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Lst>
  <p:notesMasterIdLst>
    <p:notesMasterId r:id="rId109"/>
  </p:notesMasterIdLst>
  <p:sldIdLst>
    <p:sldId id="329" r:id="rId2"/>
    <p:sldId id="330" r:id="rId3"/>
    <p:sldId id="422" r:id="rId4"/>
    <p:sldId id="433" r:id="rId5"/>
    <p:sldId id="410" r:id="rId6"/>
    <p:sldId id="413" r:id="rId7"/>
    <p:sldId id="412" r:id="rId8"/>
    <p:sldId id="409" r:id="rId9"/>
    <p:sldId id="379" r:id="rId10"/>
    <p:sldId id="357" r:id="rId11"/>
    <p:sldId id="414" r:id="rId12"/>
    <p:sldId id="417" r:id="rId13"/>
    <p:sldId id="416" r:id="rId14"/>
    <p:sldId id="418" r:id="rId15"/>
    <p:sldId id="428" r:id="rId16"/>
    <p:sldId id="381" r:id="rId17"/>
    <p:sldId id="383" r:id="rId18"/>
    <p:sldId id="384" r:id="rId19"/>
    <p:sldId id="385" r:id="rId20"/>
    <p:sldId id="429" r:id="rId21"/>
    <p:sldId id="419" r:id="rId22"/>
    <p:sldId id="420" r:id="rId23"/>
    <p:sldId id="395" r:id="rId24"/>
    <p:sldId id="462" r:id="rId25"/>
    <p:sldId id="450" r:id="rId26"/>
    <p:sldId id="451" r:id="rId27"/>
    <p:sldId id="452" r:id="rId28"/>
    <p:sldId id="453" r:id="rId29"/>
    <p:sldId id="454" r:id="rId30"/>
    <p:sldId id="455" r:id="rId31"/>
    <p:sldId id="457" r:id="rId32"/>
    <p:sldId id="458" r:id="rId33"/>
    <p:sldId id="459" r:id="rId34"/>
    <p:sldId id="460" r:id="rId35"/>
    <p:sldId id="464" r:id="rId36"/>
    <p:sldId id="461" r:id="rId37"/>
    <p:sldId id="463" r:id="rId38"/>
    <p:sldId id="438" r:id="rId39"/>
    <p:sldId id="465" r:id="rId40"/>
    <p:sldId id="424" r:id="rId41"/>
    <p:sldId id="425" r:id="rId42"/>
    <p:sldId id="288" r:id="rId43"/>
    <p:sldId id="427" r:id="rId44"/>
    <p:sldId id="421" r:id="rId45"/>
    <p:sldId id="426" r:id="rId46"/>
    <p:sldId id="372" r:id="rId47"/>
    <p:sldId id="294" r:id="rId48"/>
    <p:sldId id="466" r:id="rId49"/>
    <p:sldId id="477" r:id="rId50"/>
    <p:sldId id="478" r:id="rId51"/>
    <p:sldId id="479" r:id="rId52"/>
    <p:sldId id="480" r:id="rId53"/>
    <p:sldId id="481" r:id="rId54"/>
    <p:sldId id="482" r:id="rId55"/>
    <p:sldId id="483" r:id="rId56"/>
    <p:sldId id="484" r:id="rId57"/>
    <p:sldId id="485" r:id="rId58"/>
    <p:sldId id="486" r:id="rId59"/>
    <p:sldId id="487" r:id="rId60"/>
    <p:sldId id="488" r:id="rId61"/>
    <p:sldId id="489" r:id="rId62"/>
    <p:sldId id="490" r:id="rId63"/>
    <p:sldId id="491" r:id="rId64"/>
    <p:sldId id="492" r:id="rId65"/>
    <p:sldId id="493" r:id="rId66"/>
    <p:sldId id="494" r:id="rId67"/>
    <p:sldId id="495" r:id="rId68"/>
    <p:sldId id="540" r:id="rId69"/>
    <p:sldId id="496" r:id="rId70"/>
    <p:sldId id="497" r:id="rId71"/>
    <p:sldId id="498" r:id="rId72"/>
    <p:sldId id="499" r:id="rId73"/>
    <p:sldId id="501" r:id="rId74"/>
    <p:sldId id="502" r:id="rId75"/>
    <p:sldId id="503" r:id="rId76"/>
    <p:sldId id="504" r:id="rId77"/>
    <p:sldId id="505" r:id="rId78"/>
    <p:sldId id="541" r:id="rId79"/>
    <p:sldId id="509" r:id="rId80"/>
    <p:sldId id="510" r:id="rId81"/>
    <p:sldId id="511" r:id="rId82"/>
    <p:sldId id="512" r:id="rId83"/>
    <p:sldId id="513" r:id="rId84"/>
    <p:sldId id="514" r:id="rId85"/>
    <p:sldId id="542" r:id="rId86"/>
    <p:sldId id="516" r:id="rId87"/>
    <p:sldId id="517" r:id="rId88"/>
    <p:sldId id="518" r:id="rId89"/>
    <p:sldId id="519" r:id="rId90"/>
    <p:sldId id="520" r:id="rId91"/>
    <p:sldId id="522" r:id="rId92"/>
    <p:sldId id="543" r:id="rId93"/>
    <p:sldId id="524" r:id="rId94"/>
    <p:sldId id="525" r:id="rId95"/>
    <p:sldId id="526" r:id="rId96"/>
    <p:sldId id="527" r:id="rId97"/>
    <p:sldId id="528" r:id="rId98"/>
    <p:sldId id="544" r:id="rId99"/>
    <p:sldId id="531" r:id="rId100"/>
    <p:sldId id="532" r:id="rId101"/>
    <p:sldId id="533" r:id="rId102"/>
    <p:sldId id="534" r:id="rId103"/>
    <p:sldId id="535" r:id="rId104"/>
    <p:sldId id="536" r:id="rId105"/>
    <p:sldId id="537" r:id="rId106"/>
    <p:sldId id="538" r:id="rId107"/>
    <p:sldId id="539" r:id="rId108"/>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441" autoAdjust="0"/>
    <p:restoredTop sz="92895" autoAdjust="0"/>
  </p:normalViewPr>
  <p:slideViewPr>
    <p:cSldViewPr>
      <p:cViewPr>
        <p:scale>
          <a:sx n="78" d="100"/>
          <a:sy n="78" d="100"/>
        </p:scale>
        <p:origin x="-1560" y="-228"/>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notesMaster" Target="notesMasters/notes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6CEA6B0-372A-4C6A-B8BB-3957C88F514B}" type="datetimeFigureOut">
              <a:rPr lang="en-US" smtClean="0"/>
              <a:t>9/18/2022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DCDC8BA-E6BD-4D0E-8FED-029E59F11528}" type="slidenum">
              <a:rPr lang="en-US" smtClean="0"/>
              <a:t>‹#›</a:t>
            </a:fld>
            <a:endParaRPr lang="en-US"/>
          </a:p>
        </p:txBody>
      </p:sp>
    </p:spTree>
    <p:extLst>
      <p:ext uri="{BB962C8B-B14F-4D97-AF65-F5344CB8AC3E}">
        <p14:creationId xmlns:p14="http://schemas.microsoft.com/office/powerpoint/2010/main" val="25893945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smtClean="0"/>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eaLnBrk="0" fontAlgn="base" hangingPunct="0">
              <a:spcBef>
                <a:spcPct val="0"/>
              </a:spcBef>
              <a:spcAft>
                <a:spcPct val="0"/>
              </a:spcAft>
              <a:defRPr>
                <a:solidFill>
                  <a:schemeClr val="tx1"/>
                </a:solidFill>
                <a:latin typeface="Calibri" panose="020F0502020204030204" charset="0"/>
              </a:defRPr>
            </a:lvl6pPr>
            <a:lvl7pPr marL="2971800" indent="-228600" eaLnBrk="0" fontAlgn="base" hangingPunct="0">
              <a:spcBef>
                <a:spcPct val="0"/>
              </a:spcBef>
              <a:spcAft>
                <a:spcPct val="0"/>
              </a:spcAft>
              <a:defRPr>
                <a:solidFill>
                  <a:schemeClr val="tx1"/>
                </a:solidFill>
                <a:latin typeface="Calibri" panose="020F0502020204030204" charset="0"/>
              </a:defRPr>
            </a:lvl7pPr>
            <a:lvl8pPr marL="3429000" indent="-228600" eaLnBrk="0" fontAlgn="base" hangingPunct="0">
              <a:spcBef>
                <a:spcPct val="0"/>
              </a:spcBef>
              <a:spcAft>
                <a:spcPct val="0"/>
              </a:spcAft>
              <a:defRPr>
                <a:solidFill>
                  <a:schemeClr val="tx1"/>
                </a:solidFill>
                <a:latin typeface="Calibri" panose="020F0502020204030204" charset="0"/>
              </a:defRPr>
            </a:lvl8pPr>
            <a:lvl9pPr marL="3886200" indent="-228600" eaLnBrk="0" fontAlgn="base" hangingPunct="0">
              <a:spcBef>
                <a:spcPct val="0"/>
              </a:spcBef>
              <a:spcAft>
                <a:spcPct val="0"/>
              </a:spcAft>
              <a:defRPr>
                <a:solidFill>
                  <a:schemeClr val="tx1"/>
                </a:solidFill>
                <a:latin typeface="Calibri" panose="020F0502020204030204" charset="0"/>
              </a:defRPr>
            </a:lvl9pPr>
          </a:lstStyle>
          <a:p>
            <a:pPr fontAlgn="base">
              <a:spcBef>
                <a:spcPct val="0"/>
              </a:spcBef>
              <a:spcAft>
                <a:spcPct val="0"/>
              </a:spcAft>
            </a:pPr>
            <a:fld id="{0A613427-9B22-4691-B2D1-B6A0E78520B0}" type="slidenum">
              <a:rPr lang="en-US" altLang="en-US" smtClean="0">
                <a:solidFill>
                  <a:prstClr val="black"/>
                </a:solidFill>
              </a:rPr>
              <a:pPr fontAlgn="base">
                <a:spcBef>
                  <a:spcPct val="0"/>
                </a:spcBef>
                <a:spcAft>
                  <a:spcPct val="0"/>
                </a:spcAft>
              </a:pPr>
              <a:t>4</a:t>
            </a:fld>
            <a:endParaRPr lang="en-US" altLang="en-US" smtClean="0">
              <a:solidFill>
                <a:prstClr val="black"/>
              </a:solidFill>
            </a:endParaRPr>
          </a:p>
        </p:txBody>
      </p:sp>
    </p:spTree>
    <p:extLst>
      <p:ext uri="{BB962C8B-B14F-4D97-AF65-F5344CB8AC3E}">
        <p14:creationId xmlns:p14="http://schemas.microsoft.com/office/powerpoint/2010/main" val="7223587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027101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71E68E-3CA4-46BC-BB5F-32F503A9C1A0}" type="slidenum">
              <a:rPr lang="en-US"/>
              <a:pPr/>
              <a:t>32</a:t>
            </a:fld>
            <a:endParaRPr lang="en-US"/>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p:txBody>
          <a:bodyPr/>
          <a:lstStyle/>
          <a:p>
            <a:endParaRPr lang="vi-VN"/>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459623-24B1-4121-9A17-2411DB53C4E5}" type="slidenum">
              <a:rPr lang="en-US" smtClean="0"/>
              <a:t>34</a:t>
            </a:fld>
            <a:endParaRPr lang="en-US"/>
          </a:p>
        </p:txBody>
      </p:sp>
    </p:spTree>
    <p:extLst>
      <p:ext uri="{BB962C8B-B14F-4D97-AF65-F5344CB8AC3E}">
        <p14:creationId xmlns:p14="http://schemas.microsoft.com/office/powerpoint/2010/main" val="14914149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eaLnBrk="0" fontAlgn="base" hangingPunct="0">
              <a:spcBef>
                <a:spcPct val="0"/>
              </a:spcBef>
              <a:spcAft>
                <a:spcPct val="0"/>
              </a:spcAft>
              <a:defRPr>
                <a:solidFill>
                  <a:schemeClr val="tx1"/>
                </a:solidFill>
                <a:latin typeface="Calibri" panose="020F0502020204030204" charset="0"/>
              </a:defRPr>
            </a:lvl6pPr>
            <a:lvl7pPr marL="2971800" indent="-228600" eaLnBrk="0" fontAlgn="base" hangingPunct="0">
              <a:spcBef>
                <a:spcPct val="0"/>
              </a:spcBef>
              <a:spcAft>
                <a:spcPct val="0"/>
              </a:spcAft>
              <a:defRPr>
                <a:solidFill>
                  <a:schemeClr val="tx1"/>
                </a:solidFill>
                <a:latin typeface="Calibri" panose="020F0502020204030204" charset="0"/>
              </a:defRPr>
            </a:lvl7pPr>
            <a:lvl8pPr marL="3429000" indent="-228600" eaLnBrk="0" fontAlgn="base" hangingPunct="0">
              <a:spcBef>
                <a:spcPct val="0"/>
              </a:spcBef>
              <a:spcAft>
                <a:spcPct val="0"/>
              </a:spcAft>
              <a:defRPr>
                <a:solidFill>
                  <a:schemeClr val="tx1"/>
                </a:solidFill>
                <a:latin typeface="Calibri" panose="020F0502020204030204" charset="0"/>
              </a:defRPr>
            </a:lvl8pPr>
            <a:lvl9pPr marL="3886200" indent="-228600" eaLnBrk="0" fontAlgn="base" hangingPunct="0">
              <a:spcBef>
                <a:spcPct val="0"/>
              </a:spcBef>
              <a:spcAft>
                <a:spcPct val="0"/>
              </a:spcAft>
              <a:defRPr>
                <a:solidFill>
                  <a:schemeClr val="tx1"/>
                </a:solidFill>
                <a:latin typeface="Calibri" panose="020F0502020204030204" charset="0"/>
              </a:defRPr>
            </a:lvl9pPr>
          </a:lstStyle>
          <a:p>
            <a:pPr fontAlgn="base">
              <a:spcBef>
                <a:spcPct val="0"/>
              </a:spcBef>
              <a:spcAft>
                <a:spcPct val="0"/>
              </a:spcAft>
            </a:pPr>
            <a:fld id="{0A613427-9B22-4691-B2D1-B6A0E78520B0}" type="slidenum">
              <a:rPr lang="en-US" altLang="en-US" smtClean="0">
                <a:solidFill>
                  <a:prstClr val="black"/>
                </a:solidFill>
              </a:rPr>
              <a:pPr fontAlgn="base">
                <a:spcBef>
                  <a:spcPct val="0"/>
                </a:spcBef>
                <a:spcAft>
                  <a:spcPct val="0"/>
                </a:spcAft>
              </a:pPr>
              <a:t>35</a:t>
            </a:fld>
            <a:endParaRPr lang="en-US" altLang="en-US">
              <a:solidFill>
                <a:prstClr val="black"/>
              </a:solidFill>
            </a:endParaRPr>
          </a:p>
        </p:txBody>
      </p:sp>
    </p:spTree>
    <p:extLst>
      <p:ext uri="{BB962C8B-B14F-4D97-AF65-F5344CB8AC3E}">
        <p14:creationId xmlns:p14="http://schemas.microsoft.com/office/powerpoint/2010/main" val="41764696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smtClean="0"/>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eaLnBrk="0" fontAlgn="base" hangingPunct="0">
              <a:spcBef>
                <a:spcPct val="0"/>
              </a:spcBef>
              <a:spcAft>
                <a:spcPct val="0"/>
              </a:spcAft>
              <a:defRPr>
                <a:solidFill>
                  <a:schemeClr val="tx1"/>
                </a:solidFill>
                <a:latin typeface="Calibri" panose="020F0502020204030204" charset="0"/>
              </a:defRPr>
            </a:lvl6pPr>
            <a:lvl7pPr marL="2971800" indent="-228600" eaLnBrk="0" fontAlgn="base" hangingPunct="0">
              <a:spcBef>
                <a:spcPct val="0"/>
              </a:spcBef>
              <a:spcAft>
                <a:spcPct val="0"/>
              </a:spcAft>
              <a:defRPr>
                <a:solidFill>
                  <a:schemeClr val="tx1"/>
                </a:solidFill>
                <a:latin typeface="Calibri" panose="020F0502020204030204" charset="0"/>
              </a:defRPr>
            </a:lvl7pPr>
            <a:lvl8pPr marL="3429000" indent="-228600" eaLnBrk="0" fontAlgn="base" hangingPunct="0">
              <a:spcBef>
                <a:spcPct val="0"/>
              </a:spcBef>
              <a:spcAft>
                <a:spcPct val="0"/>
              </a:spcAft>
              <a:defRPr>
                <a:solidFill>
                  <a:schemeClr val="tx1"/>
                </a:solidFill>
                <a:latin typeface="Calibri" panose="020F0502020204030204" charset="0"/>
              </a:defRPr>
            </a:lvl8pPr>
            <a:lvl9pPr marL="3886200" indent="-228600" eaLnBrk="0" fontAlgn="base" hangingPunct="0">
              <a:spcBef>
                <a:spcPct val="0"/>
              </a:spcBef>
              <a:spcAft>
                <a:spcPct val="0"/>
              </a:spcAft>
              <a:defRPr>
                <a:solidFill>
                  <a:schemeClr val="tx1"/>
                </a:solidFill>
                <a:latin typeface="Calibri" panose="020F0502020204030204" charset="0"/>
              </a:defRPr>
            </a:lvl9pPr>
          </a:lstStyle>
          <a:p>
            <a:pPr fontAlgn="base">
              <a:spcBef>
                <a:spcPct val="0"/>
              </a:spcBef>
              <a:spcAft>
                <a:spcPct val="0"/>
              </a:spcAft>
            </a:pPr>
            <a:fld id="{0A613427-9B22-4691-B2D1-B6A0E78520B0}" type="slidenum">
              <a:rPr lang="en-US" altLang="en-US" smtClean="0">
                <a:solidFill>
                  <a:prstClr val="black"/>
                </a:solidFill>
              </a:rPr>
              <a:pPr fontAlgn="base">
                <a:spcBef>
                  <a:spcPct val="0"/>
                </a:spcBef>
                <a:spcAft>
                  <a:spcPct val="0"/>
                </a:spcAft>
              </a:pPr>
              <a:t>37</a:t>
            </a:fld>
            <a:endParaRPr lang="en-US" altLang="en-US" smtClean="0">
              <a:solidFill>
                <a:prstClr val="black"/>
              </a:solidFill>
            </a:endParaRPr>
          </a:p>
        </p:txBody>
      </p:sp>
    </p:spTree>
    <p:extLst>
      <p:ext uri="{BB962C8B-B14F-4D97-AF65-F5344CB8AC3E}">
        <p14:creationId xmlns:p14="http://schemas.microsoft.com/office/powerpoint/2010/main" val="7223587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smtClean="0"/>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eaLnBrk="0" fontAlgn="base" hangingPunct="0">
              <a:spcBef>
                <a:spcPct val="0"/>
              </a:spcBef>
              <a:spcAft>
                <a:spcPct val="0"/>
              </a:spcAft>
              <a:defRPr>
                <a:solidFill>
                  <a:schemeClr val="tx1"/>
                </a:solidFill>
                <a:latin typeface="Calibri" panose="020F0502020204030204" charset="0"/>
              </a:defRPr>
            </a:lvl6pPr>
            <a:lvl7pPr marL="2971800" indent="-228600" eaLnBrk="0" fontAlgn="base" hangingPunct="0">
              <a:spcBef>
                <a:spcPct val="0"/>
              </a:spcBef>
              <a:spcAft>
                <a:spcPct val="0"/>
              </a:spcAft>
              <a:defRPr>
                <a:solidFill>
                  <a:schemeClr val="tx1"/>
                </a:solidFill>
                <a:latin typeface="Calibri" panose="020F0502020204030204" charset="0"/>
              </a:defRPr>
            </a:lvl7pPr>
            <a:lvl8pPr marL="3429000" indent="-228600" eaLnBrk="0" fontAlgn="base" hangingPunct="0">
              <a:spcBef>
                <a:spcPct val="0"/>
              </a:spcBef>
              <a:spcAft>
                <a:spcPct val="0"/>
              </a:spcAft>
              <a:defRPr>
                <a:solidFill>
                  <a:schemeClr val="tx1"/>
                </a:solidFill>
                <a:latin typeface="Calibri" panose="020F0502020204030204" charset="0"/>
              </a:defRPr>
            </a:lvl8pPr>
            <a:lvl9pPr marL="3886200" indent="-228600" eaLnBrk="0" fontAlgn="base" hangingPunct="0">
              <a:spcBef>
                <a:spcPct val="0"/>
              </a:spcBef>
              <a:spcAft>
                <a:spcPct val="0"/>
              </a:spcAft>
              <a:defRPr>
                <a:solidFill>
                  <a:schemeClr val="tx1"/>
                </a:solidFill>
                <a:latin typeface="Calibri" panose="020F0502020204030204" charset="0"/>
              </a:defRPr>
            </a:lvl9pPr>
          </a:lstStyle>
          <a:p>
            <a:pPr fontAlgn="base">
              <a:spcBef>
                <a:spcPct val="0"/>
              </a:spcBef>
              <a:spcAft>
                <a:spcPct val="0"/>
              </a:spcAft>
            </a:pPr>
            <a:fld id="{0A613427-9B22-4691-B2D1-B6A0E78520B0}" type="slidenum">
              <a:rPr lang="en-US" altLang="en-US" smtClean="0">
                <a:solidFill>
                  <a:prstClr val="black"/>
                </a:solidFill>
              </a:rPr>
              <a:pPr fontAlgn="base">
                <a:spcBef>
                  <a:spcPct val="0"/>
                </a:spcBef>
                <a:spcAft>
                  <a:spcPct val="0"/>
                </a:spcAft>
              </a:pPr>
              <a:t>48</a:t>
            </a:fld>
            <a:endParaRPr lang="en-US" altLang="en-US" smtClean="0">
              <a:solidFill>
                <a:prstClr val="black"/>
              </a:solidFill>
            </a:endParaRPr>
          </a:p>
        </p:txBody>
      </p:sp>
    </p:spTree>
    <p:extLst>
      <p:ext uri="{BB962C8B-B14F-4D97-AF65-F5344CB8AC3E}">
        <p14:creationId xmlns:p14="http://schemas.microsoft.com/office/powerpoint/2010/main" val="7223587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Phạm</a:t>
            </a:r>
            <a:r>
              <a:rPr lang="en-US" dirty="0"/>
              <a:t> </a:t>
            </a:r>
            <a:r>
              <a:rPr lang="en-US" dirty="0" err="1"/>
              <a:t>Duyên</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80178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Phạm</a:t>
            </a:r>
            <a:r>
              <a:rPr lang="en-US" dirty="0"/>
              <a:t> </a:t>
            </a:r>
            <a:r>
              <a:rPr lang="en-US" dirty="0" err="1"/>
              <a:t>Duyên</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80178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Phạm</a:t>
            </a:r>
            <a:r>
              <a:rPr lang="en-US" dirty="0"/>
              <a:t> </a:t>
            </a:r>
            <a:r>
              <a:rPr lang="en-US" dirty="0" err="1"/>
              <a:t>Duyên</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80178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Phạm</a:t>
            </a:r>
            <a:r>
              <a:rPr lang="en-US" dirty="0"/>
              <a:t> </a:t>
            </a:r>
            <a:r>
              <a:rPr lang="en-US" dirty="0" err="1"/>
              <a:t>Duyên</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80178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Phạm</a:t>
            </a:r>
            <a:r>
              <a:rPr lang="en-US" dirty="0"/>
              <a:t> </a:t>
            </a:r>
            <a:r>
              <a:rPr lang="en-US" dirty="0" err="1"/>
              <a:t>Duyên</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80178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smtClean="0"/>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eaLnBrk="0" fontAlgn="base" hangingPunct="0">
              <a:spcBef>
                <a:spcPct val="0"/>
              </a:spcBef>
              <a:spcAft>
                <a:spcPct val="0"/>
              </a:spcAft>
              <a:defRPr>
                <a:solidFill>
                  <a:schemeClr val="tx1"/>
                </a:solidFill>
                <a:latin typeface="Calibri" panose="020F0502020204030204" charset="0"/>
              </a:defRPr>
            </a:lvl6pPr>
            <a:lvl7pPr marL="2971800" indent="-228600" eaLnBrk="0" fontAlgn="base" hangingPunct="0">
              <a:spcBef>
                <a:spcPct val="0"/>
              </a:spcBef>
              <a:spcAft>
                <a:spcPct val="0"/>
              </a:spcAft>
              <a:defRPr>
                <a:solidFill>
                  <a:schemeClr val="tx1"/>
                </a:solidFill>
                <a:latin typeface="Calibri" panose="020F0502020204030204" charset="0"/>
              </a:defRPr>
            </a:lvl7pPr>
            <a:lvl8pPr marL="3429000" indent="-228600" eaLnBrk="0" fontAlgn="base" hangingPunct="0">
              <a:spcBef>
                <a:spcPct val="0"/>
              </a:spcBef>
              <a:spcAft>
                <a:spcPct val="0"/>
              </a:spcAft>
              <a:defRPr>
                <a:solidFill>
                  <a:schemeClr val="tx1"/>
                </a:solidFill>
                <a:latin typeface="Calibri" panose="020F0502020204030204" charset="0"/>
              </a:defRPr>
            </a:lvl8pPr>
            <a:lvl9pPr marL="3886200" indent="-228600" eaLnBrk="0" fontAlgn="base" hangingPunct="0">
              <a:spcBef>
                <a:spcPct val="0"/>
              </a:spcBef>
              <a:spcAft>
                <a:spcPct val="0"/>
              </a:spcAft>
              <a:defRPr>
                <a:solidFill>
                  <a:schemeClr val="tx1"/>
                </a:solidFill>
                <a:latin typeface="Calibri" panose="020F0502020204030204" charset="0"/>
              </a:defRPr>
            </a:lvl9pPr>
          </a:lstStyle>
          <a:p>
            <a:pPr fontAlgn="base">
              <a:spcBef>
                <a:spcPct val="0"/>
              </a:spcBef>
              <a:spcAft>
                <a:spcPct val="0"/>
              </a:spcAft>
            </a:pPr>
            <a:fld id="{0A613427-9B22-4691-B2D1-B6A0E78520B0}" type="slidenum">
              <a:rPr lang="en-US" altLang="en-US" smtClean="0">
                <a:solidFill>
                  <a:prstClr val="black"/>
                </a:solidFill>
              </a:rPr>
              <a:pPr fontAlgn="base">
                <a:spcBef>
                  <a:spcPct val="0"/>
                </a:spcBef>
                <a:spcAft>
                  <a:spcPct val="0"/>
                </a:spcAft>
              </a:pPr>
              <a:t>68</a:t>
            </a:fld>
            <a:endParaRPr lang="en-US" altLang="en-US" smtClean="0">
              <a:solidFill>
                <a:prstClr val="black"/>
              </a:solidFill>
            </a:endParaRPr>
          </a:p>
        </p:txBody>
      </p:sp>
    </p:spTree>
    <p:extLst>
      <p:ext uri="{BB962C8B-B14F-4D97-AF65-F5344CB8AC3E}">
        <p14:creationId xmlns:p14="http://schemas.microsoft.com/office/powerpoint/2010/main" val="7223587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CDC8BA-E6BD-4D0E-8FED-029E59F11528}" type="slidenum">
              <a:rPr lang="en-US" smtClean="0"/>
              <a:t>76</a:t>
            </a:fld>
            <a:endParaRPr lang="en-US"/>
          </a:p>
        </p:txBody>
      </p:sp>
    </p:spTree>
    <p:extLst>
      <p:ext uri="{BB962C8B-B14F-4D97-AF65-F5344CB8AC3E}">
        <p14:creationId xmlns:p14="http://schemas.microsoft.com/office/powerpoint/2010/main" val="16802598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smtClean="0"/>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eaLnBrk="0" fontAlgn="base" hangingPunct="0">
              <a:spcBef>
                <a:spcPct val="0"/>
              </a:spcBef>
              <a:spcAft>
                <a:spcPct val="0"/>
              </a:spcAft>
              <a:defRPr>
                <a:solidFill>
                  <a:schemeClr val="tx1"/>
                </a:solidFill>
                <a:latin typeface="Calibri" panose="020F0502020204030204" charset="0"/>
              </a:defRPr>
            </a:lvl6pPr>
            <a:lvl7pPr marL="2971800" indent="-228600" eaLnBrk="0" fontAlgn="base" hangingPunct="0">
              <a:spcBef>
                <a:spcPct val="0"/>
              </a:spcBef>
              <a:spcAft>
                <a:spcPct val="0"/>
              </a:spcAft>
              <a:defRPr>
                <a:solidFill>
                  <a:schemeClr val="tx1"/>
                </a:solidFill>
                <a:latin typeface="Calibri" panose="020F0502020204030204" charset="0"/>
              </a:defRPr>
            </a:lvl7pPr>
            <a:lvl8pPr marL="3429000" indent="-228600" eaLnBrk="0" fontAlgn="base" hangingPunct="0">
              <a:spcBef>
                <a:spcPct val="0"/>
              </a:spcBef>
              <a:spcAft>
                <a:spcPct val="0"/>
              </a:spcAft>
              <a:defRPr>
                <a:solidFill>
                  <a:schemeClr val="tx1"/>
                </a:solidFill>
                <a:latin typeface="Calibri" panose="020F0502020204030204" charset="0"/>
              </a:defRPr>
            </a:lvl8pPr>
            <a:lvl9pPr marL="3886200" indent="-228600" eaLnBrk="0" fontAlgn="base" hangingPunct="0">
              <a:spcBef>
                <a:spcPct val="0"/>
              </a:spcBef>
              <a:spcAft>
                <a:spcPct val="0"/>
              </a:spcAft>
              <a:defRPr>
                <a:solidFill>
                  <a:schemeClr val="tx1"/>
                </a:solidFill>
                <a:latin typeface="Calibri" panose="020F0502020204030204" charset="0"/>
              </a:defRPr>
            </a:lvl9pPr>
          </a:lstStyle>
          <a:p>
            <a:pPr fontAlgn="base">
              <a:spcBef>
                <a:spcPct val="0"/>
              </a:spcBef>
              <a:spcAft>
                <a:spcPct val="0"/>
              </a:spcAft>
            </a:pPr>
            <a:fld id="{0A613427-9B22-4691-B2D1-B6A0E78520B0}" type="slidenum">
              <a:rPr lang="en-US" altLang="en-US" smtClean="0">
                <a:solidFill>
                  <a:prstClr val="black"/>
                </a:solidFill>
              </a:rPr>
              <a:pPr fontAlgn="base">
                <a:spcBef>
                  <a:spcPct val="0"/>
                </a:spcBef>
                <a:spcAft>
                  <a:spcPct val="0"/>
                </a:spcAft>
              </a:pPr>
              <a:t>78</a:t>
            </a:fld>
            <a:endParaRPr lang="en-US" altLang="en-US" smtClean="0">
              <a:solidFill>
                <a:prstClr val="black"/>
              </a:solidFill>
            </a:endParaRPr>
          </a:p>
        </p:txBody>
      </p:sp>
    </p:spTree>
    <p:extLst>
      <p:ext uri="{BB962C8B-B14F-4D97-AF65-F5344CB8AC3E}">
        <p14:creationId xmlns:p14="http://schemas.microsoft.com/office/powerpoint/2010/main" val="7223587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smtClean="0"/>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eaLnBrk="0" fontAlgn="base" hangingPunct="0">
              <a:spcBef>
                <a:spcPct val="0"/>
              </a:spcBef>
              <a:spcAft>
                <a:spcPct val="0"/>
              </a:spcAft>
              <a:defRPr>
                <a:solidFill>
                  <a:schemeClr val="tx1"/>
                </a:solidFill>
                <a:latin typeface="Calibri" panose="020F0502020204030204" charset="0"/>
              </a:defRPr>
            </a:lvl6pPr>
            <a:lvl7pPr marL="2971800" indent="-228600" eaLnBrk="0" fontAlgn="base" hangingPunct="0">
              <a:spcBef>
                <a:spcPct val="0"/>
              </a:spcBef>
              <a:spcAft>
                <a:spcPct val="0"/>
              </a:spcAft>
              <a:defRPr>
                <a:solidFill>
                  <a:schemeClr val="tx1"/>
                </a:solidFill>
                <a:latin typeface="Calibri" panose="020F0502020204030204" charset="0"/>
              </a:defRPr>
            </a:lvl7pPr>
            <a:lvl8pPr marL="3429000" indent="-228600" eaLnBrk="0" fontAlgn="base" hangingPunct="0">
              <a:spcBef>
                <a:spcPct val="0"/>
              </a:spcBef>
              <a:spcAft>
                <a:spcPct val="0"/>
              </a:spcAft>
              <a:defRPr>
                <a:solidFill>
                  <a:schemeClr val="tx1"/>
                </a:solidFill>
                <a:latin typeface="Calibri" panose="020F0502020204030204" charset="0"/>
              </a:defRPr>
            </a:lvl8pPr>
            <a:lvl9pPr marL="3886200" indent="-228600" eaLnBrk="0" fontAlgn="base" hangingPunct="0">
              <a:spcBef>
                <a:spcPct val="0"/>
              </a:spcBef>
              <a:spcAft>
                <a:spcPct val="0"/>
              </a:spcAft>
              <a:defRPr>
                <a:solidFill>
                  <a:schemeClr val="tx1"/>
                </a:solidFill>
                <a:latin typeface="Calibri" panose="020F0502020204030204" charset="0"/>
              </a:defRPr>
            </a:lvl9pPr>
          </a:lstStyle>
          <a:p>
            <a:pPr fontAlgn="base">
              <a:spcBef>
                <a:spcPct val="0"/>
              </a:spcBef>
              <a:spcAft>
                <a:spcPct val="0"/>
              </a:spcAft>
            </a:pPr>
            <a:fld id="{0A613427-9B22-4691-B2D1-B6A0E78520B0}" type="slidenum">
              <a:rPr lang="en-US" altLang="en-US" smtClean="0">
                <a:solidFill>
                  <a:prstClr val="black"/>
                </a:solidFill>
              </a:rPr>
              <a:pPr fontAlgn="base">
                <a:spcBef>
                  <a:spcPct val="0"/>
                </a:spcBef>
                <a:spcAft>
                  <a:spcPct val="0"/>
                </a:spcAft>
              </a:pPr>
              <a:t>85</a:t>
            </a:fld>
            <a:endParaRPr lang="en-US" altLang="en-US" smtClean="0">
              <a:solidFill>
                <a:prstClr val="black"/>
              </a:solidFill>
            </a:endParaRPr>
          </a:p>
        </p:txBody>
      </p:sp>
    </p:spTree>
    <p:extLst>
      <p:ext uri="{BB962C8B-B14F-4D97-AF65-F5344CB8AC3E}">
        <p14:creationId xmlns:p14="http://schemas.microsoft.com/office/powerpoint/2010/main" val="7223587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smtClean="0"/>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eaLnBrk="0" fontAlgn="base" hangingPunct="0">
              <a:spcBef>
                <a:spcPct val="0"/>
              </a:spcBef>
              <a:spcAft>
                <a:spcPct val="0"/>
              </a:spcAft>
              <a:defRPr>
                <a:solidFill>
                  <a:schemeClr val="tx1"/>
                </a:solidFill>
                <a:latin typeface="Calibri" panose="020F0502020204030204" charset="0"/>
              </a:defRPr>
            </a:lvl6pPr>
            <a:lvl7pPr marL="2971800" indent="-228600" eaLnBrk="0" fontAlgn="base" hangingPunct="0">
              <a:spcBef>
                <a:spcPct val="0"/>
              </a:spcBef>
              <a:spcAft>
                <a:spcPct val="0"/>
              </a:spcAft>
              <a:defRPr>
                <a:solidFill>
                  <a:schemeClr val="tx1"/>
                </a:solidFill>
                <a:latin typeface="Calibri" panose="020F0502020204030204" charset="0"/>
              </a:defRPr>
            </a:lvl7pPr>
            <a:lvl8pPr marL="3429000" indent="-228600" eaLnBrk="0" fontAlgn="base" hangingPunct="0">
              <a:spcBef>
                <a:spcPct val="0"/>
              </a:spcBef>
              <a:spcAft>
                <a:spcPct val="0"/>
              </a:spcAft>
              <a:defRPr>
                <a:solidFill>
                  <a:schemeClr val="tx1"/>
                </a:solidFill>
                <a:latin typeface="Calibri" panose="020F0502020204030204" charset="0"/>
              </a:defRPr>
            </a:lvl8pPr>
            <a:lvl9pPr marL="3886200" indent="-228600" eaLnBrk="0" fontAlgn="base" hangingPunct="0">
              <a:spcBef>
                <a:spcPct val="0"/>
              </a:spcBef>
              <a:spcAft>
                <a:spcPct val="0"/>
              </a:spcAft>
              <a:defRPr>
                <a:solidFill>
                  <a:schemeClr val="tx1"/>
                </a:solidFill>
                <a:latin typeface="Calibri" panose="020F0502020204030204" charset="0"/>
              </a:defRPr>
            </a:lvl9pPr>
          </a:lstStyle>
          <a:p>
            <a:pPr fontAlgn="base">
              <a:spcBef>
                <a:spcPct val="0"/>
              </a:spcBef>
              <a:spcAft>
                <a:spcPct val="0"/>
              </a:spcAft>
            </a:pPr>
            <a:fld id="{0A613427-9B22-4691-B2D1-B6A0E78520B0}" type="slidenum">
              <a:rPr lang="en-US" altLang="en-US" smtClean="0">
                <a:solidFill>
                  <a:prstClr val="black"/>
                </a:solidFill>
              </a:rPr>
              <a:pPr fontAlgn="base">
                <a:spcBef>
                  <a:spcPct val="0"/>
                </a:spcBef>
                <a:spcAft>
                  <a:spcPct val="0"/>
                </a:spcAft>
              </a:pPr>
              <a:t>92</a:t>
            </a:fld>
            <a:endParaRPr lang="en-US" altLang="en-US" smtClean="0">
              <a:solidFill>
                <a:prstClr val="black"/>
              </a:solidFill>
            </a:endParaRPr>
          </a:p>
        </p:txBody>
      </p:sp>
    </p:spTree>
    <p:extLst>
      <p:ext uri="{BB962C8B-B14F-4D97-AF65-F5344CB8AC3E}">
        <p14:creationId xmlns:p14="http://schemas.microsoft.com/office/powerpoint/2010/main" val="7223587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smtClean="0"/>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eaLnBrk="0" fontAlgn="base" hangingPunct="0">
              <a:spcBef>
                <a:spcPct val="0"/>
              </a:spcBef>
              <a:spcAft>
                <a:spcPct val="0"/>
              </a:spcAft>
              <a:defRPr>
                <a:solidFill>
                  <a:schemeClr val="tx1"/>
                </a:solidFill>
                <a:latin typeface="Calibri" panose="020F0502020204030204" charset="0"/>
              </a:defRPr>
            </a:lvl6pPr>
            <a:lvl7pPr marL="2971800" indent="-228600" eaLnBrk="0" fontAlgn="base" hangingPunct="0">
              <a:spcBef>
                <a:spcPct val="0"/>
              </a:spcBef>
              <a:spcAft>
                <a:spcPct val="0"/>
              </a:spcAft>
              <a:defRPr>
                <a:solidFill>
                  <a:schemeClr val="tx1"/>
                </a:solidFill>
                <a:latin typeface="Calibri" panose="020F0502020204030204" charset="0"/>
              </a:defRPr>
            </a:lvl7pPr>
            <a:lvl8pPr marL="3429000" indent="-228600" eaLnBrk="0" fontAlgn="base" hangingPunct="0">
              <a:spcBef>
                <a:spcPct val="0"/>
              </a:spcBef>
              <a:spcAft>
                <a:spcPct val="0"/>
              </a:spcAft>
              <a:defRPr>
                <a:solidFill>
                  <a:schemeClr val="tx1"/>
                </a:solidFill>
                <a:latin typeface="Calibri" panose="020F0502020204030204" charset="0"/>
              </a:defRPr>
            </a:lvl8pPr>
            <a:lvl9pPr marL="3886200" indent="-228600" eaLnBrk="0" fontAlgn="base" hangingPunct="0">
              <a:spcBef>
                <a:spcPct val="0"/>
              </a:spcBef>
              <a:spcAft>
                <a:spcPct val="0"/>
              </a:spcAft>
              <a:defRPr>
                <a:solidFill>
                  <a:schemeClr val="tx1"/>
                </a:solidFill>
                <a:latin typeface="Calibri" panose="020F0502020204030204" charset="0"/>
              </a:defRPr>
            </a:lvl9pPr>
          </a:lstStyle>
          <a:p>
            <a:pPr fontAlgn="base">
              <a:spcBef>
                <a:spcPct val="0"/>
              </a:spcBef>
              <a:spcAft>
                <a:spcPct val="0"/>
              </a:spcAft>
            </a:pPr>
            <a:fld id="{0A613427-9B22-4691-B2D1-B6A0E78520B0}" type="slidenum">
              <a:rPr lang="en-US" altLang="en-US" smtClean="0">
                <a:solidFill>
                  <a:prstClr val="black"/>
                </a:solidFill>
              </a:rPr>
              <a:pPr fontAlgn="base">
                <a:spcBef>
                  <a:spcPct val="0"/>
                </a:spcBef>
                <a:spcAft>
                  <a:spcPct val="0"/>
                </a:spcAft>
              </a:pPr>
              <a:t>98</a:t>
            </a:fld>
            <a:endParaRPr lang="en-US" altLang="en-US" smtClean="0">
              <a:solidFill>
                <a:prstClr val="black"/>
              </a:solidFill>
            </a:endParaRPr>
          </a:p>
        </p:txBody>
      </p:sp>
    </p:spTree>
    <p:extLst>
      <p:ext uri="{BB962C8B-B14F-4D97-AF65-F5344CB8AC3E}">
        <p14:creationId xmlns:p14="http://schemas.microsoft.com/office/powerpoint/2010/main" val="7223587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Phạm</a:t>
            </a:r>
            <a:r>
              <a:rPr lang="en-US" dirty="0"/>
              <a:t> </a:t>
            </a:r>
            <a:r>
              <a:rPr lang="en-US" dirty="0" err="1"/>
              <a:t>Duyên</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80178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Phạm</a:t>
            </a:r>
            <a:r>
              <a:rPr lang="en-US" dirty="0"/>
              <a:t> </a:t>
            </a:r>
            <a:r>
              <a:rPr lang="en-US" dirty="0" err="1"/>
              <a:t>Duyên</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80178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Phạm</a:t>
            </a:r>
            <a:r>
              <a:rPr lang="en-US" dirty="0"/>
              <a:t> </a:t>
            </a:r>
            <a:r>
              <a:rPr lang="en-US" dirty="0" err="1"/>
              <a:t>Duyên</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80178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smtClean="0"/>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eaLnBrk="0" fontAlgn="base" hangingPunct="0">
              <a:spcBef>
                <a:spcPct val="0"/>
              </a:spcBef>
              <a:spcAft>
                <a:spcPct val="0"/>
              </a:spcAft>
              <a:defRPr>
                <a:solidFill>
                  <a:schemeClr val="tx1"/>
                </a:solidFill>
                <a:latin typeface="Calibri" panose="020F0502020204030204" charset="0"/>
              </a:defRPr>
            </a:lvl6pPr>
            <a:lvl7pPr marL="2971800" indent="-228600" eaLnBrk="0" fontAlgn="base" hangingPunct="0">
              <a:spcBef>
                <a:spcPct val="0"/>
              </a:spcBef>
              <a:spcAft>
                <a:spcPct val="0"/>
              </a:spcAft>
              <a:defRPr>
                <a:solidFill>
                  <a:schemeClr val="tx1"/>
                </a:solidFill>
                <a:latin typeface="Calibri" panose="020F0502020204030204" charset="0"/>
              </a:defRPr>
            </a:lvl7pPr>
            <a:lvl8pPr marL="3429000" indent="-228600" eaLnBrk="0" fontAlgn="base" hangingPunct="0">
              <a:spcBef>
                <a:spcPct val="0"/>
              </a:spcBef>
              <a:spcAft>
                <a:spcPct val="0"/>
              </a:spcAft>
              <a:defRPr>
                <a:solidFill>
                  <a:schemeClr val="tx1"/>
                </a:solidFill>
                <a:latin typeface="Calibri" panose="020F0502020204030204" charset="0"/>
              </a:defRPr>
            </a:lvl8pPr>
            <a:lvl9pPr marL="3886200" indent="-228600" eaLnBrk="0" fontAlgn="base" hangingPunct="0">
              <a:spcBef>
                <a:spcPct val="0"/>
              </a:spcBef>
              <a:spcAft>
                <a:spcPct val="0"/>
              </a:spcAft>
              <a:defRPr>
                <a:solidFill>
                  <a:schemeClr val="tx1"/>
                </a:solidFill>
                <a:latin typeface="Calibri" panose="020F0502020204030204" charset="0"/>
              </a:defRPr>
            </a:lvl9pPr>
          </a:lstStyle>
          <a:p>
            <a:pPr fontAlgn="base">
              <a:spcBef>
                <a:spcPct val="0"/>
              </a:spcBef>
              <a:spcAft>
                <a:spcPct val="0"/>
              </a:spcAft>
            </a:pPr>
            <a:fld id="{0A613427-9B22-4691-B2D1-B6A0E78520B0}" type="slidenum">
              <a:rPr lang="en-US" altLang="en-US" smtClean="0">
                <a:solidFill>
                  <a:prstClr val="black"/>
                </a:solidFill>
              </a:rPr>
              <a:pPr fontAlgn="base">
                <a:spcBef>
                  <a:spcPct val="0"/>
                </a:spcBef>
                <a:spcAft>
                  <a:spcPct val="0"/>
                </a:spcAft>
              </a:pPr>
              <a:t>24</a:t>
            </a:fld>
            <a:endParaRPr lang="en-US" altLang="en-US" smtClean="0">
              <a:solidFill>
                <a:prstClr val="black"/>
              </a:solidFill>
            </a:endParaRPr>
          </a:p>
        </p:txBody>
      </p:sp>
    </p:spTree>
    <p:extLst>
      <p:ext uri="{BB962C8B-B14F-4D97-AF65-F5344CB8AC3E}">
        <p14:creationId xmlns:p14="http://schemas.microsoft.com/office/powerpoint/2010/main" val="7223587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92A5755-9904-43DF-8D7F-8F82B802D931}" type="slidenum">
              <a:rPr lang="en-US"/>
              <a:pPr/>
              <a:t>29</a:t>
            </a:fld>
            <a:endParaRPr lang="en-US"/>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p:txBody>
          <a:bodyPr/>
          <a:lstStyle/>
          <a:p>
            <a:endParaRPr lang="vi-VN"/>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DF244E1-3239-4390-8664-572035166E5C}" type="slidenum">
              <a:rPr lang="en-US" altLang="en-US" smtClean="0">
                <a:solidFill>
                  <a:prstClr val="black"/>
                </a:solidFill>
              </a:rPr>
              <a:pPr>
                <a:defRPr/>
              </a:pPr>
              <a:t>30</a:t>
            </a:fld>
            <a:endParaRPr lang="en-US" altLang="en-US">
              <a:solidFill>
                <a:prstClr val="black"/>
              </a:solidFill>
            </a:endParaRPr>
          </a:p>
        </p:txBody>
      </p:sp>
    </p:spTree>
    <p:extLst>
      <p:ext uri="{BB962C8B-B14F-4D97-AF65-F5344CB8AC3E}">
        <p14:creationId xmlns:p14="http://schemas.microsoft.com/office/powerpoint/2010/main" val="39664485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BE6B8E8-ACE5-48C7-963E-FB029D6CECBF}" type="datetimeFigureOut">
              <a:rPr lang="en-US" smtClean="0"/>
              <a:pPr/>
              <a:t>9/18/2022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EA41F59-9D55-4B86-B516-B4AE54C604E6}" type="slidenum">
              <a:rPr lang="en-US" smtClean="0"/>
              <a:pPr/>
              <a:t>‹#›</a:t>
            </a:fld>
            <a:endParaRPr lang="en-US" dirty="0"/>
          </a:p>
        </p:txBody>
      </p:sp>
    </p:spTree>
    <p:extLst>
      <p:ext uri="{BB962C8B-B14F-4D97-AF65-F5344CB8AC3E}">
        <p14:creationId xmlns:p14="http://schemas.microsoft.com/office/powerpoint/2010/main" val="23356713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E6B8E8-ACE5-48C7-963E-FB029D6CECBF}" type="datetimeFigureOut">
              <a:rPr lang="en-US" smtClean="0"/>
              <a:pPr/>
              <a:t>9/18/2022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EA41F59-9D55-4B86-B516-B4AE54C604E6}" type="slidenum">
              <a:rPr lang="en-US" smtClean="0"/>
              <a:pPr/>
              <a:t>‹#›</a:t>
            </a:fld>
            <a:endParaRPr lang="en-US" dirty="0"/>
          </a:p>
        </p:txBody>
      </p:sp>
    </p:spTree>
    <p:extLst>
      <p:ext uri="{BB962C8B-B14F-4D97-AF65-F5344CB8AC3E}">
        <p14:creationId xmlns:p14="http://schemas.microsoft.com/office/powerpoint/2010/main" val="823494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2"/>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2"/>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E6B8E8-ACE5-48C7-963E-FB029D6CECBF}" type="datetimeFigureOut">
              <a:rPr lang="en-US" smtClean="0"/>
              <a:pPr/>
              <a:t>9/18/2022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EA41F59-9D55-4B86-B516-B4AE54C604E6}" type="slidenum">
              <a:rPr lang="en-US" smtClean="0"/>
              <a:pPr/>
              <a:t>‹#›</a:t>
            </a:fld>
            <a:endParaRPr lang="en-US" dirty="0"/>
          </a:p>
        </p:txBody>
      </p:sp>
    </p:spTree>
    <p:extLst>
      <p:ext uri="{BB962C8B-B14F-4D97-AF65-F5344CB8AC3E}">
        <p14:creationId xmlns:p14="http://schemas.microsoft.com/office/powerpoint/2010/main" val="13929464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BE6B8E8-ACE5-48C7-963E-FB029D6CECBF}" type="datetimeFigureOut">
              <a:rPr lang="en-US" smtClean="0"/>
              <a:pPr/>
              <a:t>9/18/2022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EA41F59-9D55-4B86-B516-B4AE54C604E6}" type="slidenum">
              <a:rPr lang="en-US" smtClean="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82819961"/>
      </p:ext>
    </p:extLst>
  </p:cSld>
  <p:clrMapOvr>
    <a:masterClrMapping/>
  </p:clrMapOvr>
  <p:transition spd="slow" advTm="2000">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857250"/>
          </a:xfrm>
        </p:spPr>
        <p:txBody>
          <a:bodyPr/>
          <a:lstStyle/>
          <a:p>
            <a:r>
              <a:rPr lang="en-US" smtClean="0"/>
              <a:t>Click to edit Master title style</a:t>
            </a:r>
            <a:endParaRPr lang="vi-VN"/>
          </a:p>
        </p:txBody>
      </p:sp>
      <p:sp>
        <p:nvSpPr>
          <p:cNvPr id="3" name="Text Placeholder 2"/>
          <p:cNvSpPr>
            <a:spLocks noGrp="1"/>
          </p:cNvSpPr>
          <p:nvPr>
            <p:ph type="body" sz="half" idx="1"/>
          </p:nvPr>
        </p:nvSpPr>
        <p:spPr>
          <a:xfrm>
            <a:off x="685800" y="1485900"/>
            <a:ext cx="3810000" cy="3086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lipArt Placeholder 3"/>
          <p:cNvSpPr>
            <a:spLocks noGrp="1"/>
          </p:cNvSpPr>
          <p:nvPr>
            <p:ph type="clipArt" sz="half" idx="2"/>
          </p:nvPr>
        </p:nvSpPr>
        <p:spPr>
          <a:xfrm>
            <a:off x="4648200" y="1485900"/>
            <a:ext cx="3810000" cy="3086100"/>
          </a:xfrm>
        </p:spPr>
        <p:txBody>
          <a:bodyPr/>
          <a:lstStyle/>
          <a:p>
            <a:endParaRPr lang="vi-VN"/>
          </a:p>
        </p:txBody>
      </p:sp>
      <p:sp>
        <p:nvSpPr>
          <p:cNvPr id="5" name="Date Placeholder 4"/>
          <p:cNvSpPr>
            <a:spLocks noGrp="1"/>
          </p:cNvSpPr>
          <p:nvPr>
            <p:ph type="dt" sz="half" idx="10"/>
          </p:nvPr>
        </p:nvSpPr>
        <p:spPr>
          <a:xfrm>
            <a:off x="685800" y="4686300"/>
            <a:ext cx="1905000" cy="342900"/>
          </a:xfrm>
        </p:spPr>
        <p:txBody>
          <a:bodyPr/>
          <a:lstStyle>
            <a:lvl1pPr>
              <a:defRPr/>
            </a:lvl1pPr>
          </a:lstStyle>
          <a:p>
            <a:endParaRPr lang="en-US"/>
          </a:p>
        </p:txBody>
      </p:sp>
      <p:sp>
        <p:nvSpPr>
          <p:cNvPr id="6" name="Footer Placeholder 5"/>
          <p:cNvSpPr>
            <a:spLocks noGrp="1"/>
          </p:cNvSpPr>
          <p:nvPr>
            <p:ph type="ftr" sz="quarter" idx="11"/>
          </p:nvPr>
        </p:nvSpPr>
        <p:spPr>
          <a:xfrm>
            <a:off x="3124200" y="4686300"/>
            <a:ext cx="2895600" cy="3429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4686300"/>
            <a:ext cx="1905000" cy="342900"/>
          </a:xfrm>
        </p:spPr>
        <p:txBody>
          <a:bodyPr/>
          <a:lstStyle>
            <a:lvl1pPr>
              <a:defRPr/>
            </a:lvl1pPr>
          </a:lstStyle>
          <a:p>
            <a:fld id="{7BB4D815-6C67-4CCF-93A9-9170FD3439B9}" type="slidenum">
              <a:rPr lang="en-US"/>
              <a:pPr/>
              <a:t>‹#›</a:t>
            </a:fld>
            <a:endParaRPr lang="en-US"/>
          </a:p>
        </p:txBody>
      </p:sp>
    </p:spTree>
    <p:extLst>
      <p:ext uri="{BB962C8B-B14F-4D97-AF65-F5344CB8AC3E}">
        <p14:creationId xmlns:p14="http://schemas.microsoft.com/office/powerpoint/2010/main" val="601283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E6B8E8-ACE5-48C7-963E-FB029D6CECBF}" type="datetimeFigureOut">
              <a:rPr lang="en-US" smtClean="0"/>
              <a:pPr/>
              <a:t>9/18/2022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EA41F59-9D55-4B86-B516-B4AE54C604E6}" type="slidenum">
              <a:rPr lang="en-US" smtClean="0"/>
              <a:pPr/>
              <a:t>‹#›</a:t>
            </a:fld>
            <a:endParaRPr lang="en-US" dirty="0"/>
          </a:p>
        </p:txBody>
      </p:sp>
    </p:spTree>
    <p:extLst>
      <p:ext uri="{BB962C8B-B14F-4D97-AF65-F5344CB8AC3E}">
        <p14:creationId xmlns:p14="http://schemas.microsoft.com/office/powerpoint/2010/main" val="17536429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BE6B8E8-ACE5-48C7-963E-FB029D6CECBF}" type="datetimeFigureOut">
              <a:rPr lang="en-US" smtClean="0"/>
              <a:pPr/>
              <a:t>9/18/2022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EA41F59-9D55-4B86-B516-B4AE54C604E6}" type="slidenum">
              <a:rPr lang="en-US" smtClean="0"/>
              <a:pPr/>
              <a:t>‹#›</a:t>
            </a:fld>
            <a:endParaRPr lang="en-US" dirty="0"/>
          </a:p>
        </p:txBody>
      </p:sp>
    </p:spTree>
    <p:extLst>
      <p:ext uri="{BB962C8B-B14F-4D97-AF65-F5344CB8AC3E}">
        <p14:creationId xmlns:p14="http://schemas.microsoft.com/office/powerpoint/2010/main" val="33644852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BE6B8E8-ACE5-48C7-963E-FB029D6CECBF}" type="datetimeFigureOut">
              <a:rPr lang="en-US" smtClean="0"/>
              <a:pPr/>
              <a:t>9/18/2022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EA41F59-9D55-4B86-B516-B4AE54C604E6}" type="slidenum">
              <a:rPr lang="en-US" smtClean="0"/>
              <a:pPr/>
              <a:t>‹#›</a:t>
            </a:fld>
            <a:endParaRPr lang="en-US" dirty="0"/>
          </a:p>
        </p:txBody>
      </p:sp>
    </p:spTree>
    <p:extLst>
      <p:ext uri="{BB962C8B-B14F-4D97-AF65-F5344CB8AC3E}">
        <p14:creationId xmlns:p14="http://schemas.microsoft.com/office/powerpoint/2010/main" val="17105597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BE6B8E8-ACE5-48C7-963E-FB029D6CECBF}" type="datetimeFigureOut">
              <a:rPr lang="en-US" smtClean="0"/>
              <a:pPr/>
              <a:t>9/18/2022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EA41F59-9D55-4B86-B516-B4AE54C604E6}" type="slidenum">
              <a:rPr lang="en-US" smtClean="0"/>
              <a:pPr/>
              <a:t>‹#›</a:t>
            </a:fld>
            <a:endParaRPr lang="en-US" dirty="0"/>
          </a:p>
        </p:txBody>
      </p:sp>
    </p:spTree>
    <p:extLst>
      <p:ext uri="{BB962C8B-B14F-4D97-AF65-F5344CB8AC3E}">
        <p14:creationId xmlns:p14="http://schemas.microsoft.com/office/powerpoint/2010/main" val="6923129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BE6B8E8-ACE5-48C7-963E-FB029D6CECBF}" type="datetimeFigureOut">
              <a:rPr lang="en-US" smtClean="0"/>
              <a:pPr/>
              <a:t>9/18/2022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EA41F59-9D55-4B86-B516-B4AE54C604E6}" type="slidenum">
              <a:rPr lang="en-US" smtClean="0"/>
              <a:pPr/>
              <a:t>‹#›</a:t>
            </a:fld>
            <a:endParaRPr lang="en-US" dirty="0"/>
          </a:p>
        </p:txBody>
      </p:sp>
    </p:spTree>
    <p:extLst>
      <p:ext uri="{BB962C8B-B14F-4D97-AF65-F5344CB8AC3E}">
        <p14:creationId xmlns:p14="http://schemas.microsoft.com/office/powerpoint/2010/main" val="4712643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E6B8E8-ACE5-48C7-963E-FB029D6CECBF}" type="datetimeFigureOut">
              <a:rPr lang="en-US" smtClean="0"/>
              <a:pPr/>
              <a:t>9/18/2022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EA41F59-9D55-4B86-B516-B4AE54C604E6}" type="slidenum">
              <a:rPr lang="en-US" smtClean="0"/>
              <a:pPr/>
              <a:t>‹#›</a:t>
            </a:fld>
            <a:endParaRPr lang="en-US" dirty="0"/>
          </a:p>
        </p:txBody>
      </p:sp>
    </p:spTree>
    <p:extLst>
      <p:ext uri="{BB962C8B-B14F-4D97-AF65-F5344CB8AC3E}">
        <p14:creationId xmlns:p14="http://schemas.microsoft.com/office/powerpoint/2010/main" val="21430818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E6B8E8-ACE5-48C7-963E-FB029D6CECBF}" type="datetimeFigureOut">
              <a:rPr lang="en-US" smtClean="0"/>
              <a:pPr/>
              <a:t>9/18/2022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EA41F59-9D55-4B86-B516-B4AE54C604E6}" type="slidenum">
              <a:rPr lang="en-US" smtClean="0"/>
              <a:pPr/>
              <a:t>‹#›</a:t>
            </a:fld>
            <a:endParaRPr lang="en-US" dirty="0"/>
          </a:p>
        </p:txBody>
      </p:sp>
    </p:spTree>
    <p:extLst>
      <p:ext uri="{BB962C8B-B14F-4D97-AF65-F5344CB8AC3E}">
        <p14:creationId xmlns:p14="http://schemas.microsoft.com/office/powerpoint/2010/main" val="36400078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E6B8E8-ACE5-48C7-963E-FB029D6CECBF}" type="datetimeFigureOut">
              <a:rPr lang="en-US" smtClean="0"/>
              <a:pPr/>
              <a:t>9/18/2022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EA41F59-9D55-4B86-B516-B4AE54C604E6}" type="slidenum">
              <a:rPr lang="en-US" smtClean="0"/>
              <a:pPr/>
              <a:t>‹#›</a:t>
            </a:fld>
            <a:endParaRPr lang="en-US" dirty="0"/>
          </a:p>
        </p:txBody>
      </p:sp>
    </p:spTree>
    <p:extLst>
      <p:ext uri="{BB962C8B-B14F-4D97-AF65-F5344CB8AC3E}">
        <p14:creationId xmlns:p14="http://schemas.microsoft.com/office/powerpoint/2010/main" val="34549687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8BE6B8E8-ACE5-48C7-963E-FB029D6CECBF}" type="datetimeFigureOut">
              <a:rPr lang="en-US" smtClean="0"/>
              <a:pPr/>
              <a:t>9/18/2022</a:t>
            </a:fld>
            <a:endParaRPr lang="en-US" dirty="0"/>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EA41F59-9D55-4B86-B516-B4AE54C604E6}" type="slidenum">
              <a:rPr lang="en-US" smtClean="0"/>
              <a:pPr/>
              <a:t>‹#›</a:t>
            </a:fld>
            <a:endParaRPr lang="en-US" dirty="0"/>
          </a:p>
        </p:txBody>
      </p:sp>
    </p:spTree>
    <p:extLst>
      <p:ext uri="{BB962C8B-B14F-4D97-AF65-F5344CB8AC3E}">
        <p14:creationId xmlns:p14="http://schemas.microsoft.com/office/powerpoint/2010/main" val="108426783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60" r:id="rId12"/>
    <p:sldLayoutId id="2147483697" r:id="rId13"/>
    <p:sldLayoutId id="2147483698"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Layout" Target="../slideLayouts/slideLayout7.xml"/><Relationship Id="rId1" Type="http://schemas.openxmlformats.org/officeDocument/2006/relationships/audio" Target="file:///E:\My%20document\Nhac%20Tuyen%20Chon\uoc%20mo%20xanh.mp3" TargetMode="External"/><Relationship Id="rId5" Type="http://schemas.openxmlformats.org/officeDocument/2006/relationships/image" Target="../media/image3.png"/><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75.sv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75.sv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75.sv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75.sv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2.png"/><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media2.wav"/><Relationship Id="rId7" Type="http://schemas.openxmlformats.org/officeDocument/2006/relationships/notesSlide" Target="../notesSlides/notesSlide9.xml"/><Relationship Id="rId2" Type="http://schemas.microsoft.com/office/2007/relationships/media" Target="../media/media2.wav"/><Relationship Id="rId1" Type="http://schemas.openxmlformats.org/officeDocument/2006/relationships/tags" Target="../tags/tag1.xml"/><Relationship Id="rId6" Type="http://schemas.openxmlformats.org/officeDocument/2006/relationships/slideLayout" Target="../slideLayouts/slideLayout2.xml"/><Relationship Id="rId5" Type="http://schemas.openxmlformats.org/officeDocument/2006/relationships/video" Target="../media/media3.mp4"/><Relationship Id="rId4" Type="http://schemas.microsoft.com/office/2007/relationships/media" Target="../media/media3.mp4"/><Relationship Id="rId9" Type="http://schemas.openxmlformats.org/officeDocument/2006/relationships/image" Target="../media/image24.png"/></Relationships>
</file>

<file path=ppt/slides/_rels/slide3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75.svg"/></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6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75.svg"/></Relationships>
</file>

<file path=ppt/slides/_rels/slide6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75.svg"/></Relationships>
</file>

<file path=ppt/slides/_rels/slide6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75.svg"/></Relationships>
</file>

<file path=ppt/slides/_rels/slide6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Layout" Target="../slideLayouts/slideLayout7.xml"/><Relationship Id="rId1" Type="http://schemas.openxmlformats.org/officeDocument/2006/relationships/audio" Target="file:///E:\My%20document\Nhac%20Tuyen%20Chon\uoc%20mo%20xanh.mp3" TargetMode="External"/><Relationship Id="rId5" Type="http://schemas.openxmlformats.org/officeDocument/2006/relationships/image" Target="../media/image3.png"/><Relationship Id="rId4" Type="http://schemas.openxmlformats.org/officeDocument/2006/relationships/image" Target="../media/image2.gif"/></Relationships>
</file>

<file path=ppt/slides/_rels/slide9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WordArt 7"/>
          <p:cNvSpPr>
            <a:spLocks noChangeArrowheads="1" noChangeShapeType="1" noTextEdit="1"/>
          </p:cNvSpPr>
          <p:nvPr/>
        </p:nvSpPr>
        <p:spPr bwMode="auto">
          <a:xfrm>
            <a:off x="615389" y="395749"/>
            <a:ext cx="7991475" cy="5691188"/>
          </a:xfrm>
          <a:prstGeom prst="rect">
            <a:avLst/>
          </a:prstGeom>
        </p:spPr>
        <p:txBody>
          <a:bodyPr spcFirstLastPara="1" wrap="none" lIns="121917" tIns="60958" rIns="121917" bIns="60958" fromWordArt="1">
            <a:prstTxWarp prst="textArchUp">
              <a:avLst>
                <a:gd name="adj" fmla="val 10800004"/>
              </a:avLst>
            </a:prstTxWarp>
          </a:bodyPr>
          <a:lstStyle/>
          <a:p>
            <a:pPr algn="ctr"/>
            <a:r>
              <a:rPr lang="vi-VN" sz="4300" b="1" kern="10" dirty="0">
                <a:ln w="9525">
                  <a:solidFill>
                    <a:srgbClr val="00FF00"/>
                  </a:solidFill>
                  <a:round/>
                  <a:headEnd/>
                  <a:tailEnd/>
                </a:ln>
                <a:solidFill>
                  <a:srgbClr val="CC3300"/>
                </a:solidFill>
              </a:rPr>
              <a:t> </a:t>
            </a:r>
            <a:r>
              <a:rPr lang="vi-VN" sz="4300" b="1" kern="10" dirty="0">
                <a:ln w="9525">
                  <a:solidFill>
                    <a:srgbClr val="00FF00"/>
                  </a:solidFill>
                  <a:round/>
                  <a:headEnd/>
                  <a:tailEnd/>
                </a:ln>
                <a:solidFill>
                  <a:srgbClr val="CC3300"/>
                </a:solidFill>
                <a:latin typeface="+mj-lt"/>
              </a:rPr>
              <a:t>CHÀO MỪNG QUÝ PHỤ HUYNH VÀ HỌC SINH </a:t>
            </a:r>
            <a:r>
              <a:rPr lang="en-US" sz="4300" b="1" kern="10" dirty="0" err="1" smtClean="0">
                <a:ln w="9525">
                  <a:solidFill>
                    <a:srgbClr val="00FF00"/>
                  </a:solidFill>
                  <a:round/>
                  <a:headEnd/>
                  <a:tailEnd/>
                </a:ln>
                <a:solidFill>
                  <a:srgbClr val="CC3300"/>
                </a:solidFill>
                <a:latin typeface="+mj-lt"/>
              </a:rPr>
              <a:t>lớp</a:t>
            </a:r>
            <a:r>
              <a:rPr lang="vi-VN" sz="4300" b="1" kern="10" dirty="0" smtClean="0">
                <a:ln w="9525">
                  <a:solidFill>
                    <a:srgbClr val="00FF00"/>
                  </a:solidFill>
                  <a:round/>
                  <a:headEnd/>
                  <a:tailEnd/>
                </a:ln>
                <a:solidFill>
                  <a:srgbClr val="CC3300"/>
                </a:solidFill>
                <a:latin typeface="+mj-lt"/>
              </a:rPr>
              <a:t>2</a:t>
            </a:r>
            <a:endParaRPr lang="vi-VN" sz="4300" b="1" kern="10" dirty="0">
              <a:ln w="9525">
                <a:solidFill>
                  <a:srgbClr val="00FF00"/>
                </a:solidFill>
                <a:round/>
                <a:headEnd/>
                <a:tailEnd/>
              </a:ln>
              <a:solidFill>
                <a:srgbClr val="CC3300"/>
              </a:solidFill>
            </a:endParaRPr>
          </a:p>
        </p:txBody>
      </p:sp>
      <p:sp>
        <p:nvSpPr>
          <p:cNvPr id="69636" name="WordArt 4"/>
          <p:cNvSpPr>
            <a:spLocks noChangeArrowheads="1" noChangeShapeType="1" noTextEdit="1"/>
          </p:cNvSpPr>
          <p:nvPr/>
        </p:nvSpPr>
        <p:spPr bwMode="auto">
          <a:xfrm>
            <a:off x="1600200" y="1828801"/>
            <a:ext cx="6248400" cy="1546622"/>
          </a:xfrm>
          <a:prstGeom prst="rect">
            <a:avLst/>
          </a:prstGeom>
          <a:extLst>
            <a:ext uri="{AF507438-7753-43E0-B8FC-AC1667EBCBE1}">
              <a14:hiddenEffects xmlns:a14="http://schemas.microsoft.com/office/drawing/2010/main">
                <a:effectLst/>
              </a14:hiddenEffects>
            </a:ext>
          </a:extLst>
        </p:spPr>
        <p:txBody>
          <a:bodyPr wrap="none" lIns="121917" tIns="60958" rIns="121917" bIns="60958" fromWordArt="1">
            <a:prstTxWarp prst="textDeflate">
              <a:avLst>
                <a:gd name="adj" fmla="val 26227"/>
              </a:avLst>
            </a:prstTxWarp>
          </a:bodyPr>
          <a:lstStyle/>
          <a:p>
            <a:pPr algn="ctr"/>
            <a:r>
              <a:rPr lang="vi-VN" sz="4800" b="1" kern="10" dirty="0">
                <a:ln w="9525" cap="rnd">
                  <a:solidFill>
                    <a:srgbClr val="FFFF00"/>
                  </a:solidFill>
                  <a:prstDash val="sysDot"/>
                  <a:round/>
                  <a:headEnd/>
                  <a:tailEnd/>
                </a:ln>
                <a:solidFill>
                  <a:srgbClr val="0033CC"/>
                </a:solidFill>
                <a:latin typeface="Times New Roman"/>
                <a:cs typeface="Times New Roman"/>
              </a:rPr>
              <a:t>Môn: </a:t>
            </a:r>
            <a:r>
              <a:rPr lang="vi-VN" sz="4800" b="1" kern="10" dirty="0" smtClean="0">
                <a:ln w="9525" cap="rnd">
                  <a:solidFill>
                    <a:srgbClr val="FFFF00"/>
                  </a:solidFill>
                  <a:prstDash val="sysDot"/>
                  <a:round/>
                  <a:headEnd/>
                  <a:tailEnd/>
                </a:ln>
                <a:solidFill>
                  <a:srgbClr val="0033CC"/>
                </a:solidFill>
                <a:latin typeface="Times New Roman"/>
                <a:cs typeface="Times New Roman"/>
              </a:rPr>
              <a:t>T</a:t>
            </a:r>
            <a:r>
              <a:rPr lang="en-US" sz="4800" b="1" kern="10" dirty="0" err="1" smtClean="0">
                <a:ln w="9525" cap="rnd">
                  <a:solidFill>
                    <a:srgbClr val="FFFF00"/>
                  </a:solidFill>
                  <a:prstDash val="sysDot"/>
                  <a:round/>
                  <a:headEnd/>
                  <a:tailEnd/>
                </a:ln>
                <a:solidFill>
                  <a:srgbClr val="0033CC"/>
                </a:solidFill>
                <a:latin typeface="Times New Roman"/>
                <a:cs typeface="Times New Roman"/>
              </a:rPr>
              <a:t>iếng</a:t>
            </a:r>
            <a:r>
              <a:rPr lang="en-US" sz="4800" b="1" kern="10" dirty="0" smtClean="0">
                <a:ln w="9525" cap="rnd">
                  <a:solidFill>
                    <a:srgbClr val="FFFF00"/>
                  </a:solidFill>
                  <a:prstDash val="sysDot"/>
                  <a:round/>
                  <a:headEnd/>
                  <a:tailEnd/>
                </a:ln>
                <a:solidFill>
                  <a:srgbClr val="0033CC"/>
                </a:solidFill>
                <a:latin typeface="Times New Roman"/>
                <a:cs typeface="Times New Roman"/>
              </a:rPr>
              <a:t> </a:t>
            </a:r>
            <a:r>
              <a:rPr lang="en-US" sz="4800" b="1" kern="10" dirty="0" err="1" smtClean="0">
                <a:ln w="9525" cap="rnd">
                  <a:solidFill>
                    <a:srgbClr val="FFFF00"/>
                  </a:solidFill>
                  <a:prstDash val="sysDot"/>
                  <a:round/>
                  <a:headEnd/>
                  <a:tailEnd/>
                </a:ln>
                <a:solidFill>
                  <a:srgbClr val="0033CC"/>
                </a:solidFill>
                <a:latin typeface="Times New Roman"/>
                <a:cs typeface="Times New Roman"/>
              </a:rPr>
              <a:t>Việt</a:t>
            </a:r>
            <a:r>
              <a:rPr lang="vi-VN" sz="4800" b="1" kern="10" dirty="0" smtClean="0">
                <a:ln w="9525" cap="rnd">
                  <a:solidFill>
                    <a:srgbClr val="FFFF00"/>
                  </a:solidFill>
                  <a:prstDash val="sysDot"/>
                  <a:round/>
                  <a:headEnd/>
                  <a:tailEnd/>
                </a:ln>
                <a:solidFill>
                  <a:srgbClr val="0033CC"/>
                </a:solidFill>
                <a:latin typeface="Times New Roman"/>
                <a:cs typeface="Times New Roman"/>
              </a:rPr>
              <a:t>  </a:t>
            </a:r>
            <a:endParaRPr lang="vi-VN" sz="4800" b="1" kern="10" dirty="0">
              <a:ln w="9525" cap="rnd">
                <a:solidFill>
                  <a:srgbClr val="FFFF00"/>
                </a:solidFill>
                <a:prstDash val="sysDot"/>
                <a:round/>
                <a:headEnd/>
                <a:tailEnd/>
              </a:ln>
              <a:solidFill>
                <a:srgbClr val="0033CC"/>
              </a:solidFill>
              <a:latin typeface="Times New Roman"/>
              <a:cs typeface="Times New Roman"/>
            </a:endParaRPr>
          </a:p>
        </p:txBody>
      </p:sp>
      <p:sp>
        <p:nvSpPr>
          <p:cNvPr id="69637" name="AutoShape 5"/>
          <p:cNvSpPr>
            <a:spLocks noChangeArrowheads="1"/>
          </p:cNvSpPr>
          <p:nvPr/>
        </p:nvSpPr>
        <p:spPr bwMode="auto">
          <a:xfrm>
            <a:off x="7696200" y="2743200"/>
            <a:ext cx="228600" cy="228600"/>
          </a:xfrm>
          <a:prstGeom prst="star5">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1917" tIns="60958" rIns="121917" bIns="60958" anchor="ctr"/>
          <a:lstStyle/>
          <a:p>
            <a:endParaRPr lang="vi-VN"/>
          </a:p>
        </p:txBody>
      </p:sp>
      <p:sp>
        <p:nvSpPr>
          <p:cNvPr id="69638" name="AutoShape 6"/>
          <p:cNvSpPr>
            <a:spLocks noChangeArrowheads="1"/>
          </p:cNvSpPr>
          <p:nvPr/>
        </p:nvSpPr>
        <p:spPr bwMode="auto">
          <a:xfrm>
            <a:off x="381000" y="3314700"/>
            <a:ext cx="228600" cy="228600"/>
          </a:xfrm>
          <a:prstGeom prst="star5">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1917" tIns="60958" rIns="121917" bIns="60958" anchor="ctr"/>
          <a:lstStyle/>
          <a:p>
            <a:endParaRPr lang="vi-VN"/>
          </a:p>
        </p:txBody>
      </p:sp>
      <p:sp>
        <p:nvSpPr>
          <p:cNvPr id="69639" name="AutoShape 7"/>
          <p:cNvSpPr>
            <a:spLocks noChangeArrowheads="1"/>
          </p:cNvSpPr>
          <p:nvPr/>
        </p:nvSpPr>
        <p:spPr bwMode="auto">
          <a:xfrm>
            <a:off x="1371600" y="857250"/>
            <a:ext cx="228600" cy="228600"/>
          </a:xfrm>
          <a:prstGeom prst="star5">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1917" tIns="60958" rIns="121917" bIns="60958" anchor="ctr"/>
          <a:lstStyle/>
          <a:p>
            <a:endParaRPr lang="vi-VN"/>
          </a:p>
        </p:txBody>
      </p:sp>
      <p:sp>
        <p:nvSpPr>
          <p:cNvPr id="69640" name="AutoShape 8"/>
          <p:cNvSpPr>
            <a:spLocks noChangeArrowheads="1"/>
          </p:cNvSpPr>
          <p:nvPr/>
        </p:nvSpPr>
        <p:spPr bwMode="auto">
          <a:xfrm>
            <a:off x="2667000" y="1885950"/>
            <a:ext cx="228600" cy="228600"/>
          </a:xfrm>
          <a:prstGeom prst="star5">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1917" tIns="60958" rIns="121917" bIns="60958" anchor="ctr"/>
          <a:lstStyle/>
          <a:p>
            <a:endParaRPr lang="vi-VN"/>
          </a:p>
        </p:txBody>
      </p:sp>
      <p:sp>
        <p:nvSpPr>
          <p:cNvPr id="69641" name="AutoShape 9"/>
          <p:cNvSpPr>
            <a:spLocks noChangeArrowheads="1"/>
          </p:cNvSpPr>
          <p:nvPr/>
        </p:nvSpPr>
        <p:spPr bwMode="auto">
          <a:xfrm>
            <a:off x="5181600" y="1371600"/>
            <a:ext cx="228600" cy="228600"/>
          </a:xfrm>
          <a:prstGeom prst="star5">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1917" tIns="60958" rIns="121917" bIns="60958" anchor="ctr"/>
          <a:lstStyle/>
          <a:p>
            <a:endParaRPr lang="vi-VN"/>
          </a:p>
        </p:txBody>
      </p:sp>
      <p:sp>
        <p:nvSpPr>
          <p:cNvPr id="69642" name="AutoShape 10"/>
          <p:cNvSpPr>
            <a:spLocks noChangeArrowheads="1"/>
          </p:cNvSpPr>
          <p:nvPr/>
        </p:nvSpPr>
        <p:spPr bwMode="auto">
          <a:xfrm>
            <a:off x="8610600" y="3371850"/>
            <a:ext cx="228600" cy="228600"/>
          </a:xfrm>
          <a:prstGeom prst="star5">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1917" tIns="60958" rIns="121917" bIns="60958" anchor="ctr"/>
          <a:lstStyle/>
          <a:p>
            <a:endParaRPr lang="vi-VN"/>
          </a:p>
        </p:txBody>
      </p:sp>
      <p:sp>
        <p:nvSpPr>
          <p:cNvPr id="69643" name="AutoShape 11"/>
          <p:cNvSpPr>
            <a:spLocks noChangeArrowheads="1"/>
          </p:cNvSpPr>
          <p:nvPr/>
        </p:nvSpPr>
        <p:spPr bwMode="auto">
          <a:xfrm>
            <a:off x="5791200" y="1028700"/>
            <a:ext cx="228600" cy="228600"/>
          </a:xfrm>
          <a:prstGeom prst="star5">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1917" tIns="60958" rIns="121917" bIns="60958" anchor="ctr"/>
          <a:lstStyle/>
          <a:p>
            <a:endParaRPr lang="vi-VN"/>
          </a:p>
        </p:txBody>
      </p:sp>
      <p:sp>
        <p:nvSpPr>
          <p:cNvPr id="69644" name="AutoShape 12"/>
          <p:cNvSpPr>
            <a:spLocks noChangeArrowheads="1"/>
          </p:cNvSpPr>
          <p:nvPr/>
        </p:nvSpPr>
        <p:spPr bwMode="auto">
          <a:xfrm>
            <a:off x="7620000" y="685800"/>
            <a:ext cx="228600" cy="228600"/>
          </a:xfrm>
          <a:prstGeom prst="star5">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1917" tIns="60958" rIns="121917" bIns="60958" anchor="ctr"/>
          <a:lstStyle/>
          <a:p>
            <a:endParaRPr lang="vi-VN"/>
          </a:p>
        </p:txBody>
      </p:sp>
      <p:sp>
        <p:nvSpPr>
          <p:cNvPr id="69645" name="Text Box 13"/>
          <p:cNvSpPr txBox="1">
            <a:spLocks noChangeArrowheads="1"/>
          </p:cNvSpPr>
          <p:nvPr/>
        </p:nvSpPr>
        <p:spPr bwMode="auto">
          <a:xfrm>
            <a:off x="1447800" y="3600451"/>
            <a:ext cx="6096000" cy="815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17" tIns="60958" rIns="121917" bIns="60958">
            <a:spAutoFit/>
          </a:bodyPr>
          <a:lstStyle/>
          <a:p>
            <a:pPr>
              <a:spcBef>
                <a:spcPct val="50000"/>
              </a:spcBef>
            </a:pPr>
            <a:endParaRPr lang="en-US">
              <a:latin typeface=".VnArabia" pitchFamily="34" charset="0"/>
              <a:cs typeface="Arial" charset="0"/>
            </a:endParaRPr>
          </a:p>
          <a:p>
            <a:pPr>
              <a:spcBef>
                <a:spcPct val="50000"/>
              </a:spcBef>
            </a:pPr>
            <a:endParaRPr lang="en-US">
              <a:latin typeface=".VnArabia" pitchFamily="34" charset="0"/>
              <a:cs typeface="Arial" charset="0"/>
            </a:endParaRPr>
          </a:p>
        </p:txBody>
      </p:sp>
      <p:pic>
        <p:nvPicPr>
          <p:cNvPr id="69646" name="Picture 9" descr="star02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914400"/>
            <a:ext cx="156210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7" name="Picture 15" descr="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886200"/>
            <a:ext cx="1601788" cy="1257300"/>
          </a:xfrm>
          <a:prstGeom prst="rect">
            <a:avLst/>
          </a:prstGeom>
          <a:noFill/>
          <a:extLst>
            <a:ext uri="{909E8E84-426E-40DD-AFC4-6F175D3DCCD1}">
              <a14:hiddenFill xmlns:a14="http://schemas.microsoft.com/office/drawing/2010/main">
                <a:solidFill>
                  <a:srgbClr val="FFFFFF"/>
                </a:solidFill>
              </a14:hiddenFill>
            </a:ext>
          </a:extLst>
        </p:spPr>
      </p:pic>
      <p:pic>
        <p:nvPicPr>
          <p:cNvPr id="69648" name="Picture 16" descr="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613650" y="3943350"/>
            <a:ext cx="1530350" cy="1200150"/>
          </a:xfrm>
          <a:prstGeom prst="rect">
            <a:avLst/>
          </a:prstGeom>
          <a:noFill/>
          <a:extLst>
            <a:ext uri="{909E8E84-426E-40DD-AFC4-6F175D3DCCD1}">
              <a14:hiddenFill xmlns:a14="http://schemas.microsoft.com/office/drawing/2010/main">
                <a:solidFill>
                  <a:srgbClr val="FFFFFF"/>
                </a:solidFill>
              </a14:hiddenFill>
            </a:ext>
          </a:extLst>
        </p:spPr>
      </p:pic>
      <p:sp>
        <p:nvSpPr>
          <p:cNvPr id="69649" name="Text Box 17"/>
          <p:cNvSpPr txBox="1">
            <a:spLocks noChangeArrowheads="1"/>
          </p:cNvSpPr>
          <p:nvPr/>
        </p:nvSpPr>
        <p:spPr bwMode="auto">
          <a:xfrm>
            <a:off x="827088" y="3219452"/>
            <a:ext cx="7620000" cy="1546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17" tIns="60958" rIns="121917" bIns="60958">
            <a:spAutoFit/>
          </a:bodyPr>
          <a:lstStyle/>
          <a:p>
            <a:pPr algn="ctr">
              <a:spcBef>
                <a:spcPct val="50000"/>
              </a:spcBef>
            </a:pPr>
            <a:r>
              <a:rPr lang="en-US" sz="3700" b="1" dirty="0" err="1">
                <a:solidFill>
                  <a:srgbClr val="FF0000"/>
                </a:solidFill>
                <a:cs typeface="Arial" charset="0"/>
              </a:rPr>
              <a:t>Giáo</a:t>
            </a:r>
            <a:r>
              <a:rPr lang="en-US" sz="3700" b="1" dirty="0">
                <a:solidFill>
                  <a:srgbClr val="FF0000"/>
                </a:solidFill>
                <a:cs typeface="Arial" charset="0"/>
              </a:rPr>
              <a:t> </a:t>
            </a:r>
            <a:r>
              <a:rPr lang="en-US" sz="3700" b="1" dirty="0" err="1">
                <a:solidFill>
                  <a:srgbClr val="FF0000"/>
                </a:solidFill>
                <a:cs typeface="Arial" charset="0"/>
              </a:rPr>
              <a:t>viên</a:t>
            </a:r>
            <a:r>
              <a:rPr lang="en-US" sz="3700" b="1" dirty="0">
                <a:solidFill>
                  <a:srgbClr val="FF0000"/>
                </a:solidFill>
                <a:cs typeface="Arial" charset="0"/>
              </a:rPr>
              <a:t> </a:t>
            </a:r>
            <a:r>
              <a:rPr lang="en-US" sz="3700" b="1" dirty="0" err="1">
                <a:solidFill>
                  <a:srgbClr val="FF0000"/>
                </a:solidFill>
                <a:cs typeface="Arial" charset="0"/>
              </a:rPr>
              <a:t>thực</a:t>
            </a:r>
            <a:r>
              <a:rPr lang="en-US" sz="3700" b="1" dirty="0">
                <a:solidFill>
                  <a:srgbClr val="FF0000"/>
                </a:solidFill>
                <a:cs typeface="Arial" charset="0"/>
              </a:rPr>
              <a:t> </a:t>
            </a:r>
            <a:r>
              <a:rPr lang="en-US" sz="3700" b="1" dirty="0" err="1">
                <a:solidFill>
                  <a:srgbClr val="FF0000"/>
                </a:solidFill>
                <a:cs typeface="Arial" charset="0"/>
              </a:rPr>
              <a:t>hiện</a:t>
            </a:r>
            <a:r>
              <a:rPr lang="en-US" sz="3700" b="1" i="1" dirty="0">
                <a:solidFill>
                  <a:srgbClr val="FF0000"/>
                </a:solidFill>
                <a:cs typeface="Arial" charset="0"/>
              </a:rPr>
              <a:t>:  </a:t>
            </a:r>
            <a:r>
              <a:rPr lang="en-US" sz="3700" b="1" i="1" dirty="0" err="1" smtClean="0">
                <a:solidFill>
                  <a:srgbClr val="FF0000"/>
                </a:solidFill>
                <a:cs typeface="Arial" charset="0"/>
              </a:rPr>
              <a:t>Trương</a:t>
            </a:r>
            <a:r>
              <a:rPr lang="en-US" sz="3700" b="1" i="1" dirty="0" smtClean="0">
                <a:solidFill>
                  <a:srgbClr val="FF0000"/>
                </a:solidFill>
                <a:cs typeface="Arial" charset="0"/>
              </a:rPr>
              <a:t> </a:t>
            </a:r>
            <a:r>
              <a:rPr lang="en-US" sz="3700" b="1" i="1" dirty="0" err="1" smtClean="0">
                <a:solidFill>
                  <a:srgbClr val="FF0000"/>
                </a:solidFill>
                <a:cs typeface="Arial" charset="0"/>
              </a:rPr>
              <a:t>Thị</a:t>
            </a:r>
            <a:r>
              <a:rPr lang="en-US" sz="3700" b="1" i="1" dirty="0" smtClean="0">
                <a:solidFill>
                  <a:srgbClr val="FF0000"/>
                </a:solidFill>
                <a:cs typeface="Arial" charset="0"/>
              </a:rPr>
              <a:t> </a:t>
            </a:r>
            <a:r>
              <a:rPr lang="en-US" sz="3700" b="1" i="1" dirty="0" err="1" smtClean="0">
                <a:solidFill>
                  <a:srgbClr val="FF0000"/>
                </a:solidFill>
                <a:cs typeface="Arial" charset="0"/>
              </a:rPr>
              <a:t>Đào</a:t>
            </a:r>
            <a:endParaRPr lang="en-US" sz="3700" b="1" i="1" dirty="0">
              <a:solidFill>
                <a:srgbClr val="FF0000"/>
              </a:solidFill>
              <a:latin typeface="Times New Roman" pitchFamily="18" charset="0"/>
              <a:cs typeface="Arial" charset="0"/>
            </a:endParaRPr>
          </a:p>
          <a:p>
            <a:pPr algn="ctr">
              <a:spcBef>
                <a:spcPct val="50000"/>
              </a:spcBef>
            </a:pPr>
            <a:r>
              <a:rPr lang="en-US" sz="3700" b="1" dirty="0" err="1">
                <a:solidFill>
                  <a:srgbClr val="0000FF"/>
                </a:solidFill>
                <a:latin typeface=".VnArial" pitchFamily="34" charset="0"/>
                <a:cs typeface="Arial" charset="0"/>
              </a:rPr>
              <a:t>Trường</a:t>
            </a:r>
            <a:r>
              <a:rPr lang="en-US" sz="3700" b="1" dirty="0">
                <a:solidFill>
                  <a:srgbClr val="0000FF"/>
                </a:solidFill>
                <a:latin typeface=".VnArial" pitchFamily="34" charset="0"/>
                <a:cs typeface="Arial" charset="0"/>
              </a:rPr>
              <a:t> </a:t>
            </a:r>
            <a:r>
              <a:rPr lang="en-US" sz="3700" b="1" dirty="0" err="1">
                <a:solidFill>
                  <a:srgbClr val="0000FF"/>
                </a:solidFill>
                <a:latin typeface=".VnArial" pitchFamily="34" charset="0"/>
                <a:cs typeface="Arial" charset="0"/>
              </a:rPr>
              <a:t>Tiểu</a:t>
            </a:r>
            <a:r>
              <a:rPr lang="en-US" sz="3700" b="1" dirty="0">
                <a:solidFill>
                  <a:srgbClr val="0000FF"/>
                </a:solidFill>
                <a:latin typeface=".VnArial" pitchFamily="34" charset="0"/>
                <a:cs typeface="Arial" charset="0"/>
              </a:rPr>
              <a:t> </a:t>
            </a:r>
            <a:r>
              <a:rPr lang="en-US" sz="3700" b="1" dirty="0" err="1">
                <a:solidFill>
                  <a:srgbClr val="0000FF"/>
                </a:solidFill>
                <a:latin typeface=".VnArial" pitchFamily="34" charset="0"/>
                <a:cs typeface="Arial" charset="0"/>
              </a:rPr>
              <a:t>học</a:t>
            </a:r>
            <a:r>
              <a:rPr lang="en-US" sz="3700" b="1" dirty="0">
                <a:solidFill>
                  <a:srgbClr val="0000FF"/>
                </a:solidFill>
                <a:latin typeface=".VnArial" pitchFamily="34" charset="0"/>
                <a:cs typeface="Arial" charset="0"/>
              </a:rPr>
              <a:t> </a:t>
            </a:r>
            <a:r>
              <a:rPr lang="en-US" sz="3700" b="1" dirty="0" err="1">
                <a:solidFill>
                  <a:srgbClr val="0000FF"/>
                </a:solidFill>
                <a:latin typeface=".VnArial" pitchFamily="34" charset="0"/>
                <a:cs typeface="Arial" charset="0"/>
              </a:rPr>
              <a:t>Hồng</a:t>
            </a:r>
            <a:r>
              <a:rPr lang="en-US" sz="3700" b="1" dirty="0">
                <a:solidFill>
                  <a:srgbClr val="0000FF"/>
                </a:solidFill>
                <a:latin typeface=".VnArial" pitchFamily="34" charset="0"/>
                <a:cs typeface="Arial" charset="0"/>
              </a:rPr>
              <a:t> </a:t>
            </a:r>
            <a:r>
              <a:rPr lang="en-US" sz="3700" b="1" dirty="0" err="1">
                <a:solidFill>
                  <a:srgbClr val="0000FF"/>
                </a:solidFill>
                <a:latin typeface=".VnArial" pitchFamily="34" charset="0"/>
                <a:cs typeface="Arial" charset="0"/>
              </a:rPr>
              <a:t>B</a:t>
            </a:r>
            <a:r>
              <a:rPr lang="en-US" sz="3700" b="1" dirty="0" err="1">
                <a:solidFill>
                  <a:srgbClr val="0000FF"/>
                </a:solidFill>
                <a:latin typeface="Times New Roman" pitchFamily="18" charset="0"/>
                <a:cs typeface="Arial" charset="0"/>
              </a:rPr>
              <a:t>àn</a:t>
            </a:r>
            <a:r>
              <a:rPr lang="en-US" sz="3700" b="1" dirty="0" err="1">
                <a:solidFill>
                  <a:srgbClr val="0000FF"/>
                </a:solidFill>
                <a:latin typeface=".VnArial" pitchFamily="34" charset="0"/>
                <a:cs typeface="Arial" charset="0"/>
              </a:rPr>
              <a:t>g</a:t>
            </a:r>
            <a:endParaRPr lang="en-US" sz="3700" b="1" dirty="0">
              <a:solidFill>
                <a:srgbClr val="0000FF"/>
              </a:solidFill>
              <a:latin typeface=".VnArial" pitchFamily="34" charset="0"/>
              <a:cs typeface="Arial" charset="0"/>
            </a:endParaRPr>
          </a:p>
        </p:txBody>
      </p:sp>
      <p:pic>
        <p:nvPicPr>
          <p:cNvPr id="69650" name="uoc mo xanh.mp3">
            <a:hlinkClick r:id="" action="ppaction://media"/>
          </p:cNvPr>
          <p:cNvPicPr>
            <a:picLocks noRot="1" noChangeAspect="1" noChangeArrowheads="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684213" y="4731544"/>
            <a:ext cx="304800" cy="228600"/>
          </a:xfrm>
          <a:prstGeom prst="rect">
            <a:avLst/>
          </a:prstGeom>
          <a:noFill/>
          <a:extLst>
            <a:ext uri="{909E8E84-426E-40DD-AFC4-6F175D3DCCD1}">
              <a14:hiddenFill xmlns:a14="http://schemas.microsoft.com/office/drawing/2010/main">
                <a:solidFill>
                  <a:srgbClr val="FFFFFF"/>
                </a:solidFill>
              </a14:hiddenFill>
            </a:ext>
          </a:extLst>
        </p:spPr>
      </p:pic>
      <p:pic>
        <p:nvPicPr>
          <p:cNvPr id="69651" name="Picture 19" descr="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886200"/>
            <a:ext cx="1601788" cy="1257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27016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grpId="0" nodeType="withEffect">
                                  <p:stCondLst>
                                    <p:cond delay="0"/>
                                  </p:stCondLst>
                                  <p:childTnLst>
                                    <p:set>
                                      <p:cBhvr>
                                        <p:cTn id="6" dur="1" fill="hold">
                                          <p:stCondLst>
                                            <p:cond delay="0"/>
                                          </p:stCondLst>
                                        </p:cTn>
                                        <p:tgtEl>
                                          <p:spTgt spid="69635"/>
                                        </p:tgtEl>
                                        <p:attrNameLst>
                                          <p:attrName>style.visibility</p:attrName>
                                        </p:attrNameLst>
                                      </p:cBhvr>
                                      <p:to>
                                        <p:strVal val="visible"/>
                                      </p:to>
                                    </p:set>
                                    <p:animEffect transition="in" filter="wheel(4)">
                                      <p:cBhvr>
                                        <p:cTn id="7" dur="2000"/>
                                        <p:tgtEl>
                                          <p:spTgt spid="696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69636"/>
                                        </p:tgtEl>
                                        <p:attrNameLst>
                                          <p:attrName>style.visibility</p:attrName>
                                        </p:attrNameLst>
                                      </p:cBhvr>
                                      <p:to>
                                        <p:strVal val="visible"/>
                                      </p:to>
                                    </p:set>
                                    <p:animEffect transition="in" filter="wheel(4)">
                                      <p:cBhvr>
                                        <p:cTn id="12" dur="2000"/>
                                        <p:tgtEl>
                                          <p:spTgt spid="69636"/>
                                        </p:tgtEl>
                                      </p:cBhvr>
                                    </p:animEffect>
                                  </p:childTnLst>
                                </p:cTn>
                              </p:par>
                              <p:par>
                                <p:cTn id="13" presetID="2" presetClass="entr" presetSubtype="1" repeatCount="indefinite" fill="hold" grpId="0" nodeType="withEffect">
                                  <p:stCondLst>
                                    <p:cond delay="0"/>
                                  </p:stCondLst>
                                  <p:childTnLst>
                                    <p:set>
                                      <p:cBhvr>
                                        <p:cTn id="14" dur="1" fill="hold">
                                          <p:stCondLst>
                                            <p:cond delay="0"/>
                                          </p:stCondLst>
                                        </p:cTn>
                                        <p:tgtEl>
                                          <p:spTgt spid="69637"/>
                                        </p:tgtEl>
                                        <p:attrNameLst>
                                          <p:attrName>style.visibility</p:attrName>
                                        </p:attrNameLst>
                                      </p:cBhvr>
                                      <p:to>
                                        <p:strVal val="visible"/>
                                      </p:to>
                                    </p:set>
                                    <p:anim calcmode="lin" valueType="num">
                                      <p:cBhvr additive="base">
                                        <p:cTn id="15" dur="3000" fill="hold"/>
                                        <p:tgtEl>
                                          <p:spTgt spid="69637"/>
                                        </p:tgtEl>
                                        <p:attrNameLst>
                                          <p:attrName>ppt_x</p:attrName>
                                        </p:attrNameLst>
                                      </p:cBhvr>
                                      <p:tavLst>
                                        <p:tav tm="0">
                                          <p:val>
                                            <p:strVal val="#ppt_x"/>
                                          </p:val>
                                        </p:tav>
                                        <p:tav tm="100000">
                                          <p:val>
                                            <p:strVal val="#ppt_x"/>
                                          </p:val>
                                        </p:tav>
                                      </p:tavLst>
                                    </p:anim>
                                    <p:anim calcmode="lin" valueType="num">
                                      <p:cBhvr additive="base">
                                        <p:cTn id="16" dur="3000" fill="hold"/>
                                        <p:tgtEl>
                                          <p:spTgt spid="69637"/>
                                        </p:tgtEl>
                                        <p:attrNameLst>
                                          <p:attrName>ppt_y</p:attrName>
                                        </p:attrNameLst>
                                      </p:cBhvr>
                                      <p:tavLst>
                                        <p:tav tm="0">
                                          <p:val>
                                            <p:strVal val="0-#ppt_h/2"/>
                                          </p:val>
                                        </p:tav>
                                        <p:tav tm="100000">
                                          <p:val>
                                            <p:strVal val="#ppt_y"/>
                                          </p:val>
                                        </p:tav>
                                      </p:tavLst>
                                    </p:anim>
                                  </p:childTnLst>
                                </p:cTn>
                              </p:par>
                              <p:par>
                                <p:cTn id="17" presetID="21" presetClass="emph" presetSubtype="0" repeatCount="indefinite" fill="hold" grpId="1" nodeType="withEffect">
                                  <p:stCondLst>
                                    <p:cond delay="0"/>
                                  </p:stCondLst>
                                  <p:childTnLst>
                                    <p:animClr clrSpc="hsl" dir="cw">
                                      <p:cBhvr override="childStyle">
                                        <p:cTn id="18" dur="3000" fill="hold"/>
                                        <p:tgtEl>
                                          <p:spTgt spid="69637"/>
                                        </p:tgtEl>
                                        <p:attrNameLst>
                                          <p:attrName>style.color</p:attrName>
                                        </p:attrNameLst>
                                      </p:cBhvr>
                                      <p:by>
                                        <p:hsl h="7200000" s="0" l="0"/>
                                      </p:by>
                                    </p:animClr>
                                    <p:animClr clrSpc="hsl" dir="cw">
                                      <p:cBhvr>
                                        <p:cTn id="19" dur="3000" fill="hold"/>
                                        <p:tgtEl>
                                          <p:spTgt spid="69637"/>
                                        </p:tgtEl>
                                        <p:attrNameLst>
                                          <p:attrName>fillcolor</p:attrName>
                                        </p:attrNameLst>
                                      </p:cBhvr>
                                      <p:by>
                                        <p:hsl h="7200000" s="0" l="0"/>
                                      </p:by>
                                    </p:animClr>
                                    <p:animClr clrSpc="hsl" dir="cw">
                                      <p:cBhvr>
                                        <p:cTn id="20" dur="3000" fill="hold"/>
                                        <p:tgtEl>
                                          <p:spTgt spid="69637"/>
                                        </p:tgtEl>
                                        <p:attrNameLst>
                                          <p:attrName>stroke.color</p:attrName>
                                        </p:attrNameLst>
                                      </p:cBhvr>
                                      <p:by>
                                        <p:hsl h="7200000" s="0" l="0"/>
                                      </p:by>
                                    </p:animClr>
                                    <p:set>
                                      <p:cBhvr>
                                        <p:cTn id="21" dur="3000" fill="hold"/>
                                        <p:tgtEl>
                                          <p:spTgt spid="69637"/>
                                        </p:tgtEl>
                                        <p:attrNameLst>
                                          <p:attrName>fill.type</p:attrName>
                                        </p:attrNameLst>
                                      </p:cBhvr>
                                      <p:to>
                                        <p:strVal val="solid"/>
                                      </p:to>
                                    </p:set>
                                  </p:childTnLst>
                                </p:cTn>
                              </p:par>
                              <p:par>
                                <p:cTn id="22" presetID="2" presetClass="entr" presetSubtype="1" repeatCount="indefinite" fill="hold" grpId="0" nodeType="withEffect">
                                  <p:stCondLst>
                                    <p:cond delay="0"/>
                                  </p:stCondLst>
                                  <p:childTnLst>
                                    <p:set>
                                      <p:cBhvr>
                                        <p:cTn id="23" dur="1" fill="hold">
                                          <p:stCondLst>
                                            <p:cond delay="0"/>
                                          </p:stCondLst>
                                        </p:cTn>
                                        <p:tgtEl>
                                          <p:spTgt spid="69638"/>
                                        </p:tgtEl>
                                        <p:attrNameLst>
                                          <p:attrName>style.visibility</p:attrName>
                                        </p:attrNameLst>
                                      </p:cBhvr>
                                      <p:to>
                                        <p:strVal val="visible"/>
                                      </p:to>
                                    </p:set>
                                    <p:anim calcmode="lin" valueType="num">
                                      <p:cBhvr additive="base">
                                        <p:cTn id="24" dur="3000" fill="hold"/>
                                        <p:tgtEl>
                                          <p:spTgt spid="69638"/>
                                        </p:tgtEl>
                                        <p:attrNameLst>
                                          <p:attrName>ppt_x</p:attrName>
                                        </p:attrNameLst>
                                      </p:cBhvr>
                                      <p:tavLst>
                                        <p:tav tm="0">
                                          <p:val>
                                            <p:strVal val="#ppt_x"/>
                                          </p:val>
                                        </p:tav>
                                        <p:tav tm="100000">
                                          <p:val>
                                            <p:strVal val="#ppt_x"/>
                                          </p:val>
                                        </p:tav>
                                      </p:tavLst>
                                    </p:anim>
                                    <p:anim calcmode="lin" valueType="num">
                                      <p:cBhvr additive="base">
                                        <p:cTn id="25" dur="3000" fill="hold"/>
                                        <p:tgtEl>
                                          <p:spTgt spid="69638"/>
                                        </p:tgtEl>
                                        <p:attrNameLst>
                                          <p:attrName>ppt_y</p:attrName>
                                        </p:attrNameLst>
                                      </p:cBhvr>
                                      <p:tavLst>
                                        <p:tav tm="0">
                                          <p:val>
                                            <p:strVal val="0-#ppt_h/2"/>
                                          </p:val>
                                        </p:tav>
                                        <p:tav tm="100000">
                                          <p:val>
                                            <p:strVal val="#ppt_y"/>
                                          </p:val>
                                        </p:tav>
                                      </p:tavLst>
                                    </p:anim>
                                  </p:childTnLst>
                                </p:cTn>
                              </p:par>
                              <p:par>
                                <p:cTn id="26" presetID="21" presetClass="emph" presetSubtype="0" repeatCount="indefinite" fill="hold" grpId="1" nodeType="withEffect">
                                  <p:stCondLst>
                                    <p:cond delay="0"/>
                                  </p:stCondLst>
                                  <p:childTnLst>
                                    <p:animClr clrSpc="hsl" dir="cw">
                                      <p:cBhvr override="childStyle">
                                        <p:cTn id="27" dur="3000" fill="hold"/>
                                        <p:tgtEl>
                                          <p:spTgt spid="69638"/>
                                        </p:tgtEl>
                                        <p:attrNameLst>
                                          <p:attrName>style.color</p:attrName>
                                        </p:attrNameLst>
                                      </p:cBhvr>
                                      <p:by>
                                        <p:hsl h="7200000" s="0" l="0"/>
                                      </p:by>
                                    </p:animClr>
                                    <p:animClr clrSpc="hsl" dir="cw">
                                      <p:cBhvr>
                                        <p:cTn id="28" dur="3000" fill="hold"/>
                                        <p:tgtEl>
                                          <p:spTgt spid="69638"/>
                                        </p:tgtEl>
                                        <p:attrNameLst>
                                          <p:attrName>fillcolor</p:attrName>
                                        </p:attrNameLst>
                                      </p:cBhvr>
                                      <p:by>
                                        <p:hsl h="7200000" s="0" l="0"/>
                                      </p:by>
                                    </p:animClr>
                                    <p:animClr clrSpc="hsl" dir="cw">
                                      <p:cBhvr>
                                        <p:cTn id="29" dur="3000" fill="hold"/>
                                        <p:tgtEl>
                                          <p:spTgt spid="69638"/>
                                        </p:tgtEl>
                                        <p:attrNameLst>
                                          <p:attrName>stroke.color</p:attrName>
                                        </p:attrNameLst>
                                      </p:cBhvr>
                                      <p:by>
                                        <p:hsl h="7200000" s="0" l="0"/>
                                      </p:by>
                                    </p:animClr>
                                    <p:set>
                                      <p:cBhvr>
                                        <p:cTn id="30" dur="3000" fill="hold"/>
                                        <p:tgtEl>
                                          <p:spTgt spid="69638"/>
                                        </p:tgtEl>
                                        <p:attrNameLst>
                                          <p:attrName>fill.type</p:attrName>
                                        </p:attrNameLst>
                                      </p:cBhvr>
                                      <p:to>
                                        <p:strVal val="solid"/>
                                      </p:to>
                                    </p:set>
                                  </p:childTnLst>
                                </p:cTn>
                              </p:par>
                              <p:par>
                                <p:cTn id="31" presetID="2" presetClass="entr" presetSubtype="1" repeatCount="indefinite" fill="hold" grpId="0" nodeType="withEffect">
                                  <p:stCondLst>
                                    <p:cond delay="0"/>
                                  </p:stCondLst>
                                  <p:childTnLst>
                                    <p:set>
                                      <p:cBhvr>
                                        <p:cTn id="32" dur="1" fill="hold">
                                          <p:stCondLst>
                                            <p:cond delay="0"/>
                                          </p:stCondLst>
                                        </p:cTn>
                                        <p:tgtEl>
                                          <p:spTgt spid="69639"/>
                                        </p:tgtEl>
                                        <p:attrNameLst>
                                          <p:attrName>style.visibility</p:attrName>
                                        </p:attrNameLst>
                                      </p:cBhvr>
                                      <p:to>
                                        <p:strVal val="visible"/>
                                      </p:to>
                                    </p:set>
                                    <p:anim calcmode="lin" valueType="num">
                                      <p:cBhvr additive="base">
                                        <p:cTn id="33" dur="3000" fill="hold"/>
                                        <p:tgtEl>
                                          <p:spTgt spid="69639"/>
                                        </p:tgtEl>
                                        <p:attrNameLst>
                                          <p:attrName>ppt_x</p:attrName>
                                        </p:attrNameLst>
                                      </p:cBhvr>
                                      <p:tavLst>
                                        <p:tav tm="0">
                                          <p:val>
                                            <p:strVal val="#ppt_x"/>
                                          </p:val>
                                        </p:tav>
                                        <p:tav tm="100000">
                                          <p:val>
                                            <p:strVal val="#ppt_x"/>
                                          </p:val>
                                        </p:tav>
                                      </p:tavLst>
                                    </p:anim>
                                    <p:anim calcmode="lin" valueType="num">
                                      <p:cBhvr additive="base">
                                        <p:cTn id="34" dur="3000" fill="hold"/>
                                        <p:tgtEl>
                                          <p:spTgt spid="69639"/>
                                        </p:tgtEl>
                                        <p:attrNameLst>
                                          <p:attrName>ppt_y</p:attrName>
                                        </p:attrNameLst>
                                      </p:cBhvr>
                                      <p:tavLst>
                                        <p:tav tm="0">
                                          <p:val>
                                            <p:strVal val="0-#ppt_h/2"/>
                                          </p:val>
                                        </p:tav>
                                        <p:tav tm="100000">
                                          <p:val>
                                            <p:strVal val="#ppt_y"/>
                                          </p:val>
                                        </p:tav>
                                      </p:tavLst>
                                    </p:anim>
                                  </p:childTnLst>
                                </p:cTn>
                              </p:par>
                              <p:par>
                                <p:cTn id="35" presetID="21" presetClass="emph" presetSubtype="0" repeatCount="indefinite" fill="hold" grpId="1" nodeType="withEffect">
                                  <p:stCondLst>
                                    <p:cond delay="0"/>
                                  </p:stCondLst>
                                  <p:childTnLst>
                                    <p:animClr clrSpc="hsl" dir="cw">
                                      <p:cBhvr override="childStyle">
                                        <p:cTn id="36" dur="3000" fill="hold"/>
                                        <p:tgtEl>
                                          <p:spTgt spid="69639"/>
                                        </p:tgtEl>
                                        <p:attrNameLst>
                                          <p:attrName>style.color</p:attrName>
                                        </p:attrNameLst>
                                      </p:cBhvr>
                                      <p:by>
                                        <p:hsl h="7200000" s="0" l="0"/>
                                      </p:by>
                                    </p:animClr>
                                    <p:animClr clrSpc="hsl" dir="cw">
                                      <p:cBhvr>
                                        <p:cTn id="37" dur="3000" fill="hold"/>
                                        <p:tgtEl>
                                          <p:spTgt spid="69639"/>
                                        </p:tgtEl>
                                        <p:attrNameLst>
                                          <p:attrName>fillcolor</p:attrName>
                                        </p:attrNameLst>
                                      </p:cBhvr>
                                      <p:by>
                                        <p:hsl h="7200000" s="0" l="0"/>
                                      </p:by>
                                    </p:animClr>
                                    <p:animClr clrSpc="hsl" dir="cw">
                                      <p:cBhvr>
                                        <p:cTn id="38" dur="3000" fill="hold"/>
                                        <p:tgtEl>
                                          <p:spTgt spid="69639"/>
                                        </p:tgtEl>
                                        <p:attrNameLst>
                                          <p:attrName>stroke.color</p:attrName>
                                        </p:attrNameLst>
                                      </p:cBhvr>
                                      <p:by>
                                        <p:hsl h="7200000" s="0" l="0"/>
                                      </p:by>
                                    </p:animClr>
                                    <p:set>
                                      <p:cBhvr>
                                        <p:cTn id="39" dur="3000" fill="hold"/>
                                        <p:tgtEl>
                                          <p:spTgt spid="69639"/>
                                        </p:tgtEl>
                                        <p:attrNameLst>
                                          <p:attrName>fill.type</p:attrName>
                                        </p:attrNameLst>
                                      </p:cBhvr>
                                      <p:to>
                                        <p:strVal val="solid"/>
                                      </p:to>
                                    </p:set>
                                  </p:childTnLst>
                                </p:cTn>
                              </p:par>
                              <p:par>
                                <p:cTn id="40" presetID="2" presetClass="entr" presetSubtype="1" repeatCount="indefinite" fill="hold" grpId="0" nodeType="withEffect">
                                  <p:stCondLst>
                                    <p:cond delay="0"/>
                                  </p:stCondLst>
                                  <p:childTnLst>
                                    <p:set>
                                      <p:cBhvr>
                                        <p:cTn id="41" dur="1" fill="hold">
                                          <p:stCondLst>
                                            <p:cond delay="0"/>
                                          </p:stCondLst>
                                        </p:cTn>
                                        <p:tgtEl>
                                          <p:spTgt spid="69640"/>
                                        </p:tgtEl>
                                        <p:attrNameLst>
                                          <p:attrName>style.visibility</p:attrName>
                                        </p:attrNameLst>
                                      </p:cBhvr>
                                      <p:to>
                                        <p:strVal val="visible"/>
                                      </p:to>
                                    </p:set>
                                    <p:anim calcmode="lin" valueType="num">
                                      <p:cBhvr additive="base">
                                        <p:cTn id="42" dur="3000" fill="hold"/>
                                        <p:tgtEl>
                                          <p:spTgt spid="69640"/>
                                        </p:tgtEl>
                                        <p:attrNameLst>
                                          <p:attrName>ppt_x</p:attrName>
                                        </p:attrNameLst>
                                      </p:cBhvr>
                                      <p:tavLst>
                                        <p:tav tm="0">
                                          <p:val>
                                            <p:strVal val="#ppt_x"/>
                                          </p:val>
                                        </p:tav>
                                        <p:tav tm="100000">
                                          <p:val>
                                            <p:strVal val="#ppt_x"/>
                                          </p:val>
                                        </p:tav>
                                      </p:tavLst>
                                    </p:anim>
                                    <p:anim calcmode="lin" valueType="num">
                                      <p:cBhvr additive="base">
                                        <p:cTn id="43" dur="3000" fill="hold"/>
                                        <p:tgtEl>
                                          <p:spTgt spid="69640"/>
                                        </p:tgtEl>
                                        <p:attrNameLst>
                                          <p:attrName>ppt_y</p:attrName>
                                        </p:attrNameLst>
                                      </p:cBhvr>
                                      <p:tavLst>
                                        <p:tav tm="0">
                                          <p:val>
                                            <p:strVal val="0-#ppt_h/2"/>
                                          </p:val>
                                        </p:tav>
                                        <p:tav tm="100000">
                                          <p:val>
                                            <p:strVal val="#ppt_y"/>
                                          </p:val>
                                        </p:tav>
                                      </p:tavLst>
                                    </p:anim>
                                  </p:childTnLst>
                                </p:cTn>
                              </p:par>
                              <p:par>
                                <p:cTn id="44" presetID="21" presetClass="emph" presetSubtype="0" repeatCount="indefinite" fill="hold" grpId="1" nodeType="withEffect">
                                  <p:stCondLst>
                                    <p:cond delay="0"/>
                                  </p:stCondLst>
                                  <p:childTnLst>
                                    <p:animClr clrSpc="hsl" dir="cw">
                                      <p:cBhvr override="childStyle">
                                        <p:cTn id="45" dur="3000" fill="hold"/>
                                        <p:tgtEl>
                                          <p:spTgt spid="69640"/>
                                        </p:tgtEl>
                                        <p:attrNameLst>
                                          <p:attrName>style.color</p:attrName>
                                        </p:attrNameLst>
                                      </p:cBhvr>
                                      <p:by>
                                        <p:hsl h="7200000" s="0" l="0"/>
                                      </p:by>
                                    </p:animClr>
                                    <p:animClr clrSpc="hsl" dir="cw">
                                      <p:cBhvr>
                                        <p:cTn id="46" dur="3000" fill="hold"/>
                                        <p:tgtEl>
                                          <p:spTgt spid="69640"/>
                                        </p:tgtEl>
                                        <p:attrNameLst>
                                          <p:attrName>fillcolor</p:attrName>
                                        </p:attrNameLst>
                                      </p:cBhvr>
                                      <p:by>
                                        <p:hsl h="7200000" s="0" l="0"/>
                                      </p:by>
                                    </p:animClr>
                                    <p:animClr clrSpc="hsl" dir="cw">
                                      <p:cBhvr>
                                        <p:cTn id="47" dur="3000" fill="hold"/>
                                        <p:tgtEl>
                                          <p:spTgt spid="69640"/>
                                        </p:tgtEl>
                                        <p:attrNameLst>
                                          <p:attrName>stroke.color</p:attrName>
                                        </p:attrNameLst>
                                      </p:cBhvr>
                                      <p:by>
                                        <p:hsl h="7200000" s="0" l="0"/>
                                      </p:by>
                                    </p:animClr>
                                    <p:set>
                                      <p:cBhvr>
                                        <p:cTn id="48" dur="3000" fill="hold"/>
                                        <p:tgtEl>
                                          <p:spTgt spid="69640"/>
                                        </p:tgtEl>
                                        <p:attrNameLst>
                                          <p:attrName>fill.type</p:attrName>
                                        </p:attrNameLst>
                                      </p:cBhvr>
                                      <p:to>
                                        <p:strVal val="solid"/>
                                      </p:to>
                                    </p:set>
                                  </p:childTnLst>
                                </p:cTn>
                              </p:par>
                              <p:par>
                                <p:cTn id="49" presetID="2" presetClass="entr" presetSubtype="1" repeatCount="indefinite" fill="hold" grpId="0" nodeType="withEffect">
                                  <p:stCondLst>
                                    <p:cond delay="0"/>
                                  </p:stCondLst>
                                  <p:childTnLst>
                                    <p:set>
                                      <p:cBhvr>
                                        <p:cTn id="50" dur="1" fill="hold">
                                          <p:stCondLst>
                                            <p:cond delay="0"/>
                                          </p:stCondLst>
                                        </p:cTn>
                                        <p:tgtEl>
                                          <p:spTgt spid="69641"/>
                                        </p:tgtEl>
                                        <p:attrNameLst>
                                          <p:attrName>style.visibility</p:attrName>
                                        </p:attrNameLst>
                                      </p:cBhvr>
                                      <p:to>
                                        <p:strVal val="visible"/>
                                      </p:to>
                                    </p:set>
                                    <p:anim calcmode="lin" valueType="num">
                                      <p:cBhvr additive="base">
                                        <p:cTn id="51" dur="3000" fill="hold"/>
                                        <p:tgtEl>
                                          <p:spTgt spid="69641"/>
                                        </p:tgtEl>
                                        <p:attrNameLst>
                                          <p:attrName>ppt_x</p:attrName>
                                        </p:attrNameLst>
                                      </p:cBhvr>
                                      <p:tavLst>
                                        <p:tav tm="0">
                                          <p:val>
                                            <p:strVal val="#ppt_x"/>
                                          </p:val>
                                        </p:tav>
                                        <p:tav tm="100000">
                                          <p:val>
                                            <p:strVal val="#ppt_x"/>
                                          </p:val>
                                        </p:tav>
                                      </p:tavLst>
                                    </p:anim>
                                    <p:anim calcmode="lin" valueType="num">
                                      <p:cBhvr additive="base">
                                        <p:cTn id="52" dur="3000" fill="hold"/>
                                        <p:tgtEl>
                                          <p:spTgt spid="69641"/>
                                        </p:tgtEl>
                                        <p:attrNameLst>
                                          <p:attrName>ppt_y</p:attrName>
                                        </p:attrNameLst>
                                      </p:cBhvr>
                                      <p:tavLst>
                                        <p:tav tm="0">
                                          <p:val>
                                            <p:strVal val="0-#ppt_h/2"/>
                                          </p:val>
                                        </p:tav>
                                        <p:tav tm="100000">
                                          <p:val>
                                            <p:strVal val="#ppt_y"/>
                                          </p:val>
                                        </p:tav>
                                      </p:tavLst>
                                    </p:anim>
                                  </p:childTnLst>
                                </p:cTn>
                              </p:par>
                              <p:par>
                                <p:cTn id="53" presetID="21" presetClass="emph" presetSubtype="0" repeatCount="indefinite" fill="hold" grpId="1" nodeType="withEffect">
                                  <p:stCondLst>
                                    <p:cond delay="0"/>
                                  </p:stCondLst>
                                  <p:childTnLst>
                                    <p:animClr clrSpc="hsl" dir="cw">
                                      <p:cBhvr override="childStyle">
                                        <p:cTn id="54" dur="3000" fill="hold"/>
                                        <p:tgtEl>
                                          <p:spTgt spid="69641"/>
                                        </p:tgtEl>
                                        <p:attrNameLst>
                                          <p:attrName>style.color</p:attrName>
                                        </p:attrNameLst>
                                      </p:cBhvr>
                                      <p:by>
                                        <p:hsl h="7200000" s="0" l="0"/>
                                      </p:by>
                                    </p:animClr>
                                    <p:animClr clrSpc="hsl" dir="cw">
                                      <p:cBhvr>
                                        <p:cTn id="55" dur="3000" fill="hold"/>
                                        <p:tgtEl>
                                          <p:spTgt spid="69641"/>
                                        </p:tgtEl>
                                        <p:attrNameLst>
                                          <p:attrName>fillcolor</p:attrName>
                                        </p:attrNameLst>
                                      </p:cBhvr>
                                      <p:by>
                                        <p:hsl h="7200000" s="0" l="0"/>
                                      </p:by>
                                    </p:animClr>
                                    <p:animClr clrSpc="hsl" dir="cw">
                                      <p:cBhvr>
                                        <p:cTn id="56" dur="3000" fill="hold"/>
                                        <p:tgtEl>
                                          <p:spTgt spid="69641"/>
                                        </p:tgtEl>
                                        <p:attrNameLst>
                                          <p:attrName>stroke.color</p:attrName>
                                        </p:attrNameLst>
                                      </p:cBhvr>
                                      <p:by>
                                        <p:hsl h="7200000" s="0" l="0"/>
                                      </p:by>
                                    </p:animClr>
                                    <p:set>
                                      <p:cBhvr>
                                        <p:cTn id="57" dur="3000" fill="hold"/>
                                        <p:tgtEl>
                                          <p:spTgt spid="69641"/>
                                        </p:tgtEl>
                                        <p:attrNameLst>
                                          <p:attrName>fill.type</p:attrName>
                                        </p:attrNameLst>
                                      </p:cBhvr>
                                      <p:to>
                                        <p:strVal val="solid"/>
                                      </p:to>
                                    </p:set>
                                  </p:childTnLst>
                                </p:cTn>
                              </p:par>
                              <p:par>
                                <p:cTn id="58" presetID="2" presetClass="entr" presetSubtype="1" repeatCount="indefinite" fill="hold" grpId="0" nodeType="withEffect">
                                  <p:stCondLst>
                                    <p:cond delay="0"/>
                                  </p:stCondLst>
                                  <p:childTnLst>
                                    <p:set>
                                      <p:cBhvr>
                                        <p:cTn id="59" dur="1" fill="hold">
                                          <p:stCondLst>
                                            <p:cond delay="0"/>
                                          </p:stCondLst>
                                        </p:cTn>
                                        <p:tgtEl>
                                          <p:spTgt spid="69642"/>
                                        </p:tgtEl>
                                        <p:attrNameLst>
                                          <p:attrName>style.visibility</p:attrName>
                                        </p:attrNameLst>
                                      </p:cBhvr>
                                      <p:to>
                                        <p:strVal val="visible"/>
                                      </p:to>
                                    </p:set>
                                    <p:anim calcmode="lin" valueType="num">
                                      <p:cBhvr additive="base">
                                        <p:cTn id="60" dur="3000" fill="hold"/>
                                        <p:tgtEl>
                                          <p:spTgt spid="69642"/>
                                        </p:tgtEl>
                                        <p:attrNameLst>
                                          <p:attrName>ppt_x</p:attrName>
                                        </p:attrNameLst>
                                      </p:cBhvr>
                                      <p:tavLst>
                                        <p:tav tm="0">
                                          <p:val>
                                            <p:strVal val="#ppt_x"/>
                                          </p:val>
                                        </p:tav>
                                        <p:tav tm="100000">
                                          <p:val>
                                            <p:strVal val="#ppt_x"/>
                                          </p:val>
                                        </p:tav>
                                      </p:tavLst>
                                    </p:anim>
                                    <p:anim calcmode="lin" valueType="num">
                                      <p:cBhvr additive="base">
                                        <p:cTn id="61" dur="3000" fill="hold"/>
                                        <p:tgtEl>
                                          <p:spTgt spid="69642"/>
                                        </p:tgtEl>
                                        <p:attrNameLst>
                                          <p:attrName>ppt_y</p:attrName>
                                        </p:attrNameLst>
                                      </p:cBhvr>
                                      <p:tavLst>
                                        <p:tav tm="0">
                                          <p:val>
                                            <p:strVal val="0-#ppt_h/2"/>
                                          </p:val>
                                        </p:tav>
                                        <p:tav tm="100000">
                                          <p:val>
                                            <p:strVal val="#ppt_y"/>
                                          </p:val>
                                        </p:tav>
                                      </p:tavLst>
                                    </p:anim>
                                  </p:childTnLst>
                                </p:cTn>
                              </p:par>
                              <p:par>
                                <p:cTn id="62" presetID="21" presetClass="emph" presetSubtype="0" repeatCount="indefinite" fill="hold" grpId="1" nodeType="withEffect">
                                  <p:stCondLst>
                                    <p:cond delay="0"/>
                                  </p:stCondLst>
                                  <p:childTnLst>
                                    <p:animClr clrSpc="hsl" dir="cw">
                                      <p:cBhvr override="childStyle">
                                        <p:cTn id="63" dur="3000" fill="hold"/>
                                        <p:tgtEl>
                                          <p:spTgt spid="69642"/>
                                        </p:tgtEl>
                                        <p:attrNameLst>
                                          <p:attrName>style.color</p:attrName>
                                        </p:attrNameLst>
                                      </p:cBhvr>
                                      <p:by>
                                        <p:hsl h="7200000" s="0" l="0"/>
                                      </p:by>
                                    </p:animClr>
                                    <p:animClr clrSpc="hsl" dir="cw">
                                      <p:cBhvr>
                                        <p:cTn id="64" dur="3000" fill="hold"/>
                                        <p:tgtEl>
                                          <p:spTgt spid="69642"/>
                                        </p:tgtEl>
                                        <p:attrNameLst>
                                          <p:attrName>fillcolor</p:attrName>
                                        </p:attrNameLst>
                                      </p:cBhvr>
                                      <p:by>
                                        <p:hsl h="7200000" s="0" l="0"/>
                                      </p:by>
                                    </p:animClr>
                                    <p:animClr clrSpc="hsl" dir="cw">
                                      <p:cBhvr>
                                        <p:cTn id="65" dur="3000" fill="hold"/>
                                        <p:tgtEl>
                                          <p:spTgt spid="69642"/>
                                        </p:tgtEl>
                                        <p:attrNameLst>
                                          <p:attrName>stroke.color</p:attrName>
                                        </p:attrNameLst>
                                      </p:cBhvr>
                                      <p:by>
                                        <p:hsl h="7200000" s="0" l="0"/>
                                      </p:by>
                                    </p:animClr>
                                    <p:set>
                                      <p:cBhvr>
                                        <p:cTn id="66" dur="3000" fill="hold"/>
                                        <p:tgtEl>
                                          <p:spTgt spid="69642"/>
                                        </p:tgtEl>
                                        <p:attrNameLst>
                                          <p:attrName>fill.type</p:attrName>
                                        </p:attrNameLst>
                                      </p:cBhvr>
                                      <p:to>
                                        <p:strVal val="solid"/>
                                      </p:to>
                                    </p:set>
                                  </p:childTnLst>
                                </p:cTn>
                              </p:par>
                              <p:par>
                                <p:cTn id="67" presetID="2" presetClass="entr" presetSubtype="1" repeatCount="indefinite" fill="hold" grpId="0" nodeType="withEffect">
                                  <p:stCondLst>
                                    <p:cond delay="0"/>
                                  </p:stCondLst>
                                  <p:childTnLst>
                                    <p:set>
                                      <p:cBhvr>
                                        <p:cTn id="68" dur="1" fill="hold">
                                          <p:stCondLst>
                                            <p:cond delay="0"/>
                                          </p:stCondLst>
                                        </p:cTn>
                                        <p:tgtEl>
                                          <p:spTgt spid="69643"/>
                                        </p:tgtEl>
                                        <p:attrNameLst>
                                          <p:attrName>style.visibility</p:attrName>
                                        </p:attrNameLst>
                                      </p:cBhvr>
                                      <p:to>
                                        <p:strVal val="visible"/>
                                      </p:to>
                                    </p:set>
                                    <p:anim calcmode="lin" valueType="num">
                                      <p:cBhvr additive="base">
                                        <p:cTn id="69" dur="3000" fill="hold"/>
                                        <p:tgtEl>
                                          <p:spTgt spid="69643"/>
                                        </p:tgtEl>
                                        <p:attrNameLst>
                                          <p:attrName>ppt_x</p:attrName>
                                        </p:attrNameLst>
                                      </p:cBhvr>
                                      <p:tavLst>
                                        <p:tav tm="0">
                                          <p:val>
                                            <p:strVal val="#ppt_x"/>
                                          </p:val>
                                        </p:tav>
                                        <p:tav tm="100000">
                                          <p:val>
                                            <p:strVal val="#ppt_x"/>
                                          </p:val>
                                        </p:tav>
                                      </p:tavLst>
                                    </p:anim>
                                    <p:anim calcmode="lin" valueType="num">
                                      <p:cBhvr additive="base">
                                        <p:cTn id="70" dur="3000" fill="hold"/>
                                        <p:tgtEl>
                                          <p:spTgt spid="69643"/>
                                        </p:tgtEl>
                                        <p:attrNameLst>
                                          <p:attrName>ppt_y</p:attrName>
                                        </p:attrNameLst>
                                      </p:cBhvr>
                                      <p:tavLst>
                                        <p:tav tm="0">
                                          <p:val>
                                            <p:strVal val="0-#ppt_h/2"/>
                                          </p:val>
                                        </p:tav>
                                        <p:tav tm="100000">
                                          <p:val>
                                            <p:strVal val="#ppt_y"/>
                                          </p:val>
                                        </p:tav>
                                      </p:tavLst>
                                    </p:anim>
                                  </p:childTnLst>
                                </p:cTn>
                              </p:par>
                              <p:par>
                                <p:cTn id="71" presetID="21" presetClass="emph" presetSubtype="0" repeatCount="indefinite" fill="hold" grpId="1" nodeType="withEffect">
                                  <p:stCondLst>
                                    <p:cond delay="0"/>
                                  </p:stCondLst>
                                  <p:childTnLst>
                                    <p:animClr clrSpc="hsl" dir="cw">
                                      <p:cBhvr override="childStyle">
                                        <p:cTn id="72" dur="3000" fill="hold"/>
                                        <p:tgtEl>
                                          <p:spTgt spid="69643"/>
                                        </p:tgtEl>
                                        <p:attrNameLst>
                                          <p:attrName>style.color</p:attrName>
                                        </p:attrNameLst>
                                      </p:cBhvr>
                                      <p:by>
                                        <p:hsl h="7200000" s="0" l="0"/>
                                      </p:by>
                                    </p:animClr>
                                    <p:animClr clrSpc="hsl" dir="cw">
                                      <p:cBhvr>
                                        <p:cTn id="73" dur="3000" fill="hold"/>
                                        <p:tgtEl>
                                          <p:spTgt spid="69643"/>
                                        </p:tgtEl>
                                        <p:attrNameLst>
                                          <p:attrName>fillcolor</p:attrName>
                                        </p:attrNameLst>
                                      </p:cBhvr>
                                      <p:by>
                                        <p:hsl h="7200000" s="0" l="0"/>
                                      </p:by>
                                    </p:animClr>
                                    <p:animClr clrSpc="hsl" dir="cw">
                                      <p:cBhvr>
                                        <p:cTn id="74" dur="3000" fill="hold"/>
                                        <p:tgtEl>
                                          <p:spTgt spid="69643"/>
                                        </p:tgtEl>
                                        <p:attrNameLst>
                                          <p:attrName>stroke.color</p:attrName>
                                        </p:attrNameLst>
                                      </p:cBhvr>
                                      <p:by>
                                        <p:hsl h="7200000" s="0" l="0"/>
                                      </p:by>
                                    </p:animClr>
                                    <p:set>
                                      <p:cBhvr>
                                        <p:cTn id="75" dur="3000" fill="hold"/>
                                        <p:tgtEl>
                                          <p:spTgt spid="69643"/>
                                        </p:tgtEl>
                                        <p:attrNameLst>
                                          <p:attrName>fill.type</p:attrName>
                                        </p:attrNameLst>
                                      </p:cBhvr>
                                      <p:to>
                                        <p:strVal val="solid"/>
                                      </p:to>
                                    </p:set>
                                  </p:childTnLst>
                                </p:cTn>
                              </p:par>
                              <p:par>
                                <p:cTn id="76" presetID="2" presetClass="entr" presetSubtype="1" repeatCount="indefinite" fill="hold" grpId="0" nodeType="withEffect">
                                  <p:stCondLst>
                                    <p:cond delay="0"/>
                                  </p:stCondLst>
                                  <p:childTnLst>
                                    <p:set>
                                      <p:cBhvr>
                                        <p:cTn id="77" dur="1" fill="hold">
                                          <p:stCondLst>
                                            <p:cond delay="0"/>
                                          </p:stCondLst>
                                        </p:cTn>
                                        <p:tgtEl>
                                          <p:spTgt spid="69644"/>
                                        </p:tgtEl>
                                        <p:attrNameLst>
                                          <p:attrName>style.visibility</p:attrName>
                                        </p:attrNameLst>
                                      </p:cBhvr>
                                      <p:to>
                                        <p:strVal val="visible"/>
                                      </p:to>
                                    </p:set>
                                    <p:anim calcmode="lin" valueType="num">
                                      <p:cBhvr additive="base">
                                        <p:cTn id="78" dur="3000" fill="hold"/>
                                        <p:tgtEl>
                                          <p:spTgt spid="69644"/>
                                        </p:tgtEl>
                                        <p:attrNameLst>
                                          <p:attrName>ppt_x</p:attrName>
                                        </p:attrNameLst>
                                      </p:cBhvr>
                                      <p:tavLst>
                                        <p:tav tm="0">
                                          <p:val>
                                            <p:strVal val="#ppt_x"/>
                                          </p:val>
                                        </p:tav>
                                        <p:tav tm="100000">
                                          <p:val>
                                            <p:strVal val="#ppt_x"/>
                                          </p:val>
                                        </p:tav>
                                      </p:tavLst>
                                    </p:anim>
                                    <p:anim calcmode="lin" valueType="num">
                                      <p:cBhvr additive="base">
                                        <p:cTn id="79" dur="3000" fill="hold"/>
                                        <p:tgtEl>
                                          <p:spTgt spid="69644"/>
                                        </p:tgtEl>
                                        <p:attrNameLst>
                                          <p:attrName>ppt_y</p:attrName>
                                        </p:attrNameLst>
                                      </p:cBhvr>
                                      <p:tavLst>
                                        <p:tav tm="0">
                                          <p:val>
                                            <p:strVal val="0-#ppt_h/2"/>
                                          </p:val>
                                        </p:tav>
                                        <p:tav tm="100000">
                                          <p:val>
                                            <p:strVal val="#ppt_y"/>
                                          </p:val>
                                        </p:tav>
                                      </p:tavLst>
                                    </p:anim>
                                  </p:childTnLst>
                                </p:cTn>
                              </p:par>
                              <p:par>
                                <p:cTn id="80" presetID="21" presetClass="emph" presetSubtype="0" repeatCount="indefinite" fill="hold" grpId="1" nodeType="withEffect">
                                  <p:stCondLst>
                                    <p:cond delay="0"/>
                                  </p:stCondLst>
                                  <p:childTnLst>
                                    <p:animClr clrSpc="hsl" dir="cw">
                                      <p:cBhvr override="childStyle">
                                        <p:cTn id="81" dur="3000" fill="hold"/>
                                        <p:tgtEl>
                                          <p:spTgt spid="69644"/>
                                        </p:tgtEl>
                                        <p:attrNameLst>
                                          <p:attrName>style.color</p:attrName>
                                        </p:attrNameLst>
                                      </p:cBhvr>
                                      <p:by>
                                        <p:hsl h="7200000" s="0" l="0"/>
                                      </p:by>
                                    </p:animClr>
                                    <p:animClr clrSpc="hsl" dir="cw">
                                      <p:cBhvr>
                                        <p:cTn id="82" dur="3000" fill="hold"/>
                                        <p:tgtEl>
                                          <p:spTgt spid="69644"/>
                                        </p:tgtEl>
                                        <p:attrNameLst>
                                          <p:attrName>fillcolor</p:attrName>
                                        </p:attrNameLst>
                                      </p:cBhvr>
                                      <p:by>
                                        <p:hsl h="7200000" s="0" l="0"/>
                                      </p:by>
                                    </p:animClr>
                                    <p:animClr clrSpc="hsl" dir="cw">
                                      <p:cBhvr>
                                        <p:cTn id="83" dur="3000" fill="hold"/>
                                        <p:tgtEl>
                                          <p:spTgt spid="69644"/>
                                        </p:tgtEl>
                                        <p:attrNameLst>
                                          <p:attrName>stroke.color</p:attrName>
                                        </p:attrNameLst>
                                      </p:cBhvr>
                                      <p:by>
                                        <p:hsl h="7200000" s="0" l="0"/>
                                      </p:by>
                                    </p:animClr>
                                    <p:set>
                                      <p:cBhvr>
                                        <p:cTn id="84" dur="3000" fill="hold"/>
                                        <p:tgtEl>
                                          <p:spTgt spid="69644"/>
                                        </p:tgtEl>
                                        <p:attrNameLst>
                                          <p:attrName>fill.type</p:attrName>
                                        </p:attrNameLst>
                                      </p:cBhvr>
                                      <p:to>
                                        <p:strVal val="solid"/>
                                      </p:to>
                                    </p:set>
                                  </p:childTnLst>
                                </p:cTn>
                              </p:par>
                            </p:childTnLst>
                          </p:cTn>
                        </p:par>
                        <p:par>
                          <p:cTn id="85" fill="hold" nodeType="afterGroup">
                            <p:stCondLst>
                              <p:cond delay="3000"/>
                            </p:stCondLst>
                            <p:childTnLst>
                              <p:par>
                                <p:cTn id="86" presetID="1" presetClass="mediacall" presetSubtype="0" fill="hold" nodeType="afterEffect">
                                  <p:stCondLst>
                                    <p:cond delay="0"/>
                                  </p:stCondLst>
                                  <p:childTnLst>
                                    <p:cmd type="call" cmd="playFrom(0.0)">
                                      <p:cBhvr>
                                        <p:cTn id="87" dur="240071" fill="hold"/>
                                        <p:tgtEl>
                                          <p:spTgt spid="6965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88" fill="hold" display="0">
                  <p:stCondLst>
                    <p:cond delay="indefinite"/>
                  </p:stCondLst>
                  <p:endCondLst>
                    <p:cond evt="onNext" delay="0">
                      <p:tgtEl>
                        <p:sldTgt/>
                      </p:tgtEl>
                    </p:cond>
                    <p:cond evt="onPrev" delay="0">
                      <p:tgtEl>
                        <p:sldTgt/>
                      </p:tgtEl>
                    </p:cond>
                    <p:cond evt="onStopAudio" delay="0">
                      <p:tgtEl>
                        <p:sldTgt/>
                      </p:tgtEl>
                    </p:cond>
                  </p:endCondLst>
                </p:cTn>
                <p:tgtEl>
                  <p:spTgt spid="69650"/>
                </p:tgtEl>
              </p:cMediaNode>
            </p:audio>
          </p:childTnLst>
        </p:cTn>
      </p:par>
    </p:tnLst>
    <p:bldLst>
      <p:bldP spid="69635" grpId="0" animBg="1"/>
      <p:bldP spid="69636" grpId="0" animBg="1"/>
      <p:bldP spid="69637" grpId="0" animBg="1"/>
      <p:bldP spid="69637" grpId="1" animBg="1"/>
      <p:bldP spid="69638" grpId="0" animBg="1"/>
      <p:bldP spid="69638" grpId="1" animBg="1"/>
      <p:bldP spid="69639" grpId="0" animBg="1"/>
      <p:bldP spid="69639" grpId="1" animBg="1"/>
      <p:bldP spid="69640" grpId="0" animBg="1"/>
      <p:bldP spid="69640" grpId="1" animBg="1"/>
      <p:bldP spid="69641" grpId="0" animBg="1"/>
      <p:bldP spid="69641" grpId="1" animBg="1"/>
      <p:bldP spid="69642" grpId="0" animBg="1"/>
      <p:bldP spid="69642" grpId="1" animBg="1"/>
      <p:bldP spid="69643" grpId="0" animBg="1"/>
      <p:bldP spid="69643" grpId="1" animBg="1"/>
      <p:bldP spid="69644" grpId="0" animBg="1"/>
      <p:bldP spid="69644"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1047749"/>
            <a:ext cx="7696200" cy="830997"/>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vi-VN" sz="2400" dirty="0"/>
              <a:t>Cô bé nổi </a:t>
            </a:r>
            <a:r>
              <a:rPr lang="vi-VN" sz="2400" dirty="0" smtClean="0"/>
              <a:t>bật </a:t>
            </a:r>
            <a:r>
              <a:rPr lang="vi-VN" sz="2400" dirty="0"/>
              <a:t>giữa lớp </a:t>
            </a:r>
            <a:r>
              <a:rPr lang="en-US" sz="2400" dirty="0" smtClean="0">
                <a:solidFill>
                  <a:srgbClr val="FF0000"/>
                </a:solidFill>
              </a:rPr>
              <a:t>/</a:t>
            </a:r>
            <a:r>
              <a:rPr lang="vi-VN" sz="2400" dirty="0" smtClean="0"/>
              <a:t>với </a:t>
            </a:r>
            <a:r>
              <a:rPr lang="vi-VN" sz="2400" dirty="0"/>
              <a:t>mái tóc xoăn bồng bềnh.</a:t>
            </a:r>
            <a:br>
              <a:rPr lang="vi-VN" sz="2400" dirty="0"/>
            </a:br>
            <a:endParaRPr lang="en-US" sz="2400" dirty="0">
              <a:solidFill>
                <a:srgbClr val="FF0000"/>
              </a:solidFill>
            </a:endParaRPr>
          </a:p>
        </p:txBody>
      </p:sp>
      <p:sp>
        <p:nvSpPr>
          <p:cNvPr id="7" name="Cloud 6">
            <a:extLst>
              <a:ext uri="{FF2B5EF4-FFF2-40B4-BE49-F238E27FC236}">
                <a16:creationId xmlns="" xmlns:a16="http://schemas.microsoft.com/office/drawing/2014/main" id="{892F527C-0EB3-4C9C-97F7-E318CAB1AF79}"/>
              </a:ext>
            </a:extLst>
          </p:cNvPr>
          <p:cNvSpPr/>
          <p:nvPr/>
        </p:nvSpPr>
        <p:spPr>
          <a:xfrm>
            <a:off x="7086600" y="8382"/>
            <a:ext cx="2057400" cy="1170259"/>
          </a:xfrm>
          <a:prstGeom prst="cloud">
            <a:avLst/>
          </a:prstGeom>
        </p:spPr>
        <p:style>
          <a:lnRef idx="1">
            <a:schemeClr val="accent4"/>
          </a:lnRef>
          <a:fillRef idx="2">
            <a:schemeClr val="accent4"/>
          </a:fillRef>
          <a:effectRef idx="1">
            <a:schemeClr val="accent4"/>
          </a:effectRef>
          <a:fontRef idx="minor">
            <a:schemeClr val="dk1"/>
          </a:fontRef>
        </p:style>
        <p:txBody>
          <a:bodyPr lIns="68580" tIns="34290" rIns="68580" bIns="34290" rtlCol="0" anchor="ctr"/>
          <a:lstStyle/>
          <a:p>
            <a:pPr algn="ctr"/>
            <a:r>
              <a:rPr lang="en-US" sz="2400" b="1" dirty="0" err="1" smtClean="0">
                <a:solidFill>
                  <a:srgbClr val="FF0000"/>
                </a:solidFill>
                <a:latin typeface="+mj-lt"/>
                <a:cs typeface="Times New Roman" pitchFamily="18" charset="0"/>
              </a:rPr>
              <a:t>Đọc</a:t>
            </a:r>
            <a:r>
              <a:rPr lang="en-US" sz="2400" b="1" dirty="0" smtClean="0">
                <a:solidFill>
                  <a:srgbClr val="FF0000"/>
                </a:solidFill>
                <a:latin typeface="+mj-lt"/>
                <a:cs typeface="Times New Roman" pitchFamily="18" charset="0"/>
              </a:rPr>
              <a:t> </a:t>
            </a:r>
            <a:r>
              <a:rPr lang="en-US" sz="2400" b="1" dirty="0" err="1" smtClean="0">
                <a:solidFill>
                  <a:srgbClr val="FF0000"/>
                </a:solidFill>
                <a:latin typeface="+mj-lt"/>
                <a:cs typeface="Times New Roman" pitchFamily="18" charset="0"/>
              </a:rPr>
              <a:t>câu</a:t>
            </a:r>
            <a:endParaRPr lang="en-US" sz="2400" b="1" dirty="0" smtClean="0">
              <a:solidFill>
                <a:srgbClr val="FF0000"/>
              </a:solidFill>
              <a:latin typeface="+mj-lt"/>
              <a:cs typeface="Times New Roman" pitchFamily="18" charset="0"/>
            </a:endParaRPr>
          </a:p>
          <a:p>
            <a:pPr algn="ctr"/>
            <a:r>
              <a:rPr lang="vi-VN" sz="2400" b="1" dirty="0" smtClean="0">
                <a:solidFill>
                  <a:srgbClr val="FF0000"/>
                </a:solidFill>
                <a:latin typeface="+mj-lt"/>
                <a:cs typeface="Times New Roman" pitchFamily="18" charset="0"/>
              </a:rPr>
              <a:t>dài</a:t>
            </a:r>
            <a:endParaRPr lang="en-US" sz="2400" b="1" dirty="0">
              <a:solidFill>
                <a:srgbClr val="FF0000"/>
              </a:solidFill>
              <a:latin typeface="+mj-lt"/>
              <a:cs typeface="Times New Roman" pitchFamily="18" charset="0"/>
            </a:endParaRPr>
          </a:p>
        </p:txBody>
      </p:sp>
      <p:sp>
        <p:nvSpPr>
          <p:cNvPr id="8" name="Rectangle 7"/>
          <p:cNvSpPr/>
          <p:nvPr/>
        </p:nvSpPr>
        <p:spPr>
          <a:xfrm>
            <a:off x="152400" y="2367968"/>
            <a:ext cx="8991600" cy="1138773"/>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en-US" sz="3200" dirty="0"/>
              <a:t> </a:t>
            </a:r>
            <a:r>
              <a:rPr lang="vi-VN" sz="2400" dirty="0"/>
              <a:t>- Con xem, bạn nào có được </a:t>
            </a:r>
            <a:r>
              <a:rPr lang="vi-VN" sz="2400" dirty="0" smtClean="0"/>
              <a:t>mái </a:t>
            </a:r>
            <a:r>
              <a:rPr lang="vi-VN" sz="2400" dirty="0"/>
              <a:t>tóc </a:t>
            </a:r>
            <a:r>
              <a:rPr lang="vi-VN" sz="2400" dirty="0" smtClean="0"/>
              <a:t>đẹp</a:t>
            </a:r>
            <a:r>
              <a:rPr lang="en-US" sz="2400" dirty="0" smtClean="0">
                <a:solidFill>
                  <a:srgbClr val="FF0000"/>
                </a:solidFill>
              </a:rPr>
              <a:t>/</a:t>
            </a:r>
            <a:r>
              <a:rPr lang="vi-VN" sz="2400" dirty="0" smtClean="0"/>
              <a:t> </a:t>
            </a:r>
            <a:r>
              <a:rPr lang="vi-VN" sz="2400" dirty="0"/>
              <a:t>và </a:t>
            </a:r>
            <a:r>
              <a:rPr lang="en-US" sz="2400" dirty="0"/>
              <a:t>l</a:t>
            </a:r>
            <a:r>
              <a:rPr lang="vi-VN" sz="2400" dirty="0"/>
              <a:t>ạ như con không?</a:t>
            </a:r>
            <a:r>
              <a:rPr lang="vi-VN" sz="4000" dirty="0"/>
              <a:t/>
            </a:r>
            <a:br>
              <a:rPr lang="vi-VN" sz="4000" dirty="0"/>
            </a:br>
            <a:endParaRPr lang="en-US" sz="3600" dirty="0">
              <a:solidFill>
                <a:srgbClr val="FF0000"/>
              </a:solidFill>
            </a:endParaRPr>
          </a:p>
        </p:txBody>
      </p:sp>
      <p:sp>
        <p:nvSpPr>
          <p:cNvPr id="5" name="Rectangle 4"/>
          <p:cNvSpPr/>
          <p:nvPr/>
        </p:nvSpPr>
        <p:spPr>
          <a:xfrm>
            <a:off x="152400" y="3573840"/>
            <a:ext cx="8991600" cy="954107"/>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vi-VN" sz="2800" dirty="0" smtClean="0"/>
              <a:t>Khi </a:t>
            </a:r>
            <a:r>
              <a:rPr lang="vi-VN" sz="2800" dirty="0"/>
              <a:t>trao giải, thầy hiệu trưởng khen: “Không chỉ Lam biết nhảy </a:t>
            </a:r>
            <a:r>
              <a:rPr lang="en-US" sz="2800" dirty="0" smtClean="0">
                <a:solidFill>
                  <a:srgbClr val="FF0000"/>
                </a:solidFill>
              </a:rPr>
              <a:t>/</a:t>
            </a:r>
            <a:r>
              <a:rPr lang="vi-VN" sz="2800" dirty="0" smtClean="0"/>
              <a:t>mà </a:t>
            </a:r>
            <a:r>
              <a:rPr lang="vi-VN" sz="2800" dirty="0"/>
              <a:t>mái tóc của Lam </a:t>
            </a:r>
            <a:r>
              <a:rPr lang="en-US" sz="2800" dirty="0" smtClean="0">
                <a:solidFill>
                  <a:srgbClr val="FF0000"/>
                </a:solidFill>
              </a:rPr>
              <a:t>/</a:t>
            </a:r>
            <a:r>
              <a:rPr lang="vi-VN" sz="2800" dirty="0" smtClean="0"/>
              <a:t>cũng </a:t>
            </a:r>
            <a:r>
              <a:rPr lang="vi-VN" sz="2800" dirty="0"/>
              <a:t>biết nhảy."</a:t>
            </a:r>
          </a:p>
        </p:txBody>
      </p:sp>
    </p:spTree>
    <p:extLst>
      <p:ext uri="{BB962C8B-B14F-4D97-AF65-F5344CB8AC3E}">
        <p14:creationId xmlns:p14="http://schemas.microsoft.com/office/powerpoint/2010/main" val="3683115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down)">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down)">
                                      <p:cBhvr>
                                        <p:cTn id="1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590550"/>
            <a:ext cx="6705600" cy="3810000"/>
          </a:xfrm>
        </p:spPr>
        <p:txBody>
          <a:bodyPr>
            <a:noAutofit/>
          </a:bodyPr>
          <a:lstStyle/>
          <a:p>
            <a:pPr algn="l"/>
            <a:r>
              <a:rPr lang="en-US" sz="3600" dirty="0" smtClean="0"/>
              <a:t/>
            </a:r>
            <a:br>
              <a:rPr lang="en-US" sz="3600" dirty="0" smtClean="0"/>
            </a:br>
            <a:r>
              <a:rPr lang="en-US" sz="3200" dirty="0"/>
              <a:t/>
            </a:r>
            <a:br>
              <a:rPr lang="en-US" sz="3200" dirty="0"/>
            </a:br>
            <a:r>
              <a:rPr lang="vi-VN" sz="3200" dirty="0" smtClean="0"/>
              <a:t>  </a:t>
            </a:r>
            <a:r>
              <a:rPr lang="en-US" sz="3600" dirty="0" smtClean="0"/>
              <a:t/>
            </a:r>
            <a:br>
              <a:rPr lang="en-US" sz="3600" dirty="0" smtClean="0"/>
            </a:br>
            <a:r>
              <a:rPr lang="en-US" sz="3600" dirty="0" smtClean="0"/>
              <a:t/>
            </a:r>
            <a:br>
              <a:rPr lang="en-US" sz="3600" dirty="0" smtClean="0"/>
            </a:br>
            <a:r>
              <a:rPr lang="en-US" sz="3600" dirty="0"/>
              <a:t> </a:t>
            </a:r>
            <a:r>
              <a:rPr lang="en-US" sz="3600" dirty="0" smtClean="0"/>
              <a:t>                                                          </a:t>
            </a:r>
            <a:endParaRPr lang="en-US" sz="3600" dirty="0"/>
          </a:p>
        </p:txBody>
      </p:sp>
      <p:sp>
        <p:nvSpPr>
          <p:cNvPr id="2" name="AutoShape 2" descr="data:image/png;base64,iVBORw0KGgoAAAANSUhEUgAAAfQAAAF3CAYAAABT8rn8AAAAAXNSR0IArs4c6QAAIABJREFUeF6kvXm0rVdxH1hnPne+b36aBwQIjG1C2k7HK+14Oe6OMUYgNE9PehqZjAkrdvyH0+lOPJvYJhgJCSGhecAIMdlx0s5a3Wu5OytxSByHOAZjkEDT0xvufM+5Z+r1q71/3/mdut+5IvF9660zfd+3965dVb+q2rVrV1oH50ZmZqORv/gr//NzpVLx36rVquE9//uX8sfr+IqfhsNhcT3u3+sZZfdr39gUrsNz0OP+YMdG/s68HX2N/dNxpeea1erNeFnxnDhm9p03jCpmtVrFRpXRBF1wHfuh9Ir3xz5zXEqner1u+I/f0H/81mw2/TNoO7CRNRoN/4/fe72e9ft9v65Wq9lgMPDvcA+e0+12i9/0PfvszxwMCprgmfgO/3VM/K5mFb+e93C8vK+gVeYvjhF9w3R1eh2r1hJP8R688jp+z+eSNuQLbTfylvYlzn3ilYqNhulV50n5iGPDd5wHjB1t4XOUmzin08ZE+jkfZ9rwXo4Rr5g7lSde62MF3arDgv+VNuAB9B3zPk1GK1ax3s7QqpbkWttV2nGsmLM0b4lew9HQ/0P+VG/slrMxD5GPCrpVkl7RvpM2eMV1rVbL+RufwbMYF/rRaDT9O5Av8gyu4f3KW/xe+VB5PPY9ygjlLj079Q+sVKYX+SyMDf3HNTs7O/4fn2dmZqy73fHxYL7wH/eQznhF+5x/yiauZ3t8r7pReZA8qzxU6NTMd9U89zoG5etdCpI4Yeb9cwLkv0jL2L/4LIwZf5wrvpJ2oFPZs52PRkn3jVsfP72s/7u+G5lVMH/5CaSv8hL6F2lX0NoqVqvUrQIgCBjKa7a3t11PUG5UHwA3RpUh1E+Bi/lBSd8OR9aA7veHZ8ASOqPn4KXhaEy/SmP/zASga8dUget7TnycnDJAjeCmSpcTGZWgfi6bmELZCKAr0csUYBQ4KnSrJAU1rQ8KJJHhHdAbUIaJEhEUqDRi2zomTHbBIFlRKqAnxdXwCcck4zOUND73BwPr7HT9dzwHv4MBFXDwnoBOBUEF3el0JpQp+qWKEP3CPVSwOo4C0CtVG4kRoEDAfigTT/BUxWwwGhSAroJNGlDg8VuZMUiFFenPzxh7BMzxONB3v3Ji/iMvsA8qlFTSECh9fpQZKiYathyD0pTXKH3Zliq4OEYohHqjYoNhMsDIb6SjGtOlsgxjrA+llgC6zCCK/VbZdyDnP3EElL8JphEo2R+YA2XyoXQjLWicjvk7KfshNNqU8etcqmFK/qJRpgaJ3kODSmkzHksysJO2HeuAKM/kXRpo4Bm8h6ECbaxArePANbiW9FH5LuiXDe3Is+xD5AF+73M0GiUjVZyhSAfeX8Y/GLUDj+hPlXWld0Gg8IYGrc639sGfL2DJZxLQnf57OKPEH31GIa8js36vB3O2cCjoIJA/MP/T/mAIVK1mlgF9grb5A/lH5avQs9B9dViDY+zIg006ZTiyWnYOHbUzHWjAANCd/0dW6O1Kdak5mgaGuJjCpBOqAEjiTHsGAUsVgd6v3mCZQcBBRCXhisIH09/TQ1eFpJ5Ammh4Gbu9szLwj8rOma5iVm/WJtqP90b6RYGhB6V01GeAPqAhGR+vhYc+Glp3Z2fid9KTnj3GD6UQPXT11jk2BXQypwpcZEo8u44oQH/sDemz8DzeHy1vn2tYqDayai15aCp0nKtIl6hYQF9VoFH4KJDkLeUBfNfvAQwnPQwVTDyfRoGOjYYWjCLttxqA/J5jV8CNRo6OQa9DmzFKQJr2h31rNGHYJSMOf0o3NRT424TRCf4fVAoPQ2WUdFZaKCgn+RtZpZpe9bcy8NZ50T70szFSZhSp7FORgxbja1PUhB46x+5KLhuZ5UCc9JpeH/tHfuTclfffcmQsRbB0DGwX/WOf8R1BGdeiD/VqbVd0Q/UgPUR8xzFxrvldnCvVxerN6xgioCuvktbkUZWdCf0G+UFUQQyCqK9VPpWXIl9xzlQ/Rp7gNQWtsxFJQI86Rp8Z207jz4CeI8+8XuVIHYpIPzeERwlHIn/ws9KSkRf8huf2ejsJ0KsZ0J146WkE9EIveOeSnPF3vGu32zYYJkfM57q23HLonxD07Cnie05IBFt+joAegV0tpMh4SsAyMKdiiyBYEA+gUPW4iX817Rk6QarQrQIB8xtLlwWm0UXHjglhyL2sDxy/0leNEwBtmQJkGwATDfXie352bzqDpvYJ7+m14xqG+OihuyLJ4feo2CL4qMeutKOwIyTEa0hnV/ZZ2CKfTArpKPW/NvYO+TvaUt6LgE/eiBa80hb90QgI56dQ8pZC2h56Dx6m8jWuwRi1D4yU0GBwQStZmorArUZBBAHlX77HPKIN/KcxR5DY6e9YDR76IIVrlc9VgUXZZh983ALoZQqUHixBieP0/sE58obG3oN/Eo8pKtIJOUCEJvNwmfdMGrBtNTiSQuy7QtvLQ6cxzH6p4YM51DHz+eRzAqYqZfJduibJ4nCYlGnZ8g/mD2FpN36zYc5rEer2NqHCQti6rF8K6EqLQumXLDmO53rchs6P90GWWtUDjnpJ23QZN0vG7gScpQ9sI8pf5DGVnzIw51IFnzkhTwHQI9/hswKytk1AZ7SE9Of4OdY9edkN4hSyj7hHkoD+XE6hE4BrMe7uThcQpCsWRXi9AHVop7ykBMOF71O/KtaemXEdWvS7eWDWPfS9/pcBcVTU8Zqy3/d6zjRA1pCY8g0ZCiFvAOpe96uinGRwrMMnz5Df66sKCgV5QvBgNNnAJyX2LSrU6BnqhCuzKjBwTghsusaGe5xZS4SYgI1XKA8oFIbt8Z6MxXBemadCaxKMpx6Bhp3RV3joZcqYwskISRl/AQh6WO/PgK40JKCjfRodKswK+Cp0qoTwHgpfFQX5xOdxRCCfzB3R69GOr1PldXP2Ad8zb0EVWBznawG68maZfLwWoCNCBA89hgqVp3TME/2DQupDSewdoSgbgxs3VTgNiFRNArrSY9rcFOOG1zpKeRsRbNGGgjl0AWkOPu52dvL8pvkr89AR1lZlzXYiz/OaKKe8XiMDlA0AOv6Go+mAjucR0DXXxecrr4vqnFAGlBYKLuyPGhaqpyIPRYdC+cJD7dkjdH0qhpgaymVAmcadIzNTjDi/RiIXZc9RIznKrupl1afqobtXOql+S9e8d4F5NkOZI8HxM/eE15MOUZ4IqKPBbnNGMYIRPuY10UChkV6rjZdsXPcDi1w3Bb8/e+c5HJV0Gtbwfcl2PHeV2SOLRcg9gpZ2LDJNZLyomMhYmlSg1xCQFWCVGXltWcimEIBqxSoIWeR1uDKFqElBu8ZTqVqlmtawVahin5SxeJ1PsI1sMPRFyOIZgbcmknXUG1aDRxk50pnARWsTDEbPAmAYQ/pRIeE+MC29A74nUBBwKVikBRM5VCiVP6jk3eCSpDntD66hZ8lxqPcDqu3ASpWQuyoyXMvxcsw0avAbrf8IGhFgI6ArjWt5/vUafY82tE3OA2hB3oyKSvnptQB9msLlGOiNM3Sqyy8AknoLyWKTYKi8VbakNZaTiiEnh4ZN5F3OvX4/YRBUzXoeMi/z0dJdSktVjllgrNFKiW1lRiHBkHzHqBOeCSMLHnoC+NQWr2O/MXYCOueBc8lrIw9Fgyx6rHj2WI5TQijoz+dHXYLPzLOALqJBUhi6o6TAVa+Q3jRSIqC74s85D9OWnMgD5BvVjcqvjeo4yZHXlPEz51HD2k5niWzFiBN+J/9FsGYbqneiHuQ4VW9PyHLWLwroCtyqB/R9Mb40YNc/BHQmFZNX6eGX9d/Vfua9SDN+xvzQSFD9Cbrg+2Yz5YHw+XimRm4K2QOdB2lZZ/yfURdxyBfO3leE3JUZlQHKBJ3fqfdWdg8HRqYkWBLQnSElqSw+QyccvykgYDI8S3AKoKvSLTM44FpX642JNaAywYp9V3oMRgh1TldonETt94RRwLCRWLmqVAhoaJPMRSVEq0+VmRojoD2uxTqvAjpoDkUXw01USqQbw8oxDIXf+R2u0d/V88HzNEuYfdA57WIdqZp3LeTQkY4HbdG4QDtM+mMUQgErCrDSTAV9TN8U1ldhjILJKAcVOX5n1IJjjcqO/EGei/Qh/aJsKBCrXBXCLiH9hGBIyhyvwUZAY1RhmmLzMSEpdI81QF2DVcWalPnQsAYu0eJdqiIq6QkdA1Cq14qQodKDfKwh091ykxTaXoCuIVvQg542544Aq4Cs8xd5Y1IXUCb3TopTuaWR6rRH2D5TX2mr4+QcEnDIS6pH472qQ5WPlL84rma9kTzCkBhHnpkKplnrkZcZOYigXuaBK0+o/KqMRsCPfXewp8GQdSjb1j5oUtsu0MUcNBtWyct7+J3hcY1QKOBOGBTjdNoCZKPBo/MWjQJk2LsuF71H3qsBm7Kexe8jZL7l6yYA3ZdrZPfZ4jn7C24sA71oQUWJVau77H4FJwU3vzZbR1EBRiZSJaAeKO4fDLGGM16/nMbcsR/pmVWrNZoTcByVVmx7l1LzjWO7Q44cExWKth9pqIysYMbr9lpD920t2dCh5+DKNns9AG4FdL4noCMkTaaL6+V4XlqjnNy2RgZHln0EdO0DxsVM+nGYcsx8oBuiDOQLXK8KF9/jM2jIdgimXDaItHst/ow8WCa4+gw1crj8A0OIkSfmQJBGZQBGIVfA5XNdMQUPTX9T/tNnuxzUUria/KcGBtdpsTUqglJhIFjFGnVs+ynf5aFtRzB1cERkQNqPtCdfqXxH+vcGKamqTAYc9LLByPGQXomf0s6OuG1N+X/CgRDjmREjAhJpHvkhOhSTNEkeqKcTyJZeygf7T6NIo0xo17ck5fXRaNzxeYxwqYziWjXco/5UcKbuiHrL28uAAqNC/xSUyiKkei34i4aSzlGZjlMw5HjVA45yx3lUXNFnUO8R6Ni+Ghd8ZgRzfzaM89HQjUqOk04Dr9dlNaULDYoqdvkI0L6WHtAlJAD2hIHArb3InufW0D6WZrJXnj30cT+SUYhc+0KHHLjwyEgHG4EvZgkrs+I+7hNUgVTFhcb5zBgOTpKQgD0yJSdRPYSoYMCHI8O2iUmlGBVkBHl+ho3HNXRVNAQffMd9hAQXF8S8pxSAVqlhL/w4aYpr1VwjAcOrgEWmJiNN63MZYOJ5DNm0mi0PeZP+7LvOUxlgsB/sb0ET7k3Ne4MZcqYlTc8Yc5l2GSSw17C0XgPw4xgIgmxzgPsGaU83Fada12rdR1CIfKpKnAoP9+u2ETVM2CbCpZE/dL5IxyjMqnzYFwo2fuPzmVDHPmlCo66HlircELXRfvn1FSz5DCdyEDQawGdyPnQs3mdsusGyxmByu6LKwq42db3U0DY87BTy530KkjTwlEZ479GaWs3W1tenhptJMwIh96CPl4OSwYdQxTRAZbvT9IvzsShkjjd6wNr/8fVpzEyKw3vVHeTJvZ4P2XVPPXuJKoe4j3kuKs/Ki7pPu6zv0SFToxBeH4CD+ozGDKMIkFdG8xipYsSAOohbvpR/tY2yCJrqQAVfpQH1m4I65wq/4X2r2UxRy5DQqkaZYlvUvQD0LvZt5lyISHteHw1yXFeMMWyZ4zyVGSzKB8mgSnqC37sM0TmDsyn5Fwi3c5wFnlpaksRz2J/KvvMPTayhc1B8JXGiYFBApildfq/3RWABkGMNDjk5ZUqVilH7FJ+BpDSG3MuUPAkbf0vPrFhfkhpUkVEhQ6BUCeOaIrGh3/dta71BShzDPQXYexZuKuiihohajOhbGaBHmqmSpqJxQYD3iiUDKfpCBarMW6YsKEgM30f68H548rTAo8Ly9TPPI9gdyuT8M6mNCgCvEwrE8xjSFiJVgJx7zZJVHiEd1YNRpU3FurW1VQAGxkQF4zSpIwN1snBL5H9a1BOWtKC5RmDKAF33qavhUqbkyauqsGOWcAQm8J56a1H54HM08tTIRsg9ehVlcqQ8OVbYI6s1UpY3vqP8qOEQIzbUJ/x+B7sMgvwreOkuDzoXTC7DjZsbmxOAroYW+kTAi/Oq4BfnVsdPI7TMYEBhmVodiafjbYMR+DWkv0sXiSdG2kUej9umIsgorcp1XNKtoLfq9EL+q5N1Lngt2kk7CZIOU8eCz4L+ge5hlnfECJW3OC/st8oX26auoKySXzXCQUB3hy8/nPRVHctnRDD3z3CMivjWGBRVHvhecZD98+9y4xOGUlhGLW2b3ngEdBQ7o4GXHRIYXkWeUt6Pnjz4qg16KEYkgL583sERFY1OujJOFAb9HC3AaUylE1oQHOvCCNmJQMe2IuApOKachMHEGnwZGOo9k79XrddP+3dVUZIeuFYVCqMFBHisHzZb9WIfMO4rfsuVn0jTMoH9XgBd54EgVwAfjAgAYl7/UsVNEOZYFEyUSSkkeKYmwlGY5+fni0zVaBgAyNE4XhUkMFb1hrl2zms0BwDmGEKnZYCuxlMEFAKXKlwqCfYTYwOgq9GpXggyTAHoESTJL2U8qwo08pWCNAGLBgf5uLCkc0gtKiGOi6+x0pteD/5HhjuVihp+5AVGSAhIE4CP7RmSTVumECOQqbJEdKbZaqbQe/DQSQvyPz8TSAoZ8yzf6X8qf4wCsaYCBr6xsTGxhqj9w3tdQ9d5pZ6hh6TzqjoIS0aU3d20SAa5JiXyObrkwe8ioHv/auPCUmV6ijpHn6F8RkDUsWk/adBB5ih39H4JEgj94x46JSqfiIqQ3myrWAIcDG2ASoYSIVE8oJ6K+lU/R0BXPaCyQJmmoYHPzUYjLX3lB5YZbXxGpJ/3LYM68Ef5U6MGeGZcSqChkuaGmxUmqyWyPTXQIrCj417ljREG1pIQehbr5gi3q55NZqz1dnZkt87IKgi5E4iiFYcOqDIsE7vY4QjoVKBl9zqQN+p7htxp+Zcxuz8z7EMvm9Tp6gKlM+tOUJ0ABQ8qFPyugM7P8NDpoaghQCagcOlv0ZLVPiv9KBDKCLyWyoFJNTqHuI+ZlREQIi0gnGR6KD9eD0UGYV5YWCjC+RQq0iotOSRFEK1oZoviWla2Iz/RiMD6+cg99Okhd86/eqGkLdqksUBacSykNwEfdKPQ4loC7mCQAL2Mb6jI4+8KfLqLQ59PWrGPXH+nAtPf9fnRgON9nLcJ0K0A0FOVOCoZ0osKnImPqijZnoOZeFjaRsFfoYyxKkaE/D3kXgLonAfVKaoYnbY1REnqRQ6LAh77gusIMAy5c26x/zzdsztLvKz/SmfVJ9P1Q8pQV3pN8gkLJ00WlcHYmVzl1eCm/AGIAErwwFRPqhG+F6BzLsp0F+VFZU6NSs7PAFHGXFo66jeMgUWpGHJHW4XMDUcTldai0R3prTQnHeOSLr+Phi31G8ZT1GRoNNKSxF4TmH8jP+irLxlKJTrqMQV0RibUcKKcu+xVUP64vPQxaT/Rpl5bMeshQgxgx7IpKx7qrqu8tdH71E+RMH8uI8w7vcmQ+9HXn1sAuipNDo5JNerVKf3UAlIh5OSSYGWgRUBnVt40C2svwMMa9l77wKkQFRTZZ6yh1xutXYUwlDHB1GrZkqHxyjV038AWElVILyo0KnAFCYLQXuOLVp0qPa/BjP/ZolMPnVb47OzsRNIKwYyAhn4xLIVxMskLyhOgDg9d26RSwPgGSCjBtoy8h1itaAia13nOXhI9IYy1CJ2hCl6jWRpy5xxwDXwvQFcjR0PquCcCOseSaAVjZLxkU6bwqeTU0NI50X6VATruV+8o5hrEkC77EBWQypyC+iDsHSYflgE6+41nFaCYC9JEI5PX6vfRmET+SlJmY4OO9CD/x8IgEwZXHcK7u9Kc0hrzRBkGP5EfMIbBAJUK0z7cCCaF4hODpGx+VWeV0VhpvdvgSMoY4ydNaTjSoNYI467nj8zrOLD8K40x6gh6zcoTHJcaTHsBukbgFFBp4CG8q6FsPJ99xhjooUc94dfkULAm1UV9FWs1cGycL9aqV8dRaa7jpPPBZQj10KfpyWly423kGujK15G++E0xTnENuSOdXreo6U/5j1EBzk+BO8zZgPePPK6QHOcGitYHGAx9eZWGRsGHAFBfW5eQ+3lvvqgIuXNgBBpOritvOexABSN68CqMURnE39CfceHW6evo0bIrngsP3yvvlW8bIZhEMFdAVw89GiT8rCEoBXSEGtl+mXWKdmn9TvPQ1cOL9FE6K7NQedSqNatJpSk1GjhnAHSCO8GOSpJWN+lDgwCfNalPPXC1/AHoNVQy608mBaJ/XvhDwnUUDBoUeO31kdySkqPUg6S3j3si4EWBU8BXxcblAyQ1ap+pNGnQoDQQtx2WGZSqZFXwyUNla+iUG7T7WiF3zQFgP1UOlT9UDpw33UNHYta4bC77y/HvZdBgu+AASw6hUpm2ryAWFR+T8qDY2G4EdHpzBDo+z+mPwkd+wEvyULUtfQ5pDCMRPDzmlVwKM1j0Ku8aIVB5isZJmUFAXtXnKUB4uDUbNHy29pt9jXxVABacgGQRTGT5a184VrZLPcA+0VCOOpnPAO3UGVNjAct1cAjoheoOEjyPOp9JrDRGuesEgO5rubIXO4KaVsKM84u+c1uryr9epzqLY6FXD0B32pYkxfEZvF/njXpCQVN5nr/jGXFJYHIJaWCbnc2i9HGMKsT7FUeTQzSyKnKUQqXKBOg5aY4lf3t9QzSFc+nzPap4gHoC0C/6gdcXaFgwmmSygnjaMYIJGVctsAiIIFIUKCWsGxh5DaJM2KIC2wV4nhKI8qGT6+DaxrSQpQuEEzKVMIyKiwzGMeCZup/UPw9QSxuANFn6j8JG8FchioyjEQwdX1QQnAN6jA7KWHvGhTn0qIDOPmiEYlIZ5ROzSg53UKUBgWSoVPvkPOf7oBu200ORj1TRjcJPD31ubq7I5CT9yBMAo14PRtHYS6BQkBY6L7H/+MxtcUpXzhna0TVQ0kR/Hw6xbW785DJQV6AlbajsWFefgMX5pAGnCoV8QOMG1+6VdOVTK7tESJMiKlAx6+70JiIcCqyMUKjRzecl/qk6oE8L+apBVarwoIrwjJwUR92gtBgbTonGpA8BPZ3YNlac5DHyCPhKAQX38zeE3NPzJoOuCsBxPiOfaERHQV77qf2elMvkhGhSHOc99qHUYBClrfpP9UdZDoXKJ2mtulL1CAFfn1lcm30hRgKo6zUET5nGM/V3nwN6kdkgpKyqJ0rvn0CEa9S5YSY9eZQAyjFo9JC6jP3A2r9HCkKpYfaDdFK9oRjlHjoMxFC6NeFpgsW9AB0HS6EOCUPuajiR3hq+V8fKAR17tLDklBWQ35P3m3Pvuc9f1hNIgPNERJbVRr993UA89Ivf+sZRtCyUufQ3Ciw9OQ3DqDFQKJy8VsmkA2XyhEMja7ZbxRpamTLVvkRAd4OgpLCL9kWfqULlgoDSl75uMbltThU4FYhOLj12ZBjPzs74ARV8NhUBFSuVjypzZTC0X9ZHfkfhYvtqVPj6G8Ix2bshUKkCVwGKXrCPrT7OflVFwbmGMuV6YBRGUK7RbLqVrSdI0TNlDXnySVQYSCrs94d7AroKlyotHYvSnrRQQHW6uGCMIznkYdQxiEpeea4s6Y4GDtpqz7TT/GcruwACORKUSgF9oseqwu0cGGp5c9wRxFUZot2tbRw/Oz7WlMqN/Fa2xk8+8QhNLu2rPOSGYT1FTfS0L+Vb5xVEoJrpCFkaCuqhKviqEaN6hOuY6nlwjDRIFNAnPXSAezpamH+qY2gEfy/zWwa4lGHlQe1bep9Ou9OlFDUM4pINn5WUdw7Vy0l3NB44H4iwRbpHQH8t/VU2NtIbSXkuG1L3nDxKXi70XeYVRn/cFZKT7sp4mOPRCK/qwrRtb7wPnNeRR1XfqYeO/rpuFOLsNc8R1HntTifV8ZjGQ76tk/pVktWct0YDa81gyXZc6VANF/Kfg3cOmVOX+mdUEUT+kQC6J8HJFjWM0a/tpfMaAOhFf9ygwhHQ4zX8ynlvudj3oSsIlinOMiuHgln8Nj5HtPjKFW+uBEZXKCmDZJnrPsqyCYkCGvuJSnEs7BA9EQJQVIqF8OcMawVfMjOFJiYV8d5CseYk3WhscCz0MGip4ntamjzpC0pJIxlkeHwXQ67sFxmH612cM1U4eA6YgeBFpVrQsIptewPD1iE1XPA7LfOCoXLyFZ/vdMhCRYbVuSEDxzbxmYyOthcWF7wPtMRVGeK5ZTkQyq/gIWydcvrBSMzFFxyUuCUk182GRY8/F4y8zZAeJD0ZNQjY12lGBfhu6CfG5SMeZUuJywbo3x+floeQmRs1eVz1RsM2O9uFQaPhPM7za4WM6R2T1105yhZArNEqvSaUe14a2ZXDkvfl0tAg//g2n6xQyKMpC3d8fCtppkmZnFOdW9IUOyRoECtQcV7goepe/kkapdKdZX9sq8wD1/mM267UMOD7MoNMdRi3zZL/ValT3imnpAvltdVq7qoAprqkLAKq491BUlQANb2fZxkQWFWfOo+Kd6rzw+vQX/XyqRdwr29pa9T9ldcVRztnXkeEjvKeyvWmiK/n6+Cs82F6j+eCbgQ8xSCG+HGf3k/dMDXHKRet4nxMGBKyzOPGgyxbOY9nPkclvTGgjwsI8Zkw6HnaoDpz7D+XBPEb+07abXc6DuY4MdNpkrcWkt85H9SvxTq6lIB1zNM19HPfcrHL8zShV8AoExz1xv13PRs3rzFpvVwVZLRJJUsCsA0F99g/vYaAropKBZb909coABREjTxwEqn41VjA/VQ49EyUAbUvYA56GDQcxmvyUIQp3ByfT+AkE0QlQVo7U+cBRcMFz8C2LQV0zrPTF54lvDCEXSWpj+COflOBlypGRFgaqRY3lR4VB+/TNTzSiIob1ywuLRb72F3B5IpbCmjTjDrnn3arCOH5dbnQQuGhZ8UCxYFCFDSsvK0MuBR0BRTla5UNzqEDly8ZpZ2szkOx0lM2MBgadIUF42mQ94bc/yHzAAAgAElEQVQ36rbV7XjYmjygQkzDKvJrlBX2G9Y6lQJpAYAv5jx6Ih6tS/txC3njvtrcKHkBUQA3XSQa5Io+Kxflfypw8n6UTZVnNRA5DvKBRlnoqfG7Ysyvse1NdcWEMcMwLbwh+SOtqJw9ihGMGBqp7n3n9vXZUf7duMyGFY3JxHNMEB1H2ZS/qGfK9G76LiVs0UPXe9kH5ffIx/6EHC5XfUt9yOs1bD4J6OlYZiw5MHJCg4s6QfmCOozj8oOd+oNi37XyDftPHmIfqGfYD9CzcJCwayY7I3wWDQWOSfULjMlGE2cBjNzw1hKs6RS6tD7PfjP5mCVZ8f08dgFluaBskL8xBjpkCuj4Hnq9k5OGAeiUM95DfUt9qp69ziPHXsjled//uj099L8uoHvHpAA+BwtiomOe5SmAFJUVrUMlkjJJkRUgXE8FrQChnqu2oZPgllq2kqJVNw1wyShqFVM4ODkEdII/oxJ9MFEu2xc9RI6B/aDHyzE5ALCvLGYdDpnBM7BPNwJ6QT8cioLzvnNhDB077kU/edIYFZwCHb5rt1q7EiYpTPidhWl4vwIWvpudm9ulMJXWyn8R2DGO2YV5n3kCGMCStKMS6GxvuwC1Gs2JwzpwH7zmOCYqRvaDQqWC5I0i3IqVMHjpXPvKhkJWBy6oXgjFazanNTtft/PIVdW25XCaMiNCFa3yFdmdCst5y9tOOcfkG9LPDZBc/3psAZrPf5FDEsAcbUyscUpGegFaGu7LoWOnawZBLhnpOIr5ysqXz1KDSg2cMnAojJTvEdB3OR6ZZwAoEcyUz2iQqsHKfvrctiaPPybvsT2G3MlDKgcA9NTW5KEbOs+RbqLmiuz+aYBOOk/eM1lmF+exR2NE+ZyeN/uPcVF/4TzvBCi7a3lQL8Y6CKovHRiRGMsypxkTcA31NfkveuHgD3zH5+MejbyRd1malro3Avrs3KyXn4ah3e+lqnO4Bs/G/+52p6jEmXYVpTKrBPo57AISQFc8UZqBD3SLHvqqgM5IqgI6ZZb3aqSK49gF6Of/wCV/LUCPCketffdgYMXmsDuvdYHIlk+Zh16mxBT0J8DTcyIm94HSIlbB0O+UgTkBUYlTiURDQIFNvQvtkxoMmARdkyJQpolLa8jR61CGVqAnU9Lw8Ep7edsRBUWNHVyntdRVsJ0hvBb4yAGdli2VMftJIYkCQbphbGr8RMAGoFO5a994/wQgsSRoDhmjT5oUpIqG453Btjws36DIRU4YUaWKkNj62rrTAbzWaredDG5o5ggRhZSKmv1U4ecYlc5+6ij4D4BeJKqMw5j42Y1WhBdxCEb2aMlDQN4usswzEEZAL/pZsk9eZWSX8RkOz5kwWPL6XMGjGaTJG6zJwM8qF65g/Mbs0eekKM4l+RjXsU9UxCpzcR75m8oiAZ38r3RXoKKHrP1VPmf/tX29FhGGMkBjGwR0NTb0fWsmnXVAOYn0UnkoeKSY7+TBERA5xijLqk8m3xclVaZmyUe67XqWeOjRsMG13IWB5xB0uAwAQE+0myxhqnJeZkwUcwL5CCeI4XrqaryyTRqmHA+dFFbyJKCrHgNtoT/IV9QLnFt8PzM3W1TEg3EPwxxOJpcBuKXQzyLnvElWOvQbAZ16LtIc9+E3zbPAZ3rmeGWEg4COvpH3MQdcrtBIqeIGebJywQ++/q+1hs7OF8yga1rVJNh7ATrCoNMZNrLD5DGnzkwB0El0epsqYBGAJwRbDsmgZQXiEYxVsSjgqtEQFQMVMr0UgiK34SAhrtPBaWPjwiqkp05WmYC4csiJhR42neKl08Kmt6kCge+wfg5Axx+FhmEierhREZE+DkxgVtmHS7rzGoYsY8je+xFOEAL9SG8HD55GlCeqTKljjZDC4oKbwc9BrFoxAD6iFDyUppnPx3bwh4eVk4Ki4lWjgMKigONdQsgUhYUyoLvQZwXJM41xWaEg0Ke895VjAaCTbzhHqlhp1auMTPyOfIBMfzf0chldzhmBsQibyrnjpPFuKRt/o/IdDQ7KgSpMnX/+rjKiYKx8pUaAKvWoG3gPe0hAj2Co/SZ9o1Hh7cjBNLwnGhZRTygfptK346SnqG90XPobgTDJxbiwVaQPeSLqgETTBBRa+jPySWE8huUWjqmf1+B1bpUfdI4JMgroSU+lpGDOjY6Ty3Zx2YJ80u10JkPdkkzKZyoQKx3QNvqk3jt1CHUvDctpHro6JH5NinukQ08qFWvjrAwp5uLyhLHmHRb1xjgptMzoV71CWaYTAyCHruUr54C04tzjGgA6o6WUj4hJ3v8L3/qGPQF9L2GPv/kECOO4B5NmoDhzlgzLkDtCtoVwhmP8ImPpdYVwciOehJtJGFUk8Ts+i8Qlo5CIJCpPI1NPWa8lUJUpDX5HoKQVxhD8YA9ApyLWbVfKHIWHm9eAymiD6wnOKnAFQ3hRmL4npRE88cr1ymgVq2AVSgzhJjnQhZZzIQTZyqb3rMYLNBFS2SIgqGc8jf+oVGfyaXAcg9OcHr6NDIlnWznkDmsduyqoZH0Nvdf3hJjXAnSCugKFb9tr1dI6tKyhs9hPwWNQUnnPr38n+2ZZ6W0a/2ilsghukCtsGSz6lNdq1XijgmNojmE78oAaIREM8FnBLc4/ftM1SjcocsY95VyNFNJYQVnlkjRWhRUNUg19+/Ny2Jrt6bPxXusEsH3OC35H5IT3KjDHaI/yh8o/dmpom6QRx6WAouNKbbIgD9XkJCgSGFWPqVGC+gPprIDJHCidRwV0jnNCpvIuG51b6grOPz+r/kLfdna6voS11/HRcZcM+APf0XDf2tyciPCpQRj7q/On76c5TNTNe3noRc6XEKWssAtpyhwV0iY6PWqkqk5m2JzyiD5BFhFhxS4hXdqIXvheIXfyaTFGALoKAzuuwjdNqRZKIV/wPwLo0UOPkxatECWSExW1dnLIh2ARJ3vamCjwCj5UQBREALoCDAnH75jFqG1MCt24MhoFgpmgAHTsw1brOD6fExYVlc+ZT8DkljsKJl+1f1RYuM0Fx09MS0eY4q8suYQMq0qMzOwV4ryOAAt8pFOv1PjhPvaY1OS8MhxZA0lboXRsjCZM4z+MfKY9k7yUVB1lnAOBECGyr3MWKUxvgLuXGs2A6ltS/jsAXT0zgsmgirMIJOSuIcxs7ReFIvKkMRSPj6l85FihR2CncKuS1vdqaLCELunvRrONfGsh5xYAoAbbSNYwC97Jh4ZQLzgoiNHm/e6nRCjQlLJCZaVKOYJR1DUKuDoWGrSsb0A+pKFN3ZNiMmNAUy+RfM5rVS9wLrGGrH+UP74y5EtQU/n0CFc+C2CaQRb7S9okWUxyp4dLsf9sR/Xd7ja4N3xy/Mof5IVIIz4XESo+t8xLp/5Av6i/xrzU9eOVcR4CPWAFV/CIeujUMbyGzoPSlE4EdZUCZtQDNHjoodN44fPRX4bcyzx0fKcREIbVnX5ZdlEr3e/NJ6PRQ6cOVF2lxj7ngN8xikgZwe/cXcQKiOpMkncZQWBSHGWNtNgF6Bf9jTfu6aGrQilTrLpG5r+HkLsPaA8P3bcu5D8Vfn5H5omCyt8J6PQMIhhoLWUKpT5LKxnhXmUoEI/edBRoKr/X8tCZ1IH+4lrcR0BHxBlLmtpnDU3hWq5BkyHIxC58taqHkhkVUcEksNJDp0BG6w8Kn16ienG4HrTwNaJwpCrH4qVvcdpU9jRUkZDxsG2Fyh/PIY29ryh9WcHxncnLIROrMUn+irzn95tZcXwsbJtaSmbxZQCsWXn+Rtqah6d7eEy2rXko3KvtJQ9dASUahxHM/XqsgQ93bJC3rWl1J9LCw3O5VsCEwsheFSul8Xqdw7IxK43xHnkBCqguf1zDHuHM8pyUB+DNx3Gisp8bP4ie7PSKrUtU6H7aU06ucw+cYfp8EhQVsYNdczegU6FGMNLxUAZZmIeAQ6VMPnGjIW9rKuNhRkdUptX4pSJXI5v98DlFtTMJ82rEANdB2RKEFYDYPyxXRUNBoxq4jmPCc0ibpKB5jsB4KTECOu+NYJ7aHB8fq20qj1B+y+jj8ihlc8sAnfomAnryMFNSHF7pYXKLGT57ImrOoaHuU9DCNUyaRZ9V/xLAuO2OdCCf6BxTR8TIIo0xNY6ic4bDhQojDkc55wS9wjGRPeHQEzQ0iyibFKGJ/I45Iv9xPPhunFSY5l9LGuN36mi0RXzCd/yvoL4L0M9+84VF6Vc8PA6+UExhnZcEJQgUYJzXHnziGA7jFilZZ+EJXQroUeAJHCSuEoxCvtPvZh029g6V+UE8MJZaY7Q0dY9nucCMkz2UgbSfmnRBWqniUYal0cFJ89Kn9YYrXQVqjpvMwLYVDDlXsPIAZFQ2yjBkIg8151wFgiuVC6t0kTHIROg36LO6uurDVUXHuXaAQIZ8zvLkdZGPdNwETb/WKu6hazEUnWO+H+ccpGzawsKHZ5/rHEPwsYUE41hfX7dqvWZLS0u2iZCeG5UoE5yiB7iGxXDgoczOzBgKeHC8rC+9uLjo11144YX2rW99y3kIte3xTAd08HfdrDdM+9qZZZ4OTkheEyx8jBN9eenFF23//v0+F9/8xl/a4SNHrJPDllS85FX0BdfpLgMFJyoW36aXw6bIuD3x6glfYrjk9a+3V0++mmqlIwEVZZRYwESLZeQkIGblOx+y1nulakuLi/bqiRO+roj3oB/CpEg0PHT4kJ1ZW7V9+/e7oltZWfH+gkaYI5TdJS8vLy97+zBAMUYc+kPjtRiLVIzD/aAB50KNLTyzWNrJB1tM88BSSDoZi+g7Q72cH+4/jrqnTN5VkbJ95o8o0PA95YB0V+88ySE92BTtoP6IjkcBLrKFKumrVAQDNe2p39gGHQB+VrBWWmLJgeBL3aFOjJ5WiDYKvTEcesg9RQDGWe5q+KoRoDqc7fN5kdaqi+kQpXbGxx9jHvGfdGO72j7ngXxGnsLzPdGst+M6gyFvn1M4GLk6I4xlx4h80hl1JO6nE1DntreS0ui4jvxbyF7WDeQlZPnjvTpaOv/kWzVEFNh5XgZxu6KArhOtHVDrlsqchKMFUTCxroPngjIaGi4s0Bz21Cx3FSq+dytSwrhkegpUb4DTkJKyit4NGZTZhfS+STwaIwoiEdijZcv2+apZsPyOjAcia4RBLdDkQQ6t3kJhgvSngK1MX2ZhFhOIrWdZQdMbV4sV13HNygEmGzcYJwUizjuFFs9lyC16Lj7fKL2KTNc8z2VGET0cWuakp/MXvEDWg5ZqWeQx8lSRcyBr/S7g+aSw+Vy8AmDhwD4/byurq/b888/bkSNHXGERGDFmXIP/pMva2pqDEQHn3HPP9fu++tWvOvDgeQB8lrMtQsq1qm32tgpAd6CR9XgYKgC+88491/7qm9/0Z1zyukvsP/zJn9gFF1xgALlTK2e8MA7nkGvc5Hn0icKvwOS/W8X2LS7Z5saG1xuAcQfDgNUX9bx6ALrPYTa43cjJ+/aLrUuOQOODhnwsbpT07MILLrA//uM/trf+4A/aTnfH1tfWfMthbzTO1qWSpULC46AfYMycPHnS/8M4ItBhvjjHaqyQV/gb+WrCGMw6wUvPSmGiCBwqv5QvPt/p6ltHx38KLjSy+WsZoHMNPT5D7ykDrPR72gHB0rHUuQQvnW81BqhndA19/N3YmFS9oTJFuuIVBi3pR51AowftU345Z+gbdV4E9Ei7OH+kic5J2uo9mRTIsfB6nX/OCeeZnnvZM3itGo50BiBnSEaDfGP7GHQEInbOG27U5uW7NIhUsCpX9ku6K0XCfK5k8iOdo6E2wRfukGAbazLIXH+Ec+v5PMVdGgDU50rPAtAphHywMpcyQFTaMaTDBCl/XiWdR+xb1PI6a2FBZeBnVasJqZLEOgWSCTDI4fH+EGGLRNIyw4OK0pk3h/cV4Ck8ej/HPk1Ilchc4yDzkI5kIo0CRE/Vi/PXm04b/JUpcdzDZymjY54QSvZ7ctEKraKEa9Uy9dApawLn0L+HVsNpVCoYNKaicad0QZY22td1LNxH5U4Ln3RRJeWFJXppHzi9NLVEqUS0+hTuL7yzfB48BA18yINoEFWAIgJQAbh3ul2nBeZitj3jCgRe/Nr6mu0/eNCXDBhpAZB//etfd8BF38Erp0+fdvBlGVTsbcVv8E7n9y9af5TPAy8827ScAHqj/Y31dVtcWLTDhw7Z1772Nfsbb32rvfzyy/bc88/buRecPyEbCt4cqxpc5AGnmVVsa3XdawEge9/H2Gr6mjnAc2nfsvWhNJi0R8MLBiArZXnpzaobIj43EobGdwtzc74XF+N93cUX27e/9W0fz+svucT+65//uZ130YX28olXnE4HDhxwGsNAwjigLL2ARgZu0BDfY56w8wAePIylGI5UXqVMKAhP8FAzFT+iTKsMgVb4XnWahs8d8KSwzDRgobxzbvCZPIgIiwKPyoYazYyMUWmnCGMyRvT42SKkywhPPiNB+z3WFbW8rSztJZ9Q7NnB0epkHN+E/qomvcBnKqDgeoat+WzQlzoPofY0L9OPD1WHRsHX++CHhY334O/6PQOc0p36QTFJDYX4Pa6f8Kxz3RNPSOv1bG5h3nWFV3TMgI72/NAa0CZHTricxjKxxBqtdKh9m8YTKsteu4JRxhwViPPP8ZD+0bjn/BbYeM73XTSKFjAVuYbClBlUaAhYhTDkkfiE5UpIGDSUpgKyr6vT0tF7RCIikJAYFAqfLKnlHq0jKj+fICmIQCHHd7pGrKDOMRKoCkMkFG+hwaCArmBKRUTQovWb6FO1/qgyEbJWg4AgpJNIA6T4TpLZdGkBz6GFzrFQQOkN+ffZyoxhT9II9CF/lDEsvEKEnejtqyfM5Q5VNmzbAT8LjAK6WqLsL/qA/nF87CtD3AAYAOehQ4dcgZ945RX3/s86etROnzzl68zwRNzSxpnCPOCjXrOTK2fs8NEj9sorr3g4/IUXXrBLL73UQZ1HB8PDBEgB1HANvHm0VW817czWqnupvowjoTgeroAcAnjQAC4YFghxnjhxwmXh4kteZy+9esJlg8tA6h3hO0bAyrwtAPrR/Qetu7VtJ1591Q4dPmwbmxsO6PBcX3zpJTtw6KCDOpMGsRTBMLwr0ywbPDXLlepwlKp3WcUO7t9vWxubhu1FiDYsLy3ZkcOH7eUXX7KZ+Tk7vbZq7dkZHx8UI6IimM93vOMddu2119pya9nbrlvdrr/zeh/PqVOnPAJCT089xOihoD+MGNHAo+LHZ+wD14Qh5SX8jj6RdqpPqEswxmjERlBWQOe1XPKLgB49KurHaHSk6FAy1vVwlwioLJwSAT2NJZWGRulo6gV1VtBHLjlE/qEs86S0aAgpgKDtaYCe9GMCdLahhgWXHKlPJnAk18Ggcal95BygXzSGaEhxrJSZvQCdxqHqZ7wnz2AfuussKdFMT9yXY2Q7M6vHcUkNcoRdQtFDV4dQdSY968LAzIWmuNedBiAxQ8Fc71Us2hVyR+lXKmyChAImiRcBvVCq2TIkGBZALWvo/z2AHgWClqMObmyhVg2lX3XbRAR1TigBHb+TufBbPN5PmQb36O9qdWk/1VBR4Y/hFtK5mHAYJAajZPLoSAXeaJGRQQrhkchDDNeW9YvzyOdgjZcKU5ckqGR12572n/MBWjIRBn2CcOBerlfhfVSIpDHbUwHgczk+vKIPBHS0R6WN+7BLAtY1xoG/hfl5m5uds53tjq2cOWPbG5v2Yz/6d+1dP/1Oe8OFr/f14c3OhrNMcwZFZur27huu8Hk+ePCgnTlzxsEbf/v27fN277n7HmtZ2l7ZsY4dP37cPWBUeTv3dedPhtwzEPrFOQkNz4Fh8eTDT1rTGrZjO9a0pr3rhndbpdXwPAR6QuiHRjsw9milkw9rI7P1V09bs1Y3rPffe++91rYZVzA71rM7P/Rez8IGnPu56fTQqUhhaGdvxJUIQvA5CQhAB4W2trJiy4tLdu7Z59g3vv51O+fssw0HWtz9L+6293/4A7bd27GN7S1X6OgDvG8oGdAQHjiWL+Chf/pjn7Zt27YPfOgDPlaMEwYSoy80QDnv1C8EdPKK6ijnm3oCNXphEZhoBFChk+8JQAA0BSDVc+xTNDKVf5nlrs5AoQtzlExlljohefgpfM3SqeyjygANPCr5SWBO29Z4QA2VPp6ja8wKtuxb0Sc/wjhFyHScKn9Ke+rRJOvdHPUs99Dd4JKkOBobhWGFKn+5sFHUcwrSGsFhyJw6kn0jzSK4KzjyN9IJEU4Y7XRCYPjDEQCg4/lOo5wISr7yiHIqrZiSkf1wnvHx4hybetqkK4066kRfr8cyYi6uUwboOg9lNNrloaOwjA6UHhRDStEzJSOUeWvecal6BQXi4Pk9htwVMJS5+L0CFJlQS7/yOhUobpvA9WQGFSoaLNGKV0GKAq9GAw0GFRQqEbSjWfYEyUJwkWDUTQoXf6S59kknsRAEWVfFljNkauIeTC6TSKJFH40Rnz9kyQpARmUX6a305fNwP70VjptjwfesNKU8xt9dSMLhIWyTAorxQOj4LAifziW+d5BHgh0yvvsDH9Nce8aWFxbt13/5V61lDT9mNuUF439aI4Mp2HHqV+3M1hm75pprPNSOccKLhhcOb/KZJ56xnvXcy8R9l111mYPX/L4lO7V+xvrIc0fFMQm5sxQswswArofvfsiNgbrVHNRvvPNGG9Wq1h0NCkDHmGkckZZRYSkvAtDPWj5g3Y0tX0J4+pHPWi/1xhrWtHff9B5bXF5KCgc8BkBnuWCAPMJ9zFHJ5SxZ0xrePxTO/uVle+5b37bF+QVbXly0X/6lX7Z9rWUbWN+uuvEaqzTrXk8fNKNixHzBYwfvf/vb33aQ/8QnPmGL1UV7+1Vv91A8oh74A20oa5APXTaiYUNlquCM987zuWwxvR7lYdBKvUsCMV5JR0RMCHjq+fM5VL4Edyp6GsG6bY08rvrH12Z5zGc4GAgFWRTQtX3KPe+lTqDhktpI4WTue+Q9HCfBjDpcjRX20WupS+2AqG/UC6ZxxZA7AF099Aim5GcCqIa+nb5I5kVSYzjPXOnI/qh+jtgQ242YxbFy3vWZ4FHlOfB8YRxmmQDI8zwGb5tr6qhzgCWfvO1WeZA8i+/IS+AFOl3OPzlCqYCuvE6jRY0VlX98z74Wuhrb1grlLIcQkJHI0GyITEKiRqahh+6/V/M+SZe+cbKGC1CeRG7ULwNzCpEaDwRDMiEqxSU7YpwUF9+DkPgjoNNoYTgsMjGfrcpAr1GG0RwCCpICOj1cTo6u9VVqNTu9uu5MzXup3PgMCg+ZhXRnf7a7HS9nqh4s3jMzHLSjMJB2pA9CRx6KDn9sg0paDQk1ZooCDCGhTemvHrUCPhUyMvQpENGAQN/h7QEQGD7kOjb5E8/HNQ4S8wt28sSrtrG6Zj/yt/5nu+Ldl9tbLnmzDUc921rfSJ7s3EJx5OJmd9u6NbNmfaagwN/7qb9n55xzjgshvHWA+v2fuN+2Blv+XbvStqtvutrp3Ud2bxuvk2voPNSBYfe11VX74ue+aA1reNvX35ZCz8+/+F07dO7Z/pwyDxN0pPGpSpnzCUAfrm/b0uy8z/dDn3rYAR2QDkC//o4bfTkEYI4okCfE0SvKRjbk0LP/SwAdRlJna8urZS0tLNonP3q302lzsGELtXm76b03W3fY9/K1mAf0l3kq2AmAdXJ46I/c84ht2IYdO3bMLrnkEvuLv/gLny9Gd6iwCKyqgMl7vCYqTZYtJtBSH4FuvJZ8RSeA1+D3+dm5IulQZYztUleoEYD35D9WWSwDM/aZyZd4li73IeSelPI4wlAAbQYJGiWqZ8kLCLmn+8v5R4FA5Xbie3igsnZMunH8jBxRdtEPTYpLfRkfAc3+kx7RYdK5dXyAQSaArveT5lHn8Ro8Ww0cHZfKC7FLAZ08gToKnvib8cH1ZU5US974yL12j3joOR/Mas9LsHSg1NhgG/wNcz+xJFmrpxocOdNd9SzHwqRk6tQoK8STMaC/7dI9AV0VsloPyqyF1ZBPbtJJgQeJsASBntdSiXuYQ/ZCKhiwDR2oWsgIt1XrqZZwAVLMfs1Jd0x+wH0ariFj8sQiKkm0SWEtA3QFRxAOYKMKQ5UFLVP1GmggeRuNuq2sbezy0GnI4H5dZ1Qm9fAN1t9G45A0Q1MMd1OBsR+7LHRkIcNDEeVB0FchUNpOKIZR8ihVEev42V5hfMle70Kwp4SsijXKTsc9dLTDLHPc65nvtZpv+4LRhP3s22sbVhkM7S1vfJNdfcWV9v1vfIsfbVorCnw6R1l/2LdGFXvSqwZTDz7OWnfNFlqL1rWu3Xbbba6PsOZ9YN9++7Vf/VU7ML/fvwNY3njLTf6+h6JGM7DQB94uihb6+BFBQcIPllKGQ3vy/idQ8t361rNrr7vG531mYd7ObK5bZSYd7lEbjDzjH54xxmWNdPgOqy3iN4aHfc09n0XdHFWsVa37ksOn7r3PZuuzHkVY6a7aP/xHP2+bSOzj9TmnhYoN3w8RusilO4scg1zBL20rrFuv23UP/Zf+z39qZy+f5coPHvrVN14LBkrFVfIxmDy0AgZLe2bGNrY27ckHnrQrb77K5/HUyZNOUxgQ+B00RB5GmdFNI4HgED1QnNmuIExgAj0Zhlclj7lRgxnXsY4BZUTBgmBE/lc59+cgryPvJVdFq23iuWURCPBvo5GMaV1Dj23hd/ab86Z9TOdB5GN5s47TELk6ZAo2hVFYrU0AlRocHL/KNCMTuD8VKeJe+kmHin0kzTiHE4BfrRiOEC0OB8oXKQaoI8mQNTEAdO12xkmJqh+VZyKgF3hVSZUEwX9+rgN0CowE1HSHPGdDF8lxBHSfWyn1iy2i+M13lzRTpJSGG40NAjo+K6DjsCjWeKDhrliBfjIiSd5WbECftzbTclcB6Be8LYXclYhqDYKgF9sAACAASURBVHAyyywEH1wlbU3BdaxCNdGpUJJVGd8VWQXrFuM95Ox4HBgFV393xVlFyn9aBwJh8UyGiRi+1DU2BReErGBgch8nLW+1KnXb1q4+iQDRm9LENIaDlZmV1tjHjG1fWoxHJ4dGCBNbqBio2NCftKQxzlIlU5IO3H+uQFxEG6CE3SIdJw3iOoag8PyywjJq6brCyueRUynilXSmUULPjcsOVFSuFPPhAyqoNL6UgVV5O19i29hOx44cPmLdlXVrDM22Tq3Yl57+vIOOV7DLoXWA9nW33ehAiPA0trq1Gi17+L6HPERdMZRwBegO7bpbrrPzzjnHXnjuOzaHax540JqVVADp1NppB8q17U3bGQ2tNtu02Vbbtk6ctrMPHvaEuZNrK3bW6y+yE6dP+T2tSs1mBhV/dUPBhtZtVGzbBtZcnLNXvvuiXbBwwBo7Q1toz9jplRWrLc5aba6d2ul0rTWs2IHFZc+4b87N2Naobx14xsOBHdp/wE6++LJ9+elnrenmi1l30LW73v8+D4d/6/nn7MBRJMxtGpL0Xn7pJTvn6Fm+9r/S27RRHceu1ieOsURqCv7PzczaKy+8ZPsWlu3JBx631Y3TbtygjR/7+z9uC4f2+5nuZx087Ml5g+6O7wiAogNvdwY9O3T0iG8jRHgdyyBba+u2ODdvjXbTuvWhbQ8mq9ep/GmkSYGFoUuv5Z+PzeR9VI7UBypTNHIpS1wyo0xgflTH0ENXGaYBSxmLDofKAXUQ+x7X0JFfUKNBleuAFLIhRwnT0KaTQXBLS1pYj09brtgO9awuGURAh2fMJUkaT3wO7ledG40Z/OYFZRwMJ/EjOh5KH+1DynJPEaKoU6gnMU90yvCdLl/43Ehhl6g7OZcK7gqcGGunhzomKXrs/cxVEh3v/DTGjC15WYJJlDSIoPuYqU/eSkZaMrSIGdRjGjni6W2cK/aT9GKf6KgpX3j7MKq63aKuvNPjvLe9rkiK4w1lAM/vtHFnbNRDljVcgiknKHrO7LQz6AjrdPWJM3mVAOyPWnl4XsF08O4qAwc0ElMBXTOEKZi6JpUqLY3PuyXDUDFQcJUhOX6O3YUoh2K4BkhAIzOqMlDmScdvpuQKpUtULlpsxC1IOVVMQ/KkQYwsREYv5oRVzPL2N1btoiDj2Vo4RxnNlRYYKO+D57h4L/mFITtaqTo2GixkcjfwwtnwqnCpKArFVatav1bxQiczw6oN1rfsb//A2+wXf/4XDDXeYbAhB/U9N1xj1dmWnVpbsfnlJQebo0eP2trpFat0B/bkI0/4sWlb1nUDAAlrt9x1zNooOlNt2P2/e68D2NrGms3PL9pdP/t++4u/+kv7/S/9KzvRPW1LrXlb9rvMrrv+Ols4fMA26yN7ZfW0Kwk84/F77re5bBQAyG/4wB22PurZ+k7HLr3wYvvkL/66eeB/e8es3bTjP/NeO7W9Yfd8+lM2ZzOG1Lj1tTO2b3Gf3Xj7Lfbi2mk7dN7Zdmp1xT2s5facPfix+2zl9Ak7sLRszVrT7vrg++zEmVP25GNPexQiJct1bcZadvmV77LmXNs2Kl0b1scGdSHfHjEw99BThKHiGQTwzUfDgTWrDadVrlNol737p+zQ8n6/ZnVlxb7w7JeygWR2ZmfNoxJzlVn44/bB977Pvv61P7cDRw/ZaKlpHcQ9Mg/SA1QFz4gT+qaet0cQkFQmgM5raJyrLCj/KC8X3k2oEgY+gxGiuk8dHyruqLM0IkZeZT8oH0lWq6nwkBw7G3lcjQfqPuo40oLtsy013vUsCAV7n+dcFniXkZ2LuLBtNaSihw4PM0Ff+ou6hn1THVjQM58WSYME3xMoqfvpKJUtSfkzc92Esrb5XZmx4P2q5SqSlVzHJJd7TUDrNa0LUIaM+YEtebSux+DQZUAnvlDPkXYcawR05aOIb8pPnGuNtBR04t54PcIYgK6NsiFOQGTWOHE8JL7wFnOIiQPgAMuYDYCO3bQ88UgFh+3QytbJKZ4FhQ6fKgM6r6VlFDPYCXhjDwATmcJ2u8AiMyfDVyoknACu/SigM2RFxod3zb8JMM/RDXjp9NBVGNgnVgsj+Cmg431cY+cY2RbBUi1Des9gUITcudeSXjGZswhBhRO6yFAEdK09oMKvdFXDjkyK33WOdhkMKC2a942q0uX8g3bthTl7/tvP2aUXXOyA/tF/9it2/uGzHYCTx2129S3Xm7UaNrdvyU6vrngoHGu4z3/z23b+obMMJ049+ODDDuqXH7vCvdittQ0b7fQSUN53v800W9aoYT3a7H+77O325S/+gZ3qrth8a9m2Bxu2OKpbtZsS+N5x5eXWm21Ya2k+VVB7+VX7o6e/ZKO8Z7nSbNn/eu27bOGsQ/bKmVN2zv5Ddt8/+02rbXTtIDzdzpZdc+dxu/+xR2zb+jZvs1YZdm2u2sqQanb8I++3kxurHro/+eqrtm9m3p6492FDHAFxgI2tdbvjrrvswUcedijeso7X7F+ozztt8P+nrvxpG87VbFAblx/m3FoG9OqoYl949FkH9JH1rYIlnkrT1jZWrdKoW6U140bpsWPX29LsnD30yQe8jy+ceNEOHz5qq90NqzYb1q7M2GZ/w2pDs+XmvPfx9g/eaS9snbIujPK8F5oGt/IvKx3iGoYsQVeELB1UA6Crh678Qx2ir8zJUKNddZ5WmuM16hSUrXHSaKVXHfmaeg5JcfBwCegEHoIZjdlocPiYSyqTKQhyDDBI2P4uXZ7PN6ABonpKddFegE7go/7k2FV/8T3nuAAz5MjkLH32jc9hn3lPoXPzfm3qOd+GKoVptN+kE9vTcRLQ/RyLVHAvlX3NHjrHxaRer9UggE6HDss+fqZFyV5+NYgU0JUvYn9ptFHHaRa7YrPTGcstWP+XnRqFh65gquBFQNbflYAYDKwUdhjX6ZqRAroKjb8HJYdp7UWZaVr7yhDuyXliUm9PQB+DdwpLK2ERam+30xp4ZDb2h6FiKgEdO4AM41fvk960r7nU675lR62xYqAZ0H0tNHsGE79lJuVe7jJA51hUgZARKCDqGZCRKAxg0IW5+SLzkgplYp2/pLCNWry+nivbPDBm/DFMRA8ffWS7+jv3etOIiMKnClmNAp9XJNXY0F564UX7/kve6ID+1P2POFjAiwRtb77jNjuxdsYa87O20d322vPL+/alEqXtWWv2zF54/jsO9tiChfDwc88/Z29+w6W2vbaOA8vt0U99xmV+ZX3FuoO+7Vs+6MCO/9vowahnByuz7qHjDybc1e+7xUattD+4MTB75GP3WiPPaa9SsZt+9i7baVRs1KjZ1ulV+/K9j1lla9vXw0e1inUbdcPqIMLzyDLBprnN9RX3SFrzszaqteza9x3zMaJ8cq0/svs+/glbqmENfeiytTPC0azJCGFxTh/HxmnPOViYW7K3H3uXA7rKXELJkQHMZ5pte+r+J61nXZuztg1GOw7okFgYSyjuumN9u/6Gq+3I/oN2z7/4Xf89pUolGqHtzeGWG477GgvWH3StPjTrjvp2wwdutU41KURV5uwPwVNDzeieG8y5KAoBXa/B/TR21ZCOHiQVdtRNlHfqDzX4KdtoT0t7Un61DVXCKt9JF6U8jQjoEYDZl6gfKM9lHh51Eg0W6r4JXYtQv3jjkTb4HEPw0UMvtnHlzlGX8lmcA0YB2GfvX7XqVdq4j576TPUUIzd0ZJgExjnAaYlKnwiQ1DuqKwtAreG0wp4fruQ0LwH0Yikir6fTQ/c2c5SD29ZIYzpMeKaG3ZU2nGNNaov3Y8zcZ658VODVcOT1ITRKUbngfxpvW+MDlXHIGFHgSTgMBoCOPxKP617csqHMpJ66r1iMkn+uyjoCYPT68DwX9Ebddgao1ZzAosxDZ7/YX05sClclQCdDUGi1v2UhuwLU84k5npyXQ+GcIDK+CjzHxfu5nY9rSKQN28d1+E63VaiHjudpBEAtPwqizl+ZcsE+7uJEoZy0Rg8nJe6kSlwEXO0jGBoWLpUxx4z+c90LgK33E6C5xsTfY0htt/KbTLpBP5B41q+MrLO1bYuNtq+f/9Gzf2DD/o7zU73WsKtuvt6Wjx6yk+urttXr2r6DBzwR5xvf+IZddM75Vu8M7M1vvNS+/lfftFG9aoOK2QsvvmBvuPgS21hZtdlaw+7+2Mdt39xSsSYPkHrb3/khu+TNl/p6+R88+SXbXj1lZy0d8HsPnX2O/cQ1l9ncgbRl7cjSfrv3N37b9rXmfFhnupt258992F5aO+1JZVgf/4P7n7QWQmjdnlVmWrY22rFbPvheay/N29f+9M/s//39f2OA0RT0xnY7s8uOXeFeMjzV+mBk93/iHtvXRBZ/OnSjM9yx43fd4eVlsVf8X3/5/8qRi55v5VvZWbOrb7/R+lWp884KjjAJRhXbXNuwudaszQLYH3jctrsbnjPQsLr96N//cVu84Cw3hA4sLNnv/MZH7UB72bZ7mzbXmLO3X/4Op/fK2qob388+/oyH3GH6bK6v2vzCol1+1/XWrSUwL4uUwSAk/1DGCyM9e2cK6G6L5NoH0Ae6Zqo6TAFaAV91AeWPBnOZwmUy3y6DKEf4NMIYeRp6Cx6WVmzUfml0MAKV6qjokKhRz/GX3Q9m8gTMAMZ0bnS8vJ9zgGsg4wT0CDikI6MM0wCdHjrpp7qCulodJo2Aum7Olf7i+AodKx49vtPlSgiDH9y0B6AXoe58mFEEdBSW0cI4GLfyqS5BKxZFD5y8jzEXEdRazWs5RL3NsXk1SmxbRMW5zG+VC38oHZ9axpAETmWeXeAHywZbYTKgozPMfNZtKRHUvZMIuFfT3t5pgB4tNE6IJ5sA0PvdXR4676F3q4qCzJGEIIXc2bcouGqdqxWsY8GWHYInQQrX0oIkoCsQkla+ZaiW6mtPGDrisVNw+MwI6Lr2CBqqdeugJwytc1zQRM4/15C7Gkhl4Xo+iyeaqVeBPnB9Tz10NVSohGgwcF7VulUFqEzN9/D84KFjS9Vos2PDra49+8jT7qE7jQF6111hg0bVtgc9B+zWzIyHxbGtarC9Y7ODqlWH5t77obOP+ho7qq6tr6zaOUeO2mJ71n7+wx/xzOyF2QV/5rG7jtvSgf323IvfdUAGCH/5oafdQ9/ubNuo3XDA3h6lEHxvfcse+Z17rYqqUshIrTfshg/d4YlvG51tq3T79ulf/S07MrfsnR4O+3b1XcdtEz5wq2GtesOqm1176oFHbWXltC0t77dtG9lVt13vY3r1lRO2f27BPv/YZ62Vk+LWt9ft1ttv92z5F1552S64+CLvy+9+9GO2tb1hs42W7Yz6duXtNxQeusogFsIA6FhDP3rwiP3Hf/8f7F///r+0+dqM7fQ71qo37a6f/aD9+SvfsfbivFV2+g7q8NBnKi277th1nj2PbZUsDYyljS88/jnr9zo232jbibVTdstH3me98YGLRUEPDb3r3l0kaYI3Ycj2uqkmAQAdf5RtBfQI1vGzgpnKuBr30bMir/M18ik/43fuUimUcJbtpGsGOYw7XvLQSCH1TwRcGhqUb+pk1UvqPHBcqt+S0hsfWMS2VNbxDHxWp6YM0FV/Ky2os/YKucMhwBo6dVdsX8ekkUh+z+VaBfTC4cp6iLqV81gYLKwRUwLoPD61iByGkLz3F8mnWEYLJzWSFzk/E05QjtIRuBnRjU4To9yM8EbcdT2JPfPYRaYh94v/1njbmk4G31PJk4DKPCAQzpfmaV8YvAI6hI4hVd43AdyGSmypEtY0wXMrUJLO6AHTe+z2d2w4mp7lTmCJaxze6AgMO974r1YkQTqGRApGytuTsI+S16KNGBICoGNC1VMuGMtruaeN9GXeMwUiZrmrNwv6kBa06FXg8XucM51nCgn6WJYUR5pom2oUIeROz5wMHJcAKKzRQqYFHq1/NaTK+KIQ2IrZmfU1O3zgoFU6PZurNe2pTz/qgN7td31/9PH33Wm12bbV59qeQAbvHFsN9+/bZ69850U7Mrts2+sbtu/IIftvf/kNLxaDojFeoKa749vJPvvwk7bT61i70bYutp7deINvOTt49IgXVpmtN+2j//ifepEXKDeE3O/4hZ+1b7/8grcFQP/9R37PBp10+litPWM/ecN7rLow48VlVl46Yf/2mT+05shs9ZVXbX7/sl3z3lttddD1dnAAy3K9bfd//G4/7nRhYcnODLftH/zCzyejwsyWZ+bsyU89amdWT9qBpX1Ws5rdctettrK5bpd+35vtT//Ln9nKmRX7v3//39jQegYfG+H6d956pfWwoT3/kQ8J6GtnVm2+PWeNSs0+93Aylra7m5578dNXvceWLz7Xnnv5RWtZ1cPoKEXb7+746XRveMMbbHVj3Y1KVMu77+OftKoNbcYatrW+ZrMLC/bO269xQI9zToOY0Sl0j3KE915EaafnPFsG6ASeWDqXBi/HSXlVo59tEdCUNvE9l5gi/agnNMKgz0V7ftqaVydL8q+Ag/6rgY570z1pzZiGb9kaPvtSBqgThgWWrLx0bMqSx58CKvpA/RtllI4GksWY5a7t6vVl9HP64PkZ0NEWx1iAqNClzMDCdayjsRegUz8rDb2xaq4lHwA9lZROSXGFgVUC6NDbAPTiwKNQMY6GkPItx6H4QtyIc4trCOjKGzQUIYPbSNrUpLhL/vab/Tz0aX+vBeg4FAL7zKnECej47OuU8/MTa9RkdGdYq9rMTApDqlWln1Npw3FImwLuINZsWrfX9SSn6FHiM0P/IBQtIbWuU5v51K9sjUbg0qQE0qiwuJCljuxcKczAEBzpwH2E6oFPTA6qJQnx1ZrGe68Bno+A1NwEgjY8TXgt+E/lokqLbZWFvNAn3XdKesVta6Qfn0vhQ5YsBBLzoMssGtbSces8UIloBAPP4BjYXw077lIYOPyn3fKCMb21TZup1O3zjzzNHBf3pt91w5VWaTds6AmUQz/q87vf/a4XFFlqz1lvZdMWZmbtzMa6zS4t2OrmhqG+M7ZgzTZbVukN7IkHH/NnntlYscX5Zbvypmvco18+dMDDze1q3T77yYeKNfS1fseuuPUmO+d1F9qrr75qi80Ze/C3PmHt3LMt69vxD3/AznS3zOpVaw7MPn/3Q2Zb29Zsz9h2Z8tu+4cfsrXhjpeG7WxsWWWjY19+6vMOqCdXT9vc0n57x3XvtmGtYstLy/bqCy/Zv3z2y9byFXfzU+BuvvW41dst+6vnvm2ve8PrffvbE/c/6qvfqJ3XHfXsqjtvsp3q+JwF0piA3qwhuF6zdr1p9/7u3Qbsn8nJeZddf6VtzdZsdXvTFlozNt9sW3dt0w2kH/7hH7YPfehDtm/pgBsXm4NNW6jN2db2mu2fWfTkvdNba3bzR95rO9lDp2JDH2gkUv7VaGYkDIqM29ZwD3mHgAB+wu+qMBUsIogof7O9sqQy1ZWFLIjnRWOBijdGuMbAkk744pIjDd7YR7YRHQ6MtywCqDqE54nzuwn9W63Y+sZGEU1UQKeeZASQfaZepX730zKzAtN2aSApTdVpcd2bs9x1DZ3P0Igfx60REeboMDFyGqDTiCozWBBqxxp+WcidHnqxpFJUmcShLcnYQv9xBGvU/+ivGm8R0DkO9IljYxSKep38xyVVGnN4xfNc5zeafk4EAd35Bh46wTSCDhqDh0GwZpgAnaXniyMUAej0pMiMHAQNAjIrGQLP6O2gLGJKJYoWGIVGiUMC0Gp0QM+1qpURlBkU3LSPZDglKq6NIV9NSigzehCh8NBVPOc2F2sBnRgmpGAXzOX5B40J+qpljj4S0NE2D0rhmdI6TjKAWvoYDw9H4Bwqg6Mt7MnGHDGjnYxDukMhaF4Ahd6VbqPuYI5dBqpsOJf0wKmceS/nhHTgXBTWsFSeYy1zVRBUStAj8ADf9oNvtf/2n/7MFlsz9tRDj+akrLQH/cqbr7XaTMu2+zvWG6bazUim2sZWt2rTZisN98Y/cd8nrd2YsytuvtpwrvjqmTPu6XY3Nu2zjzyVc7yxRadu1xy/3mrtZird2u+5Z/q5+x4pAB2b3664A0CZ+KneH9nv3ffwRFLclXces1694mvbs5W6feWBJwxFYqAcoWDeefN1KeTerDuINjsDe/axz9poiBBl3aMAV9xyrecQuILpD+1zDz2FmnAOwKDN9bfe6HkDjZl2CvUPh/bYpx+2thexBayP7B3Hr3BAJ4gW0Zf+0Ia9gQHQN1c37MJzz7f7fvse2+qs21J7wdOBLr/xGusttGytu21L7VnrrG1Y06r2zKO/54VnaobiPakYD0D99vcet4/9xj+3w4vY3mbWtb7d9A/usudPvew7CzDXqJGPV5SGxZ5+1lHgnE+85lAjS+7uAgyuK+6RdBp3wlDG+SzKQXw2eZx1GiJ/8jngN41YqT4CDXHGfGd7uyggApmMToXKUzRCNIIRdV0EEgU917kouxQMETWalRb6PfUYxgWDxMsc5z81ZvCeSWVRr3lfwBt+7kNjYjeL8iLHRBqQlqS3eqeRTto+9bOOA+cQAtCxfc377cm0qAyH/BtsUxsvBaSKcWkFHde5kQjgzifGqRFGPGNf6YjxGk0c1vn0qFPescGoK/rF5Gqcj4AxYoeO18jv9YsiOIXRc9EPv9EBXa0GBQUmdajlQEWNDhLQNWSmoMH7CBRQGBRSAHqtlsxzTkYZsPMZZHYySaPVsiGiA+GkHxX6+F6JzX4i9EVLTI0a/M6QtTJq4aHnTHVtA33lWPmeoWx6wzrBrJJEY4kGBe/FxPHEKPWg0QauLbIwZf82+kOG19K0hRBIEiKSOqKwKbBCIZUBuve3XvccANBfhZz0IM00pMc+KL9xrGUCqUpIjbakkMxm5+fsv/znP7Mf+Zs/ZM9//Zv2/3zljzxtbGt7y+ZmFqxnI3s7tmdVzPYfPOBFdHCW91yzba1aw7ZOr9mjjz5qCwv7PNlspb9u8/UFu+n2G2xnq2Mz9YY9/fCT3hry5gHoV99ynXvOAHQUTwEQP3P/o5Y2lQGoxoAOurRGVXvm048WHjrqx7/nthutUxl6YZgZq9mXHnjcr/MwX2Vo77zletuqDBKgDzOgP/q0GZaXKjXPgL/q+HXWYw2G4cg++5knJwD9ultvdEMGUQxX3AHQEXK/7I5rfNuYKlH/MBjZqD+0g/sO2H/6k/9oF513gd1/z712YHbZBqOeF9r5X37yx61xZJ+1FuZs/eQZu/TiS+zjv/LbTn8AeNd27PIrr7ADBw/Y6VOnfWnk4U8+4EmLWKZY2V632/7Rz9h2NR3mg2NvUTsf4XkclIPSsQqoUZYR43OPJZR9Vn3CLGPKLHmdzyrTOwreBVJNeUOjVPUWwYPKWPk7AvoizuPe3p44g0GdIupalSnKN67TpFuCA8ePtjQpL8qSn0UeljuVHtS7CoYcC+U4bluLgK5jp8w7e6HKpZ8CiGjM+LQ4dbR0PDqn+p7b1jg20kl1Wtl8er9s6Fnu0wAdJV8LR2gKoPNwFtWZOj/MBcF3xBg6ueRtjodRB/SNThBxAfMM5wt/AHRfykGGfz5QqRTQ9SEkEIFaAYffuYXmJTjHFYqil6UWFhrFYBTQK9imIyH/KGBoSxmcYVsXFoR6XVmN135o3fI5GhKLk85Y0WC4+7QmFQoVQjyvSNjJa0xlld5IBwoVrUV+Jg2pJ6ZFNADimExVTOwP5otr9GTg6KHrGh/HX3gMlnIgKLD8Xuca99Oo0bBVAehiUHHMUfkweqA0pZCpwVgG6BifKiLSy8dpZnOLC7axtmadlXX7m2/5ATvxnRftsYcetpla20PugKr33HilHTxy2F7CcaL79nuJ1VGvb/VR1drNtt13z3326sYZa8/PIavDNkdbdsuxY75u3KxU7amHnsjbtPC0ml11Syp5CmMSSV9tq9mzDz5eADa858tvv8G6laRwsRTwxYeenAD0y26+1qu9IcKBLPcvfvrRAtD7laG9G2BcG/m2NpSUbW737dmHn/I1aCz+oQ0AOrxsn/vBsAB0gClog8p4qNQGw9f9ocHQHrv/oQkP/T3vvd662UNXQ9UPMRyMbGN13ZPiPOT+W3fnhEOE6If2wY982F7YWvHEvu76pj31yGM2U2vYcnvR2/vJy95uR88525aWl/1Y1c21dfujL/2hDQc966yu28L+ffb2W66w0WwquamJlOAZXSbTeS/4K69xKqDzOtUjBBI11snzqlSVb8mf6qiQv1XWIs7rfZTFafwL/YOz7LnLhHqFQAoaqOfPZxMkqQtpMKtxQQOb2253gXn20JnlTnpE40MNIJXfwjD3LycjrBHUOa80GmmkpLPEEb4e5wvoch3nTfU2nqHziDyK+Hs0/PYCdPQBa1SOEx7FSp542neeQuI+1lyVDiBPD91PKsRSXqjToUYPHCI6ogyfx2go6epef/bQOXbqYtzLIkeIZnlkKZ+MiNcJQCcBCOgaBtDSoQzHqcXmSRV525YyTRlj06ukx9qDhVFJyicCOT/TC+VE4hkFwNQbVoeXLl5xAVa5vm1ZyHmC4ZAYkQ9HiECkxgjfK/DivdcBDn9qoGCCMF4VTgoJ+kqBU6WD+zlB+J0CoddwDPTQlWmVwaeFvJxOo2SQMalDjQsqF65X0hChdY32fDeDHz60e8sR+8qknWhta1u8X5U2hbYsh4HzhLZ3hgNrVGt2cH7Jnvv6X/oWsa/83hftzNppW1pcto57ky07vX3Gjt9y3L3EU6+c8Czve+/+pDVbbWvNzlilUreT2yu2MLNst37wtrSuORhZf7tjT37m8QzoCUzfc+xqB3Rscet0Ow7YX3joCfe08UdA71jK3fDfP/PEBKC/65brHNAh8L6G/qmH/dVxtwaD4Jh1GmZ9VLiFh77dt88/9GSG6pR4d9Xx621QSYBu/aE9/RlUvEt70NHT6wHoqFvfbiX56g/s8fsfYu77ywAAIABJREFU9kx4xMVgDFzx/hsLQFceYulXrKUj5H7kwCH79V/6FTuyeNB6g661ay37iXf+pFUWZnxnwLmHj9pH/49fQ+1FD/lv7WzZ8dtvs5NnTvvhQe2Ztu9GePATn0qFb1ZS1b4rP3DMVnpbRb4NvA8oLuSG+Pp4Xo9UJU3949t2godO5chXlS/VW9NAQBUplSkjbgro0UhVFcBn4Ds17HcpChjUMGSwFzp70+pAcbeQRrVoJBBoOGexP7xHSzfvAvWKuUGvfwpGqsem6Tg/O3wKoKtxRb2sNIQx4YCadzlFw0fpz/EQBzheArrOu/YVdNoL0D1y5ccv5FA6kqQF0PG9GxkB0F1HZ0CP+9DV4MKSNZ4BPcyaAHpEMral8S9iFw0g8AT0CKMxkAvH5eGoOH614AdmuZN4tB7YKT0PezdDpjUQAjoZmB41n0kmJKAzdLyTAT0KoTICLXfei34VVgwKS2RPjcynFi2+08Il6kEWVjZq2wwnK/2wv7SU9zJUuAYVBZoKCBPmShsWlaxX0Rorq5VO0CQzkj6kJ4W+TNlFWjIpj2F+VQieoY79/PV0+IDeq0aPJvrhe84v7vV9nHo4gJTPxLWxMAKVqtIi3q8WuPLCLhojS3c0dA/97P2HbP/sgo06O9as1OyTd9/jK8VIhHv51Ct21oF8qMgwJbHxQFVUg2aRGGx+2rSO3XrH7ba5vmFHDh6yzsZmAeio+Y4d3gD0UbPmWeK+k2MPQMd4EUr/3P2PTAD6Fbff5CF3yEJrYPbMvQ9bPVdjwYEp77nzmG3XzXpYI4eHvtW3z38GJVhTIqcD+i3XeZSAHvqTDz4+Aejw0HE8axNRLCjOwdAe/xQ8dKxuJ0B/z/tusJ2c5a5GNYAc/886fNT+81f/1AH96QefsNMrr9qR5UNuedz1M++3l1ZPeaRs4/SKfeWZL3gt+bX1VVtcWHKj4kM/92GvzodQ+pc/9yU7dfqEnbX/sLf/yuop++A/+Tnr1kcO4tyxwX7AE9FtOxHUCehMKou8gudQ1+i95PMIWNEJ4edSMMpbTWMeSOTRGLWa7GMCdM3Sp+yj7YmlubwsSvmJ+TixXQV6ndcJ0PweAJ36gs8vjKmcM+Rnh8s+6Hgd+qkJs5hP0MSr/7Va2SEab7dV8EVf6QhxvJxH6giE3MvmnWN+LUCnh+7jyh46+IkeOubA2/YSt256pAx4rzqLxL6UKc95VqzjOGkU0LkpABn6ZnNzV7lcdZBokNKxwrOYPAz+R3QHwF4A+ut/5PuKNfSykDuZSr1KNFgwP5IH6uXbHjBovQ+N4jM72cNkZA99Gqi7F5yzvBkhIKCbb3vAM8bF9aOVF7M82XcyQbUGZkpZvrSsCZhu/eftFGVC4RYUDoSRPHVVCvgdioqArsBMwwQhHD4bbemaC75nJStnoLxujmsYqSjzAFRRcQwx2c8tzAzoWAfH7/4d1rbEK+Iauo9Vjg8kY3mWKJJrcqWvqBTjtiPlB45HFazOgYb71AAgXwEwsA8bB31snlqxuVrDTr/4ilUHI3vdhRfZfXffV1RI83uwvr296VvREBquNpo2qJqd2dqw+fklW9nZsGO3Hbe5hXk/8OXf/X//1veiYw09FXTJgH7z1Tasp8I2oNVeIXdPbhmYffbehyaS4q6662br5Q3zzb7Z5+972IHb19CrZpffecw6GdCrw5ED+rMPPWlVHINaqRriQkj4sxwdA1g/8cBjDujYPQLaXHf7jb5P33NN4GEg5H7fZ7y/9NDfddd11stOGoELtKpXav4f+9DhcWP54Xd+85/b/pmllEW/veGV+pqtOafLXXfeZp++516bqTVtbW3VZhfmPQkRlfXazVmXkN4Ixk/TTp08YQcWl6zabNqPXP4Ttu+cw558izV0yAu8dPAdM9yngQkUmuuUPeQ/ynUMl79WyJ1yR71CQCGflm2LUx2jgEIwHAPQ0Kv8sfQy5IuKG9eoc0XnQqOnKvvsX5S/aWDu34fCMiqH+rxpxoKCoNJHjSf0kToNehuATpDHclNyCFKULzqA/E4BTrHH25eEPO1/1Ee7aZ/W0D2xLXvoPOecgO7noLOwFq5DH3GME7fYeWJf8tQ18sB+qGNLfY05VkAnPbjUQFqz/1ySpGyS7zxCYZXdgP7Gv/P9RYoiw8l41QdMW1t34cBaQwmgqwKmhcJ1YHqD8NCrNRzykP6U+TgwtK1HzpHpnYCwbjGhIYtVvXRdQ1ZLrmBYXzoZn1amWfkThosAO60htNNo5TKX2fum5UjFgQmLIXe1vKGMcKIPJx+/8Xf0lzQjQ+C58Orxp1mRUaBUCSpIqsXt8ASQzoWBKDgETPJDTOagkYB+YskBoXu9l+1x3pXZaRSQhjSelF8iDVWhUFk4j2INfXnRDwPZePW0nXfoqINVb3Pba68jlPnoQ4/ZidMn7PD+w9brdRKYN2dS1RlYt7NtB0dkXF9+zVV2yZveaP/uT/69NeoNu/C88239zIr9HpLRBNCRCY+1bXjo6EdzOD0pDuMloGtpWAI65r49rNjn73/E6jnLfVAd2btuv8m26yMbVCvuuTc2e/aFh5+yCo5qhSGLLPcbr7F6u+mfPZz+wGOeje9HAhPQK6PkoWO9Ddfc95DvGSegX3bntQ7onCsqFgC5H53a2THkzC3NLdjqydO+nMGkOLR0YuO07Z/fb9dff7UNuz37wud40l0q+oOIxtag47sBFlsLdu11V9kzT3zWPfSVzoZ95Fd+0Z4/+ZLzD/gaES3wFd7DewHQ7wXoLjeBQSgLNFBVCfJ95KkIYARGNY7jPfjMJclpgKZLTgTjMfAwSxxGWqoQBvrzHl3/pkyqUY2xaxRPvdtp49N+uiMixlDUj/hMXapzoPJJr1ZproCu6/pxXsA/AHU97ZJ6Uz1yHUuMEMCoU7CmHvpeAZ0eegYglxMFdNYR8ChKAPSUpT8+z131nvaDeEpdHrcYY77jtmrSSrFYMRJteenjXCmuwOs3/egPTmxbiwyDh0DANHSF7wjyHRTfkJAtPTwKgk4Q13NpdQAMavUEiNpZFSIHjZ0dZyz0gSGYBIA4MQfmVd4XmI0CMno0KjjxHDxC7Zg9ABIFimDKCSHzki5UEhwnwkYpVzP9ReWBiaJRQW8VE+rWt6/VpEx13fut62FsFzSAcYD+wHthboEyVBmoU4mUWai43gG9mkJe7D8VKpgZSnUqoMO7yOvnakRRsSige1tSYIdzBNpz2YLXqMJQJRhp7BWaqum0tfOPnGWbZ1Z969RF555vf/61/2rf9+Y320svv+xZ03f/7iesMhrZbAVBYbPNtTWbX1y0rWHfrr/lZmvMtm19e8u3ke07sN9OvHLCzj561LbWN+yzjyRAT5GYql15/BrPcAege/hrCA/8EQcp/CGzHvu7ES73SMaoYk/7wSkJevD71Xcd89+hKNwgeOAx/x1X7GBL2K03WLc28tKu8NDrnb498xlsS+v7GjkCjVfcdI01Z3CqXCVtSfvUo5OAfscNvs5PQB/1B/bYvdgvX/W+gm8vv/NaGzRSv4qwHmQennm1bmdOnrILzrvAVk+d8aNPV0+fsc8/8YyfM98b9axeaVln1LGPfOhn7dTLJ7zQxb/6yh9ad4gqbunM+dPbK/aP/8n/bi9857vWbjTtU5+81/bPLnnI/4XuSfvl3/w1++pXv2rnnXee9wPZvOBx5r8oQMT3NBbJGwoaUf4LIRXnwQE5G6R6PdtRo54yNG4jedH6px4yvp9WKTI9IwMy1tJzcRcCOiOZCqi8RiOIkE39Hu2P9VsKbVO3RtqAm9WLjMCI+6BzeD9eo2xyq5ca9EoPzKMm9bI/eC6qKi4uLU+coMc+UL+yf6o7tJ8R4NkPGqY6vjj/fi10Pw7IylvWfAkBof6cFMc8DsgpnoXqbKqTetg2nZcctY+kNaPSuJf4RwcPbTUbTcc37mQiDinNi3C6FB/C7zwBDkseHG/lTX/3ra7JFdDIFLgIITAMChOD73WfXLPZsu1OqpRDEOI19B7LkjXIGLjPt3KFcDeViw5EQYKCBwzyfZ5QtbKOq++jQEVg8yxP99LHx6hiYjTjdC8PVRlG22V/i+UBMYwY3qaRMqERsrLhs5gYQ9DHc7mvHeGiHs6S3iMHQEOCqvxoaFVxfO0e234wB4waRGWBfnN9lv2lQaNMr2FEtpWECbCQQI8MzD5SSeFzsasgJ6hQYSWmrni1LVirACwkycCSxndUHrSMITwA9e52x/eeV1GYA1mlENJ6OiwCtKQR1m62Uq18EVhPIMxb9QDwXtoWERbkg8C6z0YGDA043F7HATXH0R7yb3INeoSj0RaEEYIN7xxg5/KD32Cn1mseAcEBHthnPtNqeYU20G6HNaRTWSuvmOXGRc6M9vv6PQ8HkpZoB1tdvD2MGcd3jnpFyFGNP/QLj0biKrwgFtPgedGUQSy5YH4QOuY2sgIE8XyeCY1lnWx4+2wjoQcGUq3iSxf8U0CkQRj5U2WYipLGIHWH80beoaEFiwpPpojqpXHSUOdzyPOaVLrbwwbvpn3j5Hv2xyM3qJOBucuK2OUFa8fgGd9ylgx0HKOKV8o49QL6Tf2iQKUgFw2KQq5z8RPK01hnJl05AW45ZKxgwkRc1W9lxjXC0ly2oDeu+rJsF44aGL51TkqXRqNKgVn74o5OrtZZBtTUR2yLBlKx3Av52EkH47D/Hp3lWQAIraOGRF7eLDL1w759jpX9nuYA8jrOj2Nulis1wMh/ajgVzo8cguW/S3SX11Te9GNvLdbQqTjVzceEkAmp0N2CcYsSIde0Lq7Ajc7zP0PYCgaFpZeVDy0cCi5+JwGpHEiICMiazBVBncI9VSEgoQhrx5KpTeGkEmSWOfuMV93GFTNRKXgRkHm/htsxCXt50LiHSX0AFt32gDFBWVYaAIBkPVKpKEDy+VGIE0P5itDEPl61DDkWNdb4HAqUh9uzRKkwkiGpKOlpKENj3lE6F3OgkaECEDDGXPpXIyc0QD3CMRpaI68jow1GOhhVAv/SSuZSBSM+1Rq2TGY65mQTRoCo3HgtFaPSE9/pLgrtN8dJhcD5iREw0gftMQpGJYZ78Z7WO+SQSp6GMIr7lB1fqyHLaDAVMuURIgSpxkZV2fyr/ETlSQ+RcqjGFu5T+de5p0JzeZOHlgE65zvKPvkOPERFqPTkXFKW3Y6QXI9a9mZruTCWggD5l4CuNBjrmRSpRMh4GqD//5S9+a9l2XUe9p35jm+uqq7q6nnmTLEpSoptUZZtIVGCOEYE+CcjyZ+VIDEQx3F+cBAHBhwBdizAjkiJoiiySYpsdrO72UNVdb1Xb773nvkE3zr3u2/V6VdNucjGe+8O5+yz99rrW+tbw/bj0rWuqPW+CyYBXcbLUH69oaL9KF0iAH2SftM1PZj79eXvNNRIM3s9qznceH3XtKbWNSmTJotrXeb3oBwXr5dk3Oj7AlOtizfsbHwut2eoX2jImvZxp3Xq+bRfvV70GGX7gwndNEhotK5ldWgQeuPD319zroOBrtN9klexDRvcW4dvLVxAY7LpY/Cab69H/Hx5+fT7RHvO9tLrv9tT7nogrzi1sN5a8NamWVYkAB2Vqu8IkP2GHgqkWVi0iNzRiZpAT90PBcJvbK+svOD6CfZg9hjoOUDXQnprU1a2QH4TKliHAPi+Tgvzlry/ls9u1zx642a4GYcKdQjo/Pym7I/eZcTktqsY/HWMyHVAb3PCNISg7yUtpfkkAb5SYj11buEPekB11dP2g5PaZBxqs3tAFCgSiPKysNI5hVP8fWQ8Sb48mPA1eqNh2yBeezjeW5OHxZislKJv8GOvRcxXSK2/O78rw1UyrHXUZtP9JceUC3Wy8zLmDVyvqGQk8H2/OTU38h7E6khh+5CTQF6Ano1HZthpnrXWWkeBmt8PmzU2yo8G3dXM6tk0vsc8ivUa+zXS3GqsUi66n4Deg/JGGa0bwwwB3Rvvmhs/9/qd8sP7EtD5Oa/8Ndf+vn7ODUjXjCPlR4aW11ECRI3Xj6G/1vWALgNSDJHmgOsoXdLLVt/Uieei615ae8nvcC6G+8izA36t/LMOQfwxWbVwTe+1S3Y0B09yOPy1+Yw+/uv34HUGh9/DQzkaAhY/6w1ib4yZ3ue8rVtnD3HAY4H0rtdtBq52hHdgDJrupT0v+dH8DjFoI4PrKh8/x15eHgPbdQdMyRpZqg1btWZJrgN2P2dD/azWxhs2W4DOD/JGyqzUF73y8Yq1p1FZspY+dmiCFtR7GXpAryzk4RlwD85C5r01EbKwrttUtihro+C6DT/cgH5z2/fWgG6CsbbWJQh6VgkZx6sNKgHmZ+ih8W8+Bz/Dv68s8GrjOWusQ8HTNf2iSXB5bxkRYjz8PUi5L4rFpuzOA4kAVpty6KX089shjtInZgn7je/XRMafsRvr5jRSpkOFpDIVKQwZHCYLpL8r5mD0iYBSAB58vAL0YCFAZ/iXgDQ0KPS8MtC8MbXZ7KBxNAKPcNT68ToyRrWp/X39vPI78vr1uleMn/FIXUmf1tuDhp7/OkCXLPCaG/aKSUVZugF0f2+NR1m6nnnSPeldJDGpu8dVhge1jfIZhIK8oeLndqhwJBfaR1KMJgfkBizR6OrfBuzVL3v9lt8TV+u3ptWdhy6F7BW0Bw7tQ9srOk1sXfrnx65xXmdQXAGP9MbjYCjWQpS7YqY+DNmDfB/mk4MpZS6583uW9+x1bm+86DlkPGhf+X3A7wwpeQ88dpHeK7N/0k36jIxc/56eXevBeRSroLWWzvbspr+2lza/b4b6RnrGY4H/DJnVnna/On7bA/lQ52h+Zfwxf0lhKN1rKD8K12ktPB7avdbhOC87/vlkjA+ZX5NzhuDWP/28elCX/pYu8cYW3/MM4WMeugTExyulRATO8sz42T4zj01l0k1WNj8v4NHESiF4Rcj3BOhGJ67j1xJkP2kSXn1fwKIJGALikwTHg8RGQMOr9qXeMNgA1rqvsgRAlKgAXPPxeYCusjNvaWuM/Hld0oqsLc0Tx6v4mgCd1+PnFvli46F7QPdCxe+IedH89YqhB/RhHa8XTiknL1B8f2OQtf3hNH4zc9waiwTaK9KNLFBe1lnbw/nXBlIMUuP2ioQeekplvEaEK0V7lZyosXhFpvlnhQRbD1vHqjXYcr3UAOKzSZjrmm+XeOTBzG9EvT5MJtU4NAato2Rfa621lxLXXnzM4LBM/94w0nMON/4mS3cd59V+NEOaIRsrc1t3m7uGupSR4WXCGzj+vkNQ0TNcty49oPZgYKDi2hFrLZ6k0KWoLUs6ScxD9+sstkzenZSgvqe1IT9oCnMdctPndF/F4P2zPw46vTz0xzD3MVfJgBwA5iB5QOf7mzriddljXwLdr6HAUHOpfcz3PKDL4BgCusYqne3147W6cZ257feff0atv9e/fj4F6AIe7VPpRsWO/f7TM2md9exDOeHnZDAPDTob47oGfHhapb+OGf480W5duSVj2cZHhrEsUX8O5f4kh0g6WiVsQxnRHPqQnTfUBOg0KGjY+rXxz+oNio3eWpcWa2ySDZOdL/ze1zuvJIdWoRS1lLgo9N5L6MtSZATwOnwALaIWTMIiQZByp3VlNJSLa3ngkbU0tBz9dSSwHiT970NF8djEr+swmRDllZHASM/urSs9ozYSxyuPSXOkcfuYmfdM/bz4jaR18Bapp9zVpMWvATOtSLlLgLwikELdKDCFOGTpN/158F6Bau50PcWwBW76rN0niqxn+ucd/+rn+1rwcwf7eLAT5ch+3loPb6TYRqWh0qfZ2lteEXmAllLy4RR+nj0MGEPn+DVv3nBShqsUhMahOdI66bv827M33qrfGDFr78orMxmt11HuMhY5XlG3UkpWvkYwWzNV2ofa4Hxexdw1N359qUzYhlUMh5cDzedQ0Xtlfp3i9MrTv++VuIwOKjLbW25hBVRezrzCeuw51nkHTP6TrOuzmi9vfEjvbJ5Ja7H2lPVZgRHnjgyTBxz/HESU3mi4MmD9NXQOg1g2Hx/vdYvk9vHT7vw+8ZTvcL55DR/jH+pZfn4Y8nh8/H0Ml56q/y6/p/n39/fGhcbCZ/Q6XwaNjCLJ/VAWPDhdN7/S235cnzGsek/kMf3lxyh9rPn039f1CegsHfX7y+t7Pw6/hwXodtrc4J/fI8IC7XGPM/TQWVqr0rvh/uPfagw2NNRlsGnuNJ7gy3/vzU5/+AnwY9QmG3rvNJKKst7EP3kdlSjoO5oQTaYezCZ5nfCgXriyYLwS8ZSpB3aNT58dgpIXSClifVZCZ8euEpgcoGu8mnh+Z6NA156ZLzHzAustK/2uOROo6HU/P8M54t+aJ512p7I1v0k5rpRHgw6y3DlmLfR1RpV5Zxbq6D1UjUVC4+d5KGRSivZczBIvi023ODEB/A6vL3bCA6LfyLZx1lnjureeW2OiQvUMg1fo/QG8bD3ZK0SvrHQfjsFntvL1qxwEZif37SelgAQI/Ft0tR+TN8z4WV1fxp8HdHl43iDx8s/vCLB1P82d1tmXs3hAt3WgQmemvCuXlIzLyJRH7vefFDbpPju9zVGW+px+eg99qFC9Itb8CdA3MuZab2qNN+u0zvpXlrmXNS+L3sD1YENlbnO89tC9AS4F7ZWrN8jsmqwt7osENiEb7yFrfYbPeTXOPn/Ie+i6nzx0Aa4MRa1zr+j7kjPuX79fh4avnzc9v4xFJeh+BlXWL/j1057wPy0xLLxqDOadO96X179OB2i/0eiVzpfeEiBq3/k18PuX19X4dV+/h/m77u+fT9ewuVg7BMMx+vtIZ3lnR/LJ/AHP6AiAJT+SB68T/fPY8beDPihDmfOM62POybp1q06MEw54OfXzrznwOMN7a3/YvH/l73/TAN0D59Bak0KVEF09QIDlqtgAOifGA7o2mCZDD6oJpjK3OMvn3F+Ug4TcW1se+AQAQ2DneDwgaMEsNCC6dw3oAmcPghI6jl2bwwvA0IL2gK3rad54DcXANN6Ncl3HDIfCoaQ6LqzoZ9G4vFbMFqTrpKDNvA6SlyQImn8ZNFREo/H0MUAfgrqOf5RC0rMrKY49CFgixXmgclVJncYrRSVh1ZyIPqQM8Ht6JgGqB2hvSGpz2EZTCxXWsg88X68Y/Hzx+aiE+JONjRhDZ+mVxs+12mx213rSK1I9A1+jocU18mDLsfA6vC+7nw0NYSkLfkY5Bt7Q8EyCDqfheIeAbl0K17Sj5kvGnNaY95L88TXJn12Pxixr5ddZ7rqGVxhig4YK1YOcvucNOhkUknOvpDYyoS5fn0O5e5AYGnsql/08yt3Ln9dfNj71UHdJccP9q7WWMeOfhyVrCl0NDULeS/k1vOYwLNeDVbn28K9aT/M63gjT7xqHxidwkrPhn9PvNR9D97pFOrnIc8TRVf7KENA9oF0HXDJapae1XjJo1OVToOP3Ja839DS9nPF96Rs901AOmfTqdf/QsPEGtPSMDAWxj9pv2l/eQ3/S/Tcyv9bbQ6PLy5HXJ4/h1zVJcVp/v75PMmY4BjFw2u/Bm3/4n3V9PLxXyt461INLmahsRgtByp0NqEQpUfl4i4I38ZSPAEWD1sHwvipyCMy8ppQKr8ex+PIejtlnSEtheatMXo469ChOSkDn2dc00WWM8Hv+ehqPB0Vt3t66bjfNF5QQp+QXKVclGnpQELgTXLyXpg2hOR96cQI8gUJZs861V9oyxK4A+/FSCClVjYt6NM36/gLXGUTeQPCGkO7N7PRmbRRp3J694JhUaufnz4MBx+oBUWOUEuRPrbffJDIwZtPxY2VX3nrn76r5FbD1HlUfGirKCnt7B5ssdw/8/C7lTptdCn2oMHRdrQvnUes9VGLXfVchG8m2f25vEGuNNHd2bcZdrTHSVZaylwMPQvrdG+5WW75mOLTWXqlJSQ9lwz/HdTkifn09OAlENsbaOrvaJxZJ/+g5GIPWfHr2g9fic3PPcR8LGDxoc5wK/10LeGsDm2WP2stS4JQbdavza+8BPdx4tr2X5A193k+6UHpBRg6fh9dndnsfRrvSgF5+pYv8fhawaZ54LenV68BRcuON0Md0S1laV0RdR3Ms44wGp8JfXgdIl0l+NVbpNb6u9r3D8Xs9JED2gD00FrU3JJteDoRZ3lGQjJuMrNk3f33JoXBsuC+9U3OFdX2vAcml9jvzUPz8eANCBrt/Hj8OSwrl+B5vC/AZNTG8pzfifJb7Ez10vwkllPI45KX2HhYTopLHAN17rHw4Xct7/R7QbSO5pjD+afg5CpRX6FKYmmhZWVqE4caVF8XrqofuxmJe11CzltcDqZJYpJA1dq8gJfCcXIGWT37RPPB9r+BlDAwB3QuehJTfs6QftlddGzPeKKIg5cXSMs2HimCjNF128tBLooeepCN79qFnPlwHbyxs3rODcUh79dSjhFxj5Wui1DRuzanA2Z5xfYSr5syDihS6Bzf//nQN6Fobfx/+rrIyv5GkYBhDn0xmG0AXXawN48HRz+dwx3lFI0UnGfOtS68DdM6Rv5/kgj9lEA09I82dNWRal+3o2t4D0B7xe09K34CJlHXEjKyrrGntV3kVQ+Xmn8EbMf6+XoF5D/9JgP55MXQxIPzuENDVNEeA7r0b3csD+lCm2WTI9uca0DX3/Jy8OeWtaP2HgN6vTZ+gqn0rB0fGjvSXjF3+3X/mKoausQ338XVg450uAch1BosMGo3Zf0aGD2PIAnQBtmRPYK3P6n0PmJozr9f4Pr8jOl7y6udQY5Lu1Hr5edBeGnrQfr9cB+iaE+mEJ4E5X/f6SZ/zRpD2kPSz9of0DAHZ6wm/v/hdjXU4Fnv+dWfIzwN0j2+af48VQ727qUOXUpdS0wBkdQ69u95DqpGNJhsvXHWW/qG9cPhFM0Wxrl+nYhKVOrRmjFZeJx54S81bTlqIz3qgvZUcNFdvAAAgAElEQVSsZ6CAiaIwT56nZTHGmvXHm/KfDBdNnl9kvygSclnmUgIcg56Fr3FONKdaCG14fs48jHUpiubHKwaBIudFilnAZ+GKukTb9crEe7Da9LqXvv+YF88s96TvC/+kfxqzn1vNDUMljGGJaeHrQ69UIQOBqBSfxsoOb/KapXxlAOmZhgxN7930nnY2YsPUq06BQ4NBpwVq7fS+zXXAPOf+CFwpIVn1fr6GysbPleRzKI8y9HZ2dj53fgWKkj0vd5QxzxDwHn5/qDGPYugapzcAtP/8xt8oHWYRp/FjgC4A1zxpX/g58GOQ0vWALjnQHA4Nks0+shyOaFNlMQR8zY0HROkAm++19+U7JQ49dK/chwtBQOdcENC1T7QXJe/XAeWVkdP30aCnLvnme6K5pYwlU2I85A3XdbWuculdtCeBueZvaHTLyNFz+c/ps75Tm98DAlQCOil37zRJFv3aS/a8jhFgebDTmvG73KdqHfukTeAdQOlaP+fe4B1S4mZwVNWGVda9teYas7+3l2P+zh4Ufu71vvTkdXPmX7Na9jXt7u+vfTGUP28s2MnqNMo/x0P3DJifF62fDIbNurz6t/vDWfgBvxk0OA2M7wuY+FoPlI3FYIdUyJAikDcrpSLBVYai7weugflJlkL3QCZhkmLnNfk5ecmyoPjAnkaTgAjQ7fjQpG9/qsmXN+iVtQfCfhNfnVCm73lPSPNGQPchAs2jxu8BfQjYem55Jh7wdR1mKdPSvw7MpVy8ZfyYYiegZ6PPZPFq7F5w+bu8Fhkt1taTXa7WHro+L2qR16GH6gXdGx463Ygeuj7D5/LzRdpOa+w9HL2WZn09r+4todd8yDgQ4HrrPoqZUMhs96tOe9eBilcC2itSEqIkdX3tI46D9/IMwXVKTZ/T/F4H8P57XunzqZf56jPzrzFq0w89LIEW55+A3h/oclXL6xWhlPqT5tczcF4Jeq9M8zecWyYD2fq4TGWtn4wOMVwCL++REdApk0xuleEj5arxakxSpI8p93WZmPfQZXB6negB088Tc8T7+10dZsW/fb8KhXy0J7SH+Hee90cr2ykB6zyCjW5cA7x0rgeNodHqxyfDSp+Xoap1lOGh7xAQFUP3OlDX8bJ/HaAM513rzu9z7CoBHe4hv84e5Iayzmv4MJ7GKN3GtsgMHUmveYfiOkD3+5dSb6dFDubej0dy6OdYY+dPtUTW+7q//4z/rvak/USwyXK/Tjd4GdazaKxaH2GD8M48dF3MA7EEUA8nUJZg9O+35uENLWh/HVmp2vheoHhjA0/XktGDjx5oCOjeUrMNve7WI6vQv6/78Tk22c1rr52x8xF71LM3t2sbqmeU8tDk+UXSwsjq5li9Zag5laHBv4cGiXkH5mX3dbQyJLRJ+LdvXCNhloFCIMzzpcXQhxtZ6+aVrH8OM3SaFtl4sikb9MaUNqAMIHlGogvtede1oL71ogBKeQE+xje0VqnIq7JC5pLKpAh0HX+GgHIhPOMRJ1SoV2Dk512GiTeUxALwGjGPT236Om5PlT1JOTyuzPs7yYLWeKXQPTPypM26UaqD9R/Kg/aB/2m/U6Z0pv2aYfIMhNb7OsrU1sJ63lskb1MHqzl7kpIdKiztTd3LKzZvGHpA1T6yxhrrntQe7D1g8Xfv8WpP2n5aN9YQ5e7nWdfQnhfAPabk14mUbP2qvefvzevp3h4Iru4jJ+fx+nN9h+uoxh9SvMoX4d/L5WJdZ/1kD92voeaIY9wYZQPhum7f+/X362ef1RnfOhJ00ORLjKbXyx6ceT2/Hz3gSCdeZ0xJBqTLhvKm63hAl17me7bPWFa4XG10n+53nR4e7kFdX2WfQ2NF6z00SASc+jwTS6+7tnSp13l+bf6mgO4NAN2b19TrWk85SlaHPlwsCQw/pA0rKtqDKz30gMcsrk8c8gkVUooCPP3t6WhqYhP4z7GQeM3rqBYBpK4r5TGk3HQ/gT0nYkNxR6G1HRWge8rXgyfv4S1cTSg/45P29PyeyfDfHQK6QFL39caSDAHF0PVdAQfvbY0RKlqovaege/kN5IVb7+saBPRkNN6c5/sk4fNr9phht46h+05/EjoBuge2oXVJQM9XOUbr0+c4bl2fn/XxI45B8Tafk1A35QbQpbSHoO5Bxm8Gtn4loPMC8sw4Bs84SXkNFc7wdVHsfF3Jl5qLzwN0GUzeoJNH4g3joTEpQGfJJWVYY97I9poK9B6aVwimFC2Ozp9XI/TzI5AbzqeUlRSr5l0//VilLzwgSg7sgJbB8af+u9rT0i8K6W0MtDXYi3LXdfWcfHauheRqOD7SM71BcfX8w/vLERkCev+5/rAVeeia6ytKnVUU6WMHvygvhuu0Wi3X6/ZkD10GjPSa13ccg4z/zZw6pkUG4FB/+X1oZVeuE8AQsMgwaU6G4CI9ohCY9ITmWbL0efLvD8+6Dvh5LRnbkiVdV4Bu1RrOIPH62d/by4f2j08q9c+p9dYJl97g8167DkOSrMpg5Bi0Nn4MXo/8TSh3yZR/Pn9d4dRGf33x7/6GNZbxkyBBkXUsgaAwSsDloSPo40/8JyUuRTS8rv7mZ23R1/QU7VNNpiZSCnMI6HxfC8sx+A3nr6ExeO9dG21DYdvJFAHitK/FFmgKhKQcdS1ZgH7z8Dui2KRwNE8CbA/UBsSkGdcxYBkm/KnPKVFDz+YpJ41BFmpAN8fVYWvTCeCV1MO/+VwSTHnoUZp9BtD9xvUKXoK5eZ/P0LVWdihjYKNs16/JQ7lubUhXrZYrs7Q1LgG65kVzKOWh9ddG94DuPQe/eT2wetBn1ZQ11lkrDXnbUsJq6uBl8jpPQmPRuml9/TM/SanxeT0jw895FkEKYmgc2LPSoAr6M6U9iEiOOa7rYnACYuty1TWfqcOWLFJe5EE9CdS1PppXP17eR3vVr42ARvW3qkMfgpLu6R0G79HRkLS5d/I/VHzau97Q36zLOqGJ+2dozPrnvW7NBeg9O9kzfHJevJ7xukPzwfd7A7VYA9HjHvpmfhwDpP2s59NnhjLmxyqd9pjMr727zbhc61fJua7JZ9Je0J6XTuL4pR99dQ+/4/WdDBAZgbqHxiRA9zpnCIAyanwozvQA+zCU1YZy9/rZz8NngFwOpAFRXy3hDTkvq9QBnuEQc61rCtC1hwWwPsQyvL/G9jdJilNSuNcpMpxkRHi8Dr7w7StA94pL4OstXKMpXbzTFA8BfZ0l/qSkOE2QlJIMBLUMHU6oxqEF8h66FLoUvqxDCa/oSo1Vz6ENwcngJJnSW8d/lRTnFYo8LoHg0EOX0PF1zZGu67PkJahS1AL0jSJ3VrY3JKR0pVS9IcP37L48Kxvs9lVbYpcBK3v3xT14M+FstchN4bAaIaTyiZnI06Gt+45+YZRSr26+awlWpCDDvmECk2bSREkzfdjAkpGiADGPXi3ZvrXFEg1aHmVKIy2IENHzZUlbEqNmPNmULvojRAMyHv2hMIz/i7baKMS4PwZUa2XGD6/hGoj068/GOrEd/8mqdP4vbGDnh9P74mw0CVB2dX+MKBOWwthajpKdYMldpiNH6w5V0R+WwWOBqeRN2TB7n6Q0f9KVs0YWAANF/DNf5kh5yEsb2BGpTLTjPDdRAB6RapsOnZ2ZziQsm/uws+NRG4aBYiZFsiSG9G5sc8/n4t9cQ9Xxdk3vEZpc8BhSPrQd0UqlmyBjpUDX1zbbYSU0mA2QGzs/nZ3TQ7tA3zuccsA15CzxKFWe2c4aVFvfKEA9oqGeIFw1iJv+fr1H0VLiUAWc3RZVUdq89se29fPjj8M05bXuWS0FZiEOzgNr4NMQAWPpJdeNs9PP9foYOJOhOI7QhrC+/8x34LOkbdgfSUs5YSycz8RDehjC4/jX3d8islD8PJMv4xBNtJ5DdklkDgnniOE2Pg0bTbH7m5Xz9cZS2VKgQpsj+rKULz4gx881GUeprfkKNVZdbXPKo2x535ZH+TLxjzqTz2CdKWNknNcWaIsSKeUq6FBGQBm0dk9+h/ISWSyyL03kufb8vjU25KFKTWfraYawvWeBk55x4BmKa+aBz0RR6eP0pllNHzB/hPO6Wi42ORTSkd5YkIHGn9KF0mXStcpz8QwtPyNjUjrYG/0bh4PHb19TNjs0IPt9uT5eeB2iMjClDAwYVO8ta/zeSNoYQXb0MPc3jzC+AnWPP5Zj4M6ZMEdofX9+jiwpO815FpPPyWfnf57hEL4ID21s67CPN2L87yzr43PzOh57bS5piFDXrXNB7Llf/zu/YZS798RkZQg4vHUmcBWlQBCxxCjXscYMnzUF/Bg9sS5P2kz4+nATnxSn9/R97yH4CZEnJxp2aN1r0jShGq+8XROi9XnNdkjLExq7iPb1i8rvehZCAqJFFWjzOxcXF+Y9CeQf2yxGj12lOHqhkFWo09yGXpz9zZPOeLhJH0RHE3aowtZOYKNSSsMEbc5FT1AGCSp+hloirBGjRMS1axNr38ueWQ1BJuwMuKR8QcOHnhCFhxAZ9Iq4CTpkbYL5MgXiFPezGlUaYJamiJYFJosaW6Mx8rDDKuyQmyffIW6oqMjOxKZ0WDalsIXCCzzzm0qPTS84DwIAHaIj463tKnRxgzpoUXQhwibAqAAy3oObKmpwnOZoJiE6kkhNi3DVImhChGlmJ40VixOkBNZuhAQ8qIZGUh+XpxLkwS11EKJkWGmUIszYjKVFwHJB9kiIEiQVMMuBEW8SxijiEOdRh2XQmKGUdh3mDcB6giBsUSYdzrMWJcGojJBEPNAnQNPRKCvRdQSxPkaoLGVq87amIcasWH4nRZzGKKolxkmIEdkGtkCltk8TrOIQBVurtiGiLsKkjZGyZwQYJmtRhTXKqEWbhYhaYFaESKveSFmOAxxu02BIcHAWYrpKEDaJrVvMypCoxFm0QNmVBqymvCkT7OfQFzIacJheIe3NOmfOat0aKBKsi7DDBXI08xBh2eDgMsKsHaHuIqy6BkXEqQwwjWmy1liFNYqgAfE0ayLsFhFGTWSGXN7UqGhIpBHqAFgFDVZxZ4botARGRYOUZ9YHHZbMQQs7jPMWEZ83SlFFAZY8tdAMrw4RW7kyWTLoUE9SFLaGAeZhhnmboK1brGgIdRF2mxR1EODRuMF5yjVtEbUNZmWHUdkirGjUJqgmKUrqGzYTKVtM6gjzNsQOje6uxPG4w3ISoeT+LCvMSmDG+aah2XVYxJz33tih8ZUVHeKaBmlkYF9QlnqTw8Yem+FHXcA5Y0UP2YxeboIgQRswmbBBXS3NdpInLX0tkPRsj9eRAh0xcPJIpfsVdvRZ7kOWxhw26jFjyq5OfPSfu8679rqe4TqfFOd1qPSwd/b0GvGATtDmtLZ+u2/+KQqjtqy8p4H5uiJGOJVlvZGhMct40Tjk5Ep/e+ODN8uLvgrKMx9y5q6bbw/2HGNFp8NVSPxaQNdAPWWrCTJ+n3T74DxxD+jewvPUj113PRGaR02MvqMH0xgEnAJUTsKwE9HG+lo/uWgaAakEVoAu2lIGxFDoFMPw1L5/Ph9P9CEGJY/RwvILJuPJrmEeKlsv9gJx3fOpn7juo/EZ5UVFVvcx9MhM9673nIK299IJ6Kse0NtgjDaM0FDhRA0SFHaWeFeTcgpNKdVroKZWN9XAjWaND/r/6BoQ8NuIHmaHrEmwtxqji1J8lJXI4w5bVN4XOSYXJebjiSmiVQQUdOC6EOM2RoKY8QXzfuuqAJvjkDZm1zl6fLS8x3Fqm4fzTlAseUQslRTPPjcPld4KPavCxl0aYESYFCGymsDVooxrHGc5qhG9JAJeZ4DetRHadIQ0DdGtTmEmTTdCGGR0XXsvjSGQFqjzAk0Yo0wT1GmM1hyyBkmdkyKwXvD0LucrIG1CtFGMIgqxiAPkQYsoiZB0wJjxXh5kQ7CKW5yMapRkQfIYaZSZYdN1TFQsga6vjab1b6yFldcF6JoADZ8B/bGv9LCKcoFRHGLEBjFkMLg+aYRVHCHveM0ESRtj0kQ9oJtnXaGMK1RRh4L42gCTApjQIOqAPAPub9MrjHB7NUaWJ2iQISSQkPkIcpwlC1RdiZjDpYcaU/Z6BsYUY9dHZruyRkYGowtsHWs230+YSBRggQLFNhAWNe6cJ5g3I+RBjAXZkZhrFmBudfYVlmFlxiq/R0DfKmMkNMyixACX4Mvnpqe7RI0iDZBFESar1gA9IqDTyBrTYO3stZBWbEhADlHZwDkXBOTeiyeL0k4y5E2FqA0wCVNMuwRd1RrrlHUx5kVonzuctjjPaIg0BuhbRYtJBcRkVqIQ+ShBxbPryWi2IeZ1jGkNbLWdAfrhpAf0nDcvK8zzFltdbIZE1bW4IKDHZIlC8965XnHFo4NpeAAreooBjxPm9YGEhgllIuVqV6hpspOJCVKEYHUHOSbyedQffZKZdJPAinvPJwVKh0rP8XMEdP70jtswPOABeAjQbMwyPO3Ng7sHsOvAnbpCzpXG78PHwhw5dPzbh3CMdTOp+iygK2FQ4G46t+xLXK+cUqqyqwNgeBl58X1YpWdCvbO3AX8SifSv1n0QPIsgh87PneZiMz90zmmUuCqJXwvo13nF8sY5yGw0stlQDMl7kqKph9bXBqDXI7QGGS4hir/3ZXE9BSqg92A49JC9kGlidB9NjoR2M0mD41O9weE96WEczLMZPvbmQVdxdB/z84LPsRHQ27a287z9Pey9NcNBY0DCqAXVPCzQ4CQhTReYR5DVvVI3SpfnisYJyqI1LzxpUyRdf5hJHLZIItK8LVZVbXQdVaWFPgjkvH9HUAx6QO9JKVOETdwZbUkwoELdrkfoohgPw9LAfpuE6EWOZFFiNBnjMgPymPQlFVGISR2aZ9OwsiDsUDYFqrZCOh4Z08OYOi3uWToyOs1koamRt7WNj6DPMhtSoKQSV01hYydIx02MpIps3C29ubhBHpcI4w7WPqei28X/R8izDMyQT4pLPjmKmB5UjJoKgsq7AcYEz0WFKIhRJxHKJEARN+jC1oCR9HgVhOiqDtmqQdAE9jmju21TdDYHNLAa45NJXzeouxqXCZUCkCyASZAao2LhE8o8OiRhn/RoysN0DRUus9pJLcf9We5hhCrPjWmg102lbQxMGqMOIlR1h7hLELURMs6PneLSog5qVHHd08Z1ZNQxqfR5F+BGxSSxDidpg5zMQjRFjggnWe8Nb1c1kq5EESxsrHGdmGFykrVGi0/zDildRgNHUuktsqAH8NOwxqfzAEGaYC/v+8gv5r1H+tRFgnGX4TKJcYnGZIlzMLEnJ2ATkChz9EEjM7xooNIwND3BZ0hC5AnZIIYsQozCGGlJRoZz08stQzAE9rat1lQ990aIScFr9zuMJk9Nap7GQ5Yhr0rkDA+QpeGBQJQNGkBdjKQNzLi9TFvkCeeWRluHcd0irluMYhpDQM5Qip1bECMNEqR1iJSUPb3rtsRlCpQpjeoWTVlhVLUYIULC8FDXYkVjm02AuI9o0lUtAu4PhnYI6AxLMdTVhjZHI2NjWoRZiKKrUAS1UfOxjTlBXIfoyNClZCl6/SuHwrOkyg/y7/kYrmhgDzbSX/KG/Xe9A2SvG3Xcf9s7U96RvA7U9Zr1ondJcd4p0jNZyG6dJ8bP+rLCXwfoNKapD/nP9HDVg7PGW1bsZNpfU84j5VH4ZUbA+m+PFYYFZGsow86hk7MoJ9B/x8+D3Z/zZicmXlELvxbQdUHvFWuiLGmCFtraQrD42/owBsWwlVQwtD54DVrsnAT+5AOKRrf31pOgBxwKnABv6JEL/AXOvI4ySy3e5OINFq9ax/0khEPh8eAqQPZzovtpwcUqaEF8yMDTQcZ4mDIi5dInFmp8EhZeW9bgddYpPd+TjMAYYlq1SMsGUUUKq0UbR2jiGCsKXxAj6mLzPNK2A1dsZO1igQXtd3o3fSimj0R3gXlUFsPjpu/JFKZLoKVSDFr7SY9t1MYWqz1GYXKwQ3J1UQCrCvF0jPNxYPQpr0uKc8wQQN2agqzAhEKDMaSziVH9PF2N7MAWW9K2veXPWDRhm++b10Dq0BYPyNvKmsPENeOWMcKONwtRx/SMeJJXhTRozRsKatL+AVakOcc0RAIk9cqYhxXbcFLpWqw0xLjqqXsCEuOvvDchsAoqA2hSnWGaoohilDSkytoAgvRtwDFaaIE2VdyHQjgetEj42a5BCSp+AIsK4yCxZ+oZkT42SoOF8mFJjTS4LH4aoFUcn0wFLZqyMWDvInpiDbok6GP4fPKyQdj0BhT/I5NjHjwZlohwHiGoUxt3GVbYQoCncyDrYOB7SWMzGeMyBI4pMOiwW9YI2xKLeGXWxXY5tescZwxxwJ4vbchWkMEBRjUZ9tjCLrzmyYQeUoqDPELQ1FiOWrRVhe1VhDhMcZGGRrmT9h5zjzRkKEjn92GfCeNCQYhlGhsFzTyEuiqR0fiKAyzTFnVbG2Ayvk2AozfNvdKFQMqniPh3bbR/GZDRCXGwpAHHR+K9aLD2mmAeZ8jLCguGT7LesIuqFrtFiDEzKeh509ClkcB9wSRD0Ms3E8zqzIuqtrBAyz3FXBYwx4RETI3JJEPZluaFk/vmXiCgU1ZNJshidX2MnyIfMomTXh17bpNNiPpwWc7P2d7tAT8zQGcWfmwGc0Hptbpphk7oxUdmrCcxzZa+DGroDUoPe4DeOGPrxDLvDUsXep2oBEHvPXtQ7xMzH4cqD+x8/uv+aaxi8aTvPaDru7yenCLPOhB0A1Icn+Oh03lQnwQBun/mqmbS3FXCsXS2EgZ5bXns1wE6QZ08iXdWRct7PBiujRld1Bd2WuF/AqB7IBbt7ukZHTCvzwnQRDmrdacejD9lyTCGYb3M14kGAm8fzxnSNx5MtWCeRRgCOgFBgC5LbWNhUknaTa+O4Pt1gO4XSkaOF3JZt2IFTGjWFp4WTfNoCTksO1sLhATPP4/qID9jnRHsgxA5o6JUBPQYeXpTSTq4pwM7xvDDFss0wDJhYlqDpCK4BdilNxuHuEwqlBHp7HXDMFKlVDxUO0QRemHMKKV13+c8mYLtk2z6BKsmjXAGPmeI3TAzMG+KCvHWFI/SDjk9AFKA9NZWPIe7MQXZdDW2U1J2DaL52GKwF4tLA+udZGyelcWgmJyUBOhIXxt9C8QlwwWNJRtZ7LxKjHJvw9hAtWQ4O2wxQYtx3ZjBQ8q9QIhlHOMyS1EntNx7itsS+Cx+SnbC0op6Zoj5WXx2KummQsADNegEs1IhHaGKUiy7FpctDSPGLMmurOXJzirXWet9iCUiWNOwqnsLatkUlv9gyXqWuMb7XyWScY/0SU89IPE/G5CFMAJEBGwzgfr1IMVPQCeI8SRExnsJ/FJMpPfsOjTM7KnGBghVXGDWtbiTtxZ/PYq4RhxagrJtzcOL28Y8dIYyPpxXFgJ46WyGSRljETe4yDqcjPlcDfZXHaZlZ156k8Z4lNIT5TqEmAUZUhLC9JriPtmRINcmEZZJYEme87LDFDyNrrSxcj1pIM3pjgYhLtMAq5jeMcwgyJgsFwNLMlZ1jXkVYRRkaIIYOen9uAe43ZoMVIvzlCxJa6ERhkoOFgGmtA05fIo92bsO2ApTk8ElvfYktP+4v3bz/rS7y+3UwgOMvcdMvOR6rzkVMlDxeIRi3VXTGJmwB3SmOlQ0mOYZqqa0/AKS4WQaCFIGGgQbsi0uC5+Gnm0/erb8DjPsmQxJo4zrSKONe4KJYl2AWRgz49XYFPqVbRqjiSNjonomoUEyqD2XrqEeUqWH18MeZD0DeR2gy4P3jpQHdEuIXePRELSu03nD15i067PQh4AuoJenLN3Lz1l+VJp8LqCzLa6ax9i4eWS4O16WcLxW75uheUZCTqAS6TwLzHXjAVGs0vDZ894gug7UN/PEZFLrJfCfAOjeMx4COi+spDg/UH2Og2FShA6pV4mCKA8mHHHBmYE8TGaQAClTUjFsD3b8jK4tIfELrrGLLfCWmimTdR/y/kjsxw+Z956/j9H4WJEHdF1bBofG78MGGhvfu6LkS4QGAle90P0zenrfC4ptWCRoGMpl+deop3IJ6FkZYNqwPWqEi7jBImtxmVUou8reH1chdrqxjWGRFCiZumuce48cBmhMMlvH0IkfBmoEN9N4PQtgP5lyk0U4pscXRdiOxwjyBl1eI5vPcIQSJYGBwle3GJe95WBJSKRV6R/UvWHHnUED0Br+jEYbIZeHYNnDpgDWCSo8PjZNENUBxkWMsIlQMt5NQE94mRZbAMZVYxQmM0JzGkFkLqLUDCHSvkHHbOQSIY0/SwrmKWa94mOiXxdURjOnDalQUs6s+U8RRBmqLsYCHc5ihi46EM9o+FjyICWs7VOVqKxJr1X08AgUJWG2w0WXG5VqB32waqAji7SeXnpiNNbYCY2Kw7x/0qPMfBZl14dS0ooxeiDl2QpZirxrsKgK81ZpSLDygGDA+xhNTe+W8tNmRpU3SY5xU+BgWVo88VEWI6d30vU5DBYvbyps8UTFpMOHW2RaQrxwOsa0jLBKWpxkDQ5nZNsa3LpsMav6dSqzGMfjEG3Z4uYywgypAQrPEphFiVUhkHJmgh6fKykq7K2AcRDhsi1RGJXe59kTdCmXObPe+QtDIQ0zpWsEjOPHDYKqxnYeYhSMkCNBzva+QYhxF+CgpJHW4HhUYZFwXhnnDjA1Crw3pGgwMAzFecjCxCo96EEbwHINqsbkuElCnM0io9xHNKLJSlB+CMAhjYLOjBTaIObocA24a2m8tUGfwzBmp8LKmIxxG5mxQA/dwiEMpYxTlJQjq5agUUNTk55ZX2pHOTPaumltjMZa0Ggj6xdEmIJlHgT0ddjB8kB6xonXycra8gakc6THvT69zkOXLhtSwkNQV9jVO3zeSeyF/art7WPvrWlu77H7381JXLd+1X182NPrZwE6X5ORYSXRGTmbJ8fQ7WhZ16Go48gAACAASURBVNpVpZaaJxr8NKS9brbrrVFepdweFzRWriirbRhS9ICua/E7m8+6Xi0bo4W5Oaxc8p0ef12Wu/caPRWgibcykjVl7C03CYFS9/l5ZTyqHSb76CqxTpaI4hOcdALO+fl5X4K1zpD3oMh76Fp+QjWZ/MmJ8klpiqXY+HVS1TXnQfvrfV6MRs/J64nWkQUnRkDf9+NSFmhDyniddaGxieUQyPtN5pMrMiY8LUm5Bzgblyij2jJoR3WEWT1i6hSWQYEmrU1hN20OMEEIKdJkB/F4jMv2ss+AZXUOlSUTjQzQ+5QQK3lhwpZliTGOTm+e/9UICah1YyVOH2cN8jTGNJ0gWjUYLVpsjWa4KJm1TU+tp5sZm6YHS6As0hCXYYs2L3GjSTBpQ2vFWGQhFlspTtv+pD3S3/SIZm2/uVZRh0dJY6VC0yQ2bzcrSOFGzN1HFYWWbUwmYYcx8bqy0AGVd8HEQMvV7g0Bo3C7CqtoiSao+izngLXFI5Qs6xkBZWg+HtKuMsAmZdkEKdo2RVglKIIAZ1mDpGtxu+gwbdfJiYRhGgkMTXQE8xjH08Riv1sFPUOGHWoLX1g8I0rIA4DOO5l5NkxhJ0NTUm1t2cjEFMaUu4ZZ3x2WWdJnW192mNGQC1NEowSnYYWzemE5D/S4py1p2D7+zPj6KuFVEgRV3OeoJUsk9QKzBfO3A5zN5mjSKYKCnmSDiyg3o2eLMekgxDm/1EbYKXuFeJo1WKTMLq+Qtg32lrXldBCMmlGCVRKjqztsF4nFkHM+SNHgZjcyOvi+lQEE2C0abC16QGcFwcO4wVlGg5VsQoCsDpAyW57xY9LaSYyLoMBZlqMZ0UMukRS1Jc1lwQTLLkXbxMjqGJM6wA5t16TF4ZQzX2F31YMk54NyQzCnorWjURlmSUI7lY9Mw4Tx75aJiZUlPNaUMyaUdUwoZHihw7gJjG7nvqFoMdzEa4AlpgQHUuFtgMzySIDFhKVxFcZVgGkXI6s6dARgGtP0pkex3aui8Uxjh+YmZbRqUAYNFjQouhpZzjyCxqpPGG7rrKVugixgcmmHlZXmMQwVmBE9bTgOHu7Tl0nKcZDjJF2kv69zeMSo6rOeivY6UzrbX2PDWppsP7lTnjcYhmPg3/LQPWt8XRiAr8m5UqXW3wTQW4Y1XGtrWxhXxVWTtXuCQ8jPCdAVihaGGv7QmbG93sfZZVR5r37I/j6Gcx0wIi66To+/NoYuoBLIDOkNWu+ME/rCd0+Lc6CMI/H7zPjmv75/MbBcrSxGSKWlM6pFaavUS4Cu68v6EZDy8/41vS4Q1Hno3sPfeMAsnylZAPtk73yY5T5kCATeHtC9Nabx6P7eIOFrtcWAeyGRQSDLku/zNRlKypqU0cNioLROjEJdjZjtzdgbs7OpeKZIgghttcQWChyUFxgXuSHFKp3gZO8myvkMi9VZb2FS0dHpZn0vPRT6j1YLTUs/AHPsmOE8bmokZYWkYkJUbTHOy0mEn291eDSNEI1nCFYNpuct9tMt5HkP6EzAYfYvY/h0EmkElOts7HZR4lYZY95GVmucjyIcb8d41ObWC54lRgcXrXlnrCFfpQGOWOYTVZgkHSImf1WsS47AKmVKRGsZ0S1mGZMKK1N+zAdlJnDA7GECWRVh3KXmodfBOdpuZUxEF6ao0inqOLXrZMUCNxan2K4KTGhQZCk+HGU4DxPEzQh1GOJi1FgC17PLFjeY4ZyXZuxQ+bfMck4TnI1jPJgnqKMYsxUBnR73mhhh2VFIby8CSYyClnvbYjKbGl0aMKEOHVJLbCKt3Md1j2e9t3fzPDCvdEbmYJzgUVLgtGbJZIdJ1eAgJ1PRVzQs4ggPRxFWTBDqUhy0HZ7Jz7F9eY5kscRJEuHd2/u43NlDeclx0HhaIGor7BTMw0hQBSPULUvrYtQhkwoblFGFJqwwLUvcvaixXRBgAyvZOpwnuCQTQY+R80vEy1sr+1oFFe5tlRjHwAunFfYvSozrAOU4xQcT4HicoGAYgQxDF1ii23xVW5Y3rZzLIMd5tsIkqHDnsjCDYFwnKEZTfDibYBFlyChfNcvMSFOSZSgxKio8fWkuOe5vhTgeRyjo8TOJirohCi0EQKdlVAeYBTHGDSzr/ThpUJGxYp7FOgltxJ81zICjkqWhXcRkHmJ0o9R2ORPZWKY3JtrHIfKtyBI+aagwyY73oUdtBnUSW9lnHjQoWI5qgG6J60grsiY1qt0UWVnh2Ucl5ksmvrVYjiI83E5xMc7QpGOUTNbMaVyyUoWhhw4pa+7ZAyLtm9xcB+hiI6VLN16p45jltPhQpECLP4eUvJjLjaftGtt4VtSD2+cZBAR0XVNA6PFHuCXdOkyK+3WUO1tTDwHdY8wqXz4WQ/eGBe+t+2ouvaFjYU566e1VYy6xysO4uwfyjZHDME9f/7JhmIOXf+cr3ZBS9jSvtxA8nbIBTNLmyeMNZ0QV8LqeMtcDmsfGGM66Dy5/ygsfTohAzXuvHsAJ2Dq7WF6+95DFCgypGnnoasayoTEGh9Twcz4rcvi3v6enqSSEYhZ0fT0nF9hqjBnDc53qNnOzzsyU5aa588Laspc7ASpmotsKIU9eq1oUbYTLcGLJMTeaGq+cXuK37x/h7vnSKNT7u1v4sxfu4MHeHM1qgbKuUIQhyizBMomwYBkYSyniGGFVW9zxVt7hzkWNuyc5bp2WuHFZY9R0WIY1PtoJ8YOnY7y/m+AsS9GxTngZISv708yodOmNMLuapVmsgS5Sq9fAOJwhLQOM8tbiiKQaGS9fZAEqZsfzTPMG2KpDTCxLvy8TuogaLIMcXbRkHMBI7bZhxjbLu5imRae3QzKLsURhOQQdvaQuQpgHmBYJsnCMBeu06wJbxTGmXWF5BavRCA8mMzRdhP1Vizc+vcDvvvMQzx6eA22ND29M8R+/eAsf3trF+UXZU/NjYIwGtxYFnn2U4wv3c9y4qNBUJY6nMd65M8a9gzFO52OUQUSHGF3RYDydIrdmLiHC8Qgta8gJoE0f87ST7KjbyS4zds/+6xav7bBIW9yfdyiLCk+dR7jBMEoQ4aIr8GhUIEhqzOsSB5cFnj2uMC8Do9EfTlK8vRPjaNQ30Xn9ZIW//efv4CtHS4yqBj/bTfFvf+dl/NX+DFUwNg80q5aYFxV2FsxcT1G1cxRkMDI2lmnsvaArUI0a3CpqfPGDS9y+t8CNIsDxOMCPX9vGw+f3cUL2gM14ygjTbIYuiLCIKpxNCtwoK3zt4yW2T1dYpMDhzgjv3pzgeMKSwpEZY4xlJ2WN/UVjVQj0RllLPY1LvHC8wNfeeoBnjitEyRg/m8f4/m+/gLe3MiZ6YN5EuJk32D1bYOvwGLtH57h70SGcjvDJs3PcOxjhcBbjJCWQR8Y4Hdek80Njh8ggUWzpdR+NWctPqj5CtywtgS2j1K0qy+pnhv2qzNFlLGMMLCxFNoHJbAx7TZvA9OYJcsu9sPYBiDHuEqsGCaoOFZOFsxhlzBASvWsqcO4Hhq5ai9nX9RIvnzb4+vfu48UTi5Lj/Z0OP3nzKfzkRoajnTmaNrE6f4YVGK7JkwYnWWHZ73vx1NgH6Rcxr55NFLh6MJY+9lU4npoXkOl96TXPAFAHjkcjMzQ8Ve4NAuUgCeg0FjmWVvbmOo164OPvuv8Q03Q/5ieYA6XKFF3LNW5htcmm/8q6iYwwKC9W1hCKoV85nT7LXYfzeGZY82jJu2vKXc8lIOdn+F1/LbHlcmLZr6O10/Ku+sAEr/6tr30uoA8tJYG6vEZ56MMuNppweuX83VPmG+p+3XVOHeOGdI8HcW+9ecPCX9dPmj6jh/cLLbD1We5PskL5up6NCSIyVviTwubrNL3l5hkCCYOsRR/DIaAzKU7WpbxzjtHTMBJaCZIZS3GECwsblBhXZ8jAcqoEq2iEo2hMLg93lyt88+Ep/qv3HuDVR5cWH/7FjV38qy8+g3dvbaNdrcwDIaBXBPQ4wmXQmadCBcSSItKUt/MOdy8qPHuS485JgduXDXbyFmlBujTCd55L8PMbKR5MM5SIMct7D9g6f8WhZXkT0BnJoyeXp63FjOf1FBlLzVwHLsZ3mQTFJDmbfwJZzcYsfbculq+xNClvVwjTwkqRmJxGAA7LwDz2jNYxM78nHS5RWEkRu9MldYS4IHWbIA6naEZbQL3CvHyIUbsw+jlPR/g04+sxbl00+PqDS/zhOw/x8uE5mqbCz29O8X9/8QbefWrX6qCYelAmNbbLEi8+WuL5R0s8d7jEzqJCHAY4TQN8uJvh44MxPtyfYElGqkrQdhHaUYYlY2gsi8oSiwkzeczgnOWDTHCi7dP2VQdMqLMuYaxfjlqcbpPWq7F/GWM7GFt8/BI5TtMVxkGBOxcLPHN4gVfur6z5zeV4jI8PpvirO2N8QkYljvDmp0v80b//GX7rwRJJ1+AvDkb457//Ov70qW1U4bSnlKsFZmx4sgTiYoSm2e3zEeYl0pjPXmFrlWMvz/HsZYWXPl3ixuECu1WA46DBu7fH+OS5Xby3l+IekwfDFCmNpjBGzUSQdoFnTy/xW+9dYHaxwv29BB/enuPHT03xaDJBVjN5L8ZFQoYCuFUC0y7EiomR9RLbYY6v3jvHH373Pl47LoFgjD8/SPBv/uAVfO8gQ1WzLC7CXt3g9iLHM4fneO7hAjfeOUSWJvjV01N89NQUH94Y4eE8xRlZgTTFsmD+RIRpQ8C2ugJLgjvPaKB2mLUxqgUbIK07EDIZlLFyVlIUObLpxHoo0CFnPoRVjTCXJGSpU4JlXZj8WB1IR/mOETIAz0ZCViZPZoJ0OfdO38eALA29dFarxE2JNw5LfOs/foRXjkq0YYNfHkT40d96Bm/dnuAT9rLHGE8tMkwqMlQ1lnGJkyw3ZmXSpX2Xw3X7Uw/k3pnzekdsoteFT6LsBUKiqb2DQ0BnUpy6tHn2UvpbDKXGMgR+1YgPgdw7UENWVWOyqqw1O2qlaT7bfp2zIMp947iR5XCnbTLL3fxsl4PlnUeN18/vhnYP+nAOPXQ5oVbVs06kVotgn1DH66n3CtlK1qHrLA+7xhe+/WanwXgvUOAkeleTMqS3OQe0NPXAurlAnB6ywF0gt/mbzUXWDWb03nU0hRZa9/aWoqwYFfBrsv31BJY+oa1flcC8UHYL8nF2b/FpHngNtTb0NJOS8ryhI8aDn2OnOH9+N6/tDRdSrpbgtKa9+J4Wkh68ru8FYiPszNhmDLtaIqyPkbI7VjpFmc5wGEyARYkXVyv89oMj/KP3PsYbj1hzHeMnN/fwL77yAn56ew9FXYJWLmuokzC19OeS5WI0MtIYy2Zlcdtx0GDWVJivVtgqGEut8dJph699UFlM+LvPpvjpzQwfzUe4YGZobQW/RpN29LTZgY6kN7PBwwqrjA112MlrjJQlZxa3pMLpY48lY4HrDlYBaVI2yyBha01WyErW6JoSaVCZ93+RJUa309tnx7MRWznGLRajGkvmObeNlRlNaGRUTEhKEMYzzNIbqIMcy+Qe2vAcqXXGywywojLFJK/xwmKBNw8f4tblucXE35uP8SfP3cS92Rb2mrEBTBkWuHu2xO++d4lbF0s8GudYxTUmowzZssXuWYSHkwx/+tIMD/ZmGLdj1FGG83mGs7ayGLnlXFln3r5Ui5a3Gc7WIIbZ3zRmWIKz/kkjYMIs7xqjIkESjSwvYRUUqEJ6xwt88egCr3z4CK9/cI5ZARzvzPH+s7v4zgtzfLSVICw7fPNwiX/4H36KNw9p8DX43o0x/sW3v4g/P9hGFG73McLwEkFQWY5FUE6A1T6ahh30LhBO2LSlwvOHC/zB25d45YRR8VU/7zsT1Jc5Ds4j5Ntb+MEzE7y1H+FXeymqrRkmdYz5xRJPnZ7h1U9O8JvvPEJaFHjn2Ql++dI+fnh7G4fZFOPVCGXDenfG+wPsMOErTlHkNcpmgWi8xNfvneIf/8nH+Noh2wyN8d2bKf7l77+APzsYoap6cjJOW+wENW6tFnjjcIUvfP8+DooQD3ZSfHRrinfvTPHJAY2IFHWYIFvBurqxIRJrH5qYJYSUZfrCfdtdOi2MjzPpcVGVIHPWxCEWeW4eKPNHWFOeWRJmY3uOCXPWUpk5GYYRjN2HKNnkiR0d2bCLITfLweiZGeZCMPmPMFQS4BnqKJd47qLC6z+6h7uLClXS4N48wCdv3MG96RhtsoM02sasnVjp6JJJmN0KMY1h7rOOCYBXpWHeyx56xdd56F5X6n2xrNK73qse6nnVoXtA3Dhc62zyDQCuw5KepbSyN/dPelJASn3qAViOqJLkemOqb+erWL7NwTopsq76pFLNhU4IFF6wDt1nuQ+NIM+wemyycTF8mFtB7ub0NIVV+RzCAW8s8XfiAj9n3S4YynQh4+CLv/dNs0uu82C9deUB3YO6edfrTjeiWUR1iO4YCslm8ZRx6BaE11DGH38X3T20HL0AEMxltSiZbmgl+bFtvrsG9GHrVz8Xmkx/fy+UvixjaPTwsWjQqA+vp1Mk9EHMlp99/T6/r/ABP8vvTqfTx5LttFYm1OyIVjNGvEIVnvAPxMkEVTzDaTtHkjd4fnGB3z58iP/mg1/htZOlJae/deMA/9uXX8Zf3d41ypyAnlaM4aVISFuTyuRGSSOcNgu2nUKc0jNg8k6OcZ1jUlV4+bTDb71bWgvOHz2V4d39ET6ej3DM+uwgtXAA212SJp8aTVhhwpwFlAbozPhuugRpG2O7Cs0DYtxxGXc4yeiB9oYO45K7RWC0J7uOUVmep32rznBVokkiHLO1JmuKWUdND53JNnGLfNKgq3LsLCvsVxHmJWlb4N5OhnK0hUmzgzYocJl9iBCnmOc1xtUYQXGArhub4txrFnjl4j4OVufm/d8bT/G9p+7g0WQb84I1xQ3KcIVnz5b4/Q8WuJnn+HSnxGLUYDoaY3zR4OZRiIdJgv/wwhSf7M6QtmOs4hTHO2NcdBWypsKMWfItcxRyjNhn3krmCLGhJftxPldsLctSsjCx3IdZ0nfAYzfAJkpRsAFMlyOrL/DM+Rm+dXSO194/xMsfnWFSdjjd28Ev7+7iu8/P8d5WhkUb4WsnK/zXf/pjfOP43JKOv7cf41/+nS/jr7Z3sNXMe08wvkCb1EZFL4M5Fu1NFF2MvDlBMmoQxBVeeHCBP3zrFC+c5TgfFbhICqQHc8SnBZ59AOSctxdneOvWyAC9HI+wlYe4c5LjjQfH+NInJ/jC+4cI6hy/fG6G9168hR/d2sH98RxdNcGii3GcdSiiDqOoz0BnQ6G8vUQ3X+I37h/jv/u3H+LNBwXJa3znZop/9u1n8Gc3JuhKtvUNEGcNZmGJvXqBV05yfOPdS+xdNDhOAtzfGePdOzN8vD/Fp9MMFRJM8wgjMkisPiCLFfflbKT7afxNRjGKi4uebo8TnHcNVpME55MI52VuiYhbdYCnmxTbIasKahw3SxymleW+3Ax6z5lNmsoGWIQhFqMYl7MUXZagOl9gp4lwm61ircK9wnlQ4NM4x0VYIx1neK4M8MZ7j3CnAxZJiV8lJe7f3cenZKwWE8zCXUzibcu2P8UlqvoS07ZAyhg/mya509a806TfpdeuA3Q5fEN2UipdDKnHjMf0q9VRX7XS5ufEtAq4vU6XwyePdtOi1YGu94p1XzmY3vG0sa3ZURoWHtD7Xvj98c59u5Ie1PselevDxYIAjKGTcqfeFlYJlIeJbpoT4QcBvWJJIfXYuh+9B3Q5fppjOZKbM1OYU8Icq/Uk2BjpoftJ0gQ8Zva4XrF+YewB14CumwmYVIfugfUz1p87D92zAx7QlcU+HJeEjD+VkMHr6766nrcyh9QLZ4JHT3JCnxSj1zzwOmIWvDfuAXZ4DQmnP43IJ4lYhzzWV7Msad19iJ9Vu1cCOoXEqCHXnYjXtez9ArjZbiEIa5xNTyzRp2kiNO0UdbNn3axuXBziG6cP8J9//B5ePssN0H+8v4v//fVX8YPb+7gYVebtjsoe0DPGBJliTeFIQ5yXF4iTDqO4xqwrMS9WmBc5tqsKt1YNbh/lpuzuzzM8nI5wNJ7gKMtwmGU4S9nKMsS8CfDsRYunz0vcviiRVQT0GiezEB9NGf2O8epJiP2yB/SHkw4/O+jwcNwD+sGiwxtHAZ7Ke0A/m4R4dx84ZbhixezxniZl2CAr+uYmCU1p9nlPK/MA33hY47lFaK06P52E+O5zKR7ubgGLKdImxyT4CHv5Me6e1ZgUExTBbZyP5ngw5eEeZ3j+8mPcWpxhawWcjnfw1u0XcLi1h7JgwxDWoC+wmy/w2sklnl6usNWUGDHZKWUJWYDzIML98Qjv7c9xNp4ibEZYRImNhe16d5vG8h0OVjmmF+eYFwUm6wYzNFTIepylI5yMxjgbjXGZ8lhQzm2feJYHqZXssQRu0pbYvzzFi0dH+NbDE7xy/xFuH52DSVuLrS18vLeFHx5M8Nc7U7y/s4WXlyX+6Dtv4c3jM0ua+v4O8K9+60v4+XQbt84yHBQVdrtTdFmJR1spPtzaxttbd3CUjdm3FTthi/28wMHhCZ59eIr9fIUkKMx4e6qKEC1rFHWAB9sT/OjZLdzbGrGlkBlyDAM8d5zjW/dP8cbhGZ569Ahtm+Nwf4IHd27ire05Ptzew6PpLo7TEU4TdkVjl751SKLLkLNwcH6Jb9w7wv/w7z7Eb97PEQVjfPdGin/2+8/jL27NkFRjzOoAe3WB7XqJeXmG3eUlnl7USFcV8jbAyTjDvYMtfLozw8PpGEs2pqljsMSDyYpsj0z2yEC6oJFZ46AuEB+fYqvgoTwpjlPg7GCMTw4yPKpzS/S8dd7gteMO+wXbHNV4kBT45Y3AkhdvX3ZWoTBdsiMicDqK8Wgnw70bI5TjBPGixFPnLV49brG74rkFFY5nLd7Zb3DCvI1shheKCF/4xUPcavhajl9kBd5/dh8P2wTjixl2u31sBVuWFPowvsQiuEQcrJAwSdGSQvvk2+ucNgGg9y7l6Mn5Gup1D/zK7h7qyQ3jaETpVadMz9BqTAJ0edtej7Nszd//OoNA76uySJhhWe+svlh3rHsSoBPcN6wrQ37O6aSHTkCnztbhMaLNlVU/dJY32EVTJmQHxj6njP95QN+wAOtQr55NRhLLeBvr5d7HCjaALsDYWD3O2hFF4YHNTyAvRQ9di7zJwE4SA9dhzEODtAVeX9TalKwzAuVJCxx1f28YeEbBdyLyXvuTvv/YdcLAWteqsF/f8c9HgJVQeqqcY+Cz6HllTXph0zh9S0B5/AbKBGkygQyZrU/d4Wd14IFv7M/rio7nnPC+0SrATjVDEDU42zrFKlyhLQI0xRhtc4BpE2JvdYSvn93Df3HvXbx6XiCogJ/s7uKfv/Ia/vKpXSymjbWefNxD7wE9SgLkxSXGQY3drsZBVeDW5RL7qxV22G+6rpDmPM0tQB6PsGRXsWSCe+MRfrGb4ZNpjNNRiJ0qwBePWrx6VOKl4xyzkt5rjdMpcG9GbzrAa8cB9vO+I9qnU+CnNzo8nPaWMDPc3/i0w60Fa7xDnEwCvL3X4ZMxk/j2cDKZ4sF2av3L7dAKKxui18jynyWePlri2+9XeP2EzUMivLMb4P/6cob3n9pBczLCXlngmfxDPH/+CC89ooc+w9HoLu5v7+CXu/SPT/Hqya9w9/wUewvgfHYD33/uFXx8cAPnLVV0gai+xMHFOV55dI7nzhe4uVxhZvGtEJdxhMPJCPdId9/YxqPZHHXI7OsYh11hDVueKms8V1a4c3qGveNT7CwWmNH6RmAtaQnmh+Mx7s23cLQ1x8l0goqH/rDchVRvyJp49qAPcKOo8NzJMV5++Cm+/OABnj89xR4797VAniQ4Gk3w8XSGt3a38Bcv3sXNpsE//PMf4Funp/aZn0+B//DlN/BxNMdNzvuqwF53iDbL8XAnxjv7u/jB7efw0dYc7STCbtXglcMF9o6OMc7PscWcBGNFCtw+Z/dC4DSN8WA2wvsHMzycT7BIMqvG2Ft0ePFogW99coKXLy8wqs6s2iJPgfOdPfwimeGXN2/hr+/etGTOFXMMWA7YsTMh454C9HP8xv1D/Pf/768M0ONwhO/czPBPv/0MfnhrC7NyituXAV4+XuDmxRlGxSOMqkuMmG9fs8ojQp6McTab4XhrjkdbcxyPxzjPMlykCS5ilqj1XhrPCtiqAtxalXjm5Bhbnxzh4IJldimO5jEePrOFd54b41OUuBWMcPuTBb709iUOjguUQY17+yHe/sIM8f4c+x+c4tajGjvH9BBDHG+N8MlTE7x9d4yLaYz9JsbT91b44ttn2D1kGWKDw9spfvb6CEe3plgWAZ4/afGVP38fdy6WOM1WeHcvwNtfvYt70znG3U3Mm13sFFML2zxKFljEC3Tx0s4PSJuRtQa+LtZLHfU3AXQP4N7DF0DJI5Vul9Nnetb+60NL0s0eAzzb67FIul6ALsAVeCqEOWRWxYyKLWWWu+nswTGy/bhYoshOmX3tuhkEDLusE5ot1r0+ZNA7ef6eHqs0ts1ck5lgYtvaQ/ceOK/hAd3jjJxCJsWVS7Kurrc8KXc9HG+oxdFA/OCGtAr/Hp62ppupO5uAXoDkrSQ2lDEgd0Xz3svdWHGut7nGo/eUZCFPXAs5pDeGAmNC061b164piyEY2+bNeLxlXyMo40HnXvtkN83XkMEw4F3nCvCeHIdCEewC1rD3sx1p2h9NqoWUF+5DBSrlE6DXVYi2mVo70iI9soMWRiUPj5hiVe9Zi8qbOMeb5/fwjz5+B186XiHJgZ9u7eN/feU1/ODmLqpZjaItEDGGzvpr1seuy1syxr5Xl9hvGtzNS7xwscKrj5a4c7HCVlki60hIL/ss0W7ERpeoginen4/wp09n+PGNGB9tRZg1AX7j0wZf/pQJPDlmRYGzCWvjW4y6ErkMtQAAIABJREFUBpOixfaKveit/5xluBPUl1nPirBs7QbL1or+6FCWApGSf2drjB/dfRa/ONjGva0+Qz+1xiPsZc+jYdlo5xJvfLzAf/vjEl89YkJVhB/cjvA/fSvBz+/uIjoa47nLCl87+QBfePQIrxyWQDvDu7vP4ZcHO3hnl7XzJ/jW/Q/w0tEJdhfAvd0b+OM3XsNf37mBo7BE2JXYXyzwhYfn+Lu/PMPLJ5eI2wVCNo5nK1E2ZwnH+OBgC//fq3t4+/YOjicTFHGC6nKFnbzEM4sCL50v8dLhCW4eHWN/tbCmOPxHz/ssHuP+dIr393bwye4WHm7PcTpNcRk1KLMMyzBFV7LOO8ALeY3XHh7jhfuf4IVH93C7vLT6eWZSF+xQRo8s3MZf37iF//ONZ5FmAf7gh3+J3zw9xrxo8CgAPnz6dZxXE9w6BraLS6ThPZTpJc5mIT7Y28UPbz2Pd/d3cXpjiu1VjW+8f46nH5xgVpxju8kxL1fIVkuM7eQvNsdJkYcpLuMxPrgxw5+9MMHlOMXzZ8AL987wlXuHuFVeoBxVVps74tSFKR5hFz+9/RT++Cu38YtbW6jo0bBZD7PP7TzSsZXUdfNz/Manh/gnf/I+3ry/QhSP8ac3U/zTv30XP72xjb3LMV4/7PC33r/Ai4cnyIpHSFjWF7GAjqRvagfQlNEUF6MpHm1v4Vf7M/zquT28vxXj01GAlQFgYP3bWcv99CLHlx88xM1f3sedQ4akEny6m+Kjl3fww9fnuJdUuFUleP69C/z2D05x+9OVHd7y4Z0Ef/HNbUS3d3Dz50d4+uMcN+/zAJgYJze38P5zc3zvpREeTUPcKCO8+MECv/WXx7h1/9Ji5PefH+F7b87w4Qs7OI0mePVBg7//x7/AFx5coooKvH0nwXd/70X8+M4uDpkDUc2wfzG2vZHHOapkhTpZWMZ7XPIkvb4l9pN0vnTtdbFs6kZ5l14HCmD9+7yO1899fohV/W88zCHo+bi8PFRvNPD7GpcA3xsEPiSq70nXGkha0krfxfG6pDi+phi6gTrbLK/zqQTon+ld6xjtoUPsvXXrNcC+GKRN1zS+vH9+T46gPyGU7+tvjoWdPNlZcRMa/tLf/c1OjeR/HaBrcrVYbPtqrQHXafOeGlazek8ZyyDQhKqH+8ZTdwfNSzj8PXVfgbVdhy0719bdYw/rzrD1FqSnWwxs10lxPpHNCw5f1xGtipH4v2XxDWkVCY/mVOyH98DZRIVtH1kLyn9KupO1x/H5xAgfS7IYe8mTS/ewbHNchvcRR7Ulv0T1Flb5NrpVhd34HN88/xj/+Fe/wFcfFRZj/uHWNv7n117H92/top01qJrCPHS2pWRpELtKsZaWJVxltcDtosFXjyu8cVzgxZMVpsUKK7aMTdnMZoV53eHueYydoj8I5P15in/3/Bh/cWuMd3fHdtLXbz6o8NUHS7x+dIF5meN8DDsRi7W4ZE9ZtjbN2eGr4FlQKBJgkTEJinXKbHHat6nca1or+aFSfW8+w79/4S7+8s4O3t/vAX266gE9H7Xo2FC9WuCNTxb4o7cKfPNTYKsJ8KMbwP/4Owl+/OwuipMJXjqv8LsP3sPXHx7hxU8LLKIZvvPM8/jxU3t4d6fFrdU5/uE7H+BLD04wz4Ff7O3i//jyK3jr6QNcNCW2yxyvnp7iq4cX+J2Pl9jLKxwyJ5Hdz9Bhkje4ddbgfJzh+89v40fP7uInt/dxwmz3RYu7Jwt87eERXnt0iruPThAuFrgcJ+jGmdUjZ3WDrRUPmonxwfYcv9rdw6/2nsL9bSr9CvkkQd6lQA7sFBHuVi2ePn2E2w8/xoun9/BsfoGD2k7NxUUHLIMx6mwfv7z5FP713QNM0wZ/8KPv4xvnJ5hVwFED3L/9ZZzUM+yWKbaLU2yV7yLrFtYE58FWhh/efgk/uXkDnzy/j/mixrd/+ggvfXyMeb1EFNc4TUosWlLfAbbaEDd4CM0FifYIv9qd4f/52jbu70/x1DLFrU9O8OrH93ErP0eQ9RHdqOYpYjOcRzfwk9u38K+/eAO/uDHp2/NWlNeFGaFZvG9lidXOOb5y+BD/5E/ewZv3csRJhO/cmuB/+b2Xbb2eOR7h6x9V+Advn+Du8Qku0jOs0tIqBag/Rk1sB8vsXrDcIsL5eIpf3NrGW994CT/ZH+NhxvARkzPZmKk/A+LWqsKXjy7x9Nsf47WPzqyh0MPdFB+8egPf/fJNfJwAuyclvvD+Jf7BW8d4+mSFw0mLn93J8GdfuQHsz/DCe0d4/oMzPPfBpYUgjp8+wC9fvon/+NIcn8wjJOcLfPGjc/yXPzjES59eWhvc956d4Y/f3MfPntvFUZDiSw9K/NEf/zW+eXjJqmb85M4I/+YPXsN3n9nF4XgXbTnG/kmMcf7/M/bmz3Kl93nf5+y9d9/uvjv2ZYAZYLAOMJsoUpQ8pizFtiwrMm15iezYieOkkqr8kL8ilXLKjktOFMWx5NgKY7EkxZFIkRTFGXIWDNbBAIPBevet9/Wsqe9773vnoAkqQRXq3r59+pz3vOft9/muzyOyDiG+O6Kf6ym6aKsnYi4SJvzin3Z+0s5YGhvSIXftsGhPXkcaNchrLY/9tq89J07vycoBTF07vY/K7zqMnQbh/bHs6R1oJ+lFgK6jndrD1ZfShsV+QZpQ6urqtr1osRgLQpm8n8vf69bSnrQULIahKEJ+wfwpY5N7lnSp7OeTRdP6+uo+lbxxoqrcNV5oQJf5S49dOU17vCTpojhPxLtSGirGma9e3ffQtZWQBqnJkLMOjesLKm819UQ0GOnJ0Tc/eW55kOKhys0LsYz2OgXAhExE3pcK8bRAvJ4MveDEkFD6IXtKOtpK0YtJH5cO52tg3Y88CPfxCxbz5KLWnrNcQ1fUy99krHIfMsn6+nph6aiENmT2DaFUi4O2Widb1HSkQs6vF59eyDoaYYhyWZRlLHKWhR0CSzTOPexREbs3pWQpPbvB5c4yv/70IZdbu21P71ez/NPTJ/jBdImkZKqiruLQUApMoSgHJTaVwCK2TdacMQv9mL/0JObMTkQxCBTL1gcLIcsln8QUkA/4OQlp74wphkPWiiZ/erDExzNV7uarZEOX19f7nGu2OdndphSMGVkeT4sZPpjJ0PJc6gOhER1xYafNfH+oFNrXcxk+EO+7XqKfNykMxQtucbwTMdOz2HSyfH+hzseHKtw+6NGzDaZ3Iswgpps3GeUNugw43PL5C5/7XFn2Od2IWK8k/NsL8NFigYYzy0J3zNeefc6VtS2O7Pis5Ar8u5cO8e5ChadFk1eaPf6b6yu8udzGjmJuTVf4V+ePcW96Crfjc7zV5c3NVY722mSTmK1ijo/mZ1kuFxRT2uHOgK8+3eJAa8jItLk1O8XvnjvC59PTJK2YVzfb/PUH97mwvUk+HPNwqsA3XjrEvVpZ5cdPNrt87ckSc+2uKjh8Uprlk+mzPKuXaNf7tKQfXwhVzQKW5GlHPRK7zSJdTm0u8/LaJmeXJAUAm1NTPKvWuFud4kmhwEYuw9F2g79x/xanNodKTvVp0eb9+QssVQ4o8ZnZ0Q6Xt29zrLnNVA+VJ/5w/gjXFha4e3yaQs/nr9za5MxKi+x4yErF4LsnsixXXYp2RlVhv/xgk6NrXQ6HNutlm99/yeXxgTpCe5RvjXitP2RuZZW5Rpu857LiunRnD/LIrnB/epr35/Oq3qASh1RMn0zYxhxElKyD9JKYZrXPK9tr/N3v3uLK0gjPhj+b8fjnX32Vp7UFzq9lOH+vyRt3nuDGHe6d8Vg9KgV3OYLYoNIecnS9yevPNpjvCL+BySczNf7otVe5Ua8yMj3VHmmLRWzuCq3kxgaHxnkVmXn5w49YCIYsGUOaV17l9w/NsZ2vsNCMePXxFl+9/TnZ/g73Dno8OLbArYPHSCyHc41tZm/c5er6EKsf8rQ2xcrZ03zv4DxPpzzCuM2lnQb/0Z9e4+JGV3rluD09xR995TVuzNdVgeS5jSa/9O33uLy5rbbiGwcq/PuvXeT9AzVGdgF77DLdtskMd2mbe5khG5UOgRVS9Qu44y/UyDSwpJ0KvX9NRke1V6+3z3TYWe+fel9Lp17T59NYo99Pe98qArynuJn2dLVHLkaCyC3rqLBglbynP6N7wNMpZX0e/TdlPKbU2tJ7rRpnSqdd5/r1ni3FxBlPKLZ322v1vqz3bg3OGn+0sbIP6ruUMLua7Htevy7uThfZ6bnRhsU+lor5JkXGIvCyZygZZ352F9B1XkNbTvriepDaCtKvtacp3NuTIK6PSYcR0mCrH6LmcM/mcs89CF0U1u/39znO04tHT54UtQmYpsVV0t74c9ZQyvtPj3ffKts7OL3YNIjrBaONEw3o8lpy8GLU6DBIunBOxqwt08nr6LGJdZXO3euUhI5Q6MWQLorT82uHFt5IuMtH7OR3GHkBppHD8ctk+jVMETCxtrjSXuEfff6AK83dwoUf1jL8D2dO8u5sGTMnVdqx2pyccE+tKZE2HYvQNdnKRsz1Yn7uccSJZoidhKznQ67Nh6wWhFYXXmr4/OJnQ87u9MiFDZX7/tFCmev1GT4pLODEGS5vtTnf3OGV9jolf0zHyXOnXuIPjk+xWsgy00k4t9Xn555tcrIl7WMhj8t5fn9xmvsHauwUoSIV+8ubXNjxOdaw6ODxwXyd64dKfHzIUwVTMw1hjZN+a5Nh3qJhDqkPQ66u+ryx7PPm8oiRF/KHL0d8tJDjaXGOuX7AX374iIsbO4qw5LNykf/9lUP8cK5MI2fz2maX/+5Hy7y90lIpgY9mKvzL147yrFrhyHKX81tN3thcUmx8oib2oFbjvYVjPClVVVX0sU6brz16zNn1BpV+xINqhd8+d5RP52aJ+gbnNlt8/bPPON3YUrnjDxbr/Ma5k1yfrZMxXU41W/zCo89VvlbY1jayMzwqn1E55Y3iJl1zjJ2UyRhFrMBlEA3oFXrMmj3OrC1zYWlL9XfnA5sHMzVuLUzzZ4s1VvMZRat7eWOdX/v0lko3iLLap9UM3zpyhU9nDtFwbeaHm3x15QYX1tc43IC+JYB+mA8WF/ngcFWxBn7t8y2O73QwzZC1ssO1AyU2SllFcXqy43P10xVOLO1wMEzYzsN3Dtp8emSGx9V5jH7A250hxx6vcnKthZfxuFn2WD18iAfFGR5P1XhczinFNClCKxtDjKSBMYop+Av0Y2jWRruA/r3rvL48JGPDu9Muv/nVqzyYmuP4tstLaz3Ora1gWD3uHLNYmynSFsFf36ba6XNqfZO3Hz3iYGu3N/zWdI7/8Nab3KjNSJyFxEmIvI4yYgkS7JFFKSpxarPDG7c+5uDOpmK92zh1nD88dYKdfI2jmyGvPF7njfufYiZtPnwpx92jB7lfewkjtnijv8PC9Vu8td7DGkV8Nltj5ew5fjh/iMeVLG22uNRc51e/8x5X14aqBkYMjN//6pe5MT+nWkYvrG/wV7/zHS5t7Kht5aOFMr/7tStcW5whMbJ4Y4epvkVGhPti6Hkj1ipNJbJTC4p4/hc59DSwyrk0z0YazCfTgBqEJ40B+YwGqOdCACmu87Tzkz4mvV+mMUlfY7+ITIS9ApHLFYIud7f1dS91qWu40vekr6cxT7zwFwH6/v68V9uUNiJ0tECEWoQJUtrG0k5keu/WuJoG+f0oxF5R3CSgy7E6Za0/nzaaNP5JB4wvaox7gK4w9pWvXknSlsQ+WKbyAPK+LsjaBxN7lx1HA7qe9PTNaA81nTeR8+yD1t4DF0DXoW0NgnJNxaS212eYBnQNukIMI3zwuo/8uYK7F5DZT1qS++fZO3bSOkwDus5/p8P66p73KhMnQ037k74n2fpc7mSiolQvOG006Zy7Dt/8JA/dDoRhTaqkR7RyO6oVLLELmEzh+tOKnCJgk9cba/yTuw94fWuswoXv16f4H8+e4P16hazodyt5RnACKAs7r2HSKphKhMOxEqaGAUeau4xjWd/HicVwEIXpBMv1mOtFvLY2YqHXBaPBRj7h5nSJm/UZrlcWiI0MZ1sdLm9v8/a6ALrPs2KRD2cr/NGJaVYLGQWkFzc6/OWHq5zebis+8PuVAv/uyBy3D9To5oWvvM0by+tc3hpyqgGjJKOiALcXy9xedNl2TbyhoULLie0QeiYtc6gUwk41fa6ujPnaY1H3HvGdoz4fz2V4VJ1nphvxyw9WONnoKAnVO9Uy//74Ae5WC0hb4ZWNFv/446dcXhdAhw8WavzTN4+zU8rzpU9WuLK+xcnOhmLOE1a05cIsn5VOsp2pKXGO6XGLMzsPOdTaoNobKq/4zw4v8myqTBiLBz/ky8+2qI7GrJRdbs5X+eOjh3g6VUF0ycr+kNn+Bk7QoWMJDWiexFxgmPFYcbZVTYEXlSjGJQojTxrTCTJ9FpM+Z9ZXeXV5h/PPeory9vZCjQ8OTfPtg1U2sh6z/Yi31jb5W3dvcnpzoDz0u9Uif3D8Mp/MHqLlmMwNt/iptVuc31jixJbw4cPHs8e4tniAHx0oMXQTTrd2yEU9GoUAO7I42C5SHEmhXsyRYcSFxxvMbjfI24liWbs9ZXH72Cw/PHaAYBjwixtDXv58hWMbTeKCyw/mXB4dO8i94jRrxRo7Tk51aMxIGNMa0XVbBEFMxZ9lHEK/Mub81roC9KurPUS6/NpUlm+8fYVr09Mqh59jzDQNsklXcSIU+g61tRzTA49i4DMrRZHbT8iN+4o45sZMhT99403uVGYwkqwqSPOzXaGWUdwCzsggG2U4vNXiy0+fMv/5E+Yig6fVEt+6eppmvszp1ZATjzd56dljQm/MtTNT3Dk8xyeVgxjjmK8MOixcv8Mb20PCMOLGQQH0V7k9fZClUpbtZJNLOxv82rd/xNXlnhJRuj4zzTd/7ktcn59VOeCLAujf+g6X1huqtuvaQolv/MUrXJufxiKLE7oUfCFV2pUqlTx6O9tUFfNFith7Ifd0JFPvSZNtw5Mhcdmr/rx/miQljSv63Olo6STu6GPSUc20h7v/d2lz2yN7SYf1ZUw6RJ02AjR+yZ6qqsUn6sbSACrH6nqpNKDL39X4RA1yPPoxQE8bI3rMeg/X59chd5VH38vjy3v7+fG9IjxNl56Ofuh7nwR0NZ8a0CdvRA9Ke6UabHS4QV5rUhcNjGnw1RZJugo9HXZXXroU/OyF3OVhyO96Aejr6IeUBmP9gATQxUOXCXlRmF0bF5OWn56ctGWpDYZJ713GqSc5bd1psN8v7Juw5LSBk168kyEqub6ulNcGQXps+m8/MeQu7GFCkpIIVWZDFcwYVgHLmMKOZBOSsqxtruys808+ecTVzQ5mYvPhdJ1/dvYY1+plpTktbXNDKZAJYmp9FFHLShmGXkzeTCgMRwrM53sjDnZ8pkdS4S7c4haRVyA3TjjYHlEbdslGTZpezCfVItdrdT6aPUhkupzfaXNlc4efWt8gGwZ8OlXkg7kq3z++yEohQ2Hsc3Gjwa98+oxXt1oqDXC3Wua3jx/gkwMzDD2LWqfF1bUVLm33eHknYpy43Jitc2e2xN0Zh/Wc8KCLYpmtdNolJdNJhkogdGYkOfQxv3S/T2U04MbskOuzDrfmZ6n1E75+d4fDrbEyLm7Vynz3wAKPi1lcN+LC9g5/+/YTzq81FC3ntfk6/+zNl2iXcnz5zlOurG1wtLOlBDokStDwymx4R+lZU0orPh+1mRs9ozbYoTgIaLsen8wssFnKMba6TPcHXNwYKcauT+t5bs3X+PDgAhuFihIVUc1OVouhIS1HUgwm/fRFpa3dtLuKhMSNS+TCggJ0JYfpjVgIupxb3+DMSoMzz3okAuiLVQXo3zo0xVpOdMlj3lrb4O988glnN1oi2sXt+hS/+8plbs0foGMYzI+2eWP9DhfXl3llPSDA4uO541yfn+fOwRrtTMS0VI0nPZX+qbXh/LMsla5Dx06om3Bka5t6p82UZdB2Ex5UHG4fn+Nbx+YYj0N+aXXA2c9WOLbZICrafH/O5tHxg9wtVlkt1mnZBZEvY9oPcSyfltdlFAQUo5oSHwlLARc2N/g737/Ja+staQnno1qB3716gQ9npxm5HhnTZz7apjZoU2kOmG5YVJc8ylGOOANTfpvjzSVyfpdeBm7NTPP9N97iVrmGnwjRTEji9XAQPgUpwBQWpIT5nQ5f2Wkxe/sBZwcWT8yQH3z5JM1SkdMbMXOPNjmwvM6wZPHR+TqfHprlYa6GNwx5u9lm4cZdXmsM8aOImwdrLJ19mZvTC6wVM/TjFq9tb/Kr336fy6tdVan+0ew033jnba4vzqit7bW1Tf7at77H5TUJwcHH82X+r3eucH1+Gjv2sKUdNXGxElulCiJjRGA1VU+7beQUv34ahNIe+ItANw2+4nSl/6UBX++/Ggx1ZFY7kNpJSr8vn9HXl5+66FmfaxLoNdNcei9P76U6TTkZOdWtzmlAT4fG9T6sAV0bCOkCZwH0XTnpL/rU05EMPXcvMpTU/SBdRL7Cr/TcaJyUa/V6Qga2e36NKXr+pZhTIrzSoauvYbz8M8/3oWvQmbSYXgToGqwnQ+5pENNhkEmwVwPYYwJyU7mPdGGYnpD0w3rO+lEMVrsiIvqYybG8yCufNA70PacXb/rB6L4/vbh0+kDuX4X8U8Q86cmfDDlNPhQ9x9paTN+vNoh0UeEk4MuxgRAbWLuAniRNLFFdIocXV3CCulJNi4wmlxqb/Kf3lri8I96FzUf1Kf752cNcqxdVv7YpRRmihubvVpKHdsJWMaGblT7uiNJ4xNHmiPMbI3562WduHNEsRLRzHh23oqq488GI2V6PE62WIqm8Uy3w0XSNHx44iBHbfHmlxdXNHc42t0ikcKdWVu9/fOgIywWRTh1wYXOTv337MRc2mxhxzJ1ald85IaHpOdWaVe80ubj5lPOtDi83A6UF/9FMjTvTJe7XHJaKLlsZoRJzqY0dxQzXj0WO1cc1x5zfHvD1T7ocbvbYKAy5MW3wJyemKI0sfv3GgEMtU0UFPqnWuFmfZalk4xeGnGxv8tfuP+L8WpPSwOL+9Az/+tIptqSH+8kKF7c2ubC1zPQwROjrB8Jc50wxpqCeQTYZUUykTSrE9kWZrKqq6LdLNmN3ialhkzMbwv8l+fUKHx+Y5UcHF9gqTClZWMOM6TnSltjDjweKJjfve7tkJpYYtC6JUcSIMriKQEWkPYfMDbtcWt/m1WcNXn02wIkdHsxOcXOxxvcOlHlcEgnYhIubm/yDm59yaX1HkRVJqP83L17g2uKi6qGfHzZ4ff0ur62ucGl5SJR4vL94lDuzcyzN1xg6QgO8xcF2m9PrI2YbCV4/w1Cqvks2lAys8Q61ToezXVm3ApYud48v8IMDswTDkL+0OeSVB8uc3NjGyVp8XDVZOrrIveoMTyo1lnMiMWRTGydkjZix2VdCPlaUU9TFRi5S6+frP7jNxc0dTNfgvdkCv/nWWe4szFKIPU40Brz9aIUj69vkhqJB7tINC7TLBVZmLEphh6tPl1lstVWP/93Zaf7kp97k/coUTTFejZCC0SMvpDbC/SbUt+GQqXaHt7oBc7cfc6URszRqcu2nF2nVcyx2DEqPdphf6tKfyvPepTkeLEzRtYpKke617SYzNz7lUnOkGP8+m63w7Owpvj8/zVrBoxANubKxzde+/xGvrnckJsb7czX+zS+8yfUDdcxxxOur2/z1b/0pr611d3Poi1P83jtXuTlXw4091WuOKQxENonoscdjnEiiTQG+yL0Ia+Keopj2YDUwi5OV3lP3wWQvZ6wjtHpP1Z/TGKD3vMmwdnqfT0cm5Tx6P5RzaPzQXnE6mqnGskuaqy4/CeR6LDq6rKMJem9V+3iKJEaDogZU7cxO3ou+lgC6YnNM4U96HtK4kI4uaIwQQBfqV50yTo9Ln0cbFC9yQhVrndRjpfTkjdNfubzPFKdPmLYQ0i1a6RyFTI4Gm8mb0DciP+UY/TC1171PHLOXv9BV6vr99M1rQyBtYOxPlBRJ7xHD6DH8JGBPL8o0gGvLKO09azCXn7p4Qo7TbQQa0AXgRa1NH6/nT1uF8hmdQ5oMmei0gy9UkXtFfXre018q3eL2ohz6UGRTXfHfxqpIKBNGZGMPLypi+mVFGRqZbS62dvh791e51Ogrmc6Ppkv8xivzXKvlsYQ/WqhSJScYxBjS8mVDL5MoprNhNmRm4PPWypg31nzeWAtwzJCbByKeVVy6Rh4ztpka+xxu9Tm32VZg/El91wP/3uI8VuLwzrMmV9d3ON3ZZmxGXJuucH16ltuzRxS7nG93uLC9wT+8+ZBL601lpN2sVvnXp05yf3ZBVc/XWzu8uv2YC50WZ5ojxRn/8cwMt+tF7k+5CqBWSjkSM6OqpwuRxTgaEtgiyTrgVLPLr3zS5tVtUQ4b8PlUwh++lCMT2PzarYSpvrTb1bhTrfGsUGcrZzAotDjeXeOXHjziwnqbSt/hYXWWf3P+JbbKJY4vb3Nua5vXNlaoD7sMhFgkA1veFENbWP6kkD/ENtvYSaRAt2tJ3cAhBjmxup8w29/i1bURSWRye7bC9YVZPjxwmO18jbzvYBshI6ehvPkgGihlPCcSNT3piw0wHY/Ayit6U9O3VX9x7IyY6bW5uLbDueUW55YGqor64WyF24tTvLtY5klJGP0SFYH4T259xuW1bewg4frsDL9x5SzXFheUotrcqMn57c+4vLzKW0/7mFGWDxYPcXN+hgczZQUML21vcma9xaVVIZSxWC4VWSllVAFcXDQwR9vMbbW4urGrzX191uPeiUU+WJwjHAa8szXi5c+XeWl9Cy9rcqMGz47M82mlqnLoT/NlVck/I6IuidRyj5SokGFlCEOfrCMpm23+2ru3ObctgC459Bz/+svn+Hx2loWBzdlnbb566zELmzuMM9BABd4GAAAgAElEQVQo5lmenlZUvJsVk+lOm6/cfaqK4+zE4O50nf/7Z97gvWqFtqgQElKiT07JoeaUM+H7bcr9ISe7EScfbvPW51264wYfvZZhNJtlrhFhrfQwuwbtuRmuiajPVF4xJM4PQy422kzfuMflhuTlQx5MF1k6e4I/na+ynLcpWhGXN5r8/Hevc269q1QQP5iv8W9/8SofH6jBMOT11R1+5Vs/4LU1qXKHm4t1vvkXr3BrtooXucoDF4U/4c2XVkA7DihEPcwkpC9MhKb1Y96f3k/1vqNBLb3PavBNg40GO72n6fd+EgakAV8Drt5z5RxahVPv+Xo82gBR8qnSvrVnCMhPfZ60I5Zul37uXvacyvSem8a/tHetsSUN6JIH0oCuMSqNNRo/J/FFYcaeVK+S8d7DAF2PpQ2edJV/GmcVBkm4XtGY7PIjqP+nvnxJcbnrQerQu8516xYt3QOtLaU0wGkgnvQiteWlQVne1/qw6oJ7g9Bha/2Q0pZSGqD1efTDlZYDdY69kIUOh6QNCj0JP/bZvTz2ZEpAHz8ZgtL3K+/ryk2V9w+C/QrHdKgqbfGmIxbPWayipxwEzxXFpS1Z7bH/pJD7wISGs0sHWRLxjDhGNNKtOEMc5gmk/ctoKQD89QebXGwOFVB+XM3wv56q8XG1CMqrcygOY4wIJU2q6C3F87djhLb75UbAr90JuLwZkI8CHtZDfu+VkM/qUvBrMdeDVzdCzm4POb3TVlzXt6cLvD9X5TsHZ9WS+5nlFm+sNxT4+Ra8Oz/Fh9Oz3K0fZbXgMXJbXN5c47+6/pArG10lTSl98v/zSyf5dGZBhdDrzW3O7DzicrvBpZ0Bcexwe3aBW9Uid6ccHlUyqrI8sfLMD1yKgagZjRnZQ1qZLge7HX7+UZsraz2OtPu0ciHfOWphRg5/8YHH0Czzb07Pcn2mxsCsMLJjAm+TV9pr/OpnT7i03qMwtLlbm+a3Lp6kmS/y+qM2r621ObPTwI0HPC3Dw2qOe9U664UCQ9skdAIMR9IdYxwfwqRAz53BMQzq4w1ONTZ5/emG6sd/UPX4dGaOW3Mv0chOkxuJxKvw6a8RG6LNNWaAx8icxRcwM0UX1cO38/hjsH0TV/gD7KEC9AsbTVV9fnZ5gIXJ/QMlbh2s8P5ikbWch4jVXdho8fVPJQKxTcZPuD1b53+5/DK3FudJQmHw63C085ALaxt85fMe2SDDzblFPjhQ590TFTKDEb98a41Lyy3qI5+Nsst3T1f5dC5H0zOomiaH1rY48azB5Q1pJUy4I+QpJw7w3lyNcBQ+B+hGAd6bTXh8YpbbuTwr5TqbmQpx5DE39Cgq5rZQCZtYuQyG71NPYi6t7fCX3r/DmZ0dVax5rZrhD946x3J5ikM7CSeXGlx6+Aw76vHpIYdPDxW5d3CaXi5PbWzzylKTn73+hCMbDbVJ3pit8Y2vXuGD2hRRKCI5EZ49QBzenpsVrWFFolMeh2RbAZc2Qn72R6vk4g7vneqSmc1y5GGPQTfhfrXG2pFDLB+cYUO06MOQ+fGY860uczcf8OZOQOIHfLJYYOXMUa7XyjwpO3SLIec32nz9D+9wdXmgtOo/np3im79wmesHqgQ+XF5t8MvffleF5IWc9MZCnd9757Jqu5R2PEm9hYborwuoeyoqV4yGEnNgYEoIfrcXO+10TEZo085KGtTTVeiTjo0OqU86U2nATkct01FRfT3tRGnA1Rijw/QC6I7kV/bafuU4HUnV6Vsdbk8bG/q6SsdiD//SjqSux5r0mvW8qGMlPyVqbVJNtGcYpOcxbWT8JA/dlLa4vc/LtWQ+ZdySypDftdS4nsN0BESK4ZR8rDz1PTa7fUDX3qi2ajSga8tCM+XIa131LX8TC0oPJF0pr4EpPQG6312OV5Ns7+qoa1DTfdZ6IuRa0s+XDvM8Z6WI1KawcaW4dLXHPdl+kJ6Q9OKcFD+ZBHRdWKEBXcakGdzknBLum7Q+tYcuf0/3EqbrFNQ9CfOUtFnsVbpryzBtLern8qKQu1CdtqR/kkhtLMIFbosVLlm+WDSnQ4Zxg4utNv/w8yaXG6pJm3tFiz84kOezfBaCjNIGzyuWNoNmRsRULIqhyIgarMxanGzG/JNrEZeaET0r4OZswDdO+9yvCZ+1xZEWvLUUcXZ7zKFej4Gb8PFsng/nKrw7V1dBsbfWWry22eT81o4SbHl/tsa1+iy3aodYKbqM3Davba3xXytA7yuJyo9my/zGHqALJW29vcMrjUdcbu7w+tYQM3a4O3eAm9USd6oOD8se66USWHlmhh6FUIh3fIbmgFamQ3XY5uqKGBY93lwd4uJzfTZQoe6XN0os5Wv85vkFrk9XsUKR9gwI7DXOtVb5O/eXubQ2JDO2uVOv81vnj7JeKnB2TRjKury+1qUQ+DytmCoPfn2uxrNSDl/kZK0A1+hiRSMlnTnGo5GpkBg29djn1NY2P/PoGXPdLs2MzbOpOjdnj9PI1zH7IZWwz2ywhh216ZkR226RpfwBGtkCfWtEUswydrKMxzGuD1nHxLJFEEVSFC3OrDR5dXWA+GqP5wvcny9waz7PUj5Le2zwylafv3n3KRfWm3hBxK3ZGv/yykluLsxgybyPexxrP+X82iZfeTjAC1yuz8/xwcEqH5yqM9Ue8vffXebSs4YEEXk64/EnZ+vcXSyw7sTMJSavPt7m5NMmp5siaWLy+UyRz186yLdreUbjgJ/bGauiuJdXt/Fy8OF0xPKRaT4rFFiuVFnNVfDJUh9nyRsegRnTj0YkOZs4HFFOdoHtl969y6tb26Jrwo0pj99/6wxL2QLH13xOLzW5sLyGZY24dyzH7WMlfrSYZ5wtcrxpc+5Jh5+69ZTFZkuN8frBOr/z0+e4MV1VeuqupKfsgepdb1oOYRQy5xkUg4Roa8zb3Sxf+u5DDsV9Pq2vUJ/JMP1Zi63Y5s+OH2bplVNs1utsxwHRqMvCaMi5To/ZW5/zZkOeXciT2Rydk4d4UCqyVLZZz4853uzztT+5z7m1kVIukpqRb79zjpuLVYY4nFtv8Vf/+D0urbZUuunabJXfe+cSt+YqSmNdVPrEEAiFt930sE1TKfHZpiggilbAF1oeaY96Eug0FqQ9Ud2JpB2YSQ9dA/Kkd5n2ktOAr50xDVzpNGgaFPcdHyH8sndrALQ3rL1axZGSom1NO57681IlPnmf8lobAT/WxraXmtj1gOXaoq61K/+axhU9V+m9PO3Y7VpQQri0KxKmDQHtFOpOKu2k6jnad2Yl9CcSyr2eSv3sFwlKyH2/J28v8a5PIoOSyUlPlA4Ba/CRY7VHnb4JPQABfF3spoFarqcmeg/QNVNc+obTDzR9LQ3YypKJQtU2piQmVXHXLhOR/NMGiFg6Otwi558UcdFW3IssIDmf/mx6QvVDVmGPCcpCDbx6QaTV5tJWpvpdCiqU6s4XRQ3p+05bfek0gT5GctexkcU1TQqGSHVG+FbMOIkZhQlBMsayB1zd6fKff9rktS0JuYdK7/lJOUdPaGZD0dm2lBU/siwaWfndot4zeFZM+IOzFl7f5x99GHGlJSpQBk+KPu/PByyVJZlYYq5jcuVZxOHmkGzUY7OQ8MFijpszFT6pTEEQq032XLPD2XZXFa3dK9T4uFLnxqHDPC05jK0WF9fX+McSct8aEbhSSV3mX73yMndn5rB8qHWk7e0ZlxtNXl/tI67+3YWDXJvKcb1q87ScpVcoq1adbM/AHsk2FhGYIwZuj1Iy4MSgz9XNAT//YMBid0C7HDCQL8RYjIJpfueVBdWj7Y1ckmRImNviXHOdX7+zymsbY9zQ426tym+/vMidGclXdzm71eFXPulxohHS90yeVjJKJWyzmCWJDXIibzrok/F9pai1kXW4WyuyVsgT5Ess7nR45/MnnN1pMRXENPI5fjRbZzmbUepyc/0BZ7e3KI+HdB0xXCr8cP4gD8sl2l7EMOPgZ7MqnSIMa07i41hDDgz7qpDvlWc7nHnaohIkdGt5tuoFHteyfFLN8cNChsXOmH94fZnXVluYScy1A1X++dvHuX5wWpGOLHal3WuJC882ee1xTxTJ+dGx3e6Dzyo5DrTG/O3rG7y61iBhRCPn8Pn8FI9ni6zM57H6fc4+2mJxo0N5FCsjZ6le5NZ8hfdOzgsfDueXdrjwbJtLSw0qkc9WzWGjludpvsCTelVJ/m4L0o/Em7QxMi7kbPrmmKEV0DcDLj5r8F/+4AlXl7aVANBHC3n+j589y8OMx6knA84/bfHG0gazozEdGeN0hk/PLbBuQHUbTmyPOb+yxVSvy1A8/INVvvHlV7k5VSI7EvGgGNsRuV6TrpFhiBA/+Xh+zFQ3x5n1iC/f3eHg6jNMY4miGVEJ4XEmw/dOHOPz0y+xujBDU8hs+g3muhLZaXP46QbHnjWZ8Q1i16OXz9Gu1xjVSzzrb1IYDDi53mK6MyYbO6ws1PnO5YM8ODzLWgCv9SK+9H/+B95uizZ4hh+UMnzvb/4sPyzZlGxXtaWK5K7I9QaiKy9U0xLZMUR6VmSMdzuPJqODOhqp91IN1un9WPa3tFeaDlFr/Ejzduj9VOfJ00XB2hFK75O6hVl7++m9XM7hSsp1Qk89XSCtC5r1mLUxosFXqGP/vH/yeeEC0ell7fAqPFAh7y9UETX+6II7ea07tfYBNxUNEFIZ9X9Py0OO16lsuZ7ca7PZ3Me1yUivXF976PvAL0Vx2ipI37S+STmpvgmdD0+HPeT9SfDV4Qz5qTxw/4vmf33TKhzvOLta43+OQH265e3HrK096lZdVKDHkQ7jyAPRk6nIbHwRMNmlY9XGSXq8aUsybZE+F2rZMxzU9VI9lXqRyDn0otJMSXrC9UNRVqGEuyT0n6KefZEho/+m533fcEocCHc3/Zz0atkRYzfelVYU+dBkhEGPK40+/+Bel6vbQ5zYV/rKI1sKZUTIRKhLdyVLhYms4+5SQdb6Fp/MmPyLqxZtAv76nYQ3tyzq4rkT8LQYsZ1zGHol7MBmupdQHYyZ8oXlTPKPWT6ZLnGjXFJV9Ge3tzkjxWydAUbi8llhho8rVd5fqLFaFBnJgSLG+Pt3nnBup4MvgD5T5bdOHePO7Ixqx5nqNTnTWuH1Ro8vLfsK0CXf/FE1y/WqyWoxi+8VMYws9lBaIATQY6WmFlsD1e5UZsil7RG/cnfEy5s9TGdAx4LVTJmPZmf45ktzPCqVKAwszHhAUmjx6vYGf+/2FufWh5BkuFst8Y3Ts3y44LJVGnCs2edv3e5xfm2MG4cMMzZLZY+e6ygltFyYUBmJlrXBwBVxkxw354s8nCqxnZ+iOgx5c3WDc2s7qqdZihQfVzM08zaijF4bSo56oFTn1vNZRTjzgwMzPKwUCQp5BsKm54lqlrQeRpiiL272mR/1ubjT4+xyk/NP2sz0faVw18+5bGdtPq7n+dbpBUqDkP/sw2UurDVU7a0w7/2LLx3h5pFpGCYcbg+5srTKhWeSjx8oPvjvn6jxyYEqzwp55no+v3B/g7OrDco90bKzaOfLrE4VuF0SLfCIY80e870xVQGtTJb1aonbC2W+fahE24WT2x0VSbjytMVsd6gKM/vZDOuZDI9np/j4SI2lcl4pvIWiImY7JBmLvjOm60Z07JgLTxv8t99f4o0l6cf2+dGBPL/5zmnuFTOcWPe58KzNTz/a4PjOQIkQbbs29w8UWHNFgCXDbAAn2m0K/R6hEXFnrsI3Xz/F3VqJrHA+mNKmGajvyjDM0BO/t5yIjUy5n+fkZsLVz3Y4vrTEXPcJ9WioWigfTBX5o/OnuXviCOulMp1EBIo6zIZDjvf7HHq6ySsPGhxoBnihQWCY9HI5BpWc0jsgGFHf7pDrieaezepClfcuL/D44AwtI8v5bsSV3/sjrrR91V73o0qeH/zHP8OHFUdRK4tanhdLCZaDiAhL26FEdiICvFgy7LtV1jr3rIFb7zsa7GXP0vuX9sh1SvbPS2nqMLIOh8uxGtDlmpN7fNqrTeNLep/eH9tP0FPX+7WOsKadzbRjKVtv2lnSHrDGAbk/CXvrji4dndaArrTIZSvfc+z0HGksmMyh62tpD12xxe15+NoQSEcvdJfXpKevHFdx76Xtbi/krsZ09ude3/fQ0xaSviE5SN9EGtC196iJB9LHT4ZQ9ED1gtm3tqRZVEUuvuARnpzctLWjF8R+iNsQYRhbTUgafCdDKBpMNaCniWL0e+kHkn6oMnEvAnw96QLI6euljR05p75Xfe9po0NWghTVaUB/kaWoF/Rk6EdZxcI/7TsqN+oaoRJpUa1rZqykHe0kIIq6nGuP+NUnIy5t7YpmCH2lbEqy20gRnHoG0oEjxRlSqxGL5+7w4YLFf/+GycNcyJUV+OlNly8tG0y3A8UhPvQytO0CywWPu3XRKw+5uNGn5kPHy3K/VuSPFvIMrIhLWzucb3R4pSVSrxk+qs/zUb3C+1M23YzFzDjmjY0uX7+/ysutLiM74vpcmd88ucD1hRoDJ6E86HC+scGXtsZ89SkYgcO7iyU+qLncmTLZznsq3G7IFhYYqvhKtOYtkSeVaIWo0eUCXmn6fP2Oz8XVLvmow46XcKNW4UfzU3zvyDTr+RylPmTCEV5uwJnNHX71TpNTm2OGpsPdep7fP1nho4UsG1OmKhp852GX8xtd5no9qrIJiCStEs2Wqm6Tge3Q9DKs50s8nSpzr1ZiqVSglS3gWBYzwzEvbbR4+/Ntju40yJkiyxgySsZKo94JszS8HJ/WC3xWz/F5TUA5h+1WVLi954l4iJjsIWEyVHzdVX/A6WaP8+s9rj7tcaDlY4Qi5CC0qga36wX+n6vHsccRf/fDVUVwI4VfN2dK/G9vH+KTQzWCbsih9oiry1ucX23z8saInmfxvRNlrh+s8KBaVEbMxY1NLi43ufykp0R0fArsZHI8nLJplwxMz6c2GHNyXfj1TZZKeW7NFXj3VJWtkkVtPOTYTpeLT9sc2uxTGITiRtK2XB4vlPnB6Sqfz+TpWY7yNHORTexIAWLA0JFolMGlZx3+ix+ucGW1qXQNfngwz//0F05wfTZLrR9ydr3HO59tcWa5x1RT9HsMeqatajgezZYw8jYHBl0qnS6FfsCTSoE/PneMz+olLMvGdkWBcKzmLxxl6At/Q81kRKxSNIdbBpcetjj2bJnF5jMWxgOyg4CH8zP8zk+d4vaheXzfwR+N8ZwxJS+ibI45+mSbd663OLk6kj5efNFMN022yg5rL1VJfJ9XngwpNMf0PYeHh0p873KdlYPT+KMsr7R9zn3ru5ztCKDnuFkp8qNfeIs7Uy4iAitdAVkDXMMjEdleVXszwk8CVY/gJl8wnaXBXEUgU+Hn9L6o9/jnAC7lfepjBR/kmHQqV++L6YK7dGRT76f6+pPRU409al9OcbDrz6WxSDBL77k6kpAGdBFPmoyKpgFVPGwtfz0ZyZbvtmjaK4KEvaiwTjGkK/XTKel06nRX2WW3Sysdapdraie4Wq3+WAeCns9YpFe1Lrouijv3zpsK0HWhVzq0rEFST7wOA2hwkWPTxANpIE8/8HQYXD9MBc573nuaevU5CyalwqaNjecKHCTc4Tgq9K4XlgZ7PUHpkLm+z3TYJM21+yJATS/YtBWqF6zkv9MLLv3AtPWZzi/pxaMMCMtkOBbazt1/ekGmf6bpC9MLTX0eB39sKr5voUqNjZDQEZGImEIYIz7byBxxeBTy1fWQk60ReV8AXfSqhNxbxi6fS4gMGyuyyQYuluTfTYfbcw6/fQae5mOOtE0uNm3eWoa5hr8r+eq49ByXx1MOHyyaqlDp/OaAA70EL/BYy+f403qGnhtzorfDyW6XE+0hvpHjZvUA96aKfJYLGDsm1cDh5eaIn1nZ5nC3S2j4PCjn+NbBOR7MlOiKkMu4w9Fug/PtmCurrvLQ70x73KvYPCyK9KSLYWbEvCEOIRQL1rFw4pBSEIIb0SyFHO6G/JW7Pq9s9MnQZTOTcKte4PZ0mTszJaWwVRomOOEIO++rNreffdjjYDNUuuQSUn/vsABrlk6xQHEUc35jyLFWn5l+l9nBiJn+iLzoYRoGA8uk4blsOR7bWcld53hYybGd85S3KtXHkWGw2B3x+nKTl5rbTI83yEpftxngGxnGVNnMlhUt7GrZpVmMGToOY98jsrOMMtJWJTZaRGgGDLwx2WTMTLPDqfaYSxsBC71AeoIUL74VGwqw/uzlRcww4efvbXJsq0OYBDycyfOtV+Z4Olsh6It8rc9LjRYndnqc2BnjuzY3DuS5O1PkUaVI7CQcGmxzequlAH1+J8EMJKWTYXO6QGPKpFMJyQ6HvPR0iNmNWc3leFjN8+h4jUbBJCNj7Q54ab3PTGOo+O+dWGr4bVarOT4+WmS5mlH63SJnmolMxZfQyoRq7nK+zcvrfX7h3jrHGy1Fg3x7Psc3Lx/hfj1HNoo43O5zdWmHY+t9qi2LXC+hYHhsew7350oMSw6lsEum06bUG9PI5rhx+CCrhQKe8Gh7Mf3cSMmQOuMCYWIwzPmKwyEy8syMLE6u9ziwus5iQ7jpR2SHMc8OTPPNK0f4rDaluNOFkjljBeSzAggBBzZ6vHWvy6GdMVHik8ShUoDbzhk8Ozml1vHJlYhCO2ZkmqzMZLl+qsB2vUI49DjS8zl+4wOO9ceYUY6HxTI33jjPw5JDzhBtBKnhkESJfMdz6hyNTKCiEKLI6Chxxd0q6T8vQvmi/THt+U6eQ4OcBkJ5nQ55pyOPLwJ0fe70nq4dPB1REB1zaVt70djl89ohkmunQ/Hag9Z3rF/rn3psAqxa/lrj3n60NorJZjzFFqevpY/VUYl9x2+Pbz1tXGg9dAF07YHLNXStmfxeKBSeezb7qQIRDFNMdeKUffFkjP8/gK5BLT1Y/QDkby8Ccj3BMiHa0tLFCvsPb49MRja9yX/689oY0KCoc/YKnOMIYZnTgK4fmg57pL1rnWOXCdXXl+NfVBSXNir0OSajDnq8uigubVWmLUhdL5B+f39hWyajQPKqP05MoI/XIaP0QtPgbxhCzC9Mb0IgFak+2dCM8JKIsqJ9TWgVIGcYHO8mVH0JxQ92PThT+RWYRnlXZcqwyAYWs10HN3HpZhw2ijaPy4byQGaGMB1Jv3msqoqVLpobE2YjFfJseaIoJtKjAyrDiNmOhJszrOEw8hJwdyjEXeYGQ4jybLiHFP3r2OozFplWJ0cmjlgYtCmPu7jBiLHh0M7NMszIJhQQxF2spEM5saj1hLfcZOyhiEq2PIO+J8AoRSpSub5X7JNxcETUZZwo4Fkvx0yNI954HFDvDBkVfLYyMevZDNu5LK2cAKzMhQQkfYalmEwgVLMh9V5CJrIYuDYrFVdFIYykRH7sUOvH5AKx1EOcUIhHQkXwImIm0nc9NkzlRUpfesuFpYqpog6VWLinY9qmhWsazMcBFaSAboU4ahFLRVOSwfLrxJQZ2yKbahI5Y9WN0A4MQtslcWzF058dx4REtLMhsRNhjQbUg5hDA1GNixlK5b5k8lX4P8t6vowbw4lum8KoT2CGilt/vTRFP1MgjsRgDDHjDtXRiCPdQNECb2ddGtk8W5kiiZsgndrloEO5PyDfT8gMcypfuyEiO2WbQSVW8zK/7WP7Nt1cmVG+QFe8E0uyRT65sU+5P8ISvvGsQWxbONJ6aNts5x0lI5vxRdnPIhEeb0eKQsfkIofFrstMV8iNttVYuxmfRjbDTvWgUngTyuJs2KcybpKTNFzg4fkmtcQmCkTitkCQtfHNDmHYxYx8QksU4WZJkiylcczA9XlSl3oMi4JfUZ0XSdwniEMiM0POciiOfCrtFguiXBcGBKbBdqXIvfk625m8opkVAqJCKB0jISXLJDPyyQ5HJOEI35XIjvT1R+p7tz7lMXQdnMAmOzQpDXY1tJtFi1E2R2QUVM1BbeseM8EYL8ix6Zb5/PBRJSiTTfoYSV8ZyEZk4gVZYtOhlxMCKWlVjdS6mYxQvgi8J8Pqep9Le8Rf7E27IKsduOc8070P6H02narU49AOkwZu7RxNAroiVnlO3mXX2007Tnp8aUDXOODspYzTgK6Ll+UYuZ543TpNIH/brzGLYsXlLoCu07hpPvl0R9ek0yfnkfy59KFPRmgnHbu04ZOOJiggl3CRSq/uaaL/f4XcdXhCLpIerAbaFwF6ejHofjqZEA3oOhqgCsJSuugvAs1J6j0NzKpfLwopFIsK2PctrlTYR3vpOmw0uSDl2um2tcnogDYM0vczGdZR8rGpyse0Fy3H6rYOfY7nLFHLJBBSl1SVY/oLIb/raEI6FbH/UGPwbE9VqfqGhHZjQiMkGydUhzGRmbBZdog9R3nArhQFMlKSp3HSV7lOO5kiNCQMZypxlvrAVjKqvYxD4Npq0dlhTD4GxzYYWyFDlaNNsDwwXJGWjZTXJEZFYPZVtW6tY+GOPEahhy+eTbGBYXYpDwc44zxheFgVr5lOm7Gd0HbL+JZs1j3cqE8+GJIJLHJUMUyXkT2mS4+hM8Q0ZTMW8RmDjDUmkT5tE8a2wcjarRz1Ivlp4GcEFGB6aJA4FqsV6eGOObYeqo20X45p2zFD0yaQvKyzWxWcldA1gerHj01RPDPJRabSU09Mg25GTBoHr5clEwgbl6kiHWM7wpQ+X9/HlsiRGRNKJ4PMdWypyvuBB0+nwHdi6sOIpO8zFJDK2tglG8PzCaMdxuM2oqYkbXV2UMIOs7iRqxTMpF4ilHEbsepKkMIm108o9GPCJGYnl9B3JEJhqOdeGUnERtqtxJsUetzdIqmRmcUzoRr3sRgyEHpTZRRJLUKOxHAYSYuY0yeb+CwMIvKhoTzlER5jEXl1E+yMKP90CYwh3hjqnRyen6UTRoxzJv2ipIIiCuOExPDo5Mqql9vsjrAV21WEGQZ4QaQKzHgAACAASURBVKgKIpuV3cK3giy1SNa3KO5BYSxEHgYjz8KX5x0EFEKXuUGWvMgRmw36bpedQsDYzuAl87hjj6wwShpDxl6LwImJjJx6Hnk/xBoZmFFRGQlDr8fQ7JOI9K6Vh2CK/DjDbC9kYA25X+/T82ymgirFRDTd+6o1ciyFZa6LayZkxkPKgwGOGdMxYwaeCAflGMU2tuGSx1bXtUc+RS+r1k3PGNExhwwyAXkjZqETkAQhGxmTQSarjItM6FLtghskjJ2I2HBwKOAYQxxrWREYie77KCmznptmZNkUzQExPbryU+o5RllMw2WcMYllQYjed6oXe3IP1p6jjpDqPVTvt3o/1gA8+XntgD0HRCkHTgO1xpM08Mln0viiQTjtMKkc+B6gpa+h98t0Dn5yn5Zr5nO5/aLuNKinQVTnsdORZoUNoRTliVO1K1+qjQ8N/joiPIk/CsylsykRplOh4dp9rcc8eR59fPoY5RRKSd5etbueG8UUp4FPe45p4NOD04AuD0CHBOT4NBOcBrv0xOpByHl0vl2DvHjmarL2HnDaSkx7+GkLKx2yESB3XCnuMvYrAScnZjJf/qIFqRejBlM9oRqQ0+/vW0J7Y5Yc+HNpgBRJjP78pHW2/4Bt6QSVDW73DieNhbQxNXkOtbiiGFdaHwwYOZbq745MkReF6a6c12QtbxO4WUrkdkFHiEjiIZmwjyfyrLGNj0FXwNo2iaXtzbLV5ibFdtZIQjqh8sIkXWSHPmEwVMpTru0pj0OK3ITe1Ygj1YttCJBFFkPTUzreAuiG28BJOuSGAzL9HLnBUcVa1StuMbKEF7lKjEtijnCMEbl4JBFyrDBL6Fo0s2M6Rp/ICsklBSr9GUw/Ic50wBgp0A6tXW9dvih5f1fJqG3uhm7nxg6G47A5JRKxBuVejDUKiF2pg5d+UkMBdWwnqoioOJbq5UgVPEW2S19Ca5ajvJmxEdL2JDSaUBpmFGFLZMWKtc0yhxR9KQDrkgtG+KbkQ22GlmwcGdwoSzvj8mDGpu9alIYG+X6oNMUtx2JQ8fBdi9iPFWlI2fBUhXJg7OpGCz2shOj7rkNgS9qkh2PFSuc975uUempZsJ0z6XoWUcaBcUSxH+MKc6B48hjkRgnjOFHiM5YdMx30MUW1zw0JLInSFLEM8bIlsiBpmRG5JKAWxFhxQseUmkNXCQEZDgTFJkOvw1DkdAfw0qYUy+UwpR3Shm7eZ5xJhL2Vpuuwki8wshwKAmyxAKwAd0jWjzFtUcpzVJi73JXnJwWboo9uqHyves4ZacUCtx8r1jbDzKvIVD5sMrZ7rJVD+m4GM6hTHmZY7IY4yZBmocNAwDDJKoPWskJCX+pGSpi2S2iLN9snMQMMO8s4qlAKMhzsiOE64lmhq74npdGUsKRjemMlhiOwKRXXQnoj35fA2F1bvSTEtjy8sUU8lK3bwrMdxNby5UEVisSithWM6UdSUDpmyoYjrQDGASueQSDRq6iIG7qyxFTb3FYhUJ56tStFyV36tU1iY0hpmMONphj5FTzDoe5JlKDLtjdQ66I0yGKHQjSzGz2SOZX02eQ/vRdpgRMNouk6KO2VpoE27a3rfS7tiaf3T3k/La+ddqj0OaXCXONJ2ljQf9NV7jocno6+6uunowNp/JDP5LLZ/fNPhtv1GNJRYTmnxjEBdGGK0zn0yehE2iFL7+/7zpmU7EpB8l6Vexq79L2mHbpJT1155nuAvp8GP/3ln9y2ppbfXhWiTIT20F8E6HoAGvzSYQ9tveiJ0HquasIF0CdIDdIPTg9UL6h0xaUAoaJ93NNj13kLHebWi0/Ol7Z69IN60QRqcN5ncpOitZRS23OLTmQaxtIaJhvDbrQhHT6S6+qQfXpe9gFdKjQn5Ftf9MXSlqW2hrXll0QiGh2QWAa+YxOJ0IoJ2cigKgXZscGGDbGXI2vmld65BGTdOCAfjshIotmXXFpCX9jhbIOhaxI7No5p42Fg9ceqUjzMSgEieNIl4I+IBPhEMKNrYSUZBXYWwjg3FnuTnmnStR26kiMWY8Dq4oQ9nPEIr+9SGMwp+ch2XpjjYmwBhlg85BhLQvdmoDa9cMSuyErWV16MYYhQaJHyoKoqiMduG9MaK9UwsXW74oGKNpYwKmKyI3lwCdGHLo6boVNyCWxTCdEQiGeYYOy19cgjTOxEMvAU/EBptLvS+mt7tPMZxs5uR4dw1Ik3JTmsqaQgTNiETojhjHGMHgvC0LbRVrn00EzY9mwelvK0xCMN8rQdj6cVl75jUUpc1co1PYpEZ4N2zlbRAiP0sH1531GG0tjyVY2E2A2BadF3PeWhR8EOnhRBmhLKtSkNhdHMpJN1VLW9FPsLcUtmIKRDNpbnkjUdBeijKKSZlwxFRMUfQOLT9WSjt8maRRwry0jydOI9xz4ZIqX5LbGJtkSDJIISCJFPwqDUYej2JElBvRtzfjXD0ZaH19glXuqWYroVh1bJYa3o8biQQWJEhZGsRwn/Gpix1F5IB7hB7NlkpHuj4+PK/EoYwbVVD7Wsl44jfb+J0pO3jQy+hLONmHLQIzCHbBcjho5LEhQpjzwWe2IuBjRzPfqmqEu6hOIBFoSzAYwkjyWpC2OIH/YU+11iufhGgUKUYXEEVjxm2+njJwnZcV6tKysX0wt7DGLhmDfJq1bShL6ko1yLURyRtzyKYth0xwRKSctVOttDuUqhIMldbD9gGPQZZSOmXJuDg4hkHLBhiRHkkfOzWKFU+CcqytIoJUq2s941CcIO3ekeg6RPcZylmJRJ+hnVr1/1IgJrSDvjq8/mB2IUGCqKI4as5dr7RVnpfU7vQ1LhnfbGNSDqPUh7wC9OCe72c6ejk/oa+jy6LU1HbdP7pJxTcshyLW08TLatZYUHJdolZNFYkcaTNJjrzia9j8pYJovi0rilHar0viu/a+IayV9LtEyRvqWiDmmPXI/pRWMzTQtD8DXVwz5pVAi+aPxSUQExfvdq3nYjBM5zzqxx+qcuJgKIcqAOb4vXq3K3sjXsqZ2pAetw9n4lwe77kofQLWDphvh0ZbcGuzQgpj3zydaINDDqyIEGWw2U4qGPpSAhVWyRjhLoz2mDQi8+zcIjx+byuf0c9r7ltJdnl9ey4LQBox+m/Ey3YkwuZl3EIcfpto7J6IX6jGwoWaGulIaj3d75tFUnr7Ue/IvCQbuLP1YGTSD5nmSXsCfjuMq7FfWmRHI8kmMSN151OYg3KoVRIZZa0LvkNjKLwzBQ3oKT8dQzFQvQCCWUJCFeFdxS3rdSkFccxhbjnijiOQjjkRxmSQuGkO+o8L4ookmkIFHqbLLhCjuak4gHmFMVniNjoIwaQ6qWZWOPhbkpxjENtXnHkYSIIbB2UwiyBCXQ6MSuqu4fBD1cx8S1bLXwR5LPTKQAaLcNpy/iEUI+EcnmYpNknF0jKoxVyEy1NUrLjiGtO+ImyuYeK3EYXTwWi5cq34c9w1GOkfyjgUXe3m3LEw82NqVHu8Pp7S6//Gmf01tjDNviXtXimyez3K/kIMgRJFn6lkdoGBQ8W4Xm3b15DsUoE44CuekQMrZDJGyCZoLjOogYhaRBJAQt4wiDgQr7OZakCgyMcaSM3MAST97EdBx1f04izce7PNnyXCXSIOtmJKp5RqzGIMVYRsbG8TIYUpAWhDiut9uJIYAlm5lKA4lAy+79C6iFlmhsi+phSDGOWGyGnFkOObKVMNWQtlGbRsVmrebyqO7ytOKwXHLxTYupsYEbqACJ3I6KHqgNVNqBRJam01eblgCPzKWMXQw2IZaRPg8zUBUo+2xn0iuOGRO4hnpeUmNihwYZqSmJQwI7UkavIWkFiW4RKk/XtjN74CPeu0SYQjXPlit++G7emzhiaPjKq3IUTY8MWohyBBx3c5gS1VJfN5l/6ZwMpRAxVvTKsl51mlGeg4ixmJmM+qR8F+V7IhE24QLIhlLnAGNLvm2moj42sXYJVIyEkbWbZqw4OaI4YGCKZoFEl3ZFWKRiMAkiSvkMYSyJtt190k2ESniX+0JUFnVbsgK3PU4R7YTo9/S+JNfTHqreg/VeKO/pz6cr2tMeswb2NAakMUKDaTptOVm0nHYcFcDJ99T8wqHa91T3nLjJtrE02Opz6eulQ/K6kjxdVK3BdD/qLA6p0kJ/vksg7Ulr7NH4pzFE/u77AbYtXRu7dV1pHEkbFvp6+7i3pxHvuS7j0fg5MRvj1NsXEg3eOjytSu+lV3AvFKPJUxQo7YW39aBlI9TEA7uD3O3zTnvEk+A8+WA1UE8+XD0Zci092foYuYbk0Pdwar+oI+3h6kWqNrEJjl/1ni0FZQISXzD1pEFdfk/3Hz5nne1VI2rrLb0I0/f+opDJ/v3LBubYu1EGnX5IcRJrS1BbremxyfGqK0o21r32OP2l0p0Hugd/8p4mLXF9Dy9qT9TGiZ6jycUvxBJpC3IyQpN+HulIiT6v/vxkdEO/n1Y70l9AvRbktaw3vf7kvrSlro9Jrz39XLTlrTeu9HnTG4YeU9ri1+/vzofAm4jBiMEyIpaUgN3n7PaAv3F7yNnNXdKKOzMOv3PG405dPPT/l7X3jLL0qq5F58mxclUHdbdaORFkgwVCIsggBBIIYYKFAQPGwiRbOHDxfb7Gxja+9nPiOoFsEEkgMFzAYJJJMiCiCcaARFDu3F25Tp0c3pjr2/OrVVunBT9ej9Gjqs75wt5rr73mypvZSBUMhrwvg3KZLs8kS1bCRu/l+CjQ1BwjTs4xHgh7Q4k6EjpaY9860wuMlIZBSZLXirQU/yj/Q4mtPpZoe5MKHPM3smyoMzCFbaY/xL7VHs490sGpJ3qYX6MsyGF5soSDsyXcsbOEe6fyOFbLoZvJYqaXR4nIF/55XuLvagylvaB56Xrtbf0ty08/RSN/39YaJqc9SiDLePECWXLDfydDQWAm/vBAFfOfwFDPkdUZl/36/aK9FPOflwe83wt8zwd8p7737xdNqOiWiszSTgwKL1slj8h7or2ekVqoQa7q/eNizX7/xnPz+8vP1f+uZ8ZyJOUXjjv0ote+1jilfHBdxrnkeb0MUa2pp4Hm5WWgFBTxEBPiYgs99uhK0RGebRm/vDdpuxvLaM/fJwN07lMer6p9bfJMgM7d6ReMo6QFbBe59nkCdD0kb9pt0mWInymzT8KJ38lFoM1Kpk7vzyeWlYimyen7lPkCw/kNwfFRax+XJS4C8bkSiN4tbu6XQh6Nzc1tWfoipBeI2nwap9eUtFi6PgYdMYAH/FQA0LNA69oBup4tZtOG8EqHfucaxYBO+niB7BnFCwJ9znH5DaqNrHF4DVVCX+DjBdq4zapN4oWplCI9V6c1aZ1FL4Gv70TlBakEtpQWrUPMf1JWNGbRThvcuwQ9f/rnx7Tf+juP/oCZ6yPkMz2L5Q8LLexfa+Pye7s4fSVJdLl7JofPnkYgKyPXr1rW+oCOfXorGBtmjkIAdPG3+F+dGuN1knDQvL2i4QWYb73peVBKNDKJB0Zry8998qq8TFIWvUVGdSY/pEt4iI0ykzuHqA8H2NHoY//xDnat9DHbHFnC3lq9iOMTBRyaKeFYNYfVco62MSYyPCxkO6B7UNc8RXOvUPIz7wGL9572a6wEbK0frLW0ua7GlI3yM98+1NNY8krfe5nG93mZ6GWDNwBk+Jxs72i/+veme9/dpOdLifA878HF09VAYsiyq8o2QOc1wgE1BXsg+SBek9zgu72FHx+vmgKxcpBc61WvuOg6b+R5Okl+MUEya961rU6hXrFiDN4DnlfweZ3f/17h136gUqu94rFItOzxAIXAP57Wfp5+zfUOjoMWekhO31aapvXmM2SgiDbCWD6H68PWu36/G6CblhgBOlk8re8OcQMTNm7z8+HFfCEFY/7twY8D47O9kJUg13WKy4tAXjsW8dPFUwN6xRLYUCY5jHYbQTyIicG0ybxWSBdmDOh+w+ie2I2jZ4jxPVB6oSJQjIVtOke6govsCZ0I/tjlHgtrL3RsDOamS46QFe15j08+9Mx9MnCX5Scw9a4zr52Kcfjzp7OAknXx93Hc2iB8BnlDz/IbQsLJt270m0Q0JcN74amyFr3Dz9/TLxbyXoD48VEDjoX9Fo8k8WpaqYURvSxdDHNdzLc7uOBEDwvNxEV5oprF7TuKWCwzG76MkZ2tXTBAt5yaUbL+fiNrPSVUJXwEHFoDKdJe+5cgIC3kshSP+ut4b3/ApM4tYShBoX1D2noLXTzN5zCsURqM0GXORGmAQZ6JdwNMd/rYudrDzEYPMzzUBDlrRrNeLWKpWsA6Y8s5Hu2bQSXPTI3t/zxviSYSsLLIJRh/kgdnHABufTYKyv5WmZNXGnkdFU6/B8QL4hEJfK2LYsGkm08oG8d7WuOfBOjaCxq35xXP35KhUgr5XO/B0HNSAKAHqFgytzX/eUuc1/JvKcxelnlLXJ/rev2t50nhimWX5jLue79m3oPh96zmreNTJWfEJ/reW/jjZEFMP09jyXmtf/xs4007WCXhHymb/pkxzWNAT85LS/55nNBnwh7xpXmmrWIjwVbyp3DS8OiCxz58ZJMOgC6BK0C3mwOQmjYTudxLhWLqcvWaggYkC12M5V1nJhTo3o9c3h7I/SJ6QWsEZF8rEjPKEPfAxWdLiKlETQoGrWN1evNCRMIvpYWrXfcLrkWMN6QXzNoQAh1tMtO8hkOL4dNC14Lxmd6jwBh6LAzEOGob6wFdApn3jHN3xUzt6yz1nTRKv5m9limBIub0QBwzpgBHCpwXRgKN2DvjFQY9e9xmES29y93zGT9XUomnoQSfeCMVDi55UoonNWD/bztAZOwcAcY/2X0vM2Ssu49Sv291xGX2yc7l0CkkFinrqXmULLP7mdg2ZHOgkNcQ094raKoKEQ95+nuA1XqIrlzb+Dxp3WseKoJ1r408Y9NRqEcAJaEuD4GebXt3lLEGLyzwaxQGdjpfNju0Y3wnm0wq7GOCKfCjjCUU2n967Kwsjh2yssiVqdhsuRxj/vH7TTykfSne8uvnhaIHIf/crfVUh8okfunpKkFMhU6/S8Brr2pPSHZ4gBbAxe+N94oHtFiO6H2pNyUk3Wp/aI08P8f0k4LhwT4GdLncvWwWYMjlHvMHv5cyLU+DN0g0Rlnr8f7TXL1893JX3/8kQGd+SNqZK9wUg2vME34Py4iJ5Yze7/fUOEBnDF1VAuOeIbqL5noe6UILnfkl4+YtnhYW6jkCdN5D2tDD5N+becjPP8Ji6LT0tiUzMB4ZXO60gFPAU2JQmDGTcWICeaDz2qI2jDaEBGq8uF54C4R1jxf+jPF3mcwzBtA1Sb3DW65pln02ybIfpxnpfjGpB0L9zp+i2ckYVhYo5yH3DudnSRfsBDRRN0DXBuBPATGvr9VqKX1FVwk2AroFMl32owBdz5HQGScs+Jli0BIOorPuF7DpOR54xBMnezY/5/0a9zhQHufSigErvt+/T0Ajr4K8JqS3XFLaDNo42lS8RwqAeEDCW3OThe7f6fk9wxj0cGC160xm4lnwVDUHmZEBldFvxGg7BQ9L45jwlXR1Y7IdE8tEF89DPsbqLWTR0wsGz+satz7z8xFAbAOEERtnJHvAW5dab37O9/Me713j3wbobMwyHKCZYyLewNIKeMxosT9ArsfjRgsYsdqDCkwmsdbzo7zV9TN+OChnLcnLCzWvEIsmnve9LOC1MSh4UJM1EyvsyfuScJMsrHG8rbwSvScWsBp3PAbxSLx//P2896eJMXuFVR4oratfS09Dfa+183sq5YOfwuVOPvQWOe+VHNN3fs9pTjKi9J1fE2/Aednvx+/XIpYvXhZbYxirvEgsXOGN6BzvW61TvF7iL9HXP+uBXO4jKvIhyz3mEY5BeCVlj9dIEe10mP+TtD+Px+UxRrSUMi0lUIC+bY4/+8RLRryQ4K3FtwULMXRbfHWhCUlx3gXl2875gUlISVOVgPAZ3WQUCRE/Ib8YKlsQY2iz2wKMsdBjwkhL1zi84KKFTuvWC9KYuHHSimcECbtxzKrnxOP2xCcb0uUuC33cxvEWlhdqsvCZqSxAVxKT90R48Innyb8FqKKTNizfpedJOIhhvbYvgefBXeOUsBlHX/FHDOiiWyzU/Sb29Nam8a5nfi9Al4UlxU7PkbUbC3yvgPI5Avz4/TYGJiQyS5wQzqTGURblfgaDXBZrJdb1JwKm1B9hqsPM8hHa+ZHV/1ozD3O3FSybWs8XjQXojAFKAfVhBA/onlYxKMX0lWBJBXyOtMrbOOUJ8BahBPQ4QGe2dAlsrDEwtzsztJFnGCippOizmqKU5ArwzO0ccnY+N8vrav3QIIY17Nmtsxi0P/w+1++SCx7EvKLprS3xiCxEzskr7sk+TpqBWNdDJ+Ni3vNKkk9Q4nXyYGgfSDZq/WKvog/fiSdjwNomI4IixfdwfnHSsadFvO+ksMZu21TJd0lxWl/xvObGv73lLfkQ7w0+0+deaF9K3nvae0DXmsUyYhzoj5NftNBZtsZ/XsbHfC6aikbiJS+3SCfhkfaXD6l4GSIZyKYyDFn5PaPn8KfCmXyvZInWRRa6B2+PX4a9wXPk97tXsGMPZObhT3r0iINjvJxfaiHsnO5hkq2utHojaBh8qq2zR7bL0vNApmepB7wYkoPmZ4zvacE9oT1jTk5OpnF5L1RtwVwM3S+YJ4oAXIwpgWkux5BhHm8ob0mKSTWvGNB90to4weoFtMA93eRWgjQwS90rPrpOm9hvBjGqMQ3vo7s0WOjjAN3PLQZ3bRBp3F7Z4nemNIST6TzjS8vkfcpS954Tv5nkofAM79dXG0buvhjQYyD1yoVfS202CVwBupKWtDn0vQDdZ+nH1q1AL+aPVPizjpe98LPsEJezcrrJLhvzFLBczaFVSKzHSm+EudbQWppuMNacHaDM2vchj9AtWsOPkwE6+V9llpq75yNvBXihIauOCo1+l9Lmwx+5PJt7bJ0n7RUkCW+FgLTnJQyZXVzIFa0en4LNsv2z7Kw3tK6FXZZ0lQvoW68FlivmUB0WULMWwiwVpNKTXBvvK/GmAEu8q73plcpYdsTP8l4KPSehdyJkVUIcA7nm7/kifj9DYjpMg/frACvSLFaQ+M7YAhy3J2NAl3eP7/a8IPngrXWBtwBAVp343u8fZmSxHp4ud9E5BnQP7N6DK/kgenB/Kx9K7+JnSoqLAV1/c3/670RrfSYF2wO8p5mNPSjE8sIaZrl6bf98yQEPlHoHP/NzVMjOr79kotbIKnq594MHVnhjHtiQwyIFyit9pBEtdGW5ewyNcU5rs6UIbHnMJL/SOV505WNHfBHrJaVB2MNpnYS65m2Hh7Bm2LngrQlEqKETM3mNg4vsk67EaB4wYvBgMwO5UHWeuCcK32eMmc+Zy11JcSKy1+TJMNxk3mqV0KJ1zHs17zgGJCaVoNRzx2mKXqHwG1KJMZ426aayI2QZx0zKlrxLntf4/AKvKOlZVLRIA4ulR0lVfmP78UrYSTOWC1fXiLm9y9eUn1AjHwtLLyA9UGidlVTk3VZeOZLbzvOItyiscU94vwBFm1KKocYm60VgrXUT2KfrHk75I9/7GKGnicDPC0S+11sBrGLmSW6bw451ZSvnK5hrFtBrD7FeymJQKZrCU0cOc8McMvkhFis83LaHic4ApWEOXRZFs5FMQBUPGFKcRFeNT7SU1flASpvWM1ZK9He+sGWh6j16L+nI9fPgICXKQJQPyRcspFAcjKxBDPMJhpkhemxQlwOa+aTLHWu+Wc9dQwEVnh7Hij4qNTwDgC1OGD6KKln4Dq4/969OzVKfC41Re4RryWt5j7eKfMhHcmlrPhlbH3ooPGh6+UH55Q2EWMHUupF2Ul7jFtexEiAFhPdIruk5Ag/99Aq1+NkL+J8U44751+9XZrlXK1XzE43bxxy3PJQeaD34eIXS72sBTKIwJYlfooPWmfwrABU/emzR75JNMTAbeDLHyx3O4pVdzd2P1+8D0pEhTQ/+Urg0VuGG5wk/1m6nbRa6ZI5XDkyZD53odL+em/ARsTPxDokn/E/+rhwqT1t/DRV20cnW6JFPuWxEpuj0kjPLBQyqcbYNEWZgCxMAPV2wYKGfDND4OYmijaWNyInxvXynrDMtvhfu3HBiJr8w9lkumwK6Fj0mjp4vsNymqQZ3td47zrUkxcKDuV9QvxHG0UD3x0BoC28nziV16OM05HGArsW08RDErXd5whBaE47jJwG6xiOB4oWpAFACR4CqzyXU/Pu8kNJc+GwJOW8Z+Dl48PBgkfLhSVyhXkhI6Mgi0rs8TfROafG8n9crh0A04+c+9MFnS9v28zJ+41nT7NWd6WOlwoY+VSw0CkBziGYugyFPQ+t0UMlmMcHz8IpDHK/ROd3DbHtoZ1932cM9k7iDJfSkOHCsEgAxKHiPiBd4+t3vBy/E7vc73eNhh4tntCbiXa2z34dGL8bXqY+MMqh1R6gMYG1amS7A0ALbtfJ/EiPPWPfBssXQs6yWA+OPBfaCCGcxaN7iSdKbayRvC79XQqsX/Lxe8oSfE4S9d8sLQE9bkjxJ/Nw6C1z7IuZtL3s8sAhAxCMcS1zH/0CAvg1gI17XWmmtY0DX/opDdZKnkn2xMaF9RgudXhYP6DFw6Nnx2us6LyP8vaKR9qB42wOuB/RYpsTv8zQXzQToLFvzssPLsnG8r/v9HvFA68fijVw/B+EI+XfM2WIpSKsXfYxhyfvIf4mHO97n4kPhlh+zxxJf9psCOoVau9vZFj/gKJko90CAzoH0u0kK/fgBJ6n8ckNpcSWoBOjxebN6Fq+X1u03e6oFWZNRRjC3t97TBvZC2m/QdJGtW1IyRn7vtX0xhRbXE9EL0JMRWsytsfr3p8zuYugcgwRZ7DHw79i2+AHQvYWu950M0OMN6wVVGgpwfQI4b29de9r6jaVxjXPtN/N3VgAAIABJREFU+c3owVzPjsHeb8hYQRPtxSPkIfKXhJvoqPFoQ3FcCklIuZQQ9gJRYGbCIrjMdK+sSPFPZthHNZ9BMzvA6gTbeZawo5FHocWST3bTS3JEiuy+l8ugUxriWK2H4aiH+dYQlUEW7WHGksViYSglSvEyz3MxvbQO3orSZ7FAigUcd5AEkpRWD+jip3TOoUTUQDSXQdO6AwITHdihLSxj4wPbBaCdA/pFZsEnXc/yjKNnknbHXWbADIeo0WDguc7BQvd7n2svhUtKW+yyllzgtVpfnQrpgdzv3y36JaEOJTXpeskzroHCDaK/3ieeFn09f3lAl4dOsk97XFahB6Lt1ltCcb/Wfu9rjLKQ+XcsNwS23hjZ5tUhoujErrDAfq/Gc/Z/Sy5yfbxyGStEfj3H8Zfkhfjfy5QYeMeNzY4PDRb6uPXz8nec3JYR6+Wgv47449eAc5Dc4NirlbIppN6r6PFQ6yOjNsWuAOh0u/u9H/OAjM0Yv0R/AXq693/uyY8ZcVFkoWszW4vCUKLm67zjo97octcEvFCX+y6O3/Eab5FzwzDxhxOWxeQJIo1cgnqba9ZabiY8GQOrBJBnGC2MCMjWhwR0Mb4A3W8M7xI6GbPpXR78/Wd6rxe4NgbXKU4bXlaJwC5WBPxzLVkxmzGXu5jwpwV0v4G0CWOgEHN5QNdneh/v1Tv5u+jtheI4ZvRWS/w9nycXlgc00SgWLD52J+VMY6HLi//kXtd4eZ3AwntvxJ+6R3keno9Eu+xwiHKOp6YBq3W2WC1irplDqT2yk63YaJFzyeUZHsqgWaDLnfDWx3ybR7Fm0eFhKwFRx1nIPsYo/vHKs3g1/k5rErs0xT/6aVn67jxmr3TzGZq3eFvrasCUz1prUgL6ZDsBdFroyWFBWXRYkVNMWggX2EaVsiKfQy8LbPJwkOEQU3kePpP0r/CCVLIkXiMPCn5fSdDyPi8jvLDUnLf2YWIZsbGO9rb4MlYsUnq5nhcCUf30ckQKhkIFoqt/j4S1V1o9sMR7X2sQj+WBLHSvQBsv5nLpfqWJSOuWP+P9KNpqjH7P+TEK0H240NPZK4RSYvi9ZIqXJ57HYjD3vOHpouNTpRh5xdDLe68MxCA/zmjQHBT39ntO87A1tTyMJNdItJIX0IesvEt+S14m7bk9Pb3iyc99jpaX/bouzkHIXPiEi9MYuoSdxSoDoNsDnQUuQNcD2SnOA7oEqSboLSQNTklyYnpp1Eou4YS1KfUcbRZpmCQqE/nUKc4zu2eGGJC1MCYYfgpAjxk6Bp/YaosFphSRGNRtEV2nOA80PpnGM6Kflwm8kOnvqxA0Pw8OsWbrFQ+5Jr0gE4NpbnEMXaCZAhvDH6F8aJxgeCClxGugGpfWn+9lHbgXRLHg5RjkAfLWm/hQlh3fI/7TnBN36/Y+0LzPh17kTdKcvaDPDAYoZnh4SwaNWsESvyY6zGpPjlZkso5dT8DIEeBGWGeT/dEQ0x323c5ZORcBXYJXFoPmLIHigdSv5wMBvoAm5kn/Ny10tT7VeqZKfQiZeFD0ihot7R7P1B7SQqd1nhzpyCS4VjFjx+HauRD9gR2eU+Q82T8+D6wVmAU/xDRPk2Nf/ZNY6NoXWnfJHc9Tply4ElIvO+I9s11pGFnrTCU18VoJa43nZDH0GHB0n3iX45H3aNyY/f70gjre7x7wPKh6eRd7mPzf4wBd4CuXuwBdc/ZjkCISv9uDoHhVSlgMvl6eSHHzYYSTKSqSKaL1OFlIL4/OQ9dc+VPPHzcnD+jy1sVAqjn4ssL4/fybMXQCuk+WE6DzpzpdemVFY2NLZN9YxgO7eEL08jSUUqv5bhvXQx//SAN09W1PrTFukhBjUi932zihCYQYjRmuHqxiLUIC0BLvuol7wSep8XNZxkp4EYBog2ngvFeLYZOiuz2cVhYDuq6LT6vZRrTgcheoeAtdgl0MfTJQlMA9mQbpASu2oiw7fTRMO8X5UIQUAR9D8ULEGDAkLgrQvUYqQHsghYDXcM5Smvzm9cAs7dKvh+bLe73W7y2omGbbhWnCKR6wtKk4D71TORTe06N3SIhKgHtAF5hpTqKHNpvezWeIxlL+/N8CCwHLNpflgMeW0pectVPqWBVS7APFbG5bd7xUyaLlytKu4Qj1QcZq0zNFHhmbWIgxmOjd2lOip+ejcVUWsUB+IEDv9Zl0mLTO9IJTQjpWWAXodi3lw7CHwjCDai852pVzoWW+SXoQ0LM5O0FtojNCmQfE8IjYwgirpSG6wwHqwzxyPJs9hL1iHpZC5pUKv4cVJxaYcFwKwXhh7mm4BU4jrK+vp0lxfDfvkXDm70ya8kBxMvARf4l3fxKga609zSXfRAN+JwVP7/UGid75QIAuHhJ9zVgLpboEcgPDMadJalyeL2LZrv3qlWLPL3q3gFlyRvOUvIv52/PYyQyqVMELgK794w0Tvn+cfPbKiWjnZZOnv0K+HpC1N0zG8EArViqFrPaY53it5u0NpERm0hhOyqb9Py/nPc0l96QMak23KTy00I252BTDWeKy/kw4MKNcVhhBMGS1G6MHl8E47UWbLNagvcvdA7rX3rzA9Uzlhb65m1kDHJJJPPjqHsYYBA58pncJ63AWMY23zKTljZuXxhCDpldsdF/sstx2DS2gfs8Anf+85ShAF63EcGIso72z0D3gSOB5ZeJkCgkZywN6us5hk/NZsYXuhVqseHiLgu/kvaKXF8R+Pn59vWDnveNcXp7+Ukr4PIVnvPav50mACtB5n4SlxugB3SsAseCSgMJgZKeDERC7mSE6A54sDzsZjGd294ZJsiPrtXkWOa9neITlarTOuaEtvlxIvASxUEqFlnOJaj1iC8QLJC+w7ictog863VaapesFQ/x8rZH4yB7DslEmtQ6ZEEfBlLGjaZsFYKPIc8uzyPWHqHaGmG2PUB0x0z+LdhFYKvM0vhEmhnlkGZ5wh9NIodLaClAlEOP1jwHNK+Yx328XliOzoHxSnPhEPO5d5p7v9Vzxv8YoQOfnNFB0WqKXTZJDJ1OWPKD48WyTz+50rgdyuSuGr33glW+zzGmQRa2zx+1Tzzaaq67TM8W/8Vy9PPIhIg/oomcsQ+WB8vy9nQfVzyHBJf98gekDgaWy2D3ve/p7C33cXmKnOPUx0PsFuMIQ0Ut8u7WOVDi2Qk3xHo73sd8HHoM9PTIPu+LSkdVzuwxLxZVpcZAhJZiVPcPrTXDTTWatK+/fx1YE4nW+JETAI4bn5NntR5tY2o9l3nc6tkCyzrQRBH5Z9hoe8FTfrcYQOkpVAqjRaKBYKiIfzo2V0LdnFgopE2iOXB4v6Pm3sihTAcu4SSgVSzbKVvKKCWanAHltyjTiAHK6rsvqglDaIWDx2dpxprs2h4SBrUVYO9EuviZWSsSYFoIPZYe2EUJfeGnwUhpSrw0nGrXBpUJnAjEckmOMxgeHuKxcWhQc5Bfjs5CMY2BXLKQeHr1PAkHj8MybnmYQ8ibo0mWlAN3bFm8PFnfKTy4+bd8HBUX8x06BPklOm1AKpTa8NpcHXr6TiV7slsgzw5udlp2FXaiWMChk0B0kJ1XREi8MswZcBHVmhfOsdoa1Gp0W8sXkhDOb7ygRTFtrFI5WJJ87t7QsrW3CbbvkSjBXpz/ou6hxer+f9HL3lpsEDsfTDYdn2BGVzopP1pFHfY4shp5nJIGVA/RW5GEeC2L8sNVFpTvCVBeoUonJZ9EtZrBeHKE3GmIiWwIbzEkueOXb87FXjCUYTbaUinbAkRQ0fqZ9pDBdDOqOuGn8XGBk+9Wd7ujXQtngoo94RHyq96WKebdr+UFScnWf5KXNKUIJD9qSN949L/D0nz2QhS7Q1Dy2eZiotDO3IcgrD/aiMWWRV4K8MqXqmpMBeuoJCHzoDQevMHqFQp9rnP4shXFyzPjGVYiITwTKsSISg3K5xLMVtkrH4v3i94JXTOTFKTn5JUU/tsjHAbOe1W7zcJfk38nktL/fYy1lYb+XnNSZ3v+Qyy8eSYhp8WUVUdjyYjEPb4qtZQolrzncT4CExZRQ1uD1HC2mtww9Qfg8X9fJ8cgN1+n2LCmMnf8EAkmGDwwkTWMK3aAEssoBEAiaAJCgYk0gAdoSdXlwRtYY3stAWzSjnullSeyYJyIHILN5WCJUknzCzWYJWTxZJ2Sy80xrEzrh+FNtjG3CIyyS3xRewElIWBw4HAQhT4hXzk5m4dq7WD/MM8LNC5wAsdFHLRRDUiQVHxuvuhaxZSezxrsdVIolO8eauQzWtY7CNYQybH5cg34/Obc4k7VWoKTvsNcHlZn61CT6Lp/BNhefF1ramoXBhBNqshK0pDnPxR4NUapW0oZIphhmsqHRycA2OoGI9xlP6T1hHgPWebKX/iCpR5dA9tboA7nkqOhRUUn4I9SSGlck1Rf8Z4oFFTkyKc8gV5tKptNwfKVCcmKeHfSwtakDi6UWlP5WEw0JISlbAhc7opvvpMeCZwTw/PioDwM/5xyTtplJQ5hYmJggk6BI9DNbN6NpKBPiNW16JXitJcdmk7PKMUSX/IQkEa6c4/n1yZrz2nyliGE+cYfaqfZBf/Fj8PLAK1Fe2bW8hH7XZIAXeh6AdPyqFGMPrnme5dBLTtMi7/MMdP60NQ9yT8qB3NI63Usyw+cwbAOLUF9MQLe1CjynddN4073ilAh+J3npLWsPxtrjPgvbezZiebtN6Eu2mIJuAjrlVQGql+kxoKQAqH0a822w+CWvvKLgQd3GNCbLXoaJX0fRRHJeip/KYvW9wm66Ttgm2ejDcvyMsoXNdbTPRVeNwTfOEmDLEudPnkmua2MDhN+LX6VoSnE2+RlKtvlO/a31Vp6ZbxyjOaYegCB7tq3tRVdfZi53gTUvVqxblrEBUo+xgiReni5QiPtJy/SajhZT2qq3svzG9Vq/Z2RpWvxsHKDzXV3W8FGAy0IPjMRNQuHNZ+R4PqXqcgz8twSvEY9Cihoqr3GAro1Loae5eO3IvAImsPn+AIZmmSZuZgobr7kz18AEfFAeKILUGMbTT+/ST9FKwsJbJya0Q2KXBJZfA1kdnt5+LgQYuoNNWAXlwsYS8hL405SScICO0St4LIypWTLGUiQ7GDuAOe8l/e2ZSYyeWuQoADoVCAp5CnerMa6UwwE7wesh5PLlUc4bZPTjWJkZPRqiWCmjEyxzWsrWCtIS0oYGMsXghdEmlGfFNi57+ZeKFvv2yWheifIuU6+s+k0UGGTbIRG6lspbuqbBIkrXkmBbLiVKlF20JVx1jX0VgNSce0Eh0PP5c5uFFs4nsNbNTNYJ7SelBLOJEbsTpkKTCq/rRe35jXuAipSFEZAAPMFcPy0pLvSsFz08EEiuKGxEGvO9qkogD1jmu+vFrfd7QNfvXpDa+3IZ9Ln3nIfO7xP+Lg/fNs+KPGX0iNDLEgG6ne+QJf1CUxStm8WcE4+d9rEPa+nd9jMAup12J6+WC2NpuSknxJPeqvSA/ECWmwBN93rQEW94XtkmH8JZ4qmy4k6z1DpqL+i5ktH2PXmP3jE38digM8PIZdZvm5fj+Xhv+TWP7zcREYwOr3x7/tA1ko8C9Ng4pbFBpX8coPMe78LXND2WUSEQ7WMPh/a9xmWiNXhDRFfJHQG63idF3dPFy377PLFkDcNSefFzT32cAbqYhg9U3ECucpWTeZeStFgDf58F79wXfC7B2GubGqAEABlCIOsBU4P32prXVvk94w+MQ0rr1jjsoJlQRkCXnObLjW9WmssBMMI5Cz0F+TAns2JcjD7Zq8kT7ehS80IHQJelw0ULMVEtWCIIwuEB5q1MkuEYDoiPf/XjE2P6n35T8vneJR4LgnShI63ZNNgRhWmyOQTkNj9TURIPhLm0g1IjZpOSY9YNLQveRECnwkS9iIVZdkhJ0imJoCBAZ5KUufkJ6IM+ssXEQpWAMNUiOn0v1ZrD2ceyuEm/crWS1ArzXPdc3mhMQDeNmOBB/huERCfWi9q4gkAISkhcx++Foo4fjZVVD2BekHurIg3XjGmNLFmWt/VPgNoA2+0fIyv5KFwcNwDhx9LyvfJmClgAJO5P1cDqejthMChrhXxStuQVlNQFyufTqg6868HcaMS1Dmv+kwBdQMD5SK5Yz9vUw5FQ0QN6zLukjVf0OTA22tsWcovoJ8Ev61Wywj4PngUP6Hwn6ec7SNqamEcr2ff0pYhGvkuljd2vdVC27H6GnMYAOj15kkkaq9ZSVl0sf7zSNc6r5HnIA1UM7MZPISlOstUrUpLfnr+9jKYcZLfNRA/dclsLyPiZZJMATNeJ/qagPkBSnhQyWbZevnlg9zTzcxF9xJ+xfBSg+3mbbHQGRTx/zY8/FZKKlS69Tx4egTqfbd6x0GxNxnOCZ1vZ8p5vY1zUeEyOMlQaFGKjx0OemCTFSZPSpuFLlRDiM/hiC91cTlF9owdwJWWkbgIX07NyHrq1o7aAHrz4uye2vksYI9GW040iC926SibCO3l+sEBNq0zAV9Zmgee5R2VXEpx8Np8TWw3GnOFdgyHddNtzEOz6UK5ktEiadds6xBvGa2zSIr2m6TVkDxbanH5D8/leAxVTeIbcBj6gBRaSYnzSIwVnoJNKCk0ZIvPQTW+AQdf2ADmWZhGQVG1AZWqUWM+24Zm7QBAdDM0aM3ctBUA/6UWfKxfTyok4nqj5aM1TDTiUBHE8dGmaB8D6Um8dAyphQqud9LSYl3hCCig1cMYbnMbvBb9oGwOLt4a0IT0g+t/5brmuY8GgeL4XEPFaxQqCV/74HZUZn2RKXtYJgvK2yT3phZ7N2bwvSevX1L2uBKktt5EpYMa7AQDtj+DVseOLg3IQg7oXjF7ApQqoLXDiJRM/nwzQPUikwJRRY6ktztF3oqPW048tfRcVpkzW+IZPUFKkbwktDyN5WIeAiBZ+n9vzQ2giBjR7X5TYmArl0A1Q3gzNX0LcJ7XF1/BaeQi8peqBO+ZLfx1X1ZTtYOBoH4hP+JxxrUdT+R5Z6LHi4fdVLMMNR5iFHhRGvwc8z5uXNYQo/bj0bO8hEc0kZ/kOH3L06yL6q+zN090rXlKIUqPRbVC7x4WU/X2e7pq7wg18BJ8rr5lkfCqnmFvhlGzNyyujJttNfve3758HX/7I+wG6NEMCulk/rpvaNveXGpo8AKDHmpPfuOZqdGVnIoIXmNLIBU7bNUECxFZsVxa6AJsC3Kz/YG1uAwxDIW7oYDW7WmDPiFbr7rJA/YawbnrBlvV+J13P1bYYei/RvEy4i1a0DpkjxQWRm94lcAmYJazTZzoLQOviN4vu0/U+rrYNzO1dLItJFBYpKWJ6AbJpxiHhTZvH3PvmrmTZVghh6hjX4AWhoJeiaFppEHYWa+Uc6DInPYp5o6DfxD5pQV4BoxGte1dzTNrVq7WUhvouPb2Ox4K6pD8pc5qvePN+CkNQjH4aQFecOhac9kxmfYekIr9+qfBSy95wrfIGPL/5Co6AqturUVzZndGKLuTgUTHvUBwmC+5jeUJyBeY8JG47CagUbCyDP/EQCNRt/8nLFRQ/hZnGxXi9EJJCJvqbZewSa7UOHlh4rReUnoe59wyEQ8hiG1idxMuzjc+CC52eHXl9+Pw0S54xUucy93NJLXMXrkgUnWSEGnOaFOpi6JqD0dUdJOIVIF7D98WAHis+Mch7+gjYvDzzvC/PD608KTOxQqGudykAOsXEWk8rPOf2sKexZJ6XUX79u53utix7v0/4uwfsmJfITz6G7nFKvBYn1fl5mFxSHN8RTu/xHpLtuLMlr+gB1HdaC8/HUrj9ntR12i/CBA/cXmHxBrLnkdhCt+8e/pTHjjxoSkvgyzyge62Hv5vPX2flRq1fPUE0SK89pYwWys4S13VSi+v/i6kl1LU50iz0LOOxWxZ6yozeUg0JWrZeZjmHdwSLtE+GCha3JTMpwzh4D5Rkl2qf3jVqCUc8zzZxl6YC0WkOoqHlILA0MAX0nDFTLzC0tDTNWTSUFuc3iRdw2jCx4qRNkyb1OEVgC3xYNsduIMG6CBqnstQFJspDMACmuygcakNBUKT70RY06fNvFRI6Cc+7cpVYZRNM4j/mmk8CxNvX3YU4RHdbvkA78R9d69ViyZQDmy/dlwwZUchnk+RJ9cmXkPXKgq2Xsw7HJe+MayyyDbyNdyKFJPAC2UCAHltQstroqUjOLknqwHWkr3jZwh/eugs8rOdxXum+CNaOlDgqPKSzFOQk/yABSMtDIO3zHHxwMToL0+jNr6nQOaFnR8W6sJWSTUU7z8d8T2yVCKB5ncYdW3axUI8NCq0l638T+m6PqW5Tul2CmZdhKf1pZYZ+5gIP80AFMPGHa/iOjGY88BwF16VRfJEKf7c22s/6TrKCHiRlTPu9rOukpMaAIoE/DkS8rPB1/DHYkweozFjSqbMK/Ty8h9ArKjYeZyjFclt/K2/CP5O/k1+o0DFZWKFIr2x44N1a761DqJTfJQ+Z5KZ4SVa9VbY476jmI54y7wxlUVRZ4g2wVHaMCZ0x/OjH7Y1Rfq7DxXzIQHuCY/Axfu0Nra2X6R7sU6XOJatqjAboaZzXNbcgQSjMSBCvGcUWugm8yGr0gOMZcZt2QUHIOF8k0D3TyMKTUFQJkRapkCskrQtDAooxUbDgeK82aBIm2ur5bnMIiXCMgQjQFWNXprcltrmkpnReISGB15csqWlL0zOt12XGk44WsgjldfbecCiMJeRFQjQWbj7LOqZNuogKNbgzd2NA92uSCswMm6Fslb0pwcIYK2SwEhAtyz3kOnDsdOla/JQ5DLQQBeiufES0tHE4V60Eqa1ZBujQA8Jz6WkN6mx6JX+FeFMS96Y1EPoh2JG+Q0umKlKdoIJAGjDBiEmd/V7iTi4WLGHufoLCxewozLcJWT+HYKGNE6badAJPW4sg4FJhFNy46SZXGEYeL4Ity9hkTSphMng77B3h8B3zvIS+A5qPhP22pLgRLHvdlJ4A6CZAjd8D/VRGxIS4Io/fDRqo41t9pDirFA17bqgWIF2KPG3NlWlKKHmayssncPGeHiuZdRat6DpOqAkIJOh4uEvSB2N7lr5Xdvi7BCjvk2A1AoV1IKhyngY+PESG/B4sZ8mcNM9HxkdYS29BesD0JV2Jl/D+pVF8V7lYsnXy2dce/CQDRQ8vHyRPvRzwdPO0jME82bKZFNBPlhSq93slK5VD9oJtuaDbPW1hXWNFxwM6Xf4e0ONrbZwuJBqDszwLHvB4j8JMXmbKEhb/cO24VyzBNvQCkWKgMPM4D6kUWr7Tl/z50JboHStc2h/iSTXO8oqGl91aF+0neWDljTOFwifFPegJj9iW5S4CkJEJ1qoF9wsuVwEZldfIghDwe+YZt5ipAKAAjgCdAzfrP7io5VbhczygmzsqXzQ3rNU4B2sw1WgdoIsYchF5AU93uBFT1mXoD29WYwD+xEccSneC5FZicoYxSLn8QoIJQdoYLygaitNaR7DQbc9oxeMLi+X7JYWIZhpnChDK0I9KYGKtU5tAdI4BaRugB5CwLPyQMenpw6xoJhbKSjclh5uA1jXDMd0ek41TC9NvoFSoufrllEeCgtUdDRLLm6CgZCPRLyTVKGnIsu5DBYEpHKyh7SXAbkpBjh6HPjoEdB6IUiyiHRS2NPkxKAtyG9ODok0yDkQ8YItuHsCkoHilVvO2pC1X+SBFTsKH4y6kzuxklaVMSVCS58k/KsMUD2sMHLuEjpqE8B4lBxrghMxsWiOpBc0kHCpjJZ72lhzSkYD3lkLKj9MsapZh6nwHVUQMhigVilsJYi6eqHXWeeF8rABdCjppb8cfR4DugUiALGCRJyBR2AnACTDrn/aO/iZtPKCnCXnhvkSOJEJRfcFpoTO2rgxmKVL2FvF6qGKJ64AT8RCsV3NJJx5E87SoD0MYHGldL1cfENB9DDiWpXIJi36ef8WrKnsSKIpv7KfKP5lfEix0z9t8noAu9noEMZj0AIjWb6zx4HjDA7q1R3ae2VRWO1oJKDkGganmKp6SAScA9YAuusexeNs7bKzV3+6h4PXkUdJe/SG8kujfZTkrIcavfSilwBTeYvF+bWG9QuHLHr0S7D0MXjkQLxs+9gcol0opoNuaE9D9ZvDaP3/3L/SWum2scIB9pVq1STFeIQHDa8lMsh74vTL7+FwjGDdzNotKtYKNjQ171+TkpD3HNlrIBDxx4gR27dqVPp+fk1DHj53A5NT0/T0ILgbKZ51xxhm47bbbLMHjtNNOw49//GPMz89bQtXy8nIiUEJiV5KlvRXbp4t+anLKNt3a6ip279yFleVlO2VuYmrS6nCL5RIWT5zA/r370Gm1cfDAAezdfQrW1tbsHZzv6sY6qrUaKrUqltdWzXLctXMn+q3OtqSUOA4phvWMLgASMIi2qas1VCrwunq9njKU95AEuY1MMaElmYPzm5maRmNjwwQax84cAtuwoRwt+RmO0QUwU5/AkcOHMDExYfSlx4NCjjXmU1NTRt+ZmRnbNKtrqyCviK9qE3VMzEzjvgMHUK9W0W62DJwrpbIJU86dzzx+/DjmFxawtLJsdeNm/VNYDoaoZvJ2j0rllGVvP8N58e1WC1MTk7aGnBfDHBP1up31TSs+ztL1AikGCg8YtleCW3pichL33HMP5ubnMDk1hbvvvhtz8/Po8BRDgqoLVUhIsoSPgN6nFywkEHINFc5KEB5GM47V5hOSPGdnZ61tKRVq7jOuM70cBw8exBmnn46lpSXL8J+emrY1qIUGJxQEkxMTWF1dtb2XLfJU96HRhcJhZWkZ5QJPjksUZXpCfCkm118HIhFIWbXgLQRZUJ5uJ1MoTQAxPyPKkI7lUey12gL8pMJCsWjtB31PWsmCiwEtBbxWy2jXIe8BmJ6cQrfdMZBhFYfVeQdlxprY8HCZfh+tbsf273333Iv9p56KAwcO2H6ZnpnB8srSoUeWAAAgAElEQVSK0Y3y0UBIuQYCcnXfJP+E8FOqkbhMf+0Tr+DE/BfT21uq/F1VGqkS78BXip6ME69YaU28QuvHKED3MfSTKVUnW1+FcrR+fowaS+yhjOlkOUpBIZGiIKNOSso4RSdVCOjNchauB2v+7nMIYmWDfysPxIcsLJwQmqV5hdJgJRg3Ambyl1fI4rGK/lpXGbtmYLP1NJWJ0BfCns0sd88U3joTgc1qcPGw1BoODOu7sClmEjOH3B2pNREsaAoWfsZNRTCnkGJ3N4KAGJpAz8/27t1rh3UQ/AkWTZ6VzhiQkouk6SluZi6Vgt1DwvCZfA7HwvcdOnTIlAmVbFFYWWOU4PIkSNADQEu0Q6FZqZqLsVoqmwDgpp49ZQeWVpctOeu2730POxd24IJzz8MPbrsd+/buxdGjRw3IW2ziH7wRFKTTszMG+MUMBWdSZiWG9Jp4alEFTvabQ+vgmcDTnb+TtmJSz1DGIHTPVitGcyootUrVEt0manVjFtKNZYXWc16Z7AT08N8sOmar97qolMtot9r2k4LtxPHjJgy5pgQjAjKZ8fiJE1aqR5oT0Nebmyb4puoTSYLiEFhbWTHFgopcaoWwvrpQwCmn7sWhI0es/pyAng8WulVKsP5dR+rqFD7WSrOpz2Bg8yP418oVmy+VDtah29yi0hntidhC3wY2I2BteQWnn3467r7nbpQrFZx99tn45je/iV27d5uix7mzzj3JKC8kikdw71mf82ze6vn5PrOs5SIOMT2tsSxTgrcUNX5H4KZyStCm8Nm/f78pxlSCCPorKyvGAxvr65ienk72TbNp0zDAKVERbxoPkrdtTPmCKT+tZivNl7Dk1fDfaBwyt9m3XoA+DnhjusYCi7T3gOUtRO4D7woV7besRSZXBg9EdOSvl10e4P3nqfHCWCfnms2hzETgTtdooC5vpBc9CQzllCoVUyqb7ZYpTNy/4bh38wbRgOAak7bFUiltVqO8FPKp7WmFon4CoMcuW0+r+wFsVDIsC3HcPcZXAZWV//P/F6B7gBrnPUx5IHjLvIWuOYmXVGkVyzV9L/mmv2PFRbI0XneNQXkleq88ADJeNX6vSHmeVmjGe188hpqHzeUniL8lk33Z2jh5Hr9XgG5GXX+QVBx5l/vPPPlSA/RY0xMBvBtBD9OLKaTseMkASAJ9gvrJkuq8BUoNf352DqsrKyZk5ubmsLi4aEJcQorj2Llzp1k8/EdLkILp9ttvxxlnnoWVxkbSxMTVDlo5Bok4GCYWY7+PU0891T676847TegSaPfs3Ytjx48n9eQC8lCbHDJtkpIWuiZHGUzV6jhx9JgBO4GhR0E9UcZdB+7BzvkFnH3GmThy8JBdMzcza8TmuPiOn334w/Dd274P1h0TjJqdtikKk9V6aqF778jJtDb/uWmIAbC9K8q71WJ3sgDKGGo4QonWX6uFUqFgVuzBe+8zcKUrlZatZfLLe5FLhLpqj7kRu5tNlPJ5myvXkNa10b/Xxzlnn4077rgDZ551Fv7905/Cjp07zatBJrc+AaMhCtWyCb/mRsO6zjFJcen4CZx/zrlorG/YetcnJ3DvwQNotJqYnpvFfYcOYt9p+5Na9vVNs5LJ09bXn5Z5qIU3Ph+NMDszY9eyBev6yioKtNLbHUzOTKM16mMQAD0WaPzbJxV54WACYUSXacWeSeE9OT2FH/zgB3jkxRfj6PFjZrET2Ano1sSGuQeM1QY3M+P3lXzRAF3vMhALdfSkLxXP5aUlU0zN20M3bb1uShgVLnowmLhFHqfXi2vJ3xd2LGCz2bTDRRZ27MDhw4dNkeIz+Dufwe95uEqpXLT1ppJKZae92TRr3eK7dH0671U/lIoJ0EnLkwG69uQDyRff/FQyx4N6XBboLW1zFAUL3RsdXhaMC5l4pcySkug9yeUxUa1h2O1h0O2Zp400IJ0Jxnv27TX+a3Y7yBULtqYWe+/2jV9n5+ZMhlAe0qOy2WpifWPDlDpTNmUGhqRGAXqG58dH7XlPBj4xMPM6GQIeCAUupIOXt95QsOtDxYMvWfRgxUseyEJWns24HCrtJW9hej6wOTpA19y8Usjf1diJ3/t56VmxR1MKkJeBqQIR9aw3efsAWe5m9ERJjzEN5d04mUEg+cwxxGOSaz+meSxnvOImRUD4ZvkyIbRrvMCkOA183MaTZaAN4wmmJKVWu23ApXiBAv3msg3WhxbKT4oFMYtHj+Gcs842IKdgoobLd3Ih5bK+7777cN5559lmufPOO1M3Wn1qCi12+Qp14AJEJbtQg6Ew5+e0zOlKpgVNrwCfX6vXsbaxbgDgLRBZ6GJ6jnPU7aOz2cTenbvR2mig3+5imMtgddTBntNPxcbaGu654y7s37MX8zOzOHb4CKpsqsI6ynzeXO4z83NotFuYnJ3G4aNHsXv3bgMyXwcqemstYg0z1lR5vdcqY8bxCY+Ky/CaxK1rB3aDcXLOkSDHsXdbbWOSXreb5Eg4QCf4cd6WDzAClo8fx2n79pm2eOjgQezetcvclnfdcacJDDL02vo6HvzQhxiA00Ln/3PPPw933nO3PceArtfH6afuN3CkYCWw02ri3GgNkXYUpNlCHmuNDdSmJnH44EEsTEwngB6A3EA9hFBMCATLfNjpobG6Zuu3sbJqcy1WKxhWCuiHA4+8MBGd4yoDrzHzvVOVmo2Z1nm70zZvDOdL1+zpZ5yBg4cPJYfvmIchAXTtCSqLZQI6k7FCglIC6EmJIwGfnqHJ+oTx0vLiktH41H37LDOX+4u8bC7jbscUI4I333PHnXfirHPOtrEsLi+l7U1NQc9mcMopp2BpeRmDEeOEBetJL0WKP61NL2PcDAeE9Wdvdq4/gzDqbsc+7mpsEQsm/u1DRl4wpYJRbYIjo0Lfe8snFsx0pBFUdfxrLIBj75Z/v343ehijjIwHubf37jrFPBp0vTNc9/3bb8P+005Ds9vGRqtpp8QZeNOjMQBmJ6ew0WiYF45eQCrwVEJNeRsOEoUoGXxSDRLaU1spYGisEtMm9jB4MPc8OA7Q/To8kPyQhe4BPVZqHyhL3rwNUQzdg65kUfzMdB1VrukmHwOj6uBjoNct8uApvi55pyz4cRb6Nlra4O7PGXqfPESx5Z8awO4MFD8myeRYofSxeF4fJ72dzLDWs2U0G50HSf6HVQyFnIMMW79qI8SLwYcIYBSXSG9MakXsQYwH83sSnwSgpSbtSoqAByi536ndUyDf/M6bUM6XE/w0l2mSFMfPGN9juhT/rWysYGZiBo99/GNNmB1fXUGvkLPe0dZpK+3EFkprmOwQ6rw/8+lPY+fEDnvOAH1cceUVOHLsKKZmZ8yyEyAohm5WOy00xjnZGnAIVPNFfOrDH7f+08zspl21/6Lzsfv0fQbgp+3dh6WjBLhT8fYb34rJ4kRSB40RHnrxzxgYdYZ9zO/aiY3mpsU+6QYWoI+z0OMYlujoXXGeQf3Cx0JCdDf5ZSEPxvmSpCG6W2mdfeR9H0I5yR23+V96+aO3OoLlMhjQ7RoAnc8p5/I4eugQpiYncerefdjc2MB3vv1fuOTiR+GDN30g0JstY7N4wtMvR4uHfeSyZklWJ+qoTNZtLGtLy5YgRIv3pre/w4TlVG4CjUED17301yy8wdyDo4snUKpVUJ2cMLc5T/OynK4A6GmsP4yfVubG6hqmaxOYrU/iPe+4CVP5uq1fCz1c8pTL0Uv60ST8F1lLMf29gCCgrxw+hn2n7LE5fPzDn0AOebTQtjV//BVPMI8EhTqVDEssDD3W+T0Bu0CFzDoeZtPyKUuEYsJcLo9WYxPTU1M4cM+99v3jf/7n8cev+yPU8rVQejbEC657IY4dO2bvZCz/fe9+v1WOt9FBe9jFK3/j163FLPmNwEMhTPc/FeZKpYR2i16WAmanpvF3f/MGzJSmwILQHrp43gufn66/ATrXPx/CUqQxlULXjtYDsJT8B+LPWD7EPBt/r/VJ1iGRxDr+1d8rXvfrOe53hl1YumUtaAdDU/j+1+/+T+ysLRh9FxuLeM3//F1stlvY7LSNX3mmO2UGry90h/inf3wjysUKiiiihz5e9ZrfNCXUDA0OSiDufspClXU1bt6ywPWdB3L9bkmPY2ruY+V0HCAphh4Dut8HP8lC/0mArrGPVcx08JWbfAzo4xRqTwd5g0UrubcVx/a08zRIaaaKmjH7X7yXKp9jQhrqsihDVbJ1G066Gv3t/Lvd6zAOf7fCS4kvQFhtikY4WCetSKEH4hFP+/mTAro2pDRdvlAJCEZ4JVgE14wSAFTqJqLGBOHf/K6UzeH4PQfx4+/engi6QQ8sReO/VqeFSqmCRrOBerWefndi6QQW5hZwznnnoDQ5gWG9bP2kjbB2QETiyrG49GBowvBzH/2sfXbgxAGcurAPj378pRZ7POOsM7G8vpbGXi3ZSl3luGFDi9ZqoYRRp4fmyhp+/F+3g2J50OsiUyjikmc+Cbfd9SNccM55Zvm1NzbNbXfKzl346Ef+LekIhCIawyauetrVKNWruOfgAdSmJkz4NtbWt2Vuxha6D3l4Ztfi8+c4V440RN7vmUgMknyfxNHN5Tccobm+gdu+9j1TQVi4Rpo99gmPS1zYdLXnkv/mog4HYvTbbVRLPKAlg/WQVEcLm8lVBPkPfvCDKKOC1d6a3fPMZz8L6zwBr1yybPTVxoYlPNJOWj5+woD3Cx/7D1MoaGtTmXvYox9u60J3uylvuazdx0QvdEOnpJC0J29Lwv0wZWzp2HF7brY3wLc+/3WwL5i9r7OBy57xVHQdoHvBGgORF5wGJENgslC2xKaPf/DjAV6Skr+nXPtUE+Ttbjd1uSuGzqQqunFtrRnSYBe94Pa1lsBUVNiHPp/HdH0Sb3vLjahlq0aT9dYaZipT6KGH5uYm6jUmw9nZbXjhS38F99x3Lz7zic8ZsGSRNO151BWXWqiHViO9UuRzjoH5DowwtRoNex9p9f4b35sqc0MM8JwX/FKyP4JnZkBljjexZSyBhGVjAdC9QBKveoEcy4EgoeyHvotj6KTRyQ2OUTAmksZIEsAJyCcJaV74x8qasQibP7F0sT/A+vIKFqZn8eY33YAJVE2hIUi/8OUvsvLKVq9r+7fd75lyTu9EuQ+8+03vSN3qlD6/8PxnoDYxYTkiVARUUmnNmFxJor0/qn/2ljl/V1JfDOoe0EU/P//YW3IyQGeOkGLo8TWiY7wn9LcsdN/8aJyXKwZpD6Zqo+vfoev9vPi7BzeNVVUAHux0rYxQ/5wY1OX2994dPxav0HtjKgVs12VyHPDzHn4+ziD2n3kvq+dThRS0tuMAnbJX3tcU0P2m8RPyG4wvVTq/AN0si5DMI7D3oOHv90QzQM/kMJEp4NMf/URyLrgOb7DYXVJKUGRsj3Era0SQWDibzU3UqjVc9NhL7ZjG7hhAp5BMQH2AL9/6JYs3ztfmcMllj0qTgpi1yixv6wfNeAmBKj0AKPhhBkNzq1ZyBXTWGvjPz38Zg24nSWYr5HHR1Y/HnUcOmGXJ2DoBZqJctTjt5kYDX//S13Fs9TjmpnfgwRdfaO5dCgP2MLfkv+kkS1+uM6/pkV5eKI0TiNLQT6YhPlBSHHE8ny+YQGNmM93/X/nUrWgPmqjlKgbSl/z8pSaE7ChM/gygLkAHQwqMdRVLppwwc5su98b6eloO8vUvfN2AhUDymCsfZ+A8tzCPu+69B5WJurmMS7k8jh8+ij0LO3HT296O2do0Cshjrb2GF1/3qzi+tGgWUqZUQG80MAG7Y2EBzbWNpOTIh01CYMs6KfUHKCCDmeoEeo0mvvjxz6HbaWKiRIEN/OxVj0MnYattwHIyAerBh4A+kSuaEvfv//7vqGQqaKGDpz79alTrNSwz4TPEW31SnLlhdRJbIoks+VLWOmO4FLO0mhn++OxHPm0eBQJ6s7uJejGxzvmvO+zaPikXKrj8qida/PZD//fDYHX2PSfuMw8UPRzMJie47Ni1E8cXFy0hkHur32lZDgR5d3NtAx9594fQHjZRy1ZMQb72hc+x9bLYOS10rn+w0o0fXetWr2RKKKnr2jhASXvIh62ma7zM8IAeC3ouvFXhhNazki9eiHpAH7fGjeameUI4/367g3qpghv//p9RQh4b3XULI177nOdg96l7LVxGDxt/MjGOilxmo433vv1d6LDaJVcE1ffrrn+JyZFGs2kln9YaN5RbGqi72m3vadO4Paj7pEA/F/0uQPPKpqeTd8l7+WG0sE5pSfmaf6fA8acBdGW5j1OW9JxYudA6WCVBqEP3/OHfH48/Vqr5t+SnB/14PLGipH2s0r3EY5m0XPV8si3ny1UIaE7qnTFuruJHKZe8RustD5LeqffHVnqslGquiqEzbEf5bYYjE+RkofvN4C0638mGA1K6vU0gaE2lcnKmLEGTL6TrnS9QrNBPSBPgQEuZPLorG7j1lv+wmuFcNo9Gq4FapZ6GNeRypwDb2Fw3IOcJYesba6hOTOHnrngsOoQLOyQkaOokHBOL+gN86fO3omAiHbjwEReaVWIeBzICLRVXd25gHpLAjAFCrXN3s4XiKIO5+hRu+eSnUM0VDUQ6GGD/Ix6C6d07LPZWK5aR7Sfu49nJadsozDR+93vfg2qJc8rgkY9/lFlsjHUurizbMZK2yKHXeT40ALHFD13CEoGQNF9RkxarvVY2v+ulbkzNhjX8nrXFrM0eDkwQWQGamoyE2Gd9ctJis1RAaMV+7EMfxlShbuDB0MdjLntsaqHT1W7CXF3hzEDrm2KyMDtnzyAAUdkhKDHuS7BmmeA3v/lt5FDA2mADv/T851li28KuneZd4f1UgrqNpilE0/UJi+mSLozv091en5nCscUTqE9P2d9WvzwaoWZJeC5xz3kPSDHG4qmMMXmplivi8x//jHFDlv3mM1k8/KrL0GFvlZDkps2s5kKaq7a5+MJi3jytrjPAf3yMHiBa5iNc+YynWEIUvS88G12uV9Jdwl2AnjQtSvjM3O886pVhok43PWq22djE5z76GXQGLVOyEmfC0BIWGbcn13fRs6dcfc3TrCxzZX0Nx04cx7kXnGdhiqXVFczuWMCP7roDp9MrtbZqsf4evUzkyv7QlOvNlTV85oOfYO9F20ucz3Ne9DwDc3pGyD9KOjTrQo2haL2HPgbWt19x4dEI1XJl6yyEkICUWjr0BJmlH+4PIMMP1Go2n01i3AZ2IXCvNRiRSUkQegzIr6zXt5794fTIcJKZ7Qn1Wte+tuZJrMVPus3VKzXLk2Gw6cYb3ow6qNAk/571y8/G3M4dOLZ8gjE4q4wo1cpYP7GMM2Z24a/+9M9QKdaMPk208ZKXvdTyPci7ppzoxDF3SlvajTEcFqRjVJXLo9ayqSwOJ97pCFvb2+o/r4OXQmzeqn5ComfyntB4KbjmRX9+TC+DATotdTWU4t5z3dVSQigzPtEGknULX9r+Cbzs95IBrrodhnr8tPumHf6TKK8s37SwRxiDwqBmsEQNuMxjROWSnrZSkoNiYatwHDRlh7WWDiehWZlt3InUED3hHWJMimshUVA8Yxa67nVtbrUu3LdpzlZ08BefoZCAPK3pfaGsTTF0vT/2csk7LgtdwO+T4iwsXCgkgH7R1Y+1xjI+tV6axDjt0GuJibc20T45ULmHVH4j7UpuX++KNxfBKIPNxRX8939+Bz1bniQ29aRrrjShw8QiCvvzzz0P3//v7+L73/4uqAMP0UMJBbNCHvzYi1CsVSzLemNt3dZox/wCjh85arXGjY2GAQtLSqhN1icmzEKnAkHLn5u/VClbbJcCgcJ4565dVvPMmPDi8RNgaQ4FHsH6K5+7FZnRwECrSwvvqZdheXMDlWwe5Uwey0eO4ezTz8APb/8Bzj33XLMsTz1tP777ve9hx44dljlLy51uaRayHes0MDU/i9bSGiqZHOr5kgHjyuqqZWHzmtVmwyxZulgXpmZQyRbM2iSYnWDZ0u6dOLB8HDML8zb/teNL2D0xYwmHrCM//2EX4us/+j6qc9N2GMrm+gbKjJG2O3aeOF2mVFiy3QG+ccuXTaDbEacY4VGPuRQT01M4sbKEyelprK2voRzqxLPlIpZ6TXSY8ZvJYv/uPTh24JDlGgzbtFjylutApjx09IjNx97fadtGylfLWO007RrGwjl38gPnxSxjxpynd8zj7oMHsHDKLhxbXjReoxAm/9jBKzzxLTQAMmWDSoey1gksLG1jRy7OqNPHVz/9BXO5E9TZ0uShj7sYC3t2484f/gj7951qyVBMYmNIpNFpozhRtczmbKmQdEgbDCwLfPeOneaxKfSGmJ+asTIxJhBasuVEDXfcfRf27d+HlfVVi6Wy3I4eidkd82j3uma9TU1No8Nky1YHtWLJ6Hbi0BE89IIH444f/9j4l9nzFFj0ejAXgMrJ+9/9HuO/bKGAFoBLnvRY41Umsh05fBjnn3euZdiXK2VMz07j4JHD2Ll3N44vLyFfKSWeltHQlKJiiSEDINvsojrM4oPvuNn4OMlmyeC5170QG902UMybokDFjTRfXVxCdWYKzVIGh5dO2PstWbTTtSQxlvNN1urGa2eefgaOHTlq9e8E/OZmMznjIDNAv8SYfAIqpAPnMFGtI5fJIzvKYPHYcVxw7vk4eO9BrK2sJXRvJbW79ZkJrHbXsbK5htn5Odsz9HzRK8IENfYDsPwFrhsVfIIDG5mEroSmkGSTsBMrIApUOUdZvOsf6EJnW+Mk/Pf8656PUr2C9WbDznJfbzUwOTeN/tompjs53HzjO9Ec9TDKFEwm/MpvvcTk18L8vMk4VoLUi2WraCDvEHAoC5URz/WZ27UDrX4XjV7H9vOxpcVkbwJYPrGI3Qs7wMTO1uo6ZuqTyI/YNrpjHhkmPu7ecwruuudunHnOWWYoHDp2FGecdYYl45p2bkkxSflxIu/7pvSvHVvCg845H5vtNpa4ZtPTYOL9xuYmqgznmDKStdLG3bt2YrOxYaWtqyvL2LF7FxqtNlr0bFSqtm/bjaYpCZQtTNjifpXhlCkmnkkqRWubDVsnlvsevfcAprMlnDK7gJWlJZMP9YVZbLSbJjvYq2O6VMXc1DQOHj6M6uwUmvkRjq4vozozgcxohMbSCibyJSzUp9h+0hJgdy7sxOr6Omi09MNxyYZT7CFSr+P4yiL6ZfJf0klRJ8+xQmdIxTDktphQpWKm5krheG474ZHhGnqDXSMcudj5U0Yt11EhaCUyE19Z2it3uVzwAvfYY+Dd7faddenMJHlebIZEL9DDrrrEAD12U20z7SM3hNwX3PBUhs2NFLQRfufraTVYDZ7PlXuAzF7oA//xqVvMJdtCFzkUcfHll2KQGaFSq9lzuciFTM4Y5lMf+4S5xhYm57DR3cQVz7wG661N0+LmZmYsM5WCjxv4v776bYuDMb7IZCVaMrTWH/G4RxpzT0xOoLG5aXHFjc2GNX3pcdPnslajzjI6c9lmsokAHQzx1c99yWxXJsZx8+656HwU6lXsmVvA+vEl7CUTnVjCV77wFbQHbRRzZRxdO46FqR3GF22O+fFPwPKxE9hzzhlo1HJWi13sDnHe3tPwD3/x19gzv8s8FI1eCxc//nE45Yz9eO873m8x5VZn3YBpz+Q8fvbCh1op2J2H7sP+h5yHt737JhOIs9k6ct02qoUyrvmFa/CdO3+IufNOx0q/jbvvvhPnXvAgrB06ZuVp9FBwQxSHGeS6A3zzli8b4Jm7GiNcdMnF5rb9+Ec/aWNKNHHg5y56GIqTNbSredTnZnD4vgPI9AaYn5zG8tHjeNyjLsXf/s0brBwqn0myu7nGVMIWWyt4wa+8CHcevA9LrQ2cceaZKI+y6G80MV9jUtd7MFGu21nXB1eO4eW/eT1uu+NHJgg4Xyp5rBVmzbBp9RyRaqSD5i6epqDmATLjAJ1jueTKJ6DZ6+Arn7nVRsjrOdazHnou9py+H41+F5v9jilUrEOmksJKgB989/s4e//p+NT7PorN1jomK5My7u3+q55xFTr9LuZ2zOO2H96OqfkZzOyYt9g/AZ05BBSgpVIVCzPzpixuLK1gqlxFp9G0ss333fQ+rPU2MFGYwImNE3jeLz4HF553Ad70hr83w3St2UCnWsDlV1+J3Qs7rdJiYW4ef/OXf4X5qVlbp0OLh/C6P/kjHFk8ZnHwytSECdNMIYeJ6Wk02ERlMEKh2UN9kMW/vuNmFAnoQQA+/uorMbdnF958w9uSnBn00eu0MFuawJXPehq6s1VUZqcsBs2SzV1zC5ZLwnDEroUdtnfe/Hf/hM1Ow0pAS/kS+qM+Xvva1+Lw4jGglseB44ewa8dO6xeQG2VRK1exeOwE9u7eg3q5ht9+1W9h9xzzLLg6Cf9RUD71mU9DZb6OTCVviitDCqVa1ejLEMPy6goWFhbSro0W2gjWv1WuZGEJkbRG8yNKngTQ3/n3b7P3MFWu1W/hxde9GJMzk+hnhhjkgIPHDmN6bhr1XBFz3SLe9Hf/iPVuC90CPUVF/Prv/xZW1lZN2NPjxDDSsNkxDwiVnb/5q782b+bM5DSa7SbK5Spe+epXmYJ7YmMV9xw5hFPPPN2MG+vlUKtj0O5iplrHkbvvw/vf/h4LG9VKVeuBwVh9IVfEy171ClM6mOdC5XmYHaHR2jRPUZJhv3XeBI985hrtnduJ61/5GyiWKpgsTWO5vYrf/O3fwczsPNbW1k2pvuFv3mR74+j6Eeye3ImX//ZLUatVjL6jTB67du020KXcnZmYxBv+919hs7mBqeqk8Uxr2MHvv+4PUJuewndu+x5WNjfwoAsfaknJxIczdu/Fn//O74NBPpZoTs/N4VV/8Ls4cPwobrzhRlSQB1Oml0+cMMXtBS9/CdZyA8yfvg/3Hj2A6alJrBw6hgefcTZ++M3v4JxTT8fr//CPzeRWoJEAACAASURBVJubzRaw3t7EK379N+zeP/iDP8BMdSrxbmCIF7z6Jejnkm51BulUeIJ317y+OllTx0OrCZm8PkwsDp6FVAC4XwTKCp/Khe9d7OYsiLwnsuTjkMw21zyNUVZaMKkzHNedeegVSae4RBPLpV/oxjit3lwRoXczWM/bS8qyzOUVMi49oOtaPk9tZOUeyA8zGKy38B+f+SwqlVqS8IQsLrrsYtuUbCRiZWyZjDE1XcL/8q6bsTBJYTVCs9/BZU+7Cp3RAMeOHsWDzr/Ass1XFpdwx/d+bGBeQhGrzVVMVadtjEuby5ipzeLCR15obkfG0Campoy5mJFcLJdNOPC9BHS6PD2gf+2WL28D9Ic99TI0um201zYwXa7hkx/+N+yYnrP4b2fYMcAs5yqWcUxaTuRZSzw04XHxEx+Hw4NNrGysY7ZYxWS2iP/64tfMouSidDHAlc96Om589zsts3g6N2U2A/9n+l3T+C99zKNxyxdvNUuNFicZtdPdACPQ7bUGZhbmcN7DfwZL2R7O+tkH42vf/qZ5PFonVixuztarNFFKAdBpoQvQ7SAOZEyxKBYqWFxfNCFEL8lmawOVygQuesplWNpYM4/Dnp27cOS+g7jlU59BOV9AJVPCZnfT6M5YJJWqRncT1WIdi81lTFZncc11v4gf/fjHBrhTpYo1ivnqLVSagM1+C/l8BU9/4bNx+913WFc5WsBMaORmo0JiZ2q7LHe6h1XGyE1RzDKqmUFplB1robPFChXJMgpYb6xgrj5jCkJj0EIhV8ETn32V8aUlQjFfhEfqEngGI3zhY7eADjvCzFoz6QrIfwR+VmhcduXPG2gs7NqBlcaaATATyhh/pfud+6e12UFjbQOjdg/nn3m2eV4+8F4qb8lRv7lMYiWyroIgc/TYQZy6Yzf6zSSfoJPP4+rnPQO1UsXK+PbsPgXvf8e/BA5KmpC+4OUvxL2HD2B6fg7FetX4jZ6MSr2OFj0cDB1sdjExzOFD77jZmt2Y2ZrNmPD82ze9CcutdUxVuPZMtQNWl09genYBD7niEuw/72wcvO8+7Nm1GzvnFnDnj36M8846G3/2+j9FNcfE1nXMVmdSMcc9aM2kShN47it/2WhExc/ck7SUcwVzxdJC/+d//CfbwxSajXbDTlc0j0VtygCPOQvPeMGzjZ60aO85cB9OO+tMAyJ63ZhvY+e4s0UnXd6UczrCl3a4HQc/QmHESpYsCsMM3vEPb02O+g3VNb/28pdgcXXREgHrs1M4sbqEcr2MSiaPzuFVfOA970OG515QCUcPr3z19RZq4XvoUVlfWrZw3Vvf9BYsrS5ifno+2d/DLsrZIjbaDXPXV8sTeNFvXGc8sv+sM/C973/f+J3W48byKiYqVdz0xreZ/KCLetOFJ61EzuRnBi/5rZehPjWJ23/0A8wtzAVAT4SDaJHNZcx7kOuP8H/++g0oo4bV9hqmyzN48St+FZ1OD/lC0SzPt/3zW9EcbKKWo1exjdf83v9Av9+1sfW7QywvLtte/Kf/cwNWGktYqM+ZHOqOuihmiujYDgIanSZ+/4/+0Ppw0DvEsMDi8jJ2Ts/idde/GrOlmpVoNjot/Opv/TpueONb0EUXNZSATsvyGzhP+mde+JpXYmPYRXfQxeREHcUB0Fxaxdvf9M+oZUq2dskJEDmjLWlz/fXX44a/exPWG6uYq0/bZy98zcvQyxGUtw6NslCLC2kq/4EeuqRiZWTtr61trLW+Dvzlzv2IXec+P8Jb2nGyXJxHIWD3eQjEWQN6dgIMOVApoF/4pEcmlRXuCFSCe2z2e5eCrqVA6nb7KaDLxa5EGL1Y8QNq1fxMMXUyU6WXwRc/9x/m0tjstrDeauJFL/lVcxvpNDe6Fg4fOIj7fng3et0WKoWSCdZHPPoSbOZHGOST9qx3/OhHeMgFD8K/ve8j6I06KGdK6AzaKOfKWGuvY6KcaIwddFBECVdc8ySsbWxgdmHeYo7Wvz2XM2udcyTDUlujC0kW+tc//xWz4bihmFR13uMfgWOry9i/8xRzG3/t07cm1lNjFdP16ZAMRnDumQtPYb81dpebnsUFT77EYnJzpRrai6v4xue+hFazYfFRMFfAIvX0MRRMQSHwtZsb2FmdxtrKclLvmktcrwc3jmLnxAIs0tpOEr+4s442VvGUFz4Htx+6B5Pzswbkm8eXk/a0rc2EMQTon9tuoVNALDfXUK9OJd6SxjLm67MB0OvYQA9PvPrJyTMKRUuM+9rnvmKqADeVLHpTGkn7UcdKp6YnSJscFtHAL7/wBWivbqCaK2C42canP/nvxieFfBnHmst4+rXPNkuKyYS0Cgi4bBVrYYEeY+muDj1Y6NoIBHRa6B7QudUJEVSAqG6QwhQBXLdmp4G65TsAjRGFchlPfe411jeALVXpsr3vrrvx7c//Z2otrm2uYrI2mZZXJpYsnbZDXPrER5tAndkxZ56AqbnZJLt/fc3KBudndmDY7aPMjnGtDt711rdjrjIDZjxQAaIg3Bw2wVgyywkJpvyfsWY1ORv/Fc++yvYEG9Sww94/v+kGFPI5dJm8WSri2uc9x9yK+XLJ1pv8li8X0eJJVLm85QIUWv3tgG5x2AzWBgyPFK3egPuGwnWztYb5ypTxRa46hWtf8XxrJMT8Cf5kk6V//Lu/x0SunirVBAKGJfbtODXNj6GS2xv18Hu//3u49+57TOmzI2c7XcsF+N+v/1PjIAIJeYflpvSw8V9v1EU+wz3B2P4Qv/SS51o8le7rx1z2OHzl61+zGDaVcu5lun9pMZtrNVR2UGGysDzLfwjmoywKgwze/o83Gm+Zora2ij95/Z/gyPEjFhacXpg1YMoVc6bUzZem8Cev+2MUKkmSJUNkL7n+pfZuCltzPzfbeM9b34X+qGdjXu82jAdmqjMuX2HLg/X8l77A8kQoJ1nXzuY2rJr56z/+SwxMBhSxtLZoXf+s7W95Ahu9TVQKNQObJjp41nN/Eeeefy6OLx43xTCB+qQSyNqF8pAldsws17C2vIq3/cPbE9pbOLOEl7zi1zBJb8Kf/w3WOmu2J/iMl776ZShVyxRN1mti/8596DRaeNsNb7N7KeMavYbt36nyVGKhj1ooZxIwJj+/4n+8MjllrFhAbXoS3Y0mbvyzv0WRSkC7jVy5BDbiTbr8J/xOVTnD3hkMiw57GBarePFrXobp6UmcOHoUZ+49FX/8mj8A6224dhvNDUxUqfQlNTuUPhvtdQPgHZNz6DQ3kSnn8PLX/g662cSosaOGlVMQ8pXMJW6hg+ScCBqa1qaZDcLYp4GhQd961VnaMnL5U0DtgVl4meaUuIoHn8Tn7/G5bpZUGspbZURnHv6UpFOcQF3BdwG6/k4TKUKCQOKKyJomxwkr25A/BeByszNWpJI2uRBsgt0Bis0BvvHVr5vwKTBeSJfsxoppceV8EkOieOQira4umfVLwUWgvfKaq3GUQD0/a2VSF5x3Ht7yT282hucSHl08gmc945lmbdPFSQvgi1+6FaVs2QB2eW0FD3/kI8ylTLeVndY1ShKZuJm4WezwiXCIRm44wje++LX7ATpdzuvHFvGdL3zD3kwXLLO+r7zqKgsdsEXt8cUT+K9vfRuTxTpa7Qamy3Vsoo8LnnCJxZVHGy2LYf73rf+Z1LgP+8hk86aNXnT5JQYGdEt+9P0fMhcU4YzXcYMcXV/C1c+71ixAxin/7V8+gN2lSawzzjlRB0olXPwLV2Bl0La4MEFwz9ScxVtJOzJG6nL/3PYY+tHlE3jBi1+Eu+671wQIs/Jvfte7MVcj6BCycnjqc66xznts1XrX9+9KPCHNJcxX5/DoJ1yKGhsGbTYti/573/jvFORXuw1ki3VceuVjLH5+4uBhzE9M4WtfoEKQuOcpIC+7+oloDftJjHFz03po081EFx/zG5LszCR2bhZXOI7VLFuGdYKFjnbPYugE9CSGnsHRQQNPftpTzaXJNrYsW/rkhz8RtPtEqDz1OU8za+msM89Et9nClz/1RRMyFND05jzussuM/x/0oAdZPfhN734XylXa/ATCkZWwDZlbU8xbmSR7EDDm2ev20Vxv4ox9p+G+O+9GrVDCLR/5tNHnyNIR7JrbjSuf+RRMzUwb7zIv4/tf+w76/ba5yekmpSL3hGc8yUJSlVLJ+hq89c1vQTVLJ2XS0+HaFz0HlcmaudoPHDtiuRbVyTra3R56PD99lEGx3Ud9lMe/3vQeU27sfHB2AqTC8MynWBydCY4fe8+HDVIpfAmmh5or+O3/+Ro732B6YtKa0bzxb//RrGq+m25rwsk1v/h0PPRnLsRX//Pr+NCH/tVKGdljYCJXNXD+rd/8TWssRVcw9+sb3vAGlHLMNae/aITrXnmdCdDvf/97uPDCC/GXf/EXKGRKJqhX+muYzE/h2pf8Evaeug+3/+iHqE1O4NzzzsOdd92ZALo1oEkOALIkJrNykvp/S0gNgJ7vA29/441Jj36i1gjY3FhHbbJm3E5QX2tuIF/Om/dnc2kDO+Z2YKW1YRUApWINr/ydXzdvJPfZToZA/vdfmTLSYdlboWp8/aLrr8Ps9AwWDx/Fu99yExrdRnqIy0RpEte+4Frs2bPHZBCbB938tptx8PgBnLpjH5r9Jq677jo8+MEPtqZB9953H973rvdjubOKXDGPfMaCB3jp/3ipyVUDdPbkt/9MX2E5X/KT8e/T95+O2757Gz5680dMPeq0WnjFr73CjKTXv/71mJuZt7n/yvXXIVsuIFcuYHFtycIrE6MS/vIP/9zWutVvo5Kv2XZ8+W+/ws41OHzkCN7y92/BcmsZtUoNzeYmZquzuP4116NSr+Hg4jGrInrr//v3xlOtzU2UajWsoovrfuPl1iX0u//5LXzmAx8xjySf3eQYkcerXvdqbKwsY++uXTh87wG89YY3h6RRKgFFvPq1v4v7Dh9OPFHNNm5+803GTZsba5ifSCz06/7X9Whnk2OGFZM293tIYLTjT08C6NZ4qd1JO7WZ0eLwUTF0n8HvwZnXx1UK5hxwh28p/8wDeYrFwZNgyirHyHV95DWPu19SnG7mg32WnQYs3xn1PbncBegmRIPrgYNl8oey3lNXQRg0AX1yWMCXPv9FNFhXPDGBzU7LBFVi5SSZ1tzU/Iuu6G6nbdnAl178KOSqZXTLObM6mJjw7a98C2ubK5itUfMFnvjky004sJ81a52ti9fGOm75DGP2HH0OT732GnzzO/+F+R0L5k7hCVRM1lA7TVocBHQKPVp637yVdcxkmIxl11/89Cvw3du/j3NPP8tcurd+9hbUsmX88ouej099+tOY27FgzzvnvHPNff+xD/ybAfpUuZ4k1V3zeAP05vFls9K//MlbkqYn3bYlkDz6SU/AsJizuBgzhqmBfvy9H8bm6rKBDwGdz9l74dk47ZyzrH3naLODb3zm86jk6NZlzHoDZ178s6jtnMPu/fusNe3iPQfxoAsuwOJm0toytdA/m1joSoqjdvszFz8Me/afiqPHjqJSruDznyT92Eo1b9YAdeInX32laa133HUXbvvW7bZ2j7r8UZbMxQRFZm+fd+bZOHrgEL5665fMw0L60eX9yMsehX07dmPp8FGcMr8DH/vXj9r9JxrLqNdn8YgrLkUvC+RKBUtutL7xzVZS2sVSRpatUeyHWnmrCtBRpIwPs6Z7mLH1+cqnPh+SGmmhZ7AB4EGP/hmce/qZltA3Wanhlk981hQ+OutppdO6YC3yPXfehS99Kkmq67PJSKmCR19+Gc694Hz88Ic/tLgoQW9h5w7c/I6brcHMamMNv3Ldiy0BhzXM7HDHFqLWOS6Tw3RtGnf98A6Ls37y/R9Dq7thyup0NfHuXP60K0xRYQtcWpgffOf7jD8YQ0U+h36ugGe96FpTXHjIC/fBB973fkvwSrwkOVz17KcYoPP65ca6dcjrDvvIFYoG6AUCemewDdCZNDfMZHDNc59tSh/zCDi/4iiLD73zfVg6fgRzCwtYH3Vx3cteilazafF79pR/303/knor1rvruP5Vr7IkMSrMe07dhxNLi3j7De+0MVIB5jo+85eemQgyujNzGfzfmz9gikBrmCRGPfeXn4ep6Ulracte+WeeeSbe+NdvRBtd/D+v/T3c9oPb8eCHPhR33n2XJfydf8EF+M53/9tyLhT2s2xu8ko46ZCAbrKKcdBBBoVhFvneCO94040mpJn70d5ooFyv0SVi2eJJJ8LE+2JJ0rYaGWx0m5bjQSXjpde/1NaBALG2uIx/ff+H0O63UcyXzYq/+nm/gNndOw2od0/PWc7Nv7zjvfY81v73Bz287g//0PJ4ZIW/5YYbU5nYQRf/67W/b3NmtQy9VkyefPdb35OEWH79RZbAxdLfHJsAhU6aPG7WGnDZiJM+IjtPOQXf+sa3cM7pZ+MvXv9nqOfLVuWSeNeS0B/ne8fhu/BHf/6nqM5O4p6jB7HvzP1YPHQEg+MN/NvNH7TwWClfMWXlGc9/FnbtOcU6Ok5OTWJmegZ/9JrXpbl5/x9r7wEmaVWtC6/q6py7Jw8zQ9QDggKSJAfJqCAoBjIjKCA5nKOoqEc9oCBBkCBIEi8KSBAREBEEBRUwXAHJMDCxp8N0ru6qrvu8797v16v3VA/e+//Dw9PdVV/YYe31rrz6R9fYhd/5DoXbuvYWWgzP/dzJtuGc9aJv2+yYM0+yXH1wwyB2YHDpKrv1+htpPa1tarZeG7Nzv/pfNtLXZ/NnzrJvX/DfpCfMbWQCGNFg+378QJsxb6699z82tddfe91+fMWPrI4R9WaDvb3W0tFmR593khXyQUNn7Bvo0WUjKEo9y4qKzaqwvkijZsfJGBQnZVXuawb0xVRs+cjT4DkIfpW08SwGKNYRSU34sngyZS26yvnZhw7ZowyghQlEJoAMsF19dJ96lgF+GRLGBPPQZabHd4rik/+dprQY8SchgZMuIo+zYH/9018M5WPR+KBQGrc8cr7L46FjEaRrRLRPjDNCtKOlLXq2zDb7wBY2XpdnwNJ68+fbT26+hT47gPnAcL/tt8++jH7HODBGRK4jjey3jz5Kc2bXQLcNFEbsmMXHk2hBLIjuVEUvdSEDGAHQAQzP/SFo0AL0hdtubuXaPEtAzmxus6pCkVojOpeh2xZMRPDtvfb66/biCy+QeTRXN9jE+JiVa2pt4z22YTBMQynHnPzf/epBq4fpmekmedv1oL0t31RvXX091PoRTf/wfb9iuhR8Sn1DA7bXQftTsIF/FFHB3UuW2cBbK2juA5WuKY7aoSceY0t6u+zVF5+3Re95r81ubOWe942NcO51pRgUFwFdQXF77b83/ezwQyEV660332T53N888BAPUPCT1dnWO21D3zDKYmIP4cOjllIssZkNhI9Xn3/R/vjY721u+0wrsiZ2HU3GO+67C6Piq8YnrLmu3h595LdWg+ApmsTHbPs9dmYAHqqd8ZmlCevr6bHZM2ZSkwLXCQA0VUNntCnMydMAOpjrVvvtZs0zO2zJK6/Th73szSVkC8889YwNFYcpJFRX1dgOO+1gC9dbzx644z7kRNJEjld/+KMHsHodGrSg8hpKqqK4y4MPPUiBQMz/i18+zf76z3/Qj41nImZjvXnrWXFo3MqFIlMeb/3xjTajvj0y9rLtvt+eBMD+oUHOj8JlqczUQuj/0DB6J0bs6MXHUVtUQM+dt/ycrLhoSAnK224H7G4tnW0EcqQJ5mqqbVXPamtqaSWgw/0AQG+xGrs7augALEDWQZ8+lEGfy1evopDbWt9od914u+VKYwzEgjB58GcPpe8TkfW/f/hx+j0BBji3R3zuSAa3IkOBVremRlu2Yjl9kPfc+gtrZjRJCMI88rijaAK/5cc38+1yXXz2c5+16tpqy9fk7e2lb9uGG21IbXZkZJQR7+hJMHf+PAruiF9YsHAhI747Ojt5jpinHvOtZf4MDHKCzWfAkAnoOAPjZbvxSmh68DHHmsBWttHRIRsdL/AMhAZA4b+JMfCoPOmVJYfNbPFJi2lux1m/5qofZkGhb61aahdedom98s5bNm+j9Zl6ONq9hrSP2Ievf/VrNqd1JvnXaGHYTj7pZNbiv+zyy2iir69tZGzHVy74GmkMygKbxDQ0UFOnX744ZnPmzaXJH0W5Ghkpr0Yssaof3CnopWBl6xsatPa2Dls4Zz0b7um36753lY0iqyZfZ2PIvkAXv+q8Hf/FE8xQJrkmZ6sGeq1UXbbOxha78dtXWCPp3OzNle/YRZdeYm8sfZtBfcg0QBQ+eMZ7NtzYLvwKXChBWcD/nz3+SGucHUpN/+RyxErkrLun21o7Z9jic75o1c0NhrLfm224iVUPj9sl37mQ+wiae2totX33+xdbqX+Q953/5S/b7I7ZXIO+0X77wmmn2uZbbmnLVnfZkqVLbeH8Bfb8c3+3x+97mJYA8MZybsKOOPvzNgafUwbmITiOCkEU/ti2WS22Y1CcABrxHBCSUs1bGCrcxP2gOdVqkXIMHiya1DO84iws9YCeWQIwj1zV2oAuTVoShk+mV3ReptLHRH6a5FlD1jKTu9LWpK1jsAqnV1CcotwZ6V6usuZcrf32wYcYe6rAjtHiGHudq+Qrgsvqq6CbhuwLyMiocV1X32jb7bkzGTnSnP761LNRygr+Wvlxe/p6rKO9M/PdwVQMbby6CqUazTbbbgtqTIhyx9ZCk0BHNwQ54bCjxCMChwAMf/3jMxmgwxy8xZ47MqWnZsKYxgTTMTR6mOr/8MQfbLg4SsmVz2VjjgK1Vfi3+0ujtuOhB1KoQEAcIt3//MgTcSVyNlwq2O4H7GtWH3yF3LxS2e792Z02t6nDBvvXWHNrm22zx042VDURfLTNLVZbLNtzv3nCBrp72NWtkMvZ+jtsYfm2Jmvp7OB8BlasDhWMWhspq1NDL5TsmURD32G3nZhW19XTbaNjBVu0cJGtWLbMnn1i0ocMUP/QzjtZY1sLYyAQ0PPc3/9G/+UfHnzSRm2YWmBrroHS8VD/GutAS1or26risB3yycNsZM0AQa0wOGRPP/m0jZQKDA6Cfr3rR/ey4eIYgQ3aOdKBVq1YyUA8mFKZioJCRLEACuhBUq+i3FMNHXs5nsvZtgftZeW60GSjf3WPbbJwA6Za/eYhFHPJhw55lrO9D/wwU7Zu+dGPrb2hObS9rMrZQAm+TjDzUNUOUdFwFQ2VULCk1gaLQ9ZU3Wy7fmR3WmIoGLW3MRgTwV9jAwXbGCb3V1+3++6622Y1ohRxkRr04Z/5NAXC1X29LMQDQG+orrG7fvpzq4/+9VEA6lGHWmFoxBpRenm8aPfdcU+M2A/m6o995mCmXXWv6bPRiSL9+H2D/dY5c5b1D4W9qRubIKD/wgE6/I+HH3+kDRYLDAqEMIz0xssvutjmNXfacGHYcnW1dvwXTmAtA/i9L7jgApvRMoNMCufs6MXHsBERmvDAMgFgAhAhhe+Jex5DuBOtTtjb0888nQf8+5dfas11MN2WbXBiyE465STmm3f3dtsCFHgZHqTSsKav32bNnE1gh+WG70TL4JZm+jt9+1+vBYnZYs/gd2elvlLOqvF/sWw3XHYt/ecAHfCZegiS46NWVYP1hBumxCDXepafCS4FQNQo/frVduY5ZzIbAsG5t95wEyPZYW3LVdXYkScfb61zZ9rKgRAFnx8dZxoqfLsA/8ZYdtnKJTvti6cy7uCOO+6k5js4Nmy1tY32uVNP5JpCS0SBpfrGkJYLemxpa2GNfrgYwQFR5z6UkIdQMxn4NVHCLMpWRpErdJQcLFjtRJXdds2NdOmVx0tWXQ3oA/CV7ZiTFlvjjDZ7Y9VSa50zg/ETbbUN9tP/ucaKw8NM66zK19oRnz/WOubMstVrehnzAssBezpYzr51wTdsRl073VUITPvORRfassFeCubf/dIF5G11tXXkydDQochg3yA4dL36lt183fXUileu6bG6tk476dxTrGnCrDg8YtdcfTWVtNFSwarzdXbeN8+3JSuWW01To7WgJfSaAZvd1mHf/M/zra2mngGQ5aqSHXXOSVaoDpHqcEEQzBXxriZfERMUHIcFpQKB9D+UaXZR7uBFPqccQrDwFJ/DYi1FVyCfxqspRk2Wbm8xly+eAoiqTMZ2raTxrfYP7VP9hX5QavAu2760eHyOKMhSKZSRFJhLItEzvIlBkoWugd9vtG/QnvnDn7MgIGgGe+yzZ2yzWccNRe428oM3WLS+3X/vLxmoMqNtBn02CJza+cO7cCMeeehhMvjaHEyzIa2jBO2yWLQ6lG+F5FssMHVGGz9QHrEddtmZPnQEKiHqcuH6i0LnquFhmrmnM7mPWdneu+s2BJu57TNsANGedY327JN/stGxEdZ3HhofYRUvmAZ32H57+/ufn2NoXGFk2PINjfaBj+xOM+iC9pkE9Ccf+C0FBqQ8VVXX2E777UmTO8AanczGBobsL4/+0WI5FbISCDVD+QkbLRVpykb1sj89+CgjbLEPY7mcbbH3jlZqqCEDYO5iIVRFGq9He1QjoFePTUwBdKzXDrvvxDx/BIOg0chmm27GGAaYdTvq26wYg5P2Pmhf+vDXDA/ZzLmz7X7WvA8MAfMp2qg1W73ttceu9sQjj1ptvobxBdDQP7jb9tT84AdDPfzf//ZxCkDQ0GGW3/Nj+xCIUCAHRIy680hdRPAUNBgxM8RC9AysIWjARI09VFAcAB0+dJjcFRQHSX/7j4Va7s01dda7sssWzZlP5vqLu+6yujx6CRir1X3m059hc57f/+ZRslx2mYNFAjEfQ300nXf1ddms9lk010MYkLlyyIbtM8ccwT0EqG62xebUsMaQq1+usebaBkatP8YSxfI7m+110N6MBobPG5on3Awz29rtzlt+RuGyH6lgdc12yNGHBQaMYi+lCbv39rupQ6rY54AmvQAAIABJREFUxyFHfJwpVwiKGxoPghKqIyKorpj50Eu0EN39k9upMwfLQs4+csRh7EgH6wgACILPPbfcQSCGwIz5Y26gJfjyrrnmGjJlWCcw/48dfjBrDsyeP9f+8tfn7H3v34IpXSiJC58t6BjCCcb68cMPI3jc+TOY2yHWFG10omBnnXOW9azpseJE0Wrraxm5jS5+M2bMNMQGwpgFRok9h1sAMTscDypBViHOp2AdMzrpfsPf4D/9gwP0NwN0aDUkmButhjddcUOMkwlpcotPON7KVbBsIBC2RLpFhDq6A9aOV9k1V15NQIfFBJBwwsknhPS4stkNV19HAaShEWmYZp864Sibu9Ei6xrq5362VNXgsFMAuPqyq2wMwaz1TVyRz3/+RPrQb775FhsooAMeAu/KtviUE2gBwxywp1hPtCeGj37JO0vY4S/U4AG44K0hLQtWm5CaFU3uKE0Mi1phzBbNXs+WvvqmzWhotduuuylYJ8ZLZjXV9qlPH26dC2Yz1344V7Sa1kZ7fdlb9h+LNrTrzr/YiujWiEp7Znb4cZ+lWw88DUIHAA1NntCn4coLL7ORwqB11LWSJ5x+3pnWMzZMnn3DJT+gYId/OPPHn3OqDZeLdNcipbWxULarLrmMhawQyAlX3Znnn2W5kVEb7u2zW2+8lQLg2ASyUVCt76QgrDTU29DICLNzkDZ47fevsNaqOhtYtdraZnfa4vNPJ6BDIZw9c6atWLacHUCHBgdJF+qHTotpLC+NAG4GUMdGSiD0NO0sTTcTvsoVKMwFNimjzOed67pUe081dVaKSwE9Mx8gihAmhJh/p7Khkm4VPJf5CFiKtYoFN3SfpF8NxA9IgC6fFv004xP2u0cepT8W9afxc/tdd6C5HYUhli9fbu/bbDPr6e6hyRqtT5/87RPUhBqqG2ygOGT77bcfgxOe/cNfyBgGRwZo5q3FYZFmXC7Rdzd75hymv4DZNDDXGSbfXe2lV15mbffq2lqaQxXlDia2LkDf6ZB97Z1VKwjkLTX19thDv7GGXAjKAxPae799aWpEwRqYzH/3yG9ZkQrFIZB2secRh1r/6DAD4oZWdts/nv4L5X4Fhe2wz24ZoEO4AKA/87unMkAH0wWgo9AC0veQYteUq7E/P/QoC4RkgP7hAOgomwrQrx4NMaSF2ioefpjckTL2rDO5Ywx77LeXrejusvU33ogBaau7umz+3Hn2y3vuZeOQGS2d1jPQY4d84jAWY4HAcP9doa75CGNVc7b3XnuyKMb40AjzrJ97+i/IcWQZ3EIub1vuso211DWwQtxw/6D9+oEHrKmhxYasYHmrsx3335UFUVA4pBkAjkIddUHyRXwCzLdgatBm61uasqA4fF9C+g2yFCoAOjQBADr27/3/sRlNnyjsgmYrd//8busfHbCm+tA1a/tdtrON1t/Abr3hRgY0jg+P0JUCQFM0bn/MR8f1iPgFPb/5zlu28YJN7JBjDqXWApM7iuwgZgPMHy6iidFx5vE+dOevbLgwYK114Z2HHvEJapArukL3LhThWLV0uf3qnnutrRZRxwgaNDv02E9OAfR7fvoLaujBSlW2gz97CAEd0e0QPgXoqA5WRL17uJNGSwSXX9waAD2YlXP2kSMPs1EP6IWi3XsLLATBC4sadbsfsBdNxuALV111lbXWt9rSrqU2f9Z6duTnjqL5G64DWCaQvQIhBb7t6753rdVDOELmSm2DHQHBIGd260232HBpmOmeeMdOe+9kW2+zNc3t0IY7OkMKHIAIGnNtbR1dHa+9+io1OFiGcF/X6tVZe2dorHDrwfrGYj0TJWtAXfaJwFAJ6DC5A9Avv4GzQ04B1vD4E48joFs1ggRLVqoqM10KQYwN43m79sqrrSoH/oV8lLydcEoAdPx/yXe/xwwI7CcEv6986xu2pGuFzVq0HoFuvG/Q5nTMYLGpay+DlhmskAODa+zLX/oyz+/3Lv6eNdSjEl1I6z357C/a0uXLbOac2VncDyxUyIypqkY623Ao9hXC+acA+mSluVD1r7axkWvWt6KbGvpPr0VsQ84Ge9dYe2soS42aBcefcoJ1DfbZ+ptuYi+//YY1djTbQFeP3XTRlbawYw4tCKsGeuxr//0NW9a1yuavv5ACOCwMcEeBbm+4IgStscIFLBBnnsHcffCja797WQboaG10wn+eYaO54HIloI+V7epLLmeJcKsOWT1nnH+W1aPGRFXevvutC22oMGSNdYj0N/v04qOsDi2Cx1A8q9FWLFvBOJkrv/N9q0YhLIykasI+dfpiq2qupWsQbiPwN6RIs/BPTS0tzFnVPZUFjyXCWUEuyE1r9QwQYPtuo7SIxpRvad0e0LHWEgQ88AtDUz86niEwzyzoSFuTSQCTgDSLC1X1Sn/7wWSR8JDuY+Sh1+o98CvPTp9l9n8uRs4mCkV75OHfWHNtcyYLbLPTNqFHd10dzWaInoapFQFHaEZx880327wZ84I5CNW+tvuAtTQ12x8eQ/Rx3grjI9ZY02Dbbr9N5gdBcAnMnJC0YKpqa2+3Pz/3jI2WS/aezTblpr299B3bcOONqaljIyBd0gQzTVAc2Mnme+7A6NY5rR32wC/utWZ6dIIkvNOuO1FKVTtWREX+6fE/WnmiSLP7cG7CPrD/7jTZIyCu0L3G/vrE09TgERRXU1tv2+y5E03CiPAGoCNP+dnHniZDxcEHmGy71842WoOUkwkejqZctT39wCMZoMO0vIUAPeawwhqAfyP5cLCpoY+vraHvtNeuZMIA9DffetM2WH8D6+7qsj8//jSJGRpUbVWdbbXjB1m//Gd33GGz2mdn7pKPfvIjrA0ACR1FNRDN/Y/n/sq2oQCKwVzJ9j5wf4IpilIgEv6BBx5gKg7mA51ni523YpBN35o11tbSQmaDPHcchmWrVtq8hQsI7DDbwuyPKHIQPyrzjQwMrRPQ9zviUOvq77OFc+bZy/98wTZauD5TJJ95+hkyht7RNUxlPOwTh7HC1GO/fsQMlhC4YGpq7TPHH23Pv/QvWgoQkQsNEQwVjYbmLZhvc9ebZw889Gvb9P3vo1nyjbeXENzQL704VrQ5nXMYFLflZpvbT2+41UrFgjVXh4JK2+66PcvjgoZg7n77rSW25fs2tx9f9SMyXawPQhIPO+5wAjpqwUND/8VP7szy0Blh/pnpAX2CwZ7BYtNcBR/67WR2GaAfdRgzDCBYIBgVMSL33XpHBugFy9nxp55g3V2ruR/33/lLW9G7wuZ1zOUcDvj4gbZw0SIK09CGEceCrA+4EH5268+YBgcrT12uzg799KEE4l/cfhdN2rDwDIz321e+9hV76eWXbfMt3mcvv/IyI3oB2tDAu3p6KPivWrmShWnmzJ5Nkyf4lnppgy5ZhhXta3NQPEs2MjpCoEIuP92ACIiD26lkdtNlN5CzoJYEfh574rHMnULu/lhuUkOHe62lkLfrAOhVqBIHEShvJ556YshNzuXsusuvpq0BwYIzO2fb6eefY/2FYSsj46Gnh5XNOlva7I3XX7frrrnW2htQlXGVzemYbWeedyZdf9dffX0QCAa6rbNlhn3uiyewlz0siWhFDOsi5gc+s7pntc1H7/bhIRseQUXMMAcqZTFtTUFx2J/RwpjN6JhhK5Yss9tvvI0NmlCSG4J6KP+LwGTYS8p2yn+ebku6lrP+xwbv2ZDFkK79xmVWLiFjqI/zO/W8M+haQUoagvXQJx4YgMpxF114oXXWt9vI+JA11zTZWV8+x4YnQunXay78Pt2W4EVjObPPf/ksG0MVPxRPQbGhMSOgwzpoNTXU0E8//ywb6V9ji+bOszNOPc1mts6w3v4e62jttAu+80179a03rb6lxcaKRVuEc73kbfvx5dfYGGqPNDTZ6t4uO/H8M6y2vYkBjFDeYEJnQHCxROWBABvLgbNfRPydjjj4MPCLi24XNgqEGfPjCrcJawXoChSXlu4D6/Rc75+vCOqxjjuzy1BYxkelS6KAZAJzgwd0XKccc/rdx4sEdPVF98F1Wa56hGnv8NdkUTiiobbeHvv1o0HiLhdYBeyYY46hZId34FCCmSHiE+D+61//mhqAgmaGS6N2wAEHcKP/8LsnbWx81Jpq4Asv2f777UcfGKpFoZ44gtSWvPM2wRy9q+HXQvlSBDWBwcBHjCh3mFMQFY8gm3cD9Pftsb01d7TbWy+9YktfeNNGRwasvQFtU8322HtPgiEOGkxnaCbyh0efoJTa39trjR0dtsVBu7EwTUdNAzs3Pf3w41YcL1AbnTlrjm212w4E9NHSOAG9ODRizz7+NKsqAdCpZX54FxuthU8Yvqoqa7K8/fFXsBQEDR2AvvleH2LvbxS6gXkPPlMQ31AueImhwVJDd2lrDLKxku1z4H5cowULFpBxotkNqonBlAjpF084+tijWSDmuT88y73sL/RT09xmhw+SyS55402m3SGV5+knUJwHhWNGbSBXtCOPPYYm57dee5258b+NUeYIh4TAssM+OwWXSF8frRsbr78Bc3vZ3GbebHtr2VIKEzC1IzUMJUpBu60IYFqHho5nrxwfsEM++QlbvuRtts6EJeGJR3+fpa1B88D/2+62HV0eT/3mCRsvjbL4CiJc6f8vFEgvCOBB/2zUNGhsbrQ1g/2sVY4UxIHRIebcwodOsCxPWHW+xubNmmdvv/6WoaPfI3chkM6sb6iXtI5gw30P2Z9aGPKRYaJFUB7N7Wt6rbWtg5rKoRHQZXK/+7a7phSWgQ+9kskdGjoAHRo6gyyjhi5Ah3fwo0c7QAdIjRbtvp/cYej9Bn0RNpjNP7Qle7QvXG+Bda9ebf/rJz9l2trKnhU2t3Ou7bHvHtwfaOVwHSBQ6urLr6UFA5YEBM995uhP86yDQ+Ks3H7L7TEnutaGJ4btjDPO4BnecMMNeJ7//re/2Z13/8LqqhrtkKMPpaby3k3eQ2BsbGhk7jYi4VevXs2CUbDAoYBUQ0sTBTSapGEhiho60tYA6gD0m6/4ccyqCRr6sV841iYQRVWDzIyooU+MWUu+zlqGc3b9D662qmoUUMHO5u3E0z8f6npYjuVwf3L9LTYctUfQEgSgxvbWEBMzYRRir778alvZu9Jmd8zheTzqc0dxz+H2g6vgth/fxrEgl7qxvtG++a1v2nPPPccAOATqQUD80Q03sL7GSeedwpiXDTfe0Lq7V4d49tiKHb+GdqkhUG72jFn2+suv2c9vQGZCsCrg54knnMDGTVdccYUVUeq6FkGqZfvEcZ+yuQvn0x3y6osv2cK2OfbT62+14ehahBB81OeOZnQ70r0Q0wBavuibF9F11V7fZkPFITv33HP5HeJKoMBc+91LSYeMh7KynfilM6mh0+UaTe4AdJRktepgcj/9q2dbHvEyExP2/W99l88hT0TBmWLJzjznHJ5d8Kje3j675dqbeL4Yw9PSxqC4E79yhpXrQ4lxnC+0vkbGBiwmCKgG/qlbXsz1y8ztdKnBguFTuTO1NPxSSUMX6Hu3tLTz1EWtLDPhZwroUMKzyquoFqdKcck4spq/3r+uGzVQAHoOJVFj2LwfoKrOSeKQhu6lDWSCjA2O2P/+y9+Y1gETOsFgaE2wEMQe6UtXLrX15qxHvzdyUylZxrKq2LA9D9zLnn36T7bb7nvYr+/+lQ2ODlgbNLyJMdt6q615ILCw6DSFTfjT08glz9t2u+5AQGft4NYWe+W1V23u/PlkVABzaFzwrUynocOfteU+uxBsUfZ1yT9fo9d4aLDfWptbrXdNr31ol51swaJFhnrx9915r/UP9FljbR1NxshD3/uYw21Fz2qrGy+znvbffv8nAj4iaqtr6mzLXbfPAB05xpUAfbsI6KiSNi2gw5LgAL1+PBSZGAagew3dFZah2TwGmex10D7W29dLM9TTjyFXPeTAwzx24GEfsReef97mzZlrf3n8T2wkAlOy6ge87wPvs3nz5lFz+s3DD/PwtLW2044Bk/H2H/6QbbJoA3vxfz/PamO/uf/hyOwDA0W0NzQQtGPFut103fUsMQvae7tvlR1zwmLm+cPPy8Cz8gTTfWDZQQW16UzuIc89APbBh37EVixdxmqEjz/6OLMswOyr8/W276EHsHMa0vxe+ddL9vQjf+AelWJq27Y7bktrDvKGATrrb7iB3fG/7gjd5fbbzbbaZmv750sv0G2AuvAdM2cwOrm/f4A5w4vmL7DXXnzJ5nbOtAduvy90VYsm5/0OOYD+UYAc6qT/6uf3srhSS21IEYLz6JCjP5Fp6Ei/gck96FahUpx86BVN7qWQklkzVqKrBho6rFwMMLScfeyYT9gIMk9qa+jOIaDfdgeFRlzTY2N2yjln2FihwJrjsBDd97/uid7Q6LNFPfTFR1EjxVm8/1e/ojk9lAIOaWAfPfwjtMCBJsFM77/j/iwGYHBswM4680yeRUQUQ9BHLQTUrOsq9VlzvsX6S2vsnLPO5jXwf97703use6TbOhtmGGIYLvzuRRSuUR8cRVvAnOGTx76BRzEPHZEPAPQrb8wAHbzmuJOPJ6BPVOesgPrz0eTeWl1nrQNGQEcrZQTJIlHwhDM/H3z1luNZv+J/LqWZGS5G7MrwxKideNIXKHAufXOJ3XvHPaHeOTV81J4Yt3O/8p9cL4A6AABV95pCySiu7dHHH0VGDmUHqXp3/exuVs1D7YNQl63Kjjr5KNZDIBVUAHR4EcaHQono6y7/EbMigPxwe55x+hmMTbjqih/yfhSXwey+8vWv2urebhsrFlijf6BrjV156RUcYyjNm7Ph8WE75ZRTOPa3337bbrzpJmusbbKB8UGrQVEwq6HQA/cH1gN9Mq6/5AoCMuOc4EM/7zQbsRIVSAB685jZDy+GNaBk5XyegH7GBedabUOtrVq5whbMnGPfPP+rLD/dVBM6BX7hiyfTpYDg7UsuvtRGCyMhxqi2gZbblT0r7dSvn2fWUE3hakZnp511+hk2oz6UTca/k88+OZjTY9tb9omIqXz0i8ey51mabCwsI6VVmrh86KmGLoD2GrrHSLUfng7QIXCADjKTOwDd2+29ti6/uMztPnVNUe4IilOgiYQCDV7R7vLR+0nST4+Sk+Nle+bJP7HLWnNDMxcd+b36hzSM2hhtSUGiHHLbmVKWy9kuCKDrXm0f3Gpr+/tf/2rP/Pkv1lITKkvp/5BxGVjcwOgAzbn4fU1hgIVIdt1zD5rZWeyjVKI/VtYIms6mMbkD0DfZcSv6Jd+30XvsZzffajPr26wwOsyIybraEFQFprWsazl96LPaZtBEVZevsb6xYdtot+2sXJO3TeYusLGefnv81w9bSy0iz0Phjg/utmNmck8BHfPDEdz2w5MmdxyK5ly1PfXAI9TQcSoRFLf5HjtYsQ715yeYu103FgJlRvNhdTKTuyv9ivUGaEAyH4lm0ajY2HipEPui19muB+1B5tXW1GIP/Py+rIRqYWzEmhAYODJEjbSpMaw7C3SUi1y3mppmm7Ww0z649TY0o0NbgQsG2ik6V9UYAHV/W929mr4taObPPAa3RFjXUfhwD96b+4dAIaTYIYAP5nYwE3S9mw7QsTfDiFhG5amxcWuvb4lZFEFYgf6I9YUPH/5fmDeRjvTUQ0/ayp5ltrATmkqojuX/hRzl2GUqAtaO++9Mk/scNNGAKbCxwWbNnsPSr8XCOPPwV72zzH5+623W3thK5oi4fehM+Nc70st66XNbZjLCAlo6Su7mWprt4COnAvp9t4cod/nQAejw+wLQfVBcVb7axpF2Cg19rGTNueBDB7CFcpkO0NH/G8y+ULJf/vROAjquGbCc7fOpA1nQpntVF60niAe4+KLv2gZzFkVzegiOFJNEfDWCVatyNbZkcLl96WvnE8Tpy0Y5UrRVbm627/z3txnY2l7XZsPjQ9ZYE8op6VzDejTCMLEq22HP7Vj6Gc9pb221G1jtLQAEAB0d0FjlC41pDH0iGtltDj3nUW0rX0azKIB6ld18FerWQzgOsSzHnXQ807TK0NAjoBcmxqwtX2dtA2Y3XHG1ldkoB8b1vC0+80SCFavc1dTZQE+v3XrtjYQ7xPe0NLRYV99qm9E+g7MJZ0JnzewzJ6IZTCODPcFnYdlDBsg5Z5xp81tm2+DwGutk5cYgDAXPOs520WCxrM832RGfP8qaWpvp+kGlwtDmNAhYYTPKtA6UBkbttmtvoQAA91ldVYMd/4XFlkfkfWmClpVvfftb7K0gAfGIE46wjTbawP714os2d/Z86+/rt1uuvznMb7ifNdy7e7psVucsvgrz6x3pt+YGpPyZffyIw2zj976HsUpKxb3++z/IAB2JtMedF4LiwOcF6NdcfHkG6LBMnXbBubair4vNiAa7euz7X7uQ9R/RtbGtuY3uVRQKw0mAS0Q0OD5WYEDjWHncTomV4kaGUd66xn7wP5dHV0NwSZ77lXOzDnBYZygLCAJne+8JpD2GlGz97zEwxTvhqNfQPaB7LV2fY/7rMrmzPLQr2Z57/z7blVPA5cTjIFlL3d2gQXJQiMktBUDAPzn88bskDj9ZvUeDhTScGx63v//5WUYvItoRgSKYBH7i3fCP4R80AHQVgiZdVwfTnNnOe+5mryx/m0VPVq9aRZM0cqQfvu9BGxkftoYaFEqtsmWrltm82fN5z4qelTa7c44NjKHdabNtvcu2zMtF0AwIDJ152ISjtpaaJAKR1gXom+66reUb6uhbhJb+1ouvMpRmohxM2QgMQfqS1miXXXa0Pz/5FM1ECIo78MSj7B//esE2mDnXmq3a7v/5XTy8aCU7Wh63HfbcbYoPHRr6M489RZO7B/ThfJlgBoaE4CZGubNrVgClzXbfPgA6A+fy1lAMprex6tB6NDO5T6nlbvb+bbay3/3+cWtpCmUcV3avYKOMYmnM8vla2/7APWzpqhX0PaNhyYe23sZ+ecfdNjE+TjPywEC/tbTARWLWM9DHtf7oIQfbbx78LQETVZ+OPek4e/PlV1lVq3tllz35+BM0w4JBgQXtvv8epCcAOkzzTz70GCF0oDBkwzVmu+27N/2p8JHCSgFNDM1NYK5cl4aOMe209x724MMPWUMV66PZsuVLbf689bj2uVyNbY/SrTV5q22sN7QJZu340oTd93NU7Ku1gVjICFpJfQ1CvIIpGv9CZbEiI71RKQ7WA6SgLVh/Ea1B9Q2N1tjYYrmS2dI33rL3brARA4Pu+cldNGkCUDDGvtE+a69vD9BeHreGXI0NIkCwvd36rGgHH/EJs+IEfejQ0FNAV1BcGuUOkzum4wH9LgfoECc+euwnKHjBfAoNPV8oEtBBq9i/NfCTH3WwNdU3sKgR6o2j3fD4yKj95p4HWYAIAgJcYPBJI1C0s62T69NfGrbP/+dp9sbyJWTs7G41kWMGxPjomC1ab6Fdd+m1pHRAJUqS9vSsZqES+PMB5aCfAz5zkG2z9db27F+eoQUJ6Xs/+/HtrETXnA/Bg0efciytDDiV8PGCVgbRQ6G5lbn9EBQgsqBAzy3X3DQF0I/5/HEE9ImaKvrQx6vKJkDvHKqihl6iGTgA+rFnnUCNjtpqXz/3dcWbb9sNV18bOjei4FMUcGDFa2vrsP7xYaupabBDjv6kbbrl+21Z10oKIIjNQNZF76rV9sHN329fP/t8rgYDGXMQ+ghXtmT524y3QO3/I048mgFzK7tXWTViBGJzlhAkN2lyB6DffMm15BnvrFpu82YvsCMXH21NaNqElroNDdbT22uLFi20Cy74Kt0osvyc8MXjGWRouWrbeONNbOmSt+3aK3/I/G7ksIdSYGWeQaYGonSqle2TR3zattt5R3vhlZeoVSIdGF0mr7348imAvvi/TqeAhH8C9B9deiVxIV8La4jZKV8726rbG+2111619toG1oK/+sLLbKIwavV1DTY+UrAaRNkXi1Yoley/vvQl+8r55zP4DUHTKIbzxa+eY+XanI2OjBJjfnz59bG4DQpLVdt5XzsvgFv0ndNyhYBepP1BAI1F1CoprcLEdfnQpUx7MJdfnUFvsbBMJVDHQDGGKYC+xd7blVWqVfnoGAhM3mBgMD1LpSeTKoVFBniznCuKy8TG8Ip+x/d4FszcenYahk8zVyls1pO/+z3zN5U7zudn5WOQsxhM2ORnYATDA3b44Yfba0veZGOIN995m6ltAHTkw/b19tqOO3zIfnTddawah3/DpRHWdJem/sEdPxjapSLgaOYMCgvwdaO9KiqibbDhhvbOO+9w8yHBY3Qg1meeCJXiIFmDQLfYfTtGsePgzm7vpG/1/nvvox+/UEZfa9xZZR8+cG97+aWXbKsPbGm/vvt+6+1DO9IZ9sZYtx21+Dh79R8v2MbrLbQnHwiV4mjuLhdsl733ZNDcyPgY28BC+nzmd0/zaDGvnaVhd7bRqtAOEyYldIF66qFHLWR9B0DHOEu1+dAyE+32ikFDx2f0oaN9anHC/vLbUPpVATHb7/ohmrLvvvcea25EpnK1DReH7LCPH8omH4WaHHOmc6WyzZ0xk4wHpRyfePgxGx1DZH8Aue6BXvv4Jw/jwYZF5a9P/43aFcqPLB9aYSccdzzrwIOhPvnwE2wCAfMh1u5De+8Y+mpHS8mDv7zfWquRwjNhg1ayAw8/mEWB0Cpyzvx51j8wQBcHC4aggBEC2OCfK4zbHx98PGtugXnvc8gBDMD89f2/YqAO1hQZFEcdfyyjdRvaW+gSgYYOegbwIIVyVscMtmhEg5ZCecQaciH3HHXHVcf9wMMOpCbY09/HiGr0c4e5nS6B9nbr7u7hStdUI3Wtng04QENoPQq/412338XiNq3Vgfb3/cjeNqu9w37xkzvoCxy1oo3ApH7kJ0Kb2NibGeZmMV4IFwcfcQgZPxgr6AhNRmizQmtL9sSusvx4ifnQd908aXIHoB983CcILABAUDKq7d217SVwAAAgAElEQVT307uskRYEsy4bsUOOOpw0hTOBn+jnjnMAqwd8lT/5ETRARL3AXx6aFn3m05+2qoYaW5MbpYWEzB0RwOWclUtlmxgvMUulBrX4c3m77abbmILVmEdzI7OunlXW2TnTdjl4T9t8qy3s2WeeYftblD6Gln79NT+yBoOFLFjnPrn4UxTa2dBldJT7CQZeA/cyammU0XgntMC5+eqbOFZp6Md84Vh2WUM9fFgFIJyNlsbYrrNjrNp+BEBHHjrFlyo77uwA6MBPBHq+8dIrTIdEe1ykPl7/w+tscGggi36Hif30c85icG1NU4P98+V/MVURY4SrBZXUsPaw4Gy0YBGF2h9e/AMbGh1kYRwEpQaLXsmOOP7IUI2vpxtVR0KjIjVPj/UZAkIFV8vNl1wXg+UgdOVYh76hqZm9NZBFACtBa2uLXfrtS6yv0GsddW20Sh3/uWOYqVHKVdlrr71ui9ZbwEBXzu/K63j2m2pDsyKs+clnnUo+UtfSZP94/p/WOWcWMYbC5ITZVRddGhQhxu2U7Qvnn8nqkJw/FJBxsx9d+kMbK45adXUd/eynfuVs60IfhdYWa61tQHlN5pj/91e+bjkIuCjuAw6Sr7YLvvkNBmReAfcAlIGBfmtsabHF555ktS31FCb716yxGy6/nmIZzjAsb6f912mZBZrm9dgTPZTTLdMV6P954MXvtCSvIyguBWqBuVLYfFC5N9/ThY0AQtTE92lrW++7E0IgOabMjh+rK2ECMm8zBYgRf1PbpYKQFAAnE7sEAwwKm1bJHEGzfGyuoeIguB7BLfAb4HdIdxIEMoHAFb/HYaXUnZVyDG1gWcYvWhiUHz9l1eMf0Ex572SwYhDGor+Ez4gpCSo6QHMf3ZMhOhwtKWVewzVs55kU6IfAI0GIZfpyId+SmVRgiwCdGJDCal8qJYiCLygWEn2h8B+yID+YcHwPTW658KzAusCgytQ68DsJA8CfC9fhXQA5AD+PNfxYmAOCZTBXrF+gFf5Dig/f4fr9UphDTnK+igVHNH+uSTEkBqtQg4+h4LJpDKichDFXs6djLBoU1ltzxE/QAurAIwoVvbBRsx+BcyjD+tQTf2at+10/tgeDCFE7GrfDN4kAvXlz54YUTF8sIq4hS3Oi/kKsAhXqW4d+0YEGQv9jBNrxfMT1lclSZUTZ0CF2KsxSTTgF1HYIVRRZ0JSmP3RQi7/H98DaxKZFMbqWrRBjyUgKxDU1mX8M78K46dyELxkBXXlk8VQH4SwK2zAd8myh8MVEkQI3W4TWoOZAKIpBnycrPFZxbWHOZ4EV0GE+xMVg/gAE3Mv9RwCQ+onj+aDf3ASjv1n+EhUV83maM9U4BzUDUAmMda8Rj8K6EmHOtY11NlAcoRlc60+hnnW1wzrBQjY2Nh76DUQGjXtxHTIb4LrBfHg2IGjHPHPPc7j2cb1DfrbOgaO1GAzGfWVXtkAPYe2iWJDPsWoaaIP5F6inX4rlZFESPp5Dntd4pvA6WC9gtYCwA8ELaZ9vvfEGK9phjd9eupRBnwh+RGW27lhICIHA7e2hjj/bOFflaRbG2FBACNoqeU2kTwZvRU1SPB1ns1gcp5aKfwqy0n6y6RTTqcK8gr9YFfLQuRGJmZNavQAIdeGx4oiSp3sStcR5SAL/CM+syng5r8Zncf1Y+RANmLAm4NfxXIovwhWq+RAToBagIiS141BECuNEZc/58+Zbz6ouri8EBBSc6l3dY4sWLGSPAVg5GAg4YXbRty5k+15YN5AGeMpXz7S+4QEWq+pa1cWYCgh611xyDed92pdOmzSpZ11Gw9hIb9XVpGUVjAmkNYkB4F+ptVogjc9Jy+56XStgnw47JwWBwH8yS/hWe+9Ypqm8OvjqsjB6dltCrmeB+Y3YNA48tpFktDvSESLD83lzXHT4GUqIjgw+Bk2UIBKZmn73fntJG7gX0lkKjqkJ3wcLeNDx5v14hCv+EIPVl34B5fPw3/l5BPScOrf0flUB8kERWQUgVrYqZs/wA9S8FBSh7wQ4GfBEEPKSXjpRf8+UvYjBHnIHVFog+XC8lCnXiiodac4+sMPvk96/1hpDcMpHJiJhJAoTBHaAVmGMh60fPe5LJRtY089Dut2229qtt/3UVg702Hlf/hItSaBPuEkA6IhuRsCQSit6OvKSri/N6AFdc5RA4vfdm9f8Aa50+MRAPd379cD+6qzI6kUgcRYu78pa2/RWYmoS7gGtEahdsyRcL6EWn+uM67pKe+7pBeuT0lZ2LnI5Bg4S4CLgQ9ADeGP/YCpGJgBy1N949TX+BPNBU6BNYKZdvpRBqahhkgKw3kn3G1KyonCH8aqhhQR/7acAS+uV7rmfq6fZSp+nTJaCYWTomdYEK2PWijUKq1GD0zNndIQAK1gN0LoVQIw4DAipELDQwx0Ahch98FrtO4rk4H/wQPEQrbv2FNeq8EklmtR6pDwI18rEq3lWCurC/aL/dC21PwCyNKOJQAeBMK6XeEeq+GFcPorbnyUvePjYLY07rG+ORcLQvrW1pdWuvOgHXOtTzj6Zwg6EVLhgNtpgQ3v5X/+icPjDy66yQnGUAdeDpWE77xvns+EMyjaDb2C9sRdfPu3L7C54zpfOmeIjT884fOjCO81T9Ii/VctF/D89y6kPvdJZ8/Tpr+e1Ezjzk+cnt8UeweSO+uXa6BDwFhLDaGZsaODAMFnU58WgIMlgMkj/omboovv8xBTVlxKcZxpeYhHR4hkgFjEUX0XHE4tPC/CALuJIwSRlYJLcp2PYqQ9jygGAWQ3VuaTBuNr3OiCqkS+GwLVW39wI6EEpnYTVVCjw4KhDlsUhwGwaCxJ4Ytc92buiECXCCuch+M8rAbr2i4UVknu1R/6ngELMQ+up9avENBk5mp/UBqT1SkMHKMDXhV736EyFw4rUkg+8//128cUXW1O+xQ478dP26ptvkB61NmCEaqrAtBP3zx82/K5KiClj8czI065+188UsP33+D0VwFL6w/5o3+QLwzWgG9/YYTpQR4EONODwgC4hUACvs6O98FUdPcOpJBDr/HlmmwELKxqOB60VzL8U/PjQpKHNo5IfTOCwqqDULwQx7CkENDDQzhmdLKoEQM8scPEseAFSlgfxEnwngUTfiUY1Nq2XPsf4vRCs+aQ8w89TwJQKs9pXdueK+eY8Q6DnCOiiA9bfj6VE0XUQ84dLBSl2cO3BrI5z2N3dTW1W7k10LwTAeIE+FeYwrpDqN5V/+L/pFnUWwhSYtZae5/g105qnZ0jX4Hx5Zc6fe09bXJ4I8Fq/Svza7x9+Z5vVKBwIn8TDYEmpqYJwNMIa7z/83lW2tOcdW9i5gPT4uZOPZ0wV+Mf7N9/Czj3tHBuL7bS713Rbe1unff4/T2GwI/gH1hxgftHXLrI3u960W2+9lYqBx4b0/NKC6bqjiQ/ijEnw1FpJYM8EwigkTqeVp2dCz/E+9rUA/X27bcM8dGnoGTjEUnfUsuvquBkAWGjoigAHmCHaLzNnRUCrBI4elDyTkwTopWwPWikgpQzTV6jzhKiFTyVMfZ4duNiDNgVNHQr5QLxEK0kTPXJhmvSaqSdcXKdKQFqTKdImTYHBpOnH7gkfz041A/8+b9JJpW4xPc8IvOAgE7gAvRJweUCePEixWUFSUMGPywsUqVCVMY8E0AXkAna6FnI5ajMwm+Enrnn4wYdY3arOGmyTHTaz2fPmkrFlexpjOkCvEki0n/7wYVzqI+wBXcIXPhPDS+lG79L6eOakg4ifApzpmIIOt+hGAOoZgmhAY/X7DEBHdzIxEjxPc5ZA4AEcc5MQjHfBJSYXmdfkBS4pA/OAB7oBoNOMSpNmqFwFMyqsKajeCFcC8vfvvhG58eEffh5+3CepHCCaWxq618pEs6mQoWt0JiS0iGf4cyZhqRLgeWDT917Y9fzA8xAPcAB0demKBdOz9Cbdj7mjFgaKEkHYQSwITMP/8+3v2BjiYmqarXe0z7761a+Sv+If9oQBuc3N3CvxGz8PPT89n6kAKXpK11HXpfStddT6Yyye9lNeojH7NRQNSpjQWL1QmoKgf4fOD+4TDXscmOSxeTaQQXwVUvwu+d7F1lbdSvrqHlpts5pmMgegf6iP6zi3fQ5de32xVPN5X/8va5s7055/+cWs3sl555xnjey+bnbuN84NLsuEP3vBECb3Smsrq1v6nehHeCf+rTOdCp1+f3WNB3S4PqZo6B/YawdGuctPKuJVIXouaNQo+R38XRHE4F9ht6LEjO43RBvlpQ3PJDQxf4DFBKV1iKB1CDOhI0rq6fM84UtK8gzVCwUwd0kq9ICmhRVzTC0EBOZ/A9D9vPQeHRpGKLLNYfTnyn8b/U+SSD3Ai3FrU71JvJLEm5pMpwN0vyZ+rfxBSoUpzUPz8oSfSpd+jzJmCQsHaCn6mD2g0++NkLnqaporkSOKQwsTJsozPvXIU3boMYfZsu4uNvuAyR3zxwFAdgQAfjqtz9OHl/49KGjNBXLp+njgSA98qon4ufu1TX/3WqVoHNeAaeL9akMsITGA24QhHAJjAE1I2Mb98s95DVeArmtTLUp76a1g6fnKwIBpQSHSV7TKUpQoWFMshRrejU2s8njV5VcySA17ioDH004/1UYKIywVvC6TeyWBagqoOiVCayBB1tN+Cobp2vtz4cHcn3uvYXFNIBwVxoJ/VrnKLv4Gl9DvH+M41N4W/uJbrrqZj1CHNuSMIxASew1LKLI0cLZRTCmlUQke4osexFNATwVVDxiYp//bg7xoWhaClDcKJ3y3MK2V1l9glClASZxKpXF7YK/E/6bOvdrKxQkKjCgkhNTJ7379IhssDjCQVOmN+KmmXvC+I6YAFr5VPd3WPzZsjW3NPDs4X+gYePv1t9sPbvyBvfDCCxSqphMuuX/ROqszlvIcKZx+3KJT3KNCbV7A9OBeKQ/dA3okt0m3wHYH7EYFjb3Ao98bf0PygBmeEpjbeHwGAsPniA6ub6ifoqHroOhQpIDuCQPfSYrT5kpbEFH4tDmBi7QXMaX0XZ5QPEOuBEgAdM+AReTaRG9yT+cCQNfa6HrN3ws1AlqNU0IM3l1bVztFQ08ZS7qeKXHpwKZMNwURDzrZHkRBzscB+LX0jM0fNM8MpUF4xoHvvQbl5zRlPhHQEVGarVEMqJEpM4964+jax77noeAPQAL7gsh21K9nrfzYlAOavMx0KraQAm7KNLxA4rUxzOHdAN2vs18v7X86d12vz1OTdgo0+BsMHtdjbpgTg+gi3eZZKiuAuQQaSf3qtSxQ1LtwdqX1Y364HpqYtwD4GJhKgE6mE614sjLgM+wbhDAEyQHQ0agFDPXOG+7gY8RkP7X4U+SyrE8efYCVNHQvBEsb176KZrTW+Du1Mmg/0/PpeUEKcnonfsplJpr2FjbQIzRvWh4UjCYOG61XqjgGsEFRFAgACIz78XU3MA0PmQIQXQ9ffDjNvXg+3BEIhkPZ11RDDnLE5HlhjNI6TO7+vHmt2AuPKVj78yKe6wHHf+9dHni+Bzbdi/0SbREEo1VUY/t3z6fmjrHg2VQsx0t0w2Gd2Lipppb84tJvfd+W9SylUISy4I05FJsJ9Lf45MWMT0BgXcuMdjZ0wj7DxYF/EA68284DrGhFNAel1rs0UmFee+V5juhU+JXeo3XEz9Tl4pVZPDsfu+llvGeHg/YgoEPSFlBSmoA0hQjo+LukCq+hsz5yrPZTCUA8MWkBUgDCgkvj0AECA8N12CREumsDBbZ+wp6JesIU8YoJ6Du9X/dJQ/cH1R8YEaVntJOAGFL2KgkK6SHxQJ9JaKhTXB9STkSserfGr0CmFAhEWGLsIor0wOtvfxiyubiI2Err+G7zwnM8oPuD+f8C6AQeBq+GKGMcUBQYeevNt6yjvd3aWlptMLa1xXtRbQ3lexGpLh861gP0BIDH7ziYfm3FmL3g4sHXgwQ+r2Qy93ubrr+X0EWvfu88sODzNEZD4/P7ibngPmgLOOAAZAktNWzpGRipGICCxXCOZE3DWGRtEqDjM9wnv60HSi8g+LXyayneAJ5ARoM8cpj8EZSHdNbxcfrVAXz3/AQd4GIkOurPH3Vo6FNeG+qrp5qN9gHj1xpJG1SgrXclaK98AF0a/+F5lObkBTgBuWewep6Eoin3Rc2bgKoMjiQoDmCCqGkAPwAdQVozOzrtOxd8m2mZ0NAHbcjOPu9sCm7iTzr3mKvXfGWdEK+G6ynE5sqhEWapv/24U77mXRLTgbrnAene4289nxjigqE9v8M+KFYlpX8vKHjQ8/xaa67xTwX0oi1YsNBeevFfpBPQGiwdSDdGeunsmbPs9ddfp4UPQibz4qurmea8omulTVSjb0bB1l9/fcYxgI8sXLgws4yo9LnOg58X9gppfaJVv+4C+RQ/cI8H9HTfpuNVKT5oHdkSl21yQxxNbpv9dmGUO1O43IbQr4uCI7W11Nbxj1GYE8Gsx4FCgi0iG3vtbjP+QGpD/KHV5mGzdWhwnUxO+J0pBNGvlE7Ua6o6iJ440u/9Rngi9Rp6ytilxaRgJzAFg4KE5t+fCiweELzQwE2FmaehfkqUu4QVEZBaQXqi8YSjoBQxZa2TJ0AP6n4vskAeF6mfApLelTJ1PTNlGJ75eEDzmqrWC5yIMQhRQwfzp3nMATrAbBPU5O5abV2rVtkG669va/rWhEjufBVNtojrgEYDyRrXo+wrpVekWjofWHoYU6bhGZ6nBb/e/gCKXnGtgh39Afbr7oUd/3sll4lATEwd/lSsM4QTnBcwfqa0VVdbLQAR+c+xDSO+94AukzqBtibUJcCZmtTwwxp565wHeAnEApL0jMncjusoZFRV0cxMYSH2imbwmItH4BohVSkfqraRDpQylWigciFgzcQLFNktlwJpIQonHtB9DnB6BrSnOp+ib/E2jUeM2Z+/TOgulWjuFaDTdZSmwEaLE9YEVekQB7J65Sr7wBbvZ8c0pOyhtSvcSQAijQvggtLTYv74iXmCH2CM2C/ONdZa8OfU0yuu095JkdDZwPPkkvTn24MuhbZEWEhpWfeKjnzckOiOGrQLIPZjTM+XF6j8d5UAHdY61CDYbbfd6IpDgRiAOoC7o62dwI3zAqEKwg9KUL/6yivsSwHejSwN1OYA78B3OGvgqTgr4CmgOb9uGo/WVGl9XuiQlRn7IwuLhBCtgc6bxykvXKZYmZ67zMqR+tClocuPmW1WrFcrH7rMdeOokBPzXX1+biXAxWeeEaREI1D3GrcYf6UJpJIQrtFnHjBSIkgBX++Npyc7ROl1npC1LrqGC16VywoL+EPg5yktohIBUxBKJHqNzQsd/rBmzMTlhVean9Yl1Sy8cCJAX1famggrkwCTNDkBg8DbA3oq3KR7hHnBMiTpXWPGYYKGzjWVeY6/xxxx5W1CCM30vrByKfOh5hifIeYiuhFY4T4/vxSIvdYuhq/54vALgDVfMUH8re8F9AIIrUXqo0wFJ501r6lq3FynfKxKGBmv3iMNzj9P8xBzwbViWKnm5BkXvvMCowKVZC0QjRFYY29yfBbKH9eFPPck7Ys1C1A+k7n5ocxmurYCMwXu4W/8rs+lverMVKIvPVfCkacH0UGmoDhzMIXKCJx6roBGDB6Bf3AFMcI/KkDko3FAnHMsAAXgRY0H3wCFEfHVyGmf/JeCpUzVFS2IsUNYaLbiUpdcXrNXiDxv8QJLCqj+7xTwU57oFRavjHirK/aJiqGyexwtSCjT2uoMef5XScDQ96zpEWOPuGfgyyiVo5gSCJLReoVIeNYTkZYc89nBgzyYykUgzPPY5vcHn6v0K34XXWJOEpq9D9yfKc3XZ+GINr0Qid+xdhIMJAhg/hTWS+in4vjXTh/7cJkg4fyYHHQEdDJsF/QCDV0HGE9S0YWUCXrQnAKCjtjI0KMG5QHIH0wvwfjPvUSULnhKDB7E1gLpOND0mkoE5UGd10cw1rhSYUQMYzqQppkuASS/bpqXxuYBw6+LH7vu8cy70mEnIBHJ4s/0xfHvFNA989Sh8dpsCujTCVp6jgd0MQdqu5DmJ4KvkP9c7YIpIDXV0hgvnRRRZFbEc3SIRHd433RBPxq37hcgpaCj1EppiSmNCPy0d6npLjXJpcxV++gB3QNqDv7ziUkh24OOH4unCw/oPmin0l5p3BKGxLSm/D0eipYgIA7PyPzY0VwOy8sUQM+EwpAaWwnQxdwE4vJlI3AJn0n78YBS6ewICNP1Fw1p//zZ4rGIgO6fXwnQYUJfF6DDDYHv6UKKRalQIAUWCsyd7VsjDUtI9KCh8eunruG5mCgzcl7Fr/y58L+nIORpzFsoUtrTOUn5h+d3AnzRl8BIwINxBktSAHSNS/MRlnit3PNovyYppgT2lSOfkNtB7xD9gCZVqIt0Hy1B+h4WlaxwkhMMUgHfr4FfJ8UfEUNjDIGEafwtt4/n5elcdab8mmmNFeMiPiVBCc9gPM1YYSqg73LIPgR0SSliIJlPSP6hOGAAughehWW8hlcJjAXoqbaO58gv5hlOttguXaASmHtQXxfRpoDnQUkpdx7A04OhzfLv4PU5VOmazNNOCc4TZqXDgnVD2l8lDVnzFcFrDdNnpgzNjxG/C2jSQ8mx/huFZfQ+EbhfO/zux6d18ofUS76VDgXoSRq6hAGZryUw4KcP/MnWIGYDiHY8o9Hv0ugywSCadHV4lMcrxqE5aR11vwd0L8CkgoLOj86IvveM2H+WMi+trz7XOFJAx/fhkIdqcDI1C4i8BpaO15/H7Lw7gcmPAfdiDBJkBKZ6P4DKp8Fpz/A9ffLOiiZBYnItAi8RoGvs+F48AN9jDwTo2g8But/XKYw2TkL0r2eKxsRU5bf2gK71wWe6Xvs5RTCIJncKm9GHLg1d9IfUPVavQ6tUgEk49Iw3YFOVejSZCoNNAV2faazin6J3vBcVH6cDdFyn+AO/z55PVRLi0u89b0z5rNewdXbkDvBuHcVnaI/1t79/Oh7nz3XKQ1ixzmUHSUAm/aAuQqyF7nmSaIF8RZZAVXCskHHk994LiHgOKvB5vidQ13rLMlRpnXE/+A/WiSnh0RXmeSq+0zvxDB83QpfJOFy+k/ST2/Xj+7LbmjRvD+jQ3nAT0qoy6QFSZWSk0NwLY6iqu/a/FIArSTy4y0t4IohKfit/WCsBbkpongjXIgKXZgdAr3RtesCyQ+QjSiOgp4CSji8de7ZaLC2JusHhX7rplYSYCkud3evXQIwujZKdcjhJqevW0Kdbd43Dg5MXxEQjlUx2fn08oHtilWYsgWU6xpMGPqUCjeafro0XHvx4/F7inkq1mCuZDlPAqLRuOvgSDgSW0+2pp0EBqg61AHUC5V/LwWrmnysQ8C4RnS8xKJkU07Oj8QiAA+ObTFdVGh18kvSNRxecmBe1iCgEYBwam2fYYS1CQClK5PoxaQ80dgE6/hYDFKC/GyBpTJq7mKXWUyZpAbU/H/jdm6y92ZuWFownRvHLoimNT2uIYDjVVZCGzjKnUUNH4x8Aut6b8hLRQEUNFoAe0zs9j6tEzyl/8e/z9Ffp80pjE814C5QEEuyNtFRf+tsLSpUAfTqM8ICuuWVjQhOsCum+soT5s5oKJlwz5Ew6YUo8TPxBtO8FZa+YsjRwUtjLj9ef8ZRW8V7EieFdWi8vQIqnaF0lLOBvucBQWIa97eV22fngvTNA9w9TGgaj0GPACxcpRtRxUvARTgPoeoE3KXpi9Ydc14rhpYCeHjLPLCsxo3TjpmPYHE+kZk+0/nevYfrnBioINb81hvRgpIcjfUewvKk319olcfE8T5CVCEISuAcLT1A+KMMzas1dPYmnA5XpJEvtwXQaqA6vN+n5w6jfEZMhDV3mX2++Zo5+3CV/cMPyI00lBHppD1JNxB8+MXW/X378qRVCIOPdCJ6p4znKI8W1nm41P4Gs9t4Drw7sdGuvz/EMaeiphlwqjTMPXQzfnw0933+nufu5pkKQp1OlwOkZeL9ALvMfowY8KsTVhi5iKJjCcyM/n2tO4dcFgB4Y3iSgC1jFJGWuVaoe6BnrXAnQ0/MpRujfqf0QQ5QPsxJt4lpvQZQQoL0GoDMAMPIRBcX56pNschQzACyayaFV0/dblbORCeThT22/6c+vAEXnye8Newiw/0Jl/zmuTS14eo72P7VwrOu8+3Pmz5sXNvC5AAo/PX8SbXra864E/xxP++n5mFyL0GoLdOSfjd9Vg98LamsJBmXU4Q+1+6fSZcgaEU/Vs/0eZJjlgji9QrOu8WsdxV/8tX5d/ecCc9FDZsVMAR0+dG5A9I1nBBQ7y9BOHyMqSRyxmQUPiytdmoKFFsGbHDRYSU9iVJqgl47E+PxiemL2m6P7/aH0JkfP5FKizOwV03DVdR0oNezwz/Tj9Ru3ljAQLpziQ08ZKy7xGqhfEw0XGkslME/Xv9L0GJQ3TdphSpD+oIuwdY1nDqmgJo0oXRetB9vm1taSsQvQvX+NUcNyvbhJcAwwOyM/Pf7z65ceGm9S9YIBaNEzuVRL8NK3v07P98IHLV3RBCdaxGcCYwGsFxK9cOHH7PfLg1AK6MXimFXXhNSu1Gwshi7twtOpPyuV6E77Iy2+EqCrxCubusSmSrgP6awQVCHs6n7N2Y8RjJiBPQlD1rhxz3SADqFC5vdKPELj9wKb51GiMR9DoDlKq/J7o72XgCgNnU2K1gHoWCMAv9LWWE2P5vdQnXOoOLYWoHs6EP+pyF9hUodYGwG90jqkComfI+bkg3anoz/Pu9IzVonfiR/h3RII/ZnDPV5gS89fyq/9WRDdhnMKQJ8a0CZcAv0ppVjP93yS64AHlMBHQqAc701M76nAk64RrNSV7vGf+bNWiVel36fj9DxI9JDRIUove5P7jh/da4rJHS/kZKGB54O5TIDOTYmAjuukPaVargder6H7SYrxy7QqCWjy5/4AACAASURBVMRLOWJk6YRTLcwTlQhWE/YStt+wSiDhQSsloooaDbq9RR+N3+j0AHgC9WujLAFf+tUzEfyeauDpoVVaWwoMXjKtBOYcLzd73Sb36Q6wXw9/GLw2K8aYrqX/GwwFxXXA/BXw4QGd9bElBTvTmtZRWmI6R+2lAFXrkY5P6+m1gyl75BoWVQJ0f0A9oHsAVCqZdyNMB+Qat6dFzUH3i6ZDeto4a7mL3nVmJEQordF/LyEL85nO7O7XwD9TAgXmLe0U9co1RoIx+0RXMb7EM+/sHMivPhGCEitpWOIHKaArsh1r4KPcPY/Q76Ib0ZNnlBmfiy4BAb8EI13rgdRr6ORBrjmLotxTk7vK4MJnjjx0ADo72kUNvQCbp9PQte4pL0rphWsJCx5YsuvwWAkc/NnQWfXn1/OuSvSX8pxK11T6DGPx/EtnAtfKhftu50/n1u/DpNANxjBZmpVrF/kFlVRXNEy8iPgiKzOAvIwYhMnIWj8Pvwfp59l3LqVPNFPJUpcqCuvaX/+dx0d97s9mKQJ69vydoaHH6DwExuEfD0Cs784iFsp5jOHxqo4m7cYvtgezSozcAwRNqfFwa4MzhhsRx5tMtewe9BXY5ZmtDh4+q5S24QWCtNtaCgweGCUQZO9Hz1yk0UwTUJQCQ6W1maKBVggC9Acca+fnid9l5tScdKC1wZIwpxNW/m8AXe/XGLgekAlixzR8XwkwpwNbfI4+xEzNyaNz3yQwYPxisr5XgKqKBVkkF3qAV0hX02cYj+hBjESAhnegM1h8QGZ24/uiZSA7UDHfNzs4sc0nghrFEHWQ8R4PIkrbCdpoMOfx/1i6mAFVau9Z4ed0gBrAELW+Y9vMSD94tyq/qZCGzpHoROtTKQbBr6f2U2soQMfeo980Ar3UJczfB6sLrEcS0jJNJzLccIZKXH/54EVXpIvom9RcFDAkEKeGXh/q0HvA8UDlz4LOsY8kxn2NDY18v9ZYgD6Fx0T6SgEd14D+uHcx/9wHxYXKZLGlqNqDup/Eker8lMI6/rwrcnsKz4xtZTm3GDWv61Iwp3AV4xv8+c8EHvCPutqsdHcWeMouzUFN47q49pxKkcN3jA5nQODU9sqeP3h688GuDJxDfEHUlKcTqL1CyDMfNWlp6EjbAh2JN0ldJf3EssReQdC+QoFgDAjEoXLQzD0uaP4SeLUWqWDlrQCiW+8P17nTGFJBWTzB06VfP32fnR/HTDnGmIee8aVdDt67jAMJM5kAApo5/h4dK7DYAQat0rBidhxY2Xgg5TPBu+Sb0kRUflLj0IJw8WCypw855hi7vstKReAGIPWDDCR2hIt/owxtVU116NnsOjB5IlALVs8s/AFhV7nIZL0ElG5ACqwkAEh6LLCTQtb0f3tQl2XDg29GcDHw0KfV+Htxj8BmXW+fFsjjTXxmkseaMvQUMLO1wK2xFr0/DBnDcP2X/TOyeUDLg5ZZnOwX7zVJ0BV6BawlwDmTHRh8yMcOjFXR0KBDFVjx4/HPUjoR81ixBvkqljsuu94GeC6rRZUmWBiEplKVp0VZ2gjoeq4OnhiU5u3/FvMgM0Qv8QTQPTOVEOn3W4I041vGC1ZfF1KCxBQ8rYsJal3FmPx5FK2TSSf1DSQQ+zX0TA2w4jMQNHYJYZp3UBImzZrhPaFrGn76s6e56p1eWBUwaw2578kB8DSfMmTPmImnztzqv/MAo/lqXb225zVQf5YkkFAodYAIrV70Tpoph9x65OvjH10AMcUS/A6lj7W+GegoCCsGbfq9THnBuoJGyXnzVZlSgMp+4umYi0r38ny4fuXqdY5zMjJe4Hnx5zsVTjUmz794vRNIBMhT6CXGJ3khTXuh6wqjI5N1zF0PjEyzj2b0Kefe7UdxbFIg1Bw86OI52ksPtJlQnlQKzc62C5TzdOPnov0W3fkxap7A3/TseQtANbtVhkpxHP+OH9mzLClaPi9obdCWUIGLEnGMgpdWEZP+aOqhhB0ZMl7stWO8wDOEtUDdyjYG6SpQbFYmkoUoYm4hGCkkaAJ6fjINhiVCa6qtVBWKi2jRvCbitcVUMsoEi8Rn4hmw30B/ULJ78d5YZW86UPXvXYugXQ9rMQmNWRuvEp/62xP+/x+A7oWffwv8nTZMIGJhjKnSbUqA0x7osrGSkxic6EfrJCEtFXIEctwHZBoAaKPrw/vhwcwqZVFkoDVRZntWHiiie1X4vypnpdgJD+szVhijuRRgzjQh0GY55l0rXSlJd6kE6H7cgZmXrZibWogkpSMxCIEc/lZkcRCGUC+9JiuWgXd4LVPzr8QUPQPzIIV3aPypBuxBzzPx9HP9rfNYSaABkAdGFLoNpgIrnpFZSKLA7oVf3oP7nUCd0rCP4dGY9JM8BB39YrERfJ4KZBiT6CUFeewfng/+mIKBaDalfSkPPOeR6YOHwtqhanqYA8cU6+IL/FhYKSo9oh/QqucxKf14AcjzX841FmaqrkVgX46lehmXEgP9UOkPtdE9oMu8T1pGUF9xLDNzaxwe0L2gltIL3gkLD4WF+E+8w/O7dQE6C0/FctHpvfhbQY9eUPVrtC7+rPFqz1JA93vs5+6BWTzM045/p7egZAKbs/hK2PbrgesmLdk4Ny4ocrv9d2W3NdZuj7nVBHCYBMsh2IUm+fJk5B+DqUBIMcoYoKuN8y/WQnhiF1MjQQHQYTKJGjqfEauDCdCZ3hHNRvDZgeCyQCYwW6TsRFeAJo/nKHVCJul0wQXKlVLu/Ibrfs0huy9q6FlThmkQXYDpCVuEJ4LzBJsyDw/o/hXejDTNqwNQuT7rla7z49Pc/H2pROmZLgGdlcqmtn/1B9e/PxVocB2DhiJj84AuOkkla69N4tkQOmXKw/N0QATy/iBngpiaSEyUra25JZjbQIOg6WgC1RlgaWLkhxaLGaAjj5itXXFmcL0z16VMpRLta044U+MuyyFleJ4BC6hxrwA9mKvHLUjpYa+xPqJZCeopqHgaVsEKnsdkH6T1+znoPSmjTmnN8wPRkBfUpKEL0L0Q6OctQc0zRoEstd+omaS0rXcJ0KcbH4QzFRvRGuDnujT0jDbjevtaFpqrdxn4sXnNjnNyFfKoDMVKZ8FcHyttRisI9yGawyV4IEvE769fR61TSlcZL8yhKddE1jpb4AjLANcCFrII7uDDFKDiywTo4N/yW1cC9On2hddCKI65+X7cKR/ywuBaAld0a3ie6nmW+IEfm3++6Co9I54Gdb5FF/6spPzV8xh/RlI+qudrPum50r0YfyoMTMEgVymO7/jgvjuXZZ7EQ8EgmSICjQNWSFTacZXksolGTQ2VilSSU4QjCcIvpl/wbDKohV5ERGwglqwaWCzzSeKJgI77GQAFiVmRyTK3RyrzwoTPg/SL5ReDBCpThatg5zdcjSA8YWabFmMA1mVyl+bjNz5jcFVVbPWZai+eofg8Tz8G3fNugO0JJj1c/qDrOf55AohpGQJABEF10d9c6fme4VYCdDEo3ZsSr4RCHTzvCsH4CuNja5UMxbO8pcgfSO0dGW6xZK1NoT0irQxRSwc9SoCFOVQmd7YGdRo6zbloTOJKR2r8leYtOszmBG07xq34tfESvOgHP6WtepM7goJgtPcAoshiWMdUKz6lE4G36ofrzGqdJRC9q8m9Qp3vlE5TZi0hSyZ3X7rSn1Vcl9ZjTxUGrbNfM/97qqH7sWG7EdDHKm6RD6wFGM5kuxbIRwtd6l4QkNJlFAMDPQj4WAuNFc8mH45VEqMfJjO30ncdXPXhXyxms660O78Olc6mcuc1d9DAFPcAATya0yvVyYilm73LTvunn6mgNoXOGdMWXBIpD/TAuC5Ap7JXIW0vFaw9oIofiOZT/ubXapJWp6p+HnDTOYuGxD8rYZ/u99eme6TxpfdPwTDWcnACKACdUbi1NQRxEAj+F6AzNUQBEq5MaUaIsW6uXxRpEQAjmdymBXQUv3eAkAG7yvmVETiFerW50FvYVSdD2gc0JDDFSpIYxiEfmicQvwGyTKTEr+vXBegK6luXli9p3gsJnukjTmFdBIt5pT5OAf6/Y3J/N0D336eAm65JyjTJELB3Lm1ikt+EVXk3QJe5LQU0zzx9RKxfKzwfPmzc633E+DtdU4Gg9oPPLBbZihXMkWZTCidIhAl/I+CNRU3QKQspOPlq+tFpqsU7UakJWnZsO6xxTGeVEd15/2qq3XgGqDWRJipa9ib3MvKYI/2LVgTiAGMVrvBA5cFFlfKmA3RF1KegLIb0bqDh99+DdbhfpvapefSeYaVpTymga63XJRBVAjPSJqx9Y+MZoPsz6mlITN3TGdcrarfe5K7xSWjzApWARMIU/lb5aDwbAqNM76JTmrtlDZK7KwRdcFqpwOX5LJ+ZZOH4tcX9PsbA7xWtsLG09xSAc+bglAa0B1458OfSY4SuVSU9CaxeuNB6eeXFvxOfy++f4ounB89LRIPaU/++SnQiXPF8zQvHOh9TQNZZRVWnwp8fjz//Ttpg+m7/Lt8PnbS37f67lgGMNK3HEnToIMMJx25rPlfbRxnzUERAJ3FGaV2ALnNByqSyDYeGjkCMCAjZ5/Kf45kAdJgdInHiWWLOYKgMiou93ClhJl2b0oX2m8Hxx4YB0x16b7JLwRmALg1/uvt1jw6xGAUJvQqR3SgMEt0dzoen6zSn6TSIdD7pOFKCrPR9ygz9fgkI/DXZM5DHCg0zKYwxHfGnz8C2w0+YgoUYjbQWWVv8WuhZ0KRTJub/9iZOD/Ie0DMaiYWCMkBHu8u6usA0EYBUXUMNCjQvBoT4DVi15Kv2kbx+7TyzE3jip49h8AxPayi60ftwj94FsBgfQ8vNyVKpeJ46W2HuGI/WT4CEZwlwxHBTgVcWDs9A0zlojB7U/e+V5uOZGZAqzGVqcxz/DAGOLAceMCWw6z0pn0nfn46TvAWAHn3o/7eAzjFV56dUwvM8UBq650Fe41PaqM466ZP1FYLFgHXKo5kbmrKPMJcJXLzRr4Gfd6WgOI0B16EWvSyepMXIX2mdBe3ESpYB3IOJgMpetKimOfB+f3FNyj+ngDo6eI4WMg3dW990nTc54zN/pkjHsNbKipAE55G/V7DAVgJI/5nnkaki4IU7rAl4gwQPTz96hgf0VLjFNWnpcy8MiQ+mGOb3b61+6NscuBt96FosHXQBenZInEk6PXBiOtoEMSz/Yn+PHyB8QF7DFQGLMATouD+Lco9BKCA4aIgKytLB8HPxgJoyJ87NtfRLpb+KIOaqkpFgayYLm1QCdTFPv0aZORgSJjRMV9RAwQ5eMEklVA9s/18BvdKY071KGXfG2J3JLdWc/R5Pd78HbjIM1xlNa4TnYk0kyQrktT4AU/98z9RFBwJ13KMDRpAbH7cmpC2pklnsoEfLQ4wjCaAZBFwEofn+02BWYOhyU+F9AnSdI50Jr1l6BoDnSduqxFR0bQromsvY+KhVw1LlioQo8l/zVzwJz1DMCPDj8/TlNZcUIP9dQE+BM6XRyeeqJWpQBqYAm0tPSoVh0UoGKjEPW8/w5zY9w1O+g4XHAboHDK/V+T1I95G1OmIMRcr/ZDGpdBa014z/iQoVGCEj3Kmth0BP0AbnJV+x4z/S3qdLsql0jlPAaKit4xqINgDkrE8ey1ozLVONnGIjE2YGQZCPwaG+21sK6B7E1tqLmPrpx+9pQPvseYsAPfssWjBSmtP6pgKzP4/43Xc7S9cG32sPhSOyrun9HtAr4Z3oxdOTH6v4fQra+lvrNx0Nwd02pbDMBw/ajc1Z0kOnw0INz4X5TyESBDXFtDUvuXhATaOM04Er7ccTggcZbHZxPJjcyUAj4+fGV+cz4sPfkvDwDmklqckdz/aL7HPqPbF4zUVEoDH6OXgfWSVw9LnHXsvgXPJVDD6UhitBiEKNz/18Fw2+0nv12btp6N487OnACzcpIPv1gIbuD6EHJQke6wJ0rL/XukTg3gcuQBZgCpTw3pHC6BTa9SCE9+M5Cg7De3yZWQA6NJRs3rEbk2ojgJlhnxDljr2jdg4tRvUA8nmrb2ygHz8rh4qcerVndDnSXkDz9KM8es9M/FmUW2U6QEeluNq6yT7nmKtiYnRWMDav1Xua1HPFOFKm5Ong3QB9OvD08/F0DUbE+AQXRyCBLXUz6Ux4BkegLwbr3dTnTkZ+v5tJfgI+9ApR7p6mPW/zfCEU0AkauniHeITcRBhvJf5KgABAAjhra2IrTKS0FYM1qCa0HBVYyoeuOKMpwkw8YCkPx8epSXcK8JlZfU0tAR3/2Aq0Ksc+4YgNYeOpGCdEK390jSpImv5vuAP+H9PWeJ6jQOvXSGuvsa4L0CkMOI3Qz88LWHp+KjBofaY7f9hXL/B6XuJ5i2ggPS+ebj2op3wS1/lnVOLFno9m8+TZcVkC2350j9BtLRa7mGJSiOA3MjpK4gIjRRAXrkHz9zVr1lhbe3tGsNKkvNSRgo2er5/Nzc22atUqa21t5XNRCKOpqYmEODwybM0tLXxEJaaAz0fRuL62Jgs+kQSlhUwXSoCemXfcgUsPxBThIQFVPw8xa0+Aej7WDOuE71paWmz58uW23nrrWX9/PwOvoJ23trfxb8wZ17S1tdlLL71k8+fPN+XRe6L2gCCzqhiXCBR/g3G/m0kH6z8wMJBpltiLWbNm2dDQkOE7vBdjgy8WAVRLly619ddfn5/xQOLQpy4T50PCWOVHHBwc5DPwD793dnZyfl5gTCXZlLD9wcNzamNxEYE3PpOZDPP3QUMSEnQN1krVzlhIKZejubq7u5trsHr1aq4L9mPlypU2c+ZMjpc+cwAnNHYW5pga5S/aE6319fXZggULSNuYN2gCf7/55pvWWN/AM4X1hT8b67vxxhvzOswD9NDV1cU1k1CLs4Lv8R2asxRLweSPf9p3nRlaGqKPX+Z4+VXxfNCHrBZeoMUcRDupG0Fr7ekrBXOdewmxHnAnz7MYUeWAI83HM3hpSgI0CESpBu+FEwkyoisvWNFcXC5bU2MT1xN7gOdin7DnKpjjhR7xBJ5/tn6dTPHDeFOm7DXElHZxbuCyAZDiDOLahvp6xmwwKDGfJy8cwrlpaAxd2/J5W7Fihc3snJEF1Gb9vmNgHa4RP/fCm9ZT64NjW4PCTDFtTCZ1CrQ0CQDcC1aHjmDgzaMjpDnsVk9fr3W0tdsEtPukEI2fJ9YfWAF+wYyR8XHyepynuXPncg6+joEHLdG83zOdKQVtKt3ZC1WiNdyn/U+B3gN8ilH+b5n8tbfegurXVoqT3qP1982xNJ/0pzAq1dZxnR9/ijO4Dz50FNbJcHsbB+hTpPM4KwxwHHm40R8CpqO0GIKnlbOgIL4gAqTA3S+kByIxDxykttbWjOnjc0qI5TIPGILGMs2gwsrDxwNmrIMjQNei+XeK0U6R0t4F0P096ev9fKcIQs49AeYwY8YMHjAcToA71g+E3NrWynzn5StXkOgBcG+99RbXEAcH4Adg9VqnCFebLx+Z5qtrKxFsylBwj5g23oVxCcjBzDBGMDZJqdiPN954g/PAemPMQ8PDa8dAOEDHddAQcY9AAmsCoaBvzZoARNNoWKQ9xFgk/zxNoRAMnjEdoGudcI/X+gRyjQ0NrH+A68YKwZ83MjySVTnT+mLMzS3NtKgQyNHjuS7UaEjT9jygY82wrgBlrDGEJDwLTHnWzJlZ5DrG1tHRweuwVj09PQQU/I7/8Qxc09vbS/rAM4IQgOZJ41leqrdsaL+9tpia3HWuBVRimPhc2r6nKZ1b/1klRqXPJFx5GtZ2+jz0lJH7LV8XoCNQkXUrkiqKon8P6HpO9q6yMdAR90s48XSENQfteoCYHHsU4nwOsMtZ1zqlUfbaEwIEhCa43FDIa2yMvnOAOIG9oYHv7e3uiRp7aNNMi+NE2drb2kgDfu2nOycYi/bBC8zc+9h+NeMNseKdKkiC5gcGB214ZISV+aBAgd92dHbYmt4+q0Xhm3VoyBIeQcvqvAae8vLLL/NvCVEYu8bghUNZRDIMiBgjQK/kQ/fP8mfRC4N6l4Sb6UAd/Mdr6MIX8ZMUjKcD9Er0LyFBzxCGeBrx+1ZJKAagqzATheetPjJpcufk/eaYkYHMnjkrSFcRaEF8+BxaTL62hpusibOMJ4K9xsezw5AusA4bP5+YIJPD87DpkN7wEwRE4KgJZnb6mV3ZyAyoXeCDFsYThl8cTyjaQNVi92N6N+biGQMKo2A98L/XRjQWEC2ADxIp1kUmemhtLa2tNjA8ZLPnzqGEjjWbM2cODx8kWjB1SLH+0OK5Iiq8T+U1vVYqyZQaqEqbxkn59cDviuKXoIB7cIhw6DBGae+YH7RKvVvzRenbtYIaHaBD499iiy3slVdesXnz5nGd8A5ZdwiYTnhM98hHWadCC2+rmmww4TUzfOUjfHWvFzgxFwgw0Ioa6hvITNEOE5pQb08Pq3dRyBkesvaODo4TAiYEztFC0NQ72tszXpCuLb4ALWNtQctvv/02QRvPhLZPmgATr67mfoNOcD3+1lwUhQ7LDs4Gxoxn4F3oaobGLOiHLg0hszzFgCpPC1hbPVtMXiZuMRcBOn5in3w/eM8cRS/rCnrCMzSuVMsKa6Ug1rCEnumJDlINfwrjRbe7aLKV0Kn36Dyvy0Kg3uTga7Nnz6b1RWcKVhrsWSWGn40zmpo9/YrXiTn7+zPQVNYQhIF8Ffmn1nt0eIT0odiNuXPm0CwN9xAAHOehpbmZQih7uVcHS5xcM6qUKEuN5xV4hwBS42ShGLeomc0kAjs09Na2NvIBWGMB6j29vbyjZ3W3zezoNLaFreCWxWc67xBmMTacN6w1FLm58+bZsmXLpmxp+ocHdO2paJaWiGKRZ8hb30TLogn/zAw3opvZ02+lgVDQipYR0bOENZ2VdVmF5Sb2FlatvXi5p9V0DKmGrnMiWkJQHM5RplBuccDOsVBb2EoFX+h3+uPy1bZs6VIuGgAHTGzF8hXW3tlhvf1rQhGaWPzFa8ref+MXUoPGu0CU7a1t3FgwKkhsA0OD1GrX9PfTAgANLl8dIjC1WVpEbYgmVEmDSCUbvZ8Sb0zrmA7QvWSoxdQG4zuAwejISMYMxFBlocD4MC+YUsHEAWAgajBvaKilnFnnzBn2zjvvkEnDHA/ww4EGEC5ZsmQtH7VfS4xFzFkEhnFpfVJA93PH71hv3C/CwaED44AggUOHfcA/7I+ENd0HYsf6iUDTZ+NvWSXwDhxqCCmYO8AJLhXQjlJkUmKWRK119z+z3yOgcy9jxoIXbrzU67VKmcRgCcGcCyOjNjI8bLX5amtparae7m7uGwANWnPnjBk2NDLMugkwkdY1QAioZx5zOi7PuPFs7DsEm4ULFxK4Adowt2+66abcW6wLzPv4XT46ADlLMo+Ncb1wTsAIwVjxOwVDxpGwgeQU7Sald81VgqiEGjE8MU2dV2+SV7tSnW+dNz1Tf+ucpGvx72roKSDob723kobDsgFochJNxtKaRI+VhAFPUzDXwoeM1CmsJ+gee4f9wE8oGtoPb4HLzPexU6HOox+jBHrdl54N3hOLa2FPcR54buF2aw5uRoA4ziDiPPQ33g26HOwfsJq6Wmr42j/xAc1bIO/Hrms9D/F7l40zasyNTY2ZaR/XQVvHGLBGhdHR0A8+6faW8XdYu2BSz+XIT0DPUBKw1kGhacn4h6ebVDDWuvp5SIjxgF7JJF3pbHqe4F0iKf/B31JU/bppncVztNepsOCFTC8UCMME6KJXP2/tibcQpfSF+wTouje36b47oCNsrOY6Katxk8xI5OvNm0+NBYwJZhY8mCaUhnpWelOUNg4fi9LEwi9YBDGJlLDJXKBFlCZscGAgaKK5HBkb/KK4F757EC2ejzrQAnQJEMwNhobnKnV5YvIaRaohaBF9+zu/oCKEdQE6xg8fLBhsCO4J/bHxLgE6ABNMHP5wrIFMpiBI+KSa2lqp9QF4wcRxuPEM3AezLA6Oxu6lfS/AiMFUOtDTmZQ0LxW2AfBCK8d+Yz4yNwKAwUDwHfYWc8E9+IwEFUE01T60DxgTABHCyfPPP29bbrklhRuMC/0CsNfeg5oyl3VqOADxaHL3Y/Hgk9KGBzOZ46GRg2kCHBrqAoMCwwT9Y0+giTc2N4V2lyMjDILD3uHUNMO36bQTz7jxbtyPNVTsgDQ/WLcg0IFBIrBOqWZaT4wTZ2HRokUUAHGw8Sz8r/gF7Ed9Yx1yR9f6J5qRJq2zUElT0Ds9oOOBWB/QqTczen87Pvf7UwnU3w3Qw8CnRrlXYlz+XOs9DIYDmEdA19zwvc6C1/D8+LgeyOMeLTCOgS6U2hAgKasQ1gPr7Rm46IyCewT01AwrocEL2uI3U37G8wP66IxWF7wTwZcD/QPUxGlBQ8+MujryDlgERRsQMlGpkb2/Y+aP9l1jEqhjXn59CCax89gUYSrJ4oHv/vXXX7fNNt2U74BLEEod1iXzf8f1r8QDIKiAfiGYYF3hVsxy86O7NhVApxM2dJYluAX3Qyj96vm1dztJuEnPpRfCKgG5519eEBYYS9Dz/M+ftRSc/dr7saR57J7O8bvX0FP65ZxDBaLMLZ177z7bl3kwXJ4jid0VL0DxjddefdW23mor+9eL/6Lk+h/vfa8tXb7MRmj2C80xMDiAgcy2OPwyzWoztPCcIIKQqsM1IGowOTWCAcC/tWSJNTQ1Bh9rbPOpFBGkTcCXBDNpKj3rQIuI00WaAhquB24lQE83W8THgxPz8NnvOBa/kYauzQVQKhhKvlAQOBj1/6HsO6CkqrKud+Vc1blpMigomHMgK1EQBDGAAQUDIphnnO8bZ5wxOzNmUcw5oIggQRAlKCZGFMWMSobO3ZVz1b/2ue8Wj/7Qtf52scDu6qr33r33hH322ee37dvg8nqkbKENo5Q4amoEjmVm1jEz0c/RbET+CHL7o3vimhXUNQAAIABJREFUe+sSB6+fa8cgom/fvuI0+HMe3h9//FGQA/6/rsfqoI4Z7oGMlf4eX88/PMi8x19++UWCAf6+z++HSFd2YMnq9dGGUb+X+aDr7zHg+6Maut4LHbM1c5TOTI3tazmy2XN5NNbX46BevSWIpfFhaeTXrb+hrksXJT5jtQiKxMEZrCFyfIY5O9DXyc/gWeEXn60uj2iUhkesS7eu+HLTV7LWXFN+Hn+Ha0ojyHvjuerTp488O01YFEiWe47AlW0fq7sUqRvdA9rQa4eujZPeV/xMMYxGzZzXqmFC7Yz1/ZQy09/hnZjXraNBPJDRNgvLmA2y/rf5b/N9lc4gzVmOSmH7z3Lg72kEoaND3+/sFwjZK61+nk0dlDOY1vyFP8zQiY4ZKn18HZ+PLmmIwzQCHvMZ7Oj0pNwSDiMYCCqCKNUP02lJck484URBRnVWvvnrb9C5rk7+n860U5fOaItG5Ax1/Hx97vTaaluoHZAEGxQk4rMzhub8Hya9SNNaUFVZiebGJiGL0rHTXv/www/o2bPnAQcL6f3CdWCCwr3L4JTXxMSA+5g2judAC0OZEy5zEK73ov6e3s8liN1QFTXvD20PdTBzoH3Z0Zb8nlM32yB9jXpt9frq9zcnVHrv6us173/zveo91/F6zPu0ow8w21tOm9tPy/0QZuhGtmyenMTMWQydz1dy7kvfWQK3xS2OrC3RhvETJshwCWEIm7JSfaN8oNykHRejZBgsFsQjUdTVdsKalWuRKCTgsXqRQx5HHHcE6jp3RiQWNWIQxSgtjevTggsmhiU/zwzBa1JPx4jPHHFpkQTzJjQHAGZD+H8W3Qh8OrbNmD+PC0YHtnb5WrSl21DuKkcaaZw66FRUd6oVlmsqm5Gass7KWavmfSxZuAQjx44sRZ86OjRnDGZHYl5ovQk6RopmI8l/65qtRjqIwrz4wotwwAEXXMggg/OnnS+HmU5eOxyusbm+ao46zdexevFq5JFHOBtGhaMCA8cMlD1x9NFH45vNmyU7/SNSnM4aOwYm+vPY4fBHDt38zMzOTH+feyYRj0tZKZ1ISk0wFAjixWeehxtqcEsSSUybcalk5U2tLcJsZ+950B9ANpESPeqO2Y8OGN5++2344ce488dJ4Kl5Ir/++iu+/uQbNKSaMOfaa+RzNI+Ca6/r13zmxx57LObMmYN7771X1oHlGe4pBtIF5GG17y9dqo23ORs3OxKzcdGw4IEcekdjZA6s9LPsmAF1NJ7m8/N/96TOLA6stWh+vXn99Z4nokKHrgjZ+8R+zAZX73f9O/shCkUgm0oLOfG2225D0BpU61CM4vbbbxdY2OwQ9Z4rGWRDVbBjnz/XT5/RPyLF8TqJEDAh0B0fLPfwd31eL2684QZUuivl/OSRw9/+8TdBkhj0C7fF5YTV7Sy1k5nXVT8vc9nTvEcFQaRksVJ3UnVoI0lhfV5lvkWE28M49phj8OnHn+CoI4/EzX/6M3xWnzD8GcpeedPM3/OFYvcZxPJZ6mcbzodxyy23SLBDnpRMzDTOj947Zn9hLhnqJIY/Nzv0jhm62Saa1/2PHOMfOXSdnPE1HREQ/T1tT3QAaA6Yzb6Fv6+vnf/m3tE/3y/JMF3Qgc6UXt9MWglLlWzbYaNOUcNZjD8lZ2Q4dH6I0+YQaHn18g+QRUY+ygUnBo8YgqxF6WBrMp3um9T1IcLmEgmaBj/oOdZkWLJt4rO1nyKcjiDgCqIt1Y6zJk0UKJI1S2ZHWjhGHmyHYSOSRWhdeYN9zHvRESodlRkK0Qsgkbsh7CIPp8PwAanrcuoWN7aWEuUzMsQfdMAjqmEUhmAt2Xi9GEJCXEUg4PVh7fI1yCANJ1xIIInho0aKwl04FpX7YZbLemy0PSwHdt276xAvxuG1+HDy8FMkghanZwzh0JtHrpv3arQtyIxfTZAxtMqlR9Qon8jGMPpfdVbMGpS0CRbyaGxoFIe2fvmHzHFEEc0CK44aeAwcXjc8BtuavxNpUaTIVD6r5F87zPGWTVIsIh6LY8P7n8saMZBxw4Wh44YiHo1Jux7LDcKT4KZkpiDTs1Q5RtaRbTEdSDd6bZg/8DmK2p4MelCjJpll84tyxtJiZtp7wiLmZxgIlJSI2IZZUY5ELA6Pw4l0LIFPlq8TJJuGi0HXwDFDESgvkxITS03trW2CLvFZ0LHw2vUoXTFIxvn54O1ViBdiCFr9GHfOOMUZKSvDgpcWgFfJCvzg8UNl/UnC02UoZm3VFZV4+6WFaE22oNJTiaFjh8HpccMXDAhytXX7VmHekxgnpSOumjEbWhtoiuHoe5Xpbsa4V+l3MdApncmoHmhDHMcI0LkG+qxwX/NZixMvEYVM3JsOtVT5idH+pNdTzovx7KWKTNjazMTt0KJKo9cxeykFKga0zg8p2RSWgIz5D4KcGRoWhMf5jPQZEIItzzInRWayeH3eywJfqqKjBZfMng63zyuBm3zHrKNuTBojUkOnKEqBFKgxpk8yONQOnftC93DrgEi3eQmU7nDIe7OkQ1ROWoPjCQky5t77qPAjZGY3gCnTp4jj5zoSmWKPUSKbljNAtIhfsoYGlE8Z2URc8QLEaWtFPKO9TkpO5nNnoKDyeu7ffAE+l1uQK6fFhv/c+2+44EYcCXjgxWXXX644DGJU1X4yOx/hSCWSePaRZ0rUuwyyuHLOlXKG6Bt0MGoOPrW95t+aRKyDNO30zEio1hHoyA/gazWz3hw07IfSHMiTm+JL7iuNSurnyt8vXaNJnVTOR9Y4H4bP0MmGmQsivDQD1d7vvUx6BuaArGMgsi9AKAp/a7+g5YgRJxbpjORQG1KMKmq3iYEs5ApIJVPKMa1Ya5TrirLFThhwIvJ2q4J+mlvkcEgbBMkdFmBPYz0cPg+8wQAaW5olo6CR58b3Ol3wOd2ItrTh+y+/RbKYpgfFkOHDhGhXU9cJexrqZeF1ZMbPpEGmm9G9l/FUEtU1NaVeXsLbhLRJQOIBobPkQ9W9pcyE+UCY4bRHwpIhchEqy8qxY+s2gV5Z79y1ZzcO6tunBGnxGvgM4u0RlHn9sHCsK7MDqxWpXAbBqgq4Aj78sm2rfGZlIIRocyuCTg8+X/0xUpkEPE4vThh2KsLpBDof1BM//bJFPretsRk9O3eFvWjB2/PfRIWvDKlCGg6rC8cNOUmcpsPjFsfp9fkkOueBb2lrBRx2JDIpiXY7d+sqJLquXbogE08il0rDVgAqgiFxQGRqt4bb4fS6kaZoisMuzkuyA/YzZ7JIh6P4Yf0myU2pE07SzTnTLsCWpj3IWBVik47G0a9LT/zy269wVATRmojKM+Me4jPnv7t37YamxkbJQCpCZVi1YCUySMELN4aOGixtN5FIWLKMxtZmuIN+VNXV4pftW+ELBErlDCvVqIw/snFp4A1DmkURyUIODpcL1aFy7N66Hd3ruqjAyOUS50Xnt3XHdmHqSnuSxYq6mlq0NDaJMWLGzD0UrK1CeWUF9m7fiXKnFx++tQL5TBIepwexfAoTp01Fxgak8zlkkimUubziCOiQWtrbUFZdiRh1E8iJYK96Kg2P3YlIUws2rvkcpA7S9KXyKbhsbtCwFWDFmKkTUXTYEIvGkEml0LNbdyCbR7wtjFVvvwtKxqQzSbicbpx74RS0J2NwBnyyh+wUlGFAy0CPU98oAWv0xPOs8KTYipDr5V6trK6SccW79u5BdedOaGxqkg4Lsqi3b9sma0bGNx2K6Io7HOos7NqFqupqOYstra0SKIkgEooIlgXBmdT8LD53luc4BU66VIKBksPjPuhc2wlbf/4F3es6cwoUstxfTivytv2nm2nHp22tzno0pK1hY06qi+eyqK3rhF9++hldajoBubzs/aqycqTiCbFTRL541gOhENrC7SivqpQko6W1DTabHT6bC689/DR8IPyehNPlwXlXTEPaUkCB6IfFAr/DjWQ0Jhknz3lDpA3eihDinAfO9q8CkGiPIOj2yv7a+utvpfv3l4UQjkfFDnWqqRVEqLmhEV3r6pAQDQg1k4LXxrPIs8opgE/dNw8FZOGCA8lcAv+47Z9obm9DJBmX/ZZkx0UuLe/bt+8h2Ll9B/xsD5WR0wW4HC5Zv23bdwhM3rN3L7S1hwWi5+e0ttJm5xAIBVBw2JBCXu5Hat2BEJDOwpUD0u1RVAXL8NC9D4K6ngykZ/31WiTTafh5DvIFROIxsVEMNGifaEfz6QwsuQKeffhpZJEWxI8yKNOvu1yR+ZzsYGIQta8GrNdeO60DISTmoMGM3Jgdn36N3iv6ZzpD3gefK+EYs7iQfLYxQVQHSCpBUV1ZupzD1zGZM+NL5usxxwrmgITf14mX5qhox8/r1K/V39Pvab52/ZxUh4RJWOmI4ccXBYYy5P1kcpTUpKzgf8V8ER6nG36vH0sXvIN0Ngmvwy0HZcyEsWiORxBLxNG5ulYMB40cDQE3XkVtNdqTcTSF2+DyKWi1tqoau3fsRC6RQm15Jb78aAMy+bRkQaeNGI6CzYL2aEQMQYhZUyqpmNAMMmR+rhIAYfTI75NURVheR0dsjeKGEjKT0SbBmiT/n/dJyFILpgh8b7dKLzWNL40BWc40ADTyoKFNp8SQ8cHTQHhtDuTjKXhsDiHTJAh5uBxojLbLYeh31BHCB8hE4wja3fhi1XpkUnFQYvHMCeORshaxt70F4XxaZVsuNyzZPKyZPDxWOz75YB2oFh5PJeBwuzH8zDFojrYjzzopI3GbTaBv3i8zXH6Pf5g5Er5iwCKtPNkc3FY7ku1RuS86iu07d6C6rhPimZQ4UJLSaPBpfKPppJBweIA3rlwPeyYNt0O1pFX37oYuR/dD0eOUZ9q+txE9Q9Xysx2xVnGGun+d3IfPPvtMDBcdQ1kgCJfNLmv+w4ZvYYcFeWQxYsRw6VxgcFHRqRpbdm7D9r270e3g3nJfFNbpWtcZmVhCHDqvU3TfqZ3N5bcUkaGOukWJC5W5fWKAqvwhpGJxRdqkils+J8+ZGUQ0EhHHk0um0bmmVpjtHq8X7pAfvzbsRnNbK/of1BeuTAHz5z6NumCFBBa7W5sw8vxJcJT5Zdwp6+aZljCqyiqQtwLRVAI5KxCqrMCepgbZK52qapAKR1HtD8GWLeCxBx5CXWWtnPF0PgOHzYmzp52PmCWPrbt3CqzeuLderq+YzsKRK+L1519CpTegsiCrBaPHnYGc0wZ3eRAtiai0PJYx+LFZUKTqoEVNb+M1C/oFK4IenzzzRDQmz2F3Qz1C1ZXwBP1SPuC6kUdBtIGlht27dsle7d6tGzZ/s1nOiuy1UBB76+vlTFJopKm5SQKv5vZm+H1ecQB0QgxkmDWQF0Ij7yRHxGGXgMJtdyDZFoHf4YI9D9jdDrQXM8gR3DoA7KqNls7KNFqgs/ZssYiyuhr898svccxhR2DP9p2w5Yuoq6xGrC2MoNcnNWh2avC6f926Ff2OOAybNn+Duq5d4OXoXIsVqZYwFs19EdlIGCFfQJDB86+agcoeXdAUaRfCWqYtirrqGumftrgcqOvbGz9s+1XOJVGQTmWVsGZysGTyYBBK9jcdZzgZR6euXbBl228S6LMWTTt5cK/eSFK8yUOSYxjugE/mWjA4Y1CUjifgstplD/EM8UyLXkVNlQSx4VQcLq9boAOWBmprasU+hgIB7Nm1R2yT2+lGS0srTj75FPz4008iBmO12eV8kZDJUlF1KIRtO7ah88G9sGXXdtT26KpIdqkMHNkC/EU7XHlg7n0Pwg47GiLN+NfDDyCSTUlwYC8oHI/2hPuPe4oIFPcxExQGOtlkSvYj7WyoshyRZELuN5FiH72aFvh7WajuuDDD1oKY6JZBE2J7oMzb7ND1HtPZvdpHdOiWAzr0kuyuUdZVyJviS4lTN4bz/J5D16UB8z42E3b1dZgDBP1a8/f0vZsduvoeg32FIOnXWI4aeaIoxSmVIEU+U1AcR9sRSrcI5O6wOfD+8vfE2TDTiCdjGDxsKKw+tyJ15QqItLXD51ZqS4weucCM/PzlIckMY2zXCgQRcHuRiSdQFSqXjJcHgpnF9t27BOZy+30IlpeJQeCh0Adasg6jziPM1iIhh5Q4Ihol1lvo0KSPPZFQwifxuDDoydTk+1CFi879q6++QlllhYqyyeyOxcUI79q+Q17X6+CDJFvkxuP98XvN23ZgwMDBqN+mDAcZp8zKvGVBtCdi8JaHJJuWnk2PD+6iFdZkFiG3VzZ0Y3MTPOUhpO1A3mVHjBs6V0BFIIhYcxtcsGLzZ1/K800YmcJBRx4KX0UI5bXV2NvUKBG3rrWz3s2onlkrnzcP6eGHHYZoOCKHyGWxCVLQsGcvenTtJgaZAQwjaTr1hqZGIecx0i46bWI03AULPlu+llJuCPgC4rRPGDYIgd5d8POubbK2XatqUWiOCLSZcllh87mxc9cu2Tt0AIT6BMp3e2RPeF1uOeC9u/fAz9//KNkTI2Bm5+FUDI3hVtT17CaGikGRw+0SxIVOhsGOduiEFWX+OEsbliJo0L0syTAri8aBVBaFZBqHHtxHgiqr3Y7mcJsEANxHbpdbnArXIuDyyDqF4zEUXXbU9u6OrTt3yOf1rq7DB68sQiGZFLEZb1kZBp99BhKWPBpbWyS4GDv4dHy0Zi1qO9ehJdKOHn0PxvY9uxCsKFddD4kkHEULrOkcstEEjjykH7b89LMiA7mc+O6H79H1oF6I5jOyxyjY06tnTzlfbY1NOKRHb7zw2NMoZjNy/+z3HzLidHTq3R3bG/fCFvAiUBZCLBxWfahWqMlvRocJ79FltSEbS4pD57mjTC6RGQYgLJURBWM23dLUrEpmRtDMfcDAvIZqeY1NcmZICiTKwfegYWEwWF5TBVeA2W879uzYiV5du0vmSWN0SL9D8cWmr+Qc8WwTgYi0tuGoQ/sj3tKObCyh1tDrEIdeqgEeYByrzlD0a2jAeB5zJJBJtlkp5zefyuDQ3gfjm41foTwQlHumzaAICtEwj98n9oVBeCQRh4393l4fbJk8Fj70rGJMFIBYPIp7n3wUn27+ChWdarB75y70qO6EaGu7aClEeG79bkFJbOzCoQiWxY5wY7MElslYXLQ7wtGIOPxoMiF7tlfvXvC43IJmsjuCzzaVjOPgvgdjy9bfBOnr07evtEyGW9rQo3MXgbq5fhT3IhJEdIA2dU9rEyqqKxEK+iXAJ7GP51FGTBcgYl2xSEzuJxKJoluP7hL4+kMh/LZ1K/oe0ldsXZnLjYaGerHjDBSbI+0S0PTs0g2Rhma4skV0qagWB88zScedLuaxrWEPDjm0H7Zv2aracX0eJIgYFFT2z5r7oFNORVtDk9xv34MORiQaRaaQQyKbETsUiUUQDPoMtF6VBLSz1mve0aF3zMj1/3fMjPX//55D30eWVJxcnaHrDFn7Fwk0TA5dlOmMLF2PWS717h9gEp0uGUg5xNSNoJ253su646aj89eOmn+Xyl8lIvcBHPrxYwcUpd5MQ0Dowa7qcQXWoXIU4JcJHPL3J2vWK0YvgEgsjNnXXoOfdm7D/DffQOdQLVjFYcVx5MgR2LZzB7r37oUff/sFgYoyyZZEE5sRRS4Pv8uDLz/+r7xXfVM9aqs7qY8CcNKwU8Sh76mvl4hVEANNfDEJIUiN2u0VCItOmkaRLMrvvv5OXqUlE/od1U+Y24vfXIxwMoyQJyS10SGjTxPjSINDh/fW/DdQ5amQTRXORXHG+DMF3iKsKu1jBWDlO0vF8QasHnndaWNHYOuuHbLR/eVl4kC4OYg+rFi4BH44kYxHUOYjFwBgPHX8aaeKQeYBZh8znQxrtoRXC7m0wMFdOndFfVsTysqrpc7amG7FxHMmi3QsAxQeYn6O1I05dMPllDLCi8+/gHJ7SJ4r1+OkU48XWP+1V15FeTkzThtyKAhsdsbkcZK1sz5eUVcrhp2Z4TdrPoeL0qZWO+KJGEZMGo8diTasX79ByHI25BGSnQAcN3wAik6FalBwhe1527ZuFafWq0dPvP3SW3IdzMpTyQQqPOraovEIJk4+G/FCBllbEf7KcvyyYxtsXpc4STK8mxoaJSARvWgpt+7v0HOFomQgXDs6cq/VgepgGZ58bJ4IxQgUBTvOumASdu7ZjQ1rPhfoLxmPodrHZ2HBmVMmYldLI7w1FVLq4X7y5i1Y/9a7sJOlTGJnIYehZ4/DjuYGfPHRV3I/BA/5dxZ5TL7gPOxpbgScDNKSQuZkFhZwe+AqWrH4pQVIpqIIugNoj7Uj6C8TmI7rOnzSaHgCfnl+hLtZ9vlizecoICO/67bQxUMCN28oiEg+DZvNgzEXnSWBilt0FEiNKwpKw6yB60JUhM5g8fML5DoVHwAYd/4EvPX6YjlnTZkWhJxBTL1kiuwlZtflwRBenveiKg8UkvBaPYjn4hIYV4dqMOWSKVIzpvElqtOejcMX9KO2sgqP3PcQ/CCplbvcijn/cy2a2lqVxDEAr8OFZx6dhwDccNJJIY+zrryw5NDNXB4NVx4IUpUEROqNyoERQSS5lhl5S30jlr3+jlw/15rQs+haBKsxbdalgrwR0WLd2eX3IZ0vgOHmvH/cgxpfyHCA7bhg9hXwVJXjH3ffgRpPNazIwgOlbX77fXfjqy0/SCDIa+lUXYOdv25FpS+Io/sdhm1bfpWk4ql5T8saJ5GBHaqXfOzEMTju6GOwedPXwhhPphN4+P6HkQK5IjYkkcafbrpJAv2nH3wCmXwSPpsHTW2N+M8D92N3cyOsHicS+SzcPg/q9+4WBIG2mkgOg7B//PVWeOERzooHHlz3P9cLCieZJe2C3Y55Dz6h0LJcDB67C5fOuQJ1Pbujoa1FHDfRSKJdZU4PHrrrP7KH+NWeYtnBj+tv/TOamltQU1Yl3I+dDXsx77GnpJBkh0PWe/pV01BdVoF/332vrDj3XyQfx1/+fovBvSkinYqLQz8QaZGf17Et+UCQttmpd3TwZoKcGeHRDtWgFalE0cQBkMEzug/dBGnr1xkIvCDIpfHiB3DomqVvdtz8d4nPYPyOmRCn97d25maEysx14/7PGBwRHQhZzA6doQrrqqo3m86lIBm63UJahhVr3v1AasEkWnkdHmzdswNVnTvDKnkFH0ABuUwaPqdXFq/LQd3RpWd3idwElu/cGclwFA2792DPrzuRyyuFNb/HL06GRmBPK3WKa9Dt4O7oc8ghAhNpApdqr1NfylRbEGttF4dIZvjKZSvlZ8lsEh4H4dY0nDaaDgsiiQiC3iBiqRj8btVK1OfIfgKjMnou8wew/J2lQtITXWe/D4NPHyYbj9kvH242mcbWTT+L42VNNFfMCcQu9dNMSuBYwlkMMDau2SCvyaRiCLn9yGbScDhd2NvehEBZBWoO6opTBg3E3vq9Uj7476pPYEVejIs2vjx8u9sbUVFWI4Zh4Ngh4iiJRvB6GPnSABPipP4zkY7P134qq0HLxNrrmJGjsHb1GjitDoTjEQSMwII1XEbTl111JTZ9/y0CVRWSGfhsTnHooriulgRDx47CgmUr0YqYMLZpmtzFLFwWB1IAjhxwrARSzNpo+Ht0747Fry9GNBuBy+aAz+qRK8oVMlLXD3kDyNMpkLSDHEZMPAPf/PwDBp0+DLsa67Ft104h3JEwxKzrQBk690ueGzqZRtfaOuErsGzhLFqw7v01wsAVkhiKOPjwvvjp2y2KK5xPI2Dj/swJYkQOyLSrLsfmrVvQm5yJpmYUo0l8s+pjFFIpuFxutMYjOPPi87Fw4XJ5JGnEUQkfckY9fFvjTlw+e5bsdWY4DY2NqOvUCU/OfRyWTA7VLkKQygREklF4PF7Zva0pIlp+CZHPvfg8ERTq2aMHlr6+WPYO/8RjEbn/QDAke4AVs5ZCFGeeN1nKTR5RAlRQu+gzFBSZkegMSy4vP/2coGdl7qA8Dxa3GOqFEYcXPkyYOh49unVHY30DXnzuefjZZVJMw2t0s4gKmHHmeHboDNx2N844a6wEse7aMiSyKWQSSbz65MsS7ikqoQVnXjBBoG4GGhRJKWZyeOeFt+T8CDcAOUy88iJkjYGFZoeu4VMh4JkMrRl6tRI9LFjQ1tAs90BU6qUnXpC9JihXJg6vk4xsIy9hIFmI47qbbhTIfe3H69Hj4D7IRuNY/NiLSDS3oKy8Un55yszpePyJZ43QBJK98zLbom1wB/yYesWlUrqgzjr3OMs9/Q7qg7XvvY81K95H1iCLWq0OeeJtqbAIF3WpqJNru+TSi6XeTRv12OOPy35QeyuLK2ZdgYDPhwf/fT88cJZkBq689irEcmmkinnY/R4kU0nYbRYpdaSTabE7JLC98ewbRkCTlfGnt99+B+qNWQRRIpfl5bjxTzeh2lWOXIp1fx8uu/YqbP7pBynJEUnYs3MXXnryOUleou3tCPn88hxtDieS4rZtaI+H8adrbxTUiSWff95+p7G77EIEvf0f/xRb/9ozryCajsLn8ksice5lUyX4dXlcKBay/18OXQd62oEJAdlEpDTvDzPkrZ2o2akrxIf1Z1a09jHF5b2lxKf0VqSooLsozKUhi0UcuuJ47pvnsN8eNQUKZnK2duj6+rXDNzt2fV/69/Q973utOmf7EREJuQuEIMMGGL0p9jdr6HTmUkfPFZDP5vHZ2k+QzadRpC650yuLRwOTQgZeOBFLhFHhDSGbZ3WTrQUOHHrUYShYLcLiJDRK4si2H36RYx+LRYWta7HYxNn4DWejD2Bdr85C2tGyr3TMAj0YEQ5hxaDDLfWy9evXywADsnCddie2/LoFfQ7qY17/0r9zBcUE7Xt4f9T06ia1UxI4Nm/8Gk45tsoA9Dv+cDh9HjURyW5HPBzFT//9FqQP6mPW56j+sjlZPyVjm+z8bzdsFofBAIcHgu/Z2taCivJKMcr6T88jDkLPg3rLQf/wvQ/E+Jc7/XIYM/la+YpqAAAgAElEQVSsqnV7AvL6vYkmXDDtYsnMhRRXXS3BByNpoQmyYlIo4tMP1pcMmlL9U+Y1nlQoBncvDQEdCe/xu+0/44o5sxBOKTZsucePj95ZBUcmA4fVLmMSm9Mx2PxliBrElmSmHV2cQdkHcUsedqsbA4cPFCIaSx4MOFYvX22oDgKZQgrFbA5Bl7q3RDyGoM+PZI7QmwMtuQgmnDsZ3275Ef2OPlKgeBKxiCwwa9TEOIHkDFIcTYpkaLDJWuRiSVQFQrCkc3hv+Qq5Z6uslFpL/mkMN6IuVCNO3WtTgjZ8ttvb6zFp2lTsaWzACccci3hjK955/lVUMWNjP7HVgt8ijQgFaxBGFOUIgPm/GPhYOwL+MnmfY4acIE6OaEnD3nps/vhrcVyJTFSyU65zyFeGeD5JRR7JZLh2DDR4rVNnXCBZ+msvvSJIlt/JnFAxnHmtCWQRK2Rht3px7tUXYm9jA8qpA8CMlbwC8l/YV05HB2b3Nix+cUGJkKcCHHXPTalWKW1cd911+HbzZnTr0hULX1yATCEJvxGA5YtZOC0OtIfbpKxF/oTX7RV8h3Zh7LkTEbVlAadNiHzvvLpIwcPIyr2NmzpBAirhoNjsAosvf3UxCkV2fNDGODDhyqlIkbnZoZPB3B60f1aiXssMywkbuoQqsWfrTlGvfOj+B+B3+MRGMXPX+7wl2oqyQAX2tDegqqxW9sLwiSPRt39/tMXjArm//dgLsKWpfOgUh56yAHG5ehvaU62odPvhE1xBPUP+7KobZ4PSrBs3/BdHHtpfAsp7brtDSkV2O8uIQKqYhc2i/s0OIZZiyr3Et4AZl02XtsOnn35WsniWAphc3Hb77VKy+vdd98JaZLkiirJgGS645CJUdK5FczQsZa50LgOv0yFoEEuiLG1REOmeO+9GXbBWEhmu+fSZMwQGJ4JGAinJkC8++aJcQ4EIi8ONGVdfAZL32ELLcuUD992PMldAXsM/8XgMPp8f7UKAVTaJ78/9OXPWlUjms3jyiWcRzsXgtfuRQhLTL7kUnaqq8fB/HpTkx2lhl08GN/71ZkG9CuTBGBm6uZxSgr0PIFyljbjeE7omrb/fMYPXMH7H39uXuat80dx6LM7WwHfF35hao82v4y/KmevgzLVT1p+5j4CntAk0fM7vm4WXNJRvLjHpbN38e/yegu9ZinPv12FkISlO5Q5qWAB3rGpJoeSrQ7L0XDqLRCyBbzZsKjkLQkWskQ8ZO0qgSjK/K4NleO6Jp9CtU1ck0gl4XF4cffJxUpOhgAYHDXz56Qa4YMOO335Dr969ccyJxwu5p2evXlJX3PjVl3L4mEHSKBx10tGqz90ks6ijLTo01nkOP6QfXn/9dXEoNosN+WIeAwcOFAemBVref/99MUas99HhcMkYbERzaamrVYbKsH7Vh5JFiqiEJ4DjByuGucVg/JJY9P2Gr5FJJySTZbYybOwo7G1pEtISGegfrfpIZaPISHQ9aPAAqSv27t1bWOEbNn4hDoAOiS7nuNNOEviQpBp7voiVi5fCZXUIKc7l9uKEoaciZ4PUqKR+a/T2swRA4g3lF0nkI7xKstbqlavgoD64hTmqFclsCqePGC5wPLPnd999VzgRvP9GA9IfefYZaIlHhb1MmHfdkpXw5SBBjp2lEgvQf9hJcAR9iLSH8e26jWDHLu8zCaA5HcbUqVOFYc+hK0sXLEUkE0HQyecMnHDKccL83fbrb9KK9emHH6OpsQFVNbXIENUhFHnBWYhl04ikk+w/Uwp0hSKsLPfkiRQZTFibVTooyJLlhiZcyLo3rzvgdKOQSGPl8ndlwzscTsSEqe7DESccqdT6sjmsXLoc2UQSIX8IbYkI3N4gJl4+VQhtzHAqXD6sX7QCmaiaeOZlrZrllcljhAnPGu3WL76nNVRQIWwg437ouOGweRWnZPHLi+Te6fTT+QRmXTlTjMQPP/2ILt27Yf4rC+S8p7NxcUKEWiedfbYEImz1YQ3zhaefRZ4zEdJpBPwhnHn+JGTtFuSdNrSm47Cx5YllAdFAVe1d8swKRQkk+UyWvLIQmUxCnAxRMmZSN/zlz0JA7NKjm6AJ3H9sj9MlMzrKIcMGylrRSTAQf+sNdb2c7MTSx849uzDnphsQdxRgcZGEmceC5+aXsknak4tnXSIlCJLopLc+lcbrT75sBMQMZIDxdOisZRlfZjYyn605gzEbNVFWtDrQtmMPjujTD/fdfR+S2QQKuRyCniCmTb9YziNLdgx83nh1gTjV7a27UFfRVf498+arhZLlzAGv3Pc4HHx88aQ4J0vIL0x3dq+w5POff9yBCldAlT8SEbi8QUybPUPsy+H9+gsKcu/tdwoCWV1RJTaIMsHX3HSDOEn++8UnX0AiFZWyDs+W1+XBLX//X9z8v3+Rs87sldd18RXTxIkvem2hyrSLGdgtDsyYdTlcIT+i2bQw0p1uJ1KxqJQbSGAlEY77u0/vg3HN1bPhI48Hblx9/WxBQkkeDobKxC4++K+HkJdEzI6Ro09XHT3hMNweN56d96yCmwsZpBIJlPvLcM3110hAwJLiqy/Pl+vcsWc7etV0lRLh3KeeECjdanFia8N29KjtgWtunC1cjHvuvAuVwUr5nbZsFDf/7a9oi0clafF7XX9IitM1cO0EzZk294q5z74jKU4HCeaMueM+U5QNTi0z9XKzVZOkcCMr1y3NfJ/9Mnk9ArcDbP5HDl1n23qfm4e/CC/EGDSlr12/Xu99fS/aobs9SqZYZ/OWI0ecUGK5S5HfGGjv5GAKuxOpRAo+txfJeBLr31cOz211SmTJ2K3/wONQVVuD+h270K22Du8uXgKPZD9FxFJxeN1+HD/gRBlwsfmrbyRjocHIp9I47fTTha0pJK1EQpi0zMDWfLAW8UxC4LKjTjxaWgN0j28JSWCEbrUJ4ezN1+ajskxpjkcTURmHOHDQQIk06cjIbP/mq28MIFABiHzdmHFjEckkpWbETOm7jd/IAZK2OABHnHg0LE7FIJfNkivguw0q65J6N4Duh/UV5inh7nXvrZPvtra3oLasGocfdRi6du6CcHu7fEZlVZXA9+s//NgoMdhwzLCTJIhKtUfRs64LFr46X1jGXo8PyUIGQ0YOF5iUUG6Pg3rLvTBwMQ9hkJnQuQKCLg9Wr3hP2lx0Zj56/BnYtmOHtPbwGuj8P/rgQzS3NKKmskbgs+MGnCzOWjoF4kl8s34D/DTv6ayQeo4fOhCO2nK0JUmyKaLM7sa6t5aKyhZZyk6HD4NGDRbDzXIFywJffvwlksUEhg0ZKoSY7zd/i5rKKiEq7d21W0gzDBq5i1g/PHbQSUIs29XcIMaP5DqWEtzMmOjQWdNiWxYJcawXGw6da0ImN9sD2SLGDP2L9Z/LGrP1z251of9xh+PgQ/oKJBkLR4SdvnLRMuSL7CG3S+Z7zNBT0YtGraUFqdYINq/5FEVmNA4S9+IYcd5EwOuUoJefl25qw9plq1TfO9GmfAoXXzFDapAk7tEQLXjtDWkLumbW1djy409SlqiqqUZDcxNcPi/eenUBPGyVMloUJ009G80tLWp4RXsYK5YsNyBs9RlTZlyELbu3o6ZHVzTGVMtlMhZTwjZE1gwpZfINXAUFRy9/nVnzvhr65IvOl3p/l949sathr5SWWKck0rPg1TfghQuDThuAY488Cg279shz50Q66iM8NneuECVTRI6cboydfBaKAZdi1yfTWPjaAkGjpP8YGUy5+AIJvkQHgAGW1YZ3Xn5LrofYSaqQxdkzpyFt21+LXsORZoe+LyspyLPlGfDaXQhZnGhvbMGrz79SYs3EM3HMvOoqgZuZkbJ9ji2wr7/4huy3GddfrnJvyjTbHEg0tWHp06+iSCKjyyMP6+I5VyJlh5A02RERq2/GS48/g3RaMfjzFjsunXO5lBRYTmD77ctPPF8qrbSG2/CP228TFIothXSmzPSeenwefFY365nybKORdtx5z11CVLznP/+W977+xhuEcHv3nXfBYQTmxEqvuv5qaRF1lwXRLOvvhluQHiJ0FllDttbu3LYDS94gj0AziSy47OrLZZ3JJX74oUck4HBbXMjkE7j11r8LgU9mrReKePLRJ5AupOG2uuQcXXXtLGHSUwiLZ5P6GY88NhdlNiJViiRNPsXVN1wrwdAz855DspjEjdddL8HQkw/PQ0aCEifiSOPKa2dLO6DNYUMhn/nDtjVzht0x2OP//97wJo346I4InemWIscSIqQculmcSNjkhkNXUayhtcCStDENT2szkE+i+KRqD3eshWs0SQcbmhin70UgfQPG1w6df2tGu87aD+TQ2S7oEq6QaTjOMaNPLmoKvgiTGDV0UYnNk3TikAydG+aD91aJs1A13gKOPP4Y2MsD4qTI6m6tb0Tvrt2xfMlSgYXLguViiE4ceJI8+E2ffym9zaztpSIxnDFOtb2R5dvW3l7SLV/53nsIeIPIIieZ6qgxowXKZs2Q+sWUhA2VhYT5SfbldxsJcRcRTUYlOj9xwIkSkVK2lNAtNzIhp4ULF6LMp6ZjRVNRDBoyWKBKbnsSat5f+R58Do8ib6RiGDr8NDFIwqpmuwJh+f9+Cbc0cChU48SRQ4XhzjrWuhVrkMom4HewRluQoIL3zbo6s1eiEPx67vnn0Lm6M6L5pGRak889B+GGZiF0ffbBR+IieIAzyOPok09Aeadq7Kjfg9ouncVhMjvh9bAPPVBRLgeRZDZCfl+s/VT4DFIqATBg5BDJZnkPbP1jvY9ZPMFcQr00rScPHyhZHw0v20w2vPfRfjX0k08fgoTbKn25PKDeog3/Xf6BGAxmrmkUMWD4AGFic6PTKYlWOUd9WixS3yTZi6I1hAcZGKZzKanFposcWWrHqSMHw+p1CcGuNRJGdW2N9OOy37+yvAJN9Q2oqKwQqWEaY7Kbi6Kl7xQ4nyxjR4G1ThveXbIMTiEwKXh0+ISRyORykukyWKJjWbFkGTyWfRDq4EmjhfktYh8FCz5atEKCNgkMSPQ8byKyDqsQwrh/nckc3nt7mVGrTcp1z5g1Ezsb90pGRhSIBpbPO+Dxyr+5dkSDWFJY8Nrb8rusgAv0SZTi7DOVehen6DmceOfNRcgXsnBKAA2cc8kUaaEL1FQKssTnYJXDb5KeZe0vX5BWOXu2gJVvLpG9qgKPIiZfNEXBnU6btNrxWnbs3ImDevaSTIt1aDqwRCQmLZVcL7ZRPf7YY5KpEToVlUC7CxdefomQ9BhkcQ2IKAQcXtl7kWwMV82+Wsiw5MGIVGlVDR697wHJdPlsaQonzroQCYsKmFlO0tK2mh3cETI1G2Q7g5ZMAS8+8ZxxIiH7adbVs1QCQEKtnERI4EJdDN4vuwN21+9FdXUN0qmsvMeCR5+FXcSACKtYMXXWZcg4reJ42NJaCMfFoeu1orzWtNmXyc8ZXDx+7yOS8TIx4N6bPPUcdO3RHbF0ElYnyxbtsrc6VVbjwTv/g3wuLY7YYbfK9do9Ltx+911wO7yYOv0C1NbU4N/3/Evsrer8tuKKa2YKES9jheqR551ls7JOTLxYniJBLxlL4L5//RtBR0A4Q0F3ELNvmKM02fsfhrvvuhutba2oKq+R97jhlhvEllJH4OWnXpS9QgfstDhxzZ+vE/SRTlz0H6jt4PfLOXj6P/PgMxw6me+zrp0jHQDznnwSTjhx0YwLhePz6AMPC6eFJEiWMC67YabsPULuuoa+j+ioOBNaTU1n5hqG15wK7fBoX/cjsxkbRGeyeh55Ryh+3z4i8rePJ6Idr4bcBYHjmTKElLRDl31psShhrA4TMM1ogh5upJ202XmbnXTHgEBfn5kYZ67Bq++L+lmpp10cu9mh66lmotZlOHT2n8cjMYnIVy9/X6IpMtkJ5w4deTqayHr0eYWEwywx3NSC777aLNfDflu7zYmD+/eRTf/9V6w/E8pNi+gBd048l4aN/6bhzKVEkY71xIaWBtRUqnrXSYNPlg3E/nT2DdOxE8JjTZLlt68/34S41IJ88j5ktUvbk8slmR6zdLaptextkZ+rO8hj0NBBylFnssIK/u8nnxuUNGVgh40Zjsa2FkEPCFOxDeuLDz9DOhETOJNZVv9BJ4ogStOeenyw4j1U+8vFUDMCpjFhsON1+ZDIJQWi52HngUkSBnV6hVQ2+pwzpD83n0jhs7UfwedUQYXO0PN2i2R+5dVVcv2l4Sg2qwREXFx33gJ7Jo+Nq5VD58PlPZw6eoi0KnGIA1vF2D+/5t1V8ELJhpYcOsdwFgvyPLVDl9qRBTjp9MHi0DN0eIUifIZDZxTbUuS8ehfOm34+vv7mG/Q6qLeaEMUhJ4ygMxmsWbJagHWS9XTbI+8jno4h6PLJczp5xCAxUvxDEiWzfQYgdMDM0Fkb5OQnZjvcb5IVirqfUvtivZgZKaHmFYuXCRtfczGGTxwlhohdFnw/IjvLFy2BGw5xdnwKgyeORlYkzJRD//DtfQ49iTxGnHsW8i6bEP+0Q1/19jJks2kRTGIVfMRZY4SLQF4EndOObdvQp2dvMfLzX3oNdqPDgOFWAjToVviNHJzXoB06AysOiVk8f5GcFxKnCB2PnzwJNr8HaV6n2yF7i5C8sIQNBTz+iGUKe64gQd7S194uOXSa08kXT5H2QDp09tDT2XASHGvOXTrVCcE0FY3j4QceRI2vUvZyc3sTasqq0RptRWVAdYGwJHbmxImAxyl95jy1C15QkDv3N0mLl1w5Ha3RsCiC9erVC/W7dmP5/MVSsgq5vIhlEzh39nQkrbnSEBitd6/lb3/fEAO2ggV+iwPPP/qsXBPPNPfSNTdcIyx2tmWWVVSoTg63C/2POBw/bvlZgniK7ETCUQlM7Ok83pr7HBwmh37erBnIumwS0FM9sNAex6sSOCiiJTnpF8++DFaPC5QffuTOB+XEcU0T2Tj+c/992PLbrwItk4BHQ07dA4ofvbdouXAIVPdBAVfNuQr3P/IQqBxw1Q1Xi70hc/3Bu+8vJU+/69BJLjUIzEwqyCva+dt2HH/MsZh15VWoDlYjU8hg5syZ0sYbjkTxzLxn5HkxoJp27QzUNzWgprxSiG+P/esR4zN5jzlMn3m5PDt2HdH++gJ+mbxIFPSJBx6FI5FDmTcgpbPzp12IF194Vc7dtCum4bD+/aU1zuzQaW8uu36mlBHp0AsGKc7ssHlt2vFpjXrtaPV+0A7fDLmbgz39by29e6Cfqc9RWGaJbG20TZrHyoq6oZFFm9nwYmWNLiydeZtLRHx/s1KphtH5txl61/82k9/EORtTM8VnmWB9HQiw5EhdAXM2bzl2zClCiiuNsTT1odMjMENPJ1II+kl0er8EufMBnHraIESRk+iNbVoUAWGW/t03mxH0KVYtnUrPvr2kfrluzVphpVP4gT+gsHyUbUuWInxOH8IJ1uJDpWffnggLUeSEE09E30MPkcyH9XaZsEX94/JyNO7ei80bvpYse2/rXvldbl5CRNQ85sJrvdzvvvwO4RRbk1gLs6Lf0f2kXYgOgzDlN//dJAtL9SVmtf2OOBx13btK5sqM66svNqJlZwMS0TAq/CExDP2HnCSHtsIbwJcffo5kIqokX30BuXcqKyn+P6Rlrtxo2+Jh3tG0BzmPA6cMGiB9xyTFLV+4GAG3r9SHfvhJx0ibCqEs9rxy8egwGaiQpZ51K4iTTpaZxherPjZqoerAnjpmqPSNUrBHO/R1y1bBJw5v/wyd2SEd+ucrVYbOa+T1i0N3WcXh0Vloh86WuTiAXbEmTDhrgsj0isSkzSbjQTd9vknWg24zWYgjYPUhnGzD+HFn4pMP1ktAkU7G4fP4MXDMMFi8LmGdWxwqyyfUS4ieE/6YJfJGmQ3yubfGImiLRFBZVS11Q4ryOPJsJ7NixaJ9Dp13OPLs0RKYsBOADp1PbOmCxYK06NIJHbo4SmbNzNANhy6BFR36+WchZ7cK6ZJogDOVx/tGhp7MpGBzusWhw+WQLJsO/cjDDscj9z0oveK1oWq0x8kWLpO9wPaxha8vkHWQAJAOffJ4laEXqfLlxDvzF0kgxL3NDOfimZeiPZWQ/mfW0kVTPkPIzshoiLAxYi8A9lwRzjzw9ktvyDoqMlcRZ09TDl0QGX6wMVGxlq1X27Zj9aJViGUjKHeo9kKFxuVx1tlnYclbS0qOU5H4LhJkgueDehJL57MdLqt4HW43zrtgCmo610nbGG0Mz9irT7yABLstKE7ltEuGTodO1EkPrdHGU8+i/j1jTIfOoOXJx56A3+5HEimpGV910ywkqAWQJQmMJDcrAqGgiJ5QJY7IFstfHAFNno8jU8Bbjz4HpzCm1fCdc6+eIRk6uS7M0Ivtccx/ikQytUfo0KfNuRyu8iC+/+lHrJi/rNSeyWBy4tRJUpemCiDRAIrKcHtRm2DuPQ/JvmP5kuIxzeFmlIUqJYOdc9O1cBstjGSJV3rY4qhIiDpDzxoZOsMXB9ceFqRTaQS9fuEpsM2YiNDLT76ESDKCMk8Zps24WHGHLDbcfe898Dq82BVpxG0P/Qs2lx3R5jbRcnj18RcEaWCGzafxz/vvFD0OImJUmksmkti7Z4+cyyfunQviMdl0ClnyfOxu4cM0RBpx6623ShcOhcS0Q2fTHDP0y6+fCd5Dwaocup2yvIbEr85UO9aYzQ7dnMHvc27/t2zTMXPvWGPnOtpETnsf5K4dqZb6FSdscuglaXNDu4XJpR4YZob1/whZ0A6dr9Gyy1qsRgcsmkinSwr6DJgheDp0C4XWtKQveUZsW9Msd6Vbrshxwo9jy5rVLix3EizeW7ZCZB6DbMPKZ4TQFuhcI07Xxp71bF6kD9euWiOfH00RJnfjpAGnyIH+4tMNUj+3FgsCuVMmkyz5WCEFt1UNfeHmjSVjAp3zi5tq5PhR2Ll7t9RvKpil2qwC49HIM1v68IM1xgZUG//Qo9ScaWbmdOp02ozUFi9ejLqKOnlfDpcZO3as+oxcHuGWVvz6/RZppaOKl8DVpw+WDJ0RONnbhxzcB6uXUFwHSBM+5dS5wSeguksdWnbtxaaPeH88YAq5+3XnNnTt1hOJYhoOi0IhaBwLJIPY3GLEqZU09vwz0bRzjzj07//7tRjRlGR+LvQ/4ShU1NUgkcuIM6ORo/IVNwCdWtymIKpAwQZ3pijKdPtgwQJOGTNMIGPt0Nmr/eGyVZIZKpVyG04yIHdx6EXg8xX7HDqDghNPH4QkHToH8TBDLyjInfV4Xj9JcePGnynlEErmdu7SBW+/8nbJDjdE6nHR1AtEOY4QHB305x9+hkw+JbKbzKqOG3oyYrmMkpcNBUWEp6qiUmqCTQ0NCAUpABSXjIk1Uap1FanFT5lLk0Nn29qKRaw920uQ+6jJYyTQ4DPzOt1yj0vmL5IsiZC3ztDp0LlufI8PF6oMXbHLcxhx3lnIO9QwBaoFikNfuAyFgurXb06EMWr8OBx3ykn45PPPpA7+5OPz0DlQI+sRjrXhphtvxO69e5VUbFUF3l3ITE1ntMC4cxUrXCBthxOLX1ewPM9FIpvAxdMvxS+7tqOsthrJYk70HWLxmBLGYC2Vf6gQR5Z7HhLgvPXC6yWiGoOzyZdMQYKwuVMp7hHd6Na5C7Zv3YYlrywWBE5rTZw2aqiQ4qjhwLGZb73J+jd5D4rEdsGMi0Wtj46YoivL3nhHfp8GkK+4dNYMEUOiM2WtkCWXZx9+Qs5ILskyhQVnX3Wx1NCJ6OjZ83w/PeDkjzIssvkp3vTM3KflKelWxVGTRqNbzx4SxDHIlD3ZtSv21O9V5aDaGinvUXDF6XTDnilg4dzn4aBqGLsOLBacc/V0ceh0ZD6nC8W2ON585mXYimq2A8OsabMvR8HN9isPHrpdZdNGjCQ97xSuIveF6CIFaRp270WX6lrc+pf/hd/phs9OJK6ANDKYOedq2de0cQwGy0MhPHLPQ0ZN/vcdOv0RhwQRZtdKnQd17yXw+b+k/9uNmFGKvOaGOWhvD+OBBx+U85SHHRf+5UppO/RZ7Ei3RfHWM68hX0zDbmEQnsH0mVegtlsXNLW3il+gQ+OeYJBzx9//CUe6iKAkL1bEiync+JebpZVLlCJjcQkw6NCJTjFgKWXoBuReYBeATZFgzZmrdoh/5BjNQYBZmEU7/I71d22QzI5dZ+jaUXeE3LVD14iAzFrQ2bIxvpk2omP9vGMQaobhNRrB1+h9rmePmO+X1097r4MM8VWGqI2SQ6Yg3L5ygAQBJ4wbWFKKE/KKQcOXynLRIpkmM3TWKj9YtgoJqcn4RVjm+j/dhFWffST94g07d0uGTnnENe+vRjpLWJ3iBjmcPPAUhMrKsOydJUKeqfSFxCkedewxoppGFTRKTlJhjFk3ofTmpmZ0694NkVhMImpG1sxISBqhSAghNbJw2/Y0YOu3vyAi/ZQqCDhlyCnyIPQGoaEgTL1pwybkDFkVRqAnDzlZepHZkkOY8duN30igwt71VCEj1xesLJesiUamvaUVm7/4Ch6jYkd2+7Gjh8JfUQZrKoeN6z4BOZuE3agdPWrcGdjRuBfdDuolDHWp65dXCiO9adceURWL2QpoamtBt+pO4ig+WbUO0WhYMYMdLgwYOVQy9PrWZoH4CY9Sp57jCBn9F/zMSZVD92SK2Pj+PofOsSd06Mww2XpFJTA69I+WrQKrmMViHnmLDScMH4icyyb3KRm64dAVW7+IE4crhy6T9fJF+A3I3Wm1ozERgdcbxIgzR0rQQ+f8+YcbxEjxGW9v2I5/3HqrCGlw93Xp3Bnh1jZ8uHadkCvZYmS3OTBg1FBYPE7kHTZDRSoqUq8iKsOAhTKdbL9LMzwpCmJRsFjgcXmESUvIXWfo70qGzr5eVX0cPfkMpXOez8PjcIlDf2f+25Ib02nTzAwyMnQ6Aellf6ujQ58gWTEdOjsc3OkCVi1UWSw3A9AAACAASURBVFkkEYXHG8CMa6/EZ19tFALi0vlLxblRIMZOZblRY8ThVlRVKk6DzYrH5z6GTgFF5mRmM55BAxseC8qhL3p1oVwdjSHvfcolFwja4ikPoi0RE4U60XMXcUelolhy6KwvFy1463nl0FWLXhGTpu9z6Co9T4ts6zOPPS1925VOckyKGHL6IBx1xJGix0+omONzH3n0UcE0VI4KnHXBZETTKQkwqc0+/7nXSgEIHfqYSWPhLwvCS0lhlws/f/8DVi17V9q/+Nwbw804f/Z0ZB3F0jx4GiwaOQbhWua4o3HU/0+HXu0vwz133IUA2yglAShgxuzLJCtvbm1BU0szjj3uOPzw44/o178fWtvaJNBnPblL9+6IULc+V8TCuS+AVF5VLrBg8tWXlhy61+6EJZwoOXTuS77mktmXY1dTA0LlZSLG0xZvESU43sO/7vsP2mIRtITbBer/cuNGmalAoaB5/34Erc0NqK2qFS2C+x5+AF9+87Uo93kDfik1Ndc34rl5T0tZiHfFEqdk6E67wNU82zkLdcWzMtiHiQwDW07/I2+DpbGudV3wl5tuFtvNPXTFVVfg6ccV3B5Lx3D1zTeivhCTclzvms5ALIV7//ZPlLuDUuZx2Fy49Jor0LV3T9Gq6Ny1i/BP+BmFdBZP3PeYXBe5Sx5PAFMuu1C0ODjoiOU4EjvLfIGSQ2eGzrDrsutmCjqUtxbB1kjt0LXDMsPWtLvayWpnph2c2aGb4WozqVL/rvlvs0PXLHdNitPvrTN0QZY4ic6YKNpRWEZmJxgb0sym1//WQYXZiZudu3kyX8egREqWBkdAkkGTSp16LTXaVEKnYXeB3OXDZFLTPofO4SxsASPkHmkLSw39k9XrVfVZer0d+HX7Nlx23Wz8+PNPOLh7T4S8fjz31NOoragpwe082L36HyQ1q0/XfSIZejabhN/hwSkDT0V7NilKZZSG5Hi+X37eIiQvflFSkMMgyKKn06N8LAe90LGTbEMRkDKbGwtefR3d67pL/6te9AkTJmDnzp1iGAhRb/l+C1oiLdLPqWaIWXH8gBOkXEA4jDDsF+s3iINx2VzY3bQXM2ZeIdrX7FPn7F8eklVLl0sG5Le70J6K46wrpokgw1F9DsWil+eDytkUkWGXwMDThyKcScLh94gjYpT+6w8/ocIXkL5pieCzCQkaKA/aVt+I3zb/JI6W0Bgj5FOGDkY0kxTnTdEH3gsHpDQ1NYksZX2sXYxQMG+DJ13Al6v3Qe4kq504eqhy6Dalf++jQ1++CiGS4gp5ZK02nDBioGiE8zBKhv7uR9JnrZTQijhpxGCk3IQfi7AVivDrDN3CqBuIpOMYM/YM2XD9DuuPO++6C+V+DnxRyMsJpx4vLTVUsSK5jSMiX37pJdRW1shYSK7GsDNHIm0pIp7PSBsgWxoZIJDoU1tdje3btktmJZiCyynsYbvDKXu0SIcOm0DNhMtXvLNMQi512CwYNWmMIvRkc0o7v1DEkgXM0MkQVs504CQFuesMnQ5dEx+TyGH4+RMEVtQOncHTqreWIZGIwu8NoDUVwYRzzobN4xLS1atPvmJA3Xlp0zxvyjlC8iNExyyMe3jpwqUlBS5p4ZoyUTl0zihwOLDolYUCfzKoIUFpzFlnyLhM6ouznYoMbLvHWWL0SJuNAevSmTPAWfiiEhlRfdBFTJphOHQXkTLAm4EEkq889bK8riXShJpgNc4+b5KUPKorq7B79245V2+9sVDqqtliHi6LS0h6CWawPp/sm6cemycBBY0Ls7S///MfMtNBJFDzefTtfTBuv+XvqPJw96k6+5TrZgg5lMEu0TTW2pmhci/p+unvOvSCBfVbd6DfwYfguSeeR0u8BRU+jhst4ILLLpS2NXYC8P0cTifmPjBXuBVTL58qiIG/rAwp7qe8dugqwyacPnn2pcg4LNJN4SPHJ5zAgqdUyx3tB3ftpbMvF5U/Mtjj4QjeNJ4191A0F8f1f75JkLH6xkYZh0o1vQfu+JckBBr9iSODG275s6BvHODC7D8YCKCYzePhO+439tA+h07NixLkbinA4XYoFNLpRmWoXPQL9u7ag7rqWuzcuh1L31giQQ4d+oWXXoiXn3tFBgRxPa77680Ie4pI5TPItUSASBLHH3IY7rn1DrRF2hAKlsv5Hjd1Inr2PVgQj93bd4pU9bMPPSltbUWRBldo4423/hmpXFYSMOpMiIZCvoC596sMXZNwL79uHymO72G17ZN91ZA715z7SHNxzNkp94Z22h3Z3yWHbJog2tGZm/+fKou6bc2cCWthGWkr+wNhGbND1/vUDL1r6LxjSeFA3z8QQ15D8OY6+7735zTQfYI2UmLo2LbGDJ0bki1FhBLZrsYojIz3DR9+VoKVtMBCfbINZ597jmTnjNy+/vxLxAwjF88lMfi0YfAG/di6fbtkZ+wB5gEKuangZMHxpw0QR7Vj+3bpvSRU8+GqdeKk+h3ZT9p8GpubhQnPrJyZrsPjkkiWU78q7R4xXOvWrRN1OBJAyAo+5LBDpE2IB/frjV+jJdyCypDKhmi2I/EIRoweBbvXjXAkItDQpo1fCkxUEawQA9gSb8OUaRdh9949srHI3q/1VYqh3/LD9+jTrz8OPe0kcZbplrA49aXz35JBGIFAEE2RNgwaPRyhmirp3ySZpFddV2xc+5lArceefDy8dVXYtnun6KMTcv/k/XUivOL3kWiSx8Dhw5AsZAX2+mHLz6UhM6w52txOtOdSsOSLCGQtcKfy2PThp0qqlw6MOuyjhiBhOHTW0AOGQ5cMvZBHymbD8XTopgz9M8Oh69ruSaMGlzJ0rl3JoRfVEBn2Qp4xfqzouZMBy7a8n379CX0POkSIjmw/u/iii9Da3CJZ+oZPPpNVIGoikqco4OTTBgkUTG19jil9/ukXBC4UTgOSuGTGJeIYOLXP5fcqVb5giM2yokDGDF3qxoTcl+xz6KpkM1ocusDlTmboFixdtFjoaISXabQGTRotg3NotBiwrVuwf4Y+/Pzxwi7me/jtTkFDPnhreQlirY+2YOolFwtbmfKib8yfD7+NwpskQTLLtuDMM8eJYyHjeu4TjwuipEZ20kEAE6ZOkiyagRYD5reNFi8G0RQGuu6G69HU3ib7jcqEVChMCNvd6ONmDa2gJn+R8c8BKIteerPUWkd4fNJlUxCHgtz5ulqbF9G9TXjt1VcRcivdAHVCCjj/vPPEqbJ88OjcuVILDwWYwVuQLmZw3oUXwEoN71RKmPxUxgvYFTGVNoTZ56xr5sheZBZ56y1/Q6+qbuLMdm/fJizwIeeMRtqWF8IWA+s77rgDQVdQJnPx65wZ5/yePwdZ7n06d8feHbvx2kuvC/omJHXWsC+YJHuRRo4a5vfffz86l3eWZxHJRhB0BHHOZVORdyvERmXodOhqP5x99SVIOyySSXKYDAi5P/nS/3Ho8nkk6EZjePmZF2XGhd8TEAfHP1OvuAh1nEbZ1oZnHnwSqXRUWP75dEoQsZvv/Dt2NtfLGFS31ytCWtTrIDnx7tvuEJVBnaFfec1MEbGiQ89YyK4owBP0SisrdSfEiVqsSETi6NGlKxp212PeA1ShU3XgjJT+OHY1L4HNmRefA2+vWkSTMfhyFgSLdmkDvO1//4ZqclOMclMRdlz3txuli+W3n7fg7RffRCYdh9/llzPLwPKfd92BhpZmVHWqlethRxDRWpZWzQ6dGfrl1yqHzgydCRQ3nc5gdXauHbaWTjVn6eaMVEPSv7tJjB/oerr5b+XA1W41Z+gSTJiEZTr2oWv4nb+sHbq5Xm92zPpaD+TQ+b2OJLqOjlvX2PWwlv05BqrkaNZnsPQfeqz0oVMhTor7hoAHlY4IEWZSGXSq6YSW5masfHclCLMSzmRmRZKaw+FFNBdD0E4JS2b4ObgsqgbNmz36lONkihDJKXxoX328UYwGQcREJgm7U8HyqUxShEiSeTW6kQeaG48ZAaeUbd+1U9q22MMrIyrZvpRMI0TYNp7Epi83iXnmoeb1ETJy25RR4PtIXdKm9JSzhSwcVgcOO+YI2ANeqcdzxOcXH22Q++L7qPGljDyLiBcS8Fl9ovREsRgaaGZ3KeSEFMfN2b26E5p27Mb3n22SZ8DAyGZ1So2xXfSSOZzRikwhgZCVHHPFYk9bbRg69nQZl8kRhetXrBEUhKQjykASFKa6Ep/R5PPPE6NKR8ihKhwLSpiaMLg7W4QjncdXH34qdW5CjjRMJ40aIhm6tBYxQ7c58OG7qoZOJn6GkPuIgaqNycjQP333Iwk4tEM/dcwQgR81JO+FDZ8u/UCehIabBg4dJNDjnr17sXbtWlGiIyJCQQl+JcQA+JRgRT4ja0G3oVpZrBg18QzhCXBoAweArJOZ7PvaSQaMHCCOMFPMw1cWFI1wGiqKdICSr3xidGIF4N13zJA7MHLCaNmLQopjax1JcYvekX0i09cADJ00Wur3yiFYsGbBihIXgus88rzxss4SFNidMrRileHQiQxxncZPnShIDJmvb8x/AwEL8RqFdKjuENVOyHtWTAv1fd4HjT8151nXZoZO1jkdOs/UPjFgS0mJiyMof/7tF9R0q5MnKBAfRz7mC7L+DLzoqN5+cUHJodPdnX35FKm/c8AHnxVaouhV01kgdxWkq/OTNVTilHyyCwlj/K8geUJnzOOyWTORc9jkTJL89ORD8yRIShWTgvZ5bTwz7IhRuv/q3CuxHYWMFDF51oWiD05EgoI1rzzOueTqK444ps+YLptA6pT8Y/yb36MeTbypDb279ZA22fkvzJff29m0E92quyFRTMJjUX26/EqBMp7stHDgrKlnobZLF7Qm44JUvDn3BTmTNOTcD+fOvkTG5VJTQLetvT5vHymOKzh9zuXCSO/WtauQ0FhKeuXZl0vKf3y8XBveQLyYgN9CGRdWvjLwWJ24Ys5MxC05pC15laDk1GAnIi3S7nUX271Uvwr3wJXXzZRxyQwyGATz+WU43MejBKOZSIhORCAoHQCxcFQg8mce5Txy/aUc+/Tp0+GpCiHpsWJ3414cffChiOxpRKKxFX179sYdt92uVBkN0SQGD7FMDOVOVS7lH3V2Hbj6L9cJ14DlUNplJhsUMmptapbzOfc+laETcqddu+L6mcKFEaW4AmvEyoqYYXPhhMicgn3ZuDmz1uNHqXmhHPM+CVQz9K0d5oEcuijE6WFfxntoZ65tj7QI55T/YClEfm60sPEaRXXUhAbo+9BZtLmeb3bW+j1yHMGtBWwMWF06r6RGXii1KOsae8eAh9PWtJMXHsJRp59clAlrxg3J9jOo+0JSKxQRi8UFflv/wXqk8kl4bOqQnDjwRHy+fgPi+YSoj6ne34I4U76GkDbhLsKMZGXzovw+P9asWI1IMowyT0hqrfxNfilIhofKhh0NO9CttjsGnDZAJmVxs0uwYTNmYktjbVEU6jgL+aijjsKSRe8I6zfgpDY8gTP2+ToEGjrrrLPwyksvozxUJjV6tuOdMnSgOPSffv1FZogTzl7/4UfwO5RuMYMDYZLCiXAmjLFjzsAnH3yMRC4Ov90nV9tv0DGSKZM9zTnMfrcHH61Yh2g6gpCLxBNl0NR9sQVJDVtoj7QiFKzAkcNOkuicB4CHj8TCzz+iHrua+54spkQ6kg5g4OjBQkBkHZatQFR+Y689CTDsH+Y1rHtvdakHmwZt0LCh4iTYbsIpbCSyfS6tbUAsG5MRsSPHjBZnzY3ETcHr52AL5pf8OvzkI6Vlzk+Bjl27Rfd+1bIV8AhjgBl0GuPHj5fNR4fOa5rPDNWhNPPbk+0iy+uCUwZ9sKY3efLZWLTgHXmGkXwE48aOkz3CwLEsGMKqd96T380Ygy3GnT9e0BlOm6IxI+QeCpaJDgEdGAmSFIVhP+1nH3ymAgdplbPjhGEnSt2UKAs5CFWVlSK8YegjSq1/0BlDRZ5YWO2U4l26RtyWmh5gxZlTJwg6ILPj4wnhU3z98VfyU14j98jw8SNEc4BTpfh5Lzz7fAll4L0kigl4Ld7SdU26cBIWvbxQINFwOoJrrrtWDDoznGOOOQabvvwKS5YsQcgRRAopCRI9FjUnYfCYIaipq5Ush4pbPFsMhAW5sViFL8DBPwteeFMhbMbdTp5xrqAVPEfiqCIJeYZ9+/TB3//+dzFWAYcfSdM5579Zept93Rw89OBD8rz4Nf6CSQjUVonCHrNDwpTPPPEUfErFAOFMuwx/4eeH0+3461/+B0888DjC8TZU+spFMGnklAmo6Von9V8qKi57jUx6rm8cAXsAF195sQRjglxIAKgcmeCIRQt8Lo/AzCS2ctzuv+64B4lEDFXeSsSyUQQcAWyt34YenXoiwadYyOJ/bvmrwOScyFdJYZh0Gq8/8Yqh/yC5GqbOvEjKInxO3FPcYy88/pwELCo0s2Da1ZdK/ZnoAp0p9wTFk554YJ7K+AybRnvWbJQD2hKtgrIJCzwSFgXIHXt2oXuPHoIU8mdtra1ipOc/9bq8R1u6FRWuCkybNU34FeUVFXJdCU5xY4BjyJNKyYWWQjOzOR0ik8VTDz1Zcui0iwzk/3LzzUKqtYQ4JCor9oNKnwxm2Wp25OFH4M9/+hO8dtVprsY5AfFMDGXOoChhsgn3ojkzxIawdZPdLfQl4pCyOXGA3JPz/v247AcGvrSF199yg0yG5FmJx6MlQpwus/DetSPk72nnrrP4jsQxvkZD0x3r2Nqvmf82v5aBs3B1Ogxn0a/h9ev3l/c2Qdzc8LQpgmobZWKdies2Nn2tHd9f3tRgz0vIJsOG1B8zZM9XmcsQ+lpKrHj1Rvt89tHDT9FJlvGj/aMdRkKaOk9hlkq/yriao80YN26c1Ibee5fMb7s4CF7MpZdeik8++UTYsfx9KrbRUJE8Q2PFaWFcnGVLOLnMqWrfnDNtUfraLbEWUXr66utNIjSRpSgIFXm4cfngpdVALSJlMisrKiRwoAAJI/3nnnkW3asp70jiQB6nnnyKfO72X7aVSDvReBSDThuKn3ZsxaTzz8Xq1asF8mPdfuWilUgiWXJojdFGXHnllfIeK1euLH0/UojhzHPPllY6ztquKCuXkYgczEF3zEzRAzeS+bjUgit9FfL5u5t246//879Ysfp9hDrXCHTKXnjOw+5c2wnxaAyfrF8vzoSwM58PhW6mXniBOBXOtaYyGDcX5ybTgBO6/n+UvQe4pVlVJrxOvDmnil2pczd0k5okSDfQEgdskCjCiCBDUhEQxSYpDjA/EiUL4sAAIjhiIwrMoAiKgyKhY3WFrnxv3ZxODvO877ff766z69zqf2499dx7zvnO9+299lrrXWmvDRD5yEc+YpPDk2mjjRufeiNpD0UPxsB1X/nKV2y8N9lPDIPjluffwiIhCA6Kn77+5a+nhsi51XP2qle9isYDT3jL5ViU98EPftCmBxCWA+iZPeEpT2DO+6qrrrLbb7/dbrjhBnvf+97HNYJixs99c/fZq1/9avID7vdP//B9m9tctJkBnOVs9sgbH25XHLyUrSxv+zLAPrHoEbp98tOfZoeuusLmlhZYbQ/DBmFMNDRCdS+UKpQhimg+8+nP8BAZ8ml1gc/E2HE9rsFxoAjBjmQANjg4Y8le+cpX2uzsLL+DWoePfvSjNsoCMbO1xpq97nWv41Y8CBLojLzx+9//fm6zRPgSRs0LXvQC8iot90aDY/n8f/+89VhvCvqY0/Ne8jzWd8CwQC0BlDV+5jfnOQ5EYLDt8tprryWt3v3ud9vOkZ0EdZwhjbV7+W++nKkghFxxEAgUCJQG1hm/ZeX/5aeTlq0wOtC9641vfCPvj//Nat2mR8bs+JGjrPrGAUef+hAqxpMfwBby0rfeeisbNEEWP/YnH2NzGRgm61ayJ/3if7IrrrnK/v3f/p3Hv4J//+Dt7yCI4+Q1rOup+ZP2Jx/6EOtjPvC+99uBnfvJMwvVFXvFG36L3t3C7BxzzJ/9xGfYrU7V/b/8shclUQuAOo5bzaC3fuL5QldUNss2MjTClNnsmbN2/dXXMlLzljf/vu2d3GOlVsn6sjCikgrr33z76+3Yifvs1Lmz9qhHPNyWzp6zqfFxe8c73mGjhWS9VxurBFzIO0K60AtIO7zzzTh8pGnlVpk0fsvb3spjWE+dPsWOkAf37be7b7+DkQNU9L/l1lttemiK94RvB+flTbf+rlVqNTt15jS9cuT4AW4wFHUOgir+3/zmN9tIdsTW2ms2nBm2d37wnZRljAmpRPyXF5sYEJm0Nak6nUEn/c4b38iCyX7DoUBmG411e9d/fZetljZsbg07LiZoxKLj3ejIaHrIC/r7ozkUaLlzeEdqpKCt87vf9S47fPQIj1xVZ0SBlgcn0O5tb30b5RG0Aw+/4w/fwboMyCJy2CiKkxOp8LE8WBalBW/9YoAuPPC/U0Z2gJfydtKVhedVXBiG33JwVdQmQ8H/xr0KhTzbIXsjA38rRO7vLfpsjQvbTZMohEDcg7qiE90APQ3BqyW2ohTX3/woVrnrvwbgFwfCjm0r2EsOLxbKAB4xjvIEkEGyEPrA4iFvffToUf6tgjTcC4yHBSTwTkwwnwzFCEajV5HL8TOEL+AJ8uSpAwfYB57KCc3oYReH8ISsEFil8ERgdKBC/tyZs/xdq1SZx4GSufP2O+zGxz3OPvLhPyHDD/cNsdf8Tb/wRBY6JW1EW1SeGAuFenWVCgzz1fY3vA9FDoGCsD/k4TfYvSePk6Fx+ATyhOh1DgODnuzISHI+fLNF0IHFCgsa+0FRPYzQMY5RxVGzKBRDv3JEEKBgH/aQh9JbhWJHMxM0bEF1Pw6zQTtL7MXHOiAnjPsDIFH5DkCF54H1AK2wDrgO48ZrgNKll15KcMPc4E1jvfAe1vlnP/uZPeQhD+F6A5DwPdwPY2b+eHCQr9matVJhhzwU6OFz9HHH97Beyn2Jr/Bd9LO/++67SU+22y0WGMbGWmIe8CaQD1fHK7TM/dY3v205K9hNz3gi+4Kj89bOvXuojLDOGTQzWlpOuyUBeDAXrB/Gh2dpvFCAeA0+47allVWeSw0elOKQQlB+C/cADUBf8C1eg49xT7yPH8yNh/dsblIx428YrXfcfjvPEGdDj9VVPhdjwzG/eA+0gYIG+IMeAHDwPWQIvIh7gLYYq3oPqK/CkSNH7Oce+xg7v3ieYT+MX3KGdVZxKMaE1xgr+Bnfw2+8Zp6w1aYCx1qDJ/Ab84Hsgvdg3GBseE9bi9J+07kcK7mR911ZXrGpyUk7feqUHdx/gN4qjH3QGJ0CT504wbMHcP46zqXHrpZLDh2ww2dPcrcHwBxAiHPV0XXuti9+zZZKS/ba33htcvAM/iPUDEBnuDZRi2jNi5qR6kaJXjQKc7H/+QFXX5OcK766ytwvmqIgZ4891TjWGcci4zS/TK3GRlegsXbGAFBBfxVkYc1BxyuvvJI6D+sLgP/Jz36a8CK8zcEhthUGDwPMETUDPcDD4BcYenBE0C8dBcIA8R27drI5EA+aKRZJb+k38CoKccHPGBeeB77BOHE9fuM7lPPE+uIPvx90JNYXQA0dCACVjgKfgM+wBRjNovAbwI3IwMz0DNcNXQNLONd9aopbR8EbiMCgYBlrWIERPTFui2hsxRPLtv57UMWcYEBL3wBDMA/8QGc0eBTvVlGc93Qlg2nO2nniep56vW8H6DIUPLh7QAWg65kx9nUL43vvPjV7Q3dHXe8BXTKjde0cT3dA9x66aODHKNmm8RMmk0bVBeidyfakUQUugsKBcIN5wGT4QdgSQIDXqCSFsgHDQdChgDAIMDEYnedkB4EBCEAwBO5zs7N8Dt4H8ND6rCPza3ZubpbPYM7OnWiTEi0INHOGyPUgv4HOOYGxEH6GkP2ff/1X+/nHPNbOz83ZF//HF+zgngOJlVrZsJuf+mQy9Imzp1NFDGWHAxe0dx1jx/wQbUD7VswLn0Gw0UEJZysj5wvhx/a3zY1NK6AjXLFos2fPEeQHeFym0fBQBT8UBiz0wlC/nTx92g4eOEAv/fjRo/b4G2+yb3/zWxQmABC21uHEKhg6K2trbJiBbW2kL1qZ5mElJiFzbYMAnTAG0BSfQQFAgPAa18kwYYvSSlL1iu8AkLGWUOI6phUAg3XD8/A9PAPXQ0FDCcDTxPswDPA+gAl0wxwFEBBojAe/sdbw8tFfG7lcpA+Q92PBGrLKtQaVCJTRbV/5ui2Wl3jk5enZsyyGQw0F0iTgD1QXI1wLgNS49VzMC7yBeQBMoVzwbPXCxzxQlQ2aMHWxvp4aQeBxXMs+5+E+4G8ZCaAnQ7YTE/S2QeMHP/jBnPOxo0dtHG1uq9WU35GyQmgPn0NBw/hBkZ/qDkBj3AcACmMR40HEAHMCLUF7XAN+wBiwPohWFXrQ2KWRegjxfl7MFc+DQlCBjZSE5BnFY1g3KF5Eqq6//nqOk+diVyrkd6w/xoYxYq0VcYNhiXHCm8N3kLrCjgREqdB3AE1m8B8hcQDB7l27eeQo5oMoS3FkMGnEs7LKIirkju87ctS++ZW/ox54wa+9IGm9HJoKAdRROc499EiL1RrJVr1MlqfzocENIjzgp7OnT9vVV19t84uLBC3w2469u5nzR3X68WNHbWZ0jEfQSifhmaAX1loGoA7QgHxg3OAJ0JV1Qhmz9Y2kmHdxfoHjh5EE3sWuEtAVPAL6oX01QBD6Asb3FHr2lzYpm9JrMiyxXrgGRp3kDdfgfhif3oPsI1InMO/wCDOZ5DxxNP4plaiD0OFN4Af9s7K5znC5PHSkxqRLx0dH6RhJj+3auZOGG4pcoddQ07K0uZ4aVwJKPwbIPPQneAM0xXzwHl7jp4qak7Dt0oOuB1NtGcPnPoeMazygx6Adg68HxYReWXro8XP1PIHkdvfB95pNGNOJQ+ivlweNuXowjwEdu8k0Lx9uPCot2wAAIABJREFU97l/76Hj+zIY6M2HUH8K6Nc98ZEX9dChKKGooUzAzOx4lM1S4aBJA5gTDIabY+HAnFDWuFZCgWsBgPgewnq4HwQCih/KC4uL79OTHBxMvJ3SJnMyUPZpUUwYfOBeEgqAgjAxQu3Yu44zhgHsUKawMNETGZ/99Mc/scUzC0nOt13ltptrH/ZA7ukFSGDsSg9AiWKsUOp4DzSAcGN8EBDMDV7sz26/nSCL84UBhJgD5n782DHO75prrkn2izdbKT3gVeKHjJjLcp8qcuJQeBwzPMGxcf6HkBEAcM54ucQGHdjGB48De50xZoAZLGcwkIwu5nUCgykkJxrjfShpWMqYExQNvgfAw7x5ilvwQHEdQEvRFihyKDfcH9/F+mJnwpU4t35piXMFKMCoQyQAa+0NODCiDEFGOVZXeLDNRrlEpbyygCK6UeZjkaf+u9u+weLIxzzpsTY7f972oVNVrcqICGoqsBasO2htbXECHTAXgA/+xlhkkMoLE51wRCXWGYYU5ob5gKfUsQy/5R3oOwJ43Bt9nNHVC/SAIYnPELYEcOPeI8PDrB2AAsRxqiiewtjA8zAyoMlwqAWiLuAxASjWTEfRYi0A4qAXaIzn4jlQjJCpgSGcttTZJUtCL6Wg9ph4jecqvwfDELTEHDAm8DXWTwaDDAjIAf5DzmTc0MDA/HB8YzM5JQrrD3ohbQWFz/H19ZMXccwogL+vt4/GAM5954l5+Sz3iiNChUgLPNzbPv81W60t20tf+tIkRxnOU2CXQHQ8DN0CmT/WwT3NFqMtaN6CqBia5QCYICMAMxjf8GcqjeQsABwVyn37zZZVg+GpqBZ3XoQoBWiOHxj62pWBOcIwhTMDYwR722HIwIAZRDTz+H0cCyJ1yCXDS2dEJgNHZY4nRyL6CF4A/+FZ7PPfm+xhB69BFvEM0ArrgGsxLq0/6ELZgh5xSVMCITzmkBOmgxOMWjwH3+eBILkcdQraUdOYQWOfYpHtkaFToVPgUADMDx08yPobOEXYqYSudLgGhjV2XKgoU8Do88WgKeQe9MOzFQXC2DGHPFKH3Dq2lQf3f2Nsup+PJOM9/b+YFy4w1Hc7DZ8sa79iY8jfVzKkuQnc9bpeh7Gc5L79Ncpxe2OtW8hdkOZD7fpbdIidbQ/oWvrUWLn2phu4D12T8r81QAgvLF0wFYRWoVoU/6DHL7xpMCCY9s4776RyhNIB4+A7UOwQBryGQsfEcA/cCxMWaGLxYXFg0XEND8Lo7SVD0gsP1bwaI72vkRGCCkJAYEh4Qqsrq1SwGBMYEswKhfGdv/3fdvr8Kds9vTvZh/7YG9jOdL1cIsPhBwoPOWAoTIwD70OZyovDHCDQAEh5m7gGf+M9AAmEBPObX5gnQKDNpAQX84FiQ1QCCh3V/1Cop06epCJEcRciF8h9nT1zhuOBkQNPCEAOIWRuBUoFYDuQeFcYowAIv/Fa7+Mesnj1GcaDdQXt5UHgeqwTvgthUyEZ5qa8HtYMc2Dr2UrSVARjx7UAftwT94AHChDAPWUQwLuTZwultffAfrv7+FEeScqiwnKFXvrs6bP24+/+KNkfahl7ynOeyh7+8GYA5AifgnZQdAoBysCQ94nPQCeME+PAmqkTmaJCqHoHPfAdKVfQCQKE7+M3lCDGCgUEIWVNRwg/796z287OztrA4AArtKHwEKVB2gQpJXS6Q9oEc7hkzx5WDo8MJFuykNN+yct/lRXn6ByHH9BQkRJFOFR3AprDWARtYTxiTclDbeSGk5RZN6Uj5UD5CV668pSgJQo6YTBijWD8gAc5doByX5/dc889dtlllzGChQgH+BrvM12wumaZRpM8CzpijJRNdvBr0LBBL3/NCZXveB88ABqem51lPQhCy0iVAQz/x0c/x7oMNGd61etfxUObsO1NoE4Pnc3rkx0WAM7NjXUaAkyfYF90Pk+DENu/wIfo6Y65Do+OWhPnEWBHDzz+RtNyzVbS6yBEHLH+Kp7EfEAHzBs8gLA16CCDD9EVGJj44eenTtuO6WnuUMC2w9lzCRiixwb4C/ly8DFb+6JAc+48DWvoFqwrnod1h/wpgsYzJEJEBO+DbpJz6D0YVR0eemjdTZ0O/VJMGgFhuyTWDtEE/C1egwGKFAicHvwNAyQxEnBWeZXzQBSAzblwmtvgYJKazKNTY4aHsagwLwZGvJYBrMiReAx6B/NaXV1JPVyPPeJbNZaJjVTwc+ydxziG+3mv13voCbgmx0x748AbI/g+ePdiP95Dx/2lP5gmRmfKEH3x993y5DG+rQp/hdq9EeKB3kctZJRfAOhXPe6hBHQf1tCN8RuDAsMlBQxJVR+uZ14PfdWL6FSVscOHD5PZoWhwLyh2KCAwEQBBnyF/gkWCwqSFViwQ2OnxhJwn9o3iPjgRCADfLeSiMcM6TnoUJ7kjKGl46RAQMB4qppEfQmOT//jnH6VHLC6WFu2XnvdcOzt/3i45sJ8gi+fAUwGzKz0AIWKueGSEY8TnaH6BXOQjH/lIKmyE6KEQ8R+ghXA4vGkAO4wQ5P/ByMijHTh4gEpKuVwxHTw65LhkzcOru+KKKwhGvCYYOvAKEGbAPeFhoKMYaKFoiKIJKmSUxa8wIq4FvaA4lA5RXhbrKy/Bd9pTHQHWTZ4/6AMlJcsUwKNUhRhSbXdxfwmGDCQIMyz7s4vzTD2gfmDp/AIbv+Ds9OP3HrGffu8n9uhfeHSaTwYAoFvV2uYG9xbjmWurqzTkMC8oVXm33F0RCgFVA4DX2v6BtcK6Yk3wN96n14x0TIjWgO8VilUkQ+F63B/dDxFlWV1btWKhSI8QChaFmviPGgoYXPcdO2a7duy0L/3pF63c3uRWKhSNPe35z7CBiVG2F9a6gXagIwAGa4GxyVjEWPADkMF1NMDQ+tW5aLFHIYWANcD9AE6K2gDkZvbsstOhzwKMWIE5eAGyiu2RmCuehblLQWMc2JkxMTRia8srSfi51WJ++I477+SzDh46ZOVKmbTFekGpoeEMdAHWQl4TgBK1GGhiA3D94Ps/wDa53F8dACkFdIbet5xSNnHKFxgpAIjjNw6swTkDqvdgqBf5akSV2i2G3OGINOs168ce82bSnU6Gh/gVv+WIgNdAOzgJkC3IB+S7VEMEMUNHQjlmRArhnSPld9eddzISCbqCftAjiGyC93ANfhNUQyoP41BNheQSdIW+Vf1GCmZto1HN5xINk43VVPwoHM5keIa5nAYYnsjd4/swiEAj7BDAb3wHEcFWs2Vjo6NJPdDqGj3yn/zHjxldwhjOz85R54EvYIiieyUAvRuYykHCfEA7rLtSuOCpJG0z3gHoPmWE9dBr6UnxtyJn3pDtNgYBrPd6twA8x/oL3IvptxANwLM8uHpAj6MBiXeehNw1FsmmZCYOucs44aZVbNa4SFGcx2LdR4YGnxlV+Gcu//kHt0UcWTzepQfzQtlAycnjUT4EHiOUKzp4QfjY2W1xMQUYPBBMDEWBBVRIHmAGAwDCgbAlwAmMDuEBsQHw0zMzSSvRVosWosYm74KLkstZH86EhlDU6hQQnhwVKvNheYJJAVxoyXjbbbfZSB7HstZZmfzwmx7BU4KwpQtKFOPCoqoaGs/GuBGGhHKDEsI1SidAEHFf5JAhKBg/aAWP/I6776LnCUU2NDyUjLHZpGJBLh7AhnursxbuDdCHACHaAOH04W3MZWFxgdtbINgYAxQWQvQIY2KxVcSE8Quc5ZVJEPBdABcMGIAGnkEaFwr0Qr0VC7rJ41UIGOuE70ABYT137NxBIwZGDsLsGJMP/StMibmqkA78A5oePnbUhibGGImhUsHZ21DItTq9deTRobAwdxom6BCHfDKOV52eJtBL0cFAkbGJNUC4V3UdSpVgvABIfQ+KBsYXfhRulcDK2wS/EYhKpbRRUdIHfC1pQtObRE0A3KRxq80c8SW799BDrFUqLBJDGPYLn/+8TfSMU+/irPiXvOyltlIrs8ob46eBgt0S4+Np3hHjBXhgDMo9youGJ9WH1q/BM/DC770dhWlxXwALIxtIPdVr3LIEnsT8wD+Ym6JrWH/QBTIB+cPzxS8ENMtYaW2d4e3z8/OkJU7Eg15AFTdSUQAW8BUMUTwPv8HnMq7A/8i3o4gUtEMPcx5Gk82mdQL0AEMhHD1r7UW3Nj1LtDTGmfBoXLRvz156kpALpkJCZKKEdN7QILeKIV0FPoJuwOEo4DN1YMT6gxaUrVAkK4MeugWyoygF5sbTFJGKCpEIVJdjXUBDFAxjmy7WB0YlHBzcAw4H1nD+/DwNAUX9QCfQHOPGWmAM0kesF9ncpFcLHgHvongNW+oI6IEm5N8QclcEEPIFYIdegpOEy2HITsKgWE/24WNe0JuIJmDLI43hRpPzgs5DvQx2wiCFCT7DOFETUG3WO/Zhb4HVFiji3qwZmJri7yTUnlSXY5uxABFrJVD1ACxA9e8Js2SE+eiA532tv3BDnyWGAtrlJnVHTN+FaJ0Hc3//bp46yL0doGONlEP3oL51nwTQZaz450pfC+zl/dMYcz3dL/DQAehiIn9DCK6EFwsgq9U/SOdsA1jlzQtA9BpMqb9BHBBP1nmtDjjdsu5k2bABRwizIwQUN85PLSGGnpM9tsksk44/3mpLD6cPl7AXr/b/ZTO2CQs75JsU0vBE9IwiZhWdsBoAIAgx91+qcT72AGNUOAkJlr/644eTyLDljPdFEV+oHFVxg6aikNmW4b3VGoLzC5wAI0Hj1mJ7xsO6eetRoR/Nwc9Jlr9nGlmrnqH8d5KJdFapin4alw8b4XI9h3t80R8e/IPwdrVGbwnVx+xHHRp9qNAxSbtsKS/8ifmpCYOPNMUWtsbiw1a6l85xV95LAsO93QHMZOmrwpsKBWubTaIlGCv4AOuC3RXI7fLsZO4LztrUxIR97EMf5TbGkpW4V/u5L3uBrVRLvIcfn+iP91S45j2D1BPBQFGU00QrlISu3iOH3Cp/3k0ZYf6YO8EgeAn+Ou/xxHzDiAv4F15GqNdAqB1d7ljYCt4vFpKjZdvJaY7ecxQPoz0oZCBxLhNU4nqHgUCmIC+8N/ahwxvCbhfqBzRLajK6w+/rPqr4DvdI9UMI0ytcT/5KzqPq8DA9rbUWsU6QjkHYmXgaIoQd+iJsJdMZ2uSNsD9bleiYqQ+xSvErKqle3npfejF9HpoJQe8EDxGGT6gyozEFHuWZBljfsNVPW3/JmzhqF73KwbsKUWs9ww4iypVy1mGNKF9sbJPUnXg6eQ9Vu4Zi+dvirQQQU50a1szr4thrx/1Fh5g+fu0oHhcNmaNtbZJy83T1Ok/RLL3n55G8l7SOFX94Xet1kHDR6xOo8ApOx4sxyzXKgVHZTXfpO3AYPWZkLn/cQ9rav4vJy5LBb4VttwN0NDlgn6+w+V7KQ9609uJK0eA1PlNeBA1jUgb0VkfoDgQmgxfslbAGLwKCYaWQOMkA6h2KSQRzikOAiSNIfacfL7haBC+kfuEgoBIGGRZkZghXyPNJofEkuy6Aji06UEQSOj1LSifgV9pPOKw+lSkZNmzli2kkhSPaxxaemA0MJiZMgdadKJQKefACJVz6PnL7HSAZDI1U4bnXGkOqAHhqVdvyhTwVOdYaQIgcKDx2zBHKUHtsU2ENAEQjKFT+6t4SGI3b80tKWwlMMMLkyYn/9V1551656H6kQy5LDxeABcUMD4dnUwewQ8Ee8ql4jRPmELaE1w7PELsmbr/rThvbNZMcsRsOXvC/8SyF2eN5iC8GcHwj5CisD2RMSg5ydn8/UNTeAPYg7uftAV/PIp1w2l0AAMgA+FyAjnA58rXUE5AJhGaD8cy/W20eVISOdv65nFt4j7TFd8K507iXGkwB0Js4hImCv9VV0L+OjUA8hwAM+YTx4I0JR6xuBlRMS+3AEV/JQEz5LPACPfZcIieUW6QRkQPOJk1qMJ/Yg/QGVKzQ9RloBP2D+SYnZCatizVH1h74w0MC2BN8AdIYT9glgHoH7wwJ4CgDCuMzRJyMn3waQN2PD+97HJEnLnp6Y5XjZEHnVkOVDnAKekhjSR2+wOvSbTGIe90TOzmd127tQ98O0H2e3usv3UfjF8DGes87MzSMYOSHHWQgZRMGWZB9b9iJDjDo/Zi9fiA+hTRcKj9XPf6GNqwoTAiKwFfECoDxeewJ4YEQLlhouqmsIS2ivBkBuJhWRR1sx9lqJhalO0kGA2XHozAmMVS611I5jnab+SGfR0gBL1AkYRq3z95VhBI0ZdGG62NLS0qxG1HxVXiVEFh2SQrFhRxP6MYFQEcRTHI0bYbeRqpkMOdKjUJOwXMtLhk2C2MnAKppBLUoNEXQRCFCEY8vNXjux0NXntkDPu4l5or/jgGd501HrRc9c0vZdzPKFJVglykUUsGzA5OGzk1Jp6nkvPeUYcPaS6HQcwtVsrim0wLutJwVXfIKiKF814xFITbcH/zLtQr84wWSc0RaBAfcBKVHPg9KnD3VwRNtY1EmlDeKmJCiwfvIH/LQodXlZEtW6BKVFruEZyJ6tt0P6IKQOwwGzUm1FDIGLgbqBL5wWlO8hp6f/Nh0Xeo1AZBSQE9qJWCog9cvBui8DwA9eOgpKEZbmGS0wVhIz50WMIFu8BD97peQSo5plgJ5kFE9D8WxigZ4w8YDi6eN52P8rW22KgxLW9PKiUAbXoSSedgVTrBMDA8CaNAHAkEvc57OqYEQRxJQx4AaGr0v/UNvPHESuP9d+7zVHtV1AgWg6/ARATV4XnKktZVMU/0oGhA3NQn6SvyC3zJIY6NE9BUgeh0dzzeODsXA6kE0vo/n/3jt2KmtnehZRUSkczVfH3noxgcoiuvYZhB5254WXO8QDUjuj6haEkH1UY0Y2DW/bjoCutP/ZB7wC49qp0UyYSuShFlFCVJ4CklqkgJ0Abg8Gv9aeWAVe2iRudAIeVeTohLu01aEoIk+6EkYhDkiH84iJUJ+xtrM2/kqSy+U8d9khBAGUwFJEp5KSBKDOV57hoitL0QDAEIqqvCArha1AHB57QxDsj1iUrFPIK8mIMYcYfjNpv+ytOUZC9BdWJHjAaBvReM5D88Q3gPHZ7FwCNBTpRxyNLIEMV4PaB3fl4UYni+GFS29gvICk1qtUnYhn6YUD4EQ4+B6bTWsUOrFKxeAht+LqTF4gJOw+HCYrsPcUFRHg6LRSAujiHUhReT5XsYoAR9AXsgnRim8aaYOEp5IQ+65XJJKCE1kUByHPPV9x4/byPiYlbHtJVo/L6AXU4jktzbC/Ulhj9Ir2nfuoxUxwFE5UesnvRu8EvX0jWUiVmqI0MBYlVKEccUIAUChmGz7YyoqHPpEuRCooodEA33KHQEACg7UubahNbXmoPMmoAhySSVat+mlstANECkL1CuIDiXfj4GBaxp4Uw+IDVPwAGVOMhw8bl1PYz8cjsKgNiKIoX0oXqLKX961DE4/Xh+hiQ0OUA2AnjaScbLLiEgYSwwkpGn4zwbT0qcBqFNAD4WCnrgxjUiPqBOb1z/SF9utAcLtPmQdL6T36P2zUwM/ctji73uHLDYqlEO/WMjdG7ae9zUvNMZxNmL6eH2vmzEsowFLgDNTPJh7g178tx2gk87RhDPXP+2xLIrDh6z6dSFu3UiJfeUqRWR8BwwdA7qIiMEhZICQvgAd95TygaCWsO0DnnII1aAQQzk5H3KXHe2taXwHAnGBMIZJgqF9DiVhvs59mvLuBWBSYF6A4/t7GkKYYutOSigNWwWFRiWSbsGDQkWcuZVEJxygMy8XvBCMJ+3RHBQDLXzaA8n3LgboqkyXVestThlXYrpugBx78N5DpyKHQRG8Sdw7znfpnumaB8XJaA2K8bK5pNoW22Rw4E4o0PNRHw/SMPT0w+04iNBEYX0veD6F5AFd10ChdeNvPFPFZKqMx3u+aIe831ukDOBH4TnIEOYGrxwFQeyrjk6H2MlRrlDWuL+63WIbUAFWNy/GG1riHdE4yTUnOTwZlbjeA/rFc4gB1J1CjgE8De+6TmCSFc45HKBBQA/GK+hFQIf3EKIPCcAYa15iQFeVNhWd+F6CDuOWqZVk1VOjmcZeAuiq8vch75RH4sYboTt/ci/450mT2W48hGvYQCbaEtgBrMEhkEesMLQULdIw9Mphe4fjbQXqoAn4Z2sH84W5fA8osUMBkqgmSDyRephBJv22L31GeYee1a6lIJPS7wISRB2xzTDWhR5MkXKJ7VGvQy8e8k7y5zLILnCYAlZI/8Ygrvf982IZ0vPFx/431r1ZS2oAYh0eG0+eBl4m/Pg9f3r+86k8z7/YsgYelDxJD3u8iennr+XfkTGaedDTf/4CQNeAZTGmOe9QEe29NBUOYaBSPjGgpyH2sPlezAerHeFGedg41QZKD/dRiJlef/BOSbAg25oMFXrIqYqI6SSRFmgkDClCUimGLR0+nBqHOfQdMYv/7YVM0Qspcy5KUEBpJCPMSUrfCx29E+RSwoETbGlJQE8iBwRiwxaTJDgoi5rFdEiBoaAkspD9WL2H3g2wMUbvSXfz4HU/b+lznkxcZph6kaEmwBMT636xwDC0jbB02DeMOSB8CZ4ASKhfv7wxP/aUfiAVCqaCiSxLl0ZQyNV6weq2ljisBtuecA9vsIou9DDd+klhkP/CgSEYM673qSWBHaqVacygMG5qirsTqrUqm7RgZ4X4JlZmftye7qLjllLBgRFbJzZhrAB0KeVUG3f5gyDkCqA8HcUTqvzVc6VsvBGoKntFcxjmDdsIdR14xBtm5Ouw/uRl/DDnm/zmc5xRK/p06CakWto4mTx42OE23sAVfXnbAD1ppIe6BJGgTkjyylxFXTHvcHyufkgRNhnYmhKnEHL1MFxhwFKGQ5pNbWy7GXOez72ST8ElALG+61OTmhHSPSo0THRJUvdAJwLbVPuTlA4+k8zifRmPku1tAQ2nhV2MycJnXmf6ywWIseEi7PE6OuYfr7O1Zl5WJMMpfYLDsSU7WavjcKeLFMV5XvD32dKTiUEd//jv+ZqCGNDjbWt+Hrin6BDTR/wIWfM/meue+hiG3PFF35xDAC3FgNfqNCThpgJFoVvYx6j8Y5xD914dCKHn4ai9bDFP8KKC1LFxjaQQg4uJsJy8A1f4orwzQp4+h54qRhdGT4Rv64eLEXLUYuYYsLV4Yppu3h0LS0Ko0ytmD0ISFC0MLWrluoLhwmsA6NqSQyMniSQI0GHdAxSgDKAApQSx5Un59njRMTetY6wQZen5z72HLXooHcNxhDWRoqHg52HFJ0YYaODz0fTU3He8tSmFjjPgmVcu5K0RIhmKViAXSw+JE9laQ3i/PPVICjWspcBDgC6A8cYAbpWGtVCAl81dAOjib62dp6v3mFkUV68lofcA6PhNjz2TeK/qA49tSzR2UCBVLNBzRydD8na0F9WDe6zovXcA/gPnJHm8rSp3tSpV5GE7fQsQUpTFGwpeFrznFytl1QswbB+UJb6r2gNsKdOasIYkSvkohw5RlVGaGrQCAuTOQ46R6wivOm1/ifz5Vg6zI38d5F88pyI72ssBghJwS5jrgrkFGRWgbEvDEGqncRQ62vlx0HgIu1kA5jAgBeiUm3w2Ta9JXj0YdHtuh5xLs6W5+S0a4dksLiVqbFXzpw4SxpZPTq+UHqBs8BCspMNcqv9cHYk3ILrtLNL4YoOk21yQQ49bv3qg9voJf3vsoePndnZ4HSeQFibpdadBnAC69IM3/rwMeGPGGwzJ30lhn8cR/a3f3tEQ7RL9m/yXLtYzYzrFvOnHhu2I/nmZBzz50QR0/HhAl3WAmwmguwE6i8LC9z2gS3FKwXuAUPgdbWPRC92H3JF/hAUpQCfDuDyNlB+FMRynKgNbC+q3gGGR0gpQB+sikrcABVopw0bMIlCW4Cl5AiUtxecXX8zmPTwBOseKxQyKDoCuE6RID3kpOp+e4cGkeY5AnV4t+ngHg8cDpsbhQc4Dmwd0rY2Usu4jkPYevDfO8D6OxoWViL+xrh7QffpGNPPMCYWOM+2xL5eNixBRQdSmnVRKo0cBQ9Yh4gFQ4HwYvkYkpJUe2+gFG89SCFrg5kEa92DBJsacyaaAnubwQ4MJ0EV7hGUceB5Hjhj7kH0xKJ4NevCAzdARUXu7MadhtMtstZL2r4ND3EOtHQteMLcDkJT3ZKRm0GAmMZy88YW/QVOk0S4G6CzeDMaIoiupwekq772yES1ZIY/QbThPQTRiMW3YNx8btFKs4n8cqMJtZyHcTuNNvK9tiaFxByNUofg04QNsaU1C7jLYY+Mv9XBC7YzyvcT7NtIq3ATXsVND8i8d5nnXgxXuIR5P9sqHlEHo1obvwagBfbDG3ihHy2Z4vwXk0J2LKzrHnpl/rucBDyScG6J5yNuzij7L0DoNplArQYcKaa6wSwNFzdBfknmuF6I27sAVyZ2MMj1fzbykk2Pg0+vtDZQEzLzRKtzxOkc6zOsn8RVaxwow/Xd8JMcDdgzo6IYHIzGOIKZYEtJp6RjDlmfycU7b9baKbz3Y6h4+L+7pTAhodp60xu+7zo/YJSJ6+3uTJkE+OwD92psf2Y4Vtvc20UTBh8y1ABBatQjVgEVwCTbuG1eJa5Jk0ABc8MSYdwzhZa+cKRBRWX8i80lrQ3qJ2G/pqswxHli/KurzjBYLg7ciNTb/W1agXwjPILCQPPN75sTfcQ6T93bhgtTzdx5ouo0OIUgIV1A4ilQob8aQO8Ajinl5AfIGmcDIK16tZxzK9SDgoxNeUPA+O8tF1ruEDc9TAxEqt1B8lgpoiDpoXkl5U6JQdI0Y2isHz9hsbemiBx0KP9wnBjRPH0SXxBNeqMXTSin5OpFU2aKxCA5ucXlh0SqJAiWFnV4+vCzhfTTuiPnTv+b6R/lryQN+96CxTBdD1RusAlEpPtyfkSUU9IWaGT93ryDkbYvnJS9KuHZ9AAAgAElEQVSiIcAh3VMdxunXR7zm+SyVuVbbCkiZuF0rqXy6NMp28gsgx/ORcujQEYGPvPGo7azeMOF9Q2+D7UBHRlLsNZKmYZ92cpvg6bp96TIIBLQyJqi7gg5g0awznET7GMBjHiadwpZz0Uz3T2nYDgaF6zHgezqQr9wujnTddPMu2ybjcSBNmhpJjk+9UdRNr+q9BGs69+LHOno7+VAxXWI/be0K8vKxXVFparS6I2d9NCfR04lBz0ZHiKy5vvLST8Vikq7zMnMB8HbRQ4ksIqqZnPam+/E+btcQ+jpIH2KtUv2m3g7hC7pH5ponPoKALuCSYGuA6E4U58AFVOorrMIjgYf3eiXQWiQBAicdQlQAX21x08JI+eDZfoGkGBJmTJq5yJAQYdNcUPgsZhAv6B7QNWcv3KKLXzQpN1i29UbSKSkVqqhiWMp/O6b0YOmv8QKx3XdViOPTCbFiwmuf18Z9ZbApJK5naW30W+/7CIM+E62UPhHwdKwvihZDdzGNA8+O+aVD8UbbF2MDKaaL+Ab3jyMMnhZeyFLhQ8QxbPsQXUQbyQR++zCfL3ChAnCejPcUpOQ9//h5ik6+8YsHG43d01XA7JVqo4GQ4dbuBSklf42XKfEjAR38GwBd9+62Fim/+4LEABL09Fxa5QLAj/ocdPJHKzQ06exFf38KPQU718zHA66fezegTgEGitM3puqCmn4++l5KDzgUXQCt2/NjgNZrryu76Qq/HvHwEkOolUY4YlnB9d0MEq+r5HB5+fBj7cZPXcjUof9iPo/Bbus1PNytXTR+rWJ9u60OZG3G9oDuHb1u9FG9gHZVpesd6gwgH9pGS5lxndowXt8JTmOU7hBNPVhrXsl72NKYpLtT3eG8cwJ7NpM4p77+DI5e0JOKvuhZmauf8PAU0KXUvDeqoyg9MMuDVjhTN4uBVeArBY7PfXs9Fly4wYkg+J4UpxhSTNCxKAHQvcIR+AuEYgCIBcszW/w3XuM+XpGK6WSRw4Lqum8hTCZm0ng8EmKvLPwcPU3iv7sBeqwM4+Y+uLdPkfhojL7rvXV5mALObmsshoxBEXOCB49IjgdGzw8qOoqFwXu12xk6eB6qcJXD19j8VqNuCj1WOB1rGgwybVXzRVHeUEyVYi7xwqUIvLGC9yAjGI/4WJ/T4seBGKGoJTZaUwGNahBiBVutol3y1v57L7v+Hrq/DAStsZ7vjbgLgCM669rLCQ/ycLnxmEfjXRZSsMl40OWNd9sOIzrevwAUHaDHsisZUoQsBkau1/9PQPeD8LIJb1eA3o1mfkz++d3+3g5Q7w/QExp2hq29jkkBylVD+889v3STs/sD9O3Gp/elX7rr2SR2sd3a4R7x+sU8kHRJTObvdYiX6W7z0vUASowx7eanaFHYbYX7CNApI257M+4rPPOOjjfsPah73kkM0CTt4/GOXUUDeAO0WVsUIs64jljkjNC0nkhRUnjoUjIYYOyhC9BlSeoa3FzWfarcXAtAL9hSzri3mtRg0Oz65EPNUbVlt5D5xQDdM6+fk1/QGPC6KXwvnGquEytKvqZS2MrfxYyJ11KgHeN2ClIMux2gx1a7Hxv4Qft743mJYT2gy8DyuxC8h63PvaeregelRPCZz7Wqm6CUuhhbTK1e5DKMMC55UxQkt89XzO+BU9uGvAem6/BMnBOv62VQSMgEqKKNBy2th+blDSumbBoN/lfr4lhI8X3cD32yRS/PZ3qPR1W6gjE9R+/p+eIdr9jxXmzweB7DtfDQkUfEnDVv8Z14yoO5X2OMwUdpPA95xbkdAOF6AboHCc+j3XZZSE4F6NLFeo4fd2wQd4wxAHpcZa21wbXdACGdj8vbbwe4AqRu8itAj/exez7oJr/+WbFe6QY+np7+7wCFFzTW8dcozSaayDmRLKi18Hagd3+A3m1sfs3ixkad+ha6oNOYi+ks/vQY43lAgB7LhV7Hxk2sJwGaCqd3ROfCjivKacixc64ufYF7SxcKNyVrwjzvrWsNtvgfheCdOXTqc9eJD4CenFKYpJWoZ8MuLdwnaca11UMloxx6HNrTTT2ge+s+USZJy0kxSTeh1sRo6QQFLm+f1ohLBIkY2j6k5wksPEG4MMG7j58r5a/f2ykqKb4OIYm6BHhA92DE77g9qLFh4JXSdmB+wf3CQPz13Ywmfc4ismjbmlfEUmg+KoLPPaBj7cR0MdgIvAVuWmsP6L6SPc3vhL3QGDsOSvEeOp7vPXSvMLUeHjwFqJ6PPK1x4IYPg8sb7qawuhlvUGjiE9GOxmYAdBS0bSeUuB6ALmH2ilrvaWwC0k4PNTkx7WI/Ovegm8LCe/V6tQPQfcRFURGNQc/y8noxwMF84ghOPFYBeixDooXnLy+/CU2b4aSvrZCp5in90w1oUx4PCtY7+JINrf9FASFU+fuUWawrLia7UF2qIo91jcboUyox7TBHpRT9+np9djFA5fNxLoTr3OYNX8mT7uf5VPfVFkeNLZ6v97C78annn27ypWhgdx7fAvTYofHrpzWJx0b9hpSnD1PHXQOjzoB+nqRPwK/tPHSG2R2goyDXY543kERTry9UaOsNaQ/ojfqW/BP/XF946Pe0Q6KvswiYieehBoc7fuSho1OcBuCBUwym05YEPng/BeSwXQmL5i0Uvzi+0vmCBUHIPOxllqJXqDMGRC1wB4OHiXmhjxWCZ7gY7GJA76Y8mENxVeyeVklRXme3nngs3RSdv8YLgRbd00nHmPr3RAsBepzD9/OEEhegy0DyIXfRyyskzwcAFA9KooVnXl0vsML1GDdoB0CW4ef3actziL1mb+Hib3j4es/zlb7HTmXRPn+vhPRsD2reevb019xkCIEmeI4HF38NZcH1ssd1PuQuGomnZSDht6IAXnnHYBIrQQ9Wmv/GxprlcknURHIohYHxqIZBisWDqvjEy5pXnvjbV857Wum7yinGCtnPy/OW90gB6EmP860agJgfxTOxIub91WfCKfFYx8Qg0yF76qoYt1RVi9Tg4Xu6iz6UVTMey8ywZ+S5SdHHHnA8noumFLtEPDv0SQB0hNwlI3EkS/TupnPwHely0d3rDvwde9gxTypCt53e8/r6Qv2aAHqs6z3v+AhDvLbEJJ5jsEV/6dCYj7cbnwrQtPtIsqOe+3jNtr0htSRAl3Ma62xPH3zmI4B+/Mk6mdVrnX1SPKCnDZVUAK5iYWyTCzyKbeMdgC4PPQ7NiEFV5YuBytr0gI7rwJQSPDGWlDwUuxSNV3j08vK5FNDxGe4vxaPv+8iBX2gyQdjrKyLGiknPu5iijAE/Zjo/fjJQOFGNAsBW2Fs5dD++7Rio2/vdlI7udbGQobb4+KpIzzQCJoW1fYTFr6eEudtv76Hi3h7QNG7v4cZWqsAL39UhKPJ+ZRx6kJGRJT7yIW+tla6H9YotYgpT6X4eFPzfAtbUQGm12Wdd8/DpJl2D9zzdFJ2QYYdte6K5jyyIfyVHHvA8v94fP8ig0Hdij6BU2mAOHe9r/F6JQy4hU4pEaA31XMlyNw+Tyix0gos9P81Zh7t4HvZGmvfQvZKVhw5A1/hj3sE1PuXgwYb32iIk/9rOqIjlK9UTyoe6quJYhn3RoJ6fgjeOEe3pTcOwUu5+jbwH7EFf4/WAF4OD+DwG0dS4oXOVTUPusf4TD8Z6U7LlAT0em+YKmb3Yj0+5xbonXpML9XDneeB+nTyt9T3v1KVyE84j97jj+ez+IgwK+IuXdF9tEQYPgkd1HwAofpTiilOm8Vi98+Dnn/B/25roFOp+eEiXiuR40Fcz2VboDkDDe2n7Yxhz3kNXDl3KMvX+3IEmEmpfQIMx6LUmJ8CTAsRrMDSEUsUxUiz8Tk+R+47p6YYwp8KzUlCxJ+eVIbLXcXP6mKk1xlgZiLjdANMTXh66vFofTqGHDAvRKQSvzLoJQqxc/Hw8I15gvLibeYUED7Hb83UvFWXhfqKllLgPR3bQ1YV35CHrfj7nrXX2AO29UDxT641nokAOvzEmWa4yBKUEpQSkYNCYRbzhQ+ukTxYh70YapvIKUNd6j9ArMipPMxvo6+/wrnSN5sT98e6kOc1f91dvcu/Je8XuIzyaBz4XnTyQxt4VrsPhLBeMu6NILelUlRo5Yauc+Af0hUxpHURnyUMM2DEPesDvZvx6QPeAlEZQgkHkjTGtsffQFd3RZz7ScSEQJNyKHLZSErFcaf7eIPKg5a+PDWJvEMUe4tbYk25rPuSucfoolgCv27O30wXewPWAH+sT5dDVDDkG1BScIp7AfbQekkONLwZV8P/FfrpFEL3uurh+TYri/LPvjyZev3J+7rS2bvwZh/wvuH9oUqTceGqoIsweakwA6GlUMwC6MC2O9mntfMTaRxBFSwE6cuhe97J7athyjdw5dlEB49g9MxTZAnNU9a7zI0RDVrmLEWPCSvEIxHBdLHgCXim6mDHikF0HQaGQAyDi3nG+Uda9V0IdVnJo3iGFF3sRFHp3PGQM9ngtC9QLnFcg3ZgttQ5BYBRFuW5xfnwYT6zoNSYxpj8ezyt3hXRiD6HDog8nKmHBBdi4vzfAFHJXcZLqExRVwfOVx5Nwek8an+l+MrYU3sWztNPB5+ekMEA7AQruCSHAPbSe5XK5Y491rJDwfYxfChKvfT5ffQzikLvnJRgkSBvhv8bTURSYzTEPpWJNnT+sYjyNX9/1AIjxojmS98hiwwjXiD/1Wexlg4YyriRHilZprJ42ncYedmFseegpbwbvMw0VhsiSlJ6PmnkjKv7br6s32MVH7EYWwv2aqwd2b9x7MEwAu9WRQ/d00RzV2EdyJKDXtTr3QbSNDXd/T9HC64v46GRvSOBePiTeDVDRWItHoYbmLH69vRETK3rJvzeqpWs8SHiDRXRN50QjHaeldepl6Wv8BiB7msQ0jlMCijJpDJID6U5vOOrvWP/Gcuzp1gmoSWOfWH78/aRDY0NUtMqFTm3ddH+MVzFvUGeGinIVNqbrFACd+hS9FrRdTa3JXaFrfF8vQ15m8LdP38KYKW1u6UDQHD1ZxIPatsYtav54ZUQlgsONPi085yukfTKXPvZBbS2AmCxegIsBesxkMUPLw4iBntdlzKpuH7dXfFpAX3SlcabgGw408QTUeLyR4pWsrtV7scB4xhUwxd9JxxFC7trwL/ppfGLGeIHFNPjti95EZykSLL6vQo6VtarcYb1540c5czAGBFYKVx4ifus9XCOlJW8CQkxmD8dyClSUDlHYWesVKwm9L4NQDYgEjmJqX5/hQcrTW4Cu8WAMYnjuAUfaJoCV6Kp1w3VIGSgiIAFPrfZwTC8AHXPGuGBkYD5smBOERIedyLjR+7gORXF+7OJ/D94XAEG0DUypAK077ivDxXsY8XMSOiWALgPQpw00Fq0H6KGaAhni8dgkN378XkHHypbH3QYw6wDKELWSgeJ5d2t9k2OS4yp3f60HEBl44itFe7YDc/++eLSbrvBy6wG9mz709KJ/ycPgOjvN+WcICHSv2DlRSN7P2UcBt9NPeEbSAhd7+bscEBV4N/ZQve7B316/eINLPC5j3wNmDNjddHt8TTc+4+EoDtBFA2+QeHyJ+ZC8yiKyJIfu17sbyHZ7L+0q6g7xoWyEFsMEYR3nzPB2EiKXDosN1pi/pJdl3HWmLM1q1S39Ad6DPkkdlFCjRfD22+Uc7jFCxhayCQ0yhx5zfZKKDXtpY8GTchTBvPB64IqVpZRHDOie6AB09MJWL2ERg0QMXi+Uvl9IrzDVVcwDQHytD8PEwIzxe4HpZuXF3/e00rY1WfkSXg9oCll2KIJo25poru95QPdWvu6R0j0cLakTr0BzjMFvDYTC8MznFbq8do1R4TGfc8cz1eFNXpn3+kRvzz9+/vi+0i64rwwMeeveA43nJwWu9+MITuqhu17fMS2lkKQYOhQamTs57lQNIgDomB8AXuFIX9SHz8QnpEPot58amWGwGociWh6M/Tzxd+rthi2BuFaekniKyqvbOY0GD2fLQ48jJZJb0VJrLECPDeBYEXuFFdOWwOrGJJnXd/CMOAfbCSg67W2rStcrRPztUzLe4Nc4lfLy9PF0ig30DmNB7WBdl7FUMbr9/93BKMnhw3uL9yb7sVyMvn4ssf7VuL1OkS5OHSx6aQmgaz39GklXxeP3z9pufb2+j404D55ep3pax3zkwXTrbxiuyaE9nhbifU87jxsd44/OIxd/6Rrx+3b8IUD3OXSBeNrZL3Tq5HgCVirCFetnb9zgb1znI4gy6JLrktavmrsAXfrGp3Q7Nvf5rd4hh57y7RU3PrQj5O4BXAPynqP3APC5vEhcg7+l/KEMocilsL3CSxcvhNwF6LpGgE4PCK1VuyqypCrGHx/XTXhiZo6Z0Vug3jKOFUvMUBQ0t20tZkjNReDnv++ZW16wf952gO6FlUIGg6S3h+NguAZ7El2zAzHbdh4Ixqbn+/XxSkRK2TMmxiGA8MIVj48KH1sr6vW026C8cnjAyi/7NRJjxr9jZc7n5rJJysadthcrNI1BwOoVJdtEBEBXlAKAjr/Bx/rbh8PxXNGMXjHOY3etasWDUlLeM+sGiF7etO6ir5Tt9mDOzqUdjTW6yYr3ND09ZNBtp+xwrzhHGhtdaIepOSjSIBooauB5SyCTrEdyUMrFDrcQL4omnlfwHnKOHSAddWr0gBPLIL8XzorAc8RjGr+nW7c14LkKOP4yWn/vhXt9022cMp79d/xzxWviJ8kd5QM5VhxwFYw9b/zpub5K3fOknuEdlm401j1jeRRd/XfidfYGRSwPCS0QIUgA3es/r4flbHhs6DBeeDDKhd55N0CPsSCRnOQnbpvLyJEc3bDPm8ZCcDZjQI/lQuMF/WNA35L5pLFMDOhpXUNoYSwPPeXlAOhc4xjQr7zpYQy5e8b3nioI463WOFeEiUmQPaArBxjf2wsVj0t0+9D9QmrRvIUVg7FOBBLxNE6/cDGgxosqhomVsl+gWBGkAqcT0dxNYwvNC6eY2o/Bh7z0XXxHDOM/jxUM9ymiF3YAGR8aloLyQiVGknLCeDzN9J1YCek8e2/Y4W+MzSvcbmAi/og9YNxTHrenh+cBjEMC4YVC4+dpYeH43ZjP9FpjlOL0ighCi0MyeEhLaFEKYUJUCeNF22MpeYGtaKjXMaDHvNINHHRPzNXTHPf0hofA19MnBoUMW61d2DrVf8eDhWinqI3WOv4tOsUeSKz0/bY1eVb4ru7vjRM9g4qREUGcEQ44StRqzD/67gVyr0KmUEPSoVOi+3jj1PO9ZLFZT3jYA7qu88aqH5/GKQ8d/CP+9AaTB9hu84vlUePw66Wom97TXLku7bbVatWOxjKx/tEuAQ+oXoen+VpXBO2xQPozXhu/lrre87XG4b+vMWz9Tjx0r2tjXX5/gJ5H17Qo5B7rt1jn+9cCdEWa0rXV6XWwmEPzG8p8VC+1HR08oKcRFcebiaxgDS8EdO+h59Tr321NRGRaOXSmXXzI/WI5dL9AUj4SVC0iGE3MLCASUIgZuwkkCadTxZzH5++lhfdM2iG8YdtaN0bSdR7QY2WYAkOXw1+2YwLPlAy1h8MYPFN7gYiZuIOZQtGXn6fGpBy3PCQv5Cl4oSgtnJYkyx2f+X3n23l5uocMNjxXXqoPy+P7CJtu56F7I+VCgU0UN9ZUeXmAJK7D6+0AXeuJ39rH7r0/AQfPIcfhCKH9qvjEK2S/y0FAovXhPuZqjXlQKT7ce2RkhOPDwUQokvNKWnTGvPid+wm5x2Dj+URgvx0g4fPtFKLm2GptHR/aDYgktzGwelrEY/Lgfn8GsYrS/P1xPxnksbLuBMYE0H0OvZsB7B0KD9DoAcGjaqN95J6eqYLu4rnjOuwr5pGsrke3p2N8L3+/uLGMZE1zx+9ujVu8DhB/ehCKDbBuQE9ZYyExjpDdSll4Z8zf08/J3y8Fj+iAGI1R6+GNG621p7t4yDtGokcHzTrWYWvbWsyDF9O/fiw43EcGbQyuwiHPg143B8ZJdojEUWCAuOQvADpkwR/QIn0T85ifizdIvJ4XoCvkjs8YZUUr69Cwjcdz53Nhe/TWgVU+1fz/nEPv5jXHXkSqILsUh8TE7ABE11gG1/miHSkcryji8FDsoXuFHjPbdkK/nTKLhdobJenChG51HQULjhPFUH4umo/uFytcPRegDDpLIcTeAucaAB05dNFPgK7XnsnjceAa3FdRAIXnfDW7wDg23HT/GHC8ssDzVEgHrxc/6+vrBEidwiZF6pWEV0oe+D3NGAGCMRMA3UdaNC+9J8PBK1ryNSpW61CICaDr/mNjYwT01dXVtDree7R4tqJRGEOsOD3P+xz+/fGn50UpCcma1s4rWFyP1q+xh+4BoRugS468MRcrUNFCRVUysi5QiK5TJD7zER+taTdDL7l/0ifb9+Lu0A8hfeQjQ5o/DatWcqoiIjXdlCreU4TGy0+6Dgi3s7gs6cXv5yZ6K0LYbQ4qilOFtPjAe8D++FrdI9ZF3mHRNRqvB0XPA3wG9S3qEC48vjPWu930l59zzJuSS68HvbEV86ru5XnAOxkxfyWvk7D7BTzlLvZGkl8DzccDerc18vvkvaGaPkJHT7s8PmkRDmehfsPRsyFqCkCXXvc7FGL9rPt7vab1E12wDx2d4vQ+5gp9kspQaC2uKveUT4KHTj0Xe+iX/fxD0pC7COsVqkKR3kvRCUsxWEBEqSxCkY5CwfFi+uMWaaGGinf2rA1HIWKSibAn/XNTyy8UgqXbTfj51gHzfhsKPvIhe33mBYpziMJNXjkIsLopY6okVVNEx6LyTGduiwgLFrZBADxwDjgPVGiZ5drBOgwKBY0FwBwe0NVABukJ/NfZ6exDrEKqNtogJq14ldfTHvREdjKJJxvOQU6VrfoJwLPvKTKUU6lW0zA0wtLYGiHgJ0DgHkiXNFtpL2/dnxX/eSibZB/n5voG6TvQ20fGXVtb45qw4r1eN/RiZxOHEOIiD1nb6pnkfHgKJEADtApzxTU4B1570Hm+M5Qy+wIk5wNYIccKeKwftha1anU+h3PJ56zWSmoO8NwsQvsoXkH4vd2mhw6AX15eJs3U75l7PnEOO3YGZHOGo103a8m2taJlOQbmhK1t6E6A8ff0h05iOHcb/wP/8rz7EJlKG6QEryBVPGqcBA8iRCFAV553jffwrHCu+5ZnxN6LSeQg6EulZST8kBd1xqo2krPUJRNUiiF/qPfE+7H3l3yejIdbe1Dk4w61wL2qoegVY+Be2uAJ84nIf3O1zVphvARYHFcJfgiGFnRCHTIeaMAwP9YBzwqAwHXE2PG9oE/AB5vVSvK9wAtJhqKdnONOYyQUlCEFED5Lmlcm73P8oVMX3/MAwJB3LVGqNI6T7U34nVRJZ5Oz4nUQTDhdkrqBZ76H41+jc+dBUz7LQg0D1jmcZ473k85leZ7HncmiXWgrrSPp2FMfqvC9/qRhFk66BJjmeXznloaGyo0NwkQXJ6HhpLJ+K8WDGhbpam7fC7diOgzHjzbrW8/DGoG3Uh2Ie+YSJarDY4TxIfJZZ2OVZC2oU7TG4TxwnpZHoybRD7qORxpnszTI1csT49Ya6wz3TC6RQ61raqgEWVVKSTo56WyYOCoEdFe/sB2oS55FV+ESQu6sIYgOd9JWOspPrZrm+bsVxrHq3m9bu+LxD6erp0pN75FrIAh7Li4u2tTUFBXfyvIKGXnvnj22vLRkk5OTVKQgPoi7srZme/ddYmfOnbW+/n5eC8KCALVqlf295+fO26H9B2xpbt6mp6bs/PKijUyM26mzZ2xqZtqWFhZtbHSUggfhgNK4+5577JrrH2iz8+etf3iI5yAP9/bbwuwslTAULAqZcEY5njk6NppUEAcGJKHcUXtcmFoCGN448QyN9xUCkWUGQKKHhi5jmaRKGYLL7SOoes1lU9CV4qZl12hZXzaP0n77129/z4oQqLZZbX3TikODVHB1gEU40hMLjyreTC5vj3nC42ylWrLdlx6wk4tzVmrW+ZyRnn7LW8bWlldscmzc2rWGbayu2cjQsN32N39jPdZjFasSAJ/1nF+yYn+fnTxzmvSDAdBX7KGxVGsnSrMZBJrdkSDdjab1FopU1giXD42O2Mj4mP3szjvswP79lm226ckOjo3gpA4CHLsYtdoEOKs1bOn8vB3au8+W5hcS4UfdReh2hMZCO6ambWN+iWsNRVfPZ6yE7ZW9BZ43DuU9kuux+mbZ0Gim0mrY6ZUFu/SKy+382XM2mO+x8b5BO39u1iZnpm2tXrGF2qb1jQ5znzh4pLdhtrm0an09PdY7OGDnN1ethbm22tZXLNr68opdsnuPLc7N2/DQkPUPDVqpUibwq+gOSiDfzlgxk7UCSpFyWVtpVKyYy9twM2d//8WvUaEhCFyylj3tV26xJhRGq209lnwHvFJtNaw4MmgbtQqNGxoCAK9szmrlCnmIIFTI29zSgj3ooQ+x4yfus7XVNTuwb5+tLC7RwBnpG7RsvW0f//BHbLx3zNbqq3bLs26xnbt32dzygg2ODdt6tWy9Q/02vzBvU5OTNF4w/vL6RgKwfT22vLaW7Fdum83Pz9vBAwesUiqz+h+GF2RqZWXF9uzZQ0UGWd6xY4cdv++EDQ4PG8yYPPC23rKeTM7+4s++QKMG6n3TKvaK177Kzs7P2fDYKDv74Z5r4Jn+PquWN2x69w5bqmza3PIilfL08JjlKw3L1JusZ6hmWrbWrlumr2ibpZLtmJyy8sKKFdpZq1UaNjM5bavzi/bxD/2J7RiasprV7Fdf8XIrtRvWHuix0wtzNr5jmmmjyvomx9iu1BKl15OxweFBmz11xqbHJ6xZqVlPvsDdGL39fTQKS9UK+QHvlTY2bbB/wMaGhm1xYd6KPUV6VRn0M2D4Pm+FXMHylrVPv+9TVreq9Rmas7TtBS/7ZSu367bn4IW/rKsAACAASURBVD6bXZxn2+g+9mJHP4xepnj6+we4NxlrtbSwZP19/QTwwb4BW15Ysj/94CetaU2rVMp261t/3zYaG9bINW2zUraBkWGeXgmdNdjXTz0AwwgyjrWFMQ2+4jXZjFVqNesv9lu5XKEOh4Fdb9RscGjIFhbnbXx8PAAgjmhNtoiBf5K/E+dis5UYwflWm/psdWHBJicnLN9btNXyprX6CuTzDLbWgiOaZsPFfmuVataX77V3/8H/B3Pe8pazX/+NX6dTUejrsdPnz9mOS3bb4vqqDY+NWLmyST0wkO+xXKNJXTAyNmrL1bKdX1y0g/v2G/cbNFvUU+OTE3b63FnLMYKXs1q9Rn023D9APVzbLBu8e+iSbH5rZxD0E2RU/4v55Phu2sj+PPJQlKjtbXH0QsZvvG2w07mFw9fuSBsx7B4OfOJOoHq946x0Gd8M2YcanDQFiW3Gl990gza5pZaXt8ShQGfPnbNdu3bZ+fPnbWZ6xiYnJijUp0+dsomxcSrp1fU1G50YtyrOVy7kbH5p0fbs3WsnTp204eFhhjCHBodsYX6eXlJPsYfKeGpwhMpiaGLMZhfm7dKrrrDb77iDzxgCc69vEBz60GWsULCRyXE7duqEleo1Gx0ZMStXrby+TmJD2Hv7em1qepqKA6DLhiIhROF74yaWXOJlxh66B3TlbrWgtHBDERUAnVXWrRbHCOuTh1WAKTJtAiRAA68JkM229VnOspW6/fB/f58CYJWmWbVmNtAP8xUhBQJjs1JNLGLkaTOJR3rTU59kG9kmQaQwOsjFHswVrV2tJ4aPZezciVN2zZVX2Te++nUK3fLGso0OjtmNT32CbVTLpB+8RwDv8NCwVTc2E0A3gHoC6IywWMYKmaxV1jZsZnzSyhubpOX41CTXducle+zM6TM2PTKWFDj1Fu3wfcds36UHbaO0ye/DK25slKk8907vtHOnTtsPvvcDy1neEFN52E0PJ7hCuH70v75PwHvC02625VrZ5polywz22uDIsK0tLFluo2r7ZnbReGjkMzZ+YI/96Cc/pqEwlC3a3NETdt3V19o9x45Y/9SYVQYKttmqswoaQNNbadrU0KgdP3LUpnbvtJVW1ayYt0GkAuoNO7Bnr/3Ld79nBy7ZZzNT0wTQdi5rhYE+Wvg8xAGA3jIrANQta+1cxlZaNQLxRCNv3/qLrxmSHwD0dWvZU150i+UHAVoVy1UbVCS0znMZqxYyVm4mgNmAUVlv2HDfgNVLlaRuoJ0YWT1DA3bP0SME6Qc84AF29PC9NKIGij1WW6/Y33z2r/jMlc1lGx8YI6//0oufY0sbqzY0NWYbzarl+4pck77eHvJgFsDTaFpPb5/VCznbqFZseXHJLtm71w4ePGhf+sIX7frrrjMos3PnzhG8YZifOHnCJiYmGL04evSoXXb5Fba8tk6DJN9oW6HRtt521v7ys18MZxBmDPsuXvyal9r86rIVcTIewuxQsOWKDfX3W6W0ZsXBPluolyzf30ujGPdpLW0Q2AGiVRB+bMDa/UVbWFok0BfKDRvM91q92rKR/iH74sf+nHTA6RAMs+d77HmveLEtt6rWPz1up+bOWW9fH+cPfnzoNQ+0f/qn79rY7gk7N3fObnz0Y2xzedXmz5wj7+7evZvPgiyubW4Q1IdHR2x0aNgWzs9brVS2nTtmCIAwTnPFojWaiJgVLAcZb2bsM+//FI3teqtqa+urduvb32r1XNtOzp8z683b/v377O6f/cwefN11Njs7Zz3FXurJ9fUNmzs3Z9dfd70tLy7b0vyiTY6M2yc+8HHcmWoC/8utsv32ra+30/Nn7OrrH2h3H7mX+gigWC2Vbe+OXaTV6ftO2O4dO214ZITAD2NiatdOKxSKVtmsWC6Tp/GKqFu+gMhTgTpgc3MjiTTQ00fkz2iwysuGblsLhxONFHuttr5he6an7ezZ01Zp1a0O53uw11rFnOWxDbTasNHeITv8kzvsmv2X2R+97Q9tIDscZtO21dKKveOdf2grG2s2OjNhK5UNq8JyzWetUi3T+RkfGLSeVsZaaMiSz9tCtWQzu3fb2tKybSyv2sjAII3TjXKJuqVUr1KHIOq4srREHTPSN2C9WayM2UYN99kqQoZ8eoD0NSQXAHqzRWO+Wx8CYahPAwjM04gXoqpo/xp2auD+2q3ESIzb8qY0WQegA8BD0bpqzwjofICa5EfFEZg0PQYzKhp6wJUKPeLeYo+VNjYI2EMjI3bv0SMkHpQ+vMDJ6Skrlcv8DjzzSrnCyfcUi9aLHsiNpg339FmtWrP1SskKfb0UntHxRJBpDff20duE5b64vETQB5jA04Q3MdLbZ/3wunp7bWFxkeAHoF3f2KA3x8rvoF7UeYchlgDoCOP4kFRH6NHlgOlZIuQaATr30YMloewRCsP2F4SE5fEmMcALAP3fvvPPQTiStAIAm55tDn4N/oWoSbNpK6ur9IoR4Hno4x9tNtBrQzMTdsfdd1lPNm97du6yxfPztmt6xiaGR+2eO++yH33v31Jj8HFPupEhaNAXDJ7rKdKCPnrkqO2ZmuF1MEAaiDZkkmgF170FARqyVrVOr3D//v1kvsXVFRsaH7X58/M2WOjh+m8il1vI2cLaCrdy1SpV6y/2WH+uaJlaw2obJfvuN/7BGtYgoN977qjt33mIwL7RWLUd+RHO+bE3P87a/T22aFUrjg5ZpVa1VqVmA42MTQwMM0I0t7Jka5mGjU5N2MbSimXKdds9PG5zp8/a3gP77Pj8OctPj9pyZdN6enutsrpuY5keGlPjo6P0HBrBc2jV6zY5Omr3HT5CMO/J5e383HlGmNbLJVrwUFwCdHg89NLbGYaJ1wKgj9dz9u0vy0PP2Jo17Sm/fAsNAijAwWyBgF4pl62Vz9pCddOyvUXyLU7LwmcAdEQzECEA8MHwAj0vvfIKyhNkCHx2yc7dtjK/YLf9+V/zqj7rsSc++fH299/4O4NviO8+/+W/bKVWzWrZlrULWSv0wHCoUeYapXKSIigUrNRqWP/wMKM18AbvuvNOu/aaa2xhYYHAiKjcfffdRyOZxkg76a8OWRsdG7dGq01DsgA7FIZTO0sPnR4c+MrMnvuyF1q13aSRojRcvVplZKQXqZFizs5sLNN4QToD92gurtuO0XGmPZbLm5adGLK+ydEkPF+p2WgOnprZ8OCofeg9H7B+K1irWbXfes1r7X3vf7/li722ZlV75Zt+284sz1uuv5d66JJdu23hzKw1N8o2PDRoFasZwq4Avv5CD9cfxjkiETBA0PhqaGzUFpaXbGR0xBbmF2z3zp22trJqgwN9tlFap6dUxK4NZgUKlm0jMtWyT7//k1arl22oMEDv9uW/8Qpr9+RstbppPSMDjJoc2nuJnT5x0oaGh3B8JIswZ6Z30Pn58X/8xKYnp6yv0Gt/8u4P2WZ1w0Z6hu15L3iOfeZTf2p9/X1Ws7q97q2vt4XVZfJLqVa1S/ZdQnkFnw4Uemygp9dWlpZtdGzMjp28z3bu3WPLm+sE9HatZUMDQwRwpAfHpybsrnvusssuu4xeOiKYTO+kYA49l2zqauP9vj4bGR6xO3/0Y9uNSC0MteEBO37mhF394OvszhNHbWrPLltaW7eVxRXbv2OPZast+/Db38coBozf1/7Wb9hH3vdh8teZhbP25rfdavsuO2j/dvuPbWL3jNXRPCmXpJfgwOTqgUfAT8ODdJzmz56j7sMiwPmcW5in01K3Nj1+thdvNOmkYJ1h2CEC1ci0DMvla1XSXHVo+Rx76Ko9QVSW0ctoH71PSfhdCkpzpgYDMDcknWQscC86MCvsYd9KpYXGMUrNqveGA3RucWTIPVglsbcKoSyXynbF5ZfbvffeS4Ij7DY4MMD34W0jzAvhRzgNHiPCVBBcADP2SOPmCIGMDA/bxvqGTYyPW2lzk1buA66+xs4cP0EFgVDpidOnrG9wwBaXlugVkODVmi0tLlohX7CZHTMsgjo7N8tQ2MzMjJ0+ccKwdQHgjbB/T28Px7G8ssLP8eyQ6EjyXO4sWbatzOVTQNcWDg/qqeXjAJ1hUhxIUyyyMQ5zu/BSkENjd592CuhJp3FgXaeH/u//8C80M9YqJRvoHbKT509TaRYTv52KGsq3P49grVm91bDZxQUbm9phl99wLeJoNrNrJ+d9589ut6uvuNI219bt5LHjduynR6xhdStawa5+yDV28NJDdvb8HEO4xYE+qzYbNIywrgA7iCe8RgAUwIsMiRRCMwkVIwIwNjximxubDD8jNXL05H0E8sFiry0tLVFB7L/8UlstbTCs11Mo0nNdm19iyLtZrdnff/0bVrQee9ItT+Y6n19atL+57es2ZP2GkrlHPeoGhgLhYS+2qza7vswoxf4du625tM5UBdIwC+ur9LCn9+yisVGot2yqdxAl/+Sh0T07+P1mMceQ+1jfoPVVW1ZdXmdUZ3ZpwQoTw9Yu5Gx8eNjOnzlr115xlR2+8y7m+rG+MEzvO33KxmamEkAPBSiw6wnolmXIcbVZZQh3rJa1b//l1xiSbGWytmoNe+oLn8UwMgB6onfQhnr6KDO5vh5bb9etODTAIsH+3l4rZnLWly/aAjw17CooFmiAIVyJSAFoisgW6Hj2xCn7l//1PeuxvPVY0V744uczxIp0wh+/973Wk++lcr/plputd3TQqu2GjU+OW3mzZDm0O87kuLZQHCMz03b73XfaoQMH7fTp06Tv2Miozc3N2eTUFIFtfWPdNjY3bceunba8uspQ8YGDB+3wkSPW1z/YCeiWhNxZqGcZK1vdnvn8Z1vf8KCVa0nXQkQl6hUYJ6itKFqhv8dmy2uMWNQqFds5OmHZtYq1S1UqZ6ZQmmWG0EFz8OOe4QlrlWv2uY9/wdZrazZZHLEXvOA55Dmk3L70F18xlAuuW92e++svYkqI+fBGywaKvVZAqmhlxYYnh214eMiO3n3YNlfX7MbH/rz9+Ef/QQ8dXbtW1tesXK/ZVddeY7ffeQc7D25ubNiVl19hd9xxu83snCI98kXs2kCjnTwBPVs3+8wHPkkPfWMD4N9vL335r9EzX6uWrDDcT11UXd/giW081ZC1QABPAHuZ0VCE73/vd37XerJF67WiveRXf8WmJ6YYGf393/s9q1vDqla3//bRP7YTZ07TAMG63XfsmPXkCrY2v2jXXfsAW15YpH4s9PfazO5ddmr2LMP85bWSzUzNMJJ6/YOvt8NH7rWBoQE6T0gnqAqfJR+IrgQ5SBK7GavUERnM2u6JKaY+D+67xO49ctj6RwasgWDlQK+dW1ywXLHHJsYm7PzJc/anH/yYDVu/VRsVe+9730ds2b1rl735zb9nQz0wZs1+6VefZ/uvOGTnlucZCYMDWS2VrC+TZdRvanCYoXR46Iie7JiYst0zO6gL8QNjDEBfHOqnnoHeGh8dYzoFaRXoVm43ZKu/xPe5mDetmgoVPEpHAtDTGhh3QJCMABVl+u8pnA/vHDKCseFzeeT+/As5kN08dBYMxoB+9c2PooeeVP0mzQqSpUq2h4KQx48ds71791q5VLLTp07Tgj98+LBd/8DrCCJQgGMT47a8tkphAthedc3V9v1/+Wc7dOmlBPyV5WWbmpwiOMN7Q/717KnTNtI/yDD14soygRChRVipAAlEBOAhwDOpVqp2bm7WHvDAB9qRY0dpUQ4ND1s707ZSKdkKhXzr4NCgDQwO0quF1UPCJpULSfFBKEZiCD0Aum8MERMO96XlEwAdn6d7m6GYEG5DUVTIOXMrCaoVrUWlCutyO0Bn0ZflbKW9ab/+ilfYvUcSowlWJpT7WP+gff2rf231csVGhkbI6POlFXvui3/Zzq+t2NL6KpkAecbxkVGG2WBYwMhCjQKABKHS2fNzlinkbb28ab3IDdcqBCzk7uDtkE4oIinkkoIyFO3B80IXo2rDLtt3gMoOYVYUsT3wwQ+yH/zbD22gv9/GB4eZ+2O4tK+HShkGF/KwiBoATOGpry2tkAd27tplZ2bPMULQM9DP0BgApjy3ZHtndpK55zfXbKNoduCqy21+YcH6s3nrKTWsXa7Z+tqazezdbYO7puw73/8nu+ryK+y+u++1B+6/zPZM77Af/ujfLTfUZ+W+HD38s2fP2tWHLrOFe0/YRP9Qkrrp76VBgMK7HArRGg0rr23QO6OAZjJ27vyc3fBzj7K7jt5rLcYak4Ib0BdhO1j6kJT1eoXgPlrN2De/8tcMybeyAPSmPeWFt3CsG2vrtnTqrO2amGb6anRygrnd+fUV8jA89Ea5yvqHydExGlMwFJH+QDQB0RmMZ2hw0C4/eKmdPHrMdk3N2OLsPJVpq96k4Ts8MGjLS4u2d98+eh7z68s2ODlqy+ur1tvfy5QZnnHloUPWrtQpI1VrMRqB/Pzc7Cx5BikwhNYB+KdOn7Yn3PxEO332rM0vLtAQg8GO8HO1VrdSqUJPK99MQu497ax9+c+TkDsSN/DQb3nJcyzbU6CMw0iH8YA0RKtRt3a9aotry9a/Y9L6R4etiULJZsZGrWBLZ2bpoaNuZL5RslZvgfwHb3o832eV1U1rNJAvHrBGqWI7J6ft2L1H7IorrmBk4/zaMmsVatk20wowfqcnJu3u2++gkYkIwer6su3YMWMjg0OsQzlz+rRdfdVVlPHTZ84w2gjAQJppYmqSUQ2MAbpmYmLcVlYXk+KoXN7qALds3vCv0Mzan33gU1Zge9MawfVFL/0VKzWqtvPAXlsur9va+jrlB+FsGE3DI6OMfFx11VV2+PC99NLbMLzKVRsbHmVxJyLQe3fvsX/6h3+0A4f22+j0qB07ddzWypu277JDNEDg0ExNTFijUrOJwWGmmagfYMBNjtuZuVlGtxDaHx8YZYQUeuLw0XttbHLcZnbOMMqzvrm+1TwL3jALf5MUJeuu2llrVFuWbZrthPFXLtvJ+47b8OiwzezZyToOGNWIAC2trrLWodDK2WCh11ZmF6y30GOzc+eZ5gEWjI+PWblcon5CtHCtumnTe3fZZrXEQtzN1VWm3corq9Yf0gSN3gLz5DCyVxeWbGp8IkkB5nOM+vaODNnyxhodBbyPFC5AfWxgiHq92qgRQxTK9oVt0v0KdWqni3AFcgq9r/qztJjVVRnKQ/eArl03DeDt/yOgayzpzo8Y0K950s+1BWhNFCWFqm+EVAB4AGMI9sH9BwhcEPT58+ftu9/6Lr1AhNzHB8fs3NKcjY2P23Nf+Hwy+/rmhq1trBOkYdVCUfzdV7/B7zSadRvI9dvDf+4Gen7f/ttvsdBDNZLI+z7zmc+0/oEBW1hcYD78H//xH2m9Lawt2PjwBEM+1z/iQVazJsOJO3fupGe/urZqE6FID94PW0ei53fo7Ob3jfO0JFR5uk5P2ibhLTaGoEOYnlsLUCcAYwD5T1jn2J8I75zVqEnjfChjeLyo8twu5A5AWLYqC9ye9UvPpoJFwSDyi1BQ8I6R9/38n/25TU1MUchK7Zo95gk3Wba/xxZWlhkxQQpj9uw5hmN/8O1/tqpVqDgHC4Ok010n77HXveH1LPBCyB3WK0L7s7OzSZgKYZx8UizDv5EvRj6w2Wax2eK5ORpesKI/+fFP2/G5E7ZnZp+V2yUq14HigD39eb9odx8/yuKjXXt221133mX79+xlDv6Ln/u87RhKQrYLpSV78tOfSlCDBQ1hnD152u767r/b2tqSjQ2P07N6xC8+3lbKm6RHc7Ni//w337RBKyKbbYubq/bsX30R6y7+7COfsT7L2/y5k7Zrctp6Cr32zF95ri21q3bi/Dnbf+AAAf8hh660lXPnybszl+yxz3/1r6xqDRuyPiu11uz5z34OC2a++rm/5DjPby5acaDfnvbsZzJEDoMHSgXhRuxMgBjD+IABU2xlbLhq9s2//GvSDdcC0J/2omfbvSfvs5nJKbtq7wH76Ps+aL2ZHhpmx1bO2Dve/V9ppDK8a1kC0h+94w9sZmg62XtqZs94ybOSUGqlzJA4coVYl95cwSZGx+1Ln/1SskuA19etxwr20Ec9lGHiK6+7xg6fOGaVZo3FjBg70jK3vun3bLp3nDKH2omb/9OTGEH7n5/7q9TbSAA5Y69/2xvs6PHjVuzvpfGKCBnytGdnz9mBg4dsbXWDtEDIPddoJYD+3wXoOStZ1Z75nGdZ38gQ0x8o9nrj699gUwMTNIxQvfHGt73J7lucs8161Qq5nO0em7I/+O032b6xnVyLEsLK77zVbj92L/PDE0Mj1ltrM3plmZytrazZe9/9Hts5NmP1ZpXpuoH+YfvPr34ZDS5EWQDIq2trtmtmB4szd05N20f/24cZ8Cy3N2lEvfKVr6QD8Z53vsdqrar1ZfutEfTSH7zvnXbX4Xs4dxhYP/jh/7EHPfg6Q8kMd2JksOe8wXx0MVsgcH32A5+yRq3MtYLif84Ln2tDE6P2O295s81M7uIaI+//kl9/MXUdinjBY3ffc5gFaUiDDvYPEtQ/+J4PWLlWsqHigNUaFRaUIW4EWX/Vb77Gdh/YZ6fOnaUHjmhKf0+vzc/O2ac/9gmm5eDd43nP+c/PZwrnJS//Nds7tofRFWgufPbO9/+RnT53xkrVMg239dKGDQwNhqJQ7INODtRRzRHqBD75bkQhsnb0xGG7fN+l9p73v8ve8JtvYNQAd0YNxcvf+F9sYnLKVpZWrGh5a1calm+afeJDH08r0MG/1WbFXvOaV1uht8d2XrKbBZ3nVxYJzMVigcWQv/2q19rOfvAO0jkN+823/C4jP+96xx/aWHHYltcXbWJogsb2i1/9UtuoV613eJAR4M1yyeYQmh8ds+mxCRZ0Zwto39zpnXtP3efC5UUrdA7Hh4W/0bZBgS59s9CO21e4C4zloWtnE+4fh9xZ1B3wSZiURtS7eegA9MQ7bxoAnQVe2psZRoaqzo31dd4YofJTR05aqVHiZPpzvXbs5DE7cMlBK7eqDBs95GEPZQHGjp077TxyGZubLPz52Q9/mu48xDNuuvlG+843v2PHTx6zSy85aA0UMbHyus/Wyxv24Ic91O66/W4uDhhuo7ZhQ8XBZP8qik2sZb9wy1PtJ3f+zKanp+mZn0cF/MAA/4s4HtAxAFW9dwN0LYYWVfkQ5TjwWieMAdAh4Ny2g60mNGDDSTj5LAtqKsgtb1MUh9BBFe0PzeznnvRYWuzTM9OMYAAYBnuQ/92wH/zj91l8k88XbbW+aY++6XE2NDWeRCIWl2x9ZZWGyw//4V+TQrjNJZsYGE+3OyDsD669+ZYnUej3HzxAzxj04f5rtx2OhYMh3A6vC+HPZqlqc2fO2ve+9z2mUsZHJm29Xbb+DKA0+cEc8P/pL/pFO3rsGPPth++6m9791//qaxxXwQpWtpr92n95uf30rjvppeN+Y/1D9qO//x6FtNQoWy7fZw944iNs96H9zFUun52zw9/9kRVD+Qyec/Nzn2Ef+fQnbXhg2LLtlk1m+q1a3rS+vn6qkj0PvoI5vJMnT9qh3ZfY2TvvtasOXGpf/uKXYe5YiaPOW8Mq1k81Y/aYGx9t3/nWt62Qx5NynM/Nz3mqNfMZgjr6rDJfhgLI0A4SnepQpANA//sv/09GN2AYrVvbnvqiZzFPjoJFVG1/9QtfomJNDLmSPfuFz2eUAjUp8JwB1N/48m0h5WKk1c3PeIpN7Zix1Y115t8P7rnEzp85Z9/8yt9atY3CyRzpihQNc9lh4xCMgUc/8TE2c8kuGhjIE0LGEdr/3Cc+az2WsyY3PGXsNW96rf3xu97LFM1yeYlRn+HCMPlnfnPB3vCm37H55UWb3DFDTxC1BfAEx8cn6KUJ0LONlvVazr702STkDp7DOJ73shdapRmOgcxk7dMf+xTz/oARQPrTX/AMy48PWzuf5fn0uUrDPvPHH7aRXB9pUbaGPe9Vv2b1QsZGRkdZlHjmriN2aO9+e8vb3m6TQ1NJ4ZbTpKzNaJaYSnrla17NNYFxePTeI3bo4EFGs/7w7W+3nUMTNr8yZ1Oj0/YrL3+x/dknPmtVSmUoDCVtzU4tnrHXvfH1tufAfrvj8N12+TVX2cbmhjVqpVCEl7d6DTty8pZv5yzfyNhnP/ip/8vYd4BJVWVb78qxc5NzlDE7jgHTmLOYIwpGUBFUMKAgioqiMCBgQERRHCMmjJhzmvEZZp4ZCZKazl1dqbuqq/5vrXP27Usb/td+ft10V9W995x9dlx7bRbQIJ8A+0Fxwzlj5k6K5jqFokS9MM4eXh/jkGHUK5Blq62VB+5bKm25NikJxPmM6zaulSF9B/FZt9bXsF4dDoalLt0kF1w8jmA3oL8RlaOLaPa0WykR6zetY8nkmuuvk6kzpktZpJLP2JpslG7xamlpa2W0OnPWzRItjctPa1bL9jvtwMwQ9YMdUwolp5irQMErD82GQTfkLnAw1tesl749+zL4SElGrrzmKundry+xByWxUmaVls5fQllN51Kmjg85LOYl4jGz1yHXl0+5UpqSLdJrYH9mq4B/KI3FZM4Nt9mOEeCUcjLt9psZrFQGSiWVTUh5uJRr05JtlUi4RKbPvVnWb9nEUmMkFiX4E+VPOO/IGLJtVtvibNub2yCr/tcMLc4GbAET2Gjb7YLBcndLUS/attDfa2mDy4wo/c9Accrj8X8BxTGT/Jcj9mWETk/ARuimFdBE6FAC5aVlsnnTJhmx3Qh5ccVKaS+2MdLA6+ARh3whSWRaJRYp4bamOzIy+uyzCZJDOhgXqq6skuefe07CfqgNvyTSCSmNlrIGZJo8uEIS8KAG1mZ7pgOS7oDXHkLjFe8JEQgRnmm0eMSlqZiWk888Tb7++mum9wH5R4ZAe/a4kK4I3UG8W+pEdw3dvWhq0LWurt6ZbhLTr4EAa1am/9K0J6lB9wT9THO7DToUHlJFQLn/6+2PGFml8m0SeSOgyQAAIABJREFU8Idl5MH7SqatjS17QHKD8ARe9sdvvs/nbcuj/hiUUaefxDYcpI2BOi8NhKUkHJVXnjOGoCXVLOWxckkDNYyZ8wALAWzSuEV6VPaS0847g+0cqNGipohWFwKwQNLBVogOGnRvrsA0ajBflMpYqbz8wkoJeM1n1SUbpTReSYUEMBI9RvHK5tZaqSrpLgccc6ABWQGMU1sv//nsa8nkUhINxKjgdxi5i1R0r5YsAEdlpbJh9VpZ+69vJdnaJCUlpZKVDhlz+SXyP9/+h7X4vwwYLEvvvEt6l1ZJOpWUcCwuWzLNEouU835gjINUCH6iuYPRmKRE5Mgzj+O9AWQVynbI6y+8LL9u+FV69etPgw7IDOJaGPT6xhrpU9lTy2mSzKOtJSJHnXk80bowDNoSBCXsEE8EAxJEK06byGtPP0+9BgWYFJFjxpxMUB3qup5Um7z57CssxMDQoSt+1JiT6ZRCBkNeH1s433v5bbY6GTPpk+PPOdlBLiPlCnT1Oy+8IbUNW6RXVS9+WlayEpaABAWsUiaK8nkCXOvDTjqSe8y57ah5JlPy8pMruWY4p+3eDol4EIkagpqwGKVa31ov1SXVXN/19Rtk9j/myM/r1jDShkGPoW0Uvl+uwBMJWSHmouiVp7YBxRXlrHHnEKwVjUXprK548EmaAKwF3nvMGaOkalBf2dJQZ7AXuaKsXPKYSL7d8AOIV064aLS0+8x0RpSiBlb2kFtnzJSANyKpfJqyH/VHrdHMI+ntBAJo27z+hmksvyDyhZJESe+55SvoXsGxqE82SVm8wnkPjIzNuUkmn5GIP8r1vOiqS6Up3cpUbnOiScpKomRrC6KGnjetev6CVzxtBXlo4RIadGRfGupqmbKHMW9qS0gkBEBeVuISlXR7ilkuGPxxEy9my9WPP/7IMuf8Oxbw2bIdGUb50J6t6YSURdEuyMZ5/gesAopBV864mlkflF+QNVw09y5iLQxIEdKBPgDITJ6fBdc1lWkVfzAoQbSGSodMnj6F/fsFoNQtPwCvYmmG1eAF8z55ePYSOpEwrl6Pj8+EtYdOwfWuvGGybN1aKyOGj5Ctm2vk/nn3M8MQ43rCpaRGtgBhkVwRff1scJOrb5oqzdDzJXEzF8Tjlfk332k6TDTAKWYk4EG3UVrivojk823MXmQLKCUGpUUycueCefL1t/8r/QYOYOaypamZugmZzTza1uy0Qk2L0xS5Wpk1Q6vsnU4pt1DkGnfl8tfXa7/676Xz+RnWoEP3avStKHf8HcGW1tPdtsldV/9NDX34oXtz7AvfYIkt8G8ll0BkDe8SpBv//eI/aAphjQgC8re9dpdYJEoQD1o83n7nHSkvqZB0IUvlv/9BB/DwoG6Jg/yvjz6nwty4ZYP069VPahq2ynEnn8iHKQmG5ZnHn5Se1d2pFOH9RuJxqtwd99iFNREcdrQWhXEHqDtl0+KJRGXHfXdlWh+IerRcwMPF/511BkP8oOLvjtABtnPXQNwIR91YTbe7ew352dBoPtMjD4MOJQ9DRvYqm6b1hYyHT4pLi870ZNoFoDgoVYgusyNMi/gki35bECggXQWhLBpAHeIFbPuu+/5NuvXrLRtqayQSCEr3YFzefmmVORyIwHxBOfLoI6WppZltOjAu77z5rrSLidNhJA4++hCixwG6Kgb9pjxgwxummEB2gIgxV5DyUFTeefkNHrhsLiuBQFiOOWWUbKytYXoSAKU3Xn5DkkV0MMC4I82Wl73330sqS8vYhvX5u58Yj5ZRfFH2PGQfk8b2egicDBa98uELr9PzxheoIPY/8QjWdzHatDpaIu+ueEmiWOVikSCllK8ghx53NMsaOOAfvfyGeNpyZkoaUub5pJx1/lhGBmXhqJR7gvLKsy9QMaQLOfFG4nLAsQezTbAkEuHevP3S645Bb0onJBotlaNOH8U6IAw6oyu2KZpUG7M2ABqijpsuyKsrOg06Uu5HnXkinxOKKJITefmJ56whwzMWZdTZJ0te0325DqZGV/zzSTq4+MJ+n3jOKZLJtTEbg2zFK8+spILGSiI2b5E0I1C09gF0t+yBpRILRJ2UfVraZfS5Y6g44ThAZh5ZvIy1XfRrwx2qzzTI+WPPJXobEew7r77N6+PvMCFQ8mddeA7LCwASohMCqXeIf74tz/olsAMaoT9ta+gaoQPghHNC49yek6cefILrYOK6gpx10TnSDEUeCtCZBJL5iXsekDijY0S0Hjn/6svk17oargP26un7H+Y6wPlD10Rdol6uufZaaU60yPY77CBXX301s1bgYUhkW6QsXCbnjj+X64IWWwBQH7hrsYSZJUDELFLb2kDHpbaujkr6kfuW2Va4Ttm9cPKlkvUgTZ+XorcoQV+RBh2RJgy63xugQUeE/uD8+w3XhB3zmWnLyDXTrxNvJCBNqQRr2MuXPERgY10TAMbd5JIrJrC8gudcMHeh5KSdTjmO53njzmUPfDQSkYa6elm+9GFmOHCqEfHDubt48gQTUSMr5PHKkrvuY9tc2Bti9gsyPG3mjXSegCeYO/M2iXpD0phqltIYcDpFGTf5YoIIt9TWSDgOJwlOqiGwMRw7hmQm3OGXB2+7V7ztwtIZnKKCryi3zZktDc2NrMejZBsNRaS8pEymXzdN/B4AOU0wCJmcNO1yactlKbt33jLbZlpMSIkM1Q233ESAXllZucRCEbl16k3S1pYi/wb2slXaZfLUKQRIAn8y/drrpCRqAkusB/Z10owpks63ExTMKLYoNOjQLT7ghiyZmdbI8WyKRHeXWzVLq+lznQWhJE1quNXgup0CdYL0NUzbI0OLllWSDHW2y7mvCScCOktT93idRu10AizTp/7OM5R96JpGMUZdAXFQr0Bug+3r+6++5e+TmVYpjZTIXvvuRVDU5k2b5S/b/4VR8abNm+XLL7+id4UF/fthf+fF0ZoDwMknH30ssYBJo0E8Tjr9VNnS3GCURyIlf9tpF1NnRCuPD1FMgXXQ88ZfRDIZgIsAcHp06UPSu7I7/buMxyM77rfbNgYdD6kGnUxxFhT3ewadRDC62r8zIEJr6ppmUSNvXSoaJY3QlUUMoDgAqVh3DfoN0xgMAFKSRa+oQQ/ihrJ5SSdaJdqtirUcpCZ9PuMEGHIOD6NzKKpTzzpTWtrSki12SHnPbhL2+OSVR56UimCUnhyM2VHHHM3aOLIVGzdvknAsyv78jz742B7acmIP4HQM3X6E1LQ00qgYT9mUDCRvonP0FqPV66M335NmHNBy1F1FjjjxGCJYAYZD6hYp4w/e+4R/q+pdJtvvtpv06t5D1vz0s8RDEfn0nY+dNDIO2V6H7UvDAOWBTAGiug9XvuEYdBjyfU84nPVdrG2k4JVPXnhD8umUxCIxKqyTzh0tGxtrmdKG0zC8Wx95ctlybguugQj80JOPYs126/qN8uHLr0vEZ3r68fe6QlqOOfF48Xs8Urdliwzs3VeeevQxIqCRwoQSg5I89MSj2UeL/+F0sbWQJRS0KPq4bogoY9mCE6HDOWqWPA06nhMGL5oXeeUJ0zOOdc4w1XwySVOoIEA65As4Bt0kMEUOO/FIOrPAkaA9cfm9xsjAGLbmUjL+qsvl+59MaQN91DuP2F6uu+ZaaWltlT49+zEiO+JEk7aP2LrqyieflzwIcfwhRnaXTL5U1q9ZywgQoCIou1mzZkm3sm5WMcLojmG2oRhENAYOfb/poW0zrUBq0OFcPf1wZx861vq0889ghgCOb6E9L08/ZAy6IX0tyJkXjZEEVG/QT4MOXgEY9BgcRBA7eTxy8CnHSmWfnuysQNbnmfuXSxE89t6ANKJ/+bZZ8svaNYw04WQBqX/3nEVOzzai4KlTp/I8oKUJJadnHn5SfBawBpkbd8UEaUwmSKwCx6MkEpXFc81nqIN1AQy6rygpGHRfQXyFnBTyeV4XBl1T7r6cOCn3mk0bpV+fPqzHj73ofHYdAKwY9AVk7s2zWbako5FOELl9y6xbmYloTjTLkruX8NqXXD6e66flT7TyArm+bPFSBl+OQb/SGnQg2r0+uX/+vY7exrm55/7FsnbTBj4nCJ2qQjG2+pWVVBhmRumQcy85Typ7dCM4Db8j6xuk0UbojkHP+eTBWfdIyBM0fefeotzz4GL5dctGqW9qIGEPuETqamqlJByT+bfNs4UMjyTSrTJ95g2SLKSkoqpcWhuaiNOZOeNGifjQ84IShciMO2bKpi1bWFLNJNNy+023SFkwxrxgWzEnV8y4ll0ouWSaAF/Uxm+7dRaNJbK7Pl9YJk6fTGeUMgt7YMl2EK37oZ9thOzuM9fuJne0rRF8V4PuZj51R/d4rwKq/8igt+cgw39s0JX+223QlRuFzoFr0iZt1ZCD9iDKXaN00pJaykDuX6FAoo1XX3qZdfBYMMpU09mjR9OIIP+Ppn2wTkE5v7XqbZvaAdF8Tg488ECm3dGm8s6bb0ksxDiLqQ6QyER7VhnCg9pGSdU1yq+r15pMgc9DkMy+hx/MSA0IbUSOAN+s/upbkgzgRpNSlJ32/ysRrDBciNDVoDtN+pZG0HZabFNDJ49zl5YFFVjdHI3M3V4bN5/pQEO/ikiaqHFQj1pQHNuNEIl2idCRckeEToMOa4pSB8AZPpFUNi2hSFSy+TYq3HQ2xdQLPH8ox32PPFCCpTHpQC/zpi3y8/tfSADvBzpHRHbeeSeCAtGuBbrLsooKptYff+pJZk+SubREAlE5/rQTZHN9Lck6cAumZcY8A1nLCh4JFEQ+feODbaKUfQ/9u0kjl8bIPAW0KDIwaIMD8Ko1nXIcOKSaYaQ+efsj65GbqHOfIw6gYUC0gC+g3D9+8U1bVRXu9z7HH8beZRyWuCcgH72wSrztOQkFQswmxPt0k70OOoDRNmqq6776Vjb8sJoOSTKXFQlF5cjTjpWW5hZG7v95/zP2yHJ8a0lUjhtzBksXqMsBnVsVL5Pq0nJ5/KHlzr02pFvkxLNOl3zAKwV48pYmkoBI7L/Xx3UDujuWKchrK57n2sEANUlOjoZB9yN+9Eg0J/Laky9YVxfRR4ccd+bJBERin2AQ0R/7zKNPsiZpHCyPnHD2yXSUhw0fJo8uXi6t6SapjlZwT4499QSpyyeltKqcfACZ5lau9w4jtpcbp89gbIga+Xfrf5LZd9zBVigo2IfvfdAy2hlCoSNPO5pAIRiwdEurtDQ2yWsvvsrskYl0CnL2uLF8LdYB+4IMFLioi7ki0+boFgDuAwb9yYceN6Jkswxq0GFg0Ga44mE8o/GzYSjUoHs0QvcE5Ml7HpAoMz5GZo4551QJV5QyC7do7jwZXNZTCh05aSsWZOKUK9mKiHYsAKQAxoWu6FZeKffOW8hIHslmZK0un3wlEd5NrQlZds9Sidn7QK7iyNNGsWcaa4+9AFjz5See5f6ZexW5aMplkvEVJenpoEH35NuMQQ+gxQulDuQvfWxbe3jBA5TpdKqVKfDrZlxP5DcIU2IVpRJA90abR26YOk169kD5xETbF1xyoVR17ybJdJIsZtm2LDsckslWBgZA4qOdb8n8+/hk2KdtDDppmU2Evnj+PQwK0m0AysXkhLNOIY8HeCPgtPgzOblnwUKJR03pDQb98qlXSBgtlekkAxaTqkdG0qCZVF9G8n555PbF4il4JZPPYiACOxr6DR3INlu0ILal0jTmd9+xgCWMVFtGYqG4TJl6DTMGaU9GSitKySeRTaZlvz33lrPPGi2l4TKuRm2yQW6+5RbKGhjv5s+aazoHUJYN+mTM5eOkZ7/eUrths3QrLSdj4IOLl9J5gkIFC8mkaZMNI1zAz0AG949uFoJRgXGxuk8zsRqhOxlepb21THFqDzRCV4Ouv3dnebsO32FUrXMDbMr9zww6XquzNTSodBt0h9fBMsp5hh6yZ1HHr5mJ64ZnXPm1IUAQ2K8++1I60DvrMemfFBCQ0bghBmlLsWcToAci9sQnTZa5auTfR7INDf29//rwM8l3tDM1HQmG5ZDjjpS1TbVEjWbrm+ktfvruB/Sg0IoWiMWk53YDJd6tkohooL/7V/eQz994X7JNzUTyug26pty1Rc0NiiNvNlezExTHLDc5l42H5EY3uv+tG8WBILkc6yvkWrcGnRtqDTodI2vQOdoTkbo16Bqhb2PQ04hMQpJNJSRcXkqjTerQXMZwoAejvLesxRK0FNJy+HHHSH2yRXYdsYO8eP+j4ssZJCSY9MjhzfR4mwQCIalrbpDK8ioLWRHZ3LBFelb1kpEHjpRgPCpJeNYKdLHtFoi4EDWDPOXDVe86dalULiOHHnOk9B40QN799CPZcccdZd2Pq2XggAHyvz98z774aDxGBsHB/QeS/QztUR+/9QGfAfeFZ9v/6IPokKAHFHuEKP+Tl9+iMeCzSkFGjjqUmYhiR4f0KK2QV5Y/xUxES1OTlFRUyKEnHydtfkS6HeLpKMiAkip5Ztlj9LaREm73+OTIU48lX8KAHr3kofl3S1VpBfcfabhBe+woI3bZSRItzRINgvymQ9b88JP88t8fKN+ZXFb8gbAceepxkvN5WEdnnz4Ump10xe/g3c8XJZotyKoVL/DsdHi80ijtctQZJ9JRY4QOg/7UC44CTktejjv9ZGntAF7Ex2cHCPKZ5U8RUUJ2OmQZRh0u5ZWVrP++98Y7NJ5YLxjE0ReNlVREpOj30LkLewJSXVImm3/dIO++/p4k29PMKkQDJXLmBWezZXTwgEGyeMG9/Jx0McN7HTvxfPa3l8dLuAbbDRkmDyy6394BSg0FOeeic41BDxqDjrUAoAc913g+MtChplj0yJPLAIrr3O/TkXInLbKhAn72ETyj+cJnnzluLCN0J+XuCcgTdy8xBh2zBTpycsVN02RdzSY6pysfeYa8BTDoHl9Qzrn4fDp26zdvJGiNrZzBkLTWN8qTDz5KUFrIOgfHn34S8RuBeFTm3T5HSgF+RPucPyiXXHeFJNozbPvCc/Su7CbzZ95umSHM81w0ZaJk/CJJX0GKvqJ4clkpduTFh5Q7+9B94iv6xNtelIfmL+FzGoegKPsfcoAM3/Ev4o+HZWtLg8SCEekdrZJ/3HqnbK6tIaEMiGIAQoQxbWeaGAOa2mjYH1y0VJrbmqUiVGZXD/gPQ6mqBv2SyZeZXn3oA49X7p63gK1miKIhTxddfjEzISA8AuJ7WK9+cufM21mSa062EEdw/axpXPOWZIIlMTpmRWQ6kck1jj/sQziHGvpioNOkEPTy3I694kL2fqN1rb6uVvKprOy+4y5y2bhLRJDxC8T42TfcdJMk2pLSESlKNpdhuamqpFzqNmyW+XPnsSMCBRM4pJddPcngsCoqZfYNs0xvf3OzxMtLZcqdM6ShtYl7DWZBGPWbps3g2vn8QerTSdOmkHsD5U9O5wMXQyBIQwneEjyXO4jTQA563unDV554+53Gn7MUTNuyRu2KgFej/nsGXW0LXCNkuf7MoOO1mnJX1jpFvqv+0b52RuhDDwWXu2WKs3V0Q/Vn2M+QgkOz/qa1G3nAIT6aokYU6fejDQfLbrx5gNdAjkLFXMjK0UcdRaQxiC++/fK/VmUbh2HX/faSYlWcCF4vqD2resjrz67kYcxAmENhOejko+XL7/9Xqnv1ZD9zviUlX7z7oVSifaO9TdpDQUbo6FmHQfcH/LZ30nDyssVMB2FYg87UsmVDQ13xz1Lu7jnaECrdINZbMEPbFODtwBXL7oYDgMAbnq1litOUu1K/IkKHa+QpeiSTSsno88eyLg5lCeQ8SHFQB8MerHrxVSlIB/t4K8u78fDudfh+rJuu//JbCSIb5vUyLV9aWkZEckWFad3QDgF43nASYoG4NKQa5MgjjySfOxQh7lUHAsA5odEAehoG/dV3OoFiubSccvaZ8tOGdVLZu4epj/mCJEYB2QxamSqrqugUbly7TnpUVJn6+BvvWfVuEP0HHHMwa8tYHzKDeXzy0UtvGrALZaggI48/jPVROJvd42Wy6vFnJO4JSu3WGvYrj5tyuXz503cSrSqXhq21sseQv8i9c+ZLd6DymdIW1sixPcACvP8iSG28ZBFM5LNy+sUXyJrNG9j72lxfz3757QYNkTm33ial0Tj5uX2+oBx9mgHF5bBG6FCx6TFsK51XRNeooTNCNwY9rwb9TGPQsY4w6KtshA4FjGomDHoCBt1vDTpwJNagG6iQyMnnnMohF8jSPPbQo4w2m5rrpFd5N9n7kP0kMqC7tLanyaIH2Uo2NMtOI7aX2bfOtr0NAalpqZPLJ09mF0t7OisvrXhR8kxHBiQtHXLShacQuNfa2Cz9uveUVHOCrYZ4RhCb0KBfeB4NOkoIkFHKN7oh6FyAo7vIsgFO05OWyx1qH89Ag26dWhj05x592jHo+Myzxp8rCcnToCNDGBO/MejIMOAMe4py8bWTyfwHpPrkyybJ9j0HSnt7VnzBsJx+wdkSLi+Ryl495Mv//Q+xHUjfYkbCsnmL6UTlbeR+y+23MZpH2+eSRYulxELf0JE/aerVUpNokm6IjhuapdQfkofnw/mBhTTBwLgpk4xB9xuD7s2bfnoYdEToSizjcQy6R3L5LMHAt829Xb787j9S3aenbGmul+7l1dK6rlaeffQpe1ZNX/IlV1wq/lCA7WPoBV/+wHKLZzAFm7pErVSVVsmkyy6VR+5eyieATkDseckUY9Ch3JERuXfuIgs680pDsklm3j6LPfqIwDngJpGSh+97kNeHM4Fg7NKrJ5C5MhQ1pSdmi6wxt2ERDWA075OlNy+kh1yI+KW5mJUZc2eRDCYUCRHYixJj05ZaeWrpY9T56AmPxUvkxltvlVRHVrKBHMu4KIc1ba2T7QYMkVumzrQOoYcR+g0zbmQNHVwLM6fPkKpouXgLkEGvnDJprMQqjew31dRKr4pqmX3rLIn4wsw2YE2umHYVI3TU+YnWB3c+AM0oU8KgWxyL9ZK2HT4DXhVXhO5Gq3OIkAWP/5FB12lvGpV3jdA5mfVPUu6wUxqhK5td1whdDTpt2rDD9rbUrxYUR05yY8xxoNESNXzIUHn5hRdZKwUyEChBpIDCoYgkcog1jIcT9pvaRzKXlEgAS+yTAw/7OwcxoJn/fz75t3QU8xL0GCM6bPedJD6kj6z5db0MLO8mHU1J+c8n/yIIjK09ubRsv/fukvEUiK5FBJFrbJVvP/yCHjq+EKGjhu426CYSNwadNQztr2bNwYLj/sCga9uBbq7OCHcDHDpTJkJl7OZyZ7Tv4nJ3G3Q3lzsMOqcpFdBNWZR9DzyAyhLGqrG5iUxQMFSkXy0tk3dfM0AlrEtjtkVGnzeWabzHFz/IgQVI1UfCFsBiI2F43RC5TNHUwoBmzhARHZbTzj1NfvjpRxp1evQKdmGi1gDNYIhWrnhWqmIV0lZoE783JPsfewijtMZMkq2BUJpMXxU6SCiD0aMgsUA9C2jk9ta0vL/qHSoVBfbBoOcBMkMt1muyAR+8aEBxzC6ghg5QnKfA/UMr1Ocr32YnLdYMCN2RRxwsnniEJDIwRMFku3z+zgc0eAbFK3LwCYcT5wFmqQ9ffN3wrBcL0pLLyhFnnCSt+TYJh0PShr5dULO25+XtV1ZR+dLoFtvlhNNPJTEJDDrSzDDgzABZg461U4P+6tOmjxur3ig5OWp0p0GPtYusesJE6ESbI+V+xslkjIMMIeUOms5nlgMUBwyKSbkfPOow8juAYOW1la8QzW6iPmGf9YZcs9Qnm6VHWaXEfSFJNzRLPBSVpQ8slagfXQUeSXVk5LLLL6dBB3f3M48+RYMuPj9BRRdeNZ5DPOo318jQvgPoKD62bDmb+QCEgmI85/xzTardRugoJ8HRIKrbRuhgYVODDicff1ODjvODFDDa81745wrHoMN5O3P8udLqgUEPMsqHQX980f006Crzx55zmlT06k6szrKFSyRmCwLI0EyeNpVOJhwv9BxrhI05EUvn3M0IG/V2v9cvY8dfIOXdq2VTY508dM9SMc1gxgG88JoJUoyYKA57Gi14ZemdC3gO1KBfPGUSBwclvCg7iHhyaVKSIjuWy0PGMXUOANiiLCOxjFfSbUkpCcXkgssuYiTbmstItLJUpK0gwZa8LLcGtaZ+q1RXd5eJV01itIzofMmiJVYWipKWlMyePZsZBbQRl0dLZP6Nd/zGoDNNjnkTQLnPuYsOV6o9RcNx3U0zCBBrTrUyWMvUNcqD9y7hXhnMOeTqfDquGIqCzKu2rWERjCo1HVCRvE+W3LpQAIdPoUUwFJRr75whiVxGWlpb2Otf6g/L5l/WycI580hbaxoVPTJhyiSpSTRI5cDu0l5oF1++yJIR2CAfu/9R2hHDARCQ626eJk1NzeItemThP+ZLHJgDdGX5vXL6lAule/9ekkukRDLtJMJa/A/wCyj1cFGumH4VZdcfQhbFtGZjTgEMOjhMQP2ryHXtO1fDC2PqNujutDynAf4Ol7sbFMeavf1yA+KYBfg/ROjaJs0MLKZcWrum2C6WxKydcyJ001foMug2OidohenxkHz2/idOrycW6+CDD2IPMQ5R3wH9WUcHehQtV0CQgmcdaEw8EDxF/P/u2++wlg4lC6W156EHSFNEZGtDvfylV3+pX7NB1nz1rSXJEKnPtspeRxwkFfBoG+rIc10djsvqT/8jueZm9qTCoO+w766/Meh4UMc7chl0JZbRCB0S/Gcpdyy8AiTYqmb7EBn9o3YWCpq1Q/rRNZwFgD4dzoJ7IS0sgE9wc9ryrKFrHzpSwPsdc6CpL5WVsueSE5JyHQR7ALD17BNPkwihW2V3dhHse8D+0qN7dyK3kU6EAgDQ54zRZ/E72MEGDx9GAwaWLzDw4TSC4x6EOwC0oYVHx7yyrcmOziRfOWYiFEQ+fv19J4OB6LrbsD7Sa/AAGjmk43KtaQ7SAQirtKyUyhRVU4anAAAgAElEQVSYALBB5VMZRt/vvvIWMwww6DjMSLnDoMMJAAASuIgPXljlAMZQz9zv5CPZpoSaN1r9Pl35FrGxkEncx45/31O6DeonqQ4zGlUak/LvNz8i1hctN8VQWEadcSK7M3APLz76pJRH4nSgGtKtbIurTyUknUlLj6oqSTU0S8Tjk7dfWOV01da3Nsq54y+iY9EOlC8Ovh+jY81YTKwtB7hgWEqmIK8+aQw67p+guHNOJBcBDEIMKffHnre5K5OFYA3dzIV1QHGooZN8w+Y0Th57GvkJkLFZft/D0pxskB7xKmnPpmX0RedKR48o07eZxoRUx8ok5gtK2BuQhx54UIJeUC/7KC8XT5ggGNcY8gdlma2hN7YnJBFol6umXSup5hbud6YpIYP69JN75i3kfeB5YNDPPt+C4gI+U6IBpoB6wrRswlkF9S4N+rInnKwd1BkjdABD8Wkw6I89Y5sdjfN2xvhzOXTIFw6KB2tZ9P3WoI85XWJVhpL2lcdfkKBtcd2SaJDb5s8luDZaWUYiERCrgIGt/tdN8vyyx8XTnpN4MMJ+7pPOOE3+stvOsqWlUe6dc7egoJVIJSQYK5MLp14mEg2SnRDtoL1KKuTum2Ybg27K23Lx5ImS8hcl4euQgl8kUGgTzAPAcBY16B54edago8iEVluo77MuPFu69evF4SzgKG/Z2ig9JC7zb72TqHZcYktDjUyfOUNKykvl9ptnS1N7s5QGUd8GWG2s9CSddVJ8Pq+kGxOyYslj2xj0S6+aaOreNuX+jzvn2P5u4yBOun4y9w70yWF/QLpHS+TOm26nKU/mU2zPm3DtZQQxciKiBcXR/NiprzoaGQZ9MQ26R9o8GMbik0tuulIKIZ9k27McZJPc2iAhkMjMvZf7D3bL0pIqYjJG7LaTrK5fL7liTvx5ke7llZJpapU5t9xB5D8cUZSjbp11m6xe/YtUV1TJ4nn3mIE32Yz4wiG58NYp0u4rSNOmGulb1Z3zBObfNlfSmaTEInE6EJNnXO0YdHYguQw6Shkw6DqnQ3U9ywqWhU2Ne1cWOQ6wsnTfavTdLWW/RwjjjtRBRoQs1/8l5U4Hzc5i15Q77ocjx90GfcjBe7CGbtLuFuXuMuglsTgpBz/7AMNEMHIvQ7TlQQcexHoWqAQxSnP4dtvRUEAQoKRhlOgoYOYrBN7jla//BQS8BcMU87LrPntJrizMHtXKQERaa+rl52++5XVaUq0SjpXK7ofuI2u3bJIBQwZxWEtZICyfvP6ulIhfMuC5DoZkx5HGoEP5Iw3ORYVqt039WmvQhXNcJmdeuplB7oAdXAQDDu+uneENJDleB8+NIxbDYTOQvgMtHUYwoKCRpgQzm7aDcePttDVEgobLHdO6sqQKHXXyCQTtgJkJmpLjUMsqOOry4QcelP49+jLKRV970B+WA444kG1pr77wMn9vyEVE9th3DzK11dbXU1DQlz18xAj59/98QaQz2tVAAQkKVvwNz4HXEUioA2s4kcvQooKIBIBIsPRB4YC16+hTR3GsIZ7bUFeKvPj8y0y+jjrreJJ2FHN5IsbZDvbym+w51jlRuHfUdmHQ8bxwIN5+7lXHkMLBOeiUownWw/3hGiuWPSoVgTjBPeFQTI4+60SpbW1m2x0cPdQCVzz6uJTZ+0Rb2EGjDqVTCb76z1a9L4lEk5SXVlhimYIcP/oUyeXaieoupNvkrWdfpeqFjAKFC4zIqeePZosSh4uwDoUsQpHlEMgGWK3QERBuK8jLTxiDjvtPSoccA4MODnbxShhta4895xgyZGVGnXWymUgFTYnpZz4/WdYQg6tBP+nsUzjkaO3ateT8fvGJ59kzjt55sCSeetkYycHhwLCRcEwSDU3y8tMv2bXGvRRkwpUTaQjBDb5+7Xp5c+Uqxi9wrlrBOX/eKEbZAAUWMm38+bGlj1CuoFhxltC2hton6q8w6OBYILkr/BFEpJB/puA98vjSx5z7h8ycdt7p1C+I0AGKW/k4gGbmC6Cl0ePOlbSnQ/xIf3YYroZHFi0mA6DJEBRlzIRxTJsiA4QRqA8vWsygAA4DHDy0ACKCR+SJ+mtzXYO8/KhxoFoSDdK9tEomTp5EBwstl6GyuDy44AEONsWeIaNz0TUT6LxhjgRAWvnWtDxy12I6klqWu+hKFyjOj5G3KBvlxecPcLY1G1Fx6PMFWToPCPUOS1tUlEQuKROunETuehjVQIdHHpx9D/ceRgVAMr8vKOMnXcz69UMPoS3NZGvwdfHk8VKC8cEcRZ3jft99+1006CxfiUcundJp0KGnwTBnYkG0KeY4yhaRLYGB9fUSzBXk/oX38joGSOaVK6ddSfQ3qLyhzw3+yBh0Uy82UyXDHT5ZfPM8yWdy5GzPoOVt2iQOBSqvqqAOg7Pes6xStqzbII/e/4ht4EMvvEfGTDhXItXgbi+YyYyZdnnwLmQLPJIttjGjeMV1V0pLS0JimLLm88u82XMJiA57/IJJ4WdeM46DbhAsgVESWcHbb7rVOlHGD7tqxjXUNQi+1MgiskYbIfAnmLamEbrSsm4TiVuMVVeDbiJ0gylzsrYW2a78JV2JZtwGndE1R3r/McrdDYr7PYMOB0VLwQxSB+2/q81QmyI/gWK2LoAbhjFGegJI5vfeeJeCBRADel333GdPpmRABwue6N59+sjKlStpUPfZZx8nPYA0PdJ9//r8c6eHHYnmkfvvR8AR0OlQBEipv/na6xIPxSjCiAz22G9vOg4gScGNQyn8+5PPmHrEF+g7d/7rrmzZQoQIVjrQxIa9JimP6xx+1OFEZMPJQKTz0ksvScwfk4xkGPMdO+oYM2CmtNQMy4hG5cM3P+R7gVmFUgGdJq6BGt4mcDxXVsr7q95zHBRMbdp7v32Iakd/t44xRLQAIw8OYfBvI2qFx//Zux9LW3tWwhb0Zvxno1zMeESzF3geIPhpTC1QC0p615G7S5/+/aRm61b5l2WIg9EsYO75CSeS0Q/7gnGyv27YIG+9+46URMvl0OMPl5ZUkmleTIRDSQAevabRWBOC3YJRp8R1yKpXXiVSFUQUOPR77z+SrEug7UVU9uwzz0jQF5atrfVsf4FyOO3c02mEQBf72PJHJRYARxrIPmDYPXLEEYcTdYpI4dP3MVK1E/WMPTlk1OEklMB+oFzz6nMvW7AYFHxejjn+OJYRQuAfsKDLFU89bXt2fdLc0SpnjzmHBxWjXzGh7KF7l0omlyaOAPs19oJz6TDUb62VT974QIqFdol6maCVLXUYTtJdThp7OrMR2SJIiy0gCGhXC6aEo8aujUwbJ2CVh8oouw3tBlHd0NDA8gmofJ94+DEq106DXZRTzz6N8gEswRP/fMLpQW9pS0hJqFROOPNEptxBiAPmxUfvN615hsoHzkVBTjnzVHJxIx395GOggjUOAcor7QAgTbuBg0hAebrd4KFy95wFlJOi1yf1kpYxky5gKrzYbihoAVB6dOkjdr9zJAoB2xt6z4FtAb88AKls+8kXmXXDwCbsK2ZwP/+4cWwgwZCXM8aewSwYyKU2/rpBXn3GkCA1p5qlKgbApkcuu+Zy2VJTw7V4Ytnjlu/O9MIDYXD2+LGcNQAFhiEbt986S0p8wKjnGbGWxsqZ0kaXBXAci+YsImcGrqPrPXY8mNgCRJCDXGnZfQ+S2wDnLVlAWWISzwWcW/Qog6564W3zJVvISNSLMbowqpdSDiIlcalrrJeCp0h2R8yPb25uIQkXOx2y7bL0riWkcTHsfaZchH25eOLFxP+AunfBHWjlUo4MkbEXnicRTOgL+OWuuQukIdkoFfFKyeRTJM657MoJ1AnVlZUybzbe65GWZLOUxcvJ1DnpisvZNQSaW3QX4TUYsxrxRnjtS6ZM4LkBm1yiuVnCIGuZM5d7rDI36dpJpO5GAADdjEyUjhBmK62daxAseGXJrIXSls1IMAyGxqKMv/oyYi1KKkpJZY1yHDIB2USKAD1oAeU4Acr95lk3k4AMTtRddy4wZyfbLOXhCkkVUjJlylUc6AVGTHQt3Dx9hsT8Ecm1ZcUXCskVs66XhlQrQddm3dtkzu13kCDJccImXCi9evZixhbO0II77+LfsA5wii+ZOoHRL+wWdD8cdZS4BgwYwO9q3H9j0MXDVlBQ86oj4E7Z45QCPN2VsIynFyRexQIdDZbw4DRZZ8DdKucG5uk9as+5ZhW2AcUNsQadKQZFezvzTDwkjkG9Bgbx5//+5CxSMtsqJeES/rsh0UCQBtPTJHowLVTtxXYadtw8FvK7b77j75Un+q977c6hBkjd4oEgqF9+9iWp/3wexHt+2flvO3ORNRqGUf76X1/zNTh0iBz3P2R/pvrxGWjnePrpp/n7TAeyCX4Zuc9IGgb0MmKB31z1Ju9RQXwnnHQ8J01hYcDOhE189913JeqLSlO6SSqiFbLHfnvQIUAmQNGGH7/zkSX4wGd5ZZd9/koqT44oDQaY3oYDgClZwCIAqJNsbqHC/PLjfzvwQqP8DLAOEQ9Nud0LkxJHuQ39in5Sv6J/P1JaIrUN9WxP++SNj8nKDaa9uAdJfRDzJKQ0hvGjWZYGYtESSXZkSN1ZEa+Wvx93MFuqUnlUcw3drwIhldqUOIpCUYYOGiyL77mXiM7KSLkjAxhsAV5tGBbQNMbjZoBM3+0GSO/+/SReWsK1/OwdkOiguijSmkKNNyIRf4iteeIPycamLdLL8nYb1rOwHD7qcPbTYz8hP2+8+IY7sSKHHXcY2bmQtkK5BxSOLz79krQWkkw1Q0Edf9bxPCQwZmi5/PztT6nk4ZBGA4j//JIpZiTmiUguZ0aKol0J5EBIrSPqMQYd7V1gSjc1RpZeSP7joaOGQw2ZeHrZU1Y5mwr4KaNPIZkKpgtiDOWbrmdoyTZLRbichtkoF9SflVDG4A0aM00y6fLL6cxieAdkAsNSVr2+irJe5i3hPcMg4f7QpgNlWBI2DHq414lTJ8ovq1dL/959JdOaZIT89ONPEJtR9KKG3iHHnHe8VJSU0XnD5+GZVj76nLRLG0lA8DmnX3QWjQyiczDFoacXvBAlYCqMRLlHcDxra7bKi0+8yPfCgAEge/gJh0svTE8ErXMoLHPnzpXKSKVhSky1SkWsQpJo5QojRSpS07RVulf0YEQL56s1n5RrrptKwhUwvAG7MWjIYLlw7HkyqEdviXpCTNsCYc4yVrFdttbWSp8e/QjSxa6BShTDZXbYYQf5+ptvZPsdd5BZU2/hyiEljutOvm4y9RT2HoYM73vwnofo+IclQufk0isv5ZnD0Cq8BoyQHEObSvF5UJcG1giOzX2L7pFSHxwd8HckaHBKOJ3OK42N9VJdWc3rGnR5GR3V6TNmyLpf15NBEa2GwMXAIYFJNcx1cGFyXHuMLQV2Jh4ucc7G+IkXS1V1FTOVwOIsmLNQ0h1pssBBxq6/4Xo+F7IYDbW1Egn4ySaH+8DfoXWvuuFqZvLwnBEGEybjie4dknLZOrq/4JEHbr9bspgeR0Knglw7/XpmspBtwXrD0KFnHtiImg2b5LlHV0hHsV3CHu1pUffUMFAigxIPl0ltul7uWrCAehvnDB1OUX9Q7iYmAMYP2U+vXHjVROJbSkpKTBbI55Pbp82ymbJ2yefa2ZcOxwKTDpGlumnajeTFh46Gyzf55qsYrGHvNXUOewddD7nW/nR3HzrT8BbUzHZlGGik812DWfAaNbpd0/Z4PUoaboOun6H1cdyL/s79WdpppW1sGqGbGvoBu5l8jo2Q6B1Yg24CgSLJORDB4jB+9M6HBFjEg3EKFkFLPiSuRBpbzYQ0fCEyOfbYY+kVad35i0+/oJHHNKfuFd1lx913liA8HEQTmQzruut/Xs/3IzqGqtpj5B6MnKHcsWkw7N/8+xtHgCHgBxx6gGzYsEGGDx9OysTVP612lGMOKeJjjnY8LQjID/8BP3xB2jjLOiS7jtyVhh5IYq2bfPQWjHXn1x7770GPF3/HZ+B+f/jyOyeSgALdae9dbf9misMAkELHFwQaAgkvEghisHW9/uprXEOd3aeRuRJuuL32lkySUT+gUEeecoykc3b2eEMDU2AgcXnmiaclJmGpazIMctXxSvl14zqOgQQN6JrN66Rf74FU+wced4ikssa4l1ZXsCVFJ+1xypqlfyBcqFBke8uIYcPljedXsRaOsYfIcOSLbVSmJmWZo3AedsxRnFVPAg+0reTzUorMy/OvS3sxIyUezAcXaWtLSzgUlY0tteR7XrRokZQFy0gni/IBjCHWWb3RD17/gHsGQwln7KCjD6JB792nL2ueYHB75ZlXnVQvZOqAow6QoUOGsG8XkRP6bl96cqUFzHRIuj0tsWCcnNLlgbhMvOwSueOWWVJZUSmNiSbxhPwyZtz5NOhtcFVtxwIOGpnirALHBDgogBcee8HJsmDpjjjhcKmurqZlxdhW3MeLT78otS210rPMzKE3mIAcn/nok46RV557hSDGkMeci5NGn0TDgegcRh3RI0iDbpt+m7RkmiTuDUtpKM7oDK1kSPC3Sprz0xfdczenIgK/QQBUa1JyqYy88cJrvC4iKpQGDjnjCI6eZLo7EOJkvRUPAXltnPMUovjzzmVpjJTGQOVHIzRcYPgCL/bWmq10vDGx7Y3n3nAYJfHw468cz7MNpjuUQMDzP378eNmuz3DTs20jV0TjcM6mTZ8u8+fYaC3TKOWRSjllzCk05FrCQtmof6/eMvfm2yiDdAQaa6RHZU/+DEAoDCSioBtnzpT2XDsjRsw179+/P7MBzy57WvKSkaiEafivmHIl9xGT5EBMBV244I6FDh4AuuSa6ddwNDN0ERQyeMYxRpmz6m12C+uCvv5FsxdynTfVbpAB3fvJNdddJTfOmCHBQJD0pACD+b2mnSyZS8mdc+ewNIaJknDkwVi3ZAGifGQigabvIOofrHcm+izKxMkT5e55d0ttcy2N0ZNPPSX/+uLfvH8Mbrpx2k08NdhHGOxrb5zKcwWHpIg0tBTlzpmzbVIfMpGXiyaMk/LKCmkH2M9vgI0GGGcNu40uMY/+/jsN8Q5YC5EtvfqGqSx7gJMC9V3oftCG9+/Tl478Lz/+JPctvFsqo8aZRdsonBdklaCb8D/2bsJVk8gngIwqSq1IkaMUdO+chQ4pEUCrV8+8gaU57BVkDAHo7TffxkwA1gzyNXXqNTz/kD+Mvr3vXnQumGwjmBSvnD7FcKXkrD0Lh/mzTtVU2m/YCHevOQx6R67DUH67BrSo8eb51omf9mf3+yE/yORycJgt/2qkr+/9/xl0BcnhXg3K/e9/pUGnZ6Hehb1BCE1rS4LpEEQamKeMQ4vJTCtXrGRbGghPoNqyHVnL8CNy1PFHyZYtW6jMULvDxeC9v/fee9aIGUO59wEjpWgfGDcOL+nNN9+UMJWZqftsv9v2XGwYckS7uP5TTz3F2jXSSOCV/+tfDbEMDuPQoUPlxedepEOg3tVBBx1k6uuYihYIyAfvfuBE6BDgw487nKlX3CciAExue+fVdyTVkZK4Ly4N6QYZNWqUqZXb3kSks1e98JpBkOaSPNhnnj2aKUmQVqBeg3Q7Xgeji3Qnx3P6AtKvdx9ZvuxhifrjrCWpM4Uo3RyOzpodDlNzW0KioVIZefh+zjxzGGNkE5Aa//n7H9gWGA9H5ePX8Wwi7R1ZMlDhK5XPSMgfkUOPP4LDWVDfHzhkMMcoBmNh8rcDP0G0PscDmxoZvmPGNoBluOdNGzbyWd599V3ZVL9R+ldjWhN6ttMSDkRl+z12ksru3Tj7Gix1qNPDsUPJBUL/0avvS6o9QaOBQQxIe58y+gzOK379tdcZmdMZzDTIhRdeSGcRWRus4bJlyyTmQYoVdfy0jBs3jrW1uvoGEhp1B2js4eWMpPDVUkjI2DFj2JGBzBMOOjIMcKw+WPWeNLTUSXVZN9NNkW6S80afQ8DWm6+sYn0SEQ4i9BPHniZ5H/raYd7s1D3bg4r1gTHHIYWCf2DJEokLJtzhHlMy7qJxdF6hlNb88gv79ZGaXbF8hTnAkmfLTkWkQo4//XjK6KqVr1tVLbKxcZPMvHmmrP/1V+nRs6ek0im2ZkJGcSb69uojT93/T6lvqZcq+yyoJ5845mSO/SQmIxbjuYVCRBtRt7IKuX/+fQYnUEhJwRuQS6ZdxrIEap5wBkGx+eC9IEUx7acw6DNvvYXtkAAcQtbJ5IhRp14/MQgwYnDmcYYWL8Tno1/evP/Ik47gSFNGECJ0MpDOXHwXiFF87ILBXkARXXPDNfLJZ5/KB29+6GQZ8HsgrxE1qmGBLgBeADz64Ld//ukXrDNXlGZSvZbL2ePHSDgaYfoZ7YooDwKPAAOMNbzvrntYp0fEV59ukH/Mm0cwL5jmGLF2dMji+ejHN1Xs2lStLFy0iOVFfKHEgRoz1pho6KJwgA7bfauq5Ybp0/m77rFqGpeLx43nGfvnUqC4wfSXJM5m/sIFjMoR6cOQooxGsGbPnlyb+xfdTz2jIMXalq1y/XXXkQ0P52v5EtSmO6mtp950HQMwMN7Nu32+87fmXAuzI3BmGLxA3xSKcuOMG8gKCHcQdfaZt99MOUOEjntS4Kxj1IsFlj4wNhUYABKsgP8/2yR3/GMuB7oQLOwB10yQ8oezhyi5R1U1RxVD1h65/yFTLydrYZjn6/TzzpJuvXpKQ6KZJVzYD5SjwJCHbp+rr5gsFbEyljFYArnucgJTNRIGQPeySydIecA4PZDzqTdeSz0Aow7HetrV15vBNPkk5zVMuuFyrpFOOyPHiM9nsjUWW9SVx90AyYGlMTqTOtzFZ6L/dndHuallmV4vFsgI6K6hb0Praj9PW6V/L+WO62zbh+6K0JUClvBV+4U62YB+/eWLL76Qvfbck5EwGcLKyvkASKsipQsFg3nZUF54DSJDvA4bCuMLrxB/W7duHd+HAw0uY7S+UHnm805aHJ4W+yjBxRwKmfaCQMCpgyMSh8DicKDFDc4GroHaNt43ZMgQEnH894v/8im223k7XhP9qbgPOCirV6+WeGmpeEN+SaRauXFQSFDMyAYgK4ANwL3Ao8fn4TNwH7hXpPjLS0tNX77Hw8EL3//8k4RiESLViQsI+HnvWCvcKyKZtlRGNq3/VYYPHSZbtm6VaEU5ow4y9NGYmtS3EtKC+Qo1bhhJcJgDmFTRrZpECXVbtxJ0UhE3c6RRy+xRWU2mL0RZBG0EgzJk2FD59scf6DVrhNXU0kJAV76YNwNZrIDC+NEj9fpo1HHfqAHDS8bhGj5smNPBgPoxaFeh+FC3RFkAA1eQysKACChQrN2a1b/wQGLmNGpcPau6sYyDiGtz3VbWygF2wt7gC04b6u/YC+wrDhYwCwq0xD7htfGSUinFuNlcjnvGumAiQZnBqFFcA2sQi0QYMYHeFD3miFZrt9RQ2YMSklTDrCHnZeWzz0nA45c1G9dK374D5Pgxp9Cg5wF+smUprhHUBSLvCjNnGooVyqShvoElFkwNY59+NMp7QXmI9yMe2XGHHeSbb77h8wGfgq4PvB+18rr6OiKeEd30wRja77+X/gMGMFqLl8Tp4ICr/N///jepYFvrW6QSawCZhBxjWAzG4/p9VNzDhg1jdwRaHOFUwvgh/Q7CnkQ2JSlPjvPIsTdYFyheUIrisyFH+CqtKJefflkt8bJSygwHdtiBFnAUIHd4TnZPtLbKoIGD+OyQH+gFyBLOJow+DDHOEGSqZtMW8eRF9tt3P3nzrbd45mBwYSzwvBhSAqcEM8IxKQxdLTCgWAOcP8x98OU6DC+3PZMYr8oZC8iiBAMct0ocS8BPGcXMCdzLLrvsIps3bpIIdEcwyDXfsHEDjTMMvhm3bLoscD94PhhIpsNLSvhvyD3pj0MhPjvnWkDfhUKydUuNDB40SOpq60joA2cOrIUIhuAQwNj0HTiAbJigomX7ZjhMI4izAFlX2mziNYpCpwu6Dmx/7OlubDRAZnvOMdQK9wjMDJ4P9w4nSBk0yysqzDkpK+MZB6V3KOCXqooKjp2GIwEnHKly6FFgDfBeBc1qhxCJszAAqEOkxBviwB/IHfTL5tqtUlJRRqwCQLfAt8CeDB44UD798GOOQEWmbMTQYdKwtY601xXl5Zzex9G8hQ4ZOmK4rN+0kXPoUSbFvUCukBWrLq/k2Uu1ttJ2kJbZlgCgw5KtSZZ36EQgrQ3q8WCImBdkUTBTROVy9i13sExw4z9u4v5BV+IL96y1b47ftjpRU9wOeh0xcIfNaNvx2l2NuqbhtQ6vaXutoSNC/zODjvdp65s6Le6Uu0bwDtnMUFtDd+f+me61Q+yhSNetXUvFsPqnn6n8EDFhE+D5Ip2Duh6MKBS+1iLwnXWCPGIG4+3iMyGsUMh4bTxeQkWkNQos6Pr1600rk/WS8H4cGmwsvkNB4EDDUAL1CxR+zZYtsv3221P54fOxCFCQa75fQ9/6uJOP4yFS1Dsji1BIevXtIz+uXU1EJj5TvTJ4QkzfxGK8Z7wehwCHTD01/BvXRRodAoAIADOEMUgD32GsI9EIr4MBMK0WIIIoGlEiDnYykyEbWgGemGXoo1G3ESDWDfgC8ESv2/gr6/Mw5o2JZv6MgwEkLtKeUCJQrEhLZVNpGTZ4iPz04498Dni6OBwwtHAIcADW//yzDPzLdjSGDvuT7aHnsBlylXuZHkT0gZ+xFtg77FF3zjdu5HQ8pLWh6OB8YMQmIjikLWHoEPEMGzqU6S44ABvWrmNNfv3adVSwoagZawgDTuPT1OTIGLI8kCGsNX6v5RzsFeQhncnKhs2bOGsZhELYB+1CaKxvkEEDBzISgJECgE+HgpxwyiiuFfYJ6HUYjCH9B9A5eeKfjzEdimghWczIaWPOojHvYC3E9N9CuarDhTnbcEyYskPHAMhY/H5GVnBg4cV/8/XXstdee9Hgf/3V1y0esmQAACAASURBVIwScJ+IEiHr2CMYCawzo/l1a2Xw4MGyBnPIg0FmjNC6hggdWS8o5b/uvrv89+tvpFdVd2msb2REBBATuABg0NFCitf8/PPPHBMJ+mbcM6IkGHa0FEnAK5tb6qRP/76cna1RPDsy8ByoDafTNMJMdfu8jCggS/ifa40hGuk07xGvRVkO33HWwFUBA4d5DwDN4TzhefAz1mHEsO2krqaOeBnIG1gGUfuGfgGxD9LGCBg2btrEKYRQupBX/A3XgwOWbk5Q3iGbw0dsJ41NTbwOQF1QlDBo+B2c2u+++47OEPYRpbm/DB8uqURCchhUFDB1dHzHPjAaRXtTMOgYdewV0qR4bugz6CCcW0PLmuRe5nN57i/0DbAYWLtYNEYHBLKD75Bn6ChGZ6jBh4J0VPB7nC0AHPFeXjudoUOErhGcucb6evI84Pf4PETx0KW4F8gOygHQO7gOngUAOfwN9437gy7TZ4TRC2BPs208ryyF9ujB98MpwPnE+mmEbiazmEwAI1A8uzdEfcYx0qGgGZMbQgtfnpgH7CVKBWvXrJG/7fZXaaqt59kDSUw8HCF1NAbNQGZRdw9EQmSdBC04AI74HKwDzhbT5oi0y8rYeQWHLZFOOYN/4FAxwgX9Nlpn43HiZ/B7GHLqSGRic3kGCNOunS4bmzbJfUsWc/80gMQ6YI/xv/Z+a4CrEbfJNpmUO0stmOppwW1uJLumwvF+tXNObdyC4v4s5f5HBh3X14zCNhH64H137qyha8rAuXuTRoAhY0q7pUUGDRrEA/v1//yP/G2vvUgOAs9O689QtDCmRL337k1DiYXC/xAsrSnQIMPT9BrkKrxJvIZGDDUpO2FGIzR9P+5DPRSgH4FQhqBD+WOx9957b3n+2Welpb5VWttbyYiGjAEOC6MF28uH621tqJMe/fvI1vpaHgYIwJo1a7jZULCIMuAgQIHiYGqdBevB5/V4aCiYLfB6GA1kQScYjVDpwOOGIQJaFgIFRVkaj/NneNsevx+kwgY7rbS7ri4D/Bqtad//+IPsOXJvKtFf1q+Tbr16sD9z04YNMrBnH9m6cTMjLDgNwwYNkV9+/ln69u7DrAJAQIzyBg6QNevWMYMAAAv2jZN82jBT22y4CiV+oQBJePwwytgHRCXYV8hALbIL4QgNxIZff5UBAweybo7aLT4bGQvUtvGZqJtC6BHxbb/dCPnh2+8YvaBeqgoDyhpKGrKDfcR6Y50hrPhZFSH+higchq01mSIYDs6UaeUxr4V8wIHAvUH5AaAEpO2KR56SVCZBJwwp/0OPPVw8EQDrPFIaicnjj4CJLSCJTELikRJ678eOPoHGHKMkoXS1TkpgjgidAvT9I/okjW0wRCPG8gwc2vYc1w1fiNTwd3SMEFtQVsapgno4YeCxXgMHDZIffviBtWYc9p9X/ywjRozg+cHZ066SXj16SqEtL9lMlvz9AEkigoZyRXSEz4VcYx1hABDJojSjqHQwkbW0JaWyWxVBm+gmUMcS1JhQiqwlFjroWCbTaRo6KuxCB88I/g4ZgiyBZhfPRjInZK2qqqRm8xY6fADmIQLHPqVTaSKXQfQSC8ekZrNJAWuqG4oK10TaFx0ukAtE7Fh/yCPWCNk2ODTDBw6mYeF5xohSYBYozKZ7pkevnnScEN1D1mDw8EU8DNGIhk0S+4Fn0NIfHAntSdbABPvNbI5Ncyr/BPQG1hgGQLN7eB3+jfOP9+MaKJHBWNDhQBYSaxkOcmwyjB9kV7tsYHzg3MNZgCwjszJkwCD57ONP6KxDtrEeQOuDBwRnnd0wFpwII48gB9kIOJzBUNA4Qxbpjf0BwyMye8DP4BzhjFGGYfjzOfKJILuhqXYtPRhr7mG7aUemTeKRGIGE0H1oq8V3ACjhGGA9hg4ZSoexPZuV7pXVkkwkKGdoa22tbZD+/fqRLZQdCt27cYpmOB4zgDGvx7ENdH4TmHNuAj4CpbGPyNokjbxDb+EsIhCB44h2YtTNcQZh2CGHsBGHHXaYDO83XO5+5B758ecfuff4PNgJzbpg/xR9Dr2DzzePbhQm+vF/z6AbdW7Mqtuga5SuBh0yjsBBUe6/B4rTEq9mCTTAdBv0bUBxg/fZaRuDzptVDe9qroewqEeK70ipM63akWe6CocQAoHDowYRwomF0shY0eow1jjsDQ2NBDZBMeBA4r1Ih+MQ4DVQAPiuaXd8Fr7wbyh+bBCMJOpW2AhcB8ZnzXdr+DqAbPbZbx8aanw2Pg/fIQyMFiJhSeazHPWHv2nkrrUTTbnjoGFdcC/4G4wJHBUoISg+PCeAHVBAEEAIItJ2GKqAey4vK2cUg/5sKsqODqawkV5sRS8k5MM1FIfCYmvrUHJweOAgIKWF9Fy5pVndbthwadiylf2/eD8M7JaNm6R/375MPSH1y3R1VZVs3LRRKmEEMTwlGqEyYEQbMI6J7juFzQojDjBZt+x6wTHq178/PxPPD0MN77xvnz7yy5o1MmDQQBq3HGrfmTQNFmuLllgnj5/h1cfiPGRUCn4/6Rexljj82H/8jK4DKEA4S9gr3BeUMAQayhN7gwwAvHQoLEaHFtgCx7Nn9x6SSrQyEuhR3U3akml5djna2lDUKLCfPRYqlRwnVXVIti1Jjmy01QEk6PcE5cSxp0g63+YYdO3TJzMa0m0AKxXy3G8MaoGRgrOBe+nXt6+sX7eekRayMQpegRGGfKsDC0WIKESzV9h7RJKHHHII0+pIw6Md89f1v/KcwMHE2uPzUErItKYNLwKiPc6u9lA5k49BijwnfXr3YZSOdc+m0wRpolTV1NIkcQw8yaYZBUIWMIypubGJLWZw2iDryA4gesaeIpUKxxUZAETQUCZYdz0zcEzjsTh1AVn68nlm81oTrczy4CzSCci2MTIEtazPZ0ZEasSBz8Uz4HdYG86JKClhzRqZGKzJV199JXvu/jf2m+M8aXTEz7GDovA7ROeI7iFHOJMQRpwH6IFQMEDjEotFnbSqKnPMbsd7cX6VawKfjWdlBF8sMpULzIGm3mEAeR0bmACoWVJayt9BXyLTAN2F30NmmUpFhIzhVgE/1wa/YxtmJEqdAacKpRA4pciw3H8nesZFEuxmKJOJ068UHxwsO2MC94YvOHLqiOM8qVOCa+B6vCb2L2cypKjZIzOgxgqyDf0FB4rvRb8z2tfgqFqjxiwVOiPQg9+RpyGHg4v9InWybQXTjCNT/P4AJxXiQzAs6ZG7HpD2Qpb8DhjVe+7ECxgQAXQJhwc6ugbz3UtLjdPlM/ZEgdKQMUTskD+sAbIhMOjQOegs0XJsE2xNIECg4Pnnny/VkWp2ZE24eoLE4jE6UwhW8LlYf43MtW7dNXXOaBvDhkD3ayN0TcmrQVdjrFG9GnT8nWuqPCV/0raGZ/2zlDtr8ZaSnFmDYfvvaqat2S9e3PUzU1F2ZKSmDPBnfghSG7alwV38d6ceNOXu/p3+DEuGKToaGXb1UPB7fRi3Z+TUKdRQWCQ9EfeW1ObTTz/lpDcFsul3fRZ6XkihRhBtmEXD39zABV14vbZ6a+4Ng8CQeMFGuZ3AkU5/FqkZ1l2RliH20AzBwXcwFbk9OrxO69e4HqJYJ+XlRVerHf5iDxcMJLxQDmMAmA190fY6Tq3HuJPGUbP1T3qF8CDbTa8u90TJdfB+O+SFo19Bb2sFh7VJy5ZHRWo7IrSdhSQpDjOfCpLlu7cYAeU5wF+1XqmZG90nXXN63V2mHKm3jBWGgne3byhSFWuAtcD66Fx2OH/PLHtK2jrSEvdFCUhMsDUrIhtr18ug7gOoLDc3bpFrp02VzfVbzVQ4T0EKXnMusMZwCkD4gzXD1Cqt4TljFJXHwUYLuv9O+wvWF/95PXSImRFxERvpWVJZ1bqbUwpTxCzuwXG+DBLZofOySsKJKqyTyFG/aLljjdhD9jQIgM501iFDBEm6ohLqBOwriEZIT9BBhUQ0OP6zJTqVc44l9nioRLmXHKaCeq8575AhGPP2doMs1vt0dAG4ye098AMsV4KulTq9KDu518VZO2VrVWVp66yUU9f/waBhceuqe3CuNWJ360eVS94nFaFR6DzD+qDONC2juBFBkl0QgFpOY7QybXEqqnvVkdbnwdlCrRhZJshxCONWb7mDuJ1csV2CnrBceO0EUhJrK62uI9fHnhvcmNmfziEkKm90uPXs271VvWHOvunP1lS72gfqLvbdEGJuQIS2X521bWtF9FxvM/QLLayQgaJH7r5lHp1ooFIAUL5q+rXM8CGTiOADmUhdP7PcRi5pHIFp8iJ9ZiyW7hPBcNgD4A4yGWY5YIcQ8Kjhx6yDm2bdZMqNUFk2Za6y0VUP6Xq6dRFkHPrTnXJXm+G2O+7Pcl8H6+WuobvPgdohJztkz406CbgOs2KZDGVM5dczdL9dOq25S/+qgLqNGC+i1Jf2sDtG3XX43KkFNzl9V6PO7msQmFjYvhoNehpdFdLvIAh5jx0F9oDCw0LaHZ4wogOg3TEURh2S33M4aNDDAckBGPYHBl2FRw+dWxngZ3pw9vC4a0x6uJl+VAJ/K2QO+JAOhFHK+rlqFAiEsZGXRs/u1hFuPvbAxRXsNuZQyHiNHnTcjyp8dT7M6DmjbLfJzPCA63Q6RNGdBl3rjHg9Ph+Rnjnk2/apqlCph0tlovgAHkZjEA1Rhamh6qF0O5Buo6YyoYbGGHucRrM7bk9VjRYmNP38w48ydMAghxt/YL/+cveChRINg6UKJQ/TI9+UbmCf8MTLJ3LGeLg0JsUQ+tEL0uEx6Tb0byPdHihYgwxKWAXlWEXS6bAaYibuqTWiqkiV8x8gQqXddYyEVU5UmjYSoAF2KS3ze2MkoJS4v1C8dt/0HlShOgrdboyWVIxCszVAC8ikQbHnWc+FkWcP71UR4DBMVPjWmXXLue6vGhFcTxkp1aAbkI8xeqqMdX0o2zZVrQZdjanj0OMzwVCnekudG1dQ4pxb6HfX31W/oRVSlax7fXWCliu64Ue5dRieCbVc083ocQyPniWcIWYnrbPGMaT23HINLNiN73ftG42H1RXIwpCV0E7DQ4+1IZ4CcVC7XHrdlN816O775CIbAXHuX59ZDSTp6u36bLO+7rW1rWu6pqTzteOn3T3qdJq6GHTsPfWM1QF0LIseuWvmnXZ2gWlXu/am61guQqQfRIo9nWI6HzoC8sfhKhb0qBkCJ0hy7Y86qAw+kBrP55mVwLMhCzNy5Ej5+OOPaDegQ5wza8+R2yDrejhn1+4nDDr0J91zV5StBlb1lKPbXQykkAMYdDgvqit/z6CrTlNd4DboOD9uY05bM8TW0LcRAJeHCQWhb1JPTh9wG0X+JwbdLSDuhUNFEhG623i7UxtuZ0I/Qw8Vv9tWA6RWkIpEehGpd3zGD199JbvsvTeNu/ugug8lFLEvEnAidB4k9Wodqe2smbiNuuMJKxDCFWE5xtAaGT6fJSJw7kWHw3DUockOUOFpOst6jI7XbgEpquhwECEQzGBYhaxgNvXqoEyQ4nPftyoyc3jRnmYiKP29+zs9V2tsKUi8FmZ6+LlnNKiu8ozbM9R5FiyTWApgfTa9TzosoAUGqt5+5m8Uu8u5UxlwHxjaObDdufo4HSfA42UKGXgFsPSRH7+jwFp+/7795Oc1a6W2pUVKy8qlZ7fuBILBi1+zdg3H3lb0qJZMAWoGLWsmuqRBB2CMVlzMnHS1KC5yJl1Qs++GhEKNBJ6DxhhKGXSqLoXCnmyX4XE7Ayo76jAbR7jTmcLfIR/GoHQaH5Utx6hbedQ2Vefs23vViM6tkLh3liIY982IAKUGu29qINQQ6fmEDPK5u4wppsMFR5FRl0vu7QAKVYJMIev6umRNPx+f21W+3eddnUbKjHWcO3WdcKIZ0t0qf2ocuMb2XLm7ftz6A38HRsLtEDv6zU7Qsgfa8FvYTIbKJww6uisY4XfJQKjOQEocGAXgPnpUdZPLJ1wmVVGQ8qA3vUMunnYlaWRxprj/Vg9r1NgZPHQadHeJDcRMqkfcBl2zQqqP3WvsOI/Ul0bW3Gvu1gPb6HD7IbpGiNDn3XinMy54a7JWFixaSJAqUvYoS9CYI5sTDDj92nxG+vEeds0wq+Qy5iqLuA72lYaOI7nTDvhU8VGmwtwJatPncDuZ+uzuc0fjTi4Kg6tx20Q1zO4Mqfu9WGe8Bs9I3WFZ4jTKxvXUDrkNuhvljte4Dbqm5j2DR+5UdAQcEatNxRmlYFo/FEVHYnvryemB+7MIGJ/hTrnrojuLXzReu3rzXdNeGl38rjG3SgspFICi8BrUtxClw6ijXq/pCPeGuDeejEcYNlEwPevbKkrjserh61QCNr1m01DGyHWmTDXyMhJmr6wCp72i6gmT3xpZBpNyVAfJfS1HQXTWQZy0HUeewuGyn6dCoALDCNqmPN1r72hACqJRqtv83Sp8zTxohI56Jr70M3HPMMhQ9E4kaRUy0mRuBcN0qz10SJPjoBH8ZLMI7ghdX4fP5GHsosidtcJY0QCiPEs5g4PiAq5gL8CjMGTgINm8YSP7sEFwAZQ36nmYM57uKHCc48b1v8rgAQPZybHTLjvLxppNIGomuQzpccFfjjRXQUjd68e2owTi9zoGnbLiiqJhCFiLUypfl+LAvWFFUINXh0CVuNGORgGzlGLLKFZr8huVFlrH0DOttU3L5OXeS3cKlu9z3QOdMvCI28u5/BJHRPQMus8HFRANesGZZKgZA7qurowTIiPcP1LYmmXAs2nKn0rNFc2pIWGPr56JLuxbqnT5PFbOOmXa/KTOsbYfMSKy2SxHgfu8kmnP0Gio/Gk0q04X19LuhVt3qMGnbNqUtuoLzVbh36hfG6di2y9+PtbKVfLSconqXsqb388sAEBwqKP36dmL4GR0JCTbs5IPY0KMz3GY3AYda8x9U3lyqSRmTJi16yyZuA266h2Vn67ZDZ5tyLvxI5yz3XUfuv7b0We2fNWeMmBN1N1Rvwa4DwBGOIuo6XMkNtoPAZpUp0XlBf3vGMykbdb0LUzmTL8j2NM1gSxgP2AbwIWAzqyu1K4qW7qXjlx0zc5Yg47x11py4ZrYzKg6Qrp+mpWiY2czT5B9lLDUQfojg+7OHmuEjtcq5sR9Tc/gvXck6z4F1HL0IkWkQkVQlp0shpqZbiTjAtR1gkGn1uYWCPWS1KD/3qZjMZiycKXXt8kGdPXIu6TdsRB6T7ie9qJj03bbbTf5/PPPnTY2txemBsK04ngIgtJ7d7cp6OJ1TbWoUOL6QOE666fgMpdSVyCf+0DoBvLy1AamBsL/rbB2dSDUC4Qi5eswyxhIdfTFAy2pqXeNKuyCqyLWz3NHiTA/7blOQBFfYwe0OM9ocQXuVI8+E66JGpA6ElpbZ7rLejOK8tQknPu1rCuCrMWVinJ7xu7Dr/LjKE1bE0QfbQEZDpvy3yblDLKLunqiedG7i9atmk2bDdlHNYhXMGUrLps2b2GfNsBiUJ7owy3vVimlVeVS01hHg47hGYioYMw5WtZS9IJwRg3yNvdmlQwMmaZkNZJzyx/a5uwgr21qgDRW1jhqut5xFjgjxiten6lpm7NoHUJX2rSLP+koXT3bdD6Bv3DV4dW4a4TvRAGoFbvkQ6N3R/atzjAROkpBJqOhZR+ug30e3AhlxGva4DgF3Pb6GgfIOAyQBZOF6EwHuw2EcYBdVsoRks4ykrbPdjXoVNSYcW+dNScbYduRNIvkTKHUTItNrzv6EUxqXerymgnB7bgdal0r3X9SLKOP2d63ZrX0O35NDg6/n1wWANJiNfCdcxT8PmlpzzAo0QyIY9Bt66vjJCqdtxp3rh0wOUy9/CblrLKs66/ZHJUVYwcK4g0Y+XP0uwsF7t43t850vxYkU1hjgEkRkGHmBwwu/k1WSETngQD1HAKLzguZDAqifKyfUzroUjZghsjnI3AZHRDke7DAUmNcOwdzOc9qDTPl1FUK5FK5ZqOzxIRT6vLWVI9rlK7r9UcGneO3rXyrjOI9XYMzPR/4m5vL3bEb9rzQoDseoY20DKmCAXox2rPpXVX4OrWMF9ZIwgWgcac8/syg4wIoTboNui6EGmC3ADkHwV0S8HlJEQg0Lmoj8PLwXdsQ3Bughlk/B8/IST9QKTZVqQZdDzjup6tB1+dzG3R9BvWG9b7dGQwcgE4EuY2WUIMF2tFuiFPf1pqMZg40raOAOqvA4bnS4QJtoa2HapQDAdQOA30GBUWZTAxmNbscEluX1ecjA5T1BCkHFo3N9KQFRkGpoK7qTqvy2ZVtUPdK68zWcVTlRsYp60jift37j31S56GrIjdaHv5Y5/px7SwASZUJetFBbIO0JZHbW2rYRti7Zy/57vsfpLwa/c1JptzBJgXkPro30BrYVsBISF6EXj/QucEiGNA6DTqGtnCevKtk4jAuIkJDK5grla0/49k4cQ497ngQF30kZUnrshYkyT0xWpSfx3/DGYXs4g9d3o+PxOcQ4czI3UTUjtOB/UDpAD3OapC21cqO8mKEYAlMNBJXo4WSjNvxctfKqWixvwrC+839m+yGcoN3gv88xIZodqZr5kDPr0nX2yyBvXf+zUVdTbIQq5v0OR3jgiMAgwS/xl6PbInASMCQIF2bM1kpxYCoU8bMBZDUdCZt2tbVh+yUolz60a1HnPXDvcKnV2pVxjidJhJBiuomdAb40G2DNLPtRkG6nRkGa5TdBl0HCOkwFPfecE1wphnRmgyFs67WEcNn0SHRGrzbscL74ej6OwHBjpy7iMn03vnZistRObOlONwn1p0dUQA4A5djnTl1CFnasWUJzRzC6QJQUPe3q1FXTwnPgDQ+2qjRqQMbgf+RzQ1hqItOmtRA1oVhcTslqtMdmwK59ijDvorJtrzu7vfodahLbcrdHaF3Neiqh/UcKB4JZSh1dtW4q71yDDoXyc7ENuAus1FYJCclBsQhahoKxnHNUO8aWf1RhL6NgYYw0aB3euFdFbqmLLoac6PVPOQkR6uUMonhO9p64JHhZzyw2/vX+1KZcht0t8HvmilwOyn4PI0OEB2r86GRKRWyNTjmm3WK2PLh8mcZ8RhQE2drW8XqgJSAQkbvPqIXe2CpKKzyxncYGQqHcvnaPXTXuXh/WhbQFgvusVfadB6vAtaUIMHWfWkj2WZSZBuI/hufyXR5GK1AhiqW19GUq80iUEnbEYyMyK12VlQ8Uvb4uxul61YC7pSXY2+0DxQOR0eOGASm2nF962Bo1ISUWu9evaiYcWlE4XVba4m+RrtUa6ZNunXrTnKSNhBkZNuk34D+ksgkpbapXvzRkBS8wA0YEBMMerAIUJxxKFDHZDnd5aXz/m2qlilXVYTuGQmwwej68XsIjNEBD/o+3TOCiKyj5VBMug06HBrA+lxlHWcfbIRIBWLlyw2CMgbdgho1XW8slsk6WQWKqIkdDbb3tjN1bkGhLtCV7pE5AxY7Ys+DRu0a+ZgBOMYhcc6Q1QVOTdAV8TmOg5VVPjJb9TpxLpr+VH2hhlX1jjGknZP9UFZxxipbw491gTwDZEplah0RLo2rgwGgWnBDuDEQCmZVLAENL50hU1pkqclFd60IcSc6t89j0uEGw4L3oDUX5RE4nAACatujRqDuSJqBlgPERa3XheGxmS3ObsB/PnTpGP3rBDqasSmY/XXk140kRw865C5oz7SWJ12Iei1FQI5Up21z/lFyROsXmPgsVwXaWbH+bBWkI2kR7Za5D+ea5wFlO3QJsNPDZAsc/aklJM3o2rY8tNFqyyvXNJtlhI57c5xJDUB+L+viiipM5sNE6H8GilOHQKNu3Scab9yzdhN1SdW7I3LNsmpwCIOugSaeQY05X4cIXT1MPcA05vaw4INZK7GAGBbmNZKCQocwuDxgFYz/k0E3KQAzCsQKfldD6q57bSN09v5AYIDNheEm8Qm4mH0+9jMr57KmL4xx6fREIQlUcDZC/z2DrikzR9hd3psaJRo06+VqSlsVi3pQ2sPpROgKWqKt3LZFR9ca10QvKgSH3Oo2Ha5oYe1dxwHXtCWVsS1FqIdN4XNFfFw6pDWx/PCGbZ71N5EQA15LAQtQHHpd4URYPgA6M7ZtDAeE92hRrxqB8NqudjhoBwfYB6YkoIB9RtGpo+SWIXcNz+3UUb5Yrcjz4MO5wHUgC/ibIm0h/JhKhT5sgGKGDRnKASIEEXFSW45cCKrECZ7JpmlsSyvLpTmVoMIG+AeyzqlxnBVvoraCz9TCf2/tcFBAEOL28t2IXEanftOKqClm7ql1wBjF2z5hGlFXLVcjdF/Q1NA1OlJj7kShbuS33qSrNGQI0+0ULetscp2tQWedzhp0GmKtHdpzQAVlU+yqUB3nET3xmIhnlaPjrNvaMM5ipj37G4OOz1HcjqKVKbOOs2kcVCwHMQRdDLr7rCKr5JYbJ5PC1qqCdHhNIOOWPzou1iAqOttx0lwGHXKBgTXqy6nzoM68kyGxhomtWrblU5Uw9ZurpVTr6Gj/hB7AQBkEJuitBsMZ5IkOfHs7hwiBCQ175KSGbSaFz6DlM9fZV93BuivOMhg9baeBnjV3WY7BVpe2ZsdIoUMl6CO+RD/XrK+ho3UAeV2ycno28VpQQitnASJzPBd0KQw8SHjgeGv5jkbbPhdS8NRDtrTjPmOa/VOZUbnD79GHDz2AHn2QoIGpVI2nO9hzZNnpJOnsRHLkCaBuYnx+W7JwB7jun53srrWZ1AH2LKnMq/F3g95wza4GXW2mRvx0Pvvuvl3RSdFq64IL5EVSF0ukoGkZ7fXFB2pKSBfA7SXpg6vw6t9U2WAh9KBs411ppOryiLpGZ1T+SHlZikjH87H1aPem8j5cgL/ffqw5kp331Yl6dBMLKDjBcSxsNKMOQ9fNctJGNp2uAkaH34KKsL5gZVJiCHe6XNfN+VwLFKK3b5UbjKymX5B+pzGzwDDcOwyanJRyyQAAIABJREFUO9Wjhpa/Q9uDRmRaN3KVHrqWH4wPZawCPUx7HbA1wUCq1wiZUGHEdZSJC+urKXRE5kqooffnXj+VB+0FdqejNJrTdce1oSS0vKOthPoevE4dov/H2nuASVJWbaBv59yTw87mQEYURcmwgIiIKALmgCKgvwiIigFE8RcTKqIoGDADCgriL1GQnCQjisTNu5NDz3SO93lP1ak9U9u7eO9zh2fpme7qqi+cc96TP1UaBEDdTH/PGqR33fUoiDvS7VSlz3GRWaxpdWfSulaBqskpHLutY55v/WxNtiSk1BqOh0KUMAoX16oWMHfdwBR0AmDuvpOxOSbHFbdtDa3OV5NmZC1N5iw/F9qiQsXTwty2pzY2Z+lI+UL5xhPaIkVN2aMBXQ9M3MRY3RtJ8DNxSYIHaZTP5vukHd1zvkcPh5ZgqmC0+289Ue0UcqGpNnFdtdhVE/PzvgfOaolpyMMkPolFpHlHJlPZU0jV8m2TA+DJRoKhLbNz+VHH0y6p2BurZrWbBEKVMUKTwaAXw7fyWRUOh8acPAWVnyo79D119ypgqqyRHAN2V2MfA9+P9U56BpkqLUbOyjppToJV2LRTpatoaOmzJtJq6JI86PU5MPlV6h1RxVj22lRScA7C8+yAGHNO6rNKoF0rizu6RlZ5qDIk4yrKVnHU7ylPiTJsqnm4LhxDMLTVkPHG5Uve9GOjXsfvzwu5Uh4s22+Plt1QJXQrZBVsVIv1utdQAxcNb36zBr3HKwG6Ep9fGbATmCcMfe43fiYdiVzrlRujsUIFdFEYXGKSZD8Tx1EXorWuFFTsq008sOsjhGDcSZYovFiWC7D2e6pZ8RqJG9XrXotA/14oAykQ2fuqUFcg1YxaZSLJkKVL25Ti2e9zjcSy9zVVsELBA0DjhVGBqqCjPY9V+BAgFNAVVHQeKsyVhtS6UiGle69rrkzUjlmUSew9VZO1a2zHq0qSvb9fiHkKi1sl4F8D/j3PKjIKqNKNMrTmMFhQtPRNA5fufH0mXy1g81pVgvReOl9azpIF7yv7E5p3rXDN8la33XyFsSntUCMRR6jw/kqT4olzFQgVYH7FXMbq9iGwQs7ule6/B+jGmtQ6ZlrRNk6otMP3VKHW/dJ1VbrQcepYdf3t/tq1t3tJvqey5Ad8K3NsUqtfLumcrSLq50+/MJ4nz8QT4ihW9scqF/Z9Twkxb1p+sTJGlXFdp3Zj57w5Xg0T8LbteMHypmfFuzJX/94G1d039HMrG+0abHUaba3ltvulBoHygSqaut8aitR7KoiLDHO9KV4TL1MrLoDqVthYD48fi3T9/HytShi9lCbats0yKD1Y+lRer9dZheRWQfg6vqkMtvSqN1dlwFEI3JCr2ykwwNavdrB+ghTQdC+2gkZAwwC6HbifCNtpPLoByrBWWPgXQe/XTqhzQXcE6CLIdgDoPDhFY0R6f12PdmCm45aNdkvn/BtqGU+FkwpZK3D0unbWpwoLBWsdW7v90WuswsXv89kaY9PP9PuyphTibrcv/7gsCOo66Dj5N5UH/uN7pAsLCNayt+DSDtS8UIERAByjuslUwbGgZQGG9/cAzk1gtHQ6T4C6Ast/f52rR0duJinXTtvNqlaswCiZt26YQJUTjtU+WxjOzdK2NDWfP1jLvRXQdW2tQmLnp/vKV7pg6fLjOFSJ4npYTxItXt03FRJbAWgroPM96+FQvvR7qPwCnO1i/UBv6Z/f91yexksg9OzGem2Zm18iKt3be/r5ywLZjgDd0p/QBc+NoEB1H9ruGTZL3oKT0qXusfKI/xpVrtsBnmMQOEaI/bGArgqLn+b9Y52vJDoWtx9E9Tv6qvNuB+jKE5ZmFIj8691ubm3n26b80AK68qrdJz3XQwGdnyl9yxhNDbh+TxOU2wG68qPIADfxTuP6fuWonezSfZb9cPMc1Etk19eukcpcux8OT/Lwn619QhSoVcZsTxlTWST8ajxgMl610C1BWvAhQanLQ4WGMigtO3GPuRbKPLDwMUk7DZGXqAasGrV9tcLLL5h1cV4J0GUu/wWg+xlKF1OJR8evhG4BXWPCdo46PnUf6ppasFNgsQLRP08VGHyeVYws0FnrRgS9myCn1pG6qlS79YQyO125IQv/uHQc1mLj70oLFHTqEfALUY5T14/u1PlW4fzafqsdWyVG6UAP/VGL2Ap4PkcVFp03P1cFo50wtfSl47R7avlA524VGqVxOx6rZOk66t56QqZNJi3HXK2yP7lTjqP7qOvKe3D9rDKmSoMINje2LfkLJgfBgi7XwvOGuPuie0ORxPpftj9VhUwFpyoR1lq2ioLSn5wE5ssi9/OSH2x0vcVCrLMPvgNAlh90fT2Xra8kVO/pt9B13LrPSps6XitUrYW+PVCyBocFUb2v7pnyp1/htuOfr8hpyd2OLXQ7Xj8gtwMQBWCrFCgv+6/XOLsCuu6jXs85cfzWG+U3PvTI0e2tn3/821Mq9Dr/K+UMeYDfU97y8MecSunRlMk/oTtfck/cJOJ5Jbtu3pLsr6tV6PyVdvRv/1rqXKU1LstmjYda91/pU+lim72X7xD/nCoYXq+ArnLJL/OtTFavLjGYv6vR/YqArm5b3kxORHJNfNkY1/XYDtB0ApYJdOB2U/0Wum6WZdjtgbkIQTeGKZNv43KXzXAT+jTRRy1qZWib9OHXEhUcdcx+QLdNJKxCo4SpLk+rJOk6qKZl18qulwpZFUZ2/TyBqp2Q3Pi0gpwygDKkdR2qBsj1oEDXTFo+zz8HMpMFbxtnVeDUNeH4rCAlrWivaKsZWytGLXRrUViA4MEsO/pR4uerKhvK+Lp3fvqxa2z31T7HKin83VrJfsVVFSadv91rbTep+6X33aqYbGuh+618C+jzFJa6c4693tMKZKtEWQvd7pW0jOWJX6wMoHLn5mOoAFc6UWGja6XrIXPw9dFuxz92/ecpOG4JljSdcdtYKgCqB8TfOtrPK6psKR34AV1pwQp8DzTcBjTz4uWm9Ez5zQp0q/DpPuu9Ld3qfivg6z0sD0sOxyu43K1S2g70/Eqrvabd9SpXZW81OdGtfLHj1znxOktLVuniXGwnynZ82s7KtPLfK+/zxbF17GqhW+Va+VrW1PQF8GSzNk9yqxXkrAupMtiazS7YoSW5vmZpFoP8+7eVbx2FjE1vrEFrlQG/LLfr49CDtLmUt3VdVWnWNbcKgn22AjrzGPi7Zr6/ostdGV0BXbU2BXTRrHegoesk5i2E7V1uGkf4NSN+d6s1sTVxQe/13wC6CLsdALr04/Ul4Vnmswuqc/EAllZSmxiK3Ugbw7Tz0blaglGGUkGqa+0HdL2PCtbtWehq9ej3lZlV+FG78ycV6jW6BiQWda9bK0rHoNfbZ6hXQefejgZ0XeX5O6gD1TPprbCxjOElyrjeAxVAQhumltkPNHZ+ftrUdVWFRC1g3Q+/0qkdqPgMBUW9h5ZNtpujs4ZODF0VMY7FD+Cq9FrPi1zPDHjTfMkP6NZ6tUoGn+HQX8OtMHA8BO2S4lT5snRh5+LVaWsttm8v9RQ2q3So4KXFxFJBr4mLlo25a6D5JX5BaOnJKlc6rq3zc8DIKhF2r8VD4PaC9wO+pQ//3invapvddgqVBUR7bwV0Gbf+twOXu9JPO/pVGvcrTHZ9/IBkAZ35F+J11XMVTLjGA0ezn34eVFptB+R+nrfXWPnolUBu5yakAbXQlS+sy12rQux4tTKCLnfSlgI693uecqK4ZZKolJ78QGoxQYf631jodv1173kvZxzsxe6Yl2rcqYLGz5X+/TJZwZ/ygNn+pBEP0F8pKU4Zna/WchBG1w5vr+By8y+GXSwygwUa+3s7RrZgzt//v1joUpbn1grLqVC+RgKWeeYxoO9wA4lfmNOy2iktCmp+TVo3xWrAaglZQOfvVlBZK8lvBagVbhOQlKDmaeZ6YhrDKQ3n8AiOXa9RsFZrR8GpnbatQkWZm+NVq1zPE1YG5PctU4qW6dbxK6P519BfNmiVHj5LvUbKEPzcWtN+LVlpUV81u9padnb+6tK3rnTLYNYlqWP3g4wVNn5eaLUcC533tNm8uq669gr4qowJrbhtW60ypc+2gKL0vK3rtC4WOpPi+GOT4pQv24UtLA/aPud+EODfrPtVpUtpTNeXwpa90DXmqXvVDgDbKRSWZnVdFFwVdJXedMx2DE7JrBZFba1ysQCpvGi/r3JJYqcs3TL8o+uve2ITGS1ti1LoHs6kZYcWBJVOVKGyY7JyUcfnl1lWbvnXU2UP5y97Y5rSWPpR4NGx+BVGa2ztCNTbjV3XQnvQbw/w+Yx2OVy639JfwrZUNs2xCOj0/hDQRQ62AXSRTabs0Y9Fuv5WbujaSg6Ead1qFR6lZd7f0qTKY4cXWXLquNt1T5Tf1IiwWfJ2HzSMpi53D9AX7WPK1lxg8wsgK2jUSlFAF+1iBzF0nYwVZMpsuikegxjL3b5nCWKeMJGTrR0BLgKojctdvvtfuNwtmFnmtULDbq4QM92UPC1rO8d78noL6LrJFrgVgNSaUqGqe6CfWzC1+2MFvwovC+j6uz5T11w0c2bBuwqJXwCoENazlP2KhP1brQhNgFI3s7rjLFDYjHghVlcgWjqxTKUKD++ta6AxIwumOj/OwyoNOq92wpLrSEZQC5v3V9pUmtP1ssKYnynN6dz0ufpszk2VBStw/PQbCLC95db+znpv3VdVKPg9vyeGgC7tL00M3SqKeg8VzLqnulb1ek0UKgI6564eAH+CneU/3RvlBelDYX78cyUt+MencxRhTgvFdJm0+6S0bwWlftfjeV+FwfYAvd0c+FxNivXTiaVv+3ydnyiAmoPiA3R9loKRn1+t/OPa7wjQLd97QGLmzLH5wcbKTr8s17kIcLtVNl5baZ+FbmU2f7dgr7TUTuHbHrj778frtKeFX97r335A15AvP5fP2OlSa+69U9AcA4XzYmty5mnIOH05JP6eIHYMuv9qnNg19uT4f5EUp/tj+ZnvOevH6hK3hNQtpVO+Up5R74SlKQv+Wq6rwD8vhm4JRjVMW8ds3VfC2O4KsDmIWpJWsPJ6Ffa6IH6AtwRhAU8XV2Nr7bQfEaJRpyZXCM62uHRvIO5KKZZlr3rn+FeOWzScOhs1xD2BYi0r3QgCkI7LMr03f3P6mHWX8HPVzv0Wm97Hat9+ZrUCxRKTXT9+R5UGmwhmFQ8FdMtkliC1Xax/f1SQaDMDnYNfgPBz3WNNkFEi5GdqnSsQ+AUMn9+ONvzjtULQ7odVuPzAws+YpW5BV5/FcfF99Topves+qFvd/7kFdgs41g1vQclaeO0ELwFdGxvpGr3S9739a/JwmohHn3YOGm7QPfHzlvM3e9Q7J7apwPGA2pQlKS14lp2rNIlwdS2k7YGK7o+lb/1dau5DTotVVVj4mSq3ftmhQs3ORfdje/JFv9N2fG73th3Vqavb01pOnjeHPM5eBb64u6XVdkljln55joPsg7mHnZ963baRPW7GuI7Fvw5KQzvyEHj5F+ZwGbtedr0t/1oeVgtUx6HyQWlRDUBVRlV+KX2qha7jt7SvtKC8ZYHb4xVTX+7RgK6ldr/U402NgBA8oULH1rbmtEOr8CimqZz186cYkLYZk3t/vc5iYTts4xamUmkvGc7O09KD7qEmy6qxIPd3FQHPYrcudzuQ/xbQ+WA2CeF3xUr2NfhQQPFrZ7qB7UDNEq8VJu0EHt0lfgvdSTYxZ9RuB9Cl5IetD33lFO00ST9Dyd+u9a9HSLYD9HZWnxKIVYLabTjHYRm2HdPyHn4L6JUA3QMlQ5DKaO08Kv51V9rQ8SnBqXvc9i2wioAVFvocHm5jidfP2DYObBUj5c15wtGXWMNr5MAH9zQ7fb6uP9+3iX06DssHNpNfn2kFtgKWf2z2XvpcnbNVPMJ0t7udCu06W/7w77tHn2zd6iZFKu35FZPtAYJDz02nVa5JCrKAzrXXveUz2wE6rR8/CNj5WUD3g7q4QHngzXYA3S87VBbY+6vC5Aduu9ftwFyAx9fK1d5X98Lyr9K7yjlp3ek2rfLTjtJD2+OLVd5IwxMqtFtb39ox2Dm0G5sCnOUZK7v4uQVSK0tln7UaxZfY6Ke3dvxv52vlgfKjfU/5Rcdr5Z/uvc7Pz/+qEChd6n3//wJ0WRP3qFv7bCuP7fz1faFrtyNnu8Y0Ol7ly3bynQlxsVjc8wpaOWXp2cpXjlcbMfkBXWjaH0O3YCAuDbcXut0gCwjygB0A+iu5ZKxAbve7Mo9dEEu0WrYmgt+NaYm94cZV5Htuez1a6OzKxc/FctQDJ2yXIZMEoovnBw9vLC6gMzFBmYevCsJcO3VD+xUXFY4KWCoAPC1T3UduV63tMbp1O6vwVALk39ZC9ws2WSe30Q4/84M539NwiwUlSwvKcLzWxvA5Bqu1+4W8jkVOq/N1j1LBr2tpAdbSiM7PWgN2r3gtx+T3LliBQsC3z7Prz/dtDF/HodaFH8SFoYwi2U7QWmHp3J+uWyeG5h+Hfy4qEL35umeMawhClWrrSdOEOj8NO3/zWFinnYI+W+dgXartlBaNxyug6x7qc/yCuR1vC6C6Sgmvb6cQ++nOD1h+vtoenel9LC35Ad2Ta6ZdrnSqMyd4KY8I//IMBp+F5qdV6+FrJ9QDPkD3z88+29KHVTjarbnORRUeq0zyu35At/uzI37007fSnCoL7QDde55JcvYUHh6e4/74eUPfV1lpZZQn41w3sf2ud1DWf2Ghy318nd6sHPR7OOfRNc/acE/b9POqjs/S57b7T4PNyV+x1+vvfF+VapVFfD4BXcNjbI6j8kh4d/n+e85rLGMJhROzWrIlCtVQBPR9Lnf9jgpTvzDxE087ZreEYRfCbpwIdNNYRjqf6Ylm9hhRx6fmJH+ZZvh6ipC63JRg1OLn3BgD3N74/hsL3QK6nYcSqQUcK7x0DAqSfmLQv9sxrGV81e4UDCxDamMEleiWYXQsfivJAp5er/trLQD/e37BpPcXl/8OWnPaedt9UDqwLj8FMhUg6r2wDGKZR5nEChzeV8FKrTPLxLxWNWn1sNj19s9F18RPt/p+KERNf9ujT/U+GnLyWzlCHwbQNbRhlS3ew1ro/nES0KWxkGuhWMGqXh8/QInQMK2hmdRmAcB+pgqXn/+95/AX92wABXRdfz5HhZa9p5VBStN2Xn4+8V9v56MHplj+V+VF79muNNOjL7RQc/uL+wW6fl/32dKFRwsU5HIandt3Xc88MJULyt8W6OfNQR+8g1fL8/PoXxXQV3C5+2/tH4vSnGynq5haJdsv7+1aaetWPw3p35aXdb+tsmLPItf3tfLDO6DGLQ3zH9Tj5X5RKdPDZQxtW/r1GzuyjoB0WrSNxdrxy/bp01EpLW34gV37SCgvW0Dne+pyV/73AN1vCSsTWQvbEoYCOl/1pC+9hwX0dgLZCljLQO0mrvfUz/yCUU4k0sYUvhi6Jwjc074cy10jhk5fcj2j2d7XCkWroW0Dqq5HgC53WVy3B69apprQ5I+vKpHyfT9gW0bg7/bz7a2lFcR+8LEeF//+aetXdRn519auuf3MMrgmgdl91N85Xr9AtXss99mOu8sStv877QSKgrBeqwCoFnY7gcv7qKWgr7rmaqHyIAelI10D3T++2vu3Y2b93Co0lr6azboAup2j3SebVOkxrQodF9D9wkjnpQqN3S9LH+QEJ4dhfi9ruwb6TCsH7J4yKcmOl/uga8frmOXe7ke+I4DWFJc7r1X3sOUfv8vYT082R8DKFV3vVwJ0e3qaBV8dMz1Udr/mCVynkYV3uEY74FIPl47D3ovyp8Ee9u45E21Bw6dAWfq2imjbRXbf9POuN0733t7pjeYmlscUcObTjnOxn8f9Hl5VsrdHA9vrAWDHvKMYugV0b5w6b7exjF7TDtCF7tzzP9rJSmsw2f3hI6gQ0EJXQLf87/fetcM2gpGWrfnltt5LzvpwPeCKBfzbS3Z288E0T6htHbrIWRck/TEAy7xq2e0oKc4K+m0AUQnK3QDLEJYh/Yxqic0ejqBJcXRDKEiJJeOeke2d8uNahHrcqY2hb6O0GPebH1j0ea8UQ/fHRoQY3PamFhC3AVyfhdVOYOmY+JkFHnutnyH1OZrUYS10vVYZ0D8m/37yb39WuYYRbIa23ncb0DPuLj9RWxDe0Xjm0aTPfWUZ0gKxrpVdP/6uioGCEo/htUqWBXVe77eAVZFQhlaXbTtA531rPNzCPaCj3RzVZa7Aau+jp/Dp3ts5qRvOL1D9gO4kBM0HdF6jme4UHnovlQse/VCBdmPo+pkCOsfN+fEoY/vMeb8bQFclROmJ9/MSfXxlSRYc9HAov8BsB+jbyCK3bM1rFeprl8p7cAxWKdD9lXuxr47x+PkBnde0ayzkgbsL6NZC9wOpXVdVOPgcpYd2PGLH0Q6EPTrTqqYdWOhWdtixWVnuXx8L8kp/OnZrwcsaSshhfh93vVbH7vdO2ff9VRYy3jaALs8whCOywA0LSmKb78RQu65+I0vnzu+zMZcf0HW8ug7tcM15rz2gWxmsSce8pw3lerjsGpLKpx6gqyWsAtezek1sbxsmcWuXdxRD9wtAPwH6Cc4P+pYQ2oGUnqIm499OpzgL6HoEnwhulim5jSWsMLWamBKgf1wCypLpz7Kj9lm6qkVZgvQTqYKhuthV6Ohc/RZ8u/WzQsZLEHQJVInACkFvT0RaOMkd2xO6ChZ2fPZeJCR1S/o9M1q2ZYWCzksBT7Pc/dqvCmi/1aSg1Q7ELTjrftnGJpZpLZPa8Smg63xpYfJZ/vnbefiFsGVorRLQ63X8er96vTr/MHXToMWClGVy73luJyxrDeg66lzb7au+J43eJMPa2X/L+zaGrsDKz3Xc3v64YtLKBgV1tdD9Y/CeT9Cu1pwjMl1viR/QXwlQ/B4SS5vb+66OXQS8xln1aFZ7tKwCg/bbcJVwFdRMKCzVqvPKdq0c0TltbxxyVjoVhh0kxSmgq4Kk91Qas/ztl4/Ku35FQ8eoJ/j5u/1tpY+t7mClWyt/vHUwipACjb1eeU1kps8l7xw/uhXQ/V4KVV7839O5+gFd5vz/AtCF7n0KrV1HDau19dJQsXJDLvod5Tvr8fPz8db9IM9tjZ97++JrzsSYuY6D15AfNZSqFVtbLfT93cNZmCxm6ht1Q+xAZbH0bF3JDgyKD1+0lO1kufsBuy3DuSqOboY+h9eSYGXR9PxYOcfYRC1c7V00wSA7t7kHHbjvq2YjjEDnJusvvTrArX3qZVwmfqKE5bWetEcgulmhslHSOpOlcQ6xagiAn6nnYhuBq7172TQm7LQVlW5ZbpMbtd45lzDrVH2Lxj3wOoS53eqE4LVhjFttQObykrrcNpcyTfd+0lYj7HQJE8Hhxu40NKGtYbXOnuOMBEPOgQjud4qlkjR34Xd5lCsHqyAmGexuFqkV4lSiJCHRrUEWhqZQcEMjqmTY8IhNYPLO5A46Z5HzXGtZY3NMrc5JkgY5Zm1g5O4//2ZCirhU2VEqEBQFT+iI46ArNegkFUqtN5zPRSgF4CRDUUMvlBA27YU1MVPjc1T2ZG9MjE73m3NmWpXQs0nu8ZJ6mABTqTixct8RsCKIuGdht36cxzg2nRAHgUYsRwI2LSACP/fM5V3Psgw4gKqAYk+lUlDmcyTpjgdByPPIZ846cL1TPJxFEsQcvhThaPoy8Hxre0SmVp849glQLVe2AXQJYXGN3aYcTpGKcwa696OZ4qKNzK+Ft+ziWd96DKq9h7EOveOV3RImZ34OOOhxnOwKKeFFyqVwCMFIGJVG3ZFPei63e5690DvHbPhL5RvXw/EK6rkG85va+AGAe8ryPpVJ1gukIQdZGZefnF8dgiKtammVAonwG+dAmnD7nGtyn8qHcMs9c573ITbwn64NcUAOUWfIyTFmpMFKC3KCmSNKA47BVG96sk1kuPuP6xImHbE5Eu/n8r6+6r7RAzTPIHKvE55pQvg24GW1ycpt3X7lB6lJd3482ae9U8xx0dZ4UNxTD40FdG/9iSfmPHNZb1cG+QHd7qkFdNahWwNAjQdVnPmZNo3xW+iqhJMmvXDcroe8VrZewE5d4G5Mh4zJQ+Yz6TSi4QhKxSISsbgw8OzsLHp6+zA+M4WO7m5h+unpaSSTSenvS0FJ64YHytNtqf3AJycnBQB4XalYkgVOJZMoF0vynEQ0hunJKe8kpKnpKWSyWSTTKYyOjyOeTqKntxfPv/QiFi5cCFpgfg3UanwcK8cyNLgAW7ZsQTqTkfpz1XTzpSIGBgcxNj4mrzz4nszN8XKR2Hq0mC8gnUphdHhEQGvBwKCAABdaQaerpxuFYhHlWhWz+Tl09/RgdHxMWvNpJjXdj5wrn10qFNE70Ie5cgHReBTJSAwTo2Po7+lFfm5OzrmtNRtoBIF4KonxiQn09vQgm0pjanwCsWAYjO+G43FJbCKwpjNpqbXnmtAVyR82VpgYn8DgwIC4/yrFknzGOWU6OjBXLCCZTAljcD84XzIV3+/p78PG0WFkOzswl8+jM5NFpVBEZzKNUm4O2WwWs8WCuFX7unvkHsW5PCYmJvCa1+6Nl9etRbXZQCKTRoJzGB+X6zav34ChgUGU5wqItJxace5DOBHDZG4GQ0sXo1KvYWZuVsCho6NDBCDv3dPZhbHhESwaWihglisXUW3WUK1UMTM9jZ122klolnvsJfS5xygKU84DBQesBrp6sfnFNVg0sED2fTQ3hcGdlmPj+AiSqZSAYSYYRX4mJ+uLaBhjxVl0dXagPjmLhT19yM3NYvPIMBYvW4oX17yMwYVDjnLnHkNKYGOrVu7DzOQUBvr7MT2bQySdxFRuxqGzQgGZdEb4LJNKYzaXA08zo2Dk2qpAUlc7IkGUg00U8nPojafRLFedNr3pJLbMTqEVCaG3txch1Gz+AAAgAElEQVSTw6PoiiRQL5ZF+YxlUhjJzyDT2YGZ8WksGlyAqYlJNKo19Pf2idVIHuzq6hIQyc3OItORlT0p1avyPXrlUK0h1WohHomgUKugWK/Kswl0pXJZeIV0SrqZmZiUfSZYx5MJjE9NCv3U2RiE53lrgyG3/l0VJt6DsiIejaHMeLwLWlQEurq7MTOXF0DVvSbfeC5bli3G4hgbHcVOK1fhP//6NxYPLRRenhyfQEc2C/YBKJSKGFy0UOiVcL1s+TKhoVq5gkgghFAgIM/ne70D/ZjITSMci6IWaGE8N40lS5eikJtFNBBCs1ZHZ0cHNm/eLAAYScS3esEIogQh0qOD50K7VNy5JnnyWGen0OCGDRtk/SnEOe/e7h7hdyoDXEfSeiKZlHUjL/d0dKJVb6C3owvDw8MiLwnC3BPuWYDAGwpCFSwqCIFqXeg6lohjy8wkYumkyOr+zm7kRyfR19GFSCyK8dkZBDqSqARbkgSWiMSQDcdQF/ndFB4plEuYK5eQymSFlplb0ajUkYrGMTk6jp6uHpnL8NgYOnq6EUnEUK9UkA6GHIU4Eka5UUO+XJJnku6599yDbDoj4+Y6JTsy4hWZLRWQTqQQpghuOoZfNB4TeUxDosZktVYLMZ5mxjwROU6Vuomj2IoSSuXDrY5SJcS+8nfKTFVuFbD5KoBLD0214rU+VxC3+GOrhFRJ2ArgvA8bC22blGcBXY0hNWptlQ3HMi/LfffV+7REa3IBnUJIs7epYVL4U4unkEnFEwJkXAwC/NTMDLoHB0Qw8SeTyWDTpk1CcHq0JgWITSzq6enB2NiYTIIMTS2YgouCfnYmh7mZHLo7OkUgiyUWCqGvvx+btmyWxUt1ZDEy4QDl0uXLRLGwgO5v1k8lgcKKTFIpl504hKshE3R5Wg4FFcc0OLRAPprJ5RBPxOW+uZmcCN/JsXEB8nKxiJmpaREs/X190mmNhEZiopDqGxxAsVwWAU8mTaXTArAcp3RJo6XYbCEei2F6dgYDS4YwOTWJ7nQWyWgMualp6W9NEKX2X2rU0NnbLWvNdW+xkUe9iYHuXlnX0clJJDNpdHZ1ikLB9eK6UhGazc2KcKGwY+IRmYwKBYU2CbVarSEQDsvvpXxBhJ9Ysqztj0UxOTuDdHengLIc0hKOIIogksEIGsWyY73Go0LQwUYTPdlObFi7TvY+lUkL2EdSCcyVi4glE+ju7saLzz6HJUMLMTsxJYpBZbYgIFcPtLBheAt2ftXueOSJx9E3NCh7zXUUlz4NhRbQne1EcXZOBCfpIZCMohFoIhF3GshIAgkZP5kUmqRSqRbWNlYexVG9iXqhhJ36F6JVriESjSDSkcbLUyMIphOYmc3JvDoQQa1QEiauhQMYLs3KfXuaYWx+aQ2GFi9CJ5W6cgmZrk5RdEfGRmX/yRfasSqdTGF6akqELzOkw+mEWNOyPywRbUFoX4Gc19GtKLwg2qOTKyGnnEVDqEQdIVUZnUImEpe1L7XqCHZnkKsURfuPNgMYiKXRKJRlr7sW9GPN1ChaoRA6ExmMbdqCXVbtJIJ3emISO61Y6Xhbmi1R1uiB4/w4XgrSmfwcFi5ehFJuFkkKRdJHoIVKoIlysy5WC2WAKJ+j44iHIw7tRKKyngTDENeZTYlKZec0LFf5Ef50PW0EasoZCiwR7pWqKPxci3KhiFA4ghrBMJGUe80V8ohRWS0WhddESZrLyxGz5N+D9j8A615ag2w6LetbLOSRpqEwMSaK88pddsaajetFiSToV0tlUbT5LDToB2oh2+XwQ6XVQK5UQDybRqlSBqp1xEMRNEoVJOJxAVvOc3Iu51hxnB89QQQferFcq5J8RuWZQD6dmxFApRHEH75HmqDsoOwl4HPfuzo7hR9p6NB6piIYC4QwNzmNrnQWhXxeQJZ7Ee/MYHR6UuRItqND5A6NJypviUAY9ek50BgpRQNIdXWIooNKDb3hJMKNlsjC7kWDWDs7gUhnWowLzjGYryAZCqFUKiCVSbFDEMrcJ2lhXBeQTceSGN88gl2WrxIlnLpY78AAcoWCKJv0PQYKJWRSSVEIA7EI+hYMCiBTHtOD0JnKiDeAe04lcrowJ9/lWBPROOZGphAPRkVuV+tVNAMtxGJRaThG3V0sVwmrtkBfpCQgKqDTQ+MCuj8spGa+tdAVPPkq3hJ6qOUwN8fzay1ttcgVmxSM53u8ndPW/Ba6Wun+MbUDdPueeIB2P+z1EgXw3CFuXaVaniQmEhEFzoL+AeRn51CrVATcNm8ZhuT4hRy3QV9fH0ZGRoS5lKl4XwoFCnNeQ2trdHRUFoQEyr8JJMz2nBgbxx677oYpglQ8gQfuekDWdcPoRgwMDGLfg/bHbCGP/gWDnvUmvdSNO1zbGKqWRGamQiJM4i48u8NRQeF7BGRuSLFcEiagFjsxOSnATzCgAkJFgGtAobDQtWb22H13XP/H6xFBBOOFCZz4znei2qjLP1rmsUQC3b09GB0bk6Q8zre3pxdzs7NyP67fpuHNQIxZwSFk4kmkYnGxWkVzpDs5GECImmyghWKl7HgNylUB9UwsgcmJSQwtWYyxiQkkU0mx0jlu8Yrk86Lh53I5eRXXreu6434Q9OoNhkvqzv4GQ6KgzOVm5VlUTDaMbEE4GUe91ZR7khHIzGT0jlhSFJlGJOg8t9nCzX/5K3oinbIfm6Y344Mnf1gY7z8vvoAVO+8kllJXJotmpQbUGiIEH7rtXkwXp8WaeM8H34+p/Cwy3Z0Ym55ygCGVlH2gMKeLLoKgKH+07KgklBpV5PKzongyFksvANdJrP583ovv27DFVis9gHKxjK54Crdd+2d0RnmyWxB5VPG2j7wXc42qCOKBrh4RfNW5otBHOdBEJen0iO4PxXHDr6+R75VQQRBhrD72CCAcRJJr5u49lSvSH5VVWhyTExPo6O7CbLko7nsKcv6Q7jk+CmWxxuJxcbkroAvTuu7MVjiIuVYFkWAQ0VJdAJ28V0YDxQiQq5Yc5boBxMoNxFpB0EPWPTSAzflpJDuyiDRDWL5oCUa3DCNIF2ULuPonV6LYzAu9JJHExz79cWzcshnNIJDu7EAym8HjTz2JvfbcA+FGHbmZafFaUAEj/UttLkG63kB3tkOUVCoypE2CF8M8iXRKrEzSPZ9J4UhliddwzdWNKCERzjcQFCs5EYvJupAeqJxEqCSHnW55E1OTWLxkibxyjagM8H4DvX0ozOUxNjKCVCyBKJvxkIdoxbqZ/tFkwjEUCAY8654hsEAQ9XLFOeI1EBQe4/hJd40ABDDzVUdJIo1QcclP58QajCcdzwutXl4rgM550EJvOcAudBgKYmR8TOQj5zA753i+OP5K1fFCUF5QZtFSd6xOKiNFsWTpBeB76UgM1XwRXamMjJdrnCvkka+VkenpQqXZEM8heZ3zb9UaMoauWFLGMF7OA7GwGBN9mU5c8Klz0JPKSriqgTA+/d3zsXFyTO5LGZBsBLCIhs70BH33CMaiYmVXGlT+a4iGIuhMZpAM0vsYF/qanp7Bb35+JUqoUbXBuV/9PLriCYyNjsgYU51ZbBkbFR6jrKR1TkNhdnpG+ILKGpWoaCohXqa5mVkkWhF0pDJCq8VyUTwIoYhzpG+5WnZCjhI62QroaqFLKMw9vEcB3AsNup48CVm5MX4LymLJE9SjTkjUCwm7lr+CtJYlaxh1nvEpobStxw9rnoA/p0DHph4Ca6HzfjbpOrDr6tc50Ry3lata6AroSbbOrNVFoxNwFMEaEi03EAxhOp8Xy5ZATqFErZJMRCChu48/FLIEFQpmXjc4OIglS5bgpZdeEq2LzLNgcFAsX2pjJNzh9Ruw+1574a677kIyQsaTkAmW7LoU6WwWvf194nanle01oXV6yGxtJUqmKFdE26YVuHHjRon+Sm1frSaWM8faPzDgATstCDIULV0uMOe/du1adGU7RBDT3Z1JpXDbLbciGU+iUC4iG+/AbG0O+x2wv1j7tJiHFi3ECy++KN4Fxt7Eyqg6zyQjU8AFwkGU6hUMDS0Qi3XNiy9h+ZKlsh4CZpm0CA1ae8FoBH29veIyp9BIhCJOHCwSRb5YcIRvyhGa5UpZ1lUygN1uaQwpcN1pydKdJ27MeAKRSFT2lcKXe0ztXUIOqSQIGM0IGdpJhkonkpgaGUMmGke0xVP2mpguF8QaoaC65//uxExxUsafjXXi4LccKtp0sVYR8CKYBBstAQ5abhueWQOn4M/Z2xKqOPCIQ0SJCMWjiCbimJyakv0UqycWx+jmLeJ2pyVBCyzZkRbNPJ5IePvJNRa3n7rd5ZTPra2KlWkJlLFwFPXZIh6/5V60WjUn9hiM4sATj0K6vxtr160TYR3Il5GJ0mUcwng+h0B3Rrwdf7n8KgZfEEEMueYc3vXe90jYha5ZCnRq+FRaSftyCAY9Wak0Xnj+eQnxBCIhmTuvIzAMLVjgnC7lNj2i4unE+51TwwTQ3Q5n3J9IJo7piQksynSjOJUTl3q2vwcbchNI9XTKmtTzJbRmCli5cInwZawjjfFqAQOLFmJmdApz0zMSBthr9z0xMTIqSsdvf/obMFuiCjb+CeBDp34YrVBArHPSYv/gANZvXI9sNiWClN4o0l/FHTutK7GiqQTW6kKLclxlNII6mojEY/I+LVWJ5XKOEfcYVTd7WOvQCcycczQUllAVDQryT61SEzoX+guHJSy18667CKCTx6nMUEHld0nXyxY7igvl168v+5X4vGnMnPap08Tb09HVie9//QeooY7TzjxVFAJ6GegxoULc0dmJTZs3S/ihUCmj0qghkkw4oQkqx4USZqem0d/XL/edKxWF/qkIae4A14OAznlLLgzdtjQY3MRa8h73mooM51atVWVuGrbzkqOaLbFCqSxQUaTnLFBrIMY9K1dkrWutBupBINvTjUqzLh68JBXfUBjNah0x1+1Ow2EOdTEexItZbeDX3/oxtOULKeBdZ34EgVRclBmOPRuIIFCroxVuoVAtoUZjiT0VgkFxc0eDYdRLVbRKNYSbAdTKVfz8Rz9HFQ1QLSevxxDBmZ/9H2SzGUzPzSIYi0jog/uXm57BTstXoJibkzg7DQ45e4IVIcwbCbRk/1FuIIKQ0A5zqMSvHnSdsG45KHN2mDLtd7mLi9zNBxGANg3GFERVgbZ/67WCm2HnTA81Kr38J7c7pZadamKpVRAI5raXu8210mco3+vzVVFQENdXTxlYddCrJc1VkzjcDBlncQBxOROA6OoiUzD2SS355ZdeRldXt2wkrVwlQgI6hYYAmCtQOSm6AsnUdKUQ6MUVXypJrIfWPONABHIS2+JFiySWOLxliwDPnXfdBTp7N45txCfPOhMPPvSQfI/xSrq5RQlxE1hUu9Eac8nkbDaxfPlyGTNd0BRyAtrBoFjMtOgIHBQMdO0PLVyIfMHxHoyOjGL5smXI52YxNjKKnVetwvV/ug49yS5RJI44+o2445a/oypaZwgHHnGQgDpd8GQg/uNcqVRQqNN9T3ffmjVrRBmpB5poNupiqYxs2ixCh7E6Mg5d3onOLHiECV1dBBuGJMRCjyfR29UtChLHyfwFjp9zopbK+U1OT2HR4sUCbGvWrRVli5Y2Y6KpdAr5uYIoPIynpeMJEcB0x3O8L65dg47ebnEtUrmgO3DJwkUoTOewdHAh5iamnINxMknk8nNIRWK48Ya/oCuUFQFKoX3E247ExOwMst1dAnJDQ0Myx0Q4inv+8ndhskq9iGPf+lbccetdYuGGEcPrDn+DKAF0YdMlxgNwCIad2Q75Pi0uKmSSRc24XTqJaCwmazq4YAHWrlsrAE93N+ODtlxRM/olno4AGuUaonXg0VvuAfv9iesOwOvfuhpIxbBw0SJMbBlBfvMYBrt7xWIanpnEeL0oSsM9v79ZXIfDc6M490vnCT1OTE8Jk9OVyXyCBQsWOMl3gYB4VUgLtIRWrlqJ4RG6IluyN8zxoKXGGKhabHKal5zMtBXQVcjQOpsu5EQp6oumxIXKeVWDLQFsWurcb1rmyBWxsKdfeK0WAkbLc2gGg1i5eLmA+EBfv9D47OQ0dt9lV/zzyafw9xvvEBlA2n7Ph96HfLmIRcuW4t/P/Uf2phGkm72GWDIurlwCCRXORCQqVhOFMF3eVKYJTnSJC3iUCkIP9FJV5goeoKuFLmDUcHIgpPFIsyXrlWbeDd3fzRaWLFqEwlxBnpnNdsh+j02Mi0dnjF6aeBzZjiymp6ZFntD7V5ibk1yaH37jEuTrc8K/qXAGs81ZpIMZJx6NIpJI4axzz5Q9ILCQ1uippAeSyhZzeKj4M5Y7MTOFpUuXYmJ4VHiSOSbdXV3YNLwFXX294urWBEUJlQSCnoVORYZ0wb0nz4uXkPlEbGaFltAak8yisagD0PW68DZlK69jvgAtRK4N3eTJcBTNUkXCA/xMPEClAobHx0Rh4fi7OjplT+h5yCRTwvNUOmrxMBIdGQH0uZEJ/OGSKzA9MYq+3j6B4JPPPRO9i4fE80cLvTeWwqZ169A10INKq45QPCbWOb17VFhjoQhmxiYx1N2PyS1juOLSn2JydhJd2V6ce+GXRY73ZnpRRgHXXHsNnnnuWVFOCpWShBKoSJHX6YlkeJF0Re8F58s4exVNDC0YQkcsjdzUjGBJJBZBIOR0b6NnLEFPitsRlBZ6O0BniKCdu93Gra31romJAuCMsTfrnrJmQV2Bl3zL37cH6FSWbWzduuR5P1vWrBa6tfb1UBYP0Fcc8CoBdI0J0N3hgTsHXC6LZUTGKszOOTEsBAS0+/sHEIpG8fgTT4iW2t/fLwDDSSxevFhcnnTvEnBonfGhZBIyB7+/YuVKbNy8SSxkxhWZpEKCW/PyywI0tNp5DyoCTz7ylKwrtef9Dtpf3E1MpCLYMcPW1hhaMKegmZqckgQ6CjNa3KMUok3HjUw33hRjmoAkw5CBKBzWb9wg4+bnGzdsEEbs6erGfXfeK/ZkFBHsttduEnMlo/3rqWfd7PsA3nDYfpJoQ6aiIONzaM0x2Y1g7rhUC+LZqLcaePLJJ7B04SJHIBRLonAsXbFcEtIonNVtR3CglUxGJMjQqmZyGK+ndUfg4P4RJDguug6Z30DLgsBGoUCQF6s9lcTw8Aj6e/qQTaQkfk9lgdYLfyS0MbRAYlZdfT1OXgHjjnRzhSISr2NIIdqdFTdky3WjR4Mh0dAZV6Srnq4xWqtPPP2UjLEjlcZTdz+O2dIUehNdOOZtR4uSR6XhsYeeAHNk8yjhtE9+HGs3rBfBTCHCtaMyRNAhPdKK5D6mGNOj8G80MDs3i1U77STAIeEAdqGTTHIn4VPLU8S9K4lmISRCUYSrDdxx7V+Bes1JsIoE8cYT345WIuK4QONJrOgZFC8Kk52asTBe/6bVOOvss9EVjqEzmMb7Tn0//vP8c2KlLl66BKMT47KOkggWCgmwkw5o6dGNSVonONCVyPlTAaM1xr0izZD2xicnnDwFuqIl89vphOi57fh3sImBrm6MvbgOC7p6hXdHZibRv9MyDE9NiEDrzXQgOFdGq+QkzbViYYR7shibnkag1hIluiOTxZYNG8VDRHBatGAIWzZvxg3X3OC4FAEcdcJbEM+kBMxJY72LBrElP4kAY/n5IsItoC/bJZYirX5622iFct4MQ6U7suKW5SvXh4qNWImOliW0KwLQNRKkQoFZwHTjlspYuGBIXimTqNS9+PwLQr9a1kMlmr3V+cq4P+mNsoOgtHH9evT19EqY5KJvfxuZUBpnn/dplBtVsex/d8XvEJZ0NeCUs06R/aBixfEw7KYHDmm9L+/d2dWFRDYtaz4zNoEFvf3i5WIC19jkBIaWLcHYzJQD6Izd0uVOD6EEZpxYLsGYeT6kD9IKPXpy+IZL0+Qj0hRDGcrDfI/zInARBMXvU6mhI55EaWZOniE5L4k4GEqgjCQfcT3J48xnYHiPyhHzOxi/nm5WEEnGZX1iDeCKCy8RC50+jEKjijPO/wKQiCLHfKlKHXst3wkzk5MYyU2I1dzZ14NgNCryJRFLoDOdQWFqFqFaC5d+92KxxnNzM/j8uedKsi0TYD9xxieRjWXwwpaXcM2f/ojnXnoR/QsXOIp6voAFPX0iZ9KxhJM8CXobuiSHIVfMy0l54WZQrH/yNkMiCAXE1e4YmUGH3gUfDKC7/Q/E6DTneGzPQlewVE+ZJl2STpnIp0aCAroFZU2+VktaP3Oe5fxrF2fXe2nZsj8xThUGBXSvXHDlgXvNA3Q9eUYfIhnRc3nJ8F66aLFodBRKTJx56ul/orO7GwuGhjyBRTc6rWESqBbFE3AI8EyY4yuBleBPlzS1yKmZafR0d8v5zoyz0opOp9JisRMIJflr1EkwojbLe9PlR/efuLRYIaJNEkx5ChnIyXJsCehxcaht77RqJwkDMC+AAoPacV9/H9atXy8CVctTuGh0eVKrH968RWLMmqQ058amGcOjIJIMeibsjY5i2YrlEhejhs17kPmZF7CYFm4+L/G/XXfZBf9+9lkksyl0dXVK7JyWDV36VHo4t0YoIDFquqJoDVC5oZVMQTm+eRh77bGneA3oZSCYcwwUjExYIvDQqmcizEtr14jywL8ZCyWjUwtmrCsTd7R0utKZH0CGl/3ddRc8859nxfXNJC8Cy/joGPbe81WSNd0oVpDt7sREpSDChlY3wZwuMllXxinZWjTQwuaxEazaeWdxm9MiY/y8Va0hHo461ny9Lkz+6BOPSxx2aMkiseDospYM4HhcBBTd0XShMv78hn1ej5eef0EyzWeZMBiAWE7PvfA8+gb6RbAzoY5Kh1Pa5rjcpRGRa/FGgmGEGkC40sDdf7ppnoV+6DvfgmoI6O3rw+a167E424M8hUsmg0R3B554+TksXLoElekcYlIyubXjFIUnXdAM8XAvyYxUYKlUch4c/+677Y5n/vlPASkqswQOCvN/PftvUXCpkE1NTyOVzTjj5ZnlmiympZmuwA1UaugKxhAoO+WjVDgooBF3YshxhNAdiosrleD6zEvPC+CXGO8ulLBq+QpJZuxldvNMTpRG5ovQW8Qwmihi5NPcjGRtE6y4xuP5GQR7UmiFHUDrTqSx88KlmB4ZE0t/1512Fm8QLU8qfat22VkSHnfaZWfkCwXxrlB5VoHpnIjonrXA7l31hsSLCVgU8Aw5jY+MitK7156vwpaNm6UqhPKBAm3BwiG88NJLGFgwKIAulRmdndi8aZMoUYP9/eIJJL/QZU+5waQ1VpswXssqkuFNm5HNZL1TGTl28hbd4kze5X4xpku5QG8QgYXAv3hwSPJbCKZUQHoHB/DyhnVe0qOWfEVcC52vBHQB33JFaIQeH/IwaXmXXXcV13OYx3/SA8QEy4yblMZQYDolyjorYRgKLE7nEK63pJJhxZKlAtYMxXG/yPOd3V3o7OiUkACtX2bDU9ZyXEzyLIZbEmajwhRvBXHpV78JkMfTWZRbdZz1lS9isjgnHr/c2ARSjaDIip1esweeeu5f4u3p6u1Bzs396M50SJJpjUmv3b0YHx7B4MCg8B/d65O5aSxduUL4fCY/K4oRFQoaEsQNJiMytNiZSDkJtJmsyO/NoyOIpRLi/ZibyyPUDMi8aLwUSpRF9I5GhWdqzO53y1UV0NnmWM4XdM9IV0BvB+YKxjZ7XS1miV0zES7knvLpJsVZcPZc877jxbcC/jbngs3LeOf31SNgvQjWQldl1itbW3Xwa1riptYzfc3JSyIcWAfYaIhGfM3Vv0d/phcN1GRBDjroYBTKZTzz5DOotWqIBqKog1nfDbz5zW8WEKaGRCFyxx13IBKSaAcK1QJS0RR223sPp/yjXhdiJtjxleBJN9n999wvdbpRN5ojdautqjxn731fK9pRnQvKmIlbG+6vO+U9V6xYgZdfflmyQ7s6u3DNH/4gz4kgLP9KzZJoxSe880RJiKMQWr5iuYyfMWcm76xcthybNmyUmkl6ER6+50Gn/tn1GjAksMteu0rsnC5XriddxU6pVFC8Db+/6mp0JTrRRF2sgcPffDiKtTLu/Pud4kbPRlJCbHPlPN75nndLSUy+XhENn6BOAqJmTaG2+6qd8btf/wadiQ6nhA5VHPXmo+R5t938N9ChTFdpuV7B+z/0QUlMo2Ul5WExSY0WZadZbUhC22BPH6769W/RFaWLv8qqaxx61OFikdGlTquH3oWb/vgXxGXVgEKzhEOPPVqE2pLBIVz3+2uRQlxAutQq4Yg3HSk5AAwfMPOfJ0u1qnWx4J55+ClUG06mfDqWFs8LbY13vO9ErN24XpQPAiM1bQp9Ck0pqaN7uacXV115JTKBNNh4s8H4n/wGHHz0oSI06MGpE/gIgq6FLuEkWoHu+eG00IP1FmrTc3j4pjvRrDpndzeCIRzw9iPFIqFn4vV7vQbf+dJXMZDpESthpDCF//nCZ/D8mpfQQWskk5Gqgjv+7+8yvpnaDDoinTju/ccJg9LyIqDTTcpX8sOVV16JbCAt9B2W/FuGKRo4/v0nShki3a7pbEaEMsMOBHQKXwp30oHG0mOMFSOEG395rRfzLKKOt37oXZJ1fsNvbkChPoOhcKd8Plucxf98+izMBuqiDJcKJRHi2WRKAIbemh//8FKkgwnUWlXEAlHh10Q0hWKrjJNO/oiUdnF9WQWwfnYMPQO9qObyiNUh5XHDa9bjVbvujq9ecAGyqU6UQaAjMAHHfeB4kQmS2FUpSxUEPTkC6gbQNcmI7nWG+AjEzGOhwksF5EtfPBe9Sbp7S0gEErL3JZTxmXM+K4ocrSeGoKj8L1u6VBT4K3/6W1lvUm+uPINPffYziHakRbkgXzE/44Yrr5c9HMmNor9jAB8546MS96enhjz8ta9cgI4Q3fM14eEPn3Equrq78L2vXkT1VSzRUr2EWDiBU876GBphJzXj98AAACAASURBVBOadEc5q9Y54+gE8+9/62JUGmUkQgnkK3O48MILZW/P+9KXkIlnZc02TG7CdTf8Ges3bZQqCo33T85MC02QHyY3j0iy6qpFS/HxU07For6FXt7R2ed9Rtb2vHO5Zt0yTo6DP6effaYogAR0AioVm/5UBy76/JdFEeQPcwXO/PIX0IyGcf5XvoxOpMAaEq7ThtwoLv/VFWJdD9DjSAOmVBbjpFmqIhuJIx4MSxz8y+efL/NJJFLiiaugjs988Rzx2tBLQMOA+UeSL9BoItRo4dvnXoh8cQbdyU6h3e9+/2JJnjvpoyejM96FhsTiY9g0tgk33Xoz/v3cs5J1L6Fcyrqoe7xwq+lkuJuWw2I1u/70doCurnabdKahL3Gjs89H0vF8Wpe6grqGf/U+1rXuWNhMRp/f1Mtv5W8P0NVC3wbQdzpk760xdLdRir0ptbm1L6+R2Pkj9zyMfGkWnYksStWiAPpjjzyJYr2ERNg5tUoBl8C+3/774f7770c85NRE11CTrPCGe0YRCxf23GcvSUahwBaXfGcX/vHgw8Is+WoemWgac+U5ZOJpr6EJlQfRXgIR7H3YfhilxdDXh9zMjGjkLOOgVUFNW2rnEwlJ1CI4333r3aigjDjiKNYLyIRTyJVyyCY6PNfia/bfW6xCzZJmXe5g/4CU9Dz18BNiFxXLBaTjaRQbjnsnFXVAiXPa5+DXS+ycAoWu1Q3r12PVylW49S+3oFjJi5upjhoOOPBAPPTAI6iggiRiaLRqiAWck9tqaOB1+78BRbp0wkEBVkmoaLbwj78/BKYJUbzzmRRQ5VYZiUAcB7/xYNx3x33uPZzxvH71vmLhs7SElhaTdQgQLC8hqNGyYAz8rttuF0AuN0oiYA468hBRJOi24/6QgZ+673F5qvP8MPZ962FOYk6tjgdvvU9EALVhCtj9DjtAEm3IqBSaK5cvx6a16/H0/Y/LdVRsOL5Ks4JoMIYKagghgv2POFDczMyEpguPuQZ0SxMIqOhd+6trUUIJSYGyFkooIoGEqFf5ZhGpYBpHnXi001gFTB6KCsgLcLhjoxJJV10qEkeiEcDd193suhgZM27hoHe8WQCR1kK4Adz9p5vFghcaB/DG975NPChMDAq5pZ5//cP/yapwOfik495znHiGCODMnyBNUUn5/S9+LzxAIHdOI3fGRaVEEuTQwLtOercoUlS+aElK4g0B3Uvwc9zZBKLZkQk8ciPzTKRVCSaKObzvE6fi6l//EXnk0YU0mL9fKeWRTpBOgaNPOhGBeESsQ+ZNMF55yzU3evsSk8yAhoxpJj+DjnSn7A8TmjjGo088RpLrpptlhKJhLO0dQCBfwdzwOG6+9gaZV50lbJKLE0KhVUY0EMdsdRYd0SzeceLb0Nnfi825SXml4kSvBJU3KZWrVoV3COgd6Yz0aKCrmJbazy7+CcotpxwxQb6RKK+j0HHtqMiefuYnvZMOKUiprFxx6c9lrbnu5L+Pn3U6CnCOkA3WGgjVW/jNZb90xi6zDOKUT39cyvXIL1Scf3rRj+VJ9C1xz0799On44cWXIiorBdSElqk6BTDXKOKcL52L4YkxLFi0UGiJyaAEu8u++0M3JY/3orLjrHWuMIMLLrgAl3znEg+QOZJPnPNJRymIhIWfxLJusY46KF5GKlSd8RRC9SYu++6ljsdS/gvgc1/5Ai786jeE2mrNsoB5IhhFtVGVpLnzv/E1bMpNipXMioTl/UP45jnnIRmKSqyd8fGPfvYMXPzdS1FBFUlEEZd1DCLXqqAeCODCi76BDVs2S48CxtBfeu55LOwbkAqSr3zxPMTl3PsIitUyglEGHMIoskIjEMdco4Bvfe870oOCXqBVq1aJi52x+u9e8E1J+Ks3q7KuX7vo6zjjU2chHk3LvjcbNSRDCRQaJcGZCy/+OtLZNNasXYuevh4nyVXisY7b3Uk2dV5JF1H3+FLNHFerWhvJqOWroKzY6NwR25Stzc9iD3jl23ofKQt2WwrX6w2v67jfTa/jsJ0m1VNgk+eoYGi5Lp8RWHnwa6Six7HSne5Tnp9f14JdkBpNPP3wk0K0hXIe2XhalojaOp0YanXzXg4AZ7z3FMhJXsPjwxjqG5L1cfSjIBatXCwub7rZR4aH8fy/n0epVkIq4lhkZD7GrGvNqri7Bnr65fu06dZMbcF7P/QBSYiiBUd3PZuMaOyB7mNa5v/65zOY2DQh36P4nJqdRH+2z4u9z5RzSMSTIhBiiGP/w/YXRYCCeHR4WBo7PPng48LsGv1w7qX/mhidHsNA16ALZvt7zUJoodPdfOfNTAQDJmbGMdDZJ98leHAdcjNTWNDZj1K5gFTcyepn6seb3voWrNm4AYuXL5U9+r/rb0AmkJSEMgVOzd8Wy7hRRCrk1GAX6gUkwim8YfV+krxBIZDu6pByFlod1BBZL8qGGKyDv+2PN4nlzTFO56dx2BuPkBpyiXkxHj81hXvvvBs9iU6mk4mg3ufoQ5w4Xr2Jh/52v3zfESbAAUcchGqrIaBE5ea5Z5/Fpv+sl+9SKFIRcbr+BTA8OYKBnkEP1Pc+4LUCYKxoYGyZQMgwwlNPPIXZ/Cz60/3ynLHZEQxm+0UporstFUojLwCfxGsO3ltCDUFmEBPQmw2neRJ/57GD1TqigTDijQDuuW4rYBPwDjnhaFQCTue1SHM+oPPzw999rAPoZCJpnxoAAV276FHYHP/udzhNhNwGS3TB33/vA5jOz3jjLzYLSAdTopjNlufE6tDxH3zMoeJyl6RPp52bp6RI7X8rIPHF8lQOD/yZXhkHFDi+Aj0FKCAFeqKAejGHRDAstDVdyaMVS+LEU94rOSXjo6OgC/jP1/yJhbvIhFKubUYrpIZYKOaBy2RhGh2pLqHdD3zyIwhk4pKMlmqFECxUccvvrxcaYCY6w1Ecy2ytiFgkKQo9LVjSbqtewwnvezfQnQaSMbGk6SZnLg55V045ZEdBN8OZrnU2hrn75jsxNTuBgSz3v4Wx2VH0ZftRREkSZwns5GGuwwkfPEHuJ/zabOEXP7pCuFUB/WNnno65YFN6MTDsQgv3dwbQGXX98KdOExnHZjm0qH/6HSf7O+YCOo+eqaKOBCKYmB7Fgq4BTOYmJdRFTmJ+9Ze+/RUJU9DLQAPpJ9/5kav4OrJjdHoUA10DnlyhbOrJ9njykdf8z2dOdwCdSXAuoFNBZRkZ83uqcwUpJQ3VCOg/9HiQQEc3dm+2TwwYZp8ng1TXnB/K0KfX/Ae//OPvxeNJOR+tt3DJly9EohWSDP9gPIac7GRElKVKqYChRCfy7LWRyaKOAPKtEj77hc+JkiF5U8k0Fg8swAWfPU/UVO55ocD6+AzmKgVZ02TMwRBmvm8Y24yf/eIK9Az24+mnn5bwT0+2A58782xkwkmXHp31ylXzKNdryCazYEaX2zlFZMm6kXW46g9XS35BNOEebCIlZq6hYQCd89eSRwVJTThV61pj0/OAXM/3MElxFvDtvTQpTpRK1wvOz50DVhre8antMtzFaNUOl9tx20sY2U0+F4NvBbPc5ZtuprvWdLttXhmLYXclWqcP3HsfstEUmq06IoGwaFN7ve61EqekZXzDDTc4tebJDtGeyFS02Pfee2/5nA/+x/3/wPDEsCSqkIHj4YQA+sqVKwWUn3/+ebEO+VNqlPCqPfcUxmbseGTzFqx94WUh1rn8HBLpDMoA9jxwb7Egly5ZIln5jJPTYidh0UJn4th9t9/ngTcBfZ/9XifxzU0bN0qs++F7HvYs9PH8BHrTvVi++3Kph2Qy1l+u+7MA2lD3IManxzDY1Y+Vu66SuDkTqR7+xz8QDTiCr9hkqVEIqw9bLfFoxs6ZyPPn665HNpoWhYgeh+niLPZffQj6BgfRkUjh4ou+g52XrhLNfWp2Bp3Zbuy572vESmYW5x577IFf/uznyERpz5MlW3jDEftLgxomszEB8LF7H8F0fgo9abrWHC39gMMPksQYMhE7eTFmxbIhofImpLkHG1PQQrn9xpvR29Ete3fM8W/F+PSU+FN22nlnrF+3Dn+/7XYkwEYOdex70AGoJ6NSzkRA/8ftDwh7OVYncNAbD5EuVXT1r9+wAc8++i/3cwpV4E1HHokwG9MA4rJ++P5/uOtXRiwYx5Fve5MIxgcefBArVq3EPbcxIdH54R4ecPgB6OlhnkJDYr33/e1+lFFBFM4+8N/R7zraaR7BNqfiYnPPSCeDsJylGUCiFRQL3JbpHPbOYwTQ+UNAv8dY6BRth73rrWLdtHh8r6sQ33jNXz1Ap5p2/LveIRUdjz76qMTPb7nhVhmTKrNHvvVIoUFWKLCR0V+vvRGzrTxSgbS4j2kHHf3eY+ZZ5yJYXCudyhjrjoOlOm793XWoV5w2vJOFWZRiQXzqC+dI3kqksXX8c4U5xFMZjLUKOOOcsyW5rSOTxtWXX+k03nD/nXTyB5CbnBYrmVUgl11+uSh1BLlcaVaA5H0f/hBmKgWZW7zWwm9+/FOkWc7UCmA2x050nTj8bUejo68HG0e24G833SZlVWHmRQQi4m3Y97g3IdrTIV4MqSF2s4IlfllvSIz8maeelnyRn37nMq1KQqE6h1NPOxVDSxZiDbOte7rxk+//VEJ+TvgGSCCOU874qFMe1gJ+9eNfiPpMaGbY8LQzT0fOBfRIpSFA9rvLt1rohKEPnXGKeGqoABPQr/juZRJU4j/yRREBfPxzn5REUZatfe/bF6EjkZV9pvITT6Vx6ukfk/g3e3iwLv9H37oEGzetw7JFy1BBE2ed8ylJpGMp5tLFS/D9b1+MWoPVJ07DFILexz79CenVQAudoCltiVtNR9EIBFHLFx1Arzbwo+/8wAN0qt3FZklc+DQqmNj6iVM/hqHeAbTkpL2QeJzO/vq5mCnmpXKmOD6NK779A4R48I7LOyOVWXz+gvNFMafy/z/vOwmLB4YwOjMt2fFU6j/zhc8h1ZkRuUvXPRWXWr2ITDiOZrOGcDCM0z99pngr/vPSC7jisl/IbrHkk+Pkv5M/dapUDax96WWJ8//wGxdvNTJmp6Xh1a+v+h3WbdooxttpJ31E8iES0aQ2Uca5XztXXPfaY0BMBhfQ3ebpXvCapdfWqra/i5wxZ5koqHtxcmKUnMXgJJV7yXKmFt263y2gOy76pjSWsda5vd4+z3+N/q3Hq3oxdAK6lKjZlpgyE+kaL0Qsgq8FPPrQw9KlLBGOoVIt46g3H41mOCTATMHBbNDHHnpMLHMOnm54Mtg7jn+HuN533313caU9+uCjwnDisqBr+Q37SIz22Wefxatf/WpcddVVWDS4CHu8eg9J+GAMjUk6Q/2DkrTy4H33Y4ClMGhivJLHPgftL12oqI0zAYauTWl5OTEhtaQUcnfdeaccxJIKpzA6PYJzzjkHf/nzn7Hr7rtLbJMu4Xvuu1fqAg865CCvDp0aKl1I9/ztbnExUZkYnxrFu058p3g0mKTBRBGWsdx+++0yp46E01zlyGOPlIQdrh8TjW6+6SbRkJ0IdBOHHXUkimhKcsvIhk04eL8D8Jfr2KzG7Q3PzOLjj8GW0RGxKh+791FXU6UXISSC9YCjVqO7v9epRojGcPVvfid5DhznbJkdptI45I2HCsPRWmaSG11bjGvTci0Wy1KyJi1Yg2Hcf/NdYnuUKiUJJRxz3NukpSnjzk88/jhSAXYLdAQ/a8YZe5MMXlrotzsWugL6gUccLNYEteXHHngcudK0JM91RFJYfchBoig99a9nhMGZdMTWtbffcgdmijlkkx3Y95D9JGOd6zs8OoInHnpS1nWqPC2W7BHHHiHWOr/H8U3PTOMfdz6C6do0TvrwhyUjV1qBEiTQkuxxKR2i+1QO5mGRdEuSgO67/lbPpU7AXv3OY6TCQOKedLn/0Uma4w8/P/TEt0h279bs2SAI6FJTLbTdwDtOPE5ocJdddsFzzz+PB+5+ULwRE4UJ9KR68bb3vF2SnRjvI73Sgn/g9gdRQAnHv/sEWRN+Zl3ujjLjZO3TQo8FwtK+86ZfX+t03mIpFIDTzjsb9zz8IJYtW4ZsLIGZtcxY/yM6s3SdN1FCEIed8CYs5NoXC+Jq/dXPrsCynsV453uPl+xzCn/SLitcmGD2819cgY60Y52Tzo9599sQ73SAKtkM4pZrbpA1YukWm3+89+STEEjHMZmfleQhWm2//cHPEahV5Hqu32lf/QJeGtvsKPxNpw94fi4vz2QzHSbDMVlz/Zq1+Ms11yOOKG1EcbW//5QPYoq0wu5tbs32tb/6o9zjhA8d7yS3Udi67VZ/fdkvZV8IzfVWDaec8QnkIhDlJMrGO7UWrvzJLx3XuTjBg3j/6ScLHRA4aQn/8nuXe4DONTjt/M/isWeexqt22U06CfZ2duHcL3xRyigTEXr8gA9+7EOShMrGXKd++GQs7VvoSgBgplnC5877oshXJriyguVnl/1EZADpyD03Eh87+xNyvgAtdAK5AjrHLl0G54qS5Y5yDZdedMlWC71Zxre+c5F4UTasWy8dAZvVGn78vR+iWqs4ZZ+ZTpz6xbOkxI7VI3Tf/+KiH0oPgamxMcklufa2G3HjnbdjybKl0hAqlK/gogu/iUiEoS56aoEzPn8W4pmkJHOSdi791vfJdSKrKFM+9OGTJEudoCzu/ZkZfP9b35WQA78/1yzigq9/TWQx16pWLOObX/oamm4ostaq43s/+D7Wb94k4UM2C9pnz1fjjI+d7vAEz6dHHef/75cFT6i+S+6JC+gS/XErorYmr21bf94OYO17HtCyvwG9Gr76dXuttfBtYptzD/7fyXK3Vr0rZhyMNKd9thsXFeB5jWVWHrr3Vpe7KZB3uutAXERseMKElGcff0Zcwlm6hFtNAcOW2zqVwMXs9uuvvx79XY5LPF/JSzyEGe0E82eeeUY08Yfvf9iLexHwd911VyxfsQLjE+MSe2bJiLaOZRIMy8VYMscuY/fedTdSiaRIFFqarUwS+x1+sGSuSgwhEBDrnIl8zIjm8+65i2BMvdyJnR19zNGSJEPLgovEbHsqJa993eskCen5F16QuTD7nS6NR+95RDT6qIjMJg4/YrW0qaVywjgvrV1aWaxfv/0mp3aXxEQX4zHHvEXK8CiUHr77IVTqJcTDtK+D2Gmv3dFKxZ0a83JVYtnPPvZPSfLiptBKP+Tww6TBChvxXHfVH4W4UwHHPj/y2DdjS2ka0UxSMtVLc3lJarr/znvEak0EGelq4uA3HioCgOBKa18BnSWH/QsW4KnHn8Auy1ZgYtMwXnCtaJ3DvoccIONjM42rr7pK3LH1VlXEzVHHvAVzjPZTH6w18NDf7nNdeQ6w7Lf6AITjMbG8HrjzQVRbZXfsAbxx9aGSqLjbq18ldfvUNOllefIxpzxx3Zb1WDK0FPuvPkCsm9v++jfMVHLIxjqEad/+zuOk9Glg0QJMTE/KXhAUpK98X5/snT2shuVeCuh8lgB6s4U6G2wQ0G+4VeKiCoh0uVOQM/eiHaAffPybBZBIiGE2AwkEcdO1jEG7WbQuoJNOmCX9h99dg4k8W/z2yPiPPf5YyVDuHugXhYflnqziYL0/s91psdOjIF3X3IM+9AwKa6EzB4Ahg+uu+C3SoZincOx37BFYsMxtJIMgugMxXPubq7zP/zn8Ms772gXSGIn13Sy3ksgmm4YkU/jXk09jz912l1gmS05v/ustQpO58izS8SymSzM46ZSTpbf2s8/8C/+673HMTI5JiR9DZx887WRMlgvYmJuQznQEpvJsHpFSHXde91ckWszaB17Ij+OL3/xfbGZ2d6slig2rW8jHbDxTr1al7enVl/8OG8fWY0X/UlEY337CsUhm0wh3pjCdz3nygmVYLItlRQrXnq52zouOfsbHHZc7KxJq+OgZp2M60hKXOzvp0ctw1U+2Wuh1BPE+AjoVt2hYwhIE9CQC0k6XA/ng589EKdBAsMaDamKSkX3lFUy+a4prORXL4KSPf1g8bOxw+LPvX4ZKuYCOeAqTczM499sX4vm1L0tFAcsHabDQG/HRD39E+kMM9AyIAvU/Z58uIEYwpGJO9zuBnZ5VaY9bdBofsQ79h9/+vjGYgJNPP0Wy3Gn5vvzCi7IWP7joYsdYk5EG8amvnYsmG10VCqLgXv717wmgixwIAO85/aOIdmZEDtAbMbFmI37145+j0Wxh46bNWLhkKT54GgG7U2j3m1/+BuooS7x9eGQj/nz9dVLtMME4+VxOkoFXLV+J5mwFF5z/FYRCUYwXppBNdePML5zlVFqMjuHXl/0C5UoB6ZgThjzpYydL85kFS5zeArMjY7j0ez9wQ0It5Cqz+N4lFzvtdulBc/NPaKEzKY4o6p0yJxa4o7TbpDgFTlGefaeNWlCVlq+sRDIWuUC0sdi1OZJ1qfNzAjH7uFcq1bZ16P4kvXYKhQL/vHsT0P3ZeHKha6GzOQQzsBuVGv756FNotZy4I5uhvPGoo5ArFaVxCBPIWLI2snEEMwUHCJm9fOJ7T8Qtt9wiVgoFKZntwQcfRFe6S9zxzKJ97b6vlZKx3ffYQywx/tBqZsx0dPOwACkZUTIzeUIZWz+WKwinEhIr3OvgfTDBQ1Xg1LxKn/QppxSObplr/nAN+rJ9ks3OzTzssMNk0Xl/WnBS0sHyluEtKDGZrrNDFlz6v1cqeOSuf3gxL7LAq/beUzRQJmvR/bV+40YsGFogXbLuvvtuxAMJcZny57DVq+WwCzInkwpd+0rmtPotR2IthWBPlwgEZnU+dCdB0Snd4b83H3+MZO1SWbn773ciFYijUa9I8ssxx78dk8EKhqfHpW6YNd7rXngJ/3zoKbmD486K4OAjDpHkDQIIAX1qNicWOsJhabHKRCPG3voznRheuwFPP/Y4MrE0Kq0qVr/xCPkeG6a88PTzKDdLSAXjOPjgA6QeNNSZ8gD9wdvudQGdIiiA/Q85QJ7LNrh33nInKo0SMqGEjD8VdsCHB6F0dnTL7+V6WRSjBX1OT30C33HHv0O8H3fc8XepSZipzgoDnXLqKeIdGc1Non/BgNMqk+VVzKGoVgWwuWbcQ4lDuZmoZAwm5zglKS1UajURzgR0uoP5w7yGQ48/WgS5NEXyWeiSNHfcUY6gZzIbhWoojJt9gH7c8W8XAcJx3XrzbRLfzdeZhtXCxz7+cakOeHnjeuz12r0lhszxstyNPMIDP1jOKa40sTDcGLobRrEWerTWEpc7reMGY5iNKt5+0vukgQznOTc+hSXZHlx/9TWSpBdLpoVv3v2JDzp1u6WiKMxDfQNSP07gvevGOzA8thmL+hdK7kooGJaDRCLBGMbnJtCd6cW7PvIeURRpTV3yzYuQQhSNWhXhSBSHHHMk0kN9iPV34YWN68S1v/due6AxMYs7rroB8Sb77BdQTqXwgc+eJgo294khCPGsMZGRPbwpiRtNXPera4UHy42idBr81JlnSQ7DP9c9j30O3NdpKuR2m6QyT5CjBZdhn/eA0zL4t5f/SixF/l5v1nDyJz+B6RiPSwwhTkCvtnD1T3/pWMbsRxAI4v2uy53d8QiAv/zuZWBmT0QSR1p42+kfkQZErM1mYxcqtpdf+iOxOouNEmKhBM4+99NChyzz+s7XvoHedKfMhf6ID37mE7JP9XJVDBaWr1Le/uryX3iJbeSlT3z6kzJOetiYpEdAl+oNtKT6hAlk9MSwX//3v/U9R4S7/+iuZ0kn5d2KpctkHN/++jeQCDCVD5gp5/HVS74jFQebN24SOfDdL31VPBkcxHRxDqef/3kMrVou/QQI6OlmCF8+51xk4xnnpL1AAJ8+73PSNY6HJl3yzYtRbZUktEJZdPZnznIa99SqWLJymWS1r3vxZXQHk/jl5Vdgy9QYerr7xev6qc+fLf0Z6HH8+nlfRa1ecXgWQZz3tS9L0yn2fSd9ZIMR/O95X5G5lhtlCVOc/82vOF4twoUL6CxXCzHnRXOg3K6LlAH6Yy1o/d0CurWixaqmtU+PSaPhxsTrAs7S4yLseAH10CC1wiXO7Z6KSUBn6bD9zCoTqhzo+Ky1zvfs33rfwIpD3LK17bjcqaEv7B+ULNPH//GIJFARcMrlEvZ5w74IJuPSV503pDXOcpzeDqflK93pdF9r1zg5yae/Hw/c7fRoly5YCGD3vXZHjIkX7MbEw02KRTz5yJNiLVHEUpsmYfAwhdUHHYwnHn2Mx1iJuxXZNHZ7w6vFRcckNmnnyj7xbocqNh957qnnMD47LqDODd3zdXuKoKZngB3UWFvMgzTo6tl5t129jGrNtv33Y//yYnfMFH3dfq/F0OAgnv3PfyS2xo51mhF/59/uEsEt7h4E8doD9pYMeTZEuf3W29ARy7ix/Cb22GdvBLqyAogUBjys5NY/MQ4LFGsliVkuX7UCe7361UIwN//fjZJNzp7ddJvtu/ogpFcuwEub10k2KpvDcH8eMwoIV/nAww4S5qcbkRnr03M5qU/l4RyJbEZccbFmAHvtvBvmxidx1213OJnz9TIOPuxQSaLbfc898Pvf/kH2nuM74MB9ped6rl4WpqHL/UHXQtejCvdffaDUldPr8be//Q3JQFwAv1SYk7nK0avJJEYmx9DXw72RdFT5mZqbFjf6e9//PgGDO+++S+aQjmakAuCoY49i8SQWrFiMJ/75lFjBtHLZjY6WmRxp22x6jV1I/HLgiFQQUTRzKZ0YIWPk915HQHfSDAnYh7zjzU5Tn0hUAP+ua2/0XO50WR/89qMktirtuNnMJBTGrX+8SYS+k6bTAAGdwEJBynAOFZFEOCkAfcIHThRAinVmJDuYHhiGrbp7usVlSQAgPVKxtWDuMTfvwvyHQhnxZhD3XnfLvJDACR//EKZLeecwonINQ8kOXH3Fb+TrbMfEZrVHvvcYJNJJOZmKSUg8Ee2mq/6CfCWHMewg3AAAIABJREFUVDQm+5Uvs7FOBgcdfvD/Q9t3gFlWVVnvlyrHzoksQRQUBkFBEUQQEDChOIxpZHRAEEVBgiAIgqCog4I5MygqqIgYUBAHA4ZRkuTUTdO5K+eX/m+tc9at/U6/6mb++ab4mqp69d69556z9147b/uv2+9kAlhQ1/L22n9+PYEFmfI/+PZ1trCjz6amJ6yltd1e/ZbjbaxQsyeHN9rSnXcg/YLGuiZrdsMXv2GLS102MTFum9pq9saT3p4NJMF6kRgLSxuKO6xzKO/Xff3bpDtkj4xNjdj733s6S8Ly8zrsvkcftN12280eeeQR23OP5zIvZsnCRVRSCvWcteTy5AsAOtLUQMOYQ3/S6afaAAC9VLC2yaq1R0DH1sIDWc7n7S3vezenjCF2DUv/65+4hiVbRbql6nbCh0618TwS6oxKNjqbffoTV1or3chVm6mX7bTT38u2z1BMvvnlr1pnvoWTylAudspF51i1pWAb1qxl7TXAEn0aoBQgfwl14Njrk9//Hq4BgE4VT4CeMza/qk/NWFdLG13vHtBXblxt37ruP+kFg6EDDwDyEk7791Nsce8C7gf8gadfcI619HRyyt7Svvl2xTkfIS3jC6WzF3zmCpvM1xgiQt7G0s4+O/8DZ1tLvcj8nfXDg/aZaz7HRj1T5Wn74AfOsKV9i5n8WrEZu/AjFwTlsYbkz3F6dlAz3zWVt6s+CYs6T7c7AP097z+V3QURZv3iZ65hzha9oa0ddsVVV7KfO2YgIDzRV2ixD5x2urW2ttvo9Bjf85HLLmSpHaovQivnkPANQIdB5ycu+nnkPiEuzXIX0HpQF6CnZWsCYgA36B40rfi63OPBiA693H32epocl/VoiIyfxvgF7Nnad3pZSIprsNI1pzo2PsBkq5mJSXvkvoeyGBSOer8D9sd8TmZwahDIA/c9EB2XOVrgiIkDaBHXRrYvNJa//vWv1ppvpUYFoj3hhBNoocAiwXXQ2hUlCNA/R0aH7a0n/gsT4qZilujf/vZ3mx4bZxeyMTPb7nk7UwBg4+BqhVCHVQTXHeLff7jjD7FAKGQ6HnzYwQR9DE6BNY7ac3ROQxMRtH5Fkh82nvHvet3uu+veWL9aYBb5YYccSgZF+1QkqqCZDAAF773lZ7dYRyFkLWOPDjns5WwkA0vtv3//16CgxFKzfQ7a36yvywZHR23FwsUcrvC7X97RkNF5xHFH8vpwI9/201tDKhwauRSK9qKXHWirpgdtl+fvboMbN7GfOuKU37vuO4xVw+WONRx46EG0ptHkBSGCwbERusKr6Cq2eaPt9by9bP2q1ewk1llosb/eeVeMBYMBp+3Et/yL3X3fvfbwfY8wjIBnOPJVr2JNO5qXsANbpWZ33RaS4gTLAAGU2AD1cAbjzOLuDpUSoyPW3d1j4zXMBgjpaKjfRd4FCBKlbKCRg17xUtLmnbfdyddHy2PWWeqylx72UsbhBidHGbdD3TZAEG030a4XHhdYuuo+RkDHLOuoQeM7Ghl1tndaqZaz2xuS3up2KAAdChAAvZ6zX/3gp1lmMBSjg489ggoSAF3Di35xw8/47Drj173+tTx3KIZ33HoH179+aIMt6ltkxx5/LJWqgckxrh8VGijNY0evWpXKHKxECAtaC7ECJSjCQTtHbLir2Gb56Yr97Lof2sjIIGPkoLznHrQPwxlQNBHOmd/aadd/61oqM8iAWD2+yc7/2Edt5Wp0ROwhaH75C1+0/hIApMaky6OPPZKhNo5Q7u62713//dnuVnB7n/h6umnB39d+6evsT4DeAi2FNjvmLW+wmZa8Ffu7bA2GnhSRXV2y0kTZfn3dTWYTmAHQacNWt9ec9CbWtUPB44Q0THbs7GSMFaVqXW0d9s0vfI3Xn6qMW2ex3U499WSWYg6hbK6jzdAsCZ9TqA6GCJLqaJ2jZ3++aNd6C70ywxj6UEuw0Fumg4V+3Ze/zg0GoFfyeXv7+08OilsE9K9+4hqDZEJ/8nqubkef8jYr9nYyTozSN4DUt7/4TRuPdArl54xzz6AHAgD0tc9+ycaGBwmK8JC9+t/+xfqWLqLXADIWHRdhQJ1/zrnW1dLJHCSECv/9faeEBLg2KAoIEyAPINAGOifijAHoyF/49GVXRoMpeAE+dNE5DCkCFOH2hzy64sLLbLo8Gfan2GqnnP3+MDmxWmXS28fPuZB8OjE9acXWdvvwpz7GMaqISaOMcO1jT9m3rv4q140S0HyxZKe8/zTrnt9Hnr/8osuinCvYhsF19uUvfYFJ1AjfoalMd38ve1J0lgv2yUuvsDFY9piQZgW7+IpLbCNyppYssfPPOo9GH4yL1mIbZwqs2GkHVu1QeZ6u2Mcu+igtc+zVdHXGPvv5zxGTkFuDcN8soKMXQCPWxbH0s/PEo7tcIKwYeDMrmoBeDJ0NVReedYSLA8+AQ6BJjfVVRrqS2NrbO5pa6AJuyazM0nGWOY2TmESaATosdP7CRPcw1YkCBCUjGBlYrmQdmv7+1/+2lhwETahffvFBB7KxDCYLQXgCtO+66y4r5UpsNIPvL9zvhZmWImGK97SX2m18GiM7223/F+9Phke99tqn1watcHLUutu77Z9etC/d1Wjd+Jydd6Eb7d5772VbysXLl9uk1W3RLssIxrC6EXOEVQNrB1YPnuHO38AVjOS9Kdadv/TQg2jFwT0LgTd/4QL2cufY0NhEAvEmxA6xF7/97W+tIwcNcMT6Wnvs2NcfY6tXruIhjk9O2Q47hvdCsN31X3extAOlVii72/eAfdiXHs/+29sB1kHvBYEe/uqjbAy2PCY3jYwx0/2Pt6GWO5YPot75uFdR4Vix/XZ203d/ZDOVSesutlu+VrXDjjrCnpkcsq4FfUweAoNghvEtN90cGlyUJ6yj1GEvOmh/xnoAUGAauKww+AU9kdEalaM9p8sUJvO7eigcfvyDG23Z/CVUZA54yYvtz3/8i03Wp62YK9nhrz6CbiaAJXQ/7APu/9ff/cWma1OZInH40YfThQxFDmGP+d3zCHaT0xPMcMde5zpabXxmikTPefFdXVnLToRRUGWASoFbMQwn3x7dkDV75RGH0d07Oj1Blzvc8pq3jQ5buzznOXbv/fdxLjmAEVPlINTIeLENbKmet4XtPbRq7vjZbWykgq9SrsVecczhzOgFfSyYN8++e+11NjE2ZvO659FCRY091oovrG/FihX2za9/k6VzHYUOZtu/5rWv4ZQsCMmbb/gJlSF6DfJt9sZ/eWMYbjM2YtvtuD3vAxpETwYIIfDUU0+v4hAiNinCiNLYmlZtYBGm6cu12szIuP36p7eGpk6sZy/ZIce+ksKTjTAwrjdftO9d913SBRRpgu4bjzPMVEfLzP/8yrU2w34IQQl804nH06sElzeyiFH6+flrrrG2UugpMTY5Zu88+d1WaS+xzvrWG35OWw+hJH7+bScwqZKDahYuZIUI+Bhx2R9ddwOVo9HyuE0Vqnb6hz5gd997LzvIoRwJPAxAR/gF8gftaK+64lOWQwVNvtMmpkftgrPPtTEMakE3yK5Ohr3Q2AQJcn+/5252pASAIQ6PWv3xoRG76Ts3EqRmpidZ7ve2d72Tc74x4asbeS2Vun3v29dZvVpl85aW9g579xmnMpMZoRmE76645FLrb+myQjWENk768Afs6Y3rbIely8k3mGD2lau+xD0ar07QA/TOd50UEnX759mnL/4EhwBxOEu+ZKd99Dx7dOVT7Lw5iRwDyIbRcbqhRyeGrRMNfyxvp535XioV8CZAOce5UW5XQuvejtY2Nr5CG9mrr/wcw234HLyF51x4DsOBCEGiNz0s1EsuvsTaC8ixCTX874ObuwvdCozldYjDqzYe9H7h5RdnIEljpq3dLj3/ktAGfHTEerp77ZyPnEcFAHT3sY98jHIQIb8Nw+vtW9/4JhXDAGToNV+iMYezufzij7OXCSqeoKz++3v/necHUP+PKz8TPbU5hgAvvQyKSBhYA6zCc7/3tNOskyVwdRudGbXPXv1Ztt4Ow1pC07Q83O0MW8XJorGzW7HQQiXXZ6mn7nFvBUN+qGYdyrbKoxusbLrjQ0EuxzfDC4iQTRzAQ2MiDm9R3pca1nhXP97HcdBOYfAuecXipeCTHjJAp2ciBOuZyw1Ar9U4kAXxYmzeX//4F8aeSnmUUY3boYe+wiamQ9tC9EOHhfT4w48HIVcLccy9996bAhoMKu35r3/5a6yXrTAT+aijj7YnHnvcDnvFK+zaa68lCHe0tNvA8IAd+vJDeG8wE4aroP3nX/78lzCFCPOV65N2/Ikn2EMPPURX5R57PpcuWljPiLugXSOsjD/95q5oOZVtYPMme8fb3s6sUnYSQ6/oasUeuOdBCusDDnkxtX25PCHMbvvVbXSjAZAAWvvts6/tvfcLbP2GjeHzMzN253/dyUlnyB3A197/tDeVDDw7Dvx3v/kdvRaqQ3zZYYdava1EzRtJLUhI+tOdsHLznCCGGskXvGhf2+N5e9ptt93G+BZcjnCT4f/rBzfZ8Se91Z7ZGPq6L124yH7wneupQUNwB2uubvsdGACdSVwtRVo2aFQDCxvgsdMOOzLxEUIJw1fg/v/Tbb+3ShV9x/P2hje8wb7/gx8YiB+q374H7ceykFWrnuaABLil8fy/v/33tEwg9Gv1qh188MEEquXLltmvb/mVrV6/2lYsXk4G3f/A/VlzCmEISxWxU3giMFABDIDe7Xvsvoc99eSTtB7R2OiW7//EyvVpa8sh0W7CDn/VEdbS0WZLli+ldweT0e75M7wpZrvtszsVTmTow5IBILIOHWwWLd5SLW9tUzVajr/+WUhm1NcRxxxBix5KAmgbXQtD65Cwp6941SuyCXA4f/T+x7wBZYCDyY547avIGxCQ6GNw0/d+bJPlcesqwfIq27HHHWe9/b22es1qthxGaOLXt9zGa+x94AvtsMNfaQ89+khmjQVAr4c2sNDOy3Xrr6NIL283fO+HWcwU9z7un19LOmPr1zb0/MrZd7/+nRDOYXOjLnv1646xrnm9DF1df/31VFpDhn7Njj/hDTxX0BXkAhKQfnvbHbMxSFjobz7ehnJlm79sCdvw3vbTX9nkzLj1t6B7odlRx76K54bnBz/hjL/0lS+TX9DzAa7kd3/w323l2tUEYuR1PPXM03w+KAEAANAyek+sWLzUvvyJz9vIxIAt6phnA0Mb7eyzzraZSt2KGCtsdXv8qSftl7/4Na28o954NGdF4N54hly1Zt/9yrVWrc2wqUqtUra3vuPttn5siLX+e+z8HHvswYfthuu/R2NF8ee3vOsdIVaNsFh7u33hqqvpvQAlwEX8jnNOs9Wb1nPUKKRDdXqGFjq+cA1YyKec+R4aGaijv/WHP7dNm9fZCswGmBq3kXrNLrrsUoLy4IaN5OFPfPSy2O8CgRv0OfCAnufAJHYzgr8EnR7recoZKJa4z8cv/HjmJUNwBR3iIJs5+AVDTEolu/DcCxvo/ZyPnBPGNker7/KLL+fP6iFy8eUXU47jGuB18MZlF17qyjTN3vO+U+npRGUKWoJ/5MILw3RLK9lEdcKu+sx/sMslKofQQhcK34fO/lD0xoZnveKTV9BbC5rF18fRgtZ9nXfReVnsGPQNz9EHP/hBaykgYGbMk7rqs1fRTYjJiAB2los5QGfL1liPDlrxgA5+9e51/S4LPHWJy9L2oKvr03KP8kZhszTZTXveLI/NexV1/zTG7sF8TkBn8m4EdHRugzUKwXD/PffZNAEraHIvedmBthm9gXt7M1BDG1h8wVpA1OmAgw5gu0vG8qB9Tk3ZYw8/ZuVamZ1/cCsBHwTnU488Sc0Qc87b4iHt9cK9GKeDgvH3v/2NQI2ub8FN02b92y+wgw46yB5/4gkSCYYm4EDXrV1H7wKA+6kHn2B2NqwlWOkHHvwSxlTh4oRlfuftv7Mn161kj3g0lnly/VP23ve+15566ilm3f/h178nwUzXpxhbxM+I/aN5BtpCPvjgg9aaa7WJyoS1FGGnFO0FL3oBXeXIHYAF/9gDj/HvHcXQ+OWgww+2cWjrLS1MiIO77r/v/HNW9kXl4tADaaVB2CN88N1vXWv9rd2MQ3d2dtthrz/aNg5tZgLJz27+qfWU0FHPbP2mdRTEC+Yvsv1goaOzFEQMAL0yQwsd/bXnLVzAlrvDmwZs7+c+z/78uz/YrjvsRPc58vTR0GfNxjW2dOGy4PKujNvxJ7wp9G/v6LTJsQlqobCmkGugvAg836FHHsos8Scef4IK2d1/QlfB8PybhzfZq4871jr6eriWlatWsjf2Td/7CSdeHXLooazNxShKWEwdLW328xtvsbHpEett7eEzvvzwQyzfUmCLR7hcAYZYo7p8DZQH7Y0nnECBrAQihgfA4JghXs9bZ7Vg+Zmq/eQnP8mqJIqFoh33muOofYORIMB+dcuvKHDGWeXRw/M78rgjWacNd+rtv/yNrRlYa0vmLbUNoxutt7vfjjv+NRRMqMCAUvyzG29hcw+46GGlIw8AfafpzenstB9cdwNj1MhSwTOMVMfszf9yIjuZMQeiWskAnZm05ZrNy7czTPLVr3/NisUQX52qzdg73/lOWmVMzCmX6c7//W+C90dW9GtPeB2zjfsXzLP//PK1NjozYt0t3RTS2N/j3nAs3bkoifzpD2/OwHzNumdCJvu//auN5qvWt3ghLelvX/PNLNdk7aZnbLsFy+1tJ72VoIp9+M63vsNQFHgD8mG8PGlHvfZo657Xm7UlRgUGvBTIa4Eyzn7uxRLd0T+99sc2PLHZFnfMJ6Cecvp7bHxi2jp7eqiwXfMfX2A7UYw+AR2M27i9613vCoBeqdkXr77GlvUuynolYI9POfN9LN984uFH7Bc/usVqtYqhxz8+v2bzevvoZR8LJZ8YllIu29fZnKbCVqboQ3DSh07nTHScATL8kYfwlS9+iR4sGAtwj192+cdt1dNPc/pcX2e3ffbKT9Mb1t7aaUP1sn3qs1fZIw8+SK/BF6+6mv654cEBW9CPOQQhY+HUM0+nVc6Z47UyLXW4x1DlUK/UyIMAbQDEpy/9FHOGerq7qaSddf5ZYSDU+DhHYSNx+FMf/5RNs1Nbyaar03bFFVcQsPGF65x99tlsKIQv2PnvO+t95AUoA/jH+1x2pU3NTFpnC/JC6nbyaafQSwKFDIr01Z+6OiR0xiZXWO+nP3klZQIMxUsu/hitbvTvmEIHu3zJzjjzDF4fYVModBdccAHvBfxAouFZHz6L8lg5MuDNj374oxHyQ2+8Sz91KWfJo/U2PISMX2cdwUIyWzNA96NKfazaW+VpnJ0NkBKXO/tdRE8gR9zCqscI7Zgx74e86D4pUFNZQ6UHPRqzLv30fVIe9J7MQsdmwxqjNoMYEm5erfFnaFQoHbvj1t+wg9i8rn4bGR+2/V60P11RAHQcAojqH3f/g7FQXAcx0N2fvzs3WzFuPCjq0FHSBnd7uVaxvV6wN2OeOOg770CWN1Ip4CZFdm2o/Qb44/vgyKDN60EtLHQf9Cuv22777sGHBjhjA1Ezi/gJNhvubmi/mIP86L2P8FxHJoettx2CK2STrx/ZaH09/RSkYJ9nBtfY8W88ngKR4w2hsFSq9utf/Yq1qGhYMTg+YPM759t4ZTID6MGJQevrQBe1nO37kn1JhFkMpVSyP97xR9s8tjmMtLRW2+el+3EACECG2v3ktN3/p3uiwx2RTLOXverlrEPH7GwIpj/++ncUKEgvw9rHbNqGRodtYTcSXOAZmaZwldIFoUULPR9c7sgOBaC3YXzq1ASJDImKiL2hbG7ZgkU2NjDEMqbf/Po2xivxPGA8uKIPP+5VHPawaOkSGxwatlq5yrODJfvLH/2CoDfB3t/t9tKXv5RTvJDg8o9//MP+dNef6OUYmhiy/o4+rh82wcZYlz1WG7eOfChPUe7pEa89PAyvqJutWb3anvzHExlvgq7AwGPVMessdNLNvWFgky2bt5x796LDDmA/dFi1ADqWsMRscWai1vPWOlNnz+nf3vrb2CgzWD5QRhj7QhgHLv+f3mqD44M2rzNk5OM58d/MzDRBEO7V9kJIeMM/3P/AV6LxzXwKUtANhmHc/+f7MmAMUqhuQ9ND1tvaG/q0x86L8CW8/T3/SjcnPDhYO1t+woLC7Gd4GWaqVpqoMBHrR9/7setaWGeNO/gRXygFAxjd+O0bWH45PT3J9sPHHn+cDY2PWO+8PrvxuhtsdGrE+ttCZ7UZm6KnLAx3Cfn/ULTXbVjHzHe8580nvdXWjg/R84OGKPDy/PxHt9A7pHpv8uzYgM3rmseyPVqK7ACZsyPfcJQtWLbQJivT7FHOEiwka0KQoYICQrxYIqAj+x5K529+9KvYUqlq5WrZ2gpdtmrjM1QIWtF/3qocwwu6Pv+C83kYG9ats0X98+1Ln/q8DQxvtCW9C+MJQX6Yrdz4tO20cDvmDqxZ/bTtsGKHjDbffso7yTuw0CEHr/0i5sQb1wAL/Y2nvs1autqZ3Y7YM/JgvvDpzzfQwfHveBMtWySloYb7m9d8jZ9Hcmpn93zbMLqZvSM0szt0gTQbGh2k3IR6deqZ7yWI10v5MLKzCMGBtrEFKosAPwAd5OAVF16RWei4zjkXns37w1WumOsl519CqxnhIXyde9G5NLbwBeXr4xcFy1iG2Ycv/jCvIQCCkXblx660CXYNRSvrin3sskt5joipIwQGr9NlH7uMFjorB6xiY2MjbHqFFre9nX2k96c3Pm0rFq6wD573QbraH330UcoT8M65Hzg3gnX4dvpZp1N+hrLTGueDXHL+xTQUQia82cc/9XEqhG1trUx2DoHz2PY0NzsLAfsHryNDzTFxTc1fyJmuBnxOCzl2cMvc8Jjg5gAdYUkmzUEZj+1mPaDrPPz1Za3Lmvcu+i2S5lwHOWa6y+UuQOfFIqCrqQQEKqyMxx96LPZCDnEyjDEtI46MzkDlMgnhvr8FCx1fAO2XvOQl3Cy4aJTsgvfM9u+esefuuScJF5uCjOCBtZtJIMi0BhFAo8cs3QU983nfzt5OGx8et6n6DPu57/KCXenOg2LxwEMP0tW2afMmCjS4U9paWphpDpfXuifXMlaIxhQggrZiBwXhWHWcyWzrRtbbO975r8x+R2ISGthgfCoUGqgWf7ztD+wjDc03fMEBXqOwB8Czrv75e5C5sCasAfkFeLa//+3v1Bq7isElf+ixr2TJClz7bFpZM/v9bb+NFlKBHZ4w4AQZrWAOxHCHNm62f/z5HjPmMcDSUcfmIHD32eeFdn/0koxMjlpHe1ew0GMMHYA+MTPNhDJY6LCGnln9DCc0YaoeBBMS6zCo4qH/fsDWbHrGli8Igx5gXb3iqFeyXzM08KVLl9nE+ASHMYCYfv6zn1lfS2iqg3M66vVHMbEJwhuaNATa728Lno7x6ri1FGD/lzjIpTXXbkMzw9bT0stIMHpGH/va4+jdQLfAe+6+h3Ppodlf+61v0UMDZQ9gg978iF0DUKGkrR/faMccdyxbzjKcEcFcsXNaDQgvoea60MbRn//lutBh/YccdQgFmMrgYOHeeeudNjg1SNAbKY9YbwltL6Mn6pAD7I93hE53w9URJum9+93vJj3vv//+9sA//sGOhcgB+c9vf5vJdgDZthLcxRjq0cZnxvoBSied/G+cOw7FCYk3EEoIGQjQKWzKNetH85LJabvpezexbS6UArRAPebNxxI8oZSA9zBg6MYf3GB9peAOx9eJJ/0zMvrYRAgVAr/7xZ22atMqW7FgOd8Tmp2aDUwM2PyOeXbUa460n910C71r8DAccswrbfvn7c5pehyCtMOOtmHtOrv5upv4+dGZYGHP65hnY5Ux0j3Wv2FsI71fHd2dtn5ggxXbW+iFQHkjlBX078f+QRFBXg0GQ/V19VgZSWMzFfv+V79rk7xed1TqcQahx7z+ve/897MEFvyHOOsuO+xkKx9/wr711a9bGzx8uVYbnBy2YntHHNFk9rZ//Re7/huhVh8KLPjkjLPPYjIp8jAwAOqrn/1S1u0QvHfyOWdYe08npx9CIQYff+tr3yRdQ5kerozZuR8+L6urR5wdsPO5T/+HdbX22OaJEevtmGeTM2PW3oK0v7y97g2vZVdJ8A2URlroZ53Os0ISIgA9hxg6aqirdSrNcFPLC4pOc+JBnOHZ538oTKTDIKSuLlq3n7z4k3zPeG3c2vPtjLNzKEqM+17+0cvpvu7MB2/smRecmfUMhzcJsv7icy+OjXwheWp20SUfpYsb/fiRWPzgQw8xj+nU97zH+tuDoojSVfReD+7xKdbiL+pdZB/+2IczLy/OXT1APnpBsL5DNkDBPnj+B0nXLAuD7K1UDe/BX4MqXrfLPnNZKCOrVSjD8QdgOuLaADfKgZDeboV8iYCuGLoHdO8e97Ft32oVey7AFah7QCfduFLT1MLGs6TufA/o3uWfJdxp/awub8wJyKEOne6HWii4l4UO1zStdNT6dXVzq2795S+tM7qL121aa0cf/Wobn5wMU8A6Q7crlq3NW0AQxtdz9nwODx8bjC80c7n55puZrIWdBgPCmgXj4RAPPPBAu/vuu9mVrK+9zyaji3a8PM7Wp0isgUX5h9/+IWrRIU6xz4H7UAigd/d999/PmdS4L94P1x0AGSNP4e7s6+m1b3z1a7Z80YrQG7gySuGA6+z94hcwOWRkbJR15rDOwAiwFNCoBtYmiOinN99sPSW0uA0DUmBxv/TwlxK4oAQgkx/apmIkbC5y/fXWVQhgvnLDSnvL29/GkhBoxvN7+mxR3zz70tWft0X9C+gtACEc9poj2OUJcWUkN6G0pTI5Zffc9bcY7wz15ti/lx50kD3/ec/nvOcVy7bLLMV/etn+LJFiVnZMikMMHDF0JJatWL6cgnhw42avCgejAAAgAElEQVRbPH8B7wGhd/OPb+LQk9WbV9uK+SvYwezo444JVm4+bytXrmJOA8ovMPHpK1/5ivWV4KEwW7lppb3rpH8jIMMtjb24++93M2kHzAiLNwz/CDE2WbXhmQ9nKSS6ayGmjmusXLmSIzMBHFAwQUff/8b3bLI+zoE22i/0dH/9m4+nSx3niIlUHtA1nIUJmkhMmgojZG+84UY+K76mbMqOf9Px3FMwFM4HyhlA/a7b0UvAbLQ6at2FUIK41wF72Y477WTfv/4HLFPqyIUzPubEY0NCaC5PYEfiExRj8BT2DW5uCaEgisK/V73hSFoYUEawD5q0Rjcutj7ODK+Xq6yRbyu02Pe/g05xADWU3ZXt+BPfyHuznjuX4xl8+spP2aKOULoJ4D711PcweZVJlytWkHZ/+t1Z1zreh3+vOeE4AgFa//7htj/wtbHyqLWXuu2VJx7DZicYmgMLHT0N4BFDZ7c/3BqUt5HKiPUUe2ysNmb/fOKJHA+L3JmNA5us1Fay/oXz+ExIRAuJlnVaORCWuO4zq56m1wmZ6mhTjBJNtKP+ylVfzcIpAnRY56990+uodEIegX+h+K1Ztdp223kXgvvlF13KsAPCG0gJgwX85re9kSNQr/7EVRxOBMsN8dW3vOcdof67pcTEwLM/cKbN6+hlxj32+vUnn2g9/b3sEofxwZiJfsF5H7b2PLrEBS/ie887necA+QHv1wv2fL6tfvIp+9IXvmylHDqtIZExb+OTo/ahs86y5cuW2hlnnEElp1QKg15OPeu9HNKECXl0uRdCrHdseJTTHwEy4CucM2LK3blAm6PVEfvKl79iazFaGV7MqOSddtpptrATnorg5brgsgsaXO6XnHdJHP9Us+HpYbv66quZD4P7QNaj5v9tb3mb9Rd7aG1jZvs5551LucCObeUyvYowhsCrGzdssCs+frm1FNDoFUYFvHgddvFnLqUyDk8Y5D9kNmgNRiJk5yXnXsI14guhuM997nPZ36rlqu2wYnt7y4lvsb6Ofj4Jcga+9q2vsTX4+MQ49x0bgUS8YPqEoSwB0PE6ytiCiisw9/FsAb3c8Yprh17socWw3N0CXA/o7H7o5qTg/R7ANa89BXopEOrl7pPo/HtxL++Szz3n4ADoFHCxYw4sdAA6X6/WmPyDjEQAFeq64bqB5rVx8+bgwomuCQg89GRHTBFf0i5AAAI2HBrq1RGbBmii3AF9mGENPfnkk3TfQuhjk9GHnb2pN28mUeALDIpD17z1MfQfXrjA1qxby+YJ0AzRMhOZkLCM8XmUaQCIBzZttm5oly2toZQMm1sIPZEZK61WQkYkShFQmlIqkTDByIjDQ7EBoMzv66dFs3DhIhsYHKJGqqk4EIosD4mxc1oIqCXO5aiIIPseewEBCmHd2tMZcgyqdc7/fe4uu5LxkUSBaVvIRN9pl53De+DuL4RZwSsffdw62tpYf9/b003Qwd5gvXf/990EBggsxBP3O/gAavZ0ucekOHTZGsVUKwzE6OujWMNzwYoZGxphs5AWZpIWmBTWh6QlDEhZt5ZAib1ByQX2GIIEz4wzevThR3g+AHBY51Co0AEO5WTYB/wMAcSWhXABVtFZspUuTXSSwiAJeCT23Hsvu++Bf1DQ9/b1hva8o2NUzmCxQ2FCotkS7PPIMMEWoIuzxDrRcQ1ZpWgaxK5RcSKauqwJ0GFRYYY73HtQHHBO8K6A5uTCxHesm16GtjbuBzoJgqHBJxB06EKHhCBUTKxZt470g/afoHfM2Ub+w9jICOt893re8+0vf/4z14ss7D322N3+9re/sRfDDjvuSDBHAw8AnMa9QolCDJ3ehehuxHAZVCUgnLTXXnuFbms5o7BFV0bkJGCNqlyBMEc8GzSMum30z0dYC6WieD54ydBGFNMVd9t1V64dtPiCvfe2Bx94kGeYlYUh+7aQt+4lCxgSwnV33203zlWH4gmlBd3a0BYW9AELEWcO2gH9I+9kh512YLY8EpZw9vBUATjhjcL+gbZQjbLzjjsyMQ5WOuZqgzbBC2geBcts4aLF9tgTj1MBwjMjyxp8hnwYyAkkYD31+BO0ZKsAmgULmWC6fLsVVs4bzxXeMUwEg8WL5De4ajswGKcUysPgzcJe7rB8BStCpkfHrYpm+l0hbwF9GBAyy1frlDUI+8FaxYlhTvjDjzxs+75wH2bbg8cOetEBturxp6y1pdN6e3ppbMBCBghv3LjBvvENNMFBbXYIwpz2odMJ6LUiOj6Waa2DhsED05PTfAbICCS9oUIH4A1+QRwd9Ar+xjnjGZBwChoB3XIqZW9vRu+Qidh38AOuh89gXZjTDj7AF+Q77o1a/5kxlJO1UKFFx02EuJD1Pjg0RLzo7OggdoCu8B1n8chDD/EsCm0lG54es+7+PirPUMDQIAi0AuMN64BcA0+C/0F7kLvgQWAKwlhDm4ds8YJFNCqHMT+gp8vWrV/HMuIeyMXpEEZA50xmnvOfAnrsU9bQ/yJ1d8sV72vJZZHjO9YngBVQ+6Q4yNcU0PV+D8xpUpzW6F3y8gD4z8tC12tzAjo1gthxCYIOQh9CDtatMn9xwNCElL4vsJX7HRsJQqPVMzVF9yUOC0QFAOzp7bOhkRHGXGRJ4L0Adcwi5+hKgErsV4ufBVxImgARtLe1klleuO8+bBuL2A2uB00fAhXMCcKAVQdGAxHAwgZRg5DBrJjLjNg7tB1kfWPgCqwWtByFENy4fgOFMqcaTU1zPCsaWPzpT3+2xcuWhUH3sV4YhAZGwf5xfjd6gcdWo9gfXE/aJ4Cm2NlGgpjX2UPLG5o+7kGhBpCbmWLiHbRNWBcYUTo+NWzHHnk0u2ANo7oAiRfVKofMgHl/cesvOe6Slqnl7EWHvDhY6LGFJbLcUY8OgQNiw7OtW7OWlhWSIOF6R7yeM6tR+9/Tw32Fxg1BB6HJNo6bNlFJYXkQkg27uwniKLXBGSPrtquz00aGQytODstB8g6uOz7BZiY9LaFtLbLUly5fzna+sIig7CzffjsqNTiXkdERJmLBAgFtMO4/MclpZ0ya6+ig5+Dp1avppQE9Qakrx+Qkxc4zYI/DhxDzRL3rqlWrKIBwXrg+hCK+SyOHAoa9FWPjWTdt3MSEMbx34+ZNpBn0pVdfAygj2DsopgBG7DNaWqIVMEJAwQLO0WqH8oG+6wAmlMsBjJC1D7oEUOGcCOhYN7rgIWt/pmyLkTjFMYyIDYbvuC++5A4Ez9HqGRvjMw4NDpGHsacopymVQvIf6BYWMfgdSi/oHDyLoSEABpydeBKKyaLlS+3xZ1bZ8h22Zy94gHipUKDCBkOAVmGtbjujrTM6wcHSRawSXRjb2+zp1U9bNwZ71Coh/wWZ2pUylRL8TGuwHYrcKGe2ow85sqRxb5wZLLTWUiuV6oWL0S63naWKoFPwLs4L54TrQKFCxQRarEJJgCx49LHHrH9xsFLRfQ6K8thQ8OaBHls7O9jfHAOEICeQLAnvADwFeQzWgLcrV7HB4UGWnKI6BPF+7kU+Ry8B4u/rNm4gz0D5BqB/8dPXWLsV7eTTTjZMgl6xdDmb7IDesN/g2ms+e40NTQ5bRztc3jk79ewA6BiExBh6IQA6SgpREshGPDHfaBo5J8hDwIhgDKqavyDU6JdKlJ/MDSkUbWh4iEYQgBsyF9/xhTWwwqC3lzwr+QsghQwmDvT1cVJjfbpCjywUKLS+RjtmgCjCqGj0AyMR3k2cIxr9QNFYtmQpy4775vdbrbVgazetD8N5IkZg7bg/7gv+EaizOqK9PavemMH445YOw/PidQA6lH8kbre0thC8xQMEcvJHI6ArW86DvAdX0Lt+T93yeB280gCwTICLXgCW6E5lI1xn1YjZ/vHABIb/XPMZWfHyGkiBaAbo4CV//9yuL9+XdeicERs1lzhkijdCpjEfKAoffnfN6CuxtldmvyzzVOOQa6LhO5r6s9HHbCcdegWi+yMP91vMDPT31D2Cj7JGWe3nRQf3bRgqCuKV54HONX4mWBB4Dxg1AF9ImNKYSigEug8Ai00qikVmquJnKDvs9IOMT9fLV23/cF9pV1JKcD25angISALqCmUgiK0hfo0YWhGtSvEMiP2UigRPCkPL2a23/NwWtPQxoDEwuNHe8JrX2Ay0UIzpnJqy++6+j5/dOLLZ+nvmM0Ho0CNeaRuHB23ximW2YWCzLVi8iM9Ni4jJNXFoQZxKxf2KZYzwZIQs0dnxnTzrWGvZ0qKRJbNjd+XZwfuQUAgrDV4XCFgwKNvsPvMMWwj3Fttt84ZNtvOuz2ECGAVVPsfadFhrFShKmPmMkAPbtSJIEmPgOE+2Ag6sojPUz8xox0CLuH56jDRPHJ9hn4Uyn1XXTJkW99NronGCKpgwH/o2IHkSsTKAMmhJWrloQPzFvJw4I4H7i/THWuQ7NbRAwlt0W+LeipvziGJTjCyxD05h71mL5xaeZjapB4IAzwDhpDJNrAl0Wa1WgvUSn1OChfOiqzUqoKRVKK2ofJGMwFkgLy+mp+J+UAjBH3gugAlyBJAlL3phPFGeEm64UZngGvAcGAWK2CiEFAIylSpBSPzKPB/sE54bnrT4HwVg7C3AtcYzxusA88zqYiw2dgtDuA9ribSFbnKw0pG9zjkW4IsiGkmVrYY+4C0lhuvg+pclDkAvF8PkP3wWNeho1IL3UX7gXwkzzseooA9s3myjA0P2k2//EEEyy1XMeord9ta3v9WWLFlMBQuK6RWf/ETIPrcZhpIeXv2o/fCmH9v9Dz1g+dai9UavE8A2uORDybEySdUJDWIRZ6gvhndE6/FHKHTysM5lOWYXcH3KSf+WZ1JeSFsO8pPnIPkblWYog2g3C48cLHO0wuZAn55umynWrZybdYN7+uIl4/hQ8WcDuNYxVb3I0Fn4HJRdfCYApG9+yrw4NnsJxpe80nC5Q46n189kTCHQpPIT6JVz2eriM8XV+V1u8HqQBYqhc18a7l0nPuk1Pa+eGc8EvPBY6jPuaURCtrnGcLndIqBL6DQcXkxm8q3ycPHsAJH5GQVCg5Yg1z0SeWKcwR+EfuYs3DKETQD07Bqxd7Vci1pws+91dCmKgA4mIiCDsKLA4EFAeEbtFYCeJf0BYCHMIADwJgj8+HmCWBSyUGqwedA0Cei0CtGlKc8expz044HGEYFKLkQQXssiYKOVI5SDcpVud7iAKRChaNRrJHqWXIE4pqbsrl/8nmD+zLqVtsuSHWx4dMDmdfcxjk/PSKmdyVFBdBXs2De/xu65/z7bafddCeIAdAgE1IqKUAlQ2PPZRNBMiYNQ5Xm5iXyBacOaikzYmtU9BVDMv4CQL5ZCqWB3NxPaoJHiH1zWP/rGjcyfnq5OsQHJG998AifPoYsUStlg2WRlZhgdGQE9A1TG36FsBlDkPxFw7KyGDmRS9gjoMWZIeq/V2fY051xwiqPpu4BO4aOGc46ub9I4PDGtwf0KgNeYVtJRQBzuMbtbxQZOrLKIjXm4HuxzVCSZGVurEoQpcAVS7ixwvVCNE8NlIVgY7hf3Q9nAXB8ThEIGOd5F64Vg3gTQoezEMiU+s/Y3KjNBOQp5GTyjOvCvQP5QyA7hBABylrgTs/i94tWiTld4FoBr7IGt88xAKBodGSBDmcYz5YGosYIhAruU+Wbywiv3rBzAfAOUMMJ5j22uhGclGGOSJFNNA8Dj+ZC3UJsOLnp69YoBI/k79qAezpeyqJBni1LMe0BdNjxTaHn8odM/aF0WegPg08ghYbXD+JD1dMKtnbP1IxtsQc8Ce3DVw3bbHbfb3++9h61MSx1thhG44C6GicbGZ2PAGjISlXHtXYTbIPi9gHddB/Wyt1QFMHMBOs4ipKbNArr4L9gIQRFE0iwUHXhuPnjGGdZVQLOcUOFy5mXnMenQ44c/t4x/4iIaAD0mygVhH/ggzjGKrVbrAdhn7b3QZUEWNHlF9WyNWe16ZslINZBRGZn2RuvG6xmouyz3ZklxPrlNpYZeSWjAQsd3XhmQIqFSuMzgfTaArjf7jdYDV5Gg4TYpPfy0cN4nHmAzq2VYQBHQowbDOCHAFBOFYrODhhF1AnAIQ9TaxtpiaPgAZIGyiIvXokYfu4VDAMRDBaDL+uF3dBaK4CEhCEtDgE6XPdYEAV0o2EwcnuG1JFl0dHtF68hbmCIoAHqlGJgB2j2ECgQClA4Ic7iLO/uCuxthBLhBJ0dG7YE/3ksgC47VkNYToCxnY9UJay2gKUPe9jv4RbZpaJC15ouWLWEfZsQXUaePFrcIOSDr2jN6Zq3GgxR4igYyho1NE/Jc/yygzwJKEB74HAQZmBp7Aesc35Ek8/s7fmfz8yF+jyu84thXZolgEKZIaENMmucRgVFETXDM5a2jBSM+q6F7Uxy/Ka4G/VBJI/fNTlSSQkIdro7GHc47FYWiBIkHdOJypBvRFNze2CMmMEHbBkhUylkdMhW52EqZAhAWHIAPXdMKRSuXQ32qQjZcL8A7uu5oIUflSVaopzWok2GEa6AjKWYEYFi0zHFBoDBHACKgg2bReANtYPG3KDT0TFJeGoS7U3oyhTxa6bxWtJoJZsrBQVOaqKhr5CufTfyLPIMCEDFQL/nGuR69kZFZbhGslLwLoMD8dVnmPKNopft9kkzJrPW4z+hxDmufQIzhZTH+T0BHyVFMJoVcoOUNRWc6TKajd6EUrFIoAwHUY69wGBXRAwdXOZQ8DJ1haeiixXbRhy+wJe0LmbmNs4M1jqoeVTrAMkdyI9qgoix1dAK5BnkrtoYzDGW72LPQbJln5wwpyTo+r2PPFNAz+eoAc1uAmim9vHb8F++deZGiV5ehncEhhgvRTfLKj36CSbxIjButjdsFl18SKnWch1gY4i1TL4dm6TRvuWqY+BHeG0CdaX7RYodBEfYlOBm9rArXDPtHL1JiPeM1AbqeOVM0I6b4zzXLcs+US/Zqm/UOSDGQhS6c1H0ka+TlDfPTQ0jN0zDoqgFzd3cWeqqdMW4Xs9MbPuV+QSMGbaA/FF1Llqk0Cv89HEXRCrngFuXmRHAIViEAPSQCxdMKiXZyMeDOM+UM0Okyh2YchYaEBN1DEBQibtxHcUeVFchj5doF4nOwargHmNIF4QNXvQN0hAxkyfuN1hZ5QMhAMQpHaKaY2IV1ol843O20OBkBCTXJbALT2ckYOuLb6OQGax61xxj20pEPPe9HZ8Y4uGS8NsEM25e/+lDGb/qR3IKMTyQdTYwz1ggraM3atWzewFGVQRcItq7CL1HDbqbMyaKn+zTEMGYJzbl/KKimp5l/AUsfsWSNN0Xs+Xc/vZMTncYr49ZR7LT9Xr4/O9ApGQxxfo48LYSyEu5J1H6DdZqzTjQGgvJTLmcEz/OISoAsX40e1bmQpliHimcOKn4GGk4wEqxjO2Qxr14DEMxMh5AUQhd0FaPzYOzBTqDDa3B7Rvcjs/qLRcZjAeiT6DkelQSsm4ofvUMBmDJAdF6RBl6EQkJwDgorK1XChwnu+Lza9ArQ2TGPU+eCsiGFJtPyY7csqotSqL1bT5ZgrM+mvhTEauAxuXpdKERdszKXez68PwBymCaXKcIRoLYwJ2PYT4BD26oSemXMnmvgpyAz4vpltkXPHz0h8tbEMAYUaoJxHKfJa4A2YKXXUTwW+nTILY/3QthXisE7gNf5L3q5WEufN1roaEyD+dxocjWvp8/uv/see8Fzn2crH3vSvvHZb9iGoY3W0dXBsr5JzGmcmaZyeOY5Z9EN39ndSYWRCV5QElpbWYOP+G1Xd8+WYO6MF8okh2MpoGtWgM7eA0oqr7x8y3giFF6Er+g9YmIx75tj3gZkLfrYw+X+yQsvj6XPmBZndtbl5zUAuudBz5MpyIf7561eBR2FcFwG6JlbHTkWCrlmUcMGF7aPoXv+9sDtFV3PI142ShkIhkVoD+vLZBlCioAuGUYjsSV4aL3nzyvUGf8nyobOAoCuPaNc/p8Cegr6gB1pPdoEbQwOQa6KpoAOrbgeMqkzQI/a9bMFdCSnEOKjCkZtD4wcrRpkDktQsN4wChsK0Riv57oplYJ1hNILuZipIbGED3OvQ0IdJydBKy+WyPAC9NQ9JG0qJUbtBQAdk5xwbwqU+I9ZyQCwfI7uccSWAYToBb121WrrR7OcXIGzqkPb/QqTW3AdWOD3P/APWraIPyPrFD3CkSQEQQBhgeQmPD+yStFWlQAQ1NfGjE0HKB5EPAPX8+iNPhunk5VASy2OCUTssKe7h0lhjz36KJNtkDD4k+/fZJ0cRhkslKNfdwzzBZAVDHc7mhZh/To/ATrOTTF+JEUyXhv/cc8BDtHSg/LC800lWQSoulNIm50TyULzDRILHeekkIQAWB4eeZSkYdMKRaMWWbLwSsHDg+xoZ6HjXlAO5LLE/TMwbGLFQKHG0cHqx57DilScGWchSx9vKsQYelbPDqWH5aoOEBNLHAID+5kKtQwQo1fAK8tkR3kLsIaoqOOZZJ3TY1I3KrBUBOIek/0i7eC+2XAal7uTKfe4D0J2DtAz7IoKOhVCDbaJMmLWw2DsEoeQiwAd56Nnq0LZLhaYVY7mRNxj/L1cDRZ9qWBTaC8DY14KQXx2hvHQLra/l4meGMsMRa6ns4tDprrbOmxww4Btv3wHQ3LX0PAwx44iGRBVP+2d7fbkU09a//x+JuhB6UTGOXht88DmkITa05MpXHomAWkWR3eArjPJHGqxBNIDtc5ZSpNCpp43Zr2s8FZm1kBmeJGG43kiGRHyE4mvC3r77eR3vdu6C+B5lJhV7cNXXGQVF0NvkDMuZNsc0NHfBPQSe7EHCRaS36gk18gPYS8CnSO+3mh4bely92tIFdpGD3OQDancVNkagT2pQ1cMXEq8ulGmnmyvXGi9uo/3JCher/c3BXTvqgZD6MuDebB8KG4a3BiZO9m5JkUcWwgFBrGQ6BIBPboaBa60LqJLPHO5S/pEa7tIyyckmLHTFgAuJrpBkKCOGeAIwQqGpDswJrVhrSC8THgS0Gcb+lMQQBhRaYhJTJh9G0veAOhIiqMQd1ad3y8JdO2dJwDEH2fgsoY7D9p9FcMWanTLEpDgdh4ZskVLljCJbPsVK+z+v99jOy5bEWrFW1pszdo1tseee3CePDKt8ewv3HdfZqMHwCjTekVNfRFNOwYGqBUCUOFuh+uQBC+LBVawNNwI6J5g5UbPtPdCHESgmC1df7MMjSoDlETB9YVSPjQ4wXdkle+w3Q72xMNPWH/fPJaXPfTIw9bb388QAWrv0TVMSVrZvsVkLayJrlKUGKKtososo0uK749usQxsXUJXZpHEmeapde7PySsUou9ZCyUkzbH2FgkzsNZKYRYyGJpxawExwNPlKYDWMMmKLV3leYiZPKJJeBpIgwmYa/0YLYnzg7LJqW8E9DxBnbQeY/FQUmGhg1ZxP3AtLXSEhGSxRrejFFE8AyoFPN/SYvAST+GxGL+XNyLraREBXZZ5mFMd6I3gKHp3gM5wSvRUsB2peCsCM/cGl0BWfQxRSScRGHOJsTKAr0U3v3hVoQ1WBEAOVBHLzgfeg3UNPkATkgJyPAKgMykWykalxvI0lNtNYqAP+BceNnw2ugdoVOTNBsZGrG/BfDZwglKOgTeYhIhM+f6ePlu9aq0tXrzEkFyMhjoY+AN3+tj4GKs1QNtT05NWjl3eCixXg8cn9CoP8nlWI8sUKyla4AOnYEXMi9F7C9ngTbwvoi9fa93UQq9DYYthjmhYCdDlsYFnE6NQUQGA1rfobDeA6ZCtRSv2tG81hr71+8P7BHMgWOgkKwJ6kNcMJ2W5QQHQNW1NCkctEEaD/PYACtmZhtm84aafvVUNkJWlrlJTskeSFIfrhsTU8H7hpJe3eP7Mc5XNcI8egGiQCuAZtmtmoWcM61zuZMhEqATGD4kIfhFeuPoHTgGd2YnTNQI6haJzuZOJY5a7mFFMSvdwFFgoW6LVHa1rALpaaOJ6IFgwrQAdu8oa+wjqdKNHASFFggkt0X3EuEXMroWgpIUem4WgnKwGAecsHO+SwXUp2N2BeaCYRulRS54JN63Yg2qoZ6UbND4/SlRgRaCV7WOPPGoHv/hAW/nYEzaF2Dea/vSH4RoAj9322J2gjhrkAw9+md1z7722cNFCnhua7sj9j0xaxLVR/oOucAJ0ZalCiZLLSPX1BDwHiJkSQA/DbNYonzkCOpgG3oDFCxeFfu8DAyxBQY06rje4edCWLVpumzZtpuLW3dtL0IFHAmeAMjyUUjUQdHRfZ8lNVLpcswhZ3vE7LBpfq9mgXKKkBj2xE6D39xNDiWG9awzPB4ZnX+kc5quHqmECJ5IYMSugtbWhvwNrtKO1jh9bu7r4OcXISD8ZqEfPkwsH+PUH8EIOAMqSIxgF8dZgtVIgwUJHDB2AziE1sOrzSAO3QnR3E/yjYqE9gEBK+VbKBp4RfCV3PzPhEcpCxnzMFciAPGZ5KL9FgI6yJyohsYohCOMQesA/NveJE7PkhZOcAHiWAGxRYNHJK2EUAVwGAV93VSySKdxDrLdSI6CjOQyTUqGggXbQahWVPDmj+xZ/x7xy/sujCVGFe8twWRzVChnD+QF5Y/8H9LpASS3OGONL0bQJVv7UxJS1tnTYxMQkaQbNWWbKoQc5EizBs+XyjPX19RKcMC8BRglc96B/VI0EWnMaFogqflExgvfTQ77ssPgeNqyKRpIHskxhV9gkid1KYUbAht35VK4VZZ4qQLCXKNWEogQg59z31jaeeXtXhw1MjoZ9UtjJPQrW4C3k1DBESnuthrItCeBohdMSRygngHsId4XQEi1150EAoMN1n3opdC/Jbq0jqwLxVWEKQUU+lcsd35XlLi+R92IrdCer3Xt0ZXF7eeMxVj+nbvzc7geHsrUtwDqCpmLovrRBFwvAGsBHX96lgJ8h0PTlff1Bc4KGbpxuRAhEFpcAACAASURBVBB1SXGKgTKLT9p1jIFJo0S5EspIeHuVVUVgVzICrfNYDqOMdx4SrKlYa52tL6BRVuaEC6OkLAjMmOWKpBgNC0CDGjB9E4HrFRmf0KDXsTecAFYKbrZ2TLTDnZBFK2vTjPXiHE/Y28t4d3liio01HnngQdt5p52YLAN6xn4BQFC6hjGUqMfdfY89aB2zX8DoKK1FgDnqnqGkoKYb7j+6OOP+sUtXBHTsfVa2JOZIOyoxDBti25kXwuUsIMaMGDoaQmD/4TZEXwBeF1ZOHd6TIu+J/YaAGkG99NIlrMtlGVP0sFD4ylsSY2bh8IMQ83QYXghWmoRFaoXTwnf+ZgGXB3Scf2aNa6hDvFdQWCbY6AL0ixGt7PqFVsewrKamQrMQWtCxNBPKWszh4OS01larVGvZrHYJjMxCUqKfhLTzBGUZvTj/mPCpKg7F7KlQuqQ4gA/ddIzv51m2B2CnQg1Ah1LiSvUoyFx8W7wvJQlZ7AqvQHgisx331pll4ayoNGcJcchoB3BOlUOYIGYjU6hFCx2vsY+FOlhG5TlLaoSiHcMY/vy9Uq0SQsoMmWiuBJMeB5SqVQOgs+wu7hmqQpCTg4ZT2AN2WcPglnKFcgeKJGelA9AhH6DEyMKPE9rG0Dd/Xj/5EobAIjS1WfW0LV+8xCbHJ627u9cmJqdY271sxXK6hDlGt6+XzXeQeFcpz5APOjvaSerIP4HlHngzyc72shwKIzqlCdAd8EtiS6432z8ZJA5jG5Q7ykr0CIkxY3mSPGB2tIWkOCgiiKOjrwW+w1pHrwnMYOcMxDmS4vzrqYcAVI90UAB64O1Q7QG6ZtgJNA36DaUkPK9wjeDdC0A+63JPjTEp8QrnYR88oHvLXWvDOlILXSGiTFFPlAEP6DoHr+B4C1x/l4yCzNfnwau5PQ7el53iUh++GJaA5gv6EsFJ4RUbXpA53AxXad2eIBp+prY4q1V760SBPTWJUbMMHXB2uLIcHehnFj3qXFtaggUVE3zYaiUKebixQGi09uJgGgosF0v2WisFFuvPYdmVrFhqCeVkqDWESy42kPFuWa9h6mAywoguccR5sQ5Z//gM1kx3TFRo8B54E7AGlNEpgxkWFGJv8kLoDNTcwMdb8DeskYlaDCWE+0DQMHHKNcHB76qB9Aqfd23i/WjmwUlCzuVNYov9kX1/A8+cAtdWzAvHM8UsTiVFCkTxXXuBfcvq+GMjHyhDBKYIRriuLzHZmkJJgaVEMg0mknUcLRO6zOOX1j+rINRsuoxmQS1MNAydqCJ9OSWH65cFGrPPFboAqMsq9gqFgFPn6ZURH4ZAvDAI7NgrImY7yy+uOmxl/JP2Y4IdBVyyXwAnv396di9M8ZqAgCErgUj0PnhwyNYfy9Jk2YkumeXuZEpqwfiQFdZApVwjLkED9J4FhQRr4do0sxouzThqVnydnaXONIbd6BVwyVxykbJrpA9FqCA0hnSmK8gxCJULlCXR/c2wlZr8zJaIZ6E7nVnIwQgWYhbfdUqmzo811lLm5CKmch04UvThywtTQG6wQp0nKz3j9Dz0uwDOAwwMhKbGXlwTFAryhJQJuRPoSYi5O3OEK8XvqfUs2cAkXlQmSOHLrhP2AztDCzcqPaGUNsgHyIUwNS6EXUUzkpG4t7xzkG0yypoliab75S10hN9IP/Xg/ZLFLxmiRjmpRe75XfvtZaz+zsoalz1PQN9alp0ewFvXGfEgDhc7OuG1/zGgU2sOGb0NXy6OCEtHVnYKtDhIDiiYpUhei7QTr8HOVuq0VQmjTFTfTtd5TJrwVlkqwL37CZtHiwtCmk1lqrSMBegCS+2HOgF5ZhCjqQJAVjuIRh4RrBuxblooMblQCRR4DdcHiGh/0vX785LbRuCYAXokBO/ulVKCc8/cyXNoz1qXBIqnC+2hBHJKY9l6Ixh7xcMLEAlxrVmNHTLgjHEoKWm4LpsJRSb1Z+kFn9aK2L7fq9RKT5+pAXAYN5+xltbQ0VDPKIGD32Wp6qy95q0169n1rKIHz1OewbV3UJpU7+/5J12znslbEeE5QowRChH+Jl5PAd1bLl65Jw0mnar8vXXfVBkR6OK5pTB5HvN7rHPUeWeu+egxgsfGC/RUIdBeJhKGvwbHXszIbgIqom9/TU+bkDEwZmQM+HPTOfuk4C3WEJW72fBROIetAao3MEg/8B5EsPef03X88zfjT/+Zhmdzi/X3FA/p+dgrPX5pn/zvovtmvEc1lC7v2X/bouMGcA+A0JhU6fJBJGe97BVPcQxsHI9MHIkKeAroPmkNskfPqHV4gNffZEzR0yWFMFa+ePDF+zWcBT97g8+flf7WDNDVKS6TIQJ0LUzCSBfxwloL9kIJC9KD/v8AOi1vF4Pn/UQgsKphRSSZv2Lu/wmg45qwAhkmkEbG+GGw0JsBOpYhi9wTqYQ01g6GVuKgrF/tD4hZrRP9vmbrj9anBLusT/yuIQrqFcwcgJixLZCnVagKdCcIvFCYtSZn3aBe8Kjcy4MP/i5NUgK3GUiIUVKG9OCs2cleadCz4Ds8DCnopkyd7p32D/fFdbEvWgvei73zioQXJunPqO2Xdu5BQ/Wn8lKkQpa84AAd95Wy4dfjFQQPZF5I6ow8oPvn8YDSoHA4QE9BR+clAEzPKPw9hErYHMjR+lyAPhdgpPfW+XkFQp+VgJcAbebF87JnW4Cu8rwtwDK+4BWQ9D0MpRWKDfXbKfAoh8S/nl2TOQyzZau6vqd/AZ7OowH0aEXOelZSsBYgae/SM/SA7s/GP6e/fzMa8fuTKhPpOabnKXCcC4TFT83APOwHQlHBQyMe3+KMEu+w/7saYTHc5Kx0/57Mmo9e2QbjRpUwiYWugSmSLaLVVBnHPT3IZmDtyjVZQu1KTkXbogcpDNsCdN3Hr4HyxIVYuN+7vywMZ0ld7v7wU2L0RKnxjDpcfIcQxPdtutxhHRTRp7oxDiQXjur4/reArjIgD+gUYJWKtba0buEg2BrAeIHK0rLYGQzPq3iv4sl4LwBZLmMJac8oXoMViOJ9+gyzfCPBC9BlxcND4KeHeaAT8wn8vTDwWrsnFAGKFAy5/lMQ9NfyTJsyrqcbD1qZQoQ67spsa0Mv0PxnmwlrKWD4m7fetXdiNv0tPVNdH4lOHkB0vnJrSwD4tWXPiSKNMmqGg0IhuhcdkOFiPFpnr/3W9TxDa+1egZGSLJ7T5/j8OZTNzSpEzejW8+CWAjvw6tYAvRkg+r3w69O+NN0rNY6J2ezeGknByJ+H9wB4oc3zg4xBDHSOxC3RQDP64T2Z6R8aj/g1eNm3NYU2eAKDNzClXV2jGaCKppjn0DAaJCb7uiQrD3Se73QuqFRQUqhXJHR/jURN+Um/NwBkE/BsJlM8HTW7ztYAvlGWoM97mAbo/zU7r2brfzaALkNFMq9BDkXDKSvvjLlROvNmIUcvu8XTws8M3Gff1FC2llVTxb8LM7WmZha6ztFb9n4Ps77xSuwFoKfxz3ShczEEXmcMNroi/n8s9P9rQKelFet6AegAYN4TwhZDPdo7srIib82KgDz4eWHKPaJCEkpHsIcSnrJGZV3IIvXCT9fyZQk6KN1bwKqDl/DXZwToW2hpTiCkrXcluHR//8xSHPw6UkZKmU+WsBcmXvAqB6MZw1JwR3eh16RTemsGZg3A5nI3sA5ZmHj21CWYKifS7rcmVLywFm/wOux1ULViKZTNeAvdhzX8Xmuf9Lw6U7yO9+Fz3opNAV1nxM9jFkIsK03Xr9+9wE0BHfIbCuPWAD0FbN0/PU9/Rp7GPDhKkZOig2f2Cq32Nv1M6sHI3oekTfQyb0jzbhyDubXGWN5C15o9vUtJn0v+NQP0VJkRLfpn0s8hoy24jdNzSvmhGX3iNZYexsZOqfzy69/y7GfjnFsDZe+h9HzdjL5SxawZH6eADgu92XXnkgFeNjEu38Tl7j/L8cWRpzx98Z7KGVK/hjkAXddrxktSPn1sPEs0ZPljzApyeRTps20L0P3fM9qJF9kC0Hd76Qu3aqF7QPDaiX7GZv1vAP3/2uUuQMcme0AnWDpA9xqQPzj20k7afWYKT71ube1tYThHJAbsS+peToW0ABrXgUD1FqtA3LtW9H6BhLROJESo61eqDDQTEJ6ZxETyJngi86Cls/Vn74WNAF3PLIEvCxceCv98WoPuixiTFwSp4EmVoIYYahTk3kLHtaRhp4CRKidcC2KwMSHOW0OecVIhnQlnKod5WuhyueNvfo3+s14D9x4Gva4z8c/sFQOvZAaBlJ8dnpSEjaSIbl0hM5aFPVtAx7X0PH79KV2JBgTcft3aYz2zT1psBuipothw/hHQlWDoFQnRkeRXM1BuKOtySnD6PClN6nkouKOgTkFJ+9/sHDLejICuNtR63V8r5Y1UkVIp1lyAnyr0nh71XH5vvNzAzz5G7O/hvUgpkPvr+p+35D/WGDcAuvZLn9va/nlA1575tQhsU/mr96gWfWsWug+5NAN2yTFZ6fzupq1pRkiW25UQotao7/LeZDQWr9XM2MQzq5d7hlEA9LksdN2k2YPotf+thf5/nRRH9ycSryKgY2M1AILjYaOG7zfME72SnSTMvOsGWYsAdJUOKHbqXe4CthRwJRBlQaQM6QEFaxMoislwXQB6VufosrO9cuLB1BOPXk8VtlQRSC0cMbIXzP66HvgloOcERIQpYs22V5pS4egBQRadNGJv9SkjWCMPm4UMUoGlmv8UDFKB4pWcjFZQJlNAK87ZpDgpX7ierBtdS/uE30UX+FnCQECoe8nbkO5vRiuoAXYNKTzYZkIrHa8YgSucn3Gspgd0fE50rBhiM+9LCuii75SOvcKoz+iZcV0But+jTGGKlqv223+e7wFfxCoFv58przUDc+6PS4pLLWJ/jRREtT7IlKwLXbxJCpgpaDbwF28SrEyv7In+U3BrBtpIilOzlJQ3KfCT1r3pXngPSQq46Tl4HvH8nwJ4M0DfEsyjY8UBuj9fL0fSNWeKDxwcogE1JkqS4rws8XhGuRE/I0CXnPUud1/l4mnCA65eFx/71q/sfRCJzbcL8Ji6NQtd5+fxye+Ht9DxntzWAF0POBeD4cL/26S4rD7UdStSnTkT2WIWqW+HmYHrs8hyp3YWMw2ZvBZnLeNAIQxh5XiXl2cmMZAOymuB2GgOTImAjjWlSXFe6KUamLRGLyzFMF646O8e0HUuauWa1ek6cPDxeK9UZJZxrO0mETgmSAFdhNSMmfG5NEafCbuoWaJG2z+7zk7XA6B77VagJkvMA6n2DNdQAiGuL4tWyolP6hJgNBcoIUNWSpLW5kMkKUN75pPLvbWtJUxF80NWoqcm3V/9rqQ7JQ16JfB/Aug+yz0FD/ze0EcgsbABBEja3JqF7j0EWrto0dNNqsjpb3ouKToCEO2VlAcvpFLBK5pKhTP4Fm2Y2ZI1cavqnDxgpcAgC31rSbH+/FKlQ4CeNi4Sbfvv/t66Tmj4EibkyagS/Xtw9ryXKgwoW/Sh7+za8UWfZe/luECoWVmm/uZBx5+BPwefe7W1554L0L3LvRmgY//nVMgcoPs1+fdLKcJrkjMZLaqMdytJcf7zHri1H/7vkiMw9OixjFnuAnRf8+/l7LYAvZlipWf05ck0IHY64HnNFIdsT1KC9gJbf/OHlRLNVss2WJsastz1OW68MvdI3bMajpJPMmIH0WoYQhySouYRsPxxyGBo1klrzromcGkISa2eNV+AexjPpDnWBO1ymcIar0njFZHxHrFvOJbqS87wOz6fzrsVw3mBlu5ZypRici+w+RkztuaEpY49kVDwXgTPEF7D1x7K5Y+/eSuB5X6xqQuum7ru/HtThcGDstcs/RmLwNo62htqM/G6B1Qfw9O1dK48W9fQxgOM1gzAT8HC73c2+jG+SWDlXbu+dl8hiOAhKdno2Ahd7ir3k+AQT4CmtJcKT3glSRm1KdPq81CYeK/YP0DXZ7we88pd2VAzwS/lzyuXswpUGAohC68ZAHla9ELTg5sEndbsQUe0OJdCJfkgJUZCUbTsATnlCya1FdC8uLGpkOeTVCB7HvAu97nASPvnFUzRfvD6wUiI/d9dLFwKRrMclgwczTjch/XvrnmS31uVNXl+01mS53F/X6OeVLuA/j1giBe8wjXXs6cKTHq+OrOU76QY43Uk5YkXlWMyS6doABOUMSnlUhC88p6uWXTIAdHsCOfq8CMteBnoMcsDKc4fdfTscOg61XnFwvOnzsDzqvbXP2MGsqCPbLhYY38TXUMGj34X3XtF2N9Xey4ebtDm8Ow7v/j5WwX01G3oBZYObmuAvjUNmQcb69D9Rmf15sBzDapw5VnZgToLnZ+P7VrD960DOoUQDtIJRdV3e0vbC1SBYLbWWLaiWkBvIQr8JcT1Ge0HfsehyAJKQV1ELzeyF0SZAI1lfQJ0HbyED35PY4ipUPZJayISAaay6kVkel3Ml97P04YY0gv7BmaKQpCtOaMg1DMqwx/3SdcnmtP1fbhIz6a9xd98jDZdC97HLGn3lQJ6KtB1f76vWLCh4cEGQNe99T7V8gvwBVieHubiH+2LX5P2mM/dBNBT4dwAYC4sE9YZGl2wK6prrOT3yQNZs2t5hcoLfK9c6Hr+u35Or6/988rbXIDDrmBoyhLPr5ki7JMO/Z7jeWHZyyCY6x7+vHV9D+jKctfzSIH2HjWv4IjUuBY0pZrG+OdQNuv3Qtfz6/fX1nmFxkKNIzX9PqSAlIJjqvCnSp3ndX++koU4f/2cAg/WIQ+R+LTxfmH0bfYsrhOj9sOHDDxNkdfj5EI2k3dfKZ16ntT9ea4x30YKYUo/eI83CFLQxe/aXz07gd3NQ5+dRbJliZn/vK6d0ZZTMFIZ5+WbB3Q+07YAXRvQTFvDBXTgzYQlXks15IadV815bDObEbvrYpQCesOh8qYhFkZiawLouD+69KQWOu8FV1cFcfRSlqVMIe8yjVW6QAEQu7dlWlLsALQ1QPdALSLVnvn988zg92hbgI6kC3XDk3CVGxPXV9lbyshiQrnMBRQ6b29hNAMW0YP2R3siptezNggwJ3jFdL4OPVPUXJKa9yCIkHEZr8F7d6W3FvD+Zh4irZG0RLKZLVvyZyQFRs/vlSGupV6z8YkxZrkrbu/PW8++Bd04ZvUCJuUh/J42XvHvAe2Ddv3z6O+6dxoyaOS/euyGNQsoHpiwNm9B+33y4KZnbiZU/dr0s39NdOitomZ76IEmW4fr9Ofp279XOTDeOpTHg90ZYyvhZtdPecbvPWkO9BWbVvl9kwyR7NsaoFfKYbiOf349n+4v5cYDasYrJN25Ad2HOBrofo767hTUUrnv5a9khtaSAvpcMmB2HWjlHNbuLWpc14N8Sjfaz2YWugdzXEdGiQfMjF6jIRGGPGGccahW0XPhfVBI/PrwGs7ee5D8HtGIcsNZIJ/TOnT/PHpuT/P+715R8LI02+v4YkYbO+6/51Yt9EYBEH7zDOwfpplASokzvZ4yRRuIXi6saKH7DfGMp1GB2wJ0udwZa/ZzsuMkNbZsdC0sveDW4eI7DlxdyKSJsXthTDxqZqELhATe3r0kgan3NAN17Z8Enz9UHJwAHdf17mB8DtdrVrbjCVSf8evMGMbtifZd6xch6vopTXgvQTNBr3ugNaJ/Jv9eXFMlep7RxPASVmIw7bFnEk9//rn0M9rteiGQCcrYRrQLw1PK5SxXQPeEIgR3KwrvAOjaFwlfPYe3rnUm3kppZuF6wetj4OKvjAcwnCSWYPq/eeGgz+vvjc8awkRoH5p6VNLwTXqG+n1bAn9bgJ7RQVSiUwNACm16P34OPLkNC50KvWuN6WmH9eeaROYALqWZlCa9hQ4vTepyFw1hT5t5OLOzSjrFpXTYwOtNhoHg/RisszVAbyaft3WWzWR2qjT660o2pTJEMjUF2dnnQpVJozLi6RQ/p4Ds6UB16Gori/une6jP67riT/KgvKQu5JHKWSkWaVhACmJ6P8osF0NXY5l0SJRXzjyA+9exZk178x4r7TNpK8robN92eNFztwroqQaRAnIqjL0w8eA71+e2BeiKoYcEpNmlZgwdpwlxI5pY6BSi0UL3gM71OIbSwfmNS926stIzsESnuWKYay3wERHiPWJmL+RTl7sEbjNXiwCqGdFw+XHgBerRsTaVjunMno07tNl9PeCnBK4z1XtE2N6T460ND14e5DJwjWVrqRau3wXoKR16y64ZoOP6InwJHw+uYlDOtncJmXqvvgPQ4SWQ61+KCn6fnpkOYF6cdZf6s/YKhLeU/F75M0p5Cb+nMfaGPYwZ3rpPKrTw/Pq85z/tHTBMLnfth1c6RH/N1uUFq1fmGgSueq47vk3P2YOfX4OexVeBeHki/sdgl7Rsza+hGaBqvWnZWjN5NZcFxXNmvk/oZOkVEQJt7OzoPWz+DLgPrq9/SoOeZrUX/vPZ32eH8zVt0JKCc7P9b6bA6LVm/JvKcm9Np3LAezg9nYZrhLI1PbuXNeJdlY2lNMZrYdIeFO9tuNz9uXrjKZuyGB+oGS3i/IQDXq5K5qRrF6DL4OPEUFj1yuNq0kYb1/CeOi/vIWfmcrnjMwxZu17+uW0BOh7Gg3SqQfiLNXtfqnGnxKAMQE9UPstdIz1Do83Zw+fmx1rcrVno3Kw4KEGArkEv6tTEjlPRSqfLJHbf8nFPbbhncLjxtwXoshBS7VGElca4UsLloc3R65hZtgXUQYeEPbVx9WAmLbnh0JOaW++yFujpnLwbymvgYmK8j8Qb90yf92CWCiTP2EwaScaXirHw3dex6zp+L70Fps/pmfW+9P0StvwsJm0lSVWejkED2le8Xx4aPG/o4w0PTRDg+pw/M1w7FXj+72mMMOUPXVeve1qYq22oF1pSJLyiMrv/s02WUxrTmXiFwNOm/q71+79tKbgbk5b0WQ9iEpoNciB6aOYCHJ8U58/Qv18xXg8W2H8qUuglj1Gm7vzTe+n39Nn5OyoZXC93f0aiMU97/mwF6BzO4gVy0jVtW/ITKcNpUqPff30+3VcPvHPtHT6zNQ+Dni3dW0/zc5XlhnuGGLqXNR40xSdzKSFwuXPoUSTjVMZq/bMKbLhXxt8KfTmQldGmhGBvUOg6qcfH7x9pK3qElOXOMrYI6N5g1HPres3kYGqh6zOZzE48S9vMchc4SEikgsVbJM0AXQIlFVTZdbaRFKexqr6BQwYWzyLLXYCOTVULWWk1AHL0cmYtY4yjYKNgkeFZlKGu+20htOLan42FrkNP4zTbUph8jNozZXiu0GlNSXEeeAS0/vr+DHQtPLeIA6/5WJLOPCVkvO4FMMEtdguUINP10/uL6bQfdEmpEYNrFCMFC/PQ/b1SC9grLAJO3FtM4svmvADSezX60zN6JvCjC09WtJ5Nz8TpalYjoGsdnmHFO9o/D7SiqdQCSs/Y85sXTHyfOmW5nAM9h9YhgdzM+kXL0MCfc3cqm6sXuISPzl33TcHBA6J/jz6vZ/IKImnbNXPye9Bw/TjWeGtZ7v79uk4my0DHcZbDXPdophBnfMTGHmHsr5eTAjTx+pwKTrTQt9Ypzgt5z7/Z/j2LGHp6f89vcylLqazw1/ByHtfyZ6e/6bWUt3GdWT4NgC6+FJ/j3pIpKW54xfPZxNA9IOs8Mjler9NgEP2ktKi16jzTPUjpOeM5NYMBfZXCxEwofkqW84qHZK8Hdd1XNDWXha48jgae2OUle20zhu5vRqsw0yJDLbfXoNKazCypJp5MNkZPvyOLPSlbI8NJuMcYq7fOGwR3bJyQAQVTdmOSRdReOMqQY0hz3GBpgQLtKkaQoiYRE7MqVc4d198wqlSjSfEaDgVfSIaB9YakFiktzcrWvBLQUC8rQAZTxwb+Gh2qA8JeobVnlisQQwrB1ReCf1PT01mZndzfWg8UlWYWRpgnEbTVfJwSJksG7vs0qQ5KlQSbLDIBP1ye5fJMFqvPAD2OdcwEXS1k9Td85XLW3dMzG3OKtETFInpMMMd9LkCnhp4P40BrOPNigR4L1pZXqvyHWfA4f86ej7ORsa+YfY19bUWdPFzP9P6FZiWc6V2ucoYy7o0Rp9UczikKI5xDHBWaK6KiYlageyDSnnmFULz0bAHdC8wUIHCC+rsHbAEWvkM51f55gRbWGUo0ke3uFSWsW9cT/4qOvYBupsB7YEyBxMsJvc8L0dR4wPt9UqNoNvv+LJLiMuUrURozGRYFS3rtjAddZUD6bIGBZsc/z5XL0exa2gvQOSZGejnh92Su4UC8dz2CaTRyPdjpeZSs6YFbZygLeC5lxgOZt8I9fTULielzXs56uhd9FWBMVUGHQR41A3Rdw+9hphRAcY8eNq/4+H2Ay1rGmmg62+ta3cZGR7MKA29s6T3Kcvf00YyuZQRkexvlMydyxsx3n5jJ58nn2MtEn5XhoOsL57bmckdvFY3f5ed2OeD5dR5Q5tAOx6uLcqCJn7cbCTg8YI6NHdicRdmBsFmc2wGn1dvTS2Aa2jxgSxYttqHBQSoCPX19NlktW73hmuH+PKCcWWdnp0GogzDHJyast7eXB4/X5s+bx3uveeYZW7JkiW3avJlAixndHZ2dWQ1gNos2ut6zAy/krNTWSkAyzMXNoS6S6GoAKtT4ZklfMV5NdwqmVMWkCgh2vDcDnXxoxyeXHiyAzKUWR72qfziAZKZWtbbuTts0NGjF1hYKiK7ublu1cqUtXbTYRjcPWntLqy3on2cbNmyw/gXzbXxq0sanp4JSgTp9lX1x4zQvwg08iAwz69yS28mslstbJcagBNw4S54h4oOxZ3021S2O2iSxoQ5+fMLaW1u5FilzyurG7yz7i4lJsuZYVWDoc1y31o52hsBADw2EGwUtXm9gxNiqFfTQVipZK7T5etXG81WbAegiwatm1lqpW65SI/3kW0q2cuNaW7J8mVVnR88keQAAIABJREFUyjY1NGrb9S6wwU2bLd/WZmPVGetZutDWbFhvne0dNjU8al31grVawRbMn28DYyOW6+mwzWPD9PJ0trRZfXzKOtvarZKrWg33TUrvUmaUQBNv6e8SRKnQlwBJPRJee6cSKoER58njel6AKfbf/PqNLvfUA+AFIz6PtShPQ9cTGHhA8gABhcHHG71iiNebCUx/bW/NeFCKQsIw/lbjR9M9w2cz5TYaCDoH7Ss9EG5ilT8fXE9KaLoX4gs/K8DvhX72CpdXinS9mZnphrI70YU/i1QR8nsNeeVpKwUtZWmnoK3ffchnC4UpGm7++nJF672efpspfbrPXN/pIWmSlKbr+6TILe5Zq7PTJ66BNfrhSLifT1zzRmC2FzGpUslxXkHVe/w5NDsbebcaLO04XQ3X8El92Zz0KOu4d6i0cJnzXo6IFlPZIgUgyNNZrOb7nxWgy4LeInkoZ9WZSuh2FC0ygZ2K69vb2qw8PWPTk5PW3tpmLYUiBSFcHdNoitBSpHWVMoxAHRZGd3c39xefQSMAABsIlfHVXI5CQe+B+3nV6qdt3rx5BCRYgPjOzEOUmqBdZyQgAlhL0SpQKqo1K+ULhjYV+LmYy7MkCGUtXAusuJiYx+9ATuxmpWZFXc8lKEiL9SNefVYmwTWfszUbN9iue+5hG4cGbGRi3FraQ+ezGix/y1lve6dVJqdtbHjEli5dakOjI7QWWzo7bHh0xDrbMC3OAYo/o3qIb1PgOauchESiw7mVjJWsMR5PjZiJhKEsK3gC4vkmno88Hn9qytpaWphLoDMn03MKVCjxoBCv1rJMcXhCOFgEMcy2NgJ7SBCCth7dv1HJgDIACwZfWQMOCYBa3UrVipXrVRsr1a1cRF/fvJXqOWsvmxUqNTa2yLe12JqRASt1tFltpmJduaKVRqdtfk+/lYsFG62XrdrVak+tWW2lXMHaajlrn6rZ9guX2MjIiJWRyDyvyybqYfZ1a65g9aFxayu1WLUYrfcmgA6aVm6BF8Ke1r0FkimyTaRfan154etBSoAvwZvGMBuBPeyrwnBNQcsltClXQiArcPbLTdeJ96Q5Gni/XkvL8lJQkRWp52q4F36p1RvKvlJQ9YDuAUeA7nt1++fyVpLOxQOrfvZlfXOBlixSyQSvpNCYiMZUapn5Z24G6pAh4i0pHqmVmZYd6h6igy28ZslD0EMV66q1Hu1pM3r1e7w1es4A07ngPWBqfQoZNdtbkCamtWE9UjYpJ2L5mV93M3yRPAYN+bPx697CK5bkOCAhFp4u8aCUV09fnn60puAuN8vBQ6qYe/RQij5SuiNkxKz2cJ9gOMJCz/gadehzadfYBI0c5XsSQEf8o1qOSR0R9Lgx0YLFzwB0ukVqdevu7LQN69ZbT2cX3aIVAG0Uwt7y8Jo4NgZW1sDAQNaxbdOmTbbrrrtmCRsQWqtWraI2tN3229vg8JAtW7bM1m1YT2s9gHmMYUBrL4bZ4pyLXoBwgVISuk4VYC1WqgawEvBQbgDEo2s8A/TYnMa7sLl2ucBghVbCtTPLOVrQIlBYjffcf5/lS0Xbc6/n2+q1a2zNmjX2/OfuaTOTUzY+OGytxZJ1tXfY0NCQ9c7rt4npKasX8jY6MW7tnW0spvZnmE0QgwU9NR1d9q6bVuysRIZo7bAa3OFR0VFDHgE6BUls1IOSPwEQGQSADpd/Kewl4omszcXeIrszutgbAN3FLSuoAUYv99hXO2PayGAAecwr9/F5eE04NhTEj0lK5RmrWM3GW8wqpTz3scXy1lE2K1bDWsq5uo1axcpWo6u9p9hqoyvX2pL5i2wMLqvudls3OWKF9lZb0NdvnbmSja1ebz2lttCYprVk62fGbAbADoWhlrPSVIWAXs5Xgzs+rcCIjJ/mQKRWZioc/Tl6gPEWhn+PFAYP1F4w6u/NFYIQPhOgNBOaWm9qncsj5bO4PSB5ayp153tBlSo06f4I0GUp+fdj5TAWtlbH3Wx/JXyxj2mfAskhb5ltDdBTgGymkMhqphxx7YHxXoQ7AAj6Ss/Jr8/TGGljDkCX0PfAsDWF0J+7v4fA0Vvo3rOU0rxXplIFZC5lx8evfdgoVcyafz7MU9cZ+2RmPK8HdPGHv64HdH/Gfu1bC/ngM+gS6afdSemVd8DnoPjz555GQKesdd3q/L7KDe9lga4jQM8AR53itgnoc2VhYjhEJVhVvEkEc4E6NzECGBhvamLStl+xwqYnp2iBwj1aRiv1mFTUzC2CB6W7fXycFiqAHZs8PDxsY+PjtMzxtxUrVvBgR0ZHbXRs1HbcaSfbPDBgXd1dWYxWXXvwPmawFwtWrqHnbrBiAegA8hrCDHClI44btR8qKWoSAGBXTlIS/5cWpQx8jbdUP6sQqED4KzAkDmznXXaxJ556kgC9eMkSxjVXPfUUPRn93b3BUu/utrvvvtt23W03myrP2COPP2bb77KTVfIIAcyegQhWQyumJoMXg4LKZUTyzOrwbnQS0Jk0GONYEkrM4mdjnnCIXmCT+aCwlINLHR4MAm+syw9Wfrgm9hCuc+QjwFKn1kvnRg0+KXoqlJzGe8varQeXlcpL4FpT3TVdhZWKFaGoRUCvthSYIwFAb5+pW7ESXK4bhgasdX6vTder9BBNDQzbbguW2ejAsOVb22zF7rvYj39zqy3fcXu6cMtDY7a8s8/qE9OcRta9aL49tP5pm79iKT0+NlOx8uYRm56YtPb+LquCaJIv7aFieBJWXth6gSuBkl4H75GFJ2vBM78A1QNeqhBLmHmQCmeZibeGPBgvUGTBSlAJYBVWgQetGZA3E8iplTSX3PF7kFroKaAj5JcmNXnhnQKityC1t+n+SA7hdbmkPVB7EPfrS0ETnw91/rOKcKrcBDBvrhDi86nC0QCiEdBhgGgdqYXu99LThX72Crr2IX1fqoTg75TxUWFvdq5z0XNK35lskpczqehJFVx/trRMa8Ei11lhLapO8p4h/0y6psrefF6X/qZ99grhFkzOOHjwcGUyM7rTlZ0unvP8IBqg4xE5FC4JNOUJhRE8oAdFMOQeyO2u/WanuK0BuncZ+gMPD4DkIxTox4SimMymeDyuy+EZcLDW64xP3nbrr6yrtTMasTnbee/dQ0JT0vpQG4QNxUPB9dnf3299fX124403WndHt5UsWHdHvu5IW79+PR8OAnTe/PnW2tZqa9ets77+fgILY38RtJDkJkCfqZatUqtkbQQhm5kUpTGY0X5R7Fy13zhFKCT1YgA8uYsF6Iirg1iZNMImGDGsIOUIpwFQj8licA13dnXZypUrbfny5cwLWLFsuQ0PDlpXRyeBZu3atdbe0U4Kmr9ggT2zYZ3luloIKDzD6JoOykSQ1ngWgTkZLwRI+IUltMJCr4ZkP2/piAARdkCiIAA5FeZ0x1WQQxGUOSRoENBj9yx4RbgfEdAr0wHQg6KUszLi4eh0hvOPrje/Pq4RCl2hGKx+b+Eg/GRmbVAkcs5CR/MfKCrTNcvPVG3hwoX2wGOPmPW029j0FL1E3YVW++13b7FKbdomKxVrbemxV590vNWKeRsbGbH57d323S981Ra29nL9G6aG7OTzzrQn1z3D3vkdxRZb3N5D5WBwapT7nwoM7V+alOOFIc6smYXrAUMhC2/l4XPS3FMw0vW9leEFbqOlKyCZ9fCkskAxQMXttB68rpK+uYBagJn+PQVELyhTCzEVZCmgk4d8jk8iddNOeV5g69peIUmVHu/h2FL+zZbjpUqNV+hSC13PKKVKFnrj67NhyGZAwrU8C0DXfqXA6AErpQ+/B2lClt7rQb6ZIuCfZa7143WWnTVMAJxNMsTfBX5+/bPrzdNDLNCVfBKgi2a9EiDg49lHL2xmbCVd4vCerXlIcC2Ea9GYyQO3d7s3C2lkSiVsKhhDjn5ThUKAnnqqwvuCwkkoUVXIswV0fsoF4AXoVg3CIAO86JpXeaE2jRb6+IQ98+RqJlPVDK76gj3nBXtkMfTUzYUNw2FBKQBjbdy4kTH0B/72AGkEthnIeoddd2A287Lly2m5Uzuq123+gvk2OjbWoE3SGtRkJjRjqVetXA1aPhM0Igjq3iIqJi6gTCmYA6FDD5CsVAjx9OgmJnjGoQGwXAGGBFd2dQqxjkxLr9WtrVgi6G5Yv962224762hr53MuWrjQrrvuOutr6bPR6qgdsP/+dtCBB9ndf/+73X777dbT0m37Hfpiq7QXrJyvNTRXCKpWBPXoPeHe6rWMw/JWLLUyFqMWmFSsYh98PBZc3LAAEDqQtQImVJY7hBEeD6EZ1pTncxyJCrsDgI5npZcDSSvTM1RgMmUH1npba0M6ZgbsUfmAhwNKBUAd15LmizW2gDZwhrmqjZfMqqU8XeKwzFunqgR0rHt0etLm7bicgD0+OmZDazfYA7f9xaZmxq2lpQO93uyg17/SOvt7rYwQQsXs9utvtvLUOLPgN44N25tPOcnG6xUrtJSsVDPrsZJNjI6ZdRStGgyE7MszZQrIKaArxu2B1vNBaoF7gZQCklcqGgSXE5jeC4ZzC4A1ayGmgO4VAwlxKd8Ce9J8pBm833sQvGdCa8J3vT8VeCmge7BJlSbQOWjJJ7VpTyTEvcWa7p0UjtS7ke6j/1z6s1dO0p/F61tzucfaw4x20uf1++PXFZTzYBlCSdb7dC+dI373Z+h/1jn480i9pN7lm3oavHfCg6an/9TD0Mgps4CeKlJ6n+7vPRuz9Ja3ysxslZHi7XMB+hb0ExvTNHgHI7jqflvzkGCN5cpMNgtB1/fP76dRau+9hV6LScfNPiteSnNQZpX2oFAyZKpQzlyArjhsFqNr0vwDMXRcLLtxzADnYch1AiuqtZUuVcSEH7jnfkNmJ1ynhf9H23tFSXZdV4InTEak9+XgysCj4H0BKBAeBRCgA0mRFNWiWpTU3as1S2vNz3zM1/zM33TPjEyPRJHqliMoCpYwhCWr4AqOhC94UzDl0puISBez9rl3v9hx62WCGmmKgjIz4plrzj37+FPssFPOPSOLclfpWzceTA9ADrBev3693X333bauf50DAcLcdn35Jtde0f0KQXEIloMZHlqvmwzV9y9R2mEnYEFd8AVh1SHVQiiseOpbND07OOOgQEMvBXOzH67oXnBzd9SE3R8PZhffS4bADYCWB5DD9TDhIgNg25atdvvtt9tQ97DPD/HkC7ZoiysL1lvscaED/51+8VlWGe23xUIoY6jISC0dWnubWSvTz2FxRxpf1eDLBvDhn6fWoeBDZBjOMGOKFitb0QSO66vVijUL6Dq15EGOBVROWwXQEWFeWG66ZosxLa80HdDhyvCDG8dKgctrbbPwCwQhT3EJAXQYH3C0jHuLTatVCgHQUU9gqWmd9WUrNJZsaHDQZhcbdrA2bc2OkgsH63oH7K6//gfrtooHBh5ZmLLv/Ifv23R93ubn5my4q9ce//HPrBKtMwhbuuq3vmj1UtOtD4XFZRvt6La56ZlgIfHqn60cAgU0AoxK8HrgU60sFWpTgEsZYnq/git+TwUCAlx4j8Va/+0uA30nmWSLicQAxSgU86wosyc/4HMUZMjM9HoF+hRw8oLOMqEDGlQC6CkgpiZlPX/4XddD+Q/fkTLaPEBP9yQFjrU09BTQU+Eiz+RP8FwN0HXMRwkBq5S45RzS61WgUB83td88kzL3H8/MywLQ9aLyQLpdTTDgmaLwEd7brqGTVhkQSk2ZNJHiC/i1Z9EUgkuE16UCaZ6Ax3GuNENznNX+0SWldKOAvpTEplEIVMGa86AAyncxbIeaus//8wCdjJ7l9doOTCzd55sby6u6+Vn8rT3d3TY9OeWgMDI4ZE/s3m09lW6HlcbKop194fnuQ8+INPpnuABIU/v4449tdHTUQRegDtM7iOvAwYO24ZhNbm4fGRmx+VrNunu6nUlBAIBmj0AyEotvmmwctqFYLlpjsZEF2OG9ZFIUBpjHHorTBJOQMwL4l6MvnZHkSCMBocB07z7yWCucNeT9+R4QEQQEjBVBb7i+uNy0vq5uq83N2zN79tr00qxdc/11ntoFX+4zjz1jS9awbqvaZTsvcWFisatkS27yaGlZWRpP7BecMXkpFeqEg7GiEpp3nQuA6tp39I/7rhBkI8i7NgA/UdTY+/r73IcPMF+AiR0Bh9WKrws1dFg+kBYIQEfQIQAdWQQQJIoA9OgScYk/+s3dpMto+MXFkD7IgDuvMtS0FQQzIuAxAvpKrKleWTar1pZcQ8fcuwb6bP/0mI1s2uAWh7mxSRspd1ljatYF0pFjN9on0+PWNdhnBz87YF1Wsl/ceZ/1l7tssblkS4WiXf3NW6zU320FxF3M1WygULHpiUnrGOxeE9BXYwaqQSkTS38HzaoAoN8TsPXsUBgiUGlQHkG0BaZs3rM6Q8JZSM39ylRZyY8WGwV+jBsChQI6tQ0Fh7UAnXnUek2mrSG+INICBSc968rAU5DlmrorRywMHD/foYBK3peCjjLzVABzC1WOD53Pog+dz9Q9wjX/XwA9j2bS56YWklTI5DxUIMLvFLDUWpPOXwExbV+cAp+mHOr6ps9MXUyBvpE900pNzAuKI8inlgdf7yba1zaCRVVM/xw/fqYCJemIPzXKXUGY409d1vps6EngvV7BNFpvSeekP4yLqaJqEQnvCpYuj4GKvvvCVvGh40tKTGTceAjSzeDD7u/r84A2+rVdQlpattp8zTZs2mi1et1m5matUq06wI6NjWXR401ID02zfS+/HnyhTZiiS3bS2adbbXHBI9nxLtTOBpPAf4gwhoSHd7NqG6Uv/ByfnLDB4SF/LyaIgLJ3333Xtm3b5qltmA+sAzzsIC4AKCaP9yGvHRvSP9BvR8bHQvoD/P7dXb6IHuEvKXVZfnkMVNJD0d/ba5PjEzY8MOjRzwc+/cyOPeYYm5ma9sC9yekpXxcIOxBKENz25jtv2/CGdfbRBx/atuNOsKX5uv83PjZmp5x6qs3U562zv9def3OfnXL6afbp/o89t3rzpmM9+t1N/b2dVltacDDeuGGDvf3227ZlyxY34UPyxJyRaYDMgN6eXl8PjBt5/EVEjPd02WeHD9nWLVvcb9/fG4IMsdfuf49SLD4/cviwDQ8N+Z53d3X5PHp6uj0GYXBk2F5+/TXbePyxVu3ptjfffsu2nXSi7x1iJybGxq2jULQNw6M2NTbugF7t7LLpes2O37LZPnj/fd+n7q5u196xTxAGQVt4Fw4Q6AMaNOaB8feCZhYXHdAPL8xZsatig/0DtjLfsA3VXluYmvVzhbS18eW6Fbuqgb4XlmxdpcesvhgsM92dNtVc8KA5BFn1FDvssZ/8zOZnplxAbBY77Mbfvc0WK3DRrNjCXM2GS502Pztnxd6KW0iUAfo5ioVxeKDVZKgAnAJ4S/puCWhkHgRD/A2gU7CjxuTziTEiOCNOxxCGYuc2mmCDtB/KBYvS1iY8kEGl1gUKtOQDZJb0ZaqGTnBJGfla89ZrUybfJtzEOBTsqb47BXWCIq9J/24T+JP682oByZvDWtYWPJdrnwpirX0G4LczdF3fFBAU+N1NmJQ+TYUj1TxbQkS+AKdCEa9dLcaD40iDPnlOCVxpv2/OOwPGNHMqKeTDvcpbe6hM6KfOsabWmNTao+fO99wKWaCunhvSiVoF8t9vjh8QylKhm+/S8fNcZMIilDDPDgouExX8cB+ze1LrBJ4dPmNgYlCIff9OvPzsJl+gPlaYOhGQ5AVWAAKFgj3+6GPW09Gdze2c88+x2dk5e++t99zoMFWbtr6ufluyZTv1jFNDL1zkd5fLXrUL4PDGK68HH/oKOsWU7LzLLrK+oUE3o3eXw7OnalM20DVgp5x5ige5nXDCCTY/P+8bh5+//OUvbbR/1N95eG7Mfv/737e33nrLGRy0dwTNDXcPZ8bl83ec7+PH51s2bfGq8NAqS1aysy852wPN9n/ysZ140kl26Mhh6+7r9QA1dNNCoBfdB2SaNHU5Q2ssePGR2mzISz5y8JCnmA31D9g9d2FOXTY2M27DfcPWsEUrW4edd9n5Du7QZg/PTIb5jU1aX0en7X7wMV+fmcacLZcKdvm1V3naVf/QoM1MTtmmoVH773/5A9swMGyotDS5WLPf/6M/tHffecfnj1iCn/zkJzZYHfD5j82M2Ze/9CUnlj2P7rHpuLZY5yPzE/bV737bxwHhC357RsXTsnLMpk32o7/+oXVZlz9vujFlN998s83NztpLe1+yZU8GW7HDU2P23d/7XUP/sUpPlx0eH3M3AwQxZDdgPbrKFatNz9gv7nnUZhemra8yYIhe2HrWNjvppJN8jwBCcJ/8as+LHiPRYWWbbEzat7/9bWvU6y4k/fAHP7Sql5Qxqy3P2m3f+ZYdqs94YRn4tY8f3WA/+7vbbaCjy8pWtoYt282/83VrwDVRKFh3scPu+9E/WYcXpVn09f3K975ty+WiTY1PWLO2YE/d/7B1FypWW6hZsdJlV9x2oxV6O70QUGm5aSMd3T6exXLTg/KUUaXmu5QZqBaXSvzptSqV82DjHmrEuJ7vI8MgQJExMbAG9JECeig80/5W1TRUc1GwoCWA7W1VA1JAXw0QPw8oU8avI8zmGSvFsT4BGR3XhGNaC9AJBvpTmbNqTpy/fq/rqXNSQFwNzMN44ZJrDwTT/U0FQQWlLN4kS0NtT1/FeGiByNN+CeC6r7oOa9Et56pApHSowmD6HD0frGaZrj/v+TxAR9qaAjrPE+/n+cnbA+ARLI2hWl1w47Vig9ozD/g8Pbv+TGRpxbTDFNTTa/l9pqXj/dFiy/eT3tTMroDO+RHQw961Vrhw8s5zHdDxHxDSA7gQALa45P5LL+BSq7kZeP+7H/mdE9PjNtw/bNvP3m4vvfSydRRQnGTFPj34mR2z4VibW5izrkq3XbTjIteoPKAJUdQ5gH7MiZvtlTdes95Kry3gfwsL/jv/XXndlZ5jDmYEzfPAgQP2yguvwKNss/Nz1tc9aCeddXKm4WPCL+99yW9fMFRhKljFKhm4AyQmpydtXf+oCw79Xf12ziXn2Mi6US9KgpSwyakp1/wPjR3xNCWa2X2dUGhGNHSYkg988qmdtHWbp5dBewN4PXj3/cGvHkKOXPiYrs+6VoryNXVbsKt3XW+14opX0asumXU2i/bM47tds4aXHHrVuVddYv3rR2x8atJ97ZWVgr3w6FMRzgoG/+7pF5zl1fh835aXbe+evf7e+lLNuspd9oVrr7Tdj+72NWks1a2z3GnzC/NWrXRbzVbs6luuc4IGc8Jew3pRg+D00C+svlz3vRuoDNhHBz+0zRs2+7N/949+1/70//q/baCKoj9I6TO75LrLPJfb/6t02PRsqPAHWlqYr/nabBpZZ4/e85Dng4/PT1q1u8/+w5/8J3vvnXd9fAAfWFj82R39tmxLDspX3XSV0+fYkSP2yvOvhMI0tmgV67BTLtpuI9uOdx85IultrmEv3L/bfeD1RVTU67QzrrrIBjaMOqBPHx6zlx/da9ZciIFFZTvrmkts66kn+1xRSQ4aOvzz2EGs8WVfu8HKAz1WQ/yHFW202mML9YbVbTGLcudhU81AD6oym0yIjmiqwK6/e5YEgxSlsYRK89g3mgYV1LGenoeP7INm0/fCrVAxIpYaeuoD1HEqoPPZBEx8p/3qFfz4DtX6+H36Xcrw9e88gScTOKIPPQvilIBTNTFTy+Ua6d+pVpeCdl7aG/kl11T3OwUO56trNH9ZQtwJQnmkKJVq6ClNKfAxkwXApGCiApkW7lFQV+HjKJCS1DEVWLhvun95FgB9jwKyAm9m3fTCKEdH9Kdrmk8jIQ99LUBPTe66v1lskAY0R/cI11AtP+mY/Dw0Mf5WDA3PCF0EqSmd3zsNIe1MypzzXKXPSAG99YyQ0so8dD9r20RDZyAXzawAdJg1YWaHX/VXz/7K5uqzDhx9XX223Fy2cqHD/YzlQmB/FBbqKw2rFCu2/ewzAqAjOMxEQ8dGQsOFFjk7YUO9Qw57YNQT8e+Z+oz1dfbZldde6fnnbgru7/co75H+EY+kBpCceu5pDvZgLtNTU/biUy+6Du6b5zHMZVu0BSf6agGV1Vqp+BAMEHR2ziXnuTkcGhiC3Xr6+6zSWfU0pUyFif3TmS7ikdblDhvs67cP3n3Pze2DPX32wB0/s8NjB23jyAZbXF6wSqnio8HafHBwv5dv7Sp122Rzzs7ecZFt2rjJNvUN2cf73rFfP/2sCz6ljopNLc7b1V++2ayzww6OHbENo+tsaWbenn/oCZufHPcqSZXefjvz4nPttFNPdWEIEfJPPvaEZxF4fvrKilWLVXvptZfs3O3ntAlkM4vz1uwoW8kq9vXf+boLTnR5PP3oU9GKESLz+Q97NLsw466JoeqAzdanrFwu2UqpYLtu+aKVuqs2t9DwdD7k+YOwURwG8QED3T02Nz5lD959n81OT9lI/zpD2Z1TLzzDtmze7KZ8uCfeeftte3Hvi66dY63f3v+2/fEf/7G7AQ58dsD2PLLHP5+sTTodXnvrjVYY7LG3P3zfBava2KQ9/bNHbKVWt96uHqexXd+9zSu+YY+hYT/wt3c4YEMIm2vW7aZv3WYLhRVbaCxYT6nDfvnTB2x6atyGBoYd0K/57S9Zx2CvTc3NeiW6/mLFgxhRKW7Fc1FbWlYmgWfA2TLB4zo91Aqebcw6gjhNmqmmyP1Qn3kbs4oggvu0JGYK6IHhtkT8lLkqICuQqUthNYasoKECiD5HwSRdC84n1S7JbP0cxowSBUQyRr7zNwF0vitvDVMg5P7hZ8qwFbx/k99DH4kW7XC9ub55LosMwKIbKu2PoedVBbJUe+W7dO66l/g9FcIU1LnO+j4VpHB/qmHzmXwPBGhdX56PVMhYDdA/z+SeWhA4Vx9XjBnS+LCMz8Ulfp2fAAAgAElEQVRaGHnNiXS9NMpdn00NmwKB0lWqoacOEBXOUl7Szj8YPyAm982Xbs/y0LPDgfxySBBLy15yFIuO/O8XnnveusqdmbY7Mz9rl19+hUeTv/X22/b6G6/bhtGNLVBfrtt5557XZnLf92o0uQugbzvjZGc6MD0/9NBD1lnqzMC9sdKw7du3e612BMfBNPvIA4/4uh+ePmKD/aN20ZUXu6/WNcmBAXv+iefbQHts+oh98YtfdP8qfLVYpPf2vesmXZjdAVI7rrrMZmvzdtb559p7H35gnxw8YJuOO9bma/NZz9kQiLUSUtyijxS+eviX1w0NO4N/6qHd1lict74OaHPzdu3V13ixExTBgRn6/Xc/cu0c5U8QV16HFr7zHBt7b79dfdEOe+Su+2z8yBEbGh218cas3fyt22x6qWFT87Ou+fcWOuyxO+6z7ibS0kqGXkGXXnuFCzOYF/zlTz72ZDb/+krdOoud9o1vf93jC0aGhu2OO+6wgZ4B36eZ5Xkv8IL1gTsDsQ8bNm6wP/vzP7eOEmqlV2xuZd6+9a1v2b59+zw4EZkG//jjH1uXVd1sjdKz08vz9s3f/rZNN2puhJ9dqNvA0KDt37/f8+mXaw2bn5qxTcOjdvDjT+3Vvb+2ehNVvjrtgisvclcJzP4D/f0eP/H0Y08HK4PV7Q//4A/s9ddet77eXtcy7733XusudmVn/Lf/4/fso6kj9tpb+2z7aadbj5Xt4b+70zV0PGO8Pmtf+t1v2yfjhx3QNw6P2p3//R9spNrvY/9s5rD9u//8R3Z4etJp6LjRDfZ3f/aXNtIV1ujZN1+yP/nf/lerDPbZbH3ea8X3rBRtYb5uVkX64tFR7pTQyVAIvGSqquUosyLDowazWqU5HnowHDJE1cz4PoyDqX6azhPAiE1lWjEAKcNVH6oCMcZHZpUChTI8mjzzQBFjWCvoKw9olOGGBNxYAEqsGLiG51NBJc+HroJAnlbI8fN5fD/3L9VAdcwKeHnCSniW7kMw8+Javi9P+89AlwG8rHGRlCUl809BOl3XtTR0jjtPO23bi8QXTvqlQJL3jjD9VrOvFEzzBIZ2YA/91NP56ZgpdKUCpZ/P5RXPevGspKRst56vvHFxDQnomYAS+3iwUly6fgrQnjwUS23rdbTqcAyMnSFt8NzAhx7WuaV0FY67+PQQLhcL1bs/KgI6JozGIAB3mBdf+/WrITp9se5BSV/96te8KAmKoWzeusVK5bL98rFf2nRtxnq7Qv31M846vc3kDkD3oLgI6H3rhu3YE463DRs22Ouvv+4mwg/e+cBmajOufeHfBZdc4MFdCMLC5F595VUHYvikF2zFvvzVr9hnn37qhfoBNvfd8TMHa/inEAOAAjTX3HC1B0Bgrgiqevj+h2yuMWc91W47NHXYRgZG7fzLL7SZ2rx1D/TZ6MYN9unBA1nnNl9wAXQ812vBd5RdM+7v7vGAtYfvfdA6rcMOTxy0TUMb7Kprv2BztXkPwEMlMpjxn97zrM2szNnO6662eVu2dcMjtr7aa2Pvf2yvPPWcFzep9nbbcrFsF950pTW7EHjVdD/9aGevPX73/TYIgWB52WZLTfv6d77lFgwwdwDiP/3dP/nKuHZc6rQbbr7e+z5jH2FSR8vYn/70p27loFXl6huv9jUG0/8v//W/2LbjTmxLxrj8uiu8Ct/WrVvt8JHD9sQjT9qSLVjHyop1Fis2sTBjt3ztKza/tGC9w4M2VZvzoL3Nmzfbu2+/Y8eMrndQ3/fyqx7U9+zjT9lUbcY6upCGV7bv/sF3fX+nJibtkYcf8T2DC6bLOm3HFy51QQ0+axSK+Ys//wtbP7DOaaNuDbvmphttuafiZWQRRV9dNnv49jutuhy6tiFKfcet19lyFTUDzNPOnrz7ESvaspXdtdG0G777Fe8rAGFiYXrOju0dsr/5yx+4leZ//z//D7v/md0e5b4EBowyxs2yLaNQThnZAq3CMipdU5Mj+JGpkNGq1J5pnUltawbG8DCr+R0HnxoEnqlm/LUAvWUODD7DUH5UsiSkahdNlqoZkNFS+0sZuwIGAW81hp6lxa4SHKUm61QocHcWahnIeHWd1IqAMeWZ3FUjzLMW0OXB9VSAwtjY/CYVarie6RrxOv4MQlVLIKQAQZrh/iuQcR1gcneBUQBdgRT3pAKV0l47OMagqhyhIL1O/17LpYDrWGlQ6Yv3u/CYuJz0/DgmxSpw+WNADn7ArtT0TxrME2YyYToWufK6GFEgVKEV935eHj0Bne/j/QrCej7UwkFAR7YU6So1r+vzVKjC56gfEuioFQRTOOHS7Q7oLslE85WnQMFcCH9xPDAwu7/x2utWLVVsaWXRKsUOj2LGw1C1DH2rUVp13+tvWmO5YZVS1SZnJ+2yHTvaTe4R0D1IrlyyS6/aaR998rFrEVg8aOm7H9sdwbbH1+LcC891DRRWAjD9F1980SfSUaraWH3KrrvxhpB+gMjpSsWD5jotmNZnGjP2za9/w8EA/tfhoWH3609NTtq7b8JvGzzc+w99Yr/z77/nbTQPjh+xzt4e78SGqH1PK4h52dDQ8bvnLpZLHoiFgir9XT32i7setZnGhI1Wh2yhWbcrL7/CmU1jYcHWbdzgddpLnRX31SMq/MD4EZtZajgIrevosXJt0d545sUg8JjZvK3YaVdcYF2jg27SRmOR4Uq37f7nBw3hg3juVGnFbvrqlwLNxDS1n9/3cwdEbvOJZ2yzM7dvt8GBQXvttdd8/C889YLfMDM/ZX3dvXbpjkttdB1y+5v2wD0P2tzyvD8fQtqum3b5GgwND9v0zLRNTE7aCZs324//7u+tCm21o8tdH1fsuspKPZ0uZNVXlrymPjT6/R9+ZMet32jNxqKdvvUkmzx0xP759p9YT6XX6m7YL9i1N12bReM/v+c5n85yaBtjv/O937HDBw+5Bn/aaafZ7f/jx/59bblmnaUu23HjlVYa6rUVpPHV6laYX7AXHvylxxnAhQOT+/k37LSVatnT6VC69bkH97h1Yb6BrIxu2371RVbt7/W89YWZOas2VuyX9z1i88t1u+nrX7H5zqI1ULYZTWcaizZQrFhzYclWSogfkKYy8fQq46bWm5ojCcLKRMiceC2lcQ3sUuZDpqefKajhc4AOPtP83HANGW6ruQSex/FSu+Wz8ywAqTaRAjdBhYxMn4/nqoauzJfXqUCRB+hZ+U5WRowNLjhmdqNTcEiD5BREUgBg2p1aWFTLWq3wD+ebAkIK6CWvTxELxCRCFd7JwiRcVx2fpqcqSHLt9DNdOwWYVIPU/fl8QG0JDOp6UNDKa37Dd+DdLLalgK37sTagBkBXek0FKxY/0jlnaxkzeLJKlFL/XceYnmX9e3kFHc/C+aEAr+eZ54OA33YN3g9sidZeXKOaPdY0AHfoRKmAHgSG9ih33+Mtl53lgO6SHIPicCFuWFp2DR2RgIjgfmL3Huvp7LHl5pJ1FMp2+lnbrW9gwIPImMO8d+9e6+3qtfoS8qurdvqZpwctIAbFUUM3FAwpl2zTSVtc+9x6wmZn2uC3zz6z1wZ6B2x6btpTyHZcdpnnYSN3u6e7x557+jm/bm6pZh3lLjv9gu2e4gRA9/t3h6CwRrNhnYWq7bhyhweeITedxILI+wfuu996Kl02OTdlfT0DduOXb7K5hbpNzEw7AMP0Dl+6MjQ3ESFXGuki5ZJVertt/yf7bWRgyJ66f4/HCcwvzdhAuc8u/cIlvhGoNoZgO/xXqnZYpbvLg9y68ezuqi3O162rsWL9zbI9/9gT1pif9wj3YrXLLv/qDR44B/CHf75ryez5B/dYdRn5vR02awU7e+cFLqhgbDD7P/nok06/MJV3F7vtyhuvdEkZ/mFmLux5eLeHssGDjjiDr9z2FW8Kg/Xe/egeq1nDKhaquF13y3U2NjFu69av96j/SrXidfKff3yvX7HikFm2cy6/wNYdf4y9j/XYtMFTvFwjWF6x0YFB++T9D220b9A1ZPixH3/oF14vcNGW7Mtf+3IoJbqwYPfcea+/t2gl2/WVXb5nSLeDUAlh875777VqEQJL0WrNBbvlG1+zZl+nvffxR3bcxk1ei/3pex+xLt8Ns5mlut3y3W/a1ELNn4sOdvf+/U+sxwvLhBr9133zFi8sM7pu1D776GM7+ZgT7Ed/9QMXOs68/Hw7bvspNlGfc6sMLCV9AHQcsmIAdAUs1ZLULE3Gsxo4qLajJkIccmpqab43BWFo6pTyVTuA1YUm96MBHelvoQJfatbjHBSwyJScEXthmSAs8HNlXmSg2FN8TkZFgYVjoQaZChJkmqsBenypKwu8Nn0PPkdQbwrg/NsLF8WgtTwLCQUutbBQQGmbj+Sx61rgmaphpmAeALNV0ITMXgVArq+uvYI64lfoA061W74/FZTaAT2cERXE1AqUNhdRUAn3tdKt/KxLK1C3Hkh+NfdeATgP0DMNOgZyKti3/84ukq01zOYa5wSrLddVBVK/DrJ9Hc2lOrJsgFRDToUitQR4vwpvSBXKYusZ4jp9HqBDZQGgM/jwXwLoAeiTxj7Q0N1fHgHdI0ZDcVlnxF7bfGnJuqud9usXfuUBZNEFb2ece7an+oBxQzOCN+Kd19/KIruhH5165mmu5eHlCEB6M6atoe2olYt28o4LrN5c9nKaYPIrjUV789U3YqAOIpmbdub5Zzsjpab84t4X3FQKRopQu3MvOz8rhoK5PPfksz7OUF62YDfefKPNzc+FynLIde/rtfGJCdv71NMOLt0dXa4RH7P1OM/3Rr9xdNDCvBDljq5t+AmhAnNH4BYOGgQMgDQiVTdt3Gj3/PQuB0hEXtea83bVVVdZb3+ffXrgMxsaGbHFlWU7MjFuXb09NrJ+nX188DOr9vVYtVi2vuWiLRyetH17f+WhYDADz6w07Mbf+pr7gPF3d6VqNl2zFx7eYzBUw1pQK5Xt0ht2etvPQtyvPY/u9rUBJDZsya68/iorw1cEIkZ1tmbBHn3wIR/rTH3Wejv77LKrLnPCwvo88fiTNj4/YYPdQ4ZeZjfeussaCw0XTPoHB+yj/fs9OPHxux42RDtgpeu2ZDd95VabXqx7tDnKrC42w1rDjI5GM9hfNE5pzMx5xPuLHusQDtYtX/5iyC3v77N7EUdQn7KezgG78es3+94jNuDjDz6yzRuPsZ/djnVGFH/DCuWqXf9bt9pHk4dduIKffebQmD37wGPWZ6hCh0iFsl377S/ZQjEIqqXFFfvlPz/guQ9wC8w36/al277q2jvmD0a//4MP7dXnX3WauezGnR65PzA6bPWFBS9WhAJAEBBna7BMtcriqu8WhxqAQgYFZsA0Ikrdab9wmmjJhPA3GQU1JhUw87SHNg0iBh0pY9Lf89LWlOFqcxF1GfAZCOoiyJFhKkPWoKw2Zsi82TRnLod7p5aNjEHHxk0KUOntyiAZ8c0gQd8PCOZisk4B2VN2E5M+BSynJZZU1oJV0l9dK6UpoJDhaxQ6hRr9uXaMQXT1xDxonbtq5KnW2gJ+mvoDR2/T/qWU7+qA+vnd+iiQUdjkszKhNprLVRtVwTYVgtK5oFqpCgpOu6Qp8Drf3/BPswH4jkql2tZYhS4g3IezCp6P9aJQl6Z+IrU5AGZ7poEKikpTPPf+c6VpXT09ITU6uidwH9x++J68QoUMPisrNhNLvwaLW8EKm3ecmQvoNLkT0FFcBoAeemz5Y+30c8+yhY6CazgoiAJm/e5rb7leFJut2ilnnuZ+ZgwQd779cgiKA6A3yyXbdtn5DuhVtKQEBtUXbd8rqNUeUoYAZNvPP9vN1Cjygmf8au8LLjy0AXpshgIh5LmnnvVxAtDhaz/34vNs3Yb1XtcdqW5d3d1enezZXzwTgGFh3ovT/Pvv/759sP8jZ+yj69fZgcOHrAStcXnJfbherzx2T8KiI51taGjQJifGbWR4xB668+e+NgenD9qG/g127S3X2jvvvWuXX7nTnn3uOVu/cYMVOspWX2g4yJ9yxun2ylv77LyzzraXf/m0nXn8Nnvx8SdtEYVyOkrWLHXYaVec7207h9aPeqlR9Pl+6bGnrQorCor6VCq24/qdVomAjoCtPY/v9g5kTH278qarfB6et4ogIgD6zx7KTPu4EoAOoQX79s933GHd5R776MjHtnF0k11x7U73JcPUjj2A6wOE/twjT1uXA3rTBYddX73VphcQ+V308SNjoKNaCbELqBRXR0pip7sn0FP8f/zwb6yv2m2VYtktPrd98zZ//v/z1z+w3p5Bm0CO+bd/yz47dNDzz1GYxmoLdt8/32W9hYrVF+ro/2oX33ClzZZWvNLbm6++Zjsvvdzu/asf22effmhbjjnBI+mv/sbNHuUOIQiV5Hbf8YA7JbzsrDXtml3XOG0A4NETAHUC/vFvfmwzzTn7z//TH9uBQ4d8bAtLi04rEOrq6DSGInjNljlMfaZuWUD7YGkjy+8J0jiEeYBN0KKGmz6DB3stc6AfM7TvFT9lyiA16E6ZOsE31ZCVuUM7CwwwP2eX16qAoECzOlC0f0OLALU91bhSDTAPvGgFSAHduwSCWUvcAu9XjVXH36aBosZGrKqowopqytocJtVuMcvPq0Sm4JYH+CG05+hui78poKv/lc/Xueh66pq09jZgwWr/uPYEdAIPAd0ttxJgmVq6KNCsRkvggSqIKKCnzVewz+1CJ3zvwX+Of6plc0x4HsfE95D+EMMEC1c0BGagnlq7FNDVhA5Ar1Q7nafg2XQPMMCZ1h1dk9QK4kpqbJzlawuTe56GTkCHRgcNPQV0MP4zzj3L6uhuCc2mBhNt0d559c02QD8ZGnpH2QO4ICu99fLrXoMbDL5ZKtmWS871dKFOaLZ4UH3R670Hz2rRNXQH9HLU0BNAR0jIuTuihh7NuwR0+GAhfV9z/TVOcgAXFJBBRTlorHfdeaf1lvDm0PFmcMOQnXPeeTZfr7lf//TtZ9j07KxVuzqjyT+UsnTCLxa8qtlb+96wr37pS3bPPffY66++ZiPdw+F7MzvzwjO9HzsEAQAiNHSY8qHhIt4ABXU6+rpt7NBh2zay0VYmZu25x/ZQlrGDMxN263e+adWhPhubmvTCMqcds9ke+Mc77Mj7H9nGzZttrlhwDR2AXlwKFpU9jwUNHVCL0V5589WeF+4ulZWmC0OP3vtzH+eiLdvEzKTdcuuttnXbVjt46JD9+Mc/Ds1t+kLxHuSAw3+OeaDxCkrtgnj2Pvxk1NCbCMFzQJ9szNtKR9FBHfNFS9jBgQE3jcLNAlCHD3v84GG7+PwL7R9++LdWtbLHZVx++eX2+C9/YZ0VBJ+Z3fKdr7pmvP/TTzyTYrh/wA5+sN9e/MUzVpudtoFe5KmbXXztFWaDPVaoBvMuhMOHf3KX9biXHHNs2hVfusE1dBxU5PvvvvMBp9O55brHYnzxtlt8ryDoIXYA7WzXb9hgnT3d7m6AlQBWFmwsMhbgfoDVp4b5Roaqmhylapa+pJRPZsnvFZwwVo2mxnchaK29+UYKOmtp6axUljI93qMmQQUuMlAycX1nC7CCmREEy+enWnjqYz5Kw/ocDZ1m29UAU8eXJ7hwffFdHqC75TBq4GoJ4Pw1yl/XxN+L8s4x9kjXlwyc+5mupX6fArqCtoJkKoi1/l4b0NP7VNiIbREyIMqjEXUZ5FkYENS3FqATwFNAJ2DCFaouKN1PXKPtQ7k2PCP43jtjinUBv2tsgfcMibXaqbkTVEPp1FBpjhYCPZekGRW4MzCHGwxBx51VB3S1mqlgQFM6BQb9zptjogQ2iqyxP0gsl4zrcK9au1KBwv3qEdAzBWHrZWe1KsXF7jNumpCgOPehd3bar59vaegO6OedZbXCijM7BAohP/ftV/bFbmpBQ6SGjkE7oL/0umvFAPQVAPrF59hisWldhbIDehOA/utXXOvBZMEuzrzgbK9b7k1RcgD9vB3nB0YIbguTe9TQAejQ0BExf/W117iGVWs0HNifeOIJrzZWW5i1XpQBtYKnrgG0IIAcd8Lx9tIrr3jgGzTr9z/4wAO8+l1TX/SIb1gDTty82d564w0HrfWj6+yen9ztYD7bmLG+ap8hehz+ZgQQvv3OO57j/uu9L3mzlWu+eL29tf8DO3v7mfbJG+/YieuPsSceesyOfHrAyp0V6x0ets3nnGbIBJhfaNjo4JB9+tZ79um+96y4bFafm7Pl/j67JAI6TO6uoQugA8wuv+FKB2IQI76HpvvY/Q/52mCX8N+uL+/y8rDIErj/zvudUGrNmtcZgFC085qd/llnV6c/5/H7H3eDNerHQRxCINxNXwuADjBHDMAC9rBYcFP9Yr3hwsYSBL9iybo6KlZYatrunz1mi8t16yp12h/8xz+w//YX/80mZqYMddm/+d3v2Pzygm3ettWD+Wxx2S6/8GL7X/7kf7aTN222xYW6Zzace+lFNnrSZnvhtZft5JNOso5lsz13PmgL83Mec4GxXXbzdV4pDgwUtPbLuwKgj9WmrdLVaRdecpENjQwHab1QsOM2n+DWFQD8qaefbq++/pq34sXmQugZGBz0gMn+gd5ojWoHYx5cLc/KQ0+GrsyVzFuFAkrjqdZC5kjtRxlaqpnlpb2ljDsFdWU+eQCjgB7mFEafp9mtlXbHexS40t85Rx2zaropoKdzW8vk7kAurY05fmps1M5SYM1Aku2JVykcsxo46/PWjuJuFZz51wB6KkS19i/2dJJSY+n6cXztgoDWLXBqXnULU0FHNXZ3J8Va/7RcqUWCIJsKvSp4Zc2bxAqVNaOKvSsA6C40SGoag8rK5Y4M0JXu9cypIMO1DCZzWEaAf600Q9IMBQNde86D33lhGeBgXL9UyNZnpUILn8Fy5Nm6fR6gA9ghBcGH+as8QIcXG5G/C0sO6G+9/EYG6GD1J58VTO6Zhv5S0NCLeG6xZFsvOceD4hTQX0sAffsFweQOrdgB/ZlgcsdSZBp6NLlDUHju6ZbJvd6oW3e1x5fskp2XenQ5NLCH7n84Fp0pefDcjh07PHXu/Q8/cAB68ZlfZSldk4vT9v0/+L7te/NNByg8C76xvu4emxobs3JsyDLQ22d7Htmd5YCDz116+SUOEGBsUzPT9tbrb3sQ2Ex9zn3ECCm66AsX2vGDo/bp2+/be6+/GRAWoWZFszlbtu/8/u/a87960bYcf4I9fNfPbGV63oZ6B30ss4WCXXzjTjdhI20OEfPwodPkjrKnl19/pQspqqE/9vOHPRK+ZguGegJfvOUWj/BG6VcU8Nm7e292SDGPS668xDZt2uT+HXSCG+gcsKVmw03fWBHknt9025c8D32pXHBAb6DPPNL6UC+8ab5eKwuLLswdu3GTTR+ZsIf+6X7P219ZQqZAv78TefpFq9j5V1/ivviB4aEQGFfucLB+4PZ7XPeuzc14b/JytWo7v7zL1wu59E//fLctzkzZcG/oZ45a65fuurYN0Hff82AIivE2vE0P/MO+I8UQmvmPfvgjq1inlzGG8PXb3/uu0w1iAtAECNp8rVG3BcQMRA2VjIaMwd1M4ltNGavLta7httKWVNNVrUE1HWU8KiSkzJiCQx7gcyzUAhTU8S7Qa2aNSpqXtLg3g77aC9PkcffVAPnzAE0ZvAorBHJdu7y1VtdGnobuQXVJUFgK4Hn7kzF29DuQG/I04rzn8TMKD/xb54XPNKgyHUf4e20NXYUT0oMCulYZ4xjy6Ejv1bF+noZO7Te9PzOzi3+a41IhTi1UKbD6s+kAlm6gmcUFKkd09RLQKSQHcIUFLAB6SlupVo7rjzrfKytWQ52SUqtkLPdf56LrpZ8D0BdgYXArRzD56x6rIJOef44PllQqD37vtqih+8Ooocf8Tta4zUzuz7eC4sDEtp93ls2tLLr2B+2pUijavl+95oAORogo5QzQo4b+5q+Dhl5AqH+hZCdeeq4tNFess1BygQCa/uu/DiZ3aPhucr8wAjr8DDmAft6l7Sb35yOgU0Mfnx63of5hf+L+Qx/bseuPs9pKPfhu4v/OvuhsZ2LQwBHw9fN7H7LpxRnr7eiz6aUZBzw0gxkeHXGAch86NNZS2UYGB72GO1LhTjv5FPvpT/7J+io9/j0yAlBF79DEYVs3FFq+Ts5PWX/3gO0f/8xu+3ffcc34uMFRKy+s2KP3PeCmfPybmJ+xOqwXnf0+9oMTn9qWoWNC2ddaw2YadSsMDtklu1qA7ib3R1omd8CFB3XB1wMfCwLTiiV7/P6Hfeb4Hs++7tbrvBEKgspwCNCLfcPABpuqTdpQ16DPZXJuwoZ6hmx+cd4D2DYNb4jlUQOgf/HrX7apRs3bmKIDHDR0WCRgzYCw0NfT6y10J46MeXW98YNH7JTjt9rd/3iHC2rj6IgWKwCeduGZtu20U1zYe/v992zbidtsoKfPnt3zpL318mvWV0C2v1kppj+ONxsei4Go/qXlmo2UumzswEEb3bDBXTqXf/F6T5Fzk3uhZHvu+bkzg8nleXBNu+r6q7OGPRBQIfCh7j72CxL0FTde4dwTQXt+VhBBDWsFnBtrmNyVESgzIQPR0qk87GSCNNeln1MQwDjUZJsyJmWmyqz1dwbdqWCB5yJYLu3UpgF/gXG1gqKU2aoGrYVvFNh4DYLS1vqXB9wqGCkgpvMncyRA5AXFofNfqjml41kN4LwEdCjm3XaLXp/nA06Bk2CXB+r/FoCeCpKrATpBg+tGel1rf4JivLaGzj3iOuMOAjpuT4FSrS5a0jgVSPA3BDK1HmDM3i0y1lMBdrFwDGMlWvOBqb3VL17HwbGq2Zvrgu+oodfrNTe586yla53uP4Hbnx81dLdwRyEa33PP3aQeAyxVyNHzjxx2Btr5/m3dcWZbLffMLAEfd4x8h6QODf3XzwWTe9hC+LbPslmUNkW1qqUVB/Q3XriHvI0AACAASURBVAzFZwDo0KdPPrvlQ8eCvvmrAOjFCOinXHZ+CJ5qFqwMmaKxaG+8/HrMDg9BcWdedDZ2PeR/W8F+/cwL7q+nhg5AdwkMuiI09GeChg5AB2PauXOn+2Z7OmEeNZtdmvdGMPgdxWmQsoUqdMcee6zNTM/Yyy+/bJOHJt3UzMIrF199qedVI7gOwVD4HF3AJsfGbGR4yGuIgzmg5j3axP709p/YSO9QlktNXwc2D0CBevcoCPPZ9LhHl88dHreTjttskwcP271332Mb1m90PzLiH/Hz8PwRG+wesPPOPtPef/lNr4IG3WAGroJdSVDcIy0NHfdecdOVwYoigP6L+1BYpegaOijyhi/e4HuMVrdIEUPJ37//27+zwU40UFnwyH0cjEOxpO03v/NN+7M//VNbP4ziNE0XvG75+le897hq6MPrRj1mAEFk6E5WjZWZoKHD5I5SsA/9NNS9B2V9NvaZbRzZZF+45VoPrEO3OUTLoxIg1vjUrSfagQ/32577HnNxBBEQ8HF3Dg3blNVcQ/9P3/9D+9F//TM7dv1Gp1Xs1s6v7LJ6IfiiQWtP3gOBpuDfwZrxhV1f8LgKaN6lcsnu+oe7M+280zrtm7//Ww7g0M7xDES6w0TfQBAgUldwViS4iszHfbQxLUUPM69laVcyTzIA3qPMSv10PMSIwiajUUZMxpIyxBQ8cB2fRSaLd2JcEDaYXqZmzpbWl0FQ4AkR2BSEGamrjC4TUCQobE1Ul2enoJ1quAqWXA9aShTQXRgqlbx0Mxk0zZg6Ft3TFJjAH1GwiYBOQFTm/nnd1lSjy1vDfy2gqwVEBcqwBy1ZRAUypaPVLCQc9+cBOsGbc6Mpm8Ih1lDPh4I53sFzlcaWcLwwp6eAzu573hMjphn7OKImngkTbooPAdvcO6aF6niVLriGnungVRjh0Guv46A0mGrdKpQA0PEfeDOFaOdPHSH2h6mqav5XPuG8JcbYZHPYcsn2FqBDOmDeYCwu49LAYvShp4B+wVk2t7RgHZWKpyRBe94XAR3BVg7o57RHue8joLveU7LTLrvANTmAOdPW9r3yxtGAjqpsFjT0lxKT+1qAjvFfd/11NjU9bc/vfcG1495ulPws2IU7L/ZceDQRGRkedml7ZnraS9U+u/tZLzuKTesu9dgVN+z0AC+UM0XKG3yr3T09CDZw2PeIymIQKgA80EABjnufeEaEIJh4F71P+K6bb7LPjhyyrpFBf0dPuWLjBw7ZKVu2eXeyhx5+GLvhLgWAbodV7MpdO22op8/++R9vt+FKn9Wai7ZUqNplN0UNPfrQdz+caOg37QxEg+/jOAHo1NAhbFx767XekAXzGOjr90I8qMH+8L0/99QvFHkNFodFu+H6G7zb2nPPPOffYSeh5QPQ55Ya7v92DX1l2Xu5Hx47Yscff7xNjI97K1XQEw5XfWbeBjp77O7b77BOF9GCARDPuv6ru+zw5Li3PEX3O/czoTIS3ArIkKgv2t5H9ljZa+9jjQI43/i1XV4Y5sWHn7DFes2LA0FG/8I3brYaRovI1BWzJ+5C2l7R5lygKdit37jVg9080tTMHr3nUWvEdQcN3fiNXeHQLS7axk0bA6APD9vs3LTvpwKxAi/uATNiBCsPJw4mtWNeT9MZmAuZnFYKI5hlGgJqHFRbaTd5mqQW1lDGp4yFzADvJDMhoDO/nYDOdwSm9fkm95RBt4E+8ozLsBytDucp4OVZIdK7VaCgpoX78jR0COVsaqSMk6BG5q+Awn3CuhHQMyFFQAPvZCW5VOjSv3UvUlD/twJ0XccWHcDM2+rQpnvF8almqILKvwTQ9d08J1xXBsVRcORekt4goOM7/kerVXaOYmMaBU4FdLcAsfmKWAbC+0qGtDXGWeCdoBEKoVgPWCLTvcUY8T4COtJW8QwIb6qRt9aovZse15lBcbCe4j5YfRXQKQxyrhQ6lP4I6PjM+cgpV5zbpD0+e1EMiMPnqLzmmxsXTg8P0rtQEQz/XMMG4DZDXjFs+8tFc+3K/d/4D1GhEXScfUMzRW5wMd7fDBq4bwAi561pE7PTtm7TxrCwKyteXKWno2oHPvrYy4BaFZ3emt6rG2VPIXHv3fNM1qULY9uxc4enIQEUAMSHUSt9eNgWVpasvrzk78KhXjcyagc/O+BgA4CHKfz55573AisnnX2y547DhLwAi0VPdwiyQ+oUONJK03O8YfL25ioeLIYc/mUP/HAGDuZVQCBEiE4sVMrWrJR9TAAqRKAjaM19QCDEUtH90HgnDxjWl+uMKkPolobx43Pci++8dC+WsVSwucWGBxT6+keByN+zHA5yqVpxzXNiYsIOHzpsZ595ps3NzPp8uqpVb0fa3dnlQgrMW6PDw14ACIwKFfnwttlFtI7tthu/drNHmqM4T7mr0+rLiz52rLsfCq91GCoSukbuYy64u8bpwvsbh/RE1ABAf3LIv9ZRCtWU8LYI6gBl+NPRfc7n2WGe3ocHl5fNepaCxQfvXuoo2ly1YIvluI6Ly9bZWPF3Fqpl94FhfB7RXCyGdsGlUOMfhwyaeygiEdKDiqVQwQk+9YHBPg+SpL+ZWhwPHeunpxp4aqLLA1vued61HIuW1iSTxE8+TyulEdwZOUxzIt/De1SwIKOggKEasQcEieldNS3wjjRlLgXeYJUJecPq/yYI8yeECs6TTJMMnsLIaqCogohqoRyrl6COeegcg46TTLRdkGnPOdbxcxzcH7WQpMINrsU7qQESlNQakicIqFC0moasQk0eEIfvC9ZoLLRFmafaKLVkp3vJBmjtUWg7pYKWXsc5KX3rPrhAF2NIVGii1YhZIqkAxD2iyV2fwZgIBMxBYAPuOGhHa1lLaF20jo6Ib1HA1txvNXnrmLOxFApegwQB3AT0LD9cKsel65+tHfgdLEQeBxF4JM8e90HjWJTGM5BP42+2XSomd/kSpmtqFz6B9DQCtBNAd1CPif4OnuDVYMge0BbDF1A/F8w4AnoNgO6lP8K9DuiYHAC9YFbt6fbiLVPTUw64fdUujwJH6hOCtD46fMBTwbwFaUfF+5M/9uijbnr3jnC2bNvP3O6+T5AwwMu1vULBDo2PuUkXwU3QSj/+6CPbcsJmq8/Nu6aOUqnPPfGcR3t/53e+a2+9846tP2ajzaOMLCqnHbPRJmenrYla3gB0AfNQriIIQmRs5Y6g/QHQAVqoNLfiQXahiA+fkQF6BEOMNRy/yAAx/HCM3CWB/yv7fwXXwLHSXiQF3eNgDiqhP2MAegfN5aZ3P/NDXS56ah76noPQ33pjnwP4r554wfXum2/d5cFsqNKGNUYu/OTEhG0+YbM9/ODDLkxRQ7/pG7fYBx/vt3MuPN8+PXTQy9xi79rAKprAnMh9v4stzRs0gGp/CCJEsSJbsfnlxQzQfT0joIOG8F9nsezznKuYAzbuxecZoMM3VS5YrbPoP7GO0PAB6Ejza5ZRejG4kbBPYEaohAdAdyk8RuFCQIUmjp9k0viup7erTUOnVM4DSebBw0qNh4CUMjzV0MjwU61U1zMFdGo6KYPwdYnMk1o/LQQKVjpOPiNP8w/sIKyFVgtT/x/XTllH27Ownzg3wnd0/gQlNYOSyRI00qDCo4QG0Zg5N66rCz6xHrYKFDmsLsvl53fK4NfaH9JD3jPxWWq5IVikwkX6HK4NKs39JmljeQKJ1/lYRMXJ9lxs1XZ/U0DnuAleeeupQkYGyNFk3JpPSCPj+n6ehcKVl+jqyQQJCt/oRdLZGdtRh8wtCnKgm4UF5H+Hs89x830EVrVwKaDid/ACL/uKiiexPKv+TOktpR3oN2VUshNAxz2qYDOOJRfM8f7k7BROuPA077ZGRpOaCzN/WTi/bf+gfUELwz+COYDZG8eD0UdAoYbuF0ZAp4buGmaxBeYEQt4/16hb70C/+/OWESG9sOR1wfG+Tz791Po3jLqmDdMXarTD1M32ofP1eW+/evlVl3t/8yNjYzY2OeGmcjBtaK6oxY5CLwjWQhQ5csJhEoaP98477vD33nTzzd6oBRXeRjeu957Y03Ozrt0ighqADq3c60rHyMugoYdaxc6EcHgTQHczuFSVcik4ptEAZNoYbQR013IznyK03/BeBzi8cyX4iigQIUoclhLmFjngLwcNHf96BvrtjTf3ebrX0sJiljP+w7/6gfWX+9ydgHlcesXFdszGTfYJYg2OOcbuveNeG5sZt1Jnh1U70IGvZF//3jc9vW5iesor7WHfUFnNZbyonWOOWYlh3IX8dFS4g8sGAB8ZMFYMoD6zWHe3CIQfZ/zRkuHXW8Gr7MG8P18t2FKp4JYIaO0ZoK+sZIAOTd2Z6FLTAR1r4MGbeHb0JYPeKaVj33jQ8bu30o0VnahZdaA+fPShkzH4YY+548qw1bRNrZPg2q51tSwypAFl8C3tKJi8lfmlvkavaBj9+wroGGMeoLdoq90nnjLjMK5WLXhl5H7MI4NTgUPn4uPEA1C6MsfsS0bDeafzTwEyBVUCoJ8pqXrWJhDEVKfUQpD37KOYMTQwyX/OA1yumWpoXN9Ug0/f+Zv+jcIma6Xy+3mTlC6lM29WFzt20apDMCEtK7jqPFpgxSijMGK1iCj/0vXR3xGvQ2sOrUHpXvN6FRKyZ0Ta4XhBV6mGDi3e75XxAShhnfBekXGNOHbVlDXtVPfO1yn2QwD/1+9SLV33UoVxsERq6LxfBXH8rjEYKmyTv7iiLATggJ59KaYvfuYLlFAM/wZgN1D6LgF0Z2jR5O4mU0iR0eTuzV6a5h7TQrFkNURCw7+FAIWoQfr9UcOEyR3lRmF6aczVbOPQiN135902WA0BbpMrNbvmxuvdXw1pG8Fcz+x52vuQd5W6bLo+beedd55t3rLFtVT4v6Glw2+Omurlni6vBIcodfQzRwR4fXbennnyKesth+Yw51xyroP5wvKSt8/E2FDxrVyteEEVArozhqhl0pRI5uaaISLNYaaB3xemYfhxPOc/aLlOFlCmmeoUtfwMDAkUuDZ4JkKlIxAGlhn/Re3dDWEwJXeUXIONhhO/xqvFIQBxpemNaM4//3xPVTt44IAHrm3asNEeueshOzJ72Nb3rrNlD81reivVOET78NMP7IRjtngwHMZ+ybWXen/7M846095+9x2bmp3xXH7ELhDg3C0RqduPF+iqiCblYTwAdBeMIGHDNVFoussAgO6g7osZTOU+10gvAPR6NWjgWDsUluldLrqvHHmaCNKbrxQ8+h7vLC83rWchxGw0VhatCJN+NH3iJ6V0auz8jocLrhMKACU34x/tBE41OK4BAYa+OgX0PABQoKJwrT41fQ/Hzuso7VOLJaCryZ3MTJm+MiAydL6T4wl8IdAqtBQyVB0j7qFAo1oUtST4N0GvtAbmmXsJNClYqMDE8ebNgSCh81ANlKVfU7DQveDzU2aLEwtLTsof9Xodd7o2OrY24V2EfI5b90Tni1ruyp5X49XpHMJcwmlOBR41/ftZjOZjXM2zQXBh2prSka4l50zASsENGjSFPwVWrrXuaZ6wwEws0h8FRaePaHKHG9bpSAJXqaFDoeC70nXANWlQJ64lYMPS6vNPCsuogJK/7tG87sbVoHzpPz3f6lIizdN64LwkyRIpbL7o9LaguAysqWHEiDsuWJu054XdotYSze0hqzNo6DT5NsvtJncwYwA6wAiAzoIxMLcyr9ABvRhKnn762WdeKQyHvz41a+++tM+mJ8ZsaGjE+4kfe9pmO/ecc7x3O7TMpx570ibnJ7zoSE9Hj+24aocDC/KMUbENDVeg3Ze7qnZ4asI2bNrotcZnJqY8Da2/u9dNzx+/s9+QzoYAqK0nneh12PtHhx3I3/3gfQ/WKlcRkRjNhrG5jc8jRuWjUI0zbeTQwzwJoIJGh1z2ctmqwckQABo/QSD+f8G36F3ponbrOYcgKJh5YKlGgBt8QBEQCehuhY8CEfzPAEZCDtbQfe3IvIIg1tXpnfKwvvD1H3fccd4dDYfgFz97LAPwerNm3YUuj3gvezgZAtEaXrn+0ht22PDIiLshMD6UzQWxoaCOF6IR7RygnnWuQwBhnGuw8EDYiJ2nigXff4/R6IgaetToXEvHPKBhLC27hg5AB3Bj3aGh9y3hZ9AyF+R7TMg1+MUg2CBPv1hpATq+zzTZRbTgDT2TCeCYH0HGzWHF0LUs1SoICDiQBDBlzryeh5dMlACggrSCOhmjMjw+g4CuZ9jPYsx1pzbPZi3pO/SMpwCjINLyp4cIeZYepQZH4QXjIgDwfjJlfwaEL1hoUI0ylq9Mzb3K6PB8NYniWsQ7cK0VNPgZx5CngeJ6xAit5UNPgVS1JJwqxFfo+9PxUihMzdqcrwIG9021OI47FRBbNOGzDuc0Wrf4e95PFUqcy0QXF4GboMF90r3U/eU6eHOYGCPD8Suga3MXPlvnBx96uucqiFJD5twU1H1+EtvF78Bf/ExEkzvao/o5iFU+SfewTmD+KaATMHl2U7omYENZcN6PRloxvoDnTZVkna8KR0AN5KGvBehcG903PStHAfqWi8/IAJ0SUtuBjIFcvlkJwYCMAOgODBHQ1WQOQEd1rkxDx4OXVpxxw4fugI7mDtCaCkX/zwOmwMwjIM02au7jXr9uvWvPK/MNe+XpF20ZVcIqnVYzs/UnHWNbt2yxQwcOupb94pNoDRoAa2J+wr73e79nH370YRg/OqTFuuSD60ZssjbnhxK9rSePjNnW406w2ckpO2nLNnv9tdc8hQtgBUvE4fExB4/+oUHXGLt7um1+fi4LinOgYi5/XCuY7FECFWuFIiuwEvjfBfMa5r3FjtAAB1o0fObRPE7/exMR4bg5mpagEXvjGHdpFKwEhhRN7gyq882P6+dtV2OAoY8tBsZhv9wlUOnwbnnQVLZt22b79+/3OeMwIOodcQkoazvYMeBR/2hLS6ELOexXfeVa6x3osw8++tAuu+wye/2NNzzFDBaVjFlhhUD80V1AkzvGX4+BVRDwIGS4ho7NQ+AZ1grCSAT0cCpjS98I/nDDOKBXChmgu4a+WPCa7aBb1HCfh2U/BsUhmK53KVgDGiHsPwNsAjoBHEwA7hxq6WSSOFSu6aIaIVIRo9aeMl52QyNjIiMk49fDzvMHhkNfOM3+KVPhfaz1rtoNgY3MIAV0RvVqEBtBSRlnCk4cQ4upso50q5a9WgcIpiqQtP1u5hUD1zK567wU8Dg2mvQ5Z11P8jGdp4IKnsdubb+Jhp73DljddM85Ls4T55/rpuMnY2faYSo48G8CugKBPg/Ncaihp4If36fA3j4HnI+Wa0/fwT0mvZI+0v1VQFehgmPp6ek5Ks9f94Ctu5W28C5PC1tacoEtfS7H4Pd8jg8dApuXnQb0LC460DMmgy6HlPZVoOC51vNKwKcPXTV0PXsq6KnWne11oWh1mP1j0LOCdvq7Prdt/cQ842dl8wXR5J5EKmaMx4E8VrJKKuqAkuBPzgAdAJEExQHQvWyrR1m3otwJ6IgyTwEdE6SG3lhZdgD2vuKz8zZQ7bZH7nvAhrv7vH0oeqhddO0OT/Vav26dzUxNe7rVgc8+8zKmIAiAVG9fn/vRYR5GHvnk9JRrp6XuUBwfYL79lNPs0w/321K9YQPdvVYuFj0wDiVAEdWOaPup2pwLMQMjw3b40CEb7At+5pDU2QoedP9gTFsBgGM+fvgJ6NAOimXrXkFeeojUBoDRPB6iwIM2zeh5184LwfIRfsKJGdJ+XLuFbzyCP97nZmto8jGewffJiu7ewE8H92rF3RAjIyNWr9VcU0Ir2g8//NA2H3+CgxYOBZqxDA0O2fTUlK8p/nZ3SwXaM0zZZuPj497YBNkBTFNjNzVn2kitiGuEzwHo883gw640i9kc/ACDZsqo4rfcAnQQfgR0+tBRoRBzrAHQY4EHADpM6gB0aABeQa7c9O9B1/gcPnasR6NSsJWOVpQ73g0AB73x4HjqC4SumK9KTddNbyisVA7pXmAwKaDjGdScCTDKHNODi2sZMIffGRSTWgDIINitTbUcvoef4aeDV7S2cR4txtbeXKUdMFrNLxT0AlMK/tk0hoDaHuZGwUQ1VI4PZwZCume/JIyJa8Rn0HSvPnDGAKwGhvicZlNqZQpQBITUh859VHAmqOi43FoT6zuk+05AY5TyamNUlwT3S9eZtEZaxHNUS0UedBplzndn65xo7wSHwK3aU6pIK6QNvlfHpvTFoDwFLxUsYPlTum8DI6apSoU0tVxRIFSBhHTCn5qHnlmoomsSSgmsa1BK8B2Ec57HsMchhkD3WS05oB0VYFQYCtQf/j996Ar6/J30mgp9/h5YKFHvJZrcSZu6Rp8XFAca1PcWjj/vFA+K8/KV0X/IxaIkQs3cP0d0tmjqDugAlOjPZEqSm4e9WliioccWn5mGvrTgvnRo515EPz4b4Ib7ERiFoDWMcXRw2OpTMzbSN+A1wfHumZUFN5339vZ6hHvYpab/jUh1ECa6iEFrhKYPEwV6fuN5yJOGORcA39vV7RXM0BYTvd8X5uvW3dnphUo8gKmz6hr6xuOO9faqnraGlKjGghWijylj1C2ROUiaMCdGQHeQxXsLBWdmlaWgNcPf7XOGph4JHeuKaxhw59HkUdsGqHuEPDTZaH5GFTho6X6A4rUEdm471hnPRM489gpjQR0BuBWw9qhXD0sHyuDiM8wdhwLpWwByFN5B3fqpqSlbKTSt2tvtqXubN2+2Dz74wN+Ntfc87cFBW0QgY9wT/mRUs2voK0seGOIxFFF48QOMugPoTAehQTR095lFwcAzKuLaouufAzpM5svmfeNhhYDrwDX4IqLmg+Dl0fEuRxZssVoMwhSC52IbQ8y5hApS0iXNzWzQyGOPZmcQy8g9XfCOS0xPI9DqGeGBU6ZMgFNAJ+MCzbJN41oanqcAuuCBvsihhCyZDs8u3kMmxpzyo5h2DIpNNRXMgSZjgrw+H9dXq5W2bnGqhbrwFPu0E9gJ9u6GivvISl5cs1QrTNPWyOixRqzYqOutvxPQUwuKazOxmdPnBcVxX44SOiKdpuNVgUiFvLz1TZm4AjYBSq/R78FmAs22p43p/FerpR/2Mfyn1+NdFCpJO0q3ig2Bjlo0p8DIZ0KgViFIgc3ppyPQj1qR1BVEQSIj7jSqO0aIt62bmNzxLPjp3ZKDjo/xnIQ1ZcBgmIRaJWjWXg2Qw/wiqEuUeroGCErlnHX/MwHdM5haikD6Xtyv//RZwGyvJ6+FlwDoPKT6k7+rBAlTOKPq+GCAlRMwzL8oSuNST8jX9X5fKMDfDAuJ69g/OJhawoKALwPMeRBcKgJYIecbTDRaCPz+GD1O4Pc89yhk8Nl68FINB3MgFeLd0F59oWMgSubjjQhI5pcJM3FslNyCRBdS/PwwSLUwZ/pci8g0WYg/2yQEeYFIY1MQzxdnqo2vV4gGVg0D64l1X4LGHoUD13LiQ933TuYe11efiQI6bgHAeyRnWSV/EhbAHAVp9GDh96CdLodWtBiDpH7gd97vnwtF+u8cHN4d0D3sK4IBJb7M8RpMoxQC1dzEhR4AOJTui4fhp+ClV+Fvz+IEmG8fn+lpIbEGv+81gHopzAl5824NiIeCh45mWs6bfjNchzPha+Cpkh1tpRqxzgruGlin54vMmhqcMm28m0FzoN/U/6qCY1OAXNec94Ah4FkcE89tBp6xLgJBn8BHk6f6MEnzre0MZwfXwsWCa9leGO8H2JKmOB4Cup8XAroE46YCA4FXQVI1WAiMFBAVeBV4uJd4Fhm6rj9dHKkWTyDjHEjXecC8mgWFVhGOLQUm9pNfDfSooadgwPctRAtpHphSmOBeq3AR+BWC3II5Wsen/FN/1zPun0eLVHZv1BbD3gae6uc2WrbAdzwIMQIu6VX5Pt+nwK/7yrGG9YD/Gpru0Vq2Y4FYlFP68T0FkMZ0Yz1/bT5q4Y98Bsbg55+YFqPoSR8UAnSvuX/6GZgdnum8HAJuUi8efyNY+agzy9KzUGYiO82uWQvQ8XIlKF2UDNBj67dUyuP3ZH5qsqFZwz9zUGlP02E6iP90DTSglcYSZ0xNNk4PFRcu9UGmBErpJk+K4gYpYSgzwbhD6kL7+JXo9BAdtakOvK1cQj5b58EALWVQZDQAOzf5xRfqIVAGkTd+MmfdHyVYEngbAxbzDjVAMHIlOD6XY9QDqoDGNSIT1TEq0TOXOX0uDzl82Ig0VWGE78G48kyWyrw8ZU1SP1I6ZQ0BAjrGmZncFxfdAoC/lVYIgpmQl/N8rrXuExkBhQLsjc5fmY7fD4HHq+7FzICkzSrGtRqg+xpA4IQwKo0tSHt8lzLT9IxznxTQWcoWYyegK8NuY8ixyNDRNbZbSkEKnm3nD811GgttJT2VR+H3VCBKAZ1MNPWzk6mThpRnkUbyzhVpL937FFz4N6wrmfE2p3RuHpjx2T62CDh8b8qLuB88HyqUMco9J0mjDXf0D47b9yEKyX4mPC2sZb0Ngjt0z4KburPaBzFgmONt28/IR3V+6VorD3GFsZwP6G3jTKr3ZfPB+kXlhjyMfI1jIP+jYNl+PkL0sX7WpshEC1dKk20YBNdprDRJWuT4MAbsn1owlL7cXO89L1vV/tzk3nbIRH3/lwJ6KpFggAzaoabLyWcL5pppO/2odunaU/Tj8/MUlNPN0/lwI3RR2+Yrfk8FRL5DBYKjDiX84bEYSa4GQrPeKs0bdF55m07wwHgzq4dUIMJ6IL4gzWXntbxP10fHic/BeEkw1NLwuQo4TNMgwSlI04JDxpMCLxnhagKTAnqeQKYan64D57S0jEpXwe/cZsWIWgHpj4FgKQP3tr6xsEbe4eX+K6AzEMvBshTei38Ef2rD9MEpzSujUM1PGQn3Rc3leYACIEeUPwFdmR0BigIBTd5tQiVy72Hhihqy3s8xpybblFcQrvoK4wAAIABJREFUNOGOwbxTQE8F0jbAiVHKtLbl8Q896ypQ+O8C6ApYKtyx9CrpknTIa0gz/FuFptWUEAUZpXs9F7rPKX9SEAspf60oda4Bn8UzqTRE6wnoC+bk9GxxTEqT5C9ch3DG/cpMUzpK4ciB9TY+JQoNNO9yPAu+ltFqC+seAJ3A5LAvLlvSR8qzld8pzZBGfc7wAOcAesqnU2GGZw0LAJM/4Sfde/6dZ/kKY/JcpEyh43MV/NVC3C5MxUqdqBOCglUSR6DjwO94f1pW1t+FuKQU0E84/9Rckzs39zfV0PNEOtWQUgmHk/ewewbdtajZf8PAkCPuDCdWmyPzJYHzwOomKnEcBcJRCswkfzGprAXoeQcXEmrmchBLgT6HG6UHNQOuaJ2gRSIdK+5RRq7P9edhXaKGroeacyNh8BBy7VJQB4NgKhPfyfFyn2gaxngUhFMQSAFdn6NrwLmmdKFEj+tVw9B3cU4AdKaNpUwbz4b/VQ+I7iOuh0sHzVgIyrpmuh9YB5rPKcQsxZr0GrCF56uGrmlJKWjrWvLgpr5ECiCkA2UuAHL4BeF2UC2BgiAFAv6tjJTnC4DuZXVjEGCmScWGMgroXLuUDnEN1hlz5X5hDeD/5/orf8hAAWc8upzy+Ac+476k90co8tLK2nSjDXCihp7OWwFP+YnSjwrFCvapBpbHF0hD3Dtek3e+o9PxKPNwniBDgVMFcASs6vsyvsaiOezNERdQeQPT1jyYV6yMuj4pyKeAjvLHWB8FdBcmWRkUHi6posaMhtX2W8eXziUIIVJ7XgBdr03PrY/Pa7cH11p2DtGno7OrTZ9MFSfQNhUa0mMrHgTzDo1U0vPLs628kmNvU6A8fic0d+I/7icVAryfAhH5pT8L1o9YJp3PLhDQlVnqJpKRpIw3G1xsHZm3QSqxKuHrorq5UwLtfNEpwRUKoTrXGoDOoKG8Q8sDtRrYYxxeszup1qYETctCeij9b/HL6pop0WulH46DDCLV0PPewY1WglWBwIvUrHY6IvGuBeiU9lcDdLwrJeg8jdbXUoqykMDVfMb5KRPVoC/VXHgtASKlpQwMUTo4Hog8rSgPEBSQPFI5+uhJl3kMOBNAYwMHXAP/LeMb8DeFHgI6DqT6oBXQ+Q4N1so0hyRARwEF12Sao9e0gLmzFWOh54zCeN58fK5Ry/H4jRj3oDnqqfVF90DXkGZ9XI/9xHsJ7uqSScfhsR4R0POAQ8+hkngGPlFHUh86r0vpRd+dPosCD9eZwEGeyM/z9i/lMbyHTFl96MqwW2OIvuCknj15hQqafLaCL+IQ1gJ0asDtQJ6tUojy9gJV7TFMfIfyL11Dvx6VQmNanrcs9e5lwUfOWhOMAcrAOAam0b2U7nu6T8p/OeoMdMXknvJfrh9dLmrByzTplRXrqqLKZax9IS4PBXblf3xOWK+ilYohBmE1QEeUf3pu1Ee/tIyGLu0aOvkQr8McVEPP1jICepvJHWlruhjpxv+mgJ53IFWiIsOnlEQphYCuBJX5NBE8IRXU0hqHevAU0HUOPBCrfh+jMBXUU0aymvTqlgVJb+J7FbDyDkQeoKeErAdKBQEVFrAeEHhSVwTvVQaQx7TwmZfUjRI0hTYlQJrkCSI05fKaVJNRs7eaoNSkxGfgJ4I+uB7KUPl8dXmQcWFeXONKFS6D4KMjkyDYU+tM917H5YUvogCpIMXnUyvnPficWmfWdEdM7hgbQRrjWUtDb9vLyBS4nlwLPINj4UHP6AyCMDJMJA+eTC8T+iTYjzTAc+O+8yiUcn7qY87oNIksTs8KAR3XE9BpfmdhkbwzBEaa+jDTc0AhSe9X+mbRkDweRjpR2uO66By8d0IURtM5qyKTrhHXMRVE+Wxcr4VVFOxbArp/mquhc7/0Pj3H+J2ZF0q7awlCpDkCUr2OtONgBtfzRz6NOAhVJpQXgf9pULQH21LTj8GwMMO79s46DcvB0qV8I+VTei4Y5a28XgEdRV0QFJsCOteA51f5VsZH4BJGQFtinVDayON/rbOFoLqWdUP5is5B6VV5kZ9nb+wSurSpcMhzjPWnBZXXZICPCqOxiFimzADQuaB5EiQXUglbP4PJLg8MOXAlBtU06JP0MpqiofvkyWChqdCk3BbLGEbKMeURMMekgM756QFhpafVAJ2EnW6KP8vLrx6tH3Pu+JmnYXOzaXlYC5BXC2rx8cb0NA2KS+fIv9MDyzGy1jf3icRKTTB1uRBcdL303hTQuQZtpmJhnqqhp64AHTuJONNO4zMQFMdKZUqjKiDyAHNOOnZ2c9JrcC8OMrXMDABj5TMy6TSCncKbAroySb6fWgcFjhRkSM9YD+yPMqM2wQhgjN4ICaCrYIaxc+0VDHCNV7pC7YPoTuB7U4BS2ufZ0X3AHjJuIAX0TGPLc0nBJRL7iSsg6fnhmiqQpEyxLYsiKVNNtwPXJKVP105zwEznrGciFX6VCfMeBXQtfJN3NhHQmRaGSfmZrkc69yw7R/ihXqP8R9cwrAPqHCyF+hmybvo7BTw9ixlYRdrxv2MPCt7LoDiAPFLXFNBJ/+l6pViB71OFSM+pZ68UAGotQFfa13VM183fJUGZeTSO+3HWM7AUK0oYx+cHxaklgrSiwiN6wwDQ1TKm510tqKS97DNUEUWxNQ2KI6ArqKfSDgk020jxZSig6yFXItTDRI2fGlVoTamkHvOwmXoV08yYbqbPxV0kON0QZQ4KyGTMnwfo+qw0aKNt45EHytao0rFID7SaPdND4QV1YsOWlKD4NwFdtTQSNRhxB5rMiBZG4uMe6iHR/ePzleAUfBQEUsBOwZXf50nBjKKnyUjBDO+jn4jvJsPl+NRkToLG+3ko5muzmQ89TyAAYDOohJoBDzregbQ8BzexUuDZzH2mD5lrTg0d93oQHAWLmL6F6xTQlYmqQMG9SIWCVGAhQHJdSLs+fzDURVSyCzEApO+UqWXWsBgESUGCgM7yxLifKW58FsejJ1RpjL5yAjo0Cq4Rc3CVgalAAHOxV/HKyYNXEFVBQ4UNjFHPv/IG0g/nijHrOKhNQcOnyVWZfgZMSX8L1S65Rnqu2uYX05BSwVSfrd3S9HPeQ5Mxzxafz/MJ+tV/eWtA2lU+Hq6DiTwUplIhV/ln6jJQem6LIcoBdKwr0sK8Zj9rjsc6GRSY1fycJ9Sl9KdzCV0ekaXRUipTEKdAlc4v6mOh7XVOkx3yNLqdVHAj/1v2+JUQFEucUT6C6xAsys/U+kY//LL3Ul90wR3f41lMWaViQQ2dP3Et+ALKxqKGRxugH3fuySHWUYLFdPIpkaeAGmp7hDxkTh5EiGekzFnfQcL0PGiJ8vSFYZ5izEFmMCaZpx7SPKmuZRIJfk2Cso6TzIC1cBUA9XcKIHoouYHwvdbq9TZzFQmOB5/anAoR3DRYJ9BLWzV0AptqbdwfFRQcHFipSvYvZQqMvG4RYSsAA9fCx5P6iPA5wSdlRu2iV7tARULk2nLt6QMiTVDIIQGTIZJpKTBTQk+ZEtez3AEfP9ogFvzwaFaFCnw6bgI4g3WqlWrIB43CmfdDj7EDqsGrIODnIFqW4EekaZBrwHekDCV9RmY+lChXrgPGoGlXFEzwDDy3WulwDXcluhzIdBT8VaDUs+LrUSjYXG3e6Q9nhGU2MReaulXgUIGP68l94R7jfXgO1xPXKU2T8flYAOTQMrQwRpJihPenDFPpiLnQCla6fnrulK/5+KOGljL0PDBP+aMKNTo/XReOk2NIx4K/K5XQC2Ktf6uBNO5hRUPyX43f4B6S5jhO/B3OPMqgdoRYbUmt1LOWdy95CU3uQbhEZHt7DQ0v8oTId+0IFru7cY/Ux8/3EuS5fmrd47tBowiYRpQ76mAov0p5KDVaX68oXPh+QpBfXFpToKMgQuGtXTBAL4DObO0oJFJJIl8jbyAW6N/Q0OlDx7O511wL7Ke6wTAXFDtzASA2d3HBJsbWFP4tAJ2Ek0X/xiR5ZSwqGKgk5kFpAujOgBiJuAqgc3Gp7eUdBj2AeYBOomZAkB42PZRkQMqIM8YW09bItHhfqomlc6fkxbkzyp3P0QOMzeRc0nlqnn4qgaZCCUFaNW+Og8wpfT+eQZDL2z++g2tDqRt/UyrFO1LtV5mHzjVl/DwQGF+qGfFamNxD+csgDYN+9HCriVr31Q+J5/Ei3aa99zmEHPrOdI66PhQ8IZAhUp6aPINmeLi7u7uPClrStVSTaMo88Q5I4nwmhQQy70oHmuTAj9cS0hT8ON4UyLL3o3Rzo+6CIYVM3ENrCveO+6Dj5nkhbVJ7wD1kXEw55P2pkKqVAzl3/cl3cE5kcpyXPy/WqUgFe96jtM3nZecI4AKBI5oI84BT56xMXc2wep/SWLpG+cAcqq2l33Fd1Tyd8gEHgPhCngcCENdKFRK+g+dpaQlBm+3Nabj+6dnm3rUBW+Tc/m43u4dYBH8Pq13GFtLkoyzzS2ClBeAoZSUG++FZCvDkLS5ALi9ZCd0k1wB0nB0COgEz4+ki0Ol89XflVbq3YbwQqEL0PJ+p9MaxEx8pbOnfxRLm14r/SQEd65QCOspuu/VLotz/zQAd0gEHSGLC35gwgTRlBAqe3oEsArpLehHQHUxQSzf2DGcAGoUETiBPwlOBgcwQ70zH6ZKUoGTepuYBTnawYpWz9BAr41ANg4chY3Aw1Xilo/a0ET24qclJmWuwNYfiNiodqkCRCR9Jygefk0qFnAsZolb7UqLlO1SC1Xelh1DXBO/mgeb7yUg4d/5krfJUys6AsxnKrxLkMAaCv66jHpRsn5tN66yiG1ysfLe87GAEEKZgsFpQoz8btfoXF9ztQsZLczuZJgFdwUhI7qhOU+n8cXDxTE2Fw/0OwOWSaxiIzOF+pkCmAg5pqSWQFj2okoFNeQJ5xogld1iFRTwT13C+GAefw2C5FPB0/dlmOBcwpE8114VnO2OiOD+s8ijgRj6R55LL1hjnLlYKywNbntc8IYPvVJNsCoIEH91T5YXh89CtL+MJERx4XZ5A3cZvolmf8+W4eD8tNDo2rEk4TwHQyQR5j55jPZd6nvw8QzOMe5Rq6AR0PJtBhy6IxQA8nt/UpclzohYQ8jb9ztPJVoAPKDzWqtTJ8ZKelH8cpQAmMRxqLVM6S+m3xcsQlNjeTZHfcQ0pHJPn4SfPoc8dMQCxdLPyQs4V1+cBuvOlQij7TZO7z+9fq6F7GVLRyEnEZLB6GPRQZhMXDZ2Arib33wTQVQNJf6fW6AKCtM/LAD4JolHgwe9kWGSUZHD+ntg+UQUUHjYSgQY1qbRMDU8BXQ8MD6Deo+DL+0Nf9HZAVzAlYem4/WBFxoFrFQR0jbB21LJUClWfkAK6MisejtRkqsBH83ieQMQ1XQ2Qsv0ohaASrI0KlNw3nWsqVECrgMmaDA7jBwOgyZ2ms3R/lUF7K9wIKDy0PANc25Sm9H49rLp+3H+6LehzU4ZNHzrqDWJ/SOtkAni2uiD4Lq4drFNoTASBhOuHn+qaWk1DTMdHRkVgwvegHQoiuXsMob8YcpaVvjgG7qGui54vN7fHuigKWCocpOPn+PyZACWYXKWeue6NCl55v+Odur4qfHPMKmwobyJNdHbCPdHS0HXs3Mc8YUOFotSCg3FQYKawxeu5T4HmA6DDz610pYB+tAAiAXQFc+uUr2nU0LOxhgmGVDZJZ2Xdfo5Z+YfSCMfDM0hQb/vpZb/B/472oatAowpOm9AF11UpNPzm+1SQSNfkaGAvWL0W0jQpUKWArvuf4l/g4e2V4nQNSLtcA1yP3xn5DkB3UNeguP+/AB2DV4Z9lHTHnL8o6WEiXBj6xRC0U650BIYZm8eQ4LmxBKq1Dp8yehU0HLySlIX0OZSQ003zjZN+yG2EItoMAU3NhgQZF1xAjBFgdcP5PPZ7psSm7/FguMjQUumSzIWHm+tGoYDCEwhEwZ3aLcZLbVOZIMehYJcyXGUeajKmgITrVdBSwNMDoNfngR2uRdoaAJ1rSk2R+6zMTZ/n88NBRD/kaN7TGAC1QHDOetjD/rfWH3+nAg1plGPLY8x0qeh3XD/+5F7hmjYGgRF4UE8QZvJcHqAfzoU0oRo6AB1MWQUgAjrWA2mF3P8UbDAvgLY3s4n1HCjUYJygpTTKuw14YakRhk/61/Eq3ziKztiESDJN8gCZ96lwSxBC22Tt9pYy7ZRvKX/gXNP1TWkhj75b57tyVKW4vDmnc+czCZYU/PX8ku/lAVMYM+imnPVqIH3rGvAZbYIULYoxKNh5t5R+9fnnmNz9uVF4IqDn0ZSul545VSR8TojfQjfGaGJQvsPx8nzpmVKhQ3tg5GEI7+c42/GmYI16KKyjCpMKkbyPvIe0kQG/mNx5H6/lmaTCTOGMqcYA83/zoDjAkQbBcTB4OQ4zfYvpRDgh1ml3omA0ZGRcqwG6Tjg9wOnf1HBwDzenzaeeaOjpYeL4U6nV5xNzeHVu6e8gJL1XARU+9AaaKyQaim4+A5VUYqUGzsYlaUiNMs21TP7UfhUoyPTJxNMoV5VkMU48PyVorgE+V5O97o3ek3eQ+BmJWq9XKb1UDj4ojpeAjutpbsvoSlJ7MC9ECENDBKATEDE/9SFndBqDTjh//5mkDX4eQ1DmpUwr777VmHobYwKQey3q9g5ZpHXQieZBK8PzPcf+rSxnLgOCssbErJZWyD1GgA5jF7g2au7mM3W+GcBGQGelt5QOeVbyAMnniD1J0llTAFZwWg3QP8+Hnu5VCvpKE9zLtcbRzgtbpV/z6CAFPK4Rr0VKmK6buhgI8qlgSPABoBeR9oSa4JJpoPxD90/nFrTLYB2kcMR8dr8u+vfxbA2KS33oyivSdVU+qIpEBpglWJjgS149qDAt/dsm1EKhkkqDecJcHv9v7VPBFhqLGf9TwZ/zwmc8Dxw3FSXHoxgUR9AmrfFZGFMK6IyIR8qaArq/81+roUNK0hw6DIBaEVNaODkSuWoZoU5S2BAyVdXQaXL3a6TmtGpQawEqfZAcF35qJKjmkadSMO9RQiZw+EGL3eD0MwUinbceRPzuEioaWDTqWepTarahMKDjonnYfUgwl8e0t5SRcK0VcDkGHS81bRU0VCqnj1DNVvouNcmTGPF8gigCONqEmCi8kAbIXPQwKfCr1JoSewBVBITFTn5RS8ScMG4ADfefQhwFBDetozVsuSMDdLwX12PM+Mf78xi2X4DDFiv18QCuxqB0D/V5ZJir3a/Xpmvk3eYioOO91OTJCDnX1QCIhWVgcuf5o0CjjIj35wkkbKuL70BrtPiQ1ggqShsZsFJjiwSlwgp/V5cL58dnM+1Os0T0Gen5Uy0rAyFUqktM7kp/bbxKopD5LDL8lHcoKKbjUH7F5iz6Tv09vVd5KL6DUErNVQU2Fa4UxNqF29A+NcVD1YpV8+Q5Jv9QhUbz0P26qKED0Cmw+fhi2hrHwfOte6trSf6FuXKepFVgw3x9Pkt7TtcG71P+p4DrPAoZVux2mXRm47PyLGjkf3gxfOik5zxAp1BNOgYfQuYM7nHzeaOWFcbiPun55RyIBfjJdFAAOv5zKy0bLP1rAZ2gpsyDzADAiQO/FqA7eMdKSZikSy+xvrofWGpBIJKkaxXemWqQrcUOv6WATstBWNCV0H40/vNNzKlpnB3qWBmOxIef0FA4bh5yBT8eCAUjbC7GDUCHhs7SozTL67VqEqeAASbC1CK4JDSoTpkFD4EyemWU+JyCAfeM+dckKlxDjVjN7E7EXphi0bVcPfigCcwNe4n18fVgn+VKR0bMDrwgSjlM/tzYkAefqw/NGQ1oIiuE0fSULRSW4RqylS3WFweHJv8A6E0/wHgHwNrT3ADoONTRKgQT89z8vAskvX29Pn7uB2lDgW0Zmg1b47KFbvQZKvPk87HOtLCAmXdWQ+EKCGfKeN1qUyrlRve7P72AUpuhfSwZpZah9T3DeBA36cJnjECO9dOxji54Iwo4ngFnOrRQINgttpVtA5WInjwTWcBesWCo662R7cqESHdOi5F2QrtltMQNMSB8Jpkp3ovn8zzpuQvzQx4ugmolqDTrLR2AyscQe1eHdQjVHZ3m2F4DQhELzEg+Ndv30keJ8RC4gtZpTl+ZgCJ109O5qGCmQkdHR6BLFbL5uwpBqcDA7+ADR8VCWkmVBxFMuLa6fn6+pSc458DnZvfQzRP97KlwhxgqCkc8lwR05ylSPc7XIPJ0jsU1ZLFQ6jgwFg0KJB8iXUCZmZ2fPboXiPjEydfIx6h8ulCAPYxtp/MEKvLAVCAmXgBD0UsAbgvyP64b78EegA9RMQJ/7enpiVk0SzY2PnYUoKtgQIujnqWWAh1on/3U/Zwec/aJzdWIJe9AumQTE+kxCQCLSk7phijApgvj2j1MtrGWNhmgGlBSHwYX2RljNJWmPcb1QJAgFOham8d+5a1ROnNgMZto7nDi6wgARaZOJkPGkDF9yakl4SkzY3BTOFAr/i4Ul8E7uN5qkqF5hWusoOpEyT7hSUSwMpDVCbLp89Ie93x+thfSHlYFDZes0emnseigqBow06AgQcM/C8DAO2bmZm3d+vU2PTsTzL3wsRaK1lkJ4Io1wLXeFhY+4Y4gzU5NTdnIyIi9+867NjQ4aIsLIap9sdGw4cEB++jDj2zL1i1WqwfNGiTe29vrQIAI+OAjR0W1kgfBoLIa/rnLApWsEOkbhT+slbs5vE/xUqa80JLUftgAFgDBVlANzwfPiDJvlfqDWR+9ygHa0Q9XLvu4xycmbXh0xA4cPGjdPb1R+m616IWZFIwyAFTTCtgjFPAoFK1Rq1t/f78dHjtiG47ZZLONGjiXCymDAwO2WG9Yc3HZ+ru6bXpy2rq6um1sfMLWr1/v5uup2Rnr6e39fyu7kh1Jrip6coiMjIicauyqbjUY261eAB/EBssC5B0LZBlLIC9ACDEtELBghZARH8Caj0DCYLPAlifc7qrKzMoxcgx07ns38uZzVtMUQunOId503z3nDu8+WQeSDDnrS/n37UmZzDKJyh25IrBy/bu9Hj765GN5pVypLIkVWwCz6RQPLu8jn89FbqkMuTahZWVBQ0M2VudYnYJqgVaWYdAfgpflZFkL9WodlaKK+WwmczEajdBqpY7QFVvM8xnu3TvHf548QYXEL25iu1zh4uQM/atrZDzlwItmuP71KobjETrdrhgny3mOVpLKfPMEAwEl1J9WR1qrS3WQyhBfCehKQvdIjylWYvWZ6j83t1r74+6krmcZPFJ/oBHtH5nzxWAka4nrrPUR3LZyu8scl5Njvy5Zf+9P15R7Tv8saMpcyKbi0cFd6dlwLlUv6jPsftJKcXJhnKnDbueXe9mekFHCo+QivBwoJFb2rpDQc+E8ma7vFl9sX1RuQ2NN8YPhQrXeVdfrmNW7YHVOmEcgORBm7M8N6HZRdNB8DYEmBHTLtu2g9XkrHj0wgK4Trp+rS0bbtEDlFLKLBdpn2zY1HvgFYfLX3xWegRp5laNgWn5WJ5UKSsrU+vZKa1GTP4yVafuii6NgbRdWGHKxkdu+lEGqMuAztO/KTK3lr/OjwqDP3xNYk319iLSxfdnQ3mIRkuSLBCmD1j7Y3aoCKxO/cjEyLSohn/njfGyTILEkaavXBCQIFnJlJz0kzK5erOQKQwmD+HP9SgDYr5ubGzTihgA6Nx//COgkE3EUYTYeYz6f4eLyUj5zLiwXOx6PR0jTxFnwDLXUa+7+cibCscKUeA4YgmnsFUKJWN+dAL9e+YRMFxYSi3fvIh8gqsd774WE18bGVAaVdW/WK3S6KTYbd6NTLmVe61KsKGrGUpaz1W7vrrn0ysMlkvGWwgqGo4FY6c1ahHaasbg2WH1xvlwgbqXoj26xrhRiPdM9G1VqaNbqaLEgxpbKqIbh7S2aSVPWZDKfYS3rszsSyX5LPW7viZHl9SQmbtCC3sh5cLZ7PeiXMqUeNPGINBqYTaZEfyzyXC7FEOJqvAChjmG7qlAPA3qByWRUelqyJEOtUscyJ4GolMleeT5HyvFJXbEN4riB4+MjfH5zjXqaCqnb5ks0q3VMb0fIEgfot9Mx0l4HRa2KRtKUW8O2qzWK9QarWS65C1wni2aWPKvBY3WP6A8jQywscxegHyLiofyR3CnIhqDG98NjYXv7WEqnugJJojfkfw4chYj4LHV7BK1cIzVcDpwSsm2ocXII1OW5UgtgV0f+kP4Pwbwcr7ltLcQZ254CeuhFVjKh5XNLvRYUWtN1CD2vlmyE7YdEXscVklf2U8NuYS6aDaVYnFUPH9sIc1RKQL+LYVihCjsjTM2AOp9hO64gcxAM/JvMUbSAboFHhdcSCCu8BCQBIFOL2X6uAGUne3/iK6j4uOuzAF2UCUFXr5nUc69e8O31jap4dByWLVrXkvRNXK3u+k6dR7tImtCm86AM0QqrEgFdC43Dl5vyQFlD/T3nj6Vj7eUk1u3LZ1Ohhptxt6mZteoqLkm2tSE10r6ESZwrluAcNSIBK97hTuVPQK9tgZggS08DEyx5PlbW1LlGabHyPQJ7u+WsVYl9+SpPdFnT3iZJIBsfT8dCDrrdrgC9i6+zYlUNLMQi95dLZrvzBKxp2dZdGEA3oYZ8aJ2Ss0jyFY9n+gsUdvPB6xPd9ZWhrOpaa7zL7g2VS679Ip8gTZtopokkKDV81br+YIC4mYiVyclwl0C49C15tr+H+fj8WL6zzheoFcBiNpf5Pj47xZLwVaugqFYQJ02sFkt00gzr+QKTmwFqFRZxcu54FudopqmA+WyRI2u3xMoeDIcupGQAXeTd8zap8+gBXcIG9LrRhe/rfNPDQsuc8kHLloVWaVGLxT6fy5pbD1sIYjapKVSKBNJGo47xeIxGxHyIBiajKZbzJZI4kf9TDhaL3B8PWmE6nyDLCOLAcDJGIp87MK+sNqA0sX8xPUOTMcaLOZIgyCtVAAALW0lEQVRuG5PZVNY4acRCSrJGUwgirXhn+e9MVKvDtP+qw1TP6vctoKtcqewc0oWljKpBcnc+mDyOz7rrz2WJuz0qbRlAl3aoH6SSnA9Tm7a0oI21Dg+1ox6C0KCSeSCYuRvFy/wPO3Z+R6uqqV7fe2XIKdpdv21/q+O2OUdqrJR9IeEhITIhM2uFsy170kf3ra4B27DPtPhoAd3Oi8qByrKEvbwXQ59l/60GgQK65qlYT6rqHplTutwtmGvjVnBCQLVMRVxnvg62CpBOpoKTfaZtXBaHwuSvf1QwUhari2fb18+cdeUrmZnLPvQ32sc7pVk++N+AXsawPaBL+8pO/09At+NQQF+uFnuAzl4p67IJIVaQ7XpZxh8+P1zDkEUqoJfjMeECFTi7obTdndJ1lqIclWEJTxOOoauOc8eqaxpXpdV80+/Le+LWpgVAt6G3/NhfggLBxYU+qpjNZzg5PS0TQSbjsVgPl5eXYoVPbm9FofK5veMjLJcLiRu3221xmfNIG13szAamApYNLK7EjTt/zsIXBHlfC51j1Jg4PQW01BzxckRj32PEDGEnYXftF2uhW++VsOyCngRC4gbL5QrTyVRUKmNsg8EAZ2fnKDaMkLmzifSCyB6jAhQvA7AsmGVbQTtJ0UlbEoYgCJ+cn2E4m2BdBUazqYAz3ckPL+8jQhXb+QLtrI3heILu0ZEkZ9Jao2U/nk2RZKl4KOitEG8NQT2w0GldbZcL0NNAhFysV0hambxyX5OIXVxcYDwaYb1YIo2bQjiyZiJeltvRCL2zEyERVkla/WEJZgj2nJRmsyFkr5W1ENUirPIVmlGCZhQLORoOBqCFTi9P3Iyw2iyRZqm43et8r9XGzU0f3STDmlb3aiOALZ6lzRqdsxO0j3q4GjDWuZGwxnwyRbuZStlWkj57n7Ul8lwr1R/WM6d60u1XWuzO86Sk3I7TEnadi90+d3lA+ncINJ8H0Mtyc56klc/zpVv1KtS9AjT+S0K+zZ8lNqrLQn2lX5ecDw/oGuKzBhG/p/rnEEByn/O2NSH/3qizz1EjiWugJ1fsHEppWn/KxXpBLUbZ/iigW5m0Mf5wHhT/QuNK+6gG096pq0D/cwyKZeppsJa7GiKlQXH59Rclhm4n3U6eKnbrCrGAzs6EgG6F2gqUtWR08Nz4tNBFaRilavtgWU35O28BSnzuGYAeCvS+wEnG0C7+spO00mpVBU4L3V7rKptPC8+Y+bPzpPOqrO8uQGesWBeOr7rAeqb0rg2h79vnhxa6VQ6HAJ2KXgujWIVySDi1vZ2lVEXVl1aUmsia3e6zR0VOaNXy6AqPJPL9bSGuX4I6gSlnAppkKrmNKTLinZgkeqJE/QUUtDyTNPF1jAtcX13hpRdekKQSxurTVoZ6HKE/HIgngLHdTqcNXoDR8LFzcRVTYUsyXYGtJO3s5I9jFFJBwCVgsNa9JxlagGWnkBk2cGbLvuW0O5Mext0sMyegz3N6FOoSj6W3Q9Z+WyCfzp11VDhrWEIa5pVtsn9R0pCjO7TQ+fl8OhPy0ep1UYkj1JIYs9VCYsCj4S3un55j0h9KqCOf55guV0hpjddrWDHrdrV0QJc0JdeB4xci4o+Y+cFKH6vbAp1GjDVBnZZ2BZivlvLKf8vVvkWBtJmg22qLu5oubb52shbiNMF8u8ay2BElm3ug8mgBax/UC2yKtYz57PQMm9UGlU0FzaiJ66fXnCBcklCMR2h1WgLmRcWRs9vREMfnZyiiCE8/v8LF0QkaRUVAnV4cxsuTdgtPBzeoJzEqUV3CH1GthsntSPIQSBCpF7R0pwKYNTo4Bq0PYA0VHadmudv9FhIX1Zth+JFyy+Iwui+tHg/3+h7q+n+4GLTbd25d9+/JEgvaX16jyYBlW/4nmrgcAu6h/WD1mOwhD+ian2GBTvuvVqvdY2VbTOfwBxd1zkJioL9TwLY5SDJslwBz57E9ft/KZGgoWhnVPtu50JBoqKM1l0qSiiVhdxdiVTnhZ2rclWE6r5vsOCyuVgjooUBYhmLdXIc6rG4HG3u1DDsUrJDBWQvdgmEoxKErRpTxc7jcQ0Khgu368XyALs8QT4JT/JpVq4Cu++GuTaSLqWNQVsXNIAlFzwB0ywBVaK1w63+rYOkclowtOI5hN7Ykr0X1L2ZYm4t6VKCsTCgxIRmq1uri7qaFrnIkMXUy7wJIkwT5bC7JWASURy+9hPHtSABzmS/QabfdfcSmGI/MY3mFbiEJXbQUCWD8726vK1bzlx4+xCcffiiJbwSlf3/wPi4eXLrM52oFSZZgMhk7C52AzrgwrXM5quKAmIDO87iWSGmhFcZ3CWjPcrkXRC/zd0je7yJ0BPQtnIVNC3OZL7FervD0syd49OLLGA1uxdIs3ZJadVzCmyysUaDRamK9XSOfzsQCZvun52f44OOPcHr/Au9/+jHW2KJ3fCzWe7eZ4frTz/DVR49xfX2D0wcP8M577wpRonKndU3rnmvKi1u0LKyuqewbtk2StilQzReIKhU0Wxl6pyd451/vontyjKSduUTI8VjwglXnCeYvPvwyxoOhhAcY0NgmEfKtO+6ma2CVoLofLUDsAI8WGgR822kLt/0hokqEuB5j2B/i8aPHInOLZY7ze+f453v/QO+4y7N+4ug/v3+JfLtFvz9AVmsAixX6nz3F45cf4er6ClmnjZPLe/jbO39HI0sE0CUXo1oTeW5nmUse9PdZa//VqlYQCQsWcSwcFxU5Zdden2rJi5Urqzd343eAboHcgqYlEHcBOgm5JMDJuu4AXfa4XGCimf3iz9yF1XwoL3S5W3AJ2/xCPykXJNOs924SrQ8ZRft62xNohncY8qjsh7ysVU0vns4X+6Yu6xJ0mZi5lxezHzrR2wPVULKArvNr9bLtp8UwGy5V41VfbRK06nF+n94JxQrrQbAxdMXdUsdcfO0rz8xy13R7K2iq0HVAoQvgLhANGZpTqCgt9EOAroAWumIU0D2xLMEkbMNuhJBFPo/LvWRgHtAt2FBRiUvtwF3CKrxhUpQyM+0/FYuNofN31uUesnIL4Lomz7LQDxGy8nc+KU4tUr4fslHtizJC9rt8JvMPPMEpAd8fVREXd7UmYE7X7GnvCCfdI/zyZz/HSe8ITcQ+OXbnMmT73N72b4kV6uAVgUA/H+Cbr7wi2fJJmuJPb7+Nk7gniU4z5Hj129/CeDYRVymTu/goWr/qcq+RJLA6llwYQc9QDeuNS9rjnzJlegJkLvjbaFepUF3xO3JDpefYtZU7K2f22JWMz8c0Zf2xRZLFGE1GqKEqoHx+dIJO1sYff/sH1OVdjTNq9S0X6ZQ62thijgUi8IINl1y0xFKysl997TsClMf372E0nYi1zAztrB7jOGvj97/5HZpRivevPsWbP/yBu+CCc3w7ROeohydPPxcSy3k+ZKHLPeybAn/9819ASJgiFxf/d1//Hm5nE3HzU9kymZHJcFncxEmnh1//4lc4bnTE7T8u5vjGa69itmXGvwMmOc7pL8tRd7UlkzqHTonSwtxKnkcryTAZjtFr95BGCc6OT/HG62/gvHUmc8K5evOt72OxXkiexWqzwrZawXS1kkx/AnovydCqx/jJWz/GBhtEiNHfjPCjn/4E00UuuQUkCCdHRxje9NHrdCSpj6CsfQ37z/1PULFuVQvorsrhfv5JCAo7AN9lVDs9wNLUDoBCIhkaXyG4yu8lBs1jrx4Qg6tEqdfoUVOXuwV01Xl6udUhUCx1Z7A/SmD3sl2eoNDjhIbc31VpUPaY8A16aZxHzVrzilEM7amHhN1Q97voVc6fz4uxnjSLGQT00MNiP7d73865fkcT3Syg63qpvHOMSgJVvvl9/W1IDGxfw+f/F/c/ZmYRNV1kAAAAAElFTkSuQmC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Rectangle 2"/>
          <p:cNvSpPr/>
          <p:nvPr/>
        </p:nvSpPr>
        <p:spPr>
          <a:xfrm>
            <a:off x="2286000" y="1140589"/>
            <a:ext cx="4572000" cy="369332"/>
          </a:xfrm>
          <a:prstGeom prst="rect">
            <a:avLst/>
          </a:prstGeom>
        </p:spPr>
        <p:txBody>
          <a:bodyPr>
            <a:spAutoFit/>
          </a:bodyPr>
          <a:lstStyle/>
          <a:p>
            <a:r>
              <a:rPr lang="vi-VN" dirty="0" smtClean="0"/>
              <a:t>***</a:t>
            </a:r>
            <a:endParaRPr lang="en-US" dirty="0"/>
          </a:p>
        </p:txBody>
      </p:sp>
      <p:sp>
        <p:nvSpPr>
          <p:cNvPr id="5" name="Rectangle 4"/>
          <p:cNvSpPr/>
          <p:nvPr/>
        </p:nvSpPr>
        <p:spPr>
          <a:xfrm>
            <a:off x="128270" y="160338"/>
            <a:ext cx="4062730" cy="4893647"/>
          </a:xfrm>
          <a:prstGeom prst="rect">
            <a:avLst/>
          </a:prstGeom>
        </p:spPr>
        <p:txBody>
          <a:bodyPr wrap="square">
            <a:spAutoFit/>
          </a:bodyPr>
          <a:lstStyle/>
          <a:p>
            <a:r>
              <a:rPr lang="vi-VN" sz="2400" dirty="0"/>
              <a:t>Cho trẻ nghe tiếng hót</a:t>
            </a:r>
            <a:br>
              <a:rPr lang="vi-VN" sz="2400" dirty="0"/>
            </a:br>
            <a:r>
              <a:rPr lang="vi-VN" sz="2400" dirty="0"/>
              <a:t>Tiếng hót trong bằng nước</a:t>
            </a:r>
            <a:br>
              <a:rPr lang="vi-VN" sz="2400" dirty="0"/>
            </a:br>
            <a:r>
              <a:rPr lang="vi-VN" sz="2400" dirty="0"/>
              <a:t>Tiếng hót cao bằng mây</a:t>
            </a:r>
            <a:br>
              <a:rPr lang="vi-VN" sz="2400" dirty="0"/>
            </a:br>
            <a:r>
              <a:rPr lang="vi-VN" sz="2400" dirty="0"/>
              <a:t>Những làn gió thơ ngây</a:t>
            </a:r>
            <a:br>
              <a:rPr lang="vi-VN" sz="2400" dirty="0"/>
            </a:br>
            <a:r>
              <a:rPr lang="vi-VN" sz="2400" dirty="0"/>
              <a:t>Truyền âm thanh đi khắp</a:t>
            </a:r>
            <a:br>
              <a:rPr lang="vi-VN" sz="2400" dirty="0"/>
            </a:br>
            <a:r>
              <a:rPr lang="vi-VN" sz="2400" dirty="0"/>
              <a:t>Muốn trẻ con được tắm</a:t>
            </a:r>
            <a:br>
              <a:rPr lang="vi-VN" sz="2400" dirty="0"/>
            </a:br>
            <a:r>
              <a:rPr lang="vi-VN" sz="2400" dirty="0"/>
              <a:t>Sông bắt đầu làm sông</a:t>
            </a:r>
            <a:br>
              <a:rPr lang="vi-VN" sz="2400" dirty="0"/>
            </a:br>
            <a:r>
              <a:rPr lang="vi-VN" sz="2400" dirty="0"/>
              <a:t>Sông cần đến mênh mông</a:t>
            </a:r>
            <a:br>
              <a:rPr lang="vi-VN" sz="2400" dirty="0"/>
            </a:br>
            <a:r>
              <a:rPr lang="vi-VN" sz="2400" dirty="0"/>
              <a:t>Biển có từ thuở đó</a:t>
            </a:r>
            <a:br>
              <a:rPr lang="vi-VN" sz="2400" dirty="0"/>
            </a:br>
            <a:r>
              <a:rPr lang="vi-VN" sz="2400" dirty="0"/>
              <a:t>Biển thì cho ý nghĩ</a:t>
            </a:r>
            <a:br>
              <a:rPr lang="vi-VN" sz="2400" dirty="0"/>
            </a:br>
            <a:r>
              <a:rPr lang="vi-VN" sz="2400" dirty="0"/>
              <a:t>Biển sinh cá sinh tôm</a:t>
            </a:r>
            <a:br>
              <a:rPr lang="vi-VN" sz="2400" dirty="0"/>
            </a:br>
            <a:r>
              <a:rPr lang="vi-VN" sz="2400" dirty="0"/>
              <a:t>Biển sinh những cánh buồm</a:t>
            </a:r>
            <a:br>
              <a:rPr lang="vi-VN" sz="2400" dirty="0"/>
            </a:br>
            <a:r>
              <a:rPr lang="vi-VN" sz="2400" dirty="0"/>
              <a:t>Cho trẻ con đi khắp</a:t>
            </a:r>
            <a:endParaRPr lang="en-US" sz="2400" dirty="0"/>
          </a:p>
        </p:txBody>
      </p:sp>
      <p:sp>
        <p:nvSpPr>
          <p:cNvPr id="6" name="Rectangle 5"/>
          <p:cNvSpPr/>
          <p:nvPr/>
        </p:nvSpPr>
        <p:spPr>
          <a:xfrm>
            <a:off x="4700270" y="345003"/>
            <a:ext cx="4291330" cy="4524315"/>
          </a:xfrm>
          <a:prstGeom prst="rect">
            <a:avLst/>
          </a:prstGeom>
        </p:spPr>
        <p:txBody>
          <a:bodyPr wrap="square">
            <a:spAutoFit/>
          </a:bodyPr>
          <a:lstStyle/>
          <a:p>
            <a:r>
              <a:rPr lang="vi-VN" sz="2400" dirty="0"/>
              <a:t>Đám mây cho bóng rợp</a:t>
            </a:r>
            <a:br>
              <a:rPr lang="vi-VN" sz="2400" dirty="0"/>
            </a:br>
            <a:r>
              <a:rPr lang="vi-VN" sz="2400" dirty="0"/>
              <a:t>Trời nắng mây theo che</a:t>
            </a:r>
            <a:br>
              <a:rPr lang="vi-VN" sz="2400" dirty="0"/>
            </a:br>
            <a:r>
              <a:rPr lang="vi-VN" sz="2400" dirty="0"/>
              <a:t>Khi trẻ con tập đi</a:t>
            </a:r>
            <a:br>
              <a:rPr lang="vi-VN" sz="2400" dirty="0"/>
            </a:br>
            <a:r>
              <a:rPr lang="vi-VN" sz="2400" dirty="0"/>
              <a:t>Đường có từ ngày đó</a:t>
            </a:r>
            <a:br>
              <a:rPr lang="vi-VN" sz="2400" dirty="0"/>
            </a:br>
            <a:r>
              <a:rPr lang="vi-VN" sz="2400" dirty="0"/>
              <a:t>Nhưng còn cần cho trẻ</a:t>
            </a:r>
            <a:br>
              <a:rPr lang="vi-VN" sz="2400" dirty="0"/>
            </a:br>
            <a:r>
              <a:rPr lang="vi-VN" sz="2400" dirty="0"/>
              <a:t>Tình yêu và lời ru</a:t>
            </a:r>
            <a:br>
              <a:rPr lang="vi-VN" sz="2400" dirty="0"/>
            </a:br>
            <a:r>
              <a:rPr lang="vi-VN" sz="2400" dirty="0"/>
              <a:t>Cho nên mẹ sinh ra</a:t>
            </a:r>
            <a:br>
              <a:rPr lang="vi-VN" sz="2400" dirty="0"/>
            </a:br>
            <a:r>
              <a:rPr lang="vi-VN" sz="2400" dirty="0"/>
              <a:t>Để bế bồng chăm sóc</a:t>
            </a:r>
            <a:br>
              <a:rPr lang="vi-VN" sz="2400" dirty="0"/>
            </a:br>
            <a:r>
              <a:rPr lang="vi-VN" sz="2400" dirty="0"/>
              <a:t>Mẹ mang về tiếng hát</a:t>
            </a:r>
            <a:br>
              <a:rPr lang="vi-VN" sz="2400" dirty="0"/>
            </a:br>
            <a:r>
              <a:rPr lang="vi-VN" sz="2400" dirty="0"/>
              <a:t>Từ cái bống cái bang</a:t>
            </a:r>
            <a:br>
              <a:rPr lang="vi-VN" sz="2400" dirty="0"/>
            </a:br>
            <a:r>
              <a:rPr lang="vi-VN" sz="2400" dirty="0"/>
              <a:t>Từ cái hoa rất thơm</a:t>
            </a:r>
            <a:br>
              <a:rPr lang="vi-VN" sz="2400" dirty="0"/>
            </a:br>
            <a:r>
              <a:rPr lang="vi-VN" sz="2400" dirty="0"/>
              <a:t>Từ cánh cò rất trắng</a:t>
            </a:r>
            <a:endParaRPr lang="en-US" sz="2400" dirty="0"/>
          </a:p>
        </p:txBody>
      </p:sp>
    </p:spTree>
    <p:extLst>
      <p:ext uri="{BB962C8B-B14F-4D97-AF65-F5344CB8AC3E}">
        <p14:creationId xmlns:p14="http://schemas.microsoft.com/office/powerpoint/2010/main" val="241876912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876800" y="7937"/>
            <a:ext cx="3962400" cy="5123611"/>
          </a:xfrm>
        </p:spPr>
        <p:txBody>
          <a:bodyPr>
            <a:noAutofit/>
          </a:bodyPr>
          <a:lstStyle/>
          <a:p>
            <a:pPr algn="l"/>
            <a:r>
              <a:rPr lang="en-US" sz="2400" dirty="0" smtClean="0"/>
              <a:t/>
            </a:r>
            <a:br>
              <a:rPr lang="en-US" sz="2400" dirty="0" smtClean="0"/>
            </a:br>
            <a:r>
              <a:rPr lang="vi-VN" sz="2400" dirty="0" smtClean="0"/>
              <a:t>Thằng </a:t>
            </a:r>
            <a:r>
              <a:rPr lang="vi-VN" sz="2400" dirty="0"/>
              <a:t>Lý Thông ở ác...</a:t>
            </a:r>
            <a:br>
              <a:rPr lang="vi-VN" sz="2400" dirty="0"/>
            </a:br>
            <a:r>
              <a:rPr lang="vi-VN" sz="2400" dirty="0"/>
              <a:t>Mái tóc bà thì bạc</a:t>
            </a:r>
            <a:br>
              <a:rPr lang="vi-VN" sz="2400" dirty="0"/>
            </a:br>
            <a:r>
              <a:rPr lang="vi-VN" sz="2400" dirty="0"/>
              <a:t>Con mắt bà thì vui</a:t>
            </a:r>
            <a:br>
              <a:rPr lang="vi-VN" sz="2400" dirty="0"/>
            </a:br>
            <a:r>
              <a:rPr lang="vi-VN" sz="2400" dirty="0"/>
              <a:t>Bà kể đến suốt đời</a:t>
            </a:r>
            <a:br>
              <a:rPr lang="vi-VN" sz="2400" dirty="0"/>
            </a:br>
            <a:r>
              <a:rPr lang="vi-VN" sz="2400" dirty="0"/>
              <a:t>Cũng không sao hết </a:t>
            </a:r>
            <a:r>
              <a:rPr lang="vi-VN" sz="2400" dirty="0" smtClean="0"/>
              <a:t>chuyện</a:t>
            </a:r>
            <a:r>
              <a:rPr lang="en-US" sz="2400" dirty="0" smtClean="0"/>
              <a:t/>
            </a:r>
            <a:br>
              <a:rPr lang="en-US" sz="2400" dirty="0" smtClean="0"/>
            </a:br>
            <a:r>
              <a:rPr lang="en-US" sz="2400" dirty="0"/>
              <a:t/>
            </a:r>
            <a:br>
              <a:rPr lang="en-US" sz="2400" dirty="0"/>
            </a:br>
            <a:r>
              <a:rPr lang="vi-VN" sz="2400" dirty="0" smtClean="0"/>
              <a:t>Muốn </a:t>
            </a:r>
            <a:r>
              <a:rPr lang="vi-VN" sz="2400" dirty="0"/>
              <a:t>cho trẻ hiểu biết</a:t>
            </a:r>
            <a:br>
              <a:rPr lang="vi-VN" sz="2400" dirty="0"/>
            </a:br>
            <a:r>
              <a:rPr lang="vi-VN" sz="2400" dirty="0"/>
              <a:t>Thế là bố sinh ra</a:t>
            </a:r>
            <a:br>
              <a:rPr lang="vi-VN" sz="2400" dirty="0"/>
            </a:br>
            <a:r>
              <a:rPr lang="vi-VN" sz="2400" dirty="0"/>
              <a:t>Bố bảo cho biết ngoan</a:t>
            </a:r>
            <a:br>
              <a:rPr lang="vi-VN" sz="2400" dirty="0"/>
            </a:br>
            <a:r>
              <a:rPr lang="vi-VN" sz="2400" dirty="0"/>
              <a:t>Bố dạy cho biết nghĩ</a:t>
            </a:r>
            <a:br>
              <a:rPr lang="vi-VN" sz="2400" dirty="0"/>
            </a:br>
            <a:r>
              <a:rPr lang="vi-VN" sz="2400" dirty="0"/>
              <a:t>Rộng lắm là mặt bể</a:t>
            </a:r>
            <a:br>
              <a:rPr lang="vi-VN" sz="2400" dirty="0"/>
            </a:br>
            <a:r>
              <a:rPr lang="vi-VN" sz="2400" dirty="0"/>
              <a:t>Dài là con đường </a:t>
            </a:r>
            <a:r>
              <a:rPr lang="vi-VN" sz="2400" dirty="0" smtClean="0"/>
              <a:t>đi</a:t>
            </a:r>
            <a:r>
              <a:rPr lang="en-US" sz="2400" dirty="0" smtClean="0"/>
              <a:t/>
            </a:r>
            <a:br>
              <a:rPr lang="en-US" sz="2400" dirty="0" smtClean="0"/>
            </a:br>
            <a:r>
              <a:rPr lang="vi-VN" sz="2400" dirty="0"/>
              <a:t>Núi thì xanh và xa</a:t>
            </a:r>
            <a:br>
              <a:rPr lang="vi-VN" sz="2400" dirty="0"/>
            </a:br>
            <a:r>
              <a:rPr lang="vi-VN" sz="2400" dirty="0"/>
              <a:t>Hình tròn là trái đất...</a:t>
            </a:r>
            <a:r>
              <a:rPr lang="en-US" sz="2400" dirty="0"/>
              <a:t/>
            </a:r>
            <a:br>
              <a:rPr lang="en-US" sz="2400" dirty="0"/>
            </a:br>
            <a:endParaRPr lang="en-US" sz="2400" dirty="0"/>
          </a:p>
        </p:txBody>
      </p:sp>
      <p:sp>
        <p:nvSpPr>
          <p:cNvPr id="2" name="AutoShape 2" descr="data:image/png;base64,iVBORw0KGgoAAAANSUhEUgAAAfQAAAF3CAYAAABT8rn8AAAAAXNSR0IArs4c6QAAIABJREFUeF6kvXm0rVdxH1hnPne+b36aBwQIjG1C2k7HK+14Oe6OMUYgNE9PehqZjAkrdvyH0+lOPJvYJhgJCSGhecAIMdlx0s5a3Wu5OytxSByHOAZjkEDT0xvufM+5Z+r1q71/3/mdut+5IvF9660zfd+3965dVb+q2rVrV1oH50ZmZqORv/gr//NzpVLx36rVquE9//uX8sfr+IqfhsNhcT3u3+sZZfdr39gUrsNz0OP+YMdG/s68HX2N/dNxpeea1erNeFnxnDhm9p03jCpmtVrFRpXRBF1wHfuh9Ir3xz5zXEqner1u+I/f0H/81mw2/TNoO7CRNRoN/4/fe72e9ft9v65Wq9lgMPDvcA+e0+12i9/0PfvszxwMCprgmfgO/3VM/K5mFb+e93C8vK+gVeYvjhF9w3R1eh2r1hJP8R688jp+z+eSNuQLbTfylvYlzn3ilYqNhulV50n5iGPDd5wHjB1t4XOUmzin08ZE+jkfZ9rwXo4Rr5g7lSde62MF3arDgv+VNuAB9B3zPk1GK1ax3s7QqpbkWttV2nGsmLM0b4lew9HQ/0P+VG/slrMxD5GPCrpVkl7RvpM2eMV1rVbL+RufwbMYF/rRaDT9O5Av8gyu4f3KW/xe+VB5PPY9ygjlLj079Q+sVKYX+SyMDf3HNTs7O/4fn2dmZqy73fHxYL7wH/eQznhF+5x/yiauZ3t8r7pReZA8qzxU6NTMd9U89zoG5etdCpI4Yeb9cwLkv0jL2L/4LIwZf5wrvpJ2oFPZs52PRkn3jVsfP72s/7u+G5lVMH/5CaSv8hL6F2lX0NoqVqvUrQIgCBjKa7a3t11PUG5UHwA3RpUh1E+Bi/lBSd8OR9aA7veHZ8ASOqPn4KXhaEy/SmP/zASga8dUget7TnycnDJAjeCmSpcTGZWgfi6bmELZCKAr0csUYBQ4KnSrJAU1rQ8KJJHhHdAbUIaJEhEUqDRi2zomTHbBIFlRKqAnxdXwCcck4zOUND73BwPr7HT9dzwHv4MBFXDwnoBOBUEF3el0JpQp+qWKEP3CPVSwOo4C0CtVG4kRoEDAfigTT/BUxWwwGhSAroJNGlDg8VuZMUiFFenPzxh7BMzxONB3v3Ji/iMvsA8qlFTSECh9fpQZKiYathyD0pTXKH3Zliq4OEYohHqjYoNhMsDIb6SjGtOlsgxjrA+llgC6zCCK/VbZdyDnP3EElL8JphEo2R+YA2XyoXQjLWicjvk7KfshNNqU8etcqmFK/qJRpgaJ3kODSmkzHksysJO2HeuAKM/kXRpo4Bm8h6ECbaxArePANbiW9FH5LuiXDe3Is+xD5AF+73M0GiUjVZyhSAfeX8Y/GLUDj+hPlXWld0Gg8IYGrc639sGfL2DJZxLQnf57OKPEH31GIa8js36vB3O2cCjoIJA/MP/T/mAIVK1mlgF9grb5A/lH5avQs9B9dViDY+zIg006ZTiyWnYOHbUzHWjAANCd/0dW6O1Kdak5mgaGuJjCpBOqAEjiTHsGAUsVgd6v3mCZQcBBRCXhisIH09/TQ1eFpJ5Ammh4Gbu9szLwj8rOma5iVm/WJtqP90b6RYGhB6V01GeAPqAhGR+vhYc+Glp3Z2fid9KTnj3GD6UQPXT11jk2BXQypwpcZEo8u44oQH/sDemz8DzeHy1vn2tYqDayai15aCp0nKtIl6hYQF9VoFH4KJDkLeUBfNfvAQwnPQwVTDyfRoGOjYYWjCLttxqA/J5jV8CNRo6OQa9DmzFKQJr2h31rNGHYJSMOf0o3NRT424TRCf4fVAoPQ2WUdFZaKCgn+RtZpZpe9bcy8NZ50T70szFSZhSp7FORgxbja1PUhB46x+5KLhuZ5UCc9JpeH/tHfuTclfffcmQsRbB0DGwX/WOf8R1BGdeiD/VqbVd0Q/UgPUR8xzFxrvldnCvVxerN6xgioCuvktbkUZWdCf0G+UFUQQyCqK9VPpWXIl9xzlQ/Rp7gNQWtsxFJQI86Rp8Z207jz4CeI8+8XuVIHYpIPzeERwlHIn/ws9KSkRf8huf2ejsJ0KsZ0J146WkE9EIveOeSnPF3vGu32zYYJkfM57q23HLonxD07Cnie05IBFt+joAegV0tpMh4SsAyMKdiiyBYEA+gUPW4iX817Rk6QarQrQIB8xtLlwWm0UXHjglhyL2sDxy/0leNEwBtmQJkGwATDfXie352bzqDpvYJ7+m14xqG+OihuyLJ4feo2CL4qMeutKOwIyTEa0hnV/ZZ2CKfTArpKPW/NvYO+TvaUt6LgE/eiBa80hb90QgI56dQ8pZC2h56Dx6m8jWuwRi1D4yU0GBwQStZmorArUZBBAHlX77HPKIN/KcxR5DY6e9YDR76IIVrlc9VgUXZZh983ALoZQqUHixBieP0/sE58obG3oN/Eo8pKtIJOUCEJvNwmfdMGrBtNTiSQuy7QtvLQ6cxzH6p4YM51DHz+eRzAqYqZfJduibJ4nCYlGnZ8g/mD2FpN36zYc5rEer2NqHCQti6rF8K6EqLQumXLDmO53rchs6P90GWWtUDjnpJ23QZN0vG7gScpQ9sI8pf5DGVnzIw51IFnzkhTwHQI9/hswKytk1AZ7SE9Of4OdY9edkN4hSyj7hHkoD+XE6hE4BrMe7uThcQpCsWRXi9AHVop7ykBMOF71O/KtaemXEdWvS7eWDWPfS9/pcBcVTU8Zqy3/d6zjRA1pCY8g0ZCiFvAOpe96uinGRwrMMnz5Df66sKCgV5QvBgNNnAJyX2LSrU6BnqhCuzKjBwTghsusaGe5xZS4SYgI1XKA8oFIbt8Z6MxXBemadCaxKMpx6Bhp3RV3joZcqYwskISRl/AQh6WO/PgK40JKCjfRodKswK+Cp0qoTwHgpfFQX5xOdxRCCfzB3R69GOr1PldXP2Ad8zb0EVWBznawG68maZfLwWoCNCBA89hgqVp3TME/2DQupDSewdoSgbgxs3VTgNiFRNArrSY9rcFOOG1zpKeRsRbNGGgjl0AWkOPu52dvL8pvkr89AR1lZlzXYiz/OaKKe8XiMDlA0AOv6Go+mAjucR0DXXxecrr4vqnFAGlBYKLuyPGhaqpyIPRYdC+cJD7dkjdH0qhpgaymVAmcadIzNTjDi/RiIXZc9RIznKrupl1afqobtXOql+S9e8d4F5NkOZI8HxM/eE15MOUZ4IqKPBbnNGMYIRPuY10UChkV6rjZdsXPcDi1w3Bb8/e+c5HJV0Gtbwfcl2PHeV2SOLRcg9gpZ2LDJNZLyomMhYmlSg1xCQFWCVGXltWcimEIBqxSoIWeR1uDKFqElBu8ZTqVqlmtawVahin5SxeJ1PsI1sMPRFyOIZgbcmknXUG1aDRxk50pnARWsTDEbPAmAYQ/pRIeE+MC29A74nUBBwKVikBRM5VCiVP6jk3eCSpDntD66hZ8lxqPcDqu3ASpWQuyoyXMvxcsw0avAbrf8IGhFgI6ArjWt5/vUafY82tE3OA2hB3oyKSvnptQB9msLlGOiNM3Sqyy8AknoLyWKTYKi8VbakNZaTiiEnh4ZN5F3OvX4/YRBUzXoeMi/z0dJdSktVjllgrNFKiW1lRiHBkHzHqBOeCSMLHnoC+NQWr2O/MXYCOueBc8lrIw9Fgyx6rHj2WI5TQijoz+dHXYLPzLOALqJBUhi6o6TAVa+Q3jRSIqC74s85D9OWnMgD5BvVjcqvjeo4yZHXlPEz51HD2k5niWzFiBN+J/9FsGYbqneiHuQ4VW9PyHLWLwroCtyqB/R9Mb40YNc/BHQmFZNX6eGX9d/Vfua9SDN+xvzQSFD9Cbrg+2Yz5YHw+XimRm4K2QOdB2lZZ/yfURdxyBfO3leE3JUZlQHKBJ3fqfdWdg8HRqYkWBLQnSElqSw+QyccvykgYDI8S3AKoKvSLTM44FpX642JNaAywYp9V3oMRgh1TldonETt94RRwLCRWLmqVAhoaJPMRSVEq0+VmRojoD2uxTqvAjpoDkUXw01USqQbw8oxDIXf+R2u0d/V88HzNEuYfdA57WIdqZp3LeTQkY4HbdG4QDtM+mMUQgErCrDSTAV9TN8U1ldhjILJKAcVOX5n1IJjjcqO/EGei/Qh/aJsKBCrXBXCLiH9hGBIyhyvwUZAY1RhmmLzMSEpdI81QF2DVcWalPnQsAYu0eJdqiIq6QkdA1Cq14qQodKDfKwh091ykxTaXoCuIVvQg542544Aq4Cs8xd5Y1IXUCb3TopTuaWR6rRH2D5TX2mr4+QcEnDIS6pH472qQ5WPlL84rma9kTzCkBhHnpkKplnrkZcZOYigXuaBK0+o/KqMRsCPfXewp8GQdSjb1j5oUtsu0MUcNBtWyct7+J3hcY1QKOBOGBTjdNoCZKPBo/MWjQJk2LsuF71H3qsBm7Kexe8jZL7l6yYA3ZdrZPfZ4jn7C24sA71oQUWJVau77H4FJwU3vzZbR1EBRiZSJaAeKO4fDLGGM16/nMbcsR/pmVWrNZoTcByVVmx7l1LzjWO7Q44cExWKth9pqIysYMbr9lpD920t2dCh5+DKNns9AG4FdL4noCMkTaaL6+V4XlqjnNy2RgZHln0EdO0DxsVM+nGYcsx8oBuiDOQLXK8KF9/jM2jIdgimXDaItHst/ow8WCa4+gw1crj8A0OIkSfmQJBGZQBGIVfA5XNdMQUPTX9T/tNnuxzUUria/KcGBtdpsTUqglJhIFjFGnVs+ynf5aFtRzB1cERkQNqPtCdfqXxH+vcGKamqTAYc9LLByPGQXomf0s6OuG1N+X/CgRDjmREjAhJpHvkhOhSTNEkeqKcTyJZeygf7T6NIo0xo17ck5fXRaNzxeYxwqYziWjXco/5UcKbuiHrL28uAAqNC/xSUyiKkei34i4aSzlGZjlMw5HjVA45yx3lUXNFnUO8R6Ni+Ghd8ZgRzfzaM89HQjUqOk04Dr9dlNaULDYoqdvkI0L6WHtAlJAD2hIHArb3InufW0D6WZrJXnj30cT+SUYhc+0KHHLjwyEgHG4EvZgkrs+I+7hNUgVTFhcb5zBgOTpKQgD0yJSdRPYSoYMCHI8O2iUmlGBVkBHl+ho3HNXRVNAQffMd9hAQXF8S8pxSAVqlhL/w4aYpr1VwjAcOrgEWmJiNN63MZYOJ5DNm0mi0PeZP+7LvOUxlgsB/sb0ET7k3Ne4MZcqYlTc8Yc5l2GSSw17C0XgPw4xgIgmxzgPsGaU83Fada12rdR1CIfKpKnAoP9+u2ETVM2CbCpZE/dL5IxyjMqnzYFwo2fuPzmVDHPmlCo66HlircELXRfvn1FSz5DCdyEDQawGdyPnQs3mdsusGyxmByu6LKwq42db3U0DY87BTy530KkjTwlEZ479GaWs3W1tenhptJMwIh96CPl4OSwYdQxTRAZbvT9IvzsShkjjd6wNr/8fVpzEyKw3vVHeTJvZ4P2XVPPXuJKoe4j3kuKs/Ki7pPu6zv0SFToxBeH4CD+ozGDKMIkFdG8xipYsSAOohbvpR/tY2yCJrqQAVfpQH1m4I65wq/4X2r2UxRy5DQqkaZYlvUvQD0LvZt5lyISHteHw1yXFeMMWyZ4zyVGSzKB8mgSnqC37sM0TmDsyn5Fwi3c5wFnlpaksRz2J/KvvMPTayhc1B8JXGiYFBApildfq/3RWABkGMNDjk5ZUqVilH7FJ+BpDSG3MuUPAkbf0vPrFhfkhpUkVEhQ6BUCeOaIrGh3/dta71BShzDPQXYexZuKuiihohajOhbGaBHmqmSpqJxQYD3iiUDKfpCBarMW6YsKEgM30f68H548rTAo8Ly9TPPI9gdyuT8M6mNCgCvEwrE8xjSFiJVgJx7zZJVHiEd1YNRpU3FurW1VQAGxkQF4zSpIwN1snBL5H9a1BOWtKC5RmDKAF33qavhUqbkyauqsGOWcAQm8J56a1H54HM08tTIRsg9ehVlcqQ8OVbYI6s1UpY3vqP8qOEQIzbUJ/x+B7sMgvwreOkuDzoXTC7DjZsbmxOAroYW+kTAi/Oq4BfnVsdPI7TMYEBhmVodiafjbYMR+DWkv0sXiSdG2kUej9umIsgorcp1XNKtoLfq9EL+q5N1Lngt2kk7CZIOU8eCz4L+ge5hlnfECJW3OC/st8oX26auoKySXzXCQUB3hy8/nPRVHctnRDD3z3CMivjWGBRVHvhecZD98+9y4xOGUlhGLW2b3ngEdBQ7o4GXHRIYXkWeUt6Pnjz4qg16KEYkgL583sERFY1OujJOFAb9HC3AaUylE1oQHOvCCNmJQMe2IuApOKachMHEGnwZGOo9k79XrddP+3dVUZIeuFYVCqMFBHisHzZb9WIfMO4rfsuVn0jTMoH9XgBd54EgVwAfjAgAYl7/UsVNEOZYFEyUSSkkeKYmwlGY5+fni0zVaBgAyNE4XhUkMFb1hrl2zms0BwDmGEKnZYCuxlMEFAKXKlwqCfYTYwOgq9GpXggyTAHoESTJL2U8qwo08pWCNAGLBgf5uLCkc0gtKiGOi6+x0pteD/5HhjuVihp+5AVGSAhIE4CP7RmSTVumECOQqbJEdKbZaqbQe/DQSQvyPz8TSAoZ8yzf6X8qf4wCsaYCBr6xsTGxhqj9w3tdQ9d5pZ6hh6TzqjoIS0aU3d20SAa5JiXyObrkwe8ioHv/auPCUmV6ijpHn6F8RkDUsWk/adBB5ih39H4JEgj94x46JSqfiIqQ3myrWAIcDG2ASoYSIVE8oJ6K+lU/R0BXPaCyQJmmoYHPzUYjLX3lB5YZbXxGpJ/3LYM68Ef5U6MGeGZcSqChkuaGmxUmqyWyPTXQIrCj417ljREG1pIQehbr5gi3q55NZqz1dnZkt87IKgi5E4iiFYcOqDIsE7vY4QjoVKBl9zqQN+p7htxp+Zcxuz8z7EMvm9Tp6gKlM+tOUJ0ABQ8qFPyugM7P8NDpoaghQCagcOlv0ZLVPiv9KBDKCLyWyoFJNTqHuI+ZlREQIi0gnGR6KD9eD0UGYV5YWCjC+RQq0iotOSRFEK1oZoviWla2Iz/RiMD6+cg99Okhd86/eqGkLdqksUBacSykNwEfdKPQ4loC7mCQAL2Mb6jI4+8KfLqLQ59PWrGPXH+nAtPf9fnRgON9nLcJ0K0A0FOVOCoZ0osKnImPqijZnoOZeFjaRsFfoYyxKkaE/D3kXgLonAfVKaoYnbY1REnqRQ6LAh77gusIMAy5c26x/zzdsztLvKz/SmfVJ9P1Q8pQV3pN8gkLJ00WlcHYmVzl1eCm/AGIAErwwFRPqhG+F6BzLsp0F+VFZU6NSs7PAFHGXFo66jeMgUWpGHJHW4XMDUcTldai0R3prTQnHeOSLr+Phi31G8ZT1GRoNNKSxF4TmH8jP+irLxlKJTrqMQV0RibUcKKcu+xVUP64vPQxaT/Rpl5bMeshQgxgx7IpKx7qrqu8tdH71E+RMH8uI8w7vcmQ+9HXn1sAuipNDo5JNerVKf3UAlIh5OSSYGWgRUBnVt40C2svwMMa9l77wKkQFRTZZ6yh1xutXYUwlDHB1GrZkqHxyjV038AWElVILyo0KnAFCYLQXuOLVp0qPa/BjP/ZolMPnVb47OzsRNIKwYyAhn4xLIVxMskLyhOgDg9d26RSwPgGSCjBtoy8h1itaAia13nOXhI9IYy1CJ2hCl6jWRpy5xxwDXwvQFcjR0PquCcCOseSaAVjZLxkU6bwqeTU0NI50X6VATruV+8o5hrEkC77EBWQypyC+iDsHSYflgE6+41nFaCYC9JEI5PX6vfRmET+SlJmY4OO9CD/x8IgEwZXHcK7u9Kc0hrzRBkGP5EfMIbBAJUK0z7cCCaF4hODpGx+VWeV0VhpvdvgSMoY4ydNaTjSoNYI467nj8zrOLD8K40x6gh6zcoTHJcaTHsBukbgFFBp4CG8q6FsPJ99xhjooUc94dfkULAm1UV9FWs1cGycL9aqV8dRaa7jpPPBZQj10KfpyWly423kGujK15G++E0xTnENuSOdXreo6U/5j1EBzk+BO8zZgPePPK6QHOcGitYHGAx9eZWGRsGHAFBfW5eQ+3lvvqgIuXNgBBpOritvOexABSN68CqMURnE39CfceHW6evo0bIrngsP3yvvlW8bIZhEMFdAVw89GiT8rCEoBXSEGtl+mXWKdmn9TvPQ1cOL9FE6K7NQedSqNatJpSk1GjhnAHSCO8GOSpJWN+lDgwCfNalPPXC1/AHoNVQy608mBaJ/XvhDwnUUDBoUeO31kdySkqPUg6S3j3si4EWBU8BXxcblAyQ1ap+pNGnQoDQQtx2WGZSqZFXwyUNla+iUG7T7WiF3zQFgP1UOlT9UDpw33UNHYta4bC77y/HvZdBgu+AASw6hUpm2ryAWFR+T8qDY2G4EdHpzBDo+z+mPwkd+wEvyULUtfQ5pDCMRPDzmlVwKM1j0Ku8aIVB5isZJmUFAXtXnKUB4uDUbNHy29pt9jXxVABacgGQRTGT5a184VrZLPcA+0VCOOpnPAO3UGVNjAct1cAjoheoOEjyPOp9JrDRGuesEgO5rubIXO4KaVsKM84u+c1uryr9epzqLY6FXD0B32pYkxfEZvF/njXpCQVN5nr/jGXFJYHIJaWCbnc2i9HGMKsT7FUeTQzSyKnKUQqXKBOg5aY4lf3t9QzSFc+nzPap4gHoC0C/6gdcXaFgwmmSygnjaMYIJGVctsAiIIFIUKCWsGxh5DaJM2KIC2wV4nhKI8qGT6+DaxrSQpQuEEzKVMIyKiwzGMeCZup/UPw9QSxuANFn6j8JG8FchioyjEQwdX1QQnAN6jA7KWHvGhTn0qIDOPmiEYlIZ5ROzSg53UKUBgWSoVPvkPOf7oBu200ORj1TRjcJPD31ubq7I5CT9yBMAo14PRtHYS6BQkBY6L7H/+MxtcUpXzhna0TVQ0kR/Hw6xbW785DJQV6AlbajsWFefgMX5pAGnCoV8QOMG1+6VdOVTK7tESJMiKlAx6+70JiIcCqyMUKjRzecl/qk6oE8L+apBVarwoIrwjJwUR92gtBgbTonGpA8BPZ3YNlac5DHyCPhKAQX38zeE3NPzJoOuCsBxPiOfaERHQV77qf2elMvkhGhSHOc99qHUYBClrfpP9UdZDoXKJ2mtulL1CAFfn1lcm30hRgKo6zUET5nGM/V3nwN6kdkgpKyqJ0rvn0CEa9S5YSY9eZQAyjFo9JC6jP3A2r9HCkKpYfaDdFK9oRjlHjoMxFC6NeFpgsW9AB0HS6EOCUPuajiR3hq+V8fKAR17tLDklBWQ35P3m3Pvuc9f1hNIgPNERJbVRr993UA89Ivf+sZRtCyUufQ3Ciw9OQ3DqDFQKJy8VsmkA2XyhEMja7ZbxRpamTLVvkRAd4OgpLCL9kWfqULlgoDSl75uMbltThU4FYhOLj12ZBjPzs74ARV8NhUBFSuVjypzZTC0X9ZHfkfhYvtqVPj6G8Ix2bshUKkCVwGKXrCPrT7OflVFwbmGMuV6YBRGUK7RbLqVrSdI0TNlDXnySVQYSCrs94d7AroKlyotHYvSnrRQQHW6uGCMIznkYdQxiEpeea4s6Y4GDtpqz7TT/GcruwACORKUSgF9oseqwu0cGGp5c9wRxFUZot2tbRw/Oz7WlMqN/Fa2xk8+8QhNLu2rPOSGYT1FTfS0L+Vb5xVEoJrpCFkaCuqhKviqEaN6hOuY6nlwjDRIFNAnPXSAezpamH+qY2gEfy/zWwa4lGHlQe1bep9Ou9OlFDUM4pINn5WUdw7Vy0l3NB44H4iwRbpHQH8t/VU2NtIbSXkuG1L3nDxKXi70XeYVRn/cFZKT7sp4mOPRCK/qwrRtb7wPnNeRR1XfqYeO/rpuFOLsNc8R1HntTifV8ZjGQ76tk/pVktWct0YDa81gyXZc6VANF/Kfg3cOmVOX+mdUEUT+kQC6J8HJFjWM0a/tpfMaAOhFf9ygwhHQ4zX8ynlvudj3oSsIlinOMiuHgln8Nj5HtPjKFW+uBEZXKCmDZJnrPsqyCYkCGvuJSnEs7BA9EQJQVIqF8OcMawVfMjOFJiYV8d5CseYk3WhscCz0MGip4ntamjzpC0pJIxlkeHwXQ67sFxmH612cM1U4eA6YgeBFpVrQsIptewPD1iE1XPA7LfOCoXLyFZ/vdMhCRYbVuSEDxzbxmYyOthcWF7wPtMRVGeK5ZTkQyq/gIWydcvrBSMzFFxyUuCUk182GRY8/F4y8zZAeJD0ZNQjY12lGBfhu6CfG5SMeZUuJywbo3x+floeQmRs1eVz1RsM2O9uFQaPhPM7za4WM6R2T1105yhZArNEqvSaUe14a2ZXDkvfl0tAg//g2n6xQyKMpC3d8fCtppkmZnFOdW9IUOyRoECtQcV7goepe/kkapdKdZX9sq8wD1/mM267UMOD7MoNMdRi3zZL/ValT3imnpAvltdVq7qoAprqkLAKq491BUlQANb2fZxkQWFWfOo+Kd6rzw+vQX/XyqRdwr29pa9T9ldcVRztnXkeEjvKeyvWmiK/n6+Cs82F6j+eCbgQ8xSCG+HGf3k/dMDXHKRet4nxMGBKyzOPGgyxbOY9nPkclvTGgjwsI8Zkw6HnaoDpz7D+XBPEb+07abXc6DuY4MdNpkrcWkt85H9SvxTq6lIB1zNM19HPfcrHL8zShV8AoExz1xv13PRs3rzFpvVwVZLRJJUsCsA0F99g/vYaAropKBZb909coABREjTxwEqn41VjA/VQ49EyUAbUvYA56GDQcxmvyUIQp3ByfT+AkE0QlQVo7U+cBRcMFz8C2LQV0zrPTF54lvDCEXSWpj+COflOBlypGRFgaqRY3lR4VB+/TNTzSiIob1ywuLRb72F3B5IpbCmjTjDrnn3arCOH5dbnQQuGhZ8UCxYFCFDSsvK0MuBR0BRTla5UNzqEDly8ZpZ2szkOx0lM2MBgadIUF42mQ94bc/yHzAAAgAElEQVQ36rbV7XjYmjygQkzDKvJrlBX2G9Y6lQJpAYAv5jx6Ih6tS/txC3njvtrcKHkBUQA3XSQa5Io+Kxflfypw8n6UTZVnNRA5DvKBRlnoqfG7Ysyvse1NdcWEMcMwLbwh+SOtqJw9ihGMGBqp7n3n9vXZUf7duMyGFY3JxHNMEB1H2ZS/qGfK9G76LiVs0UPXe9kH5ffIx/6EHC5XfUt9yOs1bD4J6OlYZiw5MHJCg4s6QfmCOozj8oOd+oNi37XyDftPHmIfqGfYD9CzcJCwayY7I3wWDQWOSfULjMlGE2cBjNzw1hKs6RS6tD7PfjP5mCVZ8f08dgFluaBskL8xBjpkCuj4Hnq9k5OGAeiUM95DfUt9qp69ziPHXsjled//uj099L8uoHvHpAA+BwtiomOe5SmAFJUVrUMlkjJJkRUgXE8FrQChnqu2oZPgllq2kqJVNw1wyShqFVM4ODkEdII/oxJ9MFEu2xc9RI6B/aDHyzE5ALCvLGYdDpnBM7BPNwJ6QT8cioLzvnNhDB077kU/edIYFZwCHb5rt1q7EiYpTPidhWl4vwIWvpudm9ulMJXWyn8R2DGO2YV5n3kCGMCStKMS6GxvuwC1Gs2JwzpwH7zmOCYqRvaDQqWC5I0i3IqVMHjpXPvKhkJWBy6oXgjFazanNTtft/PIVdW25XCaMiNCFa3yFdmdCst5y9tOOcfkG9LPDZBc/3psAZrPf5FDEsAcbUyscUpGegFaGu7LoWOnawZBLhnpOIr5ysqXz1KDSg2cMnAojJTvEdB3OR6ZZwAoEcyUz2iQqsHKfvrctiaPPybvsT2G3MlDKgcA9NTW5KEbOs+RbqLmiuz+aYBOOk/eM1lmF+exR2NE+ZyeN/uPcVF/4TzvBCi7a3lQL8Y6CKovHRiRGMsypxkTcA31NfkveuHgD3zH5+MejbyRd1malro3Avrs3KyXn4ah3e+lqnO4Bs/G/+52p6jEmXYVpTKrBPo57AISQFc8UZqBD3SLHvqqgM5IqgI6ZZb3aqSK49gF6Of/wCV/LUCPCketffdgYMXmsDuvdYHIlk+Zh16mxBT0J8DTcyIm94HSIlbB0O+UgTkBUYlTiURDQIFNvQvtkxoMmARdkyJQpolLa8jR61CGVqAnU9Lw8Ep7edsRBUWNHVyntdRVsJ0hvBb4yAGdli2VMftJIYkCQbphbGr8RMAGoFO5a994/wQgsSRoDhmjT5oUpIqG453Btjws36DIRU4YUaWKkNj62rrTAbzWaredDG5o5ggRhZSKmv1U4ecYlc5+6ij4D4BeJKqMw5j42Y1WhBdxCEb2aMlDQN4usswzEEZAL/pZsk9eZWSX8RkOz5kwWPL6XMGjGaTJG6zJwM8qF65g/Mbs0eekKM4l+RjXsU9UxCpzcR75m8oiAZ38r3RXoKKHrP1VPmf/tX29FhGGMkBjGwR0NTb0fWsmnXVAOYn0UnkoeKSY7+TBERA5xijLqk8m3xclVaZmyUe67XqWeOjRsMG13IWB5xB0uAwAQE+0myxhqnJeZkwUcwL5CCeI4XrqaryyTRqmHA+dFFbyJKCrHgNtoT/IV9QLnFt8PzM3W1TEg3EPwxxOJpcBuKXQzyLnvElWOvQbAZ16LtIc9+E3zbPAZ3rmeGWEg4COvpH3MQdcrtBIqeIGebJywQ++/q+1hs7OF8yga1rVJNh7ATrCoNMZNrLD5DGnzkwB0El0epsqYBGAJwRbDsmgZQXiEYxVsSjgqtEQFQMVMr0UgiK34SAhrtPBaWPjwiqkp05WmYC4csiJhR42neKl08Kmt6kCge+wfg5Axx+FhmEierhREZE+DkxgVtmHS7rzGoYsY8je+xFOEAL9SG8HD55GlCeqTKljjZDC4oKbwc9BrFoxAD6iFDyUppnPx3bwh4eVk4Ki4lWjgMKigONdQsgUhYUyoLvQZwXJM41xWaEg0Ke895VjAaCTbzhHqlhp1auMTPyOfIBMfzf0chldzhmBsQibyrnjpPFuKRt/o/IdDQ7KgSpMnX/+rjKiYKx8pUaAKvWoG3gPe0hAj2Co/SZ9o1Hh7cjBNLwnGhZRTygfptK346SnqG90XPobgTDJxbiwVaQPeSLqgETTBBRa+jPySWE8huUWjqmf1+B1bpUfdI4JMgroSU+lpGDOjY6Ty3Zx2YJ80u10JkPdkkzKZyoQKx3QNvqk3jt1CHUvDctpHro6JH5NinukQ08qFWvjrAwp5uLyhLHmHRb1xjgptMzoV71CWaYTAyCHruUr54C04tzjGgA6o6WUj4hJ3v8L3/qGPQF9L2GPv/kECOO4B5NmoDhzlgzLkDtCtoVwhmP8ImPpdYVwciOehJtJGFUk8Ts+i8Qlo5CIJCpPI1NPWa8lUJUpDX5HoKQVxhD8YA9ApyLWbVfKHIWHm9eAymiD6wnOKnAFQ3hRmL4npRE88cr1ymgVq2AVSgzhJjnQhZZzIQTZyqb3rMYLNBFS2SIgqGc8jf+oVGfyaXAcg9OcHr6NDIlnWznkDmsduyqoZH0Nvdf3hJjXAnSCugKFb9tr1dI6tKyhs9hPwWNQUnnPr38n+2ZZ6W0a/2ilsghukCtsGSz6lNdq1XijgmNojmE78oAaIREM8FnBLc4/ftM1SjcocsY95VyNFNJYQVnlkjRWhRUNUg19+/Ny2Jrt6bPxXusEsH3OC35H5IT3KjDHaI/yh8o/dmpom6QRx6WAouNKbbIgD9XkJCgSGFWPqVGC+gPprIDJHCidRwV0jnNCpvIuG51b6grOPz+r/kLfdna6voS11/HRcZcM+APf0XDf2tyciPCpQRj7q/On76c5TNTNe3noRc6XEKWssAtpyhwV0iY6PWqkqk5m2JzyiD5BFhFhxS4hXdqIXvheIXfyaTFGALoKAzuuwjdNqRZKIV/wPwLo0UOPkxatECWSExW1dnLIh2ARJ3vamCjwCj5UQBREALoCDAnH75jFqG1MCt24MhoFgpmgAHTsw1brOD6fExYVlc+ZT8DkljsKJl+1f1RYuM0Fx09MS0eY4q8suYQMq0qMzOwV4ryOAAt8pFOv1PjhPvaY1OS8MhxZA0lboXRsjCZM4z+MfKY9k7yUVB1lnAOBECGyr3MWKUxvgLuXGs2A6ltS/jsAXT0zgsmgirMIJOSuIcxs7ReFIvKkMRSPj6l85FihR2CncKuS1vdqaLCELunvRrONfGsh5xYAoAbbSNYwC97Jh4ZQLzgoiNHm/e6nRCjQlLJCZaVKOYJR1DUKuDoWGrSsb0A+pKFN3ZNiMmNAUy+RfM5rVS9wLrGGrH+UP74y5EtQU/n0CFc+C2CaQRb7S9okWUxyp4dLsf9sR/Xd7ja4N3xy/Mof5IVIIz4XESo+t8xLp/5Av6i/xrzU9eOVcR4CPWAFV/CIeujUMbyGzoPSlE4EdZUCZtQDNHjoodN44fPRX4bcyzx0fKcREIbVnX5ZdlEr3e/NJ6PRQ6cOVF2lxj7ngN8xikgZwe/cXcQKiOpMkncZQWBSHGWNtNgF6Bf9jTfu6aGrQilTrLpG5r+HkLsPaA8P3bcu5D8Vfn5H5omCyt8J6PQMIhhoLWUKpT5LKxnhXmUoEI/edBRoKr/X8tCZ1IH+4lrcR0BHxBlLmtpnDU3hWq5BkyHIxC58taqHkhkVUcEksNJDp0BG6w8Kn16ienG4HrTwNaJwpCrH4qVvcdpU9jRUkZDxsG2Fyh/PIY29ryh9WcHxncnLIROrMUn+irzn95tZcXwsbJtaSmbxZQCsWXn+Rtqah6d7eEy2rXko3KvtJQ9dASUahxHM/XqsgQ93bJC3rWl1J9LCw3O5VsCEwsheFSul8Xqdw7IxK43xHnkBCqguf1zDHuHM8pyUB+DNx3Gisp8bP4ie7PSKrUtU6H7aU06ucw+cYfp8EhQVsYNdczegU6FGMNLxUAZZmIeAQ6VMPnGjIW9rKuNhRkdUptX4pSJXI5v98DlFtTMJ82rEANdB2RKEFYDYPyxXRUNBoxq4jmPCc0ibpKB5jsB4KTECOu+NYJ7aHB8fq20qj1B+y+jj8ihlc8sAnfomAnryMFNSHF7pYXKLGT57ImrOoaHuU9DCNUyaRZ9V/xLAuO2OdCCf6BxTR8TIIo0xNY6ic4bDhQojDkc55wS9wjGRPeHQEzQ0iyibFKGJ/I45Iv9xPPhunFSY5l9LGuN36mi0RXzCd/yvoL4L0M9+84VF6Vc8PA6+UExhnZcEJQgUYJzXHnziGA7jFilZZ+EJXQroUeAJHCSuEoxCvtPvZh029g6V+UE8MJZaY7Q0dY9nucCMkz2UgbSfmnRBWqniUYal0cFJ89Kn9YYrXQVqjpvMwLYVDDlXsPIAZFQ2yjBkIg8151wFgiuVC6t0kTHIROg36LO6uurDVUXHuXaAQIZ8zvLkdZGPdNwETb/WKu6hazEUnWO+H+ccpGzawsKHZ5/rHEPwsYUE41hfX7dqvWZLS0u2iZCeG5UoE5yiB7iGxXDgoczOzBgKeHC8rC+9uLjo11144YX2rW99y3kIte3xTAd08HfdrDdM+9qZZZ4OTkheEyx8jBN9eenFF23//v0+F9/8xl/a4SNHrJPDllS85FX0BdfpLgMFJyoW36aXw6bIuD3x6glfYrjk9a+3V0++mmqlIwEVZZRYwESLZeQkIGblOx+y1nulakuLi/bqiRO+roj3oB/CpEg0PHT4kJ1ZW7V9+/e7oltZWfH+gkaYI5TdJS8vLy97+zBAMUYc+kPjtRiLVIzD/aAB50KNLTyzWNrJB1tM88BSSDoZi+g7Q72cH+4/jrqnTN5VkbJ95o8o0PA95YB0V+88ySE92BTtoP6IjkcBLrKFKumrVAQDNe2p39gGHQB+VrBWWmLJgeBL3aFOjJ5WiDYKvTEcesg9RQDGWe5q+KoRoDqc7fN5kdaqi+kQpXbGxx9jHvGfdGO72j7ngXxGnsLzPdGst+M6gyFvn1M4GLk6I4xlx4h80hl1JO6nE1DntreS0ui4jvxbyF7WDeQlZPnjvTpaOv/kWzVEFNh5XgZxu6KArhOtHVDrlsqchKMFUTCxroPngjIaGi4s0Bz21Cx3FSq+dytSwrhkegpUb4DTkJKyit4NGZTZhfS+STwaIwoiEdijZcv2+apZsPyOjAcia4RBLdDkQQ6t3kJhgvSngK1MX2ZhFhOIrWdZQdMbV4sV13HNygEmGzcYJwUizjuFFs9lyC16Lj7fKL2KTNc8z2VGET0cWuakp/MXvEDWg5ZqWeQx8lSRcyBr/S7g+aSw+Vy8AmDhwD4/byurq/b888/bkSNHXGERGDFmXIP/pMva2pqDEQHn3HPP9fu++tWvOvDgeQB8lrMtQsq1qm32tgpAd6CR9XgYKgC+88491/7qm9/0Z1zyukvsP/zJn9gFF1xgALlTK2e8MA7nkGvc5Hn0icKvwOS/W8X2LS7Z5saG1xuAcQfDgNUX9bx6ALrPYTa43cjJ+/aLrUuOQOODhnwsbpT07MILLrA//uM/trf+4A/aTnfH1tfWfMthbzTO1qWSpULC46AfYMycPHnS/8M4ItBhvjjHaqyQV/gb+WrCGMw6wUvPSmGiCBwqv5QvPt/p6ltHx38KLjSy+WsZoHMNPT5D7ykDrPR72gHB0rHUuQQvnW81BqhndA19/N3YmFS9oTJFuuIVBi3pR51AowftU345Z+gbdV4E9Ei7OH+kic5J2uo9mRTIsfB6nX/OCeeZnnvZM3itGo50BiBnSEaDfGP7GHQEInbOG27U5uW7NIhUsCpX9ku6K0XCfK5k8iOdo6E2wRfukGAbazLIXH+Ec+v5PMVdGgDU50rPAtAphHywMpcyQFTaMaTDBCl/XiWdR+xb1PI6a2FBZeBnVasJqZLEOgWSCTDI4fH+EGGLRNIyw4OK0pk3h/cV4Ck8ej/HPk1Ilchc4yDzkI5kIo0CRE/Vi/PXm04b/JUpcdzDZymjY54QSvZ7ctEKraKEa9Uy9dApawLn0L+HVsNpVCoYNKaicad0QZY22td1LNxH5U4Ln3RRJeWFJXppHzi9NLVEqUS0+hTuL7yzfB48BA18yINoEFWAIgJQAbh3ul2nBeZitj3jCgRe/Nr6mu0/eNCXDBhpAZB//etfd8BF38Erp0+fdvBlGVTsbcVv8E7n9y9af5TPAy8827ScAHqj/Y31dVtcWLTDhw7Z1772Nfsbb32rvfzyy/bc88/buRecPyEbCt4cqxpc5AGnmVVsa3XdawEge9/H2Gr6mjnAc2nfsvWhNJi0R8MLBiArZXnpzaobIj43EobGdwtzc74XF+N93cUX27e/9W0fz+svucT+65//uZ130YX28olXnE4HDhxwGsNAwjigLL2ARgZu0BDfY56w8wAePIylGI5UXqVMKAhP8FAzFT+iTKsMgVb4XnWahs8d8KSwzDRgobxzbvCZPIgIiwKPyoYazYyMUWmnCGMyRvT42SKkywhPPiNB+z3WFbW8rSztJZ9Q7NnB0epkHN+E/qomvcBnKqDgeoat+WzQlzoPofY0L9OPD1WHRsHX++CHhY334O/6PQOc0p36QTFJDYX4Pa6f8Kxz3RNPSOv1bG5h3nWFV3TMgI72/NAa0CZHTricxjKxxBqtdKh9m8YTKsteu4JRxhwViPPP8ZD+0bjn/BbYeM73XTSKFjAVuYbClBlUaAhYhTDkkfiE5UpIGDSUpgKyr6vT0tF7RCIikJAYFAqfLKnlHq0jKj+fICmIQCHHd7pGrKDOMRKoCkMkFG+hwaCArmBKRUTQovWb6FO1/qgyEbJWg4AgpJNIA6T4TpLZdGkBz6GFzrFQQOkN+ffZyoxhT9II9CF/lDEsvEKEnejtqyfM5Q5VNmzbAT8LjAK6WqLsL/qA/nF87CtD3AAYAOehQ4dcgZ945RX3/s86etROnzzl68zwRNzSxpnCPOCjXrOTK2fs8NEj9sorr3g4/IUXXrBLL73UQZ1HB8PDBEgB1HANvHm0VW817czWqnupvowjoTgeroAcAnjQAC4YFghxnjhxwmXh4kteZy+9esJlg8tA6h3hO0bAyrwtAPrR/Qetu7VtJ1591Q4dPmwbmxsO6PBcX3zpJTtw6KCDOpMGsRTBMLwr0ywbPDXLlepwlKp3WcUO7t9vWxubhu1FiDYsLy3ZkcOH7eUXX7KZ+Tk7vbZq7dkZHx8UI6IimM93vOMddu2119pya9nbrlvdrr/zeh/PqVOnPAJCT089xOihoD+MGNHAo+LHZ+wD14Qh5SX8jj6RdqpPqEswxmjERlBWQOe1XPKLgB49KurHaHSk6FAy1vVwlwioLJwSAT2NJZWGRulo6gV1VtBHLjlE/qEs86S0aAgpgKDtaYCe9GMCdLahhgWXHKlPJnAk18Ggcal95BygXzSGaEhxrJSZvQCdxqHqZ7wnz2AfuussKdFMT9yXY2Q7M6vHcUkNcoRdQtFDV4dQdSY968LAzIWmuNedBiAxQ8Fc71Us2hVyR+lXKmyChAImiRcBvVCq2TIkGBZALWvo/z2AHgWClqMObmyhVg2lX3XbRAR1TigBHb+TufBbPN5PmQb36O9qdWk/1VBR4Y/hFtK5mHAYJAajZPLoSAXeaJGRQQrhkchDDNeW9YvzyOdgjZcKU5ckqGR12572n/MBWjIRBn2CcOBerlfhfVSIpDHbUwHgczk+vKIPBHS0R6WN+7BLAtY1xoG/hfl5m5uds53tjq2cOWPbG5v2Yz/6d+1dP/1Oe8OFr/f14c3OhrNMcwZFZur27huu8Hk+ePCgnTlzxsEbf/v27fN277n7HmtZ2l7ZsY4dP37cPWBUeTv3dedPhtwzEPrFOQkNz4Fh8eTDT1rTGrZjO9a0pr3rhndbpdXwPAR6QuiHRjsw9milkw9rI7P1V09bs1Y3rPffe++91rYZVzA71rM7P/Rez8IGnPu56fTQqUhhaGdvxJUIQvA5CQhAB4W2trJiy4tLdu7Z59g3vv51O+fssw0HWtz9L+6293/4A7bd27GN7S1X6OgDvG8oGdAQHjiWL+Chf/pjn7Zt27YPfOgDPlaMEwYSoy80QDnv1C8EdPKK6ijnm3oCNXphEZhoBFChk+8JQAA0BSDVc+xTNDKVf5nlrs5AoQtzlExlljohefgpfM3SqeyjygANPCr5SWBO29Z4QA2VPp6ja8wKtuxb0Sc/wjhFyHScKn9Ke+rRJOvdHPUs99Dd4JKkOBobhWGFKn+5sFHUcwrSGsFhyJw6kn0jzSK4KzjyN9IJEU4Y7XRCYPjDEQCg4/lOo5wISr7yiHIqrZiSkf1wnvHx4hybetqkK4066kRfr8cyYi6uUwboOg9lNNrloaOwjA6UHhRDStEzJSOUeWvecal6BQXi4Pk9htwVMJS5+L0CFJlQS7/yOhUobpvA9WQGFSoaLNGKV0GKAq9GAw0GFRQqEbSjWfYEyUJwkWDUTQoXf6S59kknsRAEWVfFljNkauIeTC6TSKJFH40Rnz9kyQpARmUX6a305fNwP70VjptjwfesNKU8xt9dSMLhIWyTAorxQOj4LAifziW+d5BHgh0yvvsDH9Nce8aWFxbt13/5V61lDT9mNuUF439aI4Mp2HHqV+3M1hm75pprPNSOccKLhhcOb/KZJ56xnvXcy8R9l111mYPX/L4lO7V+xvrIc0fFMQm5sxQswswArofvfsiNgbrVHNRvvPNGG9Wq1h0NCkDHmGkckZZRYSkvAtDPWj5g3Y0tX0J4+pHPWi/1xhrWtHff9B5bXF5KCgc8BkBnuWCAPMJ9zFHJ5SxZ0xrePxTO/uVle+5b37bF+QVbXly0X/6lX7Z9rWUbWN+uuvEaqzTrXk8fNKNixHzBYwfvf/vb33aQ/8QnPmGL1UV7+1Vv91A8oh74A20oa5APXTaiYUNlquCM987zuWwxvR7lYdBKvUsCMV5JR0RMCHjq+fM5VL4Edyp6GsG6bY08rvrH12Z5zGc4GAgFWRTQtX3KPe+lTqDhktpI4WTue+Q9HCfBjDpcjRX20WupS+2AqG/UC6ZxxZA7AF099Aim5GcCqIa+nb5I5kVSYzjPXOnI/qh+jtgQ242YxbFy3vWZ4FHlOfB8YRxmmQDI8zwGb5tr6qhzgCWfvO1WeZA8i+/IS+AFOl3OPzlCqYCuvE6jRY0VlX98z74Wuhrb1grlLIcQkJHI0GyITEKiRqahh+6/V/M+SZe+cbKGC1CeRG7ULwNzCpEaDwRDMiEqxSU7YpwUF9+DkPgjoNNoYTgsMjGfrcpAr1GG0RwCCpICOj1cTo6u9VVqNTu9uu5MzXup3PgMCg+ZhXRnf7a7HS9nqh4s3jMzHLSjMJB2pA9CRx6KDn9sg0paDQk1ZooCDCGhTemvHrUCPhUyMvQpENGAQN/h7QEQGD7kOjb5E8/HNQ4S8wt28sSrtrG6Zj/yt/5nu+Ldl9tbLnmzDUc921rfSJ7s3EJx5OJmd9u6NbNmfaagwN/7qb9n55xzjgshvHWA+v2fuN+2Blv+XbvStqtvutrp3Ud2bxuvk2voPNSBYfe11VX74ue+aA1reNvX35ZCz8+/+F07dO7Z/pwyDxN0pPGpSpnzCUAfrm/b0uy8z/dDn3rYAR2QDkC//o4bfTkEYI4okCfE0SvKRjbk0LP/SwAdRlJna8urZS0tLNonP3q302lzsGELtXm76b03W3fY9/K1mAf0l3kq2AmAdXJ46I/c84ht2IYdO3bMLrnkEvuLv/gLny9Gd6iwCKyqgMl7vCYqTZYtJtBSH4FuvJZ8RSeA1+D3+dm5IulQZYztUleoEYD35D9WWSwDM/aZyZd4li73IeSelPI4wlAAbQYJGiWqZ8kLCLmn+8v5R4FA5Xbie3igsnZMunH8jBxRdtEPTYpLfRkfAc3+kx7RYdK5dXyAQSaArveT5lHn8Ro8Ww0cHZfKC7FLAZ08gToKnvib8cH1ZU5US974yL12j3joOR/Mas9LsHSg1NhgG/wNcz+xJFmrpxocOdNd9SzHwqRk6tQoK8STMaC/7dI9AV0VsloPyqyF1ZBPbtJJgQeJsASBntdSiXuYQ/ZCKhiwDR2oWsgIt1XrqZZwAVLMfs1Jd0x+wH0ariFj8sQiKkm0SWEtA3QFRxAOYKMKQ5UFLVP1GmggeRuNuq2sbezy0GnI4H5dZ1Qm9fAN1t9G45A0Q1MMd1OBsR+7LHRkIcNDEeVB0FchUNpOKIZR8ihVEev42V5hfMle70Kwp4SsijXKTsc9dLTDLHPc65nvtZpv+4LRhP3s22sbVhkM7S1vfJNdfcWV9v1vfIsfbVorCnw6R1l/2LdGFXvSqwZTDz7OWnfNFlqL1rWu3Xbbba6PsOZ9YN9++7Vf/VU7ML/fvwNY3njLTf6+h6JGM7DQB94uihb6+BFBQcIPllKGQ3vy/idQ8t361rNrr7vG531mYd7ObK5bZSYd7lEbjDzjH54xxmWNdPgOqy3iN4aHfc09n0XdHFWsVa37ksOn7r3PZuuzHkVY6a7aP/xHP2+bSOzj9TmnhYoN3w8RusilO4scg1zBL20rrFuv23UP/Zf+z39qZy+f5coPHvrVN14LBkrFVfIxmDy0AgZLe2bGNrY27ckHnrQrb77K5/HUyZNOUxgQ+B00RB5GmdFNI4HgED1QnNmuIExgAj0Zhlclj7lRgxnXsY4BZUTBgmBE/lc59+cgryPvJVdFq23iuWURCPBvo5GMaV1Dj23hd/ab86Z9TOdB5GN5s47TELk6ZAo2hVFYrU0AlRocHL/KNCMTuD8VKeJe+kmHin0kzTiHE4BfrRiOEC0OB8oXKQaoI8mQNTEAdO12xkmJqh+VZyKgF3hVSZUEwX9+rgN0CowE1HSHPGdDF8lxBHSfWyn1iy2i+M13lzRTpJSGG40NAjo+K6DjsCjWeKDhrliBfjIiSd5WbECftzbTclcB6Be8LYXclYhqDYKgF9sAACAASURBVHAyyywEH1wlbU3BdaxCNdGpUJJVGd8VWQXrFuM95Ox4HBgFV393xVlFyn9aBwJh8UyGiRi+1DU2BReErGBgch8nLW+1KnXb1q4+iQDRm9LENIaDlZmV1tjHjG1fWoxHJ4dGCBNbqBio2NCftKQxzlIlU5IO3H+uQFxEG6CE3SIdJw3iOoag8PyywjJq6brCyueRUynilXSmUULPjcsOVFSuFPPhAyqoNL6UgVV5O19i29hOx44cPmLdlXVrDM22Tq3Yl57+vIOOV7DLoXWA9nW33ehAiPA0trq1Gi17+L6HPERdMZRwBegO7bpbrrPzzjnHXnjuOzaHax540JqVVADp1NppB8q17U3bGQ2tNtu02Vbbtk6ctrMPHvaEuZNrK3bW6y+yE6dP+T2tSs1mBhV/dUPBhtZtVGzbBtZcnLNXvvuiXbBwwBo7Q1toz9jplRWrLc5aba6d2ul0rTWs2IHFZc+4b87N2Naobx14xsOBHdp/wE6++LJ9+elnrenmi1l30LW73v8+D4d/6/nn7MBRJMxtGpL0Xn7pJTvn6Fm+9r/S27RRHceu1ieOsURqCv7PzczaKy+8ZPsWlu3JBx631Y3TbtygjR/7+z9uC4f2+5nuZx087Ml5g+6O7wiAogNvdwY9O3T0iG8jRHgdyyBba+u2ODdvjXbTuvWhbQ8mq9ep/GmkSYGFoUuv5Z+PzeR9VI7UBypTNHIpS1wyo0xgflTH0ENXGaYBSxmLDofKAXUQ+x7X0JFfUKNBleuAFLIhRwnT0KaTQXBLS1pYj09brtgO9awuGURAh2fMJUkaT3wO7ledG40Z/OYFZRwMJ/EjOh5KH+1DynJPEaKoU6gnMU90yvCdLl/43Ehhl6g7OZcK7gqcGGunhzomKXrs/cxVEh3v/DTGjC15WYJJlDSIoPuYqU/eSkZaMrSIGdRjGjni6W2cK/aT9GKf6KgpX3j7MKq63aKuvNPjvLe9rkiK4w1lAM/vtHFnbNRDljVcgiknKHrO7LQz6AjrdPWJM3mVAOyPWnl4XsF08O4qAwc0ElMBXTOEKZi6JpUqLY3PuyXDUDFQcJUhOX6O3YUoh2K4BkhAIzOqMlDmScdvpuQKpUtULlpsxC1IOVVMQ/KkQYwsREYv5oRVzPL2N1btoiDj2Vo4RxnNlRYYKO+D57h4L/mFITtaqTo2GixkcjfwwtnwqnCpKArFVatav1bxQiczw6oN1rfsb//A2+wXf/4XDDXeYbAhB/U9N1xj1dmWnVpbsfnlJQebo0eP2trpFat0B/bkI0/4sWlb1nUDAAlrt9x1zNooOlNt2P2/e68D2NrGms3PL9pdP/t++4u/+kv7/S/9KzvRPW1LrXlb9rvMrrv+Ols4fMA26yN7ZfW0Kwk84/F77re5bBQAyG/4wB22PurZ+k7HLr3wYvvkL/66eeB/e8es3bTjP/NeO7W9Yfd8+lM2ZzOG1Lj1tTO2b3Gf3Xj7Lfbi2mk7dN7Zdmp1xT2s5facPfix+2zl9Ak7sLRszVrT7vrg++zEmVP25GNPexQiJct1bcZadvmV77LmXNs2Kl0b1scGdSHfHjEw99BThKHiGQTwzUfDgTWrDadVrlNol737p+zQ8n6/ZnVlxb7w7JeygWR2ZmfNoxJzlVn44/bB977Pvv61P7cDRw/ZaKlpHcQ9Mg/SA1QFz4gT+qaet0cQkFQmgM5raJyrLCj/KC8X3k2oEgY+gxGiuk8dHyruqLM0IkZeZT8oH0lWq6nwkBw7G3lcjQfqPuo40oLtsy013vUsCAV7n+dcFniXkZ2LuLBtNaSihw4PM0Ff+ou6hn1THVjQM58WSYME3xMoqfvpKJUtSfkzc92Esrb5XZmx4P2q5SqSlVzHJJd7TUDrNa0LUIaM+YEtebSux+DQZUAnvlDPkXYcawR05aOIb8pPnGuNtBR04t54PcIYgK6NsiFOQGTWOHE8JL7wFnOIiQPgAMuYDYCO3bQ88UgFh+3QytbJKZ4FhQ6fKgM6r6VlFDPYCXhjDwATmcJ2u8AiMyfDVyoknACu/SigM2RFxod3zb8JMM/RDXjp9NBVGNgnVgsj+Cmg431cY+cY2RbBUi1Des9gUITcudeSXjGZswhBhRO6yFAEdK09oMKvdFXDjkyK33WOdhkMKC2a942q0uX8g3bthTl7/tvP2aUXXOyA/tF/9it2/uGzHYCTx2129S3Xm7UaNrdvyU6vrngoHGu4z3/z23b+obMMJ049+ODDDuqXH7vCvdittQ0b7fQSUN53v800W9aoYT3a7H+77O325S/+gZ3qrth8a9m2Bxu2OKpbtZsS+N5x5eXWm21Ya2k+VVB7+VX7o6e/ZKO8Z7nSbNn/eu27bOGsQ/bKmVN2zv5Ddt8/+02rbXTtIDzdzpZdc+dxu/+xR2zb+jZvs1YZdm2u2sqQanb8I++3kxurHro/+eqrtm9m3p6492FDHAFxgI2tdbvjrrvswUcedijeso7X7F+ozztt8P+nrvxpG87VbFAblx/m3FoG9OqoYl949FkH9JH1rYIlnkrT1jZWrdKoW6U140bpsWPX29LsnD30yQe8jy+ceNEOHz5qq90NqzYb1q7M2GZ/w2pDs+XmvPfx9g/eaS9snbIujPK8F5oGt/IvKx3iGoYsQVeELB1UA6Crh678Qx2ir8zJUKNddZ5WmuM16hSUrXHSaKVXHfmaeg5JcfBwCegEHoIZjdlocPiYSyqTKQhyDDBI2P4uXZ7PN6ABonpKddFegE7go/7k2FV/8T3nuAAz5MjkLH32jc9hn3lPoXPzfm3qOd+GKoVptN+kE9vTcRLQ/RyLVHAvlX3NHjrHxaRer9UggE6HDss+fqZFyV5+NYgU0JUvYn9ptFHHaRa7YrPTGcstWP+XnRqFh65gquBFQNbflYAYDKwUdhjX6ZqRAroKjb8HJYdp7UWZaVr7yhDuyXliUm9PQB+DdwpLK2ERam+30xp4ZDb2h6FiKgEdO4AM41fvk960r7nU675lR62xYqAZ0H0tNHsGE79lJuVe7jJA51hUgZARKCDqGZCRKAxg0IW5+SLzkgplYp2/pLCNWry+nivbPDBm/DFMRA8ffWS7+jv3etOIiMKnClmNAp9XJNXY0F564UX7/kve6ID+1P2POFjAiwRtb77jNjuxdsYa87O20d322vPL+/alEqXtWWv2zF54/jsO9tiChfDwc88/Z29+w6W2vbaOA8vt0U99xmV+ZX3FuoO+7Vs+6MCO/9vowahnByuz7qHjDybc1e+7xUattD+4MTB75GP3WiPPaa9SsZt+9i7baVRs1KjZ1ulV+/K9j1lla9vXw0e1inUbdcPqIMLzyDLBprnN9RX3SFrzszaqteza9x3zMaJ8cq0/svs+/glbqmENfeiytTPC0azJCGFxTh/HxmnPOViYW7K3H3uXA7rKXELJkQHMZ5pte+r+J61nXZuztg1GOw7okFgYSyjuumN9u/6Gq+3I/oN2z7/4Xf89pUolGqHtzeGWG477GgvWH3StPjTrjvp2wwdutU41KURV5uwPwVNDzeieG8y5KAoBXa/B/TR21ZCOHiQVdtRNlHfqDzX4KdtoT0t7Un61DVXCKt9JF6U8jQjoEYDZl6gfKM9lHh51Eg0W6r4JXYtQv3jjkTb4HEPw0UMvtnHlzlGX8lmcA0YB2GfvX7XqVdq4j576TPUUIzd0ZJgExjnAaYlKnwiQ1DuqKwtAreG0wp4fruQ0LwH0Yikir6fTQ/c2c5SD29ZIYzpMeKaG3ZU2nGNNaov3Y8zcZ658VODVcOT1ITRKUbngfxpvW+MDlXHIGFHgSTgMBoCOPxKP617csqHMpJ66r1iMkn+uyjoCYPT68DwX9Ebddgao1ZzAosxDZ7/YX05sClclQCdDUGi1v2UhuwLU84k5npyXQ+GcIDK+CjzHxfu5nY9rSKQN28d1+E63VaiHjudpBEAtPwqizl+ZcsE+7uJEoZy0Rg8nJe6kSlwEXO0jGBoWLpUxx4z+c90LgK33E6C5xsTfY0htt/KbTLpBP5B41q+MrLO1bYuNtq+f/9Gzf2DD/o7zU73WsKtuvt6Wjx6yk+urttXr2r6DBzwR5xvf+IZddM75Vu8M7M1vvNS+/lfftFG9aoOK2QsvvmBvuPgS21hZtdlaw+7+2Mdt39xSsSYPkHrb3/khu+TNl/p6+R88+SXbXj1lZy0d8HsPnX2O/cQ1l9ncgbRl7cjSfrv3N37b9rXmfFhnupt258992F5aO+1JZVgf/4P7n7QWQmjdnlVmWrY22rFbPvheay/N29f+9M/s//39f2OA0RT0xnY7s8uOXeFeMjzV+mBk93/iHtvXRBZ/OnSjM9yx43fd4eVlsVf8X3/5/8qRi55v5VvZWbOrb7/R+lWp884KjjAJRhXbXNuwudaszQLYH3jctrsbnjPQsLr96N//cVu84Cw3hA4sLNnv/MZH7UB72bZ7mzbXmLO3X/4Op/fK2qob388+/oyH3GH6bK6v2vzCol1+1/XWrSUwL4uUwSAk/1DGCyM9e2cK6G6L5NoH0Ae6Zqo6TAFaAV91AeWPBnOZwmUy3y6DKEf4NMIYeRp6Cx6WVmzUfml0MAKV6qjokKhRz/GX3Q9m8gTMAMZ0bnS8vJ9zgGsg4wT0CDikI6MM0wCdHjrpp7qCulodJo2Aum7Olf7i+AodKx49vtPlSgiDH9y0B6AXoe58mFEEdBSW0cI4GLfyqS5BKxZFD5y8jzEXEdRazWs5RL3NsXk1SmxbRMW5zG+VC38oHZ9axpAETmWeXeAHywZbYTKgozPMfNZtKRHUvZMIuFfT3t5pgB4tNE6IJ5sA0PvdXR4676F3q4qCzJGEIIXc2bcouGqdqxWsY8GWHYInQQrX0oIkoCsQkla+ZaiW6mtPGDrisVNw+MwI6Lr2CBqqdeugJwytc1zQRM4/15C7Gkhl4Xo+iyeaqVeBPnB9Tz10NVSohGgwcF7VulUFqEzN9/D84KFjS9Vos2PDra49+8jT7qE7jQF6111hg0bVtgc9B+zWzIyHxbGtarC9Y7ODqlWH5t77obOP+ho7qq6tr6zaOUeO2mJ71n7+wx/xzOyF2QV/5rG7jtvSgf323IvfdUAGCH/5oafdQ9/ubNuo3XDA3h6lEHxvfcse+Z17rYqqUshIrTfshg/d4YlvG51tq3T79ulf/S07MrfsnR4O+3b1XcdtEz5wq2GtesOqm1176oFHbWXltC0t77dtG9lVt13vY3r1lRO2f27BPv/YZ62Vk+LWt9ft1ttv92z5F1552S64+CLvy+9+9GO2tb1hs42W7Yz6duXtNxQeusogFsIA6FhDP3rwiP3Hf/8f7F///r+0+dqM7fQ71qo37a6f/aD9+SvfsfbivFV2+g7q8NBnKi277th1nj2PbZUsDYyljS88/jnr9zo232jbibVTdstH3me98YGLRUEPDb3r3l0kaYI3Ycj2uqkmAQAdf5RtBfQI1vGzgpnKuBr30bMir/M18ik/43fuUimUcJbtpGsGOYw7XvLQSCH1TwRcGhqUb+pk1UvqPHBcqt+S0hsfWMS2VNbxDHxWp6YM0FV/Ky2os/YKucMhwBo6dVdsX8ekkUh+z+VaBfTC4cp6iLqV81gYLKwRUwLoPD61iByGkLz3F8mnWEYLJzWSFzk/E05QjtIRuBnRjU4To9yM8EbcdT2JPfPYRaYh94v/1njbmk4G31PJk4DKPCAQzpfmaV8YvAI6hI4hVd43AdyGSmypEtY0wXMrUJLO6AHTe+z2d2w4mp7lTmCJaxze6AgMO974r1YkQTqGRApGytuTsI+S16KNGBICoGNC1VMuGMtruaeN9GXeMwUiZrmrNwv6kBa06FXg8XucM51nCgn6WJYUR5pom2oUIeROz5wMHJcAKKzRQqYFHq1/NaTK+KIQ2IrZmfU1O3zgoFU6PZurNe2pTz/qgN7td31/9PH33Wm12bbV59qeQAbvHFsN9+/bZ69850U7Mrts2+sbtu/IIftvf/kNLxaDojFeoKa749vJPvvwk7bT61i70bYutp7deINvOTt49IgXVpmtN+2j//ifepEXKDeE3O/4hZ+1b7/8grcFQP/9R37PBp10+litPWM/ecN7rLow48VlVl46Yf/2mT+05shs9ZVXbX7/sl3z3lttddD1dnAAy3K9bfd//G4/7nRhYcnODLftH/zCzyejwsyWZ+bsyU89amdWT9qBpX1Ws5rdctettrK5bpd+35vtT//Ln9nKmRX7v3//39jQegYfG+H6d956pfWwoT3/kQ8J6GtnVm2+PWeNSs0+93Aylra7m5578dNXvceWLz7Xnnv5RWtZ1cPoKEXb7+746XRveMMbbHVj3Y1KVMu77+OftKoNbcYatrW+ZrMLC/bO269xQI9zToOY0Sl0j3KE915EaafnPFsG6ASeWDqXBi/HSXlVo59tEdCUNvE9l5gi/agnNMKgz0V7ftqaVydL8q+Ag/6rgY570z1pzZiGb9kaPvtSBqgThgWWrLx0bMqSx58CKvpA/RtllI4GksWY5a7t6vVl9HP64PkZ0NEWx1iAqNClzMDCdayjsRegUz8rDb2xaq4lHwA9lZROSXGFgVUC6NDbAPTiwKNQMY6GkPItx6H4QtyIc4trCOjKGzQUIYPbSNrUpLhL/vab/Tz0aX+vBeg4FAL7zKnECej47OuU8/MTa9RkdGdYq9rMTApDqlWln1Npw3FImwLuINZsWrfX9SSn6FHiM0P/IBQtIbWuU5v51K9sjUbg0qQE0qiwuJCljuxcKczAEBzpwH2E6oFPTA6qJQnx1ZrGe68Bno+A1NwEgjY8TXgt+E/lokqLbZWFvNAn3XdKesVta6Qfn0vhQ5YsBBLzoMssGtbSces8UIloBAPP4BjYXw077lIYOPyn3fKCMb21TZup1O3zjzzNHBf3pt91w5VWaTds6AmUQz/q87vf/a4XFFlqz1lvZdMWZmbtzMa6zS4t2OrmhqG+M7ZgzTZbVukN7IkHH/NnntlYscX5Zbvypmvco18+dMDDze1q3T77yYeKNfS1fseuuPUmO+d1F9qrr75qi80Ze/C3PmHt3LMt69vxD3/AznS3zOpVaw7MPn/3Q2Zb29Zsz9h2Z8tu+4cfsrXhjpeG7WxsWWWjY19+6vMOqCdXT9vc0n57x3XvtmGtYstLy/bqCy/Zv3z2y9byFXfzU+BuvvW41dst+6vnvm2ve8PrffvbE/c/6qvfqJ3XHfXsqjtvsp3q+JwF0piA3qwhuF6zdr1p9/7u3Qbsn8nJeZddf6VtzdZsdXvTFlozNt9sW3dt0w2kH/7hH7YPfehDtm/pgBsXm4NNW6jN2db2mu2fWfTkvdNba3bzR95rO9lDp2JDH2gkUv7VaGYkDIqM29ZwD3mHgAB+wu+qMBUsIogof7O9sqQy1ZWFLIjnRWOBijdGuMbAkk744pIjDd7YR7YRHQ6MtywCqDqE54nzuwn9W63Y+sZGEU1UQKeeZASQfaZepX730zKzAtN2aSApTdVpcd2bs9x1DZ3P0Igfx60REeboMDFyGqDTiCozWBBqxxp+WcidHnqxpFJUmcShLcnYQv9xBGvU/+ivGm8R0DkO9IljYxSKep38xyVVGnN4xfNc5zeafk4EAd35Bh46wTSCDhqDh0GwZpgAnaXniyMUAej0pMiMHAQNAjIrGQLP6O2gLGJKJYoWGIVGiUMC0Gp0QM+1qpURlBkU3LSPZDglKq6NIV9NSigzehCh8NBVPOc2F2sBnRgmpGAXzOX5B40J+qpljj4S0NE2D0rhmdI6TjKAWvoYDw9H4Bwqg6Mt7MnGHDGjnYxDukMhaF4Ahd6VbqPuYI5dBqpsOJf0wKmceS/nhHTgXBTWsFSeYy1zVRBUStAj8ADf9oNvtf/2n/7MFlsz9tRDj+akrLQH/cqbr7XaTMu2+zvWG6bazUim2sZWt2rTZisN98Y/cd8nrd2YsytuvtpwrvjqmTPu6XY3Nu2zjzyVc7yxRadu1xy/3mrtZird2u+5Z/q5+x4pAB2b3664A0CZ+KneH9nv3ffwRFLclXces1694mvbs5W6feWBJwxFYqAcoWDeefN1KeTerDuINjsDe/axz9poiBBl3aMAV9xyrecQuILpD+1zDz2FmnAOwKDN9bfe6HkDjZl2CvUPh/bYpx+2thexBayP7B3Hr3BAJ4gW0Zf+0Ia9gQHQN1c37MJzz7f7fvse2+qs21J7wdOBLr/xGusttGytu21L7VnrrG1Y06r2zKO/54VnaobiPakYD0D99vcet4/9xj+3w4vY3mbWtb7d9A/usudPvew7CzDXqJGPV5SGxZ5+1lHgnE+85lAjS+7uAgyuK+6RdBp3wlDG+SzKQXw2eZx1GiJ/8jngN41YqT4CDXHGfGd7uyggApmMToXKUzRCNIIRdV0EEgU917kouxQMETWalRb6PfUYxgWDxMsc5z81ZvCeSWVRr3lfwBt+7kNjYjeL8iLHRBqQlqS3eqeRTto+9bOOA+cQAtCxfc377cm0qAyH/BtsUxsvBaSKcWkFHde5kQjgzifGqRFGPGNf6YjxGk0c1vn0qFPescGoK/rF5Gqcj4AxYoeO18jv9YsiOIXRc9EPv9EBXa0GBQUmdajlQEWNDhLQNWSmoMH7CBRQGBRSAHqtlsxzTkYZsPMZZHYySaPVsiGiA+GkHxX6+F6JzX4i9EVLTI0a/M6QtTJq4aHnTHVtA33lWPmeoWx6wzrBrJJEY4kGBe/FxPHEKPWg0QauLbIwZf82+kOG19K0hRBIEiKSOqKwKbBCIZUBuve3XvccANBfhZz0IM00pMc+KL9xrGUCqUpIjbakkMxm5+fsv/znP7Mf+Zs/ZM9//Zv2/3zljzxtbGt7y+ZmFqxnI3s7tmdVzPYfPOBFdHCW91yzba1aw7ZOr9mjjz5qCwv7PNlspb9u8/UFu+n2G2xnq2Mz9YY9/fCT3hry5gHoV99ynXvOAHQUTwEQP3P/o5Y2lQGoxoAOurRGVXvm048WHjrqx7/nthutUxl6YZgZq9mXHnjcr/MwX2Vo77zletuqDBKgDzOgP/q0GZaXKjXPgL/q+HXWYw2G4cg++5knJwD9ultvdEMGUQxX3AHQEXK/7I5rfNuYKlH/MBjZqD+0g/sO2H/6k/9oF513gd1/z712YHbZBqOeF9r5X37yx61xZJ+1FuZs/eQZu/TiS+zjv/LbTn8AeNd27PIrr7ADBw/Y6VOnfWnk4U8+4EmLWKZY2V632/7Rz9h2NR3mg2NvUTsf4XkclIPSsQqoUZYR43OPJZR9Vn3CLGPKLHmdzyrTOwreBVJNeUOjVPUWwYPKWPk7AvoizuPe3p44g0GdIupalSnKN67TpFuCA8ePtjQpL8qSn0UeljuVHtS7CoYcC+U4bluLgK5jp8w7e6HKpZ8CiGjM+LQ4dbR0PDqn+p7b1jg20kl1Wtl8er9s6Fnu0wAdJV8LR2gKoPNwFtWZOj/MBcF3xBg6ueRtjodRB/SNThBxAfMM5wt/AHRfykGGfz5QqRTQ9SEkEIFaAYffuYXmJTjHFYqil6UWFhrFYBTQK9imIyH/KGBoSxmcYVsXFoR6XVmN135o3fI5GhKLk85Y0WC4+7QmFQoVQjyvSNjJa0xlld5IBwoVrUV+Jg2pJ6ZFNADimExVTOwP5otr9GTg6KHrGh/HX3gMlnIgKLD8Xuca99Oo0bBVAehiUHHMUfkweqA0pZCpwVgG6BifKiLSy8dpZnOLC7axtmadlXX7m2/5ATvxnRftsYcetpla20PugKr33HilHTxy2F7CcaL79nuJ1VGvb/VR1drNtt13z3326sYZa8/PIavDNkdbdsuxY75u3KxU7amHnsjbtPC0ml11Syp5CmMSSV9tq9mzDz5eADa858tvv8G6laRwsRTwxYeenAD0y26+1qu9IcKBLPcvfvrRAtD7laG9G2BcG/m2NpSUbW737dmHn/I1aCz+oQ0AOrxsn/vBsAB0gClog8p4qNQGw9f9ocHQHrv/oQkP/T3vvd662UNXQ9UPMRyMbGN13ZPiPOT+W3fnhEOE6If2wY982F7YWvHEvu76pj31yGM2U2vYcnvR2/vJy95uR88525aWl/1Y1c21dfujL/2hDQc966yu28L+ffb2W66w0WwquamJlOAZXSbTeS/4K69xKqDzOtUjBBI11snzqlSVb8mf6qiQv1XWIs7rfZTFafwL/YOz7LnLhHqFQAoaqOfPZxMkqQtpMKtxQQOb2253gXn20JnlTnpE40MNIJXfwjD3LycjrBHUOa80GmmkpLPEEb4e5wvoch3nTfU2nqHziDyK+Hs0/PYCdPQBa1SOEx7FSp542neeQuI+1lyVDiBPD91PKsRSXqjToUYPHCI6ogyfx2go6epef/bQOXbqYtzLIkeIZnlkKZ+MiNcJQCcBCOgaBtDSoQzHqcXmSRV525YyTRlj06ukx9qDhVFJyicCOT/TC+VE4hkFwNQbVoeXLl5xAVa5vm1ZyHmC4ZAYkQ9HiECkxgjfK/DivdcBDn9qoGCCMF4VTgoJ+kqBU6WD+zlB+J0CoddwDPTQlWmVwaeFvJxOo2SQMalDjQsqF65X0hChdY32fDeDHz60e8sR+8qknWhta1u8X5U2hbYsh4HzhLZ3hgNrVGt2cH7Jnvv6X/oWsa/83hftzNppW1pcto57ky07vX3Gjt9y3L3EU6+c8Czve+/+pDVbbWvNzlilUreT2yu2MLNst37wtrSuORhZf7tjT37m8QzoCUzfc+xqB3Rscet0Ow7YX3joCfe08UdA71jK3fDfP/PEBKC/65brHNAh8L6G/qmH/dVxtwaD4Jh1GmZ9VLiFh77dt88/9GSG6pR4d9Xx621QSYBu/aE9/RlUvEt70NHT6wHoqFvfbiX56g/s8fsfYu77ywAAIABJREFU9kx4xMVgDFzx/hsLQFceYulXrKUj5H7kwCH79V/6FTuyeNB6g661ay37iXf+pFUWZnxnwLmHj9pH/49fQ+1FD/lv7WzZ8dtvs5NnTvvhQe2Ztu9GePATn0qFb1ZS1b4rP3DMVnpbRb4NvA8oLuSG+Pp4Xo9UJU3949t2godO5chXlS/VW9NAQBUplSkjbgro0UhVFcBn4Ds17HcpChjUMGSwFzp70+pAcbeQRrVoJBBoOGexP7xHSzfvAvWKuUGvfwpGqsem6Tg/O3wKoKtxRb2sNIQx4YCadzlFw0fpz/EQBzheArrOu/YVdNoL0D1y5ccv5FA6kqQF0PG9GxkB0F1HZ0CP+9DV4MKSNZ4BPcyaAHpEMral8S9iFw0g8AT0CKMxkAvH5eGoOH614AdmuZN4tB7YKT0PezdDpjUQAjoZmB41n0kmJKAzdLyTAT0KoTICLXfei34VVgwKS2RPjcynFi2+08Il6kEWVjZq2wwnK/2wv7SU9zJUuAYVBZoKCBPmShsWlaxX0Rorq5VO0CQzkj6kJ4W+TNlFWjIpj2F+VQieoY79/PV0+IDeq0aPJvrhe84v7vV9nHo4gJTPxLWxMAKVqtIi3q8WuPLCLhojS3c0dA/97P2HbP/sgo06O9as1OyTd9/jK8VIhHv51Ct21oF8qMgwJbHxQFVUg2aRGGx+2rSO3XrH7ba5vmFHDh6yzsZmAeio+Y4d3gD0UbPmWeK+k2MPQMd4EUr/3P2PTAD6Fbff5CF3yEJrYPbMvQ9bPVdjwYEp77nzmG3XzXpYI4eHvtW3z38GJVhTIqcD+i3XeZSAHvqTDz4+Aejw0HE8axNRLCjOwdAe/xQ8dKxuJ0B/z/tusJ2c5a5GNYAc/886fNT+81f/1AH96QefsNMrr9qR5UNuedz1M++3l1ZPeaRs4/SKfeWZL3gt+bX1VVtcWHKj4kM/92GvzodQ+pc/9yU7dfqEnbX/sLf/yuop++A/+Tnr1kcO4tyxwX7AE9FtOxHUCehMKou8gudQ1+i95PMIWNEJ4edSMMpbTWMeSOTRGLWa7GMCdM3Sp+yj7YmlubwsSvmJ+TixXQV6ndcJ0PweAJ36gs8vjKmcM+Rnh8s+6Hgd+qkJs5hP0MSr/7Va2SEab7dV8EVf6QhxvJxH6giE3MvmnWN+LUCnh+7jyh46+IkeOubA2/YSt256pAx4rzqLxL6UKc95VqzjOGkU0LkpABn6ZnNzV7lcdZBokNKxwrOYPAz+R3QHwF4A+ut/5PuKNfSykDuZSr1KNFgwP5IH6uXbHjBovQ+N4jM72cNkZA99Gqi7F5yzvBkhIKCbb3vAM8bF9aOVF7M82XcyQbUGZkpZvrSsCZhu/eftFGVC4RYUDoSRPHVVCvgdioqArsBMwwQhHD4bbemaC75nJStnoLxujmsYqSjzAFRRcQwx2c8tzAzoWAfH7/4d1rbEK+Iauo9Vjg8kY3mWKJJrcqWvqBTjtiPlB45HFazOgYb71AAgXwEwsA8bB31snlqxuVrDTr/4ilUHI3vdhRfZfXffV1RI83uwvr296VvREBquNpo2qJqd2dqw+fklW9nZsGO3Hbe5hXk/8OXf/X//1veiYw09FXTJgH7z1Tasp8I2oNVeIXdPbhmYffbehyaS4q6662br5Q3zzb7Z5+972IHb19CrZpffecw6GdCrw5ED+rMPPWlVHINaqRriQkj4sxwdA1g/8cBjDujYPQLaXHf7jb5P33NN4GEg5H7fZ7y/9NDfddd11stOGoELtKpXav4f+9DhcWP54Xd+85/b/pmllEW/veGV+pqtOafLXXfeZp++516bqTVtbW3VZhfmPQkRlfXazVmXkN4Ixk/TTp08YQcWl6zabNqPXP4Ttu+cw558izV0yAu8dPAdM9yngQkUmuuUPeQ/ynUMl79WyJ1yR71CQCGflm2LUx2jgEIwHAPQ0Kv8sfQy5IuKG9eoc0XnQqOnKvvsX5S/aWDu34fCMiqH+rxpxoKCoNJHjSf0kToNehuATpDHclNyCFKULzqA/E4BTrHH25eEPO1/1Ee7aZ/W0D2xLXvoPOecgO7noLOwFq5DH3GME7fYeWJf8tQ18sB+qGNLfY05VkAnPbjUQFqz/1ySpGyS7zxCYZXdgP7Gv/P9RYoiw8l41QdMW1t34cBaQwmgqwKmhcJ1YHqD8NCrNRzykP6U+TgwtK1HzpHpnYCwbjGhIYtVvXRdQ1ZLrmBYXzoZn1amWfkThosAO60htNNo5TKX2fum5UjFgQmLIXe1vKGMcKIPJx+/8Xf0lzQjQ+C58Orxp1mRUaBUCSpIqsXt8ASQzoWBKDgETPJDTOagkYB+YskBoXu9l+1x3pXZaRSQhjSelF8iDVWhUFk4j2INfXnRDwPZePW0nXfoqINVb3Pba68jlPnoQ4/ZidMn7PD+w9brdRKYN2dS1RlYt7NtB0dkXF9+zVV2yZveaP/uT/69NeoNu/C88239zIr9HpLRBNCRCY+1bXjo6EdzOD0pDuMloGtpWAI65r49rNjn73/E6jnLfVAd2btuv8m26yMbVCvuuTc2e/aFh5+yCo5qhSGLLPcbr7F6u+mfPZz+wGOeje9HAhPQK6PkoWO9Ddfc95DvGSegX3bntQ7onCsqFgC5H53a2THkzC3NLdjqydO+nMGkOLR0YuO07Z/fb9dff7UNuz37wud40l0q+oOIxtag47sBFlsLdu11V9kzT3zWPfSVzoZ95Fd+0Z4/+ZLzD/gaES3wFd7DewHQ7wXoLjeBQSgLNFBVCfJ95KkIYARGNY7jPfjMJclpgKZLTgTjMfAwSxxGWqoQBvrzHl3/pkyqUY2xaxRPvdtp49N+uiMixlDUj/hMXapzoPJJr1ZproCu6/pxXsA/AHU97ZJ6Uz1yHUuMEMCoU7CmHvpeAZ0eegYglxMFdNYR8ChKAPSUpT8+z131nvaDeEpdHrcYY77jtmrSSrFYMRJteenjXCmuwOs3/egPTmxbiwyDh0DANHSF7wjyHRTfkJAtPTwKgk4Q13NpdQAMavUEiNpZFSIHjZ0dZyz0gSGYBIA4MQfmVd4XmI0CMno0KjjxHDxC7Zg9ABIFimDKCSHzki5UEhwnwkYpVzP9ReWBiaJRQW8VE+rWt6/VpEx13fut62FsFzSAcYD+wHthboEyVBmoU4mUWai43gG9mkJe7D8VKpgZSnUqoMO7yOvnakRRsSige1tSYIdzBNpz2YLXqMJQJRhp7BWaqum0tfOPnGWbZ1Z969RF555vf/61/2rf9+Y320svv+xZ03f/7iesMhrZbAVBYbPNtTWbX1y0rWHfrr/lZmvMtm19e8u3ke07sN9OvHLCzj561LbWN+yzjyRAT5GYql15/BrPcAege/hrCA/8EQcp/CGzHvu7ES73SMaoYk/7wSkJevD71Xcd89+hKNwgeOAx/x1X7GBL2K03WLc28tKu8NDrnb498xlsS+v7GjkCjVfcdI01Z3CqXCVtSfvUo5OAfscNvs5PQB/1B/bYvdgvX/W+gm8vv/NaGzRSv4qwHmQennm1bmdOnrILzrvAVk+d8aNPV0+fsc8/8YyfM98b9axeaVln1LGPfOhn7dTLJ7zQxb/6yh9ad4gqbunM+dPbK/aP/8n/bi9857vWbjTtU5+81/bPLnnI/4XuSfvl3/w1++pXv2rnnXee9wPZvOBx5r8oQMT3NBbJGwoaUf4LIRXnwQE5G6R6PdtRo54yNG4jedH6px4yvp9WKTI9IwMy1tJzcRcCOiOZCqi8RiOIkE39Hu2P9VsKbVO3RtqAm9WLjMCI+6BzeD9eo2xyq5ca9EoPzKMm9bI/eC6qKi4uLU+coMc+UL+yf6o7tJ8R4NkPGqY6vjj/fi10Pw7IylvWfAkBof6cFMc8DsgpnoXqbKqTetg2nZcctY+kNaPSuJf4RwcPbTUbTcc37mQiDinNi3C6FB/C7zwBDkseHG/lTX/3ra7JFdDIFLgIITAMChOD73WfXLPZsu1OqpRDEOI19B7LkjXIGLjPt3KFcDeViw5EQYKCBwzyfZ5QtbKOq++jQEVg8yxP99LHx6hiYjTjdC8PVRlG22V/i+UBMYwY3qaRMqERsrLhs5gYQ9DHc7mvHeGiHs6S3iMHQEOCqvxoaFVxfO0e234wB4waRGWBfnN9lv2lQaNMr2FEtpWECbCQQI8MzD5SSeFzsasgJ6hQYSWmrni1LVirACwkycCSxndUHrSMITwA9e52x/eeV1GYA1mlENJ6OiwCtKQR1m62Uq18EVhPIMxb9QDwXtoWERbkg8C6z0YGDA043F7HATXH0R7yb3INeoSj0RaEEYIN7xxg5/KD32Cn1mseAcEBHthnPtNqeYU20G6HNaRTWSuvmOXGRc6M9vv6PQ8HkpZoB1tdvD2MGcd3jnpFyFGNP/QLj0biKrwgFtPgedGUQSy5YH4QOuY2sgIE8XyeCY1lnWx4+2wjoQcGUq3iSxf8U0CkQRj5U2WYipLGIHWH80beoaEFiwpPpojqpXHSUOdzyPOaVLrbwwbvpn3j5Hv2xyM3qJOBucuK2OUFa8fgGd9ylgx0HKOKV8o49QL6Tf2iQKUgFw2KQq5z8RPK01hnJl05AW45ZKxgwkRc1W9lxjXC0ly2oDeu+rJsF44aGL51TkqXRqNKgVn74o5OrtZZBtTUR2yLBlKx3Av52EkH47D/Hp3lWQAIraOGRF7eLDL1w759jpX9nuYA8jrOj2Nulis1wMh/ajgVzo8cguW/S3SX11Te9GNvLdbQqTjVzceEkAmp0N2CcYsSIde0Lq7Ajc7zP0PYCgaFpZeVDy0cCi5+JwGpHEiICMiazBVBncI9VSEgoQhrx5KpTeGkEmSWOfuMV93GFTNRKXgRkHm/htsxCXt50LiHSX0AFt32gDFBWVYaAIBkPVKpKEDy+VGIE0P5itDEPl61DDkWNdb4HAqUh9uzRKkwkiGpKOlpKENj3lE6F3OgkaECEDDGXPpXIyc0QD3CMRpaI68jow1GOhhVAv/SSuZSBSM+1Rq2TGY65mQTRoCo3HgtFaPSE9/pLgrtN8dJhcD5iREw0gftMQpGJYZ78Z7WO+SQSp6GMIr7lB1fqyHLaDAVMuURIgSpxkZV2fyr/ETlSQ+RcqjGFu5T+de5p0JzeZOHlgE65zvKPvkOPERFqPTkXFKW3Y6QXI9a9mZruTCWggD5l4CuNBjrmRSpRMh4GqD//5S9+a9l2XUe9p35jm+uqq7q6nnmTLEpSoptUZZtIVGCOEYE+CcjyZ+VIDEQx3F+cBAHBhwBdizAjkiJoiiySYpsdrO72UNVdb1Xb773nvkE3zr3u2/V6VdNucjGe+8O5+yz99rrW+tbw/bj0rWuqPW+CyYBXcbLUH69oaL9KF0iAH2SftM1PZj79eXvNNRIM3s9qznceH3XtKbWNSmTJotrXeb3oBwXr5dk3Oj7AlOtizfsbHwut2eoX2jImvZxp3Xq+bRfvV70GGX7gwndNEhotK5ldWgQeuPD319zroOBrtN9klexDRvcW4dvLVxAY7LpY/Cab69H/Hx5+fT7RHvO9tLrv9tT7nogrzi1sN5a8NamWVYkAB2Vqu8IkP2GHgqkWVi0iNzRiZpAT90PBcJvbK+svOD6CfZg9hjoOUDXQnprU1a2QH4TKliHAPi+Tgvzlry/ls9u1zx642a4GYcKdQjo/Pym7I/eZcTktqsY/HWMyHVAb3PCNISg7yUtpfkkAb5SYj11buEPekB11dP2g5PaZBxqs3tAFCgSiPKysNI5hVP8fWQ8Sb48mPA1eqNh2yBeezjeW5OHxZislKJv8GOvRcxXSK2/O78rw1UyrHXUZtP9JceUC3Wy8zLmDVyvqGQk8H2/OTU38h7E6khh+5CTQF6Ano1HZthpnrXWWkeBmt8PmzU2yo8G3dXM6tk0vsc8ivUa+zXS3GqsUi66n4Deg/JGGa0bwwwB3Rvvmhs/9/qd8sP7EtD5Oa/8Ndf+vn7ODUjXjCPlR4aW11ECRI3Xj6G/1vWALgNSDJHmgOsoXdLLVt/Uieei615ae8nvcC6G+8izA36t/LMOQfwxWbVwTe+1S3Y0B09yOPy1+Yw+/uv34HUGh9/DQzkaAhY/6w1ib4yZ3ue8rVtnD3HAY4H0rtdtBq52hHdgDJrupT0v+dH8DjFoI4PrKh8/x15eHgPbdQdMyRpZqg1btWZJrgN2P2dD/azWxhs2W4DOD/JGyqzUF73y8Yq1p1FZspY+dmiCFtR7GXpAryzk4RlwD85C5r01EbKwrttUtihro+C6DT/cgH5z2/fWgG6CsbbWJQh6VgkZx6sNKgHmZ+ih8W8+Bz/Dv68s8GrjOWusQ8HTNf2iSXB5bxkRYjz8PUi5L4rFpuzOA4kAVpty6KX089shjtInZgn7je/XRMafsRvr5jRSpkOFpDIVKQwZHCYLpL8r5mD0iYBSAB58vAL0YCFAZ/iXgDQ0KPS8MtC8MbXZ7KBxNAKPcNT68ToyRrWp/X39vPI78vr1uleMn/FIXUmf1tuDhp7/OkCXLPCaG/aKSUVZugF0f2+NR1m6nnnSPeldJDGpu8dVhge1jfIZhIK8oeLndqhwJBfaR1KMJgfkBizR6OrfBuzVL3v9lt8TV+u3ptWdhy6F7BW0Bw7tQ9srOk1sXfrnx65xXmdQXAGP9MbjYCjWQpS7YqY+DNmDfB/mk4MpZS6583uW9+x1bm+86DlkPGhf+X3A7wwpeQ88dpHeK7N/0k36jIxc/56eXevBeRSroLWWzvbspr+2lza/b4b6RnrGY4H/DJnVnna/On7bA/lQ52h+Zfwxf0lhKN1rKD8K12ktPB7avdbhOC87/vlkjA+ZX5NzhuDWP/28elCX/pYu8cYW3/MM4WMeugTExyulRATO8sz42T4zj01l0k1WNj8v4NHESiF4Rcj3BOhGJ67j1xJkP2kSXn1fwKIJGALikwTHg8RGQMOr9qXeMNgA1rqvsgRAlKgAXPPxeYCusjNvaWuM/Hld0oqsLc0Tx6v4mgCd1+PnFvli46F7QPdCxe+IedH89YqhB/RhHa8XTiknL1B8f2OQtf3hNH4zc9waiwTaK9KNLFBe1lnbw/nXBlIMUuP2ioQeekplvEaEK0V7lZyosXhFpvlnhQRbD1vHqjXYcr3UAOKzSZjrmm+XeOTBzG9EvT5MJtU4NAato2Rfa621lxLXXnzM4LBM/94w0nMON/4mS3cd59V+NEOaIRsrc1t3m7uGupSR4WXCGzj+vkNQ0TNcty49oPZgYKDi2hFrLZ6k0KWoLUs6ScxD9+sstkzenZSgvqe1IT9oCnMdctPndF/F4P2zPw46vTz0xzD3MVfJgBwA5iB5QOf7mzriddljXwLdr6HAUHOpfcz3PKDL4BgCusYqne3147W6cZ257feff0atv9e/fj4F6AIe7VPpRsWO/f7TM2md9exDOeHnZDAPDTob47oGfHhapb+OGf480W5duSVj2cZHhrEsUX8O5f4kh0g6WiVsQxnRHPqQnTfUBOg0KGjY+rXxz+oNio3eWpcWa2ySDZOdL/ze1zuvJIdWoRS1lLgo9N5L6MtSZATwOnwALaIWTMIiQZByp3VlNJSLa3ngkbU0tBz9dSSwHiT970NF8djEr+swmRDllZHASM/urSs9ozYSxyuPSXOkcfuYmfdM/bz4jaR18Bapp9zVpMWvATOtSLlLgLwikELdKDCFOGTpN/158F6Bau50PcWwBW76rN0niqxn+ucd/+rn+1rwcwf7eLAT5ch+3loPb6TYRqWh0qfZ2lteEXmAllLy4RR+nj0MGEPn+DVv3nBShqsUhMahOdI66bv827M33qrfGDFr78orMxmt11HuMhY5XlG3UkpWvkYwWzNV2ofa4Hxexdw1N359qUzYhlUMh5cDzedQ0Xtlfp3i9MrTv++VuIwOKjLbW25hBVRezrzCeuw51nkHTP6TrOuzmi9vfEjvbJ5Ja7H2lPVZgRHnjgyTBxz/HESU3mi4MmD9NXQOg1g2Hx/vdYvk9vHT7vw+8ZTvcL55DR/jH+pZfn4Y8nh8/H0Ml56q/y6/p/n39/fGhcbCZ/Q6XwaNjCLJ/VAWPDhdN7/S235cnzGsek/kMf3lxyh9rPn039f1CegsHfX7y+t7Pw6/hwXodtrc4J/fI8IC7XGPM/TQWVqr0rvh/uPfagw2NNRlsGnuNJ7gy3/vzU5/+AnwY9QmG3rvNJKKst7EP3kdlSjoO5oQTaYezCZ5nfCgXriyYLwS8ZSpB3aNT58dgpIXSClifVZCZ8euEpgcoGu8mnh+Z6NA156ZLzHzAustK/2uOROo6HU/P8M54t+aJ512p7I1v0k5rpRHgw6y3DlmLfR1RpV5Zxbq6D1UjUVC4+d5KGRSivZczBIvi023ODEB/A6vL3bCA6LfyLZx1lnjureeW2OiQvUMg1fo/QG8bD3ZK0SvrHQfjsFntvL1qxwEZif37SelgAQI/Ft0tR+TN8z4WV1fxp8HdHl43iDx8s/vCLB1P82d1tmXs3hAt3WgQmemvCuXlIzLyJRH7vefFDbpPju9zVGW+px+eg99qFC9Itb8CdA3MuZab2qNN+u0zvpXlrmXNS+L3sD1YENlbnO89tC9AS4F7ZWrN8jsmqwt7osENiEb7yFrfYbPeTXOPn/Ie+i6nzx0Aa4MRa1zr+j7kjPuX79fh4avnzc9v4xFJeh+BlXWL/j1057wPy0xLLxqDOadO96X179OB2i/0eiVzpfeEiBq3/k18PuX19X4dV+/h/m77u+fT9ewuVg7BMMx+vtIZ3lnR/LJ/AHP6AiAJT+SB68T/fPY8beDPihDmfOM62POybp1q06MEw54OfXzrznwOMN7a3/YvH/l73/TAN0D59Bak0KVEF09QIDlqtgAOifGA7o2mCZDD6oJpjK3OMvn3F+Ug4TcW1se+AQAQ2DneDwgaMEsNCC6dw3oAmcPghI6jl2bwwvA0IL2gK3rad54DcXANN6Ncl3HDIfCoaQ6LqzoZ9G4vFbMFqTrpKDNvA6SlyQImn8ZNFREo/H0MUAfgrqOf5RC0rMrKY49CFgixXmgclVJncYrRSVh1ZyIPqQM8Ht6JgGqB2hvSGpz2EZTCxXWsg88X68Y/Hzx+aiE+JONjRhDZ+mVxs+12mx213rSK1I9A1+jocU18mDLsfA6vC+7nw0NYSkLfkY5Bt7Q8EyCDqfheIeAbl0K17Sj5kvGnNaY95L88TXJn12Pxixr5ddZ7rqGVxhig4YK1YOcvucNOhkUknOvpDYyoS5fn0O5e5AYGnsql/08yt3Ln9dfNj71UHdJccP9q7WWMeOfhyVrCl0NDULeS/k1vOYwLNeDVbn28K9aT/M63gjT7xqHxidwkrPhn9PvNR9D97pFOrnIc8TRVf7KENA9oF0HXDJapae1XjJo1OVToOP3Ja839DS9nPF96Rs901AOmfTqdf/QsPEGtPSMDAWxj9pv2l/eQ3/S/Tcyv9bbQ6PLy5HXJ4/h1zVJcVp/v75PMmY4BjFw2u/Bm3/4n3V9PLxXyt461INLmahsRgtByp0NqEQpUfl4i4I38ZSPAEWD1sHwvipyCMy8ppQKr8ex+PIejtlnSEtheatMXo469ChOSkDn2dc00WWM8Hv+ehqPB0Vt3t66bjfNF5QQp+QXKVclGnpQELgTXLyXpg2hOR96cQI8gUJZs861V9oyxK4A+/FSCClVjYt6NM36/gLXGUTeQPCGkO7N7PRmbRRp3J694JhUaufnz4MBx+oBUWOUEuRPrbffJDIwZtPxY2VX3nrn76r5FbD1HlUfGirKCnt7B5ssdw/8/C7lTptdCn2oMHRdrQvnUes9VGLXfVchG8m2f25vEGuNNHd2bcZdrTHSVZaylwMPQvrdG+5WW75mOLTWXqlJSQ9lwz/HdTkifn09OAlENsbaOrvaJxZJ/+g5GIPWfHr2g9fic3PPcR8LGDxoc5wK/10LeGsDm2WP2stS4JQbdavza+8BPdx4tr2X5A193k+6UHpBRg6fh9dndnsfRrvSgF5+pYv8fhawaZ54LenV68BRcuON0Md0S1laV0RdR3Ms44wGp8JfXgdIl0l+NVbpNb6u9r3D8Xs9JED2gD00FrU3JJteDoRZ3lGQjJuMrNk3f33JoXBsuC+9U3OFdX2vAcml9jvzUPz8eANCBrt/Hj8OSwrl+B5vC/AZNTG8pzfifJb7Ez10vwkllPI45KX2HhYTopLHAN17rHw4Xct7/R7QbSO5pjD+afg5CpRX6FKYmmhZWVqE4caVF8XrqofuxmJe11CzltcDqZJYpJA1dq8gJfCcXIGWT37RPPB9r+BlDAwB3QuehJTfs6QftlddGzPeKKIg5cXSMs2HimCjNF128tBLooeepCN79qFnPlwHbyxs3rODcUh79dSjhFxj5Wui1DRuzanA2Z5xfYSr5syDihS6Bzf//nQN6Fobfx/+rrIyv5GkYBhDn0xmG0AXXawN48HRz+dwx3lFI0UnGfOtS68DdM6Rv5/kgj9lEA09I82dNWRal+3o2t4D0B7xe09K34CJlHXEjKyrrGntV3kVQ+Xmn8EbMf6+XoF5D/9JgP55MXQxIPzuENDVNEeA7r0b3csD+lCm2WTI9uca0DX3/Jy8OeWtaP2HgN6vTZ+gqn0rB0fGjvSXjF3+3X/mKoausQ338XVg450uAch1BosMGo3Zf0aGD2PIAnQBtmRPYK3P6n0PmJozr9f4Pr8jOl7y6udQY5Lu1Hr5edBeGnrQfr9cB+iaE+mEJ4E5X/f6SZ/zRpD2kPSz9of0DAHZ6wm/v/hdjXU4Fnv+dWfIzwN0j2+af48VQ727qUOXUpdS0wBkdQ69u95DqpGNJhsvXHWW/qG9cPhFM0Wxrl+nYhKVOrRmjFZeJx54S81bTlqIz3qgvZUcNFdvAAAgAElEQVSsZ6CAiaIwT56nZTHGmvXHm/KfDBdNnl9kvygSclnmUgIcg56Fr3FONKdaCG14fs48jHUpiubHKwaBIudFilnAZ+GKukTb9crEe7Da9LqXvv+YF88s96TvC/+kfxqzn1vNDUMljGGJaeHrQ69UIQOBqBSfxsoOb/KapXxlAOmZhgxN7930nnY2YsPUq06BQ4NBpwVq7fS+zXXAPOf+CFwpIVn1fr6GysbPleRzKI8y9HZ2dj53fgWKkj0vd5QxzxDwHn5/qDGPYugapzcAtP/8xt8oHWYRp/FjgC4A1zxpX/g58GOQ0vWALjnQHA4Nks0+shyOaFNlMQR8zY0HROkAm++19+U7JQ49dK/chwtBQOdcENC1T7QXJe/XAeWVkdP30aCnLvnme6K5pYwlU2I85A3XdbWuculdtCeBueZvaHTLyNFz+c/ps75Tm98DAlQCOil37zRJFv3aS/a8jhFgebDTmvG73KdqHfukTeAdQOlaP+fe4B1S4mZwVNWGVda9teYas7+3l2P+zh4Ufu71vvTkdXPmX7Na9jXt7u+vfTGUP28s2MnqNMo/x0P3DJifF62fDIbNurz6t/vDWfgBvxk0OA2M7wuY+FoPlI3FYIdUyJAikDcrpSLBVYai7weugflJlkL3QCZhkmLnNfk5ecmyoPjAnkaTgAjQ7fjQpG9/qsmXN+iVtQfCfhNfnVCm73lPSPNGQPchAs2jxu8BfQjYem55Jh7wdR1mKdPSvw7MpVy8ZfyYYiegZ6PPZPFq7F5w+bu8Fhkt1taTXa7WHro+L2qR16GH6gXdGx463Ygeuj7D5/LzRdpOa+w9HL2WZn09r+4todd8yDgQ4HrrPoqZUMhs96tOe9eBilcC2itSEqIkdX3tI46D9/IMwXVKTZ/T/F4H8P57XunzqZf56jPzrzFq0w89LIEW55+A3h/oclXL6xWhlPqT5tczcF4Jeq9M8zecWyYD2fq4TGWtn4wOMVwCL++REdApk0xuleEj5arxakxSpI8p93WZmPfQZXB6negB088Tc8T7+10dZsW/fb8KhXy0J7SH+Hee90cr2ykB6zyCjW5cA7x0rgeNodHqxyfDSp+Xoap1lOGh7xAQFUP3OlDX8bJ/HaAM513rzu9z7CoBHe4hv84e5Iayzmv4MJ7GKN3GtsgMHUmveYfiOkD3+5dSb6dFDubej0dy6OdYY+dPtUTW+7q//4z/rvak/USwyXK/Tjd4GdazaKxaH2GD8M48dF3MA7EEUA8nUJZg9O+35uENLWh/HVmp2vheoHhjA0/XktGDjx5oCOjeUrMNve7WI6vQv6/78Tk22c1rr52x8xF71LM3t2sbqmeU8tDk+UXSwsjq5li9Zag5laHBv4cGiXkH5mX3dbQyJLRJ+LdvXCNhloFCIMzzpcXQhxtZ6+aVrH8OM3SaFtl4sikb9MaUNqAMIHlGogvtede1oL71ogBKeQE+xje0VqnIq7JC5pLKpAh0HX+GgHIhPOMRJ1SoV2Dk512GiTeUxALwGjGPT236Om5PlT1JOTyuzPs7yYLWeKXQPTPypM26UaqD9R/Kg/aB/2m/U6Z0pv2aYfIMhNb7OsrU1sJ63lskb1MHqzl7kpIdKiztTd3LKzZvGHpA1T6yxhrrntQe7D1g8Xfv8WpP2n5aN9YQ5e7nWdfQnhfAPabk14mUbP2qvefvzevp3h4Iru4jJ+fx+nN9h+uoxh9SvMoX4d/L5WJdZ/1kD92voeaIY9wYZQPhum7f+/X362ef1RnfOhJ00ORLjKbXyx6ceT2/Hz3gSCdeZ0xJBqTLhvKm63hAl17me7bPWFa4XG10n+53nR4e7kFdX2WfQ2NF6z00SASc+jwTS6+7tnSp13l+bf6mgO4NAN2b19TrWk85SlaHPlwsCQw/pA0rKtqDKz30gMcsrk8c8gkVUooCPP3t6WhqYhP4z7GQeM3rqBYBpK4r5TGk3HQ/gT0nYkNxR6G1HRWge8rXgyfv4S1cTSg/45P29PyeyfDfHQK6QFL39caSDAHF0PVdAQfvbY0RKlqovaege/kN5IVb7+saBPRkNN6c5/sk4fNr9phht46h+05/EjoBuge2oXVJQM9XOUbr0+c4bl2fn/XxI45B8Tafk1A35QbQpbSHoO5Bxm8Gtn4loPMC8sw4Bs84SXkNFc7wdVHsfF3Jl5qLzwN0GUzeoJNH4g3joTEpQGfJJWVYY97I9poK9B6aVwimFC2Ozp9XI/TzI5AbzqeUlRSr5l0//VilLzwgSg7sgJbB8af+u9rT0i8K6W0MtDXYi3LXdfWcfHauheRqOD7SM71BcfX8w/vLERkCev+5/rAVeeia6ytKnVUU6WMHvygvhuu0Wi3X6/ZkD10GjPSa13ccg4z/zZw6pkUG4FB/+X1oZVeuE8AQsMgwaU6G4CI9ohCY9ITmWbL0efLvD8+6Dvh5LRnbkiVdV4Bu1RrOIPH62d/by4f2j08q9c+p9dYJl97g8167DkOSrMpg5Bi0Nn4MXo/8TSh3yZR/Pn9d4dRGf33x7/6GNZbxkyBBkXUsgaAwSsDloSPo40/8JyUuRTS8rv7mZ23R1/QU7VNNpiZSCnMI6HxfC8sx+A3nr6ExeO9dG21DYdvJFAHitK/FFmgKhKQcdS1ZgH7z8Dui2KRwNE8CbA/UBsSkGdcxYBkm/KnPKVFDz+YpJ41BFmpAN8fVYWvTCeCV1MO/+VwSTHnoUZp9BtD9xvUKXoK5eZ/P0LVWdihjYKNs16/JQ7lubUhXrZYrs7Q1LgG65kVzKOWh9ddG94DuPQe/eT2wetBn1ZQ11lkrDXnbUsJq6uBl8jpPQmPRuml9/TM/SanxeT0jw895FkEKYmgc2LPSoAr6M6U9iEiOOa7rYnACYuty1TWfqcOWLFJe5EE9CdS1PppXP17eR3vVr42ARvW3qkMfgpLu6R0G79HRkLS5d/I/VHzau97Q36zLOqGJ+2dozPrnvW7NBeg9O9kzfHJevJ7xukPzwfd7A7VYA9HjHvpmfhwDpP2s59NnhjLmxyqd9pjMr727zbhc61fJua7JZ9Je0J6XTuL4pR99dQ+/4/WdDBAZgbqHxiRA9zpnCIAyanwozvQA+zCU1YZy9/rZz8NngFwOpAFRXy3hDTkvq9QBnuEQc61rCtC1hwWwPsQyvL/G9jdJilNSuNcpMpxkRHi8Dr7w7StA94pL4OstXKMpXbzTFA8BfZ0l/qSkOE2QlJIMBLUMHU6oxqEF8h66FLoUvqxDCa/oSo1Vz6ENwcngJJnSW8d/lRTnFYo8LoHg0EOX0PF1zZGu67PkJahS1AL0jSJ3VrY3JKR0pVS9IcP37L48Kxvs9lVbYpcBK3v3xT14M+FstchN4bAaIaTyiZnI06Gt+45+YZRSr26+awlWpCDDvmECk2bSREkzfdjAkpGiADGPXi3ZvrXFEg1aHmVKIy2IENHzZUlbEqNmPNmULvojRAMyHv2hMIz/i7baKMS4PwZUa2XGD6/hGoj068/GOrEd/8mqdP4vbGDnh9P74mw0CVB2dX+MKBOWwthajpKdYMldpiNH6w5V0R+WwWOBqeRN2TB7n6Q0f9KVs0YWAANF/DNf5kh5yEsb2BGpTLTjPDdRAB6RapsOnZ2ZziQsm/uws+NRG4aBYiZFsiSG9G5sc8/n4t9cQ9Xxdk3vEZpc8BhSPrQd0UqlmyBjpUDX1zbbYSU0mA2QGzs/nZ3TQ7tA3zuccsA15CzxKFWe2c4aVFvfKEA9oqGeIFw1iJv+fr1H0VLiUAWc3RZVUdq89se29fPjj8M05bXuWS0FZiEOzgNr4NMQAWPpJdeNs9PP9foYOJOhOI7QhrC+/8x34LOkbdgfSUs5YSycz8RDehjC4/jX3d8islD8PJMv4xBNtJ5DdklkDgnniOE2Pg0bTbH7m5Xz9cZS2VKgQpsj+rKULz4gx881GUeprfkKNVZdbXPKo2x535ZH+TLxjzqTz2CdKWNknNcWaIsSKeUq6FBGQBm0dk9+h/ISWSyyL03kufb8vjU25KFKTWfraYawvWeBk55x4BmKa+aBz0RR6eP0pllNHzB/hPO6Wi42ORTSkd5YkIHGn9KF0mXStcpz8QwtPyNjUjrYG/0bh4PHb19TNjs0IPt9uT5eeB2iMjClDAwYVO8ta/zeSNoYQXb0MPc3jzC+AnWPP5Zj4M6ZMEdofX9+jiwpO815FpPPyWfnf57hEL4ID21s67CPN2L87yzr43PzOh57bS5piFDXrXNB7Llf/zu/YZS798RkZQg4vHUmcBWlQBCxxCjXscYMnzUF/Bg9sS5P2kz4+nATnxSn9/R97yH4CZEnJxp2aN1r0jShGq+8XROi9XnNdkjLExq7iPb1i8rvehZCAqJFFWjzOxcXF+Y9CeQf2yxGj12lOHqhkFWo09yGXpz9zZPOeLhJH0RHE3aowtZOYKNSSsMEbc5FT1AGCSp+hloirBGjRMS1axNr38ueWQ1BJuwMuKR8QcOHnhCFhxAZ9Iq4CTpkbYL5MgXiFPezGlUaYJamiJYFJosaW6Mx8rDDKuyQmyffIW6oqMjOxKZ0WDalsIXCCzzzm0qPTS84DwIAHaIj463tKnRxgzpoUXQhwibAqAAy3oObKmpwnOZoJiE6kkhNi3DVImhChGlmJ40VixOkBNZuhAQ8qIZGUh+XpxLkwS11EKJkWGmUIszYjKVFwHJB9kiIEiQVMMuBEW8SxijiEOdRh2XQmKGUdh3mDcB6giBsUSYdzrMWJcGojJBEPNAnQNPRKCvRdQSxPkaoLGVq87amIcasWH4nRZzGKKolxkmIEdkGtkCltk8TrOIQBVurtiGiLsKkjZGyZwQYJmtRhTXKqEWbhYhaYFaESKveSFmOAxxu02BIcHAWYrpKEDaJrVvMypCoxFm0QNmVBqymvCkT7OfQFzIacJheIe3NOmfOat0aKBKsi7DDBXI08xBh2eDgMsKsHaHuIqy6BkXEqQwwjWmy1liFNYqgAfE0ayLsFhFGTWSGXN7UqGhIpBHqAFgFDVZxZ4botARGRYOUZ9YHHZbMQQs7jPMWEZ83SlFFAZY8tdAMrw4RW7kyWTLoUE9SFLaGAeZhhnmboK1brGgIdRF2mxR1EODRuMF5yjVtEbUNZmWHUdkirGjUJqgmKUrqGzYTKVtM6gjzNsQOje6uxPG4w3ISoeT+LCvMSmDG+aah2XVYxJz33tih8ZUVHeKaBmlkYF9QlnqTw8Yem+FHXcA5Y0UP2YxeboIgQRswmbBBXS3NdpInLX0tkPRsj9eRAh0xcPJIpfsVdvRZ7kOWxhw26jFjyq5OfPSfu8679rqe4TqfFOd1qPSwd/b0GvGATtDmtLZ+u2/+KQqjtqy8p4H5uiJGOJVlvZGhMct40Tjk5Ep/e+ODN8uLvgrKMx9y5q6bbw/2HGNFp8NVSPxaQNdAPWWrCTJ+n3T74DxxD+jewvPUj113PRGaR02MvqMH0xgEnAJUTsKwE9HG+lo/uWgaAakEVoAu2lIGxFDoFMPw1L5/Ph9P9CEGJY/RwvILJuPJrmEeKlsv9gJx3fOpn7juo/EZ5UVFVvcx9MhM9673nIK299IJ6Kse0NtgjDaM0FDhRA0SFHaWeFeTcgpNKdVroKZWN9XAjWaND/r/6BoQ8NuIHmaHrEmwtxqji1J8lJXI4w5bVN4XOSYXJebjiSmiVQQUdOC6EOM2RoKY8QXzfuuqAJvjkDZm1zl6fLS8x3Fqm4fzTlAseUQslRTPPjcPld4KPavCxl0aYESYFCGymsDVooxrHGc5qhG9JAJeZ4DetRHadIQ0DdGtTmEmTTdCGGR0XXsvjSGQFqjzAk0Yo0wT1GmM1hyyBkmdkyKwXvD0LucrIG1CtFGMIgqxiAPkQYsoiZB0wJjxXh5kQ7CKW5yMapRkQfIYaZSZYdN1TFQsga6vjab1b6yFldcF6JoADZ8B/bGv9LCKcoFRHGLEBjFkMLg+aYRVHCHveM0ESRtj0kQ9oJtnXaGMK1RRh4L42gCTApjQIOqAPAPub9MrjHB7NUaWJ2iQISSQkPkIcpwlC1RdiZjDpYcaU/Z6BsYUY9dHZruyRkYGowtsHWs230+YSBRggQLFNhAWNe6cJ5g3I+RBjAXZkZhrFmBudfYVlmFlxiq/R0DfKmMkNMyixACX4Mvnpqe7RI0iDZBFESar1gA9IqDTyBrTYO3stZBWbEhADlHZwDkXBOTeiyeL0k4y5E2FqA0wCVNMuwRd1RrrlHUx5kVonzuctjjPaIg0BuhbRYtJBcRkVqIQ+ShBxbPryWi2IeZ1jGkNbLWdAfrhpAf0nDcvK8zzFltdbIZE1bW4IKDHZIlC8965XnHFo4NpeAAreooBjxPm9YGEhgllIuVqV6hpspOJCVKEYHUHOSbyedQffZKZdJPAinvPJwVKh0rP8XMEdP70jtswPOABeAjQbMwyPO3Ng7sHsOvAnbpCzpXG78PHwhw5dPzbh3CMdTOp+iygK2FQ4G46t+xLXK+cUqqyqwNgeBl58X1YpWdCvbO3AX8SifSv1n0QPIsgh87PneZiMz90zmmUuCqJXwvo13nF8sY5yGw0stlQDMl7kqKph9bXBqDXI7QGGS4hir/3ZXE9BSqg92A49JC9kGlidB9NjoR2M0mD41O9weE96WEczLMZPvbmQVdxdB/z84LPsRHQ27a287z9Pey9NcNBY0DCqAXVPCzQ4CQhTReYR5DVvVI3SpfnisYJyqI1LzxpUyRdf5hJHLZIItK8LVZVbXQdVaWFPgjkvH9HUAx6QO9JKVOETdwZbUkwoELdrkfoohgPw9LAfpuE6EWOZFFiNBnjMgPymPQlFVGISR2aZ9OwsiDsUDYFqrZCOh4Z08OYOi3uWToyOs1koamRt7WNj6DPMhtSoKQSV01hYydIx02MpIps3C29ubhBHpcI4w7WPqei28X/R8izDMyQT4pLPjmKmB5UjJoKgsq7AcYEz0WFKIhRJxHKJEARN+jC1oCR9HgVhOiqDtmqQdAE9jmju21TdDYHNLAa45NJXzeouxqXCZUCkCyASZAao2LhE8o8OiRhn/RoysN0DRUus9pJLcf9We5hhCrPjWmg102lbQxMGqMOIlR1h7hLELURMs6PneLSog5qVHHd08Z1ZNQxqfR5F+BGxSSxDidpg5zMQjRFjggnWe8Nb1c1kq5EESxsrHGdmGFykrVGi0/zDildRgNHUuktsqAH8NOwxqfzAEGaYC/v+8gv5r1H+tRFgnGX4TKJcYnGZIlzMLEnJ2ATkChz9EEjM7xooNIwND3BZ0hC5AnZIIYsQozCGGlJRoZz08stQzAE9rat1lQ990aIScFr9zuMJk9Nap7GQ5Yhr0rkDA+QpeGBQJQNGkBdjKQNzLi9TFvkCeeWRluHcd0irluMYhpDQM5Qip1bECMNEqR1iJSUPb3rtsRlCpQpjeoWTVlhVLUYIULC8FDXYkVjm02AuI9o0lUtAu4PhnYI6AxLMdTVhjZHI2NjWoRZiKKrUAS1UfOxjTlBXIfoyNClZCl6/SuHwrOkyg/y7/kYrmhgDzbSX/KG/Xe9A2SvG3Xcf9s7U96RvA7U9Zr1ondJcd4p0jNZyG6dJ8bP+rLCXwfoNKapD/nP9HDVg7PGW1bsZNpfU84j5VH4ZUbA+m+PFYYFZGsow86hk7MoJ9B/x8+D3Z/zZicmXlELvxbQdUHvFWuiLGmCFtraQrD42/owBsWwlVQwtD54DVrsnAT+5AOKRrf31pOgBxwKnABv6JEL/AXOvI4ySy3e5OINFq9ax/0khEPh8eAqQPZzovtpwcUqaEF8yMDTQcZ4mDIi5dInFmp8EhZeW9bgddYpPd+TjMAYYlq1SMsGUUUKq0UbR2jiGCsKXxAj6mLzPNK2A1dsZO1igQXtd3o3fSimj0R3gXlUFsPjpu/JFKZLoKVSDFr7SY9t1MYWqz1GYXKwQ3J1UQCrCvF0jPNxYPQpr0uKc8wQQN2agqzAhEKDMaSziVH9PF2N7MAWW9K2veXPWDRhm++b10Dq0BYPyNvKmsPENeOWMcKONwtRx/SMeJJXhTRozRsKatL+AVakOcc0RAIk9cqYhxXbcFLpWqw0xLjqqXsCEuOvvDchsAoqA2hSnWGaoohilDSkytoAgvRtwDFaaIE2VdyHQjgetEj42a5BCSp+AIsK4yCxZ+oZkT42SoOF8mFJjTS4LH4aoFUcn0wFLZqyMWDvInpiDbok6GP4fPKyQdj0BhT/I5NjHjwZlohwHiGoUxt3GVbYQoCncyDrYOB7SWMzGeMyBI4pMOiwW9YI2xKLeGXWxXY5tescZwxxwJ4vbchWkMEBRjUZ9tjCLrzmyYQeUoqDPELQ1FiOWrRVhe1VhDhMcZGGRrmT9h5zjzRkKEjn92GfCeNCQYhlGhsFzTyEuiqR0fiKAyzTFnVbG2Ayvk2AozfNvdKFQMqniPh3bbR/GZDRCXGwpAHHR+K9aLD2mmAeZ8jLCguGT7LesIuqFrtFiDEzKeh509ClkcB9wSRD0Ms3E8zqzIuqtrBAyz3FXBYwx4RETI3JJEPZluaFk/vmXiCgU1ZNJshidX2MnyIfMomTXh17bpNNiPpwWc7P2d7tAT8zQGcWfmwGc0Hptbpphk7oxUdmrCcxzZa+DGroDUoPe4DeOGPrxDLvDUsXep2oBEHvPXtQ7xMzH4cqD+x8/uv+aaxi8aTvPaDru7yenCLPOhB0A1Icn+Oh03lQnwQBun/mqmbS3FXCsXS2EgZ5bXns1wE6QZ08iXdWRct7PBiujRld1Bd2WuF/AqB7IBbt7ukZHTCvzwnQRDmrdacejD9lyTCGYb3M14kGAm8fzxnSNx5MtWCeRRgCOgFBgC5LbWNhUknaTa+O4Pt1gO4XSkaOF3JZt2IFTGjWFp4WTfNoCTksO1sLhATPP4/qID9jnRHsgxA5o6JUBPQYeXpTSTq4pwM7xvDDFss0wDJhYlqDpCK4BdilNxuHuEwqlBHp7HXDMFKlVDxUO0QRemHMKKV13+c8mYLtk2z6BKsmjXAGPmeI3TAzMG+KCvHWFI/SDjk9AFKA9NZWPIe7MQXZdDW2U1J2DaL52GKwF4tLA+udZGyelcWgmJyUBOhIXxt9C8QlwwWNJRtZ7LxKjHJvw9hAtWQ4O2wxQYtx3ZjBQ8q9QIhlHOMyS1EntNx7itsS+Cx+SnbC0op6Zoj5WXx2KummQsADNegEs1IhHaGKUiy7FpctDSPGLMmurOXJzirXWet9iCUiWNOwqnsLatkUlv9gyXqWuMb7XyWScY/0SU89IPE/G5CFMAJEBGwzgfr1IMVPQCeI8SRExnsJ/FJMpPfsOjTM7KnGBghVXGDWtbiTtxZ/PYq4RhxagrJtzcOL28Y8dIYyPpxXFgJ46WyGSRljETe4yDqcjPlcDfZXHaZlZ156k8Z4lNIT5TqEmAUZUhLC9JriPtmRINcmEZZJYEme87LDFDyNrrSxcj1pIM3pjgYhLtMAq5jeMcwgyJgsFwNLMlZ1jXkVYRRkaIIYOen9uAe43ZoMVIvzlCxJa6ERhkoOFgGmtA05fIo92bsO2ApTk8ElvfYktP+4v3bz/rS7y+3UwgOMvcdMvOR6rzkVMlDxeIRi3VXTGJmwB3SmOlQ0mOYZqqa0/AKS4WQaCFIGGgQbsi0uC5+Gnm0/erb8DjPsmQxJo4zrSKONe4KJYl2AWRgz49XYFPqVbRqjiSNjonomoUEyqD2XrqEeUqWH18MeZD0DeR2gy4P3jpQHdEuIXePRELSu03nD15i067PQh4AuoJenLN3Lz1l+VJp8LqCzLa6ax9i4eWS4O16WcLxW75uheUZCTqAS6TwLzHXjAVGs0vDZ894gug7UN/PEZFLrJfCfAOjeMx4COi+spDg/UH2Og2FShA6pV4mCKA8mHHHBmYE8TGaQAClTUjFsD3b8jK4tIfELrrGLLfCWmimTdR/y/kjsxw+Z956/j9H4WJEHdF1bBofG78MGGhvfu6LkS4QGAle90P0zenrfC4ptWCRoGMpl+deop3IJ6FkZYNqwPWqEi7jBImtxmVUou8reH1chdrqxjWGRFCiZumuce48cBmhMMlvH0IkfBmoEN9N4PQtgP5lyk0U4pscXRdiOxwjyBl1eI5vPcIQSJYGBwle3GJe95WBJSKRV6R/UvWHHnUED0Br+jEYbIZeHYNnDpgDWCSo8PjZNENUBxkWMsIlQMt5NQE94mRZbAMZVYxQmM0JzGkFkLqLUDCHSvkHHbOQSIY0/SwrmKWa94mOiXxdURjOnDalQUs6s+U8RRBmqLsYCHc5ihi46EM9o+FjyICWs7VOVqKxJr1X08AgUJWG2w0WXG5VqB32waqAji7SeXnpiNNbYCY2Kw7x/0qPMfBZl14dS0ooxeiDl2QpZirxrsKgK81ZpSLDygGDA+xhNTe+W8tNmRpU3SY5xU+BgWVo88VEWI6d30vU5DBYvbyps8UTFpMOHW2RaQrxwOsa0jLBKWpxkDQ5nZNsa3LpsMav6dSqzGMfjEG3Z4uYywgypAQrPEphFiVUhkHJmgh6fKykq7K2AcRDhsi1RGJXe59kTdCmXObPe+QtDIQ0zpWsEjOPHDYKqxnYeYhSMkCNBzva+QYhxF+CgpJHW4HhUYZFwXhnnDjA1Crw3pGgwMAzFecjCxCo96EEbwHINqsbkuElCnM0io9xHNKLJSlB+CMAhjYLOjBTaIObocA24a2m8tUGfwzBmp8LKmIxxG5mxQA/dwiEMpYxTlJQjq5agUUNTk55ZX2pHOTPaumltjMZa0Ggj6xdEmIJlHgT0ddjB8kB6xonXycra8gakc6THvT69zkOXLhtSwkNQV9jVO3zeSeyF/art7WPvrWlu77H7381JXLd+1X182NPrZwE6X5ORYSXRGTmbJ8fQ7WhZ16Go48gAACAASURBVNpVpZaaJxr8NKS9brbrrVFepdweFzRWriirbRhS9ICua/E7m8+6Xi0bo4W5Oaxc8p0ef12Wu/caPRWgibcykjVl7C03CYFS9/l5ZTyqHSb76CqxTpaI4hOcdALO+fl5X4K1zpD3oMh76Fp+QjWZ/MmJ8klpiqXY+HVS1TXnQfvrfV6MRs/J64nWkQUnRkDf9+NSFmhDyniddaGxieUQyPtN5pMrMiY8LUm5Bzgblyij2jJoR3WEWT1i6hSWQYEmrU1hN20OMEEIKdJkB/F4jMv2ss+AZXUOlSUTjQzQ+5QQK3lhwpZliTGOTm+e/9UICah1YyVOH2cN8jTGNJ0gWjUYLVpsjWa4KJm1TU+tp5sZm6YHS6As0hCXYYs2L3GjSTBpQ2vFWGQhFlspTtv+pD3S3/SIZm2/uVZRh0dJY6VC0yQ2bzcrSOFGzN1HFYWWbUwmYYcx8bqy0AGVd8HEQMvV7g0Bo3C7CqtoiSao+izngLXFI5Qs6xkBZWg+HtKuMsAmZdkEKdo2RVglKIIAZ1mDpGtxu+gwbdfJiYRhGgkMTXQE8xjH08Riv1sFPUOGHWoLX1g8I0rIA4DOO5l5NkxhJ0NTUm1t2cjEFMaUu4ZZ3x2WWdJnW192mNGQC1NEowSnYYWzemE5D/S4py1p2D7+zPj6KuFVEgRV3OeoJUsk9QKzBfO3A5zN5mjSKYKCnmSDiyg3o2eLMekgxDm/1EbYKXuFeJo1WKTMLq+Qtg32lrXldBCMmlGCVRKjqztsF4nFkHM+SNHgZjcyOvi+lQEE2C0abC16QGcFwcO4wVlGg5VsQoCsDpAyW57xY9LaSYyLoMBZlqMZ0UMukRS1Jc1lwQTLLkXbxMjqGJM6wA5t16TF4ZQzX2F31YMk54NyQzCnorWjURlmSUI7lY9Mw4Tx75aJiZUlPNaUMyaUdUwoZHihw7gJjG7nvqFoMdzEa4AlpgQHUuFtgMzySIDFhKVxFcZVgGkXI6s6dARgGtP0pkex3aui8Uxjh+YmZbRqUAYNFjQouhpZzjyCxqpPGG7rrKVugixgcmmHlZXmMQwVmBE9bTgOHu7Tl0nKcZDjJF2kv69zeMSo6rOeivY6UzrbX2PDWppsP7lTnjcYhmPg3/LQPWt8XRiAr8m5UqXW3wTQW4Y1XGtrWxhXxVWTtXuCQ8jPCdAVihaGGv7QmbG93sfZZVR5r37I/j6Gcx0wIi66To+/NoYuoBLIDOkNWu+ME/rCd0+Lc6CMI/H7zPjmv75/MbBcrSxGSKWlM6pFaavUS4Cu68v6EZDy8/41vS4Q1Hno3sPfeMAsnylZAPtk73yY5T5kCATeHtC9Nabx6P7eIOFrtcWAeyGRQSDLku/zNRlKypqU0cNioLROjEJdjZjtzdgbs7OpeKZIgghttcQWChyUFxgXuSHFKp3gZO8myvkMi9VZb2FS0dHpZn0vPRT6j1YLTUs/AHPsmOE8bmokZYWkYkJUbTHOy0mEn291eDSNEI1nCFYNpuct9tMt5HkP6EzAYfYvY/h0EmkElOts7HZR4lYZY95GVmucjyIcb8d41ObWC54lRgcXrXlnrCFfpQGOWOYTVZgkHSImf1WsS47AKmVKRGsZ0S1mGZMKK1N+zAdlJnDA7GECWRVh3KXmodfBOdpuZUxEF6ao0inqOLXrZMUCNxan2K4KTGhQZCk+HGU4DxPEzQh1GOJi1FgC17PLFjeY4ZyXZuxQ+bfMck4TnI1jPJgnqKMYsxUBnR73mhhh2VFIby8CSYyClnvbYjKbGl0aMKEOHVJLbCKt3Md1j2e9t3fzPDCvdEbmYJzgUVLgtGbJZIdJ1eAgJ1PRVzQs4ggPRxFWTBDqUhy0HZ7Jz7F9eY5kscRJEuHd2/u43NlDeclx0HhaIGor7BTMw0hQBSPULUvrYtQhkwoblFGFJqwwLUvcvaixXRBgAyvZOpwnuCQTQY+R80vEy1sr+1oFFe5tlRjHwAunFfYvSozrAOU4xQcT4HicoGAYgQxDF1ii23xVW5Y3rZzLIMd5tsIkqHDnsjCDYFwnKEZTfDibYBFlyChfNcvMSFOSZSgxKio8fWkuOe5vhTgeRyjo8TOJirohCi0EQKdlVAeYBTHGDSzr/ThpUJGxYp7FOgltxJ81zICjkqWhXcRkHmJ0o9R2ORPZWKY3JtrHIfKtyBI+aagwyY73oUdtBnUSW9lnHjQoWI5qgG6J60grsiY1qt0UWVnh2Ucl5ksmvrVYjiI83E5xMc7QpGOUTNbMaVyyUoWhhw4pa+7ZAyLtm9xcB+hiI6VLN16p45jltPhQpECLP4eUvJjLjaftGtt4VtSD2+cZBAR0XVNA6PFHuCXdOkyK+3WUO1tTDwHdY8wqXz4WQ/eGBe+t+2ouvaFjYU566e1VYy6xysO4uwfyjZHDME9f/7JhmIOXf+cr3ZBS9jSvtxA8nbIBTNLmyeMNZ0QV8LqeMtcDmsfGGM66Dy5/ygsfTohAzXuvHsAJ2Dq7WF6+95DFCgypGnnoasayoTEGh9Twcz4rcvi3v6enqSSEYhZ0fT0nF9hqjBnDc53qNnOzzsyU5aa588Laspc7ASpmotsKIU9eq1oUbYTLcGLJMTeaGq+cXuK37x/h7vnSKNT7u1v4sxfu4MHeHM1qgbKuUIQhyizBMomwYBkYSyniGGFVW9zxVt7hzkWNuyc5bp2WuHFZY9R0WIY1PtoJ8YOnY7y/m+AsS9GxTngZISv708yodOmNMLuapVmsgS5Sq9fAOJwhLQOM8tbiiKQaGS9fZAEqZsfzTPMG2KpDTCxLvy8TuogaLIMcXbRkHMBI7bZhxjbLu5imRae3QzKLsURhOQQdvaQuQpgHmBYJsnCMBeu06wJbxTGmXWF5BavRCA8mMzRdhP1Vizc+vcDvvvMQzx6eA22ND29M8R+/eAsf3trF+UXZU/NjYIwGtxYFnn2U4wv3c9y4qNBUJY6nMd65M8a9gzFO52OUQUSHGF3RYDydIrdmLiHC8Qgta8gJoE0f87ST7KjbyS4zds/+6xav7bBIW9yfdyiLCk+dR7jBMEoQ4aIr8GhUIEhqzOsSB5cFnj2uMC8Do9EfTlK8vRPjaNQ30Xn9ZIW//efv4CtHS4yqBj/bTfFvf+dl/NX+DFUwNg80q5aYFxV2FsxcT1G1cxRkMDI2lmnsvaArUI0a3CpqfPGDS9y+t8CNIsDxOMCPX9vGw+f3cUL2gM14ygjTbIYuiLCIKpxNCtwoK3zt4yW2T1dYpMDhzgjv3pzgeMKSwpEZY4xlJ2WN/UVjVQj0RllLPY1LvHC8wNfeeoBnjitEyRg/m8f4/m+/gLe3MiZ6YN5EuJk32D1bYOvwGLtH57h70SGcjvDJs3PcOxjhcBbjJCWQR8Y4Hdek80Njh8ggUWzpdR+NWctPqj5CtywtgS2j1K0qy+pnhv2qzNFlLGMMLCxFNoHJbAx7TZvA9OYJcsu9sPYBiDHuEqsGCaoOFZOFsxhlzBASvWsqcO4Hhq5ai9nX9RIvnzb4+vfu48UTi5Lj/Z0OP3nzKfzkRoajnTmaNrE6f4YVGK7JkwYnWWHZ73vx1NgH6Rcxr55NFLh6MJY+9lU4npoXkOl96TXPAFAHjkcjMzQ8Ve4NAuUgCeg0FjmWVvbmOo164OPvuv8Q03Q/5ieYA6XKFF3LNW5htcmm/8q6iYwwKC9W1hCKoV85nT7LXYfzeGZY82jJu2vKXc8lIOdn+F1/LbHlcmLZr6O10/Ku+sAEr/6tr30uoA8tJYG6vEZ56MMuNppweuX83VPmG+p+3XVOHeOGdI8HcW+9ecPCX9dPmj6jh/cLLbD1We5PskL5up6NCSIyVviTwubrNL3l5hkCCYOsRR/DIaAzKU7WpbxzjtHTMBJaCZIZS3GECwsblBhXZ8jAcqoEq2iEo2hMLg93lyt88+Ep/qv3HuDVR5cWH/7FjV38qy8+g3dvbaNdrcwDIaBXBPQ4wmXQmadCBcSSItKUt/MOdy8qPHuS485JgduXDXbyFmlBujTCd55L8PMbKR5MM5SIMct7D9g6f8WhZXkT0BnJoyeXp63FjOf1FBlLzVwHLsZ3mQTFJDmbfwJZzcYsfbculq+xNClvVwjTwkqRmJxGAA7LwDz2jNYxM78nHS5RWEkRu9MldYS4IHWbIA6naEZbQL3CvHyIUbsw+jlPR/g04+sxbl00+PqDS/zhOw/x8uE5mqbCz29O8X9/8QbefWrX6qCYelAmNbbLEi8+WuL5R0s8d7jEzqJCHAY4TQN8uJvh44MxPtyfYElGqkrQdhHaUYYlY2gsi8oSiwkzeczgnOWDTHCi7dP2VQdMqLMuYaxfjlqcbpPWq7F/GWM7GFt8/BI5TtMVxkGBOxcLPHN4gVfur6z5zeV4jI8PpvirO2N8QkYljvDmp0v80b//GX7rwRJJ1+AvDkb457//Ov70qW1U4bSnlKsFZmx4sgTiYoSm2e3zEeYl0pjPXmFrlWMvz/HsZYWXPl3ixuECu1WA46DBu7fH+OS5Xby3l+IekwfDFCmNpjBGzUSQdoFnTy/xW+9dYHaxwv29BB/enuPHT03xaDJBVjN5L8ZFQoYCuFUC0y7EiomR9RLbYY6v3jvHH373Pl47LoFgjD8/SPBv/uAVfO8gQ1WzLC7CXt3g9iLHM4fneO7hAjfeOUSWJvjV01N89NQUH94Y4eE8xRlZgTTFsmD+RIRpQ8C2ugJLgjvPaKB2mLUxqgUbIK07EDIZlLFyVlIUObLpxHoo0CFnPoRVjTCXJGSpU4JlXZj8WB1IR/mOETIAz0ZCViZPZoJ0OfdO38eALA29dFarxE2JNw5LfOs/foRXjkq0YYNfHkT40d96Bm/dnuAT9rLHGE8tMkwqMlQ1lnGJkyw3ZmXSpX2Xw3X7Uw/k3pnzekdsoteFT6LsBUKiqb2DQ0BnUpy6tHn2UvpbDKXGMgR+1YgPgdw7UENWVWOyqqw1O2qlaT7bfp2zIMp947iR5XCnbTLL3fxsl4PlnUeN18/vhnYP+nAOPXQ5oVbVs06kVotgn1DH66n3CtlK1qHrLA+7xhe+/WanwXgvUOAkeleTMqS3OQe0NPXAurlAnB6ywF0gt/mbzUXWDWb03nU0hRZa9/aWoqwYFfBrsv31BJY+oa1flcC8UHYL8nF2b/FpHngNtTb0NJOS8ryhI8aDn2OnOH9+N6/tDRdSrpbgtKa9+J4Wkh68ru8FYiPszNhmDLtaIqyPkbI7VjpFmc5wGEyARYkXVyv89oMj/KP3PsYbj1hzHeMnN/fwL77yAn56ew9FXYJWLmuokzC19OeS5WI0MtIYy2Zlcdtx0GDWVJivVtgqGEut8dJph699UFlM+LvPpvjpzQwfzUe4YGZobQW/RpN29LTZgY6kN7PBwwqrjA112MlrjJQlZxa3pMLpY48lY4HrDlYBaVI2yyBha01WyErW6JoSaVCZ93+RJUa309tnx7MRWznGLRajGkvmObeNlRlNaGRUTEhKEMYzzNIbqIMcy+Qe2vAcqXXGywywojLFJK/xwmKBNw8f4tblucXE35uP8SfP3cS92Rb2mrEBTBkWuHu2xO++d4lbF0s8GudYxTUmowzZssXuWYSHkwx/+tIMD/ZmGLdj1FGG83mGs7ayGLnlXFln3r5Ui5a3Gc7WIIbZ3zRmWIKz/kkjYMIs7xqjIkESjSwvYRUUqEJ6xwt88egCr3z4CK9/cI5ZARzvzPH+s7v4zgtzfLSVICw7fPNwiX/4H36KNw9p8DX43o0x/sW3v4g/P9hGFG73McLwEkFQWY5FUE6A1T6ahh30LhBO2LSlwvOHC/zB25d45YRR8VU/7zsT1Jc5Ds4j5Ntb+MEzE7y1H+FXeymqrRkmdYz5xRJPnZ7h1U9O8JvvPEJaFHjn2Ql++dI+fnh7G4fZFOPVCGXDenfG+wPsMOErTlHkNcpmgWi8xNfvneIf/8nH+Noh2wyN8d2bKf7l77+APzsYoap6cjJOW+wENW6tFnjjcIUvfP8+DooQD3ZSfHRrinfvTPHJAY2IFHWYIFvBurqxIRJrH5qYJYSUZfrCfdtdOi2MjzPpcVGVIHPWxCEWeW4eKPNHWFOeWRJmY3uOCXPWUpk5GYYRjN2HKNnkiR0d2bCLITfLweiZGeZCMPmPMFQS4BnqKJd47qLC6z+6h7uLClXS4N48wCdv3MG96RhtsoM02sasnVjp6JJJmN0KMY1h7rOOCYBXpWHeyx56xdd56F5X6n2xrNK73qse6nnVoXtA3Dhc62zyDQCuw5KepbSyN/dPelJASn3qAViOqJLkemOqb+erWL7NwTopsq76pFLNhU4IFF6wDt1nuQ+NIM+wemyycTF8mFtB7ub0NIVV+RzCAW8s8XfiAj9n3S4YynQh4+CLv/dNs0uu82C9deUB3YO6edfrTjeiWUR1iO4YCslm8ZRx6BaE11DGH38X3T20HL0AEMxltSiZbmgl+bFtvrsG9GHrVz8Xmkx/fy+UvixjaPTwsWjQqA+vp1Mk9EHMlp99/T6/r/ABP8vvTqfTx5LttFYm1OyIVjNGvEIVnvAPxMkEVTzDaTtHkjd4fnGB3z58iP/mg1/htZOlJae/deMA/9uXX8Zf3d41ypyAnlaM4aVISFuTyuRGSSOcNgu2nUKc0jNg8k6OcZ1jUlV4+bTDb71bWgvOHz2V4d39ET6ej3DM+uwgtXAA212SJp8aTVhhwpwFlAbozPhuugRpG2O7Cs0DYtxxGXc4yeiB9oYO45K7RWC0J7uOUVmep32rznBVokkiHLO1JmuKWUdND53JNnGLfNKgq3LsLCvsVxHmJWlb4N5OhnK0hUmzgzYocJl9iBCnmOc1xtUYQXGArhub4txrFnjl4j4OVufm/d8bT/G9p+7g0WQb84I1xQ3KcIVnz5b4/Q8WuJnn+HSnxGLUYDoaY3zR4OZRiIdJgv/wwhSf7M6QtmOs4hTHO2NcdBWypsKMWfItcxRyjNhn3krmCLGhJftxPldsLctSsjCx3IdZ0nfAYzfAJkpRsAFMlyOrL/DM+Rm+dXSO194/xMsfnWFSdjjd28Ev7+7iu8/P8d5WhkUb4WsnK/zXf/pjfOP43JKOv7cf41/+nS/jr7Z3sNXMe08wvkCb1EZFL4M5Fu1NFF2MvDlBMmoQxBVeeHCBP3zrFC+c5TgfFbhICqQHc8SnBZ59AOSctxdneOvWyAC9HI+wlYe4c5LjjQfH+NInJ/jC+4cI6hy/fG6G9168hR/d2sH98RxdNcGii3GcdSiiDqOoz0BnQ6G8vUQ3X+I37h/jv/u3H+LNBwXJa3znZop/9u1n8Gc3JuhKtvUNEGcNZmGJvXqBV05yfOPdS+xdNDhOAtzfGePdOzN8vD/Fp9MMFRJM8wgjMkisPiCLFfflbKT7afxNRjGKi4uebo8TnHcNVpME55MI52VuiYhbdYCnmxTbIasKahw3SxymleW+3Ax6z5lNmsoGWIQhFqMYl7MUXZagOl9gp4lwm61ircK9wnlQ4NM4x0VYIx1neK4M8MZ7j3CnAxZJiV8lJe7f3cenZKwWE8zCXUzibcu2P8UlqvoS07ZAyhg/mya509a806TfpdeuA3Q5fEN2UipdDKnHjMf0q9VRX7XS5ufEtAq4vU6XwyePdtOi1YGu94p1XzmY3vG0sa3ZURoWHtD7Xvj98c59u5Ie1PselevDxYIAjKGTcqfeFlYJlIeJbpoT4QcBvWJJIfXYuh+9B3Q5fppjOZKbM1OYU8Icq/Uk2BjpoftJ0gQ8Zva4XrF+YewB14CumwmYVIfugfUz1p87D92zAx7QlcU+HJeEjD+VkMHr6766nrcyh9QLZ4JHT3JCnxSj1zzwOmIWvDfuAXZ4DQmnP43IJ4lYhzzWV7Msad19iJ9Vu1cCOoXEqCHXnYjXtez9ArjZbiEIa5xNTyzRp2kiNO0UdbNn3axuXBziG6cP8J9//B5ePssN0H+8v4v//fVX8YPb+7gYVebtjsoe0DPGBJliTeFIQ5yXF4iTDqO4xqwrMS9WmBc5tqsKt1YNbh/lpuzuzzM8nI5wNJ7gKMtwmGU4S9nKMsS8CfDsRYunz0vcviiRVQT0GiezEB9NGf2O8epJiP2yB/SHkw4/O+jwcNwD+sGiwxtHAZ7Ke0A/m4R4dx84ZbhixezxniZl2CAr+uYmCU1p9nlPK/MA33hY47lFaK06P52E+O5zKR7ubgGLKdImxyT4CHv5Me6e1ZgUExTBbZyP5ngw5eEeZ3j+8mPcWpxhawWcjnfw1u0XcLi1h7JgwxDWoC+wmy/w2sklnl6usNWUGDHZKWUJWYDzIML98Qjv7c9xNp4ibEZYRImNhe16d5vG8h0OVjmmF+eYFwUm6wYzNFTIepylI5yMxjgbjXGZ8lhQzm2feJYHqZXssQRu0pbYvzzFi0dH+NbDE7xy/xFuH52DSVuLrS18vLeFHx5M8Nc7U7y/s4WXlyX+6Dtv4c3jM0ua+v4O8K9+60v4+XQbt84yHBQVdrtTdFmJR1spPtzaxttbd3CUjdm3FTthi/28wMHhCZ59eIr9fIUkKMx4e6qKEC1rFHWAB9sT/OjZLdzbGrGlkBlyDAM8d5zjW/dP8cbhGZ569Ahtm+Nwf4IHd27ire05Ptzew6PpLo7TEU4TdkVjl751SKLLkLNwcH6Jb9w7wv/w7z7Eb97PEQVjfPdGin/2+8/jL27NkFRjzOoAe3WB7XqJeXmG3eUlnl7USFcV8jbAyTjDvYMtfLozw8PpGEs2pqljsMSDyYpsj0z2yEC6oJFZ46AuEB+fYqvgoTwpjlPg7GCMTw4yPKpzS/S8dd7gteMO+wXbHNV4kBT45Y3AkhdvX3ZWoTBdsiMicDqK8Wgnw70bI5TjBPGixFPnLV49brG74rkFFY5nLd7Zb3DCvI1shheKCF/4xUPcavhajl9kBd5/dh8P2wTjixl2u31sBVuWFPowvsQiuEQcrJAwSdGSQvvk2+ucNgGg9y7l6Mn5Gup1D/zK7h7qyQ3jaETpVadMz9BqTAJ0edtej7Nszd//OoNA76uySJhhWe+svlh3rHsSoBPcN6wrQ37O6aSHTkCnztbhMaLNlVU/dJY32EVTJmQHxj6njP95QN+wAOtQr55NRhLLeBvr5d7HCjaALsDYWD3O2hFF4YHNTyAvRQ9di7zJwE4SA9dhzEODtAVeX9TalKwzAuVJCxx1f28YeEbBdyLyXvuTvv/YdcLAWteqsF/f8c9HgJVQeqqcY+Cz6HllTXph0zh9S0B5/AbKBGkygQyZrU/d4Wd14IFv7M/rio7nnPC+0SrATjVDEDU42zrFKlyhLQI0xRhtc4BpE2JvdYSvn93Df3HvXbx6XiCogJ/s7uKfv/Ia/vKpXSymjbWefNxD7wE9SgLkxSXGQY3drsZBVeDW5RL7qxV22G+6rpDmPM0tQB6PsGRXsWSCe+MRfrGb4ZNpjNNRiJ0qwBePWrx6VOKl4xyzkt5rjdMpcG9GbzrAa8cB9vO+I9qnU+CnNzo8nPaWMDPc3/i0w60Fa7xDnEwCvL3X4ZMxk/j2cDKZ4sF2av3L7dAKKxui18jynyWePlri2+9XeP2EzUMivLMb4P/6cob3n9pBczLCXlngmfxDPH/+CC89ooc+w9HoLu5v7+CXu/SPT/Hqya9w9/wUewvgfHYD33/uFXx8cAPnLVV0gai+xMHFOV55dI7nzhe4uVxhZvGtEJdxhMPJCPdId9/YxqPZHHXI7OsYh11hDVueKms8V1a4c3qGveNT7CwWmNH6RmAtaQnmh+Mx7s23cLQ1x8l0goqH/rDchVRvyJp49qAPcKOo8NzJMV5++Cm+/OABnj89xR4797VAniQ4Gk3w8XSGt3a38Bcv3sXNpsE//PMf4Funp/aZn0+B//DlN/BxNMdNzvuqwF53iDbL8XAnxjv7u/jB7efw0dYc7STCbtXglcMF9o6OMc7PscWcBGNFCtw+Z/dC4DSN8WA2wvsHMzycT7BIMqvG2Ft0ePFogW99coKXLy8wqs6s2iJPgfOdPfwimeGXN2/hr+/etGTOFXMMWA7YsTMh454C9HP8xv1D/Pf/768M0ONwhO/czPBPv/0MfnhrC7NyituXAV4+XuDmxRlGxSOMqkuMmG9fs8ojQp6McTab4XhrjkdbcxyPxzjPMlykCS5ilqj1XhrPCtiqAtxalXjm5Bhbnxzh4IJldimO5jEePrOFd54b41OUuBWMcPuTBb709iUOjguUQY17+yHe/sIM8f4c+x+c4tajGjvH9BBDHG+N8MlTE7x9d4yLaYz9JsbT91b44ttn2D1kGWKDw9spfvb6CEe3plgWAZ4/afGVP38fdy6WOM1WeHcvwNtfvYt70znG3U3Mm13sFFML2zxKFljEC3Tx0s4PSJuRtQa+LtZLHfU3AXQP4N7DF0DJI5Vul9Nnetb+60NL0s0eAzzb67FIul6ALsAVeCqEOWRWxYyKLWWWu+nswTGy/bhYoshOmX3tuhkEDLusE5ot1r0+ZNA7ef6eHqs0ts1ck5lgYtvaQ/ceOK/hAd3jjJxCJsWVS7Kurrc8KXc9HG+oxdFA/OCGtAr/Hp62ppupO5uAXoDkrSQ2lDEgd0Xz3svdWHGut7nGo/eUZCFPXAs5pDeGAmNC061b164piyEY2+bNeLxlXyMo40HnXvtkN83XkMEw4F3nCvCeHIdCEewC1rD3sx1p2h9NqoWUF+5DBSrlE6DXVYi2mVo70iI9soMWRiUPj5hiVe9Zi8qbOMeb5/fwjz5+B186XiHJgZ9u7eN/feU1/ODmLqpZjaItEDGGzvpr1seuy1syxr5Xl9hvGtzNS7xwscKrj5a4c7HCVlki60hIL/ss0W7ERpeoginen4/wp09n+PGNGB9tRZg1AX7j0wZf/pQJPDlmRYGzCWvjW4y6ErkMtQAAIABJREFUBpOixfaKveit/5xluBPUl1nPirBs7QbL1or+6FCWApGSf2drjB/dfRa/ONjGva0+Qz+1xiPsZc+jYdlo5xJvfLzAf/vjEl89YkJVhB/cjvA/fSvBz+/uIjoa47nLCl87+QBfePQIrxyWQDvDu7vP4ZcHO3hnl7XzJ/jW/Q/w0tEJdhfAvd0b+OM3XsNf37mBo7BE2JXYXyzwhYfn+Lu/PMPLJ5eI2wVCNo5nK1E2ZwnH+OBgC//fq3t4+/YOjicTFHGC6nKFnbzEM4sCL50v8dLhCW4eHWN/tbCmOPxHz/ssHuP+dIr393bwye4WHm7PcTpNcRk1KLMMyzBFV7LOO8ALeY3XHh7jhfuf4IVH93C7vLT6eWZSF+xQRo8s3MZf37iF//ONZ5FmAf7gh3+J3zw9xrxo8CgAPnz6dZxXE9w6BraLS6ThPZTpJc5mIT7Y28UPbz2Pd/d3cXpjiu1VjW+8f46nH5xgVpxju8kxL1fIVkuM7eQvNsdJkYcpLuMxPrgxw5+9MMHlOMXzZ8AL987wlXuHuFVeoBxVVps74tSFKR5hFz+9/RT++Cu38YtbW6jo0bBZD7PP7TzSsZXUdfNz/Manh/gnf/I+3ry/QhSP8ac3U/zTv30XP72xjb3LMV4/7PC33r/Ai4cnyIpHSFjWF7GAjqRvagfQlNEUF6MpHm1v4Vf7M/zquT28vxXj01GAlQFgYP3bWcv99CLHlx88xM1f3sedQ4akEny6m+Kjl3fww9fnuJdUuFUleP69C/z2D05x+9OVHd7y4Z0Ef/HNbUS3d3Dz50d4+uMcN+/zAJgYJze38P5zc3zvpREeTUPcKCO8+MECv/WXx7h1/9Ji5PefH+F7b87w4Qs7OI0mePVBg7//x7/AFx5coooKvH0nwXd/70X8+M4uDpkDUc2wfzG2vZHHOapkhTpZWMZ7XPIkvb4l9pN0vnTtdbFs6kZ5l14HCmD9+7yO1899fohV/W88zCHo+bi8PFRvNPD7GpcA3xsEPiSq70nXGkha0krfxfG6pDi+phi6gTrbLK/zqQTon+ld6xjtoUPsvXXrNcC+GKRN1zS+vH9+T46gPyGU7+tvjoWdPNlZcRMa/tLf/c1OjeR/HaBrcrVYbPtqrQHXafOeGlazek8ZyyDQhKqH+8ZTdwfNSzj8PXVfgbVdhy0719bdYw/rzrD1FqSnWwxs10lxPpHNCw5f1xGtipH4v2XxDWkVCY/mVOyH98DZRIVtH1kLyn9KupO1x/H5xAgfS7IYe8mTS/ewbHNchvcRR7Ulv0T1Flb5NrpVhd34HN88/xj/+Fe/wFcfFRZj/uHWNv7n117H92/top01qJrCPHS2pWRpELtKsZaWJVxltcDtosFXjyu8cVzgxZMVpsUKK7aMTdnMZoV53eHueYydoj8I5P15in/3/Bh/cWuMd3fHdtLXbz6o8NUHS7x+dIF5meN8DDsRi7W4ZE9ZtjbN2eGr4FlQKBJgkTEJinXKbHHat6nca1or+aFSfW8+w79/4S7+8s4O3t/vAX266gE9H7Xo2FC9WuCNTxb4o7cKfPNTYKsJ8KMbwP/4Owl+/OwuipMJXjqv8LsP3sPXHx7hxU8LLKIZvvPM8/jxU3t4d6fFrdU5/uE7H+BLD04wz4Ff7O3i//jyK3jr6QNcNCW2yxyvnp7iq4cX+J2Pl9jLKxwyJ5Hdz9Bhkje4ddbgfJzh+89v40fP7uInt/dxwmz3RYu7Jwt87eERXnt0iruPThAuFrgcJ+jGmdUjZ3WDrRUPmonxwfYcv9rdw6/2nsL9bSr9CvkkQd6lQA7sFBHuVi2ePn2E2w8/xoun9/BsfoGD2k7NxUUHLIMx6mwfv7z5FP713QNM0wZ/8KPv4xvnJ5hVwFED3L/9ZZzUM+yWKbaLU2yV7yLrFtYE58FWhh/efgk/uXkDnzy/j/mixrd/+ggvfXyMeb1EFNc4TUosWlLfAbbaEDd4CM0FifYIv9qd4f/52jbu70/x1DLFrU9O8OrH93ErP0eQ9RHdqOYpYjOcRzfwk9u38K+/eAO/uDHp2/NWlNeFGaFZvG9lidXOOb5y+BD/5E/ewZv3csRJhO/cmuB/+b2Xbb2eOR7h6x9V+Advn+Du8Qku0jOs0tIqBag/Rk1sB8vsXrDcIsL5eIpf3NrGW994CT/ZH+NhxvARkzPZmKk/A+LWqsKXjy7x9Nsf47WPzqyh0MPdFB+8egPf/fJNfJwAuyclvvD+Jf7BW8d4+mSFw0mLn93J8GdfuQHsz/DCe0d4/oMzPPfBpYUgjp8+wC9fvon/+NIcn8wjJOcLfPGjc/yXPzjES59eWhvc956d4Y/f3MfPntvFUZDiSw9K/NEf/zW+eXjJqmb85M4I/+YPXsN3n9nF4XgXbTnG/kmMcf7/M/bmz3Kl93nf5+y9d9/uvjv2ZYAZYLAOMJsoUpQ8pizFtiwrMm15iezYieOkkqr8kL8ilXLKjktOFMWx5NgKY7EkxZFIkRTFGXIWDNbBAIPBevet9/Wsqe9773vnoAkqQRXq3r59+pz3vOft9/muzyOyDiG+O6Kf6ym6aKsnYi4SJvzin3Z+0s5YGhvSIXftsGhPXkcaNchrLY/9tq89J07vycoBTF07vY/K7zqMnQbh/bHs6R1oJ+lFgK6jndrD1ZfShsV+QZpQ6urqtr1osRgLQpm8n8vf69bSnrQULIahKEJ+wfwpY5N7lnSp7OeTRdP6+uo+lbxxoqrcNV5oQJf5S49dOU17vCTpojhPxLtSGirGma9e3ffQtZWQBqnJkLMOjesLKm819UQ0GOnJ0Tc/eW55kOKhys0LsYz2OgXAhExE3pcK8bRAvJ4MveDEkFD6IXtKOtpK0YtJH5cO52tg3Y88CPfxCxbz5KLWnrNcQ1fUy99krHIfMsn6+nph6aiENmT2DaFUi4O2Widb1HSkQs6vF59eyDoaYYhyWZRlLHKWhR0CSzTOPexREbs3pWQpPbvB5c4yv/70IZdbu21P71ez/NPTJ/jBdImkZKqiruLQUApMoSgHJTaVwCK2TdacMQv9mL/0JObMTkQxCBTL1gcLIcsln8QUkA/4OQlp74wphkPWiiZ/erDExzNV7uarZEOX19f7nGu2OdndphSMGVkeT4sZPpjJ0PJc6gOhER1xYafNfH+oFNrXcxk+EO+7XqKfNykMxQtucbwTMdOz2HSyfH+hzseHKtw+6NGzDaZ3Iswgpps3GeUNugw43PL5C5/7XFn2Od2IWK8k/NsL8NFigYYzy0J3zNeefc6VtS2O7Pis5Ar8u5cO8e5ChadFk1eaPf6b6yu8udzGjmJuTVf4V+ePcW96Crfjc7zV5c3NVY722mSTmK1ijo/mZ1kuFxRT2uHOgK8+3eJAa8jItLk1O8XvnjvC59PTJK2YVzfb/PUH97mwvUk+HPNwqsA3XjrEvVpZ5cdPNrt87ckSc+2uKjh8Uprlk+mzPKuXaNf7tKQfXwhVzQKW5GlHPRK7zSJdTm0u8/LaJmeXJAUAm1NTPKvWuFud4kmhwEYuw9F2g79x/xanNodKTvVp0eb9+QssVQ4o8ZnZ0Q6Xt29zrLnNVA+VJ/5w/gjXFha4e3yaQs/nr9za5MxKi+x4yErF4LsnsixXXYp2RlVhv/xgk6NrXQ6HNutlm99/yeXxgTpCe5RvjXitP2RuZZW5Rpu857LiunRnD/LIrnB/epr35/Oq3qASh1RMn0zYxhxElKyD9JKYZrXPK9tr/N3v3uLK0gjPhj+b8fjnX32Vp7UFzq9lOH+vyRt3nuDGHe6d8Vg9KgV3OYLYoNIecnS9yevPNpjvCL+BySczNf7otVe5Ua8yMj3VHmmLRWzuCq3kxgaHxnkVmXn5w49YCIYsGUOaV17l9w/NsZ2vsNCMePXxFl+9/TnZ/g73Dno8OLbArYPHSCyHc41tZm/c5er6EKsf8rQ2xcrZ03zv4DxPpzzCuM2lnQb/0Z9e4+JGV3rluD09xR995TVuzNdVgeS5jSa/9O33uLy5rbbiGwcq/PuvXeT9AzVGdgF77DLdtskMd2mbe5khG5UOgRVS9Qu44y/UyDSwpJ0KvX9NRke1V6+3z3TYWe+fel9Lp17T59NYo99Pe98qArynuJn2dLVHLkaCyC3rqLBglbynP6N7wNMpZX0e/TdlPKbU2tJ7rRpnSqdd5/r1ni3FxBlPKLZ322v1vqz3bg3OGn+0sbIP6ruUMLua7Htevy7uThfZ6bnRhsU+lor5JkXGIvCyZygZZ352F9B1XkNbTvriepDaCtKvtacp3NuTIK6PSYcR0mCrH6LmcM/mcs89CF0U1u/39znO04tHT54UtQmYpsVV0t74c9ZQyvtPj3ffKts7OL3YNIjrBaONEw3o8lpy8GLU6DBIunBOxqwt08nr6LGJdZXO3euUhI5Q6MWQLorT82uHFt5IuMtH7OR3GHkBppHD8ctk+jVMETCxtrjSXuEfff6AK83dwoUf1jL8D2dO8u5sGTMnVdqx2pyccE+tKZE2HYvQNdnKRsz1Yn7uccSJZoidhKznQ67Nh6wWhFYXXmr4/OJnQ87u9MiFDZX7/tFCmev1GT4pLODEGS5vtTnf3OGV9jolf0zHyXOnXuIPjk+xWsgy00k4t9Xn555tcrIl7WMhj8t5fn9xmvsHauwUoSIV+8ubXNjxOdaw6ODxwXyd64dKfHzIUwVTMw1hjZN+a5Nh3qJhDqkPQ66u+ryx7PPm8oiRF/KHL0d8tJDjaXGOuX7AX374iIsbO4qw5LNykf/9lUP8cK5MI2fz2maX/+5Hy7y90lIpgY9mKvzL147yrFrhyHKX81tN3thcUmx8oib2oFbjvYVjPClVVVX0sU6brz16zNn1BpV+xINqhd8+d5RP52aJ+gbnNlt8/bPPON3YUrnjDxbr/Ma5k1yfrZMxXU41W/zCo89VvlbY1jayMzwqn1E55Y3iJl1zjJ2UyRhFrMBlEA3oFXrMmj3OrC1zYWlL9XfnA5sHMzVuLUzzZ4s1VvMZRat7eWOdX/v0lko3iLLap9UM3zpyhU9nDtFwbeaHm3x15QYX1tc43IC+JYB+mA8WF/ngcFWxBn7t8y2O73QwzZC1ssO1AyU2SllFcXqy43P10xVOLO1wMEzYzsN3Dtp8emSGx9V5jH7A250hxx6vcnKthZfxuFn2WD18iAfFGR5P1XhczinFNClCKxtDjKSBMYop+Av0Y2jWRruA/r3rvL48JGPDu9Muv/nVqzyYmuP4tstLaz3Ora1gWD3uHLNYmynSFsFf36ba6XNqfZO3Hz3iYGu3N/zWdI7/8Nab3KjNSJyFxEmIvI4yYgkS7JFFKSpxarPDG7c+5uDOpmK92zh1nD88dYKdfI2jmyGvPF7njfufYiZtPnwpx92jB7lfewkjtnijv8PC9Vu8td7DGkV8Nltj5ew5fjh/iMeVLG22uNRc51e/8x5X14aqBkYMjN//6pe5MT+nWkYvrG/wV7/zHS5t7Kht5aOFMr/7tStcW5whMbJ4Y4epvkVGhPti6Hkj1ipNJbJTC4p4/hc59DSwyrk0z0YazCfTgBqEJ40B+YwGqOdCACmu87Tzkz4mvV+mMUlfY7+ITIS9ApHLFYIud7f1dS91qWu40vekr6cxT7zwFwH6/v68V9uUNiJ0tECEWoQJUtrG0k5keu/WuJoG+f0oxF5R3CSgy7E6Za0/nzaaNP5JB4wvaox7gK4w9pWvXknSlsQ+WKbyAPK+LsjaBxN7lx1HA7qe9PTNaA81nTeR8+yD1t4DF0DXoW0NgnJNxaS212eYBnQNukIMI3zwuo/8uYK7F5DZT1qS++fZO3bSOkwDus5/p8P66p73KhMnQ037k74n2fpc7mSiolQvOG006Zy7Dt/8JA/dDoRhTaqkR7RyO6oVLLELmEzh+tOKnCJgk9cba/yTuw94fWuswoXv16f4H8+e4P16hazodyt5RnACKAs7r2HSKphKhMOxEqaGAUeau4xjWd/HicVwEIXpBMv1mOtFvLY2YqHXBaPBRj7h5nSJm/UZrlcWiI0MZ1sdLm9v8/a6ALrPs2KRD2cr/NGJaVYLGQWkFzc6/OWHq5zebis+8PuVAv/uyBy3D9To5oWvvM0by+tc3hpyqgGjJKOiALcXy9xedNl2TbyhoULLie0QeiYtc6gUwk41fa6ujPnaY1H3HvGdoz4fz2V4VJ1nphvxyw9WONnoKAnVO9Uy//74Ae5WC0hb4ZWNFv/446dcXhdAhw8WavzTN4+zU8rzpU9WuLK+xcnOhmLOE1a05cIsn5VOsp2pKXGO6XGLMzsPOdTaoNobKq/4zw4v8myqTBiLBz/ky8+2qI7GrJRdbs5X+eOjh3g6VUF0ycr+kNn+Bk7QoWMJDWiexFxgmPFYcbZVTYEXlSjGJQojTxrTCTJ9FpM+Z9ZXeXV5h/PPeory9vZCjQ8OTfPtg1U2sh6z/Yi31jb5W3dvcnpzoDz0u9Uif3D8Mp/MHqLlmMwNt/iptVuc31jixJbw4cPHs8e4tniAHx0oMXQTTrd2yEU9GoUAO7I42C5SHEmhXsyRYcSFxxvMbjfI24liWbs9ZXH72Cw/PHaAYBjwixtDXv58hWMbTeKCyw/mXB4dO8i94jRrxRo7Tk51aMxIGNMa0XVbBEFMxZ9lHEK/Mub81roC9KurPUS6/NpUlm+8fYVr09Mqh59jzDQNsklXcSIU+g61tRzTA49i4DMrRZHbT8iN+4o45sZMhT99403uVGYwkqwqSPOzXaGWUdwCzsggG2U4vNXiy0+fMv/5E+Yig6fVEt+6eppmvszp1ZATjzd56dljQm/MtTNT3Dk8xyeVgxjjmK8MOixcv8Mb20PCMOLGQQH0V7k9fZClUpbtZJNLOxv82rd/xNXlnhJRuj4zzTd/7ktcn59VOeCLAujf+g6X1huqtuvaQolv/MUrXJufxiKLE7oUfCFV2pUqlTx6O9tUFfNFith7Ifd0JFPvSZNtw5Mhcdmr/rx/miQljSv63Olo6STu6GPSUc20h7v/d2lz2yN7SYf1ZUw6RJ02AjR+yZ6qqsUn6sbSACrH6nqpNKDL39X4RA1yPPoxQE8bI3rMeg/X59chd5VH38vjy3v7+fG9IjxNl56Ofuh7nwR0NZ8a0CdvRA9Ke6UabHS4QV5rUhcNjGnw1RZJugo9HXZXXroU/OyF3OVhyO96Aejr6IeUBmP9gATQxUOXCXlRmF0bF5OWn56ctGWpDYZJ713GqSc5bd1psN8v7Juw5LSBk168kyEqub6ulNcGQXps+m8/MeQu7GFCkpIIVWZDFcwYVgHLmMKOZBOSsqxtruys808+ecTVzQ5mYvPhdJ1/dvYY1+plpTktbXNDKZAJYmp9FFHLShmGXkzeTCgMRwrM53sjDnZ8pkdS4S7c4haRVyA3TjjYHlEbdslGTZpezCfVItdrdT6aPUhkupzfaXNlc4efWt8gGwZ8OlXkg7kq3z++yEohQ2Hsc3Gjwa98+oxXt1oqDXC3Wua3jx/gkwMzDD2LWqfF1bUVLm33eHknYpy43Jitc2e2xN0Zh/Wc8KCLYpmtdNolJdNJhkogdGYkOfQxv3S/T2U04MbskOuzDrfmZ6n1E75+d4fDrbEyLm7Vynz3wAKPi1lcN+LC9g5/+/YTzq81FC3ntfk6/+zNl2iXcnz5zlOurG1wtLOlBDokStDwymx4R+lZU0orPh+1mRs9ozbYoTgIaLsen8wssFnKMba6TPcHXNwYKcauT+t5bs3X+PDgAhuFihIVUc1OVouhIS1HUgwm/fRFpa3dtLuKhMSNS+TCggJ0JYfpjVgIupxb3+DMSoMzz3okAuiLVQXo3zo0xVpOdMlj3lrb4O988glnN1oi2sXt+hS/+8plbs0foGMYzI+2eWP9DhfXl3llPSDA4uO541yfn+fOwRrtTMS0VI0nPZX+qbXh/LMsla5Dx06om3Bka5t6p82UZdB2Ex5UHG4fn+Nbx+YYj0N+aXXA2c9WOLbZICrafH/O5tHxg9wtVlkt1mnZBZEvY9oPcSyfltdlFAQUo5oSHwlLARc2N/g737/Ja+staQnno1qB3716gQ9npxm5HhnTZz7apjZoU2kOmG5YVJc8ylGOOANTfpvjzSVyfpdeBm7NTPP9N97iVrmGnwjRTEji9XAQPgUpwBQWpIT5nQ5f2Wkxe/sBZwcWT8yQH3z5JM1SkdMbMXOPNjmwvM6wZPHR+TqfHprlYa6GNwx5u9lm4cZdXmsM8aOImwdrLJ19mZvTC6wVM/TjFq9tb/Kr336fy6tdVan+0ew033jnba4vzqit7bW1Tf7at77H5TUJwcHH82X+r3eucH1+Gjv2sKUdNXGxElulCiJjRGA1VU+7beQUv34ahNIe+ItANw2+4nSl/6UBX++/Ggx1ZFY7kNpJSr8vn9HXl5+66FmfaxLoNdNcei9P76U6TTkZOdWtzmlAT4fG9T6sAV0bCOkCZwH0XTnpL/rU05EMPXcvMpTU/SBdRL7Cr/TcaJyUa/V6Qga2e36NKXr+pZhTIrzSoauvYbz8M8/3oWvQmbSYXgToGqwnQ+5pENNhkEmwVwPYYwJyU7mPdGGYnpD0w3rO+lEMVrsiIvqYybG8yCufNA70PacXb/rB6L4/vbh0+kDuX4X8U8Q86cmfDDlNPhQ9x9paTN+vNoh0UeEk4MuxgRAbWLuAniRNLFFdIocXV3CCulJNi4wmlxqb/Kf3lri8I96FzUf1Kf752cNcqxdVv7YpRRmihubvVpKHdsJWMaGblT7uiNJ4xNHmiPMbI3562WduHNEsRLRzHh23oqq488GI2V6PE62WIqm8Uy3w0XSNHx44iBHbfHmlxdXNHc42t0ikcKdWVu9/fOgIywWRTh1wYXOTv337MRc2mxhxzJ1ald85IaHpOdWaVe80ubj5lPOtDi83A6UF/9FMjTvTJe7XHJaKLlsZoRJzqY0dxQzXj0WO1cc1x5zfHvD1T7ocbvbYKAy5MW3wJyemKI0sfv3GgEMtU0UFPqnWuFmfZalk4xeGnGxv8tfuP+L8WpPSwOL+9Az/+tIptqSH+8kKF7c2ubC1zPQwROjrB8Jc50wxpqCeQTYZUUykTSrE9kWZrKqq6LdLNmN3ialhkzMbwv8l+fUKHx+Y5UcHF9gqTClZWMOM6TnSltjDjweKJjfve7tkJpYYtC6JUcSIMriKQEWkPYfMDbtcWt/m1WcNXn02wIkdHsxOcXOxxvcOlHlcEgnYhIubm/yDm59yaX1HkRVJqP83L17g2uKi6qGfHzZ4ff0ur62ucGl5SJR4vL94lDuzcyzN1xg6QgO8xcF2m9PrI2YbCV4/w1Cqvks2lAys8Q61ToezXVm3ApYud48v8IMDswTDkL+0OeSVB8uc3NjGyVp8XDVZOrrIveoMTyo1lnMiMWRTGydkjZix2VdCPlaUU9TFRi5S6+frP7jNxc0dTNfgvdkCv/nWWe4szFKIPU40Brz9aIUj69vkhqJB7tINC7TLBVZmLEphh6tPl1lstVWP/93Zaf7kp97k/coUTTFejZCC0SMvpDbC/SbUt+GQqXaHt7oBc7cfc6URszRqcu2nF2nVcyx2DEqPdphf6tKfyvPepTkeLEzRtYpKke617SYzNz7lUnOkGP8+m63w7Owpvj8/zVrBoxANubKxzde+/xGvrnckJsb7czX+zS+8yfUDdcxxxOur2/z1b/0pr611d3Poi1P83jtXuTlXw4091WuOKQxENonoscdjnEiiTQG+yL0Ia+Keopj2YDUwi5OV3lP3wWQvZ6wjtHpP1Z/TGKD3vMmwdnqfT0cm5Tx6P5RzaPzQXnE6mqnGskuaqy4/CeR6LDq6rKMJem9V+3iKJEaDogZU7cxO3ou+lgC6YnNM4U96HtK4kI4uaIwQQBfqV50yTo9Ln0cbFC9yQhVrndRjpfTkjdNfubzPFKdPmLYQ0i1a6RyFTI4Gm8mb0DciP+UY/TC1171PHLOXv9BV6vr99M1rQyBtYOxPlBRJ7xHD6DH8JGBPL8o0gGvLKO09azCXn7p4Qo7TbQQa0AXgRa1NH6/nT1uF8hmdQ5oMmei0gy9UkXtFfXre018q3eL2ohz6UGRTXfHfxqpIKBNGZGMPLypi+mVFGRqZbS62dvh791e51Ogrmc6Ppkv8xivzXKvlsYQ/WqhSJScYxBjS8mVDL5MoprNhNmRm4PPWypg31nzeWAtwzJCbByKeVVy6Rh4ztpka+xxu9Tm32VZg/El91wP/3uI8VuLwzrMmV9d3ON3ZZmxGXJuucH16ltuzRxS7nG93uLC9wT+8+ZBL601lpN2sVvnXp05yf3ZBVc/XWzu8uv2YC50WZ5ojxRn/8cwMt+tF7k+5CqBWSjkSM6OqpwuRxTgaEtgiyTrgVLPLr3zS5tVtUQ4b8PlUwh++lCMT2PzarYSpvrTb1bhTrfGsUGcrZzAotDjeXeOXHjziwnqbSt/hYXWWf3P+JbbKJY4vb3Nua5vXNlaoD7sMhFgkA1veFENbWP6kkD/ENtvYSaRAt2tJ3cAhBjmxup8w29/i1bURSWRye7bC9YVZPjxwmO18jbzvYBshI6ehvPkgGihlPCcSNT3piw0wHY/Ayit6U9O3VX9x7IyY6bW5uLbDueUW55YGqor64WyF24tTvLtY5klJGP0SFYH4T259xuW1bewg4frsDL9x5SzXFheUotrcqMn57c+4vLzKW0/7mFGWDxYPcXN+hgczZQUML21vcma9xaVVIZSxWC4VWSllVAFcXDQwR9vMbbW4urGrzX191uPeiUU+WJwjHAa8szXi5c+XeWl9Cy9rcqMGz47M82mlqnLoT/NlVck/I6IuidRyj5SokGFlCEOfrCMpm23+2ru3ObctgC459Bz/+svn+Hx2loWBzdlnbb566zELmzuMM9BABd4GAAAgAElEQVQo5lmenlZUvJsVk+lOm6/cfaqK4+zE4O50nf/7Z97gvWqFtqgQElKiT07JoeaUM+H7bcr9ISe7EScfbvPW51264wYfvZZhNJtlrhFhrfQwuwbtuRmuiajPVF4xJM4PQy422kzfuMflhuTlQx5MF1k6e4I/na+ynLcpWhGXN5r8/Hevc269q1QQP5iv8W9/8SofH6jBMOT11R1+5Vs/4LU1qXKHm4t1vvkXr3BrtooXucoDF4U/4c2XVkA7DihEPcwkpC9MhKb1Y96f3k/1vqNBLb3PavBNg40GO72n6fd+EgakAV8Drt5z5RxahVPv+Xo82gBR8qnSvrVnCMhPfZ60I5Zul37uXvacyvSem8a/tHetsSUN6JIH0oCuMSqNNRo/J/FFYcaeVK+S8d7DAF2PpQ2edJV/GmcVBkm4XtGY7PIjqP+nvnxJcbnrQerQu8516xYt3QOtLaU0wGkgnvQiteWlQVne1/qw6oJ7g9Bha/2Q0pZSGqD1efTDlZYDdY69kIUOh6QNCj0JP/bZvTz2ZEpAHz8ZgtL3K+/ryk2V9w+C/QrHdKgqbfGmIxbPWayipxwEzxXFpS1Z7bH/pJD7wISGs0sHWRLxjDhGNNKtOEMc5gmk/ctoKQD89QebXGwOFVB+XM3wv56q8XG1CMqrcygOY4wIJU2q6C3F87djhLb75UbAr90JuLwZkI8CHtZDfu+VkM/qUvBrMdeDVzdCzm4POb3TVlzXt6cLvD9X5TsHZ9WS+5nlFm+sNxT4+Ra8Oz/Fh9Oz3K0fZbXgMXJbXN5c47+6/pArG10lTSl98v/zSyf5dGZBhdDrzW3O7DzicrvBpZ0Bcexwe3aBW9Uid6ccHlUyqrI8sfLMD1yKgagZjRnZQ1qZLge7HX7+UZsraz2OtPu0ciHfOWphRg5/8YHH0Czzb07Pcn2mxsCsMLJjAm+TV9pr/OpnT7i03qMwtLlbm+a3Lp6kmS/y+qM2r621ObPTwI0HPC3Dw2qOe9U664UCQ9skdAIMR9IdYxwfwqRAz53BMQzq4w1ONTZ5/emG6sd/UPX4dGaOW3Mv0chOkxuJxKvw6a8RG6LNNWaAx8icxRcwM0UX1cO38/hjsH0TV/gD7KEC9AsbTVV9fnZ5gIXJ/QMlbh2s8P5ikbWch4jVXdho8fVPJQKxTcZPuD1b53+5/DK3FudJQmHw63C085ALaxt85fMe2SDDzblFPjhQ590TFTKDEb98a41Lyy3qI5+Nsst3T1f5dC5H0zOomiaH1rY48azB5Q1pJUy4I+QpJw7w3lyNcBQ+B+hGAd6bTXh8YpbbuTwr5TqbmQpx5DE39Cgq5rZQCZtYuQyG71NPYi6t7fCX3r/DmZ0dVax5rZrhD946x3J5ikM7CSeXGlx6+Aw76vHpIYdPDxW5d3CaXi5PbWzzylKTn73+hCMbDbVJ3pit8Y2vXuGD2hRRKCI5EZ49QBzenpsVrWFFolMeh2RbAZc2Qn72R6vk4g7vneqSmc1y5GGPQTfhfrXG2pFDLB+cYUO06MOQ+fGY860uczcf8OZOQOIHfLJYYOXMUa7XyjwpO3SLIec32nz9D+9wdXmgtOo/np3im79wmesHqgQ+XF5t8MvffleF5IWc9MZCnd9757Jqu5R2PEm9hYborwuoeyoqV4yGEnNgYEoIfrcXO+10TEZo085KGtTTVeiTjo0OqU86U2nATkct01FRfT3tRGnA1Rijw/QC6I7kV/bafuU4HUnV6Vsdbk8bG/q6SsdiD//SjqSux5r0mvW8qGMlPyVqbVJNtGcYpOcxbWT8JA/dlLa4vc/LtWQ+ZdySypDftdS4nsN0BESK4ZR8rDz1PTa7fUDX3qi2ajSga8tCM+XIa131LX8TC0oPJF0pr4EpPQG6312OV5Ns7+qoa1DTfdZ6IuRa0s+XDvM8Z6WI1KawcaW4dLXHPdl+kJ6Q9OKcFD+ZBHRdWKEBXcakGdzknBLum7Q+tYcuf0/3EqbrFNQ9CfOUtFnsVbpryzBtLern8qKQu1CdtqR/kkhtLMIFbosVLlm+WDSnQ4Zxg4utNv/w8yaXG6pJm3tFiz84kOezfBaCjNIGzyuWNoNmRsRULIqhyIgarMxanGzG/JNrEZeaET0r4OZswDdO+9yvCZ+1xZEWvLUUcXZ7zKFej4Gb8PFsng/nKrw7V1dBsbfWWry22eT81o4SbHl/tsa1+iy3aodYKbqM3Davba3xXytA7yuJyo9my/zGHqALJW29vcMrjUdcbu7w+tYQM3a4O3eAm9USd6oOD8se66USWHlmhh6FUIh3fIbmgFamQ3XY5uqKGBY93lwd4uJzfTZQoe6XN0os5Wv85vkFrk9XsUKR9gwI7DXOtVb5O/eXubQ2JDO2uVOv81vnj7JeKnB2TRjKury+1qUQ+DytmCoPfn2uxrNSDl/kZK0A1+hiRSMlnTnGo5GpkBg29djn1NY2P/PoGXPdLs2MzbOpOjdnj9PI1zH7IZWwz2ywhh216ZkR226RpfwBGtkCfWtEUswydrKMxzGuD1nHxLJFEEVSFC3OrDR5dXWA+GqP5wvcny9waz7PUj5Le2zwylafv3n3KRfWm3hBxK3ZGv/yykluLsxgybyPexxrP+X82iZfeTjAC1yuz8/xwcEqH5yqM9Ue8vffXebSs4YEEXk64/EnZ+vcXSyw7sTMJSavPt7m5NMmp5siaWLy+UyRz186yLdreUbjgJ/bGauiuJdXt/Fy8OF0xPKRaT4rFFiuVFnNVfDJUh9nyRsegRnTj0YkOZs4HFFOdoHtl969y6tb26Jrwo0pj99/6wxL2QLH13xOLzW5sLyGZY24dyzH7WMlfrSYZ5wtcrxpc+5Jh5+69ZTFZkuN8frBOr/z0+e4MV1VeuqupKfsgepdb1oOYRQy5xkUg4Roa8zb3Sxf+u5DDsV9Pq2vUJ/JMP1Zi63Y5s+OH2bplVNs1utsxwHRqMvCaMi5To/ZW5/zZkOeXciT2Rydk4d4UCqyVLZZz4853uzztT+5z7m1kVIukpqRb79zjpuLVYY4nFtv8Vf/+D0urbZUuunabJXfe+cSt+YqSmNdVPrEEAiFt930sE1TKfHZpiggilbAF1oeaY96Eug0FqQ9Ud2JpB2YSQ9dA/Kkd5n2ktOAr50xDVzpNGgaFPcdHyH8sndrALQ3rL1axZGSom1NO57681IlPnmf8lobAT/WxraXmtj1gOXaoq61K/+axhU9V+m9PO3Y7VpQQri0KxKmDQHtFOpOKu2k6jnad2Yl9CcSyr2eSv3sFwlKyH2/J28v8a5PIoOSyUlPlA4Ba/CRY7VHnb4JPQABfF3spoFarqcmeg/QNVNc+obTDzR9LQ3YypKJQtU2piQmVXHXLhOR/NMGiFg6Otwi558UcdFW3IssIDmf/mx6QvVDVmGPCcpCDbx6QaTV5tJWpvpdCiqU6s4XRQ3p+05bfek0gT5GctexkcU1TQqGSHVG+FbMOIkZhQlBMsayB1zd6fKff9rktS0JuYdK7/lJOUdPaGZD0dm2lBU/siwaWfndot4zeFZM+IOzFl7f5x99GHGlJSpQBk+KPu/PByyVJZlYYq5jcuVZxOHmkGzUY7OQ8MFijpszFT6pTEEQq032XLPD2XZXFa3dK9T4uFLnxqHDPC05jK0WF9fX+McSct8aEbhSSV3mX73yMndn5rB8qHWk7e0ZlxtNXl/tI67+3YWDXJvKcb1q87ScpVcoq1adbM/AHsk2FhGYIwZuj1Iy4MSgz9XNAT//YMBid0C7HDCQL8RYjIJpfueVBdWj7Y1ckmRImNviXHOdX7+zymsbY9zQ426tym+/vMidGclXdzm71eFXPulxohHS90yeVjJKJWyzmCWJDXIibzrok/F9pai1kXW4WyuyVsgT5Ess7nR45/MnnN1pMRXENPI5fjRbZzmbUepyc/0BZ7e3KI+HdB0xXCr8cP4gD8sl2l7EMOPgZ7MqnSIMa07i41hDDgz7qpDvlWc7nHnaohIkdGt5tuoFHteyfFLN8cNChsXOmH94fZnXVluYScy1A1X++dvHuX5wWpGOLHal3WuJC882ee1xTxTJ+dGx3e6Dzyo5DrTG/O3rG7y61iBhRCPn8Pn8FI9ni6zM57H6fc4+2mJxo0N5FCsjZ6le5NZ8hfdOzgsfDueXdrjwbJtLSw0qkc9WzWGjludpvsCTelVJ/m4L0o/Em7QxMi7kbPrmmKEV0DcDLj5r8F/+4AlXl7aVANBHC3n+j589y8OMx6knA84/bfHG0gazozEdGeN0hk/PLbBuQHUbTmyPOb+yxVSvy1A8/INVvvHlV7k5VSI7EvGgGNsRuV6TrpFhiBA/+Xh+zFQ3x5n1iC/f3eHg6jNMY4miGVEJ4XEmw/dOHOPz0y+xujBDU8hs+g3muhLZaXP46QbHnjWZ8Q1i16OXz9Gu1xjVSzzrb1IYDDi53mK6MyYbO6ws1PnO5YM8ODzLWgCv9SK+9H/+B95uizZ4hh+UMnzvb/4sPyzZlGxXtaWK5K7I9QaiKy9U0xLZMUR6VmSMdzuPJqODOhqp91IN1un9WPa3tFeaDlFr/Ejzduj9VOfJ00XB2hFK75O6hVl7++m9XM7hSsp1Qk89XSCtC5r1mLUxosFXqGP/vH/yeeEC0ell7fAqPFAh7y9UETX+6II7ea07tfYBNxUNEFIZ9X9Py0OO16lsuZ7ca7PZ3Me1yUivXF976PvAL0Vx2ipI37S+STmpvgmdD0+HPeT9SfDV4Qz5qTxw/4vmf33TKhzvOLta43+OQH265e3HrK096lZdVKDHkQ7jyAPRk6nIbHwRMNmlY9XGSXq8aUsybZE+F2rZMxzU9VI9lXqRyDn0otJMSXrC9UNRVqGEuyT0n6KefZEho/+m533fcEocCHc3/Zz0atkRYzfelVYU+dBkhEGPK40+/+Bel6vbQ5zYV/rKI1sKZUTIRKhLdyVLhYms4+5SQdb6Fp/MmPyLqxZtAv76nYQ3tyzq4rkT8LQYsZ1zGHol7MBmupdQHYyZ8oXlTPKPWT6ZLnGjXFJV9Ge3tzkjxWydAUbi8llhho8rVd5fqLFaFBnJgSLG+Pt3nnBup4MvgD5T5bdOHePO7Ixqx5nqNTnTWuH1Ro8vLfsK0CXf/FE1y/WqyWoxi+8VMYws9lBaIATQY6WmFlsD1e5UZsil7RG/cnfEy5s9TGdAx4LVTJmPZmf45ktzPCqVKAwszHhAUmjx6vYGf+/2FufWh5BkuFst8Y3Ts3y44LJVGnCs2edv3e5xfm2MG4cMMzZLZY+e6ygltFyYUBmJlrXBwBVxkxw354s8nCqxnZ+iOgx5c3WDc2s7qqdZihQfVzM08zaijF4bSo56oFTn1vNZRTjzgwMzPKwUCQp5BsKm54lqlrQeRpiiL272mR/1ubjT4+xyk/NP2sz0faVw18+5bGdtPq7n+dbpBUqDkP/sw2UurDVU7a0w7/2LLx3h5pFpGCYcbg+5srTKhWeSjx8oPvjvn6jxyYEqzwp55no+v3B/g7OrDco90bKzaOfLrE4VuF0SLfCIY80e870xVQGtTJb1aonbC2W+fahE24WT2x0VSbjytMVsd6gKM/vZDOuZDI9np/j4SI2lcl4pvIWiImY7JBmLvjOm60Z07JgLTxv8t99f4o0l6cf2+dGBPL/5zmnuFTOcWPe58KzNTz/a4PjOQIkQbbs29w8UWHNFgCXDbAAn2m0K/R6hEXFnrsI3Xz/F3VqJrHA+mNKmGajvyjDM0BO/t5yIjUy5n+fkZsLVz3Y4vrTEXPcJ9WioWigfTBX5o/OnuXviCOulMp1EBIo6zIZDjvf7HHq6ySsPGhxoBnihQWCY9HI5BpWc0jsgGFHf7pDrieaezepClfcuL/D44AwtI8v5bsSV3/sjrrR91V73o0qeH/zHP8OHFUdRK4tanhdLCZaDiAhL26FEdiICvFgy7LtV1jr3rIFb7zsa7GXP0vuX9sh1SvbPS2nqMLIOh8uxGtDlmpN7fNqrTeNLep/eH9tP0FPX+7WOsKadzbRjKVtv2lnSHrDGAbk/CXvrji4dndaArrTIZSvfc+z0HGksmMyh62tpD12xxe15+NoQSEcvdJfXpKevHFdx76Xtbi/krsZ09ude3/fQ0xaSviE5SN9EGtC196iJB9LHT4ZQ9ED1gtm3tqRZVEUuvuARnpzctLWjF8R+iNsQYRhbTUgafCdDKBpMNaCniWL0e+kHkn6oMnEvAnw96QLI6euljR05p75Xfe9po0NWghTVaUB/kaWoF/Rk6EdZxcI/7TsqN+oaoRJpUa1rZqykHe0kIIq6nGuP+NUnIy5t7YpmCH2lbEqy20gRnHoG0oEjxRlSqxGL5+7w4YLFf/+GycNcyJUV+OlNly8tG0y3A8UhPvQytO0CywWPu3XRKw+5uNGn5kPHy3K/VuSPFvIMrIhLWzucb3R4pSVSrxk+qs/zUb3C+1M23YzFzDjmjY0uX7+/ysutLiM74vpcmd88ucD1hRoDJ6E86HC+scGXtsZ89SkYgcO7iyU+qLncmTLZznsq3G7IFhYYqvhKtOYtkSeVaIWo0eUCXmn6fP2Oz8XVLvmow46XcKNW4UfzU3zvyDTr+RylPmTCEV5uwJnNHX71TpNTm2OGpsPdep7fP1nho4UsG1OmKhp852GX8xtd5no9qrIJiCStEs2Wqm6Tge3Q9DKs50s8nSpzr1ZiqVSglS3gWBYzwzEvbbR4+/Ntju40yJkiyxgySsZKo94JszS8HJ/WC3xWz/F5TUA5h+1WVLi954l4iJjsIWEyVHzdVX/A6WaP8+s9rj7tcaDlY4Qi5CC0qga36wX+n6vHsccRf/fDVUVwI4VfN2dK/G9vH+KTQzWCbsih9oiry1ucX23z8saInmfxvRNlrh+s8KBaVEbMxY1NLi43ufykp0R0fArsZHI8nLJplwxMz6c2GHNyXfj1TZZKeW7NFXj3VJWtkkVtPOTYTpeLT9sc2uxTGITiRtK2XB4vlPnB6Sqfz+TpWY7yNHORTexIAWLA0JFolMGlZx3+ix+ucGW1qXQNfngwz//0F05wfTZLrR9ydr3HO59tcWa5x1RT9HsMeqatajgezZYw8jYHBl0qnS6FfsCTSoE/PneMz+olLMvGdkWBcKzmLxxl6At/Q81kRKxSNIdbBpcetjj2bJnF5jMWxgOyg4CH8zP8zk+d4vaheXzfwR+N8ZwxJS+ibI45+mSbd663OLk6kj5efNFMN022yg5rL1VJfJ9XngwpNMf0PYeHh0p873KdlYPT+KMsr7R9zn3ru5ztCKDnuFkp8qNfeIs7Uy4iAitdAVkDXMMjEdleVXszwk8CVY/gJl8wnaXBXEUgU+Hn9L6o9/jnAC7lfepjBR/kmHQqV++L6YK7dGRT76f6+pPRU409al9OcbDrz6WxSDBL77k6kpAGdBFPmoyKpgFVPGwtfz0ZyZbvtmjaK4KEvaiwTjGkK/XTKel06nRX2WW3Sysdapdraie4Wq3+WAeCns9YpFe1Lrouijv3zpsK0HWhVzq0rEFST7wOA2hwkWPTxANpIE8/8HQYXD9MBc573nuaevU5CyalwqaNjecKHCTc4Tgq9K4XlgZ7PUHpkLm+z3TYJM21+yJATS/YtBWqF6zkv9MLLv3AtPWZzi/pxaMMCMtkOBbazt1/ekGmf6bpC9MLTX0eB39sKr5voUqNjZDQEZGImEIYIz7byBxxeBTy1fWQk60ReV8AXfSqhNxbxi6fS4gMGyuyyQYuluTfTYfbcw6/fQae5mOOtE0uNm3eWoa5hr8r+eq49ByXx1MOHyyaqlDp/OaAA70EL/BYy+f403qGnhtzorfDyW6XE+0hvpHjZvUA96aKfJYLGDsm1cDh5eaIn1nZ5nC3S2j4PCjn+NbBOR7MlOiKkMu4w9Fug/PtmCurrvLQ70x73KvYPCyK9KSLYWbEvCEOIRQL1rFw4pBSEIIb0SyFHO6G/JW7Pq9s9MnQZTOTcKte4PZ0mTszJaWwVRomOOEIO++rNreffdjjYDNUuuQSUn/vsABrlk6xQHEUc35jyLFWn5l+l9nBiJn+iLzoYRoGA8uk4blsOR7bWcld53hYybGd85S3KtXHkWGw2B3x+nKTl5rbTI83yEpftxngGxnGVNnMlhUt7GrZpVmMGToOY98jsrOMMtJWJTZaRGgGDLwx2WTMTLPDqfaYSxsBC71AeoIUL74VGwqw/uzlRcww4efvbXJsq0OYBDycyfOtV+Z4Olsh6It8rc9LjRYndnqc2BnjuzY3DuS5O1PkUaVI7CQcGmxzequlAH1+J8EMJKWTYXO6QGPKpFMJyQ6HvPR0iNmNWc3leFjN8+h4jUbBJCNj7Q54ab3PTGOo+O+dWGr4bVarOT4+WmS5mlH63SJnmolMxZfQyoRq7nK+zcvrfX7h3jrHGy1Fg3x7Psc3Lx/hfj1HNoo43O5zdWmHY+t9qi2LXC+hYHhsew7350oMSw6lsEum06bUG9PI5rhx+CCrhQKe8Gh7Mf3cSMmQOuMCYWIwzPmKwyEy8syMLE6u9ziwus5iQ7jpR2SHMc8OTPPNK0f4rDaluNOFkjljBeSzAggBBzZ6vHWvy6GdMVHik8ShUoDbzhk8Ozml1vHJlYhCO2ZkmqzMZLl+qsB2vUI49DjS8zl+4wOO9ceYUY6HxTI33jjPw5JDzhBtBKnhkESJfMdz6hyNTKCiEKLI6Chxxd0q6T8vQvmi/THt+U6eQ4OcBkJ5nQ55pyOPLwJ0fe70nq4dPB1REB1zaVt70djl89ohkmunQ/Hag9Z3rF/rn3psAqxa/lrj3n60NorJZjzFFqevpY/VUYl9x2+Pbz1tXGg9dAF07YHLNXStmfxeKBSeezb7qQIRDFNMdeKUffFkjP8/gK5BLT1Y/QDkby8Ccj3BMiHa0tLFCvsPb49MRja9yX/689oY0KCoc/YKnOMIYZnTgK4fmg57pL1rnWOXCdXXl+NfVBSXNir0OSajDnq8uigubVWmLUhdL5B+f39hWyajQPKqP05MoI/XIaP0QtPgbxhCzC9Mb0IgFak+2dCM8JKIsqJ9TWgVIGcYHO8mVH0JxQ92PThT+RWYRnlXZcqwyAYWs10HN3HpZhw2ijaPy4byQGaGMB1Jv3msqoqVLpobE2YjFfJseaIoJtKjAyrDiNmOhJszrOEw8hJwdyjEXeYGQ4jybLiHFP3r2OozFplWJ0cmjlgYtCmPu7jBiLHh0M7NMszIJhQQxF2spEM5saj1hLfcZOyhiEq2PIO+J8AoRSpSub5X7JNxcETUZZwo4Fkvx0yNI954HFDvDBkVfLYyMevZDNu5LK2cAKzMhQQkfYalmEwgVLMh9V5CJrIYuDYrFVdFIYykRH7sUOvH5AKx1EOcUIhHQkXwImIm0nc9NkzlRUpfesuFpYqpog6VWLinY9qmhWsazMcBFaSAboU4ahFLRVOSwfLrxJQZ2yKbahI5Y9WN0A4MQtslcWzF058dx4REtLMhsRNhjQbUg5hDA1GNixlK5b5k8lX4P8t6vowbw4lum8KoT2CGilt/vTRFP1MgjsRgDDHjDtXRiCPdQNECb2ddGtk8W5kiiZsgndrloEO5PyDfT8gMcypfuyEiO2WbQSVW8zK/7WP7Nt1cmVG+QFe8E0uyRT65sU+5P8ISvvGsQWxbONJ6aNts5x0lI5vxRdnPIhEeb0eKQsfkIofFrstMV8iNttVYuxmfRjbDTvWgUngTyuJs2KcybpKTNFzg4fkmtcQmCkTitkCQtfHNDmHYxYx8QksU4WZJkiylcczA9XlSl3oMi4JfUZ0XSdwniEMiM0POciiOfCrtFguiXBcGBKbBdqXIvfk625m8opkVAqJCKB0jISXLJDPyyQ5HJOEI35XIjvT1R+p7tz7lMXQdnMAmOzQpDXY1tJtFi1E2R2QUVM1BbeseM8EYL8ix6Zb5/PBRJSiTTfoYSV8ZyEZk4gVZYtOhlxMCKWlVjdS6mYxQvgi8J8Pqep9Le8Rf7E27IKsduOc8070P6H02narU49AOkwZu7RxNAroiVnlO3mXX2007Tnp8aUDXOODspYzTgK6Ll+UYuZ543TpNIH/brzGLYsXlLoCu07hpPvl0R9ek0yfnkfy59KFPRmgnHbu04ZOOJiggl3CRSq/uaaL/f4XcdXhCLpIerAbaFwF6ejHofjqZEA3oOhqgCsJSuugvAs1J6j0NzKpfLwopFIsK2PctrlTYR3vpOmw0uSDl2um2tcnogDYM0vczGdZR8rGpyse0Fy3H6rYOfY7nLFHLJBBSl1SVY/oLIb/raEI6FbH/UGPwbE9VqfqGhHZjQiMkGydUhzGRmbBZdog9R3nArhQFMlKSp3HSV7lOO5kiNCQMZypxlvrAVjKqvYxD4Npq0dlhTD4GxzYYWyFDlaNNsDwwXJGWjZTXJEZFYPZVtW6tY+GOPEahhy+eTbGBYXYpDwc44zxheFgVr5lOm7Gd0HbL+JZs1j3cqE8+GJIJLHJUMUyXkT2mS4+hM8Q0ZTMW8RmDjDUmkT5tE8a2wcjarRz1Ivlp4GcEFGB6aJA4FqsV6eGOObYeqo20X45p2zFD0yaQvKyzWxWcldA1gerHj01RPDPJRabSU09Mg25GTBoHr5clEwgbl6kiHWM7wpQ+X9/HlsiRGRNKJ4PMdWypyvuBB0+nwHdi6sOIpO8zFJDK2tglG8PzCaMdxuM2oqYkbXV2UMIOs7iRqxTMpF4ilHEbsepKkMIm108o9GPCJGYnl9B3JEJhqOdeGUnERtqtxJsUetzdIqmRmcUzoRr3sRgyEHpTZRRJLUKOxHAYSYuY0yeb+CwMIvKhoTzlER5jEXl1E+yMKP90CYwh3hjqnRyen6UTRoxzJv2ipIIiCuOExPDo5Mqql9vsjrAV21WEGQZ4QaQKzHgAACAASURBVKgKIpuV3cK3giy1SNa3KO5BYSxEHgYjz8KX5x0EFEKXuUGWvMgRmw36bpedQsDYzuAl87hjj6wwShpDxl6LwImJjJx6Hnk/xBoZmFFRGQlDr8fQ7JOI9K6Vh2CK/DjDbC9kYA25X+/T82ymgirFRDTd+6o1ciyFZa6LayZkxkPKgwGOGdMxYwaeCAflGMU2tuGSx1bXtUc+RS+r1k3PGNExhwwyAXkjZqETkAQhGxmTQSarjItM6FLtghskjJ2I2HBwKOAYQxxrWREYie77KCmznptmZNkUzQExPbryU+o5RllMw2WcMYllQYjed6oXe3IP1p6jjpDqPVTvt3o/1gA8+XntgD0HRCkHTgO1xpM08Mln0viiQTjtMKkc+B6gpa+h98t0Dn5yn5Zr5nO5/aLuNKinQVTnsdORZoUNoRTliVO1K1+qjQ8N/joiPIk/CsylsykRplOh4dp9rcc8eR59fPoY5RRKSd5etbueG8UUp4FPe45p4NOD04AuD0CHBOT4NBOcBrv0xOpByHl0vl2DvHjmarL2HnDaSkx7+GkLKx2yESB3XCnuMvYrAScnZjJf/qIFqRejBlM9oRqQ0+/vW0J7Y5Yc+HNpgBRJjP78pHW2/4Bt6QSVDW73DieNhbQxNXkOtbiiGFdaHwwYOZbq745MkReF6a6c12QtbxO4WUrkdkFHiEjiIZmwjyfyrLGNj0FXwNo2iaXtzbLV5ibFdtZIQjqh8sIkXWSHPmEwVMpTru0pj0OK3ITe1Ygj1YttCJBFFkPTUzreAuiG28BJOuSGAzL9HLnBUcVa1StuMbKEF7lKjEtijnCMEbl4JBFyrDBL6Fo0s2M6Rp/ICsklBSr9GUw/Ic50wBgp0A6tXW9dvih5f1fJqG3uhm7nxg6G47A5JRKxBuVejDUKiF2pg5d+UkMBdWwnqoioOJbq5UgVPEW2S19Ca5ajvJmxEdL2JDSaUBpmFGFLZMWKtc0yhxR9KQDrkgtG+KbkQ22GlmwcGdwoSzvj8mDGpu9alIYG+X6oNMUtx2JQ8fBdi9iPFWlI2fBUhXJg7OpGCz2shOj7rkNgS9qkh2PFSuc975uUempZsJ0z6XoWUcaBcUSxH+MKc6B48hjkRgnjOFHiM5YdMx30MUW1zw0JLInSFLEM8bIlsiBpmRG5JKAWxFhxQseUmkNXCQEZDgTFJkOvw1DkdAfw0qYUy+UwpR3Shm7eZ5xJhL2Vpuuwki8wshwKAmyxAKwAd0jWjzFtUcpzVJi73JXnJwWboo9uqHyves4ZacUCtx8r1jbDzKvIVD5sMrZ7rJVD+m4GM6hTHmZY7IY4yZBmocNAwDDJKoPWskJCX+pGSpi2S2iLN9snMQMMO8s4qlAKMhzsiOE64lmhq74npdGUsKRjemMlhiOwKRXXQnoj35fA2F1bvSTEtjy8sUU8lK3bwrMdxNby5UEVisSithWM6UdSUDpmyoYjrQDGASueQSDRq6iIG7qyxFTb3FYhUJ56tStFyV36tU1iY0hpmMONphj5FTzDoe5JlKDLtjdQ66I0yGKHQjSzGz2SOZX02eQ/vRdpgRMNouk6KO2VpoE27a3rfS7tiaf3T3k/La+ddqj0OaXCXONJ2ljQf9NV7jocno6+6uunowNp/JDP5LLZ/fNPhtv1GNJRYTmnxjEBdGGK0zn0yehE2iFL7+/7zpmU7EpB8l6Vexq79L2mHbpJT1155nuAvp8GP/3ln9y2ppbfXhWiTIT20F8E6HoAGvzSYQ9tveiJ0HquasIF0CdIDdIPTg9UL6h0xaUAoaJ93NNj13kLHebWi0/Ol7Z69IN60QRqcN5ncpOitZRS23OLTmQaxtIaJhvDbrQhHT6S6+qQfXpe9gFdKjQn5Ftf9MXSlqW2hrXll0QiGh2QWAa+YxOJ0IoJ2cigKgXZscGGDbGXI2vmld65BGTdOCAfjshIotmXXFpCX9jhbIOhaxI7No5p42Fg9ceqUjzMSgEieNIl4I+IBPhEMKNrYSUZBXYWwjg3FnuTnmnStR26kiMWY8Dq4oQ9nPEIr+9SGMwp+ch2XpjjYmwBhlg85BhLQvdmoDa9cMSuyErWV16MYYhQaJHyoKoqiMduG9MaK9UwsXW74oGKNpYwKmKyI3lwCdGHLo6boVNyCWxTCdEQiGeYYOy19cgjTOxEMvAU/EBptLvS+mt7tPMZxs5uR4dw1Ik3JTmsqaQgTNiETojhjHGMHgvC0LbRVrn00EzY9mwelvK0xCMN8rQdj6cVl75jUUpc1co1PYpEZ4N2zlbRAiP0sH1531GG0tjyVY2E2A2BadF3PeWhR8EOnhRBmhLKtSkNhdHMpJN1VLW9FPsLcUtmIKRDNpbnkjUdBeijKKSZlwxFRMUfQOLT9WSjt8maRRwry0jydOI9xz4ZIqX5LbGJtkSDJIISCJFPwqDUYej2JElBvRtzfjXD0ZaH19glXuqWYroVh1bJYa3o8biQQWJEhZGsRwn/Gpix1F5IB7hB7NlkpHuj4+PK/EoYwbVVD7Wsl44jfb+J0pO3jQy+hLONmHLQIzCHbBcjho5LEhQpjzwWe2IuBjRzPfqmqEu6hOIBFoSzAYwkjyWpC2OIH/YU+11iufhGgUKUYXEEVjxm2+njJwnZcV6tKysX0wt7DGLhmDfJq1bShL6ko1yLURyRtzyKYth0xwRKSctVOttDuUqhIMldbD9gGPQZZSOmXJuDg4hkHLBhiRHkkfOzWKFU+CcqytIoJUq2s941CcIO3ekeg6RPcZylmJRJ+hnVr1/1IgJrSDvjq8/mB2IUGCqKI4as5dr7RVnpfU7vQ1LhnfbGNSDqPUh7wC9OCe72c6ejk/oa+jy6LU1HbdP7pJxTcshyLW08TLatZYUHJdolZNFYkcaTNJjrzia9j8pYJovi0rilHar0viu/a+IayV9LtEyRvqWiDmmPXI/pRWMzTQtD8DXVwz5pVAi+aPxSUQExfvdq3nYjBM5zzqxx+qcuJgKIcqAOb4vXq3K3sjXsqZ2pAetw9n4lwe77kofQLWDphvh0ZbcGuzQgpj3zydaINDDqyIEGWw2U4qGPpSAhVWyRjhLoz2mDQi8+zcIjx+byuf0c9r7ltJdnl9ey4LQBox+m/Ey3YkwuZl3EIcfpto7J6IX6jGwoWaGulIaj3d75tFUnr7Ue/IvCQbuLP1YGTSD5nmSXsCfjuMq7FfWmRHI8kmMSN151OYg3KoVRIZZa0LvkNjKLwzBQ3oKT8dQzFQvQCCWUJCFeFdxS3rdSkFccxhbjnijiOQjjkRxmSQuGkO+o8L4ookmkIFHqbLLhCjuak4gHmFMVniNjoIwaQ6qWZWOPhbkpxjENtXnHkYSIIbB2UwiyBCXQ6MSuqu4fBD1cx8S1bLXwR5LPTKQAaLcNpy/iEUI+EcnmYpNknF0jKoxVyEy1NUrLjiGtO+ImyuYeK3EYXTwWi5cq34c9w1GOkfyjgUXe3m3LEw82NqVHu8Pp7S6//Gmf01tjDNviXtXimyez3K/kIMgRJFn6lkdoGBQ8W4Xm3b15DsUoE44CuekQMrZDJGyCZoLjOogYhaRBJAQt4wiDgQr7OZakCgyMcaSM3MAST97EdBx1f04izce7PNnyXCXSIOtmJKp5RqzGIMVYRsbG8TIYUpAWhDiut9uJIYAlm5lKA4lAy+79C6iFlmhsi+phSDGOWGyGnFkOObKVMNWQtlGbRsVmrebyqO7ytOKwXHLxTYupsYEbqACJ3I6KHqgNVNqBRJam01eblgCPzKWMXQw2IZaRPg8zUBUo+2xn0iuOGRO4hnpeUmNihwYZqSmJQwI7UkavIWkFiW4RKk/XtjN74CPeu0SYQjXPlit++G7emzhiaPjKq3IUTY8MWohyBBx3c5gS1VJfN5l/6ZwMpRAxVvTKsl51mlGeg4ixmJmM+qR8F+V7IhE24QLIhlLnAGNLvm2moj42sXYJVIyEkbWbZqw4OaI4YGCKZoFEl3ZFWKRiMAkiSvkMYSyJtt190k2ESniX+0JUFnVbsgK3PU4R7YTo9/S+JNfTHqreg/VeKO/pz6cr2tMeswb2NAakMUKDaTptOVm0nHYcFcDJ99T8wqHa91T3nLjJtrE02Opz6eulQ/K6kjxdVK3BdD/qLA6p0kJ/vksg7Ulr7NH4pzFE/u77AbYtXRu7dV1pHEkbFvp6+7i3pxHvuS7j0fg5MRvj1NsXEg3eOjytSu+lV3AvFKPJUxQo7YW39aBlI9TEA7uD3O3zTnvEk+A8+WA1UE8+XD0Zci092foYuYbk0Pdwar+oI+3h6kWqNrEJjl/1ni0FZQISXzD1pEFdfk/3Hz5nne1VI2rrLb0I0/f+opDJ/v3LBubYu1EGnX5IcRJrS1BbremxyfGqK0o21r32OP2l0p0Hugd/8p4mLXF9Dy9qT9TGiZ6jycUvxBJpC3IyQpN+HulIiT6v/vxkdEO/n1Y70l9AvRbktaw3vf7kvrSlro9Jrz39XLTlrTeu9HnTG4YeU9ri1+/vzofAm4jBiMEyIpaUgN3n7PaAv3F7yNnNXdKKOzMOv3PG405dPPT/l7X3jLL0qq5F58mxclUHdbdaORFkgwVCIsggBBIIYYKFAQPGwiRbOHDxfb7Gxja+9nPiOoFsEEkgMFzAYJJJMiCiCcaARFDu3F25Tp0c3pjr2/OrVVunBT9ej9Gjqs75wt5rr73mypvZSBUMhrwvg3KZLs8kS1bCRu/l+CjQ1BwjTs4xHgh7Q4k6EjpaY9860wuMlIZBSZLXirQU/yj/Q4mtPpZoe5MKHPM3smyoMzCFbaY/xL7VHs490sGpJ3qYX6MsyGF5soSDsyXcsbOEe6fyOFbLoZvJYqaXR4nIF/55XuLvagylvaB56Xrtbf0ty08/RSN/39YaJqc9SiDLePECWXLDfydDQWAm/vBAFfOfwFDPkdUZl/36/aK9FPOflwe83wt8zwd8p7737xdNqOiWiszSTgwKL1slj8h7or2ekVqoQa7q/eNizX7/xnPz+8vP1f+uZ8ZyJOUXjjv0ote+1jilfHBdxrnkeb0MUa2pp4Hm5WWgFBTxEBPiYgs99uhK0RGebRm/vDdpuxvLaM/fJwN07lMer6p9bfJMgM7d6ReMo6QFbBe59nkCdD0kb9pt0mWInymzT8KJ38lFoM1Kpk7vzyeWlYimyen7lPkCw/kNwfFRax+XJS4C8bkSiN4tbu6XQh6Nzc1tWfoipBeI2nwap9eUtFi6PgYdMYAH/FQA0LNA69oBup4tZtOG8EqHfucaxYBO+niB7BnFCwJ9znH5DaqNrHF4DVVCX+DjBdq4zapN4oWplCI9V6c1aZ1FL4Gv70TlBakEtpQWrUPMf1JWNGbRThvcuwQ9f/rnx7Tf+juP/oCZ6yPkMz2L5Q8LLexfa+Pye7s4fSVJdLl7JofPnkYgKyPXr1rW+oCOfXorGBtmjkIAdPG3+F+dGuN1knDQvL2i4QWYb73peVBKNDKJB0Zry8998qq8TFIWvUVGdSY/pEt4iI0ykzuHqA8H2NHoY//xDnat9DHbHFnC3lq9iOMTBRyaKeFYNYfVco62MSYyPCxkO6B7UNc8RXOvUPIz7wGL9572a6wEbK0frLW0ua7GlI3yM98+1NNY8krfe5nG93mZ6GWDNwBk+Jxs72i/+veme9/dpOdLifA878HF09VAYsiyq8o2QOc1wgE1BXsg+SBek9zgu72FHx+vmgKxcpBc61WvuOg6b+R5Okl+MUEya961rU6hXrFiDN4DnlfweZ3f/17h136gUqu94rFItOzxAIXAP57Wfp5+zfUOjoMWekhO31aapvXmM2SgiDbCWD6H68PWu36/G6CblhgBOlk8re8OcQMTNm7z8+HFfCEFY/7twY8D47O9kJUg13WKy4tAXjsW8dPFUwN6xRLYUCY5jHYbQTyIicG0ybxWSBdmDOh+w+ie2I2jZ4jxPVB6oSJQjIVtOke6govsCZ0I/tjlHgtrL3RsDOamS46QFe15j08+9Mx9MnCX5Scw9a4zr52Kcfjzp7OAknXx93Hc2iB8BnlDz/IbQsLJt270m0Q0JcN74amyFr3Dz9/TLxbyXoD48VEDjoX9Fo8k8WpaqYURvSxdDHNdzLc7uOBEDwvNxEV5oprF7TuKWCwzG76MkZ2tXTBAt5yaUbL+fiNrPSVUJXwEHFoDKdJe+5cgIC3kshSP+ut4b3/ApM4tYShBoX1D2noLXTzN5zCsURqM0GXORGmAQZ6JdwNMd/rYudrDzEYPMzzUBDlrRrNeLWKpWsA6Y8s5Hu2bQSXPTI3t/zxviSYSsLLIJRh/kgdnHABufTYKyv5WmZNXGnkdFU6/B8QL4hEJfK2LYsGkm08oG8d7WuOfBOjaCxq35xXP35KhUgr5XO/B0HNSAKAHqFgytzX/eUuc1/JvKcxelnlLXJ/rev2t50nhimWX5jLue79m3oPh96zmreNTJWfEJ/reW/jjZEFMP09jyXmtf/xs4007WCXhHymb/pkxzWNAT85LS/55nNBnwh7xpXmmrWIjwVbyp3DS8OiCxz58ZJMOgC6BK0C3mwOQmjYTudxLhWLqcvWaggYkC12M5V1nJhTo3o9c3h7I/SJ6QWsEZF8rEjPKEPfAxWdLiKlETQoGrWN1evNCRMIvpYWrXfcLrkWMN6QXzNoQAh1tMtO8hkOL4dNC14Lxmd6jwBh6LAzEOGob6wFdApn3jHN3xUzt6yz1nTRKv5m9limBIub0QBwzpgBHCpwXRgKN2DvjFQY9e9xmES29y93zGT9XUomnoQSfeCMVDi55UoonNWD/bztAZOwcAcY/2X0vM2Ssu49Sv291xGX2yc7l0CkkFinrqXmULLP7mdg2ZHOgkNcQ094raKoKEQ95+nuA1XqIrlzb+Dxp3WseKoJ1r408Y9NRqEcAJaEuD4GebXt3lLEGLyzwaxQGdjpfNju0Y3wnm0wq7GOCKfCjjCUU2n967Kwsjh2yssiVqdhsuRxj/vH7TTykfSne8uvnhaIHIf/crfVUh8okfunpKkFMhU6/S8Brr2pPSHZ4gBbAxe+N94oHtFiO6H2pNyUk3Wp/aI08P8f0k4LhwT4GdLncvWwWYMjlHvMHv5cyLU+DN0g0Rlnr8f7TXL1893JX3/8kQGd+SNqZK9wUg2vME34Py4iJ5Yze7/fUOEBnDF1VAuOeIbqL5noe6UILnfkl4+YtnhYW6jkCdN5D2tDD5N+becjPP8Ji6LT0tiUzMB4ZXO60gFPAU2JQmDGTcWICeaDz2qI2jDaEBGq8uF54C4R1jxf+jPF3mcwzBtA1Sb3DW65pln02ybIfpxnpfjGpB0L9zp+i2ckYVhYo5yH3DudnSRfsBDRRN0DXBuBPATGvr9VqKX1FVwk2AroFMl32owBdz5HQGScs+Jli0BIOorPuF7DpOR54xBMnezY/5/0a9zhQHufSigErvt+/T0Ajr4K8JqS3XFLaDNo42lS8RwqAeEDCW3OThe7f6fk9wxj0cGC160xm4lnwVDUHmZEBldFvxGg7BQ9L45jwlXR1Y7IdE8tEF89DPsbqLWTR0wsGz+satz7z8xFAbAOEERtnJHvAW5dab37O9/Me713j3wbobMwyHKCZYyLewNIKeMxosT9ArsfjRgsYsdqDCkwmsdbzo7zV9TN+OChnLcnLCzWvEIsmnve9LOC1MSh4UJM1EyvsyfuScJMsrHG8rbwSvScWsBp3PAbxSLx//P2896eJMXuFVR4oratfS09Dfa+183sq5YOfwuVOPvQWOe+VHNN3fs9pTjKi9J1fE2/Aednvx+/XIpYvXhZbYxirvEgsXOGN6BzvW61TvF7iL9HXP+uBXO4jKvIhyz3mEY5BeCVlj9dIEe10mP+TtD+Px+UxRrSUMi0lUIC+bY4/+8RLRryQ4K3FtwULMXRbfHWhCUlx3gXl2875gUlISVOVgPAZ3WQUCRE/Ib8YKlsQY2iz2wKMsdBjwkhL1zi84KKFTuvWC9KYuHHSimcECbtxzKrnxOP2xCcb0uUuC33cxvEWlhdqsvCZqSxAVxKT90R48Innyb8FqKKTNizfpedJOIhhvbYvgefBXeOUsBlHX/FHDOiiWyzU/Sb29Nam8a5nfi9Al4UlxU7PkbUbC3yvgPI5Avz4/TYGJiQyS5wQzqTGURblfgaDXBZrJdb1JwKm1B9hqsPM8hHa+ZHV/1ozD3O3FSybWs8XjQXojAFKAfVhBA/onlYxKMX0lWBJBXyOtMrbOOUJ8BahBPQ4QGe2dAlsrDEwtzsztJFnGCippOizmqKU5ArwzO0ccnY+N8vrav3QIIY17Nmtsxi0P/w+1++SCx7EvKLprS3xiCxEzskr7sk+TpqBWNdDJ+Ni3vNKkk9Q4nXyYGgfSDZq/WKvog/fiSdjwNomI4IixfdwfnHSsadFvO+ksMZu21TJd0lxWl/xvObGv73lLfkQ7w0+0+deaF9K3nvae0DXmsUyYhzoj5NftNBZtsZ/XsbHfC6aikbiJS+3SCfhkfaXD6l4GSIZyKYyDFn5PaPn8KfCmXyvZInWRRa6B2+PX4a9wXPk97tXsGMPZObhT3r0iINjvJxfaiHsnO5hkq2utHojaBh8qq2zR7bL0vNApmepB7wYkoPmZ4zvacE9oT1jTk5OpnF5L1RtwVwM3S+YJ4oAXIwpgWkux5BhHm8ob0mKSTWvGNB90to4weoFtMA93eRWgjQwS90rPrpOm9hvBjGqMQ3vo7s0WOjjAN3PLQZ3bRBp3F7Z4nemNIST6TzjS8vkfcpS954Tv5nkofAM79dXG0buvhjQYyD1yoVfS202CVwBupKWtDn0vQDdZ+nH1q1AL+aPVPizjpe98LPsEJezcrrJLhvzFLBczaFVSKzHSm+EudbQWppuMNacHaDM2vchj9AtWsOPkwE6+V9llpq75yNvBXihIauOCo1+l9Lmwx+5PJt7bJ0n7RUkCW+FgLTnJQyZXVzIFa0en4LNsv2z7Kw3tK6FXZZ0lQvoW68FlivmUB0WULMWwiwVpNKTXBvvK/GmAEu8q73plcpYdsTP8l4KPSehdyJkVUIcA7nm7/kifj9DYjpMg/frACvSLFaQ+M7YAhy3J2NAl3eP7/a8IPngrXWBtwBAVp343u8fZmSxHp4ud9E5BnQP7N6DK/kgenB/Kx9K7+JnSoqLAV1/c3/670RrfSYF2wO8p5mNPSjE8sIaZrl6bf98yQEPlHoHP/NzVMjOr79kotbIKnq594MHVnhjHtiQwyIFyit9pBEtdGW5ewyNcU5rs6UIbHnMJL/SOV505WNHfBHrJaVB2MNpnYS65m2Hh7Bm2LngrQlEqKETM3mNg4vsk67EaB4wYvBgMwO5UHWeuCcK32eMmc+Zy11JcSKy1+TJMNxk3mqV0KJ1zHs17zgGJCaVoNRzx2mKXqHwG1KJMZ426aayI2QZx0zKlrxLntf4/AKvKOlZVLRIA4ulR0lVfmP78UrYSTOWC1fXiLm9y9eUn1AjHwtLLyA9UGidlVTk3VZeOZLbzvOItyiscU94vwBFm1KKocYm60VgrXUT2KfrHk75I9/7GKGnicDPC0S+11sBrGLmSW6bw451ZSvnK5hrFtBrD7FeymJQKZrCU0cOc8McMvkhFis83LaHic4ApWEOXRZFs5FMQBUPGFKcRFeNT7SU1flASpvWM1ZK9He+sGWh6j16L+nI9fPgICXKQJQPyRcspFAcjKxBDPMJhpkhemxQlwOa+aTLHWu+Wc9dQwEVnh7Hij4qNTwDgC1OGD6KKln4Dq4/969OzVKfC41Re4RryWt5j7eKfMhHcmlrPhlbH3ooPGh6+UH55Q2EWMHUupF2Ul7jFtexEiAFhPdIruk5Ag/99Aq1+NkL+J8U44751+9XZrlXK1XzE43bxxy3PJQeaD34eIXS72sBTKIwJYlfooPWmfwrABU/emzR75JNMTAbeDLHyx3O4pVdzd2P1+8D0pEhTQ/+Urg0VuGG5wk/1m6nbRa6ZI5XDkyZD53odL+em/ARsTPxDokn/E/+rhwqT1t/DRV20cnW6JFPuWxEpuj0kjPLBQyqcbYNEWZgCxMAPV2wYKGfDND4OYmijaWNyInxvXynrDMtvhfu3HBiJr8w9lkumwK6Fj0mjp4vsNymqQZ3td47zrUkxcKDuV9QvxHG0UD3x0BoC28nziV16OM05HGArsW08RDErXd5whBaE47jJwG6xiOB4oWpAFACR4CqzyXU/Pu8kNJc+GwJOW8Z+Dl48PBgkfLhSVyhXkhI6Mgi0rs8TfROafG8n9crh0A04+c+9MFnS9v28zJ+41nT7NWd6WOlwoY+VSw0CkBziGYugyFPQ+t0UMlmMcHz8IpDHK/ROd3DbHtoZ1932cM9k7iDJfSkOHCsEgAxKHiPiBd4+t3vBy/E7vc73eNhh4tntCbiXa2z34dGL8bXqY+MMqh1R6gMYG1amS7A0ALbtfJ/EiPPWPfBssXQs6yWA+OPBfaCCGcxaN7iSdKbayRvC79XQqsX/Lxe8oSfE4S9d8sLQE9bkjxJ/Nw6C1z7IuZtL3s8sAhAxCMcS1zH/0CAvg1gI17XWmmtY0DX/opDdZKnkn2xMaF9RgudXhYP6DFw6Nnx2us6LyP8vaKR9qB42wOuB/RYpsTv8zQXzQToLFvzssPLsnG8r/v9HvFA68fijVw/B+EI+XfM2WIpSKsXfYxhyfvIf4mHO97n4kPhlh+zxxJf9psCOoVau9vZFj/gKJko90CAzoH0u0kK/fgBJ6n8ckNpcSWoBOjxebN6Fq+X1u03e6oFWZNRRjC3t97TBvZC2m/QdJGtW1IyRn7vtX0xhRbXE9EL0JMRWsytsfr3p8zuYugcgwRZ7DHw79i2+AHQvYWu950M0OMN6wVVGgpwfQI4b29de9r6jaVxjXPtN/N3VgAAIABJREFU+c3owVzPjsHeb8hYQRPtxSPkIfKXhJvoqPFoQ3FcCklIuZQQ9gJRYGbCIrjMdK+sSPFPZthHNZ9BMzvA6gTbeZawo5FHocWST3bTS3JEiuy+l8ugUxriWK2H4aiH+dYQlUEW7WHGksViYSglSvEyz3MxvbQO3orSZ7FAigUcd5AEkpRWD+jip3TOoUTUQDSXQdO6AwITHdihLSxj4wPbBaCdA/pFZsEnXc/yjKNnknbHXWbADIeo0WDguc7BQvd7n2svhUtKW+yyllzgtVpfnQrpgdzv3y36JaEOJTXpeskzroHCDaK/3ieeFn09f3lAl4dOsk97XFahB6Lt1ltCcb/Wfu9rjLKQ+XcsNwS23hjZ5tUhoujErrDAfq/Gc/Z/Sy5yfbxyGStEfj3H8Zfkhfjfy5QYeMeNzY4PDRb6uPXz8nec3JYR6+Wgv47449eAc5Dc4NirlbIppN6r6PFQ6yOjNsWuAOh0u/u9H/OAjM0Yv0R/AXq693/uyY8ZcVFkoWszW4vCUKLm67zjo97octcEvFCX+y6O3/Eab5FzwzDxhxOWxeQJIo1cgnqba9ZabiY8GQOrBJBnGC2MCMjWhwR0Mb4A3W8M7xI6GbPpXR78/Wd6rxe4NgbXKU4bXlaJwC5WBPxzLVkxmzGXu5jwpwV0v4G0CWOgEHN5QNdneh/v1Tv5u+jtheI4ZvRWS/w9nycXlgc00SgWLD52J+VMY6HLi//kXtd4eZ3AwntvxJ+6R3keno9Eu+xwiHKOp6YBq3W2WC1irplDqT2yk63YaJFzyeUZHsqgWaDLnfDWx3ybR7Fm0eFhKwFRx1nIPsYo/vHKs3g1/k5rErs0xT/6aVn67jxmr3TzGZq3eFvrasCUz1prUgL6ZDsBdFroyWFBWXRYkVNMWggX2EaVsiKfQy8LbPJwkOEQU3kePpP0r/CCVLIkXiMPCn5fSdDyPi8jvLDUnLf2YWIZsbGO9rb4MlYsUnq5nhcCUf30ckQKhkIFoqt/j4S1V1o9sMR7X2sQj+WBLHSvQBsv5nLpfqWJSOuWP+P9KNpqjH7P+TEK0H240NPZK4RSYvi9ZIqXJ57HYjD3vOHpouNTpRh5xdDLe68MxCA/zmjQHBT39ntO87A1tTyMJNdItJIX0IesvEt+S14m7bk9Pb3iyc99jpaX/bouzkHIXPiEi9MYuoSdxSoDoNsDnQUuQNcD2SnOA7oEqSboLSQNTklyYnpp1Eou4YS1KfUcbRZpmCQqE/nUKc4zu2eGGJC1MCYYfgpAjxk6Bp/YaosFphSRGNRtEV2nOA80PpnGM6Kflwm8kOnvqxA0Pw8OsWbrFQ+5Jr0gE4NpbnEMXaCZAhvDH6F8aJxgeCClxGugGpfWn+9lHbgXRLHg5RjkAfLWm/hQlh3fI/7TnBN36/Y+0LzPh17kTdKcvaDPDAYoZnh4SwaNWsESvyY6zGpPjlZkso5dT8DIEeBGWGeT/dEQ0x323c5ZORcBXYJXFoPmLIHigdSv5wMBvoAm5kn/Ny10tT7VeqZKfQiZeFD0ihot7R7P1B7SQqd1nhzpyCS4VjFjx+HauRD9gR2eU+Q82T8+D6wVmAU/xDRPk2Nf/ZNY6NoXWnfJHc9Tply4ElIvO+I9s11pGFnrTCU18VoJa43nZDH0GHB0n3iX45H3aNyY/f70gjre7x7wPKh6eRd7mPzf4wBd4CuXuwBdc/ZjkCISv9uDoHhVSlgMvl6eSHHzYYSTKSqSKaL1OFlIL4/OQ9dc+VPPHzcnD+jy1sVAqjn4ssL4/fybMXQCuk+WE6DzpzpdemVFY2NLZN9YxgO7eEL08jSUUqv5bhvXQx//SAN09W1PrTFukhBjUi932zihCYQYjRmuHqxiLUIC0BLvuol7wSep8XNZxkp4EYBog2ngvFeLYZOiuz2cVhYDuq6LT6vZRrTgcheoeAtdgl0MfTJQlMA9mQbpASu2oiw7fTRMO8X5UIQUAR9D8ULEGDAkLgrQvUYqQHsghYDXcM5Smvzm9cAs7dKvh+bLe73W7y2omGbbhWnCKR6wtKk4D71TORTe06N3SIhKgHtAF5hpTqKHNpvezWeIxlL+/N8CCwHLNpflgMeW0pectVPqWBVS7APFbG5bd7xUyaLlytKu4Qj1QcZq0zNFHhmbWIgxmOjd2lOip+ejcVUWsUB+IEDv9Zl0mLTO9IJTQjpWWAXodi3lw7CHwjCDai852pVzoWW+SXoQ0LM5O0FtojNCmQfE8IjYwgirpSG6wwHqwzxyPJs9hL1iHpZC5pUKv4cVJxaYcFwKwXhh7mm4BU4jrK+vp0lxfDfvkXDm70ya8kBxMvARf4l3fxKga609zSXfRAN+JwVP7/UGid75QIAuHhJ9zVgLpboEcgPDMadJalyeL2LZrv3qlWLPL3q3gFlyRvOUvIv52/PYyQyqVMELgK794w0Tvn+cfPbKiWjnZZOnv0K+HpC1N0zG8EArViqFrPaY53it5u0NpERm0hhOyqb9Py/nPc0l96QMak23KTy00I252BTDWeKy/kw4MKNcVhhBMGS1G6MHl8E47UWbLNagvcvdA7rX3rzA9Uzlhb65m1kDHJJJPPjqHsYYBA58pncJ63AWMY23zKTljZuXxhCDpldsdF/sstx2DS2gfs8Anf+85ShAF63EcGIso72z0D3gSOB5ZeJkCgkZywN6us5hk/NZsYXuhVqseHiLgu/kvaKXF8R+Pn59vWDnveNcXp7+Ukr4PIVnvPav50mACtB5n4SlxugB3SsAseCSgMJgZKeDERC7mSE6A54sDzsZjGd294ZJsiPrtXkWOa9neITlarTOuaEtvlxIvASxUEqFlnOJaj1iC8QLJC+w7ictog863VaapesFQ/x8rZH4yB7DslEmtQ6ZEEfBlLGjaZsFYKPIc8uzyPWHqHaGmG2PUB0x0z+LdhFYKvM0vhEmhnlkGZ5wh9NIodLaClAlEOP1jwHNK+Yx328XliOzoHxSnPhEPO5d5p7v9Vzxv8YoQOfnNFB0WqKXTZJDJ1OWPKD48WyTz+50rgdyuSuGr33glW+zzGmQRa2zx+1Tzzaaq67TM8W/8Vy9PPIhIg/oomcsQ+WB8vy9nQfVzyHBJf98gekDgaWy2D3ve/p7C33cXmKnOPUx0PsFuMIQ0Ut8u7WOVDi2Qk3xHo73sd8HHoM9PTIPu+LSkdVzuwxLxZVpcZAhJZiVPcPrTXDTTWatK+/fx1YE4nW+JETAI4bn5NntR5tY2o9l3nc6tkCyzrQRBH5Z9hoe8FTfrcYQOkpVAqjRaKBYKiIfzo2V0LdnFgopE2iOXB4v6Pm3sihTAcu4SSgVSzbKVvKKCWanAHltyjTiAHK6rsvqglDaIWDx2dpxprs2h4SBrUVYO9EuviZWSsSYFoIPZYe2EUJfeGnwUhpSrw0nGrXBpUJnAjEckmOMxgeHuKxcWhQc5Bfjs5CMY2BXLKQeHr1PAkHj8MybnmYQ8ibo0mWlAN3bFm8PFnfKTy4+bd8HBUX8x06BPklOm1AKpTa8NpcHXr6TiV7slsgzw5udlp2FXaiWMChk0B0kJ1XREi8MswZcBHVmhfOsdoa1Gp0W8sXkhDOb7ygRTFtrFI5WJJ87t7QsrW3CbbvkSjBXpz/ou6hxer+f9HL3lpsEDsfTDYdn2BGVzopP1pFHfY4shp5nJIGVA/RW5GEeC2L8sNVFpTvCVBeoUonJZ9EtZrBeHKE3GmIiWwIbzEkueOXb87FXjCUYTbaUinbAkRQ0fqZ9pDBdDOqOuGn8XGBk+9Wd7ujXQtngoo94RHyq96WKebdr+UFScnWf5KXNKUIJD9qSN949L/D0nz2QhS7Q1Dy2eZiotDO3IcgrD/aiMWWRV4K8MqXqmpMBeuoJCHzoDQevMHqFQp9rnP4shXFyzPjGVYiITwTKsSISg3K5xLMVtkrH4v3i94JXTOTFKTn5JUU/tsjHAbOe1W7zcJfk38nktL/fYy1lYb+XnNSZ3v+Qyy8eSYhp8WUVUdjyYjEPb4qtZQolrzncT4CExZRQ1uD1HC2mtww9Qfg8X9fJ8cgN1+n2LCmMnf8EAkmGDwwkTWMK3aAEssoBEAiaAJCgYk0gAdoSdXlwRtYY3stAWzSjnullSeyYJyIHILN5WCJUknzCzWYJWTxZJ2Sy80xrEzrh+FNtjG3CIyyS3xRewElIWBw4HAQhT4hXzk5m4dq7WD/MM8LNC5wAsdFHLRRDUiQVHxuvuhaxZSezxrsdVIolO8eauQzWtY7CNYQybH5cg34/Obc4k7VWoKTvsNcHlZn61CT6Lp/BNhefF1ramoXBhBNqshK0pDnPxR4NUapW0oZIphhmsqHRycA2OoGI9xlP6T1hHgPWebKX/iCpR5dA9tboA7nkqOhRUUn4I9SSGlck1Rf8Z4oFFTkyKc8gV5tKptNwfKVCcmKeHfSwtakDi6UWlP5WEw0JISlbAhc7opvvpMeCZwTw/PioDwM/5xyTtplJQ5hYmJggk6BI9DNbN6NpKBPiNW16JXitJcdmk7PKMUSX/IQkEa6c4/n1yZrz2nyliGE+cYfaqfZBf/Fj8PLAK1Fe2bW8hH7XZIAXeh6AdPyqFGMPrnme5dBLTtMi7/MMdP60NQ9yT8qB3NI63Usyw+cwbAOLUF9MQLe1CjynddN4073ilAh+J3npLWsPxtrjPgvbezZiebtN6Eu2mIJuAjrlVQGql+kxoKQAqH0a822w+CWvvKLgQd3GNCbLXoaJX0fRRHJeip/KYvW9wm66Ttgm2ejDcvyMsoXNdbTPRVeNwTfOEmDLEudPnkmua2MDhN+LX6VoSnE2+RlKtvlO/a31Vp6ZbxyjOaYegCB7tq3tRVdfZi53gTUvVqxblrEBUo+xgiReni5QiPtJy/SajhZT2qq3svzG9Vq/Z2RpWvxsHKDzXV3W8FGAy0IPjMRNQuHNZ+R4PqXqcgz8twSvEY9Cihoqr3GAro1Loae5eO3IvAImsPn+AIZmmSZuZgobr7kz18AEfFAeKILUGMbTT+/ST9FKwsJbJya0Q2KXBJZfA1kdnt5+LgQYuoNNWAXlwsYS8hL405SScICO0St4LIypWTLGUiQ7GDuAOe8l/e2ZSYyeWuQoADoVCAp5CnerMa6UwwE7wesh5PLlUc4bZPTjWJkZPRqiWCmjEyxzWsrWCtIS0oYGMsXghdEmlGfFNi57+ZeKFvv2yWheifIuU6+s+k0UGGTbIRG6lspbuqbBIkrXkmBbLiVKlF20JVx1jX0VgNSce0Eh0PP5c5uFFs4nsNbNTNYJ7SelBLOJEbsTpkKTCq/rRe35jXuAipSFEZAAPMFcPy0pLvSsFz08EEiuKGxEGvO9qkogD1jmu+vFrfd7QNfvXpDa+3IZ9Ln3nIfO7xP+Lg/fNs+KPGX0iNDLEgG6ne+QJf1CUxStm8WcE4+d9rEPa+nd9jMAup12J6+WC2NpuSknxJPeqvSA/ECWmwBN93rQEW94XtkmH8JZ4qmy4k6z1DpqL+i5ktH2PXmP3jE38digM8PIZdZvm5fj+Xhv+TWP7zcREYwOr3x7/tA1ko8C9Ng4pbFBpX8coPMe78LXND2WUSEQ7WMPh/a9xmWiNXhDRFfJHQG63idF3dPFy377PLFkDcNSefFzT32cAbqYhg9U3ECucpWTeZeStFgDf58F79wXfC7B2GubGqAEABlCIOsBU4P32prXVvk94w+MQ0rr1jjsoJlQRkCXnObLjW9WmssBMMI5Cz0F+TAns2JcjD7Zq8kT7ehS80IHQJelw0ULMVEtWCIIwuEB5q1MkuEYDoiPf/XjE2P6n35T8vneJR4LgnShI63ZNNgRhWmyOQTkNj9TURIPhLm0g1IjZpOSY9YNLQveRECnwkS9iIVZdkhJ0imJoCBAZ5KUufkJ6IM+ssXEQpWAMNUiOn0v1ZrD2ceyuEm/crWS1ArzXPdc3mhMQDeNmOBB/huERCfWi9q4gkAISkhcx++Foo4fjZVVD2BekHurIg3XjGmNLFmWt/VPgNoA2+0fIyv5KFwcNwDhx9LyvfJmClgAJO5P1cDqejthMChrhXxStuQVlNQFyufTqg6868HcaMS1Dmv+kwBdQMD5SK5Yz9vUw5FQ0QN6zLukjVf0OTA22tsWcovoJ8Ev61Wywj4PngUP6Hwn6ec7SNqamEcr2ff0pYhGvkuljd2vdVC27H6GnMYAOj15kkkaq9ZSVl0sf7zSNc6r5HnIA1UM7MZPISlOstUrUpLfnr+9jKYcZLfNRA/dclsLyPiZZJMATNeJ/qagPkBSnhQyWbZevnlg9zTzcxF9xJ+xfBSg+3mbbHQGRTx/zY8/FZKKlS69Tx4egTqfbd6x0GxNxnOCZ1vZ8p5vY1zUeEyOMlQaFGKjx0OemCTFSZPSpuFLlRDiM/hiC91cTlF9owdwJWWkbgIX07NyHrq1o7aAHrz4uye2vksYI9GW040iC926SibCO3l+sEBNq0zAV9Zmgee5R2VXEpx8Np8TWw3GnOFdgyHddNtzEOz6UK5ktEiadds6xBvGa2zSIr2m6TVkDxbanH5D8/leAxVTeIbcBj6gBRaSYnzSIwVnoJNKCk0ZIvPQTW+AQdf2ADmWZhGQVG1AZWqUWM+24Zm7QBAdDM0aM3ctBUA/6UWfKxfTyok4nqj5aM1TDTiUBHE8dGmaB8D6Um8dAyphQqud9LSYl3hCCig1cMYbnMbvBb9oGwOLt4a0IT0g+t/5brmuY8GgeL4XEPFaxQqCV/74HZUZn2RKXtYJgvK2yT3phZ7N2bwvSevX1L2uBKktt5EpYMa7AQDtj+DVseOLg3IQg7oXjF7ApQqoLXDiJRM/nwzQPUikwJRRY6ktztF3oqPW048tfRcVpkzW+IZPUFKkbwktDyN5WIeAiBZ+n9vzQ2giBjR7X5TYmArl0A1Q3gzNX0LcJ7XF1/BaeQi8peqBO+ZLfx1X1ZTtYOBoH4hP+JxxrUdT+R5Z6LHi4fdVLMMNR5iFHhRGvwc8z5uXNYQo/bj0bO8hEc0kZ/kOH3L06yL6q+zN090rXlKIUqPRbVC7x4WU/X2e7pq7wg18BJ8rr5lkfCqnmFvhlGzNyyujJttNfve3758HX/7I+wG6NEMCulk/rpvaNveXGpo8AKDHmpPfuOZqdGVnIoIXmNLIBU7bNUECxFZsVxa6AJsC3Kz/YG1uAwxDIW7oYDW7WmDPiFbr7rJA/YawbnrBlvV+J13P1bYYei/RvEy4i1a0DpkjxQWRm94lcAmYJazTZzoLQOviN4vu0/U+rrYNzO1dLItJFBYpKWJ6AbJpxiHhTZvH3PvmrmTZVghh6hjX4AWhoJeiaFppEHYWa+Uc6DInPYp5o6DfxD5pQV4BoxGte1dzTNrVq7WUhvouPb2Ox4K6pD8pc5qvePN+CkNQjH4aQFecOhac9kxmfYekIr9+qfBSy95wrfIGPL/5Co6AqturUVzZndGKLuTgUTHvUBwmC+5jeUJyBeY8JG47CagUbCyDP/EQCNRt/8nLFRQ/hZnGxXi9EJJCJvqbZewSa7UOHlh4rReUnoe59wyEQ8hiG1idxMuzjc+CC52eHXl9+Pw0S54xUucy93NJLXMXrkgUnWSEGnOaFOpi6JqD0dUdJOIVIF7D98WAHis+Mch7+gjYvDzzvC/PD608KTOxQqGudykAOsXEWk8rPOf2sKexZJ6XUX79u53utix7v0/4uwfsmJfITz6G7nFKvBYn1fl5mFxSHN8RTu/xHpLtuLMlr+gB1HdaC8/HUrj9ntR12i/CBA/cXmHxBrLnkdhCt+8e/pTHjjxoSkvgyzyge62Hv5vPX2flRq1fPUE0SK89pYwWys4S13VSi+v/i6kl1LU50iz0LOOxWxZ6yozeUg0JWrZeZjmHdwSLtE+GCha3JTMpwzh4D5Rkl2qf3jVqCUc8zzZxl6YC0WkOoqHlILA0MAX0nDFTLzC0tDTNWTSUFuc3iRdw2jCx4qRNkyb1OEVgC3xYNsduIMG6CBqnstQFJspDMACmuygcakNBUKT70RY06fNvFRI6Cc+7cpVYZRNM4j/mmk8CxNvX3YU4RHdbvkA78R9d69ViyZQDmy/dlwwZUchnk+RJ9cmXkPXKgq2Xsw7HJe+MayyyDbyNdyKFJPAC2UCAHltQstroqUjOLknqwHWkr3jZwh/eugs8rOdxXum+CNaOlDgqPKSzFOQk/yABSMtDIO3zHHxwMToL0+jNr6nQOaFnR8W6sJWSTUU7z8d8T2yVCKB5ncYdW3axUI8NCq0l638T+m6PqW5Tul2CmZdhKf1pZYZ+5gIP80AFMPGHa/iOjGY88BwF16VRfJEKf7c22s/6TrKCHiRlTPu9rOukpMaAIoE/DkS8rPB1/DHYkweozFjSqbMK/Ty8h9ArKjYeZyjFclt/K2/CP5O/k1+o0DFZWKFIr2x44N1a761DqJTfJQ+Z5KZ4SVa9VbY476jmI54y7wxlUVRZ4g2wVHaMCZ0x/OjH7Y1Rfq7DxXzIQHuCY/Axfu0Nra2X6R7sU6XOJatqjAboaZzXNbcgQSjMSBCvGcUWugm8yGr0gOMZcZt2QUHIOF8k0D3TyMKTUFQJkRapkCskrQtDAooxUbDgeK82aBIm2ur5bnMIiXCMgQjQFWNXprcltrmkpnReISGB15csqWlL0zOt12XGk44WsgjldfbecCiMJeRFQjQWbj7LOqZNuogKNbgzd2NA92uSCswMm6Fslb0pwcIYK2SwEhAtyz3kOnDsdOla/JQ5DLQQBeiufES0tHE4V60Eqa1ZBujQA8Jz6WkN6mx6JX+FeFMS96Y1EPoh2JG+Q0umKlKdoIJAGjDBiEmd/V7iTi4WLGHufoLCxewozLcJWT+HYKGNE6badAJPW4sg4FJhFNy46SZXGEYeL4Ity9hkTSphMng77B3h8B3zvIS+A5qPhP22pLgRLHvdlJ4A6CZAjd8D/VRGxIS4Io/fDRqo41t9pDirFA17bqgWIF2KPG3NlWlKKHmayssncPGeHiuZdRat6DpOqAkIJOh4uEvSB2N7lr5Xdvi7BCjvk2A1AoV1IKhyngY+PESG/B4sZ8mcNM9HxkdYS29BesD0JV2Jl/D+pVF8V7lYsnXy2dce/CQDRQ8vHyRPvRzwdPO0jME82bKZFNBPlhSq93slK5VD9oJtuaDbPW1hXWNFxwM6Xf4e0ONrbZwuJBqDszwLHvB4j8JMXmbKEhb/cO24VyzBNvQCkWKgMPM4D6kUWr7Tl/z50JboHStc2h/iSTXO8oqGl91aF+0neWDljTOFwifFPegJj9iW5S4CkJEJ1qoF9wsuVwEZldfIghDwe+YZt5ipAKAAjgCdAzfrP7io5VbhczygmzsqXzQ3rNU4B2sw1WgdoIsYchF5AU93uBFT1mXoD29WYwD+xEccSneC5FZicoYxSLn8QoIJQdoYLygaitNaR7DQbc9oxeMLi+X7JYWIZhpnChDK0I9KYGKtU5tAdI4BaRugB5CwLPyQMenpw6xoJhbKSjclh5uA1jXDMd0ek41TC9NvoFSoufrllEeCgtUdDRLLm6CgZCPRLyTVKGnIsu5DBYEpHKyh7SXAbkpBjh6HPjoEdB6IUiyiHRS2NPkxKAtyG9ODok0yDkQ8YItuHsCkoHilVvO2pC1X+SBFTsKH4y6kzuxklaVMSVCS58k/KsMUD2sMHLuEjpqE8B4lBxrghMxsWiOpBc0kHCpjJZ72lhzSkYD3lkLKj9MsapZh6nwHVUQMhigVilsJYi6eqHXWeeF8rABdCjppb8cfR4DugUiALGCRJyBR2AnACTDrn/aO/iZtPKCnCXnhvkSOJEJRfcFpoTO2rgxmKVL2FvF6qGKJ64AT8RCsV3NJJx5E87SoD0MYHGldL1cfENB9DDiWpXIJi36ef8WrKnsSKIpv7KfKP5lfEix0z9t8noAu9noEMZj0AIjWb6zx4HjDA7q1R3ae2VRWO1oJKDkGganmKp6SAScA9YAuusexeNs7bKzV3+6h4PXkUdJe/SG8kujfZTkrIcavfSilwBTeYvF+bWG9QuHLHr0S7D0MXjkQLxs+9gcol0opoNuaE9D9ZvDaP3/3L/SWum2scIB9pVq1STFeIQHDa8lMsh74vTL7+FwjGDdzNotKtYKNjQ171+TkpD3HNlrIBDxx4gR27dqVPp+fk1DHj53A5NT0/T0ILgbKZ51xxhm47bbbLMHjtNNOw49//GPMz89bQtXy8nIiUEJiV5KlvRXbp4t+anLKNt3a6ip279yFleVlO2VuYmrS6nCL5RIWT5zA/r370Gm1cfDAAezdfQrW1tbsHZzv6sY6qrUaKrUqltdWzXLctXMn+q3OtqSUOA4phvWMLgASMIi2qas1VCrwunq9njKU95AEuY1MMaElmYPzm5maRmNjwwQax84cAtuwoRwt+RmO0QUwU5/AkcOHMDExYfSlx4NCjjXmU1NTRt+ZmRnbNKtrqyCviK9qE3VMzEzjvgMHUK9W0W62DJwrpbIJU86dzzx+/DjmFxawtLJsdeNm/VNYDoaoZvJ2j0rllGVvP8N58e1WC1MTk7aGnBfDHBP1up31TSs+ztL1AikGCg8YtleCW3pichL33HMP5ubnMDk1hbvvvhtz8/Po8BRDgqoLVUhIsoSPgN6nFywkEHINFc5KEB5GM47V5hOSPGdnZ61tKRVq7jOuM70cBw8exBmnn46lpSXL8J+emrY1qIUGJxQEkxMTWF1dtb2XLfJU96HRhcJhZWkZ5QJPjksUZXpCfCkm118HIhFIWbXgLQRZUJ5uJ1MoTQAxPyPKkI7lUey12gL8pMJCsWjtB31PWsmCiwEtBbxWy2jXIe8BmJ6cQrfdMZBhFYfVeQdlxprY8HCZfh+tbsf273333Iv9p56KAwcO2H6ZnpnB8srSoUeWAAAgAElEQVSK0Y3y0UBIuQYCcnXfJP+E8FOqkbhMf+0Tr+DE/BfT21uq/F1VGqkS78BXip6ME69YaU28QuvHKED3MfSTKVUnW1+FcrR+fowaS+yhjOlkOUpBIZGiIKNOSso4RSdVCOjNchauB2v+7nMIYmWDfysPxIcsLJwQmqV5hdJgJRg3Ambyl1fI4rGK/lpXGbtmYLP1NJWJ0BfCns0sd88U3joTgc1qcPGw1BoODOu7sClmEjOH3B2pNREsaAoWfsZNRTCnkGJ3N4KAGJpAz8/27t1rh3UQ/AkWTZ6VzhiQkouk6SluZi6Vgt1DwvCZfA7HwvcdOnTIlAmVbFFYWWOU4PIkSNADQEu0Q6FZqZqLsVoqmwDgpp49ZQeWVpctOeu2730POxd24IJzz8MPbrsd+/buxdGjRw3IW2ziH7wRFKTTszMG+MUMBWdSZiWG9Jp4alEFTvabQ+vgmcDTnb+TtmJSz1DGIHTPVitGcyootUrVEt0manVjFtKNZYXWc16Z7AT08N8sOmar97qolMtot9r2k4LtxPHjJgy5pgQjAjKZ8fiJE1aqR5oT0Nebmyb4puoTSYLiEFhbWTHFgopcaoWwvrpQwCmn7sWhI0es/pyAng8WulVKsP5dR+rqFD7WSrOpz2Bg8yP418oVmy+VDtah29yi0hntidhC3wY2I2BteQWnn3467r7nbpQrFZx99tn45je/iV27d5uix7mzzj3JKC8kikdw71mf82ze6vn5PrOs5SIOMT2tsSxTgrcUNX5H4KZyStCm8Nm/f78pxlSCCPorKyvGAxvr65ienk72TbNp0zDAKVERbxoPkrdtTPmCKT+tZivNl7Dk1fDfaBwyt9m3XoA+DnhjusYCi7T3gOUtRO4D7woV7besRSZXBg9EdOSvl10e4P3nqfHCWCfnms2hzETgTtdooC5vpBc9CQzllCoVUyqb7ZYpTNy/4bh38wbRgOAak7bFUiltVqO8FPKp7WmFon4CoMcuW0+r+wFsVDIsC3HcPcZXAZWV//P/F6B7gBrnPUx5IHjLvIWuOYmXVGkVyzV9L/mmv2PFRbI0XneNQXkleq88ADJeNX6vSHmeVmjGe188hpqHzeUniL8lk33Z2jh5Hr9XgG5GXX+QVBx5l/vPPPlSA/RY0xMBvBtBD9OLKaTseMkASAJ9gvrJkuq8BUoNf352DqsrKyZk5ubmsLi4aEJcQorj2Llzp1k8/EdLkILp9ttvxxlnnoWVxkbSxMTVDlo5Bok4GCYWY7+PU0891T676847TegSaPfs3Ytjx48n9eQC8lCbHDJtkpIWuiZHGUzV6jhx9JgBO4GhR0E9UcZdB+7BzvkFnH3GmThy8JBdMzcza8TmuPiOn334w/Dd274P1h0TjJqdtikKk9V6aqF778jJtDb/uWmIAbC9K8q71WJ3sgDKGGo4QonWX6uFUqFgVuzBe+8zcKUrlZatZfLLe5FLhLpqj7kRu5tNlPJ5myvXkNa10b/Xxzlnn4077rgDZ551Fv7905/Cjp07zatBJrc+AaMhCtWyCb/mRsO6zjFJcen4CZx/zrlorG/YetcnJ3DvwQNotJqYnpvFfYcOYt9p+5Na9vVNs5LJ09bXn5Z5qIU3Ph+NMDszY9eyBev6yioKtNLbHUzOTKM16mMQAD0WaPzbJxV54WACYUSXacWeSeE9OT2FH/zgB3jkxRfj6PFjZrET2Ano1sSGuQeM1QY3M+P3lXzRAF3vMhALdfSkLxXP5aUlU0zN20M3bb1uShgVLnowmLhFHqfXi2vJ3xd2LGCz2bTDRRZ27MDhw4dNkeIz+Dufwe95uEqpXLT1ppJKZae92TRr3eK7dH0671U/lIoJ0EnLkwG69uQDyRff/FQyx4N6XBboLW1zFAUL3RsdXhaMC5l4pcySkug9yeUxUa1h2O1h0O2Zp400IJ0Jxnv27TX+a3Y7yBULtqYWe+/2jV9n5+ZMhlAe0qOy2WpifWPDlDpTNmUGhqRGAXqG58dH7XlPBj4xMPM6GQIeCAUupIOXt95QsOtDxYMvWfRgxUseyEJWns24HCrtJW9hej6wOTpA19y8Usjf1diJ3/t56VmxR1MKkJeBqQIR9aw3efsAWe5m9ERJjzEN5d04mUEg+cwxxGOSaz+meSxnvOImRUD4ZvkyIbRrvMCkOA183MaTZaAN4wmmJKVWu23ApXiBAv3msg3WhxbKT4oFMYtHj+Gcs842IKdgoobLd3Ih5bK+7777cN5559lmufPOO1M3Wn1qCi12+Qp14AJEJbtQg6Ew5+e0zOlKpgVNrwCfX6vXsbaxbgDgLRBZ6GJ6jnPU7aOz2cTenbvR2mig3+5imMtgddTBntNPxcbaGu654y7s37MX8zOzOHb4CKpsqsI6ynzeXO4z83NotFuYnJ3G4aNHsXv3bgMyXwcqemstYg0z1lR5vdcqY8bxCY+Ky/CaxK1rB3aDcXLOkSDHsXdbbWOSXreb5Eg4QCf4cd6WDzAClo8fx2n79pm2eOjgQezetcvclnfdcacJDDL02vo6HvzQhxiA00Ln/3PPPw933nO3PceArtfH6afuN3CkYCWw02ri3GgNkXYUpNlCHmuNDdSmJnH44EEsTEwngB6A3EA9hFBMCATLfNjpobG6Zuu3sbJqcy1WKxhWCuiHA4+8MBGd4yoDrzHzvVOVmo2Z1nm70zZvDOdL1+zpZ5yBg4cPJYfvmIchAXTtCSqLZQI6k7FCglIC6EmJIwGfnqHJ+oTx0vLiktH41H37LDOX+4u8bC7jbscUI4I333PHnXfirHPOtrEsLi+l7U1NQc9mcMopp2BpeRmDEeOEBetJL0WKP61NL2PcDAeE9Wdvdq4/gzDqbsc+7mpsEQsm/u1DRl4wpYJRbYIjo0Lfe8snFsx0pBFUdfxrLIBj75Z/v343ehijjIwHubf37jrFPBp0vTNc9/3bb8P+005Ds9vGRqtpp8QZeNOjMQBmJ6ew0WiYF45eQCrwVEJNeRsOEoUoGXxSDRLaU1spYGisEtMm9jB4MPc8OA7Q/To8kPyQhe4BPVZqHyhL3rwNUQzdg65kUfzMdB1VrukmHwOj6uBjoNct8uApvi55pyz4cRb6Nlra4O7PGXqfPESx5Z8awO4MFD8myeRYofSxeF4fJ72dzLDWs2U0G50HSf6HVQyFnIMMW79qI8SLwYcIYBSXSG9MakXsQYwH83sSnwSgpSbtSoqAByi536ndUyDf/M6bUM6XE/w0l2mSFMfPGN9juhT/rWysYGZiBo99/GNNmB1fXUGvkLPe0dZpK+3EFkprmOwQ6rw/8+lPY+fEDnvOAH1cceUVOHLsKKZmZ8yyEyAohm5WOy00xjnZGnAIVPNFfOrDH7f+08zspl21/6Lzsfv0fQbgp+3dh6WjBLhT8fYb34rJ4kRSB40RHnrxzxgYdYZ9zO/aiY3mpsU+6QYWoI+z0OMYlujoXXGeQf3Cx0JCdDf5ZSEPxvmSpCG6W2mdfeR9H0I5yR23+V96+aO3OoLlMhjQ7RoAnc8p5/I4eugQpiYncerefdjc2MB3vv1fuOTiR+GDN30g0JstY7N4wtMvR4uHfeSyZklWJ+qoTNZtLGtLy5YgRIv3pre/w4TlVG4CjUED17301yy8wdyDo4snUKpVUJ2cMLc5T/OynK4A6GmsP4yfVubG6hqmaxOYrU/iPe+4CVP5uq1fCz1c8pTL0Uv60ST8F1lLMf29gCCgrxw+hn2n7LE5fPzDn0AOebTQtjV//BVPMI8EhTqVDEssDD3W+T0Bu0CFzDoeZtPyKUuEYsJcLo9WYxPTU1M4cM+99v3jf/7n8cev+yPU8rVQejbEC657IY4dO2bvZCz/fe9+v1WOt9FBe9jFK3/j163FLPmNwEMhTPc/FeZKpYR2i16WAmanpvF3f/MGzJSmwILQHrp43gufn66/ATrXPx/CUqQxlULXjtYDsJT8B+LPWD7EPBt/r/VJ1iGRxDr+1d8rXvfrOe53hl1YumUtaAdDU/j+1+/+T+ysLRh9FxuLeM3//F1stlvY7LSNX3mmO2UGry90h/inf3wjysUKiiiihz5e9ZrfNCXUDA0OSiDufspClXU1bt6ywPWdB3L9bkmPY2ruY+V0HCAphh4Dut8HP8lC/0mArrGPVcx08JWbfAzo4xRqTwd5g0UrubcVx/a08zRIaaaKmjH7X7yXKp9jQhrqsihDVbJ1G066Gv3t/Lvd6zAOf7fCS4kvQFhtikY4WCetSKEH4hFP+/mTAro2pDRdvlAJCEZ4JVgE14wSAFTqJqLGBOHf/K6UzeH4PQfx4+/engi6QQ8sReO/VqeFSqmCRrOBerWefndi6QQW5hZwznnnoDQ5gWG9bP2kjbB2QETiyrG49GBowvBzH/2sfXbgxAGcurAPj378pRZ7POOsM7G8vpbGXi3ZSl3luGFDi9ZqoYRRp4fmyhp+/F+3g2J50OsiUyjikmc+Cbfd9SNccM55Zvm1NzbNbXfKzl346Ef+LekIhCIawyauetrVKNWruOfgAdSmJkz4NtbWt2Vuxha6D3l4Ztfi8+c4V440RN7vmUgMknyfxNHN5Tccobm+gdu+9j1TQVi4Rpo99gmPS1zYdLXnkv/mog4HYvTbbVRLPKAlg/WQVEcLm8lVBPkPfvCDKKOC1d6a3fPMZz8L6zwBr1yybPTVxoYlPNJOWj5+woD3Cx/7D1MoaGtTmXvYox9u60J3uylvuazdx0QvdEOnpJC0J29Lwv0wZWzp2HF7brY3wLc+/3WwL5i9r7OBy57xVHQdoHvBGgORF5wGJENgslC2xKaPf/DjAV6Skr+nXPtUE+Ttbjd1uSuGzqQqunFtrRnSYBe94Pa1lsBUVNiHPp/HdH0Sb3vLjahlq0aT9dYaZipT6KGH5uYm6jUmw9nZbXjhS38F99x3Lz7zic8ZsGSRNO151BWXWqiHViO9UuRzjoH5DowwtRoNex9p9f4b35sqc0MM8JwX/FKyP4JnZkBljjexZSyBhGVjAdC9QBKveoEcy4EgoeyHvotj6KTRyQ2OUTAmksZIEsAJyCcJaV74x8qasQibP7F0sT/A+vIKFqZn8eY33YAJVE2hIUi/8OUvsvLKVq9r+7fd75lyTu9EuQ+8+03vSN3qlD6/8PxnoDYxYTkiVARUUmnNmFxJor0/qn/2ljl/V1JfDOoe0EU/P//YW3IyQGeOkGLo8TWiY7wn9LcsdN/8aJyXKwZpD6Zqo+vfoev9vPi7BzeNVVUAHux0rYxQ/5wY1OX2994dPxav0HtjKgVs12VyHPDzHn4+ziD2n3kvq+dThRS0tuMAnbJX3tcU0P2m8RPyG4wvVTq/AN0si5DMI7D3oOHv90QzQM/kMJEp4NMf/URyLrgOb7DYXVJKUGRsj3Era0SQWDibzU3UqjVc9NhL7ZjG7hhAp5BMQH2AL9/6JYs3ztfmcMllj0qTgpi1yixv6wfNeAmBKj0AKPhhBkNzq1ZyBXTWGvjPz38Zg24nSWYr5HHR1Y/HnUcOmGXJ2DoBZqJctTjt5kYDX//S13Fs9TjmpnfgwRdfaO5dCgP2MLfkv+kkS1+uM6/pkV5eKI0TiNLQT6YhPlBSHHE8ny+YQGNmM93/X/nUrWgPmqjlKgbSl/z8pSaE7ChM/gygLkAHQwqMdRVLppwwc5su98b6eloO8vUvfN2AhUDymCsfZ+A8tzCPu+69B5WJurmMS7k8jh8+ij0LO3HT296O2do0Cshjrb2GF1/3qzi+tGgWUqZUQG80MAG7Y2EBzbWNpOTIh01CYMs6KfUHKCCDmeoEeo0mvvjxz6HbaWKiRIEN/OxVj0MnYattwHIyAerBh4A+kSuaEvfv//7vqGQqaKGDpz79alTrNSwz4TPEW31SnLlhdRJbIoks+VLWOmO4FLO0mhn++OxHPm0eBQJ6s7uJejGxzvmvO+zaPikXKrj8qida/PZD//fDYHX2PSfuMw8UPRzMJie47Ni1E8cXFy0hkHur32lZDgR5d3NtAx9594fQHjZRy1ZMQb72hc+x9bLYOS10rn+w0o0fXetWr2RKKKnr2jhASXvIh62ma7zM8IAeC3ouvFXhhNazki9eiHpAH7fGjeameUI4/367g3qpghv//p9RQh4b3XULI177nOdg96l7LVxGDxt/MjGOilxmo433vv1d6LDaJVcE1ffrrn+JyZFGs2kln9YaN5RbGqi72m3vadO4Paj7pEA/F/0uQPPKpqeTd8l7+WG0sE5pSfmaf6fA8acBdGW5j1OW9JxYudA6WCVBqEP3/OHfH48/Vqr5t+SnB/14PLGipH2s0r3EY5m0XPV8si3ny1UIaE7qnTFuruJHKZe8RustD5LeqffHVnqslGquiqEzbEf5bYYjE+RkofvN4C0638mGA1K6vU0gaE2lcnKmLEGTL6TrnS9QrNBPSBPgQEuZPLorG7j1lv+wmuFcNo9Gq4FapZ6GNeRypwDb2Fw3IOcJYesba6hOTOHnrngsOoQLOyQkaOokHBOL+gN86fO3omAiHbjwEReaVWIeBzICLRVXd25gHpLAjAFCrXN3s4XiKIO5+hRu+eSnUM0VDUQ6GGD/Ix6C6d07LPZWK5aR7Sfu49nJadsozDR+93vfg2qJc8rgkY9/lFlsjHUurizbMZK2yKHXeT40ALHFD13CEoGQNF9RkxarvVY2v+ulbkzNhjX8nrXFrM0eDkwQWQGamoyE2Gd9ctJis1RAaMV+7EMfxlShbuDB0MdjLntsaqHT1W7CXF3hzEDrm2KyMDtnzyAAUdkhKDHuS7BmmeA3v/lt5FDA2mADv/T851li28KuneZd4f1UgrqNpilE0/UJi+mSLozv091en5nCscUTqE9P2d9WvzwaoWZJeC5xz3kPSDHG4qmMMXmplivi8x//jHFDlv3mM1k8/KrL0GFvlZDkps2s5kKaq7a5+MJi3jytrjPAf3yMHiBa5iNc+YynWEIUvS88G12uV9Jdwl2AnjQtSvjM3O886pVhok43PWq22djE5z76GXQGLVOyEmfC0BIWGbcn13fRs6dcfc3TrCxzZX0Nx04cx7kXnGdhiqXVFczuWMCP7roDp9MrtbZqsf4evUzkyv7QlOvNlTV85oOfYO9F20ucz3Ne9DwDc3pGyD9KOjTrQo2haL2HPgbWt19x4dEI1XJl6yyEkICUWjr0BJmlH+4PIMMP1Go2n01i3AZ2IXCvNRiRSUkQegzIr6zXt5794fTIcJKZ7Qn1Wte+tuZJrMVPus3VKzXLk2Gw6cYb3ow6qNAk/571y8/G3M4dOLZ8gjE4q4wo1cpYP7GMM2Z24a/+9M9QKdaMPk208ZKXvdTyPci7ppzoxDF3SlvajTEcFqRjVJXLo9ayqSwOJ97pCFvb2+o/r4OXQmzeqn5ComfyntB4KbjmRX9+TC+DATotdTWU4t5z3dVSQigzPtEGknULX9r+Cbzs95IBrrodhnr8tPumHf6TKK8s37SwRxiDwqBmsEQNuMxjROWSnrZSkoNiYatwHDRlh7WWDiehWZlt3InUED3hHWJMimshUVA8Yxa67nVtbrUu3LdpzlZ08BefoZCAPK3pfaGsTTF0vT/2csk7LgtdwO+T4iwsXCgkgH7R1Y+1xjI+tV6axDjt0GuJibc20T45ULmHVH4j7UpuX++KNxfBKIPNxRX8939+Bz1bniQ29aRrrjShw8QiCvvzzz0P3//v7+L73/4uqAMP0UMJBbNCHvzYi1CsVSzLemNt3dZox/wCjh85arXGjY2GAQtLSqhN1icmzEKnAkHLn5u/VClbbJcCgcJ4565dVvPMmPDi8RNgaQ4FHsH6K5+7FZnRwECrSwvvqZdheXMDlWwe5Uwey0eO4ezTz8APb/8Bzj33XLMsTz1tP777ve9hx44dljlLy51uaRayHes0MDU/i9bSGiqZHOr5kgHjyuqqZWHzmtVmwyxZulgXpmZQyRbM2iSYnWDZ0u6dOLB8HDML8zb/teNL2D0xYwmHrCM//2EX4us/+j6qc9N2GMrm+gbKjJG2O3aeOF2mVFiy3QG+ccuXTaDbEacY4VGPuRQT01M4sbKEyelprK2voRzqxLPlIpZ6TXSY8ZvJYv/uPTh24JDlGgzbtFjylutApjx09IjNx97fadtGylfLWO007RrGwjl38gPnxSxjxpynd8zj7oMHsHDKLhxbXjReoxAm/9jBKzzxLTQAMmWDSoey1gksLG1jRy7OqNPHVz/9BXO5E9TZ0uShj7sYC3t2484f/gj7951qyVBMYmNIpNFpozhRtczmbKmQdEgbDCwLfPeOneaxKfSGmJ+asTIxJhBasuVEDXfcfRf27d+HlfVVi6Wy3I4eidkd82j3uma9TU1No8Nky1YHtWLJ6Hbi0BE89IIH444f/9j4l9nzFFj0ejAXgMrJ+9/9HuO/bKGAFoBLnvRY41Umsh05fBjnn3euZdiXK2VMz07j4JHD2Ll3N44vLyFfKSWeltHQlKJiiSEDINvsojrM4oPvuNn4OMlmyeC5170QG902UMybokDFjTRfXVxCdWYKzVIGh5dO2PstWbTTtSQxlvNN1urGa2eefgaOHTlq9e8E/OZmMznjIDNAv8SYfAIqpAPnMFGtI5fJIzvKYPHYcVxw7vk4eO9BrK2sJXRvJbW79ZkJrHbXsbK5htn5Odsz9HzRK8IENfYDsPwFrhsVfIIDG5mEroSmkGSTsBMrIApUOUdZvOsf6EJnW+Mk/Pf8656PUr2C9WbDznJfbzUwOTeN/tompjs53HzjO9Ec9TDKFEwm/MpvvcTk18L8vMk4VoLUi2WraCDvEHAoC5URz/WZ27UDrX4XjV7H9vOxpcVkbwJYPrGI3Qs7wMTO1uo6ZuqTyI/YNrpjHhkmPu7ecwruuudunHnOWWYoHDp2FGecdYYl45p2bkkxSflxIu/7pvSvHVvCg845H5vtNpa4ZtPTYOL9xuYmqgznmDKStdLG3bt2YrOxYaWtqyvL2LF7FxqtNlr0bFSqtm/bjaYpCZQtTNjifpXhlCkmnkkqRWubDVsnlvsevfcAprMlnDK7gJWlJZMP9YVZbLSbJjvYq2O6VMXc1DQOHj6M6uwUmvkRjq4vozozgcxohMbSCibyJSzUp9h+0hJgdy7sxOr6Omi09MNxyYZT7CFSr+P4yiL6ZfJf0klRJ8+xQmdIxTDktphQpWKm5krheG474ZHhGnqDXSMcudj5U0Yt11EhaCUyE19Z2it3uVzwAvfYY+Dd7faddenMJHlebIZEL9DDrrrEAD12U20z7SM3hNwX3PBUhs2NFLQRfufraTVYDZ7PlXuAzF7oA//xqVvMJdtCFzkUcfHll2KQGaFSq9lzuciFTM4Y5lMf+4S5xhYm57DR3cQVz7wG661N0+LmZmYsM5WCjxv4v776bYuDMb7IZCVaMrTWH/G4RxpzT0xOoLG5aXHFjc2GNX3pcdPnslajzjI6c9lmsokAHQzx1c99yWxXJsZx8+656HwU6lXsmVvA+vEl7CUTnVjCV77wFbQHbRRzZRxdO46FqR3GF22O+fFPwPKxE9hzzhlo1HJWi13sDnHe3tPwD3/x19gzv8s8FI1eCxc//nE45Yz9eO873m8x5VZn3YBpz+Q8fvbCh1op2J2H7sP+h5yHt737JhOIs9k6ct02qoUyrvmFa/CdO3+IufNOx0q/jbvvvhPnXvAgrB06ZuVp9FBwQxSHGeS6A3zzli8b4Jm7GiNcdMnF5rb9+Ec/aWNKNHHg5y56GIqTNbSredTnZnD4vgPI9AaYn5zG8tHjeNyjLsXf/s0brBwqn0myu7nGVMIWWyt4wa+8CHcevA9LrQ2cceaZKI+y6G80MV9jUtd7MFGu21nXB1eO4eW/eT1uu+NHJgg4Xyp5rBVmzbBp9RyRaqSD5i6epqDmATLjAJ1jueTKJ6DZ6+Arn7nVRsjrOdazHnou9py+H41+F5v9jilUrEOmksJKgB989/s4e//p+NT7PorN1jomK5My7u3+q55xFTr9LuZ2zOO2H96OqfkZzOyYt9g/AZ05BBSgpVIVCzPzpixuLK1gqlxFp9G0ss333fQ+rPU2MFGYwImNE3jeLz4HF553Ad70hr83w3St2UCnWsDlV1+J3Qs7rdJiYW4ef/OXf4X5qVlbp0OLh/C6P/kjHFk8ZnHwytSECdNMIYeJ6Wk02ERlMEKh2UN9kMW/vuNmFAnoQQA+/uorMbdnF958w9uSnBn00eu0MFuawJXPehq6s1VUZqcsBs2SzV1zC5ZLwnDEroUdtnfe/Hf/hM1Ow0pAS/kS+qM+Xvva1+Lw4jGglseB44ewa8dO6xeQG2VRK1exeOwE9u7eg3q5ht9+1W9h9xzzLLg6Cf9RUD71mU9DZb6OTCVviitDCqVa1ejLEMPy6goWFhbSro0W2gjWv1WuZGEJkbRG8yNKngTQ3/n3b7P3MFWu1W/hxde9GJMzk+hnhhjkgIPHDmN6bhr1XBFz3SLe9Hf/iPVuC90CPUVF/Prv/xZW1lZN2NPjxDDSsNkxDwiVnb/5q782b+bM5DSa7SbK5Spe+epXmYJ7YmMV9xw5hFPPPN2MG+vlUKtj0O5iplrHkbvvw/vf/h4LG9VKVeuBwVh9IVfEy171ClM6mOdC5XmYHaHR2jRPUZJhv3XeBI985hrtnduJ61/5GyiWKpgsTWO5vYrf/O3fwczsPNbW1k2pvuFv3mR74+j6Eeye3ImX//ZLUatVjL6jTB67du020KXcnZmYxBv+919hs7mBqeqk8Uxr2MHvv+4PUJuewndu+x5WNjfwoAsfaknJxIczdu/Fn//O74NBPpZoTs/N4VV/8Ls4cPwobrzhRlSQB1Oml0+cMMXtBS9/CdZyA8yfvg/3Hj2A6alJrBw6hgefcTZ++M3v4JxTT8fr//CPzeRWoJEAACAASURBVJubzRaw3t7EK379N+zeP/iDP8BMdSrxbmCIF7z6Jejnkm51BulUeIJ317y+OllTx0OrCZm8PkwsDp6FVAC4XwTKCp/Khe9d7OYsiLwnsuTjkMw21zyNUVZaMKkzHNedeegVSae4RBPLpV/oxjit3lwRoXczWM/bS8qyzOUVMi49oOtaPk9tZOUeyA8zGKy38B+f+SwqlVqS8IQsLrrsYtuUbCRiZWyZjDE1XcL/8q6bsTBJYTVCs9/BZU+7Cp3RAMeOHsWDzr/Ass1XFpdwx/d+bGBeQhGrzVVMVadtjEuby5ipzeLCR15obkfG0Campoy5mJFcLJdNOPC9BHS6PD2gf+2WL28D9Ic99TI0um201zYwXa7hkx/+N+yYnrP4b2fYMcAs5yqWcUxaTuRZSzw04XHxEx+Hw4NNrGysY7ZYxWS2iP/64tfMouSidDHAlc96Om589zsts3g6N2U2A/9n+l3T+C99zKNxyxdvNUuNFicZtdPdACPQ7bUGZhbmcN7DfwZL2R7O+tkH42vf/qZ5PFonVixuztarNFFKAdBpoQvQ7SAOZEyxKBYqWFxfNCFEL8lmawOVygQuesplWNpYM4/Dnp27cOS+g7jlU59BOV9AJVPCZnfT6M5YJJWqRncT1WIdi81lTFZncc11v4gf/fjHBrhTpYo1ivnqLVSagM1+C/l8BU9/4bNx+913WFc5WsBMaORmo0JiZ2q7LHe6h1XGyE1RzDKqmUFplB1robPFChXJMgpYb6xgrj5jCkJj0EIhV8ETn32V8aUlQjFfhEfqEngGI3zhY7eADjvCzFoz6QrIfwR+VmhcduXPG2gs7NqBlcaaATATyhh/pfud+6e12UFjbQOjdg/nn3m2eV4+8F4qb8lRv7lMYiWyroIgc/TYQZy6Yzf6zSSfoJPP4+rnPQO1UsXK+PbsPgXvf8e/BA5KmpC+4OUvxL2HD2B6fg7FetX4jZ6MSr2OFj0cDB1sdjExzOFD77jZmt2Y2ZrNmPD82ze9CcutdUxVuPZMtQNWl09genYBD7niEuw/72wcvO8+7Nm1GzvnFnDnj36M8846G3/2+j9FNcfE1nXMVmdSMcc9aM2kShN47it/2WhExc/ck7SUcwVzxdJC/+d//CfbwxSajXbDTlc0j0VtygCPOQvPeMGzjZ60aO85cB9OO+tMAyJ63ZhvY+e4s0UnXd6UczrCl3a4HQc/QmHESpYsCsMM3vEPb02O+g3VNb/28pdgcXXREgHrs1M4sbqEcr2MSiaPzuFVfOA970OG515QCUcPr3z19RZq4XvoUVlfWrZw3Vvf9BYsrS5ifno+2d/DLsrZIjbaDXPXV8sTeNFvXGc8sv+sM/C973/f+J3W48byKiYqVdz0xreZ/KCLetOFJ61EzuRnBi/5rZehPjWJ23/0A8wtzAVAT4SDaJHNZcx7kOuP8H/++g0oo4bV9hqmyzN48St+FZ1OD/lC0SzPt/3zW9EcbKKWo1exjdf83v9Av9+1sfW7QywvLtte/Kf/cwNWGktYqM+ZHOqOuihmiujYDgIanSZ+/4/+0Ppw0DvEsMDi8jJ2Ts/idde/GrOlmpVoNjot/Opv/TpueONb0EUXNZSATsvyGzhP+mde+JpXYmPYRXfQxeREHcUB0Fxaxdvf9M+oZUq2dskJEDmjLWlz/fXX44a/exPWG6uYq0/bZy98zcvQyxGUtw6NslCLC2kq/4EeuqRiZWTtr61trLW+Dvzlzv2IXec+P8Jb2nGyXJxHIWD3eQjEWQN6dgIMOVApoF/4pEcmlRXuCFSCe2z2e5eCrqVA6nb7KaDLxa5EGL1Y8QNq1fxMMXUyU6WXwRc/9x/m0tjstrDeauJFL/lVcxvpNDe6Fg4fOIj7fng3et0WKoWSCdZHPPoSbOZHGOST9qx3/OhHeMgFD8K/ve8j6I06KGdK6AzaKOfKWGuvY6KcaIwddFBECVdc8ySsbWxgdmHeYo7Wvz2XM2udcyTDUlujC0kW+tc//xWz4bihmFR13uMfgWOry9i/8xRzG3/t07cm1lNjFdP16ZAMRnDumQtPYb81dpebnsUFT77EYnJzpRrai6v4xue+hFazYfFRMFfAIvX0MRRMQSHwtZsb2FmdxtrKclLvmktcrwc3jmLnxAIs0tpOEr+4s442VvGUFz4Htx+6B5Pzswbkm8eXk/a0rc2EMQTon9tuoVNALDfXUK9OJd6SxjLm67MB0OvYQA9PvPrJyTMKRUuM+9rnvmKqADeVLHpTGkn7UcdKp6YnSJscFtHAL7/wBWivbqCaK2C42canP/nvxieFfBnHmst4+rXPNkuKyYS0Cgi4bBVrYYEeY+muDj1Y6NoIBHRa6B7QudUJEVSAqG6QwhQBXLdmp4G65TsAjRGFchlPfe411jeALVXpsr3vrrvx7c//Z2otrm2uYrI2mZZXJpYsnbZDXPrER5tAndkxZ56AqbnZJLt/fc3KBudndmDY7aPMjnGtDt711rdjrjIDZjxQAaIg3Bw2wVgyywkJpvyfsWY1ORv/Fc++yvYEG9Sww94/v+kGFPI5dJm8WSri2uc9x9yK+XLJ1pv8li8X0eJJVLm85QIUWv3tgG5x2AzWBgyPFK3egPuGwnWztYb5ypTxRa46hWtf8XxrJMT8Cf5kk6V//Lu/x0SunirVBAKGJfbtODXNj6GS2xv18Hu//3u49+57TOmzI2c7XcsF+N+v/1PjIAIJeYflpvSw8V9v1EU+wz3B2P4Qv/SS51o8le7rx1z2OHzl61+zGDaVcu5lun9pMZtrNVR2UGGysDzLfwjmoywKgwze/o83Gm+Zora2ij95/Z/gyPEjFhacXpg1YMoVc6bUzZem8Cev+2MUKkmSJUNkL7n+pfZuCltzPzfbeM9b34X+qGdjXu82jAdmqjMuX2HLg/X8l77A8kQoJ1nXzuY2rJr56z/+SwxMBhSxtLZoXf+s7W95Ahu9TVQKNQObJjp41nN/Eeeefy6OLx43xTCB+qQSyNqF8pAldsws17C2vIq3/cPbE9pbOLOEl7zi1zBJb8Kf/w3WOmu2J/iMl776ZShVyxRN1mti/8596DRaeNsNb7N7KeMavYbt36nyVGKhj1ooZxIwJj+/4n+8MjllrFhAbXoS3Y0mbvyzv0WRSkC7jVy5BDbiTbr8J/xOVTnD3hkMiw57GBarePFrXobp6UmcOHoUZ+49FX/8mj8A6224dhvNDUxUqfQlNTuUPhvtdQPgHZNz6DQ3kSnn8PLX/g662cSosaOGlVMQ8pXMJW6hg+ScCBqa1qaZDcLYp4GhQd961VnaMnL5U0DtgVl4meaUuIoHn8Tn7/G5bpZUGspbZURnHv6UpFOcQF3BdwG6/k4TKUKCQOKKyJomxwkr25A/BeByszNWpJI2uRBsgt0Bis0BvvHVr5vwKTBeSJfsxoppceV8EkOieOQira4umfVLwUWgvfKaq3GUQD0/a2VSF5x3Ht7yT282hucSHl08gmc945lmbdPFSQvgi1+6FaVs2QB2eW0FD3/kI8ylTLeVndY1ShKZuJm4WezwiXCIRm44wje++LX7ATpdzuvHFvGdL3zD3kwXLLO+r7zqKgsdsEXt8cUT+K9vfRuTxTpa7Qamy3Vsoo8LnnCJxZVHGy2LYf73rf+Z1LgP+8hk86aNXnT5JQYGdEt+9P0fMhcU4YzXcYMcXV/C1c+71ixAxin/7V8+gN2lSawzzjlRB0olXPwLV2Bl0La4MEFwz9ScxVtJOzJG6nL/3PYY+tHlE3jBi1+Eu+671wQIs/Jvfte7MVcj6BCycnjqc66xznts1XrX9+9KPCHNJcxX5/DoJ1yKGhsGbTYti/573/jvFORXuw1ki3VceuVjLH5+4uBhzE9M4WtfoEKQuOcpIC+7+oloDftJjHFz03po081EFx/zG5LszCR2bhZXOI7VLFuGdYKFjnbPYugE9CSGnsHRQQNPftpTzaXJNrYsW/rkhz8RtPtEqDz1OU8za+msM89Et9nClz/1RRMyFND05jzussuM/x/0oAdZPfhN734XylXa/ATCkZWwDZlbU8xbmSR7EDDm2ev20Vxv4ox9p+G+O+9GrVDCLR/5tNHnyNIR7JrbjSuf+RRMzUwb7zIv4/tf+w76/ba5yekmpSL3hGc8yUJSlVLJ+hq89c1vQTVLJ2XS0+HaFz0HlcmaudoPHDtiuRbVyTra3R56PD99lEGx3Ud9lMe/3vQeU27sfHB2AqTC8MynWBydCY4fe8+HDVIpfAmmh5or+O3/+Ro732B6YtKa0bzxb//RrGq+m25rwsk1v/h0PPRnLsRX//Pr+NCH/tVKGdljYCJXNXD+rd/8TWssRVcw9+sb3vAGlHLMNae/aITrXnmdCdDvf/97uPDCC/GXf/EXKGRKJqhX+muYzE/h2pf8Evaeug+3/+iHqE1O4NzzzsOdd92ZALo1oEkOALIkJrNykvp/S0gNgJ7vA29/441Jj36i1gjY3FhHbbJm3E5QX2tuIF/Om/dnc2kDO+Z2YKW1YRUApWINr/ydXzdvJPfZToZA/vdfmTLSYdlboWp8/aLrr8Ps9AwWDx/Fu99yExrdRnqIy0RpEte+4Frs2bPHZBCbB938tptx8PgBnLpjH5r9Jq677jo8+MEPtqZB9953H973rvdjubOKXDGPfMaCB3jp/3ipyVUDdPbkt/9MX2E5X/KT8e/T95+O2757Gz5680dMPeq0WnjFr73CjKTXv/71mJuZt7n/yvXXIVsuIFcuYHFtycIrE6MS/vIP/9zWutVvo5Kv2XZ8+W+/ws41OHzkCN7y92/BcmsZtUoNzeYmZquzuP4116NSr+Hg4jGrInrr//v3xlOtzU2UajWsoovrfuPl1iX0u//5LXzmAx8xjySf3eQYkcerXvdqbKwsY++uXTh87wG89YY3h6RRKgFFvPq1v4v7Dh9OPFHNNm5+803GTZsba5ifSCz06/7X9Whnk2OGFZM293tIYLTjT08C6NZ4qd1JO7WZ0eLwUTF0n8HvwZnXx1UK5hxwh28p/8wDeYrFwZNgyirHyHV95DWPu19SnG7mg32WnQYs3xn1PbncBegmRIPrgYNl8oey3lNXQRg0AX1yWMCXPv9FNFhXPDGBzU7LBFVi5SSZ1tzU/Iuu6G6nbdnAl178KOSqZXTLObM6mJjw7a98C2ubK5itUfMFnvjky004sJ81a52ti9fGOm75DGP2HH0OT732GnzzO/+F+R0L5k7hCVRM1lA7TVocBHQKPVp637yVdcxkmIxl11/89Cvw3du/j3NPP8tcurd+9hbUsmX88ouej099+tOY27FgzzvnvHPNff+xD/ybAfpUuZ4k1V3zeAP05vFls9K//MlbkqYn3bYlkDz6SU/AsJizuBgzhqmBfvy9H8bm6rKBDwGdz9l74dk47ZyzrH3naLODb3zm86jk6NZlzHoDZ178s6jtnMPu/fusNe3iPQfxoAsuwOJm0toytdA/m1joSoqjdvszFz8Me/afiqPHjqJSruDznyT92Eo1b9YAdeInX32laa133HUXbvvW7bZ2j7r8UZbMxQRFZm+fd+bZOHrgEL5665fMw0L60eX9yMsehX07dmPp8FGcMr8DH/vXj9r9JxrLqNdn8YgrLkUvC+RKBUtutL7xzVZS2sVSRpatUeyHWnmrCtBRpIwPs6Z7mLH1+cqnPh+SGmmhZ7AB4EGP/hmce/qZltA3Wanhlk981hQ+OutppdO6YC3yPXfehS99Kkmq67PJSKmCR19+Gc694Hz88Ic/tLgoQW9h5w7c/I6brcHMamMNv3Ldiy0BhzXM7HDHFqLWOS6Tw3RtGnf98A6Ls37y/R9Dq7thyup0NfHuXP60K0xRYQtcWpgffOf7jD8YQ0U+h36ugGe96FpTXHjIC/fBB973fkvwSrwkOVz17KcYoPP65ca6dcjrDvvIFYoG6AUCemewDdCZNDfMZHDNc59tSh/zCDi/4iiLD73zfVg6fgRzCwtYH3Vx3cteilazafF79pR/303/knor1rvruP5Vr7IkMSrMe07dhxNLi3j7De+0MVIB5jo+85eemQgyujNzGfzfmz9gikBrmCRGPfeXn4ep6Ulracte+WeeeSbe+NdvRBtd/D+v/T3c9oPb8eCHPhR33n2XJfydf8EF+M53/9tyLhT2s2xu8ko46ZCAbrKKcdBBBoVhFvneCO94040mpJn70d5ooFyv0SVi2eJJJ8LE+2JJ0rYaGWx0m5bjQSXjpde/1NaBALG2uIx/ff+H0O63UcyXzYq/+nm/gNndOw2od0/PWc7Nv7zjvfY81v73Bz287g//0PJ4ZIW/5YYbU5nYQRf/67W/b3NmtQy9VkyefPdb35OEWH79RZbAxdLfHJsAhU6aPG7WGnDZiJM+IjtPOQXf+sa3cM7pZ+MvXv9nqOfLVuWSeNeS0B/ne8fhu/BHf/6nqM5O4p6jB7HvzP1YPHQEg+MN/NvNH7TwWClfMWXlGc9/FnbtOcU6Ok5OTWJmegZ/9JrXpbl5/x9r7wEmaVWtC6/q6py7Jw8zQ9QDggKSJAfJqCAoBjIjKCA5nKOoqEc9oCBBkCBIEi8KSBAREBEEBRUwXAHJMDCxp8N0ru6qrvu8797v16v3VA/e+//Dw9PdVV/YYe31rrz6R9fYhd/5DoXbuvYWWgzP/dzJtuGc9aJv2+yYM0+yXH1wwyB2YHDpKrv1+htpPa1tarZeG7Nzv/pfNtLXZ/NnzrJvX/DfpCfMbWQCGNFg+378QJsxb6699z82tddfe91+fMWPrI4R9WaDvb3W0tFmR593khXyQUNn7Bvo0WUjKEo9y4qKzaqwvkijZsfJGBQnZVXuawb0xVRs+cjT4DkIfpW08SwGKNYRSU34sngyZS26yvnZhw7ZowyghQlEJoAMsF19dJ96lgF+GRLGBPPQZabHd4rik/+dprQY8SchgZMuIo+zYH/9018M5WPR+KBQGrc8cr7L46FjEaRrRLRPjDNCtKOlLXq2zDb7wBY2XpdnwNJ68+fbT26+hT47gPnAcL/tt8++jH7HODBGRK4jjey3jz5Kc2bXQLcNFEbsmMXHk2hBLIjuVEUvdSEDGAHQAQzP/SFo0AL0hdtubuXaPEtAzmxus6pCkVojOpeh2xZMRPDtvfb66/biCy+QeTRXN9jE+JiVa2pt4z22YTBMQynHnPzf/epBq4fpmekmedv1oL0t31RvXX091PoRTf/wfb9iuhR8Sn1DA7bXQftTsIF/FFHB3UuW2cBbK2juA5WuKY7aoSceY0t6u+zVF5+3Re95r81ubOWe942NcO51pRgUFwFdQXF77b83/ezwQyEV660332T53N888BAPUPCT1dnWO21D3zDKYmIP4cOjllIssZkNhI9Xn3/R/vjY721u+0wrsiZ2HU3GO+67C6Piq8YnrLmu3h595LdWg+ApmsTHbPs9dmYAHqqd8ZmlCevr6bHZM2ZSkwLXCQA0VUNntCnMydMAOpjrVvvtZs0zO2zJK6/Th73szSVkC8889YwNFYcpJFRX1dgOO+1gC9dbzx644z7kRNJEjld/+KMHsHodGrSg8hpKqqK4y4MPPUiBQMz/i18+zf76z3/Qj41nImZjvXnrWXFo3MqFIlMeb/3xjTajvj0y9rLtvt+eBMD+oUHOj8JlqczUQuj/0DB6J0bs6MXHUVtUQM+dt/ycrLhoSAnK224H7G4tnW0EcqQJ5mqqbVXPamtqaSWgw/0AQG+xGrs7augALEDWQZ8+lEGfy1evopDbWt9od914u+VKYwzEgjB58GcPpe8TkfW/f/hx+j0BBji3R3zuSAa3IkOBVremRlu2Yjl9kPfc+gtrZjRJCMI88rijaAK/5cc38+1yXXz2c5+16tpqy9fk7e2lb9uGG21IbXZkZJQR7+hJMHf+PAruiF9YsHAhI747Ojt5jpinHvOtZf4MDHKCzWfAkAnoOAPjZbvxSmh68DHHmsBWttHRIRsdL/AMhAZA4b+JMfCoPOmVJYfNbPFJi2lux1m/5qofZkGhb61aahdedom98s5bNm+j9Zl6ONq9hrSP2Ievf/VrNqd1JvnXaGHYTj7pZNbiv+zyy2iir69tZGzHVy74GmkMygKbxDQ0UFOnX744ZnPmzaXJH0W5Ghkpr0Yssaof3CnopWBl6xsatPa2Dls4Zz0b7um36753lY0iqyZfZ2PIvkAXv+q8Hf/FE8xQJrkmZ6sGeq1UXbbOxha78dtXWCPp3OzNle/YRZdeYm8sfZtBfcg0QBQ+eMZ7NtzYLvwKXChBWcD/nz3+SGucHUpN/+RyxErkrLun21o7Z9jic75o1c0NhrLfm224iVUPj9sl37mQ+wiae2totX33+xdbqX+Q953/5S/b7I7ZXIO+0X77wmmn2uZbbmnLVnfZkqVLbeH8Bfb8c3+3x+97mJYA8MZybsKOOPvzNgafUwbmITiOCkEU/ti2WS22Y1CcABrxHBCSUs1bGCrcxP2gOdVqkXIMHiya1DO84iws9YCeWQIwj1zV2oAuTVoShk+mV3ReptLHRH6a5FlD1jKTu9LWpK1jsAqnV1CcotwZ6V6usuZcrf32wYcYe6rAjtHiGHudq+Qrgsvqq6CbhuwLyMiocV1X32jb7bkzGTnSnP761LNRygr+Wvlxe/p6rKO9M/PdwVQMbby6CqUazTbbbgtqTIhyx9ZCk0BHNwQ54bCjxCMChwAMf/3jMxmgwxy8xZ47MqWnZsKYxgTTMTR6mOr/8MQfbLg4SsmVz2VjjgK1Vfi3+0ujtuOhB1KoQEAcIt3//MgTcSVyNlwq2O4H7GtWH3yF3LxS2e792Z02t6nDBvvXWHNrm22zx042VDURfLTNLVZbLNtzv3nCBrp72NWtkMvZ+jtsYfm2Jmvp7OB8BlasDhWMWhspq1NDL5TsmURD32G3nZhW19XTbaNjBVu0cJGtWLbMnn1i0ocMUP/QzjtZY1sLYyAQ0PPc3/9G/+UfHnzSRm2YWmBrroHS8VD/GutAS1or26risB3yycNsZM0AQa0wOGRPP/m0jZQKDA6Cfr3rR/ey4eIYgQ3aOdKBVq1YyUA8mFKZioJCRLEACuhBUq+i3FMNHXs5nsvZtgftZeW60GSjf3WPbbJwA6Za/eYhFHPJhw55lrO9D/wwU7Zu+dGPrb2hObS9rMrZQAm+TjDzUNUOUdFwFQ2VULCk1gaLQ9ZU3Wy7fmR3WmIoGLW3MRgTwV9jAwXbGCb3V1+3++6622Y1ohRxkRr04Z/5NAXC1X29LMQDQG+orrG7fvpzq4/+9VEA6lGHWmFoxBpRenm8aPfdcU+M2A/m6o995mCmXXWv6bPRiSL9+H2D/dY5c5b1D4W9qRubIKD/wgE6/I+HH3+kDRYLDAqEMIz0xssvutjmNXfacGHYcnW1dvwXTmAtA/i9L7jgApvRMoNMCufs6MXHsBERmvDAMgFgAhAhhe+Jex5DuBOtTtjb0888nQf8+5dfas11MN2WbXBiyE465STmm3f3dtsCFHgZHqTSsKav32bNnE1gh+WG70TL4JZm+jt9+1+vBYnZYs/gd2elvlLOqvF/sWw3XHYt/ecAHfCZegiS46NWVYP1hBumxCDXepafCS4FQNQo/frVduY5ZzIbAsG5t95wEyPZYW3LVdXYkScfb61zZ9rKgRAFnx8dZxoqfLsA/8ZYdtnKJTvti6cy7uCOO+6k5js4Nmy1tY32uVNP5JpCS0SBpfrGkJYLemxpa2GNfrgYwQFR5z6UkIdQMxn4NVHCLMpWRpErdJQcLFjtRJXdds2NdOmVx0tWXQ3oA/CV7ZiTFlvjjDZ7Y9VSa50zg/ETbbUN9tP/ucaKw8NM66zK19oRnz/WOubMstVrehnzAssBezpYzr51wTdsRl073VUITPvORRfassFeCubf/dIF5G11tXXkydDQochg3yA4dL36lt183fXUileu6bG6tk476dxTrGnCrDg8YtdcfTWVtNFSwarzdXbeN8+3JSuWW01To7WgJfSaAZvd1mHf/M/zra2mngGQ5aqSHXXOSVaoDpHqcEEQzBXxriZfERMUHIcFpQKB9D+UaXZR7uBFPqccQrDwFJ/DYi1FVyCfxqspRk2Wbm8xly+eAoiqTMZ2raTxrfYP7VP9hX5QavAu2760eHyOKMhSKZSRFJhLItEzvIlBkoWugd9vtG/QnvnDn7MgIGgGe+yzZ2yzWccNRe428oM3WLS+3X/vLxmoMqNtBn02CJza+cO7cCMeeehhMvjaHEyzIa2jBO2yWLQ6lG+F5FssMHVGGz9QHrEddtmZPnQEKiHqcuH6i0LnquFhmrmnM7mPWdneu+s2BJu57TNsANGedY327JN/stGxEdZ3HhofYRUvmAZ32H57+/ufn2NoXGFk2PINjfaBj+xOM+iC9pkE9Ccf+C0FBqQ8VVXX2E777UmTO8AanczGBobsL4/+0WI5FbISCDVD+QkbLRVpykb1sj89+CgjbLEPY7mcbbH3jlZqqCEDYO5iIVRFGq9He1QjoFePTUwBdKzXDrvvxDx/BIOg0chmm27GGAaYdTvq26wYg5P2Pmhf+vDXDA/ZzLmz7X7WvA8MAfMp2qg1W73ttceu9sQjj1ptvobxBdDQP7jb9tT84AdDPfzf//ZxCkDQ0GGW3/Nj+xCIUCAHRIy680hdRPAUNBgxM8RC9AysIWjARI09VFAcAB0+dJjcFRQHSX/7j4Va7s01dda7sssWzZlP5vqLu+6yujx6CRir1X3m059hc57f/+ZRslx2mYNFAjEfQ300nXf1ddms9lk010MYkLlyyIbtM8ccwT0EqG62xebUsMaQq1+usebaBkatP8YSxfI7m+110N6MBobPG5on3Awz29rtzlt+RuGyH6lgdc12yNGHBQaMYi+lCbv39rupQ6rY54AmvQAAIABJREFUxyFHfJwpVwiKGxoPghKqIyKorpj50Eu0EN39k9upMwfLQs4+csRh7EgH6wgACILPPbfcQSCGwIz5Y26gJfjyrrnmGjJlWCcw/48dfjBrDsyeP9f+8tfn7H3v34IpXSiJC58t6BjCCcb68cMPI3jc+TOY2yHWFG10omBnnXOW9azpseJE0Wrraxm5jS5+M2bMNMQGwpgFRok9h1sAMTscDypBViHOp2AdMzrpfsPf4D/9gwP0NwN0aDUkmButhjddcUOMkwlpcotPON7KVbBsIBC2RLpFhDq6A9aOV9k1V15NQIfFBJBwwsknhPS4stkNV19HAaShEWmYZp864Sibu9Ei6xrq5362VNXgsFMAuPqyq2wMwaz1TVyRz3/+RPrQb775FhsooAMeAu/KtviUE2gBwxywp1hPtCeGj37JO0vY4S/U4AG44K0hLQtWm5CaFU3uKE0Mi1phzBbNXs+WvvqmzWhotduuuylYJ8ZLZjXV9qlPH26dC2Yz1344V7Sa1kZ7fdlb9h+LNrTrzr/YiujWiEp7Znb4cZ+lWw88DUIHAA1NntCn4coLL7ORwqB11LWSJ5x+3pnWMzZMnn3DJT+gYId/OPPHn3OqDZeLdNcipbWxULarLrmMhawQyAlX3Znnn2W5kVEb7u2zW2+8lQLg2ASyUVCt76QgrDTU29DICLNzkDZ47fevsNaqOhtYtdraZnfa4vNPJ6BDIZw9c6atWLacHUCHBgdJF+qHTotpLC+NAG4GUMdGSiD0NO0sTTcTvsoVKMwFNimjzOed67pUe081dVaKSwE9Mx8gihAmhJh/p7Khkm4VPJf5CFiKtYoFN3SfpF8NxA9IgC6fFv004xP2u0cepT8W9afxc/tdd6C5HYUhli9fbu/bbDPr6e6hyRqtT5/87RPUhBqqG2ygOGT77bcfgxOe/cNfyBgGRwZo5q3FYZFmXC7Rdzd75hymv4DZNDDXGSbfXe2lV15mbffq2lqaQxXlDia2LkDf6ZB97Z1VKwjkLTX19thDv7GGXAjKAxPae799aWpEwRqYzH/3yG9ZkQrFIZB2secRh1r/6DAD4oZWdts/nv4L5X4Fhe2wz24ZoEO4AKA/87unMkAH0wWgo9AC0veQYteUq7E/P/QoC4RkgP7hAOgomwrQrx4NMaSF2ioefpjckTL2rDO5Ywx77LeXrejusvU33ogBaau7umz+3Hn2y3vuZeOQGS2d1jPQY4d84jAWY4HAcP9doa75CGNVc7b3XnuyKMb40AjzrJ97+i/IcWQZ3EIub1vuso211DWwQtxw/6D9+oEHrKmhxYasYHmrsx3335UFUVA4pBkAjkIddUHyRXwCzLdgatBm61uasqA4fF9C+g2yFCoAOjQBADr27/3/sRlNnyjsgmYrd//8busfHbCm+tA1a/tdtrON1t/Abr3hRgY0jg+P0JUCQFM0bn/MR8f1iPgFPb/5zlu28YJN7JBjDqXWApM7iuwgZgPMHy6iidFx5vE+dOevbLgwYK114Z2HHvEJapArukL3LhThWLV0uf3qnnutrRZRxwgaNDv02E9OAfR7fvoLaujBSlW2gz97CAEd0e0QPgXoqA5WRL17uJNGSwSXX9waAD2YlXP2kSMPs1EP6IWi3XsLLATBC4sadbsfsBdNxuALV111lbXWt9rSrqU2f9Z6duTnjqL5G64DWCaQvQIhBb7t6753rdVDOELmSm2DHQHBIGd260232HBpmOmeeMdOe+9kW2+zNc3t0IY7OkMKHIAIGnNtbR1dHa+9+io1OFiGcF/X6tVZe2dorHDrwfrGYj0TJWtAXfaJwFAJ6DC5A9Avv4GzQ04B1vD4E48joFs1ggRLVqoqM10KQYwN43m79sqrrSoH/oV8lLydcEoAdPx/yXe/xwwI7CcEv6986xu2pGuFzVq0HoFuvG/Q5nTMYLGpay+DlhmskAODa+zLX/oyz+/3Lv6eNdSjEl1I6z357C/a0uXLbOac2VncDyxUyIypqkY623Ao9hXC+acA+mSluVD1r7axkWvWt6KbGvpPr0VsQ84Ge9dYe2soS42aBcefcoJ1DfbZ+ptuYi+//YY1djTbQFeP3XTRlbawYw4tCKsGeuxr//0NW9a1yuavv5ACOCwMcEeBbm+4IgStscIFLBBnnsHcffCja797WQboaG10wn+eYaO54HIloI+V7epLLmeJcKsOWT1nnH+W1aPGRFXevvutC22oMGSNdYj0N/v04qOsDi2Cx1A8q9FWLFvBOJkrv/N9q0YhLIykasI+dfpiq2qupWsQbiPwN6RIs/BPTS0tzFnVPZUFjyXCWUEuyE1r9QwQYPtuo7SIxpRvad0e0LHWEgQ88AtDUz86niEwzyzoSFuTSQCTgDSLC1X1Sn/7wWSR8JDuY+Sh1+o98CvPTp9l9n8uRs4mCkV75OHfWHNtcyYLbLPTNqFHd10dzWaInoapFQFHaEZx880327wZ84I5CNW+tvuAtTQ12x8eQ/Rx3grjI9ZY02Dbbr9N5gdBcAnMnJC0YKpqa2+3Pz/3jI2WS/aezTblpr299B3bcOONqaljIyBd0gQzTVAc2Mnme+7A6NY5rR32wC/utWZ6dIIkvNOuO1FKVTtWREX+6fE/WnmiSLP7cG7CPrD/7jTZIyCu0L3G/vrE09TgERRXU1tv2+y5E03CiPAGoCNP+dnHniZDxcEHmGy71842WoOUkwkejqZctT39wCMZoMO0vIUAPeawwhqAfyP5cLCpoY+vraHvtNeuZMIA9DffetM2WH8D6+7qsj8//jSJGRpUbVWdbbXjB1m//Gd33GGz2mdn7pKPfvIjrA0ACR1FNRDN/Y/n/sq2oQCKwVzJ9j5wf4IpilIgEv6BBx5gKg7mA51ni523YpBN35o11tbSQmaDPHcchmWrVtq8hQsI7DDbwuyPKHIQPyrzjQwMrRPQ9zviUOvq77OFc+bZy/98wTZauD5TJJ95+hkyht7RNUxlPOwTh7HC1GO/fsQMlhC4YGpq7TPHH23Pv/QvWgoQkQsNEQwVjYbmLZhvc9ebZw889Gvb9P3vo1nyjbeXENzQL704VrQ5nXMYFLflZpvbT2+41UrFgjVXh4JK2+66PcvjgoZg7n77rSW25fs2tx9f9SMyXawPQhIPO+5wAjpqwUND/8VP7szy0Blh/pnpAX2CwZ7BYtNcBR/67WR2GaAfdRgzDCBYIBgVMSL33XpHBugFy9nxp55g3V2ruR/33/lLW9G7wuZ1zOUcDvj4gbZw0SIK09CGEceCrA+4EH5268+YBgcrT12uzg799KEE4l/cfhdN2rDwDIz321e+9hV76eWXbfMt3mcvv/IyI3oB2tDAu3p6KPivWrmShWnmzJ5Nkyf4lnppgy5ZhhXta3NQPEs2MjpCoEIuP92ACIiD26lkdtNlN5CzoJYEfh574rHMnULu/lhuUkOHe62lkLfrAOhVqBIHEShvJ556YshNzuXsusuvpq0BwYIzO2fb6eefY/2FYSsj46Gnh5XNOlva7I3XX7frrrnW2htQlXGVzemYbWeedyZdf9dffX0QCAa6rbNlhn3uiyewlz0siWhFDOsi5gc+s7pntc1H7/bhIRseQUXMMAcqZTFtTUFx2J/RwpjN6JhhK5Yss9tvvI0NmlCSG4J6KP+LwGTYS8p2yn+ebku6lrP+xwbv2ZDFkK79xmVWLiFjqI/zO/W8M+haQUoagvXQJx4YgMpxF114oXXWt9vI+JA11zTZWV8+x4YnQunXay78Pt2W4EVjObPPf/ksG0MVPxRPQbGhMSOgwzpoNTXU0E8//ywb6V9ji+bOszNOPc1mts6w3v4e62jttAu+80179a03rb6lxcaKRVuEc73kbfvx5dfYGGqPNDTZ6t4uO/H8M6y2vYkBjFDeYEJnQHCxROWBABvLgbNfRPydjjj4MPCLi24XNgqEGfPjCrcJawXoChSXlu4D6/Rc75+vCOqxjjuzy1BYxkelS6KAZAJzgwd0XKccc/rdx4sEdPVF98F1Wa56hGnv8NdkUTiiobbeHvv1o0HiLhdYBeyYY46hZId34FCCmSHiE+D+61//mhqAgmaGS6N2wAEHcKP/8LsnbWx81Jpq4Asv2f777UcfGKpFoZ44gtSWvPM2wRy9q+HXQvlSBDWBwcBHjCh3mFMQFY8gm3cD9Pftsb01d7TbWy+9YktfeNNGRwasvQFtU8322HtPgiEOGkxnaCbyh0efoJTa39trjR0dtsVBu7EwTUdNAzs3Pf3w41YcL1AbnTlrjm212w4E9NHSOAG9ODRizz7+NKsqAdCpZX54FxuthU8Yvqoqa7K8/fFXsBQEDR2AvvleH2LvbxS6gXkPPlMQ31AueImhwVJDd2lrDLKxku1z4H5cowULFpBxotkNqonBlAjpF084+tijWSDmuT88y73sL/RT09xmhw+SyS55402m3SGV5+knUJwHhWNGbSBXtCOPPYYm57dee5258b+NUeYIh4TAssM+OwWXSF8frRsbr78Bc3vZ3GbebHtr2VIKEzC1IzUMJUpBu60IYFqHho5nrxwfsEM++QlbvuRtts6EJeGJR3+fpa1B88D/2+62HV0eT/3mCRsvjbL4CiJc6f8vFEgvCOBB/2zUNGhsbrQ1g/2sVY4UxIHRIebcwodOsCxPWHW+xubNmmdvv/6WoaPfI3chkM6sb6iXtI5gw30P2Z9aGPKRYaJFUB7N7Wt6rbWtg5rKoRHQZXK/+7a7phSWgQ+9kskdGjoAHRo6gyyjhi5Ah3fwo0c7QAdIjRbtvp/cYej9Bn0RNpjNP7Qle7QvXG+Bda9ebf/rJz9l2trKnhU2t3Ou7bHvHtwfaOVwHSBQ6urLr6UFA5YEBM995uhP86yDQ+Ks3H7L7TEnutaGJ4btjDPO4BnecMMNeJ7//re/2Z13/8LqqhrtkKMPpaby3k3eQ2BsbGhk7jYi4VevXs2CUbDAoYBUQ0sTBTSapGEhiho60tYA6gD0m6/4ccyqCRr6sV841iYQRVWDzIyooU+MWUu+zlqGc3b9D662qmoUUMHO5u3E0z8f6npYjuVwf3L9LTYctUfQEgSgxvbWEBMzYRRir778alvZu9Jmd8zheTzqc0dxz+H2g6vgth/fxrEgl7qxvtG++a1v2nPPPccAOATqQUD80Q03sL7GSeedwpiXDTfe0Lq7V4d49tiKHb+GdqkhUG72jFn2+suv2c9vQGZCsCrg54knnMDGTVdccYUVUeq6FkGqZfvEcZ+yuQvn0x3y6osv2cK2OfbT62+14ehahBB81OeOZnQ70r0Q0wBavuibF9F11V7fZkPFITv33HP5HeJKoMBc+91LSYeMh7KynfilM6mh0+UaTe4AdJRktepgcj/9q2dbHvEyExP2/W99l88hT0TBmWLJzjznHJ5d8Kje3j675dqbeL4Yw9PSxqC4E79yhpXrQ4lxnC+0vkbGBiwmCKgG/qlbXsz1y8ztdKnBguFTuTO1NPxSSUMX6Hu3tLTz1EWtLDPhZwroUMKzyquoFqdKcck4spq/3r+uGzVQAHoOJVFj2LwfoKrOSeKQhu6lDWSCjA2O2P/+y9+Y1gETOsFgaE2wEMQe6UtXLrX15qxHvzdyUylZxrKq2LA9D9zLnn36T7bb7nvYr+/+lQ2ODlgbNLyJMdt6q615ILCw6DSFTfjT08glz9t2u+5AQGft4NYWe+W1V23u/PlkVABzaFzwrUynocOfteU+uxBsUfZ1yT9fo9d4aLDfWptbrXdNr31ol51swaJFhnrx9915r/UP9FljbR1NxshD3/uYw21Fz2qrGy+znvbffv8nAj4iaqtr6mzLXbfPAB05xpUAfbsI6KiSNi2gw5LgAL1+PBSZGAagew3dFZah2TwGmex10D7W29dLM9TTjyFXPeTAwzx24GEfsReef97mzZlrf3n8T2wkAlOy6ge87wPvs3nz5lFz+s3DD/PwtLW2044Bk/H2H/6QbbJoA3vxfz/PamO/uf/hyOwDA0W0NzQQtGPFut103fUsMQvae7tvlR1zwmLm+cPPy8Cz8gTTfWDZQQW16UzuIc89APbBh37EVixdxmqEjz/6OLMswOyr8/W276EHsHMa0vxe+ddL9vQjf+AelWJq27Y7bktrDvKGATrrb7iB3fG/7gjd5fbbzbbaZmv750sv0G2AuvAdM2cwOrm/f4A5w4vmL7DXXnzJ5nbOtAduvy90VYsm5/0OOYD+UYAc6qT/6uf3srhSS21IEYLz6JCjP5Fp6Ei/gck96FahUpx86BVN7qWQklkzVqKrBho6rFwMMLScfeyYT9gIMk9qa+jOIaDfdgeFRlzTY2N2yjln2FihwJrjsBDd97/uid7Q6LNFPfTFR1EjxVm8/1e/ojk9lAIOaWAfPfwjtMCBJsFM77/j/iwGYHBswM4680yeRUQUQ9BHLQTUrOsq9VlzvsX6S2vsnLPO5jXwf97703use6TbOhtmGGIYLvzuRRSuUR8cRVvAnOGTx76BRzEPHZEPAPQrb8wAHbzmuJOPJ6BPVOesgPrz0eTeWl1nrQNGQEcrZQTJIlHwhDM/H3z1luNZv+J/LqWZGS5G7MrwxKideNIXKHAufXOJ3XvHPaHeOTV81J4Yt3O/8p9cL4A6AABV95pCySiu7dHHH0VGDmUHqXp3/exuVs1D7YNQl63Kjjr5KNZDIBVUAHR4EcaHQono6y7/EbMigPxwe55x+hmMTbjqih/yfhSXwey+8vWv2urebhsrFlijf6BrjV156RUcYyjNm7Ph8WE75ZRTOPa3337bbrzpJmusbbKB8UGrQVEwq6HQA/cH1gN9Mq6/5AoCMuOc4EM/7zQbsRIVSAB685jZDy+GNaBk5XyegH7GBedabUOtrVq5whbMnGPfPP+rLD/dVBM6BX7hiyfTpYDg7UsuvtRGCyMhxqi2gZbblT0r7dSvn2fWUE3hakZnp511+hk2oz6UTca/k88+OZjTY9tb9omIqXz0i8ey51mabCwsI6VVmrh86KmGLoD2GrrHSLUfng7QIXCADjKTOwDd2+29ti6/uMztPnVNUe4IilOgiYQCDV7R7vLR+0nST4+Sk+Nle+bJP7HLWnNDMxcd+b36hzSM2hhtSUGiHHLbmVKWy9kuCKDrXm0f3Gpr+/tf/2rP/Pkv1lITKkvp/5BxGVjcwOgAzbn4fU1hgIVIdt1zD5rZWeyjVKI/VtYIms6mMbkD0DfZcSv6Jd+30XvsZzffajPr26wwOsyIybraEFQFprWsazl96LPaZtBEVZevsb6xYdtot+2sXJO3TeYusLGefnv81w9bSy0iz0Phjg/utmNmck8BHfPDEdz2w5MmdxyK5ly1PfXAI9TQcSoRFLf5HjtYsQ715yeYu103FgJlRvNhdTKTuyv9ivUGaEAyH4lm0ajY2HipEPui19muB+1B5tXW1GIP/Py+rIRqYWzEmhAYODJEjbSpMaw7C3SUi1y3mppmm7Ww0z649TY0o0NbgQsG2ik6V9UYAHV/W929mr4taObPPAa3RFjXUfhwD96b+4dAIaTYIYAP5nYwE3S9mw7QsTfDiFhG5amxcWuvb4lZFEFYgf6I9YUPH/5fmDeRjvTUQ0/ayp5ltrATmkqojuX/hRzl2GUqAtaO++9Mk/scNNGAKbCxwWbNnsPSr8XCOPPwV72zzH5+623W3thK5oi4fehM+Nc70st66XNbZjLCAlo6Su7mWprt4COnAvp9t4cod/nQAejw+wLQfVBcVb7axpF2Cg19rGTNueBDB7CFcpkO0NH/G8y+ULJf/vROAjquGbCc7fOpA1nQpntVF60niAe4+KLv2gZzFkVzegiOFJNEfDWCVatyNbZkcLl96WvnE8Tpy0Y5UrRVbm627/z3txnY2l7XZsPjQ9ZYE8op6VzDejTCMLEq22HP7Vj6Gc9pb221G1jtLQAEAB0d0FjlC41pDH0iGtltDj3nUW0rX0azKIB6ld18FerWQzgOsSzHnXQ807TK0NAjoBcmxqwtX2dtA2Y3XHG1ldkoB8b1vC0+80SCFavc1dTZQE+v3XrtjYQ7xPe0NLRYV99qm9E+g7MJZ0JnzewzJ6IZTCODPcFnYdlDBsg5Z5xp81tm2+DwGutk5cYgDAXPOs520WCxrM832RGfP8qaWpvp+kGlwtDmNAhYYTPKtA6UBkbttmtvoQAA91ldVYMd/4XFlkfkfWmClpVvfftb7K0gAfGIE46wjTbawP714os2d/Z86+/rt1uuvznMb7ifNdy7e7psVucsvgrz6x3pt+YGpPyZffyIw2zj976HsUpKxb3++z/IAB2JtMedF4LiwOcF6NdcfHkG6LBMnXbBubair4vNiAa7euz7X7uQ9R/RtbGtuY3uVRQKw0mAS0Q0OD5WYEDjWHncTomV4kaGUd66xn7wP5dHV0NwSZ77lXOzDnBYZygLCAJne+8JpD2GlGz97zEwxTvhqNfQPaB7LV2fY/7rMrmzPLQr2Z57/z7blVPA5cTjIFlL3d2gQXJQiMktBUDAPzn88bskDj9ZvUeDhTScGx63v//5WUYvItoRgSKYBH7i3fCP4R80AHQVgiZdVwfTnNnOe+5mryx/m0VPVq9aRZM0cqQfvu9BGxkftoYaFEqtsmWrltm82fN5z4qelTa7c44NjKHdabNtvcu2zMtF0AwIDJ152ISjtpaaJAKR1gXom+66reUb6uhbhJb+1ouvMpRmohxM2QgMQfqS1miXXXa0Pz/5FM1ECIo78MSj7B//esE2mDnXmq3a7v/5XTy8aCU7Wh63HfbcbYoPHRr6M489RZO7B/ThfJlgBoaE4CZGubNrVgClzXbfPgA6A+fy1lAMprex6tB6NDO5T6nlbvb+bbay3/3+cWtpCmUcV3avYKOMYmnM8vla2/7APWzpqhX0PaNhyYe23sZ+ecfdNjE+TjPywEC/tbTARWLWM9DHtf7oIQfbbx78LQETVZ+OPek4e/PlV1lVq3tllz35+BM0w4JBgQXtvv8epCcAOkzzTz70GCF0oDBkwzVmu+27N/2p8JHCSgFNDM1NYK5cl4aOMe209x724MMPWUMV66PZsuVLbf689bj2uVyNbY/SrTV5q22sN7QJZu340oTd93NU7Ku1gVjICFpJfQ1CvIIpGv9CZbEiI71RKQ7WA6SgLVh/Ea1B9Q2N1tjYYrmS2dI33rL3brARA4Pu+cldNGkCUDDGvtE+a69vD9BeHreGXI0NIkCwvd36rGgHH/EJs+IEfejQ0FNAV1BcGuUOkzum4wH9LgfoECc+euwnKHjBfAoNPV8oEtBBq9i/NfCTH3WwNdU3sKgR6o2j3fD4yKj95p4HWYAIAgJcYPBJI1C0s62T69NfGrbP/+dp9sbyJWTs7G41kWMGxPjomC1ab6Fdd+m1pHRAJUqS9vSsZqES+PMB5aCfAz5zkG2z9db27F+eoQUJ6Xs/+/HtrETXnA/Bg0efciytDDiV8PGCVgbRQ6G5lbn9EBQgsqBAzy3X3DQF0I/5/HEE9ImaKvrQx6vKJkDvHKqihl6iGTgA+rFnnUCNjtpqXz/3dcWbb9sNV18bOjei4FMUcGDFa2vrsP7xYaupabBDjv6kbbrl+21Z10oKIIjNQNZF76rV9sHN329fP/t8rgYDGXMQ+ghXtmT524y3QO3/I048mgFzK7tXWTViBGJzlhAkN2lyB6DffMm15BnvrFpu82YvsCMXH21NaNqElroNDdbT22uLFi20Cy74Kt0osvyc8MXjGWRouWrbeONNbOmSt+3aK3/I/G7ksIdSYGWeQaYGonSqle2TR3zattt5R3vhlZeoVSIdGF0mr7348imAvvi/TqeAhH8C9B9deiVxIV8La4jZKV8726rbG+2111619toG1oK/+sLLbKIwavV1DTY+UrAaRNkXi1Yoley/vvQl+8r55zP4DUHTKIbzxa+eY+XanI2OjBJjfnz59bG4DQpLVdt5XzsvgFv0ndNyhYBepP1BAI1F1CoprcLEdfnQpUx7MJdfnUFvsbBMJVDHQDGGKYC+xd7blVWqVfnoGAhM3mBgMD1LpSeTKoVFBniznCuKy8TG8Ip+x/d4FszcenYahk8zVyls1pO/+z3zN5U7zudn5WOQsxhM2ORnYATDA3b44Yfba0veZGOIN995m6ltAHTkw/b19tqOO3zIfnTddawah3/DpRHWdJem/sEdPxjapSLgaOYMCgvwdaO9KiqibbDhhvbOO+9w8yHBY3Qg1meeCJXiIFmDQLfYfTtGsePgzm7vpG/1/nvvox+/UEZfa9xZZR8+cG97+aWXbKsPbGm/vvt+6+1DO9IZ9sZYtx21+Dh79R8v2MbrLbQnHwiV4mjuLhdsl733ZNDcyPgY28BC+nzmd0/zaDGvnaVhd7bRqtAOEyYldIF66qFHLWR9B0DHOEu1+dAyE+32ikFDx2f0oaN9anHC/vLbUPpVATHb7/ohmrLvvvcea25EpnK1DReH7LCPH8omH4WaHHOmc6WyzZ0xk4wHpRyfePgxGx1DZH8Aue6BXvv4Jw/jwYZF5a9P/43aFcqPLB9aYSccdzzrwIOhPvnwE2wCAfMh1u5De+8Y+mpHS8mDv7zfWquRwjNhg1ayAw8/mEWB0Cpyzvx51j8wQBcHC4aggBEC2OCfK4zbHx98PGtugXnvc8gBDMD89f2/YqAO1hQZFEcdfyyjdRvaW+gSgYYOegbwIIVyVscMtmhEg5ZCecQaciH3HHXHVcf9wMMOpCbY09/HiGr0c4e5nS6B9nbr7u7hStdUI3Wtng04QENoPQq/412338XiNq3Vgfb3/cjeNqu9w37xkzvoCxy1oo3ApH7kJ0Kb2NibGeZmMV4IFwcfcQgZPxgr6AhNRmizQmtL9sSusvx4ifnQd908aXIHoB983CcILABAUDKq7d217SVwAAAgAElEQVT307uskRYEsy4bsUOOOpw0hTOBn+jnjnMAqwd8lT/5ETRARL3AXx6aFn3m05+2qoYaW5MbpYWEzB0RwOWclUtlmxgvMUulBrX4c3m77abbmILVmEdzI7OunlXW2TnTdjl4T9t8qy3s2WeeYftblD6Gln79NT+yBoOFLFjnPrn4UxTa2dBldJT7CQZeA/cyammU0XgntMC5+eqbOFZp6Md84Vh2WUM9fFgFIJyNlsbYrrNjrNp+BEBHHjrFlyo77uwA6MBPBHq+8dIrTIdEe1ykPl7/w+tscGggi36Hif30c85icG1NU4P98+V/MVURY4SrBZXUsPaw4Gy0YBGF2h9e/AMbGh1kYRwEpQaLXsmOOP7IUI2vpxtVR0KjIjVPj/UZAkIFV8vNl1wXg+UgdOVYh76hqZm9NZBFACtBa2uLXfrtS6yv0GsddW20Sh3/uWOYqVHKVdlrr71ui9ZbwEBXzu/K63j2m2pDsyKs+clnnUo+UtfSZP94/p/WOWcWMYbC5ITZVRddGhQhxu2U7Qvnn8nqkJw/FJBxsx9d+kMbK45adXUd/eynfuVs60IfhdYWa61tQHlN5pj/91e+bjkIuCjuAw6Sr7YLvvkNBmReAfcAlIGBfmtsabHF555ktS31FCb716yxGy6/nmIZzjAsb6f912mZBZrm9dgTPZTTLdMV6P954MXvtCSvIyguBWqBuVLYfFC5N9/ThY0AQtTE92lrW++7E0IgOabMjh+rK2ECMm8zBYgRf1PbpYKQFAAnE7sEAwwKm1bJHEGzfGyuoeIguB7BLfAb4HdIdxIEMoHAFb/HYaXUnZVyDG1gWcYvWhiUHz9l1eMf0Ex572SwYhDGor+Ez4gpCSo6QHMf3ZMhOhwtKWVewzVs55kU6IfAI0GIZfpyId+SmVRgiwCdGJDCal8qJYiCLygWEn2h8B+yID+YcHwPTW658KzAusCgytQ68DsJA8CfC9fhXQA5AD+PNfxYmAOCZTBXrF+gFf5Dig/f4fr9UphDTnK+igVHNH+uSTEkBqtQg4+h4LJpDKichDFXs6djLBoU1ltzxE/QAurAIwoVvbBRsx+BcyjD+tQTf2at+10/tgeDCFE7GrfDN4kAvXlz54YUTF8sIq4hS3Oi/kKsAhXqW4d+0YEGQv9jBNrxfMT1lclSZUTZ0CF2KsxSTTgF1HYIVRRZ0JSmP3RQi7/H98DaxKZFMbqWrRBjyUgKxDU1mX8M78K46dyELxkBXXlk8VQH4SwK2zAd8myh8MVEkQI3W4TWoOZAKIpBnycrPFZxbWHOZ4EV0GE+xMVg/gAE3Mv9RwCQ+onj+aDf3ASjv1n+EhUV83maM9U4BzUDUAmMda8Rj8K6EmHOtY11NlAcoRlc60+hnnW1wzrBQjY2Nh76DUQGjXtxHTIb4LrBfHg2IGjHPHPPc7j2cb1DfrbOgaO1GAzGfWVXtkAPYe2iWJDPsWoaaIP5F6inX4rlZFESPp5Dntd4pvA6WC9gtYCwA8ELaZ9vvfEGK9phjd9eupRBnwh+RGW27lhICIHA7e2hjj/bOFflaRbG2FBACNoqeU2kTwZvRU1SPB1ns1gcp5aKfwqy0n6y6RTTqcK8gr9YFfLQuRGJmZNavQAIdeGx4oiSp3sStcR5SAL/CM+syng5r8Zncf1Y+RANmLAm4NfxXIovwhWq+RAToBagIiS141BECuNEZc/58+Zbz6ouri8EBBSc6l3dY4sWLGSPAVg5GAg4YXbRty5k+15YN5AGeMpXz7S+4QEWq+pa1cWYCgh611xyDed92pdOmzSpZ11Gw9hIb9XVpGUVjAmkNYkB4F+ptVogjc9Jy+56XStgnw47JwWBwH8yS/hWe+9Ypqm8OvjqsjB6dltCrmeB+Y3YNA48tpFktDvSESLD83lzXHT4GUqIjgw+Bk2UIBKZmn73fntJG7gX0lkKjqkJ3wcLeNDx5v14hCv+EIPVl34B5fPw3/l5BPScOrf0flUB8kERWQUgVrYqZs/wA9S8FBSh7wQ4GfBEEPKSXjpRf8+UvYjBHnIHVFog+XC8lCnXiiodac4+sMPvk96/1hpDcMpHJiJhJAoTBHaAVmGMh60fPe5LJRtY089Dut2229qtt/3UVg702Hlf/hItSaBPuEkA6IhuRsCQSit6OvKSri/N6AFdc5RA4vfdm9f8Aa50+MRAPd379cD+6qzI6kUgcRYu78pa2/RWYmoS7gGtEahdsyRcL6EWn+uM67pKe+7pBeuT0lZ2LnI5Bg4S4CLgQ9ADeGP/YCpGJgBy1N949TX+BPNBU6BNYKZdvpRBqahhkgKw3kn3G1KyonCH8aqhhQR/7acAS+uV7rmfq6fZSp+nTJaCYWTomdYEK2PWijUKq1GD0zNndIQAK1gN0LoVQIw4DAipELDQwx0Ahch98FrtO4rk4H/wQPEQrbv2FNeq8EklmtR6pDwI18rEq3lWCurC/aL/dC21PwCyNKOJQAeBMK6XeEeq+GFcPorbnyUvePjYLY07rG+ORcLQvrW1pdWuvOgHXOtTzj6Zwg6EVLhgNtpgQ3v5X/+icPjDy66yQnGUAdeDpWE77xvns+EMyjaDb2C9sRdfPu3L7C54zpfOmeIjT884fOjCO81T9Ii/VctF/D89y6kPvdJZ8/Tpr+e1Ezjzk+cnt8UeweSO+uXa6BDwFhLDaGZsaODAMFnU58WgIMlgMkj/omboovv8xBTVlxKcZxpeYhHR4hkgFjEUX0XHE4tPC/CALuJIwSRlYJLcp2PYqQ9jygGAWQ3VuaTBuNr3OiCqkS+GwLVW39wI6EEpnYTVVCjw4KhDlsUhwGwaCxJ4Ytc92buiECXCCuch+M8rAbr2i4UVknu1R/6ngELMQ+up9avENBk5mp/UBqT1SkMHKMDXhV736EyFw4rUkg+8//128cUXW1O+xQ478dP26ptvkB61NmCEaqrAtBP3zx82/K5KiClj8czI065+188UsP33+D0VwFL6w/5o3+QLwzWgG9/YYTpQR4EONODwgC4hUACvs6O98FUdPcOpJBDr/HlmmwELKxqOB60VzL8U/PjQpKHNo5IfTOCwqqDULwQx7CkENDDQzhmdLKoEQM8scPEseAFSlgfxEnwngUTfiUY1Nq2XPsf4vRCs+aQ8w89TwJQKs9pXdueK+eY8Q6DnCOiiA9bfj6VE0XUQ84dLBSl2cO3BrI5z2N3dTW1W7k10LwTAeIE+FeYwrpDqN5V/+L/pFnUWwhSYtZae5/g105qnZ0jX4Hx5Zc6fe09bXJ4I8Fq/Svza7x9+Z5vVKBwIn8TDYEmpqYJwNMIa7z/83lW2tOcdW9i5gPT4uZOPZ0wV+Mf7N9/Czj3tHBuL7bS713Rbe1unff4/T2GwI/gH1hxgftHXLrI3u960W2+9lYqBx4b0/NKC6bqjiQ/ijEnw1FpJYM8EwigkTqeVp2dCz/E+9rUA/X27bcM8dGnoGTjEUnfUsuvquBkAWGjoigAHmCHaLzNnRUCrBI4elDyTkwTopWwPWikgpQzTV6jzhKiFTyVMfZ4duNiDNgVNHQr5QLxEK0kTPXJhmvSaqSdcXKdKQFqTKdImTYHBpOnH7gkfz041A/8+b9JJpW4xPc8IvOAgE7gAvRJweUCePEixWUFSUMGPywsUqVCVMY8E0AXkAna6FnI5ajMwm+Enrnn4wYdY3arOGmyTHTaz2fPmkrFlexpjOkCvEki0n/7wYVzqI+wBXcIXPhPDS+lG79L6eOakg4ifApzpmIIOt+hGAOoZgmhAY/X7DEBHdzIxEjxPc5ZA4AEcc5MQjHfBJSYXmdfkBS4pA/OAB7oBoNOMSpNmqFwFMyqsKajeCFcC8vfvvhG58eEffh5+3CepHCCaWxq618pEs6mQoWt0JiS0iGf4cyZhqRLgeWDT917Y9fzA8xAPcAB0demKBdOz9Cbdj7mjFgaKEkHYQSwITMP/8+3v2BjiYmqarXe0z7761a+Sv+If9oQBuc3N3CvxGz8PPT89n6kAKXpK11HXpfStddT6Yyye9lNeojH7NRQNSpjQWL1QmoKgf4fOD+4TDXscmOSxeTaQQXwVUvwu+d7F1lbdSvrqHlpts5pmMgegf6iP6zi3fQ5de32xVPN5X/8va5s7055/+cWs3sl555xnjey+bnbuN84NLsuEP3vBECb3Smsrq1v6nehHeCf+rTOdCp1+f3WNB3S4PqZo6B/YawdGuctPKuJVIXouaNQo+R38XRHE4F9ht6LEjO43RBvlpQ3PJDQxf4DFBKV1iKB1CDOhI0rq6fM84UtK8gzVCwUwd0kq9ICmhRVzTC0EBOZ/A9D9vPQeHRpGKLLNYfTnyn8b/U+SSD3Ai3FrU71JvJLEm5pMpwN0vyZ+rfxBSoUpzUPz8oSfSpd+jzJmCQsHaCn6mD2g0++NkLnqaporkSOKQwsTJsozPvXIU3boMYfZsu4uNvuAyR3zxwFAdgQAfjqtz9OHl/49KGjNBXLp+njgSA98qon4ufu1TX/3WqVoHNeAaeL9akMsITGA24QhHAJjAE1I2Mb98s95DVeArmtTLUp76a1g6fnKwIBpQSHSV7TKUpQoWFMshRrejU2s8njV5VcySA17ioDH004/1UYKIywVvC6TeyWBagqoOiVCayBB1tN+Cobp2vtz4cHcn3uvYXFNIBwVxoJ/VrnKLv4Gl9DvH+M41N4W/uJbrrqZj1CHNuSMIxASew1LKLI0cLZRTCmlUQke4osexFNATwVVDxiYp//bg7xoWhaClDcKJ3y3MK2V1l9glClASZxKpXF7YK/E/6bOvdrKxQkKjCgkhNTJ7379IhssDjCQVOmN+KmmXvC+I6YAFr5VPd3WPzZsjW3NPDs4X+gYePv1t9sPbvyBvfDCCxSqphMuuX/ROqszlvIcKZx+3KJT3KNCbV7A9OBeKQ/dA3okt0m3wHYH7EYFjb3Ao98bf0PygBmeEpjbeHwGAsPniA6ub6ifoqHroOhQpIDuCQPfSYrT5kpbEFH4tDmBi7QXMaX0XZ5QPEOuBEgAdM+AReTaRG9yT+cCQNfa6HrN3ws1AlqNU0IM3l1bVztFQ08ZS7qeKXHpwKZMNwURDzrZHkRBzscB+LX0jM0fNM8MpUF4xoHvvQbl5zRlPhHQEVGarVEMqJEpM4964+jax77noeAPQAL7gsh21K9nrfzYlAOavMx0KraQAm7KNLxA4rUxzOHdAN2vs18v7X86d12vz1OTdgo0+BsMHtdjbpgTg+gi3eZZKiuAuQQaSf3qtSxQ1LtwdqX1Y364HpqYtwD4GJhKgE6mE614sjLgM+wbhDAEyQHQ0agFDPXOG+7gY8RkP7X4U+SyrE8efYCVNHQvBEsb176KZrTW+Du1Mmg/0/PpeUEKcnonfsplJpr2FjbQIzRvWh4UjCYOG61XqjgGsEFRFAgACIz78XU3MA0PmQIQXQ9ffDjNvXg+3BEIhkPZ11RDDnLE5HlhjNI6TO7+vHmt2AuPKVj78yKe6wHHf+9dHni+Bzbdi/0SbREEo1VUY/t3z6fmjrHg2VQsx0t0w2Gd2Lipppb84tJvfd+W9SylUISy4I05FJsJ9Lf45MWMT0BgXcuMdjZ0wj7DxYF/EA68284DrGhFNAel1rs0UmFee+V5juhU+JXeo3XEz9Tl4pVZPDsfu+llvGeHg/YgoEPSFlBSmoA0hQjo+LukCq+hsz5yrPZTCUA8MWkBUgDCgkvj0AECA8N12CREumsDBbZ+wp6JesIU8YoJ6Du9X/dJQ/cH1R8YEaVntJOAGFL2KgkK6SHxQJ9JaKhTXB9STkSserfGr0CmFAhEWGLsIor0wOtvfxiyubiI2Err+G7zwnM8oPuD+f8C6AQeBq+GKGMcUBQYeevNt6yjvd3aWlptMLa1xXtRbQ3lexGpLh861gP0BIDH7ziYfm3FmL3g4sHXgwQ+r2Qy93ubrr+X0EWvfu88sODzNEZD4/P7ibngPmgLOOAAZAktNWzpGRipGICCxXCOZE3DWGRtEqDjM9wnv60HSi8g+LXyayneAJ5ARoM8cpj8EZSHdNbxcfrVAXz3/AQd4GIkOurPH3Vo6FNeG+qrp5qN9gHj1xpJG1SgrXclaK98AF0a/+F5lObkBTgBuWewep6Eoin3Rc2bgKoMjiQoDmCCqGkAPwAdQVozOzrtOxd8m2mZ0NAHbcjOPu9sCm7iTzr3mKvXfGWdEK+G6ynE5sqhEWapv/24U77mXRLTgbrnAene4289nxjigqE9v8M+KFYlpX8vKHjQ8/xaa67xTwX0oi1YsNBeevFfpBPQGiwdSDdGeunsmbPs9ddfp4UPQibz4qurmea8omulTVSjb0bB1l9/fcYxgI8sXLgws4yo9LnOg58X9gppfaJVv+4C+RQ/cI8H9HTfpuNVKT5oHdkSl21yQxxNbpv9dmGUO1O43IbQr4uCI7W11Nbxj1GYE8Gsx4FCgi0iG3vtbjP+QGpD/KHV5mGzdWhwnUxO+J0pBNGvlE7Ua6o6iJ440u/9Rngi9Rp6ytilxaRgJzAFg4KE5t+fCiweELzQwE2FmaehfkqUu4QVEZBaQXqi8YSjoBQxZa2TJ0AP6n4vskAeF6mfApLelTJ1PTNlGJ75eEDzmqrWC5yIMQhRQwfzp3nMATrAbBPU5O5abV2rVtkG669va/rWhEjufBVNtojrgEYDyRrXo+wrpVekWjofWHoYU6bhGZ6nBb/e/gCKXnGtgh39Afbr7oUd/3sll4lATEwd/lSsM4QTnBcwfqa0VVdbLQAR+c+xDSO+94AukzqBtibUJcCZmtTwwxp565wHeAnEApL0jMncjusoZFRV0cxMYSH2imbwmItH4BohVSkfqraRDpQylWigciFgzcQLFNktlwJpIQonHtB9DnB6BrSnOp+ib/E2jUeM2Z+/TOgulWjuFaDTdZSmwEaLE9YEVekQB7J65Sr7wBbvZ8c0pOyhtSvcSQAijQvggtLTYv74iXmCH2CM2C/ONdZa8OfU0yuu095JkdDZwPPkkvTn24MuhbZEWEhpWfeKjnzckOiOGrQLIPZjTM+XF6j8d5UAHdY61CDYbbfd6IpDgRiAOoC7o62dwI3zAqEKwg9KUL/6yivsSwHejSwN1OYA78B3OGvgqTgr4CmgOb9uGo/WVGl9XuiQlRn7IwuLhBCtgc6bxykvXKZYmZ67zMqR+tClocuPmW1WrFcrH7rMdeOokBPzXX1+biXAxWeeEaREI1D3GrcYf6UJpJIQrtFnHjBSIkgBX++Npyc7ROl1npC1LrqGC16VywoL+EPg5yktohIBUxBKJHqNzQsd/rBmzMTlhVean9Yl1Sy8cCJAX1famggrkwCTNDkBg8DbA3oq3KR7hHnBMiTpXWPGYYKGzjWVeY6/xxxx5W1CCM30vrByKfOh5hifIeYiuhFY4T4/vxSIvdYuhq/54vALgDVfMUH8re8F9AIIrUXqo0wFJ501r6lq3FynfKxKGBmv3iMNzj9P8xBzwbViWKnm5BkXvvMCowKVZC0QjRFYY29yfBbKH9eFPPck7Ys1C1A+k7n5ocxmurYCMwXu4W/8rs+lverMVKIvPVfCkacH0UGmoDhzMIXKCJx6roBGDB6Bf3AFMcI/KkDko3FAnHMsAAXgRY0H3wCFEfHVyGmf/JeCpUzVFS2IsUNYaLbiUpdcXrNXiDxv8QJLCqj+7xTwU57oFRavjHirK/aJiqGyexwtSCjT2uoMef5XScDQ96zpEWOPuGfgyyiVo5gSCJLReoVIeNYTkZYc89nBgzyYykUgzPPY5vcHn6v0K34XXWJOEpq9D9yfKc3XZ+GINr0Qid+xdhIMJAhg/hTWS+in4vjXTh/7cJkg4fyYHHQEdDJsF/QCDV0HGE9S0YWUCXrQnAKCjtjI0KMG5QHIH0wvwfjPvUSULnhKDB7E1gLpOND0mkoE5UGd10cw1rhSYUQMYzqQppkuASS/bpqXxuYBw6+LH7vu8cy70mEnIBHJ4s/0xfHvFNA989Sh8dpsCujTCVp6jgd0MQdqu5DmJ4KvkP9c7YIpIDXV0hgvnRRRZFbEc3SIRHd433RBPxq37hcgpaCj1EppiSmNCPy0d6npLjXJpcxV++gB3QNqDv7ziUkh24OOH4unCw/oPmin0l5p3BKGxLSm/D0eipYgIA7PyPzY0VwOy8sUQM+EwpAaWwnQxdwE4vJlI3AJn0n78YBS6ewICNP1Fw1p//zZ4rGIgO6fXwnQYUJfF6DDDYHv6UKKRalQIAUWCsyd7VsjDUtI9KCh8eunruG5mCgzcl7Fr/y58L+nIORpzFsoUtrTOUn5h+d3AnzRl8BIwINxBktSAHSNS/MRlnit3PNovyYppgT2lSOfkNtB7xD9gCZVqIt0Hy1B+h4WlaxwkhMMUgHfr4FfJ8UfEUNjDIGEafwtt4/n5elcdab8mmmNFeMiPiVBCc9gPM1YYSqg73LIPgR0SSliIJlPSP6hOGAAughehWW8hlcJjAXoqbaO58gv5hlOttguXaASmHtQXxfRpoDnQUkpdx7A04OhzfLv4PU5VOmazNNOCc4TZqXDgnVD2l8lDVnzFcFrDdNnpgzNjxG/C2jSQ8mx/huFZfQ+EbhfO/zux6d18ofUS76VDgXoSRq6hAGZryUw4KcP/MnWIGYDiHY8o9Hv0ugywSCadHV4lMcrxqE5aR11vwd0L8CkgoLOj86IvveM2H+WMi+trz7XOFJAx/fhkIdqcDI1C4i8BpaO15/H7Lw7gcmPAfdiDBJkBKZ6P4DKp8Fpz/A9ffLOiiZBYnItAi8RoGvs+F48AN9jDwTo2g8But/XKYw2TkL0r2eKxsRU5bf2gK71wWe6Xvs5RTCIJncKm9GHLg1d9IfUPVavQ6tUgEk49Iw3YFOVejSZCoNNAV2faazin6J3vBcVH6cDdFyn+AO/z55PVRLi0u89b0z5rNewdXbkDvBuHcVnaI/1t79/Oh7nz3XKQ1ixzmUHSUAm/aAuQqyF7nmSaIF8RZZAVXCskHHk994LiHgOKvB5vidQ13rLMlRpnXE/+A/WiSnh0RXmeSq+0zvxDB83QpfJOFy+k/ST2/Xj+7LbmjRvD+jQ3nAT0qoy6QFSZWSk0NwLY6iqu/a/FIArSTy4y0t4IohKfit/WCsBbkpongjXIgKXZgdAr3RtesCyQ+QjSiOgp4CSji8de7ZaLC2JusHhX7rplYSYCkud3evXQIwujZKdcjhJqevW0Kdbd43Dg5MXxEQjlUx2fn08oHtilWYsgWU6xpMGPqUCjeafro0XHvx4/F7inkq1mCuZDlPAqLRuOvgSDgSW0+2pp0EBqg61AHUC5V/LwWrmnysQ8C4RnS8xKJkU07Oj8QiAA+ObTFdVGh18kvSNRxecmBe1iCgEYBwam2fYYS1CQClK5PoxaQ80dgE6/hYDFKC/GyBpTJq7mKXWUyZpAbU/H/jdm6y92ZuWFownRvHLoimNT2uIYDjVVZCGzjKnUUNH4x8Aut6b8hLRQEUNFoAe0zs9j6tEzyl/8e/z9Ffp80pjE814C5QEEuyNtFRf+tsLSpUAfTqM8ICuuWVjQhOsCum+soT5s5oKJlwz5Ew6YUo8TPxBtO8FZa+YsjRwUtjLj9ef8ZRW8V7EieFdWi8vQIqnaF0lLOBvucBQWIa97eV22fngvTNA9w9TGgaj0GPACxcpRtRxUvARTgPoeoE3KXpi9Ydc14rhpYCeHjLPLCsxo3TjpmPYHE+kZk+0/nevYfrnBioINb81hvRgpIcjfUewvKk319olcfE8T5CVCEISuAcLT1A+KMMzas1dPYmnA5XpJEvtwXQaqA6vN+n5w6jfEZMhDV3mX2++Zo5+3CV/cMPyI00lBHppD1JNxB8+MXW/X378qRVCIOPdCJ6p4znKI8W1nm41P4Gs9t4Drw7sdGuvz/EMaeiphlwqjTMPXQzfnw0933+nufu5pkKQp1OlwOkZeL9ALvMfowY8KsTVhi5iKJjCcyM/n2tO4dcFgB4Y3iSgC1jFJGWuVaoe6BnrXAnQ0/MpRujfqf0QQ5QPsxJt4lpvQZQQoL0GoDMAMPIRBcX56pNschQzACyayaFV0/dblbORCeThT22/6c+vAEXnye8Newiw/0Jl/zmuTS14eo72P7VwrOu8+3Pmz5sXNvC5AAo/PX8SbXra864E/xxP++n5mFyL0GoLdOSfjd9Vg98LamsJBmXU4Q+1+6fSZcgaEU/Vs/0eZJjlgji9QrOu8WsdxV/8tX5d/ecCc9FDZsVMAR0+dG5A9I1nBBQ7y9BOHyMqSRyxmQUPiytdmoKFFsGbHDRYSU9iVJqgl47E+PxiemL2m6P7/aH0JkfP5FKizOwV03DVdR0oNezwz/Tj9Ru3ljAQLpziQ08ZKy7xGqhfEw0XGkslME/Xv9L0GJQ3TdphSpD+oIuwdY1nDqmgJo0oXRetB9vm1taSsQvQvX+NUcNyvbhJcAwwOyM/Pf7z65ceGm9S9YIBaNEzuVRL8NK3v07P98IHLV3RBCdaxGcCYwGsFxK9cOHH7PfLg1AK6MXimFXXhNSu1Gwshi7twtOpPyuV6E77Iy2+EqCrxCubusSmSrgP6awQVCHs6n7N2Y8RjJiBPQlD1rhxz3SADqFC5vdKPELj9wKb51GiMR9DoDlKq/J7o72XgCgNnU2K1gHoWCMAv9LWWE2P5vdQnXOoOLYWoHs6EP+pyF9hUodYGwG90jqkComfI+bkg3anoz/Pu9IzVonfiR/h3RII/ZnDPV5gS89fyq/9WRDdhnMKQJ8a0CZcAv0ppVjP93yS64AHlMBHQqAc701M76nAk64RrNSV7vGf+bNWiVel36fj9DxI9JDRIUove5P7jh/da4rJHS/kZKGB54O5TIDOTYmAjuukPaVargder6H7SYrxy7QqCWjy5/4AACAASURBVMRLOWJk6YRTLcwTlQhWE/YStt+wSiDhQSsloooaDbq9RR+N3+j0AHgC9WujLAFf+tUzEfyeauDpoVVaWwoMXjKtBOYcLzd73Sb36Q6wXw9/GLw2K8aYrqX/GwwFxXXA/BXw4QGd9bElBTvTmtZRWmI6R+2lAFXrkY5P6+m1gyl75BoWVQJ0f0A9oHsAVCqZdyNMB+Qat6dFzUH3i6ZDeto4a7mL3nVmJEQordF/LyEL85nO7O7XwD9TAgXmLe0U9co1RoIx+0RXMb7EM+/sHMivPhGCEitpWOIHKaArsh1r4KPcPY/Q76Ib0ZNnlBmfiy4BAb8EI13rgdRr6ORBrjmLotxTk7vK4MJnjjx0ADo72kUNvQCbp9PQte4pL0rphWsJCx5YsuvwWAkc/NnQWfXn1/OuSvSX8pxK11T6DGPx/EtnAtfKhftu50/n1u/DpNANxjBZmpVrF/kFlVRXNEy8iPgiKzOAvIwYhMnIWj8Pvwfp59l3LqVPNFPJUpcqCuvaX/+dx0d97s9mKQJ69vydoaHH6DwExuEfD0Cs784iFsp5jOHxqo4m7cYvtgezSozcAwRNqfFwa4MzhhsRx5tMtewe9BXY5ZmtDh4+q5S24QWCtNtaCgweGCUQZO9Hz1yk0UwTUJQCQ6W1maKBVggC9Acca+fnid9l5tScdKC1wZIwpxNW/m8AXe/XGLgekAlixzR8XwkwpwNbfI4+xEzNyaNz3yQwYPxisr5XgKqKBVkkF3qAV0hX02cYj+hBjESAhnegM1h8QGZ24/uiZSA7UDHfNzs4sc0nghrFEHWQ8R4PIkrbCdpoMOfx/1i6mAFVau9Z4ed0gBrAELW+Y9vMSD94tyq/qZCGzpHoROtTKQbBr6f2U2soQMfeo980Ar3UJczfB6sLrEcS0jJNJzLccIZKXH/54EVXpIvom9RcFDAkEKeGXh/q0HvA8UDlz4LOsY8kxn2NDY18v9ZYgD6Fx0T6SgEd14D+uHcx/9wHxYXKZLGlqNqDup/Eker8lMI6/rwrcnsKz4xtZTm3GDWv61Iwp3AV4xv8+c8EHvCPutqsdHcWeMouzUFN47q49pxKkcN3jA5nQODU9sqeP3h688GuDJxDfEHUlKcTqL1CyDMfNWlp6EjbAh2JN0ldJf3EssReQdC+QoFgDAjEoXLQzD0uaP4SeLUWqWDlrQCiW+8P17nTGFJBWTzB06VfP32fnR/HTDnGmIee8aVdDt67jAMJM5kAApo5/h4dK7DYAQat0rBidhxY2Xgg5TPBu+Sb0kRUflLj0IJw8WCypw855hi7vstKReAGIPWDDCR2hIt/owxtVU116NnsOjB5IlALVs8s/AFhV7nIZL0ElG5ACqwkAEh6LLCTQtb0f3tQl2XDg29GcDHw0KfV+Htxj8BmXW+fFsjjTXxmkseaMvQUMLO1wK2xFr0/DBnDcP2X/TOyeUDLg5ZZnOwX7zVJ0BV6BawlwDmTHRh8yMcOjFXR0KBDFVjx4/HPUjoR81ixBvkqljsuu94GeC6rRZUmWBiEplKVp0VZ2gjoeq4OnhiU5u3/FvMgM0Qv8QTQPTOVEOn3W4I041vGC1ZfF1KCxBQ8rYsJal3FmPx5FK2TSSf1DSQQ+zX0TA2w4jMQNHYJYZp3UBImzZrhPaFrGn76s6e56p1eWBUwaw2578kB8DSfMmTPmImnztzqv/MAo/lqXb225zVQf5YkkFAodYAIrV70Tpoph9x65OvjH10AMcUS/A6lj7W+GegoCCsGbfq9THnBuoJGyXnzVZlSgMp+4umYi0r38ny4fuXqdY5zMjJe4Hnx5zsVTjUmz794vRNIBMhT6CXGJ3khTXuh6wqjI5N1zF0PjEyzj2b0Kefe7UdxbFIg1Bw86OI52ksPtJlQnlQKzc62C5TzdOPnov0W3fkxap7A3/TseQtANbtVhkpxHP+OH9mzLClaPi9obdCWUIGLEnGMgpdWEZP+aOqhhB0ZMl7stWO8wDOEtUDdyjYG6SpQbFYmkoUoYm4hGCkkaAJ6fjINhiVCa6qtVBWKi2jRvCbitcVUMsoEi8Rn4hmw30B/ULJ78d5YZW86UPXvXYugXQ9rMQmNWRuvEp/62xP+/x+A7oWffwv8nTZMIGJhjKnSbUqA0x7osrGSkxic6EfrJCEtFXIEctwHZBoAaKPrw/vhwcwqZVFkoDVRZntWHiiie1X4vypnpdgJD+szVhijuRRgzjQh0GY55l0rXSlJd6kE6H7cgZmXrZibWogkpSMxCIEc/lZkcRCGUC+9JiuWgXd4LVPzr8QUPQPzIIV3aPypBuxBzzPx9HP9rfNYSaABkAdGFLoNpgIrnpFZSKLA7oVf3oP7nUCd0rCP4dGY9JM8BB39YrERfJ4KZBiT6CUFeewfng/+mIKBaDalfSkPPOeR6YOHwtqhanqYA8cU6+IL/FhYKSo9oh/QqucxKf14AcjzX841FmaqrkVgX46lehmXEgP9UOkPtdE9oMu8T1pGUF9xLDNzaxwe0L2gltIL3gkLD4WF+E+8w/O7dQE6C0/FctHpvfhbQY9eUPVrtC7+rPFqz1JA93vs5+6BWTzM045/p7egZAKbs/hK2PbrgesmLdk4Ny4ocrv9d2W3NdZuj7nVBHCYBMsh2IUm+fJk5B+DqUBIMcoYoKuN8y/WQnhiF1MjQQHQYTKJGjqfEauDCdCZ3hHNRvDZgeCyQCYwW6TsRFeAJo/nKHVCJul0wQXKlVLu/Ibrfs0huy9q6FlThmkQXYDpCVuEJ4LzBJsyDw/o/hXejDTNqwNQuT7rla7z49Pc/H2pROmZLgGdlcqmtn/1B9e/PxVocB2DhiJj84AuOkkla69N4tkQOmXKw/N0QATy/iBngpiaSEyUra25JZjbQIOg6WgC1RlgaWLkhxaLGaAjj5itXXFmcL0z16VMpRLta044U+MuyyFleJ4BC6hxrwA9mKvHLUjpYa+xPqJZCeopqHgaVsEKnsdkH6T1+znoPSmjTmnN8wPRkBfUpKEL0L0Q6OctQc0zRoEstd+omaS0rXcJ0KcbH4QzFRvRGuDnujT0jDbjevtaFpqrdxn4sXnNjnNyFfKoDMVKZ8FcHyttRisI9yGawyV4IEvE769fR61TSlcZL8yhKddE1jpb4AjLANcCFrII7uDDFKDiywTo4N/yW1cC9On2hddCKI65+X7cKR/ywuBaAld0a3ie6nmW+IEfm3++6Co9I54Gdb5FF/6spPzV8xh/RlI+qudrPum50r0YfyoMTMEgVymO7/jgvjuXZZ7EQ8EgmSICjQNWSFTacZXksolGTQ2VilSSU4QjCcIvpl/wbDKohV5ERGwglqwaWCzzSeKJgI77GQAFiVmRyTK3RyrzwoTPg/SL5ReDBCpThatg5zdcjSA8YWabFmMA1mVyl+bjNz5jcFVVbPWZai+eofg8Tz8G3fNugO0JJj1c/qDrOf55AohpGQJABEF10d9c6fme4VYCdDEo3ZsSr4RCHTzvCsH4CuNja5UMxbO8pcgfSO0dGW6xZK1NoT0irQxRSwc9SoCFOVQmd7YGdRo6zbloTOJKR2r8leYtOszmBG07xq34tfESvOgHP6WtepM7goJgtPcAoshiWMdUKz6lE4G36ofrzGqdJRC9q8m9Qp3vlE5TZi0hSyZ3X7rSn1Vcl9ZjTxUGrbNfM/97qqH7sWG7EdDHKm6RD6wFGM5kuxbIRwtd6l4QkNJlFAMDPQj4WAuNFc8mH45VEqMfJjO30ncdXPXhXyxms660O78Olc6mcuc1d9DAFPcAATya0yvVyYilm73LTvunn6mgNoXOGdMWXBIpD/TAuC5Ap7JXIW0vFaw9oIofiOZT/ubXapJWp6p+HnDTOYuGxD8rYZ/u99eme6TxpfdPwTDWcnACKACdUbi1NQRxEAj+F6AzNUQBEq5MaUaIsW6uXxRpEQAjmdymBXQUv3eAkAG7yvmVETiFerW50FvYVSdD2gc0JDDFSpIYxiEfmicQvwGyTKTEr+vXBegK6luXli9p3gsJnukjTmFdBIt5pT5OAf6/Y3J/N0D336eAm65JyjTJELB3Lm1ikt+EVXk3QJe5LQU0zzx9RKxfKzwfPmzc633E+DtdU4Gg9oPPLBbZihXMkWZTCidIhAl/I+CNRU3QKQspOPlq+tFpqsU7UakJWnZsO6xxTGeVEd15/2qq3XgGqDWRJipa9ib3MvKYI/2LVgTiAGMVrvBA5cFFlfKmA3RF1KegLIb0bqDh99+DdbhfpvapefSeYaVpTymga63XJRBVAjPSJqx9Y+MZoPsz6mlITN3TGdcrarfe5K7xSWjzApWARMIU/lb5aDwbAqNM76JTmrtlDZK7KwRdcFqpwOX5LJ+ZZOH4tcX9PsbA7xWtsLG09xSAc+bglAa0B1458OfSY4SuVSU9CaxeuNB6eeXFvxOfy++f4ounB89LRIPaU/++SnQiXPF8zQvHOh9TQNZZRVWnwp8fjz//Ttpg+m7/Lt8PnbS37f67lgGMNK3HEnToIMMJx25rPlfbRxnzUERAJ3FGaV2ALnNByqSyDYeGjkCMCAjZ5/Kf45kAdJgdInHiWWLOYKgMiou93ClhJl2b0oX2m8Hxx4YB0x16b7JLwRmALg1/uvt1jw6xGAUJvQqR3SgMEt0dzoen6zSn6TSIdD7pOFKCrPR9ygz9fgkI/DXZM5DHCg0zKYwxHfGnz8C2w0+YgoUYjbQWWVv8WuhZ0KRTJub/9iZOD/Ie0DMaiYWCMkBHu8u6usA0EYBUXUMNCjQvBoT4DVi15Kv2kbx+7TyzE3jip49h8AxPayi60ftwj94FsBgfQ8vNyVKpeJ46W2HuGI/WT4CEZwlwxHBTgVcWDs9A0zlojB7U/e+V5uOZGZAqzGVqcxz/DAGOLAceMCWw6z0pn0nfn46TvAWAHn3o/7eAzjFV56dUwvM8UBq650Fe41PaqM466ZP1FYLFgHXKo5kbmrKPMJcJXLzRr4Gfd6WgOI0B16EWvSyepMXIX2mdBe3ESpYB3IOJgMpetKimOfB+f3FNyj+ngDo6eI4WMg3dW990nTc54zN/pkjHsNbKipAE55G/V7DAVgJI/5nnkaki4IU7rAl4gwQPTz96hgf0VLjFNWnpcy8MiQ+mGOb3b61+6NscuBt96FosHXQBenZInEk6PXBiOtoEMSz/Yn+PHyB8QF7DFQGLMATouD+Lco9BKCA4aIgKytLB8HPxgJoyJ87NtfRLpb+KIOaqkpFgayYLm1QCdTFPv0aZORgSJjRMV9RAwQ5eMEklVA9s/18BvdKY071KGXfG2J3JLdWc/R5Pd78HbjIM1xlNa4TnYk0kyQrktT4AU/98z9RFBwJ13KMDRpAbH7cmpC2pklnsoEfLQ4wjCaAZBFwEofn+02BWYOhyU+F9AnSdI50Jr1l6BoDnSduqxFR0bQromsvY+KhVw1LlioQo8l/zVzwJz1DMCPDj8/TlNZcUIP9dQE+BM6XRyeeqJWpQBqYAm0tPSoVh0UoGKjEPW8/w5zY9w1O+g4XHAboHDK/V+T1I95G1OmIMRcr/ZDGpdBa014z/iQoVGCEj3Kmth0BP0AbnJV+x4z/S3qdLsql0jlPAaKit4xqINgDkrE8ey1ozLVONnGIjE2YGQZCPwaG+21sK6B7E1tqLmPrpx+9pQPvseYsAPfssWjBSmtP6pgKzP4/43Xc7S9cG32sPhSOyrun9HtAr4Z3oxdOTH6v4fQra+lvrNx0Nwd02pbDMBw/ajc1Z0kOnw0INz4X5TyESBDXFtDUvuXhATaOM04Er7ccTggcZbHZxPJjcyUAj4+fGV+cz4sPfkvDwDmklqckdz/aL7HPqPbF4zUVEoDH6OXgfWSVw9LnHXsvgXPJVDD6UhitBiEKNz/18Fw2+0nv12btp6N487OnACzcpIPv1gIbuD6EHJQke6wJ0rL/XukTg3gcuQBZgCpTw3pHC6BTa9SCE9+M5Cg7De3yZWQA6NJRs3rEbk2ojgJlhnxDljr2jdg4tRvUA8nmrb2ygHz8rh4qcerVndDnSXkDz9KM8es9M/FmUW2U6QEeluNq6yT7nmKtiYnRWMDav1Xua1HPFOFKm5Ong3QB9OvD08/F0DUbE+AQXRyCBLXUz6Ux4BkegLwbr3dTnTkZ+v5tJfgI+9ApR7p6mPW/zfCEU0AkauniHeITcRBhvJf5KgABAAjhra2IrTKS0FYM1qCa0HBVYyoeuOKMpwkw8YCkPx8epSXcK8JlZfU0tAR3/2Aq0Ksc+4YgNYeOpGCdEK390jSpImv5vuAP+H9PWeJ6jQOvXSGuvsa4L0CkMOI3Qz88LWHp+KjBofaY7f9hXL/B6XuJ5i2ggPS+ebj2op3wS1/lnVOLFno9m8+TZcVkC2350j9BtLRa7mGJSiOA3MjpK4gIjRRAXrkHz9zVr1lhbe3tGsNKkvNSRgo2er5/Nzc22atUqa21t5XNRCKOpqYmEODwybM0tLXxEJaaAz0fRuL62Jgs+kQSlhUwXSoCemXfcgUsPxBThIQFVPw8xa0+Aej7WDOuE71paWmz58uW23nrrWX9/PwOvoJ23trfxb8wZ17S1tdlLL71k8+fPN+XRe6L2gCCzqhiXCBR/g3G/m0kH6z8wMJBpltiLWbNm2dDQkOE7vBdjgy8WAVRLly619ddfn5/xQOLQpy4T50PCWOVHHBwc5DPwD793dnZyfl5gTCXZlLD9wcNzamNxEYE3PpOZDPP3QUMSEnQN1krVzlhIKZejubq7u5trsHr1aq4L9mPlypU2c+ZMjpc+cwAnNHYW5pga5S/aE6319fXZggULSNuYN2gCf7/55pvWWN/AM4X1hT8b67vxxhvzOswD9NDV1cU1k1CLs4Lv8R2asxRLweSPf9p3nRlaGqKPX+Z4+VXxfNCHrBZeoMUcRDupG0Fr7ekrBXOdewmxHnAnz7MYUeWAI83HM3hpSgI0CESpBu+FEwkyoisvWNFcXC5bU2MT1xN7gOdin7DnKpjjhR7xBJ5/tn6dTPHDeFOm7DXElHZxbuCyAZDiDOLahvp6xmwwKDGfJy8cwrlpaAxd2/J5W7Fihc3snJEF1Gb9vmNgHa4RP/fCm9ZT64NjW4PCTDFtTCZ1CrQ0CQDcC1aHjmDgzaMjpDnsVk9fr3W0tdsEtPukEI2fJ9YfWAF+wYyR8XHyepynuXPncg6+joEHLdG83zOdKQVtKt3ZC1WiNdyn/U+B3gN8ilH+b5n8tbfegurXVoqT3qP1982xNJ/0pzAq1dZxnR9/ijO4Dz50FNbJcHsbB+hTpPM4KwxwHHm40R8CpqO0GIKnlbOgIL4gAqTA3S+kByIxDxykttbWjOnjc0qI5TIPGILGMs2gwsrDxwNmrIMjQNei+XeK0U6R0t4F0P096ev9fKcIQs49AeYwY8YMHjAcToA71g+E3NrWynzn5StXkOgBcG+99RbXEAcH4Adg9VqnCFebLx+Z5qtrKxFsylBwj5g23oVxCcjBzDBGMDZJqdiPN954g/PAemPMQ8PDa8dAOEDHddAQcY9AAmsCoaBvzZoARNNoWKQ9xFgk/zxNoRAMnjEdoGudcI/X+gRyjQ0NrH+A68YKwZ83MjySVTnT+mLMzS3NtKgQyNHjuS7UaEjT9jygY82wrgBlrDGEJDwLTHnWzJlZ5DrG1tHRweuwVj09PQQU/I7/8Qxc09vbS/rAM4IQgOZJ41leqrdsaL+9tpia3HWuBVRimPhc2r6nKZ1b/1klRqXPJFx5GtZ2+jz0lJH7LV8XoCNQkXUrkiqKon8P6HpO9q6yMdAR90s48XSENQfteoCYHHsU4nwOsMtZ1zqlUfbaEwIEhCa43FDIa2yMvnOAOIG9oYHv7e3uiRp7aNNMi+NE2drb2kgDfu2nOycYi/bBC8zc+9h+NeMNseKdKkiC5gcGB214ZISV+aBAgd92dHbYmt4+q0Xhm3VoyBIeQcvqvAae8vLLL/NvCVEYu8bghUNZRDIMiBgjQK/kQ/fP8mfRC4N6l4Sb6UAd/Mdr6MIX8ZMUjKcD9Er0LyFBzxCGeBrx+1ZJKAagqzATheetPjJpcufk/eaYkYHMnjkrSFcRaEF8+BxaTL62hpusibOMJ4K9xsezw5AusA4bP5+YIJPD87DpkN7wEwRE4KgJZnb6mV3ZyAyoXeCDFsYThl8cTyjaQNVi92N6N+biGQMKo2A98L/XRjQWEC2ADxIp1kUmemhtLa2tNjA8ZLPnzqGEjjWbM2cODx8kWjB1SLH+0OK5Iiq8T+U1vVYqyZQaqEqbxkn59cDviuKXoIB7cIhw6DBGae+YH7RKvVvzRenbtYIaHaBD499iiy3slVdesXnz5nGd8A5ZdwiYTnhM98hHWadCC2+rmmww4TUzfOUjfHWvFzgxFwgw0Ioa6hvITNEOE5pQb08Pq3dRyBkesvaODo4TAiYEztFC0NQ72tszXpCuLb4ALWNtQctvv/02QRvPhLZPmgATr67mfoNOcD3+1lwUhQ7LDs4Gxoxn4F3oaobGLOiHLg0hszzFgCpPC1hbPVtMXiZuMRcBOn5in3w/eM8cRS/rCnrCMzSuVMsKa6Ug1rCEnumJDlINfwrjRbe7aLKV0Kn36Dyvy0Kg3uTga7Nnz6b1RWcKVhrsWSWGn40zmpo9/YrXiTn7+zPQVNYQhIF8Ffmn1nt0eIT0odiNuXPm0CwN9xAAHOehpbmZQih7uVcHS5xcM6qUKEuN5xV4hwBS42ShGLeomc0kAjs09Na2NvIBWGMB6j29vbyjZ3W3zezoNLaFreCWxWc67xBmMTacN6w1FLm58+bZsmXLpmxp+ocHdO2paJaWiGKRZ8hb30TLogn/zAw3opvZ02+lgVDQipYR0bOENZ2VdVmF5Sb2FlatvXi5p9V0DKmGrnMiWkJQHM5RplBuccDOsVBb2EoFX+h3+uPy1bZs6VIuGgAHTGzF8hXW3tlhvf1rQhGaWPzFa8ref+MXUoPGu0CU7a1t3FgwKkhsA0OD1GrX9PfTAgANLl8dIjC1WVpEbYgmVEmDSCUbvZ8Sb0zrmA7QvWSoxdQG4zuAwejISMYMxFBlocD4MC+YUsHEAWAgajBvaKilnFnnzBn2zjvvkEnDHA/ww4EGEC5ZsmQtH7VfS4xFzFkEhnFpfVJA93PH71hv3C/CwaED44AggUOHfcA/7I+ENd0HYsf6iUDTZ+NvWSXwDhxqCCmYO8AJLhXQjlJkUmKWRK119z+z3yOgcy9jxoIXbrzU67VKmcRgCcGcCyOjNjI8bLX5amtparae7m7uGwANWnPnjBk2NDLMugkwkdY1QAioZx5zOi7PuPFs7DsEm4ULFxK4Adowt2+66abcW6wLzPv4XT46ADlLMo+Ncb1wTsAIwVjxOwVDxpGwgeQU7Sald81VgqiEGjE8MU2dV2+SV7tSnW+dNz1Tf+ucpGvx72roKSDob723kobDsgFochJNxtKaRI+VhAFPUzDXwoeM1CmsJ+gee4f9wE8oGtoPb4HLzPexU6HOox+jBHrdl54N3hOLa2FPcR54buF2aw5uRoA4ziDiPPQ33g26HOwfsJq6Wmr42j/xAc1bIO/Hrms9D/F7l40zasyNTY2ZaR/XQVvHGLBGhdHR0A8+6faW8XdYu2BSz+XIT0DPUBKw1kGhacn4h6ebVDDWuvp5SIjxgF7JJF3pbHqe4F0iKf/B31JU/bppncVztNepsOCFTC8UCMME6KJXP2/tibcQpfSF+wTouje36b47oCNsrOY6Katxk8xI5OvNm0+NBYwJZhY8mCaUhnpWelOUNg4fi9LEwi9YBDGJlLDJXKBFlCZscGAgaKK5HBkb/KK4F757EC2ejzrQAnQJEMwNhobnKnV5YvIaRaohaBF9+zu/oCKEdQE6xg8fLBhsCO4J/bHxLgE6ABNMHP5wrIFMpiBI+KSa2lqp9QF4wcRxuPEM3AezLA6Oxu6lfS/AiMFUOtDTmZQ0LxW2AfBCK8d+Yz4yNwKAwUDwHfYWc8E9+IwEFUE01T60DxgTABHCyfPPP29bbrklhRuMC/0CsNfeg5oyl3VqOADxaHL3Y/Hgk9KGBzOZ46GRg2kCHBrqAoMCwwT9Y0+giTc2N4V2lyMjDILD3uHUNMO36bQTz7jxbtyPNVTsgDQ/WLcg0IFBIrBOqWZaT4wTZ2HRokUUAHGw8Sz8r/gF7Ed9Yx1yR9f6J5qRJq2zUElT0Ds9oOOBWB/QqTczen87Pvf7UwnU3w3Qw8CnRrlXYlz+XOs9DIYDmEdA19zwvc6C1/D8+LgeyOMeLTCOgS6U2hAgKasQ1gPr7Rm46IyCewT01AwrocEL2uI3U37G8wP66IxWF7wTwZcD/QPUxGlBQ8+MujryDlgERRsQMlGpkb2/Y+aP9l1jEqhjXn59CCax89gUYSrJ4oHv/vXXX7fNNt2U74BLEEod1iXzf8f1r8QDIKiAfiGYYF3hVsxy86O7NhVApxM2dJYluAX3Qyj96vm1dztJuEnPpRfCKgG5519eEBYYS9Dz/M+ftRSc/dr7saR57J7O8bvX0FP65ZxDBaLMLZ177z7bl3kwXJ4jid0VL0DxjddefdW23mor+9eL/6Lk+h/vfa8tXb7MRmj2C80xMDiAgcy2OPwyzWoztPCcIIKQqsM1IGowOTWCAcC/tWSJNTQ1Bh9rbPOpFBGkTcCXBDNpKj3rQIuI00WaAhquB24lQE83W8THgxPz8NnvOBa/kYauzQVQKhhKvlAQOBj1/6HsO6CkqrKud+Vc1blpMigomHMgK1EQBDGAAQUDIphnnO8bZ5wxOzNmUcw5oIggQRAlKCZGFMWMSobO3ZVz1b/2ue8Wj/7Qtf52scDu6qr33r33hH322ee37dvg8nqkbKENo5Q4amoEjmVm1jEz0c/RbET+CHL7o3vimhXUNQAAIABJREFUe+sSB6+fa8cgom/fvuI0+HMe3h9//FGQA/6/rsfqoI4Z7oGMlf4eX88/PMi8x19++UWCAf6+z++HSFd2YMnq9dGGUb+X+aDr7zHg+6Maut4LHbM1c5TOTI3tazmy2XN5NNbX46BevSWIpfFhaeTXrb+hrksXJT5jtQiKxMEZrCFyfIY5O9DXyc/gWeEXn60uj2iUhkesS7eu+HLTV7LWXFN+Hn+Ha0ojyHvjuerTp488O01YFEiWe47AlW0fq7sUqRvdA9rQa4eujZPeV/xMMYxGzZzXqmFC7Yz1/ZQy09/hnZjXraNBPJDRNgvLmA2y/rf5b/N9lc4gzVmOSmH7z3Lg72kEoaND3+/sFwjZK61+nk0dlDOY1vyFP8zQiY4ZKn18HZ+PLmmIwzQCHvMZ7Oj0pNwSDiMYCCqCKNUP02lJck484URBRnVWvvnrb9C5rk7+n860U5fOaItG5Ax1/Hx97vTaaluoHZAEGxQk4rMzhub8Hya9SNNaUFVZiebGJiGL0rHTXv/www/o2bPnAQcL6f3CdWCCwr3L4JTXxMSA+5g2judAC0OZEy5zEK73ov6e3s8liN1QFTXvD20PdTBzoH3Z0Zb8nlM32yB9jXpt9frq9zcnVHrv6us173/zveo91/F6zPu0ow8w21tOm9tPy/0QZuhGtmyenMTMWQydz1dy7kvfWQK3xS2OrC3RhvETJshwCWEIm7JSfaN8oNykHRejZBgsFsQjUdTVdsKalWuRKCTgsXqRQx5HHHcE6jp3RiQWNWIQxSgtjevTggsmhiU/zwzBa1JPx4jPHHFpkQTzJjQHAGZD+H8W3Qh8OrbNmD+PC0YHtnb5WrSl21DuKkcaaZw66FRUd6oVlmsqm5Gass7KWavmfSxZuAQjx44sRZ86OjRnDGZHYl5ovQk6RopmI8l/65qtRjqIwrz4wotwwAEXXMggg/OnnS+HmU5eOxyusbm+ao46zdexevFq5JFHOBtGhaMCA8cMlD1x9NFH45vNmyU7/SNSnM4aOwYm+vPY4fBHDt38zMzOTH+feyYRj0tZKZ1ISk0wFAjixWeehxtqcEsSSUybcalk5U2tLcJsZ+950B9ANpESPeqO2Y8OGN5++2344ce488dJ4Kl5Ir/++iu+/uQbNKSaMOfaa+RzNI+Ca6/r13zmxx57LObMmYN7771X1oHlGe4pBtIF5GG17y9dqo23ORs3OxKzcdGw4IEcekdjZA6s9LPsmAF1NJ7m8/N/96TOLA6stWh+vXn99Z4nokKHrgjZ+8R+zAZX73f9O/shCkUgm0oLOfG2225D0BpU61CM4vbbbxdY2OwQ9Z4rGWRDVbBjnz/XT5/RPyLF8TqJEDAh0B0fLPfwd31eL2684QZUuivl/OSRw9/+8TdBkhj0C7fF5YTV7Sy1k5nXVT8vc9nTvEcFQaRksVJ3UnVoI0lhfV5lvkWE28M49phj8OnHn+CoI4/EzX/6M3xWnzD8GcpeedPM3/OFYvcZxPJZ6mcbzodxyy23SLBDnpRMzDTOj947Zn9hLhnqJIY/Nzv0jhm62Saa1/2PHOMfOXSdnPE1HREQ/T1tT3QAaA6Yzb6Fv6+vnf/m3tE/3y/JMF3Qgc6UXt9MWglLlWzbYaNOUcNZjD8lZ2Q4dH6I0+YQaHn18g+QRUY+ygUnBo8YgqxF6WBrMp3um9T1IcLmEgmaBj/oOdZkWLJt4rO1nyKcjiDgCqIt1Y6zJk0UKJI1S2ZHWjhGHmyHYSOSRWhdeYN9zHvRESodlRkK0Qsgkbsh7CIPp8PwAanrcuoWN7aWEuUzMsQfdMAjqmEUhmAt2Xi9GEJCXEUg4PVh7fI1yCANJ1xIIInho0aKwl04FpX7YZbLemy0PSwHdt276xAvxuG1+HDy8FMkghanZwzh0JtHrpv3arQtyIxfTZAxtMqlR9Qon8jGMPpfdVbMGpS0CRbyaGxoFIe2fvmHzHFEEc0CK44aeAwcXjc8BtuavxNpUaTIVD6r5F87zPGWTVIsIh6LY8P7n8saMZBxw4Wh44YiHo1Jux7LDcKT4KZkpiDTs1Q5RtaRbTEdSDd6bZg/8DmK2p4MelCjJpll84tyxtJiZtp7wiLmZxgIlJSI2IZZUY5ELA6Pw4l0LIFPlq8TJJuGi0HXwDFDESgvkxITS03trW2CLvFZ0LHw2vUoXTFIxvn54O1ViBdiCFr9GHfOOMUZKSvDgpcWgFfJCvzg8UNl/UnC02UoZm3VFZV4+6WFaE22oNJTiaFjh8HpccMXDAhytXX7VmHekxgnpSOumjEbWhtoiuHoe5Xpbsa4V+l3MdApncmoHmhDHMcI0LkG+qxwX/NZixMvEYVM3JsOtVT5idH+pNdTzovx7KWKTNjazMTt0KJKo9cxeykFKga0zg8p2RSWgIz5D4KcGRoWhMf5jPQZEIItzzInRWayeH3eywJfqqKjBZfMng63zyuBm3zHrKNuTBojUkOnKEqBFKgxpk8yONQOnftC93DrgEi3eQmU7nDIe7OkQ1ROWoPjCQky5t77qPAjZGY3gCnTp4jj5zoSmWKPUSKbljNAtIhfsoYGlE8Z2URc8QLEaWtFPKO9TkpO5nNnoKDyeu7ffAE+l1uQK6fFhv/c+2+44EYcCXjgxWXXX644DGJU1X4yOx/hSCWSePaRZ0rUuwyyuHLOlXKG6Bt0MGoOPrW95t+aRKyDNO30zEio1hHoyA/gazWz3hw07IfSHMiTm+JL7iuNSurnyt8vXaNJnVTOR9Y4H4bP0MmGmQsivDQD1d7vvUx6BuaArGMgsi9AKAp/a7+g5YgRJxbpjORQG1KMKmq3iYEs5ApIJVPKMa1Ya5TrirLFThhwIvJ2q4J+mlvkcEgbBMkdFmBPYz0cPg+8wQAaW5olo6CR58b3Ol3wOd2ItrTh+y+/RbKYpgfFkOHDhGhXU9cJexrqZeF1ZMbPpEGmm9G9l/FUEtU1NaVeXsLbhLRJQOIBobPkQ9W9pcyE+UCY4bRHwpIhchEqy8qxY+s2gV5Z79y1ZzcO6tunBGnxGvgM4u0RlHn9sHCsK7MDqxWpXAbBqgq4Aj78sm2rfGZlIIRocyuCTg8+X/0xUpkEPE4vThh2KsLpBDof1BM//bJFPretsRk9O3eFvWjB2/PfRIWvDKlCGg6rC8cNOUmcpsPjFsfp9fkkOueBb2lrBRx2JDIpiXY7d+sqJLquXbogE08il0rDVgAqgiFxQGRqt4bb4fS6kaZoisMuzkuyA/YzZ7JIh6P4Yf0myU2pE07SzTnTLsCWpj3IWBVik47G0a9LT/zy269wVATRmojKM+Me4jPnv7t37YamxkbJQCpCZVi1YCUySMELN4aOGixtN5FIWLKMxtZmuIN+VNXV4pftW+ELBErlDCvVqIw/snFp4A1DmkURyUIODpcL1aFy7N66Hd3ruqjAyOUS50Xnt3XHdmHqSnuSxYq6mlq0NDaJMWLGzD0UrK1CeWUF9m7fiXKnFx++tQL5TBIepwexfAoTp01Fxgak8zlkkimUubziCOiQWtrbUFZdiRh1E8iJYK96Kg2P3YlIUws2rvkcpA7S9KXyKbhsbtCwFWDFmKkTUXTYEIvGkEml0LNbdyCbR7wtjFVvvwtKxqQzSbicbpx74RS0J2NwBnyyh+wUlGFAy0CPU98oAWv0xPOs8KTYipDr5V6trK6SccW79u5BdedOaGxqkg4Lsqi3b9sma0bGNx2K6Io7HOos7NqFqupqOYstra0SKIkgEooIlgXBmdT8LD53luc4BU66VIKBksPjPuhc2wlbf/4F3es6cwoUstxfTivytv2nm2nHp22tzno0pK1hY06qi+eyqK3rhF9++hldajoBubzs/aqycqTiCbFTRL541gOhENrC7SivqpQko6W1DTabHT6bC689/DR8IPyehNPlwXlXTEPaUkCB6IfFAr/DjWQ0Jhknz3lDpA3eihDinAfO9q8CkGiPIOj2yv7a+utvpfv3l4UQjkfFDnWqqRVEqLmhEV3r6pAQDQg1k4LXxrPIs8opgE/dNw8FZOGCA8lcAv+47Z9obm9DJBmX/ZZkx0UuLe/bt+8h2Ll9B/xsD5WR0wW4HC5Zv23bdwhM3rN3L7S1hwWi5+e0ttJm5xAIBVBw2JBCXu5Hat2BEJDOwpUD0u1RVAXL8NC9D4K6ngykZ/31WiTTafh5DvIFROIxsVEMNGifaEfz6QwsuQKeffhpZJEWxI8yKNOvu1yR+ZzsYGIQta8GrNdeO60DISTmoMGM3Jgdn36N3iv6ZzpD3gefK+EYs7iQfLYxQVQHSCpBUV1ZupzD1zGZM+NL5usxxwrmgITf14mX5qhox8/r1K/V39Pvab52/ZxUh4RJWOmI4ccXBYYy5P1kcpTUpKzgf8V8ER6nG36vH0sXvIN0Ngmvwy0HZcyEsWiORxBLxNG5ulYMB40cDQE3XkVtNdqTcTSF2+DyKWi1tqoau3fsRC6RQm15Jb78aAMy+bRkQaeNGI6CzYL2aEQMQYhZUyqpmNAMMmR+rhIAYfTI75NURVheR0dsjeKGEjKT0SbBmiT/n/dJyFILpgh8b7dKLzWNL40BWc40ADTyoKFNp8SQ8cHTQHhtDuTjKXhsDiHTJAh5uBxojLbLYeh31BHCB8hE4wja3fhi1XpkUnFQYvHMCeORshaxt70F4XxaZVsuNyzZPKyZPDxWOz75YB2oFh5PJeBwuzH8zDFojrYjzzopI3GbTaBv3i8zXH6Pf5g5Er5iwCKtPNkc3FY7ku1RuS86iu07d6C6rhPimZQ4UJLSaPBpfKPppJBweIA3rlwPeyYNt0O1pFX37oYuR/dD0eOUZ9q+txE9Q9Xysx2xVnGGun+d3IfPPvtMDBcdQ1kgCJfNLmv+w4ZvYYcFeWQxYsRw6VxgcFHRqRpbdm7D9r270e3g3nJfFNbpWtcZmVhCHDqvU3TfqZ3N5bcUkaGOukWJC5W5fWKAqvwhpGJxRdqkils+J8+ZGUQ0EhHHk0um0bmmVpjtHq8X7pAfvzbsRnNbK/of1BeuTAHz5z6NumCFBBa7W5sw8vxJcJT5Zdwp6+aZljCqyiqQtwLRVAI5KxCqrMCepgbZK52qapAKR1HtD8GWLeCxBx5CXWWtnPF0PgOHzYmzp52PmCWPrbt3CqzeuLderq+YzsKRK+L1519CpTegsiCrBaPHnYGc0wZ3eRAtiai0PJYx+LFZUKTqoEVNb+M1C/oFK4IenzzzRDQmz2F3Qz1C1ZXwBP1SPuC6kUdBtIGlht27dsle7d6tGzZ/s1nOiuy1UBB76+vlTFJopKm5SQKv5vZm+H1ecQB0QgxkmDWQF0Ij7yRHxGGXgMJtdyDZFoHf4YI9D9jdDrQXM8gR3DoA7KqNls7KNFqgs/ZssYiyuhr898svccxhR2DP9p2w5Yuoq6xGrC2MoNcnNWh2avC6f926Ff2OOAybNn+Duq5d4OXoXIsVqZYwFs19EdlIGCFfQJDB86+agcoeXdAUaRfCWqYtirrqGumftrgcqOvbGz9s+1XOJVGQTmWVsGZysGTyYBBK9jcdZzgZR6euXbBl228S6LMWTTt5cK/eSFK8yUOSYxjugE/mWjA4Y1CUjifgstplD/EM8UyLXkVNlQSx4VQcLq9boAOWBmprasU+hgIB7Nm1R2yT2+lGS0srTj75FPz4008iBmO12eV8kZDJUlF1KIRtO7ah88G9sGXXdtT26KpIdqkMHNkC/EU7XHlg7n0Pwg47GiLN+NfDDyCSTUlwYC8oHI/2hPuPe4oIFPcxExQGOtlkSvYj7WyoshyRZELuN5FiH72aFvh7WajuuDDD1oKY6JZBE2J7oMzb7ND1HtPZvdpHdOiWAzr0kuyuUdZVyJviS4lTN4bz/J5D16UB8z42E3b1dZgDBP1a8/f0vZsduvoeg32FIOnXWI4aeaIoxSmVIEU+U1AcR9sRSrcI5O6wOfD+8vfE2TDTiCdjGDxsKKw+tyJ15QqItLXD51ZqS4weucCM/PzlIckMY2zXCgQRcHuRiSdQFSqXjJcHgpnF9t27BOZy+30IlpeJQeCh0Adasg6jziPM1iIhh5Q4Ihol1lvo0KSPPZFQwifxuDDoydTk+1CFi879q6++QlllhYqyyeyOxcUI79q+Q17X6+CDJFvkxuP98XvN23ZgwMDBqN+mDAcZp8zKvGVBtCdi8JaHJJuWnk2PD+6iFdZkFiG3VzZ0Y3MTPOUhpO1A3mVHjBs6V0BFIIhYcxtcsGLzZ1/K800YmcJBRx4KX0UI5bXV2NvUKBG3rrWz3s2onlkrnzcP6eGHHYZoOCKHyGWxCVLQsGcvenTtJgaZAQwjaTr1hqZGIecx0i46bWI03AULPlu+llJuCPgC4rRPGDYIgd5d8POubbK2XatqUWiOCLSZcllh87mxc9cu2Tt0AIT6BMp3e2RPeF1uOeC9u/fAz9//KNkTI2Bm5+FUDI3hVtT17CaGikGRw+0SxIVOhsGOduiEFWX+OEsbliJo0L0syTAri8aBVBaFZBqHHtxHgiqr3Y7mcJsEANxHbpdbnArXIuDyyDqF4zEUXXbU9u6OrTt3yOf1rq7DB68sQiGZFLEZb1kZBp99BhKWPBpbWyS4GDv4dHy0Zi1qO9ehJdKOHn0PxvY9uxCsKFddD4kkHEULrOkcstEEjjykH7b89LMiA7mc+O6H79H1oF6I5jOyxyjY06tnTzlfbY1NOKRHb7zw2NMoZjNy/+z3HzLidHTq3R3bG/fCFvAiUBZCLBxWfahWqMlvRocJ79FltSEbS4pD57mjTC6RGQYgLJURBWM23dLUrEpmRtDMfcDAvIZqeY1NcmZICiTKwfegYWEwWF5TBVeA2W879uzYiV5du0vmSWN0SL9D8cWmr+Qc8WwTgYi0tuGoQ/sj3tKObCyh1tDrEIdeqgEeYByrzlD0a2jAeB5zJJBJtlkp5zefyuDQ3gfjm41foTwQlHumzaAICtEwj98n9oVBeCQRh4393l4fbJk8Fj70rGJMFIBYPIp7n3wUn27+ChWdarB75y70qO6EaGu7aClEeG79bkFJbOzCoQiWxY5wY7MElslYXLQ7wtGIOPxoMiF7tlfvXvC43IJmsjuCzzaVjOPgvgdjy9bfBOnr07evtEyGW9rQo3MXgbq5fhT3IhJEdIA2dU9rEyqqKxEK+iXAJ7GP51FGTBcgYl2xSEzuJxKJoluP7hL4+kMh/LZ1K/oe0ldsXZnLjYaGerHjDBSbI+0S0PTs0g2Rhma4skV0qagWB88zScedLuaxrWEPDjm0H7Zv2aracX0eJIgYFFT2z5r7oFNORVtDk9xv34MORiQaRaaQQyKbETsUiUUQDPoMtF6VBLSz1mve0aF3zMj1/3fMjPX//55D30eWVJxcnaHrDFn7Fwk0TA5dlOmMLF2PWS717h9gEp0uGUg5xNSNoJ253su646aj89eOmn+Xyl8lIvcBHPrxYwcUpd5MQ0Dowa7qcQXWoXIU4JcJHPL3J2vWK0YvgEgsjNnXXoOfdm7D/DffQOdQLVjFYcVx5MgR2LZzB7r37oUff/sFgYoyyZZEE5sRRS4Pv8uDLz/+r7xXfVM9aqs7qY8CcNKwU8Sh76mvl4hVEANNfDEJIUiN2u0VCItOmkaRLMrvvv5OXqUlE/od1U+Y24vfXIxwMoyQJyS10SGjTxPjSINDh/fW/DdQ5amQTRXORXHG+DMF3iKsKu1jBWDlO0vF8QasHnndaWNHYOuuHbLR/eVl4kC4OYg+rFi4BH44kYxHUOYjFwBgPHX8aaeKQeYBZh8znQxrtoRXC7m0wMFdOndFfVsTysqrpc7amG7FxHMmi3QsAxQeYn6O1I05dMPllDLCi8+/gHJ7SJ4r1+OkU48XWP+1V15FeTkzThtyKAhsdsbkcZK1sz5eUVcrhp2Z4TdrPoeL0qZWO+KJGEZMGo8diTasX79ByHI25BGSnQAcN3wAik6FalBwhe1527ZuFafWq0dPvP3SW3IdzMpTyQQqPOraovEIJk4+G/FCBllbEf7KcvyyYxtsXpc4STK8mxoaJSARvWgpt+7v0HOFomQgXDs6cq/VgepgGZ58bJ4IxQgUBTvOumASdu7ZjQ1rPhfoLxmPodrHZ2HBmVMmYldLI7w1FVLq4X7y5i1Y/9a7sJOlTGJnIYehZ4/DjuYGfPHRV3I/BA/5dxZ5TL7gPOxpbgScDNKSQuZkFhZwe+AqWrH4pQVIpqIIugNoj7Uj6C8TmI7rOnzSaHgCfnl+hLtZ9vlizecoICO/67bQxUMCN28oiEg+DZvNgzEXnSWBilt0FEiNKwpKw6yB60JUhM5g8fML5DoVHwAYd/4EvPX6YjlnTZkWhJxBTL1kiuwlZtflwRBenveiKg8UkvBaPYjn4hIYV4dqMOWSKVIzpvElqtOejcMX9KO2sgqP3PcQ/CCplbvcijn/cy2a2lqVxDEAr8OFZx6dhwDccNJJIY+zrryw5NDNXB4NVx4IUpUEROqNyoERQSS5lhl5S30jlr3+jlw/15rQs+haBKsxbdalgrwR0WLd2eX3IZ0vgOHmvH/cgxpfyHCA7bhg9hXwVJXjH3ffgRpPNazIwgOlbX77fXfjqy0/SCDIa+lUXYOdv25FpS+Io/sdhm1bfpWk4ql5T8saJ5GBHaqXfOzEMTju6GOwedPXwhhPphN4+P6HkQK5IjYkkcafbrpJAv2nH3wCmXwSPpsHTW2N+M8D92N3cyOsHicS+SzcPg/q9+4WBIG2mkgOg7B//PVWeOERzooHHlz3P9cLCieZJe2C3Y55Dz6h0LJcDB67C5fOuQJ1Pbujoa1FHDfRSKJdZU4PHrrrP7KH+NWeYtnBj+tv/TOamltQU1Yl3I+dDXsx77GnpJBkh0PWe/pV01BdVoF/332vrDj3XyQfx1/+fovBvSkinYqLQz8QaZGf17Et+UCQttmpd3TwZoKcGeHRDtWgFalE0cQBkMEzug/dBGnr1xkIvCDIpfHiB3DomqVvdtz8d4nPYPyOmRCn97d25maEysx14/7PGBwRHQhZzA6doQrrqqo3m86lIBm63UJahhVr3v1AasEkWnkdHmzdswNVnTvDKnkFH0ABuUwaPqdXFq/LQd3RpWd3idwElu/cGclwFA2792DPrzuRyyuFNb/HL06GRmBPK3WKa9Dt4O7oc8ghAhNpApdqr1NfylRbEGttF4dIZvjKZSvlZ8lsEh4H4dY0nDaaDgsiiQiC3iBiqRj8btVK1OfIfgKjMnou8wew/J2lQtITXWe/D4NPHyYbj9kvH242mcbWTT+L42VNNFfMCcQu9dNMSuBYwlkMMDau2SCvyaRiCLn9yGbScDhd2NvehEBZBWoO6opTBg3E3vq9Uj7476pPYEVejIs2vjx8u9sbUVFWI4Zh4Ngh4iiJRvB6GPnSABPipP4zkY7P134qq0HLxNrrmJGjsHb1GjitDoTjEQSMwII1XEbTl111JTZ9/y0CVRWSGfhsTnHooriulgRDx47CgmUr0YqYMLZpmtzFLFwWB1IAjhxwrARSzNpo+Ht0747Fry9GNBuBy+aAz+qRK8oVMlLXD3kDyNMpkLSDHEZMPAPf/PwDBp0+DLsa67Ft104h3JEwxKzrQBk690ueGzqZRtfaOuErsGzhLFqw7v01wsAVkhiKOPjwvvjp2y2KK5xPI2Dj/swJYkQOyLSrLsfmrVvQm5yJpmYUo0l8s+pjFFIpuFxutMYjOPPi87Fw4XJ5JGnEUQkfckY9fFvjTlw+e5bsdWY4DY2NqOvUCU/OfRyWTA7VLkKQygREklF4PF7Zva0pIlp+CZHPvfg8ERTq2aMHlr6+WPYO/8RjEbn/QDAke4AVs5ZCFGeeN1nKTR5RAlRQu+gzFBSZkegMSy4vP/2coGdl7qA8Dxa3GOqFEYcXPkyYOh49unVHY30DXnzuefjZZVJMw2t0s4gKmHHmeHboDNx2N844a6wEse7aMiSyKWQSSbz65MsS7ikqoQVnXjBBoG4GGhRJKWZyeOeFt+T8CDcAOUy88iJkjYGFZoeu4VMh4JkMrRl6tRI9LFjQ1tAs90BU6qUnXpC9JihXJg6vk4xsIy9hIFmI47qbbhTIfe3H69Hj4D7IRuNY/NiLSDS3oKy8Un55yszpePyJZ43QBJK98zLbom1wB/yYesWlUrqgzjr3OMs9/Q7qg7XvvY81K95H1iCLWq0OeeJtqbAIF3WpqJNru+TSi6XeTRv12OOPy35QeyuLK2ZdgYDPhwf/fT88cJZkBq689irEcmmkinnY/R4kU0nYbRYpdaSTabE7JLC98ewbRkCTlfGnt99+B+qNWQRRIpfl5bjxTzeh2lWOXIp1fx8uu/YqbP7pBynJEUnYs3MXXnryOUleou3tCPn88hxtDieS4rZtaI+H8adrbxTUiSWff95+p7G77EIEvf0f/xRb/9ozryCajsLn8ksice5lUyX4dXlcKBay/18OXQd62oEJAdlEpDTvDzPkrZ2o2akrxIf1Z1a09jHF5b2lxKf0VqSooLsozKUhi0UcuuJ47pvnsN8eNQUKZnK2duj6+rXDNzt2fV/69/Q973utOmf7EREJuQuEIMMGGL0p9jdr6HTmUkfPFZDP5vHZ2k+QzadRpC650yuLRwOTQgZeOBFLhFHhDSGbZ3WTrQUOHHrUYShYLcLiJDRK4si2H36RYx+LRYWta7HYxNn4DWejD2Bdr85C2tGyr3TMAj0YEQ5hxaDDLfWy9evXywADsnCddie2/LoFfQ7qY17/0r9zBcUE7Xt4f9T06ia1UxI4Nm/8Gk45tsoA9Dv+cDh9HjURyW5HPBzFT//9FqQP6mPW56j+sjlZPyVjm+z8bzdsFofBAIcHgu/Z2taCivJKMcr6T88jDkLPg3rLQf/wvQ/E+Jc7/XIYM/la+YpqAAAgAElEQVSsqnV7AvL6vYkmXDDtYsnMhRRXXS3BByNpoQmyYlIo4tMP1pcMmlL9U+Y1nlQoBncvDQEdCe/xu+0/44o5sxBOKTZsucePj95ZBUcmA4fVLmMSm9Mx2PxliBrElmSmHV2cQdkHcUsedqsbA4cPFCIaSx4MOFYvX22oDgKZQgrFbA5Bl7q3RDyGoM+PZI7QmwMtuQgmnDsZ3275Ef2OPlKgeBKxiCwwa9TEOIHkDFIcTYpkaLDJWuRiSVQFQrCkc3hv+Qq5Z6uslFpL/mkMN6IuVCNO3WtTgjZ8ttvb6zFp2lTsaWzACccci3hjK955/lVUMWNjP7HVgt8ijQgFaxBGFOUIgPm/GPhYOwL+MnmfY4acIE6OaEnD3nps/vhrcVyJTFSyU65zyFeGeD5JRR7JZLh2DDR4rVNnXCBZ+msvvSJIlt/JnFAxnHmtCWQRK2Rht3px7tUXYm9jA8qpA8CMlbwC8l/YV05HB2b3Nix+cUGJkKcCHHXPTalWKW1cd911+HbzZnTr0hULX1yATCEJvxGA5YtZOC0OtIfbpKxF/oTX7RV8h3Zh7LkTEbVlAadNiHzvvLpIwcPIyr2NmzpBAirhoNjsAosvf3UxCkV2fNDGODDhyqlIkbnZoZPB3B60f1aiXssMywkbuoQqsWfrTlGvfOj+B+B3+MRGMXPX+7wl2oqyQAX2tDegqqxW9sLwiSPRt39/tMXjArm//dgLsKWpfOgUh56yAHG5ehvaU62odPvhE1xBPUP+7KobZ4PSrBs3/BdHHtpfAsp7brtDSkV2O8uIQKqYhc2i/s0OIZZiyr3Et4AZl02XtsOnn35WsniWAphc3Hb77VKy+vdd98JaZLkiirJgGS645CJUdK5FczQsZa50LgOv0yFoEEuiLG1REOmeO+9GXbBWEhmu+fSZMwQGJ4JGAinJkC8++aJcQ4EIi8ONGVdfAZL32ELLcuUD992PMldAXsM/8XgMPp8f7UKAVTaJ78/9OXPWlUjms3jyiWcRzsXgtfuRQhLTL7kUnaqq8fB/HpTkx2lhl08GN/71ZkG9CuTBGBm6uZxSgr0PIFyljbjeE7omrb/fMYPXMH7H39uXuat80dx6LM7WwHfF35hao82v4y/KmevgzLVT1p+5j4CntAk0fM7vm4WXNJRvLjHpbN38e/yegu9ZinPv12FkISlO5Q5qWAB3rGpJoeSrQ7L0XDqLRCyBbzZsKjkLQkWskQ8ZO0qgSjK/K4NleO6Jp9CtU1ck0gl4XF4cffJxUpOhgAYHDXz56Qa4YMOO335Dr969ccyJxwu5p2evXlJX3PjVl3L4mEHSKBx10tGqz90ks6ijLTo01nkOP6QfXn/9dXEoNosN+WIeAwcOFAemBVref/99MUas99HhcMkYbERzaamrVYbKsH7Vh5JFiqiEJ4DjByuGucVg/JJY9P2Gr5FJJySTZbYybOwo7G1pEtISGegfrfpIZaPISHQ9aPAAqSv27t1bWOEbNn4hDoAOiS7nuNNOEviQpBp7voiVi5fCZXUIKc7l9uKEoaciZ4PUqKR+a/T2swRA4g3lF0nkI7xKstbqlavgoD64hTmqFclsCqePGC5wPLPnd999VzgRvP9GA9IfefYZaIlHhb1MmHfdkpXw5SBBjp2lEgvQf9hJcAR9iLSH8e26jWDHLu8zCaA5HcbUqVOFYc+hK0sXLEUkE0HQyecMnHDKccL83fbrb9KK9emHH6OpsQFVNbXIENUhFHnBWYhl04ikk+w/Uwp0hSKsLPfkiRQZTFibVTooyJLlhiZcyLo3rzvgdKOQSGPl8ndlwzscTsSEqe7DESccqdT6sjmsXLoc2UQSIX8IbYkI3N4gJl4+VQhtzHAqXD6sX7QCmaiaeOZlrZrllcljhAnPGu3WL76nNVRQIWwg437ouOGweRWnZPHLi+Te6fTT+QRmXTlTjMQPP/2ILt27Yf4rC+S8p7NxcUKEWiedfbYEImz1YQ3zhaefRZ4zEdJpBPwhnHn+JGTtFuSdNrSm47Cx5YllAdFAVe1d8swKRQkk+UyWvLIQmUxCnAxRMmZSN/zlz0JA7NKjm6AJ3H9sj9MlMzrKIcMGylrRSTAQf+sNdb2c7MTSx849uzDnphsQdxRgcZGEmceC5+aXsknak4tnXSIlCJLopLc+lcbrT75sBMQMZIDxdOisZRlfZjYyn605gzEbNVFWtDrQtmMPjujTD/fdfR+S2QQKuRyCniCmTb9YziNLdgx83nh1gTjV7a27UFfRVf498+arhZLlzAGv3Pc4HHx88aQ4J0vIL0x3dq+w5POff9yBCldAlT8SEbi8QUybPUPsy+H9+gsKcu/tdwoCWV1RJTaIMsHX3HSDOEn++8UnX0AiFZWyDs+W1+XBLX//X9z8v3+Rs87sldd18RXTxIkvem2hyrSLGdgtDsyYdTlcIT+i2bQw0p1uJ1KxqJQbSGAlEY77u0/vg3HN1bPhI48Hblx9/WxBQkkeDobKxC4++K+HkJdEzI6Ro09XHT3hMNweN56d96yCmwsZpBIJlPvLcM3110hAwJLiqy/Pl+vcsWc7etV0lRLh3KeeECjdanFia8N29KjtgWtunC1cjHvuvAuVwUr5nbZsFDf/7a9oi0clafF7XX9IitM1cO0EzZk294q5z74jKU4HCeaMueM+U5QNTi0z9XKzVZOkcCMr1y3NfJ/9Mnk9ArcDbP5HDl1n23qfm4e/CC/EGDSlr12/Xu99fS/aobs9SqZYZ/OWI0ecUGK5S5HfGGjv5GAKuxOpRAo+txfJeBLr31cOz211SmTJ2K3/wONQVVuD+h270K22Du8uXgKPZD9FxFJxeN1+HD/gRBlwsfmrbyRjocHIp9I47fTTha0pJK1EQpi0zMDWfLAW8UxC4LKjTjxaWgN0j28JSWCEbrUJ4ezN1+ajskxpjkcTURmHOHDQQIk06cjIbP/mq28MIFABiHzdmHFjEckkpWbETOm7jd/IAZK2OABHnHg0LE7FIJfNkivguw0q65J6N4Duh/UV5inh7nXvrZPvtra3oLasGocfdRi6du6CcHu7fEZlVZXA9+s//NgoMdhwzLCTJIhKtUfRs64LFr46X1jGXo8PyUIGQ0YOF5iUUG6Pg3rLvTBwMQ9hkJnQuQKCLg9Wr3hP2lx0Zj56/BnYtmOHtPbwGuj8P/rgQzS3NKKmskbgs+MGnCzOWjoF4kl8s34D/DTv6ayQeo4fOhCO2nK0JUmyKaLM7sa6t5aKyhZZyk6HD4NGDRbDzXIFywJffvwlksUEhg0ZKoSY7zd/i5rKKiEq7d21W0gzDBq5i1g/PHbQSUIs29XcIMaP5DqWEtzMmOjQWdNiWxYJcawXGw6da0ImN9sD2SLGDP2L9Z/LGrP1z251of9xh+PgQ/oKJBkLR4SdvnLRMuSL7CG3S+Z7zNBT0YtGraUFqdYINq/5FEVmNA4S9+IYcd5EwOuUoJefl25qw9plq1TfO9GmfAoXXzFDapAk7tEQLXjtDWkLumbW1djy409SlqiqqUZDcxNcPi/eenUBPGyVMloUJ009G80tLWp4RXsYK5YsNyBs9RlTZlyELbu3o6ZHVzTGVMtlMhZTwjZE1gwpZfINXAUFRy9/nVnzvhr65IvOl3p/l949sathr5SWWKck0rPg1TfghQuDThuAY488Cg279shz50Q66iM8NneuECVTRI6cboydfBaKAZdi1yfTWPjaAkGjpP8YGUy5+AIJvkQHgAGW1YZ3Xn5LrofYSaqQxdkzpyFt21+LXsORZoe+LyspyLPlGfDaXQhZnGhvbMGrz79SYs3EM3HMvOoqgZuZkbJ9ji2wr7/4huy3GddfrnJvyjTbHEg0tWHp06+iSCKjyyMP6+I5VyJlh5A02RERq2/GS48/g3RaMfjzFjsunXO5lBRYTmD77ctPPF8qrbSG2/CP228TFIothXSmzPSeenwefFY365nybKORdtx5z11CVLznP/+W977+xhuEcHv3nXfBYQTmxEqvuv5qaRF1lwXRLOvvhluQHiJ0FllDttbu3LYDS94gj0AziSy47OrLZZ3JJX74oUck4HBbXMjkE7j11r8LgU9mrReKePLRJ5AupOG2uuQcXXXtLGHSUwiLZ5P6GY88NhdlNiJViiRNPsXVN1wrwdAz855DspjEjdddL8HQkw/PQ0aCEifiSOPKa2dLO6DNYUMhn/nDtjVzht0x2OP//97wJo346I4InemWIscSIqQculmcSNjkhkNXUayhtcCStDENT2szkE+i+KRqD3eshWs0SQcbmhin70UgfQPG1w6df2tGu87aD+TQ2S7oEq6QaTjOMaNPLmoKvgiTGDV0UYnNk3TikAydG+aD91aJs1A13gKOPP4Y2MsD4qTI6m6tb0Tvrt2xfMlSgYXLguViiE4ceJI8+E2ffym9zaztpSIxnDFOtb2R5dvW3l7SLV/53nsIeIPIIieZ6qgxowXKZs2Q+sWUhA2VhYT5SfbldxsJcRcRTUYlOj9xwIkSkVK2lNAtNzIhp4ULF6LMp6ZjRVNRDBoyWKBKbnsSat5f+R58Do8ib6RiGDr8NDFIwqpmuwJh+f9+Cbc0cChU48SRQ4XhzjrWuhVrkMom4HewRluQoIL3zbo6s1eiEPx67vnn0Lm6M6L5pGRak889B+GGZiF0ffbBR+IieIAzyOPok09Aeadq7Kjfg9ouncVhMjvh9bAPPVBRLgeRZDZCfl+s/VT4DFIqATBg5BDJZnkPbP1jvY9ZPMFcQr00rScPHyhZHw0v20w2vPfRfjX0k08fgoTbKn25PKDeog3/Xf6BGAxmrmkUMWD4AGFic6PTKYlWOUd9WixS3yTZi6I1hAcZGKZzKanFposcWWrHqSMHw+p1CcGuNRJGdW2N9OOy37+yvAJN9Q2oqKwQqWEaY7Kbi6Kl7xQ4nyxjR4G1ThveXbIMTiEwKXh0+ISRyORykukyWKJjWbFkGTyWfRDq4EmjhfktYh8FCz5atEKCNgkMSPQ8byKyDqsQwrh/nckc3nt7mVGrTcp1z5g1Ezsb90pGRhSIBpbPO+Dxyr+5dkSDWFJY8Nrb8rusgAv0SZTi7DOVehen6DmceOfNRcgXsnBKAA2cc8kUaaEL1FQKssTnYJXDb5KeZe0vX5BWOXu2gJVvLpG9qgKPIiZfNEXBnU6btNrxWnbs3ImDevaSTIt1aDqwRCQmLZVcL7ZRPf7YY5KpEToVlUC7CxdefomQ9BhkcQ2IKAQcXtl7kWwMV82+Wsiw5MGIVGlVDR697wHJdPlsaQonzroQCYsKmFlO0tK2mh3cETI1G2Q7g5ZMAS8+8ZxxIiH7adbVs1QCQEKtnERI4EJdDN4vuwN21+9FdXUN0qmsvMeCR5+FXcSACKtYMXXWZcg4reJ42NJaCMfFoeu1orzWtNmXyc8ZXDx+7yOS8TIx4N6bPPUcdO3RHbF0ElYnyxbtsrc6VVbjwTv/g3wuLY7YYbfK9do9Ltx+911wO7yYOv0C1NbU4N/3/Evsrer8tuKKa2YKES9jheqR551ls7JOTLxYniJBLxlL4L5//RtBR0A4Q0F3ELNvmKM02fsfhrvvuhutba2oKq+R97jhlhvEllJH4OWnXpS9QgfstDhxzZ+vE/SRTlz0H6jt4PfLOXj6P/PgMxw6me+zrp0jHQDznnwSTjhx0YwLhePz6AMPC6eFJEiWMC67YabsPULuuoa+j+ioOBNaTU1n5hqG15wK7fBoX/cjsxkbRGeyeh55Ryh+3z4i8rePJ6Idr4bcBYHjmTKElLRDl31psShhrA4TMM1ogh5upJ202XmbnXTHgEBfn5kYZ67Bq++L+lmpp10cu9mh66lmotZlOHT2n8cjMYnIVy9/X6IpMtkJ5w4deTqayHr0eYWEwywx3NSC777aLNfDflu7zYmD+/eRTf/9V6w/E8pNi+gBd048l4aN/6bhzKVEkY71xIaWBtRUqnrXSYNPlg3E/nT2DdOxE8JjTZLlt68/34S41IJ88j5ktUvbk8slmR6zdLaptextkZ+rO8hj0NBBylFnssIK/u8nnxuUNGVgh40Zjsa2FkEPCFOxDeuLDz9DOhETOJNZVv9BJ4ogStOeenyw4j1U+8vFUDMCpjFhsON1+ZDIJQWi52HngUkSBnV6hVQ2+pwzpD83n0jhs7UfwedUQYXO0PN2i2R+5dVVcv2l4Sg2qwREXFx33gJ7Jo+Nq5VD58PlPZw6eoi0KnGIA1vF2D+/5t1V8ELJhpYcOsdwFgvyPLVDl9qRBTjp9MHi0DN0eIUifIZDZxTbUuS8ehfOm34+vv7mG/Q6qLeaEMUhJ4ygMxmsWbJagHWS9XTbI+8jno4h6PLJczp5xCAxUvxDEiWzfQYgdMDM0Fkb5OQnZjvcb5IVirqfUvtivZgZKaHmFYuXCRtfczGGTxwlhohdFnw/IjvLFy2BGw5xdnwKgyeORlYkzJRD//DtfQ49iTxGnHsW8i6bEP+0Q1/19jJks2kRTGIVfMRZY4SLQF4EndOObdvQp2dvMfLzX3oNdqPDgOFWAjToVviNHJzXoB06AysOiVk8f5GcFxKnCB2PnzwJNr8HaV6n2yF7i5C8sIQNBTz+iGUKe64gQd7S194uOXSa08kXT5H2QDp09tDT2XASHGvOXTrVCcE0FY3j4QceRI2vUvZyc3sTasqq0RptRWVAdYGwJHbmxImAxyl95jy1C15QkDv3N0mLl1w5Ha3RsCiC9erVC/W7dmP5/MVSsgq5vIhlEzh39nQkrbnSEBitd6/lb3/fEAO2ggV+iwPPP/qsXBPPNPfSNTdcIyx2tmWWVVSoTg63C/2POBw/bvlZgniK7ETCUQlM7Ok83pr7HBwmh37erBnIumwS0FM9sNAex6sSOCiiJTnpF8++DFaPC5QffuTOB+XEcU0T2Tj+c/992PLbrwItk4BHQ07dA4ofvbdouXAIVPdBAVfNuQr3P/IQqBxw1Q1Xi70hc/3Bu+8vJU+/69BJLjUIzEwqyCva+dt2HH/MsZh15VWoDlYjU8hg5syZ0sYbjkTxzLxn5HkxoJp27QzUNzWgprxSiG+P/esR4zN5jzlMn3m5PDt2HdH++gJ+mbxIFPSJBx6FI5FDmTcgpbPzp12IF194Vc7dtCum4bD+/aU1zuzQaW8uu36mlBHp0AsGKc7ssHlt2vFpjXrtaPV+0A7fDLmbgz39by29e6Cfqc9RWGaJbG20TZrHyoq6oZFFm9nwYmWNLiydeZtLRHx/s1KphtH5txl61/82k9/EORtTM8VnmWB9HQiw5EhdAXM2bzl2zClCiiuNsTT1odMjMENPJ1II+kl0er8EufMBnHraIESRk+iNbVoUAWGW/t03mxH0KVYtnUrPvr2kfrluzVphpVP4gT+gsHyUbUuWInxOH8IJ1uJDpWffnggLUeSEE09E30MPkcyH9XaZsEX94/JyNO7ei80bvpYse2/rXvldbl5CRNQ85sJrvdzvvvwO4RRbk1gLs6Lf0f2kXYgOgzDlN//dJAtL9SVmtf2OOBx13btK5sqM66svNqJlZwMS0TAq/CExDP2HnCSHtsIbwJcffo5kIqokX30BuXcqKyn+P6Rlrtxo2+Jh3tG0BzmPA6cMGiB9xyTFLV+4GAG3r9SHfvhJx0ibCqEs9rxy8egwGaiQpZ51K4iTTpaZxherPjZqoerAnjpmqPSNUrBHO/R1y1bBJw5v/wyd2SEd+ucrVYbOa+T1i0N3WcXh0Vloh86WuTiAXbEmTDhrgsj0isSkzSbjQTd9vknWg24zWYgjYPUhnGzD+HFn4pMP1ktAkU7G4fP4MXDMMFi8LmGdWxwqyyfUS4ieE/6YJfJGmQ3yubfGImiLRFBZVS11Q4ryOPJsJ7NixaJ9Dp13OPLs0RKYsBOADp1PbOmCxYK06NIJHbo4SmbNzNANhy6BFR36+WchZ7cK6ZJogDOVx/tGhp7MpGBzusWhw+WQLJsO/cjDDscj9z0oveK1oWq0x8kWLpO9wPaxha8vkHWQAJAOffJ4laEXqfLlxDvzF0kgxL3NDOfimZeiPZWQ/mfW0kVTPkPIzshoiLAxYi8A9lwRzjzw9ktvyDoqMlcRZ09TDl0QGX6wMVGxlq1X27Zj9aJViGUjKHeo9kKFxuVx1tlnYclbS0qOU5H4LhJkgueDehJL57MdLqt4HW43zrtgCmo610nbGG0Mz9irT7yABLstKE7ltEuGTodO1EkPrdHGU8+i/j1jTIfOoOXJx56A3+5HEimpGV910ywkqAWQJQmMJDcrAqGgiJ5QJY7IFstfHAFNno8jU8Bbjz4HpzCm1fCdc6+eIRk6uS7M0Ivtccx/ikQytUfo0KfNuRyu8iC+/+lHrJi/rNSeyWBy4tRJUpemCiDRAIrKcHtRm2DuPQ/JvmP5kuIxzeFmlIUqJYOdc9O1cBstjGSJV3rY4qhIiDpDzxoZOsMXB9ceFqRTaQS9fuEpsM2YiNDLT76ESDKCMk8Zps24WHGHLDbcfe898Dq82BVpxG0P/Qs2lx3R5jbRcnj18RcEaWCGzafxz/vvFD0OImJUmksmkti7Z4+cyyfunQviMdl0ClnyfOxu4cM0RBpx6623ShcOhcS0Q2fTHDP0y6+fCd5Dwaocup2yvIbEr85UO9aYzQ7dnMHvc27/t2zTMXPvWGPnOtpETnsf5K4dqZb6FSdscuglaXNDu4XJpR4YZob1/whZ0A6dr9Gyy1qsRgcsmkinSwr6DJgheDp0C4XWtKQveUZsW9Msd6Vbrshxwo9jy5rVLix3EizeW7ZCZB6DbMPKZ4TQFuhcI07Xxp71bF6kD9euWiOfH00RJnfjpAGnyIH+4tMNUj+3FgsCuVMmkyz5WCEFt1UNfeHmjSVjAp3zi5tq5PhR2Ll7t9RvKpil2qwC49HIM1v68IM1xgZUG//Qo9ScaWbmdOp02ozUFi9ejLqKOnlfDpcZO3as+oxcHuGWVvz6/RZppaOKl8DVpw+WDJ0RONnbhxzcB6uXUFwHSBM+5dS5wSeguksdWnbtxaaPeH88YAq5+3XnNnTt1hOJYhoOi0IhaBwLJIPY3GLEqZU09vwz0bRzjzj07//7tRjRlGR+LvQ/4ShU1NUgkcuIM6ORo/IVNwCdWtymIKpAwQZ3pijKdPtgwQJOGTNMIGPt0Nmr/eGyVZIZKpVyG04yIHdx6EXg8xX7HDqDghNPH4QkHToH8TBDLyjInfV4Xj9JcePGnynlEErmdu7SBW+/8nbJDjdE6nHR1AtEOY4QHB305x9+hkw+JbKbzKqOG3oyYrmMkpcNBUWEp6qiUmqCTQ0NCAUpABSXjIk1Uap1FanFT5lLk0Nn29qKRaw920uQ+6jJYyTQ4DPzOt1yj0vmL5IsiZC3ztDp0LlufI8PF6oMXbHLcxhx3lnIO9QwBaoFikNfuAyFgurXb06EMWr8OBx3ykn45PPPpA7+5OPz0DlQI+sRjrXhphtvxO69e5VUbFUF3l3ITE1ntMC4cxUrXCBthxOLX1ewPM9FIpvAxdMvxS+7tqOsthrJYk70HWLxmBLGYC2Vf6gQR5Z7HhLgvPXC6yWiGoOzyZdMQYKwuVMp7hHd6Na5C7Zv3YYlrywWBE5rTZw2aqiQ4qjhwLGZb73J+jd5D4rEdsGMi0Wtj46YoivL3nhHfp8GkK+4dNYMEUOiM2WtkCWXZx9+Qs5ILskyhQVnX3Wx1NCJ6OjZ83w/PeDkjzIssvkp3vTM3KflKelWxVGTRqNbzx4SxDHIlD3ZtSv21O9V5aDaGinvUXDF6XTDnilg4dzn4aBqGLsOLBacc/V0ceh0ZD6nC8W2ON585mXYimq2A8OsabMvR8HN9isPHrpdZdNGjCQ97xSuIveF6CIFaRp270WX6lrc+pf/hd/phs9OJK6ANDKYOedq2de0cQwGy0MhPHLPQ0ZN/vcdOv0RhwQRZtdKnQd17yXw+b+k/9uNmFGKvOaGOWhvD+OBBx+U85SHHRf+5UppO/RZ7Ei3RfHWM68hX0zDbmEQnsH0mVegtlsXNLW3il+gQ+OeYJBzx9//CUe6iKAkL1bEiync+JebpZVLlCJjcQkw6NCJTjFgKWXoBuReYBeATZFgzZmrdoh/5BjNQYBZmEU7/I71d22QzI5dZ+jaUXeE3LVD14iAzFrQ2bIxvpk2omP9vGMQaobhNRrB1+h9rmePmO+X1097r4MM8VWGqI2SQ6Yg3L5ygAQBJ4wbWFKKE/KKQcOXynLRIpkmM3TWKj9YtgoJqcn4RVjm+j/dhFWffST94g07d0uGTnnENe+vRjpLWJ3iBjmcPPAUhMrKsOydJUKeqfSFxCkedewxoppGFTRKTlJhjFk3ofTmpmZ0694NkVhMImpG1sxISBqhSAghNbJw2/Y0YOu3vyAi/ZQqCDhlyCnyIPQGoaEgTL1pwybkDFkVRqAnDzlZepHZkkOY8duN30igwt71VCEj1xesLJesiUamvaUVm7/4Ch6jYkd2+7Gjh8JfUQZrKoeN6z4BOZuE3agdPWrcGdjRuBfdDuolDHWp65dXCiO9adceURWL2QpoamtBt+pO4ig+WbUO0WhYMYMdLgwYOVQy9PrWZoH4CY9Sp57jCBn9F/zMSZVD92SK2Pj+PofOsSd06Mww2XpFJTA69I+WrQKrmMViHnmLDScMH4icyyb3KRm64dAVW7+IE4crhy6T9fJF+A3I3Wm1ozERgdcbxIgzR0rQQ+f8+YcbxEjxGW9v2I5/3HqrCGlw93Xp3Bnh1jZ8uHadkCvZYmS3OTBg1FBYPE7kHTZDRSoqUq8iKsOAhTKdbL9LMzwpCmJRsFjgcXmESUvIXWfo70qGzr5eVX0cPfkMpXOez8PjcIlDf2f+25Ib02nTzAwyMnQ6Aellf6ujQ58gWTEdOjsc3OkCVi1UWSw3A9AAACAASURBVFkkEYXHG8CMa6/EZ19tFALi0vlLxblRIMZOZblRY8ThVlRVKk6DzYrH5z6GTgFF5mRmM55BAxseC8qhL3p1oVwdjSHvfcolFwja4ikPoi0RE4U60XMXcUelolhy6KwvFy1463nl0FWLXhGTpu9z6Co9T4ts6zOPPS1925VOckyKGHL6IBx1xJGix0+omONzH3n0UcE0VI4KnHXBZETTKQkwqc0+/7nXSgEIHfqYSWPhLwvCS0lhlws/f/8DVi17V9q/+Nwbw804f/Z0ZB3F0jx4GiwaOQbhWua4o3HU/0+HXu0vwz133IUA2yglAShgxuzLJCtvbm1BU0szjj3uOPzw44/o178fWtvaJNBnPblL9+6IULc+V8TCuS+AVF5VLrBg8tWXlhy61+6EJZwoOXTuS77mktmXY1dTA0LlZSLG0xZvESU43sO/7vsP2mIRtITbBer/cuNGmalAoaB5/34Erc0NqK2qFS2C+x5+AF9+87Uo93kDfik1Ndc34rl5T0tZiHfFEqdk6E67wNU82zkLdcWzMtiHiQwDW07/I2+DpbGudV3wl5tuFtvNPXTFVVfg6ccV3B5Lx3D1zTeivhCTclzvms5ALIV7//ZPlLuDUuZx2Fy49Jor0LV3T9Gq6Ny1i/BP+BmFdBZP3PeYXBe5Sx5PAFMuu1C0ODjoiOU4EjvLfIGSQ2eGzrDrsutmCjqUtxbB1kjt0LXDMsPWtLvayWpnph2c2aGb4WozqVL/rvlvs0PXLHdNitPvrTN0QZY4ic6YKNpRWEZmJxgb0sym1//WQYXZiZudu3kyX8egREqWBkdAkkGTSp16LTXaVEKnYXeB3OXDZFLTPofO4SxsASPkHmkLSw39k9XrVfVZer0d+HX7Nlx23Wz8+PNPOLh7T4S8fjz31NOoragpwe082L36HyQ1q0/XfSIZejabhN/hwSkDT0V7NilKZZSG5Hi+X37eIiQvflFSkMMgyKKn06N8LAe90LGTbEMRkDKbGwtefR3d67pL/6te9AkTJmDnzp1iGAhRb/l+C1oiLdLPqWaIWXH8gBOkXEA4jDDsF+s3iINx2VzY3bQXM2ZeIdrX7FPn7F8eklVLl0sG5Le70J6K46wrpokgw1F9DsWil+eDytkUkWGXwMDThyKcScLh94gjYpT+6w8/ocIXkL5pieCzCQkaKA/aVt+I3zb/JI6W0Bgj5FOGDkY0kxTnTdEH3gsHpDQ1NYksZX2sXYxQMG+DJ13Al6v3Qe4kq504eqhy6Dalf++jQ1++CiGS4gp5ZK02nDBioGiE8zBKhv7uR9JnrZTQijhpxGCk3IQfi7AVivDrDN3CqBuIpOMYM/YM2XD9DuuPO++6C+V+DnxRyMsJpx4vLTVUsSK5jSMiX37pJdRW1shYSK7GsDNHIm0pIp7PSBsgWxoZIJDoU1tdje3btktmJZiCyynsYbvDKXu0SIcOm0DNhMtXvLNMQi512CwYNWmMIvRkc0o7v1DEkgXM0MkQVs504CQFuesMnQ5dEx+TyGH4+RMEVtQOncHTqreWIZGIwu8NoDUVwYRzzobN4xLS1atPvmJA3Xlp0zxvyjlC8iNExyyMe3jpwqUlBS5p4ZoyUTl0zihwOLDolYUCfzKoIUFpzFlnyLhM6ouznYoMbLvHWWL0SJuNAevSmTPAWfiiEhlRfdBFTJphOHQXkTLAm4EEkq889bK8riXShJpgNc4+b5KUPKorq7B79245V2+9sVDqqtliHi6LS0h6CWawPp/sm6cemycBBY0Ls7S///MfMtNBJFDzefTtfTBuv+XvqPJw96k6+5TrZgg5lMEu0TTW2pmhci/p+unvOvSCBfVbd6DfwYfguSeeR0u8BRU+jhst4ILLLpS2NXYC8P0cTifmPjBXuBVTL58qiIG/rAwp7qe8dugqwyacPnn2pcg4LNJN4SPHJ5zAgqdUyx3tB3ftpbMvF5U/Mtjj4QjeNJ4191A0F8f1f75JkLH6xkYZh0o1vQfu+JckBBr9iSODG275s6BvHODC7D8YCKCYzePhO+439tA+h07NixLkbinA4XYoFNLpRmWoXPQL9u7ag7rqWuzcuh1L31giQQ4d+oWXXoiXn3tFBgRxPa77680Ie4pI5TPItUSASBLHH3IY7rn1DrRF2hAKlsv5Hjd1Inr2PVgQj93bd4pU9bMPPSltbUWRBldo4423/hmpXFYSMOpMiIZCvoC596sMXZNwL79uHymO72G17ZN91ZA715z7SHNxzNkp94Z22h3Z3yWHbJog2tGZm/+fKou6bc2cCWthGWkr+wNhGbND1/vUDL1r6LxjSeFA3z8QQ15D8OY6+7735zTQfYI2UmLo2LbGDJ0bki1FhBLZrsYojIz3DR9+VoKVtMBCfbINZ597jmTnjNy+/vxLxAwjF88lMfi0YfAG/di6fbtkZ+wB5gEKuangZMHxpw0QR7Vj+3bpvSRU8+GqdeKk+h3ZT9p8GpubhQnPrJyZrsPjkkiWU78q7R4xXOvWrRN1OBJAyAo+5LBDpE2IB/frjV+jJdyCypDKhmi2I/EIRoweBbvXjXAkItDQpo1fCkxUEawQA9gSb8OUaRdh9949srHI3q/1VYqh3/LD9+jTrz8OPe0kcZbplrA49aXz35JBGIFAEE2RNgwaPRyhmirp3ySZpFddV2xc+5lArceefDy8dVXYtnun6KMTcv/k/XUivOL3kWiSx8Dhw5AsZAX2+mHLz6UhM6w52txOtOdSsOSLCGQtcKfy2PThp0qqlw6MOuyjhiBhOHTW0AOGQ5cMvZBHymbD8XTopgz9M8Oh69ruSaMGlzJ0rl3JoRfVEBn2Qp4xfqzouZMBy7a8n379CX0POkSIjmw/u/iii9Da3CJZ+oZPPpNVIGoikqco4OTTBgkUTG19jil9/ukXBC4UTgOSuGTGJeIYOLXP5fcqVb5giM2yokDGDF3qxoTcl+xz6KpkM1ocusDlTmboFixdtFjoaISXabQGTRotg3NotBiwrVuwf4Y+/Pzxwi7me/jtTkFDPnhreQlirY+2YOolFwtbmfKib8yfD7+NwpskQTLLtuDMM8eJYyHjeu4TjwuipEZ20kEAE6ZOkiyagRYD5reNFi8G0RQGuu6G69HU3ib7jcqEVChMCNvd6ONmDa2gJn+R8c8BKIteerPUWkd4fNJlUxCHgtz5ulqbF9G9TXjt1VcRcivdAHVCCjj/vPPEqbJ88OjcuVILDwWYwVuQLmZw3oUXwEoN71RKmPxUxgvYFTGVNoTZ56xr5sheZBZ56y1/Q6+qbuLMdm/fJizwIeeMRtqWF8IWA+s77rgDQVdQJnPx65wZ5/yePwdZ7n06d8feHbvx2kuvC/omJHXWsC+YJHuRRo4a5vfffz86l3eWZxHJRhB0BHHOZVORdyvERmXodOhqP5x99SVIOyySSXKYDAi5P/nS/3Ho8nkk6EZjePmZF2XGhd8TEAfHP1OvuAh1nEbZ1oZnHnwSqXRUWP75dEoQsZvv/Dt2NtfLGFS31ytCWtTrIDnx7tvuEJVBnaFfec1MEbGiQ89YyK4owBP0SisrdSfEiVqsSETi6NGlKxp212PeA1ShU3XgjJT+OHY1L4HNmRefA2+vWkSTMfhyFgSLdmkDvO1//4ZqclOMclMRdlz3txuli+W3n7fg7RffRCYdh9/llzPLwPKfd92BhpZmVHWqlethRxDRWpZWzQ6dGfrl1yqHzgydCRQ3nc5gdXauHbaWTjVn6eaMVEPSv7tJjB/oerr5b+XA1W41Z+gSTJiEZTr2oWv4nb+sHbq5Xm92zPpaD+TQ+b2OJLqOjlvX2PWwlv05BqrkaNZnsPQfeqz0oVMhTor7hoAHlY4IEWZSGXSq6YSW5masfHclCLMSzmRmRZKaw+FFNBdD0E4JS2b4ObgsqgbNmz36lONkihDJKXxoX328UYwGQcREJgm7U8HyqUxShEiSeTW6kQeaG48ZAaeUbd+1U9q22MMrIyrZvpRMI0TYNp7Epi83iXnmoeb1ETJy25RR4PtIXdKm9JSzhSwcVgcOO+YI2ANeqcdzxOcXH22Q++L7qPGljDyLiBcS8Fl9ovREsRgaaGZ3KeSEFMfN2b26E5p27Mb3n22SZ8DAyGZ1So2xXfSSOZzRikwhgZCVHHPFYk9bbRg69nQZl8kRhetXrBEUhKQjykASFKa6Ep/R5PPPE6NKR8ihKhwLSpiaMLg7W4QjncdXH34qdW5CjjRMJ40aIhm6tBYxQ7c58OG7qoZOJn6GkPuIgaqNycjQP333Iwk4tEM/dcwQgR81JO+FDZ8u/UCehIabBg4dJNDjnr17sXbtWlGiIyJCQQl+JcQA+JRgRT4ja0G3oVpZrBg18QzhCXBoAweArJOZ7PvaSQaMHCCOMFPMw1cWFI1wGiqKdICSr3xidGIF4N13zJA7MHLCaNmLQopjax1JcYvekX0i09cADJ00Wur3yiFYsGbBihIXgus88rzxss4SFNidMrRileHQiQxxncZPnShIDJmvb8x/AwEL8RqFdKjuENVOyHtWTAv1fd4HjT8151nXZoZO1jkdOs/UPjFgS0mJiyMof/7tF9R0q5MnKBAfRz7mC7L+DLzoqN5+cUHJodPdnX35FKm/c8AHnxVaouhV01kgdxWkq/OTNVTilHyyCwlj/K8geUJnzOOyWTORc9jkTJL89ORD8yRIShWTgvZ5bTwz7IhRuv/q3CuxHYWMFDF51oWiD05EgoI1rzzOueTqK444ps+YLptA6pT8Y/yb36MeTbypDb279ZA22fkvzJff29m0E92quyFRTMJjUX26/EqBMp7stHDgrKlnobZLF7Qm44JUvDn3BTmTNOTcD+fOvkTG5VJTQLetvT5vHymOKzh9zuXCSO/WtauQ0FhKeuXZl0vKf3y8XBveQLyYgN9CGRdWvjLwWJ24Ys5MxC05pC15laDk1GAnIi3S7nUX271Uvwr3wJXXzZRxyQwyGATz+WU43MejBKOZSIhORCAoHQCxcFQg8mce5Txy/aUc+/Tp0+GpCiHpsWJ3414cffChiOxpRKKxFX179sYdt92uVBkN0SQGD7FMDOVOVS7lH3V2Hbj6L9cJ14DlUNplJhsUMmptapbzOfc+laETcqddu+L6mcKFEaW4AmvEyoqYYXPhhMicgn3ZuDmz1uNHqXmhHPM+CVQz9K0d5oEcuijE6WFfxntoZ65tj7QI55T/YClEfm60sPEaRXXUhAbo+9BZtLmeb3bW+j1yHMGtBWwMWF06r6RGXii1KOsae8eAh9PWtJMXHsJRp59clAlrxg3J9jOo+0JSKxQRi8UFflv/wXqk8kl4bOqQnDjwRHy+fgPi+YSoj6ne34I4U76GkDbhLsKMZGXzovw+P9asWI1IMowyT0hqrfxNfilIhofKhh0NO9CttjsGnDZAJmVxs0uwYTNmYktjbVEU6jgL+aijjsKSRe8I6zfgpDY8gTP2+ToEGjrrrLPwyksvozxUJjV6tuOdMnSgOPSffv1FZogTzl7/4UfwO5RuMYMDYZLCiXAmjLFjzsAnH3yMRC4Ov90nV9tv0DGSKZM9zTnMfrcHH61Yh2g6gpCLxBNl0NR9sQVJDVtoj7QiFKzAkcNOkuicB4CHj8TCzz+iHrua+54spkQ6kg5g4OjBQkBkHZatQFR+Y689CTDsH+Y1rHtvdakHmwZt0LCh4iTYbsIpbCSyfS6tbUAsG5MRsSPHjBZnzY3ETcHr52AL5pf8OvzkI6Vlzk+Bjl27Rfd+1bIV8AhjgBl0GuPHj5fNR4fOa5rPDNWhNPPbk+0iy+uCUwZ9sKY3efLZWLTgHXmGkXwE48aOkz3CwLEsGMKqd96T380Ygy3GnT9e0BlOm6IxI+QeCpaJDgEdGAmSFIVhP+1nH3ymAgdplbPjhGEnSt2UKAs5CFWVlSK8YegjSq1/0BlDRZ5YWO2U4l26RtyWmh5gxZlTJwg6ILPj4wnhU3z98VfyU14j98jw8SNEc4BTpfh5Lzz7fAll4L0kigl4Ld7SdU26cBIWvbxQINFwOoJrrrtWDDoznGOOOQabvvwKS5YsQcgRRAopCRI9FjUnYfCYIaipq5Ush4pbPFsMhAW5sViFL8DBPwteeFMhbMbdTp5xrqAVPEfiqCIJeYZ9+/TB3//+dzFWAYcfSdM5579Zept93Rw89OBD8rz4Nf6CSQjUVonCHrNDwpTPPPEUfErFAOFMuwx/4eeH0+3461/+B0888DjC8TZU+spFMGnklAmo6Von9V8qKi57jUx6rm8cAXsAF195sQRjglxIAKgcmeCIRQt8Lo/AzCS2ctzuv+64B4lEDFXeSsSyUQQcAWyt34YenXoiwadYyOJ/bvmrwOScyFdJYZh0Gq8/8Yqh/yC5GqbOvEjKInxO3FPcYy88/pwELCo0s2Da1ZdK/ZnoAp0p9wTFk554YJ7K+AybRnvWbJQD2hKtgrIJCzwSFgXIHXt2oXuPHoIU8mdtra1ipOc/9bq8R1u6FRWuCkybNU34FeUVFXJdCU5xY4BjyJNKyYWWQjOzOR0ik8VTDz1Zcui0iwzk/3LzzUKqtYQ4JCor9oNKnwxm2Wp25OFH4M9/+hO8dtVprsY5AfFMDGXOoChhsgn3ojkzxIawdZPdLfQl4pCyOXGA3JPz/v247AcGvrSF199yg0yG5FmJx6MlQpwus/DetSPk72nnrrP4jsQxvkZD0x3r2Nqvmf82v5aBs3B1Ogxn0a/h9ev3l/c2Qdzc8LQpgmobZWKdies2Nn2tHd9f3tRgz0vIJsOG1B8zZM9XmcsQ+lpKrHj1Rvt89tHDT9FJlvGj/aMdRkKaOk9hlkq/yriao80YN26c1Ibee5fMb7s4CF7MpZdeik8++UTYsfx9KrbRUJE8Q2PFaWFcnGVLOLnMqWrfnDNtUfraLbEWUXr66utNIjSRpSgIFXm4cfngpdVALSJlMisrKiRwoAAJI/3nnnkW3asp70jiQB6nnnyKfO72X7aVSDvReBSDThuKn3ZsxaTzz8Xq1asF8mPdfuWilUgiWXJojdFGXHnllfIeK1euLH0/UojhzHPPllY6ztquKCuXkYgczEF3zEzRAzeS+bjUgit9FfL5u5t246//879Ysfp9hDrXCHTKXnjOw+5c2wnxaAyfrF8vzoSwM58PhW6mXniBOBXOtaYyGDcX5ybTgBO6/n+UvQe4pVlVJrxOvDmnil2pczd0k5okSDfQEgdskCjCiCBDUhEQxSYpDjA/EiUL4sAAIjhiIwrMoAiKgyKhY3WFrnxv3ZxODvO877ff766z69zqf2499dx7zvnO9+299lrrXWmvDRD5yEc+YpPDk2mjjRufeiNpD0UPxsB1X/nKV2y8N9lPDIPjluffwiIhCA6Kn77+5a+nhsi51XP2qle9isYDT3jL5ViU98EPftCmBxCWA+iZPeEpT2DO+6qrrrLbb7/dbrjhBnvf+97HNYJixs99c/fZq1/9avID7vdP//B9m9tctJkBnOVs9sgbH25XHLyUrSxv+zLAPrHoEbp98tOfZoeuusLmlhZYbQ/DBmFMNDRCdS+UKpQhimg+8+nP8BAZ8ml1gc/E2HE9rsFxoAjBjmQANjg4Y8le+cpX2uzsLL+DWoePfvSjNsoCMbO1xpq97nWv41Y8CBLojLzx+9//fm6zRPgSRs0LXvQC8iot90aDY/n8f/+89VhvCvqY0/Ne8jzWd8CwQC0BlDV+5jfnOQ5EYLDt8tprryWt3v3ud9vOkZ0EdZwhjbV7+W++nKkghFxxEAgUCJQG1hm/ZeX/5aeTlq0wOtC9641vfCPvj//Nat2mR8bs+JGjrPrGAUef+hAqxpMfwBby0rfeeisbNEEWP/YnH2NzGRgm61ayJ/3if7IrrrnK/v3f/p3Hv4J//+Dt7yCI4+Q1rOup+ZP2Jx/6EOtjPvC+99uBnfvJMwvVFXvFG36L3t3C7BxzzJ/9xGfYrU7V/b/8shclUQuAOo5bzaC3fuL5QldUNss2MjTClNnsmbN2/dXXMlLzljf/vu2d3GOlVsn6sjCikgrr33z76+3Yifvs1Lmz9qhHPNyWzp6zqfFxe8c73mGjhWS9VxurBFzIO0K60AtIO7zzzTh8pGnlVpk0fsvb3spjWE+dPsWOkAf37be7b7+DkQNU9L/l1lttemiK94RvB+flTbf+rlVqNTt15jS9cuT4AW4wFHUOgir+3/zmN9tIdsTW2ms2nBm2d37wnZRljAmpRPyXF5sYEJm0Nak6nUEn/c4b38iCyX7DoUBmG411e9d/fZetljZsbg07LiZoxKLj3ejIaHrIC/r7ozkUaLlzeEdqpKCt87vf9S47fPQIj1xVZ0SBlgcn0O5tb30b5RG0Aw+/4w/fwboMyCJy2CiKkxOp8LE8WBalBW/9YoAuPPC/U0Z2gJfydtKVhedVXBiG33JwVdQmQ8H/xr0KhTzbIXsjA38rRO7vLfpsjQvbTZMohEDcg7qiE90APQ3BqyW2ohTX3/woVrnrvwbgFwfCjm0r2EsOLxbKAB4xjvIEkEGyEPrA4iFvffToUf6tgjTcC4yHBSTwTkwwnwzFCEajV5HL8TOEL+AJ8uSpAwfYB57KCc3oYReH8ISsEFil8ERgdKBC/tyZs/xdq1SZx4GSufP2O+zGxz3OPvLhPyHDD/cNsdf8Tb/wRBY6JW1EW1SeGAuFenWVCgzz1fY3vA9FDoGCsD/k4TfYvSePk6Fx+ATyhOh1DgODnuzISHI+fLNF0IHFCgsa+0FRPYzQMY5RxVGzKBRDv3JEEKBgH/aQh9JbhWJHMxM0bEF1Pw6zQTtL7MXHOiAnjPsDIFH5DkCF54H1AK2wDrgO48ZrgNKll15KcMPc4E1jvfAe1vlnP/uZPeQhD+F6A5DwPdwPY2b+eHCQr9matVJhhzwU6OFz9HHH97Beyn2Jr/Bd9LO/++67SU+22y0WGMbGWmIe8CaQD1fHK7TM/dY3v205K9hNz3gi+4Kj89bOvXuojLDOGTQzWlpOuyUBeDAXrB/Gh2dpvFCAeA0+47allVWeSw0elOKQQlB+C/cADUBf8C1eg49xT7yPH8yNh/dsblIx428YrXfcfjvPEGdDj9VVPhdjwzG/eA+0gYIG+IMeAHDwPWQIvIh7gLYYq3oPqK/CkSNH7Oce+xg7v3ieYT+MX3KGdVZxKMaE1xgr+Bnfw2+8Zp6w1aYCx1qDJ/Ab84Hsgvdg3GBseE9bi9J+07kcK7mR911ZXrGpyUk7feqUHdx/gN4qjH3QGJ0CT504wbMHcP46zqXHrpZLDh2ww2dPcrcHwBxAiHPV0XXuti9+zZZKS/ba33htcvAM/iPUDEBnuDZRi2jNi5qR6kaJXjQKc7H/+QFXX5OcK766ytwvmqIgZ4891TjWGcci4zS/TK3GRlegsXbGAFBBfxVkYc1BxyuvvJI6D+sLgP/Jz36a8CK8zcEhthUGDwPMETUDPcDD4BcYenBE0C8dBcIA8R27drI5EA+aKRZJb+k38CoKccHPGBeeB77BOHE9fuM7lPPE+uIPvx90JNYXQA0dCACVjgKfgM+wBRjNovAbwI3IwMz0DNcNXQNLONd9aopbR8EbiMCgYBlrWIERPTFui2hsxRPLtv57UMWcYEBL3wBDMA/8QGc0eBTvVlGc93Qlg2nO2nniep56vW8H6DIUPLh7QAWg65kx9nUL43vvPjV7Q3dHXe8BXTKjde0cT3dA9x66aODHKNmm8RMmk0bVBeidyfakUQUugsKBcIN5wGT4QdgSQIDXqCSFsgHDQdChgDAIMDEYnedkB4EBCEAwBO5zs7N8Dt4H8ND6rCPza3ZubpbPYM7OnWiTEi0INHOGyPUgv4HOOYGxEH6GkP2ff/1X+/nHPNbOz83ZF//HF+zgngOJlVrZsJuf+mQy9Imzp1NFDGWHAxe0dx1jx/wQbUD7VswLn0Gw0UEJZysj5wvhx/a3zY1NK6AjXLFos2fPEeQHeFym0fBQBT8UBiz0wlC/nTx92g4eOEAv/fjRo/b4G2+yb3/zWxQmABC21uHEKhg6K2trbJiBbW2kL1qZ5mElJiFzbYMAnTAG0BSfQQFAgPAa18kwYYvSSlL1iu8AkLGWUOI6phUAg3XD8/A9PAPXQ0FDCcDTxPswDPA+gAl0wxwFEBBojAe/sdbw8tFfG7lcpA+Q92PBGrLKtQaVCJTRbV/5ui2Wl3jk5enZsyyGQw0F0iTgD1QXI1wLgNS49VzMC7yBeQBMoVzwbPXCxzxQlQ2aMHWxvp4aQeBxXMs+5+E+4G8ZCaAnQ7YTE/S2QeMHP/jBnPOxo0dtHG1uq9WU35GyQmgPn0NBw/hBkZ/qDkBj3AcACmMR40HEAHMCLUF7XAN+wBiwPohWFXrQ2KWRegjxfl7MFc+DQlCBjZSE5BnFY1g3KF5Eqq6//nqOk+diVyrkd6w/xoYxYq0VcYNhiXHCm8N3kLrCjgREqdB3AE1m8B8hcQDB7l27eeQo5oMoS3FkMGnEs7LKIirkju87ctS++ZW/ox54wa+9IGm9HJoKAdRROc499EiL1RrJVr1MlqfzocENIjzgp7OnT9vVV19t84uLBC3w2469u5nzR3X68WNHbWZ0jEfQSifhmaAX1loGoA7QgHxg3OAJ0JV1Qhmz9Y2kmHdxfoHjh5EE3sWuEtAVPAL6oX01QBD6Asb3FHr2lzYpm9JrMiyxXrgGRp3kDdfgfhif3oPsI1InMO/wCDOZ5DxxNP4plaiD0OFN4Af9s7K5znC5PHSkxqRLx0dH6RhJj+3auZOGG4pcoddQ07K0uZ4aVwJKPwbIPPQneAM0xXzwHl7jp4qak7Dt0oOuB1NtGcPnPoeMazygx6Adg68HxYReWXro8XP1PIHkdvfB95pNGNOJQ+ivlweNuXowjwEdu8k0Lx9uPCot2wAAIABJREFU97l/76Hj+zIY6M2HUH8K6Nc98ZEX9dChKKGooUzAzOx4lM1S4aBJA5gTDIabY+HAnFDWuFZCgWsBgPgewnq4HwQCih/KC4uL79OTHBxMvJ3SJnMyUPZpUUwYfOBeEgqAgjAxQu3Yu44zhgHsUKawMNETGZ/99Mc/scUzC0nOt13ltptrH/ZA7ukFSGDsSg9AiWKsUOp4DzSAcGN8EBDMDV7sz26/nSCL84UBhJgD5n782DHO75prrkn2izdbKT3gVeKHjJjLcp8qcuJQeBwzPMGxcf6HkBEAcM54ucQGHdjGB48De50xZoAZLGcwkIwu5nUCgykkJxrjfShpWMqYExQNvgfAw7x5ilvwQHEdQEvRFihyKDfcH9/F+mJnwpU4t35piXMFKMCoQyQAa+0NODCiDEFGOVZXeLDNRrlEpbyygCK6UeZjkaf+u9u+weLIxzzpsTY7f972oVNVrcqICGoqsBasO2htbXECHTAXgA/+xlhkkMoLE51wRCXWGYYU5ob5gKfUsQy/5R3oOwJ43Bt9nNHVC/SAIYnPELYEcOPeI8PDrB2AAsRxqiiewtjA8zAyoMlwqAWiLuAxASjWTEfRYi0A4qAXaIzn4jlQjJCpgSGcttTZJUtCL6Wg9ph4jecqvwfDELTEHDAm8DXWTwaDDAjIAf5DzmTc0MDA/HB8YzM5JQrrD3ohbQWFz/H19ZMXccwogL+vt4/GAM5954l5+Sz3iiNChUgLPNzbPv81W60t20tf+tIkRxnOU2CXQHQ8DN0CmT/WwT3NFqMtaN6CqBia5QCYICMAMxjf8GcqjeQsABwVyn37zZZVg+GpqBZ3XoQoBWiOHxj62pWBOcIwhTMDYwR722HIwIAZRDTz+H0cCyJ1yCXDS2dEJgNHZY4nRyL6CF4A/+FZ7PPfm+xhB69BFvEM0ArrgGsxLq0/6ELZgh5xSVMCITzmkBOmgxOMWjwH3+eBILkcdQraUdOYQWOfYpHtkaFToVPgUADMDx08yPobOEXYqYSudLgGhjV2XKgoU8Do88WgKeQe9MOzFQXC2DGHPFKH3Dq2lQf3f2Nsup+PJOM9/b+YFy4w1Hc7DZ8sa79iY8jfVzKkuQnc9bpeh7Gc5L79Ncpxe2OtW8hdkOZD7fpbdIidbQ/oWvrUWLn2phu4D12T8r81QAgvLF0wFYRWoVoU/6DHL7xpMCCY9s4776RyhNIB4+A7UOwQBryGQsfEcA/cCxMWaGLxYXFg0XEND8Lo7SVD0gsP1bwaI72vkRGCCkJAYEh4Qqsrq1SwGBMYEswKhfGdv/3fdvr8Kds9vTvZh/7YG9jOdL1cIsPhBwoPOWAoTIwD70OZyovDHCDQAEh5m7gGf+M9AAmEBPObX5gnQKDNpAQX84FiQ1QCCh3V/1Cop06epCJEcRciF8h9nT1zhuOBkQNPCEAOIWRuBUoFYDuQeFcYowAIv/Fa7+Mesnj1GcaDdQXt5UHgeqwTvgthUyEZ5qa8HtYMc2Dr2UrSVARjx7UAftwT94AHChDAPWUQwLuTZwultffAfrv7+FEeScqiwnKFXvrs6bP24+/+KNkfahl7ynOeyh7+8GYA5AifgnZQdAoBysCQ94nPQCeME+PAmqkTmaJCqHoHPfAdKVfQCQKE7+M3lCDGCgUEIWVNRwg/796z287OztrA4AArtKHwEKVB2gQpJXS6Q9oEc7hkzx5WDo8MJFuykNN+yct/lRXn6ByHH9BQkRJFOFR3AprDWARtYTxiTclDbeSGk5RZN6Uj5UD5CV668pSgJQo6YTBijWD8gAc5doByX5/dc889dtlllzGChQgH+BrvM12wumaZRpM8CzpijJRNdvBr0LBBL3/NCZXveB88ABqem51lPQhCy0iVAQz/x0c/x7oMNGd61etfxUObsO1NoE4Pnc3rkx0WAM7NjXUaAkyfYF90Pk+DENu/wIfo6Y65Do+OWhPnEWBHDzz+RtNyzVbS6yBEHLH+Kp7EfEAHzBs8gLA16CCDD9EVGJj44eenTtuO6WnuUMC2w9lzCRiixwb4C/ly8DFb+6JAc+48DWvoFqwrnod1h/wpgsYzJEJEBO+DbpJz6D0YVR0eemjdTZ0O/VJMGgFhuyTWDtEE/C1egwGKFAicHvwNAyQxEnBWeZXzQBSAzblwmtvgYJKazKNTY4aHsagwLwZGvJYBrMiReAx6B/NaXV1JPVyPPeJbNZaJjVTwc+ydxziG+3mv13voCbgmx0x748AbI/g+ePdiP95Dx/2lP5gmRmfKEH3x993y5DG+rQp/hdq9EeKB3kctZJRfAOhXPe6hBHQf1tCN8RuDAsMlBQxJVR+uZ14PfdWL6FSVscOHD5PZoWhwLyh2KCAwEQBBnyF/gkWCwqSFViwQ2OnxhJwn9o3iPjgRCADfLeSiMcM6TnoUJ7kjKGl46RAQMB4qppEfQmOT//jnH6VHLC6WFu2XnvdcOzt/3i45sJ8gi+fAUwGzKz0AIWKueGSEY8TnaH6BXOQjH/lIKmyE6KEQ8R+ghXA4vGkAO4wQ5P/ByMijHTh4gEpKuVwxHTw65LhkzcOru+KKKwhGvCYYOvAKEGbAPeFhoKMYaKFoiKIJKmSUxa8wIq4FvaA4lA5RXhbrKy/Bd9pTHQHWTZ4/6AMlJcsUwKNUhRhSbXdxfwmGDCQIMyz7s4vzTD2gfmDp/AIbv+Ds9OP3HrGffu8n9uhfeHSaTwYAoFvV2uYG9xbjmWurqzTkMC8oVXm33F0RCgFVA4DX2v6BtcK6Yk3wN96n14x0TIjWgO8VilUkQ+F63B/dDxFlWV1btWKhSI8QChaFmviPGgoYXPcdO2a7duy0L/3pF63c3uRWKhSNPe35z7CBiVG2F9a6gXagIwAGa4GxyVjEWPADkMF1NMDQ+tW5aLFHIYWANcD9AE6K2gDkZvbsstOhzwKMWIE5eAGyiu2RmCuehblLQWMc2JkxMTRia8srSfi51WJ++I477+SzDh46ZOVKmbTFekGpoeEMdAHWQl4TgBK1GGhiA3D94Ps/wDa53F8dACkFdIbet5xSNnHKFxgpAIjjNw6swTkDqvdgqBf5akSV2i2G3OGINOs168ce82bSnU6Gh/gVv+WIgNdAOzgJkC3IB+S7VEMEMUNHQjlmRArhnSPld9eddzISCbqCftAjiGyC93ANfhNUQyoP41BNheQSdIW+Vf1GCmZto1HN5xINk43VVPwoHM5keIa5nAYYnsjd4/swiEAj7BDAb3wHEcFWs2Vjo6NJPdDqGj3yn/zHjxldwhjOz85R54EvYIiieyUAvRuYykHCfEA7rLtSuOCpJG0z3gHoPmWE9dBr6UnxtyJn3pDtNgYBrPd6twA8x/oL3IvptxANwLM8uHpAj6MBiXeehNw1FsmmZCYOucs44aZVbNa4SFGcx2LdR4YGnxlV+Gcu//kHt0UcWTzepQfzQtlAycnjUT4EHiOUKzp4QfjY2W1xMQUYPBBMDEWBBVRIHmAGAwDCgbAlwAmMDuEBsQHw0zMzSSvRVosWosYm74KLkstZH86EhlDU6hQQnhwVKvNheYJJAVxoyXjbbbfZSB7HstZZmfzwmx7BU4KwpQtKFOPCoqoaGs/GuBGGhHKDEsI1SidAEHFf5JAhKBg/aAWP/I6776LnCUU2NDyUjLHZpGJBLh7AhnursxbuDdCHACHaAOH04W3MZWFxgdtbINgYAxQWQvQIY2KxVcSE8Quc5ZVJEPBdABcMGIAGnkEaFwr0Qr0VC7rJ41UIGOuE70ABYT137NxBIwZGDsLsGJMP/StMibmqkA78A5oePnbUhibGGImhUsHZ21DItTq9deTRobAwdxom6BCHfDKOV52eJtBL0cFAkbGJNUC4V3UdSpVgvABIfQ+KBsYXfhRulcDK2wS/EYhKpbRRUdIHfC1pQtObRE0A3KRxq80c8SW799BDrFUqLBJDGPYLn/+8TfSMU+/irPiXvOyltlIrs8ob46eBgt0S4+Np3hHjBXhgDMo9youGJ9WH1q/BM/DC770dhWlxXwALIxtIPdVr3LIEnsT8wD+Ym6JrWH/QBTIB+cPzxS8ENMtYaW2d4e3z8/OkJU7Eg15AFTdSUQAW8BUMUTwPv8HnMq7A/8i3o4gUtEMPcx5Gk82mdQL0AEMhHD1r7UW3Nj1LtDTGmfBoXLRvz156kpALpkJCZKKEdN7QILeKIV0FPoJuwOEo4DN1YMT6gxaUrVAkK4MeugWyoygF5sbTFJGKCpEIVJdjXUBDFAxjmy7WB0YlHBzcAw4H1nD+/DwNAUX9QCfQHOPGWmAM0kesF9ncpFcLHgHvongNW+oI6IEm5N8QclcEEPIFYIdegpOEy2HITsKgWE/24WNe0JuIJmDLI43hRpPzgs5DvQx2wiCFCT7DOFETUG3WO/Zhb4HVFiji3qwZmJri7yTUnlSXY5uxABFrJVD1ACxA9e8Js2SE+eiA532tv3BDnyWGAtrlJnVHTN+FaJ0Hc3//bp46yL0doGONlEP3oL51nwTQZaz450pfC+zl/dMYcz3dL/DQAehiIn9DCK6EFwsgq9U/SOdsA1jlzQtA9BpMqb9BHBBP1nmtDjjdsu5k2bABRwizIwQUN85PLSGGnpM9tsksk44/3mpLD6cPl7AXr/b/ZTO2CQs75JsU0vBE9IwiZhWdsBoAIAgx91+qcT72AGNUOAkJlr/644eTyLDljPdFEV+oHFVxg6aikNmW4b3VGoLzC5wAI0Hj1mJ7xsO6eetRoR/Nwc9Jlr9nGlmrnqH8d5KJdFapin4alw8b4XI9h3t80R8e/IPwdrVGbwnVx+xHHRp9qNAxSbtsKS/8ifmpCYOPNMUWtsbiw1a6l85xV95LAsO93QHMZOmrwpsKBWubTaIlGCv4AOuC3RXI7fLsZO4LztrUxIR97EMf5TbGkpW4V/u5L3uBrVRLvIcfn+iP91S45j2D1BPBQFGU00QrlISu3iOH3Cp/3k0ZYf6YO8EgeAn+Ou/xxHzDiAv4F15GqNdAqB1d7ljYCt4vFpKjZdvJaY7ecxQPoz0oZCBxLhNU4nqHgUCmIC+8N/ahwxvCbhfqBzRLajK6w+/rPqr4DvdI9UMI0ytcT/5KzqPq8DA9rbUWsU6QjkHYmXgaIoQd+iJsJdMZ2uSNsD9bleiYqQ+xSvErKqle3npfejF9HpoJQe8EDxGGT6gyozEFHuWZBljfsNVPW3/JmzhqF73KwbsKUWs9ww4iypVy1mGNKF9sbJPUnXg6eQ9Vu4Zi+dvirQQQU50a1szr4thrx/1Fh5g+fu0oHhcNmaNtbZJy83T1Ok/RLL3n55G8l7SOFX94Xet1kHDR6xOo8ApOx4sxyzXKgVHZTXfpO3AYPWZkLn/cQ9rav4vJy5LBb4VttwN0NDlgn6+w+V7KQ9609uJK0eA1PlNeBA1jUgb0VkfoDgQmgxfslbAGLwKCYaWQOMkA6h2KSQRzikOAiSNIfacfL7haBC+kfuEgoBIGGRZkZghXyPNJofEkuy6Aji06UEQSOj1LSifgV9pPOKw+lSkZNmzli2kkhSPaxxaemA0MJiZMgdadKJQKefACJVz6PnL7HSAZDI1U4bnXGkOqAHhqVdvyhTwVOdYaQIgcKDx2zBHKUHtsU2ENAEQjKFT+6t4SGI3b80tKWwlMMMLkyYn/9V1551656H6kQy5LDxeABcUMD4dnUwewQ8Ee8ql4jRPmELaE1w7PELsmbr/rThvbNZMcsRsOXvC/8SyF2eN5iC8GcHwj5CisD2RMSg5ydn8/UNTeAPYg7uftAV/PIp1w2l0AAMgA+FyAjnA58rXUE5AJhGaD8cy/W20eVISOdv65nFt4j7TFd8K507iXGkwB0Js4hImCv9VV0L+OjUA8hwAM+YTx4I0JR6xuBlRMS+3AEV/JQEz5LPACPfZcIieUW6QRkQPOJk1qMJ/Yg/QGVKzQ9RloBP2D+SYnZCatizVH1h74w0MC2BN8AdIYT9glgHoH7wwJ4CgDCuMzRJyMn3waQN2PD+97HJEnLnp6Y5XjZEHnVkOVDnAKekhjSR2+wOvSbTGIe90TOzmd127tQ98O0H2e3usv3UfjF8DGes87MzSMYOSHHWQgZRMGWZB9b9iJDjDo/Zi9fiA+hTRcKj9XPf6GNqwoTAiKwFfECoDxeewJ4YEQLlhouqmsIS2ivBkBuJhWRR1sx9lqJhalO0kGA2XHozAmMVS611I5jnab+SGfR0gBL1AkYRq3z95VhBI0ZdGG62NLS0qxG1HxVXiVEFh2SQrFhRxP6MYFQEcRTHI0bYbeRqpkMOdKjUJOwXMtLhk2C2MnAKppBLUoNEXQRCFCEY8vNXjux0NXntkDPu4l5or/jgGd501HrRc9c0vZdzPKFJVglykUUsGzA5OGzk1Jp6nkvPeUYcPaS6HQcwtVsrim0wLutJwVXfIKiKF814xFITbcH/zLtQr84wWSc0RaBAfcBKVHPg9KnD3VwRNtY1EmlDeKmJCiwfvIH/LQodXlZEtW6BKVFruEZyJ6tt0P6IKQOwwGzUm1FDIGLgbqBL5wWlO8hp6f/Nh0Xeo1AZBSQE9qJWCog9cvBui8DwA9eOgpKEZbmGS0wVhIz50WMIFu8BD97peQSo5plgJ5kFE9D8WxigZ4w8YDi6eN52P8rW22KgxLW9PKiUAbXoSSedgVTrBMDA8CaNAHAkEvc57OqYEQRxJQx4AaGr0v/UNvPHESuP9d+7zVHtV1AgWg6/ARATV4XnKktZVMU/0oGhA3NQn6SvyC3zJIY6NE9BUgeh0dzzeODsXA6kE0vo/n/3jt2KmtnehZRUSkczVfH3noxgcoiuvYZhB5254WXO8QDUjuj6haEkH1UY0Y2DW/bjoCutP/ZB7wC49qp0UyYSuShFlFCVJ4CklqkgJ0Abg8Gv9aeWAVe2iRudAIeVeTohLu01aEoIk+6EkYhDkiH84iJUJ+xtrM2/kqSy+U8d9khBAGUwFJEp5KSBKDOV57hoitL0QDAEIqqvCArha1AHB57QxDsj1iUrFPIK8mIMYcYfjNpv+ytOUZC9BdWJHjAaBvReM5D88Q3gPHZ7FwCNBTpRxyNLIEMV4PaB3fl4UYni+GFS29gvICk1qtUnYhn6YUD4EQ4+B6bTWsUOrFKxeAht+LqTF4gJOw+HCYrsPcUFRHg6LRSAujiHUhReT5XsYoAR9AXsgnRim8aaYOEp5IQ+65XJJKCE1kUByHPPV9x4/byPiYlbHtJVo/L6AXU4jktzbC/Ulhj9Ir2nfuoxUxwFE5UesnvRu8EvX0jWUiVmqI0MBYlVKEccUIAUChmGz7YyoqHPpEuRCooodEA33KHQEACg7UubahNbXmoPMmoAhySSVat+mlstANECkL1CuIDiXfj4GBaxp4Uw+IDVPwAGVOMhw8bl1PYz8cjsKgNiKIoX0oXqLKX961DE4/Xh+hiQ0OUA2AnjaScbLLiEgYSwwkpGn4zwbT0qcBqFNAD4WCnrgxjUiPqBOb1z/SF9utAcLtPmQdL6T36P2zUwM/ctji73uHLDYqlEO/WMjdG7ae9zUvNMZxNmL6eH2vmzEsowFLgDNTPJh7g178tx2gk87RhDPXP+2xLIrDh6z6dSFu3UiJfeUqRWR8BwwdA7qIiMEhZICQvgAd95TygaCWsO0DnnII1aAQQzk5H3KXHe2taXwHAnGBMIZJgqF9DiVhvs59mvLuBWBSYF6A4/t7GkKYYutOSigNWwWFRiWSbsGDQkWcuZVEJxygMy8XvBCMJ+3RHBQDLXzaA8n3LgboqkyXVestThlXYrpugBx78N5DpyKHQRG8Sdw7znfpnumaB8XJaA2K8bK5pNoW22Rw4E4o0PNRHw/SMPT0w+04iNBEYX0veD6F5AFd10ChdeNvPFPFZKqMx3u+aIe831ukDOBH4TnIEOYGrxwFQeyrjk6H2MlRrlDWuL+63WIbUAFWNy/GG1riHdE4yTUnOTwZlbjeA/rFc4gB1J1CjgE8De+6TmCSFc45HKBBQA/GK+hFQIf3EKIPCcAYa15iQFeVNhWd+F6CDuOWqZVk1VOjmcZeAuiq8vch75RH4sYboTt/ci/450mT2W48hGvYQCbaEtgBrMEhkEesMLQULdIw9Mphe4fjbQXqoAn4Z2sH84W5fA8osUMBkqgmSDyRephBJv22L31GeYee1a6lIJPS7wISRB2xzTDWhR5MkXKJ7VGvQy8e8k7y5zLILnCYAlZI/8Ygrvf982IZ0vPFx/431r1ZS2oAYh0eG0+eBl4m/Pg9f3r+86k8z7/YsgYelDxJD3u8iennr+XfkTGaedDTf/4CQNeAZTGmOe9QEe29NBUOYaBSPjGgpyH2sPlezAerHeFGedg41QZKD/dRiJlef/BOSbAg25oMFXrIqYqI6SSRFmgkDClCUimGLR0+nBqHOfQdMYv/7YVM0Qspcy5KUEBpJCPMSUrfCx29E+RSwoETbGlJQE8iBwRiwxaTJDgoi5rFdEiBoaAkspD9WL2H3g2wMUbvSXfz4HU/b+lznkxcZph6kaEmwBMT636xwDC0jbB02DeMOSB8CZ4ASKhfv7wxP/aUfiAVCqaCiSxLl0ZQyNV6weq2ljisBtuecA9vsIou9DDd+klhkP/CgSEYM673qSWBHaqVacygMG5qirsTqrUqm7RgZ4X4JlZmftye7qLjllLBgRFbJzZhrAB0KeVUG3f5gyDkCqA8HcUTqvzVc6VsvBGoKntFcxjmDdsIdR14xBtm5Ouw/uRl/DDnm/zmc5xRK/p06CakWto4mTx42OE23sAVfXnbAD1ppIe6BJGgTkjyylxFXTHvcHyufkgRNhnYmhKnEHL1MFxhwFKGQ5pNbWy7GXOez72ST8ElALG+61OTmhHSPSo0THRJUvdAJwLbVPuTlA4+k8zifRmPku1tAQ2nhV2MycJnXmf6ywWIseEi7PE6OuYfr7O1Zl5WJMMpfYLDsSU7WavjcKeLFMV5XvD32dKTiUEd//jv+ZqCGNDjbWt+Hrin6BDTR/wIWfM/meue+hiG3PFF35xDAC3FgNfqNCThpgJFoVvYx6j8Y5xD914dCKHn4ai9bDFP8KKC1LFxjaQQg4uJsJy8A1f4orwzQp4+h54qRhdGT4Rv64eLEXLUYuYYsLV4Yppu3h0LS0Ko0ytmD0ISFC0MLWrluoLhwmsA6NqSQyMniSQI0GHdAxSgDKAApQSx5Un59njRMTetY6wQZen5z72HLXooHcNxhDWRoqHg52HFJ0YYaODz0fTU3He8tSmFjjPgmVcu5K0RIhmKViAXSw+JE9laQ3i/PPVICjWspcBDgC6A8cYAbpWGtVCAl81dAOjib62dp6v3mFkUV68lofcA6PhNjz2TeK/qA49tSzR2UCBVLNBzRydD8na0F9WDe6zovXcA/gPnJHm8rSp3tSpV5GE7fQsQUpTFGwpeFrznFytl1QswbB+UJb6r2gNsKdOasIYkSvkohw5RlVGaGrQCAuTOQ46R6wivOm1/ifz5Vg6zI38d5F88pyI72ssBghJwS5jrgrkFGRWgbEvDEGqncRQ62vlx0HgIu1kA5jAgBeiUm3w2Ta9JXj0YdHtuh5xLs6W5+S0a4dksLiVqbFXzpw4SxpZPTq+UHqBs8BCspMNcqv9cHYk3ILrtLNL4YoOk21yQQ49bv3qg9voJf3vsoePndnZ4HSeQFibpdadBnAC69IM3/rwMeGPGGwzJ30lhn8cR/a3f3tEQ7RL9m/yXLtYzYzrFvOnHhu2I/nmZBzz50QR0/HhAl3WAmwmguwE6i8LC9z2gS3FKwXuAUPgdbWPRC92H3JF/hAUpQCfDuDyNlB+FMRynKgNbC+q3gGGR0gpQB+sikrcABVopw0bMIlCW4Cl5AiUtxecXX8zmPTwBOseKxQyKDoCuE6RID3kpOp+e4cGkeY5AnV4t+ngHg8cDpsbhQc4Dmwd0rY2Usu4jkPYevDfO8D6OxoWViL+xrh7QffpGNPPMCYWOM+2xL5eNixBRQdSmnVRKo0cBQ9Yh4gFQ4HwYvkYkpJUe2+gFG89SCFrg5kEa92DBJsacyaaAnubwQ4MJ0EV7hGUceB5Hjhj7kH0xKJ4NevCAzdARUXu7MadhtMtstZL2r4ND3EOtHQteMLcDkJT3ZKRm0GAmMZy88YW/QVOk0S4G6CzeDMaIoiupwekq772yES1ZIY/QbThPQTRiMW3YNx8btFKs4n8cqMJtZyHcTuNNvK9tiaFxByNUofg04QNsaU1C7jLYY+Mv9XBC7YzyvcT7NtIq3ATXsVND8i8d5nnXgxXuIR5P9sqHlEHo1obvwagBfbDG3ihHy2Z4vwXk0J2LKzrHnpl/rucBDyScG6J5yNuzij7L0DoNplArQYcKaa6wSwNFzdBfknmuF6I27sAVyZ2MMj1fzbykk2Pg0+vtDZQEzLzRKtzxOkc6zOsn8RVaxwow/Xd8JMcDdgzo6IYHIzGOIKZYEtJp6RjDlmfycU7b9baKbz3Y6h4+L+7pTAhodp60xu+7zo/YJSJ6+3uTJkE+OwD92psf2Y4Vtvc20UTBh8y1ABBatQjVgEVwCTbuG1eJa5Jk0ABc8MSYdwzhZa+cKRBRWX8i80lrQ3qJ2G/pqswxHli/KurzjBYLg7ciNTb/W1agXwjPILCQPPN75sTfcQ6T93bhgtTzdx5ouo0OIUgIV1A4ilQob8aQO8Ajinl5AfIGmcDIK16tZxzK9SDgoxNeUPA+O8tF1ruEDc9TAxEqt1B8lgpoiDpoXkl5U6JQdI0Y2isHz9hsbemiBx0KP9wnBjRPH0SXxBNeqMXTSin5OpFU2aKxCA5ucXlh0SqJAiWFnV4+vCzhfTTuiPnTv+b6R/lryQN+96CxTBdD1RusAlEpPtyfkSUU9IWaGT93ryDkbYvnJS9KuHZ9AAAgAElEQVSiIcAh3VMdxunXR7zm+SyVuVbbCkiZuF0rqXy6NMp28gsgx/ORcujQEYGPvPGo7azeMOF9Q2+D7UBHRlLsNZKmYZ92cpvg6bp96TIIBLQyJqi7gg5g0awznET7GMBjHiadwpZz0Uz3T2nYDgaF6zHgezqQr9wujnTddPMu2ybjcSBNmhpJjk+9UdRNr+q9BGs69+LHOno7+VAxXWI/be0K8vKxXVFparS6I2d9NCfR04lBz0ZHiKy5vvLST8Vikq7zMnMB8HbRQ4ksIqqZnPam+/E+btcQ+jpIH2KtUv2m3g7hC7pH5ponPoKALuCSYGuA6E4U58AFVOorrMIjgYf3eiXQWiQBAicdQlQAX21x08JI+eDZfoGkGBJmTJq5yJAQYdNcUPgsZhAv6B7QNWcv3KKLXzQpN1i29UbSKSkVqqhiWMp/O6b0YOmv8QKx3XdViOPTCbFiwmuf18Z9ZbApJK5naW30W+/7CIM+E62UPhHwdKwvihZDdzGNA8+O+aVD8UbbF2MDKaaL+Ab3jyMMnhZeyFLhQ8QxbPsQXUQbyQR++zCfL3ChAnCejPcUpOQ9//h5ik6+8YsHG43d01XA7JVqo4GQ4dbuBSklf42XKfEjAR38GwBd9+62Fim/+4LEABL09Fxa5QLAj/ocdPJHKzQ06exFf38KPQU718zHA66fezegTgEGitM3puqCmn4++l5KDzgUXQCt2/NjgNZrryu76Qq/HvHwEkOolUY4YlnB9d0MEq+r5HB5+fBj7cZPXcjUof9iPo/Bbus1PNytXTR+rWJ9u60OZG3G9oDuHb1u9FG9gHZVpesd6gwgH9pGS5lxndowXt8JTmOU7hBNPVhrXsl72NKYpLtT3eG8cwJ7NpM4p77+DI5e0JOKvuhZmauf8PAU0KXUvDeqoyg9MMuDVjhTN4uBVeArBY7PfXs9Fly4wYkg+J4UpxhSTNCxKAHQvcIR+AuEYgCIBcszW/w3XuM+XpGK6WSRw4Lqum8hTCZm0ng8EmKvLPwcPU3iv7sBeqwM4+Y+uLdPkfhojL7rvXV5mALObmsshoxBEXOCB49IjgdGzw8qOoqFwXu12xk6eB6qcJXD19j8VqNuCj1WOB1rGgwybVXzRVHeUEyVYi7xwqUIvLGC9yAjGI/4WJ/T4seBGKGoJTZaUwGNahBiBVutol3y1v57L7v+Hrq/DAStsZ7vjbgLgCM669rLCQ/ycLnxmEfjXRZSsMl40OWNd9sOIzrevwAUHaDHsisZUoQsBkau1/9PQPeD8LIJb1eA3o1mfkz++d3+3g5Q7w/QExp2hq29jkkBylVD+889v3STs/sD9O3Gp/elX7rr2SR2sd3a4R7x+sU8kHRJTObvdYiX6W7z0vUASowx7eanaFHYbYX7CNApI257M+4rPPOOjjfsPah73kkM0CTt4/GOXUUDeAO0WVsUIs64jljkjNC0nkhRUnjoUjIYYOyhC9BlSeoa3FzWfarcXAtAL9hSzri3mtRg0Oz65EPNUbVlt5D5xQDdM6+fk1/QGPC6KXwvnGquEytKvqZS2MrfxYyJ11KgHeN2ClIMux2gx1a7Hxv4Qft743mJYT2gy8DyuxC8h63PvaeregelRPCZz7Wqm6CUuhhbTK1e5DKMMC55UxQkt89XzO+BU9uGvAem6/BMnBOv62VQSMgEqKKNBy2th+blDSumbBoN/lfr4lhI8X3cD32yRS/PZ3qPR1W6gjE9R+/p+eIdr9jxXmzweB7DtfDQkUfEnDVv8Z14yoO5X2OMwUdpPA95xbkdAOF6AboHCc+j3XZZSE4F6NLFeo4fd2wQd4wxAHpcZa21wbXdACGdj8vbbwe4AqRu8itAj/exez7oJr/+WbFe6QY+np7+7wCFFzTW8dcozSaayDmRLKi18Hagd3+A3m1sfs3ixkad+ha6oNOYi+ks/vQY43lAgB7LhV7Hxk2sJwGaCqd3ROfCjivKacixc64ufYF7SxcKNyVrwjzvrWsNtvgfheCdOXTqc9eJD4CenFKYpJWoZ8MuLdwnaca11UMloxx6HNrTTT2ge+s+USZJy0kxSTeh1sRo6QQFLm+f1ohLBIkY2j6k5wksPEG4MMG7j58r5a/f2ykqKb4OIYm6BHhA92DE77g9qLFh4JXSdmB+wf3CQPz13Ywmfc4ismjbmlfEUmg+KoLPPaBj7cR0MdgIvAVuWmsP6L6SPc3vhL3QGDsOSvEeOp7vPXSvMLUeHjwFqJ6PPK1x4IYPg8sb7qawuhlvUGjiE9GOxmYAdBS0bSeUuB6ALmH2ilrvaWwC0k4PNTkx7WI/Ovegm8LCe/V6tQPQfcRFURGNQc/y8noxwMF84ghOPFYBeixDooXnLy+/CU2b4aSvrZCp5in90w1oUx4PCtY7+JINrf9FASFU+fuUWawrLia7UF2qIo91jcboUyox7TBHpRT9+np9djFA5fNxLoTr3OYNX8mT7uf5VPfVFkeNLZ6v97C78annn27ypWhgdx7fAvTYofHrpzWJx0b9hpSnD1PHXQOjzoB+nqRPwK/tPHSG2R2goyDXY543kERTry9UaOsNaQ/ojfqW/BP/XF946Pe0Q6KvswiYieehBoc7fuSho1OcBuCBUwym05YEPng/BeSwXQmL5i0Uvzi+0vmCBUHIPOxllqJXqDMGRC1wB4OHiXmhjxWCZ7gY7GJA76Y8mENxVeyeVklRXme3nngs3RSdv8YLgRbd00nHmPr3RAsBepzD9/OEEhegy0DyIXfRyyskzwcAFA9KooVnXl0vsML1GDdoB0CW4ef3actziL1mb+Hib3j4es/zlb7HTmXRPn+vhPRsD2reevb019xkCIEmeI4HF38NZcH1ssd1PuQuGomnZSDht6IAXnnHYBIrQQ9Wmv/GxprlcknURHIohYHxqIZBisWDqvjEy5pXnvjbV857Wum7yinGCtnPy/OW90gB6EmP860agJgfxTOxIub91WfCKfFYx8Qg0yF76qoYt1RVi9Tg4Xu6iz6UVTMey8ywZ+S5SdHHHnA8noumFLtEPDv0SQB0hNwlI3EkS/TupnPwHely0d3rDvwde9gxTypCt53e8/r6Qv2aAHqs6z3v+AhDvLbEJJ5jsEV/6dCYj7cbnwrQtPtIsqOe+3jNtr0htSRAl3Ma62xPH3zmI4B+/Mk6mdVrnX1SPKCnDZVUAK5iYWyTCzyKbeMdgC4PPQ7NiEFV5YuBytr0gI7rwJQSPDGWlDwUuxSNV3j08vK5FNDxGe4vxaPv+8iBX2gyQdjrKyLGiknPu5iijAE/Zjo/fjJQOFGNAsBW2Fs5dD++7Rio2/vdlI7udbGQobb4+KpIzzQCJoW1fYTFr6eEudtv76Hi3h7QNG7v4cZWqsAL39UhKPJ+ZRx6kJGRJT7yIW+tla6H9YotYgpT6X4eFPzfAtbUQGm12Wdd8/DpJl2D9zzdFJ2QYYdte6K5jyyIfyVHHvA8v94fP8ig0Hdij6BU2mAOHe9r/F6JQy4hU4pEaA31XMlyNw+Tyix0gos9P81Zh7t4HvZGmvfQvZKVhw5A1/hj3sE1PuXgwYb32iIk/9rOqIjlK9UTyoe6quJYhn3RoJ6fgjeOEe3pTcOwUu5+jbwH7EFf4/WAF4OD+DwG0dS4oXOVTUPusf4TD8Z6U7LlAT0em+YKmb3Yj0+5xbonXpML9XDneeB+nTyt9T3v1KVyE84j97jj+ez+IgwK+IuXdF9tEQYPgkd1HwAofpTiilOm8Vi98+Dnn/B/25roFOp+eEiXiuR40Fcz2VboDkDDe2n7Yxhz3kNXDl3KMvX+3IEmEmpfQIMx6LUmJ8CTAsRrMDSEUsUxUiz8Tk+R+47p6YYwp8KzUlCxJ+eVIbLXcXP6mKk1xlgZiLjdANMTXh66vFofTqGHDAvRKQSvzLoJQqxc/Hw8I15gvLibeYUED7Hb83UvFWXhfqKllLgPR3bQ1YV35CHrfj7nrXX2AO29UDxT641nokAOvzEmWa4yBKUEpQSkYNCYRbzhQ+ukTxYh70YapvIKUNd6j9ArMipPMxvo6+/wrnSN5sT98e6kOc1f91dvcu/Je8XuIzyaBz4XnTyQxt4VrsPhLBeMu6NILelUlRo5Yauc+Af0hUxpHURnyUMM2DEPesDvZvx6QPeAlEZQgkHkjTGtsffQFd3RZz7ScSEQJNyKHLZSErFcaf7eIPKg5a+PDWJvEMUe4tbYk25rPuSucfoolgCv27O30wXewPWAH+sT5dDVDDkG1BScIp7AfbQekkONLwZV8P/FfrpFEL3uurh+TYri/LPvjyZev3J+7rS2bvwZh/wvuH9oUqTceGqoIsweakwA6GlUMwC6MC2O9mntfMTaRxBFSwE6cuhe97J7athyjdw5dlEB49g9MxTZAnNU9a7zI0RDVrmLEWPCSvEIxHBdLHgCXim6mDHikF0HQaGQAyDi3nG+Uda9V0IdVnJo3iGFF3sRFHp3PGQM9ngtC9QLnFcg3ZgttQ5BYBRFuW5xfnwYT6zoNSYxpj8ezyt3hXRiD6HDog8nKmHBBdi4vzfAFHJXcZLqExRVwfOVx5Nwek8an+l+MrYU3sWztNPB5+ekMEA7AQruCSHAPbSe5XK5Y491rJDwfYxfChKvfT5ffQzikLvnJRgkSBvhv8bTURSYzTEPpWJNnT+sYjyNX9/1AIjxojmS98hiwwjXiD/1Wexlg4YyriRHilZprJ42ncYedmFseegpbwbvMw0VhsiSlJ6PmnkjKv7br6s32MVH7EYWwv2aqwd2b9x7MEwAu9WRQ/d00RzV2EdyJKDXtTr3QbSNDXd/T9HC64v46GRvSOBePiTeDVDRWItHoYbmLH69vRETK3rJvzeqpWs8SHiDRXRN50QjHaeldepl6Wv8BiB7msQ0jlMCijJpDJID6U5vOOrvWP/Gcuzp1gmoSWOfWH78/aRDY0NUtMqFTm3ddH+MVzFvUGeGinIVNqbrFACd+hS9FrRdTa3JXaFrfF8vQ15m8LdP38KYKW1u6UDQHD1ZxIPatsYtav54ZUQlgsONPi085yukfTKXPvZBbS2AmCxegIsBesxkMUPLw4iBntdlzKpuH7dXfFpAX3SlcabgGw408QTUeLyR4pWsrtV7scB4xhUwxd9JxxFC7trwL/ppfGLGeIHFNPjti95EZykSLL6vQo6VtarcYb1540c5czAGBFYKVx4ifus9XCOlJW8CQkxmD8dyClSUDlHYWesVKwm9L4NQDYgEjmJqX5/hQcrTW4Cu8WAMYnjuAUfaJoCV6Kp1w3VIGSgiIAFPrfZwTC8AHXPGuGBkYD5smBOERIedyLjR+7gORXF+7OJ/D94XAEG0DUypAK077ivDxXsY8XMSOiWALgPQpw00Fq0H6KGaAhni8dgkN378XkHHypbH3QYw6wDKELWSgeJ5d2t9k2OS4yp3f60HEBl44itFe7YDc/++eLSbrvBy6wG9mz709KJ/ycPgOjvN+WcICHSv2DlRSN7P2UcBt9NPeEbSAhd7+bscEBV4N/ZQve7B316/eINLPC5j3wNmDNjddHt8TTc+4+EoDtBFA2+QeHyJ+ZC8yiKyJIfu17sbyHZ7L+0q6g7xoWyEFsMEYR3nzPB2EiKXDosN1pi/pJdl3HWmLM1q1S39Ad6DPkkdlFCjRfD22+Uc7jFCxhayCQ0yhx5zfZKKDXtpY8GTchTBvPB64IqVpZRHDOie6AB09MJWL2ERg0QMXi+Uvl9IrzDVVcwDQHytD8PEwIzxe4HpZuXF3/e00rY1WfkSXg9oCll2KIJo25poru95QPdWvu6R0j0cLakTr0BzjMFvDYTC8MznFbq8do1R4TGfc8cz1eFNXpn3+kRvzz9+/vi+0i64rwwMeeveA43nJwWu9+MITuqhu17fMS2lkKQYOhQamTs57lQNIgDomB8AXuFIX9SHz8QnpEPot58amWGwGociWh6M/Tzxd+rthi2BuFaekniKyqvbOY0GD2fLQ48jJZJb0VJrLECPDeBYEXuFFdOWwOrGJJnXd/CMOAfbCSg67W2rStcrRPztUzLe4Nc4lfLy9PF0ig30DmNB7WBdl7FUMbr9/93BKMnhw3uL9yb7sVyMvn4ssf7VuL1OkS5OHSx6aQmgaz39GklXxeP3z9pufb2+j404D55ep3pax3zkwXTrbxiuyaE9nhbifU87jxsd44/OIxd/6Rrx+3b8IUD3OXSBeNrZL3Tq5HgCVirCFetnb9zgb1znI4gy6JLrktavmrsAXfrGp3Q7Nvf5rd4hh57y7RU3PrQj5O4BXAPynqP3APC5vEhcg7+l/KEMocilsL3CSxcvhNwF6LpGgE4PCK1VuyqypCrGHx/XTXhiZo6Z0Vug3jKOFUvMUBQ0t20tZkjNReDnv++ZW16wf952gO6FlUIGg6S3h+NguAZ7El2zAzHbdh4Ixqbn+/XxSkRK2TMmxiGA8MIVj48KH1sr6vW026C8cnjAyi/7NRJjxr9jZc7n5rJJysadthcrNI1BwOoVJdtEBEBXlAKAjr/Bx/rbh8PxXNGMXjHOY3etasWDUlLeM+sGiF7etO6ir5Tt9mDOzqUdjTW6yYr3ND09ZNBtp+xwrzhHGhtdaIepOSjSIBooauB5SyCTrEdyUMrFDrcQL4omnlfwHnKOHSAddWr0gBPLIL8XzorAc8RjGr+nW7c14LkKOP4yWn/vhXt9022cMp79d/xzxWviJ8kd5QM5VhxwFYw9b/zpub5K3fOknuEdlm401j1jeRRd/XfidfYGRSwPCS0QIUgA3es/r4flbHhs6DBeeDDKhd55N0CPsSCRnOQnbpvLyJEc3bDPm8ZCcDZjQI/lQuMF/WNA35L5pLFMDOhpXUNoYSwPPeXlAOhc4xjQr7zpYQy5e8b3nioI463WOFeEiUmQPaArBxjf2wsVj0t0+9D9QmrRvIUVg7FOBBLxNE6/cDGgxosqhomVsl+gWBGkAqcT0dxNYwvNC6eY2o/Bh7z0XXxHDOM/jxUM9ymiF3YAGR8aloLyQiVGknLCeDzN9J1YCek8e2/Y4W+MzSvcbmAi/og9YNxTHrenh+cBjEMC4YVC4+dpYeH43ZjP9FpjlOL0ighCi0MyeEhLaFEKYUJUCeNF22MpeYGtaKjXMaDHvNINHHRPzNXTHPf0hofA19MnBoUMW61d2DrVf8eDhWinqI3WOv4tOsUeSKz0/bY1eVb4ru7vjRM9g4qREUGcEQ44StRqzD/67gVyr0KmUEPSoVOi+3jj1PO9ZLFZT3jYA7qu88aqH5/GKQ8d/CP+9AaTB9hu84vlUePw66Wom97TXLku7bbVatWOxjKx/tEuAQ+oXoen+VpXBO2xQPozXhu/lrre87XG4b+vMWz9Tjx0r2tjXX5/gJ5H17Qo5B7rt1jn+9cCdEWa0rXV6XWwmEPzG8p8VC+1HR08oKcRFcebiaxgDS8EdO+h59Tr321NRGRaOXSmXXzI/WI5dL9AUj4SVC0iGE3MLCASUIgZuwkkCadTxZzH5++lhfdM2iG8YdtaN0bSdR7QY2WYAkOXw1+2YwLPlAy1h8MYPFN7gYiZuIOZQtGXn6fGpBy3PCQv5Cl4oSgtnJYkyx2f+X3n23l5uocMNjxXXqoPy+P7CJtu56F7I+VCgU0UN9ZUeXmAJK7D6+0AXeuJ39rH7r0/AQfPIcfhCKH9qvjEK2S/y0FAovXhPuZqjXlQKT7ce2RkhOPDwUQokvNKWnTGvPid+wm5x2Dj+URgvx0g4fPtFKLm2GptHR/aDYgktzGwelrEY/Lgfn8GsYrS/P1xPxnksbLuBMYE0H0OvZsB7B0KD9DoAcGjaqN95J6eqYLu4rnjOuwr5pGsrke3p2N8L3+/uLGMZE1zx+9ujVu8DhB/ehCKDbBuQE9ZYyExjpDdSll4Z8zf08/J3y8Fj+iAGI1R6+GNG621p7t4yDtGokcHzTrWYWvbWsyDF9O/fiw43EcGbQyuwiHPg143B8ZJdojEUWCAuOQvADpkwR/QIn0T85ifizdIvJ4XoCvkjs8YZUUr69Cwjcdz53Nhe/TWgVU+1fz/nEPv5jXHXkSqILsUh8TE7ABE11gG1/miHSkcryji8FDsoXuFHjPbdkK/nTKLhdobJenChG51HQULjhPFUH4umo/uFytcPRegDDpLIcTeAucaAB05dNFPgK7XnsnjceAa3FdRAIXnfDW7wDg23HT/GHC8ssDzVEgHrxc/6+vrBEidwiZF6pWEV0oe+D3NGAGCMRMA3UdaNC+9J8PBK1ryNSpW61CICaDr/mNjYwT01dXVtDree7R4tqJRGEOsOD3P+xz+/fGn50UpCcma1s4rWFyP1q+xh+4BoRugS468MRcrUNFCRVUysi5QiK5TJD7zER+taTdDL7l/0ifb9+Lu0A8hfeQjQ5o/DatWcqoiIjXdlCreU4TGy0+6Dgi3s7gs6cXv5yZ6K0LYbQ4qilOFtPjAe8D++FrdI9ZF3mHRNRqvB0XPA3wG9S3qEC48vjPWu930l59zzJuSS68HvbEV86ru5XnAOxkxfyWvk7D7BTzlLvZGkl8DzccDerc18vvkvaGaPkJHT7s8PmkRDmehfsPRsyFqCkCXXvc7FGL9rPt7vab1E12wDx2d4vQ+5gp9kspQaC2uKveUT4KHTj0Xe+iX/fxD0pC7COsVqkKR3kvRCUsxWEBEqSxCkY5CwfFi+uMWaaGGinf2rA1HIWKSibAn/XNTyy8UgqXbTfj51gHzfhsKPvIhe33mBYpziMJNXjkIsLopY6okVVNEx6LyTGduiwgLFrZBADxwDjgPVGiZ5drBOgwKBY0FwBwe0NVABukJ/NfZ6exDrEKqNtogJq14ldfTHvREdjKJJxvOQU6VrfoJwLPvKTKUU6lW0zA0wtLYGiHgJ0DgHkiXNFtpL2/dnxX/eSibZB/n5voG6TvQ20fGXVtb45qw4r1eN/RiZxOHEOIiD1nb6pnkfHgKJEADtApzxTU4B1570Hm+M5Qy+wIk5wNYIccKeKwftha1anU+h3PJ56zWSmoO8NwsQvsoXkH4vd2mhw6AX15eJs3U75l7PnEOO3YGZHOGo103a8m2taJlOQbmhK1t6E6A8ff0h05iOHcb/wP/8rz7EJlKG6QEryBVPGqcBA8iRCFAV553jffwrHCu+5ZnxN6LSeQg6EulZST8kBd1xqo2krPUJRNUiiF/qPfE+7H3l3yejIdbe1Dk4w61wL2qoegVY+Be2uAJ84nIf3O1zVphvARYHFcJfgiGFnRCHTIeaMAwP9YBzwqAwHXE2PG9oE/AB5vVSvK9wAtJhqKdnONOYyQUlCEFED5Lmlcm73P8oVMX3/MAwJB3LVGqNI6T7U34nVRJZ5Oz4nUQTDhdkrqBZ76H41+jc+dBUz7LQg0D1jmcZ473k85leZ7HncmiXWgrrSPp2FMfqvC9/qRhFk66BJjmeXznloaGyo0NwkQXJ6HhpLJ+K8WDGhbpam7fC7diOgzHjzbrW8/DGoG3Uh2Ie+YSJarDY4TxIfJZZ2OVZC2oU7TG4TxwnpZHoybRD7qORxpnszTI1csT49Ya6wz3TC6RQ61raqgEWVVKSTo56WyYOCoEdFe/sB2oS55FV+ESQu6sIYgOd9JWOspPrZrm+bsVxrHq3m9bu+LxD6erp0pN75FrIAh7Li4u2tTUFBXfyvIKGXnvnj22vLRkk5OTVKQgPoi7srZme/ddYmfOnbW+/n5eC8KCALVqlf295+fO26H9B2xpbt6mp6bs/PKijUyM26mzZ2xqZtqWFhZtbHSUggfhgNK4+5577JrrH2iz8+etf3iI5yAP9/bbwuwslTAULAqZcEY5njk6NppUEAcGJKHcUXtcmFoCGN448QyN9xUCkWUGQKKHhi5jmaRKGYLL7SOoes1lU9CV4qZl12hZXzaP0n77129/z4oQqLZZbX3TikODVHB1gEU40hMLjyreTC5vj3nC42ylWrLdlx6wk4tzVmrW+ZyRnn7LW8bWlldscmzc2rWGbayu2cjQsN32N39jPdZjFasSAJ/1nF+yYn+fnTxzmvSDAdBX7KGxVGsnSrMZBJrdkSDdjab1FopU1giXD42O2Mj4mP3szjvswP79lm226ckOjo3gpA4CHLsYtdoEOKs1bOn8vB3au8+W5hcS4UfdReh2hMZCO6ambWN+iWsNRVfPZ6yE7ZW9BZ43DuU9kuux+mbZ0Gim0mrY6ZUFu/SKy+382XM2mO+x8b5BO39u1iZnpm2tXrGF2qb1jQ5znzh4pLdhtrm0an09PdY7OGDnN1ethbm22tZXLNr68opdsnuPLc7N2/DQkPUPDVqpUibwq+gOSiDfzlgxk7UCSpFyWVtpVKyYy9twM2d//8WvUaEhCFyylj3tV26xJhRGq209lnwHvFJtNaw4MmgbtQqNGxoCAK9szmrlCnmIIFTI29zSgj3ooQ+x4yfus7XVNTuwb5+tLC7RwBnpG7RsvW0f//BHbLx3zNbqq3bLs26xnbt32dzygg2ODdt6tWy9Q/02vzBvU5OTNF4w/vL6RgKwfT22vLaW7Fdum83Pz9vBAwesUiqz+h+GF2RqZWXF9uzZQ0UGWd6xY4cdv++EDQ4PG8yYPPC23rKeTM7+4s++QKMG6n3TKvaK177Kzs7P2fDYKDv74Z5r4Jn+PquWN2x69w5bqmza3PIilfL08JjlKw3L1JusZ6hmWrbWrlumr2ibpZLtmJyy8sKKFdpZq1UaNjM5bavzi/bxD/2J7RiasprV7Fdf8XIrtRvWHuix0wtzNr5jmmmjyvomx9iu1BKl15OxweFBmz11xqbHJ6xZqVlPvsDdGL39fTQKS9UK+QHvlTY2bbB/wMaGhm1xYd6KPUV6VRn0M2D4Pm+FXMHylrVPv+9TVreq9Rmas7TtBS/7ZSu367bn4IW/rKsAACAASURBVD6bXZxn2+g+9mJHP4xepnj6+we4NxlrtbSwZP19/QTwwb4BW15Ysj/94CetaU2rVMp261t/3zYaG9bINW2zUraBkWGeXgmdNdjXTz0AwwgyjrWFMQ2+4jXZjFVqNesv9lu5XKEOh4Fdb9RscGjIFhbnbXx8PAAgjmhNtoiBf5K/E+dis5UYwflWm/psdWHBJicnLN9btNXyprX6CuTzDLbWgiOaZsPFfmuVataX77V3/8H/B3Pe8pazX/+NX6dTUejrsdPnz9mOS3bb4vqqDY+NWLmyST0wkO+xXKNJXTAyNmrL1bKdX1y0g/v2G/cbNFvUU+OTE3b63FnLMYKXs1q9Rn023D9APVzbLBu8e+iSbH5rZxD0E2RU/4v55Phu2sj+PPJQlKjtbXH0QsZvvG2w07mFw9fuSBsx7B4OfOJOoHq946x0Gd8M2YcanDQFiW3Gl990gza5pZaXt8ShQGfPnbNdu3bZ+fPnbWZ6xiYnJijUp0+dsomxcSrp1fU1G50YtyrOVy7kbH5p0fbs3WsnTp204eFhhjCHBodsYX6eXlJPsYfKeGpwhMpiaGLMZhfm7dKrrrDb77iDzxgCc69vEBz60GWsULCRyXE7duqEleo1Gx0ZMStXrby+TmJD2Hv7em1qepqKA6DLhiIhROF74yaWXOJlxh66B3TlbrWgtHBDERUAnVXWrRbHCOuTh1WAKTJtAiRAA68JkM229VnOspW6/fB/f58CYJWmWbVmNtAP8xUhBQJjs1JNLGLkaTOJR3rTU59kG9kmQaQwOsjFHswVrV2tJ4aPZezciVN2zZVX2Te++nUK3fLGso0OjtmNT32CbVTLpB+8RwDv8NCwVTc2E0A3gHoC6IywWMYKmaxV1jZsZnzSyhubpOX41CTXducle+zM6TM2PTKWFDj1Fu3wfcds36UHbaO0ye/DK25slKk8907vtHOnTtsPvvcDy1neEFN52E0PJ7hCuH70v75PwHvC02625VrZ5polywz22uDIsK0tLFluo2r7ZnbReGjkMzZ+YI/96Cc/pqEwlC3a3NETdt3V19o9x45Y/9SYVQYKttmqswoaQNNbadrU0KgdP3LUpnbvtJVW1ayYt0GkAuoNO7Bnr/3Ld79nBy7ZZzNT0wTQdi5rhYE+Wvg8xAGA3jIrANQta+1cxlZaNQLxRCNv3/qLrxmSHwD0dWvZU150i+UHAVoVy1UbVCS0znMZqxYyVm4mgNmAUVlv2HDfgNVLlaRuoJ0YWT1DA3bP0SME6Qc84AF29PC9NKIGij1WW6/Y33z2r/jMlc1lGx8YI6//0oufY0sbqzY0NWYbzarl+4pck77eHvJgFsDTaFpPb5/VCznbqFZseXHJLtm71w4ePGhf+sIX7frrrjMos3PnzhG8YZifOHnCJiYmGL04evSoXXb5Fba8tk6DJN9oW6HRtt521v7ys18MZxBmDPsuXvyal9r86rIVcTIewuxQsOWKDfX3W6W0ZsXBPluolyzf30ujGPdpLW0Q2AGiVRB+bMDa/UVbWFok0BfKDRvM91q92rKR/iH74sf+nHTA6RAMs+d77HmveLEtt6rWPz1up+bOWW9fH+cPfnzoNQ+0f/qn79rY7gk7N3fObnz0Y2xzedXmz5wj7+7evZvPgiyubW4Q1IdHR2x0aNgWzs9brVS2nTtmCIAwTnPFojWaiJgVLAcZb2bsM+//FI3teqtqa+urduvb32r1XNtOzp8z683b/v377O6f/cwefN11Njs7Zz3FXurJ9fUNmzs3Z9dfd70tLy7b0vyiTY6M2yc+8HHcmWoC/8utsv32ra+30/Nn7OrrH2h3H7mX+gigWC2Vbe+OXaTV6ftO2O4dO214ZITAD2NiatdOKxSKVtmsWC6Tp/GKqFu+gMhTgTpgc3MjiTTQ00fkz2iwysuGblsLhxONFHuttr5he6an7ezZ01Zp1a0O53uw11rFnOWxDbTasNHeITv8kzvsmv2X2R+97Q9tIDscZtO21dKKveOdf2grG2s2OjNhK5UNq8JyzWetUi3T+RkfGLSeVsZaaMiSz9tCtWQzu3fb2tKybSyv2sjAII3TjXKJuqVUr1KHIOq4srREHTPSN2C9WayM2UYN99kqQoZ8eoD0NSQXAHqzRWO+Wx8CYahPAwjM04gXoqpo/xp2auD+2q3ESIzb8qY0WQegA8BD0bpqzwjofICa5EfFEZg0PQYzKhp6wJUKPeLeYo+VNjYI2EMjI3bv0SMkHpQ+vMDJ6Skrlcv8DjzzSrnCyfcUi9aLHsiNpg339FmtWrP1SskKfb0UntHxRJBpDff20duE5b64vETQB5jA04Q3MdLbZ/3wunp7bWFxkeAHoF3f2KA3x8rvoF7UeYchlgDoCOP4kFRH6NHlgOlZIuQaATr30YMloewRCsP2F4SE5fEmMcALAP3fvvPPQTiStAIAm55tDn4N/oWoSbNpK6ur9IoR4Hno4x9tNtBrQzMTdsfdd1lPNm97du6yxfPztmt6xiaGR+2eO++yH33v31Jj8HFPupEhaNAXDJ7rKdKCPnrkqO2ZmuF1MEAaiDZkkmgF170FARqyVrVOr3D//v1kvsXVFRsaH7X58/M2WOjh+m8il1vI2cLaCrdy1SpV6y/2WH+uaJlaw2obJfvuN/7BGtYgoN977qjt33mIwL7RWLUd+RHO+bE3P87a/T22aFUrjg5ZpVa1VqVmA42MTQwMM0I0t7Jka5mGjU5N2MbSimXKdds9PG5zp8/a3gP77Pj8OctPj9pyZdN6enutsrpuY5keGlPjo6P0HBrBc2jV6zY5Omr3HT5CMO/J5e383HlGmNbLJVrwUFwCdHg89NLbGYaJ1wKgj9dz9u0vy0PP2Jo17Sm/fAsNAijAwWyBgF4pl62Vz9pCddOyvUXyLU7LwmcAdEQzECEA8MHwAj0vvfIKyhNkCHx2yc7dtjK/YLf9+V/zqj7rsSc++fH299/4O4NviO8+/+W/bKVWzWrZlrULWSv0wHCoUeYapXKSIigUrNRqWP/wMKM18AbvuvNOu/aaa2xhYYHAiKjcfffdRyOZxkg76a8OWRsdG7dGq01DsgA7FIZTO0sPnR4c+MrMnvuyF1q13aSRojRcvVplZKQXqZFizs5sLNN4QToD92gurtuO0XGmPZbLm5adGLK+ydEkPF+p2WgOnprZ8OCofeg9H7B+K1irWbXfes1r7X3vf7/li722ZlV75Zt+284sz1uuv5d66JJdu23hzKw1N8o2PDRoFasZwq4Avv5CD9cfxjkiETBA0PhqaGzUFpaXbGR0xBbmF2z3zp22trJqgwN9tlFap6dUxK4NZgUKlm0jMtWyT7//k1arl22oMEDv9uW/8Qpr9+RstbppPSMDjJoc2nuJnT5x0oaGh3B8JIswZ6Z30Pn58X/8xKYnp6yv0Gt/8u4P2WZ1w0Z6hu15L3iOfeZTf2p9/X1Ws7q97q2vt4XVZfJLqVa1S/ZdQnkFnw4Uemygp9dWlpZtdGzMjp28z3bu3WPLm+sE9HatZUMDQwRwpAfHpybsrnvusssuu4xeOiKYTO+kYA49l2zqauP9vj4bGR6xO3/0Y9uNSC0MteEBO37mhF394OvszhNHbWrPLltaW7eVxRXbv2OPZast+/Db38coBozf1/7Wb9hH3vdh8teZhbP25rfdavsuO2j/dvuPbWL3jNXRPCmXpJfgwOTqgUfAT8ODdJzmz56j7sMiwPmcW5in01K3Nj1+thdvNOmkYJ1h2CEC1ci0DMvla1XSXHVo+Rx76Ko9QVSW0ctoH71PSfhdCkpzpgYDMDcknWQscC86MCvsYd9KpYXGMUrNqveGA3RucWTIPVglsbcKoSyXynbF5ZfbvffeS4Ij7DY4MMD34W0jzAvhRzgNHiPCVBBcADP2SOPmCIGMDA/bxvqGTYyPW2lzk1buA66+xs4cP0EFgVDpidOnrG9wwBaXlugVkODVmi0tLlohX7CZHTMsgjo7N8tQ2MzMjJ0+ccKwdQHgjbB/T28Px7G8ssLP8eyQ6EjyXO4sWbatzOVTQNcWDg/qqeXjAJ1hUhxIUyyyMQ5zu/BSkENjd592CuhJp3FgXaeH/u//8C80M9YqJRvoHbKT509TaRYTv52KGsq3P49grVm91bDZxQUbm9phl99wLeJoNrNrJ+d9589ut6uvuNI219bt5LHjduynR6xhdStawa5+yDV28NJDdvb8HEO4xYE+qzYbNIywrgA7iCe8RgAUwIsMiRRCMwkVIwIwNjximxubDD8jNXL05H0E8sFiry0tLVFB7L/8UlstbTCs11Mo0nNdm19iyLtZrdnff/0bVrQee9ItT+Y6n19atL+57es2ZP2GkrlHPeoGhgLhYS+2qza7vswoxf4du625tM5UBdIwC+ur9LCn9+yisVGot2yqdxAl/+Sh0T07+P1mMceQ+1jfoPVVW1ZdXmdUZ3ZpwQoTw9Yu5Gx8eNjOnzlr115xlR2+8y7m+rG+MEzvO33KxmamEkAPBSiw6wnolmXIcbVZZQh3rJa1b//l1xiSbGWytmoNe+oLn8UwMgB6onfQhnr6KDO5vh5bb9etODTAIsH+3l4rZnLWly/aAjw17CooFmiAIVyJSAFoisgW6Hj2xCn7l//1PeuxvPVY0V744uczxIp0wh+/973Wk++lcr/plputd3TQqu2GjU+OW3mzZDm0O87kuLZQHCMz03b73XfaoQMH7fTp06Tv2Miozc3N2eTUFIFtfWPdNjY3bceunba8uspQ8YGDB+3wkSPW1z/YCeiWhNxZqGcZK1vdnvn8Z1vf8KCVa0nXQkQl6hUYJ6itKFqhv8dmy2uMWNQqFds5OmHZtYq1S1UqZ6ZQmmWG0EFz8OOe4QlrlWv2uY9/wdZrazZZHLEXvOA55Dmk3L70F18xlAuuW92e++svYkqI+fBGywaKvVZAqmhlxYYnh214eMiO3n3YNlfX7MbH/rz9+Ef/QQ8dXbtW1tesXK/ZVddeY7ffeQc7D25ubNiVl19hd9xxu83snCI98kXs2kCjnTwBPVs3+8wHPkkPfWMD4N9vL335r9EzX6uWrDDcT11UXd/giW081ZC1QABPAHuZ0VCE73/vd37XerJF67WiveRXf8WmJ6YYGf393/s9q1vDqla3//bRP7YTZ07TAMG63XfsmPXkCrY2v2jXXfsAW15YpH4s9PfazO5ddmr2LMP85bWSzUzNMJJ6/YOvt8NH7rWBoQE6T0gnqAqfJR+IrgQ5SBK7GavUERnM2u6JKaY+D+67xO49ctj6RwasgWDlQK+dW1ywXLHHJsYm7PzJc/anH/yYDVu/VRsVe+9730ds2b1rl735zb9nQz0wZs1+6VefZ/uvOGTnlucZCYMDWS2VrC+TZdRvanCYoXR46Iie7JiYst0zO6gL8QNjDEBfHOqnnoHeGh8dYzoFaRXoVm43ZKu/xPe5mDetmgoVPEpHAtDTGhh3QJCMABVl+u8pnA/vHDKCseFzeeT+/As5kN08dBYMxoB+9c2PooeeVP0mzQqSpUq2h4KQx48ds71791q5VLLTp07Tgj98+LBd/8DrCCJQgGMT47a8tkphAthedc3V9v1/+Wc7dOmlBPyV5WWbmpwiOMN7Q/717KnTNtI/yDD14soygRChRVipAAlEBOAhwDOpVqp2bm7WHvDAB9qRY0dpUQ4ND1s707ZSKdkKhXzr4NCgDQwO0quF1UPCJpULSfFBKEZiCD0Aum8MERMO96XlEwAdn6d7m6GYEG5DUVTIOXMrCaoVrUWlCutyO0Bn0ZflbKW9ab/+ilfYvUcSowlWJpT7WP+gff2rf231csVGhkbI6POlFXvui3/Zzq+t2NL6KpkAecbxkVGG2WBYwMhCjQKABKHS2fNzlinkbb28ab3IDdcqBCzk7uDtkE4oIinkkoIyFO3B80IXo2rDLtt3gMoOYVYUsT3wwQ+yH/zbD22gv9/GB4eZ+2O4tK+HShkGF/KwiBoATOGpry2tkAd27tplZ2bPMULQM9DP0BgApjy3ZHtndpK55zfXbKNoduCqy21+YcH6s3nrKTWsXa7Z+tqazezdbYO7puw73/8nu+ryK+y+u++1B+6/zPZM77Af/ujfLTfUZ+W+HD38s2fP2tWHLrOFe0/YRP9Qkrrp76VBgMK7HArRGg0rr23QO6OAZjJ27vyc3fBzj7K7jt5rLcYak4Ib0BdhO1j6kJT1eoXgPlrN2De/8tcMybeyAPSmPeWFt3CsG2vrtnTqrO2amGb6anRygrnd+fUV8jA89Ea5yvqHydExGlMwFJH+QDQB0RmMZ2hw0C4/eKmdPHrMdk3N2OLsPJVpq96k4Ts8MGjLS4u2d98+eh7z68s2ODlqy+ur1tvfy5QZnnHloUPWrtQpI1VrMRqB/Pzc7Cx5BikwhNYB+KdOn7Yn3PxEO332rM0vLtAQg8GO8HO1VrdSqUJPK99MQu497ax9+c+TkDsSN/DQb3nJcyzbU6CMw0iH8YA0RKtRt3a9aotry9a/Y9L6R4etiULJZsZGrWBLZ2bpoaNuZL5RslZvgfwHb3o832eV1U1rNJAvHrBGqWI7J6ft2L1H7IorrmBk4/zaMmsVatk20wowfqcnJu3u2++gkYkIwer6su3YMWMjg0OsQzlz+rRdfdVVlPHTZ84w2gjAQJppYmqSUQ2MAbpmYmLcVlYXk+KoXN7qALds3vCv0Mzan33gU1Zge9MawfVFL/0VKzWqtvPAXlsur9va+jrlB+FsGE3DI6OMfFx11VV2+PC99NLbMLzKVRsbHmVxJyLQe3fvsX/6h3+0A4f22+j0qB07ddzWypu277JDNEDg0ExNTFijUrOJwWGmmagfYMBNjtuZuVlGtxDaHx8YZYQUeuLw0XttbHLcZnbOMMqzvrm+1TwL3jALf5MUJeuu2llrVFuWbZrthPFXLtvJ+47b8OiwzezZyToOGNWIAC2trrLWodDK2WCh11ZmF6y30GOzc+eZ5gEWjI+PWblcon5CtHCtumnTe3fZZrXEQtzN1VWm3corq9Yf0gSN3gLz5DCyVxeWbGp8IkkB5nOM+vaODNnyxhodBbyPFC5AfWxgiHq92qgRQxTK9oVt0v0KdWqni3AFcgq9r/qztJjVVRnKQ/eArl03DeDt/yOgayzpzo8Y0K950s+1BWhNFCWFqm+EVAB4AGMI9sH9BwhcEPT58+ftu9/6Lr1AhNzHB8fs3NKcjY2P23Nf+Hwy+/rmhq1trBOkYdVCUfzdV7/B7zSadRvI9dvDf+4Gen7f/ttvsdBDNZLI+z7zmc+0/oEBW1hcYD78H//xH2m9Lawt2PjwBEM+1z/iQVazJsOJO3fupGe/urZqE6FID94PW0ei53fo7Ob3jfO0JFR5uk5P2ibhLTaGoEOYnlsLUCcAYwD5T1jn2J8I75zVqEnjfChjeLyo8twu5A5AWLYqC9ye9UvPpoJFwSDyi1BQ8I6R9/38n/25TU1MUchK7Zo95gk3Wba/xxZWlhkxQQpj9uw5hmN/8O1/tqpVqDgHC4Ok010n77HXveH1LPBCyB3WK0L7s7OzSZgKYZx8UizDv5EvRj6w2Wax2eK5ORpesKI/+fFP2/G5E7ZnZp+V2yUq14HigD39eb9odx8/yuKjXXt221133mX79+xlDv6Ln/u87RhKQrYLpSV78tOfSlCDBQ1hnD152u767r/b2tqSjQ2P07N6xC8+3lbKm6RHc7Ni//w337RBKyKbbYubq/bsX30R6y7+7COfsT7L2/y5k7Zrctp6Cr32zF95ri21q3bi/Dnbf+AAAf8hh660lXPnybszl+yxz3/1r6xqDRuyPiu11uz5z34OC2a++rm/5DjPby5acaDfnvbsZzJEDoMHSgXhRuxMgBjD+IABU2xlbLhq9s2//GvSDdcC0J/2omfbvSfvs5nJKbtq7wH76Ps+aL2ZHhpmx1bO2Dve/V9ppDK8a1kC0h+94w9sZmg62XtqZs94ybOSUGqlzJA4coVYl95cwSZGx+1Ln/1SskuA19etxwr20Ec9lGHiK6+7xg6fOGaVZo3FjBg70jK3vun3bLp3nDKH2omb/9OTGEH7n5/7q9TbSAA5Y69/2xvs6PHjVuzvpfGKCBnytGdnz9mBg4dsbXWDtEDIPddoJYD+3wXoOStZ1Z75nGdZ38gQ0x8o9nrj699gUwMTNIxQvfHGt73J7lucs8161Qq5nO0em7I/+O032b6xnVyLEsLK77zVbj92L/PDE0Mj1ltrM3plmZytrazZe9/9Hts5NmP1ZpXpuoH+YfvPr34ZDS5EWQDIq2trtmtmB4szd05N20f/24cZ8Cy3N2lEvfKVr6QD8Z53vsdqrar1ZfutEfTSH7zvnXbX4Xs4dxhYP/jh/7EHPfg6Q8kMd2JksOe8wXx0MVsgcH32A5+yRq3MtYLif84Ln2tDE6P2O295s81M7uIaI+//kl9/MXUdinjBY3ffc5gFaUiDDvYPEtQ/+J4PWLlWsqHigNUaFRaUIW4EWX/Vb77Gdh/YZ6fOnaUHjmhKf0+vzc/O2ac/9gmm5eDd43nP+c/PZwrnJS//Nds7tofRFWgufPbO9/+RnT53xkrVMg239dKGDQwNhqJQ7INODtRRzRHqBD75bkQhsnb0xGG7fN+l9p73v8ve8JtvYNQAd0YNxcvf+F9sYnLKVpZWrGh5a1calm+afeJDH08r0MG/1WbFXvOaV1uht8d2XrKbBZ3nVxYJzMVigcWQv/2q19rOfvAO0jkN+823/C4jP+96xx/aWHHYltcXbWJogsb2i1/9UtuoV613eJAR4M1yyeYQmh8ds+mxCRZ0Zwto39zpnXtP3efC5UUrdA7Hh4W/0bZBgS59s9CO21e4C4zloWtnE+4fh9xZ1B3wSZiURtS7eegA9MQ7bxoAnQVe2psZRoaqzo31dd4YofJTR05aqVHiZPpzvXbs5DE7cMlBK7eqDBs95GEPZQHGjp077TxyGZubLPz52Q9/mu48xDNuuvlG+843v2PHTx6zSy85aA0UMbHyus/Wyxv24Ic91O66/W4uDhhuo7ZhQ8XBZP8qik2sZb9wy1PtJ3f+zKanp+mZn0cF/MAA/4s4HtAxAFW9dwN0LYYWVfkQ5TjwWieMAdAh4Ny2g60mNGDDSTj5LAtqKsgtb1MUh9BBFe0PzeznnvRYWuzTM9OMYAAYBnuQ/92wH/zj91l8k88XbbW+aY++6XE2NDWeRCIWl2x9ZZWGyw//4V+TQrjNJZsYGE+3OyDsD669+ZYnUej3HzxAzxj04f5rtx2OhYMh3A6vC+HPZqlqc2fO2ve+9z2mUsZHJm29Xbb+DKA0+cEc8P/pL/pFO3rsGPPth++6m9791//qaxxXwQpWtpr92n95uf30rjvppeN+Y/1D9qO//x6FtNQoWy7fZw944iNs96H9zFUun52zw9/9kRVD+Qyec/Nzn2Ef+fQnbXhg2LLtlk1m+q1a3rS+vn6qkj0PvoI5vJMnT9qh3ZfY2TvvtasOXGpf/uKXYe5YiaPOW8Mq1k81Y/aYGx9t3/nWt62Qx5NynM/Nz3mqNfMZgjr6rDJfhgLI0A4SnepQpANA//sv/09GN2AYrVvbnvqiZzFPjoJFVG1/9QtfomJNDLmSPfuFz2eUAjUp8JwB1N/48m0h5WKk1c3PeIpN7Zix1Y115t8P7rnEzp85Z9/8yt9atY3CyRzpihQNc9lh4xCMgUc/8TE2c8kuGhjIE0LGEdr/3Cc+az2WsyY3PGXsNW96rf3xu97LFM1yeYlRn+HCMPlnfnPB3vCm37H55UWb3DFDTxC1BfAEx8cn6KUJ0LONlvVazr702STkDp7DOJ73shdapRmOgcxk7dMf+xTz/oARQPrTX/AMy48PWzuf5fn0uUrDPvPHH7aRXB9pUbaGPe9Vv2b1QsZGRkdZlHjmriN2aO9+e8vb3m6TQ1NJ4ZbTpKzNaJaYSnrla17NNYFxePTeI3bo4EFGs/7w7W+3nUMTNr8yZ1Oj0/YrL3+x/dknPmtVSmUoDCVtzU4tnrHXvfH1tufAfrvj8N12+TVX2cbmhjVqpVCEl7d6DTty8pZv5yzfyNhnP/ip/8vYd4BJVWVb78qxc5NzlDE7jgHTmLOYIwpGUBFUMKAgioqiMCBgQERRHCMmjJhzmvEZZp4ZCZKazl1dqbuqq/5vrXP27Usb/td+ft10V9W995x9dlx7bRbQIJ8A+0Fxwzlj5k6K5jqFokS9MM4eXh/jkGHUK5Blq62VB+5bKm25NikJxPmM6zaulSF9B/FZt9bXsF4dDoalLt0kF1w8jmA3oL8RlaOLaPa0WykR6zetY8nkmuuvk6kzpktZpJLP2JpslG7xamlpa2W0OnPWzRItjctPa1bL9jvtwMwQ9YMdUwolp5irQMErD82GQTfkLnAw1tesl749+zL4SElGrrzmKundry+xByWxUmaVls5fQllN51Kmjg85LOYl4jGz1yHXl0+5UpqSLdJrYH9mq4B/KI3FZM4Nt9mOEeCUcjLt9psZrFQGSiWVTUh5uJRr05JtlUi4RKbPvVnWb9nEUmMkFiX4E+VPOO/IGLJtVtvibNub2yCr/tcMLc4GbAET2Gjb7YLBcndLUS/attDfa2mDy4wo/c9Accrj8X8BxTGT/Jcj9mWETk/ARuimFdBE6FAC5aVlsnnTJhmx3Qh5ccVKaS+2MdLA6+ARh3whSWRaJRYp4bamOzIy+uyzCZJDOhgXqq6skuefe07CfqgNvyTSCSmNlrIGZJo8uEIS8KAG1mZ7pgOS7oDXHkLjFe8JEQgRnmm0eMSlqZiWk888Tb7++mum9wH5R4ZAe/a4kK4I3UG8W+pEdw3dvWhq0LWurt6ZbhLTr4EAa1am/9K0J6lB9wT9THO7DToUHlJFQLn/6+2PGFml8m0SeSOgyQAAIABJREFU8Idl5MH7SqatjS17QHKD8ARe9sdvvs/nbcuj/hiUUaefxDYcpI2BOi8NhKUkHJVXnjOGoCXVLOWxckkDNYyZ8wALAWzSuEV6VPaS0847g+0cqNGipohWFwKwQNLBVogOGnRvrsA0ajBflMpYqbz8wkoJeM1n1SUbpTReSYUEMBI9RvHK5tZaqSrpLgccc6ABWQGMU1sv//nsa8nkUhINxKjgdxi5i1R0r5YsAEdlpbJh9VpZ+69vJdnaJCUlpZKVDhlz+SXyP9/+h7X4vwwYLEvvvEt6l1ZJOpWUcCwuWzLNEouU835gjINUCH6iuYPRmKRE5Mgzj+O9AWQVynbI6y+8LL9u+FV69etPgw7IDOJaGPT6xhrpU9lTy2mSzKOtJSJHnXk80bowDNoSBCXsEE8EAxJEK06byGtPP0+9BgWYFJFjxpxMUB3qup5Um7z57CssxMDQoSt+1JiT6ZRCBkNeH1s433v5bbY6GTPpk+PPOdlBLiPlCnT1Oy+8IbUNW6RXVS9+WlayEpaABAWsUiaK8nkCXOvDTjqSe8y57ah5JlPy8pMruWY4p+3eDol4EIkagpqwGKVa31ov1SXVXN/19Rtk9j/myM/r1jDShkGPoW0Uvl+uwBMJWSHmouiVp7YBxRXlrHHnEKwVjUXprK548EmaAKwF3nvMGaOkalBf2dJQZ7AXuaKsXPKYSL7d8AOIV064aLS0+8x0RpSiBlb2kFtnzJSANyKpfJqyH/VHrdHMI+ntBAJo27z+hmksvyDyhZJESe+55SvoXsGxqE82SVm8wnkPjIzNuUkmn5GIP8r1vOiqS6Up3cpUbnOiScpKomRrC6KGnjetev6CVzxtBXlo4RIadGRfGupqmbKHMW9qS0gkBEBeVuISlXR7ilkuGPxxEy9my9WPP/7IMuf8Oxbw2bIdGUb50J6t6YSURdEuyMZ5/gesAopBV864mlkflF+QNVw09y5iLQxIEdKBPgDITJ6fBdc1lWkVfzAoQbSGSodMnj6F/fsFoNQtPwCvYmmG1eAF8z55ePYSOpEwrl6Pj8+EtYdOwfWuvGGybN1aKyOGj5Ctm2vk/nn3M8MQ43rCpaRGtgBhkVwRff1scJOrb5oqzdDzJXEzF8Tjlfk332k6TDTAKWYk4EG3UVrivojk823MXmQLKCUGpUUycueCefL1t/8r/QYOYOaypamZugmZzTza1uy0Qk2L0xS5Wpk1Q6vsnU4pt1DkGnfl8tfXa7/676Xz+RnWoEP3avStKHf8HcGW1tPdtsldV/9NDX34oXtz7AvfYIkt8G8ll0BkDe8SpBv//eI/aAphjQgC8re9dpdYJEoQD1o83n7nHSkvqZB0IUvlv/9BB/DwoG6Jg/yvjz6nwty4ZYP069VPahq2ynEnn8iHKQmG5ZnHn5Se1d2pFOH9RuJxqtwd99iFNREcdrQWhXEHqDtl0+KJRGXHfXdlWh+IerRcwMPF/511BkP8oOLvjtABtnPXQNwIR91YTbe7ew352dBoPtMjD4MOJQ9DRvYqm6b1hYyHT4pLi870ZNoFoDgoVYgusyNMi/gki35bECggXQWhLBpAHeIFbPuu+/5NuvXrLRtqayQSCEr3YFzefmmVORyIwHxBOfLoI6WppZltOjAu77z5rrSLidNhJA4++hCixwG6Kgb9pjxgwxummEB2gIgxV5DyUFTeefkNHrhsLiuBQFiOOWWUbKytYXoSAKU3Xn5DkkV0MMC4I82Wl73330sqS8vYhvX5u58Yj5ZRfFH2PGQfk8b2egicDBa98uELr9PzxheoIPY/8QjWdzHatDpaIu+ueEmiWOVikSCllK8ghx53NMsaOOAfvfyGeNpyZkoaUub5pJx1/lhGBmXhqJR7gvLKsy9QMaQLOfFG4nLAsQezTbAkEuHevP3S645Bb0onJBotlaNOH8U6IAw6oyu2KZpUG7M2ABqijpsuyKsrOg06Uu5HnXkinxOKKJITefmJ56whwzMWZdTZJ0te0325DqZGV/zzSTq4+MJ+n3jOKZLJtTEbg2zFK8+spILGSiI2b5E0I1C09gF0t+yBpRILRJ2UfVraZfS5Y6g44ThAZh5ZvIy1XfRrwx2qzzTI+WPPJXobEew7r77N6+PvMCFQ8mddeA7LCwASohMCqXeIf74tz/olsAMaoT9ta+gaoQPghHNC49yek6cefILrYOK6gpx10TnSDEUeCtCZBJL5iXsekDijY0S0Hjn/6svk17oargP26un7H+Y6wPlD10Rdol6uufZaaU60yPY77CBXX301s1bgYUhkW6QsXCbnjj+X64IWWwBQH7hrsYSZJUDELFLb2kDHpbaujkr6kfuW2Va4Ttm9cPKlkvUgTZ+XorcoQV+RBh2RJgy63xugQUeE/uD8+w3XhB3zmWnLyDXTrxNvJCBNqQRr2MuXPERgY10TAMbd5JIrJrC8gudcMHeh5KSdTjmO53njzmUPfDQSkYa6elm+9GFmOHCqEfHDubt48gQTUSMr5PHKkrvuY9tc2Bti9gsyPG3mjXSegCeYO/M2iXpD0phqltIYcDpFGTf5YoIIt9TWSDgOJwlOqiGwMRw7hmQm3OGXB2+7V7ztwtIZnKKCryi3zZktDc2NrMejZBsNRaS8pEymXzdN/B4AOU0wCJmcNO1yactlKbt33jLbZlpMSIkM1Q233ESAXllZucRCEbl16k3S1pYi/wb2slXaZfLUKQRIAn8y/drrpCRqAkusB/Z10owpks63ExTMKLYoNOjQLT7ghiyZmdbI8WyKRHeXWzVLq+lznQWhJE1quNXgup0CdYL0NUzbI0OLllWSDHW2y7mvCScCOktT93idRu10AizTp/7OM5R96JpGMUZdAXFQr0Bug+3r+6++5e+TmVYpjZTIXvvuRVDU5k2b5S/b/4VR8abNm+XLL7+id4UF/fthf+fF0ZoDwMknH30ssYBJo0E8Tjr9VNnS3GCURyIlf9tpF1NnRCuPD1FMgXXQ88ZfRDIZgIsAcHp06UPSu7I7/buMxyM77rfbNgYdD6kGnUxxFhT3ewadRDC62r8zIEJr6ppmUSNvXSoaJY3QlUUMoDgAqVh3DfoN0xgMAFKSRa+oQQ/ihrJ5SSdaJdqtirUcpCZ9PuMEGHIOD6NzKKpTzzpTWtrSki12SHnPbhL2+OSVR56UimCUnhyM2VHHHM3aOLIVGzdvknAsyv78jz742B7acmIP4HQM3X6E1LQ00qgYT9mUDCRvonP0FqPV66M335NmHNBy1F1FjjjxGCJYAYZD6hYp4w/e+4R/q+pdJtvvtpv06t5D1vz0s8RDEfn0nY+dNDIO2V6H7UvDAOWBTAGiug9XvuEYdBjyfU84nPVdrG2k4JVPXnhD8umUxCIxKqyTzh0tGxtrmdKG0zC8Wx95ctlybguugQj80JOPYs126/qN8uHLr0vEZ3r68fe6QlqOOfF48Xs8Urdliwzs3VeeevQxIqCRwoQSg5I89MSj2UeL/+F0sbWQJRS0KPq4bogoY9mCE6HDOWqWPA06nhMGL5oXeeUJ0zOOdc4w1XwySVOoIEA65As4Bt0kMEUOO/FIOrPAkaA9cfm9xsjAGLbmUjL+qsvl+59MaQN91DuP2F6uu+ZaaWltlT49+zEiO+JEk7aP2LrqyieflzwIcfwhRnaXTL5U1q9ZywgQoCIou1mzZkm3sm5WMcLojmG2oRhENAYOfb/poW0zrUBq0OFcPf1wZx861vq0889ghgCOb6E9L08/ZAy6IX0tyJkXjZEEVG/QT4MOXgEY9BgcRBA7eTxy8CnHSmWfnuysQNbnmfuXSxE89t6ANKJ/+bZZ8svaNYw04WQBqX/3nEVOzzai4KlTp/I8oKUJJadnHn5SfBawBpkbd8UEaUwmSKwCx6MkEpXFc81nqIN1AQy6rygpGHRfQXyFnBTyeV4XBl1T7r6cOCn3mk0bpV+fPqzHj73ofHYdAKwY9AVk7s2zWbako5FOELl9y6xbmYloTjTLkruX8NqXXD6e66flT7TyArm+bPFSBl+OQb/SGnQg2r0+uX/+vY7exrm55/7FsnbTBj4nCJ2qQjG2+pWVVBhmRumQcy85Typ7dCM4Db8j6xuk0UbojkHP+eTBWfdIyBM0fefeotzz4GL5dctGqW9qIGEPuETqamqlJByT+bfNs4UMjyTSrTJ95g2SLKSkoqpcWhuaiNOZOeNGifjQ84IShciMO2bKpi1bWFLNJNNy+023SFkwxrxgWzEnV8y4ll0ouWSaAF/Uxm+7dRaNJbK7Pl9YJk6fTGeUMgt7YMl2EK37oZ9thOzuM9fuJne0rRF8V4PuZj51R/d4rwKq/8igt+cgw39s0JX+223QlRuFzoFr0iZt1ZCD9iDKXaN00pJaykDuX6FAoo1XX3qZdfBYMMpU09mjR9OIIP+Ppn2wTkE5v7XqbZvaAdF8Tg488ECm3dGm8s6bb0ksxDiLqQ6QyER7VhnCg9pGSdU1yq+r15pMgc9DkMy+hx/MSA0IbUSOAN+s/upbkgzgRpNSlJ32/ysRrDBciNDVoDtN+pZG0HZabFNDJ49zl5YFFVjdHI3M3V4bN5/pQEO/ikiaqHFQj1pQHNuNEIl2idCRckeEToMOa4pSB8AZPpFUNi2hSFSy+TYq3HQ2xdQLPH8ox32PPFCCpTHpQC/zpi3y8/tfSADvBzpHRHbeeSeCAtGuBbrLsooKptYff+pJZk+SubREAlE5/rQTZHN9Lck6cAumZcY8A1nLCh4JFEQ+feODbaKUfQ/9u0kjl8bIPAW0KDIwaIMD8Ko1nXIcOKSaYaQ+efsj65GbqHOfIw6gYUC0gC+g3D9+8U1bVRXu9z7HH8beZRyWuCcgH72wSrztOQkFQswmxPt0k70OOoDRNmqq6776Vjb8sJoOSTKXFQlF5cjTjpWW5hZG7v95/zP2yHJ8a0lUjhtzBksXqMsBnVsVL5Pq0nJ5/KHlzr02pFvkxLNOl3zAKwV48pYmkoBI7L/Xx3UDujuWKchrK57n2sEANUlOjoZB9yN+9Eg0J/Laky9YVxfRR4ccd+bJBERin2AQ0R/7zKNPsiZpHCyPnHD2yXSUhw0fJo8uXi6t6SapjlZwT4499QSpyyeltKqcfACZ5lau9w4jtpcbp89gbIga+Xfrf5LZd9zBVigo2IfvfdAy2hlCoSNPO5pAIRiwdEurtDQ2yWsvvsrskYl0CnL2uLF8LdYB+4IMFLioi7ki0+boFgDuAwb9yYceN6Jkswxq0GFg0Ga44mE8o/GzYSjUoHs0QvcE5Ml7HpAoMz5GZo4551QJV5QyC7do7jwZXNZTCh05aSsWZOKUK9mKiHYsAKQAxoWu6FZeKffOW8hIHslmZK0un3wlEd5NrQlZds9Sidn7QK7iyNNGsWcaa4+9AFjz5See5f6ZexW5aMplkvEVJenpoEH35NuMQQ+gxQulDuQvfWxbe3jBA5TpdKqVKfDrZlxP5DcIU2IVpRJA90abR26YOk169kD5xETbF1xyoVR17ybJdJIsZtm2LDsckslWBgZA4qOdb8n8+/hk2KdtDDppmU2Evnj+PQwK0m0AysXkhLNOIY8HeCPgtPgzOblnwUKJR03pDQb98qlXSBgtlekkAxaTqkdG0qCZVF9G8n555PbF4il4JZPPYiACOxr6DR3INlu0ILal0jTmd9+xgCWMVFtGYqG4TJl6DTMGaU9GSitKySeRTaZlvz33lrPPGi2l4TKuRm2yQW6+5RbKGhjv5s+aazoHUJYN+mTM5eOkZ7/eUrths3QrLSdj4IOLl9J5gkIFC8mkaZMNI1zAz0AG949uFoJRgXGxuk8zsRqhOxlepb21THFqDzRCV4Ouv3dnebsO32FUrXMDbMr9zww6XquzNTSodBt0h9fBMsp5hh6yZ1HHr5mJ64ZnXPm1IUAQ2K8++1I60DvrMemfFBCQ0bghBmlLsWcToAci9sQnTZa5auTfR7INDf29//rwM8l3tDM1HQmG5ZDjjpS1TbVEjWbrm+ktfvruB/Sg0IoWiMWk53YDJd6tkohooL/7V/eQz994X7JNzUTyug26pty1Rc0NiiNvNlezExTHLDc5l42H5EY3uv+tG8WBILkc6yvkWrcGnRtqDTodI2vQOdoTkbo16Bqhb2PQ04hMQpJNJSRcXkqjTerQXMZwoAejvLesxRK0FNJy+HHHSH2yRXYdsYO8eP+j4ssZJCSY9MjhzfR4mwQCIalrbpDK8ioLWRHZ3LBFelb1kpEHjpRgPCpJeNYKdLHtFoi4EDWDPOXDVe86dalULiOHHnOk9B40QN799CPZcccdZd2Pq2XggAHyvz98z774aDxGBsHB/QeS/QztUR+/9QGfAfeFZ9v/6IPokKAHFHuEKP+Tl9+iMeCzSkFGjjqUmYhiR4f0KK2QV5Y/xUxES1OTlFRUyKEnHydtfkS6HeLpKMiAkip5Ztlj9LaREm73+OTIU48lX8KAHr3kofl3S1VpBfcfabhBe+woI3bZSRItzRINgvymQ9b88JP88t8fKN+ZXFb8gbAceepxkvN5WEdnnz4Ump10xe/g3c8XJZotyKoVL/DsdHi80ijtctQZJ9JRY4QOg/7UC44CTktejjv9ZGntAF7Ex2cHCPKZ5U8RUUJ2OmQZRh0u5ZWVrP++98Y7NJ5YLxjE0ReNlVREpOj30LkLewJSXVImm3/dIO++/p4k29PMKkQDJXLmBWezZXTwgEGyeMG9/Jx0McN7HTvxfPa3l8dLuAbbDRkmDyy6394BSg0FOeeic41BDxqDjrUAoAc913g+MtChplj0yJPLAIrr3O/TkXInLbKhAn72ETyj+cJnnzluLCN0J+XuCcgTdy8xBh2zBTpycsVN02RdzSY6pysfeYa8BTDoHl9Qzrn4fDp26zdvJGiNrZzBkLTWN8qTDz5KUFrIOgfHn34S8RuBeFTm3T5HSgF+RPucPyiXXHeFJNozbPvCc/Su7CbzZ95umSHM81w0ZaJk/CJJX0GKvqJ4clkpduTFh5Q7+9B94iv6xNtelIfmL+FzGoegKPsfcoAM3/Ev4o+HZWtLg8SCEekdrZJ/3HqnbK6tIaEMiGIAQoQxbWeaGAOa2mjYH1y0VJrbmqUiVGZXD/gPQ6mqBv2SyZeZXn3oA49X7p63gK1miKIhTxddfjEzISA8AuJ7WK9+cufM21mSa062EEdw/axpXPOWZIIlMTpmRWQ6kck1jj/sQziHGvpioNOkEPTy3I694kL2fqN1rb6uVvKprOy+4y5y2bhLRJDxC8T42TfcdJMk2pLSESlKNpdhuamqpFzqNmyW+XPnsSMCBRM4pJddPcngsCoqZfYNs0xvf3OzxMtLZcqdM6ShtYl7DWZBGPWbps3g2vn8QerTSdOmkHsD5U9O5wMXQyBIQwneEjyXO4jTQA563unDV554+53Gn7MUTNuyRu2KgFej/nsGXW0LXCNkuf7MoOO1mnJX1jpFvqv+0b52RuhDDwWXu2WKs3V0Q/Vn2M+QgkOz/qa1G3nAIT6aokYU6fejDQfLbrx5gNdAjkLFXMjK0UcdRaQxiC++/fK/VmUbh2HX/faSYlWcCF4vqD2resjrz67kYcxAmENhOejko+XL7/9Xqnv1ZD9zviUlX7z7oVSifaO9TdpDQUbo6FmHQfcH/LZ30nDyssVMB2FYg87UsmVDQ13xz1Lu7jnaECrdINZbMEPbFODtwBXL7oYDgMAbnq1litOUu1K/IkKHa+QpeiSTSsno88eyLg5lCeQ8SHFQB8MerHrxVSlIB/t4K8u78fDudfh+rJuu//JbCSIb5vUyLV9aWkZEckWFad3QDgF43nASYoG4NKQa5MgjjySfOxQh7lUHAsA5odEAehoG/dV3OoFiubSccvaZ8tOGdVLZu4epj/mCJEYB2QxamSqrqugUbly7TnpUVJn6+BvvWfVuEP0HHHMwa8tYHzKDeXzy0UtvGrALZaggI48/jPVROJvd42Wy6vFnJO4JSu3WGvYrj5tyuXz503cSrSqXhq21sseQv8i9c+ZLd6DymdIW1sixPcACvP8iSG28ZBFM5LNy+sUXyJrNG9j72lxfz3757QYNkTm33ial0Tj5uX2+oBx9mgHF5bBG6FCx6TFsK51XRNeooTNCNwY9rwb9TGPQsY4w6KtshA4FjGomDHoCBt1vDTpwJNagG6iQyMnnnMohF8jSPPbQo4w2m5rrpFd5N9n7kP0kMqC7tLanyaIH2Uo2NMtOI7aX2bfOtr0NAalpqZPLJ09mF0t7OisvrXhR8kxHBiQtHXLShacQuNfa2Cz9uveUVHOCrYZ4RhCb0KBfeB4NOkoIkFHKN7oh6FyAo7vIsgFO05OWyx1qH89Ag26dWhj05x592jHo+Myzxp8rCcnToCNDGBO/MejIMOAMe4py8bWTyfwHpPrkyybJ9j0HSnt7VnzBsJx+wdkSLi+Ryl495Mv//Q+xHUjfYkbCsnmL6UTlbeR+y+23MZpH2+eSRYulxELf0JE/aerVUpNokm6IjhuapdQfkofnw/mBhTTBwLgpk4xB9xuD7s2bfnoYdEToSizjcQy6R3L5LMHAt829Xb787j9S3aenbGmul+7l1dK6rlaeffQpe1ZNX/IlV1wq/lCA7WPoBV/+wHKLZzAFm7pErVSVVsmkyy6VR+5eyieATkDseckUY9Ch3JERuXfuIgs680pDsklm3j6LPfqIwDngJpGSh+97kNeHM4Fg7NKrJ5C5MhQ1pSdmi6wxt2ERDWA075OlNy+kh1yI+KW5mJUZc2eRDCYUCRHYixJj05ZaeWrpY9T56AmPxUvkxltvlVRHVrKBHMu4KIc1ba2T7QYMkVumzrQOoYcR+g0zbmQNHVwLM6fPkKpouXgLkEGvnDJprMQqjew31dRKr4pqmX3rLIn4wsw2YE2umHYVI3TU+YnWB3c+AM0oU8KgWxyL9ZK2HT4DXhVXhO5Gq3OIkAWP/5FB12lvGpV3jdA5mfVPUu6wUxqhK5td1whdDTpt2rDD9rbUrxYUR05yY8xxoNESNXzIUHn5hRdZKwUyEChBpIDCoYgkcog1jIcT9pvaRzKXlEgAS+yTAw/7OwcxoJn/fz75t3QU8xL0GCM6bPedJD6kj6z5db0MLO8mHU1J+c8n/yIIjK09ubRsv/fukvEUiK5FBJFrbJVvP/yCHjq+EKGjhu426CYSNwadNQztr2bNwYLj/sCga9uBbq7OCHcDHDpTJkJl7OZyZ7Tv4nJ3G3Q3lzsMOqcpFdBNWZR9DzyAyhLGqrG5iUxQMFSkXy0tk3dfM0AlrEtjtkVGnzeWabzHFz/IgQVI1UfCFsBiI2F43RC5TNHUwoBmzhARHZbTzj1NfvjpRxp1evQKdmGi1gDNYIhWrnhWqmIV0lZoE783JPsfewijtMZMkq2BUJpMXxU6SCiD0aMgsUA9C2jk9ta0vL/qHSoVBfbBoOcBMkMt1muyAR+8aEBxzC6ghg5QnKfA/UMr1Ocr32YnLdYMCN2RRxwsnniEJDIwRMFku3z+zgc0eAbFK3LwCYcT5wFmqQ9ffN3wrBcL0pLLyhFnnCSt+TYJh0PShr5dULO25+XtV1ZR+dLoFtvlhNNPJTEJDDrSzDDgzABZg461U4P+6tOmjxur3ig5OWp0p0GPtYusesJE6ESbI+V+xslkjIMMIeUOms5nlgMUBwyKSbkfPOow8juAYOW1la8QzW6iPmGf9YZcs9Qnm6VHWaXEfSFJNzRLPBSVpQ8slagfXQUeSXVk5LLLL6dBB3f3M48+RYMuPj9BRRdeNZ5DPOo318jQvgPoKD62bDmb+QCEgmI85/xzTardRugoJ8HRIKrbRuhgYVODDicff1ODjvODFDDa81745wrHoMN5O3P8udLqgUEPMsqHQX980f006Crzx55zmlT06k6szrKFSyRmCwLI0EyeNpVOJhwv9BxrhI05EUvn3M0IG/V2v9cvY8dfIOXdq2VTY508dM9SMc1gxgG88JoJUoyYKA57Gi14ZemdC3gO1KBfPGUSBwclvCg7iHhyaVKSIjuWy0PGMXUOANiiLCOxjFfSbUkpCcXkgssuYiTbmstItLJUpK0gwZa8LLcGtaZ+q1RXd5eJV01itIzofMmiJVYWipKWlMyePZsZBbQRl0dLZP6Nd/zGoDNNjnkTQLnPuYsOV6o9RcNx3U0zCBBrTrUyWMvUNcqD9y7hXhnMOeTqfDquGIqCzKu2rWERjCo1HVCRvE+W3LpQAIdPoUUwFJRr75whiVxGWlpb2Otf6g/L5l/WycI580hbaxoVPTJhyiSpSTRI5cDu0l5oF1++yJIR2CAfu/9R2hHDARCQ626eJk1NzeItemThP+ZLHJgDdGX5vXL6lAule/9ekkukRDLtJMJa/A/wCyj1cFGumH4VZdcfQhbFtGZjTgEMOjhMQP2ryHXtO1fDC2PqNujutDynAf4Ol7sbFMeavf1yA+KYBfg/ROjaJs0MLKZcWrum2C6WxKydcyJ001foMug2OidohenxkHz2/idOrycW6+CDD2IPMQ5R3wH9WUcHehQtV0CQgmcdaEw8EDxF/P/u2++wlg4lC6W156EHSFNEZGtDvfylV3+pX7NB1nz1rSXJEKnPtspeRxwkFfBoG+rIc10djsvqT/8jueZm9qTCoO+w766/Meh4UMc7chl0JZbRCB0S/Gcpdyy8AiTYqmb7EBn9o3YWCpq1Q/rRNZwFgD4dzoJ7IS0sgE9wc9ryrKFrHzpSwPsdc6CpL5WVsueSE5JyHQR7ALD17BNPkwihW2V3dhHse8D+0qN7dyK3kU6EAgDQ54zRZ/E72MEGDx9GAwaWLzDw4TSC4x6EOwC0oYVHx7yyrcmOziRfOWYiFEQ+fv19J4OB6LrbsD7Sa/AAGjmk43KtaQ7SAQirtKyUyhRVU4anAAAgAElEQVSYALBB5VMZRt/vvvIWMwww6DjMSLnDoMMJAAASuIgPXljlAMZQz9zv5CPZpoSaN1r9Pl35FrGxkEncx45/31O6DeonqQ4zGlUak/LvNz8i1hctN8VQWEadcSK7M3APLz76pJRH4nSgGtKtbIurTyUknUlLj6oqSTU0S8Tjk7dfWOV01da3Nsq54y+iY9EOlC8Ovh+jY81YTKwtB7hgWEqmIK8+aQw67p+guHNOJBcBDEIMKffHnre5K5OFYA3dzIV1QHGooZN8w+Y0Th57GvkJkLFZft/D0pxskB7xKmnPpmX0RedKR48o07eZxoRUx8ok5gtK2BuQhx54UIJeUC/7KC8XT5ggGNcY8gdlma2hN7YnJBFol6umXSup5hbud6YpIYP69JN75i3kfeB5YNDPPt+C4gI+U6IBpoB6wrRswlkF9S4N+rInnKwd1BkjdABD8Wkw6I89Y5sdjfN2xvhzOXTIFw6KB2tZ9P3WoI85XWJVhpL2lcdfkKBtcd2SaJDb5s8luDZaWUYiERCrgIGt/tdN8vyyx8XTnpN4MMJ+7pPOOE3+stvOsqWlUe6dc7egoJVIJSQYK5MLp14mEg2SnRDtoL1KKuTum2Ybg27K23Lx5ImS8hcl4euQgl8kUGgTzAPAcBY16B54edago8iEVluo77MuPFu69evF4SzgKG/Z2ig9JC7zb72TqHZcYktDjUyfOUNKykvl9ptnS1N7s5QGUd8GWG2s9CSddVJ8Pq+kGxOyYslj2xj0S6+aaOreNuX+jzvn2P5u4yBOun4y9w70yWF/QLpHS+TOm26nKU/mU2zPm3DtZQQxciKiBcXR/NiprzoaGQZ9MQ26R9o8GMbik0tuulIKIZ9k27McZJPc2iAhkMjMvZf7D3bL0pIqYjJG7LaTrK5fL7liTvx5ke7llZJpapU5t9xB5D8cUZSjbp11m6xe/YtUV1TJ4nn3mIE32Yz4wiG58NYp0u4rSNOmGulb1Z3zBObfNlfSmaTEInE6EJNnXO0YdHYguQw6Shkw6DqnQ3U9ywqWhU2Ne1cWOQ6wsnTfavTdLWW/RwjjjtRBRoQs1/8l5U4Hzc5i15Q77ocjx90GfcjBe7CGbtLuFuXuMuglsTgpBz/7AMNEMHIvQ7TlQQcexHoWqAQxSnP4dtvRUEAQoKRhlOgoYOYrBN7jla//BQS8BcMU87LrPntJrizMHtXKQERaa+rl52++5XVaUq0SjpXK7ofuI2u3bJIBQwZxWEtZICyfvP6ulIhfMuC5DoZkx5HGoEP5Iw3ORYVqt039WmvQhXNcJmdeuplB7oAdXAQDDu+uneENJDleB8+NIxbDYTOQvgMtHUYwoKCRpgQzm7aDcePttDVEgobLHdO6sqQKHXXyCQTtgJkJmpLjUMsqOOry4QcelP49+jLKRV970B+WA444kG1pr77wMn9vyEVE9th3DzK11dbXU1DQlz18xAj59/98QaQz2tVAAQkKVvwNz4HXEUioA2s4kcvQooKIBIBIsPRB4YC16+hTR3GsIZ7bUFeKvPj8y0y+jjrreJJ2FHN5IsbZDvbym+w51jlRuHfUdmHQ8bxwIN5+7lXHkMLBOeiUownWw/3hGiuWPSoVgTjBPeFQTI4+60SpbW1m2x0cPdQCVzz6uJTZ+0Rb2EGjDqVTCb76z1a9L4lEk5SXVlhimYIcP/oUyeXaieoupNvkrWdfpeqFjAKFC4zIqeePZosSh4uwDoUsQpHlEMgGWK3QERBuK8jLTxiDjvtPSoccA4MODnbxShhta4895xgyZGVGnXWymUgFTYnpZz4/WdYQg6tBP+nsUzjkaO3ateT8fvGJ59kzjt55sCSeetkYycHhwLCRcEwSDU3y8tMv2bXGvRRkwpUTaQjBDb5+7Xp5c+Uqxi9wrlrBOX/eKEbZAAUWMm38+bGlj1CuoFhxltC2hton6q8w6OBYILkr/BFEpJB/puA98vjSx5z7h8ycdt7p1C+I0AGKW/k4gGbmC6Cl0ePOlbSnQ/xIf3YYroZHFi0mA6DJEBRlzIRxTJsiA4QRqA8vWsygAA4DHDy0ACKCR+SJ+mtzXYO8/KhxoFoSDdK9tEomTp5EBwstl6GyuDy44AEONsWeIaNz0TUT6LxhjgRAWvnWtDxy12I6klqWu+hKFyjOj5G3KBvlxecPcLY1G1Fx6PMFWToPCPUOS1tUlEQuKROunETuehjVQIdHHpx9D/ceRgVAMr8vKOMnXcz69UMPoS3NZGvwdfHk8VKC8cEcRZ3jft99+1006CxfiUcundJp0KGnwTBnYkG0KeY4yhaRLYGB9fUSzBXk/oX38joGSOaVK6ddSfQ3qLyhzw3+yBh0Uy82UyXDHT5ZfPM8yWdy5GzPoOVt2iQOBSqvqqAOg7Pes6xStqzbII/e/4ht4EMvvEfGTDhXItXgbi+YyYyZdnnwLmQLPJIttjGjeMV1V0pLS0JimLLm88u82XMJiA57/IJJ4WdeM46DbhAsgVESWcHbb7rVOlHGD7tqxjXUNQi+1MgiskYbIfAnmLamEbrSsm4TiVuMVVeDbiJ0gylzsrYW2a78JV2JZtwGndE1R3r/McrdDYr7PYMOB0VLwQxSB+2/q81QmyI/gWK2LoAbhjFGegJI5vfeeJeCBRADel333GdPpmRABwue6N59+sjKlStpUPfZZx8nPYA0PdJ9//r8c6eHHYnmkfvvR8AR0OlQBEipv/na6xIPxSjCiAz22G9vOg4gScGNQyn8+5PPmHrEF+g7d/7rrmzZQoQIVjrQxIa9JimP6xx+1OFEZMPJQKTz0ksvScwfk4xkGPMdO+oYM2CmtNQMy4hG5cM3P+R7gVmFUgGdJq6BGt4mcDxXVsr7q95zHBRMbdp7v32Iakd/t44xRLQAIw8OYfBvI2qFx//Zux9LW3tWwhb0Zvxno1zMeESzF3geIPhpTC1QC0p615G7S5/+/aRm61b5l2WIg9EsYO75CSeS0Q/7gnGyv27YIG+9+46URMvl0OMPl5ZUkmleTIRDSQAevabRWBOC3YJRp8R1yKpXXiVSFUQUOPR77z+SrEug7UVU9uwzz0jQF5atrfVsf4FyOO3c02mEQBf72PJHJRYARxrIPmDYPXLEEYcTdYpI4dP3MVK1E/WMPTlk1OEklMB+oFzz6nMvW7AYFHxejjn+OJYRQuAfsKDLFU89bXt2fdLc0SpnjzmHBxWjXzGh7KF7l0omlyaOAPs19oJz6TDUb62VT974QIqFdol6maCVLXUYTtJdThp7OrMR2SJIiy0gCGhXC6aEo8aujUwbJ2CVh8oouw3tBlHd0NDA8gmofJ94+DEq106DXZRTzz6N8gEswRP/fMLpQW9pS0hJqFROOPNEptxBiAPmxUfvN615hsoHzkVBTjnzVHJxIx395GOggjUOAcor7QAgTbuBg0hAebrd4KFy95wFlJOi1yf1kpYxky5gKrzYbihoAVB6dOkjdr9zJAoB2xt6z4FtAb88AKls+8kXmXXDwCbsK2ZwP/+4cWwgwZCXM8aewSwYyKU2/rpBXn3GkCA1p5qlKgbApkcuu+Zy2VJTw7V4Ytnjlu/O9MIDYXD2+LGcNQAFhiEbt986S0p8wKjnGbGWxsqZ0kaXBXAci+YsImcGrqPrPXY8mNgCRJCDXGnZfQ+S2wDnLVlAWWISzwWcW/Qog6564W3zJVvISNSLMbowqpdSDiIlcalrrJeCp0h2R8yPb25uIQkXOx2y7bL0riWkcTHsfaZchH25eOLFxP+AunfBHWjlUo4MkbEXnicRTOgL+OWuuQukIdkoFfFKyeRTJM657MoJ1AnVlZUybzbe65GWZLOUxcvJ1DnpisvZNQSaW3QX4TUYsxrxRnjtS6ZM4LkBm1yiuVnCIGuZM5d7rDI36dpJpO5GAADdjEyUjhBmK62daxAseGXJrIXSls1IMAyGxqKMv/oyYi1KKkpJZY1yHDIB2USKAD1oAeU4Acr95lk3k4AMTtRddy4wZyfbLOXhCkkVUjJlylUc6AVGTHQt3Dx9hsT8Ecm1ZcUXCskVs66XhlQrQddm3dtkzu13kCDJccImXCi9evZixhbO0II77+LfsA5wii+ZOoHRL+wWdD8cdZS4BgwYwO9q3H9j0MXDVlBQ86oj4E7Z45QCPN2VsIynFyRexQIdDZbw4DRZZ8DdKucG5uk9as+5ZhW2AcUNsQadKQZFezvzTDwkjkG9Bgbx5//+5CxSMtsqJeES/rsh0UCQBtPTJHowLVTtxXYadtw8FvK7b77j75Un+q977c6hBkjd4oEgqF9+9iWp/3wexHt+2flvO3ORNRqGUf76X1/zNTh0iBz3P2R/pvrxGWjnePrpp/n7TAeyCX4Zuc9IGgb0MmKB31z1Ju9RQXwnnHQ8J01hYcDOhE189913JeqLSlO6SSqiFbLHfnvQIUAmQNGGH7/zkSX4wGd5ZZd9/koqT44oDQaY3oYDgClZwCIAqJNsbqHC/PLjfzvwQqP8DLAOEQ9Nud0LkxJHuQ39in5Sv6J/P1JaIrUN9WxP++SNj8nKDaa9uAdJfRDzJKQ0hvGjWZYGYtESSXZkSN1ZEa+Wvx93MFuqUnlUcw3drwIhldqUOIpCUYYOGiyL77mXiM7KSLkjAxhsAV5tGBbQNMbjZoBM3+0GSO/+/SReWsK1/OwdkOiguijSmkKNNyIRf4iteeIPycamLdLL8nYb1rOwHD7qcPbTYz8hP2+8+IY7sSKHHXcY2bmQtkK5BxSOLz79krQWkkw1Q0Edf9bxPCQwZmi5/PztT6nk4ZBGA4j//JIpZiTmiUguZ0aKol0J5EBIrSPqMQYd7V1gSjc1RpZeSP7joaOGQw2ZeHrZU1Y5mwr4KaNPIZkKpgtiDOWbrmdoyTZLRbichtkoF9SflVDG4A0aM00y6fLL6cxieAdkAsNSVr2+irJe5i3hPcMg4f7QpgNlWBI2DHq414lTJ8ovq1dL/959JdOaZIT89ONPEJtR9KKG3iHHnHe8VJSU0XnD5+GZVj76nLRLG0lA8DmnX3QWjQyiczDFoacXvBAlYCqMRLlHcDxra7bKi0+8yPfCgAEge/gJh0svTE8ErXMoLHPnzpXKSKVhSky1SkWsQpJo5QojRSpS07RVulf0YEQL56s1n5RrrptKwhUwvAG7MWjIYLlw7HkyqEdviXpCTNsCYc4yVrFdttbWSp8e/QjSxa6BShTDZXbYYQf5+ptvZPsdd5BZU2/hyiEljutOvm4y9RT2HoYM73vwnofo+IclQufk0isv5ZnD0Cq8BoyQHEObSvF5UJcG1giOzX2L7pFSHxwd8HckaHBKOJ3OK42N9VJdWc3rGnR5GR3V6TNmyLpf15NBEa2GwMXAIYFJNcx1cGFyXHuMLQV2Jh4ucc7G+IkXS1V1FTOVwOIsmLNQ0h1pssBBxq6/4Xo+F7IYDbW1Egn4ySaH+8DfoXWvuuFqZvLwnBEGEybjie4dknLZOrq/4JEHbr9bspgeR0Knglw7/XpmspBtwXrD0KFnHtiImg2b5LlHV0hHsV3CHu1pUffUMFAigxIPl0ltul7uWrCAehvnDB1OUX9Q7iYmAMYP2U+vXHjVROJbSkpKTBbI55Pbp82ymbJ2yefa2ZcOxwKTDpGlumnajeTFh46Gyzf55qsYrGHvNXUOewddD7nW/nR3HzrT8BbUzHZlGGik812DWfAaNbpd0/Z4PUoaboOun6H1cdyL/s79WdpppW1sGqGbGvoBu5l8jo2Q6B1Yg24CgSLJORDB4jB+9M6HBFjEg3EKFkFLPiSuRBpbzYQ0fCEyOfbYY+kVad35i0+/oJHHNKfuFd1lx913liA8HEQTmQzruut/Xs/3IzqGqtpj5B6MnKHcsWkw7N/8+xtHgCHgBxx6gGzYsEGGDx9OysTVP612lGMOKeJjjnY8LQjID/8BP3xB2jjLOiS7jtyVhh5IYq2bfPQWjHXn1x7770GPF3/HZ+B+f/jyOyeSgALdae9dbf9misMAkELHFwQaAgkvEghisHW9/uprXEOd3aeRuRJuuL32lkySUT+gUEeecoykc3b2eEMDU2AgcXnmiaclJmGpazIMctXxSvl14zqOgQQN6JrN66Rf74FU+wced4ikssa4l1ZXsCVFJ+1xypqlfyBcqFBke8uIYcPljedXsRaOsYfIcOSLbVSmJmWZo3AedsxRnFVPAg+0reTzUorMy/OvS3sxIyUezAcXaWtLSzgUlY0tteR7XrRokZQFy0gni/IBjCHWWb3RD17/gHsGQwln7KCjD6JB792nL2ueYHB75ZlXnVQvZOqAow6QoUOGsG8XkRP6bl96cqUFzHRIuj0tsWCcnNLlgbhMvOwSueOWWVJZUSmNiSbxhPwyZtz5NOhtcFVtxwIOGpnirALHBDgogBcee8HJsmDpjjjhcKmurqZlxdhW3MeLT78otS210rPMzKE3mIAcn/nok46RV557hSDGkMeci5NGn0TDgegcRh3RI0iDbpt+m7RkmiTuDUtpKM7oDK1kSPC3Sprz0xfdczenIgK/QQBUa1JyqYy88cJrvC4iKpQGDjnjCI6eZLo7EOJkvRUPAXltnPMUovjzzmVpjJTGQOVHIzRcYPgCL/bWmq10vDGx7Y3n3nAYJfHw468cz7MNpjuUQMDzP378eNmuz3DTs20jV0TjcM6mTZ8u8+fYaC3TKOWRSjllzCk05FrCQtmof6/eMvfm2yiDdAQaa6RHZU/+DEAoDCSioBtnzpT2XDsjRsw179+/P7MBzy57WvKSkaiEafivmHIl9xGT5EBMBV244I6FDh4AuuSa6ddwNDN0ERQyeMYxRpmz6m12C+uCvv5FsxdynTfVbpAB3fvJNdddJTfOmCHBQJD0pACD+b2mnSyZS8mdc+ewNIaJknDkwVi3ZAGifGQigabvIOofrHcm+izKxMkT5e55d0ttcy2N0ZNPPSX/+uLfvH8Mbrpx2k08NdhHGOxrb5zKcwWHpIg0tBTlzpmzbVIfMpGXiyaMk/LKCmkH2M9vgI0GGGcNu40uMY/+/jsN8Q5YC5EtvfqGqSx7gJMC9V3oftCG9+/Tl478Lz/+JPctvFsqo8aZRdsonBdklaCb8D/2bsJVk8gngIwqSq1IkaMUdO+chQ4pEUCrV8+8gaU57BVkDAHo7TffxkwA1gzyNXXqNTz/kD+Mvr3vXnQumGwjmBSvnD7FcKXkrD0Lh/mzTtVU2m/YCHevOQx6R67DUH67BrSo8eb51omf9mf3+yE/yORycJgt/2qkr+/9/xl0BcnhXg3K/e9/pUGnZ6Hehb1BCE1rS4LpEEQamKeMQ4vJTCtXrGRbGghPoNqyHVnL8CNy1PFHyZYtW6jMULvDxeC9v/fee9aIGUO59wEjpWgfGDcOL+nNN9+UMJWZqftsv9v2XGwYckS7uP5TTz3F2jXSSOCV/+tfDbEMDuPQoUPlxedepEOg3tVBBx1k6uuYihYIyAfvfuBE6BDgw487nKlX3CciAExue+fVdyTVkZK4Ly4N6QYZNWqUqZXb3kSks1e98JpBkOaSPNhnnj2aKUmQVqBeg3Q7Xgeji3Qnx3P6AtKvdx9ZvuxhifrjrCWpM4Uo3RyOzpodDlNzW0KioVIZefh+zjxzGGNkE5Aa//n7H9gWGA9H5ePX8Wwi7R1ZMlDhK5XPSMgfkUOPP4LDWVDfHzhkMMcoBmNh8rcDP0G0PscDmxoZvmPGNoBluOdNGzbyWd599V3ZVL9R+ldjWhN6ttMSDkRl+z12ksru3Tj7Gix1qNPDsUPJBUL/0avvS6o9QaOBQQxIe58y+gzOK379tdcZmdMZzDTIhRdeSGcRWRus4bJlyyTmQYoVdfy0jBs3jrW1uvoGEhp1B2js4eWMpPDVUkjI2DFj2JGBzBMOOjIMcKw+WPWeNLTUSXVZN9NNkW6S80afQ8DWm6+sYn0SEQ4i9BPHniZ5H/raYd7s1D3bg4r1gTHHIYWCf2DJEokLJtzhHlMy7qJxdF6hlNb88gv79ZGaXbF8hTnAkmfLTkWkQo4//XjK6KqVr1tVLbKxcZPMvHmmrP/1V+nRs6ek0im2ZkJGcSb69uojT93/T6lvqZcq+yyoJ5845mSO/SQmIxbjuYVCRBtRt7IKuX/+fQYnUEhJwRuQS6ZdxrIEap5wBkGx+eC9IEUx7acw6DNvvYXtkAAcQtbJ5IhRp14/MQgwYnDmcYYWL8Tno1/evP/Ik47gSFNGECJ0MpDOXHwXiFF87ILBXkARXXPDNfLJZ5/KB29+6GQZ8HsgrxE1qmGBLgBeADz64Ld//ukXrDNXlGZSvZbL2ePHSDgaYfoZ7YooDwKPAAOMNbzvrntYp0fEV59ukH/Mm0cwL5jmGLF2dMji+ejHN1Xs2lStLFy0iOVFfKHEgRoz1pho6KJwgA7bfauq5Ybp0/m77rFqGpeLx43nGfvnUqC4wfSXJM5m/sIFjMoR6cOQooxGsGbPnlyb+xfdTz2jIMXalq1y/XXXkQ0P52v5EtSmO6mtp950HQMwMN7Nu32+87fmXAuzI3BmGLxA3xSKcuOMG8gKCHcQdfaZt99MOUOEjntS4Kxj1IsFlj4wNhUYABKsgP8/2yR3/GMuB7oQLOwB10yQ8oezhyi5R1U1RxVD1h65/yFTLydrYZjn6/TzzpJuvXpKQ6KZJVzYD5SjwJCHbp+rr5gsFbEyljFYArnucgJTNRIGQPeySydIecA4PZDzqTdeSz0Aow7HetrV15vBNPkk5zVMuuFyrpFOOyPHiM9nsjUWW9SVx90AyYGlMTqTOtzFZ6L/dndHuallmV4vFsgI6K6hb0Praj9PW6V/L+WO62zbh+6K0JUClvBV+4U62YB+/eWLL76Qvfbck5EwGcLKyvkASKsipQsFg3nZUF54DSJDvA4bCuMLrxB/W7duHd+HAw0uY7S+UHnm805aHJ4W+yjBxRwKmfaCQMCpgyMSh8DicKDFDc4GroHaNt43ZMgQEnH894v/8im223k7XhP9qbgPOCirV6+WeGmpeEN+SaRauXFQSFDMyAYgK4ANwL3Ao8fn4TNwH7hXpPjLS0tNX77Hw8EL3//8k4RiESLViQsI+HnvWCvcKyKZtlRGNq3/VYYPHSZbtm6VaEU5ow4y9NGYmtS3EtKC+Qo1bhhJcJgDmFTRrZpECXVbtxJ0UhE3c6RRy+xRWU2mL0RZBG0EgzJk2FD59scf6DVrhNXU0kJAV76YNwNZrIDC+NEj9fpo1HHfqAHDS8bhGj5smNPBgPoxaFeh+FC3RFkAA1eQysKACChQrN2a1b/wQGLmNGpcPau6sYyDiGtz3VbWygF2wt7gC04b6u/YC+wrDhYwCwq0xD7htfGSUinFuNlcjnvGumAiQZnBqFFcA2sQi0QYMYHeFD3miFZrt9RQ2YMSklTDrCHnZeWzz0nA45c1G9dK374D5Pgxp9Cg5wF+smUprhHUBSLvCjNnGooVyqShvoElFkwNY59+NMp7QXmI9yMe2XGHHeSbb77h8wGfgq4PvB+18rr6OiKeEd30wRja77+X/gMGMFqLl8Tp4ICr/N///jepYFvrW6QSawCZhBxjWAzG4/p9VNzDhg1jdwRaHOFUwvgh/Q7CnkQ2JSlPjvPIsTdYFyheUIrisyFH+CqtKJefflkt8bJSygwHdtiBFnAUIHd4TnZPtLbKoIGD+OyQH+gFyBLOJow+DDHOEGSqZtMW8eRF9tt3P3nzrbd45mBwYSzwvBhSAqcEM8IxKQxdLTCgWAOcP8x98OU6DC+3PZMYr8oZC8iiBAMct0ocS8BPGcXMCdzLLrvsIps3bpIIdEcwyDXfsHEDjTMMvhm3bLoscD94PhhIpsNLSvhvyD3pj0MhPjvnWkDfhUKydUuNDB40SOpq60joA2cOrIUIhuAQwNj0HTiAbJigomX7ZjhMI4izAFlX2mziNYpCpwu6Dmx/7OlubDRAZnvOMdQK9wjMDJ4P9w4nSBk0yysqzDkpK+MZB6V3KOCXqooKjp2GIwEnHKly6FFgDfBeBc1qhxCJszAAqEOkxBviwB/IHfTL5tqtUlJRRqwCQLfAt8CeDB44UD798GOOQEWmbMTQYdKwtY601xXl5Zzex9G8hQ4ZOmK4rN+0kXPoUSbFvUCukBWrLq/k2Uu1ttJ2kJbZlgCgw5KtSZZ36EQgrQ3q8WCImBdkUTBTROVy9i13sExw4z9u4v5BV+IL96y1b47ftjpRU9wOeh0xcIfNaNvx2l2NuqbhtQ6vaXutoSNC/zODjvdp65s6Le6Uu0bwDtnMUFtDd+f+me61Q+yhSNetXUvFsPqnn6n8EDFhE+D5Ip2Duh6MKBS+1iLwnXWCPGIG4+3iMyGsUMh4bTxeQkWkNQos6Pr1600rk/WS8H4cGmwsvkNB4EDDUAL1CxR+zZYtsv3221P54fOxCFCQa75fQ9/6uJOP4yFS1Dsji1BIevXtIz+uXU1EJj5TvTJ4QkzfxGK8Z7wehwCHTD01/BvXRRodAoAIADOEMUgD32GsI9EIr4MBMK0WIIIoGlEiDnYykyEbWgGemGXoo1G3ESDWDfgC8ESv2/gr6/Mw5o2JZv6MgwEkLtKeUCJQrEhLZVNpGTZ4iPz04498Dni6OBwwtHAIcADW//yzDPzLdjSGDvuT7aHnsBlylXuZHkT0gZ+xFtg77FF3zjdu5HQ8pLWh6OB8YMQmIjikLWHoEPEMGzqU6S44ABvWrmNNfv3adVSwoagZawgDTuPT1OTIGLI8kCGsNX6v5RzsFeQhncnKhs2bOGsZhELYB+1CaKxvkEEDBzISgJECgE+HgpxwyiiuFfYJ6HUYjCH9B9A5eeKfjzEdimghWczIaWPOojHvYC3E9N9CuarDhTnbcEyYskPHAMhY/H5GVnBg4cV/8/XXstdee9Hgf/3V1y0esmQAACAASURBVIwScJ+IEiHr2CMYCawzo/l1a2Xw4MGyBnPIg0FmjNC6hggdWS8o5b/uvrv89+tvpFdVd2msb2REBBATuABg0NFCitf8/PPPHBMJ+mbcM6IkGHa0FEnAK5tb6qRP/76cna1RPDsy8ByoDafTNMJMdfu8jCggS/ifa40hGuk07xGvRVkO33HWwFUBA4d5DwDN4TzhefAz1mHEsO2krqaOeBnIG1gGUfuGfgGxD9LGCBg2btrEKYRQupBX/A3XgwOWbk5Q3iGbw0dsJ41NTbwOQF1QlDBo+B2c2u+++47OEPYRpbm/DB8uqURCchhUFDB1dHzHPjAaRXtTMOgYdewV0qR4bugz6CCcW0PLmuRe5nN57i/0DbAYWLtYNEYHBLKD75Bn6ChGZ6jBh4J0VPB7nC0AHPFeXjudoUOErhGcucb6evI84Pf4PETx0KW4F8gOygHQO7gOngUAOfwN9437gy7TZ4TRC2BPs208ryyF9ujB98MpwPnE+mmEbiazmEwAI1A8uzdEfcYx0qGgGZMbQgtfnpgH7CVKBWvXrJG/7fZXaaqt59kDSUw8HCF1NAbNQGZRdw9EQmSdBC04AI74HKwDzhbT5oi0y8rYeQWHLZFOOYN/4FAxwgX9Nlpn43HiZ/B7GHLqSGRic3kGCNOunS4bmzbJfUsWc/80gMQ6YI/xv/Z+a4CrEbfJNpmUO0stmOppwW1uJLumwvF+tXNObdyC4v4s5f5HBh3X14zCNhH64H137qyha8rAuXuTRoAhY0q7pUUGDRrEA/v1//yP/G2vvUgOAs9O689QtDCmRL337k1DiYXC/xAsrSnQIMPT9BrkKrxJvIZGDDUpO2FGIzR9P+5DPRSgH4FQhqBD+WOx9957b3n+2Welpb5VWttbyYiGjAEOC6MF28uH621tqJMe/fvI1vpaHgYIwJo1a7jZULCIMuAgQIHiYGqdBevB5/V4aCiYLfB6GA1kQScYjVDpwOOGIQJaFgIFRVkaj/NneNsevx+kwgY7rbS7ri4D/Bqtad//+IPsOXJvKtFf1q+Tbr16sD9z04YNMrBnH9m6cTMjLDgNwwYNkV9+/ln69u7DrAJAQIzyBg6QNevWMYMAAAv2jZN82jBT22y4CiV+oQBJePwwytgHRCXYV8hALbIL4QgNxIZff5UBAweybo7aLT4bGQvUtvGZqJtC6BHxbb/dCPnh2+8YvaBeqgoDyhpKGrKDfcR6Y50hrPhZFSH+higchq01mSIYDs6UaeUxr4V8wIHAvUH5AaAEpO2KR56SVCZBJwwp/0OPPVw8EQDrPFIaicnjj4CJLSCJTELikRJ678eOPoHGHKMkoXS1TkpgjgidAvT9I/okjW0wRCPG8gwc2vYc1w1fiNTwd3SMEFtQVsapgno4YeCxXgMHDZIffviBtWYc9p9X/ywjRozg+cHZ066SXj16SqEtL9lMlvz9AEkigoZyRXSEz4VcYx1hABDJojSjqHQwkbW0JaWyWxVBm+gmUMcS1JhQiqwlFjroWCbTaRo6KuxCB88I/g4ZgiyBZhfPRjInZK2qqqRm8xY6fADmIQLHPqVTaSKXQfQSC8ekZrNJAWuqG4oK10TaFx0ukAtE7Fh/yCPWCNk2ODTDBw6mYeF5xohSYBYozKZ7pkevnnScEN1D1mDw8EU8DNGIhk0S+4Fn0NIfHAntSdbABPvNbI5Ncyr/BPQG1hgGQLN7eB3+jfOP9+MaKJHBWNDhQBYSaxkOcmwyjB9kV7tsYHzg3MNZgCwjszJkwCD57ONP6KxDtrEeQOuDBwRnnd0wFpwII48gB9kIOJzBUNA4Qxbpjf0BwyMye8DP4BzhjFGGYfjzOfKJILuhqXYtPRhr7mG7aUemTeKRGIGE0H1oq8V3ACjhGGA9hg4ZSoexPZuV7pXVkkwkKGdoa22tbZD+/fqRLZQdCt27cYpmOB4zgDGvx7ENdH4TmHNuAj4CpbGPyNokjbxDb+EsIhCB44h2YtTNcQZh2CGHsBGHHXaYDO83XO5+5B758ecfuff4PNgJzbpg/xR9Dr2DzzePbhQm+vF/z6AbdW7Mqtuga5SuBh0yjsBBUe6/B4rTEq9mCTTAdBv0bUBxg/fZaRuDzptVDe9qroewqEeK70ipM63akWe6CocQAoHDowYRwomF0shY0eow1jjsDQ2NBDZBMeBA4r1Ih+MQ4DVQAPiuaXd8Fr7wbyh+bBCMJOpW2AhcB8ZnzXdr+DqAbPbZbx8aanw2Pg/fIQyMFiJhSeazHPWHv2nkrrUTTbnjoGFdcC/4G4wJHBUoISg+PCeAHVBAEEAIItJ2GKqAey4vK2cUg/5sKsqODqawkV5sRS8k5MM1FIfCYmvrUHJweOAgIKWF9Fy5pVndbthwadiylf2/eD8M7JaNm6R/375MPSH1y3R1VZVs3LRRKmEEMTwlGqEyYEQbMI6J7juFzQojDjBZt+x6wTHq178/PxPPD0MN77xvnz7yy5o1MmDQQBq3HGrfmTQNFmuLllgnj5/h1cfiPGRUCn4/6Rexljj82H/8jK4DKEA4S9gr3BeUMAQayhN7gwwAvHQoLEaHFtgCx7Nn9x6SSrQyEuhR3U3akml5djna2lDUKLCfPRYqlRwnVXVIti1Jjmy01QEk6PcE5cSxp0g63+YYdO3TJzMa0m0AKxXy3G8MaoGRgrOBe+nXt6+sX7eekRayMQpegRGGfKsDC0WIKESzV9h7RJKHHHII0+pIw6Md89f1v/KcwMHE2uPzUErItKYNLwKiPc6u9lA5k49BijwnfXr3YZSOdc+m0wRpolTV1NIkcQw8yaYZBUIWMIypubGJLWZw2iDryA4gesaeIpUKxxUZAETQUCZYdz0zcEzjsTh1AVn68nlm81oTrczy4CzSCci2MTIEtazPZ0ZEasSBz8Uz4HdYG86JKClhzRqZGKzJV199JXvu/jf2m+M8aXTEz7GDovA7ROeI7iFHOJMQRpwH6IFQMEDjEotFnbSqKnPMbsd7cX6VawKfjWdlBF8sMpULzIGm3mEAeR0bmACoWVJayt9BXyLTAN2F30NmmUpFhIzhVgE/1wa/YxtmJEqdAacKpRA4pciw3H8nesZFEuxmKJOJ068UHxwsO2MC94YvOHLqiOM8qVOCa+B6vCb2L2cypKjZIzOgxgqyDf0FB4rvRb8z2tfgqFqjxiwVOiPQg9+RpyGHg4v9InWybQXTjCNT/P4AJxXiQzAs6ZG7HpD2Qpb8DhjVe+7ECxgQAXQJhwc6ugbz3UtLjdPlM/ZEgdKQMUTskD+sAbIhMOjQOegs0XJsE2xNIECg4Pnnny/VkWp2ZE24eoLE4jE6UwhW8LlYf43MtW7dNXXOaBvDhkD3ayN0TcmrQVdjrFG9GnT8nWuqPCV/0raGZ/2zlDtr8ZaSnFmDYfvvaqat2S9e3PUzU1F2ZKSmDPBnfghSG7alwV38d6ceNOXu/p3+DEuGKToaGXb1UPB7fRi3Z+TUKdRQWCQ9EfeW1ObTTz/lpDcFsul3fRZ6XkihRhBtmEXD39zABV14vbZ6a+4Ng8CQeMFGuZ3AkU5/FqkZ1l2RliH20AzBwXcwFbk9OrxO69e4HqJYJ+XlRVerHf5iDxcMJLxQDmMAmA190fY6Tq3HuJPGUbP1T3qF8CDbTa8u90TJdfB+O+SFo19Bb2sFh7VJy5ZHRWo7IrSdhSQpDjOfCpLlu7cYAeU5wF+1XqmZG90nXXN63V2mHKm3jBWGgne3byhSFWuAtcD66Fx2OH/PLHtK2jrSEvdFCUhMsDUrIhtr18ug7gOoLDc3bpFrp02VzfVbzVQ4T0EKXnMusMZwCkD4gzXD1Cqt4TljFJXHwUYLuv9O+wvWF/95PXSImRFxERvpWVJZ1bqbUwpTxCzuwXG+DBLZofOySsKJKqyTyFG/aLljjdhD9jQIgM501iFDBEm6ohLqBOwriEZIT9BBhUQ0OP6zJTqVc44l9nioRLmXHKaCeq8575AhGPP2doMs1vt0dAG4ye098AMsV4KulTq9KDu518VZO2VrVWVp66yUU9f/waBhceuqe3CuNWJ360eVS94nFaFR6DzD+qDONC2juBFBkl0QgFpOY7QybXEqqnvVkdbnwdlCrRhZJshxCONWb7mDuJ1csV2CnrBceO0EUhJrK62uI9fHnhvcmNmfziEkKm90uPXs271VvWHOvunP1lS72gfqLvbdEGJuQIS2X521bWtF9FxvM/QLLayQgaJH7r5lHp1ooFIAUL5q+rXM8CGTiOADmUhdP7PcRi5pHIFp8iJ9ZiyW7hPBcNgD4A4yGWY5YIcQ8Kjhx6yDm2bdZMqNUFk2Za6y0VUP6Xq6dRFkHPrTnXJXm+G2O+7Pcl8H6+WuobvPgdohJztkz406CbgOs2KZDGVM5dczdL9dOq25S/+qgLqNGC+i1Jf2sDtG3XX43KkFNzl9V6PO7msQmFjYvhoNehpdFdLvIAh5jx0F9oDCw0LaHZ4wogOg3TEURh2S33M4aNDDAckBGPYHBl2FRw+dWxngZ3pw9vC4a0x6uJl+VAJ/K2QO+JAOhFHK+rlqFAiEsZGXRs/u1hFuPvbAxRXsNuZQyHiNHnTcjyp8dT7M6DmjbLfJzPCA63Q6RNGdBl3rjHg9Ph+Rnjnk2/apqlCph0tlovgAHkZjEA1Rhamh6qF0O5Buo6YyoYbGGHucRrM7bk9VjRYmNP38w48ydMAghxt/YL/+cveChRINg6UKJQ/TI9+UbmCf8MTLJ3LGeLg0JsUQ+tEL0uEx6Tb0byPdHihYgwxKWAXlWEXS6bAaYibuqTWiqkiV8x8gQqXddYyEVU5UmjYSoAF2KS3ze2MkoJS4v1C8dt/0HlShOgrdboyWVIxCszVAC8ikQbHnWc+FkWcP71UR4DBMVPjWmXXLue6vGhFcTxkp1aAbkI8xeqqMdX0o2zZVrQZdjanj0OMzwVCnekudG1dQ4pxb6HfX31W/oRVSlax7fXWCliu64Ue5dRieCbVc083ocQyPniWcIWYnrbPGMaT23HINLNiN73ftG42H1RXIwpCV0E7DQ4+1IZ4CcVC7XHrdlN816O775CIbAXHuX59ZDSTp6u36bLO+7rW1rWu6pqTzteOn3T3qdJq6GHTsPfWM1QF0LIseuWvmnXZ2gWlXu/am61guQqQfRIo9nWI6HzoC8sfhKhb0qBkCJ0hy7Y86qAw+kBrP55mVwLMhCzNy5Ej5+OOPaDegQ5wza8+R2yDrejhn1+4nDDr0J91zV5StBlb1lKPbXQykkAMYdDgvqit/z6CrTlNd4DboOD9uY05bM8TW0LcRAJeHCQWhb1JPTh9wG0X+JwbdLSDuhUNFEhG623i7UxtuZ0I/Qw8Vv9tWA6RWkIpEehGpd3zGD199JbvsvTeNu/ugug8lFLEvEnAidB4k9Wodqe2smbiNuuMJKxDCFWE5xtAaGT6fJSJw7kWHw3DUockOUOFpOst6jI7XbgEpquhwECEQzGBYhaxgNvXqoEyQ4nPftyoyc3jRnmYiKP29+zs9V2tsKUi8FmZ6+LlnNKiu8ozbM9R5FiyTWApgfTa9TzosoAUGqt5+5m8Uu8u5UxlwHxjaObDdufo4HSfA42UKGXgFsPSRH7+jwFp+/7795Oc1a6W2pUVKy8qlZ7fuBILBi1+zdg3H3lb0qJZMAWoGLWsmuqRBB2CMVlzMnHS1KC5yJl1Qs++GhEKNBJ6DxhhKGXSqLoXCnmyX4XE7Ayo76jAbR7jTmcLfIR/GoHQaH5Utx6hbedQ2Vefs23vViM6tkLh3liIY982IAKUGu29qINQQ6fmEDPK5u4wppsMFR5FRl0vu7QAKVYJMIev6umRNPx+f21W+3eddnUbKjHWcO3WdcKIZ0t0qf2ocuMb2XLm7ftz6A38HRsLtEDv6zU7Qsgfa8FvYTIbKJww6uisY4XfJQKjOQEocGAXgPnpUdZPLJ1wmVVGQ8qA3vUMunnYlaWRxprj/Vg9r1NgZPHQadHeJDcRMqkfcBl2zQqqP3WvsOI/Ul0bW3Gvu1gPb6HD7IbpGiNDn3XinMy54a7JWFixaSJAqUvYoS9CYI5sTDDj92nxG+vEeds0wq+Qy5iqLuA72lYaOI7nTDvhU8VGmwtwJatPncDuZ+uzuc0fjTi4Kg6tx20Q1zO4Mqfu9WGe8Bs9I3WFZ4jTKxvXUDrkNuhvljte4Dbqm5j2DR+5UdAQcEatNxRmlYFo/FEVHYnvryemB+7MIGJ/hTrnrojuLXzReu3rzXdNeGl38rjG3SgspFICi8BrUtxClw6ijXq/pCPeGuDeejEcYNlEwPevbKkrjserh61QCNr1m01DGyHWmTDXyMhJmr6wCp72i6gmT3xpZBpNyVAfJfS1HQXTWQZy0HUeewuGyn6dCoALDCNqmPN1r72hACqJRqtv83Sp8zTxohI56Jr70M3HPMMhQ9E4kaRUy0mRuBcN0qz10SJPjoBH8ZLMI7ghdX4fP5GHsosidtcJY0QCiPEs5g4PiAq5gL8CjMGTgINm8YSP7sEFwAZQ36nmYM57uKHCc48b1v8rgAQPZybHTLjvLxppNIGomuQzpccFfjjRXQUjd68e2owTi9zoGnbLiiqJhCFiLUypfl+LAvWFFUINXh0CVuNGORgGzlGLLKFZr8huVFlrH0DOttU3L5OXeS3cKlu9z3QOdMvCI28u5/BJHRPQMus8HFRANesGZZKgZA7qurowTIiPcP1LYmmXAs2nKn0rNFc2pIWGPr56JLuxbqnT5PFbOOmXa/KTOsbYfMSKy2SxHgfu8kmnP0Gio/Gk0q04X19LuhVt3qMGnbNqUtuoLzVbh36hfG6di2y9+PtbKVfLSconqXsqb388sAEBwqKP36dmL4GR0JCTbs5IPY0KMz3GY3AYda8x9U3lyqSRmTJi16yyZuA266h2Vn67ZDZ5tyLvxI5yz3XUfuv7b0We2fNWeMmBN1N1Rvwa4DwBGOIuo6XMkNtoPAZpUp0XlBf3vGMykbdb0LUzmTL8j2NM1gSxgP2AbwIWAzqyu1K4qW7qXjlx0zc5Yg47x11py4ZrYzKg6Qrp+mpWiY2czT5B9lLDUQfojg+7OHmuEjtcq5sR9Tc/gvXck6z4F1HL0IkWkQkVQlp0shpqZbiTjAtR1gkGn1uYWCPWS1KD/3qZjMZiycKXXt8kGdPXIu6TdsRB6T7ie9qJj03bbbTf5/PPPnTY2txemBsK04ngIgtJ7d7cp6OJ1TbWoUOL6QOE666fgMpdSVyCf+0DoBvLy1AamBsL/rbB2dSDUC4Qi5eswyxhIdfTFAy2pqXeNKuyCqyLWz3NHiTA/7blOQBFfYwe0OM9ocQXuVI8+E66JGpA6ElpbZ7rLejOK8tQknPu1rCuCrMWVinJ7xu7Dr/LjKE1bE0QfbQEZDpvy3yblDLKLunqiedG7i9atmk2bDdlHNYhXMGUrLps2b2GfNsBiUJ7owy3vVimlVeVS01hHg47hGYioYMw5WtZS9IJwRg3yNvdmlQwMmaZkNZJzyx/a5uwgr21qgDRW1jhqut5xFjgjxiten6lpm7NoHUJX2rSLP+koXT3bdD6Bv3DV4dW4a4TvRAGoFbvkQ6N3R/atzjAROkpBJqOhZR+ug30e3AhlxGva4DgF3Pb6GgfIOAyQBZOF6EwHuw2EcYBdVsoRks4ykrbPdjXoVNSYcW+dNScbYduRNIvkTKHUTItNrzv6EUxqXerymgnB7bgdal0r3X9SLKOP2d63ZrX0O35NDg6/n1wWANJiNfCdcxT8PmlpzzAo0QyIY9Bt66vjJCqdtxp3rh0wOUy9/CblrLKs66/ZHJUVYwcK4g0Y+XP0uwsF7t43t850vxYkU1hjgEkRkGHmBwwu/k1WSETngQD1HAKLzguZDAqifKyfUzroUjZghsjnI3AZHRDke7DAUmNcOwdzOc9qDTPl1FUK5FK5ZqOzxIRT6vLWVI9rlK7r9UcGneO3rXyrjOI9XYMzPR/4m5vL3bEb9rzQoDseoY20DKmCAXox2rPpXVX4OrWMF9ZIwgWgcac8/syg4wIoTboNui6EGmC3ADkHwV0S8HlJEQg0Lmoj8PLwXdsQ3Bughlk/B8/IST9QKTZVqQZdDzjup6tB1+dzG3R9BvWG9b7dGQwcgE4EuY2WUIMF2tFuiFPf1pqMZg40raOAOqvA4bnS4QJtoa2HapQDAdQOA30GBUWZTAxmNbscEluX1ecjA5T1BCkHFo3N9KQFRkGpoK7qTqvy2ZVtUPdK68zWcVTlRsYp60jift37j31S56GrIjdaHv5Y5/px7SwASZUJetFBbIO0JZHbW2rYRti7Zy/57vsfpLwa/c1JptzBJgXkPro30BrYVsBISF6EXj/QucEiGNA6DTqGtnCevKtk4jAuIkJDK5grla0/49k4cQ497ngQF30kZUnrshYkyT0xWpSfx3/DGYXs4g9d3o+PxOcQ4czI3UTUjtOB/UDpAD3OapC21cqO8mKEYAlMNBJXo4WSjNvxctfKqWixvwrC+839m+yGcoN3gv88xIZodqZr5kDPr0nX2yyBvXf+zUVdTbIQq5v0OR3jgiMAgwS/xl6PbInASMCQIF2bM1kpxYCoU8bMBZDUdCZt2tbVh+yUolz60a1HnPXDvcKnV2pVxjidJhJBiuomdAb40G2DNLPtRkG6nRkGa5TdBl0HCOkwFPfecE1wphnRmgyFs67WEcNn0SHRGrzbscL74ej6OwHBjpy7iMn03vnZistRObOlONwn1p0dUQA4A5djnTl1CFnasWUJzRzC6QJQUPe3q1FXTwnPgDQ+2qjRqQMbgf+RzQ1hqItOmtRA1oVhcTslqtMdmwK59ijDvorJtrzu7vfodahLbcrdHaF3Neiqh/UcKB4JZSh1dtW4q71yDDoXyc7ENuAus1FYJCclBsQhahoKxnHNUO8aWf1RhL6NgYYw0aB3euFdFbqmLLoac6PVPOQkR6uUMonhO9p64JHhZzyw2/vX+1KZcht0t8HvmilwOyn4PI0OEB2r86GRKRWyNTjmm3WK2PLh8mcZ8RhQE2drW8XqgJSAQkbvPqIXe2CpKKzyxncYGQqHcvnaPXTXuXh/WhbQFgvusVfadB6vAtaUIMHWfWkj2WZSZBuI/hufyXR5GK1AhiqW19GUq80iUEnbEYyMyK12VlQ8Uvb4uxul61YC7pSXY2+0DxQOR0eOGASm2nF962Bo1ISUWu9evaiYcWlE4XVba4m+RrtUa6ZNunXrTnKSNhBkZNuk34D+ksgkpbapXvzRkBS8wA0YEBMMerAIUJxxKFDHZDnd5aXz/m2qlilXVYTuGQmwwej68XsIjNEBD/o+3TOCiKyj5VBMug06HBrA+lxlHWcfbIRIBWLlyw2CMgbdgho1XW8slsk6WQWKqIkdDbb3tjN1bkGhLtCV7pE5AxY7Ys+DRu0a+ZgBOMYhcc6Q1QVOTdAV8TmOg5VVPjJb9TpxLpr+VH2hhlX1jjGknZP9UFZxxipbw491gTwDZEplah0RLo2rgwGgWnBDuDEQCmZVLAENL50hU1pkqclFd60IcSc6t89j0uEGw4L3oDUX5RE4nAACatujRqDuSJqBlgPERa3XheGxmS3ObsB/PnTpGP3rBDqasSmY/XXk140kRw865C5oz7SWJ12Iei1FQI5Up21z/lFyROsXmPgsVwXaWbH+bBWkI2kR7Za5D+ea5wFlO3QJsNPDZAsc/aklJM3o2rY8tNFqyyvXNJtlhI57c5xJDUB+L+viiipM5sNE6H8GilOHQKNu3Scab9yzdhN1SdW7I3LNsmpwCIOugSaeQY05X4cIXT1MPcA05vaw4INZK7GAGBbmNZKCQocwuDxgFYz/k0E3KQAzCsQKfldD6q57bSN09v5AYIDNheEm8Qm4mH0+9jMr57KmL4xx6fREIQlUcDZC/z2DrikzR9hd3psaJRo06+VqSlsVi3pQ2sPpROgKWqKt3LZFR9ca10QvKgSH3Oo2Ha5oYe1dxwHXtCWVsS1FqIdN4XNFfFw6pDWx/PCGbZ71N5EQA15LAQtQHHpd4URYPgA6M7ZtDAeE92hRrxqB8NqudjhoBwfYB6YkoIB9RtGpo+SWIXcNz+3UUb5Yrcjz4MO5wHUgC/ibIm0h/JhKhT5sgGKGDRnKASIEEXFSW45cCKrECZ7JpmlsSyvLpTmVoMIG+AeyzqlxnBVvoraCz9TCf2/tcFBAEOL28t2IXEanftOKqClm7ql1wBjF2z5hGlFXLVcjdF/Q1NA1OlJj7kShbuS33qSrNGQI0+0ULetscp2tQWedzhp0GmKtHdpzQAVlU+yqUB3nET3xmIhnlaPjrNvaMM5ipj37G4OOz1HcjqKVKbOOs2kcVCwHMQRdDLr7rCKr5JYbJ5PC1qqCdHhNIOOWPzou1iAqOttx0lwGHXKBgTXqy6nzoM68kyGxhomtWrblU5Uw9ZurpVTr6Gj/hB7AQBkEJuitBsMZ5IkOfHs7hwiBCQ175KSGbSaFz6DlM9fZV93BuivOMhg9baeBnjV3WY7BVpe2ZsdIoUMl6CO+RD/XrK+ho3UAeV2ycno28VpQQitnASJzPBd0KQw8SHjgeGv5jkbbPhdS8NRDtrTjPmOa/VOZUbnD79GHDz2AHn2QoIGpVI2nO9hzZNnpJOnsRHLkCaBuYnx+W7JwB7jun53srrWZ1AH2LKnMq/F3g95wza4GXW2mRvx0Pvvuvl3RSdFq64IL5EVSF0ukoGkZ7fXFB2pKSBfA7SXpg6vw6t9U2WAh9KBs411ppOryiLpGZ1T+SHlZikjH87H1aPem8j5cgL/ffqw5kp331Yl6dBMLKDjBcSxsNKMOQ9fNctJGNp2uAkaH34KKsL5gZVJiCHe6XNfN+VwLFKK3b5UbjKymX5B+pzGzwDDcOwyanJRyyQAAIABJREFUO9Wjhpa/Q9uDRmRaN3KVHrqWH4wPZawCPUx7HbA1wUCq1wiZUGHEdZSJC+urKXRE5kqooffnXj+VB+0FdqejNJrTdce1oSS0vKOthPoevE4dov/H2nuASVJWbaBv59yTw87mQEYURcmwgIiIKALmgCKgvwiIigFE8RcTKqIoGDADCgriL1GQnCQjisTNu5NDz3SO93lP1ak9U9u7eO9zh2fpme7qqi+cc96TP1UaBEDdTH/PGqR33fUoiDvS7VSlz3GRWaxpdWfSulaBqskpHLutY55v/WxNtiSk1BqOh0KUMAoX16oWMHfdwBR0AmDuvpOxOSbHFbdtDa3OV5NmZC1N5iw/F9qiQsXTwty2pzY2Z+lI+UL5xhPaIkVN2aMBXQ9M3MRY3RtJ8DNxSYIHaZTP5vukHd1zvkcPh5ZgqmC0+289Ue0UcqGpNnFdtdhVE/PzvgfOaolpyMMkPolFpHlHJlPZU0jV8m2TA+DJRoKhLbNz+VHH0y6p2BurZrWbBEKVMUKTwaAXw7fyWRUOh8acPAWVnyo79D119ypgqqyRHAN2V2MfA9+P9U56BpkqLUbOyjppToJV2LRTpatoaOmzJtJq6JI86PU5MPlV6h1RxVj22lRScA7C8+yAGHNO6rNKoF0rizu6RlZ5qDIk4yrKVnHU7ylPiTJsqnm4LhxDMLTVkPHG5Uve9GOjXsfvzwu5Uh4s22+Plt1QJXQrZBVsVIv1utdQAxcNb36zBr3HKwG6Ep9fGbATmCcMfe43fiYdiVzrlRujsUIFdFEYXGKSZD8Tx1EXorWuFFTsq008sOsjhGDcSZYovFiWC7D2e6pZ8RqJG9XrXotA/14oAykQ2fuqUFcg1YxaZSLJkKVL25Ti2e9zjcSy9zVVsELBA0DjhVGBqqCjPY9V+BAgFNAVVHQeKsyVhtS6UiGle69rrkzUjlmUSew9VZO1a2zHq0qSvb9fiHkKi1sl4F8D/j3PKjIKqNKNMrTmMFhQtPRNA5fufH0mXy1g81pVgvReOl9azpIF7yv7E5p3rXDN8la33XyFsSntUCMRR6jw/kqT4olzFQgVYH7FXMbq9iGwQs7ule6/B+jGmtQ6ZlrRNk6otMP3VKHW/dJ1VbrQcepYdf3t/tq1t3tJvqey5Ad8K3NsUqtfLumcrSLq50+/MJ4nz8QT4ihW9scqF/Z9Twkxb1p+sTJGlXFdp3Zj57w5Xg0T8LbteMHypmfFuzJX/94G1d039HMrG+0abHUaba3ltvulBoHygSqaut8aitR7KoiLDHO9KV4TL1MrLoDqVthYD48fi3T9/HytShi9lCbats0yKD1Y+lRer9dZheRWQfg6vqkMtvSqN1dlwFEI3JCr2ykwwNavdrB+ghTQdC+2gkZAwwC6HbifCNtpPLoByrBWWPgXQe/XTqhzQXcE6CLIdgDoPDhFY0R6f12PdmCm45aNdkvn/BtqGU+FkwpZK3D0unbWpwoLBWsdW7v90WuswsXv89kaY9PP9PuyphTibrcv/7gsCOo66Dj5N5UH/uN7pAsLCNayt+DSDtS8UIERAByjuslUwbGgZQGG9/cAzk1gtHQ6T4C6Ast/f52rR0duJinXTtvNqlaswCiZt26YQJUTjtU+WxjOzdK2NDWfP1jLvRXQdW2tQmLnp/vKV7pg6fLjOFSJ4npYTxItXt03FRJbAWgroPM96+FQvvR7qPwCnO1i/UBv6Z/f91yexksg9OzGem2Zm18iKt3be/r5ywLZjgDd0p/QBc+NoEB1H9ruGTZL3oKT0qXusfKI/xpVrtsBnmMQOEaI/bGArgqLn+b9Y52vJDoWtx9E9Tv6qvNuB+jKE5ZmFIj8691ubm3n26b80AK68qrdJz3XQwGdnyl9yxhNDbh+TxOU2wG68qPIADfxTuP6fuWonezSfZb9cPMc1Etk19eukcpcux8OT/Lwn619QhSoVcZsTxlTWST8ajxgMl610C1BWvAhQanLQ4WGMigtO3GPuRbKPLDwMUk7DZGXqAasGrV9tcLLL5h1cV4J0GUu/wWg+xlKF1OJR8evhG4BXWPCdo46PnUf6ppasFNgsQLRP08VGHyeVYws0FnrRgS9myCn1pG6qlS79YQyO125IQv/uHQc1mLj70oLFHTqEfALUY5T14/u1PlW4fzafqsdWyVG6UAP/VGL2Ap4PkcVFp03P1cFo50wtfSl47R7avlA524VGqVxOx6rZOk66t56QqZNJi3HXK2yP7lTjqP7qOvKe3D9rDKmSoMINje2LfkLJgfBgi7XwvOGuPuie0ORxPpftj9VhUwFpyoR1lq2ioLSn5wE5ssi9/OSH2x0vcVCrLMPvgNAlh90fT2Xra8kVO/pt9B13LrPSps6XitUrYW+PVCyBocFUb2v7pnyp1/htuOfr8hpyd2OLXQ7Xj8gtwMQBWCrFCgv+6/XOLsCuu6jXs85cfzWG+U3PvTI0e2tn3/821Mq9Dr/K+UMeYDfU97y8MecSunRlMk/oTtfck/cJOJ5Jbtu3pLsr6tV6PyVdvRv/1rqXKU1LstmjYda91/pU+lim72X7xD/nCoYXq+ArnLJL/OtTFavLjGYv6vR/YqArm5b3kxORHJNfNkY1/XYDtB0ApYJdOB2U/0Wum6WZdjtgbkIQTeGKZNv43KXzXAT+jTRRy1qZWib9OHXEhUcdcx+QLdNJKxCo4SpLk+rJOk6qKZl18qulwpZFUZ2/TyBqp2Q3Pi0gpwygDKkdR2qBsj1oEDXTFo+zz8HMpMFbxtnVeDUNeH4rCAlrWivaKsZWytGLXRrUViA4MEsO/pR4uerKhvK+Lp3fvqxa2z31T7HKin83VrJfsVVFSadv91rbTep+6X33aqYbGuh+618C+jzFJa6c4693tMKZKtEWQvd7pW0jOWJX6wMoHLn5mOoAFc6UWGja6XrIXPw9dFuxz92/ecpOG4JljSdcdtYKgCqB8TfOtrPK6psKR34AV1pwQp8DzTcBjTz4uWm9Ez5zQp0q/DpPuu9Ld3qfivg6z0sD0sOxyu43K1S2g70/Eqrvabd9SpXZW81OdGtfLHj1znxOktLVuniXGwnynZ82s7KtPLfK+/zxbF17GqhW+Va+VrW1PQF8GSzNk9yqxXkrAupMtiazS7YoSW5vmZpFoP8+7eVbx2FjE1vrEFrlQG/LLfr49CDtLmUt3VdVWnWNbcKgn22AjrzGPi7Zr6/ostdGV0BXbU2BXTRrHegoesk5i2E7V1uGkf4NSN+d6s1sTVxQe/13wC6CLsdALr04/Ul4Vnmswuqc/EAllZSmxiK3Ugbw7Tz0blaglGGUkGqa+0HdL2PCtbtWehq9ej3lZlV+FG78ycV6jW6BiQWda9bK0rHoNfbZ6hXQefejgZ0XeX5O6gD1TPprbCxjOElyrjeAxVAQhumltkPNHZ+ftrUdVWFRC1g3Q+/0qkdqPgMBUW9h5ZNtpujs4ZODF0VMY7FD+Cq9FrPi1zPDHjTfMkP6NZ6tUoGn+HQX8OtMHA8BO2S4lT5snRh5+LVaWsttm8v9RQ2q3So4KXFxFJBr4mLlo25a6D5JX5BaOnJKlc6rq3zc8DIKhF2r8VD4PaC9wO+pQ//3invapvddgqVBUR7bwV0Gbf+twOXu9JPO/pVGvcrTHZ9/IBkAZ35F+J11XMVTLjGA0ezn34eVFptB+R+nrfXWPnolUBu5yakAbXQlS+sy12rQux4tTKCLnfSlgI693uecqK4ZZKolJ78QGoxQYf631jodv1173kvZxzsxe6Yl2rcqYLGz5X+/TJZwZ/ygNn+pBEP0F8pKU4Zna/WchBG1w5vr+By8y+GXSwygwUa+3s7RrZgzt//v1joUpbn1grLqVC+RgKWeeYxoO9wA4lfmNOy2iktCmp+TVo3xWrAaglZQOfvVlBZK8lvBagVbhOQlKDmaeZ6YhrDKQ3n8AiOXa9RsFZrR8GpnbatQkWZm+NVq1zPE1YG5PctU4qW6dbxK6P519BfNmiVHj5LvUbKEPzcWtN+LVlpUV81u9padnb+6tK3rnTLYNYlqWP3g4wVNn5eaLUcC533tNm8uq669gr4qowJrbhtW60ypc+2gKL0vK3rtC4WOpPi+GOT4pQv24UtLA/aPud+EODfrPtVpUtpTNeXwpa90DXmqXvVDgDbKRSWZnVdFFwVdJXedMx2DE7JrBZFba1ysQCpvGi/r3JJYqcs3TL8o+uve2ITGS1ti1LoHs6kZYcWBJVOVKGyY7JyUcfnl1lWbvnXU2UP5y97Y5rSWPpR4NGx+BVGa2ztCNTbjV3XQnvQbw/w+Yx2OVy639JfwrZUNs2xCOj0/hDQRQ62AXSRTabs0Y9Fuv5WbujaSg6Ead1qFR6lZd7f0qTKY4cXWXLquNt1T5Tf1IiwWfJ2HzSMpi53D9AX7WPK1lxg8wsgK2jUSlFAF+1iBzF0nYwVZMpsuikegxjL3b5nCWKeMJGTrR0BLgKojctdvvtfuNwtmFnmtULDbq4QM92UPC1rO8d78noL6LrJFrgVgNSaUqGqe6CfWzC1+2MFvwovC+j6uz5T11w0c2bBuwqJXwCoENazlP2KhP1brQhNgFI3s7rjLFDYjHghVlcgWjqxTKUKD++ta6AxIwumOj/OwyoNOq92wpLrSEZQC5v3V9pUmtP1ssKYnynN6dz0ufpszk2VBStw/PQbCLC95db+znpv3VdVKPg9vyeGgC7tL00M3SqKeg8VzLqnulb1ek0UKgI6564eAH+CneU/3RvlBelDYX78cyUt+MencxRhTgvFdJm0+6S0bwWlftfjeV+FwfYAvd0c+FxNivXTiaVv+3ydnyiAmoPiA3R9loKRn1+t/OPa7wjQLd97QGLmzLH5wcbKTr8s17kIcLtVNl5baZ+FbmU2f7dgr7TUTuHbHrj778frtKeFX97r335A15AvP5fP2OlSa+69U9AcA4XzYmty5mnIOH05JP6eIHYMuv9qnNg19uT4f5EUp/tj+ZnvOevH6hK3hNQtpVO+Up5R74SlKQv+Wq6rwD8vhm4JRjVMW8ds3VfC2O4KsDmIWpJWsPJ6Ffa6IH6AtwRhAU8XV2Nr7bQfEaJRpyZXCM62uHRvIO5KKZZlr3rn+FeOWzScOhs1xD2BYi0r3QgCkI7LMr03f3P6mHWX8HPVzv0Wm97Hat9+ZrUCxRKTXT9+R5UGmwhmFQ8FdMtkliC1Xax/f1SQaDMDnYNfgPBz3WNNkFEi5GdqnSsQ+AUMn9+ONvzjtULQ7odVuPzAws+YpW5BV5/FcfF99Topves+qFvd/7kFdgs41g1vQclaeO0ELwFdGxvpGr3S9739a/JwmohHn3YOGm7QPfHzlvM3e9Q7J7apwPGA2pQlKS14lp2rNIlwdS2k7YGK7o+lb/1dau5DTotVVVj4mSq3ftmhQs3ORfdje/JFv9N2fG73th3Vqavb01pOnjeHPM5eBb64u6XVdkljln55joPsg7mHnZ963baRPW7GuI7Fvw5KQzvyEHj5F+ZwGbtedr0t/1oeVgtUx6HyQWlRDUBVRlV+KX2qha7jt7SvtKC8ZYHb4xVTX+7RgK6ldr/U402NgBA8oULH1rbmtEOr8CimqZz186cYkLYZk3t/vc5iYTts4xamUmkvGc7O09KD7qEmy6qxIPd3FQHPYrcudzuQ/xbQ+WA2CeF3xUr2NfhQQPFrZ7qB7UDNEq8VJu0EHt0lfgvdSTYxZ9RuB9Cl5IetD33lFO00ST9Dyd+u9a9HSLYD9HZWnxKIVYLabTjHYRm2HdPyHn4L6JUA3QMlQ5DKaO08Kv51V9rQ8SnBqXvc9i2wioAVFvocHm5jidfP2DYObBUj5c15wtGXWMNr5MAH9zQ7fb6uP9+3iX06DssHNpNfn2kFtgKWf2z2XvpcnbNVPMJ0t7udCu06W/7w77tHn2zd6iZFKu35FZPtAYJDz02nVa5JCrKAzrXXveUz2wE6rR8/CNj5WUD3g7q4QHngzXYA3S87VBbY+6vC5Aduu9ftwFyAx9fK1d5X98Lyr9K7yjlp3ek2rfLTjtJD2+OLVd5IwxMqtFtb39ox2Dm0G5sCnOUZK7v4uQVSK0tln7UaxZfY6Ke3dvxv52vlgfKjfU/5Rcdr5Z/uvc7Pz/+qEChd6n3//wJ0WRP3qFv7bCuP7fz1faFrtyNnu8Y0Ol7ly3bynQlxsVjc8wpaOWXp2cpXjlcbMfkBXWjaH0O3YCAuDbcXut0gCwjygB0A+iu5ZKxAbve7Mo9dEEu0WrYmgt+NaYm94cZV5Htuez1a6OzKxc/FctQDJ2yXIZMEoovnBw9vLC6gMzFBmYevCsJcO3VD+xUXFY4KWCoAPC1T3UduV63tMbp1O6vwVALk39ZC9ws2WSe30Q4/84M539NwiwUlSwvKcLzWxvA5Bqu1+4W8jkVOq/N1j1LBr2tpAdbSiM7PWgN2r3gtx+T3LliBQsC3z7Prz/dtDF/HodaFH8SFoYwi2U7QWmHp3J+uWyeG5h+Hfy4qEL35umeMawhClWrrSdOEOj8NO3/zWFinnYI+W+dgXartlBaNxyug6x7qc/yCuR1vC6C6Sgmvb6cQ++nOD1h+vtoenel9LC35Ad2Ta6ZdrnSqMyd4KY8I//IMBp+F5qdV6+FrJ9QDPkD3z88+29KHVTjarbnORRUeq0zyu35At/uzI37007fSnCoL7QDde55JcvYUHh6e4/74eUPfV1lpZZQn41w3sf2ud1DWf2Ghy318nd6sHPR7OOfRNc/acE/b9POqjs/S57b7T4PNyV+x1+vvfF+VapVFfD4BXcNjbI6j8kh4d/n+e85rLGMJhROzWrIlCtVQBPR9Lnf9jgpTvzDxE087ZreEYRfCbpwIdNNYRjqf6Ylm9hhRx6fmJH+ZZvh6ipC63JRg1OLn3BgD3N74/hsL3QK6nYcSqQUcK7x0DAqSfmLQv9sxrGV81e4UDCxDamMEleiWYXQsfivJAp5er/trLQD/e37BpPcXl/8OWnPaedt9UDqwLj8FMhUg6r2wDGKZR5nEChzeV8FKrTPLxLxWNWn1sNj19s9F18RPt/p+KERNf9ujT/U+GnLyWzlCHwbQNbRhlS3ew1ro/nES0KWxkGuhWMGqXh8/QInQMK2hmdRmAcB+pgqXn/+95/AX92wABXRdfz5HhZa9p5VBStN2Xn4+8V9v56MHplj+V+VF79muNNOjL7RQc/uL+wW6fl/32dKFRwsU5HIandt3Xc88MJULyt8W6OfNQR+8g1fL8/PoXxXQV3C5+2/tH4vSnGynq5haJdsv7+1aaetWPw3p35aXdb+tsmLPItf3tfLDO6DGLQ3zH9Tj5X5RKdPDZQxtW/r1GzuyjoB0WrSNxdrxy/bp01EpLW34gV37SCgvW0Dne+pyV/73AN1vCSsTWQvbEoYCOl/1pC+9hwX0dgLZCljLQO0mrvfUz/yCUU4k0sYUvhi6Jwjc074cy10jhk5fcj2j2d7XCkWroW0Dqq5HgC53WVy3B69apprQ5I+vKpHyfT9gW0bg7/bz7a2lFcR+8LEeF//+aetXdRn519auuf3MMrgmgdl91N85Xr9AtXss99mOu8sStv877QSKgrBeqwCoFnY7gcv7qKWgr7rmaqHyIAelI10D3T++2vu3Y2b93Co0lr6azboAup2j3SebVOkxrQodF9D9wkjnpQqN3S9LH+QEJ4dhfi9ruwb6TCsH7J4yKcmOl/uga8frmOXe7ke+I4DWFJc7r1X3sOUfv8vYT082R8DKFV3vVwJ0e3qaBV8dMz1Udr/mCVynkYV3uEY74FIPl47D3ovyp8Ee9u45E21Bw6dAWfq2imjbRXbf9POuN0733t7pjeYmlscUcObTjnOxn8f9Hl5VsrdHA9vrAWDHvKMYugV0b5w6b7exjF7TDtCF7tzzP9rJSmsw2f3hI6gQ0EJXQLf87/fetcM2gpGWrfnltt5LzvpwPeCKBfzbS3Z288E0T6htHbrIWRck/TEAy7xq2e0oKc4K+m0AUQnK3QDLEJYh/Yxqic0ejqBJcXRDKEiJJeOeke2d8uNahHrcqY2hb6O0GPebH1j0ea8UQ/fHRoQY3PamFhC3AVyfhdVOYOmY+JkFHnutnyH1OZrUYS10vVYZ0D8m/37yb39WuYYRbIa23ncb0DPuLj9RWxDe0Xjm0aTPfWUZ0gKxrpVdP/6uioGCEo/htUqWBXVe77eAVZFQhlaXbTtA531rPNzCPaCj3RzVZa7Aau+jp/Dp3ts5qRvOL1D9gO4kBM0HdF6jme4UHnovlQse/VCBdmPo+pkCOsfN+fEoY/vMeb8bQFclROmJ9/MSfXxlSRYc9HAov8BsB+jbyCK3bM1rFeprl8p7cAxWKdD9lXuxr47x+PkBnde0ayzkgbsL6NZC9wOpXVdVOPgcpYd2PGLH0Q6EPTrTqqYdWOhWdtixWVnuXx8L8kp/OnZrwcsaSshhfh93vVbH7vdO2ff9VRYy3jaALs8whCOywA0LSmKb78RQu65+I0vnzu+zMZcf0HW8ug7tcM15rz2gWxmsSce8pw3lerjsGpLKpx6gqyWsAtezek1sbxsmcWuXdxRD9wtAPwH6Cc4P+pYQ2oGUnqIm499OpzgL6HoEnwhulim5jSWsMLWamBKgf1wCypLpz7Kj9lm6qkVZgvQTqYKhuthV6Ohc/RZ8u/WzQsZLEHQJVInACkFvT0RaOMkd2xO6ChZ2fPZeJCR1S/o9M1q2ZYWCzksBT7Pc/dqvCmi/1aSg1Q7ELTjrftnGJpZpLZPa8Smg63xpYfJZ/vnbefiFsGVorRLQ63X8er96vTr/MHXToMWClGVy73luJyxrDeg66lzb7au+J43eJMPa2X/L+zaGrsDKz3Xc3v64YtLKBgV1tdD9Y/CeT9Cu1pwjMl1viR/QXwlQ/B4SS5vb+66OXQS8xln1aFZ7tKwCg/bbcJVwFdRMKCzVqvPKdq0c0TltbxxyVjoVhh0kxSmgq4Kk91Qas/ztl4/Ku35FQ8eoJ/j5u/1tpY+t7mClWyt/vHUwipACjb1eeU1kps8l7xw/uhXQ/V4KVV7839O5+gFd5vz/AtCF7n0KrV1HDau19dJQsXJDLvod5Tvr8fPz8db9IM9tjZ97++JrzsSYuY6D15AfNZSqFVtbLfT93cNZmCxm6ht1Q+xAZbH0bF3JDgyKD1+0lO1kufsBuy3DuSqOboY+h9eSYGXR9PxYOcfYRC1c7V00wSA7t7kHHbjvq2YjjEDnJusvvTrArX3qZVwmfqKE5bWetEcgulmhslHSOpOlcQ6xagiAn6nnYhuBq7172TQm7LQVlW5ZbpMbtd45lzDrVH2Lxj3wOoS53eqE4LVhjFttQObykrrcNpcyTfd+0lYj7HQJE8Hhxu40NKGtYbXOnuOMBEPOgQjud4qlkjR34Xd5lCsHqyAmGexuFqkV4lSiJCHRrUEWhqZQcEMjqmTY8IhNYPLO5A46Z5HzXGtZY3NMrc5JkgY5Zm1g5O4//2ZCirhU2VEqEBQFT+iI46ArNegkFUqtN5zPRSgF4CRDUUMvlBA27YU1MVPjc1T2ZG9MjE73m3NmWpXQs0nu8ZJ6mABTqTixct8RsCKIuGdht36cxzg2nRAHgUYsRwI2LSACP/fM5V3Psgw4gKqAYk+lUlDmcyTpjgdByPPIZ846cL1TPJxFEsQcvhThaPoy8Hxre0SmVp849glQLVe2AXQJYXGN3aYcTpGKcwa696OZ4qKNzK+Ft+ziWd96DKq9h7EOveOV3RImZ34OOOhxnOwKKeFFyqVwCMFIGJVG3ZFPei63e5690DvHbPhL5RvXw/EK6rkG85va+AGAe8ryPpVJ1gukIQdZGZefnF8dgiKtammVAonwG+dAmnD7nGtyn8qHcMs9c573ITbwn64NcUAOUWfIyTFmpMFKC3KCmSNKA47BVG96sk1kuPuP6xImHbE5Eu/n8r6+6r7RAzTPIHKvE55pQvg24GW1ycpt3X7lB6lJd3482ae9U8xx0dZ4UNxTD40FdG/9iSfmPHNZb1cG+QHd7qkFdNahWwNAjQdVnPmZNo3xW+iqhJMmvXDcroe8VrZewE5d4G5Mh4zJQ+Yz6TSi4QhKxSISsbgw8OzsLHp6+zA+M4WO7m5h+unpaSSTSenvS0FJ64YHytNtqf3AJycnBQB4XalYkgVOJZMoF0vynEQ0hunJKe8kpKnpKWSyWSTTKYyOjyOeTqKntxfPv/QiFi5cCFpgfg3UanwcK8cyNLgAW7ZsQTqTkfpz1XTzpSIGBgcxNj4mrzz4nszN8XKR2Hq0mC8gnUphdHhEQGvBwKCAABdaQaerpxuFYhHlWhWz+Tl09/RgdHxMWvNpJjXdj5wrn10qFNE70Ie5cgHReBTJSAwTo2Po7+lFfm5OzrmtNRtoBIF4KonxiQn09vQgm0pjanwCsWAYjO+G43FJbCKwpjNpqbXnmtAVyR82VpgYn8DgwIC4/yrFknzGOWU6OjBXLCCZTAljcD84XzIV3+/p78PG0WFkOzswl8+jM5NFpVBEZzKNUm4O2WwWs8WCuFX7unvkHsW5PCYmJvCa1+6Nl9etRbXZQCKTRoJzGB+X6zav34ChgUGU5wqItJxace5DOBHDZG4GQ0sXo1KvYWZuVsCho6NDBCDv3dPZhbHhESwaWihglisXUW3WUK1UMTM9jZ122klolnvsJfS5xygKU84DBQesBrp6sfnFNVg0sED2fTQ3hcGdlmPj+AiSqZSAYSYYRX4mJ+uLaBhjxVl0dXagPjmLhT19yM3NYvPIMBYvW4oX17yMwYVDjnLnHkNKYGOrVu7DzOQUBvr7MT2bQySdxFRuxqGzQgGZdEb4LJNKYzaXA08zo2Dk2qpAUlc7IkGUg00U8nPojafRLFedNr3pJLbMTqEVCaG3txch1Gz+AAAgAElEQVSTw6PoiiRQL5ZF+YxlUhjJzyDT2YGZ8WksGlyAqYlJNKo19Pf2idVIHuzq6hIQyc3OItORlT0p1avyPXrlUK0h1WohHomgUKugWK/Kswl0pXJZeIV0SrqZmZiUfSZYx5MJjE9NCv3U2RiE53lrgyG3/l0VJt6DsiIejaHMeLwLWlQEurq7MTOXF0DVvSbfeC5bli3G4hgbHcVOK1fhP//6NxYPLRRenhyfQEc2C/YBKJSKGFy0UOiVcL1s+TKhoVq5gkgghFAgIM/ne70D/ZjITSMci6IWaGE8N40lS5eikJtFNBBCs1ZHZ0cHNm/eLAAYScS3esEIogQh0qOD50K7VNy5JnnyWGen0OCGDRtk/SnEOe/e7h7hdyoDXEfSeiKZlHUjL/d0dKJVb6C3owvDw8MiLwnC3BPuWYDAGwpCFSwqCIFqXeg6lohjy8wkYumkyOr+zm7kRyfR19GFSCyK8dkZBDqSqARbkgSWiMSQDcdQF/ndFB4plEuYK5eQymSFlplb0ajUkYrGMTk6jp6uHpnL8NgYOnq6EUnEUK9UkA6GHIU4Eka5UUO+XJJnku6599yDbDoj4+Y6JTsy4hWZLRWQTqQQpghuOoZfNB4TeUxDosZktVYLMZ5mxjwROU6Vuomj2IoSSuXDrY5SJcS+8nfKTFVuFbD5KoBLD0214rU+VxC3+GOrhFRJ2ArgvA8bC22blGcBXY0hNWptlQ3HMi/LfffV+7REa3IBnUJIs7epYVL4U4unkEnFEwJkXAwC/NTMDLoHB0Qw8SeTyWDTpk1CcHq0JgWITSzq6enB2NiYTIIMTS2YgouCfnYmh7mZHLo7OkUgiyUWCqGvvx+btmyWxUt1ZDEy4QDl0uXLRLGwgO5v1k8lgcKKTFIpl504hKshE3R5Wg4FFcc0OLRAPprJ5RBPxOW+uZmcCN/JsXEB8nKxiJmpaREs/X190mmNhEZiopDqGxxAsVwWAU8mTaXTArAcp3RJo6XYbCEei2F6dgYDS4YwOTWJ7nQWyWgMualp6W9NEKX2X2rU0NnbLWvNdW+xkUe9iYHuXlnX0clJJDNpdHZ1ikLB9eK6UhGazc2KcKGwY+IRmYwKBYU2CbVarSEQDsvvpXxBhJ9Ysqztj0UxOTuDdHengLIc0hKOIIogksEIGsWyY73Go0LQwUYTPdlObFi7TvY+lUkL2EdSCcyVi4glE+ju7saLzz6HJUMLMTsxJYpBZbYgIFcPtLBheAt2ftXueOSJx9E3NCh7zXUUlz4NhRbQne1EcXZOBCfpIZCMohFoIhF3GshIAgkZP5kUmqRSqRbWNlYexVG9iXqhhJ36F6JVriESjSDSkcbLUyMIphOYmc3JvDoQQa1QEiauhQMYLs3KfXuaYWx+aQ2GFi9CJ5W6cgmZrk5RdEfGRmX/yRfasSqdTGF6akqELzOkw+mEWNOyPywRbUFoX4Gc19GtKLwg2qOTKyGnnEVDqEQdIVUZnUImEpe1L7XqCHZnkKsURfuPNgMYiKXRKJRlr7sW9GPN1ChaoRA6ExmMbdqCXVbtJIJ3emISO61Y6Xhbmi1R1uiB4/w4XgrSmfwcFi5ehFJuFkkKRdJHoIVKoIlysy5WC2WAKJ+j44iHIw7tRKKyngTDENeZTYlKZec0LFf5Ef50PW0EasoZCiwR7pWqKPxci3KhiFA4ghrBMJGUe80V8ohRWS0WhddESZrLyxGz5N+D9j8A615ag2w6LetbLOSRpqEwMSaK88pddsaajetFiSToV0tlUbT5LDToB2oh2+XwQ6XVQK5UQDybRqlSBqp1xEMRNEoVJOJxAVvOc3Iu51hxnB89QQQferFcq5J8RuWZQD6dmxFApRHEH75HmqDsoOwl4HPfuzo7hR9p6NB6piIYC4QwNzmNrnQWhXxeQJZ7Ee/MYHR6UuRItqND5A6NJypviUAY9ek50BgpRQNIdXWIooNKDb3hJMKNlsjC7kWDWDs7gUhnWowLzjGYryAZCqFUKiCVSbFDEMrcJ2lhXBeQTceSGN88gl2WrxIlnLpY78AAcoWCKJv0PQYKJWRSSVEIA7EI+hYMCiBTHtOD0JnKiDeAe04lcrowJ9/lWBPROOZGphAPRkVuV+tVNAMtxGJRaThG3V0sVwmrtkBfpCQgKqDTQ+MCuj8spGa+tdAVPPkq3hJ6qOUwN8fzay1ttcgVmxSM53u8ndPW/Ba6Wun+MbUDdPueeIB2P+z1EgXw3CFuXaVaniQmEhEFzoL+AeRn51CrVATcNm8ZhuT4hRy3QV9fH0ZGRoS5lKl4XwoFCnNeQ2trdHRUFoQEyr8JJMz2nBgbxx677oYpglQ8gQfuekDWdcPoRgwMDGLfg/bHbCGP/gWDnvUmvdSNO1zbGKqWRGamQiJM4i48u8NRQeF7BGRuSLFcEiagFjsxOSnATzCgAkJFgGtAobDQtWb22H13XP/H6xFBBOOFCZz4znei2qjLP1rmsUQC3b09GB0bk6Q8zre3pxdzs7NyP67fpuHNQIxZwSFk4kmkYnGxWkVzpDs5GECImmyghWKl7HgNylUB9UwsgcmJSQwtWYyxiQkkU0mx0jlu8Yrk86Lh53I5eRXXreu6434Q9OoNhkvqzv4GQ6KgzOVm5VlUTDaMbEE4GUe91ZR7khHIzGT0jlhSFJlGJOg8t9nCzX/5K3oinbIfm6Y344Mnf1gY7z8vvoAVO+8kllJXJotmpQbUGiIEH7rtXkwXp8WaeM8H34+p/Cwy3Z0Ym55ygCGVlH2gMKeLLoKgKH+07KgklBpV5PKzongyFksvANdJrP583ovv27DFVis9gHKxjK54Crdd+2d0RnmyWxB5VPG2j7wXc42qCOKBrh4RfNW5otBHOdBEJen0iO4PxXHDr6+R75VQQRBhrD72CCAcRJJr5u49lSvSH5VVWhyTExPo6O7CbLko7nsKcv6Q7jk+CmWxxuJxcbkroAvTuu7MVjiIuVYFkWAQ0VJdAJ28V0YDxQiQq5Yc5boBxMoNxFpB0EPWPTSAzflpJDuyiDRDWL5oCUa3DCNIF2ULuPonV6LYzAu9JJHExz79cWzcshnNIJDu7EAym8HjTz2JvfbcA+FGHbmZafFaUAEj/UttLkG63kB3tkOUVCoypE2CF8M8iXRKrEzSPZ9J4UhliddwzdWNKCERzjcQFCs5EYvJupAeqJxEqCSHnW55E1OTWLxkibxyjagM8H4DvX0ozOUxNjKCVCyBKJvxkIdoxbqZ/tFkwjEUCAY8654hsEAQ9XLFOeI1EBQe4/hJd40ABDDzVUdJIo1QcclP58QajCcdzwutXl4rgM550EJvOcAudBgKYmR8TOQj5zA753i+OP5K1fFCUF5QZtFSd6xOKiNFsWTpBeB76UgM1XwRXamMjJdrnCvkka+VkenpQqXZEM8heZ3zb9UaMoauWFLGMF7OA7GwGBN9mU5c8Klz0JPKSriqgTA+/d3zsXFyTO5LGZBsBLCIhs70BH33CMaiYmVXGlT+a4iGIuhMZpAM0vsYF/qanp7Bb35+JUqoUbXBuV/9PLriCYyNjsgYU51ZbBkbFR6jrKR1TkNhdnpG+ILKGpWoaCohXqa5mVkkWhF0pDJCq8VyUTwIoYhzpG+5WnZCjhI62QroaqFLKMw9vEcB3AsNup48CVm5MX4LymLJE9SjTkjUCwm7lr+CtJYlaxh1nvEpobStxw9rnoA/p0DHph4Ca6HzfjbpOrDr6tc50Ry3lata6AroSbbOrNVFoxNwFMEaEi03EAxhOp8Xy5ZATqFErZJMRCChu48/FLIEFQpmXjc4OIglS5bgpZdeEq2LzLNgcFAsX2pjJNzh9Ruw+1574a677kIyQsaTkAmW7LoU6WwWvf194nanle01oXV6yGxtJUqmKFdE26YVuHHjRon+Sm1frSaWM8faPzDgATstCDIULV0uMOe/du1adGU7RBDT3Z1JpXDbLbciGU+iUC4iG+/AbG0O+x2wv1j7tJiHFi3ECy++KN4Fxt7Eyqg6zyQjU8AFwkGU6hUMDS0Qi3XNiy9h+ZKlsh4CZpm0CA1ae8FoBH29veIyp9BIhCJOHCwSRb5YcIRvyhGa5UpZ1lUygN1uaQwpcN1pydKdJ27MeAKRSFT2lcKXe0ztXUIOqSQIGM0IGdpJhkonkpgaGUMmGke0xVP2mpguF8QaoaC65//uxExxUsafjXXi4LccKtp0sVYR8CKYBBstAQ5abhueWQOn4M/Z2xKqOPCIQ0SJCMWjiCbimJyakv0UqycWx+jmLeJ2pyVBCyzZkRbNPJ5IePvJNRa3n7rd5ZTPra2KlWkJlLFwFPXZIh6/5V60WjUn9hiM4sATj0K6vxtr160TYR3Il5GJ0mUcwng+h0B3Rrwdf7n8KgZfEEEMueYc3vXe90jYha5ZCnRq+FRaSftyCAY9Wak0Xnj+eQnxBCIhmTuvIzAMLVjgnC7lNj2i4unE+51TwwTQ3Q5n3J9IJo7piQksynSjOJUTl3q2vwcbchNI9XTKmtTzJbRmCli5cInwZawjjfFqAQOLFmJmdApz0zMSBthr9z0xMTIqSsdvf/obMFuiCjb+CeBDp34YrVBArHPSYv/gANZvXI9sNiWClN4o0l/FHTutK7GiqQTW6kKLclxlNII6mojEY/I+LVWJ5XKOEfcYVTd7WOvQCcycczQUllAVDQryT61SEzoX+guHJSy18667CKCTx6nMUEHld0nXyxY7igvl168v+5X4vGnMnPap08Tb09HVie9//QeooY7TzjxVFAJ6GegxoULc0dmJTZs3S/ihUCmj0qghkkw4oQkqx4USZqem0d/XL/edKxWF/qkIae4A14OAznlLLgzdtjQY3MRa8h73mooM51atVWVuGrbzkqOaLbFCqSxQUaTnLFBrIMY9K1dkrWutBupBINvTjUqzLh68JBXfUBjNah0x1+1Ow2EOdTEexItZbeDX3/oxtOULKeBdZ34EgVRclBmOPRuIIFCroxVuoVAtoUZjiT0VgkFxc0eDYdRLVbRKNYSbAdTKVfz8Rz9HFQ1QLSevxxDBmZ/9H2SzGUzPzSIYi0jog/uXm57BTstXoJibkzg7DQ45e4IVIcwbCbRk/1FuIIKQ0A5zqMSvHnSdsG45KHN2mDLtd7mLi9zNBxGANg3GFERVgbZ/67WCm2HnTA81Kr38J7c7pZadamKpVRAI5raXu8210mco3+vzVVFQENdXTxlYddCrJc1VkzjcDBlncQBxOROA6OoiUzD2SS355ZdeRldXt2wkrVwlQgI6hYYAmCtQOSm6AsnUdKUQ6MUVXypJrIfWPONABHIS2+JFiySWOLxliwDPnXfdBTp7N45txCfPOhMPPvSQfI/xSrq5RQlxE1hUu9Eac8nkbDaxfPlyGTNd0BRyAtrBoFjMtOgIHBQMdO0PLVyIfMHxHoyOjGL5smXI52YxNjKKnVetwvV/ug49yS5RJI44+o2445a/oypaZwgHHnGQgDpd8GQg/uNcqVRQqNN9T3ffmjVrRBmpB5poNupiqYxs2ixCh7E6Mg5d3onOLHiECV1dBBuGJMRCjyfR29UtChLHyfwFjp9zopbK+U1OT2HR4sUCbGvWrRVli5Y2Y6KpdAr5uYIoPIynpeMJEcB0x3O8L65dg47ebnEtUrmgO3DJwkUoTOewdHAh5iamnINxMknk8nNIRWK48Ya/oCuUFQFKoX3E247ExOwMst1dAnJDQ0Myx0Q4inv+8ndhskq9iGPf+lbccetdYuGGEcPrDn+DKAF0YdMlxgNwCIad2Q75Pi0uKmSSRc24XTqJaCwmazq4YAHWrlsrAE93N+ODtlxRM/olno4AGuUaonXg0VvuAfv9iesOwOvfuhpIxbBw0SJMbBlBfvMYBrt7xWIanpnEeL0oSsM9v79ZXIfDc6M490vnCT1OTE8Jk9OVyXyCBQsWOMl3gYB4VUgLtIRWrlqJ4RG6IluyN8zxoKXGGKhabHKal5zMtBXQVcjQOpsu5EQp6oumxIXKeVWDLQFsWurcb1rmyBWxsKdfeK0WAkbLc2gGg1i5eLmA+EBfv9D47OQ0dt9lV/zzyafw9xvvEBlA2n7Ph96HfLmIRcuW4t/P/Uf2phGkm72GWDIurlwCCRXORCQqVhOFMF3eVKYJTnSJC3iUCkIP9FJV5goeoKuFLmDUcHIgpPFIsyXrlWbeDd3fzRaWLFqEwlxBnpnNdsh+j02Mi0dnjF6aeBzZjiymp6ZFntD7V5ibk1yaH37jEuTrc8K/qXAGs81ZpIMZJx6NIpJI4axzz5Q9ILCQ1uippAeSyhZzeKj4M5Y7MTOFpUuXYmJ4VHiSOSbdXV3YNLwFXX294urWBEUJlQSCnoVORYZ0wb0nz4uXkPlEbGaFltAak8yisagD0PW68DZlK69jvgAtRK4N3eTJcBTNUkXCA/xMPEClAobHx0Rh4fi7OjplT+h5yCRTwvNUOmrxMBIdGQH0uZEJ/OGSKzA9MYq+3j6B4JPPPRO9i4fE80cLvTeWwqZ169A10INKq45QPCbWOb17VFhjoQhmxiYx1N2PyS1juOLSn2JydhJd2V6ce+GXRY73ZnpRRgHXXHsNnnnuWVFOCpWShBKoSJHX6YlkeJF0Re8F58s4exVNDC0YQkcsjdzUjGBJJBZBIOR0b6NnLEFPitsRlBZ6O0BniKCdu93Gra31romJAuCMsTfrnrJmQV2Bl3zL37cH6FSWbWzduuR5P1vWrBa6tfb1UBYP0Fcc8CoBdI0J0N3hgTsHXC6LZUTGKszOOTEsBAS0+/sHEIpG8fgTT4iW2t/fLwDDSSxevFhcnnTvEnBonfGhZBIyB7+/YuVKbNy8SSxkxhWZpEKCW/PyywI0tNp5DyoCTz7ylKwrtef9Dtpf3E1MpCLYMcPW1hhaMKegmZqckgQ6CjNa3KMUok3HjUw33hRjmoAkw5CBKBzWb9wg4+bnGzdsEEbs6erGfXfeK/ZkFBHsttduEnMlo/3rqWfd7PsA3nDYfpJoQ6aiIONzaM0x2Y1g7rhUC+LZqLcaePLJJ7B04SJHIBRLonAsXbFcEtIonNVtR3CglUxGJMjQqmZyGK+ndUfg4P4RJDguug6Z30DLgsBGoUCQF6s9lcTw8Aj6e/qQTaQkfk9lgdYLfyS0MbRAYlZdfT1OXgHjjnRzhSISr2NIIdqdFTdky3WjR4Mh0dAZV6Srnq4xWqtPPP2UjLEjlcZTdz+O2dIUehNdOOZtR4uSR6XhsYeeAHNk8yjhtE9+HGs3rBfBTCHCtaMyRNAhPdKK5D6mGNOj8G80MDs3i1U77STAIeEAdqGTTHIn4VPLU8S9K4lmISRCUYSrDdxx7V+Bes1JsIoE8cYT345WIuK4QONJrOgZFC8Kk52asTBe/6bVOOvss9EVjqEzmMb7Tn0//vP8c2KlLl66BKMT47KOkggWCgmwkw5o6dGNSVonONCVyPlTAaM1xr0izZD2xicnnDwFuqIl89vphOi57fh3sImBrm6MvbgOC7p6hXdHZibRv9MyDE9NiEDrzXQgOFdGq+QkzbViYYR7shibnkag1hIluiOTxZYNG8VDRHBatGAIWzZvxg3X3OC4FAEcdcJbEM+kBMxJY72LBrElP4kAY/n5IsItoC/bJZYirX5622iFct4MQ6U7suKW5SvXh4qNWImOliW0KwLQNRKkQoFZwHTjlspYuGBIXimTqNS9+PwLQr9a1kMlmr3V+cq4P+mNsoOgtHH9evT19EqY5KJvfxuZUBpnn/dplBtVsex/d8XvEJZ0NeCUs06R/aBixfEw7KYHDmm9L+/d2dWFRDYtaz4zNoEFvf3i5WIC19jkBIaWLcHYzJQD6Izd0uVOD6EEZpxYLsGYeT6kD9IKPXpy+IZL0+Qj0hRDGcrDfI/zInARBMXvU6mhI55EaWZOniE5L4k4GEqgjCQfcT3J48xnYHiPyhHzOxi/nm5WEEnGZX1iDeCKCy8RC50+jEKjijPO/wKQiCLHfKlKHXst3wkzk5MYyU2I1dzZ14NgNCryJRFLoDOdQWFqFqFaC5d+92KxxnNzM/j8uedKsi0TYD9xxieRjWXwwpaXcM2f/ojnXnoR/QsXOIp6voAFPX0iZ9KxhJM8CXobuiSHIVfMy0l54WZQrH/yNkMiCAXE1e4YmUGH3gUfDKC7/Q/E6DTneGzPQlewVE+ZJl2STpnIp0aCAroFZU2+VktaP3Oe5fxrF2fXe2nZsj8xThUGBXSvXHDlgXvNA3Q9eUYfIhnRc3nJ8F66aLFodBRKTJx56ul/orO7GwuGhjyBRTc6rWESqBbFE3AI8EyY4yuBleBPlzS1yKmZafR0d8v5zoyz0opOp9JisRMIJflr1EkwojbLe9PlR/efuLRYIaJNEkx5ChnIyXJsCehxcaht77RqJwkDMC+AAoPacV9/H9atXy8CVctTuGh0eVKrH968RWLMmqQ058amGcOjIJIMeibsjY5i2YrlEhejhs17kPmZF7CYFm4+L/G/XXfZBf9+9lkksyl0dXVK7JyWDV36VHo4t0YoIDFquqJoDVC5oZVMQTm+eRh77bGneA3oZSCYcwwUjExYIvDQqmcizEtr14jywL8ZCyWjUwtmrCsTd7R0utKZH0CGl/3ddRc8859nxfXNJC8Cy/joGPbe81WSNd0oVpDt7sREpSDChlY3wZwuMllXxinZWjTQwuaxEazaeWdxm9MiY/y8Va0hHo461ny9Lkz+6BOPSxx2aMkiseDospYM4HhcBBTd0XShMv78hn1ej5eef0EyzWeZMBiAWE7PvfA8+gb6RbAzoY5Kh1Pa5rjcpRGRa/FGgmGEGkC40sDdf7ppnoV+6DvfgmoI6O3rw+a167E424M8hUsmg0R3B554+TksXLoElekcYlIyubXjFIUnXdAM8XAvyYxUYKlUch4c/+677Y5n/vlPASkqswQOCvN/PftvUXCpkE1NTyOVzTjj5ZnlmiympZmuwA1UaugKxhAoO+WjVDgooBF3YshxhNAdiosrleD6zEvPC+CXGO8ulLBq+QpJZuxldvNMTpRG5ovQW8Qwmihi5NPcjGRtE6y4xuP5GQR7UmiFHUDrTqSx88KlmB4ZE0t/1512Fm8QLU8qfat22VkSHnfaZWfkCwXxrlB5VoHpnIjonrXA7l31hsSLCVgU8Aw5jY+MitK7156vwpaNm6UqhPKBAm3BwiG88NJLGFgwKIAulRmdndi8aZMoUYP9/eIJJL/QZU+5waQ1VpswXssqkuFNm5HNZL1TGTl28hbd4kze5X4xpku5QG8QgYXAv3hwSPJbCKZUQHoHB/DyhnVe0qOWfEVcC52vBHQB33JFaIQeH/IwaXmXXXcV13OYx3/SA8QEy4yblMZQYDolyjorYRgKLE7nEK63pJJhxZKlAtYMxXG/yPOd3V3o7OiUkACtX2bDU9ZyXEzyLIZbEmajwhRvBXHpV78JkMfTWZRbdZz1lS9isjgnHr/c2ARSjaDIip1esweeeu5f4u3p6u1Bzs396M50SJJpjUmv3b0YHx7B4MCg8B/d65O5aSxduUL4fCY/K4oRFQoaEsQNJiMytNiZSDkJtJmsyO/NoyOIpRLi/ZibyyPUDMi8aLwUSpRF9I5GhWdqzO53y1UV0NnmWM4XdM9IV0BvB+YKxjZ7XS1miV0zES7knvLpJsVZcPZc877jxbcC/jbngs3LeOf31SNgvQjWQldl1itbW3Xwa1riptYzfc3JSyIcWAfYaIhGfM3Vv0d/phcN1GRBDjroYBTKZTzz5DOotWqIBqKog1nfDbz5zW8WEKaGRCFyxx13IBKSaAcK1QJS0RR223sPp/yjXhdiJtjxleBJN9n999wvdbpRN5ojdautqjxn731fK9pRnQvKmIlbG+6vO+U9V6xYgZdfflmyQ7s6u3DNH/4gz4kgLP9KzZJoxSe880RJiKMQWr5iuYyfMWcm76xcthybNmyUmkl6ER6+50Gn/tn1GjAksMteu0rsnC5XriddxU6pVFC8Db+/6mp0JTrRRF2sgcPffDiKtTLu/Pud4kbPRlJCbHPlPN75nndLSUy+XhENn6BOAqJmTaG2+6qd8btf/wadiQ6nhA5VHPXmo+R5t938N9ChTFdpuV7B+z/0QUlMo2Ul5WExSY0WZadZbUhC22BPH6769W/RFaWLv8qqaxx61OFikdGlTquH3oWb/vgXxGXVgEKzhEOPPVqE2pLBIVz3+2uRQlxAutQq4Yg3HSk5AAwfMPOfJ0u1qnWx4J55+ClUG06mfDqWFs8LbY13vO9ErN24XpQPAiM1bQp9Ck0pqaN7uacXV115JTKBNNh4s8H4n/wGHHz0oSI06MGpE/gIgq6FLuEkWoHu+eG00IP1FmrTc3j4pjvRrDpndzeCIRzw9iPFIqFn4vV7vQbf+dJXMZDpESthpDCF//nCZ/D8mpfQQWskk5Gqgjv+7+8yvpnaDDoinTju/ccJg9LyIqDTTcpX8sOVV16JbCAt9B2W/FuGKRo4/v0nShki3a7pbEaEMsMOBHQKXwp30oHG0mOMFSOEG395rRfzLKKOt37oXZJ1fsNvbkChPoOhcKd8Plucxf98+izMBuqiDJcKJRHi2WRKAIbemh//8FKkgwnUWlXEAlHh10Q0hWKrjJNO/oiUdnF9WQWwfnYMPQO9qObyiNUh5XHDa9bjVbvujq9ecAGyqU6UQaAjMAHHfeB4kQmS2FUpSxUEPTkC6gbQNcmI7nWG+AjEzGOhwksF5EtfPBe9Sbp7S0gEErL3JZTxmXM+K4ocrSeGoKj8L1u6VBT4K3/6W1lvUm+uPINPffYziHakRbkgXzE/44Yrr5c9HMmNor9jAB8546MS96enhjz8ta9cgI4Q3fM14eEPn3Equrq78L2vXkT1VSzRUr2EWDiBU876GBphJzXj98AAACAASURBVBOadEc5q9Y54+gE8+9/62JUGmUkQgnkK3O48MILZW/P+9KXkIlnZc02TG7CdTf8Ges3bZQqCo33T85MC02QHyY3j0iy6qpFS/HxU07For6FXt7R2ed9Rtb2vHO5Zt0yTo6DP6effaYogAR0AioVm/5UBy76/JdFEeQPcwXO/PIX0IyGcf5XvoxOpMAaEq7ThtwoLv/VFWJdD9DjSAOmVBbjpFmqIhuJIx4MSxz8y+efL/NJJFLiiaugjs988Rzx2tBLQMOA+UeSL9BoItRo4dvnXoh8cQbdyU6h3e9+/2JJnjvpoyejM96FhsTiY9g0tgk33Xoz/v3cs5J1L6Fcyrqoe7xwq+lkuJuWw2I1u/70doCurnabdKahL3Gjs89H0vF8Wpe6grqGf/U+1rXuWNhMRp/f1Mtv5W8P0NVC3wbQdzpk760xdLdRir0ptbm1L6+R2Pkj9zyMfGkWnYksStWiAPpjjzyJYr2ERNg5tUoBl8C+3/774f7770c85NRE11CTrPCGe0YRCxf23GcvSUahwBaXfGcX/vHgw8Is+WoemWgac+U5ZOJpr6EJlQfRXgIR7H3YfhilxdDXh9zMjGjkLOOgVUFNW2rnEwlJ1CI4333r3aigjDjiKNYLyIRTyJVyyCY6PNfia/bfW6xCzZJmXe5g/4CU9Dz18BNiFxXLBaTjaRQbjnsnFXVAiXPa5+DXS+ycAoWu1Q3r12PVylW49S+3oFjJi5upjhoOOPBAPPTAI6iggiRiaLRqiAWck9tqaOB1+78BRbp0wkEBVkmoaLbwj78/BKYJUbzzmRRQ5VYZiUAcB7/xYNx3x33uPZzxvH71vmLhs7SElhaTdQgQLC8hqNGyYAz8rttuF0AuN0oiYA468hBRJOi24/6QgZ+673F5qvP8MPZ962FOYk6tjgdvvU9EALVhCtj9DjtAEm3IqBSaK5cvx6a16/H0/Y/LdVRsOL5Ks4JoMIYKagghgv2POFDczMyEpguPuQZ0SxMIqOhd+6trUUIJSYGyFkooIoGEqFf5ZhGpYBpHnXi001gFTB6KCsgLcLhjoxJJV10qEkeiEcDd193suhgZM27hoHe8WQCR1kK4Adz9p5vFghcaB/DG975NPChMDAq5pZ5//cP/yapwOfik495znHiGCODMnyBNUUn5/S9+LzxAIHdOI3fGRaVEEuTQwLtOercoUlS+aElK4g0B3Uvwc9zZBKLZkQk8ciPzTKRVCSaKObzvE6fi6l//EXnk0YU0mL9fKeWRTpBOgaNPOhGBeESsQ+ZNMF55yzU3evsSk8yAhoxpJj+DjnSn7A8TmjjGo088RpLrpptlhKJhLO0dQCBfwdzwOG6+9gaZV50lbJKLE0KhVUY0EMdsdRYd0SzeceLb0Nnfi825SXml4kSvBJU3KZWrVoV3COgd6Yz0aKCrmJbazy7+CcotpxwxQb6RKK+j0HHtqMiefuYnvZMOKUiprFxx6c9lrbnu5L+Pn3U6CnCOkA3WGgjVW/jNZb90xi6zDOKUT39cyvXIL1Scf3rRj+VJ9C1xz0799On44cWXIiorBdSElqk6BTDXKOKcL52L4YkxLFi0UGiJyaAEu8u++0M3JY/3orLjrHWuMIMLLrgAl3znEg+QOZJPnPNJRymIhIWfxLJusY46KF5GKlSd8RRC9SYu++6ljsdS/gvgc1/5Ai786jeE2mrNsoB5IhhFtVGVpLnzv/E1bMpNipXMioTl/UP45jnnIRmKSqyd8fGPfvYMXPzdS1FBFUlEEZd1DCLXqqAeCODCi76BDVs2S48CxtBfeu55LOwbkAqSr3zxPMTl3PsIitUyglEGHMIoskIjEMdco4Bvfe870oOCXqBVq1aJi52x+u9e8E1J+Ks3q7KuX7vo6zjjU2chHk3LvjcbNSRDCRQaJcGZCy/+OtLZNNasXYuevh4nyVXisY7b3Uk2dV5JF1H3+FLNHFerWhvJqOWroKzY6NwR25Stzc9iD3jl23ofKQt2WwrX6w2v67jfTa/jsJ0m1VNgk+eoYGi5Lp8RWHnwa6Six7HSne5Tnp9f14JdkBpNPP3wk0K0hXIe2XhalojaOp0YanXzXg4AZ7z3FMhJXsPjwxjqG5L1cfSjIBatXCwub7rZR4aH8fy/n0epVkIq4lhkZD7GrGvNqri7Bnr65fu06dZMbcF7P/QBSYiiBUd3PZuMaOyB7mNa5v/65zOY2DQh36P4nJqdRH+2z4u9z5RzSMSTIhBiiGP/w/YXRYCCeHR4WBo7PPng48LsGv1w7qX/mhidHsNA16ALZvt7zUJoodPdfOfNTAQDJmbGMdDZJ98leHAdcjNTWNDZj1K5gFTcyepn6seb3voWrNm4AYuXL5U9+r/rb0AmkJSEMgVOzd8Wy7hRRCrk1GAX6gUkwim8YfV+krxBIZDu6pByFlod1BBZL8qGGKyDv+2PN4nlzTFO56dx2BuPkBpyiXkxHj81hXvvvBs9iU6mk4mg3ufoQ5w4Xr2Jh/52v3zfESbAAUcchGqrIaBE5ea5Z5/Fpv+sl+9SKFIRcbr+BTA8OYKBnkEP1Pc+4LUCYKxoYGyZQMgwwlNPPIXZ/Cz60/3ynLHZEQxm+0UporstFUojLwCfxGsO3ltCDUFmEBPQmw2neRJ/57GD1TqigTDijQDuuW4rYBPwDjnhaFQCTue1SHM+oPPzw999rAPoZCJpnxoAAV276FHYHP/udzhNhNwGS3TB33/vA5jOz3jjLzYLSAdTopjNlufE6tDxH3zMoeJyl6RPp52bp6RI7X8rIPHF8lQOD/yZXhkHFDi+Aj0FKCAFeqKAejGHRDAstDVdyaMVS+LEU94rOSXjo6OgC/jP1/yJhbvIhFKubUYrpIZYKOaBy2RhGh2pLqHdD3zyIwhk4pKMlmqFECxUccvvrxcaYCY6w1Ecy2ytiFgkKQo9LVjSbqtewwnvezfQnQaSMbGk6SZnLg55V045ZEdBN8OZrnU2hrn75jsxNTuBgSz3v4Wx2VH0ZftRREkSZwns5GGuwwkfPEHuJ/zabOEXP7pCuFUB/WNnno65YFN6MTDsQgv3dwbQGXX98KdOExnHZjm0qH/6HSf7O+YCOo+eqaKOBCKYmB7Fgq4BTOYmJdRFTmJ+9Ze+/RUJU9DLQAPpJ9/5kav4OrJjdHoUA10DnlyhbOrJ9njykdf8z2dOdwCdSXAuoFNBZRkZ83uqcwUpJQ3VCOg/9HiQQEc3dm+2TwwYZp8ng1TXnB/K0KfX/Ae//OPvxeNJOR+tt3DJly9EohWSDP9gPIac7GRElKVKqYChRCfy7LWRyaKOAPKtEj77hc+JkiF5U8k0Fg8swAWfPU/UVO55ocD6+AzmKgVZ02TMwRBmvm8Y24yf/eIK9Az24+mnn5bwT0+2A58782xkwkmXHp31ylXzKNdryCazYEaX2zlFZMm6kXW46g9XS35BNOEebCIlZq6hYQCd89eSRwVJTThV61pj0/OAXM/3MElxFvDtvTQpTpRK1wvOz50DVhre8antMtzFaNUOl9tx20sY2U0+F4NvBbPc5ZtuprvWdLttXhmLYXclWqcP3HsfstEUmq06IoGwaFN7ve61EqekZXzDDTc4tebJDtGeyFS02Pfee2/5nA/+x/3/wPDEsCSqkIHj4YQA+sqVKwWUn3/+ebEO+VNqlPCqPfcUxmbseGTzFqx94WUh1rn8HBLpDMoA9jxwb7Egly5ZIln5jJPTYidh0UJn4th9t9/ngTcBfZ/9XifxzU0bN0qs++F7HvYs9PH8BHrTvVi++3Kph2Qy1l+u+7MA2lD3IManxzDY1Y+Vu66SuDkTqR7+xz8QDTiCr9hkqVEIqw9bLfFoxs6ZyPPn665HNpoWhYgeh+niLPZffQj6BgfRkUjh4ou+g52XrhLNfWp2Bp3Zbuy572vESmYW5x577IFf/uznyERpz5MlW3jDEftLgxomszEB8LF7H8F0fgo9abrWHC39gMMPksQYMhE7eTFmxbIhofImpLkHG1PQQrn9xpvR29Ete3fM8W/F+PSU+FN22nlnrF+3Dn+/7XYkwEYOdex70AGoJ6NSzkRA/8ftDwh7OVYncNAbD5EuVXT1r9+wAc8++i/3cwpV4E1HHokwG9MA4rJ++P5/uOtXRiwYx5Fve5MIxgcefBArVq3EPbcxIdH54R4ecPgB6OlhnkJDYr33/e1+lFFBFM4+8N/R7zraaR7BNqfiYnPPSCeDsJylGUCiFRQL3JbpHPbOYwTQ+UNAv8dY6BRth73rrWLdtHh8r6sQ33jNXz1Ap5p2/LveIRUdjz76qMTPb7nhVhmTKrNHvvVIoUFWKLCR0V+vvRGzrTxSgbS4j2kHHf3eY+ZZ5yJYXCudyhjrjoOlOm793XWoV5w2vJOFWZRiQXzqC+dI3kqksXX8c4U5xFMZjLUKOOOcsyW5rSOTxtWXX+k03nD/nXTyB5CbnBYrmVUgl11+uSh1BLlcaVaA5H0f/hBmKgWZW7zWwm9+/FOkWc7UCmA2x050nTj8bUejo68HG0e24G833SZlVWHmRQQi4m3Y97g3IdrTIV4MqSF2s4IlfllvSIz8maeelnyRn37nMq1KQqE6h1NPOxVDSxZiDbOte7rxk+//VEJ+TvgGSCCOU874qFMe1gJ+9eNfiPpMaGbY8LQzT0fOBfRIpSFA9rvLt1rohKEPnXGKeGqoABPQr/juZRJU4j/yRREBfPxzn5REUZatfe/bF6EjkZV9pvITT6Vx6ukfk/g3e3iwLv9H37oEGzetw7JFy1BBE2ed8ylJpGMp5tLFS/D9b1+MWoPVJ07DFILexz79CenVQAudoCltiVtNR9EIBFHLFx1Arzbwo+/8wAN0qt3FZklc+DQqmNj6iVM/hqHeAbTkpL2QeJzO/vq5mCnmpXKmOD6NK779A4R48I7LOyOVWXz+gvNFMafy/z/vOwmLB4YwOjMt2fFU6j/zhc8h1ZkRuUvXPRWXWr2ITDiOZrOGcDCM0z99pngr/vPSC7jisl/IbrHkk+Pkv5M/dapUDax96WWJ8//wGxdvNTJmp6Xh1a+v+h3WbdooxttpJ31E8iES0aQ2Uca5XztXXPfaY0BMBhfQ3ebpXvCapdfWqra/i5wxZ5koqHtxcmKUnMXgJJV7yXKmFt263y2gOy76pjSWsda5vd4+z3+N/q3Hq3oxdAK6lKjZlpgyE+kaL0Qsgq8FPPrQw9KlLBGOoVIt46g3H41mOCTATMHBbNDHHnpMLHMOnm54Mtg7jn+HuN533313caU9+uCjwnDisqBr+Q37SIz22Wefxatf/WpcddVVWDS4CHu8eg9J+GAMjUk6Q/2DkrTy4H33Y4ClMGhivJLHPgftL12oqI0zAYauTWl5OTEhtaQUcnfdeaccxJIKpzA6PYJzzjkHf/nzn7Hr7rtLbJMu4Xvuu1fqAg865CCvDp0aKl1I9/ztbnExUZkYnxrFu058p3g0mKTBRBGWsdx+++0yp46E01zlyGOPlIQdrh8TjW6+6SbRkJ0IdBOHHXUkimhKcsvIhk04eL8D8Jfr2KzG7Q3PzOLjj8GW0RGxKh+791FXU6UXISSC9YCjVqO7v9epRojGcPVvfid5DhznbJkdptI45I2HCsPRWmaSG11bjGvTci0Wy1KyJi1Yg2Hcf/NdYnuUKiUJJRxz3NukpSnjzk88/jhSAXYLdAQ/a8YZe5MMXlrotzsWugL6gUccLNYEteXHHngcudK0JM91RFJYfchBoig99a9nhMGZdMTWtbffcgdmijlkkx3Y95D9JGOd6zs8OoInHnpS1nWqPC2W7BHHHiHWOr/H8U3PTOMfdz6C6do0TvrwhyUjV1qBEiTQkuxxKR2i+1QO5mGRdEuSgO67/lbPpU7AXv3OY6TCQOKedLn/0Uma4w8/P/TEt0h279bs2SAI6FJTLbTdwDtOPE5ocJdddsFzzz+PB+5+ULwRE4UJ9KR68bb3vF2SnRjvI73Sgn/g9gdRQAnHv/sEWRN+Zl3ujjLjZO3TQo8FwtK+86ZfX+t03mIpFIDTzjsb9zz8IJYtW4ZsLIGZtcxY/yM6s3SdN1FCEIed8CYs5NoXC+Jq/dXPrsCynsV453uPl+xzCn/SLitcmGD2819cgY60Y52Tzo9599sQ73SAKtkM4pZrbpA1YukWm3+89+STEEjHMZmfleQhWm2//cHPEahV5Hqu32lf/QJeGtvsKPxNpw94fi4vz2QzHSbDMVlz/Zq1+Ms11yOOKG1EcbW//5QPYoq0wu5tbs32tb/6o9zjhA8d7yS3Udi67VZ/fdkvZV8IzfVWDaec8QnkIhDlJMrGO7UWrvzJLx3XuTjBg3j/6ScLHRA4aQn/8nuXe4DONTjt/M/isWeexqt22U06CfZ2duHcL3xRyigTEXr8gA9+7EOShMrGXKd++GQs7VvoSgBgplnC5877oshXJriyguVnl/1EZADpyD03Eh87+xNyvgAtdAK5AjrHLl0G54qS5Y5yDZdedMlWC71Zxre+c5F4UTasWy8dAZvVGn78vR+iWqs4ZZ+ZTpz6xbOkxI7VI3Tf/+KiH0oPgamxMcklufa2G3HjnbdjybKl0hAqlK/gogu/iUiEoS56aoEzPn8W4pmkJHOSdi791vfJdSKrKFM+9OGTJEudoCzu/ZkZfP9b35WQA78/1yzigq9/TWQx16pWLOObX/oamm4ostaq43s/+D7Wb94k4UM2C9pnz1fjjI+d7vAEz6dHHef/75cFT6i+S+6JC+gS/XErorYmr21bf94OYO17HtCyvwG9Gr76dXuttfBtYptzD/7fyXK3Vr0rZhyMNKd9thsXFeB5jWVWHrr3Vpe7KZB3uutAXERseMKElGcff0Zcwlm6hFtNAcOW2zqVwMXs9uuvvx79XY5LPF/JSzyEGe0E82eeeUY08Yfvf9iLexHwd911VyxfsQLjE+MSe2bJiLaOZRIMy8VYMscuY/fedTdSiaRIFFqarUwS+x1+sGSuSgwhEBDrnIl8zIjm8+65i2BMvdyJnR19zNGSJEPLgovEbHsqJa993eskCen5F16QuTD7nS6NR+95RDT6qIjMJg4/YrW0qaVywjgvrV1aWaxfv/0mp3aXxEQX4zHHvEXK8CiUHr77IVTqJcTDtK+D2Gmv3dFKxZ0a83JVYtnPPvZPSfLiptBKP+Tww6TBChvxXHfVH4W4UwHHPj/y2DdjS2ka0UxSMtVLc3lJarr/znvEak0EGelq4uA3HioCgOBKa18BnSWH/QsW4KnHn8Auy1ZgYtMwXnCtaJ3DvoccIONjM42rr7pK3LH1VlXEzVHHvAVzjPZTH6w18NDf7nNdeQ6w7Lf6AITjMbG8HrjzQVRbZXfsAbxx9aGSqLjbq18ldfvUNOllefIxpzxx3Zb1WDK0FPuvPkCsm9v++jfMVHLIxjqEad/+zuOk9Glg0QJMTE/KXhAUpK98X5/snT2shuVeCuh8lgB6s4U6G2wQ0G+4VeKiCoh0uVOQM/eiHaAffPybBZBIiGE2AwkEcdO1jEG7WbQuoJNOmCX9h99dg4k8W/z2yPiPPf5YyVDuHugXhYflnqziYL0/s91psdOjIF3X3IM+9AwKa6EzB4Ahg+uu+C3SoZincOx37BFYsMxtJIMgugMxXPubq7zP/zn8Ms772gXSGIn13Sy3ksgmm4YkU/jXk09jz912l1gmS05v/ustQpO58izS8SymSzM46ZSTpbf2s8/8C/+673HMTI5JiR9DZx887WRMlgvYmJuQznQEpvJsHpFSHXde91ckWszaB17Ij+OL3/xfbGZ2d6slig2rW8jHbDxTr1al7enVl/8OG8fWY0X/UlEY337CsUhm0wh3pjCdz3nygmVYLItlRQrXnq52zouOfsbHHZc7KxJq+OgZp2M60hKXOzvp0ctw1U+2Wuh1BPE+AjoVt2hYwhIE9CQC0k6XA/ng589EKdBAsMaDamKSkX3lFUy+a4prORXL4KSPf1g8bOxw+LPvX4ZKuYCOeAqTczM499sX4vm1L0tFAcsHabDQG/HRD39E+kMM9AyIAvU/Z58uIEYwpGJO9zuBnZ5VaY9bdBofsQ79h9/+vjGYgJNPP0Wy3Gn5vvzCi7IWP7joYsdYk5EG8amvnYsmG10VCqLgXv717wmgixwIAO85/aOIdmZEDtAbMbFmI37145+j0Wxh46bNWLhkKT54GgG7U2j3m1/+BuooS7x9eGQj/nz9dVLtMME4+VxOkoFXLV+J5mwFF5z/FYRCUYwXppBNdePML5zlVFqMjuHXl/0C5UoB6ZgThjzpYydL85kFS5zeArMjY7j0ez9wQ0It5Cqz+N4lFzvtdulBc/NPaKEzKY4o6p0yJxa4o7TbpDgFTlGefaeNWlCVlq+sRDIWuUC0sdi1OZJ1qfNzAjH7uFcq1bZ16P4kvXYKhQL/vHsT0P3ZeHKha6GzOQQzsBuVGv756FNotZy4I5uhvPGoo5ArFaVxCBPIWLI2snEEMwUHCJm9fOJ7T8Qtt9wiVgoFKZntwQcfRFe6S9zxzKJ97b6vlZKx3ffYQywx/tBqZsx0dPOwACkZUTIzeUIZWz+WKwinEhIr3OvgfTDBQ1Xg1LxKn/QppxSObplr/nAN+rJ9ks3OzTzssMNk0Xl/WnBS0sHyluEtKDGZrrNDFlz6v1cqeOSuf3gxL7LAq/beUzRQJmvR/bV+40YsGFogXbLuvvtuxAMJcZny57DVq+WwCzInkwpd+0rmtPotR2IthWBPlwgEZnU+dCdB0Snd4b83H3+MZO1SWbn773ciFYijUa9I8ssxx78dk8EKhqfHpW6YNd7rXngJ/3zoKbmD486K4OAjDpHkDQIIAX1qNicWOsJhabHKRCPG3voznRheuwFPP/Y4MrE0Kq0qVr/xCPkeG6a88PTzKDdLSAXjOPjgA6QeNNSZ8gD9wdvudQGdIiiA/Q85QJ7LNrh33nInKo0SMqGEjD8VdsCHB6F0dnTL7+V6WRSjBX1OT30C33HHv0O8H3fc8XepSZipzgoDnXLqKeIdGc1Non/BgNMqk+VVzKGoVgWwuWbcQ4lDuZmoZAwm5zglKS1UajURzgR0uoP5w7yGQ48/WgS5NEXyWeiSNHfcUY6gZzIbhWoojJt9gH7c8W8XAcJx3XrzbRLfzdeZhtXCxz7+cakOeHnjeuz12r0lhszxstyNPMIDP1jOKa40sTDcGLobRrEWerTWEpc7reMGY5iNKt5+0vukgQznOTc+hSXZHlx/9TWSpBdLpoVv3v2JDzp1u6WiKMxDfQNSP07gvevGOzA8thmL+hdK7kooGJaDRCLBGMbnJtCd6cW7PvIeURRpTV3yzYuQQhSNWhXhSBSHHHMk0kN9iPV34YWN68S1v/due6AxMYs7rroB8Sb77BdQTqXwgc+eJgo294khCPGsMZGRPbwpiRtNXPera4UHy42idBr81JlnSQ7DP9c9j30O3NdpKuR2m6QyT5CjBZdhn/eA0zL4t5f/SixF/l5v1nDyJz+B6RiPSwwhTkCvtnD1T3/pWMbsRxAI4v2uy53d8QiAv/zuZWBmT0QSR1p42+kfkQZErM1mYxcqtpdf+iOxOouNEmKhBM4+99NChyzz+s7XvoHedKfMhf6ID37mE7JP9XJVDBaWr1Le/uryX3iJbeSlT3z6kzJOetiYpEdAl+oNtKT6hAlk9MSwX//3v/U9R4S7/+iuZ0kn5d2KpctkHN/++jeQCDCVD5gp5/HVS74jFQebN24SOfDdL31VPBkcxHRxDqef/3kMrVou/QQI6OlmCF8+51xk4xnnpL1AAJ8+73PSNY6HJl3yzYtRbZUktEJZdPZnznIa99SqWLJymWS1r3vxZXQHk/jl5Vdgy9QYerr7xev6qc+fLf0Z6HH8+nlfRa1ecXgWQZz3tS9L0yn2fSd9ZIMR/O95X5G5lhtlCVOc/82vOF4twoUL6CxXCzHnRXOg3K6LlAH6Yy1o/d0CurWixaqmtU+PSaPhxsTrAs7S4yLseAH10CC1wiXO7Z6KSUBn6bD9zCoTqhzo+Ky1zvfs33rfwIpD3LK17bjcqaEv7B+ULNPH//GIJFARcMrlEvZ5w74IJuPSV503pDXOcpzeDqflK93pdF9r1zg5yae/Hw/c7fRoly5YCGD3vXZHjIkX7MbEw02KRTz5yJNiLVHEUpsmYfAwhdUHHYwnHn2Mx1iJuxXZNHZ7w6vFRcckNmnnyj7xbocqNh957qnnMD47LqDODd3zdXuKoKZngB3UWFvMgzTo6tl5t129jGrNtv33Y//yYnfMFH3dfq/F0OAgnv3PfyS2xo51mhF/59/uEsEt7h4E8doD9pYMeTZEuf3W29ARy7ix/Cb22GdvBLqyAogUBjys5NY/MQ4LFGsliVkuX7UCe7361UIwN//fjZJNzp7ddJvtu/ogpFcuwEub10k2KpvDcH8eMwoIV/nAww4S5qcbkRnr03M5qU/l4RyJbEZccbFmAHvtvBvmxidx1213OJnz9TIOPuxQSaLbfc898Pvf/kH2nuM74MB9ped6rl4WpqHL/UHXQtejCvdffaDUldPr8be//Q3JQFwAv1SYk7nK0avJJEYmx9DXw72RdFT5mZqbFjf6e9//PgGDO+++S+aQjmakAuCoY49i8SQWrFiMJ/75lFjBtHLZjY6WmRxp22x6jV1I/HLgiFQQUTRzKZ0YIWPk915HQHfSDAnYh7zjzU5Tn0hUAP+ua2/0XO50WR/89qMktirtuNnMJBTGrX+8SYS+k6bTAAGdwEJBynAOFZFEOCkAfcIHThRAinVmJDuYHhiGrbp7usVlSQAgPVKxtWDuMTfvwvyHQhnxZhD3XnfLvJDACR//EKZLeecwonINQ8kOXH3Fb+TrbMfEZrVHvvcYJNJJOZmKSUg8Ee2mq/6CfCWHMewg3AAAIABJREFUVDQm+5Uvs7FOBgcdfvD/Q9t3gFlWVVnvlyrHzoksQRQUBkFBEUQQEDChOIxpZHRAEEVBgiAIgqCog4I5MygqqIgYUBAHA4ZRkuTUTdO5K+eX/m+tc9at/U6/6mb++ab4mqp69d69556z9147b/uv2+9kAlhQ1/L22n9+PYEFmfI/+PZ1trCjz6amJ6yltd1e/ZbjbaxQsyeHN9rSnXcg/YLGuiZrdsMXv2GLS102MTFum9pq9saT3p4NJMF6kRgLSxuKO6xzKO/Xff3bpDtkj4xNjdj733s6S8Ly8zrsvkcftN12280eeeQR23OP5zIvZsnCRVRSCvWcteTy5AsAOtLUQMOYQ3/S6afaAAC9VLC2yaq1R0DH1sIDWc7n7S3vezenjCF2DUv/65+4hiVbRbql6nbCh0618TwS6oxKNjqbffoTV1or3chVm6mX7bTT38u2z1BMvvnlr1pnvoWTylAudspF51i1pWAb1qxl7TXAEn0aoBQgfwl14Njrk9//Hq4BgE4VT4CeMza/qk/NWFdLG13vHtBXblxt37ruP+kFg6EDDwDyEk7791Nsce8C7gf8gadfcI619HRyyt7Svvl2xTkfIS3jC6WzF3zmCpvM1xgiQt7G0s4+O/8DZ1tLvcj8nfXDg/aZaz7HRj1T5Wn74AfOsKV9i5n8WrEZu/AjFwTlsYbkz3F6dlAz3zWVt6s+CYs6T7c7AP097z+V3QURZv3iZ65hzha9oa0ddsVVV7KfO2YgIDzRV2ixD5x2urW2ttvo9Bjf85HLLmSpHaovQivnkPANQIdB5ycu+nnkPiEuzXIX0HpQF6CnZWsCYgA36B40rfi63OPBiA693H32epocl/VoiIyfxvgF7Nnad3pZSIprsNI1pzo2PsBkq5mJSXvkvoeyGBSOer8D9sd8TmZwahDIA/c9EB2XOVrgiIkDaBHXRrYvNJa//vWv1ppvpUYFoj3hhBNoocAiwXXQ2hUlCNA/R0aH7a0n/gsT4qZilujf/vZ3mx4bZxeyMTPb7nk7UwBg4+BqhVCHVQTXHeLff7jjD7FAKGQ6HnzYwQR9DE6BNY7ac3ROQxMRtH5Fkh82nvHvet3uu+veWL9aYBb5YYccSgZF+1QkqqCZDAAF773lZ7dYRyFkLWOPDjns5WwkA0vtv3//16CgxFKzfQ7a36yvywZHR23FwsUcrvC7X97RkNF5xHFH8vpwI9/201tDKhwauRSK9qKXHWirpgdtl+fvboMbN7GfOuKU37vuO4xVw+WONRx46EG0ptHkBSGCwbERusKr6Cq2eaPt9by9bP2q1ewk1llosb/eeVeMBYMBp+3Et/yL3X3fvfbwfY8wjIBnOPJVr2JNO5qXsANbpWZ33RaS4gTLAAGU2AD1cAbjzOLuDpUSoyPW3d1j4zXMBgjpaKjfRd4FCBKlbKCRg17xUtLmnbfdyddHy2PWWeqylx72UsbhBidHGbdD3TZAEG030a4XHhdYuuo+RkDHLOuoQeM7Ghl1tndaqZaz2xuS3up2KAAdChAAvZ6zX/3gp1lmMBSjg489ggoSAF3Di35xw8/47Drj173+tTx3KIZ33HoH179+aIMt6ltkxx5/LJWqgckxrh8VGijNY0evWpXKHKxECAtaC7ECJSjCQTtHbLir2Gb56Yr97Lof2sjIIGPkoLznHrQPwxlQNBHOmd/aadd/61oqM8iAWD2+yc7/2Edt5Wp0ROwhaH75C1+0/hIApMaky6OPPZKhNo5Q7u62713//dnuVnB7n/h6umnB39d+6evsT4DeAi2FNjvmLW+wmZa8Ffu7bA2GnhSRXV2y0kTZfn3dTWYTmAHQacNWt9ec9CbWtUPB44Q0THbs7GSMFaVqXW0d9s0vfI3Xn6qMW2ex3U499WSWYg6hbK6jzdAsCZ9TqA6GCJLqaJ2jZ3++aNd6C70ywxj6UEuw0Fumg4V+3Ze/zg0GoFfyeXv7+08OilsE9K9+4hqDZEJ/8nqubkef8jYr9nYyTozSN4DUt7/4TRuPdArl54xzz6AHAgD0tc9+ycaGBwmK8JC9+t/+xfqWLqLXADIWHRdhQJ1/zrnW1dLJHCSECv/9faeEBLg2KAoIEyAPINAGOifijAHoyF/49GVXRoMpeAE+dNE5DCkCFOH2hzy64sLLbLo8Gfan2GqnnP3+MDmxWmXS28fPuZB8OjE9acXWdvvwpz7GMaqISaOMcO1jT9m3rv4q140S0HyxZKe8/zTrnt9Hnr/8osuinCvYhsF19uUvfYFJ1AjfoalMd38ve1J0lgv2yUuvsDFY9piQZgW7+IpLbCNyppYssfPPOo9GH4yL1mIbZwqs2GkHVu1QeZ6u2Mcu+igtc+zVdHXGPvv5zxGTkFuDcN8soKMXQCPWxbH0s/PEo7tcIKwYeDMrmoBeDJ0NVReedYSLA8+AQ6BJjfVVRrqS2NrbO5pa6AJuyazM0nGWOY2TmESaATosdP7CRPcw1YkCBCUjGBlYrmQdmv7+1/+2lhwETahffvFBB7KxDCYLQXgCtO+66y4r5UpsNIPvL9zvhZmWImGK97SX2m18GiM7223/F+9Phke99tqn1watcHLUutu77Z9etC/d1Wjd+Jydd6Eb7d5772VbysXLl9uk1W3RLssIxrC6EXOEVQNrB1YPnuHO38AVjOS9Kdadv/TQg2jFwT0LgTd/4QL2cufY0NhEAvEmxA6xF7/97W+tIwcNcMT6Wnvs2NcfY6tXruIhjk9O2Q47hvdCsN31X3extAOlVii72/eAfdiXHs/+29sB1kHvBYEe/uqjbAy2PCY3jYwx0/2Pt6GWO5YPot75uFdR4Vix/XZ203d/ZDOVSesutlu+VrXDjjrCnpkcsq4FfUweAoNghvEtN90cGlyUJ6yj1GEvOmh/xnoAUGAauKww+AU9kdEalaM9p8sUJvO7eigcfvyDG23Z/CVUZA54yYvtz3/8i03Wp62YK9nhrz6CbiaAJXQ/7APu/9ff/cWma1OZInH40YfThQxFDmGP+d3zCHaT0xPMcMde5zpabXxmikTPefFdXVnLToRRUGWASoFbMQwn3x7dkDV75RGH0d07Oj1Blzvc8pq3jQ5buzznOXbv/fdxLjmAEVPlINTIeLENbKmet4XtPbRq7vjZbWykgq9SrsVecczhzOgFfSyYN8++e+11NjE2ZvO659FCRY091oovrG/FihX2za9/k6VzHYUOZtu/5rWv4ZQsCMmbb/gJlSF6DfJt9sZ/eWMYbjM2YtvtuD3vAxpETwYIIfDUU0+v4hAiNinCiNLYmlZtYBGm6cu12szIuP36p7eGpk6sZy/ZIce+ksKTjTAwrjdftO9d913SBRRpgu4bjzPMVEfLzP/8yrU2w34IQQl804nH06sElzeyiFH6+flrrrG2UugpMTY5Zu88+d1WaS+xzvrWG35OWw+hJH7+bScwqZKDahYuZIUI+Bhx2R9ddwOVo9HyuE0Vqnb6hz5gd997LzvIoRwJPAxAR/gF8gftaK+64lOWQwVNvtMmpkftgrPPtTEMakE3yK5Ohr3Q2AQJcn+/5252pASAIQ6PWv3xoRG76Ts3EqRmpidZ7ve2d72Tc74x4asbeS2Vun3v29dZvVpl85aW9g579xmnMpMZoRmE76645FLrb+myQjWENk768Afs6Y3rbIely8k3mGD2lau+xD0ar07QA/TOd50UEnX759mnL/4EhwBxOEu+ZKd99Dx7dOVT7Lw5iRwDyIbRcbqhRyeGrRMNfyxvp535XioV8CZAOce5UW5XQuvejtY2Nr5CG9mrr/wcw234HLyF51x4DsOBCEGiNz0s1EsuvsTaC8ixCTX874ObuwvdCozldYjDqzYe9H7h5RdnIEljpq3dLj3/ktAGfHTEerp77ZyPnEcFAHT3sY98jHIQIb8Nw+vtW9/4JhXDAGToNV+iMYezufzij7OXCSqeoKz++3v/necHUP+PKz8TPbU5hgAvvQyKSBhYA6zCc7/3tNOskyVwdRudGbXPXv1Ztt4Ow1pC07Q83O0MW8XJorGzW7HQQiXXZ6mn7nFvBUN+qGYdyrbKoxusbLrjQ0EuxzfDC4iQTRzAQ2MiDm9R3pca1nhXP97HcdBOYfAuecXipeCTHjJAp2ciBOuZyw1Ar9U4kAXxYmzeX//4F8aeSnmUUY3boYe+wiamQ9tC9EOHhfT4w48HIVcLccy9996bAhoMKu35r3/5a6yXrTAT+aijj7YnHnvcDnvFK+zaa68lCHe0tNvA8IAd+vJDeG8wE4aroP3nX/78lzCFCPOV65N2/Ikn2EMPPURX5R57PpcuWljPiLugXSOsjD/95q5oOZVtYPMme8fb3s6sUnYSQ6/oasUeuOdBCusDDnkxtX25PCHMbvvVbXSjAZAAWvvts6/tvfcLbP2GjeHzMzN253/dyUlnyB3A197/tDeVDDw7Dvx3v/kdvRaqQ3zZYYdava1EzRtJLUhI+tOdsHLznCCGGskXvGhf2+N5e9ptt93G+BZcjnCT4f/rBzfZ8Se91Z7ZGPq6L124yH7wneupQUNwB2uubvsdGACdSVwtRVo2aFQDCxvgsdMOOzLxEUIJw1fg/v/Tbb+3ShV9x/P2hje8wb7/gx8YiB+q374H7ceykFWrnuaABLil8fy/v/33tEwg9Gv1qh188MEEquXLltmvb/mVrV6/2lYsXk4G3f/A/VlzCmEISxWxU3giMFABDIDe7Xvsvoc99eSTtB7R2OiW7//EyvVpa8sh0W7CDn/VEdbS0WZLli+ldweT0e75M7wpZrvtszsVTmTow5IBILIOHWwWLd5SLW9tUzVajr/+WUhm1NcRxxxBix5KAmgbXQtD65Cwp6941SuyCXA4f/T+x7wBZYCDyY547avIGxCQ6GNw0/d+bJPlcesqwfIq27HHHWe9/b22es1qthxGaOLXt9zGa+x94AvtsMNfaQ89+khmjQVAr4c2sNDOy3Xrr6NIL283fO+HWcwU9z7un19LOmPr1zb0/MrZd7/+nRDOYXOjLnv1646xrnm9DF1df/31VFpDhn7Njj/hDTxX0BXkAhKQfnvbHbMxSFjobz7ehnJlm79sCdvw3vbTX9nkzLj1t6B7odlRx76K54bnBz/hjL/0lS+TX9DzAa7kd3/w323l2tUEYuR1PPXM03w+KAEAANAyek+sWLzUvvyJz9vIxIAt6phnA0Mb7eyzzraZSt2KGCtsdXv8qSftl7/4Na28o954NGdF4N54hly1Zt/9yrVWrc2wqUqtUra3vuPttn5siLX+e+z8HHvswYfthuu/R2NF8ee3vOsdIVaNsFh7u33hqqvpvQAlwEX8jnNOs9Wb1nPUKKRDdXqGFjq+cA1YyKec+R4aGaijv/WHP7dNm9fZCswGmBq3kXrNLrrsUoLy4IaN5OFPfPSy2O8CgRv0OfCAnufAJHYzgr8EnR7recoZKJa4z8cv/HjmJUNwBR3iIJs5+AVDTEolu/DcCxvo/ZyPnBPGNker7/KLL+fP6iFy8eUXU47jGuB18MZlF17qyjTN3vO+U+npRGUKWoJ/5MILw3RLK9lEdcKu+sx/sMslKofQQhcK34fO/lD0xoZnveKTV9BbC5rF18fRgtZ9nXfReVnsGPQNz9EHP/hBaykgYGbMk7rqs1fRTYjJiAB2los5QGfL1liPDlrxgA5+9e51/S4LPHWJy9L2oKvr03KP8kZhszTZTXveLI/NexV1/zTG7sF8TkBn8m4EdHRugzUKwXD/PffZNAEraHIvedmBthm9gXt7M1BDG1h8wVpA1OmAgw5gu0vG8qB9Tk3ZYw8/ZuVamZ1/cCsBHwTnU488Sc0Qc87b4iHt9cK9GKeDgvH3v/2NQI2ub8FN02b92y+wgw46yB5/4gkSCYYm4EDXrV1H7wKA+6kHn2B2NqwlWOkHHvwSxlTh4oRlfuftv7Mn161kj3g0lnly/VP23ve+15566ilm3f/h178nwUzXpxhbxM+I/aN5BtpCPvjgg9aaa7WJyoS1FGGnFO0FL3oBXeXIHYAF/9gDj/HvHcXQ+OWgww+2cWjrLS1MiIO77r/v/HNW9kXl4tADaaVB2CN88N1vXWv9rd2MQ3d2dtthrz/aNg5tZgLJz27+qfWU0FHPbP2mdRTEC+Yvsv1goaOzFEQMAL0yQwsd/bXnLVzAlrvDmwZs7+c+z/78uz/YrjvsRPc58vTR0GfNxjW2dOGy4PKujNvxJ7wp9G/v6LTJsQlqobCmkGugvAg836FHHsos8Scef4IK2d1/QlfB8PybhzfZq4871jr6eriWlatWsjf2Td/7CSdeHXLooazNxShKWEwdLW328xtvsbHpEett7eEzvvzwQyzfUmCLR7hcAYZYo7p8DZQH7Y0nnECBrAQihgfA4JghXs9bZ7Vg+Zmq/eQnP8mqJIqFoh33muOofYORIMB+dcuvKHDGWeXRw/M78rgjWacNd+rtv/yNrRlYa0vmLbUNoxutt7vfjjv+NRRMqMCAUvyzG29hcw+46GGlIw8AfafpzenstB9cdwNj1MhSwTOMVMfszf9yIjuZMQeiWskAnZm05ZrNy7czTPLVr3/NisUQX52qzdg73/lOWmVMzCmX6c7//W+C90dW9GtPeB2zjfsXzLP//PK1NjozYt0t3RTS2N/j3nAs3bkoifzpD2/OwHzNumdCJvu//auN5qvWt3ghLelvX/PNLNdk7aZnbLsFy+1tJ72VoIp9+M63vsNQFHgD8mG8PGlHvfZo657Xm7UlRgUGvBTIa4Eyzn7uxRLd0T+99sc2PLHZFnfMJ6Cecvp7bHxi2jp7eqiwXfMfX2A7UYw+AR2M27i9613vCoBeqdkXr77GlvUuynolYI9POfN9LN984uFH7Bc/usVqtYqhxz8+v2bzevvoZR8LJZ8YllIu29fZnKbCVqboQ3DSh07nTHScATL8kYfwlS9+iR4sGAtwj192+cdt1dNPc/pcX2e3ffbKT9Mb1t7aaUP1sn3qs1fZIw8+SK/BF6+6mv654cEBW9CPOQQhY+HUM0+nVc6Z47UyLXW4x1DlUK/UyIMAbQDEpy/9FHOGerq7qaSddf5ZYSDU+DhHYSNx+FMf/5RNs1Nbyaar03bFFVcQsPGF65x99tlsKIQv2PnvO+t95AUoA/jH+1x2pU3NTFpnC/JC6nbyaafQSwKFDIr01Z+6OiR0xiZXWO+nP3klZQIMxUsu/hitbvTvmEIHu3zJzjjzDF4fYVModBdccAHvBfxAouFZHz6L8lg5MuDNj374oxHyQ2+8Sz91KWfJo/U2PISMX2cdwUIyWzNA96NKfazaW+VpnJ0NkBKXO/tdRE8gR9zCqscI7Zgx74e86D4pUFNZQ6UHPRqzLv30fVIe9J7MQsdmwxqjNoMYEm5erfFnaFQoHbvj1t+wg9i8rn4bGR+2/V60P11RAHQcAojqH3f/g7FQXAcx0N2fvzs3WzFuPCjq0FHSBnd7uVaxvV6wN2OeOOg770CWN1Ip4CZFdm2o/Qb44/vgyKDN60EtLHQf9Cuv22777sGHBjhjA1Ezi/gJNhvubmi/mIP86L2P8FxHJoettx2CK2STrx/ZaH09/RSkYJ9nBtfY8W88ngKR4w2hsFSq9utf/Yq1qGhYMTg+YPM759t4ZTID6MGJQevrQBe1nO37kn1JhFkMpVSyP97xR9s8tjmMtLRW2+el+3EACECG2v3ktN3/p3uiwx2RTLOXverlrEPH7GwIpj/++ncUKEgvw9rHbNqGRodtYTcSXOAZmaZwldIFoUULPR9c7sgOBaC3YXzq1ASJDImKiL2hbG7ZgkU2NjDEMqbf/Po2xivxPGA8uKIPP+5VHPawaOkSGxwatlq5yrODJfvLH/2CoDfB3t/t9tKXv5RTvJDg8o9//MP+dNef6OUYmhiy/o4+rh82wcZYlz1WG7eOfChPUe7pEa89PAyvqJutWb3anvzHExlvgq7AwGPVMessdNLNvWFgky2bt5x796LDDmA/dFi1ADqWsMRscWai1vPWOlNnz+nf3vrb2CgzWD5QRhj7QhgHLv+f3mqD44M2rzNk5OM58d/MzDRBEO7V9kJIeMM/3P/AV6LxzXwKUtANhmHc/+f7MmAMUqhuQ9ND1tvaG/q0x86L8CW8/T3/SjcnPDhYO1t+woLC7Gd4GWaqVpqoMBHrR9/7setaWGeNO/gRXygFAxjd+O0bWH45PT3J9sPHHn+cDY2PWO+8PrvxuhtsdGrE+ttCZ7UZm6KnLAx3Cfn/ULTXbVjHzHe8580nvdXWjg/R84OGKPDy/PxHt9A7pHpv8uzYgM3rmseyPVqK7ACZsyPfcJQtWLbQJivT7FHOEiwka0KQoYICQrxYIqAj+x5K529+9KvYUqlq5WrZ2gpdtmrjM1QIWtF/3qocwwu6Pv+C83kYG9ats0X98+1Ln/q8DQxvtCW9C+MJQX6Yrdz4tO20cDvmDqxZ/bTtsGKHjDbffso7yTuw0CEHr/0i5sQb1wAL/Y2nvs1autqZ3Y7YM/JgvvDpzzfQwfHveBMtWySloYb7m9d8jZ9Hcmpn93zbMLqZvSM0szt0gTQbGh2k3IR6deqZ7yWI10v5MLKzCMGBtrEFKosAPwAd5OAVF16RWei4zjkXns37w1WumOsl519CqxnhIXyde9G5NLbwBeXr4xcFy1iG2Ycv/jCvIQCCkXblx660CXYNRSvrin3sskt5joipIwQGr9NlH7uMFjorB6xiY2MjbHqFFre9nX2k96c3Pm0rFq6wD573QbraH330UcoT8M65Hzg3gnX4dvpZp1N+hrLTGueDXHL+xTQUQia82cc/9XEqhG1trUx2DoHz2PY0NzsLAfsHryNDzTFxTc1fyJmuBnxOCzl2cMvc8Jjg5gAdYUkmzUEZj+1mPaDrPPz1Za3Lmvcu+i2S5lwHOWa6y+UuQOfFIqCrqQQEKqyMxx96LPZCDnEyjDEtI46MzkDlMgnhvr8FCx1fAO2XvOQl3Cy4aJTsgvfM9u+esefuuScJF5uCjOCBtZtJIMi0BhFAo8cs3QU983nfzt5OGx8et6n6DPu57/KCXenOg2LxwEMP0tW2afMmCjS4U9paWphpDpfXuifXMlaIxhQggrZiBwXhWHWcyWzrRtbbO975r8x+R2ISGthgfCoUGqgWf7ztD+wjDc03fMEBXqOwB8Czrv75e5C5sCasAfkFeLa//+3v1Bq7isElf+ixr2TJClz7bFpZM/v9bb+NFlKBHZ4w4AQZrWAOxHCHNm62f/z5HjPmMcDSUcfmIHD32eeFdn/0koxMjlpHe1ew0GMMHYA+MTPNhDJY6LCGnln9DCc0YaoeBBMS6zCo4qH/fsDWbHrGli8Igx5gXb3iqFeyXzM08KVLl9nE+ASHMYCYfv6zn1lfS2iqg3M66vVHMbEJwhuaNATa728Lno7x6ri1FGD/lzjIpTXXbkMzw9bT0stIMHpGH/va4+jdQLfAe+6+h3Ppodlf+61v0UMDZQ9gg978iF0DUKGkrR/faMccdyxbzjKcEcFcsXNaDQgvoea60MbRn//lutBh/YccdQgFmMrgYOHeeeudNjg1SNAbKY9YbwltL6Mn6pAD7I93hE53w9URJum9+93vJj3vv//+9sA//sGOhcgB+c9vf5vJdgDZthLcxRjq0cZnxvoBSied/G+cOw7FCYk3EEoIGQjQKWzKNetH85LJabvpezexbS6UArRAPebNxxI8oZSA9zBg6MYf3GB9peAOx9eJJ/0zMvrYRAgVAr/7xZ22atMqW7FgOd8Tmp2aDUwM2PyOeXbUa460n910C71r8DAccswrbfvn7c5pehyCtMOOtmHtOrv5upv4+dGZYGHP65hnY5Ux0j3Wv2FsI71fHd2dtn5ggxXbW+iFQHkjlBX078f+QRFBXg0GQ/V19VgZSWMzFfv+V79rk7xed1TqcQahx7z+ve/897MEFvyHOOsuO+xkKx9/wr711a9bGzx8uVYbnBy2YntHHNFk9rZ//Re7/huhVh8KLPjkjLPPYjIp8jAwAOqrn/1S1u0QvHfyOWdYe08npx9CIQYff+tr3yRdQ5kerozZuR8+L6urR5wdsPO5T/+HdbX22OaJEevtmGeTM2PW3oK0v7y97g2vZVdJ8A2URlroZ53Os0ISIgA9hxg6aqirdSrNcFPLC4pOc+JBnOHZ538oTKTDIKSuLlq3n7z4k3zPeG3c2vPtjLNzKEqM+17+0cvpvu7MB2/smRecmfUMhzcJsv7icy+OjXwheWp20SUfpYsb/fiRWPzgQw8xj+nU97zH+tuDoojSVfReD+7xKdbiL+pdZB/+2IczLy/OXT1APnpBsL5DNkDBPnj+B0nXLAuD7K1UDe/BX4MqXrfLPnNZKCOrVSjD8QdgOuLaADfKgZDeboV8iYCuGLoHdO8e97Ft32oVey7AFah7QCfduFLT1MLGs6TufA/o3uWfJdxp/awub8wJyKEOne6HWii4l4UO1zStdNT6dXVzq2795S+tM7qL121aa0cf/Wobn5wMU8A6Q7crlq3NW0AQxtdz9nwODx8bjC80c7n55puZrIWdBgPCmgXj4RAPPPBAu/vuu9mVrK+9zyaji3a8PM7Wp0isgUX5h9/+IWrRIU6xz4H7UAigd/d999/PmdS4L94P1x0AGSNP4e7s6+m1b3z1a7Z80YrQG7gySuGA6+z94hcwOWRkbJR15rDOwAiwFNCoBtYmiOinN99sPSW0uA0DUmBxv/TwlxK4oAQgkx/apmIkbC5y/fXWVQhgvnLDSnvL29/GkhBoxvN7+mxR3zz70tWft0X9C+gtACEc9poj2OUJcWUkN6G0pTI5Zffc9bcY7wz15ti/lx50kD3/ec/nvOcVy7bLLMV/etn+LJFiVnZMikMMHDF0JJatWL6cgnhw42avCgejAAAgAElEQVRbPH8B7wGhd/OPb+LQk9WbV9uK+SvYwezo444JVm4+bytXrmJOA8ovMPHpK1/5ivWV4KEwW7lppb3rpH8jIMMtjb24++93M2kHzAiLNwz/CDE2WbXhmQ9nKSS6ayGmjmusXLmSIzMBHFAwQUff/8b3bLI+zoE22i/0dH/9m4+nSx3niIlUHtA1nIUJmkhMmgojZG+84UY+K76mbMqOf9Px3FMwFM4HyhlA/a7b0UvAbLQ6at2FUIK41wF72Y477WTfv/4HLFPqyIUzPubEY0NCaC5PYEfiExRj8BT2DW5uCaEgisK/V73hSFoYUEawD5q0Rjcutj7ODK+Xq6yRbyu02Pe/g05xADWU3ZXt+BPfyHuznjuX4xl8+spP2aKOULoJ4D711PcweZVJlytWkHZ/+t1Z1zreh3+vOeE4AgFa//7htj/wtbHyqLWXuu2VJx7DZicYmgMLHT0N4BFDZ7c/3BqUt5HKiPUUe2ysNmb/fOKJHA+L3JmNA5us1Fay/oXz+ExIRAuJlnVaORCWuO4zq56m1wmZ6mhTjBJNtKP+ylVfzcIpAnRY56990+uodEIegX+h+K1Ztdp223kXgvvlF13KsAPCG0gJgwX85re9kSNQr/7EVRxOBMsN8dW3vOcdof67pcTEwLM/cKbN6+hlxj32+vUnn2g9/b3sEofxwZiJfsF5H7b2PLrEBS/ie887necA+QHv1wv2fL6tfvIp+9IXvmylHDqtIZExb+OTo/ahs86y5cuW2hlnnEElp1QKg15OPeu9HNKECXl0uRdCrHdseJTTHwEy4CucM2LK3blAm6PVEfvKl79iazFaGV7MqOSddtpptrATnorg5brgsgsaXO6XnHdJHP9Us+HpYbv66quZD4P7QNaj5v9tb3mb9Rd7aG1jZvs5551LucCObeUyvYowhsCrGzdssCs+frm1FNDoFUYFvHgddvFnLqUyDk8Y5D9kNmgNRiJk5yXnXsI14guhuM997nPZ36rlqu2wYnt7y4lvsb6Ofj4Jcga+9q2vsTX4+MQ49x0bgUS8YPqEoSwB0PE6ytiCiisw9/FsAb3c8Yprh17socWw3N0CXA/o7H7o5qTg/R7ANa89BXopEOrl7pPo/HtxL++Szz3n4ADoFHCxYw4sdAA6X6/WmPyDjEQAFeq64bqB5rVx8+bgwomuCQg89GRHTBFf0i5AAAI2HBrq1RGbBmii3AF9mGENPfnkk3TfQuhjk9GHnb2pN28mUeALDIpD17z1MfQfXrjA1qxby+YJ0AzRMhOZkLCM8XmUaQCIBzZttm5oly2toZQMm1sIPZEZK61WQkYkShFQmlIqkTDByIjDQ7EBoMzv66dFs3DhIhsYHKJGqqk4EIosD4mxc1oIqCXO5aiIIPseewEBCmHd2tMZcgyqdc7/fe4uu5LxkUSBaVvIRN9pl53De+DuL4RZwSsffdw62tpYf9/b003Qwd5gvXf/990EBggsxBP3O/gAavZ0ucekOHTZGsVUKwzE6OujWMNzwYoZGxphs5AWZpIWmBTWh6QlDEhZt5ZAib1ByQX2GIIEz4wzevThR3g+AHBY51Co0AEO5WTYB/wMAcSWhXABVtFZspUuTXSSwiAJeCT23Hsvu++Bf1DQ9/b1hva8o2NUzmCxQ2FCotkS7PPIMMEWoIuzxDrRcQ1ZpWgaxK5RcSKauqwJ0GFRYYY73HtQHHBO8K6A5uTCxHesm16GtjbuBzoJgqHBJxB06EKHhCBUTKxZt470g/afoHfM2Ub+w9jICOt893re8+0vf/4z14ss7D322N3+9re/sRfDDjvuSDBHAw8AnMa9QolCDJ3ehehuxHAZVCUgnLTXXnuFbms5o7BFV0bkJGCNqlyBMEc8GzSMum30z0dYC6WieD54ydBGFNMVd9t1V64dtPiCvfe2Bx94kGeYlYUh+7aQt+4lCxgSwnV33203zlWH4gmlBd3a0BYW9AELEWcO2gH9I+9kh512YLY8EpZw9vBUATjhjcL+gbZQjbLzjjsyMQ5WOuZqgzbBC2geBcts4aLF9tgTj1MBwjMjyxp8hnwYyAkkYD31+BO0ZKsAmgULmWC6fLsVVs4bzxXeMUwEg8WL5De4ajswGKcUysPgzcJe7rB8BStCpkfHrYpm+l0hbwF9GBAyy1frlDUI+8FaxYlhTvjDjzxs+75wH2bbg8cOetEBturxp6y1pdN6e3ppbMBCBghv3LjBvvENNMFBbXYIwpz2odMJ6LUiOj6Waa2DhsED05PTfAbICCS9oUIH4A1+QRwd9Ar+xjnjGZBwChoB3XIqZW9vRu+Qidh38AOuh89gXZjTDj7AF+Q77o1a/5kxlJO1UKFFx02EuJD1Pjg0RLzo7OggdoCu8B1n8chDD/EsCm0lG54es+7+PirPUMDQIAi0AuMN64BcA0+C/0F7kLvgQWAKwlhDm4ds8YJFNCqHMT+gp8vWrV/HMuIeyMXpEEZA50xmnvOfAnrsU9bQ/yJ1d8sV72vJZZHjO9YngBVQ+6Q4yNcU0PV+D8xpUpzW6F3y8gD4z8tC12tzAjo1gthxCYIOQh9CDtatMn9xwNCElL4vsJX7HRsJQqPVMzVF9yUOC0QFAOzp7bOhkRHGXGRJ4L0Adcwi5+hKgErsV4ufBVxImgARtLe1klleuO8+bBuL2A2uB00fAhXMCcKAVQdGAxHAwgZRg5DBrJjLjNg7tB1kfWPgCqwWtByFENy4fgOFMqcaTU1zPCsaWPzpT3+2xcuWhUH3sV4YhAZGwf5xfjd6gcdWo9gfXE/aJ4Cm2NlGgpjX2UPLG5o+7kGhBpCbmWLiHbRNWBcYUTo+NWzHHnk0u2ANo7oAiRfVKofMgHl/cesvOe6Slqnl7EWHvDhY6LGFJbLcUY8OgQNiw7OtW7OWlhWSIOF6R7yeM6tR+9/Tw32Fxg1BB6HJNo6bNlFJYXkQkg27uwniKLXBGSPrtquz00aGQytODstB8g6uOz7BZiY9LaFtLbLUly5fzna+sIig7CzffjsqNTiXkdERJmLBAgFtMO4/MclpZ0ya6+ig5+Dp1avppQE9Qakrx+Qkxc4zYI/DhxDzRL3rqlWrKIBwXrg+hCK+SyOHAoa9FWPjWTdt3MSEMbx34+ZNpBn0pVdfAygj2DsopgBG7DNaWqIVMEJAwQLO0WqH8oG+6wAmlMsBjJC1D7oEUOGcCOhYN7rgIWt/pmyLkTjFMYyIDYbvuC++5A4Ez9HqGRvjMw4NDpGHsacopymVQvIf6BYWMfgdSi/oHDyLoSEABpydeBKKyaLlS+3xZ1bZ8h22Zy94gHipUKDCBkOAVmGtbjujrTM6wcHSRawSXRjb2+zp1U9bNwZ71Coh/wWZ2pUylRL8TGuwHYrcKGe2ow85sqRxb5wZLLTWUiuV6oWL0S63naWKoFPwLs4L54TrQKFCxQRarEJJgCx49LHHrH9xsFLRfQ6K8thQ8OaBHls7O9jfHAOEICeQLAnvADwFeQzWgLcrV7HB4UGWnKI6BPF+7kU+Ry8B4u/rNm4gz0D5BqB/8dPXWLsV7eTTTjZMgl6xdDmb7IDesN/g2ms+e40NTQ5bRztc3jk79ewA6BiExBh6IQA6SgpREshGPDHfaBo5J8hDwIhgDKqavyDU6JdKlJ/MDSkUbWh4iEYQgBsyF9/xhTWwwqC3lzwr+QsghQwmDvT1cVJjfbpCjywUKLS+RjtmgCjCqGj0AyMR3k2cIxr9QNFYtmQpy4775vdbrbVgazetD8N5IkZg7bg/7gv+EaizOqK9PavemMH445YOw/PidQA6lH8kbre0thC8xQMEcvJHI6ArW86DvAdX0Lt+T93yeB280gCwTICLXgCW6E5lI1xn1YjZ/vHABIb/XPMZWfHyGkiBaAbo4CV//9yuL9+XdeicERs1lzhkijdCpjEfKAoffnfN6CuxtldmvyzzVOOQa6LhO5r6s9HHbCcdegWi+yMP91vMDPT31D2Cj7JGWe3nRQf3bRgqCuKV54HONX4mWBB4Dxg1AF9ImNKYSigEug8Ai00qikVmquJnKDvs9IOMT9fLV23/cF9pV1JKcD25angISALqCmUgiK0hfo0YWhGtSvEMiP2UigRPCkPL2a23/NwWtPQxoDEwuNHe8JrX2Ay0UIzpnJqy++6+j5/dOLLZ+nvmM0Ho0CNeaRuHB23ximW2YWCzLVi8iM9Ni4jJNXFoQZxKxf2KZYzwZIQs0dnxnTzrWGvZ0qKRJbNjd+XZwfuQUAgrDV4XCFgwKNvsPvMMWwj3Fttt84ZNtvOuz2ECGAVVPsfadFhrFShKmPmMkAPbtSJIEmPgOE+2Ag6sojPUz8xox0CLuH56jDRPHJ9hn4Uyn1XXTJkW99NronGCKpgwH/o2IHkSsTKAMmhJWrloQPzFvJw4I4H7i/THWuQ7NbRAwlt0W+LeipvziGJTjCyxD05h71mL5xaeZjapB4IAzwDhpDJNrAl0Wa1WgvUSn1OChfOiqzUqoKRVKK2ofJGMwFkgLy+mp+J+UAjBH3gugAlyBJAlL3phPFGeEm64UZngGvAcGAWK2CiEFAIylSpBSPzKPB/sE54bnrT4HwVg7C3AtcYzxusA88zqYiw2dgtDuA9ribSFbnKw0pG9zjkW4IsiGkmVrYY+4C0lhuvg+pclDkAvF8PkP3wWNeho1IL3UX7gXwkzzseooA9s3myjA0P2k2//EEEyy1XMeord9ta3v9WWLFlMBQuK6RWf/ETIPrcZhpIeXv2o/fCmH9v9Dz1g+dai9UavE8A2uORDybEySdUJDWIRZ6gvhndE6/FHKHTysM5lOWYXcH3KSf+WZ1JeSFsO8pPnIPkblWYog2g3C48cLHO0wuZAn55umynWrZybdYN7+uIl4/hQ8WcDuNYxVb3I0Fn4HJRdfCYApG9+yrw4NnsJxpe80nC5Q46n189kTCHQpPIT6JVz2eriM8XV+V1u8HqQBYqhc18a7l0nPuk1Pa+eGc8EvPBY6jPuaURCtrnGcLndIqBL6DQcXkxm8q3ycPHsAJH5GQVCg5Yg1z0SeWKcwR+EfuYs3DKETQD07Bqxd7Vci1pws+91dCmKgA4mIiCDsKLA4EFAeEbtFYCeJf0BYCHMIADwJgj8+HmCWBSyUGqwedA0Cei0CtGlKc8expz044HGEYFKLkQQXssiYKOVI5SDcpVud7iAKRChaNRrJHqWXIE4pqbsrl/8nmD+zLqVtsuSHWx4dMDmdfcxjk/PSKmdyVFBdBXs2De/xu65/z7bafddCeIAdAgE1IqKUAlQ2PPZRNBMiYNQ5Xm5iXyBacOaikzYmtU9BVDMv4CQL5ZCqWB3NxPaoJHiH1zWP/rGjcyfnq5OsQHJG998AifPoYsUStlg2WRlZhgdGQE9A1TG36FsBlDkPxFw7KyGDmRS9gjoMWZIeq/V2fY051xwiqPpu4BO4aOGc46ub9I4PDGtwf0KgNeYVtJRQBzuMbtbxQZOrLKIjXm4HuxzVCSZGVurEoQpcAVS7ixwvVCNE8NlIVgY7hf3Q9nAXB8ThEIGOd5F64Vg3gTQoezEMiU+s/Y3KjNBOQp5GTyjOvCvQP5QyA7hBABylrgTs/i94tWiTld4FoBr7IGt88xAKBodGSBDmcYz5YGosYIhAruU+Wbywiv3rBzAfAOUMMJ5j22uhGclGGOSJFNNA8Dj+ZC3UJsOLnp69YoBI/k79qAezpeyqJBni1LMe0BdNjxTaHn8odM/aF0WegPg08ghYbXD+JD1dMKtnbP1IxtsQc8Ce3DVw3bbHbfb3++9h61MSx1thhG44C6GicbGZ2PAGjISlXHtXYTbIPi9gHddB/Wyt1QFMHMBOs4ipKbNArr4L9gIQRFE0iwUHXhuPnjGGdZVQLOcUOFy5mXnMenQ44c/t4x/4iIaAD0mygVhH/ggzjGKrVbrAdhn7b3QZUEWNHlF9WyNWe16ZslINZBRGZn2RuvG6xmouyz3ZklxPrlNpYZeSWjAQsd3XhmQIqFSuMzgfTaArjf7jdYDV5Gg4TYpPfy0cN4nHmAzq2VYQBHQowbDOCHAFBOFYrODhhF1AnAIQ9TaxtpiaPgAZIGyiIvXokYfu4VDAMRDBaDL+uF3dBaK4CEhCEtDgE6XPdYEAV0o2EwcnuG1JFl0dHtF68hbmCIoAHqlGJgB2j2ECgQClA4Ic7iLO/uCuxthBLhBJ0dG7YE/3ksgC47VkNYToCxnY9UJay2gKUPe9jv4RbZpaJC15ouWLWEfZsQXUaePFrcIOSDr2jN6Zq3GgxR4igYyho1NE/Jc/yygzwJKEB74HAQZmBp7Aesc35Ek8/s7fmfz8yF+jyu84thXZolgEKZIaENMmucRgVFETXDM5a2jBSM+q6F7Uxy/Ka4G/VBJI/fNTlSSQkIdro7GHc47FYWiBIkHdOJypBvRFNze2CMmMEHbBkhUylkdMhW52EqZAhAWHIAPXdMKRSuXQ32qQjZcL8A7uu5oIUflSVaopzWok2GEa6AjKWYEYFi0zHFBoDBHACKgg2bReANtYPG3KDT0TFJeGoS7U3oyhTxa6bxWtJoJZsrBQVOaqKhr5CufTfyLPIMCEDFQL/nGuR69kZFZbhGslLwLoMD8dVnmPKNopft9kkzJrPW4z+hxDmufQIzhZTH+T0BHyVFMJoVcoOUNRWc6TKajd6EUrFIoAwHUY69wGBXRAwdXOZQ8DJ1haeiixXbRhy+wJe0LmbmNs4M1jqoeVTrAMkdyI9qgoix1dAK5BnkrtoYzDGW72LPQbJln5wwpyTo+r2PPFNAz+eoAc1uAmim9vHb8F++deZGiV5ehncEhhgvRTfLKj36CSbxIjButjdsFl18SKnWch1gY4i1TL4dm6TRvuWqY+BHeG0CdaX7RYodBEfYlOBm9rArXDPtHL1JiPeM1AbqeOVM0I6b4zzXLcs+US/Zqm/UOSDGQhS6c1H0ka+TlDfPTQ0jN0zDoqgFzd3cWeqqdMW4Xs9MbPuV+QSMGbaA/FF1Llqk0Cv89HEXRCrngFuXmRHAIViEAPSQCxdMKiXZyMeDOM+UM0Okyh2YchYaEBN1DEBQibtxHcUeVFchj5doF4nOwargHmNIF4QNXvQN0hAxkyfuN1hZ5QMhAMQpHaKaY2IV1ol843O20OBkBCTXJbALT2ckYOuLb6OQGax61xxj20pEPPe9HZ8Y4uGS8NsEM25e/+lDGb/qR3IKMTyQdTYwz1ggraM3atWzewFGVQRcItq7CL1HDbqbMyaKn+zTEMGYJzbl/KKimp5l/AUsfsWSNN0Xs+Xc/vZMTncYr49ZR7LT9Xr4/O9ApGQxxfo48LYSyEu5J1H6DdZqzTjQGgvJTLmcEz/OISoAsX40e1bmQpliHimcOKn4GGk4wEqxjO2Qxr14DEMxMh5AUQhd0FaPzYOzBTqDDa3B7Rvcjs/qLRcZjAeiT6DkelQSsm4ofvUMBmDJAdF6RBl6EQkJwDgorK1XChwnu+Lza9ArQ2TGPU+eCsiGFJtPyY7csqotSqL1bT5ZgrM+mvhTEauAxuXpdKERdszKXez68PwBymCaXKcIRoLYwJ2PYT4BD26oSemXMnmvgpyAz4vpltkXPHz0h8tbEMAYUaoJxHKfJa4A2YKXXUTwW+nTILY/3QthXisE7gNf5L3q5WEufN1roaEyD+dxocjWvp8/uv/see8Fzn2crH3vSvvHZb9iGoY3W0dXBsr5JzGmcmaZyeOY5Z9EN39ndSYWRCV5QElpbWYOP+G1Xd8+WYO6MF8okh2MpoGtWgM7eA0oqr7x8y3giFF6Er+g9YmIx75tj3gZkLfrYw+X+yQsvj6XPmBZndtbl5zUAuudBz5MpyIf7561eBR2FcFwG6JlbHTkWCrlmUcMGF7aPoXv+9sDtFV3PI142ShkIhkVoD+vLZBlCioAuGUYjsSV4aL3nzyvUGf8nyobOAoCuPaNc/p8Cegr6gB1pPdoEbQwOQa6KpoAOrbgeMqkzQI/a9bMFdCSnEOKjCkZtD4wcrRpkDktQsN4wChsK0Riv57oplYJ1hNILuZipIbGED3OvQ0IdJydBKy+WyPAC9NQ9JG0qJUbtBQAdk5xwbwqU+I9ZyQCwfI7uccSWAYToBb121WrrR7OcXIGzqkPb/QqTW3AdWOD3P/APWraIPyPrFD3CkSQEQQBhgeQmPD+yStFWlQAQ1NfGjE0HKB5EPAPX8+iNPhunk5VASy2OCUTssKe7h0lhjz36KJNtkDD4k+/fZJ0cRhkslKNfdwzzBZAVDHc7mhZh/To/ATrOTTF+JEUyXhv/cc8BDtHSg/LC800lWQSoulNIm50TyULzDRILHeekkIQAWB4eeZSkYdMKRaMWWbLwSsHDg+xoZ6HjXlAO5LLE/TMwbGLFQKHG0cHqx57DilScGWchSx9vKsQYelbPDqWH5aoOEBNLHAID+5kKtQwQo1fAK8tkR3kLsIaoqOOZZJ3TY1I3KrBUBOIek/0i7eC+2XAal7uTKfe4D0J2DtAz7IoKOhVCDbaJMmLWw2DsEoeQiwAd56Nnq0LZLhaYVY7mRNxj/L1cDRZ9qWBTaC8DY14KQXx2hvHQLra/l4meGMsMRa6ns4tDprrbOmxww4Btv3wHQ3LX0PAwx44iGRBVP+2d7fbkU09a//x+JuhB6UTGOXht88DmkITa05MpXHomAWkWR3eArjPJHGqxBNIDtc5ZSpNCpp43Zr2s8FZm1kBmeJGG43kiGRHyE4mvC3r77eR3vdu6C+B5lJhV7cNXXGQVF0NvkDMuZNsc0NHfBPQSe7EHCRaS36gk18gPYS8CnSO+3mh4bely92tIFdpGD3OQDancVNkagT2pQ1cMXEq8ulGmnmyvXGi9uo/3JCher/c3BXTvqgZD6MuDebB8KG4a3BiZO9m5JkUcWwgFBrGQ6BIBPboaBa60LqJLPHO5S/pEa7tIyyckmLHTFgAuJrpBkKCOGeAIwQqGpDswJrVhrSC8THgS0Gcb+lMQQBhRaYhJTJh9G0veAOhIiqMQd1ad3y8JdO2dJwDEH2fgsoY7D9p9FcMWanTLEpDgdh4ZskVLljCJbPsVK+z+v99jOy5bEWrFW1pszdo1tseee3CePDKt8ewv3HdfZqMHwCjTekVNfRFNOwYGqBUCUOFuh+uQBC+LBVawNNwI6J5g5UbPtPdCHESgmC1df7MMjSoDlETB9YVSPjQ4wXdkle+w3Q72xMNPWH/fPJaXPfTIw9bb388QAWrv0TVMSVrZvsVkLayJrlKUGKKtososo0uK749usQxsXUJXZpHEmeapde7PySsUou9ZCyUkzbH2FgkzsNZKYRYyGJpxawExwNPlKYDWMMmKLV3leYiZPKJJeBpIgwmYa/0YLYnzg7LJqW8E9DxBnbQeY/FQUmGhg1ZxP3AtLXSEhGSxRrejFFE8AyoFPN/SYvAST+GxGL+XNyLraREBXZZ5mFMd6I3gKHp3gM5wSvRUsB2peCsCM/cGl0BWfQxRSScRGHOJsTKAr0U3v3hVoQ1WBEAOVBHLzgfeg3UNPkATkgJyPAKgMykWykalxvI0lNtNYqAP+BceNnw2ugdoVOTNBsZGrG/BfDZwglKOgTeYhIhM+f6ePlu9aq0tXrzEkFyMhjoY+AN3+tj4GKs1QNtT05NWjl3eCixXg8cn9CoP8nlWI8sUKyla4AOnYEXMi9F7C9ngTbwvoi9fa93UQq9DYYthjmhYCdDlsYFnE6NQUQGA1rfobDeA6ZCtRSv2tG81hr71+8P7BHMgWOgkKwJ6kNcMJ2W5QQHQNW1NCkctEEaD/PYACtmZhtm84aafvVUNkJWlrlJTskeSFIfrhsTU8H7hpJe3eP7Mc5XNcI8egGiQCuAZtmtmoWcM61zuZMhEqATGD4kIfhFeuPoHTgGd2YnTNQI6haJzuZOJY5a7mFFMSvdwFFgoW6LVHa1rALpaaOJ6IFgwrQAdu8oa+wjqdKNHASFFggkt0X3EuEXMroWgpIUem4WgnKwGAecsHO+SwXUp2N2BeaCYRulRS54JN63Yg2qoZ6UbND4/SlRgRaCV7WOPPGoHv/hAW/nYEzaF2Dea/vSH4RoAj9322J2gjhrkAw9+md1z7722cNFCnhua7sj9j0xaxLVR/oOucAJ0ZalCiZLLSPX1BDwHiJkSQA/DbNYonzkCOpgG3oDFCxeFfu8DAyxBQY06rje4edCWLVpumzZtpuLW3dtL0IFHAmeAMjyUUjUQdHRfZ8lNVLpcswhZ3vE7LBpfq9mgXKKkBj2xE6D39xNDiWG9awzPB4ZnX+kc5quHqmECJ5IYMSugtbWhvwNrtKO1jh9bu7r4OcXISD8ZqEfPkwsH+PUH8EIOAMqSIxgF8dZgtVIgwUJHDB2AziE1sOrzSAO3QnR3E/yjYqE9gEBK+VbKBp4RfCV3PzPhEcpCxnzMFciAPGZ5KL9FgI6yJyohsYohCOMQesA/NveJE7PkhZOcAHiWAGxRYNHJK2EUAVwGAV93VSySKdxDrLdSI6CjOQyTUqGggXbQahWVPDmj+xZ/x7xy/sujCVGFe8twWRzVChnD+QF5Y/8H9LpASS3OGONL0bQJVv7UxJS1tnTYxMQkaQbNWWbKoQc5EizBs+XyjPX19RKcMC8BRglc96B/VI0EWnMaFogqflExgvfTQ77ssPgeNqyKRpIHskxhV9gkid1KYUbAht35VK4VZZ4qQLCXKNWEogQg59z31jaeeXtXhw1MjoZ9UtjJPQrW4C3k1DBESnuthrItCeBohdMSRygngHsId4XQEi1150EAoMN1n3opdC/Jbq0jqwLxVWEKQUU+lcsd35XlLi+R92IrdCer3Xt0ZXF7eeMxVj+nbvzc7geHsrUtwDqCpmLovrRBFwvAGsBHX96lgJ8h0PTlff1Bc4KGbpxuRAhEFpcAACAASURBVBB1SXGKgTKLT9p1jIFJo0S5EspIeHuVVUVgVzICrfNYDqOMdx4SrKlYa52tL6BRVuaEC6OkLAjMmOWKpBgNC0CDGjB9E4HrFRmf0KDXsTecAFYKbrZ2TLTDnZBFK2vTjPXiHE/Y28t4d3liio01HnngQdt5p52YLAN6xn4BQFC6hjGUqMfdfY89aB2zX8DoKK1FgDnqnqGkoKYb7j+6OOP+sUtXBHTsfVa2JOZIOyoxDBti25kXwuUsIMaMGDoaQmD/4TZEXwBeF1ZOHd6TIu+J/YaAGkG99NIlrMtlGVP0sFD4ylsSY2bh8IMQ83QYXghWmoRFaoXTwnf+ZgGXB3Scf2aNa6hDvFdQWCbY6AL0ixGt7PqFVsewrKamQrMQWtCxNBPKWszh4OS01larVGvZrHYJjMxCUqKfhLTzBGUZvTj/mPCpKg7F7KlQuqQ4gA/ddIzv51m2B2CnQg1Ah1LiSvUoyFx8W7wvJQlZ7AqvQHgisx331pll4ayoNGcJcchoB3BOlUOYIGYjU6hFCx2vsY+FOlhG5TlLaoSiHcMY/vy9Uq0SQsoMmWiuBJMeB5SqVQOgs+wu7hmqQpCTg4ZT2AN2WcPglnKFcgeKJGelA9AhH6DEyMKPE9rG0Dd/Xj/5EobAIjS1WfW0LV+8xCbHJ627u9cmJqdY271sxXK6hDlGt6+XzXeQeFcpz5APOjvaSerIP4HlHngzyc72shwKIzqlCdAd8EtiS6432z8ZJA5jG5Q7ykr0CIkxY3mSPGB2tIWkOCgiiKOjrwW+w1pHrwnMYOcMxDmS4vzrqYcAVI90UAB64O1Q7QG6ZtgJNA36DaUkPK9wjeDdC0A+63JPjTEp8QrnYR88oHvLXWvDOlILXSGiTFFPlAEP6DoHr+B4C1x/l4yCzNfnwau5PQ7el53iUh++GJaA5gv6EsFJ4RUbXpA53AxXad2eIBp+prY4q1V760SBPTWJUbMMHXB2uLIcHehnFj3qXFtaggUVE3zYaiUKebixQGi09uJgGgosF0v2WisFFuvPYdmVrFhqCeVkqDWESy42kPFuWa9h6mAywoguccR5sQ5Z//gM1kx3TFRo8B54E7AGlNEpgxkWFGJv8kLoDNTcwMdb8DeskYlaDCWE+0DQMHHKNcHB76qB9Aqfd23i/WjmwUlCzuVNYov9kX1/A8+cAtdWzAvHM8UsTiVFCkTxXXuBfcvq+GMjHyhDBKYIRriuLzHZmkJJgaVEMg0mknUcLRO6zOOX1j+rINRsuoxmQS1MNAydqCJ9OSWH65cFGrPPFboAqMsq9gqFgFPn6ZURH4ZAvDAI7NgrImY7yy+uOmxl/JP2Y4IdBVyyXwAnv396di9M8ZqAgCErgUj0PnhwyNYfy9Jk2YkumeXuZEpqwfiQFdZApVwjLkED9J4FhQRr4do0sxouzThqVnydnaXONIbd6BVwyVxykbJrpA9FqCA0hnSmK8gxCJULlCXR/c2wlZr8zJaIZ6E7nVnIwQgWYhbfdUqmzo811lLm5CKmch04UvThywtTQG6wQp0nKz3j9Dz0uwDOAwwMhKbGXlwTFAryhJQJuRPoSYi5O3OEK8XvqfUs2cAkXlQmSOHLrhP2AztDCzcqPaGUNsgHyIUwNS6EXUUzkpG4t7xzkG0yypoliab75S10hN9IP/Xg/ZLFLxmiRjmpRe75XfvtZaz+zsoalz1PQN9alp0ewFvXGfEgDhc7OuG1/zGgU2sOGb0NXy6OCEtHVnYKtDhIDiiYpUhei7QTr8HOVuq0VQmjTFTfTtd5TJrwVlkqwL37CZtHiwtCmk1lqrSMBegCS+2HOgF5ZhCjqQJAVjuIRh4RrBuxblooMblQCRR4DdcHiGh/0vX785LbRuCYAXokBO/ulVKCc8/cyXNoz1qXBIqnC+2hBHJKY9l6Ixh7xcMLEAlxrVmNHTLgjHEoKWm4LpsJRSb1Z+kFn9aK2L7fq9RKT5+pAXAYN5+xltbQ0VDPKIGD32Wp6qy95q0169n1rKIHz1OewbV3UJpU7+/5J12znslbEeE5QowRChH+Jl5PAd1bLl65Jw0mnar8vXXfVBkR6OK5pTB5HvN7rHPUeWeu+egxgsfGC/RUIdBeJhKGvwbHXszIbgIqom9/TU+bkDEwZmQM+HPTOfuk4C3WEJW72fBROIetAao3MEg/8B5EsPef03X88zfjT/+Zhmdzi/X3FA/p+dgrPX5pn/zvovtmvEc1lC7v2X/bouMGcA+A0JhU6fJBJGe97BVPcQxsHI9MHIkKeAroPmkNskfPqHV4gNffZEzR0yWFMFa+ePDF+zWcBT97g8+flf7WDNDVKS6TIQJ0LUzCSBfxwloL9kIJC9KD/v8AOi1vF4Pn/UQgsKphRSSZv2Lu/wmg45qwAhkmkEbG+GGw0JsBOpYhi9wTqYQ01g6GVuKgrF/tD4hZrRP9vmbrj9anBLusT/yuIQrqFcwcgJixLZCnVagKdCcIvFCYtSZn3aBe8Kjcy4MP/i5NUgK3GUiIUVKG9OCs2cleadCz4Ds8DCnopkyd7p32D/fFdbEvWgvei73zioQXJunPqO2Xdu5BQ/Wn8lKkQpa84AAd95Wy4dfjFQQPZF5I6ow8oPvn8YDSoHA4QE9BR+clAEzPKPw9hErYHMjR+lyAPhdgpPfW+XkFQp+VgJcAbebF87JnW4Cu8rwtwDK+4BWQ9D0MpRWKDfXbKfAoh8S/nl2TOQyzZau6vqd/AZ7OowH0aEXOelZSsBYgae/SM/SA7s/GP6e/fzMa8fuTKhPpOabnKXCcC4TFT83APOwHQlHBQyMe3+KMEu+w/7saYTHc5Kx0/57Mmo9e2QbjRpUwiYWugSmSLaLVVBnHPT3IZmDtyjVZQu1KTkXbogcpDNsCdN3Hr4HyxIVYuN+7vywMZ0ld7v7wU2L0RKnxjDpcfIcQxPdtutxhHRTRp7oxDiQXjur4/reArjIgD+gUYJWKtba0buEg2BrAeIHK0rLYGQzPq3iv4sl4LwBZLmMJac8oXoMViOJ9+gyzfCPBC9BlxcND4KeHeaAT8wn8vTDwWrsnFAGKFAy5/lMQ9NfyTJsyrqcbD1qZQoQ67spsa0Mv0PxnmwlrKWD4m7fetXdiNv0tPVNdH4lOHkB0vnJrSwD4tWXPiSKNMmqGg0IhuhcdkOFiPFpnr/3W9TxDa+1egZGSLJ7T5/j8OZTNzSpEzejW8+CWAjvw6tYAvRkg+r3w69O+NN0rNY6J2ezeGknByJ+H9wB4oc3zg4xBDHSOxC3RQDP64T2Z6R8aj/g1eNm3NYU2eAKDNzClXV2jGaCKppjn0DAaJCb7uiQrD3Se73QuqFRQUqhXJHR/jURN+Um/NwBkE/BsJlM8HTW7ztYAvlGWoM97mAbo/zU7r2brfzaALkNFMq9BDkXDKSvvjLlROvNmIUcvu8XTws8M3Gff1FC2llVTxb8LM7WmZha6ztFb9n4Ps77xSuwFoKfxz3ShczEEXmcMNroi/n8s9P9rQKelFet6AegAYN4TwhZDPdo7srIib82KgDz4eWHKPaJCEkpHsIcSnrJGZV3IIvXCT9fyZQk6KN1bwKqDl/DXZwToW2hpTiCkrXcluHR//8xSHPw6UkZKmU+WsBcmXvAqB6MZw1JwR3eh16RTemsGZg3A5nI3sA5ZmHj21CWYKifS7rcmVLywFm/wOux1ULViKZTNeAvdhzX8Xmuf9Lw6U7yO9+Fz3opNAV1nxM9jFkIsK03Xr9+9wE0BHfIbCuPWAD0FbN0/PU9/Rp7GPDhKkZOig2f2Cq32Nv1M6sHI3oekTfQyb0jzbhyDubXGWN5C15o9vUtJn0v+NQP0VJkRLfpn0s8hoy24jdNzSvmhGX3iNZYexsZOqfzy69/y7GfjnFsDZe+h9HzdjL5SxawZH6eADgu92XXnkgFeNjEu38Tl7j/L8cWRpzx98Z7KGVK/hjkAXddrxktSPn1sPEs0ZPljzApyeRTps20L0P3fM9qJF9kC0Hd76Qu3aqF7QPDaiX7GZv1vAP3/2uUuQMcme0AnWDpA9xqQPzj20k7afWYKT71ube1tYThHJAbsS+peToW0ABrXgUD1FqtA3LtW9H6BhLROJESo61eqDDQTEJ6ZxETyJngi86Cls/Vn74WNAF3PLIEvCxceCv98WoPuixiTFwSp4EmVoIYYahTk3kLHtaRhp4CRKidcC2KwMSHOW0OecVIhnQlnKod5WuhyueNvfo3+s14D9x4Gva4z8c/sFQOvZAaBlJ8dnpSEjaSIbl0hM5aFPVtAx7X0PH79KV2JBgTcft3aYz2zT1psBuipothw/hHQlWDoFQnRkeRXM1BuKOtySnD6PClN6nkouKOgTkFJ+9/sHDLejICuNtR63V8r5Y1UkVIp1lyAnyr0nh71XH5vvNzAzz5G7O/hvUgpkPvr+p+35D/WGDcAuvZLn9va/nlA1575tQhsU/mr96gWfWsWug+5NAN2yTFZ6fzupq1pRkiW25UQotao7/LeZDQWr9XM2MQzq5d7hlEA9LksdN2k2YPotf+thf5/nRRH9ycSryKgY2M1AILjYaOG7zfME72SnSTMvOsGWYsAdJUOKHbqXe4CthRwJRBlQaQM6QEFaxMoislwXQB6VufosrO9cuLB1BOPXk8VtlQRSC0cMbIXzP66HvgloOcERIQpYs22V5pS4egBQRadNGJv9SkjWCMPm4UMUoGlmv8UDFKB4pWcjFZQJlNAK87ZpDgpX7ierBtdS/uE30UX+FnCQECoe8nbkO5vRiuoAXYNKTzYZkIrHa8YgSucn3Gspgd0fE50rBhiM+9LCuii75SOvcKoz+iZcV0But+jTGGKlqv223+e7wFfxCoFv58przUDc+6PS4pLLWJ/jRREtT7IlKwLXbxJCpgpaDbwF28SrEyv7In+U3BrBtpIilOzlJQ3KfCT1r3pXngPSQq46Tl4HvH8nwJ4M0DfEsyjY8UBuj9fL0fSNWeKDxwcogE1JkqS4rws8XhGuRE/I0CXnPUud1/l4mnCA65eFx/71q/sfRCJzbcL8Ji6NQtd5+fxye+Ht9DxntzWAF0POBeD4cL/26S4rD7UdStSnTkT2WIWqW+HmYHrs8hyp3YWMw2ZvBZnLeNAIQxh5XiXl2cmMZAOymuB2GgOTImAjjWlSXFe6KUamLRGLyzFMF646O8e0HUuauWa1ek6cPDxeK9UZJZxrO0mETgmSAFdhNSMmfG5NEafCbuoWaJG2z+7zk7XA6B77VagJkvMA6n2DNdQAiGuL4tWyolP6hJgNBcoIUNWSpLW5kMkKUN75pPLvbWtJUxF80NWoqcm3V/9rqQ7JQ16JfB/Aug+yz0FD/ze0EcgsbABBEja3JqF7j0EWrto0dNNqsjpb3ouKToCEO2VlAcvpFLBK5pKhTP4Fm2Y2ZI1cavqnDxgpcAgC31rSbH+/FKlQ4CeNi4Sbfvv/t66Tmj4EibkyagS/Xtw9ryXKgwoW/Sh7+za8UWfZe/luECoWVmm/uZBx5+BPwefe7W1554L0L3LvRmgY//nVMgcoPs1+fdLKcJrkjMZLaqMdytJcf7zHri1H/7vkiMw9OixjFnuAnRf8+/l7LYAvZlipWf05ck0IHY64HnNFIdsT1KC9gJbf/OHlRLNVss2WJsastz1OW68MvdI3bMajpJPMmIH0WoYQhySouYRsPxxyGBo1klrzromcGkISa2eNV+AexjPpDnWBO1ymcIar0njFZHxHrFvOJbqS87wOz6fzrsVw3mBlu5ZypRici+w+RkztuaEpY49kVDwXgTPEF7D1x7K5Y+/eSuB5X6xqQuum7ru/HtThcGDstcs/RmLwNo62htqM/G6B1Qfw9O1dK48W9fQxgOM1gzAT8HC73c2+jG+SWDlXbu+dl8hiOAhKdno2Ahd7ir3k+AQT4CmtJcKT3glSRm1KdPq81CYeK/YP0DXZ7we88pd2VAzwS/lzyuXswpUGAohC68ZAHla9ELTg5sEndbsQUe0OJdCJfkgJUZCUbTsATnlCya1FdC8uLGpkOeTVCB7HvAu97nASPvnFUzRfvD6wUiI/d9dLFwKRrMclgwczTjch/XvrnmS31uVNXl+01mS53F/X6OeVLuA/j1giBe8wjXXs6cKTHq+OrOU76QY43Uk5YkXlWMyS6doABOUMSnlUhC88p6uWXTIAdHsCOfq8CMteBnoMcsDKc4fdfTscOg61XnFwvOnzsDzqvbXP2MGsqCPbLhYY38TXUMGj34X3XtF2N9Xey4ebtDm8Ow7v/j5WwX01G3oBZYObmuAvjUNmQcb69D9Rmf15sBzDapw5VnZgToLnZ+P7VrD960DOoUQDtIJRdV3e0vbC1SBYLbWWLaiWkBvIQr8JcT1Ge0HfsehyAJKQV1ELzeyF0SZAI1lfQJ0HbyED35PY4ipUPZJayISAaay6kVkel3Ml97P04YY0gv7BmaKQpCtOaMg1DMqwx/3SdcnmtP1fbhIz6a9xd98jDZdC97HLGn3lQJ6KtB1f76vWLCh4cEGQNe99T7V8gvwBVieHubiH+2LX5P2mM/dBNBT4dwAYC4sE9YZGl2wK6prrOT3yQNZs2t5hcoLfK9c6Hr+u35Or6/988rbXIDDrmBoyhLPr5ki7JMO/Z7jeWHZyyCY6x7+vHV9D+jKctfzSIH2HjWv4IjUuBY0pZrG+OdQNuv3Qtfz6/fX1nmFxkKNIzX9PqSAlIJjqvCnSp3ndX++koU4f/2cAg/WIQ+R+LTxfmH0bfYsrhOj9sOHDDxNkdfj5EI2k3dfKZ16ntT9ea4x30YKYUo/eI83CFLQxe/aXz07gd3NQ5+dRbJliZn/vK6d0ZZTMFIZ5+WbB3Q+07YAXRvQTFvDBXTgzYQlXks15IadV815bDObEbvrYpQCesOh8qYhFkZiawLouD+69KQWOu8FV1cFcfRSlqVMIe8yjVW6QAEQu7dlWlLsALQ1QPdALSLVnvn988zg92hbgI6kC3XDk3CVGxPXV9lbyshiQrnMBRQ6b29hNAMW0YP2R3siptezNggwJ3jFdL4OPVPUXJKa9yCIkHEZr8F7d6W3FvD+Zh4irZG0RLKZLVvyZyQFRs/vlSGupV6z8YkxZrkrbu/PW8++Bd04ZvUCJuUh/J42XvHvAe2Ddv3z6O+6dxoyaOS/euyGNQsoHpiwNm9B+33y4KZnbiZU/dr0s39NdOitomZ76IEmW4fr9Ofp279XOTDeOpTHg90ZYyvhZtdPecbvPWkO9BWbVvl9kwyR7NsaoFfKYbiOf349n+4v5cYDasYrJN25Ad2HOBrofo767hTUUrnv5a9khtaSAvpcMmB2HWjlHNbuLWpc14N8Sjfaz2YWugdzXEdGiQfMjF6jIRGGPGGccahW0XPhfVBI/PrwGs7ee5D8HtGIcsNZIJ/TOnT/PHpuT/P+715R8LI02+v4YkYbO+6/51Yt9EYBEH7zDOwfpplASokzvZ4yRRuIXi6saKH7DfGMp1GB2wJ0udwZa/ZzsuMkNbZsdC0sveDW4eI7DlxdyKSJsXthTDxqZqELhATe3r0kgan3NAN17Z8Enz9UHJwAHdf17mB8DtdrVrbjCVSf8evMGMbtifZd6xch6vopTXgvQTNBr3ugNaJ/Jv9eXFMlep7RxPASVmIw7bFnEk9//rn0M9rteiGQCcrYRrQLw1PK5SxXQPeEIgR3KwrvAOjaFwlfPYe3rnUm3kppZuF6wetj4OKvjAcwnCSWYPq/eeGgz+vvjc8awkRoH5p6VNLwTXqG+n1bAn9bgJ7RQVSiUwNACm16P34OPLkNC50KvWuN6WmH9eeaROYALqWZlCa9hQ4vTepyFw1hT5t5OLOzSjrFpXTYwOtNhoHg/RisszVAbyaft3WWzWR2qjT660o2pTJEMjUF2dnnQpVJozLi6RQ/p4Ds6UB16Gori/une6jP67riT/KgvKQu5JHKWSkWaVhACmJ6P8osF0NXY5l0SJRXzjyA+9exZk178x4r7TNpK8robN92eNFztwroqQaRAnIqjL0w8eA71+e2BeiKoYcEpNmlZgwdpwlxI5pY6BSi0UL3gM71OIbSwfmNS926stIzsESnuWKYay3wERHiPWJmL+RTl7sEbjNXiwCqGdFw+XHgBerRsTaVjunMno07tNl9PeCnBK4z1XtE2N6T460ND14e5DJwjWVrqRau3wXoKR16y64ZoOP6InwJHw+uYlDOtncJmXqvvgPQ4SWQ61+KCn6fnpkOYF6cdZf6s/YKhLeU/F75M0p5Cb+nMfaGPYwZ3rpPKrTw/Pq85z/tHTBMLnfth1c6RH/N1uUFq1fmGgSueq47vk3P2YOfX4OexVeBeHki/sdgl7Rsza+hGaBqvWnZWjN5NZcFxXNmvk/oZOkVEQJt7OzoPWz+DLgPrq9/SoOeZrUX/vPZ32eH8zVt0JKCc7P9b6bA6LVm/JvKcm9Np3LAezg9nYZrhLI1PbuXNeJdlY2lNMZrYdIeFO9tuNz9uXrjKZuyGB+oGS3i/IQDXq5K5qRrF6DL4OPEUFj1yuNq0kYb1/CeOi/vIWfmcrnjMwxZu17+uW0BOh7Gg3SqQfiLNXtfqnGnxKAMQE9UPstdIz1Do83Zw+fmx1rcrVno3Kw4KEGArkEv6tTEjlPRSqfLJHbf8nFPbbhncLjxtwXoshBS7VGElca4UsLloc3R65hZtgXUQYeEPbVx9WAmLbnh0JOaW++yFujpnLwbymvgYmK8j8Qb90yf92CWCiTP2EwaScaXirHw3dex6zp+L70Fps/pmfW+9P0StvwsJm0lSVWejkED2le8Xx4aPG/o4w0PTRDg+pw/M1w7FXj+72mMMOUPXVeve1qYq22oF1pSJLyiMrv/s02WUxrTmXiFwNOm/q71+79tKbgbk5b0WQ9iEpoNciB6aOYCHJ8U58/Qv18xXg8W2H8qUuglj1Gm7vzTe+n39Nn5OyoZXC93f0aiMU97/mwF6BzO4gVy0jVtW/ITKcNpUqPff30+3VcPvHPtHT6zNQ+Dni3dW0/zc5XlhnuGGLqXNR40xSdzKSFwuXPoUSTjVMZq/bMKbLhXxt8KfTmQldGmhGBvUOg6qcfH7x9pK3qElOXOMrYI6N5g1HPres3kYGqh6zOZzE48S9vMchc4SEikgsVbJM0AXQIlFVTZdbaRFKexqr6BQwYWzyLLXYCOTVULWWk1AHL0cmYtY4yjYKNgkeFZlKGu+20htOLan42FrkNP4zTbUph8jNozZXiu0GlNSXEeeAS0/vr+DHQtPLeIA6/5WJLOPCVkvO4FMMEtdguUINP10/uL6bQfdEmpEYNrFCMFC/PQ/b1SC9grLAJO3FtM4svmvADSezX60zN6JvCjC09WtJ5Nz8TpalYjoGsdnmHFO9o/D7SiqdQCSs/Y85sXTHyfOmW5nAM9h9YhgdzM+kXL0MCfc3cqm6sXuISPzl33TcHBA6J/jz6vZ/IKImnbNXPye9Bw/TjWeGtZ7v79uk4my0DHcZbDXPdophBnfMTGHmHsr5eTAjTx+pwKTrTQt9Ypzgt5z7/Z/j2LGHp6f89vcylLqazw1/ByHtfyZ6e/6bWUt3GdWT4NgC6+FJ/j3pIpKW54xfPZxNA9IOs8Mjler9NgEP2ktKi16jzTPUjpOeM5NYMBfZXCxEwofkqW84qHZK8Hdd1XNDWXha48jgae2OUle20zhu5vRqsw0yJDLbfXoNKazCypJp5MNkZPvyOLPSlbI8NJuMcYq7fOGwR3bJyQAQVTdmOSRdReOMqQY0hz3GBpgQLtKkaQoiYRE7MqVc4d198wqlSjSfEaDgVfSIaB9YakFiktzcrWvBLQUC8rQAZTxwb+Gh2qA8JeobVnlisQQwrB1ReCf1PT01mZndzfWg8UlWYWRpgnEbTVfJwSJksG7vs0qQ5KlQSbLDIBP1ye5fJMFqvPAD2OdcwEXS1k9Td85XLW3dMzG3OKtETFInpMMMd9LkCnhp4P40BrOPNigR4L1pZXqvyHWfA4f86ej7ORsa+YfY19bUWdPFzP9P6FZiWc6V2ucoYy7o0Rp9UczikKI5xDHBWaK6KiYlageyDSnnmFULz0bAHdC8wUIHCC+rsHbAEWvkM51f55gRbWGUo0ke3uFSWsW9cT/4qOvYBupsB7YEyBxMsJvc8L0dR4wPt9UqNoNvv+LJLiMuUrURozGRYFS3rtjAddZUD6bIGBZsc/z5XL0exa2gvQOSZGejnh92Su4UC8dz2CaTRyPdjpeZSs6YFbZygLeC5lxgOZt8I9fTULielzXs56uhd9FWBMVUGHQR41A3Rdw+9hphRAcY8eNq/4+H2Ay1rGmmg62+ta3cZGR7MKA29s6T3Kcvf00YyuZQRkexvlMydyxsx3n5jJ58nn2MtEn5XhoOsL57bmckdvFY3f5ed2OeD5dR5Q5tAOx6uLcqCJn7cbCTg8YI6NHdicRdmBsFmc2wGn1dvTS2Aa2jxgSxYttqHBQSoCPX19NlktW73hmuH+PKCcWWdnp0GogzDHJyast7eXB4/X5s+bx3uveeYZW7JkiW3avJlAixndHZ2dWQ1gNos2ut6zAy/krNTWSkAyzMXNoS6S6GoAKtT4ZklfMV5NdwqmVMWkCgh2vDcDnXxoxyeXHiyAzKUWR72qfziAZKZWtbbuTts0NGjF1hYKiK7ublu1cqUtXbTYRjcPWntLqy3on2cbNmyw/gXzbXxq0sanp4JSgTp9lX1x4zQvwg08iAwz69yS28mslstbJcagBNw4S54h4oOxZ3021S2O2iSxoQ5+fMLaW1u5FilzyurG7yz7i4lJsuZYVWDoc1y31o52hsBADw2EGwUtXm9gxNiqFfTQVipZK7T5etXG81WbAegiwatm1lqpW65SI/3kW0q2cuNaW7J8mVVnR88keQAAIABJREFUyjY1NGrb9S6wwU2bLd/WZmPVGetZutDWbFhvne0dNjU8al31grVawRbMn28DYyOW6+mwzWPD9PJ0trRZfXzKOtvarZKrWg33TUrvUmaUQBNv6e8SRKnQlwBJPRJee6cSKoER58njel6AKfbf/PqNLvfUA+AFIz6PtShPQ9cTGHhA8gABhcHHG71iiNebCUx/bW/NeFCKQsIw/lbjR9M9w2cz5TYaCDoH7Ss9EG5ilT8fXE9KaLoX4gs/K8DvhX72CpdXinS9mZnphrI70YU/i1QR8nsNeeVpKwUtZWmnoK3ffchnC4UpGm7++nJF672efpspfbrPXN/pIWmSlKbr+6TILe5Zq7PTJ66BNfrhSLifT1zzRmC2FzGpUslxXkHVe/w5NDsbebcaLO04XQ3X8El92Zz0KOu4d6i0cJnzXo6IFlPZIgUgyNNZrOb7nxWgy4LeInkoZ9WZSuh2FC0ygZ2K69vb2qw8PWPTk5PW3tpmLYUiBSFcHdNoitBSpHWVMoxAHRZGd3c39xefQSMAABsIlfHVXI5CQe+B+3nV6qdt3rx5BCRYgPjOzEOUmqBdZyQgAlhL0SpQKqo1K+ULhjYV+LmYy7MkCGUtXAusuJiYx+9ATuxmpWZFXc8lKEiL9SNefVYmwTWfszUbN9iue+5hG4cGbGRi3FraQ+ezGix/y1lve6dVJqdtbHjEli5dakOjI7QWWzo7bHh0xDrbMC3OAYo/o3qIb1PgOauchESiw7mVjJWsMR5PjZiJhKEsK3gC4vkmno88Hn9qytpaWphLoDMn03MKVCjxoBCv1rJMcXhCOFgEMcy2NgJ7SBCCth7dv1HJgDIACwZfWQMOCYBa3UrVipXrVRsr1a1cRF/fvJXqOWsvmxUqNTa2yLe12JqRASt1tFltpmJduaKVRqdtfk+/lYsFG62XrdrVak+tWW2lXMHaajlrn6rZ9guX2MjIiJWRyDyvyybqYfZ1a65g9aFxayu1WLUYrfcmgA6aVm6BF8Ke1r0FkimyTaRfan154etBSoAvwZvGMBuBPeyrwnBNQcsltClXQiArcPbLTdeJ96Q5Gni/XkvL8lJQkRWp52q4F36p1RvKvlJQ9YDuAUeA7nt1++fyVpLOxQOrfvZlfXOBlixSyQSvpNCYiMZUapn5Z24G6pAh4i0pHqmVmZYd6h6igy28ZslD0EMV66q1Hu1pM3r1e7w1es4A07ngPWBqfQoZNdtbkCamtWE9UjYpJ2L5mV93M3yRPAYN+bPx697CK5bkOCAhFp4u8aCUV09fnn60puAuN8vBQ6qYe/RQij5SuiNkxKz2cJ9gOMJCz/gadehzadfYBI0c5XsSQEf8o1qOSR0R9Lgx0YLFzwB0ukVqdevu7LQN69ZbT2cX3aIVAG0Uwt7y8Jo4NgZW1sDAQNaxbdOmTbbrrrtmCRsQWqtWraI2tN3229vg8JAtW7bM1m1YT2s9gHmMYUBrL4bZ4pyLXoBwgVISuk4VYC1WqgawEvBQbgDEo2s8A/TYnMa7sLl2ucBghVbCtTPLOVrQIlBYjffcf5/lS0Xbc6/n2+q1a2zNmjX2/OfuaTOTUzY+OGytxZJ1tXfY0NCQ9c7rt4npKasX8jY6MW7tnW0spvZnmE0QgwU9NR1d9q6bVuysRIZo7bAa3OFR0VFDHgE6BUls1IOSPwEQGQSADpd/Kewl4omszcXeIrszutgbAN3FLSuoAUYv99hXO2PayGAAecwr9/F5eE04NhTEj0lK5RmrWM3GW8wqpTz3scXy1lE2K1bDWsq5uo1axcpWo6u9p9hqoyvX2pL5i2wMLqvudls3OWKF9lZb0NdvnbmSja1ebz2lttCYprVk62fGbAbADoWhlrPSVIWAXs5Xgzs+rcCIjJ/mQKRWZioc/Tl6gPEWhn+PFAYP1F4w6u/NFYIQPhOgNBOaWm9qncsj5bO4PSB5ayp153tBlSo06f4I0GUp+fdj5TAWtlbH3Wx/JXyxj2mfAskhb5ltDdBTgGymkMhqphxx7YHxXoQ7AAj6Ss/Jr8/TGGljDkCX0PfAsDWF0J+7v4fA0Vvo3rOU0rxXplIFZC5lx8evfdgoVcyafz7MU9cZ+2RmPK8HdPGHv64HdH/Gfu1bC/ngM+gS6afdSemVd8DnoPjz555GQKesdd3q/L7KDe9lga4jQM8AR53itgnoc2VhYjhEJVhVvEkEc4E6NzECGBhvamLStl+xwqYnp2iBwj1aRiv1mFTUzC2CB6W7fXycFiqAHZs8PDxsY+PjtMzxtxUrVvBgR0ZHbXRs1HbcaSfbPDBgXd1dWYxWXXvwPmawFwtWrqHnbrBiAegA8hrCDHClI44btR8qKWoSAGBXTlIS/5cWpQx8jbdUP6sQqED4KzAkDmznXXaxJ556kgC9eMkSxjVXPfUUPRn93b3BUu/utrvvvtt23W03myrP2COPP2bb77KTVfIIAcyegQhWQyumJoMXg4LKZUTyzOrwbnQS0Jk0GONYEkrM4mdjnnCIXmCT+aCwlINLHR4MAm+syw9Wfrgm9hCuc+QjwFKn1kvnRg0+KXoqlJzGe8varQeXlcpL4FpT3TVdhZWKFaGoRUCvthSYIwFAb5+pW7ESXK4bhgasdX6vTder9BBNDQzbbguW2ejAsOVb22zF7rvYj39zqy3fcXu6cMtDY7a8s8/qE9OcRta9aL49tP5pm79iKT0+NlOx8uYRm56YtPb+LquCaJIv7aFieBJWXth6gSuBkl4H75GFJ2vBM78A1QNeqhBLmHmQCmeZibeGPBgvUGTBSlAJYBVWgQetGZA3E8iplTSX3PF7kFroKaAj5JcmNXnhnQKityC1t+n+SA7hdbmkPVB7EPfrS0ETnw91/rOKcKrcBDBvrhDi86nC0QCiEdBhgGgdqYXu99LThX72Crr2IX1fqoTg75TxUWFvdq5z0XNK35lskpczqehJFVx/trRMa8Ei11lhLapO8p4h/0y6psrefF6X/qZ99grhFkzOOHjwcGUyM7rTlZ0unvP8IBqg4xE5FC4JNOUJhRE8oAdFMOQeyO2u/WanuK0BuncZ+gMPD4DkIxTox4SimMymeDyuy+EZcLDW64xP3nbrr6yrtTMasTnbee/dQ0JT0vpQG4QNxUPB9dnf3299fX124403WndHt5UsWHdHvu5IW79+PR8OAnTe/PnW2tZqa9ets77+fgILY38RtJDkJkCfqZatUqtkbQQhm5kUpTGY0X5R7Fy13zhFKCT1YgA8uYsF6Iirg1iZNMImGDGsIOUIpwFQj8licA13dnXZypUrbfny5cwLWLFsuQ0PDlpXRyeBZu3atdbe0U4Kmr9ggT2zYZ3luloIKDzD6JoOykSQ1ngWgTkZLwRI+IUltMJCr4ZkP2/piAARdkCiIAA5FeZ0x1WQQxGUOSRoENBj9yx4RbgfEdAr0wHQg6KUszLi4eh0hvOPrje/Pq4RCl2hGKx+b+Eg/GRmbVAkcs5CR/MfKCrTNcvPVG3hwoX2wGOPmPW029j0FL1E3YVW++13b7FKbdomKxVrbemxV590vNWKeRsbGbH57d323S981Ra29nL9G6aG7OTzzrQn1z3D3vkdxRZb3N5D5WBwapT7nwoM7V+alOOFIc6smYXrAUMhC2/l4XPS3FMw0vW9leEFbqOlKyCZ9fCkskAxQMXttB68rpK+uYBagJn+PQVELyhTCzEVZCmgk4d8jk8iddNOeV5g69peIUmVHu/h2FL+zZbjpUqNV+hSC13PKKVKFnrj67NhyGZAwrU8C0DXfqXA6AErpQ+/B2lClt7rQb6ZIuCfZa7143WWnTVMAJxNMsTfBX5+/bPrzdNDLNCVfBKgi2a9EiDg49lHL2xmbCVd4vCerXlIcC2Ea9GYyQO3d7s3C2lkSiVsKhhDjn5ThUKAnnqqwvuCwkkoUVXIswV0fsoF4AXoVg3CIAO86JpXeaE2jRb6+IQ98+RqJlPVDK76gj3nBXtkMfTUzYUNw2FBKQBjbdy4kTH0B/72AGkEthnIeoddd2A287Lly2m5Uzuq123+gvk2OjbWoE3SGtRkJjRjqVetXA1aPhM0Igjq3iIqJi6gTCmYA6FDD5CsVAjx9OgmJnjGoQGwXAGGBFd2dQqxjkxLr9WtrVgi6G5Yv962224762hr53MuWrjQrrvuOutr6bPR6qgdsP/+dtCBB9ndf/+73X777dbT0m37Hfpiq7QXrJyvNTRXCKpWBPXoPeHe6rWMw/JWLLUyFqMWmFSsYh98PBZc3LAAEDqQtQImVJY7hBEeD6EZ1pTncxyJCrsDgI5npZcDSSvTM1RgMmUH1npba0M6ZgbsUfmAhwNKBUAd15LmizW2gDZwhrmqjZfMqqU8XeKwzFunqgR0rHt0etLm7bicgD0+OmZDazfYA7f9xaZmxq2lpQO93uyg17/SOvt7rYwQQsXs9utvtvLUOLPgN44N25tPOcnG6xUrtJSsVDPrsZJNjI6ZdRStGgyE7MszZQrIKaArxu2B1vNBaoF7gZQCklcqGgSXE5jeC4ZzC4A1ayGmgO4VAwlxKd8Ce9J8pBm833sQvGdCa8J3vT8VeCmge7BJlSbQOWjJJ7VpTyTEvcWa7p0UjtS7ke6j/1z6s1dO0p/F61tzucfaw4x20uf1++PXFZTzYBlCSdb7dC+dI373Z+h/1jn480i9pN7lm3oavHfCg6an/9TD0Mgps4CeKlJ6n+7vPRuz9Ja3ysxslZHi7XMB+hb0ExvTNHgHI7jqflvzkGCN5cpMNgtB1/fP76dRau+9hV6LScfNPiteSnNQZpX2oFAyZKpQzlyArjhsFqNr0vwDMXRcLLtxzADnYch1AiuqtZUuVcSEH7jnfkNmJ1ynhf9H23tFSXZdV4InTEak9+XgysCj4H0BKBAeBRCgA0mRFNWiWpTU3as1S2vNz3zM1/zM33TPjEyPRJHqliMoCpYwhCWr4AqOhC94UzDl0puISBez9rl3v9hx62WCGmmKgjIz4plrzj37+FPssFPOPSOLclfpWzceTA9ADrBev3693X333bauf50DAcLcdn35Jtde0f0KQXEIloMZHlqvmwzV9y9R2mEnYEFd8AVh1SHVQiiseOpbND07OOOgQEMvBXOzH67oXnBzd9SE3R8PZhffS4bADYCWB5DD9TDhIgNg25atdvvtt9tQ97DPD/HkC7ZoiysL1lvscaED/51+8VlWGe23xUIoY6jISC0dWnubWSvTz2FxRxpf1eDLBvDhn6fWoeBDZBjOMGOKFitb0QSO66vVijUL6Dq15EGOBVROWwXQEWFeWG66ZosxLa80HdDhyvCDG8dKgctrbbPwCwQhT3EJAXQYH3C0jHuLTatVCgHQUU9gqWmd9WUrNJZsaHDQZhcbdrA2bc2OkgsH63oH7K6//gfrtooHBh5ZmLLv/Ifv23R93ubn5my4q9ce//HPrBKtMwhbuuq3vmj1UtOtD4XFZRvt6La56ZlgIfHqn60cAgU0AoxK8HrgU60sFWpTgEsZYnq/git+TwUCAlx4j8Va/+0uA30nmWSLicQAxSgU86wosyc/4HMUZMjM9HoF+hRw8oLOMqEDGlQC6CkgpiZlPX/4XddD+Q/fkTLaPEBP9yQFjrU09BTQU+Eiz+RP8FwN0HXMRwkBq5S45RzS61WgUB83td88kzL3H8/MywLQ9aLyQLpdTTDgmaLwEd7brqGTVhkQSk2ZNJHiC/i1Z9EUgkuE16UCaZ6Ax3GuNENznNX+0SWldKOAvpTEplEIVMGa86AAyncxbIeaus//8wCdjJ7l9doOTCzd55sby6u6+Vn8rT3d3TY9OeWgMDI4ZE/s3m09lW6HlcbKop194fnuQ8+INPpnuABIU/v4449tdHTUQRegDtM7iOvAwYO24ZhNbm4fGRmx+VrNunu6nUlBAIBmj0AyEotvmmwctqFYLlpjsZEF2OG9ZFIUBpjHHorTBJOQMwL4l6MvnZHkSCMBocB07z7yWCucNeT9+R4QEQQEjBVBb7i+uNy0vq5uq83N2zN79tr00qxdc/11ntoFX+4zjz1jS9awbqvaZTsvcWFisatkS27yaGlZWRpP7BecMXkpFeqEg7GiEpp3nQuA6tp39I/7rhBkI8i7NgA/UdTY+/r73IcPMF+AiR0Bh9WKrws1dFg+kBYIQEfQIQAdWQQQJIoA9OgScYk/+s3dpMto+MXFkD7IgDuvMtS0FQQzIuAxAvpKrKleWTar1pZcQ8fcuwb6bP/0mI1s2uAWh7mxSRspd1ljatYF0pFjN9on0+PWNdhnBz87YF1Wsl/ceZ/1l7tssblkS4WiXf3NW6zU320FxF3M1WygULHpiUnrGOxeE9BXYwaqQSkTS38HzaoAoN8TsPXsUBgiUGlQHkG0BaZs3rM6Q8JZSM39ylRZyY8WGwV+jBsChQI6tQ0Fh7UAnXnUek2mrSG+INICBSc968rAU5DlmrorRywMHD/foYBK3peCjjLzVABzC1WOD53Pog+dz9Q9wjX/XwA9j2bS56YWklTI5DxUIMLvFLDUWpPOXwExbV+cAp+mHOr6ps9MXUyBvpE900pNzAuKI8inlgdf7yba1zaCRVVM/xw/fqYCJemIPzXKXUGY409d1vps6EngvV7BNFpvSeekP4yLqaJqEQnvCpYuj4GKvvvCVvGh40tKTGTceAjSzeDD7u/r84A2+rVdQlpattp8zTZs2mi1et1m5matUq06wI6NjWXR401ID02zfS+/HnyhTZiiS3bS2adbbXHBI9nxLtTOBpPAf4gwhoSHd7NqG6Uv/ByfnLDB4SF/LyaIgLJ3333Xtm3b5qltmA+sAzzsIC4AKCaP9yGvHRvSP9BvR8bHQvoD/P7dXb6IHuEvKXVZfnkMVNJD0d/ba5PjEzY8MOjRzwc+/cyOPeYYm5ma9sC9yekpXxcIOxBKENz25jtv2/CGdfbRBx/atuNOsKX5uv83PjZmp5x6qs3U562zv9def3OfnXL6afbp/o89t3rzpmM9+t1N/b2dVltacDDeuGGDvf3227ZlyxY34UPyxJyRaYDMgN6eXl8PjBt5/EVEjPd02WeHD9nWLVvcb9/fG4IMsdfuf49SLD4/cviwDQ8N+Z53d3X5PHp6uj0GYXBk2F5+/TXbePyxVu3ptjfffsu2nXSi7x1iJybGxq2jULQNw6M2NTbugF7t7LLpes2O37LZPnj/fd+n7q5u196xTxAGQVt4Fw4Q6AMaNOaB8feCZhYXHdAPL8xZsatig/0DtjLfsA3VXluYmvVzhbS18eW6Fbuqgb4XlmxdpcesvhgsM92dNtVc8KA5BFn1FDvssZ/8zOZnplxAbBY77Mbfvc0WK3DRrNjCXM2GS502Pztnxd6KW0iUAfo5ioVxeKDVZKgAnAJ4S/puCWhkHgRD/A2gU7CjxuTziTEiOCNOxxCGYuc2mmCDtB/KBYvS1iY8kEGl1gUKtOQDZJb0ZaqGTnBJGfla89ZrUybfJtzEOBTsqb47BXWCIq9J/24T+JP682oByZvDWtYWPJdrnwpirX0G4LczdF3fFBAU+N1NmJQ+TYUj1TxbQkS+AKdCEa9dLcaD40iDPnlOCVxpv2/OOwPGNHMqKeTDvcpbe6hM6KfOsabWmNTao+fO99wKWaCunhvSiVoF8t9vjh8QylKhm+/S8fNcZMIilDDPDgouExX8cB+ze1LrBJ4dPmNgYlCIff9OvPzsJl+gPlaYOhGQ5AVWAAKFgj3+6GPW09Gdze2c88+x2dk5e++t99zoMFWbtr6ufluyZTv1jFNDL1zkd5fLXrUL4PDGK68HH/oKOsWU7LzLLrK+oUE3o3eXw7OnalM20DVgp5x5ige5nXDCCTY/P+8bh5+//OUvbbR/1N95eG7Mfv/737e33nrLGRy0dwTNDXcPZ8bl83ec7+PH51s2bfGq8NAqS1aysy852wPN9n/ysZ140kl26Mhh6+7r9QA1dNNCoBfdB2SaNHU5Q2ssePGR2mzISz5y8JCnmA31D9g9d2FOXTY2M27DfcPWsEUrW4edd9n5Du7QZg/PTIb5jU1aX0en7X7wMV+fmcacLZcKdvm1V3naVf/QoM1MTtmmoVH773/5A9swMGyotDS5WLPf/6M/tHffecfnj1iCn/zkJzZYHfD5j82M2Ze/9CUnlj2P7rHpuLZY5yPzE/bV737bxwHhC357RsXTsnLMpk32o7/+oXVZlz9vujFlN998s83NztpLe1+yZU8GW7HDU2P23d/7XUP/sUpPlx0eH3M3AwQxZDdgPbrKFatNz9gv7nnUZhemra8yYIhe2HrWNjvppJN8jwBCcJ/8as+LHiPRYWWbbEzat7/9bWvU6y4k/fAHP7Sql5Qxqy3P2m3f+ZYdqs94YRn4tY8f3WA/+7vbbaCjy8pWtoYt282/83VrwDVRKFh3scPu+9E/WYcXpVn09f3K975ty+WiTY1PWLO2YE/d/7B1FypWW6hZsdJlV9x2oxV6O70QUGm5aSMd3T6exXLTg/KUUaXmu5QZqBaXSvzptSqV82DjHmrEuJ7vI8MgQJExMbAG9JECeig80/5W1TRUc1GwoCWA7W1VA1JAXw0QPw8oU8avI8zmGSvFsT4BGR3XhGNaC9AJBvpTmbNqTpy/fq/rqXNSQFwNzMN44ZJrDwTT/U0FQQWlLN4kS0NtT1/FeGiByNN+CeC6r7oOa9Et56pApHSowmD6HD0frGaZrj/v+TxAR9qaAjrPE+/n+cnbA+ARLI2hWl1w47Vig9ozD/g8Pbv+TGRpxbTDFNTTa/l9pqXj/dFiy/eT3tTMroDO+RHQw961Vrhw8s5zHdDxHxDSA7gQALa45P5LL+BSq7kZeP+7H/mdE9PjNtw/bNvP3m4vvfSydRRQnGTFPj34mR2z4VibW5izrkq3XbTjIteoPKAJUdQ5gH7MiZvtlTdes95Kry3gfwsL/jv/XXndlZ5jDmYEzfPAgQP2yguvwKNss/Nz1tc9aCeddXKm4WPCL+99yW9fMFRhKljFKhm4AyQmpydtXf+oCw79Xf12ziXn2Mi6US9KgpSwyakp1/wPjR3xNCWa2X2dUGhGNHSYkg988qmdtHWbp5dBewN4PXj3/cGvHkKOXPiYrs+6VoryNXVbsKt3XW+14opX0asumXU2i/bM47tds4aXHHrVuVddYv3rR2x8atJ97ZWVgr3w6FMRzgoG/+7pF5zl1fh835aXbe+evf7e+lLNuspd9oVrr7Tdj+72NWks1a2z3GnzC/NWrXRbzVbs6luuc4IGc8Jew3pRg+D00C+svlz3vRuoDNhHBz+0zRs2+7N/949+1/70//q/baCKoj9I6TO75LrLPJfb/6t02PRsqPAHWlqYr/nabBpZZ4/e85Dng4/PT1q1u8/+w5/8J3vvnXd9fAAfWFj82R39tmxLDspX3XSV0+fYkSP2yvOvhMI0tmgV67BTLtpuI9uOdx85IultrmEv3L/bfeD1RVTU67QzrrrIBjaMOqBPHx6zlx/da9ZciIFFZTvrmkts66kn+1xRSQ4aOvzz2EGs8WVfu8HKAz1WQ/yHFW202mML9YbVbTGLcudhU81AD6oym0yIjmiqwK6/e5YEgxSlsYRK89g3mgYV1LGenoeP7INm0/fCrVAxIpYaeuoD1HEqoPPZBEx8p/3qFfz4DtX6+H36Xcrw9e88gScTOKIPPQvilIBTNTFTy+Ua6d+pVpeCdl7aG/kl11T3OwUO56trNH9ZQtwJQnmkKJVq6ClNKfAxkwXApGCiApkW7lFQV+HjKJCS1DEVWLhvun95FgB9jwKyAm9m3fTCKEdH9Kdrmk8jIQ99LUBPTe66v1lskAY0R/cI11AtP+mY/Dw0Mf5WDA3PCF0EqSmd3zsNIe1MypzzXKXPSAG99YyQ0so8dD9r20RDZyAXzawAdJg1YWaHX/VXz/7K5uqzDhx9XX223Fy2cqHD/YzlQmB/FBbqKw2rFCu2/ewzAqAjOMxEQ8dGQsOFFjk7YUO9Qw57YNQT8e+Z+oz1dfbZldde6fnnbgru7/co75H+EY+kBpCceu5pDvZgLtNTU/biUy+6Du6b5zHMZVu0BSf6agGV1Vqp+BAMEHR2ziXnuTkcGhiC3Xr6+6zSWfU0pUyFif3TmS7ikdblDhvs67cP3n3Pze2DPX32wB0/s8NjB23jyAZbXF6wSqnio8HafHBwv5dv7Sp122Rzzs7ecZFt2rjJNvUN2cf73rFfP/2sCz6ljopNLc7b1V++2ayzww6OHbENo+tsaWbenn/oCZufHPcqSZXefjvz4nPttFNPdWEIEfJPPvaEZxF4fvrKilWLVXvptZfs3O3ntAlkM4vz1uwoW8kq9vXf+boLTnR5PP3oU9GKESLz+Q97NLsw466JoeqAzdanrFwu2UqpYLtu+aKVuqs2t9DwdD7k+YOwURwG8QED3T02Nz5lD959n81OT9lI/zpD2Z1TLzzDtmze7KZ8uCfeeftte3Hvi66dY63f3v+2/fEf/7G7AQ58dsD2PLLHP5+sTTodXnvrjVYY7LG3P3zfBava2KQ9/bNHbKVWt96uHqexXd+9zSu+YY+hYT/wt3c4YEMIm2vW7aZv3WYLhRVbaCxYT6nDfvnTB2x6atyGBoYd0K/57S9Zx2CvTc3NeiW6/mLFgxhRKW7Fc1FbWlYmgWfA2TLB4zo91Aqebcw6gjhNmqmmyP1Qn3kbs4oggvu0JGYK6IHhtkT8lLkqICuQqUthNYasoKECiD5HwSRdC84n1S7JbP0cxowSBUQyRr7zNwF0vitvDVMg5P7hZ8qwFbx/k99DH4kW7XC9ub55LosMwKIbKu2PoedVBbJUe+W7dO66l/g9FcIU1LnO+j4VpHB/qmHzmXwPBGhdX56PVMhYDdA/z+SeWhA4Vx9XjBnS+LCMz8Ulfp2fAAAgAElEQVRaGHnNiXS9NMpdn00NmwKB0lWqoacOEBXOUl7Szj8YPyAm982Xbs/y0LPDgfxySBBLy15yFIuO/O8XnnveusqdmbY7Mz9rl19+hUeTv/X22/b6G6/bhtGNLVBfrtt5557XZnLf92o0uQugbzvjZGc6MD0/9NBD1lnqzMC9sdKw7du3e612BMfBNPvIA4/4uh+ePmKD/aN20ZUXu6/WNcmBAXv+iefbQHts+oh98YtfdP8qfLVYpPf2vesmXZjdAVI7rrrMZmvzdtb559p7H35gnxw8YJuOO9bma/NZz9kQiLUSUtyijxS+eviX1w0NO4N/6qHd1lict74OaHPzdu3V13ixExTBgRn6/Xc/cu0c5U8QV16HFr7zHBt7b79dfdEOe+Su+2z8yBEbGh218cas3fyt22x6qWFT87Ou+fcWOuyxO+6z7ibS0kqGXkGXXnuFCzOYF/zlTz72ZDb/+krdOoud9o1vf93jC0aGhu2OO+6wgZ4B36eZ5Xkv8IL1gTsDsQ8bNm6wP/vzP7eOEmqlV2xuZd6+9a1v2b59+zw4EZkG//jjH1uXVd1sjdKz08vz9s3f/rZNN2puhJ9dqNvA0KDt37/f8+mXaw2bn5qxTcOjdvDjT+3Vvb+2ehNVvjrtgisvclcJzP4D/f0eP/H0Y08HK4PV7Q//4A/s9ddet77eXtcy7733XusudmVn/Lf/4/fso6kj9tpb+2z7aadbj5Xt4b+70zV0PGO8Pmtf+t1v2yfjhx3QNw6P2p3//R9spNrvY/9s5rD9u//8R3Z4etJp6LjRDfZ3f/aXNtIV1ujZN1+yP/nf/lerDPbZbH3ea8X3rBRtYb5uVkX64tFR7pTQyVAIvGSqquUosyLDowazWqU5HnowHDJE1cz4PoyDqX6azhPAiE1lWjEAKcNVH6oCMcZHZpUChTI8mjzzQBFjWCvoKw9olOGGBNxYAEqsGLiG51NBJc+HroJAnlbI8fN5fD/3L9VAdcwKeHnCSniW7kMw8+Javi9P+89AlwG8rHGRlCUl809BOl3XtTR0jjtPO23bi8QXTvqlQJL3jjD9VrOvFEzzBIZ2YA/91NP56ZgpdKUCpZ/P5RXPevGspKRst56vvHFxDQnomYAS+3iwUly6fgrQnjwUS23rdbTqcAyMnSFt8NzAhx7WuaV0FY67+PQQLhcL1bs/KgI6JozGIAB3mBdf+/WrITp9se5BSV/96te8KAmKoWzeusVK5bL98rFf2nRtxnq7Qv31M846vc3kDkD3oLgI6H3rhu3YE463DRs22Ouvv+4mwg/e+cBmajOufeHfBZdc4MFdCMLC5F595VUHYvikF2zFvvzVr9hnn37qhfoBNvfd8TMHa/inEAOAAjTX3HC1B0Bgrgiqevj+h2yuMWc91W47NHXYRgZG7fzLL7SZ2rx1D/TZ6MYN9unBA1nnNl9wAXQ812vBd5RdM+7v7vGAtYfvfdA6rcMOTxy0TUMb7Kprv2BztXkPwEMlMpjxn97zrM2szNnO6662eVu2dcMjtr7aa2Pvf2yvPPWcFzep9nbbcrFsF950pTW7EHjVdD/9aGevPX73/TYIgWB52WZLTfv6d77lFgwwdwDiP/3dP/nKuHZc6rQbbr7e+z5jH2FSR8vYn/70p27loFXl6huv9jUG0/8v//W/2LbjTmxLxrj8uiu8Ct/WrVvt8JHD9sQjT9qSLVjHyop1Fis2sTBjt3ztKza/tGC9w4M2VZvzoL3Nmzfbu2+/Y8eMrndQ3/fyqx7U9+zjT9lUbcY6upCGV7bv/sF3fX+nJibtkYcf8T2DC6bLOm3HFy51QQ0+axSK+Ys//wtbP7DOaaNuDbvmphttuafiZWQRRV9dNnv49jutuhy6tiFKfcet19lyFTUDzNPOnrz7ESvaspXdtdG0G777Fe8rAGFiYXrOju0dsr/5yx+4leZ//z//D7v/md0e5b4EBowyxs2yLaNQThnZAq3CMipdU5Mj+JGpkNGq1J5pnUltawbG8DCr+R0HnxoEnqlm/LUAvWUODD7DUH5UsiSkahdNlqoZkNFS+0sZuwIGAW81hp6lxa4SHKUm61QocHcWahnIeHWd1IqAMeWZ3FUjzLMW0OXB9VSAwtjY/CYVarie6RrxOv4MQlVLIKQAQZrh/iuQcR1gcneBUQBdgRT3pAKV0l47OMagqhyhIL1O/17LpYDrWGlQ6Yv3u/CYuJz0/DgmxSpw+WNADn7ArtT0TxrME2YyYToWufK6GFEgVKEV935eHj0Bne/j/QrCej7UwkFAR7YU6So1r+vzVKjC56gfEuioFQRTOOHS7Q7oLslE85WnQMFcCH9xPDAwu7/x2utWLVVsaWXRKsUOj2LGw1C1DH2rUVp13+tvWmO5YZVS1SZnJ+2yHTvaTe4R0D1IrlyyS6/aaR998rFrEVg8aOm7H9sdwbbH1+LcC891DRRWAjD9F1980SfSUaraWH3KrrvxhpB+gMjpSsWD5jotmNZnGjP2za9/w8EA/tfhoWH3609NTtq7b8JvGzzc+w99Yr/z77/nbTQPjh+xzt4e78SGqH1PK4h52dDQ8bvnLpZLHoiFgir9XT32i7setZnGhI1Wh2yhWbcrL7/CmU1jYcHWbdzgddpLnRX31SMq/MD4EZtZajgIrevosXJt0d545sUg8JjZvK3YaVdcYF2jg27SRmOR4Uq37f7nBw3hg3juVGnFbvrqlwLNxDS1n9/3cwdEbvOJZ2yzM7dvt8GBQXvttdd8/C889YLfMDM/ZX3dvXbpjkttdB1y+5v2wD0P2tzyvD8fQtqum3b5GgwND9v0zLRNTE7aCZs324//7u+tCm21o8tdH1fsuspKPZ0uZNVXlrymPjT6/R9+ZMet32jNxqKdvvUkmzx0xP759p9YT6XX6m7YL9i1N12bReM/v+c5n85yaBtjv/O937HDBw+5Bn/aaafZ7f/jx/59bblmnaUu23HjlVYa6rUVpPHV6laYX7AXHvylxxnAhQOT+/k37LSVatnT6VC69bkH97h1Yb6BrIxu2371RVbt7/W89YWZOas2VuyX9z1i88t1u+nrX7H5zqI1ULYZTWcaizZQrFhzYclWSogfkKYy8fQq46bWm5ojCcLKRMiceC2lcQ3sUuZDpqefKajhc4AOPtP83HANGW6ruQSex/FSu+Wz8ywAqTaRAjdBhYxMn4/nqoauzJfXqUCRB+hZ+U5WRowNLjhmdqNTcEiD5BREUgBg2p1aWFTLWq3wD+ebAkIK6CWvTxELxCRCFd7JwiRcVx2fpqcqSHLt9DNdOwWYVIPU/fl8QG0JDOp6UNDKa37Dd+DdLLalgK37sTagBkBXek0FKxY/0jlnaxkzeLJKlFL/XceYnmX9e3kFHc/C+aEAr+eZ54OA33YN3g9sidZeXKOaPdY0AHfoRKmAHgSG9ih33+Mtl53lgO6SHIPicCFuWFp2DR2RgIjgfmL3Huvp7LHl5pJ1FMp2+lnbrW9gwIPImMO8d+9e6+3qtfoS8qurdvqZpwctIAbFUUM3FAwpl2zTSVtc+9x6wmZn2uC3zz6z1wZ6B2x6btpTyHZcdpnnYSN3u6e7x557+jm/bm6pZh3lLjv9gu2e4gRA9/t3h6CwRrNhnYWq7bhyhweeITedxILI+wfuu996Kl02OTdlfT0DduOXb7K5hbpNzEw7AMP0Dl+6MjQ3ESFXGuki5ZJVertt/yf7bWRgyJ66f4/HCcwvzdhAuc8u/cIlvhGoNoZgO/xXqnZYpbvLg9y68ezuqi3O162rsWL9zbI9/9gT1pif9wj3YrXLLv/qDR44B/CHf75ryez5B/dYdRn5vR02awU7e+cFLqhgbDD7P/nok06/MJV3F7vtyhuvdEkZ/mFmLux5eLeHssGDjjiDr9z2FW8Kg/Xe/egeq1nDKhaquF13y3U2NjFu69av96j/SrXidfKff3yvX7HikFm2cy6/wNYdf4y9j/XYtMFTvFwjWF6x0YFB++T9D220b9A1ZPixH3/oF14vcNGW7Mtf+3IoJbqwYPfcea+/t2gl2/WVXb5nSLeDUAlh875777VqEQJL0WrNBbvlG1+zZl+nvffxR3bcxk1ei/3pex+xLt8Ns5mlut3y3W/a1ELNn4sOdvf+/U+sxwvLhBr9133zFi8sM7pu1D776GM7+ZgT7Ed/9QMXOs68/Hw7bvspNlGfc6sMLCV9AHQcsmIAdAUs1ZLULE3Gsxo4qLajJkIccmpqab43BWFo6pTyVTuA1YUm96MBHelvoQJfatbjHBSwyJScEXthmSAs8HNlXmSg2FN8TkZFgYVjoQaZChJkmqsBenypKwu8Nn0PPkdQbwrg/NsLF8WgtTwLCQUutbBQQGmbj+Sx61rgmaphpmAeALNV0ITMXgVArq+uvYI64lfoA061W74/FZTaAT2cERXE1AqUNhdRUAn3tdKt/KxLK1C3Hkh+NfdeATgP0DMNOgZyKti3/84ukq01zOYa5wSrLddVBVK/DrJ9Hc2lOrJsgFRDToUitQR4vwpvSBXKYusZ4jp9HqBDZQGgM/jwXwLoAeiTxj7Q0N1fHgHdI0ZDcVlnxF7bfGnJuqud9usXfuUBZNEFb2ece7an+oBxQzOCN+Kd19/KIruhH5165mmu5eHlCEB6M6atoe2olYt28o4LrN5c9nKaYPIrjUV789U3YqAOIpmbdub5Zzsjpab84t4X3FQKRopQu3MvOz8rhoK5PPfksz7OUF62YDfefKPNzc+FynLIde/rtfGJCdv71NMOLt0dXa4RH7P1OM/3Rr9xdNDCvBDljq5t+AmhAnNH4BYOGgQMgDQiVTdt3Gj3/PQuB0hEXtea83bVVVdZb3+ffXrgMxsaGbHFlWU7MjFuXb09NrJ+nX188DOr9vVYtVi2vuWiLRyetH17f+WhYDADz6w07Mbf+pr7gPF3d6VqNl2zFx7eYzBUw1pQK5Xt0ht2etvPQtyvPY/u9rUBJDZsya68/iorw1cEIkZ1tmbBHn3wIR/rTH3Wejv77LKrLnPCwvo88fiTNj4/YYPdQ4ZeZjfeussaCw0XTPoHB+yj/fs9OPHxux42RDtgpeu2ZDd95VabXqx7tDnKrC42w1rDjI5GM9hfNE5pzMx5xPuLHusQDtYtX/5iyC3v77N7EUdQn7KezgG78es3+94jNuDjDz6yzRuPsZ/djnVGFH/DCuWqXf9bt9pHk4dduIKffebQmD37wGPWZ6hCh0iFsl377S/ZQjEIqqXFFfvlPz/guQ9wC8w36/al277q2jvmD0a//4MP7dXnX3WauezGnR65PzA6bPWFBS9WhAJAEBBna7BMtcriqu8WhxqAQgYFZsA0Ikrdab9wmmjJhPA3GQU1JhUw87SHNg0iBh0pY9Lf89LWlOFqcxF1GfAZCOoiyJFhKkPWoKw2Zsi82TRnLod7p5aNjEHHxk0KUOntyiAZ8c0gQd8PCOZisk4B2VN2E5M+BSynJZZU1oJV0l9dK6UpoJDhaxQ6hRr9uXaMQXT1xDxonbtq5KnW2gJ+mvoDR2/T/qWU7+qA+vnd+iiQUdjkszKhNprLVRtVwTYVgtK5oFqpCgpOu6Qp8Drf3/BPswH4jkql2tZYhS4g3IezCp6P9aJQl6Z+IrU5AGZ7poEKikpTPPf+c6VpXT09ITU6uidwH9x++J68QoUMPisrNhNLvwaLW8EKm3ecmQvoNLkT0FFcBoAeemz5Y+30c8+yhY6CazgoiAJm/e5rb7leFJut2ilnnuZ+ZgwQd779cgiKA6A3yyXbdtn5DuhVtKQEBtUXbd8rqNUeUoYAZNvPP9vN1Cjygmf8au8LLjy0AXpshgIh5LmnnvVxAtDhaz/34vNs3Yb1XtcdqW5d3d1enezZXzwTgGFh3ovT/Pvv/759sP8jZ+yj69fZgcOHrAStcXnJfbherzx2T8KiI51taGjQJifGbWR4xB668+e+NgenD9qG/g127S3X2jvvvWuXX7nTnn3uOVu/cYMVOspWX2g4yJ9yxun2ylv77LyzzraXf/m0nXn8Nnvx8SdtEYVyOkrWLHXYaVec7207h9aPeqlR9Pl+6bGnrQorCor6VCq24/qdVomAjoCtPY/v9g5kTH278qarfB6et4ogIgD6zx7KTPu4EoAOoQX79s933GHd5R776MjHtnF0k11x7U73JcPUjj2A6wOE/twjT1uXA3rTBYddX73VphcQ+V308SNjoKNaCbELqBRXR0pip7sn0FP8f/zwb6yv2m2VYtktPrd98zZ//v/z1z+w3p5Bm0CO+bd/yz47dNDzz1GYxmoLdt8/32W9hYrVF+ro/2oX33ClzZZWvNLbm6++Zjsvvdzu/asf22effmhbjjnBI+mv/sbNHuUOIQiV5Hbf8YA7JbzsrDXtml3XOG0A4NETAHUC/vFvfmwzzTn7z//TH9uBQ4d8bAtLi04rEOrq6DSGInjNljlMfaZuWUD7YGkjy+8J0jiEeYBN0KKGmz6DB3stc6AfM7TvFT9lyiA16E6ZOsE31ZCVuUM7CwwwP2eX16qAoECzOlC0f0OLALU91bhSDTAPvGgFSAHduwSCWUvcAu9XjVXH36aBosZGrKqowopqytocJtVuMcvPq0Sm4JYH+CG05+hui78poKv/lc/Xueh66pq09jZgwWr/uPYEdAIPAd0ttxJgmVq6KNCsRkvggSqIKKCnzVewz+1CJ3zvwX+Of6plc0x4HsfE95D+EMMEC1c0BGagnlq7FNDVhA5Ar1Q7nafg2XQPMMCZ1h1dk9QK4kpqbJzlawuTe56GTkCHRgcNPQV0MP4zzj3L6uhuCc2mBhNt0d559c02QD8ZGnpH2QO4ICu99fLrXoMbDL5ZKtmWS871dKFOaLZ4UH3R670Hz2rRNXQH9HLU0BNAR0jIuTuihh7NuwR0+GAhfV9z/TVOcgAXFJBBRTlorHfdeaf1lvDm0PFmcMOQnXPeeTZfr7lf//TtZ9j07KxVuzqjyT+UsnTCLxa8qtlb+96wr37pS3bPPffY66++ZiPdw+F7MzvzwjO9HzsEAQAiNHSY8qHhIt4ABXU6+rpt7NBh2zay0VYmZu25x/ZQlrGDMxN263e+adWhPhubmvTCMqcds9ke+Mc77Mj7H9nGzZttrlhwDR2AXlwKFpU9jwUNHVCL0V5589WeF+4ulZWmC0OP3vtzH+eiLdvEzKTdcuuttnXbVjt46JD9+Mc/Ds1t+kLxHuSAw3+OeaDxCkrtgnj2Pvxk1NCbCMFzQJ9szNtKR9FBHfNFS9jBgQE3jcLNAlCHD3v84GG7+PwL7R9++LdWtbLHZVx++eX2+C9/YZ0VBJ+Z3fKdr7pmvP/TTzyTYrh/wA5+sN9e/MUzVpudtoFe5KmbXXztFWaDPVaoBvMuhMOHf3KX9biXHHNs2hVfusE1dBxU5PvvvvMBp9O55brHYnzxtlt8ryDoIXYA7WzXb9hgnT3d7m6AlQBWFmwsMhbgfoDVp4b5Roaqmhylapa+pJRPZsnvFZwwVo2mxnchaK29+UYKOmtp6axUljI93qMmQQUuMlAycX1nC7CCmREEy+enWnjqYz5Kw/ocDZ1m29UAU8eXJ7hwffFdHqC75TBq4GoJ4Pw1yl/XxN+L8s4x9kjXlwyc+5mupX6fArqCtoJkKoi1/l4b0NP7VNiIbREyIMqjEXUZ5FkYENS3FqATwFNAJ2DCFaouKN1PXKPtQ7k2PCP43jtjinUBv2tsgfcMibXaqbkTVEPp1FBpjhYCPZekGRW4MzCHGwxBx51VB3S1mqlgQFM6BQb9zptjogQ2iqyxP0gsl4zrcK9au1KBwv3qEdAzBWHrZWe1KsXF7jNumpCgOPehd3bar59vaegO6OedZbXCijM7BAohP/ftV/bFbmpBQ6SGjkE7oL/0umvFAPQVAPrF59hisWldhbIDehOA/utXXOvBZMEuzrzgbK9b7k1RcgD9vB3nB0YIbguTe9TQAejQ0BExf/W117iGVWs0HNifeOIJrzZWW5i1XpQBtYKnrgG0IIAcd8Lx9tIrr3jgGzTr9z/4wAO8+l1TX/SIb1gDTty82d564w0HrfWj6+yen9ztYD7bmLG+ap8hehz+ZgQQvv3OO57j/uu9L3mzlWu+eL29tf8DO3v7mfbJG+/YieuPsSceesyOfHrAyp0V6x0ets3nnGbIBJhfaNjo4JB9+tZ79um+96y4bFafm7Pl/j67JAI6TO6uoQugA8wuv+FKB2IQI76HpvvY/Q/52mCX8N+uL+/y8rDIErj/zvudUGrNmtcZgFC085qd/llnV6c/5/H7H3eDNerHQRxCINxNXwuADjBHDMAC9rBYcFP9Yr3hwsYSBL9iybo6KlZYatrunz1mi8t16yp12h/8xz+w//YX/80mZqYMddm/+d3v2Pzygm3ettWD+Wxx2S6/8GL7X/7kf7aTN222xYW6Zzace+lFNnrSZnvhtZft5JNOso5lsz13PmgL83Mec4GxXXbzdV4pDgwUtPbLuwKgj9WmrdLVaRdecpENjQwHab1QsOM2n+DWFQD8qaefbq++/pq34sXmQugZGBz0gMn+gd5ojWoHYx5cLc/KQ0+GrsyVzFuFAkrjqdZC5kjtRxlaqpnlpb2ljDsFdWU+eQCjgB7mFEafp9mtlXbHexS40t85Rx2zaropoKdzW8vk7kAurY05fmps1M5SYM1Aku2JVykcsxo46/PWjuJuFZz51wB6KkS19i/2dJJSY+n6cXztgoDWLXBqXnULU0FHNXZ3J8Va/7RcqUWCIJsKvSp4Zc2bxAqVNaOKvSsA6C40SGoag8rK5Y4M0JXu9cypIMO1DCZzWEaAf600Q9IMBQNde86D33lhGeBgXL9UyNZnpUILn8Fy5Nm6fR6gA9ghBcGH+as8QIcXG5G/C0sO6G+9/EYG6GD1J58VTO6Zhv5S0NCLeG6xZFsvOceD4hTQX0sAffsFweQOrdgB/ZlgcsdSZBp6NLlDUHju6ZbJvd6oW3e1x5fskp2XenQ5NLCH7n84Fp0pefDcjh07PHXu/Q8/cAB68ZlfZSldk4vT9v0/+L7te/NNByg8C76xvu4emxobs3JsyDLQ22d7Htmd5YCDz116+SUOEGBsUzPT9tbrb3sQ2Ex9zn3ECCm66AsX2vGDo/bp2+/be6+/GRAWoWZFszlbtu/8/u/a87960bYcf4I9fNfPbGV63oZ6B30ss4WCXXzjTjdhI20OEfPwodPkjrKnl19/pQspqqE/9vOHPRK+ZguGegJfvOUWj/BG6VcU8Nm7e292SDGPS668xDZt2uT+HXSCG+gcsKVmw03fWBHknt9025c8D32pXHBAb6DPPNL6UC+8ab5eKwuLLswdu3GTTR+ZsIf+6X7P219ZQqZAv78TefpFq9j5V1/ivviB4aEQGFfucLB+4PZ7XPeuzc14b/JytWo7v7zL1wu59E//fLctzkzZcG/oZ45a65fuurYN0Hff82AIivE2vE0P/MO+I8UQmvmPfvgjq1inlzGG8PXb3/uu0w1iAtAECNp8rVG3BcQMRA2VjIaMwd1M4ltNGavLta7httKWVNNVrUE1HWU8KiSkzJiCQx7gcyzUAhTU8S7Qa2aNSpqXtLg3g77aC9PkcffVAPnzAE0ZvAorBHJdu7y1VtdGnobuQXVJUFgK4Hn7kzF29DuQG/I04rzn8TMKD/xb54XPNKgyHUf4e20NXYUT0oMCulYZ4xjy6Ejv1bF+noZO7Te9PzOzi3+a41IhTi1UKbD6s+kAlm6gmcUFKkd09RLQKSQHcIUFLAB6SlupVo7rjzrfKytWQ52SUqtkLPdf56LrpZ8D0BdgYXArRzD56x6rIJOef44PllQqD37vtqih+8Ooocf8Tta4zUzuz7eC4sDEtp93ls2tLLr2B+2pUijavl+95oAORogo5QzQo4b+5q+Dhl5AqH+hZCdeeq4tNFess1BygQCa/uu/DiZ3aPhucr8wAjr8DDmAft6l7Sb35yOgU0Mfnx63of5hf+L+Qx/bseuPs9pKPfhu4v/OvuhsZ2LQwBHw9fN7H7LpxRnr7eiz6aUZBzw0gxkeHXGAch86NNZS2UYGB72GO1LhTjv5FPvpT/7J+io9/j0yAlBF79DEYVs3FFq+Ts5PWX/3gO0f/8xu+3ffcc34uMFRKy+s2KP3PeCmfPybmJ+xOqwXnf0+9oMTn9qWoWNC2ddaw2YadSsMDtklu1qA7ib3R1omd8CFB3XB1wMfCwLTiiV7/P6Hfeb4Hs++7tbrvBEKgspwCNCLfcPABpuqTdpQ16DPZXJuwoZ6hmx+cd4D2DYNb4jlUQOgf/HrX7apRs3bmKIDHDR0WCRgzYCw0NfT6y10J46MeXW98YNH7JTjt9rd/3iHC2rj6IgWKwCeduGZtu20U1zYe/v992zbidtsoKfPnt3zpL318mvWV0C2v1kppj+ONxsei4Go/qXlmo2UumzswEEb3bDBXTqXf/F6T5Fzk3uhZHvu+bkzg8nleXBNu+r6q7OGPRBQIfCh7j72CxL0FTde4dwTQXt+VhBBDWsFnBtrmNyVESgzIQPR0qk87GSCNNeln1MQwDjUZJsyJmWmyqz1dwbdqWCB5yJYLu3UpgF/gXG1gqKU2aoGrYVvFNh4DYLS1vqXB9wqGCkgpvMncyRA5AXFofNfqjml41kN4LwEdCjm3XaLXp/nA06Bk2CXB+r/FoCeCpKrATpBg+tGel1rf4JivLaGzj3iOuMOAjpuT4FSrS5a0jgVSPA3BDK1HmDM3i0y1lMBdrFwDGMlWvOBqb3VL17HwbGq2Zvrgu+oodfrNTe586yla53uP4Hbnx81dLdwRyEa33PP3aQeAyxVyNHzjxx2Btr5/m3dcWZbLffMLAEfd4x8h6QODf3XzwWTe9hC+LbPslmUNkW1qqUVB/Q3XriHvI0AACAASURBVAzFZwDo0KdPPrvlQ8eCvvmrAOjFCOinXHZ+CJ5qFqwMmaKxaG+8/HrMDg9BcWdedDZ2PeR/W8F+/cwL7q+nhg5AdwkMuiI09GeChg5AB2PauXOn+2Z7OmEeNZtdmvdGMPgdxWmQsoUqdMcee6zNTM/Yyy+/bJOHJt3UzMIrF199qedVI7gOwVD4HF3AJsfGbGR4yGuIgzmg5j3axP709p/YSO9QlktNXwc2D0CBevcoCPPZ9LhHl88dHreTjttskwcP271332Mb1m90PzLiH/Hz8PwRG+wesPPOPtPef/lNr4IG3WAGroJdSVDcIy0NHfdecdOVwYoigP6L+1BYpegaOijyhi/e4HuMVrdIEUPJ37//27+zwU40UFnwyH0cjEOxpO03v/NN+7M//VNbP4ziNE0XvG75+le897hq6MPrRj1mAEFk6E5WjZWZoKHD5I5SsA/9NNS9B2V9NvaZbRzZZF+45VoPrEO3OUTLoxIg1vjUrSfagQ/32577HnNxBBEQ8HF3Dg3blNVcQ/9P3/9D+9F//TM7dv1Gp1Xs1s6v7LJ6IfiiQWtP3gOBpuDfwZrxhV1f8LgKaN6lcsnu+oe7M+280zrtm7//Ww7g0M7xDES6w0TfQBAgUldwViS4iszHfbQxLUUPM69laVcyTzIA3qPMSv10PMSIwiajUUZMxpIyxBQ8cB2fRSaLd2JcEDaYXqZmzpbWl0FQ4AkR2BSEGamrjC4TUCQobE1Ul2enoJ1quAqWXA9aShTQXRgqlbx0Mxk0zZg6Ft3TFJjAH1GwiYBOQFTm/nnd1lSjy1vDfy2gqwVEBcqwBy1ZRAUypaPVLCQc9+cBOsGbc6Mpm8Ih1lDPh4I53sFzlcaWcLwwp6eAzu573hMjphn7OKImngkTbooPAdvcO6aF6niVLriGnungVRjh0Guv46A0mGrdKpQA0PEfeDOFaOdPHSH2h6mqav5XPuG8JcbYZHPYcsn2FqBDOmDeYCwu49LAYvShp4B+wVk2t7RgHZWKpyRBe94XAR3BVg7o57RHue8joLveU7LTLrvANTmAOdPW9r3yxtGAjqpsFjT0lxKT+1qAjvFfd/11NjU9bc/vfcG1495ulPws2IU7L/ZceDQRGRkedml7ZnraS9U+u/tZLzuKTesu9dgVN+z0AC+UM0XKG3yr3T09CDZw2PeIymIQKgA80EABjnufeEaEIJh4F71P+K6bb7LPjhyyrpFBf0dPuWLjBw7ZKVu2eXeyhx5+GLvhLgWAbodV7MpdO22op8/++R9vt+FKn9Wai7ZUqNplN0UNPfrQdz+caOg37QxEg+/jOAHo1NAhbFx767XekAXzGOjr90I8qMH+8L0/99QvFHkNFodFu+H6G7zb2nPPPOffYSeh5QPQ55Ya7v92DX1l2Xu5Hx47Yscff7xNjI97K1XQEw5XfWbeBjp77O7b77BOF9GCARDPuv6ru+zw5Li3PEX3O/czoTIS3ArIkKgv2t5H9ljZa+9jjQI43/i1XV4Y5sWHn7DFes2LA0FG/8I3brYaRovI1BWzJ+5C2l7R5lygKdit37jVg9080tTMHr3nUWvEdQcN3fiNXeHQLS7axk0bA6APD9vs3LTvpwKxAi/uATNiBCsPJw4mtWNeT9MZmAuZnFYKI5hlGgJqHFRbaTd5mqQW1lDGp4yFzADvJDMhoDO/nYDOdwSm9fkm95RBt4E+8ozLsBytDucp4OVZIdK7VaCgpoX78jR0COVsaqSMk6BG5q+Awn3CuhHQMyFFQAPvZCW5VOjSv3UvUlD/twJ0XccWHcDM2+rQpnvF8almqILKvwTQ9d08J1xXBsVRcORekt4goOM7/kerVXaOYmMaBU4FdLcAsfmKWAbC+0qGtDXGWeCdoBEKoVgPWCLTvcUY8T4COtJW8QwIb6qRt9aovZse15lBcbCe4j5YfRXQKQxyrhQ6lP4I6PjM+cgpV5zbpD0+e1EMiMPnqLzmmxsXTg8P0rtQEQz/XMMG4DZDXjFs+8tFc+3K/d/4D1GhEXScfUMzRW5wMd7fDBq4bwAi561pE7PTtm7TxrCwKyteXKWno2oHPvrYy4BaFZ3emt6rG2VPIXHv3fNM1qULY9uxc4enIQEUAMSHUSt9eNgWVpasvrzk78KhXjcyagc/O+BgA4CHKfz55573AisnnX2y547DhLwAi0VPdwiyQ+oUONJK03O8YfL25ioeLIYc/mUP/HAGDuZVQCBEiE4sVMrWrJR9TAAqRKAjaM19QCDEUtH90HgnDxjWl+uMKkPolobx43Pci++8dC+WsVSwucWGBxT6+keByN+zHA5yqVpxzXNiYsIOHzpsZ595ps3NzPp8uqpVb0fa3dnlQgrMW6PDw14ACIwKFfnwttlFtI7tthu/drNHmqM4T7mr0+rLiz52rLsfCq91GCoSukbuYy64u8bpwvsbh/RE1ABAf3LIv9ZRCtWU8LYI6gBl+NPRfc7n2WGe3ocHl5fNepaCxQfvXuoo2ly1YIvluI6Ly9bZWPF3Fqpl94FhfB7RXCyGdsGlUOMfhwyaeygiEdKDiqVQwQk+9YHBPg+SpL+ZWhwPHeunpxp4aqLLA1vued61HIuW1iSTxE8+TyulEdwZOUxzIt/De1SwIKOggKEasQcEieldNS3wjjRlLgXeYJUJecPq/yYI8yeECs6TTJMMnsLIaqCogohqoRyrl6COeegcg46TTLRdkGnPOdbxcxzcH7WQpMINrsU7qQESlNQakicIqFC0moasQk0eEIfvC9ZoLLRFmafaKLVkp3vJBmjtUWg7pYKWXsc5KX3rPrhAF2NIVGii1YhZIqkAxD2iyV2fwZgIBMxBYAPuOGhHa1lLaF20jo6Ib1HA1txvNXnrmLOxFApegwQB3AT0LD9cKsel65+tHfgdLEQeBxF4JM8e90HjWJTGM5BP42+2XSomd/kSpmtqFz6B9DQCtBNAd1CPif4OnuDVYMge0BbDF1A/F8w4AnoNgO6lP8K9DuiYHAC9YFbt6fbiLVPTUw64fdUujwJH6hOCtD46fMBTwbwFaUfF+5M/9uijbnr3jnC2bNvP3O6+T5AwwMu1vULBDo2PuUkXwU3QSj/+6CPbcsJmq8/Nu6aOUqnPPfGcR3t/53e+a2+9846tP2ajzaOMLCqnHbPRJmenrYla3gB0AfNQriIIQmRs5Y6g/QHQAVqoNLfiQXahiA+fkQF6BEOMNRy/yAAx/HCM3CWB/yv7fwXXwLHSXiQF3eNgDiqhP2MAegfN5aZ3P/NDXS56ah76noPQ33pjnwP4r554wfXum2/d5cFsqNKGNUYu/OTEhG0+YbM9/ODDLkxRQ7/pG7fYBx/vt3MuPN8+PXTQy9xi79rAKprAnMh9v4stzRs0gGp/CCJEsSJbsfnlxQzQfT0joIOG8F9nsezznKuYAzbuxecZoMM3VS5YrbPoP7GO0PAB6Ejza5ZRejG4kbBPYEaohAdAdyk8RuFCQIUmjp9k0viup7erTUOnVM4DSebBw0qNh4CUMjzV0MjwU61U1zMFdGo6KYPwdYnMk1o/LQQKVjpOPiNP8w/sIKyFVgtT/x/XTllH27Ownzg3wnd0/gQlNYOSyRI00qDCo4QG0Zg5N66rCz6xHrYKFDmsLsvl53fK4NfaH9JD3jPxWWq5IVikwkX6HK4NKs39JmljeQKJ1/lYRMXJ9lxs1XZ/U0DnuAleeeupQkYGyNFk3JpPSCPj+n6ehcKVl+jqyQQJCt/oRdLZGdtRh8wtCnKgm4UF5H+Hs89x830EVrVwKaDid/ACL/uKiiexPKv+TOktpR3oN2VUshNAxz2qYDOOJRfM8f7k7BROuPA077ZGRpOaCzN/WTi/bf+gfUELwz+COYDZG8eD0UdAoYbuF0ZAp4buGmaxBeYEQt4/16hb70C/+/OWESG9sOR1wfG+Tz791Po3jLqmDdMXarTD1M32ofP1eW+/evlVl3t/8yNjYzY2OeGmcjBtaK6oxY5CLwjWQhQ5csJhEoaP98477vD33nTzzd6oBRXeRjeu957Y03Ozrt0ighqADq3c60rHyMugoYdaxc6EcHgTQHczuFSVcik4ptEAZNoYbQR013IznyK03/BeBzi8cyX4iigQIUoclhLmFjngLwcNHf96BvrtjTf3ebrX0sJiljP+w7/6gfWX+9ydgHlcesXFdszGTfYJYg2OOcbuveNeG5sZt1Jnh1U70IGvZF//3jc9vW5iesor7WHfUFnNZbyonWOOWYlh3IX8dFS4g8sGAB8ZMFYMoD6zWHe3CIQfZ/zRkuHXW8Gr7MG8P18t2FKp4JYIaO0ZoK+sZIAOTd2Z6FLTAR1r4MGbeHb0JYPeKaVj33jQ8bu30o0VnahZdaA+fPShkzH4YY+548qw1bRNrZPg2q51tSwypAFl8C3tKJi8lfmlvkavaBj9+wroGGMeoLdoq90nnjLjMK5WLXhl5H7MI4NTgUPn4uPEA1C6MsfsS0bDeafzTwEyBVUCoJ8pqXrWJhDEVKfUQpD37KOYMTQwyX/OA1yumWpoXN9Ug0/f+Zv+jcIma6Xy+3mTlC6lM29WFzt20apDMCEtK7jqPFpgxSijMGK1iCj/0vXR3xGvQ2sOrUHpXvN6FRKyZ0Ta4XhBV6mGDi3e75XxAShhnfBekXGNOHbVlDXtVPfO1yn2QwD/1+9SLV33UoVxsERq6LxfBXH8rjEYKmyTv7iiLATggJ59KaYvfuYLlFAM/wZgN1D6LgF0Z2jR5O4mU0iR0eTuzV6a5h7TQrFkNURCw7+FAIWoQfr9UcOEyR3lRmF6aczVbOPQiN135902WA0BbpMrNbvmxuvdXw1pG8Fcz+x52vuQd5W6bLo+beedd55t3rLFtVT4v6Glw2+Omurlni6vBIcodfQzRwR4fXbennnyKesth+Yw51xyroP5wvKSt8/E2FDxrVyteEEVArozhqhl0pRI5uaaISLNYaaB3xemYfhxPOc/aLlOFlCmmeoUtfwMDAkUuDZ4JkKlIxAGlhn/Re3dDWEwJXeUXIONhhO/xqvFIQBxpemNaM4//3xPVTt44IAHrm3asNEeueshOzJ72Nb3rrNlD81reivVOET78NMP7IRjtngwHMZ+ybWXen/7M846095+9x2bmp3xXH7ELhDg3C0RqduPF+iqiCblYTwAdBeMIGHDNVFoussAgO6g7osZTOU+10gvAPR6NWjgWDsUluldLrqvHHmaCNKbrxQ8+h7vLC83rWchxGw0VhatCJN+NH3iJ6V0auz8jocLrhMKACU34x/tBE41OK4BAYa+OgX0PABQoKJwrT41fQ/Hzuso7VOLJaCryZ3MTJm+MiAydL6T4wl8IdAqtBQyVB0j7qFAo1oUtST4N0GvtAbmmXsJNClYqMDE8ebNgSCh81ANlKVfU7DQveDzU2aLEwtLTsof9Xodd7o2OrY24V2EfI5b90Tni1ruyp5X49XpHMJcwmlOBR41/ftZjOZjXM2zQXBh2prSka4l50zASsENGjSFPwVWrrXuaZ6wwEws0h8FRaePaHKHG9bpSAJXqaFDoeC70nXANWlQJ64lYMPS6vNPCsuogJK/7tG87sbVoHzpPz3f6lIizdN64LwkyRIpbL7o9LaguAysqWHEiDsuWJu054XdotYSze0hqzNo6DT5NsvtJncwYwA6wAiAzoIxMLcyr9ABvRhKnn762WdeKQyHvz41a+++tM+mJ8ZsaGjE+4kfe9pmO/ecc7x3O7TMpx570ibnJ7zoSE9Hj+24aocDC/KMUbENDVeg3Ze7qnZ4asI2bNrotcZnJqY8Da2/u9dNzx+/s9+QzoYAqK0nneh12PtHhx3I3/3gfQ/WKlcRkRjNhrG5jc8jRuWjUI0zbeTQwzwJoIJGh1z2ctmqwckQABo/QSD+f8G36F3ponbrOYcgKJh5YKlGgBt8QBEQCehuhY8CEfzPAEZCDtbQfe3IvIIg1tXpnfKwvvD1H3fccd4dDYfgFz97LAPwerNm3YUuj3gvezgZAtEaXrn+0ht22PDIiLshMD6UzQWxoaCOF6IR7RygnnWuQwBhnGuw8EDYiJ2nigXff4/R6IgaetToXEvHPKBhLC27hg5AB3Bj3aGh9y3hZ9AyF+R7TMg1+MUg2CBPv1hpATq+zzTZRbTgDT2TCeCYH0HGzWHF0LUs1SoICDiQBDBlzryeh5dMlACggrSCOhmjMjw+g4CuZ9jPYsx1pzbPZi3pO/SMpwCjINLyp4cIeZYepQZH4QXjIgDwfjJlfwaEL1hoUI0ylq9Mzb3K6PB8NYniWsQ7cK0VNPgZx5CngeJ6xAit5UNPgVS1JJwqxFfo+9PxUihMzdqcrwIG9021OI47FRBbNOGzDuc0Wrf4e95PFUqcy0QXF4GboMF90r3U/eU6eHOYGCPD8Suga3MXPlvnBx96uucqiFJD5twU1H1+EtvF78Bf/ExEkzvao/o5iFU+SfewTmD+KaATMHl2U7omYENZcN6PRloxvoDnTZVkna8KR0AN5KGvBehcG903PStHAfqWi8/IAJ0SUtuBjIFcvlkJwYCMAOgODBHQ1WQOQEd1rkxDx4OXVpxxw4fugI7mDtCaCkX/zwOmwMwjIM02au7jXr9uvWvPK/MNe+XpF20ZVcIqnVYzs/UnHWNbt2yxQwcOupb94pNoDRoAa2J+wr73e79nH370YRg/OqTFuuSD60ZssjbnhxK9rSePjNnW406w2ckpO2nLNnv9tdc8hQtgBUvE4fExB4/+oUHXGLt7um1+fi4LinOgYi5/XCuY7FECFWuFIiuwEvjfBfMa5r3FjtAAB1o0fObRPE7/exMR4bg5mpagEXvjGHdpFKwEhhRN7gyq882P6+dtV2OAoY8tBsZhv9wlUOnwbnnQVLZt22b79+/3OeMwIOodcQkoazvYMeBR/2hLS6ELOexXfeVa6x3osw8++tAuu+wye/2NNzzFDBaVjFlhhUD80V1AkzvGX4+BVRDwIGS4ho7NQ+AZ1grCSAT0cCpjS98I/nDDOKBXChmgu4a+WPCa7aBb1HCfh2U/BsUhmK53KVgDGiHsPwNsAjoBHEwA7hxq6WSSOFSu6aIaIVIRo9aeMl52QyNjIiMk49fDzvMHhkNfOM3+KVPhfaz1rtoNgY3MIAV0RvVqEBtBSRlnCk4cQ4upso50q5a9WgcIpiqQtP1u5hUD1zK567wU8Dg2mvQ5Z11P8jGdp4IKnsdubb+Jhp73DljddM85Ls4T55/rpuMnY2faYSo48G8CugKBPg/Ncaihp4If36fA3j4HnI+Wa0/fwT0mvZI+0v1VQFehgmPp6ek5Ks9f94Ctu5W28C5PC1tacoEtfS7H4Pd8jg8dApuXnQb0LC460DMmgy6HlPZVoOC51vNKwKcPXTV0PXsq6KnWne11oWh1mP1j0LOCdvq7Prdt/cQ842dl8wXR5J5EKmaMx4E8VrJKKuqAkuBPzgAdAJEExQHQvWyrR1m3otwJ6IgyTwEdE6SG3lhZdgD2vuKz8zZQ7bZH7nvAhrv7vH0oeqhddO0OT/Vav26dzUxNe7rVgc8+8zKmIAiAVG9fn/vRYR5GHvnk9JRrp6XuUBwfYL79lNPs0w/321K9YQPdvVYuFj0wDiVAEdWOaPup2pwLMQMjw3b40CEb7At+5pDU2QoedP9gTFsBgGM+fvgJ6NAOimXrXkFeeojUBoDRPB6iwIM2zeh5184LwfIRfsKJGdJ+XLuFbzyCP97nZmto8jGewffJiu7ewE8H92rF3RAjIyNWr9VcU0Ir2g8//NA2H3+CgxYOBZqxDA0O2fTUlK8p/nZ3SwXaM0zZZuPj497YBNkBTFNjNzVn2kitiGuEzwHo883gw640i9kc/ACDZsqo4rfcAnQQfgR0+tBRoRBzrAHQY4EHADpM6gB0aABeQa7c9O9B1/gcPnasR6NSsJWOVpQ73g0AB73x4HjqC4SumK9KTddNbyisVA7pXmAwKaDjGdScCTDKHNODi2sZMIffGRSTWgDIINitTbUcvoef4aeDV7S2cR4txtbeXKUdMFrNLxT0AlMK/tk0hoDaHuZGwUQ1VI4PZwZCume/JIyJa8Rn0HSvPnDGAKwGhvicZlNqZQpQBITUh859VHAmqOi43FoT6zuk+05AY5TyamNUlwT3S9eZtEZaxHNUS0UedBplzndn65xo7wSHwK3aU6pIK6QNvlfHpvTFoDwFLxUsYPlTum8DI6apSoU0tVxRIFSBhHTCn5qHnlmoomsSSgmsa1BK8B2Ec57HsMchhkD3WS05oB0VYFQYCtQf/j996Ar6/J30mgp9/h5YKFHvJZrcSZu6Rp8XFAca1PcWjj/vFA+K8/KV0X/IxaIkQs3cP0d0tmjqDugAlOjPZEqSm4e9WliioccWn5mGvrTgvnRo515EPz4b4Ib7ERiFoDWMcXRw2OpTMzbSN+A1wfHumZUFN5339vZ6hHvYpab/jUh1ECa6iEFrhKYPEwV6fuN5yJOGORcA39vV7RXM0BYTvd8X5uvW3dnphUo8gKmz6hr6xuOO9faqnraGlKjGghWijylj1C2ROUiaMCdGQHeQxXsLBWdmlaWgNcPf7XOGph4JHeuKaxhw59HkUdsGqHuEPDTZaH5GFTho6X6A4rUEdm471hnPRM489gpjQR0BuBWw9qhXD0sHyuDiM8wdhwLpWwByFN5B3fqpqSlbKTSt2tvtqXubN2+2Dz74wN+Ntfc87cFBW0QgY9wT/mRUs2voK0seGOIxFFF48QOMugPoTAehQTR095lFwcAzKuLaouufAzpM5svmfeNhhYDrwDX4IqLmg+Dl0fEuRxZssVoMwhSC52IbQ8y5hApS0iXNzWzQyGOPZmcQy8g9XfCOS0xPI9DqGeGBU6ZMgFNAJ+MCzbJN41oanqcAuuCBvsihhCyZDs8u3kMmxpzyo5h2DIpNNRXMgSZjgrw+H9dXq5W2bnGqhbrwFPu0E9gJ9u6GivvISl5cs1QrTNPWyOixRqzYqOutvxPQUwuKazOxmdPnBcVxX44SOiKdpuNVgUiFvLz1TZm4AjYBSq/R78FmAs22p43p/FerpR/2Mfyn1+NdFCpJO0q3ig2Bjlo0p8DIZ0KgViFIgc3ppyPQj1qR1BVEQSIj7jSqO0aIt62bmNzxLPjp3ZKDjo/xnIQ1ZcBgmIRaJWjWXg2Qw/wiqEuUeroGCErlnHX/MwHdM5haikD6Xtyv//RZwGyvJ6+FlwDoPKT6k7+rBAlTOKPq+GCAlRMwzL8oSuNST8jX9X5fKMDfDAuJ69g/OJhawoKALwPMeRBcKgJYIecbTDRaCPz+GD1O4Pc89yhk8Nl68FINB3MgFeLd0F59oWMgSubjjQhI5pcJM3FslNyCRBdS/PwwSLUwZ/pci8g0WYg/2yQEeYFIY1MQzxdnqo2vV4gGVg0D64l1X4LGHoUD13LiQ933TuYe11efiQI6bgHAeyRnWSV/EhbAHAVp9GDh96CdLodWtBiDpH7gd97vnwtF+u8cHN4d0D3sK4IBJb7M8RpMoxQC1dzEhR4AOJTui4fhp+ClV+Fvz+IEmG8fn+lpIbEGv+81gHopzAl5824NiIeCh45mWs6bfjNchzPha+Cpkh1tpRqxzgruGlin54vMmhqcMm28m0FzoN/U/6qCY1OAXNec94Ah4FkcE89tBp6xLgJBn8BHk6f6MEnzre0MZwfXwsWCa9leGO8H2JKmOB4Cup8XAroE46YCA4FXQVI1WAiMFBAVeBV4uJd4Fhm6rj9dHKkWTyDjHEjXecC8mgWFVhGOLQUm9pNfDfSooadgwPctRAtpHphSmOBeq3AR+BWC3II5Wsen/FN/1zPun0eLVHZv1BbD3gae6uc2WrbAdzwIMQIu6VX5Pt+nwK/7yrGG9YD/Gpru0Vq2Y4FYlFP68T0FkMZ0Yz1/bT5q4Y98Bsbg55+YFqPoSR8UAnSvuX/6GZgdnum8HAJuUi8efyNY+agzy9KzUGYiO82uWQvQ8XIlKF2UDNBj67dUyuP3ZH5qsqFZwz9zUGlP02E6iP90DTSglcYSZ0xNNk4PFRcu9UGmBErpJk+K4gYpYSgzwbhD6kL7+JXo9BAdtakOvK1cQj5b58EALWVQZDQAOzf5xRfqIVAGkTd+MmfdHyVYEngbAxbzDjVAMHIlOD6XY9QDqoDGNSIT1TEq0TOXOX0uDzl82Ig0VWGE78G48kyWyrw8ZU1SP1I6ZQ0BAjrGmZncFxfdAoC/lVYIgpmQl/N8rrXuExkBhQLsjc5fmY7fD4HHq+7FzICkzSrGtRqg+xpA4IQwKo0tSHt8lzLT9IxznxTQWcoWYyegK8NuY8ixyNDRNbZbSkEKnm3nD811GgttJT2VR+H3VCBKAZ1MNPWzk6mThpRnkUbyzhVpL937FFz4N6wrmfE2p3RuHpjx2T62CDh8b8qLuB88HyqUMco9J0mjDXf0D47b9yEKyX4mPC2sZb0Ngjt0z4KburPaBzFgmONt28/IR3V+6VorD3GFsZwP6G3jTKr3ZfPB+kXlhjyMfI1jIP+jYNl+PkL0sX7WpshEC1dKk20YBNdprDRJWuT4MAbsn1owlL7cXO89L1vV/tzk3nbIRH3/lwJ6KpFggAzaoabLyWcL5pppO/2odunaU/Tj8/MUlNPN0/lwI3RR2+Yrfk8FRL5DBYKjDiX84bEYSa4GQrPeKs0bdF55m07wwHgzq4dUIMJ6IL4gzWXntbxP10fHic/BeEkw1NLwuQo4TNMgwSlI04JDxpMCLxnhagKTAnqeQKYan64D57S0jEpXwe/cZsWIWgHpj4FgKQP3tr6xsEbe4eX+K6AzEMvBshTei38Ef2rD9MEpzSujUM1PGQn3Rc3leYACIEeUPwFdmR0BigIBTd5tQiVy72Hhihqy3s8xpybblFcQrvoK4wAAIABJREFUNOGOwbxTQE8F0jbAiVHKtLbl8Q896ypQ+O8C6ApYKtyx9CrpknTIa0gz/FuFptWUEAUZpXs9F7rPKX9SEAspf60oda4Bn8UzqTRE6wnoC+bk9GxxTEqT5C9ch3DG/cpMUzpK4ciB9TY+JQoNNO9yPAu+ltFqC+seAJ3A5LAvLlvSR8qzld8pzZBGfc7wAOcAesqnU2GGZw0LAJM/4Sfde/6dZ/kKY/JcpEyh43MV/NVC3C5MxUqdqBOCglUSR6DjwO94f1pW1t+FuKQU0E84/9Rckzs39zfV0PNEOtWQUgmHk/ewewbdtajZf8PAkCPuDCdWmyPzJYHzwOomKnEcBcJRCswkfzGprAXoeQcXEmrmchBLgT6HG6UHNQOuaJ2gRSIdK+5RRq7P9edhXaKGroeacyNh8BBy7VJQB4NgKhPfyfFyn2gaxngUhFMQSAFdn6NrwLmmdKFEj+tVw9B3cU4AdKaNpUwbz4b/VQ+I7iOuh0sHzVgIyrpmuh9YB5rPKcQsxZr0GrCF56uGrmlJKWjrWvLgpr5ECiCkA2UuAHL4BeF2UC2BgiAFAv6tjJTnC4DuZXVjEGCmScWGMgroXLuUDnEN1hlz5X5hDeD/5/orf8hAAWc8upzy+Ac+476k90co8tLK2nSjDXCihp7OWwFP+YnSjwrFCvapBpbHF0hD3Dtek3e+o9PxKPNwniBDgVMFcASs6vsyvsaiOezNERdQeQPT1jyYV6yMuj4pyKeAjvLHWB8FdBcmWRkUHi6posaMhtX2W8eXziUIIVJ7XgBdr03PrY/Pa7cH11p2DtGno7OrTZ9MFSfQNhUa0mMrHgTzDo1U0vPLs628kmNvU6A8fic0d+I/7icVAryfAhH5pT8L1o9YJp3PLhDQlVnqJpKRpIw3G1xsHZm3QSqxKuHrorq5UwLtfNEpwRUKoTrXGoDOoKG8Q8sDtRrYYxxeszup1qYETctCeij9b/HL6pop0WulH46DDCLV0PPewY1WglWBwIvUrHY6IvGuBeiU9lcDdLwrJeg8jdbXUoqykMDVfMb5KRPVoC/VXHgtASKlpQwMUTo4Hog8rSgPEBSQPFI5+uhJl3kMOBNAYwMHXAP/LeMb8DeFHgI6DqT6oBXQ+Q4N1so0hyRARwEF12Sao9e0gLmzFWOh54zCeN58fK5Ry/H4jRj3oDnqqfVF90DXkGZ9XI/9xHsJ7uqSScfhsR4R0POAQ8+hkngGPlFHUh86r0vpRd+dPosCD9eZwEGeyM/z9i/lMbyHTFl96MqwW2OIvuCknj15hQqafLaCL+IQ1gJ0asDtQJ6tUojy9gJV7TFMfIfyL11Dvx6VQmNanrcs9e5lwUfOWhOMAcrAOAam0b2U7nu6T8p/OeoMdMXknvJfrh9dLmrByzTplRXrqqLKZax9IS4PBXblf3xOWK+ilYohBmE1QEeUf3pu1Ee/tIyGLu0aOvkQr8McVEPP1jICepvJHWlruhjpxv+mgJ53IFWiIsOnlEQphYCuBJX5NBE8IRXU0hqHevAU0HUOPBCrfh+jMBXUU0aymvTqlgVJb+J7FbDyDkQeoKeErAdKBQEVFrAeEHhSVwTvVQaQx7TwmZfUjRI0hTYlQJrkCSI05fKaVJNRs7eaoNSkxGfgJ4I+uB7KUPl8dXmQcWFeXONKFS6D4KMjkyDYU+tM917H5YUvogCpIMXnUyvnPficWmfWdEdM7hgbQRrjWUtDb9vLyBS4nlwLPINj4UHP6AyCMDJMJA+eTC8T+iTYjzTAc+O+8yiUcn7qY87oNIksTs8KAR3XE9BpfmdhkbwzBEaa+jDTc0AhSe9X+mbRkDweRjpR2uO66By8d0IURtM5qyKTrhHXMRVE+Wxcr4VVFOxbArp/mquhc7/0Pj3H+J2ZF0q7awlCpDkCUr2OtONgBtfzRz6NOAhVJpQXgf9pULQH21LTj8GwMMO79s46DcvB0qV8I+VTei4Y5a28XgEdRV0QFJsCOteA51f5VsZH4BJGQFtinVDayON/rbOFoLqWdUP5is5B6VV5kZ9nb+wSurSpcMhzjPWnBZXXZICPCqOxiFimzADQuaB5EiQXUglbP4PJLg8MOXAlBtU06JP0MpqiofvkyWChqdCk3BbLGEbKMeURMMekgM756QFhpafVAJ2EnW6KP8vLrx6tH3Pu+JmnYXOzaXlYC5BXC2rx8cb0NA2KS+fIv9MDyzGy1jf3icRKTTB1uRBcdL303hTQuQZtpmJhnqqhp64AHTuJONNO4zMQFMdKZUqjKiDyAHNOOnZ2c9JrcC8OMrXMDABj5TMy6TSCncKbAroySb6fWgcFjhRkSM9YD+yPMqM2wQhgjN4ICaCrYIaxc+0VDHCNV7pC7YPoTuB7U4BS2ufZ0X3AHjJuIAX0TGPLc0nBJRL7iSsg6fnhmiqQpEyxLYsiKVNNtwPXJKVP105zwEznrGciFX6VCfMeBXQtfJN3NhHQmRaGSfmZrkc69yw7R/ihXqP8R9cwrAPqHCyF+hmybvo7BTw9ixlYRdrxv2MPCt7LoDiAPFLXFNBJ/+l6pViB71OFSM+pZ68UAGotQFfa13VM183fJUGZeTSO+3HWM7AUK0oYx+cHxaklgrSiwiN6wwDQ1TKm510tqKS97DNUEUWxNQ2KI6ArqKfSDgk020jxZSig6yFXItTDRI2fGlVoTamkHvOwmXoV08yYbqbPxV0kON0QZQ4KyGTMnwfo+qw0aKNt45EHytao0rFID7SaPdND4QV1YsOWlKD4NwFdtTQSNRhxB5rMiBZG4uMe6iHR/ePzleAUfBQEUsBOwZXf50nBjKKnyUjBDO+jn4jvJsPl+NRkToLG+3ko5muzmQ89TyAAYDOohJoBDzregbQ8BzexUuDZzH2mD5lrTg0d93oQHAWLmL6F6xTQlYmqQMG9SIWCVGAhQHJdSLs+fzDURVSyCzEApO+UqWXWsBgESUGCgM7yxLifKW58FsejJ1RpjL5yAjo0Cq4Rc3CVgalAAHOxV/HKyYNXEFVBQ4UNjFHPv/IG0g/nijHrOKhNQcOnyVWZfgZMSX8L1S65Rnqu2uYX05BSwVSfrd3S9HPeQ5Mxzxafz/MJ+tV/eWtA2lU+Hq6DiTwUplIhV/ln6jJQem6LIcoBdKwr0sK8Zj9rjsc6GRSY1fycJ9Sl9KdzCV0ekaXRUipTEKdAlc4v6mOh7XVOkx3yNLqdVHAj/1v2+JUQFEucUT6C6xAsys/U+kY//LL3Ul90wR3f41lMWaViQQ2dP3Et+ALKxqKGRxugH3fuySHWUYLFdPIpkaeAGmp7hDxkTh5EiGekzFnfQcL0PGiJ8vSFYZ5izEFmMCaZpx7SPKmuZRIJfk2Cso6TzIC1cBUA9XcKIHoouYHwvdbq9TZzFQmOB5/anAoR3DRYJ9BLWzV0AptqbdwfFRQcHFipSvYvZQqMvG4RYSsAA9fCx5P6iPA5wSdlRu2iV7tARULk2nLt6QMiTVDIIQGTIZJpKTBTQk+ZEtez3AEfP9ogFvzwaFaFCnw6bgI4g3WqlWrIB43CmfdDj7EDqsGrIODnIFqW4EekaZBrwHekDCV9RmY+lChXrgPGoGlXFEzwDDy3WulwDXcluhzIdBT8VaDUs+LrUSjYXG3e6Q9nhGU2MReaulXgUIGP68l94R7jfXgO1xPXKU2T8flYAOTQMrQwRpJihPenDFPpiLnQCla6fnrulK/5+KOGljL0PDBP+aMKNTo/XReOk2NIx4K/K5XQC2Ktf6uBNO5hRUPyX43f4B6S5jhO/B3OPMqgdoRYbUmt1LOWdy95CU3uQbhEZHt7DQ0v8oTId+0IFru7cY/Ux8/3EuS5fmrd47tBowiYRpQ76mAov0p5KDVaX68oXPh+QpBfXFpToKMgQuGtXTBAL4DObO0oJFJJIl8jbyAW6N/Q0OlDx7O511wL7Ke6wTAXFDtzASA2d3HBJsbWFP4tAJ2Ek0X/xiR5ZSwqGKgk5kFpAujOgBiJuAqgc3Gp7eUdBj2AeYBOomZAkB42PZRkQMqIM8YW09bItHhfqomlc6fkxbkzyp3P0QOMzeRc0nlqnn4qgaZCCUFaNW+Og8wpfT+eQZDL2z++g2tDqRt/UyrFO1LtV5mHzjVl/DwQGF+qGfFamNxD+csgDYN+9HCriVr31Q+J5/Ei3aa99zmEHPrOdI66PhQ8IZAhUp6aPINmeLi7u7uPClrStVSTaMo88Q5I4nwmhQQy70oHmuTAj9cS0hT8ON4UyLL3o3Rzo+6CIYVM3ENrCveO+6Dj5nkhbVJ7wD1kXEw55P2pkKqVAzl3/cl3cE5kcpyXPy/WqUgFe96jtM3nZecI4AKBI5oI84BT56xMXc2wep/SWLpG+cAcqq2l33Fd1Tyd8gEHgPhCngcCENdKFRK+g+dpaQlBm+3Nabj+6dnm3rUBW+Tc/m43u4dYBH8Pq13GFtLkoyzzS2ClBeAoZSUG++FZCvDkLS5ALi9ZCd0k1wB0nB0COgEz4+ki0Ol89XflVbq3YbwQqEL0PJ+p9MaxEx8pbOnfxRLm14r/SQEd65QCOspuu/VLotz/zQAd0gEHSGLC35gwgTRlBAqe3oEsArpLehHQHUxQSzf2DGcAGoUETiBPwlOBgcwQ70zH6ZKUoGTepuYBTnawYpWz9BAr41ANg4chY3Aw1Xilo/a0ET24qclJmWuwNYfiNiodqkCRCR9Jygefk0qFnAsZolb7UqLlO1SC1Xelh1DXBO/mgeb7yUg4d/5krfJUys6AsxnKrxLkMAaCv66jHpRsn5tN66yiG1ysfLe87GAEEKZgsFpQoz8btfoXF9ztQsZLczuZJgFdwUhI7qhOU+n8cXDxTE2Fw/0OwOWSaxiIzOF+pkCmAg5pqSWQFj2okoFNeQJ5xogld1iFRTwT13C+GAefw2C5FPB0/dlmOBcwpE8114VnO2OiOD+s8ijgRj6R55LL1hjnLlYKywNbntc8IYPvVJNsCoIEH91T5YXh89CtL+MJERx4XZ5A3cZvolmf8+W4eD8tNDo2rEk4TwHQyQR5j55jPZd6nvw8QzOMe5Rq6AR0PJtBhy6IxQA8nt/UpclzohYQ8jb9ztPJVoAPKDzWqtTJ8ZKelH8cpQAmMRxqLVM6S+m3xcsQlNjeTZHfcQ0pHJPn4SfPoc8dMQCxdLPyQs4V1+cBuvOlQij7TZO7z+9fq6F7GVLRyEnEZLB6GPRQZhMXDZ2Arib33wTQVQNJf6fW6AKCtM/LAD4JolHgwe9kWGSUZHD+ntg+UQUUHjYSgQY1qbRMDU8BXQ8MD6Deo+DL+0Nf9HZAVzAlYem4/WBFxoFrFQR0jbB21LJUClWfkAK6MisejtRkqsBH83ieQMQ1XQ2Qsv0ohaASrI0KlNw3nWsqVECrgMmaDA7jBwOgyZ2ms3R/lUF7K9wIKDy0PANc25Sm9H49rLp+3H+6LehzU4ZNHzrqDWJ/SOtkAni2uiD4Lq4drFNoTASBhOuHn+qaWk1DTMdHRkVgwvegHQoiuXsMob8YcpaVvjgG7qGui54vN7fHuigKWCocpOPn+PyZACWYXKWeue6NCl55v+Odur4qfHPMKmwobyJNdHbCPdHS0HXs3Mc8YUOFotSCg3FQYKawxeu5T4HmA6DDz610pYB+tAAiAXQFc+uUr2nU0LOxhgmGVDZJZ2Xdfo5Z+YfSCMfDM0hQb/vpZb/B/472oatAowpOm9AF11UpNPzm+1SQSNfkaGAvWL0W0jQpUKWArvuf4l/g4e2V4nQNSLtcA1yP3xn5DkB3UNeguP+/AB2DV4Z9lHTHnL8o6WEiXBj6xRC0U650BIYZm8eQ4LmxBKq1Dp8yehU0HLySlIX0OZSQ003zjZN+yG2EItoMAU3NhgQZF1xAjBFgdcP5PPZ7psSm7/FguMjQUumSzIWHm+tGoYDCEwhEwZ3aLcZLbVOZIMehYJcyXGUeajKmgITrVdBSwNMDoNfngR2uRdoaAJ1rSk2R+6zMTZ/n88NBRD/kaN7TGAC1QHDOetjD/rfWH3+nAg1plGPLY8x0qeh3XD/+5F7hmjYGgRF4UE8QZvJcHqAfzoU0oRo6AB1MWQUgAjrWA2mF3P8UbDAvgLY3s4n1HCjUYJygpTTKuw14YakRhk/61/Eq3ziKztiESDJN8gCZ96lwSxBC22Tt9pYy7ZRvKX/gXNP1TWkhj75b57tyVKW4vDmnc+czCZYU/PX8ku/lAVMYM+imnPVqIH3rGvAZbYIULYoxKNh5t5R+9fnnmNz9uVF4IqDn0ZSul545VSR8TojfQjfGaGJQvsPx8nzpmVKhQ3tg5GEI7+c42/GmYI16KKyjCpMKkbyPvIe0kQG/mNx5H6/lmaTCTOGMqcYA83/zoDjAkQbBcTB4OQ4zfYvpRDgh1ml3omA0ZGRcqwG6Tjg9wOnf1HBwDzenzaeeaOjpYeL4U6nV5xNzeHVu6e8gJL1XARU+9AaaKyQaim4+A5VUYqUGzsYlaUiNMs21TP7UfhUoyPTJxNMoV5VkMU48PyVorgE+V5O97o3ek3eQ+BmJWq9XKb1UDj4ojpeAjutpbsvoSlJ7MC9ECENDBKATEDE/9SFndBqDTjh//5mkDX4eQ1DmpUwr777VmHobYwKQey3q9g5ZpHXQieZBK8PzPcf+rSxnLgOCssbErJZWyD1GgA5jF7g2au7mM3W+GcBGQGelt5QOeVbyAMnniD1J0llTAFZwWg3QP8+Hnu5VCvpKE9zLtcbRzgtbpV/z6CAFPK4Rr0VKmK6buhgI8qlgSPABoBeR9oSa4JJpoPxD90/nFrTLYB2kcMR8dr8u+vfxbA2KS33oyivSdVU+qIpEBpglWJjgS149qDAt/dsm1EKhkkqDecJcHv9v7VPBFhqLGf9TwZ/zwmc8Dxw3FSXHoxgUR9AmrfFZGFMK6IyIR8qaArq/81+roUNK0hw6DIBaEVNaODkSuWoZoU5S2BAyVdXQaXL3a6TmtGpQawEqfZAcF35qJKjmkadSMO9RQiZw+EGL3eD0MwUinbceRPzuEioaWDTqWepTarahMKDjonnYfUgwl8e0t5SRcK0VcDkGHS81bRU0VCqnj1DNVvouNcmTGPF8gigCONqEmCi8kAbIXPQwKfCr1JoSewBVBITFTn5RS8ScMG4ADfefQhwFBDetozVsuSMDdLwX12PM+Mf78xi2X4DDFiv18QCuxqB0D/V5ZJir3a/Xpmvk3eYioOO91OTJCDnX1QCIhWVgcuf5o0CjjIj35wkkbKuL70BrtPiQ1ggqShsZsFJjiwSlwgp/V5cL58dnM+1Os0T0Gen5Uy0rAyFUqktM7kp/bbxKopD5LDL8lHcoKKbjUH7F5iz6Tv09vVd5KL6DUErNVQU2Fa4UxNqF29A+NcVD1YpV8+Q5Jv9QhUbz0P26qKED0Cmw+fhi2hrHwfOte6trSf6FuXKepFVgw3x9Pkt7TtcG71P+p4DrPAoZVux2mXRm47PyLGjkf3gxfOik5zxAp1BNOgYfQuYM7nHzeaOWFcbiPun55RyIBfjJdFAAOv5zKy0bLP1rAZ2gpsyDzADAiQO/FqA7eMdKSZikSy+xvrofWGpBIJKkaxXemWqQrcUOv6WATstBWNCV0H40/vNNzKlpnB3qWBmOxIef0FA4bh5yBT8eCAUjbC7GDUCHhs7SozTL67VqEqeAASbC1CK4JDSoTpkFD4EyemWU+JyCAfeM+dckKlxDjVjN7E7EXphi0bVcPfigCcwNe4n18fVgn+VKR0bMDrwgSjlM/tzYkAefqw/NGQ1oIiuE0fSULRSW4RqylS3WFweHJv8A6E0/wHgHwNrT3ADoONTRKgQT89z8vAskvX29Pn7uB2lDgW0Zmg1b47KFbvQZKvPk87HOtLCAmXdWQ+EKCGfKeN1qUyrlRve7P72AUpuhfSwZpZah9T3DeBA36cJnjECO9dOxji54Iwo4ngFnOrRQINgttpVtA5WInjwTWcBesWCo662R7cqESHdOi5F2QrtltMQNMSB8Jpkp3ovn8zzpuQvzQx4ugmolqDTrLR2AyscQe1eHdQjVHZ3m2F4DQhELzEg+Ndv30keJ8RC4gtZpTl+ZgCJ109O5qGCmQkdHR6BLFbL5uwpBqcDA7+ADR8VCWkmVBxFMuLa6fn6+pSc458DnZvfQzRP97KlwhxgqCkc8lwR05ylSPc7XIPJ0jsU1ZLFQ6jgwFg0KJB8iXUCZmZ2fPboXiPjEydfIx6h8ulCAPYxtp/MEKvLAVCAmXgBD0UsAbgvyP64b78EegA9RMQJ/7enpiVk0SzY2PnYUoKtgQIujnqWWAh1on/3U/Zwec/aJzdWIJe9AumQTE+kxCQCLSk7phijApgvj2j1MtrGWNhmgGlBSHwYX2RljNJWmPcb1QJAgFOham8d+5a1ROnNgMZto7nDi6wgARaZOJkPGkDF9yakl4SkzY3BTOFAr/i4Ul8E7uN5qkqF5hWusoOpEyT7hSUSwMpDVCbLp89Ie93x+thfSHlYFDZes0emnseigqBow06AgQcM/C8DAO2bmZm3d+vU2PTsTzL3wsRaK1lkJ4Io1wLXeFhY+4Y4gzU5NTdnIyIi9+867NjQ4aIsLIap9sdGw4cEB++jDj2zL1i1WqwfNGiTe29vrQIAI+OAjR0W1kgfBoLIa/rnLApWsEOkbhT+slbs5vE/xUqa80JLUftgAFgDBVlANzwfPiDJvlfqDWR+9ygHa0Q9XLvu4xycmbXh0xA4cPGjdPb1R+m616IWZFIwyAFTTCtgjFPAoFK1Rq1t/f78dHjtiG47ZZLONGjiXCymDAwO2WG9Yc3HZ+ru6bXpy2rq6um1sfMLWr1/v5uup2Rnr6e39fyu7kh1Jrip6coiMjIicauyqbjUY261eAB/EBssC5B0LZBlLIC9ACDEtELBghZARH8Caj0DCYLPAlifc7qrKzMoxcgx07ns38uZzVtMUQunOId503z3nDu8+WQeSDDnrS/n37UmZzDKJyh25IrBy/bu9Hj765GN5pVypLIkVWwCz6RQPLu8jn89FbqkMuTahZWVBQ0M2VudYnYJqgVaWYdAfgpflZFkL9WodlaKK+WwmczEajdBqpY7QFVvM8xnu3TvHf548QYXEL25iu1zh4uQM/atrZDzlwItmuP71KobjETrdrhgny3mOVpLKfPMEAwEl1J9WR1qrS3WQyhBfCehKQvdIjylWYvWZ6j83t1r74+6krmcZPFJ/oBHtH5nzxWAka4nrrPUR3LZyu8scl5Njvy5Zf+9P15R7Tv8saMpcyKbi0cFd6dlwLlUv6jPsftJKcXJhnKnDbueXe9mekFHCo+QivBwoJFb2rpDQc+E8ma7vFl9sX1RuQ2NN8YPhQrXeVdfrmNW7YHVOmEcgORBm7M8N6HZRdNB8DYEmBHTLtu2g9XkrHj0wgK4Trp+rS0bbtEDlFLKLBdpn2zY1HvgFYfLX3xWegRp5laNgWn5WJ5UKSsrU+vZKa1GTP4yVafuii6NgbRdWGHKxkdu+lEGqMuAztO/KTK3lr/OjwqDP3xNYk319iLSxfdnQ3mIRkuSLBCmD1j7Y3aoCKxO/cjEyLSohn/njfGyTILEkaavXBCQIFnJlJz0kzK5erOQKQwmD+HP9SgDYr5ubGzTihgA6Nx//COgkE3EUYTYeYz6f4eLyUj5zLiwXOx6PR0jTxFnwDLXUa+7+cibCscKUeA4YgmnsFUKJWN+dAL9e+YRMFxYSi3fvIh8gqsd774WE18bGVAaVdW/WK3S6KTYbd6NTLmVe61KsKGrGUpaz1W7vrrn0ysMlkvGWwgqGo4FY6c1ahHaasbg2WH1xvlwgbqXoj26xrhRiPdM9G1VqaNbqaLEgxpbKqIbh7S2aSVPWZDKfYS3rszsSyX5LPW7viZHl9SQmbtCC3sh5cLZ7PeiXMqUeNPGINBqYTaZEfyzyXC7FEOJqvAChjmG7qlAPA3qByWRUelqyJEOtUscyJ4GolMleeT5HyvFJXbEN4riB4+MjfH5zjXqaCqnb5ks0q3VMb0fIEgfot9Mx0l4HRa2KRtKUW8O2qzWK9QarWS65C1wni2aWPKvBY3WP6A8jQywscxegHyLiofyR3CnIhqDG98NjYXv7WEqnugJJojfkfw4chYj4LHV7BK1cIzVcDpwSsm2ocXII1OW5UgtgV0f+kP4Pwbwcr7ltLcQZ254CeuhFVjKh5XNLvRYUWtN1CD2vlmyE7YdEXscVklf2U8NuYS6aDaVYnFUPH9sIc1RKQL+LYVihCjsjTM2AOp9hO64gcxAM/JvMUbSAboFHhdcSCCu8BCQBIFOL2X6uAGUne3/iK6j4uOuzAF2UCUFXr5nUc69e8O31jap4dByWLVrXkvRNXK3u+k6dR7tImtCm86AM0QqrEgFdC43Dl5vyQFlD/T3nj6Vj7eUk1u3LZ1Ohhptxt6mZteoqLkm2tSE10r6ESZwrluAcNSIBK97hTuVPQK9tgZggS08DEyx5PlbW1LlGabHyPQJ7u+WsVYl9+SpPdFnT3iZJIBsfT8dCDrrdrgC9i6+zYlUNLMQi95dLZrvzBKxp2dZdGEA3oYZ8aJ2Ss0jyFY9n+gsUdvPB6xPd9ZWhrOpaa7zL7g2VS679Ip8gTZtopokkKDV81br+YIC4mYiVyclwl0C49C15tr+H+fj8WL6zzheoFcBiNpf5Pj47xZLwVaugqFYQJ02sFkt00gzr+QKTmwFqFRZxcu54FudopqmA+WyRI2u3xMoeDIcupGQAXeTd8zap8+gBXcIG9LrRhe/rfNPDQsuc8kHLloVWaVGLxT6fy5pbD1sIYjapKVSKBNJGo47xeIxGxHyIBiajKZbzJZI4kf9TDhaL3B8PWmE6nyDLCOLAcDJGIp87MK+sNqA0sX8xPUOTMcaLOZIgyCtVAAALW0lEQVRuG5PZVNY4acRCSrJGUwgirXhn+e9MVKvDtP+qw1TP6vctoKtcqewc0oWljKpBcnc+mDyOz7rrz2WJuz0qbRlAl3aoH6SSnA9Tm7a0oI21Dg+1ox6C0KCSeSCYuRvFy/wPO3Z+R6uqqV7fe2XIKdpdv21/q+O2OUdqrJR9IeEhITIhM2uFsy170kf3ra4B27DPtPhoAd3Oi8qByrKEvbwXQ59l/60GgQK65qlYT6rqHplTutwtmGvjVnBCQLVMRVxnvg62CpBOpoKTfaZtXBaHwuSvf1QwUhari2fb18+cdeUrmZnLPvQ32sc7pVk++N+AXsawPaBL+8pO/09At+NQQF+uFnuAzl4p67IJIVaQ7XpZxh8+P1zDkEUqoJfjMeECFTi7obTdndJ1lqIclWEJTxOOoauOc8eqaxpXpdV80+/Le+LWpgVAt6G3/NhfggLBxYU+qpjNZzg5PS0TQSbjsVgPl5eXYoVPbm9FofK5veMjLJcLiRu3221xmfNIG13szAamApYNLK7EjTt/zsIXBHlfC51j1Jg4PQW01BzxckRj32PEDGEnYXftF2uhW++VsOyCngRC4gbL5QrTyVRUKmNsg8EAZ2fnKDaMkLmzifSCyB6jAhQvA7AsmGVbQTtJ0UlbEoYgCJ+cn2E4m2BdBUazqYAz3ckPL+8jQhXb+QLtrI3heILu0ZEkZ9Jao2U/nk2RZKl4KOitEG8NQT2w0GldbZcL0NNAhFysV0hambxyX5OIXVxcYDwaYb1YIo2bQjiyZiJeltvRCL2zEyERVkla/WEJZgj2nJRmsyFkr5W1ENUirPIVmlGCZhQLORoOBqCFTi9P3Iyw2iyRZqm43et8r9XGzU0f3STDmlb3aiOALZ6lzRqdsxO0j3q4GjDWuZGwxnwyRbuZStlWkj57n7Ul8lwr1R/WM6d60u1XWuzO86Sk3I7TEnadi90+d3lA+ncINJ8H0Mtyc56klc/zpVv1KtS9AjT+S0K+zZ8lNqrLQn2lX5ecDw/oGuKzBhG/p/rnEEByn/O2NSH/3qizz1EjiWugJ1fsHEppWn/KxXpBLUbZ/iigW5m0Mf5wHhT/QuNK+6gG096pq0D/cwyKZeppsJa7GiKlQXH59Rclhm4n3U6eKnbrCrGAzs6EgG6F2gqUtWR08Nz4tNBFaRilavtgWU35O28BSnzuGYAeCvS+wEnG0C7+spO00mpVBU4L3V7rKptPC8+Y+bPzpPOqrO8uQGesWBeOr7rAeqb0rg2h79vnhxa6VQ6HAJ2KXgujWIVySDi1vZ2lVEXVl1aUmsia3e6zR0VOaNXy6AqPJPL9bSGuX4I6gSlnAppkKrmNKTLinZgkeqJE/QUUtDyTNPF1jAtcX13hpRdekKQSxurTVoZ6HKE/HIgngLHdTqcNXoDR8LFzcRVTYUsyXYGtJO3s5I9jFFJBwCVgsNa9JxlagGWnkBk2cGbLvuW0O5Mext0sMyegz3N6FOoSj6W3Q9Z+WyCfzp11VDhrWEIa5pVtsn9R0pCjO7TQ+fl8OhPy0ep1UYkj1JIYs9VCYsCj4S3un55j0h9KqCOf55guV0hpjddrWDHrdrV0QJc0JdeB4xci4o+Y+cFKH6vbAp1GjDVBnZZ2BZivlvLKf8vVvkWBtJmg22qLu5oubb52shbiNMF8u8ay2BElm3ug8mgBax/UC2yKtYz57PQMm9UGlU0FzaiJ66fXnCBcklCMR2h1WgLmRcWRs9vREMfnZyiiCE8/v8LF0QkaRUVAnV4cxsuTdgtPBzeoJzEqUV3CH1GthsntSPIQSBCpF7R0pwKYNTo4Bq0PYA0VHadmudv9FhIX1Zth+JFyy+Iwui+tHg/3+h7q+n+4GLTbd25d9+/JEgvaX16jyYBlW/4nmrgcAu6h/WD1mOwhD+ian2GBTvuvVqvdY2VbTOfwBxd1zkJioL9TwLY5SDJslwBz57E9ft/KZGgoWhnVPtu50JBoqKM1l0qSiiVhdxdiVTnhZ2rclWE6r5vsOCyuVgjooUBYhmLdXIc6rG4HG3u1DDsUrJDBWQvdgmEoxKErRpTxc7jcQ0Khgu368XyALs8QT4JT/JpVq4Cu++GuTaSLqWNQVsXNIAlFzwB0ywBVaK1w63+rYOkclowtOI5hN7Ykr0X1L2ZYm4t6VKCsTCgxIRmq1uri7qaFrnIkMXUy7wJIkwT5bC7JWASURy+9hPHtSABzmS/QabfdfcSmGI/MY3mFbiEJXbQUCWD8726vK1bzlx4+xCcffiiJbwSlf3/wPi4eXLrM52oFSZZgMhk7C52AzrgwrXM5quKAmIDO87iWSGmhFcZ3CWjPcrkXRC/zd0je7yJ0BPQtnIVNC3OZL7FervD0syd49OLLGA1uxdIs3ZJadVzCmyysUaDRamK9XSOfzsQCZvun52f44OOPcHr/Au9/+jHW2KJ3fCzWe7eZ4frTz/DVR49xfX2D0wcP8M577wpRonKndU3rnmvKi1u0LKyuqewbtk2StilQzReIKhU0Wxl6pyd451/vontyjKSduUTI8VjwglXnCeYvPvwyxoOhhAcY0NgmEfKtO+6ma2CVoLofLUDsAI8WGgR822kLt/0hokqEuB5j2B/i8aPHInOLZY7ze+f453v/QO+4y7N+4ug/v3+JfLtFvz9AVmsAixX6nz3F45cf4er6ClmnjZPLe/jbO39HI0sE0CUXo1oTeW5nmUse9PdZa//VqlYQCQsWcSwcFxU5Zdden2rJi5Urqzd343eAboHcgqYlEHcBOgm5JMDJuu4AXfa4XGCimf3iz9yF1XwoL3S5W3AJ2/xCPykXJNOs924SrQ8ZRft62xNohncY8qjsh7ysVU0vns4X+6Yu6xJ0mZi5lxezHzrR2wPVULKArvNr9bLtp8UwGy5V41VfbRK06nF+n94JxQrrQbAxdMXdUsdcfO0rz8xy13R7K2iq0HVAoQvgLhANGZpTqCgt9EOAroAWumIU0D2xLMEkbMNuhJBFPo/LvWRgHtAt2FBRiUvtwF3CKrxhUpQyM+0/FYuNofN31uUesnIL4Lomz7LQDxGy8nc+KU4tUr4fslHtizJC9rt8JvMPPMEpAd8fVREXd7UmYE7X7GnvCCfdI/zyZz/HSe8ITcQ+OXbnMmT73N72b4kV6uAVgUA/H+Cbr7wi2fJJmuJPb7+Nk7gniU4z5Hj129/CeDYRVymTu/goWr/qcq+RJLA6llwYQc9QDeuNS9rjnzJlegJkLvjbaFepUF3xO3JDpefYtZU7K2f22JWMz8c0Zf2xRZLFGE1GqKEqoHx+dIJO1sYff/sH1OVdjTNq9S0X6ZQ62thijgUi8IINl1y0xFKysl997TsClMf372E0nYi1zAztrB7jOGvj97/5HZpRivevPsWbP/yBu+CCc3w7ROeohydPPxcSy3k+ZKHLPeybAn/9819ASJgiFxf/d1//Hm5nE3HzU9kymZHJcFncxEmnh1//4lc4bnTE7T8u5vjGa69itmXGvwMmOc7pL8tRd7UlkzqHTonSwtxKnkcryTAZjtFr95BGCc6OT/HG62/gvHUmc8K5evOt72OxXkiexWqzwrZawXS1kkx/AnovydCqx/jJWz/GBhtEiNHfjPCjn/4E00UuuQUkCCdHRxje9NHrdCSpj6CsfQ37z/1PULFuVQvorsrhfv5JCAo7AN9lVDs9wNLUDoBCIhkaXyG4yu8lBs1jrx4Qg6tEqdfoUVOXuwV01Xl6udUhUCx1Z7A/SmD3sl2eoNDjhIbc31VpUPaY8A16aZxHzVrzilEM7amHhN1Q97voVc6fz4uxnjSLGQT00MNiP7d73865fkcT3Syg63qpvHOMSgJVvvl9/W1IDGxfw+f/F/c/ZmYRNV1kAAAAAElFTkSuQmC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Rectangle 6"/>
          <p:cNvSpPr/>
          <p:nvPr/>
        </p:nvSpPr>
        <p:spPr>
          <a:xfrm>
            <a:off x="0" y="147384"/>
            <a:ext cx="4495800" cy="4893647"/>
          </a:xfrm>
          <a:prstGeom prst="rect">
            <a:avLst/>
          </a:prstGeom>
        </p:spPr>
        <p:txBody>
          <a:bodyPr wrap="square">
            <a:spAutoFit/>
          </a:bodyPr>
          <a:lstStyle/>
          <a:p>
            <a:r>
              <a:rPr lang="vi-VN" sz="2400" dirty="0"/>
              <a:t>Từ vị gừng rất đắng</a:t>
            </a:r>
            <a:br>
              <a:rPr lang="vi-VN" sz="2400" dirty="0"/>
            </a:br>
            <a:r>
              <a:rPr lang="vi-VN" sz="2400" dirty="0"/>
              <a:t>Từ vết lấm chưa khô</a:t>
            </a:r>
            <a:br>
              <a:rPr lang="vi-VN" sz="2400" dirty="0"/>
            </a:br>
            <a:r>
              <a:rPr lang="vi-VN" sz="2400" dirty="0"/>
              <a:t>Từ đầu nguồn cơn mưa</a:t>
            </a:r>
            <a:br>
              <a:rPr lang="vi-VN" sz="2400" dirty="0"/>
            </a:br>
            <a:r>
              <a:rPr lang="vi-VN" sz="2400" dirty="0"/>
              <a:t>Từ bãi sông cát vắng...</a:t>
            </a:r>
            <a:br>
              <a:rPr lang="vi-VN" sz="2400" dirty="0"/>
            </a:br>
            <a:r>
              <a:rPr lang="vi-VN" sz="2400" dirty="0"/>
              <a:t/>
            </a:r>
            <a:br>
              <a:rPr lang="vi-VN" sz="2400" dirty="0"/>
            </a:br>
            <a:r>
              <a:rPr lang="vi-VN" sz="2400" dirty="0"/>
              <a:t>Biết trẻ con khao khát</a:t>
            </a:r>
            <a:br>
              <a:rPr lang="vi-VN" sz="2400" dirty="0"/>
            </a:br>
            <a:r>
              <a:rPr lang="vi-VN" sz="2400" dirty="0"/>
              <a:t>Chuyện ngày xưa, ngày sau</a:t>
            </a:r>
            <a:br>
              <a:rPr lang="vi-VN" sz="2400" dirty="0"/>
            </a:br>
            <a:r>
              <a:rPr lang="vi-VN" sz="2400" dirty="0"/>
              <a:t>Không hiểu là từ đâu</a:t>
            </a:r>
            <a:br>
              <a:rPr lang="vi-VN" sz="2400" dirty="0"/>
            </a:br>
            <a:r>
              <a:rPr lang="vi-VN" sz="2400" dirty="0"/>
              <a:t>Mà bà về ở đó</a:t>
            </a:r>
            <a:br>
              <a:rPr lang="vi-VN" sz="2400" dirty="0"/>
            </a:br>
            <a:r>
              <a:rPr lang="vi-VN" sz="2400" dirty="0"/>
              <a:t>Kể cho bao chuyện cổ</a:t>
            </a:r>
            <a:br>
              <a:rPr lang="vi-VN" sz="2400" dirty="0"/>
            </a:br>
            <a:r>
              <a:rPr lang="vi-VN" sz="2400" dirty="0"/>
              <a:t>Chuyện con cóc, nàng </a:t>
            </a:r>
            <a:r>
              <a:rPr lang="vi-VN" sz="2400" dirty="0" smtClean="0"/>
              <a:t>tiên</a:t>
            </a:r>
            <a:r>
              <a:rPr lang="vi-VN" sz="2400" dirty="0"/>
              <a:t>Chuyện cô Tấm ở hiền</a:t>
            </a:r>
            <a:br>
              <a:rPr lang="vi-VN" sz="2400" dirty="0"/>
            </a:br>
            <a:endParaRPr lang="en-US" sz="2400" dirty="0"/>
          </a:p>
        </p:txBody>
      </p:sp>
    </p:spTree>
    <p:extLst>
      <p:ext uri="{BB962C8B-B14F-4D97-AF65-F5344CB8AC3E}">
        <p14:creationId xmlns:p14="http://schemas.microsoft.com/office/powerpoint/2010/main" val="3342197172"/>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590550"/>
            <a:ext cx="6705600" cy="3810000"/>
          </a:xfrm>
        </p:spPr>
        <p:txBody>
          <a:bodyPr>
            <a:noAutofit/>
          </a:bodyPr>
          <a:lstStyle/>
          <a:p>
            <a:pPr algn="l"/>
            <a:r>
              <a:rPr lang="en-US" sz="3600" dirty="0" smtClean="0"/>
              <a:t/>
            </a:r>
            <a:br>
              <a:rPr lang="en-US" sz="3600" dirty="0" smtClean="0"/>
            </a:br>
            <a:r>
              <a:rPr lang="en-US" sz="3200" dirty="0"/>
              <a:t/>
            </a:r>
            <a:br>
              <a:rPr lang="en-US" sz="3200" dirty="0"/>
            </a:br>
            <a:r>
              <a:rPr lang="vi-VN" sz="3200" dirty="0" smtClean="0"/>
              <a:t>  </a:t>
            </a:r>
            <a:r>
              <a:rPr lang="en-US" sz="3600" dirty="0" smtClean="0"/>
              <a:t/>
            </a:r>
            <a:br>
              <a:rPr lang="en-US" sz="3600" dirty="0" smtClean="0"/>
            </a:br>
            <a:r>
              <a:rPr lang="en-US" sz="3600" dirty="0" smtClean="0"/>
              <a:t/>
            </a:r>
            <a:br>
              <a:rPr lang="en-US" sz="3600" dirty="0" smtClean="0"/>
            </a:br>
            <a:r>
              <a:rPr lang="en-US" sz="3600" dirty="0"/>
              <a:t> </a:t>
            </a:r>
            <a:r>
              <a:rPr lang="en-US" sz="3600" dirty="0" smtClean="0"/>
              <a:t>                                                          </a:t>
            </a:r>
            <a:endParaRPr lang="en-US" sz="3600" dirty="0"/>
          </a:p>
        </p:txBody>
      </p:sp>
      <p:sp>
        <p:nvSpPr>
          <p:cNvPr id="2" name="AutoShape 2" descr="data:image/png;base64,iVBORw0KGgoAAAANSUhEUgAAAfQAAAF3CAYAAABT8rn8AAAAAXNSR0IArs4c6QAAIABJREFUeF6kvXm0rVdxH1hnPne+b36aBwQIjG1C2k7HK+14Oe6OMUYgNE9PehqZjAkrdvyH0+lOPJvYJhgJCSGhecAIMdlx0s5a3Wu5OytxSByHOAZjkEDT0xvufM+5Z+r1q71/3/mdut+5IvF9660zfd+3965dVb+q2rVrV1oH50ZmZqORv/gr//NzpVLx36rVquE9//uX8sfr+IqfhsNhcT3u3+sZZfdr39gUrsNz0OP+YMdG/s68HX2N/dNxpeea1erNeFnxnDhm9p03jCpmtVrFRpXRBF1wHfuh9Ir3xz5zXEqner1u+I/f0H/81mw2/TNoO7CRNRoN/4/fe72e9ft9v65Wq9lgMPDvcA+e0+12i9/0PfvszxwMCprgmfgO/3VM/K5mFb+e93C8vK+gVeYvjhF9w3R1eh2r1hJP8R688jp+z+eSNuQLbTfylvYlzn3ilYqNhulV50n5iGPDd5wHjB1t4XOUmzin08ZE+jkfZ9rwXo4Rr5g7lSde62MF3arDgv+VNuAB9B3zPk1GK1ax3s7QqpbkWttV2nGsmLM0b4lew9HQ/0P+VG/slrMxD5GPCrpVkl7RvpM2eMV1rVbL+RufwbMYF/rRaDT9O5Av8gyu4f3KW/xe+VB5PPY9ygjlLj079Q+sVKYX+SyMDf3HNTs7O/4fn2dmZqy73fHxYL7wH/eQznhF+5x/yiauZ3t8r7pReZA8qzxU6NTMd9U89zoG5etdCpI4Yeb9cwLkv0jL2L/4LIwZf5wrvpJ2oFPZs52PRkn3jVsfP72s/7u+G5lVMH/5CaSv8hL6F2lX0NoqVqvUrQIgCBjKa7a3t11PUG5UHwA3RpUh1E+Bi/lBSd8OR9aA7veHZ8ASOqPn4KXhaEy/SmP/zASga8dUget7TnycnDJAjeCmSpcTGZWgfi6bmELZCKAr0csUYBQ4KnSrJAU1rQ8KJJHhHdAbUIaJEhEUqDRi2zomTHbBIFlRKqAnxdXwCcck4zOUND73BwPr7HT9dzwHv4MBFXDwnoBOBUEF3el0JpQp+qWKEP3CPVSwOo4C0CtVG4kRoEDAfigTT/BUxWwwGhSAroJNGlDg8VuZMUiFFenPzxh7BMzxONB3v3Ji/iMvsA8qlFTSECh9fpQZKiYathyD0pTXKH3Zliq4OEYohHqjYoNhMsDIb6SjGtOlsgxjrA+llgC6zCCK/VbZdyDnP3EElL8JphEo2R+YA2XyoXQjLWicjvk7KfshNNqU8etcqmFK/qJRpgaJ3kODSmkzHksysJO2HeuAKM/kXRpo4Bm8h6ECbaxArePANbiW9FH5LuiXDe3Is+xD5AF+73M0GiUjVZyhSAfeX8Y/GLUDj+hPlXWld0Gg8IYGrc639sGfL2DJZxLQnf57OKPEH31GIa8js36vB3O2cCjoIJA/MP/T/mAIVK1mlgF9grb5A/lH5avQs9B9dViDY+zIg006ZTiyWnYOHbUzHWjAANCd/0dW6O1Kdak5mgaGuJjCpBOqAEjiTHsGAUsVgd6v3mCZQcBBRCXhisIH09/TQ1eFpJ5Ammh4Gbu9szLwj8rOma5iVm/WJtqP90b6RYGhB6V01GeAPqAhGR+vhYc+Glp3Z2fid9KTnj3GD6UQPXT11jk2BXQypwpcZEo8u44oQH/sDemz8DzeHy1vn2tYqDayai15aCp0nKtIl6hYQF9VoFH4KJDkLeUBfNfvAQwnPQwVTDyfRoGOjYYWjCLttxqA/J5jV8CNRo6OQa9DmzFKQJr2h31rNGHYJSMOf0o3NRT424TRCf4fVAoPQ2WUdFZaKCgn+RtZpZpe9bcy8NZ50T70szFSZhSp7FORgxbja1PUhB46x+5KLhuZ5UCc9JpeH/tHfuTclfffcmQsRbB0DGwX/WOf8R1BGdeiD/VqbVd0Q/UgPUR8xzFxrvldnCvVxerN6xgioCuvktbkUZWdCf0G+UFUQQyCqK9VPpWXIl9xzlQ/Rp7gNQWtsxFJQI86Rp8Z207jz4CeI8+8XuVIHYpIPzeERwlHIn/ws9KSkRf8huf2ejsJ0KsZ0J146WkE9EIveOeSnPF3vGu32zYYJkfM57q23HLonxD07Cnie05IBFt+joAegV0tpMh4SsAyMKdiiyBYEA+gUPW4iX817Rk6QarQrQIB8xtLlwWm0UXHjglhyL2sDxy/0leNEwBtmQJkGwATDfXie352bzqDpvYJ7+m14xqG+OihuyLJ4feo2CL4qMeutKOwIyTEa0hnV/ZZ2CKfTArpKPW/NvYO+TvaUt6LgE/eiBa80hb90QgI56dQ8pZC2h56Dx6m8jWuwRi1D4yU0GBwQStZmorArUZBBAHlX77HPKIN/KcxR5DY6e9YDR76IIVrlc9VgUXZZh983ALoZQqUHixBieP0/sE58obG3oN/Eo8pKtIJOUCEJvNwmfdMGrBtNTiSQuy7QtvLQ6cxzH6p4YM51DHz+eRzAqYqZfJduibJ4nCYlGnZ8g/mD2FpN36zYc5rEer2NqHCQti6rF8K6EqLQumXLDmO53rchs6P90GWWtUDjnpJ23QZN0vG7gScpQ9sI8pf5DGVnzIw51IFnzkhTwHQI9/hswKytk1AZ7SE9Of4OdY9edkN4hSyj7hHkoD+XE6hE4BrMe7uThcQpCsWRXi9AHVop7ykBMOF71O/KtaemXEdWvS7eWDWPfS9/pcBcVTU8Zqy3/d6zjRA1pCY8g0ZCiFvAOpe96uinGRwrMMnz5Df66sKCgV5QvBgNNnAJyX2LSrU6BnqhCuzKjBwTghsusaGe5xZS4SYgI1XKA8oFIbt8Z6MxXBemadCaxKMpx6Bhp3RV3joZcqYwskISRl/AQh6WO/PgK40JKCjfRodKswK+Cp0qoTwHgpfFQX5xOdxRCCfzB3R69GOr1PldXP2Ad8zb0EVWBznawG68maZfLwWoCNCBA89hgqVp3TME/2DQupDSewdoSgbgxs3VTgNiFRNArrSY9rcFOOG1zpKeRsRbNGGgjl0AWkOPu52dvL8pvkr89AR1lZlzXYiz/OaKKe8XiMDlA0AOv6Go+mAjucR0DXXxecrr4vqnFAGlBYKLuyPGhaqpyIPRYdC+cJD7dkjdH0qhpgaymVAmcadIzNTjDi/RiIXZc9RIznKrupl1afqobtXOql+S9e8d4F5NkOZI8HxM/eE15MOUZ4IqKPBbnNGMYIRPuY10UChkV6rjZdsXPcDi1w3Bb8/e+c5HJV0Gtbwfcl2PHeV2SOLRcg9gpZ2LDJNZLyomMhYmlSg1xCQFWCVGXltWcimEIBqxSoIWeR1uDKFqElBu8ZTqVqlmtawVahin5SxeJ1PsI1sMPRFyOIZgbcmknXUG1aDRxk50pnARWsTDEbPAmAYQ/pRIeE+MC29A74nUBBwKVikBRM5VCiVP6jk3eCSpDntD66hZ8lxqPcDqu3ASpWQuyoyXMvxcsw0avAbrf8IGhFgI6ArjWt5/vUafY82tE3OA2hB3oyKSvnptQB9msLlGOiNM3Sqyy8AknoLyWKTYKi8VbakNZaTiiEnh4ZN5F3OvX4/YRBUzXoeMi/z0dJdSktVjllgrNFKiW1lRiHBkHzHqBOeCSMLHnoC+NQWr2O/MXYCOueBc8lrIw9Fgyx6rHj2WI5TQijoz+dHXYLPzLOALqJBUhi6o6TAVa+Q3jRSIqC74s85D9OWnMgD5BvVjcqvjeo4yZHXlPEz51HD2k5niWzFiBN+J/9FsGYbqneiHuQ4VW9PyHLWLwroCtyqB/R9Mb40YNc/BHQmFZNX6eGX9d/Vfua9SDN+xvzQSFD9Cbrg+2Yz5YHw+XimRm4K2QOdB2lZZ/yfURdxyBfO3leE3JUZlQHKBJ3fqfdWdg8HRqYkWBLQnSElqSw+QyccvykgYDI8S3AKoKvSLTM44FpX642JNaAywYp9V3oMRgh1TldonETt94RRwLCRWLmqVAhoaJPMRSVEq0+VmRojoD2uxTqvAjpoDkUXw01USqQbw8oxDIXf+R2u0d/V88HzNEuYfdA57WIdqZp3LeTQkY4HbdG4QDtM+mMUQgErCrDSTAV9TN8U1ldhjILJKAcVOX5n1IJjjcqO/EGei/Qh/aJsKBCrXBXCLiH9hGBIyhyvwUZAY1RhmmLzMSEpdI81QF2DVcWalPnQsAYu0eJdqiIq6QkdA1Cq14qQodKDfKwh091ykxTaXoCuIVvQg542544Aq4Cs8xd5Y1IXUCb3TopTuaWR6rRH2D5TX2mr4+QcEnDIS6pH472qQ5WPlL84rma9kTzCkBhHnpkKplnrkZcZOYigXuaBK0+o/KqMRsCPfXewp8GQdSjb1j5oUtsu0MUcNBtWyct7+J3hcY1QKOBOGBTjdNoCZKPBo/MWjQJk2LsuF71H3qsBm7Kexe8jZL7l6yYA3ZdrZPfZ4jn7C24sA71oQUWJVau77H4FJwU3vzZbR1EBRiZSJaAeKO4fDLGGM16/nMbcsR/pmVWrNZoTcByVVmx7l1LzjWO7Q44cExWKth9pqIysYMbr9lpD920t2dCh5+DKNns9AG4FdL4noCMkTaaL6+V4XlqjnNy2RgZHln0EdO0DxsVM+nGYcsx8oBuiDOQLXK8KF9/jM2jIdgimXDaItHst/ow8WCa4+gw1crj8A0OIkSfmQJBGZQBGIVfA5XNdMQUPTX9T/tNnuxzUUria/KcGBtdpsTUqglJhIFjFGnVs+ynf5aFtRzB1cERkQNqPtCdfqXxH+vcGKamqTAYc9LLByPGQXomf0s6OuG1N+X/CgRDjmREjAhJpHvkhOhSTNEkeqKcTyJZeygf7T6NIo0xo17ck5fXRaNzxeYxwqYziWjXco/5UcKbuiHrL28uAAqNC/xSUyiKkei34i4aSzlGZjlMw5HjVA45yx3lUXNFnUO8R6Ni+Ghd8ZgRzfzaM89HQjUqOk04Dr9dlNaULDYoqdvkI0L6WHtAlJAD2hIHArb3InufW0D6WZrJXnj30cT+SUYhc+0KHHLjwyEgHG4EvZgkrs+I+7hNUgVTFhcb5zBgOTpKQgD0yJSdRPYSoYMCHI8O2iUmlGBVkBHl+ho3HNXRVNAQffMd9hAQXF8S8pxSAVqlhL/w4aYpr1VwjAcOrgEWmJiNN63MZYOJ5DNm0mi0PeZP+7LvOUxlgsB/sb0ET7k3Ne4MZcqYlTc8Yc5l2GSSw17C0XgPw4xgIgmxzgPsGaU83Fada12rdR1CIfKpKnAoP9+u2ETVM2CbCpZE/dL5IxyjMqnzYFwo2fuPzmVDHPmlCo66HlircELXRfvn1FSz5DCdyEDQawGdyPnQs3mdsusGyxmByu6LKwq42db3U0DY87BTy530KkjTwlEZ479GaWs3W1tenhptJMwIh96CPl4OSwYdQxTRAZbvT9IvzsShkjjd6wNr/8fVpzEyKw3vVHeTJvZ4P2XVPPXuJKoe4j3kuKs/Ki7pPu6zv0SFToxBeH4CD+ozGDKMIkFdG8xipYsSAOohbvpR/tY2yCJrqQAVfpQH1m4I65wq/4X2r2UxRy5DQqkaZYlvUvQD0LvZt5lyISHteHw1yXFeMMWyZ4zyVGSzKB8mgSnqC37sM0TmDsyn5Fwi3c5wFnlpaksRz2J/KvvMPTayhc1B8JXGiYFBApildfq/3RWABkGMNDjk5ZUqVilH7FJ+BpDSG3MuUPAkbf0vPrFhfkhpUkVEhQ6BUCeOaIrGh3/dta71BShzDPQXYexZuKuiihohajOhbGaBHmqmSpqJxQYD3iiUDKfpCBarMW6YsKEgM30f68H548rTAo8Ly9TPPI9gdyuT8M6mNCgCvEwrE8xjSFiJVgJx7zZJVHiEd1YNRpU3FurW1VQAGxkQF4zSpIwN1snBL5H9a1BOWtKC5RmDKAF33qavhUqbkyauqsGOWcAQm8J56a1H54HM08tTIRsg9ehVlcqQ8OVbYI6s1UpY3vqP8qOEQIzbUJ/x+B7sMgvwreOkuDzoXTC7DjZsbmxOAroYW+kTAi/Oq4BfnVsdPI7TMYEBhmVodiafjbYMR+DWkv0sXiSdG2kUej9umIsgorcp1XNKtoLfq9EL+q5N1Lngt2kk7CZIOU8eCz4L+ge5hlnfECJW3OC/st8oX26auoKySXzXCQUB3hy8/nPRVHctnRDD3z3CMivjWGBRVHvhecZD98+9y4xOGUlhGLW2b3ngEdBQ7o4GXHRIYXkWeUt6Pnjz4qg16KEYkgL583sERFY1OujJOFAb9HC3AaUylE1oQHOvCCNmJQMe2IuApOKachMHEGnwZGOo9k79XrddP+3dVUZIeuFYVCqMFBHisHzZb9WIfMO4rfsuVn0jTMoH9XgBd54EgVwAfjAgAYl7/UsVNEOZYFEyUSSkkeKYmwlGY5+fni0zVaBgAyNE4XhUkMFb1hrl2zms0BwDmGEKnZYCuxlMEFAKXKlwqCfYTYwOgq9GpXggyTAHoESTJL2U8qwo08pWCNAGLBgf5uLCkc0gtKiGOi6+x0pteD/5HhjuVihp+5AVGSAhIE4CP7RmSTVumECOQqbJEdKbZaqbQe/DQSQvyPz8TSAoZ8yzf6X8qf4wCsaYCBr6xsTGxhqj9w3tdQ9d5pZ6hh6TzqjoIS0aU3d20SAa5JiXyObrkwe8ioHv/auPCUmV6ijpHn6F8RkDUsWk/adBB5ih39H4JEgj94x46JSqfiIqQ3myrWAIcDG2ASoYSIVE8oJ6K+lU/R0BXPaCyQJmmoYHPzUYjLX3lB5YZbXxGpJ/3LYM68Ef5U6MGeGZcSqChkuaGmxUmqyWyPTXQIrCj417ljREG1pIQehbr5gi3q55NZqz1dnZkt87IKgi5E4iiFYcOqDIsE7vY4QjoVKBl9zqQN+p7htxp+Zcxuz8z7EMvm9Tp6gKlM+tOUJ0ABQ8qFPyugM7P8NDpoaghQCagcOlv0ZLVPiv9KBDKCLyWyoFJNTqHuI+ZlREQIi0gnGR6KD9eD0UGYV5YWCjC+RQq0iotOSRFEK1oZoviWla2Iz/RiMD6+cg99Okhd86/eqGkLdqksUBacSykNwEfdKPQ4loC7mCQAL2Mb6jI4+8KfLqLQ59PWrGPXH+nAtPf9fnRgON9nLcJ0K0A0FOVOCoZ0osKnImPqijZnoOZeFjaRsFfoYyxKkaE/D3kXgLonAfVKaoYnbY1REnqRQ6LAh77gusIMAy5c26x/zzdsztLvKz/SmfVJ9P1Q8pQV3pN8gkLJ00WlcHYmVzl1eCm/AGIAErwwFRPqhG+F6BzLsp0F+VFZU6NSs7PAFHGXFo66jeMgUWpGHJHW4XMDUcTldai0R3prTQnHeOSLr+Phi31G8ZT1GRoNNKSxF4TmH8jP+irLxlKJTrqMQV0RibUcKKcu+xVUP64vPQxaT/Rpl5bMeshQgxgx7IpKx7qrqu8tdH71E+RMH8uI8w7vcmQ+9HXn1sAuipNDo5JNerVKf3UAlIh5OSSYGWgRUBnVt40C2svwMMa9l77wKkQFRTZZ6yh1xutXYUwlDHB1GrZkqHxyjV038AWElVILyo0KnAFCYLQXuOLVp0qPa/BjP/ZolMPnVb47OzsRNIKwYyAhn4xLIVxMskLyhOgDg9d26RSwPgGSCjBtoy8h1itaAia13nOXhI9IYy1CJ2hCl6jWRpy5xxwDXwvQFcjR0PquCcCOseSaAVjZLxkU6bwqeTU0NI50X6VATruV+8o5hrEkC77EBWQypyC+iDsHSYflgE6+41nFaCYC9JEI5PX6vfRmET+SlJmY4OO9CD/x8IgEwZXHcK7u9Kc0hrzRBkGP5EfMIbBAJUK0z7cCCaF4hODpGx+VWeV0VhpvdvgSMoY4ydNaTjSoNYI467nj8zrOLD8K40x6gh6zcoTHJcaTHsBukbgFFBp4CG8q6FsPJ99xhjooUc94dfkULAm1UV9FWs1cGycL9aqV8dRaa7jpPPBZQj10KfpyWly423kGujK15G++E0xTnENuSOdXreo6U/5j1EBzk+BO8zZgPePPK6QHOcGitYHGAx9eZWGRsGHAFBfW5eQ+3lvvqgIuXNgBBpOritvOexABSN68CqMURnE39CfceHW6evo0bIrngsP3yvvlW8bIZhEMFdAVw89GiT8rCEoBXSEGtl+mXWKdmn9TvPQ1cOL9FE6K7NQedSqNatJpSk1GjhnAHSCO8GOSpJWN+lDgwCfNalPPXC1/AHoNVQy608mBaJ/XvhDwnUUDBoUeO31kdySkqPUg6S3j3si4EWBU8BXxcblAyQ1ap+pNGnQoDQQtx2WGZSqZFXwyUNla+iUG7T7WiF3zQFgP1UOlT9UDpw33UNHYta4bC77y/HvZdBgu+AASw6hUpm2ryAWFR+T8qDY2G4EdHpzBDo+z+mPwkd+wEvyULUtfQ5pDCMRPDzmlVwKM1j0Ku8aIVB5isZJmUFAXtXnKUB4uDUbNHy29pt9jXxVABacgGQRTGT5a184VrZLPcA+0VCOOpnPAO3UGVNjAct1cAjoheoOEjyPOp9JrDRGuesEgO5rubIXO4KaVsKM84u+c1uryr9epzqLY6FXD0B32pYkxfEZvF/njXpCQVN5nr/jGXFJYHIJaWCbnc2i9HGMKsT7FUeTQzSyKnKUQqXKBOg5aY4lf3t9QzSFc+nzPap4gHoC0C/6gdcXaFgwmmSygnjaMYIJGVctsAiIIFIUKCWsGxh5DaJM2KIC2wV4nhKI8qGT6+DaxrSQpQuEEzKVMIyKiwzGMeCZup/UPw9QSxuANFn6j8JG8FchioyjEQwdX1QQnAN6jA7KWHvGhTn0qIDOPmiEYlIZ5ROzSg53UKUBgWSoVPvkPOf7oBu200ORj1TRjcJPD31ubq7I5CT9yBMAo14PRtHYS6BQkBY6L7H/+MxtcUpXzhna0TVQ0kR/Hw6xbW785DJQV6AlbajsWFefgMX5pAGnCoV8QOMG1+6VdOVTK7tESJMiKlAx6+70JiIcCqyMUKjRzecl/qk6oE8L+apBVarwoIrwjJwUR92gtBgbTonGpA8BPZ3YNlac5DHyCPhKAQX38zeE3NPzJoOuCsBxPiOfaERHQV77qf2elMvkhGhSHOc99qHUYBClrfpP9UdZDoXKJ2mtulL1CAFfn1lcm30hRgKo6zUET5nGM/V3nwN6kdkgpKyqJ0rvn0CEa9S5YSY9eZQAyjFo9JC6jP3A2r9HCkKpYfaDdFK9oRjlHjoMxFC6NeFpgsW9AB0HS6EOCUPuajiR3hq+V8fKAR17tLDklBWQ35P3m3Pvuc9f1hNIgPNERJbVRr993UA89Ivf+sZRtCyUufQ3Ciw9OQ3DqDFQKJy8VsmkA2XyhEMja7ZbxRpamTLVvkRAd4OgpLCL9kWfqULlgoDSl75uMbltThU4FYhOLj12ZBjPzs74ARV8NhUBFSuVjypzZTC0X9ZHfkfhYvtqVPj6G8Ix2bshUKkCVwGKXrCPrT7OflVFwbmGMuV6YBRGUK7RbLqVrSdI0TNlDXnySVQYSCrs94d7AroKlyotHYvSnrRQQHW6uGCMIznkYdQxiEpeea4s6Y4GDtpqz7TT/GcruwACORKUSgF9oseqwu0cGGp5c9wRxFUZot2tbRw/Oz7WlMqN/Fa2xk8+8QhNLu2rPOSGYT1FTfS0L+Vb5xVEoJrpCFkaCuqhKviqEaN6hOuY6nlwjDRIFNAnPXSAezpamH+qY2gEfy/zWwa4lGHlQe1bep9Ou9OlFDUM4pINn5WUdw7Vy0l3NB44H4iwRbpHQH8t/VU2NtIbSXkuG1L3nDxKXi70XeYVRn/cFZKT7sp4mOPRCK/qwrRtb7wPnNeRR1XfqYeO/rpuFOLsNc8R1HntTifV8ZjGQ76tk/pVktWct0YDa81gyXZc6VANF/Kfg3cOmVOX+mdUEUT+kQC6J8HJFjWM0a/tpfMaAOhFf9ygwhHQ4zX8ynlvudj3oSsIlinOMiuHgln8Nj5HtPjKFW+uBEZXKCmDZJnrPsqyCYkCGvuJSnEs7BA9EQJQVIqF8OcMawVfMjOFJiYV8d5CseYk3WhscCz0MGip4ntamjzpC0pJIxlkeHwXQ67sFxmH612cM1U4eA6YgeBFpVrQsIptewPD1iE1XPA7LfOCoXLyFZ/vdMhCRYbVuSEDxzbxmYyOthcWF7wPtMRVGeK5ZTkQyq/gIWydcvrBSMzFFxyUuCUk182GRY8/F4y8zZAeJD0ZNQjY12lGBfhu6CfG5SMeZUuJywbo3x+floeQmRs1eVz1RsM2O9uFQaPhPM7za4WM6R2T1105yhZArNEqvSaUe14a2ZXDkvfl0tAg//g2n6xQyKMpC3d8fCtppkmZnFOdW9IUOyRoECtQcV7goepe/kkapdKdZX9sq8wD1/mM267UMOD7MoNMdRi3zZL/ValT3imnpAvltdVq7qoAprqkLAKq491BUlQANb2fZxkQWFWfOo+Kd6rzw+vQX/XyqRdwr29pa9T9ldcVRztnXkeEjvKeyvWmiK/n6+Cs82F6j+eCbgQ8xSCG+HGf3k/dMDXHKRet4nxMGBKyzOPGgyxbOY9nPkclvTGgjwsI8Zkw6HnaoDpz7D+XBPEb+07abXc6DuY4MdNpkrcWkt85H9SvxTq6lIB1zNM19HPfcrHL8zShV8AoExz1xv13PRs3rzFpvVwVZLRJJUsCsA0F99g/vYaAropKBZb909coABREjTxwEqn41VjA/VQ49EyUAbUvYA56GDQcxmvyUIQp3ByfT+AkE0QlQVo7U+cBRcMFz8C2LQV0zrPTF54lvDCEXSWpj+COflOBlypGRFgaqRY3lR4VB+/TNTzSiIob1ywuLRb72F3B5IpbCmjTjDrnn3arCOH5dbnQQuGhZ8UCxYFCFDSsvK0MuBR0BRTla5UNzqEDly8ZpZ2szkOx0lM2MBgadIUF42mQ94bc/yHzAAAgAElEQVQ36rbV7XjYmjygQkzDKvJrlBX2G9Y6lQJpAYAv5jx6Ih6tS/txC3njvtrcKHkBUQA3XSQa5Io+Kxflfypw8n6UTZVnNRA5DvKBRlnoqfG7Ysyvse1NdcWEMcMwLbwh+SOtqJw9ihGMGBqp7n3n9vXZUf7duMyGFY3JxHNMEB1H2ZS/qGfK9G76LiVs0UPXe9kH5ffIx/6EHC5XfUt9yOs1bD4J6OlYZiw5MHJCg4s6QfmCOozj8oOd+oNi37XyDftPHmIfqGfYD9CzcJCwayY7I3wWDQWOSfULjMlGE2cBjNzw1hKs6RS6tD7PfjP5mCVZ8f08dgFluaBskL8xBjpkCuj4Hnq9k5OGAeiUM95DfUt9qp69ziPHXsjled//uj099L8uoHvHpAA+BwtiomOe5SmAFJUVrUMlkjJJkRUgXE8FrQChnqu2oZPgllq2kqJVNw1wyShqFVM4ODkEdII/oxJ9MFEu2xc9RI6B/aDHyzE5ALCvLGYdDpnBM7BPNwJ6QT8cioLzvnNhDB077kU/edIYFZwCHb5rt1q7EiYpTPidhWl4vwIWvpudm9ulMJXWyn8R2DGO2YV5n3kCGMCStKMS6GxvuwC1Gs2JwzpwH7zmOCYqRvaDQqWC5I0i3IqVMHjpXPvKhkJWBy6oXgjFazanNTtft/PIVdW25XCaMiNCFa3yFdmdCst5y9tOOcfkG9LPDZBc/3psAZrPf5FDEsAcbUyscUpGegFaGu7LoWOnawZBLhnpOIr5ysqXz1KDSg2cMnAojJTvEdB3OR6ZZwAoEcyUz2iQqsHKfvrctiaPPybvsT2G3MlDKgcA9NTW5KEbOs+RbqLmiuz+aYBOOk/eM1lmF+exR2NE+ZyeN/uPcVF/4TzvBCi7a3lQL8Y6CKovHRiRGMsypxkTcA31NfkveuHgD3zH5+MejbyRd1malro3Avrs3KyXn4ah3e+lqnO4Bs/G/+52p6jEmXYVpTKrBPo57AISQFc8UZqBD3SLHvqqgM5IqgI6ZZb3aqSK49gF6Of/wCV/LUCPCketffdgYMXmsDuvdYHIlk+Zh16mxBT0J8DTcyIm94HSIlbB0O+UgTkBUYlTiURDQIFNvQvtkxoMmARdkyJQpolLa8jR61CGVqAnU9Lw8Ep7edsRBUWNHVyntdRVsJ0hvBb4yAGdli2VMftJIYkCQbphbGr8RMAGoFO5a994/wQgsSRoDhmjT5oUpIqG453Btjws36DIRU4YUaWKkNj62rrTAbzWaredDG5o5ggRhZSKmv1U4ecYlc5+6ij4D4BeJKqMw5j42Y1WhBdxCEb2aMlDQN4usswzEEZAL/pZsk9eZWSX8RkOz5kwWPL6XMGjGaTJG6zJwM8qF65g/Mbs0eekKM4l+RjXsU9UxCpzcR75m8oiAZ38r3RXoKKHrP1VPmf/tX29FhGGMkBjGwR0NTb0fWsmnXVAOYn0UnkoeKSY7+TBERA5xijLqk8m3xclVaZmyUe67XqWeOjRsMG13IWB5xB0uAwAQE+0myxhqnJeZkwUcwL5CCeI4XrqaryyTRqmHA+dFFbyJKCrHgNtoT/IV9QLnFt8PzM3W1TEg3EPwxxOJpcBuKXQzyLnvElWOvQbAZ16LtIc9+E3zbPAZ3rmeGWEg4COvpH3MQdcrtBIqeIGebJywQ++/q+1hs7OF8yga1rVJNh7ATrCoNMZNrLD5DGnzkwB0El0epsqYBGAJwRbDsmgZQXiEYxVsSjgqtEQFQMVMr0UgiK34SAhrtPBaWPjwiqkp05WmYC4csiJhR42neKl08Kmt6kCge+wfg5Axx+FhmEierhREZE+DkxgVtmHS7rzGoYsY8je+xFOEAL9SG8HD55GlCeqTKljjZDC4oKbwc9BrFoxAD6iFDyUppnPx3bwh4eVk4Ki4lWjgMKigONdQsgUhYUyoLvQZwXJM41xWaEg0Ke895VjAaCTbzhHqlhp1auMTPyOfIBMfzf0chldzhmBsQibyrnjpPFuKRt/o/IdDQ7KgSpMnX/+rjKiYKx8pUaAKvWoG3gPe0hAj2Co/SZ9o1Hh7cjBNLwnGhZRTygfptK346SnqG90XPobgTDJxbiwVaQPeSLqgETTBBRa+jPySWE8huUWjqmf1+B1bpUfdI4JMgroSU+lpGDOjY6Ty3Zx2YJ80u10JkPdkkzKZyoQKx3QNvqk3jt1CHUvDctpHro6JH5NinukQ08qFWvjrAwp5uLyhLHmHRb1xjgptMzoV71CWaYTAyCHruUr54C04tzjGgA6o6WUj4hJ3v8L3/qGPQF9L2GPv/kECOO4B5NmoDhzlgzLkDtCtoVwhmP8ImPpdYVwciOehJtJGFUk8Ts+i8Qlo5CIJCpPI1NPWa8lUJUpDX5HoKQVxhD8YA9ApyLWbVfKHIWHm9eAymiD6wnOKnAFQ3hRmL4npRE88cr1ymgVq2AVSgzhJjnQhZZzIQTZyqb3rMYLNBFS2SIgqGc8jf+oVGfyaXAcg9OcHr6NDIlnWznkDmsduyqoZH0Nvdf3hJjXAnSCugKFb9tr1dI6tKyhs9hPwWNQUnnPr38n+2ZZ6W0a/2ilsghukCtsGSz6lNdq1XijgmNojmE78oAaIREM8FnBLc4/ftM1SjcocsY95VyNFNJYQVnlkjRWhRUNUg19+/Ny2Jrt6bPxXusEsH3OC35H5IT3KjDHaI/yh8o/dmpom6QRx6WAouNKbbIgD9XkJCgSGFWPqVGC+gPprIDJHCidRwV0jnNCpvIuG51b6grOPz+r/kLfdna6voS11/HRcZcM+APf0XDf2tyciPCpQRj7q/On76c5TNTNe3noRc6XEKWssAtpyhwV0iY6PWqkqk5m2JzyiD5BFhFhxS4hXdqIXvheIXfyaTFGALoKAzuuwjdNqRZKIV/wPwLo0UOPkxatECWSExW1dnLIh2ARJ3vamCjwCj5UQBREALoCDAnH75jFqG1MCt24MhoFgpmgAHTsw1brOD6fExYVlc+ZT8DkljsKJl+1f1RYuM0Fx09MS0eY4q8suYQMq0qMzOwV4ryOAAt8pFOv1PjhPvaY1OS8MhxZA0lboXRsjCZM4z+MfKY9k7yUVB1lnAOBECGyr3MWKUxvgLuXGs2A6ltS/jsAXT0zgsmgirMIJOSuIcxs7ReFIvKkMRSPj6l85FihR2CncKuS1vdqaLCELunvRrONfGsh5xYAoAbbSNYwC97Jh4ZQLzgoiNHm/e6nRCjQlLJCZaVKOYJR1DUKuDoWGrSsb0A+pKFN3ZNiMmNAUy+RfM5rVS9wLrGGrH+UP74y5EtQU/n0CFc+C2CaQRb7S9okWUxyp4dLsf9sR/Xd7ja4N3xy/Mof5IVIIz4XESo+t8xLp/5Av6i/xrzU9eOVcR4CPWAFV/CIeujUMbyGzoPSlE4EdZUCZtQDNHjoodN44fPRX4bcyzx0fKcREIbVnX5ZdlEr3e/NJ6PRQ6cOVF2lxj7ngN8xikgZwe/cXcQKiOpMkncZQWBSHGWNtNgF6Bf9jTfu6aGrQilTrLpG5r+HkLsPaA8P3bcu5D8Vfn5H5omCyt8J6PQMIhhoLWUKpT5LKxnhXmUoEI/edBRoKr/X8tCZ1IH+4lrcR0BHxBlLmtpnDU3hWq5BkyHIxC58taqHkhkVUcEksNJDp0BG6w8Kn16ienG4HrTwNaJwpCrH4qVvcdpU9jRUkZDxsG2Fyh/PIY29ryh9WcHxncnLIROrMUn+irzn95tZcXwsbJtaSmbxZQCsWXn+Rtqah6d7eEy2rXko3KvtJQ9dASUahxHM/XqsgQ93bJC3rWl1J9LCw3O5VsCEwsheFSul8Xqdw7IxK43xHnkBCqguf1zDHuHM8pyUB+DNx3Gisp8bP4ie7PSKrUtU6H7aU06ucw+cYfp8EhQVsYNdczegU6FGMNLxUAZZmIeAQ6VMPnGjIW9rKuNhRkdUptX4pSJXI5v98DlFtTMJ82rEANdB2RKEFYDYPyxXRUNBoxq4jmPCc0ibpKB5jsB4KTECOu+NYJ7aHB8fq20qj1B+y+jj8ihlc8sAnfomAnryMFNSHF7pYXKLGT57ImrOoaHuU9DCNUyaRZ9V/xLAuO2OdCCf6BxTR8TIIo0xNY6ic4bDhQojDkc55wS9wjGRPeHQEzQ0iyibFKGJ/I45Iv9xPPhunFSY5l9LGuN36mi0RXzCd/yvoL4L0M9+84VF6Vc8PA6+UExhnZcEJQgUYJzXHnziGA7jFilZZ+EJXQroUeAJHCSuEoxCvtPvZh029g6V+UE8MJZaY7Q0dY9nucCMkz2UgbSfmnRBWqniUYal0cFJ89Kn9YYrXQVqjpvMwLYVDDlXsPIAZFQ2yjBkIg8151wFgiuVC6t0kTHIROg36LO6uurDVUXHuXaAQIZ8zvLkdZGPdNwETb/WKu6hazEUnWO+H+ccpGzawsKHZ5/rHEPwsYUE41hfX7dqvWZLS0u2iZCeG5UoE5yiB7iGxXDgoczOzBgKeHC8rC+9uLjo11144YX2rW99y3kIte3xTAd08HfdrDdM+9qZZZ4OTkheEyx8jBN9eenFF23//v0+F9/8xl/a4SNHrJPDllS85FX0BdfpLgMFJyoW36aXw6bIuD3x6glfYrjk9a+3V0++mmqlIwEVZZRYwESLZeQkIGblOx+y1nulakuLi/bqiRO+roj3oB/CpEg0PHT4kJ1ZW7V9+/e7oltZWfH+gkaYI5TdJS8vLy97+zBAMUYc+kPjtRiLVIzD/aAB50KNLTyzWNrJB1tM88BSSDoZi+g7Q72cH+4/jrqnTN5VkbJ95o8o0PA95YB0V+88ySE92BTtoP6IjkcBLrKFKumrVAQDNe2p39gGHQB+VrBWWmLJgeBL3aFOjJ5WiDYKvTEcesg9RQDGWe5q+KoRoDqc7fN5kdaqi+kQpXbGxx9jHvGfdGO72j7ngXxGnsLzPdGst+M6gyFvn1M4GLk6I4xlx4h80hl1JO6nE1DntreS0ui4jvxbyF7WDeQlZPnjvTpaOv/kWzVEFNh5XgZxu6KArhOtHVDrlsqchKMFUTCxroPngjIaGi4s0Bz21Cx3FSq+dytSwrhkegpUb4DTkJKyit4NGZTZhfS+STwaIwoiEdijZcv2+apZsPyOjAcia4RBLdDkQQ6t3kJhgvSngK1MX2ZhFhOIrWdZQdMbV4sV13HNygEmGzcYJwUizjuFFs9lyC16Lj7fKL2KTNc8z2VGET0cWuakp/MXvEDWg5ZqWeQx8lSRcyBr/S7g+aSw+Vy8AmDhwD4/byurq/b888/bkSNHXGERGDFmXIP/pMva2pqDEQHn3HPP9fu++tWvOvDgeQB8lrMtQsq1qm32tgpAd6CR9XgYKgC+88491/7qm9/0Z1zyukvsP/zJn9gFF1xgALlTK2e8MA7nkGvc5Hn0icKvwOS/W8X2LS7Z5saG1xuAcQfDgNUX9bx6ALrPYTa43cjJ+/aLrUuOQOODhnwsbpT07MILLrA//uM/trf+4A/aTnfH1tfWfMthbzTO1qWSpULC46AfYMycPHnS/8M4ItBhvjjHaqyQV/gb+WrCGMw6wUvPSmGiCBwqv5QvPt/p6ltHx38KLjSy+WsZoHMNPT5D7ykDrPR72gHB0rHUuQQvnW81BqhndA19/N3YmFS9oTJFuuIVBi3pR51AowftU345Z+gbdV4E9Ei7OH+kic5J2uo9mRTIsfB6nX/OCeeZnnvZM3itGo50BiBnSEaDfGP7GHQEInbOG27U5uW7NIhUsCpX9ku6K0XCfK5k8iOdo6E2wRfukGAbazLIXH+Ec+v5PMVdGgDU50rPAtAphHywMpcyQFTaMaTDBCl/XiWdR+xb1PI6a2FBZeBnVasJqZLEOgWSCTDI4fH+EGGLRNIyw4OK0pk3h/cV4Ck8ej/HPk1Ilchc4yDzkI5kIo0CRE/Vi/PXm04b/JUpcdzDZymjY54QSvZ7ctEKraKEa9Uy9dApawLn0L+HVsNpVCoYNKaicad0QZY22td1LNxH5U4Ln3RRJeWFJXppHzi9NLVEqUS0+hTuL7yzfB48BA18yINoEFWAIgJQAbh3ul2nBeZitj3jCgRe/Nr6mu0/eNCXDBhpAZB//etfd8BF38Erp0+fdvBlGVTsbcVv8E7n9y9af5TPAy8827ScAHqj/Y31dVtcWLTDhw7Z1772Nfsbb32rvfzyy/bc88/buRecPyEbCt4cqxpc5AGnmVVsa3XdawEge9/H2Gr6mjnAc2nfsvWhNJi0R8MLBiArZXnpzaobIj43EobGdwtzc74XF+N93cUX27e/9W0fz+svucT+65//uZ130YX28olXnE4HDhxwGsNAwjigLL2ARgZu0BDfY56w8wAePIylGI5UXqVMKAhP8FAzFT+iTKsMgVb4XnWahs8d8KSwzDRgobxzbvCZPIgIiwKPyoYazYyMUWmnCGMyRvT42SKkywhPPiNB+z3WFbW8rSztJZ9Q7NnB0epkHN+E/qomvcBnKqDgeoat+WzQlzoPofY0L9OPD1WHRsHX++CHhY334O/6PQOc0p36QTFJDYX4Pa6f8Kxz3RNPSOv1bG5h3nWFV3TMgI72/NAa0CZHTricxjKxxBqtdKh9m8YTKsteu4JRxhwViPPP8ZD+0bjn/BbYeM73XTSKFjAVuYbClBlUaAhYhTDkkfiE5UpIGDSUpgKyr6vT0tF7RCIikJAYFAqfLKnlHq0jKj+fICmIQCHHd7pGrKDOMRKoCkMkFG+hwaCArmBKRUTQovWb6FO1/qgyEbJWg4AgpJNIA6T4TpLZdGkBz6GFzrFQQOkN+ffZyoxhT9II9CF/lDEsvEKEnejtqyfM5Q5VNmzbAT8LjAK6WqLsL/qA/nF87CtD3AAYAOehQ4dcgZ945RX3/s86etROnzzl68zwRNzSxpnCPOCjXrOTK2fs8NEj9sorr3g4/IUXXrBLL73UQZ1HB8PDBEgB1HANvHm0VW817czWqnupvowjoTgeroAcAnjQAC4YFghxnjhxwmXh4kteZy+9esJlg8tA6h3hO0bAyrwtAPrR/Qetu7VtJ1591Q4dPmwbmxsO6PBcX3zpJTtw6KCDOpMGsRTBMLwr0ywbPDXLlepwlKp3WcUO7t9vWxubhu1FiDYsLy3ZkcOH7eUXX7KZ+Tk7vbZq7dkZHx8UI6IimM93vOMddu2119pya9nbrlvdrr/zeh/PqVOnPAJCT089xOihoD+MGNHAo+LHZ+wD14Qh5SX8jj6RdqpPqEswxmjERlBWQOe1XPKLgB49KurHaHSk6FAy1vVwlwioLJwSAT2NJZWGRulo6gV1VtBHLjlE/qEs86S0aAgpgKDtaYCe9GMCdLahhgWXHKlPJnAk18Ggcal95BygXzSGaEhxrJSZvQCdxqHqZ7wnz2AfuussKdFMT9yXY2Q7M6vHcUkNcoRdQtFDV4dQdSY968LAzIWmuNedBiAxQ8Fc71Us2hVyR+lXKmyChAImiRcBvVCq2TIkGBZALWvo/z2AHgWClqMObmyhVg2lX3XbRAR1TigBHb+TufBbPN5PmQb36O9qdWk/1VBR4Y/hFtK5mHAYJAajZPLoSAXeaJGRQQrhkchDDNeW9YvzyOdgjZcKU5ckqGR12572n/MBWjIRBn2CcOBerlfhfVSIpDHbUwHgczk+vKIPBHS0R6WN+7BLAtY1xoG/hfl5m5uds53tjq2cOWPbG5v2Yz/6d+1dP/1Oe8OFr/f14c3OhrNMcwZFZur27huu8Hk+ePCgnTlzxsEbf/v27fN277n7HmtZ2l7ZsY4dP37cPWBUeTv3dedPhtwzEPrFOQkNz4Fh8eTDT1rTGrZjO9a0pr3rhndbpdXwPAR6QuiHRjsw9milkw9rI7P1V09bs1Y3rPffe++91rYZVzA71rM7P/Rez8IGnPu56fTQqUhhaGdvxJUIQvA5CQhAB4W2trJiy4tLdu7Z59g3vv51O+fssw0HWtz9L+6293/4A7bd27GN7S1X6OgDvG8oGdAQHjiWL+Chf/pjn7Zt27YPfOgDPlaMEwYSoy80QDnv1C8EdPKK6ijnm3oCNXphEZhoBFChk+8JQAA0BSDVc+xTNDKVf5nlrs5AoQtzlExlljohefgpfM3SqeyjygANPCr5SWBO29Z4QA2VPp6ja8wKtuxb0Sc/wjhFyHScKn9Ke+rRJOvdHPUs99Dd4JKkOBobhWGFKn+5sFHUcwrSGsFhyJw6kn0jzSK4KzjyN9IJEU4Y7XRCYPjDEQCg4/lOo5wISr7yiHIqrZiSkf1wnvHx4hybetqkK4066kRfr8cyYi6uUwboOg9lNNrloaOwjA6UHhRDStEzJSOUeWvecal6BQXi4Pk9htwVMJS5+L0CFJlQS7/yOhUobpvA9WQGFSoaLNGKV0GKAq9GAw0GFRQqEbSjWfYEyUJwkWDUTQoXf6S59kknsRAEWVfFljNkauIeTC6TSKJFH40Rnz9kyQpARmUX6a305fNwP70VjptjwfesNKU8xt9dSMLhIWyTAorxQOj4LAifziW+d5BHgh0yvvsDH9Nce8aWFxbt13/5V61lDT9mNuUF439aI4Mp2HHqV+3M1hm75pprPNSOccKLhhcOb/KZJ56xnvXcy8R9l111mYPX/L4lO7V+xvrIc0fFMQm5sxQswswArofvfsiNgbrVHNRvvPNGG9Wq1h0NCkDHmGkckZZRYSkvAtDPWj5g3Y0tX0J4+pHPWi/1xhrWtHff9B5bXF5KCgc8BkBnuWCAPMJ9zFHJ5SxZ0xrePxTO/uVle+5b37bF+QVbXly0X/6lX7Z9rWUbWN+uuvEaqzTrXk8fNKNixHzBYwfvf/vb33aQ/8QnPmGL1UV7+1Vv91A8oh74A20oa5APXTaiYUNlquCM987zuWwxvR7lYdBKvUsCMV5JR0RMCHjq+fM5VL4Edyp6GsG6bY08rvrH12Z5zGc4GAgFWRTQtX3KPe+lTqDhktpI4WTue+Q9HCfBjDpcjRX20WupS+2AqG/UC6ZxxZA7AF099Aim5GcCqIa+nb5I5kVSYzjPXOnI/qh+jtgQ242YxbFy3vWZ4FHlOfB8YRxmmQDI8zwGb5tr6qhzgCWfvO1WeZA8i+/IS+AFOl3OPzlCqYCuvE6jRY0VlX98z74Wuhrb1grlLIcQkJHI0GyITEKiRqahh+6/V/M+SZe+cbKGC1CeRG7ULwNzCpEaDwRDMiEqxSU7YpwUF9+DkPgjoNNoYTgsMjGfrcpAr1GG0RwCCpICOj1cTo6u9VVqNTu9uu5MzXup3PgMCg+ZhXRnf7a7HS9nqh4s3jMzHLSjMJB2pA9CRx6KDn9sg0paDQk1ZooCDCGhTemvHrUCPhUyMvQpENGAQN/h7QEQGD7kOjb5E8/HNQ4S8wt28sSrtrG6Zj/yt/5nu+Ldl9tbLnmzDUc921rfSJ7s3EJx5OJmd9u6NbNmfaagwN/7qb9n55xzjgshvHWA+v2fuN+2Blv+XbvStqtvutrp3Ud2bxuvk2voPNSBYfe11VX74ue+aA1reNvX35ZCz8+/+F07dO7Z/pwyDxN0pPGpSpnzCUAfrm/b0uy8z/dDn3rYAR2QDkC//o4bfTkEYI4okCfE0SvKRjbk0LP/SwAdRlJna8urZS0tLNonP3q302lzsGELtXm76b03W3fY9/K1mAf0l3kq2AmAdXJ46I/c84ht2IYdO3bMLrnkEvuLv/gLny9Gd6iwCKyqgMl7vCYqTZYtJtBSH4FuvJZ8RSeA1+D3+dm5IulQZYztUleoEYD35D9WWSwDM/aZyZd4li73IeSelPI4wlAAbQYJGiWqZ8kLCLmn+8v5R4FA5Xbie3igsnZMunH8jBxRdtEPTYpLfRkfAc3+kx7RYdK5dXyAQSaArveT5lHn8Ro8Ww0cHZfKC7FLAZ08gToKnvib8cH1ZU5US974yL12j3joOR/Mas9LsHSg1NhgG/wNcz+xJFmrpxocOdNd9SzHwqRk6tQoK8STMaC/7dI9AV0VsloPyqyF1ZBPbtJJgQeJsASBntdSiXuYQ/ZCKhiwDR2oWsgIt1XrqZZwAVLMfs1Jd0x+wH0ariFj8sQiKkm0SWEtA3QFRxAOYKMKQ5UFLVP1GmggeRuNuq2sbezy0GnI4H5dZ1Qm9fAN1t9G45A0Q1MMd1OBsR+7LHRkIcNDEeVB0FchUNpOKIZR8ihVEev42V5hfMle70Kwp4SsijXKTsc9dLTDLHPc65nvtZpv+4LRhP3s22sbVhkM7S1vfJNdfcWV9v1vfIsfbVorCnw6R1l/2LdGFXvSqwZTDz7OWnfNFlqL1rWu3Xbbba6PsOZ9YN9++7Vf/VU7ML/fvwNY3njLTf6+h6JGM7DQB94uihb6+BFBQcIPllKGQ3vy/idQ8t361rNrr7vG531mYd7ObK5bZSYd7lEbjDzjH54xxmWNdPgOqy3iN4aHfc09n0XdHFWsVa37ksOn7r3PZuuzHkVY6a7aP/xHP2+bSOzj9TmnhYoN3w8RusilO4scg1zBL20rrFuv23UP/Zf+z39qZy+f5coPHvrVN14LBkrFVfIxmDy0AgZLe2bGNrY27ckHnrQrb77K5/HUyZNOUxgQ+B00RB5GmdFNI4HgED1QnNmuIExgAj0Zhlclj7lRgxnXsY4BZUTBgmBE/lc59+cgryPvJVdFq23iuWURCPBvo5GMaV1Dj23hd/ab86Z9TOdB5GN5s47TELk6ZAo2hVFYrU0AlRocHL/KNCMTuD8VKeJe+kmHin0kzTiHE4BfrRiOEC0OB8oXKQaoI8mQNTEAdO12xkmJqh+VZyKgF3hVSZUEwX9+rgN0CowE1HSHPGdDF8lxBHSfWyn1iy2i+M13lzRTpJSGG40NAjo+K6DjsCjWeKDhrliBfjIiSd5WbECftzbTclcB6Be8LYXclYhqDYKgF9sAACAASURBVHAyyywEH1wlbU3BdaxCNdGpUJJVGd8VWQXrFuM95Ox4HBgFV393xVlFyn9aBwJh8UyGiRi+1DU2BReErGBgch8nLW+1KnXb1q4+iQDRm9LENIaDlZmV1tjHjG1fWoxHJ4dGCBNbqBio2NCftKQxzlIlU5IO3H+uQFxEG6CE3SIdJw3iOoag8PyywjJq6brCyueRUynilXSmUULPjcsOVFSuFPPhAyqoNL6UgVV5O19i29hOx44cPmLdlXVrDM22Tq3Yl57+vIOOV7DLoXWA9nW33ehAiPA0trq1Gi17+L6HPERdMZRwBegO7bpbrrPzzjnHXnjuOzaHax540JqVVADp1NppB8q17U3bGQ2tNtu02Vbbtk6ctrMPHvaEuZNrK3bW6y+yE6dP+T2tSs1mBhV/dUPBhtZtVGzbBtZcnLNXvvuiXbBwwBo7Q1toz9jplRWrLc5aba6d2ul0rTWs2IHFZc+4b87N2Naobx14xsOBHdp/wE6++LJ9+elnrenmi1l30LW73v8+D4d/6/nn7MBRJMxtGpL0Xn7pJTvn6Fm+9r/S27RRHceu1ieOsURqCv7PzczaKy+8ZPsWlu3JBx631Y3TbtygjR/7+z9uC4f2+5nuZx087Ml5g+6O7wiAogNvdwY9O3T0iG8jRHgdyyBba+u2ODdvjXbTuvWhbQ8mq9ep/GmkSYGFoUuv5Z+PzeR9VI7UBypTNHIpS1wyo0xgflTH0ENXGaYBSxmLDofKAXUQ+x7X0JFfUKNBleuAFLIhRwnT0KaTQXBLS1pYj09brtgO9awuGURAh2fMJUkaT3wO7ledG40Z/OYFZRwMJ/EjOh5KH+1DynJPEaKoU6gnMU90yvCdLl/43Ehhl6g7OZcK7gqcGGunhzomKXrs/cxVEh3v/DTGjC15WYJJlDSIoPuYqU/eSkZaMrSIGdRjGjni6W2cK/aT9GKf6KgpX3j7MKq63aKuvNPjvLe9rkiK4w1lAM/vtHFnbNRDljVcgiknKHrO7LQz6AjrdPWJM3mVAOyPWnl4XsF08O4qAwc0ElMBXTOEKZi6JpUqLY3PuyXDUDFQcJUhOX6O3YUoh2K4BkhAIzOqMlDmScdvpuQKpUtULlpsxC1IOVVMQ/KkQYwsREYv5oRVzPL2N1btoiDj2Vo4RxnNlRYYKO+D57h4L/mFITtaqTo2GixkcjfwwtnwqnCpKArFVatav1bxQiczw6oN1rfsb//A2+wXf/4XDDXeYbAhB/U9N1xj1dmWnVpbsfnlJQebo0eP2trpFat0B/bkI0/4sWlb1nUDAAlrt9x1zNooOlNt2P2/e68D2NrGms3PL9pdP/t++4u/+kv7/S/9KzvRPW1LrXlb9rvMrrv+Ols4fMA26yN7ZfW0Kwk84/F77re5bBQAyG/4wB22PurZ+k7HLr3wYvvkL/66eeB/e8es3bTjP/NeO7W9Yfd8+lM2ZzOG1Lj1tTO2b3Gf3Xj7Lfbi2mk7dN7Zdmp1xT2s5facPfix+2zl9Ak7sLRszVrT7vrg++zEmVP25GNPexQiJct1bcZadvmV77LmXNs2Kl0b1scGdSHfHjEw99BThKHiGQTwzUfDgTWrDadVrlNol737p+zQ8n6/ZnVlxb7w7JeygWR2ZmfNoxJzlVn44/bB977Pvv61P7cDRw/ZaKlpHcQ9Mg/SA1QFz4gT+qaet0cQkFQmgM5raJyrLCj/KC8X3k2oEgY+gxGiuk8dHyruqLM0IkZeZT8oH0lWq6nwkBw7G3lcjQfqPuo40oLtsy013vUsCAV7n+dcFniXkZ2LuLBtNaSihw4PM0Ff+ou6hn1THVjQM58WSYME3xMoqfvpKJUtSfkzc92Esrb5XZmx4P2q5SqSlVzHJJd7TUDrNa0LUIaM+YEtebSux+DQZUAnvlDPkXYcawR05aOIb8pPnGuNtBR04t54PcIYgK6NsiFOQGTWOHE8JL7wFnOIiQPgAMuYDYCO3bQ88UgFh+3QytbJKZ4FhQ6fKgM6r6VlFDPYCXhjDwATmcJ2u8AiMyfDVyoknACu/SigM2RFxod3zb8JMM/RDXjp9NBVGNgnVgsj+Cmg431cY+cY2RbBUi1Des9gUITcudeSXjGZswhBhRO6yFAEdK09oMKvdFXDjkyK33WOdhkMKC2a942q0uX8g3bthTl7/tvP2aUXXOyA/tF/9it2/uGzHYCTx2129S3Xm7UaNrdvyU6vrngoHGu4z3/z23b+obMMJ049+ODDDuqXH7vCvdittQ0b7fQSUN53v800W9aoYT3a7H+77O325S/+gZ3qrth8a9m2Bxu2OKpbtZsS+N5x5eXWm21Ya2k+VVB7+VX7o6e/ZKO8Z7nSbNn/eu27bOGsQ/bKmVN2zv5Ddt8/+02rbXTtIDzdzpZdc+dxu/+xR2zb+jZvs1YZdm2u2sqQanb8I++3kxurHro/+eqrtm9m3p6492FDHAFxgI2tdbvjrrvswUcedijeso7X7F+ozztt8P+nrvxpG87VbFAblx/m3FoG9OqoYl949FkH9JH1rYIlnkrT1jZWrdKoW6U140bpsWPX29LsnD30yQe8jy+ceNEOHz5qq90NqzYb1q7M2GZ/w2pDs+XmvPfx9g/eaS9snbIujPK8F5oGt/IvKx3iGoYsQVeELB1UA6Crh678Qx2ir8zJUKNddZ5WmuM16hSUrXHSaKVXHfmaeg5JcfBwCegEHoIZjdlocPiYSyqTKQhyDDBI2P4uXZ7PN6ABonpKddFegE7go/7k2FV/8T3nuAAz5MjkLH32jc9hn3lPoXPzfm3qOd+GKoVptN+kE9vTcRLQ/RyLVHAvlX3NHjrHxaRer9UggE6HDss+fqZFyV5+NYgU0JUvYn9ptFHHaRa7YrPTGcstWP+XnRqFh65gquBFQNbflYAYDKwUdhjX6ZqRAroKjb8HJYdp7UWZaVr7yhDuyXliUm9PQB+DdwpLK2ERam+30xp4ZDb2h6FiKgEdO4AM41fvk960r7nU675lR62xYqAZ0H0tNHsGE79lJuVe7jJA51hUgZARKCDqGZCRKAxg0IW5+SLzkgplYp2/pLCNWry+nivbPDBm/DFMRA8ffWS7+jv3etOIiMKnClmNAp9XJNXY0F564UX7/kve6ID+1P2POFjAiwRtb77jNjuxdsYa87O20d322vPL+/alEqXtWWv2zF54/jsO9tiChfDwc88/Z29+w6W2vbaOA8vt0U99xmV+ZX3FuoO+7Vs+6MCO/9vowahnByuz7qHjDybc1e+7xUattD+4MTB75GP3WiPPaa9SsZt+9i7baVRs1KjZ1ulV+/K9j1lla9vXw0e1inUbdcPqIMLzyDLBprnN9RX3SFrzszaqteza9x3zMaJ8cq0/svs+/glbqmENfeiytTPC0azJCGFxTh/HxmnPOViYW7K3H3uXA7rKXELJkQHMZ5pte+r+J61nXZuztg1GOw7okFgYSyjuumN9u/6Gq+3I/oN2z7/4Xf89pUolGqHtzeGWG477GgvWH3StPjTrjvp2wwdutU41KURV5uwPwVNDzeieG8y5KAoBXa/B/TR21ZCOHiQVdtRNlHfqDzX4KdtoT0t7Un61DVXCKt9JF6U8jQjoEYDZl6gfKM9lHh51Eg0W6r4JXYtQv3jjkTb4HEPw0UMvtnHlzlGX8lmcA0YB2GfvX7XqVdq4j576TPUUIzd0ZJgExjnAaYlKnwiQ1DuqKwtAreG0wp4fruQ0LwH0Yikir6fTQ/c2c5SD29ZIYzpMeKaG3ZU2nGNNaov3Y8zcZ658VODVcOT1ITRKUbngfxpvW+MDlXHIGFHgSTgMBoCOPxKP617csqHMpJ66r1iMkn+uyjoCYPT68DwX9Ebddgao1ZzAosxDZ7/YX05sClclQCdDUGi1v2UhuwLU84k5npyXQ+GcIDK+CjzHxfu5nY9rSKQN28d1+E63VaiHjudpBEAtPwqizl+ZcsE+7uJEoZy0Rg8nJe6kSlwEXO0jGBoWLpUxx4z+c90LgK33E6C5xsTfY0htt/KbTLpBP5B41q+MrLO1bYuNtq+f/9Gzf2DD/o7zU73WsKtuvt6Wjx6yk+urttXr2r6DBzwR5xvf+IZddM75Vu8M7M1vvNS+/lfftFG9aoOK2QsvvmBvuPgS21hZtdlaw+7+2Mdt39xSsSYPkHrb3/khu+TNl/p6+R88+SXbXj1lZy0d8HsPnX2O/cQ1l9ncgbRl7cjSfrv3N37b9rXmfFhnupt258992F5aO+1JZVgf/4P7n7QWQmjdnlVmWrY22rFbPvheay/N29f+9M/s//39f2OA0RT0xnY7s8uOXeFeMjzV+mBk93/iHtvXRBZ/OnSjM9yx43fd4eVlsVf8X3/5/8qRi55v5VvZWbOrb7/R+lWp884KjjAJRhXbXNuwudaszQLYH3jctrsbnjPQsLr96N//cVu84Cw3hA4sLNnv/MZH7UB72bZ7mzbXmLO3X/4Op/fK2qob388+/oyH3GH6bK6v2vzCol1+1/XWrSUwL4uUwSAk/1DGCyM9e2cK6G6L5NoH0Ae6Zqo6TAFaAV91AeWPBnOZwmUy3y6DKEf4NMIYeRp6Cx6WVmzUfml0MAKV6qjokKhRz/GX3Q9m8gTMAMZ0bnS8vJ9zgGsg4wT0CDikI6MM0wCdHjrpp7qCulodJo2Aum7Olf7i+AodKx49vtPlSgiDH9y0B6AXoe58mFEEdBSW0cI4GLfyqS5BKxZFD5y8jzEXEdRazWs5RL3NsXk1SmxbRMW5zG+VC38oHZ9axpAETmWeXeAHywZbYTKgozPMfNZtKRHUvZMIuFfT3t5pgB4tNE6IJ5sA0PvdXR4676F3q4qCzJGEIIXc2bcouGqdqxWsY8GWHYInQQrX0oIkoCsQkla+ZaiW6mtPGDrisVNw+MwI6Lr2CBqqdeugJwytc1zQRM4/15C7Gkhl4Xo+iyeaqVeBPnB9Tz10NVSohGgwcF7VulUFqEzN9/D84KFjS9Vos2PDra49+8jT7qE7jQF6111hg0bVtgc9B+zWzIyHxbGtarC9Y7ODqlWH5t77obOP+ho7qq6tr6zaOUeO2mJ71n7+wx/xzOyF2QV/5rG7jtvSgf323IvfdUAGCH/5oafdQ9/ubNuo3XDA3h6lEHxvfcse+Z17rYqqUshIrTfshg/d4YlvG51tq3T79ulf/S07MrfsnR4O+3b1XcdtEz5wq2GtesOqm1176oFHbWXltC0t77dtG9lVt13vY3r1lRO2f27BPv/YZ62Vk+LWt9ft1ttv92z5F1552S64+CLvy+9+9GO2tb1hs42W7Yz6duXtNxQeusogFsIA6FhDP3rwiP3Hf/8f7F///r+0+dqM7fQ71qo37a6f/aD9+SvfsfbivFV2+g7q8NBnKi277th1nj2PbZUsDYyljS88/jnr9zo232jbibVTdstH3me98YGLRUEPDb3r3l0kaYI3Ycj2uqkmAQAdf5RtBfQI1vGzgpnKuBr30bMir/M18ik/43fuUimUcJbtpGsGOYw7XvLQSCH1TwRcGhqUb+pk1UvqPHBcqt+S0hsfWMS2VNbxDHxWp6YM0FV/Ky2os/YKucMhwBo6dVdsX8ekkUh+z+VaBfTC4cp6iLqV81gYLKwRUwLoPD61iByGkLz3F8mnWEYLJzWSFzk/E05QjtIRuBnRjU4To9yM8EbcdT2JPfPYRaYh94v/1njbmk4G31PJk4DKPCAQzpfmaV8YvAI6hI4hVd43AdyGSmypEtY0wXMrUJLO6AHTe+z2d2w4mp7lTmCJaxze6AgMO974r1YkQTqGRApGytuTsI+S16KNGBICoGNC1VMuGMtruaeN9GXeMwUiZrmrNwv6kBa06FXg8XucM51nCgn6WJYUR5pom2oUIeROz5wMHJcAKKzRQqYFHq1/NaTK+KIQ2IrZmfU1O3zgoFU6PZurNe2pTz/qgN7td31/9PH33Wm12bbV59qeQAbvHFsN9+/bZ69850U7Mrts2+sbtu/IIftvf/kNLxaDojFeoKa749vJPvvwk7bT61i70bYutp7deINvOTt49IgXVpmtN+2j//ifepEXKDeE3O/4hZ+1b7/8grcFQP/9R37PBp10+litPWM/ecN7rLow48VlVl46Yf/2mT+05shs9ZVXbX7/sl3z3lttddD1dnAAy3K9bfd//G4/7nRhYcnODLftH/zCzyejwsyWZ+bsyU89amdWT9qBpX1Ws5rdctettrK5bpd+35vtT//Ln9nKmRX7v3//39jQegYfG+H6d956pfWwoT3/kQ8J6GtnVm2+PWeNSs0+93Aylra7m5578dNXvceWLz7Xnnv5RWtZ1cPoKEXb7+746XRveMMbbHVj3Y1KVMu77+OftKoNbcYatrW+ZrMLC/bO269xQI9zToOY0Sl0j3KE915EaafnPFsG6ASeWDqXBi/HSXlVo59tEdCUNvE9l5gi/agnNMKgz0V7ftqaVydL8q+Ag/6rgY570z1pzZiGb9kaPvtSBqgThgWWrLx0bMqSx58CKvpA/RtllI4GksWY5a7t6vVl9HP64PkZ0NEWx1iAqNClzMDCdayjsRegUz8rDb2xaq4lHwA9lZROSXGFgVUC6NDbAPTiwKNQMY6GkPItx6H4QtyIc4trCOjKGzQUIYPbSNrUpLhL/vab/Tz0aX+vBeg4FAL7zKnECej47OuU8/MTa9RkdGdYq9rMTApDqlWln1Npw3FImwLuINZsWrfX9SSn6FHiM0P/IBQtIbWuU5v51K9sjUbg0qQE0qiwuJCljuxcKczAEBzpwH2E6oFPTA6qJQnx1ZrGe68Bno+A1NwEgjY8TXgt+E/lokqLbZWFvNAn3XdKesVta6Qfn0vhQ5YsBBLzoMssGtbSces8UIloBAPP4BjYXw077lIYOPyn3fKCMb21TZup1O3zjzzNHBf3pt91w5VWaTds6AmUQz/q87vf/a4XFFlqz1lvZdMWZmbtzMa6zS4t2OrmhqG+M7ZgzTZbVukN7IkHH/NnntlYscX5Zbvypmvco18+dMDDze1q3T77yYeKNfS1fseuuPUmO+d1F9qrr75qi80Ze/C3PmHt3LMt69vxD3/AznS3zOpVaw7MPn/3Q2Zb29Zsz9h2Z8tu+4cfsrXhjpeG7WxsWWWjY19+6vMOqCdXT9vc0n57x3XvtmGtYstLy/bqCy/Zv3z2y9byFXfzU+BuvvW41dst+6vnvm2ve8PrffvbE/c/6qvfqJ3XHfXsqjtvsp3q+JwF0piA3qwhuF6zdr1p9/7u3Qbsn8nJeZddf6VtzdZsdXvTFlozNt9sW3dt0w2kH/7hH7YPfehDtm/pgBsXm4NNW6jN2db2mu2fWfTkvdNba3bzR95rO9lDp2JDH2gkUv7VaGYkDIqM29ZwD3mHgAB+wu+qMBUsIogof7O9sqQy1ZWFLIjnRWOBijdGuMbAkk744pIjDd7YR7YRHQ6MtywCqDqE54nzuwn9W63Y+sZGEU1UQKeeZASQfaZepX730zKzAtN2aSApTdVpcd2bs9x1DZ3P0Igfx60REeboMDFyGqDTiCozWBBqxxp+WcidHnqxpFJUmcShLcnYQv9xBGvU/+ivGm8R0DkO9IljYxSKep38xyVVGnN4xfNc5zeafk4EAd35Bh46wTSCDhqDh0GwZpgAnaXniyMUAej0pMiMHAQNAjIrGQLP6O2gLGJKJYoWGIVGiUMC0Gp0QM+1qpURlBkU3LSPZDglKq6NIV9NSigzehCh8NBVPOc2F2sBnRgmpGAXzOX5B40J+qpljj4S0NE2D0rhmdI6TjKAWvoYDw9H4Bwqg6Mt7MnGHDGjnYxDukMhaF4Ahd6VbqPuYI5dBqpsOJf0wKmceS/nhHTgXBTWsFSeYy1zVRBUStAj8ADf9oNvtf/2n/7MFlsz9tRDj+akrLQH/cqbr7XaTMu2+zvWG6bazUim2sZWt2rTZisN98Y/cd8nrd2YsytuvtpwrvjqmTPu6XY3Nu2zjzyVc7yxRadu1xy/3mrtZird2u+5Z/q5+x4pAB2b3664A0CZ+KneH9nv3ffwRFLclXces1694mvbs5W6feWBJwxFYqAcoWDeefN1KeTerDuINjsDe/axz9poiBBl3aMAV9xyrecQuILpD+1zDz2FmnAOwKDN9bfe6HkDjZl2CvUPh/bYpx+2thexBayP7B3Hr3BAJ4gW0Zf+0Ia9gQHQN1c37MJzz7f7fvse2+qs21J7wdOBLr/xGusttGytu21L7VnrrG1Y06r2zKO/54VnaobiPakYD0D99vcet4/9xj+3w4vY3mbWtb7d9A/usudPvew7CzDXqJGPV5SGxZ5+1lHgnE+85lAjS+7uAgyuK+6RdBp3wlDG+SzKQXw2eZx1GiJ/8jngN41YqT4CDXHGfGd7uyggApmMToXKUzRCNIIRdV0EEgU917kouxQMETWalRb6PfUYxgWDxMsc5z81ZvCeSWVRr3lfwBt+7kNjYjeL8iLHRBqQlqS3eqeRTto+9bOOA+cQAtCxfc377cm0qAyH/BtsUxsvBaSKcWkFHde5kQjgzifGqRFGPGNf6YjxGk0c1vn0qFPescGoK/rF5Gqcj4AxYoeO18jv9YsiOIXRc9EPv9EBXa0GBQUmdajlQEWNDhLQNWSmoMH7CBRQGBRSAHqtlsxzTkYZsPMZZHYySaPVsiGiA+GkHxX6+F6JzX4i9EVLTI0a/M6QtTJq4aHnTHVtA33lWPmeoWx6wzrBrJJEY4kGBe/FxPHEKPWg0QauLbIwZf82+kOG19K0hRBIEiKSOqKwKbBCIZUBuve3XvccANBfhZz0IM00pMc+KL9xrGUCqUpIjbakkMxm5+fsv/znP7Mf+Zs/ZM9//Zv2/3zljzxtbGt7y+ZmFqxnI3s7tmdVzPYfPOBFdHCW91yzba1aw7ZOr9mjjz5qCwv7PNlspb9u8/UFu+n2G2xnq2Mz9YY9/fCT3hry5gHoV99ynXvOAHQUTwEQP3P/o5Y2lQGoxoAOurRGVXvm048WHjrqx7/nthutUxl6YZgZq9mXHnjcr/MwX2Vo77zletuqDBKgDzOgP/q0GZaXKjXPgL/q+HXWYw2G4cg++5knJwD9ultvdEMGUQxX3AHQEXK/7I5rfNuYKlH/MBjZqD+0g/sO2H/6k/9oF513gd1/z712YHbZBqOeF9r5X37yx61xZJ+1FuZs/eQZu/TiS+zjv/LbTn8AeNd27PIrr7ADBw/Y6VOnfWnk4U8+4EmLWKZY2V632/7Rz9h2NR3mg2NvUTsf4XkclIPSsQqoUZYR43OPJZR9Vn3CLGPKLHmdzyrTOwreBVJNeUOjVPUWwYPKWPk7AvoizuPe3p44g0GdIupalSnKN67TpFuCA8ePtjQpL8qSn0UeljuVHtS7CoYcC+U4bluLgK5jp8w7e6HKpZ8CiGjM+LQ4dbR0PDqn+p7b1jg20kl1Wtl8er9s6Fnu0wAdJV8LR2gKoPNwFtWZOj/MBcF3xBg6ueRtjodRB/SNThBxAfMM5wt/AHRfykGGfz5QqRTQ9SEkEIFaAYffuYXmJTjHFYqil6UWFhrFYBTQK9imIyH/KGBoSxmcYVsXFoR6XVmN135o3fI5GhKLk85Y0WC4+7QmFQoVQjyvSNjJa0xlld5IBwoVrUV+Jg2pJ6ZFNADimExVTOwP5otr9GTg6KHrGh/HX3gMlnIgKLD8Xuca99Oo0bBVAehiUHHMUfkweqA0pZCpwVgG6BifKiLSy8dpZnOLC7axtmadlXX7m2/5ATvxnRftsYcetpla20PugKr33HilHTxy2F7CcaL79nuJ1VGvb/VR1drNtt13z3326sYZa8/PIavDNkdbdsuxY75u3KxU7amHnsjbtPC0ml11Syp5CmMSSV9tq9mzDz5eADa858tvv8G6laRwsRTwxYeenAD0y26+1qu9IcKBLPcvfvrRAtD7laG9G2BcG/m2NpSUbW737dmHn/I1aCz+oQ0AOrxsn/vBsAB0gClog8p4qNQGw9f9ocHQHrv/oQkP/T3vvd662UNXQ9UPMRyMbGN13ZPiPOT+W3fnhEOE6If2wY982F7YWvHEvu76pj31yGM2U2vYcnvR2/vJy95uR88525aWl/1Y1c21dfujL/2hDQc966yu28L+ffb2W66w0WwquamJlOAZXSbTeS/4K69xKqDzOtUjBBI11snzqlSVb8mf6qiQv1XWIs7rfZTFafwL/YOz7LnLhHqFQAoaqOfPZxMkqQtpMKtxQQOb2253gXn20JnlTnpE40MNIJXfwjD3LycjrBHUOa80GmmkpLPEEb4e5wvoch3nTfU2nqHziDyK+Hs0/PYCdPQBa1SOEx7FSp542neeQuI+1lyVDiBPD91PKsRSXqjToUYPHCI6ogyfx2go6epef/bQOXbqYtzLIkeIZnlkKZ+MiNcJQCcBCOgaBtDSoQzHqcXmSRV525YyTRlj06ukx9qDhVFJyicCOT/TC+VE4hkFwNQbVoeXLl5xAVa5vm1ZyHmC4ZAYkQ9HiECkxgjfK/DivdcBDn9qoGCCMF4VTgoJ+kqBU6WD+zlB+J0CoddwDPTQlWmVwaeFvJxOo2SQMalDjQsqF65X0hChdY32fDeDHz60e8sR+8qknWhta1u8X5U2hbYsh4HzhLZ3hgNrVGt2cH7Jnvv6X/oWsa/83hftzNppW1pcto57ky07vX3Gjt9y3L3EU6+c8Czve+/+pDVbbWvNzlilUreT2yu2MLNst37wtrSuORhZf7tjT37m8QzoCUzfc+xqB3Rscet0Ow7YX3joCfe08UdA71jK3fDfP/PEBKC/65brHNAh8L6G/qmH/dVxtwaD4Jh1GmZ9VLiFh77dt88/9GSG6pR4d9Xx621QSYBu/aE9/RlUvEt70NHT6wHoqFvfbiX56g/s8fsfYu77ywAAIABJREFU9kx4xMVgDFzx/hsLQFceYulXrKUj5H7kwCH79V/6FTuyeNB6g661ay37iXf+pFUWZnxnwLmHj9pH/49fQ+1FD/lv7WzZ8dtvs5NnTvvhQe2Ztu9GePATn0qFb1ZS1b4rP3DMVnpbRb4NvA8oLuSG+Pp4Xo9UJU3949t2godO5chXlS/VW9NAQBUplSkjbgro0UhVFcBn4Ds17HcpChjUMGSwFzp70+pAcbeQRrVoJBBoOGexP7xHSzfvAvWKuUGvfwpGqsem6Tg/O3wKoKtxRb2sNIQx4YCadzlFw0fpz/EQBzheArrOu/YVdNoL0D1y5ccv5FA6kqQF0PG9GxkB0F1HZ0CP+9DV4MKSNZ4BPcyaAHpEMral8S9iFw0g8AT0CKMxkAvH5eGoOH614AdmuZN4tB7YKT0PezdDpjUQAjoZmB41n0kmJKAzdLyTAT0KoTICLXfei34VVgwKS2RPjcynFi2+08Il6kEWVjZq2wwnK/2wv7SU9zJUuAYVBZoKCBPmShsWlaxX0Rorq5VO0CQzkj6kJ4W+TNlFWjIpj2F+VQieoY79/PV0+IDeq0aPJvrhe84v7vV9nHo4gJTPxLWxMAKVqtIi3q8WuPLCLhojS3c0dA/97P2HbP/sgo06O9as1OyTd9/jK8VIhHv51Ct21oF8qMgwJbHxQFVUg2aRGGx+2rSO3XrH7ba5vmFHDh6yzsZmAeio+Y4d3gD0UbPmWeK+k2MPQMd4EUr/3P2PTAD6Fbff5CF3yEJrYPbMvQ9bPVdjwYEp77nzmG3XzXpYI4eHvtW3z38GJVhTIqcD+i3XeZSAHvqTDz4+Aejw0HE8axNRLCjOwdAe/xQ8dKxuJ0B/z/tusJ2c5a5GNYAc/886fNT+81f/1AH96QefsNMrr9qR5UNuedz1M++3l1ZPeaRs4/SKfeWZL3gt+bX1VVtcWHKj4kM/92GvzodQ+pc/9yU7dfqEnbX/sLf/yuop++A/+Tnr1kcO4tyxwX7AE9FtOxHUCehMKou8gudQ1+i95PMIWNEJ4edSMMpbTWMeSOTRGLWa7GMCdM3Sp+yj7YmlubwsSvmJ+TixXQV6ndcJ0PweAJ36gs8vjKmcM+Rnh8s+6Hgd+qkJs5hP0MSr/7Va2SEab7dV8EVf6QhxvJxH6giE3MvmnWN+LUCnh+7jyh46+IkeOubA2/YSt256pAx4rzqLxL6UKc95VqzjOGkU0LkpABn6ZnNzV7lcdZBokNKxwrOYPAz+R3QHwF4A+ut/5PuKNfSykDuZSr1KNFgwP5IH6uXbHjBovQ+N4jM72cNkZA99Gqi7F5yzvBkhIKCbb3vAM8bF9aOVF7M82XcyQbUGZkpZvrSsCZhu/eftFGVC4RYUDoSRPHVVCvgdioqArsBMwwQhHD4bbemaC75nJStnoLxujmsYqSjzAFRRcQwx2c8tzAzoWAfH7/4d1rbEK+Iauo9Vjg8kY3mWKJJrcqWvqBTjtiPlB45HFazOgYb71AAgXwEwsA8bB31snlqxuVrDTr/4ilUHI3vdhRfZfXffV1RI83uwvr296VvREBquNpo2qJqd2dqw+fklW9nZsGO3Hbe5hXk/8OXf/X//1veiYw09FXTJgH7z1Tasp8I2oNVeIXdPbhmYffbehyaS4q6662br5Q3zzb7Z5+972IHb19CrZpffecw6GdCrw5ED+rMPPWlVHINaqRriQkj4sxwdA1g/8cBjDujYPQLaXHf7jb5P33NN4GEg5H7fZ7y/9NDfddd11stOGoELtKpXav4f+9DhcWP54Xd+85/b/pmllEW/veGV+pqtOafLXXfeZp++516bqTVtbW3VZhfmPQkRlfXazVmXkN4Ixk/TTp08YQcWl6zabNqPXP4Ttu+cw558izV0yAu8dPAdM9yngQkUmuuUPeQ/ynUMl79WyJ1yR71CQCGflm2LUx2jgEIwHAPQ0Kv8sfQy5IuKG9eoc0XnQqOnKvvsX5S/aWDu34fCMiqH+rxpxoKCoNJHjSf0kToNehuATpDHclNyCFKULzqA/E4BTrHH25eEPO1/1Ee7aZ/W0D2xLXvoPOecgO7noLOwFq5DH3GME7fYeWJf8tQ18sB+qGNLfY05VkAnPbjUQFqz/1ySpGyS7zxCYZXdgP7Gv/P9RYoiw8l41QdMW1t34cBaQwmgqwKmhcJ1YHqD8NCrNRzykP6U+TgwtK1HzpHpnYCwbjGhIYtVvXRdQ1ZLrmBYXzoZn1amWfkThosAO60htNNo5TKX2fum5UjFgQmLIXe1vKGMcKIPJx+/8Xf0lzQjQ+C58Orxp1mRUaBUCSpIqsXt8ASQzoWBKDgETPJDTOagkYB+YskBoXu9l+1x3pXZaRSQhjSelF8iDVWhUFk4j2INfXnRDwPZePW0nXfoqINVb3Pba68jlPnoQ4/ZidMn7PD+w9brdRKYN2dS1RlYt7NtB0dkXF9+zVV2yZveaP/uT/69NeoNu/C88239zIr9HpLRBNCRCY+1bXjo6EdzOD0pDuMloGtpWAI65r49rNjn73/E6jnLfVAd2btuv8m26yMbVCvuuTc2e/aFh5+yCo5qhSGLLPcbr7F6u+mfPZz+wGOeje9HAhPQK6PkoWO9Ddfc95DvGSegX3bntQ7onCsqFgC5H53a2THkzC3NLdjqydO+nMGkOLR0YuO07Z/fb9dff7UNuz37wud40l0q+oOIxtag47sBFlsLdu11V9kzT3zWPfSVzoZ95Fd+0Z4/+ZLzD/gaES3wFd7DewHQ7wXoLjeBQSgLNFBVCfJ95KkIYARGNY7jPfjMJclpgKZLTgTjMfAwSxxGWqoQBvrzHl3/pkyqUY2xaxRPvdtp49N+uiMixlDUj/hMXapzoPJJr1ZproCu6/pxXsA/AHU97ZJ6Uz1yHUuMEMCoU7CmHvpeAZ0eegYglxMFdNYR8ChKAPSUpT8+z131nvaDeEpdHrcYY77jtmrSSrFYMRJteenjXCmuwOs3/egPTmxbiwyDh0DANHSF7wjyHRTfkJAtPTwKgk4Q13NpdQAMavUEiNpZFSIHjZ0dZyz0gSGYBIA4MQfmVd4XmI0CMno0KjjxHDxC7Zg9ABIFimDKCSHzki5UEhwnwkYpVzP9ReWBiaJRQW8VE+rWt6/VpEx13fut62FsFzSAcYD+wHthboEyVBmoU4mUWai43gG9mkJe7D8VKpgZSnUqoMO7yOvnakRRsSige1tSYIdzBNpz2YLXqMJQJRhp7BWaqum0tfOPnGWbZ1Z969RF555vf/61/2rf9+Y320svv+xZ03f/7iesMhrZbAVBYbPNtTWbX1y0rWHfrr/lZmvMtm19e8u3ke07sN9OvHLCzj561LbWN+yzjyRAT5GYql15/BrPcAege/hrCA/8EQcp/CGzHvu7ES73SMaoYk/7wSkJevD71Xcd89+hKNwgeOAx/x1X7GBL2K03WLc28tKu8NDrnb498xlsS+v7GjkCjVfcdI01Z3CqXCVtSfvUo5OAfscNvs5PQB/1B/bYvdgvX/W+gm8vv/NaGzRSv4qwHmQennm1bmdOnrILzrvAVk+d8aNPV0+fsc8/8YyfM98b9axeaVln1LGPfOhn7dTLJ7zQxb/6yh9ad4gqbunM+dPbK/aP/8n/bi9857vWbjTtU5+81/bPLnnI/4XuSfvl3/w1++pXv2rnnXee9wPZvOBx5r8oQMT3NBbJGwoaUf4LIRXnwQE5G6R6PdtRo54yNG4jedH6px4yvp9WKTI9IwMy1tJzcRcCOiOZCqi8RiOIkE39Hu2P9VsKbVO3RtqAm9WLjMCI+6BzeD9eo2xyq5ca9EoPzKMm9bI/eC6qKi4uLU+coMc+UL+yf6o7tJ8R4NkPGqY6vjj/fi10Pw7IylvWfAkBof6cFMc8DsgpnoXqbKqTetg2nZcctY+kNaPSuJf4RwcPbTUbTcc37mQiDinNi3C6FB/C7zwBDkseHG/lTX/3ra7JFdDIFLgIITAMChOD73WfXLPZsu1OqpRDEOI19B7LkjXIGLjPt3KFcDeViw5EQYKCBwzyfZ5QtbKOq++jQEVg8yxP99LHx6hiYjTjdC8PVRlG22V/i+UBMYwY3qaRMqERsrLhs5gYQ9DHc7mvHeGiHs6S3iMHQEOCqvxoaFVxfO0e234wB4waRGWBfnN9lv2lQaNMr2FEtpWECbCQQI8MzD5SSeFzsasgJ6hQYSWmrni1LVirACwkycCSxndUHrSMITwA9e52x/eeV1GYA1mlENJ6OiwCtKQR1m62Uq18EVhPIMxb9QDwXtoWERbkg8C6z0YGDA043F7HATXH0R7yb3INeoSj0RaEEYIN7xxg5/KD32Cn1mseAcEBHthnPtNqeYU20G6HNaRTWSuvmOXGRc6M9vv6PQ8HkpZoB1tdvD2MGcd3jnpFyFGNP/QLj0biKrwgFtPgedGUQSy5YH4QOuY2sgIE8XyeCY1lnWx4+2wjoQcGUq3iSxf8U0CkQRj5U2WYipLGIHWH80beoaEFiwpPpojqpXHSUOdzyPOaVLrbwwbvpn3j5Hv2xyM3qJOBucuK2OUFa8fgGd9ylgx0HKOKV8o49QL6Tf2iQKUgFw2KQq5z8RPK01hnJl05AW45ZKxgwkRc1W9lxjXC0ly2oDeu+rJsF44aGL51TkqXRqNKgVn74o5OrtZZBtTUR2yLBlKx3Av52EkH47D/Hp3lWQAIraOGRF7eLDL1w759jpX9nuYA8jrOj2Nulis1wMh/ajgVzo8cguW/S3SX11Te9GNvLdbQqTjVzceEkAmp0N2CcYsSIde0Lq7Ajc7zP0PYCgaFpZeVDy0cCi5+JwGpHEiICMiazBVBncI9VSEgoQhrx5KpTeGkEmSWOfuMV93GFTNRKXgRkHm/htsxCXt50LiHSX0AFt32gDFBWVYaAIBkPVKpKEDy+VGIE0P5itDEPl61DDkWNdb4HAqUh9uzRKkwkiGpKOlpKENj3lE6F3OgkaECEDDGXPpXIyc0QD3CMRpaI68jow1GOhhVAv/SSuZSBSM+1Rq2TGY65mQTRoCo3HgtFaPSE9/pLgrtN8dJhcD5iREw0gftMQpGJYZ78Z7WO+SQSp6GMIr7lB1fqyHLaDAVMuURIgSpxkZV2fyr/ETlSQ+RcqjGFu5T+de5p0JzeZOHlgE65zvKPvkOPERFqPTkXFKW3Y6QXI9a9mZruTCWggD5l4CuNBjrmRSpRMh4GqD//5S9+a9l2XUe9p35jm+uqq7q6nnmTLEpSoptUZZtIVGCOEYE+CcjyZ+VIDEQx3F+cBAHBhwBdizAjkiJoiiySYpsdrO72UNVdb1Xb773nvkE3zr3u2/V6VdNucjGe+8O5+yz99rrW+tbw/bj0rWuqPW+CyYBXcbLUH69oaL9KF0iAH2SftM1PZj79eXvNNRIM3s9qznceH3XtKbWNSmTJotrXeb3oBwXr5dk3Oj7AlOtizfsbHwut2eoX2jImvZxp3Xq+bRfvV70GGX7gwndNEhotK5ldWgQeuPD319zroOBrtN9klexDRvcW4dvLVxAY7LpY/Cab69H/Hx5+fT7RHvO9tLrv9tT7nogrzi1sN5a8NamWVYkAB2Vqu8IkP2GHgqkWVi0iNzRiZpAT90PBcJvbK+svOD6CfZg9hjoOUDXQnprU1a2QH4TKliHAPi+Tgvzlry/ls9u1zx642a4GYcKdQjo/Pym7I/eZcTktqsY/HWMyHVAb3PCNISg7yUtpfkkAb5SYj11buEPekB11dP2g5PaZBxqs3tAFCgSiPKysNI5hVP8fWQ8Sb48mPA1eqNh2yBeezjeW5OHxZislKJv8GOvRcxXSK2/O78rw1UyrHXUZtP9JceUC3Wy8zLmDVyvqGQk8H2/OTU38h7E6khh+5CTQF6Ano1HZthpnrXWWkeBmt8PmzU2yo8G3dXM6tk0vsc8ivUa+zXS3GqsUi66n4Deg/JGGa0bwwwB3Rvvmhs/9/qd8sP7EtD5Oa/8Ndf+vn7ODUjXjCPlR4aW11ECRI3Xj6G/1vWALgNSDJHmgOsoXdLLVt/Uieei615ae8nvcC6G+8izA36t/LMOQfwxWbVwTe+1S3Y0B09yOPy1+Yw+/uv34HUGh9/DQzkaAhY/6w1ib4yZ3ue8rVtnD3HAY4H0rtdtBq52hHdgDJrupT0v+dH8DjFoI4PrKh8/x15eHgPbdQdMyRpZqg1btWZJrgN2P2dD/azWxhs2W4DOD/JGyqzUF73y8Yq1p1FZspY+dmiCFtR7GXpAryzk4RlwD85C5r01EbKwrttUtihro+C6DT/cgH5z2/fWgG6CsbbWJQh6VgkZx6sNKgHmZ+ih8W8+Bz/Dv68s8GrjOWusQ8HTNf2iSXB5bxkRYjz8PUi5L4rFpuzOA4kAVpty6KX089shjtInZgn7je/XRMafsRvr5jRSpkOFpDIVKQwZHCYLpL8r5mD0iYBSAB58vAL0YCFAZ/iXgDQ0KPS8MtC8MbXZ7KBxNAKPcNT68ToyRrWp/X39vPI78vr1uleMn/FIXUmf1tuDhp7/OkCXLPCaG/aKSUVZugF0f2+NR1m6nnnSPeldJDGpu8dVhge1jfIZhIK8oeLndqhwJBfaR1KMJgfkBizR6OrfBuzVL3v9lt8TV+u3ptWdhy6F7BW0Bw7tQ9srOk1sXfrnx65xXmdQXAGP9MbjYCjWQpS7YqY+DNmDfB/mk4MpZS6583uW9+x1bm+86DlkPGhf+X3A7wwpeQ88dpHeK7N/0k36jIxc/56eXevBeRSroLWWzvbspr+2lza/b4b6RnrGY4H/DJnVnna/On7bA/lQ52h+Zfwxf0lhKN1rKD8K12ktPB7avdbhOC87/vlkjA+ZX5NzhuDWP/28elCX/pYu8cYW3/MM4WMeugTExyulRATO8sz42T4zj01l0k1WNj8v4NHESiF4Rcj3BOhGJ67j1xJkP2kSXn1fwKIJGALikwTHg8RGQMOr9qXeMNgA1rqvsgRAlKgAXPPxeYCusjNvaWuM/Hld0oqsLc0Tx6v4mgCd1+PnFvli46F7QPdCxe+IedH89YqhB/RhHa8XTiknL1B8f2OQtf3hNH4zc9waiwTaK9KNLFBe1lnbw/nXBlIMUuP2ioQeekplvEaEK0V7lZyosXhFpvlnhQRbD1vHqjXYcr3UAOKzSZjrmm+XeOTBzG9EvT5MJtU4NAato2Rfa621lxLXXnzM4LBM/94w0nMON/4mS3cd59V+NEOaIRsrc1t3m7uGupSR4WXCGzj+vkNQ0TNcty49oPZgYKDi2hFrLZ6k0KWoLUs6ScxD9+sstkzenZSgvqe1IT9oCnMdctPndF/F4P2zPw46vTz0xzD3MVfJgBwA5iB5QOf7mzriddljXwLdr6HAUHOpfcz3PKDL4BgCusYqne3147W6cZ257feff0atv9e/fj4F6AIe7VPpRsWO/f7TM2md9exDOeHnZDAPDTob47oGfHhapb+OGf480W5duSVj2cZHhrEsUX8O5f4kh0g6WiVsQxnRHPqQnTfUBOg0KGjY+rXxz+oNio3eWpcWa2ySDZOdL/ze1zuvJIdWoRS1lLgo9N5L6MtSZATwOnwALaIWTMIiQZByp3VlNJSLa3ngkbU0tBz9dSSwHiT970NF8djEr+swmRDllZHASM/urSs9ozYSxyuPSXOkcfuYmfdM/bz4jaR18Bapp9zVpMWvATOtSLlLgLwikELdKDCFOGTpN/158F6Bau50PcWwBW76rN0niqxn+ucd/+rn+1rwcwf7eLAT5ch+3loPb6TYRqWh0qfZ2lteEXmAllLy4RR+nj0MGEPn+DVv3nBShqsUhMahOdI66bv827M33qrfGDFr78orMxmt11HuMhY5XlG3UkpWvkYwWzNV2ofa4Hxexdw1N359qUzYhlUMh5cDzedQ0Xtlfp3i9MrTv++VuIwOKjLbW25hBVRezrzCeuw51nkHTP6TrOuzmi9vfEjvbJ5Ja7H2lPVZgRHnjgyTBxz/HESU3mi4MmD9NXQOg1g2Hx/vdYvk9vHT7vw+8ZTvcL55DR/jH+pZfn4Y8nh8/H0Ml56q/y6/p/n39/fGhcbCZ/Q6XwaNjCLJ/VAWPDhdN7/S235cnzGsek/kMf3lxyh9rPn039f1CegsHfX7y+t7Pw6/hwXodtrc4J/fI8IC7XGPM/TQWVqr0rvh/uPfagw2NNRlsGnuNJ7gy3/vzU5/+AnwY9QmG3rvNJKKst7EP3kdlSjoO5oQTaYezCZ5nfCgXriyYLwS8ZSpB3aNT58dgpIXSClifVZCZ8euEpgcoGu8mnh+Z6NA156ZLzHzAustK/2uOROo6HU/P8M54t+aJ512p7I1v0k5rpRHgw6y3DlmLfR1RpV5Zxbq6D1UjUVC4+d5KGRSivZczBIvi023ODEB/A6vL3bCA6LfyLZx1lnjureeW2OiQvUMg1fo/QG8bD3ZK0SvrHQfjsFntvL1qxwEZif37SelgAQI/Ft0tR+TN8z4WV1fxp8HdHl43iDx8s/vCLB1P82d1tmXs3hAt3WgQmemvCuXlIzLyJRH7vefFDbpPju9zVGW+px+eg99qFC9Itb8CdA3MuZab2qNN+u0zvpXlrmXNS+L3sD1YENlbnO89tC9AS4F7ZWrN8jsmqwt7osENiEb7yFrfYbPeTXOPn/Ie+i6nzx0Aa4MRa1zr+j7kjPuX79fh4avnzc9v4xFJeh+BlXWL/j1057wPy0xLLxqDOadO96X179OB2i/0eiVzpfeEiBq3/k18PuX19X4dV+/h/m77u+fT9ewuVg7BMMx+vtIZ3lnR/LJ/AHP6AiAJT+SB68T/fPY8beDPihDmfOM62POybp1q06MEw54OfXzrznwOMN7a3/YvH/l73/TAN0D59Bak0KVEF09QIDlqtgAOifGA7o2mCZDD6oJpjK3OMvn3F+Ug4TcW1se+AQAQ2DneDwgaMEsNCC6dw3oAmcPghI6jl2bwwvA0IL2gK3rad54DcXANN6Ncl3HDIfCoaQ6LqzoZ9G4vFbMFqTrpKDNvA6SlyQImn8ZNFREo/H0MUAfgrqOf5RC0rMrKY49CFgixXmgclVJncYrRSVh1ZyIPqQM8Ht6JgGqB2hvSGpz2EZTCxXWsg88X68Y/Hzx+aiE+JONjRhDZ+mVxs+12mx213rSK1I9A1+jocU18mDLsfA6vC+7nw0NYSkLfkY5Bt7Q8EyCDqfheIeAbl0K17Sj5kvGnNaY95L88TXJn12Pxixr5ddZ7rqGVxhig4YK1YOcvucNOhkUknOvpDYyoS5fn0O5e5AYGnsql/08yt3Ln9dfNj71UHdJccP9q7WWMeOfhyVrCl0NDULeS/k1vOYwLNeDVbn28K9aT/M63gjT7xqHxidwkrPhn9PvNR9D97pFOrnIc8TRVf7KENA9oF0HXDJapae1XjJo1OVToOP3Ja839DS9nPF96Rs901AOmfTqdf/QsPEGtPSMDAWxj9pv2l/eQ3/S/Tcyv9bbQ6PLy5HXJ4/h1zVJcVp/v75PMmY4BjFw2u/Bm3/4n3V9PLxXyt461INLmahsRgtByp0NqEQpUfl4i4I38ZSPAEWD1sHwvipyCMy8ppQKr8ex+PIejtlnSEtheatMXo469ChOSkDn2dc00WWM8Hv+ehqPB0Vt3t66bjfNF5QQp+QXKVclGnpQELgTXLyXpg2hOR96cQI8gUJZs861V9oyxK4A+/FSCClVjYt6NM36/gLXGUTeQPCGkO7N7PRmbRRp3J694JhUaufnz4MBx+oBUWOUEuRPrbffJDIwZtPxY2VX3nrn76r5FbD1HlUfGirKCnt7B5ssdw/8/C7lTptdCn2oMHRdrQvnUes9VGLXfVchG8m2f25vEGuNNHd2bcZdrTHSVZaylwMPQvrdG+5WW75mOLTWXqlJSQ9lwz/HdTkifn09OAlENsbaOrvaJxZJ/+g5GIPWfHr2g9fic3PPcR8LGDxoc5wK/10LeGsDm2WP2stS4JQbdavza+8BPdx4tr2X5A193k+6UHpBRg6fh9dndnsfRrvSgF5+pYv8fhawaZ54LenV68BRcuON0Md0S1laV0RdR3Ms44wGp8JfXgdIl0l+NVbpNb6u9r3D8Xs9JED2gD00FrU3JJteDoRZ3lGQjJuMrNk3f33JoXBsuC+9U3OFdX2vAcml9jvzUPz8eANCBrt/Hj8OSwrl+B5vC/AZNTG8pzfifJb7Ez10vwkllPI45KX2HhYTopLHAN17rHw4Xct7/R7QbSO5pjD+afg5CpRX6FKYmmhZWVqE4caVF8XrqofuxmJe11CzltcDqZJYpJA1dq8gJfCcXIGWT37RPPB9r+BlDAwB3QuehJTfs6QftlddGzPeKKIg5cXSMs2HimCjNF128tBLooeepCN79qFnPlwHbyxs3rODcUh79dSjhFxj5Wui1DRuzanA2Z5xfYSr5syDihS6Bzf//nQN6Fobfx/+rrIyv5GkYBhDn0xmG0AXXawN48HRz+dwx3lFI0UnGfOtS68DdM6Rv5/kgj9lEA09I82dNWRal+3o2t4D0B7xe09K34CJlHXEjKyrrGntV3kVQ+Xmn8EbMf6+XoF5D/9JgP55MXQxIPzuENDVNEeA7r0b3csD+lCm2WTI9uca0DX3/Jy8OeWtaP2HgN6vTZ+gqn0rB0fGjvSXjF3+3X/mKoausQ338XVg450uAch1BosMGo3Zf0aGD2PIAnQBtmRPYK3P6n0PmJozr9f4Pr8jOl7y6udQY5Lu1Hr5edBeGnrQfr9cB+iaE+mEJ4E5X/f6SZ/zRpD2kPSz9of0DAHZ6wm/v/hdjXU4Fnv+dWfIzwN0j2+af48VQ727qUOXUpdS0wBkdQ69u95DqpGNJhsvXHWW/qG9cPhFM0Wxrl+nYhKVOrRmjFZeJx54S81bTlqIz3qgvZUcNFdvAAAgAElEQVSsZ6CAiaIwT56nZTHGmvXHm/KfDBdNnl9kvygSclnmUgIcg56Fr3FONKdaCG14fs48jHUpiubHKwaBIudFilnAZ+GKukTb9crEe7Da9LqXvv+YF88s96TvC/+kfxqzn1vNDUMljGGJaeHrQ69UIQOBqBSfxsoOb/KapXxlAOmZhgxN7930nnY2YsPUq06BQ4NBpwVq7fS+zXXAPOf+CFwpIVn1fr6GysbPleRzKI8y9HZ2dj53fgWKkj0vd5QxzxDwHn5/qDGPYugapzcAtP/8xt8oHWYRp/FjgC4A1zxpX/g58GOQ0vWALjnQHA4Nks0+shyOaFNlMQR8zY0HROkAm++19+U7JQ49dK/chwtBQOdcENC1T7QXJe/XAeWVkdP30aCnLvnme6K5pYwlU2I85A3XdbWuculdtCeBueZvaHTLyNFz+c/ps75Tm98DAlQCOil37zRJFv3aS/a8jhFgebDTmvG73KdqHfukTeAdQOlaP+fe4B1S4mZwVNWGVda9teYas7+3l2P+zh4Ufu71vvTkdXPmX7Na9jXt7u+vfTGUP28s2MnqNMo/x0P3DJifF62fDIbNurz6t/vDWfgBvxk0OA2M7wuY+FoPlI3FYIdUyJAikDcrpSLBVYai7weugflJlkL3QCZhkmLnNfk5ecmyoPjAnkaTgAjQ7fjQpG9/qsmXN+iVtQfCfhNfnVCm73lPSPNGQPchAs2jxu8BfQjYem55Jh7wdR1mKdPSvw7MpVy8ZfyYYiegZ6PPZPFq7F5w+bu8Fhkt1taTXa7WHro+L2qR16GH6gXdGx463Ygeuj7D5/LzRdpOa+w9HL2WZn09r+4todd8yDgQ4HrrPoqZUMhs96tOe9eBilcC2itSEqIkdX3tI46D9/IMwXVKTZ/T/F4H8P57XunzqZf56jPzrzFq0w89LIEW55+A3h/oclXL6xWhlPqT5tczcF4Jeq9M8zecWyYD2fq4TGWtn4wOMVwCL++REdApk0xuleEj5arxakxSpI8p93WZmPfQZXB6negB088Tc8T7+10dZsW/fb8KhXy0J7SH+Hee90cr2ykB6zyCjW5cA7x0rgeNodHqxyfDSp+Xoap1lOGh7xAQFUP3OlDX8bJ/HaAM513rzu9z7CoBHe4hv84e5Iayzmv4MJ7GKN3GtsgMHUmveYfiOkD3+5dSb6dFDubej0dy6OdYY+dPtUTW+7q//4z/rvak/USwyXK/Tjd4GdazaKxaH2GD8M48dF3MA7EEUA8nUJZg9O+35uENLWh/HVmp2vheoHhjA0/XktGDjx5oCOjeUrMNve7WI6vQv6/78Tk22c1rr52x8xF71LM3t2sbqmeU8tDk+UXSwsjq5li9Zag5laHBv4cGiXkH5mX3dbQyJLRJ+LdvXCNhloFCIMzzpcXQhxtZ6+aVrH8OM3SaFtl4sikb9MaUNqAMIHlGogvtede1oL71ogBKeQE+xje0VqnIq7JC5pLKpAh0HX+GgHIhPOMRJ1SoV2Dk512GiTeUxALwGjGPT236Om5PlT1JOTyuzPs7yYLWeKXQPTPypM26UaqD9R/Kg/aB/2m/U6Z0pv2aYfIMhNb7OsrU1sJ63lskb1MHqzl7kpIdKiztTd3LKzZvGHpA1T6yxhrrntQe7D1g8Xfv8WpP2n5aN9YQ5e7nWdfQnhfAPabk14mUbP2qvefvzevp3h4Iru4jJ+fx+nN9h+uoxh9SvMoX4d/L5WJdZ/1kD92voeaIY9wYZQPhum7f+/X362ef1RnfOhJ00ORLjKbXyx6ceT2/Hz3gSCdeZ0xJBqTLhvKm63hAl17me7bPWFa4XG10n+53nR4e7kFdX2WfQ2NF6z00SASc+jwTS6+7tnSp13l+bf6mgO4NAN2b19TrWk85SlaHPlwsCQw/pA0rKtqDKz30gMcsrk8c8gkVUooCPP3t6WhqYhP4z7GQeM3rqBYBpK4r5TGk3HQ/gT0nYkNxR6G1HRWge8rXgyfv4S1cTSg/45P29PyeyfDfHQK6QFL39caSDAHF0PVdAQfvbY0RKlqovaege/kN5IVb7+saBPRkNN6c5/sk4fNr9phht46h+05/EjoBuge2oXVJQM9XOUbr0+c4bl2fn/XxI45B8Tafk1A35QbQpbSHoO5Bxm8Gtn4loPMC8sw4Bs84SXkNFc7wdVHsfF3Jl5qLzwN0GUzeoJNH4g3joTEpQGfJJWVYY97I9poK9B6aVwimFC2Ozp9XI/TzI5AbzqeUlRSr5l0//VilLzwgSg7sgJbB8af+u9rT0i8K6W0MtDXYi3LXdfWcfHauheRqOD7SM71BcfX8w/vLERkCev+5/rAVeeia6ytKnVUU6WMHvygvhuu0Wi3X6/ZkD10GjPSa13ccg4z/zZw6pkUG4FB/+X1oZVeuE8AQsMgwaU6G4CI9ohCY9ITmWbL0efLvD8+6Dvh5LRnbkiVdV4Bu1RrOIPH62d/by4f2j08q9c+p9dYJl97g8167DkOSrMpg5Bi0Nn4MXo/8TSh3yZR/Pn9d4dRGf33x7/6GNZbxkyBBkXUsgaAwSsDloSPo40/8JyUuRTS8rv7mZ23R1/QU7VNNpiZSCnMI6HxfC8sx+A3nr6ExeO9dG21DYdvJFAHitK/FFmgKhKQcdS1ZgH7z8Dui2KRwNE8CbA/UBsSkGdcxYBkm/KnPKVFDz+YpJ41BFmpAN8fVYWvTCeCV1MO/+VwSTHnoUZp9BtD9xvUKXoK5eZ/P0LVWdihjYKNs16/JQ7lubUhXrZYrs7Q1LgG65kVzKOWh9ddG94DuPQe/eT2wetBn1ZQ11lkrDXnbUsJq6uBl8jpPQmPRuml9/TM/SanxeT0jw895FkEKYmgc2LPSoAr6M6U9iEiOOa7rYnACYuty1TWfqcOWLFJe5EE9CdS1PppXP17eR3vVr42ARvW3qkMfgpLu6R0G79HRkLS5d/I/VHzau97Q36zLOqGJ+2dozPrnvW7NBeg9O9kzfHJevJ7xukPzwfd7A7VYA9HjHvpmfhwDpP2s59NnhjLmxyqd9pjMr727zbhc61fJua7JZ9Je0J6XTuL4pR99dQ+/4/WdDBAZgbqHxiRA9zpnCIAyanwozvQA+zCU1YZy9/rZz8NngFwOpAFRXy3hDTkvq9QBnuEQc61rCtC1hwWwPsQyvL/G9jdJilNSuNcpMpxkRHi8Dr7w7StA94pL4OstXKMpXbzTFA8BfZ0l/qSkOE2QlJIMBLUMHU6oxqEF8h66FLoUvqxDCa/oSo1Vz6ENwcngJJnSW8d/lRTnFYo8LoHg0EOX0PF1zZGu67PkJahS1AL0jSJ3VrY3JKR0pVS9IcP37L48Kxvs9lVbYpcBK3v3xT14M+FstchN4bAaIaTyiZnI06Gt+45+YZRSr26+awlWpCDDvmECk2bSREkzfdjAkpGiADGPXi3ZvrXFEg1aHmVKIy2IENHzZUlbEqNmPNmULvojRAMyHv2hMIz/i7baKMS4PwZUa2XGD6/hGoj068/GOrEd/8mqdP4vbGDnh9P74mw0CVB2dX+MKBOWwthajpKdYMldpiNH6w5V0R+WwWOBqeRN2TB7n6Q0f9KVs0YWAANF/DNf5kh5yEsb2BGpTLTjPDdRAB6RapsOnZ2ZziQsm/uws+NRG4aBYiZFsiSG9G5sc8/n4t9cQ9Xxdk3vEZpc8BhSPrQd0UqlmyBjpUDX1zbbYSU0mA2QGzs/nZ3TQ7tA3zuccsA15CzxKFWe2c4aVFvfKEA9oqGeIFw1iJv+fr1H0VLiUAWc3RZVUdq89se29fPjj8M05bXuWS0FZiEOzgNr4NMQAWPpJdeNs9PP9foYOJOhOI7QhrC+/8x34LOkbdgfSUs5YSycz8RDehjC4/jX3d8islD8PJMv4xBNtJ5DdklkDgnniOE2Pg0bTbH7m5Xz9cZS2VKgQpsj+rKULz4gx881GUeprfkKNVZdbXPKo2x535ZH+TLxjzqTz2CdKWNknNcWaIsSKeUq6FBGQBm0dk9+h/ISWSyyL03kufb8vjU25KFKTWfraYawvWeBk55x4BmKa+aBz0RR6eP0pllNHzB/hPO6Wi42ORTSkd5YkIHGn9KF0mXStcpz8QwtPyNjUjrYG/0bh4PHb19TNjs0IPt9uT5eeB2iMjClDAwYVO8ta/zeSNoYQXb0MPc3jzC+AnWPP5Zj4M6ZMEdofX9+jiwpO815FpPPyWfnf57hEL4ID21s67CPN2L87yzr43PzOh57bS5piFDXrXNB7Llf/zu/YZS798RkZQg4vHUmcBWlQBCxxCjXscYMnzUF/Bg9sS5P2kz4+nATnxSn9/R97yH4CZEnJxp2aN1r0jShGq+8XROi9XnNdkjLExq7iPb1i8rvehZCAqJFFWjzOxcXF+Y9CeQf2yxGj12lOHqhkFWo09yGXpz9zZPOeLhJH0RHE3aowtZOYKNSSsMEbc5FT1AGCSp+hloirBGjRMS1axNr38ueWQ1BJuwMuKR8QcOHnhCFhxAZ9Iq4CTpkbYL5MgXiFPezGlUaYJamiJYFJosaW6Mx8rDDKuyQmyffIW6oqMjOxKZ0WDalsIXCCzzzm0qPTS84DwIAHaIj463tKnRxgzpoUXQhwibAqAAy3oObKmpwnOZoJiE6kkhNi3DVImhChGlmJ40VixOkBNZuhAQ8qIZGUh+XpxLkwS11EKJkWGmUIszYjKVFwHJB9kiIEiQVMMuBEW8SxijiEOdRh2XQmKGUdh3mDcB6giBsUSYdzrMWJcGojJBEPNAnQNPRKCvRdQSxPkaoLGVq87amIcasWH4nRZzGKKolxkmIEdkGtkCltk8TrOIQBVurtiGiLsKkjZGyZwQYJmtRhTXKqEWbhYhaYFaESKveSFmOAxxu02BIcHAWYrpKEDaJrVvMypCoxFm0QNmVBqymvCkT7OfQFzIacJheIe3NOmfOat0aKBKsi7DDBXI08xBh2eDgMsKsHaHuIqy6BkXEqQwwjWmy1liFNYqgAfE0ayLsFhFGTWSGXN7UqGhIpBHqAFgFDVZxZ4botARGRYOUZ9YHHZbMQQs7jPMWEZ83SlFFAZY8tdAMrw4RW7kyWTLoUE9SFLaGAeZhhnmboK1brGgIdRF2mxR1EODRuMF5yjVtEbUNZmWHUdkirGjUJqgmKUrqGzYTKVtM6gjzNsQOje6uxPG4w3ISoeT+LCvMSmDG+aah2XVYxJz33tih8ZUVHeKaBmlkYF9QlnqTw8Yem+FHXcA5Y0UP2YxeboIgQRswmbBBXS3NdpInLX0tkPRsj9eRAh0xcPJIpfsVdvRZ7kOWxhw26jFjyq5OfPSfu8679rqe4TqfFOd1qPSwd/b0GvGATtDmtLZ+u2/+KQqjtqy8p4H5uiJGOJVlvZGhMct40Tjk5Ep/e+ODN8uLvgrKMx9y5q6bbw/2HGNFp8NVSPxaQNdAPWWrCTJ+n3T74DxxD+jewvPUj113PRGaR02MvqMH0xgEnAJUTsKwE9HG+lo/uWgaAakEVoAu2lIGxFDoFMPw1L5/Ph9P9CEGJY/RwvILJuPJrmEeKlsv9gJx3fOpn7juo/EZ5UVFVvcx9MhM9673nIK299IJ6Kse0NtgjDaM0FDhRA0SFHaWeFeTcgpNKdVroKZWN9XAjWaND/r/6BoQ8NuIHmaHrEmwtxqji1J8lJXI4w5bVN4XOSYXJebjiSmiVQQUdOC6EOM2RoKY8QXzfuuqAJvjkDZm1zl6fLS8x3Fqm4fzTlAseUQslRTPPjcPld4KPavCxl0aYESYFCGymsDVooxrHGc5qhG9JAJeZ4DetRHadIQ0DdGtTmEmTTdCGGR0XXsvjSGQFqjzAk0Yo0wT1GmM1hyyBkmdkyKwXvD0LucrIG1CtFGMIgqxiAPkQYsoiZB0wJjxXh5kQ7CKW5yMapRkQfIYaZSZYdN1TFQsga6vjab1b6yFldcF6JoADZ8B/bGv9LCKcoFRHGLEBjFkMLg+aYRVHCHveM0ESRtj0kQ9oJtnXaGMK1RRh4L42gCTApjQIOqAPAPub9MrjHB7NUaWJ2iQISSQkPkIcpwlC1RdiZjDpYcaU/Z6BsYUY9dHZruyRkYGowtsHWs230+YSBRggQLFNhAWNe6cJ5g3I+RBjAXZkZhrFmBudfYVlmFlxiq/R0DfKmMkNMyixACX4Mvnpqe7RI0iDZBFESar1gA9IqDTyBrTYO3stZBWbEhADlHZwDkXBOTeiyeL0k4y5E2FqA0wCVNMuwRd1RrrlHUx5kVonzuctjjPaIg0BuhbRYtJBcRkVqIQ+ShBxbPryWi2IeZ1jGkNbLWdAfrhpAf0nDcvK8zzFltdbIZE1bW4IKDHZIlC8965XnHFo4NpeAAreooBjxPm9YGEhgllIuVqV6hpspOJCVKEYHUHOSbyedQffZKZdJPAinvPJwVKh0rP8XMEdP70jtswPOABeAjQbMwyPO3Ng7sHsOvAnbpCzpXG78PHwhw5dPzbh3CMdTOp+iygK2FQ4G46t+xLXK+cUqqyqwNgeBl58X1YpWdCvbO3AX8SifSv1n0QPIsgh87PneZiMz90zmmUuCqJXwvo13nF8sY5yGw0stlQDMl7kqKph9bXBqDXI7QGGS4hir/3ZXE9BSqg92A49JC9kGlidB9NjoR2M0mD41O9weE96WEczLMZPvbmQVdxdB/z84LPsRHQ27a287z9Pey9NcNBY0DCqAXVPCzQ4CQhTReYR5DVvVI3SpfnisYJyqI1LzxpUyRdf5hJHLZIItK8LVZVbXQdVaWFPgjkvH9HUAx6QO9JKVOETdwZbUkwoELdrkfoohgPw9LAfpuE6EWOZFFiNBnjMgPymPQlFVGISR2aZ9OwsiDsUDYFqrZCOh4Z08OYOi3uWToyOs1koamRt7WNj6DPMhtSoKQSV01hYydIx02MpIps3C29ubhBHpcI4w7WPqei28X/R8izDMyQT4pLPjmKmB5UjJoKgsq7AcYEz0WFKIhRJxHKJEARN+jC1oCR9HgVhOiqDtmqQdAE9jmju21TdDYHNLAa45NJXzeouxqXCZUCkCyASZAao2LhE8o8OiRhn/RoysN0DRUus9pJLcf9We5hhCrPjWmg102lbQxMGqMOIlR1h7hLELURMs6PneLSog5qVHHd08Z1ZNQxqfR5F+BGxSSxDidpg5zMQjRFjggnWe8Nb1c1kq5EESxsrHGdmGFykrVGi0/zDildRgNHUuktsqAH8NOwxqfzAEGaYC/v+8gv5r1H+tRFgnGX4TKJcYnGZIlzMLEnJ2ATkChz9EEjM7xooNIwND3BZ0hC5AnZIIYsQozCGGlJRoZz08stQzAE9rat1lQ990aIScFr9zuMJk9Nap7GQ5Yhr0rkDA+QpeGBQJQNGkBdjKQNzLi9TFvkCeeWRluHcd0irluMYhpDQM5Qip1bECMNEqR1iJSUPb3rtsRlCpQpjeoWTVlhVLUYIULC8FDXYkVjm02AuI9o0lUtAu4PhnYI6AxLMdTVhjZHI2NjWoRZiKKrUAS1UfOxjTlBXIfoyNClZCl6/SuHwrOkyg/y7/kYrmhgDzbSX/KG/Xe9A2SvG3Xcf9s7U96RvA7U9Zr1ondJcd4p0jNZyG6dJ8bP+rLCXwfoNKapD/nP9HDVg7PGW1bsZNpfU84j5VH4ZUbA+m+PFYYFZGsow86hk7MoJ9B/x8+D3Z/zZicmXlELvxbQdUHvFWuiLGmCFtraQrD42/owBsWwlVQwtD54DVrsnAT+5AOKRrf31pOgBxwKnABv6JEL/AXOvI4ySy3e5OINFq9ax/0khEPh8eAqQPZzovtpwcUqaEF8yMDTQcZ4mDIi5dInFmp8EhZeW9bgddYpPd+TjMAYYlq1SMsGUUUKq0UbR2jiGCsKXxAj6mLzPNK2A1dsZO1igQXtd3o3fSimj0R3gXlUFsPjpu/JFKZLoKVSDFr7SY9t1MYWqz1GYXKwQ3J1UQCrCvF0jPNxYPQpr0uKc8wQQN2agqzAhEKDMaSziVH9PF2N7MAWW9K2veXPWDRhm++b10Dq0BYPyNvKmsPENeOWMcKONwtRx/SMeJJXhTRozRsKatL+AVakOcc0RAIk9cqYhxXbcFLpWqw0xLjqqXsCEuOvvDchsAoqA2hSnWGaoohilDSkytoAgvRtwDFaaIE2VdyHQjgetEj42a5BCSp+AIsK4yCxZ+oZkT42SoOF8mFJjTS4LH4aoFUcn0wFLZqyMWDvInpiDbok6GP4fPKyQdj0BhT/I5NjHjwZlohwHiGoUxt3GVbYQoCncyDrYOB7SWMzGeMyBI4pMOiwW9YI2xKLeGXWxXY5tescZwxxwJ4vbchWkMEBRjUZ9tjCLrzmyYQeUoqDPELQ1FiOWrRVhe1VhDhMcZGGRrmT9h5zjzRkKEjn92GfCeNCQYhlGhsFzTyEuiqR0fiKAyzTFnVbG2Ayvk2AozfNvdKFQMqniPh3bbR/GZDRCXGwpAHHR+K9aLD2mmAeZ8jLCguGT7LesIuqFrtFiDEzKeh509ClkcB9wSRD0Ms3E8zqzIuqtrBAyz3FXBYwx4RETI3JJEPZluaFk/vmXiCgU1ZNJshidX2MnyIfMomTXh17bpNNiPpwWc7P2d7tAT8zQGcWfmwGc0Hptbpphk7oxUdmrCcxzZa+DGroDUoPe4DeOGPrxDLvDUsXep2oBEHvPXtQ7xMzH4cqD+x8/uv+aaxi8aTvPaDru7yenCLPOhB0A1Icn+Oh03lQnwQBun/mqmbS3FXCsXS2EgZ5bXns1wE6QZ08iXdWRct7PBiujRld1Bd2WuF/AqB7IBbt7ukZHTCvzwnQRDmrdacejD9lyTCGYb3M14kGAm8fzxnSNx5MtWCeRRgCOgFBgC5LbWNhUknaTa+O4Pt1gO4XSkaOF3JZt2IFTGjWFp4WTfNoCTksO1sLhATPP4/qID9jnRHsgxA5o6JUBPQYeXpTSTq4pwM7xvDDFss0wDJhYlqDpCK4BdilNxuHuEwqlBHp7HXDMFKlVDxUO0QRemHMKKV13+c8mYLtk2z6BKsmjXAGPmeI3TAzMG+KCvHWFI/SDjk9AFKA9NZWPIe7MQXZdDW2U1J2DaL52GKwF4tLA+udZGyelcWgmJyUBOhIXxt9C8QlwwWNJRtZ7LxKjHJvw9hAtWQ4O2wxQYtx3ZjBQ8q9QIhlHOMyS1EntNx7itsS+Cx+SnbC0op6Zoj5WXx2KummQsADNegEs1IhHaGKUiy7FpctDSPGLMmurOXJzirXWet9iCUiWNOwqnsLatkUlv9gyXqWuMb7XyWScY/0SU89IPE/G5CFMAJEBGwzgfr1IMVPQCeI8SRExnsJ/FJMpPfsOjTM7KnGBghVXGDWtbiTtxZ/PYq4RhxagrJtzcOL28Y8dIYyPpxXFgJ46WyGSRljETe4yDqcjPlcDfZXHaZlZ156k8Z4lNIT5TqEmAUZUhLC9JriPtmRINcmEZZJYEme87LDFDyNrrSxcj1pIM3pjgYhLtMAq5jeMcwgyJgsFwNLMlZ1jXkVYRRkaIIYOen9uAe43ZoMVIvzlCxJa6ERhkoOFgGmtA05fIo92bsO2ApTk8ElvfYktP+4v3bz/rS7y+3UwgOMvcdMvOR6rzkVMlDxeIRi3VXTGJmwB3SmOlQ0mOYZqqa0/AKS4WQaCFIGGgQbsi0uC5+Gnm0/erb8DjPsmQxJo4zrSKONe4KJYl2AWRgz49XYFPqVbRqjiSNjonomoUEyqD2XrqEeUqWH18MeZD0DeR2gy4P3jpQHdEuIXePRELSu03nD15i067PQh4AuoJenLN3Lz1l+VJp8LqCzLa6ax9i4eWS4O16WcLxW75uheUZCTqAS6TwLzHXjAVGs0vDZ894gug7UN/PEZFLrJfCfAOjeMx4COi+spDg/UH2Og2FShA6pV4mCKA8mHHHBmYE8TGaQAClTUjFsD3b8jK4tIfELrrGLLfCWmimTdR/y/kjsxw+Z956/j9H4WJEHdF1bBofG78MGGhvfu6LkS4QGAle90P0zenrfC4ptWCRoGMpl+deop3IJ6FkZYNqwPWqEi7jBImtxmVUou8reH1chdrqxjWGRFCiZumuce48cBmhMMlvH0IkfBmoEN9N4PQtgP5lyk0U4pscXRdiOxwjyBl1eI5vPcIQSJYGBwle3GJe95WBJSKRV6R/UvWHHnUED0Br+jEYbIZeHYNnDpgDWCSo8PjZNENUBxkWMsIlQMt5NQE94mRZbAMZVYxQmM0JzGkFkLqLUDCHSvkHHbOQSIY0/SwrmKWa94mOiXxdURjOnDalQUs6s+U8RRBmqLsYCHc5ihi46EM9o+FjyICWs7VOVqKxJr1X08AgUJWG2w0WXG5VqB32waqAji7SeXnpiNNbYCY2Kw7x/0qPMfBZl14dS0ooxeiDl2QpZirxrsKgK81ZpSLDygGDA+xhNTe+W8tNmRpU3SY5xU+BgWVo88VEWI6d30vU5DBYvbyps8UTFpMOHW2RaQrxwOsa0jLBKWpxkDQ5nZNsa3LpsMav6dSqzGMfjEG3Z4uYywgypAQrPEphFiVUhkHJmgh6fKykq7K2AcRDhsi1RGJXe59kTdCmXObPe+QtDIQ0zpWsEjOPHDYKqxnYeYhSMkCNBzva+QYhxF+CgpJHW4HhUYZFwXhnnDjA1Crw3pGgwMAzFecjCxCo96EEbwHINqsbkuElCnM0io9xHNKLJSlB+CMAhjYLOjBTaIObocA24a2m8tUGfwzBmp8LKmIxxG5mxQA/dwiEMpYxTlJQjq5agUUNTk55ZX2pHOTPaumltjMZa0Ggj6xdEmIJlHgT0ddjB8kB6xonXycra8gakc6THvT69zkOXLhtSwkNQV9jVO3zeSeyF/art7WPvrWlu77H7381JXLd+1X182NPrZwE6X5ORYSXRGTmbJ8fQ7WhZ16Go48gAACAASURBVNpVpZaaJxr8NKS9brbrrVFepdweFzRWriirbRhS9ICua/E7m8+6Xi0bo4W5Oaxc8p0ef12Wu/caPRWgibcykjVl7C03CYFS9/l5ZTyqHSb76CqxTpaI4hOcdALO+fl5X4K1zpD3oMh76Fp+QjWZ/MmJ8klpiqXY+HVS1TXnQfvrfV6MRs/J64nWkQUnRkDf9+NSFmhDyniddaGxieUQyPtN5pMrMiY8LUm5Bzgblyij2jJoR3WEWT1i6hSWQYEmrU1hN20OMEEIKdJkB/F4jMv2ss+AZXUOlSUTjQzQ+5QQK3lhwpZliTGOTm+e/9UICah1YyVOH2cN8jTGNJ0gWjUYLVpsjWa4KJm1TU+tp5sZm6YHS6As0hCXYYs2L3GjSTBpQ2vFWGQhFlspTtv+pD3S3/SIZm2/uVZRh0dJY6VC0yQ2bzcrSOFGzN1HFYWWbUwmYYcx8bqy0AGVd8HEQMvV7g0Bo3C7CqtoiSao+izngLXFI5Qs6xkBZWg+HtKuMsAmZdkEKdo2RVglKIIAZ1mDpGtxu+gwbdfJiYRhGgkMTXQE8xjH08Riv1sFPUOGHWoLX1g8I0rIA4DOO5l5NkxhJ0NTUm1t2cjEFMaUu4ZZ3x2WWdJnW192mNGQC1NEowSnYYWzemE5D/S4py1p2D7+zPj6KuFVEgRV3OeoJUsk9QKzBfO3A5zN5mjSKYKCnmSDiyg3o2eLMekgxDm/1EbYKXuFeJo1WKTMLq+Qtg32lrXldBCMmlGCVRKjqztsF4nFkHM+SNHgZjcyOvi+lQEE2C0abC16QGcFwcO4wVlGg5VsQoCsDpAyW57xY9LaSYyLoMBZlqMZ0UMukRS1Jc1lwQTLLkXbxMjqGJM6wA5t16TF4ZQzX2F31YMk54NyQzCnorWjURlmSUI7lY9Mw4Tx75aJiZUlPNaUMyaUdUwoZHihw7gJjG7nvqFoMdzEa4AlpgQHUuFtgMzySIDFhKVxFcZVgGkXI6s6dARgGtP0pkex3aui8Uxjh+YmZbRqUAYNFjQouhpZzjyCxqpPGG7rrKVugixgcmmHlZXmMQwVmBE9bTgOHu7Tl0nKcZDjJF2kv69zeMSo6rOeivY6UzrbX2PDWppsP7lTnjcYhmPg3/LQPWt8XRiAr8m5UqXW3wTQW4Y1XGtrWxhXxVWTtXuCQ8jPCdAVihaGGv7QmbG93sfZZVR5r37I/j6Gcx0wIi66To+/NoYuoBLIDOkNWu+ME/rCd0+Lc6CMI/H7zPjmv75/MbBcrSxGSKWlM6pFaavUS4Cu68v6EZDy8/41vS4Q1Hno3sPfeMAsnylZAPtk73yY5T5kCATeHtC9Nabx6P7eIOFrtcWAeyGRQSDLku/zNRlKypqU0cNioLROjEJdjZjtzdgbs7OpeKZIgghttcQWChyUFxgXuSHFKp3gZO8myvkMi9VZb2FS0dHpZn0vPRT6j1YLTUs/AHPsmOE8bmokZYWkYkJUbTHOy0mEn291eDSNEI1nCFYNpuct9tMt5HkP6EzAYfYvY/h0EmkElOts7HZR4lYZY95GVmucjyIcb8d41ObWC54lRgcXrXlnrCFfpQGOWOYTVZgkHSImf1WsS47AKmVKRGsZ0S1mGZMKK1N+zAdlJnDA7GECWRVh3KXmodfBOdpuZUxEF6ao0inqOLXrZMUCNxan2K4KTGhQZCk+HGU4DxPEzQh1GOJi1FgC17PLFjeY4ZyXZuxQ+bfMck4TnI1jPJgnqKMYsxUBnR73mhhh2VFIby8CSYyClnvbYjKbGl0aMKEOHVJLbCKt3Md1j2e9t3fzPDCvdEbmYJzgUVLgtGbJZIdJ1eAgJ1PRVzQs4ggPRxFWTBDqUhy0HZ7Jz7F9eY5kscRJEuHd2/u43NlDeclx0HhaIGor7BTMw0hQBSPULUvrYtQhkwoblFGFJqwwLUvcvaixXRBgAyvZOpwnuCQTQY+R80vEy1sr+1oFFe5tlRjHwAunFfYvSozrAOU4xQcT4HicoGAYgQxDF1ii23xVW5Y3rZzLIMd5tsIkqHDnsjCDYFwnKEZTfDibYBFlyChfNcvMSFOSZSgxKio8fWkuOe5vhTgeRyjo8TOJirohCi0EQKdlVAeYBTHGDSzr/ThpUJGxYp7FOgltxJ81zICjkqWhXcRkHmJ0o9R2ORPZWKY3JtrHIfKtyBI+aagwyY73oUdtBnUSW9lnHjQoWI5qgG6J60grsiY1qt0UWVnh2Ucl5ksmvrVYjiI83E5xMc7QpGOUTNbMaVyyUoWhhw4pa+7ZAyLtm9xcB+hiI6VLN16p45jltPhQpECLP4eUvJjLjaftGtt4VtSD2+cZBAR0XVNA6PFHuCXdOkyK+3WUO1tTDwHdY8wqXz4WQ/eGBe+t+2ouvaFjYU566e1VYy6xysO4uwfyjZHDME9f/7JhmIOXf+cr3ZBS9jSvtxA8nbIBTNLmyeMNZ0QV8LqeMtcDmsfGGM66Dy5/ygsfTohAzXuvHsAJ2Dq7WF6+95DFCgypGnnoasayoTEGh9Twcz4rcvi3v6enqSSEYhZ0fT0nF9hqjBnDc53qNnOzzsyU5aa588Laspc7ASpmotsKIU9eq1oUbYTLcGLJMTeaGq+cXuK37x/h7vnSKNT7u1v4sxfu4MHeHM1qgbKuUIQhyizBMomwYBkYSyniGGFVW9zxVt7hzkWNuyc5bp2WuHFZY9R0WIY1PtoJ8YOnY7y/m+AsS9GxTngZISv708yodOmNMLuapVmsgS5Sq9fAOJwhLQOM8tbiiKQaGS9fZAEqZsfzTPMG2KpDTCxLvy8TuogaLIMcXbRkHMBI7bZhxjbLu5imRae3QzKLsURhOQQdvaQuQpgHmBYJsnCMBeu06wJbxTGmXWF5BavRCA8mMzRdhP1Vizc+vcDvvvMQzx6eA22ND29M8R+/eAsf3trF+UXZU/NjYIwGtxYFnn2U4wv3c9y4qNBUJY6nMd65M8a9gzFO52OUQUSHGF3RYDydIrdmLiHC8Qgta8gJoE0f87ST7KjbyS4zds/+6xav7bBIW9yfdyiLCk+dR7jBMEoQ4aIr8GhUIEhqzOsSB5cFnj2uMC8Do9EfTlK8vRPjaNQ30Xn9ZIW//efv4CtHS4yqBj/bTfFvf+dl/NX+DFUwNg80q5aYFxV2FsxcT1G1cxRkMDI2lmnsvaArUI0a3CpqfPGDS9y+t8CNIsDxOMCPX9vGw+f3cUL2gM14ygjTbIYuiLCIKpxNCtwoK3zt4yW2T1dYpMDhzgjv3pzgeMKSwpEZY4xlJ2WN/UVjVQj0RllLPY1LvHC8wNfeeoBnjitEyRg/m8f4/m+/gLe3MiZ6YN5EuJk32D1bYOvwGLtH57h70SGcjvDJs3PcOxjhcBbjJCWQR8Y4Hdek80Njh8ggUWzpdR+NWctPqj5CtywtgS2j1K0qy+pnhv2qzNFlLGMMLCxFNoHJbAx7TZvA9OYJcsu9sPYBiDHuEqsGCaoOFZOFsxhlzBASvWsqcO4Hhq5ai9nX9RIvnzb4+vfu48UTi5Lj/Z0OP3nzKfzkRoajnTmaNrE6f4YVGK7JkwYnWWHZ73vx1NgH6Rcxr55NFLh6MJY+9lU4npoXkOl96TXPAFAHjkcjMzQ8Ve4NAuUgCeg0FjmWVvbmOo164OPvuv8Q03Q/5ieYA6XKFF3LNW5htcmm/8q6iYwwKC9W1hCKoV85nT7LXYfzeGZY82jJu2vKXc8lIOdn+F1/LbHlcmLZr6O10/Ku+sAEr/6tr30uoA8tJYG6vEZ56MMuNppweuX83VPmG+p+3XVOHeOGdI8HcW+9ecPCX9dPmj6jh/cLLbD1We5PskL5up6NCSIyVviTwubrNL3l5hkCCYOsRR/DIaAzKU7WpbxzjtHTMBJaCZIZS3GECwsblBhXZ8jAcqoEq2iEo2hMLg93lyt88+Ep/qv3HuDVR5cWH/7FjV38qy8+g3dvbaNdrcwDIaBXBPQ4wmXQmadCBcSSItKUt/MOdy8qPHuS485JgduXDXbyFmlBujTCd55L8PMbKR5MM5SIMct7D9g6f8WhZXkT0BnJoyeXp63FjOf1FBlLzVwHLsZ3mQTFJDmbfwJZzcYsfbculq+xNClvVwjTwkqRmJxGAA7LwDz2jNYxM78nHS5RWEkRu9MldYS4IHWbIA6naEZbQL3CvHyIUbsw+jlPR/g04+sxbl00+PqDS/zhOw/x8uE5mqbCz29O8X9/8QbefWrX6qCYelAmNbbLEi8+WuL5R0s8d7jEzqJCHAY4TQN8uJvh44MxPtyfYElGqkrQdhHaUYYlY2gsi8oSiwkzeczgnOWDTHCi7dP2VQdMqLMuYaxfjlqcbpPWq7F/GWM7GFt8/BI5TtMVxkGBOxcLPHN4gVfur6z5zeV4jI8PpvirO2N8QkYljvDmp0v80b//GX7rwRJJ1+AvDkb457//Ov70qW1U4bSnlKsFZmx4sgTiYoSm2e3zEeYl0pjPXmFrlWMvz/HsZYWXPl3ixuECu1WA46DBu7fH+OS5Xby3l+IekwfDFCmNpjBGzUSQdoFnTy/xW+9dYHaxwv29BB/enuPHT03xaDJBVjN5L8ZFQoYCuFUC0y7EiomR9RLbYY6v3jvHH373Pl47LoFgjD8/SPBv/uAVfO8gQ1WzLC7CXt3g9iLHM4fneO7hAjfeOUSWJvjV01N89NQUH94Y4eE8xRlZgTTFsmD+RIRpQ8C2ugJLgjvPaKB2mLUxqgUbIK07EDIZlLFyVlIUObLpxHoo0CFnPoRVjTCXJGSpU4JlXZj8WB1IR/mOETIAz0ZCViZPZoJ0OfdO38eALA29dFarxE2JNw5LfOs/foRXjkq0YYNfHkT40d96Bm/dnuAT9rLHGE8tMkwqMlQ1lnGJkyw3ZmXSpX2Xw3X7Uw/k3pnzekdsoteFT6LsBUKiqb2DQ0BnUpy6tHn2UvpbDKXGMgR+1YgPgdw7UENWVWOyqqw1O2qlaT7bfp2zIMp947iR5XCnbTLL3fxsl4PlnUeN18/vhnYP+nAOPXQ5oVbVs06kVotgn1DH66n3CtlK1qHrLA+7xhe+/WanwXgvUOAkeleTMqS3OQe0NPXAurlAnB6ywF0gt/mbzUXWDWb03nU0hRZa9/aWoqwYFfBrsv31BJY+oa1flcC8UHYL8nF2b/FpHngNtTb0NJOS8ryhI8aDn2OnOH9+N6/tDRdSrpbgtKa9+J4Wkh68ru8FYiPszNhmDLtaIqyPkbI7VjpFmc5wGEyARYkXVyv89oMj/KP3PsYbj1hzHeMnN/fwL77yAn56ew9FXYJWLmuokzC19OeS5WI0MtIYy2Zlcdtx0GDWVJivVtgqGEut8dJph699UFlM+LvPpvjpzQwfzUe4YGZobQW/RpN29LTZgY6kN7PBwwqrjA112MlrjJQlZxa3pMLpY48lY4HrDlYBaVI2yyBha01WyErW6JoSaVCZ93+RJUa309tnx7MRWznGLRajGkvmObeNlRlNaGRUTEhKEMYzzNIbqIMcy+Qe2vAcqXXGywywojLFJK/xwmKBNw8f4tblucXE35uP8SfP3cS92Rb2mrEBTBkWuHu2xO++d4lbF0s8GudYxTUmowzZssXuWYSHkwx/+tIMD/ZmGLdj1FGG83mGs7ayGLnlXFln3r5Ui5a3Gc7WIIbZ3zRmWIKz/kkjYMIs7xqjIkESjSwvYRUUqEJ6xwt88egCr3z4CK9/cI5ZARzvzPH+s7v4zgtzfLSVICw7fPNwiX/4H36KNw9p8DX43o0x/sW3v4g/P9hGFG73McLwEkFQWY5FUE6A1T6ahh30LhBO2LSlwvOHC/zB25d45YRR8VU/7zsT1Jc5Ds4j5Ntb+MEzE7y1H+FXeymqrRkmdYz5xRJPnZ7h1U9O8JvvPEJaFHjn2Ql++dI+fnh7G4fZFOPVCGXDenfG+wPsMOErTlHkNcpmgWi8xNfvneIf/8nH+Noh2wyN8d2bKf7l77+APzsYoap6cjJOW+wENW6tFnjjcIUvfP8+DooQD3ZSfHRrinfvTPHJAY2IFHWYIFvBurqxIRJrH5qYJYSUZfrCfdtdOi2MjzPpcVGVIHPWxCEWeW4eKPNHWFOeWRJmY3uOCXPWUpk5GYYRjN2HKNnkiR0d2bCLITfLweiZGeZCMPmPMFQS4BnqKJd47qLC6z+6h7uLClXS4N48wCdv3MG96RhtsoM02sasnVjp6JJJmN0KMY1h7rOOCYBXpWHeyx56xdd56F5X6n2xrNK73qse6nnVoXtA3Dhc62zyDQCuw5KepbSyN/dPelJASn3qAViOqJLkemOqb+erWL7NwTopsq76pFLNhU4IFF6wDt1nuQ+NIM+wemyycTF8mFtB7ub0NIVV+RzCAW8s8XfiAj9n3S4YynQh4+CLv/dNs0uu82C9deUB3YO6edfrTjeiWUR1iO4YCslm8ZRx6BaE11DGH38X3T20HL0AEMxltSiZbmgl+bFtvrsG9GHrVz8Xmkx/fy+UvixjaPTwsWjQqA+vp1Mk9EHMlp99/T6/r/ABP8vvTqfTx5LttFYm1OyIVjNGvEIVnvAPxMkEVTzDaTtHkjd4fnGB3z58iP/mg1/htZOlJae/deMA/9uXX8Zf3d41ypyAnlaM4aVISFuTyuRGSSOcNgu2nUKc0jNg8k6OcZ1jUlV4+bTDb71bWgvOHz2V4d39ET6ej3DM+uwgtXAA212SJp8aTVhhwpwFlAbozPhuugRpG2O7Cs0DYtxxGXc4yeiB9oYO45K7RWC0J7uOUVmep32rznBVokkiHLO1JmuKWUdND53JNnGLfNKgq3LsLCvsVxHmJWlb4N5OhnK0hUmzgzYocJl9iBCnmOc1xtUYQXGArhub4txrFnjl4j4OVufm/d8bT/G9p+7g0WQb84I1xQ3KcIVnz5b4/Q8WuJnn+HSnxGLUYDoaY3zR4OZRiIdJgv/wwhSf7M6QtmOs4hTHO2NcdBWypsKMWfItcxRyjNhn3krmCLGhJftxPldsLctSsjCx3IdZ0nfAYzfAJkpRsAFMlyOrL/DM+Rm+dXSO194/xMsfnWFSdjjd28Ev7+7iu8/P8d5WhkUb4WsnK/zXf/pjfOP43JKOv7cf41/+nS/jr7Z3sNXMe08wvkCb1EZFL4M5Fu1NFF2MvDlBMmoQxBVeeHCBP3zrFC+c5TgfFbhICqQHc8SnBZ59AOSctxdneOvWyAC9HI+wlYe4c5LjjQfH+NInJ/jC+4cI6hy/fG6G9168hR/d2sH98RxdNcGii3GcdSiiDqOoz0BnQ6G8vUQ3X+I37h/jv/u3H+LNBwXJa3znZop/9u1n8Gc3JuhKtvUNEGcNZmGJvXqBV05yfOPdS+xdNDhOAtzfGePdOzN8vD/Fp9MMFRJM8wgjMkisPiCLFfflbKT7afxNRjGKi4uebo8TnHcNVpME55MI52VuiYhbdYCnmxTbIasKahw3SxymleW+3Ax6z5lNmsoGWIQhFqMYl7MUXZagOl9gp4lwm61ircK9wnlQ4NM4x0VYIx1neK4M8MZ7j3CnAxZJiV8lJe7f3cenZKwWE8zCXUzibcu2P8UlqvoS07ZAyhg/mya509a806TfpdeuA3Q5fEN2UipdDKnHjMf0q9VRX7XS5ufEtAq4vU6XwyePdtOi1YGu94p1XzmY3vG0sa3ZURoWHtD7Xvj98c59u5Ie1PselevDxYIAjKGTcqfeFlYJlIeJbpoT4QcBvWJJIfXYuh+9B3Q5fppjOZKbM1OYU8Icq/Uk2BjpoftJ0gQ8Zva4XrF+YewB14CumwmYVIfugfUz1p87D92zAx7QlcU+HJeEjD+VkMHr6766nrcyh9QLZ4JHT3JCnxSj1zzwOmIWvDfuAXZ4DQmnP43IJ4lYhzzWV7Msad19iJ9Vu1cCOoXEqCHXnYjXtez9ArjZbiEIa5xNTyzRp2kiNO0UdbNn3axuXBziG6cP8J9//B5ePssN0H+8v4v//fVX8YPb+7gYVebtjsoe0DPGBJliTeFIQ5yXF4iTDqO4xqwrMS9WmBc5tqsKt1YNbh/lpuzuzzM8nI5wNJ7gKMtwmGU4S9nKMsS8CfDsRYunz0vcviiRVQT0GiezEB9NGf2O8epJiP2yB/SHkw4/O+jwcNwD+sGiwxtHAZ7Ke0A/m4R4dx84ZbhixezxniZl2CAr+uYmCU1p9nlPK/MA33hY47lFaK06P52E+O5zKR7ubgGLKdImxyT4CHv5Me6e1ZgUExTBbZyP5ngw5eEeZ3j+8mPcWpxhawWcjnfw1u0XcLi1h7JgwxDWoC+wmy/w2sklnl6usNWUGDHZKWUJWYDzIML98Qjv7c9xNp4ibEZYRImNhe16d5vG8h0OVjmmF+eYFwUm6wYzNFTIepylI5yMxjgbjXGZ8lhQzm2feJYHqZXssQRu0pbYvzzFi0dH+NbDE7xy/xFuH52DSVuLrS18vLeFHx5M8Nc7U7y/s4WXlyX+6Dtv4c3jM0ua+v4O8K9+60v4+XQbt84yHBQVdrtTdFmJR1spPtzaxttbd3CUjdm3FTthi/28wMHhCZ59eIr9fIUkKMx4e6qKEC1rFHWAB9sT/OjZLdzbGrGlkBlyDAM8d5zjW/dP8cbhGZ569Ahtm+Nwf4IHd27ire05Ptzew6PpLo7TEU4TdkVjl751SKLLkLNwcH6Jb9w7wv/w7z7Eb97PEQVjfPdGin/2+8/jL27NkFRjzOoAe3WB7XqJeXmG3eUlnl7USFcV8jbAyTjDvYMtfLozw8PpGEs2pqljsMSDyYpsj0z2yEC6oJFZ46AuEB+fYqvgoTwpjlPg7GCMTw4yPKpzS/S8dd7gteMO+wXbHNV4kBT45Y3AkhdvX3ZWoTBdsiMicDqK8Wgnw70bI5TjBPGixFPnLV49brG74rkFFY5nLd7Zb3DCvI1shheKCF/4xUPcavhajl9kBd5/dh8P2wTjixl2u31sBVuWFPowvsQiuEQcrJAwSdGSQvvk2+ucNgGg9y7l6Mn5Gup1D/zK7h7qyQ3jaETpVadMz9BqTAJ0edtej7Nszd//OoNA76uySJhhWe+svlh3rHsSoBPcN6wrQ37O6aSHTkCnztbhMaLNlVU/dJY32EVTJmQHxj6njP95QN+wAOtQr55NRhLLeBvr5d7HCjaALsDYWD3O2hFF4YHNTyAvRQ9di7zJwE4SA9dhzEODtAVeX9TalKwzAuVJCxx1f28YeEbBdyLyXvuTvv/YdcLAWteqsF/f8c9HgJVQeqqcY+Cz6HllTXph0zh9S0B5/AbKBGkygQyZrU/d4Wd14IFv7M/rio7nnPC+0SrATjVDEDU42zrFKlyhLQI0xRhtc4BpE2JvdYSvn93Df3HvXbx6XiCogJ/s7uKfv/Ia/vKpXSymjbWefNxD7wE9SgLkxSXGQY3drsZBVeDW5RL7qxV22G+6rpDmPM0tQB6PsGRXsWSCe+MRfrGb4ZNpjNNRiJ0qwBePWrx6VOKl4xyzkt5rjdMpcG9GbzrAa8cB9vO+I9qnU+CnNzo8nPaWMDPc3/i0w60Fa7xDnEwCvL3X4ZMxk/j2cDKZ4sF2av3L7dAKKxui18jynyWePlri2+9XeP2EzUMivLMb4P/6cob3n9pBczLCXlngmfxDPH/+CC89ooc+w9HoLu5v7+CXu/SPT/Hqya9w9/wUewvgfHYD33/uFXx8cAPnLVV0gai+xMHFOV55dI7nzhe4uVxhZvGtEJdxhMPJCPdId9/YxqPZHHXI7OsYh11hDVueKms8V1a4c3qGveNT7CwWmNH6RmAtaQnmh+Mx7s23cLQ1x8l0goqH/rDchVRvyJp49qAPcKOo8NzJMV5++Cm+/OABnj89xR4797VAniQ4Gk3w8XSGt3a38Bcv3sXNpsE//PMf4Funp/aZn0+B//DlN/BxNMdNzvuqwF53iDbL8XAnxjv7u/jB7efw0dYc7STCbtXglcMF9o6OMc7PscWcBGNFCtw+Z/dC4DSN8WA2wvsHMzycT7BIMqvG2Ft0ePFogW99coKXLy8wqs6s2iJPgfOdPfwimeGXN2/hr+/etGTOFXMMWA7YsTMh454C9HP8xv1D/Pf/768M0ONwhO/czPBPv/0MfnhrC7NyituXAV4+XuDmxRlGxSOMqkuMmG9fs8ojQp6McTab4XhrjkdbcxyPxzjPMlykCS5ilqj1XhrPCtiqAtxalXjm5Bhbnxzh4IJldimO5jEePrOFd54b41OUuBWMcPuTBb709iUOjguUQY17+yHe/sIM8f4c+x+c4tajGjvH9BBDHG+N8MlTE7x9d4yLaYz9JsbT91b44ttn2D1kGWKDw9spfvb6CEe3plgWAZ4/afGVP38fdy6WOM1WeHcvwNtfvYt70znG3U3Mm13sFFML2zxKFljEC3Tx0s4PSJuRtQa+LtZLHfU3AXQP4N7DF0DJI5Vul9Nnetb+60NL0s0eAzzb67FIul6ALsAVeCqEOWRWxYyKLWWWu+nswTGy/bhYoshOmX3tuhkEDLusE5ot1r0+ZNA7ef6eHqs0ts1ck5lgYtvaQ/ceOK/hAd3jjJxCJsWVS7Kurrc8KXc9HG+oxdFA/OCGtAr/Hp62ppupO5uAXoDkrSQ2lDEgd0Xz3svdWHGut7nGo/eUZCFPXAs5pDeGAmNC061b164piyEY2+bNeLxlXyMo40HnXvtkN83XkMEw4F3nCvCeHIdCEewC1rD3sx1p2h9NqoWUF+5DBSrlE6DXVYi2mVo70iI9soMWRiUPj5hiVe9Zi8qbOMeb5/fwjz5+B186XiHJgZ9u7eN/feU1/ODmLqpZjaItEDGGzvpr1seuy1syxr5Xl9hvGtzNS7xwscKrj5a4c7HCVlki60hIL/ss0W7ERpeoginen4/wp09n+PGNGB9tRZg1AX7j0wZf/pQJPDlmRYGzCWvjW4y6ErkMtQAAIABJREFUBpOixfaKveit/5xluBPUl1nPirBs7QbL1or+6FCWApGSf2drjB/dfRa/ONjGva0+Qz+1xiPsZc+jYdlo5xJvfLzAf/vjEl89YkJVhB/cjvA/fSvBz+/uIjoa47nLCl87+QBfePQIrxyWQDvDu7vP4ZcHO3hnl7XzJ/jW/Q/w0tEJdhfAvd0b+OM3XsNf37mBo7BE2JXYXyzwhYfn+Lu/PMPLJ5eI2wVCNo5nK1E2ZwnH+OBgC//fq3t4+/YOjicTFHGC6nKFnbzEM4sCL50v8dLhCW4eHWN/tbCmOPxHz/ssHuP+dIr393bwye4WHm7PcTpNcRk1KLMMyzBFV7LOO8ALeY3XHh7jhfuf4IVH93C7vLT6eWZSF+xQRo8s3MZf37iF//ONZ5FmAf7gh3+J3zw9xrxo8CgAPnz6dZxXE9w6BraLS6ThPZTpJc5mIT7Y28UPbz2Pd/d3cXpjiu1VjW+8f46nH5xgVpxju8kxL1fIVkuM7eQvNsdJkYcpLuMxPrgxw5+9MMHlOMXzZ8AL987wlXuHuFVeoBxVVps74tSFKR5hFz+9/RT++Cu38YtbW6jo0bBZD7PP7TzSsZXUdfNz/Manh/gnf/I+3ry/QhSP8ac3U/zTv30XP72xjb3LMV4/7PC33r/Ai4cnyIpHSFjWF7GAjqRvagfQlNEUF6MpHm1v4Vf7M/zquT28vxXj01GAlQFgYP3bWcv99CLHlx88xM1f3sedQ4akEny6m+Kjl3fww9fnuJdUuFUleP69C/z2D05x+9OVHd7y4Z0Ef/HNbUS3d3Dz50d4+uMcN+/zAJgYJze38P5zc3zvpREeTUPcKCO8+MECv/WXx7h1/9Ji5PefH+F7b87w4Qs7OI0mePVBg7//x7/AFx5coooKvH0nwXd/70X8+M4uDpkDUc2wfzG2vZHHOapkhTpZWMZ7XPIkvb4l9pN0vnTtdbFs6kZ5l14HCmD9+7yO1899fohV/W88zCHo+bi8PFRvNPD7GpcA3xsEPiSq70nXGkha0krfxfG6pDi+phi6gTrbLK/zqQTon+ld6xjtoUPsvXXrNcC+GKRN1zS+vH9+T46gPyGU7+tvjoWdPNlZcRMa/tLf/c1OjeR/HaBrcrVYbPtqrQHXafOeGlazek8ZyyDQhKqH+8ZTdwfNSzj8PXVfgbVdhy0719bdYw/rzrD1FqSnWwxs10lxPpHNCw5f1xGtipH4v2XxDWkVCY/mVOyH98DZRIVtH1kLyn9KupO1x/H5xAgfS7IYe8mTS/ewbHNchvcRR7Ulv0T1Flb5NrpVhd34HN88/xj/+Fe/wFcfFRZj/uHWNv7n117H92/top01qJrCPHS2pWRpELtKsZaWJVxltcDtosFXjyu8cVzgxZMVpsUKK7aMTdnMZoV53eHueYydoj8I5P15in/3/Bh/cWuMd3fHdtLXbz6o8NUHS7x+dIF5meN8DDsRi7W4ZE9ZtjbN2eGr4FlQKBJgkTEJinXKbHHat6nca1or+aFSfW8+w79/4S7+8s4O3t/vAX266gE9H7Xo2FC9WuCNTxb4o7cKfPNTYKsJ8KMbwP/4Owl+/OwuipMJXjqv8LsP3sPXHx7hxU8LLKIZvvPM8/jxU3t4d6fFrdU5/uE7H+BLD04wz4Ff7O3i//jyK3jr6QNcNCW2yxyvnp7iq4cX+J2Pl9jLKxwyJ5Hdz9Bhkje4ddbgfJzh+89v40fP7uInt/dxwmz3RYu7Jwt87eERXnt0iruPThAuFrgcJ+jGmdUjZ3WDrRUPmonxwfYcv9rdw6/2nsL9bSr9CvkkQd6lQA7sFBHuVi2ePn2E2w8/xoun9/BsfoGD2k7NxUUHLIMx6mwfv7z5FP713QNM0wZ/8KPv4xvnJ5hVwFED3L/9ZZzUM+yWKbaLU2yV7yLrFtYE58FWhh/efgk/uXkDnzy/j/mixrd/+ggvfXyMeb1EFNc4TUosWlLfAbbaEDd4CM0FifYIv9qd4f/52jbu70/x1DLFrU9O8OrH93ErP0eQ9RHdqOYpYjOcRzfwk9u38K+/eAO/uDHp2/NWlNeFGaFZvG9lidXOOb5y+BD/5E/ewZv3csRJhO/cmuB/+b2Xbb2eOR7h6x9V+Advn+Du8Qku0jOs0tIqBag/Rk1sB8vsXrDcIsL5eIpf3NrGW994CT/ZH+NhxvARkzPZmKk/A+LWqsKXjy7x9Nsf47WPzqyh0MPdFB+8egPf/fJNfJwAuyclvvD+Jf7BW8d4+mSFw0mLn93J8GdfuQHsz/DCe0d4/oMzPPfBpYUgjp8+wC9fvon/+NIcn8wjJOcLfPGjc/yXPzjES59eWhvc956d4Y/f3MfPntvFUZDiSw9K/NEf/zW+eXjJqmb85M4I/+YPXsN3n9nF4XgXbTnG/kmMcf7/M/bmz3Kl93nf5+y9d9/uvjv2ZYAZYLAOMJsoUpQ8pizFtiwrMm15iezYieOkkqr8kL8ilXLKjktOFMWx5NgKY7EkxZFIkRTFGXIWDNbBAIPBevet9/Wsqe9773vnoAkqQRXq3r59+pz3vOft9/muzyOyDiG+O6Kf6ym6aKsnYi4SJvzin3Z+0s5YGhvSIXftsGhPXkcaNchrLY/9tq89J07vycoBTF07vY/K7zqMnQbh/bHs6R1oJ+lFgK6jndrD1ZfShsV+QZpQ6urqtr1osRgLQpm8n8vf69bSnrQULIahKEJ+wfwpY5N7lnSp7OeTRdP6+uo+lbxxoqrcNV5oQJf5S49dOU17vCTpojhPxLtSGirGma9e3ffQtZWQBqnJkLMOjesLKm819UQ0GOnJ0Tc/eW55kOKhys0LsYz2OgXAhExE3pcK8bRAvJ4MveDEkFD6IXtKOtpK0YtJH5cO52tg3Y88CPfxCxbz5KLWnrNcQ1fUy99krHIfMsn6+nph6aiENmT2DaFUi4O2Widb1HSkQs6vF59eyDoaYYhyWZRlLHKWhR0CSzTOPexREbs3pWQpPbvB5c4yv/70IZdbu21P71ez/NPTJ/jBdImkZKqiruLQUApMoSgHJTaVwCK2TdacMQv9mL/0JObMTkQxCBTL1gcLIcsln8QUkA/4OQlp74wphkPWiiZ/erDExzNV7uarZEOX19f7nGu2OdndphSMGVkeT4sZPpjJ0PJc6gOhER1xYafNfH+oFNrXcxk+EO+7XqKfNykMxQtucbwTMdOz2HSyfH+hzseHKtw+6NGzDaZ3Iswgpps3GeUNugw43PL5C5/7XFn2Od2IWK8k/NsL8NFigYYzy0J3zNeefc6VtS2O7Pis5Ar8u5cO8e5ChadFk1eaPf6b6yu8udzGjmJuTVf4V+ePcW96Crfjc7zV5c3NVY722mSTmK1ijo/mZ1kuFxRT2uHOgK8+3eJAa8jItLk1O8XvnjvC59PTJK2YVzfb/PUH97mwvUk+HPNwqsA3XjrEvVpZ5cdPNrt87ckSc+2uKjh8Uprlk+mzPKuXaNf7tKQfXwhVzQKW5GlHPRK7zSJdTm0u8/LaJmeXJAUAm1NTPKvWuFud4kmhwEYuw9F2g79x/xanNodKTvVp0eb9+QssVQ4o8ZnZ0Q6Xt29zrLnNVA+VJ/5w/gjXFha4e3yaQs/nr9za5MxKi+x4yErF4LsnsixXXYp2RlVhv/xgk6NrXQ6HNutlm99/yeXxgTpCe5RvjXitP2RuZZW5Rpu857LiunRnD/LIrnB/epr35/Oq3qASh1RMn0zYxhxElKyD9JKYZrXPK9tr/N3v3uLK0gjPhj+b8fjnX32Vp7UFzq9lOH+vyRt3nuDGHe6d8Vg9KgV3OYLYoNIecnS9yevPNpjvCL+BySczNf7otVe5Ua8yMj3VHmmLRWzuCq3kxgaHxnkVmXn5w49YCIYsGUOaV17l9w/NsZ2vsNCMePXxFl+9/TnZ/g73Dno8OLbArYPHSCyHc41tZm/c5er6EKsf8rQ2xcrZ03zv4DxPpzzCuM2lnQb/0Z9e4+JGV3rluD09xR995TVuzNdVgeS5jSa/9O33uLy5rbbiGwcq/PuvXeT9AzVGdgF77DLdtskMd2mbe5khG5UOgRVS9Qu44y/UyDSwpJ0KvX9NRke1V6+3z3TYWe+fel9Lp17T59NYo99Pe98qArynuJn2dLVHLkaCyC3rqLBglbynP6N7wNMpZX0e/TdlPKbU2tJ7rRpnSqdd5/r1ni3FxBlPKLZ322v1vqz3bg3OGn+0sbIP6ruUMLua7Htevy7uThfZ6bnRhsU+lor5JkXGIvCyZygZZ352F9B1XkNbTvriepDaCtKvtacp3NuTIK6PSYcR0mCrH6LmcM/mcs89CF0U1u/39znO04tHT54UtQmYpsVV0t74c9ZQyvtPj3ffKts7OL3YNIjrBaONEw3o8lpy8GLU6DBIunBOxqwt08nr6LGJdZXO3euUhI5Q6MWQLorT82uHFt5IuMtH7OR3GHkBppHD8ctk+jVMETCxtrjSXuEfff6AK83dwoUf1jL8D2dO8u5sGTMnVdqx2pyccE+tKZE2HYvQNdnKRsz1Yn7uccSJZoidhKznQ67Nh6wWhFYXXmr4/OJnQ87u9MiFDZX7/tFCmev1GT4pLODEGS5vtTnf3OGV9jolf0zHyXOnXuIPjk+xWsgy00k4t9Xn555tcrIl7WMhj8t5fn9xmvsHauwUoSIV+8ubXNjxOdaw6ODxwXyd64dKfHzIUwVTMw1hjZN+a5Nh3qJhDqkPQ66u+ryx7PPm8oiRF/KHL0d8tJDjaXGOuX7AX374iIsbO4qw5LNykf/9lUP8cK5MI2fz2maX/+5Hy7y90lIpgY9mKvzL147yrFrhyHKX81tN3thcUmx8oib2oFbjvYVjPClVVVX0sU6brz16zNn1BpV+xINqhd8+d5RP52aJ+gbnNlt8/bPPON3YUrnjDxbr/Ma5k1yfrZMxXU41W/zCo89VvlbY1jayMzwqn1E55Y3iJl1zjJ2UyRhFrMBlEA3oFXrMmj3OrC1zYWlL9XfnA5sHMzVuLUzzZ4s1VvMZRat7eWOdX/v0lko3iLLap9UM3zpyhU9nDtFwbeaHm3x15QYX1tc43IC+JYB+mA8WF/ngcFWxBn7t8y2O73QwzZC1ssO1AyU2SllFcXqy43P10xVOLO1wMEzYzsN3Dtp8emSGx9V5jH7A250hxx6vcnKthZfxuFn2WD18iAfFGR5P1XhczinFNClCKxtDjKSBMYop+Av0Y2jWRruA/r3rvL48JGPDu9Muv/nVqzyYmuP4tstLaz3Ora1gWD3uHLNYmynSFsFf36ba6XNqfZO3Hz3iYGu3N/zWdI7/8Nab3KjNSJyFxEmIvI4yYgkS7JFFKSpxarPDG7c+5uDOpmK92zh1nD88dYKdfI2jmyGvPF7njfufYiZtPnwpx92jB7lfewkjtnijv8PC9Vu8td7DGkV8Nltj5ew5fjh/iMeVLG22uNRc51e/8x5X14aqBkYMjN//6pe5MT+nWkYvrG/wV7/zHS5t7Kht5aOFMr/7tStcW5whMbJ4Y4epvkVGhPti6Hkj1ipNJbJTC4p4/hc59DSwyrk0z0YazCfTgBqEJ40B+YwGqOdCACmu87Tzkz4mvV+mMUlfY7+ITIS9ApHLFYIud7f1dS91qWu40vekr6cxT7zwFwH6/v68V9uUNiJ0tECEWoQJUtrG0k5keu/WuJoG+f0oxF5R3CSgy7E6Za0/nzaaNP5JB4wvaox7gK4w9pWvXknSlsQ+WKbyAPK+LsjaBxN7lx1HA7qe9PTNaA81nTeR8+yD1t4DF0DXoW0NgnJNxaS212eYBnQNukIMI3zwuo/8uYK7F5DZT1qS++fZO3bSOkwDus5/p8P66p73KhMnQ037k74n2fpc7mSiolQvOG006Zy7Dt/8JA/dDoRhTaqkR7RyO6oVLLELmEzh+tOKnCJgk9cba/yTuw94fWuswoXv16f4H8+e4P16hazodyt5RnACKAs7r2HSKphKhMOxEqaGAUeau4xjWd/HicVwEIXpBMv1mOtFvLY2YqHXBaPBRj7h5nSJm/UZrlcWiI0MZ1sdLm9v8/a6ALrPs2KRD2cr/NGJaVYLGQWkFzc6/OWHq5zebis+8PuVAv/uyBy3D9To5oWvvM0by+tc3hpyqgGjJKOiALcXy9xedNl2TbyhoULLie0QeiYtc6gUwk41fa6ujPnaY1H3HvGdoz4fz2V4VJ1nphvxyw9WONnoKAnVO9Uy//74Ae5WC0hb4ZWNFv/446dcXhdAhw8WavzTN4+zU8rzpU9WuLK+xcnOhmLOE1a05cIsn5VOsp2pKXGO6XGLMzsPOdTaoNobKq/4zw4v8myqTBiLBz/ky8+2qI7GrJRdbs5X+eOjh3g6VUF0ycr+kNn+Bk7QoWMJDWiexFxgmPFYcbZVTYEXlSjGJQojTxrTCTJ9FpM+Z9ZXeXV5h/PPeory9vZCjQ8OTfPtg1U2sh6z/Yi31jb5W3dvcnpzoDz0u9Uif3D8Mp/MHqLlmMwNt/iptVuc31jixJbw4cPHs8e4tniAHx0oMXQTTrd2yEU9GoUAO7I42C5SHEmhXsyRYcSFxxvMbjfI24liWbs9ZXH72Cw/PHaAYBjwixtDXv58hWMbTeKCyw/mXB4dO8i94jRrxRo7Tk51aMxIGNMa0XVbBEFMxZ9lHEK/Mub81roC9KurPUS6/NpUlm+8fYVr09Mqh59jzDQNsklXcSIU+g61tRzTA49i4DMrRZHbT8iN+4o45sZMhT99403uVGYwkqwqSPOzXaGWUdwCzsggG2U4vNXiy0+fMv/5E+Yig6fVEt+6eppmvszp1ZATjzd56dljQm/MtTNT3Dk8xyeVgxjjmK8MOixcv8Mb20PCMOLGQQH0V7k9fZClUpbtZJNLOxv82rd/xNXlnhJRuj4zzTd/7ktcn59VOeCLAujf+g6X1huqtuvaQolv/MUrXJufxiKLE7oUfCFV2pUqlTx6O9tUFfNFith7Ifd0JFPvSZNtw5Mhcdmr/rx/miQljSv63Olo6STu6GPSUc20h7v/d2lz2yN7SYf1ZUw6RJ02AjR+yZ6qqsUn6sbSACrH6nqpNKDL39X4RA1yPPoxQE8bI3rMeg/X59chd5VH38vjy3v7+fG9IjxNl56Ofuh7nwR0NZ8a0CdvRA9Ke6UabHS4QV5rUhcNjGnw1RZJugo9HXZXXroU/OyF3OVhyO96Aejr6IeUBmP9gATQxUOXCXlRmF0bF5OWn56ctGWpDYZJ713GqSc5bd1psN8v7Juw5LSBk168kyEqub6ulNcGQXps+m8/MeQu7GFCkpIIVWZDFcwYVgHLmMKOZBOSsqxtruys808+ecTVzQ5mYvPhdJ1/dvYY1+plpTktbXNDKZAJYmp9FFHLShmGXkzeTCgMRwrM53sjDnZ8pkdS4S7c4haRVyA3TjjYHlEbdslGTZpezCfVItdrdT6aPUhkupzfaXNlc4efWt8gGwZ8OlXkg7kq3z++yEohQ2Hsc3Gjwa98+oxXt1oqDXC3Wua3jx/gkwMzDD2LWqfF1bUVLm33eHknYpy43Jitc2e2xN0Zh/Wc8KCLYpmtdNolJdNJhkogdGYkOfQxv3S/T2U04MbskOuzDrfmZ6n1E75+d4fDrbEyLm7Vynz3wAKPi1lcN+LC9g5/+/YTzq81FC3ntfk6/+zNl2iXcnz5zlOurG1wtLOlBDokStDwymx4R+lZU0orPh+1mRs9ozbYoTgIaLsen8wssFnKMba6TPcHXNwYKcauT+t5bs3X+PDgAhuFihIVUc1OVouhIS1HUgwm/fRFpa3dtLuKhMSNS+TCggJ0JYfpjVgIupxb3+DMSoMzz3okAuiLVQXo3zo0xVpOdMlj3lrb4O988glnN1oi2sXt+hS/+8plbs0foGMYzI+2eWP9DhfXl3llPSDA4uO541yfn+fOwRrtTMS0VI0nPZX+qbXh/LMsla5Dx06om3Bka5t6p82UZdB2Ex5UHG4fn+Nbx+YYj0N+aXXA2c9WOLbZICrafH/O5tHxg9wtVlkt1mnZBZEvY9oPcSyfltdlFAQUo5oSHwlLARc2N/g737/Ja+staQnno1qB3716gQ9npxm5HhnTZz7apjZoU2kOmG5YVJc8ylGOOANTfpvjzSVyfpdeBm7NTPP9N97iVrmGnwjRTEji9XAQPgUpwBQWpIT5nQ5f2Wkxe/sBZwcWT8yQH3z5JM1SkdMbMXOPNjmwvM6wZPHR+TqfHprlYa6GNwx5u9lm4cZdXmsM8aOImwdrLJ19mZvTC6wVM/TjFq9tb/Kr336fy6tdVan+0ew033jnba4vzqit7bW1Tf7at77H5TUJwcHH82X+r3eucH1+Gjv2sKUdNXGxElulCiJjRGA1VU+7beQUv34ahNIe+ItANw2+4nSl/6UBX++/Ggx1ZFY7kNpJSr8vn9HXl5+66FmfaxLoNdNcei9P76U6TTkZOdWtzmlAT4fG9T6sAV0bCOkCZwH0XTnpL/rU05EMPXcvMpTU/SBdRL7Cr/TcaJyUa/V6Qga2e36NKXr+pZhTIrzSoauvYbz8M8/3oWvQmbSYXgToGqwnQ+5pENNhkEmwVwPYYwJyU7mPdGGYnpD0w3rO+lEMVrsiIvqYybG8yCufNA70PacXb/rB6L4/vbh0+kDuX4X8U8Q86cmfDDlNPhQ9x9paTN+vNoh0UeEk4MuxgRAbWLuAniRNLFFdIocXV3CCulJNi4wmlxqb/Kf3lri8I96FzUf1Kf752cNcqxdVv7YpRRmihubvVpKHdsJWMaGblT7uiNJ4xNHmiPMbI3562WduHNEsRLRzHh23oqq488GI2V6PE62WIqm8Uy3w0XSNHx44iBHbfHmlxdXNHc42t0ikcKdWVu9/fOgIywWRTh1wYXOTv337MRc2mxhxzJ1ald85IaHpOdWaVe80ubj5lPOtDi83A6UF/9FMjTvTJe7XHJaKLlsZoRJzqY0dxQzXj0WO1cc1x5zfHvD1T7ocbvbYKAy5MW3wJyemKI0sfv3GgEMtU0UFPqnWuFmfZalk4xeGnGxv8tfuP+L8WpPSwOL+9Az/+tIptqSH+8kKF7c2ubC1zPQwROjrB8Jc50wxpqCeQTYZUUykTSrE9kWZrKqq6LdLNmN3ialhkzMbwv8l+fUKHx+Y5UcHF9gqTClZWMOM6TnSltjDjweKJjfve7tkJpYYtC6JUcSIMriKQEWkPYfMDbtcWt/m1WcNXn02wIkdHsxOcXOxxvcOlHlcEgnYhIubm/yDm59yaX1HkRVJqP83L17g2uKi6qGfHzZ4ff0ur62ucGl5SJR4vL94lDuzcyzN1xg6QgO8xcF2m9PrI2YbCV4/w1Cqvks2lAys8Q61ToezXVm3ApYud48v8IMDswTDkL+0OeSVB8uc3NjGyVp8XDVZOrrIveoMTyo1lnMiMWRTGydkjZix2VdCPlaUU9TFRi5S6+frP7jNxc0dTNfgvdkCv/nWWe4szFKIPU40Brz9aIUj69vkhqJB7tINC7TLBVZmLEphh6tPl1lstVWP/93Zaf7kp97k/coUTTFejZCC0SMvpDbC/SbUt+GQqXaHt7oBc7cfc6URszRqcu2nF2nVcyx2DEqPdphf6tKfyvPepTkeLEzRtYpKke617SYzNz7lUnOkGP8+m63w7Owpvj8/zVrBoxANubKxzde+/xGvrnckJsb7czX+zS+8yfUDdcxxxOur2/z1b/0pr611d3Poi1P83jtXuTlXw4091WuOKQxENonoscdjnEiiTQG+yL0Ia+Keopj2YDUwi5OV3lP3wWQvZ6wjtHpP1Z/TGKD3vMmwdnqfT0cm5Tx6P5RzaPzQXnE6mqnGskuaqy4/CeR6LDq6rKMJem9V+3iKJEaDogZU7cxO3ou+lgC6YnNM4U96HtK4kI4uaIwQQBfqV50yTo9Ln0cbFC9yQhVrndRjpfTkjdNfubzPFKdPmLYQ0i1a6RyFTI4Gm8mb0DciP+UY/TC1171PHLOXv9BV6vr99M1rQyBtYOxPlBRJ7xHD6DH8JGBPL8o0gGvLKO09azCXn7p4Qo7TbQQa0AXgRa1NH6/nT1uF8hmdQ5oMmei0gy9UkXtFfXre018q3eL2ohz6UGRTXfHfxqpIKBNGZGMPLypi+mVFGRqZbS62dvh791e51Ogrmc6Ppkv8xivzXKvlsYQ/WqhSJScYxBjS8mVDL5MoprNhNmRm4PPWypg31nzeWAtwzJCbByKeVVy6Rh4ztpka+xxu9Tm32VZg/El91wP/3uI8VuLwzrMmV9d3ON3ZZmxGXJuucH16ltuzRxS7nG93uLC9wT+8+ZBL601lpN2sVvnXp05yf3ZBVc/XWzu8uv2YC50WZ5ojxRn/8cwMt+tF7k+5CqBWSjkSM6OqpwuRxTgaEtgiyTrgVLPLr3zS5tVtUQ4b8PlUwh++lCMT2PzarYSpvrTb1bhTrfGsUGcrZzAotDjeXeOXHjziwnqbSt/hYXWWf3P+JbbKJY4vb3Nua5vXNlaoD7sMhFgkA1veFENbWP6kkD/ENtvYSaRAt2tJ3cAhBjmxup8w29/i1bURSWRye7bC9YVZPjxwmO18jbzvYBshI6ehvPkgGihlPCcSNT3piw0wHY/Ayit6U9O3VX9x7IyY6bW5uLbDueUW55YGqor64WyF24tTvLtY5klJGP0SFYH4T259xuW1bewg4frsDL9x5SzXFheUotrcqMn57c+4vLzKW0/7mFGWDxYPcXN+hgczZQUML21vcma9xaVVIZSxWC4VWSllVAFcXDQwR9vMbbW4urGrzX191uPeiUU+WJwjHAa8szXi5c+XeWl9Cy9rcqMGz47M82mlqnLoT/NlVck/I6IuidRyj5SokGFlCEOfrCMpm23+2ru3ObctgC459Bz/+svn+Hx2loWBzdlnbb566zELmzuMM9BABd4GAAAgAElEQVQo5lmenlZUvJsVk+lOm6/cfaqK4+zE4O50nf/7Z97gvWqFtqgQElKiT07JoeaUM+H7bcr9ISe7EScfbvPW51264wYfvZZhNJtlrhFhrfQwuwbtuRmuiajPVF4xJM4PQy422kzfuMflhuTlQx5MF1k6e4I/na+ynLcpWhGXN5r8/Hevc269q1QQP5iv8W9/8SofH6jBMOT11R1+5Vs/4LU1qXKHm4t1vvkXr3BrtooXucoDF4U/4c2XVkA7DihEPcwkpC9MhKb1Y96f3k/1vqNBLb3PavBNg40GO72n6fd+EgakAV8Drt5z5RxahVPv+Xo82gBR8qnSvrVnCMhPfZ60I5Zul37uXvacyvSem8a/tHetsSUN6JIH0oCuMSqNNRo/J/FFYcaeVK+S8d7DAF2PpQ2edJV/GmcVBkm4XtGY7PIjqP+nvnxJcbnrQerQu8516xYt3QOtLaU0wGkgnvQiteWlQVne1/qw6oJ7g9Bha/2Q0pZSGqD1efTDlZYDdY69kIUOh6QNCj0JP/bZvTz2ZEpAHz8ZgtL3K+/ryk2V9w+C/QrHdKgqbfGmIxbPWayipxwEzxXFpS1Z7bH/pJD7wISGs0sHWRLxjDhGNNKtOEMc5gmk/ctoKQD89QebXGwOFVB+XM3wv56q8XG1CMqrcygOY4wIJU2q6C3F87djhLb75UbAr90JuLwZkI8CHtZDfu+VkM/qUvBrMdeDVzdCzm4POb3TVlzXt6cLvD9X5TsHZ9WS+5nlFm+sNxT4+Ra8Oz/Fh9Oz3K0fZbXgMXJbXN5c47+6/pArG10lTSl98v/zSyf5dGZBhdDrzW3O7DzicrvBpZ0Bcexwe3aBW9Uid6ccHlUyqrI8sfLMD1yKgagZjRnZQ1qZLge7HX7+UZsraz2OtPu0ciHfOWphRg5/8YHH0Czzb07Pcn2mxsCsMLJjAm+TV9pr/OpnT7i03qMwtLlbm+a3Lp6kmS/y+qM2r621ObPTwI0HPC3Dw2qOe9U664UCQ9skdAIMR9IdYxwfwqRAz53BMQzq4w1ONTZ5/emG6sd/UPX4dGaOW3Mv0chOkxuJxKvw6a8RG6LNNWaAx8icxRcwM0UX1cO38/hjsH0TV/gD7KEC9AsbTVV9fnZ5gIXJ/QMlbh2s8P5ikbWch4jVXdho8fVPJQKxTcZPuD1b53+5/DK3FudJQmHw63C085ALaxt85fMe2SDDzblFPjhQ590TFTKDEb98a41Lyy3qI5+Nsst3T1f5dC5H0zOomiaH1rY48azB5Q1pJUy4I+QpJw7w3lyNcBQ+B+hGAd6bTXh8YpbbuTwr5TqbmQpx5DE39Cgq5rZQCZtYuQyG71NPYi6t7fCX3r/DmZ0dVax5rZrhD946x3J5ikM7CSeXGlx6+Aw76vHpIYdPDxW5d3CaXi5PbWzzylKTn73+hCMbDbVJ3pit8Y2vXuGD2hRRKCI5EZ49QBzenpsVrWFFolMeh2RbAZc2Qn72R6vk4g7vneqSmc1y5GGPQTfhfrXG2pFDLB+cYUO06MOQ+fGY860uczcf8OZOQOIHfLJYYOXMUa7XyjwpO3SLIec32nz9D+9wdXmgtOo/np3im79wmesHqgQ+XF5t8MvffleF5IWc9MZCnd9757Jqu5R2PEm9hYborwuoeyoqV4yGEnNgYEoIfrcXO+10TEZo085KGtTTVeiTjo0OqU86U2nATkct01FRfT3tRGnA1Rijw/QC6I7kV/bafuU4HUnV6Vsdbk8bG/q6SsdiD//SjqSux5r0mvW8qGMlPyVqbVJNtGcYpOcxbWT8JA/dlLa4vc/LtWQ+ZdySypDftdS4nsN0BESK4ZR8rDz1PTa7fUDX3qi2ajSga8tCM+XIa131LX8TC0oPJF0pr4EpPQG6312OV5Ns7+qoa1DTfdZ6IuRa0s+XDvM8Z6WI1KawcaW4dLXHPdl+kJ6Q9OKcFD+ZBHRdWKEBXcakGdzknBLum7Q+tYcuf0/3EqbrFNQ9CfOUtFnsVbpryzBtLern8qKQu1CdtqR/kkhtLMIFbosVLlm+WDSnQ4Zxg4utNv/w8yaXG6pJm3tFiz84kOezfBaCjNIGzyuWNoNmRsRULIqhyIgarMxanGzG/JNrEZeaET0r4OZswDdO+9yvCZ+1xZEWvLUUcXZ7zKFej4Gb8PFsng/nKrw7V1dBsbfWWry22eT81o4SbHl/tsa1+iy3aodYKbqM3Davba3xXytA7yuJyo9my/zGHqALJW29vcMrjUdcbu7w+tYQM3a4O3eAm9USd6oOD8se66USWHlmhh6FUIh3fIbmgFamQ3XY5uqKGBY93lwd4uJzfTZQoe6XN0os5Wv85vkFrk9XsUKR9gwI7DXOtVb5O/eXubQ2JDO2uVOv81vnj7JeKnB2TRjKury+1qUQ+DytmCoPfn2uxrNSDl/kZK0A1+hiRSMlnTnGo5GpkBg29djn1NY2P/PoGXPdLs2MzbOpOjdnj9PI1zH7IZWwz2ywhh216ZkR226RpfwBGtkCfWtEUswydrKMxzGuD1nHxLJFEEVSFC3OrDR5dXWA+GqP5wvcny9waz7PUj5Le2zwylafv3n3KRfWm3hBxK3ZGv/yykluLsxgybyPexxrP+X82iZfeTjAC1yuz8/xwcEqH5yqM9Ue8vffXebSs4YEEXk64/EnZ+vcXSyw7sTMJSavPt7m5NMmp5siaWLy+UyRz186yLdreUbjgJ/bGauiuJdXt/Fy8OF0xPKRaT4rFFiuVFnNVfDJUh9nyRsegRnTj0YkOZs4HFFOdoHtl969y6tb26Jrwo0pj99/6wxL2QLH13xOLzW5sLyGZY24dyzH7WMlfrSYZ5wtcrxpc+5Jh5+69ZTFZkuN8frBOr/z0+e4MV1VeuqupKfsgepdb1oOYRQy5xkUg4Roa8zb3Sxf+u5DDsV9Pq2vUJ/JMP1Zi63Y5s+OH2bplVNs1utsxwHRqMvCaMi5To/ZW5/zZkOeXciT2Rydk4d4UCqyVLZZz4853uzztT+5z7m1kVIukpqRb79zjpuLVYY4nFtv8Vf/+D0urbZUuunabJXfe+cSt+YqSmNdVPrEEAiFt930sE1TKfHZpiggilbAF1oeaY96Eug0FqQ9Ud2JpB2YSQ9dA/Kkd5n2ktOAr50xDVzpNGgaFPcdHyH8sndrALQ3rL1axZGSom1NO57681IlPnmf8lobAT/WxraXmtj1gOXaoq61K/+axhU9V+m9PO3Y7VpQQri0KxKmDQHtFOpOKu2k6jnad2Yl9CcSyr2eSv3sFwlKyH2/J28v8a5PIoOSyUlPlA4Ba/CRY7VHnb4JPQABfF3spoFarqcmeg/QNVNc+obTDzR9LQ3YypKJQtU2piQmVXHXLhOR/NMGiFg6Otwi558UcdFW3IssIDmf/mx6QvVDVmGPCcpCDbx6QaTV5tJWpvpdCiqU6s4XRQ3p+05bfek0gT5GctexkcU1TQqGSHVG+FbMOIkZhQlBMsayB1zd6fKff9rktS0JuYdK7/lJOUdPaGZD0dm2lBU/siwaWfndot4zeFZM+IOzFl7f5x99GHGlJSpQBk+KPu/PByyVJZlYYq5jcuVZxOHmkGzUY7OQ8MFijpszFT6pTEEQq032XLPD2XZXFa3dK9T4uFLnxqHDPC05jK0WF9fX+McSct8aEbhSSV3mX73yMndn5rB8qHWk7e0ZlxtNXl/tI67+3YWDXJvKcb1q87ScpVcoq1adbM/AHsk2FhGYIwZuj1Iy4MSgz9XNAT//YMBid0C7HDCQL8RYjIJpfueVBdWj7Y1ckmRImNviXHOdX7+zymsbY9zQ426tym+/vMidGclXdzm71eFXPulxohHS90yeVjJKJWyzmCWJDXIibzrok/F9pai1kXW4WyuyVsgT5Ess7nR45/MnnN1pMRXENPI5fjRbZzmbUepyc/0BZ7e3KI+HdB0xXCr8cP4gD8sl2l7EMOPgZ7MqnSIMa07i41hDDgz7qpDvlWc7nHnaohIkdGt5tuoFHteyfFLN8cNChsXOmH94fZnXVluYScy1A1X++dvHuX5wWpGOLHal3WuJC882ee1xTxTJ+dGx3e6Dzyo5DrTG/O3rG7y61iBhRCPn8Pn8FI9ni6zM57H6fc4+2mJxo0N5FCsjZ6le5NZ8hfdOzgsfDueXdrjwbJtLSw0qkc9WzWGjludpvsCTelVJ/m4L0o/Em7QxMi7kbPrmmKEV0DcDLj5r8F/+4AlXl7aVANBHC3n+j589y8OMx6knA84/bfHG0gazozEdGeN0hk/PLbBuQHUbTmyPOb+yxVSvy1A8/INVvvHlV7k5VSI7EvGgGNsRuV6TrpFhiBA/+Xh+zFQ3x5n1iC/f3eHg6jNMY4miGVEJ4XEmw/dOHOPz0y+xujBDU8hs+g3muhLZaXP46QbHnjWZ8Q1i16OXz9Gu1xjVSzzrb1IYDDi53mK6MyYbO6ws1PnO5YM8ODzLWgCv9SK+9H/+B95uizZ4hh+UMnzvb/4sPyzZlGxXtaWK5K7I9QaiKy9U0xLZMUR6VmSMdzuPJqODOhqp91IN1un9WPa3tFeaDlFr/Ejzduj9VOfJ00XB2hFK75O6hVl7++m9XM7hSsp1Qk89XSCtC5r1mLUxosFXqGP/vH/yeeEC0ell7fAqPFAh7y9UETX+6II7ea07tfYBNxUNEFIZ9X9Py0OO16lsuZ7ca7PZ3Me1yUivXF976PvAL0Vx2ipI37S+STmpvgmdD0+HPeT9SfDV4Qz5qTxw/4vmf33TKhzvOLta43+OQH265e3HrK096lZdVKDHkQ7jyAPRk6nIbHwRMNmlY9XGSXq8aUsybZE+F2rZMxzU9VI9lXqRyDn0otJMSXrC9UNRVqGEuyT0n6KefZEho/+m533fcEocCHc3/Zz0atkRYzfelVYU+dBkhEGPK40+/+Bel6vbQ5zYV/rKI1sKZUTIRKhLdyVLhYms4+5SQdb6Fp/MmPyLqxZtAv76nYQ3tyzq4rkT8LQYsZ1zGHol7MBmupdQHYyZ8oXlTPKPWT6ZLnGjXFJV9Ge3tzkjxWydAUbi8llhho8rVd5fqLFaFBnJgSLG+Pt3nnBup4MvgD5T5bdOHePO7Ixqx5nqNTnTWuH1Ro8vLfsK0CXf/FE1y/WqyWoxi+8VMYws9lBaIATQY6WmFlsD1e5UZsil7RG/cnfEy5s9TGdAx4LVTJmPZmf45ktzPCqVKAwszHhAUmjx6vYGf+/2FufWh5BkuFst8Y3Ts3y44LJVGnCs2edv3e5xfm2MG4cMMzZLZY+e6ygltFyYUBmJlrXBwBVxkxw354s8nCqxnZ+iOgx5c3WDc2s7qqdZihQfVzM08zaijF4bSo56oFTn1vNZRTjzgwMzPKwUCQp5BsKm54lqlrQeRpiiL272mR/1ubjT4+xyk/NP2sz0faVw18+5bGdtPq7n+dbpBUqDkP/sw2UurDVU7a0w7/2LLx3h5pFpGCYcbg+5srTKhWeSjx8oPvjvn6jxyYEqzwp55no+v3B/g7OrDco90bKzaOfLrE4VuF0SLfCIY80e870xVQGtTJb1aonbC2W+fahE24WT2x0VSbjytMVsd6gKM/vZDOuZDI9np/j4SI2lcl4pvIWiImY7JBmLvjOm60Z07JgLTxv8t99f4o0l6cf2+dGBPL/5zmnuFTOcWPe58KzNTz/a4PjOQIkQbbs29w8UWHNFgCXDbAAn2m0K/R6hEXFnrsI3Xz/F3VqJrHA+mNKmGajvyjDM0BO/t5yIjUy5n+fkZsLVz3Y4vrTEXPcJ9WioWigfTBX5o/OnuXviCOulMp1EBIo6zIZDjvf7HHq6ySsPGhxoBnihQWCY9HI5BpWc0jsgGFHf7pDrieaezepClfcuL/D44AwtI8v5bsSV3/sjrrR91V73o0qeH/zHP8OHFUdRK4tanhdLCZaDiAhL26FEdiICvFgy7LtV1jr3rIFb7zsa7GXP0vuX9sh1SvbPS2nqMLIOh8uxGtDlmpN7fNqrTeNLep/eH9tP0FPX+7WOsKadzbRjKVtv2lnSHrDGAbk/CXvrji4dndaArrTIZSvfc+z0HGksmMyh62tpD12xxe15+NoQSEcvdJfXpKevHFdx76Xtbi/krsZ09ude3/fQ0xaSviE5SN9EGtC196iJB9LHT4ZQ9ED1gtm3tqRZVEUuvuARnpzctLWjF8R+iNsQYRhbTUgafCdDKBpMNaCniWL0e+kHkn6oMnEvAnw96QLI6euljR05p75Xfe9po0NWghTVaUB/kaWoF/Rk6EdZxcI/7TsqN+oaoRJpUa1rZqykHe0kIIq6nGuP+NUnIy5t7YpmCH2lbEqy20gRnHoG0oEjxRlSqxGL5+7w4YLFf/+GycNcyJUV+OlNly8tG0y3A8UhPvQytO0CywWPu3XRKw+5uNGn5kPHy3K/VuSPFvIMrIhLWzucb3R4pSVSrxk+qs/zUb3C+1M23YzFzDjmjY0uX7+/ysutLiM74vpcmd88ucD1hRoDJ6E86HC+scGXtsZ89SkYgcO7iyU+qLncmTLZznsq3G7IFhYYqvhKtOYtkSeVaIWo0eUCXmn6fP2Oz8XVLvmow46XcKNW4UfzU3zvyDTr+RylPmTCEV5uwJnNHX71TpNTm2OGpsPdep7fP1nho4UsG1OmKhp852GX8xtd5no9qrIJiCStEs2Wqm6Tge3Q9DKs50s8nSpzr1ZiqVSglS3gWBYzwzEvbbR4+/Ntju40yJkiyxgySsZKo94JszS8HJ/WC3xWz/F5TUA5h+1WVLi954l4iJjsIWEyVHzdVX/A6WaP8+s9rj7tcaDlY4Qi5CC0qga36wX+n6vHsccRf/fDVUVwI4VfN2dK/G9vH+KTQzWCbsih9oiry1ucX23z8saInmfxvRNlrh+s8KBaVEbMxY1NLi43ufykp0R0fArsZHI8nLJplwxMz6c2GHNyXfj1TZZKeW7NFXj3VJWtkkVtPOTYTpeLT9sc2uxTGITiRtK2XB4vlPnB6Sqfz+TpWY7yNHORTexIAWLA0JFolMGlZx3+ix+ucGW1qXQNfngwz//0F05wfTZLrR9ydr3HO59tcWa5x1RT9HsMeqatajgezZYw8jYHBl0qnS6FfsCTSoE/PneMz+olLMvGdkWBcKzmLxxl6At/Q81kRKxSNIdbBpcetjj2bJnF5jMWxgOyg4CH8zP8zk+d4vaheXzfwR+N8ZwxJS+ibI45+mSbd663OLk6kj5efNFMN022yg5rL1VJfJ9XngwpNMf0PYeHh0p873KdlYPT+KMsr7R9zn3ru5ztCKDnuFkp8qNfeIs7Uy4iAitdAVkDXMMjEdleVXszwk8CVY/gJl8wnaXBXEUgU+Hn9L6o9/jnAC7lfepjBR/kmHQqV++L6YK7dGRT76f6+pPRU409al9OcbDrz6WxSDBL77k6kpAGdBFPmoyKpgFVPGwtfz0ZyZbvtmjaK4KEvaiwTjGkK/XTKel06nRX2WW3Sysdapdraie4Wq3+WAeCns9YpFe1Lrouijv3zpsK0HWhVzq0rEFST7wOA2hwkWPTxANpIE8/8HQYXD9MBc573nuaevU5CyalwqaNjecKHCTc4Tgq9K4XlgZ7PUHpkLm+z3TYJM21+yJATS/YtBWqF6zkv9MLLv3AtPWZzi/pxaMMCMtkOBbazt1/ekGmf6bpC9MLTX0eB39sKr5voUqNjZDQEZGImEIYIz7byBxxeBTy1fWQk60ReV8AXfSqhNxbxi6fS4gMGyuyyQYuluTfTYfbcw6/fQae5mOOtE0uNm3eWoa5hr8r+eq49ByXx1MOHyyaqlDp/OaAA70EL/BYy+f403qGnhtzorfDyW6XE+0hvpHjZvUA96aKfJYLGDsm1cDh5eaIn1nZ5nC3S2j4PCjn+NbBOR7MlOiKkMu4w9Fug/PtmCurrvLQ70x73KvYPCyK9KSLYWbEvCEOIRQL1rFw4pBSEIIb0SyFHO6G/JW7Pq9s9MnQZTOTcKte4PZ0mTszJaWwVRomOOEIO++rNreffdjjYDNUuuQSUn/vsABrlk6xQHEUc35jyLFWn5l+l9nBiJn+iLzoYRoGA8uk4blsOR7bWcld53hYybGd85S3KtXHkWGw2B3x+nKTl5rbTI83yEpftxngGxnGVNnMlhUt7GrZpVmMGToOY98jsrOMMtJWJTZaRGgGDLwx2WTMTLPDqfaYSxsBC71AeoIUL74VGwqw/uzlRcww4efvbXJsq0OYBDycyfOtV+Z4Olsh6It8rc9LjRYndnqc2BnjuzY3DuS5O1PkUaVI7CQcGmxzequlAH1+J8EMJKWTYXO6QGPKpFMJyQ6HvPR0iNmNWc3leFjN8+h4jUbBJCNj7Q54ab3PTGOo+O+dWGr4bVarOT4+WmS5mlH63SJnmolMxZfQyoRq7nK+zcvrfX7h3jrHGy1Fg3x7Psc3Lx/hfj1HNoo43O5zdWmHY+t9qi2LXC+hYHhsew7350oMSw6lsEum06bUG9PI5rhx+CCrhQKe8Gh7Mf3cSMmQOuMCYWIwzPmKwyEy8syMLE6u9ziwus5iQ7jpR2SHMc8OTPPNK0f4rDaluNOFkjljBeSzAggBBzZ6vHWvy6GdMVHik8ShUoDbzhk8Ozml1vHJlYhCO2ZkmqzMZLl+qsB2vUI49DjS8zl+4wOO9ceYUY6HxTI33jjPw5JDzhBtBKnhkESJfMdz6hyNTKCiEKLI6Chxxd0q6T8vQvmi/THt+U6eQ4OcBkJ5nQ55pyOPLwJ0fe70nq4dPB1REB1zaVt70djl89ohkmunQ/Hag9Z3rF/rn3psAqxa/lrj3n60NorJZjzFFqevpY/VUYl9x2+Pbz1tXGg9dAF07YHLNXStmfxeKBSeezb7qQIRDFNMdeKUffFkjP8/gK5BLT1Y/QDkby8Ccj3BMiHa0tLFCvsPb49MRja9yX/689oY0KCoc/YKnOMIYZnTgK4fmg57pL1rnWOXCdXXl+NfVBSXNir0OSajDnq8uigubVWmLUhdL5B+f39hWyajQPKqP05MoI/XIaP0QtPgbxhCzC9Mb0IgFak+2dCM8JKIsqJ9TWgVIGcYHO8mVH0JxQ92PThT+RWYRnlXZcqwyAYWs10HN3HpZhw2ijaPy4byQGaGMB1Jv3msqoqVLpobE2YjFfJseaIoJtKjAyrDiNmOhJszrOEw8hJwdyjEXeYGQ4jybLiHFP3r2OozFplWJ0cmjlgYtCmPu7jBiLHh0M7NMszIJhQQxF2spEM5saj1hLfcZOyhiEq2PIO+J8AoRSpSub5X7JNxcETUZZwo4Fkvx0yNI954HFDvDBkVfLYyMevZDNu5LK2cAKzMhQQkfYalmEwgVLMh9V5CJrIYuDYrFVdFIYykRH7sUOvH5AKx1EOcUIhHQkXwImIm0nc9NkzlRUpfesuFpYqpog6VWLinY9qmhWsazMcBFaSAboU4ahFLRVOSwfLrxJQZ2yKbahI5Y9WN0A4MQtslcWzF058dx4REtLMhsRNhjQbUg5hDA1GNixlK5b5k8lX4P8t6vowbw4lum8KoT2CGilt/vTRFP1MgjsRgDDHjDtXRiCPdQNECb2ddGtk8W5kiiZsgndrloEO5PyDfT8gMcypfuyEiO2WbQSVW8zK/7WP7Nt1cmVG+QFe8E0uyRT65sU+5P8ISvvGsQWxbONJ6aNts5x0lI5vxRdnPIhEeb0eKQsfkIofFrstMV8iNttVYuxmfRjbDTvWgUngTyuJs2KcybpKTNFzg4fkmtcQmCkTitkCQtfHNDmHYxYx8QksU4WZJkiylcczA9XlSl3oMi4JfUZ0XSdwniEMiM0POciiOfCrtFguiXBcGBKbBdqXIvfk625m8opkVAqJCKB0jISXLJDPyyQ5HJOEI35XIjvT1R+p7tz7lMXQdnMAmOzQpDXY1tJtFi1E2R2QUVM1BbeseM8EYL8ix6Zb5/PBRJSiTTfoYSV8ZyEZk4gVZYtOhlxMCKWlVjdS6mYxQvgi8J8Pqep9Le8Rf7E27IKsduOc8070P6H02narU49AOkwZu7RxNAroiVnlO3mXX2007Tnp8aUDXOODspYzTgK6Ll+UYuZ543TpNIH/brzGLYsXlLoCu07hpPvl0R9ek0yfnkfy59KFPRmgnHbu04ZOOJiggl3CRSq/uaaL/f4XcdXhCLpIerAbaFwF6ejHofjqZEA3oOhqgCsJSuugvAs1J6j0NzKpfLwopFIsK2PctrlTYR3vpOmw0uSDl2um2tcnogDYM0vczGdZR8rGpyse0Fy3H6rYOfY7nLFHLJBBSl1SVY/oLIb/raEI6FbH/UGPwbE9VqfqGhHZjQiMkGydUhzGRmbBZdog9R3nArhQFMlKSp3HSV7lOO5kiNCQMZypxlvrAVjKqvYxD4Npq0dlhTD4GxzYYWyFDlaNNsDwwXJGWjZTXJEZFYPZVtW6tY+GOPEahhy+eTbGBYXYpDwc44zxheFgVr5lOm7Gd0HbL+JZs1j3cqE8+GJIJLHJUMUyXkT2mS4+hM8Q0ZTMW8RmDjDUmkT5tE8a2wcjarRz1Ivlp4GcEFGB6aJA4FqsV6eGOObYeqo20X45p2zFD0yaQvKyzWxWcldA1gerHj01RPDPJRabSU09Mg25GTBoHr5clEwgbl6kiHWM7wpQ+X9/HlsiRGRNKJ4PMdWypyvuBB0+nwHdi6sOIpO8zFJDK2tglG8PzCaMdxuM2oqYkbXV2UMIOs7iRqxTMpF4ilHEbsepKkMIm108o9GPCJGYnl9B3JEJhqOdeGUnERtqtxJsUetzdIqmRmcUzoRr3sRgyEHpTZRRJLUKOxHAYSYuY0yeb+CwMIvKhoTzlER5jEXl1E+yMKP90CYwh3hjqnRyen6UTRoxzJv2ipIIiCuOExPDo5Mqql9vsjrAV21WEGQZ4QaQKzHgAACAASURBVKgKIpuV3cK3giy1SNa3KO5BYSxEHgYjz8KX5x0EFEKXuUGWvMgRmw36bpedQsDYzuAl87hjj6wwShpDxl6LwImJjJx6Hnk/xBoZmFFRGQlDr8fQ7JOI9K6Vh2CK/DjDbC9kYA25X+/T82ymgirFRDTd+6o1ciyFZa6LayZkxkPKgwGOGdMxYwaeCAflGMU2tuGSx1bXtUc+RS+r1k3PGNExhwwyAXkjZqETkAQhGxmTQSarjItM6FLtghskjJ2I2HBwKOAYQxxrWREYie77KCmznptmZNkUzQExPbryU+o5RllMw2WcMYllQYjed6oXe3IP1p6jjpDqPVTvt3o/1gA8+XntgD0HRCkHTgO1xpM08Mln0viiQTjtMKkc+B6gpa+h98t0Dn5yn5Zr5nO5/aLuNKinQVTnsdORZoUNoRTliVO1K1+qjQ8N/joiPIk/CsylsykRplOh4dp9rcc8eR59fPoY5RRKSd5etbueG8UUp4FPe45p4NOD04AuD0CHBOT4NBOcBrv0xOpByHl0vl2DvHjmarL2HnDaSkx7+GkLKx2yESB3XCnuMvYrAScnZjJf/qIFqRejBlM9oRqQ0+/vW0J7Y5Yc+HNpgBRJjP78pHW2/4Bt6QSVDW73DieNhbQxNXkOtbiiGFdaHwwYOZbq745MkReF6a6c12QtbxO4WUrkdkFHiEjiIZmwjyfyrLGNj0FXwNo2iaXtzbLV5ibFdtZIQjqh8sIkXWSHPmEwVMpTru0pj0OK3ITe1Ygj1YttCJBFFkPTUzreAuiG28BJOuSGAzL9HLnBUcVa1StuMbKEF7lKjEtijnCMEbl4JBFyrDBL6Fo0s2M6Rp/ICsklBSr9GUw/Ic50wBgp0A6tXW9dvih5f1fJqG3uhm7nxg6G47A5JRKxBuVejDUKiF2pg5d+UkMBdWwnqoioOJbq5UgVPEW2S19Ca5ajvJmxEdL2JDSaUBpmFGFLZMWKtc0yhxR9KQDrkgtG+KbkQ22GlmwcGdwoSzvj8mDGpu9alIYG+X6oNMUtx2JQ8fBdi9iPFWlI2fBUhXJg7OpGCz2shOj7rkNgS9qkh2PFSuc975uUempZsJ0z6XoWUcaBcUSxH+MKc6B48hjkRgnjOFHiM5YdMx30MUW1zw0JLInSFLEM8bIlsiBpmRG5JKAWxFhxQseUmkNXCQEZDgTFJkOvw1DkdAfw0qYUy+UwpR3Shm7eZ5xJhL2Vpuuwki8wshwKAmyxAKwAd0jWjzFtUcpzVJi73JXnJwWboo9uqHyves4ZacUCtx8r1jbDzKvIVD5sMrZ7rJVD+m4GM6hTHmZY7IY4yZBmocNAwDDJKoPWskJCX+pGSpi2S2iLN9snMQMMO8s4qlAKMhzsiOE64lmhq74npdGUsKRjemMlhiOwKRXXQnoj35fA2F1bvSTEtjy8sUU8lK3bwrMdxNby5UEVisSithWM6UdSUDpmyoYjrQDGASueQSDRq6iIG7qyxFTb3FYhUJ56tStFyV36tU1iY0hpmMONphj5FTzDoe5JlKDLtjdQ66I0yGKHQjSzGz2SOZX02eQ/vRdpgRMNouk6KO2VpoE27a3rfS7tiaf3T3k/La+ddqj0OaXCXONJ2ljQf9NV7jocno6+6uunowNp/JDP5LLZ/fNPhtv1GNJRYTmnxjEBdGGK0zn0yehE2iFL7+/7zpmU7EpB8l6Vexq79L2mHbpJT1155nuAvp8GP/3ln9y2ppbfXhWiTIT20F8E6HoAGvzSYQ9tveiJ0HquasIF0CdIDdIPTg9UL6h0xaUAoaJ93NNj13kLHebWi0/Ol7Z69IN60QRqcN5ncpOitZRS23OLTmQaxtIaJhvDbrQhHT6S6+qQfXpe9gFdKjQn5Ftf9MXSlqW2hrXll0QiGh2QWAa+YxOJ0IoJ2cigKgXZscGGDbGXI2vmld65BGTdOCAfjshIotmXXFpCX9jhbIOhaxI7No5p42Fg9ceqUjzMSgEieNIl4I+IBPhEMKNrYSUZBXYWwjg3FnuTnmnStR26kiMWY8Dq4oQ9nPEIr+9SGMwp+ch2XpjjYmwBhlg85BhLQvdmoDa9cMSuyErWV16MYYhQaJHyoKoqiMduG9MaK9UwsXW74oGKNpYwKmKyI3lwCdGHLo6boVNyCWxTCdEQiGeYYOy19cgjTOxEMvAU/EBptLvS+mt7tPMZxs5uR4dw1Ik3JTmsqaQgTNiETojhjHGMHgvC0LbRVrn00EzY9mwelvK0xCMN8rQdj6cVl75jUUpc1co1PYpEZ4N2zlbRAiP0sH1531GG0tjyVY2E2A2BadF3PeWhR8EOnhRBmhLKtSkNhdHMpJN1VLW9FPsLcUtmIKRDNpbnkjUdBeijKKSZlwxFRMUfQOLT9WSjt8maRRwry0jydOI9xz4ZIqX5LbGJtkSDJIISCJFPwqDUYej2JElBvRtzfjXD0ZaH19glXuqWYroVh1bJYa3o8biQQWJEhZGsRwn/Gpix1F5IB7hB7NlkpHuj4+PK/EoYwbVVD7Wsl44jfb+J0pO3jQy+hLONmHLQIzCHbBcjho5LEhQpjzwWe2IuBjRzPfqmqEu6hOIBFoSzAYwkjyWpC2OIH/YU+11iufhGgUKUYXEEVjxm2+njJwnZcV6tKysX0wt7DGLhmDfJq1bShL6ko1yLURyRtzyKYth0xwRKSctVOttDuUqhIMldbD9gGPQZZSOmXJuDg4hkHLBhiRHkkfOzWKFU+CcqytIoJUq2s941CcIO3ekeg6RPcZylmJRJ+hnVr1/1IgJrSDvjq8/mB2IUGCqKI4as5dr7RVnpfU7vQ1LhnfbGNSDqPUh7wC9OCe72c6ejk/oa+jy6LU1HbdP7pJxTcshyLW08TLatZYUHJdolZNFYkcaTNJjrzia9j8pYJovi0rilHar0viu/a+IayV9LtEyRvqWiDmmPXI/pRWMzTQtD8DXVwz5pVAi+aPxSUQExfvdq3nYjBM5zzqxx+qcuJgKIcqAOb4vXq3K3sjXsqZ2pAetw9n4lwe77kofQLWDphvh0ZbcGuzQgpj3zydaINDDqyIEGWw2U4qGPpSAhVWyRjhLoz2mDQi8+zcIjx+byuf0c9r7ltJdnl9ey4LQBox+m/Ey3YkwuZl3EIcfpto7J6IX6jGwoWaGulIaj3d75tFUnr7Ue/IvCQbuLP1YGTSD5nmSXsCfjuMq7FfWmRHI8kmMSN151OYg3KoVRIZZa0LvkNjKLwzBQ3oKT8dQzFQvQCCWUJCFeFdxS3rdSkFccxhbjnijiOQjjkRxmSQuGkO+o8L4ookmkIFHqbLLhCjuak4gHmFMVniNjoIwaQ6qWZWOPhbkpxjENtXnHkYSIIbB2UwiyBCXQ6MSuqu4fBD1cx8S1bLXwR5LPTKQAaLcNpy/iEUI+EcnmYpNknF0jKoxVyEy1NUrLjiGtO+ImyuYeK3EYXTwWi5cq34c9w1GOkfyjgUXe3m3LEw82NqVHu8Pp7S6//Gmf01tjDNviXtXimyez3K/kIMgRJFn6lkdoGBQ8W4Xm3b15DsUoE44CuekQMrZDJGyCZoLjOogYhaRBJAQt4wiDgQr7OZakCgyMcaSM3MAST97EdBx1f04izce7PNnyXCXSIOtmJKp5RqzGIMVYRsbG8TIYUpAWhDiut9uJIYAlm5lKA4lAy+79C6iFlmhsi+phSDGOWGyGnFkOObKVMNWQtlGbRsVmrebyqO7ytOKwXHLxTYupsYEbqACJ3I6KHqgNVNqBRJam01eblgCPzKWMXQw2IZaRPg8zUBUo+2xn0iuOGRO4hnpeUmNihwYZqSmJQwI7UkavIWkFiW4RKk/XtjN74CPeu0SYQjXPlit++G7emzhiaPjKq3IUTY8MWohyBBx3c5gS1VJfN5l/6ZwMpRAxVvTKsl51mlGeg4ixmJmM+qR8F+V7IhE24QLIhlLnAGNLvm2moj42sXYJVIyEkbWbZqw4OaI4YGCKZoFEl3ZFWKRiMAkiSvkMYSyJtt190k2ESniX+0JUFnVbsgK3PU4R7YTo9/S+JNfTHqreg/VeKO/pz6cr2tMeswb2NAakMUKDaTptOVm0nHYcFcDJ99T8wqHa91T3nLjJtrE02Opz6eulQ/K6kjxdVK3BdD/qLA6p0kJ/vksg7Ulr7NH4pzFE/u77AbYtXRu7dV1pHEkbFvp6+7i3pxHvuS7j0fg5MRvj1NsXEg3eOjytSu+lV3AvFKPJUxQo7YW39aBlI9TEA7uD3O3zTnvEk+A8+WA1UE8+XD0Zci092foYuYbk0Pdwar+oI+3h6kWqNrEJjl/1ni0FZQISXzD1pEFdfk/3Hz5nne1VI2rrLb0I0/f+opDJ/v3LBubYu1EGnX5IcRJrS1BbremxyfGqK0o21r32OP2l0p0Hugd/8p4mLXF9Dy9qT9TGiZ6jycUvxBJpC3IyQpN+HulIiT6v/vxkdEO/n1Y70l9AvRbktaw3vf7kvrSlro9Jrz39XLTlrTeu9HnTG4YeU9ri1+/vzofAm4jBiMEyIpaUgN3n7PaAv3F7yNnNXdKKOzMOv3PG405dPPT/l7X3jLL0qq5F58mxclUHdbdaORFkgwVCIsggBBIIYYKFAQPGwiRbOHDxfb7Gxja+9nPiOoFsEEkgMFzAYJJJMiCiCcaARFDu3F25Tp0c3pjr2/OrVVunBT9ej9Gjqs75wt5rr73mypvZSBUMhrwvg3KZLs8kS1bCRu/l+CjQ1BwjTs4xHgh7Q4k6EjpaY9860wuMlIZBSZLXirQU/yj/Q4mtPpZoe5MKHPM3smyoMzCFbaY/xL7VHs490sGpJ3qYX6MsyGF5soSDsyXcsbOEe6fyOFbLoZvJYqaXR4nIF/55XuLvagylvaB56Xrtbf0ty08/RSN/39YaJqc9SiDLePECWXLDfydDQWAm/vBAFfOfwFDPkdUZl/36/aK9FPOflwe83wt8zwd8p7737xdNqOiWiszSTgwKL1slj8h7or2ekVqoQa7q/eNizX7/xnPz+8vP1f+uZ8ZyJOUXjjv0ote+1jilfHBdxrnkeb0MUa2pp4Hm5WWgFBTxEBPiYgs99uhK0RGebRm/vDdpuxvLaM/fJwN07lMer6p9bfJMgM7d6ReMo6QFbBe59nkCdD0kb9pt0mWInymzT8KJ38lFoM1Kpk7vzyeWlYimyen7lPkCw/kNwfFRax+XJS4C8bkSiN4tbu6XQh6Nzc1tWfoipBeI2nwap9eUtFi6PgYdMYAH/FQA0LNA69oBup4tZtOG8EqHfucaxYBO+niB7BnFCwJ9znH5DaqNrHF4DVVCX+DjBdq4zapN4oWplCI9V6c1aZ1FL4Gv70TlBakEtpQWrUPMf1JWNGbRThvcuwQ9f/rnx7Tf+juP/oCZ6yPkMz2L5Q8LLexfa+Pye7s4fSVJdLl7JofPnkYgKyPXr1rW+oCOfXorGBtmjkIAdPG3+F+dGuN1knDQvL2i4QWYb73peVBKNDKJB0Zry8998qq8TFIWvUVGdSY/pEt4iI0ykzuHqA8H2NHoY//xDnat9DHbHFnC3lq9iOMTBRyaKeFYNYfVco62MSYyPCxkO6B7UNc8RXOvUPIz7wGL9572a6wEbK0frLW0ua7GlI3yM98+1NNY8krfe5nG93mZ6GWDNwBk+Jxs72i/+veme9/dpOdLifA878HF09VAYsiyq8o2QOc1wgE1BXsg+SBek9zgu72FHx+vmgKxcpBc61WvuOg6b+R5Okl+MUEya961rU6hXrFiDN4DnlfweZ3f/17h136gUqu94rFItOzxAIXAP57Wfp5+zfUOjoMWekhO31aapvXmM2SgiDbCWD6H68PWu36/G6CblhgBOlk8re8OcQMTNm7z8+HFfCEFY/7twY8D47O9kJUg13WKy4tAXjsW8dPFUwN6xRLYUCY5jHYbQTyIicG0ybxWSBdmDOh+w+ie2I2jZ4jxPVB6oSJQjIVtOke6govsCZ0I/tjlHgtrL3RsDOamS46QFe15j08+9Mx9MnCX5Scw9a4zr52Kcfjzp7OAknXx93Hc2iB8BnlDz/IbQsLJt270m0Q0JcN74amyFr3Dz9/TLxbyXoD48VEDjoX9Fo8k8WpaqYURvSxdDHNdzLc7uOBEDwvNxEV5oprF7TuKWCwzG76MkZ2tXTBAt5yaUbL+fiNrPSVUJXwEHFoDKdJe+5cgIC3kshSP+ut4b3/ApM4tYShBoX1D2noLXTzN5zCsURqM0GXORGmAQZ6JdwNMd/rYudrDzEYPMzzUBDlrRrNeLWKpWsA6Y8s5Hu2bQSXPTI3t/zxviSYSsLLIJRh/kgdnHABufTYKyv5WmZNXGnkdFU6/B8QL4hEJfK2LYsGkm08oG8d7WuOfBOjaCxq35xXP35KhUgr5XO/B0HNSAKAHqFgytzX/eUuc1/JvKcxelnlLXJ/rev2t50nhimWX5jLue79m3oPh96zmreNTJWfEJ/reW/jjZEFMP09jyXmtf/xs4007WCXhHymb/pkxzWNAT85LS/55nNBnwh7xpXmmrWIjwVbyp3DS8OiCxz58ZJMOgC6BK0C3mwOQmjYTudxLhWLqcvWaggYkC12M5V1nJhTo3o9c3h7I/SJ6QWsEZF8rEjPKEPfAxWdLiKlETQoGrWN1evNCRMIvpYWrXfcLrkWMN6QXzNoQAh1tMtO8hkOL4dNC14Lxmd6jwBh6LAzEOGob6wFdApn3jHN3xUzt6yz1nTRKv5m9limBIub0QBwzpgBHCpwXRgKN2DvjFQY9e9xmES29y93zGT9XUomnoQSfeCMVDi55UoonNWD/bztAZOwcAcY/2X0vM2Ssu49Sv291xGX2yc7l0CkkFinrqXmULLP7mdg2ZHOgkNcQ094raKoKEQ95+nuA1XqIrlzb+Dxp3WseKoJ1r408Y9NRqEcAJaEuD4GebXt3lLEGLyzwaxQGdjpfNju0Y3wnm0wq7GOCKfCjjCUU2n967Kwsjh2yssiVqdhsuRxj/vH7TTykfSne8uvnhaIHIf/crfVUh8okfunpKkFMhU6/S8Brr2pPSHZ4gBbAxe+N94oHtFiO6H2pNyUk3Wp/aI08P8f0k4LhwT4GdLncvWwWYMjlHvMHv5cyLU+DN0g0Rlnr8f7TXL1893JX3/8kQGd+SNqZK9wUg2vME34Py4iJ5Yze7/fUOEBnDF1VAuOeIbqL5noe6UILnfkl4+YtnhYW6jkCdN5D2tDD5N+becjPP8Ji6LT0tiUzMB4ZXO60gFPAU2JQmDGTcWICeaDz2qI2jDaEBGq8uF54C4R1jxf+jPF3mcwzBtA1Sb3DW65pln02ybIfpxnpfjGpB0L9zp+i2ckYVhYo5yH3DudnSRfsBDRRN0DXBuBPATGvr9VqKX1FVwk2AroFMl32owBdz5HQGScs+Jli0BIOorPuF7DpOR54xBMnezY/5/0a9zhQHufSigErvt+/T0Ajr4K8JqS3XFLaDNo42lS8RwqAeEDCW3OThe7f6fk9wxj0cGC160xm4lnwVDUHmZEBldFvxGg7BQ9L45jwlXR1Y7IdE8tEF89DPsbqLWTR0wsGz+satz7z8xFAbAOEERtnJHvAW5dab37O9/Me713j3wbobMwyHKCZYyLewNIKeMxosT9ArsfjRgsYsdqDCkwmsdbzo7zV9TN+OChnLcnLCzWvEIsmnve9LOC1MSh4UJM1EyvsyfuScJMsrHG8rbwSvScWsBp3PAbxSLx//P2896eJMXuFVR4oratfS09Dfa+183sq5YOfwuVOPvQWOe+VHNN3fs9pTjKi9J1fE2/Aednvx+/XIpYvXhZbYxirvEgsXOGN6BzvW61TvF7iL9HXP+uBXO4jKvIhyz3mEY5BeCVlj9dIEe10mP+TtD+Px+UxRrSUMi0lUIC+bY4/+8RLRryQ4K3FtwULMXRbfHWhCUlx3gXl2875gUlISVOVgPAZ3WQUCRE/Ib8YKlsQY2iz2wKMsdBjwkhL1zi84KKFTuvWC9KYuHHSimcECbtxzKrnxOP2xCcb0uUuC33cxvEWlhdqsvCZqSxAVxKT90R48Innyb8FqKKTNizfpedJOIhhvbYvgefBXeOUsBlHX/FHDOiiWyzU/Sb29Nam8a5nfi9Al4UlxU7PkbUbC3yvgPI5Avz4/TYGJiQyS5wQzqTGURblfgaDXBZrJdb1JwKm1B9hqsPM8hHa+ZHV/1ozD3O3FSybWs8XjQXojAFKAfVhBA/onlYxKMX0lWBJBXyOtMrbOOUJ8BahBPQ4QGe2dAlsrDEwtzsztJFnGCippOizmqKU5ArwzO0ccnY+N8vrav3QIIY17Nmtsxi0P/w+1++SCx7EvKLprS3xiCxEzskr7sk+TpqBWNdDJ+Ni3vNKkk9Q4nXyYGgfSDZq/WKvog/fiSdjwNomI4IixfdwfnHSsadFvO+ksMZu21TJd0lxWl/xvObGv73lLfkQ7w0+0+deaF9K3nvae0DXmsUyYhzoj5NftNBZtsZ/XsbHfC6aikbiJS+3SCfhkfaXD6l4GSIZyKYyDFn5PaPn8KfCmXyvZInWRRa6B2+PX4a9wXPk97tXsGMPZObhT3r0iINjvJxfaiHsnO5hkq2utHojaBh8qq2zR7bL0vNApmepB7wYkoPmZ4zvacE9oT1jTk5OpnF5L1RtwVwM3S+YJ4oAXIwpgWkux5BhHm8ob0mKSTWvGNB90to4weoFtMA93eRWgjQwS90rPrpOm9hvBjGqMQ3vo7s0WOjjAN3PLQZ3bRBp3F7Z4nemNIST6TzjS8vkfcpS954Tv5nkofAM79dXG0buvhjQYyD1yoVfS202CVwBupKWtDn0vQDdZ+nH1q1AL+aPVPizjpe98LPsEJezcrrJLhvzFLBczaFVSKzHSm+EudbQWppuMNacHaDM2vchj9AtWsOPkwE6+V9llpq75yNvBXihIauOCo1+l9Lmwx+5PJt7bJ0n7RUkCW+FgLTnJQyZXVzIFa0en4LNsv2z7Kw3tK6FXZZ0lQvoW68FlivmUB0WULMWwiwVpNKTXBvvK/GmAEu8q73plcpYdsTP8l4KPSehdyJkVUIcA7nm7/kifj9DYjpMg/frACvSLFaQ+M7YAhy3J2NAl3eP7/a8IPngrXWBtwBAVp343u8fZmSxHp4ud9E5BnQP7N6DK/kgenB/Kx9K7+JnSoqLAV1/c3/670RrfSYF2wO8p5mNPSjE8sIaZrl6bf98yQEPlHoHP/NzVMjOr79kotbIKnq594MHVnhjHtiQwyIFyit9pBEtdGW5ewyNcU5rs6UIbHnMJL/SOV505WNHfBHrJaVB2MNpnYS65m2Hh7Bm2LngrQlEqKETM3mNg4vsk67EaB4wYvBgMwO5UHWeuCcK32eMmc+Zy11JcSKy1+TJMNxk3mqV0KJ1zHs17zgGJCaVoNRzx2mKXqHwG1KJMZ426aayI2QZx0zKlrxLntf4/AKvKOlZVLRIA4ulR0lVfmP78UrYSTOWC1fXiLm9y9eUn1AjHwtLLyA9UGidlVTk3VZeOZLbzvOItyiscU94vwBFm1KKocYm60VgrXUT2KfrHk75I9/7GKGnicDPC0S+11sBrGLmSW6bw451ZSvnK5hrFtBrD7FeymJQKZrCU0cOc8McMvkhFis83LaHic4ApWEOXRZFs5FMQBUPGFKcRFeNT7SU1flASpvWM1ZK9He+sGWh6j16L+nI9fPgICXKQJQPyRcspFAcjKxBDPMJhpkhemxQlwOa+aTLHWu+Wc9dQwEVnh7Hij4qNTwDgC1OGD6KKln4Dq4/969OzVKfC41Re4RryWt5j7eKfMhHcmlrPhlbH3ooPGh6+UH55Q2EWMHUupF2Ul7jFtexEiAFhPdIruk5Ag/99Aq1+NkL+J8U44751+9XZrlXK1XzE43bxxy3PJQeaD34eIXS72sBTKIwJYlfooPWmfwrABU/emzR75JNMTAbeDLHyx3O4pVdzd2P1+8D0pEhTQ/+Urg0VuGG5wk/1m6nbRa6ZI5XDkyZD53odL+em/ARsTPxDokn/E/+rhwqT1t/DRV20cnW6JFPuWxEpuj0kjPLBQyqcbYNEWZgCxMAPV2wYKGfDND4OYmijaWNyInxvXynrDMtvhfu3HBiJr8w9lkumwK6Fj0mjp4vsNymqQZ3td47zrUkxcKDuV9QvxHG0UD3x0BoC28nziV16OM05HGArsW08RDErXd5whBaE47jJwG6xiOB4oWpAFACR4CqzyXU/Pu8kNJc+GwJOW8Z+Dl48PBgkfLhSVyhXkhI6Mgi0rs8TfROafG8n9crh0A04+c+9MFnS9v28zJ+41nT7NWd6WOlwoY+VSw0CkBziGYugyFPQ+t0UMlmMcHz8IpDHK/ROd3DbHtoZ1932cM9k7iDJfSkOHCsEgAxKHiPiBd4+t3vBy/E7vc73eNhh4tntCbiXa2z34dGL8bXqY+MMqh1R6gMYG1amS7A0ALbtfJ/EiPPWPfBssXQs6yWA+OPBfaCCGcxaN7iSdKbayRvC79XQqsX/Lxe8oSfE4S9d8sLQE9bkjxJ/Nw6C1z7IuZtL3s8sAhAxCMcS1zH/0CAvg1gI17XWmmtY0DX/opDdZKnkn2xMaF9RgudXhYP6DFw6Nnx2us6LyP8vaKR9qB42wOuB/RYpsTv8zQXzQToLFvzssPLsnG8r/v9HvFA68fijVw/B+EI+XfM2WIpSKsXfYxhyfvIf4mHO97n4kPhlh+zxxJf9psCOoVau9vZFj/gKJko90CAzoH0u0kK/fgBJ6n8ckNpcSWoBOjxebN6Fq+X1u03e6oFWZNRRjC3t97TBvZC2m/QdJGtW1IyRn7vtX0xhRbXE9EL0JMRWsytsfr3p8zuYugcgwRZ7DHw79i2+AHQvYWu950M0OMN6wVVGgpwfQI4b29de9r6jaVxjXPtN/N3VgAAIABJREFU+c3owVzPjsHeb8hYQRPtxSPkIfKXhJvoqPFoQ3FcCklIuZQQ9gJRYGbCIrjMdK+sSPFPZthHNZ9BMzvA6gTbeZawo5FHocWST3bTS3JEiuy+l8ugUxriWK2H4aiH+dYQlUEW7WHGksViYSglSvEyz3MxvbQO3orSZ7FAigUcd5AEkpRWD+jip3TOoUTUQDSXQdO6AwITHdihLSxj4wPbBaCdA/pFZsEnXc/yjKNnknbHXWbADIeo0WDguc7BQvd7n2svhUtKW+yyllzgtVpfnQrpgdzv3y36JaEOJTXpeskzroHCDaK/3ieeFn09f3lAl4dOsk97XFahB6Lt1ltCcb/Wfu9rjLKQ+XcsNwS23hjZ5tUhoujErrDAfq/Gc/Z/Sy5yfbxyGStEfj3H8Zfkhfjfy5QYeMeNzY4PDRb6uPXz8nec3JYR6+Wgv47449eAc5Dc4NirlbIppN6r6PFQ6yOjNsWuAOh0u/u9H/OAjM0Yv0R/AXq693/uyY8ZcVFkoWszW4vCUKLm67zjo97octcEvFCX+y6O3/Eab5FzwzDxhxOWxeQJIo1cgnqba9ZabiY8GQOrBJBnGC2MCMjWhwR0Mb4A3W8M7xI6GbPpXR78/Wd6rxe4NgbXKU4bXlaJwC5WBPxzLVkxmzGXu5jwpwV0v4G0CWOgEHN5QNdneh/v1Tv5u+jtheI4ZvRWS/w9nycXlgc00SgWLD52J+VMY6HLi//kXtd4eZ3AwntvxJ+6R3keno9Eu+xwiHKOp6YBq3W2WC1irplDqT2yk63YaJFzyeUZHsqgWaDLnfDWx3ybR7Fm0eFhKwFRx1nIPsYo/vHKs3g1/k5rErs0xT/6aVn67jxmr3TzGZq3eFvrasCUz1prUgL6ZDsBdFroyWFBWXRYkVNMWggX2EaVsiKfQy8LbPJwkOEQU3kePpP0r/CCVLIkXiMPCn5fSdDyPi8jvLDUnLf2YWIZsbGO9rb4MlYsUnq5nhcCUf30ckQKhkIFoqt/j4S1V1o9sMR7X2sQj+WBLHSvQBsv5nLpfqWJSOuWP+P9KNpqjH7P+TEK0H240NPZK4RSYvi9ZIqXJ57HYjD3vOHpouNTpRh5xdDLe68MxCA/zmjQHBT39ntO87A1tTyMJNdItJIX0IesvEt+S14m7bk9Pb3iyc99jpaX/bouzkHIXPiEi9MYuoSdxSoDoNsDnQUuQNcD2SnOA7oEqSboLSQNTklyYnpp1Eou4YS1KfUcbRZpmCQqE/nUKc4zu2eGGJC1MCYYfgpAjxk6Bp/YaosFphSRGNRtEV2nOA80PpnGM6Kflwm8kOnvqxA0Pw8OsWbrFQ+5Jr0gE4NpbnEMXaCZAhvDH6F8aJxgeCClxGugGpfWn+9lHbgXRLHg5RjkAfLWm/hQlh3fI/7TnBN36/Y+0LzPh17kTdKcvaDPDAYoZnh4SwaNWsESvyY6zGpPjlZkso5dT8DIEeBGWGeT/dEQ0x323c5ZORcBXYJXFoPmLIHigdSv5wMBvoAm5kn/Ny10tT7VeqZKfQiZeFD0ihot7R7P1B7SQqd1nhzpyCS4VjFjx+HauRD9gR2eU+Q82T8+D6wVmAU/xDRPk2Nf/ZNY6NoXWnfJHc9Tply4ElIvO+I9s11pGFnrTCU18VoJa43nZDH0GHB0n3iX45H3aNyY/f70gjre7x7wPKh6eRd7mPzf4wBd4CuXuwBdc/ZjkCISv9uDoHhVSlgMvl6eSHHzYYSTKSqSKaL1OFlIL4/OQ9dc+VPPHzcnD+jy1sVAqjn4ssL4/fybMXQCuk+WE6DzpzpdemVFY2NLZN9YxgO7eEL08jSUUqv5bhvXQx//SAN09W1PrTFukhBjUi932zihCYQYjRmuHqxiLUIC0BLvuol7wSep8XNZxkp4EYBog2ngvFeLYZOiuz2cVhYDuq6LT6vZRrTgcheoeAtdgl0MfTJQlMA9mQbpASu2oiw7fTRMO8X5UIQUAR9D8ULEGDAkLgrQvUYqQHsghYDXcM5Smvzm9cAs7dKvh+bLe73W7y2omGbbhWnCKR6wtKk4D71TORTe06N3SIhKgHtAF5hpTqKHNpvezWeIxlL+/N8CCwHLNpflgMeW0pectVPqWBVS7APFbG5bd7xUyaLlytKu4Qj1QcZq0zNFHhmbWIgxmOjd2lOip+ejcVUWsUB+IEDv9Zl0mLTO9IJTQjpWWAXodi3lw7CHwjCDai852pVzoWW+SXoQ0LM5O0FtojNCmQfE8IjYwgirpSG6wwHqwzxyPJs9hL1iHpZC5pUKv4cVJxaYcFwKwXhh7mm4BU4jrK+vp0lxfDfvkXDm70ya8kBxMvARf4l3fxKga609zSXfRAN+JwVP7/UGid75QIAuHhJ9zVgLpboEcgPDMadJalyeL2LZrv3qlWLPL3q3gFlyRvOUvIv52/PYyQyqVMELgK794w0Tvn+cfPbKiWjnZZOnv0K+HpC1N0zG8EArViqFrPaY53it5u0NpERm0hhOyqb9Py/nPc0l96QMak23KTy00I252BTDWeKy/kw4MKNcVhhBMGS1G6MHl8E47UWbLNagvcvdA7rX3rzA9Uzlhb65m1kDHJJJPPjqHsYYBA58pncJ63AWMY23zKTljZuXxhCDpldsdF/sstx2DS2gfs8Anf+85ShAF63EcGIso72z0D3gSOB5ZeJkCgkZywN6us5hk/NZsYXuhVqseHiLgu/kvaKXF8R+Pn59vWDnveNcXp7+Ukr4PIVnvPav50mACtB5n4SlxugB3SsAseCSgMJgZKeDERC7mSE6A54sDzsZjGd294ZJsiPrtXkWOa9neITlarTOuaEtvlxIvASxUEqFlnOJaj1iC8QLJC+w7ictog863VaapesFQ/x8rZH4yB7DslEmtQ6ZEEfBlLGjaZsFYKPIc8uzyPWHqHaGmG2PUB0x0z+LdhFYKvM0vhEmhnlkGZ5wh9NIodLaClAlEOP1jwHNK+Yx328XliOzoHxSnPhEPO5d5p7v9Vzxv8YoQOfnNFB0WqKXTZJDJ1OWPKD48WyTz+50rgdyuSuGr33glW+zzGmQRa2zx+1Tzzaaq67TM8W/8Vy9PPIhIg/oomcsQ+WB8vy9nQfVzyHBJf98gekDgaWy2D3ve/p7C33cXmKnOPUx0PsFuMIQ0Ut8u7WOVDi2Qk3xHo73sd8HHoM9PTIPu+LSkdVzuwxLxZVpcZAhJZiVPcPrTXDTTWatK+/fx1YE4nW+JETAI4bn5NntR5tY2o9l3nc6tkCyzrQRBH5Z9hoe8FTfrcYQOkpVAqjRaKBYKiIfzo2V0LdnFgopE2iOXB4v6Pm3sihTAcu4SSgVSzbKVvKKCWanAHltyjTiAHK6rsvqglDaIWDx2dpxprs2h4SBrUVYO9EuviZWSsSYFoIPZYe2EUJfeGnwUhpSrw0nGrXBpUJnAjEckmOMxgeHuKxcWhQc5Bfjs5CMY2BXLKQeHr1PAkHj8MybnmYQ8ibo0mWlAN3bFm8PFnfKTy4+bd8HBUX8x06BPklOm1AKpTa8NpcHXr6TiV7slsgzw5udlp2FXaiWMChk0B0kJ1XREi8MswZcBHVmhfOsdoa1Gp0W8sXkhDOb7ygRTFtrFI5WJJ87t7QsrW3CbbvkSjBXpz/ou6hxer+f9HL3lpsEDsfTDYdn2BGVzopP1pFHfY4shp5nJIGVA/RW5GEeC2L8sNVFpTvCVBeoUonJZ9EtZrBeHKE3GmIiWwIbzEkueOXb87FXjCUYTbaUinbAkRQ0fqZ9pDBdDOqOuGn8XGBk+9Wd7ujXQtngoo94RHyq96WKebdr+UFScnWf5KXNKUIJD9qSN949L/D0nz2QhS7Q1Dy2eZiotDO3IcgrD/aiMWWRV4K8MqXqmpMBeuoJCHzoDQevMHqFQp9rnP4shXFyzPjGVYiITwTKsSISg3K5xLMVtkrH4v3i94JXTOTFKTn5JUU/tsjHAbOe1W7zcJfk38nktL/fYy1lYb+XnNSZ3v+Qyy8eSYhp8WUVUdjyYjEPb4qtZQolrzncT4CExZRQ1uD1HC2mtww9Qfg8X9fJ8cgN1+n2LCmMnf8EAkmGDwwkTWMK3aAEssoBEAiaAJCgYk0gAdoSdXlwRtYY3stAWzSjnullSeyYJyIHILN5WCJUknzCzWYJWTxZJ2Sy80xrEzrh+FNtjG3CIyyS3xRewElIWBw4HAQhT4hXzk5m4dq7WD/MM8LNC5wAsdFHLRRDUiQVHxuvuhaxZSezxrsdVIolO8eauQzWtY7CNYQybH5cg34/Obc4k7VWoKTvsNcHlZn61CT6Lp/BNhefF1ramoXBhBNqshK0pDnPxR4NUapW0oZIphhmsqHRycA2OoGI9xlP6T1hHgPWebKX/iCpR5dA9tboA7nkqOhRUUn4I9SSGlck1Rf8Z4oFFTkyKc8gV5tKptNwfKVCcmKeHfSwtakDi6UWlP5WEw0JISlbAhc7opvvpMeCZwTw/PioDwM/5xyTtplJQ5hYmJggk6BI9DNbN6NpKBPiNW16JXitJcdmk7PKMUSX/IQkEa6c4/n1yZrz2nyliGE+cYfaqfZBf/Fj8PLAK1Fe2bW8hH7XZIAXeh6AdPyqFGMPrnme5dBLTtMi7/MMdP60NQ9yT8qB3NI63Usyw+cwbAOLUF9MQLe1CjynddN4073ilAh+J3npLWsPxtrjPgvbezZiebtN6Eu2mIJuAjrlVQGql+kxoKQAqH0a822w+CWvvKLgQd3GNCbLXoaJX0fRRHJeip/KYvW9wm66Ttgm2ejDcvyMsoXNdbTPRVeNwTfOEmDLEudPnkmua2MDhN+LX6VoSnE2+RlKtvlO/a31Vp6ZbxyjOaYegCB7tq3tRVdfZi53gTUvVqxblrEBUo+xgiReni5QiPtJy/SajhZT2qq3svzG9Vq/Z2RpWvxsHKDzXV3W8FGAy0IPjMRNQuHNZ+R4PqXqcgz8twSvEY9Cihoqr3GAro1Loae5eO3IvAImsPn+AIZmmSZuZgobr7kz18AEfFAeKILUGMbTT+/ST9FKwsJbJya0Q2KXBJZfA1kdnt5+LgQYuoNNWAXlwsYS8hL405SScICO0St4LIypWTLGUiQ7GDuAOe8l/e2ZSYyeWuQoADoVCAp5CnerMa6UwwE7wesh5PLlUc4bZPTjWJkZPRqiWCmjEyxzWsrWCtIS0oYGMsXghdEmlGfFNi57+ZeKFvv2yWheifIuU6+s+k0UGGTbIRG6lspbuqbBIkrXkmBbLiVKlF20JVx1jX0VgNSce0Eh0PP5c5uFFs4nsNbNTNYJ7SelBLOJEbsTpkKTCq/rRe35jXuAipSFEZAAPMFcPy0pLvSsFz08EEiuKGxEGvO9qkogD1jmu+vFrfd7QNfvXpDa+3IZ9Ln3nIfO7xP+Lg/fNs+KPGX0iNDLEgG6ne+QJf1CUxStm8WcE4+d9rEPa+nd9jMAup12J6+WC2NpuSknxJPeqvSA/ECWmwBN93rQEW94XtkmH8JZ4qmy4k6z1DpqL+i5ktH2PXmP3jE38digM8PIZdZvm5fj+Xhv+TWP7zcREYwOr3x7/tA1ko8C9Ng4pbFBpX8coPMe78LXND2WUSEQ7WMPh/a9xmWiNXhDRFfJHQG63idF3dPFy377PLFkDcNSefFzT32cAbqYhg9U3ECucpWTeZeStFgDf58F79wXfC7B2GubGqAEABlCIOsBU4P32prXVvk94w+MQ0rr1jjsoJlQRkCXnObLjW9WmssBMMI5Cz0F+TAns2JcjD7Zq8kT7ehS80IHQJelw0ULMVEtWCIIwuEB5q1MkuEYDoiPf/XjE2P6n35T8vneJR4LgnShI63ZNNgRhWmyOQTkNj9TURIPhLm0g1IjZpOSY9YNLQveRECnwkS9iIVZdkhJ0imJoCBAZ5KUufkJ6IM+ssXEQpWAMNUiOn0v1ZrD2ceyuEm/crWS1ArzXPdc3mhMQDeNmOBB/huERCfWi9q4gkAISkhcx++Foo4fjZVVD2BekHurIg3XjGmNLFmWt/VPgNoA2+0fIyv5KFwcNwDhx9LyvfJmClgAJO5P1cDqejthMChrhXxStuQVlNQFyufTqg6868HcaMS1Dmv+kwBdQMD5SK5Yz9vUw5FQ0QN6zLukjVf0OTA22tsWcovoJ8Ev61Wywj4PngUP6Hwn6ec7SNqamEcr2ff0pYhGvkuljd2vdVC27H6GnMYAOj15kkkaq9ZSVl0sf7zSNc6r5HnIA1UM7MZPISlOstUrUpLfnr+9jKYcZLfNRA/dclsLyPiZZJMATNeJ/qagPkBSnhQyWbZevnlg9zTzcxF9xJ+xfBSg+3mbbHQGRTx/zY8/FZKKlS69Tx4egTqfbd6x0GxNxnOCZ1vZ8p5vY1zUeEyOMlQaFGKjx0OemCTFSZPSpuFLlRDiM/hiC91cTlF9owdwJWWkbgIX07NyHrq1o7aAHrz4uye2vksYI9GW040iC926SibCO3l+sEBNq0zAV9Zmgee5R2VXEpx8Np8TWw3GnOFdgyHddNtzEOz6UK5ktEiadds6xBvGa2zSIr2m6TVkDxbanH5D8/leAxVTeIbcBj6gBRaSYnzSIwVnoJNKCk0ZIvPQTW+AQdf2ADmWZhGQVG1AZWqUWM+24Zm7QBAdDM0aM3ctBUA/6UWfKxfTyok4nqj5aM1TDTiUBHE8dGmaB8D6Um8dAyphQqud9LSYl3hCCig1cMYbnMbvBb9oGwOLt4a0IT0g+t/5brmuY8GgeL4XEPFaxQqCV/74HZUZn2RKXtYJgvK2yT3phZ7N2bwvSevX1L2uBKktt5EpYMa7AQDtj+DVseOLg3IQg7oXjF7ApQqoLXDiJRM/nwzQPUikwJRRY6ktztF3oqPW048tfRcVpkzW+IZPUFKkbwktDyN5WIeAiBZ+n9vzQ2giBjR7X5TYmArl0A1Q3gzNX0LcJ7XF1/BaeQi8peqBO+ZLfx1X1ZTtYOBoH4hP+JxxrUdT+R5Z6LHi4fdVLMMNR5iFHhRGvwc8z5uXNYQo/bj0bO8hEc0kZ/kOH3L06yL6q+zN090rXlKIUqPRbVC7x4WU/X2e7pq7wg18BJ8rr5lkfCqnmFvhlGzNyyujJttNfve3758HX/7I+wG6NEMCulk/rpvaNveXGpo8AKDHmpPfuOZqdGVnIoIXmNLIBU7bNUECxFZsVxa6AJsC3Kz/YG1uAwxDIW7oYDW7WmDPiFbr7rJA/YawbnrBlvV+J13P1bYYei/RvEy4i1a0DpkjxQWRm94lcAmYJazTZzoLQOviN4vu0/U+rrYNzO1dLItJFBYpKWJ6AbJpxiHhTZvH3PvmrmTZVghh6hjX4AWhoJeiaFppEHYWa+Uc6DInPYp5o6DfxD5pQV4BoxGte1dzTNrVq7WUhvouPb2Ox4K6pD8pc5qvePN+CkNQjH4aQFecOhac9kxmfYekIr9+qfBSy95wrfIGPL/5Co6AqturUVzZndGKLuTgUTHvUBwmC+5jeUJyBeY8JG47CagUbCyDP/EQCNRt/8nLFRQ/hZnGxXi9EJJCJvqbZewSa7UOHlh4rReUnoe59wyEQ8hiG1idxMuzjc+CC52eHXl9+Pw0S54xUucy93NJLXMXrkgUnWSEGnOaFOpi6JqD0dUdJOIVIF7D98WAHis+Mch7+gjYvDzzvC/PD608KTOxQqGudykAOsXEWk8rPOf2sKexZJ6XUX79u53utix7v0/4uwfsmJfITz6G7nFKvBYn1fl5mFxSHN8RTu/xHpLtuLMlr+gB1HdaC8/HUrj9ntR12i/CBA/cXmHxBrLnkdhCt+8e/pTHjjxoSkvgyzyge62Hv5vPX2flRq1fPUE0SK89pYwWys4S13VSi+v/i6kl1LU50iz0LOOxWxZ6yozeUg0JWrZeZjmHdwSLtE+GCha3JTMpwzh4D5Rkl2qf3jVqCUc8zzZxl6YC0WkOoqHlILA0MAX0nDFTLzC0tDTNWTSUFuc3iRdw2jCx4qRNkyb1OEVgC3xYNsduIMG6CBqnstQFJspDMACmuygcakNBUKT70RY06fNvFRI6Cc+7cpVYZRNM4j/mmk8CxNvX3YU4RHdbvkA78R9d69ViyZQDmy/dlwwZUchnk+RJ9cmXkPXKgq2Xsw7HJe+MayyyDbyNdyKFJPAC2UCAHltQstroqUjOLknqwHWkr3jZwh/eugs8rOdxXum+CNaOlDgqPKSzFOQk/yABSMtDIO3zHHxwMToL0+jNr6nQOaFnR8W6sJWSTUU7z8d8T2yVCKB5ncYdW3axUI8NCq0l638T+m6PqW5Tul2CmZdhKf1pZYZ+5gIP80AFMPGHa/iOjGY88BwF16VRfJEKf7c22s/6TrKCHiRlTPu9rOukpMaAIoE/DkS8rPB1/DHYkweozFjSqbMK/Ty8h9ArKjYeZyjFclt/K2/CP5O/k1+o0DFZWKFIr2x44N1a761DqJTfJQ+Z5KZ4SVa9VbY476jmI54y7wxlUVRZ4g2wVHaMCZ0x/OjH7Y1Rfq7DxXzIQHuCY/Axfu0Nra2X6R7sU6XOJatqjAboaZzXNbcgQSjMSBCvGcUWugm8yGr0gOMZcZt2QUHIOF8k0D3TyMKTUFQJkRapkCskrQtDAooxUbDgeK82aBIm2ur5bnMIiXCMgQjQFWNXprcltrmkpnReISGB15csqWlL0zOt12XGk44WsgjldfbecCiMJeRFQjQWbj7LOqZNuogKNbgzd2NA92uSCswMm6Fslb0pwcIYK2SwEhAtyz3kOnDsdOla/JQ5DLQQBeiufES0tHE4V60Eqa1ZBujQA8Jz6WkN6mx6JX+FeFMS96Y1EPoh2JG+Q0umKlKdoIJAGjDBiEmd/V7iTi4WLGHufoLCxewozLcJWT+HYKGNE6badAJPW4sg4FJhFNy46SZXGEYeL4Ity9hkTSphMng77B3h8B3zvIS+A5qPhP22pLgRLHvdlJ4A6CZAjd8D/VRGxIS4Io/fDRqo41t9pDirFA17bqgWIF2KPG3NlWlKKHmayssncPGeHiuZdRat6DpOqAkIJOh4uEvSB2N7lr5Xdvi7BCjvk2A1AoV1IKhyngY+PESG/B4sZ8mcNM9HxkdYS29BesD0JV2Jl/D+pVF8V7lYsnXy2dce/CQDRQ8vHyRPvRzwdPO0jME82bKZFNBPlhSq93slK5VD9oJtuaDbPW1hXWNFxwM6Xf4e0ONrbZwuJBqDszwLHvB4j8JMXmbKEhb/cO24VyzBNvQCkWKgMPM4D6kUWr7Tl/z50JboHStc2h/iSTXO8oqGl91aF+0neWDljTOFwifFPegJj9iW5S4CkJEJ1qoF9wsuVwEZldfIghDwe+YZt5ipAKAAjgCdAzfrP7io5VbhczygmzsqXzQ3rNU4B2sw1WgdoIsYchF5AU93uBFT1mXoD29WYwD+xEccSneC5FZicoYxSLn8QoIJQdoYLygaitNaR7DQbc9oxeMLi+X7JYWIZhpnChDK0I9KYGKtU5tAdI4BaRugB5CwLPyQMenpw6xoJhbKSjclh5uA1jXDMd0ek41TC9NvoFSoufrllEeCgtUdDRLLm6CgZCPRLyTVKGnIsu5DBYEpHKyh7SXAbkpBjh6HPjoEdB6IUiyiHRS2NPkxKAtyG9ODok0yDkQ8YItuHsCkoHilVvO2pC1X+SBFTsKH4y6kzuxklaVMSVCS58k/KsMUD2sMHLuEjpqE8B4lBxrghMxsWiOpBc0kHCpjJZ72lhzSkYD3lkLKj9MsapZh6nwHVUQMhigVilsJYi6eqHXWeeF8rABdCjppb8cfR4DugUiALGCRJyBR2AnACTDrn/aO/iZtPKCnCXnhvkSOJEJRfcFpoTO2rgxmKVL2FvF6qGKJ64AT8RCsV3NJJx5E87SoD0MYHGldL1cfENB9DDiWpXIJi36ef8WrKnsSKIpv7KfKP5lfEix0z9t8noAu9noEMZj0AIjWb6zx4HjDA7q1R3ae2VRWO1oJKDkGganmKp6SAScA9YAuusexeNs7bKzV3+6h4PXkUdJe/SG8kujfZTkrIcavfSilwBTeYvF+bWG9QuHLHr0S7D0MXjkQLxs+9gcol0opoNuaE9D9ZvDaP3/3L/SWum2scIB9pVq1STFeIQHDa8lMsh74vTL7+FwjGDdzNotKtYKNjQ171+TkpD3HNlrIBDxx4gR27dqVPp+fk1DHj53A5NT0/T0ILgbKZ51xxhm47bbbLMHjtNNOw49//GPMz89bQtXy8nIiUEJiV5KlvRXbp4t+anLKNt3a6ip279yFleVlO2VuYmrS6nCL5RIWT5zA/r370Gm1cfDAAezdfQrW1tbsHZzv6sY6qrUaKrUqltdWzXLctXMn+q3OtqSUOA4phvWMLgASMIi2qas1VCrwunq9njKU95AEuY1MMaElmYPzm5maRmNjwwQax84cAtuwoRwt+RmO0QUwU5/AkcOHMDExYfSlx4NCjjXmU1NTRt+ZmRnbNKtrqyCviK9qE3VMzEzjvgMHUK9W0W62DJwrpbIJU86dzzx+/DjmFxawtLJsdeNm/VNYDoaoZvJ2j0rllGVvP8N58e1WC1MTk7aGnBfDHBP1up31TSs+ztL1AikGCg8YtleCW3pichL33HMP5ubnMDk1hbvvvhtz8/Po8BRDgqoLVUhIsoSPgN6nFywkEHINFc5KEB5GM47V5hOSPGdnZ61tKRVq7jOuM70cBw8exBmnn46lpSXL8J+emrY1qIUGJxQEkxMTWF1dtb2XLfJU96HRhcJhZWkZ5QJPjksUZXpCfCkm118HIhFIWbXgLQRZUJ5uJ1MoTQAxPyPKkI7lUey12gL8pMJCsWjtB31PWsmCiwEtBbxWy2jXIe8BmJ6cQrfdMZBhFYfVeQdlxprY8HCZfh+tbsf273333Iv9p56KAwcO2H6ZnpnB8srSoUeWAAAgAElEQVSK0Y3y0UBIuQYCcnXfJP+E8FOqkbhMf+0Tr+DE/BfT21uq/F1VGqkS78BXip6ME69YaU28QuvHKED3MfSTKVUnW1+FcrR+fowaS+yhjOlkOUpBIZGiIKNOSso4RSdVCOjNchauB2v+7nMIYmWDfysPxIcsLJwQmqV5hdJgJRg3Ambyl1fI4rGK/lpXGbtmYLP1NJWJ0BfCns0sd88U3joTgc1qcPGw1BoODOu7sClmEjOH3B2pNREsaAoWfsZNRTCnkGJ3N4KAGJpAz8/27t1rh3UQ/AkWTZ6VzhiQkouk6SluZi6Vgt1DwvCZfA7HwvcdOnTIlAmVbFFYWWOU4PIkSNADQEu0Q6FZqZqLsVoqmwDgpp49ZQeWVpctOeu2730POxd24IJzz8MPbrsd+/buxdGjRw3IW2ziH7wRFKTTszMG+MUMBWdSZiWG9Jp4alEFTvabQ+vgmcDTnb+TtmJSz1DGIHTPVitGcyootUrVEt0manVjFtKNZYXWc16Z7AT08N8sOmar97qolMtot9r2k4LtxPHjJgy5pgQjAjKZ8fiJE1aqR5oT0Nebmyb4puoTSYLiEFhbWTHFgopcaoWwvrpQwCmn7sWhI0es/pyAng8WulVKsP5dR+rqFD7WSrOpz2Bg8yP418oVmy+VDtah29yi0hntidhC3wY2I2BteQWnn3467r7nbpQrFZx99tn45je/iV27d5uix7mzzj3JKC8kikdw71mf82ze6vn5PrOs5SIOMT2tsSxTgrcUNX5H4KZyStCm8Nm/f78pxlSCCPorKyvGAxvr65ienk72TbNp0zDAKVERbxoPkrdtTPmCKT+tZivNl7Dk1fDfaBwyt9m3XoA+DnhjusYCi7T3gOUtRO4D7woV7besRSZXBg9EdOSvl10e4P3nqfHCWCfnms2hzETgTtdooC5vpBc9CQzllCoVUyqb7ZYpTNy/4bh38wbRgOAak7bFUiltVqO8FPKp7WmFon4CoMcuW0+r+wFsVDIsC3HcPcZXAZWV//P/F6B7gBrnPUx5IHjLvIWuOYmXVGkVyzV9L/mmv2PFRbI0XneNQXkleq88ADJeNX6vSHmeVmjGe188hpqHzeUniL8lk33Z2jh5Hr9XgG5GXX+QVBx5l/vPPPlSA/RY0xMBvBtBD9OLKaTseMkASAJ9gvrJkuq8BUoNf352DqsrKyZk5ubmsLi4aEJcQorj2Llzp1k8/EdLkILp9ttvxxlnnoWVxkbSxMTVDlo5Bok4GCYWY7+PU0891T676847TegSaPfs3Ytjx48n9eQC8lCbHDJtkpIWuiZHGUzV6jhx9JgBO4GhR0E9UcZdB+7BzvkFnH3GmThy8JBdMzcza8TmuPiOn334w/Dd274P1h0TjJqdtikKk9V6aqF778jJtDb/uWmIAbC9K8q71WJ3sgDKGGo4QonWX6uFUqFgVuzBe+8zcKUrlZatZfLLe5FLhLpqj7kRu5tNlPJ5myvXkNa10b/Xxzlnn4077rgDZ551Fv7905/Cjp07zatBJrc+AaMhCtWyCb/mRsO6zjFJcen4CZx/zrlorG/YetcnJ3DvwQNotJqYnpvFfYcOYt9p+5Na9vVNs5LJ09bXn5Z5qIU3Ph+NMDszY9eyBev6yioKtNLbHUzOTKM16mMQAD0WaPzbJxV54WACYUSXacWeSeE9OT2FH/zgB3jkxRfj6PFjZrET2Ano1sSGuQeM1QY3M+P3lXzRAF3vMhALdfSkLxXP5aUlU0zN20M3bb1uShgVLnowmLhFHqfXi2vJ3xd2LGCz2bTDRRZ27MDhw4dNkeIz+Dufwe95uEqpXLT1ppJKZae92TRr3eK7dH0671U/lIoJ0EnLkwG69uQDyRff/FQyx4N6XBboLW1zFAUL3RsdXhaMC5l4pcySkug9yeUxUa1h2O1h0O2Zp400IJ0Jxnv27TX+a3Y7yBULtqYWe+/2jV9n5+ZMhlAe0qOy2WpifWPDlDpTNmUGhqRGAXqG58dH7XlPBj4xMPM6GQIeCAUupIOXt95QsOtDxYMvWfRgxUseyEJWns24HCrtJW9hej6wOTpA19y8Usjf1diJ3/t56VmxR1MKkJeBqQIR9aw3efsAWe5m9ERJjzEN5d04mUEg+cwxxGOSaz+meSxnvOImRUD4ZvkyIbRrvMCkOA183MaTZaAN4wmmJKVWu23ApXiBAv3msg3WhxbKT4oFMYtHj+Gcs842IKdgoobLd3Ih5bK+7777cN5559lmufPOO1M3Wn1qCi12+Qp14AJEJbtQg6Ew5+e0zOlKpgVNrwCfX6vXsbaxbgDgLRBZ6GJ6jnPU7aOz2cTenbvR2mig3+5imMtgddTBntNPxcbaGu654y7s37MX8zOzOHb4CKpsqsI6ynzeXO4z83NotFuYnJ3G4aNHsXv3bgMyXwcqemstYg0z1lR5vdcqY8bxCY+Ky/CaxK1rB3aDcXLOkSDHsXdbbWOSXreb5Eg4QCf4cd6WDzAClo8fx2n79pm2eOjgQezetcvclnfdcacJDDL02vo6HvzQhxiA00Ln/3PPPw933nO3PceArtfH6afuN3CkYCWw02ri3GgNkXYUpNlCHmuNDdSmJnH44EEsTEwngB6A3EA9hFBMCATLfNjpobG6Zuu3sbJqcy1WKxhWCuiHA4+8MBGd4yoDrzHzvVOVmo2Z1nm70zZvDOdL1+zpZ5yBg4cPJYfvmIchAXTtCSqLZQI6k7FCglIC6EmJIwGfnqHJ+oTx0vLiktH41H37LDOX+4u8bC7jbscUI4I333PHnXfirHPOtrEsLi+l7U1NQc9mcMopp2BpeRmDEeOEBetJL0WKP61NL2PcDAeE9Wdvdq4/gzDqbsc+7mpsEQsm/u1DRl4wpYJRbYIjo0Lfe8snFsx0pBFUdfxrLIBj75Z/v343ehijjIwHubf37jrFPBp0vTNc9/3bb8P+005Ds9vGRqtpp8QZeNOjMQBmJ6ew0WiYF45eQCrwVEJNeRsOEoUoGXxSDRLaU1spYGisEtMm9jB4MPc8OA7Q/To8kPyQhe4BPVZqHyhL3rwNUQzdg65kUfzMdB1VrukmHwOj6uBjoNct8uApvi55pyz4cRb6Nlra4O7PGXqfPESx5Z8awO4MFD8myeRYofSxeF4fJ72dzLDWs2U0G50HSf6HVQyFnIMMW79qI8SLwYcIYBSXSG9MakXsQYwH83sSnwSgpSbtSoqAByi536ndUyDf/M6bUM6XE/w0l2mSFMfPGN9juhT/rWysYGZiBo99/GNNmB1fXUGvkLPe0dZpK+3EFkprmOwQ6rw/8+lPY+fEDnvOAH1cceUVOHLsKKZmZ8yyEyAohm5WOy00xjnZGnAIVPNFfOrDH7f+08zspl21/6Lzsfv0fQbgp+3dh6WjBLhT8fYb34rJ4kRSB40RHnrxzxgYdYZ9zO/aiY3mpsU+6QYWoI+z0OMYlujoXXGeQf3Cx0JCdDf5ZSEPxvmSpCG6W2mdfeR9H0I5yR23+V96+aO3OoLlMhjQ7RoAnc8p5/I4eugQpiYncerefdjc2MB3vv1fuOTiR+GDN30g0JstY7N4wtMvR4uHfeSyZklWJ+qoTNZtLGtLy5YgRIv3pre/w4TlVG4CjUED17301yy8wdyDo4snUKpVUJ2cMLc5T/OynK4A6GmsP4yfVubG6hqmaxOYrU/iPe+4CVP5uq1fCz1c8pTL0Uv60ST8F1lLMf29gCCgrxw+hn2n7LE5fPzDn0AOebTQtjV//BVPMI8EhTqVDEssDD3W+T0Bu0CFzDoeZtPyKUuEYsJcLo9WYxPTU1M4cM+99v3jf/7n8cev+yPU8rVQejbEC657IY4dO2bvZCz/fe9+v1WOt9FBe9jFK3/j163FLPmNwEMhTPc/FeZKpYR2i16WAmanpvF3f/MGzJSmwILQHrp43gufn66/ATrXPx/CUqQxlULXjtYDsJT8B+LPWD7EPBt/r/VJ1iGRxDr+1d8rXvfrOe53hl1YumUtaAdDU/j+1+/+T+ysLRh9FxuLeM3//F1stlvY7LSNX3mmO2UGry90h/inf3wjysUKiiiihz5e9ZrfNCXUDA0OSiDufspClXU1bt6ywPWdB3L9bkmPY2ruY+V0HCAphh4Dut8HP8lC/0mArrGPVcx08JWbfAzo4xRqTwd5g0UrubcVx/a08zRIaaaKmjH7X7yXKp9jQhrqsihDVbJ1G066Gv3t/Lvd6zAOf7fCS4kvQFhtikY4WCetSKEH4hFP+/mTAro2pDRdvlAJCEZ4JVgE14wSAFTqJqLGBOHf/K6UzeH4PQfx4+/engi6QQ8sReO/VqeFSqmCRrOBerWefndi6QQW5hZwznnnoDQ5gWG9bP2kjbB2QETiyrG49GBowvBzH/2sfXbgxAGcurAPj378pRZ7POOsM7G8vpbGXi3ZSl3luGFDi9ZqoYRRp4fmyhp+/F+3g2J50OsiUyjikmc+Cbfd9SNccM55Zvm1NzbNbXfKzl346Ef+LekIhCIawyauetrVKNWruOfgAdSmJkz4NtbWt2Vuxha6D3l4Ztfi8+c4V440RN7vmUgMknyfxNHN5Tccobm+gdu+9j1TQVi4Rpo99gmPS1zYdLXnkv/mog4HYvTbbVRLPKAlg/WQVEcLm8lVBPkPfvCDKKOC1d6a3fPMZz8L6zwBr1yybPTVxoYlPNJOWj5+woD3Cx/7D1MoaGtTmXvYox9u60J3uylvuazdx0QvdEOnpJC0J29Lwv0wZWzp2HF7brY3wLc+/3WwL5i9r7OBy57xVHQdoHvBGgORF5wGJENgslC2xKaPf/DjAV6Skr+nXPtUE+Ttbjd1uSuGzqQqunFtrRnSYBe94Pa1lsBUVNiHPp/HdH0Sb3vLjahlq0aT9dYaZipT6KGH5uYm6jUmw9nZbXjhS38F99x3Lz7zic8ZsGSRNO151BWXWqiHViO9UuRzjoH5DowwtRoNex9p9f4b35sqc0MM8JwX/FKyP4JnZkBljjexZSyBhGVjAdC9QBKveoEcy4EgoeyHvotj6KTRyQ2OUTAmksZIEsAJyCcJaV74x8qasQibP7F0sT/A+vIKFqZn8eY33YAJVE2hIUi/8OUvsvLKVq9r+7fd75lyTu9EuQ+8+03vSN3qlD6/8PxnoDYxYTkiVARUUmnNmFxJor0/qn/2ljl/V1JfDOoe0EU/P//YW3IyQGeOkGLo8TWiY7wn9LcsdN/8aJyXKwZpD6Zqo+vfoev9vPi7BzeNVVUAHux0rYxQ/5wY1OX2994dPxav0HtjKgVs12VyHPDzHn4+ziD2n3kvq+dThRS0tuMAnbJX3tcU0P2m8RPyG4wvVTq/AN0si5DMI7D3oOHv90QzQM/kMJEp4NMf/URyLrgOb7DYXVJKUGRsj3Era0SQWDibzU3UqjVc9NhL7ZjG7hhAp5BMQH2AL9/6JYs3ztfmcMllj0qTgpi1yixv6wfNeAmBKj0AKPhhBkNzq1ZyBXTWGvjPz38Zg24nSWYr5HHR1Y/HnUcOmGXJ2DoBZqJctTjt5kYDX//S13Fs9TjmpnfgwRdfaO5dCgP2MLfkv+kkS1+uM6/pkV5eKI0TiNLQT6YhPlBSHHE8ny+YQGNmM93/X/nUrWgPmqjlKgbSl/z8pSaE7ChM/gygLkAHQwqMdRVLppwwc5su98b6eloO8vUvfN2AhUDymCsfZ+A8tzCPu+69B5WJurmMS7k8jh8+ij0LO3HT296O2do0Cshjrb2GF1/3qzi+tGgWUqZUQG80MAG7Y2EBzbWNpOTIh01CYMs6KfUHKCCDmeoEeo0mvvjxz6HbaWKiRIEN/OxVj0MnYattwHIyAerBh4A+kSuaEvfv//7vqGQqaKGDpz79alTrNSwz4TPEW31SnLlhdRJbIoks+VLWOmO4FLO0mhn++OxHPm0eBQJ6s7uJejGxzvmvO+zaPikXKrj8qida/PZD//fDYHX2PSfuMw8UPRzMJie47Ni1E8cXFy0hkHur32lZDgR5d3NtAx9594fQHjZRy1ZMQb72hc+x9bLYOS10rn+w0o0fXetWr2RKKKnr2jhASXvIh62ma7zM8IAeC3ouvFXhhNazki9eiHpAH7fGjeameUI4/367g3qpghv//p9RQh4b3XULI177nOdg96l7LVxGDxt/MjGOilxmo433vv1d6LDaJVcE1ffrrn+JyZFGs2kln9YaN5RbGqi72m3vadO4Paj7pEA/F/0uQPPKpqeTd8l7+WG0sE5pSfmaf6fA8acBdGW5j1OW9JxYudA6WCVBqEP3/OHfH48/Vqr5t+SnB/14PLGipH2s0r3EY5m0XPV8si3ny1UIaE7qnTFuruJHKZe8RustD5LeqffHVnqslGquiqEzbEf5bYYjE+RkofvN4C0638mGA1K6vU0gaE2lcnKmLEGTL6TrnS9QrNBPSBPgQEuZPLorG7j1lv+wmuFcNo9Gq4FapZ6GNeRypwDb2Fw3IOcJYesba6hOTOHnrngsOoQLOyQkaOokHBOL+gN86fO3omAiHbjwEReaVWIeBzICLRVXd25gHpLAjAFCrXN3s4XiKIO5+hRu+eSnUM0VDUQ6GGD/Ix6C6d07LPZWK5aR7Sfu49nJadsozDR+93vfg2qJc8rgkY9/lFlsjHUurizbMZK2yKHXeT40ALHFD13CEoGQNF9RkxarvVY2v+ulbkzNhjX8nrXFrM0eDkwQWQGamoyE2Gd9ctJis1RAaMV+7EMfxlShbuDB0MdjLntsaqHT1W7CXF3hzEDrm2KyMDtnzyAAUdkhKDHuS7BmmeA3v/lt5FDA2mADv/T851li28KuneZd4f1UgrqNpilE0/UJi+mSLozv091en5nCscUTqE9P2d9WvzwaoWZJeC5xz3kPSDHG4qmMMXmplivi8x//jHFDlv3mM1k8/KrL0GFvlZDkps2s5kKaq7a5+MJi3jytrjPAf3yMHiBa5iNc+YynWEIUvS88G12uV9Jdwl2AnjQtSvjM3O886pVhok43PWq22djE5z76GXQGLVOyEmfC0BIWGbcn13fRs6dcfc3TrCxzZX0Nx04cx7kXnGdhiqXVFczuWMCP7roDp9MrtbZqsf4evUzkyv7QlOvNlTV85oOfYO9F20ucz3Ne9DwDc3pGyD9KOjTrQo2haL2HPgbWt19x4dEI1XJl6yyEkICUWjr0BJmlH+4PIMMP1Go2n01i3AZ2IXCvNRiRSUkQegzIr6zXt5794fTIcJKZ7Qn1Wte+tuZJrMVPus3VKzXLk2Gw6cYb3ow6qNAk/571y8/G3M4dOLZ8gjE4q4wo1cpYP7GMM2Z24a/+9M9QKdaMPk208ZKXvdTyPci7ppzoxDF3SlvajTEcFqRjVJXLo9ayqSwOJ97pCFvb2+o/r4OXQmzeqn5ComfyntB4KbjmRX9+TC+DATotdTWU4t5z3dVSQigzPtEGknULX9r+Cbzs95IBrrodhnr8tPumHf6TKK8s37SwRxiDwqBmsEQNuMxjROWSnrZSkoNiYatwHDRlh7WWDiehWZlt3InUED3hHWJMimshUVA8Yxa67nVtbrUu3LdpzlZ08BefoZCAPK3pfaGsTTF0vT/2csk7LgtdwO+T4iwsXCgkgH7R1Y+1xjI+tV6axDjt0GuJibc20T45ULmHVH4j7UpuX++KNxfBKIPNxRX8939+Bz1bniQ29aRrrjShw8QiCvvzzz0P3//v7+L73/4uqAMP0UMJBbNCHvzYi1CsVSzLemNt3dZox/wCjh85arXGjY2GAQtLSqhN1icmzEKnAkHLn5u/VClbbJcCgcJ4565dVvPMmPDi8RNgaQ4FHsH6K5+7FZnRwECrSwvvqZdheXMDlWwe5Uwey0eO4ezTz8APb/8Bzj33XLMsTz1tP777ve9hx44dljlLy51uaRayHes0MDU/i9bSGiqZHOr5kgHjyuqqZWHzmtVmwyxZulgXpmZQyRbM2iSYnWDZ0u6dOLB8HDML8zb/teNL2D0xYwmHrCM//2EX4us/+j6qc9N2GMrm+gbKjJG2O3aeOF2mVFiy3QG+ccuXTaDbEacY4VGPuRQT01M4sbKEyelprK2voRzqxLPlIpZ6TXSY8ZvJYv/uPTh24JDlGgzbtFjylutApjx09IjNx97fadtGylfLWO007RrGwjl38gPnxSxjxpynd8zj7oMHsHDKLhxbXjReoxAm/9jBKzzxLTQAMmWDSoey1gksLG1jRy7OqNPHVz/9BXO5E9TZ0uShj7sYC3t2484f/gj7951qyVBMYmNIpNFpozhRtczmbKmQdEgbDCwLfPeOneaxKfSGmJ+asTIxJhBasuVEDXfcfRf27d+HlfVVi6Wy3I4eidkd82j3uma9TU1No8Nky1YHtWLJ6Hbi0BE89IIH444f/9j4l9nzFFj0ejAXgMrJ+9/9HuO/bKGAFoBLnvRY41Umsh05fBjnn3euZdiXK2VMz07j4JHD2Ll3N44vLyFfKSWeltHQlKJiiSEDINvsojrM4oPvuNn4OMlmyeC5170QG902UMybokDFjTRfXVxCdWYKzVIGh5dO2PstWbTTtSQxlvNN1urGa2eefgaOHTlq9e8E/OZmMznjIDNAv8SYfAIqpAPnMFGtI5fJIzvKYPHYcVxw7vk4eO9BrK2sJXRvJbW79ZkJrHbXsbK5htn5Odsz9HzRK8IENfYDsPwFrhsVfIIDG5mEroSmkGSTsBMrIApUOUdZvOsf6EJnW+Mk/Pf8656PUr2C9WbDznJfbzUwOTeN/tompjs53HzjO9Ec9TDKFEwm/MpvvcTk18L8vMk4VoLUi2WraCDvEHAoC5URz/WZ27UDrX4XjV7H9vOxpcVkbwJYPrGI3Qs7wMTO1uo6ZuqTyI/YNrpjHhkmPu7ecwruuudunHnOWWYoHDp2FGecdYYl45p2bkkxSflxIu/7pvSvHVvCg845H5vtNpa4ZtPTYOL9xuYmqgznmDKStdLG3bt2YrOxYaWtqyvL2LF7FxqtNlr0bFSqtm/bjaYpCZQtTNjifpXhlCkmnkkqRWubDVsnlvsevfcAprMlnDK7gJWlJZMP9YVZbLSbJjvYq2O6VMXc1DQOHj6M6uwUmvkRjq4vozozgcxohMbSCibyJSzUp9h+0hJgdy7sxOr6Omi09MNxyYZT7CFSr+P4yiL6ZfJf0klRJ8+xQmdIxTDktphQpWKm5krheG474ZHhGnqDXSMcudj5U0Yt11EhaCUyE19Z2it3uVzwAvfYY+Dd7faddenMJHlebIZEL9DDrrrEAD12U20z7SM3hNwX3PBUhs2NFLQRfufraTVYDZ7PlXuAzF7oA//xqVvMJdtCFzkUcfHll2KQGaFSq9lzuciFTM4Y5lMf+4S5xhYm57DR3cQVz7wG661N0+LmZmYsM5WCjxv4v776bYuDMb7IZCVaMrTWH/G4RxpzT0xOoLG5aXHFjc2GNX3pcdPnslajzjI6c9lmsokAHQzx1c99yWxXJsZx8+656HwU6lXsmVvA+vEl7CUTnVjCV77wFbQHbRRzZRxdO46FqR3GF22O+fFPwPKxE9hzzhlo1HJWi13sDnHe3tPwD3/x19gzv8s8FI1eCxc//nE45Yz9eO873m8x5VZn3YBpz+Q8fvbCh1op2J2H7sP+h5yHt737JhOIs9k6ct02qoUyrvmFa/CdO3+IufNOx0q/jbvvvhPnXvAgrB06ZuVp9FBwQxSHGeS6A3zzli8b4Jm7GiNcdMnF5rb9+Ec/aWNKNHHg5y56GIqTNbSredTnZnD4vgPI9AaYn5zG8tHjeNyjLsXf/s0brBwqn0myu7nGVMIWWyt4wa+8CHcevA9LrQ2cceaZKI+y6G80MV9jUtd7MFGu21nXB1eO4eW/eT1uu+NHJgg4Xyp5rBVmzbBp9RyRaqSD5i6epqDmATLjAJ1jueTKJ6DZ6+Arn7nVRsjrOdazHnou9py+H41+F5v9jilUrEOmksJKgB989/s4e//p+NT7PorN1jomK5My7u3+q55xFTr9LuZ2zOO2H96OqfkZzOyYt9g/AZ05BBSgpVIVCzPzpixuLK1gqlxFp9G0ss333fQ+rPU2MFGYwImNE3jeLz4HF553Ad70hr83w3St2UCnWsDlV1+J3Qs7rdJiYW4ef/OXf4X5qVlbp0OLh/C6P/kjHFk8ZnHwytSECdNMIYeJ6Wk02ERlMEKh2UN9kMW/vuNmFAnoQQA+/uorMbdnF958w9uSnBn00eu0MFuawJXPehq6s1VUZqcsBs2SzV1zC5ZLwnDEroUdtnfe/Hf/hM1Ow0pAS/kS+qM+Xvva1+Lw4jGglseB44ewa8dO6xeQG2VRK1exeOwE9u7eg3q5ht9+1W9h9xzzLLg6Cf9RUD71mU9DZb6OTCVviitDCqVa1ejLEMPy6goWFhbSro0W2gjWv1WuZGEJkbRG8yNKngTQ3/n3b7P3MFWu1W/hxde9GJMzk+hnhhjkgIPHDmN6bhr1XBFz3SLe9Hf/iPVuC90CPUVF/Prv/xZW1lZN2NPjxDDSsNkxDwiVnb/5q782b+bM5DSa7SbK5Spe+epXmYJ7YmMV9xw5hFPPPN2MG+vlUKtj0O5iplrHkbvvw/vf/h4LG9VKVeuBwVh9IVfEy171ClM6mOdC5XmYHaHR2jRPUZJhv3XeBI985hrtnduJ61/5GyiWKpgsTWO5vYrf/O3fwczsPNbW1k2pvuFv3mR74+j6Eeye3ImX//ZLUatVjL6jTB67du020KXcnZmYxBv+919hs7mBqeqk8Uxr2MHvv+4PUJuewndu+x5WNjfwoAsfaknJxIczdu/Fn//O74NBPpZoTs/N4VV/8Ls4cPwobrzhRlSQB1Oml0+cMMXtBS9/CdZyA8yfvg/3Hj2A6alJrBw6hgefcTZ++M3v4JxTT8fr//CPzeRWoJEAACAASURBVJubzRaw3t7EK379N+zeP/iDP8BMdSrxbmCIF7z6Jejnkm51BulUeIJ317y+OllTx0OrCZm8PkwsDp6FVAC4XwTKCp/Khe9d7OYsiLwnsuTjkMw21zyNUVZaMKkzHNedeegVSae4RBPLpV/oxjit3lwRoXczWM/bS8qyzOUVMi49oOtaPk9tZOUeyA8zGKy38B+f+SwqlVqS8IQsLrrsYtuUbCRiZWyZjDE1XcL/8q6bsTBJYTVCs9/BZU+7Cp3RAMeOHsWDzr/Ass1XFpdwx/d+bGBeQhGrzVVMVadtjEuby5ipzeLCR15obkfG0Campoy5mJFcLJdNOPC9BHS6PD2gf+2WL28D9Ic99TI0um201zYwXa7hkx/+N+yYnrP4b2fYMcAs5yqWcUxaTuRZSzw04XHxEx+Hw4NNrGysY7ZYxWS2iP/64tfMouSidDHAlc96Om589zsts3g6N2U2A/9n+l3T+C99zKNxyxdvNUuNFicZtdPdACPQ7bUGZhbmcN7DfwZL2R7O+tkH42vf/qZ5PFonVixuztarNFFKAdBpoQvQ7SAOZEyxKBYqWFxfNCFEL8lmawOVygQuesplWNpYM4/Dnp27cOS+g7jlU59BOV9AJVPCZnfT6M5YJJWqRncT1WIdi81lTFZncc11v4gf/fjHBrhTpYo1ivnqLVSagM1+C/l8BU9/4bNx+913WFc5WsBMaORmo0JiZ2q7LHe6h1XGyE1RzDKqmUFplB1robPFChXJMgpYb6xgrj5jCkJj0EIhV8ETn32V8aUlQjFfhEfqEngGI3zhY7eADjvCzFoz6QrIfwR+VmhcduXPG2gs7NqBlcaaATATyhh/pfud+6e12UFjbQOjdg/nn3m2eV4+8F4qb8lRv7lMYiWyroIgc/TYQZy6Yzf6zSSfoJPP4+rnPQO1UsXK+PbsPgXvf8e/BA5KmpC+4OUvxL2HD2B6fg7FetX4jZ6MSr2OFj0cDB1sdjExzOFD77jZmt2Y2ZrNmPD82ze9CcutdUxVuPZMtQNWl09genYBD7niEuw/72wcvO8+7Nm1GzvnFnDnj36M8846G3/2+j9FNcfE1nXMVmdSMcc9aM2kShN47it/2WhExc/ck7SUcwVzxdJC/+d//CfbwxSajXbDTlc0j0VtygCPOQvPeMGzjZ60aO85cB9OO+tMAyJ63ZhvY+e4s0UnXd6UczrCl3a4HQc/QmHESpYsCsMM3vEPb02O+g3VNb/28pdgcXXREgHrs1M4sbqEcr2MSiaPzuFVfOA970OG515QCUcPr3z19RZq4XvoUVlfWrZw3Vvf9BYsrS5ifno+2d/DLsrZIjbaDXPXV8sTeNFvXGc8sv+sM/C973/f+J3W48byKiYqVdz0xreZ/KCLetOFJ61EzuRnBi/5rZehPjWJ23/0A8wtzAVAT4SDaJHNZcx7kOuP8H/++g0oo4bV9hqmyzN48St+FZ1OD/lC0SzPt/3zW9EcbKKWo1exjdf83v9Av9+1sfW7QywvLtte/Kf/cwNWGktYqM+ZHOqOuihmiujYDgIanSZ+/4/+0Ppw0DvEsMDi8jJ2Ts/idde/GrOlmpVoNjot/Opv/TpueONb0EUXNZSATsvyGzhP+mde+JpXYmPYRXfQxeREHcUB0Fxaxdvf9M+oZUq2dskJEDmjLWlz/fXX44a/exPWG6uYq0/bZy98zcvQyxGUtw6NslCLC2kq/4EeuqRiZWTtr61trLW+Dvzlzv2IXec+P8Jb2nGyXJxHIWD3eQjEWQN6dgIMOVApoF/4pEcmlRXuCFSCe2z2e5eCrqVA6nb7KaDLxa5EGL1Y8QNq1fxMMXUyU6WXwRc/9x/m0tjstrDeauJFL/lVcxvpNDe6Fg4fOIj7fng3et0WKoWSCdZHPPoSbOZHGOST9qx3/OhHeMgFD8K/ve8j6I06KGdK6AzaKOfKWGuvY6KcaIwddFBECVdc8ySsbWxgdmHeYo7Wvz2XM2udcyTDUlujC0kW+tc//xWz4bihmFR13uMfgWOry9i/8xRzG3/t07cm1lNjFdP16ZAMRnDumQtPYb81dpebnsUFT77EYnJzpRrai6v4xue+hFazYfFRMFfAIvX0MRRMQSHwtZsb2FmdxtrKclLvmktcrwc3jmLnxAIs0tpOEr+4s442VvGUFz4Htx+6B5Pzswbkm8eXk/a0rc2EMQTon9tuoVNALDfXUK9OJd6SxjLm67MB0OvYQA9PvPrJyTMKRUuM+9rnvmKqADeVLHpTGkn7UcdKp6YnSJscFtHAL7/wBWivbqCaK2C42canP/nvxieFfBnHmst4+rXPNkuKyYS0Cgi4bBVrYYEeY+muDj1Y6NoIBHRa6B7QudUJEVSAqG6QwhQBXLdmp4G65TsAjRGFchlPfe411jeALVXpsr3vrrvx7c//Z2otrm2uYrI2mZZXJpYsnbZDXPrER5tAndkxZ56AqbnZJLt/fc3KBudndmDY7aPMjnGtDt711rdjrjIDZjxQAaIg3Bw2wVgyywkJpvyfsWY1ORv/Fc++yvYEG9Sww94/v+kGFPI5dJm8WSri2uc9x9yK+XLJ1pv8li8X0eJJVLm85QIUWv3tgG5x2AzWBgyPFK3egPuGwnWztYb5ypTxRa46hWtf8XxrJMT8Cf5kk6V//Lu/x0SunirVBAKGJfbtODXNj6GS2xv18Hu//3u49+57TOmzI2c7XcsF+N+v/1PjIAIJeYflpvSw8V9v1EU+wz3B2P4Qv/SS51o8le7rx1z2OHzl61+zGDaVcu5lun9pMZtrNVR2UGGysDzLfwjmoywKgwze/o83Gm+Zora2ij95/Z/gyPEjFhacXpg1YMoVc6bUzZem8Cev+2MUKkmSJUNkL7n+pfZuCltzPzfbeM9b34X+qGdjXu82jAdmqjMuX2HLg/X8l77A8kQoJ1nXzuY2rJr56z/+SwxMBhSxtLZoXf+s7W95Ahu9TVQKNQObJjp41nN/Eeeefy6OLx43xTCB+qQSyNqF8pAldsws17C2vIq3/cPbE9pbOLOEl7zi1zBJb8Kf/w3WOmu2J/iMl776ZShVyxRN1mti/8596DRaeNsNb7N7KeMavYbt36nyVGKhj1ooZxIwJj+/4n+8MjllrFhAbXoS3Y0mbvyzv0WRSkC7jVy5BDbiTbr8J/xOVTnD3hkMiw57GBarePFrXobp6UmcOHoUZ+49FX/8mj8A6224dhvNDUxUqfQlNTuUPhvtdQPgHZNz6DQ3kSnn8PLX/g662cSosaOGlVMQ8pXMJW6hg+ScCBqa1qaZDcLYp4GhQd961VnaMnL5U0DtgVl4meaUuIoHn8Tn7/G5bpZUGspbZURnHv6UpFOcQF3BdwG6/k4TKUKCQOKKyJomxwkr25A/BeByszNWpJI2uRBsgt0Bis0BvvHVr5vwKTBeSJfsxoppceV8EkOieOQira4umfVLwUWgvfKaq3GUQD0/a2VSF5x3Ht7yT282hucSHl08gmc945lmbdPFSQvgi1+6FaVs2QB2eW0FD3/kI8ylTLeVndY1ShKZuJm4WezwiXCIRm44wje++LX7ATpdzuvHFvGdL3zD3kwXLLO+r7zqKgsdsEXt8cUT+K9vfRuTxTpa7Qamy3Vsoo8LnnCJxZVHGy2LYf73rf+Z1LgP+8hk86aNXnT5JQYGdEt+9P0fMhcU4YzXcYMcXV/C1c+71ixAxin/7V8+gN2lSawzzjlRB0olXPwLV2Bl0La4MEFwz9ScxVtJOzJG6nL/3PYY+tHlE3jBi1+Eu+671wQIs/Jvfte7MVcj6BCycnjqc66xznts1XrX9+9KPCHNJcxX5/DoJ1yKGhsGbTYti/573/jvFORXuw1ki3VceuVjLH5+4uBhzE9M4WtfoEKQuOcpIC+7+oloDftJjHFz03po081EFx/zG5LszCR2bhZXOI7VLFuGdYKFjnbPYugE9CSGnsHRQQNPftpTzaXJNrYsW/rkhz8RtPtEqDz1OU8za+msM89Et9nClz/1RRMyFND05jzussuM/x/0oAdZPfhN734XylXa/ATCkZWwDZlbU8xbmSR7EDDm2ev20Vxv4ox9p+G+O+9GrVDCLR/5tNHnyNIR7JrbjSuf+RRMzUwb7zIv4/tf+w76/ba5yekmpSL3hGc8yUJSlVLJ+hq89c1vQTVLJ2XS0+HaFz0HlcmaudoPHDtiuRbVyTra3R56PD99lEGx3Ud9lMe/3vQeU27sfHB2AqTC8MynWBydCY4fe8+HDVIpfAmmh5or+O3/+Ro732B6YtKa0bzxb//RrGq+m25rwsk1v/h0PPRnLsRX//Pr+NCH/tVKGdljYCJXNXD+rd/8TWssRVcw9+sb3vAGlHLMNae/aITrXnmdCdDvf/97uPDCC/GXf/EXKGRKJqhX+muYzE/h2pf8Evaeug+3/+iHqE1O4NzzzsOdd92ZALo1oEkOALIkJrNykvp/S0gNgJ7vA29/441Jj36i1gjY3FhHbbJm3E5QX2tuIF/Om/dnc2kDO+Z2YKW1YRUApWINr/ydXzdvJPfZToZA/vdfmTLSYdlboWp8/aLrr8Ps9AwWDx/Fu99yExrdRnqIy0RpEte+4Frs2bPHZBCbB938tptx8PgBnLpjH5r9Jq677jo8+MEPtqZB9953H973rvdjubOKXDGPfMaCB3jp/3ipyVUDdPbkt/9MX2E5X/KT8e/T95+O2757Gz5680dMPeq0WnjFr73CjKTXv/71mJuZt7n/yvXXIVsuIFcuYHFtycIrE6MS/vIP/9zWutVvo5Kv2XZ8+W+/ws41OHzkCN7y92/BcmsZtUoNzeYmZquzuP4116NSr+Hg4jGrInrr//v3xlOtzU2UajWsoovrfuPl1iX0u//5LXzmAx8xjySf3eQYkcerXvdqbKwsY++uXTh87wG89YY3h6RRKgFFvPq1v4v7Dh9OPFHNNm5+803GTZsba5ifSCz06/7X9Whnk2OGFZM293tIYLTjT08C6NZ4qd1JO7WZ0eLwUTF0n8HvwZnXx1UK5hxwh28p/8wDeYrFwZNgyirHyHV95DWPu19SnG7mg32WnQYs3xn1PbncBegmRIPrgYNl8oey3lNXQRg0AX1yWMCXPv9FNFhXPDGBzU7LBFVi5SSZ1tzU/Iuu6G6nbdnAl178KOSqZXTLObM6mJjw7a98C2ubK5itUfMFnvjky004sJ81a52ti9fGOm75DGP2HH0OT732GnzzO/+F+R0L5k7hCVRM1lA7TVocBHQKPVp637yVdcxkmIxl11/89Cvw3du/j3NPP8tcurd+9hbUsmX88ouej099+tOY27FgzzvnvHPNff+xD/ybAfpUuZ4k1V3zeAP05vFls9K//MlbkqYn3bYlkDz6SU/AsJizuBgzhqmBfvy9H8bm6rKBDwGdz9l74dk47ZyzrH3naLODb3zm86jk6NZlzHoDZ178s6jtnMPu/fusNe3iPQfxoAsuwOJm0toytdA/m1joSoqjdvszFz8Me/afiqPHjqJSruDznyT92Eo1b9YAdeInX32laa133HUXbvvW7bZ2j7r8UZbMxQRFZm+fd+bZOHrgEL5665fMw0L60eX9yMsehX07dmPp8FGcMr8DH/vXj9r9JxrLqNdn8YgrLkUvC+RKBUtutL7xzVZS2sVSRpatUeyHWnmrCtBRpIwPs6Z7mLH1+cqnPh+SGmmhZ7AB4EGP/hmce/qZltA3Wanhlk981hQ+OutppdO6YC3yPXfehS99Kkmq67PJSKmCR19+Gc694Hz88Ic/tLgoQW9h5w7c/I6brcHMamMNv3Ldiy0BhzXM7HDHFqLWOS6Tw3RtGnf98A6Ls37y/R9Dq7thyup0NfHuXP60K0xRYQtcWpgffOf7jD8YQ0U+h36ugGe96FpTXHjIC/fBB973fkvwSrwkOVz17KcYoPP65ca6dcjrDvvIFYoG6AUCemewDdCZNDfMZHDNc59tSh/zCDi/4iiLD73zfVg6fgRzCwtYH3Vx3cteilazafF79pR/303/knor1rvruP5Vr7IkMSrMe07dhxNLi3j7De+0MVIB5jo+85eemQgyujNzGfzfmz9gikBrmCRGPfeXn4ep6Ulracte+WeeeSbe+NdvRBtd/D+v/T3c9oPb8eCHPhR33n2XJfydf8EF+M53/9tyLhT2s2xu8ko46ZCAbrKKcdBBBoVhFvneCO94040mpJn70d5ooFyv0SVi2eJJJ8LE+2JJ0rYaGWx0m5bjQSXjpde/1NaBALG2uIx/ff+H0O63UcyXzYq/+nm/gNndOw2od0/PWc7Nv7zjvfY81v73Bz287g//0PJ4ZIW/5YYbU5nYQRf/67W/b3NmtQy9VkyefPdb35OEWH79RZbAxdLfHJsAhU6aPG7WGnDZiJM+IjtPOQXf+sa3cM7pZ+MvXv9nqOfLVuWSeNeS0B/ne8fhu/BHf/6nqM5O4p6jB7HvzP1YPHQEg+MN/NvNH7TwWClfMWXlGc9/FnbtOcU6Ok5OTWJmegZ/9JrXpbl5/x9r7wEmaVWtC6/q6py7Jw8zQ9QDggKSJAfJqCAoBjIjKCA5nKOoqEc9oCBBkCBIEi8KSBAREBEEBRUwXAHJMDCxp8N0ru6qrvu8797v16v3VA/e+//Dw9PdVV/YYe31rrz6R9fYhd/5DoXbuvYWWgzP/dzJtuGc9aJv2+yYM0+yXH1wwyB2YHDpKrv1+htpPa1tarZeG7Nzv/pfNtLXZ/NnzrJvX/DfpCfMbWQCGNFg+378QJsxb6699z82tddfe91+fMWPrI4R9WaDvb3W0tFmR593khXyQUNn7Bvo0WUjKEo9y4qKzaqwvkijZsfJGBQnZVXuawb0xVRs+cjT4DkIfpW08SwGKNYRSU34sngyZS26yvnZhw7ZowyghQlEJoAMsF19dJ96lgF+GRLGBPPQZabHd4rik/+dprQY8SchgZMuIo+zYH/9018M5WPR+KBQGrc8cr7L46FjEaRrRLRPjDNCtKOlLXq2zDb7wBY2XpdnwNJ68+fbT26+hT47gPnAcL/tt8++jH7HODBGRK4jjey3jz5Kc2bXQLcNFEbsmMXHk2hBLIjuVEUvdSEDGAHQAQzP/SFo0AL0hdtubuXaPEtAzmxus6pCkVojOpeh2xZMRPDtvfb66/biCy+QeTRXN9jE+JiVa2pt4z22YTBMQynHnPzf/epBq4fpmekmedv1oL0t31RvXX091PoRTf/wfb9iuhR8Sn1DA7bXQftTsIF/FFHB3UuW2cBbK2juA5WuKY7aoSceY0t6u+zVF5+3Re95r81ubOWe942NcO51pRgUFwFdQXF77b83/ezwQyEV660332T53N888BAPUPCT1dnWO21D3zDKYmIP4cOjllIssZkNhI9Xn3/R/vjY721u+0wrsiZ2HU3GO+67C6Piq8YnrLmu3h595LdWg+ApmsTHbPs9dmYAHqqd8ZmlCevr6bHZM2ZSkwLXCQA0VUNntCnMydMAOpjrVvvtZs0zO2zJK6/Th73szSVkC8889YwNFYcpJFRX1dgOO+1gC9dbzx644z7kRNJEjld/+KMHsHodGrSg8hpKqqK4y4MPPUiBQMz/i18+zf76z3/Qj41nImZjvXnrWXFo3MqFIlMeb/3xjTajvj0y9rLtvt+eBMD+oUHOj8JlqczUQuj/0DB6J0bs6MXHUVtUQM+dt/ycrLhoSAnK224H7G4tnW0EcqQJ5mqqbVXPamtqaSWgw/0AQG+xGrs7augALEDWQZ8+lEGfy1evopDbWt9od914u+VKYwzEgjB58GcPpe8TkfW/f/hx+j0BBji3R3zuSAa3IkOBVremRlu2Yjl9kPfc+gtrZjRJCMI88rijaAK/5cc38+1yXXz2c5+16tpqy9fk7e2lb9uGG21IbXZkZJQR7+hJMHf+PAruiF9YsHAhI747Ojt5jpinHvOtZf4MDHKCzWfAkAnoOAPjZbvxSmh68DHHmsBWttHRIRsdL/AMhAZA4b+JMfCoPOmVJYfNbPFJi2lux1m/5qofZkGhb61aahdedom98s5bNm+j9Zl6ONq9hrSP2Ievf/VrNqd1JvnXaGHYTj7pZNbiv+zyy2iir69tZGzHVy74GmkMygKbxDQ0UFOnX744ZnPmzaXJH0W5Ghkpr0Yssaof3CnopWBl6xsatPa2Dls4Zz0b7um36753lY0iqyZfZ2PIvkAXv+q8Hf/FE8xQJrkmZ6sGeq1UXbbOxha78dtXWCPp3OzNle/YRZdeYm8sfZtBfcg0QBQ+eMZ7NtzYLvwKXChBWcD/nz3+SGucHUpN/+RyxErkrLun21o7Z9jic75o1c0NhrLfm224iVUPj9sl37mQ+wiae2totX33+xdbqX+Q953/5S/b7I7ZXIO+0X77wmmn2uZbbmnLVnfZkqVLbeH8Bfb8c3+3x+97mJYA8MZybsKOOPvzNgafUwbmITiOCkEU/ti2WS22Y1CcABrxHBCSUs1bGCrcxP2gOdVqkXIMHiya1DO84iws9YCeWQIwj1zV2oAuTVoShk+mV3ReptLHRH6a5FlD1jKTu9LWpK1jsAqnV1CcotwZ6V6usuZcrf32wYcYe6rAjtHiGHudq+Qrgsvqq6CbhuwLyMiocV1X32jb7bkzGTnSnP761LNRygr+Wvlxe/p6rKO9M/PdwVQMbby6CqUazTbbbgtqTIhyx9ZCk0BHNwQ54bCjxCMChwAMf/3jMxmgwxy8xZ47MqWnZsKYxgTTMTR6mOr/8MQfbLg4SsmVz2VjjgK1Vfi3+0ujtuOhB1KoQEAcIt3//MgTcSVyNlwq2O4H7GtWH3yF3LxS2e792Z02t6nDBvvXWHNrm22zx042VDURfLTNLVZbLNtzv3nCBrp72NWtkMvZ+jtsYfm2Jmvp7OB8BlasDhWMWhspq1NDL5TsmURD32G3nZhW19XTbaNjBVu0cJGtWLbMnn1i0ocMUP/QzjtZY1sLYyAQ0PPc3/9G/+UfHnzSRm2YWmBrroHS8VD/GutAS1or26risB3yycNsZM0AQa0wOGRPP/m0jZQKDA6Cfr3rR/ey4eIYgQ3aOdKBVq1YyUA8mFKZioJCRLEACuhBUq+i3FMNHXs5nsvZtgftZeW60GSjf3WPbbJwA6Za/eYhFHPJhw55lrO9D/wwU7Zu+dGPrb2hObS9rMrZQAm+TjDzUNUOUdFwFQ2VULCk1gaLQ9ZU3Wy7fmR3WmIoGLW3MRgTwV9jAwXbGCb3V1+3++6622Y1ohRxkRr04Z/5NAXC1X29LMQDQG+orrG7fvpzq4/+9VEA6lGHWmFoxBpRenm8aPfdcU+M2A/m6o995mCmXXWv6bPRiSL9+H2D/dY5c5b1D4W9qRubIKD/wgE6/I+HH3+kDRYLDAqEMIz0xssvutjmNXfacGHYcnW1dvwXTmAtA/i9L7jgApvRMoNMCufs6MXHsBERmvDAMgFgAhAhhe+Jex5DuBOtTtjb0888nQf8+5dfas11MN2WbXBiyE465STmm3f3dtsCFHgZHqTSsKav32bNnE1gh+WG70TL4JZm+jt9+1+vBYnZYs/gd2elvlLOqvF/sWw3XHYt/ecAHfCZegiS46NWVYP1hBumxCDXepafCS4FQNQo/frVduY5ZzIbAsG5t95wEyPZYW3LVdXYkScfb61zZ9rKgRAFnx8dZxoqfLsA/8ZYdtnKJTvti6cy7uCOO+6k5js4Nmy1tY32uVNP5JpCS0SBpfrGkJYLemxpa2GNfrgYwQFR5z6UkIdQMxn4NVHCLMpWRpErdJQcLFjtRJXdds2NdOmVx0tWXQ3oA/CV7ZiTFlvjjDZ7Y9VSa50zg/ETbbUN9tP/ucaKw8NM66zK19oRnz/WOubMstVrehnzAssBezpYzr51wTdsRl073VUITPvORRfassFeCubf/dIF5G11tXXkydDQochg3yA4dL36lt183fXUileu6bG6tk476dxTrGnCrDg8YtdcfTWVtNFSwarzdXbeN8+3JSuWW01To7WgJfSaAZvd1mHf/M/zra2mngGQ5aqSHXXOSVaoDpHqcEEQzBXxriZfERMUHIcFpQKB9D+UaXZR7uBFPqccQrDwFJ/DYi1FVyCfxqspRk2Wbm8xly+eAoiqTMZ2raTxrfYP7VP9hX5QavAu2760eHyOKMhSKZSRFJhLItEzvIlBkoWugd9vtG/QnvnDn7MgIGgGe+yzZ2yzWccNRe428oM3WLS+3X/vLxmoMqNtBn02CJza+cO7cCMeeehhMvjaHEyzIa2jBO2yWLQ6lG+F5FssMHVGGz9QHrEddtmZPnQEKiHqcuH6i0LnquFhmrmnM7mPWdneu+s2BJu57TNsANGedY327JN/stGxEdZ3HhofYRUvmAZ32H57+/ufn2NoXGFk2PINjfaBj+xOM+iC9pkE9Ccf+C0FBqQ8VVXX2E777UmTO8AanczGBobsL4/+0WI5FbISCDVD+QkbLRVpykb1sj89+CgjbLEPY7mcbbH3jlZqqCEDYO5iIVRFGq9He1QjoFePTUwBdKzXDrvvxDx/BIOg0chmm27GGAaYdTvq26wYg5P2Pmhf+vDXDA/ZzLmz7X7WvA8MAfMp2qg1W73ttceu9sQjj1ptvobxBdDQP7jb9tT84AdDPfzf//ZxCkDQ0GGW3/Nj+xCIUCAHRIy680hdRPAUNBgxM8RC9AysIWjARI09VFAcAB0+dJjcFRQHSX/7j4Va7s01dda7sssWzZlP5vqLu+6yujx6CRir1X3m059hc57f/+ZRslx2mYNFAjEfQ300nXf1ddms9lk010MYkLlyyIbtM8ccwT0EqG62xebUsMaQq1+usebaBkatP8YSxfI7m+110N6MBobPG5on3Awz29rtzlt+RuGyH6lgdc12yNGHBQaMYi+lCbv39rupQ6rY54AmvQAAIABJREFUxyFHfJwpVwiKGxoPghKqIyKorpj50Eu0EN39k9upMwfLQs4+csRh7EgH6wgACILPPbfcQSCGwIz5Y26gJfjyrrnmGjJlWCcw/48dfjBrDsyeP9f+8tfn7H3v34IpXSiJC58t6BjCCcb68cMPI3jc+TOY2yHWFG10omBnnXOW9azpseJE0Wrraxm5jS5+M2bMNMQGwpgFRok9h1sAMTscDypBViHOp2AdMzrpfsPf4D/9gwP0NwN0aDUkmButhjddcUOMkwlpcotPON7KVbBsIBC2RLpFhDq6A9aOV9k1V15NQIfFBJBwwsknhPS4stkNV19HAaShEWmYZp864Sibu9Ei6xrq5362VNXgsFMAuPqyq2wMwaz1TVyRz3/+RPrQb775FhsooAMeAu/KtviUE2gBwxywp1hPtCeGj37JO0vY4S/U4AG44K0hLQtWm5CaFU3uKE0Mi1phzBbNXs+WvvqmzWhotduuuylYJ8ZLZjXV9qlPH26dC2Yz1344V7Sa1kZ7fdlb9h+LNrTrzr/YiujWiEp7Znb4cZ+lWw88DUIHAA1NntCn4coLL7ORwqB11LWSJ5x+3pnWMzZMnn3DJT+gYId/OPPHn3OqDZeLdNcipbWxULarLrmMhawQyAlX3Znnn2W5kVEb7u2zW2+8lQLg2ASyUVCt76QgrDTU29DICLNzkDZ47fevsNaqOhtYtdraZnfa4vNPJ6BDIZw9c6atWLacHUCHBgdJF+qHTotpLC+NAG4GUMdGSiD0NO0sTTcTvsoVKMwFNimjzOed67pUe081dVaKSwE9Mx8gihAmhJh/p7Khkm4VPJf5CFiKtYoFN3SfpF8NxA9IgC6fFv004xP2u0cepT8W9afxc/tdd6C5HYUhli9fbu/bbDPr6e6hyRqtT5/87RPUhBqqG2ygOGT77bcfgxOe/cNfyBgGRwZo5q3FYZFmXC7Rdzd75hymv4DZNDDXGSbfXe2lV15mbffq2lqaQxXlDia2LkDf6ZB97Z1VKwjkLTX19thDv7GGXAjKAxPae799aWpEwRqYzH/3yG9ZkQrFIZB2secRh1r/6DAD4oZWdts/nv4L5X4Fhe2wz24ZoEO4AKA/87unMkAH0wWgo9AC0veQYteUq7E/P/QoC4RkgP7hAOgomwrQrx4NMaSF2ioefpjckTL2rDO5Ywx77LeXrejusvU33ogBaau7umz+3Hn2y3vuZeOQGS2d1jPQY4d84jAWY4HAcP9doa75CGNVc7b3XnuyKMb40AjzrJ97+i/IcWQZ3EIub1vuso211DWwQtxw/6D9+oEHrKmhxYasYHmrsx3335UFUVA4pBkAjkIddUHyRXwCzLdgatBm61uasqA4fF9C+g2yFCoAOjQBADr27/3/sRlNnyjsgmYrd//8busfHbCm+tA1a/tdtrON1t/Abr3hRgY0jg+P0JUCQFM0bn/MR8f1iPgFPb/5zlu28YJN7JBjDqXWApM7iuwgZgPMHy6iidFx5vE+dOevbLgwYK114Z2HHvEJapArukL3LhThWLV0uf3qnnutrRZRxwgaNDv02E9OAfR7fvoLaujBSlW2gz97CAEd0e0QPgXoqA5WRL17uJNGSwSXX9waAD2YlXP2kSMPs1EP6IWi3XsLLATBC4sadbsfsBdNxuALV111lbXWt9rSrqU2f9Z6duTnjqL5G64DWCaQvQIhBb7t6753rdVDOELmSm2DHQHBIGd260232HBpmOmeeMdOe+9kW2+zNc3t0IY7OkMKHIAIGnNtbR1dHa+9+io1OFiGcF/X6tVZe2dorHDrwfrGYj0TJWtAXfaJwFAJ6DC5A9Avv4GzQ04B1vD4E48joFs1ggRLVqoqM10KQYwN43m79sqrrSoH/oV8lLydcEoAdPx/yXe/xwwI7CcEv6986xu2pGuFzVq0HoFuvG/Q5nTMYLGpay+DlhmskAODa+zLX/oyz+/3Lv6eNdSjEl1I6z357C/a0uXLbOac2VncDyxUyIypqkY623Ao9hXC+acA+mSluVD1r7axkWvWt6KbGvpPr0VsQ84Ge9dYe2soS42aBcefcoJ1DfbZ+ptuYi+//YY1djTbQFeP3XTRlbawYw4tCKsGeuxr//0NW9a1yuavv5ACOCwMcEeBbm+4IgStscIFLBBnnsHcffCja797WQboaG10wn+eYaO54HIloI+V7epLLmeJcKsOWT1nnH+W1aPGRFXevvutC22oMGSNdYj0N/v04qOsDi2Cx1A8q9FWLFvBOJkrv/N9q0YhLIykasI+dfpiq2qupWsQbiPwN6RIs/BPTS0tzFnVPZUFjyXCWUEuyE1r9QwQYPtuo7SIxpRvad0e0LHWEgQ88AtDUz86niEwzyzoSFuTSQCTgDSLC1X1Sn/7wWSR8JDuY+Sh1+o98CvPTp9l9n8uRs4mCkV75OHfWHNtcyYLbLPTNqFHd10dzWaInoapFQFHaEZx880327wZ84I5CNW+tvuAtTQ12x8eQ/Rx3grjI9ZY02Dbbr9N5gdBcAnMnJC0YKpqa2+3Pz/3jI2WS/aezTblpr299B3bcOONqaljIyBd0gQzTVAc2Mnme+7A6NY5rR32wC/utWZ6dIIkvNOuO1FKVTtWREX+6fE/WnmiSLP7cG7CPrD/7jTZIyCu0L3G/vrE09TgERRXU1tv2+y5E03CiPAGoCNP+dnHniZDxcEHmGy71842WoOUkwkejqZctT39wCMZoMO0vIUAPeawwhqAfyP5cLCpoY+vraHvtNeuZMIA9DffetM2WH8D6+7qsj8//jSJGRpUbVWdbbXjB1m//Gd33GGz2mdn7pKPfvIjrA0ACR1FNRDN/Y/n/sq2oQCKwVzJ9j5wf4IpilIgEv6BBx5gKg7mA51ni523YpBN35o11tbSQmaDPHcchmWrVtq8hQsI7DDbwuyPKHIQPyrzjQwMrRPQ9zviUOvq77OFc+bZy/98wTZauD5TJJ95+hkyht7RNUxlPOwTh7HC1GO/fsQMlhC4YGpq7TPHH23Pv/QvWgoQkQsNEQwVjYbmLZhvc9ebZw889Gvb9P3vo1nyjbeXENzQL704VrQ5nXMYFLflZpvbT2+41UrFgjVXh4JK2+66PcvjgoZg7n77rSW25fs2tx9f9SMyXawPQhIPO+5wAjpqwUND/8VP7szy0Blh/pnpAX2CwZ7BYtNcBR/67WR2GaAfdRgzDCBYIBgVMSL33XpHBugFy9nxp55g3V2ruR/33/lLW9G7wuZ1zOUcDvj4gbZw0SIK09CGEceCrA+4EH5268+YBgcrT12uzg799KEE4l/cfhdN2rDwDIz321e+9hV76eWXbfMt3mcvv/IyI3oB2tDAu3p6KPivWrmShWnmzJ5Nkyf4lnppgy5ZhhXta3NQPEs2MjpCoEIuP92ACIiD26lkdtNlN5CzoJYEfh574rHMnULu/lhuUkOHe62lkLfrAOhVqBIHEShvJ556YshNzuXsusuvpq0BwYIzO2fb6eefY/2FYSsj46Gnh5XNOlva7I3XX7frrrnW2htQlXGVzemYbWeedyZdf9dffX0QCAa6rbNlhn3uiyewlz0siWhFDOsi5gc+s7pntc1H7/bhIRseQUXMMAcqZTFtTUFx2J/RwpjN6JhhK5Yss9tvvI0NmlCSG4J6KP+LwGTYS8p2yn+ebku6lrP+xwbv2ZDFkK79xmVWLiFjqI/zO/W8M+haQUoagvXQJx4YgMpxF114oXXWt9vI+JA11zTZWV8+x4YnQunXay78Pt2W4EVjObPPf/ksG0MVPxRPQbGhMSOgwzpoNTXU0E8//ywb6V9ji+bOszNOPc1mts6w3v4e62jttAu+80179a03rb6lxcaKRVuEc73kbfvx5dfYGGqPNDTZ6t4uO/H8M6y2vYkBjFDeYEJnQHCxROWBABvLgbNfRPydjjj4MPCLi24XNgqEGfPjCrcJawXoChSXlu4D6/Rc75+vCOqxjjuzy1BYxkelS6KAZAJzgwd0XKccc/rdx4sEdPVF98F1Wa56hGnv8NdkUTiiobbeHvv1o0HiLhdYBeyYY46hZId34FCCmSHiE+D+61//mhqAgmaGS6N2wAEHcKP/8LsnbWx81Jpq4Asv2f777UcfGKpFoZ44gtSWvPM2wRy9q+HXQvlSBDWBwcBHjCh3mFMQFY8gm3cD9Pftsb01d7TbWy+9YktfeNNGRwasvQFtU8322HtPgiEOGkxnaCbyh0efoJTa39trjR0dtsVBu7EwTUdNAzs3Pf3w41YcL1AbnTlrjm212w4E9NHSOAG9ODRizz7+NKsqAdCpZX54FxuthU8Yvqoqa7K8/fFXsBQEDR2AvvleH2LvbxS6gXkPPlMQ31AueImhwVJDd2lrDLKxku1z4H5cowULFpBxotkNqonBlAjpF084+tijWSDmuT88y73sL/RT09xmhw+SyS55402m3SGV5+knUJwHhWNGbSBXtCOPPYYm57dee5258b+NUeYIh4TAssM+OwWXSF8frRsbr78Bc3vZ3GbebHtr2VIKEzC1IzUMJUpBu60IYFqHho5nrxwfsEM++QlbvuRtts6EJeGJR3+fpa1B88D/2+62HV0eT/3mCRsvjbL4CiJc6f8vFEgvCOBB/2zUNGhsbrQ1g/2sVY4UxIHRIebcwodOsCxPWHW+xubNmmdvv/6WoaPfI3chkM6sb6iXtI5gw30P2Z9aGPKRYaJFUB7N7Wt6rbWtg5rKoRHQZXK/+7a7phSWgQ+9kskdGjoAHRo6gyyjhi5Ah3fwo0c7QAdIjRbtvp/cYej9Bn0RNpjNP7Qle7QvXG+Bda9ebf/rJz9l2trKnhU2t3Ou7bHvHtwfaOVwHSBQ6urLr6UFA5YEBM995uhP86yDQ+Ks3H7L7TEnutaGJ4btjDPO4BnecMMNeJ7//re/2Z13/8LqqhrtkKMPpaby3k3eQ2BsbGhk7jYi4VevXs2CUbDAoYBUQ0sTBTSapGEhiho60tYA6gD0m6/4ccyqCRr6sV841iYQRVWDzIyooU+MWUu+zlqGc3b9D662qmoUUMHO5u3E0z8f6npYjuVwf3L9LTYctUfQEgSgxvbWEBMzYRRir778alvZu9Jmd8zheTzqc0dxz+H2g6vgth/fxrEgl7qxvtG++a1v2nPPPccAOATqQUD80Q03sL7GSeedwpiXDTfe0Lq7V4d49tiKHb+GdqkhUG72jFn2+suv2c9vQGZCsCrg54knnMDGTVdccYUVUeq6FkGqZfvEcZ+yuQvn0x3y6osv2cK2OfbT62+14ehahBB81OeOZnQ70r0Q0wBavuibF9F11V7fZkPFITv33HP5HeJKoMBc+91LSYeMh7KynfilM6mh0+UaTe4AdJRktepgcj/9q2dbHvEyExP2/W99l88hT0TBmWLJzjznHJ5d8Kje3j675dqbeL4Yw9PSxqC4E79yhpXrQ4lxnC+0vkbGBiwmCKgG/qlbXsz1y8ztdKnBguFTuTO1NPxSSUMX6Hu3tLTz1EWtLDPhZwroUMKzyquoFqdKcck4spq/3r+uGzVQAHoOJVFj2LwfoKrOSeKQhu6lDWSCjA2O2P/+y9+Y1gETOsFgaE2wEMQe6UtXLrX15qxHvzdyUylZxrKq2LA9D9zLnn36T7bb7nvYr+/+lQ2ODlgbNLyJMdt6q615ILCw6DSFTfjT08glz9t2u+5AQGft4NYWe+W1V23u/PlkVABzaFzwrUynocOfteU+uxBsUfZ1yT9fo9d4aLDfWptbrXdNr31ol51swaJFhnrx9915r/UP9FljbR1NxshD3/uYw21Fz2qrGy+znvbffv8nAj4iaqtr6mzLXbfPAB05xpUAfbsI6KiSNi2gw5LgAL1+PBSZGAagew3dFZah2TwGmex10D7W29dLM9TTjyFXPeTAwzx24GEfsReef97mzZlrf3n8T2wkAlOy6ge87wPvs3nz5lFz+s3DD/PwtLW2044Bk/H2H/6QbbJoA3vxfz/PamO/uf/hyOwDA0W0NzQQtGPFut103fUsMQvae7tvlR1zwmLm+cPPy8Cz8gTTfWDZQQW16UzuIc89APbBh37EVixdxmqEjz/6OLMswOyr8/W276EHsHMa0vxe+ddL9vQjf+AelWJq27Y7bktrDvKGATrrb7iB3fG/7gjd5fbbzbbaZmv750sv0G2AuvAdM2cwOrm/f4A5w4vmL7DXXnzJ5nbOtAduvy90VYsm5/0OOYD+UYAc6qT/6uf3srhSS21IEYLz6JCjP5Fp6Ei/gck96FahUpx86BVN7qWQklkzVqKrBho6rFwMMLScfeyYT9gIMk9qa+jOIaDfdgeFRlzTY2N2yjln2FihwJrjsBDd97/uid7Q6LNFPfTFR1EjxVm8/1e/ojk9lAIOaWAfPfwjtMCBJsFM77/j/iwGYHBswM4680yeRUQUQ9BHLQTUrOsq9VlzvsX6S2vsnLPO5jXwf97703use6TbOhtmGGIYLvzuRRSuUR8cRVvAnOGTx76BRzEPHZEPAPQrb8wAHbzmuJOPJ6BPVOesgPrz0eTeWl1nrQNGQEcrZQTJIlHwhDM/H3z1luNZv+J/LqWZGS5G7MrwxKideNIXKHAufXOJ3XvHPaHeOTV81J4Yt3O/8p9cL4A6AABV95pCySiu7dHHH0VGDmUHqXp3/exuVs1D7YNQl63Kjjr5KNZDIBVUAHR4EcaHQono6y7/EbMigPxwe55x+hmMTbjqih/yfhSXwey+8vWv2urebhsrFlijf6BrjV156RUcYyjNm7Ph8WE75ZRTOPa3337bbrzpJmusbbKB8UGrQVEwq6HQA/cH1gN9Mq6/5AoCMuOc4EM/7zQbsRIVSAB685jZDy+GNaBk5XyegH7GBedabUOtrVq5whbMnGPfPP+rLD/dVBM6BX7hiyfTpYDg7UsuvtRGCyMhxqi2gZbblT0r7dSvn2fWUE3hakZnp511+hk2oz6UTca/k88+OZjTY9tb9omIqXz0i8ey51mabCwsI6VVmrh86KmGLoD2GrrHSLUfng7QIXCADjKTOwDd2+29ti6/uMztPnVNUe4IilOgiYQCDV7R7vLR+0nST4+Sk+Nle+bJP7HLWnNDMxcd+b36hzSM2hhtSUGiHHLbmVKWy9kuCKDrXm0f3Gpr+/tf/2rP/Pkv1lITKkvp/5BxGVjcwOgAzbn4fU1hgIVIdt1zD5rZWeyjVKI/VtYIms6mMbkD0DfZcSv6Jd+30XvsZzffajPr26wwOsyIybraEFQFprWsazl96LPaZtBEVZevsb6xYdtot+2sXJO3TeYusLGefnv81w9bSy0iz0Phjg/utmNmck8BHfPDEdz2w5MmdxyK5ly1PfXAI9TQcSoRFLf5HjtYsQ715yeYu103FgJlRvNhdTKTuyv9ivUGaEAyH4lm0ajY2HipEPui19muB+1B5tXW1GIP/Py+rIRqYWzEmhAYODJEjbSpMaw7C3SUi1y3mppmm7Ww0z649TY0o0NbgQsG2ik6V9UYAHV/W929mr4taObPPAa3RFjXUfhwD96b+4dAIaTYIYAP5nYwE3S9mw7QsTfDiFhG5amxcWuvb4lZFEFYgf6I9YUPH/5fmDeRjvTUQ0/ayp5ltrATmkqojuX/hRzl2GUqAtaO++9Mk/scNNGAKbCxwWbNnsPSr8XCOPPwV72zzH5+623W3thK5oi4fehM+Nc70st66XNbZjLCAlo6Su7mWprt4COnAvp9t4cod/nQAejw+wLQfVBcVb7axpF2Cg19rGTNueBDB7CFcpkO0NH/G8y+ULJf/vROAjquGbCc7fOpA1nQpntVF60niAe4+KLv2gZzFkVzegiOFJNEfDWCVatyNbZkcLl96WvnE8Tpy0Y5UrRVbm627/z3txnY2l7XZsPjQ9ZYE8op6VzDejTCMLEq22HP7Vj6Gc9pb221G1jtLQAEAB0d0FjlC41pDH0iGtltDj3nUW0rX0azKIB6ld18FerWQzgOsSzHnXQ807TK0NAjoBcmxqwtX2dtA2Y3XHG1ldkoB8b1vC0+80SCFavc1dTZQE+v3XrtjYQ7xPe0NLRYV99qm9E+g7MJZ0JnzewzJ6IZTCODPcFnYdlDBsg5Z5xp81tm2+DwGutk5cYgDAXPOs520WCxrM832RGfP8qaWpvp+kGlwtDmNAhYYTPKtA6UBkbttmtvoQAA91ldVYMd/4XFlkfkfWmClpVvfftb7K0gAfGIE46wjTbawP714os2d/Z86+/rt1uuvznMb7ifNdy7e7psVucsvgrz6x3pt+YGpPyZffyIw2zj976HsUpKxb3++z/IAB2JtMedF4LiwOcF6NdcfHkG6LBMnXbBubair4vNiAa7euz7X7uQ9R/RtbGtuY3uVRQKw0mAS0Q0OD5WYEDjWHncTomV4kaGUd66xn7wP5dHV0NwSZ77lXOzDnBYZygLCAJne+8JpD2GlGz97zEwxTvhqNfQPaB7LV2fY/7rMrmzPLQr2Z57/z7blVPA5cTjIFlL3d2gQXJQiMktBUDAPzn88bskDj9ZvUeDhTScGx63v//5WUYvItoRgSKYBH7i3fCP4R80AHQVgiZdVwfTnNnOe+5mryx/m0VPVq9aRZM0cqQfvu9BGxkftoYaFEqtsmWrltm82fN5z4qelTa7c44NjKHdabNtvcu2zMtF0AwIDJ152ISjtpaaJAKR1gXom+66reUb6uhbhJb+1ouvMpRmohxM2QgMQfqS1miXXXa0Pz/5FM1ECIo78MSj7B//esE2mDnXmq3a7v/5XTy8aCU7Wh63HfbcbYoPHRr6M489RZO7B/ThfJlgBoaE4CZGubNrVgClzXbfPgA6A+fy1lAMprex6tB6NDO5T6nlbvb+bbay3/3+cWtpCmUcV3avYKOMYmnM8vla2/7APWzpqhX0PaNhyYe23sZ+ecfdNjE+TjPywEC/tbTARWLWM9DHtf7oIQfbbx78LQETVZ+OPek4e/PlV1lVq3tllz35+BM0w4JBgQXtvv8epCcAOkzzTz70GCF0oDBkwzVmu+27N/2p8JHCSgFNDM1NYK5cl4aOMe209x724MMPWUMV66PZsuVLbf689bj2uVyNbY/SrTV5q22sN7QJZu340oTd93NU7Ku1gVjICFpJfQ1CvIIpGv9CZbEiI71RKQ7WA6SgLVh/Ea1B9Q2N1tjYYrmS2dI33rL3brARA4Pu+cldNGkCUDDGvtE+a69vD9BeHreGXI0NIkCwvd36rGgHH/EJs+IEfejQ0FNAV1BcGuUOkzum4wH9LgfoECc+euwnKHjBfAoNPV8oEtBBq9i/NfCTH3WwNdU3sKgR6o2j3fD4yKj95p4HWYAIAgJcYPBJI1C0s62T69NfGrbP/+dp9sbyJWTs7G41kWMGxPjomC1ab6Fdd+m1pHRAJUqS9vSsZqES+PMB5aCfAz5zkG2z9db27F+eoQUJ6Xs/+/HtrETXnA/Bg0efciytDDiV8PGCVgbRQ6G5lbn9EBQgsqBAzy3X3DQF0I/5/HEE9ImaKvrQx6vKJkDvHKqihl6iGTgA+rFnnUCNjtpqXz/3dcWbb9sNV18bOjei4FMUcGDFa2vrsP7xYaupabBDjv6kbbrl+21Z10oKIIjNQNZF76rV9sHN329fP/t8rgYDGXMQ+ghXtmT524y3QO3/I048mgFzK7tXWTViBGJzlhAkN2lyB6DffMm15BnvrFpu82YvsCMXH21NaNqElroNDdbT22uLFi20Cy74Kt0osvyc8MXjGWRouWrbeONNbOmSt+3aK3/I/G7ksIdSYGWeQaYGonSqle2TR3zattt5R3vhlZeoVSIdGF0mr7348imAvvi/TqeAhH8C9B9deiVxIV8La4jZKV8726rbG+2111619toG1oK/+sLLbKIwavV1DTY+UrAaRNkXi1Yoley/vvQl+8r55zP4DUHTKIbzxa+eY+XanI2OjBJjfnz59bG4DQpLVdt5XzsvgFv0ndNyhYBepP1BAI1F1CoprcLEdfnQpUx7MJdfnUFvsbBMJVDHQDGGKYC+xd7blVWqVfnoGAhM3mBgMD1LpSeTKoVFBniznCuKy8TG8Ip+x/d4FszcenYahk8zVyls1pO/+z3zN5U7zudn5WOQsxhM2ORnYATDA3b44Yfba0veZGOIN995m6ltAHTkw/b19tqOO3zIfnTddawah3/DpRHWdJem/sEdPxjapSLgaOYMCgvwdaO9KiqibbDhhvbOO+9w8yHBY3Qg1meeCJXiIFmDQLfYfTtGsePgzm7vpG/1/nvvox+/UEZfa9xZZR8+cG97+aWXbKsPbGm/vvt+6+1DO9IZ9sZYtx21+Dh79R8v2MbrLbQnHwiV4mjuLhdsl733ZNDcyPgY28BC+nzmd0/zaDGvnaVhd7bRqtAOEyYldIF66qFHLWR9B0DHOEu1+dAyE+32ikFDx2f0oaN9anHC/vLbUPpVATHb7/ohmrLvvvcea25EpnK1DReH7LCPH8omH4WaHHOmc6WyzZ0xk4wHpRyfePgxGx1DZH8Aue6BXvv4Jw/jwYZF5a9P/43aFcqPLB9aYSccdzzrwIOhPvnwE2wCAfMh1u5De+8Y+mpHS8mDv7zfWquRwjNhg1ayAw8/mEWB0Cpyzvx51j8wQBcHC4aggBEC2OCfK4zbHx98PGtugXnvc8gBDMD89f2/YqAO1hQZFEcdfyyjdRvaW+gSgYYOegbwIIVyVscMtmhEg5ZCecQaciH3HHXHVcf9wMMOpCbY09/HiGr0c4e5nS6B9nbr7u7hStdUI3Wtng04QENoPQq/412338XiNq3Vgfb3/cjeNqu9w37xkzvoCxy1oo3ApH7kJ0Kb2NibGeZmMV4IFwcfcQgZPxgr6AhNRmizQmtL9sSusvx4ifnQd908aXIHoB983CcILABAUDKq7d217SVwAAAgAElEQVT307uskRYEsy4bsUOOOpw0hTOBn+jnjnMAqwd8lT/5ETRARL3AXx6aFn3m05+2qoYaW5MbpYWEzB0RwOWclUtlmxgvMUulBrX4c3m77abbmILVmEdzI7OunlXW2TnTdjl4T9t8qy3s2WeeYftblD6Gln79NT+yBoOFLFjnPrn4UxTa2dBldJT7CQZeA/cyammU0XgntMC5+eqbOFZp6Md84Vh2WUM9fFgFIJyNlsbYrrNjrNp+BEBHHjrFlyo77uwA6MBPBHq+8dIrTIdEe1ykPl7/w+tscGggi36Hif30c85icG1NU4P98+V/MVURY4SrBZXUsPaw4Gy0YBGF2h9e/AMbGh1kYRwEpQaLXsmOOP7IUI2vpxtVR0KjIjVPj/UZAkIFV8vNl1wXg+UgdOVYh76hqZm9NZBFACtBa2uLXfrtS6yv0GsddW20Sh3/uWOYqVHKVdlrr71ui9ZbwEBXzu/K63j2m2pDsyKs+clnnUo+UtfSZP94/p/WOWcWMYbC5ITZVRddGhQhxu2U7Qvnn8nqkJw/FJBxsx9d+kMbK45adXUd/eynfuVs60IfhdYWa61tQHlN5pj/91e+bjkIuCjuAw6Sr7YLvvkNBmReAfcAlIGBfmtsabHF555ktS31FCb716yxGy6/nmIZzjAsb6f912mZBZrm9dgTPZTTLdMV6P954MXvtCSvIyguBWqBuVLYfFC5N9/ThY0AQtTE92lrW++7E0IgOabMjh+rK2ECMm8zBYgRf1PbpYKQFAAnE7sEAwwKm1bJHEGzfGyuoeIguB7BLfAb4HdIdxIEMoHAFb/HYaXUnZVyDG1gWcYvWhiUHz9l1eMf0Ex572SwYhDGor+Ez4gpCSo6QHMf3ZMhOhwtKWVewzVs55kU6IfAI0GIZfpyId+SmVRgiwCdGJDCal8qJYiCLygWEn2h8B+yID+YcHwPTW658KzAusCgytQ68DsJA8CfC9fhXQA5AD+PNfxYmAOCZTBXrF+gFf5Dig/f4fr9UphDTnK+igVHNH+uSTEkBqtQg4+h4LJpDKichDFXs6djLBoU1ltzxE/QAurAIwoVvbBRsx+BcyjD+tQTf2at+10/tgeDCFE7GrfDN4kAvXlz54YUTF8sIq4hS3Oi/kKsAhXqW4d+0YEGQv9jBNrxfMT1lclSZUTZ0CF2KsxSTTgF1HYIVRRZ0JSmP3RQi7/H98DaxKZFMbqWrRBjyUgKxDU1mX8M78K46dyELxkBXXlk8VQH4SwK2zAd8myh8MVEkQI3W4TWoOZAKIpBnycrPFZxbWHOZ4EV0GE+xMVg/gAE3Mv9RwCQ+onj+aDf3ASjv1n+EhUV83maM9U4BzUDUAmMda8Rj8K6EmHOtY11NlAcoRlc60+hnnW1wzrBQjY2Nh76DUQGjXtxHTIb4LrBfHg2IGjHPHPPc7j2cb1DfrbOgaO1GAzGfWVXtkAPYe2iWJDPsWoaaIP5F6inX4rlZFESPp5Dntd4pvA6WC9gtYCwA8ELaZ9vvfEGK9phjd9eupRBnwh+RGW27lhICIHA7e2hjj/bOFflaRbG2FBACNoqeU2kTwZvRU1SPB1ns1gcp5aKfwqy0n6y6RTTqcK8gr9YFfLQuRGJmZNavQAIdeGx4oiSp3sStcR5SAL/CM+syng5r8Zncf1Y+RANmLAm4NfxXIovwhWq+RAToBagIiS141BECuNEZc/58+Zbz6ouri8EBBSc6l3dY4sWLGSPAVg5GAg4YXbRty5k+15YN5AGeMpXz7S+4QEWq+pa1cWYCgh611xyDed92pdOmzSpZ11Gw9hIb9XVpGUVjAmkNYkB4F+ptVogjc9Jy+56XStgnw47JwWBwH8yS/hWe+9Ypqm8OvjqsjB6dltCrmeB+Y3YNA48tpFktDvSESLD83lzXHT4GUqIjgw+Bk2UIBKZmn73fntJG7gX0lkKjqkJ3wcLeNDx5v14hCv+EIPVl34B5fPw3/l5BPScOrf0flUB8kERWQUgVrYqZs/wA9S8FBSh7wQ4GfBEEPKSXjpRf8+UvYjBHnIHVFog+XC8lCnXiiodac4+sMPvk96/1hpDcMpHJiJhJAoTBHaAVmGMh60fPe5LJRtY089Dut2229qtt/3UVg702Hlf/hItSaBPuEkA6IhuRsCQSit6OvKSri/N6AFdc5RA4vfdm9f8Aa50+MRAPd379cD+6qzI6kUgcRYu78pa2/RWYmoS7gGtEahdsyRcL6EWn+uM67pKe+7pBeuT0lZ2LnI5Bg4S4CLgQ9ADeGP/YCpGJgBy1N949TX+BPNBU6BNYKZdvpRBqahhkgKw3kn3G1KyonCH8aqhhQR/7acAS+uV7rmfq6fZSp+nTJaCYWTomdYEK2PWijUKq1GD0zNndIQAK1gN0LoVQIw4DAipELDQwx0Ahch98FrtO4rk4H/wQPEQrbv2FNeq8EklmtR6pDwI18rEq3lWCurC/aL/dC21PwCyNKOJQAeBMK6XeEeq+GFcPorbnyUvePjYLY07rG+ORcLQvrW1pdWuvOgHXOtTzj6Zwg6EVLhgNtpgQ3v5X/+icPjDy66yQnGUAdeDpWE77xvns+EMyjaDb2C9sRdfPu3L7C54zpfOmeIjT884fOjCO81T9Ii/VctF/D89y6kPvdJZ8/Tpr+e1Ezjzk+cnt8UeweSO+uXa6BDwFhLDaGZsaODAMFnU58WgIMlgMkj/omboovv8xBTVlxKcZxpeYhHR4hkgFjEUX0XHE4tPC/CALuJIwSRlYJLcp2PYqQ9jygGAWQ3VuaTBuNr3OiCqkS+GwLVW39wI6EEpnYTVVCjw4KhDlsUhwGwaCxJ4Ytc92buiECXCCuch+M8rAbr2i4UVknu1R/6ngELMQ+up9avENBk5mp/UBqT1SkMHKMDXhV736EyFw4rUkg+8//128cUXW1O+xQ478dP26ptvkB61NmCEaqrAtBP3zx82/K5KiClj8czI065+188UsP33+D0VwFL6w/5o3+QLwzWgG9/YYTpQR4EONODwgC4hUACvs6O98FUdPcOpJBDr/HlmmwELKxqOB60VzL8U/PjQpKHNo5IfTOCwqqDULwQx7CkENDDQzhmdLKoEQM8scPEseAFSlgfxEnwngUTfiUY1Nq2XPsf4vRCs+aQ8w89TwJQKs9pXdueK+eY8Q6DnCOiiA9bfj6VE0XUQ84dLBSl2cO3BrI5z2N3dTW1W7k10LwTAeIE+FeYwrpDqN5V/+L/pFnUWwhSYtZae5/g105qnZ0jX4Hx5Zc6fe09bXJ4I8Fq/Svza7x9+Z5vVKBwIn8TDYEmpqYJwNMIa7z/83lW2tOcdW9i5gPT4uZOPZ0wV+Mf7N9/Czj3tHBuL7bS713Rbe1unff4/T2GwI/gH1hxgftHXLrI3u960W2+9lYqBx4b0/NKC6bqjiQ/ijEnw1FpJYM8EwigkTqeVp2dCz/E+9rUA/X27bcM8dGnoGTjEUnfUsuvquBkAWGjoigAHmCHaLzNnRUCrBI4elDyTkwTopWwPWikgpQzTV6jzhKiFTyVMfZ4duNiDNgVNHQr5QLxEK0kTPXJhmvSaqSdcXKdKQFqTKdImTYHBpOnH7gkfz041A/8+b9JJpW4xPc8IvOAgE7gAvRJweUCePEixWUFSUMGPywsUqVCVMY8E0AXkAna6FnI5ajMwm+Enrnn4wYdY3arOGmyTHTaz2fPmkrFlexpjOkCvEki0n/7wYVzqI+wBXcIXPhPDS+lG79L6eOakg4ifApzpmIIOt+hGAOoZgmhAY/X7DEBHdzIxEjxPc5ZA4AEcc5MQjHfBJSYXmdfkBS4pA/OAB7oBoNOMSpNmqFwFMyqsKajeCFcC8vfvvhG58eEffh5+3CepHCCaWxq618pEs6mQoWt0JiS0iGf4cyZhqRLgeWDT917Y9fzA8xAPcAB0demKBdOz9Cbdj7mjFgaKEkHYQSwITMP/8+3v2BjiYmqarXe0z7761a+Sv+If9oQBuc3N3CvxGz8PPT89n6kAKXpK11HXpfStddT6Yyye9lNeojH7NRQNSpjQWL1QmoKgf4fOD+4TDXscmOSxeTaQQXwVUvwu+d7F1lbdSvrqHlpts5pmMgegf6iP6zi3fQ5de32xVPN5X/8va5s7055/+cWs3sl555xnjey+bnbuN84NLsuEP3vBECb3Smsrq1v6nehHeCf+rTOdCp1+f3WNB3S4PqZo6B/YawdGuctPKuJVIXouaNQo+R38XRHE4F9ht6LEjO43RBvlpQ3PJDQxf4DFBKV1iKB1CDOhI0rq6fM84UtK8gzVCwUwd0kq9ICmhRVzTC0EBOZ/A9D9vPQeHRpGKLLNYfTnyn8b/U+SSD3Ai3FrU71JvJLEm5pMpwN0vyZ+rfxBSoUpzUPz8oSfSpd+jzJmCQsHaCn6mD2g0++NkLnqaporkSOKQwsTJsozPvXIU3boMYfZsu4uNvuAyR3zxwFAdgQAfjqtz9OHl/49KGjNBXLp+njgSA98qon4ufu1TX/3WqVoHNeAaeL9akMsITGA24QhHAJjAE1I2Mb98s95DVeArmtTLUp76a1g6fnKwIBpQSHSV7TKUpQoWFMshRrejU2s8njV5VcySA17ioDH004/1UYKIywVvC6TeyWBagqoOiVCayBB1tN+Cobp2vtz4cHcn3uvYXFNIBwVxoJ/VrnKLv4Gl9DvH+M41N4W/uJbrrqZj1CHNuSMIxASew1LKLI0cLZRTCmlUQke4osexFNATwVVDxiYp//bg7xoWhaClDcKJ3y3MK2V1l9glClASZxKpXF7YK/E/6bOvdrKxQkKjCgkhNTJ7379IhssDjCQVOmN+KmmXvC+I6YAFr5VPd3WPzZsjW3NPDs4X+gYePv1t9sPbvyBvfDCCxSqphMuuX/ROqszlvIcKZx+3KJT3KNCbV7A9OBeKQ/dA3okt0m3wHYH7EYFjb3Ao98bf0PygBmeEpjbeHwGAsPniA6ub6ifoqHroOhQpIDuCQPfSYrT5kpbEFH4tDmBi7QXMaX0XZ5QPEOuBEgAdM+AReTaRG9yT+cCQNfa6HrN3ws1AlqNU0IM3l1bVztFQ08ZS7qeKXHpwKZMNwURDzrZHkRBzscB+LX0jM0fNM8MpUF4xoHvvQbl5zRlPhHQEVGarVEMqJEpM4964+jax77noeAPQAL7gsh21K9nrfzYlAOavMx0KraQAm7KNLxA4rUxzOHdAN2vs18v7X86d12vz1OTdgo0+BsMHtdjbpgTg+gi3eZZKiuAuQQaSf3qtSxQ1LtwdqX1Y364HpqYtwD4GJhKgE6mE614sjLgM+wbhDAEyQHQ0agFDPXOG+7gY8RkP7X4U+SyrE8efYCVNHQvBEsb176KZrTW+Du1Mmg/0/PpeUEKcnonfsplJpr2FjbQIzRvWh4UjCYOG61XqjgGsEFRFAgACIz78XU3MA0PmQIQXQ9ffDjNvXg+3BEIhkPZ11RDDnLE5HlhjNI6TO7+vHmt2AuPKVj78yKe6wHHf+9dHni+Bzbdi/0SbREEo1VUY/t3z6fmjrHg2VQsx0t0w2Gd2Lipppb84tJvfd+W9SylUISy4I05FJsJ9Lf45MWMT0BgXcuMdjZ0wj7DxYF/EA68284DrGhFNAel1rs0UmFee+V5juhU+JXeo3XEz9Tl4pVZPDsfu+llvGeHg/YgoEPSFlBSmoA0hQjo+LukCq+hsz5yrPZTCUA8MWkBUgDCgkvj0AECA8N12CREumsDBbZ+wp6JesIU8YoJ6Du9X/dJQ/cH1R8YEaVntJOAGFL2KgkK6SHxQJ9JaKhTXB9STkSserfGr0CmFAhEWGLsIor0wOtvfxiyubiI2Err+G7zwnM8oPuD+f8C6AQeBq+GKGMcUBQYeevNt6yjvd3aWlptMLa1xXtRbQ3lexGpLh861gP0BIDH7ziYfm3FmL3g4sHXgwQ+r2Qy93ubrr+X0EWvfu88sODzNEZD4/P7ibngPmgLOOAAZAktNWzpGRipGICCxXCOZE3DWGRtEqDjM9wnv60HSi8g+LXyayneAJ5ARoM8cpj8EZSHdNbxcfrVAXz3/AQd4GIkOurPH3Vo6FNeG+qrp5qN9gHj1xpJG1SgrXclaK98AF0a/+F5lObkBTgBuWewep6Eoin3Rc2bgKoMjiQoDmCCqGkAPwAdQVozOzrtOxd8m2mZ0NAHbcjOPu9sCm7iTzr3mKvXfGWdEK+G6ynE5sqhEWapv/24U77mXRLTgbrnAene4289nxjigqE9v8M+KFYlpX8vKHjQ8/xaa67xTwX0oi1YsNBeevFfpBPQGiwdSDdGeunsmbPs9ddfp4UPQibz4qurmea8omulTVSjb0bB1l9/fcYxgI8sXLgws4yo9LnOg58X9gppfaJVv+4C+RQ/cI8H9HTfpuNVKT5oHdkSl21yQxxNbpv9dmGUO1O43IbQr4uCI7W11Nbxj1GYE8Gsx4FCgi0iG3vtbjP+QGpD/KHV5mGzdWhwnUxO+J0pBNGvlE7Ua6o6iJ440u/9Rngi9Rp6ytilxaRgJzAFg4KE5t+fCiweELzQwE2FmaehfkqUu4QVEZBaQXqi8YSjoBQxZa2TJ0AP6n4vskAeF6mfApLelTJ1PTNlGJ75eEDzmqrWC5yIMQhRQwfzp3nMATrAbBPU5O5abV2rVtkG669va/rWhEjufBVNtojrgEYDyRrXo+wrpVekWjofWHoYU6bhGZ6nBb/e/gCKXnGtgh39Afbr7oUd/3sll4lATEwd/lSsM4QTnBcwfqa0VVdbLQAR+c+xDSO+94AukzqBtibUJcCZmtTwwxp565wHeAnEApL0jMncjusoZFRV0cxMYSH2imbwmItH4BohVSkfqraRDpQylWigciFgzcQLFNktlwJpIQonHtB9DnB6BrSnOp+ib/E2jUeM2Z+/TOgulWjuFaDTdZSmwEaLE9YEVekQB7J65Sr7wBbvZ8c0pOyhtSvcSQAijQvggtLTYv74iXmCH2CM2C/ONdZa8OfU0yuu095JkdDZwPPkkvTn24MuhbZEWEhpWfeKjnzckOiOGrQLIPZjTM+XF6j8d5UAHdY61CDYbbfd6IpDgRiAOoC7o62dwI3zAqEKwg9KUL/6yivsSwHejSwN1OYA78B3OGvgqTgr4CmgOb9uGo/WVGl9XuiQlRn7IwuLhBCtgc6bxykvXKZYmZ67zMqR+tClocuPmW1WrFcrH7rMdeOokBPzXX1+biXAxWeeEaREI1D3GrcYf6UJpJIQrtFnHjBSIkgBX++Npyc7ROl1npC1LrqGC16VywoL+EPg5yktohIBUxBKJHqNzQsd/rBmzMTlhVean9Yl1Sy8cCJAX1famggrkwCTNDkBg8DbA3oq3KR7hHnBMiTpXWPGYYKGzjWVeY6/xxxx5W1CCM30vrByKfOh5hifIeYiuhFY4T4/vxSIvdYuhq/54vALgDVfMUH8re8F9AIIrUXqo0wFJ501r6lq3FynfKxKGBmv3iMNzj9P8xBzwbViWKnm5BkXvvMCowKVZC0QjRFYY29yfBbKH9eFPPck7Ys1C1A+k7n5ocxmurYCMwXu4W/8rs+lverMVKIvPVfCkacH0UGmoDhzMIXKCJx6roBGDB6Bf3AFMcI/KkDko3FAnHMsAAXgRY0H3wCFEfHVyGmf/JeCpUzVFS2IsUNYaLbiUpdcXrNXiDxv8QJLCqj+7xTwU57oFRavjHirK/aJiqGyexwtSCjT2uoMef5XScDQ96zpEWOPuGfgyyiVo5gSCJLReoVIeNYTkZYc89nBgzyYykUgzPPY5vcHn6v0K34XXWJOEpq9D9yfKc3XZ+GINr0Qid+xdhIMJAhg/hTWS+in4vjXTh/7cJkg4fyYHHQEdDJsF/QCDV0HGE9S0YWUCXrQnAKCjtjI0KMG5QHIH0wvwfjPvUSULnhKDB7E1gLpOND0mkoE5UGd10cw1rhSYUQMYzqQppkuASS/bpqXxuYBw6+LH7vu8cy70mEnIBHJ4s/0xfHvFNA989Sh8dpsCujTCVp6jgd0MQdqu5DmJ4KvkP9c7YIpIDXV0hgvnRRRZFbEc3SIRHd433RBPxq37hcgpaCj1EppiSmNCPy0d6npLjXJpcxV++gB3QNqDv7ziUkh24OOH4unCw/oPmin0l5p3BKGxLSm/D0eipYgIA7PyPzY0VwOy8sUQM+EwpAaWwnQxdwE4vJlI3AJn0n78YBS6ewICNP1Fw1p//zZ4rGIgO6fXwnQYUJfF6DDDYHv6UKKRalQIAUWCsyd7VsjDUtI9KCh8eunruG5mCgzcl7Fr/y58L+nIORpzFsoUtrTOUn5h+d3AnzRl8BIwINxBktSAHSNS/MRlnit3PNovyYppgT2lSOfkNtB7xD9gCZVqIt0Hy1B+h4WlaxwkhMMUgHfr4FfJ8UfEUNjDIGEafwtt4/n5elcdab8mmmNFeMiPiVBCc9gPM1YYSqg73LIPgR0SSliIJlPSP6hOGAAughehWW8hlcJjAXoqbaO58gv5hlOttguXaASmHtQXxfRpoDnQUkpdx7A04OhzfLv4PU5VOmazNNOCc4TZqXDgnVD2l8lDVnzFcFrDdNnpgzNjxG/C2jSQ8mx/huFZfQ+EbhfO/zux6d18ofUS76VDgXoSRq6hAGZryUw4KcP/MnWIGYDiHY8o9Hv0ugywSCadHV4lMcrxqE5aR11vwd0L8CkgoLOj86IvveM2H+WMi+trz7XOFJAx/fhkIdqcDI1C4i8BpaO15/H7Lw7gcmPAfdiDBJkBKZ6P4DKp8Fpz/A9ffLOiiZBYnItAi8RoGvs+F48AN9jDwTo2g8But/XKYw2TkL0r2eKxsRU5bf2gK71wWe6Xvs5RTCIJncKm9GHLg1d9IfUPVavQ6tUgEk49Iw3YFOVejSZCoNNAV2faazin6J3vBcVH6cDdFyn+AO/z55PVRLi0u89b0z5rNewdXbkDvBuHcVnaI/1t79/Oh7nz3XKQ1ixzmUHSUAm/aAuQqyF7nmSaIF8RZZAVXCskHHk994LiHgOKvB5vidQ13rLMlRpnXE/+A/WiSnh0RXmeSq+0zvxDB83QpfJOFy+k/ST2/Xj+7LbmjRvD+jQ3nAT0qoy6QFSZWSk0NwLY6iqu/a/FIArSTy4y0t4IohKfit/WCsBbkpongjXIgKXZgdAr3RtesCyQ+QjSiOgp4CSji8de7ZaLC2JusHhX7rplYSYCkud3evXQIwujZKdcjhJqevW0Kdbd43Dg5MXxEQjlUx2fn08oHtilWYsgWU6xpMGPqUCjeafro0XHvx4/F7inkq1mCuZDlPAqLRuOvgSDgSW0+2pp0EBqg61AHUC5V/LwWrmnysQ8C4RnS8xKJkU07Oj8QiAA+ObTFdVGh18kvSNRxecmBe1iCgEYBwam2fYYS1CQClK5PoxaQ80dgE6/hYDFKC/GyBpTJq7mKXWUyZpAbU/H/jdm6y92ZuWFownRvHLoimNT2uIYDjVVZCGzjKnUUNH4x8Aut6b8hLRQEUNFoAe0zs9j6tEzyl/8e/z9Ffp80pjE814C5QEEuyNtFRf+tsLSpUAfTqM8ICuuWVjQhOsCum+soT5s5oKJlwz5Ew6YUo8TPxBtO8FZa+YsjRwUtjLj9ef8ZRW8V7EieFdWi8vQIqnaF0lLOBvucBQWIa97eV22fngvTNA9w9TGgaj0GPACxcpRtRxUvARTgPoeoE3KXpi9Ydc14rhpYCeHjLPLCsxo3TjpmPYHE+kZk+0/nevYfrnBioINb81hvRgpIcjfUewvKk319olcfE8T5CVCEISuAcLT1A+KMMzas1dPYmnA5XpJEvtwXQaqA6vN+n5w6jfEZMhDV3mX2++Zo5+3CV/cMPyI00lBHppD1JNxB8+MXW/X378qRVCIOPdCJ6p4znKI8W1nm41P4Gs9t4Drw7sdGuvz/EMaeiphlwqjTMPXQzfnw0933+nufu5pkKQp1OlwOkZeL9ALvMfowY8KsTVhi5iKJjCcyM/n2tO4dcFgB4Y3iSgC1jFJGWuVaoe6BnrXAnQ0/MpRujfqf0QQ5QPsxJt4lpvQZQQoL0GoDMAMPIRBcX56pNschQzACyayaFV0/dblbORCeThT22/6c+vAEXnye8Newiw/0Jl/zmuTS14eo72P7VwrOu8+3Pmz5sXNvC5AAo/PX8SbXra864E/xxP++n5mFyL0GoLdOSfjd9Vg98LamsJBmXU4Q+1+6fSZcgaEU/Vs/0eZJjlgji9QrOu8WsdxV/8tX5d/ecCc9FDZsVMAR0+dG5A9I1nBBQ7y9BOHyMqSRyxmQUPiytdmoKFFsGbHDRYSU9iVJqgl47E+PxiemL2m6P7/aH0JkfP5FKizOwV03DVdR0oNezwz/Tj9Ru3ljAQLpziQ08ZKy7xGqhfEw0XGkslME/Xv9L0GJQ3TdphSpD+oIuwdY1nDqmgJo0oXRetB9vm1taSsQvQvX+NUcNyvbhJcAwwOyM/Pf7z65ceGm9S9YIBaNEzuVRL8NK3v07P98IHLV3RBCdaxGcCYwGsFxK9cOHH7PfLg1AK6MXimFXXhNSu1Gwshi7twtOpPyuV6E77Iy2+EqCrxCubusSmSrgP6awQVCHs6n7N2Y8RjJiBPQlD1rhxz3SADqFC5vdKPELj9wKb51GiMR9DoDlKq/J7o72XgCgNnU2K1gHoWCMAv9LWWE2P5vdQnXOoOLYWoHs6EP+pyF9hUodYGwG90jqkComfI+bkg3anoz/Pu9IzVonfiR/h3RII/ZnDPV5gS89fyq/9WRDdhnMKQJ8a0CZcAv0ppVjP93yS64AHlMBHQqAc701M76nAk64RrNSV7vGf+bNWiVel36fj9DxI9JDRIUove5P7jh/da4rJHS/kZKGB54O5TIDOTYmAjuukPaVargder6H7SYrxy7QqCWjy5/4AACAASURBVMRLOWJk6YRTLcwTlQhWE/YStt+wSiDhQSsloooaDbq9RR+N3+j0AHgC9WujLAFf+tUzEfyeauDpoVVaWwoMXjKtBOYcLzd73Sb36Q6wXw9/GLw2K8aYrqX/GwwFxXXA/BXw4QGd9bElBTvTmtZRWmI6R+2lAFXrkY5P6+m1gyl75BoWVQJ0f0A9oHsAVCqZdyNMB+Qat6dFzUH3i6ZDeto4a7mL3nVmJEQordF/LyEL85nO7O7XwD9TAgXmLe0U9co1RoIx+0RXMb7EM+/sHMivPhGCEitpWOIHKaArsh1r4KPcPY/Q76Ib0ZNnlBmfiy4BAb8EI13rgdRr6ORBrjmLotxTk7vK4MJnjjx0ADo72kUNvQCbp9PQte4pL0rphWsJCx5YsuvwWAkc/NnQWfXn1/OuSvSX8pxK11T6DGPx/EtnAtfKhftu50/n1u/DpNANxjBZmpVrF/kFlVRXNEy8iPgiKzOAvIwYhMnIWj8Pvwfp59l3LqVPNFPJUpcqCuvaX/+dx0d97s9mKQJ69vydoaHH6DwExuEfD0Cs784iFsp5jOHxqo4m7cYvtgezSozcAwRNqfFwa4MzhhsRx5tMtewe9BXY5ZmtDh4+q5S24QWCtNtaCgweGCUQZO9Hz1yk0UwTUJQCQ6W1maKBVggC9Acca+fnid9l5tScdKC1wZIwpxNW/m8AXe/XGLgekAlixzR8XwkwpwNbfI4+xEzNyaNz3yQwYPxisr5XgKqKBVkkF3qAV0hX02cYj+hBjESAhnegM1h8QGZ24/uiZSA7UDHfNzs4sc0nghrFEHWQ8R4PIkrbCdpoMOfx/1i6mAFVau9Z4ed0gBrAELW+Y9vMSD94tyq/qZCGzpHoROtTKQbBr6f2U2soQMfeo980Ar3UJczfB6sLrEcS0jJNJzLccIZKXH/54EVXpIvom9RcFDAkEKeGXh/q0HvA8UDlz4LOsY8kxn2NDY18v9ZYgD6Fx0T6SgEd14D+uHcx/9wHxYXKZLGlqNqDup/Eker8lMI6/rwrcnsKz4xtZTm3GDWv61Iwp3AV4xv8+c8EHvCPutqsdHcWeMouzUFN47q49pxKkcN3jA5nQODU9sqeP3h688GuDJxDfEHUlKcTqL1CyDMfNWlp6EjbAh2JN0ldJf3EssReQdC+QoFgDAjEoXLQzD0uaP4SeLUWqWDlrQCiW+8P17nTGFJBWTzB06VfP32fnR/HTDnGmIee8aVdDt67jAMJM5kAApo5/h4dK7DYAQat0rBidhxY2Xgg5TPBu+Sb0kRUflLj0IJw8WCypw855hi7vstKReAGIPWDDCR2hIt/owxtVU116NnsOjB5IlALVs8s/AFhV7nIZL0ElG5ACqwkAEh6LLCTQtb0f3tQl2XDg29GcDHw0KfV+Htxj8BmXW+fFsjjTXxmkseaMvQUMLO1wK2xFr0/DBnDcP2X/TOyeUDLg5ZZnOwX7zVJ0BV6BawlwDmTHRh8yMcOjFXR0KBDFVjx4/HPUjoR81ixBvkqljsuu94GeC6rRZUmWBiEplKVp0VZ2gjoeq4OnhiU5u3/FvMgM0Qv8QTQPTOVEOn3W4I041vGC1ZfF1KCxBQ8rYsJal3FmPx5FK2TSSf1DSQQ+zX0TA2w4jMQNHYJYZp3UBImzZrhPaFrGn76s6e56p1eWBUwaw2578kB8DSfMmTPmImnztzqv/MAo/lqXb225zVQf5YkkFAodYAIrV70Tpoph9x65OvjH10AMcUS/A6lj7W+GegoCCsGbfq9THnBuoJGyXnzVZlSgMp+4umYi0r38ny4fuXqdY5zMjJe4Hnx5zsVTjUmz794vRNIBMhT6CXGJ3khTXuh6wqjI5N1zF0PjEyzj2b0Kefe7UdxbFIg1Bw86OI52ksPtJlQnlQKzc62C5TzdOPnov0W3fkxap7A3/TseQtANbtVhkpxHP+OH9mzLClaPi9obdCWUIGLEnGMgpdWEZP+aOqhhB0ZMl7stWO8wDOEtUDdyjYG6SpQbFYmkoUoYm4hGCkkaAJ6fjINhiVCa6qtVBWKi2jRvCbitcVUMsoEi8Rn4hmw30B/ULJ78d5YZW86UPXvXYugXQ9rMQmNWRuvEp/62xP+/x+A7oWffwv8nTZMIGJhjKnSbUqA0x7osrGSkxic6EfrJCEtFXIEctwHZBoAaKPrw/vhwcwqZVFkoDVRZntWHiiie1X4vypnpdgJD+szVhijuRRgzjQh0GY55l0rXSlJd6kE6H7cgZmXrZibWogkpSMxCIEc/lZkcRCGUC+9JiuWgXd4LVPzr8QUPQPzIIV3aPypBuxBzzPx9HP9rfNYSaABkAdGFLoNpgIrnpFZSKLA7oVf3oP7nUCd0rCP4dGY9JM8BB39YrERfJ4KZBiT6CUFeewfng/+mIKBaDalfSkPPOeR6YOHwtqhanqYA8cU6+IL/FhYKSo9oh/QqucxKf14AcjzX841FmaqrkVgX46lehmXEgP9UOkPtdE9oMu8T1pGUF9xLDNzaxwe0L2gltIL3gkLD4WF+E+8w/O7dQE6C0/FctHpvfhbQY9eUPVrtC7+rPFqz1JA93vs5+6BWTzM045/p7egZAKbs/hK2PbrgesmLdk4Ny4ocrv9d2W3NdZuj7nVBHCYBMsh2IUm+fJk5B+DqUBIMcoYoKuN8y/WQnhiF1MjQQHQYTKJGjqfEauDCdCZ3hHNRvDZgeCyQCYwW6TsRFeAJo/nKHVCJul0wQXKlVLu/Ibrfs0huy9q6FlThmkQXYDpCVuEJ4LzBJsyDw/o/hXejDTNqwNQuT7rla7z49Pc/H2pROmZLgGdlcqmtn/1B9e/PxVocB2DhiJj84AuOkkla69N4tkQOmXKw/N0QATy/iBngpiaSEyUra25JZjbQIOg6WgC1RlgaWLkhxaLGaAjj5itXXFmcL0z16VMpRLta044U+MuyyFleJ4BC6hxrwA9mKvHLUjpYa+xPqJZCeopqHgaVsEKnsdkH6T1+znoPSmjTmnN8wPRkBfUpKEL0L0Q6OctQc0zRoEstd+omaS0rXcJ0KcbH4QzFRvRGuDnujT0jDbjevtaFpqrdxn4sXnNjnNyFfKoDMVKZ8FcHyttRisI9yGawyV4IEvE769fR61TSlcZL8yhKddE1jpb4AjLANcCFrII7uDDFKDiywTo4N/yW1cC9On2hddCKI65+X7cKR/ywuBaAld0a3ie6nmW+IEfm3++6Co9I54Gdb5FF/6spPzV8xh/RlI+qudrPum50r0YfyoMTMEgVymO7/jgvjuXZZ7EQ8EgmSICjQNWSFTacZXksolGTQ2VilSSU4QjCcIvpl/wbDKohV5ERGwglqwaWCzzSeKJgI77GQAFiVmRyTK3RyrzwoTPg/SL5ReDBCpThatg5zdcjSA8YWabFmMA1mVyl+bjNz5jcFVVbPWZai+eofg8Tz8G3fNugO0JJj1c/qDrOf55AohpGQJABEF10d9c6fme4VYCdDEo3ZsSr4RCHTzvCsH4CuNja5UMxbO8pcgfSO0dGW6xZK1NoT0irQxRSwc9SoCFOVQmd7YGdRo6zbloTOJKR2r8leYtOszmBG07xq34tfESvOgHP6WtepM7goJgtPcAoshiWMdUKz6lE4G36ofrzGqdJRC9q8m9Qp3vlE5TZi0hSyZ3X7rSn1Vcl9ZjTxUGrbNfM/97qqH7sWG7EdDHKm6RD6wFGM5kuxbIRwtd6l4QkNJlFAMDPQj4WAuNFc8mH45VEqMfJjO30ncdXPXhXyxms660O78Olc6mcuc1d9DAFPcAATya0yvVyYilm73LTvunn6mgNoXOGdMWXBIpD/TAuC5Ap7JXIW0vFaw9oIofiOZT/ubXapJWp6p+HnDTOYuGxD8rYZ/u99eme6TxpfdPwTDWcnACKACdUbi1NQRxEAj+F6AzNUQBEq5MaUaIsW6uXxRpEQAjmdymBXQUv3eAkAG7yvmVETiFerW50FvYVSdD2gc0JDDFSpIYxiEfmicQvwGyTKTEr+vXBegK6luXli9p3gsJnukjTmFdBIt5pT5OAf6/Y3J/N0D336eAm65JyjTJELB3Lm1ikt+EVXk3QJe5LQU0zzx9RKxfKzwfPmzc633E+DtdU4Gg9oPPLBbZihXMkWZTCidIhAl/I+CNRU3QKQspOPlq+tFpqsU7UakJWnZsO6xxTGeVEd15/2qq3XgGqDWRJipa9ib3MvKYI/2LVgTiAGMVrvBA5cFFlfKmA3RF1KegLIb0bqDh99+DdbhfpvapefSeYaVpTymga63XJRBVAjPSJqx9Y+MZoPsz6mlITN3TGdcrarfe5K7xSWjzApWARMIU/lb5aDwbAqNM76JTmrtlDZK7KwRdcFqpwOX5LJ+ZZOH4tcX9PsbA7xWtsLG09xSAc+bglAa0B1458OfSY4SuVSU9CaxeuNB6eeXFvxOfy++f4ounB89LRIPaU/++SnQiXPF8zQvHOh9TQNZZRVWnwp8fjz//Ttpg+m7/Lt8PnbS37f67lgGMNK3HEnToIMMJx25rPlfbRxnzUERAJ3FGaV2ALnNByqSyDYeGjkCMCAjZ5/Kf45kAdJgdInHiWWLOYKgMiou93ClhJl2b0oX2m8Hxx4YB0x16b7JLwRmALg1/uvt1jw6xGAUJvQqR3SgMEt0dzoen6zSn6TSIdD7pOFKCrPR9ygz9fgkI/DXZM5DHCg0zKYwxHfGnz8C2w0+YgoUYjbQWWVv8WuhZ0KRTJub/9iZOD/Ie0DMaiYWCMkBHu8u6usA0EYBUXUMNCjQvBoT4DVi15Kv2kbx+7TyzE3jip49h8AxPayi60ftwj94FsBgfQ8vNyVKpeJ46W2HuGI/WT4CEZwlwxHBTgVcWDs9A0zlojB7U/e+V5uOZGZAqzGVqcxz/DAGOLAceMCWw6z0pn0nfn46TvAWAHn3o/7eAzjFV56dUwvM8UBq650Fe41PaqM466ZP1FYLFgHXKo5kbmrKPMJcJXLzRr4Gfd6WgOI0B16EWvSyepMXIX2mdBe3ESpYB3IOJgMpetKimOfB+f3FNyj+ngDo6eI4WMg3dW990nTc54zN/pkjHsNbKipAE55G/V7DAVgJI/5nnkaki4IU7rAl4gwQPTz96hgf0VLjFNWnpcy8MiQ+mGOb3b61+6NscuBt96FosHXQBenZInEk6PXBiOtoEMSz/Yn+PHyB8QF7DFQGLMATouD+Lco9BKCA4aIgKytLB8HPxgJoyJ87NtfRLpb+KIOaqkpFgayYLm1QCdTFPv0aZORgSJjRMV9RAwQ5eMEklVA9s/18BvdKY071KGXfG2J3JLdWc/R5Pd78HbjIM1xlNa4TnYk0kyQrktT4AU/98z9RFBwJ13KMDRpAbH7cmpC2pklnsoEfLQ4wjCaAZBFwEofn+02BWYOhyU+F9AnSdI50Jr1l6BoDnSduqxFR0bQromsvY+KhVw1LlioQo8l/zVzwJz1DMCPDj8/TlNZcUIP9dQE+BM6XRyeeqJWpQBqYAm0tPSoVh0UoGKjEPW8/w5zY9w1O+g4XHAboHDK/V+T1I95G1OmIMRcr/ZDGpdBa014z/iQoVGCEj3Kmth0BP0AbnJV+x4z/S3qdLsql0jlPAaKit4xqINgDkrE8ey1ozLVONnGIjE2YGQZCPwaG+21sK6B7E1tqLmPrpx+9pQPvseYsAPfssWjBSmtP6pgKzP4/43Xc7S9cG32sPhSOyrun9HtAr4Z3oxdOTH6v4fQra+lvrNx0Nwd02pbDMBw/ajc1Z0kOnw0INz4X5TyESBDXFtDUvuXhATaOM04Er7ccTggcZbHZxPJjcyUAj4+fGV+cz4sPfkvDwDmklqckdz/aL7HPqPbF4zUVEoDH6OXgfWSVw9LnHXsvgXPJVDD6UhitBiEKNz/18Fw2+0nv12btp6N487OnACzcpIPv1gIbuD6EHJQke6wJ0rL/XukTg3gcuQBZgCpTw3pHC6BTa9SCE9+M5Cg7De3yZWQA6NJRs3rEbk2ojgJlhnxDljr2jdg4tRvUA8nmrb2ygHz8rh4qcerVndDnSXkDz9KM8es9M/FmUW2U6QEeluNq6yT7nmKtiYnRWMDav1Xua1HPFOFKm5Ong3QB9OvD08/F0DUbE+AQXRyCBLXUz6Ux4BkegLwbr3dTnTkZ+v5tJfgI+9ApR7p6mPW/zfCEU0AkauniHeITcRBhvJf5KgABAAjhra2IrTKS0FYM1qCa0HBVYyoeuOKMpwkw8YCkPx8epSXcK8JlZfU0tAR3/2Aq0Ksc+4YgNYeOpGCdEK390jSpImv5vuAP+H9PWeJ6jQOvXSGuvsa4L0CkMOI3Qz88LWHp+KjBofaY7f9hXL/B6XuJ5i2ggPS+ebj2op3wS1/lnVOLFno9m8+TZcVkC2350j9BtLRa7mGJSiOA3MjpK4gIjRRAXrkHz9zVr1lhbe3tGsNKkvNSRgo2er5/Nzc22atUqa21t5XNRCKOpqYmEODwybM0tLXxEJaaAz0fRuL62Jgs+kQSlhUwXSoCemXfcgUsPxBThIQFVPw8xa0+Aej7WDOuE71paWmz58uW23nrrWX9/PwOvoJ23trfxb8wZ17S1tdlLL71k8+fPN+XRe6L2gCCzqhiXCBR/g3G/m0kH6z8wMJBpltiLWbNm2dDQkOE7vBdjgy8WAVRLly619ddfn5/xQOLQpy4T50PCWOVHHBwc5DPwD793dnZyfl5gTCXZlLD9wcNzamNxEYE3PpOZDPP3QUMSEnQN1krVzlhIKZejubq7u5trsHr1aq4L9mPlypU2c+ZMjpc+cwAnNHYW5pga5S/aE6319fXZggULSNuYN2gCf7/55pvWWN/AM4X1hT8b67vxxhvzOswD9NDV1cU1k1CLs4Lv8R2asxRLweSPf9p3nRlaGqKPX+Z4+VXxfNCHrBZeoMUcRDupG0Fr7ekrBXOdewmxHnAnz7MYUeWAI83HM3hpSgI0CESpBu+FEwkyoisvWNFcXC5bU2MT1xN7gOdin7DnKpjjhR7xBJ5/tn6dTPHDeFOm7DXElHZxbuCyAZDiDOLahvp6xmwwKDGfJy8cwrlpaAxd2/J5W7Fihc3snJEF1Gb9vmNgHa4RP/fCm9ZT64NjW4PCTDFtTCZ1CrQ0CQDcC1aHjmDgzaMjpDnsVk9fr3W0tdsEtPukEI2fJ9YfWAF+wYyR8XHyepynuXPncg6+joEHLdG83zOdKQVtKt3ZC1WiNdyn/U+B3gN8ilH+b5n8tbfegurXVoqT3qP1982xNJ/0pzAq1dZxnR9/ijO4Dz50FNbJcHsbB+hTpPM4KwxwHHm40R8CpqO0GIKnlbOgIL4gAqTA3S+kByIxDxykttbWjOnjc0qI5TIPGILGMs2gwsrDxwNmrIMjQNei+XeK0U6R0t4F0P096ev9fKcIQs49AeYwY8YMHjAcToA71g+E3NrWynzn5StXkOgBcG+99RbXEAcH4Adg9VqnCFebLx+Z5qtrKxFsylBwj5g23oVxCcjBzDBGMDZJqdiPN954g/PAemPMQ8PDa8dAOEDHddAQcY9AAmsCoaBvzZoARNNoWKQ9xFgk/zxNoRAMnjEdoGudcI/X+gRyjQ0NrH+A68YKwZ83MjySVTnT+mLMzS3NtKgQyNHjuS7UaEjT9jygY82wrgBlrDGEJDwLTHnWzJlZ5DrG1tHRweuwVj09PQQU/I7/8Qxc09vbS/rAM4IQgOZJ41leqrdsaL+9tpia3HWuBVRimPhc2r6nKZ1b/1klRqXPJFx5GtZ2+jz0lJH7LV8XoCNQkXUrkiqKon8P6HpO9q6yMdAR90s48XSENQfteoCYHHsU4nwOsMtZ1zqlUfbaEwIEhCa43FDIa2yMvnOAOIG9oYHv7e3uiRp7aNNMi+NE2drb2kgDfu2nOycYi/bBC8zc+9h+NeMNseKdKkiC5gcGB214ZISV+aBAgd92dHbYmt4+q0Xhm3VoyBIeQcvqvAae8vLLL/NvCVEYu8bghUNZRDIMiBgjQK/kQ/fP8mfRC4N6l4Sb6UAd/Mdr6MIX8ZMUjKcD9Er0LyFBzxCGeBrx+1ZJKAagqzATheetPjJpcufk/eaYkYHMnjkrSFcRaEF8+BxaTL62hpusibOMJ4K9xsezw5AusA4bP5+YIJPD87DpkN7wEwRE4KgJZnb6mV3ZyAyoXeCDFsYThl8cTyjaQNVi92N6N+biGQMKo2A98L/XRjQWEC2ADxIp1kUmemhtLa2tNjA8ZLPnzqGEjjWbM2cODx8kWjB1SLH+0OK5Iiq8T+U1vVYqyZQaqEqbxkn59cDviuKXoIB7cIhw6DBGae+YH7RKvVvzRenbtYIaHaBD499iiy3slVdesXnz5nGd8A5ZdwiYTnhM98hHWadCC2+rmmww4TUzfOUjfHWvFzgxFwgw0Ioa6hvITNEOE5pQb08Pq3dRyBkesvaODo4TAiYEztFC0NQ72tszXpCuLb4ALWNtQctvv/02QRvPhLZPmgATr67mfoNOcD3+1lwUhQ7LDs4Gxoxn4F3oaobGLOiHLg0hszzFgCpPC1hbPVtMXiZuMRcBOn5in3w/eM8cRS/rCnrCMzSuVMsKa6Ug1rCEnumJDlINfwrjRbe7aLKV0Kn36Dyvy0Kg3uTga7Nnz6b1RWcKVhrsWSWGn40zmpo9/YrXiTn7+zPQVNYQhIF8Ffmn1nt0eIT0odiNuXPm0CwN9xAAHOehpbmZQih7uVcHS5xcM6qUKEuN5xV4hwBS42ShGLeomc0kAjs09Na2NvIBWGMB6j29vbyjZ3W3zezoNLaFreCWxWc67xBmMTacN6w1FLm58+bZsmXLpmxp+ocHdO2paJaWiGKRZ8hb30TLogn/zAw3opvZ02+lgVDQipYR0bOENZ2VdVmF5Sb2FlatvXi5p9V0DKmGrnMiWkJQHM5RplBuccDOsVBb2EoFX+h3+uPy1bZs6VIuGgAHTGzF8hXW3tlhvf1rQhGaWPzFa8ref+MXUoPGu0CU7a1t3FgwKkhsA0OD1GrX9PfTAgANLl8dIjC1WVpEbYgmVEmDSCUbvZ8Sb0zrmA7QvWSoxdQG4zuAwejISMYMxFBlocD4MC+YUsHEAWAgajBvaKilnFnnzBn2zjvvkEnDHA/ww4EGEC5ZsmQtH7VfS4xFzFkEhnFpfVJA93PH71hv3C/CwaED44AggUOHfcA/7I+ENd0HYsf6iUDTZ+NvWSXwDhxqCCmYO8AJLhXQjlJkUmKWRK119z+z3yOgcy9jxoIXbrzU67VKmcRgCcGcCyOjNjI8bLX5amtparae7m7uGwANWnPnjBk2NDLMugkwkdY1QAioZx5zOi7PuPFs7DsEm4ULFxK4Adowt2+66abcW6wLzPv4XT46ADlLMo+Ncb1wTsAIwVjxOwVDxpGwgeQU7Sald81VgqiEGjE8MU2dV2+SV7tSnW+dNz1Tf+ucpGvx72roKSDob723kobDsgFochJNxtKaRI+VhAFPUzDXwoeM1CmsJ+gee4f9wE8oGtoPb4HLzPexU6HOox+jBHrdl54N3hOLa2FPcR54buF2aw5uRoA4ziDiPPQ33g26HOwfsJq6Wmr42j/xAc1bIO/Hrms9D/F7l40zasyNTY2ZaR/XQVvHGLBGhdHR0A8+6faW8XdYu2BSz+XIT0DPUBKw1kGhacn4h6ebVDDWuvp5SIjxgF7JJF3pbHqe4F0iKf/B31JU/bppncVztNepsOCFTC8UCMME6KJXP2/tibcQpfSF+wTouje36b47oCNsrOY6Katxk8xI5OvNm0+NBYwJZhY8mCaUhnpWelOUNg4fi9LEwi9YBDGJlLDJXKBFlCZscGAgaKK5HBkb/KK4F757EC2ejzrQAnQJEMwNhobnKnV5YvIaRaohaBF9+zu/oCKEdQE6xg8fLBhsCO4J/bHxLgE6ABNMHP5wrIFMpiBI+KSa2lqp9QF4wcRxuPEM3AezLA6Oxu6lfS/AiMFUOtDTmZQ0LxW2AfBCK8d+Yz4yNwKAwUDwHfYWc8E9+IwEFUE01T60DxgTABHCyfPPP29bbrklhRuMC/0CsNfeg5oyl3VqOADxaHL3Y/Hgk9KGBzOZ46GRg2kCHBrqAoMCwwT9Y0+giTc2N4V2lyMjDILD3uHUNMO36bQTz7jxbtyPNVTsgDQ/WLcg0IFBIrBOqWZaT4wTZ2HRokUUAHGw8Sz8r/gF7Ed9Yx1yR9f6J5qRJq2zUElT0Ds9oOOBWB/QqTczen87Pvf7UwnU3w3Qw8CnRrlXYlz+XOs9DIYDmEdA19zwvc6C1/D8+LgeyOMeLTCOgS6U2hAgKasQ1gPr7Rm46IyCewT01AwrocEL2uI3U37G8wP66IxWF7wTwZcD/QPUxGlBQ8+MujryDlgERRsQMlGpkb2/Y+aP9l1jEqhjXn59CCax89gUYSrJ4oHv/vXXX7fNNt2U74BLEEod1iXzf8f1r8QDIKiAfiGYYF3hVsxy86O7NhVApxM2dJYluAX3Qyj96vm1dztJuEnPpRfCKgG5519eEBYYS9Dz/M+ftRSc/dr7saR57J7O8bvX0FP65ZxDBaLMLZ177z7bl3kwXJ4jid0VL0DxjddefdW23mor+9eL/6Lk+h/vfa8tXb7MRmj2C80xMDiAgcy2OPwyzWoztPCcIIKQqsM1IGowOTWCAcC/tWSJNTQ1Bh9rbPOpFBGkTcCXBDNpKj3rQIuI00WaAhquB24lQE83W8THgxPz8NnvOBa/kYauzQVQKhhKvlAQOBj1/6HsO6CkqrKud+Vc1blpMigomHMgK1EQBDGAAQUDIphnnO8bZ5wxOzNmUcw5oIggQRAlKCZGFMWMSobO3ZVz1b/2ue8Wj/7Qtf52scDu6qr33r33hH322ee37dvg8nqkbKENo5Q4amoEjmVm1jEz0c/RbET+CHL7o3vimhXUNQAAIABJREFUe+sSB6+fa8cgom/fvuI0+HMe3h9//FGQA/6/rsfqoI4Z7oGMlf4eX88/PMi8x19++UWCAf6+z++HSFd2YMnq9dGGUb+X+aDr7zHg+6Maut4LHbM1c5TOTI3tazmy2XN5NNbX46BevSWIpfFhaeTXrb+hrksXJT5jtQiKxMEZrCFyfIY5O9DXyc/gWeEXn60uj2iUhkesS7eu+HLTV7LWXFN+Hn+Ha0ojyHvjuerTp488O01YFEiWe47AlW0fq7sUqRvdA9rQa4eujZPeV/xMMYxGzZzXqmFC7Yz1/ZQy09/hnZjXraNBPJDRNgvLmA2y/rf5b/N9lc4gzVmOSmH7z3Lg72kEoaND3+/sFwjZK61+nk0dlDOY1vyFP8zQiY4ZKn18HZ+PLmmIwzQCHvMZ7Oj0pNwSDiMYCCqCKNUP02lJck484URBRnVWvvnrb9C5rk7+n860U5fOaItG5Ax1/Hx97vTaaluoHZAEGxQk4rMzhub8Hya9SNNaUFVZiebGJiGL0rHTXv/www/o2bPnAQcL6f3CdWCCwr3L4JTXxMSA+5g2judAC0OZEy5zEK73ov6e3s8liN1QFTXvD20PdTBzoH3Z0Zb8nlM32yB9jXpt9frq9zcnVHrv6us173/zveo91/F6zPu0ow8w21tOm9tPy/0QZuhGtmyenMTMWQydz1dy7kvfWQK3xS2OrC3RhvETJshwCWEIm7JSfaN8oNykHRejZBgsFsQjUdTVdsKalWuRKCTgsXqRQx5HHHcE6jp3RiQWNWIQxSgtjevTggsmhiU/zwzBa1JPx4jPHHFpkQTzJjQHAGZD+H8W3Qh8OrbNmD+PC0YHtnb5WrSl21DuKkcaaZw66FRUd6oVlmsqm5Gass7KWavmfSxZuAQjx44sRZ86OjRnDGZHYl5ovQk6RopmI8l/65qtRjqIwrz4wotwwAEXXMggg/OnnS+HmU5eOxyusbm+ao46zdexevFq5JFHOBtGhaMCA8cMlD1x9NFH45vNmyU7/SNSnM4aOwYm+vPY4fBHDt38zMzOTH+feyYRj0tZKZ1ISk0wFAjixWeehxtqcEsSSUybcalk5U2tLcJsZ+950B9ANpESPeqO2Y8OGN5++2344ce488dJ4Kl5Ir/++iu+/uQbNKSaMOfaa+RzNI+Ca6/r13zmxx57LObMmYN7771X1oHlGe4pBtIF5GG17y9dqo23ORs3OxKzcdGw4IEcekdjZA6s9LPsmAF1NJ7m8/N/96TOLA6stWh+vXn99Z4nokKHrgjZ+8R+zAZX73f9O/shCkUgm0oLOfG2225D0BpU61CM4vbbbxdY2OwQ9Z4rGWRDVbBjnz/XT5/RPyLF8TqJEDAh0B0fLPfwd31eL2684QZUuivl/OSRw9/+8TdBkhj0C7fF5YTV7Sy1k5nXVT8vc9nTvEcFQaRksVJ3UnVoI0lhfV5lvkWE28M49phj8OnHn+CoI4/EzX/6M3xWnzD8GcpeedPM3/OFYvcZxPJZ6mcbzodxyy23SLBDnpRMzDTOj947Zn9hLhnqJIY/Nzv0jhm62Saa1/2PHOMfOXSdnPE1HREQ/T1tT3QAaA6Yzb6Fv6+vnf/m3tE/3y/JMF3Qgc6UXt9MWglLlWzbYaNOUcNZjD8lZ2Q4dH6I0+YQaHn18g+QRUY+ygUnBo8YgqxF6WBrMp3um9T1IcLmEgmaBj/oOdZkWLJt4rO1nyKcjiDgCqIt1Y6zJk0UKJI1S2ZHWjhGHmyHYSOSRWhdeYN9zHvRESodlRkK0Qsgkbsh7CIPp8PwAanrcuoWN7aWEuUzMsQfdMAjqmEUhmAt2Xi9GEJCXEUg4PVh7fI1yCANJ1xIIInho0aKwl04FpX7YZbLemy0PSwHdt276xAvxuG1+HDy8FMkghanZwzh0JtHrpv3arQtyIxfTZAxtMqlR9Qon8jGMPpfdVbMGpS0CRbyaGxoFIe2fvmHzHFEEc0CK44aeAwcXjc8BtuavxNpUaTIVD6r5F87zPGWTVIsIh6LY8P7n8saMZBxw4Wh44YiHo1Jux7LDcKT4KZkpiDTs1Q5RtaRbTEdSDd6bZg/8DmK2p4MelCjJpll84tyxtJiZtp7wiLmZxgIlJSI2IZZUY5ELA6Pw4l0LIFPlq8TJJuGi0HXwDFDESgvkxITS03trW2CLvFZ0LHw2vUoXTFIxvn54O1ViBdiCFr9GHfOOMUZKSvDgpcWgFfJCvzg8UNl/UnC02UoZm3VFZV4+6WFaE22oNJTiaFjh8HpccMXDAhytXX7VmHekxgnpSOumjEbWhtoiuHoe5Xpbsa4V+l3MdApncmoHmhDHMcI0LkG+qxwX/NZixMvEYVM3JsOtVT5idH+pNdTzovx7KWKTNjazMTt0KJKo9cxeykFKga0zg8p2RSWgIz5D4KcGRoWhMf5jPQZEIItzzInRWayeH3eywJfqqKjBZfMng63zyuBm3zHrKNuTBojUkOnKEqBFKgxpk8yONQOnftC93DrgEi3eQmU7nDIe7OkQ1ROWoPjCQky5t77qPAjZGY3gCnTp4jj5zoSmWKPUSKbljNAtIhfsoYGlE8Z2URc8QLEaWtFPKO9TkpO5nNnoKDyeu7ffAE+l1uQK6fFhv/c+2+44EYcCXjgxWXXX644DGJU1X4yOx/hSCWSePaRZ0rUuwyyuHLOlXKG6Bt0MGoOPrW95t+aRKyDNO30zEio1hHoyA/gazWz3hw07IfSHMiTm+JL7iuNSurnyt8vXaNJnVTOR9Y4H4bP0MmGmQsivDQD1d7vvUx6BuaArGMgsi9AKAp/a7+g5YgRJxbpjORQG1KMKmq3iYEs5ApIJVPKMa1Ya5TrirLFThhwIvJ2q4J+mlvkcEgbBMkdFmBPYz0cPg+8wQAaW5olo6CR58b3Ol3wOd2ItrTh+y+/RbKYpgfFkOHDhGhXU9cJexrqZeF1ZMbPpEGmm9G9l/FUEtU1NaVeXsLbhLRJQOIBobPkQ9W9pcyE+UCY4bRHwpIhchEqy8qxY+s2gV5Z79y1ZzcO6tunBGnxGvgM4u0RlHn9sHCsK7MDqxWpXAbBqgq4Aj78sm2rfGZlIIRocyuCTg8+X/0xUpkEPE4vThh2KsLpBDof1BM//bJFPretsRk9O3eFvWjB2/PfRIWvDKlCGg6rC8cNOUmcpsPjFsfp9fkkOueBb2lrBRx2JDIpiXY7d+sqJLquXbogE08il0rDVgAqgiFxQGRqt4bb4fS6kaZoisMuzkuyA/YzZ7JIh6P4Yf0myU2pE07SzTnTLsCWpj3IWBVik47G0a9LT/zy269wVATRmojKM+Me4jPnv7t37YamxkbJQCpCZVi1YCUySMELN4aOGixtN5FIWLKMxtZmuIN+VNXV4pftW+ELBErlDCvVqIw/snFp4A1DmkURyUIODpcL1aFy7N66Hd3ruqjAyOUS50Xnt3XHdmHqSnuSxYq6mlq0NDaJMWLGzD0UrK1CeWUF9m7fiXKnFx++tQL5TBIepwexfAoTp01Fxgak8zlkkimUubziCOiQWtrbUFZdiRh1E8iJYK96Kg2P3YlIUws2rvkcpA7S9KXyKbhsbtCwFWDFmKkTUXTYEIvGkEml0LNbdyCbR7wtjFVvvwtKxqQzSbicbpx74RS0J2NwBnyyh+wUlGFAy0CPU98oAWv0xPOs8KTYipDr5V6trK6SccW79u5BdedOaGxqkg4Lsqi3b9sma0bGNx2K6Io7HOos7NqFqupqOYstra0SKIkgEooIlgXBmdT8LD53luc4BU66VIKBksPjPuhc2wlbf/4F3es6cwoUstxfTivytv2nm2nHp22tzno0pK1hY06qi+eyqK3rhF9++hldajoBubzs/aqycqTiCbFTRL541gOhENrC7SivqpQko6W1DTabHT6bC689/DR8IPyehNPlwXlXTEPaUkCB6IfFAr/DjWQ0Jhknz3lDpA3eihDinAfO9q8CkGiPIOj2yv7a+utvpfv3l4UQjkfFDnWqqRVEqLmhEV3r6pAQDQg1k4LXxrPIs8opgE/dNw8FZOGCA8lcAv+47Z9obm9DJBmX/ZZkx0UuLe/bt+8h2Ll9B/xsD5WR0wW4HC5Zv23bdwhM3rN3L7S1hwWi5+e0ttJm5xAIBVBw2JBCXu5Hat2BEJDOwpUD0u1RVAXL8NC9D4K6ngykZ/31WiTTafh5DvIFROIxsVEMNGifaEfz6QwsuQKeffhpZJEWxI8yKNOvu1yR+ZzsYGIQta8GrNdeO60DISTmoMGM3Jgdn36N3iv6ZzpD3gefK+EYs7iQfLYxQVQHSCpBUV1ZupzD1zGZM+NL5usxxwrmgITf14mX5qhox8/r1K/V39Pvab52/ZxUh4RJWOmI4ccXBYYy5P1kcpTUpKzgf8V8ER6nG36vH0sXvIN0Ngmvwy0HZcyEsWiORxBLxNG5ulYMB40cDQE3XkVtNdqTcTSF2+DyKWi1tqoau3fsRC6RQm15Jb78aAMy+bRkQaeNGI6CzYL2aEQMQYhZUyqpmNAMMmR+rhIAYfTI75NURVheR0dsjeKGEjKT0SbBmiT/n/dJyFILpgh8b7dKLzWNL40BWc40ADTyoKFNp8SQ8cHTQHhtDuTjKXhsDiHTJAh5uBxojLbLYeh31BHCB8hE4wja3fhi1XpkUnFQYvHMCeORshaxt70F4XxaZVsuNyzZPKyZPDxWOz75YB2oFh5PJeBwuzH8zDFojrYjzzopI3GbTaBv3i8zXH6Pf5g5Er5iwCKtPNkc3FY7ku1RuS86iu07d6C6rhPimZQ4UJLSaPBpfKPppJBweIA3rlwPeyYNt0O1pFX37oYuR/dD0eOUZ9q+txE9Q9Xysx2xVnGGun+d3IfPPvtMDBcdQ1kgCJfNLmv+w4ZvYYcFeWQxYsRw6VxgcFHRqRpbdm7D9r270e3g3nJfFNbpWtcZmVhCHDqvU3TfqZ3N5bcUkaGOukWJC5W5fWKAqvwhpGJxRdqkils+J8+ZGUQ0EhHHk0um0bmmVpjtHq8X7pAfvzbsRnNbK/of1BeuTAHz5z6NumCFBBa7W5sw8vxJcJT5Zdwp6+aZljCqyiqQtwLRVAI5KxCqrMCepgbZK52qapAKR1HtD8GWLeCxBx5CXWWtnPF0PgOHzYmzp52PmCWPrbt3CqzeuLderq+YzsKRK+L1519CpTegsiCrBaPHnYGc0wZ3eRAtiai0PJYx+LFZUKTqoEVNb+M1C/oFK4IenzzzRDQmz2F3Qz1C1ZXwBP1SPuC6kUdBtIGlht27dsle7d6tGzZ/s1nOiuy1UBB76+vlTFJopKm5SQKv5vZm+H1ecQB0QgxkmDWQF0Ij7yRHxGGXgMJtdyDZFoHf4YI9D9jdDrQXM8gR3DoA7KqNls7KNFqgs/ZssYiyuhr898svccxhR2DP9p2w5Yuoq6xGrC2MoNcnNWh2avC6f926Ff2OOAybNn+Duq5d4OXoXIsVqZYwFs19EdlIGCFfQJDB86+agcoeXdAUaRfCWqYtirrqGumftrgcqOvbGz9s+1XOJVGQTmWVsGZysGTyYBBK9jcdZzgZR6euXbBl228S6LMWTTt5cK/eSFK8yUOSYxjugE/mWjA4Y1CUjifgstplD/EM8UyLXkVNlQSx4VQcLq9boAOWBmprasU+hgIB7Nm1R2yT2+lGS0srTj75FPz4008iBmO12eV8kZDJUlF1KIRtO7ah88G9sGXXdtT26KpIdqkMHNkC/EU7XHlg7n0Pwg47GiLN+NfDDyCSTUlwYC8oHI/2hPuPe4oIFPcxExQGOtlkSvYj7WyoshyRZELuN5FiH72aFvh7WajuuDDD1oKY6JZBE2J7oMzb7ND1HtPZvdpHdOiWAzr0kuyuUdZVyJviS4lTN4bz/J5D16UB8z42E3b1dZgDBP1a8/f0vZsduvoeg32FIOnXWI4aeaIoxSmVIEU+U1AcR9sRSrcI5O6wOfD+8vfE2TDTiCdjGDxsKKw+tyJ15QqItLXD51ZqS4weucCM/PzlIckMY2zXCgQRcHuRiSdQFSqXjJcHgpnF9t27BOZy+30IlpeJQeCh0Adasg6jziPM1iIhh5Q4Ihol1lvo0KSPPZFQwifxuDDoydTk+1CFi879q6++QlllhYqyyeyOxcUI79q+Q17X6+CDJFvkxuP98XvN23ZgwMDBqN+mDAcZp8zKvGVBtCdi8JaHJJuWnk2PD+6iFdZkFiG3VzZ0Y3MTPOUhpO1A3mVHjBs6V0BFIIhYcxtcsGLzZ1/K800YmcJBRx4KX0UI5bXV2NvUKBG3rrWz3s2onlkrnzcP6eGHHYZoOCKHyGWxCVLQsGcvenTtJgaZAQwjaTr1hqZGIecx0i46bWI03AULPlu+llJuCPgC4rRPGDYIgd5d8POubbK2XatqUWiOCLSZcllh87mxc9cu2Tt0AIT6BMp3e2RPeF1uOeC9u/fAz9//KNkTI2Bm5+FUDI3hVtT17CaGikGRw+0SxIVOhsGOduiEFWX+OEsbliJo0L0syTAri8aBVBaFZBqHHtxHgiqr3Y7mcJsEANxHbpdbnArXIuDyyDqF4zEUXXbU9u6OrTt3yOf1rq7DB68sQiGZFLEZb1kZBp99BhKWPBpbWyS4GDv4dHy0Zi1qO9ehJdKOHn0PxvY9uxCsKFddD4kkHEULrOkcstEEjjykH7b89LMiA7mc+O6H79H1oF6I5jOyxyjY06tnTzlfbY1NOKRHb7zw2NMoZjNy/+z3HzLidHTq3R3bG/fCFvAiUBZCLBxWfahWqMlvRocJ79FltSEbS4pD57mjTC6RGQYgLJURBWM23dLUrEpmRtDMfcDAvIZqeY1NcmZICiTKwfegYWEwWF5TBVeA2W879uzYiV5du0vmSWN0SL9D8cWmr+Qc8WwTgYi0tuGoQ/sj3tKObCyh1tDrEIdeqgEeYByrzlD0a2jAeB5zJJBJtlkp5zefyuDQ3gfjm41foTwQlHumzaAICtEwj98n9oVBeCQRh4393l4fbJk8Fj70rGJMFIBYPIp7n3wUn27+ChWdarB75y70qO6EaGu7aClEeG79bkFJbOzCoQiWxY5wY7MElslYXLQ7wtGIOPxoMiF7tlfvXvC43IJmsjuCzzaVjOPgvgdjy9bfBOnr07evtEyGW9rQo3MXgbq5fhT3IhJEdIA2dU9rEyqqKxEK+iXAJ7GP51FGTBcgYl2xSEzuJxKJoluP7hL4+kMh/LZ1K/oe0ldsXZnLjYaGerHjDBSbI+0S0PTs0g2Rhma4skV0qagWB88zScedLuaxrWEPDjm0H7Zv2aracX0eJIgYFFT2z5r7oFNORVtDk9xv34MORiQaRaaQQyKbETsUiUUQDPoMtF6VBLSz1mve0aF3zMj1/3fMjPX//55D30eWVJxcnaHrDFn7Fwk0TA5dlOmMLF2PWS717h9gEp0uGUg5xNSNoJ253su646aj89eOmn+Xyl8lIvcBHPrxYwcUpd5MQ0Dowa7qcQXWoXIU4JcJHPL3J2vWK0YvgEgsjNnXXoOfdm7D/DffQOdQLVjFYcVx5MgR2LZzB7r37oUff/sFgYoyyZZEE5sRRS4Pv8uDLz/+r7xXfVM9aqs7qY8CcNKwU8Sh76mvl4hVEANNfDEJIUiN2u0VCItOmkaRLMrvvv5OXqUlE/od1U+Y24vfXIxwMoyQJyS10SGjTxPjSINDh/fW/DdQ5amQTRXORXHG+DMF3iKsKu1jBWDlO0vF8QasHnndaWNHYOuuHbLR/eVl4kC4OYg+rFi4BH44kYxHUOYjFwBgPHX8aaeKQeYBZh8znQxrtoRXC7m0wMFdOndFfVsTysqrpc7amG7FxHMmi3QsAxQeYn6O1I05dMPllDLCi8+/gHJ7SJ4r1+OkU48XWP+1V15FeTkzThtyKAhsdsbkcZK1sz5eUVcrhp2Z4TdrPoeL0qZWO+KJGEZMGo8diTasX79ByHI25BGSnQAcN3wAik6FalBwhe1527ZuFafWq0dPvP3SW3IdzMpTyQQqPOraovEIJk4+G/FCBllbEf7KcvyyYxtsXpc4STK8mxoaJSARvWgpt+7v0HOFomQgXDs6cq/VgepgGZ58bJ4IxQgUBTvOumASdu7ZjQ1rPhfoLxmPodrHZ2HBmVMmYldLI7w1FVLq4X7y5i1Y/9a7sJOlTGJnIYehZ4/DjuYGfPHRV3I/BA/5dxZ5TL7gPOxpbgScDNKSQuZkFhZwe+AqWrH4pQVIpqIIugNoj7Uj6C8TmI7rOnzSaHgCfnl+hLtZ9vlizecoICO/67bQxUMCN28oiEg+DZvNgzEXnSWBilt0FEiNKwpKw6yB60JUhM5g8fML5DoVHwAYd/4EvPX6YjlnTZkWhJxBTL1kiuwlZtflwRBenveiKg8UkvBaPYjn4hIYV4dqMOWSKVIzpvElqtOejcMX9KO2sgqP3PcQ/CCplbvcijn/cy2a2lqVxDEAr8OFZx6dhwDccNJJIY+zrryw5NDNXB4NVx4IUpUEROqNyoERQSS5lhl5S30jlr3+jlw/15rQs+haBKsxbdalgrwR0WLd2eX3IZ0vgOHmvH/cgxpfyHCA7bhg9hXwVJXjH3ffgRpPNazIwgOlbX77fXfjqy0/SCDIa+lUXYOdv25FpS+Io/sdhm1bfpWk4ql5T8saJ5GBHaqXfOzEMTju6GOwedPXwhhPphN4+P6HkQK5IjYkkcafbrpJAv2nH3wCmXwSPpsHTW2N+M8D92N3cyOsHicS+SzcPg/q9+4WBIG2mkgOg7B//PVWeOERzooHHlz3P9cLCieZJe2C3Y55Dz6h0LJcDB67C5fOuQJ1Pbujoa1FHDfRSKJdZU4PHrrrP7KH+NWeYtnBj+tv/TOamltQU1Yl3I+dDXsx77GnpJBkh0PWe/pV01BdVoF/332vrDj3XyQfx1/+fovBvSkinYqLQz8QaZGf17Et+UCQttmpd3TwZoKcGeHRDtWgFalE0cQBkMEzug/dBGnr1xkIvCDIpfHiB3DomqVvdtz8d4nPYPyOmRCn97d25maEysx14/7PGBwRHQhZzA6doQrrqqo3m86lIBm63UJahhVr3v1AasEkWnkdHmzdswNVnTvDKnkFH0ABuUwaPqdXFq/LQd3RpWd3idwElu/cGclwFA2792DPrzuRyyuFNb/HL06GRmBPK3WKa9Dt4O7oc8ghAhNpApdqr1NfylRbEGttF4dIZvjKZSvlZ8lsEh4H4dY0nDaaDgsiiQiC3iBiqRj8btVK1OfIfgKjMnou8wew/J2lQtITXWe/D4NPHyYbj9kvH242mcbWTT+L42VNNFfMCcQu9dNMSuBYwlkMMDau2SCvyaRiCLn9yGbScDhd2NvehEBZBWoO6opTBg3E3vq9Uj7476pPYEVejIs2vjx8u9sbUVFWI4Zh4Ngh4iiJRvB6GPnSABPipP4zkY7P134qq0HLxNrrmJGjsHb1GjitDoTjEQSMwII1XEbTl111JTZ9/y0CVRWSGfhsTnHooriulgRDx47CgmUr0YqYMLZpmtzFLFwWB1IAjhxwrARSzNpo+Ht0747Fry9GNBuBy+aAz+qRK8oVMlLXD3kDyNMpkLSDHEZMPAPf/PwDBp0+DLsa67Ft104h3JEwxKzrQBk690ueGzqZRtfaOuErsGzhLFqw7v01wsAVkhiKOPjwvvjp2y2KK5xPI2Dj/swJYkQOyLSrLsfmrVvQm5yJpmYUo0l8s+pjFFIpuFxutMYjOPPi87Fw4XJ5JGnEUQkfckY9fFvjTlw+e5bsdWY4DY2NqOvUCU/OfRyWTA7VLkKQygREklF4PF7Zva0pIlp+CZHPvfg8ERTq2aMHlr6+WPYO/8RjEbn/QDAke4AVs5ZCFGeeN1nKTR5RAlRQu+gzFBSZkegMSy4vP/2coGdl7qA8Dxa3GOqFEYcXPkyYOh49unVHY30DXnzuefjZZVJMw2t0s4gKmHHmeHboDNx2N844a6wEse7aMiSyKWQSSbz65MsS7ikqoQVnXjBBoG4GGhRJKWZyeOeFt+T8CDcAOUy88iJkjYGFZoeu4VMh4JkMrRl6tRI9LFjQ1tAs90BU6qUnXpC9JihXJg6vk4xsIy9hIFmI47qbbhTIfe3H69Hj4D7IRuNY/NiLSDS3oKy8Un55yszpePyJZ43QBJK98zLbom1wB/yYesWlUrqgzjr3OMs9/Q7qg7XvvY81K95H1iCLWq0OeeJtqbAIF3WpqJNru+TSi6XeTRv12OOPy35QeyuLK2ZdgYDPhwf/fT88cJZkBq689irEcmmkinnY/R4kU0nYbRYpdaSTabE7JLC98ewbRkCTlfGnt99+B+qNWQRRIpfl5bjxTzeh2lWOXIp1fx8uu/YqbP7pBynJEUnYs3MXXnryOUleou3tCPn88hxtDieS4rZtaI+H8adrbxTUiSWff95+p7G77EIEvf0f/xRb/9ozryCajsLn8ksice5lUyX4dXlcKBay/18OXQd62oEJAdlEpDTvDzPkrZ2o2akrxIf1Z1a09jHF5b2lxKf0VqSooLsozKUhi0UcuuJ47pvnsN8eNQUKZnK2duj6+rXDNzt2fV/69/Q973utOmf7EREJuQuEIMMGGL0p9jdr6HTmUkfPFZDP5vHZ2k+QzadRpC650yuLRwOTQgZeOBFLhFHhDSGbZ3WTrQUOHHrUYShYLcLiJDRK4si2H36RYx+LRYWta7HYxNn4DWejD2Bdr85C2tGyr3TMAj0YEQ5hxaDDLfWy9evXywADsnCddie2/LoFfQ7qY17/0r9zBcUE7Xt4f9T06ia1UxI4Nm/8Gk45tsoA9Dv+cDh9HjURyW5HPBzFT//9FqQP6mPW56j+sjlZPyVjm+z8bzdsFofBAIcHgu/Z2taCivJKMcr6T88jDkLPg3rLQf/wvQ/E+Jc7/XIYM/la+YpqAAAgAElEQVSsqnV7AvL6vYkmXDDtYsnMhRRXXS3BByNpoQmyYlIo4tMP1pcMmlL9U+Y1nlQoBncvDQEdCe/xu+0/44o5sxBOKTZsucePj95ZBUcmA4fVLmMSm9Mx2PxliBrElmSmHV2cQdkHcUsedqsbA4cPFCIaSx4MOFYvX22oDgKZQgrFbA5Bl7q3RDyGoM+PZI7QmwMtuQgmnDsZ3275Ef2OPlKgeBKxiCwwa9TEOIHkDFIcTYpkaLDJWuRiSVQFQrCkc3hv+Qq5Z6uslFpL/mkMN6IuVCNO3WtTgjZ8ttvb6zFp2lTsaWzACccci3hjK955/lVUMWNjP7HVgt8ijQgFaxBGFOUIgPm/GPhYOwL+MnmfY4acIE6OaEnD3nps/vhrcVyJTFSyU65zyFeGeD5JRR7JZLh2DDR4rVNnXCBZ+msvvSJIlt/JnFAxnHmtCWQRK2Rht3px7tUXYm9jA8qpA8CMlbwC8l/YV05HB2b3Nix+cUGJkKcCHHXPTalWKW1cd911+HbzZnTr0hULX1yATCEJvxGA5YtZOC0OtIfbpKxF/oTX7RV8h3Zh7LkTEbVlAadNiHzvvLpIwcPIyr2NmzpBAirhoNjsAosvf3UxCkV2fNDGODDhyqlIkbnZoZPB3B60f1aiXssMywkbuoQqsWfrTlGvfOj+B+B3+MRGMXPX+7wl2oqyQAX2tDegqqxW9sLwiSPRt39/tMXjArm//dgLsKWpfOgUh56yAHG5ehvaU62odPvhE1xBPUP+7KobZ4PSrBs3/BdHHtpfAsp7brtDSkV2O8uIQKqYhc2i/s0OIZZiyr3Et4AZl02XtsOnn35WsniWAphc3Hb77VKy+vdd98JaZLkiirJgGS645CJUdK5FczQsZa50LgOv0yFoEEuiLG1REOmeO+9GXbBWEhmu+fSZMwQGJ4JGAinJkC8++aJcQ4EIi8ONGVdfAZL32ELLcuUD992PMldAXsM/8XgMPp8f7UKAVTaJ78/9OXPWlUjms3jyiWcRzsXgtfuRQhLTL7kUnaqq8fB/HpTkx2lhl08GN/71ZkG9CuTBGBm6uZxSgr0PIFyljbjeE7omrb/fMYPXMH7H39uXuat80dx6LM7WwHfF35hao82v4y/KmevgzLVT1p+5j4CntAk0fM7vm4WXNJRvLjHpbN38e/yegu9ZinPv12FkISlO5Q5qWAB3rGpJoeSrQ7L0XDqLRCyBbzZsKjkLQkWskQ8ZO0qgSjK/K4NleO6Jp9CtU1ck0gl4XF4cffJxUpOhgAYHDXz56Qa4YMOO335Dr969ccyJxwu5p2evXlJX3PjVl3L4mEHSKBx10tGqz90ks6ijLTo01nkOP6QfXn/9dXEoNosN+WIeAwcOFAemBVref/99MUas99HhcMkYbERzaamrVYbKsH7Vh5JFiqiEJ4DjByuGucVg/JJY9P2Gr5FJJySTZbYybOwo7G1pEtISGegfrfpIZaPISHQ9aPAAqSv27t1bWOEbNn4hDoAOiS7nuNNOEviQpBp7voiVi5fCZXUIKc7l9uKEoaciZ4PUqKR+a/T2swRA4g3lF0nkI7xKstbqlavgoD64hTmqFclsCqePGC5wPLPnd999VzgRvP9GA9IfefYZaIlHhb1MmHfdkpXw5SBBjp2lEgvQf9hJcAR9iLSH8e26jWDHLu8zCaA5HcbUqVOFYc+hK0sXLEUkE0HQyecMnHDKccL83fbrb9KK9emHH6OpsQFVNbXIENUhFHnBWYhl04ikk+w/Uwp0hSKsLPfkiRQZTFibVTooyJLlhiZcyLo3rzvgdKOQSGPl8ndlwzscTsSEqe7DESccqdT6sjmsXLoc2UQSIX8IbYkI3N4gJl4+VQhtzHAqXD6sX7QCmaiaeOZlrZrllcljhAnPGu3WL76nNVRQIWwg437ouOGweRWnZPHLi+Te6fTT+QRmXTlTjMQPP/2ILt27Yf4rC+S8p7NxcUKEWiedfbYEImz1YQ3zhaefRZ4zEdJpBPwhnHn+JGTtFuSdNrSm47Cx5YllAdFAVe1d8swKRQkk+UyWvLIQmUxCnAxRMmZSN/zlz0JA7NKjm6AJ3H9sj9MlMzrKIcMGylrRSTAQf+sNdb2c7MTSx849uzDnphsQdxRgcZGEmceC5+aXsknak4tnXSIlCJLopLc+lcbrT75sBMQMZIDxdOisZRlfZjYyn605gzEbNVFWtDrQtmMPjujTD/fdfR+S2QQKuRyCniCmTb9YziNLdgx83nh1gTjV7a27UFfRVf498+arhZLlzAGv3Pc4HHx88aQ4J0vIL0x3dq+w5POff9yBCldAlT8SEbi8QUybPUPsy+H9+gsKcu/tdwoCWV1RJTaIMsHX3HSDOEn++8UnX0AiFZWyDs+W1+XBLX//X9z8v3+Rs87sldd18RXTxIkvem2hyrSLGdgtDsyYdTlcIT+i2bQw0p1uJ1KxqJQbSGAlEY77u0/vg3HN1bPhI48Hblx9/WxBQkkeDobKxC4++K+HkJdEzI6Ro09XHT3hMNweN56d96yCmwsZpBIJlPvLcM3110hAwJLiqy/Pl+vcsWc7etV0lRLh3KeeECjdanFia8N29KjtgWtunC1cjHvuvAuVwUr5nbZsFDf/7a9oi0clafF7XX9IitM1cO0EzZk294q5z74jKU4HCeaMueM+U5QNTi0z9XKzVZOkcCMr1y3NfJ/9Mnk9ArcDbP5HDl1n23qfm4e/CC/EGDSlr12/Xu99fS/aobs9SqZYZ/OWI0ecUGK5S5HfGGjv5GAKuxOpRAo+txfJeBLr31cOz211SmTJ2K3/wONQVVuD+h270K22Du8uXgKPZD9FxFJxeN1+HD/gRBlwsfmrbyRjocHIp9I47fTTha0pJK1EQpi0zMDWfLAW8UxC4LKjTjxaWgN0j28JSWCEbrUJ4ezN1+ajskxpjkcTURmHOHDQQIk06cjIbP/mq28MIFABiHzdmHFjEckkpWbETOm7jd/IAZK2OABHnHg0LE7FIJfNkivguw0q65J6N4Duh/UV5inh7nXvrZPvtra3oLasGocfdRi6du6CcHu7fEZlVZXA9+s//NgoMdhwzLCTJIhKtUfRs64LFr46X1jGXo8PyUIGQ0YOF5iUUG6Pg3rLvTBwMQ9hkJnQuQKCLg9Wr3hP2lx0Zj56/BnYtmOHtPbwGuj8P/rgQzS3NKKmskbgs+MGnCzOWjoF4kl8s34D/DTv6ayQeo4fOhCO2nK0JUmyKaLM7sa6t5aKyhZZyk6HD4NGDRbDzXIFywJffvwlksUEhg0ZKoSY7zd/i5rKKiEq7d21W0gzDBq5i1g/PHbQSUIs29XcIMaP5DqWEtzMmOjQWdNiWxYJcawXGw6da0ImN9sD2SLGDP2L9Z/LGrP1z251of9xh+PgQ/oKJBkLR4SdvnLRMuSL7CG3S+Z7zNBT0YtGraUFqdYINq/5FEVmNA4S9+IYcd5EwOuUoJefl25qw9plq1TfO9GmfAoXXzFDapAk7tEQLXjtDWkLumbW1djy409SlqiqqUZDcxNcPi/eenUBPGyVMloUJ009G80tLWp4RXsYK5YsNyBs9RlTZlyELbu3o6ZHVzTGVMtlMhZTwjZE1gwpZfINXAUFRy9/nVnzvhr65IvOl3p/l949sathr5SWWKck0rPg1TfghQuDThuAY488Cg279shz50Q66iM8NneuECVTRI6cboydfBaKAZdi1yfTWPjaAkGjpP8YGUy5+AIJvkQHgAGW1YZ3Xn5LrofYSaqQxdkzpyFt21+LXsORZoe+LyspyLPlGfDaXQhZnGhvbMGrz79SYs3EM3HMvOoqgZuZkbJ9ji2wr7/4huy3GddfrnJvyjTbHEg0tWHp06+iSCKjyyMP6+I5VyJlh5A02RERq2/GS48/g3RaMfjzFjsunXO5lBRYTmD77ctPPF8qrbSG2/CP228TFIothXSmzPSeenwefFY365nybKORdtx5z11CVLznP/+W977+xhuEcHv3nXfBYQTmxEqvuv5qaRF1lwXRLOvvhluQHiJ0FllDttbu3LYDS94gj0AziSy47OrLZZ3JJX74oUck4HBbXMjkE7j11r8LgU9mrReKePLRJ5AupOG2uuQcXXXtLGHSUwiLZ5P6GY88NhdlNiJViiRNPsXVN1wrwdAz855DspjEjdddL8HQkw/PQ0aCEifiSOPKa2dLO6DNYUMhn/nDtjVzht0x2OP//97wJo346I4InemWIscSIqQculmcSNjkhkNXUayhtcCStDENT2szkE+i+KRqD3eshWs0SQcbmhin70UgfQPG1w6df2tGu87aD+TQ2S7oEq6QaTjOMaNPLmoKvgiTGDV0UYnNk3TikAydG+aD91aJs1A13gKOPP4Y2MsD4qTI6m6tb0Tvrt2xfMlSgYXLguViiE4ceJI8+E2ffym9zaztpSIxnDFOtb2R5dvW3l7SLV/53nsIeIPIIieZ6qgxowXKZs2Q+sWUhA2VhYT5SfbldxsJcRcRTUYlOj9xwIkSkVK2lNAtNzIhp4ULF6LMp6ZjRVNRDBoyWKBKbnsSat5f+R58Do8ib6RiGDr8NDFIwqpmuwJh+f9+Cbc0cChU48SRQ4XhzjrWuhVrkMom4HewRluQoIL3zbo6s1eiEPx67vnn0Lm6M6L5pGRak889B+GGZiF0ffbBR+IieIAzyOPok09Aeadq7Kjfg9ouncVhMjvh9bAPPVBRLgeRZDZCfl+s/VT4DFIqATBg5BDJZnkPbP1jvY9ZPMFcQr00rScPHyhZHw0v20w2vPfRfjX0k08fgoTbKn25PKDeog3/Xf6BGAxmrmkUMWD4AGFic6PTKYlWOUd9WixS3yTZi6I1hAcZGKZzKanFposcWWrHqSMHw+p1CcGuNRJGdW2N9OOy37+yvAJN9Q2oqKwQqWEaY7Kbi6Kl7xQ4nyxjR4G1ThveXbIMTiEwKXh0+ISRyORykukyWKJjWbFkGTyWfRDq4EmjhfktYh8FCz5atEKCNgkMSPQ8byKyDqsQwrh/nckc3nt7mVGrTcp1z5g1Ezsb90pGRhSIBpbPO+Dxyr+5dkSDWFJY8Nrb8rusgAv0SZTi7DOVehen6DmceOfNRcgXsnBKAA2cc8kUaaEL1FQKssTnYJXDb5KeZe0vX5BWOXu2gJVvLpG9qgKPIiZfNEXBnU6btNrxWnbs3ImDevaSTIt1aDqwRCQmLZVcL7ZRPf7YY5KpEToVlUC7CxdefomQ9BhkcQ2IKAQcXtl7kWwMV82+Wsiw5MGIVGlVDR697wHJdPlsaQonzroQCYsKmFlO0tK2mh3cETI1G2Q7g5ZMAS8+8ZxxIiH7adbVs1QCQEKtnERI4EJdDN4vuwN21+9FdXUN0qmsvMeCR5+FXcSACKtYMXXWZcg4reJ42NJaCMfFoeu1orzWtNmXyc8ZXDx+7yOS8TIx4N6bPPUcdO3RHbF0ElYnyxbtsrc6VVbjwTv/g3wuLY7YYbfK9do9Ltx+911wO7yYOv0C1NbU4N/3/Evsrer8tuKKa2YKES9jheqR551ls7JOTLxYniJBLxlL4L5//RtBR0A4Q0F3ELNvmKM02fsfhrvvuhutba2oKq+R97jhlhvEllJH4OWnXpS9QgfstDhxzZ+vE/SRTlz0H6jt4PfLOXj6P/PgMxw6me+zrp0jHQDznnwSTjhx0YwLhePz6AMPC6eFJEiWMC67YabsPULuuoa+j+ioOBNaTU1n5hqG15wK7fBoX/cjsxkbRGeyeh55Ryh+3z4i8rePJ6Idr4bcBYHjmTKElLRDl31psShhrA4TMM1ogh5upJ202XmbnXTHgEBfn5kYZ67Bq++L+lmpp10cu9mh66lmotZlOHT2n8cjMYnIVy9/X6IpMtkJ5w4deTqayHr0eYWEwywx3NSC777aLNfDflu7zYmD+/eRTf/9V6w/E8pNi+gBd048l4aN/6bhzKVEkY71xIaWBtRUqnrXSYNPlg3E/nT2DdOxE8JjTZLlt68/34S41IJ88j5ktUvbk8slmR6zdLaptextkZ+rO8hj0NBBylFnssIK/u8nnxuUNGVgh40Zjsa2FkEPCFOxDeuLDz9DOhETOJNZVv9BJ4ogStOeenyw4j1U+8vFUDMCpjFhsON1+ZDIJQWi52HngUkSBnV6hVQ2+pwzpD83n0jhs7UfwedUQYXO0PN2i2R+5dVVcv2l4Sg2qwREXFx33gJ7Jo+Nq5VD58PlPZw6eoi0KnGIA1vF2D+/5t1V8ELJhpYcOsdwFgvyPLVDl9qRBTjp9MHi0DN0eIUifIZDZxTbUuS8ehfOm34+vv7mG/Q6qLeaEMUhJ4ygMxmsWbJagHWS9XTbI+8jno4h6PLJczp5xCAxUvxDEiWzfQYgdMDM0Fkb5OQnZjvcb5IVirqfUvtivZgZKaHmFYuXCRtfczGGTxwlhohdFnw/IjvLFy2BGw5xdnwKgyeORlYkzJRD//DtfQ49iTxGnHsW8i6bEP+0Q1/19jJks2kRTGIVfMRZY4SLQF4EndOObdvQp2dvMfLzX3oNdqPDgOFWAjToVviNHJzXoB06AysOiVk8f5GcFxKnCB2PnzwJNr8HaV6n2yF7i5C8sIQNBTz+iGUKe64gQd7S194uOXSa08kXT5H2QDp09tDT2XASHGvOXTrVCcE0FY3j4QceRI2vUvZyc3sTasqq0RptRWVAdYGwJHbmxImAxyl95jy1C15QkDv3N0mLl1w5Ha3RsCiC9erVC/W7dmP5/MVSsgq5vIhlEzh39nQkrbnSEBitd6/lb3/fEAO2ggV+iwPPP/qsXBPPNPfSNTdcIyx2tmWWVVSoTg63C/2POBw/bvlZgniK7ETCUQlM7Ok83pr7HBwmh37erBnIumwS0FM9sNAex6sSOCiiJTnpF8++DFaPC5QffuTOB+XEcU0T2Tj+c/992PLbrwItk4BHQ07dA4ofvbdouXAIVPdBAVfNuQr3P/IQqBxw1Q1Xi70hc/3Bu+8vJU+/69BJLjUIzEwqyCva+dt2HH/MsZh15VWoDlYjU8hg5syZ0sYbjkTxzLxn5HkxoJp27QzUNzWgprxSiG+P/esR4zN5jzlMn3m5PDt2HdH++gJ+mbxIFPSJBx6FI5FDmTcgpbPzp12IF194Vc7dtCum4bD+/aU1zuzQaW8uu36mlBHp0AsGKc7ssHlt2vFpjXrtaPV+0A7fDLmbgz39by29e6Cfqc9RWGaJbG20TZrHyoq6oZFFm9nwYmWNLiydeZtLRHx/s1KphtH5txl61/82k9/EORtTM8VnmWB9HQiw5EhdAXM2bzl2zClCiiuNsTT1odMjMENPJ1II+kl0er8EufMBnHraIESRk+iNbVoUAWGW/t03mxH0KVYtnUrPvr2kfrluzVphpVP4gT+gsHyUbUuWInxOH8IJ1uJDpWffnggLUeSEE09E30MPkcyH9XaZsEX94/JyNO7ei80bvpYse2/rXvldbl5CRNQ85sJrvdzvvvwO4RRbk1gLs6Lf0f2kXYgOgzDlN//dJAtL9SVmtf2OOBx13btK5sqM66svNqJlZwMS0TAq/CExDP2HnCSHtsIbwJcffo5kIqokX30BuXcqKyn+P6Rlrtxo2+Jh3tG0BzmPA6cMGiB9xyTFLV+4GAG3r9SHfvhJx0ibCqEs9rxy8egwGaiQpZ51K4iTTpaZxherPjZqoerAnjpmqPSNUrBHO/R1y1bBJw5v/wyd2SEd+ucrVYbOa+T1i0N3WcXh0Vloh86WuTiAXbEmTDhrgsj0isSkzSbjQTd9vknWg24zWYgjYPUhnGzD+HFn4pMP1ktAkU7G4fP4MXDMMFi8LmGdWxwqyyfUS4ieE/6YJfJGmQ3yubfGImiLRFBZVS11Q4ryOPJsJ7NixaJ9Dp13OPLs0RKYsBOADp1PbOmCxYK06NIJHbo4SmbNzNANhy6BFR36+WchZ7cK6ZJogDOVx/tGhp7MpGBzusWhw+WQLJsO/cjDDscj9z0oveK1oWq0x8kWLpO9wPaxha8vkHWQAJAOffJ4laEXqfLlxDvzF0kgxL3NDOfimZeiPZWQ/mfW0kVTPkPIzshoiLAxYi8A9lwRzjzw9ktvyDoqMlcRZ09TDl0QGX6wMVGxlq1X27Zj9aJViGUjKHeo9kKFxuVx1tlnYclbS0qOU5H4LhJkgueDehJL57MdLqt4HW43zrtgCmo610nbGG0Mz9irT7yABLstKE7ltEuGTodO1EkPrdHGU8+i/j1jTIfOoOXJx56A3+5HEimpGV910ywkqAWQJQmMJDcrAqGgiJ5QJY7IFstfHAFNno8jU8Bbjz4HpzCm1fCdc6+eIRk6uS7M0Ivtccx/ikQytUfo0KfNuRyu8iC+/+lHrJi/rNSeyWBy4tRJUpemCiDRAIrKcHtRm2DuPQ/JvmP5kuIxzeFmlIUqJYOdc9O1cBstjGSJV3rY4qhIiDpDzxoZOsMXB9ceFqRTaQS9fuEpsM2YiNDLT76ESDKCMk8Zps24WHGHLDbcfe898Dq82BVpxG0P/Qs2lx3R5jbRcnj18RcEaWCGzafxz/vvFD0OImJUmksmkti7Z4+cyyfunQviMdl0ClnyfOxu4cM0RBpx6623ShcOhcS0Q2fTHDP0y6+fCd5Dwaocup2yvIbEr85UO9aYzQ7dnMHvc27/t2zTMXPvWGPnOtpETnsf5K4dqZb6FSdscuglaXNDu4XJpR4YZob1/whZ0A6dr9Gyy1qsRgcsmkinSwr6DJgheDp0C4XWtKQveUZsW9Msd6Vbrshxwo9jy5rVLix3EizeW7ZCZB6DbMPKZ4TQFuhcI07Xxp71bF6kD9euWiOfH00RJnfjpAGnyIH+4tMNUj+3FgsCuVMmkyz5WCEFt1UNfeHmjSVjAp3zi5tq5PhR2Ll7t9RvKpil2qwC49HIM1v68IM1xgZUG//Qo9ScaWbmdOp02ozUFi9ejLqKOnlfDpcZO3as+oxcHuGWVvz6/RZppaOKl8DVpw+WDJ0RONnbhxzcB6uXUFwHSBM+5dS5wSeguksdWnbtxaaPeH88YAq5+3XnNnTt1hOJYhoOi0IhaBwLJIPY3GLEqZU09vwz0bRzjzj07//7tRjRlGR+LvQ/4ShU1NUgkcuIM6ORo/IVNwCdWtymIKpAwQZ3pijKdPtgwQJOGTNMIGPt0Nmr/eGyVZIZKpVyG04yIHdx6EXg8xX7HDqDghNPH4QkHToH8TBDLyjInfV4Xj9JcePGnynlEErmdu7SBW+/8nbJDjdE6nHR1AtEOY4QHB305x9+hkw+JbKbzKqOG3oyYrmMkpcNBUWEp6qiUmqCTQ0NCAUpABSXjIk1Uap1FanFT5lLk0Nn29qKRaw920uQ+6jJYyTQ4DPzOt1yj0vmL5IsiZC3ztDp0LlufI8PF6oMXbHLcxhx3lnIO9QwBaoFikNfuAyFgurXb06EMWr8OBx3ykn45PPPpA7+5OPz0DlQI+sRjrXhphtvxO69e5VUbFUF3l3ITE1ntMC4cxUrXCBthxOLX1ewPM9FIpvAxdMvxS+7tqOsthrJYk70HWLxmBLGYC2Vf6gQR5Z7HhLgvPXC6yWiGoOzyZdMQYKwuVMp7hHd6Na5C7Zv3YYlrywWBE5rTZw2aqiQ4qjhwLGZb73J+jd5D4rEdsGMi0Wtj46YoivL3nhHfp8GkK+4dNYMEUOiM2WtkCWXZx9+Qs5ILskyhQVnX3Wx1NCJ6OjZ83w/PeDkjzIssvkp3vTM3KflKelWxVGTRqNbzx4SxDHIlD3ZtSv21O9V5aDaGinvUXDF6XTDnilg4dzn4aBqGLsOLBacc/V0ceh0ZD6nC8W2ON585mXYimq2A8OsabMvR8HN9isPHrpdZdNGjCQ97xSuIveF6CIFaRp270WX6lrc+pf/hd/phs9OJK6ANDKYOedq2de0cQwGy0MhPHLPQ0ZN/vcdOv0RhwQRZtdKnQd17yXw+b+k/9uNmFGKvOaGOWhvD+OBBx+U85SHHRf+5UppO/RZ7Ei3RfHWM68hX0zDbmEQnsH0mVegtlsXNLW3il+gQ+OeYJBzx9//CUe6iKAkL1bEiync+JebpZVLlCJjcQkw6NCJTjFgKWXoBuReYBeATZFgzZmrdoh/5BjNQYBZmEU7/I71d22QzI5dZ+jaUXeE3LVD14iAzFrQ2bIxvpk2omP9vGMQaobhNRrB1+h9rmePmO+X1097r4MM8VWGqI2SQ6Yg3L5ygAQBJ4wbWFKKE/KKQcOXynLRIpkmM3TWKj9YtgoJqcn4RVjm+j/dhFWffST94g07d0uGTnnENe+vRjpLWJ3iBjmcPPAUhMrKsOydJUKeqfSFxCkedewxoppGFTRKTlJhjFk3ofTmpmZ0694NkVhMImpG1sxISBqhSAghNbJw2/Y0YOu3vyAi/ZQqCDhlyCnyIPQGoaEgTL1pwybkDFkVRqAnDzlZepHZkkOY8duN30igwt71VCEj1xesLJesiUamvaUVm7/4Ch6jYkd2+7Gjh8JfUQZrKoeN6z4BOZuE3agdPWrcGdjRuBfdDuolDHWp65dXCiO9adceURWL2QpoamtBt+pO4ig+WbUO0WhYMYMdLgwYOVQy9PrWZoH4CY9Sp57jCBn9F/zMSZVD92SK2Pj+PofOsSd06Mww2XpFJTA69I+WrQKrmMViHnmLDScMH4icyyb3KRm64dAVW7+IE4crhy6T9fJF+A3I3Wm1ozERgdcbxIgzR0rQQ+f8+YcbxEjxGW9v2I5/3HqrCGlw93Xp3Bnh1jZ8uHadkCvZYmS3OTBg1FBYPE7kHTZDRSoqUq8iKsOAhTKdbL9LMzwpCmJRsFjgcXmESUvIXWfo70qGzr5eVX0cPfkMpXOez8PjcIlDf2f+25Ib02nTzAwyMnQ6Aellf6ujQ58gWTEdOjsc3OkCVi1UWSw3A9AAACAASURBVFkkEYXHG8CMa6/EZ19tFALi0vlLxblRIMZOZblRY8ThVlRVKk6DzYrH5z6GTgFF5mRmM55BAxseC8qhL3p1oVwdjSHvfcolFwja4ikPoi0RE4U60XMXcUelolhy6KwvFy1463nl0FWLXhGTpu9z6Co9T4ts6zOPPS1925VOckyKGHL6IBx1xJGix0+omONzH3n0UcE0VI4KnHXBZETTKQkwqc0+/7nXSgEIHfqYSWPhLwvCS0lhlws/f/8DVi17V9q/+Nwbw804f/Z0ZB3F0jx4GiwaOQbhWua4o3HU/0+HXu0vwz133IUA2yglAShgxuzLJCtvbm1BU0szjj3uOPzw44/o178fWtvaJNBnPblL9+6IULc+V8TCuS+AVF5VLrBg8tWXlhy61+6EJZwoOXTuS77mktmXY1dTA0LlZSLG0xZvESU43sO/7vsP2mIRtITbBer/cuNGmalAoaB5/34Erc0NqK2qFS2C+x5+AF9+87Uo93kDfik1Ndc34rl5T0tZiHfFEqdk6E67wNU82zkLdcWzMtiHiQwDW07/I2+DpbGudV3wl5tuFtvNPXTFVVfg6ccV3B5Lx3D1zTeivhCTclzvms5ALIV7//ZPlLuDUuZx2Fy49Jor0LV3T9Gq6Ny1i/BP+BmFdBZP3PeYXBe5Sx5PAFMuu1C0ODjoiOU4EjvLfIGSQ2eGzrDrsutmCjqUtxbB1kjt0LXDMsPWtLvayWpnph2c2aGb4WozqVL/rvlvs0PXLHdNitPvrTN0QZY4ic6YKNpRWEZmJxgb0sym1//WQYXZiZudu3kyX8egREqWBkdAkkGTSp16LTXaVEKnYXeB3OXDZFLTPofO4SxsASPkHmkLSw39k9XrVfVZer0d+HX7Nlx23Wz8+PNPOLh7T4S8fjz31NOoragpwe082L36HyQ1q0/XfSIZejabhN/hwSkDT0V7NilKZZSG5Hi+X37eIiQvflFSkMMgyKKn06N8LAe90LGTbEMRkDKbGwtefR3d67pL/6te9AkTJmDnzp1iGAhRb/l+C1oiLdLPqWaIWXH8gBOkXEA4jDDsF+s3iINx2VzY3bQXM2ZeIdrX7FPn7F8eklVLl0sG5Le70J6K46wrpokgw1F9DsWil+eDytkUkWGXwMDThyKcScLh94gjYpT+6w8/ocIXkL5pieCzCQkaKA/aVt+I3zb/JI6W0Bgj5FOGDkY0kxTnTdEH3gsHpDQ1NYksZX2sXYxQMG+DJ13Al6v3Qe4kq504eqhy6Dalf++jQ1++CiGS4gp5ZK02nDBioGiE8zBKhv7uR9JnrZTQijhpxGCk3IQfi7AVivDrDN3CqBuIpOMYM/YM2XD9DuuPO++6C+V+DnxRyMsJpx4vLTVUsSK5jSMiX37pJdRW1shYSK7GsDNHIm0pIp7PSBsgWxoZIJDoU1tdje3btktmJZiCyynsYbvDKXu0SIcOm0DNhMtXvLNMQi512CwYNWmMIvRkc0o7v1DEkgXM0MkQVs504CQFuesMnQ5dEx+TyGH4+RMEVtQOncHTqreWIZGIwu8NoDUVwYRzzobN4xLS1atPvmJA3Xlp0zxvyjlC8iNExyyMe3jpwqUlBS5p4ZoyUTl0zihwOLDolYUCfzKoIUFpzFlnyLhM6ouznYoMbLvHWWL0SJuNAevSmTPAWfiiEhlRfdBFTJphOHQXkTLAm4EEkq889bK8riXShJpgNc4+b5KUPKorq7B79245V2+9sVDqqtliHi6LS0h6CWawPp/sm6cemycBBY0Ls7S///MfMtNBJFDzefTtfTBuv+XvqPJw96k6+5TrZgg5lMEu0TTW2pmhci/p+unvOvSCBfVbd6DfwYfguSeeR0u8BRU+jhst4ILLLpS2NXYC8P0cTifmPjBXuBVTL58qiIG/rAwp7qe8dugqwyacPnn2pcg4LNJN4SPHJ5zAgqdUyx3tB3ftpbMvF5U/Mtjj4QjeNJ4191A0F8f1f75JkLH6xkYZh0o1vQfu+JckBBr9iSODG275s6BvHODC7D8YCKCYzePhO+439tA+h07NixLkbinA4XYoFNLpRmWoXPQL9u7ag7rqWuzcuh1L31giQQ4d+oWXXoiXn3tFBgRxPa77680Ie4pI5TPItUSASBLHH3IY7rn1DrRF2hAKlsv5Hjd1Inr2PVgQj93bd4pU9bMPPSltbUWRBldo4423/hmpXFYSMOpMiIZCvoC596sMXZNwL79uHymO72G17ZN91ZA715z7SHNxzNkp94Z22h3Z3yWHbJog2tGZm/+fKou6bc2cCWthGWkr+wNhGbND1/vUDL1r6LxjSeFA3z8QQ15D8OY6+7735zTQfYI2UmLo2LbGDJ0bki1FhBLZrsYojIz3DR9+VoKVtMBCfbINZ597jmTnjNy+/vxLxAwjF88lMfi0YfAG/di6fbtkZ+wB5gEKuangZMHxpw0QR7Vj+3bpvSRU8+GqdeKk+h3ZT9p8GpubhQnPrJyZrsPjkkiWU78q7R4xXOvWrRN1OBJAyAo+5LBDpE2IB/frjV+jJdyCypDKhmi2I/EIRoweBbvXjXAkItDQpo1fCkxUEawQA9gSb8OUaRdh9949srHI3q/1VYqh3/LD9+jTrz8OPe0kcZbplrA49aXz35JBGIFAEE2RNgwaPRyhmirp3ySZpFddV2xc+5lArceefDy8dVXYtnun6KMTcv/k/XUivOL3kWiSx8Dhw5AsZAX2+mHLz6UhM6w52txOtOdSsOSLCGQtcKfy2PThp0qqlw6MOuyjhiBhOHTW0AOGQ5cMvZBHymbD8XTopgz9M8Oh69ruSaMGlzJ0rl3JoRfVEBn2Qp4xfqzouZMBy7a8n379CX0POkSIjmw/u/iii9Da3CJZ+oZPPpNVIGoikqco4OTTBgkUTG19jil9/ukXBC4UTgOSuGTGJeIYOLXP5fcqVb5giM2yokDGDF3qxoTcl+xz6KpkM1ocusDlTmboFixdtFjoaISXabQGTRotg3NotBiwrVuwf4Y+/Pzxwi7me/jtTkFDPnhreQlirY+2YOolFwtbmfKib8yfD7+NwpskQTLLtuDMM8eJYyHjeu4TjwuipEZ20kEAE6ZOkiyagRYD5reNFi8G0RQGuu6G69HU3ib7jcqEVChMCNvd6ONmDa2gJn+R8c8BKIteerPUWkd4fNJlUxCHgtz5ulqbF9G9TXjt1VcRcivdAHVCCjj/vPPEqbJ88OjcuVILDwWYwVuQLmZw3oUXwEoN71RKmPxUxgvYFTGVNoTZ56xr5sheZBZ56y1/Q6+qbuLMdm/fJizwIeeMRtqWF8IWA+s77rgDQVdQJnPx65wZ5/yePwdZ7n06d8feHbvx2kuvC/omJHXWsC+YJHuRRo4a5vfffz86l3eWZxHJRhB0BHHOZVORdyvERmXodOhqP5x99SVIOyySSXKYDAi5P/nS/3Ho8nkk6EZjePmZF2XGhd8TEAfHP1OvuAh1nEbZ1oZnHnwSqXRUWP75dEoQsZvv/Dt2NtfLGFS31ytCWtTrIDnx7tvuEJVBnaFfec1MEbGiQ89YyK4owBP0SisrdSfEiVqsSETi6NGlKxp212PeA1ShU3XgjJT+OHY1L4HNmRefA2+vWkSTMfhyFgSLdmkDvO1//4ZqclOMclMRdlz3txuli+W3n7fg7RffRCYdh9/llzPLwPKfd92BhpZmVHWqlethRxDRWpZWzQ6dGfrl1yqHzgydCRQ3nc5gdXauHbaWTjVn6eaMVEPSv7tJjB/oerr5b+XA1W41Z+gSTJiEZTr2oWv4nb+sHbq5Xm92zPpaD+TQ+b2OJLqOjlvX2PWwlv05BqrkaNZnsPQfeqz0oVMhTor7hoAHlY4IEWZSGXSq6YSW5masfHclCLMSzmRmRZKaw+FFNBdD0E4JS2b4ObgsqgbNmz36lONkihDJKXxoX328UYwGQcREJgm7U8HyqUxShEiSeTW6kQeaG48ZAaeUbd+1U9q22MMrIyrZvpRMI0TYNp7Epi83iXnmoeb1ETJy25RR4PtIXdKm9JSzhSwcVgcOO+YI2ANeqcdzxOcXH22Q++L7qPGljDyLiBcS8Fl9ovREsRgaaGZ3KeSEFMfN2b26E5p27Mb3n22SZ8DAyGZ1So2xXfSSOZzRikwhgZCVHHPFYk9bbRg69nQZl8kRhetXrBEUhKQjykASFKa6Ep/R5PPPE6NKR8ihKhwLSpiaMLg7W4QjncdXH34qdW5CjjRMJ40aIhm6tBYxQ7c58OG7qoZOJn6GkPuIgaqNycjQP333Iwk4tEM/dcwQgR81JO+FDZ8u/UCehIabBg4dJNDjnr17sXbtWlGiIyJCQQl+JcQA+JRgRT4ja0G3oVpZrBg18QzhCXBoAweArJOZ7PvaSQaMHCCOMFPMw1cWFI1wGiqKdICSr3xidGIF4N13zJA7MHLCaNmLQopjax1JcYvekX0i09cADJ00Wur3yiFYsGbBihIXgus88rzxss4SFNidMrRileHQiQxxncZPnShIDJmvb8x/AwEL8RqFdKjuENVOyHtWTAv1fd4HjT8151nXZoZO1jkdOs/UPjFgS0mJiyMof/7tF9R0q5MnKBAfRz7mC7L+DLzoqN5+cUHJodPdnX35FKm/c8AHnxVaouhV01kgdxWkq/OTNVTilHyyCwlj/K8geUJnzOOyWTORc9jkTJL89ORD8yRIShWTgvZ5bTwz7IhRuv/q3CuxHYWMFDF51oWiD05EgoI1rzzOueTqK444ps+YLptA6pT8Y/yb36MeTbypDb279ZA22fkvzJff29m0E92quyFRTMJjUX26/EqBMp7stHDgrKlnobZLF7Qm44JUvDn3BTmTNOTcD+fOvkTG5VJTQLetvT5vHymOKzh9zuXCSO/WtauQ0FhKeuXZl0vKf3y8XBveQLyYgN9CGRdWvjLwWJ24Ys5MxC05pC15laDk1GAnIi3S7nUX271Uvwr3wJXXzZRxyQwyGATz+WU43MejBKOZSIhORCAoHQCxcFQg8mce5Txy/aUc+/Tp0+GpCiHpsWJ3414cffChiOxpRKKxFX179sYdt92uVBkN0SQGD7FMDOVOVS7lH3V2Hbj6L9cJ14DlUNplJhsUMmptapbzOfc+laETcqddu+L6mcKFEaW4AmvEyoqYYXPhhMicgn3ZuDmz1uNHqXmhHPM+CVQz9K0d5oEcuijE6WFfxntoZ65tj7QI55T/YClEfm60sPEaRXXUhAbo+9BZtLmeb3bW+j1yHMGtBWwMWF06r6RGXii1KOsae8eAh9PWtJMXHsJRp59clAlrxg3J9jOo+0JSKxQRi8UFflv/wXqk8kl4bOqQnDjwRHy+fgPi+YSoj6ne34I4U76GkDbhLsKMZGXzovw+P9asWI1IMowyT0hqrfxNfilIhofKhh0NO9CttjsGnDZAJmVxs0uwYTNmYktjbVEU6jgL+aijjsKSRe8I6zfgpDY8gTP2+ToEGjrrrLPwyksvozxUJjV6tuOdMnSgOPSffv1FZogTzl7/4UfwO5RuMYMDYZLCiXAmjLFjzsAnH3yMRC4Ov90nV9tv0DGSKZM9zTnMfrcHH61Yh2g6gpCLxBNl0NR9sQVJDVtoj7QiFKzAkcNOkuicB4CHj8TCzz+iHrua+54spkQ6kg5g4OjBQkBkHZatQFR+Y689CTDsH+Y1rHtvdakHmwZt0LCh4iTYbsIpbCSyfS6tbUAsG5MRsSPHjBZnzY3ETcHr52AL5pf8OvzkI6Vlzk+Bjl27Rfd+1bIV8AhjgBl0GuPHj5fNR4fOa5rPDNWhNPPbk+0iy+uCUwZ9sKY3efLZWLTgHXmGkXwE48aOkz3CwLEsGMKqd96T380Ygy3GnT9e0BlOm6IxI+QeCpaJDgEdGAmSFIVhP+1nH3ymAgdplbPjhGEnSt2UKAs5CFWVlSK8YegjSq1/0BlDRZ5YWO2U4l26RtyWmh5gxZlTJwg6ILPj4wnhU3z98VfyU14j98jw8SNEc4BTpfh5Lzz7fAll4L0kigl4Ld7SdU26cBIWvbxQINFwOoJrrrtWDDoznGOOOQabvvwKS5YsQcgRRAopCRI9FjUnYfCYIaipq5Ush4pbPFsMhAW5sViFL8DBPwteeFMhbMbdTp5xrqAVPEfiqCIJeYZ9+/TB3//+dzFWAYcfSdM5579Zept93Rw89OBD8rz4Nf6CSQjUVonCHrNDwpTPPPEUfErFAOFMuwx/4eeH0+3461/+B0888DjC8TZU+spFMGnklAmo6Von9V8qKi57jUx6rm8cAXsAF195sQRjglxIAKgcmeCIRQt8Lo/AzCS2ctzuv+64B4lEDFXeSsSyUQQcAWyt34YenXoiwadYyOJ/bvmrwOScyFdJYZh0Gq8/8Yqh/yC5GqbOvEjKInxO3FPcYy88/pwELCo0s2Da1ZdK/ZnoAp0p9wTFk554YJ7K+AybRnvWbJQD2hKtgrIJCzwSFgXIHXt2oXuPHoIU8mdtra1ipOc/9bq8R1u6FRWuCkybNU34FeUVFXJdCU5xY4BjyJNKyYWWQjOzOR0ik8VTDz1Zcui0iwzk/3LzzUKqtYQ4JCor9oNKnwxm2Wp25OFH4M9/+hO8dtVprsY5AfFMDGXOoChhsgn3ojkzxIawdZPdLfQl4pCyOXGA3JPz/v247AcGvrSF199yg0yG5FmJx6MlQpwus/DetSPk72nnrrP4jsQxvkZD0x3r2Nqvmf82v5aBs3B1Ogxn0a/h9ev3l/c2Qdzc8LQpgmobZWKdies2Nn2tHd9f3tRgz0vIJsOG1B8zZM9XmcsQ+lpKrHj1Rvt89tHDT9FJlvGj/aMdRkKaOk9hlkq/yriao80YN26c1Ibee5fMb7s4CF7MpZdeik8++UTYsfx9KrbRUJE8Q2PFaWFcnGVLOLnMqWrfnDNtUfraLbEWUXr66utNIjSRpSgIFXm4cfngpdVALSJlMisrKiRwoAAJI/3nnnkW3asp70jiQB6nnnyKfO72X7aVSDvReBSDThuKn3ZsxaTzz8Xq1asF8mPdfuWilUgiWXJojdFGXHnllfIeK1euLH0/UojhzHPPllY6ztquKCuXkYgczEF3zEzRAzeS+bjUgit9FfL5u5t246//879Ysfp9hDrXCHTKXnjOw+5c2wnxaAyfrF8vzoSwM58PhW6mXniBOBXOtaYyGDcX5ybTgBO6/n+UvQe4pVlVJrxOvDmnil2pczd0k5okSDfQEgdskCjCiCBDUhEQxSYpDjA/EiUL4sAAIjhiIwrMoAiKgyKhY3WFrnxv3ZxODvO877ff766z69zqf2499dx7zvnO9+299lrrXWmvDRD5yEc+YpPDk2mjjRufeiNpD0UPxsB1X/nKV2y8N9lPDIPjluffwiIhCA6Kn77+5a+nhsi51XP2qle9isYDT3jL5ViU98EPftCmBxCWA+iZPeEpT2DO+6qrrrLbb7/dbrjhBnvf+97HNYJixs99c/fZq1/9avID7vdP//B9m9tctJkBnOVs9sgbH25XHLyUrSxv+zLAPrHoEbp98tOfZoeuusLmlhZYbQ/DBmFMNDRCdS+UKpQhimg+8+nP8BAZ8ml1gc/E2HE9rsFxoAjBjmQANjg4Y8le+cpX2uzsLL+DWoePfvSjNsoCMbO1xpq97nWv41Y8CBLojLzx+9//fm6zRPgSRs0LXvQC8iot90aDY/n8f/+89VhvCvqY0/Ne8jzWd8CwQC0BlDV+5jfnOQ5EYLDt8tprryWt3v3ud9vOkZ0EdZwhjbV7+W++nKkghFxxEAgUCJQG1hm/ZeX/5aeTlq0wOtC9641vfCPvj//Nat2mR8bs+JGjrPrGAUef+hAqxpMfwBby0rfeeisbNEEWP/YnH2NzGRgm61ayJ/3if7IrrrnK/v3f/p3Hv4J//+Dt7yCI4+Q1rOup+ZP2Jx/6EOtjPvC+99uBnfvJMwvVFXvFG36L3t3C7BxzzJ/9xGfYrU7V/b/8shclUQuAOo5bzaC3fuL5QldUNss2MjTClNnsmbN2/dXXMlLzljf/vu2d3GOlVsn6sjCikgrr33z76+3Yifvs1Lmz9qhHPNyWzp6zqfFxe8c73mGjhWS9VxurBFzIO0K60AtIO7zzzTh8pGnlVpk0fsvb3spjWE+dPsWOkAf37be7b7+DkQNU9L/l1lttemiK94RvB+flTbf+rlVqNTt15jS9cuT4AW4wFHUOgir+3/zmN9tIdsTW2ms2nBm2d37wnZRljAmpRPyXF5sYEJm0Nak6nUEn/c4b38iCyX7DoUBmG411e9d/fZetljZsbg07LiZoxKLj3ejIaHrIC/r7ozkUaLlzeEdqpKCt87vf9S47fPQIj1xVZ0SBlgcn0O5tb30b5RG0Aw+/4w/fwboMyCJy2CiKkxOp8LE8WBalBW/9YoAuPPC/U0Z2gJfydtKVhedVXBiG33JwVdQmQ8H/xr0KhTzbIXsjA38rRO7vLfpsjQvbTZMohEDcg7qiE90APQ3BqyW2ohTX3/woVrnrvwbgFwfCjm0r2EsOLxbKAB4xjvIEkEGyEPrA4iFvffToUf6tgjTcC4yHBSTwTkwwnwzFCEajV5HL8TOEL+AJ8uSpAwfYB57KCc3oYReH8ISsEFil8ERgdKBC/tyZs/xdq1SZx4GSufP2O+zGxz3OPvLhPyHDD/cNsdf8Tb/wRBY6JW1EW1SeGAuFenWVCgzz1fY3vA9FDoGCsD/k4TfYvSePk6Fx+ATyhOh1DgODnuzISHI+fLNF0IHFCgsa+0FRPYzQMY5RxVGzKBRDv3JEEKBgH/aQh9JbhWJHMxM0bEF1Pw6zQTtL7MXHOiAnjPsDIFH5DkCF54H1AK2wDrgO48ZrgNKll15KcMPc4E1jvfAe1vlnP/uZPeQhD+F6A5DwPdwPY2b+eHCQr9matVJhhzwU6OFz9HHH97Beyn2Jr/Bd9LO/++67SU+22y0WGMbGWmIe8CaQD1fHK7TM/dY3v205K9hNz3gi+4Kj89bOvXuojLDOGTQzWlpOuyUBeDAXrB/Gh2dpvFCAeA0+47allVWeSw0elOKQQlB+C/cADUBf8C1eg49xT7yPH8yNh/dsblIx428YrXfcfjvPEGdDj9VVPhdjwzG/eA+0gYIG+IMeAHDwPWQIvIh7gLYYq3oPqK/CkSNH7Oce+xg7v3ieYT+MX3KGdVZxKMaE1xgr+Bnfw2+8Zp6w1aYCx1qDJ/Ab84Hsgvdg3GBseE9bi9J+07kcK7mR911ZXrGpyUk7feqUHdx/gN4qjH3QGJ0CT504wbMHcP46zqXHrpZLDh2ww2dPcrcHwBxAiHPV0XXuti9+zZZKS/ba33htcvAM/iPUDEBnuDZRi2jNi5qR6kaJXjQKc7H/+QFXX5OcK766ytwvmqIgZ4891TjWGcci4zS/TK3GRlegsXbGAFBBfxVkYc1BxyuvvJI6D+sLgP/Jz36a8CK8zcEhthUGDwPMETUDPcDD4BcYenBE0C8dBcIA8R27drI5EA+aKRZJb+k38CoKccHPGBeeB77BOHE9fuM7lPPE+uIPvx90JNYXQA0dCACVjgKfgM+wBRjNovAbwI3IwMz0DNcNXQNLONd9aopbR8EbiMCgYBlrWIERPTFui2hsxRPLtv57UMWcYEBL3wBDMA/8QGc0eBTvVlGc93Qlg2nO2nniep56vW8H6DIUPLh7QAWg65kx9nUL43vvPjV7Q3dHXe8BXTKjde0cT3dA9x66aODHKNmm8RMmk0bVBeidyfakUQUugsKBcIN5wGT4QdgSQIDXqCSFsgHDQdChgDAIMDEYnedkB4EBCEAwBO5zs7N8Dt4H8ND6rCPza3ZubpbPYM7OnWiTEi0INHOGyPUgv4HOOYGxEH6GkP2ff/1X+/nHPNbOz83ZF//HF+zgngOJlVrZsJuf+mQy9Imzp1NFDGWHAxe0dx1jx/wQbUD7VswLn0Gw0UEJZysj5wvhx/a3zY1NK6AjXLFos2fPEeQHeFym0fBQBT8UBiz0wlC/nTx92g4eOEAv/fjRo/b4G2+yb3/zWxQmABC21uHEKhg6K2trbJiBbW2kL1qZ5mElJiFzbYMAnTAG0BSfQQFAgPAa18kwYYvSSlL1iu8AkLGWUOI6phUAg3XD8/A9PAPXQ0FDCcDTxPswDPA+gAl0wxwFEBBojAe/sdbw8tFfG7lcpA+Q92PBGrLKtQaVCJTRbV/5ui2Wl3jk5enZsyyGQw0F0iTgD1QXI1wLgNS49VzMC7yBeQBMoVzwbPXCxzxQlQ2aMHWxvp4aQeBxXMs+5+E+4G8ZCaAnQ7YTE/S2QeMHP/jBnPOxo0dtHG1uq9WU35GyQmgPn0NBw/hBkZ/qDkBj3AcACmMR40HEAHMCLUF7XAN+wBiwPohWFXrQ2KWRegjxfl7MFc+DQlCBjZSE5BnFY1g3KF5Eqq6//nqOk+diVyrkd6w/xoYxYq0VcYNhiXHCm8N3kLrCjgREqdB3AE1m8B8hcQDB7l27eeQo5oMoS3FkMGnEs7LKIirkju87ctS++ZW/ox54wa+9IGm9HJoKAdRROc499EiL1RrJVr1MlqfzocENIjzgp7OnT9vVV19t84uLBC3w2469u5nzR3X68WNHbWZ0jEfQSifhmaAX1loGoA7QgHxg3OAJ0JV1Qhmz9Y2kmHdxfoHjh5EE3sWuEtAVPAL6oX01QBD6Asb3FHr2lzYpm9JrMiyxXrgGRp3kDdfgfhif3oPsI1InMO/wCDOZ5DxxNP4plaiD0OFN4Af9s7K5znC5PHSkxqRLx0dH6RhJj+3auZOGG4pcoddQ07K0uZ4aVwJKPwbIPPQneAM0xXzwHl7jp4qak7Dt0oOuB1NtGcPnPoeMazygx6Adg68HxYReWXro8XP1PIHkdvfB95pNGNOJQ+ivlweNuXowjwEdu8k0Lx9uPCot2wAAIABJREFU97l/76Hj+zIY6M2HUH8K6Nc98ZEX9dChKKGooUzAzOx4lM1S4aBJA5gTDIabY+HAnFDWuFZCgWsBgPgewnq4HwQCih/KC4uL79OTHBxMvJ3SJnMyUPZpUUwYfOBeEgqAgjAxQu3Yu44zhgHsUKawMNETGZ/99Mc/scUzC0nOt13ltptrH/ZA7ukFSGDsSg9AiWKsUOp4DzSAcGN8EBDMDV7sz26/nSCL84UBhJgD5n782DHO75prrkn2izdbKT3gVeKHjJjLcp8qcuJQeBwzPMGxcf6HkBEAcM54ucQGHdjGB48De50xZoAZLGcwkIwu5nUCgykkJxrjfShpWMqYExQNvgfAw7x5ilvwQHEdQEvRFihyKDfcH9/F+mJnwpU4t35piXMFKMCoQyQAa+0NODCiDEFGOVZXeLDNRrlEpbyygCK6UeZjkaf+u9u+weLIxzzpsTY7f972oVNVrcqICGoqsBasO2htbXECHTAXgA/+xlhkkMoLE51wRCXWGYYU5ob5gKfUsQy/5R3oOwJ43Bt9nNHVC/SAIYnPELYEcOPeI8PDrB2AAsRxqiiewtjA8zAyoMlwqAWiLuAxASjWTEfRYi0A4qAXaIzn4jlQjJCpgSGcttTZJUtCL6Wg9ph4jecqvwfDELTEHDAm8DXWTwaDDAjIAf5DzmTc0MDA/HB8YzM5JQrrD3ohbQWFz/H19ZMXccwogL+vt4/GAM5954l5+Sz3iiNChUgLPNzbPv81W60t20tf+tIkRxnOU2CXQHQ8DN0CmT/WwT3NFqMtaN6CqBia5QCYICMAMxjf8GcqjeQsABwVyn37zZZVg+GpqBZ3XoQoBWiOHxj62pWBOcIwhTMDYwR722HIwIAZRDTz+H0cCyJ1yCXDS2dEJgNHZY4nRyL6CF4A/+FZ7PPfm+xhB69BFvEM0ArrgGsxLq0/6ELZgh5xSVMCITzmkBOmgxOMWjwH3+eBILkcdQraUdOYQWOfYpHtkaFToVPgUADMDx08yPobOEXYqYSudLgGhjV2XKgoU8Do88WgKeQe9MOzFQXC2DGHPFKH3Dq2lQf3f2Nsup+PJOM9/b+YFy4w1Hc7DZ8sa79iY8jfVzKkuQnc9bpeh7Gc5L79Ncpxe2OtW8hdkOZD7fpbdIidbQ/oWvrUWLn2phu4D12T8r81QAgvLF0wFYRWoVoU/6DHL7xpMCCY9s4776RyhNIB4+A7UOwQBryGQsfEcA/cCxMWaGLxYXFg0XEND8Lo7SVD0gsP1bwaI72vkRGCCkJAYEh4Qqsrq1SwGBMYEswKhfGdv/3fdvr8Kds9vTvZh/7YG9jOdL1cIsPhBwoPOWAoTIwD70OZyovDHCDQAEh5m7gGf+M9AAmEBPObX5gnQKDNpAQX84FiQ1QCCh3V/1Cop06epCJEcRciF8h9nT1zhuOBkQNPCEAOIWRuBUoFYDuQeFcYowAIv/Fa7+Mesnj1GcaDdQXt5UHgeqwTvgthUyEZ5qa8HtYMc2Dr2UrSVARjx7UAftwT94AHChDAPWUQwLuTZwultffAfrv7+FEeScqiwnKFXvrs6bP24+/+KNkfahl7ynOeyh7+8GYA5AifgnZQdAoBysCQ94nPQCeME+PAmqkTmaJCqHoHPfAdKVfQCQKE7+M3lCDGCgUEIWVNRwg/796z287OztrA4AArtKHwEKVB2gQpJXS6Q9oEc7hkzx5WDo8MJFuykNN+yct/lRXn6ByHH9BQkRJFOFR3AprDWARtYTxiTclDbeSGk5RZN6Uj5UD5CV668pSgJQo6YTBijWD8gAc5doByX5/dc889dtlllzGChQgH+BrvM12wumaZRpM8CzpijJRNdvBr0LBBL3/NCZXveB88ABqem51lPQhCy0iVAQz/x0c/x7oMNGd61etfxUObsO1NoE4Pnc3rkx0WAM7NjXUaAkyfYF90Pk+DENu/wIfo6Y65Do+OWhPnEWBHDzz+RtNyzVbS6yBEHLH+Kp7EfEAHzBs8gLA16CCDD9EVGJj44eenTtuO6WnuUMC2w9lzCRiixwb4C/ly8DFb+6JAc+48DWvoFqwrnod1h/wpgsYzJEJEBO+DbpJz6D0YVR0eemjdTZ0O/VJMGgFhuyTWDtEE/C1egwGKFAicHvwNAyQxEnBWeZXzQBSAzblwmtvgYJKazKNTY4aHsagwLwZGvJYBrMiReAx6B/NaXV1JPVyPPeJbNZaJjVTwc+ydxziG+3mv13voCbgmx0x748AbI/g+ePdiP95Dx/2lP5gmRmfKEH3x993y5DG+rQp/hdq9EeKB3kctZJRfAOhXPe6hBHQf1tCN8RuDAsMlBQxJVR+uZ14PfdWL6FSVscOHD5PZoWhwLyh2KCAwEQBBnyF/gkWCwqSFViwQ2OnxhJwn9o3iPjgRCADfLeSiMcM6TnoUJ7kjKGl46RAQMB4qppEfQmOT//jnH6VHLC6WFu2XnvdcOzt/3i45sJ8gi+fAUwGzKz0AIWKueGSEY8TnaH6BXOQjH/lIKmyE6KEQ8R+ghXA4vGkAO4wQ5P/ByMijHTh4gEpKuVwxHTw65LhkzcOru+KKKwhGvCYYOvAKEGbAPeFhoKMYaKFoiKIJKmSUxa8wIq4FvaA4lA5RXhbrKy/Bd9pTHQHWTZ4/6AMlJcsUwKNUhRhSbXdxfwmGDCQIMyz7s4vzTD2gfmDp/AIbv+Ds9OP3HrGffu8n9uhfeHSaTwYAoFvV2uYG9xbjmWurqzTkMC8oVXm33F0RCgFVA4DX2v6BtcK6Yk3wN96n14x0TIjWgO8VilUkQ+F63B/dDxFlWV1btWKhSI8QChaFmviPGgoYXPcdO2a7duy0L/3pF63c3uRWKhSNPe35z7CBiVG2F9a6gXagIwAGa4GxyVjEWPADkMF1NMDQ+tW5aLFHIYWANcD9AE6K2gDkZvbsstOhzwKMWIE5eAGyiu2RmCuehblLQWMc2JkxMTRia8srSfi51WJ++I477+SzDh46ZOVKmbTFekGpoeEMdAHWQl4TgBK1GGhiA3D94Ps/wDa53F8dACkFdIbet5xSNnHKFxgpAIjjNw6swTkDqvdgqBf5akSV2i2G3OGINOs168ce82bSnU6Gh/gVv+WIgNdAOzgJkC3IB+S7VEMEMUNHQjlmRArhnSPld9eddzISCbqCftAjiGyC93ANfhNUQyoP41BNheQSdIW+Vf1GCmZto1HN5xINk43VVPwoHM5keIa5nAYYnsjd4/swiEAj7BDAb3wHEcFWs2Vjo6NJPdDqGj3yn/zHjxldwhjOz85R54EvYIiieyUAvRuYykHCfEA7rLtSuOCpJG0z3gHoPmWE9dBr6UnxtyJn3pDtNgYBrPd6twA8x/oL3IvptxANwLM8uHpAj6MBiXeehNw1FsmmZCYOucs44aZVbNa4SFGcx2LdR4YGnxlV+Gcu//kHt0UcWTzepQfzQtlAycnjUT4EHiOUKzp4QfjY2W1xMQUYPBBMDEWBBVRIHmAGAwDCgbAlwAmMDuEBsQHw0zMzSSvRVosWosYm74KLkstZH86EhlDU6hQQnhwVKvNheYJJAVxoyXjbbbfZSB7HstZZmfzwmx7BU4KwpQtKFOPCoqoaGs/GuBGGhHKDEsI1SidAEHFf5JAhKBg/aAWP/I6776LnCUU2NDyUjLHZpGJBLh7AhnursxbuDdCHACHaAOH04W3MZWFxgdtbINgYAxQWQvQIY2KxVcSE8Quc5ZVJEPBdABcMGIAGnkEaFwr0Qr0VC7rJ41UIGOuE70ABYT137NxBIwZGDsLsGJMP/StMibmqkA78A5oePnbUhibGGImhUsHZ21DItTq9deTRobAwdxom6BCHfDKOV52eJtBL0cFAkbGJNUC4V3UdSpVgvABIfQ+KBsYXfhRulcDK2wS/EYhKpbRRUdIHfC1pQtObRE0A3KRxq80c8SW799BDrFUqLBJDGPYLn/+8TfSMU+/irPiXvOyltlIrs8ob46eBgt0S4+Np3hHjBXhgDMo9youGJ9WH1q/BM/DC770dhWlxXwALIxtIPdVr3LIEnsT8wD+Ym6JrWH/QBTIB+cPzxS8ENMtYaW2d4e3z8/OkJU7Eg15AFTdSUQAW8BUMUTwPv8HnMq7A/8i3o4gUtEMPcx5Gk82mdQL0AEMhHD1r7UW3Nj1LtDTGmfBoXLRvz156kpALpkJCZKKEdN7QILeKIV0FPoJuwOEo4DN1YMT6gxaUrVAkK4MeugWyoygF5sbTFJGKCpEIVJdjXUBDFAxjmy7WB0YlHBzcAw4H1nD+/DwNAUX9QCfQHOPGWmAM0kesF9ncpFcLHgHvongNW+oI6IEm5N8QclcEEPIFYIdegpOEy2HITsKgWE/24WNe0JuIJmDLI43hRpPzgs5DvQx2wiCFCT7DOFETUG3WO/Zhb4HVFiji3qwZmJri7yTUnlSXY5uxABFrJVD1ACxA9e8Js2SE+eiA532tv3BDnyWGAtrlJnVHTN+FaJ0Hc3//bp46yL0doGONlEP3oL51nwTQZaz450pfC+zl/dMYcz3dL/DQAehiIn9DCK6EFwsgq9U/SOdsA1jlzQtA9BpMqb9BHBBP1nmtDjjdsu5k2bABRwizIwQUN85PLSGGnpM9tsksk44/3mpLD6cPl7AXr/b/ZTO2CQs75JsU0vBE9IwiZhWdsBoAIAgx91+qcT72AGNUOAkJlr/644eTyLDljPdFEV+oHFVxg6aikNmW4b3VGoLzC5wAI0Hj1mJ7xsO6eetRoR/Nwc9Jlr9nGlmrnqH8d5KJdFapin4alw8b4XI9h3t80R8e/IPwdrVGbwnVx+xHHRp9qNAxSbtsKS/8ifmpCYOPNMUWtsbiw1a6l85xV95LAsO93QHMZOmrwpsKBWubTaIlGCv4AOuC3RXI7fLsZO4LztrUxIR97EMf5TbGkpW4V/u5L3uBrVRLvIcfn+iP91S45j2D1BPBQFGU00QrlISu3iOH3Cp/3k0ZYf6YO8EgeAn+Ou/xxHzDiAv4F15GqNdAqB1d7ljYCt4vFpKjZdvJaY7ecxQPoz0oZCBxLhNU4nqHgUCmIC+8N/ahwxvCbhfqBzRLajK6w+/rPqr4DvdI9UMI0ytcT/5KzqPq8DA9rbUWsU6QjkHYmXgaIoQd+iJsJdMZ2uSNsD9bleiYqQ+xSvErKqle3npfejF9HpoJQe8EDxGGT6gyozEFHuWZBljfsNVPW3/JmzhqF73KwbsKUWs9ww4iypVy1mGNKF9sbJPUnXg6eQ9Vu4Zi+dvirQQQU50a1szr4thrx/1Fh5g+fu0oHhcNmaNtbZJy83T1Ok/RLL3n55G8l7SOFX94Xet1kHDR6xOo8ApOx4sxyzXKgVHZTXfpO3AYPWZkLn/cQ9rav4vJy5LBb4VttwN0NDlgn6+w+V7KQ9609uJK0eA1PlNeBA1jUgb0VkfoDgQmgxfslbAGLwKCYaWQOMkA6h2KSQRzikOAiSNIfacfL7haBC+kfuEgoBIGGRZkZghXyPNJofEkuy6Aji06UEQSOj1LSifgV9pPOKw+lSkZNmzli2kkhSPaxxaemA0MJiZMgdadKJQKefACJVz6PnL7HSAZDI1U4bnXGkOqAHhqVdvyhTwVOdYaQIgcKDx2zBHKUHtsU2ENAEQjKFT+6t4SGI3b80tKWwlMMMLkyYn/9V1551656H6kQy5LDxeABcUMD4dnUwewQ8Ee8ql4jRPmELaE1w7PELsmbr/rThvbNZMcsRsOXvC/8SyF2eN5iC8GcHwj5CisD2RMSg5ydn8/UNTeAPYg7uftAV/PIp1w2l0AAMgA+FyAjnA58rXUE5AJhGaD8cy/W20eVISOdv65nFt4j7TFd8K507iXGkwB0Js4hImCv9VV0L+OjUA8hwAM+YTx4I0JR6xuBlRMS+3AEV/JQEz5LPACPfZcIieUW6QRkQPOJk1qMJ/Yg/QGVKzQ9RloBP2D+SYnZCatizVH1h74w0MC2BN8AdIYT9glgHoH7wwJ4CgDCuMzRJyMn3waQN2PD+97HJEnLnp6Y5XjZEHnVkOVDnAKekhjSR2+wOvSbTGIe90TOzmd127tQ98O0H2e3usv3UfjF8DGes87MzSMYOSHHWQgZRMGWZB9b9iJDjDo/Zi9fiA+hTRcKj9XPf6GNqwoTAiKwFfECoDxeewJ4YEQLlhouqmsIS2ivBkBuJhWRR1sx9lqJhalO0kGA2XHozAmMVS611I5jnab+SGfR0gBL1AkYRq3z95VhBI0ZdGG62NLS0qxG1HxVXiVEFh2SQrFhRxP6MYFQEcRTHI0bYbeRqpkMOdKjUJOwXMtLhk2C2MnAKppBLUoNEXQRCFCEY8vNXjux0NXntkDPu4l5or/jgGd501HrRc9c0vZdzPKFJVglykUUsGzA5OGzk1Jp6nkvPeUYcPaS6HQcwtVsrim0wLutJwVXfIKiKF814xFITbcH/zLtQr84wWSc0RaBAfcBKVHPg9KnD3VwRNtY1EmlDeKmJCiwfvIH/LQodXlZEtW6BKVFruEZyJ6tt0P6IKQOwwGzUm1FDIGLgbqBL5wWlO8hp6f/Nh0Xeo1AZBSQE9qJWCog9cvBui8DwA9eOgpKEZbmGS0wVhIz50WMIFu8BD97peQSo5plgJ5kFE9D8WxigZ4w8YDi6eN52P8rW22KgxLW9PKiUAbXoSSedgVTrBMDA8CaNAHAkEvc57OqYEQRxJQx4AaGr0v/UNvPHESuP9d+7zVHtV1AgWg6/ARATV4XnKktZVMU/0oGhA3NQn6SvyC3zJIY6NE9BUgeh0dzzeODsXA6kE0vo/n/3jt2KmtnehZRUSkczVfH3noxgcoiuvYZhB5254WXO8QDUjuj6haEkH1UY0Y2DW/bjoCutP/ZB7wC49qp0UyYSuShFlFCVJ4CklqkgJ0Abg8Gv9aeWAVe2iRudAIeVeTohLu01aEoIk+6EkYhDkiH84iJUJ+xtrM2/kqSy+U8d9khBAGUwFJEp5KSBKDOV57hoitL0QDAEIqqvCArha1AHB57QxDsj1iUrFPIK8mIMYcYfjNpv+ytOUZC9BdWJHjAaBvReM5D88Q3gPHZ7FwCNBTpRxyNLIEMV4PaB3fl4UYni+GFS29gvICk1qtUnYhn6YUD4EQ4+B6bTWsUOrFKxeAht+LqTF4gJOw+HCYrsPcUFRHg6LRSAujiHUhReT5XsYoAR9AXsgnRim8aaYOEp5IQ+65XJJKCE1kUByHPPV9x4/byPiYlbHtJVo/L6AXU4jktzbC/Ulhj9Ir2nfuoxUxwFE5UesnvRu8EvX0jWUiVmqI0MBYlVKEccUIAUChmGz7YyoqHPpEuRCooodEA33KHQEACg7UubahNbXmoPMmoAhySSVat+mlstANECkL1CuIDiXfj4GBaxp4Uw+IDVPwAGVOMhw8bl1PYz8cjsKgNiKIoX0oXqLKX961DE4/Xh+hiQ0OUA2AnjaScbLLiEgYSwwkpGn4zwbT0qcBqFNAD4WCnrgxjUiPqBOb1z/SF9utAcLtPmQdL6T36P2zUwM/ctji73uHLDYqlEO/WMjdG7ae9zUvNMZxNmL6eH2vmzEsowFLgDNTPJh7g178tx2gk87RhDPXP+2xLIrDh6z6dSFu3UiJfeUqRWR8BwwdA7qIiMEhZICQvgAd95TygaCWsO0DnnII1aAQQzk5H3KXHe2taXwHAnGBMIZJgqF9DiVhvs59mvLuBWBSYF6A4/t7GkKYYutOSigNWwWFRiWSbsGDQkWcuZVEJxygMy8XvBCMJ+3RHBQDLXzaA8n3LgboqkyXVestThlXYrpugBx78N5DpyKHQRG8Sdw7znfpnumaB8XJaA2K8bK5pNoW22Rw4E4o0PNRHw/SMPT0w+04iNBEYX0veD6F5AFd10ChdeNvPFPFZKqMx3u+aIe831ukDOBH4TnIEOYGrxwFQeyrjk6H2MlRrlDWuL+63WIbUAFWNy/GG1riHdE4yTUnOTwZlbjeA/rFc4gB1J1CjgE8De+6TmCSFc45HKBBQA/GK+hFQIf3EKIPCcAYa15iQFeVNhWd+F6CDuOWqZVk1VOjmcZeAuiq8vch75RH4sYboTt/ci/450mT2W48hGvYQCbaEtgBrMEhkEesMLQULdIw9Mphe4fjbQXqoAn4Z2sH84W5fA8osUMBkqgmSDyRephBJv22L31GeYee1a6lIJPS7wISRB2xzTDWhR5MkXKJ7VGvQy8e8k7y5zLILnCYAlZI/8Ygrvf982IZ0vPFx/431r1ZS2oAYh0eG0+eBl4m/Pg9f3r+86k8z7/YsgYelDxJD3u8iennr+XfkTGaedDTf/4CQNeAZTGmOe9QEe29NBUOYaBSPjGgpyH2sPlezAerHeFGedg41QZKD/dRiJlef/BOSbAg25oMFXrIqYqI6SSRFmgkDClCUimGLR0+nBqHOfQdMYv/7YVM0Qspcy5KUEBpJCPMSUrfCx29E+RSwoETbGlJQE8iBwRiwxaTJDgoi5rFdEiBoaAkspD9WL2H3g2wMUbvSXfz4HU/b+lznkxcZph6kaEmwBMT636xwDC0jbB02DeMOSB8CZ4ASKhfv7wxP/aUfiAVCqaCiSxLl0ZQyNV6weq2ljisBtuecA9vsIou9DDd+klhkP/CgSEYM673qSWBHaqVacygMG5qirsTqrUqm7RgZ4X4JlZmftye7qLjllLBgRFbJzZhrAB0KeVUG3f5gyDkCqA8HcUTqvzVc6VsvBGoKntFcxjmDdsIdR14xBtm5Ouw/uRl/DDnm/zmc5xRK/p06CakWto4mTx42OE23sAVfXnbAD1ppIe6BJGgTkjyylxFXTHvcHyufkgRNhnYmhKnEHL1MFxhwFKGQ5pNbWy7GXOez72ST8ElALG+61OTmhHSPSo0THRJUvdAJwLbVPuTlA4+k8zifRmPku1tAQ2nhV2MycJnXmf6ywWIseEi7PE6OuYfr7O1Zl5WJMMpfYLDsSU7WavjcKeLFMV5XvD32dKTiUEd//jv+ZqCGNDjbWt+Hrin6BDTR/wIWfM/meue+hiG3PFF35xDAC3FgNfqNCThpgJFoVvYx6j8Y5xD914dCKHn4ai9bDFP8KKC1LFxjaQQg4uJsJy8A1f4orwzQp4+h54qRhdGT4Rv64eLEXLUYuYYsLV4Yppu3h0LS0Ko0ytmD0ISFC0MLWrluoLhwmsA6NqSQyMniSQI0GHdAxSgDKAApQSx5Un59njRMTetY6wQZen5z72HLXooHcNxhDWRoqHg52HFJ0YYaODz0fTU3He8tSmFjjPgmVcu5K0RIhmKViAXSw+JE9laQ3i/PPVICjWspcBDgC6A8cYAbpWGtVCAl81dAOjib62dp6v3mFkUV68lofcA6PhNjz2TeK/qA49tSzR2UCBVLNBzRydD8na0F9WDe6zovXcA/gPnJHm8rSp3tSpV5GE7fQsQUpTFGwpeFrznFytl1QswbB+UJb6r2gNsKdOasIYkSvkohw5RlVGaGrQCAuTOQ46R6wivOm1/ifz5Vg6zI38d5F88pyI72ssBghJwS5jrgrkFGRWgbEvDEGqncRQ62vlx0HgIu1kA5jAgBeiUm3w2Ta9JXj0YdHtuh5xLs6W5+S0a4dksLiVqbFXzpw4SxpZPTq+UHqBs8BCspMNcqv9cHYk3ILrtLNL4YoOk21yQQ49bv3qg9voJf3vsoePndnZ4HSeQFibpdadBnAC69IM3/rwMeGPGGwzJ30lhn8cR/a3f3tEQ7RL9m/yXLtYzYzrFvOnHhu2I/nmZBzz50QR0/HhAl3WAmwmguwE6i8LC9z2gS3FKwXuAUPgdbWPRC92H3JF/hAUpQCfDuDyNlB+FMRynKgNbC+q3gGGR0gpQB+sikrcABVopw0bMIlCW4Cl5AiUtxecXX8zmPTwBOseKxQyKDoCuE6RID3kpOp+e4cGkeY5AnV4t+ngHg8cDpsbhQc4Dmwd0rY2Usu4jkPYevDfO8D6OxoWViL+xrh7QffpGNPPMCYWOM+2xL5eNixBRQdSmnVRKo0cBQ9Yh4gFQ4HwYvkYkpJUe2+gFG89SCFrg5kEa92DBJsacyaaAnubwQ4MJ0EV7hGUceB5Hjhj7kH0xKJ4NevCAzdARUXu7MadhtMtstZL2r4ND3EOtHQteMLcDkJT3ZKRm0GAmMZy88YW/QVOk0S4G6CzeDMaIoiupwekq772yES1ZIY/QbThPQTRiMW3YNx8btFKs4n8cqMJtZyHcTuNNvK9tiaFxByNUofg04QNsaU1C7jLYY+Mv9XBC7YzyvcT7NtIq3ATXsVND8i8d5nnXgxXuIR5P9sqHlEHo1obvwagBfbDG3ihHy2Z4vwXk0J2LKzrHnpl/rucBDyScG6J5yNuzij7L0DoNplArQYcKaa6wSwNFzdBfknmuF6I27sAVyZ2MMj1fzbykk2Pg0+vtDZQEzLzRKtzxOkc6zOsn8RVaxwow/Xd8JMcDdgzo6IYHIzGOIKZYEtJp6RjDlmfycU7b9baKbz3Y6h4+L+7pTAhodp60xu+7zo/YJSJ6+3uTJkE+OwD92psf2Y4Vtvc20UTBh8y1ABBatQjVgEVwCTbuG1eJa5Jk0ABc8MSYdwzhZa+cKRBRWX8i80lrQ3qJ2G/pqswxHli/KurzjBYLg7ciNTb/W1agXwjPILCQPPN75sTfcQ6T93bhgtTzdx5ouo0OIUgIV1A4ilQob8aQO8Ajinl5AfIGmcDIK16tZxzK9SDgoxNeUPA+O8tF1ruEDc9TAxEqt1B8lgpoiDpoXkl5U6JQdI0Y2isHz9hsbemiBx0KP9wnBjRPH0SXxBNeqMXTSin5OpFU2aKxCA5ucXlh0SqJAiWFnV4+vCzhfTTuiPnTv+b6R/lryQN+96CxTBdD1RusAlEpPtyfkSUU9IWaGT93ryDkbYvnJS9KuHZ9AAAgAElEQVSiIcAh3VMdxunXR7zm+SyVuVbbCkiZuF0rqXy6NMp28gsgx/ORcujQEYGPvPGo7azeMOF9Q2+D7UBHRlLsNZKmYZ92cpvg6bp96TIIBLQyJqi7gg5g0awznET7GMBjHiadwpZz0Uz3T2nYDgaF6zHgezqQr9wujnTddPMu2ybjcSBNmhpJjk+9UdRNr+q9BGs69+LHOno7+VAxXWI/be0K8vKxXVFparS6I2d9NCfR04lBz0ZHiKy5vvLST8Vikq7zMnMB8HbRQ4ksIqqZnPam+/E+btcQ+jpIH2KtUv2m3g7hC7pH5ponPoKALuCSYGuA6E4U58AFVOorrMIjgYf3eiXQWiQBAicdQlQAX21x08JI+eDZfoGkGBJmTJq5yJAQYdNcUPgsZhAv6B7QNWcv3KKLXzQpN1i29UbSKSkVqqhiWMp/O6b0YOmv8QKx3XdViOPTCbFiwmuf18Z9ZbApJK5naW30W+/7CIM+E62UPhHwdKwvihZDdzGNA8+O+aVD8UbbF2MDKaaL+Ab3jyMMnhZeyFLhQ8QxbPsQXUQbyQR++zCfL3ChAnCejPcUpOQ9//h5ik6+8YsHG43d01XA7JVqo4GQ4dbuBSklf42XKfEjAR38GwBd9+62Fim/+4LEABL09Fxa5QLAj/ocdPJHKzQ06exFf38KPQU718zHA66fezegTgEGitM3puqCmn4++l5KDzgUXQCt2/NjgNZrryu76Qq/HvHwEkOolUY4YlnB9d0MEq+r5HB5+fBj7cZPXcjUof9iPo/Bbus1PNytXTR+rWJ9u60OZG3G9oDuHb1u9FG9gHZVpesd6gwgH9pGS5lxndowXt8JTmOU7hBNPVhrXsl72NKYpLtT3eG8cwJ7NpM4p77+DI5e0JOKvuhZmauf8PAU0KXUvDeqoyg9MMuDVjhTN4uBVeArBY7PfXs9Fly4wYkg+J4UpxhSTNCxKAHQvcIR+AuEYgCIBcszW/w3XuM+XpGK6WSRw4Lqum8hTCZm0ng8EmKvLPwcPU3iv7sBeqwM4+Y+uLdPkfhojL7rvXV5mALObmsshoxBEXOCB49IjgdGzw8qOoqFwXu12xk6eB6qcJXD19j8VqNuCj1WOB1rGgwybVXzRVHeUEyVYi7xwqUIvLGC9yAjGI/4WJ/T4seBGKGoJTZaUwGNahBiBVutol3y1v57L7v+Hrq/DAStsZ7vjbgLgCM669rLCQ/ycLnxmEfjXRZSsMl40OWNd9sOIzrevwAUHaDHsisZUoQsBkau1/9PQPeD8LIJb1eA3o1mfkz++d3+3g5Q7w/QExp2hq29jkkBylVD+889v3STs/sD9O3Gp/elX7rr2SR2sd3a4R7x+sU8kHRJTObvdYiX6W7z0vUASowx7eanaFHYbYX7CNApI257M+4rPPOOjjfsPah73kkM0CTt4/GOXUUDeAO0WVsUIs64jljkjNC0nkhRUnjoUjIYYOyhC9BlSeoa3FzWfarcXAtAL9hSzri3mtRg0Oz65EPNUbVlt5D5xQDdM6+fk1/QGPC6KXwvnGquEytKvqZS2MrfxYyJ11KgHeN2ClIMux2gx1a7Hxv4Qft743mJYT2gy8DyuxC8h63PvaeregelRPCZz7Wqm6CUuhhbTK1e5DKMMC55UxQkt89XzO+BU9uGvAem6/BMnBOv62VQSMgEqKKNBy2th+blDSumbBoN/lfr4lhI8X3cD32yRS/PZ3qPR1W6gjE9R+/p+eIdr9jxXmzweB7DtfDQkUfEnDVv8Z14yoO5X2OMwUdpPA95xbkdAOF6AboHCc+j3XZZSE4F6NLFeo4fd2wQd4wxAHpcZa21wbXdACGdj8vbbwe4AqRu8itAj/exez7oJr/+WbFe6QY+np7+7wCFFzTW8dcozSaayDmRLKi18Hagd3+A3m1sfs3ixkad+ha6oNOYi+ks/vQY43lAgB7LhV7Hxk2sJwGaCqd3ROfCjivKacixc64ufYF7SxcKNyVrwjzvrWsNtvgfheCdOXTqc9eJD4CenFKYpJWoZ8MuLdwnaca11UMloxx6HNrTTT2ge+s+USZJy0kxSTeh1sRo6QQFLm+f1ohLBIkY2j6k5wksPEG4MMG7j58r5a/f2ykqKb4OIYm6BHhA92DE77g9qLFh4JXSdmB+wf3CQPz13Ywmfc4ismjbmlfEUmg+KoLPPaBj7cR0MdgIvAVuWmsP6L6SPc3vhL3QGDsOSvEeOp7vPXSvMLUeHjwFqJ6PPK1x4IYPg8sb7qawuhlvUGjiE9GOxmYAdBS0bSeUuB6ALmH2ilrvaWwC0k4PNTkx7WI/Ovegm8LCe/V6tQPQfcRFURGNQc/y8noxwMF84ghOPFYBeixDooXnLy+/CU2b4aSvrZCp5in90w1oUx4PCtY7+JINrf9FASFU+fuUWawrLia7UF2qIo91jcboUyox7TBHpRT9+np9djFA5fNxLoTr3OYNX8mT7uf5VPfVFkeNLZ6v97C78annn27ypWhgdx7fAvTYofHrpzWJx0b9hpSnD1PHXQOjzoB+nqRPwK/tPHSG2R2goyDXY543kERTry9UaOsNaQ/ojfqW/BP/XF946Pe0Q6KvswiYieehBoc7fuSho1OcBuCBUwym05YEPng/BeSwXQmL5i0Uvzi+0vmCBUHIPOxllqJXqDMGRC1wB4OHiXmhjxWCZ7gY7GJA76Y8mENxVeyeVklRXme3nngs3RSdv8YLgRbd00nHmPr3RAsBepzD9/OEEhegy0DyIXfRyyskzwcAFA9KooVnXl0vsML1GDdoB0CW4ef3actziL1mb+Hib3j4es/zlb7HTmXRPn+vhPRsD2reevb019xkCIEmeI4HF38NZcH1ssd1PuQuGomnZSDht6IAXnnHYBIrQQ9Wmv/GxprlcknURHIohYHxqIZBisWDqvjEy5pXnvjbV857Wum7yinGCtnPy/OW90gB6EmP860agJgfxTOxIub91WfCKfFYx8Qg0yF76qoYt1RVi9Tg4Xu6iz6UVTMey8ywZ+S5SdHHHnA8noumFLtEPDv0SQB0hNwlI3EkS/TupnPwHely0d3rDvwde9gxTypCt53e8/r6Qv2aAHqs6z3v+AhDvLbEJJ5jsEV/6dCYj7cbnwrQtPtIsqOe+3jNtr0htSRAl3Ma62xPH3zmI4B+/Mk6mdVrnX1SPKCnDZVUAK5iYWyTCzyKbeMdgC4PPQ7NiEFV5YuBytr0gI7rwJQSPDGWlDwUuxSNV3j08vK5FNDxGe4vxaPv+8iBX2gyQdjrKyLGiknPu5iijAE/Zjo/fjJQOFGNAsBW2Fs5dD++7Rio2/vdlI7udbGQobb4+KpIzzQCJoW1fYTFr6eEudtv76Hi3h7QNG7v4cZWqsAL39UhKPJ+ZRx6kJGRJT7yIW+tla6H9YotYgpT6X4eFPzfAtbUQGm12Wdd8/DpJl2D9zzdFJ2QYYdte6K5jyyIfyVHHvA8v94fP8ig0Hdij6BU2mAOHe9r/F6JQy4hU4pEaA31XMlyNw+Tyix0gos9P81Zh7t4HvZGmvfQvZKVhw5A1/hj3sE1PuXgwYb32iIk/9rOqIjlK9UTyoe6quJYhn3RoJ6fgjeOEe3pTcOwUu5+jbwH7EFf4/WAF4OD+DwG0dS4oXOVTUPusf4TD8Z6U7LlAT0em+YKmb3Yj0+5xbonXpML9XDneeB+nTyt9T3v1KVyE84j97jj+ez+IgwK+IuXdF9tEQYPgkd1HwAofpTiilOm8Vi98+Dnn/B/25roFOp+eEiXiuR40Fcz2VboDkDDe2n7Yxhz3kNXDl3KMvX+3IEmEmpfQIMx6LUmJ8CTAsRrMDSEUsUxUiz8Tk+R+47p6YYwp8KzUlCxJ+eVIbLXcXP6mKk1xlgZiLjdANMTXh66vFofTqGHDAvRKQSvzLoJQqxc/Hw8I15gvLibeYUED7Hb83UvFWXhfqKllLgPR3bQ1YV35CHrfj7nrXX2AO29UDxT641nokAOvzEmWa4yBKUEpQSkYNCYRbzhQ+ukTxYh70YapvIKUNd6j9ArMipPMxvo6+/wrnSN5sT98e6kOc1f91dvcu/Je8XuIzyaBz4XnTyQxt4VrsPhLBeMu6NILelUlRo5Yauc+Af0hUxpHURnyUMM2DEPesDvZvx6QPeAlEZQgkHkjTGtsffQFd3RZz7ScSEQJNyKHLZSErFcaf7eIPKg5a+PDWJvEMUe4tbYk25rPuSucfoolgCv27O30wXewPWAH+sT5dDVDDkG1BScIp7AfbQekkONLwZV8P/FfrpFEL3uurh+TYri/LPvjyZev3J+7rS2bvwZh/wvuH9oUqTceGqoIsweakwA6GlUMwC6MC2O9mntfMTaRxBFSwE6cuhe97J7athyjdw5dlEB49g9MxTZAnNU9a7zI0RDVrmLEWPCSvEIxHBdLHgCXim6mDHikF0HQaGQAyDi3nG+Uda9V0IdVnJo3iGFF3sRFHp3PGQM9ngtC9QLnFcg3ZgttQ5BYBRFuW5xfnwYT6zoNSYxpj8ezyt3hXRiD6HDog8nKmHBBdi4vzfAFHJXcZLqExRVwfOVx5Nwek8an+l+MrYU3sWztNPB5+ekMEA7AQruCSHAPbSe5XK5Y491rJDwfYxfChKvfT5ffQzikLvnJRgkSBvhv8bTURSYzTEPpWJNnT+sYjyNX9/1AIjxojmS98hiwwjXiD/1Wexlg4YyriRHilZprJ42ncYedmFseegpbwbvMw0VhsiSlJ6PmnkjKv7br6s32MVH7EYWwv2aqwd2b9x7MEwAu9WRQ/d00RzV2EdyJKDXtTr3QbSNDXd/T9HC64v46GRvSOBePiTeDVDRWItHoYbmLH69vRETK3rJvzeqpWs8SHiDRXRN50QjHaeldepl6Wv8BiB7msQ0jlMCijJpDJID6U5vOOrvWP/Gcuzp1gmoSWOfWH78/aRDY0NUtMqFTm3ddH+MVzFvUGeGinIVNqbrFACd+hS9FrRdTa3JXaFrfF8vQ15m8LdP38KYKW1u6UDQHD1ZxIPatsYtav54ZUQlgsONPi085yukfTKXPvZBbS2AmCxegIsBesxkMUPLw4iBntdlzKpuH7dXfFpAX3SlcabgGw408QTUeLyR4pWsrtV7scB4xhUwxd9JxxFC7trwL/ppfGLGeIHFNPjti95EZykSLL6vQo6VtarcYb1540c5czAGBFYKVx4ifus9XCOlJW8CQkxmD8dyClSUDlHYWesVKwm9L4NQDYgEjmJqX5/hQcrTW4Cu8WAMYnjuAUfaJoCV6Kp1w3VIGSgiIAFPrfZwTC8AHXPGuGBkYD5smBOERIedyLjR+7gORXF+7OJ/D94XAEG0DUypAK077ivDxXsY8XMSOiWALgPQpw00Fq0H6KGaAhni8dgkN378XkHHypbH3QYw6wDKELWSgeJ5d2t9k2OS4yp3f60HEBl44itFe7YDc/++eLSbrvBy6wG9mz709KJ/ycPgOjvN+WcICHSv2DlRSN7P2UcBt9NPeEbSAhd7+bscEBV4N/ZQve7B316/eINLPC5j3wNmDNjddHt8TTc+4+EoDtBFA2+QeHyJ+ZC8yiKyJIfu17sbyHZ7L+0q6g7xoWyEFsMEYR3nzPB2EiKXDosN1pi/pJdl3HWmLM1q1S39Ad6DPkkdlFCjRfD22+Uc7jFCxhayCQ0yhx5zfZKKDXtpY8GTchTBvPB64IqVpZRHDOie6AB09MJWL2ERg0QMXi+Uvl9IrzDVVcwDQHytD8PEwIzxe4HpZuXF3/e00rY1WfkSXg9oCll2KIJo25poru95QPdWvu6R0j0cLakTr0BzjMFvDYTC8MznFbq8do1R4TGfc8cz1eFNXpn3+kRvzz9+/vi+0i64rwwMeeveA43nJwWu9+MITuqhu17fMS2lkKQYOhQamTs57lQNIgDomB8AXuFIX9SHz8QnpEPot58amWGwGociWh6M/Tzxd+rthi2BuFaekniKyqvbOY0GD2fLQ48jJZJb0VJrLECPDeBYEXuFFdOWwOrGJJnXd/CMOAfbCSg67W2rStcrRPztUzLe4Nc4lfLy9PF0ig30DmNB7WBdl7FUMbr9/93BKMnhw3uL9yb7sVyMvn4ssf7VuL1OkS5OHSx6aQmgaz39GklXxeP3z9pufb2+j404D55ep3pax3zkwXTrbxiuyaE9nhbifU87jxsd44/OIxd/6Rrx+3b8IUD3OXSBeNrZL3Tq5HgCVirCFetnb9zgb1znI4gy6JLrktavmrsAXfrGp3Q7Nvf5rd4hh57y7RU3PrQj5O4BXAPynqP3APC5vEhcg7+l/KEMocilsL3CSxcvhNwF6LpGgE4PCK1VuyqypCrGHx/XTXhiZo6Z0Vug3jKOFUvMUBQ0t20tZkjNReDnv++ZW16wf952gO6FlUIGg6S3h+NguAZ7El2zAzHbdh4Ixqbn+/XxSkRK2TMmxiGA8MIVj48KH1sr6vW026C8cnjAyi/7NRJjxr9jZc7n5rJJysadthcrNI1BwOoVJdtEBEBXlAKAjr/Bx/rbh8PxXNGMXjHOY3etasWDUlLeM+sGiF7etO6ir5Tt9mDOzqUdjTW6yYr3ND09ZNBtp+xwrzhHGhtdaIepOSjSIBooauB5SyCTrEdyUMrFDrcQL4omnlfwHnKOHSAddWr0gBPLIL8XzorAc8RjGr+nW7c14LkKOP4yWn/vhXt9022cMp79d/xzxWviJ8kd5QM5VhxwFYw9b/zpub5K3fOknuEdlm401j1jeRRd/XfidfYGRSwPCS0QIUgA3es/r4flbHhs6DBeeDDKhd55N0CPsSCRnOQnbpvLyJEc3bDPm8ZCcDZjQI/lQuMF/WNA35L5pLFMDOhpXUNoYSwPPeXlAOhc4xjQr7zpYQy5e8b3nioI463WOFeEiUmQPaArBxjf2wsVj0t0+9D9QmrRvIUVg7FOBBLxNE6/cDGgxosqhomVsl+gWBGkAqcT0dxNYwvNC6eY2o/Bh7z0XXxHDOM/jxUM9ymiF3YAGR8aloLyQiVGknLCeDzN9J1YCek8e2/Y4W+MzSvcbmAi/og9YNxTHrenh+cBjEMC4YVC4+dpYeH43ZjP9FpjlOL0ighCi0MyeEhLaFEKYUJUCeNF22MpeYGtaKjXMaDHvNINHHRPzNXTHPf0hofA19MnBoUMW61d2DrVf8eDhWinqI3WOv4tOsUeSKz0/bY1eVb4ru7vjRM9g4qREUGcEQ44StRqzD/67gVyr0KmUEPSoVOi+3jj1PO9ZLFZT3jYA7qu88aqH5/GKQ8d/CP+9AaTB9hu84vlUePw66Wom97TXLku7bbVatWOxjKx/tEuAQ+oXoen+VpXBO2xQPozXhu/lrre87XG4b+vMWz9Tjx0r2tjXX5/gJ5H17Qo5B7rt1jn+9cCdEWa0rXV6XWwmEPzG8p8VC+1HR08oKcRFcebiaxgDS8EdO+h59Tr321NRGRaOXSmXXzI/WI5dL9AUj4SVC0iGE3MLCASUIgZuwkkCadTxZzH5++lhfdM2iG8YdtaN0bSdR7QY2WYAkOXw1+2YwLPlAy1h8MYPFN7gYiZuIOZQtGXn6fGpBy3PCQv5Cl4oSgtnJYkyx2f+X3n23l5uocMNjxXXqoPy+P7CJtu56F7I+VCgU0UN9ZUeXmAJK7D6+0AXeuJ39rH7r0/AQfPIcfhCKH9qvjEK2S/y0FAovXhPuZqjXlQKT7ce2RkhOPDwUQokvNKWnTGvPid+wm5x2Dj+URgvx0g4fPtFKLm2GptHR/aDYgktzGwelrEY/Lgfn8GsYrS/P1xPxnksbLuBMYE0H0OvZsB7B0KD9DoAcGjaqN95J6eqYLu4rnjOuwr5pGsrke3p2N8L3+/uLGMZE1zx+9ujVu8DhB/ehCKDbBuQE9ZYyExjpDdSll4Z8zf08/J3y8Fj+iAGI1R6+GNG621p7t4yDtGokcHzTrWYWvbWsyDF9O/fiw43EcGbQyuwiHPg143B8ZJdojEUWCAuOQvADpkwR/QIn0T85ifizdIvJ4XoCvkjs8YZUUr69Cwjcdz53Nhe/TWgVU+1fz/nEPv5jXHXkSqILsUh8TE7ABE11gG1/miHSkcryji8FDsoXuFHjPbdkK/nTKLhdobJenChG51HQULjhPFUH4umo/uFytcPRegDDpLIcTeAucaAB05dNFPgK7XnsnjceAa3FdRAIXnfDW7wDg23HT/GHC8ssDzVEgHrxc/6+vrBEidwiZF6pWEV0oe+D3NGAGCMRMA3UdaNC+9J8PBK1ryNSpW61CICaDr/mNjYwT01dXVtDree7R4tqJRGEOsOD3P+xz+/fGn50UpCcma1s4rWFyP1q+xh+4BoRugS468MRcrUNFCRVUysi5QiK5TJD7zER+taTdDL7l/0ifb9+Lu0A8hfeQjQ5o/DatWcqoiIjXdlCreU4TGy0+6Dgi3s7gs6cXv5yZ6K0LYbQ4qilOFtPjAe8D++FrdI9ZF3mHRNRqvB0XPA3wG9S3qEC48vjPWu930l59zzJuSS68HvbEV86ru5XnAOxkxfyWvk7D7BTzlLvZGkl8DzccDerc18vvkvaGaPkJHT7s8PmkRDmehfsPRsyFqCkCXXvc7FGL9rPt7vab1E12wDx2d4vQ+5gp9kspQaC2uKveUT4KHTj0Xe+iX/fxD0pC7COsVqkKR3kvRCUsxWEBEqSxCkY5CwfFi+uMWaaGGinf2rA1HIWKSibAn/XNTyy8UgqXbTfj51gHzfhsKPvIhe33mBYpziMJNXjkIsLopY6okVVNEx6LyTGduiwgLFrZBADxwDjgPVGiZ5drBOgwKBY0FwBwe0NVABukJ/NfZ6exDrEKqNtogJq14ldfTHvREdjKJJxvOQU6VrfoJwLPvKTKUU6lW0zA0wtLYGiHgJ0DgHkiXNFtpL2/dnxX/eSibZB/n5voG6TvQ20fGXVtb45qw4r1eN/RiZxOHEOIiD1nb6pnkfHgKJEADtApzxTU4B1570Hm+M5Qy+wIk5wNYIccKeKwftha1anU+h3PJ56zWSmoO8NwsQvsoXkH4vd2mhw6AX15eJs3U75l7PnEOO3YGZHOGo103a8m2taJlOQbmhK1t6E6A8ff0h05iOHcb/wP/8rz7EJlKG6QEryBVPGqcBA8iRCFAV553jffwrHCu+5ZnxN6LSeQg6EulZST8kBd1xqo2krPUJRNUiiF/qPfE+7H3l3yejIdbe1Dk4w61wL2qoegVY+Be2uAJ84nIf3O1zVphvARYHFcJfgiGFnRCHTIeaMAwP9YBzwqAwHXE2PG9oE/AB5vVSvK9wAtJhqKdnONOYyQUlCEFED5Lmlcm73P8oVMX3/MAwJB3LVGqNI6T7U34nVRJZ5Oz4nUQTDhdkrqBZ76H41+jc+dBUz7LQg0D1jmcZ473k85leZ7HncmiXWgrrSPp2FMfqvC9/qRhFk66BJjmeXznloaGyo0NwkQXJ6HhpLJ+K8WDGhbpam7fC7diOgzHjzbrW8/DGoG3Uh2Ie+YSJarDY4TxIfJZZ2OVZC2oU7TG4TxwnpZHoybRD7qORxpnszTI1csT49Ya6wz3TC6RQ61raqgEWVVKSTo56WyYOCoEdFe/sB2oS55FV+ESQu6sIYgOd9JWOspPrZrm+bsVxrHq3m9bu+LxD6erp0pN75FrIAh7Li4u2tTUFBXfyvIKGXnvnj22vLRkk5OTVKQgPoi7srZme/ddYmfOnbW+/n5eC8KCALVqlf295+fO26H9B2xpbt6mp6bs/PKijUyM26mzZ2xqZtqWFhZtbHSUggfhgNK4+5577JrrH2iz8+etf3iI5yAP9/bbwuwslTAULAqZcEY5njk6NppUEAcGJKHcUXtcmFoCGN448QyN9xUCkWUGQKKHhi5jmaRKGYLL7SOoes1lU9CV4qZl12hZXzaP0n77129/z4oQqLZZbX3TikODVHB1gEU40hMLjyreTC5vj3nC42ylWrLdlx6wk4tzVmrW+ZyRnn7LW8bWlldscmzc2rWGbayu2cjQsN32N39jPdZjFasSAJ/1nF+yYn+fnTxzmvSDAdBX7KGxVGsnSrMZBJrdkSDdjab1FopU1giXD42O2Mj4mP3szjvswP79lm226ckOjo3gpA4CHLsYtdoEOKs1bOn8vB3au8+W5hcS4UfdReh2hMZCO6ambWN+iWsNRVfPZ6yE7ZW9BZ43DuU9kuux+mbZ0Gim0mrY6ZUFu/SKy+382XM2mO+x8b5BO39u1iZnpm2tXrGF2qb1jQ5znzh4pLdhtrm0an09PdY7OGDnN1ethbm22tZXLNr68opdsnuPLc7N2/DQkPUPDVqpUibwq+gOSiDfzlgxk7UCSpFyWVtpVKyYy9twM2d//8WvUaEhCFyylj3tV26xJhRGq209lnwHvFJtNaw4MmgbtQqNGxoCAK9szmrlCnmIIFTI29zSgj3ooQ+x4yfus7XVNTuwb5+tLC7RwBnpG7RsvW0f//BHbLx3zNbqq3bLs26xnbt32dzygg2ODdt6tWy9Q/02vzBvU5OTNF4w/vL6RgKwfT22vLaW7Fdum83Pz9vBAwesUiqz+h+GF2RqZWXF9uzZQ0UGWd6xY4cdv++EDQ4PG8yYPPC23rKeTM7+4s++QKMG6n3TKvaK177Kzs7P2fDYKDv74Z5r4Jn+PquWN2x69w5bqmza3PIilfL08JjlKw3L1JusZ6hmWrbWrlumr2ibpZLtmJyy8sKKFdpZq1UaNjM5bavzi/bxD/2J7RiasprV7Fdf8XIrtRvWHuix0wtzNr5jmmmjyvomx9iu1BKl15OxweFBmz11xqbHJ6xZqVlPvsDdGL39fTQKS9UK+QHvlTY2bbB/wMaGhm1xYd6KPUV6VRn0M2D4Pm+FXMHylrVPv+9TVreq9Rmas7TtBS/7ZSu367bn4IW/rKsAACAASURBVD6bXZxn2+g+9mJHP4xepnj6+we4NxlrtbSwZP19/QTwwb4BW15Ysj/94CetaU2rVMp261t/3zYaG9bINW2zUraBkWGeXgmdNdjXTz0AwwgyjrWFMQ2+4jXZjFVqNesv9lu5XKEOh4Fdb9RscGjIFhbnbXx8PAAgjmhNtoiBf5K/E+dis5UYwflWm/psdWHBJicnLN9btNXyprX6CuTzDLbWgiOaZsPFfmuVataX77V3/8H/B3Pe8pazX/+NX6dTUejrsdPnz9mOS3bb4vqqDY+NWLmyST0wkO+xXKNJXTAyNmrL1bKdX1y0g/v2G/cbNFvUU+OTE3b63FnLMYKXs1q9Rn023D9APVzbLBu8e+iSbH5rZxD0E2RU/4v55Phu2sj+PPJQlKjtbXH0QsZvvG2w07mFw9fuSBsx7B4OfOJOoHq946x0Gd8M2YcanDQFiW3Gl990gza5pZaXt8ShQGfPnbNdu3bZ+fPnbWZ6xiYnJijUp0+dsomxcSrp1fU1G50YtyrOVy7kbH5p0fbs3WsnTp204eFhhjCHBodsYX6eXlJPsYfKeGpwhMpiaGLMZhfm7dKrrrDb77iDzxgCc69vEBz60GWsULCRyXE7duqEleo1Gx0ZMStXrby+TmJD2Hv7em1qepqKA6DLhiIhROF74yaWXOJlxh66B3TlbrWgtHBDERUAnVXWrRbHCOuTh1WAKTJtAiRAA68JkM229VnOspW6/fB/f58CYJWmWbVmNtAP8xUhBQJjs1JNLGLkaTOJR3rTU59kG9kmQaQwOsjFHswVrV2tJ4aPZezciVN2zZVX2Te++nUK3fLGso0OjtmNT32CbVTLpB+8RwDv8NCwVTc2E0A3gHoC6IywWMYKmaxV1jZsZnzSyhubpOX41CTXducle+zM6TM2PTKWFDj1Fu3wfcds36UHbaO0ye/DK25slKk8907vtHOnTtsPvvcDy1neEFN52E0PJ7hCuH70v75PwHvC02625VrZ5polywz22uDIsK0tLFluo2r7ZnbReGjkMzZ+YI/96Cc/pqEwlC3a3NETdt3V19o9x45Y/9SYVQYKttmqswoaQNNbadrU0KgdP3LUpnbvtJVW1ayYt0GkAuoNO7Bnr/3Ld79nBy7ZZzNT0wTQdi5rhYE+Wvg8xAGA3jIrANQta+1cxlZaNQLxRCNv3/qLrxmSHwD0dWvZU150i+UHAVoVy1UbVCS0znMZqxYyVm4mgNmAUVlv2HDfgNVLlaRuoJ0YWT1DA3bP0SME6Qc84AF29PC9NKIGij1WW6/Y33z2r/jMlc1lGx8YI6//0oufY0sbqzY0NWYbzarl+4pck77eHvJgFsDTaFpPb5/VCznbqFZseXHJLtm71w4ePGhf+sIX7frrrjMos3PnzhG8YZifOHnCJiYmGL04evSoXXb5Fba8tk6DJN9oW6HRtt521v7ys18MZxBmDPsuXvyal9r86rIVcTIewuxQsOWKDfX3W6W0ZsXBPluolyzf30ujGPdpLW0Q2AGiVRB+bMDa/UVbWFok0BfKDRvM91q92rKR/iH74sf+nHTA6RAMs+d77HmveLEtt6rWPz1up+bOWW9fH+cPfnzoNQ+0f/qn79rY7gk7N3fObnz0Y2xzedXmz5wj7+7evZvPgiyubW4Q1IdHR2x0aNgWzs9brVS2nTtmCIAwTnPFojWaiJgVLAcZb2bsM+//FI3teqtqa+urduvb32r1XNtOzp8z683b/v377O6f/cwefN11Njs7Zz3FXurJ9fUNmzs3Z9dfd70tLy7b0vyiTY6M2yc+8HHcmWoC/8utsv32ra+30/Nn7OrrH2h3H7mX+gigWC2Vbe+OXaTV6ftO2O4dO214ZITAD2NiatdOKxSKVtmsWC6Tp/GKqFu+gMhTgTpgc3MjiTTQ00fkz2iwysuGblsLhxONFHuttr5he6an7ezZ01Zp1a0O53uw11rFnOWxDbTasNHeITv8kzvsmv2X2R+97Q9tIDscZtO21dKKveOdf2grG2s2OjNhK5UNq8JyzWetUi3T+RkfGLSeVsZaaMiSz9tCtWQzu3fb2tKybSyv2sjAII3TjXKJuqVUr1KHIOq4srREHTPSN2C9WayM2UYN99kqQoZ8eoD0NSQXAHqzRWO+Wx8CYahPAwjM04gXoqpo/xp2auD+2q3ESIzb8qY0WQegA8BD0bpqzwjofICa5EfFEZg0PQYzKhp6wJUKPeLeYo+VNjYI2EMjI3bv0SMkHpQ+vMDJ6Skrlcv8DjzzSrnCyfcUi9aLHsiNpg339FmtWrP1SskKfb0UntHxRJBpDff20duE5b64vETQB5jA04Q3MdLbZ/3wunp7bWFxkeAHoF3f2KA3x8rvoF7UeYchlgDoCOP4kFRH6NHlgOlZIuQaATr30YMloewRCsP2F4SE5fEmMcALAP3fvvPPQTiStAIAm55tDn4N/oWoSbNpK6ur9IoR4Hno4x9tNtBrQzMTdsfdd1lPNm97du6yxfPztmt6xiaGR+2eO++yH33v31Jj8HFPupEhaNAXDJ7rKdKCPnrkqO2ZmuF1MEAaiDZkkmgF170FARqyVrVOr3D//v1kvsXVFRsaH7X58/M2WOjh+m8il1vI2cLaCrdy1SpV6y/2WH+uaJlaw2obJfvuN/7BGtYgoN977qjt33mIwL7RWLUd+RHO+bE3P87a/T22aFUrjg5ZpVa1VqVmA42MTQwMM0I0t7Jka5mGjU5N2MbSimXKdds9PG5zp8/a3gP77Pj8OctPj9pyZdN6enutsrpuY5keGlPjo6P0HBrBc2jV6zY5Omr3HT5CMO/J5e383HlGmNbLJVrwUFwCdHg89NLbGYaJ1wKgj9dz9u0vy0PP2Jo17Sm/fAsNAijAwWyBgF4pl62Vz9pCddOyvUXyLU7LwmcAdEQzECEA8MHwAj0vvfIKyhNkCHx2yc7dtjK/YLf9+V/zqj7rsSc++fH299/4O4NviO8+/+W/bKVWzWrZlrULWSv0wHCoUeYapXKSIigUrNRqWP/wMKM18AbvuvNOu/aaa2xhYYHAiKjcfffdRyOZxkg76a8OWRsdG7dGq01DsgA7FIZTO0sPnR4c+MrMnvuyF1q13aSRojRcvVplZKQXqZFizs5sLNN4QToD92gurtuO0XGmPZbLm5adGLK+ydEkPF+p2WgOnprZ8OCofeg9H7B+K1irWbXfes1r7X3vf7/li722ZlV75Zt+284sz1uuv5d66JJdu23hzKw1N8o2PDRoFasZwq4Avv5CD9cfxjkiETBA0PhqaGzUFpaXbGR0xBbmF2z3zp22trJqgwN9tlFap6dUxK4NZgUKlm0jMtWyT7//k1arl22oMEDv9uW/8Qpr9+RstbppPSMDjJoc2nuJnT5x0oaGh3B8JIswZ6Z30Pn58X/8xKYnp6yv0Gt/8u4P2WZ1w0Z6hu15L3iOfeZTf2p9/X1Ws7q97q2vt4XVZfJLqVa1S/ZdQnkFnw4Uemygp9dWlpZtdGzMjp28z3bu3WPLm+sE9HatZUMDQwRwpAfHpybsrnvusssuu4xeOiKYTO+kYA49l2zqauP9vj4bGR6xO3/0Y9uNSC0MteEBO37mhF394OvszhNHbWrPLltaW7eVxRXbv2OPZast+/Db38coBozf1/7Wb9hH3vdh8teZhbP25rfdavsuO2j/dvuPbWL3jNXRPCmXpJfgwOTqgUfAT8ODdJzmz56j7sMiwPmcW5in01K3Nj1+thdvNOmkYJ1h2CEC1ci0DMvla1XSXHVo+Rx76Ko9QVSW0ctoH71PSfhdCkpzpgYDMDcknWQscC86MCvsYd9KpYXGMUrNqveGA3RucWTIPVglsbcKoSyXynbF5ZfbvffeS4Ij7DY4MMD34W0jzAvhRzgNHiPCVBBcADP2SOPmCIGMDA/bxvqGTYyPW2lzk1buA66+xs4cP0EFgVDpidOnrG9wwBaXlugVkODVmi0tLlohX7CZHTMsgjo7N8tQ2MzMjJ0+ccKwdQHgjbB/T28Px7G8ssLP8eyQ6EjyXO4sWbatzOVTQNcWDg/qqeXjAJ1hUhxIUyyyMQ5zu/BSkENjd592CuhJp3FgXaeH/u//8C80M9YqJRvoHbKT509TaRYTv52KGsq3P49grVm91bDZxQUbm9phl99wLeJoNrNrJ+d9589ut6uvuNI219bt5LHjduynR6xhdStawa5+yDV28NJDdvb8HEO4xYE+qzYbNIywrgA7iCe8RgAUwIsMiRRCMwkVIwIwNjximxubDD8jNXL05H0E8sFiry0tLVFB7L/8UlstbTCs11Mo0nNdm19iyLtZrdnff/0bVrQee9ItT+Y6n19atL+57es2ZP2GkrlHPeoGhgLhYS+2qza7vswoxf4du625tM5UBdIwC+ur9LCn9+yisVGot2yqdxAl/+Sh0T07+P1mMceQ+1jfoPVVW1ZdXmdUZ3ZpwQoTw9Yu5Gx8eNjOnzlr115xlR2+8y7m+rG+MEzvO33KxmamEkAPBSiw6wnolmXIcbVZZQh3rJa1b//l1xiSbGWytmoNe+oLn8UwMgB6onfQhnr6KDO5vh5bb9etODTAIsH+3l4rZnLWly/aAjw17CooFmiAIVyJSAFoisgW6Hj2xCn7l//1PeuxvPVY0V744uczxIp0wh+/973Wk++lcr/plputd3TQqu2GjU+OW3mzZDm0O87kuLZQHCMz03b73XfaoQMH7fTp06Tv2Miozc3N2eTUFIFtfWPdNjY3bceunba8uspQ8YGDB+3wkSPW1z/YCeiWhNxZqGcZK1vdnvn8Z1vf8KCVa0nXQkQl6hUYJ6itKFqhv8dmy2uMWNQqFds5OmHZtYq1S1UqZ6ZQmmWG0EFz8OOe4QlrlWv2uY9/wdZrazZZHLEXvOA55Dmk3L70F18xlAuuW92e++svYkqI+fBGywaKvVZAqmhlxYYnh214eMiO3n3YNlfX7MbH/rz9+Ef/QQ8dXbtW1tesXK/ZVddeY7ffeQc7D25ubNiVl19hd9xxu83snCI98kXs2kCjnTwBPVs3+8wHPkkPfWMD4N9vL335r9EzX6uWrDDcT11UXd/giW081ZC1QABPAHuZ0VCE73/vd37XerJF67WiveRXf8WmJ6YYGf393/s9q1vDqla3//bRP7YTZ07TAMG63XfsmPXkCrY2v2jXXfsAW15YpH4s9PfazO5ddmr2LMP85bWSzUzNMJJ6/YOvt8NH7rWBoQE6T0gnqAqfJR+IrgQ5SBK7GavUERnM2u6JKaY+D+67xO49ctj6RwasgWDlQK+dW1ywXLHHJsYm7PzJc/anH/yYDVu/VRsVe+9730ds2b1rl735zb9nQz0wZs1+6VefZ/uvOGTnlucZCYMDWS2VrC+TZdRvanCYoXR46Iie7JiYst0zO6gL8QNjDEBfHOqnnoHeGh8dYzoFaRXoVm43ZKu/xPe5mDetmgoVPEpHAtDTGhh3QJCMABVl+u8pnA/vHDKCseFzeeT+/As5kN08dBYMxoB+9c2PooeeVP0mzQqSpUq2h4KQx48ds71791q5VLLTp07Tgj98+LBd/8DrCCJQgGMT47a8tkphAthedc3V9v1/+Wc7dOmlBPyV5WWbmpwiOMN7Q/717KnTNtI/yDD14soygRChRVipAAlEBOAhwDOpVqp2bm7WHvDAB9qRY0dpUQ4ND1s707ZSKdkKhXzr4NCgDQwO0quF1UPCJpULSfFBKEZiCD0Aum8MERMO96XlEwAdn6d7m6GYEG5DUVTIOXMrCaoVrUWlCutyO0Bn0ZflbKW9ab/+ilfYvUcSowlWJpT7WP+gff2rf231csVGhkbI6POlFXvui3/Zzq+t2NL6KpkAecbxkVGG2WBYwMhCjQKABKHS2fNzlinkbb28ab3IDdcqBCzk7uDtkE4oIinkkoIyFO3B80IXo2rDLtt3gMoOYVYUsT3wwQ+yH/zbD22gv9/GB4eZ+2O4tK+HShkGF/KwiBoATOGpry2tkAd27tplZ2bPMULQM9DP0BgApjy3ZHtndpK55zfXbKNoduCqy21+YcH6s3nrKTWsXa7Z+tqazezdbYO7puw73/8nu+ryK+y+u++1B+6/zPZM77Af/ujfLTfUZ+W+HD38s2fP2tWHLrOFe0/YRP9Qkrrp76VBgMK7HArRGg0rr23QO6OAZjJ27vyc3fBzj7K7jt5rLcYak4Ib0BdhO1j6kJT1eoXgPlrN2De/8tcMybeyAPSmPeWFt3CsG2vrtnTqrO2amGb6anRygrnd+fUV8jA89Ea5yvqHydExGlMwFJH+QDQB0RmMZ2hw0C4/eKmdPHrMdk3N2OLsPJVpq96k4Ts8MGjLS4u2d98+eh7z68s2ODlqy+ur1tvfy5QZnnHloUPWrtQpI1VrMRqB/Pzc7Cx5BikwhNYB+KdOn7Yn3PxEO332rM0vLtAQg8GO8HO1VrdSqUJPK99MQu497ax9+c+TkDsSN/DQb3nJcyzbU6CMw0iH8YA0RKtRt3a9aotry9a/Y9L6R4etiULJZsZGrWBLZ2bpoaNuZL5RslZvgfwHb3o832eV1U1rNJAvHrBGqWI7J6ft2L1H7IorrmBk4/zaMmsVatk20wowfqcnJu3u2++gkYkIwer6su3YMWMjg0OsQzlz+rRdfdVVlPHTZ84w2gjAQJppYmqSUQ2MAbpmYmLcVlYXk+KoXN7qALds3vCv0Mzan33gU1Zge9MawfVFL/0VKzWqtvPAXlsur9va+jrlB+FsGE3DI6OMfFx11VV2+PC99NLbMLzKVRsbHmVxJyLQe3fvsX/6h3+0A4f22+j0qB07ddzWypu277JDNEDg0ExNTFijUrOJwWGmmagfYMBNjtuZuVlGtxDaHx8YZYQUeuLw0XttbHLcZnbOMMqzvrm+1TwL3jALf5MUJeuu2llrVFuWbZrthPFXLtvJ+47b8OiwzezZyToOGNWIAC2trrLWodDK2WCh11ZmF6y30GOzc+eZ5gEWjI+PWblcon5CtHCtumnTe3fZZrXEQtzN1VWm3corq9Yf0gSN3gLz5DCyVxeWbGp8IkkB5nOM+vaODNnyxhodBbyPFC5AfWxgiHq92qgRQxTK9oVt0v0KdWqni3AFcgq9r/qztJjVVRnKQ/eArl03DeDt/yOgayzpzo8Y0K950s+1BWhNFCWFqm+EVAB4AGMI9sH9BwhcEPT58+ftu9/6Lr1AhNzHB8fs3NKcjY2P23Nf+Hwy+/rmhq1trBOkYdVCUfzdV7/B7zSadRvI9dvDf+4Gen7f/ttvsdBDNZLI+z7zmc+0/oEBW1hcYD78H//xH2m9Lawt2PjwBEM+1z/iQVazJsOJO3fupGe/urZqE6FID94PW0ei53fo7Ob3jfO0JFR5uk5P2ibhLTaGoEOYnlsLUCcAYwD5T1jn2J8I75zVqEnjfChjeLyo8twu5A5AWLYqC9ye9UvPpoJFwSDyi1BQ8I6R9/38n/25TU1MUchK7Zo95gk3Wba/xxZWlhkxQQpj9uw5hmN/8O1/tqpVqDgHC4Ok010n77HXveH1LPBCyB3WK0L7s7OzSZgKYZx8UizDv5EvRj6w2Wax2eK5ORpesKI/+fFP2/G5E7ZnZp+V2yUq14HigD39eb9odx8/yuKjXXt221133mX79+xlDv6Ln/u87RhKQrYLpSV78tOfSlCDBQ1hnD152u767r/b2tqSjQ2P07N6xC8+3lbKm6RHc7Ni//w337RBKyKbbYubq/bsX30R6y7+7COfsT7L2/y5k7Zrctp6Cr32zF95ri21q3bi/Dnbf+AAAf8hh660lXPnybszl+yxz3/1r6xqDRuyPiu11uz5z34OC2a++rm/5DjPby5acaDfnvbsZzJEDoMHSgXhRuxMgBjD+IABU2xlbLhq9s2//GvSDdcC0J/2omfbvSfvs5nJKbtq7wH76Ps+aL2ZHhpmx1bO2Dve/V9ppDK8a1kC0h+94w9sZmg62XtqZs94ybOSUGqlzJA4coVYl95cwSZGx+1Ln/1SskuA19etxwr20Ec9lGHiK6+7xg6fOGaVZo3FjBg70jK3vun3bLp3nDKH2omb/9OTGEH7n5/7q9TbSAA5Y69/2xvs6PHjVuzvpfGKCBnytGdnz9mBg4dsbXWDtEDIPddoJYD+3wXoOStZ1Z75nGdZ38gQ0x8o9nrj699gUwMTNIxQvfHGt73J7lucs8161Qq5nO0em7I/+O032b6xnVyLEsLK77zVbj92L/PDE0Mj1ltrM3plmZytrazZe9/9Hts5NmP1ZpXpuoH+YfvPr34ZDS5EWQDIq2trtmtmB4szd05N20f/24cZ8Cy3N2lEvfKVr6QD8Z53vsdqrar1ZfutEfTSH7zvnXbX4Xs4dxhYP/jh/7EHPfg6Q8kMd2JksOe8wXx0MVsgcH32A5+yRq3MtYLif84Ln2tDE6P2O295s81M7uIaI+//kl9/MXUdinjBY3ffc5gFaUiDDvYPEtQ/+J4PWLlWsqHigNUaFRaUIW4EWX/Vb77Gdh/YZ6fOnaUHjmhKf0+vzc/O2ac/9gmm5eDd43nP+c/PZwrnJS//Nds7tofRFWgufPbO9/+RnT53xkrVMg239dKGDQwNhqJQ7INODtRRzRHqBD75bkQhsnb0xGG7fN+l9p73v8ve8JtvYNQAd0YNxcvf+F9sYnLKVpZWrGh5a1calm+afeJDH08r0MG/1WbFXvOaV1uht8d2XrKbBZ3nVxYJzMVigcWQv/2q19rOfvAO0jkN+823/C4jP+96xx/aWHHYltcXbWJogsb2i1/9UtuoV613eJAR4M1yyeYQmh8ds+mxCRZ0Zwto39zpnXtP3efC5UUrdA7Hh4W/0bZBgS59s9CO21e4C4zloWtnE+4fh9xZ1B3wSZiURtS7eegA9MQ7bxoAnQVe2psZRoaqzo31dd4YofJTR05aqVHiZPpzvXbs5DE7cMlBK7eqDBs95GEPZQHGjp077TxyGZubLPz52Q9/mu48xDNuuvlG+843v2PHTx6zSy85aA0UMbHyus/Wyxv24Ic91O66/W4uDhhuo7ZhQ8XBZP8qik2sZb9wy1PtJ3f+zKanp+mZn0cF/MAA/4s4HtAxAFW9dwN0LYYWVfkQ5TjwWieMAdAh4Ny2g60mNGDDSTj5LAtqKsgtb1MUh9BBFe0PzeznnvRYWuzTM9OMYAAYBnuQ/92wH/zj91l8k88XbbW+aY++6XE2NDWeRCIWl2x9ZZWGyw//4V+TQrjNJZsYGE+3OyDsD669+ZYnUej3HzxAzxj04f5rtx2OhYMh3A6vC+HPZqlqc2fO2ve+9z2mUsZHJm29Xbb+DKA0+cEc8P/pL/pFO3rsGPPth++6m9791//qaxxXwQpWtpr92n95uf30rjvppeN+Y/1D9qO//x6FtNQoWy7fZw944iNs96H9zFUun52zw9/9kRVD+Qyec/Nzn2Ef+fQnbXhg2LLtlk1m+q1a3rS+vn6qkj0PvoI5vJMnT9qh3ZfY2TvvtasOXGpf/uKXYe5YiaPOW8Mq1k81Y/aYGx9t3/nWt62Qx5NynM/Nz3mqNfMZgjr6rDJfhgLI0A4SnepQpANA//sv/09GN2AYrVvbnvqiZzFPjoJFVG1/9QtfomJNDLmSPfuFz2eUAjUp8JwB1N/48m0h5WKk1c3PeIpN7Zix1Y115t8P7rnEzp85Z9/8yt9atY3CyRzpihQNc9lh4xCMgUc/8TE2c8kuGhjIE0LGEdr/3Cc+az2WsyY3PGXsNW96rf3xu97LFM1yeYlRn+HCMPlnfnPB3vCm37H55UWb3DFDTxC1BfAEx8cn6KUJ0LONlvVazr702STkDp7DOJ73shdapRmOgcxk7dMf+xTz/oARQPrTX/AMy48PWzuf5fn0uUrDPvPHH7aRXB9pUbaGPe9Vv2b1QsZGRkdZlHjmriN2aO9+e8vb3m6TQ1NJ4ZbTpKzNaJaYSnrla17NNYFxePTeI3bo4EFGs/7w7W+3nUMTNr8yZ1Oj0/YrL3+x/dknPmtVSmUoDCVtzU4tnrHXvfH1tufAfrvj8N12+TVX2cbmhjVqpVCEl7d6DTty8pZv5yzfyNhnP/ip/8vYd4BJVWVb78qxc5NzlDE7jgHTmLOYIwpGUBFUMKAgioqiMCBgQERRHCMmjJhzmvEZZp4ZCZKazl1dqbuqq/5vrXP27Usb/td+ft10V9W995x9dlx7bRbQIJ8A+0Fxwzlj5k6K5jqFokS9MM4eXh/jkGHUK5Blq62VB+5bKm25NikJxPmM6zaulSF9B/FZt9bXsF4dDoalLt0kF1w8jmA3oL8RlaOLaPa0WykR6zetY8nkmuuvk6kzpktZpJLP2JpslG7xamlpa2W0OnPWzRItjctPa1bL9jvtwMwQ9YMdUwolp5irQMErD82GQTfkLnAw1tesl749+zL4SElGrrzmKundry+xByWxUmaVls5fQllN51Kmjg85LOYl4jGz1yHXl0+5UpqSLdJrYH9mq4B/KI3FZM4Nt9mOEeCUcjLt9psZrFQGSiWVTUh5uJRr05JtlUi4RKbPvVnWb9nEUmMkFiX4E+VPOO/IGLJtVtvibNub2yCr/tcMLc4GbAET2Gjb7YLBcndLUS/attDfa2mDy4wo/c9Accrj8X8BxTGT/Jcj9mWETk/ARuimFdBE6FAC5aVlsnnTJhmx3Qh5ccVKaS+2MdLA6+ARh3whSWRaJRYp4bamOzIy+uyzCZJDOhgXqq6skuefe07CfqgNvyTSCSmNlrIGZJo8uEIS8KAG1mZ7pgOS7oDXHkLjFe8JEQgRnmm0eMSlqZiWk888Tb7++mum9wH5R4ZAe/a4kK4I3UG8W+pEdw3dvWhq0LWurt6ZbhLTr4EAa1am/9K0J6lB9wT9THO7DToUHlJFQLn/6+2PGFml8m0SeSOgyQAAIABJREFU8Idl5MH7SqatjS17QHKD8ARe9sdvvs/nbcuj/hiUUaefxDYcpI2BOi8NhKUkHJVXnjOGoCXVLOWxckkDNYyZ8wALAWzSuEV6VPaS0847g+0cqNGipohWFwKwQNLBVogOGnRvrsA0ajBflMpYqbz8wkoJeM1n1SUbpTReSYUEMBI9RvHK5tZaqSrpLgccc6ABWQGMU1sv//nsa8nkUhINxKjgdxi5i1R0r5YsAEdlpbJh9VpZ+69vJdnaJCUlpZKVDhlz+SXyP9/+h7X4vwwYLEvvvEt6l1ZJOpWUcCwuWzLNEouU835gjINUCH6iuYPRmKRE5Mgzj+O9AWQVynbI6y+8LL9u+FV69etPgw7IDOJaGPT6xhrpU9lTy2mSzKOtJSJHnXk80bowDNoSBCXsEE8EAxJEK06byGtPP0+9BgWYFJFjxpxMUB3qup5Um7z57CssxMDQoSt+1JiT6ZRCBkNeH1s433v5bbY6GTPpk+PPOdlBLiPlCnT1Oy+8IbUNW6RXVS9+WlayEpaABAWsUiaK8nkCXOvDTjqSe8y57ah5JlPy8pMruWY4p+3eDol4EIkagpqwGKVa31ov1SXVXN/19Rtk9j/myM/r1jDShkGPoW0Uvl+uwBMJWSHmouiVp7YBxRXlrHHnEKwVjUXprK548EmaAKwF3nvMGaOkalBf2dJQZ7AXuaKsXPKYSL7d8AOIV064aLS0+8x0RpSiBlb2kFtnzJSANyKpfJqyH/VHrdHMI+ntBAJo27z+hmksvyDyhZJESe+55SvoXsGxqE82SVm8wnkPjIzNuUkmn5GIP8r1vOiqS6Up3cpUbnOiScpKomRrC6KGnjetev6CVzxtBXlo4RIadGRfGupqmbKHMW9qS0gkBEBeVuISlXR7ilkuGPxxEy9my9WPP/7IMuf8Oxbw2bIdGUb50J6t6YSURdEuyMZ5/gesAopBV864mlkflF+QNVw09y5iLQxIEdKBPgDITJ6fBdc1lWkVfzAoQbSGSodMnj6F/fsFoNQtPwCvYmmG1eAF8z55ePYSOpEwrl6Pj8+EtYdOwfWuvGGybN1aKyOGj5Ctm2vk/nn3M8MQ43rCpaRGtgBhkVwRff1scJOrb5oqzdDzJXEzF8Tjlfk332k6TDTAKWYk4EG3UVrivojk823MXmQLKCUGpUUycueCefL1t/8r/QYOYOaypamZugmZzTza1uy0Qk2L0xS5Wpk1Q6vsnU4pt1DkGnfl8tfXa7/676Xz+RnWoEP3avStKHf8HcGW1tPdtsldV/9NDX34oXtz7AvfYIkt8G8ll0BkDe8SpBv//eI/aAphjQgC8re9dpdYJEoQD1o83n7nHSkvqZB0IUvlv/9BB/DwoG6Jg/yvjz6nwty4ZYP069VPahq2ynEnn8iHKQmG5ZnHn5Se1d2pFOH9RuJxqtwd99iFNREcdrQWhXEHqDtl0+KJRGXHfXdlWh+IerRcwMPF/511BkP8oOLvjtABtnPXQNwIR91YTbe7ew352dBoPtMjD4MOJQ9DRvYqm6b1hYyHT4pLi870ZNoFoDgoVYgusyNMi/gki35bECggXQWhLBpAHeIFbPuu+/5NuvXrLRtqayQSCEr3YFzefmmVORyIwHxBOfLoI6WppZltOjAu77z5rrSLidNhJA4++hCixwG6Kgb9pjxgwxummEB2gIgxV5DyUFTeefkNHrhsLiuBQFiOOWWUbKytYXoSAKU3Xn5DkkV0MMC4I82Wl73330sqS8vYhvX5u58Yj5ZRfFH2PGQfk8b2egicDBa98uELr9PzxheoIPY/8QjWdzHatDpaIu+ueEmiWOVikSCllK8ghx53NMsaOOAfvfyGeNpyZkoaUub5pJx1/lhGBmXhqJR7gvLKsy9QMaQLOfFG4nLAsQezTbAkEuHevP3S645Bb0onJBotlaNOH8U6IAw6oyu2KZpUG7M2ABqijpsuyKsrOg06Uu5HnXkinxOKKJITefmJ56whwzMWZdTZJ0te0325DqZGV/zzSTq4+MJ+n3jOKZLJtTEbg2zFK8+spILGSiI2b5E0I1C09gF0t+yBpRILRJ2UfVraZfS5Y6g44ThAZh5ZvIy1XfRrwx2qzzTI+WPPJXobEew7r77N6+PvMCFQ8mddeA7LCwASohMCqXeIf74tz/olsAMaoT9ta+gaoQPghHNC49yek6cefILrYOK6gpx10TnSDEUeCtCZBJL5iXsekDijY0S0Hjn/6svk17oargP26un7H+Y6wPlD10Rdol6uufZaaU60yPY77CBXX301s1bgYUhkW6QsXCbnjj+X64IWWwBQH7hrsYSZJUDELFLb2kDHpbaujkr6kfuW2Va4Ttm9cPKlkvUgTZ+XorcoQV+RBh2RJgy63xugQUeE/uD8+w3XhB3zmWnLyDXTrxNvJCBNqQRr2MuXPERgY10TAMbd5JIrJrC8gudcMHeh5KSdTjmO53njzmUPfDQSkYa6elm+9GFmOHCqEfHDubt48gQTUSMr5PHKkrvuY9tc2Bti9gsyPG3mjXSegCeYO/M2iXpD0phqltIYcDpFGTf5YoIIt9TWSDgOJwlOqiGwMRw7hmQm3OGXB2+7V7ztwtIZnKKCryi3zZktDc2NrMejZBsNRaS8pEymXzdN/B4AOU0wCJmcNO1yactlKbt33jLbZlpMSIkM1Q233ESAXllZucRCEbl16k3S1pYi/wb2slXaZfLUKQRIAn8y/drrpCRqAkusB/Z10owpks63ExTMKLYoNOjQLT7ghiyZmdbI8WyKRHeXWzVLq+lznQWhJE1quNXgup0CdYL0NUzbI0OLllWSDHW2y7mvCScCOktT93idRu10AizTp/7OM5R96JpGMUZdAXFQr0Bug+3r+6++5e+TmVYpjZTIXvvuRVDU5k2b5S/b/4VR8abNm+XLL7+id4UF/fthf+fF0ZoDwMknH30ssYBJo0E8Tjr9VNnS3GCURyIlf9tpF1NnRCuPD1FMgXXQ88ZfRDIZgIsAcHp06UPSu7I7/buMxyM77rfbNgYdD6kGnUxxFhT3ewadRDC62r8zIEJr6ppmUSNvXSoaJY3QlUUMoDgAqVh3DfoN0xgMAFKSRa+oQQ/ihrJ5SSdaJdqtirUcpCZ9PuMEGHIOD6NzKKpTzzpTWtrSki12SHnPbhL2+OSVR56UimCUnhyM2VHHHM3aOLIVGzdvknAsyv78jz742B7acmIP4HQM3X6E1LQ00qgYT9mUDCRvonP0FqPV66M335NmHNBy1F1FjjjxGCJYAYZD6hYp4w/e+4R/q+pdJtvvtpv06t5D1vz0s8RDEfn0nY+dNDIO2V6H7UvDAOWBTAGiug9XvuEYdBjyfU84nPVdrG2k4JVPXnhD8umUxCIxKqyTzh0tGxtrmdKG0zC8Wx95ctlybguugQj80JOPYs126/qN8uHLr0vEZ3r68fe6QlqOOfF48Xs8Urdliwzs3VeeevQxIqCRwoQSg5I89MSj2UeL/+F0sbWQJRS0KPq4bogoY9mCE6HDOWqWPA06nhMGL5oXeeUJ0zOOdc4w1XwySVOoIEA65As4Bt0kMEUOO/FIOrPAkaA9cfm9xsjAGLbmUjL+qsvl+59MaQN91DuP2F6uu+ZaaWltlT49+zEiO+JEk7aP2LrqyieflzwIcfwhRnaXTL5U1q9ZywgQoCIou1mzZkm3sm5WMcLojmG2oRhENAYOfb/poW0zrUBq0OFcPf1wZx861vq0889ghgCOb6E9L08/ZAy6IX0tyJkXjZEEVG/QT4MOXgEY9BgcRBA7eTxy8CnHSmWfnuysQNbnmfuXSxE89t6ANKJ/+bZZ8svaNYw04WQBqX/3nEVOzzai4KlTp/I8oKUJJadnHn5SfBawBpkbd8UEaUwmSKwCx6MkEpXFc81nqIN1AQy6rygpGHRfQXyFnBTyeV4XBl1T7r6cOCn3mk0bpV+fPqzHj73ofHYdAKwY9AVk7s2zWbako5FOELl9y6xbmYloTjTLkruX8NqXXD6e66flT7TyArm+bPFSBl+OQb/SGnQg2r0+uX/+vY7exrm55/7FsnbTBj4nCJ2qQjG2+pWVVBhmRumQcy85Typ7dCM4Db8j6xuk0UbojkHP+eTBWfdIyBM0fefeotzz4GL5dctGqW9qIGEPuETqamqlJByT+bfNs4UMjyTSrTJ95g2SLKSkoqpcWhuaiNOZOeNGifjQ84IShciMO2bKpi1bWFLNJNNy+023SFkwxrxgWzEnV8y4ll0ouWSaAF/Uxm+7dRaNJbK7Pl9YJk6fTGeUMgt7YMl2EK37oZ9thOzuM9fuJne0rRF8V4PuZj51R/d4rwKq/8igt+cgw39s0JX+223QlRuFzoFr0iZt1ZCD9iDKXaN00pJaykDuX6FAoo1XX3qZdfBYMMpU09mjR9OIIP+Ppn2wTkE5v7XqbZvaAdF8Tg488ECm3dGm8s6bb0ksxDiLqQ6QyER7VhnCg9pGSdU1yq+r15pMgc9DkMy+hx/MSA0IbUSOAN+s/upbkgzgRpNSlJ32/ysRrDBciNDVoDtN+pZG0HZabFNDJ49zl5YFFVjdHI3M3V4bN5/pQEO/ikiaqHFQj1pQHNuNEIl2idCRckeEToMOa4pSB8AZPpFUNi2hSFSy+TYq3HQ2xdQLPH8ox32PPFCCpTHpQC/zpi3y8/tfSADvBzpHRHbeeSeCAtGuBbrLsooKptYff+pJZk+SubREAlE5/rQTZHN9Lck6cAumZcY8A1nLCh4JFEQ+feODbaKUfQ/9u0kjl8bIPAW0KDIwaIMD8Ko1nXIcOKSaYaQ+efsj65GbqHOfIw6gYUC0gC+g3D9+8U1bVRXu9z7HH8beZRyWuCcgH72wSrztOQkFQswmxPt0k70OOoDRNmqq6776Vjb8sJoOSTKXFQlF5cjTjpWW5hZG7v95/zP2yHJ8a0lUjhtzBksXqMsBnVsVL5Pq0nJ5/KHlzr02pFvkxLNOl3zAKwV48pYmkoBI7L/Xx3UDujuWKchrK57n2sEANUlOjoZB9yN+9Eg0J/Laky9YVxfRR4ccd+bJBERin2AQ0R/7zKNPsiZpHCyPnHD2yXSUhw0fJo8uXi6t6SapjlZwT4499QSpyyeltKqcfACZ5lau9w4jtpcbp89gbIga+Xfrf5LZd9zBVigo2IfvfdAy2hlCoSNPO5pAIRiwdEurtDQ2yWsvvsrskYl0CnL2uLF8LdYB+4IMFLioi7ki0+boFgDuAwb9yYceN6Jkswxq0GFg0Ga44mE8o/GzYSjUoHs0QvcE5Ml7HpAoMz5GZo4551QJV5QyC7do7jwZXNZTCh05aSsWZOKUK9mKiHYsAKQAxoWu6FZeKffOW8hIHslmZK0un3wlEd5NrQlZds9Sidn7QK7iyNNGsWcaa4+9AFjz5See5f6ZexW5aMplkvEVJenpoEH35NuMQQ+gxQulDuQvfWxbe3jBA5TpdKqVKfDrZlxP5DcIU2IVpRJA90abR26YOk169kD5xETbF1xyoVR17ybJdJIsZtm2LDsckslWBgZA4qOdb8n8+/hk2KdtDDppmU2Evnj+PQwK0m0AysXkhLNOIY8HeCPgtPgzOblnwUKJR03pDQb98qlXSBgtlekkAxaTqkdG0qCZVF9G8n555PbF4il4JZPPYiACOxr6DR3INlu0ILal0jTmd9+xgCWMVFtGYqG4TJl6DTMGaU9GSitKySeRTaZlvz33lrPPGi2l4TKuRm2yQW6+5RbKGhjv5s+aazoHUJYN+mTM5eOkZ7/eUrths3QrLSdj4IOLl9J5gkIFC8mkaZMNI1zAz0AG949uFoJRgXGxuk8zsRqhOxlepb21THFqDzRCV4Ouv3dnebsO32FUrXMDbMr9zww6XquzNTSodBt0h9fBMsp5hh6yZ1HHr5mJ64ZnXPm1IUAQ2K8++1I60DvrMemfFBCQ0bghBmlLsWcToAci9sQnTZa5auTfR7INDf29//rwM8l3tDM1HQmG5ZDjjpS1TbVEjWbrm+ktfvruB/Sg0IoWiMWk53YDJd6tkohooL/7V/eQz994X7JNzUTyug26pty1Rc0NiiNvNlezExTHLDc5l42H5EY3uv+tG8WBILkc6yvkWrcGnRtqDTodI2vQOdoTkbo16Bqhb2PQ04hMQpJNJSRcXkqjTerQXMZwoAejvLesxRK0FNJy+HHHSH2yRXYdsYO8eP+j4ssZJCSY9MjhzfR4mwQCIalrbpDK8ioLWRHZ3LBFelb1kpEHjpRgPCpJeNYKdLHtFoi4EDWDPOXDVe86dalULiOHHnOk9B40QN799CPZcccdZd2Pq2XggAHyvz98z774aDxGBsHB/QeS/QztUR+/9QGfAfeFZ9v/6IPokKAHFHuEKP+Tl9+iMeCzSkFGjjqUmYhiR4f0KK2QV5Y/xUxES1OTlFRUyKEnHydtfkS6HeLpKMiAkip5Ztlj9LaREm73+OTIU48lX8KAHr3kofl3S1VpBfcfabhBe+woI3bZSRItzRINgvymQ9b88JP88t8fKN+ZXFb8gbAceepxkvN5WEdnnz4Ump10xe/g3c8XJZotyKoVL/DsdHi80ijtctQZJ9JRY4QOg/7UC44CTktejjv9ZGntAF7Ex2cHCPKZ5U8RUUJ2OmQZRh0u5ZWVrP++98Y7NJ5YLxjE0ReNlVREpOj30LkLewJSXVImm3/dIO++/p4k29PMKkQDJXLmBWezZXTwgEGyeMG9/Jx0McN7HTvxfPa3l8dLuAbbDRkmDyy6394BSg0FOeeic41BDxqDjrUAoAc913g+MtChplj0yJPLAIrr3O/TkXInLbKhAn72ETyj+cJnnzluLCN0J+XuCcgTdy8xBh2zBTpycsVN02RdzSY6pysfeYa8BTDoHl9Qzrn4fDp26zdvJGiNrZzBkLTWN8qTDz5KUFrIOgfHn34S8RuBeFTm3T5HSgF+RPucPyiXXHeFJNozbPvCc/Su7CbzZ95umSHM81w0ZaJk/CJJX0GKvqJ4clkpduTFh5Q7+9B94iv6xNtelIfmL+FzGoegKPsfcoAM3/Ev4o+HZWtLg8SCEekdrZJ/3HqnbK6tIaEMiGIAQoQxbWeaGAOa2mjYH1y0VJrbmqUiVGZXD/gPQ6mqBv2SyZeZXn3oA49X7p63gK1miKIhTxddfjEzISA8AuJ7WK9+cufM21mSa062EEdw/axpXPOWZIIlMTpmRWQ6kck1jj/sQziHGvpioNOkEPTy3I694kL2fqN1rb6uVvKprOy+4y5y2bhLRJDxC8T42TfcdJMk2pLSESlKNpdhuamqpFzqNmyW+XPnsSMCBRM4pJddPcngsCoqZfYNs0xvf3OzxMtLZcqdM6ShtYl7DWZBGPWbps3g2vn8QerTSdOmkHsD5U9O5wMXQyBIQwneEjyXO4jTQA563unDV554+53Gn7MUTNuyRu2KgFej/nsGXW0LXCNkuf7MoOO1mnJX1jpFvqv+0b52RuhDDwWXu2WKs3V0Q/Vn2M+QgkOz/qa1G3nAIT6aokYU6fejDQfLbrx5gNdAjkLFXMjK0UcdRaQxiC++/fK/VmUbh2HX/faSYlWcCF4vqD2resjrz67kYcxAmENhOejko+XL7/9Xqnv1ZD9zviUlX7z7oVSifaO9TdpDQUbo6FmHQfcH/LZ30nDyssVMB2FYg87UsmVDQ13xz1Lu7jnaECrdINZbMEPbFODtwBXL7oYDgMAbnq1litOUu1K/IkKHa+QpeiSTSsno88eyLg5lCeQ8SHFQB8MerHrxVSlIB/t4K8u78fDudfh+rJuu//JbCSIb5vUyLV9aWkZEckWFad3QDgF43nASYoG4NKQa5MgjjySfOxQh7lUHAsA5odEAehoG/dV3OoFiubSccvaZ8tOGdVLZu4epj/mCJEYB2QxamSqrqugUbly7TnpUVJn6+BvvWfVuEP0HHHMwa8tYHzKDeXzy0UtvGrALZaggI48/jPVROJvd42Wy6vFnJO4JSu3WGvYrj5tyuXz503cSrSqXhq21sseQv8i9c+ZLd6DymdIW1sixPcACvP8iSG28ZBFM5LNy+sUXyJrNG9j72lxfz3757QYNkTm33ial0Tj5uX2+oBx9mgHF5bBG6FCx6TFsK51XRNeooTNCNwY9rwb9TGPQsY4w6KtshA4FjGomDHoCBt1vDTpwJNagG6iQyMnnnMohF8jSPPbQo4w2m5rrpFd5N9n7kP0kMqC7tLanyaIH2Uo2NMtOI7aX2bfOtr0NAalpqZPLJ09mF0t7OisvrXhR8kxHBiQtHXLShacQuNfa2Cz9uveUVHOCrYZ4RhCb0KBfeB4NOkoIkFHKN7oh6FyAo7vIsgFO05OWyx1qH89Ag26dWhj05x592jHo+Myzxp8rCcnToCNDGBO/MejIMOAMe4py8bWTyfwHpPrkyybJ9j0HSnt7VnzBsJx+wdkSLi+Ryl495Mv//Q+xHUjfYkbCsnmL6UTlbeR+y+23MZpH2+eSRYulxELf0JE/aerVUpNokm6IjhuapdQfkofnw/mBhTTBwLgpk4xB9xuD7s2bfnoYdEToSizjcQy6R3L5LMHAt829Xb787j9S3aenbGmul+7l1dK6rlaeffQpe1ZNX/IlV1wq/lCA7WPoBV/+wHKLZzAFm7pErVSVVsmkyy6VR+5eyieATkDseckUY9Ch3JERuXfuIgs680pDsklm3j6LPfqIwDngJpGSh+97kNeHM4Fg7NKrJ5C5MhQ1pSdmi6wxt2ERDWA075OlNy+kh1yI+KW5mJUZc2eRDCYUCRHYixJj05ZaeWrpY9T56AmPxUvkxltvlVRHVrKBHMu4KIc1ba2T7QYMkVumzrQOoYcR+g0zbmQNHVwLM6fPkKpouXgLkEGvnDJprMQqjew31dRKr4pqmX3rLIn4wsw2YE2umHYVI3TU+YnWB3c+AM0oU8KgWxyL9ZK2HT4DXhVXhO5Gq3OIkAWP/5FB12lvGpV3jdA5mfVPUu6wUxqhK5td1whdDTpt2rDD9rbUrxYUR05yY8xxoNESNXzIUHn5hRdZKwUyEChBpIDCoYgkcog1jIcT9pvaRzKXlEgAS+yTAw/7OwcxoJn/fz75t3QU8xL0GCM6bPedJD6kj6z5db0MLO8mHU1J+c8n/yIIjK09ubRsv/fukvEUiK5FBJFrbJVvP/yCHjq+EKGjhu426CYSNwadNQztr2bNwYLj/sCga9uBbq7OCHcDHDpTJkJl7OZyZ7Tv4nJ3G3Q3lzsMOqcpFdBNWZR9DzyAyhLGqrG5iUxQMFSkXy0tk3dfM0AlrEtjtkVGnzeWabzHFz/IgQVI1UfCFsBiI2F43RC5TNHUwoBmzhARHZbTzj1NfvjpRxp1evQKdmGi1gDNYIhWrnhWqmIV0lZoE783JPsfewijtMZMkq2BUJpMXxU6SCiD0aMgsUA9C2jk9ta0vL/qHSoVBfbBoOcBMkMt1muyAR+8aEBxzC6ghg5QnKfA/UMr1Ocr32YnLdYMCN2RRxwsnniEJDIwRMFku3z+zgc0eAbFK3LwCYcT5wFmqQ9ffN3wrBcL0pLLyhFnnCSt+TYJh0PShr5dULO25+XtV1ZR+dLoFtvlhNNPJTEJDDrSzDDgzABZg461U4P+6tOmjxur3ig5OWp0p0GPtYusesJE6ESbI+V+xslkjIMMIeUOms5nlgMUBwyKSbkfPOow8juAYOW1la8QzW6iPmGf9YZcs9Qnm6VHWaXEfSFJNzRLPBSVpQ8slagfXQUeSXVk5LLLL6dBB3f3M48+RYMuPj9BRRdeNZ5DPOo318jQvgPoKD62bDmb+QCEgmI85/xzTardRugoJ8HRIKrbRuhgYVODDicff1ODjvODFDDa81745wrHoMN5O3P8udLqgUEPMsqHQX980f006Crzx55zmlT06k6szrKFSyRmCwLI0EyeNpVOJhwv9BxrhI05EUvn3M0IG/V2v9cvY8dfIOXdq2VTY508dM9SMc1gxgG88JoJUoyYKA57Gi14ZemdC3gO1KBfPGUSBwclvCg7iHhyaVKSIjuWy0PGMXUOANiiLCOxjFfSbUkpCcXkgssuYiTbmstItLJUpK0gwZa8LLcGtaZ+q1RXd5eJV01itIzofMmiJVYWipKWlMyePZsZBbQRl0dLZP6Nd/zGoDNNjnkTQLnPuYsOV6o9RcNx3U0zCBBrTrUyWMvUNcqD9y7hXhnMOeTqfDquGIqCzKu2rWERjCo1HVCRvE+W3LpQAIdPoUUwFJRr75whiVxGWlpb2Otf6g/L5l/WycI580hbaxoVPTJhyiSpSTRI5cDu0l5oF1++yJIR2CAfu/9R2hHDARCQ626eJk1NzeItemThP+ZLHJgDdGX5vXL6lAule/9ekkukRDLtJMJa/A/wCyj1cFGumH4VZdcfQhbFtGZjTgEMOjhMQP2ryHXtO1fDC2PqNujutDynAf4Ol7sbFMeavf1yA+KYBfg/ROjaJs0MLKZcWrum2C6WxKydcyJ001foMug2OidohenxkHz2/idOrycW6+CDD2IPMQ5R3wH9WUcHehQtV0CQgmcdaEw8EDxF/P/u2++wlg4lC6W156EHSFNEZGtDvfylV3+pX7NB1nz1rSXJEKnPtspeRxwkFfBoG+rIc10djsvqT/8jueZm9qTCoO+w766/Meh4UMc7chl0JZbRCB0S/Gcpdyy8AiTYqmb7EBn9o3YWCpq1Q/rRNZwFgD4dzoJ7IS0sgE9wc9ryrKFrHzpSwPsdc6CpL5WVsueSE5JyHQR7ALD17BNPkwihW2V3dhHse8D+0qN7dyK3kU6EAgDQ54zRZ/E72MEGDx9GAwaWLzDw4TSC4x6EOwC0oYVHx7yyrcmOziRfOWYiFEQ+fv19J4OB6LrbsD7Sa/AAGjmk43KtaQ7SAQirtKyUyhRVU4anAAAgAElEQVSYALBB5VMZRt/vvvIWMwww6DjMSLnDoMMJAAASuIgPXljlAMZQz9zv5CPZpoSaN1r9Pl35FrGxkEncx45/31O6DeonqQ4zGlUak/LvNz8i1hctN8VQWEadcSK7M3APLz76pJRH4nSgGtKtbIurTyUknUlLj6oqSTU0S8Tjk7dfWOV01da3Nsq54y+iY9EOlC8Ovh+jY81YTKwtB7hgWEqmIK8+aQw67p+guHNOJBcBDEIMKffHnre5K5OFYA3dzIV1QHGooZN8w+Y0Th57GvkJkLFZft/D0pxskB7xKmnPpmX0RedKR48o07eZxoRUx8ok5gtK2BuQhx54UIJeUC/7KC8XT5ggGNcY8gdlma2hN7YnJBFol6umXSup5hbud6YpIYP69JN75i3kfeB5YNDPPt+C4gI+U6IBpoB6wrRswlkF9S4N+rInnKwd1BkjdABD8Wkw6I89Y5sdjfN2xvhzOXTIFw6KB2tZ9P3WoI85XWJVhpL2lcdfkKBtcd2SaJDb5s8luDZaWUYiERCrgIGt/tdN8vyyx8XTnpN4MMJ+7pPOOE3+stvOsqWlUe6dc7egoJVIJSQYK5MLp14mEg2SnRDtoL1KKuTum2Ybg27K23Lx5ImS8hcl4euQgl8kUGgTzAPAcBY16B54edago8iEVluo77MuPFu69evF4SzgKG/Z2ig9JC7zb72TqHZcYktDjUyfOUNKykvl9ptnS1N7s5QGUd8GWG2s9CSddVJ8Pq+kGxOyYslj2xj0S6+aaOreNuX+jzvn2P5u4yBOun4y9w70yWF/QLpHS+TOm26nKU/mU2zPm3DtZQQxciKiBcXR/NiprzoaGQZ9MQ26R9o8GMbik0tuulIKIZ9k27McZJPc2iAhkMjMvZf7D3bL0pIqYjJG7LaTrK5fL7liTvx5ke7llZJpapU5t9xB5D8cUZSjbp11m6xe/YtUV1TJ4nn3mIE32Yz4wiG58NYp0u4rSNOmGulb1Z3zBObfNlfSmaTEInE6EJNnXO0YdHYguQw6Shkw6DqnQ3U9ywqWhU2Ne1cWOQ6wsnTfavTdLWW/RwjjjtRBRoQs1/8l5U4Hzc5i15Q77ocjx90GfcjBe7CGbtLuFuXuMuglsTgpBz/7AMNEMHIvQ7TlQQcexHoWqAQxSnP4dtvRUEAQoKRhlOgoYOYrBN7jla//BQS8BcMU87LrPntJrizMHtXKQERaa+rl52++5XVaUq0SjpXK7ofuI2u3bJIBQwZxWEtZICyfvP6ulIhfMuC5DoZkx5HGoEP5Iw3ORYVqt039WmvQhXNcJmdeuplB7oAdXAQDDu+uneENJDleB8+NIxbDYTOQvgMtHUYwoKCRpgQzm7aDcePttDVEgobLHdO6sqQKHXXyCQTtgJkJmpLjUMsqOOry4QcelP49+jLKRV970B+WA444kG1pr77wMn9vyEVE9th3DzK11dbXU1DQlz18xAj59/98QaQz2tVAAQkKVvwNz4HXEUioA2s4kcvQooKIBIBIsPRB4YC16+hTR3GsIZ7bUFeKvPj8y0y+jjrreJJ2FHN5IsbZDvbym+w51jlRuHfUdmHQ8bxwIN5+7lXHkMLBOeiUownWw/3hGiuWPSoVgTjBPeFQTI4+60SpbW1m2x0cPdQCVzz6uJTZ+0Rb2EGjDqVTCb76z1a9L4lEk5SXVlhimYIcP/oUyeXaieoupNvkrWdfpeqFjAKFC4zIqeePZosSh4uwDoUsQpHlEMgGWK3QERBuK8jLTxiDjvtPSoccA4MODnbxShhta4895xgyZGVGnXWymUgFTYnpZz4/WdYQg6tBP+nsUzjkaO3ateT8fvGJ59kzjt55sCSeetkYycHhwLCRcEwSDU3y8tMv2bXGvRRkwpUTaQjBDb5+7Xp5c+Uqxi9wrlrBOX/eKEbZAAUWMm38+bGlj1CuoFhxltC2hton6q8w6OBYILkr/BFEpJB/puA98vjSx5z7h8ycdt7p1C+I0AGKW/k4gGbmC6Cl0ePOlbSnQ/xIf3YYroZHFi0mA6DJEBRlzIRxTJsiA4QRqA8vWsygAA4DHDy0ACKCR+SJ+mtzXYO8/KhxoFoSDdK9tEomTp5EBwstl6GyuDy44AEONsWeIaNz0TUT6LxhjgRAWvnWtDxy12I6klqWu+hKFyjOj5G3KBvlxecPcLY1G1Fx6PMFWToPCPUOS1tUlEQuKROunETuehjVQIdHHpx9D/ceRgVAMr8vKOMnXcz69UMPoS3NZGvwdfHk8VKC8cEcRZ3jft99+1006CxfiUcundJp0KGnwTBnYkG0KeY4yhaRLYGB9fUSzBXk/oX38joGSOaVK6ddSfQ3qLyhzw3+yBh0Uy82UyXDHT5ZfPM8yWdy5GzPoOVt2iQOBSqvqqAOg7Pes6xStqzbII/e/4ht4EMvvEfGTDhXItXgbi+YyYyZdnnwLmQLPJIttjGjeMV1V0pLS0JimLLm88u82XMJiA57/IJJ4WdeM46DbhAsgVESWcHbb7rVOlHGD7tqxjXUNQi+1MgiskYbIfAnmLamEbrSsm4TiVuMVVeDbiJ0gylzsrYW2a78JV2JZtwGndE1R3r/McrdDYr7PYMOB0VLwQxSB+2/q81QmyI/gWK2LoAbhjFGegJI5vfeeJeCBRADel333GdPpmRABwue6N59+sjKlStpUPfZZx8nPYA0PdJ9//r8c6eHHYnmkfvvR8AR0OlQBEipv/na6xIPxSjCiAz22G9vOg4gScGNQyn8+5PPmHrEF+g7d/7rrmzZQoQIVjrQxIa9JimP6xx+1OFEZMPJQKTz0ksvScwfk4xkGPMdO+oYM2CmtNQMy4hG5cM3P+R7gVmFUgGdJq6BGt4mcDxXVsr7q95zHBRMbdp7v32Iakd/t44xRLQAIw8OYfBvI2qFx//Zux9LW3tWwhb0Zvxno1zMeESzF3geIPhpTC1QC0p615G7S5/+/aRm61b5l2WIg9EsYO75CSeS0Q/7gnGyv27YIG+9+46URMvl0OMPl5ZUkmleTIRDSQAevabRWBOC3YJRp8R1yKpXXiVSFUQUOPR77z+SrEug7UVU9uwzz0jQF5atrfVsf4FyOO3c02mEQBf72PJHJRYARxrIPmDYPXLEEYcTdYpI4dP3MVK1E/WMPTlk1OEklMB+oFzz6nMvW7AYFHxejjn+OJYRQuAfsKDLFU89bXt2fdLc0SpnjzmHBxWjXzGh7KF7l0omlyaOAPs19oJz6TDUb62VT974QIqFdol6maCVLXUYTtJdThp7OrMR2SJIiy0gCGhXC6aEo8aujUwbJ2CVh8oouw3tBlHd0NDA8gmofJ94+DEq106DXZRTzz6N8gEswRP/fMLpQW9pS0hJqFROOPNEptxBiAPmxUfvN615hsoHzkVBTjnzVHJxIx395GOggjUOAcor7QAgTbuBg0hAebrd4KFy95wFlJOi1yf1kpYxky5gKrzYbihoAVB6dOkjdr9zJAoB2xt6z4FtAb88AKls+8kXmXXDwCbsK2ZwP/+4cWwgwZCXM8aewSwYyKU2/rpBXn3GkCA1p5qlKgbApkcuu+Zy2VJTw7V4Ytnjlu/O9MIDYXD2+LGcNQAFhiEbt986S0p8wKjnGbGWxsqZ0kaXBXAci+YsImcGrqPrPXY8mNgCRJCDXGnZfQ+S2wDnLVlAWWISzwWcW/Qog6564W3zJVvISNSLMbowqpdSDiIlcalrrJeCp0h2R8yPb25uIQkXOx2y7bL0riWkcTHsfaZchH25eOLFxP+AunfBHWjlUo4MkbEXnicRTOgL+OWuuQukIdkoFfFKyeRTJM657MoJ1AnVlZUybzbe65GWZLOUxcvJ1DnpisvZNQSaW3QX4TUYsxrxRnjtS6ZM4LkBm1yiuVnCIGuZM5d7rDI36dpJpO5GAADdjEyUjhBmK62daxAseGXJrIXSls1IMAyGxqKMv/oyYi1KKkpJZY1yHDIB2USKAD1oAeU4Acr95lk3k4AMTtRddy4wZyfbLOXhCkkVUjJlylUc6AVGTHQt3Dx9hsT8Ecm1ZcUXCskVs66XhlQrQddm3dtkzu13kCDJccImXCi9evZixhbO0II77+LfsA5wii+ZOoHRL+wWdD8cdZS4BgwYwO9q3H9j0MXDVlBQ86oj4E7Z45QCPN2VsIynFyRexQIdDZbw4DRZZ8DdKucG5uk9as+5ZhW2AcUNsQadKQZFezvzTDwkjkG9Bgbx5//+5CxSMtsqJeES/rsh0UCQBtPTJHowLVTtxXYadtw8FvK7b77j75Un+q977c6hBkjd4oEgqF9+9iWp/3wexHt+2flvO3ORNRqGUf76X1/zNTh0iBz3P2R/pvrxGWjnePrpp/n7TAeyCX4Zuc9IGgb0MmKB31z1Ju9RQXwnnHQ8J01hYcDOhE189913JeqLSlO6SSqiFbLHfnvQIUAmQNGGH7/zkSX4wGd5ZZd9/koqT44oDQaY3oYDgClZwCIAqJNsbqHC/PLjfzvwQqP8DLAOEQ9Nud0LkxJHuQ39in5Sv6J/P1JaIrUN9WxP++SNj8nKDaa9uAdJfRDzJKQ0hvGjWZYGYtESSXZkSN1ZEa+Wvx93MFuqUnlUcw3drwIhldqUOIpCUYYOGiyL77mXiM7KSLkjAxhsAV5tGBbQNMbjZoBM3+0GSO/+/SReWsK1/OwdkOiguijSmkKNNyIRf4iteeIPycamLdLL8nYb1rOwHD7qcPbTYz8hP2+8+IY7sSKHHXcY2bmQtkK5BxSOLz79krQWkkw1Q0Edf9bxPCQwZmi5/PztT6nk4ZBGA4j//JIpZiTmiUguZ0aKol0J5EBIrSPqMQYd7V1gSjc1RpZeSP7joaOGQw2ZeHrZU1Y5mwr4KaNPIZkKpgtiDOWbrmdoyTZLRbichtkoF9SflVDG4A0aM00y6fLL6cxieAdkAsNSVr2+irJe5i3hPcMg4f7QpgNlWBI2DHq414lTJ8ovq1dL/959JdOaZIT89ONPEJtR9KKG3iHHnHe8VJSU0XnD5+GZVj76nLRLG0lA8DmnX3QWjQyiczDFoacXvBAlYCqMRLlHcDxra7bKi0+8yPfCgAEge/gJh0svTE8ErXMoLHPnzpXKSKVhSky1SkWsQpJo5QojRSpS07RVulf0YEQL56s1n5RrrptKwhUwvAG7MWjIYLlw7HkyqEdviXpCTNsCYc4yVrFdttbWSp8e/QjSxa6BShTDZXbYYQf5+ptvZPsdd5BZU2/hyiEljutOvm4y9RT2HoYM73vwnofo+IclQufk0isv5ZnD0Cq8BoyQHEObSvF5UJcG1giOzX2L7pFSHxwd8HckaHBKOJ3OK42N9VJdWc3rGnR5GR3V6TNmyLpf15NBEa2GwMXAIYFJNcx1cGFyXHuMLQV2Jh4ucc7G+IkXS1V1FTOVwOIsmLNQ0h1pssBBxq6/4Xo+F7IYDbW1Egn4ySaH+8DfoXWvuuFqZvLwnBEGEybjie4dknLZOrq/4JEHbr9bspgeR0Knglw7/XpmspBtwXrD0KFnHtiImg2b5LlHV0hHsV3CHu1pUffUMFAigxIPl0ltul7uWrCAehvnDB1OUX9Q7iYmAMYP2U+vXHjVROJbSkpKTBbI55Pbp82ymbJ2yefa2ZcOxwKTDpGlumnajeTFh46Gyzf55qsYrGHvNXUOewddD7nW/nR3HzrT8BbUzHZlGGik812DWfAaNbpd0/Z4PUoaboOun6H1cdyL/s79WdpppW1sGqGbGvoBu5l8jo2Q6B1Yg24CgSLJORDB4jB+9M6HBFjEg3EKFkFLPiSuRBpbzYQ0fCEyOfbYY+kVad35i0+/oJHHNKfuFd1lx913liA8HEQTmQzruut/Xs/3IzqGqtpj5B6MnKHcsWkw7N/8+xtHgCHgBxx6gGzYsEGGDx9OysTVP612lGMOKeJjjnY8LQjID/8BP3xB2jjLOiS7jtyVhh5IYq2bfPQWjHXn1x7770GPF3/HZ+B+f/jyOyeSgALdae9dbf9misMAkELHFwQaAgkvEghisHW9/uprXEOd3aeRuRJuuL32lkySUT+gUEeecoykc3b2eEMDU2AgcXnmiaclJmGpazIMctXxSvl14zqOgQQN6JrN66Rf74FU+wced4ikssa4l1ZXsCVFJ+1xypqlfyBcqFBke8uIYcPljedXsRaOsYfIcOSLbVSmJmWZo3AedsxRnFVPAg+0reTzUorMy/OvS3sxIyUezAcXaWtLSzgUlY0tteR7XrRokZQFy0gni/IBjCHWWb3RD17/gHsGQwln7KCjD6JB792nL2ueYHB75ZlXnVQvZOqAow6QoUOGsG8XkRP6bl96cqUFzHRIuj0tsWCcnNLlgbhMvOwSueOWWVJZUSmNiSbxhPwyZtz5NOhtcFVtxwIOGpnirALHBDgogBcee8HJsmDpjjjhcKmurqZlxdhW3MeLT78otS210rPMzKE3mIAcn/nok46RV557hSDGkMeci5NGn0TDgegcRh3RI0iDbpt+m7RkmiTuDUtpKM7oDK1kSPC3Sprz0xfdczenIgK/QQBUa1JyqYy88cJrvC4iKpQGDjnjCI6eZLo7EOJkvRUPAXltnPMUovjzzmVpjJTGQOVHIzRcYPgCL/bWmq10vDGx7Y3n3nAYJfHw468cz7MNpjuUQMDzP378eNmuz3DTs20jV0TjcM6mTZ8u8+fYaC3TKOWRSjllzCk05FrCQtmof6/eMvfm2yiDdAQaa6RHZU/+DEAoDCSioBtnzpT2XDsjRsw179+/P7MBzy57WvKSkaiEafivmHIl9xGT5EBMBV244I6FDh4AuuSa6ddwNDN0ERQyeMYxRpmz6m12C+uCvv5FsxdynTfVbpAB3fvJNdddJTfOmCHBQJD0pACD+b2mnSyZS8mdc+ewNIaJknDkwVi3ZAGifGQigabvIOofrHcm+izKxMkT5e55d0ttcy2N0ZNPPSX/+uLfvH8Mbrpx2k08NdhHGOxrb5zKcwWHpIg0tBTlzpmzbVIfMpGXiyaMk/LKCmkH2M9vgI0GGGcNu40uMY/+/jsN8Q5YC5EtvfqGqSx7gJMC9V3oftCG9+/Tl478Lz/+JPctvFsqo8aZRdsonBdklaCb8D/2bsJVk8gngIwqSq1IkaMUdO+chQ4pEUCrV8+8gaU57BVkDAHo7TffxkwA1gzyNXXqNTz/kD+Mvr3vXnQumGwjmBSvnD7FcKXkrD0Lh/mzTtVU2m/YCHevOQx6R67DUH67BrSo8eb51omf9mf3+yE/yORycJgt/2qkr+/9/xl0BcnhXg3K/e9/pUGnZ6Hehb1BCE1rS4LpEEQamKeMQ4vJTCtXrGRbGghPoNqyHVnL8CNy1PFHyZYtW6jMULvDxeC9v/fee9aIGUO59wEjpWgfGDcOL+nNN9+UMJWZqftsv9v2XGwYckS7uP5TTz3F2jXSSOCV/+tfDbEMDuPQoUPlxedepEOg3tVBBx1k6uuYihYIyAfvfuBE6BDgw487nKlX3CciAExue+fVdyTVkZK4Ly4N6QYZNWqUqZXb3kSks1e98JpBkOaSPNhnnj2aKUmQVqBeg3Q7Xgeji3Qnx3P6AtKvdx9ZvuxhifrjrCWpM4Uo3RyOzpodDlNzW0KioVIZefh+zjxzGGNkE5Aa//n7H9gWGA9H5ePX8Wwi7R1ZMlDhK5XPSMgfkUOPP4LDWVDfHzhkMMcoBmNh8rcDP0G0PscDmxoZvmPGNoBluOdNGzbyWd599V3ZVL9R+ldjWhN6ttMSDkRl+z12ksru3Tj7Gix1qNPDsUPJBUL/0avvS6o9QaOBQQxIe58y+gzOK379tdcZmdMZzDTIhRdeSGcRWRus4bJlyyTmQYoVdfy0jBs3jrW1uvoGEhp1B2js4eWMpPDVUkjI2DFj2JGBzBMOOjIMcKw+WPWeNLTUSXVZN9NNkW6S80afQ8DWm6+sYn0SEQ4i9BPHniZ5H/raYd7s1D3bg4r1gTHHIYWCf2DJEokLJtzhHlMy7qJxdF6hlNb88gv79ZGaXbF8hTnAkmfLTkWkQo4//XjK6KqVr1tVLbKxcZPMvHmmrP/1V+nRs6ek0im2ZkJGcSb69uojT93/T6lvqZcq+yyoJ5845mSO/SQmIxbjuYVCRBtRt7IKuX/+fQYnUEhJwRuQS6ZdxrIEap5wBkGx+eC9IEUx7acw6DNvvYXtkAAcQtbJ5IhRp14/MQgwYnDmcYYWL8Tno1/evP/Ik47gSFNGECJ0MpDOXHwXiFF87ILBXkARXXPDNfLJZ5/KB29+6GQZ8HsgrxE1qmGBLgBeADz64Ld//ukXrDNXlGZSvZbL2ePHSDgaYfoZ7YooDwKPAAOMNbzvrntYp0fEV59ukH/Mm0cwL5jmGLF2dMji+ejHN1Xs2lStLFy0iOVFfKHEgRoz1pho6KJwgA7bfauq5Ybp0/m77rFqGpeLx43nGfvnUqC4wfSXJM5m/sIFjMoR6cOQooxGsGbPnlyb+xfdTz2jIMXalq1y/XXXkQ0P52v5EtSmO6mtp950HQMwMN7Nu32+87fmXAuzI3BmGLxA3xSKcuOMG8gKCHcQdfaZt99MOUOEjntS4Kxj1IsFlj4wNhUYABKsgP8/2yR3/GMuB7oQLOwB10yQ8oezhyi5R1U1RxVD1h65/yFTLydrYZjn6/TzzpJuvXpKQ6KZJVzYD5SjwJCHbp+rr5gsFbEyljFYArnucgJTNRIGQPeySydIecA4PZDzqTdeSz0Aow7HetrV15vBNPkk5zVMuuFyrpFOOyPHiM9nsjUWW9SVx90AyYGlMTqTOtzFZ6L/dndHuallmV4vFsgI6K6hb0Praj9PW6V/L+WO62zbh+6K0JUClvBV+4U62YB+/eWLL76Qvfbck5EwGcLKyvkASKsipQsFg3nZUF54DSJDvA4bCuMLrxB/W7duHd+HAw0uY7S+UHnm805aHJ4W+yjBxRwKmfaCQMCpgyMSh8DicKDFDc4GroHaNt43ZMgQEnH894v/8im223k7XhP9qbgPOCirV6+WeGmpeEN+SaRauXFQSFDMyAYgK4ANwL3Ao8fn4TNwH7hXpPjLS0tNX77Hw8EL3//8k4RiESLViQsI+HnvWCvcKyKZtlRGNq3/VYYPHSZbtm6VaEU5ow4y9NGYmtS3EtKC+Qo1bhhJcJgDmFTRrZpECXVbtxJ0UhE3c6RRy+xRWU2mL0RZBG0EgzJk2FD59scf6DVrhNXU0kJAV76YNwNZrIDC+NEj9fpo1HHfqAHDS8bhGj5smNPBgPoxaFeh+FC3RFkAA1eQysKACChQrN2a1b/wQGLmNGpcPau6sYyDiGtz3VbWygF2wt7gC04b6u/YC+wrDhYwCwq0xD7htfGSUinFuNlcjnvGumAiQZnBqFFcA2sQi0QYMYHeFD3miFZrt9RQ2YMSklTDrCHnZeWzz0nA45c1G9dK374D5Pgxp9Cg5wF+smUprhHUBSLvCjNnGooVyqShvoElFkwNY59+NMp7QXmI9yMe2XGHHeSbb77h8wGfgq4PvB+18rr6OiKeEd30wRja77+X/gMGMFqLl8Tp4ICr/N///jepYFvrW6QSawCZhBxjWAzG4/p9VNzDhg1jdwRaHOFUwvgh/Q7CnkQ2JSlPjvPIsTdYFyheUIrisyFH+CqtKJefflkt8bJSygwHdtiBFnAUIHd4TnZPtLbKoIGD+OyQH+gFyBLOJow+DDHOEGSqZtMW8eRF9tt3P3nzrbd45mBwYSzwvBhSAqcEM8IxKQxdLTCgWAOcP8x98OU6DC+3PZMYr8oZC8iiBAMct0ocS8BPGcXMCdzLLrvsIps3bpIIdEcwyDXfsHEDjTMMvhm3bLoscD94PhhIpsNLSvhvyD3pj0MhPjvnWkDfhUKydUuNDB40SOpq60joA2cOrIUIhuAQwNj0HTiAbJigomX7ZjhMI4izAFlX2mziNYpCpwu6Dmx/7OlubDRAZnvOMdQK9wjMDJ4P9w4nSBk0yysqzDkpK+MZB6V3KOCXqooKjp2GIwEnHKly6FFgDfBeBc1qhxCJszAAqEOkxBviwB/IHfTL5tqtUlJRRqwCQLfAt8CeDB44UD798GOOQEWmbMTQYdKwtY601xXl5Zzex9G8hQ4ZOmK4rN+0kXPoUSbFvUCukBWrLq/k2Uu1ttJ2kJbZlgCgw5KtSZZ36EQgrQ3q8WCImBdkUTBTROVy9i13sExw4z9u4v5BV+IL96y1b47ftjpRU9wOeh0xcIfNaNvx2l2NuqbhtQ6vaXutoSNC/zODjvdp65s6Le6Uu0bwDtnMUFtDd+f+me61Q+yhSNetXUvFsPqnn6n8EDFhE+D5Ip2Duh6MKBS+1iLwnXWCPGIG4+3iMyGsUMh4bTxeQkWkNQos6Pr1600rk/WS8H4cGmwsvkNB4EDDUAL1CxR+zZYtsv3221P54fOxCFCQa75fQ9/6uJOP4yFS1Dsji1BIevXtIz+uXU1EJj5TvTJ4QkzfxGK8Z7wehwCHTD01/BvXRRodAoAIADOEMUgD32GsI9EIr4MBMK0WIIIoGlEiDnYykyEbWgGemGXoo1G3ESDWDfgC8ESv2/gr6/Mw5o2JZv6MgwEkLtKeUCJQrEhLZVNpGTZ4iPz04498Dni6OBwwtHAIcADW//yzDPzLdjSGDvuT7aHnsBlylXuZHkT0gZ+xFtg77FF3zjdu5HQ8pLWh6OB8YMQmIjikLWHoEPEMGzqU6S44ABvWrmNNfv3adVSwoagZawgDTuPT1OTIGLI8kCGsNX6v5RzsFeQhncnKhs2bOGsZhELYB+1CaKxvkEEDBzISgJECgE+HgpxwyiiuFfYJ6HUYjCH9B9A5eeKfjzEdimghWczIaWPOojHvYC3E9N9CuarDhTnbcEyYskPHAMhY/H5GVnBg4cV/8/XXstdee9Hgf/3V1y0esmQAACAASURBVIwScJ+IEiHr2CMYCawzo/l1a2Xw4MGyBnPIg0FmjNC6hggdWS8o5b/uvrv89+tvpFdVd2msb2REBBATuABg0NFCitf8/PPPHBMJ+mbcM6IkGHa0FEnAK5tb6qRP/76cna1RPDsy8ByoDafTNMJMdfu8jCggS/ifa40hGuk07xGvRVkO33HWwFUBA4d5DwDN4TzhefAz1mHEsO2krqaOeBnIG1gGUfuGfgGxD9LGCBg2btrEKYRQupBX/A3XgwOWbk5Q3iGbw0dsJ41NTbwOQF1QlDBo+B2c2u+++47OEPYRpbm/DB8uqURCchhUFDB1dHzHPjAaRXtTMOgYdewV0qR4bugz6CCcW0PLmuRe5nN57i/0DbAYWLtYNEYHBLKD75Bn6ChGZ6jBh4J0VPB7nC0AHPFeXjudoUOErhGcucb6evI84Pf4PETx0KW4F8gOygHQO7gOngUAOfwN9437gy7TZ4TRC2BPs208ryyF9ujB98MpwPnE+mmEbiazmEwAI1A8uzdEfcYx0qGgGZMbQgtfnpgH7CVKBWvXrJG/7fZXaaqt59kDSUw8HCF1NAbNQGZRdw9EQmSdBC04AI74HKwDzhbT5oi0y8rYeQWHLZFOOYN/4FAxwgX9Nlpn43HiZ/B7GHLqSGRic3kGCNOunS4bmzbJfUsWc/80gMQ6YI/xv/Z+a4CrEbfJNpmUO0stmOppwW1uJLumwvF+tXNObdyC4v4s5f5HBh3X14zCNhH64H137qyha8rAuXuTRoAhY0q7pUUGDRrEA/v1//yP/G2vvUgOAs9O689QtDCmRL337k1DiYXC/xAsrSnQIMPT9BrkKrxJvIZGDDUpO2FGIzR9P+5DPRSgH4FQhqBD+WOx9957b3n+2Welpb5VWttbyYiGjAEOC6MF28uH621tqJMe/fvI1vpaHgYIwJo1a7jZULCIMuAgQIHiYGqdBevB5/V4aCiYLfB6GA1kQScYjVDpwOOGIQJaFgIFRVkaj/NneNsevx+kwgY7rbS7ri4D/Bqtad//+IPsOXJvKtFf1q+Tbr16sD9z04YNMrBnH9m6cTMjLDgNwwYNkV9+/ln69u7DrAJAQIzyBg6QNevWMYMAAAv2jZN82jBT22y4CiV+oQBJePwwytgHRCXYV8hALbIL4QgNxIZff5UBAweybo7aLT4bGQvUtvGZqJtC6BHxbb/dCPnh2+8YvaBeqgoDyhpKGrKDfcR6Y50hrPhZFSH+higchq01mSIYDs6UaeUxr4V8wIHAvUH5AaAEpO2KR56SVCZBJwwp/0OPPVw8EQDrPFIaicnjj4CJLSCJTELikRJ678eOPoHGHKMkoXS1TkpgjgidAvT9I/okjW0wRCPG8gwc2vYc1w1fiNTwd3SMEFtQVsapgno4YeCxXgMHDZIffviBtWYc9p9X/ywjRozg+cHZ066SXj16SqEtL9lMlvz9AEkigoZyRXSEz4VcYx1hABDJojSjqHQwkbW0JaWyWxVBm+gmUMcS1JhQiqwlFjroWCbTaRo6KuxCB88I/g4ZgiyBZhfPRjInZK2qqqRm8xY6fADmIQLHPqVTaSKXQfQSC8ekZrNJAWuqG4oK10TaFx0ukAtE7Fh/yCPWCNk2ODTDBw6mYeF5xohSYBYozKZ7pkevnnScEN1D1mDw8EU8DNGIhk0S+4Fn0NIfHAntSdbABPvNbI5Ncyr/BPQG1hgGQLN7eB3+jfOP9+MaKJHBWNDhQBYSaxkOcmwyjB9kV7tsYHzg3MNZgCwjszJkwCD57ONP6KxDtrEeQOuDBwRnnd0wFpwII48gB9kIOJzBUNA4Qxbpjf0BwyMye8DP4BzhjFGGYfjzOfKJILuhqXYtPRhr7mG7aUemTeKRGIGE0H1oq8V3ACjhGGA9hg4ZSoexPZuV7pXVkkwkKGdoa22tbZD+/fqRLZQdCt27cYpmOB4zgDGvx7ENdH4TmHNuAj4CpbGPyNokjbxDb+EsIhCB44h2YtTNcQZh2CGHsBGHHXaYDO83XO5+5B758ecfuff4PNgJzbpg/xR9Dr2DzzePbhQm+vF/z6AbdW7Mqtuga5SuBh0yjsBBUe6/B4rTEq9mCTTAdBv0bUBxg/fZaRuDzptVDe9qroewqEeK70ipM63akWe6CocQAoHDowYRwomF0shY0eow1jjsDQ2NBDZBMeBA4r1Ih+MQ4DVQAPiuaXd8Fr7wbyh+bBCMJOpW2AhcB8ZnzXdr+DqAbPbZbx8aanw2Pg/fIQyMFiJhSeazHPWHv2nkrrUTTbnjoGFdcC/4G4wJHBUoISg+PCeAHVBAEEAIItJ2GKqAey4vK2cUg/5sKsqODqawkV5sRS8k5MM1FIfCYmvrUHJweOAgIKWF9Fy5pVndbthwadiylf2/eD8M7JaNm6R/375MPSH1y3R1VZVs3LRRKmEEMTwlGqEyYEQbMI6J7juFzQojDjBZt+x6wTHq178/PxPPD0MN77xvnz7yy5o1MmDQQBq3HGrfmTQNFmuLllgnj5/h1cfiPGRUCn4/6Rexljj82H/8jK4DKEA4S9gr3BeUMAQayhN7gwwAvHQoLEaHFtgCx7Nn9x6SSrQyEuhR3U3akml5djna2lDUKLCfPRYqlRwnVXVIti1Jjmy01QEk6PcE5cSxp0g63+YYdO3TJzMa0m0AKxXy3G8MaoGRgrOBe+nXt6+sX7eekRayMQpegRGGfKsDC0WIKESzV9h7RJKHHHII0+pIw6Md89f1v/KcwMHE2uPzUErItKYNLwKiPc6u9lA5k49BijwnfXr3YZSOdc+m0wRpolTV1NIkcQw8yaYZBUIWMIypubGJLWZw2iDryA4gesaeIpUKxxUZAETQUCZYdz0zcEzjsTh1AVn68nlm81oTrczy4CzSCci2MTIEtazPZ0ZEasSBz8Uz4HdYG86JKClhzRqZGKzJV199JXvu/jf2m+M8aXTEz7GDovA7ROeI7iFHOJMQRpwH6IFQMEDjEotFnbSqKnPMbsd7cX6VawKfjWdlBF8sMpULzIGm3mEAeR0bmACoWVJayt9BXyLTAN2F30NmmUpFhIzhVgE/1wa/YxtmJEqdAacKpRA4pciw3H8nesZFEuxmKJOJ068UHxwsO2MC94YvOHLqiOM8qVOCa+B6vCb2L2cypKjZIzOgxgqyDf0FB4rvRb8z2tfgqFqjxiwVOiPQg9+RpyGHg4v9InWybQXTjCNT/P4AJxXiQzAs6ZG7HpD2Qpb8DhjVe+7ECxgQAXQJhwc6ugbz3UtLjdPlM/ZEgdKQMUTskD+sAbIhMOjQOegs0XJsE2xNIECg4Pnnny/VkWp2ZE24eoLE4jE6UwhW8LlYf43MtW7dNXXOaBvDhkD3ayN0TcmrQVdjrFG9GnT8nWuqPCV/0raGZ/2zlDtr8ZaSnFmDYfvvaqat2S9e3PUzU1F2ZKSmDPBnfghSG7alwV38d6ceNOXu/p3+DEuGKToaGXb1UPB7fRi3Z+TUKdRQWCQ9EfeW1ObTTz/lpDcFsul3fRZ6XkihRhBtmEXD39zABV14vbZ6a+4Ng8CQeMFGuZ3AkU5/FqkZ1l2RliH20AzBwXcwFbk9OrxO69e4HqJYJ+XlRVerHf5iDxcMJLxQDmMAmA190fY6Tq3HuJPGUbP1T3qF8CDbTa8u90TJdfB+O+SFo19Bb2sFh7VJy5ZHRWo7IrSdhSQpDjOfCpLlu7cYAeU5wF+1XqmZG90nXXN63V2mHKm3jBWGgne3byhSFWuAtcD66Fx2OH/PLHtK2jrSEvdFCUhMsDUrIhtr18ug7gOoLDc3bpFrp02VzfVbzVQ4T0EKXnMusMZwCkD4gzXD1Cqt4TljFJXHwUYLuv9O+wvWF/95PXSImRFxERvpWVJZ1bqbUwpTxCzuwXG+DBLZofOySsKJKqyTyFG/aLljjdhD9jQIgM501iFDBEm6ohLqBOwriEZIT9BBhUQ0OP6zJTqVc44l9nioRLmXHKaCeq8575AhGPP2doMs1vt0dAG4ye098AMsV4KulTq9KDu518VZO2VrVWVp66yUU9f/waBhceuqe3CuNWJ360eVS94nFaFR6DzD+qDONC2juBFBkl0QgFpOY7QybXEqqnvVkdbnwdlCrRhZJshxCONWb7mDuJ1csV2CnrBceO0EUhJrK62uI9fHnhvcmNmfziEkKm90uPXs271VvWHOvunP1lS72gfqLvbdEGJuQIS2X521bWtF9FxvM/QLLayQgaJH7r5lHp1ooFIAUL5q+rXM8CGTiOADmUhdP7PcRi5pHIFp8iJ9ZiyW7hPBcNgD4A4yGWY5YIcQ8Kjhx6yDm2bdZMqNUFk2Za6y0VUP6Xq6dRFkHPrTnXJXm+G2O+7Pcl8H6+WuobvPgdohJztkz406CbgOs2KZDGVM5dczdL9dOq25S/+qgLqNGC+i1Jf2sDtG3XX43KkFNzl9V6PO7msQmFjYvhoNehpdFdLvIAh5jx0F9oDCw0LaHZ4wogOg3TEURh2S33M4aNDDAckBGPYHBl2FRw+dWxngZ3pw9vC4a0x6uJl+VAJ/K2QO+JAOhFHK+rlqFAiEsZGXRs/u1hFuPvbAxRXsNuZQyHiNHnTcjyp8dT7M6DmjbLfJzPCA63Q6RNGdBl3rjHg9Ph+Rnjnk2/apqlCph0tlovgAHkZjEA1Rhamh6qF0O5Buo6YyoYbGGHucRrM7bk9VjRYmNP38w48ydMAghxt/YL/+cveChRINg6UKJQ/TI9+UbmCf8MTLJ3LGeLg0JsUQ+tEL0uEx6Tb0byPdHihYgwxKWAXlWEXS6bAaYibuqTWiqkiV8x8gQqXddYyEVU5UmjYSoAF2KS3ze2MkoJS4v1C8dt/0HlShOgrdboyWVIxCszVAC8ikQbHnWc+FkWcP71UR4DBMVPjWmXXLue6vGhFcTxkp1aAbkI8xeqqMdX0o2zZVrQZdjanj0OMzwVCnekudG1dQ4pxb6HfX31W/oRVSlax7fXWCliu64Ue5dRieCbVc083ocQyPniWcIWYnrbPGMaT23HINLNiN73ftG42H1RXIwpCV0E7DQ4+1IZ4CcVC7XHrdlN816O775CIbAXHuX59ZDSTp6u36bLO+7rW1rWu6pqTzteOn3T3qdJq6GHTsPfWM1QF0LIseuWvmnXZ2gWlXu/am61guQqQfRIo9nWI6HzoC8sfhKhb0qBkCJ0hy7Y86qAw+kBrP55mVwLMhCzNy5Ej5+OOPaDegQ5wza8+R2yDrejhn1+4nDDr0J91zV5StBlb1lKPbXQykkAMYdDgvqit/z6CrTlNd4DboOD9uY05bM8TW0LcRAJeHCQWhb1JPTh9wG0X+JwbdLSDuhUNFEhG623i7UxtuZ0I/Qw8Vv9tWA6RWkIpEehGpd3zGD199JbvsvTeNu/ugug8lFLEvEnAidB4k9Wodqe2smbiNuuMJKxDCFWE5xtAaGT6fJSJw7kWHw3DUockOUOFpOst6jI7XbgEpquhwECEQzGBYhaxgNvXqoEyQ4nPftyoyc3jRnmYiKP29+zs9V2tsKUi8FmZ6+LlnNKiu8ozbM9R5FiyTWApgfTa9TzosoAUGqt5+5m8Uu8u5UxlwHxjaObDdufo4HSfA42UKGXgFsPSRH7+jwFp+/7795Oc1a6W2pUVKy8qlZ7fuBILBi1+zdg3H3lb0qJZMAWoGLWsmuqRBB2CMVlzMnHS1KC5yJl1Qs++GhEKNBJ6DxhhKGXSqLoXCnmyX4XE7Ayo76jAbR7jTmcLfIR/GoHQaH5Utx6hbedQ2Vefs23vViM6tkLh3liIY982IAKUGu29qINQQ6fmEDPK5u4wppsMFR5FRl0vu7QAKVYJMIev6umRNPx+f21W+3eddnUbKjHWcO3WdcKIZ0t0qf2ocuMb2XLm7ftz6A38HRsLtEDv6zU7Qsgfa8FvYTIbKJww6uisY4XfJQKjOQEocGAXgPnpUdZPLJ1wmVVGQ8qA3vUMunnYlaWRxprj/Vg9r1NgZPHQadHeJDcRMqkfcBl2zQqqP3WvsOI/Ul0bW3Gvu1gPb6HD7IbpGiNDn3XinMy54a7JWFixaSJAqUvYoS9CYI5sTDDj92nxG+vEeds0wq+Qy5iqLuA72lYaOI7nTDvhU8VGmwtwJatPncDuZ+uzuc0fjTi4Kg6tx20Q1zO4Mqfu9WGe8Bs9I3WFZ4jTKxvXUDrkNuhvljte4Dbqm5j2DR+5UdAQcEatNxRmlYFo/FEVHYnvryemB+7MIGJ/hTrnrojuLXzReu3rzXdNeGl38rjG3SgspFICi8BrUtxClw6ijXq/pCPeGuDeejEcYNlEwPevbKkrjserh61QCNr1m01DGyHWmTDXyMhJmr6wCp72i6gmT3xpZBpNyVAfJfS1HQXTWQZy0HUeewuGyn6dCoALDCNqmPN1r72hACqJRqtv83Sp8zTxohI56Jr70M3HPMMhQ9E4kaRUy0mRuBcN0qz10SJPjoBH8ZLMI7ghdX4fP5GHsosidtcJY0QCiPEs5g4PiAq5gL8CjMGTgINm8YSP7sEFwAZQ36nmYM57uKHCc48b1v8rgAQPZybHTLjvLxppNIGomuQzpccFfjjRXQUjd68e2owTi9zoGnbLiiqJhCFiLUypfl+LAvWFFUINXh0CVuNGORgGzlGLLKFZr8huVFlrH0DOttU3L5OXeS3cKlu9z3QOdMvCI28u5/BJHRPQMus8HFRANesGZZKgZA7qurowTIiPcP1LYmmXAs2nKn0rNFc2pIWGPr56JLuxbqnT5PFbOOmXa/KTOsbYfMSKy2SxHgfu8kmnP0Gio/Gk0q04X19LuhVt3qMGnbNqUtuoLzVbh36hfG6di2y9+PtbKVfLSconqXsqb388sAEBwqKP36dmL4GR0JCTbs5IPY0KMz3GY3AYda8x9U3lyqSRmTJi16yyZuA266h2Vn67ZDZ5tyLvxI5yz3XUfuv7b0We2fNWeMmBN1N1Rvwa4DwBGOIuo6XMkNtoPAZpUp0XlBf3vGMykbdb0LUzmTL8j2NM1gSxgP2AbwIWAzqyu1K4qW7qXjlx0zc5Yg47x11py4ZrYzKg6Qrp+mpWiY2czT5B9lLDUQfojg+7OHmuEjtcq5sR9Tc/gvXck6z4F1HL0IkWkQkVQlp0shpqZbiTjAtR1gkGn1uYWCPWS1KD/3qZjMZiycKXXt8kGdPXIu6TdsRB6T7ie9qJj03bbbTf5/PPPnTY2txemBsK04ngIgtJ7d7cp6OJ1TbWoUOL6QOE666fgMpdSVyCf+0DoBvLy1AamBsL/rbB2dSDUC4Qi5eswyxhIdfTFAy2pqXeNKuyCqyLWz3NHiTA/7blOQBFfYwe0OM9ocQXuVI8+E66JGpA6ElpbZ7rLejOK8tQknPu1rCuCrMWVinJ7xu7Dr/LjKE1bE0QfbQEZDpvy3yblDLKLunqiedG7i9atmk2bDdlHNYhXMGUrLps2b2GfNsBiUJ7owy3vVimlVeVS01hHg47hGYioYMw5WtZS9IJwRg3yNvdmlQwMmaZkNZJzyx/a5uwgr21qgDRW1jhqut5xFjgjxiten6lpm7NoHUJX2rSLP+koXT3bdD6Bv3DV4dW4a4TvRAGoFbvkQ6N3R/atzjAROkpBJqOhZR+ug30e3AhlxGva4DgF3Pb6GgfIOAyQBZOF6EwHuw2EcYBdVsoRks4ykrbPdjXoVNSYcW+dNScbYduRNIvkTKHUTItNrzv6EUxqXerymgnB7bgdal0r3X9SLKOP2d63ZrX0O35NDg6/n1wWANJiNfCdcxT8PmlpzzAo0QyIY9Bt66vjJCqdtxp3rh0wOUy9/CblrLKs66/ZHJUVYwcK4g0Y+XP0uwsF7t43t850vxYkU1hjgEkRkGHmBwwu/k1WSETngQD1HAKLzguZDAqifKyfUzroUjZghsjnI3AZHRDke7DAUmNcOwdzOc9qDTPl1FUK5FK5ZqOzxIRT6vLWVI9rlK7r9UcGneO3rXyrjOI9XYMzPR/4m5vL3bEb9rzQoDseoY20DKmCAXox2rPpXVX4OrWMF9ZIwgWgcac8/syg4wIoTboNui6EGmC3ADkHwV0S8HlJEQg0Lmoj8PLwXdsQ3Bughlk/B8/IST9QKTZVqQZdDzjup6tB1+dzG3R9BvWG9b7dGQwcgE4EuY2WUIMF2tFuiFPf1pqMZg40raOAOqvA4bnS4QJtoa2HapQDAdQOA30GBUWZTAxmNbscEluX1ecjA5T1BCkHFo3N9KQFRkGpoK7qTqvy2ZVtUPdK68zWcVTlRsYp60jift37j31S56GrIjdaHv5Y5/px7SwASZUJetFBbIO0JZHbW2rYRti7Zy/57vsfpLwa/c1JptzBJgXkPro30BrYVsBISF6EXj/QucEiGNA6DTqGtnCevKtk4jAuIkJDK5grla0/49k4cQ497ngQF30kZUnrshYkyT0xWpSfx3/DGYXs4g9d3o+PxOcQ4czI3UTUjtOB/UDpAD3OapC21cqO8mKEYAlMNBJXo4WSjNvxctfKqWixvwrC+839m+yGcoN3gv88xIZodqZr5kDPr0nX2yyBvXf+zUVdTbIQq5v0OR3jgiMAgwS/xl6PbInASMCQIF2bM1kpxYCoU8bMBZDUdCZt2tbVh+yUolz60a1HnPXDvcKnV2pVxjidJhJBiuomdAb40G2DNLPtRkG6nRkGa5TdBl0HCOkwFPfecE1wphnRmgyFs67WEcNn0SHRGrzbscL74ej6OwHBjpy7iMn03vnZistRObOlONwn1p0dUQA4A5djnTl1CFnasWUJzRzC6QJQUPe3q1FXTwnPgDQ+2qjRqQMbgf+RzQ1hqItOmtRA1oVhcTslqtMdmwK59ijDvorJtrzu7vfodahLbcrdHaF3Neiqh/UcKB4JZSh1dtW4q71yDDoXyc7ENuAus1FYJCclBsQhahoKxnHNUO8aWf1RhL6NgYYw0aB3euFdFbqmLLoac6PVPOQkR6uUMonhO9p64JHhZzyw2/vX+1KZcht0t8HvmilwOyn4PI0OEB2r86GRKRWyNTjmm3WK2PLh8mcZ8RhQE2drW8XqgJSAQkbvPqIXe2CpKKzyxncYGQqHcvnaPXTXuXh/WhbQFgvusVfadB6vAtaUIMHWfWkj2WZSZBuI/hufyXR5GK1AhiqW19GUq80iUEnbEYyMyK12VlQ8Uvb4uxul61YC7pSXY2+0DxQOR0eOGASm2nF962Bo1ISUWu9evaiYcWlE4XVba4m+RrtUa6ZNunXrTnKSNhBkZNuk34D+ksgkpbapXvzRkBS8wA0YEBMMerAIUJxxKFDHZDnd5aXz/m2qlilXVYTuGQmwwej68XsIjNEBD/o+3TOCiKyj5VBMug06HBrA+lxlHWcfbIRIBWLlyw2CMgbdgho1XW8slsk6WQWKqIkdDbb3tjN1bkGhLtCV7pE5AxY7Ys+DRu0a+ZgBOMYhcc6Q1QVOTdAV8TmOg5VVPjJb9TpxLpr+VH2hhlX1jjGknZP9UFZxxipbw491gTwDZEplah0RLo2rgwGgWnBDuDEQCmZVLAENL50hU1pkqclFd60IcSc6t89j0uEGw4L3oDUX5RE4nAACatujRqDuSJqBlgPERa3XheGxmS3ObsB/PnTpGP3rBDqasSmY/XXk140kRw865C5oz7SWJ12Iei1FQI5Up21z/lFyROsXmPgsVwXaWbH+bBWkI2kR7Za5D+ea5wFlO3QJsNPDZAsc/aklJM3o2rY8tNFqyyvXNJtlhI57c5xJDUB+L+viiipM5sNE6H8GilOHQKNu3Scab9yzdhN1SdW7I3LNsmpwCIOugSaeQY05X4cIXT1MPcA05vaw4INZK7GAGBbmNZKCQocwuDxgFYz/k0E3KQAzCsQKfldD6q57bSN09v5AYIDNheEm8Qm4mH0+9jMr57KmL4xx6fREIQlUcDZC/z2DrikzR9hd3psaJRo06+VqSlsVi3pQ2sPpROgKWqKt3LZFR9ca10QvKgSH3Oo2Ha5oYe1dxwHXtCWVsS1FqIdN4XNFfFw6pDWx/PCGbZ71N5EQA15LAQtQHHpd4URYPgA6M7ZtDAeE92hRrxqB8NqudjhoBwfYB6YkoIB9RtGpo+SWIXcNz+3UUb5Yrcjz4MO5wHUgC/ibIm0h/JhKhT5sgGKGDRnKASIEEXFSW45cCKrECZ7JpmlsSyvLpTmVoMIG+AeyzqlxnBVvoraCz9TCf2/tcFBAEOL28t2IXEanftOKqClm7ql1wBjF2z5hGlFXLVcjdF/Q1NA1OlJj7kShbuS33qSrNGQI0+0ULetscp2tQWedzhp0GmKtHdpzQAVlU+yqUB3nET3xmIhnlaPjrNvaMM5ipj37G4OOz1HcjqKVKbOOs2kcVCwHMQRdDLr7rCKr5JYbJ5PC1qqCdHhNIOOWPzou1iAqOttx0lwGHXKBgTXqy6nzoM68kyGxhomtWrblU5Uw9ZurpVTr6Gj/hB7AQBkEJuitBsMZ5IkOfHs7hwiBCQ175KSGbSaFz6DlM9fZV93BuivOMhg9baeBnjV3WY7BVpe2ZsdIoUMl6CO+RD/XrK+ho3UAeV2ycno28VpQQitnASJzPBd0KQw8SHjgeGv5jkbbPhdS8NRDtrTjPmOa/VOZUbnD79GHDz2AHn2QoIGpVI2nO9hzZNnpJOnsRHLkCaBuYnx+W7JwB7jun53srrWZ1AH2LKnMq/F3g95wza4GXW2mRvx0Pvvuvl3RSdFq64IL5EVSF0ukoGkZ7fXFB2pKSBfA7SXpg6vw6t9U2WAh9KBs411ppOryiLpGZ1T+SHlZikjH87H1aPem8j5cgL/ffqw5kp331Yl6dBMLKDjBcSxsNKMOQ9fNctJGNp2uAkaH34KKsL5gZVJiCHe6XNfN+VwLFKK3b5UbjKymX5B+pzGzwDDcOwyanJRyyQAAIABJREFUO9Wjhpa/Q9uDRmRaN3KVHrqWH4wPZawCPUx7HbA1wUCq1wiZUGHEdZSJC+urKXRE5kqooffnXj+VB+0FdqejNJrTdce1oSS0vKOthPoevE4dov/H2nuASVJWbaBv59yTw87mQEYURcmwgIiIKALmgCKgvwiIigFE8RcTKqIoGDADCgriL1GQnCQjisTNu5NDz3SO93lP1ak9U9u7eO9zh2fpme7qqi+cc96TP1UaBEDdTH/PGqR33fUoiDvS7VSlz3GRWaxpdWfSulaBqskpHLutY55v/WxNtiSk1BqOh0KUMAoX16oWMHfdwBR0AmDuvpOxOSbHFbdtDa3OV5NmZC1N5iw/F9qiQsXTwty2pzY2Z+lI+UL5xhPaIkVN2aMBXQ9M3MRY3RtJ8DNxSYIHaZTP5vukHd1zvkcPh5ZgqmC0+289Ue0UcqGpNnFdtdhVE/PzvgfOaolpyMMkPolFpHlHJlPZU0jV8m2TA+DJRoKhLbNz+VHH0y6p2BurZrWbBEKVMUKTwaAXw7fyWRUOh8acPAWVnyo79D119ypgqqyRHAN2V2MfA9+P9U56BpkqLUbOyjppToJV2LRTpatoaOmzJtJq6JI86PU5MPlV6h1RxVj22lRScA7C8+yAGHNO6rNKoF0rizu6RlZ5qDIk4yrKVnHU7ylPiTJsqnm4LhxDMLTVkPHG5Uve9GOjXsfvzwu5Uh4s22+Plt1QJXQrZBVsVIv1utdQAxcNb36zBr3HKwG6Ep9fGbATmCcMfe43fiYdiVzrlRujsUIFdFEYXGKSZD8Tx1EXorWuFFTsq008sOsjhGDcSZYovFiWC7D2e6pZ8RqJG9XrXotA/14oAykQ2fuqUFcg1YxaZSLJkKVL25Ti2e9zjcSy9zVVsELBA0DjhVGBqqCjPY9V+BAgFNAVVHQeKsyVhtS6UiGle69rrkzUjlmUSew9VZO1a2zHq0qSvb9fiHkKi1sl4F8D/j3PKjIKqNKNMrTmMFhQtPRNA5fufH0mXy1g81pVgvReOl9azpIF7yv7E5p3rXDN8la33XyFsSntUCMRR6jw/kqT4olzFQgVYH7FXMbq9iGwQs7ule6/B+jGmtQ6ZlrRNk6otMP3VKHW/dJ1VbrQcepYdf3t/tq1t3tJvqey5Ad8K3NsUqtfLumcrSLq50+/MJ4nz8QT4ihW9scqF/Z9Twkxb1p+sTJGlXFdp3Zj57w5Xg0T8LbteMHypmfFuzJX/94G1d039HMrG+0abHUaba3ltvulBoHygSqaut8aitR7KoiLDHO9KV4TL1MrLoDqVthYD48fi3T9/HytShi9lCbats0yKD1Y+lRer9dZheRWQfg6vqkMtvSqN1dlwFEI3JCr2ykwwNavdrB+ghTQdC+2gkZAwwC6HbifCNtpPLoByrBWWPgXQe/XTqhzQXcE6CLIdgDoPDhFY0R6f12PdmCm45aNdkvn/BtqGU+FkwpZK3D0unbWpwoLBWsdW7v90WuswsXv89kaY9PP9PuyphTibrcv/7gsCOo66Dj5N5UH/uN7pAsLCNayt+DSDtS8UIERAByjuslUwbGgZQGG9/cAzk1gtHQ6T4C6Ast/f52rR0duJinXTtvNqlaswCiZt26YQJUTjtU+WxjOzdK2NDWfP1jLvRXQdW2tQmLnp/vKV7pg6fLjOFSJ4npYTxItXt03FRJbAWgroPM96+FQvvR7qPwCnO1i/UBv6Z/f91yexksg9OzGem2Zm18iKt3be/r5ywLZjgDd0p/QBc+NoEB1H9ruGTZL3oKT0qXusfKI/xpVrtsBnmMQOEaI/bGArgqLn+b9Y52vJDoWtx9E9Tv6qvNuB+jKE5ZmFIj8691ubm3n26b80AK68qrdJz3XQwGdnyl9yxhNDbh+TxOU2wG68qPIADfxTuP6fuWonezSfZb9cPMc1Etk19eukcpcux8OT/Lwn619QhSoVcZsTxlTWST8ajxgMl610C1BWvAhQanLQ4WGMigtO3GPuRbKPLDwMUk7DZGXqAasGrV9tcLLL5h1cV4J0GUu/wWg+xlKF1OJR8evhG4BXWPCdo46PnUf6ppasFNgsQLRP08VGHyeVYws0FnrRgS9myCn1pG6qlS79YQyO125IQv/uHQc1mLj70oLFHTqEfALUY5T14/u1PlW4fzafqsdWyVG6UAP/VGL2Ap4PkcVFp03P1cFo50wtfSl47R7avlA524VGqVxOx6rZOk66t56QqZNJi3HXK2yP7lTjqP7qOvKe3D9rDKmSoMINje2LfkLJgfBgi7XwvOGuPuie0ORxPpftj9VhUwFpyoR1lq2ioLSn5wE5ssi9/OSH2x0vcVCrLMPvgNAlh90fT2Xra8kVO/pt9B13LrPSps6XitUrYW+PVCyBocFUb2v7pnyp1/htuOfr8hpyd2OLXQ7Xj8gtwMQBWCrFCgv+6/XOLsCuu6jXs85cfzWG+U3PvTI0e2tn3/821Mq9Dr/K+UMeYDfU97y8MecSunRlMk/oTtfck/cJOJ5Jbtu3pLsr6tV6PyVdvRv/1rqXKU1LstmjYda91/pU+lim72X7xD/nCoYXq+ArnLJL/OtTFavLjGYv6vR/YqArm5b3kxORHJNfNkY1/XYDtB0ApYJdOB2U/0Wum6WZdjtgbkIQTeGKZNv43KXzXAT+jTRRy1qZWib9OHXEhUcdcx+QLdNJKxCo4SpLk+rJOk6qKZl18qulwpZFUZ2/TyBqp2Q3Pi0gpwygDKkdR2qBsj1oEDXTFo+zz8HMpMFbxtnVeDUNeH4rCAlrWivaKsZWytGLXRrUViA4MEsO/pR4uerKhvK+Lp3fvqxa2z31T7HKin83VrJfsVVFSadv91rbTep+6X33aqYbGuh+618C+jzFJa6c4693tMKZKtEWQvd7pW0jOWJX6wMoHLn5mOoAFc6UWGja6XrIXPw9dFuxz92/ecpOG4JljSdcdtYKgCqB8TfOtrPK6psKR34AV1pwQp8DzTcBjTz4uWm9Ez5zQp0q/DpPuu9Ld3qfivg6z0sD0sOxyu43K1S2g70/Eqrvabd9SpXZW81OdGtfLHj1znxOktLVuniXGwnynZ82s7KtPLfK+/zxbF17GqhW+Va+VrW1PQF8GSzNk9yqxXkrAupMtiazS7YoSW5vmZpFoP8+7eVbx2FjE1vrEFrlQG/LLfr49CDtLmUt3VdVWnWNbcKgn22AjrzGPi7Zr6/ostdGV0BXbU2BXTRrHegoesk5i2E7V1uGkf4NSN+d6s1sTVxQe/13wC6CLsdALr04/Ul4Vnmswuqc/EAllZSmxiK3Ugbw7Tz0blaglGGUkGqa+0HdL2PCtbtWehq9ej3lZlV+FG78ycV6jW6BiQWda9bK0rHoNfbZ6hXQefejgZ0XeX5O6gD1TPprbCxjOElyrjeAxVAQhumltkPNHZ+ftrUdVWFRC1g3Q+/0qkdqPgMBUW9h5ZNtpujs4ZODF0VMY7FD+Cq9FrPi1zPDHjTfMkP6NZ6tUoGn+HQX8OtMHA8BO2S4lT5snRh5+LVaWsttm8v9RQ2q3So4KXFxFJBr4mLlo25a6D5JX5BaOnJKlc6rq3zc8DIKhF2r8VD4PaC9wO+pQ//3invapvddgqVBUR7bwV0Gbf+twOXu9JPO/pVGvcrTHZ9/IBkAZ35F+J11XMVTLjGA0ezn34eVFptB+R+nrfXWPnolUBu5yakAbXQlS+sy12rQux4tTKCLnfSlgI693uecqK4ZZKolJ78QGoxQYf631jodv1173kvZxzsxe6Yl2rcqYLGz5X+/TJZwZ/ygNn+pBEP0F8pKU4Zna/WchBG1w5vr+By8y+GXSwygwUa+3s7RrZgzt//v1joUpbn1grLqVC+RgKWeeYxoO9wA4lfmNOy2iktCmp+TVo3xWrAaglZQOfvVlBZK8lvBagVbhOQlKDmaeZ6YhrDKQ3n8AiOXa9RsFZrR8GpnbatQkWZm+NVq1zPE1YG5PctU4qW6dbxK6P519BfNmiVHj5LvUbKEPzcWtN+LVlpUV81u9padnb+6tK3rnTLYNYlqWP3g4wVNn5eaLUcC533tNm8uq669gr4qowJrbhtW60ypc+2gKL0vK3rtC4WOpPi+GOT4pQv24UtLA/aPud+EODfrPtVpUtpTNeXwpa90DXmqXvVDgDbKRSWZnVdFFwVdJXedMx2DE7JrBZFba1ysQCpvGi/r3JJYqcs3TL8o+uve2ITGS1ti1LoHs6kZYcWBJVOVKGyY7JyUcfnl1lWbvnXU2UP5y97Y5rSWPpR4NGx+BVGa2ztCNTbjV3XQnvQbw/w+Yx2OVy639JfwrZUNs2xCOj0/hDQRQ62AXSRTabs0Y9Fuv5WbujaSg6Ead1qFR6lZd7f0qTKY4cXWXLquNt1T5Tf1IiwWfJ2HzSMpi53D9AX7WPK1lxg8wsgK2jUSlFAF+1iBzF0nYwVZMpsuikegxjL3b5nCWKeMJGTrR0BLgKojctdvvtfuNwtmFnmtULDbq4QM92UPC1rO8d78noL6LrJFrgVgNSaUqGqe6CfWzC1+2MFvwovC+j6uz5T11w0c2bBuwqJXwCoENazlP2KhP1brQhNgFI3s7rjLFDYjHghVlcgWjqxTKUKD++ta6AxIwumOj/OwyoNOq92wpLrSEZQC5v3V9pUmtP1ssKYnynN6dz0ufpszk2VBStw/PQbCLC95db+znpv3VdVKPg9vyeGgC7tL00M3SqKeg8VzLqnulb1ek0UKgI6564eAH+CneU/3RvlBelDYX78cyUt+MencxRhTgvFdJm0+6S0bwWlftfjeV+FwfYAvd0c+FxNivXTiaVv+3ydnyiAmoPiA3R9loKRn1+t/OPa7wjQLd97QGLmzLH5wcbKTr8s17kIcLtVNl5baZ+FbmU2f7dgr7TUTuHbHrj778frtKeFX97r335A15AvP5fP2OlSa+69U9AcA4XzYmty5mnIOH05JP6eIHYMuv9qnNg19uT4f5EUp/tj+ZnvOevH6hK3hNQtpVO+Up5R74SlKQv+Wq6rwD8vhm4JRjVMW8ds3VfC2O4KsDmIWpJWsPJ6Ffa6IH6AtwRhAU8XV2Nr7bQfEaJRpyZXCM62uHRvIO5KKZZlr3rn+FeOWzScOhs1xD2BYi0r3QgCkI7LMr03f3P6mHWX8HPVzv0Wm97Hat9+ZrUCxRKTXT9+R5UGmwhmFQ8FdMtkliC1Xax/f1SQaDMDnYNfgPBz3WNNkFEi5GdqnSsQ+AUMn9+ONvzjtULQ7odVuPzAws+YpW5BV5/FcfF99Topves+qFvd/7kFdgs41g1vQclaeO0ELwFdGxvpGr3S9739a/JwmohHn3YOGm7QPfHzlvM3e9Q7J7apwPGA2pQlKS14lp2rNIlwdS2k7YGK7o+lb/1dau5DTotVVVj4mSq3ftmhQs3ORfdje/JFv9N2fG73th3Vqavb01pOnjeHPM5eBb64u6XVdkljln55joPsg7mHnZ963baRPW7GuI7Fvw5KQzvyEHj5F+ZwGbtedr0t/1oeVgtUx6HyQWlRDUBVRlV+KX2qha7jt7SvtKC8ZYHb4xVTX+7RgK6ldr/U402NgBA8oULH1rbmtEOr8CimqZz186cYkLYZk3t/vc5iYTts4xamUmkvGc7O09KD7qEmy6qxIPd3FQHPYrcudzuQ/xbQ+WA2CeF3xUr2NfhQQPFrZ7qB7UDNEq8VJu0EHt0lfgvdSTYxZ9RuB9Cl5IetD33lFO00ST9Dyd+u9a9HSLYD9HZWnxKIVYLabTjHYRm2HdPyHn4L6JUA3QMlQ5DKaO08Kv51V9rQ8SnBqXvc9i2wioAVFvocHm5jidfP2DYObBUj5c15wtGXWMNr5MAH9zQ7fb6uP9+3iX06DssHNpNfn2kFtgKWf2z2XvpcnbNVPMJ0t7udCu06W/7w77tHn2zd6iZFKu35FZPtAYJDz02nVa5JCrKAzrXXveUz2wE6rR8/CNj5WUD3g7q4QHngzXYA3S87VBbY+6vC5Aduu9ftwFyAx9fK1d5X98Lyr9K7yjlp3ek2rfLTjtJD2+OLVd5IwxMqtFtb39ox2Dm0G5sCnOUZK7v4uQVSK0tln7UaxZfY6Ke3dvxv52vlgfKjfU/5Rcdr5Z/uvc7Pz/+qEChd6n3//wJ0WRP3qFv7bCuP7fz1faFrtyNnu8Y0Ol7ly3bynQlxsVjc8wpaOWXp2cpXjlcbMfkBXWjaH0O3YCAuDbcXut0gCwjygB0A+iu5ZKxAbve7Mo9dEEu0WrYmgt+NaYm94cZV5Htuez1a6OzKxc/FctQDJ2yXIZMEoovnBw9vLC6gMzFBmYevCsJcO3VD+xUXFY4KWCoAPC1T3UduV63tMbp1O6vwVALk39ZC9ws2WSe30Q4/84M539NwiwUlSwvKcLzWxvA5Bqu1+4W8jkVOq/N1j1LBr2tpAdbSiM7PWgN2r3gtx+T3LliBQsC3z7Prz/dtDF/HodaFH8SFoYwi2U7QWmHp3J+uWyeG5h+Hfy4qEL35umeMawhClWrrSdOEOj8NO3/zWFinnYI+W+dgXartlBaNxyug6x7qc/yCuR1vC6C6Sgmvb6cQ++nOD1h+vtoenel9LC35Ad2Ta6ZdrnSqMyd4KY8I//IMBp+F5qdV6+FrJ9QDPkD3z88+29KHVTjarbnORRUeq0zyu35At/uzI37007fSnCoL7QDde55JcvYUHh6e4/74eUPfV1lpZZQn41w3sf2ud1DWf2Ghy318nd6sHPR7OOfRNc/acE/b9POqjs/S57b7T4PNyV+x1+vvfF+VapVFfD4BXcNjbI6j8kh4d/n+e85rLGMJhROzWrIlCtVQBPR9Lnf9jgpTvzDxE087ZreEYRfCbpwIdNNYRjqf6Ylm9hhRx6fmJH+ZZvh6ipC63JRg1OLn3BgD3N74/hsL3QK6nYcSqQUcK7x0DAqSfmLQv9sxrGV81e4UDCxDamMEleiWYXQsfivJAp5er/trLQD/e37BpPcXl/8OWnPaedt9UDqwLj8FMhUg6r2wDGKZR5nEChzeV8FKrTPLxLxWNWn1sNj19s9F18RPt/p+KERNf9ujT/U+GnLyWzlCHwbQNbRhlS3ew1ro/nES0KWxkGuhWMGqXh8/QInQMK2hmdRmAcB+pgqXn/+95/AX92wABXRdfz5HhZa9p5VBStN2Xn4+8V9v56MHplj+V+VF79muNNOjL7RQc/uL+wW6fl/32dKFRwsU5HIandt3Xc88MJULyt8W6OfNQR+8g1fL8/PoXxXQV3C5+2/tH4vSnGynq5haJdsv7+1aaetWPw3p35aXdb+tsmLPItf3tfLDO6DGLQ3zH9Tj5X5RKdPDZQxtW/r1GzuyjoB0WrSNxdrxy/bp01EpLW34gV37SCgvW0Dne+pyV/73AN1vCSsTWQvbEoYCOl/1pC+9hwX0dgLZCljLQO0mrvfUz/yCUU4k0sYUvhi6Jwjc074cy10jhk5fcj2j2d7XCkWroW0Dqq5HgC53WVy3B69apprQ5I+vKpHyfT9gW0bg7/bz7a2lFcR+8LEeF//+aetXdRn519auuf3MMrgmgdl91N85Xr9AtXss99mOu8sStv877QSKgrBeqwCoFnY7gcv7qKWgr7rmaqHyIAelI10D3T++2vu3Y2b93Co0lr6azboAup2j3SebVOkxrQodF9D9wkjnpQqN3S9LH+QEJ4dhfi9ruwb6TCsH7J4yKcmOl/uga8frmOXe7ke+I4DWFJc7r1X3sOUfv8vYT082R8DKFV3vVwJ0e3qaBV8dMz1Udr/mCVynkYV3uEY74FIPl47D3ovyp8Ee9u45E21Bw6dAWfq2imjbRXbf9POuN0733t7pjeYmlscUcObTjnOxn8f9Hl5VsrdHA9vrAWDHvKMYugV0b5w6b7exjF7TDtCF7tzzP9rJSmsw2f3hI6gQ0EJXQLf87/fetcM2gpGWrfnltt5LzvpwPeCKBfzbS3Z288E0T6htHbrIWRck/TEAy7xq2e0oKc4K+m0AUQnK3QDLEJYh/Yxqic0ejqBJcXRDKEiJJeOeke2d8uNahHrcqY2hb6O0GPebH1j0ea8UQ/fHRoQY3PamFhC3AVyfhdVOYOmY+JkFHnutnyH1OZrUYS10vVYZ0D8m/37yb39WuYYRbIa23ncb0DPuLj9RWxDe0Xjm0aTPfWUZ0gKxrpVdP/6uioGCEo/htUqWBXVe77eAVZFQhlaXbTtA531rPNzCPaCj3RzVZa7Aau+jp/Dp3ts5qRvOL1D9gO4kBM0HdF6jme4UHnovlQse/VCBdmPo+pkCOsfN+fEoY/vMeb8bQFclROmJ9/MSfXxlSRYc9HAov8BsB+jbyCK3bM1rFeprl8p7cAxWKdD9lXuxr47x+PkBnde0ayzkgbsL6NZC9wOpXVdVOPgcpYd2PGLH0Q6EPTrTqqYdWOhWdtixWVnuXx8L8kp/OnZrwcsaSshhfh93vVbH7vdO2ff9VRYy3jaALs8whCOywA0LSmKb78RQu65+I0vnzu+zMZcf0HW8ug7tcM15rz2gWxmsSce8pw3lerjsGpLKpx6gqyWsAtezek1sbxsmcWuXdxRD9wtAPwH6Cc4P+pYQ2oGUnqIm499OpzgL6HoEnwhulim5jSWsMLWamBKgf1wCypLpz7Kj9lm6qkVZgvQTqYKhuthV6Ohc/RZ8u/WzQsZLEHQJVInACkFvT0RaOMkd2xO6ChZ2fPZeJCR1S/o9M1q2ZYWCzksBT7Pc/dqvCmi/1aSg1Q7ELTjrftnGJpZpLZPa8Smg63xpYfJZ/vnbefiFsGVorRLQ63X8er96vTr/MHXToMWClGVy73luJyxrDeg66lzb7au+J43eJMPa2X/L+zaGrsDKz3Xc3v64YtLKBgV1tdD9Y/CeT9Cu1pwjMl1viR/QXwlQ/B4SS5vb+66OXQS8xln1aFZ7tKwCg/bbcJVwFdRMKCzVqvPKdq0c0TltbxxyVjoVhh0kxSmgq4Kk91Qas/ztl4/Ku35FQ8eoJ/j5u/1tpY+t7mClWyt/vHUwipACjb1eeU1kps8l7xw/uhXQ/V4KVV7839O5+gFd5vz/AtCF7n0KrV1HDau19dJQsXJDLvod5Tvr8fPz8db9IM9tjZ97++JrzsSYuY6D15AfNZSqFVtbLfT93cNZmCxm6ht1Q+xAZbH0bF3JDgyKD1+0lO1kufsBuy3DuSqOboY+h9eSYGXR9PxYOcfYRC1c7V00wSA7t7kHHbjvq2YjjEDnJusvvTrArX3qZVwmfqKE5bWetEcgulmhslHSOpOlcQ6xagiAn6nnYhuBq7172TQm7LQVlW5ZbpMbtd45lzDrVH2Lxj3wOoS53eqE4LVhjFttQObykrrcNpcyTfd+0lYj7HQJE8Hhxu40NKGtYbXOnuOMBEPOgQjud4qlkjR34Xd5lCsHqyAmGexuFqkV4lSiJCHRrUEWhqZQcEMjqmTY8IhNYPLO5A46Z5HzXGtZY3NMrc5JkgY5Zm1g5O4//2ZCirhU2VEqEBQFT+iI46ArNegkFUqtN5zPRSgF4CRDUUMvlBA27YU1MVPjc1T2ZG9MjE73m3NmWpXQs0nu8ZJ6mABTqTixct8RsCKIuGdht36cxzg2nRAHgUYsRwI2LSACP/fM5V3Psgw4gKqAYk+lUlDmcyTpjgdByPPIZ846cL1TPJxFEsQcvhThaPoy8Hxre0SmVp849glQLVe2AXQJYXGN3aYcTpGKcwa696OZ4qKNzK+Ft+ziWd96DKq9h7EOveOV3RImZ34OOOhxnOwKKeFFyqVwCMFIGJVG3ZFPei63e5690DvHbPhL5RvXw/EK6rkG85va+AGAe8ryPpVJ1gukIQdZGZefnF8dgiKtammVAonwG+dAmnD7nGtyn8qHcMs9c573ITbwn64NcUAOUWfIyTFmpMFKC3KCmSNKA47BVG96sk1kuPuP6xImHbE5Eu/n8r6+6r7RAzTPIHKvE55pQvg24GW1ycpt3X7lB6lJd3482ae9U8xx0dZ4UNxTD40FdG/9iSfmPHNZb1cG+QHd7qkFdNahWwNAjQdVnPmZNo3xW+iqhJMmvXDcroe8VrZewE5d4G5Mh4zJQ+Yz6TSi4QhKxSISsbgw8OzsLHp6+zA+M4WO7m5h+unpaSSTSenvS0FJ64YHytNtqf3AJycnBQB4XalYkgVOJZMoF0vynEQ0hunJKe8kpKnpKWSyWSTTKYyOjyOeTqKntxfPv/QiFi5cCFpgfg3UanwcK8cyNLgAW7ZsQTqTkfpz1XTzpSIGBgcxNj4mrzz4nszN8XKR2Hq0mC8gnUphdHhEQGvBwKCAABdaQaerpxuFYhHlWhWz+Tl09/RgdHxMWvNpJjXdj5wrn10qFNE70Ie5cgHReBTJSAwTo2Po7+lFfm5OzrmtNRtoBIF4KonxiQn09vQgm0pjanwCsWAYjO+G43FJbCKwpjNpqbXnmtAVyR82VpgYn8DgwIC4/yrFknzGOWU6OjBXLCCZTAljcD84XzIV3+/p78PG0WFkOzswl8+jM5NFpVBEZzKNUm4O2WwWs8WCuFX7unvkHsW5PCYmJvCa1+6Nl9etRbXZQCKTRoJzGB+X6zav34ChgUGU5wqItJxace5DOBHDZG4GQ0sXo1KvYWZuVsCho6NDBCDv3dPZhbHhESwaWihglisXUW3WUK1UMTM9jZ122klolnvsJfS5xygKU84DBQesBrp6sfnFNVg0sED2fTQ3hcGdlmPj+AiSqZSAYSYYRX4mJ+uLaBhjxVl0dXagPjmLhT19yM3NYvPIMBYvW4oX17yMwYVDjnLnHkNKYGOrVu7DzOQUBvr7MT2bQySdxFRuxqGzQgGZdEb4LJNKYzaXA08zo2Dk2qpAUlc7IkGUg00U8nPojafRLFedNr3pJLbMTqEVCaG3txch1Gz+AAAgAElEQVSTw6PoiiRQL5ZF+YxlUhjJzyDT2YGZ8WksGlyAqYlJNKo19Pf2idVIHuzq6hIQyc3OItORlT0p1avyPXrlUK0h1WohHomgUKugWK/Kswl0pXJZeIV0SrqZmZiUfSZYx5MJjE9NCv3U2RiE53lrgyG3/l0VJt6DsiIejaHMeLwLWlQEurq7MTOXF0DVvSbfeC5bli3G4hgbHcVOK1fhP//6NxYPLRRenhyfQEc2C/YBKJSKGFy0UOiVcL1s+TKhoVq5gkgghFAgIM/ne70D/ZjITSMci6IWaGE8N40lS5eikJtFNBBCs1ZHZ0cHNm/eLAAYScS3esEIogQh0qOD50K7VNy5JnnyWGen0OCGDRtk/SnEOe/e7h7hdyoDXEfSeiKZlHUjL/d0dKJVb6C3owvDw8MiLwnC3BPuWYDAGwpCFSwqCIFqXeg6lohjy8wkYumkyOr+zm7kRyfR19GFSCyK8dkZBDqSqARbkgSWiMSQDcdQF/ndFB4plEuYK5eQymSFlplb0ajUkYrGMTk6jp6uHpnL8NgYOnq6EUnEUK9UkA6GHIU4Eka5UUO+XJJnku6599yDbDoj4+Y6JTsy4hWZLRWQTqQQpghuOoZfNB4TeUxDosZktVYLMZ5mxjwROU6Vuomj2IoSSuXDrY5SJcS+8nfKTFVuFbD5KoBLD0214rU+VxC3+GOrhFRJ2ArgvA8bC22blGcBXY0hNWptlQ3HMi/LfffV+7REa3IBnUJIs7epYVL4U4unkEnFEwJkXAwC/NTMDLoHB0Qw8SeTyWDTpk1CcHq0JgWITSzq6enB2NiYTIIMTS2YgouCfnYmh7mZHLo7OkUgiyUWCqGvvx+btmyWxUt1ZDEy4QDl0uXLRLGwgO5v1k8lgcKKTFIpl504hKshE3R5Wg4FFcc0OLRAPprJ5RBPxOW+uZmcCN/JsXEB8nKxiJmpaREs/X190mmNhEZiopDqGxxAsVwWAU8mTaXTArAcp3RJo6XYbCEei2F6dgYDS4YwOTWJ7nQWyWgMualp6W9NEKX2X2rU0NnbLWvNdW+xkUe9iYHuXlnX0clJJDNpdHZ1ikLB9eK6UhGazc2KcKGwY+IRmYwKBYU2CbVarSEQDsvvpXxBhJ9Ysqztj0UxOTuDdHengLIc0hKOIIogksEIGsWyY73Go0LQwUYTPdlObFi7TvY+lUkL2EdSCcyVi4glE+ju7saLzz6HJUMLMTsxJYpBZbYgIFcPtLBheAt2ftXueOSJx9E3NCh7zXUUlz4NhRbQne1EcXZOBCfpIZCMohFoIhF3GshIAgkZP5kUmqRSqRbWNlYexVG9iXqhhJ36F6JVriESjSDSkcbLUyMIphOYmc3JvDoQQa1QEiauhQMYLs3KfXuaYWx+aQ2GFi9CJ5W6cgmZrk5RdEfGRmX/yRfasSqdTGF6akqELzOkw+mEWNOyPywRbUFoX4Gc19GtKLwg2qOTKyGnnEVDqEQdIVUZnUImEpe1L7XqCHZnkKsURfuPNgMYiKXRKJRlr7sW9GPN1ChaoRA6ExmMbdqCXVbtJIJ3emISO61Y6Xhbmi1R1uiB4/w4XgrSmfwcFi5ehFJuFkkKRdJHoIVKoIlysy5WC2WAKJ+j44iHIw7tRKKyngTDENeZTYlKZec0LFf5Ef50PW0EasoZCiwR7pWqKPxci3KhiFA4ghrBMJGUe80V8ohRWS0WhddESZrLyxGz5N+D9j8A615ag2w6LetbLOSRpqEwMSaK88pddsaajetFiSToV0tlUbT5LDToB2oh2+XwQ6XVQK5UQDybRqlSBqp1xEMRNEoVJOJxAVvOc3Iu51hxnB89QQQferFcq5J8RuWZQD6dmxFApRHEH75HmqDsoOwl4HPfuzo7hR9p6NB6piIYC4QwNzmNrnQWhXxeQJZ7Ee/MYHR6UuRItqND5A6NJypviUAY9ek50BgpRQNIdXWIooNKDb3hJMKNlsjC7kWDWDs7gUhnWowLzjGYryAZCqFUKiCVSbFDEMrcJ2lhXBeQTceSGN88gl2WrxIlnLpY78AAcoWCKJv0PQYKJWRSSVEIA7EI+hYMCiBTHtOD0JnKiDeAe04lcrowJ9/lWBPROOZGphAPRkVuV+tVNAMtxGJRaThG3V0sVwmrtkBfpCQgKqDTQ+MCuj8spGa+tdAVPPkq3hJ6qOUwN8fzay1ttcgVmxSM53u8ndPW/Ba6Wun+MbUDdPueeIB2P+z1EgXw3CFuXaVaniQmEhEFzoL+AeRn51CrVATcNm8ZhuT4hRy3QV9fH0ZGRoS5lKl4XwoFCnNeQ2trdHRUFoQEyr8JJMz2nBgbxx677oYpglQ8gQfuekDWdcPoRgwMDGLfg/bHbCGP/gWDnvUmvdSNO1zbGKqWRGamQiJM4i48u8NRQeF7BGRuSLFcEiagFjsxOSnATzCgAkJFgGtAobDQtWb22H13XP/H6xFBBOOFCZz4znei2qjLP1rmsUQC3b09GB0bk6Q8zre3pxdzs7NyP67fpuHNQIxZwSFk4kmkYnGxWkVzpDs5GECImmyghWKl7HgNylUB9UwsgcmJSQwtWYyxiQkkU0mx0jlu8Yrk86Lh53I5eRXXreu6434Q9OoNhkvqzv4GQ6KgzOVm5VlUTDaMbEE4GUe91ZR7khHIzGT0jlhSFJlGJOg8t9nCzX/5K3oinbIfm6Y344Mnf1gY7z8vvoAVO+8kllJXJotmpQbUGiIEH7rtXkwXp8WaeM8H34+p/Cwy3Z0Ym55ygCGVlH2gMKeLLoKgKH+07KgklBpV5PKzongyFksvANdJrP583ovv27DFVis9gHKxjK54Crdd+2d0RnmyWxB5VPG2j7wXc42qCOKBrh4RfNW5otBHOdBEJen0iO4PxXHDr6+R75VQQRBhrD72CCAcRJJr5u49lSvSH5VVWhyTExPo6O7CbLko7nsKcv6Q7jk+CmWxxuJxcbkroAvTuu7MVjiIuVYFkWAQ0VJdAJ28V0YDxQiQq5Yc5boBxMoNxFpB0EPWPTSAzflpJDuyiDRDWL5oCUa3DCNIF2ULuPonV6LYzAu9JJHExz79cWzcshnNIJDu7EAym8HjTz2JvfbcA+FGHbmZafFaUAEj/UttLkG63kB3tkOUVCoypE2CF8M8iXRKrEzSPZ9J4UhliddwzdWNKCERzjcQFCs5EYvJupAeqJxEqCSHnW55E1OTWLxkibxyjagM8H4DvX0ozOUxNjKCVCyBKJvxkIdoxbqZ/tFkwjEUCAY8654hsEAQ9XLFOeI1EBQe4/hJd40ABDDzVUdJIo1QcclP58QajCcdzwutXl4rgM550EJvOcAudBgKYmR8TOQj5zA753i+OP5K1fFCUF5QZtFSd6xOKiNFsWTpBeB76UgM1XwRXamMjJdrnCvkka+VkenpQqXZEM8heZ3zb9UaMoauWFLGMF7OA7GwGBN9mU5c8Klz0JPKSriqgTA+/d3zsXFyTO5LGZBsBLCIhs70BH33CMaiYmVXGlT+a4iGIuhMZpAM0vsYF/qanp7Bb35+JUqoUbXBuV/9PLriCYyNjsgYU51ZbBkbFR6jrKR1TkNhdnpG+ILKGpWoaCohXqa5mVkkWhF0pDJCq8VyUTwIoYhzpG+5WnZCjhI62QroaqFLKMw9vEcB3AsNup48CVm5MX4LymLJE9SjTkjUCwm7lr+CtJYlaxh1nvEpobStxw9rnoA/p0DHph4Ca6HzfjbpOrDr6tc50Ry3lata6AroSbbOrNVFoxNwFMEaEi03EAxhOp8Xy5ZATqFErZJMRCChu48/FLIEFQpmXjc4OIglS5bgpZdeEq2LzLNgcFAsX2pjJNzh9Ruw+1574a677kIyQsaTkAmW7LoU6WwWvf194nanle01oXV6yGxtJUqmKFdE26YVuHHjRon+Sm1frSaWM8faPzDgATstCDIULV0uMOe/du1adGU7RBDT3Z1JpXDbLbciGU+iUC4iG+/AbG0O+x2wv1j7tJiHFi3ECy++KN4Fxt7Eyqg6zyQjU8AFwkGU6hUMDS0Qi3XNiy9h+ZKlsh4CZpm0CA1ae8FoBH29veIyp9BIhCJOHCwSRb5YcIRvyhGa5UpZ1lUygN1uaQwpcN1pydKdJ27MeAKRSFT2lcKXe0ztXUIOqSQIGM0IGdpJhkonkpgaGUMmGke0xVP2mpguF8QaoaC65//uxExxUsafjXXi4LccKtp0sVYR8CKYBBstAQ5abhueWQOn4M/Z2xKqOPCIQ0SJCMWjiCbimJyakv0UqycWx+jmLeJ2pyVBCyzZkRbNPJ5IePvJNRa3n7rd5ZTPra2KlWkJlLFwFPXZIh6/5V60WjUn9hiM4sATj0K6vxtr160TYR3Il5GJ0mUcwng+h0B3Rrwdf7n8KgZfEEEMueYc3vXe90jYha5ZCnRq+FRaSftyCAY9Wak0Xnj+eQnxBCIhmTuvIzAMLVjgnC7lNj2i4unE+51TwwTQ3Q5n3J9IJo7piQksynSjOJUTl3q2vwcbchNI9XTKmtTzJbRmCli5cInwZawjjfFqAQOLFmJmdApz0zMSBthr9z0xMTIqSsdvf/obMFuiCjb+CeBDp34YrVBArHPSYv/gANZvXI9sNiWClN4o0l/FHTutK7GiqQTW6kKLclxlNII6mojEY/I+LVWJ5XKOEfcYVTd7WOvQCcycczQUllAVDQryT61SEzoX+guHJSy18667CKCTx6nMUEHld0nXyxY7igvl168v+5X4vGnMnPap08Tb09HVie9//QeooY7TzjxVFAJ6GegxoULc0dmJTZs3S/ihUCmj0qghkkw4oQkqx4USZqem0d/XL/edKxWF/qkIae4A14OAznlLLgzdtjQY3MRa8h73mooM51atVWVuGrbzkqOaLbFCqSxQUaTnLFBrIMY9K1dkrWutBupBINvTjUqzLh68JBXfUBjNah0x1+1Ow2EOdTEexItZbeDX3/oxtOULKeBdZ34EgVRclBmOPRuIIFCroxVuoVAtoUZjiT0VgkFxc0eDYdRLVbRKNYSbAdTKVfz8Rz9HFQ1QLSevxxDBmZ/9H2SzGUzPzSIYi0jog/uXm57BTstXoJibkzg7DQ45e4IVIcwbCbRk/1FuIIKQ0A5zqMSvHnSdsG45KHN2mDLtd7mLi9zNBxGANg3GFERVgbZ/67WCm2HnTA81Kr38J7c7pZadamKpVRAI5raXu8210mco3+vzVVFQENdXTxlYddCrJc1VkzjcDBlncQBxOROA6OoiUzD2SS355ZdeRldXt2wkrVwlQgI6hYYAmCtQOSm6AsnUdKUQ6MUVXypJrIfWPONABHIS2+JFiySWOLxliwDPnXfdBTp7N45txCfPOhMPPvSQfI/xSrq5RQlxE1hUu9Eac8nkbDaxfPlyGTNd0BRyAtrBoFjMtOgIHBQMdO0PLVyIfMHxHoyOjGL5smXI52YxNjKKnVetwvV/ug49yS5RJI44+o2445a/oypaZwgHHnGQgDpd8GQg/uNcqVRQqNN9T3ffmjVrRBmpB5poNupiqYxs2ixCh7E6Mg5d3onOLHiECV1dBBuGJMRCjyfR29UtChLHyfwFjp9zopbK+U1OT2HR4sUCbGvWrRVli5Y2Y6KpdAr5uYIoPIynpeMJEcB0x3O8L65dg47ebnEtUrmgO3DJwkUoTOewdHAh5iamnINxMknk8nNIRWK48Ya/oCuUFQFKoX3E247ExOwMst1dAnJDQ0Myx0Q4inv+8ndhskq9iGPf+lbccetdYuGGEcPrDn+DKAF0YdMlxgNwCIad2Q75Pi0uKmSSRc24XTqJaCwmazq4YAHWrlsrAE93N+ODtlxRM/olno4AGuUaonXg0VvuAfv9iesOwOvfuhpIxbBw0SJMbBlBfvMYBrt7xWIanpnEeL0oSsM9v79ZXIfDc6M490vnCT1OTE8Jk9OVyXyCBQsWOMl3gYB4VUgLtIRWrlqJ4RG6IluyN8zxoKXGGKhabHKal5zMtBXQVcjQOpsu5EQp6oumxIXKeVWDLQFsWurcb1rmyBWxsKdfeK0WAkbLc2gGg1i5eLmA+EBfv9D47OQ0dt9lV/zzyafw9xvvEBlA2n7Ph96HfLmIRcuW4t/P/Uf2phGkm72GWDIurlwCCRXORCQqVhOFMF3eVKYJTnSJC3iUCkIP9FJV5goeoKuFLmDUcHIgpPFIsyXrlWbeDd3fzRaWLFqEwlxBnpnNdsh+j02Mi0dnjF6aeBzZjiymp6ZFntD7V5ibk1yaH37jEuTrc8K/qXAGs81ZpIMZJx6NIpJI4axzz5Q9ILCQ1uippAeSyhZzeKj4M5Y7MTOFpUuXYmJ4VHiSOSbdXV3YNLwFXX294urWBEUJlQSCnoVORYZ0wb0nz4uXkPlEbGaFltAak8yisagD0PW68DZlK69jvgAtRK4N3eTJcBTNUkXCA/xMPEClAobHx0Rh4fi7OjplT+h5yCRTwvNUOmrxMBIdGQH0uZEJ/OGSKzA9MYq+3j6B4JPPPRO9i4fE80cLvTeWwqZ169A10INKq45QPCbWOb17VFhjoQhmxiYx1N2PyS1juOLSn2JydhJd2V6ce+GXRY73ZnpRRgHXXHsNnnnuWVFOCpWShBKoSJHX6YlkeJF0Re8F58s4exVNDC0YQkcsjdzUjGBJJBZBIOR0b6NnLEFPitsRlBZ6O0BniKCdu93Gra31romJAuCMsTfrnrJmQV2Bl3zL37cH6FSWbWzduuR5P1vWrBa6tfb1UBYP0Fcc8CoBdI0J0N3hgTsHXC6LZUTGKszOOTEsBAS0+/sHEIpG8fgTT4iW2t/fLwDDSSxevFhcnnTvEnBonfGhZBIyB7+/YuVKbNy8SSxkxhWZpEKCW/PyywI0tNp5DyoCTz7ylKwrtef9Dtpf3E1MpCLYMcPW1hhaMKegmZqckgQ6CjNa3KMUok3HjUw33hRjmoAkw5CBKBzWb9wg4+bnGzdsEEbs6erGfXfeK/ZkFBHsttduEnMlo/3rqWfd7PsA3nDYfpJoQ6aiIONzaM0x2Y1g7rhUC+LZqLcaePLJJ7B04SJHIBRLonAsXbFcEtIonNVtR3CglUxGJMjQqmZyGK+ndUfg4P4RJDguug6Z30DLgsBGoUCQF6s9lcTw8Aj6e/qQTaQkfk9lgdYLfyS0MbRAYlZdfT1OXgHjjnRzhSISr2NIIdqdFTdky3WjR4Mh0dAZV6Srnq4xWqtPPP2UjLEjlcZTdz+O2dIUehNdOOZtR4uSR6XhsYeeAHNk8yjhtE9+HGs3rBfBTCHCtaMyRNAhPdKK5D6mGNOj8G80MDs3i1U77STAIeEAdqGTTHIn4VPLU8S9K4lmISRCUYSrDdxx7V+Bes1JsIoE8cYT345WIuK4QONJrOgZFC8Kk52asTBe/6bVOOvss9EVjqEzmMb7Tn0//vP8c2KlLl66BKMT47KOkggWCgmwkw5o6dGNSVonONCVyPlTAaM1xr0izZD2xicnnDwFuqIl89vphOi57fh3sImBrm6MvbgOC7p6hXdHZibRv9MyDE9NiEDrzXQgOFdGq+QkzbViYYR7shibnkag1hIluiOTxZYNG8VDRHBatGAIWzZvxg3X3OC4FAEcdcJbEM+kBMxJY72LBrElP4kAY/n5IsItoC/bJZYirX5622iFct4MQ6U7suKW5SvXh4qNWImOliW0KwLQNRKkQoFZwHTjlspYuGBIXimTqNS9+PwLQr9a1kMlmr3V+cq4P+mNsoOgtHH9evT19EqY5KJvfxuZUBpnn/dplBtVsex/d8XvEJZ0NeCUs06R/aBixfEw7KYHDmm9L+/d2dWFRDYtaz4zNoEFvf3i5WIC19jkBIaWLcHYzJQD6Izd0uVOD6EEZpxYLsGYeT6kD9IKPXpy+IZL0+Qj0hRDGcrDfI/zInARBMXvU6mhI55EaWZOniE5L4k4GEqgjCQfcT3J48xnYHiPyhHzOxi/nm5WEEnGZX1iDeCKCy8RC50+jEKjijPO/wKQiCLHfKlKHXst3wkzk5MYyU2I1dzZ14NgNCryJRFLoDOdQWFqFqFaC5d+92KxxnNzM/j8uedKsi0TYD9xxieRjWXwwpaXcM2f/ojnXnoR/QsXOIp6voAFPX0iZ9KxhJM8CXobuiSHIVfMy0l54WZQrH/yNkMiCAXE1e4YmUGH3gUfDKC7/Q/E6DTneGzPQlewVE+ZJl2STpnIp0aCAroFZU2+VktaP3Oe5fxrF2fXe2nZsj8xThUGBXSvXHDlgXvNA3Q9eUYfIhnRc3nJ8F66aLFodBRKTJx56ul/orO7GwuGhjyBRTc6rWESqBbFE3AI8EyY4yuBleBPlzS1yKmZafR0d8v5zoyz0opOp9JisRMIJflr1EkwojbLe9PlR/efuLRYIaJNEkx5ChnIyXJsCehxcaht77RqJwkDMC+AAoPacV9/H9atXy8CVctTuGh0eVKrH968RWLMmqQ058amGcOjIJIMeibsjY5i2YrlEhejhs17kPmZF7CYFm4+L/G/XXfZBf9+9lkksyl0dXVK7JyWDV36VHo4t0YoIDFquqJoDVC5oZVMQTm+eRh77bGneA3oZSCYcwwUjExYIvDQqmcizEtr14jywL8ZCyWjUwtmrCsTd7R0utKZH0CGl/3ddRc8859nxfXNJC8Cy/joGPbe81WSNd0oVpDt7sREpSDChlY3wZwuMllXxinZWjTQwuaxEazaeWdxm9MiY/y8Va0hHo461ny9Lkz+6BOPSxx2aMkiseDospYM4HhcBBTd0XShMv78hn1ej5eef0EyzWeZMBiAWE7PvfA8+gb6RbAzoY5Kh1Pa5rjcpRGRa/FGgmGEGkC40sDdf7ppnoV+6DvfgmoI6O3rw+a167E424M8hUsmg0R3B554+TksXLoElekcYlIyubXjFIUnXdAM8XAvyYxUYKlUch4c/+677Y5n/vlPASkqswQOCvN/PftvUXCpkE1NTyOVzTjj5ZnlmiympZmuwA1UaugKxhAoO+WjVDgooBF3YshxhNAdiosrleD6zEvPC+CXGO8ulLBq+QpJZuxldvNMTpRG5ovQW8Qwmihi5NPcjGRtE6y4xuP5GQR7UmiFHUDrTqSx88KlmB4ZE0t/1512Fm8QLU8qfat22VkSHnfaZWfkCwXxrlB5VoHpnIjonrXA7l31hsSLCVgU8Aw5jY+MitK7156vwpaNm6UqhPKBAm3BwiG88NJLGFgwKIAulRmdndi8aZMoUYP9/eIJJL/QZU+5waQ1VpswXssqkuFNm5HNZL1TGTl28hbd4kze5X4xpku5QG8QgYXAv3hwSPJbCKZUQHoHB/DyhnVe0qOWfEVcC52vBHQB33JFaIQeH/IwaXmXXXcV13OYx3/SA8QEy4yblMZQYDolyjorYRgKLE7nEK63pJJhxZKlAtYMxXG/yPOd3V3o7OiUkACtX2bDU9ZyXEzyLIZbEmajwhRvBXHpV78JkMfTWZRbdZz1lS9isjgnHr/c2ARSjaDIip1esweeeu5f4u3p6u1Bzs396M50SJJpjUmv3b0YHx7B4MCg8B/d65O5aSxduUL4fCY/K4oRFQoaEsQNJiMytNiZSDkJtJmsyO/NoyOIpRLi/ZibyyPUDMi8aLwUSpRF9I5GhWdqzO53y1UV0NnmWM4XdM9IV0BvB+YKxjZ7XS1miV0zES7knvLpJsVZcPZc877jxbcC/jbngs3LeOf31SNgvQjWQldl1itbW3Xwa1riptYzfc3JSyIcWAfYaIhGfM3Vv0d/phcN1GRBDjroYBTKZTzz5DOotWqIBqKog1nfDbz5zW8WEKaGRCFyxx13IBKSaAcK1QJS0RR223sPp/yjXhdiJtjxleBJN9n999wvdbpRN5ojdautqjxn731fK9pRnQvKmIlbG+6vO+U9V6xYgZdfflmyQ7s6u3DNH/4gz4kgLP9KzZJoxSe880RJiKMQWr5iuYyfMWcm76xcthybNmyUmkl6ER6+50Gn/tn1GjAksMteu0rsnC5XriddxU6pVFC8Db+/6mp0JTrRRF2sgcPffDiKtTLu/Pud4kbPRlJCbHPlPN75nndLSUy+XhENn6BOAqJmTaG2+6qd8btf/wadiQ6nhA5VHPXmo+R5t938N9ChTFdpuV7B+z/0QUlMo2Ul5WExSY0WZadZbUhC22BPH6769W/RFaWLv8qqaxx61OFikdGlTquH3oWb/vgXxGXVgEKzhEOPPVqE2pLBIVz3+2uRQlxAutQq4Yg3HSk5AAwfMPOfJ0u1qnWx4J55+ClUG06mfDqWFs8LbY13vO9ErN24XpQPAiM1bQp9Ck0pqaN7uacXV115JTKBNNh4s8H4n/wGHHz0oSI06MGpE/gIgq6FLuEkWoHu+eG00IP1FmrTc3j4pjvRrDpndzeCIRzw9iPFIqFn4vV7vQbf+dJXMZDpESthpDCF//nCZ/D8mpfQQWskk5Gqgjv+7+8yvpnaDDoinTju/ccJg9LyIqDTTcpX8sOVV16JbCAt9B2W/FuGKRo4/v0nShki3a7pbEaEMsMOBHQKXwp30oHG0mOMFSOEG395rRfzLKKOt37oXZJ1fsNvbkChPoOhcKd8Plucxf98+izMBuqiDJcKJRHi2WRKAIbemh//8FKkgwnUWlXEAlHh10Q0hWKrjJNO/oiUdnF9WQWwfnYMPQO9qObyiNUh5XHDa9bjVbvujq9ecAGyqU6UQaAjMAHHfeB4kQmS2FUpSxUEPTkC6gbQNcmI7nWG+AjEzGOhwksF5EtfPBe9Sbp7S0gEErL3JZTxmXM+K4ocrSeGoKj8L1u6VBT4K3/6W1lvUm+uPINPffYziHakRbkgXzE/44Yrr5c9HMmNor9jAB8546MS96enhjz8ta9cgI4Q3fM14eEPn3Equrq78L2vXkT1VSzRUr2EWDiBU876GBphJzXj98AAACAASURBVBOadEc5q9Y54+gE8+9/62JUGmUkQgnkK3O48MILZW/P+9KXkIlnZc02TG7CdTf8Ges3bZQqCo33T85MC02QHyY3j0iy6qpFS/HxU07For6FXt7R2ed9Rtb2vHO5Zt0yTo6DP6effaYogAR0AioVm/5UBy76/JdFEeQPcwXO/PIX0IyGcf5XvoxOpMAaEq7ThtwoLv/VFWJdD9DjSAOmVBbjpFmqIhuJIx4MSxz8y+efL/NJJFLiiaugjs988Rzx2tBLQMOA+UeSL9BoItRo4dvnXoh8cQbdyU6h3e9+/2JJnjvpoyejM96FhsTiY9g0tgk33Xoz/v3cs5J1L6Fcyrqoe7xwq+lkuJuWw2I1u/70doCurnabdKahL3Gjs89H0vF8Wpe6grqGf/U+1rXuWNhMRp/f1Mtv5W8P0NVC3wbQdzpk760xdLdRir0ptbm1L6+R2Pkj9zyMfGkWnYksStWiAPpjjzyJYr2ERNg5tUoBl8C+3/774f7770c85NRE11CTrPCGe0YRCxf23GcvSUahwBaXfGcX/vHgw8Is+WoemWgac+U5ZOJpr6EJlQfRXgIR7H3YfhilxdDXh9zMjGjkLOOgVUFNW2rnEwlJ1CI4333r3aigjDjiKNYLyIRTyJVyyCY6PNfia/bfW6xCzZJmXe5g/4CU9Dz18BNiFxXLBaTjaRQbjnsnFXVAiXPa5+DXS+ycAoWu1Q3r12PVylW49S+3oFjJi5upjhoOOPBAPPTAI6iggiRiaLRqiAWck9tqaOB1+78BRbp0wkEBVkmoaLbwj78/BKYJUbzzmRRQ5VYZiUAcB7/xYNx3x33uPZzxvH71vmLhs7SElhaTdQgQLC8hqNGyYAz8rttuF0AuN0oiYA468hBRJOi24/6QgZ+673F5qvP8MPZ962FOYk6tjgdvvU9EALVhCtj9DjtAEm3IqBSaK5cvx6a16/H0/Y/LdVRsOL5Ks4JoMIYKagghgv2POFDczMyEpguPuQZ0SxMIqOhd+6trUUIJSYGyFkooIoGEqFf5ZhGpYBpHnXi001gFTB6KCsgLcLhjoxJJV10qEkeiEcDd193suhgZM27hoHe8WQCR1kK4Adz9p5vFghcaB/DG975NPChMDAq5pZ5//cP/yapwOfik495znHiGCODMnyBNUUn5/S9+LzxAIHdOI3fGRaVEEuTQwLtOercoUlS+aElK4g0B3Uvwc9zZBKLZkQk8ciPzTKRVCSaKObzvE6fi6l//EXnk0YU0mL9fKeWRTpBOgaNPOhGBeESsQ+ZNMF55yzU3evsSk8yAhoxpJj+DjnSn7A8TmjjGo088RpLrpptlhKJhLO0dQCBfwdzwOG6+9gaZV50lbJKLE0KhVUY0EMdsdRYd0SzeceLb0Nnfi825SXml4kSvBJU3KZWrVoV3COgd6Yz0aKCrmJbazy7+CcotpxwxQb6RKK+j0HHtqMiefuYnvZMOKUiprFxx6c9lrbnu5L+Pn3U6CnCOkA3WGgjVW/jNZb90xi6zDOKUT39cyvXIL1Scf3rRj+VJ9C1xz0799On44cWXIiorBdSElqk6BTDXKOKcL52L4YkxLFi0UGiJyaAEu8u++0M3JY/3orLjrHWuMIMLLrgAl3znEg+QOZJPnPNJRymIhIWfxLJusY46KF5GKlSd8RRC9SYu++6ljsdS/gvgc1/5Ai786jeE2mrNsoB5IhhFtVGVpLnzv/E1bMpNipXMioTl/UP45jnnIRmKSqyd8fGPfvYMXPzdS1FBFUlEEZd1DCLXqqAeCODCi76BDVs2S48CxtBfeu55LOwbkAqSr3zxPMTl3PsIitUyglEGHMIoskIjEMdco4Bvfe870oOCXqBVq1aJi52x+u9e8E1J+Ks3q7KuX7vo6zjjU2chHk3LvjcbNSRDCRQaJcGZCy/+OtLZNNasXYuevh4nyVXisY7b3Uk2dV5JF1H3+FLNHFerWhvJqOWroKzY6NwR25Stzc9iD3jl23ofKQt2WwrX6w2v67jfTa/jsJ0m1VNgk+eoYGi5Lp8RWHnwa6Six7HSne5Tnp9f14JdkBpNPP3wk0K0hXIe2XhalojaOp0YanXzXg4AZ7z3FMhJXsPjwxjqG5L1cfSjIBatXCwub7rZR4aH8fy/n0epVkIq4lhkZD7GrGvNqri7Bnr65fu06dZMbcF7P/QBSYiiBUd3PZuMaOyB7mNa5v/65zOY2DQh36P4nJqdRH+2z4u9z5RzSMSTIhBiiGP/w/YXRYCCeHR4WBo7PPng48LsGv1w7qX/mhidHsNA16ALZvt7zUJoodPdfOfNTAQDJmbGMdDZJ98leHAdcjNTWNDZj1K5gFTcyepn6seb3voWrNm4AYuXL5U9+r/rb0AmkJSEMgVOzd8Wy7hRRCrk1GAX6gUkwim8YfV+krxBIZDu6pByFlod1BBZL8qGGKyDv+2PN4nlzTFO56dx2BuPkBpyiXkxHj81hXvvvBs9iU6mk4mg3ufoQ5w4Xr2Jh/52v3zfESbAAUcchGqrIaBE5ea5Z5/Fpv+sl+9SKFIRcbr+BTA8OYKBnkEP1Pc+4LUCYKxoYGyZQMgwwlNPPIXZ/Cz60/3ynLHZEQxm+0UporstFUojLwCfxGsO3ltCDUFmEBPQmw2neRJ/57GD1TqigTDijQDuuW4rYBPwDjnhaFQCTue1SHM+oPPzw999rAPoZCJpnxoAAV276FHYHP/udzhNhNwGS3TB33/vA5jOz3jjLzYLSAdTopjNlufE6tDxH3zMoeJyl6RPp52bp6RI7X8rIPHF8lQOD/yZXhkHFDi+Aj0FKCAFeqKAejGHRDAstDVdyaMVS+LEU94rOSXjo6OgC/jP1/yJhbvIhFKubUYrpIZYKOaBy2RhGh2pLqHdD3zyIwhk4pKMlmqFECxUccvvrxcaYCY6w1Ecy2ytiFgkKQo9LVjSbqtewwnvezfQnQaSMbGk6SZnLg55V045ZEdBN8OZrnU2hrn75jsxNTuBgSz3v4Wx2VH0ZftRREkSZwns5GGuwwkfPEHuJ/zabOEXP7pCuFUB/WNnno65YFN6MTDsQgv3dwbQGXX98KdOExnHZjm0qH/6HSf7O+YCOo+eqaKOBCKYmB7Fgq4BTOYmJdRFTmJ+9Ze+/RUJU9DLQAPpJ9/5kav4OrJjdHoUA10DnlyhbOrJ9njykdf8z2dOdwCdSXAuoFNBZRkZ83uqcwUpJQ3VCOg/9HiQQEc3dm+2TwwYZp8ng1TXnB/K0KfX/Ae//OPvxeNJOR+tt3DJly9EohWSDP9gPIac7GRElKVKqYChRCfy7LWRyaKOAPKtEj77hc+JkiF5U8k0Fg8swAWfPU/UVO55ocD6+AzmKgVZ02TMwRBmvm8Y24yf/eIK9Az24+mnn5bwT0+2A58782xkwkmXHp31ylXzKNdryCazYEaX2zlFZMm6kXW46g9XS35BNOEebCIlZq6hYQCd89eSRwVJTThV61pj0/OAXM/3MElxFvDtvTQpTpRK1wvOz50DVhre8antMtzFaNUOl9tx20sY2U0+F4NvBbPc5ZtuprvWdLttXhmLYXclWqcP3HsfstEUmq06IoGwaFN7ve61EqekZXzDDTc4tebJDtGeyFS02Pfee2/5nA/+x/3/wPDEsCSqkIHj4YQA+sqVKwWUn3/+ebEO+VNqlPCqPfcUxmbseGTzFqx94WUh1rn8HBLpDMoA9jxwb7Egly5ZIln5jJPTYidh0UJn4th9t9/ngTcBfZ/9XifxzU0bN0qs++F7HvYs9PH8BHrTvVi++3Kph2Qy1l+u+7MA2lD3IManxzDY1Y+Vu66SuDkTqR7+xz8QDTiCr9hkqVEIqw9bLfFoxs6ZyPPn665HNpoWhYgeh+niLPZffQj6BgfRkUjh4ou+g52XrhLNfWp2Bp3Zbuy572vESmYW5x577IFf/uznyERpz5MlW3jDEftLgxomszEB8LF7H8F0fgo9abrWHC39gMMPksQYMhE7eTFmxbIhofImpLkHG1PQQrn9xpvR29Ete3fM8W/F+PSU+FN22nlnrF+3Dn+/7XYkwEYOdex70AGoJ6NSzkRA/8ftDwh7OVYncNAbD5EuVXT1r9+wAc8++i/3cwpV4E1HHokwG9MA4rJ++P5/uOtXRiwYx5Fve5MIxgcefBArVq3EPbcxIdH54R4ecPgB6OlhnkJDYr33/e1+lFFBFM4+8N/R7zraaR7BNqfiYnPPSCeDsJylGUCiFRQL3JbpHPbOYwTQ+UNAv8dY6BRth73rrWLdtHh8r6sQ33jNXz1Ap5p2/LveIRUdjz76qMTPb7nhVhmTKrNHvvVIoUFWKLCR0V+vvRGzrTxSgbS4j2kHHf3eY+ZZ5yJYXCudyhjrjoOlOm793XWoV5w2vJOFWZRiQXzqC+dI3kqksXX8c4U5xFMZjLUKOOOcsyW5rSOTxtWXX+k03nD/nXTyB5CbnBYrmVUgl11+uSh1BLlcaVaA5H0f/hBmKgWZW7zWwm9+/FOkWc7UCmA2x050nTj8bUejo68HG0e24G833SZlVWHmRQQi4m3Y97g3IdrTIV4MqSF2s4IlfllvSIz8maeelnyRn37nMq1KQqE6h1NPOxVDSxZiDbOte7rxk+//VEJ+TvgGSCCOU874qFMe1gJ+9eNfiPpMaGbY8LQzT0fOBfRIpSFA9rvLt1rohKEPnXGKeGqoABPQr/juZRJU4j/yRREBfPxzn5REUZatfe/bF6EjkZV9pvITT6Vx6ukfk/g3e3iwLv9H37oEGzetw7JFy1BBE2ed8ylJpGMp5tLFS/D9b1+MWoPVJ07DFILexz79CenVQAudoCltiVtNR9EIBFHLFx1Arzbwo+/8wAN0qt3FZklc+DQqmNj6iVM/hqHeAbTkpL2QeJzO/vq5mCnmpXKmOD6NK779A4R48I7LOyOVWXz+gvNFMafy/z/vOwmLB4YwOjMt2fFU6j/zhc8h1ZkRuUvXPRWXWr2ITDiOZrOGcDCM0z99pngr/vPSC7jisl/IbrHkk+Pkv5M/dapUDax96WWJ8//wGxdvNTJmp6Xh1a+v+h3WbdooxttpJ31E8iES0aQ2Uca5XztXXPfaY0BMBhfQ3ebpXvCapdfWqra/i5wxZ5koqHtxcmKUnMXgJJV7yXKmFt263y2gOy76pjSWsda5vd4+z3+N/q3Hq3oxdAK6lKjZlpgyE+kaL0Qsgq8FPPrQw9KlLBGOoVIt46g3H41mOCTATMHBbNDHHnpMLHMOnm54Mtg7jn+HuN533313caU9+uCjwnDisqBr+Q37SIz22Wefxatf/WpcddVVWDS4CHu8eg9J+GAMjUk6Q/2DkrTy4H33Y4ClMGhivJLHPgftL12oqI0zAYauTWl5OTEhtaQUcnfdeaccxJIKpzA6PYJzzjkHf/nzn7Hr7rtLbJMu4Xvuu1fqAg865CCvDp0aKl1I9/ztbnExUZkYnxrFu058p3g0mKTBRBGWsdx+++0yp46E01zlyGOPlIQdrh8TjW6+6SbRkJ0IdBOHHXUkimhKcsvIhk04eL8D8Jfr2KzG7Q3PzOLjj8GW0RGxKh+791FXU6UXISSC9YCjVqO7v9epRojGcPVvfid5DhznbJkdptI45I2HCsPRWmaSG11bjGvTci0Wy1KyJi1Yg2Hcf/NdYnuUKiUJJRxz3NukpSnjzk88/jhSAXYLdAQ/a8YZe5MMXlrotzsWugL6gUccLNYEteXHHngcudK0JM91RFJYfchBoig99a9nhMGZdMTWtbffcgdmijlkkx3Y95D9JGOd6zs8OoInHnpS1nWqPC2W7BHHHiHWOr/H8U3PTOMfdz6C6do0TvrwhyUjV1qBEiTQkuxxKR2i+1QO5mGRdEuSgO67/lbPpU7AXv3OY6TCQOKedLn/0Uma4w8/P/TEt0h279bs2SAI6FJTLbTdwDtOPE5ocJdddsFzzz+PB+5+ULwRE4UJ9KR68bb3vF2SnRjvI73Sgn/g9gdRQAnHv/sEWRN+Zl3ujjLjZO3TQo8FwtK+86ZfX+t03mIpFIDTzjsb9zz8IJYtW4ZsLIGZtcxY/yM6s3SdN1FCEIed8CYs5NoXC+Jq/dXPrsCynsV453uPl+xzCn/SLitcmGD2819cgY60Y52Tzo9599sQ73SAKtkM4pZrbpA1YukWm3+89+STEEjHMZmfleQhWm2//cHPEahV5Hqu32lf/QJeGtvsKPxNpw94fi4vz2QzHSbDMVlz/Zq1+Ms11yOOKG1EcbW//5QPYoq0wu5tbs32tb/6o9zjhA8d7yS3Udi67VZ/fdkvZV8IzfVWDaec8QnkIhDlJMrGO7UWrvzJLx3XuTjBg3j/6ScLHRA4aQn/8nuXe4DONTjt/M/isWeexqt22U06CfZ2duHcL3xRyigTEXr8gA9+7EOShMrGXKd++GQs7VvoSgBgplnC5877oshXJriyguVnl/1EZADpyD03Eh87+xNyvgAtdAK5AjrHLl0G54qS5Y5yDZdedMlWC71Zxre+c5F4UTasWy8dAZvVGn78vR+iWqs4ZZ+ZTpz6xbOkxI7VI3Tf/+KiH0oPgamxMcklufa2G3HjnbdjybKl0hAqlK/gogu/iUiEoS56aoEzPn8W4pmkJHOSdi791vfJdSKrKFM+9OGTJEudoCzu/ZkZfP9b35WQA78/1yzigq9/TWQx16pWLOObX/oamm4ostaq43s/+D7Wb94k4UM2C9pnz1fjjI+d7vAEz6dHHef/75cFT6i+S+6JC+gS/XErorYmr21bf94OYO17HtCyvwG9Gr76dXuttfBtYptzD/7fyXK3Vr0rZhyMNKd9thsXFeB5jWVWHrr3Vpe7KZB3uutAXERseMKElGcff0Zcwlm6hFtNAcOW2zqVwMXs9uuvvx79XY5LPF/JSzyEGe0E82eeeUY08Yfvf9iLexHwd911VyxfsQLjE+MSe2bJiLaOZRIMy8VYMscuY/fedTdSiaRIFFqarUwS+x1+sGSuSgwhEBDrnIl8zIjm8+65i2BMvdyJnR19zNGSJEPLgovEbHsqJa993eskCen5F16QuTD7nS6NR+95RDT6qIjMJg4/YrW0qaVywjgvrV1aWaxfv/0mp3aXxEQX4zHHvEXK8CiUHr77IVTqJcTDtK+D2Gmv3dFKxZ0a83JVYtnPPvZPSfLiptBKP+Tww6TBChvxXHfVH4W4UwHHPj/y2DdjS2ka0UxSMtVLc3lJarr/znvEak0EGelq4uA3HioCgOBKa18BnSWH/QsW4KnHn8Auy1ZgYtMwXnCtaJ3DvoccIONjM42rr7pK3LH1VlXEzVHHvAVzjPZTH6w18NDf7nNdeQ6w7Lf6AITjMbG8HrjzQVRbZXfsAbxx9aGSqLjbq18ldfvUNOllefIxpzxx3Zb1WDK0FPuvPkCsm9v++jfMVHLIxjqEad/+zuOk9Glg0QJMTE/KXhAUpK98X5/snT2shuVeCuh8lgB6s4U6G2wQ0G+4VeKiCoh0uVOQM/eiHaAffPybBZBIiGE2AwkEcdO1jEG7WbQuoJNOmCX9h99dg4k8W/z2yPiPPf5YyVDuHugXhYflnqziYL0/s91psdOjIF3X3IM+9AwKa6EzB4Ahg+uu+C3SoZincOx37BFYsMxtJIMgugMxXPubq7zP/zn8Ms772gXSGIn13Sy3ksgmm4YkU/jXk09jz912l1gmS05v/ustQpO58izS8SymSzM46ZSTpbf2s8/8C/+673HMTI5JiR9DZx887WRMlgvYmJuQznQEpvJsHpFSHXde91ckWszaB17Ij+OL3/xfbGZ2d6slig2rW8jHbDxTr1al7enVl/8OG8fWY0X/UlEY337CsUhm0wh3pjCdz3nygmVYLItlRQrXnq52zouOfsbHHZc7KxJq+OgZp2M60hKXOzvp0ctw1U+2Wuh1BPE+AjoVt2hYwhIE9CQC0k6XA/ng589EKdBAsMaDamKSkX3lFUy+a4prORXL4KSPf1g8bOxw+LPvX4ZKuYCOeAqTczM499sX4vm1L0tFAcsHabDQG/HRD39E+kMM9AyIAvU/Z58uIEYwpGJO9zuBnZ5VaY9bdBofsQ79h9/+vjGYgJNPP0Wy3Gn5vvzCi7IWP7joYsdYk5EG8amvnYsmG10VCqLgXv717wmgixwIAO85/aOIdmZEDtAbMbFmI37145+j0Wxh46bNWLhkKT54GgG7U2j3m1/+BuooS7x9eGQj/nz9dVLtMME4+VxOkoFXLV+J5mwFF5z/FYRCUYwXppBNdePML5zlVFqMjuHXl/0C5UoB6ZgThjzpYydL85kFS5zeArMjY7j0ez9wQ0It5Cqz+N4lFzvtdulBc/NPaKEzKY4o6p0yJxa4o7TbpDgFTlGefaeNWlCVlq+sRDIWuUC0sdi1OZJ1qfNzAjH7uFcq1bZ16P4kvXYKhQL/vHsT0P3ZeHKha6GzOQQzsBuVGv756FNotZy4I5uhvPGoo5ArFaVxCBPIWLI2snEEMwUHCJm9fOJ7T8Qtt9wiVgoFKZntwQcfRFe6S9zxzKJ97b6vlZKx3ffYQywx/tBqZsx0dPOwACkZUTIzeUIZWz+WKwinEhIr3OvgfTDBQ1Xg1LxKn/QppxSObplr/nAN+rJ9ks3OzTzssMNk0Xl/WnBS0sHyluEtKDGZrrNDFlz6v1cqeOSuf3gxL7LAq/beUzRQJmvR/bV+40YsGFogXbLuvvtuxAMJcZny57DVq+WwCzInkwpd+0rmtPotR2IthWBPlwgEZnU+dCdB0Snd4b83H3+MZO1SWbn773ciFYijUa9I8ssxx78dk8EKhqfHpW6YNd7rXngJ/3zoKbmD486K4OAjDpHkDQIIAX1qNicWOsJhabHKRCPG3voznRheuwFPP/Y4MrE0Kq0qVr/xCPkeG6a88PTzKDdLSAXjOPjgA6QeNNSZ8gD9wdvudQGdIiiA/Q85QJ7LNrh33nInKo0SMqGEjD8VdsCHB6F0dnTL7+V6WRSjBX1OT30C33HHv0O8H3fc8XepSZipzgoDnXLqKeIdGc1Non/BgNMqk+VVzKGoVgWwuWbcQ4lDuZmoZAwm5zglKS1UajURzgR0uoP5w7yGQ48/WgS5NEXyWeiSNHfcUY6gZzIbhWoojJt9gH7c8W8XAcJx3XrzbRLfzdeZhtXCxz7+cakOeHnjeuz12r0lhszxstyNPMIDP1jOKa40sTDcGLobRrEWerTWEpc7reMGY5iNKt5+0vukgQznOTc+hSXZHlx/9TWSpBdLpoVv3v2JDzp1u6WiKMxDfQNSP07gvevGOzA8thmL+hdK7kooGJaDRCLBGMbnJtCd6cW7PvIeURRpTV3yzYuQQhSNWhXhSBSHHHMk0kN9iPV34YWN68S1v/due6AxMYs7rroB8Sb77BdQTqXwgc+eJgo294khCPGsMZGRPbwpiRtNXPera4UHy42idBr81JlnSQ7DP9c9j30O3NdpKuR2m6QyT5CjBZdhn/eA0zL4t5f/SixF/l5v1nDyJz+B6RiPSwwhTkCvtnD1T3/pWMbsRxAI4v2uy53d8QiAv/zuZWBmT0QSR1p42+kfkQZErM1mYxcqtpdf+iOxOouNEmKhBM4+99NChyzz+s7XvoHedKfMhf6ID37mE7JP9XJVDBaWr1Le/uryX3iJbeSlT3z6kzJOetiYpEdAl+oNtKT6hAlk9MSwX//3v/U9R4S7/+iuZ0kn5d2KpctkHN/++jeQCDCVD5gp5/HVS74jFQebN24SOfDdL31VPBkcxHRxDqef/3kMrVou/QQI6OlmCF8+51xk4xnnpL1AAJ8+73PSNY6HJl3yzYtRbZUktEJZdPZnznIa99SqWLJymWS1r3vxZXQHk/jl5Vdgy9QYerr7xev6qc+fLf0Z6HH8+nlfRa1ecXgWQZz3tS9L0yn2fSd9ZIMR/O95X5G5lhtlCVOc/82vOF4twoUL6CxXCzHnRXOg3K6LlAH6Yy1o/d0CurWixaqmtU+PSaPhxsTrAs7S4yLseAH10CC1wiXO7Z6KSUBn6bD9zCoTqhzo+Ky1zvfs33rfwIpD3LK17bjcqaEv7B+ULNPH//GIJFARcMrlEvZ5w74IJuPSV503pDXOcpzeDqflK93pdF9r1zg5yae/Hw/c7fRoly5YCGD3vXZHjIkX7MbEw02KRTz5yJNiLVHEUpsmYfAwhdUHHYwnHn2Mx1iJuxXZNHZ7w6vFRcckNmnnyj7xbocqNh957qnnMD47LqDODd3zdXuKoKZngB3UWFvMgzTo6tl5t129jGrNtv33Y//yYnfMFH3dfq/F0OAgnv3PfyS2xo51mhF/59/uEsEt7h4E8doD9pYMeTZEuf3W29ARy7ix/Cb22GdvBLqyAogUBjys5NY/MQ4LFGsliVkuX7UCe7361UIwN//fjZJNzp7ddJvtu/ogpFcuwEub10k2KpvDcH8eMwoIV/nAww4S5qcbkRnr03M5qU/l4RyJbEZccbFmAHvtvBvmxidx1213OJnz9TIOPuxQSaLbfc898Pvf/kH2nuM74MB9ped6rl4WpqHL/UHXQtejCvdffaDUldPr8be//Q3JQFwAv1SYk7nK0avJJEYmx9DXw72RdFT5mZqbFjf6e9//PgGDO+++S+aQjmakAuCoY49i8SQWrFiMJ/75lFjBtHLZjY6WmRxp22x6jV1I/HLgiFQQUTRzKZ0YIWPk915HQHfSDAnYh7zjzU5Tn0hUAP+ua2/0XO50WR/89qMktirtuNnMJBTGrX+8SYS+k6bTAAGdwEJBynAOFZFEOCkAfcIHThRAinVmJDuYHhiGrbp7usVlSQAgPVKxtWDuMTfvwvyHQhnxZhD3XnfLvJDACR//EKZLeecwonINQ8kOXH3Fb+TrbMfEZrVHvvcYJNJJOZmKSUg8Ee2mq/6CfCWHMewg3AAAIABJREFUVDQm+5Uvs7FOBgcdfvD/Q9t3gFlWVVnvlyrHzoksQRQUBkFBEUQQEDChOIxpZHRAEEVBgiAIgqCog4I5MygqqIgYUBAHA4ZRkuTUTdO5K+eX/m+tc9at/U6/6mb++ab4mqp69d69556z9147b/uv2+9kAlhQ1/L22n9+PYEFmfI/+PZ1trCjz6amJ6yltd1e/ZbjbaxQsyeHN9rSnXcg/YLGuiZrdsMXv2GLS102MTFum9pq9saT3p4NJMF6kRgLSxuKO6xzKO/Xff3bpDtkj4xNjdj733s6S8Ly8zrsvkcftN12280eeeQR23OP5zIvZsnCRVRSCvWcteTy5AsAOtLUQMOYQ3/S6afaAAC9VLC2yaq1R0DH1sIDWc7n7S3vezenjCF2DUv/65+4hiVbRbql6nbCh0618TwS6oxKNjqbffoTV1or3chVm6mX7bTT38u2z1BMvvnlr1pnvoWTylAudspF51i1pWAb1qxl7TXAEn0aoBQgfwl14Njrk9//Hq4BgE4VT4CeMza/qk/NWFdLG13vHtBXblxt37ruP+kFg6EDDwDyEk7791Nsce8C7gf8gadfcI619HRyyt7Svvl2xTkfIS3jC6WzF3zmCpvM1xgiQt7G0s4+O/8DZ1tLvcj8nfXDg/aZaz7HRj1T5Wn74AfOsKV9i5n8WrEZu/AjFwTlsYbkz3F6dlAz3zWVt6s+CYs6T7c7AP097z+V3QURZv3iZ65hzha9oa0ddsVVV7KfO2YgIDzRV2ixD5x2urW2ttvo9Bjf85HLLmSpHaovQivnkPANQIdB5ycu+nnkPiEuzXIX0HpQF6CnZWsCYgA36B40rfi63OPBiA693H32epocl/VoiIyfxvgF7Nnad3pZSIprsNI1pzo2PsBkq5mJSXvkvoeyGBSOer8D9sd8TmZwahDIA/c9EB2XOVrgiIkDaBHXRrYvNJa//vWv1ppvpUYFoj3hhBNoocAiwXXQ2hUlCNA/R0aH7a0n/gsT4qZilujf/vZ3mx4bZxeyMTPb7nk7UwBg4+BqhVCHVQTXHeLff7jjD7FAKGQ6HnzYwQR9DE6BNY7ac3ROQxMRtH5Fkh82nvHvet3uu+veWL9aYBb5YYccSgZF+1QkqqCZDAAF773lZ7dYRyFkLWOPDjns5WwkA0vtv3//16CgxFKzfQ7a36yvywZHR23FwsUcrvC7X97RkNF5xHFH8vpwI9/201tDKhwauRSK9qKXHWirpgdtl+fvboMbN7GfOuKU37vuO4xVw+WONRx46EG0ptHkBSGCwbERusKr6Cq2eaPt9by9bP2q1ewk1llosb/eeVeMBYMBp+3Et/yL3X3fvfbwfY8wjIBnOPJVr2JNO5qXsANbpWZ33RaS4gTLAAGU2AD1cAbjzOLuDpUSoyPW3d1j4zXMBgjpaKjfRd4FCBKlbKCRg17xUtLmnbfdyddHy2PWWeqylx72UsbhBidHGbdD3TZAEG030a4XHhdYuuo+RkDHLOuoQeM7Ghl1tndaqZaz2xuS3up2KAAdChAAvZ6zX/3gp1lmMBSjg489ggoSAF3Di35xw8/47Drj173+tTx3KIZ33HoH179+aIMt6ltkxx5/LJWqgckxrh8VGijNY0evWpXKHKxECAtaC7ECJSjCQTtHbLir2Gb56Yr97Lof2sjIIGPkoLznHrQPwxlQNBHOmd/aadd/61oqM8iAWD2+yc7/2Edt5Wp0ROwhaH75C1+0/hIApMaky6OPPZKhNo5Q7u62713//dnuVnB7n/h6umnB39d+6evsT4DeAi2FNjvmLW+wmZa8Ffu7bA2GnhSRXV2y0kTZfn3dTWYTmAHQacNWt9ec9CbWtUPB44Q0THbs7GSMFaVqXW0d9s0vfI3Xn6qMW2ex3U499WSWYg6hbK6jzdAsCZ9TqA6GCJLqaJ2jZ3++aNd6C70ywxj6UEuw0Fumg4V+3Ze/zg0GoFfyeXv7+08OilsE9K9+4hqDZEJ/8nqubkef8jYr9nYyTozSN4DUt7/4TRuPdArl54xzz6AHAgD0tc9+ycaGBwmK8JC9+t/+xfqWLqLXADIWHRdhQJ1/zrnW1dLJHCSECv/9faeEBLg2KAoIEyAPINAGOifijAHoyF/49GVXRoMpeAE+dNE5DCkCFOH2hzy64sLLbLo8Gfan2GqnnP3+MDmxWmXS28fPuZB8OjE9acXWdvvwpz7GMaqISaOMcO1jT9m3rv4q140S0HyxZKe8/zTrnt9Hnr/8osuinCvYhsF19uUvfYFJ1AjfoalMd38ve1J0lgv2yUuvsDFY9piQZgW7+IpLbCNyppYssfPPOo9GH4yL1mIbZwqs2GkHVu1QeZ6u2Mcu+igtc+zVdHXGPvv5zxGTkFuDcN8soKMXQCPWxbH0s/PEo7tcIKwYeDMrmoBeDJ0NVReedYSLA8+AQ6BJjfVVRrqS2NrbO5pa6AJuyazM0nGWOY2TmESaATosdP7CRPcw1YkCBCUjGBlYrmQdmv7+1/+2lhwETahffvFBB7KxDCYLQXgCtO+66y4r5UpsNIPvL9zvhZmWImGK97SX2m18GiM7223/F+9Phke99tqn1watcHLUutu77Z9etC/d1Wjd+Jydd6Eb7d5772VbysXLl9uk1W3RLssIxrC6EXOEVQNrB1YPnuHO38AVjOS9Kdadv/TQg2jFwT0LgTd/4QL2cufY0NhEAvEmxA6xF7/97W+tIwcNcMT6Wnvs2NcfY6tXruIhjk9O2Q47hvdCsN31X3extAOlVii72/eAfdiXHs/+29sB1kHvBYEe/uqjbAy2PCY3jYwx0/2Pt6GWO5YPot75uFdR4Vix/XZ203d/ZDOVSesutlu+VrXDjjrCnpkcsq4FfUweAoNghvEtN90cGlyUJ6yj1GEvOmh/xnoAUGAauKww+AU9kdEalaM9p8sUJvO7eigcfvyDG23Z/CVUZA54yYvtz3/8i03Wp62YK9nhrz6CbiaAJXQ/7APu/9ff/cWma1OZInH40YfThQxFDmGP+d3zCHaT0xPMcMde5zpabXxmikTPefFdXVnLToRRUGWASoFbMQwn3x7dkDV75RGH0d07Oj1Blzvc8pq3jQ5buzznOXbv/fdxLjmAEVPlINTIeLENbKmet4XtPbRq7vjZbWykgq9SrsVecczhzOgFfSyYN8++e+11NjE2ZvO659FCRY091oovrG/FihX2za9/k6VzHYUOZtu/5rWv4ZQsCMmbb/gJlSF6DfJt9sZ/eWMYbjM2YtvtuD3vAxpETwYIIfDUU0+v4hAiNinCiNLYmlZtYBGm6cu12szIuP36p7eGpk6sZy/ZIce+ksKTjTAwrjdftO9d913SBRRpgu4bjzPMVEfLzP/8yrU2w34IQQl804nH06sElzeyiFH6+flrrrG2UugpMTY5Zu88+d1WaS+xzvrWG35OWw+hJH7+bScwqZKDahYuZIUI+Bhx2R9ddwOVo9HyuE0Vqnb6hz5gd997LzvIoRwJPAxAR/gF8gftaK+64lOWQwVNvtMmpkftgrPPtTEMakE3yK5Ohr3Q2AQJcn+/5252pASAIQ6PWv3xoRG76Ts3EqRmpidZ7ve2d72Tc74x4asbeS2Vun3v29dZvVpl85aW9g579xmnMpMZoRmE76645FLrb+myQjWENk768Afs6Y3rbIely8k3mGD2lau+xD0ar07QA/TOd50UEnX759mnL/4EhwBxOEu+ZKd99Dx7dOVT7Lw5iRwDyIbRcbqhRyeGrRMNfyxvp535XioV8CZAOce5UW5XQuvejtY2Nr5CG9mrr/wcw234HLyF51x4DsOBCEGiNz0s1EsuvsTaC8ixCTX874ObuwvdCozldYjDqzYe9H7h5RdnIEljpq3dLj3/ktAGfHTEerp77ZyPnEcFAHT3sY98jHIQIb8Nw+vtW9/4JhXDAGToNV+iMYezufzij7OXCSqeoKz++3v/necHUP+PKz8TPbU5hgAvvQyKSBhYA6zCc7/3tNOskyVwdRudGbXPXv1Ztt4Ow1pC07Q83O0MW8XJorGzW7HQQiXXZ6mn7nFvBUN+qGYdyrbKoxusbLrjQ0EuxzfDC4iQTRzAQ2MiDm9R3pca1nhXP97HcdBOYfAuecXipeCTHjJAp2ciBOuZyw1Ar9U4kAXxYmzeX//4F8aeSnmUUY3boYe+wiamQ9tC9EOHhfT4w48HIVcLccy9996bAhoMKu35r3/5a6yXrTAT+aijj7YnHnvcDnvFK+zaa68lCHe0tNvA8IAd+vJDeG8wE4aroP3nX/78lzCFCPOV65N2/Ikn2EMPPURX5R57PpcuWljPiLugXSOsjD/95q5oOZVtYPMme8fb3s6sUnYSQ6/oasUeuOdBCusDDnkxtX25PCHMbvvVbXSjAZAAWvvts6/tvfcLbP2GjeHzMzN253/dyUlnyB3A197/tDeVDDw7Dvx3v/kdvRaqQ3zZYYdava1EzRtJLUhI+tOdsHLznCCGGskXvGhf2+N5e9ptt93G+BZcjnCT4f/rBzfZ8Se91Z7ZGPq6L124yH7wneupQUNwB2uubvsdGACdSVwtRVo2aFQDCxvgsdMOOzLxEUIJw1fg/v/Tbb+3ShV9x/P2hje8wb7/gx8YiB+q374H7ceykFWrnuaABLil8fy/v/33tEwg9Gv1qh188MEEquXLltmvb/mVrV6/2lYsXk4G3f/A/VlzCmEISxWxU3giMFABDIDe7Xvsvoc99eSTtB7R2OiW7//EyvVpa8sh0W7CDn/VEdbS0WZLli+ldweT0e75M7wpZrvtszsVTmTow5IBILIOHWwWLd5SLW9tUzVajr/+WUhm1NcRxxxBix5KAmgbXQtD65Cwp6941SuyCXA4f/T+x7wBZYCDyY547avIGxCQ6GNw0/d+bJPlcesqwfIq27HHHWe9/b22es1qthxGaOLXt9zGa+x94AvtsMNfaQ89+khmjQVAr4c2sNDOy3Xrr6NIL283fO+HWcwU9z7un19LOmPr1zb0/MrZd7/+nRDOYXOjLnv1646xrnm9DF1df/31VFpDhn7Njj/hDTxX0BXkAhKQfnvbHbMxSFjobz7ehnJlm79sCdvw3vbTX9nkzLj1t6B7odlRx76K54bnBz/hjL/0lS+TX9DzAa7kd3/w323l2tUEYuR1PPXM03w+KAEAANAyek+sWLzUvvyJz9vIxIAt6phnA0Mb7eyzzraZSt2KGCtsdXv8qSftl7/4Na28o954NGdF4N54hly1Zt/9yrVWrc2wqUqtUra3vuPttn5siLX+e+z8HHvswYfthuu/R2NF8ee3vOsdIVaNsFh7u33hqqvpvQAlwEX8jnNOs9Wb1nPUKKRDdXqGFjq+cA1YyKec+R4aGaijv/WHP7dNm9fZCswGmBq3kXrNLrrsUoLy4IaN5OFPfPSy2O8CgRv0OfCAnufAJHYzgr8EnR7recoZKJa4z8cv/HjmJUNwBR3iIJs5+AVDTEolu/DcCxvo/ZyPnBPGNker7/KLL+fP6iFy8eUXU47jGuB18MZlF17qyjTN3vO+U+npRGUKWoJ/5MILw3RLK9lEdcKu+sx/sMslKofQQhcK34fO/lD0xoZnveKTV9BbC5rF18fRgtZ9nXfReVnsGPQNz9EHP/hBaykgYGbMk7rqs1fRTYjJiAB2los5QGfL1liPDlrxgA5+9e51/S4LPHWJy9L2oKvr03KP8kZhszTZTXveLI/NexV1/zTG7sF8TkBn8m4EdHRugzUKwXD/PffZNAEraHIvedmBthm9gXt7M1BDG1h8wVpA1OmAgw5gu0vG8qB9Tk3ZYw8/ZuVamZ1/cCsBHwTnU488Sc0Qc87b4iHt9cK9GKeDgvH3v/2NQI2ub8FN02b92y+wgw46yB5/4gkSCYYm4EDXrV1H7wKA+6kHn2B2NqwlWOkHHvwSxlTh4oRlfuftv7Mn161kj3g0lnly/VP23ve+15566ilm3f/h178nwUzXpxhbxM+I/aN5BtpCPvjgg9aaa7WJyoS1FGGnFO0FL3oBXeXIHYAF/9gDj/HvHcXQ+OWgww+2cWjrLS1MiIO77r/v/HNW9kXl4tADaaVB2CN88N1vXWv9rd2MQ3d2dtthrz/aNg5tZgLJz27+qfWU0FHPbP2mdRTEC+Yvsv1goaOzFEQMAL0yQwsd/bXnLVzAlrvDmwZs7+c+z/78uz/YrjvsRPc58vTR0GfNxjW2dOGy4PKujNvxJ7wp9G/v6LTJsQlqobCmkGugvAg836FHHsos8Scef4IK2d1/QlfB8PybhzfZq4871jr6eriWlatWsjf2Td/7CSdeHXLooazNxShKWEwdLW328xtvsbHpEett7eEzvvzwQyzfUmCLR7hcAYZYo7p8DZQH7Y0nnECBrAQihgfA4JghXs9bZ7Vg+Zmq/eQnP8mqJIqFoh33muOofYORIMB+dcuvKHDGWeXRw/M78rgjWacNd+rtv/yNrRlYa0vmLbUNoxutt7vfjjv+NRRMqMCAUvyzG29hcw+46GGlIw8AfafpzenstB9cdwNj1MhSwTOMVMfszf9yIjuZMQeiWskAnZm05ZrNy7czTPLVr3/NisUQX52qzdg73/lOWmVMzCmX6c7//W+C90dW9GtPeB2zjfsXzLP//PK1NjozYt0t3RTS2N/j3nAs3bkoifzpD2/OwHzNumdCJvu//auN5qvWt3ghLelvX/PNLNdk7aZnbLsFy+1tJ72VoIp9+M63vsNQFHgD8mG8PGlHvfZo657Xm7UlRgUGvBTIa4Eyzn7uxRLd0T+99sc2PLHZFnfMJ6Cecvp7bHxi2jp7eqiwXfMfX2A7UYw+AR2M27i9613vCoBeqdkXr77GlvUuynolYI9POfN9LN984uFH7Bc/usVqtYqhxz8+v2bzevvoZR8LJZ8YllIu29fZnKbCVqboQ3DSh07nTHScATL8kYfwlS9+iR4sGAtwj192+cdt1dNPc/pcX2e3ffbKT9Mb1t7aaUP1sn3qs1fZIw8+SK/BF6+6mv654cEBW9CPOQQhY+HUM0+nVc6Z47UyLXW4x1DlUK/UyIMAbQDEpy/9FHOGerq7qaSddf5ZYSDU+DhHYSNx+FMf/5RNs1Nbyaar03bFFVcQsPGF65x99tlsKIQv2PnvO+t95AUoA/jH+1x2pU3NTFpnC/JC6nbyaafQSwKFDIr01Z+6OiR0xiZXWO+nP3klZQIMxUsu/hitbvTvmEIHu3zJzjjzDF4fYVModBdccAHvBfxAouFZHz6L8lg5MuDNj374oxHyQ2+8Sz91KWfJo/U2PISMX2cdwUIyWzNA96NKfazaW+VpnJ0NkBKXO/tdRE8gR9zCqscI7Zgx74e86D4pUFNZQ6UHPRqzLv30fVIe9J7MQsdmwxqjNoMYEm5erfFnaFQoHbvj1t+wg9i8rn4bGR+2/V60P11RAHQcAojqH3f/g7FQXAcx0N2fvzs3WzFuPCjq0FHSBnd7uVaxvV6wN2OeOOg770CWN1Ip4CZFdm2o/Qb44/vgyKDN60EtLHQf9Cuv22777sGHBjhjA1Ezi/gJNhvubmi/mIP86L2P8FxHJoettx2CK2STrx/ZaH09/RSkYJ9nBtfY8W88ngKR4w2hsFSq9utf/Yq1qGhYMTg+YPM759t4ZTID6MGJQevrQBe1nO37kn1JhFkMpVSyP97xR9s8tjmMtLRW2+el+3EACECG2v3ktN3/p3uiwx2RTLOXverlrEPH7GwIpj/++ncUKEgvw9rHbNqGRodtYTcSXOAZmaZwldIFoUULPR9c7sgOBaC3YXzq1ASJDImKiL2hbG7ZgkU2NjDEMqbf/Po2xivxPGA8uKIPP+5VHPawaOkSGxwatlq5yrODJfvLH/2CoDfB3t/t9tKXv5RTvJDg8o9//MP+dNef6OUYmhiy/o4+rh82wcZYlz1WG7eOfChPUe7pEa89PAyvqJutWb3anvzHExlvgq7AwGPVMessdNLNvWFgky2bt5x796LDDmA/dFi1ADqWsMRscWai1vPWOlNnz+nf3vrb2CgzWD5QRhj7QhgHLv+f3mqD44M2rzNk5OM58d/MzDRBEO7V9kJIeMM/3P/AV6LxzXwKUtANhmHc/+f7MmAMUqhuQ9ND1tvaG/q0x86L8CW8/T3/SjcnPDhYO1t+woLC7Gd4GWaqVpqoMBHrR9/7setaWGeNO/gRXygFAxjd+O0bWH45PT3J9sPHHn+cDY2PWO+8PrvxuhtsdGrE+ttCZ7UZm6KnLAx3Cfn/ULTXbVjHzHe8580nvdXWjg/R84OGKPDy/PxHt9A7pHpv8uzYgM3rmseyPVqK7ACZsyPfcJQtWLbQJivT7FHOEiwka0KQoYICQrxYIqAj+x5K529+9KvYUqlq5WrZ2gpdtmrjM1QIWtF/3qocwwu6Pv+C83kYG9ats0X98+1Ln/q8DQxvtCW9C+MJQX6Yrdz4tO20cDvmDqxZ/bTtsGKHjDbffso7yTuw0CEHr/0i5sQb1wAL/Y2nvs1autqZ3Y7YM/JgvvDpzzfQwfHveBMtWySloYb7m9d8jZ9Hcmpn93zbMLqZvSM0szt0gTQbGh2k3IR6deqZ7yWI10v5MLKzCMGBtrEFKosAPwAd5OAVF16RWei4zjkXns37w1WumOsl519CqxnhIXyde9G5NLbwBeXr4xcFy1iG2Ycv/jCvIQCCkXblx660CXYNRSvrin3sskt5joipIwQGr9NlH7uMFjorB6xiY2MjbHqFFre9nX2k96c3Pm0rFq6wD573QbraH330UcoT8M65Hzg3gnX4dvpZp1N+hrLTGueDXHL+xTQUQia82cc/9XEqhG1trUx2DoHz2PY0NzsLAfsHryNDzTFxTc1fyJmuBnxOCzl2cMvc8Jjg5gAdYUkmzUEZj+1mPaDrPPz1Za3Lmvcu+i2S5lwHOWa6y+UuQOfFIqCrqQQEKqyMxx96LPZCDnEyjDEtI46MzkDlMgnhvr8FCx1fAO2XvOQl3Cy4aJTsgvfM9u+esefuuScJF5uCjOCBtZtJIMi0BhFAo8cs3QU983nfzt5OGx8et6n6DPu57/KCXenOg2LxwEMP0tW2afMmCjS4U9paWphpDpfXuifXMlaIxhQggrZiBwXhWHWcyWzrRtbbO975r8x+R2ISGthgfCoUGqgWf7ztD+wjDc03fMEBXqOwB8Czrv75e5C5sCasAfkFeLa//+3v1Bq7isElf+ixr2TJClz7bFpZM/v9bb+NFlKBHZ4w4AQZrWAOxHCHNm62f/z5HjPmMcDSUcfmIHD32eeFdn/0koxMjlpHe1ew0GMMHYA+MTPNhDJY6LCGnln9DCc0YaoeBBMS6zCo4qH/fsDWbHrGli8Igx5gXb3iqFeyXzM08KVLl9nE+ASHMYCYfv6zn1lfS2iqg3M66vVHMbEJwhuaNATa728Lno7x6ri1FGD/lzjIpTXXbkMzw9bT0stIMHpGH/va4+jdQLfAe+6+h3Ppodlf+61v0UMDZQ9gg978iF0DUKGkrR/faMccdyxbzjKcEcFcsXNaDQgvoea60MbRn//lutBh/YccdQgFmMrgYOHeeeudNjg1SNAbKY9YbwltL6Mn6pAD7I93hE53w9URJum9+93vJj3vv//+9sA//sGOhcgB+c9vf5vJdgDZthLcxRjq0cZnxvoBSied/G+cOw7FCYk3EEoIGQjQKWzKNetH85LJabvpezexbS6UArRAPebNxxI8oZSA9zBg6MYf3GB9peAOx9eJJ/0zMvrYRAgVAr/7xZ22atMqW7FgOd8Tmp2aDUwM2PyOeXbUa460n910C71r8DAccswrbfvn7c5pehyCtMOOtmHtOrv5upv4+dGZYGHP65hnY5Ux0j3Wv2FsI71fHd2dtn5ggxXbW+iFQHkjlBX078f+QRFBXg0GQ/V19VgZSWMzFfv+V79rk7xed1TqcQahx7z+ve/897MEFvyHOOsuO+xkKx9/wr711a9bGzx8uVYbnBy2YntHHNFk9rZ//Re7/huhVh8KLPjkjLPPYjIp8jAwAOqrn/1S1u0QvHfyOWdYe08npx9CIQYff+tr3yRdQ5kerozZuR8+L6urR5wdsPO5T/+HdbX22OaJEevtmGeTM2PW3oK0v7y97g2vZVdJ8A2URlroZ53Os0ISIgA9hxg6aqirdSrNcFPLC4pOc+JBnOHZ538oTKTDIKSuLlq3n7z4k3zPeG3c2vPtjLNzKEqM+17+0cvpvu7MB2/smRecmfUMhzcJsv7icy+OjXwheWp20SUfpYsb/fiRWPzgQw8xj+nU97zH+tuDoojSVfReD+7xKdbiL+pdZB/+2IczLy/OXT1APnpBsL5DNkDBPnj+B0nXLAuD7K1UDe/BX4MqXrfLPnNZKCOrVSjD8QdgOuLaADfKgZDeboV8iYCuGLoHdO8e97Ft32oVey7AFah7QCfduFLT1MLGs6TufA/o3uWfJdxp/awub8wJyKEOne6HWii4l4UO1zStdNT6dXVzq2795S+tM7qL121aa0cf/Wobn5wMU8A6Q7crlq3NW0AQxtdz9nwODx8bjC80c7n55puZrIWdBgPCmgXj4RAPPPBAu/vuu9mVrK+9zyaji3a8PM7Wp0isgUX5h9/+IWrRIU6xz4H7UAigd/d999/PmdS4L94P1x0AGSNP4e7s6+m1b3z1a7Z80YrQG7gySuGA6+z94hcwOWRkbJR15rDOwAiwFNCoBtYmiOinN99sPSW0uA0DUmBxv/TwlxK4oAQgkx/apmIkbC5y/fXWVQhgvnLDSnvL29/GkhBoxvN7+mxR3zz70tWft0X9C+gtACEc9poj2OUJcWUkN6G0pTI5Zffc9bcY7wz15ti/lx50kD3/ec/nvOcVy7bLLMV/etn+LJFiVnZMikMMHDF0JJatWL6cgnhw42avCgejAAAgAElEQVRbPH8B7wGhd/OPb+LQk9WbV9uK+SvYwezo444JVm4+bytXrmJOA8ovMPHpK1/5ivWV4KEwW7lppb3rpH8jIMMtjb24++93M2kHzAiLNwz/CDE2WbXhmQ9nKSS6ayGmjmusXLmSIzMBHFAwQUff/8b3bLI+zoE22i/0dH/9m4+nSx3niIlUHtA1nIUJmkhMmgojZG+84UY+K76mbMqOf9Px3FMwFM4HyhlA/a7b0UvAbLQ6at2FUIK41wF72Y477WTfv/4HLFPqyIUzPubEY0NCaC5PYEfiExRj8BT2DW5uCaEgisK/V73hSFoYUEawD5q0Rjcutj7ODK+Xq6yRbyu02Pe/g05xADWU3ZXt+BPfyHuznjuX4xl8+spP2aKOULoJ4D711PcweZVJlytWkHZ/+t1Z1zreh3+vOeE4AgFa//7htj/wtbHyqLWXuu2VJx7DZicYmgMLHT0N4BFDZ7c/3BqUt5HKiPUUe2ysNmb/fOKJHA+L3JmNA5us1Fay/oXz+ExIRAuJlnVaORCWuO4zq56m1wmZ6mhTjBJNtKP+ylVfzcIpAnRY56990+uodEIegX+h+K1Ztdp223kXgvvlF13KsAPCG0gJgwX85re9kSNQr/7EVRxOBMsN8dW3vOcdof67pcTEwLM/cKbN6+hlxj32+vUnn2g9/b3sEofxwZiJfsF5H7b2PLrEBS/ie887necA+QHv1wv2fL6tfvIp+9IXvmylHDqtIZExb+OTo/ahs86y5cuW2hlnnEElp1QKg15OPeu9HNKECXl0uRdCrHdseJTTHwEy4CucM2LK3blAm6PVEfvKl79iazFaGV7MqOSddtpptrATnorg5brgsgsaXO6XnHdJHP9Us+HpYbv66quZD4P7QNaj5v9tb3mb9Rd7aG1jZvs5551LucCObeUyvYowhsCrGzdssCs+frm1FNDoFUYFvHgddvFnLqUyDk8Y5D9kNmgNRiJk5yXnXsI14guhuM997nPZ36rlqu2wYnt7y4lvsb6Ofj4Jcga+9q2vsTX4+MQ49x0bgUS8YPqEoSwB0PE6ytiCiisw9/FsAb3c8Yprh17socWw3N0CXA/o7H7o5qTg/R7ANa89BXopEOrl7pPo/HtxL++Szz3n4ADoFHCxYw4sdAA6X6/WmPyDjEQAFeq64bqB5rVx8+bgwomuCQg89GRHTBFf0i5AAAI2HBrq1RGbBmii3AF9mGENPfnkk3TfQuhjk9GHnb2pN28mUeALDIpD17z1MfQfXrjA1qxby+YJ0AzRMhOZkLCM8XmUaQCIBzZttm5oly2toZQMm1sIPZEZK61WQkYkShFQmlIqkTDByIjDQ7EBoMzv66dFs3DhIhsYHKJGqqk4EIosD4mxc1oIqCXO5aiIIPseewEBCmHd2tMZcgyqdc7/fe4uu5LxkUSBaVvIRN9pl53De+DuL4RZwSsffdw62tpYf9/b003Qwd5gvXf/990EBggsxBP3O/gAavZ0ucekOHTZGsVUKwzE6OujWMNzwYoZGxphs5AWZpIWmBTWh6QlDEhZt5ZAib1ByQX2GIIEz4wzevThR3g+AHBY51Co0AEO5WTYB/wMAcSWhXABVtFZspUuTXSSwiAJeCT23Hsvu++Bf1DQ9/b1hva8o2NUzmCxQ2FCotkS7PPIMMEWoIuzxDrRcQ1ZpWgaxK5RcSKauqwJ0GFRYYY73HtQHHBO8K6A5uTCxHesm16GtjbuBzoJgqHBJxB06EKHhCBUTKxZt470g/afoHfM2Ub+w9jICOt893re8+0vf/4z14ss7D322N3+9re/sRfDDjvuSDBHAw8AnMa9QolCDJ3ehehuxHAZVCUgnLTXXnuFbms5o7BFV0bkJGCNqlyBMEc8GzSMum30z0dYC6WieD54ydBGFNMVd9t1V64dtPiCvfe2Bx94kGeYlYUh+7aQt+4lCxgSwnV33203zlWH4gmlBd3a0BYW9AELEWcO2gH9I+9kh512YLY8EpZw9vBUATjhjcL+gbZQjbLzjjsyMQ5WOuZqgzbBC2geBcts4aLF9tgTj1MBwjMjyxp8hnwYyAkkYD31+BO0ZKsAmgULmWC6fLsVVs4bzxXeMUwEg8WL5De4ajswGKcUysPgzcJe7rB8BStCpkfHrYpm+l0hbwF9GBAyy1frlDUI+8FaxYlhTvjDjzxs+75wH2bbg8cOetEBturxp6y1pdN6e3ppbMBCBghv3LjBvvENNMFBbXYIwpz2odMJ6LUiOj6Waa2DhsED05PTfAbICCS9oUIH4A1+QRwd9Ar+xjnjGZBwChoB3XIqZW9vRu+Qidh38AOuh89gXZjTDj7AF+Q77o1a/5kxlJO1UKFFx02EuJD1Pjg0RLzo7OggdoCu8B1n8chDD/EsCm0lG54es+7+PirPUMDQIAi0AuMN64BcA0+C/0F7kLvgQWAKwlhDm4ds8YJFNCqHMT+gp8vWrV/HMuIeyMXpEEZA50xmnvOfAnrsU9bQ/yJ1d8sV72vJZZHjO9YngBVQ+6Q4yNcU0PV+D8xpUpzW6F3y8gD4z8tC12tzAjo1gthxCYIOQh9CDtatMn9xwNCElL4vsJX7HRsJQqPVMzVF9yUOC0QFAOzp7bOhkRHGXGRJ4L0Adcwi5+hKgErsV4ufBVxImgARtLe1klleuO8+bBuL2A2uB00fAhXMCcKAVQdGAxHAwgZRg5DBrJjLjNg7tB1kfWPgCqwWtByFENy4fgOFMqcaTU1zPCsaWPzpT3+2xcuWhUH3sV4YhAZGwf5xfjd6gcdWo9gfXE/aJ4Cm2NlGgpjX2UPLG5o+7kGhBpCbmWLiHbRNWBcYUTo+NWzHHnk0u2ANo7oAiRfVKofMgHl/cesvOe6Slqnl7EWHvDhY6LGFJbLcUY8OgQNiw7OtW7OWlhWSIOF6R7yeM6tR+9/Tw32Fxg1BB6HJNo6bNlFJYXkQkg27uwniKLXBGSPrtquz00aGQytODstB8g6uOz7BZiY9LaFtLbLUly5fzna+sIig7CzffjsqNTiXkdERJmLBAgFtMO4/MclpZ0ya6+ig5+Dp1avppQE9Qakrx+Qkxc4zYI/DhxDzRL3rqlWrKIBwXrg+hCK+SyOHAoa9FWPjWTdt3MSEMbx34+ZNpBn0pVdfAygj2DsopgBG7DNaWqIVMEJAwQLO0WqH8oG+6wAmlMsBjJC1D7oEUOGcCOhYN7rgIWt/pmyLkTjFMYyIDYbvuC++5A4Ez9HqGRvjMw4NDpGHsacopymVQvIf6BYWMfgdSi/oHDyLoSEABpydeBKKyaLlS+3xZ1bZ8h22Zy94gHipUKDCBkOAVmGtbjujrTM6wcHSRawSXRjb2+zp1U9bNwZ71Coh/wWZ2pUylRL8TGuwHYrcKGe2ow85sqRxb5wZLLTWUiuV6oWL0S63naWKoFPwLs4L54TrQKFCxQRarEJJgCx49LHHrH9xsFLRfQ6K8thQ8OaBHls7O9jfHAOEICeQLAnvADwFeQzWgLcrV7HB4UGWnKI6BPF+7kU+Ry8B4u/rNm4gz0D5BqB/8dPXWLsV7eTTTjZMgl6xdDmb7IDesN/g2ms+e40NTQ5bRztc3jk79ewA6BiExBh6IQA6SgpREshGPDHfaBo5J8hDwIhgDKqavyDU6JdKlJ/MDSkUbWh4iEYQgBsyF9/xhTWwwqC3lzwr+QsghQwmDvT1cVJjfbpCjywUKLS+RjtmgCjCqGj0AyMR3k2cIxr9QNFYtmQpy4775vdbrbVgazetD8N5IkZg7bg/7gv+EaizOqK9PavemMH445YOw/PidQA6lH8kbre0thC8xQMEcvJHI6ArW86DvAdX0Lt+T93yeB280gCwTICLXgCW6E5lI1xn1YjZ/vHABIb/XPMZWfHyGkiBaAbo4CV//9yuL9+XdeicERs1lzhkijdCpjEfKAoffnfN6CuxtldmvyzzVOOQa6LhO5r6s9HHbCcdegWi+yMP91vMDPT31D2Cj7JGWe3nRQf3bRgqCuKV54HONX4mWBB4Dxg1AF9ImNKYSigEug8Ai00qikVmquJnKDvs9IOMT9fLV23/cF9pV1JKcD25angISALqCmUgiK0hfo0YWhGtSvEMiP2UigRPCkPL2a23/NwWtPQxoDEwuNHe8JrX2Ay0UIzpnJqy++6+j5/dOLLZ+nvmM0Ho0CNeaRuHB23ximW2YWCzLVi8iM9Ni4jJNXFoQZxKxf2KZYzwZIQs0dnxnTzrWGvZ0qKRJbNjd+XZwfuQUAgrDV4XCFgwKNvsPvMMWwj3Fttt84ZNtvOuz2ECGAVVPsfadFhrFShKmPmMkAPbtSJIEmPgOE+2Ag6sojPUz8xox0CLuH56jDRPHJ9hn4Uyn1XXTJkW99NronGCKpgwH/o2IHkSsTKAMmhJWrloQPzFvJw4I4H7i/THWuQ7NbRAwlt0W+LeipvziGJTjCyxD05h71mL5xaeZjapB4IAzwDhpDJNrAl0Wa1WgvUSn1OChfOiqzUqoKRVKK2ofJGMwFkgLy+mp+J+UAjBH3gugAlyBJAlL3phPFGeEm64UZngGvAcGAWK2CiEFAIylSpBSPzKPB/sE54bnrT4HwVg7C3AtcYzxusA88zqYiw2dgtDuA9ribSFbnKw0pG9zjkW4IsiGkmVrYY+4C0lhuvg+pclDkAvF8PkP3wWNeho1IL3UX7gXwkzzseooA9s3myjA0P2k2//EEEyy1XMeord9ta3v9WWLFlMBQuK6RWf/ETIPrcZhpIeXv2o/fCmH9v9Dz1g+dai9UavE8A2uORDybEySdUJDWIRZ6gvhndE6/FHKHTysM5lOWYXcH3KSf+WZ1JeSFsO8pPnIPkblWYog2g3C48cLHO0wuZAn55umynWrZybdYN7+uIl4/hQ8WcDuNYxVb3I0Fn4HJRdfCYApG9+yrw4NnsJxpe80nC5Q46n189kTCHQpPIT6JVz2eriM8XV+V1u8HqQBYqhc18a7l0nPuk1Pa+eGc8EvPBY6jPuaURCtrnGcLndIqBL6DQcXkxm8q3ycPHsAJH5GQVCg5Yg1z0SeWKcwR+EfuYs3DKETQD07Bqxd7Vci1pws+91dCmKgA4mIiCDsKLA4EFAeEbtFYCeJf0BYCHMIADwJgj8+HmCWBSyUGqwedA0Cei0CtGlKc8expz044HGEYFKLkQQXssiYKOVI5SDcpVud7iAKRChaNRrJHqWXIE4pqbsrl/8nmD+zLqVtsuSHWx4dMDmdfcxjk/PSKmdyVFBdBXs2De/xu65/z7bafddCeIAdAgE1IqKUAlQ2PPZRNBMiYNQ5Xm5iXyBacOaikzYmtU9BVDMv4CQL5ZCqWB3NxPaoJHiH1zWP/rGjcyfnq5OsQHJG998AifPoYsUStlg2WRlZhgdGQE9A1TG36FsBlDkPxFw7KyGDmRS9gjoMWZIeq/V2fY051xwiqPpu4BO4aOGc46ub9I4PDGtwf0KgNeYVtJRQBzuMbtbxQZOrLKIjXm4HuxzVCSZGVurEoQpcAVS7ixwvVCNE8NlIVgY7hf3Q9nAXB8ThEIGOd5F64Vg3gTQoezEMiU+s/Y3KjNBOQp5GTyjOvCvQP5QyA7hBABylrgTs/i94tWiTld4FoBr7IGt88xAKBodGSBDmcYz5YGosYIhAruU+Wbywiv3rBzAfAOUMMJ5j22uhGclGGOSJFNNA8Dj+ZC3UJsOLnp69YoBI/k79qAezpeyqJBni1LMe0BdNjxTaHn8odM/aF0WegPg08ghYbXD+JD1dMKtnbP1IxtsQc8Ce3DVw3bbHbfb3++9h61MSx1thhG44C6GicbGZ2PAGjISlXHtXYTbIPi9gHddB/Wyt1QFMHMBOs4ipKbNArr4L9gIQRFE0iwUHXhuPnjGGdZVQLOcUOFy5mXnMenQ44c/t4x/4iIaAD0mygVhH/ggzjGKrVbrAdhn7b3QZUEWNHlF9WyNWe16ZslINZBRGZn2RuvG6xmouyz3ZklxPrlNpYZeSWjAQsd3XhmQIqFSuMzgfTaArjf7jdYDV5Gg4TYpPfy0cN4nHmAzq2VYQBHQowbDOCHAFBOFYrODhhF1AnAIQ9TaxtpiaPgAZIGyiIvXokYfu4VDAMRDBaDL+uF3dBaK4CEhCEtDgE6XPdYEAV0o2EwcnuG1JFl0dHtF68hbmCIoAHqlGJgB2j2ECgQClA4Ic7iLO/uCuxthBLhBJ0dG7YE/3ksgC47VkNYToCxnY9UJay2gKUPe9jv4RbZpaJC15ouWLWEfZsQXUaePFrcIOSDr2jN6Zq3GgxR4igYyho1NE/Jc/yygzwJKEB74HAQZmBp7Aesc35Ek8/s7fmfz8yF+jyu84thXZolgEKZIaENMmucRgVFETXDM5a2jBSM+q6F7Uxy/Ka4G/VBJI/fNTlSSQkIdro7GHc47FYWiBIkHdOJypBvRFNze2CMmMEHbBkhUylkdMhW52EqZAhAWHIAPXdMKRSuXQ32qQjZcL8A7uu5oIUflSVaopzWok2GEa6AjKWYEYFi0zHFBoDBHACKgg2bReANtYPG3KDT0TFJeGoS7U3oyhTxa6bxWtJoJZsrBQVOaqKhr5CufTfyLPIMCEDFQL/nGuR69kZFZbhGslLwLoMD8dVnmPKNopft9kkzJrPW4z+hxDmufQIzhZTH+T0BHyVFMJoVcoOUNRWc6TKajd6EUrFIoAwHUY69wGBXRAwdXOZQ8DJ1haeiixXbRhy+wJe0LmbmNs4M1jqoeVTrAMkdyI9qgoix1dAK5BnkrtoYzDGW72LPQbJln5wwpyTo+r2PPFNAz+eoAc1uAmim9vHb8F++deZGiV5ehncEhhgvRTfLKj36CSbxIjButjdsFl18SKnWch1gY4i1TL4dm6TRvuWqY+BHeG0CdaX7RYodBEfYlOBm9rArXDPtHL1JiPeM1AbqeOVM0I6b4zzXLcs+US/Zqm/UOSDGQhS6c1H0ka+TlDfPTQ0jN0zDoqgFzd3cWeqqdMW4Xs9MbPuV+QSMGbaA/FF1Llqk0Cv89HEXRCrngFuXmRHAIViEAPSQCxdMKiXZyMeDOM+UM0Okyh2YchYaEBN1DEBQibtxHcUeVFchj5doF4nOwargHmNIF4QNXvQN0hAxkyfuN1hZ5QMhAMQpHaKaY2IV1ol843O20OBkBCTXJbALT2ckYOuLb6OQGax61xxj20pEPPe9HZ8Y4uGS8NsEM25e/+lDGb/qR3IKMTyQdTYwz1ggraM3atWzewFGVQRcItq7CL1HDbqbMyaKn+zTEMGYJzbl/KKimp5l/AUsfsWSNN0Xs+Xc/vZMTncYr49ZR7LT9Xr4/O9ApGQxxfo48LYSyEu5J1H6DdZqzTjQGgvJTLmcEz/OISoAsX40e1bmQpliHimcOKn4GGk4wEqxjO2Qxr14DEMxMh5AUQhd0FaPzYOzBTqDDa3B7Rvcjs/qLRcZjAeiT6DkelQSsm4ofvUMBmDJAdF6RBl6EQkJwDgorK1XChwnu+Lza9ArQ2TGPU+eCsiGFJtPyY7csqotSqL1bT5ZgrM+mvhTEauAxuXpdKERdszKXez68PwBymCaXKcIRoLYwJ2PYT4BD26oSemXMnmvgpyAz4vpltkXPHz0h8tbEMAYUaoJxHKfJa4A2YKXXUTwW+nTILY/3QthXisE7gNf5L3q5WEufN1roaEyD+dxocjWvp8/uv/see8Fzn2crH3vSvvHZb9iGoY3W0dXBsr5JzGmcmaZyeOY5Z9EN39ndSYWRCV5QElpbWYOP+G1Xd8+WYO6MF8okh2MpoGtWgM7eA0oqr7x8y3giFF6Er+g9YmIx75tj3gZkLfrYw+X+yQsvj6XPmBZndtbl5zUAuudBz5MpyIf7561eBR2FcFwG6JlbHTkWCrlmUcMGF7aPoXv+9sDtFV3PI142ShkIhkVoD+vLZBlCioAuGUYjsSV4aL3nzyvUGf8nyobOAoCuPaNc/p8Cegr6gB1pPdoEbQwOQa6KpoAOrbgeMqkzQI/a9bMFdCSnEOKjCkZtD4wcrRpkDktQsN4wChsK0Riv57oplYJ1hNILuZipIbGED3OvQ0IdJydBKy+WyPAC9NQ9JG0qJUbtBQAdk5xwbwqU+I9ZyQCwfI7uccSWAYToBb121WrrR7OcXIGzqkPb/QqTW3AdWOD3P/APWraIPyPrFD3CkSQEQQBhgeQmPD+yStFWlQAQ1NfGjE0HKB5EPAPX8+iNPhunk5VASy2OCUTssKe7h0lhjz36KJNtkDD4k+/fZJ0cRhkslKNfdwzzBZAVDHc7mhZh/To/ATrOTTF+JEUyXhv/cc8BDtHSg/LC800lWQSoulNIm50TyULzDRILHeekkIQAWB4eeZSkYdMKRaMWWbLwSsHDg+xoZ6HjXlAO5LLE/TMwbGLFQKHG0cHqx57DilScGWchSx9vKsQYelbPDqWH5aoOEBNLHAID+5kKtQwQo1fAK8tkR3kLsIaoqOOZZJ3TY1I3KrBUBOIek/0i7eC+2XAal7uTKfe4D0J2DtAz7IoKOhVCDbaJMmLWw2DsEoeQiwAd56Nnq0LZLhaYVY7mRNxj/L1cDRZ9qWBTaC8DY14KQXx2hvHQLra/l4meGMsMRa6ns4tDprrbOmxww4Btv3wHQ3LX0PAwx44iGRBVP+2d7fbkU09a//x+JuhB6UTGOXht88DmkITa05MpXHomAWkWR3eArjPJHGqxBNIDtc5ZSpNCpp43Zr2s8FZm1kBmeJGG43kiGRHyE4mvC3r77eR3vdu6C+B5lJhV7cNXXGQVF0NvkDMuZNsc0NHfBPQSe7EHCRaS36gk18gPYS8CnSO+3mh4bely92tIFdpGD3OQDancVNkagT2pQ1cMXEq8ulGmnmyvXGi9uo/3JCher/c3BXTvqgZD6MuDebB8KG4a3BiZO9m5JkUcWwgFBrGQ6BIBPboaBa60LqJLPHO5S/pEa7tIyyckmLHTFgAuJrpBkKCOGeAIwQqGpDswJrVhrSC8THgS0Gcb+lMQQBhRaYhJTJh9G0veAOhIiqMQd1ad3y8JdO2dJwDEH2fgsoY7D9p9FcMWanTLEpDgdh4ZskVLljCJbPsVK+z+v99jOy5bEWrFW1pszdo1tseee3CePDKt8ewv3HdfZqMHwCjTekVNfRFNOwYGqBUCUOFuh+uQBC+LBVawNNwI6J5g5UbPtPdCHESgmC1df7MMjSoDlETB9YVSPjQ4wXdkle+w3Q72xMNPWH/fPJaXPfTIw9bb388QAWrv0TVMSVrZvsVkLayJrlKUGKKtososo0uK749usQxsXUJXZpHEmeapde7PySsUou9ZCyUkzbH2FgkzsNZKYRYyGJpxawExwNPlKYDWMMmKLV3leYiZPKJJeBpIgwmYa/0YLYnzg7LJqW8E9DxBnbQeY/FQUmGhg1ZxP3AtLXSEhGSxRrejFFE8AyoFPN/SYvAST+GxGL+XNyLraREBXZZ5mFMd6I3gKHp3gM5wSvRUsB2peCsCM/cGl0BWfQxRSScRGHOJsTKAr0U3v3hVoQ1WBEAOVBHLzgfeg3UNPkATkgJyPAKgMykWykalxvI0lNtNYqAP+BceNnw2ugdoVOTNBsZGrG/BfDZwglKOgTeYhIhM+f6ePlu9aq0tXrzEkFyMhjoY+AN3+tj4GKs1QNtT05NWjl3eCixXg8cn9CoP8nlWI8sUKyla4AOnYEXMi9F7C9ngTbwvoi9fa93UQq9DYYthjmhYCdDlsYFnE6NQUQGA1rfobDeA6ZCtRSv2tG81hr71+8P7BHMgWOgkKwJ6kNcMJ2W5QQHQNW1NCkctEEaD/PYACtmZhtm84aafvVUNkJWlrlJTskeSFIfrhsTU8H7hpJe3eP7Mc5XNcI8egGiQCuAZtmtmoWcM61zuZMhEqATGD4kIfhFeuPoHTgGd2YnTNQI6haJzuZOJY5a7mFFMSvdwFFgoW6LVHa1rALpaaOJ6IFgwrQAdu8oa+wjqdKNHASFFggkt0X3EuEXMroWgpIUem4WgnKwGAecsHO+SwXUp2N2BeaCYRulRS54JN63Yg2qoZ6UbND4/SlRgRaCV7WOPPGoHv/hAW/nYEzaF2Dea/vSH4RoAj9322J2gjhrkAw9+md1z7722cNFCnhua7sj9j0xaxLVR/oOucAJ0ZalCiZLLSPX1BDwHiJkSQA/DbNYonzkCOpgG3oDFCxeFfu8DAyxBQY06rje4edCWLVpumzZtpuLW3dtL0IFHAmeAMjyUUjUQdHRfZ8lNVLpcswhZ3vE7LBpfq9mgXKKkBj2xE6D39xNDiWG9awzPB4ZnX+kc5quHqmECJ5IYMSugtbWhvwNrtKO1jh9bu7r4OcXISD8ZqEfPkwsH+PUH8EIOAMqSIxgF8dZgtVIgwUJHDB2AziE1sOrzSAO3QnR3E/yjYqE9gEBK+VbKBp4RfCV3PzPhEcpCxnzMFciAPGZ5KL9FgI6yJyohsYohCOMQesA/NveJE7PkhZOcAHiWAGxRYNHJK2EUAVwGAV93VSySKdxDrLdSI6CjOQyTUqGggXbQahWVPDmj+xZ/x7xy/sujCVGFe8twWRzVChnD+QF5Y/8H9LpASS3OGONL0bQJVv7UxJS1tnTYxMQkaQbNWWbKoQc5EizBs+XyjPX19RKcMC8BRglc96B/VI0EWnMaFogqflExgvfTQ77ssPgeNqyKRpIHskxhV9gkid1KYUbAht35VK4VZZ4qQLCXKNWEogQg59z31jaeeXtXhw1MjoZ9UtjJPQrW4C3k1DBESnuthrItCeBohdMSRygngHsId4XQEi1150EAoMN1n3opdC/Jbq0jqwLxVWEKQUU+lcsd35XlLi+R92IrdCer3Xt0ZXF7eeMxVj+nbvzc7geHsrUtwDqCpmLovrRBFwvAGsBHX96lgJ8h0PTlff1Bc4KGbpxuRAhEFpcAACAASURBVBB1SXGKgTKLT9p1jIFJo0S5EspIeHuVVUVgVzICrfNYDqOMdx4SrKlYa52tL6BRVuaEC6OkLAjMmOWKpBgNC0CDGjB9E4HrFRmf0KDXsTecAFYKbrZ2TLTDnZBFK2vTjPXiHE/Y28t4d3liio01HnngQdt5p52YLAN6xn4BQFC6hjGUqMfdfY89aB2zX8DoKK1FgDnqnqGkoKYb7j+6OOP+sUtXBHTsfVa2JOZIOyoxDBti25kXwuUsIMaMGDoaQmD/4TZEXwBeF1ZOHd6TIu+J/YaAGkG99NIlrMtlGVP0sFD4ylsSY2bh8IMQ83QYXghWmoRFaoXTwnf+ZgGXB3Scf2aNa6hDvFdQWCbY6AL0ixGt7PqFVsewrKamQrMQWtCxNBPKWszh4OS01larVGvZrHYJjMxCUqKfhLTzBGUZvTj/mPCpKg7F7KlQuqQ4gA/ddIzv51m2B2CnQg1Ah1LiSvUoyFx8W7wvJQlZ7AqvQHgisx331pll4ayoNGcJcchoB3BOlUOYIGYjU6hFCx2vsY+FOlhG5TlLaoSiHcMY/vy9Uq0SQsoMmWiuBJMeB5SqVQOgs+wu7hmqQpCTg4ZT2AN2WcPglnKFcgeKJGelA9AhH6DEyMKPE9rG0Dd/Xj/5EobAIjS1WfW0LV+8xCbHJ627u9cmJqdY271sxXK6hDlGt6+XzXeQeFcpz5APOjvaSerIP4HlHngzyc72shwKIzqlCdAd8EtiS6432z8ZJA5jG5Q7ykr0CIkxY3mSPGB2tIWkOCgiiKOjrwW+w1pHrwnMYOcMxDmS4vzrqYcAVI90UAB64O1Q7QG6ZtgJNA36DaUkPK9wjeDdC0A+63JPjTEp8QrnYR88oHvLXWvDOlILXSGiTFFPlAEP6DoHr+B4C1x/l4yCzNfnwau5PQ7el53iUh++GJaA5gv6EsFJ4RUbXpA53AxXad2eIBp+prY4q1V760SBPTWJUbMMHXB2uLIcHehnFj3qXFtaggUVE3zYaiUKebixQGi09uJgGgosF0v2WisFFuvPYdmVrFhqCeVkqDWESy42kPFuWa9h6mAywoguccR5sQ5Z//gM1kx3TFRo8B54E7AGlNEpgxkWFGJv8kLoDNTcwMdb8DeskYlaDCWE+0DQMHHKNcHB76qB9Aqfd23i/WjmwUlCzuVNYov9kX1/A8+cAtdWzAvHM8UsTiVFCkTxXXuBfcvq+GMjHyhDBKYIRriuLzHZmkJJgaVEMg0mknUcLRO6zOOX1j+rINRsuoxmQS1MNAydqCJ9OSWH65cFGrPPFboAqMsq9gqFgFPn6ZURH4ZAvDAI7NgrImY7yy+uOmxl/JP2Y4IdBVyyXwAnv396di9M8ZqAgCErgUj0PnhwyNYfy9Jk2YkumeXuZEpqwfiQFdZApVwjLkED9J4FhQRr4do0sxouzThqVnydnaXONIbd6BVwyVxykbJrpA9FqCA0hnSmK8gxCJULlCXR/c2wlZr8zJaIZ6E7nVnIwQgWYhbfdUqmzo811lLm5CKmch04UvThywtTQG6wQp0nKz3j9Dz0uwDOAwwMhKbGXlwTFAryhJQJuRPoSYi5O3OEK8XvqfUs2cAkXlQmSOHLrhP2AztDCzcqPaGUNsgHyIUwNS6EXUUzkpG4t7xzkG0yypoliab75S10hN9IP/Xg/ZLFLxmiRjmpRe75XfvtZaz+zsoalz1PQN9alp0ewFvXGfEgDhc7OuG1/zGgU2sOGb0NXy6OCEtHVnYKtDhIDiiYpUhei7QTr8HOVuq0VQmjTFTfTtd5TJrwVlkqwL37CZtHiwtCmk1lqrSMBegCS+2HOgF5ZhCjqQJAVjuIRh4RrBuxblooMblQCRR4DdcHiGh/0vX785LbRuCYAXokBO/ulVKCc8/cyXNoz1qXBIqnC+2hBHJKY9l6Ixh7xcMLEAlxrVmNHTLgjHEoKWm4LpsJRSb1Z+kFn9aK2L7fq9RKT5+pAXAYN5+xltbQ0VDPKIGD32Wp6qy95q0169n1rKIHz1OewbV3UJpU7+/5J12znslbEeE5QowRChH+Jl5PAd1bLl65Jw0mnar8vXXfVBkR6OK5pTB5HvN7rHPUeWeu+egxgsfGC/RUIdBeJhKGvwbHXszIbgIqom9/TU+bkDEwZmQM+HPTOfuk4C3WEJW72fBROIetAao3MEg/8B5EsPef03X88zfjT/+Zhmdzi/X3FA/p+dgrPX5pn/zvovtmvEc1lC7v2X/bouMGcA+A0JhU6fJBJGe97BVPcQxsHI9MHIkKeAroPmkNskfPqHV4gNffZEzR0yWFMFa+ePDF+zWcBT97g8+flf7WDNDVKS6TIQJ0LUzCSBfxwloL9kIJC9KD/v8AOi1vF4Pn/UQgsKphRSSZv2Lu/wmg45qwAhkmkEbG+GGw0JsBOpYhi9wTqYQ01g6GVuKgrF/tD4hZrRP9vmbrj9anBLusT/yuIQrqFcwcgJixLZCnVagKdCcIvFCYtSZn3aBe8Kjcy4MP/i5NUgK3GUiIUVKG9OCs2cleadCz4Ds8DCnopkyd7p32D/fFdbEvWgvei73zioQXJunPqO2Xdu5BQ/Wn8lKkQpa84AAd95Wy4dfjFQQPZF5I6ow8oPvn8YDSoHA4QE9BR+clAEzPKPw9hErYHMjR+lyAPhdgpPfW+XkFQp+VgJcAbebF87JnW4Cu8rwtwDK+4BWQ9D0MpRWKDfXbKfAoh8S/nl2TOQyzZau6vqd/AZ7OowH0aEXOelZSsBYgae/SM/SA7s/GP6e/fzMa8fuTKhPpOabnKXCcC4TFT83APOwHQlHBQyMe3+KMEu+w/7saYTHc5Kx0/57Mmo9e2QbjRpUwiYWugSmSLaLVVBnHPT3IZmDtyjVZQu1KTkXbogcpDNsCdN3Hr4HyxIVYuN+7vywMZ0ld7v7wU2L0RKnxjDpcfIcQxPdtutxhHRTRp7oxDiQXjur4/reArjIgD+gUYJWKtba0buEg2BrAeIHK0rLYGQzPq3iv4sl4LwBZLmMJac8oXoMViOJ9+gyzfCPBC9BlxcND4KeHeaAT8wn8vTDwWrsnFAGKFAy5/lMQ9NfyTJsyrqcbD1qZQoQ67spsa0Mv0PxnmwlrKWD4m7fetXdiNv0tPVNdH4lOHkB0vnJrSwD4tWXPiSKNMmqGg0IhuhcdkOFiPFpnr/3W9TxDa+1egZGSLJ7T5/j8OZTNzSpEzejW8+CWAjvw6tYAvRkg+r3w69O+NN0rNY6J2ezeGknByJ+H9wB4oc3zg4xBDHSOxC3RQDP64T2Z6R8aj/g1eNm3NYU2eAKDNzClXV2jGaCKppjn0DAaJCb7uiQrD3Se73QuqFRQUqhXJHR/jURN+Um/NwBkE/BsJlM8HTW7ztYAvlGWoM97mAbo/zU7r2brfzaALkNFMq9BDkXDKSvvjLlROvNmIUcvu8XTws8M3Gff1FC2llVTxb8LM7WmZha6ztFb9n4Ps77xSuwFoKfxz3ShczEEXmcMNroi/n8s9P9rQKelFet6AegAYN4TwhZDPdo7srIib82KgDz4eWHKPaJCEkpHsIcSnrJGZV3IIvXCT9fyZQk6KN1bwKqDl/DXZwToW2hpTiCkrXcluHR//8xSHPw6UkZKmU+WsBcmXvAqB6MZw1JwR3eh16RTemsGZg3A5nI3sA5ZmHj21CWYKifS7rcmVLywFm/wOux1ULViKZTNeAvdhzX8Xmuf9Lw6U7yO9+Fz3opNAV1nxM9jFkIsK03Xr9+9wE0BHfIbCuPWAD0FbN0/PU9/Rp7GPDhKkZOig2f2Cq32Nv1M6sHI3oekTfQyb0jzbhyDubXGWN5C15o9vUtJn0v+NQP0VJkRLfpn0s8hoy24jdNzSvmhGX3iNZYexsZOqfzy69/y7GfjnFsDZe+h9HzdjL5SxawZH6eADgu92XXnkgFeNjEu38Tl7j/L8cWRpzx98Z7KGVK/hjkAXddrxktSPn1sPEs0ZPljzApyeRTps20L0P3fM9qJF9kC0Hd76Qu3aqF7QPDaiX7GZv1vAP3/2uUuQMcme0AnWDpA9xqQPzj20k7afWYKT71ube1tYThHJAbsS+peToW0ABrXgUD1FqtA3LtW9H6BhLROJESo61eqDDQTEJ6ZxETyJngi86Cls/Vn74WNAF3PLIEvCxceCv98WoPuixiTFwSp4EmVoIYYahTk3kLHtaRhp4CRKidcC2KwMSHOW0OecVIhnQlnKod5WuhyueNvfo3+s14D9x4Gva4z8c/sFQOvZAaBlJ8dnpSEjaSIbl0hM5aFPVtAx7X0PH79KV2JBgTcft3aYz2zT1psBuipothw/hHQlWDoFQnRkeRXM1BuKOtySnD6PClN6nkouKOgTkFJ+9/sHDLejICuNtR63V8r5Y1UkVIp1lyAnyr0nh71XH5vvNzAzz5G7O/hvUgpkPvr+p+35D/WGDcAuvZLn9va/nlA1575tQhsU/mr96gWfWsWug+5NAN2yTFZ6fzupq1pRkiW25UQotao7/LeZDQWr9XM2MQzq5d7hlEA9LksdN2k2YPotf+thf5/nRRH9ycSryKgY2M1AILjYaOG7zfME72SnSTMvOsGWYsAdJUOKHbqXe4CthRwJRBlQaQM6QEFaxMoislwXQB6VufosrO9cuLB1BOPXk8VtlQRSC0cMbIXzP66HvgloOcERIQpYs22V5pS4egBQRadNGJv9SkjWCMPm4UMUoGlmv8UDFKB4pWcjFZQJlNAK87ZpDgpX7ierBtdS/uE30UX+FnCQECoe8nbkO5vRiuoAXYNKTzYZkIrHa8YgSucn3Gspgd0fE50rBhiM+9LCuii75SOvcKoz+iZcV0But+jTGGKlqv223+e7wFfxCoFv58przUDc+6PS4pLLWJ/jRREtT7IlKwLXbxJCpgpaDbwF28SrEyv7In+U3BrBtpIilOzlJQ3KfCT1r3pXngPSQq46Tl4HvH8nwJ4M0DfEsyjY8UBuj9fL0fSNWeKDxwcogE1JkqS4rws8XhGuRE/I0CXnPUud1/l4mnCA65eFx/71q/sfRCJzbcL8Ji6NQtd5+fxye+Ht9DxntzWAF0POBeD4cL/26S4rD7UdStSnTkT2WIWqW+HmYHrs8hyp3YWMw2ZvBZnLeNAIQxh5XiXl2cmMZAOymuB2GgOTImAjjWlSXFe6KUamLRGLyzFMF646O8e0HUuauWa1ek6cPDxeK9UZJZxrO0mETgmSAFdhNSMmfG5NEafCbuoWaJG2z+7zk7XA6B77VagJkvMA6n2DNdQAiGuL4tWyolP6hJgNBcoIUNWSpLW5kMkKUN75pPLvbWtJUxF80NWoqcm3V/9rqQ7JQ16JfB/Aug+yz0FD/ze0EcgsbABBEja3JqF7j0EWrto0dNNqsjpb3ouKToCEO2VlAcvpFLBK5pKhTP4Fm2Y2ZI1cavqnDxgpcAgC31rSbH+/FKlQ4CeNi4Sbfvv/t66Tmj4EibkyagS/Xtw9ryXKgwoW/Sh7+za8UWfZe/luECoWVmm/uZBx5+BPwefe7W1554L0L3LvRmgY//nVMgcoPs1+fdLKcJrkjMZLaqMdytJcf7zHri1H/7vkiMw9OixjFnuAnRf8+/l7LYAvZlipWf05ck0IHY64HnNFIdsT1KC9gJbf/OHlRLNVss2WJsastz1OW68MvdI3bMajpJPMmIH0WoYQhySouYRsPxxyGBo1klrzromcGkISa2eNV+AexjPpDnWBO1ymcIar0njFZHxHrFvOJbqS87wOz6fzrsVw3mBlu5ZypRici+w+RkztuaEpY49kVDwXgTPEF7D1x7K5Y+/eSuB5X6xqQuum7ru/HtThcGDstcs/RmLwNo62htqM/G6B1Qfw9O1dK48W9fQxgOM1gzAT8HC73c2+jG+SWDlXbu+dl8hiOAhKdno2Ahd7ir3k+AQT4CmtJcKT3glSRm1KdPq81CYeK/YP0DXZ7we88pd2VAzwS/lzyuXswpUGAohC68ZAHla9ELTg5sEndbsQUe0OJdCJfkgJUZCUbTsATnlCya1FdC8uLGpkOeTVCB7HvAu97nASPvnFUzRfvD6wUiI/d9dLFwKRrMclgwczTjch/XvrnmS31uVNXl+01mS53F/X6OeVLuA/j1giBe8wjXXs6cKTHq+OrOU76QY43Uk5YkXlWMyS6doABOUMSnlUhC88p6uWXTIAdHsCOfq8CMteBnoMcsDKc4fdfTscOg61XnFwvOnzsDzqvbXP2MGsqCPbLhYY38TXUMGj34X3XtF2N9Xey4ebtDm8Ow7v/j5WwX01G3oBZYObmuAvjUNmQcb69D9Rmf15sBzDapw5VnZgToLnZ+P7VrD960DOoUQDtIJRdV3e0vbC1SBYLbWWLaiWkBvIQr8JcT1Ge0HfsehyAJKQV1ELzeyF0SZAI1lfQJ0HbyED35PY4ipUPZJayISAaay6kVkel3Ml97P04YY0gv7BmaKQpCtOaMg1DMqwx/3SdcnmtP1fbhIz6a9xd98jDZdC97HLGn3lQJ6KtB1f76vWLCh4cEGQNe99T7V8gvwBVieHubiH+2LX5P2mM/dBNBT4dwAYC4sE9YZGl2wK6prrOT3yQNZs2t5hcoLfK9c6Hr+u35Or6/988rbXIDDrmBoyhLPr5ki7JMO/Z7jeWHZyyCY6x7+vHV9D+jKctfzSIH2HjWv4IjUuBY0pZrG+OdQNuv3Qtfz6/fX1nmFxkKNIzX9PqSAlIJjqvCnSp3ndX++koU4f/2cAg/WIQ+R+LTxfmH0bfYsrhOj9sOHDDxNkdfj5EI2k3dfKZ16ntT9ea4x30YKYUo/eI83CFLQxe/aXz07gd3NQ5+dRbJliZn/vK6d0ZZTMFIZ5+WbB3Q+07YAXRvQTFvDBXTgzYQlXks15IadV815bDObEbvrYpQCesOh8qYhFkZiawLouD+69KQWOu8FV1cFcfRSlqVMIe8yjVW6QAEQu7dlWlLsALQ1QPdALSLVnvn988zg92hbgI6kC3XDk3CVGxPXV9lbyshiQrnMBRQ6b29hNAMW0YP2R3siptezNggwJ3jFdL4OPVPUXJKa9yCIkHEZr8F7d6W3FvD+Zh4irZG0RLKZLVvyZyQFRs/vlSGupV6z8YkxZrkrbu/PW8++Bd04ZvUCJuUh/J42XvHvAe2Ddv3z6O+6dxoyaOS/euyGNQsoHpiwNm9B+33y4KZnbiZU/dr0s39NdOitomZ76IEmW4fr9Ofp279XOTDeOpTHg90ZYyvhZtdPecbvPWkO9BWbVvl9kwyR7NsaoFfKYbiOf349n+4v5cYDasYrJN25Ad2HOBrofo767hTUUrnv5a9khtaSAvpcMmB2HWjlHNbuLWpc14N8Sjfaz2YWugdzXEdGiQfMjF6jIRGGPGGccahW0XPhfVBI/PrwGs7ee5D8HtGIcsNZIJ/TOnT/PHpuT/P+715R8LI02+v4YkYbO+6/51Yt9EYBEH7zDOwfpplASokzvZ4yRRuIXi6saKH7DfGMp1GB2wJ0udwZa/ZzsuMkNbZsdC0sveDW4eI7DlxdyKSJsXthTDxqZqELhATe3r0kgan3NAN17Z8Enz9UHJwAHdf17mB8DtdrVrbjCVSf8evMGMbtifZd6xch6vopTXgvQTNBr3ugNaJ/Jv9eXFMlep7RxPASVmIw7bFnEk9//rn0M9rteiGQCcrYRrQLw1PK5SxXQPeEIgR3KwrvAOjaFwlfPYe3rnUm3kppZuF6wetj4OKvjAcwnCSWYPq/eeGgz+vvjc8awkRoH5p6VNLwTXqG+n1bAn9bgJ7RQVSiUwNACm16P34OPLkNC50KvWuN6WmH9eeaROYALqWZlCa9hQ4vTepyFw1hT5t5OLOzSjrFpXTYwOtNhoHg/RisszVAbyaft3WWzWR2qjT660o2pTJEMjUF2dnnQpVJozLi6RQ/p4Ds6UB16Gori/une6jP67riT/KgvKQu5JHKWSkWaVhACmJ6P8osF0NXY5l0SJRXzjyA+9exZk178x4r7TNpK8robN92eNFztwroqQaRAnIqjL0w8eA71+e2BeiKoYcEpNmlZgwdpwlxI5pY6BSi0UL3gM71OIbSwfmNS926stIzsESnuWKYay3wERHiPWJmL+RTl7sEbjNXiwCqGdFw+XHgBerRsTaVjunMno07tNl9PeCnBK4z1XtE2N6T460ND14e5DJwjWVrqRau3wXoKR16y64ZoOP6InwJHw+uYlDOtncJmXqvvgPQ4SWQ61+KCn6fnpkOYF6cdZf6s/YKhLeU/F75M0p5Cb+nMfaGPYwZ3rpPKrTw/Pq85z/tHTBMLnfth1c6RH/N1uUFq1fmGgSueq47vk3P2YOfX4OexVeBeHki/sdgl7Rsza+hGaBqvWnZWjN5NZcFxXNmvk/oZOkVEQJt7OzoPWz+DLgPrq9/SoOeZrUX/vPZ32eH8zVt0JKCc7P9b6bA6LVm/JvKcm9Np3LAezg9nYZrhLI1PbuXNeJdlY2lNMZrYdIeFO9tuNz9uXrjKZuyGB+oGS3i/IQDXq5K5qRrF6DL4OPEUFj1yuNq0kYb1/CeOi/vIWfmcrnjMwxZu17+uW0BOh7Gg3SqQfiLNXtfqnGnxKAMQE9UPstdIz1Do83Zw+fmx1rcrVno3Kw4KEGArkEv6tTEjlPRSqfLJHbf8nFPbbhncLjxtwXoshBS7VGElca4UsLloc3R65hZtgXUQYeEPbVx9WAmLbnh0JOaW++yFujpnLwbymvgYmK8j8Qb90yf92CWCiTP2EwaScaXirHw3dex6zp+L70Fps/pmfW+9P0StvwsJm0lSVWejkED2le8Xx4aPG/o4w0PTRDg+pw/M1w7FXj+72mMMOUPXVeve1qYq22oF1pSJLyiMrv/s02WUxrTmXiFwNOm/q71+79tKbgbk5b0WQ9iEpoNciB6aOYCHJ8U58/Qv18xXg8W2H8qUuglj1Gm7vzTe+n39Nn5OyoZXC93f0aiMU97/mwF6BzO4gVy0jVtW/ITKcNpUqPff30+3VcPvHPtHT6zNQ+Dni3dW0/zc5XlhnuGGLqXNR40xSdzKSFwuXPoUSTjVMZq/bMKbLhXxt8KfTmQldGmhGBvUOg6qcfH7x9pK3qElOXOMrYI6N5g1HPres3kYGqh6zOZzE48S9vMchc4SEikgsVbJM0AXQIlFVTZdbaRFKexqr6BQwYWzyLLXYCOTVULWWk1AHL0cmYtY4yjYKNgkeFZlKGu+20htOLan42FrkNP4zTbUph8jNozZXiu0GlNSXEeeAS0/vr+DHQtPLeIA6/5WJLOPCVkvO4FMMEtdguUINP10/uL6bQfdEmpEYNrFCMFC/PQ/b1SC9grLAJO3FtM4svmvADSezX60zN6JvCjC09WtJ5Nz8TpalYjoGsdnmHFO9o/D7SiqdQCSs/Y85sXTHyfOmW5nAM9h9YhgdzM+kXL0MCfc3cqm6sXuISPzl33TcHBA6J/jz6vZ/IKImnbNXPye9Bw/TjWeGtZ7v79uk4my0DHcZbDXPdophBnfMTGHmHsr5eTAjTx+pwKTrTQt9Ypzgt5z7/Z/j2LGHp6f89vcylLqazw1/ByHtfyZ6e/6bWUt3GdWT4NgC6+FJ/j3pIpKW54xfPZxNA9IOs8Mjler9NgEP2ktKi16jzTPUjpOeM5NYMBfZXCxEwofkqW84qHZK8Hdd1XNDWXha48jgae2OUle20zhu5vRqsw0yJDLbfXoNKazCypJp5MNkZPvyOLPSlbI8NJuMcYq7fOGwR3bJyQAQVTdmOSRdReOMqQY0hz3GBpgQLtKkaQoiYRE7MqVc4d198wqlSjSfEaDgVfSIaB9YakFiktzcrWvBLQUC8rQAZTxwb+Gh2qA8JeobVnlisQQwrB1ReCf1PT01mZndzfWg8UlWYWRpgnEbTVfJwSJksG7vs0qQ5KlQSbLDIBP1ye5fJMFqvPAD2OdcwEXS1k9Td85XLW3dMzG3OKtETFInpMMMd9LkCnhp4P40BrOPNigR4L1pZXqvyHWfA4f86ej7ORsa+YfY19bUWdPFzP9P6FZiWc6V2ucoYy7o0Rp9UczikKI5xDHBWaK6KiYlageyDSnnmFULz0bAHdC8wUIHCC+rsHbAEWvkM51f55gRbWGUo0ke3uFSWsW9cT/4qOvYBupsB7YEyBxMsJvc8L0dR4wPt9UqNoNvv+LJLiMuUrURozGRYFS3rtjAddZUD6bIGBZsc/z5XL0exa2gvQOSZGejnh92Su4UC8dz2CaTRyPdjpeZSs6YFbZygLeC5lxgOZt8I9fTULielzXs56uhd9FWBMVUGHQR41A3Rdw+9hphRAcY8eNq/4+H2Ay1rGmmg62+ta3cZGR7MKA29s6T3Kcvf00YyuZQRkexvlMydyxsx3n5jJ58nn2MtEn5XhoOsL57bmckdvFY3f5ed2OeD5dR5Q5tAOx6uLcqCJn7cbCTg8YI6NHdicRdmBsFmc2wGn1dvTS2Aa2jxgSxYttqHBQSoCPX19NlktW73hmuH+PKCcWWdnp0GogzDHJyast7eXB4/X5s+bx3uveeYZW7JkiW3avJlAixndHZ2dWQ1gNos2ut6zAy/krNTWSkAyzMXNoS6S6GoAKtT4ZklfMV5NdwqmVMWkCgh2vDcDnXxoxyeXHiyAzKUWR72qfziAZKZWtbbuTts0NGjF1hYKiK7ublu1cqUtXbTYRjcPWntLqy3on2cbNmyw/gXzbXxq0sanp4JSgTp9lX1x4zQvwg08iAwz69yS28mslstbJcagBNw4S54h4oOxZ3021S2O2iSxoQ5+fMLaW1u5FilzyurG7yz7i4lJsuZYVWDoc1y31o52hsBADw2EGwUtXm9gxNiqFfTQVipZK7T5etXG81WbAegiwatm1lqpW65SI/3kW0q2cuNaW7J8mVVnR88keQAAIABJREFUyjY1NGrb9S6wwU2bLd/WZmPVGetZutDWbFhvne0dNjU8al31grVawRbMn28DYyOW6+mwzWPD9PJ0trRZfXzKOtvarZKrWg33TUrvUmaUQBNv6e8SRKnQlwBJPRJee6cSKoER58njel6AKfbf/PqNLvfUA+AFIz6PtShPQ9cTGHhA8gABhcHHG71iiNebCUx/bW/NeFCKQsIw/lbjR9M9w2cz5TYaCDoH7Ss9EG5ilT8fXE9KaLoX4gs/K8DvhX72CpdXinS9mZnphrI70YU/i1QR8nsNeeVpKwUtZWmnoK3ffchnC4UpGm7++nJF672efpspfbrPXN/pIWmSlKbr+6TILe5Zq7PTJ66BNfrhSLifT1zzRmC2FzGpUslxXkHVe/w5NDsbebcaLO04XQ3X8El92Zz0KOu4d6i0cJnzXo6IFlPZIgUgyNNZrOb7nxWgy4LeInkoZ9WZSuh2FC0ygZ2K69vb2qw8PWPTk5PW3tpmLYUiBSFcHdNoitBSpHWVMoxAHRZGd3c39xefQSMAABsIlfHVXI5CQe+B+3nV6qdt3rx5BCRYgPjOzEOUmqBdZyQgAlhL0SpQKqo1K+ULhjYV+LmYy7MkCGUtXAusuJiYx+9ATuxmpWZFXc8lKEiL9SNefVYmwTWfszUbN9iue+5hG4cGbGRi3FraQ+ezGix/y1lve6dVJqdtbHjEli5dakOjI7QWWzo7bHh0xDrbMC3OAYo/o3qIb1PgOauchESiw7mVjJWsMR5PjZiJhKEsK3gC4vkmno88Hn9qytpaWphLoDMn03MKVCjxoBCv1rJMcXhCOFgEMcy2NgJ7SBCCth7dv1HJgDIACwZfWQMOCYBa3UrVipXrVRsr1a1cRF/fvJXqOWsvmxUqNTa2yLe12JqRASt1tFltpmJduaKVRqdtfk+/lYsFG62XrdrVak+tWW2lXMHaajlrn6rZ9guX2MjIiJWRyDyvyybqYfZ1a65g9aFxayu1WLUYrfcmgA6aVm6BF8Ke1r0FkimyTaRfan154etBSoAvwZvGMBuBPeyrwnBNQcsltClXQiArcPbLTdeJ96Q5Gni/XkvL8lJQkRWp52q4F36p1RvKvlJQ9YDuAUeA7nt1++fyVpLOxQOrfvZlfXOBlixSyQSvpNCYiMZUapn5Z24G6pAh4i0pHqmVmZYd6h6igy28ZslD0EMV66q1Hu1pM3r1e7w1es4A07ngPWBqfQoZNdtbkCamtWE9UjYpJ2L5mV93M3yRPAYN+bPx697CK5bkOCAhFp4u8aCUV09fnn60puAuN8vBQ6qYe/RQij5SuiNkxKz2cJ9gOMJCz/gadehzadfYBI0c5XsSQEf8o1qOSR0R9Lgx0YLFzwB0ukVqdevu7LQN69ZbT2cX3aIVAG0Uwt7y8Jo4NgZW1sDAQNaxbdOmTbbrrrtmCRsQWqtWraI2tN3229vg8JAtW7bM1m1YT2s9gHmMYUBrL4bZ4pyLXoBwgVISuk4VYC1WqgawEvBQbgDEo2s8A/TYnMa7sLl2ucBghVbCtTPLOVrQIlBYjffcf5/lS0Xbc6/n2+q1a2zNmjX2/OfuaTOTUzY+OGytxZJ1tXfY0NCQ9c7rt4npKasX8jY6MW7tnW0spvZnmE0QgwU9NR1d9q6bVuysRIZo7bAa3OFR0VFDHgE6BUls1IOSPwEQGQSADpd/Kewl4omszcXeIrszutgbAN3FLSuoAUYv99hXO2PayGAAecwr9/F5eE04NhTEj0lK5RmrWM3GW8wqpTz3scXy1lE2K1bDWsq5uo1axcpWo6u9p9hqoyvX2pL5i2wMLqvudls3OWKF9lZb0NdvnbmSja1ebz2lttCYprVk62fGbAbADoWhlrPSVIWAXs5Xgzs+rcCIjJ/mQKRWZioc/Tl6gPEWhn+PFAYP1F4w6u/NFYIQPhOgNBOaWm9qncsj5bO4PSB5ayp153tBlSo06f4I0GUp+fdj5TAWtlbH3Wx/JXyxj2mfAskhb5ltDdBTgGymkMhqphxx7YHxXoQ7AAj6Ss/Jr8/TGGljDkCX0PfAsDWF0J+7v4fA0Vvo3rOU0rxXplIFZC5lx8evfdgoVcyafz7MU9cZ+2RmPK8HdPGHv64HdH/Gfu1bC/ngM+gS6afdSemVd8DnoPjz555GQKesdd3q/L7KDe9lga4jQM8AR53itgnoc2VhYjhEJVhVvEkEc4E6NzECGBhvamLStl+xwqYnp2iBwj1aRiv1mFTUzC2CB6W7fXycFiqAHZs8PDxsY+PjtMzxtxUrVvBgR0ZHbXRs1HbcaSfbPDBgXd1dWYxWXXvwPmawFwtWrqHnbrBiAegA8hrCDHClI44btR8qKWoSAGBXTlIS/5cWpQx8jbdUP6sQqED4KzAkDmznXXaxJ556kgC9eMkSxjVXPfUUPRn93b3BUu/utrvvvtt23W03myrP2COPP2bb77KTVfIIAcyegQhWQyumJoMXg4LKZUTyzOrwbnQS0Jk0GONYEkrM4mdjnnCIXmCT+aCwlINLHR4MAm+syw9Wfrgm9hCuc+QjwFKn1kvnRg0+KXoqlJzGe8varQeXlcpL4FpT3TVdhZWKFaGoRUCvthSYIwFAb5+pW7ESXK4bhgasdX6vTder9BBNDQzbbguW2ejAsOVb22zF7rvYj39zqy3fcXu6cMtDY7a8s8/qE9OcRta9aL49tP5pm79iKT0+NlOx8uYRm56YtPb+LquCaJIv7aFieBJWXth6gSuBkl4H75GFJ2vBM78A1QNeqhBLmHmQCmeZibeGPBgvUGTBSlAJYBVWgQetGZA3E8iplTSX3PF7kFroKaAj5JcmNXnhnQKityC1t+n+SA7hdbmkPVB7EPfrS0ETnw91/rOKcKrcBDBvrhDi86nC0QCiEdBhgGgdqYXu99LThX72Crr2IX1fqoTg75TxUWFvdq5z0XNK35lskpczqehJFVx/trRMa8Ei11lhLapO8p4h/0y6psrefF6X/qZ99grhFkzOOHjwcGUyM7rTlZ0unvP8IBqg4xE5FC4JNOUJhRE8oAdFMOQeyO2u/WanuK0BuncZ+gMPD4DkIxTox4SimMymeDyuy+EZcLDW64xP3nbrr6yrtTMasTnbee/dQ0JT0vpQG4QNxUPB9dnf3299fX124403WndHt5UsWHdHvu5IW79+PR8OAnTe/PnW2tZqa9ets77+fgILY38RtJDkJkCfqZatUqtkbQQhm5kUpTGY0X5R7Fy13zhFKCT1YgA8uYsF6Iirg1iZNMImGDGsIOUIpwFQj8licA13dnXZypUrbfny5cwLWLFsuQ0PDlpXRyeBZu3atdbe0U4Kmr9ggT2zYZ3luloIKDzD6JoOykSQ1ngWgTkZLwRI+IUltMJCr4ZkP2/piAARdkCiIAA5FeZ0x1WQQxGUOSRoENBj9yx4RbgfEdAr0wHQg6KUszLi4eh0hvOPrje/Pq4RCl2hGKx+b+Eg/GRmbVAkcs5CR/MfKCrTNcvPVG3hwoX2wGOPmPW029j0FL1E3YVW++13b7FKbdomKxVrbemxV590vNWKeRsbGbH57d323S981Ra29nL9G6aG7OTzzrQn1z3D3vkdxRZb3N5D5WBwapT7nwoM7V+alOOFIc6smYXrAUMhC2/l4XPS3FMw0vW9leEFbqOlKyCZ9fCkskAxQMXttB68rpK+uYBagJn+PQVELyhTCzEVZCmgk4d8jk8iddNOeV5g69peIUmVHu/h2FL+zZbjpUqNV+hSC13PKKVKFnrj67NhyGZAwrU8C0DXfqXA6AErpQ+/B2lClt7rQb6ZIuCfZa7143WWnTVMAJxNMsTfBX5+/bPrzdNDLNCVfBKgi2a9EiDg49lHL2xmbCVd4vCerXlIcC2Ea9GYyQO3d7s3C2lkSiVsKhhDjn5ThUKAnnqqwvuCwkkoUVXIswV0fsoF4AXoVg3CIAO86JpXeaE2jRb6+IQ98+RqJlPVDK76gj3nBXtkMfTUzYUNw2FBKQBjbdy4kTH0B/72AGkEthnIeoddd2A287Lly2m5Uzuq123+gvk2OjbWoE3SGtRkJjRjqVetXA1aPhM0Igjq3iIqJi6gTCmYA6FDD5CsVAjx9OgmJnjGoQGwXAGGBFd2dQqxjkxLr9WtrVgi6G5Yv962224762hr53MuWrjQrrvuOutr6bPR6qgdsP/+dtCBB9ndf/+73X777dbT0m37Hfpiq7QXrJyvNTRXCKpWBPXoPeHe6rWMw/JWLLUyFqMWmFSsYh98PBZc3LAAEDqQtQImVJY7hBEeD6EZ1pTncxyJCrsDgI5npZcDSSvTM1RgMmUH1npba0M6ZgbsUfmAhwNKBUAd15LmizW2gDZwhrmqjZfMqqU8XeKwzFunqgR0rHt0etLm7bicgD0+OmZDazfYA7f9xaZmxq2lpQO93uyg17/SOvt7rYwQQsXs9utvtvLUOLPgN44N25tPOcnG6xUrtJSsVDPrsZJNjI6ZdRStGgyE7MszZQrIKaArxu2B1vNBaoF7gZQCklcqGgSXE5jeC4ZzC4A1ayGmgO4VAwlxKd8Ce9J8pBm833sQvGdCa8J3vT8VeCmge7BJlSbQOWjJJ7VpTyTEvcWa7p0UjtS7ke6j/1z6s1dO0p/F61tzucfaw4x20uf1++PXFZTzYBlCSdb7dC+dI373Z+h/1jn480i9pN7lm3oavHfCg6an/9TD0Mgps4CeKlJ6n+7vPRuz9Ja3ysxslZHi7XMB+hb0ExvTNHgHI7jqflvzkGCN5cpMNgtB1/fP76dRau+9hV6LScfNPiteSnNQZpX2oFAyZKpQzlyArjhsFqNr0vwDMXRcLLtxzADnYch1AiuqtZUuVcSEH7jnfkNmJ1ynhf9H23tFSXZdV4InTEak9+XgysCj4H0BKBAeBRCgA0mRFNWiWpTU3as1S2vNz3zM1/zM33TPjEyPRJHqliMoCpYwhCWr4AqOhC94UzDl0puISBez9rl3v9hx62WCGmmKgjIz4plrzj37+FPssFPOPSOLclfpWzceTA9ADrBev3693X333bauf50DAcLcdn35Jtde0f0KQXEIloMZHlqvmwzV9y9R2mEnYEFd8AVh1SHVQiiseOpbND07OOOgQEMvBXOzH67oXnBzd9SE3R8PZhffS4bADYCWB5DD9TDhIgNg25atdvvtt9tQ97DPD/HkC7ZoiysL1lvscaED/51+8VlWGe23xUIoY6jISC0dWnubWSvTz2FxRxpf1eDLBvDhn6fWoeBDZBjOMGOKFitb0QSO66vVijUL6Dq15EGOBVROWwXQEWFeWG66ZosxLa80HdDhyvCDG8dKgctrbbPwCwQhT3EJAXQYH3C0jHuLTatVCgHQUU9gqWmd9WUrNJZsaHDQZhcbdrA2bc2OkgsH63oH7K6//gfrtooHBh5ZmLLv/Ifv23R93ubn5my4q9ce//HPrBKtMwhbuuq3vmj1UtOtD4XFZRvt6La56ZlgIfHqn60cAgU0AoxK8HrgU60sFWpTgEsZYnq/git+TwUCAlx4j8Va/+0uA30nmWSLicQAxSgU86wosyc/4HMUZMjM9HoF+hRw8oLOMqEDGlQC6CkgpiZlPX/4XddD+Q/fkTLaPEBP9yQFjrU09BTQU+Eiz+RP8FwN0HXMRwkBq5S45RzS61WgUB83td88kzL3H8/MywLQ9aLyQLpdTTDgmaLwEd7brqGTVhkQSk2ZNJHiC/i1Z9EUgkuE16UCaZ6Ax3GuNENznNX+0SWldKOAvpTEplEIVMGa86AAyncxbIeaus//8wCdjJ7l9doOTCzd55sby6u6+Vn8rT3d3TY9OeWgMDI4ZE/s3m09lW6HlcbKop194fnuQ8+INPpnuABIU/v4449tdHTUQRegDtM7iOvAwYO24ZhNbm4fGRmx+VrNunu6nUlBAIBmj0AyEotvmmwctqFYLlpjsZEF2OG9ZFIUBpjHHorTBJOQMwL4l6MvnZHkSCMBocB07z7yWCucNeT9+R4QEQQEjBVBb7i+uNy0vq5uq83N2zN79tr00qxdc/11ntoFX+4zjz1jS9awbqvaZTsvcWFisatkS27yaGlZWRpP7BecMXkpFeqEg7GiEpp3nQuA6tp39I/7rhBkI8i7NgA/UdTY+/r73IcPMF+AiR0Bh9WKrws1dFg+kBYIQEfQIQAdWQQQJIoA9OgScYk/+s3dpMto+MXFkD7IgDuvMtS0FQQzIuAxAvpKrKleWTar1pZcQ8fcuwb6bP/0mI1s2uAWh7mxSRspd1ljatYF0pFjN9on0+PWNdhnBz87YF1Wsl/ceZ/1l7tssblkS4WiXf3NW6zU320FxF3M1WygULHpiUnrGOxeE9BXYwaqQSkTS38HzaoAoN8TsPXsUBgiUGlQHkG0BaZs3rM6Q8JZSM39ylRZyY8WGwV+jBsChQI6tQ0Fh7UAnXnUek2mrSG+INICBSc968rAU5DlmrorRywMHD/foYBK3peCjjLzVABzC1WOD53Pog+dz9Q9wjX/XwA9j2bS56YWklTI5DxUIMLvFLDUWpPOXwExbV+cAp+mHOr6ps9MXUyBvpE900pNzAuKI8inlgdf7yba1zaCRVVM/xw/fqYCJemIPzXKXUGY409d1vps6EngvV7BNFpvSeekP4yLqaJqEQnvCpYuj4GKvvvCVvGh40tKTGTceAjSzeDD7u/r84A2+rVdQlpattp8zTZs2mi1et1m5matUq06wI6NjWXR401ID02zfS+/HnyhTZiiS3bS2adbbXHBI9nxLtTOBpPAf4gwhoSHd7NqG6Uv/ByfnLDB4SF/LyaIgLJ3333Xtm3b5qltmA+sAzzsIC4AKCaP9yGvHRvSP9BvR8bHQvoD/P7dXb6IHuEvKXVZfnkMVNJD0d/ba5PjEzY8MOjRzwc+/cyOPeYYm5ma9sC9yekpXxcIOxBKENz25jtv2/CGdfbRBx/atuNOsKX5uv83PjZmp5x6qs3U562zv9def3OfnXL6afbp/o89t3rzpmM9+t1N/b2dVltacDDeuGGDvf3227ZlyxY34UPyxJyRaYDMgN6eXl8PjBt5/EVEjPd02WeHD9nWLVvcb9/fG4IMsdfuf49SLD4/cviwDQ8N+Z53d3X5PHp6uj0GYXBk2F5+/TXbePyxVu3ptjfffsu2nXSi7x1iJybGxq2jULQNw6M2NTbugF7t7LLpes2O37LZPnj/fd+n7q5u196xTxAGQVt4Fw4Q6AMaNOaB8feCZhYXHdAPL8xZsatig/0DtjLfsA3VXluYmvVzhbS18eW6Fbuqgb4XlmxdpcesvhgsM92dNtVc8KA5BFn1FDvssZ/8zOZnplxAbBY77Mbfvc0WK3DRrNjCXM2GS502Pztnxd6KW0iUAfo5ioVxeKDVZKgAnAJ4S/puCWhkHgRD/A2gU7CjxuTziTEiOCNOxxCGYuc2mmCDtB/KBYvS1iY8kEGl1gUKtOQDZJb0ZaqGTnBJGfla89ZrUybfJtzEOBTsqb47BXWCIq9J/24T+JP682oByZvDWtYWPJdrnwpirX0G4LczdF3fFBAU+N1NmJQ+TYUj1TxbQkS+AKdCEa9dLcaD40iDPnlOCVxpv2/OOwPGNHMqKeTDvcpbe6hM6KfOsabWmNTao+fO99wKWaCunhvSiVoF8t9vjh8QylKhm+/S8fNcZMIilDDPDgouExX8cB+ze1LrBJ4dPmNgYlCIff9OvPzsJl+gPlaYOhGQ5AVWAAKFgj3+6GPW09Gdze2c88+x2dk5e++t99zoMFWbtr6ufluyZTv1jFNDL1zkd5fLXrUL4PDGK68HH/oKOsWU7LzLLrK+oUE3o3eXw7OnalM20DVgp5x5ige5nXDCCTY/P+8bh5+//OUvbbR/1N95eG7Mfv/737e33nrLGRy0dwTNDXcPZ8bl83ec7+PH51s2bfGq8NAqS1aysy852wPN9n/ysZ140kl26Mhh6+7r9QA1dNNCoBfdB2SaNHU5Q2ssePGR2mzISz5y8JCnmA31D9g9d2FOXTY2M27DfcPWsEUrW4edd9n5Du7QZg/PTIb5jU1aX0en7X7wMV+fmcacLZcKdvm1V3naVf/QoM1MTtmmoVH773/5A9swMGyotDS5WLPf/6M/tHffecfnj1iCn/zkJzZYHfD5j82M2Ze/9CUnlj2P7rHpuLZY5yPzE/bV737bxwHhC357RsXTsnLMpk32o7/+oXVZlz9vujFlN998s83NztpLe1+yZU8GW7HDU2P23d/7XUP/sUpPlx0eH3M3AwQxZDdgPbrKFatNz9gv7nnUZhemra8yYIhe2HrWNjvppJN8jwBCcJ/8as+LHiPRYWWbbEzat7/9bWvU6y4k/fAHP7Sql5Qxqy3P2m3f+ZYdqs94YRn4tY8f3WA/+7vbbaCjy8pWtoYt282/83VrwDVRKFh3scPu+9E/WYcXpVn09f3K975ty+WiTY1PWLO2YE/d/7B1FypWW6hZsdJlV9x2oxV6O70QUGm5aSMd3T6exXLTg/KUUaXmu5QZqBaXSvzptSqV82DjHmrEuJ7vI8MgQJExMbAG9JECeig80/5W1TRUc1GwoCWA7W1VA1JAXw0QPw8oU8avI8zmGSvFsT4BGR3XhGNaC9AJBvpTmbNqTpy/fq/rqXNSQFwNzMN44ZJrDwTT/U0FQQWlLN4kS0NtT1/FeGiByNN+CeC6r7oOa9Et56pApHSowmD6HD0frGaZrj/v+TxAR9qaAjrPE+/n+cnbA+ARLI2hWl1w47Vig9ozD/g8Pbv+TGRpxbTDFNTTa/l9pqXj/dFiy/eT3tTMroDO+RHQw961Vrhw8s5zHdDxHxDSA7gQALa45P5LL+BSq7kZeP+7H/mdE9PjNtw/bNvP3m4vvfSydRRQnGTFPj34mR2z4VibW5izrkq3XbTjIteoPKAJUdQ5gH7MiZvtlTdes95Kry3gfwsL/jv/XXndlZ5jDmYEzfPAgQP2yguvwKNss/Nz1tc9aCeddXKm4WPCL+99yW9fMFRhKljFKhm4AyQmpydtXf+oCw79Xf12ziXn2Mi6US9KgpSwyakp1/wPjR3xNCWa2X2dUGhGNHSYkg988qmdtHWbp5dBewN4PXj3/cGvHkKOXPiYrs+6VoryNXVbsKt3XW+14opX0asumXU2i/bM47tds4aXHHrVuVddYv3rR2x8atJ97ZWVgr3w6FMRzgoG/+7pF5zl1fh835aXbe+evf7e+lLNuspd9oVrr7Tdj+72NWks1a2z3GnzC/NWrXRbzVbs6luuc4IGc8Jew3pRg+D00C+svlz3vRuoDNhHBz+0zRs2+7N/949+1/70//q/baCKoj9I6TO75LrLPJfb/6t02PRsqPAHWlqYr/nabBpZZ4/e85Dng4/PT1q1u8/+w5/8J3vvnXd9fAAfWFj82R39tmxLDspX3XSV0+fYkSP2yvOvhMI0tmgV67BTLtpuI9uOdx85IultrmEv3L/bfeD1RVTU67QzrrrIBjaMOqBPHx6zlx/da9ZciIFFZTvrmkts66kn+1xRSQ4aOvzz2EGs8WVfu8HKAz1WQ/yHFW202mML9YbVbTGLcudhU81AD6oym0yIjmiqwK6/e5YEgxSlsYRK89g3mgYV1LGenoeP7INm0/fCrVAxIpYaeuoD1HEqoPPZBEx8p/3qFfz4DtX6+H36Xcrw9e88gScTOKIPPQvilIBTNTFTy+Ua6d+pVpeCdl7aG/kl11T3OwUO56trNH9ZQtwJQnmkKJVq6ClNKfAxkwXApGCiApkW7lFQV+HjKJCS1DEVWLhvun95FgB9jwKyAm9m3fTCKEdH9Kdrmk8jIQ99LUBPTe66v1lskAY0R/cI11AtP+mY/Dw0Mf5WDA3PCF0EqSmd3zsNIe1MypzzXKXPSAG99YyQ0so8dD9r20RDZyAXzawAdJg1YWaHX/VXz/7K5uqzDhx9XX223Fy2cqHD/YzlQmB/FBbqKw2rFCu2/ewzAqAjOMxEQ8dGQsOFFjk7YUO9Qw57YNQT8e+Z+oz1dfbZldde6fnnbgru7/co75H+EY+kBpCceu5pDvZgLtNTU/biUy+6Du6b5zHMZVu0BSf6agGV1Vqp+BAMEHR2ziXnuTkcGhiC3Xr6+6zSWfU0pUyFif3TmS7ikdblDhvs67cP3n3Pze2DPX32wB0/s8NjB23jyAZbXF6wSqnio8HafHBwv5dv7Sp122Rzzs7ecZFt2rjJNvUN2cf73rFfP/2sCz6ljopNLc7b1V++2ayzww6OHbENo+tsaWbenn/oCZufHPcqSZXefjvz4nPttFNPdWEIEfJPPvaEZxF4fvrKilWLVXvptZfs3O3ntAlkM4vz1uwoW8kq9vXf+boLTnR5PP3oU9GKESLz+Q97NLsw466JoeqAzdanrFwu2UqpYLtu+aKVuqs2t9DwdD7k+YOwURwG8QED3T02Nz5lD959n81OT9lI/zpD2Z1TLzzDtmze7KZ8uCfeeftte3Hvi66dY63f3v+2/fEf/7G7AQ58dsD2PLLHP5+sTTodXnvrjVYY7LG3P3zfBava2KQ9/bNHbKVWt96uHqexXd+9zSu+YY+hYT/wt3c4YEMIm2vW7aZv3WYLhRVbaCxYT6nDfvnTB2x6atyGBoYd0K/57S9Zx2CvTc3NeiW6/mLFgxhRKW7Fc1FbWlYmgWfA2TLB4zo91Aqebcw6gjhNmqmmyP1Qn3kbs4oggvu0JGYK6IHhtkT8lLkqICuQqUthNYasoKECiD5HwSRdC84n1S7JbP0cxowSBUQyRr7zNwF0vitvDVMg5P7hZ8qwFbx/k99DH4kW7XC9ub55LosMwKIbKu2PoedVBbJUe+W7dO66l/g9FcIU1LnO+j4VpHB/qmHzmXwPBGhdX56PVMhYDdA/z+SeWhA4Vx9XjBnS+LCMz8Ulfp2fAAAgAElEQVRaGHnNiXS9NMpdn00NmwKB0lWqoacOEBXOUl7Szj8YPyAm982Xbs/y0LPDgfxySBBLy15yFIuO/O8XnnveusqdmbY7Mz9rl19+hUeTv/X22/b6G6/bhtGNLVBfrtt5557XZnLf92o0uQugbzvjZGc6MD0/9NBD1lnqzMC9sdKw7du3e612BMfBNPvIA4/4uh+ePmKD/aN20ZUXu6/WNcmBAXv+iefbQHts+oh98YtfdP8qfLVYpPf2vesmXZjdAVI7rrrMZmvzdtb559p7H35gnxw8YJuOO9bma/NZz9kQiLUSUtyijxS+eviX1w0NO4N/6qHd1lict74OaHPzdu3V13ixExTBgRn6/Xc/cu0c5U8QV16HFr7zHBt7b79dfdEOe+Su+2z8yBEbGh218cas3fyt22x6qWFT87Ou+fcWOuyxO+6z7ibS0kqGXkGXXnuFCzOYF/zlTz72ZDb/+krdOoud9o1vf93jC0aGhu2OO+6wgZ4B36eZ5Xkv8IL1gTsDsQ8bNm6wP/vzP7eOEmqlV2xuZd6+9a1v2b59+zw4EZkG//jjH1uXVd1sjdKz08vz9s3f/rZNN2puhJ9dqNvA0KDt37/f8+mXaw2bn5qxTcOjdvDjT+3Vvb+2ehNVvjrtgisvclcJzP4D/f0eP/H0Y08HK4PV7Q//4A/s9ddet77eXtcy7733XusudmVn/Lf/4/fso6kj9tpb+2z7aadbj5Xt4b+70zV0PGO8Pmtf+t1v2yfjhx3QNw6P2p3//R9spNrvY/9s5rD9u//8R3Z4etJp6LjRDfZ3f/aXNtIV1ujZN1+yP/nf/lerDPbZbH3ea8X3rBRtYb5uVkX64tFR7pTQyVAIvGSqquUosyLDowazWqU5HnowHDJE1cz4PoyDqX6azhPAiE1lWjEAKcNVH6oCMcZHZpUChTI8mjzzQBFjWCvoKw9olOGGBNxYAEqsGLiG51NBJc+HroJAnlbI8fN5fD/3L9VAdcwKeHnCSniW7kMw8+Javi9P+89AlwG8rHGRlCUl809BOl3XtTR0jjtPO23bi8QXTvqlQJL3jjD9VrOvFEzzBIZ2YA/91NP56ZgpdKUCpZ/P5RXPevGspKRst56vvHFxDQnomYAS+3iwUly6fgrQnjwUS23rdbTqcAyMnSFt8NzAhx7WuaV0FY67+PQQLhcL1bs/KgI6JozGIAB3mBdf+/WrITp9se5BSV/96te8KAmKoWzeusVK5bL98rFf2nRtxnq7Qv31M846vc3kDkD3oLgI6H3rhu3YE463DRs22Ouvv+4mwg/e+cBmajOufeHfBZdc4MFdCMLC5F595VUHYvikF2zFvvzVr9hnn37qhfoBNvfd8TMHa/inEAOAAjTX3HC1B0Bgrgiqevj+h2yuMWc91W47NHXYRgZG7fzLL7SZ2rx1D/TZ6MYN9unBA1nnNl9wAXQ812vBd5RdM+7v7vGAtYfvfdA6rcMOTxy0TUMb7Kprv2BztXkPwEMlMpjxn97zrM2szNnO6662eVu2dcMjtr7aa2Pvf2yvPPWcFzep9nbbcrFsF950pTW7EHjVdD/9aGevPX73/TYIgWB52WZLTfv6d77lFgwwdwDiP/3dP/nKuHZc6rQbbr7e+z5jH2FSR8vYn/70p27loFXl6huv9jUG0/8v//W/2LbjTmxLxrj8uiu8Ct/WrVvt8JHD9sQjT9qSLVjHyop1Fis2sTBjt3ztKza/tGC9w4M2VZvzoL3Nmzfbu2+/Y8eMrndQ3/fyqx7U9+zjT9lUbcY6upCGV7bv/sF3fX+nJibtkYcf8T2DC6bLOm3HFy51QQ0+axSK+Ys//wtbP7DOaaNuDbvmphttuafiZWQRRV9dNnv49jutuhy6tiFKfcet19lyFTUDzNPOnrz7ESvaspXdtdG0G777Fe8rAGFiYXrOju0dsr/5yx+4leZ//z//D7v/md0e5b4EBowyxs2yLaNQThnZAq3CMipdU5Mj+JGpkNGq1J5pnUltawbG8DCr+R0HnxoEnqlm/LUAvWUODD7DUH5UsiSkahdNlqoZkNFS+0sZuwIGAW81hp6lxa4SHKUm61QocHcWahnIeHWd1IqAMeWZ3FUjzLMW0OXB9VSAwtjY/CYVarie6RrxOv4MQlVLIKQAQZrh/iuQcR1gcneBUQBdgRT3pAKV0l47OMagqhyhIL1O/17LpYDrWGlQ6Yv3u/CYuJz0/DgmxSpw+WNADn7ArtT0TxrME2YyYToWufK6GFEgVKEV935eHj0Bne/j/QrCej7UwkFAR7YU6So1r+vzVKjC56gfEuioFQRTOOHS7Q7oLslE85WnQMFcCH9xPDAwu7/x2utWLVVsaWXRKsUOj2LGw1C1DH2rUVp13+tvWmO5YZVS1SZnJ+2yHTvaTe4R0D1IrlyyS6/aaR998rFrEVg8aOm7H9sdwbbH1+LcC891DRRWAjD9F1980SfSUaraWH3KrrvxhpB+gMjpSsWD5jotmNZnGjP2za9/w8EA/tfhoWH3609NTtq7b8JvGzzc+w99Yr/z77/nbTQPjh+xzt4e78SGqH1PK4h52dDQ8bvnLpZLHoiFgir9XT32i7setZnGhI1Wh2yhWbcrL7/CmU1jYcHWbdzgddpLnRX31SMq/MD4EZtZajgIrevosXJt0d545sUg8JjZvK3YaVdcYF2jg27SRmOR4Uq37f7nBw3hg3juVGnFbvrqlwLNxDS1n9/3cwdEbvOJZ2yzM7dvt8GBQXvttdd8/C889YLfMDM/ZX3dvXbpjkttdB1y+5v2wD0P2tzyvD8fQtqum3b5GgwND9v0zLRNTE7aCZs324//7u+tCm21o8tdH1fsuspKPZ0uZNVXlrymPjT6/R9+ZMet32jNxqKdvvUkmzx0xP759p9YT6XX6m7YL9i1N12bReM/v+c5n85yaBtjv/O937HDBw+5Bn/aaafZ7f/jx/59bblmnaUu23HjlVYa6rUVpPHV6laYX7AXHvylxxnAhQOT+/k37LSVatnT6VC69bkH97h1Yb6BrIxu2371RVbt7/W89YWZOas2VuyX9z1i88t1u+nrX7H5zqI1ULYZTWcaizZQrFhzYclWSogfkKYy8fQq46bWm5ojCcLKRMiceC2lcQ3sUuZDpqefKajhc4AOPtP83HANGW6ruQSex/FSu+Wz8ywAqTaRAjdBhYxMn4/nqoauzJfXqUCRB+hZ+U5WRowNLjhmdqNTcEiD5BREUgBg2p1aWFTLWq3wD+ebAkIK6CWvTxELxCRCFd7JwiRcVx2fpqcqSHLt9DNdOwWYVIPU/fl8QG0JDOp6UNDKa37Dd+DdLLalgK37sTagBkBXek0FKxY/0jlnaxkzeLJKlFL/XceYnmX9e3kFHc/C+aEAr+eZ54OA33YN3g9sidZeXKOaPdY0AHfoRKmAHgSG9ih33+Mtl53lgO6SHIPicCFuWFp2DR2RgIjgfmL3Huvp7LHl5pJ1FMp2+lnbrW9gwIPImMO8d+9e6+3qtfoS8qurdvqZpwctIAbFUUM3FAwpl2zTSVtc+9x6wmZn2uC3zz6z1wZ6B2x6btpTyHZcdpnnYSN3u6e7x557+jm/bm6pZh3lLjv9gu2e4gRA9/t3h6CwRrNhnYWq7bhyhweeITedxILI+wfuu996Kl02OTdlfT0DduOXb7K5hbpNzEw7AMP0Dl+6MjQ3ESFXGuki5ZJVertt/yf7bWRgyJ66f4/HCcwvzdhAuc8u/cIlvhGoNoZgO/xXqnZYpbvLg9y68ezuqi3O162rsWL9zbI9/9gT1pif9wj3YrXLLv/qDR44B/CHf75ryez5B/dYdRn5vR02awU7e+cFLqhgbDD7P/nok06/MJV3F7vtyhuvdEkZ/mFmLux5eLeHssGDjjiDr9z2FW8Kg/Xe/egeq1nDKhaquF13y3U2NjFu69av96j/SrXidfKff3yvX7HikFm2cy6/wNYdf4y9j/XYtMFTvFwjWF6x0YFB++T9D220b9A1ZPixH3/oF14vcNGW7Mtf+3IoJbqwYPfcea+/t2gl2/WVXb5nSLeDUAlh875777VqEQJL0WrNBbvlG1+zZl+nvffxR3bcxk1ei/3pex+xLt8Ns5mlut3y3W/a1ELNn4sOdvf+/U+sxwvLhBr9133zFi8sM7pu1D776GM7+ZgT7Ed/9QMXOs68/Hw7bvspNlGfc6sMLCV9AHQcsmIAdAUs1ZLULE3Gsxo4qLajJkIccmpqab43BWFo6pTyVTuA1YUm96MBHelvoQJfatbjHBSwyJScEXthmSAs8HNlXmSg2FN8TkZFgYVjoQaZChJkmqsBenypKwu8Nn0PPkdQbwrg/NsLF8WgtTwLCQUutbBQQGmbj+Sx61rgmaphpmAeALNV0ITMXgVArq+uvYI64lfoA061W74/FZTaAT2cERXE1AqUNhdRUAn3tdKt/KxLK1C3Hkh+NfdeATgP0DMNOgZyKti3/84ukq01zOYa5wSrLddVBVK/DrJ9Hc2lOrJsgFRDToUitQR4vwpvSBXKYusZ4jp9HqBDZQGgM/jwXwLoAeiTxj7Q0N1fHgHdI0ZDcVlnxF7bfGnJuqud9usXfuUBZNEFb2ece7an+oBxQzOCN+Kd19/KIruhH5165mmu5eHlCEB6M6atoe2olYt28o4LrN5c9nKaYPIrjUV789U3YqAOIpmbdub5Zzsjpab84t4X3FQKRopQu3MvOz8rhoK5PPfksz7OUF62YDfefKPNzc+FynLIde/rtfGJCdv71NMOLt0dXa4RH7P1OM/3Rr9xdNDCvBDljq5t+AmhAnNH4BYOGgQMgDQiVTdt3Gj3/PQuB0hEXtea83bVVVdZb3+ffXrgMxsaGbHFlWU7MjFuXb09NrJ+nX188DOr9vVYtVi2vuWiLRyetH17f+WhYDADz6w07Mbf+pr7gPF3d6VqNl2zFx7eYzBUw1pQK5Xt0ht2etvPQtyvPY/u9rUBJDZsya68/iorw1cEIkZ1tmbBHn3wIR/rTH3Wejv77LKrLnPCwvo88fiTNj4/YYPdQ4ZeZjfeussaCw0XTPoHB+yj/fs9OPHxux42RDtgpeu2ZDd95VabXqx7tDnKrC42w1rDjI5GM9hfNE5pzMx5xPuLHusQDtYtX/5iyC3v77N7EUdQn7KezgG78es3+94jNuDjDz6yzRuPsZ/djnVGFH/DCuWqXf9bt9pHk4dduIKffebQmD37wGPWZ6hCh0iFsl377S/ZQjEIqqXFFfvlPz/guQ9wC8w36/al277q2jvmD0a//4MP7dXnX3WauezGnR65PzA6bPWFBS9WhAJAEBBna7BMtcriqu8WhxqAQgYFZsA0Ikrdab9wmmjJhPA3GQU1JhUw87SHNg0iBh0pY9Lf89LWlOFqcxF1GfAZCOoiyJFhKkPWoKw2Zsi82TRnLod7p5aNjEHHxk0KUOntyiAZ8c0gQd8PCOZisk4B2VN2E5M+BSynJZZU1oJV0l9dK6UpoJDhaxQ6hRr9uXaMQXT1xDxonbtq5KnW2gJ+mvoDR2/T/qWU7+qA+vnd+iiQUdjkszKhNprLVRtVwTYVgtK5oFqpCgpOu6Qp8Drf3/BPswH4jkql2tZYhS4g3IezCp6P9aJQl6Z+IrU5AGZ7poEKikpTPPf+c6VpXT09ITU6uidwH9x++J68QoUMPisrNhNLvwaLW8EKm3ecmQvoNLkT0FFcBoAeemz5Y+30c8+yhY6CazgoiAJm/e5rb7leFJut2ilnnuZ+ZgwQd779cgiKA6A3yyXbdtn5DuhVtKQEBtUXbd8rqNUeUoYAZNvPP9vN1Cjygmf8au8LLjy0AXpshgIh5LmnnvVxAtDhaz/34vNs3Yb1XtcdqW5d3d1enezZXzwTgGFh3ovT/Pvv/759sP8jZ+yj69fZgcOHrAStcXnJfbherzx2T8KiI51taGjQJifGbWR4xB668+e+NgenD9qG/g127S3X2jvvvWuXX7nTnn3uOVu/cYMVOspWX2g4yJ9yxun2ylv77LyzzraXf/m0nXn8Nnvx8SdtEYVyOkrWLHXYaVec7207h9aPeqlR9Pl+6bGnrQorCor6VCq24/qdVomAjoCtPY/v9g5kTH278qarfB6et4ogIgD6zx7KTPu4EoAOoQX79s933GHd5R776MjHtnF0k11x7U73JcPUjj2A6wOE/twjT1uXA3rTBYddX73VphcQ+V308SNjoKNaCbELqBRXR0pip7sn0FP8f/zwb6yv2m2VYtktPrd98zZ//v/z1z+w3p5Bm0CO+bd/yz47dNDzz1GYxmoLdt8/32W9hYrVF+ro/2oX33ClzZZWvNLbm6++Zjsvvdzu/asf22effmhbjjnBI+mv/sbNHuUOIQiV5Hbf8YA7JbzsrDXtml3XOG0A4NETAHUC/vFvfmwzzTn7z//TH9uBQ4d8bAtLi04rEOrq6DSGInjNljlMfaZuWUD7YGkjy+8J0jiEeYBN0KKGmz6DB3stc6AfM7TvFT9lyiA16E6ZOsE31ZCVuUM7CwwwP2eX16qAoECzOlC0f0OLALU91bhSDTAPvGgFSAHduwSCWUvcAu9XjVXH36aBosZGrKqowopqytocJtVuMcvPq0Sm4JYH+CG05+hui78poKv/lc/Xueh66pq09jZgwWr/uPYEdAIPAd0ttxJgmVq6KNCsRkvggSqIKKCnzVewz+1CJ3zvwX+Of6plc0x4HsfE95D+EMMEC1c0BGagnlq7FNDVhA5Ar1Q7nafg2XQPMMCZ1h1dk9QK4kpqbJzlawuTe56GTkCHRgcNPQV0MP4zzj3L6uhuCc2mBhNt0d559c02QD8ZGnpH2QO4ICu99fLrXoMbDL5ZKtmWS871dKFOaLZ4UH3R670Hz2rRNXQH9HLU0BNAR0jIuTuihh7NuwR0+GAhfV9z/TVOcgAXFJBBRTlorHfdeaf1lvDm0PFmcMOQnXPeeTZfr7lf//TtZ9j07KxVuzqjyT+UsnTCLxa8qtlb+96wr37pS3bPPffY66++ZiPdw+F7MzvzwjO9HzsEAQAiNHSY8qHhIt4ABXU6+rpt7NBh2zay0VYmZu25x/ZQlrGDMxN263e+adWhPhubmvTCMqcds9ke+Mc77Mj7H9nGzZttrlhwDR2AXlwKFpU9jwUNHVCL0V5589WeF+4ulZWmC0OP3vtzH+eiLdvEzKTdcuuttnXbVjt46JD9+Mc/Ds1t+kLxHuSAw3+OeaDxCkrtgnj2Pvxk1NCbCMFzQJ9szNtKR9FBHfNFS9jBgQE3jcLNAlCHD3v84GG7+PwL7R9++LdWtbLHZVx++eX2+C9/YZ0VBJ+Z3fKdr7pmvP/TTzyTYrh/wA5+sN9e/MUzVpudtoFe5KmbXXztFWaDPVaoBvMuhMOHf3KX9biXHHNs2hVfusE1dBxU5PvvvvMBp9O55brHYnzxtlt8ryDoIXYA7WzXb9hgnT3d7m6AlQBWFmwsMhbgfoDVp4b5Roaqmhylapa+pJRPZsnvFZwwVo2mxnchaK29+UYKOmtp6axUljI93qMmQQUuMlAycX1nC7CCmREEy+enWnjqYz5Kw/ocDZ1m29UAU8eXJ7hwffFdHqC75TBq4GoJ4Pw1yl/XxN+L8s4x9kjXlwyc+5mupX6fArqCtoJkKoi1/l4b0NP7VNiIbREyIMqjEXUZ5FkYENS3FqATwFNAJ2DCFaouKN1PXKPtQ7k2PCP43jtjinUBv2tsgfcMibXaqbkTVEPp1FBpjhYCPZekGRW4MzCHGwxBx51VB3S1mqlgQFM6BQb9zptjogQ2iqyxP0gsl4zrcK9au1KBwv3qEdAzBWHrZWe1KsXF7jNumpCgOPehd3bar59vaegO6OedZbXCijM7BAohP/ftV/bFbmpBQ6SGjkE7oL/0umvFAPQVAPrF59hisWldhbIDehOA/utXXOvBZMEuzrzgbK9b7k1RcgD9vB3nB0YIbguTe9TQAejQ0BExf/W117iGVWs0HNifeOIJrzZWW5i1XpQBtYKnrgG0IIAcd8Lx9tIrr3jgGzTr9z/4wAO8+l1TX/SIb1gDTty82d564w0HrfWj6+yen9ztYD7bmLG+ap8hehz+ZgQQvv3OO57j/uu9L3mzlWu+eL29tf8DO3v7mfbJG+/YieuPsSceesyOfHrAyp0V6x0ets3nnGbIBJhfaNjo4JB9+tZ79um+96y4bFafm7Pl/j67JAI6TO6uoQugA8wuv+FKB2IQI76HpvvY/Q/52mCX8N+uL+/y8rDIErj/zvudUGrNmtcZgFC085qd/llnV6c/5/H7H3eDNerHQRxCINxNXwuADjBHDMAC9rBYcFP9Yr3hwsYSBL9iybo6KlZYatrunz1mi8t16yp12h/8xz+w//YX/80mZqYMddm/+d3v2Pzygm3ettWD+Wxx2S6/8GL7X/7kf7aTN222xYW6Zzace+lFNnrSZnvhtZft5JNOso5lsz13PmgL83Mec4GxXXbzdV4pDgwUtPbLuwKgj9WmrdLVaRdecpENjQwHab1QsOM2n+DWFQD8qaefbq++/pq34sXmQugZGBz0gMn+gd5ojWoHYx5cLc/KQ0+GrsyVzFuFAkrjqdZC5kjtRxlaqpnlpb2ljDsFdWU+eQCjgB7mFEafp9mtlXbHexS40t85Rx2zaropoKdzW8vk7kAurY05fmps1M5SYM1Aku2JVykcsxo46/PWjuJuFZz51wB6KkS19i/2dJJSY+n6cXztgoDWLXBqXnULU0FHNXZ3J8Va/7RcqUWCIJsKvSp4Zc2bxAqVNaOKvSsA6C40SGoag8rK5Y4M0JXu9cypIMO1DCZzWEaAf600Q9IMBQNde86D33lhGeBgXL9UyNZnpUILn8Fy5Nm6fR6gA9ghBcGH+as8QIcXG5G/C0sO6G+9/EYG6GD1J58VTO6Zhv5S0NCLeG6xZFsvOceD4hTQX0sAffsFweQOrdgB/ZlgcsdSZBp6NLlDUHju6ZbJvd6oW3e1x5fskp2XenQ5NLCH7n84Fp0pefDcjh07PHXu/Q8/cAB68ZlfZSldk4vT9v0/+L7te/NNByg8C76xvu4emxobs3JsyDLQ22d7Htmd5YCDz116+SUOEGBsUzPT9tbrb3sQ2Ex9zn3ECCm66AsX2vGDo/bp2+/be6+/GRAWoWZFszlbtu/8/u/a87960bYcf4I9fNfPbGV63oZ6B30ss4WCXXzjTjdhI20OEfPwodPkjrKnl19/pQspqqE/9vOHPRK+ZguGegJfvOUWj/BG6VcU8Nm7e292SDGPS668xDZt2uT+HXSCG+gcsKVmw03fWBHknt9025c8D32pXHBAb6DPPNL6UC+8ab5eKwuLLswdu3GTTR+ZsIf+6X7P219ZQqZAv78TefpFq9j5V1/ivviB4aEQGFfucLB+4PZ7XPeuzc14b/JytWo7v7zL1wu59E//fLctzkzZcG/oZ45a65fuurYN0Hff82AIivE2vE0P/MO+I8UQmvmPfvgjq1inlzGG8PXb3/uu0w1iAtAECNp8rVG3BcQMRA2VjIaMwd1M4ltNGavLta7httKWVNNVrUE1HWU8KiSkzJiCQx7gcyzUAhTU8S7Qa2aNSpqXtLg3g77aC9PkcffVAPnzAE0ZvAorBHJdu7y1VtdGnobuQXVJUFgK4Hn7kzF29DuQG/I04rzn8TMKD/xb54XPNKgyHUf4e20NXYUT0oMCulYZ4xjy6Ejv1bF+noZO7Te9PzOzi3+a41IhTi1UKbD6s+kAlm6gmcUFKkd09RLQKSQHcIUFLAB6SlupVo7rjzrfKytWQ52SUqtkLPdf56LrpZ8D0BdgYXArRzD56x6rIJOef44PllQqD37vtqih+8Ooocf8Tta4zUzuz7eC4sDEtp93ls2tLLr2B+2pUijavl+95oAORogo5QzQo4b+5q+Dhl5AqH+hZCdeeq4tNFess1BygQCa/uu/DiZ3aPhucr8wAjr8DDmAft6l7Sb35yOgU0Mfnx63of5hf+L+Qx/bseuPs9pKPfhu4v/OvuhsZ2LQwBHw9fN7H7LpxRnr7eiz6aUZBzw0gxkeHXGAch86NNZS2UYGB72GO1LhTjv5FPvpT/7J+io9/j0yAlBF79DEYVs3FFq+Ts5PWX/3gO0f/8xu+3ffcc34uMFRKy+s2KP3PeCmfPybmJ+xOqwXnf0+9oMTn9qWoWNC2ddaw2YadSsMDtklu1qA7ib3R1omd8CFB3XB1wMfCwLTiiV7/P6Hfeb4Hs++7tbrvBEKgspwCNCLfcPABpuqTdpQ16DPZXJuwoZ6hmx+cd4D2DYNb4jlUQOgf/HrX7apRs3bmKIDHDR0WCRgzYCw0NfT6y10J46MeXW98YNH7JTjt9rd/3iHC2rj6IgWKwCeduGZtu20U1zYe/v992zbidtsoKfPnt3zpL318mvWV0C2v1kppj+ONxsei4Go/qXlmo2UumzswEEb3bDBXTqXf/F6T5Fzk3uhZHvu+bkzg8nleXBNu+r6q7OGPRBQIfCh7j72CxL0FTde4dwTQXt+VhBBDWsFnBtrmNyVESgzIQPR0qk87GSCNNeln1MQwDjUZJsyJmWmyqz1dwbdqWCB5yJYLu3UpgF/gXG1gqKU2aoGrYVvFNh4DYLS1vqXB9wqGCkgpvMncyRA5AXFofNfqjml41kN4LwEdCjm3XaLXp/nA06Bk2CXB+r/FoCeCpKrATpBg+tGel1rf4JivLaGzj3iOuMOAjpuT4FSrS5a0jgVSPA3BDK1HmDM3i0y1lMBdrFwDGMlWvOBqb3VL17HwbGq2Zvrgu+oodfrNTe586yla53uP4Hbnx81dLdwRyEa33PP3aQeAyxVyNHzjxx2Btr5/m3dcWZbLffMLAEfd4x8h6QODf3XzwWTe9hC+LbPslmUNkW1qqUVB/Q3XriHvI0AACAASURBVAzFZwDo0KdPPrvlQ8eCvvmrAOjFCOinXHZ+CJ5qFqwMmaKxaG+8/HrMDg9BcWdedDZ2PeR/W8F+/cwL7q+nhg5AdwkMuiI09GeChg5AB2PauXOn+2Z7OmEeNZtdmvdGMPgdxWmQsoUqdMcee6zNTM/Yyy+/bJOHJt3UzMIrF199qedVI7gOwVD4HF3AJsfGbGR4yGuIgzmg5j3axP709p/YSO9QlktNXwc2D0CBevcoCPPZ9LhHl88dHreTjttskwcP271332Mb1m90PzLiH/Hz8PwRG+wesPPOPtPef/lNr4IG3WAGroJdSVDcIy0NHfdecdOVwYoigP6L+1BYpegaOijyhi/e4HuMVrdIEUPJ37//27+zwU40UFnwyH0cjEOxpO03v/NN+7M//VNbP4ziNE0XvG75+le897hq6MPrRj1mAEFk6E5WjZWZoKHD5I5SsA/9NNS9B2V9NvaZbRzZZF+45VoPrEO3OUTLoxIg1vjUrSfagQ/32577HnNxBBEQ8HF3Dg3blNVcQ/9P3/9D+9F//TM7dv1Gp1Xs1s6v7LJ6IfiiQWtP3gOBpuDfwZrxhV1f8LgKaN6lcsnu+oe7M+280zrtm7//Ww7g0M7xDES6w0TfQBAgUldwViS4iszHfbQxLUUPM69laVcyTzIA3qPMSv10PMSIwiajUUZMxpIyxBQ8cB2fRSaLd2JcEDaYXqZmzpbWl0FQ4AkR2BSEGamrjC4TUCQobE1Ul2enoJ1quAqWXA9aShTQXRgqlbx0Mxk0zZg6Ft3TFJjAH1GwiYBOQFTm/nnd1lSjy1vDfy2gqwVEBcqwBy1ZRAUypaPVLCQc9+cBOsGbc6Mpm8Ih1lDPh4I53sFzlcaWcLwwp6eAzu573hMjphn7OKImngkTbooPAdvcO6aF6niVLriGnungVRjh0Guv46A0mGrdKpQA0PEfeDOFaOdPHSH2h6mqav5XPuG8JcbYZHPYcsn2FqBDOmDeYCwu49LAYvShp4B+wVk2t7RgHZWKpyRBe94XAR3BVg7o57RHue8joLveU7LTLrvANTmAOdPW9r3yxtGAjqpsFjT0lxKT+1qAjvFfd/11NjU9bc/vfcG1495ulPws2IU7L/ZceDQRGRkedml7ZnraS9U+u/tZLzuKTesu9dgVN+z0AC+UM0XKG3yr3T09CDZw2PeIymIQKgA80EABjnufeEaEIJh4F71P+K6bb7LPjhyyrpFBf0dPuWLjBw7ZKVu2eXeyhx5+GLvhLgWAbodV7MpdO22op8/++R9vt+FKn9Wai7ZUqNplN0UNPfrQdz+caOg37QxEg+/jOAHo1NAhbFx767XekAXzGOjr90I8qMH+8L0/99QvFHkNFodFu+H6G7zb2nPPPOffYSeh5QPQ55Ya7v92DX1l2Xu5Hx47Yscff7xNjI97K1XQEw5XfWbeBjp77O7b77BOF9GCARDPuv6ru+zw5Li3PEX3O/czoTIS3ArIkKgv2t5H9ljZa+9jjQI43/i1XV4Y5sWHn7DFes2LA0FG/8I3brYaRovI1BWzJ+5C2l7R5lygKdit37jVg9080tTMHr3nUWvEdQcN3fiNXeHQLS7axk0bA6APD9vs3LTvpwKxAi/uATNiBCsPJw4mtWNeT9MZmAuZnFYKI5hlGgJqHFRbaTd5mqQW1lDGp4yFzADvJDMhoDO/nYDOdwSm9fkm95RBt4E+8ozLsBytDucp4OVZIdK7VaCgpoX78jR0COVsaqSMk6BG5q+Awn3CuhHQMyFFQAPvZCW5VOjSv3UvUlD/twJ0XccWHcDM2+rQpnvF8almqILKvwTQ9d08J1xXBsVRcORekt4goOM7/kerVXaOYmMaBU4FdLcAsfmKWAbC+0qGtDXGWeCdoBEKoVgPWCLTvcUY8T4COtJW8QwIb6qRt9aovZse15lBcbCe4j5YfRXQKQxyrhQ6lP4I6PjM+cgpV5zbpD0+e1EMiMPnqLzmmxsXTg8P0rtQEQz/XMMG4DZDXjFs+8tFc+3K/d/4D1GhEXScfUMzRW5wMd7fDBq4bwAi561pE7PTtm7TxrCwKyteXKWno2oHPvrYy4BaFZ3emt6rG2VPIXHv3fNM1qULY9uxc4enIQEUAMSHUSt9eNgWVpasvrzk78KhXjcyagc/O+BgA4CHKfz55573AisnnX2y547DhLwAi0VPdwiyQ+oUONJK03O8YfL25ioeLIYc/mUP/HAGDuZVQCBEiE4sVMrWrJR9TAAqRKAjaM19QCDEUtH90HgnDxjWl+uMKkPolobx43Pci++8dC+WsVSwucWGBxT6+keByN+zHA5yqVpxzXNiYsIOHzpsZ595ps3NzPp8uqpVb0fa3dnlQgrMW6PDw14ACIwKFfnwttlFtI7tthu/drNHmqM4T7mr0+rLiz52rLsfCq91GCoSukbuYy64u8bpwvsbh/RE1ABAf3LIv9ZRCtWU8LYI6gBl+NPRfc7n2WGe3ocHl5fNepaCxQfvXuoo2ly1YIvluI6Ly9bZWPF3Fqpl94FhfB7RXCyGdsGlUOMfhwyaeygiEdKDiqVQwQk+9YHBPg+SpL+ZWhwPHeunpxp4aqLLA1vued61HIuW1iSTxE8+TyulEdwZOUxzIt/De1SwIKOggKEasQcEieldNS3wjjRlLgXeYJUJecPq/yYI8yeECs6TTJMMnsLIaqCogohqoRyrl6COeegcg46TTLRdkGnPOdbxcxzcH7WQpMINrsU7qQESlNQakicIqFC0moasQk0eEIfvC9ZoLLRFmafaKLVkp3vJBmjtUWg7pYKWXsc5KX3rPrhAF2NIVGii1YhZIqkAxD2iyV2fwZgIBMxBYAPuOGhHa1lLaF20jo6Ib1HA1txvNXnrmLOxFApegwQB3AT0LD9cKsel65+tHfgdLEQeBxF4JM8e90HjWJTGM5BP42+2XSomd/kSpmtqFz6B9DQCtBNAd1CPif4OnuDVYMge0BbDF1A/F8w4AnoNgO6lP8K9DuiYHAC9YFbt6fbiLVPTUw64fdUujwJH6hOCtD46fMBTwbwFaUfF+5M/9uijbnr3jnC2bNvP3O6+T5AwwMu1vULBDo2PuUkXwU3QSj/+6CPbcsJmq8/Nu6aOUqnPPfGcR3t/53e+a2+9846tP2ajzaOMLCqnHbPRJmenrYla3gB0AfNQriIIQmRs5Y6g/QHQAVqoNLfiQXahiA+fkQF6BEOMNRy/yAAx/HCM3CWB/yv7fwXXwLHSXiQF3eNgDiqhP2MAegfN5aZ3P/NDXS56ah76noPQ33pjnwP4r554wfXum2/d5cFsqNKGNUYu/OTEhG0+YbM9/ODDLkxRQ7/pG7fYBx/vt3MuPN8+PXTQy9xi79rAKprAnMh9v4stzRs0gGp/CCJEsSJbsfnlxQzQfT0joIOG8F9nsezznKuYAzbuxecZoMM3VS5YrbPoP7GO0PAB6Ejza5ZRejG4kbBPYEaohAdAdyk8RuFCQIUmjp9k0viup7erTUOnVM4DSebBw0qNh4CUMjzV0MjwU61U1zMFdGo6KYPwdYnMk1o/LQQKVjpOPiNP8w/sIKyFVgtT/x/XTllH27Ownzg3wnd0/gQlNYOSyRI00qDCo4QG0Zg5N66rCz6xHrYKFDmsLsvl53fK4NfaH9JD3jPxWWq5IVikwkX6HK4NKs39JmljeQKJ1/lYRMXJ9lxs1XZ/U0DnuAleeeupQkYGyNFk3JpPSCPj+n6ehcKVl+jqyQQJCt/oRdLZGdtRh8wtCnKgm4UF5H+Hs89x830EVrVwKaDid/ACL/uKiiexPKv+TOktpR3oN2VUshNAxz2qYDOOJRfM8f7k7BROuPA077ZGRpOaCzN/WTi/bf+gfUELwz+COYDZG8eD0UdAoYbuF0ZAp4buGmaxBeYEQt4/16hb70C/+/OWESG9sOR1wfG+Tz791Po3jLqmDdMXarTD1M32ofP1eW+/evlVl3t/8yNjYzY2OeGmcjBtaK6oxY5CLwjWQhQ5csJhEoaP98477vD33nTzzd6oBRXeRjeu957Y03Ozrt0ighqADq3c60rHyMugoYdaxc6EcHgTQHczuFSVcik4ptEAZNoYbQR013IznyK03/BeBzi8cyX4iigQIUoclhLmFjngLwcNHf96BvrtjTf3ebrX0sJiljP+w7/6gfWX+9ydgHlcesXFdszGTfYJYg2OOcbuveNeG5sZt1Jnh1U70IGvZF//3jc9vW5iesor7WHfUFnNZbyonWOOWYlh3IX8dFS4g8sGAB8ZMFYMoD6zWHe3CIQfZ/zRkuHXW8Gr7MG8P18t2FKp4JYIaO0ZoK+sZIAOTd2Z6FLTAR1r4MGbeHb0JYPeKaVj33jQ8bu30o0VnahZdaA+fPShkzH4YY+548qw1bRNrZPg2q51tSwypAFl8C3tKJi8lfmlvkavaBj9+wroGGMeoLdoq90nnjLjMK5WLXhl5H7MI4NTgUPn4uPEA1C6MsfsS0bDeafzTwEyBVUCoJ8pqXrWJhDEVKfUQpD37KOYMTQwyX/OA1yumWpoXN9Ug0/f+Zv+jcIma6Xy+3mTlC6lM29WFzt20apDMCEtK7jqPFpgxSijMGK1iCj/0vXR3xGvQ2sOrUHpXvN6FRKyZ0Ta4XhBV6mGDi3e75XxAShhnfBekXGNOHbVlDXtVPfO1yn2QwD/1+9SLV33UoVxsERq6LxfBXH8rjEYKmyTv7iiLATggJ59KaYvfuYLlFAM/wZgN1D6LgF0Z2jR5O4mU0iR0eTuzV6a5h7TQrFkNURCw7+FAIWoQfr9UcOEyR3lRmF6aczVbOPQiN135902WA0BbpMrNbvmxuvdXw1pG8Fcz+x52vuQd5W6bLo+beedd55t3rLFtVT4v6Glw2+Omurlni6vBIcodfQzRwR4fXbennnyKesth+Yw51xyroP5wvKSt8/E2FDxrVyteEEVArozhqhl0pRI5uaaISLNYaaB3xemYfhxPOc/aLlOFlCmmeoUtfwMDAkUuDZ4JkKlIxAGlhn/Re3dDWEwJXeUXIONhhO/xqvFIQBxpemNaM4//3xPVTt44IAHrm3asNEeueshOzJ72Nb3rrNlD81reivVOET78NMP7IRjtngwHMZ+ybWXen/7M846095+9x2bmp3xXH7ELhDg3C0RqduPF+iqiCblYTwAdBeMIGHDNVFoussAgO6g7osZTOU+10gvAPR6NWjgWDsUluldLrqvHHmaCNKbrxQ8+h7vLC83rWchxGw0VhatCJN+NH3iJ6V0auz8jocLrhMKACU34x/tBE41OK4BAYa+OgX0PABQoKJwrT41fQ/Hzuso7VOLJaCryZ3MTJm+MiAydL6T4wl8IdAqtBQyVB0j7qFAo1oUtST4N0GvtAbmmXsJNClYqMDE8ebNgSCh81ANlKVfU7DQveDzU2aLEwtLTsof9Xodd7o2OrY24V2EfI5b90Tni1ruyp5X49XpHMJcwmlOBR41/ftZjOZjXM2zQXBh2prSka4l50zASsENGjSFPwVWrrXuaZ6wwEws0h8FRaePaHKHG9bpSAJXqaFDoeC70nXANWlQJ64lYMPS6vNPCsuogJK/7tG87sbVoHzpPz3f6lIizdN64LwkyRIpbL7o9LaguAysqWHEiDsuWJu054XdotYSze0hqzNo6DT5NsvtJncwYwA6wAiAzoIxMLcyr9ABvRhKnn762WdeKQyHvz41a+++tM+mJ8ZsaGjE+4kfe9pmO/ecc7x3O7TMpx570ibnJ7zoSE9Hj+24aocDC/KMUbENDVeg3Ze7qnZ4asI2bNrotcZnJqY8Da2/u9dNzx+/s9+QzoYAqK0nneh12PtHhx3I3/3gfQ/WKlcRkRjNhrG5jc8jRuWjUI0zbeTQwzwJoIJGh1z2ctmqwckQABo/QSD+f8G36F3ponbrOYcgKJh5YKlGgBt8QBEQCehuhY8CEfzPAEZCDtbQfe3IvIIg1tXpnfKwvvD1H3fccd4dDYfgFz97LAPwerNm3YUuj3gvezgZAtEaXrn+0ht22PDIiLshMD6UzQWxoaCOF6IR7RygnnWuQwBhnGuw8EDYiJ2nigXff4/R6IgaetToXEvHPKBhLC27hg5AB3Bj3aGh9y3hZ9AyF+R7TMg1+MUg2CBPv1hpATq+zzTZRbTgDT2TCeCYH0HGzWHF0LUs1SoICDiQBDBlzryeh5dMlACggrSCOhmjMjw+g4CuZ9jPYsx1pzbPZi3pO/SMpwCjINLyp4cIeZYepQZH4QXjIgDwfjJlfwaEL1hoUI0ylq9Mzb3K6PB8NYniWsQ7cK0VNPgZx5CngeJ6xAit5UNPgVS1JJwqxFfo+9PxUihMzdqcrwIG9021OI47FRBbNOGzDuc0Wrf4e95PFUqcy0QXF4GboMF90r3U/eU6eHOYGCPD8Suga3MXPlvnBx96uucqiFJD5twU1H1+EtvF78Bf/ExEkzvao/o5iFU+SfewTmD+KaATMHl2U7omYENZcN6PRloxvoDnTZVkna8KR0AN5KGvBehcG903PStHAfqWi8/IAJ0SUtuBjIFcvlkJwYCMAOgODBHQ1WQOQEd1rkxDx4OXVpxxw4fugI7mDtCaCkX/zwOmwMwjIM02au7jXr9uvWvPK/MNe+XpF20ZVcIqnVYzs/UnHWNbt2yxQwcOupb94pNoDRoAa2J+wr73e79nH370YRg/OqTFuuSD60ZssjbnhxK9rSePjNnW406w2ckpO2nLNnv9tdc8hQtgBUvE4fExB4/+oUHXGLt7um1+fi4LinOgYi5/XCuY7FECFWuFIiuwEvjfBfMa5r3FjtAAB1o0fObRPE7/exMR4bg5mpagEXvjGHdpFKwEhhRN7gyq882P6+dtV2OAoY8tBsZhv9wlUOnwbnnQVLZt22b79+/3OeMwIOodcQkoazvYMeBR/2hLS6ELOexXfeVa6x3osw8++tAuu+wye/2NNzzFDBaVjFlhhUD80V1AkzvGX4+BVRDwIGS4ho7NQ+AZ1grCSAT0cCpjS98I/nDDOKBXChmgu4a+WPCa7aBb1HCfh2U/BsUhmK53KVgDGiHsPwNsAjoBHEwA7hxq6WSSOFSu6aIaIVIRo9aeMl52QyNjIiMk49fDzvMHhkNfOM3+KVPhfaz1rtoNgY3MIAV0RvVqEBtBSRlnCk4cQ4upso50q5a9WgcIpiqQtP1u5hUD1zK567wU8Dg2mvQ5Z11P8jGdp4IKnsdubb+Jhp73DljddM85Ls4T55/rpuMnY2faYSo48G8CugKBPg/Ncaihp4If36fA3j4HnI+Wa0/fwT0mvZI+0v1VQFehgmPp6ek5Ks9f94Ctu5W28C5PC1tacoEtfS7H4Pd8jg8dApuXnQb0LC460DMmgy6HlPZVoOC51vNKwKcPXTV0PXsq6KnWne11oWh1mP1j0LOCdvq7Prdt/cQ842dl8wXR5J5EKmaMx4E8VrJKKuqAkuBPzgAdAJEExQHQvWyrR1m3otwJ6IgyTwEdE6SG3lhZdgD2vuKz8zZQ7bZH7nvAhrv7vH0oeqhddO0OT/Vav26dzUxNe7rVgc8+8zKmIAiAVG9fn/vRYR5GHvnk9JRrp6XuUBwfYL79lNPs0w/321K9YQPdvVYuFj0wDiVAEdWOaPup2pwLMQMjw3b40CEb7At+5pDU2QoedP9gTFsBgGM+fvgJ6NAOimXrXkFeeojUBoDRPB6iwIM2zeh5184LwfIRfsKJGdJ+XLuFbzyCP97nZmto8jGewffJiu7ewE8H92rF3RAjIyNWr9VcU0Ir2g8//NA2H3+CgxYOBZqxDA0O2fTUlK8p/nZ3SwXaM0zZZuPj497YBNkBTFNjNzVn2kitiGuEzwHo883gw640i9kc/ACDZsqo4rfcAnQQfgR0+tBRoRBzrAHQY4EHADpM6gB0aABeQa7c9O9B1/gcPnasR6NSsJWOVpQ73g0AB73x4HjqC4SumK9KTddNbyisVA7pXmAwKaDjGdScCTDKHNODi2sZMIffGRSTWgDIINitTbUcvoef4aeDV7S2cR4txtbeXKUdMFrNLxT0AlMK/tk0hoDaHuZGwUQ1VI4PZwZCume/JIyJa8Rn0HSvPnDGAKwGhvicZlNqZQpQBITUh859VHAmqOi43FoT6zuk+05AY5TyamNUlwT3S9eZtEZaxHNUS0UedBplzndn65xo7wSHwK3aU6pIK6QNvlfHpvTFoDwFLxUsYPlTum8DI6apSoU0tVxRIFSBhHTCn5qHnlmoomsSSgmsa1BK8B2Ec57HsMchhkD3WS05oB0VYFQYCtQf/j996Ar6/J30mgp9/h5YKFHvJZrcSZu6Rp8XFAca1PcWjj/vFA+K8/KV0X/IxaIkQs3cP0d0tmjqDugAlOjPZEqSm4e9WliioccWn5mGvrTgvnRo515EPz4b4Ib7ERiFoDWMcXRw2OpTMzbSN+A1wfHumZUFN5339vZ6hHvYpab/jUh1ECa6iEFrhKYPEwV6fuN5yJOGORcA39vV7RXM0BYTvd8X5uvW3dnphUo8gKmz6hr6xuOO9faqnraGlKjGghWijylj1C2ROUiaMCdGQHeQxXsLBWdmlaWgNcPf7XOGph4JHeuKaxhw59HkUdsGqHuEPDTZaH5GFTho6X6A4rUEdm471hnPRM489gpjQR0BuBWw9qhXD0sHyuDiM8wdhwLpWwByFN5B3fqpqSlbKTSt2tvtqXubN2+2Dz74wN+Ntfc87cFBW0QgY9wT/mRUs2voK0seGOIxFFF48QOMugPoTAehQTR095lFwcAzKuLaouufAzpM5svmfeNhhYDrwDX4IqLmg+Dl0fEuRxZssVoMwhSC52IbQ8y5hApS0iXNzWzQyGOPZmcQy8g9XfCOS0xPI9DqGeGBU6ZMgFNAJ+MCzbJN41oanqcAuuCBvsihhCyZDs8u3kMmxpzyo5h2DIpNNRXMgSZjgrw+H9dXq5W2bnGqhbrwFPu0E9gJ9u6GivvISl5cs1QrTNPWyOixRqzYqOutvxPQUwuKazOxmdPnBcVxX44SOiKdpuNVgUiFvLz1TZm4AjYBSq/R78FmAs22p43p/FerpR/2Mfyn1+NdFCpJO0q3ig2Bjlo0p8DIZ0KgViFIgc3ppyPQj1qR1BVEQSIj7jSqO0aIt62bmNzxLPjp3ZKDjo/xnIQ1ZcBgmIRaJWjWXg2Qw/wiqEuUeroGCErlnHX/MwHdM5haikD6Xtyv//RZwGyvJ6+FlwDoPKT6k7+rBAlTOKPq+GCAlRMwzL8oSuNST8jX9X5fKMDfDAuJ69g/OJhawoKALwPMeRBcKgJYIecbTDRaCPz+GD1O4Pc89yhk8Nl68FINB3MgFeLd0F59oWMgSubjjQhI5pcJM3FslNyCRBdS/PwwSLUwZ/pci8g0WYg/2yQEeYFIY1MQzxdnqo2vV4gGVg0D64l1X4LGHoUD13LiQ933TuYe11efiQI6bgHAeyRnWSV/EhbAHAVp9GDh96CdLodWtBiDpH7gd97vnwtF+u8cHN4d0D3sK4IBJb7M8RpMoxQC1dzEhR4AOJTui4fhp+ClV+Fvz+IEmG8fn+lpIbEGv+81gHopzAl5824NiIeCh45mWs6bfjNchzPha+Cpkh1tpRqxzgruGlin54vMmhqcMm28m0FzoN/U/6qCY1OAXNec94Ah4FkcE89tBp6xLgJBn8BHk6f6MEnzre0MZwfXwsWCa9leGO8H2JKmOB4Cup8XAroE46YCA4FXQVI1WAiMFBAVeBV4uJd4Fhm6rj9dHKkWTyDjHEjXecC8mgWFVhGOLQUm9pNfDfSooadgwPctRAtpHphSmOBeq3AR+BWC3II5Wsen/FN/1zPun0eLVHZv1BbD3gae6uc2WrbAdzwIMQIu6VX5Pt+nwK/7yrGG9YD/Gpru0Vq2Y4FYlFP68T0FkMZ0Yz1/bT5q4Y98Bsbg55+YFqPoSR8UAnSvuX/6GZgdnum8HAJuUi8efyNY+agzy9KzUGYiO82uWQvQ8XIlKF2UDNBj67dUyuP3ZH5qsqFZwz9zUGlP02E6iP90DTSglcYSZ0xNNk4PFRcu9UGmBErpJk+K4gYpYSgzwbhD6kL7+JXo9BAdtakOvK1cQj5b58EALWVQZDQAOzf5xRfqIVAGkTd+MmfdHyVYEngbAxbzDjVAMHIlOD6XY9QDqoDGNSIT1TEq0TOXOX0uDzl82Ig0VWGE78G48kyWyrw8ZU1SP1I6ZQ0BAjrGmZncFxfdAoC/lVYIgpmQl/N8rrXuExkBhQLsjc5fmY7fD4HHq+7FzICkzSrGtRqg+xpA4IQwKo0tSHt8lzLT9IxznxTQWcoWYyegK8NuY8ixyNDRNbZbSkEKnm3nD811GgttJT2VR+H3VCBKAZ1MNPWzk6mThpRnkUbyzhVpL937FFz4N6wrmfE2p3RuHpjx2T62CDh8b8qLuB88HyqUMco9J0mjDXf0D47b9yEKyX4mPC2sZb0Ngjt0z4KburPaBzFgmONt28/IR3V+6VorD3GFsZwP6G3jTKr3ZfPB+kXlhjyMfI1jIP+jYNl+PkL0sX7WpshEC1dKk20YBNdprDRJWuT4MAbsn1owlL7cXO89L1vV/tzk3nbIRH3/lwJ6KpFggAzaoabLyWcL5pppO/2odunaU/Tj8/MUlNPN0/lwI3RR2+Yrfk8FRL5DBYKjDiX84bEYSa4GQrPeKs0bdF55m07wwHgzq4dUIMJ6IL4gzWXntbxP10fHic/BeEkw1NLwuQo4TNMgwSlI04JDxpMCLxnhagKTAnqeQKYan64D57S0jEpXwe/cZsWIWgHpj4FgKQP3tr6xsEbe4eX+K6AzEMvBshTei38Ef2rD9MEpzSujUM1PGQn3Rc3leYACIEeUPwFdmR0BigIBTd5tQiVy72Hhihqy3s8xpybblFcQrvoK4wAAIABJREFUNOGOwbxTQE8F0jbAiVHKtLbl8Q896ypQ+O8C6ApYKtyx9CrpknTIa0gz/FuFptWUEAUZpXs9F7rPKX9SEAspf60oda4Bn8UzqTRE6wnoC+bk9GxxTEqT5C9ch3DG/cpMUzpK4ciB9TY+JQoNNO9yPAu+ltFqC+seAJ3A5LAvLlvSR8qzld8pzZBGfc7wAOcAesqnU2GGZw0LAJM/4Sfde/6dZ/kKY/JcpEyh43MV/NVC3C5MxUqdqBOCglUSR6DjwO94f1pW1t+FuKQU0E84/9Rckzs39zfV0PNEOtWQUgmHk/ewewbdtajZf8PAkCPuDCdWmyPzJYHzwOomKnEcBcJRCswkfzGprAXoeQcXEmrmchBLgT6HG6UHNQOuaJ2gRSIdK+5RRq7P9edhXaKGroeacyNh8BBy7VJQB4NgKhPfyfFyn2gaxngUhFMQSAFdn6NrwLmmdKFEj+tVw9B3cU4AdKaNpUwbz4b/VQ+I7iOuh0sHzVgIyrpmuh9YB5rPKcQsxZr0GrCF56uGrmlJKWjrWvLgpr5ECiCkA2UuAHL4BeF2UC2BgiAFAv6tjJTnC4DuZXVjEGCmScWGMgroXLuUDnEN1hlz5X5hDeD/5/orf8hAAWc8upzy+Ac+476k90co8tLK2nSjDXCihp7OWwFP+YnSjwrFCvapBpbHF0hD3Dtek3e+o9PxKPNwniBDgVMFcASs6vsyvsaiOezNERdQeQPT1jyYV6yMuj4pyKeAjvLHWB8FdBcmWRkUHi6posaMhtX2W8eXziUIIVJ7XgBdr03PrY/Pa7cH11p2DtGno7OrTZ9MFSfQNhUa0mMrHgTzDo1U0vPLs628kmNvU6A8fic0d+I/7icVAryfAhH5pT8L1o9YJp3PLhDQlVnqJpKRpIw3G1xsHZm3QSqxKuHrorq5UwLtfNEpwRUKoTrXGoDOoKG8Q8sDtRrYYxxeszup1qYETctCeij9b/HL6pop0WulH46DDCLV0PPewY1WglWBwIvUrHY6IvGuBeiU9lcDdLwrJeg8jdbXUoqykMDVfMb5KRPVoC/VXHgtASKlpQwMUTo4Hog8rSgPEBSQPFI5+uhJl3kMOBNAYwMHXAP/LeMb8DeFHgI6DqT6oBXQ+Q4N1so0hyRARwEF12Sao9e0gLmzFWOh54zCeN58fK5Ry/H4jRj3oDnqqfVF90DXkGZ9XI/9xHsJ7uqSScfhsR4R0POAQ8+hkngGPlFHUh86r0vpRd+dPosCD9eZwEGeyM/z9i/lMbyHTFl96MqwW2OIvuCknj15hQqafLaCL+IQ1gJ0asDtQJ6tUojy9gJV7TFMfIfyL11Dvx6VQmNanrcs9e5lwUfOWhOMAcrAOAam0b2U7nu6T8p/OeoMdMXknvJfrh9dLmrByzTplRXrqqLKZax9IS4PBXblf3xOWK+ilYohBmE1QEeUf3pu1Ee/tIyGLu0aOvkQr8McVEPP1jICepvJHWlruhjpxv+mgJ53IFWiIsOnlEQphYCuBJX5NBE8IRXU0hqHevAU0HUOPBCrfh+jMBXUU0aymvTqlgVJb+J7FbDyDkQeoKeErAdKBQEVFrAeEHhSVwTvVQaQx7TwmZfUjRI0hTYlQJrkCSI05fKaVJNRs7eaoNSkxGfgJ4I+uB7KUPl8dXmQcWFeXONKFS6D4KMjkyDYU+tM917H5YUvogCpIMXnUyvnPficWmfWdEdM7hgbQRrjWUtDb9vLyBS4nlwLPINj4UHP6AyCMDJMJA+eTC8T+iTYjzTAc+O+8yiUcn7qY87oNIksTs8KAR3XE9BpfmdhkbwzBEaa+jDTc0AhSe9X+mbRkDweRjpR2uO66By8d0IURtM5qyKTrhHXMRVE+Wxcr4VVFOxbArp/mquhc7/0Pj3H+J2ZF0q7awlCpDkCUr2OtONgBtfzRz6NOAhVJpQXgf9pULQH21LTj8GwMMO79s46DcvB0qV8I+VTei4Y5a28XgEdRV0QFJsCOteA51f5VsZH4BJGQFtinVDayON/rbOFoLqWdUP5is5B6VV5kZ9nb+wSurSpcMhzjPWnBZXXZICPCqOxiFimzADQuaB5EiQXUglbP4PJLg8MOXAlBtU06JP0MpqiofvkyWChqdCk3BbLGEbKMeURMMekgM756QFhpafVAJ2EnW6KP8vLrx6tH3Pu+JmnYXOzaXlYC5BXC2rx8cb0NA2KS+fIv9MDyzGy1jf3icRKTTB1uRBcdL303hTQuQZtpmJhnqqhp64AHTuJONNO4zMQFMdKZUqjKiDyAHNOOnZ2c9JrcC8OMrXMDABj5TMy6TSCncKbAroySb6fWgcFjhRkSM9YD+yPMqM2wQhgjN4ICaCrYIaxc+0VDHCNV7pC7YPoTuB7U4BS2ufZ0X3AHjJuIAX0TGPLc0nBJRL7iSsg6fnhmiqQpEyxLYsiKVNNtwPXJKVP105zwEznrGciFX6VCfMeBXQtfJN3NhHQmRaGSfmZrkc69yw7R/ihXqP8R9cwrAPqHCyF+hmybvo7BTw9ixlYRdrxv2MPCt7LoDiAPFLXFNBJ/+l6pViB71OFSM+pZ68UAGotQFfa13VM183fJUGZeTSO+3HWM7AUK0oYx+cHxaklgrSiwiN6wwDQ1TKm510tqKS97DNUEUWxNQ2KI6ArqKfSDgk020jxZSig6yFXItTDRI2fGlVoTamkHvOwmXoV08yYbqbPxV0kON0QZQ4KyGTMnwfo+qw0aKNt45EHytao0rFID7SaPdND4QV1YsOWlKD4NwFdtTQSNRhxB5rMiBZG4uMe6iHR/ePzleAUfBQEUsBOwZXf50nBjKKnyUjBDO+jn4jvJsPl+NRkToLG+3ko5muzmQ89TyAAYDOohJoBDzregbQ8BzexUuDZzH2mD5lrTg0d93oQHAWLmL6F6xTQlYmqQMG9SIWCVGAhQHJdSLs+fzDURVSyCzEApO+UqWXWsBgESUGCgM7yxLifKW58FsejJ1RpjL5yAjo0Cq4Rc3CVgalAAHOxV/HKyYNXEFVBQ4UNjFHPv/IG0g/nijHrOKhNQcOnyVWZfgZMSX8L1S65Rnqu2uYX05BSwVSfrd3S9HPeQ5Mxzxafz/MJ+tV/eWtA2lU+Hq6DiTwUplIhV/ln6jJQem6LIcoBdKwr0sK8Zj9rjsc6GRSY1fycJ9Sl9KdzCV0ekaXRUipTEKdAlc4v6mOh7XVOkx3yNLqdVHAj/1v2+JUQFEucUT6C6xAsys/U+kY//LL3Ul90wR3f41lMWaViQQ2dP3Et+ALKxqKGRxugH3fuySHWUYLFdPIpkaeAGmp7hDxkTh5EiGekzFnfQcL0PGiJ8vSFYZ5izEFmMCaZpx7SPKmuZRIJfk2Cso6TzIC1cBUA9XcKIHoouYHwvdbq9TZzFQmOB5/anAoR3DRYJ9BLWzV0AptqbdwfFRQcHFipSvYvZQqMvG4RYSsAA9fCx5P6iPA5wSdlRu2iV7tARULk2nLt6QMiTVDIIQGTIZJpKTBTQk+ZEtez3AEfP9ogFvzwaFaFCnw6bgI4g3WqlWrIB43CmfdDj7EDqsGrIODnIFqW4EekaZBrwHekDCV9RmY+lChXrgPGoGlXFEzwDDy3WulwDXcluhzIdBT8VaDUs+LrUSjYXG3e6Q9nhGU2MReaulXgUIGP68l94R7jfXgO1xPXKU2T8flYAOTQMrQwRpJihPenDFPpiLnQCla6fnrulK/5+KOGljL0PDBP+aMKNTo/XReOk2NIx4K/K5XQC2Ktf6uBNO5hRUPyX43f4B6S5jhO/B3OPMqgdoRYbUmt1LOWdy95CU3uQbhEZHt7DQ0v8oTId+0IFru7cY/Ux8/3EuS5fmrd47tBowiYRpQ76mAov0p5KDVaX68oXPh+QpBfXFpToKMgQuGtXTBAL4DObO0oJFJJIl8jbyAW6N/Q0OlDx7O511wL7Ke6wTAXFDtzASA2d3HBJsbWFP4tAJ2Ek0X/xiR5ZSwqGKgk5kFpAujOgBiJuAqgc3Gp7eUdBj2AeYBOomZAkB42PZRkQMqIM8YW09bItHhfqomlc6fkxbkzyp3P0QOMzeRc0nlqnn4qgaZCCUFaNW+Og8wpfT+eQZDL2z++g2tDqRt/UyrFO1LtV5mHzjVl/DwQGF+qGfFamNxD+csgDYN+9HCriVr31Q+J5/Ei3aa99zmEHPrOdI66PhQ8IZAhUp6aPINmeLi7u7uPClrStVSTaMo88Q5I4nwmhQQy70oHmuTAj9cS0hT8ON4UyLL3o3Rzo+6CIYVM3ENrCveO+6Dj5nkhbVJ7wD1kXEw55P2pkKqVAzl3/cl3cE5kcpyXPy/WqUgFe96jtM3nZecI4AKBI5oI84BT56xMXc2wep/SWLpG+cAcqq2l33Fd1Tyd8gEHgPhCngcCENdKFRK+g+dpaQlBm+3Nabj+6dnm3rUBW+Tc/m43u4dYBH8Pq13GFtLkoyzzS2ClBeAoZSUG++FZCvDkLS5ALi9ZCd0k1wB0nB0COgEz4+ki0Ol89XflVbq3YbwQqEL0PJ+p9MaxEx8pbOnfxRLm14r/SQEd65QCOspuu/VLotz/zQAd0gEHSGLC35gwgTRlBAqe3oEsArpLehHQHUxQSzf2DGcAGoUETiBPwlOBgcwQ70zH6ZKUoGTepuYBTnawYpWz9BAr41ANg4chY3Aw1Xilo/a0ET24qclJmWuwNYfiNiodqkCRCR9Jygefk0qFnAsZolb7UqLlO1SC1Xelh1DXBO/mgeb7yUg4d/5krfJUys6AsxnKrxLkMAaCv66jHpRsn5tN66yiG1ysfLe87GAEEKZgsFpQoz8btfoXF9ztQsZLczuZJgFdwUhI7qhOU+n8cXDxTE2Fw/0OwOWSaxiIzOF+pkCmAg5pqSWQFj2okoFNeQJ5xogld1iFRTwT13C+GAefw2C5FPB0/dlmOBcwpE8114VnO2OiOD+s8ijgRj6R55LL1hjnLlYKywNbntc8IYPvVJNsCoIEH91T5YXh89CtL+MJERx4XZ5A3cZvolmf8+W4eD8tNDo2rEk4TwHQyQR5j55jPZd6nvw8QzOMe5Rq6AR0PJtBhy6IxQA8nt/UpclzohYQ8jb9ztPJVoAPKDzWqtTJ8ZKelH8cpQAmMRxqLVM6S+m3xcsQlNjeTZHfcQ0pHJPn4SfPoc8dMQCxdLPyQs4V1+cBuvOlQij7TZO7z+9fq6F7GVLRyEnEZLB6GPRQZhMXDZ2Arib33wTQVQNJf6fW6AKCtM/LAD4JolHgwe9kWGSUZHD+ntg+UQUUHjYSgQY1qbRMDU8BXQ8MD6Deo+DL+0Nf9HZAVzAlYem4/WBFxoFrFQR0jbB21LJUClWfkAK6MisejtRkqsBH83ieQMQ1XQ2Qsv0ohaASrI0KlNw3nWsqVECrgMmaDA7jBwOgyZ2ms3R/lUF7K9wIKDy0PANc25Sm9H49rLp+3H+6LehzU4ZNHzrqDWJ/SOtkAni2uiD4Lq4drFNoTASBhOuHn+qaWk1DTMdHRkVgwvegHQoiuXsMob8YcpaVvjgG7qGui54vN7fHuigKWCocpOPn+PyZACWYXKWeue6NCl55v+Odur4qfHPMKmwobyJNdHbCPdHS0HXs3Mc8YUOFotSCg3FQYKawxeu5T4HmA6DDz610pYB+tAAiAXQFc+uUr2nU0LOxhgmGVDZJZ2Xdfo5Z+YfSCMfDM0hQb/vpZb/B/472oatAowpOm9AF11UpNPzm+1SQSNfkaGAvWL0W0jQpUKWArvuf4l/g4e2V4nQNSLtcA1yP3xn5DkB3UNeguP+/AB2DV4Z9lHTHnL8o6WEiXBj6xRC0U650BIYZm8eQ4LmxBKq1Dp8yehU0HLySlIX0OZSQ003zjZN+yG2EItoMAU3NhgQZF1xAjBFgdcP5PPZ7psSm7/FguMjQUumSzIWHm+tGoYDCEwhEwZ3aLcZLbVOZIMehYJcyXGUeajKmgITrVdBSwNMDoNfngR2uRdoaAJ1rSk2R+6zMTZ/n88NBRD/kaN7TGAC1QHDOetjD/rfWH3+nAg1plGPLY8x0qeh3XD/+5F7hmjYGgRF4UE8QZvJcHqAfzoU0oRo6AB1MWQUgAjrWA2mF3P8UbDAvgLY3s4n1HCjUYJygpTTKuw14YakRhk/61/Eq3ziKztiESDJN8gCZ96lwSxBC22Tt9pYy7ZRvKX/gXNP1TWkhj75b57tyVKW4vDmnc+czCZYU/PX8ku/lAVMYM+imnPVqIH3rGvAZbYIULYoxKNh5t5R+9fnnmNz9uVF4IqDn0ZSul545VSR8TojfQjfGaGJQvsPx8nzpmVKhQ3tg5GEI7+c42/GmYI16KKyjCpMKkbyPvIe0kQG/mNx5H6/lmaTCTOGMqcYA83/zoDjAkQbBcTB4OQ4zfYvpRDgh1ml3omA0ZGRcqwG6Tjg9wOnf1HBwDzenzaeeaOjpYeL4U6nV5xNzeHVu6e8gJL1XARU+9AaaKyQaim4+A5VUYqUGzsYlaUiNMs21TP7UfhUoyPTJxNMoV5VkMU48PyVorgE+V5O97o3ek3eQ+BmJWq9XKb1UDj4ojpeAjutpbsvoSlJ7MC9ECENDBKATEDE/9SFndBqDTjh//5mkDX4eQ1DmpUwr777VmHobYwKQey3q9g5ZpHXQieZBK8PzPcf+rSxnLgOCssbErJZWyD1GgA5jF7g2au7mM3W+GcBGQGelt5QOeVbyAMnniD1J0llTAFZwWg3QP8+Hnu5VCvpKE9zLtcbRzgtbpV/z6CAFPK4Rr0VKmK6buhgI8qlgSPABoBeR9oSa4JJpoPxD90/nFrTLYB2kcMR8dr8u+vfxbA2KS33oyivSdVU+qIpEBpglWJjgS149qDAt/dsm1EKhkkqDecJcHv9v7VPBFhqLGf9TwZ/zwmc8Dxw3FSXHoxgUR9AmrfFZGFMK6IyIR8qaArq/81+roUNK0hw6DIBaEVNaODkSuWoZoU5S2BAyVdXQaXL3a6TmtGpQawEqfZAcF35qJKjmkadSMO9RQiZw+EGL3eD0MwUinbceRPzuEioaWDTqWepTarahMKDjonnYfUgwl8e0t5SRcK0VcDkGHS81bRU0VCqnj1DNVvouNcmTGPF8gigCONqEmCi8kAbIXPQwKfCr1JoSewBVBITFTn5RS8ScMG4ADfefQhwFBDetozVsuSMDdLwX12PM+Mf78xi2X4DDFiv18QCuxqB0D/V5ZJir3a/Xpmvk3eYioOO91OTJCDnX1QCIhWVgcuf5o0CjjIj35wkkbKuL70BrtPiQ1ggqShsZsFJjiwSlwgp/V5cL58dnM+1Os0T0Gen5Uy0rAyFUqktM7kp/bbxKopD5LDL8lHcoKKbjUH7F5iz6Tv09vVd5KL6DUErNVQU2Fa4UxNqF29A+NcVD1YpV8+Q5Jv9QhUbz0P26qKED0Cmw+fhi2hrHwfOte6trSf6FuXKepFVgw3x9Pkt7TtcG71P+p4DrPAoZVux2mXRm47PyLGjkf3gxfOik5zxAp1BNOgYfQuYM7nHzeaOWFcbiPun55RyIBfjJdFAAOv5zKy0bLP1rAZ2gpsyDzADAiQO/FqA7eMdKSZikSy+xvrofWGpBIJKkaxXemWqQrcUOv6WATstBWNCV0H40/vNNzKlpnB3qWBmOxIef0FA4bh5yBT8eCAUjbC7GDUCHhs7SozTL67VqEqeAASbC1CK4JDSoTpkFD4EyemWU+JyCAfeM+dckKlxDjVjN7E7EXphi0bVcPfigCcwNe4n18fVgn+VKR0bMDrwgSjlM/tzYkAefqw/NGQ1oIiuE0fSULRSW4RqylS3WFweHJv8A6E0/wHgHwNrT3ADoONTRKgQT89z8vAskvX29Pn7uB2lDgW0Zmg1b47KFbvQZKvPk87HOtLCAmXdWQ+EKCGfKeN1qUyrlRve7P72AUpuhfSwZpZah9T3DeBA36cJnjECO9dOxji54Iwo4ngFnOrRQINgttpVtA5WInjwTWcBesWCo662R7cqESHdOi5F2QrtltMQNMSB8Jpkp3ovn8zzpuQvzQx4ugmolqDTrLR2AyscQe1eHdQjVHZ3m2F4DQhELzEg+Ndv30keJ8RC4gtZpTl+ZgCJ109O5qGCmQkdHR6BLFbL5uwpBqcDA7+ADR8VCWkmVBxFMuLa6fn6+pSc458DnZvfQzRP97KlwhxgqCkc8lwR05ylSPc7XIPJ0jsU1ZLFQ6jgwFg0KJB8iXUCZmZ2fPboXiPjEydfIx6h8ulCAPYxtp/MEKvLAVCAmXgBD0UsAbgvyP64b78EegA9RMQJ/7enpiVk0SzY2PnYUoKtgQIujnqWWAh1on/3U/Zwec/aJzdWIJe9AumQTE+kxCQCLSk7phijApgvj2j1MtrGWNhmgGlBSHwYX2RljNJWmPcb1QJAgFOham8d+5a1ROnNgMZto7nDi6wgARaZOJkPGkDF9yakl4SkzY3BTOFAr/i4Ul8E7uN5qkqF5hWusoOpEyT7hSUSwMpDVCbLp89Ie93x+thfSHlYFDZes0emnseigqBow06AgQcM/C8DAO2bmZm3d+vU2PTsTzL3wsRaK1lkJ4Io1wLXeFhY+4Y4gzU5NTdnIyIi9+867NjQ4aIsLIap9sdGw4cEB++jDj2zL1i1WqwfNGiTe29vrQIAI+OAjR0W1kgfBoLIa/rnLApWsEOkbhT+slbs5vE/xUqa80JLUftgAFgDBVlANzwfPiDJvlfqDWR+9ygHa0Q9XLvu4xycmbXh0xA4cPGjdPb1R+m616IWZFIwyAFTTCtgjFPAoFK1Rq1t/f78dHjtiG47ZZLONGjiXCymDAwO2WG9Yc3HZ+ru6bXpy2rq6um1sfMLWr1/v5uup2Rnr6e39fyu7kh1Jrip6coiMjIicauyqbjUY261eAB/EBssC5B0LZBlLIC9ACDEtELBghZARH8Caj0DCYLPAlifc7qrKzMoxcgx07ns38uZzVtMUQunOId503z3nDu8+WQeSDDnrS/n37UmZzDKJyh25IrBy/bu9Hj765GN5pVypLIkVWwCz6RQPLu8jn89FbqkMuTahZWVBQ0M2VudYnYJqgVaWYdAfgpflZFkL9WodlaKK+WwmczEajdBqpY7QFVvM8xnu3TvHf548QYXEL25iu1zh4uQM/atrZDzlwItmuP71KobjETrdrhgny3mOVpLKfPMEAwEl1J9WR1qrS3WQyhBfCehKQvdIjylWYvWZ6j83t1r74+6krmcZPFJ/oBHtH5nzxWAka4nrrPUR3LZyu8scl5Njvy5Zf+9P15R7Tv8saMpcyKbi0cFd6dlwLlUv6jPsftJKcXJhnKnDbueXe9mekFHCo+QivBwoJFb2rpDQc+E8ma7vFl9sX1RuQ2NN8YPhQrXeVdfrmNW7YHVOmEcgORBm7M8N6HZRdNB8DYEmBHTLtu2g9XkrHj0wgK4Trp+rS0bbtEDlFLKLBdpn2zY1HvgFYfLX3xWegRp5laNgWn5WJ5UKSsrU+vZKa1GTP4yVafuii6NgbRdWGHKxkdu+lEGqMuAztO/KTK3lr/OjwqDP3xNYk319iLSxfdnQ3mIRkuSLBCmD1j7Y3aoCKxO/cjEyLSohn/njfGyTILEkaavXBCQIFnJlJz0kzK5erOQKQwmD+HP9SgDYr5ubGzTihgA6Nx//COgkE3EUYTYeYz6f4eLyUj5zLiwXOx6PR0jTxFnwDLXUa+7+cibCscKUeA4YgmnsFUKJWN+dAL9e+YRMFxYSi3fvIh8gqsd774WE18bGVAaVdW/WK3S6KTYbd6NTLmVe61KsKGrGUpaz1W7vrrn0ysMlkvGWwgqGo4FY6c1ahHaasbg2WH1xvlwgbqXoj26xrhRiPdM9G1VqaNbqaLEgxpbKqIbh7S2aSVPWZDKfYS3rszsSyX5LPW7viZHl9SQmbtCC3sh5cLZ7PeiXMqUeNPGINBqYTaZEfyzyXC7FEOJqvAChjmG7qlAPA3qByWRUelqyJEOtUscyJ4GolMleeT5HyvFJXbEN4riB4+MjfH5zjXqaCqnb5ks0q3VMb0fIEgfot9Mx0l4HRa2KRtKUW8O2qzWK9QarWS65C1wni2aWPKvBY3WP6A8jQywscxegHyLiofyR3CnIhqDG98NjYXv7WEqnugJJojfkfw4chYj4LHV7BK1cIzVcDpwSsm2ocXII1OW5UgtgV0f+kP4Pwbwcr7ltLcQZ254CeuhFVjKh5XNLvRYUWtN1CD2vlmyE7YdEXscVklf2U8NuYS6aDaVYnFUPH9sIc1RKQL+LYVihCjsjTM2AOp9hO64gcxAM/JvMUbSAboFHhdcSCCu8BCQBIFOL2X6uAGUne3/iK6j4uOuzAF2UCUFXr5nUc69e8O31jap4dByWLVrXkvRNXK3u+k6dR7tImtCm86AM0QqrEgFdC43Dl5vyQFlD/T3nj6Vj7eUk1u3LZ1Ohhptxt6mZteoqLkm2tSE10r6ESZwrluAcNSIBK97hTuVPQK9tgZggS08DEyx5PlbW1LlGabHyPQJ7u+WsVYl9+SpPdFnT3iZJIBsfT8dCDrrdrgC9i6+zYlUNLMQi95dLZrvzBKxp2dZdGEA3oYZ8aJ2Ss0jyFY9n+gsUdvPB6xPd9ZWhrOpaa7zL7g2VS679Ip8gTZtopokkKDV81br+YIC4mYiVyclwl0C49C15tr+H+fj8WL6zzheoFcBiNpf5Pj47xZLwVaugqFYQJ02sFkt00gzr+QKTmwFqFRZxcu54FudopqmA+WyRI2u3xMoeDIcupGQAXeTd8zap8+gBXcIG9LrRhe/rfNPDQsuc8kHLloVWaVGLxT6fy5pbD1sIYjapKVSKBNJGo47xeIxGxHyIBiajKZbzJZI4kf9TDhaL3B8PWmE6nyDLCOLAcDJGIp87MK+sNqA0sX8xPUOTMcaLOZIgyCtVAAALW0lEQVRuG5PZVNY4acRCSrJGUwgirXhn+e9MVKvDtP+qw1TP6vctoKtcqewc0oWljKpBcnc+mDyOz7rrz2WJuz0qbRlAl3aoH6SSnA9Tm7a0oI21Dg+1ox6C0KCSeSCYuRvFy/wPO3Z+R6uqqV7fe2XIKdpdv21/q+O2OUdqrJR9IeEhITIhM2uFsy170kf3ra4B27DPtPhoAd3Oi8qByrKEvbwXQ59l/60GgQK65qlYT6rqHplTutwtmGvjVnBCQLVMRVxnvg62CpBOpoKTfaZtXBaHwuSvf1QwUhari2fb18+cdeUrmZnLPvQ32sc7pVk++N+AXsawPaBL+8pO/09At+NQQF+uFnuAzl4p67IJIVaQ7XpZxh8+P1zDkEUqoJfjMeECFTi7obTdndJ1lqIclWEJTxOOoauOc8eqaxpXpdV80+/Le+LWpgVAt6G3/NhfggLBxYU+qpjNZzg5PS0TQSbjsVgPl5eXYoVPbm9FofK5veMjLJcLiRu3221xmfNIG13szAamApYNLK7EjTt/zsIXBHlfC51j1Jg4PQW01BzxckRj32PEDGEnYXftF2uhW++VsOyCngRC4gbL5QrTyVRUKmNsg8EAZ2fnKDaMkLmzifSCyB6jAhQvA7AsmGVbQTtJ0UlbEoYgCJ+cn2E4m2BdBUazqYAz3ckPL+8jQhXb+QLtrI3heILu0ZEkZ9Jao2U/nk2RZKl4KOitEG8NQT2w0GldbZcL0NNAhFysV0hambxyX5OIXVxcYDwaYb1YIo2bQjiyZiJeltvRCL2zEyERVkla/WEJZgj2nJRmsyFkr5W1ENUirPIVmlGCZhQLORoOBqCFTi9P3Iyw2iyRZqm43et8r9XGzU0f3STDmlb3aiOALZ6lzRqdsxO0j3q4GjDWuZGwxnwyRbuZStlWkj57n7Ul8lwr1R/WM6d60u1XWuzO86Sk3I7TEnadi90+d3lA+ncINJ8H0Mtyc56klc/zpVv1KtS9AjT+S0K+zZ8lNqrLQn2lX5ecDw/oGuKzBhG/p/rnEEByn/O2NSH/3qizz1EjiWugJ1fsHEppWn/KxXpBLUbZ/iigW5m0Mf5wHhT/QuNK+6gG096pq0D/cwyKZeppsJa7GiKlQXH59Rclhm4n3U6eKnbrCrGAzs6EgG6F2gqUtWR08Nz4tNBFaRilavtgWU35O28BSnzuGYAeCvS+wEnG0C7+spO00mpVBU4L3V7rKptPC8+Y+bPzpPOqrO8uQGesWBeOr7rAeqb0rg2h79vnhxa6VQ6HAJ2KXgujWIVySDi1vZ2lVEXVl1aUmsia3e6zR0VOaNXy6AqPJPL9bSGuX4I6gSlnAppkKrmNKTLinZgkeqJE/QUUtDyTNPF1jAtcX13hpRdekKQSxurTVoZ6HKE/HIgngLHdTqcNXoDR8LFzcRVTYUsyXYGtJO3s5I9jFFJBwCVgsNa9JxlagGWnkBk2cGbLvuW0O5Mext0sMyegz3N6FOoSj6W3Q9Z+WyCfzp11VDhrWEIa5pVtsn9R0pCjO7TQ+fl8OhPy0ep1UYkj1JIYs9VCYsCj4S3un55j0h9KqCOf55guV0hpjddrWDHrdrV0QJc0JdeB4xci4o+Y+cFKH6vbAp1GjDVBnZZ2BZivlvLKf8vVvkWBtJmg22qLu5oubb52shbiNMF8u8ay2BElm3ug8mgBax/UC2yKtYz57PQMm9UGlU0FzaiJ66fXnCBcklCMR2h1WgLmRcWRs9vREMfnZyiiCE8/v8LF0QkaRUVAnV4cxsuTdgtPBzeoJzEqUV3CH1GthsntSPIQSBCpF7R0pwKYNTo4Bq0PYA0VHadmudv9FhIX1Zth+JFyy+Iwui+tHg/3+h7q+n+4GLTbd25d9+/JEgvaX16jyYBlW/4nmrgcAu6h/WD1mOwhD+ian2GBTvuvVqvdY2VbTOfwBxd1zkJioL9TwLY5SDJslwBz57E9ft/KZGgoWhnVPtu50JBoqKM1l0qSiiVhdxdiVTnhZ2rclWE6r5vsOCyuVgjooUBYhmLdXIc6rG4HG3u1DDsUrJDBWQvdgmEoxKErRpTxc7jcQ0Khgu368XyALs8QT4JT/JpVq4Cu++GuTaSLqWNQVsXNIAlFzwB0ywBVaK1w63+rYOkclowtOI5hN7Ykr0X1L2ZYm4t6VKCsTCgxIRmq1uri7qaFrnIkMXUy7wJIkwT5bC7JWASURy+9hPHtSABzmS/QabfdfcSmGI/MY3mFbiEJXbQUCWD8726vK1bzlx4+xCcffiiJbwSlf3/wPi4eXLrM52oFSZZgMhk7C52AzrgwrXM5quKAmIDO87iWSGmhFcZ3CWjPcrkXRC/zd0je7yJ0BPQtnIVNC3OZL7FervD0syd49OLLGA1uxdIs3ZJadVzCmyysUaDRamK9XSOfzsQCZvun52f44OOPcHr/Au9/+jHW2KJ3fCzWe7eZ4frTz/DVR49xfX2D0wcP8M577wpRonKndU3rnmvKi1u0LKyuqewbtk2StilQzReIKhU0Wxl6pyd451/vontyjKSduUTI8VjwglXnCeYvPvwyxoOhhAcY0NgmEfKtO+6ma2CVoLofLUDsAI8WGgR822kLt/0hokqEuB5j2B/i8aPHInOLZY7ze+f453v/QO+4y7N+4ug/v3+JfLtFvz9AVmsAixX6nz3F45cf4er6ClmnjZPLe/jbO39HI0sE0CUXo1oTeW5nmUse9PdZa//VqlYQCQsWcSwcFxU5Zdden2rJi5Urqzd343eAboHcgqYlEHcBOgm5JMDJuu4AXfa4XGCimf3iz9yF1XwoL3S5W3AJ2/xCPykXJNOs924SrQ8ZRft62xNohncY8qjsh7ysVU0vns4X+6Yu6xJ0mZi5lxezHzrR2wPVULKArvNr9bLtp8UwGy5V41VfbRK06nF+n94JxQrrQbAxdMXdUsdcfO0rz8xy13R7K2iq0HVAoQvgLhANGZpTqCgt9EOAroAWumIU0D2xLMEkbMNuhJBFPo/LvWRgHtAt2FBRiUvtwF3CKrxhUpQyM+0/FYuNofN31uUesnIL4Lomz7LQDxGy8nc+KU4tUr4fslHtizJC9rt8JvMPPMEpAd8fVREXd7UmYE7X7GnvCCfdI/zyZz/HSe8ITcQ+OXbnMmT73N72b4kV6uAVgUA/H+Cbr7wi2fJJmuJPb7+Nk7gniU4z5Hj129/CeDYRVymTu/goWr/qcq+RJLA6llwYQc9QDeuNS9rjnzJlegJkLvjbaFepUF3xO3JDpefYtZU7K2f22JWMz8c0Zf2xRZLFGE1GqKEqoHx+dIJO1sYff/sH1OVdjTNq9S0X6ZQ62thijgUi8IINl1y0xFKysl997TsClMf372E0nYi1zAztrB7jOGvj97/5HZpRivevPsWbP/yBu+CCc3w7ROeohydPPxcSy3k+ZKHLPeybAn/9819ASJgiFxf/d1//Hm5nE3HzU9kymZHJcFncxEmnh1//4lc4bnTE7T8u5vjGa69itmXGvwMmOc7pL8tRd7UlkzqHTonSwtxKnkcryTAZjtFr95BGCc6OT/HG62/gvHUmc8K5evOt72OxXkiexWqzwrZawXS1kkx/AnovydCqx/jJWz/GBhtEiNHfjPCjn/4E00UuuQUkCCdHRxje9NHrdCSpj6CsfQ37z/1PULFuVQvorsrhfv5JCAo7AN9lVDs9wNLUDoBCIhkaXyG4yu8lBs1jrx4Qg6tEqdfoUVOXuwV01Xl6udUhUCx1Z7A/SmD3sl2eoNDjhIbc31VpUPaY8A16aZxHzVrzilEM7amHhN1Q97voVc6fz4uxnjSLGQT00MNiP7d73865fkcT3Syg63qpvHOMSgJVvvl9/W1IDGxfw+f/F/c/ZmYRNV1kAAAAAElFTkSuQmC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Rectangle 2"/>
          <p:cNvSpPr/>
          <p:nvPr/>
        </p:nvSpPr>
        <p:spPr>
          <a:xfrm>
            <a:off x="460376" y="361950"/>
            <a:ext cx="7004050" cy="4339650"/>
          </a:xfrm>
          <a:prstGeom prst="rect">
            <a:avLst/>
          </a:prstGeom>
        </p:spPr>
        <p:txBody>
          <a:bodyPr wrap="square">
            <a:spAutoFit/>
          </a:bodyPr>
          <a:lstStyle/>
          <a:p>
            <a:r>
              <a:rPr lang="vi-VN" sz="2400" dirty="0"/>
              <a:t/>
            </a:r>
            <a:br>
              <a:rPr lang="vi-VN" sz="2400" dirty="0"/>
            </a:br>
            <a:r>
              <a:rPr lang="vi-VN" sz="2400" dirty="0"/>
              <a:t/>
            </a:r>
            <a:br>
              <a:rPr lang="vi-VN" sz="2400" dirty="0"/>
            </a:br>
            <a:r>
              <a:rPr lang="vi-VN" sz="2400" dirty="0"/>
              <a:t>Chữ bắt đầu có trước</a:t>
            </a:r>
            <a:br>
              <a:rPr lang="vi-VN" sz="2400" dirty="0"/>
            </a:br>
            <a:r>
              <a:rPr lang="vi-VN" sz="2400" dirty="0"/>
              <a:t>Rồi có ghế có bàn</a:t>
            </a:r>
            <a:br>
              <a:rPr lang="vi-VN" sz="2400" dirty="0"/>
            </a:br>
            <a:r>
              <a:rPr lang="vi-VN" sz="2400" dirty="0"/>
              <a:t>Rồi có lớp có trường</a:t>
            </a:r>
            <a:br>
              <a:rPr lang="vi-VN" sz="2400" dirty="0"/>
            </a:br>
            <a:r>
              <a:rPr lang="vi-VN" sz="2400" dirty="0"/>
              <a:t>Và sinh ra thầy giáo...</a:t>
            </a:r>
            <a:br>
              <a:rPr lang="vi-VN" sz="2400" dirty="0"/>
            </a:br>
            <a:r>
              <a:rPr lang="vi-VN" sz="2400" dirty="0"/>
              <a:t>Cái bảng bằng cái chiếu</a:t>
            </a:r>
            <a:br>
              <a:rPr lang="vi-VN" sz="2400" dirty="0"/>
            </a:br>
            <a:r>
              <a:rPr lang="vi-VN" sz="2400" dirty="0"/>
              <a:t>Cục phấn từ đá ra</a:t>
            </a:r>
            <a:br>
              <a:rPr lang="vi-VN" sz="2400" dirty="0"/>
            </a:br>
            <a:r>
              <a:rPr lang="vi-VN" sz="2400" dirty="0"/>
              <a:t>Thầy viết chữ thật to</a:t>
            </a:r>
            <a:br>
              <a:rPr lang="vi-VN" sz="2400" dirty="0"/>
            </a:br>
            <a:r>
              <a:rPr lang="vi-VN" sz="2400" dirty="0"/>
              <a:t>“Chuyện loài người” trước nhất</a:t>
            </a:r>
          </a:p>
          <a:p>
            <a:r>
              <a:rPr lang="vi-VN" dirty="0"/>
              <a:t/>
            </a:r>
            <a:br>
              <a:rPr lang="vi-VN" dirty="0"/>
            </a:br>
            <a:endParaRPr lang="en-US" dirty="0"/>
          </a:p>
        </p:txBody>
      </p:sp>
    </p:spTree>
    <p:extLst>
      <p:ext uri="{BB962C8B-B14F-4D97-AF65-F5344CB8AC3E}">
        <p14:creationId xmlns:p14="http://schemas.microsoft.com/office/powerpoint/2010/main" val="261739287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590550"/>
            <a:ext cx="6705600" cy="3810000"/>
          </a:xfrm>
        </p:spPr>
        <p:txBody>
          <a:bodyPr>
            <a:noAutofit/>
          </a:bodyPr>
          <a:lstStyle/>
          <a:p>
            <a:pPr algn="l"/>
            <a:r>
              <a:rPr lang="en-US" sz="3600" dirty="0" smtClean="0"/>
              <a:t/>
            </a:r>
            <a:br>
              <a:rPr lang="en-US" sz="3600" dirty="0" smtClean="0"/>
            </a:br>
            <a:r>
              <a:rPr lang="en-US" sz="3200" dirty="0"/>
              <a:t/>
            </a:r>
            <a:br>
              <a:rPr lang="en-US" sz="3200" dirty="0"/>
            </a:br>
            <a:r>
              <a:rPr lang="vi-VN" sz="3200" dirty="0" smtClean="0"/>
              <a:t>  </a:t>
            </a:r>
            <a:r>
              <a:rPr lang="en-US" sz="3600" dirty="0" smtClean="0"/>
              <a:t/>
            </a:r>
            <a:br>
              <a:rPr lang="en-US" sz="3600" dirty="0" smtClean="0"/>
            </a:br>
            <a:r>
              <a:rPr lang="en-US" sz="3600" dirty="0" smtClean="0"/>
              <a:t/>
            </a:r>
            <a:br>
              <a:rPr lang="en-US" sz="3600" dirty="0" smtClean="0"/>
            </a:br>
            <a:r>
              <a:rPr lang="en-US" sz="3600" dirty="0"/>
              <a:t> </a:t>
            </a:r>
            <a:r>
              <a:rPr lang="en-US" sz="3600" dirty="0" smtClean="0"/>
              <a:t>                                                          </a:t>
            </a:r>
            <a:endParaRPr lang="en-US" sz="3600" dirty="0"/>
          </a:p>
        </p:txBody>
      </p:sp>
      <p:sp>
        <p:nvSpPr>
          <p:cNvPr id="2" name="AutoShape 2" descr="data:image/png;base64,iVBORw0KGgoAAAANSUhEUgAAAfQAAAF3CAYAAABT8rn8AAAAAXNSR0IArs4c6QAAIABJREFUeF6kvXm0rVdxH1hnPne+b36aBwQIjG1C2k7HK+14Oe6OMUYgNE9PehqZjAkrdvyH0+lOPJvYJhgJCSGhecAIMdlx0s5a3Wu5OytxSByHOAZjkEDT0xvufM+5Z+r1q71/3/mdut+5IvF9660zfd+3965dVb+q2rVrV1oH50ZmZqORv/gr//NzpVLx36rVquE9//uX8sfr+IqfhsNhcT3u3+sZZfdr39gUrsNz0OP+YMdG/s68HX2N/dNxpeea1erNeFnxnDhm9p03jCpmtVrFRpXRBF1wHfuh9Ir3xz5zXEqner1u+I/f0H/81mw2/TNoO7CRNRoN/4/fe72e9ft9v65Wq9lgMPDvcA+e0+12i9/0PfvszxwMCprgmfgO/3VM/K5mFb+e93C8vK+gVeYvjhF9w3R1eh2r1hJP8R688jp+z+eSNuQLbTfylvYlzn3ilYqNhulV50n5iGPDd5wHjB1t4XOUmzin08ZE+jkfZ9rwXo4Rr5g7lSde62MF3arDgv+VNuAB9B3zPk1GK1ax3s7QqpbkWttV2nGsmLM0b4lew9HQ/0P+VG/slrMxD5GPCrpVkl7RvpM2eMV1rVbL+RufwbMYF/rRaDT9O5Av8gyu4f3KW/xe+VB5PPY9ygjlLj079Q+sVKYX+SyMDf3HNTs7O/4fn2dmZqy73fHxYL7wH/eQznhF+5x/yiauZ3t8r7pReZA8qzxU6NTMd9U89zoG5etdCpI4Yeb9cwLkv0jL2L/4LIwZf5wrvpJ2oFPZs52PRkn3jVsfP72s/7u+G5lVMH/5CaSv8hL6F2lX0NoqVqvUrQIgCBjKa7a3t11PUG5UHwA3RpUh1E+Bi/lBSd8OR9aA7veHZ8ASOqPn4KXhaEy/SmP/zASga8dUget7TnycnDJAjeCmSpcTGZWgfi6bmELZCKAr0csUYBQ4KnSrJAU1rQ8KJJHhHdAbUIaJEhEUqDRi2zomTHbBIFlRKqAnxdXwCcck4zOUND73BwPr7HT9dzwHv4MBFXDwnoBOBUEF3el0JpQp+qWKEP3CPVSwOo4C0CtVG4kRoEDAfigTT/BUxWwwGhSAroJNGlDg8VuZMUiFFenPzxh7BMzxONB3v3Ji/iMvsA8qlFTSECh9fpQZKiYathyD0pTXKH3Zliq4OEYohHqjYoNhMsDIb6SjGtOlsgxjrA+llgC6zCCK/VbZdyDnP3EElL8JphEo2R+YA2XyoXQjLWicjvk7KfshNNqU8etcqmFK/qJRpgaJ3kODSmkzHksysJO2HeuAKM/kXRpo4Bm8h6ECbaxArePANbiW9FH5LuiXDe3Is+xD5AF+73M0GiUjVZyhSAfeX8Y/GLUDj+hPlXWld0Gg8IYGrc639sGfL2DJZxLQnf57OKPEH31GIa8js36vB3O2cCjoIJA/MP/T/mAIVK1mlgF9grb5A/lH5avQs9B9dViDY+zIg006ZTiyWnYOHbUzHWjAANCd/0dW6O1Kdak5mgaGuJjCpBOqAEjiTHsGAUsVgd6v3mCZQcBBRCXhisIH09/TQ1eFpJ5Ammh4Gbu9szLwj8rOma5iVm/WJtqP90b6RYGhB6V01GeAPqAhGR+vhYc+Glp3Z2fid9KTnj3GD6UQPXT11jk2BXQypwpcZEo8u44oQH/sDemz8DzeHy1vn2tYqDayai15aCp0nKtIl6hYQF9VoFH4KJDkLeUBfNfvAQwnPQwVTDyfRoGOjYYWjCLttxqA/J5jV8CNRo6OQa9DmzFKQJr2h31rNGHYJSMOf0o3NRT424TRCf4fVAoPQ2WUdFZaKCgn+RtZpZpe9bcy8NZ50T70szFSZhSp7FORgxbja1PUhB46x+5KLhuZ5UCc9JpeH/tHfuTclfffcmQsRbB0DGwX/WOf8R1BGdeiD/VqbVd0Q/UgPUR8xzFxrvldnCvVxerN6xgioCuvktbkUZWdCf0G+UFUQQyCqK9VPpWXIl9xzlQ/Rp7gNQWtsxFJQI86Rp8Z207jz4CeI8+8XuVIHYpIPzeERwlHIn/ws9KSkRf8huf2ejsJ0KsZ0J146WkE9EIveOeSnPF3vGu32zYYJkfM57q23HLonxD07Cnie05IBFt+joAegV0tpMh4SsAyMKdiiyBYEA+gUPW4iX817Rk6QarQrQIB8xtLlwWm0UXHjglhyL2sDxy/0leNEwBtmQJkGwATDfXie352bzqDpvYJ7+m14xqG+OihuyLJ4feo2CL4qMeutKOwIyTEa0hnV/ZZ2CKfTArpKPW/NvYO+TvaUt6LgE/eiBa80hb90QgI56dQ8pZC2h56Dx6m8jWuwRi1D4yU0GBwQStZmorArUZBBAHlX77HPKIN/KcxR5DY6e9YDR76IIVrlc9VgUXZZh983ALoZQqUHixBieP0/sE58obG3oN/Eo8pKtIJOUCEJvNwmfdMGrBtNTiSQuy7QtvLQ6cxzH6p4YM51DHz+eRzAqYqZfJduibJ4nCYlGnZ8g/mD2FpN36zYc5rEer2NqHCQti6rF8K6EqLQumXLDmO53rchs6P90GWWtUDjnpJ23QZN0vG7gScpQ9sI8pf5DGVnzIw51IFnzkhTwHQI9/hswKytk1AZ7SE9Of4OdY9edkN4hSyj7hHkoD+XE6hE4BrMe7uThcQpCsWRXi9AHVop7ykBMOF71O/KtaemXEdWvS7eWDWPfS9/pcBcVTU8Zqy3/d6zjRA1pCY8g0ZCiFvAOpe96uinGRwrMMnz5Df66sKCgV5QvBgNNnAJyX2LSrU6BnqhCuzKjBwTghsusaGe5xZS4SYgI1XKA8oFIbt8Z6MxXBemadCaxKMpx6Bhp3RV3joZcqYwskISRl/AQh6WO/PgK40JKCjfRodKswK+Cp0qoTwHgpfFQX5xOdxRCCfzB3R69GOr1PldXP2Ad8zb0EVWBznawG68maZfLwWoCNCBA89hgqVp3TME/2DQupDSewdoSgbgxs3VTgNiFRNArrSY9rcFOOG1zpKeRsRbNGGgjl0AWkOPu52dvL8pvkr89AR1lZlzXYiz/OaKKe8XiMDlA0AOv6Go+mAjucR0DXXxecrr4vqnFAGlBYKLuyPGhaqpyIPRYdC+cJD7dkjdH0qhpgaymVAmcadIzNTjDi/RiIXZc9RIznKrupl1afqobtXOql+S9e8d4F5NkOZI8HxM/eE15MOUZ4IqKPBbnNGMYIRPuY10UChkV6rjZdsXPcDi1w3Bb8/e+c5HJV0Gtbwfcl2PHeV2SOLRcg9gpZ2LDJNZLyomMhYmlSg1xCQFWCVGXltWcimEIBqxSoIWeR1uDKFqElBu8ZTqVqlmtawVahin5SxeJ1PsI1sMPRFyOIZgbcmknXUG1aDRxk50pnARWsTDEbPAmAYQ/pRIeE+MC29A74nUBBwKVikBRM5VCiVP6jk3eCSpDntD66hZ8lxqPcDqu3ASpWQuyoyXMvxcsw0avAbrf8IGhFgI6ArjWt5/vUafY82tE3OA2hB3oyKSvnptQB9msLlGOiNM3Sqyy8AknoLyWKTYKi8VbakNZaTiiEnh4ZN5F3OvX4/YRBUzXoeMi/z0dJdSktVjllgrNFKiW1lRiHBkHzHqBOeCSMLHnoC+NQWr2O/MXYCOueBc8lrIw9Fgyx6rHj2WI5TQijoz+dHXYLPzLOALqJBUhi6o6TAVa+Q3jRSIqC74s85D9OWnMgD5BvVjcqvjeo4yZHXlPEz51HD2k5niWzFiBN+J/9FsGYbqneiHuQ4VW9PyHLWLwroCtyqB/R9Mb40YNc/BHQmFZNX6eGX9d/Vfua9SDN+xvzQSFD9Cbrg+2Yz5YHw+XimRm4K2QOdB2lZZ/yfURdxyBfO3leE3JUZlQHKBJ3fqfdWdg8HRqYkWBLQnSElqSw+QyccvykgYDI8S3AKoKvSLTM44FpX642JNaAywYp9V3oMRgh1TldonETt94RRwLCRWLmqVAhoaJPMRSVEq0+VmRojoD2uxTqvAjpoDkUXw01USqQbw8oxDIXf+R2u0d/V88HzNEuYfdA57WIdqZp3LeTQkY4HbdG4QDtM+mMUQgErCrDSTAV9TN8U1ldhjILJKAcVOX5n1IJjjcqO/EGei/Qh/aJsKBCrXBXCLiH9hGBIyhyvwUZAY1RhmmLzMSEpdI81QF2DVcWalPnQsAYu0eJdqiIq6QkdA1Cq14qQodKDfKwh091ykxTaXoCuIVvQg542544Aq4Cs8xd5Y1IXUCb3TopTuaWR6rRH2D5TX2mr4+QcEnDIS6pH472qQ5WPlL84rma9kTzCkBhHnpkKplnrkZcZOYigXuaBK0+o/KqMRsCPfXewp8GQdSjb1j5oUtsu0MUcNBtWyct7+J3hcY1QKOBOGBTjdNoCZKPBo/MWjQJk2LsuF71H3qsBm7Kexe8jZL7l6yYA3ZdrZPfZ4jn7C24sA71oQUWJVau77H4FJwU3vzZbR1EBRiZSJaAeKO4fDLGGM16/nMbcsR/pmVWrNZoTcByVVmx7l1LzjWO7Q44cExWKth9pqIysYMbr9lpD920t2dCh5+DKNns9AG4FdL4noCMkTaaL6+V4XlqjnNy2RgZHln0EdO0DxsVM+nGYcsx8oBuiDOQLXK8KF9/jM2jIdgimXDaItHst/ow8WCa4+gw1crj8A0OIkSfmQJBGZQBGIVfA5XNdMQUPTX9T/tNnuxzUUria/KcGBtdpsTUqglJhIFjFGnVs+ynf5aFtRzB1cERkQNqPtCdfqXxH+vcGKamqTAYc9LLByPGQXomf0s6OuG1N+X/CgRDjmREjAhJpHvkhOhSTNEkeqKcTyJZeygf7T6NIo0xo17ck5fXRaNzxeYxwqYziWjXco/5UcKbuiHrL28uAAqNC/xSUyiKkei34i4aSzlGZjlMw5HjVA45yx3lUXNFnUO8R6Ni+Ghd8ZgRzfzaM89HQjUqOk04Dr9dlNaULDYoqdvkI0L6WHtAlJAD2hIHArb3InufW0D6WZrJXnj30cT+SUYhc+0KHHLjwyEgHG4EvZgkrs+I+7hNUgVTFhcb5zBgOTpKQgD0yJSdRPYSoYMCHI8O2iUmlGBVkBHl+ho3HNXRVNAQffMd9hAQXF8S8pxSAVqlhL/w4aYpr1VwjAcOrgEWmJiNN63MZYOJ5DNm0mi0PeZP+7LvOUxlgsB/sb0ET7k3Ne4MZcqYlTc8Yc5l2GSSw17C0XgPw4xgIgmxzgPsGaU83Fada12rdR1CIfKpKnAoP9+u2ETVM2CbCpZE/dL5IxyjMqnzYFwo2fuPzmVDHPmlCo66HlircELXRfvn1FSz5DCdyEDQawGdyPnQs3mdsusGyxmByu6LKwq42db3U0DY87BTy530KkjTwlEZ479GaWs3W1tenhptJMwIh96CPl4OSwYdQxTRAZbvT9IvzsShkjjd6wNr/8fVpzEyKw3vVHeTJvZ4P2XVPPXuJKoe4j3kuKs/Ki7pPu6zv0SFToxBeH4CD+ozGDKMIkFdG8xipYsSAOohbvpR/tY2yCJrqQAVfpQH1m4I65wq/4X2r2UxRy5DQqkaZYlvUvQD0LvZt5lyISHteHw1yXFeMMWyZ4zyVGSzKB8mgSnqC37sM0TmDsyn5Fwi3c5wFnlpaksRz2J/KvvMPTayhc1B8JXGiYFBApildfq/3RWABkGMNDjk5ZUqVilH7FJ+BpDSG3MuUPAkbf0vPrFhfkhpUkVEhQ6BUCeOaIrGh3/dta71BShzDPQXYexZuKuiihohajOhbGaBHmqmSpqJxQYD3iiUDKfpCBarMW6YsKEgM30f68H548rTAo8Ly9TPPI9gdyuT8M6mNCgCvEwrE8xjSFiJVgJx7zZJVHiEd1YNRpU3FurW1VQAGxkQF4zSpIwN1snBL5H9a1BOWtKC5RmDKAF33qavhUqbkyauqsGOWcAQm8J56a1H54HM08tTIRsg9ehVlcqQ8OVbYI6s1UpY3vqP8qOEQIzbUJ/x+B7sMgvwreOkuDzoXTC7DjZsbmxOAroYW+kTAi/Oq4BfnVsdPI7TMYEBhmVodiafjbYMR+DWkv0sXiSdG2kUej9umIsgorcp1XNKtoLfq9EL+q5N1Lngt2kk7CZIOU8eCz4L+ge5hlnfECJW3OC/st8oX26auoKySXzXCQUB3hy8/nPRVHctnRDD3z3CMivjWGBRVHvhecZD98+9y4xOGUlhGLW2b3ngEdBQ7o4GXHRIYXkWeUt6Pnjz4qg16KEYkgL583sERFY1OujJOFAb9HC3AaUylE1oQHOvCCNmJQMe2IuApOKachMHEGnwZGOo9k79XrddP+3dVUZIeuFYVCqMFBHisHzZb9WIfMO4rfsuVn0jTMoH9XgBd54EgVwAfjAgAYl7/UsVNEOZYFEyUSSkkeKYmwlGY5+fni0zVaBgAyNE4XhUkMFb1hrl2zms0BwDmGEKnZYCuxlMEFAKXKlwqCfYTYwOgq9GpXggyTAHoESTJL2U8qwo08pWCNAGLBgf5uLCkc0gtKiGOi6+x0pteD/5HhjuVihp+5AVGSAhIE4CP7RmSTVumECOQqbJEdKbZaqbQe/DQSQvyPz8TSAoZ8yzf6X8qf4wCsaYCBr6xsTGxhqj9w3tdQ9d5pZ6hh6TzqjoIS0aU3d20SAa5JiXyObrkwe8ioHv/auPCUmV6ijpHn6F8RkDUsWk/adBB5ih39H4JEgj94x46JSqfiIqQ3myrWAIcDG2ASoYSIVE8oJ6K+lU/R0BXPaCyQJmmoYHPzUYjLX3lB5YZbXxGpJ/3LYM68Ef5U6MGeGZcSqChkuaGmxUmqyWyPTXQIrCj417ljREG1pIQehbr5gi3q55NZqz1dnZkt87IKgi5E4iiFYcOqDIsE7vY4QjoVKBl9zqQN+p7htxp+Zcxuz8z7EMvm9Tp6gKlM+tOUJ0ABQ8qFPyugM7P8NDpoaghQCagcOlv0ZLVPiv9KBDKCLyWyoFJNTqHuI+ZlREQIi0gnGR6KD9eD0UGYV5YWCjC+RQq0iotOSRFEK1oZoviWla2Iz/RiMD6+cg99Okhd86/eqGkLdqksUBacSykNwEfdKPQ4loC7mCQAL2Mb6jI4+8KfLqLQ59PWrGPXH+nAtPf9fnRgON9nLcJ0K0A0FOVOCoZ0osKnImPqijZnoOZeFjaRsFfoYyxKkaE/D3kXgLonAfVKaoYnbY1REnqRQ6LAh77gusIMAy5c26x/zzdsztLvKz/SmfVJ9P1Q8pQV3pN8gkLJ00WlcHYmVzl1eCm/AGIAErwwFRPqhG+F6BzLsp0F+VFZU6NSs7PAFHGXFo66jeMgUWpGHJHW4XMDUcTldai0R3prTQnHeOSLr+Phi31G8ZT1GRoNNKSxF4TmH8jP+irLxlKJTrqMQV0RibUcKKcu+xVUP64vPQxaT/Rpl5bMeshQgxgx7IpKx7qrqu8tdH71E+RMH8uI8w7vcmQ+9HXn1sAuipNDo5JNerVKf3UAlIh5OSSYGWgRUBnVt40C2svwMMa9l77wKkQFRTZZ6yh1xutXYUwlDHB1GrZkqHxyjV038AWElVILyo0KnAFCYLQXuOLVp0qPa/BjP/ZolMPnVb47OzsRNIKwYyAhn4xLIVxMskLyhOgDg9d26RSwPgGSCjBtoy8h1itaAia13nOXhI9IYy1CJ2hCl6jWRpy5xxwDXwvQFcjR0PquCcCOseSaAVjZLxkU6bwqeTU0NI50X6VATruV+8o5hrEkC77EBWQypyC+iDsHSYflgE6+41nFaCYC9JEI5PX6vfRmET+SlJmY4OO9CD/x8IgEwZXHcK7u9Kc0hrzRBkGP5EfMIbBAJUK0z7cCCaF4hODpGx+VWeV0VhpvdvgSMoY4ydNaTjSoNYI467nj8zrOLD8K40x6gh6zcoTHJcaTHsBukbgFFBp4CG8q6FsPJ99xhjooUc94dfkULAm1UV9FWs1cGycL9aqV8dRaa7jpPPBZQj10KfpyWly423kGujK15G++E0xTnENuSOdXreo6U/5j1EBzk+BO8zZgPePPK6QHOcGitYHGAx9eZWGRsGHAFBfW5eQ+3lvvqgIuXNgBBpOritvOexABSN68CqMURnE39CfceHW6evo0bIrngsP3yvvlW8bIZhEMFdAVw89GiT8rCEoBXSEGtl+mXWKdmn9TvPQ1cOL9FE6K7NQedSqNatJpSk1GjhnAHSCO8GOSpJWN+lDgwCfNalPPXC1/AHoNVQy608mBaJ/XvhDwnUUDBoUeO31kdySkqPUg6S3j3si4EWBU8BXxcblAyQ1ap+pNGnQoDQQtx2WGZSqZFXwyUNla+iUG7T7WiF3zQFgP1UOlT9UDpw33UNHYta4bC77y/HvZdBgu+AASw6hUpm2ryAWFR+T8qDY2G4EdHpzBDo+z+mPwkd+wEvyULUtfQ5pDCMRPDzmlVwKM1j0Ku8aIVB5isZJmUFAXtXnKUB4uDUbNHy29pt9jXxVABacgGQRTGT5a184VrZLPcA+0VCOOpnPAO3UGVNjAct1cAjoheoOEjyPOp9JrDRGuesEgO5rubIXO4KaVsKM84u+c1uryr9epzqLY6FXD0B32pYkxfEZvF/njXpCQVN5nr/jGXFJYHIJaWCbnc2i9HGMKsT7FUeTQzSyKnKUQqXKBOg5aY4lf3t9QzSFc+nzPap4gHoC0C/6gdcXaFgwmmSygnjaMYIJGVctsAiIIFIUKCWsGxh5DaJM2KIC2wV4nhKI8qGT6+DaxrSQpQuEEzKVMIyKiwzGMeCZup/UPw9QSxuANFn6j8JG8FchioyjEQwdX1QQnAN6jA7KWHvGhTn0qIDOPmiEYlIZ5ROzSg53UKUBgWSoVPvkPOf7oBu200ORj1TRjcJPD31ubq7I5CT9yBMAo14PRtHYS6BQkBY6L7H/+MxtcUpXzhna0TVQ0kR/Hw6xbW785DJQV6AlbajsWFefgMX5pAGnCoV8QOMG1+6VdOVTK7tESJMiKlAx6+70JiIcCqyMUKjRzecl/qk6oE8L+apBVarwoIrwjJwUR92gtBgbTonGpA8BPZ3YNlac5DHyCPhKAQX38zeE3NPzJoOuCsBxPiOfaERHQV77qf2elMvkhGhSHOc99qHUYBClrfpP9UdZDoXKJ2mtulL1CAFfn1lcm30hRgKo6zUET5nGM/V3nwN6kdkgpKyqJ0rvn0CEa9S5YSY9eZQAyjFo9JC6jP3A2r9HCkKpYfaDdFK9oRjlHjoMxFC6NeFpgsW9AB0HS6EOCUPuajiR3hq+V8fKAR17tLDklBWQ35P3m3Pvuc9f1hNIgPNERJbVRr993UA89Ivf+sZRtCyUufQ3Ciw9OQ3DqDFQKJy8VsmkA2XyhEMja7ZbxRpamTLVvkRAd4OgpLCL9kWfqULlgoDSl75uMbltThU4FYhOLj12ZBjPzs74ARV8NhUBFSuVjypzZTC0X9ZHfkfhYvtqVPj6G8Ix2bshUKkCVwGKXrCPrT7OflVFwbmGMuV6YBRGUK7RbLqVrSdI0TNlDXnySVQYSCrs94d7AroKlyotHYvSnrRQQHW6uGCMIznkYdQxiEpeea4s6Y4GDtpqz7TT/GcruwACORKUSgF9oseqwu0cGGp5c9wRxFUZot2tbRw/Oz7WlMqN/Fa2xk8+8QhNLu2rPOSGYT1FTfS0L+Vb5xVEoJrpCFkaCuqhKviqEaN6hOuY6nlwjDRIFNAnPXSAezpamH+qY2gEfy/zWwa4lGHlQe1bep9Ou9OlFDUM4pINn5WUdw7Vy0l3NB44H4iwRbpHQH8t/VU2NtIbSXkuG1L3nDxKXi70XeYVRn/cFZKT7sp4mOPRCK/qwrRtb7wPnNeRR1XfqYeO/rpuFOLsNc8R1HntTifV8ZjGQ76tk/pVktWct0YDa81gyXZc6VANF/Kfg3cOmVOX+mdUEUT+kQC6J8HJFjWM0a/tpfMaAOhFf9ygwhHQ4zX8ynlvudj3oSsIlinOMiuHgln8Nj5HtPjKFW+uBEZXKCmDZJnrPsqyCYkCGvuJSnEs7BA9EQJQVIqF8OcMawVfMjOFJiYV8d5CseYk3WhscCz0MGip4ntamjzpC0pJIxlkeHwXQ67sFxmH612cM1U4eA6YgeBFpVrQsIptewPD1iE1XPA7LfOCoXLyFZ/vdMhCRYbVuSEDxzbxmYyOthcWF7wPtMRVGeK5ZTkQyq/gIWydcvrBSMzFFxyUuCUk182GRY8/F4y8zZAeJD0ZNQjY12lGBfhu6CfG5SMeZUuJywbo3x+floeQmRs1eVz1RsM2O9uFQaPhPM7za4WM6R2T1105yhZArNEqvSaUe14a2ZXDkvfl0tAg//g2n6xQyKMpC3d8fCtppkmZnFOdW9IUOyRoECtQcV7goepe/kkapdKdZX9sq8wD1/mM267UMOD7MoNMdRi3zZL/ValT3imnpAvltdVq7qoAprqkLAKq491BUlQANb2fZxkQWFWfOo+Kd6rzw+vQX/XyqRdwr29pa9T9ldcVRztnXkeEjvKeyvWmiK/n6+Cs82F6j+eCbgQ8xSCG+HGf3k/dMDXHKRet4nxMGBKyzOPGgyxbOY9nPkclvTGgjwsI8Zkw6HnaoDpz7D+XBPEb+07abXc6DuY4MdNpkrcWkt85H9SvxTq6lIB1zNM19HPfcrHL8zShV8AoExz1xv13PRs3rzFpvVwVZLRJJUsCsA0F99g/vYaAropKBZb909coABREjTxwEqn41VjA/VQ49EyUAbUvYA56GDQcxmvyUIQp3ByfT+AkE0QlQVo7U+cBRcMFz8C2LQV0zrPTF54lvDCEXSWpj+COflOBlypGRFgaqRY3lR4VB+/TNTzSiIob1ywuLRb72F3B5IpbCmjTjDrnn3arCOH5dbnQQuGhZ8UCxYFCFDSsvK0MuBR0BRTla5UNzqEDly8ZpZ2szkOx0lM2MBgadIUF42mQ94bc/yHzAAAgAElEQVQ36rbV7XjYmjygQkzDKvJrlBX2G9Y6lQJpAYAv5jx6Ih6tS/txC3njvtrcKHkBUQA3XSQa5Io+Kxflfypw8n6UTZVnNRA5DvKBRlnoqfG7Ysyvse1NdcWEMcMwLbwh+SOtqJw9ihGMGBqp7n3n9vXZUf7duMyGFY3JxHNMEB1H2ZS/qGfK9G76LiVs0UPXe9kH5ffIx/6EHC5XfUt9yOs1bD4J6OlYZiw5MHJCg4s6QfmCOozj8oOd+oNi37XyDftPHmIfqGfYD9CzcJCwayY7I3wWDQWOSfULjMlGE2cBjNzw1hKs6RS6tD7PfjP5mCVZ8f08dgFluaBskL8xBjpkCuj4Hnq9k5OGAeiUM95DfUt9qp69ziPHXsjled//uj099L8uoHvHpAA+BwtiomOe5SmAFJUVrUMlkjJJkRUgXE8FrQChnqu2oZPgllq2kqJVNw1wyShqFVM4ODkEdII/oxJ9MFEu2xc9RI6B/aDHyzE5ALCvLGYdDpnBM7BPNwJ6QT8cioLzvnNhDB077kU/edIYFZwCHb5rt1q7EiYpTPidhWl4vwIWvpudm9ulMJXWyn8R2DGO2YV5n3kCGMCStKMS6GxvuwC1Gs2JwzpwH7zmOCYqRvaDQqWC5I0i3IqVMHjpXPvKhkJWBy6oXgjFazanNTtft/PIVdW25XCaMiNCFa3yFdmdCst5y9tOOcfkG9LPDZBc/3psAZrPf5FDEsAcbUyscUpGegFaGu7LoWOnawZBLhnpOIr5ysqXz1KDSg2cMnAojJTvEdB3OR6ZZwAoEcyUz2iQqsHKfvrctiaPPybvsT2G3MlDKgcA9NTW5KEbOs+RbqLmiuz+aYBOOk/eM1lmF+exR2NE+ZyeN/uPcVF/4TzvBCi7a3lQL8Y6CKovHRiRGMsypxkTcA31NfkveuHgD3zH5+MejbyRd1malro3Avrs3KyXn4ah3e+lqnO4Bs/G/+52p6jEmXYVpTKrBPo57AISQFc8UZqBD3SLHvqqgM5IqgI6ZZb3aqSK49gF6Of/wCV/LUCPCketffdgYMXmsDuvdYHIlk+Zh16mxBT0J8DTcyIm94HSIlbB0O+UgTkBUYlTiURDQIFNvQvtkxoMmARdkyJQpolLa8jR61CGVqAnU9Lw8Ep7edsRBUWNHVyntdRVsJ0hvBb4yAGdli2VMftJIYkCQbphbGr8RMAGoFO5a994/wQgsSRoDhmjT5oUpIqG453Btjws36DIRU4YUaWKkNj62rrTAbzWaredDG5o5ggRhZSKmv1U4ecYlc5+6ij4D4BeJKqMw5j42Y1WhBdxCEb2aMlDQN4usswzEEZAL/pZsk9eZWSX8RkOz5kwWPL6XMGjGaTJG6zJwM8qF65g/Mbs0eekKM4l+RjXsU9UxCpzcR75m8oiAZ38r3RXoKKHrP1VPmf/tX29FhGGMkBjGwR0NTb0fWsmnXVAOYn0UnkoeKSY7+TBERA5xijLqk8m3xclVaZmyUe67XqWeOjRsMG13IWB5xB0uAwAQE+0myxhqnJeZkwUcwL5CCeI4XrqaryyTRqmHA+dFFbyJKCrHgNtoT/IV9QLnFt8PzM3W1TEg3EPwxxOJpcBuKXQzyLnvElWOvQbAZ16LtIc9+E3zbPAZ3rmeGWEg4COvpH3MQdcrtBIqeIGebJywQ++/q+1hs7OF8yga1rVJNh7ATrCoNMZNrLD5DGnzkwB0El0epsqYBGAJwRbDsmgZQXiEYxVsSjgqtEQFQMVMr0UgiK34SAhrtPBaWPjwiqkp05WmYC4csiJhR42neKl08Kmt6kCge+wfg5Axx+FhmEierhREZE+DkxgVtmHS7rzGoYsY8je+xFOEAL9SG8HD55GlCeqTKljjZDC4oKbwc9BrFoxAD6iFDyUppnPx3bwh4eVk4Ki4lWjgMKigONdQsgUhYUyoLvQZwXJM41xWaEg0Ke895VjAaCTbzhHqlhp1auMTPyOfIBMfzf0chldzhmBsQibyrnjpPFuKRt/o/IdDQ7KgSpMnX/+rjKiYKx8pUaAKvWoG3gPe0hAj2Co/SZ9o1Hh7cjBNLwnGhZRTygfptK346SnqG90XPobgTDJxbiwVaQPeSLqgETTBBRa+jPySWE8huUWjqmf1+B1bpUfdI4JMgroSU+lpGDOjY6Ty3Zx2YJ80u10JkPdkkzKZyoQKx3QNvqk3jt1CHUvDctpHro6JH5NinukQ08qFWvjrAwp5uLyhLHmHRb1xjgptMzoV71CWaYTAyCHruUr54C04tzjGgA6o6WUj4hJ3v8L3/qGPQF9L2GPv/kECOO4B5NmoDhzlgzLkDtCtoVwhmP8ImPpdYVwciOehJtJGFUk8Ts+i8Qlo5CIJCpPI1NPWa8lUJUpDX5HoKQVxhD8YA9ApyLWbVfKHIWHm9eAymiD6wnOKnAFQ3hRmL4npRE88cr1ymgVq2AVSgzhJjnQhZZzIQTZyqb3rMYLNBFS2SIgqGc8jf+oVGfyaXAcg9OcHr6NDIlnWznkDmsduyqoZH0Nvdf3hJjXAnSCugKFb9tr1dI6tKyhs9hPwWNQUnnPr38n+2ZZ6W0a/2ilsghukCtsGSz6lNdq1XijgmNojmE78oAaIREM8FnBLc4/ftM1SjcocsY95VyNFNJYQVnlkjRWhRUNUg19+/Ny2Jrt6bPxXusEsH3OC35H5IT3KjDHaI/yh8o/dmpom6QRx6WAouNKbbIgD9XkJCgSGFWPqVGC+gPprIDJHCidRwV0jnNCpvIuG51b6grOPz+r/kLfdna6voS11/HRcZcM+APf0XDf2tyciPCpQRj7q/On76c5TNTNe3noRc6XEKWssAtpyhwV0iY6PWqkqk5m2JzyiD5BFhFhxS4hXdqIXvheIXfyaTFGALoKAzuuwjdNqRZKIV/wPwLo0UOPkxatECWSExW1dnLIh2ARJ3vamCjwCj5UQBREALoCDAnH75jFqG1MCt24MhoFgpmgAHTsw1brOD6fExYVlc+ZT8DkljsKJl+1f1RYuM0Fx09MS0eY4q8suYQMq0qMzOwV4ryOAAt8pFOv1PjhPvaY1OS8MhxZA0lboXRsjCZM4z+MfKY9k7yUVB1lnAOBECGyr3MWKUxvgLuXGs2A6ltS/jsAXT0zgsmgirMIJOSuIcxs7ReFIvKkMRSPj6l85FihR2CncKuS1vdqaLCELunvRrONfGsh5xYAoAbbSNYwC97Jh4ZQLzgoiNHm/e6nRCjQlLJCZaVKOYJR1DUKuDoWGrSsb0A+pKFN3ZNiMmNAUy+RfM5rVS9wLrGGrH+UP74y5EtQU/n0CFc+C2CaQRb7S9okWUxyp4dLsf9sR/Xd7ja4N3xy/Mof5IVIIz4XESo+t8xLp/5Av6i/xrzU9eOVcR4CPWAFV/CIeujUMbyGzoPSlE4EdZUCZtQDNHjoodN44fPRX4bcyzx0fKcREIbVnX5ZdlEr3e/NJ6PRQ6cOVF2lxj7ngN8xikgZwe/cXcQKiOpMkncZQWBSHGWNtNgF6Bf9jTfu6aGrQilTrLpG5r+HkLsPaA8P3bcu5D8Vfn5H5omCyt8J6PQMIhhoLWUKpT5LKxnhXmUoEI/edBRoKr/X8tCZ1IH+4lrcR0BHxBlLmtpnDU3hWq5BkyHIxC58taqHkhkVUcEksNJDp0BG6w8Kn16ienG4HrTwNaJwpCrH4qVvcdpU9jRUkZDxsG2Fyh/PIY29ryh9WcHxncnLIROrMUn+irzn95tZcXwsbJtaSmbxZQCsWXn+Rtqah6d7eEy2rXko3KvtJQ9dASUahxHM/XqsgQ93bJC3rWl1J9LCw3O5VsCEwsheFSul8Xqdw7IxK43xHnkBCqguf1zDHuHM8pyUB+DNx3Gisp8bP4ie7PSKrUtU6H7aU06ucw+cYfp8EhQVsYNdczegU6FGMNLxUAZZmIeAQ6VMPnGjIW9rKuNhRkdUptX4pSJXI5v98DlFtTMJ82rEANdB2RKEFYDYPyxXRUNBoxq4jmPCc0ibpKB5jsB4KTECOu+NYJ7aHB8fq20qj1B+y+jj8ihlc8sAnfomAnryMFNSHF7pYXKLGT57ImrOoaHuU9DCNUyaRZ9V/xLAuO2OdCCf6BxTR8TIIo0xNY6ic4bDhQojDkc55wS9wjGRPeHQEzQ0iyibFKGJ/I45Iv9xPPhunFSY5l9LGuN36mi0RXzCd/yvoL4L0M9+84VF6Vc8PA6+UExhnZcEJQgUYJzXHnziGA7jFilZZ+EJXQroUeAJHCSuEoxCvtPvZh029g6V+UE8MJZaY7Q0dY9nucCMkz2UgbSfmnRBWqniUYal0cFJ89Kn9YYrXQVqjpvMwLYVDDlXsPIAZFQ2yjBkIg8151wFgiuVC6t0kTHIROg36LO6uurDVUXHuXaAQIZ8zvLkdZGPdNwETb/WKu6hazEUnWO+H+ccpGzawsKHZ5/rHEPwsYUE41hfX7dqvWZLS0u2iZCeG5UoE5yiB7iGxXDgoczOzBgKeHC8rC+9uLjo11144YX2rW99y3kIte3xTAd08HfdrDdM+9qZZZ4OTkheEyx8jBN9eenFF23//v0+F9/8xl/a4SNHrJPDllS85FX0BdfpLgMFJyoW36aXw6bIuD3x6glfYrjk9a+3V0++mmqlIwEVZZRYwESLZeQkIGblOx+y1nulakuLi/bqiRO+roj3oB/CpEg0PHT4kJ1ZW7V9+/e7oltZWfH+gkaYI5TdJS8vLy97+zBAMUYc+kPjtRiLVIzD/aAB50KNLTyzWNrJB1tM88BSSDoZi+g7Q72cH+4/jrqnTN5VkbJ95o8o0PA95YB0V+88ySE92BTtoP6IjkcBLrKFKumrVAQDNe2p39gGHQB+VrBWWmLJgeBL3aFOjJ5WiDYKvTEcesg9RQDGWe5q+KoRoDqc7fN5kdaqi+kQpXbGxx9jHvGfdGO72j7ngXxGnsLzPdGst+M6gyFvn1M4GLk6I4xlx4h80hl1JO6nE1DntreS0ui4jvxbyF7WDeQlZPnjvTpaOv/kWzVEFNh5XgZxu6KArhOtHVDrlsqchKMFUTCxroPngjIaGi4s0Bz21Cx3FSq+dytSwrhkegpUb4DTkJKyit4NGZTZhfS+STwaIwoiEdijZcv2+apZsPyOjAcia4RBLdDkQQ6t3kJhgvSngK1MX2ZhFhOIrWdZQdMbV4sV13HNygEmGzcYJwUizjuFFs9lyC16Lj7fKL2KTNc8z2VGET0cWuakp/MXvEDWg5ZqWeQx8lSRcyBr/S7g+aSw+Vy8AmDhwD4/byurq/b888/bkSNHXGERGDFmXIP/pMva2pqDEQHn3HPP9fu++tWvOvDgeQB8lrMtQsq1qm32tgpAd6CR9XgYKgC+88491/7qm9/0Z1zyukvsP/zJn9gFF1xgALlTK2e8MA7nkGvc5Hn0icKvwOS/W8X2LS7Z5saG1xuAcQfDgNUX9bx6ALrPYTa43cjJ+/aLrUuOQOODhnwsbpT07MILLrA//uM/trf+4A/aTnfH1tfWfMthbzTO1qWSpULC46AfYMycPHnS/8M4ItBhvjjHaqyQV/gb+WrCGMw6wUvPSmGiCBwqv5QvPt/p6ltHx38KLjSy+WsZoHMNPT5D7ykDrPR72gHB0rHUuQQvnW81BqhndA19/N3YmFS9oTJFuuIVBi3pR51AowftU345Z+gbdV4E9Ei7OH+kic5J2uo9mRTIsfB6nX/OCeeZnnvZM3itGo50BiBnSEaDfGP7GHQEInbOG27U5uW7NIhUsCpX9ku6K0XCfK5k8iOdo6E2wRfukGAbazLIXH+Ec+v5PMVdGgDU50rPAtAphHywMpcyQFTaMaTDBCl/XiWdR+xb1PI6a2FBZeBnVasJqZLEOgWSCTDI4fH+EGGLRNIyw4OK0pk3h/cV4Ck8ej/HPk1Ilchc4yDzkI5kIo0CRE/Vi/PXm04b/JUpcdzDZymjY54QSvZ7ctEKraKEa9Uy9dApawLn0L+HVsNpVCoYNKaicad0QZY22td1LNxH5U4Ln3RRJeWFJXppHzi9NLVEqUS0+hTuL7yzfB48BA18yINoEFWAIgJQAbh3ul2nBeZitj3jCgRe/Nr6mu0/eNCXDBhpAZB//etfd8BF38Erp0+fdvBlGVTsbcVv8E7n9y9af5TPAy8827ScAHqj/Y31dVtcWLTDhw7Z1772Nfsbb32rvfzyy/bc88/buRecPyEbCt4cqxpc5AGnmVVsa3XdawEge9/H2Gr6mjnAc2nfsvWhNJi0R8MLBiArZXnpzaobIj43EobGdwtzc74XF+N93cUX27e/9W0fz+svucT+65//uZ130YX28olXnE4HDhxwGsNAwjigLL2ARgZu0BDfY56w8wAePIylGI5UXqVMKAhP8FAzFT+iTKsMgVb4XnWahs8d8KSwzDRgobxzbvCZPIgIiwKPyoYazYyMUWmnCGMyRvT42SKkywhPPiNB+z3WFbW8rSztJZ9Q7NnB0epkHN+E/qomvcBnKqDgeoat+WzQlzoPofY0L9OPD1WHRsHX++CHhY334O/6PQOc0p36QTFJDYX4Pa6f8Kxz3RNPSOv1bG5h3nWFV3TMgI72/NAa0CZHTricxjKxxBqtdKh9m8YTKsteu4JRxhwViPPP8ZD+0bjn/BbYeM73XTSKFjAVuYbClBlUaAhYhTDkkfiE5UpIGDSUpgKyr6vT0tF7RCIikJAYFAqfLKnlHq0jKj+fICmIQCHHd7pGrKDOMRKoCkMkFG+hwaCArmBKRUTQovWb6FO1/qgyEbJWg4AgpJNIA6T4TpLZdGkBz6GFzrFQQOkN+ffZyoxhT9II9CF/lDEsvEKEnejtqyfM5Q5VNmzbAT8LjAK6WqLsL/qA/nF87CtD3AAYAOehQ4dcgZ945RX3/s86etROnzzl68zwRNzSxpnCPOCjXrOTK2fs8NEj9sorr3g4/IUXXrBLL73UQZ1HB8PDBEgB1HANvHm0VW817czWqnupvowjoTgeroAcAnjQAC4YFghxnjhxwmXh4kteZy+9esJlg8tA6h3hO0bAyrwtAPrR/Qetu7VtJ1591Q4dPmwbmxsO6PBcX3zpJTtw6KCDOpMGsRTBMLwr0ywbPDXLlepwlKp3WcUO7t9vWxubhu1FiDYsLy3ZkcOH7eUXX7KZ+Tk7vbZq7dkZHx8UI6IimM93vOMddu2119pya9nbrlvdrr/zeh/PqVOnPAJCT089xOihoD+MGNHAo+LHZ+wD14Qh5SX8jj6RdqpPqEswxmjERlBWQOe1XPKLgB49KurHaHSk6FAy1vVwlwioLJwSAT2NJZWGRulo6gV1VtBHLjlE/qEs86S0aAgpgKDtaYCe9GMCdLahhgWXHKlPJnAk18Ggcal95BygXzSGaEhxrJSZvQCdxqHqZ7wnz2AfuussKdFMT9yXY2Q7M6vHcUkNcoRdQtFDV4dQdSY968LAzIWmuNedBiAxQ8Fc71Us2hVyR+lXKmyChAImiRcBvVCq2TIkGBZALWvo/z2AHgWClqMObmyhVg2lX3XbRAR1TigBHb+TufBbPN5PmQb36O9qdWk/1VBR4Y/hFtK5mHAYJAajZPLoSAXeaJGRQQrhkchDDNeW9YvzyOdgjZcKU5ckqGR12572n/MBWjIRBn2CcOBerlfhfVSIpDHbUwHgczk+vKIPBHS0R6WN+7BLAtY1xoG/hfl5m5uds53tjq2cOWPbG5v2Yz/6d+1dP/1Oe8OFr/f14c3OhrNMcwZFZur27huu8Hk+ePCgnTlzxsEbf/v27fN277n7HmtZ2l7ZsY4dP37cPWBUeTv3dedPhtwzEPrFOQkNz4Fh8eTDT1rTGrZjO9a0pr3rhndbpdXwPAR6QuiHRjsw9milkw9rI7P1V09bs1Y3rPffe++91rYZVzA71rM7P/Rez8IGnPu56fTQqUhhaGdvxJUIQvA5CQhAB4W2trJiy4tLdu7Z59g3vv51O+fssw0HWtz9L+6293/4A7bd27GN7S1X6OgDvG8oGdAQHjiWL+Chf/pjn7Zt27YPfOgDPlaMEwYSoy80QDnv1C8EdPKK6ijnm3oCNXphEZhoBFChk+8JQAA0BSDVc+xTNDKVf5nlrs5AoQtzlExlljohefgpfM3SqeyjygANPCr5SWBO29Z4QA2VPp6ja8wKtuxb0Sc/wjhFyHScKn9Ke+rRJOvdHPUs99Dd4JKkOBobhWGFKn+5sFHUcwrSGsFhyJw6kn0jzSK4KzjyN9IJEU4Y7XRCYPjDEQCg4/lOo5wISr7yiHIqrZiSkf1wnvHx4hybetqkK4066kRfr8cyYi6uUwboOg9lNNrloaOwjA6UHhRDStEzJSOUeWvecal6BQXi4Pk9htwVMJS5+L0CFJlQS7/yOhUobpvA9WQGFSoaLNGKV0GKAq9GAw0GFRQqEbSjWfYEyUJwkWDUTQoXf6S59kknsRAEWVfFljNkauIeTC6TSKJFH40Rnz9kyQpARmUX6a305fNwP70VjptjwfesNKU8xt9dSMLhIWyTAorxQOj4LAifziW+d5BHgh0yvvsDH9Nce8aWFxbt13/5V61lDT9mNuUF439aI4Mp2HHqV+3M1hm75pprPNSOccKLhhcOb/KZJ56xnvXcy8R9l111mYPX/L4lO7V+xvrIc0fFMQm5sxQswswArofvfsiNgbrVHNRvvPNGG9Wq1h0NCkDHmGkckZZRYSkvAtDPWj5g3Y0tX0J4+pHPWi/1xhrWtHff9B5bXF5KCgc8BkBnuWCAPMJ9zFHJ5SxZ0xrePxTO/uVle+5b37bF+QVbXly0X/6lX7Z9rWUbWN+uuvEaqzTrXk8fNKNixHzBYwfvf/vb33aQ/8QnPmGL1UV7+1Vv91A8oh74A20oa5APXTaiYUNlquCM987zuWwxvR7lYdBKvUsCMV5JR0RMCHjq+fM5VL4Edyp6GsG6bY08rvrH12Z5zGc4GAgFWRTQtX3KPe+lTqDhktpI4WTue+Q9HCfBjDpcjRX20WupS+2AqG/UC6ZxxZA7AF099Aim5GcCqIa+nb5I5kVSYzjPXOnI/qh+jtgQ242YxbFy3vWZ4FHlOfB8YRxmmQDI8zwGb5tr6qhzgCWfvO1WeZA8i+/IS+AFOl3OPzlCqYCuvE6jRY0VlX98z74Wuhrb1grlLIcQkJHI0GyITEKiRqahh+6/V/M+SZe+cbKGC1CeRG7ULwNzCpEaDwRDMiEqxSU7YpwUF9+DkPgjoNNoYTgsMjGfrcpAr1GG0RwCCpICOj1cTo6u9VVqNTu9uu5MzXup3PgMCg+ZhXRnf7a7HS9nqh4s3jMzHLSjMJB2pA9CRx6KDn9sg0paDQk1ZooCDCGhTemvHrUCPhUyMvQpENGAQN/h7QEQGD7kOjb5E8/HNQ4S8wt28sSrtrG6Zj/yt/5nu+Ldl9tbLnmzDUc921rfSJ7s3EJx5OJmd9u6NbNmfaagwN/7qb9n55xzjgshvHWA+v2fuN+2Blv+XbvStqtvutrp3Ud2bxuvk2voPNSBYfe11VX74ue+aA1reNvX35ZCz8+/+F07dO7Z/pwyDxN0pPGpSpnzCUAfrm/b0uy8z/dDn3rYAR2QDkC//o4bfTkEYI4okCfE0SvKRjbk0LP/SwAdRlJna8urZS0tLNonP3q302lzsGELtXm76b03W3fY9/K1mAf0l3kq2AmAdXJ46I/c84ht2IYdO3bMLrnkEvuLv/gLny9Gd6iwCKyqgMl7vCYqTZYtJtBSH4FuvJZ8RSeA1+D3+dm5IulQZYztUleoEYD35D9WWSwDM/aZyZd4li73IeSelPI4wlAAbQYJGiWqZ8kLCLmn+8v5R4FA5Xbie3igsnZMunH8jBxRdtEPTYpLfRkfAc3+kx7RYdK5dXyAQSaArveT5lHn8Ro8Ww0cHZfKC7FLAZ08gToKnvib8cH1ZU5US974yL12j3joOR/Mas9LsHSg1NhgG/wNcz+xJFmrpxocOdNd9SzHwqRk6tQoK8STMaC/7dI9AV0VsloPyqyF1ZBPbtJJgQeJsASBntdSiXuYQ/ZCKhiwDR2oWsgIt1XrqZZwAVLMfs1Jd0x+wH0ariFj8sQiKkm0SWEtA3QFRxAOYKMKQ5UFLVP1GmggeRuNuq2sbezy0GnI4H5dZ1Qm9fAN1t9G45A0Q1MMd1OBsR+7LHRkIcNDEeVB0FchUNpOKIZR8ihVEev42V5hfMle70Kwp4SsijXKTsc9dLTDLHPc65nvtZpv+4LRhP3s22sbVhkM7S1vfJNdfcWV9v1vfIsfbVorCnw6R1l/2LdGFXvSqwZTDz7OWnfNFlqL1rWu3Xbbba6PsOZ9YN9++7Vf/VU7ML/fvwNY3njLTf6+h6JGM7DQB94uihb6+BFBQcIPllKGQ3vy/idQ8t361rNrr7vG531mYd7ObK5bZSYd7lEbjDzjH54xxmWNdPgOqy3iN4aHfc09n0XdHFWsVa37ksOn7r3PZuuzHkVY6a7aP/xHP2+bSOzj9TmnhYoN3w8RusilO4scg1zBL20rrFuv23UP/Zf+z39qZy+f5coPHvrVN14LBkrFVfIxmDy0AgZLe2bGNrY27ckHnrQrb77K5/HUyZNOUxgQ+B00RB5GmdFNI4HgED1QnNmuIExgAj0Zhlclj7lRgxnXsY4BZUTBgmBE/lc59+cgryPvJVdFq23iuWURCPBvo5GMaV1Dj23hd/ab86Z9TOdB5GN5s47TELk6ZAo2hVFYrU0AlRocHL/KNCMTuD8VKeJe+kmHin0kzTiHE4BfrRiOEC0OB8oXKQaoI8mQNTEAdO12xkmJqh+VZyKgF3hVSZUEwX9+rgN0CowE1HSHPGdDF8lxBHSfWyn1iy2i+M13lzRTpJSGG40NAjo+K6DjsCjWeKDhrliBfjIiSd5WbECftzbTclcB6Be8LYXclYhqDYKgF9sAACAASURBVHAyyywEH1wlbU3BdaxCNdGpUJJVGd8VWQXrFuM95Ox4HBgFV393xVlFyn9aBwJh8UyGiRi+1DU2BReErGBgch8nLW+1KnXb1q4+iQDRm9LENIaDlZmV1tjHjG1fWoxHJ4dGCBNbqBio2NCftKQxzlIlU5IO3H+uQFxEG6CE3SIdJw3iOoag8PyywjJq6brCyueRUynilXSmUULPjcsOVFSuFPPhAyqoNL6UgVV5O19i29hOx44cPmLdlXVrDM22Tq3Yl57+vIOOV7DLoXWA9nW33ehAiPA0trq1Gi17+L6HPERdMZRwBegO7bpbrrPzzjnHXnjuOzaHax540JqVVADp1NppB8q17U3bGQ2tNtu02Vbbtk6ctrMPHvaEuZNrK3bW6y+yE6dP+T2tSs1mBhV/dUPBhtZtVGzbBtZcnLNXvvuiXbBwwBo7Q1toz9jplRWrLc5aba6d2ul0rTWs2IHFZc+4b87N2Naobx14xsOBHdp/wE6++LJ9+elnrenmi1l30LW73v8+D4d/6/nn7MBRJMxtGpL0Xn7pJTvn6Fm+9r/S27RRHceu1ieOsURqCv7PzczaKy+8ZPsWlu3JBx631Y3TbtygjR/7+z9uC4f2+5nuZx087Ml5g+6O7wiAogNvdwY9O3T0iG8jRHgdyyBba+u2ODdvjXbTuvWhbQ8mq9ep/GmkSYGFoUuv5Z+PzeR9VI7UBypTNHIpS1wyo0xgflTH0ENXGaYBSxmLDofKAXUQ+x7X0JFfUKNBleuAFLIhRwnT0KaTQXBLS1pYj09brtgO9awuGURAh2fMJUkaT3wO7ledG40Z/OYFZRwMJ/EjOh5KH+1DynJPEaKoU6gnMU90yvCdLl/43Ehhl6g7OZcK7gqcGGunhzomKXrs/cxVEh3v/DTGjC15WYJJlDSIoPuYqU/eSkZaMrSIGdRjGjni6W2cK/aT9GKf6KgpX3j7MKq63aKuvNPjvLe9rkiK4w1lAM/vtHFnbNRDljVcgiknKHrO7LQz6AjrdPWJM3mVAOyPWnl4XsF08O4qAwc0ElMBXTOEKZi6JpUqLY3PuyXDUDFQcJUhOX6O3YUoh2K4BkhAIzOqMlDmScdvpuQKpUtULlpsxC1IOVVMQ/KkQYwsREYv5oRVzPL2N1btoiDj2Vo4RxnNlRYYKO+D57h4L/mFITtaqTo2GixkcjfwwtnwqnCpKArFVatav1bxQiczw6oN1rfsb//A2+wXf/4XDDXeYbAhB/U9N1xj1dmWnVpbsfnlJQebo0eP2trpFat0B/bkI0/4sWlb1nUDAAlrt9x1zNooOlNt2P2/e68D2NrGms3PL9pdP/t++4u/+kv7/S/9KzvRPW1LrXlb9rvMrrv+Ols4fMA26yN7ZfW0Kwk84/F77re5bBQAyG/4wB22PurZ+k7HLr3wYvvkL/66eeB/e8es3bTjP/NeO7W9Yfd8+lM2ZzOG1Lj1tTO2b3Gf3Xj7Lfbi2mk7dN7Zdmp1xT2s5facPfix+2zl9Ak7sLRszVrT7vrg++zEmVP25GNPexQiJct1bcZadvmV77LmXNs2Kl0b1scGdSHfHjEw99BThKHiGQTwzUfDgTWrDadVrlNol737p+zQ8n6/ZnVlxb7w7JeygWR2ZmfNoxJzlVn44/bB977Pvv61P7cDRw/ZaKlpHcQ9Mg/SA1QFz4gT+qaet0cQkFQmgM5raJyrLCj/KC8X3k2oEgY+gxGiuk8dHyruqLM0IkZeZT8oH0lWq6nwkBw7G3lcjQfqPuo40oLtsy013vUsCAV7n+dcFniXkZ2LuLBtNaSihw4PM0Ff+ou6hn1THVjQM58WSYME3xMoqfvpKJUtSfkzc92Esrb5XZmx4P2q5SqSlVzHJJd7TUDrNa0LUIaM+YEtebSux+DQZUAnvlDPkXYcawR05aOIb8pPnGuNtBR04t54PcIYgK6NsiFOQGTWOHE8JL7wFnOIiQPgAMuYDYCO3bQ88UgFh+3QytbJKZ4FhQ6fKgM6r6VlFDPYCXhjDwATmcJ2u8AiMyfDVyoknACu/SigM2RFxod3zb8JMM/RDXjp9NBVGNgnVgsj+Cmg431cY+cY2RbBUi1Des9gUITcudeSXjGZswhBhRO6yFAEdK09oMKvdFXDjkyK33WOdhkMKC2a942q0uX8g3bthTl7/tvP2aUXXOyA/tF/9it2/uGzHYCTx2129S3Xm7UaNrdvyU6vrngoHGu4z3/z23b+obMMJ049+ODDDuqXH7vCvdittQ0b7fQSUN53v800W9aoYT3a7H+77O325S/+gZ3qrth8a9m2Bxu2OKpbtZsS+N5x5eXWm21Ya2k+VVB7+VX7o6e/ZKO8Z7nSbNn/eu27bOGsQ/bKmVN2zv5Ddt8/+02rbXTtIDzdzpZdc+dxu/+xR2zb+jZvs1YZdm2u2sqQanb8I++3kxurHro/+eqrtm9m3p6492FDHAFxgI2tdbvjrrvswUcedijeso7X7F+ozztt8P+nrvxpG87VbFAblx/m3FoG9OqoYl949FkH9JH1rYIlnkrT1jZWrdKoW6U140bpsWPX29LsnD30yQe8jy+ceNEOHz5qq90NqzYb1q7M2GZ/w2pDs+XmvPfx9g/eaS9snbIujPK8F5oGt/IvKx3iGoYsQVeELB1UA6Crh678Qx2ir8zJUKNddZ5WmuM16hSUrXHSaKVXHfmaeg5JcfBwCegEHoIZjdlocPiYSyqTKQhyDDBI2P4uXZ7PN6ABonpKddFegE7go/7k2FV/8T3nuAAz5MjkLH32jc9hn3lPoXPzfm3qOd+GKoVptN+kE9vTcRLQ/RyLVHAvlX3NHjrHxaRer9UggE6HDss+fqZFyV5+NYgU0JUvYn9ptFHHaRa7YrPTGcstWP+XnRqFh65gquBFQNbflYAYDKwUdhjX6ZqRAroKjb8HJYdp7UWZaVr7yhDuyXliUm9PQB+DdwpLK2ERam+30xp4ZDb2h6FiKgEdO4AM41fvk960r7nU675lR62xYqAZ0H0tNHsGE79lJuVe7jJA51hUgZARKCDqGZCRKAxg0IW5+SLzkgplYp2/pLCNWry+nivbPDBm/DFMRA8ffWS7+jv3etOIiMKnClmNAp9XJNXY0F564UX7/kve6ID+1P2POFjAiwRtb77jNjuxdsYa87O20d322vPL+/alEqXtWWv2zF54/jsO9tiChfDwc88/Z29+w6W2vbaOA8vt0U99xmV+ZX3FuoO+7Vs+6MCO/9vowahnByuz7qHjDybc1e+7xUattD+4MTB75GP3WiPPaa9SsZt+9i7baVRs1KjZ1ulV+/K9j1lla9vXw0e1inUbdcPqIMLzyDLBprnN9RX3SFrzszaqteza9x3zMaJ8cq0/svs+/glbqmENfeiytTPC0azJCGFxTh/HxmnPOViYW7K3H3uXA7rKXELJkQHMZ5pte+r+J61nXZuztg1GOw7okFgYSyjuumN9u/6Gq+3I/oN2z7/4Xf89pUolGqHtzeGWG477GgvWH3StPjTrjvp2wwdutU41KURV5uwPwVNDzeieG8y5KAoBXa/B/TR21ZCOHiQVdtRNlHfqDzX4KdtoT0t7Un61DVXCKt9JF6U8jQjoEYDZl6gfKM9lHh51Eg0W6r4JXYtQv3jjkTb4HEPw0UMvtnHlzlGX8lmcA0YB2GfvX7XqVdq4j576TPUUIzd0ZJgExjnAaYlKnwiQ1DuqKwtAreG0wp4fruQ0LwH0Yikir6fTQ/c2c5SD29ZIYzpMeKaG3ZU2nGNNaov3Y8zcZ658VODVcOT1ITRKUbngfxpvW+MDlXHIGFHgSTgMBoCOPxKP617csqHMpJ66r1iMkn+uyjoCYPT68DwX9Ebddgao1ZzAosxDZ7/YX05sClclQCdDUGi1v2UhuwLU84k5npyXQ+GcIDK+CjzHxfu5nY9rSKQN28d1+E63VaiHjudpBEAtPwqizl+ZcsE+7uJEoZy0Rg8nJe6kSlwEXO0jGBoWLpUxx4z+c90LgK33E6C5xsTfY0htt/KbTLpBP5B41q+MrLO1bYuNtq+f/9Gzf2DD/o7zU73WsKtuvt6Wjx6yk+urttXr2r6DBzwR5xvf+IZddM75Vu8M7M1vvNS+/lfftFG9aoOK2QsvvmBvuPgS21hZtdlaw+7+2Mdt39xSsSYPkHrb3/khu+TNl/p6+R88+SXbXj1lZy0d8HsPnX2O/cQ1l9ncgbRl7cjSfrv3N37b9rXmfFhnupt258992F5aO+1JZVgf/4P7n7QWQmjdnlVmWrY22rFbPvheay/N29f+9M/s//39f2OA0RT0xnY7s8uOXeFeMjzV+mBk93/iHtvXRBZ/OnSjM9yx43fd4eVlsVf8X3/5/8qRi55v5VvZWbOrb7/R+lWp884KjjAJRhXbXNuwudaszQLYH3jctrsbnjPQsLr96N//cVu84Cw3hA4sLNnv/MZH7UB72bZ7mzbXmLO3X/4Op/fK2qob388+/oyH3GH6bK6v2vzCol1+1/XWrSUwL4uUwSAk/1DGCyM9e2cK6G6L5NoH0Ae6Zqo6TAFaAV91AeWPBnOZwmUy3y6DKEf4NMIYeRp6Cx6WVmzUfml0MAKV6qjokKhRz/GX3Q9m8gTMAMZ0bnS8vJ9zgGsg4wT0CDikI6MM0wCdHjrpp7qCulodJo2Aum7Olf7i+AodKx49vtPlSgiDH9y0B6AXoe58mFEEdBSW0cI4GLfyqS5BKxZFD5y8jzEXEdRazWs5RL3NsXk1SmxbRMW5zG+VC38oHZ9axpAETmWeXeAHywZbYTKgozPMfNZtKRHUvZMIuFfT3t5pgB4tNE6IJ5sA0PvdXR4676F3q4qCzJGEIIXc2bcouGqdqxWsY8GWHYInQQrX0oIkoCsQkla+ZaiW6mtPGDrisVNw+MwI6Lr2CBqqdeugJwytc1zQRM4/15C7Gkhl4Xo+iyeaqVeBPnB9Tz10NVSohGgwcF7VulUFqEzN9/D84KFjS9Vos2PDra49+8jT7qE7jQF6111hg0bVtgc9B+zWzIyHxbGtarC9Y7ODqlWH5t77obOP+ho7qq6tr6zaOUeO2mJ71n7+wx/xzOyF2QV/5rG7jtvSgf323IvfdUAGCH/5oafdQ9/ubNuo3XDA3h6lEHxvfcse+Z17rYqqUshIrTfshg/d4YlvG51tq3T79ulf/S07MrfsnR4O+3b1XcdtEz5wq2GtesOqm1176oFHbWXltC0t77dtG9lVt13vY3r1lRO2f27BPv/YZ62Vk+LWt9ft1ttv92z5F1552S64+CLvy+9+9GO2tb1hs42W7Yz6duXtNxQeusogFsIA6FhDP3rwiP3Hf/8f7F///r+0+dqM7fQ71qo37a6f/aD9+SvfsfbivFV2+g7q8NBnKi277th1nj2PbZUsDYyljS88/jnr9zo232jbibVTdstH3me98YGLRUEPDb3r3l0kaYI3Ycj2uqkmAQAdf5RtBfQI1vGzgpnKuBr30bMir/M18ik/43fuUimUcJbtpGsGOYw7XvLQSCH1TwRcGhqUb+pk1UvqPHBcqt+S0hsfWMS2VNbxDHxWp6YM0FV/Ky2os/YKucMhwBo6dVdsX8ekkUh+z+VaBfTC4cp6iLqV81gYLKwRUwLoPD61iByGkLz3F8mnWEYLJzWSFzk/E05QjtIRuBnRjU4To9yM8EbcdT2JPfPYRaYh94v/1njbmk4G31PJk4DKPCAQzpfmaV8YvAI6hI4hVd43AdyGSmypEtY0wXMrUJLO6AHTe+z2d2w4mp7lTmCJaxze6AgMO974r1YkQTqGRApGytuTsI+S16KNGBICoGNC1VMuGMtruaeN9GXeMwUiZrmrNwv6kBa06FXg8XucM51nCgn6WJYUR5pom2oUIeROz5wMHJcAKKzRQqYFHq1/NaTK+KIQ2IrZmfU1O3zgoFU6PZurNe2pTz/qgN7td31/9PH33Wm12bbV59qeQAbvHFsN9+/bZ69850U7Mrts2+sbtu/IIftvf/kNLxaDojFeoKa749vJPvvwk7bT61i70bYutp7deINvOTt49IgXVpmtN+2j//ifepEXKDeE3O/4hZ+1b7/8grcFQP/9R37PBp10+litPWM/ecN7rLow48VlVl46Yf/2mT+05shs9ZVXbX7/sl3z3lttddD1dnAAy3K9bfd//G4/7nRhYcnODLftH/zCzyejwsyWZ+bsyU89amdWT9qBpX1Ws5rdctettrK5bpd+35vtT//Ln9nKmRX7v3//39jQegYfG+H6d956pfWwoT3/kQ8J6GtnVm2+PWeNSs0+93Aylra7m5578dNXvceWLz7Xnnv5RWtZ1cPoKEXb7+746XRveMMbbHVj3Y1KVMu77+OftKoNbcYatrW+ZrMLC/bO269xQI9zToOY0Sl0j3KE915EaafnPFsG6ASeWDqXBi/HSXlVo59tEdCUNvE9l5gi/agnNMKgz0V7ftqaVydL8q+Ag/6rgY570z1pzZiGb9kaPvtSBqgThgWWrLx0bMqSx58CKvpA/RtllI4GksWY5a7t6vVl9HP64PkZ0NEWx1iAqNClzMDCdayjsRegUz8rDb2xaq4lHwA9lZROSXGFgVUC6NDbAPTiwKNQMY6GkPItx6H4QtyIc4trCOjKGzQUIYPbSNrUpLhL/vab/Tz0aX+vBeg4FAL7zKnECej47OuU8/MTa9RkdGdYq9rMTApDqlWln1Npw3FImwLuINZsWrfX9SSn6FHiM0P/IBQtIbWuU5v51K9sjUbg0qQE0qiwuJCljuxcKczAEBzpwH2E6oFPTA6qJQnx1ZrGe68Bno+A1NwEgjY8TXgt+E/lokqLbZWFvNAn3XdKesVta6Qfn0vhQ5YsBBLzoMssGtbSces8UIloBAPP4BjYXw077lIYOPyn3fKCMb21TZup1O3zjzzNHBf3pt91w5VWaTds6AmUQz/q87vf/a4XFFlqz1lvZdMWZmbtzMa6zS4t2OrmhqG+M7ZgzTZbVukN7IkHH/NnntlYscX5Zbvypmvco18+dMDDze1q3T77yYeKNfS1fseuuPUmO+d1F9qrr75qi80Ze/C3PmHt3LMt69vxD3/AznS3zOpVaw7MPn/3Q2Zb29Zsz9h2Z8tu+4cfsrXhjpeG7WxsWWWjY19+6vMOqCdXT9vc0n57x3XvtmGtYstLy/bqCy/Zv3z2y9byFXfzU+BuvvW41dst+6vnvm2ve8PrffvbE/c/6qvfqJ3XHfXsqjtvsp3q+JwF0piA3qwhuF6zdr1p9/7u3Qbsn8nJeZddf6VtzdZsdXvTFlozNt9sW3dt0w2kH/7hH7YPfehDtm/pgBsXm4NNW6jN2db2mu2fWfTkvdNba3bzR95rO9lDp2JDH2gkUv7VaGYkDIqM29ZwD3mHgAB+wu+qMBUsIogof7O9sqQy1ZWFLIjnRWOBijdGuMbAkk744pIjDd7YR7YRHQ6MtywCqDqE54nzuwn9W63Y+sZGEU1UQKeeZASQfaZepX730zKzAtN2aSApTdVpcd2bs9x1DZ3P0Igfx60REeboMDFyGqDTiCozWBBqxxp+WcidHnqxpFJUmcShLcnYQv9xBGvU/+ivGm8R0DkO9IljYxSKep38xyVVGnN4xfNc5zeafk4EAd35Bh46wTSCDhqDh0GwZpgAnaXniyMUAej0pMiMHAQNAjIrGQLP6O2gLGJKJYoWGIVGiUMC0Gp0QM+1qpURlBkU3LSPZDglKq6NIV9NSigzehCh8NBVPOc2F2sBnRgmpGAXzOX5B40J+qpljj4S0NE2D0rhmdI6TjKAWvoYDw9H4Bwqg6Mt7MnGHDGjnYxDukMhaF4Ahd6VbqPuYI5dBqpsOJf0wKmceS/nhHTgXBTWsFSeYy1zVRBUStAj8ADf9oNvtf/2n/7MFlsz9tRDj+akrLQH/cqbr7XaTMu2+zvWG6bazUim2sZWt2rTZisN98Y/cd8nrd2YsytuvtpwrvjqmTPu6XY3Nu2zjzyVc7yxRadu1xy/3mrtZird2u+5Z/q5+x4pAB2b3664A0CZ+KneH9nv3ffwRFLclXces1694mvbs5W6feWBJwxFYqAcoWDeefN1KeTerDuINjsDe/axz9poiBBl3aMAV9xyrecQuILpD+1zDz2FmnAOwKDN9bfe6HkDjZl2CvUPh/bYpx+2thexBayP7B3Hr3BAJ4gW0Zf+0Ia9gQHQN1c37MJzz7f7fvse2+qs21J7wdOBLr/xGusttGytu21L7VnrrG1Y06r2zKO/54VnaobiPakYD0D99vcet4/9xj+3w4vY3mbWtb7d9A/usudPvew7CzDXqJGPV5SGxZ5+1lHgnE+85lAjS+7uAgyuK+6RdBp3wlDG+SzKQXw2eZx1GiJ/8jngN41YqT4CDXHGfGd7uyggApmMToXKUzRCNIIRdV0EEgU917kouxQMETWalRb6PfUYxgWDxMsc5z81ZvCeSWVRr3lfwBt+7kNjYjeL8iLHRBqQlqS3eqeRTto+9bOOA+cQAtCxfc377cm0qAyH/BtsUxsvBaSKcWkFHde5kQjgzifGqRFGPGNf6YjxGk0c1vn0qFPescGoK/rF5Gqcj4AxYoeO18jv9YsiOIXRc9EPv9EBXa0GBQUmdajlQEWNDhLQNWSmoMH7CBRQGBRSAHqtlsxzTkYZsPMZZHYySaPVsiGiA+GkHxX6+F6JzX4i9EVLTI0a/M6QtTJq4aHnTHVtA33lWPmeoWx6wzrBrJJEY4kGBe/FxPHEKPWg0QauLbIwZf82+kOG19K0hRBIEiKSOqKwKbBCIZUBuve3XvccANBfhZz0IM00pMc+KL9xrGUCqUpIjbakkMxm5+fsv/znP7Mf+Zs/ZM9//Zv2/3zljzxtbGt7y+ZmFqxnI3s7tmdVzPYfPOBFdHCW91yzba1aw7ZOr9mjjz5qCwv7PNlspb9u8/UFu+n2G2xnq2Mz9YY9/fCT3hry5gHoV99ynXvOAHQUTwEQP3P/o5Y2lQGoxoAOurRGVXvm048WHjrqx7/nthutUxl6YZgZq9mXHnjcr/MwX2Vo77zletuqDBKgDzOgP/q0GZaXKjXPgL/q+HXWYw2G4cg++5knJwD9ultvdEMGUQxX3AHQEXK/7I5rfNuYKlH/MBjZqD+0g/sO2H/6k/9oF513gd1/z712YHbZBqOeF9r5X37yx61xZJ+1FuZs/eQZu/TiS+zjv/LbTn8AeNd27PIrr7ADBw/Y6VOnfWnk4U8+4EmLWKZY2V632/7Rz9h2NR3mg2NvUTsf4XkclIPSsQqoUZYR43OPJZR9Vn3CLGPKLHmdzyrTOwreBVJNeUOjVPUWwYPKWPk7AvoizuPe3p44g0GdIupalSnKN67TpFuCA8ePtjQpL8qSn0UeljuVHtS7CoYcC+U4bluLgK5jp8w7e6HKpZ8CiGjM+LQ4dbR0PDqn+p7b1jg20kl1Wtl8er9s6Fnu0wAdJV8LR2gKoPNwFtWZOj/MBcF3xBg6ueRtjodRB/SNThBxAfMM5wt/AHRfykGGfz5QqRTQ9SEkEIFaAYffuYXmJTjHFYqil6UWFhrFYBTQK9imIyH/KGBoSxmcYVsXFoR6XVmN135o3fI5GhKLk85Y0WC4+7QmFQoVQjyvSNjJa0xlld5IBwoVrUV+Jg2pJ6ZFNADimExVTOwP5otr9GTg6KHrGh/HX3gMlnIgKLD8Xuca99Oo0bBVAehiUHHMUfkweqA0pZCpwVgG6BifKiLSy8dpZnOLC7axtmadlXX7m2/5ATvxnRftsYcetpla20PugKr33HilHTxy2F7CcaL79nuJ1VGvb/VR1drNtt13z3326sYZa8/PIavDNkdbdsuxY75u3KxU7amHnsjbtPC0ml11Syp5CmMSSV9tq9mzDz5eADa858tvv8G6laRwsRTwxYeenAD0y26+1qu9IcKBLPcvfvrRAtD7laG9G2BcG/m2NpSUbW737dmHn/I1aCz+oQ0AOrxsn/vBsAB0gClog8p4qNQGw9f9ocHQHrv/oQkP/T3vvd662UNXQ9UPMRyMbGN13ZPiPOT+W3fnhEOE6If2wY982F7YWvHEvu76pj31yGM2U2vYcnvR2/vJy95uR88525aWl/1Y1c21dfujL/2hDQc966yu28L+ffb2W66w0WwquamJlOAZXSbTeS/4K69xKqDzOtUjBBI11snzqlSVb8mf6qiQv1XWIs7rfZTFafwL/YOz7LnLhHqFQAoaqOfPZxMkqQtpMKtxQQOb2253gXn20JnlTnpE40MNIJXfwjD3LycjrBHUOa80GmmkpLPEEb4e5wvoch3nTfU2nqHziDyK+Hs0/PYCdPQBa1SOEx7FSp542neeQuI+1lyVDiBPD91PKsRSXqjToUYPHCI6ogyfx2go6epef/bQOXbqYtzLIkeIZnlkKZ+MiNcJQCcBCOgaBtDSoQzHqcXmSRV525YyTRlj06ukx9qDhVFJyicCOT/TC+VE4hkFwNQbVoeXLl5xAVa5vm1ZyHmC4ZAYkQ9HiECkxgjfK/DivdcBDn9qoGCCMF4VTgoJ+kqBU6WD+zlB+J0CoddwDPTQlWmVwaeFvJxOo2SQMalDjQsqF65X0hChdY32fDeDHz60e8sR+8qknWhta1u8X5U2hbYsh4HzhLZ3hgNrVGt2cH7Jnvv6X/oWsa/83hftzNppW1pcto57ky07vX3Gjt9y3L3EU6+c8Czve+/+pDVbbWvNzlilUreT2yu2MLNst37wtrSuORhZf7tjT37m8QzoCUzfc+xqB3Rscet0Ow7YX3joCfe08UdA71jK3fDfP/PEBKC/65brHNAh8L6G/qmH/dVxtwaD4Jh1GmZ9VLiFh77dt88/9GSG6pR4d9Xx621QSYBu/aE9/RlUvEt70NHT6wHoqFvfbiX56g/s8fsfYu77ywAAIABJREFU9kx4xMVgDFzx/hsLQFceYulXrKUj5H7kwCH79V/6FTuyeNB6g661ay37iXf+pFUWZnxnwLmHj9pH/49fQ+1FD/lv7WzZ8dtvs5NnTvvhQe2Ztu9GePATn0qFb1ZS1b4rP3DMVnpbRb4NvA8oLuSG+Pp4Xo9UJU3949t2godO5chXlS/VW9NAQBUplSkjbgro0UhVFcBn4Ds17HcpChjUMGSwFzp70+pAcbeQRrVoJBBoOGexP7xHSzfvAvWKuUGvfwpGqsem6Tg/O3wKoKtxRb2sNIQx4YCadzlFw0fpz/EQBzheArrOu/YVdNoL0D1y5ccv5FA6kqQF0PG9GxkB0F1HZ0CP+9DV4MKSNZ4BPcyaAHpEMral8S9iFw0g8AT0CKMxkAvH5eGoOH614AdmuZN4tB7YKT0PezdDpjUQAjoZmB41n0kmJKAzdLyTAT0KoTICLXfei34VVgwKS2RPjcynFi2+08Il6kEWVjZq2wwnK/2wv7SU9zJUuAYVBZoKCBPmShsWlaxX0Rorq5VO0CQzkj6kJ4W+TNlFWjIpj2F+VQieoY79/PV0+IDeq0aPJvrhe84v7vV9nHo4gJTPxLWxMAKVqtIi3q8WuPLCLhojS3c0dA/97P2HbP/sgo06O9as1OyTd9/jK8VIhHv51Ct21oF8qMgwJbHxQFVUg2aRGGx+2rSO3XrH7ba5vmFHDh6yzsZmAeio+Y4d3gD0UbPmWeK+k2MPQMd4EUr/3P2PTAD6Fbff5CF3yEJrYPbMvQ9bPVdjwYEp77nzmG3XzXpYI4eHvtW3z38GJVhTIqcD+i3XeZSAHvqTDz4+Aejw0HE8axNRLCjOwdAe/xQ8dKxuJ0B/z/tusJ2c5a5GNYAc/886fNT+81f/1AH96QefsNMrr9qR5UNuedz1M++3l1ZPeaRs4/SKfeWZL3gt+bX1VVtcWHKj4kM/92GvzodQ+pc/9yU7dfqEnbX/sLf/yuop++A/+Tnr1kcO4tyxwX7AE9FtOxHUCehMKou8gudQ1+i95PMIWNEJ4edSMMpbTWMeSOTRGLWa7GMCdM3Sp+yj7YmlubwsSvmJ+TixXQV6ndcJ0PweAJ36gs8vjKmcM+Rnh8s+6Hgd+qkJs5hP0MSr/7Va2SEab7dV8EVf6QhxvJxH6giE3MvmnWN+LUCnh+7jyh46+IkeOubA2/YSt256pAx4rzqLxL6UKc95VqzjOGkU0LkpABn6ZnNzV7lcdZBokNKxwrOYPAz+R3QHwF4A+ut/5PuKNfSykDuZSr1KNFgwP5IH6uXbHjBovQ+N4jM72cNkZA99Gqi7F5yzvBkhIKCbb3vAM8bF9aOVF7M82XcyQbUGZkpZvrSsCZhu/eftFGVC4RYUDoSRPHVVCvgdioqArsBMwwQhHD4bbemaC75nJStnoLxujmsYqSjzAFRRcQwx2c8tzAzoWAfH7/4d1rbEK+Iauo9Vjg8kY3mWKJJrcqWvqBTjtiPlB45HFazOgYb71AAgXwEwsA8bB31snlqxuVrDTr/4ilUHI3vdhRfZfXffV1RI83uwvr296VvREBquNpo2qJqd2dqw+fklW9nZsGO3Hbe5hXk/8OXf/X//1veiYw09FXTJgH7z1Tasp8I2oNVeIXdPbhmYffbehyaS4q6662br5Q3zzb7Z5+972IHb19CrZpffecw6GdCrw5ED+rMPPWlVHINaqRriQkj4sxwdA1g/8cBjDujYPQLaXHf7jb5P33NN4GEg5H7fZ7y/9NDfddd11stOGoELtKpXav4f+9DhcWP54Xd+85/b/pmllEW/veGV+pqtOafLXXfeZp++516bqTVtbW3VZhfmPQkRlfXazVmXkN4Ixk/TTp08YQcWl6zabNqPXP4Ttu+cw558izV0yAu8dPAdM9yngQkUmuuUPeQ/ynUMl79WyJ1yR71CQCGflm2LUx2jgEIwHAPQ0Kv8sfQy5IuKG9eoc0XnQqOnKvvsX5S/aWDu34fCMiqH+rxpxoKCoNJHjSf0kToNehuATpDHclNyCFKULzqA/E4BTrHH25eEPO1/1Ee7aZ/W0D2xLXvoPOecgO7noLOwFq5DH3GME7fYeWJf8tQ18sB+qGNLfY05VkAnPbjUQFqz/1ySpGyS7zxCYZXdgP7Gv/P9RYoiw8l41QdMW1t34cBaQwmgqwKmhcJ1YHqD8NCrNRzykP6U+TgwtK1HzpHpnYCwbjGhIYtVvXRdQ1ZLrmBYXzoZn1amWfkThosAO60htNNo5TKX2fum5UjFgQmLIXe1vKGMcKIPJx+/8Xf0lzQjQ+C58Orxp1mRUaBUCSpIqsXt8ASQzoWBKDgETPJDTOagkYB+YskBoXu9l+1x3pXZaRSQhjSelF8iDVWhUFk4j2INfXnRDwPZePW0nXfoqINVb3Pba68jlPnoQ4/ZidMn7PD+w9brdRKYN2dS1RlYt7NtB0dkXF9+zVV2yZveaP/uT/69NeoNu/C88239zIr9HpLRBNCRCY+1bXjo6EdzOD0pDuMloGtpWAI65r49rNjn73/E6jnLfVAd2btuv8m26yMbVCvuuTc2e/aFh5+yCo5qhSGLLPcbr7F6u+mfPZz+wGOeje9HAhPQK6PkoWO9Ddfc95DvGSegX3bntQ7onCsqFgC5H53a2THkzC3NLdjqydO+nMGkOLR0YuO07Z/fb9dff7UNuz37wud40l0q+oOIxtag47sBFlsLdu11V9kzT3zWPfSVzoZ95Fd+0Z4/+ZLzD/gaES3wFd7DewHQ7wXoLjeBQSgLNFBVCfJ95KkIYARGNY7jPfjMJclpgKZLTgTjMfAwSxxGWqoQBvrzHl3/pkyqUY2xaxRPvdtp49N+uiMixlDUj/hMXapzoPJJr1ZproCu6/pxXsA/AHU97ZJ6Uz1yHUuMEMCoU7CmHvpeAZ0eegYglxMFdNYR8ChKAPSUpT8+z131nvaDeEpdHrcYY77jtmrSSrFYMRJteenjXCmuwOs3/egPTmxbiwyDh0DANHSF7wjyHRTfkJAtPTwKgk4Q13NpdQAMavUEiNpZFSIHjZ0dZyz0gSGYBIA4MQfmVd4XmI0CMno0KjjxHDxC7Zg9ABIFimDKCSHzki5UEhwnwkYpVzP9ReWBiaJRQW8VE+rWt6/VpEx13fut62FsFzSAcYD+wHthboEyVBmoU4mUWai43gG9mkJe7D8VKpgZSnUqoMO7yOvnakRRsSige1tSYIdzBNpz2YLXqMJQJRhp7BWaqum0tfOPnGWbZ1Z969RF555vf/61/2rf9+Y320svv+xZ03f/7iesMhrZbAVBYbPNtTWbX1y0rWHfrr/lZmvMtm19e8u3ke07sN9OvHLCzj561LbWN+yzjyRAT5GYql15/BrPcAege/hrCA/8EQcp/CGzHvu7ES73SMaoYk/7wSkJevD71Xcd89+hKNwgeOAx/x1X7GBL2K03WLc28tKu8NDrnb498xlsS+v7GjkCjVfcdI01Z3CqXCVtSfvUo5OAfscNvs5PQB/1B/bYvdgvX/W+gm8vv/NaGzRSv4qwHmQennm1bmdOnrILzrvAVk+d8aNPV0+fsc8/8YyfM98b9axeaVln1LGPfOhn7dTLJ7zQxb/6yh9ad4gqbunM+dPbK/aP/8n/bi9857vWbjTtU5+81/bPLnnI/4XuSfvl3/w1++pXv2rnnXee9wPZvOBx5r8oQMT3NBbJGwoaUf4LIRXnwQE5G6R6PdtRo54yNG4jedH6px4yvp9WKTI9IwMy1tJzcRcCOiOZCqi8RiOIkE39Hu2P9VsKbVO3RtqAm9WLjMCI+6BzeD9eo2xyq5ca9EoPzKMm9bI/eC6qKi4uLU+coMc+UL+yf6o7tJ8R4NkPGqY6vjj/fi10Pw7IylvWfAkBof6cFMc8DsgpnoXqbKqTetg2nZcctY+kNaPSuJf4RwcPbTUbTcc37mQiDinNi3C6FB/C7zwBDkseHG/lTX/3ra7JFdDIFLgIITAMChOD73WfXLPZsu1OqpRDEOI19B7LkjXIGLjPt3KFcDeViw5EQYKCBwzyfZ5QtbKOq++jQEVg8yxP99LHx6hiYjTjdC8PVRlG22V/i+UBMYwY3qaRMqERsrLhs5gYQ9DHc7mvHeGiHs6S3iMHQEOCqvxoaFVxfO0e234wB4waRGWBfnN9lv2lQaNMr2FEtpWECbCQQI8MzD5SSeFzsasgJ6hQYSWmrni1LVirACwkycCSxndUHrSMITwA9e52x/eeV1GYA1mlENJ6OiwCtKQR1m62Uq18EVhPIMxb9QDwXtoWERbkg8C6z0YGDA043F7HATXH0R7yb3INeoSj0RaEEYIN7xxg5/KD32Cn1mseAcEBHthnPtNqeYU20G6HNaRTWSuvmOXGRc6M9vv6PQ8HkpZoB1tdvD2MGcd3jnpFyFGNP/QLj0biKrwgFtPgedGUQSy5YH4QOuY2sgIE8XyeCY1lnWx4+2wjoQcGUq3iSxf8U0CkQRj5U2WYipLGIHWH80beoaEFiwpPpojqpXHSUOdzyPOaVLrbwwbvpn3j5Hv2xyM3qJOBucuK2OUFa8fgGd9ylgx0HKOKV8o49QL6Tf2iQKUgFw2KQq5z8RPK01hnJl05AW45ZKxgwkRc1W9lxjXC0ly2oDeu+rJsF44aGL51TkqXRqNKgVn74o5OrtZZBtTUR2yLBlKx3Av52EkH47D/Hp3lWQAIraOGRF7eLDL1w759jpX9nuYA8jrOj2Nulis1wMh/ajgVzo8cguW/S3SX11Te9GNvLdbQqTjVzceEkAmp0N2CcYsSIde0Lq7Ajc7zP0PYCgaFpZeVDy0cCi5+JwGpHEiICMiazBVBncI9VSEgoQhrx5KpTeGkEmSWOfuMV93GFTNRKXgRkHm/htsxCXt50LiHSX0AFt32gDFBWVYaAIBkPVKpKEDy+VGIE0P5itDEPl61DDkWNdb4HAqUh9uzRKkwkiGpKOlpKENj3lE6F3OgkaECEDDGXPpXIyc0QD3CMRpaI68jow1GOhhVAv/SSuZSBSM+1Rq2TGY65mQTRoCo3HgtFaPSE9/pLgrtN8dJhcD5iREw0gftMQpGJYZ78Z7WO+SQSp6GMIr7lB1fqyHLaDAVMuURIgSpxkZV2fyr/ETlSQ+RcqjGFu5T+de5p0JzeZOHlgE65zvKPvkOPERFqPTkXFKW3Y6QXI9a9mZruTCWggD5l4CuNBjrmRSpRMh4GqD//5S9+a9l2XUe9p35jm+uqq7q6nnmTLEpSoptUZZtIVGCOEYE+CcjyZ+VIDEQx3F+cBAHBhwBdizAjkiJoiiySYpsdrO72UNVdb1Xb773nvkE3zr3u2/V6VdNucjGe+8O5+yz99rrW+tbw/bj0rWuqPW+CyYBXcbLUH69oaL9KF0iAH2SftM1PZj79eXvNNRIM3s9qznceH3XtKbWNSmTJotrXeb3oBwXr5dk3Oj7AlOtizfsbHwut2eoX2jImvZxp3Xq+bRfvV70GGX7gwndNEhotK5ldWgQeuPD319zroOBrtN9klexDRvcW4dvLVxAY7LpY/Cab69H/Hx5+fT7RHvO9tLrv9tT7nogrzi1sN5a8NamWVYkAB2Vqu8IkP2GHgqkWVi0iNzRiZpAT90PBcJvbK+svOD6CfZg9hjoOUDXQnprU1a2QH4TKliHAPi+Tgvzlry/ls9u1zx642a4GYcKdQjo/Pym7I/eZcTktqsY/HWMyHVAb3PCNISg7yUtpfkkAb5SYj11buEPekB11dP2g5PaZBxqs3tAFCgSiPKysNI5hVP8fWQ8Sb48mPA1eqNh2yBeezjeW5OHxZislKJv8GOvRcxXSK2/O78rw1UyrHXUZtP9JceUC3Wy8zLmDVyvqGQk8H2/OTU38h7E6khh+5CTQF6Ano1HZthpnrXWWkeBmt8PmzU2yo8G3dXM6tk0vsc8ivUa+zXS3GqsUi66n4Deg/JGGa0bwwwB3Rvvmhs/9/qd8sP7EtD5Oa/8Ndf+vn7ODUjXjCPlR4aW11ECRI3Xj6G/1vWALgNSDJHmgOsoXdLLVt/Uieei615ae8nvcC6G+8izA36t/LMOQfwxWbVwTe+1S3Y0B09yOPy1+Yw+/uv34HUGh9/DQzkaAhY/6w1ib4yZ3ue8rVtnD3HAY4H0rtdtBq52hHdgDJrupT0v+dH8DjFoI4PrKh8/x15eHgPbdQdMyRpZqg1btWZJrgN2P2dD/azWxhs2W4DOD/JGyqzUF73y8Yq1p1FZspY+dmiCFtR7GXpAryzk4RlwD85C5r01EbKwrttUtihro+C6DT/cgH5z2/fWgG6CsbbWJQh6VgkZx6sNKgHmZ+ih8W8+Bz/Dv68s8GrjOWusQ8HTNf2iSXB5bxkRYjz8PUi5L4rFpuzOA4kAVpty6KX089shjtInZgn7je/XRMafsRvr5jRSpkOFpDIVKQwZHCYLpL8r5mD0iYBSAB58vAL0YCFAZ/iXgDQ0KPS8MtC8MbXZ7KBxNAKPcNT68ToyRrWp/X39vPI78vr1uleMn/FIXUmf1tuDhp7/OkCXLPCaG/aKSUVZugF0f2+NR1m6nnnSPeldJDGpu8dVhge1jfIZhIK8oeLndqhwJBfaR1KMJgfkBizR6OrfBuzVL3v9lt8TV+u3ptWdhy6F7BW0Bw7tQ9srOk1sXfrnx65xXmdQXAGP9MbjYCjWQpS7YqY+DNmDfB/mk4MpZS6583uW9+x1bm+86DlkPGhf+X3A7wwpeQ88dpHeK7N/0k36jIxc/56eXevBeRSroLWWzvbspr+2lza/b4b6RnrGY4H/DJnVnna/On7bA/lQ52h+Zfwxf0lhKN1rKD8K12ktPB7avdbhOC87/vlkjA+ZX5NzhuDWP/28elCX/pYu8cYW3/MM4WMeugTExyulRATO8sz42T4zj01l0k1WNj8v4NHESiF4Rcj3BOhGJ67j1xJkP2kSXn1fwKIJGALikwTHg8RGQMOr9qXeMNgA1rqvsgRAlKgAXPPxeYCusjNvaWuM/Hld0oqsLc0Tx6v4mgCd1+PnFvli46F7QPdCxe+IedH89YqhB/RhHa8XTiknL1B8f2OQtf3hNH4zc9waiwTaK9KNLFBe1lnbw/nXBlIMUuP2ioQeekplvEaEK0V7lZyosXhFpvlnhQRbD1vHqjXYcr3UAOKzSZjrmm+XeOTBzG9EvT5MJtU4NAato2Rfa621lxLXXnzM4LBM/94w0nMON/4mS3cd59V+NEOaIRsrc1t3m7uGupSR4WXCGzj+vkNQ0TNcty49oPZgYKDi2hFrLZ6k0KWoLUs6ScxD9+sstkzenZSgvqe1IT9oCnMdctPndF/F4P2zPw46vTz0xzD3MVfJgBwA5iB5QOf7mzriddljXwLdr6HAUHOpfcz3PKDL4BgCusYqne3147W6cZ257feff0atv9e/fj4F6AIe7VPpRsWO/f7TM2md9exDOeHnZDAPDTob47oGfHhapb+OGf480W5duSVj2cZHhrEsUX8O5f4kh0g6WiVsQxnRHPqQnTfUBOg0KGjY+rXxz+oNio3eWpcWa2ySDZOdL/ze1zuvJIdWoRS1lLgo9N5L6MtSZATwOnwALaIWTMIiQZByp3VlNJSLa3ngkbU0tBz9dSSwHiT970NF8djEr+swmRDllZHASM/urSs9ozYSxyuPSXOkcfuYmfdM/bz4jaR18Bapp9zVpMWvATOtSLlLgLwikELdKDCFOGTpN/158F6Bau50PcWwBW76rN0niqxn+ucd/+rn+1rwcwf7eLAT5ch+3loPb6TYRqWh0qfZ2lteEXmAllLy4RR+nj0MGEPn+DVv3nBShqsUhMahOdI66bv827M33qrfGDFr78orMxmt11HuMhY5XlG3UkpWvkYwWzNV2ofa4Hxexdw1N359qUzYhlUMh5cDzedQ0Xtlfp3i9MrTv++VuIwOKjLbW25hBVRezrzCeuw51nkHTP6TrOuzmi9vfEjvbJ5Ja7H2lPVZgRHnjgyTBxz/HESU3mi4MmD9NXQOg1g2Hx/vdYvk9vHT7vw+8ZTvcL55DR/jH+pZfn4Y8nh8/H0Ml56q/y6/p/n39/fGhcbCZ/Q6XwaNjCLJ/VAWPDhdN7/S235cnzGsek/kMf3lxyh9rPn039f1CegsHfX7y+t7Pw6/hwXodtrc4J/fI8IC7XGPM/TQWVqr0rvh/uPfagw2NNRlsGnuNJ7gy3/vzU5/+AnwY9QmG3rvNJKKst7EP3kdlSjoO5oQTaYezCZ5nfCgXriyYLwS8ZSpB3aNT58dgpIXSClifVZCZ8euEpgcoGu8mnh+Z6NA156ZLzHzAustK/2uOROo6HU/P8M54t+aJ512p7I1v0k5rpRHgw6y3DlmLfR1RpV5Zxbq6D1UjUVC4+d5KGRSivZczBIvi023ODEB/A6vL3bCA6LfyLZx1lnjureeW2OiQvUMg1fo/QG8bD3ZK0SvrHQfjsFntvL1qxwEZif37SelgAQI/Ft0tR+TN8z4WV1fxp8HdHl43iDx8s/vCLB1P82d1tmXs3hAt3WgQmemvCuXlIzLyJRH7vefFDbpPju9zVGW+px+eg99qFC9Itb8CdA3MuZab2qNN+u0zvpXlrmXNS+L3sD1YENlbnO89tC9AS4F7ZWrN8jsmqwt7osENiEb7yFrfYbPeTXOPn/Ie+i6nzx0Aa4MRa1zr+j7kjPuX79fh4avnzc9v4xFJeh+BlXWL/j1057wPy0xLLxqDOadO96X179OB2i/0eiVzpfeEiBq3/k18PuX19X4dV+/h/m77u+fT9ewuVg7BMMx+vtIZ3lnR/LJ/AHP6AiAJT+SB68T/fPY8beDPihDmfOM62POybp1q06MEw54OfXzrznwOMN7a3/YvH/l73/TAN0D59Bak0KVEF09QIDlqtgAOifGA7o2mCZDD6oJpjK3OMvn3F+Ug4TcW1se+AQAQ2DneDwgaMEsNCC6dw3oAmcPghI6jl2bwwvA0IL2gK3rad54DcXANN6Ncl3HDIfCoaQ6LqzoZ9G4vFbMFqTrpKDNvA6SlyQImn8ZNFREo/H0MUAfgrqOf5RC0rMrKY49CFgixXmgclVJncYrRSVh1ZyIPqQM8Ht6JgGqB2hvSGpz2EZTCxXWsg88X68Y/Hzx+aiE+JONjRhDZ+mVxs+12mx213rSK1I9A1+jocU18mDLsfA6vC+7nw0NYSkLfkY5Bt7Q8EyCDqfheIeAbl0K17Sj5kvGnNaY95L88TXJn12Pxixr5ddZ7rqGVxhig4YK1YOcvucNOhkUknOvpDYyoS5fn0O5e5AYGnsql/08yt3Ln9dfNj71UHdJccP9q7WWMeOfhyVrCl0NDULeS/k1vOYwLNeDVbn28K9aT/M63gjT7xqHxidwkrPhn9PvNR9D97pFOrnIc8TRVf7KENA9oF0HXDJapae1XjJo1OVToOP3Ja839DS9nPF96Rs901AOmfTqdf/QsPEGtPSMDAWxj9pv2l/eQ3/S/Tcyv9bbQ6PLy5HXJ4/h1zVJcVp/v75PMmY4BjFw2u/Bm3/4n3V9PLxXyt461INLmahsRgtByp0NqEQpUfl4i4I38ZSPAEWD1sHwvipyCMy8ppQKr8ex+PIejtlnSEtheatMXo469ChOSkDn2dc00WWM8Hv+ehqPB0Vt3t66bjfNF5QQp+QXKVclGnpQELgTXLyXpg2hOR96cQI8gUJZs861V9oyxK4A+/FSCClVjYt6NM36/gLXGUTeQPCGkO7N7PRmbRRp3J694JhUaufnz4MBx+oBUWOUEuRPrbffJDIwZtPxY2VX3nrn76r5FbD1HlUfGirKCnt7B5ssdw/8/C7lTptdCn2oMHRdrQvnUes9VGLXfVchG8m2f25vEGuNNHd2bcZdrTHSVZaylwMPQvrdG+5WW75mOLTWXqlJSQ9lwz/HdTkifn09OAlENsbaOrvaJxZJ/+g5GIPWfHr2g9fic3PPcR8LGDxoc5wK/10LeGsDm2WP2stS4JQbdavza+8BPdx4tr2X5A193k+6UHpBRg6fh9dndnsfRrvSgF5+pYv8fhawaZ54LenV68BRcuON0Md0S1laV0RdR3Ms44wGp8JfXgdIl0l+NVbpNb6u9r3D8Xs9JED2gD00FrU3JJteDoRZ3lGQjJuMrNk3f33JoXBsuC+9U3OFdX2vAcml9jvzUPz8eANCBrt/Hj8OSwrl+B5vC/AZNTG8pzfifJb7Ez10vwkllPI45KX2HhYTopLHAN17rHw4Xct7/R7QbSO5pjD+afg5CpRX6FKYmmhZWVqE4caVF8XrqofuxmJe11CzltcDqZJYpJA1dq8gJfCcXIGWT37RPPB9r+BlDAwB3QuehJTfs6QftlddGzPeKKIg5cXSMs2HimCjNF128tBLooeepCN79qFnPlwHbyxs3rODcUh79dSjhFxj5Wui1DRuzanA2Z5xfYSr5syDihS6Bzf//nQN6Fobfx/+rrIyv5GkYBhDn0xmG0AXXawN48HRz+dwx3lFI0UnGfOtS68DdM6Rv5/kgj9lEA09I82dNWRal+3o2t4D0B7xe09K34CJlHXEjKyrrGntV3kVQ+Xmn8EbMf6+XoF5D/9JgP55MXQxIPzuENDVNEeA7r0b3csD+lCm2WTI9uca0DX3/Jy8OeWtaP2HgN6vTZ+gqn0rB0fGjvSXjF3+3X/mKoausQ338XVg450uAch1BosMGo3Zf0aGD2PIAnQBtmRPYK3P6n0PmJozr9f4Pr8jOl7y6udQY5Lu1Hr5edBeGnrQfr9cB+iaE+mEJ4E5X/f6SZ/zRpD2kPSz9of0DAHZ6wm/v/hdjXU4Fnv+dWfIzwN0j2+af48VQ727qUOXUpdS0wBkdQ69u95DqpGNJhsvXHWW/qG9cPhFM0Wxrl+nYhKVOrRmjFZeJx54S81bTlqIz3qgvZUcNFdvAAAgAElEQVSsZ6CAiaIwT56nZTHGmvXHm/KfDBdNnl9kvygSclnmUgIcg56Fr3FONKdaCG14fs48jHUpiubHKwaBIudFilnAZ+GKukTb9crEe7Da9LqXvv+YF88s96TvC/+kfxqzn1vNDUMljGGJaeHrQ69UIQOBqBSfxsoOb/KapXxlAOmZhgxN7930nnY2YsPUq06BQ4NBpwVq7fS+zXXAPOf+CFwpIVn1fr6GysbPleRzKI8y9HZ2dj53fgWKkj0vd5QxzxDwHn5/qDGPYugapzcAtP/8xt8oHWYRp/FjgC4A1zxpX/g58GOQ0vWALjnQHA4Nks0+shyOaFNlMQR8zY0HROkAm++19+U7JQ49dK/chwtBQOdcENC1T7QXJe/XAeWVkdP30aCnLvnme6K5pYwlU2I85A3XdbWuculdtCeBueZvaHTLyNFz+c/ps75Tm98DAlQCOil37zRJFv3aS/a8jhFgebDTmvG73KdqHfukTeAdQOlaP+fe4B1S4mZwVNWGVda9teYas7+3l2P+zh4Ufu71vvTkdXPmX7Na9jXt7u+vfTGUP28s2MnqNMo/x0P3DJifF62fDIbNurz6t/vDWfgBvxk0OA2M7wuY+FoPlI3FYIdUyJAikDcrpSLBVYai7weugflJlkL3QCZhkmLnNfk5ecmyoPjAnkaTgAjQ7fjQpG9/qsmXN+iVtQfCfhNfnVCm73lPSPNGQPchAs2jxu8BfQjYem55Jh7wdR1mKdPSvw7MpVy8ZfyYYiegZ6PPZPFq7F5w+bu8Fhkt1taTXa7WHro+L2qR16GH6gXdGx463Ygeuj7D5/LzRdpOa+w9HL2WZn09r+4todd8yDgQ4HrrPoqZUMhs96tOe9eBilcC2itSEqIkdX3tI46D9/IMwXVKTZ/T/F4H8P57XunzqZf56jPzrzFq0w89LIEW55+A3h/oclXL6xWhlPqT5tczcF4Jeq9M8zecWyYD2fq4TGWtn4wOMVwCL++REdApk0xuleEj5arxakxSpI8p93WZmPfQZXB6negB088Tc8T7+10dZsW/fb8KhXy0J7SH+Hee90cr2ykB6zyCjW5cA7x0rgeNodHqxyfDSp+Xoap1lOGh7xAQFUP3OlDX8bJ/HaAM513rzu9z7CoBHe4hv84e5Iayzmv4MJ7GKN3GtsgMHUmveYfiOkD3+5dSb6dFDubej0dy6OdYY+dPtUTW+7q//4z/rvak/USwyXK/Tjd4GdazaKxaH2GD8M48dF3MA7EEUA8nUJZg9O+35uENLWh/HVmp2vheoHhjA0/XktGDjx5oCOjeUrMNve7WI6vQv6/78Tk22c1rr52x8xF71LM3t2sbqmeU8tDk+UXSwsjq5li9Zag5laHBv4cGiXkH5mX3dbQyJLRJ+LdvXCNhloFCIMzzpcXQhxtZ6+aVrH8OM3SaFtl4sikb9MaUNqAMIHlGogvtede1oL71ogBKeQE+xje0VqnIq7JC5pLKpAh0HX+GgHIhPOMRJ1SoV2Dk512GiTeUxALwGjGPT236Om5PlT1JOTyuzPs7yYLWeKXQPTPypM26UaqD9R/Kg/aB/2m/U6Z0pv2aYfIMhNb7OsrU1sJ63lskb1MHqzl7kpIdKiztTd3LKzZvGHpA1T6yxhrrntQe7D1g8Xfv8WpP2n5aN9YQ5e7nWdfQnhfAPabk14mUbP2qvefvzevp3h4Iru4jJ+fx+nN9h+uoxh9SvMoX4d/L5WJdZ/1kD92voeaIY9wYZQPhum7f+/X362ef1RnfOhJ00ORLjKbXyx6ceT2/Hz3gSCdeZ0xJBqTLhvKm63hAl17me7bPWFa4XG10n+53nR4e7kFdX2WfQ2NF6z00SASc+jwTS6+7tnSp13l+bf6mgO4NAN2b19TrWk85SlaHPlwsCQw/pA0rKtqDKz30gMcsrk8c8gkVUooCPP3t6WhqYhP4z7GQeM3rqBYBpK4r5TGk3HQ/gT0nYkNxR6G1HRWge8rXgyfv4S1cTSg/45P29PyeyfDfHQK6QFL39caSDAHF0PVdAQfvbY0RKlqovaege/kN5IVb7+saBPRkNN6c5/sk4fNr9phht46h+05/EjoBuge2oXVJQM9XOUbr0+c4bl2fn/XxI45B8Tafk1A35QbQpbSHoO5Bxm8Gtn4loPMC8sw4Bs84SXkNFc7wdVHsfF3Jl5qLzwN0GUzeoJNH4g3joTEpQGfJJWVYY97I9poK9B6aVwimFC2Ozp9XI/TzI5AbzqeUlRSr5l0//VilLzwgSg7sgJbB8af+u9rT0i8K6W0MtDXYi3LXdfWcfHauheRqOD7SM71BcfX8w/vLERkCev+5/rAVeeia6ytKnVUU6WMHvygvhuu0Wi3X6/ZkD10GjPSa13ccg4z/zZw6pkUG4FB/+X1oZVeuE8AQsMgwaU6G4CI9ohCY9ITmWbL0efLvD8+6Dvh5LRnbkiVdV4Bu1RrOIPH62d/by4f2j08q9c+p9dYJl97g8167DkOSrMpg5Bi0Nn4MXo/8TSh3yZR/Pn9d4dRGf33x7/6GNZbxkyBBkXUsgaAwSsDloSPo40/8JyUuRTS8rv7mZ23R1/QU7VNNpiZSCnMI6HxfC8sx+A3nr6ExeO9dG21DYdvJFAHitK/FFmgKhKQcdS1ZgH7z8Dui2KRwNE8CbA/UBsSkGdcxYBkm/KnPKVFDz+YpJ41BFmpAN8fVYWvTCeCV1MO/+VwSTHnoUZp9BtD9xvUKXoK5eZ/P0LVWdihjYKNs16/JQ7lubUhXrZYrs7Q1LgG65kVzKOWh9ddG94DuPQe/eT2wetBn1ZQ11lkrDXnbUsJq6uBl8jpPQmPRuml9/TM/SanxeT0jw895FkEKYmgc2LPSoAr6M6U9iEiOOa7rYnACYuty1TWfqcOWLFJe5EE9CdS1PppXP17eR3vVr42ARvW3qkMfgpLu6R0G79HRkLS5d/I/VHzau97Q36zLOqGJ+2dozPrnvW7NBeg9O9kzfHJevJ7xukPzwfd7A7VYA9HjHvpmfhwDpP2s59NnhjLmxyqd9pjMr727zbhc61fJua7JZ9Je0J6XTuL4pR99dQ+/4/WdDBAZgbqHxiRA9zpnCIAyanwozvQA+zCU1YZy9/rZz8NngFwOpAFRXy3hDTkvq9QBnuEQc61rCtC1hwWwPsQyvL/G9jdJilNSuNcpMpxkRHi8Dr7w7StA94pL4OstXKMpXbzTFA8BfZ0l/qSkOE2QlJIMBLUMHU6oxqEF8h66FLoUvqxDCa/oSo1Vz6ENwcngJJnSW8d/lRTnFYo8LoHg0EOX0PF1zZGu67PkJahS1AL0jSJ3VrY3JKR0pVS9IcP37L48Kxvs9lVbYpcBK3v3xT14M+FstchN4bAaIaTyiZnI06Gt+45+YZRSr26+awlWpCDDvmECk2bSREkzfdjAkpGiADGPXi3ZvrXFEg1aHmVKIy2IENHzZUlbEqNmPNmULvojRAMyHv2hMIz/i7baKMS4PwZUa2XGD6/hGoj068/GOrEd/8mqdP4vbGDnh9P74mw0CVB2dX+MKBOWwthajpKdYMldpiNH6w5V0R+WwWOBqeRN2TB7n6Q0f9KVs0YWAANF/DNf5kh5yEsb2BGpTLTjPDdRAB6RapsOnZ2ZziQsm/uws+NRG4aBYiZFsiSG9G5sc8/n4t9cQ9Xxdk3vEZpc8BhSPrQd0UqlmyBjpUDX1zbbYSU0mA2QGzs/nZ3TQ7tA3zuccsA15CzxKFWe2c4aVFvfKEA9oqGeIFw1iJv+fr1H0VLiUAWc3RZVUdq89se29fPjj8M05bXuWS0FZiEOzgNr4NMQAWPpJdeNs9PP9foYOJOhOI7QhrC+/8x34LOkbdgfSUs5YSycz8RDehjC4/jX3d8islD8PJMv4xBNtJ5DdklkDgnniOE2Pg0bTbH7m5Xz9cZS2VKgQpsj+rKULz4gx881GUeprfkKNVZdbXPKo2x535ZH+TLxjzqTz2CdKWNknNcWaIsSKeUq6FBGQBm0dk9+h/ISWSyyL03kufb8vjU25KFKTWfraYawvWeBk55x4BmKa+aBz0RR6eP0pllNHzB/hPO6Wi42ORTSkd5YkIHGn9KF0mXStcpz8QwtPyNjUjrYG/0bh4PHb19TNjs0IPt9uT5eeB2iMjClDAwYVO8ta/zeSNoYQXb0MPc3jzC+AnWPP5Zj4M6ZMEdofX9+jiwpO815FpPPyWfnf57hEL4ID21s67CPN2L87yzr43PzOh57bS5piFDXrXNB7Llf/zu/YZS798RkZQg4vHUmcBWlQBCxxCjXscYMnzUF/Bg9sS5P2kz4+nATnxSn9/R97yH4CZEnJxp2aN1r0jShGq+8XROi9XnNdkjLExq7iPb1i8rvehZCAqJFFWjzOxcXF+Y9CeQf2yxGj12lOHqhkFWo09yGXpz9zZPOeLhJH0RHE3aowtZOYKNSSsMEbc5FT1AGCSp+hloirBGjRMS1axNr38ueWQ1BJuwMuKR8QcOHnhCFhxAZ9Iq4CTpkbYL5MgXiFPezGlUaYJamiJYFJosaW6Mx8rDDKuyQmyffIW6oqMjOxKZ0WDalsIXCCzzzm0qPTS84DwIAHaIj463tKnRxgzpoUXQhwibAqAAy3oObKmpwnOZoJiE6kkhNi3DVImhChGlmJ40VixOkBNZuhAQ8qIZGUh+XpxLkwS11EKJkWGmUIszYjKVFwHJB9kiIEiQVMMuBEW8SxijiEOdRh2XQmKGUdh3mDcB6giBsUSYdzrMWJcGojJBEPNAnQNPRKCvRdQSxPkaoLGVq87amIcasWH4nRZzGKKolxkmIEdkGtkCltk8TrOIQBVurtiGiLsKkjZGyZwQYJmtRhTXKqEWbhYhaYFaESKveSFmOAxxu02BIcHAWYrpKEDaJrVvMypCoxFm0QNmVBqymvCkT7OfQFzIacJheIe3NOmfOat0aKBKsi7DDBXI08xBh2eDgMsKsHaHuIqy6BkXEqQwwjWmy1liFNYqgAfE0ayLsFhFGTWSGXN7UqGhIpBHqAFgFDVZxZ4botARGRYOUZ9YHHZbMQQs7jPMWEZ83SlFFAZY8tdAMrw4RW7kyWTLoUE9SFLaGAeZhhnmboK1brGgIdRF2mxR1EODRuMF5yjVtEbUNZmWHUdkirGjUJqgmKUrqGzYTKVtM6gjzNsQOje6uxPG4w3ISoeT+LCvMSmDG+aah2XVYxJz33tih8ZUVHeKaBmlkYF9QlnqTw8Yem+FHXcA5Y0UP2YxeboIgQRswmbBBXS3NdpInLX0tkPRsj9eRAh0xcPJIpfsVdvRZ7kOWxhw26jFjyq5OfPSfu8679rqe4TqfFOd1qPSwd/b0GvGATtDmtLZ+u2/+KQqjtqy8p4H5uiJGOJVlvZGhMct40Tjk5Ep/e+ODN8uLvgrKMx9y5q6bbw/2HGNFp8NVSPxaQNdAPWWrCTJ+n3T74DxxD+jewvPUj113PRGaR02MvqMH0xgEnAJUTsKwE9HG+lo/uWgaAakEVoAu2lIGxFDoFMPw1L5/Ph9P9CEGJY/RwvILJuPJrmEeKlsv9gJx3fOpn7juo/EZ5UVFVvcx9MhM9673nIK299IJ6Kse0NtgjDaM0FDhRA0SFHaWeFeTcgpNKdVroKZWN9XAjWaND/r/6BoQ8NuIHmaHrEmwtxqji1J8lJXI4w5bVN4XOSYXJebjiSmiVQQUdOC6EOM2RoKY8QXzfuuqAJvjkDZm1zl6fLS8x3Fqm4fzTlAseUQslRTPPjcPld4KPavCxl0aYESYFCGymsDVooxrHGc5qhG9JAJeZ4DetRHadIQ0DdGtTmEmTTdCGGR0XXsvjSGQFqjzAk0Yo0wT1GmM1hyyBkmdkyKwXvD0LucrIG1CtFGMIgqxiAPkQYsoiZB0wJjxXh5kQ7CKW5yMapRkQfIYaZSZYdN1TFQsga6vjab1b6yFldcF6JoADZ8B/bGv9LCKcoFRHGLEBjFkMLg+aYRVHCHveM0ESRtj0kQ9oJtnXaGMK1RRh4L42gCTApjQIOqAPAPub9MrjHB7NUaWJ2iQISSQkPkIcpwlC1RdiZjDpYcaU/Z6BsYUY9dHZruyRkYGowtsHWs230+YSBRggQLFNhAWNe6cJ5g3I+RBjAXZkZhrFmBudfYVlmFlxiq/R0DfKmMkNMyixACX4Mvnpqe7RI0iDZBFESar1gA9IqDTyBrTYO3stZBWbEhADlHZwDkXBOTeiyeL0k4y5E2FqA0wCVNMuwRd1RrrlHUx5kVonzuctjjPaIg0BuhbRYtJBcRkVqIQ+ShBxbPryWi2IeZ1jGkNbLWdAfrhpAf0nDcvK8zzFltdbIZE1bW4IKDHZIlC8965XnHFo4NpeAAreooBjxPm9YGEhgllIuVqV6hpspOJCVKEYHUHOSbyedQffZKZdJPAinvPJwVKh0rP8XMEdP70jtswPOABeAjQbMwyPO3Ng7sHsOvAnbpCzpXG78PHwhw5dPzbh3CMdTOp+iygK2FQ4G46t+xLXK+cUqqyqwNgeBl58X1YpWdCvbO3AX8SifSv1n0QPIsgh87PneZiMz90zmmUuCqJXwvo13nF8sY5yGw0stlQDMl7kqKph9bXBqDXI7QGGS4hir/3ZXE9BSqg92A49JC9kGlidB9NjoR2M0mD41O9weE96WEczLMZPvbmQVdxdB/z84LPsRHQ27a287z9Pey9NcNBY0DCqAXVPCzQ4CQhTReYR5DVvVI3SpfnisYJyqI1LzxpUyRdf5hJHLZIItK8LVZVbXQdVaWFPgjkvH9HUAx6QO9JKVOETdwZbUkwoELdrkfoohgPw9LAfpuE6EWOZFFiNBnjMgPymPQlFVGISR2aZ9OwsiDsUDYFqrZCOh4Z08OYOi3uWToyOs1koamRt7WNj6DPMhtSoKQSV01hYydIx02MpIps3C29ubhBHpcI4w7WPqei28X/R8izDMyQT4pLPjmKmB5UjJoKgsq7AcYEz0WFKIhRJxHKJEARN+jC1oCR9HgVhOiqDtmqQdAE9jmju21TdDYHNLAa45NJXzeouxqXCZUCkCyASZAao2LhE8o8OiRhn/RoysN0DRUus9pJLcf9We5hhCrPjWmg102lbQxMGqMOIlR1h7hLELURMs6PneLSog5qVHHd08Z1ZNQxqfR5F+BGxSSxDidpg5zMQjRFjggnWe8Nb1c1kq5EESxsrHGdmGFykrVGi0/zDildRgNHUuktsqAH8NOwxqfzAEGaYC/v+8gv5r1H+tRFgnGX4TKJcYnGZIlzMLEnJ2ATkChz9EEjM7xooNIwND3BZ0hC5AnZIIYsQozCGGlJRoZz08stQzAE9rat1lQ990aIScFr9zuMJk9Nap7GQ5Yhr0rkDA+QpeGBQJQNGkBdjKQNzLi9TFvkCeeWRluHcd0irluMYhpDQM5Qip1bECMNEqR1iJSUPb3rtsRlCpQpjeoWTVlhVLUYIULC8FDXYkVjm02AuI9o0lUtAu4PhnYI6AxLMdTVhjZHI2NjWoRZiKKrUAS1UfOxjTlBXIfoyNClZCl6/SuHwrOkyg/y7/kYrmhgDzbSX/KG/Xe9A2SvG3Xcf9s7U96RvA7U9Zr1ondJcd4p0jNZyG6dJ8bP+rLCXwfoNKapD/nP9HDVg7PGW1bsZNpfU84j5VH4ZUbA+m+PFYYFZGsow86hk7MoJ9B/x8+D3Z/zZicmXlELvxbQdUHvFWuiLGmCFtraQrD42/owBsWwlVQwtD54DVrsnAT+5AOKRrf31pOgBxwKnABv6JEL/AXOvI4ySy3e5OINFq9ax/0khEPh8eAqQPZzovtpwcUqaEF8yMDTQcZ4mDIi5dInFmp8EhZeW9bgddYpPd+TjMAYYlq1SMsGUUUKq0UbR2jiGCsKXxAj6mLzPNK2A1dsZO1igQXtd3o3fSimj0R3gXlUFsPjpu/JFKZLoKVSDFr7SY9t1MYWqz1GYXKwQ3J1UQCrCvF0jPNxYPQpr0uKc8wQQN2agqzAhEKDMaSziVH9PF2N7MAWW9K2veXPWDRhm++b10Dq0BYPyNvKmsPENeOWMcKONwtRx/SMeJJXhTRozRsKatL+AVakOcc0RAIk9cqYhxXbcFLpWqw0xLjqqXsCEuOvvDchsAoqA2hSnWGaoohilDSkytoAgvRtwDFaaIE2VdyHQjgetEj42a5BCSp+AIsK4yCxZ+oZkT42SoOF8mFJjTS4LH4aoFUcn0wFLZqyMWDvInpiDbok6GP4fPKyQdj0BhT/I5NjHjwZlohwHiGoUxt3GVbYQoCncyDrYOB7SWMzGeMyBI4pMOiwW9YI2xKLeGXWxXY5tescZwxxwJ4vbchWkMEBRjUZ9tjCLrzmyYQeUoqDPELQ1FiOWrRVhe1VhDhMcZGGRrmT9h5zjzRkKEjn92GfCeNCQYhlGhsFzTyEuiqR0fiKAyzTFnVbG2Ayvk2AozfNvdKFQMqniPh3bbR/GZDRCXGwpAHHR+K9aLD2mmAeZ8jLCguGT7LesIuqFrtFiDEzKeh509ClkcB9wSRD0Ms3E8zqzIuqtrBAyz3FXBYwx4RETI3JJEPZluaFk/vmXiCgU1ZNJshidX2MnyIfMomTXh17bpNNiPpwWc7P2d7tAT8zQGcWfmwGc0Hptbpphk7oxUdmrCcxzZa+DGroDUoPe4DeOGPrxDLvDUsXep2oBEHvPXtQ7xMzH4cqD+x8/uv+aaxi8aTvPaDru7yenCLPOhB0A1Icn+Oh03lQnwQBun/mqmbS3FXCsXS2EgZ5bXns1wE6QZ08iXdWRct7PBiujRld1Bd2WuF/AqB7IBbt7ukZHTCvzwnQRDmrdacejD9lyTCGYb3M14kGAm8fzxnSNx5MtWCeRRgCOgFBgC5LbWNhUknaTa+O4Pt1gO4XSkaOF3JZt2IFTGjWFp4WTfNoCTksO1sLhATPP4/qID9jnRHsgxA5o6JUBPQYeXpTSTq4pwM7xvDDFss0wDJhYlqDpCK4BdilNxuHuEwqlBHp7HXDMFKlVDxUO0QRemHMKKV13+c8mYLtk2z6BKsmjXAGPmeI3TAzMG+KCvHWFI/SDjk9AFKA9NZWPIe7MQXZdDW2U1J2DaL52GKwF4tLA+udZGyelcWgmJyUBOhIXxt9C8QlwwWNJRtZ7LxKjHJvw9hAtWQ4O2wxQYtx3ZjBQ8q9QIhlHOMyS1EntNx7itsS+Cx+SnbC0op6Zoj5WXx2KummQsADNegEs1IhHaGKUiy7FpctDSPGLMmurOXJzirXWet9iCUiWNOwqnsLatkUlv9gyXqWuMb7XyWScY/0SU89IPE/G5CFMAJEBGwzgfr1IMVPQCeI8SRExnsJ/FJMpPfsOjTM7KnGBghVXGDWtbiTtxZ/PYq4RhxagrJtzcOL28Y8dIYyPpxXFgJ46WyGSRljETe4yDqcjPlcDfZXHaZlZ156k8Z4lNIT5TqEmAUZUhLC9JriPtmRINcmEZZJYEme87LDFDyNrrSxcj1pIM3pjgYhLtMAq5jeMcwgyJgsFwNLMlZ1jXkVYRRkaIIYOen9uAe43ZoMVIvzlCxJa6ERhkoOFgGmtA05fIo92bsO2ApTk8ElvfYktP+4v3bz/rS7y+3UwgOMvcdMvOR6rzkVMlDxeIRi3VXTGJmwB3SmOlQ0mOYZqqa0/AKS4WQaCFIGGgQbsi0uC5+Gnm0/erb8DjPsmQxJo4zrSKONe4KJYl2AWRgz49XYFPqVbRqjiSNjonomoUEyqD2XrqEeUqWH18MeZD0DeR2gy4P3jpQHdEuIXePRELSu03nD15i067PQh4AuoJenLN3Lz1l+VJp8LqCzLa6ax9i4eWS4O16WcLxW75uheUZCTqAS6TwLzHXjAVGs0vDZ894gug7UN/PEZFLrJfCfAOjeMx4COi+spDg/UH2Og2FShA6pV4mCKA8mHHHBmYE8TGaQAClTUjFsD3b8jK4tIfELrrGLLfCWmimTdR/y/kjsxw+Z956/j9H4WJEHdF1bBofG78MGGhvfu6LkS4QGAle90P0zenrfC4ptWCRoGMpl+deop3IJ6FkZYNqwPWqEi7jBImtxmVUou8reH1chdrqxjWGRFCiZumuce48cBmhMMlvH0IkfBmoEN9N4PQtgP5lyk0U4pscXRdiOxwjyBl1eI5vPcIQSJYGBwle3GJe95WBJSKRV6R/UvWHHnUED0Br+jEYbIZeHYNnDpgDWCSo8PjZNENUBxkWMsIlQMt5NQE94mRZbAMZVYxQmM0JzGkFkLqLUDCHSvkHHbOQSIY0/SwrmKWa94mOiXxdURjOnDalQUs6s+U8RRBmqLsYCHc5ihi46EM9o+FjyICWs7VOVqKxJr1X08AgUJWG2w0WXG5VqB32waqAji7SeXnpiNNbYCY2Kw7x/0qPMfBZl14dS0ooxeiDl2QpZirxrsKgK81ZpSLDygGDA+xhNTe+W8tNmRpU3SY5xU+BgWVo88VEWI6d30vU5DBYvbyps8UTFpMOHW2RaQrxwOsa0jLBKWpxkDQ5nZNsa3LpsMav6dSqzGMfjEG3Z4uYywgypAQrPEphFiVUhkHJmgh6fKykq7K2AcRDhsi1RGJXe59kTdCmXObPe+QtDIQ0zpWsEjOPHDYKqxnYeYhSMkCNBzva+QYhxF+CgpJHW4HhUYZFwXhnnDjA1Crw3pGgwMAzFecjCxCo96EEbwHINqsbkuElCnM0io9xHNKLJSlB+CMAhjYLOjBTaIObocA24a2m8tUGfwzBmp8LKmIxxG5mxQA/dwiEMpYxTlJQjq5agUUNTk55ZX2pHOTPaumltjMZa0Ggj6xdEmIJlHgT0ddjB8kB6xonXycra8gakc6THvT69zkOXLhtSwkNQV9jVO3zeSeyF/art7WPvrWlu77H7381JXLd+1X182NPrZwE6X5ORYSXRGTmbJ8fQ7WhZ16Go48gAACAASURBVNpVpZaaJxr8NKS9brbrrVFepdweFzRWriirbRhS9ICua/E7m8+6Xi0bo4W5Oaxc8p0ef12Wu/caPRWgibcykjVl7C03CYFS9/l5ZTyqHSb76CqxTpaI4hOcdALO+fl5X4K1zpD3oMh76Fp+QjWZ/MmJ8klpiqXY+HVS1TXnQfvrfV6MRs/J64nWkQUnRkDf9+NSFmhDyniddaGxieUQyPtN5pMrMiY8LUm5Bzgblyij2jJoR3WEWT1i6hSWQYEmrU1hN20OMEEIKdJkB/F4jMv2ss+AZXUOlSUTjQzQ+5QQK3lhwpZliTGOTm+e/9UICah1YyVOH2cN8jTGNJ0gWjUYLVpsjWa4KJm1TU+tp5sZm6YHS6As0hCXYYs2L3GjSTBpQ2vFWGQhFlspTtv+pD3S3/SIZm2/uVZRh0dJY6VC0yQ2bzcrSOFGzN1HFYWWbUwmYYcx8bqy0AGVd8HEQMvV7g0Bo3C7CqtoiSao+izngLXFI5Qs6xkBZWg+HtKuMsAmZdkEKdo2RVglKIIAZ1mDpGtxu+gwbdfJiYRhGgkMTXQE8xjH08Riv1sFPUOGHWoLX1g8I0rIA4DOO5l5NkxhJ0NTUm1t2cjEFMaUu4ZZ3x2WWdJnW192mNGQC1NEowSnYYWzemE5D/S4py1p2D7+zPj6KuFVEgRV3OeoJUsk9QKzBfO3A5zN5mjSKYKCnmSDiyg3o2eLMekgxDm/1EbYKXuFeJo1WKTMLq+Qtg32lrXldBCMmlGCVRKjqztsF4nFkHM+SNHgZjcyOvi+lQEE2C0abC16QGcFwcO4wVlGg5VsQoCsDpAyW57xY9LaSYyLoMBZlqMZ0UMukRS1Jc1lwQTLLkXbxMjqGJM6wA5t16TF4ZQzX2F31YMk54NyQzCnorWjURlmSUI7lY9Mw4Tx75aJiZUlPNaUMyaUdUwoZHihw7gJjG7nvqFoMdzEa4AlpgQHUuFtgMzySIDFhKVxFcZVgGkXI6s6dARgGtP0pkex3aui8Uxjh+YmZbRqUAYNFjQouhpZzjyCxqpPGG7rrKVugixgcmmHlZXmMQwVmBE9bTgOHu7Tl0nKcZDjJF2kv69zeMSo6rOeivY6UzrbX2PDWppsP7lTnjcYhmPg3/LQPWt8XRiAr8m5UqXW3wTQW4Y1XGtrWxhXxVWTtXuCQ8jPCdAVihaGGv7QmbG93sfZZVR5r37I/j6Gcx0wIi66To+/NoYuoBLIDOkNWu+ME/rCd0+Lc6CMI/H7zPjmv75/MbBcrSxGSKWlM6pFaavUS4Cu68v6EZDy8/41vS4Q1Hno3sPfeMAsnylZAPtk73yY5T5kCATeHtC9Nabx6P7eIOFrtcWAeyGRQSDLku/zNRlKypqU0cNioLROjEJdjZjtzdgbs7OpeKZIgghttcQWChyUFxgXuSHFKp3gZO8myvkMi9VZb2FS0dHpZn0vPRT6j1YLTUs/AHPsmOE8bmokZYWkYkJUbTHOy0mEn291eDSNEI1nCFYNpuct9tMt5HkP6EzAYfYvY/h0EmkElOts7HZR4lYZY95GVmucjyIcb8d41ObWC54lRgcXrXlnrCFfpQGOWOYTVZgkHSImf1WsS47AKmVKRGsZ0S1mGZMKK1N+zAdlJnDA7GECWRVh3KXmodfBOdpuZUxEF6ao0inqOLXrZMUCNxan2K4KTGhQZCk+HGU4DxPEzQh1GOJi1FgC17PLFjeY4ZyXZuxQ+bfMck4TnI1jPJgnqKMYsxUBnR73mhhh2VFIby8CSYyClnvbYjKbGl0aMKEOHVJLbCKt3Md1j2e9t3fzPDCvdEbmYJzgUVLgtGbJZIdJ1eAgJ1PRVzQs4ggPRxFWTBDqUhy0HZ7Jz7F9eY5kscRJEuHd2/u43NlDeclx0HhaIGor7BTMw0hQBSPULUvrYtQhkwoblFGFJqwwLUvcvaixXRBgAyvZOpwnuCQTQY+R80vEy1sr+1oFFe5tlRjHwAunFfYvSozrAOU4xQcT4HicoGAYgQxDF1ii23xVW5Y3rZzLIMd5tsIkqHDnsjCDYFwnKEZTfDibYBFlyChfNcvMSFOSZSgxKio8fWkuOe5vhTgeRyjo8TOJirohCi0EQKdlVAeYBTHGDSzr/ThpUJGxYp7FOgltxJ81zICjkqWhXcRkHmJ0o9R2ORPZWKY3JtrHIfKtyBI+aagwyY73oUdtBnUSW9lnHjQoWI5qgG6J60grsiY1qt0UWVnh2Ucl5ksmvrVYjiI83E5xMc7QpGOUTNbMaVyyUoWhhw4pa+7ZAyLtm9xcB+hiI6VLN16p45jltPhQpECLP4eUvJjLjaftGtt4VtSD2+cZBAR0XVNA6PFHuCXdOkyK+3WUO1tTDwHdY8wqXz4WQ/eGBe+t+2ouvaFjYU566e1VYy6xysO4uwfyjZHDME9f/7JhmIOXf+cr3ZBS9jSvtxA8nbIBTNLmyeMNZ0QV8LqeMtcDmsfGGM66Dy5/ygsfTohAzXuvHsAJ2Dq7WF6+95DFCgypGnnoasayoTEGh9Twcz4rcvi3v6enqSSEYhZ0fT0nF9hqjBnDc53qNnOzzsyU5aa588Laspc7ASpmotsKIU9eq1oUbYTLcGLJMTeaGq+cXuK37x/h7vnSKNT7u1v4sxfu4MHeHM1qgbKuUIQhyizBMomwYBkYSyniGGFVW9zxVt7hzkWNuyc5bp2WuHFZY9R0WIY1PtoJ8YOnY7y/m+AsS9GxTngZISv708yodOmNMLuapVmsgS5Sq9fAOJwhLQOM8tbiiKQaGS9fZAEqZsfzTPMG2KpDTCxLvy8TuogaLIMcXbRkHMBI7bZhxjbLu5imRae3QzKLsURhOQQdvaQuQpgHmBYJsnCMBeu06wJbxTGmXWF5BavRCA8mMzRdhP1Vizc+vcDvvvMQzx6eA22ND29M8R+/eAsf3trF+UXZU/NjYIwGtxYFnn2U4wv3c9y4qNBUJY6nMd65M8a9gzFO52OUQUSHGF3RYDydIrdmLiHC8Qgta8gJoE0f87ST7KjbyS4zds/+6xav7bBIW9yfdyiLCk+dR7jBMEoQ4aIr8GhUIEhqzOsSB5cFnj2uMC8Do9EfTlK8vRPjaNQ30Xn9ZIW//efv4CtHS4yqBj/bTfFvf+dl/NX+DFUwNg80q5aYFxV2FsxcT1G1cxRkMDI2lmnsvaArUI0a3CpqfPGDS9y+t8CNIsDxOMCPX9vGw+f3cUL2gM14ygjTbIYuiLCIKpxNCtwoK3zt4yW2T1dYpMDhzgjv3pzgeMKSwpEZY4xlJ2WN/UVjVQj0RllLPY1LvHC8wNfeeoBnjitEyRg/m8f4/m+/gLe3MiZ6YN5EuJk32D1bYOvwGLtH57h70SGcjvDJs3PcOxjhcBbjJCWQR8Y4Hdek80Njh8ggUWzpdR+NWctPqj5CtywtgS2j1K0qy+pnhv2qzNFlLGMMLCxFNoHJbAx7TZvA9OYJcsu9sPYBiDHuEqsGCaoOFZOFsxhlzBASvWsqcO4Hhq5ai9nX9RIvnzb4+vfu48UTi5Lj/Z0OP3nzKfzkRoajnTmaNrE6f4YVGK7JkwYnWWHZ73vx1NgH6Rcxr55NFLh6MJY+9lU4npoXkOl96TXPAFAHjkcjMzQ8Ve4NAuUgCeg0FjmWVvbmOo164OPvuv8Q03Q/5ieYA6XKFF3LNW5htcmm/8q6iYwwKC9W1hCKoV85nT7LXYfzeGZY82jJu2vKXc8lIOdn+F1/LbHlcmLZr6O10/Ku+sAEr/6tr30uoA8tJYG6vEZ56MMuNppweuX83VPmG+p+3XVOHeOGdI8HcW+9ecPCX9dPmj6jh/cLLbD1We5PskL5up6NCSIyVviTwubrNL3l5hkCCYOsRR/DIaAzKU7WpbxzjtHTMBJaCZIZS3GECwsblBhXZ8jAcqoEq2iEo2hMLg93lyt88+Ep/qv3HuDVR5cWH/7FjV38qy8+g3dvbaNdrcwDIaBXBPQ4wmXQmadCBcSSItKUt/MOdy8qPHuS485JgduXDXbyFmlBujTCd55L8PMbKR5MM5SIMct7D9g6f8WhZXkT0BnJoyeXp63FjOf1FBlLzVwHLsZ3mQTFJDmbfwJZzcYsfbculq+xNClvVwjTwkqRmJxGAA7LwDz2jNYxM78nHS5RWEkRu9MldYS4IHWbIA6naEZbQL3CvHyIUbsw+jlPR/g04+sxbl00+PqDS/zhOw/x8uE5mqbCz29O8X9/8QbefWrX6qCYelAmNbbLEi8+WuL5R0s8d7jEzqJCHAY4TQN8uJvh44MxPtyfYElGqkrQdhHaUYYlY2gsi8oSiwkzeczgnOWDTHCi7dP2VQdMqLMuYaxfjlqcbpPWq7F/GWM7GFt8/BI5TtMVxkGBOxcLPHN4gVfur6z5zeV4jI8PpvirO2N8QkYljvDmp0v80b//GX7rwRJJ1+AvDkb457//Ov70qW1U4bSnlKsFZmx4sgTiYoSm2e3zEeYl0pjPXmFrlWMvz/HsZYWXPl3ixuECu1WA46DBu7fH+OS5Xby3l+IekwfDFCmNpjBGzUSQdoFnTy/xW+9dYHaxwv29BB/enuPHT03xaDJBVjN5L8ZFQoYCuFUC0y7EiomR9RLbYY6v3jvHH373Pl47LoFgjD8/SPBv/uAVfO8gQ1WzLC7CXt3g9iLHM4fneO7hAjfeOUSWJvjV01N89NQUH94Y4eE8xRlZgTTFsmD+RIRpQ8C2ugJLgjvPaKB2mLUxqgUbIK07EDIZlLFyVlIUObLpxHoo0CFnPoRVjTCXJGSpU4JlXZj8WB1IR/mOETIAz0ZCViZPZoJ0OfdO38eALA29dFarxE2JNw5LfOs/foRXjkq0YYNfHkT40d96Bm/dnuAT9rLHGE8tMkwqMlQ1lnGJkyw3ZmXSpX2Xw3X7Uw/k3pnzekdsoteFT6LsBUKiqb2DQ0BnUpy6tHn2UvpbDKXGMgR+1YgPgdw7UENWVWOyqqw1O2qlaT7bfp2zIMp947iR5XCnbTLL3fxsl4PlnUeN18/vhnYP+nAOPXQ5oVbVs06kVotgn1DH66n3CtlK1qHrLA+7xhe+/WanwXgvUOAkeleTMqS3OQe0NPXAurlAnB6ywF0gt/mbzUXWDWb03nU0hRZa9/aWoqwYFfBrsv31BJY+oa1flcC8UHYL8nF2b/FpHngNtTb0NJOS8ryhI8aDn2OnOH9+N6/tDRdSrpbgtKa9+J4Wkh68ru8FYiPszNhmDLtaIqyPkbI7VjpFmc5wGEyARYkXVyv89oMj/KP3PsYbj1hzHeMnN/fwL77yAn56ew9FXYJWLmuokzC19OeS5WI0MtIYy2Zlcdtx0GDWVJivVtgqGEut8dJph699UFlM+LvPpvjpzQwfzUe4YGZobQW/RpN29LTZgY6kN7PBwwqrjA112MlrjJQlZxa3pMLpY48lY4HrDlYBaVI2yyBha01WyErW6JoSaVCZ93+RJUa309tnx7MRWznGLRajGkvmObeNlRlNaGRUTEhKEMYzzNIbqIMcy+Qe2vAcqXXGywywojLFJK/xwmKBNw8f4tblucXE35uP8SfP3cS92Rb2mrEBTBkWuHu2xO++d4lbF0s8GudYxTUmowzZssXuWYSHkwx/+tIMD/ZmGLdj1FGG83mGs7ayGLnlXFln3r5Ui5a3Gc7WIIbZ3zRmWIKz/kkjYMIs7xqjIkESjSwvYRUUqEJ6xwt88egCr3z4CK9/cI5ZARzvzPH+s7v4zgtzfLSVICw7fPNwiX/4H36KNw9p8DX43o0x/sW3v4g/P9hGFG73McLwEkFQWY5FUE6A1T6ahh30LhBO2LSlwvOHC/zB25d45YRR8VU/7zsT1Jc5Ds4j5Ntb+MEzE7y1H+FXeymqrRkmdYz5xRJPnZ7h1U9O8JvvPEJaFHjn2Ql++dI+fnh7G4fZFOPVCGXDenfG+wPsMOErTlHkNcpmgWi8xNfvneIf/8nH+Noh2wyN8d2bKf7l77+APzsYoap6cjJOW+wENW6tFnjjcIUvfP8+DooQD3ZSfHRrinfvTPHJAY2IFHWYIFvBurqxIRJrH5qYJYSUZfrCfdtdOi2MjzPpcVGVIHPWxCEWeW4eKPNHWFOeWRJmY3uOCXPWUpk5GYYRjN2HKNnkiR0d2bCLITfLweiZGeZCMPmPMFQS4BnqKJd47qLC6z+6h7uLClXS4N48wCdv3MG96RhtsoM02sasnVjp6JJJmN0KMY1h7rOOCYBXpWHeyx56xdd56F5X6n2xrNK73qse6nnVoXtA3Dhc62zyDQCuw5KepbSyN/dPelJASn3qAViOqJLkemOqb+erWL7NwTopsq76pFLNhU4IFF6wDt1nuQ+NIM+wemyycTF8mFtB7ub0NIVV+RzCAW8s8XfiAj9n3S4YynQh4+CLv/dNs0uu82C9deUB3YO6edfrTjeiWUR1iO4YCslm8ZRx6BaE11DGH38X3T20HL0AEMxltSiZbmgl+bFtvrsG9GHrVz8Xmkx/fy+UvixjaPTwsWjQqA+vp1Mk9EHMlp99/T6/r/ABP8vvTqfTx5LttFYm1OyIVjNGvEIVnvAPxMkEVTzDaTtHkjd4fnGB3z58iP/mg1/htZOlJae/deMA/9uXX8Zf3d41ypyAnlaM4aVISFuTyuRGSSOcNgu2nUKc0jNg8k6OcZ1jUlV4+bTDb71bWgvOHz2V4d39ET6ej3DM+uwgtXAA212SJp8aTVhhwpwFlAbozPhuugRpG2O7Cs0DYtxxGXc4yeiB9oYO45K7RWC0J7uOUVmep32rznBVokkiHLO1JmuKWUdND53JNnGLfNKgq3LsLCvsVxHmJWlb4N5OhnK0hUmzgzYocJl9iBCnmOc1xtUYQXGArhub4txrFnjl4j4OVufm/d8bT/G9p+7g0WQb84I1xQ3KcIVnz5b4/Q8WuJnn+HSnxGLUYDoaY3zR4OZRiIdJgv/wwhSf7M6QtmOs4hTHO2NcdBWypsKMWfItcxRyjNhn3krmCLGhJftxPldsLctSsjCx3IdZ0nfAYzfAJkpRsAFMlyOrL/DM+Rm+dXSO194/xMsfnWFSdjjd28Ev7+7iu8/P8d5WhkUb4WsnK/zXf/pjfOP43JKOv7cf41/+nS/jr7Z3sNXMe08wvkCb1EZFL4M5Fu1NFF2MvDlBMmoQxBVeeHCBP3zrFC+c5TgfFbhICqQHc8SnBZ59AOSctxdneOvWyAC9HI+wlYe4c5LjjQfH+NInJ/jC+4cI6hy/fG6G9168hR/d2sH98RxdNcGii3GcdSiiDqOoz0BnQ6G8vUQ3X+I37h/jv/u3H+LNBwXJa3znZop/9u1n8Gc3JuhKtvUNEGcNZmGJvXqBV05yfOPdS+xdNDhOAtzfGePdOzN8vD/Fp9MMFRJM8wgjMkisPiCLFfflbKT7afxNRjGKi4uebo8TnHcNVpME55MI52VuiYhbdYCnmxTbIasKahw3SxymleW+3Ax6z5lNmsoGWIQhFqMYl7MUXZagOl9gp4lwm61ircK9wnlQ4NM4x0VYIx1neK4M8MZ7j3CnAxZJiV8lJe7f3cenZKwWE8zCXUzibcu2P8UlqvoS07ZAyhg/mya509a806TfpdeuA3Q5fEN2UipdDKnHjMf0q9VRX7XS5ufEtAq4vU6XwyePdtOi1YGu94p1XzmY3vG0sa3ZURoWHtD7Xvj98c59u5Ie1PselevDxYIAjKGTcqfeFlYJlIeJbpoT4QcBvWJJIfXYuh+9B3Q5fppjOZKbM1OYU8Icq/Uk2BjpoftJ0gQ8Zva4XrF+YewB14CumwmYVIfugfUz1p87D92zAx7QlcU+HJeEjD+VkMHr6766nrcyh9QLZ4JHT3JCnxSj1zzwOmIWvDfuAXZ4DQmnP43IJ4lYhzzWV7Msad19iJ9Vu1cCOoXEqCHXnYjXtez9ArjZbiEIa5xNTyzRp2kiNO0UdbNn3axuXBziG6cP8J9//B5ePssN0H+8v4v//fVX8YPb+7gYVebtjsoe0DPGBJliTeFIQ5yXF4iTDqO4xqwrMS9WmBc5tqsKt1YNbh/lpuzuzzM8nI5wNJ7gKMtwmGU4S9nKMsS8CfDsRYunz0vcviiRVQT0GiezEB9NGf2O8epJiP2yB/SHkw4/O+jwcNwD+sGiwxtHAZ7Ke0A/m4R4dx84ZbhixezxniZl2CAr+uYmCU1p9nlPK/MA33hY47lFaK06P52E+O5zKR7ubgGLKdImxyT4CHv5Me6e1ZgUExTBbZyP5ngw5eEeZ3j+8mPcWpxhawWcjnfw1u0XcLi1h7JgwxDWoC+wmy/w2sklnl6usNWUGDHZKWUJWYDzIML98Qjv7c9xNp4ibEZYRImNhe16d5vG8h0OVjmmF+eYFwUm6wYzNFTIepylI5yMxjgbjXGZ8lhQzm2feJYHqZXssQRu0pbYvzzFi0dH+NbDE7xy/xFuH52DSVuLrS18vLeFHx5M8Nc7U7y/s4WXlyX+6Dtv4c3jM0ua+v4O8K9+60v4+XQbt84yHBQVdrtTdFmJR1spPtzaxttbd3CUjdm3FTthi/28wMHhCZ59eIr9fIUkKMx4e6qKEC1rFHWAB9sT/OjZLdzbGrGlkBlyDAM8d5zjW/dP8cbhGZ569Ahtm+Nwf4IHd27ire05Ptzew6PpLo7TEU4TdkVjl751SKLLkLNwcH6Jb9w7wv/w7z7Eb97PEQVjfPdGin/2+8/jL27NkFRjzOoAe3WB7XqJeXmG3eUlnl7USFcV8jbAyTjDvYMtfLozw8PpGEs2pqljsMSDyYpsj0z2yEC6oJFZ46AuEB+fYqvgoTwpjlPg7GCMTw4yPKpzS/S8dd7gteMO+wXbHNV4kBT45Y3AkhdvX3ZWoTBdsiMicDqK8Wgnw70bI5TjBPGixFPnLV49brG74rkFFY5nLd7Zb3DCvI1shheKCF/4xUPcavhajl9kBd5/dh8P2wTjixl2u31sBVuWFPowvsQiuEQcrJAwSdGSQvvk2+ucNgGg9y7l6Mn5Gup1D/zK7h7qyQ3jaETpVadMz9BqTAJ0edtej7Nszd//OoNA76uySJhhWe+svlh3rHsSoBPcN6wrQ37O6aSHTkCnztbhMaLNlVU/dJY32EVTJmQHxj6njP95QN+wAOtQr55NRhLLeBvr5d7HCjaALsDYWD3O2hFF4YHNTyAvRQ9di7zJwE4SA9dhzEODtAVeX9TalKwzAuVJCxx1f28YeEbBdyLyXvuTvv/YdcLAWteqsF/f8c9HgJVQeqqcY+Cz6HllTXph0zh9S0B5/AbKBGkygQyZrU/d4Wd14IFv7M/rio7nnPC+0SrATjVDEDU42zrFKlyhLQI0xRhtc4BpE2JvdYSvn93Df3HvXbx6XiCogJ/s7uKfv/Ia/vKpXSymjbWefNxD7wE9SgLkxSXGQY3drsZBVeDW5RL7qxV22G+6rpDmPM0tQB6PsGRXsWSCe+MRfrGb4ZNpjNNRiJ0qwBePWrx6VOKl4xyzkt5rjdMpcG9GbzrAa8cB9vO+I9qnU+CnNzo8nPaWMDPc3/i0w60Fa7xDnEwCvL3X4ZMxk/j2cDKZ4sF2av3L7dAKKxui18jynyWePlri2+9XeP2EzUMivLMb4P/6cob3n9pBczLCXlngmfxDPH/+CC89ooc+w9HoLu5v7+CXu/SPT/Hqya9w9/wUewvgfHYD33/uFXx8cAPnLVV0gai+xMHFOV55dI7nzhe4uVxhZvGtEJdxhMPJCPdId9/YxqPZHHXI7OsYh11hDVueKms8V1a4c3qGveNT7CwWmNH6RmAtaQnmh+Mx7s23cLQ1x8l0goqH/rDchVRvyJp49qAPcKOo8NzJMV5++Cm+/OABnj89xR4797VAniQ4Gk3w8XSGt3a38Bcv3sXNpsE//PMf4Funp/aZn0+B//DlN/BxNMdNzvuqwF53iDbL8XAnxjv7u/jB7efw0dYc7STCbtXglcMF9o6OMc7PscWcBGNFCtw+Z/dC4DSN8WA2wvsHMzycT7BIMqvG2Ft0ePFogW99coKXLy8wqs6s2iJPgfOdPfwimeGXN2/hr+/etGTOFXMMWA7YsTMh454C9HP8xv1D/Pf/768M0ONwhO/czPBPv/0MfnhrC7NyituXAV4+XuDmxRlGxSOMqkuMmG9fs8ojQp6McTab4XhrjkdbcxyPxzjPMlykCS5ilqj1XhrPCtiqAtxalXjm5Bhbnxzh4IJldimO5jEePrOFd54b41OUuBWMcPuTBb709iUOjguUQY17+yHe/sIM8f4c+x+c4tajGjvH9BBDHG+N8MlTE7x9d4yLaYz9JsbT91b44ttn2D1kGWKDw9spfvb6CEe3plgWAZ4/afGVP38fdy6WOM1WeHcvwNtfvYt70znG3U3Mm13sFFML2zxKFljEC3Tx0s4PSJuRtQa+LtZLHfU3AXQP4N7DF0DJI5Vul9Nnetb+60NL0s0eAzzb67FIul6ALsAVeCqEOWRWxYyKLWWWu+nswTGy/bhYoshOmX3tuhkEDLusE5ot1r0+ZNA7ef6eHqs0ts1ck5lgYtvaQ/ceOK/hAd3jjJxCJsWVS7Kurrc8KXc9HG+oxdFA/OCGtAr/Hp62ppupO5uAXoDkrSQ2lDEgd0Xz3svdWHGut7nGo/eUZCFPXAs5pDeGAmNC061b164piyEY2+bNeLxlXyMo40HnXvtkN83XkMEw4F3nCvCeHIdCEewC1rD3sx1p2h9NqoWUF+5DBSrlE6DXVYi2mVo70iI9soMWRiUPj5hiVe9Zi8qbOMeb5/fwjz5+B186XiHJgZ9u7eN/feU1/ODmLqpZjaItEDGGzvpr1seuy1syxr5Xl9hvGtzNS7xwscKrj5a4c7HCVlki60hIL/ss0W7ERpeoginen4/wp09n+PGNGB9tRZg1AX7j0wZf/pQJPDlmRYGzCWvjW4y6ErkMtQAAIABJREFUBpOixfaKveit/5xluBPUl1nPirBs7QbL1or+6FCWApGSf2drjB/dfRa/ONjGva0+Qz+1xiPsZc+jYdlo5xJvfLzAf/vjEl89YkJVhB/cjvA/fSvBz+/uIjoa47nLCl87+QBfePQIrxyWQDvDu7vP4ZcHO3hnl7XzJ/jW/Q/w0tEJdhfAvd0b+OM3XsNf37mBo7BE2JXYXyzwhYfn+Lu/PMPLJ5eI2wVCNo5nK1E2ZwnH+OBgC//fq3t4+/YOjicTFHGC6nKFnbzEM4sCL50v8dLhCW4eHWN/tbCmOPxHz/ssHuP+dIr393bwye4WHm7PcTpNcRk1KLMMyzBFV7LOO8ALeY3XHh7jhfuf4IVH93C7vLT6eWZSF+xQRo8s3MZf37iF//ONZ5FmAf7gh3+J3zw9xrxo8CgAPnz6dZxXE9w6BraLS6ThPZTpJc5mIT7Y28UPbz2Pd/d3cXpjiu1VjW+8f46nH5xgVpxju8kxL1fIVkuM7eQvNsdJkYcpLuMxPrgxw5+9MMHlOMXzZ8AL987wlXuHuFVeoBxVVps74tSFKR5hFz+9/RT++Cu38YtbW6jo0bBZD7PP7TzSsZXUdfNz/Manh/gnf/I+3ry/QhSP8ac3U/zTv30XP72xjb3LMV4/7PC33r/Ai4cnyIpHSFjWF7GAjqRvagfQlNEUF6MpHm1v4Vf7M/zquT28vxXj01GAlQFgYP3bWcv99CLHlx88xM1f3sedQ4akEny6m+Kjl3fww9fnuJdUuFUleP69C/z2D05x+9OVHd7y4Z0Ef/HNbUS3d3Dz50d4+uMcN+/zAJgYJze38P5zc3zvpREeTUPcKCO8+MECv/WXx7h1/9Ji5PefH+F7b87w4Qs7OI0mePVBg7//x7/AFx5coooKvH0nwXd/70X8+M4uDpkDUc2wfzG2vZHHOapkhTpZWMZ7XPIkvb4l9pN0vnTtdbFs6kZ5l14HCmD9+7yO1899fohV/W88zCHo+bi8PFRvNPD7GpcA3xsEPiSq70nXGkha0krfxfG6pDi+phi6gTrbLK/zqQTon+ld6xjtoUPsvXXrNcC+GKRN1zS+vH9+T46gPyGU7+tvjoWdPNlZcRMa/tLf/c1OjeR/HaBrcrVYbPtqrQHXafOeGlazek8ZyyDQhKqH+8ZTdwfNSzj8PXVfgbVdhy0719bdYw/rzrD1FqSnWwxs10lxPpHNCw5f1xGtipH4v2XxDWkVCY/mVOyH98DZRIVtH1kLyn9KupO1x/H5xAgfS7IYe8mTS/ewbHNchvcRR7Ulv0T1Flb5NrpVhd34HN88/xj/+Fe/wFcfFRZj/uHWNv7n117H92/top01qJrCPHS2pWRpELtKsZaWJVxltcDtosFXjyu8cVzgxZMVpsUKK7aMTdnMZoV53eHueYydoj8I5P15in/3/Bh/cWuMd3fHdtLXbz6o8NUHS7x+dIF5meN8DDsRi7W4ZE9ZtjbN2eGr4FlQKBJgkTEJinXKbHHat6nca1or+aFSfW8+w79/4S7+8s4O3t/vAX266gE9H7Xo2FC9WuCNTxb4o7cKfPNTYKsJ8KMbwP/4Owl+/OwuipMJXjqv8LsP3sPXHx7hxU8LLKIZvvPM8/jxU3t4d6fFrdU5/uE7H+BLD04wz4Ff7O3i//jyK3jr6QNcNCW2yxyvnp7iq4cX+J2Pl9jLKxwyJ5Hdz9Bhkje4ddbgfJzh+89v40fP7uInt/dxwmz3RYu7Jwt87eERXnt0iruPThAuFrgcJ+jGmdUjZ3WDrRUPmonxwfYcv9rdw6/2nsL9bSr9CvkkQd6lQA7sFBHuVi2ePn2E2w8/xoun9/BsfoGD2k7NxUUHLIMx6mwfv7z5FP713QNM0wZ/8KPv4xvnJ5hVwFED3L/9ZZzUM+yWKbaLU2yV7yLrFtYE58FWhh/efgk/uXkDnzy/j/mixrd/+ggvfXyMeb1EFNc4TUosWlLfAbbaEDd4CM0FifYIv9qd4f/52jbu70/x1DLFrU9O8OrH93ErP0eQ9RHdqOYpYjOcRzfwk9u38K+/eAO/uDHp2/NWlNeFGaFZvG9lidXOOb5y+BD/5E/ewZv3csRJhO/cmuB/+b2Xbb2eOR7h6x9V+Advn+Du8Qku0jOs0tIqBag/Rk1sB8vsXrDcIsL5eIpf3NrGW994CT/ZH+NhxvARkzPZmKk/A+LWqsKXjy7x9Nsf47WPzqyh0MPdFB+8egPf/fJNfJwAuyclvvD+Jf7BW8d4+mSFw0mLn93J8GdfuQHsz/DCe0d4/oMzPPfBpYUgjp8+wC9fvon/+NIcn8wjJOcLfPGjc/yXPzjES59eWhvc956d4Y/f3MfPntvFUZDiSw9K/NEf/zW+eXjJqmb85M4I/+YPXsN3n9nF4XgXbTnG/kmMcf7/M/bmz3Kl93nf5+y9d9/uvjv2ZYAZYLAOMJsoUpQ8pizFtiwrMm15iezYieOkkqr8kL8ilXLKjktOFMWx5NgKY7EkxZFIkRTFGXIWDNbBAIPBevet9/Wsqe9773vnoAkqQRXq3r59+pz3vOft9/muzyOyDiG+O6Kf6ym6aKsnYi4SJvzin3Z+0s5YGhvSIXftsGhPXkcaNchrLY/9tq89J07vycoBTF07vY/K7zqMnQbh/bHs6R1oJ+lFgK6jndrD1ZfShsV+QZpQ6urqtr1osRgLQpm8n8vf69bSnrQULIahKEJ+wfwpY5N7lnSp7OeTRdP6+uo+lbxxoqrcNV5oQJf5S49dOU17vCTpojhPxLtSGirGma9e3ffQtZWQBqnJkLMOjesLKm819UQ0GOnJ0Tc/eW55kOKhys0LsYz2OgXAhExE3pcK8bRAvJ4MveDEkFD6IXtKOtpK0YtJH5cO52tg3Y88CPfxCxbz5KLWnrNcQ1fUy99krHIfMsn6+nph6aiENmT2DaFUi4O2Widb1HSkQs6vF59eyDoaYYhyWZRlLHKWhR0CSzTOPexREbs3pWQpPbvB5c4yv/70IZdbu21P71ez/NPTJ/jBdImkZKqiruLQUApMoSgHJTaVwCK2TdacMQv9mL/0JObMTkQxCBTL1gcLIcsln8QUkA/4OQlp74wphkPWiiZ/erDExzNV7uarZEOX19f7nGu2OdndphSMGVkeT4sZPpjJ0PJc6gOhER1xYafNfH+oFNrXcxk+EO+7XqKfNykMxQtucbwTMdOz2HSyfH+hzseHKtw+6NGzDaZ3Iswgpps3GeUNugw43PL5C5/7XFn2Od2IWK8k/NsL8NFigYYzy0J3zNeefc6VtS2O7Pis5Ar8u5cO8e5ChadFk1eaPf6b6yu8udzGjmJuTVf4V+ePcW96Crfjc7zV5c3NVY722mSTmK1ijo/mZ1kuFxRT2uHOgK8+3eJAa8jItLk1O8XvnjvC59PTJK2YVzfb/PUH97mwvUk+HPNwqsA3XjrEvVpZ5cdPNrt87ckSc+2uKjh8Uprlk+mzPKuXaNf7tKQfXwhVzQKW5GlHPRK7zSJdTm0u8/LaJmeXJAUAm1NTPKvWuFud4kmhwEYuw9F2g79x/xanNodKTvVp0eb9+QssVQ4o8ZnZ0Q6Xt29zrLnNVA+VJ/5w/gjXFha4e3yaQs/nr9za5MxKi+x4yErF4LsnsixXXYp2RlVhv/xgk6NrXQ6HNutlm99/yeXxgTpCe5RvjXitP2RuZZW5Rpu857LiunRnD/LIrnB/epr35/Oq3qASh1RMn0zYxhxElKyD9JKYZrXPK9tr/N3v3uLK0gjPhj+b8fjnX32Vp7UFzq9lOH+vyRt3nuDGHe6d8Vg9KgV3OYLYoNIecnS9yevPNpjvCL+BySczNf7otVe5Ua8yMj3VHmmLRWzuCq3kxgaHxnkVmXn5w49YCIYsGUOaV17l9w/NsZ2vsNCMePXxFl+9/TnZ/g73Dno8OLbArYPHSCyHc41tZm/c5er6EKsf8rQ2xcrZ03zv4DxPpzzCuM2lnQb/0Z9e4+JGV3rluD09xR995TVuzNdVgeS5jSa/9O33uLy5rbbiGwcq/PuvXeT9AzVGdgF77DLdtskMd2mbe5khG5UOgRVS9Qu44y/UyDSwpJ0KvX9NRke1V6+3z3TYWe+fel9Lp17T59NYo99Pe98qArynuJn2dLVHLkaCyC3rqLBglbynP6N7wNMpZX0e/TdlPKbU2tJ7rRpnSqdd5/r1ni3FxBlPKLZ322v1vqz3bg3OGn+0sbIP6ruUMLua7Htevy7uThfZ6bnRhsU+lor5JkXGIvCyZygZZ352F9B1XkNbTvriepDaCtKvtacp3NuTIK6PSYcR0mCrH6LmcM/mcs89CF0U1u/39znO04tHT54UtQmYpsVV0t74c9ZQyvtPj3ffKts7OL3YNIjrBaONEw3o8lpy8GLU6DBIunBOxqwt08nr6LGJdZXO3euUhI5Q6MWQLorT82uHFt5IuMtH7OR3GHkBppHD8ctk+jVMETCxtrjSXuEfff6AK83dwoUf1jL8D2dO8u5sGTMnVdqx2pyccE+tKZE2HYvQNdnKRsz1Yn7uccSJZoidhKznQ67Nh6wWhFYXXmr4/OJnQ87u9MiFDZX7/tFCmev1GT4pLODEGS5vtTnf3OGV9jolf0zHyXOnXuIPjk+xWsgy00k4t9Xn555tcrIl7WMhj8t5fn9xmvsHauwUoSIV+8ubXNjxOdaw6ODxwXyd64dKfHzIUwVTMw1hjZN+a5Nh3qJhDqkPQ66u+ryx7PPm8oiRF/KHL0d8tJDjaXGOuX7AX374iIsbO4qw5LNykf/9lUP8cK5MI2fz2maX/+5Hy7y90lIpgY9mKvzL147yrFrhyHKX81tN3thcUmx8oib2oFbjvYVjPClVVVX0sU6brz16zNn1BpV+xINqhd8+d5RP52aJ+gbnNlt8/bPPON3YUrnjDxbr/Ma5k1yfrZMxXU41W/zCo89VvlbY1jayMzwqn1E55Y3iJl1zjJ2UyRhFrMBlEA3oFXrMmj3OrC1zYWlL9XfnA5sHMzVuLUzzZ4s1VvMZRat7eWOdX/v0lko3iLLap9UM3zpyhU9nDtFwbeaHm3x15QYX1tc43IC+JYB+mA8WF/ngcFWxBn7t8y2O73QwzZC1ssO1AyU2SllFcXqy43P10xVOLO1wMEzYzsN3Dtp8emSGx9V5jH7A250hxx6vcnKthZfxuFn2WD18iAfFGR5P1XhczinFNClCKxtDjKSBMYop+Av0Y2jWRruA/r3rvL48JGPDu9Muv/nVqzyYmuP4tstLaz3Ora1gWD3uHLNYmynSFsFf36ba6XNqfZO3Hz3iYGu3N/zWdI7/8Nab3KjNSJyFxEmIvI4yYgkS7JFFKSpxarPDG7c+5uDOpmK92zh1nD88dYKdfI2jmyGvPF7njfufYiZtPnwpx92jB7lfewkjtnijv8PC9Vu8td7DGkV8Nltj5ew5fjh/iMeVLG22uNRc51e/8x5X14aqBkYMjN//6pe5MT+nWkYvrG/wV7/zHS5t7Kht5aOFMr/7tStcW5whMbJ4Y4epvkVGhPti6Hkj1ipNJbJTC4p4/hc59DSwyrk0z0YazCfTgBqEJ40B+YwGqOdCACmu87Tzkz4mvV+mMUlfY7+ITIS9ApHLFYIud7f1dS91qWu40vekr6cxT7zwFwH6/v68V9uUNiJ0tECEWoQJUtrG0k5keu/WuJoG+f0oxF5R3CSgy7E6Za0/nzaaNP5JB4wvaox7gK4w9pWvXknSlsQ+WKbyAPK+LsjaBxN7lx1HA7qe9PTNaA81nTeR8+yD1t4DF0DXoW0NgnJNxaS212eYBnQNukIMI3zwuo/8uYK7F5DZT1qS++fZO3bSOkwDus5/p8P66p73KhMnQ037k74n2fpc7mSiolQvOG006Zy7Dt/8JA/dDoRhTaqkR7RyO6oVLLELmEzh+tOKnCJgk9cba/yTuw94fWuswoXv16f4H8+e4P16hazodyt5RnACKAs7r2HSKphKhMOxEqaGAUeau4xjWd/HicVwEIXpBMv1mOtFvLY2YqHXBaPBRj7h5nSJm/UZrlcWiI0MZ1sdLm9v8/a6ALrPs2KRD2cr/NGJaVYLGQWkFzc6/OWHq5zebis+8PuVAv/uyBy3D9To5oWvvM0by+tc3hpyqgGjJKOiALcXy9xedNl2TbyhoULLie0QeiYtc6gUwk41fa6ujPnaY1H3HvGdoz4fz2V4VJ1nphvxyw9WONnoKAnVO9Uy//74Ae5WC0hb4ZWNFv/446dcXhdAhw8WavzTN4+zU8rzpU9WuLK+xcnOhmLOE1a05cIsn5VOsp2pKXGO6XGLMzsPOdTaoNobKq/4zw4v8myqTBiLBz/ky8+2qI7GrJRdbs5X+eOjh3g6VUF0ycr+kNn+Bk7QoWMJDWiexFxgmPFYcbZVTYEXlSjGJQojTxrTCTJ9FpM+Z9ZXeXV5h/PPeory9vZCjQ8OTfPtg1U2sh6z/Yi31jb5W3dvcnpzoDz0u9Uif3D8Mp/MHqLlmMwNt/iptVuc31jixJbw4cPHs8e4tniAHx0oMXQTTrd2yEU9GoUAO7I42C5SHEmhXsyRYcSFxxvMbjfI24liWbs9ZXH72Cw/PHaAYBjwixtDXv58hWMbTeKCyw/mXB4dO8i94jRrxRo7Tk51aMxIGNMa0XVbBEFMxZ9lHEK/Mub81roC9KurPUS6/NpUlm+8fYVr09Mqh59jzDQNsklXcSIU+g61tRzTA49i4DMrRZHbT8iN+4o45sZMhT99403uVGYwkqwqSPOzXaGWUdwCzsggG2U4vNXiy0+fMv/5E+Yig6fVEt+6eppmvszp1ZATjzd56dljQm/MtTNT3Dk8xyeVgxjjmK8MOixcv8Mb20PCMOLGQQH0V7k9fZClUpbtZJNLOxv82rd/xNXlnhJRuj4zzTd/7ktcn59VOeCLAujf+g6X1huqtuvaQolv/MUrXJufxiKLE7oUfCFV2pUqlTx6O9tUFfNFith7Ifd0JFPvSZNtw5Mhcdmr/rx/miQljSv63Olo6STu6GPSUc20h7v/d2lz2yN7SYf1ZUw6RJ02AjR+yZ6qqsUn6sbSACrH6nqpNKDL39X4RA1yPPoxQE8bI3rMeg/X59chd5VH38vjy3v7+fG9IjxNl56Ofuh7nwR0NZ8a0CdvRA9Ke6UabHS4QV5rUhcNjGnw1RZJugo9HXZXXroU/OyF3OVhyO96Aejr6IeUBmP9gATQxUOXCXlRmF0bF5OWn56ctGWpDYZJ713GqSc5bd1psN8v7Juw5LSBk168kyEqub6ulNcGQXps+m8/MeQu7GFCkpIIVWZDFcwYVgHLmMKOZBOSsqxtruys808+ecTVzQ5mYvPhdJ1/dvYY1+plpTktbXNDKZAJYmp9FFHLShmGXkzeTCgMRwrM53sjDnZ8pkdS4S7c4haRVyA3TjjYHlEbdslGTZpezCfVItdrdT6aPUhkupzfaXNlc4efWt8gGwZ8OlXkg7kq3z++yEohQ2Hsc3Gjwa98+oxXt1oqDXC3Wua3jx/gkwMzDD2LWqfF1bUVLm33eHknYpy43Jitc2e2xN0Zh/Wc8KCLYpmtdNolJdNJhkogdGYkOfQxv3S/T2U04MbskOuzDrfmZ6n1E75+d4fDrbEyLm7Vynz3wAKPi1lcN+LC9g5/+/YTzq81FC3ntfk6/+zNl2iXcnz5zlOurG1wtLOlBDokStDwymx4R+lZU0orPh+1mRs9ozbYoTgIaLsen8wssFnKMba6TPcHXNwYKcauT+t5bs3X+PDgAhuFihIVUc1OVouhIS1HUgwm/fRFpa3dtLuKhMSNS+TCggJ0JYfpjVgIupxb3+DMSoMzz3okAuiLVQXo3zo0xVpOdMlj3lrb4O988glnN1oi2sXt+hS/+8plbs0foGMYzI+2eWP9DhfXl3llPSDA4uO541yfn+fOwRrtTMS0VI0nPZX+qbXh/LMsla5Dx06om3Bka5t6p82UZdB2Ex5UHG4fn+Nbx+YYj0N+aXXA2c9WOLbZICrafH/O5tHxg9wtVlkt1mnZBZEvY9oPcSyfltdlFAQUo5oSHwlLARc2N/g737/Ja+staQnno1qB3716gQ9npxm5HhnTZz7apjZoU2kOmG5YVJc8ylGOOANTfpvjzSVyfpdeBm7NTPP9N97iVrmGnwjRTEji9XAQPgUpwBQWpIT5nQ5f2Wkxe/sBZwcWT8yQH3z5JM1SkdMbMXOPNjmwvM6wZPHR+TqfHprlYa6GNwx5u9lm4cZdXmsM8aOImwdrLJ19mZvTC6wVM/TjFq9tb/Kr336fy6tdVan+0ew033jnba4vzqit7bW1Tf7at77H5TUJwcHH82X+r3eucH1+Gjv2sKUdNXGxElulCiJjRGA1VU+7beQUv34ahNIe+ItANw2+4nSl/6UBX++/Ggx1ZFY7kNpJSr8vn9HXl5+66FmfaxLoNdNcei9P76U6TTkZOdWtzmlAT4fG9T6sAV0bCOkCZwH0XTnpL/rU05EMPXcvMpTU/SBdRL7Cr/TcaJyUa/V6Qga2e36NKXr+pZhTIrzSoauvYbz8M8/3oWvQmbSYXgToGqwnQ+5pENNhkEmwVwPYYwJyU7mPdGGYnpD0w3rO+lEMVrsiIvqYybG8yCufNA70PacXb/rB6L4/vbh0+kDuX4X8U8Q86cmfDDlNPhQ9x9paTN+vNoh0UeEk4MuxgRAbWLuAniRNLFFdIocXV3CCulJNi4wmlxqb/Kf3lri8I96FzUf1Kf752cNcqxdVv7YpRRmihubvVpKHdsJWMaGblT7uiNJ4xNHmiPMbI3562WduHNEsRLRzHh23oqq488GI2V6PE62WIqm8Uy3w0XSNHx44iBHbfHmlxdXNHc42t0ikcKdWVu9/fOgIywWRTh1wYXOTv337MRc2mxhxzJ1ald85IaHpOdWaVe80ubj5lPOtDi83A6UF/9FMjTvTJe7XHJaKLlsZoRJzqY0dxQzXj0WO1cc1x5zfHvD1T7ocbvbYKAy5MW3wJyemKI0sfv3GgEMtU0UFPqnWuFmfZalk4xeGnGxv8tfuP+L8WpPSwOL+9Az/+tIptqSH+8kKF7c2ubC1zPQwROjrB8Jc50wxpqCeQTYZUUykTSrE9kWZrKqq6LdLNmN3ialhkzMbwv8l+fUKHx+Y5UcHF9gqTClZWMOM6TnSltjDjweKJjfve7tkJpYYtC6JUcSIMriKQEWkPYfMDbtcWt/m1WcNXn02wIkdHsxOcXOxxvcOlHlcEgnYhIubm/yDm59yaX1HkRVJqP83L17g2uKi6qGfHzZ4ff0ur62ucGl5SJR4vL94lDuzcyzN1xg6QgO8xcF2m9PrI2YbCV4/w1Cqvks2lAys8Q61ToezXVm3ApYud48v8IMDswTDkL+0OeSVB8uc3NjGyVp8XDVZOrrIveoMTyo1lnMiMWRTGydkjZix2VdCPlaUU9TFRi5S6+frP7jNxc0dTNfgvdkCv/nWWe4szFKIPU40Brz9aIUj69vkhqJB7tINC7TLBVZmLEphh6tPl1lstVWP/93Zaf7kp97k/coUTTFejZCC0SMvpDbC/SbUt+GQqXaHt7oBc7cfc6URszRqcu2nF2nVcyx2DEqPdphf6tKfyvPepTkeLEzRtYpKke617SYzNz7lUnOkGP8+m63w7Owpvj8/zVrBoxANubKxzde+/xGvrnckJsb7czX+zS+8yfUDdcxxxOur2/z1b/0pr611d3Poi1P83jtXuTlXw4091WuOKQxENonoscdjnEiiTQG+yL0Ia+Keopj2YDUwi5OV3lP3wWQvZ6wjtHpP1Z/TGKD3vMmwdnqfT0cm5Tx6P5RzaPzQXnE6mqnGskuaqy4/CeR6LDq6rKMJem9V+3iKJEaDogZU7cxO3ou+lgC6YnNM4U96HtK4kI4uaIwQQBfqV50yTo9Ln0cbFC9yQhVrndRjpfTkjdNfubzPFKdPmLYQ0i1a6RyFTI4Gm8mb0DciP+UY/TC1171PHLOXv9BV6vr99M1rQyBtYOxPlBRJ7xHD6DH8JGBPL8o0gGvLKO09azCXn7p4Qo7TbQQa0AXgRa1NH6/nT1uF8hmdQ5oMmei0gy9UkXtFfXre018q3eL2ohz6UGRTXfHfxqpIKBNGZGMPLypi+mVFGRqZbS62dvh791e51Ogrmc6Ppkv8xivzXKvlsYQ/WqhSJScYxBjS8mVDL5MoprNhNmRm4PPWypg31nzeWAtwzJCbByKeVVy6Rh4ztpka+xxu9Tm32VZg/El91wP/3uI8VuLwzrMmV9d3ON3ZZmxGXJuucH16ltuzRxS7nG93uLC9wT+8+ZBL601lpN2sVvnXp05yf3ZBVc/XWzu8uv2YC50WZ5ojxRn/8cwMt+tF7k+5CqBWSjkSM6OqpwuRxTgaEtgiyTrgVLPLr3zS5tVtUQ4b8PlUwh++lCMT2PzarYSpvrTb1bhTrfGsUGcrZzAotDjeXeOXHjziwnqbSt/hYXWWf3P+JbbKJY4vb3Nua5vXNlaoD7sMhFgkA1veFENbWP6kkD/ENtvYSaRAt2tJ3cAhBjmxup8w29/i1bURSWRye7bC9YVZPjxwmO18jbzvYBshI6ehvPkgGihlPCcSNT3piw0wHY/Ayit6U9O3VX9x7IyY6bW5uLbDueUW55YGqor64WyF24tTvLtY5klJGP0SFYH4T259xuW1bewg4frsDL9x5SzXFheUotrcqMn57c+4vLzKW0/7mFGWDxYPcXN+hgczZQUML21vcma9xaVVIZSxWC4VWSllVAFcXDQwR9vMbbW4urGrzX191uPeiUU+WJwjHAa8szXi5c+XeWl9Cy9rcqMGz47M82mlqnLoT/NlVck/I6IuidRyj5SokGFlCEOfrCMpm23+2ru3ObctgC459Bz/+svn+Hx2loWBzdlnbb566zELmzuMM9BABd4GAAAgAElEQVQo5lmenlZUvJsVk+lOm6/cfaqK4+zE4O50nf/7Z97gvWqFtqgQElKiT07JoeaUM+H7bcr9ISe7EScfbvPW51264wYfvZZhNJtlrhFhrfQwuwbtuRmuiajPVF4xJM4PQy422kzfuMflhuTlQx5MF1k6e4I/na+ynLcpWhGXN5r8/Hevc269q1QQP5iv8W9/8SofH6jBMOT11R1+5Vs/4LU1qXKHm4t1vvkXr3BrtooXucoDF4U/4c2XVkA7DihEPcwkpC9MhKb1Y96f3k/1vqNBLb3PavBNg40GO72n6fd+EgakAV8Drt5z5RxahVPv+Xo82gBR8qnSvrVnCMhPfZ60I5Zul37uXvacyvSem8a/tHetsSUN6JIH0oCuMSqNNRo/J/FFYcaeVK+S8d7DAF2PpQ2edJV/GmcVBkm4XtGY7PIjqP+nvnxJcbnrQerQu8516xYt3QOtLaU0wGkgnvQiteWlQVne1/qw6oJ7g9Bha/2Q0pZSGqD1efTDlZYDdY69kIUOh6QNCj0JP/bZvTz2ZEpAHz8ZgtL3K+/ryk2V9w+C/QrHdKgqbfGmIxbPWayipxwEzxXFpS1Z7bH/pJD7wISGs0sHWRLxjDhGNNKtOEMc5gmk/ctoKQD89QebXGwOFVB+XM3wv56q8XG1CMqrcygOY4wIJU2q6C3F87djhLb75UbAr90JuLwZkI8CHtZDfu+VkM/qUvBrMdeDVzdCzm4POb3TVlzXt6cLvD9X5TsHZ9WS+5nlFm+sNxT4+Ra8Oz/Fh9Oz3K0fZbXgMXJbXN5c47+6/pArG10lTSl98v/zSyf5dGZBhdDrzW3O7DzicrvBpZ0Bcexwe3aBW9Uid6ccHlUyqrI8sfLMD1yKgagZjRnZQ1qZLge7HX7+UZsraz2OtPu0ciHfOWphRg5/8YHH0Czzb07Pcn2mxsCsMLJjAm+TV9pr/OpnT7i03qMwtLlbm+a3Lp6kmS/y+qM2r621ObPTwI0HPC3Dw2qOe9U664UCQ9skdAIMR9IdYxwfwqRAz53BMQzq4w1ONTZ5/emG6sd/UPX4dGaOW3Mv0chOkxuJxKvw6a8RG6LNNWaAx8icxRcwM0UX1cO38/hjsH0TV/gD7KEC9AsbTVV9fnZ5gIXJ/QMlbh2s8P5ikbWch4jVXdho8fVPJQKxTcZPuD1b53+5/DK3FudJQmHw63C085ALaxt85fMe2SDDzblFPjhQ590TFTKDEb98a41Lyy3qI5+Nsst3T1f5dC5H0zOomiaH1rY48azB5Q1pJUy4I+QpJw7w3lyNcBQ+B+hGAd6bTXh8YpbbuTwr5TqbmQpx5DE39Cgq5rZQCZtYuQyG71NPYi6t7fCX3r/DmZ0dVax5rZrhD946x3J5ikM7CSeXGlx6+Aw76vHpIYdPDxW5d3CaXi5PbWzzylKTn73+hCMbDbVJ3pit8Y2vXuGD2hRRKCI5EZ49QBzenpsVrWFFolMeh2RbAZc2Qn72R6vk4g7vneqSmc1y5GGPQTfhfrXG2pFDLB+cYUO06MOQ+fGY860uczcf8OZOQOIHfLJYYOXMUa7XyjwpO3SLIec32nz9D+9wdXmgtOo/np3im79wmesHqgQ+XF5t8MvffleF5IWc9MZCnd9757Jqu5R2PEm9hYborwuoeyoqV4yGEnNgYEoIfrcXO+10TEZo085KGtTTVeiTjo0OqU86U2nATkct01FRfT3tRGnA1Rijw/QC6I7kV/bafuU4HUnV6Vsdbk8bG/q6SsdiD//SjqSux5r0mvW8qGMlPyVqbVJNtGcYpOcxbWT8JA/dlLa4vc/LtWQ+ZdySypDftdS4nsN0BESK4ZR8rDz1PTa7fUDX3qi2ajSga8tCM+XIa131LX8TC0oPJF0pr4EpPQG6312OV5Ns7+qoa1DTfdZ6IuRa0s+XDvM8Z6WI1KawcaW4dLXHPdl+kJ6Q9OKcFD+ZBHRdWKEBXcakGdzknBLum7Q+tYcuf0/3EqbrFNQ9CfOUtFnsVbpryzBtLern8qKQu1CdtqR/kkhtLMIFbosVLlm+WDSnQ4Zxg4utNv/w8yaXG6pJm3tFiz84kOezfBaCjNIGzyuWNoNmRsRULIqhyIgarMxanGzG/JNrEZeaET0r4OZswDdO+9yvCZ+1xZEWvLUUcXZ7zKFej4Gb8PFsng/nKrw7V1dBsbfWWry22eT81o4SbHl/tsa1+iy3aodYKbqM3Davba3xXytA7yuJyo9my/zGHqALJW29vcMrjUdcbu7w+tYQM3a4O3eAm9USd6oOD8se66USWHlmhh6FUIh3fIbmgFamQ3XY5uqKGBY93lwd4uJzfTZQoe6XN0os5Wv85vkFrk9XsUKR9gwI7DXOtVb5O/eXubQ2JDO2uVOv81vnj7JeKnB2TRjKury+1qUQ+DytmCoPfn2uxrNSDl/kZK0A1+hiRSMlnTnGo5GpkBg29djn1NY2P/PoGXPdLs2MzbOpOjdnj9PI1zH7IZWwz2ywhh216ZkR226RpfwBGtkCfWtEUswydrKMxzGuD1nHxLJFEEVSFC3OrDR5dXWA+GqP5wvcny9waz7PUj5Le2zwylafv3n3KRfWm3hBxK3ZGv/yykluLsxgybyPexxrP+X82iZfeTjAC1yuz8/xwcEqH5yqM9Ue8vffXebSs4YEEXk64/EnZ+vcXSyw7sTMJSavPt7m5NMmp5siaWLy+UyRz186yLdreUbjgJ/bGauiuJdXt/Fy8OF0xPKRaT4rFFiuVFnNVfDJUh9nyRsegRnTj0YkOZs4HFFOdoHtl969y6tb26Jrwo0pj99/6wxL2QLH13xOLzW5sLyGZY24dyzH7WMlfrSYZ5wtcrxpc+5Jh5+69ZTFZkuN8frBOr/z0+e4MV1VeuqupKfsgepdb1oOYRQy5xkUg4Roa8zb3Sxf+u5DDsV9Pq2vUJ/JMP1Zi63Y5s+OH2bplVNs1utsxwHRqMvCaMi5To/ZW5/zZkOeXciT2Rydk4d4UCqyVLZZz4853uzztT+5z7m1kVIukpqRb79zjpuLVYY4nFtv8Vf/+D0urbZUuunabJXfe+cSt+YqSmNdVPrEEAiFt930sE1TKfHZpiggilbAF1oeaY96Eug0FqQ9Ud2JpB2YSQ9dA/Kkd5n2ktOAr50xDVzpNGgaFPcdHyH8sndrALQ3rL1axZGSom1NO57681IlPnmf8lobAT/WxraXmtj1gOXaoq61K/+axhU9V+m9PO3Y7VpQQri0KxKmDQHtFOpOKu2k6jnad2Yl9CcSyr2eSv3sFwlKyH2/J28v8a5PIoOSyUlPlA4Ba/CRY7VHnb4JPQABfF3spoFarqcmeg/QNVNc+obTDzR9LQ3YypKJQtU2piQmVXHXLhOR/NMGiFg6Otwi558UcdFW3IssIDmf/mx6QvVDVmGPCcpCDbx6QaTV5tJWpvpdCiqU6s4XRQ3p+05bfek0gT5GctexkcU1TQqGSHVG+FbMOIkZhQlBMsayB1zd6fKff9rktS0JuYdK7/lJOUdPaGZD0dm2lBU/siwaWfndot4zeFZM+IOzFl7f5x99GHGlJSpQBk+KPu/PByyVJZlYYq5jcuVZxOHmkGzUY7OQ8MFijpszFT6pTEEQq032XLPD2XZXFa3dK9T4uFLnxqHDPC05jK0WF9fX+McSct8aEbhSSV3mX73yMndn5rB8qHWk7e0ZlxtNXl/tI67+3YWDXJvKcb1q87ScpVcoq1adbM/AHsk2FhGYIwZuj1Iy4MSgz9XNAT//YMBid0C7HDCQL8RYjIJpfueVBdWj7Y1ckmRImNviXHOdX7+zymsbY9zQ426tym+/vMidGclXdzm71eFXPulxohHS90yeVjJKJWyzmCWJDXIibzrok/F9pai1kXW4WyuyVsgT5Ess7nR45/MnnN1pMRXENPI5fjRbZzmbUepyc/0BZ7e3KI+HdB0xXCr8cP4gD8sl2l7EMOPgZ7MqnSIMa07i41hDDgz7qpDvlWc7nHnaohIkdGt5tuoFHteyfFLN8cNChsXOmH94fZnXVluYScy1A1X++dvHuX5wWpGOLHal3WuJC882ee1xTxTJ+dGx3e6Dzyo5DrTG/O3rG7y61iBhRCPn8Pn8FI9ni6zM57H6fc4+2mJxo0N5FCsjZ6le5NZ8hfdOzgsfDueXdrjwbJtLSw0qkc9WzWGjludpvsCTelVJ/m4L0o/Em7QxMi7kbPrmmKEV0DcDLj5r8F/+4AlXl7aVANBHC3n+j589y8OMx6knA84/bfHG0gazozEdGeN0hk/PLbBuQHUbTmyPOb+yxVSvy1A8/INVvvHlV7k5VSI7EvGgGNsRuV6TrpFhiBA/+Xh+zFQ3x5n1iC/f3eHg6jNMY4miGVEJ4XEmw/dOHOPz0y+xujBDU8hs+g3muhLZaXP46QbHnjWZ8Q1i16OXz9Gu1xjVSzzrb1IYDDi53mK6MyYbO6ws1PnO5YM8ODzLWgCv9SK+9H/+B95uizZ4hh+UMnzvb/4sPyzZlGxXtaWK5K7I9QaiKy9U0xLZMUR6VmSMdzuPJqODOhqp91IN1un9WPa3tFeaDlFr/Ejzduj9VOfJ00XB2hFK75O6hVl7++m9XM7hSsp1Qk89XSCtC5r1mLUxosFXqGP/vH/yeeEC0ell7fAqPFAh7y9UETX+6II7ea07tfYBNxUNEFIZ9X9Py0OO16lsuZ7ca7PZ3Me1yUivXF976PvAL0Vx2ipI37S+STmpvgmdD0+HPeT9SfDV4Qz5qTxw/4vmf33TKhzvOLta43+OQH265e3HrK096lZdVKDHkQ7jyAPRk6nIbHwRMNmlY9XGSXq8aUsybZE+F2rZMxzU9VI9lXqRyDn0otJMSXrC9UNRVqGEuyT0n6KefZEho/+m533fcEocCHc3/Zz0atkRYzfelVYU+dBkhEGPK40+/+Bel6vbQ5zYV/rKI1sKZUTIRKhLdyVLhYms4+5SQdb6Fp/MmPyLqxZtAv76nYQ3tyzq4rkT8LQYsZ1zGHol7MBmupdQHYyZ8oXlTPKPWT6ZLnGjXFJV9Ge3tzkjxWydAUbi8llhho8rVd5fqLFaFBnJgSLG+Pt3nnBup4MvgD5T5bdOHePO7Ixqx5nqNTnTWuH1Ro8vLfsK0CXf/FE1y/WqyWoxi+8VMYws9lBaIATQY6WmFlsD1e5UZsil7RG/cnfEy5s9TGdAx4LVTJmPZmf45ktzPCqVKAwszHhAUmjx6vYGf+/2FufWh5BkuFst8Y3Ts3y44LJVGnCs2edv3e5xfm2MG4cMMzZLZY+e6ygltFyYUBmJlrXBwBVxkxw354s8nCqxnZ+iOgx5c3WDc2s7qqdZihQfVzM08zaijF4bSo56oFTn1vNZRTjzgwMzPKwUCQp5BsKm54lqlrQeRpiiL272mR/1ubjT4+xyk/NP2sz0faVw18+5bGdtPq7n+dbpBUqDkP/sw2UurDVU7a0w7/2LLx3h5pFpGCYcbg+5srTKhWeSjx8oPvjvn6jxyYEqzwp55no+v3B/g7OrDco90bKzaOfLrE4VuF0SLfCIY80e870xVQGtTJb1aonbC2W+fahE24WT2x0VSbjytMVsd6gKM/vZDOuZDI9np/j4SI2lcl4pvIWiImY7JBmLvjOm60Z07JgLTxv8t99f4o0l6cf2+dGBPL/5zmnuFTOcWPe58KzNTz/a4PjOQIkQbbs29w8UWHNFgCXDbAAn2m0K/R6hEXFnrsI3Xz/F3VqJrHA+mNKmGajvyjDM0BO/t5yIjUy5n+fkZsLVz3Y4vrTEXPcJ9WioWigfTBX5o/OnuXviCOulMp1EBIo6zIZDjvf7HHq6ySsPGhxoBnihQWCY9HI5BpWc0jsgGFHf7pDrieaezepClfcuL/D44AwtI8v5bsSV3/sjrrR91V73o0qeH/zHP8OHFUdRK4tanhdLCZaDiAhL26FEdiICvFgy7LtV1jr3rIFb7zsa7GXP0vuX9sh1SvbPS2nqMLIOh8uxGtDlmpN7fNqrTeNLep/eH9tP0FPX+7WOsKadzbRjKVtv2lnSHrDGAbk/CXvrji4dndaArrTIZSvfc+z0HGksmMyh62tpD12xxe15+NoQSEcvdJfXpKevHFdx76Xtbi/krsZ09ude3/fQ0xaSviE5SN9EGtC196iJB9LHT4ZQ9ED1gtm3tqRZVEUuvuARnpzctLWjF8R+iNsQYRhbTUgafCdDKBpMNaCniWL0e+kHkn6oMnEvAnw96QLI6euljR05p75Xfe9po0NWghTVaUB/kaWoF/Rk6EdZxcI/7TsqN+oaoRJpUa1rZqykHe0kIIq6nGuP+NUnIy5t7YpmCH2lbEqy20gRnHoG0oEjxRlSqxGL5+7w4YLFf/+GycNcyJUV+OlNly8tG0y3A8UhPvQytO0CywWPu3XRKw+5uNGn5kPHy3K/VuSPFvIMrIhLWzucb3R4pSVSrxk+qs/zUb3C+1M23YzFzDjmjY0uX7+/ysutLiM74vpcmd88ucD1hRoDJ6E86HC+scGXtsZ89SkYgcO7iyU+qLncmTLZznsq3G7IFhYYqvhKtOYtkSeVaIWo0eUCXmn6fP2Oz8XVLvmow46XcKNW4UfzU3zvyDTr+RylPmTCEV5uwJnNHX71TpNTm2OGpsPdep7fP1nho4UsG1OmKhp852GX8xtd5no9qrIJiCStEs2Wqm6Tge3Q9DKs50s8nSpzr1ZiqVSglS3gWBYzwzEvbbR4+/Ntju40yJkiyxgySsZKo94JszS8HJ/WC3xWz/F5TUA5h+1WVLi954l4iJjsIWEyVHzdVX/A6WaP8+s9rj7tcaDlY4Qi5CC0qga36wX+n6vHsccRf/fDVUVwI4VfN2dK/G9vH+KTQzWCbsih9oiry1ucX23z8saInmfxvRNlrh+s8KBaVEbMxY1NLi43ufykp0R0fArsZHI8nLJplwxMz6c2GHNyXfj1TZZKeW7NFXj3VJWtkkVtPOTYTpeLT9sc2uxTGITiRtK2XB4vlPnB6Sqfz+TpWY7yNHORTexIAWLA0JFolMGlZx3+ix+ucGW1qXQNfngwz//0F05wfTZLrR9ydr3HO59tcWa5x1RT9HsMeqatajgezZYw8jYHBl0qnS6FfsCTSoE/PneMz+olLMvGdkWBcKzmLxxl6At/Q81kRKxSNIdbBpcetjj2bJnF5jMWxgOyg4CH8zP8zk+d4vaheXzfwR+N8ZwxJS+ibI45+mSbd663OLk6kj5efNFMN022yg5rL1VJfJ9XngwpNMf0PYeHh0p873KdlYPT+KMsr7R9zn3ru5ztCKDnuFkp8qNfeIs7Uy4iAitdAVkDXMMjEdleVXszwk8CVY/gJl8wnaXBXEUgU+Hn9L6o9/jnAC7lfepjBR/kmHQqV++L6YK7dGRT76f6+pPRU409al9OcbDrz6WxSDBL77k6kpAGdBFPmoyKpgFVPGwtfz0ZyZbvtmjaK4KEvaiwTjGkK/XTKel06nRX2WW3Sysdapdraie4Wq3+WAeCns9YpFe1Lrouijv3zpsK0HWhVzq0rEFST7wOA2hwkWPTxANpIE8/8HQYXD9MBc573nuaevU5CyalwqaNjecKHCTc4Tgq9K4XlgZ7PUHpkLm+z3TYJM21+yJATS/YtBWqF6zkv9MLLv3AtPWZzi/pxaMMCMtkOBbazt1/ekGmf6bpC9MLTX0eB39sKr5voUqNjZDQEZGImEIYIz7byBxxeBTy1fWQk60ReV8AXfSqhNxbxi6fS4gMGyuyyQYuluTfTYfbcw6/fQae5mOOtE0uNm3eWoa5hr8r+eq49ByXx1MOHyyaqlDp/OaAA70EL/BYy+f403qGnhtzorfDyW6XE+0hvpHjZvUA96aKfJYLGDsm1cDh5eaIn1nZ5nC3S2j4PCjn+NbBOR7MlOiKkMu4w9Fug/PtmCurrvLQ70x73KvYPCyK9KSLYWbEvCEOIRQL1rFw4pBSEIIb0SyFHO6G/JW7Pq9s9MnQZTOTcKte4PZ0mTszJaWwVRomOOEIO++rNreffdjjYDNUuuQSUn/vsABrlk6xQHEUc35jyLFWn5l+l9nBiJn+iLzoYRoGA8uk4blsOR7bWcld53hYybGd85S3KtXHkWGw2B3x+nKTl5rbTI83yEpftxngGxnGVNnMlhUt7GrZpVmMGToOY98jsrOMMtJWJTZaRGgGDLwx2WTMTLPDqfaYSxsBC71AeoIUL74VGwqw/uzlRcww4efvbXJsq0OYBDycyfOtV+Z4Olsh6It8rc9LjRYndnqc2BnjuzY3DuS5O1PkUaVI7CQcGmxzequlAH1+J8EMJKWTYXO6QGPKpFMJyQ6HvPR0iNmNWc3leFjN8+h4jUbBJCNj7Q54ab3PTGOo+O+dWGr4bVarOT4+WmS5mlH63SJnmolMxZfQyoRq7nK+zcvrfX7h3jrHGy1Fg3x7Psc3Lx/hfj1HNoo43O5zdWmHY+t9qi2LXC+hYHhsew7350oMSw6lsEum06bUG9PI5rhx+CCrhQKe8Gh7Mf3cSMmQOuMCYWIwzPmKwyEy8syMLE6u9ziwus5iQ7jpR2SHMc8OTPPNK0f4rDaluNOFkjljBeSzAggBBzZ6vHWvy6GdMVHik8ShUoDbzhk8Ozml1vHJlYhCO2ZkmqzMZLl+qsB2vUI49DjS8zl+4wOO9ceYUY6HxTI33jjPw5JDzhBtBKnhkESJfMdz6hyNTKCiEKLI6Chxxd0q6T8vQvmi/THt+U6eQ4OcBkJ5nQ55pyOPLwJ0fe70nq4dPB1REB1zaVt70djl89ohkmunQ/Hag9Z3rF/rn3psAqxa/lrj3n60NorJZjzFFqevpY/VUYl9x2+Pbz1tXGg9dAF07YHLNXStmfxeKBSeezb7qQIRDFNMdeKUffFkjP8/gK5BLT1Y/QDkby8Ccj3BMiHa0tLFCvsPb49MRja9yX/689oY0KCoc/YKnOMIYZnTgK4fmg57pL1rnWOXCdXXl+NfVBSXNir0OSajDnq8uigubVWmLUhdL5B+f39hWyajQPKqP05MoI/XIaP0QtPgbxhCzC9Mb0IgFak+2dCM8JKIsqJ9TWgVIGcYHO8mVH0JxQ92PThT+RWYRnlXZcqwyAYWs10HN3HpZhw2ijaPy4byQGaGMB1Jv3msqoqVLpobE2YjFfJseaIoJtKjAyrDiNmOhJszrOEw8hJwdyjEXeYGQ4jybLiHFP3r2OozFplWJ0cmjlgYtCmPu7jBiLHh0M7NMszIJhQQxF2spEM5saj1hLfcZOyhiEq2PIO+J8AoRSpSub5X7JNxcETUZZwo4Fkvx0yNI954HFDvDBkVfLYyMevZDNu5LK2cAKzMhQQkfYalmEwgVLMh9V5CJrIYuDYrFVdFIYykRH7sUOvH5AKx1EOcUIhHQkXwImIm0nc9NkzlRUpfesuFpYqpog6VWLinY9qmhWsazMcBFaSAboU4ahFLRVOSwfLrxJQZ2yKbahI5Y9WN0A4MQtslcWzF058dx4REtLMhsRNhjQbUg5hDA1GNixlK5b5k8lX4P8t6vowbw4lum8KoT2CGilt/vTRFP1MgjsRgDDHjDtXRiCPdQNECb2ddGtk8W5kiiZsgndrloEO5PyDfT8gMcypfuyEiO2WbQSVW8zK/7WP7Nt1cmVG+QFe8E0uyRT65sU+5P8ISvvGsQWxbONJ6aNts5x0lI5vxRdnPIhEeb0eKQsfkIofFrstMV8iNttVYuxmfRjbDTvWgUngTyuJs2KcybpKTNFzg4fkmtcQmCkTitkCQtfHNDmHYxYx8QksU4WZJkiylcczA9XlSl3oMi4JfUZ0XSdwniEMiM0POciiOfCrtFguiXBcGBKbBdqXIvfk625m8opkVAqJCKB0jISXLJDPyyQ5HJOEI35XIjvT1R+p7tz7lMXQdnMAmOzQpDXY1tJtFi1E2R2QUVM1BbeseM8EYL8ix6Zb5/PBRJSiTTfoYSV8ZyEZk4gVZYtOhlxMCKWlVjdS6mYxQvgi8J8Pqep9Le8Rf7E27IKsduOc8070P6H02narU49AOkwZu7RxNAroiVnlO3mXX2007Tnp8aUDXOODspYzTgK6Ll+UYuZ543TpNIH/brzGLYsXlLoCu07hpPvl0R9ek0yfnkfy59KFPRmgnHbu04ZOOJiggl3CRSq/uaaL/f4XcdXhCLpIerAbaFwF6ejHofjqZEA3oOhqgCsJSuugvAs1J6j0NzKpfLwopFIsK2PctrlTYR3vpOmw0uSDl2um2tcnogDYM0vczGdZR8rGpyse0Fy3H6rYOfY7nLFHLJBBSl1SVY/oLIb/raEI6FbH/UGPwbE9VqfqGhHZjQiMkGydUhzGRmbBZdog9R3nArhQFMlKSp3HSV7lOO5kiNCQMZypxlvrAVjKqvYxD4Npq0dlhTD4GxzYYWyFDlaNNsDwwXJGWjZTXJEZFYPZVtW6tY+GOPEahhy+eTbGBYXYpDwc44zxheFgVr5lOm7Gd0HbL+JZs1j3cqE8+GJIJLHJUMUyXkT2mS4+hM8Q0ZTMW8RmDjDUmkT5tE8a2wcjarRz1Ivlp4GcEFGB6aJA4FqsV6eGOObYeqo20X45p2zFD0yaQvKyzWxWcldA1gerHj01RPDPJRabSU09Mg25GTBoHr5clEwgbl6kiHWM7wpQ+X9/HlsiRGRNKJ4PMdWypyvuBB0+nwHdi6sOIpO8zFJDK2tglG8PzCaMdxuM2oqYkbXV2UMIOs7iRqxTMpF4ilHEbsepKkMIm108o9GPCJGYnl9B3JEJhqOdeGUnERtqtxJsUetzdIqmRmcUzoRr3sRgyEHpTZRRJLUKOxHAYSYuY0yeb+CwMIvKhoTzlER5jEXl1E+yMKP90CYwh3hjqnRyen6UTRoxzJv2ipIIiCuOExPDo5Mqql9vsjrAV21WEGQZ4QaQKzHgAACAASURBVKgKIpuV3cK3giy1SNa3KO5BYSxEHgYjz8KX5x0EFEKXuUGWvMgRmw36bpedQsDYzuAl87hjj6wwShpDxl6LwImJjJx6Hnk/xBoZmFFRGQlDr8fQ7JOI9K6Vh2CK/DjDbC9kYA25X+/T82ymgirFRDTd+6o1ciyFZa6LayZkxkPKgwGOGdMxYwaeCAflGMU2tuGSx1bXtUc+RS+r1k3PGNExhwwyAXkjZqETkAQhGxmTQSarjItM6FLtghskjJ2I2HBwKOAYQxxrWREYie77KCmznptmZNkUzQExPbryU+o5RllMw2WcMYllQYjed6oXe3IP1p6jjpDqPVTvt3o/1gA8+XntgD0HRCkHTgO1xpM08Mln0viiQTjtMKkc+B6gpa+h98t0Dn5yn5Zr5nO5/aLuNKinQVTnsdORZoUNoRTliVO1K1+qjQ8N/joiPIk/CsylsykRplOh4dp9rcc8eR59fPoY5RRKSd5etbueG8UUp4FPe45p4NOD04AuD0CHBOT4NBOcBrv0xOpByHl0vl2DvHjmarL2HnDaSkx7+GkLKx2yESB3XCnuMvYrAScnZjJf/qIFqRejBlM9oRqQ0+/vW0J7Y5Yc+HNpgBRJjP78pHW2/4Bt6QSVDW73DieNhbQxNXkOtbiiGFdaHwwYOZbq745MkReF6a6c12QtbxO4WUrkdkFHiEjiIZmwjyfyrLGNj0FXwNo2iaXtzbLV5ibFdtZIQjqh8sIkXWSHPmEwVMpTru0pj0OK3ITe1Ygj1YttCJBFFkPTUzreAuiG28BJOuSGAzL9HLnBUcVa1StuMbKEF7lKjEtijnCMEbl4JBFyrDBL6Fo0s2M6Rp/ICsklBSr9GUw/Ic50wBgp0A6tXW9dvih5f1fJqG3uhm7nxg6G47A5JRKxBuVejDUKiF2pg5d+UkMBdWwnqoioOJbq5UgVPEW2S19Ca5ajvJmxEdL2JDSaUBpmFGFLZMWKtc0yhxR9KQDrkgtG+KbkQ22GlmwcGdwoSzvj8mDGpu9alIYG+X6oNMUtx2JQ8fBdi9iPFWlI2fBUhXJg7OpGCz2shOj7rkNgS9qkh2PFSuc975uUempZsJ0z6XoWUcaBcUSxH+MKc6B48hjkRgnjOFHiM5YdMx30MUW1zw0JLInSFLEM8bIlsiBpmRG5JKAWxFhxQseUmkNXCQEZDgTFJkOvw1DkdAfw0qYUy+UwpR3Shm7eZ5xJhL2Vpuuwki8wshwKAmyxAKwAd0jWjzFtUcpzVJi73JXnJwWboo9uqHyves4ZacUCtx8r1jbDzKvIVD5sMrZ7rJVD+m4GM6hTHmZY7IY4yZBmocNAwDDJKoPWskJCX+pGSpi2S2iLN9snMQMMO8s4qlAKMhzsiOE64lmhq74npdGUsKRjemMlhiOwKRXXQnoj35fA2F1bvSTEtjy8sUU8lK3bwrMdxNby5UEVisSithWM6UdSUDpmyoYjrQDGASueQSDRq6iIG7qyxFTb3FYhUJ56tStFyV36tU1iY0hpmMONphj5FTzDoe5JlKDLtjdQ66I0yGKHQjSzGz2SOZX02eQ/vRdpgRMNouk6KO2VpoE27a3rfS7tiaf3T3k/La+ddqj0OaXCXONJ2ljQf9NV7jocno6+6uunowNp/JDP5LLZ/fNPhtv1GNJRYTmnxjEBdGGK0zn0yehE2iFL7+/7zpmU7EpB8l6Vexq79L2mHbpJT1155nuAvp8GP/3ln9y2ppbfXhWiTIT20F8E6HoAGvzSYQ9tveiJ0HquasIF0CdIDdIPTg9UL6h0xaUAoaJ93NNj13kLHebWi0/Ol7Z69IN60QRqcN5ncpOitZRS23OLTmQaxtIaJhvDbrQhHT6S6+qQfXpe9gFdKjQn5Ftf9MXSlqW2hrXll0QiGh2QWAa+YxOJ0IoJ2cigKgXZscGGDbGXI2vmld65BGTdOCAfjshIotmXXFpCX9jhbIOhaxI7No5p42Fg9ceqUjzMSgEieNIl4I+IBPhEMKNrYSUZBXYWwjg3FnuTnmnStR26kiMWY8Dq4oQ9nPEIr+9SGMwp+ch2XpjjYmwBhlg85BhLQvdmoDa9cMSuyErWV16MYYhQaJHyoKoqiMduG9MaK9UwsXW74oGKNpYwKmKyI3lwCdGHLo6boVNyCWxTCdEQiGeYYOy19cgjTOxEMvAU/EBptLvS+mt7tPMZxs5uR4dw1Ik3JTmsqaQgTNiETojhjHGMHgvC0LbRVrn00EzY9mwelvK0xCMN8rQdj6cVl75jUUpc1co1PYpEZ4N2zlbRAiP0sH1531GG0tjyVY2E2A2BadF3PeWhR8EOnhRBmhLKtSkNhdHMpJN1VLW9FPsLcUtmIKRDNpbnkjUdBeijKKSZlwxFRMUfQOLT9WSjt8maRRwry0jydOI9xz4ZIqX5LbGJtkSDJIISCJFPwqDUYej2JElBvRtzfjXD0ZaH19glXuqWYroVh1bJYa3o8biQQWJEhZGsRwn/Gpix1F5IB7hB7NlkpHuj4+PK/EoYwbVVD7Wsl44jfb+J0pO3jQy+hLONmHLQIzCHbBcjho5LEhQpjzwWe2IuBjRzPfqmqEu6hOIBFoSzAYwkjyWpC2OIH/YU+11iufhGgUKUYXEEVjxm2+njJwnZcV6tKysX0wt7DGLhmDfJq1bShL6ko1yLURyRtzyKYth0xwRKSctVOttDuUqhIMldbD9gGPQZZSOmXJuDg4hkHLBhiRHkkfOzWKFU+CcqytIoJUq2s941CcIO3ekeg6RPcZylmJRJ+hnVr1/1IgJrSDvjq8/mB2IUGCqKI4as5dr7RVnpfU7vQ1LhnfbGNSDqPUh7wC9OCe72c6ejk/oa+jy6LU1HbdP7pJxTcshyLW08TLatZYUHJdolZNFYkcaTNJjrzia9j8pYJovi0rilHar0viu/a+IayV9LtEyRvqWiDmmPXI/pRWMzTQtD8DXVwz5pVAi+aPxSUQExfvdq3nYjBM5zzqxx+qcuJgKIcqAOb4vXq3K3sjXsqZ2pAetw9n4lwe77kofQLWDphvh0ZbcGuzQgpj3zydaINDDqyIEGWw2U4qGPpSAhVWyRjhLoz2mDQi8+zcIjx+byuf0c9r7ltJdnl9ey4LQBox+m/Ey3YkwuZl3EIcfpto7J6IX6jGwoWaGulIaj3d75tFUnr7Ue/IvCQbuLP1YGTSD5nmSXsCfjuMq7FfWmRHI8kmMSN151OYg3KoVRIZZa0LvkNjKLwzBQ3oKT8dQzFQvQCCWUJCFeFdxS3rdSkFccxhbjnijiOQjjkRxmSQuGkO+o8L4ookmkIFHqbLLhCjuak4gHmFMVniNjoIwaQ6qWZWOPhbkpxjENtXnHkYSIIbB2UwiyBCXQ6MSuqu4fBD1cx8S1bLXwR5LPTKQAaLcNpy/iEUI+EcnmYpNknF0jKoxVyEy1NUrLjiGtO+ImyuYeK3EYXTwWi5cq34c9w1GOkfyjgUXe3m3LEw82NqVHu8Pp7S6//Gmf01tjDNviXtXimyez3K/kIMgRJFn6lkdoGBQ8W4Xm3b15DsUoE44CuekQMrZDJGyCZoLjOogYhaRBJAQt4wiDgQr7OZakCgyMcaSM3MAST97EdBx1f04izce7PNnyXCXSIOtmJKp5RqzGIMVYRsbG8TIYUpAWhDiut9uJIYAlm5lKA4lAy+79C6iFlmhsi+phSDGOWGyGnFkOObKVMNWQtlGbRsVmrebyqO7ytOKwXHLxTYupsYEbqACJ3I6KHqgNVNqBRJam01eblgCPzKWMXQw2IZaRPg8zUBUo+2xn0iuOGRO4hnpeUmNihwYZqSmJQwI7UkavIWkFiW4RKk/XtjN74CPeu0SYQjXPlit++G7emzhiaPjKq3IUTY8MWohyBBx3c5gS1VJfN5l/6ZwMpRAxVvTKsl51mlGeg4ixmJmM+qR8F+V7IhE24QLIhlLnAGNLvm2moj42sXYJVIyEkbWbZqw4OaI4YGCKZoFEl3ZFWKRiMAkiSvkMYSyJtt190k2ESniX+0JUFnVbsgK3PU4R7YTo9/S+JNfTHqreg/VeKO/pz6cr2tMeswb2NAakMUKDaTptOVm0nHYcFcDJ99T8wqHa91T3nLjJtrE02Opz6eulQ/K6kjxdVK3BdD/qLA6p0kJ/vksg7Ulr7NH4pzFE/u77AbYtXRu7dV1pHEkbFvp6+7i3pxHvuS7j0fg5MRvj1NsXEg3eOjytSu+lV3AvFKPJUxQo7YW39aBlI9TEA7uD3O3zTnvEk+A8+WA1UE8+XD0Zci092foYuYbk0Pdwar+oI+3h6kWqNrEJjl/1ni0FZQISXzD1pEFdfk/3Hz5nne1VI2rrLb0I0/f+opDJ/v3LBubYu1EGnX5IcRJrS1BbremxyfGqK0o21r32OP2l0p0Hugd/8p4mLXF9Dy9qT9TGiZ6jycUvxBJpC3IyQpN+HulIiT6v/vxkdEO/n1Y70l9AvRbktaw3vf7kvrSlro9Jrz39XLTlrTeu9HnTG4YeU9ri1+/vzofAm4jBiMEyIpaUgN3n7PaAv3F7yNnNXdKKOzMOv3PG405dPPT/l7X3jLL0qq5F58mxclUHdbdaORFkgwVCIsggBBIIYYKFAQPGwiRbOHDxfb7Gxja+9nPiOoFsEEkgMFzAYJJJMiCiCcaARFDu3F25Tp0c3pjr2/OrVVunBT9ej9Gjqs75wt5rr73mypvZSBUMhrwvg3KZLs8kS1bCRu/l+CjQ1BwjTs4xHgh7Q4k6EjpaY9860wuMlIZBSZLXirQU/yj/Q4mtPpZoe5MKHPM3smyoMzCFbaY/xL7VHs490sGpJ3qYX6MsyGF5soSDsyXcsbOEe6fyOFbLoZvJYqaXR4nIF/55XuLvagylvaB56Xrtbf0ty08/RSN/39YaJqc9SiDLePECWXLDfydDQWAm/vBAFfOfwFDPkdUZl/36/aK9FPOflwe83wt8zwd8p7737xdNqOiWiszSTgwKL1slj8h7or2ekVqoQa7q/eNizX7/xnPz+8vP1f+uZ8ZyJOUXjjv0ote+1jilfHBdxrnkeb0MUa2pp4Hm5WWgFBTxEBPiYgs99uhK0RGebRm/vDdpuxvLaM/fJwN07lMer6p9bfJMgM7d6ReMo6QFbBe59nkCdD0kb9pt0mWInymzT8KJ38lFoM1Kpk7vzyeWlYimyen7lPkCw/kNwfFRax+XJS4C8bkSiN4tbu6XQh6Nzc1tWfoipBeI2nwap9eUtFi6PgYdMYAH/FQA0LNA69oBup4tZtOG8EqHfucaxYBO+niB7BnFCwJ9znH5DaqNrHF4DVVCX+DjBdq4zapN4oWplCI9V6c1aZ1FL4Gv70TlBakEtpQWrUPMf1JWNGbRThvcuwQ9f/rnx7Tf+juP/oCZ6yPkMz2L5Q8LLexfa+Pye7s4fSVJdLl7JofPnkYgKyPXr1rW+oCOfXorGBtmjkIAdPG3+F+dGuN1knDQvL2i4QWYb73peVBKNDKJB0Zry8998qq8TFIWvUVGdSY/pEt4iI0ykzuHqA8H2NHoY//xDnat9DHbHFnC3lq9iOMTBRyaKeFYNYfVco62MSYyPCxkO6B7UNc8RXOvUPIz7wGL9572a6wEbK0frLW0ua7GlI3yM98+1NNY8krfe5nG93mZ6GWDNwBk+Jxs72i/+veme9/dpOdLifA878HF09VAYsiyq8o2QOc1wgE1BXsg+SBek9zgu72FHx+vmgKxcpBc61WvuOg6b+R5Okl+MUEya961rU6hXrFiDN4DnlfweZ3f/17h136gUqu94rFItOzxAIXAP57Wfp5+zfUOjoMWekhO31aapvXmM2SgiDbCWD6H68PWu36/G6CblhgBOlk8re8OcQMTNm7z8+HFfCEFY/7twY8D47O9kJUg13WKy4tAXjsW8dPFUwN6xRLYUCY5jHYbQTyIicG0ybxWSBdmDOh+w+ie2I2jZ4jxPVB6oSJQjIVtOke6govsCZ0I/tjlHgtrL3RsDOamS46QFe15j08+9Mx9MnCX5Scw9a4zr52Kcfjzp7OAknXx93Hc2iB8BnlDz/IbQsLJt270m0Q0JcN74amyFr3Dz9/TLxbyXoD48VEDjoX9Fo8k8WpaqYURvSxdDHNdzLc7uOBEDwvNxEV5oprF7TuKWCwzG76MkZ2tXTBAt5yaUbL+fiNrPSVUJXwEHFoDKdJe+5cgIC3kshSP+ut4b3/ApM4tYShBoX1D2noLXTzN5zCsURqM0GXORGmAQZ6JdwNMd/rYudrDzEYPMzzUBDlrRrNeLWKpWsA6Y8s5Hu2bQSXPTI3t/zxviSYSsLLIJRh/kgdnHABufTYKyv5WmZNXGnkdFU6/B8QL4hEJfK2LYsGkm08oG8d7WuOfBOjaCxq35xXP35KhUgr5XO/B0HNSAKAHqFgytzX/eUuc1/JvKcxelnlLXJ/rev2t50nhimWX5jLue79m3oPh96zmreNTJWfEJ/reW/jjZEFMP09jyXmtf/xs4007WCXhHymb/pkxzWNAT85LS/55nNBnwh7xpXmmrWIjwVbyp3DS8OiCxz58ZJMOgC6BK0C3mwOQmjYTudxLhWLqcvWaggYkC12M5V1nJhTo3o9c3h7I/SJ6QWsEZF8rEjPKEPfAxWdLiKlETQoGrWN1evNCRMIvpYWrXfcLrkWMN6QXzNoQAh1tMtO8hkOL4dNC14Lxmd6jwBh6LAzEOGob6wFdApn3jHN3xUzt6yz1nTRKv5m9limBIub0QBwzpgBHCpwXRgKN2DvjFQY9e9xmES29y93zGT9XUomnoQSfeCMVDi55UoonNWD/bztAZOwcAcY/2X0vM2Ssu49Sv291xGX2yc7l0CkkFinrqXmULLP7mdg2ZHOgkNcQ094raKoKEQ95+nuA1XqIrlzb+Dxp3WseKoJ1r408Y9NRqEcAJaEuD4GebXt3lLEGLyzwaxQGdjpfNju0Y3wnm0wq7GOCKfCjjCUU2n967Kwsjh2yssiVqdhsuRxj/vH7TTykfSne8uvnhaIHIf/crfVUh8okfunpKkFMhU6/S8Brr2pPSHZ4gBbAxe+N94oHtFiO6H2pNyUk3Wp/aI08P8f0k4LhwT4GdLncvWwWYMjlHvMHv5cyLU+DN0g0Rlnr8f7TXL1893JX3/8kQGd+SNqZK9wUg2vME34Py4iJ5Yze7/fUOEBnDF1VAuOeIbqL5noe6UILnfkl4+YtnhYW6jkCdN5D2tDD5N+becjPP8Ji6LT0tiUzMB4ZXO60gFPAU2JQmDGTcWICeaDz2qI2jDaEBGq8uF54C4R1jxf+jPF3mcwzBtA1Sb3DW65pln02ybIfpxnpfjGpB0L9zp+i2ckYVhYo5yH3DudnSRfsBDRRN0DXBuBPATGvr9VqKX1FVwk2AroFMl32owBdz5HQGScs+Jli0BIOorPuF7DpOR54xBMnezY/5/0a9zhQHufSigErvt+/T0Ajr4K8JqS3XFLaDNo42lS8RwqAeEDCW3OThe7f6fk9wxj0cGC160xm4lnwVDUHmZEBldFvxGg7BQ9L45jwlXR1Y7IdE8tEF89DPsbqLWTR0wsGz+satz7z8xFAbAOEERtnJHvAW5dab37O9/Me713j3wbobMwyHKCZYyLewNIKeMxosT9ArsfjRgsYsdqDCkwmsdbzo7zV9TN+OChnLcnLCzWvEIsmnve9LOC1MSh4UJM1EyvsyfuScJMsrHG8rbwSvScWsBp3PAbxSLx//P2896eJMXuFVR4oratfS09Dfa+183sq5YOfwuVOPvQWOe+VHNN3fs9pTjKi9J1fE2/Aednvx+/XIpYvXhZbYxirvEgsXOGN6BzvW61TvF7iL9HXP+uBXO4jKvIhyz3mEY5BeCVlj9dIEe10mP+TtD+Px+UxRrSUMi0lUIC+bY4/+8RLRryQ4K3FtwULMXRbfHWhCUlx3gXl2875gUlISVOVgPAZ3WQUCRE/Ib8YKlsQY2iz2wKMsdBjwkhL1zi84KKFTuvWC9KYuHHSimcECbtxzKrnxOP2xCcb0uUuC33cxvEWlhdqsvCZqSxAVxKT90R48Innyb8FqKKTNizfpedJOIhhvbYvgefBXeOUsBlHX/FHDOiiWyzU/Sb29Nam8a5nfi9Al4UlxU7PkbUbC3yvgPI5Avz4/TYGJiQyS5wQzqTGURblfgaDXBZrJdb1JwKm1B9hqsPM8hHa+ZHV/1ozD3O3FSybWs8XjQXojAFKAfVhBA/onlYxKMX0lWBJBXyOtMrbOOUJ8BahBPQ4QGe2dAlsrDEwtzsztJFnGCippOizmqKU5ArwzO0ccnY+N8vrav3QIIY17Nmtsxi0P/w+1++SCx7EvKLprS3xiCxEzskr7sk+TpqBWNdDJ+Ni3vNKkk9Q4nXyYGgfSDZq/WKvog/fiSdjwNomI4IixfdwfnHSsadFvO+ksMZu21TJd0lxWl/xvObGv73lLfkQ7w0+0+deaF9K3nvae0DXmsUyYhzoj5NftNBZtsZ/XsbHfC6aikbiJS+3SCfhkfaXD6l4GSIZyKYyDFn5PaPn8KfCmXyvZInWRRa6B2+PX4a9wXPk97tXsGMPZObhT3r0iINjvJxfaiHsnO5hkq2utHojaBh8qq2zR7bL0vNApmepB7wYkoPmZ4zvacE9oT1jTk5OpnF5L1RtwVwM3S+YJ4oAXIwpgWkux5BhHm8ob0mKSTWvGNB90to4weoFtMA93eRWgjQwS90rPrpOm9hvBjGqMQ3vo7s0WOjjAN3PLQZ3bRBp3F7Z4nemNIST6TzjS8vkfcpS954Tv5nkofAM79dXG0buvhjQYyD1yoVfS202CVwBupKWtDn0vQDdZ+nH1q1AL+aPVPizjpe98LPsEJezcrrJLhvzFLBczaFVSKzHSm+EudbQWppuMNacHaDM2vchj9AtWsOPkwE6+V9llpq75yNvBXihIauOCo1+l9Lmwx+5PJt7bJ0n7RUkCW+FgLTnJQyZXVzIFa0en4LNsv2z7Kw3tK6FXZZ0lQvoW68FlivmUB0WULMWwiwVpNKTXBvvK/GmAEu8q73plcpYdsTP8l4KPSehdyJkVUIcA7nm7/kifj9DYjpMg/frACvSLFaQ+M7YAhy3J2NAl3eP7/a8IPngrXWBtwBAVp343u8fZmSxHp4ud9E5BnQP7N6DK/kgenB/Kx9K7+JnSoqLAV1/c3/670RrfSYF2wO8p5mNPSjE8sIaZrl6bf98yQEPlHoHP/NzVMjOr79kotbIKnq594MHVnhjHtiQwyIFyit9pBEtdGW5ewyNcU5rs6UIbHnMJL/SOV505WNHfBHrJaVB2MNpnYS65m2Hh7Bm2LngrQlEqKETM3mNg4vsk67EaB4wYvBgMwO5UHWeuCcK32eMmc+Zy11JcSKy1+TJMNxk3mqV0KJ1zHs17zgGJCaVoNRzx2mKXqHwG1KJMZ426aayI2QZx0zKlrxLntf4/AKvKOlZVLRIA4ulR0lVfmP78UrYSTOWC1fXiLm9y9eUn1AjHwtLLyA9UGidlVTk3VZeOZLbzvOItyiscU94vwBFm1KKocYm60VgrXUT2KfrHk75I9/7GKGnicDPC0S+11sBrGLmSW6bw451ZSvnK5hrFtBrD7FeymJQKZrCU0cOc8McMvkhFis83LaHic4ApWEOXRZFs5FMQBUPGFKcRFeNT7SU1flASpvWM1ZK9He+sGWh6j16L+nI9fPgICXKQJQPyRcspFAcjKxBDPMJhpkhemxQlwOa+aTLHWu+Wc9dQwEVnh7Hij4qNTwDgC1OGD6KKln4Dq4/969OzVKfC41Re4RryWt5j7eKfMhHcmlrPhlbH3ooPGh6+UH55Q2EWMHUupF2Ul7jFtexEiAFhPdIruk5Ag/99Aq1+NkL+J8U44751+9XZrlXK1XzE43bxxy3PJQeaD34eIXS72sBTKIwJYlfooPWmfwrABU/emzR75JNMTAbeDLHyx3O4pVdzd2P1+8D0pEhTQ/+Urg0VuGG5wk/1m6nbRa6ZI5XDkyZD53odL+em/ARsTPxDokn/E/+rhwqT1t/DRV20cnW6JFPuWxEpuj0kjPLBQyqcbYNEWZgCxMAPV2wYKGfDND4OYmijaWNyInxvXynrDMtvhfu3HBiJr8w9lkumwK6Fj0mjp4vsNymqQZ3td47zrUkxcKDuV9QvxHG0UD3x0BoC28nziV16OM05HGArsW08RDErXd5whBaE47jJwG6xiOB4oWpAFACR4CqzyXU/Pu8kNJc+GwJOW8Z+Dl48PBgkfLhSVyhXkhI6Mgi0rs8TfROafG8n9crh0A04+c+9MFnS9v28zJ+41nT7NWd6WOlwoY+VSw0CkBziGYugyFPQ+t0UMlmMcHz8IpDHK/ROd3DbHtoZ1932cM9k7iDJfSkOHCsEgAxKHiPiBd4+t3vBy/E7vc73eNhh4tntCbiXa2z34dGL8bXqY+MMqh1R6gMYG1amS7A0ALbtfJ/EiPPWPfBssXQs6yWA+OPBfaCCGcxaN7iSdKbayRvC79XQqsX/Lxe8oSfE4S9d8sLQE9bkjxJ/Nw6C1z7IuZtL3s8sAhAxCMcS1zH/0CAvg1gI17XWmmtY0DX/opDdZKnkn2xMaF9RgudXhYP6DFw6Nnx2us6LyP8vaKR9qB42wOuB/RYpsTv8zQXzQToLFvzssPLsnG8r/v9HvFA68fijVw/B+EI+XfM2WIpSKsXfYxhyfvIf4mHO97n4kPhlh+zxxJf9psCOoVau9vZFj/gKJko90CAzoH0u0kK/fgBJ6n8ckNpcSWoBOjxebN6Fq+X1u03e6oFWZNRRjC3t97TBvZC2m/QdJGtW1IyRn7vtX0xhRbXE9EL0JMRWsytsfr3p8zuYugcgwRZ7DHw79i2+AHQvYWu950M0OMN6wVVGgpwfQI4b29de9r6jaVxjXPtN/N3VgAAIABJREFU+c3owVzPjsHeb8hYQRPtxSPkIfKXhJvoqPFoQ3FcCklIuZQQ9gJRYGbCIrjMdK+sSPFPZthHNZ9BMzvA6gTbeZawo5FHocWST3bTS3JEiuy+l8ugUxriWK2H4aiH+dYQlUEW7WHGksViYSglSvEyz3MxvbQO3orSZ7FAigUcd5AEkpRWD+jip3TOoUTUQDSXQdO6AwITHdihLSxj4wPbBaCdA/pFZsEnXc/yjKNnknbHXWbADIeo0WDguc7BQvd7n2svhUtKW+yyllzgtVpfnQrpgdzv3y36JaEOJTXpeskzroHCDaK/3ieeFn09f3lAl4dOsk97XFahB6Lt1ltCcb/Wfu9rjLKQ+XcsNwS23hjZ5tUhoujErrDAfq/Gc/Z/Sy5yfbxyGStEfj3H8Zfkhfjfy5QYeMeNzY4PDRb6uPXz8nec3JYR6+Wgv47449eAc5Dc4NirlbIppN6r6PFQ6yOjNsWuAOh0u/u9H/OAjM0Yv0R/AXq693/uyY8ZcVFkoWszW4vCUKLm67zjo97octcEvFCX+y6O3/Eab5FzwzDxhxOWxeQJIo1cgnqba9ZabiY8GQOrBJBnGC2MCMjWhwR0Mb4A3W8M7xI6GbPpXR78/Wd6rxe4NgbXKU4bXlaJwC5WBPxzLVkxmzGXu5jwpwV0v4G0CWOgEHN5QNdneh/v1Tv5u+jtheI4ZvRWS/w9nycXlgc00SgWLD52J+VMY6HLi//kXtd4eZ3AwntvxJ+6R3keno9Eu+xwiHKOp6YBq3W2WC1irplDqT2yk63YaJFzyeUZHsqgWaDLnfDWx3ybR7Fm0eFhKwFRx1nIPsYo/vHKs3g1/k5rErs0xT/6aVn67jxmr3TzGZq3eFvrasCUz1prUgL6ZDsBdFroyWFBWXRYkVNMWggX2EaVsiKfQy8LbPJwkOEQU3kePpP0r/CCVLIkXiMPCn5fSdDyPi8jvLDUnLf2YWIZsbGO9rb4MlYsUnq5nhcCUf30ckQKhkIFoqt/j4S1V1o9sMR7X2sQj+WBLHSvQBsv5nLpfqWJSOuWP+P9KNpqjH7P+TEK0H240NPZK4RSYvi9ZIqXJ57HYjD3vOHpouNTpRh5xdDLe68MxCA/zmjQHBT39ntO87A1tTyMJNdItJIX0IesvEt+S14m7bk9Pb3iyc99jpaX/bouzkHIXPiEi9MYuoSdxSoDoNsDnQUuQNcD2SnOA7oEqSboLSQNTklyYnpp1Eou4YS1KfUcbRZpmCQqE/nUKc4zu2eGGJC1MCYYfgpAjxk6Bp/YaosFphSRGNRtEV2nOA80PpnGM6Kflwm8kOnvqxA0Pw8OsWbrFQ+5Jr0gE4NpbnEMXaCZAhvDH6F8aJxgeCClxGugGpfWn+9lHbgXRLHg5RjkAfLWm/hQlh3fI/7TnBN36/Y+0LzPh17kTdKcvaDPDAYoZnh4SwaNWsESvyY6zGpPjlZkso5dT8DIEeBGWGeT/dEQ0x323c5ZORcBXYJXFoPmLIHigdSv5wMBvoAm5kn/Ny10tT7VeqZKfQiZeFD0ihot7R7P1B7SQqd1nhzpyCS4VjFjx+HauRD9gR2eU+Q82T8+D6wVmAU/xDRPk2Nf/ZNY6NoXWnfJHc9Tply4ElIvO+I9s11pGFnrTCU18VoJa43nZDH0GHB0n3iX45H3aNyY/f70gjre7x7wPKh6eRd7mPzf4wBd4CuXuwBdc/ZjkCISv9uDoHhVSlgMvl6eSHHzYYSTKSqSKaL1OFlIL4/OQ9dc+VPPHzcnD+jy1sVAqjn4ssL4/fybMXQCuk+WE6DzpzpdemVFY2NLZN9YxgO7eEL08jSUUqv5bhvXQx//SAN09W1PrTFukhBjUi932zihCYQYjRmuHqxiLUIC0BLvuol7wSep8XNZxkp4EYBog2ngvFeLYZOiuz2cVhYDuq6LT6vZRrTgcheoeAtdgl0MfTJQlMA9mQbpASu2oiw7fTRMO8X5UIQUAR9D8ULEGDAkLgrQvUYqQHsghYDXcM5Smvzm9cAs7dKvh+bLe73W7y2omGbbhWnCKR6wtKk4D71TORTe06N3SIhKgHtAF5hpTqKHNpvezWeIxlL+/N8CCwHLNpflgMeW0pectVPqWBVS7APFbG5bd7xUyaLlytKu4Qj1QcZq0zNFHhmbWIgxmOjd2lOip+ejcVUWsUB+IEDv9Zl0mLTO9IJTQjpWWAXodi3lw7CHwjCDai852pVzoWW+SXoQ0LM5O0FtojNCmQfE8IjYwgirpSG6wwHqwzxyPJs9hL1iHpZC5pUKv4cVJxaYcFwKwXhh7mm4BU4jrK+vp0lxfDfvkXDm70ya8kBxMvARf4l3fxKga609zSXfRAN+JwVP7/UGid75QIAuHhJ9zVgLpboEcgPDMadJalyeL2LZrv3qlWLPL3q3gFlyRvOUvIv52/PYyQyqVMELgK794w0Tvn+cfPbKiWjnZZOnv0K+HpC1N0zG8EArViqFrPaY53it5u0NpERm0hhOyqb9Py/nPc0l96QMak23KTy00I252BTDWeKy/kw4MKNcVhhBMGS1G6MHl8E47UWbLNagvcvdA7rX3rzA9Uzlhb65m1kDHJJJPPjqHsYYBA58pncJ63AWMY23zKTljZuXxhCDpldsdF/sstx2DS2gfs8Anf+85ShAF63EcGIso72z0D3gSOB5ZeJkCgkZywN6us5hk/NZsYXuhVqseHiLgu/kvaKXF8R+Pn59vWDnveNcXp7+Ukr4PIVnvPav50mACtB5n4SlxugB3SsAseCSgMJgZKeDERC7mSE6A54sDzsZjGd294ZJsiPrtXkWOa9neITlarTOuaEtvlxIvASxUEqFlnOJaj1iC8QLJC+w7ictog863VaapesFQ/x8rZH4yB7DslEmtQ6ZEEfBlLGjaZsFYKPIc8uzyPWHqHaGmG2PUB0x0z+LdhFYKvM0vhEmhnlkGZ5wh9NIodLaClAlEOP1jwHNK+Yx328XliOzoHxSnPhEPO5d5p7v9Vzxv8YoQOfnNFB0WqKXTZJDJ1OWPKD48WyTz+50rgdyuSuGr33glW+zzGmQRa2zx+1Tzzaaq67TM8W/8Vy9PPIhIg/oomcsQ+WB8vy9nQfVzyHBJf98gekDgaWy2D3ve/p7C33cXmKnOPUx0PsFuMIQ0Ut8u7WOVDi2Qk3xHo73sd8HHoM9PTIPu+LSkdVzuwxLxZVpcZAhJZiVPcPrTXDTTWatK+/fx1YE4nW+JETAI4bn5NntR5tY2o9l3nc6tkCyzrQRBH5Z9hoe8FTfrcYQOkpVAqjRaKBYKiIfzo2V0LdnFgopE2iOXB4v6Pm3sihTAcu4SSgVSzbKVvKKCWanAHltyjTiAHK6rsvqglDaIWDx2dpxprs2h4SBrUVYO9EuviZWSsSYFoIPZYe2EUJfeGnwUhpSrw0nGrXBpUJnAjEckmOMxgeHuKxcWhQc5Bfjs5CMY2BXLKQeHr1PAkHj8MybnmYQ8ibo0mWlAN3bFm8PFnfKTy4+bd8HBUX8x06BPklOm1AKpTa8NpcHXr6TiV7slsgzw5udlp2FXaiWMChk0B0kJ1XREi8MswZcBHVmhfOsdoa1Gp0W8sXkhDOb7ygRTFtrFI5WJJ87t7QsrW3CbbvkSjBXpz/ou6hxer+f9HL3lpsEDsfTDYdn2BGVzopP1pFHfY4shp5nJIGVA/RW5GEeC2L8sNVFpTvCVBeoUonJZ9EtZrBeHKE3GmIiWwIbzEkueOXb87FXjCUYTbaUinbAkRQ0fqZ9pDBdDOqOuGn8XGBk+9Wd7ujXQtngoo94RHyq96WKebdr+UFScnWf5KXNKUIJD9qSN949L/D0nz2QhS7Q1Dy2eZiotDO3IcgrD/aiMWWRV4K8MqXqmpMBeuoJCHzoDQevMHqFQp9rnP4shXFyzPjGVYiITwTKsSISg3K5xLMVtkrH4v3i94JXTOTFKTn5JUU/tsjHAbOe1W7zcJfk38nktL/fYy1lYb+XnNSZ3v+Qyy8eSYhp8WUVUdjyYjEPb4qtZQolrzncT4CExZRQ1uD1HC2mtww9Qfg8X9fJ8cgN1+n2LCmMnf8EAkmGDwwkTWMK3aAEssoBEAiaAJCgYk0gAdoSdXlwRtYY3stAWzSjnullSeyYJyIHILN5WCJUknzCzWYJWTxZJ2Sy80xrEzrh+FNtjG3CIyyS3xRewElIWBw4HAQhT4hXzk5m4dq7WD/MM8LNC5wAsdFHLRRDUiQVHxuvuhaxZSezxrsdVIolO8eauQzWtY7CNYQybH5cg34/Obc4k7VWoKTvsNcHlZn61CT6Lp/BNhefF1ramoXBhBNqshK0pDnPxR4NUapW0oZIphhmsqHRycA2OoGI9xlP6T1hHgPWebKX/iCpR5dA9tboA7nkqOhRUUn4I9SSGlck1Rf8Z4oFFTkyKc8gV5tKptNwfKVCcmKeHfSwtakDi6UWlP5WEw0JISlbAhc7opvvpMeCZwTw/PioDwM/5xyTtplJQ5hYmJggk6BI9DNbN6NpKBPiNW16JXitJcdmk7PKMUSX/IQkEa6c4/n1yZrz2nyliGE+cYfaqfZBf/Fj8PLAK1Fe2bW8hH7XZIAXeh6AdPyqFGMPrnme5dBLTtMi7/MMdP60NQ9yT8qB3NI63Usyw+cwbAOLUF9MQLe1CjynddN4073ilAh+J3npLWsPxtrjPgvbezZiebtN6Eu2mIJuAjrlVQGql+kxoKQAqH0a822w+CWvvKLgQd3GNCbLXoaJX0fRRHJeip/KYvW9wm66Ttgm2ejDcvyMsoXNdbTPRVeNwTfOEmDLEudPnkmua2MDhN+LX6VoSnE2+RlKtvlO/a31Vp6ZbxyjOaYegCB7tq3tRVdfZi53gTUvVqxblrEBUo+xgiReni5QiPtJy/SajhZT2qq3svzG9Vq/Z2RpWvxsHKDzXV3W8FGAy0IPjMRNQuHNZ+R4PqXqcgz8twSvEY9Cihoqr3GAro1Loae5eO3IvAImsPn+AIZmmSZuZgobr7kz18AEfFAeKILUGMbTT+/ST9FKwsJbJya0Q2KXBJZfA1kdnt5+LgQYuoNNWAXlwsYS8hL405SScICO0St4LIypWTLGUiQ7GDuAOe8l/e2ZSYyeWuQoADoVCAp5CnerMa6UwwE7wesh5PLlUc4bZPTjWJkZPRqiWCmjEyxzWsrWCtIS0oYGMsXghdEmlGfFNi57+ZeKFvv2yWheifIuU6+s+k0UGGTbIRG6lspbuqbBIkrXkmBbLiVKlF20JVx1jX0VgNSce0Eh0PP5c5uFFs4nsNbNTNYJ7SelBLOJEbsTpkKTCq/rRe35jXuAipSFEZAAPMFcPy0pLvSsFz08EEiuKGxEGvO9qkogD1jmu+vFrfd7QNfvXpDa+3IZ9Ln3nIfO7xP+Lg/fNs+KPGX0iNDLEgG6ne+QJf1CUxStm8WcE4+d9rEPa+nd9jMAup12J6+WC2NpuSknxJPeqvSA/ECWmwBN93rQEW94XtkmH8JZ4qmy4k6z1DpqL+i5ktH2PXmP3jE38digM8PIZdZvm5fj+Xhv+TWP7zcREYwOr3x7/tA1ko8C9Ng4pbFBpX8coPMe78LXND2WUSEQ7WMPh/a9xmWiNXhDRFfJHQG63idF3dPFy377PLFkDcNSefFzT32cAbqYhg9U3ECucpWTeZeStFgDf58F79wXfC7B2GubGqAEABlCIOsBU4P32prXVvk94w+MQ0rr1jjsoJlQRkCXnObLjW9WmssBMMI5Cz0F+TAns2JcjD7Zq8kT7ehS80IHQJelw0ULMVEtWCIIwuEB5q1MkuEYDoiPf/XjE2P6n35T8vneJR4LgnShI63ZNNgRhWmyOQTkNj9TURIPhLm0g1IjZpOSY9YNLQveRECnwkS9iIVZdkhJ0imJoCBAZ5KUufkJ6IM+ssXEQpWAMNUiOn0v1ZrD2ceyuEm/crWS1ArzXPdc3mhMQDeNmOBB/huERCfWi9q4gkAISkhcx++Foo4fjZVVD2BekHurIg3XjGmNLFmWt/VPgNoA2+0fIyv5KFwcNwDhx9LyvfJmClgAJO5P1cDqejthMChrhXxStuQVlNQFyufTqg6868HcaMS1Dmv+kwBdQMD5SK5Yz9vUw5FQ0QN6zLukjVf0OTA22tsWcovoJ8Ev61Wywj4PngUP6Hwn6ec7SNqamEcr2ff0pYhGvkuljd2vdVC27H6GnMYAOj15kkkaq9ZSVl0sf7zSNc6r5HnIA1UM7MZPISlOstUrUpLfnr+9jKYcZLfNRA/dclsLyPiZZJMATNeJ/qagPkBSnhQyWbZevnlg9zTzcxF9xJ+xfBSg+3mbbHQGRTx/zY8/FZKKlS69Tx4egTqfbd6x0GxNxnOCZ1vZ8p5vY1zUeEyOMlQaFGKjx0OemCTFSZPSpuFLlRDiM/hiC91cTlF9owdwJWWkbgIX07NyHrq1o7aAHrz4uye2vksYI9GW040iC926SibCO3l+sEBNq0zAV9Zmgee5R2VXEpx8Np8TWw3GnOFdgyHddNtzEOz6UK5ktEiadds6xBvGa2zSIr2m6TVkDxbanH5D8/leAxVTeIbcBj6gBRaSYnzSIwVnoJNKCk0ZIvPQTW+AQdf2ADmWZhGQVG1AZWqUWM+24Zm7QBAdDM0aM3ctBUA/6UWfKxfTyok4nqj5aM1TDTiUBHE8dGmaB8D6Um8dAyphQqud9LSYl3hCCig1cMYbnMbvBb9oGwOLt4a0IT0g+t/5brmuY8GgeL4XEPFaxQqCV/74HZUZn2RKXtYJgvK2yT3phZ7N2bwvSevX1L2uBKktt5EpYMa7AQDtj+DVseOLg3IQg7oXjF7ApQqoLXDiJRM/nwzQPUikwJRRY6ktztF3oqPW048tfRcVpkzW+IZPUFKkbwktDyN5WIeAiBZ+n9vzQ2giBjR7X5TYmArl0A1Q3gzNX0LcJ7XF1/BaeQi8peqBO+ZLfx1X1ZTtYOBoH4hP+JxxrUdT+R5Z6LHi4fdVLMMNR5iFHhRGvwc8z5uXNYQo/bj0bO8hEc0kZ/kOH3L06yL6q+zN090rXlKIUqPRbVC7x4WU/X2e7pq7wg18BJ8rr5lkfCqnmFvhlGzNyyujJttNfve3758HX/7I+wG6NEMCulk/rpvaNveXGpo8AKDHmpPfuOZqdGVnIoIXmNLIBU7bNUECxFZsVxa6AJsC3Kz/YG1uAwxDIW7oYDW7WmDPiFbr7rJA/YawbnrBlvV+J13P1bYYei/RvEy4i1a0DpkjxQWRm94lcAmYJazTZzoLQOviN4vu0/U+rrYNzO1dLItJFBYpKWJ6AbJpxiHhTZvH3PvmrmTZVghh6hjX4AWhoJeiaFppEHYWa+Uc6DInPYp5o6DfxD5pQV4BoxGte1dzTNrVq7WUhvouPb2Ox4K6pD8pc5qvePN+CkNQjH4aQFecOhac9kxmfYekIr9+qfBSy95wrfIGPL/5Co6AqturUVzZndGKLuTgUTHvUBwmC+5jeUJyBeY8JG47CagUbCyDP/EQCNRt/8nLFRQ/hZnGxXi9EJJCJvqbZewSa7UOHlh4rReUnoe59wyEQ8hiG1idxMuzjc+CC52eHXl9+Pw0S54xUucy93NJLXMXrkgUnWSEGnOaFOpi6JqD0dUdJOIVIF7D98WAHis+Mch7+gjYvDzzvC/PD608KTOxQqGudykAOsXEWk8rPOf2sKexZJ6XUX79u53utix7v0/4uwfsmJfITz6G7nFKvBYn1fl5mFxSHN8RTu/xHpLtuLMlr+gB1HdaC8/HUrj9ntR12i/CBA/cXmHxBrLnkdhCt+8e/pTHjjxoSkvgyzyge62Hv5vPX2flRq1fPUE0SK89pYwWys4S13VSi+v/i6kl1LU50iz0LOOxWxZ6yozeUg0JWrZeZjmHdwSLtE+GCha3JTMpwzh4D5Rkl2qf3jVqCUc8zzZxl6YC0WkOoqHlILA0MAX0nDFTLzC0tDTNWTSUFuc3iRdw2jCx4qRNkyb1OEVgC3xYNsduIMG6CBqnstQFJspDMACmuygcakNBUKT70RY06fNvFRI6Cc+7cpVYZRNM4j/mmk8CxNvX3YU4RHdbvkA78R9d69ViyZQDmy/dlwwZUchnk+RJ9cmXkPXKgq2Xsw7HJe+MayyyDbyNdyKFJPAC2UCAHltQstroqUjOLknqwHWkr3jZwh/eugs8rOdxXum+CNaOlDgqPKSzFOQk/yABSMtDIO3zHHxwMToL0+jNr6nQOaFnR8W6sJWSTUU7z8d8T2yVCKB5ncYdW3axUI8NCq0l638T+m6PqW5Tul2CmZdhKf1pZYZ+5gIP80AFMPGHa/iOjGY88BwF16VRfJEKf7c22s/6TrKCHiRlTPu9rOukpMaAIoE/DkS8rPB1/DHYkweozFjSqbMK/Ty8h9ArKjYeZyjFclt/K2/CP5O/k1+o0DFZWKFIr2x44N1a761DqJTfJQ+Z5KZ4SVa9VbY476jmI54y7wxlUVRZ4g2wVHaMCZ0x/OjH7Y1Rfq7DxXzIQHuCY/Axfu0Nra2X6R7sU6XOJatqjAboaZzXNbcgQSjMSBCvGcUWugm8yGr0gOMZcZt2QUHIOF8k0D3TyMKTUFQJkRapkCskrQtDAooxUbDgeK82aBIm2ur5bnMIiXCMgQjQFWNXprcltrmkpnReISGB15csqWlL0zOt12XGk44WsgjldfbecCiMJeRFQjQWbj7LOqZNuogKNbgzd2NA92uSCswMm6Fslb0pwcIYK2SwEhAtyz3kOnDsdOla/JQ5DLQQBeiufES0tHE4V60Eqa1ZBujQA8Jz6WkN6mx6JX+FeFMS96Y1EPoh2JG+Q0umKlKdoIJAGjDBiEmd/V7iTi4WLGHufoLCxewozLcJWT+HYKGNE6badAJPW4sg4FJhFNy46SZXGEYeL4Ity9hkTSphMng77B3h8B3zvIS+A5qPhP22pLgRLHvdlJ4A6CZAjd8D/VRGxIS4Io/fDRqo41t9pDirFA17bqgWIF2KPG3NlWlKKHmayssncPGeHiuZdRat6DpOqAkIJOh4uEvSB2N7lr5Xdvi7BCjvk2A1AoV1IKhyngY+PESG/B4sZ8mcNM9HxkdYS29BesD0JV2Jl/D+pVF8V7lYsnXy2dce/CQDRQ8vHyRPvRzwdPO0jME82bKZFNBPlhSq93slK5VD9oJtuaDbPW1hXWNFxwM6Xf4e0ONrbZwuJBqDszwLHvB4j8JMXmbKEhb/cO24VyzBNvQCkWKgMPM4D6kUWr7Tl/z50JboHStc2h/iSTXO8oqGl91aF+0neWDljTOFwifFPegJj9iW5S4CkJEJ1qoF9wsuVwEZldfIghDwe+YZt5ipAKAAjgCdAzfrP7io5VbhczygmzsqXzQ3rNU4B2sw1WgdoIsYchF5AU93uBFT1mXoD29WYwD+xEccSneC5FZicoYxSLn8QoIJQdoYLygaitNaR7DQbc9oxeMLi+X7JYWIZhpnChDK0I9KYGKtU5tAdI4BaRugB5CwLPyQMenpw6xoJhbKSjclh5uA1jXDMd0ek41TC9NvoFSoufrllEeCgtUdDRLLm6CgZCPRLyTVKGnIsu5DBYEpHKyh7SXAbkpBjh6HPjoEdB6IUiyiHRS2NPkxKAtyG9ODok0yDkQ8YItuHsCkoHilVvO2pC1X+SBFTsKH4y6kzuxklaVMSVCS58k/KsMUD2sMHLuEjpqE8B4lBxrghMxsWiOpBc0kHCpjJZ72lhzSkYD3lkLKj9MsapZh6nwHVUQMhigVilsJYi6eqHXWeeF8rABdCjppb8cfR4DugUiALGCRJyBR2AnACTDrn/aO/iZtPKCnCXnhvkSOJEJRfcFpoTO2rgxmKVL2FvF6qGKJ64AT8RCsV3NJJx5E87SoD0MYHGldL1cfENB9DDiWpXIJi36ef8WrKnsSKIpv7KfKP5lfEix0z9t8noAu9noEMZj0AIjWb6zx4HjDA7q1R3ae2VRWO1oJKDkGganmKp6SAScA9YAuusexeNs7bKzV3+6h4PXkUdJe/SG8kujfZTkrIcavfSilwBTeYvF+bWG9QuHLHr0S7D0MXjkQLxs+9gcol0opoNuaE9D9ZvDaP3/3L/SWum2scIB9pVq1STFeIQHDa8lMsh74vTL7+FwjGDdzNotKtYKNjQ171+TkpD3HNlrIBDxx4gR27dqVPp+fk1DHj53A5NT0/T0ILgbKZ51xxhm47bbbLMHjtNNOw49//GPMz89bQtXy8nIiUEJiV5KlvRXbp4t+anLKNt3a6ip279yFleVlO2VuYmrS6nCL5RIWT5zA/r370Gm1cfDAAezdfQrW1tbsHZzv6sY6qrUaKrUqltdWzXLctXMn+q3OtqSUOA4phvWMLgASMIi2qas1VCrwunq9njKU95AEuY1MMaElmYPzm5maRmNjwwQax84cAtuwoRwt+RmO0QUwU5/AkcOHMDExYfSlx4NCjjXmU1NTRt+ZmRnbNKtrqyCviK9qE3VMzEzjvgMHUK9W0W62DJwrpbIJU86dzzx+/DjmFxawtLJsdeNm/VNYDoaoZvJ2j0rllGVvP8N58e1WC1MTk7aGnBfDHBP1up31TSs+ztL1AikGCg8YtleCW3pichL33HMP5ubnMDk1hbvvvhtz8/Po8BRDgqoLVUhIsoSPgN6nFywkEHINFc5KEB5GM47V5hOSPGdnZ61tKRVq7jOuM70cBw8exBmnn46lpSXL8J+emrY1qIUGJxQEkxMTWF1dtb2XLfJU96HRhcJhZWkZ5QJPjksUZXpCfCkm118HIhFIWbXgLQRZUJ5uJ1MoTQAxPyPKkI7lUey12gL8pMJCsWjtB31PWsmCiwEtBbxWy2jXIe8BmJ6cQrfdMZBhFYfVeQdlxprY8HCZfh+tbsf273333Iv9p56KAwcO2H6ZnpnB8srSoUeWAAAgAElEQVSK0Y3y0UBIuQYCcnXfJP+E8FOqkbhMf+0Tr+DE/BfT21uq/F1VGqkS78BXip6ME69YaU28QuvHKED3MfSTKVUnW1+FcrR+fowaS+yhjOlkOUpBIZGiIKNOSso4RSdVCOjNchauB2v+7nMIYmWDfysPxIcsLJwQmqV5hdJgJRg3Ambyl1fI4rGK/lpXGbtmYLP1NJWJ0BfCns0sd88U3joTgc1qcPGw1BoODOu7sClmEjOH3B2pNREsaAoWfsZNRTCnkGJ3N4KAGJpAz8/27t1rh3UQ/AkWTZ6VzhiQkouk6SluZi6Vgt1DwvCZfA7HwvcdOnTIlAmVbFFYWWOU4PIkSNADQEu0Q6FZqZqLsVoqmwDgpp49ZQeWVpctOeu2730POxd24IJzz8MPbrsd+/buxdGjRw3IW2ziH7wRFKTTszMG+MUMBWdSZiWG9Jp4alEFTvabQ+vgmcDTnb+TtmJSz1DGIHTPVitGcyootUrVEt0manVjFtKNZYXWc16Z7AT08N8sOmar97qolMtot9r2k4LtxPHjJgy5pgQjAjKZ8fiJE1aqR5oT0Nebmyb4puoTSYLiEFhbWTHFgopcaoWwvrpQwCmn7sWhI0es/pyAng8WulVKsP5dR+rqFD7WSrOpz2Bg8yP418oVmy+VDtah29yi0hntidhC3wY2I2BteQWnn3467r7nbpQrFZx99tn45je/iV27d5uix7mzzj3JKC8kikdw71mf82ze6vn5PrOs5SIOMT2tsSxTgrcUNX5H4KZyStCm8Nm/f78pxlSCCPorKyvGAxvr65ienk72TbNp0zDAKVERbxoPkrdtTPmCKT+tZivNl7Dk1fDfaBwyt9m3XoA+DnhjusYCi7T3gOUtRO4D7woV7besRSZXBg9EdOSvl10e4P3nqfHCWCfnms2hzETgTtdooC5vpBc9CQzllCoVUyqb7ZYpTNy/4bh38wbRgOAak7bFUiltVqO8FPKp7WmFon4CoMcuW0+r+wFsVDIsC3HcPcZXAZWV//P/F6B7gBrnPUx5IHjLvIWuOYmXVGkVyzV9L/mmv2PFRbI0XneNQXkleq88ADJeNX6vSHmeVmjGe188hpqHzeUniL8lk33Z2jh5Hr9XgG5GXX+QVBx5l/vPPPlSA/RY0xMBvBtBD9OLKaTseMkASAJ9gvrJkuq8BUoNf352DqsrKyZk5ubmsLi4aEJcQorj2Llzp1k8/EdLkILp9ttvxxlnnoWVxkbSxMTVDlo5Bok4GCYWY7+PU0891T676847TegSaPfs3Ytjx48n9eQC8lCbHDJtkpIWuiZHGUzV6jhx9JgBO4GhR0E9UcZdB+7BzvkFnH3GmThy8JBdMzcza8TmuPiOn334w/Dd274P1h0TjJqdtikKk9V6aqF778jJtDb/uWmIAbC9K8q71WJ3sgDKGGo4QonWX6uFUqFgVuzBe+8zcKUrlZatZfLLe5FLhLpqj7kRu5tNlPJ5myvXkNa10b/Xxzlnn4077rgDZ551Fv7905/Cjp07zatBJrc+AaMhCtWyCb/mRsO6zjFJcen4CZx/zrlorG/YetcnJ3DvwQNotJqYnpvFfYcOYt9p+5Na9vVNs5LJ09bXn5Z5qIU3Ph+NMDszY9eyBev6yioKtNLbHUzOTKM16mMQAD0WaPzbJxV54WACYUSXacWeSeE9OT2FH/zgB3jkxRfj6PFjZrET2Ano1sSGuQeM1QY3M+P3lXzRAF3vMhALdfSkLxXP5aUlU0zN20M3bb1uShgVLnowmLhFHqfXi2vJ3xd2LGCz2bTDRRZ27MDhw4dNkeIz+Dufwe95uEqpXLT1ppJKZae92TRr3eK7dH0671U/lIoJ0EnLkwG69uQDyRff/FQyx4N6XBboLW1zFAUL3RsdXhaMC5l4pcySkug9yeUxUa1h2O1h0O2Zp400IJ0Jxnv27TX+a3Y7yBULtqYWe+/2jV9n5+ZMhlAe0qOy2WpifWPDlDpTNmUGhqRGAXqG58dH7XlPBj4xMPM6GQIeCAUupIOXt95QsOtDxYMvWfRgxUseyEJWns24HCrtJW9hej6wOTpA19y8Usjf1diJ3/t56VmxR1MKkJeBqQIR9aw3efsAWe5m9ERJjzEN5d04mUEg+cwxxGOSaz+meSxnvOImRUD4ZvkyIbRrvMCkOA183MaTZaAN4wmmJKVWu23ApXiBAv3msg3WhxbKT4oFMYtHj+Gcs842IKdgoobLd3Ih5bK+7777cN5559lmufPOO1M3Wn1qCi12+Qp14AJEJbtQg6Ew5+e0zOlKpgVNrwCfX6vXsbaxbgDgLRBZ6GJ6jnPU7aOz2cTenbvR2mig3+5imMtgddTBntNPxcbaGu654y7s37MX8zOzOHb4CKpsqsI6ynzeXO4z83NotFuYnJ3G4aNHsXv3bgMyXwcqemstYg0z1lR5vdcqY8bxCY+Ky/CaxK1rB3aDcXLOkSDHsXdbbWOSXreb5Eg4QCf4cd6WDzAClo8fx2n79pm2eOjgQezetcvclnfdcacJDDL02vo6HvzQhxiA00Ln/3PPPw933nO3PceArtfH6afuN3CkYCWw02ri3GgNkXYUpNlCHmuNDdSmJnH44EEsTEwngB6A3EA9hFBMCATLfNjpobG6Zuu3sbJqcy1WKxhWCuiHA4+8MBGd4yoDrzHzvVOVmo2Z1nm70zZvDOdL1+zpZ5yBg4cPJYfvmIchAXTtCSqLZQI6k7FCglIC6EmJIwGfnqHJ+oTx0vLiktH41H37LDOX+4u8bC7jbscUI4I333PHnXfirHPOtrEsLi+l7U1NQc9mcMopp2BpeRmDEeOEBetJL0WKP61NL2PcDAeE9Wdvdq4/gzDqbsc+7mpsEQsm/u1DRl4wpYJRbYIjo0Lfe8snFsx0pBFUdfxrLIBj75Z/v343ehijjIwHubf37jrFPBp0vTNc9/3bb8P+005Ds9vGRqtpp8QZeNOjMQBmJ6ew0WiYF45eQCrwVEJNeRsOEoUoGXxSDRLaU1spYGisEtMm9jB4MPc8OA7Q/To8kPyQhe4BPVZqHyhL3rwNUQzdg65kUfzMdB1VrukmHwOj6uBjoNct8uApvi55pyz4cRb6Nlra4O7PGXqfPESx5Z8awO4MFD8myeRYofSxeF4fJ72dzLDWs2U0G50HSf6HVQyFnIMMW79qI8SLwYcIYBSXSG9MakXsQYwH83sSnwSgpSbtSoqAByi536ndUyDf/M6bUM6XE/w0l2mSFMfPGN9juhT/rWysYGZiBo99/GNNmB1fXUGvkLPe0dZpK+3EFkprmOwQ6rw/8+lPY+fEDnvOAH1cceUVOHLsKKZmZ8yyEyAohm5WOy00xjnZGnAIVPNFfOrDH7f+08zspl21/6Lzsfv0fQbgp+3dh6WjBLhT8fYb34rJ4kRSB40RHnrxzxgYdYZ9zO/aiY3mpsU+6QYWoI+z0OMYlujoXXGeQf3Cx0JCdDf5ZSEPxvmSpCG6W2mdfeR9H0I5yR23+V96+aO3OoLlMhjQ7RoAnc8p5/I4eugQpiYncerefdjc2MB3vv1fuOTiR+GDN30g0JstY7N4wtMvR4uHfeSyZklWJ+qoTNZtLGtLy5YgRIv3pre/w4TlVG4CjUED17301yy8wdyDo4snUKpVUJ2cMLc5T/OynK4A6GmsP4yfVubG6hqmaxOYrU/iPe+4CVP5uq1fCz1c8pTL0Uv60ST8F1lLMf29gCCgrxw+hn2n7LE5fPzDn0AOebTQtjV//BVPMI8EhTqVDEssDD3W+T0Bu0CFzDoeZtPyKUuEYsJcLo9WYxPTU1M4cM+99v3jf/7n8cev+yPU8rVQejbEC657IY4dO2bvZCz/fe9+v1WOt9FBe9jFK3/j163FLPmNwEMhTPc/FeZKpYR2i16WAmanpvF3f/MGzJSmwILQHrp43gufn66/ATrXPx/CUqQxlULXjtYDsJT8B+LPWD7EPBt/r/VJ1iGRxDr+1d8rXvfrOe53hl1YumUtaAdDU/j+1+/+T+ysLRh9FxuLeM3//F1stlvY7LSNX3mmO2UGry90h/inf3wjysUKiiiihz5e9ZrfNCXUDA0OSiDufspClXU1bt6ywPWdB3L9bkmPY2ruY+V0HCAphh4Dut8HP8lC/0mArrGPVcx08JWbfAzo4xRqTwd5g0UrubcVx/a08zRIaaaKmjH7X7yXKp9jQhrqsihDVbJ1G066Gv3t/Lvd6zAOf7fCS4kvQFhtikY4WCetSKEH4hFP+/mTAro2pDRdvlAJCEZ4JVgE14wSAFTqJqLGBOHf/K6UzeH4PQfx4+/engi6QQ8sReO/VqeFSqmCRrOBerWefndi6QQW5hZwznnnoDQ5gWG9bP2kjbB2QETiyrG49GBowvBzH/2sfXbgxAGcurAPj378pRZ7POOsM7G8vpbGXi3ZSl3luGFDi9ZqoYRRp4fmyhp+/F+3g2J50OsiUyjikmc+Cbfd9SNccM55Zvm1NzbNbXfKzl346Ef+LekIhCIawyauetrVKNWruOfgAdSmJkz4NtbWt2Vuxha6D3l4Ztfi8+c4V440RN7vmUgMknyfxNHN5Tccobm+gdu+9j1TQVi4Rpo99gmPS1zYdLXnkv/mog4HYvTbbVRLPKAlg/WQVEcLm8lVBPkPfvCDKKOC1d6a3fPMZz8L6zwBr1yybPTVxoYlPNJOWj5+woD3Cx/7D1MoaGtTmXvYox9u60J3uylvuazdx0QvdEOnpJC0J29Lwv0wZWzp2HF7brY3wLc+/3WwL5i9r7OBy57xVHQdoHvBGgORF5wGJENgslC2xKaPf/DjAV6Skr+nXPtUE+Ttbjd1uSuGzqQqunFtrRnSYBe94Pa1lsBUVNiHPp/HdH0Sb3vLjahlq0aT9dYaZipT6KGH5uYm6jUmw9nZbXjhS38F99x3Lz7zic8ZsGSRNO151BWXWqiHViO9UuRzjoH5DowwtRoNex9p9f4b35sqc0MM8JwX/FKyP4JnZkBljjexZSyBhGVjAdC9QBKveoEcy4EgoeyHvotj6KTRyQ2OUTAmksZIEsAJyCcJaV74x8qasQibP7F0sT/A+vIKFqZn8eY33YAJVE2hIUi/8OUvsvLKVq9r+7fd75lyTu9EuQ+8+03vSN3qlD6/8PxnoDYxYTkiVARUUmnNmFxJor0/qn/2ljl/V1JfDOoe0EU/P//YW3IyQGeOkGLo8TWiY7wn9LcsdN/8aJyXKwZpD6Zqo+vfoev9vPi7BzeNVVUAHux0rYxQ/5wY1OX2994dPxav0HtjKgVs12VyHPDzHn4+ziD2n3kvq+dThRS0tuMAnbJX3tcU0P2m8RPyG4wvVTq/AN0si5DMI7D3oOHv90QzQM/kMJEp4NMf/URyLrgOb7DYXVJKUGRsj3Era0SQWDibzU3UqjVc9NhL7ZjG7hhAp5BMQH2AL9/6JYs3ztfmcMllj0qTgpi1yixv6wfNeAmBKj0AKPhhBkNzq1ZyBXTWGvjPz38Zg24nSWYr5HHR1Y/HnUcOmGXJ2DoBZqJctTjt5kYDX//S13Fs9TjmpnfgwRdfaO5dCgP2MLfkv+kkS1+uM6/pkV5eKI0TiNLQT6YhPlBSHHE8ny+YQGNmM93/X/nUrWgPmqjlKgbSl/z8pSaE7ChM/gygLkAHQwqMdRVLppwwc5su98b6eloO8vUvfN2AhUDymCsfZ+A8tzCPu+69B5WJurmMS7k8jh8+ij0LO3HT296O2do0Cshjrb2GF1/3qzi+tGgWUqZUQG80MAG7Y2EBzbWNpOTIh01CYMs6KfUHKCCDmeoEeo0mvvjxz6HbaWKiRIEN/OxVj0MnYattwHIyAerBh4A+kSuaEvfv//7vqGQqaKGDpz79alTrNSwz4TPEW31SnLlhdRJbIoks+VLWOmO4FLO0mhn++OxHPm0eBQJ6s7uJejGxzvmvO+zaPikXKrj8qida/PZD//fDYHX2PSfuMw8UPRzMJie47Ni1E8cXFy0hkHur32lZDgR5d3NtAx9594fQHjZRy1ZMQb72hc+x9bLYOS10rn+w0o0fXetWr2RKKKnr2jhASXvIh62ma7zM8IAeC3ouvFXhhNazki9eiHpAH7fGjeameUI4/367g3qpghv//p9RQh4b3XULI177nOdg96l7LVxGDxt/MjGOilxmo433vv1d6LDaJVcE1ffrrn+JyZFGs2kln9YaN5RbGqi72m3vadO4Paj7pEA/F/0uQPPKpqeTd8l7+WG0sE5pSfmaf6fA8acBdGW5j1OW9JxYudA6WCVBqEP3/OHfH48/Vqr5t+SnB/14PLGipH2s0r3EY5m0XPV8si3ny1UIaE7qnTFuruJHKZe8RustD5LeqffHVnqslGquiqEzbEf5bYYjE+RkofvN4C0638mGA1K6vU0gaE2lcnKmLEGTL6TrnS9QrNBPSBPgQEuZPLorG7j1lv+wmuFcNo9Gq4FapZ6GNeRypwDb2Fw3IOcJYesba6hOTOHnrngsOoQLOyQkaOokHBOL+gN86fO3omAiHbjwEReaVWIeBzICLRVXd25gHpLAjAFCrXN3s4XiKIO5+hRu+eSnUM0VDUQ6GGD/Ix6C6d07LPZWK5aR7Sfu49nJadsozDR+93vfg2qJc8rgkY9/lFlsjHUurizbMZK2yKHXeT40ALHFD13CEoGQNF9RkxarvVY2v+ulbkzNhjX8nrXFrM0eDkwQWQGamoyE2Gd9ctJis1RAaMV+7EMfxlShbuDB0MdjLntsaqHT1W7CXF3hzEDrm2KyMDtnzyAAUdkhKDHuS7BmmeA3v/lt5FDA2mADv/T851li28KuneZd4f1UgrqNpilE0/UJi+mSLozv091en5nCscUTqE9P2d9WvzwaoWZJeC5xz3kPSDHG4qmMMXmplivi8x//jHFDlv3mM1k8/KrL0GFvlZDkps2s5kKaq7a5+MJi3jytrjPAf3yMHiBa5iNc+YynWEIUvS88G12uV9Jdwl2AnjQtSvjM3O886pVhok43PWq22djE5z76GXQGLVOyEmfC0BIWGbcn13fRs6dcfc3TrCxzZX0Nx04cx7kXnGdhiqXVFczuWMCP7roDp9MrtbZqsf4evUzkyv7QlOvNlTV85oOfYO9F20ucz3Ne9DwDc3pGyD9KOjTrQo2haL2HPgbWt19x4dEI1XJl6yyEkICUWjr0BJmlH+4PIMMP1Go2n01i3AZ2IXCvNRiRSUkQegzIr6zXt5794fTIcJKZ7Qn1Wte+tuZJrMVPus3VKzXLk2Gw6cYb3ow6qNAk/571y8/G3M4dOLZ8gjE4q4wo1cpYP7GMM2Z24a/+9M9QKdaMPk208ZKXvdTyPci7ppzoxDF3SlvajTEcFqRjVJXLo9ayqSwOJ97pCFvb2+o/r4OXQmzeqn5ComfyntB4KbjmRX9+TC+DATotdTWU4t5z3dVSQigzPtEGknULX9r+Cbzs95IBrrodhnr8tPumHf6TKK8s37SwRxiDwqBmsEQNuMxjROWSnrZSkoNiYatwHDRlh7WWDiehWZlt3InUED3hHWJMimshUVA8Yxa67nVtbrUu3LdpzlZ08BefoZCAPK3pfaGsTTF0vT/2csk7LgtdwO+T4iwsXCgkgH7R1Y+1xjI+tV6axDjt0GuJibc20T45ULmHVH4j7UpuX++KNxfBKIPNxRX8939+Bz1bniQ29aRrrjShw8QiCvvzzz0P3//v7+L73/4uqAMP0UMJBbNCHvzYi1CsVSzLemNt3dZox/wCjh85arXGjY2GAQtLSqhN1icmzEKnAkHLn5u/VClbbJcCgcJ4565dVvPMmPDi8RNgaQ4FHsH6K5+7FZnRwECrSwvvqZdheXMDlWwe5Uwey0eO4ezTz8APb/8Bzj33XLMsTz1tP777ve9hx44dljlLy51uaRayHes0MDU/i9bSGiqZHOr5kgHjyuqqZWHzmtVmwyxZulgXpmZQyRbM2iSYnWDZ0u6dOLB8HDML8zb/teNL2D0xYwmHrCM//2EX4us/+j6qc9N2GMrm+gbKjJG2O3aeOF2mVFiy3QG+ccuXTaDbEacY4VGPuRQT01M4sbKEyelprK2voRzqxLPlIpZ6TXSY8ZvJYv/uPTh24JDlGgzbtFjylutApjx09IjNx97fadtGylfLWO007RrGwjl38gPnxSxjxpynd8zj7oMHsHDKLhxbXjReoxAm/9jBKzzxLTQAMmWDSoey1gksLG1jRy7OqNPHVz/9BXO5E9TZ0uShj7sYC3t2484f/gj7951qyVBMYmNIpNFpozhRtczmbKmQdEgbDCwLfPeOneaxKfSGmJ+asTIxJhBasuVEDXfcfRf27d+HlfVVi6Wy3I4eidkd82j3uma9TU1No8Nky1YHtWLJ6Hbi0BE89IIH444f/9j4l9nzFFj0ejAXgMrJ+9/9HuO/bKGAFoBLnvRY41Umsh05fBjnn3euZdiXK2VMz07j4JHD2Ll3N44vLyFfKSWeltHQlKJiiSEDINvsojrM4oPvuNn4OMlmyeC5170QG902UMybokDFjTRfXVxCdWYKzVIGh5dO2PstWbTTtSQxlvNN1urGa2eefgaOHTlq9e8E/OZmMznjIDNAv8SYfAIqpAPnMFGtI5fJIzvKYPHYcVxw7vk4eO9BrK2sJXRvJbW79ZkJrHbXsbK5htn5Odsz9HzRK8IENfYDsPwFrhsVfIIDG5mEroSmkGSTsBMrIApUOUdZvOsf6EJnW+Mk/Pf8656PUr2C9WbDznJfbzUwOTeN/tompjs53HzjO9Ec9TDKFEwm/MpvvcTk18L8vMk4VoLUi2WraCDvEHAoC5URz/WZ27UDrX4XjV7H9vOxpcVkbwJYPrGI3Qs7wMTO1uo6ZuqTyI/YNrpjHhkmPu7ecwruuudunHnOWWYoHDp2FGecdYYl45p2bkkxSflxIu/7pvSvHVvCg845H5vtNpa4ZtPTYOL9xuYmqgznmDKStdLG3bt2YrOxYaWtqyvL2LF7FxqtNlr0bFSqtm/bjaYpCZQtTNjifpXhlCkmnkkqRWubDVsnlvsevfcAprMlnDK7gJWlJZMP9YVZbLSbJjvYq2O6VMXc1DQOHj6M6uwUmvkRjq4vozozgcxohMbSCibyJSzUp9h+0hJgdy7sxOr6Omi09MNxyYZT7CFSr+P4yiL6ZfJf0klRJ8+xQmdIxTDktphQpWKm5krheG474ZHhGnqDXSMcudj5U0Yt11EhaCUyE19Z2it3uVzwAvfYY+Dd7faddenMJHlebIZEL9DDrrrEAD12U20z7SM3hNwX3PBUhs2NFLQRfufraTVYDZ7PlXuAzF7oA//xqVvMJdtCFzkUcfHll2KQGaFSq9lzuciFTM4Y5lMf+4S5xhYm57DR3cQVz7wG661N0+LmZmYsM5WCjxv4v776bYuDMb7IZCVaMrTWH/G4RxpzT0xOoLG5aXHFjc2GNX3pcdPnslajzjI6c9lmsokAHQzx1c99yWxXJsZx8+656HwU6lXsmVvA+vEl7CUTnVjCV77wFbQHbRRzZRxdO46FqR3GF22O+fFPwPKxE9hzzhlo1HJWi13sDnHe3tPwD3/x19gzv8s8FI1eCxc//nE45Yz9eO873m8x5VZn3YBpz+Q8fvbCh1op2J2H7sP+h5yHt737JhOIs9k6ct02qoUyrvmFa/CdO3+IufNOx0q/jbvvvhPnXvAgrB06ZuVp9FBwQxSHGeS6A3zzli8b4Jm7GiNcdMnF5rb9+Ec/aWNKNHHg5y56GIqTNbSredTnZnD4vgPI9AaYn5zG8tHjeNyjLsXf/s0brBwqn0myu7nGVMIWWyt4wa+8CHcevA9LrQ2cceaZKI+y6G80MV9jUtd7MFGu21nXB1eO4eW/eT1uu+NHJgg4Xyp5rBVmzbBp9RyRaqSD5i6epqDmATLjAJ1jueTKJ6DZ6+Arn7nVRsjrOdazHnou9py+H41+F5v9jilUrEOmksJKgB989/s4e//p+NT7PorN1jomK5My7u3+q55xFTr9LuZ2zOO2H96OqfkZzOyYt9g/AZ05BBSgpVIVCzPzpixuLK1gqlxFp9G0ss333fQ+rPU2MFGYwImNE3jeLz4HF553Ad70hr83w3St2UCnWsDlV1+J3Qs7rdJiYW4ef/OXf4X5qVlbp0OLh/C6P/kjHFk8ZnHwytSECdNMIYeJ6Wk02ERlMEKh2UN9kMW/vuNmFAnoQQA+/uorMbdnF958w9uSnBn00eu0MFuawJXPehq6s1VUZqcsBs2SzV1zC5ZLwnDEroUdtnfe/Hf/hM1Ow0pAS/kS+qM+Xvva1+Lw4jGglseB44ewa8dO6xeQG2VRK1exeOwE9u7eg3q5ht9+1W9h9xzzLLg6Cf9RUD71mU9DZb6OTCVviitDCqVa1ejLEMPy6goWFhbSro0W2gjWv1WuZGEJkbRG8yNKngTQ3/n3b7P3MFWu1W/hxde9GJMzk+hnhhjkgIPHDmN6bhr1XBFz3SLe9Hf/iPVuC90CPUVF/Prv/xZW1lZN2NPjxDDSsNkxDwiVnb/5q782b+bM5DSa7SbK5Spe+epXmYJ7YmMV9xw5hFPPPN2MG+vlUKtj0O5iplrHkbvvw/vf/h4LG9VKVeuBwVh9IVfEy171ClM6mOdC5XmYHaHR2jRPUZJhv3XeBI985hrtnduJ61/5GyiWKpgsTWO5vYrf/O3fwczsPNbW1k2pvuFv3mR74+j6Eeye3ImX//ZLUatVjL6jTB67du020KXcnZmYxBv+919hs7mBqeqk8Uxr2MHvv+4PUJuewndu+x5WNjfwoAsfaknJxIczdu/Fn//O74NBPpZoTs/N4VV/8Ls4cPwobrzhRlSQB1Oml0+cMMXtBS9/CdZyA8yfvg/3Hj2A6alJrBw6hgefcTZ++M3v4JxTT8fr//CPzeRWoJEAACAASURBVJubzRaw3t7EK379N+zeP/iDP8BMdSrxbmCIF7z6Jejnkm51BulUeIJ317y+OllTx0OrCZm8PkwsDp6FVAC4XwTKCp/Khe9d7OYsiLwnsuTjkMw21zyNUVZaMKkzHNedeegVSae4RBPLpV/oxjit3lwRoXczWM/bS8qyzOUVMi49oOtaPk9tZOUeyA8zGKy38B+f+SwqlVqS8IQsLrrsYtuUbCRiZWyZjDE1XcL/8q6bsTBJYTVCs9/BZU+7Cp3RAMeOHsWDzr/Ass1XFpdwx/d+bGBeQhGrzVVMVadtjEuby5ipzeLCR15obkfG0Campoy5mJFcLJdNOPC9BHS6PD2gf+2WL28D9Ic99TI0um201zYwXa7hkx/+N+yYnrP4b2fYMcAs5yqWcUxaTuRZSzw04XHxEx+Hw4NNrGysY7ZYxWS2iP/64tfMouSidDHAlc96Om589zsts3g6N2U2A/9n+l3T+C99zKNxyxdvNUuNFicZtdPdACPQ7bUGZhbmcN7DfwZL2R7O+tkH42vf/qZ5PFonVixuztarNFFKAdBpoQvQ7SAOZEyxKBYqWFxfNCFEL8lmawOVygQuesplWNpYM4/Dnp27cOS+g7jlU59BOV9AJVPCZnfT6M5YJJWqRncT1WIdi81lTFZncc11v4gf/fjHBrhTpYo1ivnqLVSagM1+C/l8BU9/4bNx+913WFc5WsBMaORmo0JiZ2q7LHe6h1XGyE1RzDKqmUFplB1robPFChXJMgpYb6xgrj5jCkJj0EIhV8ETn32V8aUlQjFfhEfqEngGI3zhY7eADjvCzFoz6QrIfwR+VmhcduXPG2gs7NqBlcaaATATyhh/pfud+6e12UFjbQOjdg/nn3m2eV4+8F4qb8lRv7lMYiWyroIgc/TYQZy6Yzf6zSSfoJPP4+rnPQO1UsXK+PbsPgXvf8e/BA5KmpC+4OUvxL2HD2B6fg7FetX4jZ6MSr2OFj0cDB1sdjExzOFD77jZmt2Y2ZrNmPD82ze9CcutdUxVuPZMtQNWl09genYBD7niEuw/72wcvO8+7Nm1GzvnFnDnj36M8846G3/2+j9FNcfE1nXMVmdSMcc9aM2kShN47it/2WhExc/ck7SUcwVzxdJC/+d//CfbwxSajXbDTlc0j0VtygCPOQvPeMGzjZ60aO85cB9OO+tMAyJ63ZhvY+e4s0UnXd6UczrCl3a4HQc/QmHESpYsCsMM3vEPb02O+g3VNb/28pdgcXXREgHrs1M4sbqEcr2MSiaPzuFVfOA970OG515QCUcPr3z19RZq4XvoUVlfWrZw3Vvf9BYsrS5ifno+2d/DLsrZIjbaDXPXV8sTeNFvXGc8sv+sM/C973/f+J3W48byKiYqVdz0xreZ/KCLetOFJ61EzuRnBi/5rZehPjWJ23/0A8wtzAVAT4SDaJHNZcx7kOuP8H/++g0oo4bV9hqmyzN48St+FZ1OD/lC0SzPt/3zW9EcbKKWo1exjdf83v9Av9+1sfW7QywvLtte/Kf/cwNWGktYqM+ZHOqOuihmiujYDgIanSZ+/4/+0Ppw0DvEsMDi8jJ2Ts/idde/GrOlmpVoNjot/Opv/TpueONb0EUXNZSATsvyGzhP+mde+JpXYmPYRXfQxeREHcUB0Fxaxdvf9M+oZUq2dskJEDmjLWlz/fXX44a/exPWG6uYq0/bZy98zcvQyxGUtw6NslCLC2kq/4EeuqRiZWTtr61trLW+Dvzlzv2IXec+P8Jb2nGyXJxHIWD3eQjEWQN6dgIMOVApoF/4pEcmlRXuCFSCe2z2e5eCrqVA6nb7KaDLxa5EGL1Y8QNq1fxMMXUyU6WXwRc/9x/m0tjstrDeauJFL/lVcxvpNDe6Fg4fOIj7fng3et0WKoWSCdZHPPoSbOZHGOST9qx3/OhHeMgFD8K/ve8j6I06KGdK6AzaKOfKWGuvY6KcaIwddFBECVdc8ySsbWxgdmHeYo7Wvz2XM2udcyTDUlujC0kW+tc//xWz4bihmFR13uMfgWOry9i/8xRzG3/t07cm1lNjFdP16ZAMRnDumQtPYb81dpebnsUFT77EYnJzpRrai6v4xue+hFazYfFRMFfAIvX0MRRMQSHwtZsb2FmdxtrKclLvmktcrwc3jmLnxAIs0tpOEr+4s442VvGUFz4Htx+6B5Pzswbkm8eXk/a0rc2EMQTon9tuoVNALDfXUK9OJd6SxjLm67MB0OvYQA9PvPrJyTMKRUuM+9rnvmKqADeVLHpTGkn7UcdKp6YnSJscFtHAL7/wBWivbqCaK2C42canP/nvxieFfBnHmst4+rXPNkuKyYS0Cgi4bBVrYYEeY+muDj1Y6NoIBHRa6B7QudUJEVSAqG6QwhQBXLdmp4G65TsAjRGFchlPfe411jeALVXpsr3vrrvx7c//Z2otrm2uYrI2mZZXJpYsnbZDXPrER5tAndkxZ56AqbnZJLt/fc3KBudndmDY7aPMjnGtDt711rdjrjIDZjxQAaIg3Bw2wVgyywkJpvyfsWY1ORv/Fc++yvYEG9Sww94/v+kGFPI5dJm8WSri2uc9x9yK+XLJ1pv8li8X0eJJVLm85QIUWv3tgG5x2AzWBgyPFK3egPuGwnWztYb5ypTxRa46hWtf8XxrJMT8Cf5kk6V//Lu/x0SunirVBAKGJfbtODXNj6GS2xv18Hu//3u49+57TOmzI2c7XcsF+N+v/1PjIAIJeYflpvSw8V9v1EU+wz3B2P4Qv/SS51o8le7rx1z2OHzl61+zGDaVcu5lun9pMZtrNVR2UGGysDzLfwjmoywKgwze/o83Gm+Zora2ij95/Z/gyPEjFhacXpg1YMoVc6bUzZem8Cev+2MUKkmSJUNkL7n+pfZuCltzPzfbeM9b34X+qGdjXu82jAdmqjMuX2HLg/X8l77A8kQoJ1nXzuY2rJr56z/+SwxMBhSxtLZoXf+s7W95Ahu9TVQKNQObJjp41nN/Eeeefy6OLx43xTCB+qQSyNqF8pAldsws17C2vIq3/cPbE9pbOLOEl7zi1zBJb8Kf/w3WOmu2J/iMl776ZShVyxRN1mti/8596DRaeNsNb7N7KeMavYbt36nyVGKhj1ooZxIwJj+/4n+8MjllrFhAbXoS3Y0mbvyzv0WRSkC7jVy5BDbiTbr8J/xOVTnD3hkMiw57GBarePFrXobp6UmcOHoUZ+49FX/8mj8A6224dhvNDUxUqfQlNTuUPhvtdQPgHZNz6DQ3kSnn8PLX/g662cSosaOGlVMQ8pXMJW6hg+ScCBqa1qaZDcLYp4GhQd961VnaMnL5U0DtgVl4meaUuIoHn8Tn7/G5bpZUGspbZURnHv6UpFOcQF3BdwG6/k4TKUKCQOKKyJomxwkr25A/BeByszNWpJI2uRBsgt0Bis0BvvHVr5vwKTBeSJfsxoppceV8EkOieOQira4umfVLwUWgvfKaq3GUQD0/a2VSF5x3Ht7yT282hucSHl08gmc945lmbdPFSQvgi1+6FaVs2QB2eW0FD3/kI8ylTLeVndY1ShKZuJm4WezwiXCIRm44wje++LX7ATpdzuvHFvGdL3zD3kwXLLO+r7zqKgsdsEXt8cUT+K9vfRuTxTpa7Qamy3Vsoo8LnnCJxZVHGy2LYf73rf+Z1LgP+8hk86aNXnT5JQYGdEt+9P0fMhcU4YzXcYMcXV/C1c+71ixAxin/7V8+gN2lSawzzjlRB0olXPwLV2Bl0La4MEFwz9ScxVtJOzJG6nL/3PYY+tHlE3jBi1+Eu+671wQIs/Jvfte7MVcj6BCycnjqc66xznts1XrX9+9KPCHNJcxX5/DoJ1yKGhsGbTYti/573/jvFORXuw1ki3VceuVjLH5+4uBhzE9M4WtfoEKQuOcpIC+7+oloDftJjHFz03po081EFx/zG5LszCR2bhZXOI7VLFuGdYKFjnbPYugE9CSGnsHRQQNPftpTzaXJNrYsW/rkhz8RtPtEqDz1OU8za+msM89Et9nClz/1RRMyFND05jzussuM/x/0oAdZPfhN734XylXa/ATCkZWwDZlbU8xbmSR7EDDm2ev20Vxv4ox9p+G+O+9GrVDCLR/5tNHnyNIR7JrbjSuf+RRMzUwb7zIv4/tf+w76/ba5yekmpSL3hGc8yUJSlVLJ+hq89c1vQTVLJ2XS0+HaFz0HlcmaudoPHDtiuRbVyTra3R56PD99lEGx3Ud9lMe/3vQeU27sfHB2AqTC8MynWBydCY4fe8+HDVIpfAmmh5or+O3/+Ro732B6YtKa0bzxb//RrGq+m25rwsk1v/h0PPRnLsRX//Pr+NCH/tVKGdljYCJXNXD+rd/8TWssRVcw9+sb3vAGlHLMNae/aITrXnmdCdDvf/97uPDCC/GXf/EXKGRKJqhX+muYzE/h2pf8Evaeug+3/+iHqE1O4NzzzsOdd92ZALo1oEkOALIkJrNykvp/S0gNgJ7vA29/441Jj36i1gjY3FhHbbJm3E5QX2tuIF/Om/dnc2kDO+Z2YKW1YRUApWINr/ydXzdvJPfZToZA/vdfmTLSYdlboWp8/aLrr8Ps9AwWDx/Fu99yExrdRnqIy0RpEte+4Frs2bPHZBCbB938tptx8PgBnLpjH5r9Jq677jo8+MEPtqZB9953H973rvdjubOKXDGPfMaCB3jp/3ipyVUDdPbkt/9MX2E5X/KT8e/T95+O2757Gz5680dMPeq0WnjFr73CjKTXv/71mJuZt7n/yvXXIVsuIFcuYHFtycIrE6MS/vIP/9zWutVvo5Kv2XZ8+W+/ws41OHzkCN7y92/BcmsZtUoNzeYmZquzuP4116NSr+Hg4jGrInrr//v3xlOtzU2UajWsoovrfuPl1iX0u//5LXzmAx8xjySf3eQYkcerXvdqbKwsY++uXTh87wG89YY3h6RRKgFFvPq1v4v7Dh9OPFHNNm5+803GTZsba5ifSCz06/7X9Whnk2OGFZM293tIYLTjT08C6NZ4qd1JO7WZ0eLwUTF0n8HvwZnXx1UK5hxwh28p/8wDeYrFwZNgyirHyHV95DWPu19SnG7mg32WnQYs3xn1PbncBegmRIPrgYNl8oey3lNXQRg0AX1yWMCXPv9FNFhXPDGBzU7LBFVi5SSZ1tzU/Iuu6G6nbdnAl178KOSqZXTLObM6mJjw7a98C2ubK5itUfMFnvjky004sJ81a52ti9fGOm75DGP2HH0OT732GnzzO/+F+R0L5k7hCVRM1lA7TVocBHQKPVp637yVdcxkmIxl11/89Cvw3du/j3NPP8tcurd+9hbUsmX88ouej099+tOY27FgzzvnvHPNff+xD/ybAfpUuZ4k1V3zeAP05vFls9K//MlbkqYn3bYlkDz6SU/AsJizuBgzhqmBfvy9H8bm6rKBDwGdz9l74dk47ZyzrH3naLODb3zm86jk6NZlzHoDZ178s6jtnMPu/fusNe3iPQfxoAsuwOJm0toytdA/m1joSoqjdvszFz8Me/afiqPHjqJSruDznyT92Eo1b9YAdeInX32laa133HUXbvvW7bZ2j7r8UZbMxQRFZm+fd+bZOHrgEL5665fMw0L60eX9yMsehX07dmPp8FGcMr8DH/vXj9r9JxrLqNdn8YgrLkUvC+RKBUtutL7xzVZS2sVSRpatUeyHWnmrCtBRpIwPs6Z7mLH1+cqnPh+SGmmhZ7AB4EGP/hmce/qZltA3Wanhlk981hQ+OutppdO6YC3yPXfehS99Kkmq67PJSKmCR19+Gc694Hz88Ic/tLgoQW9h5w7c/I6brcHMamMNv3Ldiy0BhzXM7HDHFqLWOS6Tw3RtGnf98A6Ls37y/R9Dq7thyup0NfHuXP60K0xRYQtcWpgffOf7jD8YQ0U+h36ugGe96FpTXHjIC/fBB973fkvwSrwkOVz17KcYoPP65ca6dcjrDvvIFYoG6AUCemewDdCZNDfMZHDNc59tSh/zCDi/4iiLD73zfVg6fgRzCwtYH3Vx3cteilazafF79pR/303/knor1rvruP5Vr7IkMSrMe07dhxNLi3j7De+0MVIB5jo+85eemQgyujNzGfzfmz9gikBrmCRGPfeXn4ep6Ulracte+WeeeSbe+NdvRBtd/D+v/T3c9oPb8eCHPhR33n2XJfydf8EF+M53/9tyLhT2s2xu8ko46ZCAbrKKcdBBBoVhFvneCO94040mpJn70d5ooFyv0SVi2eJJJ8LE+2JJ0rYaGWx0m5bjQSXjpde/1NaBALG2uIx/ff+H0O63UcyXzYq/+nm/gNndOw2od0/PWc7Nv7zjvfY81v73Bz287g//0PJ4ZIW/5YYbU5nYQRf/67W/b3NmtQy9VkyefPdb35OEWH79RZbAxdLfHJsAhU6aPG7WGnDZiJM+IjtPOQXf+sa3cM7pZ+MvXv9nqOfLVuWSeNeS0B/ne8fhu/BHf/6nqM5O4p6jB7HvzP1YPHQEg+MN/NvNH7TwWClfMWXlGc9/FnbtOcU6Ok5OTWJmegZ/9JrXpbl5/x9r7wEmaVWtC6/q6py7Jw8zQ9QDggKSJAfJqCAoBjIjKCA5nKOoqEc9oCBBkCBIEi8KSBAREBEEBRUwXAHJMDCxp8N0ru6qrvu8797v16v3VA/e+//Dw9PdVV/YYe31rrz6R9fYhd/5DoXbuvYWWgzP/dzJtuGc9aJv2+yYM0+yXH1wwyB2YHDpKrv1+htpPa1tarZeG7Nzv/pfNtLXZ/NnzrJvX/DfpCfMbWQCGNFg+378QJsxb6699z82tddfe91+fMWPrI4R9WaDvb3W0tFmR593khXyQUNn7Bvo0WUjKEo9y4qKzaqwvkijZsfJGBQnZVXuawb0xVRs+cjT4DkIfpW08SwGKNYRSU34sngyZS26yvnZhw7ZowyghQlEJoAMsF19dJ96lgF+GRLGBPPQZabHd4rik/+dprQY8SchgZMuIo+zYH/9018M5WPR+KBQGrc8cr7L46FjEaRrRLRPjDNCtKOlLXq2zDb7wBY2XpdnwNJ68+fbT26+hT47gPnAcL/tt8++jH7HODBGRK4jjey3jz5Kc2bXQLcNFEbsmMXHk2hBLIjuVEUvdSEDGAHQAQzP/SFo0AL0hdtubuXaPEtAzmxus6pCkVojOpeh2xZMRPDtvfb66/biCy+QeTRXN9jE+JiVa2pt4z22YTBMQynHnPzf/epBq4fpmekmedv1oL0t31RvXX091PoRTf/wfb9iuhR8Sn1DA7bXQftTsIF/FFHB3UuW2cBbK2juA5WuKY7aoSceY0t6u+zVF5+3Re95r81ubOWe942NcO51pRgUFwFdQXF77b83/ezwQyEV660332T53N888BAPUPCT1dnWO21D3zDKYmIP4cOjllIssZkNhI9Xn3/R/vjY721u+0wrsiZ2HU3GO+67C6Piq8YnrLmu3h595LdWg+ApmsTHbPs9dmYAHqqd8ZmlCevr6bHZM2ZSkwLXCQA0VUNntCnMydMAOpjrVvvtZs0zO2zJK6/Th73szSVkC8889YwNFYcpJFRX1dgOO+1gC9dbzx644z7kRNJEjld/+KMHsHodGrSg8hpKqqK4y4MPPUiBQMz/i18+zf76z3/Qj41nImZjvXnrWXFo3MqFIlMeb/3xjTajvj0y9rLtvt+eBMD+oUHOj8JlqczUQuj/0DB6J0bs6MXHUVtUQM+dt/ycrLhoSAnK224H7G4tnW0EcqQJ5mqqbVXPamtqaSWgw/0AQG+xGrs7augALEDWQZ8+lEGfy1evopDbWt9od914u+VKYwzEgjB58GcPpe8TkfW/f/hx+j0BBji3R3zuSAa3IkOBVremRlu2Yjl9kPfc+gtrZjRJCMI88rijaAK/5cc38+1yXXz2c5+16tpqy9fk7e2lb9uGG21IbXZkZJQR7+hJMHf+PAruiF9YsHAhI747Ojt5jpinHvOtZf4MDHKCzWfAkAnoOAPjZbvxSmh68DHHmsBWttHRIRsdL/AMhAZA4b+JMfCoPOmVJYfNbPFJi2lux1m/5qofZkGhb61aahdedom98s5bNm+j9Zl6ONq9hrSP2Ievf/VrNqd1JvnXaGHYTj7pZNbiv+zyy2iir69tZGzHVy74GmkMygKbxDQ0UFOnX744ZnPmzaXJH0W5Ghkpr0Yssaof3CnopWBl6xsatPa2Dls4Zz0b7um36753lY0iqyZfZ2PIvkAXv+q8Hf/FE8xQJrkmZ6sGeq1UXbbOxha78dtXWCPp3OzNle/YRZdeYm8sfZtBfcg0QBQ+eMZ7NtzYLvwKXChBWcD/nz3+SGucHUpN/+RyxErkrLun21o7Z9jic75o1c0NhrLfm224iVUPj9sl37mQ+wiae2totX33+xdbqX+Q953/5S/b7I7ZXIO+0X77wmmn2uZbbmnLVnfZkqVLbeH8Bfb8c3+3x+97mJYA8MZybsKOOPvzNgafUwbmITiOCkEU/ti2WS22Y1CcABrxHBCSUs1bGCrcxP2gOdVqkXIMHiya1DO84iws9YCeWQIwj1zV2oAuTVoShk+mV3ReptLHRH6a5FlD1jKTu9LWpK1jsAqnV1CcotwZ6V6usuZcrf32wYcYe6rAjtHiGHudq+Qrgsvqq6CbhuwLyMiocV1X32jb7bkzGTnSnP761LNRygr+Wvlxe/p6rKO9M/PdwVQMbby6CqUazTbbbgtqTIhyx9ZCk0BHNwQ54bCjxCMChwAMf/3jMxmgwxy8xZ47MqWnZsKYxgTTMTR6mOr/8MQfbLg4SsmVz2VjjgK1Vfi3+0ujtuOhB1KoQEAcIt3//MgTcSVyNlwq2O4H7GtWH3yF3LxS2e792Z02t6nDBvvXWHNrm22zx042VDURfLTNLVZbLNtzv3nCBrp72NWtkMvZ+jtsYfm2Jmvp7OB8BlasDhWMWhspq1NDL5TsmURD32G3nZhW19XTbaNjBVu0cJGtWLbMnn1i0ocMUP/QzjtZY1sLYyAQ0PPc3/9G/+UfHnzSRm2YWmBrroHS8VD/GutAS1or26risB3yycNsZM0AQa0wOGRPP/m0jZQKDA6Cfr3rR/ey4eIYgQ3aOdKBVq1YyUA8mFKZioJCRLEACuhBUq+i3FMNHXs5nsvZtgftZeW60GSjf3WPbbJwA6Za/eYhFHPJhw55lrO9D/wwU7Zu+dGPrb2hObS9rMrZQAm+TjDzUNUOUdFwFQ2VULCk1gaLQ9ZU3Wy7fmR3WmIoGLW3MRgTwV9jAwXbGCb3V1+3++6622Y1ohRxkRr04Z/5NAXC1X29LMQDQG+orrG7fvpzq4/+9VEA6lGHWmFoxBpRenm8aPfdcU+M2A/m6o995mCmXXWv6bPRiSL9+H2D/dY5c5b1D4W9qRubIKD/wgE6/I+HH3+kDRYLDAqEMIz0xssvutjmNXfacGHYcnW1dvwXTmAtA/i9L7jgApvRMoNMCufs6MXHsBERmvDAMgFgAhAhhe+Jex5DuBOtTtjb0888nQf8+5dfas11MN2WbXBiyE465STmm3f3dtsCFHgZHqTSsKav32bNnE1gh+WG70TL4JZm+jt9+1+vBYnZYs/gd2elvlLOqvF/sWw3XHYt/ecAHfCZegiS46NWVYP1hBumxCDXepafCS4FQNQo/frVduY5ZzIbAsG5t95wEyPZYW3LVdXYkScfb61zZ9rKgRAFnx8dZxoqfLsA/8ZYdtnKJTvti6cy7uCOO+6k5js4Nmy1tY32uVNP5JpCS0SBpfrGkJYLemxpa2GNfrgYwQFR5z6UkIdQMxn4NVHCLMpWRpErdJQcLFjtRJXdds2NdOmVx0tWXQ3oA/CV7ZiTFlvjjDZ7Y9VSa50zg/ETbbUN9tP/ucaKw8NM66zK19oRnz/WOubMstVrehnzAssBezpYzr51wTdsRl073VUITPvORRfassFeCubf/dIF5G11tXXkydDQochg3yA4dL36lt183fXUileu6bG6tk476dxTrGnCrDg8YtdcfTWVtNFSwarzdXbeN8+3JSuWW01To7WgJfSaAZvd1mHf/M/zra2mngGQ5aqSHXXOSVaoDpHqcEEQzBXxriZfERMUHIcFpQKB9D+UaXZR7uBFPqccQrDwFJ/DYi1FVyCfxqspRk2Wbm8xly+eAoiqTMZ2raTxrfYP7VP9hX5QavAu2760eHyOKMhSKZSRFJhLItEzvIlBkoWugd9vtG/QnvnDn7MgIGgGe+yzZ2yzWccNRe428oM3WLS+3X/vLxmoMqNtBn02CJza+cO7cCMeeehhMvjaHEyzIa2jBO2yWLQ6lG+F5FssMHVGGz9QHrEddtmZPnQEKiHqcuH6i0LnquFhmrmnM7mPWdneu+s2BJu57TNsANGedY327JN/stGxEdZ3HhofYRUvmAZ32H57+/ufn2NoXGFk2PINjfaBj+xOM+iC9pkE9Ccf+C0FBqQ8VVXX2E777UmTO8AanczGBobsL4/+0WI5FbISCDVD+QkbLRVpykb1sj89+CgjbLEPY7mcbbH3jlZqqCEDYO5iIVRFGq9He1QjoFePTUwBdKzXDrvvxDx/BIOg0chmm27GGAaYdTvq26wYg5P2Pmhf+vDXDA/ZzLmz7X7WvA8MAfMp2qg1W73ttceu9sQjj1ptvobxBdDQP7jb9tT84AdDPfzf//ZxCkDQ0GGW3/Nj+xCIUCAHRIy680hdRPAUNBgxM8RC9AysIWjARI09VFAcAB0+dJjcFRQHSX/7j4Va7s01dda7sssWzZlP5vqLu+6yujx6CRir1X3m059hc57f/+ZRslx2mYNFAjEfQ300nXf1ddms9lk010MYkLlyyIbtM8ccwT0EqG62xebUsMaQq1+usebaBkatP8YSxfI7m+110N6MBobPG5on3Awz29rtzlt+RuGyH6lgdc12yNGHBQaMYi+lCbv39rupQ6rY54AmvQAAIABJREFUxyFHfJwpVwiKGxoPghKqIyKorpj50Eu0EN39k9upMwfLQs4+csRh7EgH6wgACILPPbfcQSCGwIz5Y26gJfjyrrnmGjJlWCcw/48dfjBrDsyeP9f+8tfn7H3v34IpXSiJC58t6BjCCcb68cMPI3jc+TOY2yHWFG10omBnnXOW9azpseJE0Wrraxm5jS5+M2bMNMQGwpgFRok9h1sAMTscDypBViHOp2AdMzrpfsPf4D/9gwP0NwN0aDUkmButhjddcUOMkwlpcotPON7KVbBsIBC2RLpFhDq6A9aOV9k1V15NQIfFBJBwwsknhPS4stkNV19HAaShEWmYZp864Sibu9Ei6xrq5362VNXgsFMAuPqyq2wMwaz1TVyRz3/+RPrQb775FhsooAMeAu/KtviUE2gBwxywp1hPtCeGj37JO0vY4S/U4AG44K0hLQtWm5CaFU3uKE0Mi1phzBbNXs+WvvqmzWhotduuuylYJ8ZLZjXV9qlPH26dC2Yz1344V7Sa1kZ7fdlb9h+LNrTrzr/YiujWiEp7Znb4cZ+lWw88DUIHAA1NntCn4coLL7ORwqB11LWSJ5x+3pnWMzZMnn3DJT+gYId/OPPHn3OqDZeLdNcipbWxULarLrmMhawQyAlX3Znnn2W5kVEb7u2zW2+8lQLg2ASyUVCt76QgrDTU29DICLNzkDZ47fevsNaqOhtYtdraZnfa4vNPJ6BDIZw9c6atWLacHUCHBgdJF+qHTotpLC+NAG4GUMdGSiD0NO0sTTcTvsoVKMwFNimjzOed67pUe081dVaKSwE9Mx8gihAmhJh/p7Khkm4VPJf5CFiKtYoFN3SfpF8NxA9IgC6fFv004xP2u0cepT8W9afxc/tdd6C5HYUhli9fbu/bbDPr6e6hyRqtT5/87RPUhBqqG2ygOGT77bcfgxOe/cNfyBgGRwZo5q3FYZFmXC7Rdzd75hymv4DZNDDXGSbfXe2lV15mbffq2lqaQxXlDia2LkDf6ZB97Z1VKwjkLTX19thDv7GGXAjKAxPae799aWpEwRqYzH/3yG9ZkQrFIZB2secRh1r/6DAD4oZWdts/nv4L5X4Fhe2wz24ZoEO4AKA/87unMkAH0wWgo9AC0veQYteUq7E/P/QoC4RkgP7hAOgomwrQrx4NMaSF2ioefpjckTL2rDO5Ywx77LeXrejusvU33ogBaau7umz+3Hn2y3vuZeOQGS2d1jPQY4d84jAWY4HAcP9doa75CGNVc7b3XnuyKMb40AjzrJ97+i/IcWQZ3EIub1vuso211DWwQtxw/6D9+oEHrKmhxYasYHmrsx3335UFUVA4pBkAjkIddUHyRXwCzLdgatBm61uasqA4fF9C+g2yFCoAOjQBADr27/3/sRlNnyjsgmYrd//8busfHbCm+tA1a/tdtrON1t/Abr3hRgY0jg+P0JUCQFM0bn/MR8f1iPgFPb/5zlu28YJN7JBjDqXWApM7iuwgZgPMHy6iidFx5vE+dOevbLgwYK114Z2HHvEJapArukL3LhThWLV0uf3qnnutrRZRxwgaNDv02E9OAfR7fvoLaujBSlW2gz97CAEd0e0QPgXoqA5WRL17uJNGSwSXX9waAD2YlXP2kSMPs1EP6IWi3XsLLATBC4sadbsfsBdNxuALV111lbXWt9rSrqU2f9Z6duTnjqL5G64DWCaQvQIhBb7t6753rdVDOELmSm2DHQHBIGd260232HBpmOmeeMdOe+9kW2+zNc3t0IY7OkMKHIAIGnNtbR1dHa+9+io1OFiGcF/X6tVZe2dorHDrwfrGYj0TJWtAXfaJwFAJ6DC5A9Avv4GzQ04B1vD4E48joFs1ggRLVqoqM10KQYwN43m79sqrrSoH/oV8lLydcEoAdPx/yXe/xwwI7CcEv6986xu2pGuFzVq0HoFuvG/Q5nTMYLGpay+DlhmskAODa+zLX/oyz+/3Lv6eNdSjEl1I6z357C/a0uXLbOac2VncDyxUyIypqkY623Ao9hXC+acA+mSluVD1r7axkWvWt6KbGvpPr0VsQ84Ge9dYe2soS42aBcefcoJ1DfbZ+ptuYi+//YY1djTbQFeP3XTRlbawYw4tCKsGeuxr//0NW9a1yuavv5ACOCwMcEeBbm+4IgStscIFLBBnnsHcffCja797WQboaG10wn+eYaO54HIloI+V7epLLmeJcKsOWT1nnH+W1aPGRFXevvutC22oMGSNdYj0N/v04qOsDi2Cx1A8q9FWLFvBOJkrv/N9q0YhLIykasI+dfpiq2qupWsQbiPwN6RIs/BPTS0tzFnVPZUFjyXCWUEuyE1r9QwQYPtuo7SIxpRvad0e0LHWEgQ88AtDUz86niEwzyzoSFuTSQCTgDSLC1X1Sn/7wWSR8JDuY+Sh1+o98CvPTp9l9n8uRs4mCkV75OHfWHNtcyYLbLPTNqFHd10dzWaInoapFQFHaEZx880327wZ84I5CNW+tvuAtTQ12x8eQ/Rx3grjI9ZY02Dbbr9N5gdBcAnMnJC0YKpqa2+3Pz/3jI2WS/aezTblpr299B3bcOONqaljIyBd0gQzTVAc2Mnme+7A6NY5rR32wC/utWZ6dIIkvNOuO1FKVTtWREX+6fE/WnmiSLP7cG7CPrD/7jTZIyCu0L3G/vrE09TgERRXU1tv2+y5E03CiPAGoCNP+dnHniZDxcEHmGy71842WoOUkwkejqZctT39wCMZoMO0vIUAPeawwhqAfyP5cLCpoY+vraHvtNeuZMIA9DffetM2WH8D6+7qsj8//jSJGRpUbVWdbbXjB1m//Gd33GGz2mdn7pKPfvIjrA0ACR1FNRDN/Y/n/sq2oQCKwVzJ9j5wf4IpilIgEv6BBx5gKg7mA51ni523YpBN35o11tbSQmaDPHcchmWrVtq8hQsI7DDbwuyPKHIQPyrzjQwMrRPQ9zviUOvq77OFc+bZy/98wTZauD5TJJ95+hkyht7RNUxlPOwTh7HC1GO/fsQMlhC4YGpq7TPHH23Pv/QvWgoQkQsNEQwVjYbmLZhvc9ebZw889Gvb9P3vo1nyjbeXENzQL704VrQ5nXMYFLflZpvbT2+41UrFgjVXh4JK2+66PcvjgoZg7n77rSW25fs2tx9f9SMyXawPQhIPO+5wAjpqwUND/8VP7szy0Blh/pnpAX2CwZ7BYtNcBR/67WR2GaAfdRgzDCBYIBgVMSL33XpHBugFy9nxp55g3V2ruR/33/lLW9G7wuZ1zOUcDvj4gbZw0SIK09CGEceCrA+4EH5268+YBgcrT12uzg799KEE4l/cfhdN2rDwDIz321e+9hV76eWXbfMt3mcvv/IyI3oB2tDAu3p6KPivWrmShWnmzJ5Nkyf4lnppgy5ZhhXta3NQPEs2MjpCoEIuP92ACIiD26lkdtNlN5CzoJYEfh574rHMnULu/lhuUkOHe62lkLfrAOhVqBIHEShvJ556YshNzuXsusuvpq0BwYIzO2fb6eefY/2FYSsj46Gnh5XNOlva7I3XX7frrrnW2htQlXGVzemYbWeedyZdf9dffX0QCAa6rbNlhn3uiyewlz0siWhFDOsi5gc+s7pntc1H7/bhIRseQUXMMAcqZTFtTUFx2J/RwpjN6JhhK5Yss9tvvI0NmlCSG4J6KP+LwGTYS8p2yn+ebku6lrP+xwbv2ZDFkK79xmVWLiFjqI/zO/W8M+haQUoagvXQJx4YgMpxF114oXXWt9vI+JA11zTZWV8+x4YnQunXay78Pt2W4EVjObPPf/ksG0MVPxRPQbGhMSOgwzpoNTXU0E8//ywb6V9ji+bOszNOPc1mts6w3v4e62jttAu+80179a03rb6lxcaKRVuEc73kbfvx5dfYGGqPNDTZ6t4uO/H8M6y2vYkBjFDeYEJnQHCxROWBABvLgbNfRPydjjj4MPCLi24XNgqEGfPjCrcJawXoChSXlu4D6/Rc75+vCOqxjjuzy1BYxkelS6KAZAJzgwd0XKccc/rdx4sEdPVF98F1Wa56hGnv8NdkUTiiobbeHvv1o0HiLhdYBeyYY46hZId34FCCmSHiE+D+61//mhqAgmaGS6N2wAEHcKP/8LsnbWx81Jpq4Asv2f777UcfGKpFoZ44gtSWvPM2wRy9q+HXQvlSBDWBwcBHjCh3mFMQFY8gm3cD9Pftsb01d7TbWy+9YktfeNNGRwasvQFtU8322HtPgiEOGkxnaCbyh0efoJTa39trjR0dtsVBu7EwTUdNAzs3Pf3w41YcL1AbnTlrjm212w4E9NHSOAG9ODRizz7+NKsqAdCpZX54FxuthU8Yvqoqa7K8/fFXsBQEDR2AvvleH2LvbxS6gXkPPlMQ31AueImhwVJDd2lrDLKxku1z4H5cowULFpBxotkNqonBlAjpF084+tijWSDmuT88y73sL/RT09xmhw+SyS55402m3SGV5+knUJwHhWNGbSBXtCOPPYYm57dee5258b+NUeYIh4TAssM+OwWXSF8frRsbr78Bc3vZ3GbebHtr2VIKEzC1IzUMJUpBu60IYFqHho5nrxwfsEM++QlbvuRtts6EJeGJR3+fpa1B88D/2+62HV0eT/3mCRsvjbL4CiJc6f8vFEgvCOBB/2zUNGhsbrQ1g/2sVY4UxIHRIebcwodOsCxPWHW+xubNmmdvv/6WoaPfI3chkM6sb6iXtI5gw30P2Z9aGPKRYaJFUB7N7Wt6rbWtg5rKoRHQZXK/+7a7phSWgQ+9kskdGjoAHRo6gyyjhi5Ah3fwo0c7QAdIjRbtvp/cYej9Bn0RNpjNP7Qle7QvXG+Bda9ebf/rJz9l2trKnhU2t3Ou7bHvHtwfaOVwHSBQ6urLr6UFA5YEBM995uhP86yDQ+Ks3H7L7TEnutaGJ4btjDPO4BnecMMNeJ7//re/2Z13/8LqqhrtkKMPpaby3k3eQ2BsbGhk7jYi4VevXs2CUbDAoYBUQ0sTBTSapGEhiho60tYA6gD0m6/4ccyqCRr6sV841iYQRVWDzIyooU+MWUu+zlqGc3b9D662qmoUUMHO5u3E0z8f6npYjuVwf3L9LTYctUfQEgSgxvbWEBMzYRRir778alvZu9Jmd8zheTzqc0dxz+H2g6vgth/fxrEgl7qxvtG++a1v2nPPPccAOATqQUD80Q03sL7GSeedwpiXDTfe0Lq7V4d49tiKHb+GdqkhUG72jFn2+suv2c9vQGZCsCrg54knnMDGTVdccYUVUeq6FkGqZfvEcZ+yuQvn0x3y6osv2cK2OfbT62+14ehahBB81OeOZnQ70r0Q0wBavuibF9F11V7fZkPFITv33HP5HeJKoMBc+91LSYeMh7KynfilM6mh0+UaTe4AdJRktepgcj/9q2dbHvEyExP2/W99l88hT0TBmWLJzjznHJ5d8Kje3j675dqbeL4Yw9PSxqC4E79yhpXrQ4lxnC+0vkbGBiwmCKgG/qlbXsz1y8ztdKnBguFTuTO1NPxSSUMX6Hu3tLTz1EWtLDPhZwroUMKzyquoFqdKcck4spq/3r+uGzVQAHoOJVFj2LwfoKrOSeKQhu6lDWSCjA2O2P/+y9+Y1gETOsFgaE2wEMQe6UtXLrX15qxHvzdyUylZxrKq2LA9D9zLnn36T7bb7nvYr+/+lQ2ODlgbNLyJMdt6q615ILCw6DSFTfjT08glz9t2u+5AQGft4NYWe+W1V23u/PlkVABzaFzwrUynocOfteU+uxBsUfZ1yT9fo9d4aLDfWptbrXdNr31ol51swaJFhnrx9915r/UP9FljbR1NxshD3/uYw21Fz2qrGy+znvbffv8nAj4iaqtr6mzLXbfPAB05xpUAfbsI6KiSNi2gw5LgAL1+PBSZGAagew3dFZah2TwGmex10D7W29dLM9TTjyFXPeTAwzx24GEfsReef97mzZlrf3n8T2wkAlOy6ge87wPvs3nz5lFz+s3DD/PwtLW2044Bk/H2H/6QbbJoA3vxfz/PamO/uf/hyOwDA0W0NzQQtGPFut103fUsMQvae7tvlR1zwmLm+cPPy8Cz8gTTfWDZQQW16UzuIc89APbBh37EVixdxmqEjz/6OLMswOyr8/W276EHsHMa0vxe+ddL9vQjf+AelWJq27Y7bktrDvKGATrrb7iB3fG/7gjd5fbbzbbaZmv750sv0G2AuvAdM2cwOrm/f4A5w4vmL7DXXnzJ5nbOtAduvy90VYsm5/0OOYD+UYAc6qT/6uf3srhSS21IEYLz6JCjP5Fp6Ei/gck96FahUpx86BVN7qWQklkzVqKrBho6rFwMMLScfeyYT9gIMk9qa+jOIaDfdgeFRlzTY2N2yjln2FihwJrjsBDd97/uid7Q6LNFPfTFR1EjxVm8/1e/ojk9lAIOaWAfPfwjtMCBJsFM77/j/iwGYHBswM4680yeRUQUQ9BHLQTUrOsq9VlzvsX6S2vsnLPO5jXwf97703use6TbOhtmGGIYLvzuRRSuUR8cRVvAnOGTx76BRzEPHZEPAPQrb8wAHbzmuJOPJ6BPVOesgPrz0eTeWl1nrQNGQEcrZQTJIlHwhDM/H3z1luNZv+J/LqWZGS5G7MrwxKideNIXKHAufXOJ3XvHPaHeOTV81J4Yt3O/8p9cL4A6AABV95pCySiu7dHHH0VGDmUHqXp3/exuVs1D7YNQl63Kjjr5KNZDIBVUAHR4EcaHQono6y7/EbMigPxwe55x+hmMTbjqih/yfhSXwey+8vWv2urebhsrFlijf6BrjV156RUcYyjNm7Ph8WE75ZRTOPa3337bbrzpJmusbbKB8UGrQVEwq6HQA/cH1gN9Mq6/5AoCMuOc4EM/7zQbsRIVSAB685jZDy+GNaBk5XyegH7GBedabUOtrVq5whbMnGPfPP+rLD/dVBM6BX7hiyfTpYDg7UsuvtRGCyMhxqi2gZbblT0r7dSvn2fWUE3hakZnp511+hk2oz6UTca/k88+OZjTY9tb9omIqXz0i8ey51mabCwsI6VVmrh86KmGLoD2GrrHSLUfng7QIXCADjKTOwDd2+29ti6/uMztPnVNUe4IilOgiYQCDV7R7vLR+0nST4+Sk+Nle+bJP7HLWnNDMxcd+b36hzSM2hhtSUGiHHLbmVKWy9kuCKDrXm0f3Gpr+/tf/2rP/Pkv1lITKkvp/5BxGVjcwOgAzbn4fU1hgIVIdt1zD5rZWeyjVKI/VtYIms6mMbkD0DfZcSv6Jd+30XvsZzffajPr26wwOsyIybraEFQFprWsazl96LPaZtBEVZevsb6xYdtot+2sXJO3TeYusLGefnv81w9bSy0iz0Phjg/utmNmck8BHfPDEdz2w5MmdxyK5ly1PfXAI9TQcSoRFLf5HjtYsQ715yeYu103FgJlRvNhdTKTuyv9ivUGaEAyH4lm0ajY2HipEPui19muB+1B5tXW1GIP/Py+rIRqYWzEmhAYODJEjbSpMaw7C3SUi1y3mppmm7Ww0z649TY0o0NbgQsG2ik6V9UYAHV/W929mr4taObPPAa3RFjXUfhwD96b+4dAIaTYIYAP5nYwE3S9mw7QsTfDiFhG5amxcWuvb4lZFEFYgf6I9YUPH/5fmDeRjvTUQ0/ayp5ltrATmkqojuX/hRzl2GUqAtaO++9Mk/scNNGAKbCxwWbNnsPSr8XCOPPwV72zzH5+623W3thK5oi4fehM+Nc70st66XNbZjLCAlo6Su7mWprt4COnAvp9t4cod/nQAejw+wLQfVBcVb7axpF2Cg19rGTNueBDB7CFcpkO0NH/G8y+ULJf/vROAjquGbCc7fOpA1nQpntVF60niAe4+KLv2gZzFkVzegiOFJNEfDWCVatyNbZkcLl96WvnE8Tpy0Y5UrRVbm627/z3txnY2l7XZsPjQ9ZYE8op6VzDejTCMLEq22HP7Vj6Gc9pb221G1jtLQAEAB0d0FjlC41pDH0iGtltDj3nUW0rX0azKIB6ld18FerWQzgOsSzHnXQ807TK0NAjoBcmxqwtX2dtA2Y3XHG1ldkoB8b1vC0+80SCFavc1dTZQE+v3XrtjYQ7xPe0NLRYV99qm9E+g7MJZ0JnzewzJ6IZTCODPcFnYdlDBsg5Z5xp81tm2+DwGutk5cYgDAXPOs520WCxrM832RGfP8qaWpvp+kGlwtDmNAhYYTPKtA6UBkbttmtvoQAA91ldVYMd/4XFlkfkfWmClpVvfftb7K0gAfGIE46wjTbawP714os2d/Z86+/rt1uuvznMb7ifNdy7e7psVucsvgrz6x3pt+YGpPyZffyIw2zj976HsUpKxb3++z/IAB2JtMedF4LiwOcF6NdcfHkG6LBMnXbBubair4vNiAa7euz7X7uQ9R/RtbGtuY3uVRQKw0mAS0Q0OD5WYEDjWHncTomV4kaGUd66xn7wP5dHV0NwSZ77lXOzDnBYZygLCAJne+8JpD2GlGz97zEwxTvhqNfQPaB7LV2fY/7rMrmzPLQr2Z57/z7blVPA5cTjIFlL3d2gQXJQiMktBUDAPzn88bskDj9ZvUeDhTScGx63v//5WUYvItoRgSKYBH7i3fCP4R80AHQVgiZdVwfTnNnOe+5mryx/m0VPVq9aRZM0cqQfvu9BGxkftoYaFEqtsmWrltm82fN5z4qelTa7c44NjKHdabNtvcu2zMtF0AwIDJ152ISjtpaaJAKR1gXom+66reUb6uhbhJb+1ouvMpRmohxM2QgMQfqS1miXXXa0Pz/5FM1ECIo78MSj7B//esE2mDnXmq3a7v/5XTy8aCU7Wh63HfbcbYoPHRr6M489RZO7B/ThfJlgBoaE4CZGubNrVgClzXbfPgA6A+fy1lAMprex6tB6NDO5T6nlbvb+bbay3/3+cWtpCmUcV3avYKOMYmnM8vla2/7APWzpqhX0PaNhyYe23sZ+ecfdNjE+TjPywEC/tbTARWLWM9DHtf7oIQfbbx78LQETVZ+OPek4e/PlV1lVq3tllz35+BM0w4JBgQXtvv8epCcAOkzzTz70GCF0oDBkwzVmu+27N/2p8JHCSgFNDM1NYK5cl4aOMe209x724MMPWUMV66PZsuVLbf689bj2uVyNbY/SrTV5q22sN7QJZu340oTd93NU7Ku1gVjICFpJfQ1CvIIpGv9CZbEiI71RKQ7WA6SgLVh/Ea1B9Q2N1tjYYrmS2dI33rL3brARA4Pu+cldNGkCUDDGvtE+a69vD9BeHreGXI0NIkCwvd36rGgHH/EJs+IEfejQ0FNAV1BcGuUOkzum4wH9LgfoECc+euwnKHjBfAoNPV8oEtBBq9i/NfCTH3WwNdU3sKgR6o2j3fD4yKj95p4HWYAIAgJcYPBJI1C0s62T69NfGrbP/+dp9sbyJWTs7G41kWMGxPjomC1ab6Fdd+m1pHRAJUqS9vSsZqES+PMB5aCfAz5zkG2z9db27F+eoQUJ6Xs/+/HtrETXnA/Bg0efciytDDiV8PGCVgbRQ6G5lbn9EBQgsqBAzy3X3DQF0I/5/HEE9ImaKvrQx6vKJkDvHKqihl6iGTgA+rFnnUCNjtpqXz/3dcWbb9sNV18bOjei4FMUcGDFa2vrsP7xYaupabBDjv6kbbrl+21Z10oKIIjNQNZF76rV9sHN329fP/t8rgYDGXMQ+ghXtmT524y3QO3/I048mgFzK7tXWTViBGJzlhAkN2lyB6DffMm15BnvrFpu82YvsCMXH21NaNqElroNDdbT22uLFi20Cy74Kt0osvyc8MXjGWRouWrbeONNbOmSt+3aK3/I/G7ksIdSYGWeQaYGonSqle2TR3zattt5R3vhlZeoVSIdGF0mr7348imAvvi/TqeAhH8C9B9deiVxIV8La4jZKV8726rbG+2111619toG1oK/+sLLbKIwavV1DTY+UrAaRNkXi1Yoley/vvQl+8r55zP4DUHTKIbzxa+eY+XanI2OjBJjfnz59bG4DQpLVdt5XzsvgFv0ndNyhYBepP1BAI1F1CoprcLEdfnQpUx7MJdfnUFvsbBMJVDHQDGGKYC+xd7blVWqVfnoGAhM3mBgMD1LpSeTKoVFBniznCuKy8TG8Ip+x/d4FszcenYahk8zVyls1pO/+z3zN5U7zudn5WOQsxhM2ORnYATDA3b44Yfba0veZGOIN995m6ltAHTkw/b19tqOO3zIfnTddawah3/DpRHWdJem/sEdPxjapSLgaOYMCgvwdaO9KiqibbDhhvbOO+9w8yHBY3Qg1meeCJXiIFmDQLfYfTtGsePgzm7vpG/1/nvvox+/UEZfa9xZZR8+cG97+aWXbKsPbGm/vvt+6+1DO9IZ9sZYtx21+Dh79R8v2MbrLbQnHwiV4mjuLhdsl733ZNDcyPgY28BC+nzmd0/zaDGvnaVhd7bRqtAOEyYldIF66qFHLWR9B0DHOEu1+dAyE+32ikFDx2f0oaN9anHC/vLbUPpVATHb7/ohmrLvvvcea25EpnK1DReH7LCPH8omH4WaHHOmc6WyzZ0xk4wHpRyfePgxGx1DZH8Aue6BXvv4Jw/jwYZF5a9P/43aFcqPLB9aYSccdzzrwIOhPvnwE2wCAfMh1u5De+8Y+mpHS8mDv7zfWquRwjNhg1ayAw8/mEWB0Cpyzvx51j8wQBcHC4aggBEC2OCfK4zbHx98PGtugXnvc8gBDMD89f2/YqAO1hQZFEcdfyyjdRvaW+gSgYYOegbwIIVyVscMtmhEg5ZCecQaciH3HHXHVcf9wMMOpCbY09/HiGr0c4e5nS6B9nbr7u7hStdUI3Wtng04QENoPQq/412338XiNq3Vgfb3/cjeNqu9w37xkzvoCxy1oo3ApH7kJ0Kb2NibGeZmMV4IFwcfcQgZPxgr6AhNRmizQmtL9sSusvx4ifnQd908aXIHoB983CcILABAUDKq7d217SVwAAAgAElEQVT307uskRYEsy4bsUOOOpw0hTOBn+jnjnMAqwd8lT/5ETRARL3AXx6aFn3m05+2qoYaW5MbpYWEzB0RwOWclUtlmxgvMUulBrX4c3m77abbmILVmEdzI7OunlXW2TnTdjl4T9t8qy3s2WeeYftblD6Gln79NT+yBoOFLFjnPrn4UxTa2dBldJT7CQZeA/cyammU0XgntMC5+eqbOFZp6Md84Vh2WUM9fFgFIJyNlsbYrrNjrNp+BEBHHjrFlyo77uwA6MBPBHq+8dIrTIdEe1ykPl7/w+tscGggi36Hif30c85icG1NU4P98+V/MVURY4SrBZXUsPaw4Gy0YBGF2h9e/AMbGh1kYRwEpQaLXsmOOP7IUI2vpxtVR0KjIjVPj/UZAkIFV8vNl1wXg+UgdOVYh76hqZm9NZBFACtBa2uLXfrtS6yv0GsddW20Sh3/uWOYqVHKVdlrr71ui9ZbwEBXzu/K63j2m2pDsyKs+clnnUo+UtfSZP94/p/WOWcWMYbC5ITZVRddGhQhxu2U7Qvnn8nqkJw/FJBxsx9d+kMbK45adXUd/eynfuVs60IfhdYWa61tQHlN5pj/91e+bjkIuCjuAw6Sr7YLvvkNBmReAfcAlIGBfmtsabHF555ktS31FCb716yxGy6/nmIZzjAsb6f912mZBZrm9dgTPZTTLdMV6P954MXvtCSvIyguBWqBuVLYfFC5N9/ThY0AQtTE92lrW++7E0IgOabMjh+rK2ECMm8zBYgRf1PbpYKQFAAnE7sEAwwKm1bJHEGzfGyuoeIguB7BLfAb4HdIdxIEMoHAFb/HYaXUnZVyDG1gWcYvWhiUHz9l1eMf0Ex572SwYhDGor+Ez4gpCSo6QHMf3ZMhOhwtKWVewzVs55kU6IfAI0GIZfpyId+SmVRgiwCdGJDCal8qJYiCLygWEn2h8B+yID+YcHwPTW658KzAusCgytQ68DsJA8CfC9fhXQA5AD+PNfxYmAOCZTBXrF+gFf5Dig/f4fr9UphDTnK+igVHNH+uSTEkBqtQg4+h4LJpDKichDFXs6djLBoU1ltzxE/QAurAIwoVvbBRsx+BcyjD+tQTf2at+10/tgeDCFE7GrfDN4kAvXlz54YUTF8sIq4hS3Oi/kKsAhXqW4d+0YEGQv9jBNrxfMT1lclSZUTZ0CF2KsxSTTgF1HYIVRRZ0JSmP3RQi7/H98DaxKZFMbqWrRBjyUgKxDU1mX8M78K46dyELxkBXXlk8VQH4SwK2zAd8myh8MVEkQI3W4TWoOZAKIpBnycrPFZxbWHOZ4EV0GE+xMVg/gAE3Mv9RwCQ+onj+aDf3ASjv1n+EhUV83maM9U4BzUDUAmMda8Rj8K6EmHOtY11NlAcoRlc60+hnnW1wzrBQjY2Nh76DUQGjXtxHTIb4LrBfHg2IGjHPHPPc7j2cb1DfrbOgaO1GAzGfWVXtkAPYe2iWJDPsWoaaIP5F6inX4rlZFESPp5Dntd4pvA6WC9gtYCwA8ELaZ9vvfEGK9phjd9eupRBnwh+RGW27lhICIHA7e2hjj/bOFflaRbG2FBACNoqeU2kTwZvRU1SPB1ns1gcp5aKfwqy0n6y6RTTqcK8gr9YFfLQuRGJmZNavQAIdeGx4oiSp3sStcR5SAL/CM+syng5r8Zncf1Y+RANmLAm4NfxXIovwhWq+RAToBagIiS141BECuNEZc/58+Zbz6ouri8EBBSc6l3dY4sWLGSPAVg5GAg4YXbRty5k+15YN5AGeMpXz7S+4QEWq+pa1cWYCgh611xyDed92pdOmzSpZ11Gw9hIb9XVpGUVjAmkNYkB4F+ptVogjc9Jy+56XStgnw47JwWBwH8yS/hWe+9Ypqm8OvjqsjB6dltCrmeB+Y3YNA48tpFktDvSESLD83lzXHT4GUqIjgw+Bk2UIBKZmn73fntJG7gX0lkKjqkJ3wcLeNDx5v14hCv+EIPVl34B5fPw3/l5BPScOrf0flUB8kERWQUgVrYqZs/wA9S8FBSh7wQ4GfBEEPKSXjpRf8+UvYjBHnIHVFog+XC8lCnXiiodac4+sMPvk96/1hpDcMpHJiJhJAoTBHaAVmGMh60fPe5LJRtY089Dut2229qtt/3UVg702Hlf/hItSaBPuEkA6IhuRsCQSit6OvKSri/N6AFdc5RA4vfdm9f8Aa50+MRAPd379cD+6qzI6kUgcRYu78pa2/RWYmoS7gGtEahdsyRcL6EWn+uM67pKe+7pBeuT0lZ2LnI5Bg4S4CLgQ9ADeGP/YCpGJgBy1N949TX+BPNBU6BNYKZdvpRBqahhkgKw3kn3G1KyonCH8aqhhQR/7acAS+uV7rmfq6fZSp+nTJaCYWTomdYEK2PWijUKq1GD0zNndIQAK1gN0LoVQIw4DAipELDQwx0Ahch98FrtO4rk4H/wQPEQrbv2FNeq8EklmtR6pDwI18rEq3lWCurC/aL/dC21PwCyNKOJQAeBMK6XeEeq+GFcPorbnyUvePjYLY07rG+ORcLQvrW1pdWuvOgHXOtTzj6Zwg6EVLhgNtpgQ3v5X/+icPjDy66yQnGUAdeDpWE77xvns+EMyjaDb2C9sRdfPu3L7C54zpfOmeIjT884fOjCO81T9Ii/VctF/D89y6kPvdJZ8/Tpr+e1Ezjzk+cnt8UeweSO+uXa6BDwFhLDaGZsaODAMFnU58WgIMlgMkj/omboovv8xBTVlxKcZxpeYhHR4hkgFjEUX0XHE4tPC/CALuJIwSRlYJLcp2PYqQ9jygGAWQ3VuaTBuNr3OiCqkS+GwLVW39wI6EEpnYTVVCjw4KhDlsUhwGwaCxJ4Ytc92buiECXCCuch+M8rAbr2i4UVknu1R/6ngELMQ+up9avENBk5mp/UBqT1SkMHKMDXhV736EyFw4rUkg+8//128cUXW1O+xQ478dP26ptvkB61NmCEaqrAtBP3zx82/K5KiClj8czI065+188UsP33+D0VwFL6w/5o3+QLwzWgG9/YYTpQR4EONODwgC4hUACvs6O98FUdPcOpJBDr/HlmmwELKxqOB60VzL8U/PjQpKHNo5IfTOCwqqDULwQx7CkENDDQzhmdLKoEQM8scPEseAFSlgfxEnwngUTfiUY1Nq2XPsf4vRCs+aQ8w89TwJQKs9pXdueK+eY8Q6DnCOiiA9bfj6VE0XUQ84dLBSl2cO3BrI5z2N3dTW1W7k10LwTAeIE+FeYwrpDqN5V/+L/pFnUWwhSYtZae5/g105qnZ0jX4Hx5Zc6fe09bXJ4I8Fq/Svza7x9+Z5vVKBwIn8TDYEmpqYJwNMIa7z/83lW2tOcdW9i5gPT4uZOPZ0wV+Mf7N9/Czj3tHBuL7bS713Rbe1unff4/T2GwI/gH1hxgftHXLrI3u960W2+9lYqBx4b0/NKC6bqjiQ/ijEnw1FpJYM8EwigkTqeVp2dCz/E+9rUA/X27bcM8dGnoGTjEUnfUsuvquBkAWGjoigAHmCHaLzNnRUCrBI4elDyTkwTopWwPWikgpQzTV6jzhKiFTyVMfZ4duNiDNgVNHQr5QLxEK0kTPXJhmvSaqSdcXKdKQFqTKdImTYHBpOnH7gkfz041A/8+b9JJpW4xPc8IvOAgE7gAvRJweUCePEixWUFSUMGPywsUqVCVMY8E0AXkAna6FnI5ajMwm+Enrnn4wYdY3arOGmyTHTaz2fPmkrFlexpjOkCvEki0n/7wYVzqI+wBXcIXPhPDS+lG79L6eOakg4ifApzpmIIOt+hGAOoZgmhAY/X7DEBHdzIxEjxPc5ZA4AEcc5MQjHfBJSYXmdfkBS4pA/OAB7oBoNOMSpNmqFwFMyqsKajeCFcC8vfvvhG58eEffh5+3CepHCCaWxq618pEs6mQoWt0JiS0iGf4cyZhqRLgeWDT917Y9fzA8xAPcAB0demKBdOz9Cbdj7mjFgaKEkHYQSwITMP/8+3v2BjiYmqarXe0z7761a+Sv+If9oQBuc3N3CvxGz8PPT89n6kAKXpK11HXpfStddT6Yyye9lNeojH7NRQNSpjQWL1QmoKgf4fOD+4TDXscmOSxeTaQQXwVUvwu+d7F1lbdSvrqHlpts5pmMgegf6iP6zi3fQ5de32xVPN5X/8va5s7055/+cWs3sl555xnjey+bnbuN84NLsuEP3vBECb3Smsrq1v6nehHeCf+rTOdCp1+f3WNB3S4PqZo6B/YawdGuctPKuJVIXouaNQo+R38XRHE4F9ht6LEjO43RBvlpQ3PJDQxf4DFBKV1iKB1CDOhI0rq6fM84UtK8gzVCwUwd0kq9ICmhRVzTC0EBOZ/A9D9vPQeHRpGKLLNYfTnyn8b/U+SSD3Ai3FrU71JvJLEm5pMpwN0vyZ+rfxBSoUpzUPz8oSfSpd+jzJmCQsHaCn6mD2g0++NkLnqaporkSOKQwsTJsozPvXIU3boMYfZsu4uNvuAyR3zxwFAdgQAfjqtz9OHl/49KGjNBXLp+njgSA98qon4ufu1TX/3WqVoHNeAaeL9akMsITGA24QhHAJjAE1I2Mb98s95DVeArmtTLUp76a1g6fnKwIBpQSHSV7TKUpQoWFMshRrejU2s8njV5VcySA17ioDH004/1UYKIywVvC6TeyWBagqoOiVCayBB1tN+Cobp2vtz4cHcn3uvYXFNIBwVxoJ/VrnKLv4Gl9DvH+M41N4W/uJbrrqZj1CHNuSMIxASew1LKLI0cLZRTCmlUQke4osexFNATwVVDxiYp//bg7xoWhaClDcKJ3y3MK2V1l9glClASZxKpXF7YK/E/6bOvdrKxQkKjCgkhNTJ7379IhssDjCQVOmN+KmmXvC+I6YAFr5VPd3WPzZsjW3NPDs4X+gYePv1t9sPbvyBvfDCCxSqphMuuX/ROqszlvIcKZx+3KJT3KNCbV7A9OBeKQ/dA3okt0m3wHYH7EYFjb3Ao98bf0PygBmeEpjbeHwGAsPniA6ub6ifoqHroOhQpIDuCQPfSYrT5kpbEFH4tDmBi7QXMaX0XZ5QPEOuBEgAdM+AReTaRG9yT+cCQNfa6HrN3ws1AlqNU0IM3l1bVztFQ08ZS7qeKXHpwKZMNwURDzrZHkRBzscB+LX0jM0fNM8MpUF4xoHvvQbl5zRlPhHQEVGarVEMqJEpM4964+jax77noeAPQAL7gsh21K9nrfzYlAOavMx0KraQAm7KNLxA4rUxzOHdAN2vs18v7X86d12vz1OTdgo0+BsMHtdjbpgTg+gi3eZZKiuAuQQaSf3qtSxQ1LtwdqX1Y364HpqYtwD4GJhKgE6mE614sjLgM+wbhDAEyQHQ0agFDPXOG+7gY8RkP7X4U+SyrE8efYCVNHQvBEsb176KZrTW+Du1Mmg/0/PpeUEKcnonfsplJpr2FjbQIzRvWh4UjCYOG61XqjgGsEFRFAgACIz78XU3MA0PmQIQXQ9ffDjNvXg+3BEIhkPZ11RDDnLE5HlhjNI6TO7+vHmt2AuPKVj78yKe6wHHf+9dHni+Bzbdi/0SbREEo1VUY/t3z6fmjrHg2VQsx0t0w2Gd2Lipppb84tJvfd+W9SylUISy4I05FJsJ9Lf45MWMT0BgXcuMdjZ0wj7DxYF/EA68284DrGhFNAel1rs0UmFee+V5juhU+JXeo3XEz9Tl4pVZPDsfu+llvGeHg/YgoEPSFlBSmoA0hQjo+LukCq+hsz5yrPZTCUA8MWkBUgDCgkvj0AECA8N12CREumsDBbZ+wp6JesIU8YoJ6Du9X/dJQ/cH1R8YEaVntJOAGFL2KgkK6SHxQJ9JaKhTXB9STkSserfGr0CmFAhEWGLsIor0wOtvfxiyubiI2Err+G7zwnM8oPuD+f8C6AQeBq+GKGMcUBQYeevNt6yjvd3aWlptMLa1xXtRbQ3lexGpLh861gP0BIDH7ziYfm3FmL3g4sHXgwQ+r2Qy93ubrr+X0EWvfu88sODzNEZD4/P7ibngPmgLOOAAZAktNWzpGRipGICCxXCOZE3DWGRtEqDjM9wnv60HSi8g+LXyayneAJ5ARoM8cpj8EZSHdNbxcfrVAXz3/AQd4GIkOurPH3Vo6FNeG+qrp5qN9gHj1xpJG1SgrXclaK98AF0a/+F5lObkBTgBuWewep6Eoin3Rc2bgKoMjiQoDmCCqGkAPwAdQVozOzrtOxd8m2mZ0NAHbcjOPu9sCm7iTzr3mKvXfGWdEK+G6ynE5sqhEWapv/24U77mXRLTgbrnAene4289nxjigqE9v8M+KFYlpX8vKHjQ8/xaa67xTwX0oi1YsNBeevFfpBPQGiwdSDdGeunsmbPs9ddfp4UPQibz4qurmea8omulTVSjb0bB1l9/fcYxgI8sXLgws4yo9LnOg58X9gppfaJVv+4C+RQ/cI8H9HTfpuNVKT5oHdkSl21yQxxNbpv9dmGUO1O43IbQr4uCI7W11Nbxj1GYE8Gsx4FCgi0iG3vtbjP+QGpD/KHV5mGzdWhwnUxO+J0pBNGvlE7Ua6o6iJ440u/9Rngi9Rp6ytilxaRgJzAFg4KE5t+fCiweELzQwE2FmaehfkqUu4QVEZBaQXqi8YSjoBQxZa2TJ0AP6n4vskAeF6mfApLelTJ1PTNlGJ75eEDzmqrWC5yIMQhRQwfzp3nMATrAbBPU5O5abV2rVtkG669va/rWhEjufBVNtojrgEYDyRrXo+wrpVekWjofWHoYU6bhGZ6nBb/e/gCKXnGtgh39Afbr7oUd/3sll4lATEwd/lSsM4QTnBcwfqa0VVdbLQAR+c+xDSO+94AukzqBtibUJcCZmtTwwxp565wHeAnEApL0jMncjusoZFRV0cxMYSH2imbwmItH4BohVSkfqraRDpQylWigciFgzcQLFNktlwJpIQonHtB9DnB6BrSnOp+ib/E2jUeM2Z+/TOgulWjuFaDTdZSmwEaLE9YEVekQB7J65Sr7wBbvZ8c0pOyhtSvcSQAijQvggtLTYv74iXmCH2CM2C/ONdZa8OfU0yuu095JkdDZwPPkkvTn24MuhbZEWEhpWfeKjnzckOiOGrQLIPZjTM+XF6j8d5UAHdY61CDYbbfd6IpDgRiAOoC7o62dwI3zAqEKwg9KUL/6yivsSwHejSwN1OYA78B3OGvgqTgr4CmgOb9uGo/WVGl9XuiQlRn7IwuLhBCtgc6bxykvXKZYmZ67zMqR+tClocuPmW1WrFcrH7rMdeOokBPzXX1+biXAxWeeEaREI1D3GrcYf6UJpJIQrtFnHjBSIkgBX++Npyc7ROl1npC1LrqGC16VywoL+EPg5yktohIBUxBKJHqNzQsd/rBmzMTlhVean9Yl1Sy8cCJAX1famggrkwCTNDkBg8DbA3oq3KR7hHnBMiTpXWPGYYKGzjWVeY6/xxxx5W1CCM30vrByKfOh5hifIeYiuhFY4T4/vxSIvdYuhq/54vALgDVfMUH8re8F9AIIrUXqo0wFJ501r6lq3FynfKxKGBmv3iMNzj9P8xBzwbViWKnm5BkXvvMCowKVZC0QjRFYY29yfBbKH9eFPPck7Ys1C1A+k7n5ocxmurYCMwXu4W/8rs+lverMVKIvPVfCkacH0UGmoDhzMIXKCJx6roBGDB6Bf3AFMcI/KkDko3FAnHMsAAXgRY0H3wCFEfHVyGmf/JeCpUzVFS2IsUNYaLbiUpdcXrNXiDxv8QJLCqj+7xTwU57oFRavjHirK/aJiqGyexwtSCjT2uoMef5XScDQ96zpEWOPuGfgyyiVo5gSCJLReoVIeNYTkZYc89nBgzyYykUgzPPY5vcHn6v0K34XXWJOEpq9D9yfKc3XZ+GINr0Qid+xdhIMJAhg/hTWS+in4vjXTh/7cJkg4fyYHHQEdDJsF/QCDV0HGE9S0YWUCXrQnAKCjtjI0KMG5QHIH0wvwfjPvUSULnhKDB7E1gLpOND0mkoE5UGd10cw1rhSYUQMYzqQppkuASS/bpqXxuYBw6+LH7vu8cy70mEnIBHJ4s/0xfHvFNA989Sh8dpsCujTCVp6jgd0MQdqu5DmJ4KvkP9c7YIpIDXV0hgvnRRRZFbEc3SIRHd433RBPxq37hcgpaCj1EppiSmNCPy0d6npLjXJpcxV++gB3QNqDv7ziUkh24OOH4unCw/oPmin0l5p3BKGxLSm/D0eipYgIA7PyPzY0VwOy8sUQM+EwpAaWwnQxdwE4vJlI3AJn0n78YBS6ewICNP1Fw1p//zZ4rGIgO6fXwnQYUJfF6DDDYHv6UKKRalQIAUWCsyd7VsjDUtI9KCh8eunruG5mCgzcl7Fr/y58L+nIORpzFsoUtrTOUn5h+d3AnzRl8BIwINxBktSAHSNS/MRlnit3PNovyYppgT2lSOfkNtB7xD9gCZVqIt0Hy1B+h4WlaxwkhMMUgHfr4FfJ8UfEUNjDIGEafwtt4/n5elcdab8mmmNFeMiPiVBCc9gPM1YYSqg73LIPgR0SSliIJlPSP6hOGAAughehWW8hlcJjAXoqbaO58gv5hlOttguXaASmHtQXxfRpoDnQUkpdx7A04OhzfLv4PU5VOmazNNOCc4TZqXDgnVD2l8lDVnzFcFrDdNnpgzNjxG/C2jSQ8mx/huFZfQ+EbhfO/zux6d18ofUS76VDgXoSRq6hAGZryUw4KcP/MnWIGYDiHY8o9Hv0ugywSCadHV4lMcrxqE5aR11vwd0L8CkgoLOj86IvveM2H+WMi+trz7XOFJAx/fhkIdqcDI1C4i8BpaO15/H7Lw7gcmPAfdiDBJkBKZ6P4DKp8Fpz/A9ffLOiiZBYnItAi8RoGvs+F48AN9jDwTo2g8But/XKYw2TkL0r2eKxsRU5bf2gK71wWe6Xvs5RTCIJncKm9GHLg1d9IfUPVavQ6tUgEk49Iw3YFOVejSZCoNNAV2faazin6J3vBcVH6cDdFyn+AO/z55PVRLi0u89b0z5rNewdXbkDvBuHcVnaI/1t79/Oh7nz3XKQ1ixzmUHSUAm/aAuQqyF7nmSaIF8RZZAVXCskHHk994LiHgOKvB5vidQ13rLMlRpnXE/+A/WiSnh0RXmeSq+0zvxDB83QpfJOFy+k/ST2/Xj+7LbmjRvD+jQ3nAT0qoy6QFSZWSk0NwLY6iqu/a/FIArSTy4y0t4IohKfit/WCsBbkpongjXIgKXZgdAr3RtesCyQ+QjSiOgp4CSji8de7ZaLC2JusHhX7rplYSYCkud3evXQIwujZKdcjhJqevW0Kdbd43Dg5MXxEQjlUx2fn08oHtilWYsgWU6xpMGPqUCjeafro0XHvx4/F7inkq1mCuZDlPAqLRuOvgSDgSW0+2pp0EBqg61AHUC5V/LwWrmnysQ8C4RnS8xKJkU07Oj8QiAA+ObTFdVGh18kvSNRxecmBe1iCgEYBwam2fYYS1CQClK5PoxaQ80dgE6/hYDFKC/GyBpTJq7mKXWUyZpAbU/H/jdm6y92ZuWFownRvHLoimNT2uIYDjVVZCGzjKnUUNH4x8Aut6b8hLRQEUNFoAe0zs9j6tEzyl/8e/z9Ffp80pjE814C5QEEuyNtFRf+tsLSpUAfTqM8ICuuWVjQhOsCum+soT5s5oKJlwz5Ew6YUo8TPxBtO8FZa+YsjRwUtjLj9ef8ZRW8V7EieFdWi8vQIqnaF0lLOBvucBQWIa97eV22fngvTNA9w9TGgaj0GPACxcpRtRxUvARTgPoeoE3KXpi9Ydc14rhpYCeHjLPLCsxo3TjpmPYHE+kZk+0/nevYfrnBioINb81hvRgpIcjfUewvKk319olcfE8T5CVCEISuAcLT1A+KMMzas1dPYmnA5XpJEvtwXQaqA6vN+n5w6jfEZMhDV3mX2++Zo5+3CV/cMPyI00lBHppD1JNxB8+MXW/X378qRVCIOPdCJ6p4znKI8W1nm41P4Gs9t4Drw7sdGuvz/EMaeiphlwqjTMPXQzfnw0933+nufu5pkKQp1OlwOkZeL9ALvMfowY8KsTVhi5iKJjCcyM/n2tO4dcFgB4Y3iSgC1jFJGWuVaoe6BnrXAnQ0/MpRujfqf0QQ5QPsxJt4lpvQZQQoL0GoDMAMPIRBcX56pNschQzACyayaFV0/dblbORCeThT22/6c+vAEXnye8Newiw/0Jl/zmuTS14eo72P7VwrOu8+3Pmz5sXNvC5AAo/PX8SbXra864E/xxP++n5mFyL0GoLdOSfjd9Vg98LamsJBmXU4Q+1+6fSZcgaEU/Vs/0eZJjlgji9QrOu8WsdxV/8tX5d/ecCc9FDZsVMAR0+dG5A9I1nBBQ7y9BOHyMqSRyxmQUPiytdmoKFFsGbHDRYSU9iVJqgl47E+PxiemL2m6P7/aH0JkfP5FKizOwV03DVdR0oNezwz/Tj9Ru3ljAQLpziQ08ZKy7xGqhfEw0XGkslME/Xv9L0GJQ3TdphSpD+oIuwdY1nDqmgJo0oXRetB9vm1taSsQvQvX+NUcNyvbhJcAwwOyM/Pf7z65ceGm9S9YIBaNEzuVRL8NK3v07P98IHLV3RBCdaxGcCYwGsFxK9cOHH7PfLg1AK6MXimFXXhNSu1Gwshi7twtOpPyuV6E77Iy2+EqCrxCubusSmSrgP6awQVCHs6n7N2Y8RjJiBPQlD1rhxz3SADqFC5vdKPELj9wKb51GiMR9DoDlKq/J7o72XgCgNnU2K1gHoWCMAv9LWWE2P5vdQnXOoOLYWoHs6EP+pyF9hUodYGwG90jqkComfI+bkg3anoz/Pu9IzVonfiR/h3RII/ZnDPV5gS89fyq/9WRDdhnMKQJ8a0CZcAv0ppVjP93yS64AHlMBHQqAc701M76nAk64RrNSV7vGf+bNWiVel36fj9DxI9JDRIUove5P7jh/da4rJHS/kZKGB54O5TIDOTYmAjuukPaVargder6H7SYrxy7QqCWjy5/4AACAASURBVMRLOWJk6YRTLcwTlQhWE/YStt+wSiDhQSsloooaDbq9RR+N3+j0AHgC9WujLAFf+tUzEfyeauDpoVVaWwoMXjKtBOYcLzd73Sb36Q6wXw9/GLw2K8aYrqX/GwwFxXXA/BXw4QGd9bElBTvTmtZRWmI6R+2lAFXrkY5P6+m1gyl75BoWVQJ0f0A9oHsAVCqZdyNMB+Qat6dFzUH3i6ZDeto4a7mL3nVmJEQordF/LyEL85nO7O7XwD9TAgXmLe0U9co1RoIx+0RXMb7EM+/sHMivPhGCEitpWOIHKaArsh1r4KPcPY/Q76Ib0ZNnlBmfiy4BAb8EI13rgdRr6ORBrjmLotxTk7vK4MJnjjx0ADo72kUNvQCbp9PQte4pL0rphWsJCx5YsuvwWAkc/NnQWfXn1/OuSvSX8pxK11T6DGPx/EtnAtfKhftu50/n1u/DpNANxjBZmpVrF/kFlVRXNEy8iPgiKzOAvIwYhMnIWj8Pvwfp59l3LqVPNFPJUpcqCuvaX/+dx0d97s9mKQJ69vydoaHH6DwExuEfD0Cs784iFsp5jOHxqo4m7cYvtgezSozcAwRNqfFwa4MzhhsRx5tMtewe9BXY5ZmtDh4+q5S24QWCtNtaCgweGCUQZO9Hz1yk0UwTUJQCQ6W1maKBVggC9Acca+fnid9l5tScdKC1wZIwpxNW/m8AXe/XGLgekAlixzR8XwkwpwNbfI4+xEzNyaNz3yQwYPxisr5XgKqKBVkkF3qAV0hX02cYj+hBjESAhnegM1h8QGZ24/uiZSA7UDHfNzs4sc0nghrFEHWQ8R4PIkrbCdpoMOfx/1i6mAFVau9Z4ed0gBrAELW+Y9vMSD94tyq/qZCGzpHoROtTKQbBr6f2U2soQMfeo980Ar3UJczfB6sLrEcS0jJNJzLccIZKXH/54EVXpIvom9RcFDAkEKeGXh/q0HvA8UDlz4LOsY8kxn2NDY18v9ZYgD6Fx0T6SgEd14D+uHcx/9wHxYXKZLGlqNqDup/Eker8lMI6/rwrcnsKz4xtZTm3GDWv61Iwp3AV4xv8+c8EHvCPutqsdHcWeMouzUFN47q49pxKkcN3jA5nQODU9sqeP3h688GuDJxDfEHUlKcTqL1CyDMfNWlp6EjbAh2JN0ldJf3EssReQdC+QoFgDAjEoXLQzD0uaP4SeLUWqWDlrQCiW+8P17nTGFJBWTzB06VfP32fnR/HTDnGmIee8aVdDt67jAMJM5kAApo5/h4dK7DYAQat0rBidhxY2Xgg5TPBu+Sb0kRUflLj0IJw8WCypw855hi7vstKReAGIPWDDCR2hIt/owxtVU116NnsOjB5IlALVs8s/AFhV7nIZL0ElG5ACqwkAEh6LLCTQtb0f3tQl2XDg29GcDHw0KfV+Htxj8BmXW+fFsjjTXxmkseaMvQUMLO1wK2xFr0/DBnDcP2X/TOyeUDLg5ZZnOwX7zVJ0BV6BawlwDmTHRh8yMcOjFXR0KBDFVjx4/HPUjoR81ixBvkqljsuu94GeC6rRZUmWBiEplKVp0VZ2gjoeq4OnhiU5u3/FvMgM0Qv8QTQPTOVEOn3W4I041vGC1ZfF1KCxBQ8rYsJal3FmPx5FK2TSSf1DSQQ+zX0TA2w4jMQNHYJYZp3UBImzZrhPaFrGn76s6e56p1eWBUwaw2578kB8DSfMmTPmImnztzqv/MAo/lqXb225zVQf5YkkFAodYAIrV70Tpoph9x65OvjH10AMcUS/A6lj7W+GegoCCsGbfq9THnBuoJGyXnzVZlSgMp+4umYi0r38ny4fuXqdY5zMjJe4Hnx5zsVTjUmz794vRNIBMhT6CXGJ3khTXuh6wqjI5N1zF0PjEyzj2b0Kefe7UdxbFIg1Bw86OI52ksPtJlQnlQKzc62C5TzdOPnov0W3fkxap7A3/TseQtANbtVhkpxHP+OH9mzLClaPi9obdCWUIGLEnGMgpdWEZP+aOqhhB0ZMl7stWO8wDOEtUDdyjYG6SpQbFYmkoUoYm4hGCkkaAJ6fjINhiVCa6qtVBWKi2jRvCbitcVUMsoEi8Rn4hmw30B/ULJ78d5YZW86UPXvXYugXQ9rMQmNWRuvEp/62xP+/x+A7oWffwv8nTZMIGJhjKnSbUqA0x7osrGSkxic6EfrJCEtFXIEctwHZBoAaKPrw/vhwcwqZVFkoDVRZntWHiiie1X4vypnpdgJD+szVhijuRRgzjQh0GY55l0rXSlJd6kE6H7cgZmXrZibWogkpSMxCIEc/lZkcRCGUC+9JiuWgXd4LVPzr8QUPQPzIIV3aPypBuxBzzPx9HP9rfNYSaABkAdGFLoNpgIrnpFZSKLA7oVf3oP7nUCd0rCP4dGY9JM8BB39YrERfJ4KZBiT6CUFeewfng/+mIKBaDalfSkPPOeR6YOHwtqhanqYA8cU6+IL/FhYKSo9oh/QqucxKf14AcjzX841FmaqrkVgX46lehmXEgP9UOkPtdE9oMu8T1pGUF9xLDNzaxwe0L2gltIL3gkLD4WF+E+8w/O7dQE6C0/FctHpvfhbQY9eUPVrtC7+rPFqz1JA93vs5+6BWTzM045/p7egZAKbs/hK2PbrgesmLdk4Ny4ocrv9d2W3NdZuj7nVBHCYBMsh2IUm+fJk5B+DqUBIMcoYoKuN8y/WQnhiF1MjQQHQYTKJGjqfEauDCdCZ3hHNRvDZgeCyQCYwW6TsRFeAJo/nKHVCJul0wQXKlVLu/Ibrfs0huy9q6FlThmkQXYDpCVuEJ4LzBJsyDw/o/hXejDTNqwNQuT7rla7z49Pc/H2pROmZLgGdlcqmtn/1B9e/PxVocB2DhiJj84AuOkkla69N4tkQOmXKw/N0QATy/iBngpiaSEyUra25JZjbQIOg6WgC1RlgaWLkhxaLGaAjj5itXXFmcL0z16VMpRLta044U+MuyyFleJ4BC6hxrwA9mKvHLUjpYa+xPqJZCeopqHgaVsEKnsdkH6T1+znoPSmjTmnN8wPRkBfUpKEL0L0Q6OctQc0zRoEstd+omaS0rXcJ0KcbH4QzFRvRGuDnujT0jDbjevtaFpqrdxn4sXnNjnNyFfKoDMVKZ8FcHyttRisI9yGawyV4IEvE769fR61TSlcZL8yhKddE1jpb4AjLANcCFrII7uDDFKDiywTo4N/yW1cC9On2hddCKI65+X7cKR/ywuBaAld0a3ie6nmW+IEfm3++6Co9I54Gdb5FF/6spPzV8xh/RlI+qudrPum50r0YfyoMTMEgVymO7/jgvjuXZZ7EQ8EgmSICjQNWSFTacZXksolGTQ2VilSSU4QjCcIvpl/wbDKohV5ERGwglqwaWCzzSeKJgI77GQAFiVmRyTK3RyrzwoTPg/SL5ReDBCpThatg5zdcjSA8YWabFmMA1mVyl+bjNz5jcFVVbPWZai+eofg8Tz8G3fNugO0JJj1c/qDrOf55AohpGQJABEF10d9c6fme4VYCdDEo3ZsSr4RCHTzvCsH4CuNja5UMxbO8pcgfSO0dGW6xZK1NoT0irQxRSwc9SoCFOVQmd7YGdRo6zbloTOJKR2r8leYtOszmBG07xq34tfESvOgHP6WtepM7goJgtPcAoshiWMdUKz6lE4G36ofrzGqdJRC9q8m9Qp3vlE5TZi0hSyZ3X7rSn1Vcl9ZjTxUGrbNfM/97qqH7sWG7EdDHKm6RD6wFGM5kuxbIRwtd6l4QkNJlFAMDPQj4WAuNFc8mH45VEqMfJjO30ncdXPXhXyxms660O78Olc6mcuc1d9DAFPcAATya0yvVyYilm73LTvunn6mgNoXOGdMWXBIpD/TAuC5Ap7JXIW0vFaw9oIofiOZT/ubXapJWp6p+HnDTOYuGxD8rYZ/u99eme6TxpfdPwTDWcnACKACdUbi1NQRxEAj+F6AzNUQBEq5MaUaIsW6uXxRpEQAjmdymBXQUv3eAkAG7yvmVETiFerW50FvYVSdD2gc0JDDFSpIYxiEfmicQvwGyTKTEr+vXBegK6luXli9p3gsJnukjTmFdBIt5pT5OAf6/Y3J/N0D336eAm65JyjTJELB3Lm1ikt+EVXk3QJe5LQU0zzx9RKxfKzwfPmzc633E+DtdU4Gg9oPPLBbZihXMkWZTCidIhAl/I+CNRU3QKQspOPlq+tFpqsU7UakJWnZsO6xxTGeVEd15/2qq3XgGqDWRJipa9ib3MvKYI/2LVgTiAGMVrvBA5cFFlfKmA3RF1KegLIb0bqDh99+DdbhfpvapefSeYaVpTymga63XJRBVAjPSJqx9Y+MZoPsz6mlITN3TGdcrarfe5K7xSWjzApWARMIU/lb5aDwbAqNM76JTmrtlDZK7KwRdcFqpwOX5LJ+ZZOH4tcX9PsbA7xWtsLG09xSAc+bglAa0B1458OfSY4SuVSU9CaxeuNB6eeXFvxOfy++f4ounB89LRIPaU/++SnQiXPF8zQvHOh9TQNZZRVWnwp8fjz//Ttpg+m7/Lt8PnbS37f67lgGMNK3HEnToIMMJx25rPlfbRxnzUERAJ3FGaV2ALnNByqSyDYeGjkCMCAjZ5/Kf45kAdJgdInHiWWLOYKgMiou93ClhJl2b0oX2m8Hxx4YB0x16b7JLwRmALg1/uvt1jw6xGAUJvQqR3SgMEt0dzoen6zSn6TSIdD7pOFKCrPR9ygz9fgkI/DXZM5DHCg0zKYwxHfGnz8C2w0+YgoUYjbQWWVv8WuhZ0KRTJub/9iZOD/Ie0DMaiYWCMkBHu8u6usA0EYBUXUMNCjQvBoT4DVi15Kv2kbx+7TyzE3jip49h8AxPayi60ftwj94FsBgfQ8vNyVKpeJ46W2HuGI/WT4CEZwlwxHBTgVcWDs9A0zlojB7U/e+V5uOZGZAqzGVqcxz/DAGOLAceMCWw6z0pn0nfn46TvAWAHn3o/7eAzjFV56dUwvM8UBq650Fe41PaqM466ZP1FYLFgHXKo5kbmrKPMJcJXLzRr4Gfd6WgOI0B16EWvSyepMXIX2mdBe3ESpYB3IOJgMpetKimOfB+f3FNyj+ngDo6eI4WMg3dW990nTc54zN/pkjHsNbKipAE55G/V7DAVgJI/5nnkaki4IU7rAl4gwQPTz96hgf0VLjFNWnpcy8MiQ+mGOb3b61+6NscuBt96FosHXQBenZInEk6PXBiOtoEMSz/Yn+PHyB8QF7DFQGLMATouD+Lco9BKCA4aIgKytLB8HPxgJoyJ87NtfRLpb+KIOaqkpFgayYLm1QCdTFPv0aZORgSJjRMV9RAwQ5eMEklVA9s/18BvdKY071KGXfG2J3JLdWc/R5Pd78HbjIM1xlNa4TnYk0kyQrktT4AU/98z9RFBwJ13KMDRpAbH7cmpC2pklnsoEfLQ4wjCaAZBFwEofn+02BWYOhyU+F9AnSdI50Jr1l6BoDnSduqxFR0bQromsvY+KhVw1LlioQo8l/zVzwJz1DMCPDj8/TlNZcUIP9dQE+BM6XRyeeqJWpQBqYAm0tPSoVh0UoGKjEPW8/w5zY9w1O+g4XHAboHDK/V+T1I95G1OmIMRcr/ZDGpdBa014z/iQoVGCEj3Kmth0BP0AbnJV+x4z/S3qdLsql0jlPAaKit4xqINgDkrE8ey1ozLVONnGIjE2YGQZCPwaG+21sK6B7E1tqLmPrpx+9pQPvseYsAPfssWjBSmtP6pgKzP4/43Xc7S9cG32sPhSOyrun9HtAr4Z3oxdOTH6v4fQra+lvrNx0Nwd02pbDMBw/ajc1Z0kOnw0INz4X5TyESBDXFtDUvuXhATaOM04Er7ccTggcZbHZxPJjcyUAj4+fGV+cz4sPfkvDwDmklqckdz/aL7HPqPbF4zUVEoDH6OXgfWSVw9LnHXsvgXPJVDD6UhitBiEKNz/18Fw2+0nv12btp6N487OnACzcpIPv1gIbuD6EHJQke6wJ0rL/XukTg3gcuQBZgCpTw3pHC6BTa9SCE9+M5Cg7De3yZWQA6NJRs3rEbk2ojgJlhnxDljr2jdg4tRvUA8nmrb2ygHz8rh4qcerVndDnSXkDz9KM8es9M/FmUW2U6QEeluNq6yT7nmKtiYnRWMDav1Xua1HPFOFKm5Ong3QB9OvD08/F0DUbE+AQXRyCBLXUz6Ux4BkegLwbr3dTnTkZ+v5tJfgI+9ApR7p6mPW/zfCEU0AkauniHeITcRBhvJf5KgABAAjhra2IrTKS0FYM1qCa0HBVYyoeuOKMpwkw8YCkPx8epSXcK8JlZfU0tAR3/2Aq0Ksc+4YgNYeOpGCdEK390jSpImv5vuAP+H9PWeJ6jQOvXSGuvsa4L0CkMOI3Qz88LWHp+KjBofaY7f9hXL/B6XuJ5i2ggPS+ebj2op3wS1/lnVOLFno9m8+TZcVkC2350j9BtLRa7mGJSiOA3MjpK4gIjRRAXrkHz9zVr1lhbe3tGsNKkvNSRgo2er5/Nzc22atUqa21t5XNRCKOpqYmEODwybM0tLXxEJaaAz0fRuL62Jgs+kQSlhUwXSoCemXfcgUsPxBThIQFVPw8xa0+Aej7WDOuE71paWmz58uW23nrrWX9/PwOvoJ23trfxb8wZ17S1tdlLL71k8+fPN+XRe6L2gCCzqhiXCBR/g3G/m0kH6z8wMJBpltiLWbNm2dDQkOE7vBdjgy8WAVRLly619ddfn5/xQOLQpy4T50PCWOVHHBwc5DPwD793dnZyfl5gTCXZlLD9wcNzamNxEYE3PpOZDPP3QUMSEnQN1krVzlhIKZejubq7u5trsHr1aq4L9mPlypU2c+ZMjpc+cwAnNHYW5pga5S/aE6319fXZggULSNuYN2gCf7/55pvWWN/AM4X1hT8b67vxxhvzOswD9NDV1cU1k1CLs4Lv8R2asxRLweSPf9p3nRlaGqKPX+Z4+VXxfNCHrBZeoMUcRDupG0Fr7ekrBXOdewmxHnAnz7MYUeWAI83HM3hpSgI0CESpBu+FEwkyoisvWNFcXC5bU2MT1xN7gOdin7DnKpjjhR7xBJ5/tn6dTPHDeFOm7DXElHZxbuCyAZDiDOLahvp6xmwwKDGfJy8cwrlpaAxd2/J5W7Fihc3snJEF1Gb9vmNgHa4RP/fCm9ZT64NjW4PCTDFtTCZ1CrQ0CQDcC1aHjmDgzaMjpDnsVk9fr3W0tdsEtPukEI2fJ9YfWAF+wYyR8XHyepynuXPncg6+joEHLdG83zOdKQVtKt3ZC1WiNdyn/U+B3gN8ilH+b5n8tbfegurXVoqT3qP1982xNJ/0pzAq1dZxnR9/ijO4Dz50FNbJcHsbB+hTpPM4KwxwHHm40R8CpqO0GIKnlbOgIL4gAqTA3S+kByIxDxykttbWjOnjc0qI5TIPGILGMs2gwsrDxwNmrIMjQNei+XeK0U6R0t4F0P096ev9fKcIQs49AeYwY8YMHjAcToA71g+E3NrWynzn5StXkOgBcG+99RbXEAcH4Adg9VqnCFebLx+Z5qtrKxFsylBwj5g23oVxCcjBzDBGMDZJqdiPN954g/PAemPMQ8PDa8dAOEDHddAQcY9AAmsCoaBvzZoARNNoWKQ9xFgk/zxNoRAMnjEdoGudcI/X+gRyjQ0NrH+A68YKwZ83MjySVTnT+mLMzS3NtKgQyNHjuS7UaEjT9jygY82wrgBlrDGEJDwLTHnWzJlZ5DrG1tHRweuwVj09PQQU/I7/8Qxc09vbS/rAM4IQgOZJ41leqrdsaL+9tpia3HWuBVRimPhc2r6nKZ1b/1klRqXPJFx5GtZ2+jz0lJH7LV8XoCNQkXUrkiqKon8P6HpO9q6yMdAR90s48XSENQfteoCYHHsU4nwOsMtZ1zqlUfbaEwIEhCa43FDIa2yMvnOAOIG9oYHv7e3uiRp7aNNMi+NE2drb2kgDfu2nOycYi/bBC8zc+9h+NeMNseKdKkiC5gcGB214ZISV+aBAgd92dHbYmt4+q0Xhm3VoyBIeQcvqvAae8vLLL/NvCVEYu8bghUNZRDIMiBgjQK/kQ/fP8mfRC4N6l4Sb6UAd/Mdr6MIX8ZMUjKcD9Er0LyFBzxCGeBrx+1ZJKAagqzATheetPjJpcufk/eaYkYHMnjkrSFcRaEF8+BxaTL62hpusibOMJ4K9xsezw5AusA4bP5+YIJPD87DpkN7wEwRE4KgJZnb6mV3ZyAyoXeCDFsYThl8cTyjaQNVi92N6N+biGQMKo2A98L/XRjQWEC2ADxIp1kUmemhtLa2tNjA8ZLPnzqGEjjWbM2cODx8kWjB1SLH+0OK5Iiq8T+U1vVYqyZQaqEqbxkn59cDviuKXoIB7cIhw6DBGae+YH7RKvVvzRenbtYIaHaBD499iiy3slVdesXnz5nGd8A5ZdwiYTnhM98hHWadCC2+rmmww4TUzfOUjfHWvFzgxFwgw0Ioa6hvITNEOE5pQb08Pq3dRyBkesvaODo4TAiYEztFC0NQ72tszXpCuLb4ALWNtQctvv/02QRvPhLZPmgATr67mfoNOcD3+1lwUhQ7LDs4Gxoxn4F3oaobGLOiHLg0hszzFgCpPC1hbPVtMXiZuMRcBOn5in3w/eM8cRS/rCnrCMzSuVMsKa6Ug1rCEnumJDlINfwrjRbe7aLKV0Kn36Dyvy0Kg3uTga7Nnz6b1RWcKVhrsWSWGn40zmpo9/YrXiTn7+zPQVNYQhIF8Ffmn1nt0eIT0odiNuXPm0CwN9xAAHOehpbmZQih7uVcHS5xcM6qUKEuN5xV4hwBS42ShGLeomc0kAjs09Na2NvIBWGMB6j29vbyjZ3W3zezoNLaFreCWxWc67xBmMTacN6w1FLm58+bZsmXLpmxp+ocHdO2paJaWiGKRZ8hb30TLogn/zAw3opvZ02+lgVDQipYR0bOENZ2VdVmF5Sb2FlatvXi5p9V0DKmGrnMiWkJQHM5RplBuccDOsVBb2EoFX+h3+uPy1bZs6VIuGgAHTGzF8hXW3tlhvf1rQhGaWPzFa8ref+MXUoPGu0CU7a1t3FgwKkhsA0OD1GrX9PfTAgANLl8dIjC1WVpEbYgmVEmDSCUbvZ8Sb0zrmA7QvWSoxdQG4zuAwejISMYMxFBlocD4MC+YUsHEAWAgajBvaKilnFnnzBn2zjvvkEnDHA/ww4EGEC5ZsmQtH7VfS4xFzFkEhnFpfVJA93PH71hv3C/CwaED44AggUOHfcA/7I+ENd0HYsf6iUDTZ+NvWSXwDhxqCCmYO8AJLhXQjlJkUmKWRK119z+z3yOgcy9jxoIXbrzU67VKmcRgCcGcCyOjNjI8bLX5amtparae7m7uGwANWnPnjBk2NDLMugkwkdY1QAioZx5zOi7PuPFs7DsEm4ULFxK4Adowt2+66abcW6wLzPv4XT46ADlLMo+Ncb1wTsAIwVjxOwVDxpGwgeQU7Sald81VgqiEGjE8MU2dV2+SV7tSnW+dNz1Tf+ucpGvx72roKSDob723kobDsgFochJNxtKaRI+VhAFPUzDXwoeM1CmsJ+gee4f9wE8oGtoPb4HLzPexU6HOox+jBHrdl54N3hOLa2FPcR54buF2aw5uRoA4ziDiPPQ33g26HOwfsJq6Wmr42j/xAc1bIO/Hrms9D/F7l40zasyNTY2ZaR/XQVvHGLBGhdHR0A8+6faW8XdYu2BSz+XIT0DPUBKw1kGhacn4h6ebVDDWuvp5SIjxgF7JJF3pbHqe4F0iKf/B31JU/bppncVztNepsOCFTC8UCMME6KJXP2/tibcQpfSF+wTouje36b47oCNsrOY6Katxk8xI5OvNm0+NBYwJZhY8mCaUhnpWelOUNg4fi9LEwi9YBDGJlLDJXKBFlCZscGAgaKK5HBkb/KK4F757EC2ejzrQAnQJEMwNhobnKnV5YvIaRaohaBF9+zu/oCKEdQE6xg8fLBhsCO4J/bHxLgE6ABNMHP5wrIFMpiBI+KSa2lqp9QF4wcRxuPEM3AezLA6Oxu6lfS/AiMFUOtDTmZQ0LxW2AfBCK8d+Yz4yNwKAwUDwHfYWc8E9+IwEFUE01T60DxgTABHCyfPPP29bbrklhRuMC/0CsNfeg5oyl3VqOADxaHL3Y/Hgk9KGBzOZ46GRg2kCHBrqAoMCwwT9Y0+giTc2N4V2lyMjDILD3uHUNMO36bQTz7jxbtyPNVTsgDQ/WLcg0IFBIrBOqWZaT4wTZ2HRokUUAHGw8Sz8r/gF7Ed9Yx1yR9f6J5qRJq2zUElT0Ds9oOOBWB/QqTczen87Pvf7UwnU3w3Qw8CnRrlXYlz+XOs9DIYDmEdA19zwvc6C1/D8+LgeyOMeLTCOgS6U2hAgKasQ1gPr7Rm46IyCewT01AwrocEL2uI3U37G8wP66IxWF7wTwZcD/QPUxGlBQ8+MujryDlgERRsQMlGpkb2/Y+aP9l1jEqhjXn59CCax89gUYSrJ4oHv/vXXX7fNNt2U74BLEEod1iXzf8f1r8QDIKiAfiGYYF3hVsxy86O7NhVApxM2dJYluAX3Qyj96vm1dztJuEnPpRfCKgG5519eEBYYS9Dz/M+ftRSc/dr7saR57J7O8bvX0FP65ZxDBaLMLZ177z7bl3kwXJ4jid0VL0DxjddefdW23mor+9eL/6Lk+h/vfa8tXb7MRmj2C80xMDiAgcy2OPwyzWoztPCcIIKQqsM1IGowOTWCAcC/tWSJNTQ1Bh9rbPOpFBGkTcCXBDNpKj3rQIuI00WaAhquB24lQE83W8THgxPz8NnvOBa/kYauzQVQKhhKvlAQOBj1/6HsO6CkqrKud+Vc1blpMigomHMgK1EQBDGAAQUDIphnnO8bZ5wxOzNmUcw5oIggQRAlKCZGFMWMSobO3ZVz1b/2ue8Wj/7Qtf52scDu6qr33r33hH322ee37dvg8nqkbKENo5Q4amoEjmVm1jEz0c/RbET+CHL7o3vimhXUNQAAIABJREFUe+sSB6+fa8cgom/fvuI0+HMe3h9//FGQA/6/rsfqoI4Z7oGMlf4eX88/PMi8x19++UWCAf6+z++HSFd2YMnq9dGGUb+X+aDr7zHg+6Maut4LHbM1c5TOTI3tazmy2XN5NNbX46BevSWIpfFhaeTXrb+hrksXJT5jtQiKxMEZrCFyfIY5O9DXyc/gWeEXn60uj2iUhkesS7eu+HLTV7LWXFN+Hn+Ha0ojyHvjuerTp488O01YFEiWe47AlW0fq7sUqRvdA9rQa4eujZPeV/xMMYxGzZzXqmFC7Yz1/ZQy09/hnZjXraNBPJDRNgvLmA2y/rf5b/N9lc4gzVmOSmH7z3Lg72kEoaND3+/sFwjZK61+nk0dlDOY1vyFP8zQiY4ZKn18HZ+PLmmIwzQCHvMZ7Oj0pNwSDiMYCCqCKNUP02lJck484URBRnVWvvnrb9C5rk7+n860U5fOaItG5Ax1/Hx97vTaaluoHZAEGxQk4rMzhub8Hya9SNNaUFVZiebGJiGL0rHTXv/www/o2bPnAQcL6f3CdWCCwr3L4JTXxMSA+5g2judAC0OZEy5zEK73ov6e3s8liN1QFTXvD20PdTBzoH3Z0Zb8nlM32yB9jXpt9frq9zcnVHrv6us173/zveo91/F6zPu0ow8w21tOm9tPy/0QZuhGtmyenMTMWQydz1dy7kvfWQK3xS2OrC3RhvETJshwCWEIm7JSfaN8oNykHRejZBgsFsQjUdTVdsKalWuRKCTgsXqRQx5HHHcE6jp3RiQWNWIQxSgtjevTggsmhiU/zwzBa1JPx4jPHHFpkQTzJjQHAGZD+H8W3Qh8OrbNmD+PC0YHtnb5WrSl21DuKkcaaZw66FRUd6oVlmsqm5Gass7KWavmfSxZuAQjx44sRZ86OjRnDGZHYl5ovQk6RopmI8l/65qtRjqIwrz4wotwwAEXXMggg/OnnS+HmU5eOxyusbm+ao46zdexevFq5JFHOBtGhaMCA8cMlD1x9NFH45vNmyU7/SNSnM4aOwYm+vPY4fBHDt38zMzOTH+feyYRj0tZKZ1ISk0wFAjixWeehxtqcEsSSUybcalk5U2tLcJsZ+950B9ANpESPeqO2Y8OGN5++2344ce488dJ4Kl5Ir/++iu+/uQbNKSaMOfaa+RzNI+Ca6/r13zmxx57LObMmYN7771X1oHlGe4pBtIF5GG17y9dqo23ORs3OxKzcdGw4IEcekdjZA6s9LPsmAF1NJ7m8/N/96TOLA6stWh+vXn99Z4nokKHrgjZ+8R+zAZX73f9O/shCkUgm0oLOfG2225D0BpU61CM4vbbbxdY2OwQ9Z4rGWRDVbBjnz/XT5/RPyLF8TqJEDAh0B0fLPfwd31eL2684QZUuivl/OSRw9/+8TdBkhj0C7fF5YTV7Sy1k5nXVT8vc9nTvEcFQaRksVJ3UnVoI0lhfV5lvkWE28M49phj8OnHn+CoI4/EzX/6M3xWnzD8GcpeedPM3/OFYvcZxPJZ6mcbzodxyy23SLBDnpRMzDTOj947Zn9hLhnqJIY/Nzv0jhm62Saa1/2PHOMfOXSdnPE1HREQ/T1tT3QAaA6Yzb6Fv6+vnf/m3tE/3y/JMF3Qgc6UXt9MWglLlWzbYaNOUcNZjD8lZ2Q4dH6I0+YQaHn18g+QRUY+ygUnBo8YgqxF6WBrMp3um9T1IcLmEgmaBj/oOdZkWLJt4rO1nyKcjiDgCqIt1Y6zJk0UKJI1S2ZHWjhGHmyHYSOSRWhdeYN9zHvRESodlRkK0Qsgkbsh7CIPp8PwAanrcuoWN7aWEuUzMsQfdMAjqmEUhmAt2Xi9GEJCXEUg4PVh7fI1yCANJ1xIIInho0aKwl04FpX7YZbLemy0PSwHdt276xAvxuG1+HDy8FMkghanZwzh0JtHrpv3arQtyIxfTZAxtMqlR9Qon8jGMPpfdVbMGpS0CRbyaGxoFIe2fvmHzHFEEc0CK44aeAwcXjc8BtuavxNpUaTIVD6r5F87zPGWTVIsIh6LY8P7n8saMZBxw4Wh44YiHo1Jux7LDcKT4KZkpiDTs1Q5RtaRbTEdSDd6bZg/8DmK2p4MelCjJpll84tyxtJiZtp7wiLmZxgIlJSI2IZZUY5ELA6Pw4l0LIFPlq8TJJuGi0HXwDFDESgvkxITS03trW2CLvFZ0LHw2vUoXTFIxvn54O1ViBdiCFr9GHfOOMUZKSvDgpcWgFfJCvzg8UNl/UnC02UoZm3VFZV4+6WFaE22oNJTiaFjh8HpccMXDAhytXX7VmHekxgnpSOumjEbWhtoiuHoe5Xpbsa4V+l3MdApncmoHmhDHMcI0LkG+qxwX/NZixMvEYVM3JsOtVT5idH+pNdTzovx7KWKTNjazMTt0KJKo9cxeykFKga0zg8p2RSWgIz5D4KcGRoWhMf5jPQZEIItzzInRWayeH3eywJfqqKjBZfMng63zyuBm3zHrKNuTBojUkOnKEqBFKgxpk8yONQOnftC93DrgEi3eQmU7nDIe7OkQ1ROWoPjCQky5t77qPAjZGY3gCnTp4jj5zoSmWKPUSKbljNAtIhfsoYGlE8Z2URc8QLEaWtFPKO9TkpO5nNnoKDyeu7ffAE+l1uQK6fFhv/c+2+44EYcCXjgxWXXX644DGJU1X4yOx/hSCWSePaRZ0rUuwyyuHLOlXKG6Bt0MGoOPrW95t+aRKyDNO30zEio1hHoyA/gazWz3hw07IfSHMiTm+JL7iuNSurnyt8vXaNJnVTOR9Y4H4bP0MmGmQsivDQD1d7vvUx6BuaArGMgsi9AKAp/a7+g5YgRJxbpjORQG1KMKmq3iYEs5ApIJVPKMa1Ya5TrirLFThhwIvJ2q4J+mlvkcEgbBMkdFmBPYz0cPg+8wQAaW5olo6CR58b3Ol3wOd2ItrTh+y+/RbKYpgfFkOHDhGhXU9cJexrqZeF1ZMbPpEGmm9G9l/FUEtU1NaVeXsLbhLRJQOIBobPkQ9W9pcyE+UCY4bRHwpIhchEqy8qxY+s2gV5Z79y1ZzcO6tunBGnxGvgM4u0RlHn9sHCsK7MDqxWpXAbBqgq4Aj78sm2rfGZlIIRocyuCTg8+X/0xUpkEPE4vThh2KsLpBDof1BM//bJFPretsRk9O3eFvWjB2/PfRIWvDKlCGg6rC8cNOUmcpsPjFsfp9fkkOueBb2lrBRx2JDIpiXY7d+sqJLquXbogE08il0rDVgAqgiFxQGRqt4bb4fS6kaZoisMuzkuyA/YzZ7JIh6P4Yf0myU2pE07SzTnTLsCWpj3IWBVik47G0a9LT/zy269wVATRmojKM+Me4jPnv7t37YamxkbJQCpCZVi1YCUySMELN4aOGixtN5FIWLKMxtZmuIN+VNXV4pftW+ELBErlDCvVqIw/snFp4A1DmkURyUIODpcL1aFy7N66Hd3ruqjAyOUS50Xnt3XHdmHqSnuSxYq6mlq0NDaJMWLGzD0UrK1CeWUF9m7fiXKnFx++tQL5TBIepwexfAoTp01Fxgak8zlkkimUubziCOiQWtrbUFZdiRh1E8iJYK96Kg2P3YlIUws2rvkcpA7S9KXyKbhsbtCwFWDFmKkTUXTYEIvGkEml0LNbdyCbR7wtjFVvvwtKxqQzSbicbpx74RS0J2NwBnyyh+wUlGFAy0CPU98oAWv0xPOs8KTYipDr5V6trK6SccW79u5BdedOaGxqkg4Lsqi3b9sma0bGNx2K6Io7HOos7NqFqupqOYstra0SKIkgEooIlgXBmdT8LD53luc4BU66VIKBksPjPuhc2wlbf/4F3es6cwoUstxfTivytv2nm2nHp22tzno0pK1hY06qi+eyqK3rhF9++hldajoBubzs/aqycqTiCbFTRL541gOhENrC7SivqpQko6W1DTabHT6bC689/DR8IPyehNPlwXlXTEPaUkCB6IfFAr/DjWQ0Jhknz3lDpA3eihDinAfO9q8CkGiPIOj2yv7a+utvpfv3l4UQjkfFDnWqqRVEqLmhEV3r6pAQDQg1k4LXxrPIs8opgE/dNw8FZOGCA8lcAv+47Z9obm9DJBmX/ZZkx0UuLe/bt+8h2Ll9B/xsD5WR0wW4HC5Zv23bdwhM3rN3L7S1hwWi5+e0ttJm5xAIBVBw2JBCXu5Hat2BEJDOwpUD0u1RVAXL8NC9D4K6ngykZ/31WiTTafh5DvIFROIxsVEMNGifaEfz6QwsuQKeffhpZJEWxI8yKNOvu1yR+ZzsYGIQta8GrNdeO60DISTmoMGM3Jgdn36N3iv6ZzpD3gefK+EYs7iQfLYxQVQHSCpBUV1ZupzD1zGZM+NL5usxxwrmgITf14mX5qhox8/r1K/V39Pvab52/ZxUh4RJWOmI4ccXBYYy5P1kcpTUpKzgf8V8ER6nG36vH0sXvIN0Ngmvwy0HZcyEsWiORxBLxNG5ulYMB40cDQE3XkVtNdqTcTSF2+DyKWi1tqoau3fsRC6RQm15Jb78aAMy+bRkQaeNGI6CzYL2aEQMQYhZUyqpmNAMMmR+rhIAYfTI75NURVheR0dsjeKGEjKT0SbBmiT/n/dJyFILpgh8b7dKLzWNL40BWc40ADTyoKFNp8SQ8cHTQHhtDuTjKXhsDiHTJAh5uBxojLbLYeh31BHCB8hE4wja3fhi1XpkUnFQYvHMCeORshaxt70F4XxaZVsuNyzZPKyZPDxWOz75YB2oFh5PJeBwuzH8zDFojrYjzzopI3GbTaBv3i8zXH6Pf5g5Er5iwCKtPNkc3FY7ku1RuS86iu07d6C6rhPimZQ4UJLSaPBpfKPppJBweIA3rlwPeyYNt0O1pFX37oYuR/dD0eOUZ9q+txE9Q9Xysx2xVnGGun+d3IfPPvtMDBcdQ1kgCJfNLmv+w4ZvYYcFeWQxYsRw6VxgcFHRqRpbdm7D9r270e3g3nJfFNbpWtcZmVhCHDqvU3TfqZ3N5bcUkaGOukWJC5W5fWKAqvwhpGJxRdqkils+J8+ZGUQ0EhHHk0um0bmmVpjtHq8X7pAfvzbsRnNbK/of1BeuTAHz5z6NumCFBBa7W5sw8vxJcJT5Zdwp6+aZljCqyiqQtwLRVAI5KxCqrMCepgbZK52qapAKR1HtD8GWLeCxBx5CXWWtnPF0PgOHzYmzp52PmCWPrbt3CqzeuLderq+YzsKRK+L1519CpTegsiCrBaPHnYGc0wZ3eRAtiai0PJYx+LFZUKTqoEVNb+M1C/oFK4IenzzzRDQmz2F3Qz1C1ZXwBP1SPuC6kUdBtIGlht27dsle7d6tGzZ/s1nOiuy1UBB76+vlTFJopKm5SQKv5vZm+H1ecQB0QgxkmDWQF0Ij7yRHxGGXgMJtdyDZFoHf4YI9D9jdDrQXM8gR3DoA7KqNls7KNFqgs/ZssYiyuhr898svccxhR2DP9p2w5Yuoq6xGrC2MoNcnNWh2avC6f926Ff2OOAybNn+Duq5d4OXoXIsVqZYwFs19EdlIGCFfQJDB86+agcoeXdAUaRfCWqYtirrqGumftrgcqOvbGz9s+1XOJVGQTmWVsGZysGTyYBBK9jcdZzgZR6euXbBl228S6LMWTTt5cK/eSFK8yUOSYxjugE/mWjA4Y1CUjifgstplD/EM8UyLXkVNlQSx4VQcLq9boAOWBmprasU+hgIB7Nm1R2yT2+lGS0srTj75FPz4008iBmO12eV8kZDJUlF1KIRtO7ah88G9sGXXdtT26KpIdqkMHNkC/EU7XHlg7n0Pwg47GiLN+NfDDyCSTUlwYC8oHI/2hPuPe4oIFPcxExQGOtlkSvYj7WyoshyRZELuN5FiH72aFvh7WajuuDDD1oKY6JZBE2J7oMzb7ND1HtPZvdpHdOiWAzr0kuyuUdZVyJviS4lTN4bz/J5D16UB8z42E3b1dZgDBP1a8/f0vZsduvoeg32FIOnXWI4aeaIoxSmVIEU+U1AcR9sRSrcI5O6wOfD+8vfE2TDTiCdjGDxsKKw+tyJ15QqItLXD51ZqS4weucCM/PzlIckMY2zXCgQRcHuRiSdQFSqXjJcHgpnF9t27BOZy+30IlpeJQeCh0Adasg6jziPM1iIhh5Q4Ihol1lvo0KSPPZFQwifxuDDoydTk+1CFi879q6++QlllhYqyyeyOxcUI79q+Q17X6+CDJFvkxuP98XvN23ZgwMDBqN+mDAcZp8zKvGVBtCdi8JaHJJuWnk2PD+6iFdZkFiG3VzZ0Y3MTPOUhpO1A3mVHjBs6V0BFIIhYcxtcsGLzZ1/K800YmcJBRx4KX0UI5bXV2NvUKBG3rrWz3s2onlkrnzcP6eGHHYZoOCKHyGWxCVLQsGcvenTtJgaZAQwjaTr1hqZGIecx0i46bWI03AULPlu+llJuCPgC4rRPGDYIgd5d8POubbK2XatqUWiOCLSZcllh87mxc9cu2Tt0AIT6BMp3e2RPeF1uOeC9u/fAz9//KNkTI2Bm5+FUDI3hVtT17CaGikGRw+0SxIVOhsGOduiEFWX+OEsbliJo0L0syTAri8aBVBaFZBqHHtxHgiqr3Y7mcJsEANxHbpdbnArXIuDyyDqF4zEUXXbU9u6OrTt3yOf1rq7DB68sQiGZFLEZb1kZBp99BhKWPBpbWyS4GDv4dHy0Zi1qO9ehJdKOHn0PxvY9uxCsKFddD4kkHEULrOkcstEEjjykH7b89LMiA7mc+O6H79H1oF6I5jOyxyjY06tnTzlfbY1NOKRHb7zw2NMoZjNy/+z3HzLidHTq3R3bG/fCFvAiUBZCLBxWfahWqMlvRocJ79FltSEbS4pD57mjTC6RGQYgLJURBWM23dLUrEpmRtDMfcDAvIZqeY1NcmZICiTKwfegYWEwWF5TBVeA2W879uzYiV5du0vmSWN0SL9D8cWmr+Qc8WwTgYi0tuGoQ/sj3tKObCyh1tDrEIdeqgEeYByrzlD0a2jAeB5zJJBJtlkp5zefyuDQ3gfjm41foTwQlHumzaAICtEwj98n9oVBeCQRh4393l4fbJk8Fj70rGJMFIBYPIp7n3wUn27+ChWdarB75y70qO6EaGu7aClEeG79bkFJbOzCoQiWxY5wY7MElslYXLQ7wtGIOPxoMiF7tlfvXvC43IJmsjuCzzaVjOPgvgdjy9bfBOnr07evtEyGW9rQo3MXgbq5fhT3IhJEdIA2dU9rEyqqKxEK+iXAJ7GP51FGTBcgYl2xSEzuJxKJoluP7hL4+kMh/LZ1K/oe0ldsXZnLjYaGerHjDBSbI+0S0PTs0g2Rhma4skV0qagWB88zScedLuaxrWEPDjm0H7Zv2aracX0eJIgYFFT2z5r7oFNORVtDk9xv34MORiQaRaaQQyKbETsUiUUQDPoMtF6VBLSz1mve0aF3zMj1/3fMjPX//55D30eWVJxcnaHrDFn7Fwk0TA5dlOmMLF2PWS717h9gEp0uGUg5xNSNoJ253su646aj89eOmn+Xyl8lIvcBHPrxYwcUpd5MQ0Dowa7qcQXWoXIU4JcJHPL3J2vWK0YvgEgsjNnXXoOfdm7D/DffQOdQLVjFYcVx5MgR2LZzB7r37oUff/sFgYoyyZZEE5sRRS4Pv8uDLz/+r7xXfVM9aqs7qY8CcNKwU8Sh76mvl4hVEANNfDEJIUiN2u0VCItOmkaRLMrvvv5OXqUlE/od1U+Y24vfXIxwMoyQJyS10SGjTxPjSINDh/fW/DdQ5amQTRXORXHG+DMF3iKsKu1jBWDlO0vF8QasHnndaWNHYOuuHbLR/eVl4kC4OYg+rFi4BH44kYxHUOYjFwBgPHX8aaeKQeYBZh8znQxrtoRXC7m0wMFdOndFfVsTysqrpc7amG7FxHMmi3QsAxQeYn6O1I05dMPllDLCi8+/gHJ7SJ4r1+OkU48XWP+1V15FeTkzThtyKAhsdsbkcZK1sz5eUVcrhp2Z4TdrPoeL0qZWO+KJGEZMGo8diTasX79ByHI25BGSnQAcN3wAik6FalBwhe1527ZuFafWq0dPvP3SW3IdzMpTyQQqPOraovEIJk4+G/FCBllbEf7KcvyyYxtsXpc4STK8mxoaJSARvWgpt+7v0HOFomQgXDs6cq/VgepgGZ58bJ4IxQgUBTvOumASdu7ZjQ1rPhfoLxmPodrHZ2HBmVMmYldLI7w1FVLq4X7y5i1Y/9a7sJOlTGJnIYehZ4/DjuYGfPHRV3I/BA/5dxZ5TL7gPOxpbgScDNKSQuZkFhZwe+AqWrH4pQVIpqIIugNoj7Uj6C8TmI7rOnzSaHgCfnl+hLtZ9vlizecoICO/67bQxUMCN28oiEg+DZvNgzEXnSWBilt0FEiNKwpKw6yB60JUhM5g8fML5DoVHwAYd/4EvPX6YjlnTZkWhJxBTL1kiuwlZtflwRBenveiKg8UkvBaPYjn4hIYV4dqMOWSKVIzpvElqtOejcMX9KO2sgqP3PcQ/CCplbvcijn/cy2a2lqVxDEAr8OFZx6dhwDccNJJIY+zrryw5NDNXB4NVx4IUpUEROqNyoERQSS5lhl5S30jlr3+jlw/15rQs+haBKsxbdalgrwR0WLd2eX3IZ0vgOHmvH/cgxpfyHCA7bhg9hXwVJXjH3ffgRpPNazIwgOlbX77fXfjqy0/SCDIa+lUXYOdv25FpS+Io/sdhm1bfpWk4ql5T8saJ5GBHaqXfOzEMTju6GOwedPXwhhPphN4+P6HkQK5IjYkkcafbrpJAv2nH3wCmXwSPpsHTW2N+M8D92N3cyOsHicS+SzcPg/q9+4WBIG2mkgOg7B//PVWeOERzooHHlz3P9cLCieZJe2C3Y55Dz6h0LJcDB67C5fOuQJ1Pbujoa1FHDfRSKJdZU4PHrrrP7KH+NWeYtnBj+tv/TOamltQU1Yl3I+dDXsx77GnpJBkh0PWe/pV01BdVoF/332vrDj3XyQfx1/+fovBvSkinYqLQz8QaZGf17Et+UCQttmpd3TwZoKcGeHRDtWgFalE0cQBkMEzug/dBGnr1xkIvCDIpfHiB3DomqVvdtz8d4nPYPyOmRCn97d25maEysx14/7PGBwRHQhZzA6doQrrqqo3m86lIBm63UJahhVr3v1AasEkWnkdHmzdswNVnTvDKnkFH0ABuUwaPqdXFq/LQd3RpWd3idwElu/cGclwFA2792DPrzuRyyuFNb/HL06GRmBPK3WKa9Dt4O7oc8ghAhNpApdqr1NfylRbEGttF4dIZvjKZSvlZ8lsEh4H4dY0nDaaDgsiiQiC3iBiqRj8btVK1OfIfgKjMnou8wew/J2lQtITXWe/D4NPHyYbj9kvH242mcbWTT+L42VNNFfMCcQu9dNMSuBYwlkMMDau2SCvyaRiCLn9yGbScDhd2NvehEBZBWoO6opTBg3E3vq9Uj7476pPYEVejIs2vjx8u9sbUVFWI4Zh4Ngh4iiJRvB6GPnSABPipP4zkY7P134qq0HLxNrrmJGjsHb1GjitDoTjEQSMwII1XEbTl111JTZ9/y0CVRWSGfhsTnHooriulgRDx47CgmUr0YqYMLZpmtzFLFwWB1IAjhxwrARSzNpo+Ht0747Fry9GNBuBy+aAz+qRK8oVMlLXD3kDyNMpkLSDHEZMPAPf/PwDBp0+DLsa67Ft104h3JEwxKzrQBk690ueGzqZRtfaOuErsGzhLFqw7v01wsAVkhiKOPjwvvjp2y2KK5xPI2Dj/swJYkQOyLSrLsfmrVvQm5yJpmYUo0l8s+pjFFIpuFxutMYjOPPi87Fw4XJ5JGnEUQkfckY9fFvjTlw+e5bsdWY4DY2NqOvUCU/OfRyWTA7VLkKQygREklF4PF7Zva0pIlp+CZHPvfg8ERTq2aMHlr6+WPYO/8RjEbn/QDAke4AVs5ZCFGeeN1nKTR5RAlRQu+gzFBSZkegMSy4vP/2coGdl7qA8Dxa3GOqFEYcXPkyYOh49unVHY30DXnzuefjZZVJMw2t0s4gKmHHmeHboDNx2N844a6wEse7aMiSyKWQSSbz65MsS7ikqoQVnXjBBoG4GGhRJKWZyeOeFt+T8CDcAOUy88iJkjYGFZoeu4VMh4JkMrRl6tRI9LFjQ1tAs90BU6qUnXpC9JihXJg6vk4xsIy9hIFmI47qbbhTIfe3H69Hj4D7IRuNY/NiLSDS3oKy8Un55yszpePyJZ43QBJK98zLbom1wB/yYesWlUrqgzjr3OMs9/Q7qg7XvvY81K95H1iCLWq0OeeJtqbAIF3WpqJNru+TSi6XeTRv12OOPy35QeyuLK2ZdgYDPhwf/fT88cJZkBq689irEcmmkinnY/R4kU0nYbRYpdaSTabE7JLC98ewbRkCTlfGnt99+B+qNWQRRIpfl5bjxTzeh2lWOXIp1fx8uu/YqbP7pBynJEUnYs3MXXnryOUleou3tCPn88hxtDieS4rZtaI+H8adrbxTUiSWff95+p7G77EIEvf0f/xRb/9ozryCajsLn8ksice5lUyX4dXlcKBay/18OXQd62oEJAdlEpDTvDzPkrZ2o2akrxIf1Z1a09jHF5b2lxKf0VqSooLsozKUhi0UcuuJ47pvnsN8eNQUKZnK2duj6+rXDNzt2fV/69/Q973utOmf7EREJuQuEIMMGGL0p9jdr6HTmUkfPFZDP5vHZ2k+QzadRpC650yuLRwOTQgZeOBFLhFHhDSGbZ3WTrQUOHHrUYShYLcLiJDRK4si2H36RYx+LRYWta7HYxNn4DWejD2Bdr85C2tGyr3TMAj0YEQ5hxaDDLfWy9evXywADsnCddie2/LoFfQ7qY17/0r9zBcUE7Xt4f9T06ia1UxI4Nm/8Gk45tsoA9Dv+cDh9HjURyW5HPBzFT//9FqQP6mPW56j+sjlZPyVjm+z8bzdsFofBAIcHgu/Z2taCivJKMcr6T88jDkLPg3rLQf/wvQ/E+Jc7/XIYM/la+YpqAAAgAElEQVSsqnV7AvL6vYkmXDDtYsnMhRRXXS3BByNpoQmyYlIo4tMP1pcMmlL9U+Y1nlQoBncvDQEdCe/xu+0/44o5sxBOKTZsucePj95ZBUcmA4fVLmMSm9Mx2PxliBrElmSmHV2cQdkHcUsedqsbA4cPFCIaSx4MOFYvX22oDgKZQgrFbA5Bl7q3RDyGoM+PZI7QmwMtuQgmnDsZ3275Ef2OPlKgeBKxiCwwa9TEOIHkDFIcTYpkaLDJWuRiSVQFQrCkc3hv+Qq5Z6uslFpL/mkMN6IuVCNO3WtTgjZ8ttvb6zFp2lTsaWzACccci3hjK955/lVUMWNjP7HVgt8ijQgFaxBGFOUIgPm/GPhYOwL+MnmfY4acIE6OaEnD3nps/vhrcVyJTFSyU65zyFeGeD5JRR7JZLh2DDR4rVNnXCBZ+msvvSJIlt/JnFAxnHmtCWQRK2Rht3px7tUXYm9jA8qpA8CMlbwC8l/YV05HB2b3Nix+cUGJkKcCHHXPTalWKW1cd911+HbzZnTr0hULX1yATCEJvxGA5YtZOC0OtIfbpKxF/oTX7RV8h3Zh7LkTEbVlAadNiHzvvLpIwcPIyr2NmzpBAirhoNjsAosvf3UxCkV2fNDGODDhyqlIkbnZoZPB3B60f1aiXssMywkbuoQqsWfrTlGvfOj+B+B3+MRGMXPX+7wl2oqyQAX2tDegqqxW9sLwiSPRt39/tMXjArm//dgLsKWpfOgUh56yAHG5ehvaU62odPvhE1xBPUP+7KobZ4PSrBs3/BdHHtpfAsp7brtDSkV2O8uIQKqYhc2i/s0OIZZiyr3Et4AZl02XtsOnn35WsniWAphc3Hb77VKy+vdd98JaZLkiirJgGS645CJUdK5FczQsZa50LgOv0yFoEEuiLG1REOmeO+9GXbBWEhmu+fSZMwQGJ4JGAinJkC8++aJcQ4EIi8ONGVdfAZL32ELLcuUD992PMldAXsM/8XgMPp8f7UKAVTaJ78/9OXPWlUjms3jyiWcRzsXgtfuRQhLTL7kUnaqq8fB/HpTkx2lhl08GN/71ZkG9CuTBGBm6uZxSgr0PIFyljbjeE7omrb/fMYPXMH7H39uXuat80dx6LM7WwHfF35hao82v4y/KmevgzLVT1p+5j4CntAk0fM7vm4WXNJRvLjHpbN38e/yegu9ZinPv12FkISlO5Q5qWAB3rGpJoeSrQ7L0XDqLRCyBbzZsKjkLQkWskQ8ZO0qgSjK/K4NleO6Jp9CtU1ck0gl4XF4cffJxUpOhgAYHDXz56Qa4YMOO335Dr969ccyJxwu5p2evXlJX3PjVl3L4mEHSKBx10tGqz90ks6ijLTo01nkOP6QfXn/9dXEoNosN+WIeAwcOFAemBVref/99MUas99HhcMkYbERzaamrVYbKsH7Vh5JFiqiEJ4DjByuGucVg/JJY9P2Gr5FJJySTZbYybOwo7G1pEtISGegfrfpIZaPISHQ9aPAAqSv27t1bWOEbNn4hDoAOiS7nuNNOEviQpBp7voiVi5fCZXUIKc7l9uKEoaciZ4PUqKR+a/T2swRA4g3lF0nkI7xKstbqlavgoD64hTmqFclsCqePGC5wPLPnd999VzgRvP9GA9IfefYZaIlHhb1MmHfdkpXw5SBBjp2lEgvQf9hJcAR9iLSH8e26jWDHLu8zCaA5HcbUqVOFYc+hK0sXLEUkE0HQyecMnHDKccL83fbrb9KK9emHH6OpsQFVNbXIENUhFHnBWYhl04ikk+w/Uwp0hSKsLPfkiRQZTFibVTooyJLlhiZcyLo3rzvgdKOQSGPl8ndlwzscTsSEqe7DESccqdT6sjmsXLoc2UQSIX8IbYkI3N4gJl4+VQhtzHAqXD6sX7QCmaiaeOZlrZrllcljhAnPGu3WL76nNVRQIWwg437ouOGweRWnZPHLi+Te6fTT+QRmXTlTjMQPP/2ILt27Yf4rC+S8p7NxcUKEWiedfbYEImz1YQ3zhaefRZ4zEdJpBPwhnHn+JGTtFuSdNrSm47Cx5YllAdFAVe1d8swKRQkk+UyWvLIQmUxCnAxRMmZSN/zlz0JA7NKjm6AJ3H9sj9MlMzrKIcMGylrRSTAQf+sNdb2c7MTSx849uzDnphsQdxRgcZGEmceC5+aXsknak4tnXSIlCJLopLc+lcbrT75sBMQMZIDxdOisZRlfZjYyn605gzEbNVFWtDrQtmMPjujTD/fdfR+S2QQKuRyCniCmTb9YziNLdgx83nh1gTjV7a27UFfRVf498+arhZLlzAGv3Pc4HHx88aQ4J0vIL0x3dq+w5POff9yBCldAlT8SEbi8QUybPUPsy+H9+gsKcu/tdwoCWV1RJTaIMsHX3HSDOEn++8UnX0AiFZWyDs+W1+XBLX//X9z8v3+Rs87sldd18RXTxIkvem2hyrSLGdgtDsyYdTlcIT+i2bQw0p1uJ1KxqJQbSGAlEY77u0/vg3HN1bPhI48Hblx9/WxBQkkeDobKxC4++K+HkJdEzI6Ro09XHT3hMNweN56d96yCmwsZpBIJlPvLcM3110hAwJLiqy/Pl+vcsWc7etV0lRLh3KeeECjdanFia8N29KjtgWtunC1cjHvuvAuVwUr5nbZsFDf/7a9oi0clafF7XX9IitM1cO0EzZk294q5z74jKU4HCeaMueM+U5QNTi0z9XKzVZOkcCMr1y3NfJ/9Mnk9ArcDbP5HDl1n23qfm4e/CC/EGDSlr12/Xu99fS/aobs9SqZYZ/OWI0ecUGK5S5HfGGjv5GAKuxOpRAo+txfJeBLr31cOz211SmTJ2K3/wONQVVuD+h270K22Du8uXgKPZD9FxFJxeN1+HD/gRBlwsfmrbyRjocHIp9I47fTTha0pJK1EQpi0zMDWfLAW8UxC4LKjTjxaWgN0j28JSWCEbrUJ4ezN1+ajskxpjkcTURmHOHDQQIk06cjIbP/mq28MIFABiHzdmHFjEckkpWbETOm7jd/IAZK2OABHnHg0LE7FIJfNkivguw0q65J6N4Duh/UV5inh7nXvrZPvtra3oLasGocfdRi6du6CcHu7fEZlVZXA9+s//NgoMdhwzLCTJIhKtUfRs64LFr46X1jGXo8PyUIGQ0YOF5iUUG6Pg3rLvTBwMQ9hkJnQuQKCLg9Wr3hP2lx0Zj56/BnYtmOHtPbwGuj8P/rgQzS3NKKmskbgs+MGnCzOWjoF4kl8s34D/DTv6ayQeo4fOhCO2nK0JUmyKaLM7sa6t5aKyhZZyk6HD4NGDRbDzXIFywJffvwlksUEhg0ZKoSY7zd/i5rKKiEq7d21W0gzDBq5i1g/PHbQSUIs29XcIMaP5DqWEtzMmOjQWdNiWxYJcawXGw6da0ImN9sD2SLGDP2L9Z/LGrP1z251of9xh+PgQ/oKJBkLR4SdvnLRMuSL7CG3S+Z7zNBT0YtGraUFqdYINq/5FEVmNA4S9+IYcd5EwOuUoJefl25qw9plq1TfO9GmfAoXXzFDapAk7tEQLXjtDWkLumbW1djy409SlqiqqUZDcxNcPi/eenUBPGyVMloUJ009G80tLWp4RXsYK5YsNyBs9RlTZlyELbu3o6ZHVzTGVMtlMhZTwjZE1gwpZfINXAUFRy9/nVnzvhr65IvOl3p/l949sathr5SWWKck0rPg1TfghQuDThuAY488Cg279shz50Q66iM8NneuECVTRI6cboydfBaKAZdi1yfTWPjaAkGjpP8YGUy5+AIJvkQHgAGW1YZ3Xn5LrofYSaqQxdkzpyFt21+LXsORZoe+LyspyLPlGfDaXQhZnGhvbMGrz79SYs3EM3HMvOoqgZuZkbJ9ji2wr7/4huy3GddfrnJvyjTbHEg0tWHp06+iSCKjyyMP6+I5VyJlh5A02RERq2/GS48/g3RaMfjzFjsunXO5lBRYTmD77ctPPF8qrbSG2/CP228TFIothXSmzPSeenwefFY365nybKORdtx5z11CVLznP/+W977+xhuEcHv3nXfBYQTmxEqvuv5qaRF1lwXRLOvvhluQHiJ0FllDttbu3LYDS94gj0AziSy47OrLZZ3JJX74oUck4HBbXMjkE7j11r8LgU9mrReKePLRJ5AupOG2uuQcXXXtLGHSUwiLZ5P6GY88NhdlNiJViiRNPsXVN1wrwdAz855DspjEjdddL8HQkw/PQ0aCEifiSOPKa2dLO6DNYUMhn/nDtjVzht0x2OP//97wJo346I4InemWIscSIqQculmcSNjkhkNXUayhtcCStDENT2szkE+i+KRqD3eshWs0SQcbmhin70UgfQPG1w6df2tGu87aD+TQ2S7oEq6QaTjOMaNPLmoKvgiTGDV0UYnNk3TikAydG+aD91aJs1A13gKOPP4Y2MsD4qTI6m6tb0Tvrt2xfMlSgYXLguViiE4ceJI8+E2ffym9zaztpSIxnDFOtb2R5dvW3l7SLV/53nsIeIPIIieZ6qgxowXKZs2Q+sWUhA2VhYT5SfbldxsJcRcRTUYlOj9xwIkSkVK2lNAtNzIhp4ULF6LMp6ZjRVNRDBoyWKBKbnsSat5f+R58Do8ib6RiGDr8NDFIwqpmuwJh+f9+Cbc0cChU48SRQ4XhzjrWuhVrkMom4HewRluQoIL3zbo6s1eiEPx67vnn0Lm6M6L5pGRak889B+GGZiF0ffbBR+IieIAzyOPok09Aeadq7Kjfg9ouncVhMjvh9bAPPVBRLgeRZDZCfl+s/VT4DFIqATBg5BDJZnkPbP1jvY9ZPMFcQr00rScPHyhZHw0v20w2vPfRfjX0k08fgoTbKn25PKDeog3/Xf6BGAxmrmkUMWD4AGFic6PTKYlWOUd9WixS3yTZi6I1hAcZGKZzKanFposcWWrHqSMHw+p1CcGuNRJGdW2N9OOy37+yvAJN9Q2oqKwQqWEaY7Kbi6Kl7xQ4nyxjR4G1ThveXbIMTiEwKXh0+ISRyORykukyWKJjWbFkGTyWfRDq4EmjhfktYh8FCz5atEKCNgkMSPQ8byKyDqsQwrh/nckc3nt7mVGrTcp1z5g1Ezsb90pGRhSIBpbPO+Dxyr+5dkSDWFJY8Nrb8rusgAv0SZTi7DOVehen6DmceOfNRcgXsnBKAA2cc8kUaaEL1FQKssTnYJXDb5KeZe0vX5BWOXu2gJVvLpG9qgKPIiZfNEXBnU6btNrxWnbs3ImDevaSTIt1aDqwRCQmLZVcL7ZRPf7YY5KpEToVlUC7CxdefomQ9BhkcQ2IKAQcXtl7kWwMV82+Wsiw5MGIVGlVDR697wHJdPlsaQonzroQCYsKmFlO0tK2mh3cETI1G2Q7g5ZMAS8+8ZxxIiH7adbVs1QCQEKtnERI4EJdDN4vuwN21+9FdXUN0qmsvMeCR5+FXcSACKtYMXXWZcg4reJ42NJaCMfFoeu1orzWtNmXyc8ZXDx+7yOS8TIx4N6bPPUcdO3RHbF0ElYnyxbtsrc6VVbjwTv/g3wuLY7YYbfK9do9Ltx+911wO7yYOv0C1NbU4N/3/Evsrer8tuKKa2YKES9jheqR551ls7JOTLxYniJBLxlL4L5//RtBR0A4Q0F3ELNvmKM02fsfhrvvuhutba2oKq+R97jhlhvEllJH4OWnXpS9QgfstDhxzZ+vE/SRTlz0H6jt4PfLOXj6P/PgMxw6me+zrp0jHQDznnwSTjhx0YwLhePz6AMPC6eFJEiWMC67YabsPULuuoa+j+ioOBNaTU1n5hqG15wK7fBoX/cjsxkbRGeyeh55Ryh+3z4i8rePJ6Idr4bcBYHjmTKElLRDl31psShhrA4TMM1ogh5upJ202XmbnXTHgEBfn5kYZ67Bq++L+lmpp10cu9mh66lmotZlOHT2n8cjMYnIVy9/X6IpMtkJ5w4deTqayHr0eYWEwywx3NSC777aLNfDflu7zYmD+/eRTf/9V6w/E8pNi+gBd048l4aN/6bhzKVEkY71xIaWBtRUqnrXSYNPlg3E/nT2DdOxE8JjTZLlt68/34S41IJ88j5ktUvbk8slmR6zdLaptextkZ+rO8hj0NBBylFnssIK/u8nnxuUNGVgh40Zjsa2FkEPCFOxDeuLDz9DOhETOJNZVv9BJ4ogStOeenyw4j1U+8vFUDMCpjFhsON1+ZDIJQWi52HngUkSBnV6hVQ2+pwzpD83n0jhs7UfwedUQYXO0PN2i2R+5dVVcv2l4Sg2qwREXFx33gJ7Jo+Nq5VD58PlPZw6eoi0KnGIA1vF2D+/5t1V8ELJhpYcOsdwFgvyPLVDl9qRBTjp9MHi0DN0eIUifIZDZxTbUuS8ehfOm34+vv7mG/Q6qLeaEMUhJ4ygMxmsWbJagHWS9XTbI+8jno4h6PLJczp5xCAxUvxDEiWzfQYgdMDM0Fkb5OQnZjvcb5IVirqfUvtivZgZKaHmFYuXCRtfczGGTxwlhohdFnw/IjvLFy2BGw5xdnwKgyeORlYkzJRD//DtfQ49iTxGnHsW8i6bEP+0Q1/19jJks2kRTGIVfMRZY4SLQF4EndOObdvQp2dvMfLzX3oNdqPDgOFWAjToVviNHJzXoB06AysOiVk8f5GcFxKnCB2PnzwJNr8HaV6n2yF7i5C8sIQNBTz+iGUKe64gQd7S194uOXSa08kXT5H2QDp09tDT2XASHGvOXTrVCcE0FY3j4QceRI2vUvZyc3sTasqq0RptRWVAdYGwJHbmxImAxyl95jy1C15QkDv3N0mLl1w5Ha3RsCiC9erVC/W7dmP5/MVSsgq5vIhlEzh39nQkrbnSEBitd6/lb3/fEAO2ggV+iwPPP/qsXBPPNPfSNTdcIyx2tmWWVVSoTg63C/2POBw/bvlZgniK7ETCUQlM7Ok83pr7HBwmh37erBnIumwS0FM9sNAex6sSOCiiJTnpF8++DFaPC5QffuTOB+XEcU0T2Tj+c/992PLbrwItk4BHQ07dA4ofvbdouXAIVPdBAVfNuQr3P/IQqBxw1Q1Xi70hc/3Bu+8vJU+/69BJLjUIzEwqyCva+dt2HH/MsZh15VWoDlYjU8hg5syZ0sYbjkTxzLxn5HkxoJp27QzUNzWgprxSiG+P/esR4zN5jzlMn3m5PDt2HdH++gJ+mbxIFPSJBx6FI5FDmTcgpbPzp12IF194Vc7dtCum4bD+/aU1zuzQaW8uu36mlBHp0AsGKc7ssHlt2vFpjXrtaPV+0A7fDLmbgz39by29e6Cfqc9RWGaJbG20TZrHyoq6oZFFm9nwYmWNLiydeZtLRHx/s1KphtH5txl61/82k9/EORtTM8VnmWB9HQiw5EhdAXM2bzl2zClCiiuNsTT1odMjMENPJ1II+kl0er8EufMBnHraIESRk+iNbVoUAWGW/t03mxH0KVYtnUrPvr2kfrluzVphpVP4gT+gsHyUbUuWInxOH8IJ1uJDpWffnggLUeSEE09E30MPkcyH9XaZsEX94/JyNO7ei80bvpYse2/rXvldbl5CRNQ85sJrvdzvvvwO4RRbk1gLs6Lf0f2kXYgOgzDlN//dJAtL9SVmtf2OOBx13btK5sqM66svNqJlZwMS0TAq/CExDP2HnCSHtsIbwJcffo5kIqokX30BuXcqKyn+P6Rlrtxo2+Jh3tG0BzmPA6cMGiB9xyTFLV+4GAG3r9SHfvhJx0ibCqEs9rxy8egwGaiQpZ51K4iTTpaZxherPjZqoerAnjpmqPSNUrBHO/R1y1bBJw5v/wyd2SEd+ucrVYbOa+T1i0N3WcXh0Vloh86WuTiAXbEmTDhrgsj0isSkzSbjQTd9vknWg24zWYgjYPUhnGzD+HFn4pMP1ktAkU7G4fP4MXDMMFi8LmGdWxwqyyfUS4ieE/6YJfJGmQ3yubfGImiLRFBZVS11Q4ryOPJsJ7NixaJ9Dp13OPLs0RKYsBOADp1PbOmCxYK06NIJHbo4SmbNzNANhy6BFR36+WchZ7cK6ZJogDOVx/tGhp7MpGBzusWhw+WQLJsO/cjDDscj9z0oveK1oWq0x8kWLpO9wPaxha8vkHWQAJAOffJ4laEXqfLlxDvzF0kgxL3NDOfimZeiPZWQ/mfW0kVTPkPIzshoiLAxYi8A9lwRzjzw9ktvyDoqMlcRZ09TDl0QGX6wMVGxlq1X27Zj9aJViGUjKHeo9kKFxuVx1tlnYclbS0qOU5H4LhJkgueDehJL57MdLqt4HW43zrtgCmo610nbGG0Mz9irT7yABLstKE7ltEuGTodO1EkPrdHGU8+i/j1jTIfOoOXJx56A3+5HEimpGV910ywkqAWQJQmMJDcrAqGgiJ5QJY7IFstfHAFNno8jU8Bbjz4HpzCm1fCdc6+eIRk6uS7M0Ivtccx/ikQytUfo0KfNuRyu8iC+/+lHrJi/rNSeyWBy4tRJUpemCiDRAIrKcHtRm2DuPQ/JvmP5kuIxzeFmlIUqJYOdc9O1cBstjGSJV3rY4qhIiDpDzxoZOsMXB9ceFqRTaQS9fuEpsM2YiNDLT76ESDKCMk8Zps24WHGHLDbcfe898Dq82BVpxG0P/Qs2lx3R5jbRcnj18RcEaWCGzafxz/vvFD0OImJUmksmkti7Z4+cyyfunQviMdl0ClnyfOxu4cM0RBpx6623ShcOhcS0Q2fTHDP0y6+fCd5Dwaocup2yvIbEr85UO9aYzQ7dnMHvc27/t2zTMXPvWGPnOtpETnsf5K4dqZb6FSdscuglaXNDu4XJpR4YZob1/whZ0A6dr9Gyy1qsRgcsmkinSwr6DJgheDp0C4XWtKQveUZsW9Msd6Vbrshxwo9jy5rVLix3EizeW7ZCZB6DbMPKZ4TQFuhcI07Xxp71bF6kD9euWiOfH00RJnfjpAGnyIH+4tMNUj+3FgsCuVMmkyz5WCEFt1UNfeHmjSVjAp3zi5tq5PhR2Ll7t9RvKpil2qwC49HIM1v68IM1xgZUG//Qo9ScaWbmdOp02ozUFi9ejLqKOnlfDpcZO3as+oxcHuGWVvz6/RZppaOKl8DVpw+WDJ0RONnbhxzcB6uXUFwHSBM+5dS5wSeguksdWnbtxaaPeH88YAq5+3XnNnTt1hOJYhoOi0IhaBwLJIPY3GLEqZU09vwz0bRzjzj07//7tRjRlGR+LvQ/4ShU1NUgkcuIM6ORo/IVNwCdWtymIKpAwQZ3pijKdPtgwQJOGTNMIGPt0Nmr/eGyVZIZKpVyG04yIHdx6EXg8xX7HDqDghNPH4QkHToH8TBDLyjInfV4Xj9JcePGnynlEErmdu7SBW+/8nbJDjdE6nHR1AtEOY4QHB305x9+hkw+JbKbzKqOG3oyYrmMkpcNBUWEp6qiUmqCTQ0NCAUpABSXjIk1Uap1FanFT5lLk0Nn29qKRaw920uQ+6jJYyTQ4DPzOt1yj0vmL5IsiZC3ztDp0LlufI8PF6oMXbHLcxhx3lnIO9QwBaoFikNfuAyFgurXb06EMWr8OBx3ykn45PPPpA7+5OPz0DlQI+sRjrXhphtvxO69e5VUbFUF3l3ITE1ntMC4cxUrXCBthxOLX1ewPM9FIpvAxdMvxS+7tqOsthrJYk70HWLxmBLGYC2Vf6gQR5Z7HhLgvPXC6yWiGoOzyZdMQYKwuVMp7hHd6Na5C7Zv3YYlrywWBE5rTZw2aqiQ4qjhwLGZb73J+jd5D4rEdsGMi0Wtj46YoivL3nhHfp8GkK+4dNYMEUOiM2WtkCWXZx9+Qs5ILskyhQVnX3Wx1NCJ6OjZ83w/PeDkjzIssvkp3vTM3KflKelWxVGTRqNbzx4SxDHIlD3ZtSv21O9V5aDaGinvUXDF6XTDnilg4dzn4aBqGLsOLBacc/V0ceh0ZD6nC8W2ON585mXYimq2A8OsabMvR8HN9isPHrpdZdNGjCQ97xSuIveF6CIFaRp270WX6lrc+pf/hd/phs9OJK6ANDKYOedq2de0cQwGy0MhPHLPQ0ZN/vcdOv0RhwQRZtdKnQd17yXw+b+k/9uNmFGKvOaGOWhvD+OBBx+U85SHHRf+5UppO/RZ7Ei3RfHWM68hX0zDbmEQnsH0mVegtlsXNLW3il+gQ+OeYJBzx9//CUe6iKAkL1bEiync+JebpZVLlCJjcQkw6NCJTjFgKWXoBuReYBeATZFgzZmrdoh/5BjNQYBZmEU7/I71d22QzI5dZ+jaUXeE3LVD14iAzFrQ2bIxvpk2omP9vGMQaobhNRrB1+h9rmePmO+X1097r4MM8VWGqI2SQ6Yg3L5ygAQBJ4wbWFKKE/KKQcOXynLRIpkmM3TWKj9YtgoJqcn4RVjm+j/dhFWffST94g07d0uGTnnENe+vRjpLWJ3iBjmcPPAUhMrKsOydJUKeqfSFxCkedewxoppGFTRKTlJhjFk3ofTmpmZ0694NkVhMImpG1sxISBqhSAghNbJw2/Y0YOu3vyAi/ZQqCDhlyCnyIPQGoaEgTL1pwybkDFkVRqAnDzlZepHZkkOY8duN30igwt71VCEj1xesLJesiUamvaUVm7/4Ch6jYkd2+7Gjh8JfUQZrKoeN6z4BOZuE3agdPWrcGdjRuBfdDuolDHWp65dXCiO9adceURWL2QpoamtBt+pO4ig+WbUO0WhYMYMdLgwYOVQy9PrWZoH4CY9Sp57jCBn9F/zMSZVD92SK2Pj+PofOsSd06Mww2XpFJTA69I+WrQKrmMViHnmLDScMH4icyyb3KRm64dAVW7+IE4crhy6T9fJF+A3I3Wm1ozERgdcbxIgzR0rQQ+f8+YcbxEjxGW9v2I5/3HqrCGlw93Xp3Bnh1jZ8uHadkCvZYmS3OTBg1FBYPE7kHTZDRSoqUq8iKsOAhTKdbL9LMzwpCmJRsFjgcXmESUvIXWfo70qGzr5eVX0cPfkMpXOez8PjcIlDf2f+25Ib02nTzAwyMnQ6Aellf6ujQ58gWTEdOjsc3OkCVi1UWSw3A9AAACAASURBVFkkEYXHG8CMa6/EZ19tFALi0vlLxblRIMZOZblRY8ThVlRVKk6DzYrH5z6GTgFF5mRmM55BAxseC8qhL3p1oVwdjSHvfcolFwja4ikPoi0RE4U60XMXcUelolhy6KwvFy1463nl0FWLXhGTpu9z6Co9T4ts6zOPPS1925VOckyKGHL6IBx1xJGix0+omONzH3n0UcE0VI4KnHXBZETTKQkwqc0+/7nXSgEIHfqYSWPhLwvCS0lhlws/f/8DVi17V9q/+Nwbw804f/Z0ZB3F0jx4GiwaOQbhWua4o3HU/0+HXu0vwz133IUA2yglAShgxuzLJCtvbm1BU0szjj3uOPzw44/o178fWtvaJNBnPblL9+6IULc+V8TCuS+AVF5VLrBg8tWXlhy61+6EJZwoOXTuS77mktmXY1dTA0LlZSLG0xZvESU43sO/7vsP2mIRtITbBer/cuNGmalAoaB5/34Erc0NqK2qFS2C+x5+AF9+87Uo93kDfik1Ndc34rl5T0tZiHfFEqdk6E67wNU82zkLdcWzMtiHiQwDW07/I2+DpbGudV3wl5tuFtvNPXTFVVfg6ccV3B5Lx3D1zTeivhCTclzvms5ALIV7//ZPlLuDUuZx2Fy49Jor0LV3T9Gq6Ny1i/BP+BmFdBZP3PeYXBe5Sx5PAFMuu1C0ODjoiOU4EjvLfIGSQ2eGzrDrsutmCjqUtxbB1kjt0LXDMsPWtLvayWpnph2c2aGb4WozqVL/rvlvs0PXLHdNitPvrTN0QZY4ic6YKNpRWEZmJxgb0sym1//WQYXZiZudu3kyX8egREqWBkdAkkGTSp16LTXaVEKnYXeB3OXDZFLTPofO4SxsASPkHmkLSw39k9XrVfVZer0d+HX7Nlx23Wz8+PNPOLh7T4S8fjz31NOoragpwe082L36HyQ1q0/XfSIZejabhN/hwSkDT0V7NilKZZSG5Hi+X37eIiQvflFSkMMgyKKn06N8LAe90LGTbEMRkDKbGwtefR3d67pL/6te9AkTJmDnzp1iGAhRb/l+C1oiLdLPqWaIWXH8gBOkXEA4jDDsF+s3iINx2VzY3bQXM2ZeIdrX7FPn7F8eklVLl0sG5Le70J6K46wrpokgw1F9DsWil+eDytkUkWGXwMDThyKcScLh94gjYpT+6w8/ocIXkL5pieCzCQkaKA/aVt+I3zb/JI6W0Bgj5FOGDkY0kxTnTdEH3gsHpDQ1NYksZX2sXYxQMG+DJ13Al6v3Qe4kq504eqhy6Dalf++jQ1++CiGS4gp5ZK02nDBioGiE8zBKhv7uR9JnrZTQijhpxGCk3IQfi7AVivDrDN3CqBuIpOMYM/YM2XD9DuuPO++6C+V+DnxRyMsJpx4vLTVUsSK5jSMiX37pJdRW1shYSK7GsDNHIm0pIp7PSBsgWxoZIJDoU1tdje3btktmJZiCyynsYbvDKXu0SIcOm0DNhMtXvLNMQi512CwYNWmMIvRkc0o7v1DEkgXM0MkQVs504CQFuesMnQ5dEx+TyGH4+RMEVtQOncHTqreWIZGIwu8NoDUVwYRzzobN4xLS1atPvmJA3Xlp0zxvyjlC8iNExyyMe3jpwqUlBS5p4ZoyUTl0zihwOLDolYUCfzKoIUFpzFlnyLhM6ouznYoMbLvHWWL0SJuNAevSmTPAWfiiEhlRfdBFTJphOHQXkTLAm4EEkq889bK8riXShJpgNc4+b5KUPKorq7B79245V2+9sVDqqtliHi6LS0h6CWawPp/sm6cemycBBY0Ls7S///MfMtNBJFDzefTtfTBuv+XvqPJw96k6+5TrZgg5lMEu0TTW2pmhci/p+unvOvSCBfVbd6DfwYfguSeeR0u8BRU+jhst4ILLLpS2NXYC8P0cTifmPjBXuBVTL58qiIG/rAwp7qe8dugqwyacPnn2pcg4LNJN4SPHJ5zAgqdUyx3tB3ftpbMvF5U/Mtjj4QjeNJ4191A0F8f1f75JkLH6xkYZh0o1vQfu+JckBBr9iSODG275s6BvHODC7D8YCKCYzePhO+439tA+h07NixLkbinA4XYoFNLpRmWoXPQL9u7ag7rqWuzcuh1L31giQQ4d+oWXXoiXn3tFBgRxPa77680Ie4pI5TPItUSASBLHH3IY7rn1DrRF2hAKlsv5Hjd1Inr2PVgQj93bd4pU9bMPPSltbUWRBldo4423/hmpXFYSMOpMiIZCvoC596sMXZNwL79uHymO72G17ZN91ZA715z7SHNxzNkp94Z22h3Z3yWHbJog2tGZm/+fKou6bc2cCWthGWkr+wNhGbND1/vUDL1r6LxjSeFA3z8QQ15D8OY6+7735zTQfYI2UmLo2LbGDJ0bki1FhBLZrsYojIz3DR9+VoKVtMBCfbINZ597jmTnjNy+/vxLxAwjF88lMfi0YfAG/di6fbtkZ+wB5gEKuangZMHxpw0QR7Vj+3bpvSRU8+GqdeKk+h3ZT9p8GpubhQnPrJyZrsPjkkiWU78q7R4xXOvWrRN1OBJAyAo+5LBDpE2IB/frjV+jJdyCypDKhmi2I/EIRoweBbvXjXAkItDQpo1fCkxUEawQA9gSb8OUaRdh9949srHI3q/1VYqh3/LD9+jTrz8OPe0kcZbplrA49aXz35JBGIFAEE2RNgwaPRyhmirp3ySZpFddV2xc+5lArceefDy8dVXYtnun6KMTcv/k/XUivOL3kWiSx8Dhw5AsZAX2+mHLz6UhM6w52txOtOdSsOSLCGQtcKfy2PThp0qqlw6MOuyjhiBhOHTW0AOGQ5cMvZBHymbD8XTopgz9M8Oh69ruSaMGlzJ0rl3JoRfVEBn2Qp4xfqzouZMBy7a8n379CX0POkSIjmw/u/iii9Da3CJZ+oZPPpNVIGoikqco4OTTBgkUTG19jil9/ukXBC4UTgOSuGTGJeIYOLXP5fcqVb5giM2yokDGDF3qxoTcl+xz6KpkM1ocusDlTmboFixdtFjoaISXabQGTRotg3NotBiwrVuwf4Y+/Pzxwi7me/jtTkFDPnhreQlirY+2YOolFwtbmfKib8yfD7+NwpskQTLLtuDMM8eJYyHjeu4TjwuipEZ20kEAE6ZOkiyagRYD5reNFi8G0RQGuu6G69HU3ib7jcqEVChMCNvd6ONmDa2gJn+R8c8BKIteerPUWkd4fNJlUxCHgtz5ulqbF9G9TXjt1VcRcivdAHVCCjj/vPPEqbJ88OjcuVILDwWYwVuQLmZw3oUXwEoN71RKmPxUxgvYFTGVNoTZ56xr5sheZBZ56y1/Q6+qbuLMdm/fJizwIeeMRtqWF8IWA+s77rgDQVdQJnPx65wZ5/yePwdZ7n06d8feHbvx2kuvC/omJHXWsC+YJHuRRo4a5vfffz86l3eWZxHJRhB0BHHOZVORdyvERmXodOhqP5x99SVIOyySSXKYDAi5P/nS/3Ho8nkk6EZjePmZF2XGhd8TEAfHP1OvuAh1nEbZ1oZnHnwSqXRUWP75dEoQsZvv/Dt2NtfLGFS31ytCWtTrIDnx7tvuEJVBnaFfec1MEbGiQ89YyK4owBP0SisrdSfEiVqsSETi6NGlKxp212PeA1ShU3XgjJT+OHY1L4HNmRefA2+vWkSTMfhyFgSLdmkDvO1//4ZqclOMclMRdlz3txuli+W3n7fg7RffRCYdh9/llzPLwPKfd92BhpZmVHWqlethRxDRWpZWzQ6dGfrl1yqHzgydCRQ3nc5gdXauHbaWTjVn6eaMVEPSv7tJjB/oerr5b+XA1W41Z+gSTJiEZTr2oWv4nb+sHbq5Xm92zPpaD+TQ+b2OJLqOjlvX2PWwlv05BqrkaNZnsPQfeqz0oVMhTor7hoAHlY4IEWZSGXSq6YSW5masfHclCLMSzmRmRZKaw+FFNBdD0E4JS2b4ObgsqgbNmz36lONkihDJKXxoX328UYwGQcREJgm7U8HyqUxShEiSeTW6kQeaG48ZAaeUbd+1U9q22MMrIyrZvpRMI0TYNp7Epi83iXnmoeb1ETJy25RR4PtIXdKm9JSzhSwcVgcOO+YI2ANeqcdzxOcXH22Q++L7qPGljDyLiBcS8Fl9ovREsRgaaGZ3KeSEFMfN2b26E5p27Mb3n22SZ8DAyGZ1So2xXfSSOZzRikwhgZCVHHPFYk9bbRg69nQZl8kRhetXrBEUhKQjykASFKa6Ep/R5PPPE6NKR8ihKhwLSpiaMLg7W4QjncdXH34qdW5CjjRMJ40aIhm6tBYxQ7c58OG7qoZOJn6GkPuIgaqNycjQP333Iwk4tEM/dcwQgR81JO+FDZ8u/UCehIabBg4dJNDjnr17sXbtWlGiIyJCQQl+JcQA+JRgRT4ja0G3oVpZrBg18QzhCXBoAweArJOZ7PvaSQaMHCCOMFPMw1cWFI1wGiqKdICSr3xidGIF4N13zJA7MHLCaNmLQopjax1JcYvekX0i09cADJ00Wur3yiFYsGbBihIXgus88rzxss4SFNidMrRileHQiQxxncZPnShIDJmvb8x/AwEL8RqFdKjuENVOyHtWTAv1fd4HjT8151nXZoZO1jkdOs/UPjFgS0mJiyMof/7tF9R0q5MnKBAfRz7mC7L+DLzoqN5+cUHJodPdnX35FKm/c8AHnxVaouhV01kgdxWkq/OTNVTilHyyCwlj/K8geUJnzOOyWTORc9jkTJL89ORD8yRIShWTgvZ5bTwz7IhRuv/q3CuxHYWMFDF51oWiD05EgoI1rzzOueTqK444ps+YLptA6pT8Y/yb36MeTbypDb279ZA22fkvzJff29m0E92quyFRTMJjUX26/EqBMp7stHDgrKlnobZLF7Qm44JUvDn3BTmTNOTcD+fOvkTG5VJTQLetvT5vHymOKzh9zuXCSO/WtauQ0FhKeuXZl0vKf3y8XBveQLyYgN9CGRdWvjLwWJ24Ys5MxC05pC15laDk1GAnIi3S7nUX271Uvwr3wJXXzZRxyQwyGATz+WU43MejBKOZSIhORCAoHQCxcFQg8mce5Txy/aUc+/Tp0+GpCiHpsWJ3414cffChiOxpRKKxFX179sYdt92uVBkN0SQGD7FMDOVOVS7lH3V2Hbj6L9cJ14DlUNplJhsUMmptapbzOfc+laETcqddu+L6mcKFEaW4AmvEyoqYYXPhhMicgn3ZuDmz1uNHqXmhHPM+CVQz9K0d5oEcuijE6WFfxntoZ65tj7QI55T/YClEfm60sPEaRXXUhAbo+9BZtLmeb3bW+j1yHMGtBWwMWF06r6RGXii1KOsae8eAh9PWtJMXHsJRp59clAlrxg3J9jOo+0JSKxQRi8UFflv/wXqk8kl4bOqQnDjwRHy+fgPi+YSoj6ne34I4U76GkDbhLsKMZGXzovw+P9asWI1IMowyT0hqrfxNfilIhofKhh0NO9CttjsGnDZAJmVxs0uwYTNmYktjbVEU6jgL+aijjsKSRe8I6zfgpDY8gTP2+ToEGjrrrLPwyksvozxUJjV6tuOdMnSgOPSffv1FZogTzl7/4UfwO5RuMYMDYZLCiXAmjLFjzsAnH3yMRC4Ov90nV9tv0DGSKZM9zTnMfrcHH61Yh2g6gpCLxBNl0NR9sQVJDVtoj7QiFKzAkcNOkuicB4CHj8TCzz+iHrua+54spkQ6kg5g4OjBQkBkHZatQFR+Y689CTDsH+Y1rHtvdakHmwZt0LCh4iTYbsIpbCSyfS6tbUAsG5MRsSPHjBZnzY3ETcHr52AL5pf8OvzkI6Vlzk+Bjl27Rfd+1bIV8AhjgBl0GuPHj5fNR4fOa5rPDNWhNPPbk+0iy+uCUwZ9sKY3efLZWLTgHXmGkXwE48aOkz3CwLEsGMKqd96T380Ygy3GnT9e0BlOm6IxI+QeCpaJDgEdGAmSFIVhP+1nH3ymAgdplbPjhGEnSt2UKAs5CFWVlSK8YegjSq1/0BlDRZ5YWO2U4l26RtyWmh5gxZlTJwg6ILPj4wnhU3z98VfyU14j98jw8SNEc4BTpfh5Lzz7fAll4L0kigl4Ld7SdU26cBIWvbxQINFwOoJrrrtWDDoznGOOOQabvvwKS5YsQcgRRAopCRI9FjUnYfCYIaipq5Ush4pbPFsMhAW5sViFL8DBPwteeFMhbMbdTp5xrqAVPEfiqCIJeYZ9+/TB3//+dzFWAYcfSdM5579Zept93Rw89OBD8rz4Nf6CSQjUVonCHrNDwpTPPPEUfErFAOFMuwx/4eeH0+3461/+B0888DjC8TZU+spFMGnklAmo6Von9V8qKi57jUx6rm8cAXsAF195sQRjglxIAKgcmeCIRQt8Lo/AzCS2ctzuv+64B4lEDFXeSsSyUQQcAWyt34YenXoiwadYyOJ/bvmrwOScyFdJYZh0Gq8/8Yqh/yC5GqbOvEjKInxO3FPcYy88/pwELCo0s2Da1ZdK/ZnoAp0p9wTFk554YJ7K+AybRnvWbJQD2hKtgrIJCzwSFgXIHXt2oXuPHoIU8mdtra1ipOc/9bq8R1u6FRWuCkybNU34FeUVFXJdCU5xY4BjyJNKyYWWQjOzOR0ik8VTDz1Zcui0iwzk/3LzzUKqtYQ4JCor9oNKnwxm2Wp25OFH4M9/+hO8dtVprsY5AfFMDGXOoChhsgn3ojkzxIawdZPdLfQl4pCyOXGA3JPz/v247AcGvrSF199yg0yG5FmJx6MlQpwus/DetSPk72nnrrP4jsQxvkZD0x3r2Nqvmf82v5aBs3B1Ogxn0a/h9ev3l/c2Qdzc8LQpgmobZWKdies2Nn2tHd9f3tRgz0vIJsOG1B8zZM9XmcsQ+lpKrHj1Rvt89tHDT9FJlvGj/aMdRkKaOk9hlkq/yriao80YN26c1Ibee5fMb7s4CF7MpZdeik8++UTYsfx9KrbRUJE8Q2PFaWFcnGVLOLnMqWrfnDNtUfraLbEWUXr66utNIjSRpSgIFXm4cfngpdVALSJlMisrKiRwoAAJI/3nnnkW3asp70jiQB6nnnyKfO72X7aVSDvReBSDThuKn3ZsxaTzz8Xq1asF8mPdfuWilUgiWXJojdFGXHnllfIeK1euLH0/UojhzHPPllY6ztquKCuXkYgczEF3zEzRAzeS+bjUgit9FfL5u5t246//879Ysfp9hDrXCHTKXnjOw+5c2wnxaAyfrF8vzoSwM58PhW6mXniBOBXOtaYyGDcX5ybTgBO6/n+UvQe4pVlVJrxOvDmnil2pczd0k5okSDfQEgdskCjCiCBDUhEQxSYpDjA/EiUL4sAAIjhiIwrMoAiKgyKhY3WFrnxv3ZxODvO877ff766z69zqf2499dx7zvnO9+299lrrXWmvDRD5yEc+YpPDk2mjjRufeiNpD0UPxsB1X/nKV2y8N9lPDIPjluffwiIhCA6Kn77+5a+nhsi51XP2qle9isYDT3jL5ViU98EPftCmBxCWA+iZPeEpT2DO+6qrrrLbb7/dbrjhBnvf+97HNYJixs99c/fZq1/9avID7vdP//B9m9tctJkBnOVs9sgbH25XHLyUrSxv+zLAPrHoEbp98tOfZoeuusLmlhZYbQ/DBmFMNDRCdS+UKpQhimg+8+nP8BAZ8ml1gc/E2HE9rsFxoAjBjmQANjg4Y8le+cpX2uzsLL+DWoePfvSjNsoCMbO1xpq97nWv41Y8CBLojLzx+9//fm6zRPgSRs0LXvQC8iot90aDY/n8f/+89VhvCvqY0/Ne8jzWd8CwQC0BlDV+5jfnOQ5EYLDt8tprryWt3v3ud9vOkZ0EdZwhjbV7+W++nKkghFxxEAgUCJQG1hm/ZeX/5aeTlq0wOtC9641vfCPvj//Nat2mR8bs+JGjrPrGAUef+hAqxpMfwBby0rfeeisbNEEWP/YnH2NzGRgm61ayJ/3if7IrrrnK/v3f/p3Hv4J//+Dt7yCI4+Q1rOup+ZP2Jx/6EOtjPvC+99uBnfvJMwvVFXvFG36L3t3C7BxzzJ/9xGfYrU7V/b/8shclUQuAOo5bzaC3fuL5QldUNss2MjTClNnsmbN2/dXXMlLzljf/vu2d3GOlVsn6sjCikgrr33z76+3Yifvs1Lmz9qhHPNyWzp6zqfFxe8c73mGjhWS9VxurBFzIO0K60AtIO7zzzTh8pGnlVpk0fsvb3spjWE+dPsWOkAf37be7b7+DkQNU9L/l1lttemiK94RvB+flTbf+rlVqNTt15jS9cuT4AW4wFHUOgir+3/zmN9tIdsTW2ms2nBm2d37wnZRljAmpRPyXF5sYEJm0Nak6nUEn/c4b38iCyX7DoUBmG411e9d/fZetljZsbg07LiZoxKLj3ejIaHrIC/r7ozkUaLlzeEdqpKCt87vf9S47fPQIj1xVZ0SBlgcn0O5tb30b5RG0Aw+/4w/fwboMyCJy2CiKkxOp8LE8WBalBW/9YoAuPPC/U0Z2gJfydtKVhedVXBiG33JwVdQmQ8H/xr0KhTzbIXsjA38rRO7vLfpsjQvbTZMohEDcg7qiE90APQ3BqyW2ohTX3/woVrnrvwbgFwfCjm0r2EsOLxbKAB4xjvIEkEGyEPrA4iFvffToUf6tgjTcC4yHBSTwTkwwnwzFCEajV5HL8TOEL+AJ8uSpAwfYB57KCc3oYReH8ISsEFil8ERgdKBC/tyZs/xdq1SZx4GSufP2O+zGxz3OPvLhPyHDD/cNsdf8Tb/wRBY6JW1EW1SeGAuFenWVCgzz1fY3vA9FDoGCsD/k4TfYvSePk6Fx+ATyhOh1DgODnuzISHI+fLNF0IHFCgsa+0FRPYzQMY5RxVGzKBRDv3JEEKBgH/aQh9JbhWJHMxM0bEF1Pw6zQTtL7MXHOiAnjPsDIFH5DkCF54H1AK2wDrgO48ZrgNKll15KcMPc4E1jvfAe1vlnP/uZPeQhD+F6A5DwPdwPY2b+eHCQr9matVJhhzwU6OFz9HHH97Beyn2Jr/Bd9LO/++67SU+22y0WGMbGWmIe8CaQD1fHK7TM/dY3v205K9hNz3gi+4Kj89bOvXuojLDOGTQzWlpOuyUBeDAXrB/Gh2dpvFCAeA0+47allVWeSw0elOKQQlB+C/cADUBf8C1eg49xT7yPH8yNh/dsblIx428YrXfcfjvPEGdDj9VVPhdjwzG/eA+0gYIG+IMeAHDwPWQIvIh7gLYYq3oPqK/CkSNH7Oce+xg7v3ieYT+MX3KGdVZxKMaE1xgr+Bnfw2+8Zp6w1aYCx1qDJ/Ab84Hsgvdg3GBseE9bi9J+07kcK7mR911ZXrGpyUk7feqUHdx/gN4qjH3QGJ0CT504wbMHcP46zqXHrpZLDh2ww2dPcrcHwBxAiHPV0XXuti9+zZZKS/ba33htcvAM/iPUDEBnuDZRi2jNi5qR6kaJXjQKc7H/+QFXX5OcK766ytwvmqIgZ4891TjWGcci4zS/TK3GRlegsXbGAFBBfxVkYc1BxyuvvJI6D+sLgP/Jz36a8CK8zcEhthUGDwPMETUDPcDD4BcYenBE0C8dBcIA8R27drI5EA+aKRZJb+k38CoKccHPGBeeB77BOHE9fuM7lPPE+uIPvx90JNYXQA0dCACVjgKfgM+wBRjNovAbwI3IwMz0DNcNXQNLONd9aopbR8EbiMCgYBlrWIERPTFui2hsxRPLtv57UMWcYEBL3wBDMA/8QGc0eBTvVlGc93Qlg2nO2nniep56vW8H6DIUPLh7QAWg65kx9nUL43vvPjV7Q3dHXe8BXTKjde0cT3dA9x66aODHKNmm8RMmk0bVBeidyfakUQUugsKBcIN5wGT4QdgSQIDXqCSFsgHDQdChgDAIMDEYnedkB4EBCEAwBO5zs7N8Dt4H8ND6rCPza3ZubpbPYM7OnWiTEi0INHOGyPUgv4HOOYGxEH6GkP2ff/1X+/nHPNbOz83ZF//HF+zgngOJlVrZsJuf+mQy9Imzp1NFDGWHAxe0dx1jx/wQbUD7VswLn0Gw0UEJZysj5wvhx/a3zY1NK6AjXLFos2fPEeQHeFym0fBQBT8UBiz0wlC/nTx92g4eOEAv/fjRo/b4G2+yb3/zWxQmABC21uHEKhg6K2trbJiBbW2kL1qZ5mElJiFzbYMAnTAG0BSfQQFAgPAa18kwYYvSSlL1iu8AkLGWUOI6phUAg3XD8/A9PAPXQ0FDCcDTxPswDPA+gAl0wxwFEBBojAe/sdbw8tFfG7lcpA+Q92PBGrLKtQaVCJTRbV/5ui2Wl3jk5enZsyyGQw0F0iTgD1QXI1wLgNS49VzMC7yBeQBMoVzwbPXCxzxQlQ2aMHWxvp4aQeBxXMs+5+E+4G8ZCaAnQ7YTE/S2QeMHP/jBnPOxo0dtHG1uq9WU35GyQmgPn0NBw/hBkZ/qDkBj3AcACmMR40HEAHMCLUF7XAN+wBiwPohWFXrQ2KWRegjxfl7MFc+DQlCBjZSE5BnFY1g3KF5Eqq6//nqOk+diVyrkd6w/xoYxYq0VcYNhiXHCm8N3kLrCjgREqdB3AE1m8B8hcQDB7l27eeQo5oMoS3FkMGnEs7LKIirkju87ctS++ZW/ox54wa+9IGm9HJoKAdRROc499EiL1RrJVr1MlqfzocENIjzgp7OnT9vVV19t84uLBC3w2469u5nzR3X68WNHbWZ0jEfQSifhmaAX1loGoA7QgHxg3OAJ0JV1Qhmz9Y2kmHdxfoHjh5EE3sWuEtAVPAL6oX01QBD6Asb3FHr2lzYpm9JrMiyxXrgGRp3kDdfgfhif3oPsI1InMO/wCDOZ5DxxNP4plaiD0OFN4Af9s7K5znC5PHSkxqRLx0dH6RhJj+3auZOGG4pcoddQ07K0uZ4aVwJKPwbIPPQneAM0xXzwHl7jp4qak7Dt0oOuB1NtGcPnPoeMazygx6Adg68HxYReWXro8XP1PIHkdvfB95pNGNOJQ+ivlweNuXowjwEdu8k0Lx9uPCot2wAAIABJREFU97l/76Hj+zIY6M2HUH8K6Nc98ZEX9dChKKGooUzAzOx4lM1S4aBJA5gTDIabY+HAnFDWuFZCgWsBgPgewnq4HwQCih/KC4uL79OTHBxMvJ3SJnMyUPZpUUwYfOBeEgqAgjAxQu3Yu44zhgHsUKawMNETGZ/99Mc/scUzC0nOt13ltptrH/ZA7ukFSGDsSg9AiWKsUOp4DzSAcGN8EBDMDV7sz26/nSCL84UBhJgD5n782DHO75prrkn2izdbKT3gVeKHjJjLcp8qcuJQeBwzPMGxcf6HkBEAcM54ucQGHdjGB48De50xZoAZLGcwkIwu5nUCgykkJxrjfShpWMqYExQNvgfAw7x5ilvwQHEdQEvRFihyKDfcH9/F+mJnwpU4t35piXMFKMCoQyQAa+0NODCiDEFGOVZXeLDNRrlEpbyygCK6UeZjkaf+u9u+weLIxzzpsTY7f972oVNVrcqICGoqsBasO2htbXECHTAXgA/+xlhkkMoLE51wRCXWGYYU5ob5gKfUsQy/5R3oOwJ43Bt9nNHVC/SAIYnPELYEcOPeI8PDrB2AAsRxqiiewtjA8zAyoMlwqAWiLuAxASjWTEfRYi0A4qAXaIzn4jlQjJCpgSGcttTZJUtCL6Wg9ph4jecqvwfDELTEHDAm8DXWTwaDDAjIAf5DzmTc0MDA/HB8YzM5JQrrD3ohbQWFz/H19ZMXccwogL+vt4/GAM5954l5+Sz3iiNChUgLPNzbPv81W60t20tf+tIkRxnOU2CXQHQ8DN0CmT/WwT3NFqMtaN6CqBia5QCYICMAMxjf8GcqjeQsABwVyn37zZZVg+GpqBZ3XoQoBWiOHxj62pWBOcIwhTMDYwR722HIwIAZRDTz+H0cCyJ1yCXDS2dEJgNHZY4nRyL6CF4A/+FZ7PPfm+xhB69BFvEM0ArrgGsxLq0/6ELZgh5xSVMCITzmkBOmgxOMWjwH3+eBILkcdQraUdOYQWOfYpHtkaFToVPgUADMDx08yPobOEXYqYSudLgGhjV2XKgoU8Do88WgKeQe9MOzFQXC2DGHPFKH3Dq2lQf3f2Nsup+PJOM9/b+YFy4w1Hc7DZ8sa79iY8jfVzKkuQnc9bpeh7Gc5L79Ncpxe2OtW8hdkOZD7fpbdIidbQ/oWvrUWLn2phu4D12T8r81QAgvLF0wFYRWoVoU/6DHL7xpMCCY9s4776RyhNIB4+A7UOwQBryGQsfEcA/cCxMWaGLxYXFg0XEND8Lo7SVD0gsP1bwaI72vkRGCCkJAYEh4Qqsrq1SwGBMYEswKhfGdv/3fdvr8Kds9vTvZh/7YG9jOdL1cIsPhBwoPOWAoTIwD70OZyovDHCDQAEh5m7gGf+M9AAmEBPObX5gnQKDNpAQX84FiQ1QCCh3V/1Cop06epCJEcRciF8h9nT1zhuOBkQNPCEAOIWRuBUoFYDuQeFcYowAIv/Fa7+Mesnj1GcaDdQXt5UHgeqwTvgthUyEZ5qa8HtYMc2Dr2UrSVARjx7UAftwT94AHChDAPWUQwLuTZwultffAfrv7+FEeScqiwnKFXvrs6bP24+/+KNkfahl7ynOeyh7+8GYA5AifgnZQdAoBysCQ94nPQCeME+PAmqkTmaJCqHoHPfAdKVfQCQKE7+M3lCDGCgUEIWVNRwg/796z287OztrA4AArtKHwEKVB2gQpJXS6Q9oEc7hkzx5WDo8MJFuykNN+yct/lRXn6ByHH9BQkRJFOFR3AprDWARtYTxiTclDbeSGk5RZN6Uj5UD5CV668pSgJQo6YTBijWD8gAc5doByX5/dc889dtlllzGChQgH+BrvM12wumaZRpM8CzpijJRNdvBr0LBBL3/NCZXveB88ABqem51lPQhCy0iVAQz/x0c/x7oMNGd61etfxUObsO1NoE4Pnc3rkx0WAM7NjXUaAkyfYF90Pk+DENu/wIfo6Y65Do+OWhPnEWBHDzz+RtNyzVbS6yBEHLH+Kp7EfEAHzBs8gLA16CCDD9EVGJj44eenTtuO6WnuUMC2w9lzCRiixwb4C/ly8DFb+6JAc+48DWvoFqwrnod1h/wpgsYzJEJEBO+DbpJz6D0YVR0eemjdTZ0O/VJMGgFhuyTWDtEE/C1egwGKFAicHvwNAyQxEnBWeZXzQBSAzblwmtvgYJKazKNTY4aHsagwLwZGvJYBrMiReAx6B/NaXV1JPVyPPeJbNZaJjVTwc+ydxziG+3mv13voCbgmx0x748AbI/g+ePdiP95Dx/2lP5gmRmfKEH3x993y5DG+rQp/hdq9EeKB3kctZJRfAOhXPe6hBHQf1tCN8RuDAsMlBQxJVR+uZ14PfdWL6FSVscOHD5PZoWhwLyh2KCAwEQBBnyF/gkWCwqSFViwQ2OnxhJwn9o3iPjgRCADfLeSiMcM6TnoUJ7kjKGl46RAQMB4qppEfQmOT//jnH6VHLC6WFu2XnvdcOzt/3i45sJ8gi+fAUwGzKz0AIWKueGSEY8TnaH6BXOQjH/lIKmyE6KEQ8R+ghXA4vGkAO4wQ5P/ByMijHTh4gEpKuVwxHTw65LhkzcOru+KKKwhGvCYYOvAKEGbAPeFhoKMYaKFoiKIJKmSUxa8wIq4FvaA4lA5RXhbrKy/Bd9pTHQHWTZ4/6AMlJcsUwKNUhRhSbXdxfwmGDCQIMyz7s4vzTD2gfmDp/AIbv+Ds9OP3HrGffu8n9uhfeHSaTwYAoFvV2uYG9xbjmWurqzTkMC8oVXm33F0RCgFVA4DX2v6BtcK6Yk3wN96n14x0TIjWgO8VilUkQ+F63B/dDxFlWV1btWKhSI8QChaFmviPGgoYXPcdO2a7duy0L/3pF63c3uRWKhSNPe35z7CBiVG2F9a6gXagIwAGa4GxyVjEWPADkMF1NMDQ+tW5aLFHIYWANcD9AE6K2gDkZvbsstOhzwKMWIE5eAGyiu2RmCuehblLQWMc2JkxMTRia8srSfi51WJ++I477+SzDh46ZOVKmbTFekGpoeEMdAHWQl4TgBK1GGhiA3D94Ps/wDa53F8dACkFdIbet5xSNnHKFxgpAIjjNw6swTkDqvdgqBf5akSV2i2G3OGINOs168ce82bSnU6Gh/gVv+WIgNdAOzgJkC3IB+S7VEMEMUNHQjlmRArhnSPld9eddzISCbqCftAjiGyC93ANfhNUQyoP41BNheQSdIW+Vf1GCmZto1HN5xINk43VVPwoHM5keIa5nAYYnsjd4/swiEAj7BDAb3wHEcFWs2Vjo6NJPdDqGj3yn/zHjxldwhjOz85R54EvYIiieyUAvRuYykHCfEA7rLtSuOCpJG0z3gHoPmWE9dBr6UnxtyJn3pDtNgYBrPd6twA8x/oL3IvptxANwLM8uHpAj6MBiXeehNw1FsmmZCYOucs44aZVbNa4SFGcx2LdR4YGnxlV+Gcu//kHt0UcWTzepQfzQtlAycnjUT4EHiOUKzp4QfjY2W1xMQUYPBBMDEWBBVRIHmAGAwDCgbAlwAmMDuEBsQHw0zMzSSvRVosWosYm74KLkstZH86EhlDU6hQQnhwVKvNheYJJAVxoyXjbbbfZSB7HstZZmfzwmx7BU4KwpQtKFOPCoqoaGs/GuBGGhHKDEsI1SidAEHFf5JAhKBg/aAWP/I6776LnCUU2NDyUjLHZpGJBLh7AhnursxbuDdCHACHaAOH04W3MZWFxgdtbINgYAxQWQvQIY2KxVcSE8Quc5ZVJEPBdABcMGIAGnkEaFwr0Qr0VC7rJ41UIGOuE70ABYT137NxBIwZGDsLsGJMP/StMibmqkA78A5oePnbUhibGGImhUsHZ21DItTq9deTRobAwdxom6BCHfDKOV52eJtBL0cFAkbGJNUC4V3UdSpVgvABIfQ+KBsYXfhRulcDK2wS/EYhKpbRRUdIHfC1pQtObRE0A3KRxq80c8SW799BDrFUqLBJDGPYLn/+8TfSMU+/irPiXvOyltlIrs8ob46eBgt0S4+Np3hHjBXhgDMo9youGJ9WH1q/BM/DC770dhWlxXwALIxtIPdVr3LIEnsT8wD+Ym6JrWH/QBTIB+cPzxS8ENMtYaW2d4e3z8/OkJU7Eg15AFTdSUQAW8BUMUTwPv8HnMq7A/8i3o4gUtEMPcx5Gk82mdQL0AEMhHD1r7UW3Nj1LtDTGmfBoXLRvz156kpALpkJCZKKEdN7QILeKIV0FPoJuwOEo4DN1YMT6gxaUrVAkK4MeugWyoygF5sbTFJGKCpEIVJdjXUBDFAxjmy7WB0YlHBzcAw4H1nD+/DwNAUX9QCfQHOPGWmAM0kesF9ncpFcLHgHvongNW+oI6IEm5N8QclcEEPIFYIdegpOEy2HITsKgWE/24WNe0JuIJmDLI43hRpPzgs5DvQx2wiCFCT7DOFETUG3WO/Zhb4HVFiji3qwZmJri7yTUnlSXY5uxABFrJVD1ACxA9e8Js2SE+eiA532tv3BDnyWGAtrlJnVHTN+FaJ0Hc3//bp46yL0doGONlEP3oL51nwTQZaz450pfC+zl/dMYcz3dL/DQAehiIn9DCK6EFwsgq9U/SOdsA1jlzQtA9BpMqb9BHBBP1nmtDjjdsu5k2bABRwizIwQUN85PLSGGnpM9tsksk44/3mpLD6cPl7AXr/b/ZTO2CQs75JsU0vBE9IwiZhWdsBoAIAgx91+qcT72AGNUOAkJlr/644eTyLDljPdFEV+oHFVxg6aikNmW4b3VGoLzC5wAI0Hj1mJ7xsO6eetRoR/Nwc9Jlr9nGlmrnqH8d5KJdFapin4alw8b4XI9h3t80R8e/IPwdrVGbwnVx+xHHRp9qNAxSbtsKS/8ifmpCYOPNMUWtsbiw1a6l85xV95LAsO93QHMZOmrwpsKBWubTaIlGCv4AOuC3RXI7fLsZO4LztrUxIR97EMf5TbGkpW4V/u5L3uBrVRLvIcfn+iP91S45j2D1BPBQFGU00QrlISu3iOH3Cp/3k0ZYf6YO8EgeAn+Ou/xxHzDiAv4F15GqNdAqB1d7ljYCt4vFpKjZdvJaY7ecxQPoz0oZCBxLhNU4nqHgUCmIC+8N/ahwxvCbhfqBzRLajK6w+/rPqr4DvdI9UMI0ytcT/5KzqPq8DA9rbUWsU6QjkHYmXgaIoQd+iJsJdMZ2uSNsD9bleiYqQ+xSvErKqle3npfejF9HpoJQe8EDxGGT6gyozEFHuWZBljfsNVPW3/JmzhqF73KwbsKUWs9ww4iypVy1mGNKF9sbJPUnXg6eQ9Vu4Zi+dvirQQQU50a1szr4thrx/1Fh5g+fu0oHhcNmaNtbZJy83T1Ok/RLL3n55G8l7SOFX94Xet1kHDR6xOo8ApOx4sxyzXKgVHZTXfpO3AYPWZkLn/cQ9rav4vJy5LBb4VttwN0NDlgn6+w+V7KQ9609uJK0eA1PlNeBA1jUgb0VkfoDgQmgxfslbAGLwKCYaWQOMkA6h2KSQRzikOAiSNIfacfL7haBC+kfuEgoBIGGRZkZghXyPNJofEkuy6Aji06UEQSOj1LSifgV9pPOKw+lSkZNmzli2kkhSPaxxaemA0MJiZMgdadKJQKefACJVz6PnL7HSAZDI1U4bnXGkOqAHhqVdvyhTwVOdYaQIgcKDx2zBHKUHtsU2ENAEQjKFT+6t4SGI3b80tKWwlMMMLkyYn/9V1551656H6kQy5LDxeABcUMD4dnUwewQ8Ee8ql4jRPmELaE1w7PELsmbr/rThvbNZMcsRsOXvC/8SyF2eN5iC8GcHwj5CisD2RMSg5ydn8/UNTeAPYg7uftAV/PIp1w2l0AAMgA+FyAjnA58rXUE5AJhGaD8cy/W20eVISOdv65nFt4j7TFd8K507iXGkwB0Js4hImCv9VV0L+OjUA8hwAM+YTx4I0JR6xuBlRMS+3AEV/JQEz5LPACPfZcIieUW6QRkQPOJk1qMJ/Yg/QGVKzQ9RloBP2D+SYnZCatizVH1h74w0MC2BN8AdIYT9glgHoH7wwJ4CgDCuMzRJyMn3waQN2PD+97HJEnLnp6Y5XjZEHnVkOVDnAKekhjSR2+wOvSbTGIe90TOzmd127tQ98O0H2e3usv3UfjF8DGes87MzSMYOSHHWQgZRMGWZB9b9iJDjDo/Zi9fiA+hTRcKj9XPf6GNqwoTAiKwFfECoDxeewJ4YEQLlhouqmsIS2ivBkBuJhWRR1sx9lqJhalO0kGA2XHozAmMVS611I5jnab+SGfR0gBL1AkYRq3z95VhBI0ZdGG62NLS0qxG1HxVXiVEFh2SQrFhRxP6MYFQEcRTHI0bYbeRqpkMOdKjUJOwXMtLhk2C2MnAKppBLUoNEXQRCFCEY8vNXjux0NXntkDPu4l5or/jgGd501HrRc9c0vZdzPKFJVglykUUsGzA5OGzk1Jp6nkvPeUYcPaS6HQcwtVsrim0wLutJwVXfIKiKF814xFITbcH/zLtQr84wWSc0RaBAfcBKVHPg9KnD3VwRNtY1EmlDeKmJCiwfvIH/LQodXlZEtW6BKVFruEZyJ6tt0P6IKQOwwGzUm1FDIGLgbqBL5wWlO8hp6f/Nh0Xeo1AZBSQE9qJWCog9cvBui8DwA9eOgpKEZbmGS0wVhIz50WMIFu8BD97peQSo5plgJ5kFE9D8WxigZ4w8YDi6eN52P8rW22KgxLW9PKiUAbXoSSedgVTrBMDA8CaNAHAkEvc57OqYEQRxJQx4AaGr0v/UNvPHESuP9d+7zVHtV1AgWg6/ARATV4XnKktZVMU/0oGhA3NQn6SvyC3zJIY6NE9BUgeh0dzzeODsXA6kE0vo/n/3jt2KmtnehZRUSkczVfH3noxgcoiuvYZhB5254WXO8QDUjuj6haEkH1UY0Y2DW/bjoCutP/ZB7wC49qp0UyYSuShFlFCVJ4CklqkgJ0Abg8Gv9aeWAVe2iRudAIeVeTohLu01aEoIk+6EkYhDkiH84iJUJ+xtrM2/kqSy+U8d9khBAGUwFJEp5KSBKDOV57hoitL0QDAEIqqvCArha1AHB57QxDsj1iUrFPIK8mIMYcYfjNpv+ytOUZC9BdWJHjAaBvReM5D88Q3gPHZ7FwCNBTpRxyNLIEMV4PaB3fl4UYni+GFS29gvICk1qtUnYhn6YUD4EQ4+B6bTWsUOrFKxeAht+LqTF4gJOw+HCYrsPcUFRHg6LRSAujiHUhReT5XsYoAR9AXsgnRim8aaYOEp5IQ+65XJJKCE1kUByHPPV9x4/byPiYlbHtJVo/L6AXU4jktzbC/Ulhj9Ir2nfuoxUxwFE5UesnvRu8EvX0jWUiVmqI0MBYlVKEccUIAUChmGz7YyoqHPpEuRCooodEA33KHQEACg7UubahNbXmoPMmoAhySSVat+mlstANECkL1CuIDiXfj4GBaxp4Uw+IDVPwAGVOMhw8bl1PYz8cjsKgNiKIoX0oXqLKX961DE4/Xh+hiQ0OUA2AnjaScbLLiEgYSwwkpGn4zwbT0qcBqFNAD4WCnrgxjUiPqBOb1z/SF9utAcLtPmQdL6T36P2zUwM/ctji73uHLDYqlEO/WMjdG7ae9zUvNMZxNmL6eH2vmzEsowFLgDNTPJh7g178tx2gk87RhDPXP+2xLIrDh6z6dSFu3UiJfeUqRWR8BwwdA7qIiMEhZICQvgAd95TygaCWsO0DnnII1aAQQzk5H3KXHe2taXwHAnGBMIZJgqF9DiVhvs59mvLuBWBSYF6A4/t7GkKYYutOSigNWwWFRiWSbsGDQkWcuZVEJxygMy8XvBCMJ+3RHBQDLXzaA8n3LgboqkyXVestThlXYrpugBx78N5DpyKHQRG8Sdw7znfpnumaB8XJaA2K8bK5pNoW22Rw4E4o0PNRHw/SMPT0w+04iNBEYX0veD6F5AFd10ChdeNvPFPFZKqMx3u+aIe831ukDOBH4TnIEOYGrxwFQeyrjk6H2MlRrlDWuL+63WIbUAFWNy/GG1riHdE4yTUnOTwZlbjeA/rFc4gB1J1CjgE8De+6TmCSFc45HKBBQA/GK+hFQIf3EKIPCcAYa15iQFeVNhWd+F6CDuOWqZVk1VOjmcZeAuiq8vch75RH4sYboTt/ci/450mT2W48hGvYQCbaEtgBrMEhkEesMLQULdIw9Mphe4fjbQXqoAn4Z2sH84W5fA8osUMBkqgmSDyRephBJv22L31GeYee1a6lIJPS7wISRB2xzTDWhR5MkXKJ7VGvQy8e8k7y5zLILnCYAlZI/8Ygrvf982IZ0vPFx/431r1ZS2oAYh0eG0+eBl4m/Pg9f3r+86k8z7/YsgYelDxJD3u8iennr+XfkTGaedDTf/4CQNeAZTGmOe9QEe29NBUOYaBSPjGgpyH2sPlezAerHeFGedg41QZKD/dRiJlef/BOSbAg25oMFXrIqYqI6SSRFmgkDClCUimGLR0+nBqHOfQdMYv/7YVM0Qspcy5KUEBpJCPMSUrfCx29E+RSwoETbGlJQE8iBwRiwxaTJDgoi5rFdEiBoaAkspD9WL2H3g2wMUbvSXfz4HU/b+lznkxcZph6kaEmwBMT636xwDC0jbB02DeMOSB8CZ4ASKhfv7wxP/aUfiAVCqaCiSxLl0ZQyNV6weq2ljisBtuecA9vsIou9DDd+klhkP/CgSEYM673qSWBHaqVacygMG5qirsTqrUqm7RgZ4X4JlZmftye7qLjllLBgRFbJzZhrAB0KeVUG3f5gyDkCqA8HcUTqvzVc6VsvBGoKntFcxjmDdsIdR14xBtm5Ouw/uRl/DDnm/zmc5xRK/p06CakWto4mTx42OE23sAVfXnbAD1ppIe6BJGgTkjyylxFXTHvcHyufkgRNhnYmhKnEHL1MFxhwFKGQ5pNbWy7GXOez72ST8ElALG+61OTmhHSPSo0THRJUvdAJwLbVPuTlA4+k8zifRmPku1tAQ2nhV2MycJnXmf6ywWIseEi7PE6OuYfr7O1Zl5WJMMpfYLDsSU7WavjcKeLFMV5XvD32dKTiUEd//jv+ZqCGNDjbWt+Hrin6BDTR/wIWfM/meue+hiG3PFF35xDAC3FgNfqNCThpgJFoVvYx6j8Y5xD914dCKHn4ai9bDFP8KKC1LFxjaQQg4uJsJy8A1f4orwzQp4+h54qRhdGT4Rv64eLEXLUYuYYsLV4Yppu3h0LS0Ko0ytmD0ISFC0MLWrluoLhwmsA6NqSQyMniSQI0GHdAxSgDKAApQSx5Un59njRMTetY6wQZen5z72HLXooHcNxhDWRoqHg52HFJ0YYaODz0fTU3He8tSmFjjPgmVcu5K0RIhmKViAXSw+JE9laQ3i/PPVICjWspcBDgC6A8cYAbpWGtVCAl81dAOjib62dp6v3mFkUV68lofcA6PhNjz2TeK/qA49tSzR2UCBVLNBzRydD8na0F9WDe6zovXcA/gPnJHm8rSp3tSpV5GE7fQsQUpTFGwpeFrznFytl1QswbB+UJb6r2gNsKdOasIYkSvkohw5RlVGaGrQCAuTOQ46R6wivOm1/ifz5Vg6zI38d5F88pyI72ssBghJwS5jrgrkFGRWgbEvDEGqncRQ62vlx0HgIu1kA5jAgBeiUm3w2Ta9JXj0YdHtuh5xLs6W5+S0a4dksLiVqbFXzpw4SxpZPTq+UHqBs8BCspMNcqv9cHYk3ILrtLNL4YoOk21yQQ49bv3qg9voJf3vsoePndnZ4HSeQFibpdadBnAC69IM3/rwMeGPGGwzJ30lhn8cR/a3f3tEQ7RL9m/yXLtYzYzrFvOnHhu2I/nmZBzz50QR0/HhAl3WAmwmguwE6i8LC9z2gS3FKwXuAUPgdbWPRC92H3JF/hAUpQCfDuDyNlB+FMRynKgNbC+q3gGGR0gpQB+sikrcABVopw0bMIlCW4Cl5AiUtxecXX8zmPTwBOseKxQyKDoCuE6RID3kpOp+e4cGkeY5AnV4t+ngHg8cDpsbhQc4Dmwd0rY2Usu4jkPYevDfO8D6OxoWViL+xrh7QffpGNPPMCYWOM+2xL5eNixBRQdSmnVRKo0cBQ9Yh4gFQ4HwYvkYkpJUe2+gFG89SCFrg5kEa92DBJsacyaaAnubwQ4MJ0EV7hGUceB5Hjhj7kH0xKJ4NevCAzdARUXu7MadhtMtstZL2r4ND3EOtHQteMLcDkJT3ZKRm0GAmMZy88YW/QVOk0S4G6CzeDMaIoiupwekq772yES1ZIY/QbThPQTRiMW3YNx8btFKs4n8cqMJtZyHcTuNNvK9tiaFxByNUofg04QNsaU1C7jLYY+Mv9XBC7YzyvcT7NtIq3ATXsVND8i8d5nnXgxXuIR5P9sqHlEHo1obvwagBfbDG3ihHy2Z4vwXk0J2LKzrHnpl/rucBDyScG6J5yNuzij7L0DoNplArQYcKaa6wSwNFzdBfknmuF6I27sAVyZ2MMj1fzbykk2Pg0+vtDZQEzLzRKtzxOkc6zOsn8RVaxwow/Xd8JMcDdgzo6IYHIzGOIKZYEtJp6RjDlmfycU7b9baKbz3Y6h4+L+7pTAhodp60xu+7zo/YJSJ6+3uTJkE+OwD92psf2Y4Vtvc20UTBh8y1ABBatQjVgEVwCTbuG1eJa5Jk0ABc8MSYdwzhZa+cKRBRWX8i80lrQ3qJ2G/pqswxHli/KurzjBYLg7ciNTb/W1agXwjPILCQPPN75sTfcQ6T93bhgtTzdx5ouo0OIUgIV1A4ilQob8aQO8Ajinl5AfIGmcDIK16tZxzK9SDgoxNeUPA+O8tF1ruEDc9TAxEqt1B8lgpoiDpoXkl5U6JQdI0Y2isHz9hsbemiBx0KP9wnBjRPH0SXxBNeqMXTSin5OpFU2aKxCA5ucXlh0SqJAiWFnV4+vCzhfTTuiPnTv+b6R/lryQN+96CxTBdD1RusAlEpPtyfkSUU9IWaGT93ryDkbYvnJS9KuHZ9AAAgAElEQVSiIcAh3VMdxunXR7zm+SyVuVbbCkiZuF0rqXy6NMp28gsgx/ORcujQEYGPvPGo7azeMOF9Q2+D7UBHRlLsNZKmYZ92cpvg6bp96TIIBLQyJqi7gg5g0awznET7GMBjHiadwpZz0Uz3T2nYDgaF6zHgezqQr9wujnTddPMu2ybjcSBNmhpJjk+9UdRNr+q9BGs69+LHOno7+VAxXWI/be0K8vKxXVFparS6I2d9NCfR04lBz0ZHiKy5vvLST8Vikq7zMnMB8HbRQ4ksIqqZnPam+/E+btcQ+jpIH2KtUv2m3g7hC7pH5ponPoKALuCSYGuA6E4U58AFVOorrMIjgYf3eiXQWiQBAicdQlQAX21x08JI+eDZfoGkGBJmTJq5yJAQYdNcUPgsZhAv6B7QNWcv3KKLXzQpN1i29UbSKSkVqqhiWMp/O6b0YOmv8QKx3XdViOPTCbFiwmuf18Z9ZbApJK5naW30W+/7CIM+E62UPhHwdKwvihZDdzGNA8+O+aVD8UbbF2MDKaaL+Ab3jyMMnhZeyFLhQ8QxbPsQXUQbyQR++zCfL3ChAnCejPcUpOQ9//h5ik6+8YsHG43d01XA7JVqo4GQ4dbuBSklf42XKfEjAR38GwBd9+62Fim/+4LEABL09Fxa5QLAj/ocdPJHKzQ06exFf38KPQU718zHA66fezegTgEGitM3puqCmn4++l5KDzgUXQCt2/NjgNZrryu76Qq/HvHwEkOolUY4YlnB9d0MEq+r5HB5+fBj7cZPXcjUof9iPo/Bbus1PNytXTR+rWJ9u60OZG3G9oDuHb1u9FG9gHZVpesd6gwgH9pGS5lxndowXt8JTmOU7hBNPVhrXsl72NKYpLtT3eG8cwJ7NpM4p77+DI5e0JOKvuhZmauf8PAU0KXUvDeqoyg9MMuDVjhTN4uBVeArBY7PfXs9Fly4wYkg+J4UpxhSTNCxKAHQvcIR+AuEYgCIBcszW/w3XuM+XpGK6WSRw4Lqum8hTCZm0ng8EmKvLPwcPU3iv7sBeqwM4+Y+uLdPkfhojL7rvXV5mALObmsshoxBEXOCB49IjgdGzw8qOoqFwXu12xk6eB6qcJXD19j8VqNuCj1WOB1rGgwybVXzRVHeUEyVYi7xwqUIvLGC9yAjGI/4WJ/T4seBGKGoJTZaUwGNahBiBVutol3y1v57L7v+Hrq/DAStsZ7vjbgLgCM669rLCQ/ycLnxmEfjXRZSsMl40OWNd9sOIzrevwAUHaDHsisZUoQsBkau1/9PQPeD8LIJb1eA3o1mfkz++d3+3g5Q7w/QExp2hq29jkkBylVD+889v3STs/sD9O3Gp/elX7rr2SR2sd3a4R7x+sU8kHRJTObvdYiX6W7z0vUASowx7eanaFHYbYX7CNApI257M+4rPPOOjjfsPah73kkM0CTt4/GOXUUDeAO0WVsUIs64jljkjNC0nkhRUnjoUjIYYOyhC9BlSeoa3FzWfarcXAtAL9hSzri3mtRg0Oz65EPNUbVlt5D5xQDdM6+fk1/QGPC6KXwvnGquEytKvqZS2MrfxYyJ11KgHeN2ClIMux2gx1a7Hxv4Qft743mJYT2gy8DyuxC8h63PvaeregelRPCZz7Wqm6CUuhhbTK1e5DKMMC55UxQkt89XzO+BU9uGvAem6/BMnBOv62VQSMgEqKKNBy2th+blDSumbBoN/lfr4lhI8X3cD32yRS/PZ3qPR1W6gjE9R+/p+eIdr9jxXmzweB7DtfDQkUfEnDVv8Z14yoO5X2OMwUdpPA95xbkdAOF6AboHCc+j3XZZSE4F6NLFeo4fd2wQd4wxAHpcZa21wbXdACGdj8vbbwe4AqRu8itAj/exez7oJr/+WbFe6QY+np7+7wCFFzTW8dcozSaayDmRLKi18Hagd3+A3m1sfs3ixkad+ha6oNOYi+ks/vQY43lAgB7LhV7Hxk2sJwGaCqd3ROfCjivKacixc64ufYF7SxcKNyVrwjzvrWsNtvgfheCdOXTqc9eJD4CenFKYpJWoZ8MuLdwnaca11UMloxx6HNrTTT2ge+s+USZJy0kxSTeh1sRo6QQFLm+f1ohLBIkY2j6k5wksPEG4MMG7j58r5a/f2ykqKb4OIYm6BHhA92DE77g9qLFh4JXSdmB+wf3CQPz13Ywmfc4ismjbmlfEUmg+KoLPPaBj7cR0MdgIvAVuWmsP6L6SPc3vhL3QGDsOSvEeOp7vPXSvMLUeHjwFqJ6PPK1x4IYPg8sb7qawuhlvUGjiE9GOxmYAdBS0bSeUuB6ALmH2ilrvaWwC0k4PNTkx7WI/Ovegm8LCe/V6tQPQfcRFURGNQc/y8noxwMF84ghOPFYBeixDooXnLy+/CU2b4aSvrZCp5in90w1oUx4PCtY7+JINrf9FASFU+fuUWawrLia7UF2qIo91jcboUyox7TBHpRT9+np9djFA5fNxLoTr3OYNX8mT7uf5VPfVFkeNLZ6v97C78annn27ypWhgdx7fAvTYofHrpzWJx0b9hpSnD1PHXQOjzoB+nqRPwK/tPHSG2R2goyDXY543kERTry9UaOsNaQ/ojfqW/BP/XF946Pe0Q6KvswiYieehBoc7fuSho1OcBuCBUwym05YEPng/BeSwXQmL5i0Uvzi+0vmCBUHIPOxllqJXqDMGRC1wB4OHiXmhjxWCZ7gY7GJA76Y8mENxVeyeVklRXme3nngs3RSdv8YLgRbd00nHmPr3RAsBepzD9/OEEhegy0DyIXfRyyskzwcAFA9KooVnXl0vsML1GDdoB0CW4ef3actziL1mb+Hib3j4es/zlb7HTmXRPn+vhPRsD2reevb019xkCIEmeI4HF38NZcH1ssd1PuQuGomnZSDht6IAXnnHYBIrQQ9Wmv/GxprlcknURHIohYHxqIZBisWDqvjEy5pXnvjbV857Wum7yinGCtnPy/OW90gB6EmP860agJgfxTOxIub91WfCKfFYx8Qg0yF76qoYt1RVi9Tg4Xu6iz6UVTMey8ywZ+S5SdHHHnA8noumFLtEPDv0SQB0hNwlI3EkS/TupnPwHely0d3rDvwde9gxTypCt53e8/r6Qv2aAHqs6z3v+AhDvLbEJJ5jsEV/6dCYj7cbnwrQtPtIsqOe+3jNtr0htSRAl3Ma62xPH3zmI4B+/Mk6mdVrnX1SPKCnDZVUAK5iYWyTCzyKbeMdgC4PPQ7NiEFV5YuBytr0gI7rwJQSPDGWlDwUuxSNV3j08vK5FNDxGe4vxaPv+8iBX2gyQdjrKyLGiknPu5iijAE/Zjo/fjJQOFGNAsBW2Fs5dD++7Rio2/vdlI7udbGQobb4+KpIzzQCJoW1fYTFr6eEudtv76Hi3h7QNG7v4cZWqsAL39UhKPJ+ZRx6kJGRJT7yIW+tla6H9YotYgpT6X4eFPzfAtbUQGm12Wdd8/DpJl2D9zzdFJ2QYYdte6K5jyyIfyVHHvA8v94fP8ig0Hdij6BU2mAOHe9r/F6JQy4hU4pEaA31XMlyNw+Tyix0gos9P81Zh7t4HvZGmvfQvZKVhw5A1/hj3sE1PuXgwYb32iIk/9rOqIjlK9UTyoe6quJYhn3RoJ6fgjeOEe3pTcOwUu5+jbwH7EFf4/WAF4OD+DwG0dS4oXOVTUPusf4TD8Z6U7LlAT0em+YKmb3Yj0+5xbonXpML9XDneeB+nTyt9T3v1KVyE84j97jj+ez+IgwK+IuXdF9tEQYPgkd1HwAofpTiilOm8Vi98+Dnn/B/25roFOp+eEiXiuR40Fcz2VboDkDDe2n7Yxhz3kNXDl3KMvX+3IEmEmpfQIMx6LUmJ8CTAsRrMDSEUsUxUiz8Tk+R+47p6YYwp8KzUlCxJ+eVIbLXcXP6mKk1xlgZiLjdANMTXh66vFofTqGHDAvRKQSvzLoJQqxc/Hw8I15gvLibeYUED7Hb83UvFWXhfqKllLgPR3bQ1YV35CHrfj7nrXX2AO29UDxT641nokAOvzEmWa4yBKUEpQSkYNCYRbzhQ+ukTxYh70YapvIKUNd6j9ArMipPMxvo6+/wrnSN5sT98e6kOc1f91dvcu/Je8XuIzyaBz4XnTyQxt4VrsPhLBeMu6NILelUlRo5Yauc+Af0hUxpHURnyUMM2DEPesDvZvx6QPeAlEZQgkHkjTGtsffQFd3RZz7ScSEQJNyKHLZSErFcaf7eIPKg5a+PDWJvEMUe4tbYk25rPuSucfoolgCv27O30wXewPWAH+sT5dDVDDkG1BScIp7AfbQekkONLwZV8P/FfrpFEL3uurh+TYri/LPvjyZev3J+7rS2bvwZh/wvuH9oUqTceGqoIsweakwA6GlUMwC6MC2O9mntfMTaRxBFSwE6cuhe97J7athyjdw5dlEB49g9MxTZAnNU9a7zI0RDVrmLEWPCSvEIxHBdLHgCXim6mDHikF0HQaGQAyDi3nG+Uda9V0IdVnJo3iGFF3sRFHp3PGQM9ngtC9QLnFcg3ZgttQ5BYBRFuW5xfnwYT6zoNSYxpj8ezyt3hXRiD6HDog8nKmHBBdi4vzfAFHJXcZLqExRVwfOVx5Nwek8an+l+MrYU3sWztNPB5+ekMEA7AQruCSHAPbSe5XK5Y491rJDwfYxfChKvfT5ffQzikLvnJRgkSBvhv8bTURSYzTEPpWJNnT+sYjyNX9/1AIjxojmS98hiwwjXiD/1Wexlg4YyriRHilZprJ42ncYedmFseegpbwbvMw0VhsiSlJ6PmnkjKv7br6s32MVH7EYWwv2aqwd2b9x7MEwAu9WRQ/d00RzV2EdyJKDXtTr3QbSNDXd/T9HC64v46GRvSOBePiTeDVDRWItHoYbmLH69vRETK3rJvzeqpWs8SHiDRXRN50QjHaeldepl6Wv8BiB7msQ0jlMCijJpDJID6U5vOOrvWP/Gcuzp1gmoSWOfWH78/aRDY0NUtMqFTm3ddH+MVzFvUGeGinIVNqbrFACd+hS9FrRdTa3JXaFrfF8vQ15m8LdP38KYKW1u6UDQHD1ZxIPatsYtav54ZUQlgsONPi085yukfTKXPvZBbS2AmCxegIsBesxkMUPLw4iBntdlzKpuH7dXfFpAX3SlcabgGw408QTUeLyR4pWsrtV7scB4xhUwxd9JxxFC7trwL/ppfGLGeIHFNPjti95EZykSLL6vQo6VtarcYb1540c5czAGBFYKVx4ifus9XCOlJW8CQkxmD8dyClSUDlHYWesVKwm9L4NQDYgEjmJqX5/hQcrTW4Cu8WAMYnjuAUfaJoCV6Kp1w3VIGSgiIAFPrfZwTC8AHXPGuGBkYD5smBOERIedyLjR+7gORXF+7OJ/D94XAEG0DUypAK077ivDxXsY8XMSOiWALgPQpw00Fq0H6KGaAhni8dgkN378XkHHypbH3QYw6wDKELWSgeJ5d2t9k2OS4yp3f60HEBl44itFe7YDc/++eLSbrvBy6wG9mz709KJ/ycPgOjvN+WcICHSv2DlRSN7P2UcBt9NPeEbSAhd7+bscEBV4N/ZQve7B316/eINLPC5j3wNmDNjddHt8TTc+4+EoDtBFA2+QeHyJ+ZC8yiKyJIfu17sbyHZ7L+0q6g7xoWyEFsMEYR3nzPB2EiKXDosN1pi/pJdl3HWmLM1q1S39Ad6DPkkdlFCjRfD22+Uc7jFCxhayCQ0yhx5zfZKKDXtpY8GTchTBvPB64IqVpZRHDOie6AB09MJWL2ERg0QMXi+Uvl9IrzDVVcwDQHytD8PEwIzxe4HpZuXF3/e00rY1WfkSXg9oCll2KIJo25poru95QPdWvu6R0j0cLakTr0BzjMFvDYTC8MznFbq8do1R4TGfc8cz1eFNXpn3+kRvzz9+/vi+0i64rwwMeeveA43nJwWu9+MITuqhu17fMS2lkKQYOhQamTs57lQNIgDomB8AXuFIX9SHz8QnpEPot58amWGwGociWh6M/Tzxd+rthi2BuFaekniKyqvbOY0GD2fLQ48jJZJb0VJrLECPDeBYEXuFFdOWwOrGJJnXd/CMOAfbCSg67W2rStcrRPztUzLe4Nc4lfLy9PF0ig30DmNB7WBdl7FUMbr9/93BKMnhw3uL9yb7sVyMvn4ssf7VuL1OkS5OHSx6aQmgaz39GklXxeP3z9pufb2+j404D55ep3pax3zkwXTrbxiuyaE9nhbifU87jxsd44/OIxd/6Rrx+3b8IUD3OXSBeNrZL3Tq5HgCVirCFetnb9zgb1znI4gy6JLrktavmrsAXfrGp3Q7Nvf5rd4hh57y7RU3PrQj5O4BXAPynqP3APC5vEhcg7+l/KEMocilsL3CSxcvhNwF6LpGgE4PCK1VuyqypCrGHx/XTXhiZo6Z0Vug3jKOFUvMUBQ0t20tZkjNReDnv++ZW16wf952gO6FlUIGg6S3h+NguAZ7El2zAzHbdh4Ixqbn+/XxSkRK2TMmxiGA8MIVj48KH1sr6vW026C8cnjAyi/7NRJjxr9jZc7n5rJJysadthcrNI1BwOoVJdtEBEBXlAKAjr/Bx/rbh8PxXNGMXjHOY3etasWDUlLeM+sGiF7etO6ir5Tt9mDOzqUdjTW6yYr3ND09ZNBtp+xwrzhHGhtdaIepOSjSIBooauB5SyCTrEdyUMrFDrcQL4omnlfwHnKOHSAddWr0gBPLIL8XzorAc8RjGr+nW7c14LkKOP4yWn/vhXt9022cMp79d/xzxWviJ8kd5QM5VhxwFYw9b/zpub5K3fOknuEdlm401j1jeRRd/XfidfYGRSwPCS0QIUgA3es/r4flbHhs6DBeeDDKhd55N0CPsSCRnOQnbpvLyJEc3bDPm8ZCcDZjQI/lQuMF/WNA35L5pLFMDOhpXUNoYSwPPeXlAOhc4xjQr7zpYQy5e8b3nioI463WOFeEiUmQPaArBxjf2wsVj0t0+9D9QmrRvIUVg7FOBBLxNE6/cDGgxosqhomVsl+gWBGkAqcT0dxNYwvNC6eY2o/Bh7z0XXxHDOM/jxUM9ymiF3YAGR8aloLyQiVGknLCeDzN9J1YCek8e2/Y4W+MzSvcbmAi/og9YNxTHrenh+cBjEMC4YVC4+dpYeH43ZjP9FpjlOL0ighCi0MyeEhLaFEKYUJUCeNF22MpeYGtaKjXMaDHvNINHHRPzNXTHPf0hofA19MnBoUMW61d2DrVf8eDhWinqI3WOv4tOsUeSKz0/bY1eVb4ru7vjRM9g4qREUGcEQ44StRqzD/67gVyr0KmUEPSoVOi+3jj1PO9ZLFZT3jYA7qu88aqH5/GKQ8d/CP+9AaTB9hu84vlUePw66Wom97TXLku7bbVatWOxjKx/tEuAQ+oXoen+VpXBO2xQPozXhu/lrre87XG4b+vMWz9Tjx0r2tjXX5/gJ5H17Qo5B7rt1jn+9cCdEWa0rXV6XWwmEPzG8p8VC+1HR08oKcRFcebiaxgDS8EdO+h59Tr321NRGRaOXSmXXzI/WI5dL9AUj4SVC0iGE3MLCASUIgZuwkkCadTxZzH5++lhfdM2iG8YdtaN0bSdR7QY2WYAkOXw1+2YwLPlAy1h8MYPFN7gYiZuIOZQtGXn6fGpBy3PCQv5Cl4oSgtnJYkyx2f+X3n23l5uocMNjxXXqoPy+P7CJtu56F7I+VCgU0UN9ZUeXmAJK7D6+0AXeuJ39rH7r0/AQfPIcfhCKH9qvjEK2S/y0FAovXhPuZqjXlQKT7ce2RkhOPDwUQokvNKWnTGvPid+wm5x2Dj+URgvx0g4fPtFKLm2GptHR/aDYgktzGwelrEY/Lgfn8GsYrS/P1xPxnksbLuBMYE0H0OvZsB7B0KD9DoAcGjaqN95J6eqYLu4rnjOuwr5pGsrke3p2N8L3+/uLGMZE1zx+9ujVu8DhB/ehCKDbBuQE9ZYyExjpDdSll4Z8zf08/J3y8Fj+iAGI1R6+GNG621p7t4yDtGokcHzTrWYWvbWsyDF9O/fiw43EcGbQyuwiHPg143B8ZJdojEUWCAuOQvADpkwR/QIn0T85ifizdIvJ4XoCvkjs8YZUUr69Cwjcdz53Nhe/TWgVU+1fz/nEPv5jXHXkSqILsUh8TE7ABE11gG1/miHSkcryji8FDsoXuFHjPbdkK/nTKLhdobJenChG51HQULjhPFUH4umo/uFytcPRegDDpLIcTeAucaAB05dNFPgK7XnsnjceAa3FdRAIXnfDW7wDg23HT/GHC8ssDzVEgHrxc/6+vrBEidwiZF6pWEV0oe+D3NGAGCMRMA3UdaNC+9J8PBK1ryNSpW61CICaDr/mNjYwT01dXVtDree7R4tqJRGEOsOD3P+xz+/fGn50UpCcma1s4rWFyP1q+xh+4BoRugS468MRcrUNFCRVUysi5QiK5TJD7zER+taTdDL7l/0ifb9+Lu0A8hfeQjQ5o/DatWcqoiIjXdlCreU4TGy0+6Dgi3s7gs6cXv5yZ6K0LYbQ4qilOFtPjAe8D++FrdI9ZF3mHRNRqvB0XPA3wG9S3qEC48vjPWu930l59zzJuSS68HvbEV86ru5XnAOxkxfyWvk7D7BTzlLvZGkl8DzccDerc18vvkvaGaPkJHT7s8PmkRDmehfsPRsyFqCkCXXvc7FGL9rPt7vab1E12wDx2d4vQ+5gp9kspQaC2uKveUT4KHTj0Xe+iX/fxD0pC7COsVqkKR3kvRCUsxWEBEqSxCkY5CwfFi+uMWaaGGinf2rA1HIWKSibAn/XNTyy8UgqXbTfj51gHzfhsKPvIhe33mBYpziMJNXjkIsLopY6okVVNEx6LyTGduiwgLFrZBADxwDjgPVGiZ5drBOgwKBY0FwBwe0NVABukJ/NfZ6exDrEKqNtogJq14ldfTHvREdjKJJxvOQU6VrfoJwLPvKTKUU6lW0zA0wtLYGiHgJ0DgHkiXNFtpL2/dnxX/eSibZB/n5voG6TvQ20fGXVtb45qw4r1eN/RiZxOHEOIiD1nb6pnkfHgKJEADtApzxTU4B1570Hm+M5Qy+wIk5wNYIccKeKwftha1anU+h3PJ56zWSmoO8NwsQvsoXkH4vd2mhw6AX15eJs3U75l7PnEOO3YGZHOGo103a8m2taJlOQbmhK1t6E6A8ff0h05iOHcb/wP/8rz7EJlKG6QEryBVPGqcBA8iRCFAV553jffwrHCu+5ZnxN6LSeQg6EulZST8kBd1xqo2krPUJRNUiiF/qPfE+7H3l3yejIdbe1Dk4w61wL2qoegVY+Be2uAJ84nIf3O1zVphvARYHFcJfgiGFnRCHTIeaMAwP9YBzwqAwHXE2PG9oE/AB5vVSvK9wAtJhqKdnONOYyQUlCEFED5Lmlcm73P8oVMX3/MAwJB3LVGqNI6T7U34nVRJZ5Oz4nUQTDhdkrqBZ76H41+jc+dBUz7LQg0D1jmcZ473k85leZ7HncmiXWgrrSPp2FMfqvC9/qRhFk66BJjmeXznloaGyo0NwkQXJ6HhpLJ+K8WDGhbpam7fC7diOgzHjzbrW8/DGoG3Uh2Ie+YSJarDY4TxIfJZZ2OVZC2oU7TG4TxwnpZHoybRD7qORxpnszTI1csT49Ya6wz3TC6RQ61raqgEWVVKSTo56WyYOCoEdFe/sB2oS55FV+ESQu6sIYgOd9JWOspPrZrm+bsVxrHq3m9bu+LxD6erp0pN75FrIAh7Li4u2tTUFBXfyvIKGXnvnj22vLRkk5OTVKQgPoi7srZme/ddYmfOnbW+/n5eC8KCALVqlf295+fO26H9B2xpbt6mp6bs/PKijUyM26mzZ2xqZtqWFhZtbHSUggfhgNK4+5577JrrH2iz8+etf3iI5yAP9/bbwuwslTAULAqZcEY5njk6NppUEAcGJKHcUXtcmFoCGN448QyN9xUCkWUGQKKHhi5jmaRKGYLL7SOoes1lU9CV4qZl12hZXzaP0n77129/z4oQqLZZbX3TikODVHB1gEU40hMLjyreTC5vj3nC42ylWrLdlx6wk4tzVmrW+ZyRnn7LW8bWlldscmzc2rWGbayu2cjQsN32N39jPdZjFasSAJ/1nF+yYn+fnTxzmvSDAdBX7KGxVGsnSrMZBJrdkSDdjab1FopU1giXD42O2Mj4mP3szjvswP79lm226ckOjo3gpA4CHLsYtdoEOKs1bOn8vB3au8+W5hcS4UfdReh2hMZCO6ambWN+iWsNRVfPZ6yE7ZW9BZ43DuU9kuux+mbZ0Gim0mrY6ZUFu/SKy+382XM2mO+x8b5BO39u1iZnpm2tXrGF2qb1jQ5znzh4pLdhtrm0an09PdY7OGDnN1ethbm22tZXLNr68opdsnuPLc7N2/DQkPUPDVqpUibwq+gOSiDfzlgxk7UCSpFyWVtpVKyYy9twM2d//8WvUaEhCFyylj3tV26xJhRGq209lnwHvFJtNaw4MmgbtQqNGxoCAK9szmrlCnmIIFTI29zSgj3ooQ+x4yfus7XVNTuwb5+tLC7RwBnpG7RsvW0f//BHbLx3zNbqq3bLs26xnbt32dzygg2ODdt6tWy9Q/02vzBvU5OTNF4w/vL6RgKwfT22vLaW7Fdum83Pz9vBAwesUiqz+h+GF2RqZWXF9uzZQ0UGWd6xY4cdv++EDQ4PG8yYPPC23rKeTM7+4s++QKMG6n3TKvaK177Kzs7P2fDYKDv74Z5r4Jn+PquWN2x69w5bqmza3PIilfL08JjlKw3L1JusZ6hmWrbWrlumr2ibpZLtmJyy8sKKFdpZq1UaNjM5bavzi/bxD/2J7RiasprV7Fdf8XIrtRvWHuix0wtzNr5jmmmjyvomx9iu1BKl15OxweFBmz11xqbHJ6xZqVlPvsDdGL39fTQKS9UK+QHvlTY2bbB/wMaGhm1xYd6KPUV6VRn0M2D4Pm+FXMHylrVPv+9TVreq9Rmas7TtBS/7ZSu367bn4IW/rKsAACAASURBVD6bXZxn2+g+9mJHP4xepnj6+we4NxlrtbSwZP19/QTwwb4BW15Ysj/94CetaU2rVMp261t/3zYaG9bINW2zUraBkWGeXgmdNdjXTz0AwwgyjrWFMQ2+4jXZjFVqNesv9lu5XKEOh4Fdb9RscGjIFhbnbXx8PAAgjmhNtoiBf5K/E+dis5UYwflWm/psdWHBJicnLN9btNXyprX6CuTzDLbWgiOaZsPFfmuVataX77V3/8H/B3Pe8pazX/+NX6dTUejrsdPnz9mOS3bb4vqqDY+NWLmyST0wkO+xXKNJXTAyNmrL1bKdX1y0g/v2G/cbNFvUU+OTE3b63FnLMYKXs1q9Rn023D9APVzbLBu8e+iSbH5rZxD0E2RU/4v55Phu2sj+PPJQlKjtbXH0QsZvvG2w07mFw9fuSBsx7B4OfOJOoHq946x0Gd8M2YcanDQFiW3Gl990gza5pZaXt8ShQGfPnbNdu3bZ+fPnbWZ6xiYnJijUp0+dsomxcSrp1fU1G50YtyrOVy7kbH5p0fbs3WsnTp204eFhhjCHBodsYX6eXlJPsYfKeGpwhMpiaGLMZhfm7dKrrrDb77iDzxgCc69vEBz60GWsULCRyXE7duqEleo1Gx0ZMStXrby+TmJD2Hv7em1qepqKA6DLhiIhROF74yaWXOJlxh66B3TlbrWgtHBDERUAnVXWrRbHCOuTh1WAKTJtAiRAA68JkM229VnOspW6/fB/f58CYJWmWbVmNtAP8xUhBQJjs1JNLGLkaTOJR3rTU59kG9kmQaQwOsjFHswVrV2tJ4aPZezciVN2zZVX2Te++nUK3fLGso0OjtmNT32CbVTLpB+8RwDv8NCwVTc2E0A3gHoC6IywWMYKmaxV1jZsZnzSyhubpOX41CTXducle+zM6TM2PTKWFDj1Fu3wfcds36UHbaO0ye/DK25slKk8907vtHOnTtsPvvcDy1neEFN52E0PJ7hCuH70v75PwHvC02625VrZ5polywz22uDIsK0tLFluo2r7ZnbReGjkMzZ+YI/96Cc/pqEwlC3a3NETdt3V19o9x45Y/9SYVQYKttmqswoaQNNbadrU0KgdP3LUpnbvtJVW1ayYt0GkAuoNO7Bnr/3Ld79nBy7ZZzNT0wTQdi5rhYE+Wvg8xAGA3jIrANQta+1cxlZaNQLxRCNv3/qLrxmSHwD0dWvZU150i+UHAVoVy1UbVCS0znMZqxYyVm4mgNmAUVlv2HDfgNVLlaRuoJ0YWT1DA3bP0SME6Qc84AF29PC9NKIGij1WW6/Y33z2r/jMlc1lGx8YI6//0oufY0sbqzY0NWYbzarl+4pck77eHvJgFsDTaFpPb5/VCznbqFZseXHJLtm71w4ePGhf+sIX7frrrjMos3PnzhG8YZifOHnCJiYmGL04evSoXXb5Fba8tk6DJN9oW6HRtt521v7ys18MZxBmDPsuXvyal9r86rIVcTIewuxQsOWKDfX3W6W0ZsXBPluolyzf30ujGPdpLW0Q2AGiVRB+bMDa/UVbWFok0BfKDRvM91q92rKR/iH74sf+nHTA6RAMs+d77HmveLEtt6rWPz1up+bOWW9fH+cPfnzoNQ+0f/qn79rY7gk7N3fObnz0Y2xzedXmz5wj7+7evZvPgiyubW4Q1IdHR2x0aNgWzs9brVS2nTtmCIAwTnPFojWaiJgVLAcZb2bsM+//FI3teqtqa+urduvb32r1XNtOzp8z683b/v377O6f/cwefN11Njs7Zz3FXurJ9fUNmzs3Z9dfd70tLy7b0vyiTY6M2yc+8HHcmWoC/8utsv32ra+30/Nn7OrrH2h3H7mX+gigWC2Vbe+OXaTV6ftO2O4dO214ZITAD2NiatdOKxSKVtmsWC6Tp/GKqFu+gMhTgTpgc3MjiTTQ00fkz2iwysuGblsLhxONFHuttr5he6an7ezZ01Zp1a0O53uw11rFnOWxDbTasNHeITv8kzvsmv2X2R+97Q9tIDscZtO21dKKveOdf2grG2s2OjNhK5UNq8JyzWetUi3T+RkfGLSeVsZaaMiSz9tCtWQzu3fb2tKybSyv2sjAII3TjXKJuqVUr1KHIOq4srREHTPSN2C9WayM2UYN99kqQoZ8eoD0NSQXAHqzRWO+Wx8CYahPAwjM04gXoqpo/xp2auD+2q3ESIzb8qY0WQegA8BD0bpqzwjofICa5EfFEZg0PQYzKhp6wJUKPeLeYo+VNjYI2EMjI3bv0SMkHpQ+vMDJ6Skrlcv8DjzzSrnCyfcUi9aLHsiNpg339FmtWrP1SskKfb0UntHxRJBpDff20duE5b64vETQB5jA04Q3MdLbZ/3wunp7bWFxkeAHoF3f2KA3x8rvoF7UeYchlgDoCOP4kFRH6NHlgOlZIuQaATr30YMloewRCsP2F4SE5fEmMcALAP3fvvPPQTiStAIAm55tDn4N/oWoSbNpK6ur9IoR4Hno4x9tNtBrQzMTdsfdd1lPNm97du6yxfPztmt6xiaGR+2eO++yH33v31Jj8HFPupEhaNAXDJ7rKdKCPnrkqO2ZmuF1MEAaiDZkkmgF170FARqyVrVOr3D//v1kvsXVFRsaH7X58/M2WOjh+m8il1vI2cLaCrdy1SpV6y/2WH+uaJlaw2obJfvuN/7BGtYgoN977qjt33mIwL7RWLUd+RHO+bE3P87a/T22aFUrjg5ZpVa1VqVmA42MTQwMM0I0t7Jka5mGjU5N2MbSimXKdds9PG5zp8/a3gP77Pj8OctPj9pyZdN6enutsrpuY5keGlPjo6P0HBrBc2jV6zY5Omr3HT5CMO/J5e383HlGmNbLJVrwUFwCdHg89NLbGYaJ1wKgj9dz9u0vy0PP2Jo17Sm/fAsNAijAwWyBgF4pl62Vz9pCddOyvUXyLU7LwmcAdEQzECEA8MHwAj0vvfIKyhNkCHx2yc7dtjK/YLf9+V/zqj7rsSc++fH299/4O4NviO8+/+W/bKVWzWrZlrULWSv0wHCoUeYapXKSIigUrNRqWP/wMKM18AbvuvNOu/aaa2xhYYHAiKjcfffdRyOZxkg76a8OWRsdG7dGq01DsgA7FIZTO0sPnR4c+MrMnvuyF1q13aSRojRcvVplZKQXqZFizs5sLNN4QToD92gurtuO0XGmPZbLm5adGLK+ydEkPF+p2WgOnprZ8OCofeg9H7B+K1irWbXfes1r7X3vf7/li722ZlV75Zt+284sz1uuv5d66JJdu23hzKw1N8o2PDRoFasZwq4Avv5CD9cfxjkiETBA0PhqaGzUFpaXbGR0xBbmF2z3zp22trJqgwN9tlFap6dUxK4NZgUKlm0jMtWyT7//k1arl22oMEDv9uW/8Qpr9+RstbppPSMDjJoc2nuJnT5x0oaGh3B8JIswZ6Z30Pn58X/8xKYnp6yv0Gt/8u4P2WZ1w0Z6hu15L3iOfeZTf2p9/X1Ws7q97q2vt4XVZfJLqVa1S/ZdQnkFnw4Uemygp9dWlpZtdGzMjp28z3bu3WPLm+sE9HatZUMDQwRwpAfHpybsrnvusssuu4xeOiKYTO+kYA49l2zqauP9vj4bGR6xO3/0Y9uNSC0MteEBO37mhF394OvszhNHbWrPLltaW7eVxRXbv2OPZast+/Db38coBozf1/7Wb9hH3vdh8teZhbP25rfdavsuO2j/dvuPbWL3jNXRPCmXpJfgwOTqgUfAT8ODdJzmz56j7sMiwPmcW5in01K3Nj1+thdvNOmkYJ1h2CEC1ci0DMvla1XSXHVo+Rx76Ko9QVSW0ctoH71PSfhdCkpzpgYDMDcknWQscC86MCvsYd9KpYXGMUrNqveGA3RucWTIPVglsbcKoSyXynbF5ZfbvffeS4Ij7DY4MMD34W0jzAvhRzgNHiPCVBBcADP2SOPmCIGMDA/bxvqGTYyPW2lzk1buA66+xs4cP0EFgVDpidOnrG9wwBaXlugVkODVmi0tLlohX7CZHTMsgjo7N8tQ2MzMjJ0+ccKwdQHgjbB/T28Px7G8ssLP8eyQ6EjyXO4sWbatzOVTQNcWDg/qqeXjAJ1hUhxIUyyyMQ5zu/BSkENjd592CuhJp3FgXaeH/u//8C80M9YqJRvoHbKT509TaRYTv52KGsq3P49grVm91bDZxQUbm9phl99wLeJoNrNrJ+d9589ut6uvuNI219bt5LHjduynR6xhdStawa5+yDV28NJDdvb8HEO4xYE+qzYbNIywrgA7iCe8RgAUwIsMiRRCMwkVIwIwNjximxubDD8jNXL05H0E8sFiry0tLVFB7L/8UlstbTCs11Mo0nNdm19iyLtZrdnff/0bVrQee9ItT+Y6n19atL+57es2ZP2GkrlHPeoGhgLhYS+2qza7vswoxf4du625tM5UBdIwC+ur9LCn9+yisVGot2yqdxAl/+Sh0T07+P1mMceQ+1jfoPVVW1ZdXmdUZ3ZpwQoTw9Yu5Gx8eNjOnzlr115xlR2+8y7m+rG+MEzvO33KxmamEkAPBSiw6wnolmXIcbVZZQh3rJa1b//l1xiSbGWytmoNe+oLn8UwMgB6onfQhnr6KDO5vh5bb9etODTAIsH+3l4rZnLWly/aAjw17CooFmiAIVyJSAFoisgW6Hj2xCn7l//1PeuxvPVY0V744uczxIp0wh+/973Wk++lcr/plputd3TQqu2GjU+OW3mzZDm0O87kuLZQHCMz03b73XfaoQMH7fTp06Tv2Miozc3N2eTUFIFtfWPdNjY3bceunba8uspQ8YGDB+3wkSPW1z/YCeiWhNxZqGcZK1vdnvn8Z1vf8KCVa0nXQkQl6hUYJ6itKFqhv8dmy2uMWNQqFds5OmHZtYq1S1UqZ6ZQmmWG0EFz8OOe4QlrlWv2uY9/wdZrazZZHLEXvOA55Dmk3L70F18xlAuuW92e++svYkqI+fBGywaKvVZAqmhlxYYnh214eMiO3n3YNlfX7MbH/rz9+Ef/QQ8dXbtW1tesXK/ZVddeY7ffeQc7D25ubNiVl19hd9xxu83snCI98kXs2kCjnTwBPVs3+8wHPkkPfWMD4N9vL335r9EzX6uWrDDcT11UXd/giW081ZC1QABPAHuZ0VCE73/vd37XerJF67WiveRXf8WmJ6YYGf393/s9q1vDqla3//bRP7YTZ07TAMG63XfsmPXkCrY2v2jXXfsAW15YpH4s9PfazO5ddmr2LMP85bWSzUzNMJJ6/YOvt8NH7rWBoQE6T0gnqAqfJR+IrgQ5SBK7GavUERnM2u6JKaY+D+67xO49ctj6RwasgWDlQK+dW1ywXLHHJsYm7PzJc/anH/yYDVu/VRsVe+9730ds2b1rl735zb9nQz0wZs1+6VefZ/uvOGTnlucZCYMDWS2VrC+TZdRvanCYoXR46Iie7JiYst0zO6gL8QNjDEBfHOqnnoHeGh8dYzoFaRXoVm43ZKu/xPe5mDetmgoVPEpHAtDTGhh3QJCMABVl+u8pnA/vHDKCseFzeeT+/As5kN08dBYMxoB+9c2PooeeVP0mzQqSpUq2h4KQx48ds71791q5VLLTp07Tgj98+LBd/8DrCCJQgGMT47a8tkphAthedc3V9v1/+Wc7dOmlBPyV5WWbmpwiOMN7Q/717KnTNtI/yDD14soygRChRVipAAlEBOAhwDOpVqp2bm7WHvDAB9qRY0dpUQ4ND1s707ZSKdkKhXzr4NCgDQwO0quF1UPCJpULSfFBKEZiCD0Aum8MERMO96XlEwAdn6d7m6GYEG5DUVTIOXMrCaoVrUWlCutyO0Bn0ZflbKW9ab/+ilfYvUcSowlWJpT7WP+gff2rf231csVGhkbI6POlFXvui3/Zzq+t2NL6KpkAecbxkVGG2WBYwMhCjQKABKHS2fNzlinkbb28ab3IDdcqBCzk7uDtkE4oIinkkoIyFO3B80IXo2rDLtt3gMoOYVYUsT3wwQ+yH/zbD22gv9/GB4eZ+2O4tK+HShkGF/KwiBoATOGpry2tkAd27tplZ2bPMULQM9DP0BgApjy3ZHtndpK55zfXbKNoduCqy21+YcH6s3nrKTWsXa7Z+tqazezdbYO7puw73/8nu+ryK+y+u++1B+6/zPZM77Af/ujfLTfUZ+W+HD38s2fP2tWHLrOFe0/YRP9Qkrrp76VBgMK7HArRGg0rr23QO6OAZjJ27vyc3fBzj7K7jt5rLcYak4Ib0BdhO1j6kJT1eoXgPlrN2De/8tcMybeyAPSmPeWFt3CsG2vrtnTqrO2amGb6anRygrnd+fUV8jA89Ea5yvqHydExGlMwFJH+QDQB0RmMZ2hw0C4/eKmdPHrMdk3N2OLsPJVpq96k4Ts8MGjLS4u2d98+eh7z68s2ODlqy+ur1tvfy5QZnnHloUPWrtQpI1VrMRqB/Pzc7Cx5BikwhNYB+KdOn7Yn3PxEO332rM0vLtAQg8GO8HO1VrdSqUJPK99MQu497ax9+c+TkDsSN/DQb3nJcyzbU6CMw0iH8YA0RKtRt3a9aotry9a/Y9L6R4etiULJZsZGrWBLZ2bpoaNuZL5RslZvgfwHb3o832eV1U1rNJAvHrBGqWI7J6ft2L1H7IorrmBk4/zaMmsVatk20wowfqcnJu3u2++gkYkIwer6su3YMWMjg0OsQzlz+rRdfdVVlPHTZ84w2gjAQJppYmqSUQ2MAbpmYmLcVlYXk+KoXN7qALds3vCv0Mzan33gU1Zge9MawfVFL/0VKzWqtvPAXlsur9va+jrlB+FsGE3DI6OMfFx11VV2+PC99NLbMLzKVRsbHmVxJyLQe3fvsX/6h3+0A4f22+j0qB07ddzWypu277JDNEDg0ExNTFijUrOJwWGmmagfYMBNjtuZuVlGtxDaHx8YZYQUeuLw0XttbHLcZnbOMMqzvrm+1TwL3jALf5MUJeuu2llrVFuWbZrthPFXLtvJ+47b8OiwzezZyToOGNWIAC2trrLWodDK2WCh11ZmF6y30GOzc+eZ5gEWjI+PWblcon5CtHCtumnTe3fZZrXEQtzN1VWm3corq9Yf0gSN3gLz5DCyVxeWbGp8IkkB5nOM+vaODNnyxhodBbyPFC5AfWxgiHq92qgRQxTK9oVt0v0KdWqni3AFcgq9r/qztJjVVRnKQ/eArl03DeDt/yOgayzpzo8Y0K950s+1BWhNFCWFqm+EVAB4AGMI9sH9BwhcEPT58+ftu9/6Lr1AhNzHB8fs3NKcjY2P23Nf+Hwy+/rmhq1trBOkYdVCUfzdV7/B7zSadRvI9dvDf+4Gen7f/ttvsdBDNZLI+z7zmc+0/oEBW1hcYD78H//xH2m9Lawt2PjwBEM+1z/iQVazJsOJO3fupGe/urZqE6FID94PW0ei53fo7Ob3jfO0JFR5uk5P2ibhLTaGoEOYnlsLUCcAYwD5T1jn2J8I75zVqEnjfChjeLyo8twu5A5AWLYqC9ye9UvPpoJFwSDyi1BQ8I6R9/38n/25TU1MUchK7Zo95gk3Wba/xxZWlhkxQQpj9uw5hmN/8O1/tqpVqDgHC4Ok010n77HXveH1LPBCyB3WK0L7s7OzSZgKYZx8UizDv5EvRj6w2Wax2eK5ORpesKI/+fFP2/G5E7ZnZp+V2yUq14HigD39eb9odx8/yuKjXXt221133mX79+xlDv6Ln/u87RhKQrYLpSV78tOfSlCDBQ1hnD152u767r/b2tqSjQ2P07N6xC8+3lbKm6RHc7Ni//w337RBKyKbbYubq/bsX30R6y7+7COfsT7L2/y5k7Zrctp6Cr32zF95ri21q3bi/Dnbf+AAAf8hh660lXPnybszl+yxz3/1r6xqDRuyPiu11uz5z34OC2a++rm/5DjPby5acaDfnvbsZzJEDoMHSgXhRuxMgBjD+IABU2xlbLhq9s2//GvSDdcC0J/2omfbvSfvs5nJKbtq7wH76Ps+aL2ZHhpmx1bO2Dve/V9ppDK8a1kC0h+94w9sZmg62XtqZs94ybOSUGqlzJA4coVYl95cwSZGx+1Ln/1SskuA19etxwr20Ec9lGHiK6+7xg6fOGaVZo3FjBg70jK3vun3bLp3nDKH2omb/9OTGEH7n5/7q9TbSAA5Y69/2xvs6PHjVuzvpfGKCBnytGdnz9mBg4dsbXWDtEDIPddoJYD+3wXoOStZ1Z75nGdZ38gQ0x8o9nrj699gUwMTNIxQvfHGt73J7lucs8161Qq5nO0em7I/+O032b6xnVyLEsLK77zVbj92L/PDE0Mj1ltrM3plmZytrazZe9/9Hts5NmP1ZpXpuoH+YfvPr34ZDS5EWQDIq2trtmtmB4szd05N20f/24cZ8Cy3N2lEvfKVr6QD8Z53vsdqrar1ZfutEfTSH7zvnXbX4Xs4dxhYP/jh/7EHPfg6Q8kMd2JksOe8wXx0MVsgcH32A5+yRq3MtYLif84Ln2tDE6P2O295s81M7uIaI+//kl9/MXUdinjBY3ffc5gFaUiDDvYPEtQ/+J4PWLlWsqHigNUaFRaUIW4EWX/Vb77Gdh/YZ6fOnaUHjmhKf0+vzc/O2ac/9gmm5eDd43nP+c/PZwrnJS//Nds7tofRFWgufPbO9/+RnT53xkrVMg239dKGDQwNhqJQ7INODtRRzRHqBD75bkQhsnb0xGG7fN+l9p73v8ve8JtvYNQAd0YNxcvf+F9sYnLKVpZWrGh5a1calm+afeJDH08r0MG/1WbFXvOaV1uht8d2XrKbBZ3nVxYJzMVigcWQv/2q19rOfvAO0jkN+823/C4jP+96xx/aWHHYltcXbWJogsb2i1/9UtuoV613eJAR4M1yyeYQmh8ds+mxCRZ0Zwto39zpnXtP3efC5UUrdA7Hh4W/0bZBgS59s9CO21e4C4zloWtnE+4fh9xZ1B3wSZiURtS7eegA9MQ7bxoAnQVe2psZRoaqzo31dd4YofJTR05aqVHiZPpzvXbs5DE7cMlBK7eqDBs95GEPZQHGjp077TxyGZubLPz52Q9/mu48xDNuuvlG+843v2PHTx6zSy85aA0UMbHyus/Wyxv24Ic91O66/W4uDhhuo7ZhQ8XBZP8qik2sZb9wy1PtJ3f+zKanp+mZn0cF/MAA/4s4HtAxAFW9dwN0LYYWVfkQ5TjwWieMAdAh4Ny2g60mNGDDSTj5LAtqKsgtb1MUh9BBFe0PzeznnvRYWuzTM9OMYAAYBnuQ/92wH/zj91l8k88XbbW+aY++6XE2NDWeRCIWl2x9ZZWGyw//4V+TQrjNJZsYGE+3OyDsD669+ZYnUej3HzxAzxj04f5rtx2OhYMh3A6vC+HPZqlqc2fO2ve+9z2mUsZHJm29Xbb+DKA0+cEc8P/pL/pFO3rsGPPth++6m9791//qaxxXwQpWtpr92n95uf30rjvppeN+Y/1D9qO//x6FtNQoWy7fZw944iNs96H9zFUun52zw9/9kRVD+Qyec/Nzn2Ef+fQnbXhg2LLtlk1m+q1a3rS+vn6qkj0PvoI5vJMnT9qh3ZfY2TvvtasOXGpf/uKXYe5YiaPOW8Mq1k81Y/aYGx9t3/nWt62Qx5NynM/Nz3mqNfMZgjr6rDJfhgLI0A4SnepQpANA//sv/09GN2AYrVvbnvqiZzFPjoJFVG1/9QtfomJNDLmSPfuFz2eUAjUp8JwB1N/48m0h5WKk1c3PeIpN7Zix1Y115t8P7rnEzp85Z9/8yt9atY3CyRzpihQNc9lh4xCMgUc/8TE2c8kuGhjIE0LGEdr/3Cc+az2WsyY3PGXsNW96rf3xu97LFM1yeYlRn+HCMPlnfnPB3vCm37H55UWb3DFDTxC1BfAEx8cn6KUJ0LONlvVazr702STkDp7DOJ73shdapRmOgcxk7dMf+xTz/oARQPrTX/AMy48PWzuf5fn0uUrDPvPHH7aRXB9pUbaGPe9Vv2b1QsZGRkdZlHjmriN2aO9+e8vb3m6TQ1NJ4ZbTpKzNaJaYSnrla17NNYFxePTeI3bo4EFGs/7w7W+3nUMTNr8yZ1Oj0/YrL3+x/dknPmtVSmUoDCVtzU4tnrHXvfH1tufAfrvj8N12+TVX2cbmhjVqpVCEl7d6DTty8pZv5yzfyNhnP/ip/8vYd4BJVWVb78qxc5NzlDE7jgHTmLOYIwpGUBFUMKAgioqiMCBgQERRHCMmjJhzmvEZZp4ZCZKazl1dqbuqq/5vrXP27Usb/td+ft10V9W995x9dlx7bRbQIJ8A+0Fxwzlj5k6K5jqFokS9MM4eXh/jkGHUK5Blq62VB+5bKm25NikJxPmM6zaulSF9B/FZt9bXsF4dDoalLt0kF1w8jmA3oL8RlaOLaPa0WykR6zetY8nkmuuvk6kzpktZpJLP2JpslG7xamlpa2W0OnPWzRItjctPa1bL9jvtwMwQ9YMdUwolp5irQMErD82GQTfkLnAw1tesl749+zL4SElGrrzmKundry+xByWxUmaVls5fQllN51Kmjg85LOYl4jGz1yHXl0+5UpqSLdJrYH9mq4B/KI3FZM4Nt9mOEeCUcjLt9psZrFQGSiWVTUh5uJRr05JtlUi4RKbPvVnWb9nEUmMkFiX4E+VPOO/IGLJtVtvibNub2yCr/tcMLc4GbAET2Gjb7YLBcndLUS/attDfa2mDy4wo/c9Accrj8X8BxTGT/Jcj9mWETk/ARuimFdBE6FAC5aVlsnnTJhmx3Qh5ccVKaS+2MdLA6+ARh3whSWRaJRYp4bamOzIy+uyzCZJDOhgXqq6skuefe07CfqgNvyTSCSmNlrIGZJo8uEIS8KAG1mZ7pgOS7oDXHkLjFe8JEQgRnmm0eMSlqZiWk888Tb7++mum9wH5R4ZAe/a4kK4I3UG8W+pEdw3dvWhq0LWurt6ZbhLTr4EAa1am/9K0J6lB9wT9THO7DToUHlJFQLn/6+2PGFml8m0SeSOgyQAAIABJREFU8Idl5MH7SqatjS17QHKD8ARe9sdvvs/nbcuj/hiUUaefxDYcpI2BOi8NhKUkHJVXnjOGoCXVLOWxckkDNYyZ8wALAWzSuEV6VPaS0847g+0cqNGipohWFwKwQNLBVogOGnRvrsA0ajBflMpYqbz8wkoJeM1n1SUbpTReSYUEMBI9RvHK5tZaqSrpLgccc6ABWQGMU1sv//nsa8nkUhINxKjgdxi5i1R0r5YsAEdlpbJh9VpZ+69vJdnaJCUlpZKVDhlz+SXyP9/+h7X4vwwYLEvvvEt6l1ZJOpWUcCwuWzLNEouU835gjINUCH6iuYPRmKRE5Mgzj+O9AWQVynbI6y+8LL9u+FV69etPgw7IDOJaGPT6xhrpU9lTy2mSzKOtJSJHnXk80bowDNoSBCXsEE8EAxJEK06byGtPP0+9BgWYFJFjxpxMUB3qup5Um7z57CssxMDQoSt+1JiT6ZRCBkNeH1s433v5bbY6GTPpk+PPOdlBLiPlCnT1Oy+8IbUNW6RXVS9+WlayEpaABAWsUiaK8nkCXOvDTjqSe8y57ah5JlPy8pMruWY4p+3eDol4EIkagpqwGKVa31ov1SXVXN/19Rtk9j/myM/r1jDShkGPoW0Uvl+uwBMJWSHmouiVp7YBxRXlrHHnEKwVjUXprK548EmaAKwF3nvMGaOkalBf2dJQZ7AXuaKsXPKYSL7d8AOIV064aLS0+8x0RpSiBlb2kFtnzJSANyKpfJqyH/VHrdHMI+ntBAJo27z+hmksvyDyhZJESe+55SvoXsGxqE82SVm8wnkPjIzNuUkmn5GIP8r1vOiqS6Up3cpUbnOiScpKomRrC6KGnjetev6CVzxtBXlo4RIadGRfGupqmbKHMW9qS0gkBEBeVuISlXR7ilkuGPxxEy9my9WPP/7IMuf8Oxbw2bIdGUb50J6t6YSURdEuyMZ5/gesAopBV864mlkflF+QNVw09y5iLQxIEdKBPgDITJ6fBdc1lWkVfzAoQbSGSodMnj6F/fsFoNQtPwCvYmmG1eAF8z55ePYSOpEwrl6Pj8+EtYdOwfWuvGGybN1aKyOGj5Ctm2vk/nn3M8MQ43rCpaRGtgBhkVwRff1scJOrb5oqzdDzJXEzF8Tjlfk332k6TDTAKWYk4EG3UVrivojk823MXmQLKCUGpUUycueCefL1t/8r/QYOYOaypamZugmZzTza1uy0Qk2L0xS5Wpk1Q6vsnU4pt1DkGnfl8tfXa7/676Xz+RnWoEP3avStKHf8HcGW1tPdtsldV/9NDX34oXtz7AvfYIkt8G8ll0BkDe8SpBv//eI/aAphjQgC8re9dpdYJEoQD1o83n7nHSkvqZB0IUvlv/9BB/DwoG6Jg/yvjz6nwty4ZYP069VPahq2ynEnn8iHKQmG5ZnHn5Se1d2pFOH9RuJxqtwd99iFNREcdrQWhXEHqDtl0+KJRGXHfXdlWh+IerRcwMPF/511BkP8oOLvjtABtnPXQNwIR91YTbe7ew352dBoPtMjD4MOJQ9DRvYqm6b1hYyHT4pLi870ZNoFoDgoVYgusyNMi/gki35bECggXQWhLBpAHeIFbPuu+/5NuvXrLRtqayQSCEr3YFzefmmVORyIwHxBOfLoI6WppZltOjAu77z5rrSLidNhJA4++hCixwG6Kgb9pjxgwxummEB2gIgxV5DyUFTeefkNHrhsLiuBQFiOOWWUbKytYXoSAKU3Xn5DkkV0MMC4I82Wl73330sqS8vYhvX5u58Yj5ZRfFH2PGQfk8b2egicDBa98uELr9PzxheoIPY/8QjWdzHatDpaIu+ueEmiWOVikSCllK8ghx53NMsaOOAfvfyGeNpyZkoaUub5pJx1/lhGBmXhqJR7gvLKsy9QMaQLOfFG4nLAsQezTbAkEuHevP3S645Bb0onJBotlaNOH8U6IAw6oyu2KZpUG7M2ABqijpsuyKsrOg06Uu5HnXkinxOKKJITefmJ56whwzMWZdTZJ0te0325DqZGV/zzSTq4+MJ+n3jOKZLJtTEbg2zFK8+spILGSiI2b5E0I1C09gF0t+yBpRILRJ2UfVraZfS5Y6g44ThAZh5ZvIy1XfRrwx2qzzTI+WPPJXobEew7r77N6+PvMCFQ8mddeA7LCwASohMCqXeIf74tz/olsAMaoT9ta+gaoQPghHNC49yek6cefILrYOK6gpx10TnSDEUeCtCZBJL5iXsekDijY0S0Hjn/6svk17oargP26un7H+Y6wPlD10Rdol6uufZaaU60yPY77CBXX301s1bgYUhkW6QsXCbnjj+X64IWWwBQH7hrsYSZJUDELFLb2kDHpbaujkr6kfuW2Va4Ttm9cPKlkvUgTZ+XorcoQV+RBh2RJgy63xugQUeE/uD8+w3XhB3zmWnLyDXTrxNvJCBNqQRr2MuXPERgY10TAMbd5JIrJrC8gudcMHeh5KSdTjmO53njzmUPfDQSkYa6elm+9GFmOHCqEfHDubt48gQTUSMr5PHKkrvuY9tc2Bti9gsyPG3mjXSegCeYO/M2iXpD0phqltIYcDpFGTf5YoIIt9TWSDgOJwlOqiGwMRw7hmQm3OGXB2+7V7ztwtIZnKKCryi3zZktDc2NrMejZBsNRaS8pEymXzdN/B4AOU0wCJmcNO1yactlKbt33jLbZlpMSIkM1Q233ESAXllZucRCEbl16k3S1pYi/wb2slXaZfLUKQRIAn8y/drrpCRqAkusB/Z10owpks63ExTMKLYoNOjQLT7ghiyZmdbI8WyKRHeXWzVLq+lznQWhJE1quNXgup0CdYL0NUzbI0OLllWSDHW2y7mvCScCOktT93idRu10AizTp/7OM5R96JpGMUZdAXFQr0Bug+3r+6++5e+TmVYpjZTIXvvuRVDU5k2b5S/b/4VR8abNm+XLL7+id4UF/fthf+fF0ZoDwMknH30ssYBJo0E8Tjr9VNnS3GCURyIlf9tpF1NnRCuPD1FMgXXQ88ZfRDIZgIsAcHp06UPSu7I7/buMxyM77rfbNgYdD6kGnUxxFhT3ewadRDC62r8zIEJr6ppmUSNvXSoaJY3QlUUMoDgAqVh3DfoN0xgMAFKSRa+oQQ/ihrJ5SSdaJdqtirUcpCZ9PuMEGHIOD6NzKKpTzzpTWtrSki12SHnPbhL2+OSVR56UimCUnhyM2VHHHM3aOLIVGzdvknAsyv78jz742B7acmIP4HQM3X6E1LQ00qgYT9mUDCRvonP0FqPV66M335NmHNBy1F1FjjjxGCJYAYZD6hYp4w/e+4R/q+pdJtvvtpv06t5D1vz0s8RDEfn0nY+dNDIO2V6H7UvDAOWBTAGiug9XvuEYdBjyfU84nPVdrG2k4JVPXnhD8umUxCIxKqyTzh0tGxtrmdKG0zC8Wx95ctlybguugQj80JOPYs126/qN8uHLr0vEZ3r68fe6QlqOOfF48Xs8Urdliwzs3VeeevQxIqCRwoQSg5I89MSj2UeL/+F0sbWQJRS0KPq4bogoY9mCE6HDOWqWPA06nhMGL5oXeeUJ0zOOdc4w1XwySVOoIEA65As4Bt0kMEUOO/FIOrPAkaA9cfm9xsjAGLbmUjL+qsvl+59MaQN91DuP2F6uu+ZaaWltlT49+zEiO+JEk7aP2LrqyieflzwIcfwhRnaXTL5U1q9ZywgQoCIou1mzZkm3sm5WMcLojmG2oRhENAYOfb/poW0zrUBq0OFcPf1wZx861vq0889ghgCOb6E9L08/ZAy6IX0tyJkXjZEEVG/QT4MOXgEY9BgcRBA7eTxy8CnHSmWfnuysQNbnmfuXSxE89t6ANKJ/+bZZ8svaNYw04WQBqX/3nEVOzzai4KlTp/I8oKUJJadnHn5SfBawBpkbd8UEaUwmSKwCx6MkEpXFc81nqIN1AQy6rygpGHRfQXyFnBTyeV4XBl1T7r6cOCn3mk0bpV+fPqzHj73ofHYdAKwY9AVk7s2zWbako5FOELl9y6xbmYloTjTLkruX8NqXXD6e66flT7TyArm+bPFSBl+OQb/SGnQg2r0+uX/+vY7exrm55/7FsnbTBj4nCJ2qQjG2+pWVVBhmRumQcy85Typ7dCM4Db8j6xuk0UbojkHP+eTBWfdIyBM0fefeotzz4GL5dctGqW9qIGEPuETqamqlJByT+bfNs4UMjyTSrTJ95g2SLKSkoqpcWhuaiNOZOeNGifjQ84IShciMO2bKpi1bWFLNJNNy+023SFkwxrxgWzEnV8y4ll0ouWSaAF/Uxm+7dRaNJbK7Pl9YJk6fTGeUMgt7YMl2EK37oZ9thOzuM9fuJne0rRF8V4PuZj51R/d4rwKq/8igt+cgw39s0JX+223QlRuFzoFr0iZt1ZCD9iDKXaN00pJaykDuX6FAoo1XX3qZdfBYMMpU09mjR9OIIP+Ppn2wTkE5v7XqbZvaAdF8Tg488ECm3dGm8s6bb0ksxDiLqQ6QyER7VhnCg9pGSdU1yq+r15pMgc9DkMy+hx/MSA0IbUSOAN+s/upbkgzgRpNSlJ32/ysRrDBciNDVoDtN+pZG0HZabFNDJ49zl5YFFVjdHI3M3V4bN5/pQEO/ikiaqHFQj1pQHNuNEIl2idCRckeEToMOa4pSB8AZPpFUNi2hSFSy+TYq3HQ2xdQLPH8ox32PPFCCpTHpQC/zpi3y8/tfSADvBzpHRHbeeSeCAtGuBbrLsooKptYff+pJZk+SubREAlE5/rQTZHN9Lck6cAumZcY8A1nLCh4JFEQ+feODbaKUfQ/9u0kjl8bIPAW0KDIwaIMD8Ko1nXIcOKSaYaQ+efsj65GbqHOfIw6gYUC0gC+g3D9+8U1bVRXu9z7HH8beZRyWuCcgH72wSrztOQkFQswmxPt0k70OOoDRNmqq6776Vjb8sJoOSTKXFQlF5cjTjpWW5hZG7v95/zP2yHJ8a0lUjhtzBksXqMsBnVsVL5Pq0nJ5/KHlzr02pFvkxLNOl3zAKwV48pYmkoBI7L/Xx3UDujuWKchrK57n2sEANUlOjoZB9yN+9Eg0J/Laky9YVxfRR4ccd+bJBERin2AQ0R/7zKNPsiZpHCyPnHD2yXSUhw0fJo8uXi6t6SapjlZwT4499QSpyyeltKqcfACZ5lau9w4jtpcbp89gbIga+Xfrf5LZd9zBVigo2IfvfdAy2hlCoSNPO5pAIRiwdEurtDQ2yWsvvsrskYl0CnL2uLF8LdYB+4IMFLioi7ki0+boFgDuAwb9yYceN6Jkswxq0GFg0Ga44mE8o/GzYSjUoHs0QvcE5Ml7HpAoMz5GZo4551QJV5QyC7do7jwZXNZTCh05aSsWZOKUK9mKiHYsAKQAxoWu6FZeKffOW8hIHslmZK0un3wlEd5NrQlZds9Sidn7QK7iyNNGsWcaa4+9AFjz5See5f6ZexW5aMplkvEVJenpoEH35NuMQQ+gxQulDuQvfWxbe3jBA5TpdKqVKfDrZlxP5DcIU2IVpRJA90abR26YOk169kD5xETbF1xyoVR17ybJdJIsZtm2LDsckslWBgZA4qOdb8n8+/hk2KdtDDppmU2Evnj+PQwK0m0AysXkhLNOIY8HeCPgtPgzOblnwUKJR03pDQb98qlXSBgtlekkAxaTqkdG0qCZVF9G8n555PbF4il4JZPPYiACOxr6DR3INlu0ILal0jTmd9+xgCWMVFtGYqG4TJl6DTMGaU9GSitKySeRTaZlvz33lrPPGi2l4TKuRm2yQW6+5RbKGhjv5s+aazoHUJYN+mTM5eOkZ7/eUrths3QrLSdj4IOLl9J5gkIFC8mkaZMNI1zAz0AG949uFoJRgXGxuk8zsRqhOxlepb21THFqDzRCV4Ouv3dnebsO32FUrXMDbMr9zww6XquzNTSodBt0h9fBMsp5hh6yZ1HHr5mJ64ZnXPm1IUAQ2K8++1I60DvrMemfFBCQ0bghBmlLsWcToAci9sQnTZa5auTfR7INDf29//rwM8l3tDM1HQmG5ZDjjpS1TbVEjWbrm+ktfvruB/Sg0IoWiMWk53YDJd6tkohooL/7V/eQz994X7JNzUTyug26pty1Rc0NiiNvNlezExTHLDc5l42H5EY3uv+tG8WBILkc6yvkWrcGnRtqDTodI2vQOdoTkbo16Bqhb2PQ04hMQpJNJSRcXkqjTerQXMZwoAejvLesxRK0FNJy+HHHSH2yRXYdsYO8eP+j4ssZJCSY9MjhzfR4mwQCIalrbpDK8ioLWRHZ3LBFelb1kpEHjpRgPCpJeNYKdLHtFoi4EDWDPOXDVe86dalULiOHHnOk9B40QN799CPZcccdZd2Pq2XggAHyvz98z774aDxGBsHB/QeS/QztUR+/9QGfAfeFZ9v/6IPokKAHFHuEKP+Tl9+iMeCzSkFGjjqUmYhiR4f0KK2QV5Y/xUxES1OTlFRUyKEnHydtfkS6HeLpKMiAkip5Ztlj9LaREm73+OTIU48lX8KAHr3kofl3S1VpBfcfabhBe+woI3bZSRItzRINgvymQ9b88JP88t8fKN+ZXFb8gbAceepxkvN5WEdnnz4Ump10xe/g3c8XJZotyKoVL/DsdHi80ijtctQZJ9JRY4QOg/7UC44CTktejjv9ZGntAF7Ex2cHCPKZ5U8RUUJ2OmQZRh0u5ZWVrP++98Y7NJ5YLxjE0ReNlVREpOj30LkLewJSXVImm3/dIO++/p4k29PMKkQDJXLmBWezZXTwgEGyeMG9/Jx0McN7HTvxfPa3l8dLuAbbDRkmDyy6394BSg0FOeeic41BDxqDjrUAoAc913g+MtChplj0yJPLAIrr3O/TkXInLbKhAn72ETyj+cJnnzluLCN0J+XuCcgTdy8xBh2zBTpycsVN02RdzSY6pysfeYa8BTDoHl9Qzrn4fDp26zdvJGiNrZzBkLTWN8qTDz5KUFrIOgfHn34S8RuBeFTm3T5HSgF+RPucPyiXXHeFJNozbPvCc/Su7CbzZ95umSHM81w0ZaJk/CJJX0GKvqJ4clkpduTFh5Q7+9B94iv6xNtelIfmL+FzGoegKPsfcoAM3/Ev4o+HZWtLg8SCEekdrZJ/3HqnbK6tIaEMiGIAQoQxbWeaGAOa2mjYH1y0VJrbmqUiVGZXD/gPQ6mqBv2SyZeZXn3oA49X7p63gK1miKIhTxddfjEzISA8AuJ7WK9+cufM21mSa062EEdw/axpXPOWZIIlMTpmRWQ6kck1jj/sQziHGvpioNOkEPTy3I694kL2fqN1rb6uVvKprOy+4y5y2bhLRJDxC8T42TfcdJMk2pLSESlKNpdhuamqpFzqNmyW+XPnsSMCBRM4pJddPcngsCoqZfYNs0xvf3OzxMtLZcqdM6ShtYl7DWZBGPWbps3g2vn8QerTSdOmkHsD5U9O5wMXQyBIQwneEjyXO4jTQA563unDV554+53Gn7MUTNuyRu2KgFej/nsGXW0LXCNkuf7MoOO1mnJX1jpFvqv+0b52RuhDDwWXu2WKs3V0Q/Vn2M+QgkOz/qa1G3nAIT6aokYU6fejDQfLbrx5gNdAjkLFXMjK0UcdRaQxiC++/fK/VmUbh2HX/faSYlWcCF4vqD2resjrz67kYcxAmENhOejko+XL7/9Xqnv1ZD9zviUlX7z7oVSifaO9TdpDQUbo6FmHQfcH/LZ30nDyssVMB2FYg87UsmVDQ13xz1Lu7jnaECrdINZbMEPbFODtwBXL7oYDgMAbnq1litOUu1K/IkKHa+QpeiSTSsno88eyLg5lCeQ8SHFQB8MerHrxVSlIB/t4K8u78fDudfh+rJuu//JbCSIb5vUyLV9aWkZEckWFad3QDgF43nASYoG4NKQa5MgjjySfOxQh7lUHAsA5odEAehoG/dV3OoFiubSccvaZ8tOGdVLZu4epj/mCJEYB2QxamSqrqugUbly7TnpUVJn6+BvvWfVuEP0HHHMwa8tYHzKDeXzy0UtvGrALZaggI48/jPVROJvd42Wy6vFnJO4JSu3WGvYrj5tyuXz503cSrSqXhq21sseQv8i9c+ZLd6DymdIW1sixPcACvP8iSG28ZBFM5LNy+sUXyJrNG9j72lxfz3757QYNkTm33ial0Tj5uX2+oBx9mgHF5bBG6FCx6TFsK51XRNeooTNCNwY9rwb9TGPQsY4w6KtshA4FjGomDHoCBt1vDTpwJNagG6iQyMnnnMohF8jSPPbQo4w2m5rrpFd5N9n7kP0kMqC7tLanyaIH2Uo2NMtOI7aX2bfOtr0NAalpqZPLJ09mF0t7OisvrXhR8kxHBiQtHXLShacQuNfa2Cz9uveUVHOCrYZ4RhCb0KBfeB4NOkoIkFHKN7oh6FyAo7vIsgFO05OWyx1qH89Ag26dWhj05x592jHo+Myzxp8rCcnToCNDGBO/MejIMOAMe4py8bWTyfwHpPrkyybJ9j0HSnt7VnzBsJx+wdkSLi+Ryl495Mv//Q+xHUjfYkbCsnmL6UTlbeR+y+23MZpH2+eSRYulxELf0JE/aerVUpNokm6IjhuapdQfkofnw/mBhTTBwLgpk4xB9xuD7s2bfnoYdEToSizjcQy6R3L5LMHAt829Xb787j9S3aenbGmul+7l1dK6rlaeffQpe1ZNX/IlV1wq/lCA7WPoBV/+wHKLZzAFm7pErVSVVsmkyy6VR+5eyieATkDseckUY9Ch3JERuXfuIgs680pDsklm3j6LPfqIwDngJpGSh+97kNeHM4Fg7NKrJ5C5MhQ1pSdmi6wxt2ERDWA075OlNy+kh1yI+KW5mJUZc2eRDCYUCRHYixJj05ZaeWrpY9T56AmPxUvkxltvlVRHVrKBHMu4KIc1ba2T7QYMkVumzrQOoYcR+g0zbmQNHVwLM6fPkKpouXgLkEGvnDJprMQqjew31dRKr4pqmX3rLIn4wsw2YE2umHYVI3TU+YnWB3c+AM0oU8KgWxyL9ZK2HT4DXhVXhO5Gq3OIkAWP/5FB12lvGpV3jdA5mfVPUu6wUxqhK5td1whdDTpt2rDD9rbUrxYUR05yY8xxoNESNXzIUHn5hRdZKwUyEChBpIDCoYgkcog1jIcT9pvaRzKXlEgAS+yTAw/7OwcxoJn/fz75t3QU8xL0GCM6bPedJD6kj6z5db0MLO8mHU1J+c8n/yIIjK09ubRsv/fukvEUiK5FBJFrbJVvP/yCHjq+EKGjhu426CYSNwadNQztr2bNwYLj/sCga9uBbq7OCHcDHDpTJkJl7OZyZ7Tv4nJ3G3Q3lzsMOqcpFdBNWZR9DzyAyhLGqrG5iUxQMFSkXy0tk3dfM0AlrEtjtkVGnzeWabzHFz/IgQVI1UfCFsBiI2F43RC5TNHUwoBmzhARHZbTzj1NfvjpRxp1evQKdmGi1gDNYIhWrnhWqmIV0lZoE783JPsfewijtMZMkq2BUJpMXxU6SCiD0aMgsUA9C2jk9ta0vL/qHSoVBfbBoOcBMkMt1muyAR+8aEBxzC6ghg5QnKfA/UMr1Ocr32YnLdYMCN2RRxwsnniEJDIwRMFku3z+zgc0eAbFK3LwCYcT5wFmqQ9ffN3wrBcL0pLLyhFnnCSt+TYJh0PShr5dULO25+XtV1ZR+dLoFtvlhNNPJTEJDDrSzDDgzABZg461U4P+6tOmjxur3ig5OWp0p0GPtYusesJE6ESbI+V+xslkjIMMIeUOms5nlgMUBwyKSbkfPOow8juAYOW1la8QzW6iPmGf9YZcs9Qnm6VHWaXEfSFJNzRLPBSVpQ8slagfXQUeSXVk5LLLL6dBB3f3M48+RYMuPj9BRRdeNZ5DPOo318jQvgPoKD62bDmb+QCEgmI85/xzTardRugoJ8HRIKrbRuhgYVODDicff1ODjvODFDDa81745wrHoMN5O3P8udLqgUEPMsqHQX980f006Crzx55zmlT06k6szrKFSyRmCwLI0EyeNpVOJhwv9BxrhI05EUvn3M0IG/V2v9cvY8dfIOXdq2VTY508dM9SMc1gxgG88JoJUoyYKA57Gi14ZemdC3gO1KBfPGUSBwclvCg7iHhyaVKSIjuWy0PGMXUOANiiLCOxjFfSbUkpCcXkgssuYiTbmstItLJUpK0gwZa8LLcGtaZ+q1RXd5eJV01itIzofMmiJVYWipKWlMyePZsZBbQRl0dLZP6Nd/zGoDNNjnkTQLnPuYsOV6o9RcNx3U0zCBBrTrUyWMvUNcqD9y7hXhnMOeTqfDquGIqCzKu2rWERjCo1HVCRvE+W3LpQAIdPoUUwFJRr75whiVxGWlpb2Otf6g/L5l/WycI580hbaxoVPTJhyiSpSTRI5cDu0l5oF1++yJIR2CAfu/9R2hHDARCQ626eJk1NzeItemThP+ZLHJgDdGX5vXL6lAule/9ekkukRDLtJMJa/A/wCyj1cFGumH4VZdcfQhbFtGZjTgEMOjhMQP2ryHXtO1fDC2PqNujutDynAf4Ol7sbFMeavf1yA+KYBfg/ROjaJs0MLKZcWrum2C6WxKydcyJ001foMug2OidohenxkHz2/idOrycW6+CDD2IPMQ5R3wH9WUcHehQtV0CQgmcdaEw8EDxF/P/u2++wlg4lC6W156EHSFNEZGtDvfylV3+pX7NB1nz1rSXJEKnPtspeRxwkFfBoG+rIc10djsvqT/8jueZm9qTCoO+w766/Meh4UMc7chl0JZbRCB0S/Gcpdyy8AiTYqmb7EBn9o3YWCpq1Q/rRNZwFgD4dzoJ7IS0sgE9wc9ryrKFrHzpSwPsdc6CpL5WVsueSE5JyHQR7ALD17BNPkwihW2V3dhHse8D+0qN7dyK3kU6EAgDQ54zRZ/E72MEGDx9GAwaWLzDw4TSC4x6EOwC0oYVHx7yyrcmOziRfOWYiFEQ+fv19J4OB6LrbsD7Sa/AAGjmk43KtaQ7SAQirtKyUyhRVU4anAAAgAElEQVSYALBB5VMZRt/vvvIWMwww6DjMSLnDoMMJAAASuIgPXljlAMZQz9zv5CPZpoSaN1r9Pl35FrGxkEncx45/31O6DeonqQ4zGlUak/LvNz8i1hctN8VQWEadcSK7M3APLz76pJRH4nSgGtKtbIurTyUknUlLj6oqSTU0S8Tjk7dfWOV01da3Nsq54y+iY9EOlC8Ovh+jY81YTKwtB7hgWEqmIK8+aQw67p+guHNOJBcBDEIMKffHnre5K5OFYA3dzIV1QHGooZN8w+Y0Th57GvkJkLFZft/D0pxskB7xKmnPpmX0RedKR48o07eZxoRUx8ok5gtK2BuQhx54UIJeUC/7KC8XT5ggGNcY8gdlma2hN7YnJBFol6umXSup5hbud6YpIYP69JN75i3kfeB5YNDPPt+C4gI+U6IBpoB6wrRswlkF9S4N+rInnKwd1BkjdABD8Wkw6I89Y5sdjfN2xvhzOXTIFw6KB2tZ9P3WoI85XWJVhpL2lcdfkKBtcd2SaJDb5s8luDZaWUYiERCrgIGt/tdN8vyyx8XTnpN4MMJ+7pPOOE3+stvOsqWlUe6dc7egoJVIJSQYK5MLp14mEg2SnRDtoL1KKuTum2Ybg27K23Lx5ImS8hcl4euQgl8kUGgTzAPAcBY16B54edago8iEVluo77MuPFu69evF4SzgKG/Z2ig9JC7zb72TqHZcYktDjUyfOUNKykvl9ptnS1N7s5QGUd8GWG2s9CSddVJ8Pq+kGxOyYslj2xj0S6+aaOreNuX+jzvn2P5u4yBOun4y9w70yWF/QLpHS+TOm26nKU/mU2zPm3DtZQQxciKiBcXR/NiprzoaGQZ9MQ26R9o8GMbik0tuulIKIZ9k27McZJPc2iAhkMjMvZf7D3bL0pIqYjJG7LaTrK5fL7liTvx5ke7llZJpapU5t9xB5D8cUZSjbp11m6xe/YtUV1TJ4nn3mIE32Yz4wiG58NYp0u4rSNOmGulb1Z3zBObfNlfSmaTEInE6EJNnXO0YdHYguQw6Shkw6DqnQ3U9ywqWhU2Ne1cWOQ6wsnTfavTdLWW/RwjjjtRBRoQs1/8l5U4Hzc5i15Q77ocjx90GfcjBe7CGbtLuFuXuMuglsTgpBz/7AMNEMHIvQ7TlQQcexHoWqAQxSnP4dtvRUEAQoKRhlOgoYOYrBN7jla//BQS8BcMU87LrPntJrizMHtXKQERaa+rl52++5XVaUq0SjpXK7ofuI2u3bJIBQwZxWEtZICyfvP6ulIhfMuC5DoZkx5HGoEP5Iw3ORYVqt039WmvQhXNcJmdeuplB7oAdXAQDDu+uneENJDleB8+NIxbDYTOQvgMtHUYwoKCRpgQzm7aDcePttDVEgobLHdO6sqQKHXXyCQTtgJkJmpLjUMsqOOry4QcelP49+jLKRV970B+WA444kG1pr77wMn9vyEVE9th3DzK11dbXU1DQlz18xAj59/98QaQz2tVAAQkKVvwNz4HXEUioA2s4kcvQooKIBIBIsPRB4YC16+hTR3GsIZ7bUFeKvPj8y0y+jjrreJJ2FHN5IsbZDvbym+w51jlRuHfUdmHQ8bxwIN5+7lXHkMLBOeiUownWw/3hGiuWPSoVgTjBPeFQTI4+60SpbW1m2x0cPdQCVzz6uJTZ+0Rb2EGjDqVTCb76z1a9L4lEk5SXVlhimYIcP/oUyeXaieoupNvkrWdfpeqFjAKFC4zIqeePZosSh4uwDoUsQpHlEMgGWK3QERBuK8jLTxiDjvtPSoccA4MODnbxShhta4895xgyZGVGnXWymUgFTYnpZz4/WdYQg6tBP+nsUzjkaO3ateT8fvGJ59kzjt55sCSeetkYycHhwLCRcEwSDU3y8tMv2bXGvRRkwpUTaQjBDb5+7Xp5c+Uqxi9wrlrBOX/eKEbZAAUWMm38+bGlj1CuoFhxltC2hton6q8w6OBYILkr/BFEpJB/puA98vjSx5z7h8ycdt7p1C+I0AGKW/k4gGbmC6Cl0ePOlbSnQ/xIf3YYroZHFi0mA6DJEBRlzIRxTJsiA4QRqA8vWsygAA4DHDy0ACKCR+SJ+mtzXYO8/KhxoFoSDdK9tEomTp5EBwstl6GyuDy44AEONsWeIaNz0TUT6LxhjgRAWvnWtDxy12I6klqWu+hKFyjOj5G3KBvlxecPcLY1G1Fx6PMFWToPCPUOS1tUlEQuKROunETuehjVQIdHHpx9D/ceRgVAMr8vKOMnXcz69UMPoS3NZGvwdfHk8VKC8cEcRZ3jft99+1006CxfiUcundJp0KGnwTBnYkG0KeY4yhaRLYGB9fUSzBXk/oX38joGSOaVK6ddSfQ3qLyhzw3+yBh0Uy82UyXDHT5ZfPM8yWdy5GzPoOVt2iQOBSqvqqAOg7Pes6xStqzbII/e/4ht4EMvvEfGTDhXItXgbi+YyYyZdnnwLmQLPJIttjGjeMV1V0pLS0JimLLm88u82XMJiA57/IJJ4WdeM46DbhAsgVESWcHbb7rVOlHGD7tqxjXUNQi+1MgiskYbIfAnmLamEbrSsm4TiVuMVVeDbiJ0gylzsrYW2a78JV2JZtwGndE1R3r/McrdDYr7PYMOB0VLwQxSB+2/q81QmyI/gWK2LoAbhjFGegJI5vfeeJeCBRADel333GdPpmRABwue6N59+sjKlStpUPfZZx8nPYA0PdJ9//r8c6eHHYnmkfvvR8AR0OlQBEipv/na6xIPxSjCiAz22G9vOg4gScGNQyn8+5PPmHrEF+g7d/7rrmzZQoQIVjrQxIa9JimP6xx+1OFEZMPJQKTz0ksvScwfk4xkGPMdO+oYM2CmtNQMy4hG5cM3P+R7gVmFUgGdJq6BGt4mcDxXVsr7q95zHBRMbdp7v32Iakd/t44xRLQAIw8OYfBvI2qFx//Zux9LW3tWwhb0Zvxno1zMeESzF3geIPhpTC1QC0p615G7S5/+/aRm61b5l2WIg9EsYO75CSeS0Q/7gnGyv27YIG+9+46URMvl0OMPl5ZUkmleTIRDSQAevabRWBOC3YJRp8R1yKpXXiVSFUQUOPR77z+SrEug7UVU9uwzz0jQF5atrfVsf4FyOO3c02mEQBf72PJHJRYARxrIPmDYPXLEEYcTdYpI4dP3MVK1E/WMPTlk1OEklMB+oFzz6nMvW7AYFHxejjn+OJYRQuAfsKDLFU89bXt2fdLc0SpnjzmHBxWjXzGh7KF7l0omlyaOAPs19oJz6TDUb62VT974QIqFdol6maCVLXUYTtJdThp7OrMR2SJIiy0gCGhXC6aEo8aujUwbJ2CVh8oouw3tBlHd0NDA8gmofJ94+DEq106DXZRTzz6N8gEswRP/fMLpQW9pS0hJqFROOPNEptxBiAPmxUfvN615hsoHzkVBTjnzVHJxIx395GOggjUOAcor7QAgTbuBg0hAebrd4KFy95wFlJOi1yf1kpYxky5gKrzYbihoAVB6dOkjdr9zJAoB2xt6z4FtAb88AKls+8kXmXXDwCbsK2ZwP/+4cWwgwZCXM8aewSwYyKU2/rpBXn3GkCA1p5qlKgbApkcuu+Zy2VJTw7V4Ytnjlu/O9MIDYXD2+LGcNQAFhiEbt986S0p8wKjnGbGWxsqZ0kaXBXAci+YsImcGrqPrPXY8mNgCRJCDXGnZfQ+S2wDnLVlAWWISzwWcW/Qog6564W3zJVvISNSLMbowqpdSDiIlcalrrJeCp0h2R8yPb25uIQkXOx2y7bL0riWkcTHsfaZchH25eOLFxP+AunfBHWjlUo4MkbEXnicRTOgL+OWuuQukIdkoFfFKyeRTJM657MoJ1AnVlZUybzbe65GWZLOUxcvJ1DnpisvZNQSaW3QX4TUYsxrxRnjtS6ZM4LkBm1yiuVnCIGuZM5d7rDI36dpJpO5GAADdjEyUjhBmK62daxAseGXJrIXSls1IMAyGxqKMv/oyYi1KKkpJZY1yHDIB2USKAD1oAeU4Acr95lk3k4AMTtRddy4wZyfbLOXhCkkVUjJlylUc6AVGTHQt3Dx9hsT8Ecm1ZcUXCskVs66XhlQrQddm3dtkzu13kCDJccImXCi9evZixhbO0II77+LfsA5wii+ZOoHRL+wWdD8cdZS4BgwYwO9q3H9j0MXDVlBQ86oj4E7Z45QCPN2VsIynFyRexQIdDZbw4DRZZ8DdKucG5uk9as+5ZhW2AcUNsQadKQZFezvzTDwkjkG9Bgbx5//+5CxSMtsqJeES/rsh0UCQBtPTJHowLVTtxXYadtw8FvK7b77j75Un+q977c6hBkjd4oEgqF9+9iWp/3wexHt+2flvO3ORNRqGUf76X1/zNTh0iBz3P2R/pvrxGWjnePrpp/n7TAeyCX4Zuc9IGgb0MmKB31z1Ju9RQXwnnHQ8J01hYcDOhE189913JeqLSlO6SSqiFbLHfnvQIUAmQNGGH7/zkSX4wGd5ZZd9/koqT44oDQaY3oYDgClZwCIAqJNsbqHC/PLjfzvwQqP8DLAOEQ9Nud0LkxJHuQ39in5Sv6J/P1JaIrUN9WxP++SNj8nKDaa9uAdJfRDzJKQ0hvGjWZYGYtESSXZkSN1ZEa+Wvx93MFuqUnlUcw3drwIhldqUOIpCUYYOGiyL77mXiM7KSLkjAxhsAV5tGBbQNMbjZoBM3+0GSO/+/SReWsK1/OwdkOiguijSmkKNNyIRf4iteeIPycamLdLL8nYb1rOwHD7qcPbTYz8hP2+8+IY7sSKHHXcY2bmQtkK5BxSOLz79krQWkkw1Q0Edf9bxPCQwZmi5/PztT6nk4ZBGA4j//JIpZiTmiUguZ0aKol0J5EBIrSPqMQYd7V1gSjc1RpZeSP7joaOGQw2ZeHrZU1Y5mwr4KaNPIZkKpgtiDOWbrmdoyTZLRbichtkoF9SflVDG4A0aM00y6fLL6cxieAdkAsNSVr2+irJe5i3hPcMg4f7QpgNlWBI2DHq414lTJ8ovq1dL/959JdOaZIT89ONPEJtR9KKG3iHHnHe8VJSU0XnD5+GZVj76nLRLG0lA8DmnX3QWjQyiczDFoacXvBAlYCqMRLlHcDxra7bKi0+8yPfCgAEge/gJh0svTE8ErXMoLHPnzpXKSKVhSky1SkWsQpJo5QojRSpS07RVulf0YEQL56s1n5RrrptKwhUwvAG7MWjIYLlw7HkyqEdviXpCTNsCYc4yVrFdttbWSp8e/QjSxa6BShTDZXbYYQf5+ptvZPsdd5BZU2/hyiEljutOvm4y9RT2HoYM73vwnofo+IclQufk0isv5ZnD0Cq8BoyQHEObSvF5UJcG1giOzX2L7pFSHxwd8HckaHBKOJ3OK42N9VJdWc3rGnR5GR3V6TNmyLpf15NBEa2GwMXAIYFJNcx1cGFyXHuMLQV2Jh4ucc7G+IkXS1V1FTOVwOIsmLNQ0h1pssBBxq6/4Xo+F7IYDbW1Egn4ySaH+8DfoXWvuuFqZvLwnBEGEybjie4dknLZOrq/4JEHbr9bspgeR0Knglw7/XpmspBtwXrD0KFnHtiImg2b5LlHV0hHsV3CHu1pUffUMFAigxIPl0ltul7uWrCAehvnDB1OUX9Q7iYmAMYP2U+vXHjVROJbSkpKTBbI55Pbp82ymbJ2yefa2ZcOxwKTDpGlumnajeTFh46Gyzf55qsYrGHvNXUOewddD7nW/nR3HzrT8BbUzHZlGGik812DWfAaNbpd0/Z4PUoaboOun6H1cdyL/s79WdpppW1sGqGbGvoBu5l8jo2Q6B1Yg24CgSLJORDB4jB+9M6HBFjEg3EKFkFLPiSuRBpbzYQ0fCEyOfbYY+kVad35i0+/oJHHNKfuFd1lx913liA8HEQTmQzruut/Xs/3IzqGqtpj5B6MnKHcsWkw7N/8+xtHgCHgBxx6gGzYsEGGDx9OysTVP612lGMOKeJjjnY8LQjID/8BP3xB2jjLOiS7jtyVhh5IYq2bfPQWjHXn1x7770GPF3/HZ+B+f/jyOyeSgALdae9dbf9misMAkELHFwQaAgkvEghisHW9/uprXEOd3aeRuRJuuL32lkySUT+gUEeecoykc3b2eEMDU2AgcXnmiaclJmGpazIMctXxSvl14zqOgQQN6JrN66Rf74FU+wced4ikssa4l1ZXsCVFJ+1xypqlfyBcqFBke8uIYcPljedXsRaOsYfIcOSLbVSmJmWZo3AedsxRnFVPAg+0reTzUorMy/OvS3sxIyUezAcXaWtLSzgUlY0tteR7XrRokZQFy0gni/IBjCHWWb3RD17/gHsGQwln7KCjD6JB792nL2ueYHB75ZlXnVQvZOqAow6QoUOGsG8XkRP6bl96cqUFzHRIuj0tsWCcnNLlgbhMvOwSueOWWVJZUSmNiSbxhPwyZtz5NOhtcFVtxwIOGpnirALHBDgogBcee8HJsmDpjjjhcKmurqZlxdhW3MeLT78otS210rPMzKE3mIAcn/nok46RV557hSDGkMeci5NGn0TDgegcRh3RI0iDbpt+m7RkmiTuDUtpKM7oDK1kSPC3Sprz0xfdczenIgK/QQBUa1JyqYy88cJrvC4iKpQGDjnjCI6eZLo7EOJkvRUPAXltnPMUovjzzmVpjJTGQOVHIzRcYPgCL/bWmq10vDGx7Y3n3nAYJfHw468cz7MNpjuUQMDzP378eNmuz3DTs20jV0TjcM6mTZ8u8+fYaC3TKOWRSjllzCk05FrCQtmof6/eMvfm2yiDdAQaa6RHZU/+DEAoDCSioBtnzpT2XDsjRsw179+/P7MBzy57WvKSkaiEafivmHIl9xGT5EBMBV244I6FDh4AuuSa6ddwNDN0ERQyeMYxRpmz6m12C+uCvv5FsxdynTfVbpAB3fvJNdddJTfOmCHBQJD0pACD+b2mnSyZS8mdc+ewNIaJknDkwVi3ZAGifGQigabvIOofrHcm+izKxMkT5e55d0ttcy2N0ZNPPSX/+uLfvH8Mbrpx2k08NdhHGOxrb5zKcwWHpIg0tBTlzpmzbVIfMpGXiyaMk/LKCmkH2M9vgI0GGGcNu40uMY/+/jsN8Q5YC5EtvfqGqSx7gJMC9V3oftCG9+/Tl478Lz/+JPctvFsqo8aZRdsonBdklaCb8D/2bsJVk8gngIwqSq1IkaMUdO+chQ4pEUCrV8+8gaU57BVkDAHo7TffxkwA1gzyNXXqNTz/kD+Mvr3vXnQumGwjmBSvnD7FcKXkrD0Lh/mzTtVU2m/YCHevOQx6R67DUH67BrSo8eb51omf9mf3+yE/yORycJgt/2qkr+/9/xl0BcnhXg3K/e9/pUGnZ6Hehb1BCE1rS4LpEEQamKeMQ4vJTCtXrGRbGghPoNqyHVnL8CNy1PFHyZYtW6jMULvDxeC9v/fee9aIGUO59wEjpWgfGDcOL+nNN9+UMJWZqftsv9v2XGwYckS7uP5TTz3F2jXSSOCV/+tfDbEMDuPQoUPlxedepEOg3tVBBx1k6uuYihYIyAfvfuBE6BDgw487nKlX3CciAExue+fVdyTVkZK4Ly4N6QYZNWqUqZXb3kSks1e98JpBkOaSPNhnnj2aKUmQVqBeg3Q7Xgeji3Qnx3P6AtKvdx9ZvuxhifrjrCWpM4Uo3RyOzpodDlNzW0KioVIZefh+zjxzGGNkE5Aa//n7H9gWGA9H5ePX8Wwi7R1ZMlDhK5XPSMgfkUOPP4LDWVDfHzhkMMcoBmNh8rcDP0G0PscDmxoZvmPGNoBluOdNGzbyWd599V3ZVL9R+ldjWhN6ttMSDkRl+z12ksru3Tj7Gix1qNPDsUPJBUL/0avvS6o9QaOBQQxIe58y+gzOK379tdcZmdMZzDTIhRdeSGcRWRus4bJlyyTmQYoVdfy0jBs3jrW1uvoGEhp1B2js4eWMpPDVUkjI2DFj2JGBzBMOOjIMcKw+WPWeNLTUSXVZN9NNkW6S80afQ8DWm6+sYn0SEQ4i9BPHniZ5H/raYd7s1D3bg4r1gTHHIYWCf2DJEokLJtzhHlMy7qJxdF6hlNb88gv79ZGaXbF8hTnAkmfLTkWkQo4//XjK6KqVr1tVLbKxcZPMvHmmrP/1V+nRs6ek0im2ZkJGcSb69uojT93/T6lvqZcq+yyoJ5845mSO/SQmIxbjuYVCRBtRt7IKuX/+fQYnUEhJwRuQS6ZdxrIEap5wBkGx+eC9IEUx7acw6DNvvYXtkAAcQtbJ5IhRp14/MQgwYnDmcYYWL8Tno1/evP/Ik47gSFNGECJ0MpDOXHwXiFF87ILBXkARXXPDNfLJZ5/KB29+6GQZ8HsgrxE1qmGBLgBeADz64Ld//ukXrDNXlGZSvZbL2ePHSDgaYfoZ7YooDwKPAAOMNbzvrntYp0fEV59ukH/Mm0cwL5jmGLF2dMji+ejHN1Xs2lStLFy0iOVFfKHEgRoz1pho6KJwgA7bfauq5Ybp0/m77rFqGpeLx43nGfvnUqC4wfSXJM5m/sIFjMoR6cOQooxGsGbPnlyb+xfdTz2jIMXalq1y/XXXkQ0P52v5EtSmO6mtp950HQMwMN7Nu32+87fmXAuzI3BmGLxA3xSKcuOMG8gKCHcQdfaZt99MOUOEjntS4Kxj1IsFlj4wNhUYABKsgP8/2yR3/GMuB7oQLOwB10yQ8oezhyi5R1U1RxVD1h65/yFTLydrYZjn6/TzzpJuvXpKQ6KZJVzYD5SjwJCHbp+rr5gsFbEyljFYArnucgJTNRIGQPeySydIecA4PZDzqTdeSz0Aow7HetrV15vBNPkk5zVMuuFyrpFOOyPHiM9nsjUWW9SVx90AyYGlMTqTOtzFZ6L/dndHuallmV4vFsgI6K6hb0Praj9PW6V/L+WO62zbh+6K0JUClvBV+4U62YB+/eWLL76Qvfbck5EwGcLKyvkASKsipQsFg3nZUF54DSJDvA4bCuMLrxB/W7duHd+HAw0uY7S+UHnm805aHJ4W+yjBxRwKmfaCQMCpgyMSh8DicKDFDc4GroHaNt43ZMgQEnH894v/8im223k7XhP9qbgPOCirV6+WeGmpeEN+SaRauXFQSFDMyAYgK4ANwL3Ao8fn4TNwH7hXpPjLS0tNX77Hw8EL3//8k4RiESLViQsI+HnvWCvcKyKZtlRGNq3/VYYPHSZbtm6VaEU5ow4y9NGYmtS3EtKC+Qo1bhhJcJgDmFTRrZpECXVbtxJ0UhE3c6RRy+xRWU2mL0RZBG0EgzJk2FD59scf6DVrhNXU0kJAV76YNwNZrIDC+NEj9fpo1HHfqAHDS8bhGj5smNPBgPoxaFeh+FC3RFkAA1eQysKACChQrN2a1b/wQGLmNGpcPau6sYyDiGtz3VbWygF2wt7gC04b6u/YC+wrDhYwCwq0xD7htfGSUinFuNlcjnvGumAiQZnBqFFcA2sQi0QYMYHeFD3miFZrt9RQ2YMSklTDrCHnZeWzz0nA45c1G9dK374D5Pgxp9Cg5wF+smUprhHUBSLvCjNnGooVyqShvoElFkwNY59+NMp7QXmI9yMe2XGHHeSbb77h8wGfgq4PvB+18rr6OiKeEd30wRja77+X/gMGMFqLl8Tp4ICr/N///jepYFvrW6QSawCZhBxjWAzG4/p9VNzDhg1jdwRaHOFUwvgh/Q7CnkQ2JSlPjvPIsTdYFyheUIrisyFH+CqtKJefflkt8bJSygwHdtiBFnAUIHd4TnZPtLbKoIGD+OyQH+gFyBLOJow+DDHOEGSqZtMW8eRF9tt3P3nzrbd45mBwYSzwvBhSAqcEM8IxKQxdLTCgWAOcP8x98OU6DC+3PZMYr8oZC8iiBAMct0ocS8BPGcXMCdzLLrvsIps3bpIIdEcwyDXfsHEDjTMMvhm3bLoscD94PhhIpsNLSvhvyD3pj0MhPjvnWkDfhUKydUuNDB40SOpq60joA2cOrIUIhuAQwNj0HTiAbJigomX7ZjhMI4izAFlX2mziNYpCpwu6Dmx/7OlubDRAZnvOMdQK9wjMDJ4P9w4nSBk0yysqzDkpK+MZB6V3KOCXqooKjp2GIwEnHKly6FFgDfBeBc1qhxCJszAAqEOkxBviwB/IHfTL5tqtUlJRRqwCQLfAt8CeDB44UD798GOOQEWmbMTQYdKwtY601xXl5Zzex9G8hQ4ZOmK4rN+0kXPoUSbFvUCukBWrLq/k2Uu1ttJ2kJbZlgCgw5KtSZZ36EQgrQ3q8WCImBdkUTBTROVy9i13sExw4z9u4v5BV+IL96y1b47ftjpRU9wOeh0xcIfNaNvx2l2NuqbhtQ6vaXutoSNC/zODjvdp65s6Le6Uu0bwDtnMUFtDd+f+me61Q+yhSNetXUvFsPqnn6n8EDFhE+D5Ip2Duh6MKBS+1iLwnXWCPGIG4+3iMyGsUMh4bTxeQkWkNQos6Pr1600rk/WS8H4cGmwsvkNB4EDDUAL1CxR+zZYtsv3221P54fOxCFCQa75fQ9/6uJOP4yFS1Dsji1BIevXtIz+uXU1EJj5TvTJ4QkzfxGK8Z7wehwCHTD01/BvXRRodAoAIADOEMUgD32GsI9EIr4MBMK0WIIIoGlEiDnYykyEbWgGemGXoo1G3ESDWDfgC8ESv2/gr6/Mw5o2JZv6MgwEkLtKeUCJQrEhLZVNpGTZ4iPz04498Dni6OBwwtHAIcADW//yzDPzLdjSGDvuT7aHnsBlylXuZHkT0gZ+xFtg77FF3zjdu5HQ8pLWh6OB8YMQmIjikLWHoEPEMGzqU6S44ABvWrmNNfv3adVSwoagZawgDTuPT1OTIGLI8kCGsNX6v5RzsFeQhncnKhs2bOGsZhELYB+1CaKxvkEEDBzISgJECgE+HgpxwyiiuFfYJ6HUYjCH9B9A5eeKfjzEdimghWczIaWPOojHvYC3E9N9CuarDhTnbcEyYskPHAMhY/H5GVnBg4cV/8/XXstdee9Hgf/3V1y0esmQAACAASURBVIwScJ+IEiHr2CMYCawzo/l1a2Xw4MGyBnPIg0FmjNC6hggdWS8o5b/uvrv89+tvpFdVd2msb2REBBATuABg0NFCitf8/PPPHBMJ+mbcM6IkGHa0FEnAK5tb6qRP/76cna1RPDsy8ByoDafTNMJMdfu8jCggS/ifa40hGuk07xGvRVkO33HWwFUBA4d5DwDN4TzhefAz1mHEsO2krqaOeBnIG1gGUfuGfgGxD9LGCBg2btrEKYRQupBX/A3XgwOWbk5Q3iGbw0dsJ41NTbwOQF1QlDBo+B2c2u+++47OEPYRpbm/DB8uqURCchhUFDB1dHzHPjAaRXtTMOgYdewV0qR4bugz6CCcW0PLmuRe5nN57i/0DbAYWLtYNEYHBLKD75Bn6ChGZ6jBh4J0VPB7nC0AHPFeXjudoUOErhGcucb6evI84Pf4PETx0KW4F8gOygHQO7gOngUAOfwN9437gy7TZ4TRC2BPs208ryyF9ujB98MpwPnE+mmEbiazmEwAI1A8uzdEfcYx0qGgGZMbQgtfnpgH7CVKBWvXrJG/7fZXaaqt59kDSUw8HCF1NAbNQGZRdw9EQmSdBC04AI74HKwDzhbT5oi0y8rYeQWHLZFOOYN/4FAxwgX9Nlpn43HiZ/B7GHLqSGRic3kGCNOunS4bmzbJfUsWc/80gMQ6YI/xv/Z+a4CrEbfJNpmUO0stmOppwW1uJLumwvF+tXNObdyC4v4s5f5HBh3X14zCNhH64H137qyha8rAuXuTRoAhY0q7pUUGDRrEA/v1//yP/G2vvUgOAs9O689QtDCmRL337k1DiYXC/xAsrSnQIMPT9BrkKrxJvIZGDDUpO2FGIzR9P+5DPRSgH4FQhqBD+WOx9957b3n+2Welpb5VWttbyYiGjAEOC6MF28uH621tqJMe/fvI1vpaHgYIwJo1a7jZULCIMuAgQIHiYGqdBevB5/V4aCiYLfB6GA1kQScYjVDpwOOGIQJaFgIFRVkaj/NneNsevx+kwgY7rbS7ri4D/Bqtad//+IPsOXJvKtFf1q+Tbr16sD9z04YNMrBnH9m6cTMjLDgNwwYNkV9+/ln69u7DrAJAQIzyBg6QNevWMYMAAAv2jZN82jBT22y4CiV+oQBJePwwytgHRCXYV8hALbIL4QgNxIZff5UBAweybo7aLT4bGQvUtvGZqJtC6BHxbb/dCPnh2+8YvaBeqgoDyhpKGrKDfcR6Y50hrPhZFSH+higchq01mSIYDs6UaeUxr4V8wIHAvUH5AaAEpO2KR56SVCZBJwwp/0OPPVw8EQDrPFIaicnjj4CJLSCJTELikRJ678eOPoHGHKMkoXS1TkpgjgidAvT9I/okjW0wRCPG8gwc2vYc1w1fiNTwd3SMEFtQVsapgno4YeCxXgMHDZIffviBtWYc9p9X/ywjRozg+cHZ066SXj16SqEtL9lMlvz9AEkigoZyRXSEz4VcYx1hABDJojSjqHQwkbW0JaWyWxVBm+gmUMcS1JhQiqwlFjroWCbTaRo6KuxCB88I/g4ZgiyBZhfPRjInZK2qqqRm8xY6fADmIQLHPqVTaSKXQfQSC8ekZrNJAWuqG4oK10TaFx0ukAtE7Fh/yCPWCNk2ODTDBw6mYeF5xohSYBYozKZ7pkevnnScEN1D1mDw8EU8DNGIhk0S+4Fn0NIfHAntSdbABPvNbI5Ncyr/BPQG1hgGQLN7eB3+jfOP9+MaKJHBWNDhQBYSaxkOcmwyjB9kV7tsYHzg3MNZgCwjszJkwCD57ONP6KxDtrEeQOuDBwRnnd0wFpwII48gB9kIOJzBUNA4Qxbpjf0BwyMye8DP4BzhjFGGYfjzOfKJILuhqXYtPRhr7mG7aUemTeKRGIGE0H1oq8V3ACjhGGA9hg4ZSoexPZuV7pXVkkwkKGdoa22tbZD+/fqRLZQdCt27cYpmOB4zgDGvx7ENdH4TmHNuAj4CpbGPyNokjbxDb+EsIhCB44h2YtTNcQZh2CGHsBGHHXaYDO83XO5+5B758ecfuff4PNgJzbpg/xR9Dr2DzzePbhQm+vF/z6AbdW7Mqtuga5SuBh0yjsBBUe6/B4rTEq9mCTTAdBv0bUBxg/fZaRuDzptVDe9qroewqEeK70ipM63akWe6CocQAoHDowYRwomF0shY0eow1jjsDQ2NBDZBMeBA4r1Ih+MQ4DVQAPiuaXd8Fr7wbyh+bBCMJOpW2AhcB8ZnzXdr+DqAbPbZbx8aanw2Pg/fIQyMFiJhSeazHPWHv2nkrrUTTbnjoGFdcC/4G4wJHBUoISg+PCeAHVBAEEAIItJ2GKqAey4vK2cUg/5sKsqODqawkV5sRS8k5MM1FIfCYmvrUHJweOAgIKWF9Fy5pVndbthwadiylf2/eD8M7JaNm6R/375MPSH1y3R1VZVs3LRRKmEEMTwlGqEyYEQbMI6J7juFzQojDjBZt+x6wTHq178/PxPPD0MN77xvnz7yy5o1MmDQQBq3HGrfmTQNFmuLllgnj5/h1cfiPGRUCn4/6Rexljj82H/8jK4DKEA4S9gr3BeUMAQayhN7gwwAvHQoLEaHFtgCx7Nn9x6SSrQyEuhR3U3akml5djna2lDUKLCfPRYqlRwnVXVIti1Jjmy01QEk6PcE5cSxp0g63+YYdO3TJzMa0m0AKxXy3G8MaoGRgrOBe+nXt6+sX7eekRayMQpegRGGfKsDC0WIKESzV9h7RJKHHHII0+pIw6Md89f1v/KcwMHE2uPzUErItKYNLwKiPc6u9lA5k49BijwnfXr3YZSOdc+m0wRpolTV1NIkcQw8yaYZBUIWMIypubGJLWZw2iDryA4gesaeIpUKxxUZAETQUCZYdz0zcEzjsTh1AVn68nlm81oTrczy4CzSCci2MTIEtazPZ0ZEasSBz8Uz4HdYG86JKClhzRqZGKzJV199JXvu/jf2m+M8aXTEz7GDovA7ROeI7iFHOJMQRpwH6IFQMEDjEotFnbSqKnPMbsd7cX6VawKfjWdlBF8sMpULzIGm3mEAeR0bmACoWVJayt9BXyLTAN2F30NmmUpFhIzhVgE/1wa/YxtmJEqdAacKpRA4pciw3H8nesZFEuxmKJOJ068UHxwsO2MC94YvOHLqiOM8qVOCa+B6vCb2L2cypKjZIzOgxgqyDf0FB4rvRb8z2tfgqFqjxiwVOiPQg9+RpyGHg4v9InWybQXTjCNT/P4AJxXiQzAs6ZG7HpD2Qpb8DhjVe+7ECxgQAXQJhwc6ugbz3UtLjdPlM/ZEgdKQMUTskD+sAbIhMOjQOegs0XJsE2xNIECg4Pnnny/VkWp2ZE24eoLE4jE6UwhW8LlYf43MtW7dNXXOaBvDhkD3ayN0TcmrQVdjrFG9GnT8nWuqPCV/0raGZ/2zlDtr8ZaSnFmDYfvvaqat2S9e3PUzU1F2ZKSmDPBnfghSG7alwV38d6ceNOXu/p3+DEuGKToaGXb1UPB7fRi3Z+TUKdRQWCQ9EfeW1ObTTz/lpDcFsul3fRZ6XkihRhBtmEXD39zABV14vbZ6a+4Ng8CQeMFGuZ3AkU5/FqkZ1l2RliH20AzBwXcwFbk9OrxO69e4HqJYJ+XlRVerHf5iDxcMJLxQDmMAmA190fY6Tq3HuJPGUbP1T3qF8CDbTa8u90TJdfB+O+SFo19Bb2sFh7VJy5ZHRWo7IrSdhSQpDjOfCpLlu7cYAeU5wF+1XqmZG90nXXN63V2mHKm3jBWGgne3byhSFWuAtcD66Fx2OH/PLHtK2jrSEvdFCUhMsDUrIhtr18ug7gOoLDc3bpFrp02VzfVbzVQ4T0EKXnMusMZwCkD4gzXD1Cqt4TljFJXHwUYLuv9O+wvWF/95PXSImRFxERvpWVJZ1bqbUwpTxCzuwXG+DBLZofOySsKJKqyTyFG/aLljjdhD9jQIgM501iFDBEm6ohLqBOwriEZIT9BBhUQ0OP6zJTqVc44l9nioRLmXHKaCeq8575AhGPP2doMs1vt0dAG4ye098AMsV4KulTq9KDu518VZO2VrVWVp66yUU9f/waBhceuqe3CuNWJ360eVS94nFaFR6DzD+qDONC2juBFBkl0QgFpOY7QybXEqqnvVkdbnwdlCrRhZJshxCONWb7mDuJ1csV2CnrBceO0EUhJrK62uI9fHnhvcmNmfziEkKm90uPXs271VvWHOvunP1lS72gfqLvbdEGJuQIS2X521bWtF9FxvM/QLLayQgaJH7r5lHp1ooFIAUL5q+rXM8CGTiOADmUhdP7PcRi5pHIFp8iJ9ZiyW7hPBcNgD4A4yGWY5YIcQ8Kjhx6yDm2bdZMqNUFk2Za6y0VUP6Xq6dRFkHPrTnXJXm+G2O+7Pcl8H6+WuobvPgdohJztkz406CbgOs2KZDGVM5dczdL9dOq25S/+qgLqNGC+i1Jf2sDtG3XX43KkFNzl9V6PO7msQmFjYvhoNehpdFdLvIAh5jx0F9oDCw0LaHZ4wogOg3TEURh2S33M4aNDDAckBGPYHBl2FRw+dWxngZ3pw9vC4a0x6uJl+VAJ/K2QO+JAOhFHK+rlqFAiEsZGXRs/u1hFuPvbAxRXsNuZQyHiNHnTcjyp8dT7M6DmjbLfJzPCA63Q6RNGdBl3rjHg9Ph+Rnjnk2/apqlCph0tlovgAHkZjEA1Rhamh6qF0O5Buo6YyoYbGGHucRrM7bk9VjRYmNP38w48ydMAghxt/YL/+cveChRINg6UKJQ/TI9+UbmCf8MTLJ3LGeLg0JsUQ+tEL0uEx6Tb0byPdHihYgwxKWAXlWEXS6bAaYibuqTWiqkiV8x8gQqXddYyEVU5UmjYSoAF2KS3ze2MkoJS4v1C8dt/0HlShOgrdboyWVIxCszVAC8ikQbHnWc+FkWcP71UR4DBMVPjWmXXLue6vGhFcTxkp1aAbkI8xeqqMdX0o2zZVrQZdjanj0OMzwVCnekudG1dQ4pxb6HfX31W/oRVSlax7fXWCliu64Ue5dRieCbVc083ocQyPniWcIWYnrbPGMaT23HINLNiN73ftG42H1RXIwpCV0E7DQ4+1IZ4CcVC7XHrdlN816O775CIbAXHuX59ZDSTp6u36bLO+7rW1rWu6pqTzteOn3T3qdJq6GHTsPfWM1QF0LIseuWvmnXZ2gWlXu/am61guQqQfRIo9nWI6HzoC8sfhKhb0qBkCJ0hy7Y86qAw+kBrP55mVwLMhCzNy5Ej5+OOPaDegQ5wza8+R2yDrejhn1+4nDDr0J91zV5StBlb1lKPbXQykkAMYdDgvqit/z6CrTlNd4DboOD9uY05bM8TW0LcRAJeHCQWhb1JPTh9wG0X+JwbdLSDuhUNFEhG623i7UxtuZ0I/Qw8Vv9tWA6RWkIpEehGpd3zGD199JbvsvTeNu/ugug8lFLEvEnAidB4k9Wodqe2smbiNuuMJKxDCFWE5xtAaGT6fJSJw7kWHw3DUockOUOFpOst6jI7XbgEpquhwECEQzGBYhaxgNvXqoEyQ4nPftyoyc3jRnmYiKP29+zs9V2tsKUi8FmZ6+LlnNKiu8ozbM9R5FiyTWApgfTa9TzosoAUGqt5+5m8Uu8u5UxlwHxjaObDdufo4HSfA42UKGXgFsPSRH7+jwFp+/7795Oc1a6W2pUVKy8qlZ7fuBILBi1+zdg3H3lb0qJZMAWoGLWsmuqRBB2CMVlzMnHS1KC5yJl1Qs++GhEKNBJ6DxhhKGXSqLoXCnmyX4XE7Ayo76jAbR7jTmcLfIR/GoHQaH5Utx6hbedQ2Vefs23vViM6tkLh3liIY982IAKUGu29qINQQ6fmEDPK5u4wppsMFR5FRl0vu7QAKVYJMIev6umRNPx+f21W+3eddnUbKjHWcO3WdcKIZ0t0qf2ocuMb2XLm7ftz6A38HRsLtEDv6zU7Qsgfa8FvYTIbKJww6uisY4XfJQKjOQEocGAXgPnpUdZPLJ1wmVVGQ8qA3vUMunnYlaWRxprj/Vg9r1NgZPHQadHeJDcRMqkfcBl2zQqqP3WvsOI/Ul0bW3Gvu1gPb6HD7IbpGiNDn3XinMy54a7JWFixaSJAqUvYoS9CYI5sTDDj92nxG+vEeds0wq+Qy5iqLuA72lYaOI7nTDvhU8VGmwtwJatPncDuZ+uzuc0fjTi4Kg6tx20Q1zO4Mqfu9WGe8Bs9I3WFZ4jTKxvXUDrkNuhvljte4Dbqm5j2DR+5UdAQcEatNxRmlYFo/FEVHYnvryemB+7MIGJ/hTrnrojuLXzReu3rzXdNeGl38rjG3SgspFICi8BrUtxClw6ijXq/pCPeGuDeejEcYNlEwPevbKkrjserh61QCNr1m01DGyHWmTDXyMhJmr6wCp72i6gmT3xpZBpNyVAfJfS1HQXTWQZy0HUeewuGyn6dCoALDCNqmPN1r72hACqJRqtv83Sp8zTxohI56Jr70M3HPMMhQ9E4kaRUy0mRuBcN0qz10SJPjoBH8ZLMI7ghdX4fP5GHsosidtcJY0QCiPEs5g4PiAq5gL8CjMGTgINm8YSP7sEFwAZQ36nmYM57uKHCc48b1v8rgAQPZybHTLjvLxppNIGomuQzpccFfjjRXQUjd68e2owTi9zoGnbLiiqJhCFiLUypfl+LAvWFFUINXh0CVuNGORgGzlGLLKFZr8huVFlrH0DOttU3L5OXeS3cKlu9z3QOdMvCI28u5/BJHRPQMus8HFRANesGZZKgZA7qurowTIiPcP1LYmmXAs2nKn0rNFc2pIWGPr56JLuxbqnT5PFbOOmXa/KTOsbYfMSKy2SxHgfu8kmnP0Gio/Gk0q04X19LuhVt3qMGnbNqUtuoLzVbh36hfG6di2y9+PtbKVfLSconqXsqb388sAEBwqKP36dmL4GR0JCTbs5IPY0KMz3GY3AYda8x9U3lyqSRmTJi16yyZuA266h2Vn67ZDZ5tyLvxI5yz3XUfuv7b0We2fNWeMmBN1N1Rvwa4DwBGOIuo6XMkNtoPAZpUp0XlBf3vGMykbdb0LUzmTL8j2NM1gSxgP2AbwIWAzqyu1K4qW7qXjlx0zc5Yg47x11py4ZrYzKg6Qrp+mpWiY2czT5B9lLDUQfojg+7OHmuEjtcq5sR9Tc/gvXck6z4F1HL0IkWkQkVQlp0shpqZbiTjAtR1gkGn1uYWCPWS1KD/3qZjMZiycKXXt8kGdPXIu6TdsRB6T7ie9qJj03bbbTf5/PPPnTY2txemBsK04ngIgtJ7d7cp6OJ1TbWoUOL6QOE666fgMpdSVyCf+0DoBvLy1AamBsL/rbB2dSDUC4Qi5eswyxhIdfTFAy2pqXeNKuyCqyLWz3NHiTA/7blOQBFfYwe0OM9ocQXuVI8+E66JGpA6ElpbZ7rLejOK8tQknPu1rCuCrMWVinJ7xu7Dr/LjKE1bE0QfbQEZDpvy3yblDLKLunqiedG7i9atmk2bDdlHNYhXMGUrLps2b2GfNsBiUJ7owy3vVimlVeVS01hHg47hGYioYMw5WtZS9IJwRg3yNvdmlQwMmaZkNZJzyx/a5uwgr21qgDRW1jhqut5xFjgjxiten6lpm7NoHUJX2rSLP+koXT3bdD6Bv3DV4dW4a4TvRAGoFbvkQ6N3R/atzjAROkpBJqOhZR+ug30e3AhlxGva4DgF3Pb6GgfIOAyQBZOF6EwHuw2EcYBdVsoRks4ykrbPdjXoVNSYcW+dNScbYduRNIvkTKHUTItNrzv6EUxqXerymgnB7bgdal0r3X9SLKOP2d63ZrX0O35NDg6/n1wWANJiNfCdcxT8PmlpzzAo0QyIY9Bt66vjJCqdtxp3rh0wOUy9/CblrLKs66/ZHJUVYwcK4g0Y+XP0uwsF7t43t850vxYkU1hjgEkRkGHmBwwu/k1WSETngQD1HAKLzguZDAqifKyfUzroUjZghsjnI3AZHRDke7DAUmNcOwdzOc9qDTPl1FUK5FK5ZqOzxIRT6vLWVI9rlK7r9UcGneO3rXyrjOI9XYMzPR/4m5vL3bEb9rzQoDseoY20DKmCAXox2rPpXVX4OrWMF9ZIwgWgcac8/syg4wIoTboNui6EGmC3ADkHwV0S8HlJEQg0Lmoj8PLwXdsQ3Bughlk/B8/IST9QKTZVqQZdDzjup6tB1+dzG3R9BvWG9b7dGQwcgE4EuY2WUIMF2tFuiFPf1pqMZg40raOAOqvA4bnS4QJtoa2HapQDAdQOA30GBUWZTAxmNbscEluX1ecjA5T1BCkHFo3N9KQFRkGpoK7qTqvy2ZVtUPdK68zWcVTlRsYp60jift37j31S56GrIjdaHv5Y5/px7SwASZUJetFBbIO0JZHbW2rYRti7Zy/57vsfpLwa/c1JptzBJgXkPro30BrYVsBISF6EXj/QucEiGNA6DTqGtnCevKtk4jAuIkJDK5grla0/49k4cQ497ngQF30kZUnrshYkyT0xWpSfx3/DGYXs4g9d3o+PxOcQ4czI3UTUjtOB/UDpAD3OapC21cqO8mKEYAlMNBJXo4WSjNvxctfKqWixvwrC+839m+yGcoN3gv88xIZodqZr5kDPr0nX2yyBvXf+zUVdTbIQq5v0OR3jgiMAgwS/xl6PbInASMCQIF2bM1kpxYCoU8bMBZDUdCZt2tbVh+yUolz60a1HnPXDvcKnV2pVxjidJhJBiuomdAb40G2DNLPtRkG6nRkGa5TdBl0HCOkwFPfecE1wphnRmgyFs67WEcNn0SHRGrzbscL74ej6OwHBjpy7iMn03vnZistRObOlONwn1p0dUQA4A5djnTl1CFnasWUJzRzC6QJQUPe3q1FXTwnPgDQ+2qjRqQMbgf+RzQ1hqItOmtRA1oVhcTslqtMdmwK59ijDvorJtrzu7vfodahLbcrdHaF3Neiqh/UcKB4JZSh1dtW4q71yDDoXyc7ENuAus1FYJCclBsQhahoKxnHNUO8aWf1RhL6NgYYw0aB3euFdFbqmLLoac6PVPOQkR6uUMonhO9p64JHhZzyw2/vX+1KZcht0t8HvmilwOyn4PI0OEB2r86GRKRWyNTjmm3WK2PLh8mcZ8RhQE2drW8XqgJSAQkbvPqIXe2CpKKzyxncYGQqHcvnaPXTXuXh/WhbQFgvusVfadB6vAtaUIMHWfWkj2WZSZBuI/hufyXR5GK1AhiqW19GUq80iUEnbEYyMyK12VlQ8Uvb4uxul61YC7pSXY2+0DxQOR0eOGASm2nF962Bo1ISUWu9evaiYcWlE4XVba4m+RrtUa6ZNunXrTnKSNhBkZNuk34D+ksgkpbapXvzRkBS8wA0YEBMMerAIUJxxKFDHZDnd5aXz/m2qlilXVYTuGQmwwej68XsIjNEBD/o+3TOCiKyj5VBMug06HBrA+lxlHWcfbIRIBWLlyw2CMgbdgho1XW8slsk6WQWKqIkdDbb3tjN1bkGhLtCV7pE5AxY7Ys+DRu0a+ZgBOMYhcc6Q1QVOTdAV8TmOg5VVPjJb9TpxLpr+VH2hhlX1jjGknZP9UFZxxipbw491gTwDZEplah0RLo2rgwGgWnBDuDEQCmZVLAENL50hU1pkqclFd60IcSc6t89j0uEGw4L3oDUX5RE4nAACatujRqDuSJqBlgPERa3XheGxmS3ObsB/PnTpGP3rBDqasSmY/XXk140kRw865C5oz7SWJ12Iei1FQI5Up21z/lFyROsXmPgsVwXaWbH+bBWkI2kR7Za5D+ea5wFlO3QJsNPDZAsc/aklJM3o2rY8tNFqyyvXNJtlhI57c5xJDUB+L+viiipM5sNE6H8GilOHQKNu3Scab9yzdhN1SdW7I3LNsmpwCIOugSaeQY05X4cIXT1MPcA05vaw4INZK7GAGBbmNZKCQocwuDxgFYz/k0E3KQAzCsQKfldD6q57bSN09v5AYIDNheEm8Qm4mH0+9jMr57KmL4xx6fREIQlUcDZC/z2DrikzR9hd3psaJRo06+VqSlsVi3pQ2sPpROgKWqKt3LZFR9ca10QvKgSH3Oo2Ha5oYe1dxwHXtCWVsS1FqIdN4XNFfFw6pDWx/PCGbZ71N5EQA15LAQtQHHpd4URYPgA6M7ZtDAeE92hRrxqB8NqudjhoBwfYB6YkoIB9RtGpo+SWIXcNz+3UUb5Yrcjz4MO5wHUgC/ibIm0h/JhKhT5sgGKGDRnKASIEEXFSW45cCKrECZ7JpmlsSyvLpTmVoMIG+AeyzqlxnBVvoraCz9TCf2/tcFBAEOL28t2IXEanftOKqClm7ql1wBjF2z5hGlFXLVcjdF/Q1NA1OlJj7kShbuS33qSrNGQI0+0ULetscp2tQWedzhp0GmKtHdpzQAVlU+yqUB3nET3xmIhnlaPjrNvaMM5ipj37G4OOz1HcjqKVKbOOs2kcVCwHMQRdDLr7rCKr5JYbJ5PC1qqCdHhNIOOWPzou1iAqOttx0lwGHXKBgTXqy6nzoM68kyGxhomtWrblU5Uw9ZurpVTr6Gj/hB7AQBkEJuitBsMZ5IkOfHs7hwiBCQ175KSGbSaFz6DlM9fZV93BuivOMhg9baeBnjV3WY7BVpe2ZsdIoUMl6CO+RD/XrK+ho3UAeV2ycno28VpQQitnASJzPBd0KQw8SHjgeGv5jkbbPhdS8NRDtrTjPmOa/VOZUbnD79GHDz2AHn2QoIGpVI2nO9hzZNnpJOnsRHLkCaBuYnx+W7JwB7jun53srrWZ1AH2LKnMq/F3g95wza4GXW2mRvx0Pvvuvl3RSdFq64IL5EVSF0ukoGkZ7fXFB2pKSBfA7SXpg6vw6t9U2WAh9KBs411ppOryiLpGZ1T+SHlZikjH87H1aPem8j5cgL/ffqw5kp331Yl6dBMLKDjBcSxsNKMOQ9fNctJGNp2uAkaH34KKsL5gZVJiCHe6XNfN+VwLFKK3b5UbjKymX5B+pzGzwDDcOwyanJRyyQAAIABJREFUO9Wjhpa/Q9uDRmRaN3KVHrqWH4wPZawCPUx7HbA1wUCq1wiZUGHEdZSJC+urKXRE5kqooffnXj+VB+0FdqejNJrTdce1oSS0vKOthPoevE4dov/H2nuASVJWbaBv59yTw87mQEYURcmwgIiIKALmgCKgvwiIigFE8RcTKqIoGDADCgriL1GQnCQjisTNu5NDz3SO93lP1ak9U9u7eO9zh2fpme7qqi+cc96TP1UaBEDdTH/PGqR33fUoiDvS7VSlz3GRWaxpdWfSulaBqskpHLutY55v/WxNtiSk1BqOh0KUMAoX16oWMHfdwBR0AmDuvpOxOSbHFbdtDa3OV5NmZC1N5iw/F9qiQsXTwty2pzY2Z+lI+UL5xhPaIkVN2aMBXQ9M3MRY3RtJ8DNxSYIHaZTP5vukHd1zvkcPh5ZgqmC0+289Ue0UcqGpNnFdtdhVE/PzvgfOaolpyMMkPolFpHlHJlPZU0jV8m2TA+DJRoKhLbNz+VHH0y6p2BurZrWbBEKVMUKTwaAXw7fyWRUOh8acPAWVnyo79D119ypgqqyRHAN2V2MfA9+P9U56BpkqLUbOyjppToJV2LRTpatoaOmzJtJq6JI86PU5MPlV6h1RxVj22lRScA7C8+yAGHNO6rNKoF0rizu6RlZ5qDIk4yrKVnHU7ylPiTJsqnm4LhxDMLTVkPHG5Uve9GOjXsfvzwu5Uh4s22+Plt1QJXQrZBVsVIv1utdQAxcNb36zBr3HKwG6Ep9fGbATmCcMfe43fiYdiVzrlRujsUIFdFEYXGKSZD8Tx1EXorWuFFTsq008sOsjhGDcSZYovFiWC7D2e6pZ8RqJG9XrXotA/14oAykQ2fuqUFcg1YxaZSLJkKVL25Ti2e9zjcSy9zVVsELBA0DjhVGBqqCjPY9V+BAgFNAVVHQeKsyVhtS6UiGle69rrkzUjlmUSew9VZO1a2zHq0qSvb9fiHkKi1sl4F8D/j3PKjIKqNKNMrTmMFhQtPRNA5fufH0mXy1g81pVgvReOl9azpIF7yv7E5p3rXDN8la33XyFsSntUCMRR6jw/kqT4olzFQgVYH7FXMbq9iGwQs7ule6/B+jGmtQ6ZlrRNk6otMP3VKHW/dJ1VbrQcepYdf3t/tq1t3tJvqey5Ad8K3NsUqtfLumcrSLq50+/MJ4nz8QT4ihW9scqF/Z9Twkxb1p+sTJGlXFdp3Zj57w5Xg0T8LbteMHypmfFuzJX/94G1d039HMrG+0abHUaba3ltvulBoHygSqaut8aitR7KoiLDHO9KV4TL1MrLoDqVthYD48fi3T9/HytShi9lCbats0yKD1Y+lRer9dZheRWQfg6vqkMtvSqN1dlwFEI3JCr2ykwwNavdrB+ghTQdC+2gkZAwwC6HbifCNtpPLoByrBWWPgXQe/XTqhzQXcE6CLIdgDoPDhFY0R6f12PdmCm45aNdkvn/BtqGU+FkwpZK3D0unbWpwoLBWsdW7v90WuswsXv89kaY9PP9PuyphTibrcv/7gsCOo66Dj5N5UH/uN7pAsLCNayt+DSDtS8UIERAByjuslUwbGgZQGG9/cAzk1gtHQ6T4C6Ast/f52rR0duJinXTtvNqlaswCiZt26YQJUTjtU+WxjOzdK2NDWfP1jLvRXQdW2tQmLnp/vKV7pg6fLjOFSJ4npYTxItXt03FRJbAWgroPM96+FQvvR7qPwCnO1i/UBv6Z/f91yexksg9OzGem2Zm18iKt3be/r5ywLZjgDd0p/QBc+NoEB1H9ruGTZL3oKT0qXusfKI/xpVrtsBnmMQOEaI/bGArgqLn+b9Y52vJDoWtx9E9Tv6qvNuB+jKE5ZmFIj8691ubm3n26b80AK68qrdJz3XQwGdnyl9yxhNDbh+TxOU2wG68qPIADfxTuP6fuWonezSfZb9cPMc1Etk19eukcpcux8OT/Lwn619QhSoVcZsTxlTWST8ajxgMl610C1BWvAhQanLQ4WGMigtO3GPuRbKPLDwMUk7DZGXqAasGrV9tcLLL5h1cV4J0GUu/wWg+xlKF1OJR8evhG4BXWPCdo46PnUf6ppasFNgsQLRP08VGHyeVYws0FnrRgS9myCn1pG6qlS79YQyO125IQv/uHQc1mLj70oLFHTqEfALUY5T14/u1PlW4fzafqsdWyVG6UAP/VGL2Ap4PkcVFp03P1cFo50wtfSl47R7avlA524VGqVxOx6rZOk66t56QqZNJi3HXK2yP7lTjqP7qOvKe3D9rDKmSoMINje2LfkLJgfBgi7XwvOGuPuie0ORxPpftj9VhUwFpyoR1lq2ioLSn5wE5ssi9/OSH2x0vcVCrLMPvgNAlh90fT2Xra8kVO/pt9B13LrPSps6XitUrYW+PVCyBocFUb2v7pnyp1/htuOfr8hpyd2OLXQ7Xj8gtwMQBWCrFCgv+6/XOLsCuu6jXs85cfzWG+U3PvTI0e2tn3/821Mq9Dr/K+UMeYDfU97y8MecSunRlMk/oTtfck/cJOJ5Jbtu3pLsr6tV6PyVdvRv/1rqXKU1LstmjYda91/pU+lim72X7xD/nCoYXq+ArnLJL/OtTFavLjGYv6vR/YqArm5b3kxORHJNfNkY1/XYDtB0ApYJdOB2U/0Wum6WZdjtgbkIQTeGKZNv43KXzXAT+jTRRy1qZWib9OHXEhUcdcx+QLdNJKxCo4SpLk+rJOk6qKZl18qulwpZFUZ2/TyBqp2Q3Pi0gpwygDKkdR2qBsj1oEDXTFo+zz8HMpMFbxtnVeDUNeH4rCAlrWivaKsZWytGLXRrUViA4MEsO/pR4uerKhvK+Lp3fvqxa2z31T7HKin83VrJfsVVFSadv91rbTep+6X33aqYbGuh+618C+jzFJa6c4693tMKZKtEWQvd7pW0jOWJX6wMoHLn5mOoAFc6UWGja6XrIXPw9dFuxz92/ecpOG4JljSdcdtYKgCqB8TfOtrPK6psKR34AV1pwQp8DzTcBjTz4uWm9Ez5zQp0q/DpPuu9Ld3qfivg6z0sD0sOxyu43K1S2g70/Eqrvabd9SpXZW81OdGtfLHj1znxOktLVuniXGwnynZ82s7KtPLfK+/zxbF17GqhW+Va+VrW1PQF8GSzNk9yqxXkrAupMtiazS7YoSW5vmZpFoP8+7eVbx2FjE1vrEFrlQG/LLfr49CDtLmUt3VdVWnWNbcKgn22AjrzGPi7Zr6/ostdGV0BXbU2BXTRrHegoesk5i2E7V1uGkf4NSN+d6s1sTVxQe/13wC6CLsdALr04/Ul4Vnmswuqc/EAllZSmxiK3Ugbw7Tz0blaglGGUkGqa+0HdL2PCtbtWehq9ej3lZlV+FG78ycV6jW6BiQWda9bK0rHoNfbZ6hXQefejgZ0XeX5O6gD1TPprbCxjOElyrjeAxVAQhumltkPNHZ+ftrUdVWFRC1g3Q+/0qkdqPgMBUW9h5ZNtpujs4ZODF0VMY7FD+Cq9FrPi1zPDHjTfMkP6NZ6tUoGn+HQX8OtMHA8BO2S4lT5snRh5+LVaWsttm8v9RQ2q3So4KXFxFJBr4mLlo25a6D5JX5BaOnJKlc6rq3zc8DIKhF2r8VD4PaC9wO+pQ//3invapvddgqVBUR7bwV0Gbf+twOXu9JPO/pVGvcrTHZ9/IBkAZ35F+J11XMVTLjGA0ezn34eVFptB+R+nrfXWPnolUBu5yakAbXQlS+sy12rQux4tTKCLnfSlgI693uecqK4ZZKolJ78QGoxQYf631jodv1173kvZxzsxe6Yl2rcqYLGz5X+/TJZwZ/ygNn+pBEP0F8pKU4Zna/WchBG1w5vr+By8y+GXSwygwUa+3s7RrZgzt//v1joUpbn1grLqVC+RgKWeeYxoO9wA4lfmNOy2iktCmp+TVo3xWrAaglZQOfvVlBZK8lvBagVbhOQlKDmaeZ6YhrDKQ3n8AiOXa9RsFZrR8GpnbatQkWZm+NVq1zPE1YG5PctU4qW6dbxK6P519BfNmiVHj5LvUbKEPzcWtN+LVlpUV81u9padnb+6tK3rnTLYNYlqWP3g4wVNn5eaLUcC533tNm8uq669gr4qowJrbhtW60ypc+2gKL0vK3rtC4WOpPi+GOT4pQv24UtLA/aPud+EODfrPtVpUtpTNeXwpa90DXmqXvVDgDbKRSWZnVdFFwVdJXedMx2DE7JrBZFba1ysQCpvGi/r3JJYqcs3TL8o+uve2ITGS1ti1LoHs6kZYcWBJVOVKGyY7JyUcfnl1lWbvnXU2UP5y97Y5rSWPpR4NGx+BVGa2ztCNTbjV3XQnvQbw/w+Yx2OVy639JfwrZUNs2xCOj0/hDQRQ62AXSRTabs0Y9Fuv5WbujaSg6Ead1qFR6lZd7f0qTKY4cXWXLquNt1T5Tf1IiwWfJ2HzSMpi53D9AX7WPK1lxg8wsgK2jUSlFAF+1iBzF0nYwVZMpsuikegxjL3b5nCWKeMJGTrR0BLgKojctdvvtfuNwtmFnmtULDbq4QM92UPC1rO8d78noL6LrJFrgVgNSaUqGqe6CfWzC1+2MFvwovC+j6uz5T11w0c2bBuwqJXwCoENazlP2KhP1brQhNgFI3s7rjLFDYjHghVlcgWjqxTKUKD++ta6AxIwumOj/OwyoNOq92wpLrSEZQC5v3V9pUmtP1ssKYnynN6dz0ufpszk2VBStw/PQbCLC95db+znpv3VdVKPg9vyeGgC7tL00M3SqKeg8VzLqnulb1ek0UKgI6564eAH+CneU/3RvlBelDYX78cyUt+MencxRhTgvFdJm0+6S0bwWlftfjeV+FwfYAvd0c+FxNivXTiaVv+3ydnyiAmoPiA3R9loKRn1+t/OPa7wjQLd97QGLmzLH5wcbKTr8s17kIcLtVNl5baZ+FbmU2f7dgr7TUTuHbHrj778frtKeFX97r335A15AvP5fP2OlSa+69U9AcA4XzYmty5mnIOH05JP6eIHYMuv9qnNg19uT4f5EUp/tj+ZnvOevH6hK3hNQtpVO+Up5R74SlKQv+Wq6rwD8vhm4JRjVMW8ds3VfC2O4KsDmIWpJWsPJ6Ffa6IH6AtwRhAU8XV2Nr7bQfEaJRpyZXCM62uHRvIO5KKZZlr3rn+FeOWzScOhs1xD2BYi0r3QgCkI7LMr03f3P6mHWX8HPVzv0Wm97Hat9+ZrUCxRKTXT9+R5UGmwhmFQ8FdMtkliC1Xax/f1SQaDMDnYNfgPBz3WNNkFEi5GdqnSsQ+AUMn9+ONvzjtULQ7odVuPzAws+YpW5BV5/FcfF99Topves+qFvd/7kFdgs41g1vQclaeO0ELwFdGxvpGr3S9739a/JwmohHn3YOGm7QPfHzlvM3e9Q7J7apwPGA2pQlKS14lp2rNIlwdS2k7YGK7o+lb/1dau5DTotVVVj4mSq3ftmhQs3ORfdje/JFv9N2fG73th3Vqavb01pOnjeHPM5eBb64u6XVdkljln55joPsg7mHnZ963baRPW7GuI7Fvw5KQzvyEHj5F+ZwGbtedr0t/1oeVgtUx6HyQWlRDUBVRlV+KX2qha7jt7SvtKC8ZYHb4xVTX+7RgK6ldr/U402NgBA8oULH1rbmtEOr8CimqZz186cYkLYZk3t/vc5iYTts4xamUmkvGc7O09KD7qEmy6qxIPd3FQHPYrcudzuQ/xbQ+WA2CeF3xUr2NfhQQPFrZ7qB7UDNEq8VJu0EHt0lfgvdSTYxZ9RuB9Cl5IetD33lFO00ST9Dyd+u9a9HSLYD9HZWnxKIVYLabTjHYRm2HdPyHn4L6JUA3QMlQ5DKaO08Kv51V9rQ8SnBqXvc9i2wioAVFvocHm5jidfP2DYObBUj5c15wtGXWMNr5MAH9zQ7fb6uP9+3iX06DssHNpNfn2kFtgKWf2z2XvpcnbNVPMJ0t7udCu06W/7w77tHn2zd6iZFKu35FZPtAYJDz02nVa5JCrKAzrXXveUz2wE6rR8/CNj5WUD3g7q4QHngzXYA3S87VBbY+6vC5Aduu9ftwFyAx9fK1d5X98Lyr9K7yjlp3ek2rfLTjtJD2+OLVd5IwxMqtFtb39ox2Dm0G5sCnOUZK7v4uQVSK0tln7UaxZfY6Ke3dvxv52vlgfKjfU/5Rcdr5Z/uvc7Pz/+qEChd6n3//wJ0WRP3qFv7bCuP7fz1faFrtyNnu8Y0Ol7ly3bynQlxsVjc8wpaOWXp2cpXjlcbMfkBXWjaH0O3YCAuDbcXut0gCwjygB0A+iu5ZKxAbve7Mo9dEEu0WrYmgt+NaYm94cZV5Htuez1a6OzKxc/FctQDJ2yXIZMEoovnBw9vLC6gMzFBmYevCsJcO3VD+xUXFY4KWCoAPC1T3UduV63tMbp1O6vwVALk39ZC9ws2WSe30Q4/84M539NwiwUlSwvKcLzWxvA5Bqu1+4W8jkVOq/N1j1LBr2tpAdbSiM7PWgN2r3gtx+T3LliBQsC3z7Prz/dtDF/HodaFH8SFoYwi2U7QWmHp3J+uWyeG5h+Hfy4qEL35umeMawhClWrrSdOEOj8NO3/zWFinnYI+W+dgXartlBaNxyug6x7qc/yCuR1vC6C6Sgmvb6cQ++nOD1h+vtoenel9LC35Ad2Ta6ZdrnSqMyd4KY8I//IMBp+F5qdV6+FrJ9QDPkD3z88+29KHVTjarbnORRUeq0zyu35At/uzI37007fSnCoL7QDde55JcvYUHh6e4/74eUPfV1lpZZQn41w3sf2ud1DWf2Ghy318nd6sHPR7OOfRNc/acE/b9POqjs/S57b7T4PNyV+x1+vvfF+VapVFfD4BXcNjbI6j8kh4d/n+e85rLGMJhROzWrIlCtVQBPR9Lnf9jgpTvzDxE087ZreEYRfCbpwIdNNYRjqf6Ylm9hhRx6fmJH+ZZvh6ipC63JRg1OLn3BgD3N74/hsL3QK6nYcSqQUcK7x0DAqSfmLQv9sxrGV81e4UDCxDamMEleiWYXQsfivJAp5er/trLQD/e37BpPcXl/8OWnPaedt9UDqwLj8FMhUg6r2wDGKZR5nEChzeV8FKrTPLxLxWNWn1sNj19s9F18RPt/p+KERNf9ujT/U+GnLyWzlCHwbQNbRhlS3ew1ro/nES0KWxkGuhWMGqXh8/QInQMK2hmdRmAcB+pgqXn/+95/AX92wABXRdfz5HhZa9p5VBStN2Xn4+8V9v56MHplj+V+VF79muNNOjL7RQc/uL+wW6fl/32dKFRwsU5HIandt3Xc88MJULyt8W6OfNQR+8g1fL8/PoXxXQV3C5+2/tH4vSnGynq5haJdsv7+1aaetWPw3p35aXdb+tsmLPItf3tfLDO6DGLQ3zH9Tj5X5RKdPDZQxtW/r1GzuyjoB0WrSNxdrxy/bp01EpLW34gV37SCgvW0Dne+pyV/73AN1vCSsTWQvbEoYCOl/1pC+9hwX0dgLZCljLQO0mrvfUz/yCUU4k0sYUvhi6Jwjc074cy10jhk5fcj2j2d7XCkWroW0Dqq5HgC53WVy3B69apprQ5I+vKpHyfT9gW0bg7/bz7a2lFcR+8LEeF//+aetXdRn519auuf3MMrgmgdl91N85Xr9AtXss99mOu8sStv877QSKgrBeqwCoFnY7gcv7qKWgr7rmaqHyIAelI10D3T++2vu3Y2b93Co0lr6azboAup2j3SebVOkxrQodF9D9wkjnpQqN3S9LH+QEJ4dhfi9ruwb6TCsH7J4yKcmOl/uga8frmOXe7ke+I4DWFJc7r1X3sOUfv8vYT082R8DKFV3vVwJ0e3qaBV8dMz1Udr/mCVynkYV3uEY74FIPl47D3ovyp8Ee9u45E21Bw6dAWfq2imjbRXbf9POuN0733t7pjeYmlscUcObTjnOxn8f9Hl5VsrdHA9vrAWDHvKMYugV0b5w6b7exjF7TDtCF7tzzP9rJSmsw2f3hI6gQ0EJXQLf87/fetcM2gpGWrfnltt5LzvpwPeCKBfzbS3Z288E0T6htHbrIWRck/TEAy7xq2e0oKc4K+m0AUQnK3QDLEJYh/Yxqic0ejqBJcXRDKEiJJeOeke2d8uNahHrcqY2hb6O0GPebH1j0ea8UQ/fHRoQY3PamFhC3AVyfhdVOYOmY+JkFHnutnyH1OZrUYS10vVYZ0D8m/37yb39WuYYRbIa23ncb0DPuLj9RWxDe0Xjm0aTPfWUZ0gKxrpVdP/6uioGCEo/htUqWBXVe77eAVZFQhlaXbTtA531rPNzCPaCj3RzVZa7Aau+jp/Dp3ts5qRvOL1D9gO4kBM0HdF6jme4UHnovlQse/VCBdmPo+pkCOsfN+fEoY/vMeb8bQFclROmJ9/MSfXxlSRYc9HAov8BsB+jbyCK3bM1rFeprl8p7cAxWKdD9lXuxr47x+PkBnde0ayzkgbsL6NZC9wOpXVdVOPgcpYd2PGLH0Q6EPTrTqqYdWOhWdtixWVnuXx8L8kp/OnZrwcsaSshhfh93vVbH7vdO2ff9VRYy3jaALs8whCOywA0LSmKb78RQu65+I0vnzu+zMZcf0HW8ug7tcM15rz2gWxmsSce8pw3lerjsGpLKpx6gqyWsAtezek1sbxsmcWuXdxRD9wtAPwH6Cc4P+pYQ2oGUnqIm499OpzgL6HoEnwhulim5jSWsMLWamBKgf1wCypLpz7Kj9lm6qkVZgvQTqYKhuthV6Ohc/RZ8u/WzQsZLEHQJVInACkFvT0RaOMkd2xO6ChZ2fPZeJCR1S/o9M1q2ZYWCzksBT7Pc/dqvCmi/1aSg1Q7ELTjrftnGJpZpLZPa8Smg63xpYfJZ/vnbefiFsGVorRLQ63X8er96vTr/MHXToMWClGVy73luJyxrDeg66lzb7au+J43eJMPa2X/L+zaGrsDKz3Xc3v64YtLKBgV1tdD9Y/CeT9Cu1pwjMl1viR/QXwlQ/B4SS5vb+66OXQS8xln1aFZ7tKwCg/bbcJVwFdRMKCzVqvPKdq0c0TltbxxyVjoVhh0kxSmgq4Kk91Qas/ztl4/Ku35FQ8eoJ/j5u/1tpY+t7mClWyt/vHUwipACjb1eeU1kps8l7xw/uhXQ/V4KVV7839O5+gFd5vz/AtCF7n0KrV1HDau19dJQsXJDLvod5Tvr8fPz8db9IM9tjZ97++JrzsSYuY6D15AfNZSqFVtbLfT93cNZmCxm6ht1Q+xAZbH0bF3JDgyKD1+0lO1kufsBuy3DuSqOboY+h9eSYGXR9PxYOcfYRC1c7V00wSA7t7kHHbjvq2YjjEDnJusvvTrArX3qZVwmfqKE5bWetEcgulmhslHSOpOlcQ6xagiAn6nnYhuBq7172TQm7LQVlW5ZbpMbtd45lzDrVH2Lxj3wOoS53eqE4LVhjFttQObykrrcNpcyTfd+0lYj7HQJE8Hhxu40NKGtYbXOnuOMBEPOgQjud4qlkjR34Xd5lCsHqyAmGexuFqkV4lSiJCHRrUEWhqZQcEMjqmTY8IhNYPLO5A46Z5HzXGtZY3NMrc5JkgY5Zm1g5O4//2ZCirhU2VEqEBQFT+iI46ArNegkFUqtN5zPRSgF4CRDUUMvlBA27YU1MVPjc1T2ZG9MjE73m3NmWpXQs0nu8ZJ6mABTqTixct8RsCKIuGdht36cxzg2nRAHgUYsRwI2LSACP/fM5V3Psgw4gKqAYk+lUlDmcyTpjgdByPPIZ846cL1TPJxFEsQcvhThaPoy8Hxre0SmVp849glQLVe2AXQJYXGN3aYcTpGKcwa696OZ4qKNzK+Ft+ziWd96DKq9h7EOveOV3RImZ34OOOhxnOwKKeFFyqVwCMFIGJVG3ZFPei63e5690DvHbPhL5RvXw/EK6rkG85va+AGAe8ryPpVJ1gukIQdZGZefnF8dgiKtammVAonwG+dAmnD7nGtyn8qHcMs9c573ITbwn64NcUAOUWfIyTFmpMFKC3KCmSNKA47BVG96sk1kuPuP6xImHbE5Eu/n8r6+6r7RAzTPIHKvE55pQvg24GW1ycpt3X7lB6lJd3482ae9U8xx0dZ4UNxTD40FdG/9iSfmPHNZb1cG+QHd7qkFdNahWwNAjQdVnPmZNo3xW+iqhJMmvXDcroe8VrZewE5d4G5Mh4zJQ+Yz6TSi4QhKxSISsbgw8OzsLHp6+zA+M4WO7m5h+unpaSSTSenvS0FJ64YHytNtqf3AJycnBQB4XalYkgVOJZMoF0vynEQ0hunJKe8kpKnpKWSyWSTTKYyOjyOeTqKntxfPv/QiFi5cCFpgfg3UanwcK8cyNLgAW7ZsQTqTkfpz1XTzpSIGBgcxNj4mrzz4nszN8XKR2Hq0mC8gnUphdHhEQGvBwKCAABdaQaerpxuFYhHlWhWz+Tl09/RgdHxMWvNpJjXdj5wrn10qFNE70Ie5cgHReBTJSAwTo2Po7+lFfm5OzrmtNRtoBIF4KonxiQn09vQgm0pjanwCsWAYjO+G43FJbCKwpjNpqbXnmtAVyR82VpgYn8DgwIC4/yrFknzGOWU6OjBXLCCZTAljcD84XzIV3+/p78PG0WFkOzswl8+jM5NFpVBEZzKNUm4O2WwWs8WCuFX7unvkHsW5PCYmJvCa1+6Nl9etRbXZQCKTRoJzGB+X6zav34ChgUGU5wqItJxace5DOBHDZG4GQ0sXo1KvYWZuVsCho6NDBCDv3dPZhbHhESwaWihglisXUW3WUK1UMTM9jZ122klolnvsJfS5xygKU84DBQesBrp6sfnFNVg0sED2fTQ3hcGdlmPj+AiSqZSAYSYYRX4mJ+uLaBhjxVl0dXagPjmLhT19yM3NYvPIMBYvW4oX17yMwYVDjnLnHkNKYGOrVu7DzOQUBvr7MT2bQySdxFRuxqGzQgGZdEb4LJNKYzaXA08zo2Dk2qpAUlc7IkGUg00U8nPojafRLFedNr3pJLbMTqEVCaG3txch1Gz+AAAgAElEQVSTw6PoiiRQL5ZF+YxlUhjJzyDT2YGZ8WksGlyAqYlJNKo19Pf2idVIHuzq6hIQyc3OItORlT0p1avyPXrlUK0h1WohHomgUKugWK/Kswl0pXJZeIV0SrqZmZiUfSZYx5MJjE9NCv3U2RiE53lrgyG3/l0VJt6DsiIejaHMeLwLWlQEurq7MTOXF0DVvSbfeC5bli3G4hgbHcVOK1fhP//6NxYPLRRenhyfQEc2C/YBKJSKGFy0UOiVcL1s+TKhoVq5gkgghFAgIM/ne70D/ZjITSMci6IWaGE8N40lS5eikJtFNBBCs1ZHZ0cHNm/eLAAYScS3esEIogQh0qOD50K7VNy5JnnyWGen0OCGDRtk/SnEOe/e7h7hdyoDXEfSeiKZlHUjL/d0dKJVb6C3owvDw8MiLwnC3BPuWYDAGwpCFSwqCIFqXeg6lohjy8wkYumkyOr+zm7kRyfR19GFSCyK8dkZBDqSqARbkgSWiMSQDcdQF/ndFB4plEuYK5eQymSFlplb0ajUkYrGMTk6jp6uHpnL8NgYOnq6EUnEUK9UkA6GHIU4Eka5UUO+XJJnku6599yDbDoj4+Y6JTsy4hWZLRWQTqQQpghuOoZfNB4TeUxDosZktVYLMZ5mxjwROU6Vuomj2IoSSuXDrY5SJcS+8nfKTFVuFbD5KoBLD0214rU+VxC3+GOrhFRJ2ArgvA8bC22blGcBXY0hNWptlQ3HMi/LfffV+7REa3IBnUJIs7epYVL4U4unkEnFEwJkXAwC/NTMDLoHB0Qw8SeTyWDTpk1CcHq0JgWITSzq6enB2NiYTIIMTS2YgouCfnYmh7mZHLo7OkUgiyUWCqGvvx+btmyWxUt1ZDEy4QDl0uXLRLGwgO5v1k8lgcKKTFIpl504hKshE3R5Wg4FFcc0OLRAPprJ5RBPxOW+uZmcCN/JsXEB8nKxiJmpaREs/X190mmNhEZiopDqGxxAsVwWAU8mTaXTArAcp3RJo6XYbCEei2F6dgYDS4YwOTWJ7nQWyWgMualp6W9NEKX2X2rU0NnbLWvNdW+xkUe9iYHuXlnX0clJJDNpdHZ1ikLB9eK6UhGazc2KcKGwY+IRmYwKBYU2CbVarSEQDsvvpXxBhJ9Ysqztj0UxOTuDdHengLIc0hKOIIogksEIGsWyY73Go0LQwUYTPdlObFi7TvY+lUkL2EdSCcyVi4glE+ju7saLzz6HJUMLMTsxJYpBZbYgIFcPtLBheAt2ftXueOSJx9E3NCh7zXUUlz4NhRbQne1EcXZOBCfpIZCMohFoIhF3GshIAgkZP5kUmqRSqRbWNlYexVG9iXqhhJ36F6JVriESjSDSkcbLUyMIphOYmc3JvDoQQa1QEiauhQMYLs3KfXuaYWx+aQ2GFi9CJ5W6cgmZrk5RdEfGRmX/yRfasSqdTGF6akqELzOkw+mEWNOyPywRbUFoX4Gc19GtKLwg2qOTKyGnnEVDqEQdIVUZnUImEpe1L7XqCHZnkKsURfuPNgMYiKXRKJRlr7sW9GPN1ChaoRA6ExmMbdqCXVbtJIJ3emISO61Y6Xhbmi1R1uiB4/w4XgrSmfwcFi5ehFJuFkkKRdJHoIVKoIlysy5WC2WAKJ+j44iHIw7tRKKyngTDENeZTYlKZec0LFf5Ef50PW0EasoZCiwR7pWqKPxci3KhiFA4ghrBMJGUe80V8ohRWS0WhddESZrLyxGz5N+D9j8A615ag2w6LetbLOSRpqEwMSaK88pddsaajetFiSToV0tlUbT5LDToB2oh2+XwQ6XVQK5UQDybRqlSBqp1xEMRNEoVJOJxAVvOc3Iu51hxnB89QQQferFcq5J8RuWZQD6dmxFApRHEH75HmqDsoOwl4HPfuzo7hR9p6NB6piIYC4QwNzmNrnQWhXxeQJZ7Ee/MYHR6UuRItqND5A6NJypviUAY9ek50BgpRQNIdXWIooNKDb3hJMKNlsjC7kWDWDs7gUhnWowLzjGYryAZCqFUKiCVSbFDEMrcJ2lhXBeQTceSGN88gl2WrxIlnLpY78AAcoWCKJv0PQYKJWRSSVEIA7EI+hYMCiBTHtOD0JnKiDeAe04lcrowJ9/lWBPROOZGphAPRkVuV+tVNAMtxGJRaThG3V0sVwmrtkBfpCQgKqDTQ+MCuj8spGa+tdAVPPkq3hJ6qOUwN8fzay1ttcgVmxSM53u8ndPW/Ba6Wun+MbUDdPueeIB2P+z1EgXw3CFuXaVaniQmEhEFzoL+AeRn51CrVATcNm8ZhuT4hRy3QV9fH0ZGRoS5lKl4XwoFCnNeQ2trdHRUFoQEyr8JJMz2nBgbxx677oYpglQ8gQfuekDWdcPoRgwMDGLfg/bHbCGP/gWDnvUmvdSNO1zbGKqWRGamQiJM4i48u8NRQeF7BGRuSLFcEiagFjsxOSnATzCgAkJFgGtAobDQtWb22H13XP/H6xFBBOOFCZz4znei2qjLP1rmsUQC3b09GB0bk6Q8zre3pxdzs7NyP67fpuHNQIxZwSFk4kmkYnGxWkVzpDs5GECImmyghWKl7HgNylUB9UwsgcmJSQwtWYyxiQkkU0mx0jlu8Yrk86Lh53I5eRXXreu6434Q9OoNhkvqzv4GQ6KgzOVm5VlUTDaMbEE4GUe91ZR7khHIzGT0jlhSFJlGJOg8t9nCzX/5K3oinbIfm6Y344Mnf1gY7z8vvoAVO+8kllJXJotmpQbUGiIEH7rtXkwXp8WaeM8H34+p/Cwy3Z0Ym55ygCGVlH2gMKeLLoKgKH+07KgklBpV5PKzongyFksvANdJrP583ovv27DFVis9gHKxjK54Crdd+2d0RnmyWxB5VPG2j7wXc42qCOKBrh4RfNW5otBHOdBEJen0iO4PxXHDr6+R75VQQRBhrD72CCAcRJJr5u49lSvSH5VVWhyTExPo6O7CbLko7nsKcv6Q7jk+CmWxxuJxcbkroAvTuu7MVjiIuVYFkWAQ0VJdAJ28V0YDxQiQq5Yc5boBxMoNxFpB0EPWPTSAzflpJDuyiDRDWL5oCUa3DCNIF2ULuPonV6LYzAu9JJHExz79cWzcshnNIJDu7EAym8HjTz2JvfbcA+FGHbmZafFaUAEj/UttLkG63kB3tkOUVCoypE2CF8M8iXRKrEzSPZ9J4UhliddwzdWNKCERzjcQFCs5EYvJupAeqJxEqCSHnW55E1OTWLxkibxyjagM8H4DvX0ozOUxNjKCVCyBKJvxkIdoxbqZ/tFkwjEUCAY8654hsEAQ9XLFOeI1EBQe4/hJd40ABDDzVUdJIo1QcclP58QajCcdzwutXl4rgM550EJvOcAudBgKYmR8TOQj5zA753i+OP5K1fFCUF5QZtFSd6xOKiNFsWTpBeB76UgM1XwRXamMjJdrnCvkka+VkenpQqXZEM8heZ3zb9UaMoauWFLGMF7OA7GwGBN9mU5c8Klz0JPKSriqgTA+/d3zsXFyTO5LGZBsBLCIhs70BH33CMaiYmVXGlT+a4iGIuhMZpAM0vsYF/qanp7Bb35+JUqoUbXBuV/9PLriCYyNjsgYU51ZbBkbFR6jrKR1TkNhdnpG+ILKGpWoaCohXqa5mVkkWhF0pDJCq8VyUTwIoYhzpG+5WnZCjhI62QroaqFLKMw9vEcB3AsNup48CVm5MX4LymLJE9SjTkjUCwm7lr+CtJYlaxh1nvEpobStxw9rnoA/p0DHph4Ca6HzfjbpOrDr6tc50Ry3lata6AroSbbOrNVFoxNwFMEaEi03EAxhOp8Xy5ZATqFErZJMRCChu48/FLIEFQpmXjc4OIglS5bgpZdeEq2LzLNgcFAsX2pjJNzh9Ruw+1574a677kIyQsaTkAmW7LoU6WwWvf194nanle01oXV6yGxtJUqmKFdE26YVuHHjRon+Sm1frSaWM8faPzDgATstCDIULV0uMOe/du1adGU7RBDT3Z1JpXDbLbciGU+iUC4iG+/AbG0O+x2wv1j7tJiHFi3ECy++KN4Fxt7Eyqg6zyQjU8AFwkGU6hUMDS0Qi3XNiy9h+ZKlsh4CZpm0CA1ae8FoBH29veIyp9BIhCJOHCwSRb5YcIRvyhGa5UpZ1lUygN1uaQwpcN1pydKdJ27MeAKRSFT2lcKXe0ztXUIOqSQIGM0IGdpJhkonkpgaGUMmGke0xVP2mpguF8QaoaC65//uxExxUsafjXXi4LccKtp0sVYR8CKYBBstAQ5abhueWQOn4M/Z2xKqOPCIQ0SJCMWjiCbimJyakv0UqycWx+jmLeJ2pyVBCyzZkRbNPJ5IePvJNRa3n7rd5ZTPra2KlWkJlLFwFPXZIh6/5V60WjUn9hiM4sATj0K6vxtr160TYR3Il5GJ0mUcwng+h0B3Rrwdf7n8KgZfEEEMueYc3vXe90jYha5ZCnRq+FRaSftyCAY9Wak0Xnj+eQnxBCIhmTuvIzAMLVjgnC7lNj2i4unE+51TwwTQ3Q5n3J9IJo7piQksynSjOJUTl3q2vwcbchNI9XTKmtTzJbRmCli5cInwZawjjfFqAQOLFmJmdApz0zMSBthr9z0xMTIqSsdvf/obMFuiCjb+CeBDp34YrVBArHPSYv/gANZvXI9sNiWClN4o0l/FHTutK7GiqQTW6kKLclxlNII6mojEY/I+LVWJ5XKOEfcYVTd7WOvQCcycczQUllAVDQryT61SEzoX+guHJSy18667CKCTx6nMUEHld0nXyxY7igvl168v+5X4vGnMnPap08Tb09HVie9//QeooY7TzjxVFAJ6GegxoULc0dmJTZs3S/ihUCmj0qghkkw4oQkqx4USZqem0d/XL/edKxWF/qkIae4A14OAznlLLgzdtjQY3MRa8h73mooM51atVWVuGrbzkqOaLbFCqSxQUaTnLFBrIMY9K1dkrWutBupBINvTjUqzLh68JBXfUBjNah0x1+1Ow2EOdTEexItZbeDX3/oxtOULKeBdZ34EgVRclBmOPRuIIFCroxVuoVAtoUZjiT0VgkFxc0eDYdRLVbRKNYSbAdTKVfz8Rz9HFQ1QLSevxxDBmZ/9H2SzGUzPzSIYi0jog/uXm57BTstXoJibkzg7DQ45e4IVIcwbCbRk/1FuIIKQ0A5zqMSvHnSdsG45KHN2mDLtd7mLi9zNBxGANg3GFERVgbZ/67WCm2HnTA81Kr38J7c7pZadamKpVRAI5raXu8210mco3+vzVVFQENdXTxlYddCrJc1VkzjcDBlncQBxOROA6OoiUzD2SS355ZdeRldXt2wkrVwlQgI6hYYAmCtQOSm6AsnUdKUQ6MUVXypJrIfWPONABHIS2+JFiySWOLxliwDPnXfdBTp7N45txCfPOhMPPvSQfI/xSrq5RQlxE1hUu9Eac8nkbDaxfPlyGTNd0BRyAtrBoFjMtOgIHBQMdO0PLVyIfMHxHoyOjGL5smXI52YxNjKKnVetwvV/ug49yS5RJI44+o2445a/oypaZwgHHnGQgDpd8GQg/uNcqVRQqNN9T3ffmjVrRBmpB5poNupiqYxs2ixCh7E6Mg5d3onOLHiECV1dBBuGJMRCjyfR29UtChLHyfwFjp9zopbK+U1OT2HR4sUCbGvWrRVli5Y2Y6KpdAr5uYIoPIynpeMJEcB0x3O8L65dg47ebnEtUrmgO3DJwkUoTOewdHAh5iamnINxMknk8nNIRWK48Ya/oCuUFQFKoX3E247ExOwMst1dAnJDQ0Myx0Q4inv+8ndhskq9iGPf+lbccetdYuGGEcPrDn+DKAF0YdMlxgNwCIad2Q75Pi0uKmSSRc24XTqJaCwmazq4YAHWrlsrAE93N+ODtlxRM/olno4AGuUaonXg0VvuAfv9iesOwOvfuhpIxbBw0SJMbBlBfvMYBrt7xWIanpnEeL0oSsM9v79ZXIfDc6M490vnCT1OTE8Jk9OVyXyCBQsWOMl3gYB4VUgLtIRWrlqJ4RG6IluyN8zxoKXGGKhabHKal5zMtBXQVcjQOpsu5EQp6oumxIXKeVWDLQFsWurcb1rmyBWxsKdfeK0WAkbLc2gGg1i5eLmA+EBfv9D47OQ0dt9lV/zzyafw9xvvEBlA2n7Ph96HfLmIRcuW4t/P/Uf2phGkm72GWDIurlwCCRXORCQqVhOFMF3eVKYJTnSJC3iUCkIP9FJV5goeoKuFLmDUcHIgpPFIsyXrlWbeDd3fzRaWLFqEwlxBnpnNdsh+j02Mi0dnjF6aeBzZjiymp6ZFntD7V5ibk1yaH37jEuTrc8K/qXAGs81ZpIMZJx6NIpJI4axzz5Q9ILCQ1uippAeSyhZzeKj4M5Y7MTOFpUuXYmJ4VHiSOSbdXV3YNLwFXX294urWBEUJlQSCnoVORYZ0wb0nz4uXkPlEbGaFltAak8yisagD0PW68DZlK69jvgAtRK4N3eTJcBTNUkXCA/xMPEClAobHx0Rh4fi7OjplT+h5yCRTwvNUOmrxMBIdGQH0uZEJ/OGSKzA9MYq+3j6B4JPPPRO9i4fE80cLvTeWwqZ169A10INKq45QPCbWOb17VFhjoQhmxiYx1N2PyS1juOLSn2JydhJd2V6ce+GXRY73ZnpRRgHXXHsNnnnuWVFOCpWShBKoSJHX6YlkeJF0Re8F58s4exVNDC0YQkcsjdzUjGBJJBZBIOR0b6NnLEFPitsRlBZ6O0BniKCdu93Gra31romJAuCMsTfrnrJmQV2Bl3zL37cH6FSWbWzduuR5P1vWrBa6tfb1UBYP0Fcc8CoBdI0J0N3hgTsHXC6LZUTGKszOOTEsBAS0+/sHEIpG8fgTT4iW2t/fLwDDSSxevFhcnnTvEnBonfGhZBIyB7+/YuVKbNy8SSxkxhWZpEKCW/PyywI0tNp5DyoCTz7ylKwrtef9Dtpf3E1MpCLYMcPW1hhaMKegmZqckgQ6CjNa3KMUok3HjUw33hRjmoAkw5CBKBzWb9wg4+bnGzdsEEbs6erGfXfeK/ZkFBHsttduEnMlo/3rqWfd7PsA3nDYfpJoQ6aiIONzaM0x2Y1g7rhUC+LZqLcaePLJJ7B04SJHIBRLonAsXbFcEtIonNVtR3CglUxGJMjQqmZyGK+ndUfg4P4RJDguug6Z30DLgsBGoUCQF6s9lcTw8Aj6e/qQTaQkfk9lgdYLfyS0MbRAYlZdfT1OXgHjjnRzhSISr2NIIdqdFTdky3WjR4Mh0dAZV6Srnq4xWqtPPP2UjLEjlcZTdz+O2dIUehNdOOZtR4uSR6XhsYeeAHNk8yjhtE9+HGs3rBfBTCHCtaMyRNAhPdKK5D6mGNOj8G80MDs3i1U77STAIeEAdqGTTHIn4VPLU8S9K4lmISRCUYSrDdxx7V+Bes1JsIoE8cYT345WIuK4QONJrOgZFC8Kk52asTBe/6bVOOvss9EVjqEzmMb7Tn0//vP8c2KlLl66BKMT47KOkggWCgmwkw5o6dGNSVonONCVyPlTAaM1xr0izZD2xicnnDwFuqIl89vphOi57fh3sImBrm6MvbgOC7p6hXdHZibRv9MyDE9NiEDrzXQgOFdGq+QkzbViYYR7shibnkag1hIluiOTxZYNG8VDRHBatGAIWzZvxg3X3OC4FAEcdcJbEM+kBMxJY72LBrElP4kAY/n5IsItoC/bJZYirX5622iFct4MQ6U7suKW5SvXh4qNWImOliW0KwLQNRKkQoFZwHTjlspYuGBIXimTqNS9+PwLQr9a1kMlmr3V+cq4P+mNsoOgtHH9evT19EqY5KJvfxuZUBpnn/dplBtVsex/d8XvEJZ0NeCUs06R/aBixfEw7KYHDmm9L+/d2dWFRDYtaz4zNoEFvf3i5WIC19jkBIaWLcHYzJQD6Izd0uVOD6EEZpxYLsGYeT6kD9IKPXpy+IZL0+Qj0hRDGcrDfI/zInARBMXvU6mhI55EaWZOniE5L4k4GEqgjCQfcT3J48xnYHiPyhHzOxi/nm5WEEnGZX1iDeCKCy8RC50+jEKjijPO/wKQiCLHfKlKHXst3wkzk5MYyU2I1dzZ14NgNCryJRFLoDOdQWFqFqFaC5d+92KxxnNzM/j8uedKsi0TYD9xxieRjWXwwpaXcM2f/ojnXnoR/QsXOIp6voAFPX0iZ9KxhJM8CXobuiSHIVfMy0l54WZQrH/yNkMiCAXE1e4YmUGH3gUfDKC7/Q/E6DTneGzPQlewVE+ZJl2STpnIp0aCAroFZU2+VktaP3Oe5fxrF2fXe2nZsj8xThUGBXSvXHDlgXvNA3Q9eUYfIhnRc3nJ8F66aLFodBRKTJx56ul/orO7GwuGhjyBRTc6rWESqBbFE3AI8EyY4yuBleBPlzS1yKmZafR0d8v5zoyz0opOp9JisRMIJflr1EkwojbLe9PlR/efuLRYIaJNEkx5ChnIyXJsCehxcaht77RqJwkDMC+AAoPacV9/H9atXy8CVctTuGh0eVKrH968RWLMmqQ058amGcOjIJIMeibsjY5i2YrlEhejhs17kPmZF7CYFm4+L/G/XXfZBf9+9lkksyl0dXVK7JyWDV36VHo4t0YoIDFquqJoDVC5oZVMQTm+eRh77bGneA3oZSCYcwwUjExYIvDQqmcizEtr14jywL8ZCyWjUwtmrCsTd7R0utKZH0CGl/3ddRc8859nxfXNJC8Cy/joGPbe81WSNd0oVpDt7sREpSDChlY3wZwuMllXxinZWjTQwuaxEazaeWdxm9MiY/y8Va0hHo461ny9Lkz+6BOPSxx2aMkiseDospYM4HhcBBTd0XShMv78hn1ej5eef0EyzWeZMBiAWE7PvfA8+gb6RbAzoY5Kh1Pa5rjcpRGRa/FGgmGEGkC40sDdf7ppnoV+6DvfgmoI6O3rw+a167E424M8hUsmg0R3B554+TksXLoElekcYlIyubXjFIUnXdAM8XAvyYxUYKlUch4c/+677Y5n/vlPASkqswQOCvN/PftvUXCpkE1NTyOVzTjj5ZnlmiympZmuwA1UaugKxhAoO+WjVDgooBF3YshxhNAdiosrleD6zEvPC+CXGO8ulLBq+QpJZuxldvNMTpRG5ovQW8Qwmihi5NPcjGRtE6y4xuP5GQR7UmiFHUDrTqSx88KlmB4ZE0t/1512Fm8QLU8qfat22VkSHnfaZWfkCwXxrlB5VoHpnIjonrXA7l31hsSLCVgU8Aw5jY+MitK7156vwpaNm6UqhPKBAm3BwiG88NJLGFgwKIAulRmdndi8aZMoUYP9/eIJJL/QZU+5waQ1VpswXssqkuFNm5HNZL1TGTl28hbd4kze5X4xpku5QG8QgYXAv3hwSPJbCKZUQHoHB/DyhnVe0qOWfEVcC52vBHQB33JFaIQeH/IwaXmXXXcV13OYx3/SA8QEy4yblMZQYDolyjorYRgKLE7nEK63pJJhxZKlAtYMxXG/yPOd3V3o7OiUkACtX2bDU9ZyXEzyLIZbEmajwhRvBXHpV78JkMfTWZRbdZz1lS9isjgnHr/c2ARSjaDIip1esweeeu5f4u3p6u1Bzs396M50SJJpjUmv3b0YHx7B4MCg8B/d65O5aSxduUL4fCY/K4oRFQoaEsQNJiMytNiZSDkJtJmsyO/NoyOIpRLi/ZibyyPUDMi8aLwUSpRF9I5GhWdqzO53y1UV0NnmWM4XdM9IV0BvB+YKxjZ7XS1miV0zES7knvLpJsVZcPZc877jxbcC/jbngs3LeOf31SNgvQjWQldl1itbW3Xwa1riptYzfc3JSyIcWAfYaIhGfM3Vv0d/phcN1GRBDjroYBTKZTzz5DOotWqIBqKog1nfDbz5zW8WEKaGRCFyxx13IBKSaAcK1QJS0RR223sPp/yjXhdiJtjxleBJN9n999wvdbpRN5ojdautqjxn731fK9pRnQvKmIlbG+6vO+U9V6xYgZdfflmyQ7s6u3DNH/4gz4kgLP9KzZJoxSe880RJiKMQWr5iuYyfMWcm76xcthybNmyUmkl6ER6+50Gn/tn1GjAksMteu0rsnC5XriddxU6pVFC8Db+/6mp0JTrRRF2sgcPffDiKtTLu/Pud4kbPRlJCbHPlPN75nndLSUy+XhENn6BOAqJmTaG2+6qd8btf/wadiQ6nhA5VHPXmo+R5t938N9ChTFdpuV7B+z/0QUlMo2Ul5WExSY0WZadZbUhC22BPH6769W/RFaWLv8qqaxx61OFikdGlTquH3oWb/vgXxGXVgEKzhEOPPVqE2pLBIVz3+2uRQlxAutQq4Yg3HSk5AAwfMPOfJ0u1qnWx4J55+ClUG06mfDqWFs8LbY13vO9ErN24XpQPAiM1bQp9Ck0pqaN7uacXV115JTKBNNh4s8H4n/wGHHz0oSI06MGpE/gIgq6FLuEkWoHu+eG00IP1FmrTc3j4pjvRrDpndzeCIRzw9iPFIqFn4vV7vQbf+dJXMZDpESthpDCF//nCZ/D8mpfQQWskk5Gqgjv+7+8yvpnaDDoinTju/ccJg9LyIqDTTcpX8sOVV16JbCAt9B2W/FuGKRo4/v0nShki3a7pbEaEMsMOBHQKXwp30oHG0mOMFSOEG395rRfzLKKOt37oXZJ1fsNvbkChPoOhcKd8Plucxf98+izMBuqiDJcKJRHi2WRKAIbemh//8FKkgwnUWlXEAlHh10Q0hWKrjJNO/oiUdnF9WQWwfnYMPQO9qObyiNUh5XHDa9bjVbvujq9ecAGyqU6UQaAjMAHHfeB4kQmS2FUpSxUEPTkC6gbQNcmI7nWG+AjEzGOhwksF5EtfPBe9Sbp7S0gEErL3JZTxmXM+K4ocrSeGoKj8L1u6VBT4K3/6W1lvUm+uPINPffYziHakRbkgXzE/44Yrr5c9HMmNor9jAB8546MS96enhjz8ta9cgI4Q3fM14eEPn3Equrq78L2vXkT1VSzRUr2EWDiBU876GBphJzXj98AAACAASURBVBOadEc5q9Y54+gE8+9/62JUGmUkQgnkK3O48MILZW/P+9KXkIlnZc02TG7CdTf8Ges3bZQqCo33T85MC02QHyY3j0iy6qpFS/HxU07For6FXt7R2ed9Rtb2vHO5Zt0yTo6DP6effaYogAR0AioVm/5UBy76/JdFEeQPcwXO/PIX0IyGcf5XvoxOpMAaEq7ThtwoLv/VFWJdD9DjSAOmVBbjpFmqIhuJIx4MSxz8y+efL/NJJFLiiaugjs988Rzx2tBLQMOA+UeSL9BoItRo4dvnXoh8cQbdyU6h3e9+/2JJnjvpoyejM96FhsTiY9g0tgk33Xoz/v3cs5J1L6Fcyrqoe7xwq+lkuJuWw2I1u/70doCurnabdKahL3Gjs89H0vF8Wpe6grqGf/U+1rXuWNhMRp/f1Mtv5W8P0NVC3wbQdzpk760xdLdRir0ptbm1L6+R2Pkj9zyMfGkWnYksStWiAPpjjzyJYr2ERNg5tUoBl8C+3/774f7770c85NRE11CTrPCGe0YRCxf23GcvSUahwBaXfGcX/vHgw8Is+WoemWgac+U5ZOJpr6EJlQfRXgIR7H3YfhilxdDXh9zMjGjkLOOgVUFNW2rnEwlJ1CI4333r3aigjDjiKNYLyIRTyJVyyCY6PNfia/bfW6xCzZJmXe5g/4CU9Dz18BNiFxXLBaTjaRQbjnsnFXVAiXPa5+DXS+ycAoWu1Q3r12PVylW49S+3oFjJi5upjhoOOPBAPPTAI6iggiRiaLRqiAWck9tqaOB1+78BRbp0wkEBVkmoaLbwj78/BKYJUbzzmRRQ5VYZiUAcB7/xYNx3x33uPZzxvH71vmLhs7SElhaTdQgQLC8hqNGyYAz8rttuF0AuN0oiYA468hBRJOi24/6QgZ+673F5qvP8MPZ962FOYk6tjgdvvU9EALVhCtj9DjtAEm3IqBSaK5cvx6a16/H0/Y/LdVRsOL5Ks4JoMIYKagghgv2POFDczMyEpguPuQZ0SxMIqOhd+6trUUIJSYGyFkooIoGEqFf5ZhGpYBpHnXi001gFTB6KCsgLcLhjoxJJV10qEkeiEcDd193suhgZM27hoHe8WQCR1kK4Adz9p5vFghcaB/DG975NPChMDAq5pZ5//cP/yapwOfik495znHiGCODMnyBNUUn5/S9+LzxAIHdOI3fGRaVEEuTQwLtOercoUlS+aElK4g0B3Uvwc9zZBKLZkQk8ciPzTKRVCSaKObzvE6fi6l//EXnk0YU0mL9fKeWRTpBOgaNPOhGBeESsQ+ZNMF55yzU3evsSk8yAhoxpJj+DjnSn7A8TmjjGo088RpLrpptlhKJhLO0dQCBfwdzwOG6+9gaZV50lbJKLE0KhVUY0EMdsdRYd0SzeceLb0Nnfi825SXml4kSvBJU3KZWrVoV3COgd6Yz0aKCrmJbazy7+CcotpxwxQb6RKK+j0HHtqMiefuYnvZMOKUiprFxx6c9lrbnu5L+Pn3U6CnCOkA3WGgjVW/jNZb90xi6zDOKUT39cyvXIL1Scf3rRj+VJ9C1xz0799On44cWXIiorBdSElqk6BTDXKOKcL52L4YkxLFi0UGiJyaAEu8u++0M3JY/3orLjrHWuMIMLLrgAl3znEg+QOZJPnPNJRymIhIWfxLJusY46KF5GKlSd8RRC9SYu++6ljsdS/gvgc1/5Ai786jeE2mrNsoB5IhhFtVGVpLnzv/E1bMpNipXMioTl/UP45jnnIRmKSqyd8fGPfvYMXPzdS1FBFUlEEZd1DCLXqqAeCODCi76BDVs2S48CxtBfeu55LOwbkAqSr3zxPMTl3PsIitUyglEGHMIoskIjEMdco4Bvfe870oOCXqBVq1aJi52x+u9e8E1J+Ks3q7KuX7vo6zjjU2chHk3LvjcbNSRDCRQaJcGZCy/+OtLZNNasXYuevh4nyVXisY7b3Uk2dV5JF1H3+FLNHFerWhvJqOWroKzY6NwR25Stzc9iD3jl23ofKQt2WwrX6w2v67jfTa/jsJ0m1VNgk+eoYGi5Lp8RWHnwa6Six7HSne5Tnp9f14JdkBpNPP3wk0K0hXIe2XhalojaOp0YanXzXg4AZ7z3FMhJXsPjwxjqG5L1cfSjIBatXCwub7rZR4aH8fy/n0epVkIq4lhkZD7GrGvNqri7Bnr65fu06dZMbcF7P/QBSYiiBUd3PZuMaOyB7mNa5v/65zOY2DQh36P4nJqdRH+2z4u9z5RzSMSTIhBiiGP/w/YXRYCCeHR4WBo7PPng48LsGv1w7qX/mhidHsNA16ALZvt7zUJoodPdfOfNTAQDJmbGMdDZJ98leHAdcjNTWNDZj1K5gFTcyepn6seb3voWrNm4AYuXL5U9+r/rb0AmkJSEMgVOzd8Wy7hRRCrk1GAX6gUkwim8YfV+krxBIZDu6pByFlod1BBZL8qGGKyDv+2PN4nlzTFO56dx2BuPkBpyiXkxHj81hXvvvBs9iU6mk4mg3ufoQ5w4Xr2Jh/52v3zfESbAAUcchGqrIaBE5ea5Z5/Fpv+sl+9SKFIRcbr+BTA8OYKBnkEP1Pc+4LUCYKxoYGyZQMgwwlNPPIXZ/Cz60/3ynLHZEQxm+0UporstFUojLwCfxGsO3ltCDUFmEBPQmw2neRJ/57GD1TqigTDijQDuuW4rYBPwDjnhaFQCTue1SHM+oPPzw999rAPoZCJpnxoAAV276FHYHP/udzhNhNwGS3TB33/vA5jOz3jjLzYLSAdTopjNlufE6tDxH3zMoeJyl6RPp52bp6RI7X8rIPHF8lQOD/yZXhkHFDi+Aj0FKCAFeqKAejGHRDAstDVdyaMVS+LEU94rOSXjo6OgC/jP1/yJhbvIhFKubUYrpIZYKOaBy2RhGh2pLqHdD3zyIwhk4pKMlmqFECxUccvvrxcaYCY6w1Ecy2ytiFgkKQo9LVjSbqtewwnvezfQnQaSMbGk6SZnLg55V045ZEdBN8OZrnU2hrn75jsxNTuBgSz3v4Wx2VH0ZftRREkSZwns5GGuwwkfPEHuJ/zabOEXP7pCuFUB/WNnno65YFN6MTDsQgv3dwbQGXX98KdOExnHZjm0qH/6HSf7O+YCOo+eqaKOBCKYmB7Fgq4BTOYmJdRFTmJ+9Ze+/RUJU9DLQAPpJ9/5kav4OrJjdHoUA10DnlyhbOrJ9njykdf8z2dOdwCdSXAuoFNBZRkZ83uqcwUpJQ3VCOg/9HiQQEc3dm+2TwwYZp8ng1TXnB/K0KfX/Ae//OPvxeNJOR+tt3DJly9EohWSDP9gPIac7GRElKVKqYChRCfy7LWRyaKOAPKtEj77hc+JkiF5U8k0Fg8swAWfPU/UVO55ocD6+AzmKgVZ02TMwRBmvm8Y24yf/eIK9Az24+mnn5bwT0+2A58782xkwkmXHp31ylXzKNdryCazYEaX2zlFZMm6kXW46g9XS35BNOEebCIlZq6hYQCd89eSRwVJTThV61pj0/OAXM/3MElxFvDtvTQpTpRK1wvOz50DVhre8antMtzFaNUOl9tx20sY2U0+F4NvBbPc5ZtuprvWdLttXhmLYXclWqcP3HsfstEUmq06IoGwaFN7ve61EqekZXzDDTc4tebJDtGeyFS02Pfee2/5nA/+x/3/wPDEsCSqkIHj4YQA+sqVKwWUn3/+ebEO+VNqlPCqPfcUxmbseGTzFqx94WUh1rn8HBLpDMoA9jxwb7Egly5ZIln5jJPTYidh0UJn4th9t9/ngTcBfZ/9XifxzU0bN0qs++F7HvYs9PH8BHrTvVi++3Kph2Qy1l+u+7MA2lD3IManxzDY1Y+Vu66SuDkTqR7+xz8QDTiCr9hkqVEIqw9bLfFoxs6ZyPPn665HNpoWhYgeh+niLPZffQj6BgfRkUjh4ou+g52XrhLNfWp2Bp3Zbuy572vESmYW5x577IFf/uznyERpz5MlW3jDEftLgxomszEB8LF7H8F0fgo9abrWHC39gMMPksQYMhE7eTFmxbIhofImpLkHG1PQQrn9xpvR29Ete3fM8W/F+PSU+FN22nlnrF+3Dn+/7XYkwEYOdex70AGoJ6NSzkRA/8ftDwh7OVYncNAbD5EuVXT1r9+wAc8++i/3cwpV4E1HHokwG9MA4rJ++P5/uOtXRiwYx5Fve5MIxgcefBArVq3EPbcxIdH54R4ecPgB6OlhnkJDYr33/e1+lFFBFM4+8N/R7zraaR7BNqfiYnPPSCeDsJylGUCiFRQL3JbpHPbOYwTQ+UNAv8dY6BRth73rrWLdtHh8r6sQ33jNXz1Ap5p2/LveIRUdjz76qMTPb7nhVhmTKrNHvvVIoUFWKLCR0V+vvRGzrTxSgbS4j2kHHf3eY+ZZ5yJYXCudyhjrjoOlOm793XWoV5w2vJOFWZRiQXzqC+dI3kqksXX8c4U5xFMZjLUKOOOcsyW5rSOTxtWXX+k03nD/nXTyB5CbnBYrmVUgl11+uSh1BLlcaVaA5H0f/hBmKgWZW7zWwm9+/FOkWc7UCmA2x050nTj8bUejo68HG0e24G833SZlVWHmRQQi4m3Y97g3IdrTIV4MqSF2s4IlfllvSIz8maeelnyRn37nMq1KQqE6h1NPOxVDSxZiDbOte7rxk+//VEJ+TvgGSCCOU874qFMe1gJ+9eNfiPpMaGbY8LQzT0fOBfRIpSFA9rvLt1rohKEPnXGKeGqoABPQr/juZRJU4j/yRREBfPxzn5REUZatfe/bF6EjkZV9pvITT6Vx6ukfk/g3e3iwLv9H37oEGzetw7JFy1BBE2ed8ylJpGMp5tLFS/D9b1+MWoPVJ07DFILexz79CenVQAudoCltiVtNR9EIBFHLFx1Arzbwo+/8wAN0qt3FZklc+DQqmNj6iVM/hqHeAbTkpL2QeJzO/vq5mCnmpXKmOD6NK779A4R48I7LOyOVWXz+gvNFMafy/z/vOwmLB4YwOjMt2fFU6j/zhc8h1ZkRuUvXPRWXWr2ITDiOZrOGcDCM0z99pngr/vPSC7jisl/IbrHkk+Pkv5M/dapUDax96WWJ8//wGxdvNTJmp6Xh1a+v+h3WbdooxttpJ31E8iES0aQ2Uca5XztXXPfaY0BMBhfQ3ebpXvCapdfWqra/i5wxZ5koqHtxcmKUnMXgJJV7yXKmFt263y2gOy76pjSWsda5vd4+z3+N/q3Hq3oxdAK6lKjZlpgyE+kaL0Qsgq8FPPrQw9KlLBGOoVIt46g3H41mOCTATMHBbNDHHnpMLHMOnm54Mtg7jn+HuN533313caU9+uCjwnDisqBr+Q37SIz22Wefxatf/WpcddVVWDS4CHu8eg9J+GAMjUk6Q/2DkrTy4H33Y4ClMGhivJLHPgftL12oqI0zAYauTWl5OTEhtaQUcnfdeaccxJIKpzA6PYJzzjkHf/nzn7Hr7rtLbJMu4Xvuu1fqAg865CCvDp0aKl1I9/ztbnExUZkYnxrFu058p3g0mKTBRBGWsdx+++0yp46E01zlyGOPlIQdrh8TjW6+6SbRkJ0IdBOHHXUkimhKcsvIhk04eL8D8Jfr2KzG7Q3PzOLjj8GW0RGxKh+791FXU6UXISSC9YCjVqO7v9epRojGcPVvfid5DhznbJkdptI45I2HCsPRWmaSG11bjGvTci0Wy1KyJi1Yg2Hcf/NdYnuUKiUJJRxz3NukpSnjzk88/jhSAXYLdAQ/a8YZe5MMXlrotzsWugL6gUccLNYEteXHHngcudK0JM91RFJYfchBoig99a9nhMGZdMTWtbffcgdmijlkkx3Y95D9JGOd6zs8OoInHnpS1nWqPC2W7BHHHiHWOr/H8U3PTOMfdz6C6do0TvrwhyUjV1qBEiTQkuxxKR2i+1QO5mGRdEuSgO67/lbPpU7AXv3OY6TCQOKedLn/0Uma4w8/P/TEt0h279bs2SAI6FJTLbTdwDtOPE5ocJdddsFzzz+PB+5+ULwRE4UJ9KR68bb3vF2SnRjvI73Sgn/g9gdRQAnHv/sEWRN+Zl3ujjLjZO3TQo8FwtK+86ZfX+t03mIpFIDTzjsb9zz8IJYtW4ZsLIGZtcxY/yM6s3SdN1FCEIed8CYs5NoXC+Jq/dXPrsCynsV453uPl+xzCn/SLitcmGD2819cgY60Y52Tzo9599sQ73SAKtkM4pZrbpA1YukWm3+89+STEEjHMZmfleQhWm2//cHPEahV5Hqu32lf/QJeGtvsKPxNpw94fi4vz2QzHSbDMVlz/Zq1+Ms11yOOKG1EcbW//5QPYoq0wu5tbs32tb/6o9zjhA8d7yS3Udi67VZ/fdkvZV8IzfVWDaec8QnkIhDlJMrGO7UWrvzJLx3XuTjBg3j/6ScLHRA4aQn/8nuXe4DONTjt/M/isWeexqt22U06CfZ2duHcL3xRyigTEXr8gA9+7EOShMrGXKd++GQs7VvoSgBgplnC5877oshXJriyguVnl/1EZADpyD03Eh87+xNyvgAtdAK5AjrHLl0G54qS5Y5yDZdedMlWC71Zxre+c5F4UTasWy8dAZvVGn78vR+iWqs4ZZ+ZTpz6xbOkxI7VI3Tf/+KiH0oPgamxMcklufa2G3HjnbdjybKl0hAqlK/gogu/iUiEoS56aoEzPn8W4pmkJHOSdi791vfJdSKrKFM+9OGTJEudoCzu/ZkZfP9b35WQA78/1yzigq9/TWQx16pWLOObX/oamm4ostaq43s/+D7Wb94k4UM2C9pnz1fjjI+d7vAEz6dHHef/75cFT6i+S+6JC+gS/XErorYmr21bf94OYO17HtCyvwG9Gr76dXuttfBtYptzD/7fyXK3Vr0rZhyMNKd9thsXFeB5jWVWHrr3Vpe7KZB3uutAXERseMKElGcff0Zcwlm6hFtNAcOW2zqVwMXs9uuvvx79XY5LPF/JSzyEGe0E82eeeUY08Yfvf9iLexHwd911VyxfsQLjE+MSe2bJiLaOZRIMy8VYMscuY/fedTdSiaRIFFqarUwS+x1+sGSuSgwhEBDrnIl8zIjm8+65i2BMvdyJnR19zNGSJEPLgovEbHsqJa993eskCen5F16QuTD7nS6NR+95RDT6qIjMJg4/YrW0qaVywjgvrV1aWaxfv/0mp3aXxEQX4zHHvEXK8CiUHr77IVTqJcTDtK+D2Gmv3dFKxZ0a83JVYtnPPvZPSfLiptBKP+Tww6TBChvxXHfVH4W4UwHHPj/y2DdjS2ka0UxSMtVLc3lJarr/znvEak0EGelq4uA3HioCgOBKa18BnSWH/QsW4KnHn8Auy1ZgYtMwXnCtaJ3DvoccIONjM42rr7pK3LH1VlXEzVHHvAVzjPZTH6w18NDf7nNdeQ6w7Lf6AITjMbG8HrjzQVRbZXfsAbxx9aGSqLjbq18ldfvUNOllefIxpzxx3Zb1WDK0FPuvPkCsm9v++jfMVHLIxjqEad/+zuOk9Glg0QJMTE/KXhAUpK98X5/snT2shuVeCuh8lgB6s4U6G2wQ0G+4VeKiCoh0uVOQM/eiHaAffPybBZBIiGE2AwkEcdO1jEG7WbQuoJNOmCX9h99dg4k8W/z2yPiPPf5YyVDuHugXhYflnqziYL0/s91psdOjIF3X3IM+9AwKa6EzB4Ahg+uu+C3SoZincOx37BFYsMxtJIMgugMxXPubq7zP/zn8Ms772gXSGIn13Sy3ksgmm4YkU/jXk09jz912l1gmS05v/ustQpO58izS8SymSzM46ZSTpbf2s8/8C/+673HMTI5JiR9DZx887WRMlgvYmJuQznQEpvJsHpFSHXde91ckWszaB17Ij+OL3/xfbGZ2d6slig2rW8jHbDxTr1al7enVl/8OG8fWY0X/UlEY337CsUhm0wh3pjCdz3nygmVYLItlRQrXnq52zouOfsbHHZc7KxJq+OgZp2M60hKXOzvp0ctw1U+2Wuh1BPE+AjoVt2hYwhIE9CQC0k6XA/ng589EKdBAsMaDamKSkX3lFUy+a4prORXL4KSPf1g8bOxw+LPvX4ZKuYCOeAqTczM499sX4vm1L0tFAcsHabDQG/HRD39E+kMM9AyIAvU/Z58uIEYwpGJO9zuBnZ5VaY9bdBofsQ79h9/+vjGYgJNPP0Wy3Gn5vvzCi7IWP7joYsdYk5EG8amvnYsmG10VCqLgXv717wmgixwIAO85/aOIdmZEDtAbMbFmI37145+j0Wxh46bNWLhkKT54GgG7U2j3m1/+BuooS7x9eGQj/nz9dVLtMME4+VxOkoFXLV+J5mwFF5z/FYRCUYwXppBNdePML5zlVFqMjuHXl/0C5UoB6ZgThjzpYydL85kFS5zeArMjY7j0ez9wQ0It5Cqz+N4lFzvtdulBc/NPaKEzKY4o6p0yJxa4o7TbpDgFTlGefaeNWlCVlq+sRDIWuUC0sdi1OZJ1qfNzAjH7uFcq1bZ16P4kvXYKhQL/vHsT0P3ZeHKha6GzOQQzsBuVGv756FNotZy4I5uhvPGoo5ArFaVxCBPIWLI2snEEMwUHCJm9fOJ7T8Qtt9wiVgoFKZntwQcfRFe6S9zxzKJ97b6vlZKx3ffYQywx/tBqZsx0dPOwACkZUTIzeUIZWz+WKwinEhIr3OvgfTDBQ1Xg1LxKn/QppxSObplr/nAN+rJ9ks3OzTzssMNk0Xl/WnBS0sHyluEtKDGZrrNDFlz6v1cqeOSuf3gxL7LAq/beUzRQJmvR/bV+40YsGFogXbLuvvtuxAMJcZny57DVq+WwCzInkwpd+0rmtPotR2IthWBPlwgEZnU+dCdB0Snd4b83H3+MZO1SWbn773ciFYijUa9I8ssxx78dk8EKhqfHpW6YNd7rXngJ/3zoKbmD486K4OAjDpHkDQIIAX1qNicWOsJhabHKRCPG3voznRheuwFPP/Y4MrE0Kq0qVr/xCPkeG6a88PTzKDdLSAXjOPjgA6QeNNSZ8gD9wdvudQGdIiiA/Q85QJ7LNrh33nInKo0SMqGEjD8VdsCHB6F0dnTL7+V6WRSjBX1OT30C33HHv0O8H3fc8XepSZipzgoDnXLqKeIdGc1Non/BgNMqk+VVzKGoVgWwuWbcQ4lDuZmoZAwm5zglKS1UajURzgR0uoP5w7yGQ48/WgS5NEXyWeiSNHfcUY6gZzIbhWoojJt9gH7c8W8XAcJx3XrzbRLfzdeZhtXCxz7+cakOeHnjeuz12r0lhszxstyNPMIDP1jOKa40sTDcGLobRrEWerTWEpc7reMGY5iNKt5+0vukgQznOTc+hSXZHlx/9TWSpBdLpoVv3v2JDzp1u6WiKMxDfQNSP07gvevGOzA8thmL+hdK7kooGJaDRCLBGMbnJtCd6cW7PvIeURRpTV3yzYuQQhSNWhXhSBSHHHMk0kN9iPV34YWN68S1v/due6AxMYs7rroB8Sb77BdQTqXwgc+eJgo294khCPGsMZGRPbwpiRtNXPera4UHy42idBr81JlnSQ7DP9c9j30O3NdpKuR2m6QyT5CjBZdhn/eA0zL4t5f/SixF/l5v1nDyJz+B6RiPSwwhTkCvtnD1T3/pWMbsRxAI4v2uy53d8QiAv/zuZWBmT0QSR1p42+kfkQZErM1mYxcqtpdf+iOxOouNEmKhBM4+99NChyzz+s7XvoHedKfMhf6ID37mE7JP9XJVDBaWr1Le/uryX3iJbeSlT3z6kzJOetiYpEdAl+oNtKT6hAlk9MSwX//3v/U9R4S7/+iuZ0kn5d2KpctkHN/++jeQCDCVD5gp5/HVS74jFQebN24SOfDdL31VPBkcxHRxDqef/3kMrVou/QQI6OlmCF8+51xk4xnnpL1AAJ8+73PSNY6HJl3yzYtRbZUktEJZdPZnznIa99SqWLJymWS1r3vxZXQHk/jl5Vdgy9QYerr7xev6qc+fLf0Z6HH8+nlfRa1ecXgWQZz3tS9L0yn2fSd9ZIMR/O95X5G5lhtlCVOc/82vOF4twoUL6CxXCzHnRXOg3K6LlAH6Yy1o/d0CurWixaqmtU+PSaPhxsTrAs7S4yLseAH10CC1wiXO7Z6KSUBn6bD9zCoTqhzo+Ky1zvfs33rfwIpD3LK17bjcqaEv7B+ULNPH//GIJFARcMrlEvZ5w74IJuPSV503pDXOcpzeDqflK93pdF9r1zg5yae/Hw/c7fRoly5YCGD3vXZHjIkX7MbEw02KRTz5yJNiLVHEUpsmYfAwhdUHHYwnHn2Mx1iJuxXZNHZ7w6vFRcckNmnnyj7xbocqNh957qnnMD47LqDODd3zdXuKoKZngB3UWFvMgzTo6tl5t129jGrNtv33Y//yYnfMFH3dfq/F0OAgnv3PfyS2xo51mhF/59/uEsEt7h4E8doD9pYMeTZEuf3W29ARy7ix/Cb22GdvBLqyAogUBjys5NY/MQ4LFGsliVkuX7UCe7361UIwN//fjZJNzp7ddJvtu/ogpFcuwEub10k2KpvDcH8eMwoIV/nAww4S5qcbkRnr03M5qU/l4RyJbEZccbFmAHvtvBvmxidx1213OJnz9TIOPuxQSaLbfc898Pvf/kH2nuM74MB9ped6rl4WpqHL/UHXQtejCvdffaDUldPr8be//Q3JQFwAv1SYk7nK0avJJEYmx9DXw72RdFT5mZqbFjf6e9//PgGDO+++S+aQjmakAuCoY49i8SQWrFiMJ/75lFjBtHLZjY6WmRxp22x6jV1I/HLgiFQQUTRzKZ0YIWPk915HQHfSDAnYh7zjzU5Tn0hUAP+ua2/0XO50WR/89qMktirtuNnMJBTGrX+8SYS+k6bTAAGdwEJBynAOFZFEOCkAfcIHThRAinVmJDuYHhiGrbp7usVlSQAgPVKxtWDuMTfvwvyHQhnxZhD3XnfLvJDACR//EKZLeecwonINQ8kOXH3Fb+TrbMfEZrVHvvcYJNJJOZmKSUg8Ee2mq/6CfCWHMewg3AAAIABJREFUVDQm+5Uvs7FOBgcdfvD/Q9t3gFlWVVnvlyrHzoksQRQUBkFBEUQQEDChOIxpZHRAEEVBgiAIgqCog4I5MygqqIgYUBAHA4ZRkuTUTdO5K+eX/m+tc9at/U6/6mb++ab4mqp69d69556z9147b/uv2+9kAlhQ1/L22n9+PYEFmfI/+PZ1trCjz6amJ6yltd1e/ZbjbaxQsyeHN9rSnXcg/YLGuiZrdsMXv2GLS102MTFum9pq9saT3p4NJMF6kRgLSxuKO6xzKO/Xff3bpDtkj4xNjdj733s6S8Ly8zrsvkcftN12280eeeQR23OP5zIvZsnCRVRSCvWcteTy5AsAOtLUQMOYQ3/S6afaAAC9VLC2yaq1R0DH1sIDWc7n7S3vezenjCF2DUv/65+4hiVbRbql6nbCh0618TwS6oxKNjqbffoTV1or3chVm6mX7bTT38u2z1BMvvnlr1pnvoWTylAudspF51i1pWAb1qxl7TXAEn0aoBQgfwl14Njrk9//Hq4BgE4VT4CeMza/qk/NWFdLG13vHtBXblxt37ruP+kFg6EDDwDyEk7791Nsce8C7gf8gadfcI619HRyyt7Svvl2xTkfIS3jC6WzF3zmCpvM1xgiQt7G0s4+O/8DZ1tLvcj8nfXDg/aZaz7HRj1T5Wn74AfOsKV9i5n8WrEZu/AjFwTlsYbkz3F6dlAz3zWVt6s+CYs6T7c7AP097z+V3QURZv3iZ65hzha9oa0ddsVVV7KfO2YgIDzRV2ixD5x2urW2ttvo9Bjf85HLLmSpHaovQivnkPANQIdB5ycu+nnkPiEuzXIX0HpQF6CnZWsCYgA36B40rfi63OPBiA693H32epocl/VoiIyfxvgF7Nnad3pZSIprsNI1pzo2PsBkq5mJSXvkvoeyGBSOer8D9sd8TmZwahDIA/c9EB2XOVrgiIkDaBHXRrYvNJa//vWv1ppvpUYFoj3hhBNoocAiwXXQ2hUlCNA/R0aH7a0n/gsT4qZilujf/vZ3mx4bZxeyMTPb7nk7UwBg4+BqhVCHVQTXHeLff7jjD7FAKGQ6HnzYwQR9DE6BNY7ac3ROQxMRtH5Fkh82nvHvet3uu+veWL9aYBb5YYccSgZF+1QkqqCZDAAF773lZ7dYRyFkLWOPDjns5WwkA0vtv3//16CgxFKzfQ7a36yvywZHR23FwsUcrvC7X97RkNF5xHFH8vpwI9/201tDKhwauRSK9qKXHWirpgdtl+fvboMbN7GfOuKU37vuO4xVw+WONRx46EG0ptHkBSGCwbERusKr6Cq2eaPt9by9bP2q1ewk1llosb/eeVeMBYMBp+3Et/yL3X3fvfbwfY8wjIBnOPJVr2JNO5qXsANbpWZ33RaS4gTLAAGU2AD1cAbjzOLuDpUSoyPW3d1j4zXMBgjpaKjfRd4FCBKlbKCRg17xUtLmnbfdyddHy2PWWeqylx72UsbhBidHGbdD3TZAEG030a4XHhdYuuo+RkDHLOuoQeM7Ghl1tndaqZaz2xuS3up2KAAdChAAvZ6zX/3gp1lmMBSjg489ggoSAF3Di35xw8/47Drj173+tTx3KIZ33HoH179+aIMt6ltkxx5/LJWqgckxrh8VGijNY0evWpXKHKxECAtaC7ECJSjCQTtHbLir2Gb56Yr97Lof2sjIIGPkoLznHrQPwxlQNBHOmd/aadd/61oqM8iAWD2+yc7/2Edt5Wp0ROwhaH75C1+0/hIApMaky6OPPZKhNo5Q7u62713//dnuVnB7n/h6umnB39d+6evsT4DeAi2FNjvmLW+wmZa8Ffu7bA2GnhSRXV2y0kTZfn3dTWYTmAHQacNWt9ec9CbWtUPB44Q0THbs7GSMFaVqXW0d9s0vfI3Xn6qMW2ex3U499WSWYg6hbK6jzdAsCZ9TqA6GCJLqaJ2jZ3++aNd6C70ywxj6UEuw0Fumg4V+3Ze/zg0GoFfyeXv7+08OilsE9K9+4hqDZEJ/8nqubkef8jYr9nYyTozSN4DUt7/4TRuPdArl54xzz6AHAgD0tc9+ycaGBwmK8JC9+t/+xfqWLqLXADIWHRdhQJ1/zrnW1dLJHCSECv/9faeEBLg2KAoIEyAPINAGOifijAHoyF/49GVXRoMpeAE+dNE5DCkCFOH2hzy64sLLbLo8Gfan2GqnnP3+MDmxWmXS28fPuZB8OjE9acXWdvvwpz7GMaqISaOMcO1jT9m3rv4q140S0HyxZKe8/zTrnt9Hnr/8osuinCvYhsF19uUvfYFJ1AjfoalMd38ve1J0lgv2yUuvsDFY9piQZgW7+IpLbCNyppYssfPPOo9GH4yL1mIbZwqs2GkHVu1QeZ6u2Mcu+igtc+zVdHXGPvv5zxGTkFuDcN8soKMXQCPWxbH0s/PEo7tcIKwYeDMrmoBeDJ0NVReedYSLA8+AQ6BJjfVVRrqS2NrbO5pa6AJuyazM0nGWOY2TmESaATosdP7CRPcw1YkCBCUjGBlYrmQdmv7+1/+2lhwETahffvFBB7KxDCYLQXgCtO+66y4r5UpsNIPvL9zvhZmWImGK97SX2m18GiM7223/F+9Phke99tqn1watcHLUutu77Z9etC/d1Wjd+Jydd6Eb7d5772VbysXLl9uk1W3RLssIxrC6EXOEVQNrB1YPnuHO38AVjOS9Kdadv/TQg2jFwT0LgTd/4QL2cufY0NhEAvEmxA6xF7/97W+tIwcNcMT6Wnvs2NcfY6tXruIhjk9O2Q47hvdCsN31X3extAOlVii72/eAfdiXHs/+29sB1kHvBYEe/uqjbAy2PCY3jYwx0/2Pt6GWO5YPot75uFdR4Vix/XZ203d/ZDOVSesutlu+VrXDjjrCnpkcsq4FfUweAoNghvEtN90cGlyUJ6yj1GEvOmh/xnoAUGAauKww+AU9kdEalaM9p8sUJvO7eigcfvyDG23Z/CVUZA54yYvtz3/8i03Wp62YK9nhrz6CbiaAJXQ/7APu/9ff/cWma1OZInH40YfThQxFDmGP+d3zCHaT0xPMcMde5zpabXxmikTPefFdXVnLToRRUGWASoFbMQwn3x7dkDV75RGH0d07Oj1Blzvc8pq3jQ5buzznOXbv/fdxLjmAEVPlINTIeLENbKmet4XtPbRq7vjZbWykgq9SrsVecczhzOgFfSyYN8++e+11NjE2ZvO659FCRY091oovrG/FihX2za9/k6VzHYUOZtu/5rWv4ZQsCMmbb/gJlSF6DfJt9sZ/eWMYbjM2YtvtuD3vAxpETwYIIfDUU0+v4hAiNinCiNLYmlZtYBGm6cu12szIuP36p7eGpk6sZy/ZIce+ksKTjTAwrjdftO9d913SBRRpgu4bjzPMVEfLzP/8yrU2w34IQQl804nH06sElzeyiFH6+flrrrG2UugpMTY5Zu88+d1WaS+xzvrWG35OWw+hJH7+bScwqZKDahYuZIUI+Bhx2R9ddwOVo9HyuE0Vqnb6hz5gd997LzvIoRwJPAxAR/gF8gftaK+64lOWQwVNvtMmpkftgrPPtTEMakE3yK5Ohr3Q2AQJcn+/5252pASAIQ6PWv3xoRG76Ts3EqRmpidZ7ve2d72Tc74x4asbeS2Vun3v29dZvVpl85aW9g579xmnMpMZoRmE76645FLrb+myQjWENk768Afs6Y3rbIely8k3mGD2lau+xD0ar07QA/TOd50UEnX759mnL/4EhwBxOEu+ZKd99Dx7dOVT7Lw5iRwDyIbRcbqhRyeGrRMNfyxvp535XioV8CZAOce5UW5XQuvejtY2Nr5CG9mrr/wcw234HLyF51x4DsOBCEGiNz0s1EsuvsTaC8ixCTX874ObuwvdCozldYjDqzYe9H7h5RdnIEljpq3dLj3/ktAGfHTEerp77ZyPnEcFAHT3sY98jHIQIb8Nw+vtW9/4JhXDAGToNV+iMYezufzij7OXCSqeoKz++3v/necHUP+PKz8TPbU5hgAvvQyKSBhYA6zCc7/3tNOskyVwdRudGbXPXv1Ztt4Ow1pC07Q83O0MW8XJorGzW7HQQiXXZ6mn7nFvBUN+qGYdyrbKoxusbLrjQ0EuxzfDC4iQTRzAQ2MiDm9R3pca1nhXP97HcdBOYfAuecXipeCTHjJAp2ciBOuZyw1Ar9U4kAXxYmzeX//4F8aeSnmUUY3boYe+wiamQ9tC9EOHhfT4w48HIVcLccy9996bAhoMKu35r3/5a6yXrTAT+aijj7YnHnvcDnvFK+zaa68lCHe0tNvA8IAd+vJDeG8wE4aroP3nX/78lzCFCPOV65N2/Ikn2EMPPURX5R57PpcuWljPiLugXSOsjD/95q5oOZVtYPMme8fb3s6sUnYSQ6/oasUeuOdBCusDDnkxtX25PCHMbvvVbXSjAZAAWvvts6/tvfcLbP2GjeHzMzN253/dyUlnyB3A197/tDeVDDw7Dvx3v/kdvRaqQ3zZYYdava1EzRtJLUhI+tOdsHLznCCGGskXvGhf2+N5e9ptt93G+BZcjnCT4f/rBzfZ8Se91Z7ZGPq6L124yH7wneupQUNwB2uubvsdGACdSVwtRVo2aFQDCxvgsdMOOzLxEUIJw1fg/v/Tbb+3ShV9x/P2hje8wb7/gx8YiB+q374H7ceykFWrnuaABLil8fy/v/33tEwg9Gv1qh188MEEquXLltmvb/mVrV6/2lYsXk4G3f/A/VlzCmEISxWxU3giMFABDIDe7Xvsvoc99eSTtB7R2OiW7//EyvVpa8sh0W7CDn/VEdbS0WZLli+ldweT0e75M7wpZrvtszsVTmTow5IBILIOHWwWLd5SLW9tUzVajr/+WUhm1NcRxxxBix5KAmgbXQtD65Cwp6941SuyCXA4f/T+x7wBZYCDyY547avIGxCQ6GNw0/d+bJPlcesqwfIq27HHHWe9/b22es1qthxGaOLXt9zGa+x94AvtsMNfaQ89+khmjQVAr4c2sNDOy3Xrr6NIL283fO+HWcwU9z7un19LOmPr1zb0/MrZd7/+nRDOYXOjLnv1646xrnm9DF1df/31VFpDhn7Njj/hDTxX0BXkAhKQfnvbHbMxSFjobz7ehnJlm79sCdvw3vbTX9nkzLj1t6B7odlRx76K54bnBz/hjL/0lS+TX9DzAa7kd3/w323l2tUEYuR1PPXM03w+KAEAANAyek+sWLzUvvyJz9vIxIAt6phnA0Mb7eyzzraZSt2KGCtsdXv8qSftl7/4Na28o954NGdF4N54hly1Zt/9yrVWrc2wqUqtUra3vuPttn5siLX+e+z8HHvswYfthuu/R2NF8ee3vOsdIVaNsFh7u33hqqvpvQAlwEX8jnNOs9Wb1nPUKKRDdXqGFjq+cA1YyKec+R4aGaijv/WHP7dNm9fZCswGmBq3kXrNLrrsUoLy4IaN5OFPfPSy2O8CgRv0OfCAnufAJHYzgr8EnR7recoZKJa4z8cv/HjmJUNwBR3iIJs5+AVDTEolu/DcCxvo/ZyPnBPGNker7/KLL+fP6iFy8eUXU47jGuB18MZlF17qyjTN3vO+U+npRGUKWoJ/5MILw3RLK9lEdcKu+sx/sMslKofQQhcK34fO/lD0xoZnveKTV9BbC5rF18fRgtZ9nXfReVnsGPQNz9EHP/hBaykgYGbMk7rqs1fRTYjJiAB2los5QGfL1liPDlrxgA5+9e51/S4LPHWJy9L2oKvr03KP8kZhszTZTXveLI/NexV1/zTG7sF8TkBn8m4EdHRugzUKwXD/PffZNAEraHIvedmBthm9gXt7M1BDG1h8wVpA1OmAgw5gu0vG8qB9Tk3ZYw8/ZuVamZ1/cCsBHwTnU488Sc0Qc87b4iHt9cK9GKeDgvH3v/2NQI2ub8FN02b92y+wgw46yB5/4gkSCYYm4EDXrV1H7wKA+6kHn2B2NqwlWOkHHvwSxlTh4oRlfuftv7Mn161kj3g0lnly/VP23ve+15566ilm3f/h178nwUzXpxhbxM+I/aN5BtpCPvjgg9aaa7WJyoS1FGGnFO0FL3oBXeXIHYAF/9gDj/HvHcXQ+OWgww+2cWjrLS1MiIO77r/v/HNW9kXl4tADaaVB2CN88N1vXWv9rd2MQ3d2dtthrz/aNg5tZgLJz27+qfWU0FHPbP2mdRTEC+Yvsv1goaOzFEQMAL0yQwsd/bXnLVzAlrvDmwZs7+c+z/78uz/YrjvsRPc58vTR0GfNxjW2dOGy4PKujNvxJ7wp9G/v6LTJsQlqobCmkGugvAg836FHHsos8Scef4IK2d1/QlfB8PybhzfZq4871jr6eriWlatWsjf2Td/7CSdeHXLooazNxShKWEwdLW328xtvsbHpEett7eEzvvzwQyzfUmCLR7hcAYZYo7p8DZQH7Y0nnECBrAQihgfA4JghXs9bZ7Vg+Zmq/eQnP8mqJIqFoh33muOofYORIMB+dcuvKHDGWeXRw/M78rgjWacNd+rtv/yNrRlYa0vmLbUNoxutt7vfjjv+NRRMqMCAUvyzG29hcw+46GGlIw8AfafpzenstB9cdwNj1MhSwTOMVMfszf9yIjuZMQeiWskAnZm05ZrNy7czTPLVr3/NisUQX52qzdg73/lOWmVMzCmX6c7//W+C90dW9GtPeB2zjfsXzLP//PK1NjozYt0t3RTS2N/j3nAs3bkoifzpD2/OwHzNumdCJvu//auN5qvWt3ghLelvX/PNLNdk7aZnbLsFy+1tJ72VoIp9+M63vsNQFHgD8mG8PGlHvfZo657Xm7UlRgUGvBTIa4Eyzn7uxRLd0T+99sc2PLHZFnfMJ6Cecvp7bHxi2jp7eqiwXfMfX2A7UYw+AR2M27i9613vCoBeqdkXr77GlvUuynolYI9POfN9LN984uFH7Bc/usVqtYqhxz8+v2bzevvoZR8LJZ8YllIu29fZnKbCVqboQ3DSh07nTHScATL8kYfwlS9+iR4sGAtwj192+cdt1dNPc/pcX2e3ffbKT9Mb1t7aaUP1sn3qs1fZIw8+SK/BF6+6mv654cEBW9CPOQQhY+HUM0+nVc6Z47UyLXW4x1DlUK/UyIMAbQDEpy/9FHOGerq7qaSddf5ZYSDU+DhHYSNx+FMf/5RNs1Nbyaar03bFFVcQsPGF65x99tlsKIQv2PnvO+t95AUoA/jH+1x2pU3NTFpnC/JC6nbyaafQSwKFDIr01Z+6OiR0xiZXWO+nP3klZQIMxUsu/hitbvTvmEIHu3zJzjjzDF4fYVModBdccAHvBfxAouFZHz6L8lg5MuDNj374oxHyQ2+8Sz91KWfJo/U2PISMX2cdwUIyWzNA96NKfazaW+VpnJ0NkBKXO/tdRE8gR9zCqscI7Zgx74e86D4pUFNZQ6UHPRqzLv30fVIe9J7MQsdmwxqjNoMYEm5erfFnaFQoHbvj1t+wg9i8rn4bGR+2/V60P11RAHQcAojqH3f/g7FQXAcx0N2fvzs3WzFuPCjq0FHSBnd7uVaxvV6wN2OeOOg770CWN1Ip4CZFdm2o/Qb44/vgyKDN60EtLHQf9Cuv22777sGHBjhjA1Ezi/gJNhvubmi/mIP86L2P8FxHJoettx2CK2STrx/ZaH09/RSkYJ9nBtfY8W88ngKR4w2hsFSq9utf/Yq1qGhYMTg+YPM759t4ZTID6MGJQevrQBe1nO37kn1JhFkMpVSyP97xR9s8tjmMtLRW2+el+3EACECG2v3ktN3/p3uiwx2RTLOXverlrEPH7GwIpj/++ncUKEgvw9rHbNqGRodtYTcSXOAZmaZwldIFoUULPR9c7sgOBaC3YXzq1ASJDImKiL2hbG7ZgkU2NjDEMqbf/Po2xivxPGA8uKIPP+5VHPawaOkSGxwatlq5yrODJfvLH/2CoDfB3t/t9tKXv5RTvJDg8o9//MP+dNef6OUYmhiy/o4+rh82wcZYlz1WG7eOfChPUe7pEa89PAyvqJutWb3anvzHExlvgq7AwGPVMessdNLNvWFgky2bt5x796LDDmA/dFi1ADqWsMRscWai1vPWOlNnz+nf3vrb2CgzWD5QRhj7QhgHLv+f3mqD44M2rzNk5OM58d/MzDRBEO7V9kJIeMM/3P/AV6LxzXwKUtANhmHc/+f7MmAMUqhuQ9ND1tvaG/q0x86L8CW8/T3/SjcnPDhYO1t+woLC7Gd4GWaqVpqoMBHrR9/7setaWGeNO/gRXygFAxjd+O0bWH45PT3J9sPHHn+cDY2PWO+8PrvxuhtsdGrE+ttCZ7UZm6KnLAx3Cfn/ULTXbVjHzHe8580nvdXWjg/R84OGKPDy/PxHt9A7pHpv8uzYgM3rmseyPVqK7ACZsyPfcJQtWLbQJivT7FHOEiwka0KQoYICQrxYIqAj+x5K529+9KvYUqlq5WrZ2gpdtmrjM1QIWtF/3qocwwu6Pv+C83kYG9ats0X98+1Ln/q8DQxvtCW9C+MJQX6Yrdz4tO20cDvmDqxZ/bTtsGKHjDbffso7yTuw0CEHr/0i5sQb1wAL/Y2nvs1autqZ3Y7YM/JgvvDpzzfQwfHveBMtWySloYb7m9d8jZ9Hcmpn93zbMLqZvSM0szt0gTQbGh2k3IR6deqZ7yWI10v5MLKzCMGBtrEFKosAPwAd5OAVF16RWei4zjkXns37w1WumOsl519CqxnhIXyde9G5NLbwBeXr4xcFy1iG2Ycv/jCvIQCCkXblx660CXYNRSvrin3sskt5joipIwQGr9NlH7uMFjorB6xiY2MjbHqFFre9nX2k96c3Pm0rFq6wD573QbraH330UcoT8M65Hzg3gnX4dvpZp1N+hrLTGueDXHL+xTQUQia82cc/9XEqhG1trUx2DoHz2PY0NzsLAfsHryNDzTFxTc1fyJmuBnxOCzl2cMvc8Jjg5gAdYUkmzUEZj+1mPaDrPPz1Za3Lmvcu+i2S5lwHOWa6y+UuQOfFIqCrqQQEKqyMxx96LPZCDnEyjDEtI46MzkDlMgnhvr8FCx1fAO2XvOQl3Cy4aJTsgvfM9u+esefuuScJF5uCjOCBtZtJIMi0BhFAo8cs3QU983nfzt5OGx8et6n6DPu57/KCXenOg2LxwEMP0tW2afMmCjS4U9paWphpDpfXuifXMlaIxhQggrZiBwXhWHWcyWzrRtbbO975r8x+R2ISGthgfCoUGqgWf7ztD+wjDc03fMEBXqOwB8Czrv75e5C5sCasAfkFeLa//+3v1Bq7isElf+ixr2TJClz7bFpZM/v9bb+NFlKBHZ4w4AQZrWAOxHCHNm62f/z5HjPmMcDSUcfmIHD32eeFdn/0koxMjlpHe1ew0GMMHYA+MTPNhDJY6LCGnln9DCc0YaoeBBMS6zCo4qH/fsDWbHrGli8Igx5gXb3iqFeyXzM08KVLl9nE+ASHMYCYfv6zn1lfS2iqg3M66vVHMbEJwhuaNATa728Lno7x6ri1FGD/lzjIpTXXbkMzw9bT0stIMHpGH/va4+jdQLfAe+6+h3Ppodlf+61v0UMDZQ9gg978iF0DUKGkrR/faMccdyxbzjKcEcFcsXNaDQgvoea60MbRn//lutBh/YccdQgFmMrgYOHeeeudNjg1SNAbKY9YbwltL6Mn6pAD7I93hE53w9URJum9+93vJj3vv//+9sA//sGOhcgB+c9vf5vJdgDZthLcxRjq0cZnxvoBSied/G+cOw7FCYk3EEoIGQjQKWzKNetH85LJabvpezexbS6UArRAPebNxxI8oZSA9zBg6MYf3GB9peAOx9eJJ/0zMvrYRAgVAr/7xZ22atMqW7FgOd8Tmp2aDUwM2PyOeXbUa460n910C71r8DAccswrbfvn7c5pehyCtMOOtmHtOrv5upv4+dGZYGHP65hnY5Ux0j3Wv2FsI71fHd2dtn5ggxXbW+iFQHkjlBX078f+QRFBXg0GQ/V19VgZSWMzFfv+V79rk7xed1TqcQahx7z+ve/897MEFvyHOOsuO+xkKx9/wr711a9bGzx8uVYbnBy2YntHHNFk9rZ//Re7/huhVh8KLPjkjLPPYjIp8jAwAOqrn/1S1u0QvHfyOWdYe08npx9CIQYff+tr3yRdQ5kerozZuR8+L6urR5wdsPO5T/+HdbX22OaJEevtmGeTM2PW3oK0v7y97g2vZVdJ8A2URlroZ53Os0ISIgA9hxg6aqirdSrNcFPLC4pOc+JBnOHZ538oTKTDIKSuLlq3n7z4k3zPeG3c2vPtjLNzKEqM+17+0cvpvu7MB2/smRecmfUMhzcJsv7icy+OjXwheWp20SUfpYsb/fiRWPzgQw8xj+nU97zH+tuDoojSVfReD+7xKdbiL+pdZB/+2IczLy/OXT1APnpBsL5DNkDBPnj+B0nXLAuD7K1UDe/BX4MqXrfLPnNZKCOrVSjD8QdgOuLaADfKgZDeboV8iYCuGLoHdO8e97Ft32oVey7AFah7QCfduFLT1MLGs6TufA/o3uWfJdxp/awub8wJyKEOne6HWii4l4UO1zStdNT6dXVzq2795S+tM7qL121aa0cf/Wobn5wMU8A6Q7crlq3NW0AQxtdz9nwODx8bjC80c7n55puZrIWdBgPCmgXj4RAPPPBAu/vuu9mVrK+9zyaji3a8PM7Wp0isgUX5h9/+IWrRIU6xz4H7UAigd/d999/PmdS4L94P1x0AGSNP4e7s6+m1b3z1a7Z80YrQG7gySuGA6+z94hcwOWRkbJR15rDOwAiwFNCoBtYmiOinN99sPSW0uA0DUmBxv/TwlxK4oAQgkx/apmIkbC5y/fXWVQhgvnLDSnvL29/GkhBoxvN7+mxR3zz70tWft0X9C+gtACEc9poj2OUJcWUkN6G0pTI5Zffc9bcY7wz15ti/lx50kD3/ec/nvOcVy7bLLMV/etn+LJFiVnZMikMMHDF0JJatWL6cgnhw42avCgejAAAgAElEQVRbPH8B7wGhd/OPb+LQk9WbV9uK+SvYwezo444JVm4+bytXrmJOA8ovMPHpK1/5ivWV4KEwW7lppb3rpH8jIMMtjb24++93M2kHzAiLNwz/CDE2WbXhmQ9nKSS6ayGmjmusXLmSIzMBHFAwQUff/8b3bLI+zoE22i/0dH/9m4+nSx3niIlUHtA1nIUJmkhMmgojZG+84UY+K76mbMqOf9Px3FMwFM4HyhlA/a7b0UvAbLQ6at2FUIK41wF72Y477WTfv/4HLFPqyIUzPubEY0NCaC5PYEfiExRj8BT2DW5uCaEgisK/V73hSFoYUEawD5q0Rjcutj7ODK+Xq6yRbyu02Pe/g05xADWU3ZXt+BPfyHuznjuX4xl8+spP2aKOULoJ4D711PcweZVJlytWkHZ/+t1Z1zreh3+vOeE4AgFa//7htj/wtbHyqLWXuu2VJx7DZicYmgMLHT0N4BFDZ7c/3BqUt5HKiPUUe2ysNmb/fOKJHA+L3JmNA5us1Fay/oXz+ExIRAuJlnVaORCWuO4zq56m1wmZ6mhTjBJNtKP+ylVfzcIpAnRY56990+uodEIegX+h+K1Ztdp223kXgvvlF13KsAPCG0gJgwX85re9kSNQr/7EVRxOBMsN8dW3vOcdof67pcTEwLM/cKbN6+hlxj32+vUnn2g9/b3sEofxwZiJfsF5H7b2PLrEBS/ie887necA+QHv1wv2fL6tfvIp+9IXvmylHDqtIZExb+OTo/ahs86y5cuW2hlnnEElp1QKg15OPeu9HNKECXl0uRdCrHdseJTTHwEy4CucM2LK3blAm6PVEfvKl79iazFaGV7MqOSddtpptrATnorg5brgsgsaXO6XnHdJHP9Us+HpYbv66quZD4P7QNaj5v9tb3mb9Rd7aG1jZvs5551LucCObeUyvYowhsCrGzdssCs+frm1FNDoFUYFvHgddvFnLqUyDk8Y5D9kNmgNRiJk5yXnXsI14guhuM997nPZ36rlqu2wYnt7y4lvsb6Ofj4Jcga+9q2vsTX4+MQ49x0bgUS8YPqEoSwB0PE6ytiCiisw9/FsAb3c8Yprh17socWw3N0CXA/o7H7o5qTg/R7ANa89BXopEOrl7pPo/HtxL++Szz3n4ADoFHCxYw4sdAA6X6/WmPyDjEQAFeq64bqB5rVx8+bgwomuCQg89GRHTBFf0i5AAAI2HBrq1RGbBmii3AF9mGENPfnkk3TfQuhjk9GHnb2pN28mUeALDIpD17z1MfQfXrjA1qxby+YJ0AzRMhOZkLCM8XmUaQCIBzZttm5oly2toZQMm1sIPZEZK61WQkYkShFQmlIqkTDByIjDQ7EBoMzv66dFs3DhIhsYHKJGqqk4EIosD4mxc1oIqCXO5aiIIPseewEBCmHd2tMZcgyqdc7/fe4uu5LxkUSBaVvIRN9pl53De+DuL4RZwSsffdw62tpYf9/b003Qwd5gvXf/990EBggsxBP3O/gAavZ0ucekOHTZGsVUKwzE6OujWMNzwYoZGxphs5AWZpIWmBTWh6QlDEhZt5ZAib1ByQX2GIIEz4wzevThR3g+AHBY51Co0AEO5WTYB/wMAcSWhXABVtFZspUuTXSSwiAJeCT23Hsvu++Bf1DQ9/b1hva8o2NUzmCxQ2FCotkS7PPIMMEWoIuzxDrRcQ1ZpWgaxK5RcSKauqwJ0GFRYYY73HtQHHBO8K6A5uTCxHesm16GtjbuBzoJgqHBJxB06EKHhCBUTKxZt470g/afoHfM2Ub+w9jICOt893re8+0vf/4z14ss7D322N3+9re/sRfDDjvuSDBHAw8AnMa9QolCDJ3ehehuxHAZVCUgnLTXXnuFbms5o7BFV0bkJGCNqlyBMEc8GzSMum30z0dYC6WieD54ydBGFNMVd9t1V64dtPiCvfe2Bx94kGeYlYUh+7aQt+4lCxgSwnV33203zlWH4gmlBd3a0BYW9AELEWcO2gH9I+9kh512YLY8EpZw9vBUATjhjcL+gbZQjbLzjjsyMQ5WOuZqgzbBC2geBcts4aLF9tgTj1MBwjMjyxp8hnwYyAkkYD31+BO0ZKsAmgULmWC6fLsVVs4bzxXeMUwEg8WL5De4ajswGKcUysPgzcJe7rB8BStCpkfHrYpm+l0hbwF9GBAyy1frlDUI+8FaxYlhTvjDjzxs+75wH2bbg8cOetEBturxp6y1pdN6e3ppbMBCBghv3LjBvvENNMFBbXYIwpz2odMJ6LUiOj6Waa2DhsED05PTfAbICCS9oUIH4A1+QRwd9Ar+xjnjGZBwChoB3XIqZW9vRu+Qidh38AOuh89gXZjTDj7AF+Q77o1a/5kxlJO1UKFFx02EuJD1Pjg0RLzo7OggdoCu8B1n8chDD/EsCm0lG54es+7+PirPUMDQIAi0AuMN64BcA0+C/0F7kLvgQWAKwlhDm4ds8YJFNCqHMT+gp8vWrV/HMuIeyMXpEEZA50xmnvOfAnrsU9bQ/yJ1d8sV72vJZZHjO9YngBVQ+6Q4yNcU0PV+D8xpUpzW6F3y8gD4z8tC12tzAjo1gthxCYIOQh9CDtatMn9xwNCElL4vsJX7HRsJQqPVMzVF9yUOC0QFAOzp7bOhkRHGXGRJ4L0Adcwi5+hKgErsV4ufBVxImgARtLe1klleuO8+bBuL2A2uB00fAhXMCcKAVQdGAxHAwgZRg5DBrJjLjNg7tB1kfWPgCqwWtByFENy4fgOFMqcaTU1zPCsaWPzpT3+2xcuWhUH3sV4YhAZGwf5xfjd6gcdWo9gfXE/aJ4Cm2NlGgpjX2UPLG5o+7kGhBpCbmWLiHbRNWBcYUTo+NWzHHnk0u2ANo7oAiRfVKofMgHl/cesvOe6Slqnl7EWHvDhY6LGFJbLcUY8OgQNiw7OtW7OWlhWSIOF6R7yeM6tR+9/Tw32Fxg1BB6HJNo6bNlFJYXkQkg27uwniKLXBGSPrtquz00aGQytODstB8g6uOz7BZiY9LaFtLbLUly5fzna+sIig7CzffjsqNTiXkdERJmLBAgFtMO4/MclpZ0ya6+ig5+Dp1avppQE9Qakrx+Qkxc4zYI/DhxDzRL3rqlWrKIBwXrg+hCK+SyOHAoa9FWPjWTdt3MSEMbx34+ZNpBn0pVdfAygj2DsopgBG7DNaWqIVMEJAwQLO0WqH8oG+6wAmlMsBjJC1D7oEUOGcCOhYN7rgIWt/pmyLkTjFMYyIDYbvuC++5A4Ez9HqGRvjMw4NDpGHsacopymVQvIf6BYWMfgdSi/oHDyLoSEABpydeBKKyaLlS+3xZ1bZ8h22Zy94gHipUKDCBkOAVmGtbjujrTM6wcHSRawSXRjb2+zp1U9bNwZ71Coh/wWZ2pUylRL8TGuwHYrcKGe2ow85sqRxb5wZLLTWUiuV6oWL0S63naWKoFPwLs4L54TrQKFCxQRarEJJgCx49LHHrH9xsFLRfQ6K8thQ8OaBHls7O9jfHAOEICeQLAnvADwFeQzWgLcrV7HB4UGWnKI6BPF+7kU+Ry8B4u/rNm4gz0D5BqB/8dPXWLsV7eTTTjZMgl6xdDmb7IDesN/g2ms+e40NTQ5bRztc3jk79ewA6BiExBh6IQA6SgpREshGPDHfaBo5J8hDwIhgDKqavyDU6JdKlJ/MDSkUbWh4iEYQgBsyF9/xhTWwwqC3lzwr+QsghQwmDvT1cVJjfbpCjywUKLS+RjtmgCjCqGj0AyMR3k2cIxr9QNFYtmQpy4775vdbrbVgazetD8N5IkZg7bg/7gv+EaizOqK9PavemMH445YOw/PidQA6lH8kbre0thC8xQMEcvJHI6ArW86DvAdX0Lt+T93yeB280gCwTICLXgCW6E5lI1xn1YjZ/vHABIb/XPMZWfHyGkiBaAbo4CV//9yuL9+XdeicERs1lzhkijdCpjEfKAoffnfN6CuxtldmvyzzVOOQa6LhO5r6s9HHbCcdegWi+yMP91vMDPT31D2Cj7JGWe3nRQf3bRgqCuKV54HONX4mWBB4Dxg1AF9ImNKYSigEug8Ai00qikVmquJnKDvs9IOMT9fLV23/cF9pV1JKcD25angISALqCmUgiK0hfo0YWhGtSvEMiP2UigRPCkPL2a23/NwWtPQxoDEwuNHe8JrX2Ay0UIzpnJqy++6+j5/dOLLZ+nvmM0Ho0CNeaRuHB23ximW2YWCzLVi8iM9Ni4jJNXFoQZxKxf2KZYzwZIQs0dnxnTzrWGvZ0qKRJbNjd+XZwfuQUAgrDV4XCFgwKNvsPvMMWwj3Fttt84ZNtvOuz2ECGAVVPsfadFhrFShKmPmMkAPbtSJIEmPgOE+2Ag6sojPUz8xox0CLuH56jDRPHJ9hn4Uyn1XXTJkW99NronGCKpgwH/o2IHkSsTKAMmhJWrloQPzFvJw4I4H7i/THWuQ7NbRAwlt0W+LeipvziGJTjCyxD05h71mL5xaeZjapB4IAzwDhpDJNrAl0Wa1WgvUSn1OChfOiqzUqoKRVKK2ofJGMwFkgLy+mp+J+UAjBH3gugAlyBJAlL3phPFGeEm64UZngGvAcGAWK2CiEFAIylSpBSPzKPB/sE54bnrT4HwVg7C3AtcYzxusA88zqYiw2dgtDuA9ribSFbnKw0pG9zjkW4IsiGkmVrYY+4C0lhuvg+pclDkAvF8PkP3wWNeho1IL3UX7gXwkzzseooA9s3myjA0P2k2//EEEyy1XMeord9ta3v9WWLFlMBQuK6RWf/ETIPrcZhpIeXv2o/fCmH9v9Dz1g+dai9UavE8A2uORDybEySdUJDWIRZ6gvhndE6/FHKHTysM5lOWYXcH3KSf+WZ1JeSFsO8pPnIPkblWYog2g3C48cLHO0wuZAn55umynWrZybdYN7+uIl4/hQ8WcDuNYxVb3I0Fn4HJRdfCYApG9+yrw4NnsJxpe80nC5Q46n189kTCHQpPIT6JVz2eriM8XV+V1u8HqQBYqhc18a7l0nPuk1Pa+eGc8EvPBY6jPuaURCtrnGcLndIqBL6DQcXkxm8q3ycPHsAJH5GQVCg5Yg1z0SeWKcwR+EfuYs3DKETQD07Bqxd7Vci1pws+91dCmKgA4mIiCDsKLA4EFAeEbtFYCeJf0BYCHMIADwJgj8+HmCWBSyUGqwedA0Cei0CtGlKc8expz044HGEYFKLkQQXssiYKOVI5SDcpVud7iAKRChaNRrJHqWXIE4pqbsrl/8nmD+zLqVtsuSHWx4dMDmdfcxjk/PSKmdyVFBdBXs2De/xu65/z7bafddCeIAdAgE1IqKUAlQ2PPZRNBMiYNQ5Xm5iXyBacOaikzYmtU9BVDMv4CQL5ZCqWB3NxPaoJHiH1zWP/rGjcyfnq5OsQHJG998AifPoYsUStlg2WRlZhgdGQE9A1TG36FsBlDkPxFw7KyGDmRS9gjoMWZIeq/V2fY051xwiqPpu4BO4aOGc46ub9I4PDGtwf0KgNeYVtJRQBzuMbtbxQZOrLKIjXm4HuxzVCSZGVurEoQpcAVS7ixwvVCNE8NlIVgY7hf3Q9nAXB8ThEIGOd5F64Vg3gTQoezEMiU+s/Y3KjNBOQp5GTyjOvCvQP5QyA7hBABylrgTs/i94tWiTld4FoBr7IGt88xAKBodGSBDmcYz5YGosYIhAruU+Wbywiv3rBzAfAOUMMJ5j22uhGclGGOSJFNNA8Dj+ZC3UJsOLnp69YoBI/k79qAezpeyqJBni1LMe0BdNjxTaHn8odM/aF0WegPg08ghYbXD+JD1dMKtnbP1IxtsQc8Ce3DVw3bbHbfb3++9h61MSx1thhG44C6GicbGZ2PAGjISlXHtXYTbIPi9gHddB/Wyt1QFMHMBOs4ipKbNArr4L9gIQRFE0iwUHXhuPnjGGdZVQLOcUOFy5mXnMenQ44c/t4x/4iIaAD0mygVhH/ggzjGKrVbrAdhn7b3QZUEWNHlF9WyNWe16ZslINZBRGZn2RuvG6xmouyz3ZklxPrlNpYZeSWjAQsd3XhmQIqFSuMzgfTaArjf7jdYDV5Gg4TYpPfy0cN4nHmAzq2VYQBHQowbDOCHAFBOFYrODhhF1AnAIQ9TaxtpiaPgAZIGyiIvXokYfu4VDAMRDBaDL+uF3dBaK4CEhCEtDgE6XPdYEAV0o2EwcnuG1JFl0dHtF68hbmCIoAHqlGJgB2j2ECgQClA4Ic7iLO/uCuxthBLhBJ0dG7YE/3ksgC47VkNYToCxnY9UJay2gKUPe9jv4RbZpaJC15ouWLWEfZsQXUaePFrcIOSDr2jN6Zq3GgxR4igYyho1NE/Jc/yygzwJKEB74HAQZmBp7Aesc35Ek8/s7fmfz8yF+jyu84thXZolgEKZIaENMmucRgVFETXDM5a2jBSM+q6F7Uxy/Ka4G/VBJI/fNTlSSQkIdro7GHc47FYWiBIkHdOJypBvRFNze2CMmMEHbBkhUylkdMhW52EqZAhAWHIAPXdMKRSuXQ32qQjZcL8A7uu5oIUflSVaopzWok2GEa6AjKWYEYFi0zHFBoDBHACKgg2bReANtYPG3KDT0TFJeGoS7U3oyhTxa6bxWtJoJZsrBQVOaqKhr5CufTfyLPIMCEDFQL/nGuR69kZFZbhGslLwLoMD8dVnmPKNopft9kkzJrPW4z+hxDmufQIzhZTH+T0BHyVFMJoVcoOUNRWc6TKajd6EUrFIoAwHUY69wGBXRAwdXOZQ8DJ1haeiixXbRhy+wJe0LmbmNs4M1jqoeVTrAMkdyI9qgoix1dAK5BnkrtoYzDGW72LPQbJln5wwpyTo+r2PPFNAz+eoAc1uAmim9vHb8F++deZGiV5ehncEhhgvRTfLKj36CSbxIjButjdsFl18SKnWch1gY4i1TL4dm6TRvuWqY+BHeG0CdaX7RYodBEfYlOBm9rArXDPtHL1JiPeM1AbqeOVM0I6b4zzXLcs+US/Zqm/UOSDGQhS6c1H0ka+TlDfPTQ0jN0zDoqgFzd3cWeqqdMW4Xs9MbPuV+QSMGbaA/FF1Llqk0Cv89HEXRCrngFuXmRHAIViEAPSQCxdMKiXZyMeDOM+UM0Okyh2YchYaEBN1DEBQibtxHcUeVFchj5doF4nOwargHmNIF4QNXvQN0hAxkyfuN1hZ5QMhAMQpHaKaY2IV1ol843O20OBkBCTXJbALT2ckYOuLb6OQGax61xxj20pEPPe9HZ8Y4uGS8NsEM25e/+lDGb/qR3IKMTyQdTYwz1ggraM3atWzewFGVQRcItq7CL1HDbqbMyaKn+zTEMGYJzbl/KKimp5l/AUsfsWSNN0Xs+Xc/vZMTncYr49ZR7LT9Xr4/O9ApGQxxfo48LYSyEu5J1H6DdZqzTjQGgvJTLmcEz/OISoAsX40e1bmQpliHimcOKn4GGk4wEqxjO2Qxr14DEMxMh5AUQhd0FaPzYOzBTqDDa3B7Rvcjs/qLRcZjAeiT6DkelQSsm4ofvUMBmDJAdF6RBl6EQkJwDgorK1XChwnu+Lza9ArQ2TGPU+eCsiGFJtPyY7csqotSqL1bT5ZgrM+mvhTEauAxuXpdKERdszKXez68PwBymCaXKcIRoLYwJ2PYT4BD26oSemXMnmvgpyAz4vpltkXPHz0h8tbEMAYUaoJxHKfJa4A2YKXXUTwW+nTILY/3QthXisE7gNf5L3q5WEufN1roaEyD+dxocjWvp8/uv/see8Fzn2crH3vSvvHZb9iGoY3W0dXBsr5JzGmcmaZyeOY5Z9EN39ndSYWRCV5QElpbWYOP+G1Xd8+WYO6MF8okh2MpoGtWgM7eA0oqr7x8y3giFF6Er+g9YmIx75tj3gZkLfrYw+X+yQsvj6XPmBZndtbl5zUAuudBz5MpyIf7561eBR2FcFwG6JlbHTkWCrlmUcMGF7aPoXv+9sDtFV3PI142ShkIhkVoD+vLZBlCioAuGUYjsSV4aL3nzyvUGf8nyobOAoCuPaNc/p8Cegr6gB1pPdoEbQwOQa6KpoAOrbgeMqkzQI/a9bMFdCSnEOKjCkZtD4wcrRpkDktQsN4wChsK0Riv57oplYJ1hNILuZipIbGED3OvQ0IdJydBKy+WyPAC9NQ9JG0qJUbtBQAdk5xwbwqU+I9ZyQCwfI7uccSWAYToBb121WrrR7OcXIGzqkPb/QqTW3AdWOD3P/APWraIPyPrFD3CkSQEQQBhgeQmPD+yStFWlQAQ1NfGjE0HKB5EPAPX8+iNPhunk5VASy2OCUTssKe7h0lhjz36KJNtkDD4k+/fZJ0cRhkslKNfdwzzBZAVDHc7mhZh/To/ATrOTTF+JEUyXhv/cc8BDtHSg/LC800lWQSoulNIm50TyULzDRILHeekkIQAWB4eeZSkYdMKRaMWWbLwSsHDg+xoZ6HjXlAO5LLE/TMwbGLFQKHG0cHqx57DilScGWchSx9vKsQYelbPDqWH5aoOEBNLHAID+5kKtQwQo1fAK8tkR3kLsIaoqOOZZJ3TY1I3KrBUBOIek/0i7eC+2XAal7uTKfe4D0J2DtAz7IoKOhVCDbaJMmLWw2DsEoeQiwAd56Nnq0LZLhaYVY7mRNxj/L1cDRZ9qWBTaC8DY14KQXx2hvHQLra/l4meGMsMRa6ns4tDprrbOmxww4Btv3wHQ3LX0PAwx44iGRBVP+2d7fbkU09a//x+JuhB6UTGOXht88DmkITa05MpXHomAWkWR3eArjPJHGqxBNIDtc5ZSpNCpp43Zr2s8FZm1kBmeJGG43kiGRHyE4mvC3r77eR3vdu6C+B5lJhV7cNXXGQVF0NvkDMuZNsc0NHfBPQSe7EHCRaS36gk18gPYS8CnSO+3mh4bely92tIFdpGD3OQDancVNkagT2pQ1cMXEq8ulGmnmyvXGi9uo/3JCher/c3BXTvqgZD6MuDebB8KG4a3BiZO9m5JkUcWwgFBrGQ6BIBPboaBa60LqJLPHO5S/pEa7tIyyckmLHTFgAuJrpBkKCOGeAIwQqGpDswJrVhrSC8THgS0Gcb+lMQQBhRaYhJTJh9G0veAOhIiqMQd1ad3y8JdO2dJwDEH2fgsoY7D9p9FcMWanTLEpDgdh4ZskVLljCJbPsVK+z+v99jOy5bEWrFW1pszdo1tseee3CePDKt8ewv3HdfZqMHwCjTekVNfRFNOwYGqBUCUOFuh+uQBC+LBVawNNwI6J5g5UbPtPdCHESgmC1df7MMjSoDlETB9YVSPjQ4wXdkle+w3Q72xMNPWH/fPJaXPfTIw9bb388QAWrv0TVMSVrZvsVkLayJrlKUGKKtososo0uK749usQxsXUJXZpHEmeapde7PySsUou9ZCyUkzbH2FgkzsNZKYRYyGJpxawExwNPlKYDWMMmKLV3leYiZPKJJeBpIgwmYa/0YLYnzg7LJqW8E9DxBnbQeY/FQUmGhg1ZxP3AtLXSEhGSxRrejFFE8AyoFPN/SYvAST+GxGL+XNyLraREBXZZ5mFMd6I3gKHp3gM5wSvRUsB2peCsCM/cGl0BWfQxRSScRGHOJsTKAr0U3v3hVoQ1WBEAOVBHLzgfeg3UNPkATkgJyPAKgMykWykalxvI0lNtNYqAP+BceNnw2ugdoVOTNBsZGrG/BfDZwglKOgTeYhIhM+f6ePlu9aq0tXrzEkFyMhjoY+AN3+tj4GKs1QNtT05NWjl3eCixXg8cn9CoP8nlWI8sUKyla4AOnYEXMi9F7C9ngTbwvoi9fa93UQq9DYYthjmhYCdDlsYFnE6NQUQGA1rfobDeA6ZCtRSv2tG81hr71+8P7BHMgWOgkKwJ6kNcMJ2W5QQHQNW1NCkctEEaD/PYACtmZhtm84aafvVUNkJWlrlJTskeSFIfrhsTU8H7hpJe3eP7Mc5XNcI8egGiQCuAZtmtmoWcM61zuZMhEqATGD4kIfhFeuPoHTgGd2YnTNQI6haJzuZOJY5a7mFFMSvdwFFgoW6LVHa1rALpaaOJ6IFgwrQAdu8oa+wjqdKNHASFFggkt0X3EuEXMroWgpIUem4WgnKwGAecsHO+SwXUp2N2BeaCYRulRS54JN63Yg2qoZ6UbND4/SlRgRaCV7WOPPGoHv/hAW/nYEzaF2Dea/vSH4RoAj9322J2gjhrkAw9+md1z7722cNFCnhua7sj9j0xaxLVR/oOucAJ0ZalCiZLLSPX1BDwHiJkSQA/DbNYonzkCOpgG3oDFCxeFfu8DAyxBQY06rje4edCWLVpumzZtpuLW3dtL0IFHAmeAMjyUUjUQdHRfZ8lNVLpcswhZ3vE7LBpfq9mgXKKkBj2xE6D39xNDiWG9awzPB4ZnX+kc5quHqmECJ5IYMSugtbWhvwNrtKO1jh9bu7r4OcXISD8ZqEfPkwsH+PUH8EIOAMqSIxgF8dZgtVIgwUJHDB2AziE1sOrzSAO3QnR3E/yjYqE9gEBK+VbKBp4RfCV3PzPhEcpCxnzMFciAPGZ5KL9FgI6yJyohsYohCOMQesA/NveJE7PkhZOcAHiWAGxRYNHJK2EUAVwGAV93VSySKdxDrLdSI6CjOQyTUqGggXbQahWVPDmj+xZ/x7xy/sujCVGFe8twWRzVChnD+QF5Y/8H9LpASS3OGONL0bQJVv7UxJS1tnTYxMQkaQbNWWbKoQc5EizBs+XyjPX19RKcMC8BRglc96B/VI0EWnMaFogqflExgvfTQ77ssPgeNqyKRpIHskxhV9gkid1KYUbAht35VK4VZZ4qQLCXKNWEogQg59z31jaeeXtXhw1MjoZ9UtjJPQrW4C3k1DBESnuthrItCeBohdMSRygngHsId4XQEi1150EAoMN1n3opdC/Jbq0jqwLxVWEKQUU+lcsd35XlLi+R92IrdCer3Xt0ZXF7eeMxVj+nbvzc7geHsrUtwDqCpmLovrRBFwvAGsBHX96lgJ8h0PTlff1Bc4KGbpxuRAhEFpcAACAASURBVBB1SXGKgTKLT9p1jIFJo0S5EspIeHuVVUVgVzICrfNYDqOMdx4SrKlYa52tL6BRVuaEC6OkLAjMmOWKpBgNC0CDGjB9E4HrFRmf0KDXsTecAFYKbrZ2TLTDnZBFK2vTjPXiHE/Y28t4d3liio01HnngQdt5p52YLAN6xn4BQFC6hjGUqMfdfY89aB2zX8DoKK1FgDnqnqGkoKYb7j+6OOP+sUtXBHTsfVa2JOZIOyoxDBti25kXwuUsIMaMGDoaQmD/4TZEXwBeF1ZOHd6TIu+J/YaAGkG99NIlrMtlGVP0sFD4ylsSY2bh8IMQ83QYXghWmoRFaoXTwnf+ZgGXB3Scf2aNa6hDvFdQWCbY6AL0ixGt7PqFVsewrKamQrMQWtCxNBPKWszh4OS01larVGvZrHYJjMxCUqKfhLTzBGUZvTj/mPCpKg7F7KlQuqQ4gA/ddIzv51m2B2CnQg1Ah1LiSvUoyFx8W7wvJQlZ7AqvQHgisx331pll4ayoNGcJcchoB3BOlUOYIGYjU6hFCx2vsY+FOlhG5TlLaoSiHcMY/vy9Uq0SQsoMmWiuBJMeB5SqVQOgs+wu7hmqQpCTg4ZT2AN2WcPglnKFcgeKJGelA9AhH6DEyMKPE9rG0Dd/Xj/5EobAIjS1WfW0LV+8xCbHJ627u9cmJqdY271sxXK6hDlGt6+XzXeQeFcpz5APOjvaSerIP4HlHngzyc72shwKIzqlCdAd8EtiS6432z8ZJA5jG5Q7ykr0CIkxY3mSPGB2tIWkOCgiiKOjrwW+w1pHrwnMYOcMxDmS4vzrqYcAVI90UAB64O1Q7QG6ZtgJNA36DaUkPK9wjeDdC0A+63JPjTEp8QrnYR88oHvLXWvDOlILXSGiTFFPlAEP6DoHr+B4C1x/l4yCzNfnwau5PQ7el53iUh++GJaA5gv6EsFJ4RUbXpA53AxXad2eIBp+prY4q1V760SBPTWJUbMMHXB2uLIcHehnFj3qXFtaggUVE3zYaiUKebixQGi09uJgGgosF0v2WisFFuvPYdmVrFhqCeVkqDWESy42kPFuWa9h6mAywoguccR5sQ5Z//gM1kx3TFRo8B54E7AGlNEpgxkWFGJv8kLoDNTcwMdb8DeskYlaDCWE+0DQMHHKNcHB76qB9Aqfd23i/WjmwUlCzuVNYov9kX1/A8+cAtdWzAvHM8UsTiVFCkTxXXuBfcvq+GMjHyhDBKYIRriuLzHZmkJJgaVEMg0mknUcLRO6zOOX1j+rINRsuoxmQS1MNAydqCJ9OSWH65cFGrPPFboAqMsq9gqFgFPn6ZURH4ZAvDAI7NgrImY7yy+uOmxl/JP2Y4IdBVyyXwAnv396di9M8ZqAgCErgUj0PnhwyNYfy9Jk2YkumeXuZEpqwfiQFdZApVwjLkED9J4FhQRr4do0sxouzThqVnydnaXONIbd6BVwyVxykbJrpA9FqCA0hnSmK8gxCJULlCXR/c2wlZr8zJaIZ6E7nVnIwQgWYhbfdUqmzo811lLm5CKmch04UvThywtTQG6wQp0nKz3j9Dz0uwDOAwwMhKbGXlwTFAryhJQJuRPoSYi5O3OEK8XvqfUs2cAkXlQmSOHLrhP2AztDCzcqPaGUNsgHyIUwNS6EXUUzkpG4t7xzkG0yypoliab75S10hN9IP/Xg/ZLFLxmiRjmpRe75XfvtZaz+zsoalz1PQN9alp0ewFvXGfEgDhc7OuG1/zGgU2sOGb0NXy6OCEtHVnYKtDhIDiiYpUhei7QTr8HOVuq0VQmjTFTfTtd5TJrwVlkqwL37CZtHiwtCmk1lqrSMBegCS+2HOgF5ZhCjqQJAVjuIRh4RrBuxblooMblQCRR4DdcHiGh/0vX785LbRuCYAXokBO/ulVKCc8/cyXNoz1qXBIqnC+2hBHJKY9l6Ixh7xcMLEAlxrVmNHTLgjHEoKWm4LpsJRSb1Z+kFn9aK2L7fq9RKT5+pAXAYN5+xltbQ0VDPKIGD32Wp6qy95q0169n1rKIHz1OewbV3UJpU7+/5J12znslbEeE5QowRChH+Jl5PAd1bLl65Jw0mnar8vXXfVBkR6OK5pTB5HvN7rHPUeWeu+egxgsfGC/RUIdBeJhKGvwbHXszIbgIqom9/TU+bkDEwZmQM+HPTOfuk4C3WEJW72fBROIetAao3MEg/8B5EsPef03X88zfjT/+Zhmdzi/X3FA/p+dgrPX5pn/zvovtmvEc1lC7v2X/bouMGcA+A0JhU6fJBJGe97BVPcQxsHI9MHIkKeAroPmkNskfPqHV4gNffZEzR0yWFMFa+ePDF+zWcBT97g8+flf7WDNDVKS6TIQJ0LUzCSBfxwloL9kIJC9KD/v8AOi1vF4Pn/UQgsKphRSSZv2Lu/wmg45qwAhkmkEbG+GGw0JsBOpYhi9wTqYQ01g6GVuKgrF/tD4hZrRP9vmbrj9anBLusT/yuIQrqFcwcgJixLZCnVagKdCcIvFCYtSZn3aBe8Kjcy4MP/i5NUgK3GUiIUVKG9OCs2cleadCz4Ds8DCnopkyd7p32D/fFdbEvWgvei73zioQXJunPqO2Xdu5BQ/Wn8lKkQpa84AAd95Wy4dfjFQQPZF5I6ow8oPvn8YDSoHA4QE9BR+clAEzPKPw9hErYHMjR+lyAPhdgpPfW+XkFQp+VgJcAbebF87JnW4Cu8rwtwDK+4BWQ9D0MpRWKDfXbKfAoh8S/nl2TOQyzZau6vqd/AZ7OowH0aEXOelZSsBYgae/SM/SA7s/GP6e/fzMa8fuTKhPpOabnKXCcC4TFT83APOwHQlHBQyMe3+KMEu+w/7saYTHc5Kx0/57Mmo9e2QbjRpUwiYWugSmSLaLVVBnHPT3IZmDtyjVZQu1KTkXbogcpDNsCdN3Hr4HyxIVYuN+7vywMZ0ld7v7wU2L0RKnxjDpcfIcQxPdtutxhHRTRp7oxDiQXjur4/reArjIgD+gUYJWKtba0buEg2BrAeIHK0rLYGQzPq3iv4sl4LwBZLmMJac8oXoMViOJ9+gyzfCPBC9BlxcND4KeHeaAT8wn8vTDwWrsnFAGKFAy5/lMQ9NfyTJsyrqcbD1qZQoQ67spsa0Mv0PxnmwlrKWD4m7fetXdiNv0tPVNdH4lOHkB0vnJrSwD4tWXPiSKNMmqGg0IhuhcdkOFiPFpnr/3W9TxDa+1egZGSLJ7T5/j8OZTNzSpEzejW8+CWAjvw6tYAvRkg+r3w69O+NN0rNY6J2ezeGknByJ+H9wB4oc3zg4xBDHSOxC3RQDP64T2Z6R8aj/g1eNm3NYU2eAKDNzClXV2jGaCKppjn0DAaJCb7uiQrD3Se73QuqFRQUqhXJHR/jURN+Um/NwBkE/BsJlM8HTW7ztYAvlGWoM97mAbo/zU7r2brfzaALkNFMq9BDkXDKSvvjLlROvNmIUcvu8XTws8M3Gff1FC2llVTxb8LM7WmZha6ztFb9n4Ps77xSuwFoKfxz3ShczEEXmcMNroi/n8s9P9rQKelFet6AegAYN4TwhZDPdo7srIib82KgDz4eWHKPaJCEkpHsIcSnrJGZV3IIvXCT9fyZQk6KN1bwKqDl/DXZwToW2hpTiCkrXcluHR//8xSHPw6UkZKmU+WsBcmXvAqB6MZw1JwR3eh16RTemsGZg3A5nI3sA5ZmHj21CWYKifS7rcmVLywFm/wOux1ULViKZTNeAvdhzX8Xmuf9Lw6U7yO9+Fz3opNAV1nxM9jFkIsK03Xr9+9wE0BHfIbCuPWAD0FbN0/PU9/Rp7GPDhKkZOig2f2Cq32Nv1M6sHI3oekTfQyb0jzbhyDubXGWN5C15o9vUtJn0v+NQP0VJkRLfpn0s8hoy24jdNzSvmhGX3iNZYexsZOqfzy69/y7GfjnFsDZe+h9HzdjL5SxawZH6eADgu92XXnkgFeNjEu38Tl7j/L8cWRpzx98Z7KGVK/hjkAXddrxktSPn1sPEs0ZPljzApyeRTps20L0P3fM9qJF9kC0Hd76Qu3aqF7QPDaiX7GZv1vAP3/2uUuQMcme0AnWDpA9xqQPzj20k7afWYKT71ube1tYThHJAbsS+peToW0ABrXgUD1FqtA3LtW9H6BhLROJESo61eqDDQTEJ6ZxETyJngi86Cls/Vn74WNAF3PLIEvCxceCv98WoPuixiTFwSp4EmVoIYYahTk3kLHtaRhp4CRKidcC2KwMSHOW0OecVIhnQlnKod5WuhyueNvfo3+s14D9x4Gva4z8c/sFQOvZAaBlJ8dnpSEjaSIbl0hM5aFPVtAx7X0PH79KV2JBgTcft3aYz2zT1psBuipothw/hHQlWDoFQnRkeRXM1BuKOtySnD6PClN6nkouKOgTkFJ+9/sHDLejICuNtR63V8r5Y1UkVIp1lyAnyr0nh71XH5vvNzAzz5G7O/hvUgpkPvr+p+35D/WGDcAuvZLn9va/nlA1575tQhsU/mr96gWfWsWug+5NAN2yTFZ6fzupq1pRkiW25UQotao7/LeZDQWr9XM2MQzq5d7hlEA9LksdN2k2YPotf+thf5/nRRH9ycSryKgY2M1AILjYaOG7zfME72SnSTMvOsGWYsAdJUOKHbqXe4CthRwJRBlQaQM6QEFaxMoislwXQB6VufosrO9cuLB1BOPXk8VtlQRSC0cMbIXzP66HvgloOcERIQpYs22V5pS4egBQRadNGJv9SkjWCMPm4UMUoGlmv8UDFKB4pWcjFZQJlNAK87ZpDgpX7ierBtdS/uE30UX+FnCQECoe8nbkO5vRiuoAXYNKTzYZkIrHa8YgSucn3Gspgd0fE50rBhiM+9LCuii75SOvcKoz+iZcV0But+jTGGKlqv223+e7wFfxCoFv58przUDc+6PS4pLLWJ/jRREtT7IlKwLXbxJCpgpaDbwF28SrEyv7In+U3BrBtpIilOzlJQ3KfCT1r3pXngPSQq46Tl4HvH8nwJ4M0DfEsyjY8UBuj9fL0fSNWeKDxwcogE1JkqS4rws8XhGuRE/I0CXnPUud1/l4mnCA65eFx/71q/sfRCJzbcL8Ji6NQtd5+fxye+Ht9DxntzWAF0POBeD4cL/26S4rD7UdStSnTkT2WIWqW+HmYHrs8hyp3YWMw2ZvBZnLeNAIQxh5XiXl2cmMZAOymuB2GgOTImAjjWlSXFe6KUamLRGLyzFMF646O8e0HUuauWa1ek6cPDxeK9UZJZxrO0mETgmSAFdhNSMmfG5NEafCbuoWaJG2z+7zk7XA6B77VagJkvMA6n2DNdQAiGuL4tWyolP6hJgNBcoIUNWSpLW5kMkKUN75pPLvbWtJUxF80NWoqcm3V/9rqQ7JQ16JfB/Aug+yz0FD/ze0EcgsbABBEja3JqF7j0EWrto0dNNqsjpb3ouKToCEO2VlAcvpFLBK5pKhTP4Fm2Y2ZI1cavqnDxgpcAgC31rSbH+/FKlQ4CeNi4Sbfvv/t66Tmj4EibkyagS/Xtw9ryXKgwoW/Sh7+za8UWfZe/luECoWVmm/uZBx5+BPwefe7W1554L0L3LvRmgY//nVMgcoPs1+fdLKcJrkjMZLaqMdytJcf7zHri1H/7vkiMw9OixjFnuAnRf8+/l7LYAvZlipWf05ck0IHY64HnNFIdsT1KC9gJbf/OHlRLNVss2WJsastz1OW68MvdI3bMajpJPMmIH0WoYQhySouYRsPxxyGBo1klrzromcGkISa2eNV+AexjPpDnWBO1ymcIar0njFZHxHrFvOJbqS87wOz6fzrsVw3mBlu5ZypRici+w+RkztuaEpY49kVDwXgTPEF7D1x7K5Y+/eSuB5X6xqQuum7ru/HtThcGDstcs/RmLwNo62htqM/G6B1Qfw9O1dK48W9fQxgOM1gzAT8HC73c2+jG+SWDlXbu+dl8hiOAhKdno2Ahd7ir3k+AQT4CmtJcKT3glSRm1KdPq81CYeK/YP0DXZ7we88pd2VAzwS/lzyuXswpUGAohC68ZAHla9ELTg5sEndbsQUe0OJdCJfkgJUZCUbTsATnlCya1FdC8uLGpkOeTVCB7HvAu97nASPvnFUzRfvD6wUiI/d9dLFwKRrMclgwczTjch/XvrnmS31uVNXl+01mS53F/X6OeVLuA/j1giBe8wjXXs6cKTHq+OrOU76QY43Uk5YkXlWMyS6doABOUMSnlUhC88p6uWXTIAdHsCOfq8CMteBnoMcsDKc4fdfTscOg61XnFwvOnzsDzqvbXP2MGsqCPbLhYY38TXUMGj34X3XtF2N9Xey4ebtDm8Ow7v/j5WwX01G3oBZYObmuAvjUNmQcb69D9Rmf15sBzDapw5VnZgToLnZ+P7VrD960DOoUQDtIJRdV3e0vbC1SBYLbWWLaiWkBvIQr8JcT1Ge0HfsehyAJKQV1ELzeyF0SZAI1lfQJ0HbyED35PY4ipUPZJayISAaay6kVkel3Ml97P04YY0gv7BmaKQpCtOaMg1DMqwx/3SdcnmtP1fbhIz6a9xd98jDZdC97HLGn3lQJ6KtB1f76vWLCh4cEGQNe99T7V8gvwBVieHubiH+2LX5P2mM/dBNBT4dwAYC4sE9YZGl2wK6prrOT3yQNZs2t5hcoLfK9c6Hr+u35Or6/988rbXIDDrmBoyhLPr5ki7JMO/Z7jeWHZyyCY6x7+vHV9D+jKctfzSIH2HjWv4IjUuBY0pZrG+OdQNuv3Qtfz6/fX1nmFxkKNIzX9PqSAlIJjqvCnSp3ndX++koU4f/2cAg/WIQ+R+LTxfmH0bfYsrhOj9sOHDDxNkdfj5EI2k3dfKZ16ntT9ea4x30YKYUo/eI83CFLQxe/aXz07gd3NQ5+dRbJliZn/vK6d0ZZTMFIZ5+WbB3Q+07YAXRvQTFvDBXTgzYQlXks15IadV815bDObEbvrYpQCesOh8qYhFkZiawLouD+69KQWOu8FV1cFcfRSlqVMIe8yjVW6QAEQu7dlWlLsALQ1QPdALSLVnvn988zg92hbgI6kC3XDk3CVGxPXV9lbyshiQrnMBRQ6b29hNAMW0YP2R3siptezNggwJ3jFdL4OPVPUXJKa9yCIkHEZr8F7d6W3FvD+Zh4irZG0RLKZLVvyZyQFRs/vlSGupV6z8YkxZrkrbu/PW8++Bd04ZvUCJuUh/J42XvHvAe2Ddv3z6O+6dxoyaOS/euyGNQsoHpiwNm9B+33y4KZnbiZU/dr0s39NdOitomZ76IEmW4fr9Ofp279XOTDeOpTHg90ZYyvhZtdPecbvPWkO9BWbVvl9kwyR7NsaoFfKYbiOf349n+4v5cYDasYrJN25Ad2HOBrofo767hTUUrnv5a9khtaSAvpcMmB2HWjlHNbuLWpc14N8Sjfaz2YWugdzXEdGiQfMjF6jIRGGPGGccahW0XPhfVBI/PrwGs7ee5D8HtGIcsNZIJ/TOnT/PHpuT/P+715R8LI02+v4YkYbO+6/51Yt9EYBEH7zDOwfpplASokzvZ4yRRuIXi6saKH7DfGMp1GB2wJ0udwZa/ZzsuMkNbZsdC0sveDW4eI7DlxdyKSJsXthTDxqZqELhATe3r0kgan3NAN17Z8Enz9UHJwAHdf17mB8DtdrVrbjCVSf8evMGMbtifZd6xch6vopTXgvQTNBr3ugNaJ/Jv9eXFMlep7RxPASVmIw7bFnEk9//rn0M9rteiGQCcrYRrQLw1PK5SxXQPeEIgR3KwrvAOjaFwlfPYe3rnUm3kppZuF6wetj4OKvjAcwnCSWYPq/eeGgz+vvjc8awkRoH5p6VNLwTXqG+n1bAn9bgJ7RQVSiUwNACm16P34OPLkNC50KvWuN6WmH9eeaROYALqWZlCa9hQ4vTepyFw1hT5t5OLOzSjrFpXTYwOtNhoHg/RisszVAbyaft3WWzWR2qjT660o2pTJEMjUF2dnnQpVJozLi6RQ/p4Ds6UB16Gori/une6jP67riT/KgvKQu5JHKWSkWaVhACmJ6P8osF0NXY5l0SJRXzjyA+9exZk178x4r7TNpK8robN92eNFztwroqQaRAnIqjL0w8eA71+e2BeiKoYcEpNmlZgwdpwlxI5pY6BSi0UL3gM71OIbSwfmNS926stIzsESnuWKYay3wERHiPWJmL+RTl7sEbjNXiwCqGdFw+XHgBerRsTaVjunMno07tNl9PeCnBK4z1XtE2N6T460ND14e5DJwjWVrqRau3wXoKR16y64ZoOP6InwJHw+uYlDOtncJmXqvvgPQ4SWQ61+KCn6fnpkOYF6cdZf6s/YKhLeU/F75M0p5Cb+nMfaGPYwZ3rpPKrTw/Pq85z/tHTBMLnfth1c6RH/N1uUFq1fmGgSueq47vk3P2YOfX4OexVeBeHki/sdgl7Rsza+hGaBqvWnZWjN5NZcFxXNmvk/oZOkVEQJt7OzoPWz+DLgPrq9/SoOeZrUX/vPZ32eH8zVt0JKCc7P9b6bA6LVm/JvKcm9Np3LAezg9nYZrhLI1PbuXNeJdlY2lNMZrYdIeFO9tuNz9uXrjKZuyGB+oGS3i/IQDXq5K5qRrF6DL4OPEUFj1yuNq0kYb1/CeOi/vIWfmcrnjMwxZu17+uW0BOh7Gg3SqQfiLNXtfqnGnxKAMQE9UPstdIz1Do83Zw+fmx1rcrVno3Kw4KEGArkEv6tTEjlPRSqfLJHbf8nFPbbhncLjxtwXoshBS7VGElca4UsLloc3R65hZtgXUQYeEPbVx9WAmLbnh0JOaW++yFujpnLwbymvgYmK8j8Qb90yf92CWCiTP2EwaScaXirHw3dex6zp+L70Fps/pmfW+9P0StvwsJm0lSVWejkED2le8Xx4aPG/o4w0PTRDg+pw/M1w7FXj+72mMMOUPXVeve1qYq22oF1pSJLyiMrv/s02WUxrTmXiFwNOm/q71+79tKbgbk5b0WQ9iEpoNciB6aOYCHJ8U58/Qv18xXg8W2H8qUuglj1Gm7vzTe+n39Nn5OyoZXC93f0aiMU97/mwF6BzO4gVy0jVtW/ITKcNpUqPff30+3VcPvHPtHT6zNQ+Dni3dW0/zc5XlhnuGGLqXNR40xSdzKSFwuXPoUSTjVMZq/bMKbLhXxt8KfTmQldGmhGBvUOg6qcfH7x9pK3qElOXOMrYI6N5g1HPres3kYGqh6zOZzE48S9vMchc4SEikgsVbJM0AXQIlFVTZdbaRFKexqr6BQwYWzyLLXYCOTVULWWk1AHL0cmYtY4yjYKNgkeFZlKGu+20htOLan42FrkNP4zTbUph8jNozZXiu0GlNSXEeeAS0/vr+DHQtPLeIA6/5WJLOPCVkvO4FMMEtdguUINP10/uL6bQfdEmpEYNrFCMFC/PQ/b1SC9grLAJO3FtM4svmvADSezX60zN6JvCjC09WtJ5Nz8TpalYjoGsdnmHFO9o/D7SiqdQCSs/Y85sXTHyfOmW5nAM9h9YhgdzM+kXL0MCfc3cqm6sXuISPzl33TcHBA6J/jz6vZ/IKImnbNXPye9Bw/TjWeGtZ7v79uk4my0DHcZbDXPdophBnfMTGHmHsr5eTAjTx+pwKTrTQt9Ypzgt5z7/Z/j2LGHp6f89vcylLqazw1/ByHtfyZ6e/6bWUt3GdWT4NgC6+FJ/j3pIpKW54xfPZxNA9IOs8Mjler9NgEP2ktKi16jzTPUjpOeM5NYMBfZXCxEwofkqW84qHZK8Hdd1XNDWXha48jgae2OUle20zhu5vRqsw0yJDLbfXoNKazCypJp5MNkZPvyOLPSlbI8NJuMcYq7fOGwR3bJyQAQVTdmOSRdReOMqQY0hz3GBpgQLtKkaQoiYRE7MqVc4d198wqlSjSfEaDgVfSIaB9YakFiktzcrWvBLQUC8rQAZTxwb+Gh2qA8JeobVnlisQQwrB1ReCf1PT01mZndzfWg8UlWYWRpgnEbTVfJwSJksG7vs0qQ5KlQSbLDIBP1ye5fJMFqvPAD2OdcwEXS1k9Td85XLW3dMzG3OKtETFInpMMMd9LkCnhp4P40BrOPNigR4L1pZXqvyHWfA4f86ej7ORsa+YfY19bUWdPFzP9P6FZiWc6V2ucoYy7o0Rp9UczikKI5xDHBWaK6KiYlageyDSnnmFULz0bAHdC8wUIHCC+rsHbAEWvkM51f55gRbWGUo0ke3uFSWsW9cT/4qOvYBupsB7YEyBxMsJvc8L0dR4wPt9UqNoNvv+LJLiMuUrURozGRYFS3rtjAddZUD6bIGBZsc/z5XL0exa2gvQOSZGejnh92Su4UC8dz2CaTRyPdjpeZSs6YFbZygLeC5lxgOZt8I9fTULielzXs56uhd9FWBMVUGHQR41A3Rdw+9hphRAcY8eNq/4+H2Ay1rGmmg62+ta3cZGR7MKA29s6T3Kcvf00YyuZQRkexvlMydyxsx3n5jJ58nn2MtEn5XhoOsL57bmckdvFY3f5ed2OeD5dR5Q5tAOx6uLcqCJn7cbCTg8YI6NHdicRdmBsFmc2wGn1dvTS2Aa2jxgSxYttqHBQSoCPX19NlktW73hmuH+PKCcWWdnp0GogzDHJyast7eXB4/X5s+bx3uveeYZW7JkiW3avJlAixndHZ2dWQ1gNos2ut6zAy/krNTWSkAyzMXNoS6S6GoAKtT4ZklfMV5NdwqmVMWkCgh2vDcDnXxoxyeXHiyAzKUWR72qfziAZKZWtbbuTts0NGjF1hYKiK7ublu1cqUtXbTYRjcPWntLqy3on2cbNmyw/gXzbXxq0sanp4JSgTp9lX1x4zQvwg08iAwz69yS28mslstbJcagBNw4S54h4oOxZ3021S2O2iSxoQ5+fMLaW1u5FilzyurG7yz7i4lJsuZYVWDoc1y31o52hsBADw2EGwUtXm9gxNiqFfTQVipZK7T5etXG81WbAegiwatm1lqpW65SI/3kW0q2cuNaW7J8mVVnR88keQAAIABJREFUyjY1NGrb9S6wwU2bLd/WZmPVGetZutDWbFhvne0dNjU8al31grVawRbMn28DYyOW6+mwzWPD9PJ0trRZfXzKOtvarZKrWg33TUrvUmaUQBNv6e8SRKnQlwBJPRJee6cSKoER58njel6AKfbf/PqNLvfUA+AFIz6PtShPQ9cTGHhA8gABhcHHG71iiNebCUx/bW/NeFCKQsIw/lbjR9M9w2cz5TYaCDoH7Ss9EG5ilT8fXE9KaLoX4gs/K8DvhX72CpdXinS9mZnphrI70YU/i1QR8nsNeeVpKwUtZWmnoK3ffchnC4UpGm7++nJF672efpspfbrPXN/pIWmSlKbr+6TILe5Zq7PTJ66BNfrhSLifT1zzRmC2FzGpUslxXkHVe/w5NDsbebcaLO04XQ3X8El92Zz0KOu4d6i0cJnzXo6IFlPZIgUgyNNZrOb7nxWgy4LeInkoZ9WZSuh2FC0ygZ2K69vb2qw8PWPTk5PW3tpmLYUiBSFcHdNoitBSpHWVMoxAHRZGd3c39xefQSMAABsIlfHVXI5CQe+B+3nV6qdt3rx5BCRYgPjOzEOUmqBdZyQgAlhL0SpQKqo1K+ULhjYV+LmYy7MkCGUtXAusuJiYx+9ATuxmpWZFXc8lKEiL9SNefVYmwTWfszUbN9iue+5hG4cGbGRi3FraQ+ezGix/y1lve6dVJqdtbHjEli5dakOjI7QWWzo7bHh0xDrbMC3OAYo/o3qIb1PgOauchESiw7mVjJWsMR5PjZiJhKEsK3gC4vkmno88Hn9qytpaWphLoDMn03MKVCjxoBCv1rJMcXhCOFgEMcy2NgJ7SBCCth7dv1HJgDIACwZfWQMOCYBa3UrVipXrVRsr1a1cRF/fvJXqOWsvmxUqNTa2yLe12JqRASt1tFltpmJduaKVRqdtfk+/lYsFG62XrdrVak+tWW2lXMHaajlrn6rZ9guX2MjIiJWRyDyvyybqYfZ1a65g9aFxayu1WLUYrfcmgA6aVm6BF8Ke1r0FkimyTaRfan154etBSoAvwZvGMBuBPeyrwnBNQcsltClXQiArcPbLTdeJ96Q5Gni/XkvL8lJQkRWp52q4F36p1RvKvlJQ9YDuAUeA7nt1++fyVpLOxQOrfvZlfXOBlixSyQSvpNCYiMZUapn5Z24G6pAh4i0pHqmVmZYd6h6igy28ZslD0EMV66q1Hu1pM3r1e7w1es4A07ngPWBqfQoZNdtbkCamtWE9UjYpJ2L5mV93M3yRPAYN+bPx697CK5bkOCAhFp4u8aCUV09fnn60puAuN8vBQ6qYe/RQij5SuiNkxKz2cJ9gOMJCz/gadehzadfYBI0c5XsSQEf8o1qOSR0R9Lgx0YLFzwB0ukVqdevu7LQN69ZbT2cX3aIVAG0Uwt7y8Jo4NgZW1sDAQNaxbdOmTbbrrrtmCRsQWqtWraI2tN3229vg8JAtW7bM1m1YT2s9gHmMYUBrL4bZ4pyLXoBwgVISuk4VYC1WqgawEvBQbgDEo2s8A/TYnMa7sLl2ucBghVbCtTPLOVrQIlBYjffcf5/lS0Xbc6/n2+q1a2zNmjX2/OfuaTOTUzY+OGytxZJ1tXfY0NCQ9c7rt4npKasX8jY6MW7tnW0spvZnmE0QgwU9NR1d9q6bVuysRIZo7bAa3OFR0VFDHgE6BUls1IOSPwEQGQSADpd/Kewl4omszcXeIrszutgbAN3FLSuoAUYv99hXO2PayGAAecwr9/F5eE04NhTEj0lK5RmrWM3GW8wqpTz3scXy1lE2K1bDWsq5uo1axcpWo6u9p9hqoyvX2pL5i2wMLqvudls3OWKF9lZb0NdvnbmSja1ebz2lttCYprVk62fGbAbADoWhlrPSVIWAXs5Xgzs+rcCIjJ/mQKRWZioc/Tl6gPEWhn+PFAYP1F4w6u/NFYIQPhOgNBOaWm9qncsj5bO4PSB5ayp153tBlSo06f4I0GUp+fdj5TAWtlbH3Wx/JXyxj2mfAskhb5ltDdBTgGymkMhqphxx7YHxXoQ7AAj6Ss/Jr8/TGGljDkCX0PfAsDWF0J+7v4fA0Vvo3rOU0rxXplIFZC5lx8evfdgoVcyafz7MU9cZ+2RmPK8HdPGHv64HdH/Gfu1bC/ngM+gS6afdSemVd8DnoPjz555GQKesdd3q/L7KDe9lga4jQM8AR53itgnoc2VhYjhEJVhVvEkEc4E6NzECGBhvamLStl+xwqYnp2iBwj1aRiv1mFTUzC2CB6W7fXycFiqAHZs8PDxsY+PjtMzxtxUrVvBgR0ZHbXRs1HbcaSfbPDBgXd1dWYxWXXvwPmawFwtWrqHnbrBiAegA8hrCDHClI44btR8qKWoSAGBXTlIS/5cWpQx8jbdUP6sQqED4KzAkDmznXXaxJ556kgC9eMkSxjVXPfUUPRn93b3BUu/utrvvvtt23W03myrP2COPP2bb77KTVfIIAcyegQhWQyumJoMXg4LKZUTyzOrwbnQS0Jk0GONYEkrM4mdjnnCIXmCT+aCwlINLHR4MAm+syw9Wfrgm9hCuc+QjwFKn1kvnRg0+KXoqlJzGe8varQeXlcpL4FpT3TVdhZWKFaGoRUCvthSYIwFAb5+pW7ESXK4bhgasdX6vTder9BBNDQzbbguW2ejAsOVb22zF7rvYj39zqy3fcXu6cMtDY7a8s8/qE9OcRta9aL49tP5pm79iKT0+NlOx8uYRm56YtPb+LquCaJIv7aFieBJWXth6gSuBkl4H75GFJ2vBM78A1QNeqhBLmHmQCmeZibeGPBgvUGTBSlAJYBVWgQetGZA3E8iplTSX3PF7kFroKaAj5JcmNXnhnQKityC1t+n+SA7hdbmkPVB7EPfrS0ETnw91/rOKcKrcBDBvrhDi86nC0QCiEdBhgGgdqYXu99LThX72Crr2IX1fqoTg75TxUWFvdq5z0XNK35lskpczqehJFVx/trRMa8Ei11lhLapO8p4h/0y6psrefF6X/qZ99grhFkzOOHjwcGUyM7rTlZ0unvP8IBqg4xE5FC4JNOUJhRE8oAdFMOQeyO2u/WanuK0BuncZ+gMPD4DkIxTox4SimMymeDyuy+EZcLDW64xP3nbrr6yrtTMasTnbee/dQ0JT0vpQG4QNxUPB9dnf3299fX124403WndHt5UsWHdHvu5IW79+PR8OAnTe/PnW2tZqa9ets77+fgILY38RtJDkJkCfqZatUqtkbQQhm5kUpTGY0X5R7Fy13zhFKCT1YgA8uYsF6Iirg1iZNMImGDGsIOUIpwFQj8licA13dnXZypUrbfny5cwLWLFsuQ0PDlpXRyeBZu3atdbe0U4Kmr9ggT2zYZ3luloIKDzD6JoOykSQ1ngWgTkZLwRI+IUltMJCr4ZkP2/piAARdkCiIAA5FeZ0x1WQQxGUOSRoENBj9yx4RbgfEdAr0wHQg6KUszLi4eh0hvOPrje/Pq4RCl2hGKx+b+Eg/GRmbVAkcs5CR/MfKCrTNcvPVG3hwoX2wGOPmPW029j0FL1E3YVW++13b7FKbdomKxVrbemxV590vNWKeRsbGbH57d323S981Ra29nL9G6aG7OTzzrQn1z3D3vkdxRZb3N5D5WBwapT7nwoM7V+alOOFIc6smYXrAUMhC2/l4XPS3FMw0vW9leEFbqOlKyCZ9fCkskAxQMXttB68rpK+uYBagJn+PQVELyhTCzEVZCmgk4d8jk8iddNOeV5g69peIUmVHu/h2FL+zZbjpUqNV+hSC13PKKVKFnrj67NhyGZAwrU8C0DXfqXA6AErpQ+/B2lClt7rQb6ZIuCfZa7143WWnTVMAJxNMsTfBX5+/bPrzdNDLNCVfBKgi2a9EiDg49lHL2xmbCVd4vCerXlIcC2Ea9GYyQO3d7s3C2lkSiVsKhhDjn5ThUKAnnqqwvuCwkkoUVXIswV0fsoF4AXoVg3CIAO86JpXeaE2jRb6+IQ98+RqJlPVDK76gj3nBXtkMfTUzYUNw2FBKQBjbdy4kTH0B/72AGkEthnIeoddd2A287Lly2m5Uzuq123+gvk2OjbWoE3SGtRkJjRjqVetXA1aPhM0Igjq3iIqJi6gTCmYA6FDD5CsVAjx9OgmJnjGoQGwXAGGBFd2dQqxjkxLr9WtrVgi6G5Yv962224762hr53MuWrjQrrvuOutr6bPR6qgdsP/+dtCBB9ndf/+73X777dbT0m37Hfpiq7QXrJyvNTRXCKpWBPXoPeHe6rWMw/JWLLUyFqMWmFSsYh98PBZc3LAAEDqQtQImVJY7hBEeD6EZ1pTncxyJCrsDgI5npZcDSSvTM1RgMmUH1npba0M6ZgbsUfmAhwNKBUAd15LmizW2gDZwhrmqjZfMqqU8XeKwzFunqgR0rHt0etLm7bicgD0+OmZDazfYA7f9xaZmxq2lpQO93uyg17/SOvt7rYwQQsXs9utvtvLUOLPgN44N25tPOcnG6xUrtJSsVDPrsZJNjI6ZdRStGgyE7MszZQrIKaArxu2B1vNBaoF7gZQCklcqGgSXE5jeC4ZzC4A1ayGmgO4VAwlxKd8Ce9J8pBm833sQvGdCa8J3vT8VeCmge7BJlSbQOWjJJ7VpTyTEvcWa7p0UjtS7ke6j/1z6s1dO0p/F61tzucfaw4x20uf1++PXFZTzYBlCSdb7dC+dI373Z+h/1jn480i9pN7lm3oavHfCg6an/9TD0Mgps4CeKlJ6n+7vPRuz9Ja3ysxslZHi7XMB+hb0ExvTNHgHI7jqflvzkGCN5cpMNgtB1/fP76dRau+9hV6LScfNPiteSnNQZpX2oFAyZKpQzlyArjhsFqNr0vwDMXRcLLtxzADnYch1AiuqtZUuVcSEH7jnfkNmJ1ynhf9H23tFSXZdV4InTEak9+XgysCj4H0BKBAeBRCgA0mRFNWiWpTU3as1S2vNz3zM1/zM33TPjEyPRJHqliMoCpYwhCWr4AqOhC94UzDl0puISBez9rl3v9hx62WCGmmKgjIz4plrzj37+FPssFPOPSOLclfpWzceTA9ADrBev3693X333bauf50DAcLcdn35Jtde0f0KQXEIloMZHlqvmwzV9y9R2mEnYEFd8AVh1SHVQiiseOpbND07OOOgQEMvBXOzH67oXnBzd9SE3R8PZhffS4bADYCWB5DD9TDhIgNg25atdvvtt9tQ97DPD/HkC7ZoiysL1lvscaED/51+8VlWGe23xUIoY6jISC0dWnubWSvTz2FxRxpf1eDLBvDhn6fWoeBDZBjOMGOKFitb0QSO66vVijUL6Dq15EGOBVROWwXQEWFeWG66ZosxLa80HdDhyvCDG8dKgctrbbPwCwQhT3EJAXQYH3C0jHuLTatVCgHQUU9gqWmd9WUrNJZsaHDQZhcbdrA2bc2OkgsH63oH7K6//gfrtooHBh5ZmLLv/Ifv23R93ubn5my4q9ce//HPrBKtMwhbuuq3vmj1UtOtD4XFZRvt6La56ZlgIfHqn60cAgU0AoxK8HrgU60sFWpTgEsZYnq/git+TwUCAlx4j8Va/+0uA30nmWSLicQAxSgU86wosyc/4HMUZMjM9HoF+hRw8oLOMqEDGlQC6CkgpiZlPX/4XddD+Q/fkTLaPEBP9yQFjrU09BTQU+Eiz+RP8FwN0HXMRwkBq5S45RzS61WgUB83td88kzL3H8/MywLQ9aLyQLpdTTDgmaLwEd7brqGTVhkQSk2ZNJHiC/i1Z9EUgkuE16UCaZ6Ax3GuNENznNX+0SWldKOAvpTEplEIVMGa86AAyncxbIeaus//8wCdjJ7l9doOTCzd55sby6u6+Vn8rT3d3TY9OeWgMDI4ZE/s3m09lW6HlcbKop194fnuQ8+INPpnuABIU/v4449tdHTUQRegDtM7iOvAwYO24ZhNbm4fGRmx+VrNunu6nUlBAIBmj0AyEotvmmwctqFYLlpjsZEF2OG9ZFIUBpjHHorTBJOQMwL4l6MvnZHkSCMBocB07z7yWCucNeT9+R4QEQQEjBVBb7i+uNy0vq5uq83N2zN79tr00qxdc/11ntoFX+4zjz1jS9awbqvaZTsvcWFisatkS27yaGlZWRpP7BecMXkpFeqEg7GiEpp3nQuA6tp39I/7rhBkI8i7NgA/UdTY+/r73IcPMF+AiR0Bh9WKrws1dFg+kBYIQEfQIQAdWQQQJIoA9OgScYk/+s3dpMto+MXFkD7IgDuvMtS0FQQzIuAxAvpKrKleWTar1pZcQ8fcuwb6bP/0mI1s2uAWh7mxSRspd1ljatYF0pFjN9on0+PWNdhnBz87YF1Wsl/ceZ/1l7tssblkS4WiXf3NW6zU320FxF3M1WygULHpiUnrGOxeE9BXYwaqQSkTS38HzaoAoN8TsPXsUBgiUGlQHkG0BaZs3rM6Q8JZSM39ylRZyY8WGwV+jBsChQI6tQ0Fh7UAnXnUek2mrSG+INICBSc968rAU5DlmrorRywMHD/foYBK3peCjjLzVABzC1WOD53Pog+dz9Q9wjX/XwA9j2bS56YWklTI5DxUIMLvFLDUWpPOXwExbV+cAp+mHOr6ps9MXUyBvpE900pNzAuKI8inlgdf7yba1zaCRVVM/xw/fqYCJemIPzXKXUGY409d1vps6EngvV7BNFpvSeekP4yLqaJqEQnvCpYuj4GKvvvCVvGh40tKTGTceAjSzeDD7u/r84A2+rVdQlpattp8zTZs2mi1et1m5matUq06wI6NjWXR401ID02zfS+/HnyhTZiiS3bS2adbbXHBI9nxLtTOBpPAf4gwhoSHd7NqG6Uv/ByfnLDB4SF/LyaIgLJ3333Xtm3b5qltmA+sAzzsIC4AKCaP9yGvHRvSP9BvR8bHQvoD/P7dXb6IHuEvKXVZfnkMVNJD0d/ba5PjEzY8MOjRzwc+/cyOPeYYm5ma9sC9yekpXxcIOxBKENz25jtv2/CGdfbRBx/atuNOsKX5uv83PjZmp5x6qs3U562zv9def3OfnXL6afbp/o89t3rzpmM9+t1N/b2dVltacDDeuGGDvf3227ZlyxY34UPyxJyRaYDMgN6eXl8PjBt5/EVEjPd02WeHD9nWLVvcb9/fG4IMsdfuf49SLD4/cviwDQ8N+Z53d3X5PHp6uj0GYXBk2F5+/TXbePyxVu3ptjfffsu2nXSi7x1iJybGxq2jULQNw6M2NTbugF7t7LLpes2O37LZPnj/fd+n7q5u196xTxAGQVt4Fw4Q6AMaNOaB8feCZhYXHdAPL8xZsatig/0DtjLfsA3VXluYmvVzhbS18eW6Fbuqgb4XlmxdpcesvhgsM92dNtVc8KA5BFn1FDvssZ/8zOZnplxAbBY77Mbfvc0WK3DRrNjCXM2GS502Pztnxd6KW0iUAfo5ioVxeKDVZKgAnAJ4S/puCWhkHgRD/A2gU7CjxuTziTEiOCNOxxCGYuc2mmCDtB/KBYvS1iY8kEGl1gUKtOQDZJb0ZaqGTnBJGfla89ZrUybfJtzEOBTsqb47BXWCIq9J/24T+JP682oByZvDWtYWPJdrnwpirX0G4LczdF3fFBAU+N1NmJQ+TYUj1TxbQkS+AKdCEa9dLcaD40iDPnlOCVxpv2/OOwPGNHMqKeTDvcpbe6hM6KfOsabWmNTao+fO99wKWaCunhvSiVoF8t9vjh8QylKhm+/S8fNcZMIilDDPDgouExX8cB+ze1LrBJ4dPmNgYlCIff9OvPzsJl+gPlaYOhGQ5AVWAAKFgj3+6GPW09Gdze2c88+x2dk5e++t99zoMFWbtr6ufluyZTv1jFNDL1zkd5fLXrUL4PDGK68HH/oKOsWU7LzLLrK+oUE3o3eXw7OnalM20DVgp5x5ige5nXDCCTY/P+8bh5+//OUvbbR/1N95eG7Mfv/737e33nrLGRy0dwTNDXcPZ8bl83ec7+PH51s2bfGq8NAqS1aysy852wPN9n/ysZ140kl26Mhh6+7r9QA1dNNCoBfdB2SaNHU5Q2ssePGR2mzISz5y8JCnmA31D9g9d2FOXTY2M27DfcPWsEUrW4edd9n5Du7QZg/PTIb5jU1aX0en7X7wMV+fmcacLZcKdvm1V3naVf/QoM1MTtmmoVH773/5A9swMGyotDS5WLPf/6M/tHffecfnj1iCn/zkJzZYHfD5j82M2Ze/9CUnlj2P7rHpuLZY5yPzE/bV737bxwHhC357RsXTsnLMpk32o7/+oXVZlz9vujFlN998s83NztpLe1+yZU8GW7HDU2P23d/7XUP/sUpPlx0eH3M3AwQxZDdgPbrKFatNz9gv7nnUZhemra8yYIhe2HrWNjvppJN8jwBCcJ/8as+LHiPRYWWbbEzat7/9bWvU6y4k/fAHP7Sql5Qxqy3P2m3f+ZYdqs94YRn4tY8f3WA/+7vbbaCjy8pWtoYt282/83VrwDVRKFh3scPu+9E/WYcXpVn09f3K975ty+WiTY1PWLO2YE/d/7B1FypWW6hZsdJlV9x2oxV6O70QUGm5aSMd3T6exXLTg/KUUaXmu5QZqBaXSvzptSqV82DjHmrEuJ7vI8MgQJExMbAG9JECeig80/5W1TRUc1GwoCWA7W1VA1JAXw0QPw8oU8avI8zmGSvFsT4BGR3XhGNaC9AJBvpTmbNqTpy/fq/rqXNSQFwNzMN44ZJrDwTT/U0FQQWlLN4kS0NtT1/FeGiByNN+CeC6r7oOa9Et56pApHSowmD6HD0frGaZrj/v+TxAR9qaAjrPE+/n+cnbA+ARLI2hWl1w47Vig9ozD/g8Pbv+TGRpxbTDFNTTa/l9pqXj/dFiy/eT3tTMroDO+RHQw961Vrhw8s5zHdDxHxDSA7gQALa45P5LL+BSq7kZeP+7H/mdE9PjNtw/bNvP3m4vvfSydRRQnGTFPj34mR2z4VibW5izrkq3XbTjIteoPKAJUdQ5gH7MiZvtlTdes95Kry3gfwsL/jv/XXndlZ5jDmYEzfPAgQP2yguvwKNss/Nz1tc9aCeddXKm4WPCL+99yW9fMFRhKljFKhm4AyQmpydtXf+oCw79Xf12ziXn2Mi6US9KgpSwyakp1/wPjR3xNCWa2X2dUGhGNHSYkg988qmdtHWbp5dBewN4PXj3/cGvHkKOXPiYrs+6VoryNXVbsKt3XW+14opX0asumXU2i/bM47tds4aXHHrVuVddYv3rR2x8atJ97ZWVgr3w6FMRzgoG/+7pF5zl1fh835aXbe+evf7e+lLNuspd9oVrr7Tdj+72NWks1a2z3GnzC/NWrXRbzVbs6luuc4IGc8Jew3pRg+D00C+svlz3vRuoDNhHBz+0zRs2+7N/949+1/70//q/baCKoj9I6TO75LrLPJfb/6t02PRsqPAHWlqYr/nabBpZZ4/e85Dng4/PT1q1u8/+w5/8J3vvnXd9fAAfWFj82R39tmxLDspX3XSV0+fYkSP2yvOvhMI0tmgV67BTLtpuI9uOdx85IultrmEv3L/bfeD1RVTU67QzrrrIBjaMOqBPHx6zlx/da9ZciIFFZTvrmkts66kn+1xRSQ4aOvzz2EGs8WVfu8HKAz1WQ/yHFW202mML9YbVbTGLcudhU81AD6oym0yIjmiqwK6/e5YEgxSlsYRK89g3mgYV1LGenoeP7INm0/fCrVAxIpYaeuoD1HEqoPPZBEx8p/3qFfz4DtX6+H36Xcrw9e88gScTOKIPPQvilIBTNTFTy+Ua6d+pVpeCdl7aG/kl11T3OwUO56trNH9ZQtwJQnmkKJVq6ClNKfAxkwXApGCiApkW7lFQV+HjKJCS1DEVWLhvun95FgB9jwKyAm9m3fTCKEdH9Kdrmk8jIQ99LUBPTe66v1lskAY0R/cI11AtP+mY/Dw0Mf5WDA3PCF0EqSmd3zsNIe1MypzzXKXPSAG99YyQ0so8dD9r20RDZyAXzawAdJg1YWaHX/VXz/7K5uqzDhx9XX223Fy2cqHD/YzlQmB/FBbqKw2rFCu2/ewzAqAjOMxEQ8dGQsOFFjk7YUO9Qw57YNQT8e+Z+oz1dfbZldde6fnnbgru7/co75H+EY+kBpCceu5pDvZgLtNTU/biUy+6Du6b5zHMZVu0BSf6agGV1Vqp+BAMEHR2ziXnuTkcGhiC3Xr6+6zSWfU0pUyFif3TmS7ikdblDhvs67cP3n3Pze2DPX32wB0/s8NjB23jyAZbXF6wSqnio8HafHBwv5dv7Sp122Rzzs7ecZFt2rjJNvUN2cf73rFfP/2sCz6ljopNLc7b1V++2ayzww6OHbENo+tsaWbenn/oCZufHPcqSZXefjvz4nPttFNPdWEIEfJPPvaEZxF4fvrKilWLVXvptZfs3O3ntAlkM4vz1uwoW8kq9vXf+boLTnR5PP3oU9GKESLz+Q97NLsw466JoeqAzdanrFwu2UqpYLtu+aKVuqs2t9DwdD7k+YOwURwG8QED3T02Nz5lD959n81OT9lI/zpD2Z1TLzzDtmze7KZ8uCfeeftte3Hvi66dY63f3v+2/fEf/7G7AQ58dsD2PLLHP5+sTTodXnvrjVYY7LG3P3zfBava2KQ9/bNHbKVWt96uHqexXd+9zSu+YY+hYT/wt3c4YEMIm2vW7aZv3WYLhRVbaCxYT6nDfvnTB2x6atyGBoYd0K/57S9Zx2CvTc3NeiW6/mLFgxhRKW7Fc1FbWlYmgWfA2TLB4zo91Aqebcw6gjhNmqmmyP1Qn3kbs4oggvu0JGYK6IHhtkT8lLkqICuQqUthNYasoKECiD5HwSRdC84n1S7JbP0cxowSBUQyRr7zNwF0vitvDVMg5P7hZ8qwFbx/k99DH4kW7XC9ub55LosMwKIbKu2PoedVBbJUe+W7dO66l/g9FcIU1LnO+j4VpHB/qmHzmXwPBGhdX56PVMhYDdA/z+SeWhA4Vx9XjBnS+LCMz8Ulfp2fAAAgAElEQVRaGHnNiXS9NMpdn00NmwKB0lWqoacOEBXOUl7Szj8YPyAm982Xbs/y0LPDgfxySBBLy15yFIuO/O8XnnveusqdmbY7Mz9rl19+hUeTv/X22/b6G6/bhtGNLVBfrtt5557XZnLf92o0uQugbzvjZGc6MD0/9NBD1lnqzMC9sdKw7du3e612BMfBNPvIA4/4uh+ePmKD/aN20ZUXu6/WNcmBAXv+iefbQHts+oh98YtfdP8qfLVYpPf2vesmXZjdAVI7rrrMZmvzdtb559p7H35gnxw8YJuOO9bma/NZz9kQiLUSUtyijxS+eviX1w0NO4N/6qHd1lict74OaHPzdu3V13ixExTBgRn6/Xc/cu0c5U8QV16HFr7zHBt7b79dfdEOe+Su+2z8yBEbGh218cas3fyt22x6qWFT87Ou+fcWOuyxO+6z7ibS0kqGXkGXXnuFCzOYF/zlTz72ZDb/+krdOoud9o1vf93jC0aGhu2OO+6wgZ4B36eZ5Xkv8IL1gTsDsQ8bNm6wP/vzP7eOEmqlV2xuZd6+9a1v2b59+zw4EZkG//jjH1uXVd1sjdKz08vz9s3f/rZNN2puhJ9dqNvA0KDt37/f8+mXaw2bn5qxTcOjdvDjT+3Vvb+2ehNVvjrtgisvclcJzP4D/f0eP/H0Y08HK4PV7Q//4A/s9ddet77eXtcy7733XusudmVn/Lf/4/fso6kj9tpb+2z7aadbj5Xt4b+70zV0PGO8Pmtf+t1v2yfjhx3QNw6P2p3//R9spNrvY/9s5rD9u//8R3Z4etJp6LjRDfZ3f/aXNtIV1ujZN1+yP/nf/lerDPbZbH3ea8X3rBRtYb5uVkX64tFR7pTQyVAIvGSqquUosyLDowazWqU5HnowHDJE1cz4PoyDqX6azhPAiE1lWjEAKcNVH6oCMcZHZpUChTI8mjzzQBFjWCvoKw9olOGGBNxYAEqsGLiG51NBJc+HroJAnlbI8fN5fD/3L9VAdcwKeHnCSniW7kMw8+Javi9P+89AlwG8rHGRlCUl809BOl3XtTR0jjtPO23bi8QXTvqlQJL3jjD9VrOvFEzzBIZ2YA/91NP56ZgpdKUCpZ/P5RXPevGspKRst56vvHFxDQnomYAS+3iwUly6fgrQnjwUS23rdbTqcAyMnSFt8NzAhx7WuaV0FY67+PQQLhcL1bs/KgI6JozGIAB3mBdf+/WrITp9se5BSV/96te8KAmKoWzeusVK5bL98rFf2nRtxnq7Qv31M846vc3kDkD3oLgI6H3rhu3YE463DRs22Ouvv+4mwg/e+cBmajOufeHfBZdc4MFdCMLC5F595VUHYvikF2zFvvzVr9hnn37qhfoBNvfd8TMHa/inEAOAAjTX3HC1B0Bgrgiqevj+h2yuMWc91W47NHXYRgZG7fzLL7SZ2rx1D/TZ6MYN9unBA1nnNl9wAXQ812vBd5RdM+7v7vGAtYfvfdA6rcMOTxy0TUMb7Kprv2BztXkPwEMlMpjxn97zrM2szNnO6662eVu2dcMjtr7aa2Pvf2yvPPWcFzep9nbbcrFsF950pTW7EHjVdD/9aGevPX73/TYIgWB52WZLTfv6d77lFgwwdwDiP/3dP/nKuHZc6rQbbr7e+z5jH2FSR8vYn/70p27loFXl6huv9jUG0/8v//W/2LbjTmxLxrj8uiu8Ct/WrVvt8JHD9sQjT9qSLVjHyop1Fis2sTBjt3ztKza/tGC9w4M2VZvzoL3Nmzfbu2+/Y8eMrndQ3/fyqx7U9+zjT9lUbcY6upCGV7bv/sF3fX+nJibtkYcf8T2DC6bLOm3HFy51QQ0+axSK+Ys//wtbP7DOaaNuDbvmphttuafiZWQRRV9dNnv49jutuhy6tiFKfcet19lyFTUDzNPOnrz7ESvaspXdtdG0G777Fe8rAGFiYXrOju0dsr/5yx+4leZ//z//D7v/md0e5b4EBowyxs2yLaNQThnZAq3CMipdU5Mj+JGpkNGq1J5pnUltawbG8DCr+R0HnxoEnqlm/LUAvWUODD7DUH5UsiSkahdNlqoZkNFS+0sZuwIGAW81hp6lxa4SHKUm61QocHcWahnIeHWd1IqAMeWZ3FUjzLMW0OXB9VSAwtjY/CYVarie6RrxOv4MQlVLIKQAQZrh/iuQcR1gcneBUQBdgRT3pAKV0l47OMagqhyhIL1O/17LpYDrWGlQ6Yv3u/CYuJz0/DgmxSpw+WNADn7ArtT0TxrME2YyYToWufK6GFEgVKEV935eHj0Bne/j/QrCej7UwkFAR7YU6So1r+vzVKjC56gfEuioFQRTOOHS7Q7oLslE85WnQMFcCH9xPDAwu7/x2utWLVVsaWXRKsUOj2LGw1C1DH2rUVp13+tvWmO5YZVS1SZnJ+2yHTvaTe4R0D1IrlyyS6/aaR998rFrEVg8aOm7H9sdwbbH1+LcC891DRRWAjD9F1980SfSUaraWH3KrrvxhpB+gMjpSsWD5jotmNZnGjP2za9/w8EA/tfhoWH3609NTtq7b8JvGzzc+w99Yr/z77/nbTQPjh+xzt4e78SGqH1PK4h52dDQ8bvnLpZLHoiFgir9XT32i7setZnGhI1Wh2yhWbcrL7/CmU1jYcHWbdzgddpLnRX31SMq/MD4EZtZajgIrevosXJt0d545sUg8JjZvK3YaVdcYF2jg27SRmOR4Uq37f7nBw3hg3juVGnFbvrqlwLNxDS1n9/3cwdEbvOJZ2yzM7dvt8GBQXvttdd8/C889YLfMDM/ZX3dvXbpjkttdB1y+5v2wD0P2tzyvD8fQtqum3b5GgwND9v0zLRNTE7aCZs324//7u+tCm21o8tdH1fsuspKPZ0uZNVXlrymPjT6/R9+ZMet32jNxqKdvvUkmzx0xP759p9YT6XX6m7YL9i1N12bReM/v+c5n85yaBtjv/O937HDBw+5Bn/aaafZ7f/jx/59bblmnaUu23HjlVYa6rUVpPHV6laYX7AXHvylxxnAhQOT+/k37LSVatnT6VC69bkH97h1Yb6BrIxu2371RVbt7/W89YWZOas2VuyX9z1i88t1u+nrX7H5zqI1ULYZTWcaizZQrFhzYclWSogfkKYy8fQq46bWm5ojCcLKRMiceC2lcQ3sUuZDpqefKajhc4AOPtP83HANGW6ruQSex/FSu+Wz8ywAqTaRAjdBhYxMn4/nqoauzJfXqUCRB+hZ+U5WRowNLjhmdqNTcEiD5BREUgBg2p1aWFTLWq3wD+ebAkIK6CWvTxELxCRCFd7JwiRcVx2fpqcqSHLt9DNdOwWYVIPU/fl8QG0JDOp6UNDKa37Dd+DdLLalgK37sTagBkBXek0FKxY/0jlnaxkzeLJKlFL/XceYnmX9e3kFHc/C+aEAr+eZ54OA33YN3g9sidZeXKOaPdY0AHfoRKmAHgSG9ih33+Mtl53lgO6SHIPicCFuWFp2DR2RgIjgfmL3Huvp7LHl5pJ1FMp2+lnbrW9gwIPImMO8d+9e6+3qtfoS8qurdvqZpwctIAbFUUM3FAwpl2zTSVtc+9x6wmZn2uC3zz6z1wZ6B2x6btpTyHZcdpnnYSN3u6e7x557+jm/bm6pZh3lLjv9gu2e4gRA9/t3h6CwRrNhnYWq7bhyhweeITedxILI+wfuu996Kl02OTdlfT0DduOXb7K5hbpNzEw7AMP0Dl+6MjQ3ESFXGuki5ZJVertt/yf7bWRgyJ66f4/HCcwvzdhAuc8u/cIlvhGoNoZgO/xXqnZYpbvLg9y68ezuqi3O162rsWL9zbI9/9gT1pif9wj3YrXLLv/qDR44B/CHf75ryez5B/dYdRn5vR02awU7e+cFLqhgbDD7P/nok06/MJV3F7vtyhuvdEkZ/mFmLux5eLeHssGDjjiDr9z2FW8Kg/Xe/egeq1nDKhaquF13y3U2NjFu69av96j/SrXidfKff3yvX7HikFm2cy6/wNYdf4y9j/XYtMFTvFwjWF6x0YFB++T9D220b9A1ZPixH3/oF14vcNGW7Mtf+3IoJbqwYPfcea+/t2gl2/WVXb5nSLeDUAlh875777VqEQJL0WrNBbvlG1+zZl+nvffxR3bcxk1ei/3pex+xLt8Ns5mlut3y3W/a1ELNn4sOdvf+/U+sxwvLhBr9133zFi8sM7pu1D776GM7+ZgT7Ed/9QMXOs68/Hw7bvspNlGfc6sMLCV9AHQcsmIAdAUs1ZLULE3Gsxo4qLajJkIccmpqab43BWFo6pTyVTuA1YUm96MBHelvoQJfatbjHBSwyJScEXthmSAs8HNlXmSg2FN8TkZFgYVjoQaZChJkmqsBenypKwu8Nn0PPkdQbwrg/NsLF8WgtTwLCQUutbBQQGmbj+Sx61rgmaphpmAeALNV0ITMXgVArq+uvYI64lfoA061W74/FZTaAT2cERXE1AqUNhdRUAn3tdKt/KxLK1C3Hkh+NfdeATgP0DMNOgZyKti3/84ukq01zOYa5wSrLddVBVK/DrJ9Hc2lOrJsgFRDToUitQR4vwpvSBXKYusZ4jp9HqBDZQGgM/jwXwLoAeiTxj7Q0N1fHgHdI0ZDcVlnxF7bfGnJuqud9usXfuUBZNEFb2ece7an+oBxQzOCN+Kd19/KIruhH5165mmu5eHlCEB6M6atoe2olYt28o4LrN5c9nKaYPIrjUV789U3YqAOIpmbdub5Zzsjpab84t4X3FQKRopQu3MvOz8rhoK5PPfksz7OUF62YDfefKPNzc+FynLIde/rtfGJCdv71NMOLt0dXa4RH7P1OM/3Rr9xdNDCvBDljq5t+AmhAnNH4BYOGgQMgDQiVTdt3Gj3/PQuB0hEXtea83bVVVdZb3+ffXrgMxsaGbHFlWU7MjFuXb09NrJ+nX188DOr9vVYtVi2vuWiLRyetH17f+WhYDADz6w07Mbf+pr7gPF3d6VqNl2zFx7eYzBUw1pQK5Xt0ht2etvPQtyvPY/u9rUBJDZsya68/iorw1cEIkZ1tmbBHn3wIR/rTH3Wejv77LKrLnPCwvo88fiTNj4/YYPdQ4ZeZjfeussaCw0XTPoHB+yj/fs9OPHxux42RDtgpeu2ZDd95VabXqx7tDnKrC42w1rDjI5GM9hfNE5pzMx5xPuLHusQDtYtX/5iyC3v77N7EUdQn7KezgG78es3+94jNuDjDz6yzRuPsZ/djnVGFH/DCuWqXf9bt9pHk4dduIKffebQmD37wGPWZ6hCh0iFsl377S/ZQjEIqqXFFfvlPz/guQ9wC8w36/al277q2jvmD0a//4MP7dXnX3WauezGnR65PzA6bPWFBS9WhAJAEBBna7BMtcriqu8WhxqAQgYFZsA0Ikrdab9wmmjJhPA3GQU1JhUw87SHNg0iBh0pY9Lf89LWlOFqcxF1GfAZCOoiyJFhKkPWoKw2Zsi82TRnLod7p5aNjEHHxk0KUOntyiAZ8c0gQd8PCOZisk4B2VN2E5M+BSynJZZU1oJV0l9dK6UpoJDhaxQ6hRr9uXaMQXT1xDxonbtq5KnW2gJ+mvoDR2/T/qWU7+qA+vnd+iiQUdjkszKhNprLVRtVwTYVgtK5oFqpCgpOu6Qp8Drf3/BPswH4jkql2tZYhS4g3IezCp6P9aJQl6Z+IrU5AGZ7poEKikpTPPf+c6VpXT09ITU6uidwH9x++J68QoUMPisrNhNLvwaLW8EKm3ecmQvoNLkT0FFcBoAeemz5Y+30c8+yhY6CazgoiAJm/e5rb7leFJut2ilnnuZ+ZgwQd779cgiKA6A3yyXbdtn5DuhVtKQEBtUXbd8rqNUeUoYAZNvPP9vN1Cjygmf8au8LLjy0AXpshgIh5LmnnvVxAtDhaz/34vNs3Yb1XtcdqW5d3d1enezZXzwTgGFh3ovT/Pvv/759sP8jZ+yj69fZgcOHrAStcXnJfbherzx2T8KiI51taGjQJifGbWR4xB668+e+NgenD9qG/g127S3X2jvvvWuXX7nTnn3uOVu/cYMVOspWX2g4yJ9yxun2ylv77LyzzraXf/m0nXn8Nnvx8SdtEYVyOkrWLHXYaVec7207h9aPeqlR9Pl+6bGnrQorCor6VCq24/qdVomAjoCtPY/v9g5kTH278qarfB6et4ogIgD6zx7KTPu4EoAOoQX79s933GHd5R776MjHtnF0k11x7U73JcPUjj2A6wOE/twjT1uXA3rTBYddX73VphcQ+V308SNjoKNaCbELqBRXR0pip7sn0FP8f/zwb6yv2m2VYtktPrd98zZ//v/z1z+w3p5Bm0CO+bd/yz47dNDzz1GYxmoLdt8/32W9hYrVF+ro/2oX33ClzZZWvNLbm6++Zjsvvdzu/asf22effmhbjjnBI+mv/sbNHuUOIQiV5Hbf8YA7JbzsrDXtml3XOG0A4NETAHUC/vFvfmwzzTn7z//TH9uBQ4d8bAtLi04rEOrq6DSGInjNljlMfaZuWUD7YGkjy+8J0jiEeYBN0KKGmz6DB3stc6AfM7TvFT9lyiA16E6ZOsE31ZCVuUM7CwwwP2eX16qAoECzOlC0f0OLALU91bhSDTAPvGgFSAHduwSCWUvcAu9XjVXH36aBosZGrKqowopqytocJtVuMcvPq0Sm4JYH+CG05+hui78poKv/lc/Xueh66pq09jZgwWr/uPYEdAIPAd0ttxJgmVq6KNCsRkvggSqIKKCnzVewz+1CJ3zvwX+Of6plc0x4HsfE95D+EMMEC1c0BGagnlq7FNDVhA5Ar1Q7nafg2XQPMMCZ1h1dk9QK4kpqbJzlawuTe56GTkCHRgcNPQV0MP4zzj3L6uhuCc2mBhNt0d559c02QD8ZGnpH2QO4ICu99fLrXoMbDL5ZKtmWS871dKFOaLZ4UH3R670Hz2rRNXQH9HLU0BNAR0jIuTuihh7NuwR0+GAhfV9z/TVOcgAXFJBBRTlorHfdeaf1lvDm0PFmcMOQnXPeeTZfr7lf//TtZ9j07KxVuzqjyT+UsnTCLxa8qtlb+96wr37pS3bPPffY66++ZiPdw+F7MzvzwjO9HzsEAQAiNHSY8qHhIt4ABXU6+rpt7NBh2zay0VYmZu25x/ZQlrGDMxN263e+adWhPhubmvTCMqcds9ke+Mc77Mj7H9nGzZttrlhwDR2AXlwKFpU9jwUNHVCL0V5589WeF+4ulZWmC0OP3vtzH+eiLdvEzKTdcuuttnXbVjt46JD9+Mc/Ds1t+kLxHuSAw3+OeaDxCkrtgnj2Pvxk1NCbCMFzQJ9szNtKR9FBHfNFS9jBgQE3jcLNAlCHD3v84GG7+PwL7R9++LdWtbLHZVx++eX2+C9/YZ0VBJ+Z3fKdr7pmvP/TTzyTYrh/wA5+sN9e/MUzVpudtoFe5KmbXXztFWaDPVaoBvMuhMOHf3KX9biXHHNs2hVfusE1dBxU5PvvvvMBp9O55brHYnzxtlt8ryDoIXYA7WzXb9hgnT3d7m6AlQBWFmwsMhbgfoDVp4b5Roaqmhylapa+pJRPZsnvFZwwVo2mxnchaK29+UYKOmtp6axUljI93qMmQQUuMlAycX1nC7CCmREEy+enWnjqYz5Kw/ocDZ1m29UAU8eXJ7hwffFdHqC75TBq4GoJ4Pw1yl/XxN+L8s4x9kjXlwyc+5mupX6fArqCtoJkKoi1/l4b0NP7VNiIbREyIMqjEXUZ5FkYENS3FqATwFNAJ2DCFaouKN1PXKPtQ7k2PCP43jtjinUBv2tsgfcMibXaqbkTVEPp1FBpjhYCPZekGRW4MzCHGwxBx51VB3S1mqlgQFM6BQb9zptjogQ2iqyxP0gsl4zrcK9au1KBwv3qEdAzBWHrZWe1KsXF7jNumpCgOPehd3bar59vaegO6OedZbXCijM7BAohP/ftV/bFbmpBQ6SGjkE7oL/0umvFAPQVAPrF59hisWldhbIDehOA/utXXOvBZMEuzrzgbK9b7k1RcgD9vB3nB0YIbguTe9TQAejQ0BExf/W117iGVWs0HNifeOIJrzZWW5i1XpQBtYKnrgG0IIAcd8Lx9tIrr3jgGzTr9z/4wAO8+l1TX/SIb1gDTty82d564w0HrfWj6+yen9ztYD7bmLG+ap8hehz+ZgQQvv3OO57j/uu9L3mzlWu+eL29tf8DO3v7mfbJG+/YieuPsSceesyOfHrAyp0V6x0ets3nnGbIBJhfaNjo4JB9+tZ79um+96y4bFafm7Pl/j67JAI6TO6uoQugA8wuv+FKB2IQI76HpvvY/Q/52mCX8N+uL+/y8rDIErj/zvudUGrNmtcZgFC085qd/llnV6c/5/H7H3eDNerHQRxCINxNXwuADjBHDMAC9rBYcFP9Yr3hwsYSBL9iybo6KlZYatrunz1mi8t16yp12h/8xz+w//YX/80mZqYMddm/+d3v2Pzygm3ettWD+Wxx2S6/8GL7X/7kf7aTN222xYW6Zzace+lFNnrSZnvhtZft5JNOso5lsz13PmgL83Mec4GxXXbzdV4pDgwUtPbLuwKgj9WmrdLVaRdecpENjQwHab1QsOM2n+DWFQD8qaefbq++/pq34sXmQugZGBz0gMn+gd5ojWoHYx5cLc/KQ0+GrsyVzFuFAkrjqdZC5kjtRxlaqpnlpb2ljDsFdWU+eQCjgB7mFEafp9mtlXbHexS40t85Rx2zaropoKdzW8vk7kAurY05fmps1M5SYM1Aku2JVykcsxo46/PWjuJuFZz51wB6KkS19i/2dJJSY+n6cXztgoDWLXBqXnULU0FHNXZ3J8Va/7RcqUWCIJsKvSp4Zc2bxAqVNaOKvSsA6C40SGoag8rK5Y4M0JXu9cypIMO1DCZzWEaAf600Q9IMBQNde86D33lhGeBgXL9UyNZnpUILn8Fy5Nm6fR6gA9ghBcGH+as8QIcXG5G/C0sO6G+9/EYG6GD1J58VTO6Zhv5S0NCLeG6xZFsvOceD4hTQX0sAffsFweQOrdgB/ZlgcsdSZBp6NLlDUHju6ZbJvd6oW3e1x5fskp2XenQ5NLCH7n84Fp0pefDcjh07PHXu/Q8/cAB68ZlfZSldk4vT9v0/+L7te/NNByg8C76xvu4emxobs3JsyDLQ22d7Htmd5YCDz116+SUOEGBsUzPT9tbrb3sQ2Ex9zn3ECCm66AsX2vGDo/bp2+/be6+/GRAWoWZFszlbtu/8/u/a87960bYcf4I9fNfPbGV63oZ6B30ss4WCXXzjTjdhI20OEfPwodPkjrKnl19/pQspqqE/9vOHPRK+ZguGegJfvOUWj/BG6VcU8Nm7e292SDGPS668xDZt2uT+HXSCG+gcsKVmw03fWBHknt9025c8D32pXHBAb6DPPNL6UC+8ab5eKwuLLswdu3GTTR+ZsIf+6X7P219ZQqZAv78TefpFq9j5V1/ivviB4aEQGFfucLB+4PZ7XPeuzc14b/JytWo7v7zL1wu59E//fLctzkzZcG/oZ45a65fuurYN0Hff82AIivE2vE0P/MO+I8UQmvmPfvgjq1inlzGG8PXb3/uu0w1iAtAECNp8rVG3BcQMRA2VjIaMwd1M4ltNGavLta7httKWVNNVrUE1HWU8KiSkzJiCQx7gcyzUAhTU8S7Qa2aNSpqXtLg3g77aC9PkcffVAPnzAE0ZvAorBHJdu7y1VtdGnobuQXVJUFgK4Hn7kzF29DuQG/I04rzn8TMKD/xb54XPNKgyHUf4e20NXYUT0oMCulYZ4xjy6Ejv1bF+noZO7Te9PzOzi3+a41IhTi1UKbD6s+kAlm6gmcUFKkd09RLQKSQHcIUFLAB6SlupVo7rjzrfKytWQ52SUqtkLPdf56LrpZ8D0BdgYXArRzD56x6rIJOef44PllQqD37vtqih+8Ooocf8Tta4zUzuz7eC4sDEtp93ls2tLLr2B+2pUijavl+95oAORogo5QzQo4b+5q+Dhl5AqH+hZCdeeq4tNFess1BygQCa/uu/DiZ3aPhucr8wAjr8DDmAft6l7Sb35yOgU0Mfnx63of5hf+L+Qx/bseuPs9pKPfhu4v/OvuhsZ2LQwBHw9fN7H7LpxRnr7eiz6aUZBzw0gxkeHXGAch86NNZS2UYGB72GO1LhTjv5FPvpT/7J+io9/j0yAlBF79DEYVs3FFq+Ts5PWX/3gO0f/8xu+3ffcc34uMFRKy+s2KP3PeCmfPybmJ+xOqwXnf0+9oMTn9qWoWNC2ddaw2YadSsMDtklu1qA7ib3R1omd8CFB3XB1wMfCwLTiiV7/P6Hfeb4Hs++7tbrvBEKgspwCNCLfcPABpuqTdpQ16DPZXJuwoZ6hmx+cd4D2DYNb4jlUQOgf/HrX7apRs3bmKIDHDR0WCRgzYCw0NfT6y10J46MeXW98YNH7JTjt9rd/3iHC2rj6IgWKwCeduGZtu20U1zYe/v992zbidtsoKfPnt3zpL318mvWV0C2v1kppj+ONxsei4Go/qXlmo2UumzswEEb3bDBXTqXf/F6T5Fzk3uhZHvu+bkzg8nleXBNu+r6q7OGPRBQIfCh7j72CxL0FTde4dwTQXt+VhBBDWsFnBtrmNyVESgzIQPR0qk87GSCNNeln1MQwDjUZJsyJmWmyqz1dwbdqWCB5yJYLu3UpgF/gXG1gqKU2aoGrYVvFNh4DYLS1vqXB9wqGCkgpvMncyRA5AXFofNfqjml41kN4LwEdCjm3XaLXp/nA06Bk2CXB+r/FoCeCpKrATpBg+tGel1rf4JivLaGzj3iOuMOAjpuT4FSrS5a0jgVSPA3BDK1HmDM3i0y1lMBdrFwDGMlWvOBqb3VL17HwbGq2Zvrgu+oodfrNTe586yla53uP4Hbnx81dLdwRyEa33PP3aQeAyxVyNHzjxx2Btr5/m3dcWZbLffMLAEfd4x8h6QODf3XzwWTe9hC+LbPslmUNkW1qqUVB/Q3XriHvI0AACAASURBVAzFZwDo0KdPPrvlQ8eCvvmrAOjFCOinXHZ+CJ5qFqwMmaKxaG+8/HrMDg9BcWdedDZ2PeR/W8F+/cwL7q+nhg5AdwkMuiI09GeChg5AB2PauXOn+2Z7OmEeNZtdmvdGMPgdxWmQsoUqdMcee6zNTM/Yyy+/bJOHJt3UzMIrF199qedVI7gOwVD4HF3AJsfGbGR4yGuIgzmg5j3axP709p/YSO9QlktNXwc2D0CBevcoCPPZ9LhHl88dHreTjttskwcP271332Mb1m90PzLiH/Hz8PwRG+wesPPOPtPef/lNr4IG3WAGroJdSVDcIy0NHfdecdOVwYoigP6L+1BYpegaOijyhi/e4HuMVrdIEUPJ37//27+zwU40UFnwyH0cjEOxpO03v/NN+7M//VNbP4ziNE0XvG75+le897hq6MPrRj1mAEFk6E5WjZWZoKHD5I5SsA/9NNS9B2V9NvaZbRzZZF+45VoPrEO3OUTLoxIg1vjUrSfagQ/32577HnNxBBEQ8HF3Dg3blNVcQ/9P3/9D+9F//TM7dv1Gp1Xs1s6v7LJ6IfiiQWtP3gOBpuDfwZrxhV1f8LgKaN6lcsnu+oe7M+280zrtm7//Ww7g0M7xDES6w0TfQBAgUldwViS4iszHfbQxLUUPM69laVcyTzIA3qPMSv10PMSIwiajUUZMxpIyxBQ8cB2fRSaLd2JcEDaYXqZmzpbWl0FQ4AkR2BSEGamrjC4TUCQobE1Ul2enoJ1quAqWXA9aShTQXRgqlbx0Mxk0zZg6Ft3TFJjAH1GwiYBOQFTm/nnd1lSjy1vDfy2gqwVEBcqwBy1ZRAUypaPVLCQc9+cBOsGbc6Mpm8Ih1lDPh4I53sFzlcaWcLwwp6eAzu573hMjphn7OKImngkTbooPAdvcO6aF6niVLriGnungVRjh0Guv46A0mGrdKpQA0PEfeDOFaOdPHSH2h6mqav5XPuG8JcbYZHPYcsn2FqBDOmDeYCwu49LAYvShp4B+wVk2t7RgHZWKpyRBe94XAR3BVg7o57RHue8joLveU7LTLrvANTmAOdPW9r3yxtGAjqpsFjT0lxKT+1qAjvFfd/11NjU9bc/vfcG1495ulPws2IU7L/ZceDQRGRkedml7ZnraS9U+u/tZLzuKTesu9dgVN+z0AC+UM0XKG3yr3T09CDZw2PeIymIQKgA80EABjnufeEaEIJh4F71P+K6bb7LPjhyyrpFBf0dPuWLjBw7ZKVu2eXeyhx5+GLvhLgWAbodV7MpdO22op8/++R9vt+FKn9Wai7ZUqNplN0UNPfrQdz+caOg37QxEg+/jOAHo1NAhbFx767XekAXzGOjr90I8qMH+8L0/99QvFHkNFodFu+H6G7zb2nPPPOffYSeh5QPQ55Ya7v92DX1l2Xu5Hx47Yscff7xNjI97K1XQEw5XfWbeBjp77O7b77BOF9GCARDPuv6ru+zw5Li3PEX3O/czoTIS3ArIkKgv2t5H9ljZa+9jjQI43/i1XV4Y5sWHn7DFes2LA0FG/8I3brYaRovI1BWzJ+5C2l7R5lygKdit37jVg9080tTMHr3nUWvEdQcN3fiNXeHQLS7axk0bA6APD9vs3LTvpwKxAi/uATNiBCsPJw4mtWNeT9MZmAuZnFYKI5hlGgJqHFRbaTd5mqQW1lDGp4yFzADvJDMhoDO/nYDOdwSm9fkm95RBt4E+8ozLsBytDucp4OVZIdK7VaCgpoX78jR0COVsaqSMk6BG5q+Awn3CuhHQMyFFQAPvZCW5VOjSv3UvUlD/twJ0XccWHcDM2+rQpnvF8almqILKvwTQ9d08J1xXBsVRcORekt4goOM7/kerVXaOYmMaBU4FdLcAsfmKWAbC+0qGtDXGWeCdoBEKoVgPWCLTvcUY8T4COtJW8QwIb6qRt9aovZse15lBcbCe4j5YfRXQKQxyrhQ6lP4I6PjM+cgpV5zbpD0+e1EMiMPnqLzmmxsXTg8P0rtQEQz/XMMG4DZDXjFs+8tFc+3K/d/4D1GhEXScfUMzRW5wMd7fDBq4bwAi561pE7PTtm7TxrCwKyteXKWno2oHPvrYy4BaFZ3emt6rG2VPIXHv3fNM1qULY9uxc4enIQEUAMSHUSt9eNgWVpasvrzk78KhXjcyagc/O+BgA4CHKfz55573AisnnX2y547DhLwAi0VPdwiyQ+oUONJK03O8YfL25ioeLIYc/mUP/HAGDuZVQCBEiE4sVMrWrJR9TAAqRKAjaM19QCDEUtH90HgnDxjWl+uMKkPolobx43Pci++8dC+WsVSwucWGBxT6+keByN+zHA5yqVpxzXNiYsIOHzpsZ595ps3NzPp8uqpVb0fa3dnlQgrMW6PDw14ACIwKFfnwttlFtI7tthu/drNHmqM4T7mr0+rLiz52rLsfCq91GCoSukbuYy64u8bpwvsbh/RE1ABAf3LIv9ZRCtWU8LYI6gBl+NPRfc7n2WGe3ocHl5fNepaCxQfvXuoo2ly1YIvluI6Ly9bZWPF3Fqpl94FhfB7RXCyGdsGlUOMfhwyaeygiEdKDiqVQwQk+9YHBPg+SpL+ZWhwPHeunpxp4aqLLA1vued61HIuW1iSTxE8+TyulEdwZOUxzIt/De1SwIKOggKEasQcEieldNS3wjjRlLgXeYJUJecPq/yYI8yeECs6TTJMMnsLIaqCogohqoRyrl6COeegcg46TTLRdkGnPOdbxcxzcH7WQpMINrsU7qQESlNQakicIqFC0moasQk0eEIfvC9ZoLLRFmafaKLVkp3vJBmjtUWg7pYKWXsc5KX3rPrhAF2NIVGii1YhZIqkAxD2iyV2fwZgIBMxBYAPuOGhHa1lLaF20jo6Ib1HA1txvNXnrmLOxFApegwQB3AT0LD9cKsel65+tHfgdLEQeBxF4JM8e90HjWJTGM5BP42+2XSomd/kSpmtqFz6B9DQCtBNAd1CPif4OnuDVYMge0BbDF1A/F8w4AnoNgO6lP8K9DuiYHAC9YFbt6fbiLVPTUw64fdUujwJH6hOCtD46fMBTwbwFaUfF+5M/9uijbnr3jnC2bNvP3O6+T5AwwMu1vULBDo2PuUkXwU3QSj/+6CPbcsJmq8/Nu6aOUqnPPfGcR3t/53e+a2+9846tP2ajzaOMLCqnHbPRJmenrYla3gB0AfNQriIIQmRs5Y6g/QHQAVqoNLfiQXahiA+fkQF6BEOMNRy/yAAx/HCM3CWB/yv7fwXXwLHSXiQF3eNgDiqhP2MAegfN5aZ3P/NDXS56ah76noPQ33pjnwP4r554wfXum2/d5cFsqNKGNUYu/OTEhG0+YbM9/ODDLkxRQ7/pG7fYBx/vt3MuPN8+PXTQy9xi79rAKprAnMh9v4stzRs0gGp/CCJEsSJbsfnlxQzQfT0joIOG8F9nsezznKuYAzbuxecZoMM3VS5YrbPoP7GO0PAB6Ejza5ZRejG4kbBPYEaohAdAdyk8RuFCQIUmjp9k0viup7erTUOnVM4DSebBw0qNh4CUMjzV0MjwU61U1zMFdGo6KYPwdYnMk1o/LQQKVjpOPiNP8w/sIKyFVgtT/x/XTllH27Ownzg3wnd0/gQlNYOSyRI00qDCo4QG0Zg5N66rCz6xHrYKFDmsLsvl53fK4NfaH9JD3jPxWWq5IVikwkX6HK4NKs39JmljeQKJ1/lYRMXJ9lxs1XZ/U0DnuAleeeupQkYGyNFk3JpPSCPj+n6ehcKVl+jqyQQJCt/oRdLZGdtRh8wtCnKgm4UF5H+Hs89x830EVrVwKaDid/ACL/uKiiexPKv+TOktpR3oN2VUshNAxz2qYDOOJRfM8f7k7BROuPA077ZGRpOaCzN/WTi/bf+gfUELwz+COYDZG8eD0UdAoYbuF0ZAp4buGmaxBeYEQt4/16hb70C/+/OWESG9sOR1wfG+Tz791Po3jLqmDdMXarTD1M32ofP1eW+/evlVl3t/8yNjYzY2OeGmcjBtaK6oxY5CLwjWQhQ5csJhEoaP98477vD33nTzzd6oBRXeRjeu957Y03Ozrt0ighqADq3c60rHyMugoYdaxc6EcHgTQHczuFSVcik4ptEAZNoYbQR013IznyK03/BeBzi8cyX4iigQIUoclhLmFjngLwcNHf96BvrtjTf3ebrX0sJiljP+w7/6gfWX+9ydgHlcesXFdszGTfYJYg2OOcbuveNeG5sZt1Jnh1U70IGvZF//3jc9vW5iesor7WHfUFnNZbyonWOOWYlh3IX8dFS4g8sGAB8ZMFYMoD6zWHe3CIQfZ/zRkuHXW8Gr7MG8P18t2FKp4JYIaO0ZoK+sZIAOTd2Z6FLTAR1r4MGbeHb0JYPeKaVj33jQ8bu30o0VnahZdaA+fPShkzH4YY+548qw1bRNrZPg2q51tSwypAFl8C3tKJi8lfmlvkavaBj9+wroGGMeoLdoq90nnjLjMK5WLXhl5H7MI4NTgUPn4uPEA1C6MsfsS0bDeafzTwEyBVUCoJ8pqXrWJhDEVKfUQpD37KOYMTQwyX/OA1yumWpoXN9Ug0/f+Zv+jcIma6Xy+3mTlC6lM29WFzt20apDMCEtK7jqPFpgxSijMGK1iCj/0vXR3xGvQ2sOrUHpXvN6FRKyZ0Ta4XhBV6mGDi3e75XxAShhnfBekXGNOHbVlDXtVPfO1yn2QwD/1+9SLV33UoVxsERq6LxfBXH8rjEYKmyTv7iiLATggJ59KaYvfuYLlFAM/wZgN1D6LgF0Z2jR5O4mU0iR0eTuzV6a5h7TQrFkNURCw7+FAIWoQfr9UcOEyR3lRmF6aczVbOPQiN135902WA0BbpMrNbvmxuvdXw1pG8Fcz+x52vuQd5W6bLo+beedd55t3rLFtVT4v6Glw2+Omurlni6vBIcodfQzRwR4fXbennnyKesth+Yw51xyroP5wvKSt8/E2FDxrVyteEEVArozhqhl0pRI5uaaISLNYaaB3xemYfhxPOc/aLlOFlCmmeoUtfwMDAkUuDZ4JkKlIxAGlhn/Re3dDWEwJXeUXIONhhO/xqvFIQBxpemNaM4//3xPVTt44IAHrm3asNEeueshOzJ72Nb3rrNlD81reivVOET78NMP7IRjtngwHMZ+ybWXen/7M846095+9x2bmp3xXH7ELhDg3C0RqduPF+iqiCblYTwAdBeMIGHDNVFoussAgO6g7osZTOU+10gvAPR6NWjgWDsUluldLrqvHHmaCNKbrxQ8+h7vLC83rWchxGw0VhatCJN+NH3iJ6V0auz8jocLrhMKACU34x/tBE41OK4BAYa+OgX0PABQoKJwrT41fQ/Hzuso7VOLJaCryZ3MTJm+MiAydL6T4wl8IdAqtBQyVB0j7qFAo1oUtST4N0GvtAbmmXsJNClYqMDE8ebNgSCh81ANlKVfU7DQveDzU2aLEwtLTsof9Xodd7o2OrY24V2EfI5b90Tni1ruyp5X49XpHMJcwmlOBR41/ftZjOZjXM2zQXBh2prSka4l50zASsENGjSFPwVWrrXuaZ6wwEws0h8FRaePaHKHG9bpSAJXqaFDoeC70nXANWlQJ64lYMPS6vNPCsuogJK/7tG87sbVoHzpPz3f6lIizdN64LwkyRIpbL7o9LaguAysqWHEiDsuWJu054XdotYSze0hqzNo6DT5NsvtJncwYwA6wAiAzoIxMLcyr9ABvRhKnn762WdeKQyHvz41a+++tM+mJ8ZsaGjE+4kfe9pmO/ecc7x3O7TMpx570ibnJ7zoSE9Hj+24aocDC/KMUbENDVeg3Ze7qnZ4asI2bNrotcZnJqY8Da2/u9dNzx+/s9+QzoYAqK0nneh12PtHhx3I3/3gfQ/WKlcRkRjNhrG5jc8jRuWjUI0zbeTQwzwJoIJGh1z2ctmqwckQABo/QSD+f8G36F3ponbrOYcgKJh5YKlGgBt8QBEQCehuhY8CEfzPAEZCDtbQfe3IvIIg1tXpnfKwvvD1H3fccd4dDYfgFz97LAPwerNm3YUuj3gvezgZAtEaXrn+0ht22PDIiLshMD6UzQWxoaCOF6IR7RygnnWuQwBhnGuw8EDYiJ2nigXff4/R6IgaetToXEvHPKBhLC27hg5AB3Bj3aGh9y3hZ9AyF+R7TMg1+MUg2CBPv1hpATq+zzTZRbTgDT2TCeCYH0HGzWHF0LUs1SoICDiQBDBlzryeh5dMlACggrSCOhmjMjw+g4CuZ9jPYsx1pzbPZi3pO/SMpwCjINLyp4cIeZYepQZH4QXjIgDwfjJlfwaEL1hoUI0ylq9Mzb3K6PB8NYniWsQ7cK0VNPgZx5CngeJ6xAit5UNPgVS1JJwqxFfo+9PxUihMzdqcrwIG9021OI47FRBbNOGzDuc0Wrf4e95PFUqcy0QXF4GboMF90r3U/eU6eHOYGCPD8Suga3MXPlvnBx96uucqiFJD5twU1H1+EtvF78Bf/ExEkzvao/o5iFU+SfewTmD+KaATMHl2U7omYENZcN6PRloxvoDnTZVkna8KR0AN5KGvBehcG903PStHAfqWi8/IAJ0SUtuBjIFcvlkJwYCMAOgODBHQ1WQOQEd1rkxDx4OXVpxxw4fugI7mDtCaCkX/zwOmwMwjIM02au7jXr9uvWvPK/MNe+XpF20ZVcIqnVYzs/UnHWNbt2yxQwcOupb94pNoDRoAa2J+wr73e79nH370YRg/OqTFuuSD60ZssjbnhxK9rSePjNnW406w2ckpO2nLNnv9tdc8hQtgBUvE4fExB4/+oUHXGLt7um1+fi4LinOgYi5/XCuY7FECFWuFIiuwEvjfBfMa5r3FjtAAB1o0fObRPE7/exMR4bg5mpagEXvjGHdpFKwEhhRN7gyq882P6+dtV2OAoY8tBsZhv9wlUOnwbnnQVLZt22b79+/3OeMwIOodcQkoazvYMeBR/2hLS6ELOexXfeVa6x3osw8++tAuu+wye/2NNzzFDBaVjFlhhUD80V1AkzvGX4+BVRDwIGS4ho7NQ+AZ1grCSAT0cCpjS98I/nDDOKBXChmgu4a+WPCa7aBb1HCfh2U/BsUhmK53KVgDGiHsPwNsAjoBHEwA7hxq6WSSOFSu6aIaIVIRo9aeMl52QyNjIiMk49fDzvMHhkNfOM3+KVPhfaz1rtoNgY3MIAV0RvVqEBtBSRlnCk4cQ4upso50q5a9WgcIpiqQtP1u5hUD1zK567wU8Dg2mvQ5Z11P8jGdp4IKnsdubb+Jhp73DljddM85Ls4T55/rpuMnY2faYSo48G8CugKBPg/Ncaihp4If36fA3j4HnI+Wa0/fwT0mvZI+0v1VQFehgmPp6ek5Ks9f94Ctu5W28C5PC1tacoEtfS7H4Pd8jg8dApuXnQb0LC460DMmgy6HlPZVoOC51vNKwKcPXTV0PXsq6KnWne11oWh1mP1j0LOCdvq7Prdt/cQ842dl8wXR5J5EKmaMx4E8VrJKKuqAkuBPzgAdAJEExQHQvWyrR1m3otwJ6IgyTwEdE6SG3lhZdgD2vuKz8zZQ7bZH7nvAhrv7vH0oeqhddO0OT/Vav26dzUxNe7rVgc8+8zKmIAiAVG9fn/vRYR5GHvnk9JRrp6XuUBwfYL79lNPs0w/321K9YQPdvVYuFj0wDiVAEdWOaPup2pwLMQMjw3b40CEb7At+5pDU2QoedP9gTFsBgGM+fvgJ6NAOimXrXkFeeojUBoDRPB6iwIM2zeh5184LwfIRfsKJGdJ+XLuFbzyCP97nZmto8jGewffJiu7ewE8H92rF3RAjIyNWr9VcU0Ir2g8//NA2H3+CgxYOBZqxDA0O2fTUlK8p/nZ3SwXaM0zZZuPj497YBNkBTFNjNzVn2kitiGuEzwHo883gw640i9kc/ACDZsqo4rfcAnQQfgR0+tBRoRBzrAHQY4EHADpM6gB0aABeQa7c9O9B1/gcPnasR6NSsJWOVpQ73g0AB73x4HjqC4SumK9KTddNbyisVA7pXmAwKaDjGdScCTDKHNODi2sZMIffGRSTWgDIINitTbUcvoef4aeDV7S2cR4txtbeXKUdMFrNLxT0AlMK/tk0hoDaHuZGwUQ1VI4PZwZCume/JIyJa8Rn0HSvPnDGAKwGhvicZlNqZQpQBITUh859VHAmqOi43FoT6zuk+05AY5TyamNUlwT3S9eZtEZaxHNUS0UedBplzndn65xo7wSHwK3aU6pIK6QNvlfHpvTFoDwFLxUsYPlTum8DI6apSoU0tVxRIFSBhHTCn5qHnlmoomsSSgmsa1BK8B2Ec57HsMchhkD3WS05oB0VYFQYCtQf/j996Ar6/J30mgp9/h5YKFHvJZrcSZu6Rp8XFAca1PcWjj/vFA+K8/KV0X/IxaIkQs3cP0d0tmjqDugAlOjPZEqSm4e9WliioccWn5mGvrTgvnRo515EPz4b4Ib7ERiFoDWMcXRw2OpTMzbSN+A1wfHumZUFN5339vZ6hHvYpab/jUh1ECa6iEFrhKYPEwV6fuN5yJOGORcA39vV7RXM0BYTvd8X5uvW3dnphUo8gKmz6hr6xuOO9faqnraGlKjGghWijylj1C2ROUiaMCdGQHeQxXsLBWdmlaWgNcPf7XOGph4JHeuKaxhw59HkUdsGqHuEPDTZaH5GFTho6X6A4rUEdm471hnPRM489gpjQR0BuBWw9qhXD0sHyuDiM8wdhwLpWwByFN5B3fqpqSlbKTSt2tvtqXubN2+2Dz74wN+Ntfc87cFBW0QgY9wT/mRUs2voK0seGOIxFFF48QOMugPoTAehQTR095lFwcAzKuLaouufAzpM5svmfeNhhYDrwDX4IqLmg+Dl0fEuRxZssVoMwhSC52IbQ8y5hApS0iXNzWzQyGOPZmcQy8g9XfCOS0xPI9DqGeGBU6ZMgFNAJ+MCzbJN41oanqcAuuCBvsihhCyZDs8u3kMmxpzyo5h2DIpNNRXMgSZjgrw+H9dXq5W2bnGqhbrwFPu0E9gJ9u6GivvISl5cs1QrTNPWyOixRqzYqOutvxPQUwuKazOxmdPnBcVxX44SOiKdpuNVgUiFvLz1TZm4AjYBSq/R78FmAs22p43p/FerpR/2Mfyn1+NdFCpJO0q3ig2Bjlo0p8DIZ0KgViFIgc3ppyPQj1qR1BVEQSIj7jSqO0aIt62bmNzxLPjp3ZKDjo/xnIQ1ZcBgmIRaJWjWXg2Qw/wiqEuUeroGCErlnHX/MwHdM5haikD6Xtyv//RZwGyvJ6+FlwDoPKT6k7+rBAlTOKPq+GCAlRMwzL8oSuNST8jX9X5fKMDfDAuJ69g/OJhawoKALwPMeRBcKgJYIecbTDRaCPz+GD1O4Pc89yhk8Nl68FINB3MgFeLd0F59oWMgSubjjQhI5pcJM3FslNyCRBdS/PwwSLUwZ/pci8g0WYg/2yQEeYFIY1MQzxdnqo2vV4gGVg0D64l1X4LGHoUD13LiQ933TuYe11efiQI6bgHAeyRnWSV/EhbAHAVp9GDh96CdLodWtBiDpH7gd97vnwtF+u8cHN4d0D3sK4IBJb7M8RpMoxQC1dzEhR4AOJTui4fhp+ClV+Fvz+IEmG8fn+lpIbEGv+81gHopzAl5824NiIeCh45mWs6bfjNchzPha+Cpkh1tpRqxzgruGlin54vMmhqcMm28m0FzoN/U/6qCY1OAXNec94Ah4FkcE89tBp6xLgJBn8BHk6f6MEnzre0MZwfXwsWCa9leGO8H2JKmOB4Cup8XAroE46YCA4FXQVI1WAiMFBAVeBV4uJd4Fhm6rj9dHKkWTyDjHEjXecC8mgWFVhGOLQUm9pNfDfSooadgwPctRAtpHphSmOBeq3AR+BWC3II5Wsen/FN/1zPun0eLVHZv1BbD3gae6uc2WrbAdzwIMQIu6VX5Pt+nwK/7yrGG9YD/Gpru0Vq2Y4FYlFP68T0FkMZ0Yz1/bT5q4Y98Bsbg55+YFqPoSR8UAnSvuX/6GZgdnum8HAJuUi8efyNY+agzy9KzUGYiO82uWQvQ8XIlKF2UDNBj67dUyuP3ZH5qsqFZwz9zUGlP02E6iP90DTSglcYSZ0xNNk4PFRcu9UGmBErpJk+K4gYpYSgzwbhD6kL7+JXo9BAdtakOvK1cQj5b58EALWVQZDQAOzf5xRfqIVAGkTd+MmfdHyVYEngbAxbzDjVAMHIlOD6XY9QDqoDGNSIT1TEq0TOXOX0uDzl82Ig0VWGE78G48kyWyrw8ZU1SP1I6ZQ0BAjrGmZncFxfdAoC/lVYIgpmQl/N8rrXuExkBhQLsjc5fmY7fD4HHq+7FzICkzSrGtRqg+xpA4IQwKo0tSHt8lzLT9IxznxTQWcoWYyegK8NuY8ixyNDRNbZbSkEKnm3nD811GgttJT2VR+H3VCBKAZ1MNPWzk6mThpRnkUbyzhVpL937FFz4N6wrmfE2p3RuHpjx2T62CDh8b8qLuB88HyqUMco9J0mjDXf0D47b9yEKyX4mPC2sZb0Ngjt0z4KburPaBzFgmONt28/IR3V+6VorD3GFsZwP6G3jTKr3ZfPB+kXlhjyMfI1jIP+jYNl+PkL0sX7WpshEC1dKk20YBNdprDRJWuT4MAbsn1owlL7cXO89L1vV/tzk3nbIRH3/lwJ6KpFggAzaoabLyWcL5pppO/2odunaU/Tj8/MUlNPN0/lwI3RR2+Yrfk8FRL5DBYKjDiX84bEYSa4GQrPeKs0bdF55m07wwHgzq4dUIMJ6IL4gzWXntbxP10fHic/BeEkw1NLwuQo4TNMgwSlI04JDxpMCLxnhagKTAnqeQKYan64D57S0jEpXwe/cZsWIWgHpj4FgKQP3tr6xsEbe4eX+K6AzEMvBshTei38Ef2rD9MEpzSujUM1PGQn3Rc3leYACIEeUPwFdmR0BigIBTd5tQiVy72Hhihqy3s8xpybblFcQrvoK4wAAIABJREFUNOGOwbxTQE8F0jbAiVHKtLbl8Q896ypQ+O8C6ApYKtyx9CrpknTIa0gz/FuFptWUEAUZpXs9F7rPKX9SEAspf60oda4Bn8UzqTRE6wnoC+bk9GxxTEqT5C9ch3DG/cpMUzpK4ciB9TY+JQoNNO9yPAu+ltFqC+seAJ3A5LAvLlvSR8qzld8pzZBGfc7wAOcAesqnU2GGZw0LAJM/4Sfde/6dZ/kKY/JcpEyh43MV/NVC3C5MxUqdqBOCglUSR6DjwO94f1pW1t+FuKQU0E84/9Rckzs39zfV0PNEOtWQUgmHk/ewewbdtajZf8PAkCPuDCdWmyPzJYHzwOomKnEcBcJRCswkfzGprAXoeQcXEmrmchBLgT6HG6UHNQOuaJ2gRSIdK+5RRq7P9edhXaKGroeacyNh8BBy7VJQB4NgKhPfyfFyn2gaxngUhFMQSAFdn6NrwLmmdKFEj+tVw9B3cU4AdKaNpUwbz4b/VQ+I7iOuh0sHzVgIyrpmuh9YB5rPKcQsxZr0GrCF56uGrmlJKWjrWvLgpr5ECiCkA2UuAHL4BeF2UC2BgiAFAv6tjJTnC4DuZXVjEGCmScWGMgroXLuUDnEN1hlz5X5hDeD/5/orf8hAAWc8upzy+Ac+476k90co8tLK2nSjDXCihp7OWwFP+YnSjwrFCvapBpbHF0hD3Dtek3e+o9PxKPNwniBDgVMFcASs6vsyvsaiOezNERdQeQPT1jyYV6yMuj4pyKeAjvLHWB8FdBcmWRkUHi6posaMhtX2W8eXziUIIVJ7XgBdr03PrY/Pa7cH11p2DtGno7OrTZ9MFSfQNhUa0mMrHgTzDo1U0vPLs628kmNvU6A8fic0d+I/7icVAryfAhH5pT8L1o9YJp3PLhDQlVnqJpKRpIw3G1xsHZm3QSqxKuHrorq5UwLtfNEpwRUKoTrXGoDOoKG8Q8sDtRrYYxxeszup1qYETctCeij9b/HL6pop0WulH46DDCLV0PPewY1WglWBwIvUrHY6IvGuBeiU9lcDdLwrJeg8jdbXUoqykMDVfMb5KRPVoC/VXHgtASKlpQwMUTo4Hog8rSgPEBSQPFI5+uhJl3kMOBNAYwMHXAP/LeMb8DeFHgI6DqT6oBXQ+Q4N1so0hyRARwEF12Sao9e0gLmzFWOh54zCeN58fK5Ry/H4jRj3oDnqqfVF90DXkGZ9XI/9xHsJ7uqSScfhsR4R0POAQ8+hkngGPlFHUh86r0vpRd+dPosCD9eZwEGeyM/z9i/lMbyHTFl96MqwW2OIvuCknj15hQqafLaCL+IQ1gJ0asDtQJ6tUojy9gJV7TFMfIfyL11Dvx6VQmNanrcs9e5lwUfOWhOMAcrAOAam0b2U7nu6T8p/OeoMdMXknvJfrh9dLmrByzTplRXrqqLKZax9IS4PBXblf3xOWK+ilYohBmE1QEeUf3pu1Ee/tIyGLu0aOvkQr8McVEPP1jICepvJHWlruhjpxv+mgJ53IFWiIsOnlEQphYCuBJX5NBE8IRXU0hqHevAU0HUOPBCrfh+jMBXUU0aymvTqlgVJb+J7FbDyDkQeoKeErAdKBQEVFrAeEHhSVwTvVQaQx7TwmZfUjRI0hTYlQJrkCSI05fKaVJNRs7eaoNSkxGfgJ4I+uB7KUPl8dXmQcWFeXONKFS6D4KMjkyDYU+tM917H5YUvogCpIMXnUyvnPficWmfWdEdM7hgbQRrjWUtDb9vLyBS4nlwLPINj4UHP6AyCMDJMJA+eTC8T+iTYjzTAc+O+8yiUcn7qY87oNIksTs8KAR3XE9BpfmdhkbwzBEaa+jDTc0AhSe9X+mbRkDweRjpR2uO66By8d0IURtM5qyKTrhHXMRVE+Wxcr4VVFOxbArp/mquhc7/0Pj3H+J2ZF0q7awlCpDkCUr2OtONgBtfzRz6NOAhVJpQXgf9pULQH21LTj8GwMMO79s46DcvB0qV8I+VTei4Y5a28XgEdRV0QFJsCOteA51f5VsZH4BJGQFtinVDayON/rbOFoLqWdUP5is5B6VV5kZ9nb+wSurSpcMhzjPWnBZXXZICPCqOxiFimzADQuaB5EiQXUglbP4PJLg8MOXAlBtU06JP0MpqiofvkyWChqdCk3BbLGEbKMeURMMekgM756QFhpafVAJ2EnW6KP8vLrx6tH3Pu+JmnYXOzaXlYC5BXC2rx8cb0NA2KS+fIv9MDyzGy1jf3icRKTTB1uRBcdL303hTQuQZtpmJhnqqhp64AHTuJONNO4zMQFMdKZUqjKiDyAHNOOnZ2c9JrcC8OMrXMDABj5TMy6TSCncKbAroySb6fWgcFjhRkSM9YD+yPMqM2wQhgjN4ICaCrYIaxc+0VDHCNV7pC7YPoTuB7U4BS2ufZ0X3AHjJuIAX0TGPLc0nBJRL7iSsg6fnhmiqQpEyxLYsiKVNNtwPXJKVP105zwEznrGciFX6VCfMeBXQtfJN3NhHQmRaGSfmZrkc69yw7R/ihXqP8R9cwrAPqHCyF+hmybvo7BTw9ixlYRdrxv2MPCt7LoDiAPFLXFNBJ/+l6pViB71OFSM+pZ68UAGotQFfa13VM183fJUGZeTSO+3HWM7AUK0oYx+cHxaklgrSiwiN6wwDQ1TKm510tqKS97DNUEUWxNQ2KI6ArqKfSDgk020jxZSig6yFXItTDRI2fGlVoTamkHvOwmXoV08yYbqbPxV0kON0QZQ4KyGTMnwfo+qw0aKNt45EHytao0rFID7SaPdND4QV1YsOWlKD4NwFdtTQSNRhxB5rMiBZG4uMe6iHR/ePzleAUfBQEUsBOwZXf50nBjKKnyUjBDO+jn4jvJsPl+NRkToLG+3ko5muzmQ89TyAAYDOohJoBDzregbQ8BzexUuDZzH2mD5lrTg0d93oQHAWLmL6F6xTQlYmqQMG9SIWCVGAhQHJdSLs+fzDURVSyCzEApO+UqWXWsBgESUGCgM7yxLifKW58FsejJ1RpjL5yAjo0Cq4Rc3CVgalAAHOxV/HKyYNXEFVBQ4UNjFHPv/IG0g/nijHrOKhNQcOnyVWZfgZMSX8L1S65Rnqu2uYX05BSwVSfrd3S9HPeQ5Mxzxafz/MJ+tV/eWtA2lU+Hq6DiTwUplIhV/ln6jJQem6LIcoBdKwr0sK8Zj9rjsc6GRSY1fycJ9Sl9KdzCV0ekaXRUipTEKdAlc4v6mOh7XVOkx3yNLqdVHAj/1v2+JUQFEucUT6C6xAsys/U+kY//LL3Ul90wR3f41lMWaViQQ2dP3Et+ALKxqKGRxugH3fuySHWUYLFdPIpkaeAGmp7hDxkTh5EiGekzFnfQcL0PGiJ8vSFYZ5izEFmMCaZpx7SPKmuZRIJfk2Cso6TzIC1cBUA9XcKIHoouYHwvdbq9TZzFQmOB5/anAoR3DRYJ9BLWzV0AptqbdwfFRQcHFipSvYvZQqMvG4RYSsAA9fCx5P6iPA5wSdlRu2iV7tARULk2nLt6QMiTVDIIQGTIZJpKTBTQk+ZEtez3AEfP9ogFvzwaFaFCnw6bgI4g3WqlWrIB43CmfdDj7EDqsGrIODnIFqW4EekaZBrwHekDCV9RmY+lChXrgPGoGlXFEzwDDy3WulwDXcluhzIdBT8VaDUs+LrUSjYXG3e6Q9nhGU2MReaulXgUIGP68l94R7jfXgO1xPXKU2T8flYAOTQMrQwRpJihPenDFPpiLnQCla6fnrulK/5+KOGljL0PDBP+aMKNTo/XReOk2NIx4K/K5XQC2Ktf6uBNO5hRUPyX43f4B6S5jhO/B3OPMqgdoRYbUmt1LOWdy95CU3uQbhEZHt7DQ0v8oTId+0IFru7cY/Ux8/3EuS5fmrd47tBowiYRpQ76mAov0p5KDVaX68oXPh+QpBfXFpToKMgQuGtXTBAL4DObO0oJFJJIl8jbyAW6N/Q0OlDx7O511wL7Ke6wTAXFDtzASA2d3HBJsbWFP4tAJ2Ek0X/xiR5ZSwqGKgk5kFpAujOgBiJuAqgc3Gp7eUdBj2AeYBOomZAkB42PZRkQMqIM8YW09bItHhfqomlc6fkxbkzyp3P0QOMzeRc0nlqnn4qgaZCCUFaNW+Og8wpfT+eQZDL2z++g2tDqRt/UyrFO1LtV5mHzjVl/DwQGF+qGfFamNxD+csgDYN+9HCriVr31Q+J5/Ei3aa99zmEHPrOdI66PhQ8IZAhUp6aPINmeLi7u7uPClrStVSTaMo88Q5I4nwmhQQy70oHmuTAj9cS0hT8ON4UyLL3o3Rzo+6CIYVM3ENrCveO+6Dj5nkhbVJ7wD1kXEw55P2pkKqVAzl3/cl3cE5kcpyXPy/WqUgFe96jtM3nZecI4AKBI5oI84BT56xMXc2wep/SWLpG+cAcqq2l33Fd1Tyd8gEHgPhCngcCENdKFRK+g+dpaQlBm+3Nabj+6dnm3rUBW+Tc/m43u4dYBH8Pq13GFtLkoyzzS2ClBeAoZSUG++FZCvDkLS5ALi9ZCd0k1wB0nB0COgEz4+ki0Ol89XflVbq3YbwQqEL0PJ+p9MaxEx8pbOnfxRLm14r/SQEd65QCOspuu/VLotz/zQAd0gEHSGLC35gwgTRlBAqe3oEsArpLehHQHUxQSzf2DGcAGoUETiBPwlOBgcwQ70zH6ZKUoGTepuYBTnawYpWz9BAr41ANg4chY3Aw1Xilo/a0ET24qclJmWuwNYfiNiodqkCRCR9Jygefk0qFnAsZolb7UqLlO1SC1Xelh1DXBO/mgeb7yUg4d/5krfJUys6AsxnKrxLkMAaCv66jHpRsn5tN66yiG1ysfLe87GAEEKZgsFpQoz8btfoXF9ztQsZLczuZJgFdwUhI7qhOU+n8cXDxTE2Fw/0OwOWSaxiIzOF+pkCmAg5pqSWQFj2okoFNeQJ5xogld1iFRTwT13C+GAefw2C5FPB0/dlmOBcwpE8114VnO2OiOD+s8ijgRj6R55LL1hjnLlYKywNbntc8IYPvVJNsCoIEH91T5YXh89CtL+MJERx4XZ5A3cZvolmf8+W4eD8tNDo2rEk4TwHQyQR5j55jPZd6nvw8QzOMe5Rq6AR0PJtBhy6IxQA8nt/UpclzohYQ8jb9ztPJVoAPKDzWqtTJ8ZKelH8cpQAmMRxqLVM6S+m3xcsQlNjeTZHfcQ0pHJPn4SfPoc8dMQCxdLPyQs4V1+cBuvOlQij7TZO7z+9fq6F7GVLRyEnEZLB6GPRQZhMXDZ2Arib33wTQVQNJf6fW6AKCtM/LAD4JolHgwe9kWGSUZHD+ntg+UQUUHjYSgQY1qbRMDU8BXQ8MD6Deo+DL+0Nf9HZAVzAlYem4/WBFxoFrFQR0jbB21LJUClWfkAK6MisejtRkqsBH83ieQMQ1XQ2Qsv0ohaASrI0KlNw3nWsqVECrgMmaDA7jBwOgyZ2ms3R/lUF7K9wIKDy0PANc25Sm9H49rLp+3H+6LehzU4ZNHzrqDWJ/SOtkAni2uiD4Lq4drFNoTASBhOuHn+qaWk1DTMdHRkVgwvegHQoiuXsMob8YcpaVvjgG7qGui54vN7fHuigKWCocpOPn+PyZACWYXKWeue6NCl55v+Odur4qfHPMKmwobyJNdHbCPdHS0HXs3Mc8YUOFotSCg3FQYKawxeu5T4HmA6DDz610pYB+tAAiAXQFc+uUr2nU0LOxhgmGVDZJZ2Xdfo5Z+YfSCMfDM0hQb/vpZb/B/472oatAowpOm9AF11UpNPzm+1SQSNfkaGAvWL0W0jQpUKWArvuf4l/g4e2V4nQNSLtcA1yP3xn5DkB3UNeguP+/AB2DV4Z9lHTHnL8o6WEiXBj6xRC0U650BIYZm8eQ4LmxBKq1Dp8yehU0HLySlIX0OZSQ003zjZN+yG2EItoMAU3NhgQZF1xAjBFgdcP5PPZ7psSm7/FguMjQUumSzIWHm+tGoYDCEwhEwZ3aLcZLbVOZIMehYJcyXGUeajKmgITrVdBSwNMDoNfngR2uRdoaAJ1rSk2R+6zMTZ/n88NBRD/kaN7TGAC1QHDOetjD/rfWH3+nAg1plGPLY8x0qeh3XD/+5F7hmjYGgRF4UE8QZvJcHqAfzoU0oRo6AB1MWQUgAjrWA2mF3P8UbDAvgLY3s4n1HCjUYJygpTTKuw14YakRhk/61/Eq3ziKztiESDJN8gCZ96lwSxBC22Tt9pYy7ZRvKX/gXNP1TWkhj75b57tyVKW4vDmnc+czCZYU/PX8ku/lAVMYM+imnPVqIH3rGvAZbYIULYoxKNh5t5R+9fnnmNz9uVF4IqDn0ZSul545VSR8TojfQjfGaGJQvsPx8nzpmVKhQ3tg5GEI7+c42/GmYI16KKyjCpMKkbyPvIe0kQG/mNx5H6/lmaTCTOGMqcYA83/zoDjAkQbBcTB4OQ4zfYvpRDgh1ml3omA0ZGRcqwG6Tjg9wOnf1HBwDzenzaeeaOjpYeL4U6nV5xNzeHVu6e8gJL1XARU+9AaaKyQaim4+A5VUYqUGzsYlaUiNMs21TP7UfhUoyPTJxNMoV5VkMU48PyVorgE+V5O97o3ek3eQ+BmJWq9XKb1UDj4ojpeAjutpbsvoSlJ7MC9ECENDBKATEDE/9SFndBqDTjh//5mkDX4eQ1DmpUwr777VmHobYwKQey3q9g5ZpHXQieZBK8PzPcf+rSxnLgOCssbErJZWyD1GgA5jF7g2au7mM3W+GcBGQGelt5QOeVbyAMnniD1J0llTAFZwWg3QP8+Hnu5VCvpKE9zLtcbRzgtbpV/z6CAFPK4Rr0VKmK6buhgI8qlgSPABoBeR9oSa4JJpoPxD90/nFrTLYB2kcMR8dr8u+vfxbA2KS33oyivSdVU+qIpEBpglWJjgS149qDAt/dsm1EKhkkqDecJcHv9v7VPBFhqLGf9TwZ/zwmc8Dxw3FSXHoxgUR9AmrfFZGFMK6IyIR8qaArq/81+roUNK0hw6DIBaEVNaODkSuWoZoU5S2BAyVdXQaXL3a6TmtGpQawEqfZAcF35qJKjmkadSMO9RQiZw+EGL3eD0MwUinbceRPzuEioaWDTqWepTarahMKDjonnYfUgwl8e0t5SRcK0VcDkGHS81bRU0VCqnj1DNVvouNcmTGPF8gigCONqEmCi8kAbIXPQwKfCr1JoSewBVBITFTn5RS8ScMG4ADfefQhwFBDetozVsuSMDdLwX12PM+Mf78xi2X4DDFiv18QCuxqB0D/V5ZJir3a/Xpmvk3eYioOO91OTJCDnX1QCIhWVgcuf5o0CjjIj35wkkbKuL70BrtPiQ1ggqShsZsFJjiwSlwgp/V5cL58dnM+1Os0T0Gen5Uy0rAyFUqktM7kp/bbxKopD5LDL8lHcoKKbjUH7F5iz6Tv09vVd5KL6DUErNVQU2Fa4UxNqF29A+NcVD1YpV8+Q5Jv9QhUbz0P26qKED0Cmw+fhi2hrHwfOte6trSf6FuXKepFVgw3x9Pkt7TtcG71P+p4DrPAoZVux2mXRm47PyLGjkf3gxfOik5zxAp1BNOgYfQuYM7nHzeaOWFcbiPun55RyIBfjJdFAAOv5zKy0bLP1rAZ2gpsyDzADAiQO/FqA7eMdKSZikSy+xvrofWGpBIJKkaxXemWqQrcUOv6WATstBWNCV0H40/vNNzKlpnB3qWBmOxIef0FA4bh5yBT8eCAUjbC7GDUCHhs7SozTL67VqEqeAASbC1CK4JDSoTpkFD4EyemWU+JyCAfeM+dckKlxDjVjN7E7EXphi0bVcPfigCcwNe4n18fVgn+VKR0bMDrwgSjlM/tzYkAefqw/NGQ1oIiuE0fSULRSW4RqylS3WFweHJv8A6E0/wHgHwNrT3ADoONTRKgQT89z8vAskvX29Pn7uB2lDgW0Zmg1b47KFbvQZKvPk87HOtLCAmXdWQ+EKCGfKeN1qUyrlRve7P72AUpuhfSwZpZah9T3DeBA36cJnjECO9dOxji54Iwo4ngFnOrRQINgttpVtA5WInjwTWcBesWCo662R7cqESHdOi5F2QrtltMQNMSB8Jpkp3ovn8zzpuQvzQx4ugmolqDTrLR2AyscQe1eHdQjVHZ3m2F4DQhELzEg+Ndv30keJ8RC4gtZpTl+ZgCJ109O5qGCmQkdHR6BLFbL5uwpBqcDA7+ADR8VCWkmVBxFMuLa6fn6+pSc458DnZvfQzRP97KlwhxgqCkc8lwR05ylSPc7XIPJ0jsU1ZLFQ6jgwFg0KJB8iXUCZmZ2fPboXiPjEydfIx6h8ulCAPYxtp/MEKvLAVCAmXgBD0UsAbgvyP64b78EegA9RMQJ/7enpiVk0SzY2PnYUoKtgQIujnqWWAh1on/3U/Zwec/aJzdWIJe9AumQTE+kxCQCLSk7phijApgvj2j1MtrGWNhmgGlBSHwYX2RljNJWmPcb1QJAgFOham8d+5a1ROnNgMZto7nDi6wgARaZOJkPGkDF9yakl4SkzY3BTOFAr/i4Ul8E7uN5qkqF5hWusoOpEyT7hSUSwMpDVCbLp89Ie93x+thfSHlYFDZes0emnseigqBow06AgQcM/C8DAO2bmZm3d+vU2PTsTzL3wsRaK1lkJ4Io1wLXeFhY+4Y4gzU5NTdnIyIi9+867NjQ4aIsLIap9sdGw4cEB++jDj2zL1i1WqwfNGiTe29vrQIAI+OAjR0W1kgfBoLIa/rnLApWsEOkbhT+slbs5vE/xUqa80JLUftgAFgDBVlANzwfPiDJvlfqDWR+9ygHa0Q9XLvu4xycmbXh0xA4cPGjdPb1R+m616IWZFIwyAFTTCtgjFPAoFK1Rq1t/f78dHjtiG47ZZLONGjiXCymDAwO2WG9Yc3HZ+ru6bXpy2rq6um1sfMLWr1/v5uup2Rnr6e39fyu7kh1Jrip6coiMjIicauyqbjUY261eAB/EBssC5B0LZBlLIC9ACDEtELBghZARH8Caj0DCYLPAlifc7qrKzMoxcgx07ns38uZzVtMUQunOId503z3nDu8+WQeSDDnrS/n37UmZzDKJyh25IrBy/bu9Hj765GN5pVypLIkVWwCz6RQPLu8jn89FbqkMuTahZWVBQ0M2VudYnYJqgVaWYdAfgpflZFkL9WodlaKK+WwmczEajdBqpY7QFVvM8xnu3TvHf548QYXEL25iu1zh4uQM/atrZDzlwItmuP71KobjETrdrhgny3mOVpLKfPMEAwEl1J9WR1qrS3WQyhBfCehKQvdIjylWYvWZ6j83t1r74+6krmcZPFJ/oBHtH5nzxWAka4nrrPUR3LZyu8scl5Njvy5Zf+9P15R7Tv8saMpcyKbi0cFd6dlwLlUv6jPsftJKcXJhnKnDbueXe9mekFHCo+QivBwoJFb2rpDQc+E8ma7vFl9sX1RuQ2NN8YPhQrXeVdfrmNW7YHVOmEcgORBm7M8N6HZRdNB8DYEmBHTLtu2g9XkrHj0wgK4Trp+rS0bbtEDlFLKLBdpn2zY1HvgFYfLX3xWegRp5laNgWn5WJ5UKSsrU+vZKa1GTP4yVafuii6NgbRdWGHKxkdu+lEGqMuAztO/KTK3lr/OjwqDP3xNYk319iLSxfdnQ3mIRkuSLBCmD1j7Y3aoCKxO/cjEyLSohn/njfGyTILEkaavXBCQIFnJlJz0kzK5erOQKQwmD+HP9SgDYr5ubGzTihgA6Nx//COgkE3EUYTYeYz6f4eLyUj5zLiwXOx6PR0jTxFnwDLXUa+7+cibCscKUeA4YgmnsFUKJWN+dAL9e+YRMFxYSi3fvIh8gqsd774WE18bGVAaVdW/WK3S6KTYbd6NTLmVe61KsKGrGUpaz1W7vrrn0ysMlkvGWwgqGo4FY6c1ahHaasbg2WH1xvlwgbqXoj26xrhRiPdM9G1VqaNbqaLEgxpbKqIbh7S2aSVPWZDKfYS3rszsSyX5LPW7viZHl9SQmbtCC3sh5cLZ7PeiXMqUeNPGINBqYTaZEfyzyXC7FEOJqvAChjmG7qlAPA3qByWRUelqyJEOtUscyJ4GolMleeT5HyvFJXbEN4riB4+MjfH5zjXqaCqnb5ks0q3VMb0fIEgfot9Mx0l4HRa2KRtKUW8O2qzWK9QarWS65C1wni2aWPKvBY3WP6A8jQywscxegHyLiofyR3CnIhqDG98NjYXv7WEqnugJJojfkfw4chYj4LHV7BK1cIzVcDpwSsm2ocXII1OW5UgtgV0f+kP4Pwbwcr7ltLcQZ254CeuhFVjKh5XNLvRYUWtN1CD2vlmyE7YdEXscVklf2U8NuYS6aDaVYnFUPH9sIc1RKQL+LYVihCjsjTM2AOp9hO64gcxAM/JvMUbSAboFHhdcSCCu8BCQBIFOL2X6uAGUne3/iK6j4uOuzAF2UCUFXr5nUc69e8O31jap4dByWLVrXkvRNXK3u+k6dR7tImtCm86AM0QqrEgFdC43Dl5vyQFlD/T3nj6Vj7eUk1u3LZ1Ohhptxt6mZteoqLkm2tSE10r6ESZwrluAcNSIBK97hTuVPQK9tgZggS08DEyx5PlbW1LlGabHyPQJ7u+WsVYl9+SpPdFnT3iZJIBsfT8dCDrrdrgC9i6+zYlUNLMQi95dLZrvzBKxp2dZdGEA3oYZ8aJ2Ss0jyFY9n+gsUdvPB6xPd9ZWhrOpaa7zL7g2VS679Ip8gTZtopokkKDV81br+YIC4mYiVyclwl0C49C15tr+H+fj8WL6zzheoFcBiNpf5Pj47xZLwVaugqFYQJ02sFkt00gzr+QKTmwFqFRZxcu54FudopqmA+WyRI2u3xMoeDIcupGQAXeTd8zap8+gBXcIG9LrRhe/rfNPDQsuc8kHLloVWaVGLxT6fy5pbD1sIYjapKVSKBNJGo47xeIxGxHyIBiajKZbzJZI4kf9TDhaL3B8PWmE6nyDLCOLAcDJGIp87MK+sNqA0sX8xPUOTMcaLOZIgyCtVAAALW0lEQVRuG5PZVNY4acRCSrJGUwgirXhn+e9MVKvDtP+qw1TP6vctoKtcqewc0oWljKpBcnc+mDyOz7rrz2WJuz0qbRlAl3aoH6SSnA9Tm7a0oI21Dg+1ox6C0KCSeSCYuRvFy/wPO3Z+R6uqqV7fe2XIKdpdv21/q+O2OUdqrJR9IeEhITIhM2uFsy170kf3ra4B27DPtPhoAd3Oi8qByrKEvbwXQ59l/60GgQK65qlYT6rqHplTutwtmGvjVnBCQLVMRVxnvg62CpBOpoKTfaZtXBaHwuSvf1QwUhari2fb18+cdeUrmZnLPvQ32sc7pVk++N+AXsawPaBL+8pO/09At+NQQF+uFnuAzl4p67IJIVaQ7XpZxh8+P1zDkEUqoJfjMeECFTi7obTdndJ1lqIclWEJTxOOoauOc8eqaxpXpdV80+/Le+LWpgVAt6G3/NhfggLBxYU+qpjNZzg5PS0TQSbjsVgPl5eXYoVPbm9FofK5veMjLJcLiRu3221xmfNIG13szAamApYNLK7EjTt/zsIXBHlfC51j1Jg4PQW01BzxckRj32PEDGEnYXftF2uhW++VsOyCngRC4gbL5QrTyVRUKmNsg8EAZ2fnKDaMkLmzifSCyB6jAhQvA7AsmGVbQTtJ0UlbEoYgCJ+cn2E4m2BdBUazqYAz3ckPL+8jQhXb+QLtrI3heILu0ZEkZ9Jao2U/nk2RZKl4KOitEG8NQT2w0GldbZcL0NNAhFysV0hambxyX5OIXVxcYDwaYb1YIo2bQjiyZiJeltvRCL2zEyERVkla/WEJZgj2nJRmsyFkr5W1ENUirPIVmlGCZhQLORoOBqCFTi9P3Iyw2iyRZqm43et8r9XGzU0f3STDmlb3aiOALZ6lzRqdsxO0j3q4GjDWuZGwxnwyRbuZStlWkj57n7Ul8lwr1R/WM6d60u1XWuzO86Sk3I7TEnadi90+d3lA+ncINJ8H0Mtyc56klc/zpVv1KtS9AjT+S0K+zZ8lNqrLQn2lX5ecDw/oGuKzBhG/p/rnEEByn/O2NSH/3qizz1EjiWugJ1fsHEppWn/KxXpBLUbZ/iigW5m0Mf5wHhT/QuNK+6gG096pq0D/cwyKZeppsJa7GiKlQXH59Rclhm4n3U6eKnbrCrGAzs6EgG6F2gqUtWR08Nz4tNBFaRilavtgWU35O28BSnzuGYAeCvS+wEnG0C7+spO00mpVBU4L3V7rKptPC8+Y+bPzpPOqrO8uQGesWBeOr7rAeqb0rg2h79vnhxa6VQ6HAJ2KXgujWIVySDi1vZ2lVEXVl1aUmsia3e6zR0VOaNXy6AqPJPL9bSGuX4I6gSlnAppkKrmNKTLinZgkeqJE/QUUtDyTNPF1jAtcX13hpRdekKQSxurTVoZ6HKE/HIgngLHdTqcNXoDR8LFzcRVTYUsyXYGtJO3s5I9jFFJBwCVgsNa9JxlagGWnkBk2cGbLvuW0O5Mext0sMyegz3N6FOoSj6W3Q9Z+WyCfzp11VDhrWEIa5pVtsn9R0pCjO7TQ+fl8OhPy0ep1UYkj1JIYs9VCYsCj4S3un55j0h9KqCOf55guV0hpjddrWDHrdrV0QJc0JdeB4xci4o+Y+cFKH6vbAp1GjDVBnZZ2BZivlvLKf8vVvkWBtJmg22qLu5oubb52shbiNMF8u8ay2BElm3ug8mgBax/UC2yKtYz57PQMm9UGlU0FzaiJ66fXnCBcklCMR2h1WgLmRcWRs9vREMfnZyiiCE8/v8LF0QkaRUVAnV4cxsuTdgtPBzeoJzEqUV3CH1GthsntSPIQSBCpF7R0pwKYNTo4Bq0PYA0VHadmudv9FhIX1Zth+JFyy+Iwui+tHg/3+h7q+n+4GLTbd25d9+/JEgvaX16jyYBlW/4nmrgcAu6h/WD1mOwhD+ian2GBTvuvVqvdY2VbTOfwBxd1zkJioL9TwLY5SDJslwBz57E9ft/KZGgoWhnVPtu50JBoqKM1l0qSiiVhdxdiVTnhZ2rclWE6r5vsOCyuVgjooUBYhmLdXIc6rG4HG3u1DDsUrJDBWQvdgmEoxKErRpTxc7jcQ0Khgu368XyALs8QT4JT/JpVq4Cu++GuTaSLqWNQVsXNIAlFzwB0ywBVaK1w63+rYOkclowtOI5hN7Ykr0X1L2ZYm4t6VKCsTCgxIRmq1uri7qaFrnIkMXUy7wJIkwT5bC7JWASURy+9hPHtSABzmS/QabfdfcSmGI/MY3mFbiEJXbQUCWD8726vK1bzlx4+xCcffiiJbwSlf3/wPi4eXLrM52oFSZZgMhk7C52AzrgwrXM5quKAmIDO87iWSGmhFcZ3CWjPcrkXRC/zd0je7yJ0BPQtnIVNC3OZL7FervD0syd49OLLGA1uxdIs3ZJadVzCmyysUaDRamK9XSOfzsQCZvun52f44OOPcHr/Au9/+jHW2KJ3fCzWe7eZ4frTz/DVR49xfX2D0wcP8M577wpRonKndU3rnmvKi1u0LKyuqewbtk2StilQzReIKhU0Wxl6pyd451/vontyjKSduUTI8VjwglXnCeYvPvwyxoOhhAcY0NgmEfKtO+6ma2CVoLofLUDsAI8WGgR822kLt/0hokqEuB5j2B/i8aPHInOLZY7ze+f453v/QO+4y7N+4ug/v3+JfLtFvz9AVmsAixX6nz3F45cf4er6ClmnjZPLe/jbO39HI0sE0CUXo1oTeW5nmUse9PdZa//VqlYQCQsWcSwcFxU5Zdden2rJi5Urqzd343eAboHcgqYlEHcBOgm5JMDJuu4AXfa4XGCimf3iz9yF1XwoL3S5W3AJ2/xCPykXJNOs924SrQ8ZRft62xNohncY8qjsh7ysVU0vns4X+6Yu6xJ0mZi5lxezHzrR2wPVULKArvNr9bLtp8UwGy5V41VfbRK06nF+n94JxQrrQbAxdMXdUsdcfO0rz8xy13R7K2iq0HVAoQvgLhANGZpTqCgt9EOAroAWumIU0D2xLMEkbMNuhJBFPo/LvWRgHtAt2FBRiUvtwF3CKrxhUpQyM+0/FYuNofN31uUesnIL4Lomz7LQDxGy8nc+KU4tUr4fslHtizJC9rt8JvMPPMEpAd8fVREXd7UmYE7X7GnvCCfdI/zyZz/HSe8ITcQ+OXbnMmT73N72b4kV6uAVgUA/H+Cbr7wi2fJJmuJPb7+Nk7gniU4z5Hj129/CeDYRVymTu/goWr/qcq+RJLA6llwYQc9QDeuNS9rjnzJlegJkLvjbaFepUF3xO3JDpefYtZU7K2f22JWMz8c0Zf2xRZLFGE1GqKEqoHx+dIJO1sYff/sH1OVdjTNq9S0X6ZQ62thijgUi8IINl1y0xFKysl997TsClMf372E0nYi1zAztrB7jOGvj97/5HZpRivevPsWbP/yBu+CCc3w7ROeohydPPxcSy3k+ZKHLPeybAn/9819ASJgiFxf/d1//Hm5nE3HzU9kymZHJcFncxEmnh1//4lc4bnTE7T8u5vjGa69itmXGvwMmOc7pL8tRd7UlkzqHTonSwtxKnkcryTAZjtFr95BGCc6OT/HG62/gvHUmc8K5evOt72OxXkiexWqzwrZawXS1kkx/AnovydCqx/jJWz/GBhtEiNHfjPCjn/4E00UuuQUkCCdHRxje9NHrdCSpj6CsfQ37z/1PULFuVQvorsrhfv5JCAo7AN9lVDs9wNLUDoBCIhkaXyG4yu8lBs1jrx4Qg6tEqdfoUVOXuwV01Xl6udUhUCx1Z7A/SmD3sl2eoNDjhIbc31VpUPaY8A16aZxHzVrzilEM7amHhN1Q97voVc6fz4uxnjSLGQT00MNiP7d73865fkcT3Syg63qpvHOMSgJVvvl9/W1IDGxfw+f/F/c/ZmYRNV1kAAAAAElFTkSuQmC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Rectangle 4"/>
          <p:cNvSpPr/>
          <p:nvPr/>
        </p:nvSpPr>
        <p:spPr>
          <a:xfrm>
            <a:off x="0" y="619185"/>
            <a:ext cx="9144000" cy="4154984"/>
          </a:xfrm>
          <a:prstGeom prst="rect">
            <a:avLst/>
          </a:prstGeom>
        </p:spPr>
        <p:txBody>
          <a:bodyPr wrap="square">
            <a:spAutoFit/>
          </a:bodyPr>
          <a:lstStyle/>
          <a:p>
            <a:pPr marL="457200" lvl="0" indent="-457200" eaLnBrk="0" fontAlgn="base" hangingPunct="0">
              <a:spcBef>
                <a:spcPct val="0"/>
              </a:spcBef>
              <a:spcAft>
                <a:spcPct val="0"/>
              </a:spcAft>
              <a:buAutoNum type="alphaLcParenR"/>
            </a:pPr>
            <a:r>
              <a:rPr lang="en-US" sz="2400" dirty="0" smtClean="0">
                <a:solidFill>
                  <a:srgbClr val="FF0000"/>
                </a:solidFill>
                <a:latin typeface="Arial" pitchFamily="34" charset="0"/>
                <a:cs typeface="Arial" pitchFamily="34" charset="0"/>
              </a:rPr>
              <a:t>Chia </a:t>
            </a:r>
            <a:r>
              <a:rPr lang="en-US" sz="2400" dirty="0" err="1">
                <a:solidFill>
                  <a:srgbClr val="FF0000"/>
                </a:solidFill>
                <a:latin typeface="Arial" pitchFamily="34" charset="0"/>
                <a:cs typeface="Arial" pitchFamily="34" charset="0"/>
              </a:rPr>
              <a:t>sẻ</a:t>
            </a:r>
            <a:r>
              <a:rPr lang="en-US" sz="2400" dirty="0">
                <a:solidFill>
                  <a:srgbClr val="FF0000"/>
                </a:solidFill>
                <a:latin typeface="Arial" pitchFamily="34" charset="0"/>
                <a:cs typeface="Arial" pitchFamily="34" charset="0"/>
              </a:rPr>
              <a:t> </a:t>
            </a:r>
            <a:r>
              <a:rPr lang="en-US" sz="2400" dirty="0" err="1">
                <a:solidFill>
                  <a:srgbClr val="FF0000"/>
                </a:solidFill>
                <a:latin typeface="Arial" pitchFamily="34" charset="0"/>
                <a:cs typeface="Arial" pitchFamily="34" charset="0"/>
              </a:rPr>
              <a:t>về</a:t>
            </a:r>
            <a:r>
              <a:rPr lang="en-US" sz="2400" dirty="0">
                <a:solidFill>
                  <a:srgbClr val="FF0000"/>
                </a:solidFill>
                <a:latin typeface="Arial" pitchFamily="34" charset="0"/>
                <a:cs typeface="Arial" pitchFamily="34" charset="0"/>
              </a:rPr>
              <a:t> </a:t>
            </a:r>
            <a:r>
              <a:rPr lang="en-US" sz="2400" dirty="0" err="1">
                <a:solidFill>
                  <a:srgbClr val="FF0000"/>
                </a:solidFill>
                <a:latin typeface="Arial" pitchFamily="34" charset="0"/>
                <a:cs typeface="Arial" pitchFamily="34" charset="0"/>
              </a:rPr>
              <a:t>bài</a:t>
            </a:r>
            <a:r>
              <a:rPr lang="en-US" sz="2400" dirty="0">
                <a:solidFill>
                  <a:srgbClr val="FF0000"/>
                </a:solidFill>
                <a:latin typeface="Arial" pitchFamily="34" charset="0"/>
                <a:cs typeface="Arial" pitchFamily="34" charset="0"/>
              </a:rPr>
              <a:t> </a:t>
            </a:r>
            <a:r>
              <a:rPr lang="en-US" sz="2400" dirty="0" err="1">
                <a:solidFill>
                  <a:srgbClr val="FF0000"/>
                </a:solidFill>
                <a:latin typeface="Arial" pitchFamily="34" charset="0"/>
                <a:cs typeface="Arial" pitchFamily="34" charset="0"/>
              </a:rPr>
              <a:t>thơ</a:t>
            </a:r>
            <a:r>
              <a:rPr lang="en-US" sz="2400" dirty="0">
                <a:solidFill>
                  <a:srgbClr val="FF0000"/>
                </a:solidFill>
                <a:latin typeface="Arial" pitchFamily="34" charset="0"/>
                <a:cs typeface="Arial" pitchFamily="34" charset="0"/>
              </a:rPr>
              <a:t> </a:t>
            </a:r>
            <a:r>
              <a:rPr lang="en-US" sz="2400" dirty="0" err="1">
                <a:solidFill>
                  <a:srgbClr val="FF0000"/>
                </a:solidFill>
                <a:latin typeface="Arial" pitchFamily="34" charset="0"/>
                <a:cs typeface="Arial" pitchFamily="34" charset="0"/>
              </a:rPr>
              <a:t>đã</a:t>
            </a:r>
            <a:r>
              <a:rPr lang="en-US" sz="2400" dirty="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đọc</a:t>
            </a:r>
            <a:endParaRPr lang="en-US" sz="2400" dirty="0" smtClean="0">
              <a:solidFill>
                <a:srgbClr val="FF0000"/>
              </a:solidFill>
              <a:latin typeface="Arial" pitchFamily="34" charset="0"/>
              <a:cs typeface="Arial" pitchFamily="34" charset="0"/>
            </a:endParaRPr>
          </a:p>
          <a:p>
            <a:pPr marL="457200" lvl="0" indent="-457200" eaLnBrk="0" fontAlgn="base" hangingPunct="0">
              <a:spcBef>
                <a:spcPct val="0"/>
              </a:spcBef>
              <a:spcAft>
                <a:spcPct val="0"/>
              </a:spcAft>
              <a:buAutoNum type="alphaLcParenR"/>
            </a:pPr>
            <a:endParaRPr lang="en-US" sz="2000" dirty="0" smtClean="0">
              <a:solidFill>
                <a:srgbClr val="FF0000"/>
              </a:solidFill>
            </a:endParaRPr>
          </a:p>
          <a:p>
            <a:pPr lvl="0" eaLnBrk="0" fontAlgn="base" hangingPunct="0">
              <a:spcBef>
                <a:spcPct val="0"/>
              </a:spcBef>
              <a:spcAft>
                <a:spcPct val="0"/>
              </a:spcAft>
            </a:pPr>
            <a:endParaRPr lang="en-US" sz="2000" dirty="0">
              <a:solidFill>
                <a:srgbClr val="FF0000"/>
              </a:solidFill>
            </a:endParaRPr>
          </a:p>
          <a:p>
            <a:r>
              <a:rPr lang="vi-VN" sz="2000" dirty="0" smtClean="0"/>
              <a:t>Bài </a:t>
            </a:r>
            <a:r>
              <a:rPr lang="vi-VN" sz="2000" dirty="0"/>
              <a:t>thơ gần đây em đã đọc là bài “</a:t>
            </a:r>
            <a:r>
              <a:rPr lang="vi-VN" sz="2000" b="1" dirty="0"/>
              <a:t>Chuyện cổ tích về loài người”</a:t>
            </a:r>
            <a:r>
              <a:rPr lang="vi-VN" sz="2000" dirty="0"/>
              <a:t>. Bài thơ do nhà thơ </a:t>
            </a:r>
            <a:r>
              <a:rPr lang="vi-VN" sz="2000" b="1" dirty="0"/>
              <a:t>Xuân Quỳnh </a:t>
            </a:r>
            <a:r>
              <a:rPr lang="vi-VN" sz="2000" dirty="0"/>
              <a:t>sáng tác. Khổ thơ mà em thích nhất là:</a:t>
            </a:r>
          </a:p>
          <a:p>
            <a:r>
              <a:rPr lang="vi-VN" sz="2000" i="1" dirty="0">
                <a:solidFill>
                  <a:srgbClr val="FF0000"/>
                </a:solidFill>
              </a:rPr>
              <a:t>Nhưng còn cần cho trẻ</a:t>
            </a:r>
            <a:endParaRPr lang="vi-VN" sz="2000" dirty="0">
              <a:solidFill>
                <a:srgbClr val="FF0000"/>
              </a:solidFill>
            </a:endParaRPr>
          </a:p>
          <a:p>
            <a:r>
              <a:rPr lang="vi-VN" sz="2000" i="1" dirty="0">
                <a:solidFill>
                  <a:srgbClr val="FF0000"/>
                </a:solidFill>
              </a:rPr>
              <a:t>Tình yêu và lời ru</a:t>
            </a:r>
            <a:endParaRPr lang="vi-VN" sz="2000" dirty="0">
              <a:solidFill>
                <a:srgbClr val="FF0000"/>
              </a:solidFill>
            </a:endParaRPr>
          </a:p>
          <a:p>
            <a:r>
              <a:rPr lang="vi-VN" sz="2000" i="1" dirty="0">
                <a:solidFill>
                  <a:srgbClr val="FF0000"/>
                </a:solidFill>
              </a:rPr>
              <a:t>Cho nên mẹ sinh ra</a:t>
            </a:r>
            <a:endParaRPr lang="vi-VN" sz="2000" dirty="0">
              <a:solidFill>
                <a:srgbClr val="FF0000"/>
              </a:solidFill>
            </a:endParaRPr>
          </a:p>
          <a:p>
            <a:r>
              <a:rPr lang="vi-VN" sz="2000" i="1" dirty="0">
                <a:solidFill>
                  <a:srgbClr val="FF0000"/>
                </a:solidFill>
              </a:rPr>
              <a:t>Để bế bồng chăm sóc.</a:t>
            </a:r>
            <a:endParaRPr lang="vi-VN" sz="2000" dirty="0">
              <a:solidFill>
                <a:srgbClr val="FF0000"/>
              </a:solidFill>
            </a:endParaRPr>
          </a:p>
          <a:p>
            <a:r>
              <a:rPr lang="vi-VN" sz="2000" dirty="0">
                <a:solidFill>
                  <a:srgbClr val="002060"/>
                </a:solidFill>
              </a:rPr>
              <a:t>Bởi vì khổ thơ này có nhắc đến mẹ. Sau khi mặt trời được sinh ra thì sẽ đến mẹ. Mẹ đem đến cho chúng ta tình yêu và lời ru. Mẹ sinh ra chúng ta và bế bồng chăm sóc chúng ta. Công lao của mẹ thật là to lớn.</a:t>
            </a:r>
          </a:p>
          <a:p>
            <a:r>
              <a:rPr lang="vi-VN" sz="2000" dirty="0"/>
              <a:t>.</a:t>
            </a:r>
          </a:p>
        </p:txBody>
      </p:sp>
      <p:sp>
        <p:nvSpPr>
          <p:cNvPr id="7" name="Cloud 6">
            <a:extLst>
              <a:ext uri="{FF2B5EF4-FFF2-40B4-BE49-F238E27FC236}">
                <a16:creationId xmlns:a16="http://schemas.microsoft.com/office/drawing/2014/main" xmlns="" id="{892F527C-0EB3-4C9C-97F7-E318CAB1AF79}"/>
              </a:ext>
            </a:extLst>
          </p:cNvPr>
          <p:cNvSpPr/>
          <p:nvPr/>
        </p:nvSpPr>
        <p:spPr>
          <a:xfrm>
            <a:off x="6400800" y="160338"/>
            <a:ext cx="2667000" cy="1371601"/>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vi-VN" sz="2400" b="1" dirty="0">
                <a:solidFill>
                  <a:srgbClr val="FF0000"/>
                </a:solidFill>
                <a:latin typeface="+mj-lt"/>
                <a:cs typeface="Times New Roman" pitchFamily="18" charset="0"/>
              </a:rPr>
              <a:t>Thảo luận nhóm </a:t>
            </a:r>
            <a:r>
              <a:rPr lang="vi-VN" sz="2400" b="1" dirty="0" smtClean="0">
                <a:solidFill>
                  <a:srgbClr val="FF0000"/>
                </a:solidFill>
                <a:latin typeface="+mj-lt"/>
                <a:cs typeface="Times New Roman" pitchFamily="18" charset="0"/>
              </a:rPr>
              <a:t> </a:t>
            </a:r>
            <a:endParaRPr lang="en-US" sz="2400" b="1" dirty="0">
              <a:solidFill>
                <a:srgbClr val="FF0000"/>
              </a:solidFill>
              <a:latin typeface="+mj-lt"/>
              <a:cs typeface="Times New Roman" pitchFamily="18" charset="0"/>
            </a:endParaRPr>
          </a:p>
        </p:txBody>
      </p:sp>
    </p:spTree>
    <p:extLst>
      <p:ext uri="{BB962C8B-B14F-4D97-AF65-F5344CB8AC3E}">
        <p14:creationId xmlns:p14="http://schemas.microsoft.com/office/powerpoint/2010/main" val="3633541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590550"/>
            <a:ext cx="8991600" cy="3810000"/>
          </a:xfrm>
        </p:spPr>
        <p:txBody>
          <a:bodyPr>
            <a:noAutofit/>
          </a:bodyPr>
          <a:lstStyle/>
          <a:p>
            <a:r>
              <a:rPr lang="en-US" sz="3600" b="1" dirty="0" err="1">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Thứ</a:t>
            </a:r>
            <a:r>
              <a:rPr lang="en-US" sz="3600" b="1" dirty="0">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3600" b="1" dirty="0" err="1">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sáu</a:t>
            </a:r>
            <a:r>
              <a:rPr lang="en-US" sz="3600" b="1" dirty="0">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3600" b="1" dirty="0" err="1">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ngày</a:t>
            </a:r>
            <a:r>
              <a:rPr lang="en-US" sz="3600" b="1" dirty="0">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1 </a:t>
            </a:r>
            <a:r>
              <a:rPr lang="en-US" sz="3600" b="1" dirty="0" err="1">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tháng</a:t>
            </a:r>
            <a:r>
              <a:rPr lang="en-US" sz="3600" b="1" dirty="0">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10 </a:t>
            </a:r>
            <a:r>
              <a:rPr lang="en-US" sz="3600" b="1" dirty="0" err="1">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năm</a:t>
            </a:r>
            <a:r>
              <a:rPr lang="en-US" sz="3600" b="1" dirty="0">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2021 </a:t>
            </a:r>
            <a:endParaRPr lang="en-US" sz="3600" dirty="0"/>
          </a:p>
        </p:txBody>
      </p:sp>
      <p:sp>
        <p:nvSpPr>
          <p:cNvPr id="2" name="AutoShape 2" descr="data:image/png;base64,iVBORw0KGgoAAAANSUhEUgAAAfQAAAF3CAYAAABT8rn8AAAAAXNSR0IArs4c6QAAIABJREFUeF6kvXm0rVdxH1hnPne+b36aBwQIjG1C2k7HK+14Oe6OMUYgNE9PehqZjAkrdvyH0+lOPJvYJhgJCSGhecAIMdlx0s5a3Wu5OytxSByHOAZjkEDT0xvufM+5Z+r1q71/3/mdut+5IvF9660zfd+3965dVb+q2rVrV1oH50ZmZqORv/gr//NzpVLx36rVquE9//uX8sfr+IqfhsNhcT3u3+sZZfdr39gUrsNz0OP+YMdG/s68HX2N/dNxpeea1erNeFnxnDhm9p03jCpmtVrFRpXRBF1wHfuh9Ir3xz5zXEqner1u+I/f0H/81mw2/TNoO7CRNRoN/4/fe72e9ft9v65Wq9lgMPDvcA+e0+12i9/0PfvszxwMCprgmfgO/3VM/K5mFb+e93C8vK+gVeYvjhF9w3R1eh2r1hJP8R688jp+z+eSNuQLbTfylvYlzn3ilYqNhulV50n5iGPDd5wHjB1t4XOUmzin08ZE+jkfZ9rwXo4Rr5g7lSde62MF3arDgv+VNuAB9B3zPk1GK1ax3s7QqpbkWttV2nGsmLM0b4lew9HQ/0P+VG/slrMxD5GPCrpVkl7RvpM2eMV1rVbL+RufwbMYF/rRaDT9O5Av8gyu4f3KW/xe+VB5PPY9ygjlLj079Q+sVKYX+SyMDf3HNTs7O/4fn2dmZqy73fHxYL7wH/eQznhF+5x/yiauZ3t8r7pReZA8qzxU6NTMd9U89zoG5etdCpI4Yeb9cwLkv0jL2L/4LIwZf5wrvpJ2oFPZs52PRkn3jVsfP72s/7u+G5lVMH/5CaSv8hL6F2lX0NoqVqvUrQIgCBjKa7a3t11PUG5UHwA3RpUh1E+Bi/lBSd8OR9aA7veHZ8ASOqPn4KXhaEy/SmP/zASga8dUget7TnycnDJAjeCmSpcTGZWgfi6bmELZCKAr0csUYBQ4KnSrJAU1rQ8KJJHhHdAbUIaJEhEUqDRi2zomTHbBIFlRKqAnxdXwCcck4zOUND73BwPr7HT9dzwHv4MBFXDwnoBOBUEF3el0JpQp+qWKEP3CPVSwOo4C0CtVG4kRoEDAfigTT/BUxWwwGhSAroJNGlDg8VuZMUiFFenPzxh7BMzxONB3v3Ji/iMvsA8qlFTSECh9fpQZKiYathyD0pTXKH3Zliq4OEYohHqjYoNhMsDIb6SjGtOlsgxjrA+llgC6zCCK/VbZdyDnP3EElL8JphEo2R+YA2XyoXQjLWicjvk7KfshNNqU8etcqmFK/qJRpgaJ3kODSmkzHksysJO2HeuAKM/kXRpo4Bm8h6ECbaxArePANbiW9FH5LuiXDe3Is+xD5AF+73M0GiUjVZyhSAfeX8Y/GLUDj+hPlXWld0Gg8IYGrc639sGfL2DJZxLQnf57OKPEH31GIa8js36vB3O2cCjoIJA/MP/T/mAIVK1mlgF9grb5A/lH5avQs9B9dViDY+zIg006ZTiyWnYOHbUzHWjAANCd/0dW6O1Kdak5mgaGuJjCpBOqAEjiTHsGAUsVgd6v3mCZQcBBRCXhisIH09/TQ1eFpJ5Ammh4Gbu9szLwj8rOma5iVm/WJtqP90b6RYGhB6V01GeAPqAhGR+vhYc+Glp3Z2fid9KTnj3GD6UQPXT11jk2BXQypwpcZEo8u44oQH/sDemz8DzeHy1vn2tYqDayai15aCp0nKtIl6hYQF9VoFH4KJDkLeUBfNfvAQwnPQwVTDyfRoGOjYYWjCLttxqA/J5jV8CNRo6OQa9DmzFKQJr2h31rNGHYJSMOf0o3NRT424TRCf4fVAoPQ2WUdFZaKCgn+RtZpZpe9bcy8NZ50T70szFSZhSp7FORgxbja1PUhB46x+5KLhuZ5UCc9JpeH/tHfuTclfffcmQsRbB0DGwX/WOf8R1BGdeiD/VqbVd0Q/UgPUR8xzFxrvldnCvVxerN6xgioCuvktbkUZWdCf0G+UFUQQyCqK9VPpWXIl9xzlQ/Rp7gNQWtsxFJQI86Rp8Z207jz4CeI8+8XuVIHYpIPzeERwlHIn/ws9KSkRf8huf2ejsJ0KsZ0J146WkE9EIveOeSnPF3vGu32zYYJkfM57q23HLonxD07Cnie05IBFt+joAegV0tpMh4SsAyMKdiiyBYEA+gUPW4iX817Rk6QarQrQIB8xtLlwWm0UXHjglhyL2sDxy/0leNEwBtmQJkGwATDfXie352bzqDpvYJ7+m14xqG+OihuyLJ4feo2CL4qMeutKOwIyTEa0hnV/ZZ2CKfTArpKPW/NvYO+TvaUt6LgE/eiBa80hb90QgI56dQ8pZC2h56Dx6m8jWuwRi1D4yU0GBwQStZmorArUZBBAHlX77HPKIN/KcxR5DY6e9YDR76IIVrlc9VgUXZZh983ALoZQqUHixBieP0/sE58obG3oN/Eo8pKtIJOUCEJvNwmfdMGrBtNTiSQuy7QtvLQ6cxzH6p4YM51DHz+eRzAqYqZfJduibJ4nCYlGnZ8g/mD2FpN36zYc5rEer2NqHCQti6rF8K6EqLQumXLDmO53rchs6P90GWWtUDjnpJ23QZN0vG7gScpQ9sI8pf5DGVnzIw51IFnzkhTwHQI9/hswKytk1AZ7SE9Of4OdY9edkN4hSyj7hHkoD+XE6hE4BrMe7uThcQpCsWRXi9AHVop7ykBMOF71O/KtaemXEdWvS7eWDWPfS9/pcBcVTU8Zqy3/d6zjRA1pCY8g0ZCiFvAOpe96uinGRwrMMnz5Df66sKCgV5QvBgNNnAJyX2LSrU6BnqhCuzKjBwTghsusaGe5xZS4SYgI1XKA8oFIbt8Z6MxXBemadCaxKMpx6Bhp3RV3joZcqYwskISRl/AQh6WO/PgK40JKCjfRodKswK+Cp0qoTwHgpfFQX5xOdxRCCfzB3R69GOr1PldXP2Ad8zb0EVWBznawG68maZfLwWoCNCBA89hgqVp3TME/2DQupDSewdoSgbgxs3VTgNiFRNArrSY9rcFOOG1zpKeRsRbNGGgjl0AWkOPu52dvL8pvkr89AR1lZlzXYiz/OaKKe8XiMDlA0AOv6Go+mAjucR0DXXxecrr4vqnFAGlBYKLuyPGhaqpyIPRYdC+cJD7dkjdH0qhpgaymVAmcadIzNTjDi/RiIXZc9RIznKrupl1afqobtXOql+S9e8d4F5NkOZI8HxM/eE15MOUZ4IqKPBbnNGMYIRPuY10UChkV6rjZdsXPcDi1w3Bb8/e+c5HJV0Gtbwfcl2PHeV2SOLRcg9gpZ2LDJNZLyomMhYmlSg1xCQFWCVGXltWcimEIBqxSoIWeR1uDKFqElBu8ZTqVqlmtawVahin5SxeJ1PsI1sMPRFyOIZgbcmknXUG1aDRxk50pnARWsTDEbPAmAYQ/pRIeE+MC29A74nUBBwKVikBRM5VCiVP6jk3eCSpDntD66hZ8lxqPcDqu3ASpWQuyoyXMvxcsw0avAbrf8IGhFgI6ArjWt5/vUafY82tE3OA2hB3oyKSvnptQB9msLlGOiNM3Sqyy8AknoLyWKTYKi8VbakNZaTiiEnh4ZN5F3OvX4/YRBUzXoeMi/z0dJdSktVjllgrNFKiW1lRiHBkHzHqBOeCSMLHnoC+NQWr2O/MXYCOueBc8lrIw9Fgyx6rHj2WI5TQijoz+dHXYLPzLOALqJBUhi6o6TAVa+Q3jRSIqC74s85D9OWnMgD5BvVjcqvjeo4yZHXlPEz51HD2k5niWzFiBN+J/9FsGYbqneiHuQ4VW9PyHLWLwroCtyqB/R9Mb40YNc/BHQmFZNX6eGX9d/Vfua9SDN+xvzQSFD9Cbrg+2Yz5YHw+XimRm4K2QOdB2lZZ/yfURdxyBfO3leE3JUZlQHKBJ3fqfdWdg8HRqYkWBLQnSElqSw+QyccvykgYDI8S3AKoKvSLTM44FpX642JNaAywYp9V3oMRgh1TldonETt94RRwLCRWLmqVAhoaJPMRSVEq0+VmRojoD2uxTqvAjpoDkUXw01USqQbw8oxDIXf+R2u0d/V88HzNEuYfdA57WIdqZp3LeTQkY4HbdG4QDtM+mMUQgErCrDSTAV9TN8U1ldhjILJKAcVOX5n1IJjjcqO/EGei/Qh/aJsKBCrXBXCLiH9hGBIyhyvwUZAY1RhmmLzMSEpdI81QF2DVcWalPnQsAYu0eJdqiIq6QkdA1Cq14qQodKDfKwh091ykxTaXoCuIVvQg542544Aq4Cs8xd5Y1IXUCb3TopTuaWR6rRH2D5TX2mr4+QcEnDIS6pH472qQ5WPlL84rma9kTzCkBhHnpkKplnrkZcZOYigXuaBK0+o/KqMRsCPfXewp8GQdSjb1j5oUtsu0MUcNBtWyct7+J3hcY1QKOBOGBTjdNoCZKPBo/MWjQJk2LsuF71H3qsBm7Kexe8jZL7l6yYA3ZdrZPfZ4jn7C24sA71oQUWJVau77H4FJwU3vzZbR1EBRiZSJaAeKO4fDLGGM16/nMbcsR/pmVWrNZoTcByVVmx7l1LzjWO7Q44cExWKth9pqIysYMbr9lpD920t2dCh5+DKNns9AG4FdL4noCMkTaaL6+V4XlqjnNy2RgZHln0EdO0DxsVM+nGYcsx8oBuiDOQLXK8KF9/jM2jIdgimXDaItHst/ow8WCa4+gw1crj8A0OIkSfmQJBGZQBGIVfA5XNdMQUPTX9T/tNnuxzUUria/KcGBtdpsTUqglJhIFjFGnVs+ynf5aFtRzB1cERkQNqPtCdfqXxH+vcGKamqTAYc9LLByPGQXomf0s6OuG1N+X/CgRDjmREjAhJpHvkhOhSTNEkeqKcTyJZeygf7T6NIo0xo17ck5fXRaNzxeYxwqYziWjXco/5UcKbuiHrL28uAAqNC/xSUyiKkei34i4aSzlGZjlMw5HjVA45yx3lUXNFnUO8R6Ni+Ghd8ZgRzfzaM89HQjUqOk04Dr9dlNaULDYoqdvkI0L6WHtAlJAD2hIHArb3InufW0D6WZrJXnj30cT+SUYhc+0KHHLjwyEgHG4EvZgkrs+I+7hNUgVTFhcb5zBgOTpKQgD0yJSdRPYSoYMCHI8O2iUmlGBVkBHl+ho3HNXRVNAQffMd9hAQXF8S8pxSAVqlhL/w4aYpr1VwjAcOrgEWmJiNN63MZYOJ5DNm0mi0PeZP+7LvOUxlgsB/sb0ET7k3Ne4MZcqYlTc8Yc5l2GSSw17C0XgPw4xgIgmxzgPsGaU83Fada12rdR1CIfKpKnAoP9+u2ETVM2CbCpZE/dL5IxyjMqnzYFwo2fuPzmVDHPmlCo66HlircELXRfvn1FSz5DCdyEDQawGdyPnQs3mdsusGyxmByu6LKwq42db3U0DY87BTy530KkjTwlEZ479GaWs3W1tenhptJMwIh96CPl4OSwYdQxTRAZbvT9IvzsShkjjd6wNr/8fVpzEyKw3vVHeTJvZ4P2XVPPXuJKoe4j3kuKs/Ki7pPu6zv0SFToxBeH4CD+ozGDKMIkFdG8xipYsSAOohbvpR/tY2yCJrqQAVfpQH1m4I65wq/4X2r2UxRy5DQqkaZYlvUvQD0LvZt5lyISHteHw1yXFeMMWyZ4zyVGSzKB8mgSnqC37sM0TmDsyn5Fwi3c5wFnlpaksRz2J/KvvMPTayhc1B8JXGiYFBApildfq/3RWABkGMNDjk5ZUqVilH7FJ+BpDSG3MuUPAkbf0vPrFhfkhpUkVEhQ6BUCeOaIrGh3/dta71BShzDPQXYexZuKuiihohajOhbGaBHmqmSpqJxQYD3iiUDKfpCBarMW6YsKEgM30f68H548rTAo8Ly9TPPI9gdyuT8M6mNCgCvEwrE8xjSFiJVgJx7zZJVHiEd1YNRpU3FurW1VQAGxkQF4zSpIwN1snBL5H9a1BOWtKC5RmDKAF33qavhUqbkyauqsGOWcAQm8J56a1H54HM08tTIRsg9ehVlcqQ8OVbYI6s1UpY3vqP8qOEQIzbUJ/x+B7sMgvwreOkuDzoXTC7DjZsbmxOAroYW+kTAi/Oq4BfnVsdPI7TMYEBhmVodiafjbYMR+DWkv0sXiSdG2kUej9umIsgorcp1XNKtoLfq9EL+q5N1Lngt2kk7CZIOU8eCz4L+ge5hlnfECJW3OC/st8oX26auoKySXzXCQUB3hy8/nPRVHctnRDD3z3CMivjWGBRVHvhecZD98+9y4xOGUlhGLW2b3ngEdBQ7o4GXHRIYXkWeUt6Pnjz4qg16KEYkgL583sERFY1OujJOFAb9HC3AaUylE1oQHOvCCNmJQMe2IuApOKachMHEGnwZGOo9k79XrddP+3dVUZIeuFYVCqMFBHisHzZb9WIfMO4rfsuVn0jTMoH9XgBd54EgVwAfjAgAYl7/UsVNEOZYFEyUSSkkeKYmwlGY5+fni0zVaBgAyNE4XhUkMFb1hrl2zms0BwDmGEKnZYCuxlMEFAKXKlwqCfYTYwOgq9GpXggyTAHoESTJL2U8qwo08pWCNAGLBgf5uLCkc0gtKiGOi6+x0pteD/5HhjuVihp+5AVGSAhIE4CP7RmSTVumECOQqbJEdKbZaqbQe/DQSQvyPz8TSAoZ8yzf6X8qf4wCsaYCBr6xsTGxhqj9w3tdQ9d5pZ6hh6TzqjoIS0aU3d20SAa5JiXyObrkwe8ioHv/auPCUmV6ijpHn6F8RkDUsWk/adBB5ih39H4JEgj94x46JSqfiIqQ3myrWAIcDG2ASoYSIVE8oJ6K+lU/R0BXPaCyQJmmoYHPzUYjLX3lB5YZbXxGpJ/3LYM68Ef5U6MGeGZcSqChkuaGmxUmqyWyPTXQIrCj417ljREG1pIQehbr5gi3q55NZqz1dnZkt87IKgi5E4iiFYcOqDIsE7vY4QjoVKBl9zqQN+p7htxp+Zcxuz8z7EMvm9Tp6gKlM+tOUJ0ABQ8qFPyugM7P8NDpoaghQCagcOlv0ZLVPiv9KBDKCLyWyoFJNTqHuI+ZlREQIi0gnGR6KD9eD0UGYV5YWCjC+RQq0iotOSRFEK1oZoviWla2Iz/RiMD6+cg99Okhd86/eqGkLdqksUBacSykNwEfdKPQ4loC7mCQAL2Mb6jI4+8KfLqLQ59PWrGPXH+nAtPf9fnRgON9nLcJ0K0A0FOVOCoZ0osKnImPqijZnoOZeFjaRsFfoYyxKkaE/D3kXgLonAfVKaoYnbY1REnqRQ6LAh77gusIMAy5c26x/zzdsztLvKz/SmfVJ9P1Q8pQV3pN8gkLJ00WlcHYmVzl1eCm/AGIAErwwFRPqhG+F6BzLsp0F+VFZU6NSs7PAFHGXFo66jeMgUWpGHJHW4XMDUcTldai0R3prTQnHeOSLr+Phi31G8ZT1GRoNNKSxF4TmH8jP+irLxlKJTrqMQV0RibUcKKcu+xVUP64vPQxaT/Rpl5bMeshQgxgx7IpKx7qrqu8tdH71E+RMH8uI8w7vcmQ+9HXn1sAuipNDo5JNerVKf3UAlIh5OSSYGWgRUBnVt40C2svwMMa9l77wKkQFRTZZ6yh1xutXYUwlDHB1GrZkqHxyjV038AWElVILyo0KnAFCYLQXuOLVp0qPa/BjP/ZolMPnVb47OzsRNIKwYyAhn4xLIVxMskLyhOgDg9d26RSwPgGSCjBtoy8h1itaAia13nOXhI9IYy1CJ2hCl6jWRpy5xxwDXwvQFcjR0PquCcCOseSaAVjZLxkU6bwqeTU0NI50X6VATruV+8o5hrEkC77EBWQypyC+iDsHSYflgE6+41nFaCYC9JEI5PX6vfRmET+SlJmY4OO9CD/x8IgEwZXHcK7u9Kc0hrzRBkGP5EfMIbBAJUK0z7cCCaF4hODpGx+VWeV0VhpvdvgSMoY4ydNaTjSoNYI467nj8zrOLD8K40x6gh6zcoTHJcaTHsBukbgFFBp4CG8q6FsPJ99xhjooUc94dfkULAm1UV9FWs1cGycL9aqV8dRaa7jpPPBZQj10KfpyWly423kGujK15G++E0xTnENuSOdXreo6U/5j1EBzk+BO8zZgPePPK6QHOcGitYHGAx9eZWGRsGHAFBfW5eQ+3lvvqgIuXNgBBpOritvOexABSN68CqMURnE39CfceHW6evo0bIrngsP3yvvlW8bIZhEMFdAVw89GiT8rCEoBXSEGtl+mXWKdmn9TvPQ1cOL9FE6K7NQedSqNatJpSk1GjhnAHSCO8GOSpJWN+lDgwCfNalPPXC1/AHoNVQy608mBaJ/XvhDwnUUDBoUeO31kdySkqPUg6S3j3si4EWBU8BXxcblAyQ1ap+pNGnQoDQQtx2WGZSqZFXwyUNla+iUG7T7WiF3zQFgP1UOlT9UDpw33UNHYta4bC77y/HvZdBgu+AASw6hUpm2ryAWFR+T8qDY2G4EdHpzBDo+z+mPwkd+wEvyULUtfQ5pDCMRPDzmlVwKM1j0Ku8aIVB5isZJmUFAXtXnKUB4uDUbNHy29pt9jXxVABacgGQRTGT5a184VrZLPcA+0VCOOpnPAO3UGVNjAct1cAjoheoOEjyPOp9JrDRGuesEgO5rubIXO4KaVsKM84u+c1uryr9epzqLY6FXD0B32pYkxfEZvF/njXpCQVN5nr/jGXFJYHIJaWCbnc2i9HGMKsT7FUeTQzSyKnKUQqXKBOg5aY4lf3t9QzSFc+nzPap4gHoC0C/6gdcXaFgwmmSygnjaMYIJGVctsAiIIFIUKCWsGxh5DaJM2KIC2wV4nhKI8qGT6+DaxrSQpQuEEzKVMIyKiwzGMeCZup/UPw9QSxuANFn6j8JG8FchioyjEQwdX1QQnAN6jA7KWHvGhTn0qIDOPmiEYlIZ5ROzSg53UKUBgWSoVPvkPOf7oBu200ORj1TRjcJPD31ubq7I5CT9yBMAo14PRtHYS6BQkBY6L7H/+MxtcUpXzhna0TVQ0kR/Hw6xbW785DJQV6AlbajsWFefgMX5pAGnCoV8QOMG1+6VdOVTK7tESJMiKlAx6+70JiIcCqyMUKjRzecl/qk6oE8L+apBVarwoIrwjJwUR92gtBgbTonGpA8BPZ3YNlac5DHyCPhKAQX38zeE3NPzJoOuCsBxPiOfaERHQV77qf2elMvkhGhSHOc99qHUYBClrfpP9UdZDoXKJ2mtulL1CAFfn1lcm30hRgKo6zUET5nGM/V3nwN6kdkgpKyqJ0rvn0CEa9S5YSY9eZQAyjFo9JC6jP3A2r9HCkKpYfaDdFK9oRjlHjoMxFC6NeFpgsW9AB0HS6EOCUPuajiR3hq+V8fKAR17tLDklBWQ35P3m3Pvuc9f1hNIgPNERJbVRr993UA89Ivf+sZRtCyUufQ3Ciw9OQ3DqDFQKJy8VsmkA2XyhEMja7ZbxRpamTLVvkRAd4OgpLCL9kWfqULlgoDSl75uMbltThU4FYhOLj12ZBjPzs74ARV8NhUBFSuVjypzZTC0X9ZHfkfhYvtqVPj6G8Ix2bshUKkCVwGKXrCPrT7OflVFwbmGMuV6YBRGUK7RbLqVrSdI0TNlDXnySVQYSCrs94d7AroKlyotHYvSnrRQQHW6uGCMIznkYdQxiEpeea4s6Y4GDtpqz7TT/GcruwACORKUSgF9oseqwu0cGGp5c9wRxFUZot2tbRw/Oz7WlMqN/Fa2xk8+8QhNLu2rPOSGYT1FTfS0L+Vb5xVEoJrpCFkaCuqhKviqEaN6hOuY6nlwjDRIFNAnPXSAezpamH+qY2gEfy/zWwa4lGHlQe1bep9Ou9OlFDUM4pINn5WUdw7Vy0l3NB44H4iwRbpHQH8t/VU2NtIbSXkuG1L3nDxKXi70XeYVRn/cFZKT7sp4mOPRCK/qwrRtb7wPnNeRR1XfqYeO/rpuFOLsNc8R1HntTifV8ZjGQ76tk/pVktWct0YDa81gyXZc6VANF/Kfg3cOmVOX+mdUEUT+kQC6J8HJFjWM0a/tpfMaAOhFf9ygwhHQ4zX8ynlvudj3oSsIlinOMiuHgln8Nj5HtPjKFW+uBEZXKCmDZJnrPsqyCYkCGvuJSnEs7BA9EQJQVIqF8OcMawVfMjOFJiYV8d5CseYk3WhscCz0MGip4ntamjzpC0pJIxlkeHwXQ67sFxmH612cM1U4eA6YgeBFpVrQsIptewPD1iE1XPA7LfOCoXLyFZ/vdMhCRYbVuSEDxzbxmYyOthcWF7wPtMRVGeK5ZTkQyq/gIWydcvrBSMzFFxyUuCUk182GRY8/F4y8zZAeJD0ZNQjY12lGBfhu6CfG5SMeZUuJywbo3x+floeQmRs1eVz1RsM2O9uFQaPhPM7za4WM6R2T1105yhZArNEqvSaUe14a2ZXDkvfl0tAg//g2n6xQyKMpC3d8fCtppkmZnFOdW9IUOyRoECtQcV7goepe/kkapdKdZX9sq8wD1/mM267UMOD7MoNMdRi3zZL/ValT3imnpAvltdVq7qoAprqkLAKq491BUlQANb2fZxkQWFWfOo+Kd6rzw+vQX/XyqRdwr29pa9T9ldcVRztnXkeEjvKeyvWmiK/n6+Cs82F6j+eCbgQ8xSCG+HGf3k/dMDXHKRet4nxMGBKyzOPGgyxbOY9nPkclvTGgjwsI8Zkw6HnaoDpz7D+XBPEb+07abXc6DuY4MdNpkrcWkt85H9SvxTq6lIB1zNM19HPfcrHL8zShV8AoExz1xv13PRs3rzFpvVwVZLRJJUsCsA0F99g/vYaAropKBZb909coABREjTxwEqn41VjA/VQ49EyUAbUvYA56GDQcxmvyUIQp3ByfT+AkE0QlQVo7U+cBRcMFz8C2LQV0zrPTF54lvDCEXSWpj+COflOBlypGRFgaqRY3lR4VB+/TNTzSiIob1ywuLRb72F3B5IpbCmjTjDrnn3arCOH5dbnQQuGhZ8UCxYFCFDSsvK0MuBR0BRTla5UNzqEDly8ZpZ2szkOx0lM2MBgadIUF42mQ94bc/yHzAAAgAElEQVQ36rbV7XjYmjygQkzDKvJrlBX2G9Y6lQJpAYAv5jx6Ih6tS/txC3njvtrcKHkBUQA3XSQa5Io+Kxflfypw8n6UTZVnNRA5DvKBRlnoqfG7Ysyvse1NdcWEMcMwLbwh+SOtqJw9ihGMGBqp7n3n9vXZUf7duMyGFY3JxHNMEB1H2ZS/qGfK9G76LiVs0UPXe9kH5ffIx/6EHC5XfUt9yOs1bD4J6OlYZiw5MHJCg4s6QfmCOozj8oOd+oNi37XyDftPHmIfqGfYD9CzcJCwayY7I3wWDQWOSfULjMlGE2cBjNzw1hKs6RS6tD7PfjP5mCVZ8f08dgFluaBskL8xBjpkCuj4Hnq9k5OGAeiUM95DfUt9qp69ziPHXsjled//uj099L8uoHvHpAA+BwtiomOe5SmAFJUVrUMlkjJJkRUgXE8FrQChnqu2oZPgllq2kqJVNw1wyShqFVM4ODkEdII/oxJ9MFEu2xc9RI6B/aDHyzE5ALCvLGYdDpnBM7BPNwJ6QT8cioLzvnNhDB077kU/edIYFZwCHb5rt1q7EiYpTPidhWl4vwIWvpudm9ulMJXWyn8R2DGO2YV5n3kCGMCStKMS6GxvuwC1Gs2JwzpwH7zmOCYqRvaDQqWC5I0i3IqVMHjpXPvKhkJWBy6oXgjFazanNTtft/PIVdW25XCaMiNCFa3yFdmdCst5y9tOOcfkG9LPDZBc/3psAZrPf5FDEsAcbUyscUpGegFaGu7LoWOnawZBLhnpOIr5ysqXz1KDSg2cMnAojJTvEdB3OR6ZZwAoEcyUz2iQqsHKfvrctiaPPybvsT2G3MlDKgcA9NTW5KEbOs+RbqLmiuz+aYBOOk/eM1lmF+exR2NE+ZyeN/uPcVF/4TzvBCi7a3lQL8Y6CKovHRiRGMsypxkTcA31NfkveuHgD3zH5+MejbyRd1malro3Avrs3KyXn4ah3e+lqnO4Bs/G/+52p6jEmXYVpTKrBPo57AISQFc8UZqBD3SLHvqqgM5IqgI6ZZb3aqSK49gF6Of/wCV/LUCPCketffdgYMXmsDuvdYHIlk+Zh16mxBT0J8DTcyIm94HSIlbB0O+UgTkBUYlTiURDQIFNvQvtkxoMmARdkyJQpolLa8jR61CGVqAnU9Lw8Ep7edsRBUWNHVyntdRVsJ0hvBb4yAGdli2VMftJIYkCQbphbGr8RMAGoFO5a994/wQgsSRoDhmjT5oUpIqG453Btjws36DIRU4YUaWKkNj62rrTAbzWaredDG5o5ggRhZSKmv1U4ecYlc5+6ij4D4BeJKqMw5j42Y1WhBdxCEb2aMlDQN4usswzEEZAL/pZsk9eZWSX8RkOz5kwWPL6XMGjGaTJG6zJwM8qF65g/Mbs0eekKM4l+RjXsU9UxCpzcR75m8oiAZ38r3RXoKKHrP1VPmf/tX29FhGGMkBjGwR0NTb0fWsmnXVAOYn0UnkoeKSY7+TBERA5xijLqk8m3xclVaZmyUe67XqWeOjRsMG13IWB5xB0uAwAQE+0myxhqnJeZkwUcwL5CCeI4XrqaryyTRqmHA+dFFbyJKCrHgNtoT/IV9QLnFt8PzM3W1TEg3EPwxxOJpcBuKXQzyLnvElWOvQbAZ16LtIc9+E3zbPAZ3rmeGWEg4COvpH3MQdcrtBIqeIGebJywQ++/q+1hs7OF8yga1rVJNh7ATrCoNMZNrLD5DGnzkwB0El0epsqYBGAJwRbDsmgZQXiEYxVsSjgqtEQFQMVMr0UgiK34SAhrtPBaWPjwiqkp05WmYC4csiJhR42neKl08Kmt6kCge+wfg5Axx+FhmEierhREZE+DkxgVtmHS7rzGoYsY8je+xFOEAL9SG8HD55GlCeqTKljjZDC4oKbwc9BrFoxAD6iFDyUppnPx3bwh4eVk4Ki4lWjgMKigONdQsgUhYUyoLvQZwXJM41xWaEg0Ke895VjAaCTbzhHqlhp1auMTPyOfIBMfzf0chldzhmBsQibyrnjpPFuKRt/o/IdDQ7KgSpMnX/+rjKiYKx8pUaAKvWoG3gPe0hAj2Co/SZ9o1Hh7cjBNLwnGhZRTygfptK346SnqG90XPobgTDJxbiwVaQPeSLqgETTBBRa+jPySWE8huUWjqmf1+B1bpUfdI4JMgroSU+lpGDOjY6Ty3Zx2YJ80u10JkPdkkzKZyoQKx3QNvqk3jt1CHUvDctpHro6JH5NinukQ08qFWvjrAwp5uLyhLHmHRb1xjgptMzoV71CWaYTAyCHruUr54C04tzjGgA6o6WUj4hJ3v8L3/qGPQF9L2GPv/kECOO4B5NmoDhzlgzLkDtCtoVwhmP8ImPpdYVwciOehJtJGFUk8Ts+i8Qlo5CIJCpPI1NPWa8lUJUpDX5HoKQVxhD8YA9ApyLWbVfKHIWHm9eAymiD6wnOKnAFQ3hRmL4npRE88cr1ymgVq2AVSgzhJjnQhZZzIQTZyqb3rMYLNBFS2SIgqGc8jf+oVGfyaXAcg9OcHr6NDIlnWznkDmsduyqoZH0Nvdf3hJjXAnSCugKFb9tr1dI6tKyhs9hPwWNQUnnPr38n+2ZZ6W0a/2ilsghukCtsGSz6lNdq1XijgmNojmE78oAaIREM8FnBLc4/ftM1SjcocsY95VyNFNJYQVnlkjRWhRUNUg19+/Ny2Jrt6bPxXusEsH3OC35H5IT3KjDHaI/yh8o/dmpom6QRx6WAouNKbbIgD9XkJCgSGFWPqVGC+gPprIDJHCidRwV0jnNCpvIuG51b6grOPz+r/kLfdna6voS11/HRcZcM+APf0XDf2tyciPCpQRj7q/On76c5TNTNe3noRc6XEKWssAtpyhwV0iY6PWqkqk5m2JzyiD5BFhFhxS4hXdqIXvheIXfyaTFGALoKAzuuwjdNqRZKIV/wPwLo0UOPkxatECWSExW1dnLIh2ARJ3vamCjwCj5UQBREALoCDAnH75jFqG1MCt24MhoFgpmgAHTsw1brOD6fExYVlc+ZT8DkljsKJl+1f1RYuM0Fx09MS0eY4q8suYQMq0qMzOwV4ryOAAt8pFOv1PjhPvaY1OS8MhxZA0lboXRsjCZM4z+MfKY9k7yUVB1lnAOBECGyr3MWKUxvgLuXGs2A6ltS/jsAXT0zgsmgirMIJOSuIcxs7ReFIvKkMRSPj6l85FihR2CncKuS1vdqaLCELunvRrONfGsh5xYAoAbbSNYwC97Jh4ZQLzgoiNHm/e6nRCjQlLJCZaVKOYJR1DUKuDoWGrSsb0A+pKFN3ZNiMmNAUy+RfM5rVS9wLrGGrH+UP74y5EtQU/n0CFc+C2CaQRb7S9okWUxyp4dLsf9sR/Xd7ja4N3xy/Mof5IVIIz4XESo+t8xLp/5Av6i/xrzU9eOVcR4CPWAFV/CIeujUMbyGzoPSlE4EdZUCZtQDNHjoodN44fPRX4bcyzx0fKcREIbVnX5ZdlEr3e/NJ6PRQ6cOVF2lxj7ngN8xikgZwe/cXcQKiOpMkncZQWBSHGWNtNgF6Bf9jTfu6aGrQilTrLpG5r+HkLsPaA8P3bcu5D8Vfn5H5omCyt8J6PQMIhhoLWUKpT5LKxnhXmUoEI/edBRoKr/X8tCZ1IH+4lrcR0BHxBlLmtpnDU3hWq5BkyHIxC58taqHkhkVUcEksNJDp0BG6w8Kn16ienG4HrTwNaJwpCrH4qVvcdpU9jRUkZDxsG2Fyh/PIY29ryh9WcHxncnLIROrMUn+irzn95tZcXwsbJtaSmbxZQCsWXn+Rtqah6d7eEy2rXko3KvtJQ9dASUahxHM/XqsgQ93bJC3rWl1J9LCw3O5VsCEwsheFSul8Xqdw7IxK43xHnkBCqguf1zDHuHM8pyUB+DNx3Gisp8bP4ie7PSKrUtU6H7aU06ucw+cYfp8EhQVsYNdczegU6FGMNLxUAZZmIeAQ6VMPnGjIW9rKuNhRkdUptX4pSJXI5v98DlFtTMJ82rEANdB2RKEFYDYPyxXRUNBoxq4jmPCc0ibpKB5jsB4KTECOu+NYJ7aHB8fq20qj1B+y+jj8ihlc8sAnfomAnryMFNSHF7pYXKLGT57ImrOoaHuU9DCNUyaRZ9V/xLAuO2OdCCf6BxTR8TIIo0xNY6ic4bDhQojDkc55wS9wjGRPeHQEzQ0iyibFKGJ/I45Iv9xPPhunFSY5l9LGuN36mi0RXzCd/yvoL4L0M9+84VF6Vc8PA6+UExhnZcEJQgUYJzXHnziGA7jFilZZ+EJXQroUeAJHCSuEoxCvtPvZh029g6V+UE8MJZaY7Q0dY9nucCMkz2UgbSfmnRBWqniUYal0cFJ89Kn9YYrXQVqjpvMwLYVDDlXsPIAZFQ2yjBkIg8151wFgiuVC6t0kTHIROg36LO6uurDVUXHuXaAQIZ8zvLkdZGPdNwETb/WKu6hazEUnWO+H+ccpGzawsKHZ5/rHEPwsYUE41hfX7dqvWZLS0u2iZCeG5UoE5yiB7iGxXDgoczOzBgKeHC8rC+9uLjo11144YX2rW99y3kIte3xTAd08HfdrDdM+9qZZZ4OTkheEyx8jBN9eenFF23//v0+F9/8xl/a4SNHrJPDllS85FX0BdfpLgMFJyoW36aXw6bIuD3x6glfYrjk9a+3V0++mmqlIwEVZZRYwESLZeQkIGblOx+y1nulakuLi/bqiRO+roj3oB/CpEg0PHT4kJ1ZW7V9+/e7oltZWfH+gkaYI5TdJS8vLy97+zBAMUYc+kPjtRiLVIzD/aAB50KNLTyzWNrJB1tM88BSSDoZi+g7Q72cH+4/jrqnTN5VkbJ95o8o0PA95YB0V+88ySE92BTtoP6IjkcBLrKFKumrVAQDNe2p39gGHQB+VrBWWmLJgeBL3aFOjJ5WiDYKvTEcesg9RQDGWe5q+KoRoDqc7fN5kdaqi+kQpXbGxx9jHvGfdGO72j7ngXxGnsLzPdGst+M6gyFvn1M4GLk6I4xlx4h80hl1JO6nE1DntreS0ui4jvxbyF7WDeQlZPnjvTpaOv/kWzVEFNh5XgZxu6KArhOtHVDrlsqchKMFUTCxroPngjIaGi4s0Bz21Cx3FSq+dytSwrhkegpUb4DTkJKyit4NGZTZhfS+STwaIwoiEdijZcv2+apZsPyOjAcia4RBLdDkQQ6t3kJhgvSngK1MX2ZhFhOIrWdZQdMbV4sV13HNygEmGzcYJwUizjuFFs9lyC16Lj7fKL2KTNc8z2VGET0cWuakp/MXvEDWg5ZqWeQx8lSRcyBr/S7g+aSw+Vy8AmDhwD4/byurq/b888/bkSNHXGERGDFmXIP/pMva2pqDEQHn3HPP9fu++tWvOvDgeQB8lrMtQsq1qm32tgpAd6CR9XgYKgC+88491/7qm9/0Z1zyukvsP/zJn9gFF1xgALlTK2e8MA7nkGvc5Hn0icKvwOS/W8X2LS7Z5saG1xuAcQfDgNUX9bx6ALrPYTa43cjJ+/aLrUuOQOODhnwsbpT07MILLrA//uM/trf+4A/aTnfH1tfWfMthbzTO1qWSpULC46AfYMycPHnS/8M4ItBhvjjHaqyQV/gb+WrCGMw6wUvPSmGiCBwqv5QvPt/p6ltHx38KLjSy+WsZoHMNPT5D7ykDrPR72gHB0rHUuQQvnW81BqhndA19/N3YmFS9oTJFuuIVBi3pR51AowftU345Z+gbdV4E9Ei7OH+kic5J2uo9mRTIsfB6nX/OCeeZnnvZM3itGo50BiBnSEaDfGP7GHQEInbOG27U5uW7NIhUsCpX9ku6K0XCfK5k8iOdo6E2wRfukGAbazLIXH+Ec+v5PMVdGgDU50rPAtAphHywMpcyQFTaMaTDBCl/XiWdR+xb1PI6a2FBZeBnVasJqZLEOgWSCTDI4fH+EGGLRNIyw4OK0pk3h/cV4Ck8ej/HPk1Ilchc4yDzkI5kIo0CRE/Vi/PXm04b/JUpcdzDZymjY54QSvZ7ctEKraKEa9Uy9dApawLn0L+HVsNpVCoYNKaicad0QZY22td1LNxH5U4Ln3RRJeWFJXppHzi9NLVEqUS0+hTuL7yzfB48BA18yINoEFWAIgJQAbh3ul2nBeZitj3jCgRe/Nr6mu0/eNCXDBhpAZB//etfd8BF38Erp0+fdvBlGVTsbcVv8E7n9y9af5TPAy8827ScAHqj/Y31dVtcWLTDhw7Z1772Nfsbb32rvfzyy/bc88/buRecPyEbCt4cqxpc5AGnmVVsa3XdawEge9/H2Gr6mjnAc2nfsvWhNJi0R8MLBiArZXnpzaobIj43EobGdwtzc74XF+N93cUX27e/9W0fz+svucT+65//uZ130YX28olXnE4HDhxwGsNAwjigLL2ARgZu0BDfY56w8wAePIylGI5UXqVMKAhP8FAzFT+iTKsMgVb4XnWahs8d8KSwzDRgobxzbvCZPIgIiwKPyoYazYyMUWmnCGMyRvT42SKkywhPPiNB+z3WFbW8rSztJZ9Q7NnB0epkHN+E/qomvcBnKqDgeoat+WzQlzoPofY0L9OPD1WHRsHX++CHhY334O/6PQOc0p36QTFJDYX4Pa6f8Kxz3RNPSOv1bG5h3nWFV3TMgI72/NAa0CZHTricxjKxxBqtdKh9m8YTKsteu4JRxhwViPPP8ZD+0bjn/BbYeM73XTSKFjAVuYbClBlUaAhYhTDkkfiE5UpIGDSUpgKyr6vT0tF7RCIikJAYFAqfLKnlHq0jKj+fICmIQCHHd7pGrKDOMRKoCkMkFG+hwaCArmBKRUTQovWb6FO1/qgyEbJWg4AgpJNIA6T4TpLZdGkBz6GFzrFQQOkN+ffZyoxhT9II9CF/lDEsvEKEnejtqyfM5Q5VNmzbAT8LjAK6WqLsL/qA/nF87CtD3AAYAOehQ4dcgZ945RX3/s86etROnzzl68zwRNzSxpnCPOCjXrOTK2fs8NEj9sorr3g4/IUXXrBLL73UQZ1HB8PDBEgB1HANvHm0VW817czWqnupvowjoTgeroAcAnjQAC4YFghxnjhxwmXh4kteZy+9esJlg8tA6h3hO0bAyrwtAPrR/Qetu7VtJ1591Q4dPmwbmxsO6PBcX3zpJTtw6KCDOpMGsRTBMLwr0ywbPDXLlepwlKp3WcUO7t9vWxubhu1FiDYsLy3ZkcOH7eUXX7KZ+Tk7vbZq7dkZHx8UI6IimM93vOMddu2119pya9nbrlvdrr/zeh/PqVOnPAJCT089xOihoD+MGNHAo+LHZ+wD14Qh5SX8jj6RdqpPqEswxmjERlBWQOe1XPKLgB49KurHaHSk6FAy1vVwlwioLJwSAT2NJZWGRulo6gV1VtBHLjlE/qEs86S0aAgpgKDtaYCe9GMCdLahhgWXHKlPJnAk18Ggcal95BygXzSGaEhxrJSZvQCdxqHqZ7wnz2AfuussKdFMT9yXY2Q7M6vHcUkNcoRdQtFDV4dQdSY968LAzIWmuNedBiAxQ8Fc71Us2hVyR+lXKmyChAImiRcBvVCq2TIkGBZALWvo/z2AHgWClqMObmyhVg2lX3XbRAR1TigBHb+TufBbPN5PmQb36O9qdWk/1VBR4Y/hFtK5mHAYJAajZPLoSAXeaJGRQQrhkchDDNeW9YvzyOdgjZcKU5ckqGR12572n/MBWjIRBn2CcOBerlfhfVSIpDHbUwHgczk+vKIPBHS0R6WN+7BLAtY1xoG/hfl5m5uds53tjq2cOWPbG5v2Yz/6d+1dP/1Oe8OFr/f14c3OhrNMcwZFZur27huu8Hk+ePCgnTlzxsEbf/v27fN277n7HmtZ2l7ZsY4dP37cPWBUeTv3dedPhtwzEPrFOQkNz4Fh8eTDT1rTGrZjO9a0pr3rhndbpdXwPAR6QuiHRjsw9milkw9rI7P1V09bs1Y3rPffe++91rYZVzA71rM7P/Rez8IGnPu56fTQqUhhaGdvxJUIQvA5CQhAB4W2trJiy4tLdu7Z59g3vv51O+fssw0HWtz9L+6293/4A7bd27GN7S1X6OgDvG8oGdAQHjiWL+Chf/pjn7Zt27YPfOgDPlaMEwYSoy80QDnv1C8EdPKK6ijnm3oCNXphEZhoBFChk+8JQAA0BSDVc+xTNDKVf5nlrs5AoQtzlExlljohefgpfM3SqeyjygANPCr5SWBO29Z4QA2VPp6ja8wKtuxb0Sc/wjhFyHScKn9Ke+rRJOvdHPUs99Dd4JKkOBobhWGFKn+5sFHUcwrSGsFhyJw6kn0jzSK4KzjyN9IJEU4Y7XRCYPjDEQCg4/lOo5wISr7yiHIqrZiSkf1wnvHx4hybetqkK4066kRfr8cyYi6uUwboOg9lNNrloaOwjA6UHhRDStEzJSOUeWvecal6BQXi4Pk9htwVMJS5+L0CFJlQS7/yOhUobpvA9WQGFSoaLNGKV0GKAq9GAw0GFRQqEbSjWfYEyUJwkWDUTQoXf6S59kknsRAEWVfFljNkauIeTC6TSKJFH40Rnz9kyQpARmUX6a305fNwP70VjptjwfesNKU8xt9dSMLhIWyTAorxQOj4LAifziW+d5BHgh0yvvsDH9Nce8aWFxbt13/5V61lDT9mNuUF439aI4Mp2HHqV+3M1hm75pprPNSOccKLhhcOb/KZJ56xnvXcy8R9l111mYPX/L4lO7V+xvrIc0fFMQm5sxQswswArofvfsiNgbrVHNRvvPNGG9Wq1h0NCkDHmGkckZZRYSkvAtDPWj5g3Y0tX0J4+pHPWi/1xhrWtHff9B5bXF5KCgc8BkBnuWCAPMJ9zFHJ5SxZ0xrePxTO/uVle+5b37bF+QVbXly0X/6lX7Z9rWUbWN+uuvEaqzTrXk8fNKNixHzBYwfvf/vb33aQ/8QnPmGL1UV7+1Vv91A8oh74A20oa5APXTaiYUNlquCM987zuWwxvR7lYdBKvUsCMV5JR0RMCHjq+fM5VL4Edyp6GsG6bY08rvrH12Z5zGc4GAgFWRTQtX3KPe+lTqDhktpI4WTue+Q9HCfBjDpcjRX20WupS+2AqG/UC6ZxxZA7AF099Aim5GcCqIa+nb5I5kVSYzjPXOnI/qh+jtgQ242YxbFy3vWZ4FHlOfB8YRxmmQDI8zwGb5tr6qhzgCWfvO1WeZA8i+/IS+AFOl3OPzlCqYCuvE6jRY0VlX98z74Wuhrb1grlLIcQkJHI0GyITEKiRqahh+6/V/M+SZe+cbKGC1CeRG7ULwNzCpEaDwRDMiEqxSU7YpwUF9+DkPgjoNNoYTgsMjGfrcpAr1GG0RwCCpICOj1cTo6u9VVqNTu9uu5MzXup3PgMCg+ZhXRnf7a7HS9nqh4s3jMzHLSjMJB2pA9CRx6KDn9sg0paDQk1ZooCDCGhTemvHrUCPhUyMvQpENGAQN/h7QEQGD7kOjb5E8/HNQ4S8wt28sSrtrG6Zj/yt/5nu+Ldl9tbLnmzDUc921rfSJ7s3EJx5OJmd9u6NbNmfaagwN/7qb9n55xzjgshvHWA+v2fuN+2Blv+XbvStqtvutrp3Ud2bxuvk2voPNSBYfe11VX74ue+aA1reNvX35ZCz8+/+F07dO7Z/pwyDxN0pPGpSpnzCUAfrm/b0uy8z/dDn3rYAR2QDkC//o4bfTkEYI4okCfE0SvKRjbk0LP/SwAdRlJna8urZS0tLNonP3q302lzsGELtXm76b03W3fY9/K1mAf0l3kq2AmAdXJ46I/c84ht2IYdO3bMLrnkEvuLv/gLny9Gd6iwCKyqgMl7vCYqTZYtJtBSH4FuvJZ8RSeA1+D3+dm5IulQZYztUleoEYD35D9WWSwDM/aZyZd4li73IeSelPI4wlAAbQYJGiWqZ8kLCLmn+8v5R4FA5Xbie3igsnZMunH8jBxRdtEPTYpLfRkfAc3+kx7RYdK5dXyAQSaArveT5lHn8Ro8Ww0cHZfKC7FLAZ08gToKnvib8cH1ZU5US974yL12j3joOR/Mas9LsHSg1NhgG/wNcz+xJFmrpxocOdNd9SzHwqRk6tQoK8STMaC/7dI9AV0VsloPyqyF1ZBPbtJJgQeJsASBntdSiXuYQ/ZCKhiwDR2oWsgIt1XrqZZwAVLMfs1Jd0x+wH0ariFj8sQiKkm0SWEtA3QFRxAOYKMKQ5UFLVP1GmggeRuNuq2sbezy0GnI4H5dZ1Qm9fAN1t9G45A0Q1MMd1OBsR+7LHRkIcNDEeVB0FchUNpOKIZR8ihVEev42V5hfMle70Kwp4SsijXKTsc9dLTDLHPc65nvtZpv+4LRhP3s22sbVhkM7S1vfJNdfcWV9v1vfIsfbVorCnw6R1l/2LdGFXvSqwZTDz7OWnfNFlqL1rWu3Xbbba6PsOZ9YN9++7Vf/VU7ML/fvwNY3njLTf6+h6JGM7DQB94uihb6+BFBQcIPllKGQ3vy/idQ8t361rNrr7vG531mYd7ObK5bZSYd7lEbjDzjH54xxmWNdPgOqy3iN4aHfc09n0XdHFWsVa37ksOn7r3PZuuzHkVY6a7aP/xHP2+bSOzj9TmnhYoN3w8RusilO4scg1zBL20rrFuv23UP/Zf+z39qZy+f5coPHvrVN14LBkrFVfIxmDy0AgZLe2bGNrY27ckHnrQrb77K5/HUyZNOUxgQ+B00RB5GmdFNI4HgED1QnNmuIExgAj0Zhlclj7lRgxnXsY4BZUTBgmBE/lc59+cgryPvJVdFq23iuWURCPBvo5GMaV1Dj23hd/ab86Z9TOdB5GN5s47TELk6ZAo2hVFYrU0AlRocHL/KNCMTuD8VKeJe+kmHin0kzTiHE4BfrRiOEC0OB8oXKQaoI8mQNTEAdO12xkmJqh+VZyKgF3hVSZUEwX9+rgN0CowE1HSHPGdDF8lxBHSfWyn1iy2i+M13lzRTpJSGG40NAjo+K6DjsCjWeKDhrliBfjIiSd5WbECftzbTclcB6Be8LYXclYhqDYKgF9sAACAASURBVHAyyywEH1wlbU3BdaxCNdGpUJJVGd8VWQXrFuM95Ox4HBgFV393xVlFyn9aBwJh8UyGiRi+1DU2BReErGBgch8nLW+1KnXb1q4+iQDRm9LENIaDlZmV1tjHjG1fWoxHJ4dGCBNbqBio2NCftKQxzlIlU5IO3H+uQFxEG6CE3SIdJw3iOoag8PyywjJq6brCyueRUynilXSmUULPjcsOVFSuFPPhAyqoNL6UgVV5O19i29hOx44cPmLdlXVrDM22Tq3Yl57+vIOOV7DLoXWA9nW33ehAiPA0trq1Gi17+L6HPERdMZRwBegO7bpbrrPzzjnHXnjuOzaHax540JqVVADp1NppB8q17U3bGQ2tNtu02Vbbtk6ctrMPHvaEuZNrK3bW6y+yE6dP+T2tSs1mBhV/dUPBhtZtVGzbBtZcnLNXvvuiXbBwwBo7Q1toz9jplRWrLc5aba6d2ul0rTWs2IHFZc+4b87N2Naobx14xsOBHdp/wE6++LJ9+elnrenmi1l30LW73v8+D4d/6/nn7MBRJMxtGpL0Xn7pJTvn6Fm+9r/S27RRHceu1ieOsURqCv7PzczaKy+8ZPsWlu3JBx631Y3TbtygjR/7+z9uC4f2+5nuZx087Ml5g+6O7wiAogNvdwY9O3T0iG8jRHgdyyBba+u2ODdvjXbTuvWhbQ8mq9ep/GmkSYGFoUuv5Z+PzeR9VI7UBypTNHIpS1wyo0xgflTH0ENXGaYBSxmLDofKAXUQ+x7X0JFfUKNBleuAFLIhRwnT0KaTQXBLS1pYj09brtgO9awuGURAh2fMJUkaT3wO7ledG40Z/OYFZRwMJ/EjOh5KH+1DynJPEaKoU6gnMU90yvCdLl/43Ehhl6g7OZcK7gqcGGunhzomKXrs/cxVEh3v/DTGjC15WYJJlDSIoPuYqU/eSkZaMrSIGdRjGjni6W2cK/aT9GKf6KgpX3j7MKq63aKuvNPjvLe9rkiK4w1lAM/vtHFnbNRDljVcgiknKHrO7LQz6AjrdPWJM3mVAOyPWnl4XsF08O4qAwc0ElMBXTOEKZi6JpUqLY3PuyXDUDFQcJUhOX6O3YUoh2K4BkhAIzOqMlDmScdvpuQKpUtULlpsxC1IOVVMQ/KkQYwsREYv5oRVzPL2N1btoiDj2Vo4RxnNlRYYKO+D57h4L/mFITtaqTo2GixkcjfwwtnwqnCpKArFVatav1bxQiczw6oN1rfsb//A2+wXf/4XDDXeYbAhB/U9N1xj1dmWnVpbsfnlJQebo0eP2trpFat0B/bkI0/4sWlb1nUDAAlrt9x1zNooOlNt2P2/e68D2NrGms3PL9pdP/t++4u/+kv7/S/9KzvRPW1LrXlb9rvMrrv+Ols4fMA26yN7ZfW0Kwk84/F77re5bBQAyG/4wB22PurZ+k7HLr3wYvvkL/66eeB/e8es3bTjP/NeO7W9Yfd8+lM2ZzOG1Lj1tTO2b3Gf3Xj7Lfbi2mk7dN7Zdmp1xT2s5facPfix+2zl9Ak7sLRszVrT7vrg++zEmVP25GNPexQiJct1bcZadvmV77LmXNs2Kl0b1scGdSHfHjEw99BThKHiGQTwzUfDgTWrDadVrlNol737p+zQ8n6/ZnVlxb7w7JeygWR2ZmfNoxJzlVn44/bB977Pvv61P7cDRw/ZaKlpHcQ9Mg/SA1QFz4gT+qaet0cQkFQmgM5raJyrLCj/KC8X3k2oEgY+gxGiuk8dHyruqLM0IkZeZT8oH0lWq6nwkBw7G3lcjQfqPuo40oLtsy013vUsCAV7n+dcFniXkZ2LuLBtNaSihw4PM0Ff+ou6hn1THVjQM58WSYME3xMoqfvpKJUtSfkzc92Esrb5XZmx4P2q5SqSlVzHJJd7TUDrNa0LUIaM+YEtebSux+DQZUAnvlDPkXYcawR05aOIb8pPnGuNtBR04t54PcIYgK6NsiFOQGTWOHE8JL7wFnOIiQPgAMuYDYCO3bQ88UgFh+3QytbJKZ4FhQ6fKgM6r6VlFDPYCXhjDwATmcJ2u8AiMyfDVyoknACu/SigM2RFxod3zb8JMM/RDXjp9NBVGNgnVgsj+Cmg431cY+cY2RbBUi1Des9gUITcudeSXjGZswhBhRO6yFAEdK09oMKvdFXDjkyK33WOdhkMKC2a942q0uX8g3bthTl7/tvP2aUXXOyA/tF/9it2/uGzHYCTx2129S3Xm7UaNrdvyU6vrngoHGu4z3/z23b+obMMJ049+ODDDuqXH7vCvdittQ0b7fQSUN53v800W9aoYT3a7H+77O325S/+gZ3qrth8a9m2Bxu2OKpbtZsS+N5x5eXWm21Ya2k+VVB7+VX7o6e/ZKO8Z7nSbNn/eu27bOGsQ/bKmVN2zv5Ddt8/+02rbXTtIDzdzpZdc+dxu/+xR2zb+jZvs1YZdm2u2sqQanb8I++3kxurHro/+eqrtm9m3p6492FDHAFxgI2tdbvjrrvswUcedijeso7X7F+ozztt8P+nrvxpG87VbFAblx/m3FoG9OqoYl949FkH9JH1rYIlnkrT1jZWrdKoW6U140bpsWPX29LsnD30yQe8jy+ceNEOHz5qq90NqzYb1q7M2GZ/w2pDs+XmvPfx9g/eaS9snbIujPK8F5oGt/IvKx3iGoYsQVeELB1UA6Crh678Qx2ir8zJUKNddZ5WmuM16hSUrXHSaKVXHfmaeg5JcfBwCegEHoIZjdlocPiYSyqTKQhyDDBI2P4uXZ7PN6ABonpKddFegE7go/7k2FV/8T3nuAAz5MjkLH32jc9hn3lPoXPzfm3qOd+GKoVptN+kE9vTcRLQ/RyLVHAvlX3NHjrHxaRer9UggE6HDss+fqZFyV5+NYgU0JUvYn9ptFHHaRa7YrPTGcstWP+XnRqFh65gquBFQNbflYAYDKwUdhjX6ZqRAroKjb8HJYdp7UWZaVr7yhDuyXliUm9PQB+DdwpLK2ERam+30xp4ZDb2h6FiKgEdO4AM41fvk960r7nU675lR62xYqAZ0H0tNHsGE79lJuVe7jJA51hUgZARKCDqGZCRKAxg0IW5+SLzkgplYp2/pLCNWry+nivbPDBm/DFMRA8ffWS7+jv3etOIiMKnClmNAp9XJNXY0F564UX7/kve6ID+1P2POFjAiwRtb77jNjuxdsYa87O20d322vPL+/alEqXtWWv2zF54/jsO9tiChfDwc88/Z29+w6W2vbaOA8vt0U99xmV+ZX3FuoO+7Vs+6MCO/9vowahnByuz7qHjDybc1e+7xUattD+4MTB75GP3WiPPaa9SsZt+9i7baVRs1KjZ1ulV+/K9j1lla9vXw0e1inUbdcPqIMLzyDLBprnN9RX3SFrzszaqteza9x3zMaJ8cq0/svs+/glbqmENfeiytTPC0azJCGFxTh/HxmnPOViYW7K3H3uXA7rKXELJkQHMZ5pte+r+J61nXZuztg1GOw7okFgYSyjuumN9u/6Gq+3I/oN2z7/4Xf89pUolGqHtzeGWG477GgvWH3StPjTrjvp2wwdutU41KURV5uwPwVNDzeieG8y5KAoBXa/B/TR21ZCOHiQVdtRNlHfqDzX4KdtoT0t7Un61DVXCKt9JF6U8jQjoEYDZl6gfKM9lHh51Eg0W6r4JXYtQv3jjkTb4HEPw0UMvtnHlzlGX8lmcA0YB2GfvX7XqVdq4j576TPUUIzd0ZJgExjnAaYlKnwiQ1DuqKwtAreG0wp4fruQ0LwH0Yikir6fTQ/c2c5SD29ZIYzpMeKaG3ZU2nGNNaov3Y8zcZ658VODVcOT1ITRKUbngfxpvW+MDlXHIGFHgSTgMBoCOPxKP617csqHMpJ66r1iMkn+uyjoCYPT68DwX9Ebddgao1ZzAosxDZ7/YX05sClclQCdDUGi1v2UhuwLU84k5npyXQ+GcIDK+CjzHxfu5nY9rSKQN28d1+E63VaiHjudpBEAtPwqizl+ZcsE+7uJEoZy0Rg8nJe6kSlwEXO0jGBoWLpUxx4z+c90LgK33E6C5xsTfY0htt/KbTLpBP5B41q+MrLO1bYuNtq+f/9Gzf2DD/o7zU73WsKtuvt6Wjx6yk+urttXr2r6DBzwR5xvf+IZddM75Vu8M7M1vvNS+/lfftFG9aoOK2QsvvmBvuPgS21hZtdlaw+7+2Mdt39xSsSYPkHrb3/khu+TNl/p6+R88+SXbXj1lZy0d8HsPnX2O/cQ1l9ncgbRl7cjSfrv3N37b9rXmfFhnupt258992F5aO+1JZVgf/4P7n7QWQmjdnlVmWrY22rFbPvheay/N29f+9M/s//39f2OA0RT0xnY7s8uOXeFeMjzV+mBk93/iHtvXRBZ/OnSjM9yx43fd4eVlsVf8X3/5/8qRi55v5VvZWbOrb7/R+lWp884KjjAJRhXbXNuwudaszQLYH3jctrsbnjPQsLr96N//cVu84Cw3hA4sLNnv/MZH7UB72bZ7mzbXmLO3X/4Op/fK2qob388+/oyH3GH6bK6v2vzCol1+1/XWrSUwL4uUwSAk/1DGCyM9e2cK6G6L5NoH0Ae6Zqo6TAFaAV91AeWPBnOZwmUy3y6DKEf4NMIYeRp6Cx6WVmzUfml0MAKV6qjokKhRz/GX3Q9m8gTMAMZ0bnS8vJ9zgGsg4wT0CDikI6MM0wCdHjrpp7qCulodJo2Aum7Olf7i+AodKx49vtPlSgiDH9y0B6AXoe58mFEEdBSW0cI4GLfyqS5BKxZFD5y8jzEXEdRazWs5RL3NsXk1SmxbRMW5zG+VC38oHZ9axpAETmWeXeAHywZbYTKgozPMfNZtKRHUvZMIuFfT3t5pgB4tNE6IJ5sA0PvdXR4676F3q4qCzJGEIIXc2bcouGqdqxWsY8GWHYInQQrX0oIkoCsQkla+ZaiW6mtPGDrisVNw+MwI6Lr2CBqqdeugJwytc1zQRM4/15C7Gkhl4Xo+iyeaqVeBPnB9Tz10NVSohGgwcF7VulUFqEzN9/D84KFjS9Vos2PDra49+8jT7qE7jQF6111hg0bVtgc9B+zWzIyHxbGtarC9Y7ODqlWH5t77obOP+ho7qq6tr6zaOUeO2mJ71n7+wx/xzOyF2QV/5rG7jtvSgf323IvfdUAGCH/5oafdQ9/ubNuo3XDA3h6lEHxvfcse+Z17rYqqUshIrTfshg/d4YlvG51tq3T79ulf/S07MrfsnR4O+3b1XcdtEz5wq2GtesOqm1176oFHbWXltC0t77dtG9lVt13vY3r1lRO2f27BPv/YZ62Vk+LWt9ft1ttv92z5F1552S64+CLvy+9+9GO2tb1hs42W7Yz6duXtNxQeusogFsIA6FhDP3rwiP3Hf/8f7F///r+0+dqM7fQ71qo37a6f/aD9+SvfsfbivFV2+g7q8NBnKi277th1nj2PbZUsDYyljS88/jnr9zo232jbibVTdstH3me98YGLRUEPDb3r3l0kaYI3Ycj2uqkmAQAdf5RtBfQI1vGzgpnKuBr30bMir/M18ik/43fuUimUcJbtpGsGOYw7XvLQSCH1TwRcGhqUb+pk1UvqPHBcqt+S0hsfWMS2VNbxDHxWp6YM0FV/Ky2os/YKucMhwBo6dVdsX8ekkUh+z+VaBfTC4cp6iLqV81gYLKwRUwLoPD61iByGkLz3F8mnWEYLJzWSFzk/E05QjtIRuBnRjU4To9yM8EbcdT2JPfPYRaYh94v/1njbmk4G31PJk4DKPCAQzpfmaV8YvAI6hI4hVd43AdyGSmypEtY0wXMrUJLO6AHTe+z2d2w4mp7lTmCJaxze6AgMO974r1YkQTqGRApGytuTsI+S16KNGBICoGNC1VMuGMtruaeN9GXeMwUiZrmrNwv6kBa06FXg8XucM51nCgn6WJYUR5pom2oUIeROz5wMHJcAKKzRQqYFHq1/NaTK+KIQ2IrZmfU1O3zgoFU6PZurNe2pTz/qgN7td31/9PH33Wm12bbV59qeQAbvHFsN9+/bZ69850U7Mrts2+sbtu/IIftvf/kNLxaDojFeoKa749vJPvvwk7bT61i70bYutp7deINvOTt49IgXVpmtN+2j//ifepEXKDeE3O/4hZ+1b7/8grcFQP/9R37PBp10+litPWM/ecN7rLow48VlVl46Yf/2mT+05shs9ZVXbX7/sl3z3lttddD1dnAAy3K9bfd//G4/7nRhYcnODLftH/zCzyejwsyWZ+bsyU89amdWT9qBpX1Ws5rdctettrK5bpd+35vtT//Ln9nKmRX7v3//39jQegYfG+H6d956pfWwoT3/kQ8J6GtnVm2+PWeNSs0+93Aylra7m5578dNXvceWLz7Xnnv5RWtZ1cPoKEXb7+746XRveMMbbHVj3Y1KVMu77+OftKoNbcYatrW+ZrMLC/bO269xQI9zToOY0Sl0j3KE915EaafnPFsG6ASeWDqXBi/HSXlVo59tEdCUNvE9l5gi/agnNMKgz0V7ftqaVydL8q+Ag/6rgY570z1pzZiGb9kaPvtSBqgThgWWrLx0bMqSx58CKvpA/RtllI4GksWY5a7t6vVl9HP64PkZ0NEWx1iAqNClzMDCdayjsRegUz8rDb2xaq4lHwA9lZROSXGFgVUC6NDbAPTiwKNQMY6GkPItx6H4QtyIc4trCOjKGzQUIYPbSNrUpLhL/vab/Tz0aX+vBeg4FAL7zKnECej47OuU8/MTa9RkdGdYq9rMTApDqlWln1Npw3FImwLuINZsWrfX9SSn6FHiM0P/IBQtIbWuU5v51K9sjUbg0qQE0qiwuJCljuxcKczAEBzpwH2E6oFPTA6qJQnx1ZrGe68Bno+A1NwEgjY8TXgt+E/lokqLbZWFvNAn3XdKesVta6Qfn0vhQ5YsBBLzoMssGtbSces8UIloBAPP4BjYXw077lIYOPyn3fKCMb21TZup1O3zjzzNHBf3pt91w5VWaTds6AmUQz/q87vf/a4XFFlqz1lvZdMWZmbtzMa6zS4t2OrmhqG+M7ZgzTZbVukN7IkHH/NnntlYscX5Zbvypmvco18+dMDDze1q3T77yYeKNfS1fseuuPUmO+d1F9qrr75qi80Ze/C3PmHt3LMt69vxD3/AznS3zOpVaw7MPn/3Q2Zb29Zsz9h2Z8tu+4cfsrXhjpeG7WxsWWWjY19+6vMOqCdXT9vc0n57x3XvtmGtYstLy/bqCy/Zv3z2y9byFXfzU+BuvvW41dst+6vnvm2ve8PrffvbE/c/6qvfqJ3XHfXsqjtvsp3q+JwF0piA3qwhuF6zdr1p9/7u3Qbsn8nJeZddf6VtzdZsdXvTFlozNt9sW3dt0w2kH/7hH7YPfehDtm/pgBsXm4NNW6jN2db2mu2fWfTkvdNba3bzR95rO9lDp2JDH2gkUv7VaGYkDIqM29ZwD3mHgAB+wu+qMBUsIogof7O9sqQy1ZWFLIjnRWOBijdGuMbAkk744pIjDd7YR7YRHQ6MtywCqDqE54nzuwn9W63Y+sZGEU1UQKeeZASQfaZepX730zKzAtN2aSApTdVpcd2bs9x1DZ3P0Igfx60REeboMDFyGqDTiCozWBBqxxp+WcidHnqxpFJUmcShLcnYQv9xBGvU/+ivGm8R0DkO9IljYxSKep38xyVVGnN4xfNc5zeafk4EAd35Bh46wTSCDhqDh0GwZpgAnaXniyMUAej0pMiMHAQNAjIrGQLP6O2gLGJKJYoWGIVGiUMC0Gp0QM+1qpURlBkU3LSPZDglKq6NIV9NSigzehCh8NBVPOc2F2sBnRgmpGAXzOX5B40J+qpljj4S0NE2D0rhmdI6TjKAWvoYDw9H4Bwqg6Mt7MnGHDGjnYxDukMhaF4Ahd6VbqPuYI5dBqpsOJf0wKmceS/nhHTgXBTWsFSeYy1zVRBUStAj8ADf9oNvtf/2n/7MFlsz9tRDj+akrLQH/cqbr7XaTMu2+zvWG6bazUim2sZWt2rTZisN98Y/cd8nrd2YsytuvtpwrvjqmTPu6XY3Nu2zjzyVc7yxRadu1xy/3mrtZird2u+5Z/q5+x4pAB2b3664A0CZ+KneH9nv3ffwRFLclXces1694mvbs5W6feWBJwxFYqAcoWDeefN1KeTerDuINjsDe/axz9poiBBl3aMAV9xyrecQuILpD+1zDz2FmnAOwKDN9bfe6HkDjZl2CvUPh/bYpx+2thexBayP7B3Hr3BAJ4gW0Zf+0Ia9gQHQN1c37MJzz7f7fvse2+qs21J7wdOBLr/xGusttGytu21L7VnrrG1Y06r2zKO/54VnaobiPakYD0D99vcet4/9xj+3w4vY3mbWtb7d9A/usudPvew7CzDXqJGPV5SGxZ5+1lHgnE+85lAjS+7uAgyuK+6RdBp3wlDG+SzKQXw2eZx1GiJ/8jngN41YqT4CDXHGfGd7uyggApmMToXKUzRCNIIRdV0EEgU917kouxQMETWalRb6PfUYxgWDxMsc5z81ZvCeSWVRr3lfwBt+7kNjYjeL8iLHRBqQlqS3eqeRTto+9bOOA+cQAtCxfc377cm0qAyH/BtsUxsvBaSKcWkFHde5kQjgzifGqRFGPGNf6YjxGk0c1vn0qFPescGoK/rF5Gqcj4AxYoeO18jv9YsiOIXRc9EPv9EBXa0GBQUmdajlQEWNDhLQNWSmoMH7CBRQGBRSAHqtlsxzTkYZsPMZZHYySaPVsiGiA+GkHxX6+F6JzX4i9EVLTI0a/M6QtTJq4aHnTHVtA33lWPmeoWx6wzrBrJJEY4kGBe/FxPHEKPWg0QauLbIwZf82+kOG19K0hRBIEiKSOqKwKbBCIZUBuve3XvccANBfhZz0IM00pMc+KL9xrGUCqUpIjbakkMxm5+fsv/znP7Mf+Zs/ZM9//Zv2/3zljzxtbGt7y+ZmFqxnI3s7tmdVzPYfPOBFdHCW91yzba1aw7ZOr9mjjz5qCwv7PNlspb9u8/UFu+n2G2xnq2Mz9YY9/fCT3hry5gHoV99ynXvOAHQUTwEQP3P/o5Y2lQGoxoAOurRGVXvm048WHjrqx7/nthutUxl6YZgZq9mXHnjcr/MwX2Vo77zletuqDBKgDzOgP/q0GZaXKjXPgL/q+HXWYw2G4cg++5knJwD9ultvdEMGUQxX3AHQEXK/7I5rfNuYKlH/MBjZqD+0g/sO2H/6k/9oF513gd1/z712YHbZBqOeF9r5X37yx61xZJ+1FuZs/eQZu/TiS+zjv/LbTn8AeNd27PIrr7ADBw/Y6VOnfWnk4U8+4EmLWKZY2V632/7Rz9h2NR3mg2NvUTsf4XkclIPSsQqoUZYR43OPJZR9Vn3CLGPKLHmdzyrTOwreBVJNeUOjVPUWwYPKWPk7AvoizuPe3p44g0GdIupalSnKN67TpFuCA8ePtjQpL8qSn0UeljuVHtS7CoYcC+U4bluLgK5jp8w7e6HKpZ8CiGjM+LQ4dbR0PDqn+p7b1jg20kl1Wtl8er9s6Fnu0wAdJV8LR2gKoPNwFtWZOj/MBcF3xBg6ueRtjodRB/SNThBxAfMM5wt/AHRfykGGfz5QqRTQ9SEkEIFaAYffuYXmJTjHFYqil6UWFhrFYBTQK9imIyH/KGBoSxmcYVsXFoR6XVmN135o3fI5GhKLk85Y0WC4+7QmFQoVQjyvSNjJa0xlld5IBwoVrUV+Jg2pJ6ZFNADimExVTOwP5otr9GTg6KHrGh/HX3gMlnIgKLD8Xuca99Oo0bBVAehiUHHMUfkweqA0pZCpwVgG6BifKiLSy8dpZnOLC7axtmadlXX7m2/5ATvxnRftsYcetpla20PugKr33HilHTxy2F7CcaL79nuJ1VGvb/VR1drNtt13z3326sYZa8/PIavDNkdbdsuxY75u3KxU7amHnsjbtPC0ml11Syp5CmMSSV9tq9mzDz5eADa858tvv8G6laRwsRTwxYeenAD0y26+1qu9IcKBLPcvfvrRAtD7laG9G2BcG/m2NpSUbW737dmHn/I1aCz+oQ0AOrxsn/vBsAB0gClog8p4qNQGw9f9ocHQHrv/oQkP/T3vvd662UNXQ9UPMRyMbGN13ZPiPOT+W3fnhEOE6If2wY982F7YWvHEvu76pj31yGM2U2vYcnvR2/vJy95uR88525aWl/1Y1c21dfujL/2hDQc966yu28L+ffb2W66w0WwquamJlOAZXSbTeS/4K69xKqDzOtUjBBI11snzqlSVb8mf6qiQv1XWIs7rfZTFafwL/YOz7LnLhHqFQAoaqOfPZxMkqQtpMKtxQQOb2253gXn20JnlTnpE40MNIJXfwjD3LycjrBHUOa80GmmkpLPEEb4e5wvoch3nTfU2nqHziDyK+Hs0/PYCdPQBa1SOEx7FSp542neeQuI+1lyVDiBPD91PKsRSXqjToUYPHCI6ogyfx2go6epef/bQOXbqYtzLIkeIZnlkKZ+MiNcJQCcBCOgaBtDSoQzHqcXmSRV525YyTRlj06ukx9qDhVFJyicCOT/TC+VE4hkFwNQbVoeXLl5xAVa5vm1ZyHmC4ZAYkQ9HiECkxgjfK/DivdcBDn9qoGCCMF4VTgoJ+kqBU6WD+zlB+J0CoddwDPTQlWmVwaeFvJxOo2SQMalDjQsqF65X0hChdY32fDeDHz60e8sR+8qknWhta1u8X5U2hbYsh4HzhLZ3hgNrVGt2cH7Jnvv6X/oWsa/83hftzNppW1pcto57ky07vX3Gjt9y3L3EU6+c8Czve+/+pDVbbWvNzlilUreT2yu2MLNst37wtrSuORhZf7tjT37m8QzoCUzfc+xqB3Rscet0Ow7YX3joCfe08UdA71jK3fDfP/PEBKC/65brHNAh8L6G/qmH/dVxtwaD4Jh1GmZ9VLiFh77dt88/9GSG6pR4d9Xx621QSYBu/aE9/RlUvEt70NHT6wHoqFvfbiX56g/s8fsfYu77ywAAIABJREFU9kx4xMVgDFzx/hsLQFceYulXrKUj5H7kwCH79V/6FTuyeNB6g661ay37iXf+pFUWZnxnwLmHj9pH/49fQ+1FD/lv7WzZ8dtvs5NnTvvhQe2Ztu9GePATn0qFb1ZS1b4rP3DMVnpbRb4NvA8oLuSG+Pp4Xo9UJU3949t2godO5chXlS/VW9NAQBUplSkjbgro0UhVFcBn4Ds17HcpChjUMGSwFzp70+pAcbeQRrVoJBBoOGexP7xHSzfvAvWKuUGvfwpGqsem6Tg/O3wKoKtxRb2sNIQx4YCadzlFw0fpz/EQBzheArrOu/YVdNoL0D1y5ccv5FA6kqQF0PG9GxkB0F1HZ0CP+9DV4MKSNZ4BPcyaAHpEMral8S9iFw0g8AT0CKMxkAvH5eGoOH614AdmuZN4tB7YKT0PezdDpjUQAjoZmB41n0kmJKAzdLyTAT0KoTICLXfei34VVgwKS2RPjcynFi2+08Il6kEWVjZq2wwnK/2wv7SU9zJUuAYVBZoKCBPmShsWlaxX0Rorq5VO0CQzkj6kJ4W+TNlFWjIpj2F+VQieoY79/PV0+IDeq0aPJvrhe84v7vV9nHo4gJTPxLWxMAKVqtIi3q8WuPLCLhojS3c0dA/97P2HbP/sgo06O9as1OyTd9/jK8VIhHv51Ct21oF8qMgwJbHxQFVUg2aRGGx+2rSO3XrH7ba5vmFHDh6yzsZmAeio+Y4d3gD0UbPmWeK+k2MPQMd4EUr/3P2PTAD6Fbff5CF3yEJrYPbMvQ9bPVdjwYEp77nzmG3XzXpYI4eHvtW3z38GJVhTIqcD+i3XeZSAHvqTDz4+Aejw0HE8axNRLCjOwdAe/xQ8dKxuJ0B/z/tusJ2c5a5GNYAc/886fNT+81f/1AH96QefsNMrr9qR5UNuedz1M++3l1ZPeaRs4/SKfeWZL3gt+bX1VVtcWHKj4kM/92GvzodQ+pc/9yU7dfqEnbX/sLf/yuop++A/+Tnr1kcO4tyxwX7AE9FtOxHUCehMKou8gudQ1+i95PMIWNEJ4edSMMpbTWMeSOTRGLWa7GMCdM3Sp+yj7YmlubwsSvmJ+TixXQV6ndcJ0PweAJ36gs8vjKmcM+Rnh8s+6Hgd+qkJs5hP0MSr/7Va2SEab7dV8EVf6QhxvJxH6giE3MvmnWN+LUCnh+7jyh46+IkeOubA2/YSt256pAx4rzqLxL6UKc95VqzjOGkU0LkpABn6ZnNzV7lcdZBokNKxwrOYPAz+R3QHwF4A+ut/5PuKNfSykDuZSr1KNFgwP5IH6uXbHjBovQ+N4jM72cNkZA99Gqi7F5yzvBkhIKCbb3vAM8bF9aOVF7M82XcyQbUGZkpZvrSsCZhu/eftFGVC4RYUDoSRPHVVCvgdioqArsBMwwQhHD4bbemaC75nJStnoLxujmsYqSjzAFRRcQwx2c8tzAzoWAfH7/4d1rbEK+Iauo9Vjg8kY3mWKJJrcqWvqBTjtiPlB45HFazOgYb71AAgXwEwsA8bB31snlqxuVrDTr/4ilUHI3vdhRfZfXffV1RI83uwvr296VvREBquNpo2qJqd2dqw+fklW9nZsGO3Hbe5hXk/8OXf/X//1veiYw09FXTJgH7z1Tasp8I2oNVeIXdPbhmYffbehyaS4q6662br5Q3zzb7Z5+972IHb19CrZpffecw6GdCrw5ED+rMPPWlVHINaqRriQkj4sxwdA1g/8cBjDujYPQLaXHf7jb5P33NN4GEg5H7fZ7y/9NDfddd11stOGoELtKpXav4f+9DhcWP54Xd+85/b/pmllEW/veGV+pqtOafLXXfeZp++516bqTVtbW3VZhfmPQkRlfXazVmXkN4Ixk/TTp08YQcWl6zabNqPXP4Ttu+cw558izV0yAu8dPAdM9yngQkUmuuUPeQ/ynUMl79WyJ1yR71CQCGflm2LUx2jgEIwHAPQ0Kv8sfQy5IuKG9eoc0XnQqOnKvvsX5S/aWDu34fCMiqH+rxpxoKCoNJHjSf0kToNehuATpDHclNyCFKULzqA/E4BTrHH25eEPO1/1Ee7aZ/W0D2xLXvoPOecgO7noLOwFq5DH3GME7fYeWJf8tQ18sB+qGNLfY05VkAnPbjUQFqz/1ySpGyS7zxCYZXdgP7Gv/P9RYoiw8l41QdMW1t34cBaQwmgqwKmhcJ1YHqD8NCrNRzykP6U+TgwtK1HzpHpnYCwbjGhIYtVvXRdQ1ZLrmBYXzoZn1amWfkThosAO60htNNo5TKX2fum5UjFgQmLIXe1vKGMcKIPJx+/8Xf0lzQjQ+C58Orxp1mRUaBUCSpIqsXt8ASQzoWBKDgETPJDTOagkYB+YskBoXu9l+1x3pXZaRSQhjSelF8iDVWhUFk4j2INfXnRDwPZePW0nXfoqINVb3Pba68jlPnoQ4/ZidMn7PD+w9brdRKYN2dS1RlYt7NtB0dkXF9+zVV2yZveaP/uT/69NeoNu/C88239zIr9HpLRBNCRCY+1bXjo6EdzOD0pDuMloGtpWAI65r49rNjn73/E6jnLfVAd2btuv8m26yMbVCvuuTc2e/aFh5+yCo5qhSGLLPcbr7F6u+mfPZz+wGOeje9HAhPQK6PkoWO9Ddfc95DvGSegX3bntQ7onCsqFgC5H53a2THkzC3NLdjqydO+nMGkOLR0YuO07Z/fb9dff7UNuz37wud40l0q+oOIxtag47sBFlsLdu11V9kzT3zWPfSVzoZ95Fd+0Z4/+ZLzD/gaES3wFd7DewHQ7wXoLjeBQSgLNFBVCfJ95KkIYARGNY7jPfjMJclpgKZLTgTjMfAwSxxGWqoQBvrzHl3/pkyqUY2xaxRPvdtp49N+uiMixlDUj/hMXapzoPJJr1ZproCu6/pxXsA/AHU97ZJ6Uz1yHUuMEMCoU7CmHvpeAZ0eegYglxMFdNYR8ChKAPSUpT8+z131nvaDeEpdHrcYY77jtmrSSrFYMRJteenjXCmuwOs3/egPTmxbiwyDh0DANHSF7wjyHRTfkJAtPTwKgk4Q13NpdQAMavUEiNpZFSIHjZ0dZyz0gSGYBIA4MQfmVd4XmI0CMno0KjjxHDxC7Zg9ABIFimDKCSHzki5UEhwnwkYpVzP9ReWBiaJRQW8VE+rWt6/VpEx13fut62FsFzSAcYD+wHthboEyVBmoU4mUWai43gG9mkJe7D8VKpgZSnUqoMO7yOvnakRRsSige1tSYIdzBNpz2YLXqMJQJRhp7BWaqum0tfOPnGWbZ1Z969RF555vf/61/2rf9+Y320svv+xZ03f/7iesMhrZbAVBYbPNtTWbX1y0rWHfrr/lZmvMtm19e8u3ke07sN9OvHLCzj561LbWN+yzjyRAT5GYql15/BrPcAege/hrCA/8EQcp/CGzHvu7ES73SMaoYk/7wSkJevD71Xcd89+hKNwgeOAx/x1X7GBL2K03WLc28tKu8NDrnb498xlsS+v7GjkCjVfcdI01Z3CqXCVtSfvUo5OAfscNvs5PQB/1B/bYvdgvX/W+gm8vv/NaGzRSv4qwHmQennm1bmdOnrILzrvAVk+d8aNPV0+fsc8/8YyfM98b9axeaVln1LGPfOhn7dTLJ7zQxb/6yh9ad4gqbunM+dPbK/aP/8n/bi9857vWbjTtU5+81/bPLnnI/4XuSfvl3/w1++pXv2rnnXee9wPZvOBx5r8oQMT3NBbJGwoaUf4LIRXnwQE5G6R6PdtRo54yNG4jedH6px4yvp9WKTI9IwMy1tJzcRcCOiOZCqi8RiOIkE39Hu2P9VsKbVO3RtqAm9WLjMCI+6BzeD9eo2xyq5ca9EoPzKMm9bI/eC6qKi4uLU+coMc+UL+yf6o7tJ8R4NkPGqY6vjj/fi10Pw7IylvWfAkBof6cFMc8DsgpnoXqbKqTetg2nZcctY+kNaPSuJf4RwcPbTUbTcc37mQiDinNi3C6FB/C7zwBDkseHG/lTX/3ra7JFdDIFLgIITAMChOD73WfXLPZsu1OqpRDEOI19B7LkjXIGLjPt3KFcDeViw5EQYKCBwzyfZ5QtbKOq++jQEVg8yxP99LHx6hiYjTjdC8PVRlG22V/i+UBMYwY3qaRMqERsrLhs5gYQ9DHc7mvHeGiHs6S3iMHQEOCqvxoaFVxfO0e234wB4waRGWBfnN9lv2lQaNMr2FEtpWECbCQQI8MzD5SSeFzsasgJ6hQYSWmrni1LVirACwkycCSxndUHrSMITwA9e52x/eeV1GYA1mlENJ6OiwCtKQR1m62Uq18EVhPIMxb9QDwXtoWERbkg8C6z0YGDA043F7HATXH0R7yb3INeoSj0RaEEYIN7xxg5/KD32Cn1mseAcEBHthnPtNqeYU20G6HNaRTWSuvmOXGRc6M9vv6PQ8HkpZoB1tdvD2MGcd3jnpFyFGNP/QLj0biKrwgFtPgedGUQSy5YH4QOuY2sgIE8XyeCY1lnWx4+2wjoQcGUq3iSxf8U0CkQRj5U2WYipLGIHWH80beoaEFiwpPpojqpXHSUOdzyPOaVLrbwwbvpn3j5Hv2xyM3qJOBucuK2OUFa8fgGd9ylgx0HKOKV8o49QL6Tf2iQKUgFw2KQq5z8RPK01hnJl05AW45ZKxgwkRc1W9lxjXC0ly2oDeu+rJsF44aGL51TkqXRqNKgVn74o5OrtZZBtTUR2yLBlKx3Av52EkH47D/Hp3lWQAIraOGRF7eLDL1w759jpX9nuYA8jrOj2Nulis1wMh/ajgVzo8cguW/S3SX11Te9GNvLdbQqTjVzceEkAmp0N2CcYsSIde0Lq7Ajc7zP0PYCgaFpZeVDy0cCi5+JwGpHEiICMiazBVBncI9VSEgoQhrx5KpTeGkEmSWOfuMV93GFTNRKXgRkHm/htsxCXt50LiHSX0AFt32gDFBWVYaAIBkPVKpKEDy+VGIE0P5itDEPl61DDkWNdb4HAqUh9uzRKkwkiGpKOlpKENj3lE6F3OgkaECEDDGXPpXIyc0QD3CMRpaI68jow1GOhhVAv/SSuZSBSM+1Rq2TGY65mQTRoCo3HgtFaPSE9/pLgrtN8dJhcD5iREw0gftMQpGJYZ78Z7WO+SQSp6GMIr7lB1fqyHLaDAVMuURIgSpxkZV2fyr/ETlSQ+RcqjGFu5T+de5p0JzeZOHlgE65zvKPvkOPERFqPTkXFKW3Y6QXI9a9mZruTCWggD5l4CuNBjrmRSpRMh4GqD//5S9+a9l2XUe9p35jm+uqq7q6nnmTLEpSoptUZZtIVGCOEYE+CcjyZ+VIDEQx3F+cBAHBhwBdizAjkiJoiiySYpsdrO72UNVdb1Xb773nvkE3zr3u2/V6VdNucjGe+8O5+yz99rrW+tbw/bj0rWuqPW+CyYBXcbLUH69oaL9KF0iAH2SftM1PZj79eXvNNRIM3s9qznceH3XtKbWNSmTJotrXeb3oBwXr5dk3Oj7AlOtizfsbHwut2eoX2jImvZxp3Xq+bRfvV70GGX7gwndNEhotK5ldWgQeuPD319zroOBrtN9klexDRvcW4dvLVxAY7LpY/Cab69H/Hx5+fT7RHvO9tLrv9tT7nogrzi1sN5a8NamWVYkAB2Vqu8IkP2GHgqkWVi0iNzRiZpAT90PBcJvbK+svOD6CfZg9hjoOUDXQnprU1a2QH4TKliHAPi+Tgvzlry/ls9u1zx642a4GYcKdQjo/Pym7I/eZcTktqsY/HWMyHVAb3PCNISg7yUtpfkkAb5SYj11buEPekB11dP2g5PaZBxqs3tAFCgSiPKysNI5hVP8fWQ8Sb48mPA1eqNh2yBeezjeW5OHxZislKJv8GOvRcxXSK2/O78rw1UyrHXUZtP9JceUC3Wy8zLmDVyvqGQk8H2/OTU38h7E6khh+5CTQF6Ano1HZthpnrXWWkeBmt8PmzU2yo8G3dXM6tk0vsc8ivUa+zXS3GqsUi66n4Deg/JGGa0bwwwB3Rvvmhs/9/qd8sP7EtD5Oa/8Ndf+vn7ODUjXjCPlR4aW11ECRI3Xj6G/1vWALgNSDJHmgOsoXdLLVt/Uieei615ae8nvcC6G+8izA36t/LMOQfwxWbVwTe+1S3Y0B09yOPy1+Yw+/uv34HUGh9/DQzkaAhY/6w1ib4yZ3ue8rVtnD3HAY4H0rtdtBq52hHdgDJrupT0v+dH8DjFoI4PrKh8/x15eHgPbdQdMyRpZqg1btWZJrgN2P2dD/azWxhs2W4DOD/JGyqzUF73y8Yq1p1FZspY+dmiCFtR7GXpAryzk4RlwD85C5r01EbKwrttUtihro+C6DT/cgH5z2/fWgG6CsbbWJQh6VgkZx6sNKgHmZ+ih8W8+Bz/Dv68s8GrjOWusQ8HTNf2iSXB5bxkRYjz8PUi5L4rFpuzOA4kAVpty6KX089shjtInZgn7je/XRMafsRvr5jRSpkOFpDIVKQwZHCYLpL8r5mD0iYBSAB58vAL0YCFAZ/iXgDQ0KPS8MtC8MbXZ7KBxNAKPcNT68ToyRrWp/X39vPI78vr1uleMn/FIXUmf1tuDhp7/OkCXLPCaG/aKSUVZugF0f2+NR1m6nnnSPeldJDGpu8dVhge1jfIZhIK8oeLndqhwJBfaR1KMJgfkBizR6OrfBuzVL3v9lt8TV+u3ptWdhy6F7BW0Bw7tQ9srOk1sXfrnx65xXmdQXAGP9MbjYCjWQpS7YqY+DNmDfB/mk4MpZS6583uW9+x1bm+86DlkPGhf+X3A7wwpeQ88dpHeK7N/0k36jIxc/56eXevBeRSroLWWzvbspr+2lza/b4b6RnrGY4H/DJnVnna/On7bA/lQ52h+Zfwxf0lhKN1rKD8K12ktPB7avdbhOC87/vlkjA+ZX5NzhuDWP/28elCX/pYu8cYW3/MM4WMeugTExyulRATO8sz42T4zj01l0k1WNj8v4NHESiF4Rcj3BOhGJ67j1xJkP2kSXn1fwKIJGALikwTHg8RGQMOr9qXeMNgA1rqvsgRAlKgAXPPxeYCusjNvaWuM/Hld0oqsLc0Tx6v4mgCd1+PnFvli46F7QPdCxe+IedH89YqhB/RhHa8XTiknL1B8f2OQtf3hNH4zc9waiwTaK9KNLFBe1lnbw/nXBlIMUuP2ioQeekplvEaEK0V7lZyosXhFpvlnhQRbD1vHqjXYcr3UAOKzSZjrmm+XeOTBzG9EvT5MJtU4NAato2Rfa621lxLXXnzM4LBM/94w0nMON/4mS3cd59V+NEOaIRsrc1t3m7uGupSR4WXCGzj+vkNQ0TNcty49oPZgYKDi2hFrLZ6k0KWoLUs6ScxD9+sstkzenZSgvqe1IT9oCnMdctPndF/F4P2zPw46vTz0xzD3MVfJgBwA5iB5QOf7mzriddljXwLdr6HAUHOpfcz3PKDL4BgCusYqne3147W6cZ257feff0atv9e/fj4F6AIe7VPpRsWO/f7TM2md9exDOeHnZDAPDTob47oGfHhapb+OGf480W5duSVj2cZHhrEsUX8O5f4kh0g6WiVsQxnRHPqQnTfUBOg0KGjY+rXxz+oNio3eWpcWa2ySDZOdL/ze1zuvJIdWoRS1lLgo9N5L6MtSZATwOnwALaIWTMIiQZByp3VlNJSLa3ngkbU0tBz9dSSwHiT970NF8djEr+swmRDllZHASM/urSs9ozYSxyuPSXOkcfuYmfdM/bz4jaR18Bapp9zVpMWvATOtSLlLgLwikELdKDCFOGTpN/158F6Bau50PcWwBW76rN0niqxn+ucd/+rn+1rwcwf7eLAT5ch+3loPb6TYRqWh0qfZ2lteEXmAllLy4RR+nj0MGEPn+DVv3nBShqsUhMahOdI66bv827M33qrfGDFr78orMxmt11HuMhY5XlG3UkpWvkYwWzNV2ofa4Hxexdw1N359qUzYhlUMh5cDzedQ0Xtlfp3i9MrTv++VuIwOKjLbW25hBVRezrzCeuw51nkHTP6TrOuzmi9vfEjvbJ5Ja7H2lPVZgRHnjgyTBxz/HESU3mi4MmD9NXQOg1g2Hx/vdYvk9vHT7vw+8ZTvcL55DR/jH+pZfn4Y8nh8/H0Ml56q/y6/p/n39/fGhcbCZ/Q6XwaNjCLJ/VAWPDhdN7/S235cnzGsek/kMf3lxyh9rPn039f1CegsHfX7y+t7Pw6/hwXodtrc4J/fI8IC7XGPM/TQWVqr0rvh/uPfagw2NNRlsGnuNJ7gy3/vzU5/+AnwY9QmG3rvNJKKst7EP3kdlSjoO5oQTaYezCZ5nfCgXriyYLwS8ZSpB3aNT58dgpIXSClifVZCZ8euEpgcoGu8mnh+Z6NA156ZLzHzAustK/2uOROo6HU/P8M54t+aJ512p7I1v0k5rpRHgw6y3DlmLfR1RpV5Zxbq6D1UjUVC4+d5KGRSivZczBIvi023ODEB/A6vL3bCA6LfyLZx1lnjureeW2OiQvUMg1fo/QG8bD3ZK0SvrHQfjsFntvL1qxwEZif37SelgAQI/Ft0tR+TN8z4WV1fxp8HdHl43iDx8s/vCLB1P82d1tmXs3hAt3WgQmemvCuXlIzLyJRH7vefFDbpPju9zVGW+px+eg99qFC9Itb8CdA3MuZab2qNN+u0zvpXlrmXNS+L3sD1YENlbnO89tC9AS4F7ZWrN8jsmqwt7osENiEb7yFrfYbPeTXOPn/Ie+i6nzx0Aa4MRa1zr+j7kjPuX79fh4avnzc9v4xFJeh+BlXWL/j1057wPy0xLLxqDOadO96X179OB2i/0eiVzpfeEiBq3/k18PuX19X4dV+/h/m77u+fT9ewuVg7BMMx+vtIZ3lnR/LJ/AHP6AiAJT+SB68T/fPY8beDPihDmfOM62POybp1q06MEw54OfXzrznwOMN7a3/YvH/l73/TAN0D59Bak0KVEF09QIDlqtgAOifGA7o2mCZDD6oJpjK3OMvn3F+Ug4TcW1se+AQAQ2DneDwgaMEsNCC6dw3oAmcPghI6jl2bwwvA0IL2gK3rad54DcXANN6Ncl3HDIfCoaQ6LqzoZ9G4vFbMFqTrpKDNvA6SlyQImn8ZNFREo/H0MUAfgrqOf5RC0rMrKY49CFgixXmgclVJncYrRSVh1ZyIPqQM8Ht6JgGqB2hvSGpz2EZTCxXWsg88X68Y/Hzx+aiE+JONjRhDZ+mVxs+12mx213rSK1I9A1+jocU18mDLsfA6vC+7nw0NYSkLfkY5Bt7Q8EyCDqfheIeAbl0K17Sj5kvGnNaY95L88TXJn12Pxixr5ddZ7rqGVxhig4YK1YOcvucNOhkUknOvpDYyoS5fn0O5e5AYGnsql/08yt3Ln9dfNj71UHdJccP9q7WWMeOfhyVrCl0NDULeS/k1vOYwLNeDVbn28K9aT/M63gjT7xqHxidwkrPhn9PvNR9D97pFOrnIc8TRVf7KENA9oF0HXDJapae1XjJo1OVToOP3Ja839DS9nPF96Rs901AOmfTqdf/QsPEGtPSMDAWxj9pv2l/eQ3/S/Tcyv9bbQ6PLy5HXJ4/h1zVJcVp/v75PMmY4BjFw2u/Bm3/4n3V9PLxXyt461INLmahsRgtByp0NqEQpUfl4i4I38ZSPAEWD1sHwvipyCMy8ppQKr8ex+PIejtlnSEtheatMXo469ChOSkDn2dc00WWM8Hv+ehqPB0Vt3t66bjfNF5QQp+QXKVclGnpQELgTXLyXpg2hOR96cQI8gUJZs861V9oyxK4A+/FSCClVjYt6NM36/gLXGUTeQPCGkO7N7PRmbRRp3J694JhUaufnz4MBx+oBUWOUEuRPrbffJDIwZtPxY2VX3nrn76r5FbD1HlUfGirKCnt7B5ssdw/8/C7lTptdCn2oMHRdrQvnUes9VGLXfVchG8m2f25vEGuNNHd2bcZdrTHSVZaylwMPQvrdG+5WW75mOLTWXqlJSQ9lwz/HdTkifn09OAlENsbaOrvaJxZJ/+g5GIPWfHr2g9fic3PPcR8LGDxoc5wK/10LeGsDm2WP2stS4JQbdavza+8BPdx4tr2X5A193k+6UHpBRg6fh9dndnsfRrvSgF5+pYv8fhawaZ54LenV68BRcuON0Md0S1laV0RdR3Ms44wGp8JfXgdIl0l+NVbpNb6u9r3D8Xs9JED2gD00FrU3JJteDoRZ3lGQjJuMrNk3f33JoXBsuC+9U3OFdX2vAcml9jvzUPz8eANCBrt/Hj8OSwrl+B5vC/AZNTG8pzfifJb7Ez10vwkllPI45KX2HhYTopLHAN17rHw4Xct7/R7QbSO5pjD+afg5CpRX6FKYmmhZWVqE4caVF8XrqofuxmJe11CzltcDqZJYpJA1dq8gJfCcXIGWT37RPPB9r+BlDAwB3QuehJTfs6QftlddGzPeKKIg5cXSMs2HimCjNF128tBLooeepCN79qFnPlwHbyxs3rODcUh79dSjhFxj5Wui1DRuzanA2Z5xfYSr5syDihS6Bzf//nQN6Fobfx/+rrIyv5GkYBhDn0xmG0AXXawN48HRz+dwx3lFI0UnGfOtS68DdM6Rv5/kgj9lEA09I82dNWRal+3o2t4D0B7xe09K34CJlHXEjKyrrGntV3kVQ+Xmn8EbMf6+XoF5D/9JgP55MXQxIPzuENDVNEeA7r0b3csD+lCm2WTI9uca0DX3/Jy8OeWtaP2HgN6vTZ+gqn0rB0fGjvSXjF3+3X/mKoausQ338XVg450uAch1BosMGo3Zf0aGD2PIAnQBtmRPYK3P6n0PmJozr9f4Pr8jOl7y6udQY5Lu1Hr5edBeGnrQfr9cB+iaE+mEJ4E5X/f6SZ/zRpD2kPSz9of0DAHZ6wm/v/hdjXU4Fnv+dWfIzwN0j2+af48VQ727qUOXUpdS0wBkdQ69u95DqpGNJhsvXHWW/qG9cPhFM0Wxrl+nYhKVOrRmjFZeJx54S81bTlqIz3qgvZUcNFdvAAAgAElEQVSsZ6CAiaIwT56nZTHGmvXHm/KfDBdNnl9kvygSclnmUgIcg56Fr3FONKdaCG14fs48jHUpiubHKwaBIudFilnAZ+GKukTb9crEe7Da9LqXvv+YF88s96TvC/+kfxqzn1vNDUMljGGJaeHrQ69UIQOBqBSfxsoOb/KapXxlAOmZhgxN7930nnY2YsPUq06BQ4NBpwVq7fS+zXXAPOf+CFwpIVn1fr6GysbPleRzKI8y9HZ2dj53fgWKkj0vd5QxzxDwHn5/qDGPYugapzcAtP/8xt8oHWYRp/FjgC4A1zxpX/g58GOQ0vWALjnQHA4Nks0+shyOaFNlMQR8zY0HROkAm++19+U7JQ49dK/chwtBQOdcENC1T7QXJe/XAeWVkdP30aCnLvnme6K5pYwlU2I85A3XdbWuculdtCeBueZvaHTLyNFz+c/ps75Tm98DAlQCOil37zRJFv3aS/a8jhFgebDTmvG73KdqHfukTeAdQOlaP+fe4B1S4mZwVNWGVda9teYas7+3l2P+zh4Ufu71vvTkdXPmX7Na9jXt7u+vfTGUP28s2MnqNMo/x0P3DJifF62fDIbNurz6t/vDWfgBvxk0OA2M7wuY+FoPlI3FYIdUyJAikDcrpSLBVYai7weugflJlkL3QCZhkmLnNfk5ecmyoPjAnkaTgAjQ7fjQpG9/qsmXN+iVtQfCfhNfnVCm73lPSPNGQPchAs2jxu8BfQjYem55Jh7wdR1mKdPSvw7MpVy8ZfyYYiegZ6PPZPFq7F5w+bu8Fhkt1taTXa7WHro+L2qR16GH6gXdGx463Ygeuj7D5/LzRdpOa+w9HL2WZn09r+4todd8yDgQ4HrrPoqZUMhs96tOe9eBilcC2itSEqIkdX3tI46D9/IMwXVKTZ/T/F4H8P57XunzqZf56jPzrzFq0w89LIEW55+A3h/oclXL6xWhlPqT5tczcF4Jeq9M8zecWyYD2fq4TGWtn4wOMVwCL++REdApk0xuleEj5arxakxSpI8p93WZmPfQZXB6negB088Tc8T7+10dZsW/fb8KhXy0J7SH+Hee90cr2ykB6zyCjW5cA7x0rgeNodHqxyfDSp+Xoap1lOGh7xAQFUP3OlDX8bJ/HaAM513rzu9z7CoBHe4hv84e5Iayzmv4MJ7GKN3GtsgMHUmveYfiOkD3+5dSb6dFDubej0dy6OdYY+dPtUTW+7q//4z/rvak/USwyXK/Tjd4GdazaKxaH2GD8M48dF3MA7EEUA8nUJZg9O+35uENLWh/HVmp2vheoHhjA0/XktGDjx5oCOjeUrMNve7WI6vQv6/78Tk22c1rr52x8xF71LM3t2sbqmeU8tDk+UXSwsjq5li9Zag5laHBv4cGiXkH5mX3dbQyJLRJ+LdvXCNhloFCIMzzpcXQhxtZ6+aVrH8OM3SaFtl4sikb9MaUNqAMIHlGogvtede1oL71ogBKeQE+xje0VqnIq7JC5pLKpAh0HX+GgHIhPOMRJ1SoV2Dk512GiTeUxALwGjGPT236Om5PlT1JOTyuzPs7yYLWeKXQPTPypM26UaqD9R/Kg/aB/2m/U6Z0pv2aYfIMhNb7OsrU1sJ63lskb1MHqzl7kpIdKiztTd3LKzZvGHpA1T6yxhrrntQe7D1g8Xfv8WpP2n5aN9YQ5e7nWdfQnhfAPabk14mUbP2qvefvzevp3h4Iru4jJ+fx+nN9h+uoxh9SvMoX4d/L5WJdZ/1kD92voeaIY9wYZQPhum7f+/X362ef1RnfOhJ00ORLjKbXyx6ceT2/Hz3gSCdeZ0xJBqTLhvKm63hAl17me7bPWFa4XG10n+53nR4e7kFdX2WfQ2NF6z00SASc+jwTS6+7tnSp13l+bf6mgO4NAN2b19TrWk85SlaHPlwsCQw/pA0rKtqDKz30gMcsrk8c8gkVUooCPP3t6WhqYhP4z7GQeM3rqBYBpK4r5TGk3HQ/gT0nYkNxR6G1HRWge8rXgyfv4S1cTSg/45P29PyeyfDfHQK6QFL39caSDAHF0PVdAQfvbY0RKlqovaege/kN5IVb7+saBPRkNN6c5/sk4fNr9phht46h+05/EjoBuge2oXVJQM9XOUbr0+c4bl2fn/XxI45B8Tafk1A35QbQpbSHoO5Bxm8Gtn4loPMC8sw4Bs84SXkNFc7wdVHsfF3Jl5qLzwN0GUzeoJNH4g3joTEpQGfJJWVYY97I9poK9B6aVwimFC2Ozp9XI/TzI5AbzqeUlRSr5l0//VilLzwgSg7sgJbB8af+u9rT0i8K6W0MtDXYi3LXdfWcfHauheRqOD7SM71BcfX8w/vLERkCev+5/rAVeeia6ytKnVUU6WMHvygvhuu0Wi3X6/ZkD10GjPSa13ccg4z/zZw6pkUG4FB/+X1oZVeuE8AQsMgwaU6G4CI9ohCY9ITmWbL0efLvD8+6Dvh5LRnbkiVdV4Bu1RrOIPH62d/by4f2j08q9c+p9dYJl97g8167DkOSrMpg5Bi0Nn4MXo/8TSh3yZR/Pn9d4dRGf33x7/6GNZbxkyBBkXUsgaAwSsDloSPo40/8JyUuRTS8rv7mZ23R1/QU7VNNpiZSCnMI6HxfC8sx+A3nr6ExeO9dG21DYdvJFAHitK/FFmgKhKQcdS1ZgH7z8Dui2KRwNE8CbA/UBsSkGdcxYBkm/KnPKVFDz+YpJ41BFmpAN8fVYWvTCeCV1MO/+VwSTHnoUZp9BtD9xvUKXoK5eZ/P0LVWdihjYKNs16/JQ7lubUhXrZYrs7Q1LgG65kVzKOWh9ddG94DuPQe/eT2wetBn1ZQ11lkrDXnbUsJq6uBl8jpPQmPRuml9/TM/SanxeT0jw895FkEKYmgc2LPSoAr6M6U9iEiOOa7rYnACYuty1TWfqcOWLFJe5EE9CdS1PppXP17eR3vVr42ARvW3qkMfgpLu6R0G79HRkLS5d/I/VHzau97Q36zLOqGJ+2dozPrnvW7NBeg9O9kzfHJevJ7xukPzwfd7A7VYA9HjHvpmfhwDpP2s59NnhjLmxyqd9pjMr727zbhc61fJua7JZ9Je0J6XTuL4pR99dQ+/4/WdDBAZgbqHxiRA9zpnCIAyanwozvQA+zCU1YZy9/rZz8NngFwOpAFRXy3hDTkvq9QBnuEQc61rCtC1hwWwPsQyvL/G9jdJilNSuNcpMpxkRHi8Dr7w7StA94pL4OstXKMpXbzTFA8BfZ0l/qSkOE2QlJIMBLUMHU6oxqEF8h66FLoUvqxDCa/oSo1Vz6ENwcngJJnSW8d/lRTnFYo8LoHg0EOX0PF1zZGu67PkJahS1AL0jSJ3VrY3JKR0pVS9IcP37L48Kxvs9lVbYpcBK3v3xT14M+FstchN4bAaIaTyiZnI06Gt+45+YZRSr26+awlWpCDDvmECk2bSREkzfdjAkpGiADGPXi3ZvrXFEg1aHmVKIy2IENHzZUlbEqNmPNmULvojRAMyHv2hMIz/i7baKMS4PwZUa2XGD6/hGoj068/GOrEd/8mqdP4vbGDnh9P74mw0CVB2dX+MKBOWwthajpKdYMldpiNH6w5V0R+WwWOBqeRN2TB7n6Q0f9KVs0YWAANF/DNf5kh5yEsb2BGpTLTjPDdRAB6RapsOnZ2ZziQsm/uws+NRG4aBYiZFsiSG9G5sc8/n4t9cQ9Xxdk3vEZpc8BhSPrQd0UqlmyBjpUDX1zbbYSU0mA2QGzs/nZ3TQ7tA3zuccsA15CzxKFWe2c4aVFvfKEA9oqGeIFw1iJv+fr1H0VLiUAWc3RZVUdq89se29fPjj8M05bXuWS0FZiEOzgNr4NMQAWPpJdeNs9PP9foYOJOhOI7QhrC+/8x34LOkbdgfSUs5YSycz8RDehjC4/jX3d8islD8PJMv4xBNtJ5DdklkDgnniOE2Pg0bTbH7m5Xz9cZS2VKgQpsj+rKULz4gx881GUeprfkKNVZdbXPKo2x535ZH+TLxjzqTz2CdKWNknNcWaIsSKeUq6FBGQBm0dk9+h/ISWSyyL03kufb8vjU25KFKTWfraYawvWeBk55x4BmKa+aBz0RR6eP0pllNHzB/hPO6Wi42ORTSkd5YkIHGn9KF0mXStcpz8QwtPyNjUjrYG/0bh4PHb19TNjs0IPt9uT5eeB2iMjClDAwYVO8ta/zeSNoYQXb0MPc3jzC+AnWPP5Zj4M6ZMEdofX9+jiwpO815FpPPyWfnf57hEL4ID21s67CPN2L87yzr43PzOh57bS5piFDXrXNB7Llf/zu/YZS798RkZQg4vHUmcBWlQBCxxCjXscYMnzUF/Bg9sS5P2kz4+nATnxSn9/R97yH4CZEnJxp2aN1r0jShGq+8XROi9XnNdkjLExq7iPb1i8rvehZCAqJFFWjzOxcXF+Y9CeQf2yxGj12lOHqhkFWo09yGXpz9zZPOeLhJH0RHE3aowtZOYKNSSsMEbc5FT1AGCSp+hloirBGjRMS1axNr38ueWQ1BJuwMuKR8QcOHnhCFhxAZ9Iq4CTpkbYL5MgXiFPezGlUaYJamiJYFJosaW6Mx8rDDKuyQmyffIW6oqMjOxKZ0WDalsIXCCzzzm0qPTS84DwIAHaIj463tKnRxgzpoUXQhwibAqAAy3oObKmpwnOZoJiE6kkhNi3DVImhChGlmJ40VixOkBNZuhAQ8qIZGUh+XpxLkwS11EKJkWGmUIszYjKVFwHJB9kiIEiQVMMuBEW8SxijiEOdRh2XQmKGUdh3mDcB6giBsUSYdzrMWJcGojJBEPNAnQNPRKCvRdQSxPkaoLGVq87amIcasWH4nRZzGKKolxkmIEdkGtkCltk8TrOIQBVurtiGiLsKkjZGyZwQYJmtRhTXKqEWbhYhaYFaESKveSFmOAxxu02BIcHAWYrpKEDaJrVvMypCoxFm0QNmVBqymvCkT7OfQFzIacJheIe3NOmfOat0aKBKsi7DDBXI08xBh2eDgMsKsHaHuIqy6BkXEqQwwjWmy1liFNYqgAfE0ayLsFhFGTWSGXN7UqGhIpBHqAFgFDVZxZ4botARGRYOUZ9YHHZbMQQs7jPMWEZ83SlFFAZY8tdAMrw4RW7kyWTLoUE9SFLaGAeZhhnmboK1brGgIdRF2mxR1EODRuMF5yjVtEbUNZmWHUdkirGjUJqgmKUrqGzYTKVtM6gjzNsQOje6uxPG4w3ISoeT+LCvMSmDG+aah2XVYxJz33tih8ZUVHeKaBmlkYF9QlnqTw8Yem+FHXcA5Y0UP2YxeboIgQRswmbBBXS3NdpInLX0tkPRsj9eRAh0xcPJIpfsVdvRZ7kOWxhw26jFjyq5OfPSfu8679rqe4TqfFOd1qPSwd/b0GvGATtDmtLZ+u2/+KQqjtqy8p4H5uiJGOJVlvZGhMct40Tjk5Ep/e+ODN8uLvgrKMx9y5q6bbw/2HGNFp8NVSPxaQNdAPWWrCTJ+n3T74DxxD+jewvPUj113PRGaR02MvqMH0xgEnAJUTsKwE9HG+lo/uWgaAakEVoAu2lIGxFDoFMPw1L5/Ph9P9CEGJY/RwvILJuPJrmEeKlsv9gJx3fOpn7juo/EZ5UVFVvcx9MhM9673nIK299IJ6Kse0NtgjDaM0FDhRA0SFHaWeFeTcgpNKdVroKZWN9XAjWaND/r/6BoQ8NuIHmaHrEmwtxqji1J8lJXI4w5bVN4XOSYXJebjiSmiVQQUdOC6EOM2RoKY8QXzfuuqAJvjkDZm1zl6fLS8x3Fqm4fzTlAseUQslRTPPjcPld4KPavCxl0aYESYFCGymsDVooxrHGc5qhG9JAJeZ4DetRHadIQ0DdGtTmEmTTdCGGR0XXsvjSGQFqjzAk0Yo0wT1GmM1hyyBkmdkyKwXvD0LucrIG1CtFGMIgqxiAPkQYsoiZB0wJjxXh5kQ7CKW5yMapRkQfIYaZSZYdN1TFQsga6vjab1b6yFldcF6JoADZ8B/bGv9LCKcoFRHGLEBjFkMLg+aYRVHCHveM0ESRtj0kQ9oJtnXaGMK1RRh4L42gCTApjQIOqAPAPub9MrjHB7NUaWJ2iQISSQkPkIcpwlC1RdiZjDpYcaU/Z6BsYUY9dHZruyRkYGowtsHWs230+YSBRggQLFNhAWNe6cJ5g3I+RBjAXZkZhrFmBudfYVlmFlxiq/R0DfKmMkNMyixACX4Mvnpqe7RI0iDZBFESar1gA9IqDTyBrTYO3stZBWbEhADlHZwDkXBOTeiyeL0k4y5E2FqA0wCVNMuwRd1RrrlHUx5kVonzuctjjPaIg0BuhbRYtJBcRkVqIQ+ShBxbPryWi2IeZ1jGkNbLWdAfrhpAf0nDcvK8zzFltdbIZE1bW4IKDHZIlC8965XnHFo4NpeAAreooBjxPm9YGEhgllIuVqV6hpspOJCVKEYHUHOSbyedQffZKZdJPAinvPJwVKh0rP8XMEdP70jtswPOABeAjQbMwyPO3Ng7sHsOvAnbpCzpXG78PHwhw5dPzbh3CMdTOp+iygK2FQ4G46t+xLXK+cUqqyqwNgeBl58X1YpWdCvbO3AX8SifSv1n0QPIsgh87PneZiMz90zmmUuCqJXwvo13nF8sY5yGw0stlQDMl7kqKph9bXBqDXI7QGGS4hir/3ZXE9BSqg92A49JC9kGlidB9NjoR2M0mD41O9weE96WEczLMZPvbmQVdxdB/z84LPsRHQ27a287z9Pey9NcNBY0DCqAXVPCzQ4CQhTReYR5DVvVI3SpfnisYJyqI1LzxpUyRdf5hJHLZIItK8LVZVbXQdVaWFPgjkvH9HUAx6QO9JKVOETdwZbUkwoELdrkfoohgPw9LAfpuE6EWOZFFiNBnjMgPymPQlFVGISR2aZ9OwsiDsUDYFqrZCOh4Z08OYOi3uWToyOs1koamRt7WNj6DPMhtSoKQSV01hYydIx02MpIps3C29ubhBHpcI4w7WPqei28X/R8izDMyQT4pLPjmKmB5UjJoKgsq7AcYEz0WFKIhRJxHKJEARN+jC1oCR9HgVhOiqDtmqQdAE9jmju21TdDYHNLAa45NJXzeouxqXCZUCkCyASZAao2LhE8o8OiRhn/RoysN0DRUus9pJLcf9We5hhCrPjWmg102lbQxMGqMOIlR1h7hLELURMs6PneLSog5qVHHd08Z1ZNQxqfR5F+BGxSSxDidpg5zMQjRFjggnWe8Nb1c1kq5EESxsrHGdmGFykrVGi0/zDildRgNHUuktsqAH8NOwxqfzAEGaYC/v+8gv5r1H+tRFgnGX4TKJcYnGZIlzMLEnJ2ATkChz9EEjM7xooNIwND3BZ0hC5AnZIIYsQozCGGlJRoZz08stQzAE9rat1lQ990aIScFr9zuMJk9Nap7GQ5Yhr0rkDA+QpeGBQJQNGkBdjKQNzLi9TFvkCeeWRluHcd0irluMYhpDQM5Qip1bECMNEqR1iJSUPb3rtsRlCpQpjeoWTVlhVLUYIULC8FDXYkVjm02AuI9o0lUtAu4PhnYI6AxLMdTVhjZHI2NjWoRZiKKrUAS1UfOxjTlBXIfoyNClZCl6/SuHwrOkyg/y7/kYrmhgDzbSX/KG/Xe9A2SvG3Xcf9s7U96RvA7U9Zr1ondJcd4p0jNZyG6dJ8bP+rLCXwfoNKapD/nP9HDVg7PGW1bsZNpfU84j5VH4ZUbA+m+PFYYFZGsow86hk7MoJ9B/x8+D3Z/zZicmXlELvxbQdUHvFWuiLGmCFtraQrD42/owBsWwlVQwtD54DVrsnAT+5AOKRrf31pOgBxwKnABv6JEL/AXOvI4ySy3e5OINFq9ax/0khEPh8eAqQPZzovtpwcUqaEF8yMDTQcZ4mDIi5dInFmp8EhZeW9bgddYpPd+TjMAYYlq1SMsGUUUKq0UbR2jiGCsKXxAj6mLzPNK2A1dsZO1igQXtd3o3fSimj0R3gXlUFsPjpu/JFKZLoKVSDFr7SY9t1MYWqz1GYXKwQ3J1UQCrCvF0jPNxYPQpr0uKc8wQQN2agqzAhEKDMaSziVH9PF2N7MAWW9K2veXPWDRhm++b10Dq0BYPyNvKmsPENeOWMcKONwtRx/SMeJJXhTRozRsKatL+AVakOcc0RAIk9cqYhxXbcFLpWqw0xLjqqXsCEuOvvDchsAoqA2hSnWGaoohilDSkytoAgvRtwDFaaIE2VdyHQjgetEj42a5BCSp+AIsK4yCxZ+oZkT42SoOF8mFJjTS4LH4aoFUcn0wFLZqyMWDvInpiDbok6GP4fPKyQdj0BhT/I5NjHjwZlohwHiGoUxt3GVbYQoCncyDrYOB7SWMzGeMyBI4pMOiwW9YI2xKLeGXWxXY5tescZwxxwJ4vbchWkMEBRjUZ9tjCLrzmyYQeUoqDPELQ1FiOWrRVhe1VhDhMcZGGRrmT9h5zjzRkKEjn92GfCeNCQYhlGhsFzTyEuiqR0fiKAyzTFnVbG2Ayvk2AozfNvdKFQMqniPh3bbR/GZDRCXGwpAHHR+K9aLD2mmAeZ8jLCguGT7LesIuqFrtFiDEzKeh509ClkcB9wSRD0Ms3E8zqzIuqtrBAyz3FXBYwx4RETI3JJEPZluaFk/vmXiCgU1ZNJshidX2MnyIfMomTXh17bpNNiPpwWc7P2d7tAT8zQGcWfmwGc0Hptbpphk7oxUdmrCcxzZa+DGroDUoPe4DeOGPrxDLvDUsXep2oBEHvPXtQ7xMzH4cqD+x8/uv+aaxi8aTvPaDru7yenCLPOhB0A1Icn+Oh03lQnwQBun/mqmbS3FXCsXS2EgZ5bXns1wE6QZ08iXdWRct7PBiujRld1Bd2WuF/AqB7IBbt7ukZHTCvzwnQRDmrdacejD9lyTCGYb3M14kGAm8fzxnSNx5MtWCeRRgCOgFBgC5LbWNhUknaTa+O4Pt1gO4XSkaOF3JZt2IFTGjWFp4WTfNoCTksO1sLhATPP4/qID9jnRHsgxA5o6JUBPQYeXpTSTq4pwM7xvDDFss0wDJhYlqDpCK4BdilNxuHuEwqlBHp7HXDMFKlVDxUO0QRemHMKKV13+c8mYLtk2z6BKsmjXAGPmeI3TAzMG+KCvHWFI/SDjk9AFKA9NZWPIe7MQXZdDW2U1J2DaL52GKwF4tLA+udZGyelcWgmJyUBOhIXxt9C8QlwwWNJRtZ7LxKjHJvw9hAtWQ4O2wxQYtx3ZjBQ8q9QIhlHOMyS1EntNx7itsS+Cx+SnbC0op6Zoj5WXx2KummQsADNegEs1IhHaGKUiy7FpctDSPGLMmurOXJzirXWet9iCUiWNOwqnsLatkUlv9gyXqWuMb7XyWScY/0SU89IPE/G5CFMAJEBGwzgfr1IMVPQCeI8SRExnsJ/FJMpPfsOjTM7KnGBghVXGDWtbiTtxZ/PYq4RhxagrJtzcOL28Y8dIYyPpxXFgJ46WyGSRljETe4yDqcjPlcDfZXHaZlZ156k8Z4lNIT5TqEmAUZUhLC9JriPtmRINcmEZZJYEme87LDFDyNrrSxcj1pIM3pjgYhLtMAq5jeMcwgyJgsFwNLMlZ1jXkVYRRkaIIYOen9uAe43ZoMVIvzlCxJa6ERhkoOFgGmtA05fIo92bsO2ApTk8ElvfYktP+4v3bz/rS7y+3UwgOMvcdMvOR6rzkVMlDxeIRi3VXTGJmwB3SmOlQ0mOYZqqa0/AKS4WQaCFIGGgQbsi0uC5+Gnm0/erb8DjPsmQxJo4zrSKONe4KJYl2AWRgz49XYFPqVbRqjiSNjonomoUEyqD2XrqEeUqWH18MeZD0DeR2gy4P3jpQHdEuIXePRELSu03nD15i067PQh4AuoJenLN3Lz1l+VJp8LqCzLa6ax9i4eWS4O16WcLxW75uheUZCTqAS6TwLzHXjAVGs0vDZ894gug7UN/PEZFLrJfCfAOjeMx4COi+spDg/UH2Og2FShA6pV4mCKA8mHHHBmYE8TGaQAClTUjFsD3b8jK4tIfELrrGLLfCWmimTdR/y/kjsxw+Z956/j9H4WJEHdF1bBofG78MGGhvfu6LkS4QGAle90P0zenrfC4ptWCRoGMpl+deop3IJ6FkZYNqwPWqEi7jBImtxmVUou8reH1chdrqxjWGRFCiZumuce48cBmhMMlvH0IkfBmoEN9N4PQtgP5lyk0U4pscXRdiOxwjyBl1eI5vPcIQSJYGBwle3GJe95WBJSKRV6R/UvWHHnUED0Br+jEYbIZeHYNnDpgDWCSo8PjZNENUBxkWMsIlQMt5NQE94mRZbAMZVYxQmM0JzGkFkLqLUDCHSvkHHbOQSIY0/SwrmKWa94mOiXxdURjOnDalQUs6s+U8RRBmqLsYCHc5ihi46EM9o+FjyICWs7VOVqKxJr1X08AgUJWG2w0WXG5VqB32waqAji7SeXnpiNNbYCY2Kw7x/0qPMfBZl14dS0ooxeiDl2QpZirxrsKgK81ZpSLDygGDA+xhNTe+W8tNmRpU3SY5xU+BgWVo88VEWI6d30vU5DBYvbyps8UTFpMOHW2RaQrxwOsa0jLBKWpxkDQ5nZNsa3LpsMav6dSqzGMfjEG3Z4uYywgypAQrPEphFiVUhkHJmgh6fKykq7K2AcRDhsi1RGJXe59kTdCmXObPe+QtDIQ0zpWsEjOPHDYKqxnYeYhSMkCNBzva+QYhxF+CgpJHW4HhUYZFwXhnnDjA1Crw3pGgwMAzFecjCxCo96EEbwHINqsbkuElCnM0io9xHNKLJSlB+CMAhjYLOjBTaIObocA24a2m8tUGfwzBmp8LKmIxxG5mxQA/dwiEMpYxTlJQjq5agUUNTk55ZX2pHOTPaumltjMZa0Ggj6xdEmIJlHgT0ddjB8kB6xonXycra8gakc6THvT69zkOXLhtSwkNQV9jVO3zeSeyF/art7WPvrWlu77H7381JXLd+1X182NPrZwE6X5ORYSXRGTmbJ8fQ7WhZ16Go48gAACAASURBVNpVpZaaJxr8NKS9brbrrVFepdweFzRWriirbRhS9ICua/E7m8+6Xi0bo4W5Oaxc8p0ef12Wu/caPRWgibcykjVl7C03CYFS9/l5ZTyqHSb76CqxTpaI4hOcdALO+fl5X4K1zpD3oMh76Fp+QjWZ/MmJ8klpiqXY+HVS1TXnQfvrfV6MRs/J64nWkQUnRkDf9+NSFmhDyniddaGxieUQyPtN5pMrMiY8LUm5Bzgblyij2jJoR3WEWT1i6hSWQYEmrU1hN20OMEEIKdJkB/F4jMv2ss+AZXUOlSUTjQzQ+5QQK3lhwpZliTGOTm+e/9UICah1YyVOH2cN8jTGNJ0gWjUYLVpsjWa4KJm1TU+tp5sZm6YHS6As0hCXYYs2L3GjSTBpQ2vFWGQhFlspTtv+pD3S3/SIZm2/uVZRh0dJY6VC0yQ2bzcrSOFGzN1HFYWWbUwmYYcx8bqy0AGVd8HEQMvV7g0Bo3C7CqtoiSao+izngLXFI5Qs6xkBZWg+HtKuMsAmZdkEKdo2RVglKIIAZ1mDpGtxu+gwbdfJiYRhGgkMTXQE8xjH08Riv1sFPUOGHWoLX1g8I0rIA4DOO5l5NkxhJ0NTUm1t2cjEFMaUu4ZZ3x2WWdJnW192mNGQC1NEowSnYYWzemE5D/S4py1p2D7+zPj6KuFVEgRV3OeoJUsk9QKzBfO3A5zN5mjSKYKCnmSDiyg3o2eLMekgxDm/1EbYKXuFeJo1WKTMLq+Qtg32lrXldBCMmlGCVRKjqztsF4nFkHM+SNHgZjcyOvi+lQEE2C0abC16QGcFwcO4wVlGg5VsQoCsDpAyW57xY9LaSYyLoMBZlqMZ0UMukRS1Jc1lwQTLLkXbxMjqGJM6wA5t16TF4ZQzX2F31YMk54NyQzCnorWjURlmSUI7lY9Mw4Tx75aJiZUlPNaUMyaUdUwoZHihw7gJjG7nvqFoMdzEa4AlpgQHUuFtgMzySIDFhKVxFcZVgGkXI6s6dARgGtP0pkex3aui8Uxjh+YmZbRqUAYNFjQouhpZzjyCxqpPGG7rrKVugixgcmmHlZXmMQwVmBE9bTgOHu7Tl0nKcZDjJF2kv69zeMSo6rOeivY6UzrbX2PDWppsP7lTnjcYhmPg3/LQPWt8XRiAr8m5UqXW3wTQW4Y1XGtrWxhXxVWTtXuCQ8jPCdAVihaGGv7QmbG93sfZZVR5r37I/j6Gcx0wIi66To+/NoYuoBLIDOkNWu+ME/rCd0+Lc6CMI/H7zPjmv75/MbBcrSxGSKWlM6pFaavUS4Cu68v6EZDy8/41vS4Q1Hno3sPfeMAsnylZAPtk73yY5T5kCATeHtC9Nabx6P7eIOFrtcWAeyGRQSDLku/zNRlKypqU0cNioLROjEJdjZjtzdgbs7OpeKZIgghttcQWChyUFxgXuSHFKp3gZO8myvkMi9VZb2FS0dHpZn0vPRT6j1YLTUs/AHPsmOE8bmokZYWkYkJUbTHOy0mEn291eDSNEI1nCFYNpuct9tMt5HkP6EzAYfYvY/h0EmkElOts7HZR4lYZY95GVmucjyIcb8d41ObWC54lRgcXrXlnrCFfpQGOWOYTVZgkHSImf1WsS47AKmVKRGsZ0S1mGZMKK1N+zAdlJnDA7GECWRVh3KXmodfBOdpuZUxEF6ao0inqOLXrZMUCNxan2K4KTGhQZCk+HGU4DxPEzQh1GOJi1FgC17PLFjeY4ZyXZuxQ+bfMck4TnI1jPJgnqKMYsxUBnR73mhhh2VFIby8CSYyClnvbYjKbGl0aMKEOHVJLbCKt3Md1j2e9t3fzPDCvdEbmYJzgUVLgtGbJZIdJ1eAgJ1PRVzQs4ggPRxFWTBDqUhy0HZ7Jz7F9eY5kscRJEuHd2/u43NlDeclx0HhaIGor7BTMw0hQBSPULUvrYtQhkwoblFGFJqwwLUvcvaixXRBgAyvZOpwnuCQTQY+R80vEy1sr+1oFFe5tlRjHwAunFfYvSozrAOU4xQcT4HicoGAYgQxDF1ii23xVW5Y3rZzLIMd5tsIkqHDnsjCDYFwnKEZTfDibYBFlyChfNcvMSFOSZSgxKio8fWkuOe5vhTgeRyjo8TOJirohCi0EQKdlVAeYBTHGDSzr/ThpUJGxYp7FOgltxJ81zICjkqWhXcRkHmJ0o9R2ORPZWKY3JtrHIfKtyBI+aagwyY73oUdtBnUSW9lnHjQoWI5qgG6J60grsiY1qt0UWVnh2Ucl5ksmvrVYjiI83E5xMc7QpGOUTNbMaVyyUoWhhw4pa+7ZAyLtm9xcB+hiI6VLN16p45jltPhQpECLP4eUvJjLjaftGtt4VtSD2+cZBAR0XVNA6PFHuCXdOkyK+3WUO1tTDwHdY8wqXz4WQ/eGBe+t+2ouvaFjYU566e1VYy6xysO4uwfyjZHDME9f/7JhmIOXf+cr3ZBS9jSvtxA8nbIBTNLmyeMNZ0QV8LqeMtcDmsfGGM66Dy5/ygsfTohAzXuvHsAJ2Dq7WF6+95DFCgypGnnoasayoTEGh9Twcz4rcvi3v6enqSSEYhZ0fT0nF9hqjBnDc53qNnOzzsyU5aa588Laspc7ASpmotsKIU9eq1oUbYTLcGLJMTeaGq+cXuK37x/h7vnSKNT7u1v4sxfu4MHeHM1qgbKuUIQhyizBMomwYBkYSyniGGFVW9zxVt7hzkWNuyc5bp2WuHFZY9R0WIY1PtoJ8YOnY7y/m+AsS9GxTngZISv708yodOmNMLuapVmsgS5Sq9fAOJwhLQOM8tbiiKQaGS9fZAEqZsfzTPMG2KpDTCxLvy8TuogaLIMcXbRkHMBI7bZhxjbLu5imRae3QzKLsURhOQQdvaQuQpgHmBYJsnCMBeu06wJbxTGmXWF5BavRCA8mMzRdhP1Vizc+vcDvvvMQzx6eA22ND29M8R+/eAsf3trF+UXZU/NjYIwGtxYFnn2U4wv3c9y4qNBUJY6nMd65M8a9gzFO52OUQUSHGF3RYDydIrdmLiHC8Qgta8gJoE0f87ST7KjbyS4zds/+6xav7bBIW9yfdyiLCk+dR7jBMEoQ4aIr8GhUIEhqzOsSB5cFnj2uMC8Do9EfTlK8vRPjaNQ30Xn9ZIW//efv4CtHS4yqBj/bTfFvf+dl/NX+DFUwNg80q5aYFxV2FsxcT1G1cxRkMDI2lmnsvaArUI0a3CpqfPGDS9y+t8CNIsDxOMCPX9vGw+f3cUL2gM14ygjTbIYuiLCIKpxNCtwoK3zt4yW2T1dYpMDhzgjv3pzgeMKSwpEZY4xlJ2WN/UVjVQj0RllLPY1LvHC8wNfeeoBnjitEyRg/m8f4/m+/gLe3MiZ6YN5EuJk32D1bYOvwGLtH57h70SGcjvDJs3PcOxjhcBbjJCWQR8Y4Hdek80Njh8ggUWzpdR+NWctPqj5CtywtgS2j1K0qy+pnhv2qzNFlLGMMLCxFNoHJbAx7TZvA9OYJcsu9sPYBiDHuEqsGCaoOFZOFsxhlzBASvWsqcO4Hhq5ai9nX9RIvnzb4+vfu48UTi5Lj/Z0OP3nzKfzkRoajnTmaNrE6f4YVGK7JkwYnWWHZ73vx1NgH6Rcxr55NFLh6MJY+9lU4npoXkOl96TXPAFAHjkcjMzQ8Ve4NAuUgCeg0FjmWVvbmOo164OPvuv8Q03Q/5ieYA6XKFF3LNW5htcmm/8q6iYwwKC9W1hCKoV85nT7LXYfzeGZY82jJu2vKXc8lIOdn+F1/LbHlcmLZr6O10/Ku+sAEr/6tr30uoA8tJYG6vEZ56MMuNppweuX83VPmG+p+3XVOHeOGdI8HcW+9ecPCX9dPmj6jh/cLLbD1We5PskL5up6NCSIyVviTwubrNL3l5hkCCYOsRR/DIaAzKU7WpbxzjtHTMBJaCZIZS3GECwsblBhXZ8jAcqoEq2iEo2hMLg93lyt88+Ep/qv3HuDVR5cWH/7FjV38qy8+g3dvbaNdrcwDIaBXBPQ4wmXQmadCBcSSItKUt/MOdy8qPHuS485JgduXDXbyFmlBujTCd55L8PMbKR5MM5SIMct7D9g6f8WhZXkT0BnJoyeXp63FjOf1FBlLzVwHLsZ3mQTFJDmbfwJZzcYsfbculq+xNClvVwjTwkqRmJxGAA7LwDz2jNYxM78nHS5RWEkRu9MldYS4IHWbIA6naEZbQL3CvHyIUbsw+jlPR/g04+sxbl00+PqDS/zhOw/x8uE5mqbCz29O8X9/8QbefWrX6qCYelAmNbbLEi8+WuL5R0s8d7jEzqJCHAY4TQN8uJvh44MxPtyfYElGqkrQdhHaUYYlY2gsi8oSiwkzeczgnOWDTHCi7dP2VQdMqLMuYaxfjlqcbpPWq7F/GWM7GFt8/BI5TtMVxkGBOxcLPHN4gVfur6z5zeV4jI8PpvirO2N8QkYljvDmp0v80b//GX7rwRJJ1+AvDkb457//Ov70qW1U4bSnlKsFZmx4sgTiYoSm2e3zEeYl0pjPXmFrlWMvz/HsZYWXPl3ixuECu1WA46DBu7fH+OS5Xby3l+IekwfDFCmNpjBGzUSQdoFnTy/xW+9dYHaxwv29BB/enuPHT03xaDJBVjN5L8ZFQoYCuFUC0y7EiomR9RLbYY6v3jvHH373Pl47LoFgjD8/SPBv/uAVfO8gQ1WzLC7CXt3g9iLHM4fneO7hAjfeOUSWJvjV01N89NQUH94Y4eE8xRlZgTTFsmD+RIRpQ8C2ugJLgjvPaKB2mLUxqgUbIK07EDIZlLFyVlIUObLpxHoo0CFnPoRVjTCXJGSpU4JlXZj8WB1IR/mOETIAz0ZCViZPZoJ0OfdO38eALA29dFarxE2JNw5LfOs/foRXjkq0YYNfHkT40d96Bm/dnuAT9rLHGE8tMkwqMlQ1lnGJkyw3ZmXSpX2Xw3X7Uw/k3pnzekdsoteFT6LsBUKiqb2DQ0BnUpy6tHn2UvpbDKXGMgR+1YgPgdw7UENWVWOyqqw1O2qlaT7bfp2zIMp947iR5XCnbTLL3fxsl4PlnUeN18/vhnYP+nAOPXQ5oVbVs06kVotgn1DH66n3CtlK1qHrLA+7xhe+/WanwXgvUOAkeleTMqS3OQe0NPXAurlAnB6ywF0gt/mbzUXWDWb03nU0hRZa9/aWoqwYFfBrsv31BJY+oa1flcC8UHYL8nF2b/FpHngNtTb0NJOS8ryhI8aDn2OnOH9+N6/tDRdSrpbgtKa9+J4Wkh68ru8FYiPszNhmDLtaIqyPkbI7VjpFmc5wGEyARYkXVyv89oMj/KP3PsYbj1hzHeMnN/fwL77yAn56ew9FXYJWLmuokzC19OeS5WI0MtIYy2Zlcdtx0GDWVJivVtgqGEut8dJph699UFlM+LvPpvjpzQwfzUe4YGZobQW/RpN29LTZgY6kN7PBwwqrjA112MlrjJQlZxa3pMLpY48lY4HrDlYBaVI2yyBha01WyErW6JoSaVCZ93+RJUa309tnx7MRWznGLRajGkvmObeNlRlNaGRUTEhKEMYzzNIbqIMcy+Qe2vAcqXXGywywojLFJK/xwmKBNw8f4tblucXE35uP8SfP3cS92Rb2mrEBTBkWuHu2xO++d4lbF0s8GudYxTUmowzZssXuWYSHkwx/+tIMD/ZmGLdj1FGG83mGs7ayGLnlXFln3r5Ui5a3Gc7WIIbZ3zRmWIKz/kkjYMIs7xqjIkESjSwvYRUUqEJ6xwt88egCr3z4CK9/cI5ZARzvzPH+s7v4zgtzfLSVICw7fPNwiX/4H36KNw9p8DX43o0x/sW3v4g/P9hGFG73McLwEkFQWY5FUE6A1T6ahh30LhBO2LSlwvOHC/zB25d45YRR8VU/7zsT1Jc5Ds4j5Ntb+MEzE7y1H+FXeymqrRkmdYz5xRJPnZ7h1U9O8JvvPEJaFHjn2Ql++dI+fnh7G4fZFOPVCGXDenfG+wPsMOErTlHkNcpmgWi8xNfvneIf/8nH+Noh2wyN8d2bKf7l77+APzsYoap6cjJOW+wENW6tFnjjcIUvfP8+DooQD3ZSfHRrinfvTPHJAY2IFHWYIFvBurqxIRJrH5qYJYSUZfrCfdtdOi2MjzPpcVGVIHPWxCEWeW4eKPNHWFOeWRJmY3uOCXPWUpk5GYYRjN2HKNnkiR0d2bCLITfLweiZGeZCMPmPMFQS4BnqKJd47qLC6z+6h7uLClXS4N48wCdv3MG96RhtsoM02sasnVjp6JJJmN0KMY1h7rOOCYBXpWHeyx56xdd56F5X6n2xrNK73qse6nnVoXtA3Dhc62zyDQCuw5KepbSyN/dPelJASn3qAViOqJLkemOqb+erWL7NwTopsq76pFLNhU4IFF6wDt1nuQ+NIM+wemyycTF8mFtB7ub0NIVV+RzCAW8s8XfiAj9n3S4YynQh4+CLv/dNs0uu82C9deUB3YO6edfrTjeiWUR1iO4YCslm8ZRx6BaE11DGH38X3T20HL0AEMxltSiZbmgl+bFtvrsG9GHrVz8Xmkx/fy+UvixjaPTwsWjQqA+vp1Mk9EHMlp99/T6/r/ABP8vvTqfTx5LttFYm1OyIVjNGvEIVnvAPxMkEVTzDaTtHkjd4fnGB3z58iP/mg1/htZOlJae/deMA/9uXX8Zf3d41ypyAnlaM4aVISFuTyuRGSSOcNgu2nUKc0jNg8k6OcZ1jUlV4+bTDb71bWgvOHz2V4d39ET6ej3DM+uwgtXAA212SJp8aTVhhwpwFlAbozPhuugRpG2O7Cs0DYtxxGXc4yeiB9oYO45K7RWC0J7uOUVmep32rznBVokkiHLO1JmuKWUdND53JNnGLfNKgq3LsLCvsVxHmJWlb4N5OhnK0hUmzgzYocJl9iBCnmOc1xtUYQXGArhub4txrFnjl4j4OVufm/d8bT/G9p+7g0WQb84I1xQ3KcIVnz5b4/Q8WuJnn+HSnxGLUYDoaY3zR4OZRiIdJgv/wwhSf7M6QtmOs4hTHO2NcdBWypsKMWfItcxRyjNhn3krmCLGhJftxPldsLctSsjCx3IdZ0nfAYzfAJkpRsAFMlyOrL/DM+Rm+dXSO194/xMsfnWFSdjjd28Ev7+7iu8/P8d5WhkUb4WsnK/zXf/pjfOP43JKOv7cf41/+nS/jr7Z3sNXMe08wvkCb1EZFL4M5Fu1NFF2MvDlBMmoQxBVeeHCBP3zrFC+c5TgfFbhICqQHc8SnBZ59AOSctxdneOvWyAC9HI+wlYe4c5LjjQfH+NInJ/jC+4cI6hy/fG6G9168hR/d2sH98RxdNcGii3GcdSiiDqOoz0BnQ6G8vUQ3X+I37h/jv/u3H+LNBwXJa3znZop/9u1n8Gc3JuhKtvUNEGcNZmGJvXqBV05yfOPdS+xdNDhOAtzfGePdOzN8vD/Fp9MMFRJM8wgjMkisPiCLFfflbKT7afxNRjGKi4uebo8TnHcNVpME55MI52VuiYhbdYCnmxTbIasKahw3SxymleW+3Ax6z5lNmsoGWIQhFqMYl7MUXZagOl9gp4lwm61ircK9wnlQ4NM4x0VYIx1neK4M8MZ7j3CnAxZJiV8lJe7f3cenZKwWE8zCXUzibcu2P8UlqvoS07ZAyhg/mya509a806TfpdeuA3Q5fEN2UipdDKnHjMf0q9VRX7XS5ufEtAq4vU6XwyePdtOi1YGu94p1XzmY3vG0sa3ZURoWHtD7Xvj98c59u5Ie1PselevDxYIAjKGTcqfeFlYJlIeJbpoT4QcBvWJJIfXYuh+9B3Q5fppjOZKbM1OYU8Icq/Uk2BjpoftJ0gQ8Zva4XrF+YewB14CumwmYVIfugfUz1p87D92zAx7QlcU+HJeEjD+VkMHr6766nrcyh9QLZ4JHT3JCnxSj1zzwOmIWvDfuAXZ4DQmnP43IJ4lYhzzWV7Msad19iJ9Vu1cCOoXEqCHXnYjXtez9ArjZbiEIa5xNTyzRp2kiNO0UdbNn3axuXBziG6cP8J9//B5ePssN0H+8v4v//fVX8YPb+7gYVebtjsoe0DPGBJliTeFIQ5yXF4iTDqO4xqwrMS9WmBc5tqsKt1YNbh/lpuzuzzM8nI5wNJ7gKMtwmGU4S9nKMsS8CfDsRYunz0vcviiRVQT0GiezEB9NGf2O8epJiP2yB/SHkw4/O+jwcNwD+sGiwxtHAZ7Ke0A/m4R4dx84ZbhixezxniZl2CAr+uYmCU1p9nlPK/MA33hY47lFaK06P52E+O5zKR7ubgGLKdImxyT4CHv5Me6e1ZgUExTBbZyP5ngw5eEeZ3j+8mPcWpxhawWcjnfw1u0XcLi1h7JgwxDWoC+wmy/w2sklnl6usNWUGDHZKWUJWYDzIML98Qjv7c9xNp4ibEZYRImNhe16d5vG8h0OVjmmF+eYFwUm6wYzNFTIepylI5yMxjgbjXGZ8lhQzm2feJYHqZXssQRu0pbYvzzFi0dH+NbDE7xy/xFuH52DSVuLrS18vLeFHx5M8Nc7U7y/s4WXlyX+6Dtv4c3jM0ua+v4O8K9+60v4+XQbt84yHBQVdrtTdFmJR1spPtzaxttbd3CUjdm3FTthi/28wMHhCZ59eIr9fIUkKMx4e6qKEC1rFHWAB9sT/OjZLdzbGrGlkBlyDAM8d5zjW/dP8cbhGZ569Ahtm+Nwf4IHd27ire05Ptzew6PpLo7TEU4TdkVjl751SKLLkLNwcH6Jb9w7wv/w7z7Eb97PEQVjfPdGin/2+8/jL27NkFRjzOoAe3WB7XqJeXmG3eUlnl7USFcV8jbAyTjDvYMtfLozw8PpGEs2pqljsMSDyYpsj0z2yEC6oJFZ46AuEB+fYqvgoTwpjlPg7GCMTw4yPKpzS/S8dd7gteMO+wXbHNV4kBT45Y3AkhdvX3ZWoTBdsiMicDqK8Wgnw70bI5TjBPGixFPnLV49brG74rkFFY5nLd7Zb3DCvI1shheKCF/4xUPcavhajl9kBd5/dh8P2wTjixl2u31sBVuWFPowvsQiuEQcrJAwSdGSQvvk2+ucNgGg9y7l6Mn5Gup1D/zK7h7qyQ3jaETpVadMz9BqTAJ0edtej7Nszd//OoNA76uySJhhWe+svlh3rHsSoBPcN6wrQ37O6aSHTkCnztbhMaLNlVU/dJY32EVTJmQHxj6njP95QN+wAOtQr55NRhLLeBvr5d7HCjaALsDYWD3O2hFF4YHNTyAvRQ9di7zJwE4SA9dhzEODtAVeX9TalKwzAuVJCxx1f28YeEbBdyLyXvuTvv/YdcLAWteqsF/f8c9HgJVQeqqcY+Cz6HllTXph0zh9S0B5/AbKBGkygQyZrU/d4Wd14IFv7M/rio7nnPC+0SrATjVDEDU42zrFKlyhLQI0xRhtc4BpE2JvdYSvn93Df3HvXbx6XiCogJ/s7uKfv/Ia/vKpXSymjbWefNxD7wE9SgLkxSXGQY3drsZBVeDW5RL7qxV22G+6rpDmPM0tQB6PsGRXsWSCe+MRfrGb4ZNpjNNRiJ0qwBePWrx6VOKl4xyzkt5rjdMpcG9GbzrAa8cB9vO+I9qnU+CnNzo8nPaWMDPc3/i0w60Fa7xDnEwCvL3X4ZMxk/j2cDKZ4sF2av3L7dAKKxui18jynyWePlri2+9XeP2EzUMivLMb4P/6cob3n9pBczLCXlngmfxDPH/+CC89ooc+w9HoLu5v7+CXu/SPT/Hqya9w9/wUewvgfHYD33/uFXx8cAPnLVV0gai+xMHFOV55dI7nzhe4uVxhZvGtEJdxhMPJCPdId9/YxqPZHHXI7OsYh11hDVueKms8V1a4c3qGveNT7CwWmNH6RmAtaQnmh+Mx7s23cLQ1x8l0goqH/rDchVRvyJp49qAPcKOo8NzJMV5++Cm+/OABnj89xR4797VAniQ4Gk3w8XSGt3a38Bcv3sXNpsE//PMf4Funp/aZn0+B//DlN/BxNMdNzvuqwF53iDbL8XAnxjv7u/jB7efw0dYc7STCbtXglcMF9o6OMc7PscWcBGNFCtw+Z/dC4DSN8WA2wvsHMzycT7BIMqvG2Ft0ePFogW99coKXLy8wqs6s2iJPgfOdPfwimeGXN2/hr+/etGTOFXMMWA7YsTMh454C9HP8xv1D/Pf/768M0ONwhO/czPBPv/0MfnhrC7NyituXAV4+XuDmxRlGxSOMqkuMmG9fs8ojQp6McTab4XhrjkdbcxyPxzjPMlykCS5ilqj1XhrPCtiqAtxalXjm5Bhbnxzh4IJldimO5jEePrOFd54b41OUuBWMcPuTBb709iUOjguUQY17+yHe/sIM8f4c+x+c4tajGjvH9BBDHG+N8MlTE7x9d4yLaYz9JsbT91b44ttn2D1kGWKDw9spfvb6CEe3plgWAZ4/afGVP38fdy6WOM1WeHcvwNtfvYt70znG3U3Mm13sFFML2zxKFljEC3Tx0s4PSJuRtQa+LtZLHfU3AXQP4N7DF0DJI5Vul9Nnetb+60NL0s0eAzzb67FIul6ALsAVeCqEOWRWxYyKLWWWu+nswTGy/bhYoshOmX3tuhkEDLusE5ot1r0+ZNA7ef6eHqs0ts1ck5lgYtvaQ/ceOK/hAd3jjJxCJsWVS7Kurrc8KXc9HG+oxdFA/OCGtAr/Hp62ppupO5uAXoDkrSQ2lDEgd0Xz3svdWHGut7nGo/eUZCFPXAs5pDeGAmNC061b164piyEY2+bNeLxlXyMo40HnXvtkN83XkMEw4F3nCvCeHIdCEewC1rD3sx1p2h9NqoWUF+5DBSrlE6DXVYi2mVo70iI9soMWRiUPj5hiVe9Zi8qbOMeb5/fwjz5+B186XiHJgZ9u7eN/feU1/ODmLqpZjaItEDGGzvpr1seuy1syxr5Xl9hvGtzNS7xwscKrj5a4c7HCVlki60hIL/ss0W7ERpeoginen4/wp09n+PGNGB9tRZg1AX7j0wZf/pQJPDlmRYGzCWvjW4y6ErkMtQAAIABJREFUBpOixfaKveit/5xluBPUl1nPirBs7QbL1or+6FCWApGSf2drjB/dfRa/ONjGva0+Qz+1xiPsZc+jYdlo5xJvfLzAf/vjEl89YkJVhB/cjvA/fSvBz+/uIjoa47nLCl87+QBfePQIrxyWQDvDu7vP4ZcHO3hnl7XzJ/jW/Q/w0tEJdhfAvd0b+OM3XsNf37mBo7BE2JXYXyzwhYfn+Lu/PMPLJ5eI2wVCNo5nK1E2ZwnH+OBgC//fq3t4+/YOjicTFHGC6nKFnbzEM4sCL50v8dLhCW4eHWN/tbCmOPxHz/ssHuP+dIr393bwye4WHm7PcTpNcRk1KLMMyzBFV7LOO8ALeY3XHh7jhfuf4IVH93C7vLT6eWZSF+xQRo8s3MZf37iF//ONZ5FmAf7gh3+J3zw9xrxo8CgAPnz6dZxXE9w6BraLS6ThPZTpJc5mIT7Y28UPbz2Pd/d3cXpjiu1VjW+8f46nH5xgVpxju8kxL1fIVkuM7eQvNsdJkYcpLuMxPrgxw5+9MMHlOMXzZ8AL987wlXuHuFVeoBxVVps74tSFKR5hFz+9/RT++Cu38YtbW6jo0bBZD7PP7TzSsZXUdfNz/Manh/gnf/I+3ry/QhSP8ac3U/zTv30XP72xjb3LMV4/7PC33r/Ai4cnyIpHSFjWF7GAjqRvagfQlNEUF6MpHm1v4Vf7M/zquT28vxXj01GAlQFgYP3bWcv99CLHlx88xM1f3sedQ4akEny6m+Kjl3fww9fnuJdUuFUleP69C/z2D05x+9OVHd7y4Z0Ef/HNbUS3d3Dz50d4+uMcN+/zAJgYJze38P5zc3zvpREeTUPcKCO8+MECv/WXx7h1/9Ji5PefH+F7b87w4Qs7OI0mePVBg7//x7/AFx5coooKvH0nwXd/70X8+M4uDpkDUc2wfzG2vZHHOapkhTpZWMZ7XPIkvb4l9pN0vnTtdbFs6kZ5l14HCmD9+7yO1899fohV/W88zCHo+bi8PFRvNPD7GpcA3xsEPiSq70nXGkha0krfxfG6pDi+phi6gTrbLK/zqQTon+ld6xjtoUPsvXXrNcC+GKRN1zS+vH9+T46gPyGU7+tvjoWdPNlZcRMa/tLf/c1OjeR/HaBrcrVYbPtqrQHXafOeGlazek8ZyyDQhKqH+8ZTdwfNSzj8PXVfgbVdhy0719bdYw/rzrD1FqSnWwxs10lxPpHNCw5f1xGtipH4v2XxDWkVCY/mVOyH98DZRIVtH1kLyn9KupO1x/H5xAgfS7IYe8mTS/ewbHNchvcRR7Ulv0T1Flb5NrpVhd34HN88/xj/+Fe/wFcfFRZj/uHWNv7n117H92/top01qJrCPHS2pWRpELtKsZaWJVxltcDtosFXjyu8cVzgxZMVpsUKK7aMTdnMZoV53eHueYydoj8I5P15in/3/Bh/cWuMd3fHdtLXbz6o8NUHS7x+dIF5meN8DDsRi7W4ZE9ZtjbN2eGr4FlQKBJgkTEJinXKbHHat6nca1or+aFSfW8+w79/4S7+8s4O3t/vAX266gE9H7Xo2FC9WuCNTxb4o7cKfPNTYKsJ8KMbwP/4Owl+/OwuipMJXjqv8LsP3sPXHx7hxU8LLKIZvvPM8/jxU3t4d6fFrdU5/uE7H+BLD04wz4Ff7O3i//jyK3jr6QNcNCW2yxyvnp7iq4cX+J2Pl9jLKxwyJ5Hdz9Bhkje4ddbgfJzh+89v40fP7uInt/dxwmz3RYu7Jwt87eERXnt0iruPThAuFrgcJ+jGmdUjZ3WDrRUPmonxwfYcv9rdw6/2nsL9bSr9CvkkQd6lQA7sFBHuVi2ePn2E2w8/xoun9/BsfoGD2k7NxUUHLIMx6mwfv7z5FP713QNM0wZ/8KPv4xvnJ5hVwFED3L/9ZZzUM+yWKbaLU2yV7yLrFtYE58FWhh/efgk/uXkDnzy/j/mixrd/+ggvfXyMeb1EFNc4TUosWlLfAbbaEDd4CM0FifYIv9qd4f/52jbu70/x1DLFrU9O8OrH93ErP0eQ9RHdqOYpYjOcRzfwk9u38K+/eAO/uDHp2/NWlNeFGaFZvG9lidXOOb5y+BD/5E/ewZv3csRJhO/cmuB/+b2Xbb2eOR7h6x9V+Advn+Du8Qku0jOs0tIqBag/Rk1sB8vsXrDcIsL5eIpf3NrGW994CT/ZH+NhxvARkzPZmKk/A+LWqsKXjy7x9Nsf47WPzqyh0MPdFB+8egPf/fJNfJwAuyclvvD+Jf7BW8d4+mSFw0mLn93J8GdfuQHsz/DCe0d4/oMzPPfBpYUgjp8+wC9fvon/+NIcn8wjJOcLfPGjc/yXPzjES59eWhvc956d4Y/f3MfPntvFUZDiSw9K/NEf/zW+eXjJqmb85M4I/+YPXsN3n9nF4XgXbTnG/kmMcf7/M/bmz3Kl93nf5+y9d9/uvjv2ZYAZYLAOMJsoUpQ8pizFtiwrMm15iezYieOkkqr8kL8ilXLKjktOFMWx5NgKY7EkxZFIkRTFGXIWDNbBAIPBevet9/Wsqe9773vnoAkqQRXq3r59+pz3vOft9/muzyOyDiG+O6Kf6ym6aKsnYi4SJvzin3Z+0s5YGhvSIXftsGhPXkcaNchrLY/9tq89J07vycoBTF07vY/K7zqMnQbh/bHs6R1oJ+lFgK6jndrD1ZfShsV+QZpQ6urqtr1osRgLQpm8n8vf69bSnrQULIahKEJ+wfwpY5N7lnSp7OeTRdP6+uo+lbxxoqrcNV5oQJf5S49dOU17vCTpojhPxLtSGirGma9e3ffQtZWQBqnJkLMOjesLKm819UQ0GOnJ0Tc/eW55kOKhys0LsYz2OgXAhExE3pcK8bRAvJ4MveDEkFD6IXtKOtpK0YtJH5cO52tg3Y88CPfxCxbz5KLWnrNcQ1fUy99krHIfMsn6+nph6aiENmT2DaFUi4O2Widb1HSkQs6vF59eyDoaYYhyWZRlLHKWhR0CSzTOPexREbs3pWQpPbvB5c4yv/70IZdbu21P71ez/NPTJ/jBdImkZKqiruLQUApMoSgHJTaVwCK2TdacMQv9mL/0JObMTkQxCBTL1gcLIcsln8QUkA/4OQlp74wphkPWiiZ/erDExzNV7uarZEOX19f7nGu2OdndphSMGVkeT4sZPpjJ0PJc6gOhER1xYafNfH+oFNrXcxk+EO+7XqKfNykMxQtucbwTMdOz2HSyfH+hzseHKtw+6NGzDaZ3Iswgpps3GeUNugw43PL5C5/7XFn2Od2IWK8k/NsL8NFigYYzy0J3zNeefc6VtS2O7Pis5Ar8u5cO8e5ChadFk1eaPf6b6yu8udzGjmJuTVf4V+ePcW96Crfjc7zV5c3NVY722mSTmK1ijo/mZ1kuFxRT2uHOgK8+3eJAa8jItLk1O8XvnjvC59PTJK2YVzfb/PUH97mwvUk+HPNwqsA3XjrEvVpZ5cdPNrt87ckSc+2uKjh8Uprlk+mzPKuXaNf7tKQfXwhVzQKW5GlHPRK7zSJdTm0u8/LaJmeXJAUAm1NTPKvWuFud4kmhwEYuw9F2g79x/xanNodKTvVp0eb9+QssVQ4o8ZnZ0Q6Xt29zrLnNVA+VJ/5w/gjXFha4e3yaQs/nr9za5MxKi+x4yErF4LsnsixXXYp2RlVhv/xgk6NrXQ6HNutlm99/yeXxgTpCe5RvjXitP2RuZZW5Rpu857LiunRnD/LIrnB/epr35/Oq3qASh1RMn0zYxhxElKyD9JKYZrXPK9tr/N3v3uLK0gjPhj+b8fjnX32Vp7UFzq9lOH+vyRt3nuDGHe6d8Vg9KgV3OYLYoNIecnS9yevPNpjvCL+BySczNf7otVe5Ua8yMj3VHmmLRWzuCq3kxgaHxnkVmXn5w49YCIYsGUOaV17l9w/NsZ2vsNCMePXxFl+9/TnZ/g73Dno8OLbArYPHSCyHc41tZm/c5er6EKsf8rQ2xcrZ03zv4DxPpzzCuM2lnQb/0Z9e4+JGV3rluD09xR995TVuzNdVgeS5jSa/9O33uLy5rbbiGwcq/PuvXeT9AzVGdgF77DLdtskMd2mbe5khG5UOgRVS9Qu44y/UyDSwpJ0KvX9NRke1V6+3z3TYWe+fel9Lp17T59NYo99Pe98qArynuJn2dLVHLkaCyC3rqLBglbynP6N7wNMpZX0e/TdlPKbU2tJ7rRpnSqdd5/r1ni3FxBlPKLZ322v1vqz3bg3OGn+0sbIP6ruUMLua7Htevy7uThfZ6bnRhsU+lor5JkXGIvCyZygZZ352F9B1XkNbTvriepDaCtKvtacp3NuTIK6PSYcR0mCrH6LmcM/mcs89CF0U1u/39znO04tHT54UtQmYpsVV0t74c9ZQyvtPj3ffKts7OL3YNIjrBaONEw3o8lpy8GLU6DBIunBOxqwt08nr6LGJdZXO3euUhI5Q6MWQLorT82uHFt5IuMtH7OR3GHkBppHD8ctk+jVMETCxtrjSXuEfff6AK83dwoUf1jL8D2dO8u5sGTMnVdqx2pyccE+tKZE2HYvQNdnKRsz1Yn7uccSJZoidhKznQ67Nh6wWhFYXXmr4/OJnQ87u9MiFDZX7/tFCmev1GT4pLODEGS5vtTnf3OGV9jolf0zHyXOnXuIPjk+xWsgy00k4t9Xn555tcrIl7WMhj8t5fn9xmvsHauwUoSIV+8ubXNjxOdaw6ODxwXyd64dKfHzIUwVTMw1hjZN+a5Nh3qJhDqkPQ66u+ryx7PPm8oiRF/KHL0d8tJDjaXGOuX7AX374iIsbO4qw5LNykf/9lUP8cK5MI2fz2maX/+5Hy7y90lIpgY9mKvzL147yrFrhyHKX81tN3thcUmx8oib2oFbjvYVjPClVVVX0sU6brz16zNn1BpV+xINqhd8+d5RP52aJ+gbnNlt8/bPPON3YUrnjDxbr/Ma5k1yfrZMxXU41W/zCo89VvlbY1jayMzwqn1E55Y3iJl1zjJ2UyRhFrMBlEA3oFXrMmj3OrC1zYWlL9XfnA5sHMzVuLUzzZ4s1VvMZRat7eWOdX/v0lko3iLLap9UM3zpyhU9nDtFwbeaHm3x15QYX1tc43IC+JYB+mA8WF/ngcFWxBn7t8y2O73QwzZC1ssO1AyU2SllFcXqy43P10xVOLO1wMEzYzsN3Dtp8emSGx9V5jH7A250hxx6vcnKthZfxuFn2WD18iAfFGR5P1XhczinFNClCKxtDjKSBMYop+Av0Y2jWRruA/r3rvL48JGPDu9Muv/nVqzyYmuP4tstLaz3Ora1gWD3uHLNYmynSFsFf36ba6XNqfZO3Hz3iYGu3N/zWdI7/8Nab3KjNSJyFxEmIvI4yYgkS7JFFKSpxarPDG7c+5uDOpmK92zh1nD88dYKdfI2jmyGvPF7njfufYiZtPnwpx92jB7lfewkjtnijv8PC9Vu8td7DGkV8Nltj5ew5fjh/iMeVLG22uNRc51e/8x5X14aqBkYMjN//6pe5MT+nWkYvrG/wV7/zHS5t7Kht5aOFMr/7tStcW5whMbJ4Y4epvkVGhPti6Hkj1ipNJbJTC4p4/hc59DSwyrk0z0YazCfTgBqEJ40B+YwGqOdCACmu87Tzkz4mvV+mMUlfY7+ITIS9ApHLFYIud7f1dS91qWu40vekr6cxT7zwFwH6/v68V9uUNiJ0tECEWoQJUtrG0k5keu/WuJoG+f0oxF5R3CSgy7E6Za0/nzaaNP5JB4wvaox7gK4w9pWvXknSlsQ+WKbyAPK+LsjaBxN7lx1HA7qe9PTNaA81nTeR8+yD1t4DF0DXoW0NgnJNxaS212eYBnQNukIMI3zwuo/8uYK7F5DZT1qS++fZO3bSOkwDus5/p8P66p73KhMnQ037k74n2fpc7mSiolQvOG006Zy7Dt/8JA/dDoRhTaqkR7RyO6oVLLELmEzh+tOKnCJgk9cba/yTuw94fWuswoXv16f4H8+e4P16hazodyt5RnACKAs7r2HSKphKhMOxEqaGAUeau4xjWd/HicVwEIXpBMv1mOtFvLY2YqHXBaPBRj7h5nSJm/UZrlcWiI0MZ1sdLm9v8/a6ALrPs2KRD2cr/NGJaVYLGQWkFzc6/OWHq5zebis+8PuVAv/uyBy3D9To5oWvvM0by+tc3hpyqgGjJKOiALcXy9xedNl2TbyhoULLie0QeiYtc6gUwk41fa6ujPnaY1H3HvGdoz4fz2V4VJ1nphvxyw9WONnoKAnVO9Uy//74Ae5WC0hb4ZWNFv/446dcXhdAhw8WavzTN4+zU8rzpU9WuLK+xcnOhmLOE1a05cIsn5VOsp2pKXGO6XGLMzsPOdTaoNobKq/4zw4v8myqTBiLBz/ky8+2qI7GrJRdbs5X+eOjh3g6VUF0ycr+kNn+Bk7QoWMJDWiexFxgmPFYcbZVTYEXlSjGJQojTxrTCTJ9FpM+Z9ZXeXV5h/PPeory9vZCjQ8OTfPtg1U2sh6z/Yi31jb5W3dvcnpzoDz0u9Uif3D8Mp/MHqLlmMwNt/iptVuc31jixJbw4cPHs8e4tniAHx0oMXQTTrd2yEU9GoUAO7I42C5SHEmhXsyRYcSFxxvMbjfI24liWbs9ZXH72Cw/PHaAYBjwixtDXv58hWMbTeKCyw/mXB4dO8i94jRrxRo7Tk51aMxIGNMa0XVbBEFMxZ9lHEK/Mub81roC9KurPUS6/NpUlm+8fYVr09Mqh59jzDQNsklXcSIU+g61tRzTA49i4DMrRZHbT8iN+4o45sZMhT99403uVGYwkqwqSPOzXaGWUdwCzsggG2U4vNXiy0+fMv/5E+Yig6fVEt+6eppmvszp1ZATjzd56dljQm/MtTNT3Dk8xyeVgxjjmK8MOixcv8Mb20PCMOLGQQH0V7k9fZClUpbtZJNLOxv82rd/xNXlnhJRuj4zzTd/7ktcn59VOeCLAujf+g6X1huqtuvaQolv/MUrXJufxiKLE7oUfCFV2pUqlTx6O9tUFfNFith7Ifd0JFPvSZNtw5Mhcdmr/rx/miQljSv63Olo6STu6GPSUc20h7v/d2lz2yN7SYf1ZUw6RJ02AjR+yZ6qqsUn6sbSACrH6nqpNKDL39X4RA1yPPoxQE8bI3rMeg/X59chd5VH38vjy3v7+fG9IjxNl56Ofuh7nwR0NZ8a0CdvRA9Ke6UabHS4QV5rUhcNjGnw1RZJugo9HXZXXroU/OyF3OVhyO96Aejr6IeUBmP9gATQxUOXCXlRmF0bF5OWn56ctGWpDYZJ713GqSc5bd1psN8v7Juw5LSBk168kyEqub6ulNcGQXps+m8/MeQu7GFCkpIIVWZDFcwYVgHLmMKOZBOSsqxtruys808+ecTVzQ5mYvPhdJ1/dvYY1+plpTktbXNDKZAJYmp9FFHLShmGXkzeTCgMRwrM53sjDnZ8pkdS4S7c4haRVyA3TjjYHlEbdslGTZpezCfVItdrdT6aPUhkupzfaXNlc4efWt8gGwZ8OlXkg7kq3z++yEohQ2Hsc3Gjwa98+oxXt1oqDXC3Wua3jx/gkwMzDD2LWqfF1bUVLm33eHknYpy43Jitc2e2xN0Zh/Wc8KCLYpmtdNolJdNJhkogdGYkOfQxv3S/T2U04MbskOuzDrfmZ6n1E75+d4fDrbEyLm7Vynz3wAKPi1lcN+LC9g5/+/YTzq81FC3ntfk6/+zNl2iXcnz5zlOurG1wtLOlBDokStDwymx4R+lZU0orPh+1mRs9ozbYoTgIaLsen8wssFnKMba6TPcHXNwYKcauT+t5bs3X+PDgAhuFihIVUc1OVouhIS1HUgwm/fRFpa3dtLuKhMSNS+TCggJ0JYfpjVgIupxb3+DMSoMzz3okAuiLVQXo3zo0xVpOdMlj3lrb4O988glnN1oi2sXt+hS/+8plbs0foGMYzI+2eWP9DhfXl3llPSDA4uO541yfn+fOwRrtTMS0VI0nPZX+qbXh/LMsla5Dx06om3Bka5t6p82UZdB2Ex5UHG4fn+Nbx+YYj0N+aXXA2c9WOLbZICrafH/O5tHxg9wtVlkt1mnZBZEvY9oPcSyfltdlFAQUo5oSHwlLARc2N/g737/Ja+staQnno1qB3716gQ9npxm5HhnTZz7apjZoU2kOmG5YVJc8ylGOOANTfpvjzSVyfpdeBm7NTPP9N97iVrmGnwjRTEji9XAQPgUpwBQWpIT5nQ5f2Wkxe/sBZwcWT8yQH3z5JM1SkdMbMXOPNjmwvM6wZPHR+TqfHprlYa6GNwx5u9lm4cZdXmsM8aOImwdrLJ19mZvTC6wVM/TjFq9tb/Kr336fy6tdVan+0ew033jnba4vzqit7bW1Tf7at77H5TUJwcHH82X+r3eucH1+Gjv2sKUdNXGxElulCiJjRGA1VU+7beQUv34ahNIe+ItANw2+4nSl/6UBX++/Ggx1ZFY7kNpJSr8vn9HXl5+66FmfaxLoNdNcei9P76U6TTkZOdWtzmlAT4fG9T6sAV0bCOkCZwH0XTnpL/rU05EMPXcvMpTU/SBdRL7Cr/TcaJyUa/V6Qga2e36NKXr+pZhTIrzSoauvYbz8M8/3oWvQmbSYXgToGqwnQ+5pENNhkEmwVwPYYwJyU7mPdGGYnpD0w3rO+lEMVrsiIvqYybG8yCufNA70PacXb/rB6L4/vbh0+kDuX4X8U8Q86cmfDDlNPhQ9x9paTN+vNoh0UeEk4MuxgRAbWLuAniRNLFFdIocXV3CCulJNi4wmlxqb/Kf3lri8I96FzUf1Kf752cNcqxdVv7YpRRmihubvVpKHdsJWMaGblT7uiNJ4xNHmiPMbI3562WduHNEsRLRzHh23oqq488GI2V6PE62WIqm8Uy3w0XSNHx44iBHbfHmlxdXNHc42t0ikcKdWVu9/fOgIywWRTh1wYXOTv337MRc2mxhxzJ1ald85IaHpOdWaVe80ubj5lPOtDi83A6UF/9FMjTvTJe7XHJaKLlsZoRJzqY0dxQzXj0WO1cc1x5zfHvD1T7ocbvbYKAy5MW3wJyemKI0sfv3GgEMtU0UFPqnWuFmfZalk4xeGnGxv8tfuP+L8WpPSwOL+9Az/+tIptqSH+8kKF7c2ubC1zPQwROjrB8Jc50wxpqCeQTYZUUykTSrE9kWZrKqq6LdLNmN3ialhkzMbwv8l+fUKHx+Y5UcHF9gqTClZWMOM6TnSltjDjweKJjfve7tkJpYYtC6JUcSIMriKQEWkPYfMDbtcWt/m1WcNXn02wIkdHsxOcXOxxvcOlHlcEgnYhIubm/yDm59yaX1HkRVJqP83L17g2uKi6qGfHzZ4ff0ur62ucGl5SJR4vL94lDuzcyzN1xg6QgO8xcF2m9PrI2YbCV4/w1Cqvks2lAys8Q61ToezXVm3ApYud48v8IMDswTDkL+0OeSVB8uc3NjGyVp8XDVZOrrIveoMTyo1lnMiMWRTGydkjZix2VdCPlaUU9TFRi5S6+frP7jNxc0dTNfgvdkCv/nWWe4szFKIPU40Brz9aIUj69vkhqJB7tINC7TLBVZmLEphh6tPl1lstVWP/93Zaf7kp97k/coUTTFejZCC0SMvpDbC/SbUt+GQqXaHt7oBc7cfc6URszRqcu2nF2nVcyx2DEqPdphf6tKfyvPepTkeLEzRtYpKke617SYzNz7lUnOkGP8+m63w7Owpvj8/zVrBoxANubKxzde+/xGvrnckJsb7czX+zS+8yfUDdcxxxOur2/z1b/0pr611d3Poi1P83jtXuTlXw4091WuOKQxENonoscdjnEiiTQG+yL0Ia+Keopj2YDUwi5OV3lP3wWQvZ6wjtHpP1Z/TGKD3vMmwdnqfT0cm5Tx6P5RzaPzQXnE6mqnGskuaqy4/CeR6LDq6rKMJem9V+3iKJEaDogZU7cxO3ou+lgC6YnNM4U96HtK4kI4uaIwQQBfqV50yTo9Ln0cbFC9yQhVrndRjpfTkjdNfubzPFKdPmLYQ0i1a6RyFTI4Gm8mb0DciP+UY/TC1171PHLOXv9BV6vr99M1rQyBtYOxPlBRJ7xHD6DH8JGBPL8o0gGvLKO09azCXn7p4Qo7TbQQa0AXgRa1NH6/nT1uF8hmdQ5oMmei0gy9UkXtFfXre018q3eL2ohz6UGRTXfHfxqpIKBNGZGMPLypi+mVFGRqZbS62dvh791e51Ogrmc6Ppkv8xivzXKvlsYQ/WqhSJScYxBjS8mVDL5MoprNhNmRm4PPWypg31nzeWAtwzJCbByKeVVy6Rh4ztpka+xxu9Tm32VZg/El91wP/3uI8VuLwzrMmV9d3ON3ZZmxGXJuucH16ltuzRxS7nG93uLC9wT+8+ZBL601lpN2sVvnXp05yf3ZBVc/XWzu8uv2YC50WZ5ojxRn/8cwMt+tF7k+5CqBWSjkSM6OqpwuRxTgaEtgiyTrgVLPLr3zS5tVtUQ4b8PlUwh++lCMT2PzarYSpvrTb1bhTrfGsUGcrZzAotDjeXeOXHjziwnqbSt/hYXWWf3P+JbbKJY4vb3Nua5vXNlaoD7sMhFgkA1veFENbWP6kkD/ENtvYSaRAt2tJ3cAhBjmxup8w29/i1bURSWRye7bC9YVZPjxwmO18jbzvYBshI6ehvPkgGihlPCcSNT3piw0wHY/Ayit6U9O3VX9x7IyY6bW5uLbDueUW55YGqor64WyF24tTvLtY5klJGP0SFYH4T259xuW1bewg4frsDL9x5SzXFheUotrcqMn57c+4vLzKW0/7mFGWDxYPcXN+hgczZQUML21vcma9xaVVIZSxWC4VWSllVAFcXDQwR9vMbbW4urGrzX191uPeiUU+WJwjHAa8szXi5c+XeWl9Cy9rcqMGz47M82mlqnLoT/NlVck/I6IuidRyj5SokGFlCEOfrCMpm23+2ru3ObctgC459Bz/+svn+Hx2loWBzdlnbb566zELmzuMM9BABd4GAAAgAElEQVQo5lmenlZUvJsVk+lOm6/cfaqK4+zE4O50nf/7Z97gvWqFtqgQElKiT07JoeaUM+H7bcr9ISe7EScfbvPW51264wYfvZZhNJtlrhFhrfQwuwbtuRmuiajPVF4xJM4PQy422kzfuMflhuTlQx5MF1k6e4I/na+ynLcpWhGXN5r8/Hevc269q1QQP5iv8W9/8SofH6jBMOT11R1+5Vs/4LU1qXKHm4t1vvkXr3BrtooXucoDF4U/4c2XVkA7DihEPcwkpC9MhKb1Y96f3k/1vqNBLb3PavBNg40GO72n6fd+EgakAV8Drt5z5RxahVPv+Xo82gBR8qnSvrVnCMhPfZ60I5Zul37uXvacyvSem8a/tHetsSUN6JIH0oCuMSqNNRo/J/FFYcaeVK+S8d7DAF2PpQ2edJV/GmcVBkm4XtGY7PIjqP+nvnxJcbnrQerQu8516xYt3QOtLaU0wGkgnvQiteWlQVne1/qw6oJ7g9Bha/2Q0pZSGqD1efTDlZYDdY69kIUOh6QNCj0JP/bZvTz2ZEpAHz8ZgtL3K+/ryk2V9w+C/QrHdKgqbfGmIxbPWayipxwEzxXFpS1Z7bH/pJD7wISGs0sHWRLxjDhGNNKtOEMc5gmk/ctoKQD89QebXGwOFVB+XM3wv56q8XG1CMqrcygOY4wIJU2q6C3F87djhLb75UbAr90JuLwZkI8CHtZDfu+VkM/qUvBrMdeDVzdCzm4POb3TVlzXt6cLvD9X5TsHZ9WS+5nlFm+sNxT4+Ra8Oz/Fh9Oz3K0fZbXgMXJbXN5c47+6/pArG10lTSl98v/zSyf5dGZBhdDrzW3O7DzicrvBpZ0Bcexwe3aBW9Uid6ccHlUyqrI8sfLMD1yKgagZjRnZQ1qZLge7HX7+UZsraz2OtPu0ciHfOWphRg5/8YHH0Czzb07Pcn2mxsCsMLJjAm+TV9pr/OpnT7i03qMwtLlbm+a3Lp6kmS/y+qM2r621ObPTwI0HPC3Dw2qOe9U664UCQ9skdAIMR9IdYxwfwqRAz53BMQzq4w1ONTZ5/emG6sd/UPX4dGaOW3Mv0chOkxuJxKvw6a8RG6LNNWaAx8icxRcwM0UX1cO38/hjsH0TV/gD7KEC9AsbTVV9fnZ5gIXJ/QMlbh2s8P5ikbWch4jVXdho8fVPJQKxTcZPuD1b53+5/DK3FudJQmHw63C085ALaxt85fMe2SDDzblFPjhQ590TFTKDEb98a41Lyy3qI5+Nsst3T1f5dC5H0zOomiaH1rY48azB5Q1pJUy4I+QpJw7w3lyNcBQ+B+hGAd6bTXh8YpbbuTwr5TqbmQpx5DE39Cgq5rZQCZtYuQyG71NPYi6t7fCX3r/DmZ0dVax5rZrhD946x3J5ikM7CSeXGlx6+Aw76vHpIYdPDxW5d3CaXi5PbWzzylKTn73+hCMbDbVJ3pit8Y2vXuGD2hRRKCI5EZ49QBzenpsVrWFFolMeh2RbAZc2Qn72R6vk4g7vneqSmc1y5GGPQTfhfrXG2pFDLB+cYUO06MOQ+fGY860uczcf8OZOQOIHfLJYYOXMUa7XyjwpO3SLIec32nz9D+9wdXmgtOo/np3im79wmesHqgQ+XF5t8MvffleF5IWc9MZCnd9757Jqu5R2PEm9hYborwuoeyoqV4yGEnNgYEoIfrcXO+10TEZo085KGtTTVeiTjo0OqU86U2nATkct01FRfT3tRGnA1Rijw/QC6I7kV/bafuU4HUnV6Vsdbk8bG/q6SsdiD//SjqSux5r0mvW8qGMlPyVqbVJNtGcYpOcxbWT8JA/dlLa4vc/LtWQ+ZdySypDftdS4nsN0BESK4ZR8rDz1PTa7fUDX3qi2ajSga8tCM+XIa131LX8TC0oPJF0pr4EpPQG6312OV5Ns7+qoa1DTfdZ6IuRa0s+XDvM8Z6WI1KawcaW4dLXHPdl+kJ6Q9OKcFD+ZBHRdWKEBXcakGdzknBLum7Q+tYcuf0/3EqbrFNQ9CfOUtFnsVbpryzBtLern8qKQu1CdtqR/kkhtLMIFbosVLlm+WDSnQ4Zxg4utNv/w8yaXG6pJm3tFiz84kOezfBaCjNIGzyuWNoNmRsRULIqhyIgarMxanGzG/JNrEZeaET0r4OZswDdO+9yvCZ+1xZEWvLUUcXZ7zKFej4Gb8PFsng/nKrw7V1dBsbfWWry22eT81o4SbHl/tsa1+iy3aodYKbqM3Davba3xXytA7yuJyo9my/zGHqALJW29vcMrjUdcbu7w+tYQM3a4O3eAm9USd6oOD8se66USWHlmhh6FUIh3fIbmgFamQ3XY5uqKGBY93lwd4uJzfTZQoe6XN0os5Wv85vkFrk9XsUKR9gwI7DXOtVb5O/eXubQ2JDO2uVOv81vnj7JeKnB2TRjKury+1qUQ+DytmCoPfn2uxrNSDl/kZK0A1+hiRSMlnTnGo5GpkBg29djn1NY2P/PoGXPdLs2MzbOpOjdnj9PI1zH7IZWwz2ywhh216ZkR226RpfwBGtkCfWtEUswydrKMxzGuD1nHxLJFEEVSFC3OrDR5dXWA+GqP5wvcny9waz7PUj5Le2zwylafv3n3KRfWm3hBxK3ZGv/yykluLsxgybyPexxrP+X82iZfeTjAC1yuz8/xwcEqH5yqM9Ue8vffXebSs4YEEXk64/EnZ+vcXSyw7sTMJSavPt7m5NMmp5siaWLy+UyRz186yLdreUbjgJ/bGauiuJdXt/Fy8OF0xPKRaT4rFFiuVFnNVfDJUh9nyRsegRnTj0YkOZs4HFFOdoHtl969y6tb26Jrwo0pj99/6wxL2QLH13xOLzW5sLyGZY24dyzH7WMlfrSYZ5wtcrxpc+5Jh5+69ZTFZkuN8frBOr/z0+e4MV1VeuqupKfsgepdb1oOYRQy5xkUg4Roa8zb3Sxf+u5DDsV9Pq2vUJ/JMP1Zi63Y5s+OH2bplVNs1utsxwHRqMvCaMi5To/ZW5/zZkOeXciT2Rydk4d4UCqyVLZZz4853uzztT+5z7m1kVIukpqRb79zjpuLVYY4nFtv8Vf/+D0urbZUuunabJXfe+cSt+YqSmNdVPrEEAiFt930sE1TKfHZpiggilbAF1oeaY96Eug0FqQ9Ud2JpB2YSQ9dA/Kkd5n2ktOAr50xDVzpNGgaFPcdHyH8sndrALQ3rL1axZGSom1NO57681IlPnmf8lobAT/WxraXmtj1gOXaoq61K/+axhU9V+m9PO3Y7VpQQri0KxKmDQHtFOpOKu2k6jnad2Yl9CcSyr2eSv3sFwlKyH2/J28v8a5PIoOSyUlPlA4Ba/CRY7VHnb4JPQABfF3spoFarqcmeg/QNVNc+obTDzR9LQ3YypKJQtU2piQmVXHXLhOR/NMGiFg6Otwi558UcdFW3IssIDmf/mx6QvVDVmGPCcpCDbx6QaTV5tJWpvpdCiqU6s4XRQ3p+05bfek0gT5GctexkcU1TQqGSHVG+FbMOIkZhQlBMsayB1zd6fKff9rktS0JuYdK7/lJOUdPaGZD0dm2lBU/siwaWfndot4zeFZM+IOzFl7f5x99GHGlJSpQBk+KPu/PByyVJZlYYq5jcuVZxOHmkGzUY7OQ8MFijpszFT6pTEEQq032XLPD2XZXFa3dK9T4uFLnxqHDPC05jK0WF9fX+McSct8aEbhSSV3mX73yMndn5rB8qHWk7e0ZlxtNXl/tI67+3YWDXJvKcb1q87ScpVcoq1adbM/AHsk2FhGYIwZuj1Iy4MSgz9XNAT//YMBid0C7HDCQL8RYjIJpfueVBdWj7Y1ckmRImNviXHOdX7+zymsbY9zQ426tym+/vMidGclXdzm71eFXPulxohHS90yeVjJKJWyzmCWJDXIibzrok/F9pai1kXW4WyuyVsgT5Ess7nR45/MnnN1pMRXENPI5fjRbZzmbUepyc/0BZ7e3KI+HdB0xXCr8cP4gD8sl2l7EMOPgZ7MqnSIMa07i41hDDgz7qpDvlWc7nHnaohIkdGt5tuoFHteyfFLN8cNChsXOmH94fZnXVluYScy1A1X++dvHuX5wWpGOLHal3WuJC882ee1xTxTJ+dGx3e6Dzyo5DrTG/O3rG7y61iBhRCPn8Pn8FI9ni6zM57H6fc4+2mJxo0N5FCsjZ6le5NZ8hfdOzgsfDueXdrjwbJtLSw0qkc9WzWGjludpvsCTelVJ/m4L0o/Em7QxMi7kbPrmmKEV0DcDLj5r8F/+4AlXl7aVANBHC3n+j589y8OMx6knA84/bfHG0gazozEdGeN0hk/PLbBuQHUbTmyPOb+yxVSvy1A8/INVvvHlV7k5VSI7EvGgGNsRuV6TrpFhiBA/+Xh+zFQ3x5n1iC/f3eHg6jNMY4miGVEJ4XEmw/dOHOPz0y+xujBDU8hs+g3muhLZaXP46QbHnjWZ8Q1i16OXz9Gu1xjVSzzrb1IYDDi53mK6MyYbO6ws1PnO5YM8ODzLWgCv9SK+9H/+B95uizZ4hh+UMnzvb/4sPyzZlGxXtaWK5K7I9QaiKy9U0xLZMUR6VmSMdzuPJqODOhqp91IN1un9WPa3tFeaDlFr/Ejzduj9VOfJ00XB2hFK75O6hVl7++m9XM7hSsp1Qk89XSCtC5r1mLUxosFXqGP/vH/yeeEC0ell7fAqPFAh7y9UETX+6II7ea07tfYBNxUNEFIZ9X9Py0OO16lsuZ7ca7PZ3Me1yUivXF976PvAL0Vx2ipI37S+STmpvgmdD0+HPeT9SfDV4Qz5qTxw/4vmf33TKhzvOLta43+OQH265e3HrK096lZdVKDHkQ7jyAPRk6nIbHwRMNmlY9XGSXq8aUsybZE+F2rZMxzU9VI9lXqRyDn0otJMSXrC9UNRVqGEuyT0n6KefZEho/+m533fcEocCHc3/Zz0atkRYzfelVYU+dBkhEGPK40+/+Bel6vbQ5zYV/rKI1sKZUTIRKhLdyVLhYms4+5SQdb6Fp/MmPyLqxZtAv76nYQ3tyzq4rkT8LQYsZ1zGHol7MBmupdQHYyZ8oXlTPKPWT6ZLnGjXFJV9Ge3tzkjxWydAUbi8llhho8rVd5fqLFaFBnJgSLG+Pt3nnBup4MvgD5T5bdOHePO7Ixqx5nqNTnTWuH1Ro8vLfsK0CXf/FE1y/WqyWoxi+8VMYws9lBaIATQY6WmFlsD1e5UZsil7RG/cnfEy5s9TGdAx4LVTJmPZmf45ktzPCqVKAwszHhAUmjx6vYGf+/2FufWh5BkuFst8Y3Ts3y44LJVGnCs2edv3e5xfm2MG4cMMzZLZY+e6ygltFyYUBmJlrXBwBVxkxw354s8nCqxnZ+iOgx5c3WDc2s7qqdZihQfVzM08zaijF4bSo56oFTn1vNZRTjzgwMzPKwUCQp5BsKm54lqlrQeRpiiL272mR/1ubjT4+xyk/NP2sz0faVw18+5bGdtPq7n+dbpBUqDkP/sw2UurDVU7a0w7/2LLx3h5pFpGCYcbg+5srTKhWeSjx8oPvjvn6jxyYEqzwp55no+v3B/g7OrDco90bKzaOfLrE4VuF0SLfCIY80e870xVQGtTJb1aonbC2W+fahE24WT2x0VSbjytMVsd6gKM/vZDOuZDI9np/j4SI2lcl4pvIWiImY7JBmLvjOm60Z07JgLTxv8t99f4o0l6cf2+dGBPL/5zmnuFTOcWPe58KzNTz/a4PjOQIkQbbs29w8UWHNFgCXDbAAn2m0K/R6hEXFnrsI3Xz/F3VqJrHA+mNKmGajvyjDM0BO/t5yIjUy5n+fkZsLVz3Y4vrTEXPcJ9WioWigfTBX5o/OnuXviCOulMp1EBIo6zIZDjvf7HHq6ySsPGhxoBnihQWCY9HI5BpWc0jsgGFHf7pDrieaezepClfcuL/D44AwtI8v5bsSV3/sjrrR91V73o0qeH/zHP8OHFUdRK4tanhdLCZaDiAhL26FEdiICvFgy7LtV1jr3rIFb7zsa7GXP0vuX9sh1SvbPS2nqMLIOh8uxGtDlmpN7fNqrTeNLep/eH9tP0FPX+7WOsKadzbRjKVtv2lnSHrDGAbk/CXvrji4dndaArrTIZSvfc+z0HGksmMyh62tpD12xxe15+NoQSEcvdJfXpKevHFdx76Xtbi/krsZ09ude3/fQ0xaSviE5SN9EGtC196iJB9LHT4ZQ9ED1gtm3tqRZVEUuvuARnpzctLWjF8R+iNsQYRhbTUgafCdDKBpMNaCniWL0e+kHkn6oMnEvAnw96QLI6euljR05p75Xfe9po0NWghTVaUB/kaWoF/Rk6EdZxcI/7TsqN+oaoRJpUa1rZqykHe0kIIq6nGuP+NUnIy5t7YpmCH2lbEqy20gRnHoG0oEjxRlSqxGL5+7w4YLFf/+GycNcyJUV+OlNly8tG0y3A8UhPvQytO0CywWPu3XRKw+5uNGn5kPHy3K/VuSPFvIMrIhLWzucb3R4pSVSrxk+qs/zUb3C+1M23YzFzDjmjY0uX7+/ysutLiM74vpcmd88ucD1hRoDJ6E86HC+scGXtsZ89SkYgcO7iyU+qLncmTLZznsq3G7IFhYYqvhKtOYtkSeVaIWo0eUCXmn6fP2Oz8XVLvmow46XcKNW4UfzU3zvyDTr+RylPmTCEV5uwJnNHX71TpNTm2OGpsPdep7fP1nho4UsG1OmKhp852GX8xtd5no9qrIJiCStEs2Wqm6Tge3Q9DKs50s8nSpzr1ZiqVSglS3gWBYzwzEvbbR4+/Ntju40yJkiyxgySsZKo94JszS8HJ/WC3xWz/F5TUA5h+1WVLi954l4iJjsIWEyVHzdVX/A6WaP8+s9rj7tcaDlY4Qi5CC0qga36wX+n6vHsccRf/fDVUVwI4VfN2dK/G9vH+KTQzWCbsih9oiry1ucX23z8saInmfxvRNlrh+s8KBaVEbMxY1NLi43ufykp0R0fArsZHI8nLJplwxMz6c2GHNyXfj1TZZKeW7NFXj3VJWtkkVtPOTYTpeLT9sc2uxTGITiRtK2XB4vlPnB6Sqfz+TpWY7yNHORTexIAWLA0JFolMGlZx3+ix+ucGW1qXQNfngwz//0F05wfTZLrR9ydr3HO59tcWa5x1RT9HsMeqatajgezZYw8jYHBl0qnS6FfsCTSoE/PneMz+olLMvGdkWBcKzmLxxl6At/Q81kRKxSNIdbBpcetjj2bJnF5jMWxgOyg4CH8zP8zk+d4vaheXzfwR+N8ZwxJS+ibI45+mSbd663OLk6kj5efNFMN022yg5rL1VJfJ9XngwpNMf0PYeHh0p873KdlYPT+KMsr7R9zn3ru5ztCKDnuFkp8qNfeIs7Uy4iAitdAVkDXMMjEdleVXszwk8CVY/gJl8wnaXBXEUgU+Hn9L6o9/jnAC7lfepjBR/kmHQqV++L6YK7dGRT76f6+pPRU409al9OcbDrz6WxSDBL77k6kpAGdBFPmoyKpgFVPGwtfz0ZyZbvtmjaK4KEvaiwTjGkK/XTKel06nRX2WW3Sysdapdraie4Wq3+WAeCns9YpFe1Lrouijv3zpsK0HWhVzq0rEFST7wOA2hwkWPTxANpIE8/8HQYXD9MBc573nuaevU5CyalwqaNjecKHCTc4Tgq9K4XlgZ7PUHpkLm+z3TYJM21+yJATS/YtBWqF6zkv9MLLv3AtPWZzi/pxaMMCMtkOBbazt1/ekGmf6bpC9MLTX0eB39sKr5voUqNjZDQEZGImEIYIz7byBxxeBTy1fWQk60ReV8AXfSqhNxbxi6fS4gMGyuyyQYuluTfTYfbcw6/fQae5mOOtE0uNm3eWoa5hr8r+eq49ByXx1MOHyyaqlDp/OaAA70EL/BYy+f403qGnhtzorfDyW6XE+0hvpHjZvUA96aKfJYLGDsm1cDh5eaIn1nZ5nC3S2j4PCjn+NbBOR7MlOiKkMu4w9Fug/PtmCurrvLQ70x73KvYPCyK9KSLYWbEvCEOIRQL1rFw4pBSEIIb0SyFHO6G/JW7Pq9s9MnQZTOTcKte4PZ0mTszJaWwVRomOOEIO++rNreffdjjYDNUuuQSUn/vsABrlk6xQHEUc35jyLFWn5l+l9nBiJn+iLzoYRoGA8uk4blsOR7bWcld53hYybGd85S3KtXHkWGw2B3x+nKTl5rbTI83yEpftxngGxnGVNnMlhUt7GrZpVmMGToOY98jsrOMMtJWJTZaRGgGDLwx2WTMTLPDqfaYSxsBC71AeoIUL74VGwqw/uzlRcww4efvbXJsq0OYBDycyfOtV+Z4Olsh6It8rc9LjRYndnqc2BnjuzY3DuS5O1PkUaVI7CQcGmxzequlAH1+J8EMJKWTYXO6QGPKpFMJyQ6HvPR0iNmNWc3leFjN8+h4jUbBJCNj7Q54ab3PTGOo+O+dWGr4bVarOT4+WmS5mlH63SJnmolMxZfQyoRq7nK+zcvrfX7h3jrHGy1Fg3x7Psc3Lx/hfj1HNoo43O5zdWmHY+t9qi2LXC+hYHhsew7350oMSw6lsEum06bUG9PI5rhx+CCrhQKe8Gh7Mf3cSMmQOuMCYWIwzPmKwyEy8syMLE6u9ziwus5iQ7jpR2SHMc8OTPPNK0f4rDaluNOFkjljBeSzAggBBzZ6vHWvy6GdMVHik8ShUoDbzhk8Ozml1vHJlYhCO2ZkmqzMZLl+qsB2vUI49DjS8zl+4wOO9ceYUY6HxTI33jjPw5JDzhBtBKnhkESJfMdz6hyNTKCiEKLI6Chxxd0q6T8vQvmi/THt+U6eQ4OcBkJ5nQ55pyOPLwJ0fe70nq4dPB1REB1zaVt70djl89ohkmunQ/Hag9Z3rF/rn3psAqxa/lrj3n60NorJZjzFFqevpY/VUYl9x2+Pbz1tXGg9dAF07YHLNXStmfxeKBSeezb7qQIRDFNMdeKUffFkjP8/gK5BLT1Y/QDkby8Ccj3BMiHa0tLFCvsPb49MRja9yX/689oY0KCoc/YKnOMIYZnTgK4fmg57pL1rnWOXCdXXl+NfVBSXNir0OSajDnq8uigubVWmLUhdL5B+f39hWyajQPKqP05MoI/XIaP0QtPgbxhCzC9Mb0IgFak+2dCM8JKIsqJ9TWgVIGcYHO8mVH0JxQ92PThT+RWYRnlXZcqwyAYWs10HN3HpZhw2ijaPy4byQGaGMB1Jv3msqoqVLpobE2YjFfJseaIoJtKjAyrDiNmOhJszrOEw8hJwdyjEXeYGQ4jybLiHFP3r2OozFplWJ0cmjlgYtCmPu7jBiLHh0M7NMszIJhQQxF2spEM5saj1hLfcZOyhiEq2PIO+J8AoRSpSub5X7JNxcETUZZwo4Fkvx0yNI954HFDvDBkVfLYyMevZDNu5LK2cAKzMhQQkfYalmEwgVLMh9V5CJrIYuDYrFVdFIYykRH7sUOvH5AKx1EOcUIhHQkXwImIm0nc9NkzlRUpfesuFpYqpog6VWLinY9qmhWsazMcBFaSAboU4ahFLRVOSwfLrxJQZ2yKbahI5Y9WN0A4MQtslcWzF058dx4REtLMhsRNhjQbUg5hDA1GNixlK5b5k8lX4P8t6vowbw4lum8KoT2CGilt/vTRFP1MgjsRgDDHjDtXRiCPdQNECb2ddGtk8W5kiiZsgndrloEO5PyDfT8gMcypfuyEiO2WbQSVW8zK/7WP7Nt1cmVG+QFe8E0uyRT65sU+5P8ISvvGsQWxbONJ6aNts5x0lI5vxRdnPIhEeb0eKQsfkIofFrstMV8iNttVYuxmfRjbDTvWgUngTyuJs2KcybpKTNFzg4fkmtcQmCkTitkCQtfHNDmHYxYx8QksU4WZJkiylcczA9XlSl3oMi4JfUZ0XSdwniEMiM0POciiOfCrtFguiXBcGBKbBdqXIvfk625m8opkVAqJCKB0jISXLJDPyyQ5HJOEI35XIjvT1R+p7tz7lMXQdnMAmOzQpDXY1tJtFi1E2R2QUVM1BbeseM8EYL8ix6Zb5/PBRJSiTTfoYSV8ZyEZk4gVZYtOhlxMCKWlVjdS6mYxQvgi8J8Pqep9Le8Rf7E27IKsduOc8070P6H02narU49AOkwZu7RxNAroiVnlO3mXX2007Tnp8aUDXOODspYzTgK6Ll+UYuZ543TpNIH/brzGLYsXlLoCu07hpPvl0R9ek0yfnkfy59KFPRmgnHbu04ZOOJiggl3CRSq/uaaL/f4XcdXhCLpIerAbaFwF6ejHofjqZEA3oOhqgCsJSuugvAs1J6j0NzKpfLwopFIsK2PctrlTYR3vpOmw0uSDl2um2tcnogDYM0vczGdZR8rGpyse0Fy3H6rYOfY7nLFHLJBBSl1SVY/oLIb/raEI6FbH/UGPwbE9VqfqGhHZjQiMkGydUhzGRmbBZdog9R3nArhQFMlKSp3HSV7lOO5kiNCQMZypxlvrAVjKqvYxD4Npq0dlhTD4GxzYYWyFDlaNNsDwwXJGWjZTXJEZFYPZVtW6tY+GOPEahhy+eTbGBYXYpDwc44zxheFgVr5lOm7Gd0HbL+JZs1j3cqE8+GJIJLHJUMUyXkT2mS4+hM8Q0ZTMW8RmDjDUmkT5tE8a2wcjarRz1Ivlp4GcEFGB6aJA4FqsV6eGOObYeqo20X45p2zFD0yaQvKyzWxWcldA1gerHj01RPDPJRabSU09Mg25GTBoHr5clEwgbl6kiHWM7wpQ+X9/HlsiRGRNKJ4PMdWypyvuBB0+nwHdi6sOIpO8zFJDK2tglG8PzCaMdxuM2oqYkbXV2UMIOs7iRqxTMpF4ilHEbsepKkMIm108o9GPCJGYnl9B3JEJhqOdeGUnERtqtxJsUetzdIqmRmcUzoRr3sRgyEHpTZRRJLUKOxHAYSYuY0yeb+CwMIvKhoTzlER5jEXl1E+yMKP90CYwh3hjqnRyen6UTRoxzJv2ipIIiCuOExPDo5Mqql9vsjrAV21WEGQZ4QaQKzHgAACAASURBVKgKIpuV3cK3giy1SNa3KO5BYSxEHgYjz8KX5x0EFEKXuUGWvMgRmw36bpedQsDYzuAl87hjj6wwShpDxl6LwImJjJx6Hnk/xBoZmFFRGQlDr8fQ7JOI9K6Vh2CK/DjDbC9kYA25X+/T82ymgirFRDTd+6o1ciyFZa6LayZkxkPKgwGOGdMxYwaeCAflGMU2tuGSx1bXtUc+RS+r1k3PGNExhwwyAXkjZqETkAQhGxmTQSarjItM6FLtghskjJ2I2HBwKOAYQxxrWREYie77KCmznptmZNkUzQExPbryU+o5RllMw2WcMYllQYjed6oXe3IP1p6jjpDqPVTvt3o/1gA8+XntgD0HRCkHTgO1xpM08Mln0viiQTjtMKkc+B6gpa+h98t0Dn5yn5Zr5nO5/aLuNKinQVTnsdORZoUNoRTliVO1K1+qjQ8N/joiPIk/CsylsykRplOh4dp9rcc8eR59fPoY5RRKSd5etbueG8UUp4FPe45p4NOD04AuD0CHBOT4NBOcBrv0xOpByHl0vl2DvHjmarL2HnDaSkx7+GkLKx2yESB3XCnuMvYrAScnZjJf/qIFqRejBlM9oRqQ0+/vW0J7Y5Yc+HNpgBRJjP78pHW2/4Bt6QSVDW73DieNhbQxNXkOtbiiGFdaHwwYOZbq745MkReF6a6c12QtbxO4WUrkdkFHiEjiIZmwjyfyrLGNj0FXwNo2iaXtzbLV5ibFdtZIQjqh8sIkXWSHPmEwVMpTru0pj0OK3ITe1Ygj1YttCJBFFkPTUzreAuiG28BJOuSGAzL9HLnBUcVa1StuMbKEF7lKjEtijnCMEbl4JBFyrDBL6Fo0s2M6Rp/ICsklBSr9GUw/Ic50wBgp0A6tXW9dvih5f1fJqG3uhm7nxg6G47A5JRKxBuVejDUKiF2pg5d+UkMBdWwnqoioOJbq5UgVPEW2S19Ca5ajvJmxEdL2JDSaUBpmFGFLZMWKtc0yhxR9KQDrkgtG+KbkQ22GlmwcGdwoSzvj8mDGpu9alIYG+X6oNMUtx2JQ8fBdi9iPFWlI2fBUhXJg7OpGCz2shOj7rkNgS9qkh2PFSuc975uUempZsJ0z6XoWUcaBcUSxH+MKc6B48hjkRgnjOFHiM5YdMx30MUW1zw0JLInSFLEM8bIlsiBpmRG5JKAWxFhxQseUmkNXCQEZDgTFJkOvw1DkdAfw0qYUy+UwpR3Shm7eZ5xJhL2Vpuuwki8wshwKAmyxAKwAd0jWjzFtUcpzVJi73JXnJwWboo9uqHyves4ZacUCtx8r1jbDzKvIVD5sMrZ7rJVD+m4GM6hTHmZY7IY4yZBmocNAwDDJKoPWskJCX+pGSpi2S2iLN9snMQMMO8s4qlAKMhzsiOE64lmhq74npdGUsKRjemMlhiOwKRXXQnoj35fA2F1bvSTEtjy8sUU8lK3bwrMdxNby5UEVisSithWM6UdSUDpmyoYjrQDGASueQSDRq6iIG7qyxFTb3FYhUJ56tStFyV36tU1iY0hpmMONphj5FTzDoe5JlKDLtjdQ66I0yGKHQjSzGz2SOZX02eQ/vRdpgRMNouk6KO2VpoE27a3rfS7tiaf3T3k/La+ddqj0OaXCXONJ2ljQf9NV7jocno6+6uunowNp/JDP5LLZ/fNPhtv1GNJRYTmnxjEBdGGK0zn0yehE2iFL7+/7zpmU7EpB8l6Vexq79L2mHbpJT1155nuAvp8GP/3ln9y2ppbfXhWiTIT20F8E6HoAGvzSYQ9tveiJ0HquasIF0CdIDdIPTg9UL6h0xaUAoaJ93NNj13kLHebWi0/Ol7Z69IN60QRqcN5ncpOitZRS23OLTmQaxtIaJhvDbrQhHT6S6+qQfXpe9gFdKjQn5Ftf9MXSlqW2hrXll0QiGh2QWAa+YxOJ0IoJ2cigKgXZscGGDbGXI2vmld65BGTdOCAfjshIotmXXFpCX9jhbIOhaxI7No5p42Fg9ceqUjzMSgEieNIl4I+IBPhEMKNrYSUZBXYWwjg3FnuTnmnStR26kiMWY8Dq4oQ9nPEIr+9SGMwp+ch2XpjjYmwBhlg85BhLQvdmoDa9cMSuyErWV16MYYhQaJHyoKoqiMduG9MaK9UwsXW74oGKNpYwKmKyI3lwCdGHLo6boVNyCWxTCdEQiGeYYOy19cgjTOxEMvAU/EBptLvS+mt7tPMZxs5uR4dw1Ik3JTmsqaQgTNiETojhjHGMHgvC0LbRVrn00EzY9mwelvK0xCMN8rQdj6cVl75jUUpc1co1PYpEZ4N2zlbRAiP0sH1531GG0tjyVY2E2A2BadF3PeWhR8EOnhRBmhLKtSkNhdHMpJN1VLW9FPsLcUtmIKRDNpbnkjUdBeijKKSZlwxFRMUfQOLT9WSjt8maRRwry0jydOI9xz4ZIqX5LbGJtkSDJIISCJFPwqDUYej2JElBvRtzfjXD0ZaH19glXuqWYroVh1bJYa3o8biQQWJEhZGsRwn/Gpix1F5IB7hB7NlkpHuj4+PK/EoYwbVVD7Wsl44jfb+J0pO3jQy+hLONmHLQIzCHbBcjho5LEhQpjzwWe2IuBjRzPfqmqEu6hOIBFoSzAYwkjyWpC2OIH/YU+11iufhGgUKUYXEEVjxm2+njJwnZcV6tKysX0wt7DGLhmDfJq1bShL6ko1yLURyRtzyKYth0xwRKSctVOttDuUqhIMldbD9gGPQZZSOmXJuDg4hkHLBhiRHkkfOzWKFU+CcqytIoJUq2s941CcIO3ekeg6RPcZylmJRJ+hnVr1/1IgJrSDvjq8/mB2IUGCqKI4as5dr7RVnpfU7vQ1LhnfbGNSDqPUh7wC9OCe72c6ejk/oa+jy6LU1HbdP7pJxTcshyLW08TLatZYUHJdolZNFYkcaTNJjrzia9j8pYJovi0rilHar0viu/a+IayV9LtEyRvqWiDmmPXI/pRWMzTQtD8DXVwz5pVAi+aPxSUQExfvdq3nYjBM5zzqxx+qcuJgKIcqAOb4vXq3K3sjXsqZ2pAetw9n4lwe77kofQLWDphvh0ZbcGuzQgpj3zydaINDDqyIEGWw2U4qGPpSAhVWyRjhLoz2mDQi8+zcIjx+byuf0c9r7ltJdnl9ey4LQBox+m/Ey3YkwuZl3EIcfpto7J6IX6jGwoWaGulIaj3d75tFUnr7Ue/IvCQbuLP1YGTSD5nmSXsCfjuMq7FfWmRHI8kmMSN151OYg3KoVRIZZa0LvkNjKLwzBQ3oKT8dQzFQvQCCWUJCFeFdxS3rdSkFccxhbjnijiOQjjkRxmSQuGkO+o8L4ookmkIFHqbLLhCjuak4gHmFMVniNjoIwaQ6qWZWOPhbkpxjENtXnHkYSIIbB2UwiyBCXQ6MSuqu4fBD1cx8S1bLXwR5LPTKQAaLcNpy/iEUI+EcnmYpNknF0jKoxVyEy1NUrLjiGtO+ImyuYeK3EYXTwWi5cq34c9w1GOkfyjgUXe3m3LEw82NqVHu8Pp7S6//Gmf01tjDNviXtXimyez3K/kIMgRJFn6lkdoGBQ8W4Xm3b15DsUoE44CuekQMrZDJGyCZoLjOogYhaRBJAQt4wiDgQr7OZakCgyMcaSM3MAST97EdBx1f04izce7PNnyXCXSIOtmJKp5RqzGIMVYRsbG8TIYUpAWhDiut9uJIYAlm5lKA4lAy+79C6iFlmhsi+phSDGOWGyGnFkOObKVMNWQtlGbRsVmrebyqO7ytOKwXHLxTYupsYEbqACJ3I6KHqgNVNqBRJam01eblgCPzKWMXQw2IZaRPg8zUBUo+2xn0iuOGRO4hnpeUmNihwYZqSmJQwI7UkavIWkFiW4RKk/XtjN74CPeu0SYQjXPlit++G7emzhiaPjKq3IUTY8MWohyBBx3c5gS1VJfN5l/6ZwMpRAxVvTKsl51mlGeg4ixmJmM+qR8F+V7IhE24QLIhlLnAGNLvm2moj42sXYJVIyEkbWbZqw4OaI4YGCKZoFEl3ZFWKRiMAkiSvkMYSyJtt190k2ESniX+0JUFnVbsgK3PU4R7YTo9/S+JNfTHqreg/VeKO/pz6cr2tMeswb2NAakMUKDaTptOVm0nHYcFcDJ99T8wqHa91T3nLjJtrE02Opz6eulQ/K6kjxdVK3BdD/qLA6p0kJ/vksg7Ulr7NH4pzFE/u77AbYtXRu7dV1pHEkbFvp6+7i3pxHvuS7j0fg5MRvj1NsXEg3eOjytSu+lV3AvFKPJUxQo7YW39aBlI9TEA7uD3O3zTnvEk+A8+WA1UE8+XD0Zci092foYuYbk0Pdwar+oI+3h6kWqNrEJjl/1ni0FZQISXzD1pEFdfk/3Hz5nne1VI2rrLb0I0/f+opDJ/v3LBubYu1EGnX5IcRJrS1BbremxyfGqK0o21r32OP2l0p0Hugd/8p4mLXF9Dy9qT9TGiZ6jycUvxBJpC3IyQpN+HulIiT6v/vxkdEO/n1Y70l9AvRbktaw3vf7kvrSlro9Jrz39XLTlrTeu9HnTG4YeU9ri1+/vzofAm4jBiMEyIpaUgN3n7PaAv3F7yNnNXdKKOzMOv3PG405dPPT/l7X3jLL0qq5F58mxclUHdbdaORFkgwVCIsggBBIIYYKFAQPGwiRbOHDxfb7Gxja+9nPiOoFsEEkgMFzAYJJJMiCiCcaARFDu3F25Tp0c3pjr2/OrVVunBT9ej9Gjqs75wt5rr73mypvZSBUMhrwvg3KZLs8kS1bCRu/l+CjQ1BwjTs4xHgh7Q4k6EjpaY9860wuMlIZBSZLXirQU/yj/Q4mtPpZoe5MKHPM3smyoMzCFbaY/xL7VHs490sGpJ3qYX6MsyGF5soSDsyXcsbOEe6fyOFbLoZvJYqaXR4nIF/55XuLvagylvaB56Xrtbf0ty08/RSN/39YaJqc9SiDLePECWXLDfydDQWAm/vBAFfOfwFDPkdUZl/36/aK9FPOflwe83wt8zwd8p7737xdNqOiWiszSTgwKL1slj8h7or2ekVqoQa7q/eNizX7/xnPz+8vP1f+uZ8ZyJOUXjjv0ote+1jilfHBdxrnkeb0MUa2pp4Hm5WWgFBTxEBPiYgs99uhK0RGebRm/vDdpuxvLaM/fJwN07lMer6p9bfJMgM7d6ReMo6QFbBe59nkCdD0kb9pt0mWInymzT8KJ38lFoM1Kpk7vzyeWlYimyen7lPkCw/kNwfFRax+XJS4C8bkSiN4tbu6XQh6Nzc1tWfoipBeI2nwap9eUtFi6PgYdMYAH/FQA0LNA69oBup4tZtOG8EqHfucaxYBO+niB7BnFCwJ9znH5DaqNrHF4DVVCX+DjBdq4zapN4oWplCI9V6c1aZ1FL4Gv70TlBakEtpQWrUPMf1JWNGbRThvcuwQ9f/rnx7Tf+juP/oCZ6yPkMz2L5Q8LLexfa+Pye7s4fSVJdLl7JofPnkYgKyPXr1rW+oCOfXorGBtmjkIAdPG3+F+dGuN1knDQvL2i4QWYb73peVBKNDKJB0Zry8998qq8TFIWvUVGdSY/pEt4iI0ykzuHqA8H2NHoY//xDnat9DHbHFnC3lq9iOMTBRyaKeFYNYfVco62MSYyPCxkO6B7UNc8RXOvUPIz7wGL9572a6wEbK0frLW0ua7GlI3yM98+1NNY8krfe5nG93mZ6GWDNwBk+Jxs72i/+veme9/dpOdLifA878HF09VAYsiyq8o2QOc1wgE1BXsg+SBek9zgu72FHx+vmgKxcpBc61WvuOg6b+R5Okl+MUEya961rU6hXrFiDN4DnlfweZ3f/17h136gUqu94rFItOzxAIXAP57Wfp5+zfUOjoMWekhO31aapvXmM2SgiDbCWD6H68PWu36/G6CblhgBOlk8re8OcQMTNm7z8+HFfCEFY/7twY8D47O9kJUg13WKy4tAXjsW8dPFUwN6xRLYUCY5jHYbQTyIicG0ybxWSBdmDOh+w+ie2I2jZ4jxPVB6oSJQjIVtOke6govsCZ0I/tjlHgtrL3RsDOamS46QFe15j08+9Mx9MnCX5Scw9a4zr52Kcfjzp7OAknXx93Hc2iB8BnlDz/IbQsLJt270m0Q0JcN74amyFr3Dz9/TLxbyXoD48VEDjoX9Fo8k8WpaqYURvSxdDHNdzLc7uOBEDwvNxEV5oprF7TuKWCwzG76MkZ2tXTBAt5yaUbL+fiNrPSVUJXwEHFoDKdJe+5cgIC3kshSP+ut4b3/ApM4tYShBoX1D2noLXTzN5zCsURqM0GXORGmAQZ6JdwNMd/rYudrDzEYPMzzUBDlrRrNeLWKpWsA6Y8s5Hu2bQSXPTI3t/zxviSYSsLLIJRh/kgdnHABufTYKyv5WmZNXGnkdFU6/B8QL4hEJfK2LYsGkm08oG8d7WuOfBOjaCxq35xXP35KhUgr5XO/B0HNSAKAHqFgytzX/eUuc1/JvKcxelnlLXJ/rev2t50nhimWX5jLue79m3oPh96zmreNTJWfEJ/reW/jjZEFMP09jyXmtf/xs4007WCXhHymb/pkxzWNAT85LS/55nNBnwh7xpXmmrWIjwVbyp3DS8OiCxz58ZJMOgC6BK0C3mwOQmjYTudxLhWLqcvWaggYkC12M5V1nJhTo3o9c3h7I/SJ6QWsEZF8rEjPKEPfAxWdLiKlETQoGrWN1evNCRMIvpYWrXfcLrkWMN6QXzNoQAh1tMtO8hkOL4dNC14Lxmd6jwBh6LAzEOGob6wFdApn3jHN3xUzt6yz1nTRKv5m9limBIub0QBwzpgBHCpwXRgKN2DvjFQY9e9xmES29y93zGT9XUomnoQSfeCMVDi55UoonNWD/bztAZOwcAcY/2X0vM2Ssu49Sv291xGX2yc7l0CkkFinrqXmULLP7mdg2ZHOgkNcQ094raKoKEQ95+nuA1XqIrlzb+Dxp3WseKoJ1r408Y9NRqEcAJaEuD4GebXt3lLEGLyzwaxQGdjpfNju0Y3wnm0wq7GOCKfCjjCUU2n967Kwsjh2yssiVqdhsuRxj/vH7TTykfSne8uvnhaIHIf/crfVUh8okfunpKkFMhU6/S8Brr2pPSHZ4gBbAxe+N94oHtFiO6H2pNyUk3Wp/aI08P8f0k4LhwT4GdLncvWwWYMjlHvMHv5cyLU+DN0g0Rlnr8f7TXL1893JX3/8kQGd+SNqZK9wUg2vME34Py4iJ5Yze7/fUOEBnDF1VAuOeIbqL5noe6UILnfkl4+YtnhYW6jkCdN5D2tDD5N+becjPP8Ji6LT0tiUzMB4ZXO60gFPAU2JQmDGTcWICeaDz2qI2jDaEBGq8uF54C4R1jxf+jPF3mcwzBtA1Sb3DW65pln02ybIfpxnpfjGpB0L9zp+i2ckYVhYo5yH3DudnSRfsBDRRN0DXBuBPATGvr9VqKX1FVwk2AroFMl32owBdz5HQGScs+Jli0BIOorPuF7DpOR54xBMnezY/5/0a9zhQHufSigErvt+/T0Ajr4K8JqS3XFLaDNo42lS8RwqAeEDCW3OThe7f6fk9wxj0cGC160xm4lnwVDUHmZEBldFvxGg7BQ9L45jwlXR1Y7IdE8tEF89DPsbqLWTR0wsGz+satz7z8xFAbAOEERtnJHvAW5dab37O9/Me713j3wbobMwyHKCZYyLewNIKeMxosT9ArsfjRgsYsdqDCkwmsdbzo7zV9TN+OChnLcnLCzWvEIsmnve9LOC1MSh4UJM1EyvsyfuScJMsrHG8rbwSvScWsBp3PAbxSLx//P2896eJMXuFVR4oratfS09Dfa+183sq5YOfwuVOPvQWOe+VHNN3fs9pTjKi9J1fE2/Aednvx+/XIpYvXhZbYxirvEgsXOGN6BzvW61TvF7iL9HXP+uBXO4jKvIhyz3mEY5BeCVlj9dIEe10mP+TtD+Px+UxRrSUMi0lUIC+bY4/+8RLRryQ4K3FtwULMXRbfHWhCUlx3gXl2875gUlISVOVgPAZ3WQUCRE/Ib8YKlsQY2iz2wKMsdBjwkhL1zi84KKFTuvWC9KYuHHSimcECbtxzKrnxOP2xCcb0uUuC33cxvEWlhdqsvCZqSxAVxKT90R48Innyb8FqKKTNizfpedJOIhhvbYvgefBXeOUsBlHX/FHDOiiWyzU/Sb29Nam8a5nfi9Al4UlxU7PkbUbC3yvgPI5Avz4/TYGJiQyS5wQzqTGURblfgaDXBZrJdb1JwKm1B9hqsPM8hHa+ZHV/1ozD3O3FSybWs8XjQXojAFKAfVhBA/onlYxKMX0lWBJBXyOtMrbOOUJ8BahBPQ4QGe2dAlsrDEwtzsztJFnGCippOizmqKU5ArwzO0ccnY+N8vrav3QIIY17Nmtsxi0P/w+1++SCx7EvKLprS3xiCxEzskr7sk+TpqBWNdDJ+Ni3vNKkk9Q4nXyYGgfSDZq/WKvog/fiSdjwNomI4IixfdwfnHSsadFvO+ksMZu21TJd0lxWl/xvObGv73lLfkQ7w0+0+deaF9K3nvae0DXmsUyYhzoj5NftNBZtsZ/XsbHfC6aikbiJS+3SCfhkfaXD6l4GSIZyKYyDFn5PaPn8KfCmXyvZInWRRa6B2+PX4a9wXPk97tXsGMPZObhT3r0iINjvJxfaiHsnO5hkq2utHojaBh8qq2zR7bL0vNApmepB7wYkoPmZ4zvacE9oT1jTk5OpnF5L1RtwVwM3S+YJ4oAXIwpgWkux5BhHm8ob0mKSTWvGNB90to4weoFtMA93eRWgjQwS90rPrpOm9hvBjGqMQ3vo7s0WOjjAN3PLQZ3bRBp3F7Z4nemNIST6TzjS8vkfcpS954Tv5nkofAM79dXG0buvhjQYyD1yoVfS202CVwBupKWtDn0vQDdZ+nH1q1AL+aPVPizjpe98LPsEJezcrrJLhvzFLBczaFVSKzHSm+EudbQWppuMNacHaDM2vchj9AtWsOPkwE6+V9llpq75yNvBXihIauOCo1+l9Lmwx+5PJt7bJ0n7RUkCW+FgLTnJQyZXVzIFa0en4LNsv2z7Kw3tK6FXZZ0lQvoW68FlivmUB0WULMWwiwVpNKTXBvvK/GmAEu8q73plcpYdsTP8l4KPSehdyJkVUIcA7nm7/kifj9DYjpMg/frACvSLFaQ+M7YAhy3J2NAl3eP7/a8IPngrXWBtwBAVp343u8fZmSxHp4ud9E5BnQP7N6DK/kgenB/Kx9K7+JnSoqLAV1/c3/670RrfSYF2wO8p5mNPSjE8sIaZrl6bf98yQEPlHoHP/NzVMjOr79kotbIKnq594MHVnhjHtiQwyIFyit9pBEtdGW5ewyNcU5rs6UIbHnMJL/SOV505WNHfBHrJaVB2MNpnYS65m2Hh7Bm2LngrQlEqKETM3mNg4vsk67EaB4wYvBgMwO5UHWeuCcK32eMmc+Zy11JcSKy1+TJMNxk3mqV0KJ1zHs17zgGJCaVoNRzx2mKXqHwG1KJMZ426aayI2QZx0zKlrxLntf4/AKvKOlZVLRIA4ulR0lVfmP78UrYSTOWC1fXiLm9y9eUn1AjHwtLLyA9UGidlVTk3VZeOZLbzvOItyiscU94vwBFm1KKocYm60VgrXUT2KfrHk75I9/7GKGnicDPC0S+11sBrGLmSW6bw451ZSvnK5hrFtBrD7FeymJQKZrCU0cOc8McMvkhFis83LaHic4ApWEOXRZFs5FMQBUPGFKcRFeNT7SU1flASpvWM1ZK9He+sGWh6j16L+nI9fPgICXKQJQPyRcspFAcjKxBDPMJhpkhemxQlwOa+aTLHWu+Wc9dQwEVnh7Hij4qNTwDgC1OGD6KKln4Dq4/969OzVKfC41Re4RryWt5j7eKfMhHcmlrPhlbH3ooPGh6+UH55Q2EWMHUupF2Ul7jFtexEiAFhPdIruk5Ag/99Aq1+NkL+J8U44751+9XZrlXK1XzE43bxxy3PJQeaD34eIXS72sBTKIwJYlfooPWmfwrABU/emzR75JNMTAbeDLHyx3O4pVdzd2P1+8D0pEhTQ/+Urg0VuGG5wk/1m6nbRa6ZI5XDkyZD53odL+em/ARsTPxDokn/E/+rhwqT1t/DRV20cnW6JFPuWxEpuj0kjPLBQyqcbYNEWZgCxMAPV2wYKGfDND4OYmijaWNyInxvXynrDMtvhfu3HBiJr8w9lkumwK6Fj0mjp4vsNymqQZ3td47zrUkxcKDuV9QvxHG0UD3x0BoC28nziV16OM05HGArsW08RDErXd5whBaE47jJwG6xiOB4oWpAFACR4CqzyXU/Pu8kNJc+GwJOW8Z+Dl48PBgkfLhSVyhXkhI6Mgi0rs8TfROafG8n9crh0A04+c+9MFnS9v28zJ+41nT7NWd6WOlwoY+VSw0CkBziGYugyFPQ+t0UMlmMcHz8IpDHK/ROd3DbHtoZ1932cM9k7iDJfSkOHCsEgAxKHiPiBd4+t3vBy/E7vc73eNhh4tntCbiXa2z34dGL8bXqY+MMqh1R6gMYG1amS7A0ALbtfJ/EiPPWPfBssXQs6yWA+OPBfaCCGcxaN7iSdKbayRvC79XQqsX/Lxe8oSfE4S9d8sLQE9bkjxJ/Nw6C1z7IuZtL3s8sAhAxCMcS1zH/0CAvg1gI17XWmmtY0DX/opDdZKnkn2xMaF9RgudXhYP6DFw6Nnx2us6LyP8vaKR9qB42wOuB/RYpsTv8zQXzQToLFvzssPLsnG8r/v9HvFA68fijVw/B+EI+XfM2WIpSKsXfYxhyfvIf4mHO97n4kPhlh+zxxJf9psCOoVau9vZFj/gKJko90CAzoH0u0kK/fgBJ6n8ckNpcSWoBOjxebN6Fq+X1u03e6oFWZNRRjC3t97TBvZC2m/QdJGtW1IyRn7vtX0xhRbXE9EL0JMRWsytsfr3p8zuYugcgwRZ7DHw79i2+AHQvYWu950M0OMN6wVVGgpwfQI4b29de9r6jaVxjXPtN/N3VgAAIABJREFU+c3owVzPjsHeb8hYQRPtxSPkIfKXhJvoqPFoQ3FcCklIuZQQ9gJRYGbCIrjMdK+sSPFPZthHNZ9BMzvA6gTbeZawo5FHocWST3bTS3JEiuy+l8ugUxriWK2H4aiH+dYQlUEW7WHGksViYSglSvEyz3MxvbQO3orSZ7FAigUcd5AEkpRWD+jip3TOoUTUQDSXQdO6AwITHdihLSxj4wPbBaCdA/pFZsEnXc/yjKNnknbHXWbADIeo0WDguc7BQvd7n2svhUtKW+yyllzgtVpfnQrpgdzv3y36JaEOJTXpeskzroHCDaK/3ieeFn09f3lAl4dOsk97XFahB6Lt1ltCcb/Wfu9rjLKQ+XcsNwS23hjZ5tUhoujErrDAfq/Gc/Z/Sy5yfbxyGStEfj3H8Zfkhfjfy5QYeMeNzY4PDRb6uPXz8nec3JYR6+Wgv47449eAc5Dc4NirlbIppN6r6PFQ6yOjNsWuAOh0u/u9H/OAjM0Yv0R/AXq693/uyY8ZcVFkoWszW4vCUKLm67zjo97octcEvFCX+y6O3/Eab5FzwzDxhxOWxeQJIo1cgnqba9ZabiY8GQOrBJBnGC2MCMjWhwR0Mb4A3W8M7xI6GbPpXR78/Wd6rxe4NgbXKU4bXlaJwC5WBPxzLVkxmzGXu5jwpwV0v4G0CWOgEHN5QNdneh/v1Tv5u+jtheI4ZvRWS/w9nycXlgc00SgWLD52J+VMY6HLi//kXtd4eZ3AwntvxJ+6R3keno9Eu+xwiHKOp6YBq3W2WC1irplDqT2yk63YaJFzyeUZHsqgWaDLnfDWx3ybR7Fm0eFhKwFRx1nIPsYo/vHKs3g1/k5rErs0xT/6aVn67jxmr3TzGZq3eFvrasCUz1prUgL6ZDsBdFroyWFBWXRYkVNMWggX2EaVsiKfQy8LbPJwkOEQU3kePpP0r/CCVLIkXiMPCn5fSdDyPi8jvLDUnLf2YWIZsbGO9rb4MlYsUnq5nhcCUf30ckQKhkIFoqt/j4S1V1o9sMR7X2sQj+WBLHSvQBsv5nLpfqWJSOuWP+P9KNpqjH7P+TEK0H240NPZK4RSYvi9ZIqXJ57HYjD3vOHpouNTpRh5xdDLe68MxCA/zmjQHBT39ntO87A1tTyMJNdItJIX0IesvEt+S14m7bk9Pb3iyc99jpaX/bouzkHIXPiEi9MYuoSdxSoDoNsDnQUuQNcD2SnOA7oEqSboLSQNTklyYnpp1Eou4YS1KfUcbRZpmCQqE/nUKc4zu2eGGJC1MCYYfgpAjxk6Bp/YaosFphSRGNRtEV2nOA80PpnGM6Kflwm8kOnvqxA0Pw8OsWbrFQ+5Jr0gE4NpbnEMXaCZAhvDH6F8aJxgeCClxGugGpfWn+9lHbgXRLHg5RjkAfLWm/hQlh3fI/7TnBN36/Y+0LzPh17kTdKcvaDPDAYoZnh4SwaNWsESvyY6zGpPjlZkso5dT8DIEeBGWGeT/dEQ0x323c5ZORcBXYJXFoPmLIHigdSv5wMBvoAm5kn/Ny10tT7VeqZKfQiZeFD0ihot7R7P1B7SQqd1nhzpyCS4VjFjx+HauRD9gR2eU+Q82T8+D6wVmAU/xDRPk2Nf/ZNY6NoXWnfJHc9Tply4ElIvO+I9s11pGFnrTCU18VoJa43nZDH0GHB0n3iX45H3aNyY/f70gjre7x7wPKh6eRd7mPzf4wBd4CuXuwBdc/ZjkCISv9uDoHhVSlgMvl6eSHHzYYSTKSqSKaL1OFlIL4/OQ9dc+VPPHzcnD+jy1sVAqjn4ssL4/fybMXQCuk+WE6DzpzpdemVFY2NLZN9YxgO7eEL08jSUUqv5bhvXQx//SAN09W1PrTFukhBjUi932zihCYQYjRmuHqxiLUIC0BLvuol7wSep8XNZxkp4EYBog2ngvFeLYZOiuz2cVhYDuq6LT6vZRrTgcheoeAtdgl0MfTJQlMA9mQbpASu2oiw7fTRMO8X5UIQUAR9D8ULEGDAkLgrQvUYqQHsghYDXcM5Smvzm9cAs7dKvh+bLe73W7y2omGbbhWnCKR6wtKk4D71TORTe06N3SIhKgHtAF5hpTqKHNpvezWeIxlL+/N8CCwHLNpflgMeW0pectVPqWBVS7APFbG5bd7xUyaLlytKu4Qj1QcZq0zNFHhmbWIgxmOjd2lOip+ejcVUWsUB+IEDv9Zl0mLTO9IJTQjpWWAXodi3lw7CHwjCDai852pVzoWW+SXoQ0LM5O0FtojNCmQfE8IjYwgirpSG6wwHqwzxyPJs9hL1iHpZC5pUKv4cVJxaYcFwKwXhh7mm4BU4jrK+vp0lxfDfvkXDm70ya8kBxMvARf4l3fxKga609zSXfRAN+JwVP7/UGid75QIAuHhJ9zVgLpboEcgPDMadJalyeL2LZrv3qlWLPL3q3gFlyRvOUvIv52/PYyQyqVMELgK794w0Tvn+cfPbKiWjnZZOnv0K+HpC1N0zG8EArViqFrPaY53it5u0NpERm0hhOyqb9Py/nPc0l96QMak23KTy00I252BTDWeKy/kw4MKNcVhhBMGS1G6MHl8E47UWbLNagvcvdA7rX3rzA9Uzlhb65m1kDHJJJPPjqHsYYBA58pncJ63AWMY23zKTljZuXxhCDpldsdF/sstx2DS2gfs8Anf+85ShAF63EcGIso72z0D3gSOB5ZeJkCgkZywN6us5hk/NZsYXuhVqseHiLgu/kvaKXF8R+Pn59vWDnveNcXp7+Ukr4PIVnvPav50mACtB5n4SlxugB3SsAseCSgMJgZKeDERC7mSE6A54sDzsZjGd294ZJsiPrtXkWOa9neITlarTOuaEtvlxIvASxUEqFlnOJaj1iC8QLJC+w7ictog863VaapesFQ/x8rZH4yB7DslEmtQ6ZEEfBlLGjaZsFYKPIc8uzyPWHqHaGmG2PUB0x0z+LdhFYKvM0vhEmhnlkGZ5wh9NIodLaClAlEOP1jwHNK+Yx328XliOzoHxSnPhEPO5d5p7v9Vzxv8YoQOfnNFB0WqKXTZJDJ1OWPKD48WyTz+50rgdyuSuGr33glW+zzGmQRa2zx+1Tzzaaq67TM8W/8Vy9PPIhIg/oomcsQ+WB8vy9nQfVzyHBJf98gekDgaWy2D3ve/p7C33cXmKnOPUx0PsFuMIQ0Ut8u7WOVDi2Qk3xHo73sd8HHoM9PTIPu+LSkdVzuwxLxZVpcZAhJZiVPcPrTXDTTWatK+/fx1YE4nW+JETAI4bn5NntR5tY2o9l3nc6tkCyzrQRBH5Z9hoe8FTfrcYQOkpVAqjRaKBYKiIfzo2V0LdnFgopE2iOXB4v6Pm3sihTAcu4SSgVSzbKVvKKCWanAHltyjTiAHK6rsvqglDaIWDx2dpxprs2h4SBrUVYO9EuviZWSsSYFoIPZYe2EUJfeGnwUhpSrw0nGrXBpUJnAjEckmOMxgeHuKxcWhQc5Bfjs5CMY2BXLKQeHr1PAkHj8MybnmYQ8ibo0mWlAN3bFm8PFnfKTy4+bd8HBUX8x06BPklOm1AKpTa8NpcHXr6TiV7slsgzw5udlp2FXaiWMChk0B0kJ1XREi8MswZcBHVmhfOsdoa1Gp0W8sXkhDOb7ygRTFtrFI5WJJ87t7QsrW3CbbvkSjBXpz/ou6hxer+f9HL3lpsEDsfTDYdn2BGVzopP1pFHfY4shp5nJIGVA/RW5GEeC2L8sNVFpTvCVBeoUonJZ9EtZrBeHKE3GmIiWwIbzEkueOXb87FXjCUYTbaUinbAkRQ0fqZ9pDBdDOqOuGn8XGBk+9Wd7ujXQtngoo94RHyq96WKebdr+UFScnWf5KXNKUIJD9qSN949L/D0nz2QhS7Q1Dy2eZiotDO3IcgrD/aiMWWRV4K8MqXqmpMBeuoJCHzoDQevMHqFQp9rnP4shXFyzPjGVYiITwTKsSISg3K5xLMVtkrH4v3i94JXTOTFKTn5JUU/tsjHAbOe1W7zcJfk38nktL/fYy1lYb+XnNSZ3v+Qyy8eSYhp8WUVUdjyYjEPb4qtZQolrzncT4CExZRQ1uD1HC2mtww9Qfg8X9fJ8cgN1+n2LCmMnf8EAkmGDwwkTWMK3aAEssoBEAiaAJCgYk0gAdoSdXlwRtYY3stAWzSjnullSeyYJyIHILN5WCJUknzCzWYJWTxZJ2Sy80xrEzrh+FNtjG3CIyyS3xRewElIWBw4HAQhT4hXzk5m4dq7WD/MM8LNC5wAsdFHLRRDUiQVHxuvuhaxZSezxrsdVIolO8eauQzWtY7CNYQybH5cg34/Obc4k7VWoKTvsNcHlZn61CT6Lp/BNhefF1ramoXBhBNqshK0pDnPxR4NUapW0oZIphhmsqHRycA2OoGI9xlP6T1hHgPWebKX/iCpR5dA9tboA7nkqOhRUUn4I9SSGlck1Rf8Z4oFFTkyKc8gV5tKptNwfKVCcmKeHfSwtakDi6UWlP5WEw0JISlbAhc7opvvpMeCZwTw/PioDwM/5xyTtplJQ5hYmJggk6BI9DNbN6NpKBPiNW16JXitJcdmk7PKMUSX/IQkEa6c4/n1yZrz2nyliGE+cYfaqfZBf/Fj8PLAK1Fe2bW8hH7XZIAXeh6AdPyqFGMPrnme5dBLTtMi7/MMdP60NQ9yT8qB3NI63Usyw+cwbAOLUF9MQLe1CjynddN4073ilAh+J3npLWsPxtrjPgvbezZiebtN6Eu2mIJuAjrlVQGql+kxoKQAqH0a822w+CWvvKLgQd3GNCbLXoaJX0fRRHJeip/KYvW9wm66Ttgm2ejDcvyMsoXNdbTPRVeNwTfOEmDLEudPnkmua2MDhN+LX6VoSnE2+RlKtvlO/a31Vp6ZbxyjOaYegCB7tq3tRVdfZi53gTUvVqxblrEBUo+xgiReni5QiPtJy/SajhZT2qq3svzG9Vq/Z2RpWvxsHKDzXV3W8FGAy0IPjMRNQuHNZ+R4PqXqcgz8twSvEY9Cihoqr3GAro1Loae5eO3IvAImsPn+AIZmmSZuZgobr7kz18AEfFAeKILUGMbTT+/ST9FKwsJbJya0Q2KXBJZfA1kdnt5+LgQYuoNNWAXlwsYS8hL405SScICO0St4LIypWTLGUiQ7GDuAOe8l/e2ZSYyeWuQoADoVCAp5CnerMa6UwwE7wesh5PLlUc4bZPTjWJkZPRqiWCmjEyxzWsrWCtIS0oYGMsXghdEmlGfFNi57+ZeKFvv2yWheifIuU6+s+k0UGGTbIRG6lspbuqbBIkrXkmBbLiVKlF20JVx1jX0VgNSce0Eh0PP5c5uFFs4nsNbNTNYJ7SelBLOJEbsTpkKTCq/rRe35jXuAipSFEZAAPMFcPy0pLvSsFz08EEiuKGxEGvO9qkogD1jmu+vFrfd7QNfvXpDa+3IZ9Ln3nIfO7xP+Lg/fNs+KPGX0iNDLEgG6ne+QJf1CUxStm8WcE4+d9rEPa+nd9jMAup12J6+WC2NpuSknxJPeqvSA/ECWmwBN93rQEW94XtkmH8JZ4qmy4k6z1DpqL+i5ktH2PXmP3jE38digM8PIZdZvm5fj+Xhv+TWP7zcREYwOr3x7/tA1ko8C9Ng4pbFBpX8coPMe78LXND2WUSEQ7WMPh/a9xmWiNXhDRFfJHQG63idF3dPFy377PLFkDcNSefFzT32cAbqYhg9U3ECucpWTeZeStFgDf58F79wXfC7B2GubGqAEABlCIOsBU4P32prXVvk94w+MQ0rr1jjsoJlQRkCXnObLjW9WmssBMMI5Cz0F+TAns2JcjD7Zq8kT7ehS80IHQJelw0ULMVEtWCIIwuEB5q1MkuEYDoiPf/XjE2P6n35T8vneJR4LgnShI63ZNNgRhWmyOQTkNj9TURIPhLm0g1IjZpOSY9YNLQveRECnwkS9iIVZdkhJ0imJoCBAZ5KUufkJ6IM+ssXEQpWAMNUiOn0v1ZrD2ceyuEm/crWS1ArzXPdc3mhMQDeNmOBB/huERCfWi9q4gkAISkhcx++Foo4fjZVVD2BekHurIg3XjGmNLFmWt/VPgNoA2+0fIyv5KFwcNwDhx9LyvfJmClgAJO5P1cDqejthMChrhXxStuQVlNQFyufTqg6868HcaMS1Dmv+kwBdQMD5SK5Yz9vUw5FQ0QN6zLukjVf0OTA22tsWcovoJ8Ev61Wywj4PngUP6Hwn6ec7SNqamEcr2ff0pYhGvkuljd2vdVC27H6GnMYAOj15kkkaq9ZSVl0sf7zSNc6r5HnIA1UM7MZPISlOstUrUpLfnr+9jKYcZLfNRA/dclsLyPiZZJMATNeJ/qagPkBSnhQyWbZevnlg9zTzcxF9xJ+xfBSg+3mbbHQGRTx/zY8/FZKKlS69Tx4egTqfbd6x0GxNxnOCZ1vZ8p5vY1zUeEyOMlQaFGKjx0OemCTFSZPSpuFLlRDiM/hiC91cTlF9owdwJWWkbgIX07NyHrq1o7aAHrz4uye2vksYI9GW040iC926SibCO3l+sEBNq0zAV9Zmgee5R2VXEpx8Np8TWw3GnOFdgyHddNtzEOz6UK5ktEiadds6xBvGa2zSIr2m6TVkDxbanH5D8/leAxVTeIbcBj6gBRaSYnzSIwVnoJNKCk0ZIvPQTW+AQdf2ADmWZhGQVG1AZWqUWM+24Zm7QBAdDM0aM3ctBUA/6UWfKxfTyok4nqj5aM1TDTiUBHE8dGmaB8D6Um8dAyphQqud9LSYl3hCCig1cMYbnMbvBb9oGwOLt4a0IT0g+t/5brmuY8GgeL4XEPFaxQqCV/74HZUZn2RKXtYJgvK2yT3phZ7N2bwvSevX1L2uBKktt5EpYMa7AQDtj+DVseOLg3IQg7oXjF7ApQqoLXDiJRM/nwzQPUikwJRRY6ktztF3oqPW048tfRcVpkzW+IZPUFKkbwktDyN5WIeAiBZ+n9vzQ2giBjR7X5TYmArl0A1Q3gzNX0LcJ7XF1/BaeQi8peqBO+ZLfx1X1ZTtYOBoH4hP+JxxrUdT+R5Z6LHi4fdVLMMNR5iFHhRGvwc8z5uXNYQo/bj0bO8hEc0kZ/kOH3L06yL6q+zN090rXlKIUqPRbVC7x4WU/X2e7pq7wg18BJ8rr5lkfCqnmFvhlGzNyyujJttNfve3758HX/7I+wG6NEMCulk/rpvaNveXGpo8AKDHmpPfuOZqdGVnIoIXmNLIBU7bNUECxFZsVxa6AJsC3Kz/YG1uAwxDIW7oYDW7WmDPiFbr7rJA/YawbnrBlvV+J13P1bYYei/RvEy4i1a0DpkjxQWRm94lcAmYJazTZzoLQOviN4vu0/U+rrYNzO1dLItJFBYpKWJ6AbJpxiHhTZvH3PvmrmTZVghh6hjX4AWhoJeiaFppEHYWa+Uc6DInPYp5o6DfxD5pQV4BoxGte1dzTNrVq7WUhvouPb2Ox4K6pD8pc5qvePN+CkNQjH4aQFecOhac9kxmfYekIr9+qfBSy95wrfIGPL/5Co6AqturUVzZndGKLuTgUTHvUBwmC+5jeUJyBeY8JG47CagUbCyDP/EQCNRt/8nLFRQ/hZnGxXi9EJJCJvqbZewSa7UOHlh4rReUnoe59wyEQ8hiG1idxMuzjc+CC52eHXl9+Pw0S54xUucy93NJLXMXrkgUnWSEGnOaFOpi6JqD0dUdJOIVIF7D98WAHis+Mch7+gjYvDzzvC/PD608KTOxQqGudykAOsXEWk8rPOf2sKexZJ6XUX79u53utix7v0/4uwfsmJfITz6G7nFKvBYn1fl5mFxSHN8RTu/xHpLtuLMlr+gB1HdaC8/HUrj9ntR12i/CBA/cXmHxBrLnkdhCt+8e/pTHjjxoSkvgyzyge62Hv5vPX2flRq1fPUE0SK89pYwWys4S13VSi+v/i6kl1LU50iz0LOOxWxZ6yozeUg0JWrZeZjmHdwSLtE+GCha3JTMpwzh4D5Rkl2qf3jVqCUc8zzZxl6YC0WkOoqHlILA0MAX0nDFTLzC0tDTNWTSUFuc3iRdw2jCx4qRNkyb1OEVgC3xYNsduIMG6CBqnstQFJspDMACmuygcakNBUKT70RY06fNvFRI6Cc+7cpVYZRNM4j/mmk8CxNvX3YU4RHdbvkA78R9d69ViyZQDmy/dlwwZUchnk+RJ9cmXkPXKgq2Xsw7HJe+MayyyDbyNdyKFJPAC2UCAHltQstroqUjOLknqwHWkr3jZwh/eugs8rOdxXum+CNaOlDgqPKSzFOQk/yABSMtDIO3zHHxwMToL0+jNr6nQOaFnR8W6sJWSTUU7z8d8T2yVCKB5ncYdW3axUI8NCq0l638T+m6PqW5Tul2CmZdhKf1pZYZ+5gIP80AFMPGHa/iOjGY88BwF16VRfJEKf7c22s/6TrKCHiRlTPu9rOukpMaAIoE/DkS8rPB1/DHYkweozFjSqbMK/Ty8h9ArKjYeZyjFclt/K2/CP5O/k1+o0DFZWKFIr2x44N1a761DqJTfJQ+Z5KZ4SVa9VbY476jmI54y7wxlUVRZ4g2wVHaMCZ0x/OjH7Y1Rfq7DxXzIQHuCY/Axfu0Nra2X6R7sU6XOJatqjAboaZzXNbcgQSjMSBCvGcUWugm8yGr0gOMZcZt2QUHIOF8k0D3TyMKTUFQJkRapkCskrQtDAooxUbDgeK82aBIm2ur5bnMIiXCMgQjQFWNXprcltrmkpnReISGB15csqWlL0zOt12XGk44WsgjldfbecCiMJeRFQjQWbj7LOqZNuogKNbgzd2NA92uSCswMm6Fslb0pwcIYK2SwEhAtyz3kOnDsdOla/JQ5DLQQBeiufES0tHE4V60Eqa1ZBujQA8Jz6WkN6mx6JX+FeFMS96Y1EPoh2JG+Q0umKlKdoIJAGjDBiEmd/V7iTi4WLGHufoLCxewozLcJWT+HYKGNE6badAJPW4sg4FJhFNy46SZXGEYeL4Ity9hkTSphMng77B3h8B3zvIS+A5qPhP22pLgRLHvdlJ4A6CZAjd8D/VRGxIS4Io/fDRqo41t9pDirFA17bqgWIF2KPG3NlWlKKHmayssncPGeHiuZdRat6DpOqAkIJOh4uEvSB2N7lr5Xdvi7BCjvk2A1AoV1IKhyngY+PESG/B4sZ8mcNM9HxkdYS29BesD0JV2Jl/D+pVF8V7lYsnXy2dce/CQDRQ8vHyRPvRzwdPO0jME82bKZFNBPlhSq93slK5VD9oJtuaDbPW1hXWNFxwM6Xf4e0ONrbZwuJBqDszwLHvB4j8JMXmbKEhb/cO24VyzBNvQCkWKgMPM4D6kUWr7Tl/z50JboHStc2h/iSTXO8oqGl91aF+0neWDljTOFwifFPegJj9iW5S4CkJEJ1qoF9wsuVwEZldfIghDwe+YZt5ipAKAAjgCdAzfrP7io5VbhczygmzsqXzQ3rNU4B2sw1WgdoIsYchF5AU93uBFT1mXoD29WYwD+xEccSneC5FZicoYxSLn8QoIJQdoYLygaitNaR7DQbc9oxeMLi+X7JYWIZhpnChDK0I9KYGKtU5tAdI4BaRugB5CwLPyQMenpw6xoJhbKSjclh5uA1jXDMd0ek41TC9NvoFSoufrllEeCgtUdDRLLm6CgZCPRLyTVKGnIsu5DBYEpHKyh7SXAbkpBjh6HPjoEdB6IUiyiHRS2NPkxKAtyG9ODok0yDkQ8YItuHsCkoHilVvO2pC1X+SBFTsKH4y6kzuxklaVMSVCS58k/KsMUD2sMHLuEjpqE8B4lBxrghMxsWiOpBc0kHCpjJZ72lhzSkYD3lkLKj9MsapZh6nwHVUQMhigVilsJYi6eqHXWeeF8rABdCjppb8cfR4DugUiALGCRJyBR2AnACTDrn/aO/iZtPKCnCXnhvkSOJEJRfcFpoTO2rgxmKVL2FvF6qGKJ64AT8RCsV3NJJx5E87SoD0MYHGldL1cfENB9DDiWpXIJi36ef8WrKnsSKIpv7KfKP5lfEix0z9t8noAu9noEMZj0AIjWb6zx4HjDA7q1R3ae2VRWO1oJKDkGganmKp6SAScA9YAuusexeNs7bKzV3+6h4PXkUdJe/SG8kujfZTkrIcavfSilwBTeYvF+bWG9QuHLHr0S7D0MXjkQLxs+9gcol0opoNuaE9D9ZvDaP3/3L/SWum2scIB9pVq1STFeIQHDa8lMsh74vTL7+FwjGDdzNotKtYKNjQ171+TkpD3HNlrIBDxx4gR27dqVPp+fk1DHj53A5NT0/T0ILgbKZ51xxhm47bbbLMHjtNNOw49//GPMz89bQtXy8nIiUEJiV5KlvRXbp4t+anLKNt3a6ip279yFleVlO2VuYmrS6nCL5RIWT5zA/r370Gm1cfDAAezdfQrW1tbsHZzv6sY6qrUaKrUqltdWzXLctXMn+q3OtqSUOA4phvWMLgASMIi2qas1VCrwunq9njKU95AEuY1MMaElmYPzm5maRmNjwwQax84cAtuwoRwt+RmO0QUwU5/AkcOHMDExYfSlx4NCjjXmU1NTRt+ZmRnbNKtrqyCviK9qE3VMzEzjvgMHUK9W0W62DJwrpbIJU86dzzx+/DjmFxawtLJsdeNm/VNYDoaoZvJ2j0rllGVvP8N58e1WC1MTk7aGnBfDHBP1up31TSs+ztL1AikGCg8YtleCW3pichL33HMP5ubnMDk1hbvvvhtz8/Po8BRDgqoLVUhIsoSPgN6nFywkEHINFc5KEB5GM47V5hOSPGdnZ61tKRVq7jOuM70cBw8exBmnn46lpSXL8J+emrY1qIUGJxQEkxMTWF1dtb2XLfJU96HRhcJhZWkZ5QJPjksUZXpCfCkm118HIhFIWbXgLQRZUJ5uJ1MoTQAxPyPKkI7lUey12gL8pMJCsWjtB31PWsmCiwEtBbxWy2jXIe8BmJ6cQrfdMZBhFYfVeQdlxprY8HCZfh+tbsf273333Iv9p56KAwcO2H6ZnpnB8srSoUeWAAAgAElEQVSK0Y3y0UBIuQYCcnXfJP+E8FOqkbhMf+0Tr+DE/BfT21uq/F1VGqkS78BXip6ME69YaU28QuvHKED3MfSTKVUnW1+FcrR+fowaS+yhjOlkOUpBIZGiIKNOSso4RSdVCOjNchauB2v+7nMIYmWDfysPxIcsLJwQmqV5hdJgJRg3Ambyl1fI4rGK/lpXGbtmYLP1NJWJ0BfCns0sd88U3joTgc1qcPGw1BoODOu7sClmEjOH3B2pNREsaAoWfsZNRTCnkGJ3N4KAGJpAz8/27t1rh3UQ/AkWTZ6VzhiQkouk6SluZi6Vgt1DwvCZfA7HwvcdOnTIlAmVbFFYWWOU4PIkSNADQEu0Q6FZqZqLsVoqmwDgpp49ZQeWVpctOeu2730POxd24IJzz8MPbrsd+/buxdGjRw3IW2ziH7wRFKTTszMG+MUMBWdSZiWG9Jp4alEFTvabQ+vgmcDTnb+TtmJSz1DGIHTPVitGcyootUrVEt0manVjFtKNZYXWc16Z7AT08N8sOmar97qolMtot9r2k4LtxPHjJgy5pgQjAjKZ8fiJE1aqR5oT0Nebmyb4puoTSYLiEFhbWTHFgopcaoWwvrpQwCmn7sWhI0es/pyAng8WulVKsP5dR+rqFD7WSrOpz2Bg8yP418oVmy+VDtah29yi0hntidhC3wY2I2BteQWnn3467r7nbpQrFZx99tn45je/iV27d5uix7mzzj3JKC8kikdw71mf82ze6vn5PrOs5SIOMT2tsSxTgrcUNX5H4KZyStCm8Nm/f78pxlSCCPorKyvGAxvr65ienk72TbNp0zDAKVERbxoPkrdtTPmCKT+tZivNl7Dk1fDfaBwyt9m3XoA+DnhjusYCi7T3gOUtRO4D7woV7besRSZXBg9EdOSvl10e4P3nqfHCWCfnms2hzETgTtdooC5vpBc9CQzllCoVUyqb7ZYpTNy/4bh38wbRgOAak7bFUiltVqO8FPKp7WmFon4CoMcuW0+r+wFsVDIsC3HcPcZXAZWV//P/F6B7gBrnPUx5IHjLvIWuOYmXVGkVyzV9L/mmv2PFRbI0XneNQXkleq88ADJeNX6vSHmeVmjGe188hpqHzeUniL8lk33Z2jh5Hr9XgG5GXX+QVBx5l/vPPPlSA/RY0xMBvBtBD9OLKaTseMkASAJ9gvrJkuq8BUoNf352DqsrKyZk5ubmsLi4aEJcQorj2Llzp1k8/EdLkILp9ttvxxlnnoWVxkbSxMTVDlo5Bok4GCYWY7+PU0891T676847TegSaPfs3Ytjx48n9eQC8lCbHDJtkpIWuiZHGUzV6jhx9JgBO4GhR0E9UcZdB+7BzvkFnH3GmThy8JBdMzcza8TmuPiOn334w/Dd274P1h0TjJqdtikKk9V6aqF778jJtDb/uWmIAbC9K8q71WJ3sgDKGGo4QonWX6uFUqFgVuzBe+8zcKUrlZatZfLLe5FLhLpqj7kRu5tNlPJ5myvXkNa10b/Xxzlnn4077rgDZ551Fv7905/Cjp07zatBJrc+AaMhCtWyCb/mRsO6zjFJcen4CZx/zrlorG/YetcnJ3DvwQNotJqYnpvFfYcOYt9p+5Na9vVNs5LJ09bXn5Z5qIU3Ph+NMDszY9eyBev6yioKtNLbHUzOTKM16mMQAD0WaPzbJxV54WACYUSXacWeSeE9OT2FH/zgB3jkxRfj6PFjZrET2Ano1sSGuQeM1QY3M+P3lXzRAF3vMhALdfSkLxXP5aUlU0zN20M3bb1uShgVLnowmLhFHqfXi2vJ3xd2LGCz2bTDRRZ27MDhw4dNkeIz+Dufwe95uEqpXLT1ppJKZae92TRr3eK7dH0671U/lIoJ0EnLkwG69uQDyRff/FQyx4N6XBboLW1zFAUL3RsdXhaMC5l4pcySkug9yeUxUa1h2O1h0O2Zp400IJ0Jxnv27TX+a3Y7yBULtqYWe+/2jV9n5+ZMhlAe0qOy2WpifWPDlDpTNmUGhqRGAXqG58dH7XlPBj4xMPM6GQIeCAUupIOXt95QsOtDxYMvWfRgxUseyEJWns24HCrtJW9hej6wOTpA19y8Usjf1diJ3/t56VmxR1MKkJeBqQIR9aw3efsAWe5m9ERJjzEN5d04mUEg+cwxxGOSaz+meSxnvOImRUD4ZvkyIbRrvMCkOA183MaTZaAN4wmmJKVWu23ApXiBAv3msg3WhxbKT4oFMYtHj+Gcs842IKdgoobLd3Ih5bK+7777cN5559lmufPOO1M3Wn1qCi12+Qp14AJEJbtQg6Ew5+e0zOlKpgVNrwCfX6vXsbaxbgDgLRBZ6GJ6jnPU7aOz2cTenbvR2mig3+5imMtgddTBntNPxcbaGu654y7s37MX8zOzOHb4CKpsqsI6ynzeXO4z83NotFuYnJ3G4aNHsXv3bgMyXwcqemstYg0z1lR5vdcqY8bxCY+Ky/CaxK1rB3aDcXLOkSDHsXdbbWOSXreb5Eg4QCf4cd6WDzAClo8fx2n79pm2eOjgQezetcvclnfdcacJDDL02vo6HvzQhxiA00Ln/3PPPw933nO3PceArtfH6afuN3CkYCWw02ri3GgNkXYUpNlCHmuNDdSmJnH44EEsTEwngB6A3EA9hFBMCATLfNjpobG6Zuu3sbJqcy1WKxhWCuiHA4+8MBGd4yoDrzHzvVOVmo2Z1nm70zZvDOdL1+zpZ5yBg4cPJYfvmIchAXTtCSqLZQI6k7FCglIC6EmJIwGfnqHJ+oTx0vLiktH41H37LDOX+4u8bC7jbscUI4I333PHnXfirHPOtrEsLi+l7U1NQc9mcMopp2BpeRmDEeOEBetJL0WKP61NL2PcDAeE9Wdvdq4/gzDqbsc+7mpsEQsm/u1DRl4wpYJRbYIjo0Lfe8snFsx0pBFUdfxrLIBj75Z/v343ehijjIwHubf37jrFPBp0vTNc9/3bb8P+005Ds9vGRqtpp8QZeNOjMQBmJ6ew0WiYF45eQCrwVEJNeRsOEoUoGXxSDRLaU1spYGisEtMm9jB4MPc8OA7Q/To8kPyQhe4BPVZqHyhL3rwNUQzdg65kUfzMdB1VrukmHwOj6uBjoNct8uApvi55pyz4cRb6Nlra4O7PGXqfPESx5Z8awO4MFD8myeRYofSxeF4fJ72dzLDWs2U0G50HSf6HVQyFnIMMW79qI8SLwYcIYBSXSG9MakXsQYwH83sSnwSgpSbtSoqAByi536ndUyDf/M6bUM6XE/w0l2mSFMfPGN9juhT/rWysYGZiBo99/GNNmB1fXUGvkLPe0dZpK+3EFkprmOwQ6rw/8+lPY+fEDnvOAH1cceUVOHLsKKZmZ8yyEyAohm5WOy00xjnZGnAIVPNFfOrDH7f+08zspl21/6Lzsfv0fQbgp+3dh6WjBLhT8fYb34rJ4kRSB40RHnrxzxgYdYZ9zO/aiY3mpsU+6QYWoI+z0OMYlujoXXGeQf3Cx0JCdDf5ZSEPxvmSpCG6W2mdfeR9H0I5yR23+V96+aO3OoLlMhjQ7RoAnc8p5/I4eugQpiYncerefdjc2MB3vv1fuOTiR+GDN30g0JstY7N4wtMvR4uHfeSyZklWJ+qoTNZtLGtLy5YgRIv3pre/w4TlVG4CjUED17301yy8wdyDo4snUKpVUJ2cMLc5T/OynK4A6GmsP4yfVubG6hqmaxOYrU/iPe+4CVP5uq1fCz1c8pTL0Uv60ST8F1lLMf29gCCgrxw+hn2n7LE5fPzDn0AOebTQtjV//BVPMI8EhTqVDEssDD3W+T0Bu0CFzDoeZtPyKUuEYsJcLo9WYxPTU1M4cM+99v3jf/7n8cev+yPU8rVQejbEC657IY4dO2bvZCz/fe9+v1WOt9FBe9jFK3/j163FLPmNwEMhTPc/FeZKpYR2i16WAmanpvF3f/MGzJSmwILQHrp43gufn66/ATrXPx/CUqQxlULXjtYDsJT8B+LPWD7EPBt/r/VJ1iGRxDr+1d8rXvfrOe53hl1YumUtaAdDU/j+1+/+T+ysLRh9FxuLeM3//F1stlvY7LSNX3mmO2UGry90h/inf3wjysUKiiiihz5e9ZrfNCXUDA0OSiDufspClXU1bt6ywPWdB3L9bkmPY2ruY+V0HCAphh4Dut8HP8lC/0mArrGPVcx08JWbfAzo4xRqTwd5g0UrubcVx/a08zRIaaaKmjH7X7yXKp9jQhrqsihDVbJ1G066Gv3t/Lvd6zAOf7fCS4kvQFhtikY4WCetSKEH4hFP+/mTAro2pDRdvlAJCEZ4JVgE14wSAFTqJqLGBOHf/K6UzeH4PQfx4+/engi6QQ8sReO/VqeFSqmCRrOBerWefndi6QQW5hZwznnnoDQ5gWG9bP2kjbB2QETiyrG49GBowvBzH/2sfXbgxAGcurAPj378pRZ7POOsM7G8vpbGXi3ZSl3luGFDi9ZqoYRRp4fmyhp+/F+3g2J50OsiUyjikmc+Cbfd9SNccM55Zvm1NzbNbXfKzl346Ef+LekIhCIawyauetrVKNWruOfgAdSmJkz4NtbWt2Vuxha6D3l4Ztfi8+c4V440RN7vmUgMknyfxNHN5Tccobm+gdu+9j1TQVi4Rpo99gmPS1zYdLXnkv/mog4HYvTbbVRLPKAlg/WQVEcLm8lVBPkPfvCDKKOC1d6a3fPMZz8L6zwBr1yybPTVxoYlPNJOWj5+woD3Cx/7D1MoaGtTmXvYox9u60J3uylvuazdx0QvdEOnpJC0J29Lwv0wZWzp2HF7brY3wLc+/3WwL5i9r7OBy57xVHQdoHvBGgORF5wGJENgslC2xKaPf/DjAV6Skr+nXPtUE+Ttbjd1uSuGzqQqunFtrRnSYBe94Pa1lsBUVNiHPp/HdH0Sb3vLjahlq0aT9dYaZipT6KGH5uYm6jUmw9nZbXjhS38F99x3Lz7zic8ZsGSRNO151BWXWqiHViO9UuRzjoH5DowwtRoNex9p9f4b35sqc0MM8JwX/FKyP4JnZkBljjexZSyBhGVjAdC9QBKveoEcy4EgoeyHvotj6KTRyQ2OUTAmksZIEsAJyCcJaV74x8qasQibP7F0sT/A+vIKFqZn8eY33YAJVE2hIUi/8OUvsvLKVq9r+7fd75lyTu9EuQ+8+03vSN3qlD6/8PxnoDYxYTkiVARUUmnNmFxJor0/qn/2ljl/V1JfDOoe0EU/P//YW3IyQGeOkGLo8TWiY7wn9LcsdN/8aJyXKwZpD6Zqo+vfoev9vPi7BzeNVVUAHux0rYxQ/5wY1OX2994dPxav0HtjKgVs12VyHPDzHn4+ziD2n3kvq+dThRS0tuMAnbJX3tcU0P2m8RPyG4wvVTq/AN0si5DMI7D3oOHv90QzQM/kMJEp4NMf/URyLrgOb7DYXVJKUGRsj3Era0SQWDibzU3UqjVc9NhL7ZjG7hhAp5BMQH2AL9/6JYs3ztfmcMllj0qTgpi1yixv6wfNeAmBKj0AKPhhBkNzq1ZyBXTWGvjPz38Zg24nSWYr5HHR1Y/HnUcOmGXJ2DoBZqJctTjt5kYDX//S13Fs9TjmpnfgwRdfaO5dCgP2MLfkv+kkS1+uM6/pkV5eKI0TiNLQT6YhPlBSHHE8ny+YQGNmM93/X/nUrWgPmqjlKgbSl/z8pSaE7ChM/gygLkAHQwqMdRVLppwwc5su98b6eloO8vUvfN2AhUDymCsfZ+A8tzCPu+69B5WJurmMS7k8jh8+ij0LO3HT296O2do0Cshjrb2GF1/3qzi+tGgWUqZUQG80MAG7Y2EBzbWNpOTIh01CYMs6KfUHKCCDmeoEeo0mvvjxz6HbaWKiRIEN/OxVj0MnYattwHIyAerBh4A+kSuaEvfv//7vqGQqaKGDpz79alTrNSwz4TPEW31SnLlhdRJbIoks+VLWOmO4FLO0mhn++OxHPm0eBQJ6s7uJejGxzvmvO+zaPikXKrj8qida/PZD//fDYHX2PSfuMw8UPRzMJie47Ni1E8cXFy0hkHur32lZDgR5d3NtAx9594fQHjZRy1ZMQb72hc+x9bLYOS10rn+w0o0fXetWr2RKKKnr2jhASXvIh62ma7zM8IAeC3ouvFXhhNazki9eiHpAH7fGjeameUI4/367g3qpghv//p9RQh4b3XULI177nOdg96l7LVxGDxt/MjGOilxmo433vv1d6LDaJVcE1ffrrn+JyZFGs2kln9YaN5RbGqi72m3vadO4Paj7pEA/F/0uQPPKpqeTd8l7+WG0sE5pSfmaf6fA8acBdGW5j1OW9JxYudA6WCVBqEP3/OHfH48/Vqr5t+SnB/14PLGipH2s0r3EY5m0XPV8si3ny1UIaE7qnTFuruJHKZe8RustD5LeqffHVnqslGquiqEzbEf5bYYjE+RkofvN4C0638mGA1K6vU0gaE2lcnKmLEGTL6TrnS9QrNBPSBPgQEuZPLorG7j1lv+wmuFcNo9Gq4FapZ6GNeRypwDb2Fw3IOcJYesba6hOTOHnrngsOoQLOyQkaOokHBOL+gN86fO3omAiHbjwEReaVWIeBzICLRVXd25gHpLAjAFCrXN3s4XiKIO5+hRu+eSnUM0VDUQ6GGD/Ix6C6d07LPZWK5aR7Sfu49nJadsozDR+93vfg2qJc8rgkY9/lFlsjHUurizbMZK2yKHXeT40ALHFD13CEoGQNF9RkxarvVY2v+ulbkzNhjX8nrXFrM0eDkwQWQGamoyE2Gd9ctJis1RAaMV+7EMfxlShbuDB0MdjLntsaqHT1W7CXF3hzEDrm2KyMDtnzyAAUdkhKDHuS7BmmeA3v/lt5FDA2mADv/T851li28KuneZd4f1UgrqNpilE0/UJi+mSLozv091en5nCscUTqE9P2d9WvzwaoWZJeC5xz3kPSDHG4qmMMXmplivi8x//jHFDlv3mM1k8/KrL0GFvlZDkps2s5kKaq7a5+MJi3jytrjPAf3yMHiBa5iNc+YynWEIUvS88G12uV9Jdwl2AnjQtSvjM3O886pVhok43PWq22djE5z76GXQGLVOyEmfC0BIWGbcn13fRs6dcfc3TrCxzZX0Nx04cx7kXnGdhiqXVFczuWMCP7roDp9MrtbZqsf4evUzkyv7QlOvNlTV85oOfYO9F20ucz3Ne9DwDc3pGyD9KOjTrQo2haL2HPgbWt19x4dEI1XJl6yyEkICUWjr0BJmlH+4PIMMP1Go2n01i3AZ2IXCvNRiRSUkQegzIr6zXt5794fTIcJKZ7Qn1Wte+tuZJrMVPus3VKzXLk2Gw6cYb3ow6qNAk/571y8/G3M4dOLZ8gjE4q4wo1cpYP7GMM2Z24a/+9M9QKdaMPk208ZKXvdTyPci7ppzoxDF3SlvajTEcFqRjVJXLo9ayqSwOJ97pCFvb2+o/r4OXQmzeqn5ComfyntB4KbjmRX9+TC+DATotdTWU4t5z3dVSQigzPtEGknULX9r+Cbzs95IBrrodhnr8tPumHf6TKK8s37SwRxiDwqBmsEQNuMxjROWSnrZSkoNiYatwHDRlh7WWDiehWZlt3InUED3hHWJMimshUVA8Yxa67nVtbrUu3LdpzlZ08BefoZCAPK3pfaGsTTF0vT/2csk7LgtdwO+T4iwsXCgkgH7R1Y+1xjI+tV6axDjt0GuJibc20T45ULmHVH4j7UpuX++KNxfBKIPNxRX8939+Bz1bniQ29aRrrjShw8QiCvvzzz0P3//v7+L73/4uqAMP0UMJBbNCHvzYi1CsVSzLemNt3dZox/wCjh85arXGjY2GAQtLSqhN1icmzEKnAkHLn5u/VClbbJcCgcJ4565dVvPMmPDi8RNgaQ4FHsH6K5+7FZnRwECrSwvvqZdheXMDlWwe5Uwey0eO4ezTz8APb/8Bzj33XLMsTz1tP777ve9hx44dljlLy51uaRayHes0MDU/i9bSGiqZHOr5kgHjyuqqZWHzmtVmwyxZulgXpmZQyRbM2iSYnWDZ0u6dOLB8HDML8zb/teNL2D0xYwmHrCM//2EX4us/+j6qc9N2GMrm+gbKjJG2O3aeOF2mVFiy3QG+ccuXTaDbEacY4VGPuRQT01M4sbKEyelprK2voRzqxLPlIpZ6TXSY8ZvJYv/uPTh24JDlGgzbtFjylutApjx09IjNx97fadtGylfLWO007RrGwjl38gPnxSxjxpynd8zj7oMHsHDKLhxbXjReoxAm/9jBKzzxLTQAMmWDSoey1gksLG1jRy7OqNPHVz/9BXO5E9TZ0uShj7sYC3t2484f/gj7951qyVBMYmNIpNFpozhRtczmbKmQdEgbDCwLfPeOneaxKfSGmJ+asTIxJhBasuVEDXfcfRf27d+HlfVVi6Wy3I4eidkd82j3uma9TU1No8Nky1YHtWLJ6Hbi0BE89IIH444f/9j4l9nzFFj0ejAXgMrJ+9/9HuO/bKGAFoBLnvRY41Umsh05fBjnn3euZdiXK2VMz07j4JHD2Ll3N44vLyFfKSWeltHQlKJiiSEDINvsojrM4oPvuNn4OMlmyeC5170QG902UMybokDFjTRfXVxCdWYKzVIGh5dO2PstWbTTtSQxlvNN1urGa2eefgaOHTlq9e8E/OZmMznjIDNAv8SYfAIqpAPnMFGtI5fJIzvKYPHYcVxw7vk4eO9BrK2sJXRvJbW79ZkJrHbXsbK5htn5Odsz9HzRK8IENfYDsPwFrhsVfIIDG5mEroSmkGSTsBMrIApUOUdZvOsf6EJnW+Mk/Pf8656PUr2C9WbDznJfbzUwOTeN/tompjs53HzjO9Ec9TDKFEwm/MpvvcTk18L8vMk4VoLUi2WraCDvEHAoC5URz/WZ27UDrX4XjV7H9vOxpcVkbwJYPrGI3Qs7wMTO1uo6ZuqTyI/YNrpjHhkmPu7ecwruuudunHnOWWYoHDp2FGecdYYl45p2bkkxSflxIu/7pvSvHVvCg845H5vtNpa4ZtPTYOL9xuYmqgznmDKStdLG3bt2YrOxYaWtqyvL2LF7FxqtNlr0bFSqtm/bjaYpCZQtTNjifpXhlCkmnkkqRWubDVsnlvsevfcAprMlnDK7gJWlJZMP9YVZbLSbJjvYq2O6VMXc1DQOHj6M6uwUmvkRjq4vozozgcxohMbSCibyJSzUp9h+0hJgdy7sxOr6Omi09MNxyYZT7CFSr+P4yiL6ZfJf0klRJ8+xQmdIxTDktphQpWKm5krheG474ZHhGnqDXSMcudj5U0Yt11EhaCUyE19Z2it3uVzwAvfYY+Dd7faddenMJHlebIZEL9DDrrrEAD12U20z7SM3hNwX3PBUhs2NFLQRfufraTVYDZ7PlXuAzF7oA//xqVvMJdtCFzkUcfHll2KQGaFSq9lzuciFTM4Y5lMf+4S5xhYm57DR3cQVz7wG661N0+LmZmYsM5WCjxv4v776bYuDMb7IZCVaMrTWH/G4RxpzT0xOoLG5aXHFjc2GNX3pcdPnslajzjI6c9lmsokAHQzx1c99yWxXJsZx8+656HwU6lXsmVvA+vEl7CUTnVjCV77wFbQHbRRzZRxdO46FqR3GF22O+fFPwPKxE9hzzhlo1HJWi13sDnHe3tPwD3/x19gzv8s8FI1eCxc//nE45Yz9eO873m8x5VZn3YBpz+Q8fvbCh1op2J2H7sP+h5yHt737JhOIs9k6ct02qoUyrvmFa/CdO3+IufNOx0q/jbvvvhPnXvAgrB06ZuVp9FBwQxSHGeS6A3zzli8b4Jm7GiNcdMnF5rb9+Ec/aWNKNHHg5y56GIqTNbSredTnZnD4vgPI9AaYn5zG8tHjeNyjLsXf/s0brBwqn0myu7nGVMIWWyt4wa+8CHcevA9LrQ2cceaZKI+y6G80MV9jUtd7MFGu21nXB1eO4eW/eT1uu+NHJgg4Xyp5rBVmzbBp9RyRaqSD5i6epqDmATLjAJ1jueTKJ6DZ6+Arn7nVRsjrOdazHnou9py+H41+F5v9jilUrEOmksJKgB989/s4e//p+NT7PorN1jomK5My7u3+q55xFTr9LuZ2zOO2H96OqfkZzOyYt9g/AZ05BBSgpVIVCzPzpixuLK1gqlxFp9G0ss333fQ+rPU2MFGYwImNE3jeLz4HF553Ad70hr83w3St2UCnWsDlV1+J3Qs7rdJiYW4ef/OXf4X5qVlbp0OLh/C6P/kjHFk8ZnHwytSECdNMIYeJ6Wk02ERlMEKh2UN9kMW/vuNmFAnoQQA+/uorMbdnF958w9uSnBn00eu0MFuawJXPehq6s1VUZqcsBs2SzV1zC5ZLwnDEroUdtnfe/Hf/hM1Ow0pAS/kS+qM+Xvva1+Lw4jGglseB44ewa8dO6xeQG2VRK1exeOwE9u7eg3q5ht9+1W9h9xzzLLg6Cf9RUD71mU9DZb6OTCVviitDCqVa1ejLEMPy6goWFhbSro0W2gjWv1WuZGEJkbRG8yNKngTQ3/n3b7P3MFWu1W/hxde9GJMzk+hnhhjkgIPHDmN6bhr1XBFz3SLe9Hf/iPVuC90CPUVF/Prv/xZW1lZN2NPjxDDSsNkxDwiVnb/5q782b+bM5DSa7SbK5Spe+epXmYJ7YmMV9xw5hFPPPN2MG+vlUKtj0O5iplrHkbvvw/vf/h4LG9VKVeuBwVh9IVfEy171ClM6mOdC5XmYHaHR2jRPUZJhv3XeBI985hrtnduJ61/5GyiWKpgsTWO5vYrf/O3fwczsPNbW1k2pvuFv3mR74+j6Eeye3ImX//ZLUatVjL6jTB67du020KXcnZmYxBv+919hs7mBqeqk8Uxr2MHvv+4PUJuewndu+x5WNjfwoAsfaknJxIczdu/Fn//O74NBPpZoTs/N4VV/8Ls4cPwobrzhRlSQB1Oml0+cMMXtBS9/CdZyA8yfvg/3Hj2A6alJrBw6hgefcTZ++M3v4JxTT8fr//CPzeRWoJEAACAASURBVJubzRaw3t7EK379N+zeP/iDP8BMdSrxbmCIF7z6Jejnkm51BulUeIJ317y+OllTx0OrCZm8PkwsDp6FVAC4XwTKCp/Khe9d7OYsiLwnsuTjkMw21zyNUVZaMKkzHNedeegVSae4RBPLpV/oxjit3lwRoXczWM/bS8qyzOUVMi49oOtaPk9tZOUeyA8zGKy38B+f+SwqlVqS8IQsLrrsYtuUbCRiZWyZjDE1XcL/8q6bsTBJYTVCs9/BZU+7Cp3RAMeOHsWDzr/Ass1XFpdwx/d+bGBeQhGrzVVMVadtjEuby5ipzeLCR15obkfG0Campoy5mJFcLJdNOPC9BHS6PD2gf+2WL28D9Ic99TI0um201zYwXa7hkx/+N+yYnrP4b2fYMcAs5yqWcUxaTuRZSzw04XHxEx+Hw4NNrGysY7ZYxWS2iP/64tfMouSidDHAlc96Om589zsts3g6N2U2A/9n+l3T+C99zKNxyxdvNUuNFicZtdPdACPQ7bUGZhbmcN7DfwZL2R7O+tkH42vf/qZ5PFonVixuztarNFFKAdBpoQvQ7SAOZEyxKBYqWFxfNCFEL8lmawOVygQuesplWNpYM4/Dnp27cOS+g7jlU59BOV9AJVPCZnfT6M5YJJWqRncT1WIdi81lTFZncc11v4gf/fjHBrhTpYo1ivnqLVSagM1+C/l8BU9/4bNx+913WFc5WsBMaORmo0JiZ2q7LHe6h1XGyE1RzDKqmUFplB1robPFChXJMgpYb6xgrj5jCkJj0EIhV8ETn32V8aUlQjFfhEfqEngGI3zhY7eADjvCzFoz6QrIfwR+VmhcduXPG2gs7NqBlcaaATATyhh/pfud+6e12UFjbQOjdg/nn3m2eV4+8F4qb8lRv7lMYiWyroIgc/TYQZy6Yzf6zSSfoJPP4+rnPQO1UsXK+PbsPgXvf8e/BA5KmpC+4OUvxL2HD2B6fg7FetX4jZ6MSr2OFj0cDB1sdjExzOFD77jZmt2Y2ZrNmPD82ze9CcutdUxVuPZMtQNWl09genYBD7niEuw/72wcvO8+7Nm1GzvnFnDnj36M8846G3/2+j9FNcfE1nXMVmdSMcc9aM2kShN47it/2WhExc/ck7SUcwVzxdJC/+d//CfbwxSajXbDTlc0j0VtygCPOQvPeMGzjZ60aO85cB9OO+tMAyJ63ZhvY+e4s0UnXd6UczrCl3a4HQc/QmHESpYsCsMM3vEPb02O+g3VNb/28pdgcXXREgHrs1M4sbqEcr2MSiaPzuFVfOA970OG515QCUcPr3z19RZq4XvoUVlfWrZw3Vvf9BYsrS5ifno+2d/DLsrZIjbaDXPXV8sTeNFvXGc8sv+sM/C973/f+J3W48byKiYqVdz0xreZ/KCLetOFJ61EzuRnBi/5rZehPjWJ23/0A8wtzAVAT4SDaJHNZcx7kOuP8H/++g0oo4bV9hqmyzN48St+FZ1OD/lC0SzPt/3zW9EcbKKWo1exjdf83v9Av9+1sfW7QywvLtte/Kf/cwNWGktYqM+ZHOqOuihmiujYDgIanSZ+/4/+0Ppw0DvEsMDi8jJ2Ts/idde/GrOlmpVoNjot/Opv/TpueONb0EUXNZSATsvyGzhP+mde+JpXYmPYRXfQxeREHcUB0Fxaxdvf9M+oZUq2dskJEDmjLWlz/fXX44a/exPWG6uYq0/bZy98zcvQyxGUtw6NslCLC2kq/4EeuqRiZWTtr61trLW+Dvzlzv2IXec+P8Jb2nGyXJxHIWD3eQjEWQN6dgIMOVApoF/4pEcmlRXuCFSCe2z2e5eCrqVA6nb7KaDLxa5EGL1Y8QNq1fxMMXUyU6WXwRc/9x/m0tjstrDeauJFL/lVcxvpNDe6Fg4fOIj7fng3et0WKoWSCdZHPPoSbOZHGOST9qx3/OhHeMgFD8K/ve8j6I06KGdK6AzaKOfKWGuvY6KcaIwddFBECVdc8ySsbWxgdmHeYo7Wvz2XM2udcyTDUlujC0kW+tc//xWz4bihmFR13uMfgWOry9i/8xRzG3/t07cm1lNjFdP16ZAMRnDumQtPYb81dpebnsUFT77EYnJzpRrai6v4xue+hFazYfFRMFfAIvX0MRRMQSHwtZsb2FmdxtrKclLvmktcrwc3jmLnxAIs0tpOEr+4s442VvGUFz4Htx+6B5Pzswbkm8eXk/a0rc2EMQTon9tuoVNALDfXUK9OJd6SxjLm67MB0OvYQA9PvPrJyTMKRUuM+9rnvmKqADeVLHpTGkn7UcdKp6YnSJscFtHAL7/wBWivbqCaK2C42canP/nvxieFfBnHmst4+rXPNkuKyYS0Cgi4bBVrYYEeY+muDj1Y6NoIBHRa6B7QudUJEVSAqG6QwhQBXLdmp4G65TsAjRGFchlPfe411jeALVXpsr3vrrvx7c//Z2otrm2uYrI2mZZXJpYsnbZDXPrER5tAndkxZ56AqbnZJLt/fc3KBudndmDY7aPMjnGtDt711rdjrjIDZjxQAaIg3Bw2wVgyywkJpvyfsWY1ORv/Fc++yvYEG9Sww94/v+kGFPI5dJm8WSri2uc9x9yK+XLJ1pv8li8X0eJJVLm85QIUWv3tgG5x2AzWBgyPFK3egPuGwnWztYb5ypTxRa46hWtf8XxrJMT8Cf5kk6V//Lu/x0SunirVBAKGJfbtODXNj6GS2xv18Hu//3u49+57TOmzI2c7XcsF+N+v/1PjIAIJeYflpvSw8V9v1EU+wz3B2P4Qv/SS51o8le7rx1z2OHzl61+zGDaVcu5lun9pMZtrNVR2UGGysDzLfwjmoywKgwze/o83Gm+Zora2ij95/Z/gyPEjFhacXpg1YMoVc6bUzZem8Cev+2MUKkmSJUNkL7n+pfZuCltzPzfbeM9b34X+qGdjXu82jAdmqjMuX2HLg/X8l77A8kQoJ1nXzuY2rJr56z/+SwxMBhSxtLZoXf+s7W95Ahu9TVQKNQObJjp41nN/Eeeefy6OLx43xTCB+qQSyNqF8pAldsws17C2vIq3/cPbE9pbOLOEl7zi1zBJb8Kf/w3WOmu2J/iMl776ZShVyxRN1mti/8596DRaeNsNb7N7KeMavYbt36nyVGKhj1ooZxIwJj+/4n+8MjllrFhAbXoS3Y0mbvyzv0WRSkC7jVy5BDbiTbr8J/xOVTnD3hkMiw57GBarePFrXobp6UmcOHoUZ+49FX/8mj8A6224dhvNDUxUqfQlNTuUPhvtdQPgHZNz6DQ3kSnn8PLX/g662cSosaOGlVMQ8pXMJW6hg+ScCBqa1qaZDcLYp4GhQd961VnaMnL5U0DtgVl4meaUuIoHn8Tn7/G5bpZUGspbZURnHv6UpFOcQF3BdwG6/k4TKUKCQOKKyJomxwkr25A/BeByszNWpJI2uRBsgt0Bis0BvvHVr5vwKTBeSJfsxoppceV8EkOieOQira4umfVLwUWgvfKaq3GUQD0/a2VSF5x3Ht7yT282hucSHl08gmc945lmbdPFSQvgi1+6FaVs2QB2eW0FD3/kI8ylTLeVndY1ShKZuJm4WezwiXCIRm44wje++LX7ATpdzuvHFvGdL3zD3kwXLLO+r7zqKgsdsEXt8cUT+K9vfRuTxTpa7Qamy3Vsoo8LnnCJxZVHGy2LYf73rf+Z1LgP+8hk86aNXnT5JQYGdEt+9P0fMhcU4YzXcYMcXV/C1c+71ixAxin/7V8+gN2lSawzzjlRB0olXPwLV2Bl0La4MEFwz9ScxVtJOzJG6nL/3PYY+tHlE3jBi1+Eu+671wQIs/Jvfte7MVcj6BCycnjqc66xznts1XrX9+9KPCHNJcxX5/DoJ1yKGhsGbTYti/573/jvFORXuw1ki3VceuVjLH5+4uBhzE9M4WtfoEKQuOcpIC+7+oloDftJjHFz03po081EFx/zG5LszCR2bhZXOI7VLFuGdYKFjnbPYugE9CSGnsHRQQNPftpTzaXJNrYsW/rkhz8RtPtEqDz1OU8za+msM89Et9nClz/1RRMyFND05jzussuM/x/0oAdZPfhN734XylXa/ATCkZWwDZlbU8xbmSR7EDDm2ev20Vxv4ox9p+G+O+9GrVDCLR/5tNHnyNIR7JrbjSuf+RRMzUwb7zIv4/tf+w76/ba5yekmpSL3hGc8yUJSlVLJ+hq89c1vQTVLJ2XS0+HaFz0HlcmaudoPHDtiuRbVyTra3R56PD99lEGx3Ud9lMe/3vQeU27sfHB2AqTC8MynWBydCY4fe8+HDVIpfAmmh5or+O3/+Ro732B6YtKa0bzxb//RrGq+m25rwsk1v/h0PPRnLsRX//Pr+NCH/tVKGdljYCJXNXD+rd/8TWssRVcw9+sb3vAGlHLMNae/aITrXnmdCdDvf/97uPDCC/GXf/EXKGRKJqhX+muYzE/h2pf8Evaeug+3/+iHqE1O4NzzzsOdd92ZALo1oEkOALIkJrNykvp/S0gNgJ7vA29/441Jj36i1gjY3FhHbbJm3E5QX2tuIF/Om/dnc2kDO+Z2YKW1YRUApWINr/ydXzdvJPfZToZA/vdfmTLSYdlboWp8/aLrr8Ps9AwWDx/Fu99yExrdRnqIy0RpEte+4Frs2bPHZBCbB938tptx8PgBnLpjH5r9Jq677jo8+MEPtqZB9953H973rvdjubOKXDGPfMaCB3jp/3ipyVUDdPbkt/9MX2E5X/KT8e/T95+O2757Gz5680dMPeq0WnjFr73CjKTXv/71mJuZt7n/yvXXIVsuIFcuYHFtycIrE6MS/vIP/9zWutVvo5Kv2XZ8+W+/ws41OHzkCN7y92/BcmsZtUoNzeYmZquzuP4116NSr+Hg4jGrInrr//v3xlOtzU2UajWsoovrfuPl1iX0u//5LXzmAx8xjySf3eQYkcerXvdqbKwsY++uXTh87wG89YY3h6RRKgFFvPq1v4v7Dh9OPFHNNm5+803GTZsba5ifSCz06/7X9Whnk2OGFZM293tIYLTjT08C6NZ4qd1JO7WZ0eLwUTF0n8HvwZnXx1UK5hxwh28p/8wDeYrFwZNgyirHyHV95DWPu19SnG7mg32WnQYs3xn1PbncBegmRIPrgYNl8oey3lNXQRg0AX1yWMCXPv9FNFhXPDGBzU7LBFVi5SSZ1tzU/Iuu6G6nbdnAl178KOSqZXTLObM6mJjw7a98C2ubK5itUfMFnvjky004sJ81a52ti9fGOm75DGP2HH0OT732GnzzO/+F+R0L5k7hCVRM1lA7TVocBHQKPVp637yVdcxkmIxl11/89Cvw3du/j3NPP8tcurd+9hbUsmX88ouej099+tOY27FgzzvnvHPNff+xD/ybAfpUuZ4k1V3zeAP05vFls9K//MlbkqYn3bYlkDz6SU/AsJizuBgzhqmBfvy9H8bm6rKBDwGdz9l74dk47ZyzrH3naLODb3zm86jk6NZlzHoDZ178s6jtnMPu/fusNe3iPQfxoAsuwOJm0toytdA/m1joSoqjdvszFz8Me/afiqPHjqJSruDznyT92Eo1b9YAdeInX32laa133HUXbvvW7bZ2j7r8UZbMxQRFZm+fd+bZOHrgEL5665fMw0L60eX9yMsehX07dmPp8FGcMr8DH/vXj9r9JxrLqNdn8YgrLkUvC+RKBUtutL7xzVZS2sVSRpatUeyHWnmrCtBRpIwPs6Z7mLH1+cqnPh+SGmmhZ7AB4EGP/hmce/qZltA3Wanhlk981hQ+OutppdO6YC3yPXfehS99Kkmq67PJSKmCR19+Gc694Hz88Ic/tLgoQW9h5w7c/I6brcHMamMNv3Ldiy0BhzXM7HDHFqLWOS6Tw3RtGnf98A6Ls37y/R9Dq7thyup0NfHuXP60K0xRYQtcWpgffOf7jD8YQ0U+h36ugGe96FpTXHjIC/fBB973fkvwSrwkOVz17KcYoPP65ca6dcjrDvvIFYoG6AUCemewDdCZNDfMZHDNc59tSh/zCDi/4iiLD73zfVg6fgRzCwtYH3Vx3cteilazafF79pR/303/knor1rvruP5Vr7IkMSrMe07dhxNLi3j7De+0MVIB5jo+85eemQgyujNzGfzfmz9gikBrmCRGPfeXn4ep6Ulracte+WeeeSbe+NdvRBtd/D+v/T3c9oPb8eCHPhR33n2XJfydf8EF+M53/9tyLhT2s2xu8ko46ZCAbrKKcdBBBoVhFvneCO94040mpJn70d5ooFyv0SVi2eJJJ8LE+2JJ0rYaGWx0m5bjQSXjpde/1NaBALG2uIx/ff+H0O63UcyXzYq/+nm/gNndOw2od0/PWc7Nv7zjvfY81v73Bz287g//0PJ4ZIW/5YYbU5nYQRf/67W/b3NmtQy9VkyefPdb35OEWH79RZbAxdLfHJsAhU6aPG7WGnDZiJM+IjtPOQXf+sa3cM7pZ+MvXv9nqOfLVuWSeNeS0B/ne8fhu/BHf/6nqM5O4p6jB7HvzP1YPHQEg+MN/NvNH7TwWClfMWXlGc9/FnbtOcU6Ok5OTWJmegZ/9JrXpbl5/x9r7wEmaVWtC6/q6py7Jw8zQ9QDggKSJAfJqCAoBjIjKCA5nKOoqEc9oCBBkCBIEi8KSBAREBEEBRUwXAHJMDCxp8N0ru6qrvu8797v16v3VA/e+//Dw9PdVV/YYe31rrz6R9fYhd/5DoXbuvYWWgzP/dzJtuGc9aJv2+yYM0+yXH1wwyB2YHDpKrv1+htpPa1tarZeG7Nzv/pfNtLXZ/NnzrJvX/DfpCfMbWQCGNFg+378QJsxb6699z82tddfe91+fMWPrI4R9WaDvb3W0tFmR593khXyQUNn7Bvo0WUjKEo9y4qKzaqwvkijZsfJGBQnZVXuawb0xVRs+cjT4DkIfpW08SwGKNYRSU34sngyZS26yvnZhw7ZowyghQlEJoAMsF19dJ96lgF+GRLGBPPQZabHd4rik/+dprQY8SchgZMuIo+zYH/9018M5WPR+KBQGrc8cr7L46FjEaRrRLRPjDNCtKOlLXq2zDb7wBY2XpdnwNJ68+fbT26+hT47gPnAcL/tt8++jH7HODBGRK4jjey3jz5Kc2bXQLcNFEbsmMXHk2hBLIjuVEUvdSEDGAHQAQzP/SFo0AL0hdtubuXaPEtAzmxus6pCkVojOpeh2xZMRPDtvfb66/biCy+QeTRXN9jE+JiVa2pt4z22YTBMQynHnPzf/epBq4fpmekmedv1oL0t31RvXX091PoRTf/wfb9iuhR8Sn1DA7bXQftTsIF/FFHB3UuW2cBbK2juA5WuKY7aoSceY0t6u+zVF5+3Re95r81ubOWe942NcO51pRgUFwFdQXF77b83/ezwQyEV660332T53N888BAPUPCT1dnWO21D3zDKYmIP4cOjllIssZkNhI9Xn3/R/vjY721u+0wrsiZ2HU3GO+67C6Piq8YnrLmu3h595LdWg+ApmsTHbPs9dmYAHqqd8ZmlCevr6bHZM2ZSkwLXCQA0VUNntCnMydMAOpjrVvvtZs0zO2zJK6/Th73szSVkC8889YwNFYcpJFRX1dgOO+1gC9dbzx644z7kRNJEjld/+KMHsHodGrSg8hpKqqK4y4MPPUiBQMz/i18+zf76z3/Qj41nImZjvXnrWXFo3MqFIlMeb/3xjTajvj0y9rLtvt+eBMD+oUHOj8JlqczUQuj/0DB6J0bs6MXHUVtUQM+dt/ycrLhoSAnK224H7G4tnW0EcqQJ5mqqbVXPamtqaSWgw/0AQG+xGrs7augALEDWQZ8+lEGfy1evopDbWt9od914u+VKYwzEgjB58GcPpe8TkfW/f/hx+j0BBji3R3zuSAa3IkOBVremRlu2Yjl9kPfc+gtrZjRJCMI88rijaAK/5cc38+1yXXz2c5+16tpqy9fk7e2lb9uGG21IbXZkZJQR7+hJMHf+PAruiF9YsHAhI747Ojt5jpinHvOtZf4MDHKCzWfAkAnoOAPjZbvxSmh68DHHmsBWttHRIRsdL/AMhAZA4b+JMfCoPOmVJYfNbPFJi2lux1m/5qofZkGhb61aahdedom98s5bNm+j9Zl6ONq9hrSP2Ievf/VrNqd1JvnXaGHYTj7pZNbiv+zyy2iir69tZGzHVy74GmkMygKbxDQ0UFOnX744ZnPmzaXJH0W5Ghkpr0Yssaof3CnopWBl6xsatPa2Dls4Zz0b7um36753lY0iqyZfZ2PIvkAXv+q8Hf/FE8xQJrkmZ6sGeq1UXbbOxha78dtXWCPp3OzNle/YRZdeYm8sfZtBfcg0QBQ+eMZ7NtzYLvwKXChBWcD/nz3+SGucHUpN/+RyxErkrLun21o7Z9jic75o1c0NhrLfm224iVUPj9sl37mQ+wiae2totX33+xdbqX+Q953/5S/b7I7ZXIO+0X77wmmn2uZbbmnLVnfZkqVLbeH8Bfb8c3+3x+97mJYA8MZybsKOOPvzNgafUwbmITiOCkEU/ti2WS22Y1CcABrxHBCSUs1bGCrcxP2gOdVqkXIMHiya1DO84iws9YCeWQIwj1zV2oAuTVoShk+mV3ReptLHRH6a5FlD1jKTu9LWpK1jsAqnV1CcotwZ6V6usuZcrf32wYcYe6rAjtHiGHudq+Qrgsvqq6CbhuwLyMiocV1X32jb7bkzGTnSnP761LNRygr+Wvlxe/p6rKO9M/PdwVQMbby6CqUazTbbbgtqTIhyx9ZCk0BHNwQ54bCjxCMChwAMf/3jMxmgwxy8xZ47MqWnZsKYxgTTMTR6mOr/8MQfbLg4SsmVz2VjjgK1Vfi3+0ujtuOhB1KoQEAcIt3//MgTcSVyNlwq2O4H7GtWH3yF3LxS2e792Z02t6nDBvvXWHNrm22zx042VDURfLTNLVZbLNtzv3nCBrp72NWtkMvZ+jtsYfm2Jmvp7OB8BlasDhWMWhspq1NDL5TsmURD32G3nZhW19XTbaNjBVu0cJGtWLbMnn1i0ocMUP/QzjtZY1sLYyAQ0PPc3/9G/+UfHnzSRm2YWmBrroHS8VD/GutAS1or26risB3yycNsZM0AQa0wOGRPP/m0jZQKDA6Cfr3rR/ey4eIYgQ3aOdKBVq1YyUA8mFKZioJCRLEACuhBUq+i3FMNHXs5nsvZtgftZeW60GSjf3WPbbJwA6Za/eYhFHPJhw55lrO9D/wwU7Zu+dGPrb2hObS9rMrZQAm+TjDzUNUOUdFwFQ2VULCk1gaLQ9ZU3Wy7fmR3WmIoGLW3MRgTwV9jAwXbGCb3V1+3++6622Y1ohRxkRr04Z/5NAXC1X29LMQDQG+orrG7fvpzq4/+9VEA6lGHWmFoxBpRenm8aPfdcU+M2A/m6o995mCmXXWv6bPRiSL9+H2D/dY5c5b1D4W9qRubIKD/wgE6/I+HH3+kDRYLDAqEMIz0xssvutjmNXfacGHYcnW1dvwXTmAtA/i9L7jgApvRMoNMCufs6MXHsBERmvDAMgFgAhAhhe+Jex5DuBOtTtjb0888nQf8+5dfas11MN2WbXBiyE465STmm3f3dtsCFHgZHqTSsKav32bNnE1gh+WG70TL4JZm+jt9+1+vBYnZYs/gd2elvlLOqvF/sWw3XHYt/ecAHfCZegiS46NWVYP1hBumxCDXepafCS4FQNQo/frVduY5ZzIbAsG5t95wEyPZYW3LVdXYkScfb61zZ9rKgRAFnx8dZxoqfLsA/8ZYdtnKJTvti6cy7uCOO+6k5js4Nmy1tY32uVNP5JpCS0SBpfrGkJYLemxpa2GNfrgYwQFR5z6UkIdQMxn4NVHCLMpWRpErdJQcLFjtRJXdds2NdOmVx0tWXQ3oA/CV7ZiTFlvjjDZ7Y9VSa50zg/ETbbUN9tP/ucaKw8NM66zK19oRnz/WOubMstVrehnzAssBezpYzr51wTdsRl073VUITPvORRfassFeCubf/dIF5G11tXXkydDQochg3yA4dL36lt183fXUileu6bG6tk476dxTrGnCrDg8YtdcfTWVtNFSwarzdXbeN8+3JSuWW01To7WgJfSaAZvd1mHf/M/zra2mngGQ5aqSHXXOSVaoDpHqcEEQzBXxriZfERMUHIcFpQKB9D+UaXZR7uBFPqccQrDwFJ/DYi1FVyCfxqspRk2Wbm8xly+eAoiqTMZ2raTxrfYP7VP9hX5QavAu2760eHyOKMhSKZSRFJhLItEzvIlBkoWugd9vtG/QnvnDn7MgIGgGe+yzZ2yzWccNRe428oM3WLS+3X/vLxmoMqNtBn02CJza+cO7cCMeeehhMvjaHEyzIa2jBO2yWLQ6lG+F5FssMHVGGz9QHrEddtmZPnQEKiHqcuH6i0LnquFhmrmnM7mPWdneu+s2BJu57TNsANGedY327JN/stGxEdZ3HhofYRUvmAZ32H57+/ufn2NoXGFk2PINjfaBj+xOM+iC9pkE9Ccf+C0FBqQ8VVXX2E777UmTO8AanczGBobsL4/+0WI5FbISCDVD+QkbLRVpykb1sj89+CgjbLEPY7mcbbH3jlZqqCEDYO5iIVRFGq9He1QjoFePTUwBdKzXDrvvxDx/BIOg0chmm27GGAaYdTvq26wYg5P2Pmhf+vDXDA/ZzLmz7X7WvA8MAfMp2qg1W73ttceu9sQjj1ptvobxBdDQP7jb9tT84AdDPfzf//ZxCkDQ0GGW3/Nj+xCIUCAHRIy680hdRPAUNBgxM8RC9AysIWjARI09VFAcAB0+dJjcFRQHSX/7j4Va7s01dda7sssWzZlP5vqLu+6yujx6CRir1X3m059hc57f/+ZRslx2mYNFAjEfQ300nXf1ddms9lk010MYkLlyyIbtM8ccwT0EqG62xebUsMaQq1+usebaBkatP8YSxfI7m+110N6MBobPG5on3Awz29rtzlt+RuGyH6lgdc12yNGHBQaMYi+lCbv39rupQ6rY54AmvQAAIABJREFUxyFHfJwpVwiKGxoPghKqIyKorpj50Eu0EN39k9upMwfLQs4+csRh7EgH6wgACILPPbfcQSCGwIz5Y26gJfjyrrnmGjJlWCcw/48dfjBrDsyeP9f+8tfn7H3v34IpXSiJC58t6BjCCcb68cMPI3jc+TOY2yHWFG10omBnnXOW9azpseJE0Wrraxm5jS5+M2bMNMQGwpgFRok9h1sAMTscDypBViHOp2AdMzrpfsPf4D/9gwP0NwN0aDUkmButhjddcUOMkwlpcotPON7KVbBsIBC2RLpFhDq6A9aOV9k1V15NQIfFBJBwwsknhPS4stkNV19HAaShEWmYZp864Sibu9Ei6xrq5362VNXgsFMAuPqyq2wMwaz1TVyRz3/+RPrQb775FhsooAMeAu/KtviUE2gBwxywp1hPtCeGj37JO0vY4S/U4AG44K0hLQtWm5CaFU3uKE0Mi1phzBbNXs+WvvqmzWhotduuuylYJ8ZLZjXV9qlPH26dC2Yz1344V7Sa1kZ7fdlb9h+LNrTrzr/YiujWiEp7Znb4cZ+lWw88DUIHAA1NntCn4coLL7ORwqB11LWSJ5x+3pnWMzZMnn3DJT+gYId/OPPHn3OqDZeLdNcipbWxULarLrmMhawQyAlX3Znnn2W5kVEb7u2zW2+8lQLg2ASyUVCt76QgrDTU29DICLNzkDZ47fevsNaqOhtYtdraZnfa4vNPJ6BDIZw9c6atWLacHUCHBgdJF+qHTotpLC+NAG4GUMdGSiD0NO0sTTcTvsoVKMwFNimjzOed67pUe081dVaKSwE9Mx8gihAmhJh/p7Khkm4VPJf5CFiKtYoFN3SfpF8NxA9IgC6fFv004xP2u0cepT8W9afxc/tdd6C5HYUhli9fbu/bbDPr6e6hyRqtT5/87RPUhBqqG2ygOGT77bcfgxOe/cNfyBgGRwZo5q3FYZFmXC7Rdzd75hymv4DZNDDXGSbfXe2lV15mbffq2lqaQxXlDia2LkDf6ZB97Z1VKwjkLTX19thDv7GGXAjKAxPae799aWpEwRqYzH/3yG9ZkQrFIZB2secRh1r/6DAD4oZWdts/nv4L5X4Fhe2wz24ZoEO4AKA/87unMkAH0wWgo9AC0veQYteUq7E/P/QoC4RkgP7hAOgomwrQrx4NMaSF2ioefpjckTL2rDO5Ywx77LeXrejusvU33ogBaau7umz+3Hn2y3vuZeOQGS2d1jPQY4d84jAWY4HAcP9doa75CGNVc7b3XnuyKMb40AjzrJ97+i/IcWQZ3EIub1vuso211DWwQtxw/6D9+oEHrKmhxYasYHmrsx3335UFUVA4pBkAjkIddUHyRXwCzLdgatBm61uasqA4fF9C+g2yFCoAOjQBADr27/3/sRlNnyjsgmYrd//8busfHbCm+tA1a/tdtrON1t/Abr3hRgY0jg+P0JUCQFM0bn/MR8f1iPgFPb/5zlu28YJN7JBjDqXWApM7iuwgZgPMHy6iidFx5vE+dOevbLgwYK114Z2HHvEJapArukL3LhThWLV0uf3qnnutrRZRxwgaNDv02E9OAfR7fvoLaujBSlW2gz97CAEd0e0QPgXoqA5WRL17uJNGSwSXX9waAD2YlXP2kSMPs1EP6IWi3XsLLATBC4sadbsfsBdNxuALV111lbXWt9rSrqU2f9Z6duTnjqL5G64DWCaQvQIhBb7t6753rdVDOELmSm2DHQHBIGd260232HBpmOmeeMdOe+9kW2+zNc3t0IY7OkMKHIAIGnNtbR1dHa+9+io1OFiGcF/X6tVZe2dorHDrwfrGYj0TJWtAXfaJwFAJ6DC5A9Avv4GzQ04B1vD4E48joFs1ggRLVqoqM10KQYwN43m79sqrrSoH/oV8lLydcEoAdPx/yXe/xwwI7CcEv6986xu2pGuFzVq0HoFuvG/Q5nTMYLGpay+DlhmskAODa+zLX/oyz+/3Lv6eNdSjEl1I6z357C/a0uXLbOac2VncDyxUyIypqkY623Ao9hXC+acA+mSluVD1r7axkWvWt6KbGvpPr0VsQ84Ge9dYe2soS42aBcefcoJ1DfbZ+ptuYi+//YY1djTbQFeP3XTRlbawYw4tCKsGeuxr//0NW9a1yuavv5ACOCwMcEeBbm+4IgStscIFLBBnnsHcffCja797WQboaG10wn+eYaO54HIloI+V7epLLmeJcKsOWT1nnH+W1aPGRFXevvutC22oMGSNdYj0N/v04qOsDi2Cx1A8q9FWLFvBOJkrv/N9q0YhLIykasI+dfpiq2qupWsQbiPwN6RIs/BPTS0tzFnVPZUFjyXCWUEuyE1r9QwQYPtuo7SIxpRvad0e0LHWEgQ88AtDUz86niEwzyzoSFuTSQCTgDSLC1X1Sn/7wWSR8JDuY+Sh1+o98CvPTp9l9n8uRs4mCkV75OHfWHNtcyYLbLPTNqFHd10dzWaInoapFQFHaEZx880327wZ84I5CNW+tvuAtTQ12x8eQ/Rx3grjI9ZY02Dbbr9N5gdBcAnMnJC0YKpqa2+3Pz/3jI2WS/aezTblpr299B3bcOONqaljIyBd0gQzTVAc2Mnme+7A6NY5rR32wC/utWZ6dIIkvNOuO1FKVTtWREX+6fE/WnmiSLP7cG7CPrD/7jTZIyCu0L3G/vrE09TgERRXU1tv2+y5E03CiPAGoCNP+dnHniZDxcEHmGy71842WoOUkwkejqZctT39wCMZoMO0vIUAPeawwhqAfyP5cLCpoY+vraHvtNeuZMIA9DffetM2WH8D6+7qsj8//jSJGRpUbVWdbbXjB1m//Gd33GGz2mdn7pKPfvIjrA0ACR1FNRDN/Y/n/sq2oQCKwVzJ9j5wf4IpilIgEv6BBx5gKg7mA51ni523YpBN35o11tbSQmaDPHcchmWrVtq8hQsI7DDbwuyPKHIQPyrzjQwMrRPQ9zviUOvq77OFc+bZy/98wTZauD5TJJ95+hkyht7RNUxlPOwTh7HC1GO/fsQMlhC4YGpq7TPHH23Pv/QvWgoQkQsNEQwVjYbmLZhvc9ebZw889Gvb9P3vo1nyjbeXENzQL704VrQ5nXMYFLflZpvbT2+41UrFgjVXh4JK2+66PcvjgoZg7n77rSW25fs2tx9f9SMyXawPQhIPO+5wAjpqwUND/8VP7szy0Blh/pnpAX2CwZ7BYtNcBR/67WR2GaAfdRgzDCBYIBgVMSL33XpHBugFy9nxp55g3V2ruR/33/lLW9G7wuZ1zOUcDvj4gbZw0SIK09CGEceCrA+4EH5268+YBgcrT12uzg799KEE4l/cfhdN2rDwDIz321e+9hV76eWXbfMt3mcvv/IyI3oB2tDAu3p6KPivWrmShWnmzJ5Nkyf4lnppgy5ZhhXta3NQPEs2MjpCoEIuP92ACIiD26lkdtNlN5CzoJYEfh574rHMnULu/lhuUkOHe62lkLfrAOhVqBIHEShvJ556YshNzuXsusuvpq0BwYIzO2fb6eefY/2FYSsj46Gnh5XNOlva7I3XX7frrrnW2htQlXGVzemYbWeedyZdf9dffX0QCAa6rbNlhn3uiyewlz0siWhFDOsi5gc+s7pntc1H7/bhIRseQUXMMAcqZTFtTUFx2J/RwpjN6JhhK5Yss9tvvI0NmlCSG4J6KP+LwGTYS8p2yn+ebku6lrP+xwbv2ZDFkK79xmVWLiFjqI/zO/W8M+haQUoagvXQJx4YgMpxF114oXXWt9vI+JA11zTZWV8+x4YnQunXay78Pt2W4EVjObPPf/ksG0MVPxRPQbGhMSOgwzpoNTXU0E8//ywb6V9ji+bOszNOPc1mts6w3v4e62jttAu+80179a03rb6lxcaKRVuEc73kbfvx5dfYGGqPNDTZ6t4uO/H8M6y2vYkBjFDeYEJnQHCxROWBABvLgbNfRPydjjj4MPCLi24XNgqEGfPjCrcJawXoChSXlu4D6/Rc75+vCOqxjjuzy1BYxkelS6KAZAJzgwd0XKccc/rdx4sEdPVF98F1Wa56hGnv8NdkUTiiobbeHvv1o0HiLhdYBeyYY46hZId34FCCmSHiE+D+61//mhqAgmaGS6N2wAEHcKP/8LsnbWx81Jpq4Asv2f777UcfGKpFoZ44gtSWvPM2wRy9q+HXQvlSBDWBwcBHjCh3mFMQFY8gm3cD9Pftsb01d7TbWy+9YktfeNNGRwasvQFtU8322HtPgiEOGkxnaCbyh0efoJTa39trjR0dtsVBu7EwTUdNAzs3Pf3w41YcL1AbnTlrjm212w4E9NHSOAG9ODRizz7+NKsqAdCpZX54FxuthU8Yvqoqa7K8/fFXsBQEDR2AvvleH2LvbxS6gXkPPlMQ31AueImhwVJDd2lrDLKxku1z4H5cowULFpBxotkNqonBlAjpF084+tijWSDmuT88y73sL/RT09xmhw+SyS55402m3SGV5+knUJwHhWNGbSBXtCOPPYYm57dee5258b+NUeYIh4TAssM+OwWXSF8frRsbr78Bc3vZ3GbebHtr2VIKEzC1IzUMJUpBu60IYFqHho5nrxwfsEM++QlbvuRtts6EJeGJR3+fpa1B88D/2+62HV0eT/3mCRsvjbL4CiJc6f8vFEgvCOBB/2zUNGhsbrQ1g/2sVY4UxIHRIebcwodOsCxPWHW+xubNmmdvv/6WoaPfI3chkM6sb6iXtI5gw30P2Z9aGPKRYaJFUB7N7Wt6rbWtg5rKoRHQZXK/+7a7phSWgQ+9kskdGjoAHRo6gyyjhi5Ah3fwo0c7QAdIjRbtvp/cYej9Bn0RNpjNP7Qle7QvXG+Bda9ebf/rJz9l2trKnhU2t3Ou7bHvHtwfaOVwHSBQ6urLr6UFA5YEBM995uhP86yDQ+Ks3H7L7TEnutaGJ4btjDPO4BnecMMNeJ7//re/2Z13/8LqqhrtkKMPpaby3k3eQ2BsbGhk7jYi4VevXs2CUbDAoYBUQ0sTBTSapGEhiho60tYA6gD0m6/4ccyqCRr6sV841iYQRVWDzIyooU+MWUu+zlqGc3b9D662qmoUUMHO5u3E0z8f6npYjuVwf3L9LTYctUfQEgSgxvbWEBMzYRRir778alvZu9Jmd8zheTzqc0dxz+H2g6vgth/fxrEgl7qxvtG++a1v2nPPPccAOATqQUD80Q03sL7GSeedwpiXDTfe0Lq7V4d49tiKHb+GdqkhUG72jFn2+suv2c9vQGZCsCrg54knnMDGTVdccYUVUeq6FkGqZfvEcZ+yuQvn0x3y6osv2cK2OfbT62+14ehahBB81OeOZnQ70r0Q0wBavuibF9F11V7fZkPFITv33HP5HeJKoMBc+91LSYeMh7KynfilM6mh0+UaTe4AdJRktepgcj/9q2dbHvEyExP2/W99l88hT0TBmWLJzjznHJ5d8Kje3j675dqbeL4Yw9PSxqC4E79yhpXrQ4lxnC+0vkbGBiwmCKgG/qlbXsz1y8ztdKnBguFTuTO1NPxSSUMX6Hu3tLTz1EWtLDPhZwroUMKzyquoFqdKcck4spq/3r+uGzVQAHoOJVFj2LwfoKrOSeKQhu6lDWSCjA2O2P/+y9+Y1gETOsFgaE2wEMQe6UtXLrX15qxHvzdyUylZxrKq2LA9D9zLnn36T7bb7nvYr+/+lQ2ODlgbNLyJMdt6q615ILCw6DSFTfjT08glz9t2u+5AQGft4NYWe+W1V23u/PlkVABzaFzwrUynocOfteU+uxBsUfZ1yT9fo9d4aLDfWptbrXdNr31ol51swaJFhnrx9915r/UP9FljbR1NxshD3/uYw21Fz2qrGy+znvbffv8nAj4iaqtr6mzLXbfPAB05xpUAfbsI6KiSNi2gw5LgAL1+PBSZGAagew3dFZah2TwGmex10D7W29dLM9TTjyFXPeTAwzx24GEfsReef97mzZlrf3n8T2wkAlOy6ge87wPvs3nz5lFz+s3DD/PwtLW2044Bk/H2H/6QbbJoA3vxfz/PamO/uf/hyOwDA0W0NzQQtGPFut103fUsMQvae7tvlR1zwmLm+cPPy8Cz8gTTfWDZQQW16UzuIc89APbBh37EVixdxmqEjz/6OLMswOyr8/W276EHsHMa0vxe+ddL9vQjf+AelWJq27Y7bktrDvKGATrrb7iB3fG/7gjd5fbbzbbaZmv750sv0G2AuvAdM2cwOrm/f4A5w4vmL7DXXnzJ5nbOtAduvy90VYsm5/0OOYD+UYAc6qT/6uf3srhSS21IEYLz6JCjP5Fp6Ei/gck96FahUpx86BVN7qWQklkzVqKrBho6rFwMMLScfeyYT9gIMk9qa+jOIaDfdgeFRlzTY2N2yjln2FihwJrjsBDd97/uid7Q6LNFPfTFR1EjxVm8/1e/ojk9lAIOaWAfPfwjtMCBJsFM77/j/iwGYHBswM4680yeRUQUQ9BHLQTUrOsq9VlzvsX6S2vsnLPO5jXwf97703use6TbOhtmGGIYLvzuRRSuUR8cRVvAnOGTx76BRzEPHZEPAPQrb8wAHbzmuJOPJ6BPVOesgPrz0eTeWl1nrQNGQEcrZQTJIlHwhDM/H3z1luNZv+J/LqWZGS5G7MrwxKideNIXKHAufXOJ3XvHPaHeOTV81J4Yt3O/8p9cL4A6AABV95pCySiu7dHHH0VGDmUHqXp3/exuVs1D7YNQl63Kjjr5KNZDIBVUAHR4EcaHQono6y7/EbMigPxwe55x+hmMTbjqih/yfhSXwey+8vWv2urebhsrFlijf6BrjV156RUcYyjNm7Ph8WE75ZRTOPa3337bbrzpJmusbbKB8UGrQVEwq6HQA/cH1gN9Mq6/5AoCMuOc4EM/7zQbsRIVSAB685jZDy+GNaBk5XyegH7GBedabUOtrVq5whbMnGPfPP+rLD/dVBM6BX7hiyfTpYDg7UsuvtRGCyMhxqi2gZbblT0r7dSvn2fWUE3hakZnp511+hk2oz6UTca/k88+OZjTY9tb9omIqXz0i8ey51mabCwsI6VVmrh86KmGLoD2GrrHSLUfng7QIXCADjKTOwDd2+29ti6/uMztPnVNUe4IilOgiYQCDV7R7vLR+0nST4+Sk+Nle+bJP7HLWnNDMxcd+b36hzSM2hhtSUGiHHLbmVKWy9kuCKDrXm0f3Gpr+/tf/2rP/Pkv1lITKkvp/5BxGVjcwOgAzbn4fU1hgIVIdt1zD5rZWeyjVKI/VtYIms6mMbkD0DfZcSv6Jd+30XvsZzffajPr26wwOsyIybraEFQFprWsazl96LPaZtBEVZevsb6xYdtot+2sXJO3TeYusLGefnv81w9bSy0iz0Phjg/utmNmck8BHfPDEdz2w5MmdxyK5ly1PfXAI9TQcSoRFLf5HjtYsQ715yeYu103FgJlRvNhdTKTuyv9ivUGaEAyH4lm0ajY2HipEPui19muB+1B5tXW1GIP/Py+rIRqYWzEmhAYODJEjbSpMaw7C3SUi1y3mppmm7Ww0z649TY0o0NbgQsG2ik6V9UYAHV/W929mr4taObPPAa3RFjXUfhwD96b+4dAIaTYIYAP5nYwE3S9mw7QsTfDiFhG5amxcWuvb4lZFEFYgf6I9YUPH/5fmDeRjvTUQ0/ayp5ltrATmkqojuX/hRzl2GUqAtaO++9Mk/scNNGAKbCxwWbNnsPSr8XCOPPwV72zzH5+623W3thK5oi4fehM+Nc70st66XNbZjLCAlo6Su7mWprt4COnAvp9t4cod/nQAejw+wLQfVBcVb7axpF2Cg19rGTNueBDB7CFcpkO0NH/G8y+ULJf/vROAjquGbCc7fOpA1nQpntVF60niAe4+KLv2gZzFkVzegiOFJNEfDWCVatyNbZkcLl96WvnE8Tpy0Y5UrRVbm627/z3txnY2l7XZsPjQ9ZYE8op6VzDejTCMLEq22HP7Vj6Gc9pb221G1jtLQAEAB0d0FjlC41pDH0iGtltDj3nUW0rX0azKIB6ld18FerWQzgOsSzHnXQ807TK0NAjoBcmxqwtX2dtA2Y3XHG1ldkoB8b1vC0+80SCFavc1dTZQE+v3XrtjYQ7xPe0NLRYV99qm9E+g7MJZ0JnzewzJ6IZTCODPcFnYdlDBsg5Z5xp81tm2+DwGutk5cYgDAXPOs520WCxrM832RGfP8qaWpvp+kGlwtDmNAhYYTPKtA6UBkbttmtvoQAA91ldVYMd/4XFlkfkfWmClpVvfftb7K0gAfGIE46wjTbawP714os2d/Z86+/rt1uuvznMb7ifNdy7e7psVucsvgrz6x3pt+YGpPyZffyIw2zj976HsUpKxb3++z/IAB2JtMedF4LiwOcF6NdcfHkG6LBMnXbBubair4vNiAa7euz7X7uQ9R/RtbGtuY3uVRQKw0mAS0Q0OD5WYEDjWHncTomV4kaGUd66xn7wP5dHV0NwSZ77lXOzDnBYZygLCAJne+8JpD2GlGz97zEwxTvhqNfQPaB7LV2fY/7rMrmzPLQr2Z57/z7blVPA5cTjIFlL3d2gQXJQiMktBUDAPzn88bskDj9ZvUeDhTScGx63v//5WUYvItoRgSKYBH7i3fCP4R80AHQVgiZdVwfTnNnOe+5mryx/m0VPVq9aRZM0cqQfvu9BGxkftoYaFEqtsmWrltm82fN5z4qelTa7c44NjKHdabNtvcu2zMtF0AwIDJ152ISjtpaaJAKR1gXom+66reUb6uhbhJb+1ouvMpRmohxM2QgMQfqS1miXXXa0Pz/5FM1ECIo78MSj7B//esE2mDnXmq3a7v/5XTy8aCU7Wh63HfbcbYoPHRr6M489RZO7B/ThfJlgBoaE4CZGubNrVgClzXbfPgA6A+fy1lAMprex6tB6NDO5T6nlbvb+bbay3/3+cWtpCmUcV3avYKOMYmnM8vla2/7APWzpqhX0PaNhyYe23sZ+ecfdNjE+TjPywEC/tbTARWLWM9DHtf7oIQfbbx78LQETVZ+OPek4e/PlV1lVq3tllz35+BM0w4JBgQXtvv8epCcAOkzzTz70GCF0oDBkwzVmu+27N/2p8JHCSgFNDM1NYK5cl4aOMe209x724MMPWUMV66PZsuVLbf689bj2uVyNbY/SrTV5q22sN7QJZu340oTd93NU7Ku1gVjICFpJfQ1CvIIpGv9CZbEiI71RKQ7WA6SgLVh/Ea1B9Q2N1tjYYrmS2dI33rL3brARA4Pu+cldNGkCUDDGvtE+a69vD9BeHreGXI0NIkCwvd36rGgHH/EJs+IEfejQ0FNAV1BcGuUOkzum4wH9LgfoECc+euwnKHjBfAoNPV8oEtBBq9i/NfCTH3WwNdU3sKgR6o2j3fD4yKj95p4HWYAIAgJcYPBJI1C0s62T69NfGrbP/+dp9sbyJWTs7G41kWMGxPjomC1ab6Fdd+m1pHRAJUqS9vSsZqES+PMB5aCfAz5zkG2z9db27F+eoQUJ6Xs/+/HtrETXnA/Bg0efciytDDiV8PGCVgbRQ6G5lbn9EBQgsqBAzy3X3DQF0I/5/HEE9ImaKvrQx6vKJkDvHKqihl6iGTgA+rFnnUCNjtpqXz/3dcWbb9sNV18bOjei4FMUcGDFa2vrsP7xYaupabBDjv6kbbrl+21Z10oKIIjNQNZF76rV9sHN329fP/t8rgYDGXMQ+ghXtmT524y3QO3/I048mgFzK7tXWTViBGJzlhAkN2lyB6DffMm15BnvrFpu82YvsCMXH21NaNqElroNDdbT22uLFi20Cy74Kt0osvyc8MXjGWRouWrbeONNbOmSt+3aK3/I/G7ksIdSYGWeQaYGonSqle2TR3zattt5R3vhlZeoVSIdGF0mr7348imAvvi/TqeAhH8C9B9deiVxIV8La4jZKV8726rbG+2111619toG1oK/+sLLbKIwavV1DTY+UrAaRNkXi1Yoley/vvQl+8r55zP4DUHTKIbzxa+eY+XanI2OjBJjfnz59bG4DQpLVdt5XzsvgFv0ndNyhYBepP1BAI1F1CoprcLEdfnQpUx7MJdfnUFvsbBMJVDHQDGGKYC+xd7blVWqVfnoGAhM3mBgMD1LpSeTKoVFBniznCuKy8TG8Ip+x/d4FszcenYahk8zVyls1pO/+z3zN5U7zudn5WOQsxhM2ORnYATDA3b44Yfba0veZGOIN995m6ltAHTkw/b19tqOO3zIfnTddawah3/DpRHWdJem/sEdPxjapSLgaOYMCgvwdaO9KiqibbDhhvbOO+9w8yHBY3Qg1meeCJXiIFmDQLfYfTtGsePgzm7vpG/1/nvvox+/UEZfa9xZZR8+cG97+aWXbKsPbGm/vvt+6+1DO9IZ9sZYtx21+Dh79R8v2MbrLbQnHwiV4mjuLhdsl733ZNDcyPgY28BC+nzmd0/zaDGvnaVhd7bRqtAOEyYldIF66qFHLWR9B0DHOEu1+dAyE+32ikFDx2f0oaN9anHC/vLbUPpVATHb7/ohmrLvvvcea25EpnK1DReH7LCPH8omH4WaHHOmc6WyzZ0xk4wHpRyfePgxGx1DZH8Aue6BXvv4Jw/jwYZF5a9P/43aFcqPLB9aYSccdzzrwIOhPvnwE2wCAfMh1u5De+8Y+mpHS8mDv7zfWquRwjNhg1ayAw8/mEWB0Cpyzvx51j8wQBcHC4aggBEC2OCfK4zbHx98PGtugXnvc8gBDMD89f2/YqAO1hQZFEcdfyyjdRvaW+gSgYYOegbwIIVyVscMtmhEg5ZCecQaciH3HHXHVcf9wMMOpCbY09/HiGr0c4e5nS6B9nbr7u7hStdUI3Wtng04QENoPQq/412338XiNq3Vgfb3/cjeNqu9w37xkzvoCxy1oo3ApH7kJ0Kb2NibGeZmMV4IFwcfcQgZPxgr6AhNRmizQmtL9sSusvx4ifnQd908aXIHoB983CcILABAUDKq7d217SVwAAAgAElEQVT307uskRYEsy4bsUOOOpw0hTOBn+jnjnMAqwd8lT/5ETRARL3AXx6aFn3m05+2qoYaW5MbpYWEzB0RwOWclUtlmxgvMUulBrX4c3m77abbmILVmEdzI7OunlXW2TnTdjl4T9t8qy3s2WeeYftblD6Gln79NT+yBoOFLFjnPrn4UxTa2dBldJT7CQZeA/cyammU0XgntMC5+eqbOFZp6Md84Vh2WUM9fFgFIJyNlsbYrrNjrNp+BEBHHjrFlyo77uwA6MBPBHq+8dIrTIdEe1ykPl7/w+tscGggi36Hif30c85icG1NU4P98+V/MVURY4SrBZXUsPaw4Gy0YBGF2h9e/AMbGh1kYRwEpQaLXsmOOP7IUI2vpxtVR0KjIjVPj/UZAkIFV8vNl1wXg+UgdOVYh76hqZm9NZBFACtBa2uLXfrtS6yv0GsddW20Sh3/uWOYqVHKVdlrr71ui9ZbwEBXzu/K63j2m2pDsyKs+clnnUo+UtfSZP94/p/WOWcWMYbC5ITZVRddGhQhxu2U7Qvnn8nqkJw/FJBxsx9d+kMbK45adXUd/eynfuVs60IfhdYWa61tQHlN5pj/91e+bjkIuCjuAw6Sr7YLvvkNBmReAfcAlIGBfmtsabHF555ktS31FCb716yxGy6/nmIZzjAsb6f912mZBZrm9dgTPZTTLdMV6P954MXvtCSvIyguBWqBuVLYfFC5N9/ThY0AQtTE92lrW++7E0IgOabMjh+rK2ECMm8zBYgRf1PbpYKQFAAnE7sEAwwKm1bJHEGzfGyuoeIguB7BLfAb4HdIdxIEMoHAFb/HYaXUnZVyDG1gWcYvWhiUHz9l1eMf0Ex572SwYhDGor+Ez4gpCSo6QHMf3ZMhOhwtKWVewzVs55kU6IfAI0GIZfpyId+SmVRgiwCdGJDCal8qJYiCLygWEn2h8B+yID+YcHwPTW658KzAusCgytQ68DsJA8CfC9fhXQA5AD+PNfxYmAOCZTBXrF+gFf5Dig/f4fr9UphDTnK+igVHNH+uSTEkBqtQg4+h4LJpDKichDFXs6djLBoU1ltzxE/QAurAIwoVvbBRsx+BcyjD+tQTf2at+10/tgeDCFE7GrfDN4kAvXlz54YUTF8sIq4hS3Oi/kKsAhXqW4d+0YEGQv9jBNrxfMT1lclSZUTZ0CF2KsxSTTgF1HYIVRRZ0JSmP3RQi7/H98DaxKZFMbqWrRBjyUgKxDU1mX8M78K46dyELxkBXXlk8VQH4SwK2zAd8myh8MVEkQI3W4TWoOZAKIpBnycrPFZxbWHOZ4EV0GE+xMVg/gAE3Mv9RwCQ+onj+aDf3ASjv1n+EhUV83maM9U4BzUDUAmMda8Rj8K6EmHOtY11NlAcoRlc60+hnnW1wzrBQjY2Nh76DUQGjXtxHTIb4LrBfHg2IGjHPHPPc7j2cb1DfrbOgaO1GAzGfWVXtkAPYe2iWJDPsWoaaIP5F6inX4rlZFESPp5Dntd4pvA6WC9gtYCwA8ELaZ9vvfEGK9phjd9eupRBnwh+RGW27lhICIHA7e2hjj/bOFflaRbG2FBACNoqeU2kTwZvRU1SPB1ns1gcp5aKfwqy0n6y6RTTqcK8gr9YFfLQuRGJmZNavQAIdeGx4oiSp3sStcR5SAL/CM+syng5r8Zncf1Y+RANmLAm4NfxXIovwhWq+RAToBagIiS141BECuNEZc/58+Zbz6ouri8EBBSc6l3dY4sWLGSPAVg5GAg4YXbRty5k+15YN5AGeMpXz7S+4QEWq+pa1cWYCgh611xyDed92pdOmzSpZ11Gw9hIb9XVpGUVjAmkNYkB4F+ptVogjc9Jy+56XStgnw47JwWBwH8yS/hWe+9Ypqm8OvjqsjB6dltCrmeB+Y3YNA48tpFktDvSESLD83lzXHT4GUqIjgw+Bk2UIBKZmn73fntJG7gX0lkKjqkJ3wcLeNDx5v14hCv+EIPVl34B5fPw3/l5BPScOrf0flUB8kERWQUgVrYqZs/wA9S8FBSh7wQ4GfBEEPKSXjpRf8+UvYjBHnIHVFog+XC8lCnXiiodac4+sMPvk96/1hpDcMpHJiJhJAoTBHaAVmGMh60fPe5LJRtY089Dut2229qtt/3UVg702Hlf/hItSaBPuEkA6IhuRsCQSit6OvKSri/N6AFdc5RA4vfdm9f8Aa50+MRAPd379cD+6qzI6kUgcRYu78pa2/RWYmoS7gGtEahdsyRcL6EWn+uM67pKe+7pBeuT0lZ2LnI5Bg4S4CLgQ9ADeGP/YCpGJgBy1N949TX+BPNBU6BNYKZdvpRBqahhkgKw3kn3G1KyonCH8aqhhQR/7acAS+uV7rmfq6fZSp+nTJaCYWTomdYEK2PWijUKq1GD0zNndIQAK1gN0LoVQIw4DAipELDQwx0Ahch98FrtO4rk4H/wQPEQrbv2FNeq8EklmtR6pDwI18rEq3lWCurC/aL/dC21PwCyNKOJQAeBMK6XeEeq+GFcPorbnyUvePjYLY07rG+ORcLQvrW1pdWuvOgHXOtTzj6Zwg6EVLhgNtpgQ3v5X/+icPjDy66yQnGUAdeDpWE77xvns+EMyjaDb2C9sRdfPu3L7C54zpfOmeIjT884fOjCO81T9Ii/VctF/D89y6kPvdJZ8/Tpr+e1Ezjzk+cnt8UeweSO+uXa6BDwFhLDaGZsaODAMFnU58WgIMlgMkj/omboovv8xBTVlxKcZxpeYhHR4hkgFjEUX0XHE4tPC/CALuJIwSRlYJLcp2PYqQ9jygGAWQ3VuaTBuNr3OiCqkS+GwLVW39wI6EEpnYTVVCjw4KhDlsUhwGwaCxJ4Ytc92buiECXCCuch+M8rAbr2i4UVknu1R/6ngELMQ+up9avENBk5mp/UBqT1SkMHKMDXhV736EyFw4rUkg+8//128cUXW1O+xQ478dP26ptvkB61NmCEaqrAtBP3zx82/K5KiClj8czI065+188UsP33+D0VwFL6w/5o3+QLwzWgG9/YYTpQR4EONODwgC4hUACvs6O98FUdPcOpJBDr/HlmmwELKxqOB60VzL8U/PjQpKHNo5IfTOCwqqDULwQx7CkENDDQzhmdLKoEQM8scPEseAFSlgfxEnwngUTfiUY1Nq2XPsf4vRCs+aQ8w89TwJQKs9pXdueK+eY8Q6DnCOiiA9bfj6VE0XUQ84dLBSl2cO3BrI5z2N3dTW1W7k10LwTAeIE+FeYwrpDqN5V/+L/pFnUWwhSYtZae5/g105qnZ0jX4Hx5Zc6fe09bXJ4I8Fq/Svza7x9+Z5vVKBwIn8TDYEmpqYJwNMIa7z/83lW2tOcdW9i5gPT4uZOPZ0wV+Mf7N9/Czj3tHBuL7bS713Rbe1unff4/T2GwI/gH1hxgftHXLrI3u960W2+9lYqBx4b0/NKC6bqjiQ/ijEnw1FpJYM8EwigkTqeVp2dCz/E+9rUA/X27bcM8dGnoGTjEUnfUsuvquBkAWGjoigAHmCHaLzNnRUCrBI4elDyTkwTopWwPWikgpQzTV6jzhKiFTyVMfZ4duNiDNgVNHQr5QLxEK0kTPXJhmvSaqSdcXKdKQFqTKdImTYHBpOnH7gkfz041A/8+b9JJpW4xPc8IvOAgE7gAvRJweUCePEixWUFSUMGPywsUqVCVMY8E0AXkAna6FnI5ajMwm+Enrnn4wYdY3arOGmyTHTaz2fPmkrFlexpjOkCvEki0n/7wYVzqI+wBXcIXPhPDS+lG79L6eOakg4ifApzpmIIOt+hGAOoZgmhAY/X7DEBHdzIxEjxPc5ZA4AEcc5MQjHfBJSYXmdfkBS4pA/OAB7oBoNOMSpNmqFwFMyqsKajeCFcC8vfvvhG58eEffh5+3CepHCCaWxq618pEs6mQoWt0JiS0iGf4cyZhqRLgeWDT917Y9fzA8xAPcAB0demKBdOz9Cbdj7mjFgaKEkHYQSwITMP/8+3v2BjiYmqarXe0z7761a+Sv+If9oQBuc3N3CvxGz8PPT89n6kAKXpK11HXpfStddT6Yyye9lNeojH7NRQNSpjQWL1QmoKgf4fOD+4TDXscmOSxeTaQQXwVUvwu+d7F1lbdSvrqHlpts5pmMgegf6iP6zi3fQ5de32xVPN5X/8va5s7055/+cWs3sl555xnjey+bnbuN84NLsuEP3vBECb3Smsrq1v6nehHeCf+rTOdCp1+f3WNB3S4PqZo6B/YawdGuctPKuJVIXouaNQo+R38XRHE4F9ht6LEjO43RBvlpQ3PJDQxf4DFBKV1iKB1CDOhI0rq6fM84UtK8gzVCwUwd0kq9ICmhRVzTC0EBOZ/A9D9vPQeHRpGKLLNYfTnyn8b/U+SSD3Ai3FrU71JvJLEm5pMpwN0vyZ+rfxBSoUpzUPz8oSfSpd+jzJmCQsHaCn6mD2g0++NkLnqaporkSOKQwsTJsozPvXIU3boMYfZsu4uNvuAyR3zxwFAdgQAfjqtz9OHl/49KGjNBXLp+njgSA98qon4ufu1TX/3WqVoHNeAaeL9akMsITGA24QhHAJjAE1I2Mb98s95DVeArmtTLUp76a1g6fnKwIBpQSHSV7TKUpQoWFMshRrejU2s8njV5VcySA17ioDH004/1UYKIywVvC6TeyWBagqoOiVCayBB1tN+Cobp2vtz4cHcn3uvYXFNIBwVxoJ/VrnKLv4Gl9DvH+M41N4W/uJbrrqZj1CHNuSMIxASew1LKLI0cLZRTCmlUQke4osexFNATwVVDxiYp//bg7xoWhaClDcKJ3y3MK2V1l9glClASZxKpXF7YK/E/6bOvdrKxQkKjCgkhNTJ7379IhssDjCQVOmN+KmmXvC+I6YAFr5VPd3WPzZsjW3NPDs4X+gYePv1t9sPbvyBvfDCCxSqphMuuX/ROqszlvIcKZx+3KJT3KNCbV7A9OBeKQ/dA3okt0m3wHYH7EYFjb3Ao98bf0PygBmeEpjbeHwGAsPniA6ub6ifoqHroOhQpIDuCQPfSYrT5kpbEFH4tDmBi7QXMaX0XZ5QPEOuBEgAdM+AReTaRG9yT+cCQNfa6HrN3ws1AlqNU0IM3l1bVztFQ08ZS7qeKXHpwKZMNwURDzrZHkRBzscB+LX0jM0fNM8MpUF4xoHvvQbl5zRlPhHQEVGarVEMqJEpM4964+jax77noeAPQAL7gsh21K9nrfzYlAOavMx0KraQAm7KNLxA4rUxzOHdAN2vs18v7X86d12vz1OTdgo0+BsMHtdjbpgTg+gi3eZZKiuAuQQaSf3qtSxQ1LtwdqX1Y364HpqYtwD4GJhKgE6mE614sjLgM+wbhDAEyQHQ0agFDPXOG+7gY8RkP7X4U+SyrE8efYCVNHQvBEsb176KZrTW+Du1Mmg/0/PpeUEKcnonfsplJpr2FjbQIzRvWh4UjCYOG61XqjgGsEFRFAgACIz78XU3MA0PmQIQXQ9ffDjNvXg+3BEIhkPZ11RDDnLE5HlhjNI6TO7+vHmt2AuPKVj78yKe6wHHf+9dHni+Bzbdi/0SbREEo1VUY/t3z6fmjrHg2VQsx0t0w2Gd2Lipppb84tJvfd+W9SylUISy4I05FJsJ9Lf45MWMT0BgXcuMdjZ0wj7DxYF/EA68284DrGhFNAel1rs0UmFee+V5juhU+JXeo3XEz9Tl4pVZPDsfu+llvGeHg/YgoEPSFlBSmoA0hQjo+LukCq+hsz5yrPZTCUA8MWkBUgDCgkvj0AECA8N12CREumsDBbZ+wp6JesIU8YoJ6Du9X/dJQ/cH1R8YEaVntJOAGFL2KgkK6SHxQJ9JaKhTXB9STkSserfGr0CmFAhEWGLsIor0wOtvfxiyubiI2Err+G7zwnM8oPuD+f8C6AQeBq+GKGMcUBQYeevNt6yjvd3aWlptMLa1xXtRbQ3lexGpLh861gP0BIDH7ziYfm3FmL3g4sHXgwQ+r2Qy93ubrr+X0EWvfu88sODzNEZD4/P7ibngPmgLOOAAZAktNWzpGRipGICCxXCOZE3DWGRtEqDjM9wnv60HSi8g+LXyayneAJ5ARoM8cpj8EZSHdNbxcfrVAXz3/AQd4GIkOurPH3Vo6FNeG+qrp5qN9gHj1xpJG1SgrXclaK98AF0a/+F5lObkBTgBuWewep6Eoin3Rc2bgKoMjiQoDmCCqGkAPwAdQVozOzrtOxd8m2mZ0NAHbcjOPu9sCm7iTzr3mKvXfGWdEK+G6ynE5sqhEWapv/24U77mXRLTgbrnAene4289nxjigqE9v8M+KFYlpX8vKHjQ8/xaa67xTwX0oi1YsNBeevFfpBPQGiwdSDdGeunsmbPs9ddfp4UPQibz4qurmea8omulTVSjb0bB1l9/fcYxgI8sXLgws4yo9LnOg58X9gppfaJVv+4C+RQ/cI8H9HTfpuNVKT5oHdkSl21yQxxNbpv9dmGUO1O43IbQr4uCI7W11Nbxj1GYE8Gsx4FCgi0iG3vtbjP+QGpD/KHV5mGzdWhwnUxO+J0pBNGvlE7Ua6o6iJ440u/9Rngi9Rp6ytilxaRgJzAFg4KE5t+fCiweELzQwE2FmaehfkqUu4QVEZBaQXqi8YSjoBQxZa2TJ0AP6n4vskAeF6mfApLelTJ1PTNlGJ75eEDzmqrWC5yIMQhRQwfzp3nMATrAbBPU5O5abV2rVtkG669va/rWhEjufBVNtojrgEYDyRrXo+wrpVekWjofWHoYU6bhGZ6nBb/e/gCKXnGtgh39Afbr7oUd/3sll4lATEwd/lSsM4QTnBcwfqa0VVdbLQAR+c+xDSO+94AukzqBtibUJcCZmtTwwxp565wHeAnEApL0jMncjusoZFRV0cxMYSH2imbwmItH4BohVSkfqraRDpQylWigciFgzcQLFNktlwJpIQonHtB9DnB6BrSnOp+ib/E2jUeM2Z+/TOgulWjuFaDTdZSmwEaLE9YEVekQB7J65Sr7wBbvZ8c0pOyhtSvcSQAijQvggtLTYv74iXmCH2CM2C/ONdZa8OfU0yuu095JkdDZwPPkkvTn24MuhbZEWEhpWfeKjnzckOiOGrQLIPZjTM+XF6j8d5UAHdY61CDYbbfd6IpDgRiAOoC7o62dwI3zAqEKwg9KUL/6yivsSwHejSwN1OYA78B3OGvgqTgr4CmgOb9uGo/WVGl9XuiQlRn7IwuLhBCtgc6bxykvXKZYmZ67zMqR+tClocuPmW1WrFcrH7rMdeOokBPzXX1+biXAxWeeEaREI1D3GrcYf6UJpJIQrtFnHjBSIkgBX++Npyc7ROl1npC1LrqGC16VywoL+EPg5yktohIBUxBKJHqNzQsd/rBmzMTlhVean9Yl1Sy8cCJAX1famggrkwCTNDkBg8DbA3oq3KR7hHnBMiTpXWPGYYKGzjWVeY6/xxxx5W1CCM30vrByKfOh5hifIeYiuhFY4T4/vxSIvdYuhq/54vALgDVfMUH8re8F9AIIrUXqo0wFJ501r6lq3FynfKxKGBmv3iMNzj9P8xBzwbViWKnm5BkXvvMCowKVZC0QjRFYY29yfBbKH9eFPPck7Ys1C1A+k7n5ocxmurYCMwXu4W/8rs+lverMVKIvPVfCkacH0UGmoDhzMIXKCJx6roBGDB6Bf3AFMcI/KkDko3FAnHMsAAXgRY0H3wCFEfHVyGmf/JeCpUzVFS2IsUNYaLbiUpdcXrNXiDxv8QJLCqj+7xTwU57oFRavjHirK/aJiqGyexwtSCjT2uoMef5XScDQ96zpEWOPuGfgyyiVo5gSCJLReoVIeNYTkZYc89nBgzyYykUgzPPY5vcHn6v0K34XXWJOEpq9D9yfKc3XZ+GINr0Qid+xdhIMJAhg/hTWS+in4vjXTh/7cJkg4fyYHHQEdDJsF/QCDV0HGE9S0YWUCXrQnAKCjtjI0KMG5QHIH0wvwfjPvUSULnhKDB7E1gLpOND0mkoE5UGd10cw1rhSYUQMYzqQppkuASS/bpqXxuYBw6+LH7vu8cy70mEnIBHJ4s/0xfHvFNA989Sh8dpsCujTCVp6jgd0MQdqu5DmJ4KvkP9c7YIpIDXV0hgvnRRRZFbEc3SIRHd433RBPxq37hcgpaCj1EppiSmNCPy0d6npLjXJpcxV++gB3QNqDv7ziUkh24OOH4unCw/oPmin0l5p3BKGxLSm/D0eipYgIA7PyPzY0VwOy8sUQM+EwpAaWwnQxdwE4vJlI3AJn0n78YBS6ewICNP1Fw1p//zZ4rGIgO6fXwnQYUJfF6DDDYHv6UKKRalQIAUWCsyd7VsjDUtI9KCh8eunruG5mCgzcl7Fr/y58L+nIORpzFsoUtrTOUn5h+d3AnzRl8BIwINxBktSAHSNS/MRlnit3PNovyYppgT2lSOfkNtB7xD9gCZVqIt0Hy1B+h4WlaxwkhMMUgHfr4FfJ8UfEUNjDIGEafwtt4/n5elcdab8mmmNFeMiPiVBCc9gPM1YYSqg73LIPgR0SSliIJlPSP6hOGAAughehWW8hlcJjAXoqbaO58gv5hlOttguXaASmHtQXxfRpoDnQUkpdx7A04OhzfLv4PU5VOmazNNOCc4TZqXDgnVD2l8lDVnzFcFrDdNnpgzNjxG/C2jSQ8mx/huFZfQ+EbhfO/zux6d18ofUS76VDgXoSRq6hAGZryUw4KcP/MnWIGYDiHY8o9Hv0ugywSCadHV4lMcrxqE5aR11vwd0L8CkgoLOj86IvveM2H+WMi+trz7XOFJAx/fhkIdqcDI1C4i8BpaO15/H7Lw7gcmPAfdiDBJkBKZ6P4DKp8Fpz/A9ffLOiiZBYnItAi8RoGvs+F48AN9jDwTo2g8But/XKYw2TkL0r2eKxsRU5bf2gK71wWe6Xvs5RTCIJncKm9GHLg1d9IfUPVavQ6tUgEk49Iw3YFOVejSZCoNNAV2faazin6J3vBcVH6cDdFyn+AO/z55PVRLi0u89b0z5rNewdXbkDvBuHcVnaI/1t79/Oh7nz3XKQ1ixzmUHSUAm/aAuQqyF7nmSaIF8RZZAVXCskHHk994LiHgOKvB5vidQ13rLMlRpnXE/+A/WiSnh0RXmeSq+0zvxDB83QpfJOFy+k/ST2/Xj+7LbmjRvD+jQ3nAT0qoy6QFSZWSk0NwLY6iqu/a/FIArSTy4y0t4IohKfit/WCsBbkpongjXIgKXZgdAr3RtesCyQ+QjSiOgp4CSji8de7ZaLC2JusHhX7rplYSYCkud3evXQIwujZKdcjhJqevW0Kdbd43Dg5MXxEQjlUx2fn08oHtilWYsgWU6xpMGPqUCjeafro0XHvx4/F7inkq1mCuZDlPAqLRuOvgSDgSW0+2pp0EBqg61AHUC5V/LwWrmnysQ8C4RnS8xKJkU07Oj8QiAA+ObTFdVGh18kvSNRxecmBe1iCgEYBwam2fYYS1CQClK5PoxaQ80dgE6/hYDFKC/GyBpTJq7mKXWUyZpAbU/H/jdm6y92ZuWFownRvHLoimNT2uIYDjVVZCGzjKnUUNH4x8Aut6b8hLRQEUNFoAe0zs9j6tEzyl/8e/z9Ffp80pjE814C5QEEuyNtFRf+tsLSpUAfTqM8ICuuWVjQhOsCum+soT5s5oKJlwz5Ew6YUo8TPxBtO8FZa+YsjRwUtjLj9ef8ZRW8V7EieFdWi8vQIqnaF0lLOBvucBQWIa97eV22fngvTNA9w9TGgaj0GPACxcpRtRxUvARTgPoeoE3KXpi9Ydc14rhpYCeHjLPLCsxo3TjpmPYHE+kZk+0/nevYfrnBioINb81hvRgpIcjfUewvKk319olcfE8T5CVCEISuAcLT1A+KMMzas1dPYmnA5XpJEvtwXQaqA6vN+n5w6jfEZMhDV3mX2++Zo5+3CV/cMPyI00lBHppD1JNxB8+MXW/X378qRVCIOPdCJ6p4znKI8W1nm41P4Gs9t4Drw7sdGuvz/EMaeiphlwqjTMPXQzfnw0933+nufu5pkKQp1OlwOkZeL9ALvMfowY8KsTVhi5iKJjCcyM/n2tO4dcFgB4Y3iSgC1jFJGWuVaoe6BnrXAnQ0/MpRujfqf0QQ5QPsxJt4lpvQZQQoL0GoDMAMPIRBcX56pNschQzACyayaFV0/dblbORCeThT22/6c+vAEXnye8Newiw/0Jl/zmuTS14eo72P7VwrOu8+3Pmz5sXNvC5AAo/PX8SbXra864E/xxP++n5mFyL0GoLdOSfjd9Vg98LamsJBmXU4Q+1+6fSZcgaEU/Vs/0eZJjlgji9QrOu8WsdxV/8tX5d/ecCc9FDZsVMAR0+dG5A9I1nBBQ7y9BOHyMqSRyxmQUPiytdmoKFFsGbHDRYSU9iVJqgl47E+PxiemL2m6P7/aH0JkfP5FKizOwV03DVdR0oNezwz/Tj9Ru3ljAQLpziQ08ZKy7xGqhfEw0XGkslME/Xv9L0GJQ3TdphSpD+oIuwdY1nDqmgJo0oXRetB9vm1taSsQvQvX+NUcNyvbhJcAwwOyM/Pf7z65ceGm9S9YIBaNEzuVRL8NK3v07P98IHLV3RBCdaxGcCYwGsFxK9cOHH7PfLg1AK6MXimFXXhNSu1Gwshi7twtOpPyuV6E77Iy2+EqCrxCubusSmSrgP6awQVCHs6n7N2Y8RjJiBPQlD1rhxz3SADqFC5vdKPELj9wKb51GiMR9DoDlKq/J7o72XgCgNnU2K1gHoWCMAv9LWWE2P5vdQnXOoOLYWoHs6EP+pyF9hUodYGwG90jqkComfI+bkg3anoz/Pu9IzVonfiR/h3RII/ZnDPV5gS89fyq/9WRDdhnMKQJ8a0CZcAv0ppVjP93yS64AHlMBHQqAc701M76nAk64RrNSV7vGf+bNWiVel36fj9DxI9JDRIUove5P7jh/da4rJHS/kZKGB54O5TIDOTYmAjuukPaVargder6H7SYrxy7QqCWjy5/4AACAASURBVMRLOWJk6YRTLcwTlQhWE/YStt+wSiDhQSsloooaDbq9RR+N3+j0AHgC9WujLAFf+tUzEfyeauDpoVVaWwoMXjKtBOYcLzd73Sb36Q6wXw9/GLw2K8aYrqX/GwwFxXXA/BXw4QGd9bElBTvTmtZRWmI6R+2lAFXrkY5P6+m1gyl75BoWVQJ0f0A9oHsAVCqZdyNMB+Qat6dFzUH3i6ZDeto4a7mL3nVmJEQordF/LyEL85nO7O7XwD9TAgXmLe0U9co1RoIx+0RXMb7EM+/sHMivPhGCEitpWOIHKaArsh1r4KPcPY/Q76Ib0ZNnlBmfiy4BAb8EI13rgdRr6ORBrjmLotxTk7vK4MJnjjx0ADo72kUNvQCbp9PQte4pL0rphWsJCx5YsuvwWAkc/NnQWfXn1/OuSvSX8pxK11T6DGPx/EtnAtfKhftu50/n1u/DpNANxjBZmpVrF/kFlVRXNEy8iPgiKzOAvIwYhMnIWj8Pvwfp59l3LqVPNFPJUpcqCuvaX/+dx0d97s9mKQJ69vydoaHH6DwExuEfD0Cs784iFsp5jOHxqo4m7cYvtgezSozcAwRNqfFwa4MzhhsRx5tMtewe9BXY5ZmtDh4+q5S24QWCtNtaCgweGCUQZO9Hz1yk0UwTUJQCQ6W1maKBVggC9Acca+fnid9l5tScdKC1wZIwpxNW/m8AXe/XGLgekAlixzR8XwkwpwNbfI4+xEzNyaNz3yQwYPxisr5XgKqKBVkkF3qAV0hX02cYj+hBjESAhnegM1h8QGZ24/uiZSA7UDHfNzs4sc0nghrFEHWQ8R4PIkrbCdpoMOfx/1i6mAFVau9Z4ed0gBrAELW+Y9vMSD94tyq/qZCGzpHoROtTKQbBr6f2U2soQMfeo980Ar3UJczfB6sLrEcS0jJNJzLccIZKXH/54EVXpIvom9RcFDAkEKeGXh/q0HvA8UDlz4LOsY8kxn2NDY18v9ZYgD6Fx0T6SgEd14D+uHcx/9wHxYXKZLGlqNqDup/Eker8lMI6/rwrcnsKz4xtZTm3GDWv61Iwp3AV4xv8+c8EHvCPutqsdHcWeMouzUFN47q49pxKkcN3jA5nQODU9sqeP3h688GuDJxDfEHUlKcTqL1CyDMfNWlp6EjbAh2JN0ldJf3EssReQdC+QoFgDAjEoXLQzD0uaP4SeLUWqWDlrQCiW+8P17nTGFJBWTzB06VfP32fnR/HTDnGmIee8aVdDt67jAMJM5kAApo5/h4dK7DYAQat0rBidhxY2Xgg5TPBu+Sb0kRUflLj0IJw8WCypw855hi7vstKReAGIPWDDCR2hIt/owxtVU116NnsOjB5IlALVs8s/AFhV7nIZL0ElG5ACqwkAEh6LLCTQtb0f3tQl2XDg29GcDHw0KfV+Htxj8BmXW+fFsjjTXxmkseaMvQUMLO1wK2xFr0/DBnDcP2X/TOyeUDLg5ZZnOwX7zVJ0BV6BawlwDmTHRh8yMcOjFXR0KBDFVjx4/HPUjoR81ixBvkqljsuu94GeC6rRZUmWBiEplKVp0VZ2gjoeq4OnhiU5u3/FvMgM0Qv8QTQPTOVEOn3W4I041vGC1ZfF1KCxBQ8rYsJal3FmPx5FK2TSSf1DSQQ+zX0TA2w4jMQNHYJYZp3UBImzZrhPaFrGn76s6e56p1eWBUwaw2578kB8DSfMmTPmImnztzqv/MAo/lqXb225zVQf5YkkFAodYAIrV70Tpoph9x65OvjH10AMcUS/A6lj7W+GegoCCsGbfq9THnBuoJGyXnzVZlSgMp+4umYi0r38ny4fuXqdY5zMjJe4Hnx5zsVTjUmz794vRNIBMhT6CXGJ3khTXuh6wqjI5N1zF0PjEyzj2b0Kefe7UdxbFIg1Bw86OI52ksPtJlQnlQKzc62C5TzdOPnov0W3fkxap7A3/TseQtANbtVhkpxHP+OH9mzLClaPi9obdCWUIGLEnGMgpdWEZP+aOqhhB0ZMl7stWO8wDOEtUDdyjYG6SpQbFYmkoUoYm4hGCkkaAJ6fjINhiVCa6qtVBWKi2jRvCbitcVUMsoEi8Rn4hmw30B/ULJ78d5YZW86UPXvXYugXQ9rMQmNWRuvEp/62xP+/x+A7oWffwv8nTZMIGJhjKnSbUqA0x7osrGSkxic6EfrJCEtFXIEctwHZBoAaKPrw/vhwcwqZVFkoDVRZntWHiiie1X4vypnpdgJD+szVhijuRRgzjQh0GY55l0rXSlJd6kE6H7cgZmXrZibWogkpSMxCIEc/lZkcRCGUC+9JiuWgXd4LVPzr8QUPQPzIIV3aPypBuxBzzPx9HP9rfNYSaABkAdGFLoNpgIrnpFZSKLA7oVf3oP7nUCd0rCP4dGY9JM8BB39YrERfJ4KZBiT6CUFeewfng/+mIKBaDalfSkPPOeR6YOHwtqhanqYA8cU6+IL/FhYKSo9oh/QqucxKf14AcjzX841FmaqrkVgX46lehmXEgP9UOkPtdE9oMu8T1pGUF9xLDNzaxwe0L2gltIL3gkLD4WF+E+8w/O7dQE6C0/FctHpvfhbQY9eUPVrtC7+rPFqz1JA93vs5+6BWTzM045/p7egZAKbs/hK2PbrgesmLdk4Ny4ocrv9d2W3NdZuj7nVBHCYBMsh2IUm+fJk5B+DqUBIMcoYoKuN8y/WQnhiF1MjQQHQYTKJGjqfEauDCdCZ3hHNRvDZgeCyQCYwW6TsRFeAJo/nKHVCJul0wQXKlVLu/Ibrfs0huy9q6FlThmkQXYDpCVuEJ4LzBJsyDw/o/hXejDTNqwNQuT7rla7z49Pc/H2pROmZLgGdlcqmtn/1B9e/PxVocB2DhiJj84AuOkkla69N4tkQOmXKw/N0QATy/iBngpiaSEyUra25JZjbQIOg6WgC1RlgaWLkhxaLGaAjj5itXXFmcL0z16VMpRLta044U+MuyyFleJ4BC6hxrwA9mKvHLUjpYa+xPqJZCeopqHgaVsEKnsdkH6T1+znoPSmjTmnN8wPRkBfUpKEL0L0Q6OctQc0zRoEstd+omaS0rXcJ0KcbH4QzFRvRGuDnujT0jDbjevtaFpqrdxn4sXnNjnNyFfKoDMVKZ8FcHyttRisI9yGawyV4IEvE769fR61TSlcZL8yhKddE1jpb4AjLANcCFrII7uDDFKDiywTo4N/yW1cC9On2hddCKI65+X7cKR/ywuBaAld0a3ie6nmW+IEfm3++6Co9I54Gdb5FF/6spPzV8xh/RlI+qudrPum50r0YfyoMTMEgVymO7/jgvjuXZZ7EQ8EgmSICjQNWSFTacZXksolGTQ2VilSSU4QjCcIvpl/wbDKohV5ERGwglqwaWCzzSeKJgI77GQAFiVmRyTK3RyrzwoTPg/SL5ReDBCpThatg5zdcjSA8YWabFmMA1mVyl+bjNz5jcFVVbPWZai+eofg8Tz8G3fNugO0JJj1c/qDrOf55AohpGQJABEF10d9c6fme4VYCdDEo3ZsSr4RCHTzvCsH4CuNja5UMxbO8pcgfSO0dGW6xZK1NoT0irQxRSwc9SoCFOVQmd7YGdRo6zbloTOJKR2r8leYtOszmBG07xq34tfESvOgHP6WtepM7goJgtPcAoshiWMdUKz6lE4G36ofrzGqdJRC9q8m9Qp3vlE5TZi0hSyZ3X7rSn1Vcl9ZjTxUGrbNfM/97qqH7sWG7EdDHKm6RD6wFGM5kuxbIRwtd6l4QkNJlFAMDPQj4WAuNFc8mH45VEqMfJjO30ncdXPXhXyxms660O78Olc6mcuc1d9DAFPcAATya0yvVyYilm73LTvunn6mgNoXOGdMWXBIpD/TAuC5Ap7JXIW0vFaw9oIofiOZT/ubXapJWp6p+HnDTOYuGxD8rYZ/u99eme6TxpfdPwTDWcnACKACdUbi1NQRxEAj+F6AzNUQBEq5MaUaIsW6uXxRpEQAjmdymBXQUv3eAkAG7yvmVETiFerW50FvYVSdD2gc0JDDFSpIYxiEfmicQvwGyTKTEr+vXBegK6luXli9p3gsJnukjTmFdBIt5pT5OAf6/Y3J/N0D336eAm65JyjTJELB3Lm1ikt+EVXk3QJe5LQU0zzx9RKxfKzwfPmzc633E+DtdU4Gg9oPPLBbZihXMkWZTCidIhAl/I+CNRU3QKQspOPlq+tFpqsU7UakJWnZsO6xxTGeVEd15/2qq3XgGqDWRJipa9ib3MvKYI/2LVgTiAGMVrvBA5cFFlfKmA3RF1KegLIb0bqDh99+DdbhfpvapefSeYaVpTymga63XJRBVAjPSJqx9Y+MZoPsz6mlITN3TGdcrarfe5K7xSWjzApWARMIU/lb5aDwbAqNM76JTmrtlDZK7KwRdcFqpwOX5LJ+ZZOH4tcX9PsbA7xWtsLG09xSAc+bglAa0B1458OfSY4SuVSU9CaxeuNB6eeXFvxOfy++f4ounB89LRIPaU/++SnQiXPF8zQvHOh9TQNZZRVWnwp8fjz//Ttpg+m7/Lt8PnbS37f67lgGMNK3HEnToIMMJx25rPlfbRxnzUERAJ3FGaV2ALnNByqSyDYeGjkCMCAjZ5/Kf45kAdJgdInHiWWLOYKgMiou93ClhJl2b0oX2m8Hxx4YB0x16b7JLwRmALg1/uvt1jw6xGAUJvQqR3SgMEt0dzoen6zSn6TSIdD7pOFKCrPR9ygz9fgkI/DXZM5DHCg0zKYwxHfGnz8C2w0+YgoUYjbQWWVv8WuhZ0KRTJub/9iZOD/Ie0DMaiYWCMkBHu8u6usA0EYBUXUMNCjQvBoT4DVi15Kv2kbx+7TyzE3jip49h8AxPayi60ftwj94FsBgfQ8vNyVKpeJ46W2HuGI/WT4CEZwlwxHBTgVcWDs9A0zlojB7U/e+V5uOZGZAqzGVqcxz/DAGOLAceMCWw6z0pn0nfn46TvAWAHn3o/7eAzjFV56dUwvM8UBq650Fe41PaqM466ZP1FYLFgHXKo5kbmrKPMJcJXLzRr4Gfd6WgOI0B16EWvSyepMXIX2mdBe3ESpYB3IOJgMpetKimOfB+f3FNyj+ngDo6eI4WMg3dW990nTc54zN/pkjHsNbKipAE55G/V7DAVgJI/5nnkaki4IU7rAl4gwQPTz96hgf0VLjFNWnpcy8MiQ+mGOb3b61+6NscuBt96FosHXQBenZInEk6PXBiOtoEMSz/Yn+PHyB8QF7DFQGLMATouD+Lco9BKCA4aIgKytLB8HPxgJoyJ87NtfRLpb+KIOaqkpFgayYLm1QCdTFPv0aZORgSJjRMV9RAwQ5eMEklVA9s/18BvdKY071KGXfG2J3JLdWc/R5Pd78HbjIM1xlNa4TnYk0kyQrktT4AU/98z9RFBwJ13KMDRpAbH7cmpC2pklnsoEfLQ4wjCaAZBFwEofn+02BWYOhyU+F9AnSdI50Jr1l6BoDnSduqxFR0bQromsvY+KhVw1LlioQo8l/zVzwJz1DMCPDj8/TlNZcUIP9dQE+BM6XRyeeqJWpQBqYAm0tPSoVh0UoGKjEPW8/w5zY9w1O+g4XHAboHDK/V+T1I95G1OmIMRcr/ZDGpdBa014z/iQoVGCEj3Kmth0BP0AbnJV+x4z/S3qdLsql0jlPAaKit4xqINgDkrE8ey1ozLVONnGIjE2YGQZCPwaG+21sK6B7E1tqLmPrpx+9pQPvseYsAPfssWjBSmtP6pgKzP4/43Xc7S9cG32sPhSOyrun9HtAr4Z3oxdOTH6v4fQra+lvrNx0Nwd02pbDMBw/ajc1Z0kOnw0INz4X5TyESBDXFtDUvuXhATaOM04Er7ccTggcZbHZxPJjcyUAj4+fGV+cz4sPfkvDwDmklqckdz/aL7HPqPbF4zUVEoDH6OXgfWSVw9LnHXsvgXPJVDD6UhitBiEKNz/18Fw2+0nv12btp6N487OnACzcpIPv1gIbuD6EHJQke6wJ0rL/XukTg3gcuQBZgCpTw3pHC6BTa9SCE9+M5Cg7De3yZWQA6NJRs3rEbk2ojgJlhnxDljr2jdg4tRvUA8nmrb2ygHz8rh4qcerVndDnSXkDz9KM8es9M/FmUW2U6QEeluNq6yT7nmKtiYnRWMDav1Xua1HPFOFKm5Ong3QB9OvD08/F0DUbE+AQXRyCBLXUz6Ux4BkegLwbr3dTnTkZ+v5tJfgI+9ApR7p6mPW/zfCEU0AkauniHeITcRBhvJf5KgABAAjhra2IrTKS0FYM1qCa0HBVYyoeuOKMpwkw8YCkPx8epSXcK8JlZfU0tAR3/2Aq0Ksc+4YgNYeOpGCdEK390jSpImv5vuAP+H9PWeJ6jQOvXSGuvsa4L0CkMOI3Qz88LWHp+KjBofaY7f9hXL/B6XuJ5i2ggPS+ebj2op3wS1/lnVOLFno9m8+TZcVkC2350j9BtLRa7mGJSiOA3MjpK4gIjRRAXrkHz9zVr1lhbe3tGsNKkvNSRgo2er5/Nzc22atUqa21t5XNRCKOpqYmEODwybM0tLXxEJaaAz0fRuL62Jgs+kQSlhUwXSoCemXfcgUsPxBThIQFVPw8xa0+Aej7WDOuE71paWmz58uW23nrrWX9/PwOvoJ23trfxb8wZ17S1tdlLL71k8+fPN+XRe6L2gCCzqhiXCBR/g3G/m0kH6z8wMJBpltiLWbNm2dDQkOE7vBdjgy8WAVRLly619ddfn5/xQOLQpy4T50PCWOVHHBwc5DPwD793dnZyfl5gTCXZlLD9wcNzamNxEYE3PpOZDPP3QUMSEnQN1krVzlhIKZejubq7u5trsHr1aq4L9mPlypU2c+ZMjpc+cwAnNHYW5pga5S/aE6319fXZggULSNuYN2gCf7/55pvWWN/AM4X1hT8b67vxxhvzOswD9NDV1cU1k1CLs4Lv8R2asxRLweSPf9p3nRlaGqKPX+Z4+VXxfNCHrBZeoMUcRDupG0Fr7ekrBXOdewmxHnAnz7MYUeWAI83HM3hpSgI0CESpBu+FEwkyoisvWNFcXC5bU2MT1xN7gOdin7DnKpjjhR7xBJ5/tn6dTPHDeFOm7DXElHZxbuCyAZDiDOLahvp6xmwwKDGfJy8cwrlpaAxd2/J5W7Fihc3snJEF1Gb9vmNgHa4RP/fCm9ZT64NjW4PCTDFtTCZ1CrQ0CQDcC1aHjmDgzaMjpDnsVk9fr3W0tdsEtPukEI2fJ9YfWAF+wYyR8XHyepynuXPncg6+joEHLdG83zOdKQVtKt3ZC1WiNdyn/U+B3gN8ilH+b5n8tbfegurXVoqT3qP1982xNJ/0pzAq1dZxnR9/ijO4Dz50FNbJcHsbB+hTpPM4KwxwHHm40R8CpqO0GIKnlbOgIL4gAqTA3S+kByIxDxykttbWjOnjc0qI5TIPGILGMs2gwsrDxwNmrIMjQNei+XeK0U6R0t4F0P096ev9fKcIQs49AeYwY8YMHjAcToA71g+E3NrWynzn5StXkOgBcG+99RbXEAcH4Adg9VqnCFebLx+Z5qtrKxFsylBwj5g23oVxCcjBzDBGMDZJqdiPN954g/PAemPMQ8PDa8dAOEDHddAQcY9AAmsCoaBvzZoARNNoWKQ9xFgk/zxNoRAMnjEdoGudcI/X+gRyjQ0NrH+A68YKwZ83MjySVTnT+mLMzS3NtKgQyNHjuS7UaEjT9jygY82wrgBlrDGEJDwLTHnWzJlZ5DrG1tHRweuwVj09PQQU/I7/8Qxc09vbS/rAM4IQgOZJ41leqrdsaL+9tpia3HWuBVRimPhc2r6nKZ1b/1klRqXPJFx5GtZ2+jz0lJH7LV8XoCNQkXUrkiqKon8P6HpO9q6yMdAR90s48XSENQfteoCYHHsU4nwOsMtZ1zqlUfbaEwIEhCa43FDIa2yMvnOAOIG9oYHv7e3uiRp7aNNMi+NE2drb2kgDfu2nOycYi/bBC8zc+9h+NeMNseKdKkiC5gcGB214ZISV+aBAgd92dHbYmt4+q0Xhm3VoyBIeQcvqvAae8vLLL/NvCVEYu8bghUNZRDIMiBgjQK/kQ/fP8mfRC4N6l4Sb6UAd/Mdr6MIX8ZMUjKcD9Er0LyFBzxCGeBrx+1ZJKAagqzATheetPjJpcufk/eaYkYHMnjkrSFcRaEF8+BxaTL62hpusibOMJ4K9xsezw5AusA4bP5+YIJPD87DpkN7wEwRE4KgJZnb6mV3ZyAyoXeCDFsYThl8cTyjaQNVi92N6N+biGQMKo2A98L/XRjQWEC2ADxIp1kUmemhtLa2tNjA8ZLPnzqGEjjWbM2cODx8kWjB1SLH+0OK5Iiq8T+U1vVYqyZQaqEqbxkn59cDviuKXoIB7cIhw6DBGae+YH7RKvVvzRenbtYIaHaBD499iiy3slVdesXnz5nGd8A5ZdwiYTnhM98hHWadCC2+rmmww4TUzfOUjfHWvFzgxFwgw0Ioa6hvITNEOE5pQb08Pq3dRyBkesvaODo4TAiYEztFC0NQ72tszXpCuLb4ALWNtQctvv/02QRvPhLZPmgATr67mfoNOcD3+1lwUhQ7LDs4Gxoxn4F3oaobGLOiHLg0hszzFgCpPC1hbPVtMXiZuMRcBOn5in3w/eM8cRS/rCnrCMzSuVMsKa6Ug1rCEnumJDlINfwrjRbe7aLKV0Kn36Dyvy0Kg3uTga7Nnz6b1RWcKVhrsWSWGn40zmpo9/YrXiTn7+zPQVNYQhIF8Ffmn1nt0eIT0odiNuXPm0CwN9xAAHOehpbmZQih7uVcHS5xcM6qUKEuN5xV4hwBS42ShGLeomc0kAjs09Na2NvIBWGMB6j29vbyjZ3W3zezoNLaFreCWxWc67xBmMTacN6w1FLm58+bZsmXLpmxp+ocHdO2paJaWiGKRZ8hb30TLogn/zAw3opvZ02+lgVDQipYR0bOENZ2VdVmF5Sb2FlatvXi5p9V0DKmGrnMiWkJQHM5RplBuccDOsVBb2EoFX+h3+uPy1bZs6VIuGgAHTGzF8hXW3tlhvf1rQhGaWPzFa8ref+MXUoPGu0CU7a1t3FgwKkhsA0OD1GrX9PfTAgANLl8dIjC1WVpEbYgmVEmDSCUbvZ8Sb0zrmA7QvWSoxdQG4zuAwejISMYMxFBlocD4MC+YUsHEAWAgajBvaKilnFnnzBn2zjvvkEnDHA/ww4EGEC5ZsmQtH7VfS4xFzFkEhnFpfVJA93PH71hv3C/CwaED44AggUOHfcA/7I+ENd0HYsf6iUDTZ+NvWSXwDhxqCCmYO8AJLhXQjlJkUmKWRK119z+z3yOgcy9jxoIXbrzU67VKmcRgCcGcCyOjNjI8bLX5amtparae7m7uGwANWnPnjBk2NDLMugkwkdY1QAioZx5zOi7PuPFs7DsEm4ULFxK4Adowt2+66abcW6wLzPv4XT46ADlLMo+Ncb1wTsAIwVjxOwVDxpGwgeQU7Sald81VgqiEGjE8MU2dV2+SV7tSnW+dNz1Tf+ucpGvx72roKSDob723kobDsgFochJNxtKaRI+VhAFPUzDXwoeM1CmsJ+gee4f9wE8oGtoPb4HLzPexU6HOox+jBHrdl54N3hOLa2FPcR54buF2aw5uRoA4ziDiPPQ33g26HOwfsJq6Wmr42j/xAc1bIO/Hrms9D/F7l40zasyNTY2ZaR/XQVvHGLBGhdHR0A8+6faW8XdYu2BSz+XIT0DPUBKw1kGhacn4h6ebVDDWuvp5SIjxgF7JJF3pbHqe4F0iKf/B31JU/bppncVztNepsOCFTC8UCMME6KJXP2/tibcQpfSF+wTouje36b47oCNsrOY6Katxk8xI5OvNm0+NBYwJZhY8mCaUhnpWelOUNg4fi9LEwi9YBDGJlLDJXKBFlCZscGAgaKK5HBkb/KK4F757EC2ejzrQAnQJEMwNhobnKnV5YvIaRaohaBF9+zu/oCKEdQE6xg8fLBhsCO4J/bHxLgE6ABNMHP5wrIFMpiBI+KSa2lqp9QF4wcRxuPEM3AezLA6Oxu6lfS/AiMFUOtDTmZQ0LxW2AfBCK8d+Yz4yNwKAwUDwHfYWc8E9+IwEFUE01T60DxgTABHCyfPPP29bbrklhRuMC/0CsNfeg5oyl3VqOADxaHL3Y/Hgk9KGBzOZ46GRg2kCHBrqAoMCwwT9Y0+giTc2N4V2lyMjDILD3uHUNMO36bQTz7jxbtyPNVTsgDQ/WLcg0IFBIrBOqWZaT4wTZ2HRokUUAHGw8Sz8r/gF7Ed9Yx1yR9f6J5qRJq2zUElT0Ds9oOOBWB/QqTczen87Pvf7UwnU3w3Qw8CnRrlXYlz+XOs9DIYDmEdA19zwvc6C1/D8+LgeyOMeLTCOgS6U2hAgKasQ1gPr7Rm46IyCewT01AwrocEL2uI3U37G8wP66IxWF7wTwZcD/QPUxGlBQ8+MujryDlgERRsQMlGpkb2/Y+aP9l1jEqhjXn59CCax89gUYSrJ4oHv/vXXX7fNNt2U74BLEEod1iXzf8f1r8QDIKiAfiGYYF3hVsxy86O7NhVApxM2dJYluAX3Qyj96vm1dztJuEnPpRfCKgG5519eEBYYS9Dz/M+ftRSc/dr7saR57J7O8bvX0FP65ZxDBaLMLZ177z7bl3kwXJ4jid0VL0DxjddefdW23mor+9eL/6Lk+h/vfa8tXb7MRmj2C80xMDiAgcy2OPwyzWoztPCcIIKQqsM1IGowOTWCAcC/tWSJNTQ1Bh9rbPOpFBGkTcCXBDNpKj3rQIuI00WaAhquB24lQE83W8THgxPz8NnvOBa/kYauzQVQKhhKvlAQOBj1/6HsO6CkqrKud+Vc1blpMigomHMgK1EQBDGAAQUDIphnnO8bZ5wxOzNmUcw5oIggQRAlKCZGFMWMSobO3ZVz1b/2ue8Wj/7Qtf52scDu6qr33r33hH322ee37dvg8nqkbKENo5Q4amoEjmVm1jEz0c/RbET+CHL7o3vimhXUNQAAIABJREFUe+sSB6+fa8cgom/fvuI0+HMe3h9//FGQA/6/rsfqoI4Z7oGMlf4eX88/PMi8x19++UWCAf6+z++HSFd2YMnq9dGGUb+X+aDr7zHg+6Maut4LHbM1c5TOTI3tazmy2XN5NNbX46BevSWIpfFhaeTXrb+hrksXJT5jtQiKxMEZrCFyfIY5O9DXyc/gWeEXn60uj2iUhkesS7eu+HLTV7LWXFN+Hn+Ha0ojyHvjuerTp488O01YFEiWe47AlW0fq7sUqRvdA9rQa4eujZPeV/xMMYxGzZzXqmFC7Yz1/ZQy09/hnZjXraNBPJDRNgvLmA2y/rf5b/N9lc4gzVmOSmH7z3Lg72kEoaND3+/sFwjZK61+nk0dlDOY1vyFP8zQiY4ZKn18HZ+PLmmIwzQCHvMZ7Oj0pNwSDiMYCCqCKNUP02lJck484URBRnVWvvnrb9C5rk7+n860U5fOaItG5Ax1/Hx97vTaaluoHZAEGxQk4rMzhub8Hya9SNNaUFVZiebGJiGL0rHTXv/www/o2bPnAQcL6f3CdWCCwr3L4JTXxMSA+5g2judAC0OZEy5zEK73ov6e3s8liN1QFTXvD20PdTBzoH3Z0Zb8nlM32yB9jXpt9frq9zcnVHrv6us173/zveo91/F6zPu0ow8w21tOm9tPy/0QZuhGtmyenMTMWQydz1dy7kvfWQK3xS2OrC3RhvETJshwCWEIm7JSfaN8oNykHRejZBgsFsQjUdTVdsKalWuRKCTgsXqRQx5HHHcE6jp3RiQWNWIQxSgtjevTggsmhiU/zwzBa1JPx4jPHHFpkQTzJjQHAGZD+H8W3Qh8OrbNmD+PC0YHtnb5WrSl21DuKkcaaZw66FRUd6oVlmsqm5Gass7KWavmfSxZuAQjx44sRZ86OjRnDGZHYl5ovQk6RopmI8l/65qtRjqIwrz4wotwwAEXXMggg/OnnS+HmU5eOxyusbm+ao46zdexevFq5JFHOBtGhaMCA8cMlD1x9NFH45vNmyU7/SNSnM4aOwYm+vPY4fBHDt38zMzOTH+feyYRj0tZKZ1ISk0wFAjixWeehxtqcEsSSUybcalk5U2tLcJsZ+950B9ANpESPeqO2Y8OGN5++2344ce488dJ4Kl5Ir/++iu+/uQbNKSaMOfaa+RzNI+Ca6/r13zmxx57LObMmYN7771X1oHlGe4pBtIF5GG17y9dqo23ORs3OxKzcdGw4IEcekdjZA6s9LPsmAF1NJ7m8/N/96TOLA6stWh+vXn99Z4nokKHrgjZ+8R+zAZX73f9O/shCkUgm0oLOfG2225D0BpU61CM4vbbbxdY2OwQ9Z4rGWRDVbBjnz/XT5/RPyLF8TqJEDAh0B0fLPfwd31eL2684QZUuivl/OSRw9/+8TdBkhj0C7fF5YTV7Sy1k5nXVT8vc9nTvEcFQaRksVJ3UnVoI0lhfV5lvkWE28M49phj8OnHn+CoI4/EzX/6M3xWnzD8GcpeedPM3/OFYvcZxPJZ6mcbzodxyy23SLBDnpRMzDTOj947Zn9hLhnqJIY/Nzv0jhm62Saa1/2PHOMfOXSdnPE1HREQ/T1tT3QAaA6Yzb6Fv6+vnf/m3tE/3y/JMF3Qgc6UXt9MWglLlWzbYaNOUcNZjD8lZ2Q4dH6I0+YQaHn18g+QRUY+ygUnBo8YgqxF6WBrMp3um9T1IcLmEgmaBj/oOdZkWLJt4rO1nyKcjiDgCqIt1Y6zJk0UKJI1S2ZHWjhGHmyHYSOSRWhdeYN9zHvRESodlRkK0Qsgkbsh7CIPp8PwAanrcuoWN7aWEuUzMsQfdMAjqmEUhmAt2Xi9GEJCXEUg4PVh7fI1yCANJ1xIIInho0aKwl04FpX7YZbLemy0PSwHdt276xAvxuG1+HDy8FMkghanZwzh0JtHrpv3arQtyIxfTZAxtMqlR9Qon8jGMPpfdVbMGpS0CRbyaGxoFIe2fvmHzHFEEc0CK44aeAwcXjc8BtuavxNpUaTIVD6r5F87zPGWTVIsIh6LY8P7n8saMZBxw4Wh44YiHo1Jux7LDcKT4KZkpiDTs1Q5RtaRbTEdSDd6bZg/8DmK2p4MelCjJpll84tyxtJiZtp7wiLmZxgIlJSI2IZZUY5ELA6Pw4l0LIFPlq8TJJuGi0HXwDFDESgvkxITS03trW2CLvFZ0LHw2vUoXTFIxvn54O1ViBdiCFr9GHfOOMUZKSvDgpcWgFfJCvzg8UNl/UnC02UoZm3VFZV4+6WFaE22oNJTiaFjh8HpccMXDAhytXX7VmHekxgnpSOumjEbWhtoiuHoe5Xpbsa4V+l3MdApncmoHmhDHMcI0LkG+qxwX/NZixMvEYVM3JsOtVT5idH+pNdTzovx7KWKTNjazMTt0KJKo9cxeykFKga0zg8p2RSWgIz5D4KcGRoWhMf5jPQZEIItzzInRWayeH3eywJfqqKjBZfMng63zyuBm3zHrKNuTBojUkOnKEqBFKgxpk8yONQOnftC93DrgEi3eQmU7nDIe7OkQ1ROWoPjCQky5t77qPAjZGY3gCnTp4jj5zoSmWKPUSKbljNAtIhfsoYGlE8Z2URc8QLEaWtFPKO9TkpO5nNnoKDyeu7ffAE+l1uQK6fFhv/c+2+44EYcCXjgxWXXX644DGJU1X4yOx/hSCWSePaRZ0rUuwyyuHLOlXKG6Bt0MGoOPrW95t+aRKyDNO30zEio1hHoyA/gazWz3hw07IfSHMiTm+JL7iuNSurnyt8vXaNJnVTOR9Y4H4bP0MmGmQsivDQD1d7vvUx6BuaArGMgsi9AKAp/a7+g5YgRJxbpjORQG1KMKmq3iYEs5ApIJVPKMa1Ya5TrirLFThhwIvJ2q4J+mlvkcEgbBMkdFmBPYz0cPg+8wQAaW5olo6CR58b3Ol3wOd2ItrTh+y+/RbKYpgfFkOHDhGhXU9cJexrqZeF1ZMbPpEGmm9G9l/FUEtU1NaVeXsLbhLRJQOIBobPkQ9W9pcyE+UCY4bRHwpIhchEqy8qxY+s2gV5Z79y1ZzcO6tunBGnxGvgM4u0RlHn9sHCsK7MDqxWpXAbBqgq4Aj78sm2rfGZlIIRocyuCTg8+X/0xUpkEPE4vThh2KsLpBDof1BM//bJFPretsRk9O3eFvWjB2/PfRIWvDKlCGg6rC8cNOUmcpsPjFsfp9fkkOueBb2lrBRx2JDIpiXY7d+sqJLquXbogE08il0rDVgAqgiFxQGRqt4bb4fS6kaZoisMuzkuyA/YzZ7JIh6P4Yf0myU2pE07SzTnTLsCWpj3IWBVik47G0a9LT/zy269wVATRmojKM+Me4jPnv7t37YamxkbJQCpCZVi1YCUySMELN4aOGixtN5FIWLKMxtZmuIN+VNXV4pftW+ELBErlDCvVqIw/snFp4A1DmkURyUIODpcL1aFy7N66Hd3ruqjAyOUS50Xnt3XHdmHqSnuSxYq6mlq0NDaJMWLGzD0UrK1CeWUF9m7fiXKnFx++tQL5TBIepwexfAoTp01Fxgak8zlkkimUubziCOiQWtrbUFZdiRh1E8iJYK96Kg2P3YlIUws2rvkcpA7S9KXyKbhsbtCwFWDFmKkTUXTYEIvGkEml0LNbdyCbR7wtjFVvvwtKxqQzSbicbpx74RS0J2NwBnyyh+wUlGFAy0CPU98oAWv0xPOs8KTYipDr5V6trK6SccW79u5BdedOaGxqkg4Lsqi3b9sma0bGNx2K6Io7HOos7NqFqupqOYstra0SKIkgEooIlgXBmdT8LD53luc4BU66VIKBksPjPuhc2wlbf/4F3es6cwoUstxfTivytv2nm2nHp22tzno0pK1hY06qi+eyqK3rhF9++hldajoBubzs/aqycqTiCbFTRL541gOhENrC7SivqpQko6W1DTabHT6bC689/DR8IPyehNPlwXlXTEPaUkCB6IfFAr/DjWQ0Jhknz3lDpA3eihDinAfO9q8CkGiPIOj2yv7a+utvpfv3l4UQjkfFDnWqqRVEqLmhEV3r6pAQDQg1k4LXxrPIs8opgE/dNw8FZOGCA8lcAv+47Z9obm9DJBmX/ZZkx0UuLe/bt+8h2Ll9B/xsD5WR0wW4HC5Zv23bdwhM3rN3L7S1hwWi5+e0ttJm5xAIBVBw2JBCXu5Hat2BEJDOwpUD0u1RVAXL8NC9D4K6ngykZ/31WiTTafh5DvIFROIxsVEMNGifaEfz6QwsuQKeffhpZJEWxI8yKNOvu1yR+ZzsYGIQta8GrNdeO60DISTmoMGM3Jgdn36N3iv6ZzpD3gefK+EYs7iQfLYxQVQHSCpBUV1ZupzD1zGZM+NL5usxxwrmgITf14mX5qhox8/r1K/V39Pvab52/ZxUh4RJWOmI4ccXBYYy5P1kcpTUpKzgf8V8ER6nG36vH0sXvIN0Ngmvwy0HZcyEsWiORxBLxNG5ulYMB40cDQE3XkVtNdqTcTSF2+DyKWi1tqoau3fsRC6RQm15Jb78aAMy+bRkQaeNGI6CzYL2aEQMQYhZUyqpmNAMMmR+rhIAYfTI75NURVheR0dsjeKGEjKT0SbBmiT/n/dJyFILpgh8b7dKLzWNL40BWc40ADTyoKFNp8SQ8cHTQHhtDuTjKXhsDiHTJAh5uBxojLbLYeh31BHCB8hE4wja3fhi1XpkUnFQYvHMCeORshaxt70F4XxaZVsuNyzZPKyZPDxWOz75YB2oFh5PJeBwuzH8zDFojrYjzzopI3GbTaBv3i8zXH6Pf5g5Er5iwCKtPNkc3FY7ku1RuS86iu07d6C6rhPimZQ4UJLSaPBpfKPppJBweIA3rlwPeyYNt0O1pFX37oYuR/dD0eOUZ9q+txE9Q9Xysx2xVnGGun+d3IfPPvtMDBcdQ1kgCJfNLmv+w4ZvYYcFeWQxYsRw6VxgcFHRqRpbdm7D9r270e3g3nJfFNbpWtcZmVhCHDqvU3TfqZ3N5bcUkaGOukWJC5W5fWKAqvwhpGJxRdqkils+J8+ZGUQ0EhHHk0um0bmmVpjtHq8X7pAfvzbsRnNbK/of1BeuTAHz5z6NumCFBBa7W5sw8vxJcJT5Zdwp6+aZljCqyiqQtwLRVAI5KxCqrMCepgbZK52qapAKR1HtD8GWLeCxBx5CXWWtnPF0PgOHzYmzp52PmCWPrbt3CqzeuLderq+YzsKRK+L1519CpTegsiCrBaPHnYGc0wZ3eRAtiai0PJYx+LFZUKTqoEVNb+M1C/oFK4IenzzzRDQmz2F3Qz1C1ZXwBP1SPuC6kUdBtIGlht27dsle7d6tGzZ/s1nOiuy1UBB76+vlTFJopKm5SQKv5vZm+H1ecQB0QgxkmDWQF0Ij7yRHxGGXgMJtdyDZFoHf4YI9D9jdDrQXM8gR3DoA7KqNls7KNFqgs/ZssYiyuhr898svccxhR2DP9p2w5Yuoq6xGrC2MoNcnNWh2avC6f926Ff2OOAybNn+Duq5d4OXoXIsVqZYwFs19EdlIGCFfQJDB86+agcoeXdAUaRfCWqYtirrqGumftrgcqOvbGz9s+1XOJVGQTmWVsGZysGTyYBBK9jcdZzgZR6euXbBl228S6LMWTTt5cK/eSFK8yUOSYxjugE/mWjA4Y1CUjifgstplD/EM8UyLXkVNlQSx4VQcLq9boAOWBmprasU+hgIB7Nm1R2yT2+lGS0srTj75FPz4008iBmO12eV8kZDJUlF1KIRtO7ah88G9sGXXdtT26KpIdqkMHNkC/EU7XHlg7n0Pwg47GiLN+NfDDyCSTUlwYC8oHI/2hPuPe4oIFPcxExQGOtlkSvYj7WyoshyRZELuN5FiH72aFvh7WajuuDDD1oKY6JZBE2J7oMzb7ND1HtPZvdpHdOiWAzr0kuyuUdZVyJviS4lTN4bz/J5D16UB8z42E3b1dZgDBP1a8/f0vZsduvoeg32FIOnXWI4aeaIoxSmVIEU+U1AcR9sRSrcI5O6wOfD+8vfE2TDTiCdjGDxsKKw+tyJ15QqItLXD51ZqS4weucCM/PzlIckMY2zXCgQRcHuRiSdQFSqXjJcHgpnF9t27BOZy+30IlpeJQeCh0Adasg6jziPM1iIhh5Q4Ihol1lvo0KSPPZFQwifxuDDoydTk+1CFi879q6++QlllhYqyyeyOxcUI79q+Q17X6+CDJFvkxuP98XvN23ZgwMDBqN+mDAcZp8zKvGVBtCdi8JaHJJuWnk2PD+6iFdZkFiG3VzZ0Y3MTPOUhpO1A3mVHjBs6V0BFIIhYcxtcsGLzZ1/K800YmcJBRx4KX0UI5bXV2NvUKBG3rrWz3s2onlkrnzcP6eGHHYZoOCKHyGWxCVLQsGcvenTtJgaZAQwjaTr1hqZGIecx0i46bWI03AULPlu+llJuCPgC4rRPGDYIgd5d8POubbK2XatqUWiOCLSZcllh87mxc9cu2Tt0AIT6BMp3e2RPeF1uOeC9u/fAz9//KNkTI2Bm5+FUDI3hVtT17CaGikGRw+0SxIVOhsGOduiEFWX+OEsbliJo0L0syTAri8aBVBaFZBqHHtxHgiqr3Y7mcJsEANxHbpdbnArXIuDyyDqF4zEUXXbU9u6OrTt3yOf1rq7DB68sQiGZFLEZb1kZBp99BhKWPBpbWyS4GDv4dHy0Zi1qO9ehJdKOHn0PxvY9uxCsKFddD4kkHEULrOkcstEEjjykH7b89LMiA7mc+O6H79H1oF6I5jOyxyjY06tnTzlfbY1NOKRHb7zw2NMoZjNy/+z3HzLidHTq3R3bG/fCFvAiUBZCLBxWfahWqMlvRocJ79FltSEbS4pD57mjTC6RGQYgLJURBWM23dLUrEpmRtDMfcDAvIZqeY1NcmZICiTKwfegYWEwWF5TBVeA2W879uzYiV5du0vmSWN0SL9D8cWmr+Qc8WwTgYi0tuGoQ/sj3tKObCyh1tDrEIdeqgEeYByrzlD0a2jAeB5zJJBJtlkp5zefyuDQ3gfjm41foTwQlHumzaAICtEwj98n9oVBeCQRh4393l4fbJk8Fj70rGJMFIBYPIp7n3wUn27+ChWdarB75y70qO6EaGu7aClEeG79bkFJbOzCoQiWxY5wY7MElslYXLQ7wtGIOPxoMiF7tlfvXvC43IJmsjuCzzaVjOPgvgdjy9bfBOnr07evtEyGW9rQo3MXgbq5fhT3IhJEdIA2dU9rEyqqKxEK+iXAJ7GP51FGTBcgYl2xSEzuJxKJoluP7hL4+kMh/LZ1K/oe0ldsXZnLjYaGerHjDBSbI+0S0PTs0g2Rhma4skV0qagWB88zScedLuaxrWEPDjm0H7Zv2aracX0eJIgYFFT2z5r7oFNORVtDk9xv34MORiQaRaaQQyKbETsUiUUQDPoMtF6VBLSz1mve0aF3zMj1/3fMjPX//55D30eWVJxcnaHrDFn7Fwk0TA5dlOmMLF2PWS717h9gEp0uGUg5xNSNoJ253su646aj89eOmn+Xyl8lIvcBHPrxYwcUpd5MQ0Dowa7qcQXWoXIU4JcJHPL3J2vWK0YvgEgsjNnXXoOfdm7D/DffQOdQLVjFYcVx5MgR2LZzB7r37oUff/sFgYoyyZZEE5sRRS4Pv8uDLz/+r7xXfVM9aqs7qY8CcNKwU8Sh76mvl4hVEANNfDEJIUiN2u0VCItOmkaRLMrvvv5OXqUlE/od1U+Y24vfXIxwMoyQJyS10SGjTxPjSINDh/fW/DdQ5amQTRXORXHG+DMF3iKsKu1jBWDlO0vF8QasHnndaWNHYOuuHbLR/eVl4kC4OYg+rFi4BH44kYxHUOYjFwBgPHX8aaeKQeYBZh8znQxrtoRXC7m0wMFdOndFfVsTysqrpc7amG7FxHMmi3QsAxQeYn6O1I05dMPllDLCi8+/gHJ7SJ4r1+OkU48XWP+1V15FeTkzThtyKAhsdsbkcZK1sz5eUVcrhp2Z4TdrPoeL0qZWO+KJGEZMGo8diTasX79ByHI25BGSnQAcN3wAik6FalBwhe1527ZuFafWq0dPvP3SW3IdzMpTyQQqPOraovEIJk4+G/FCBllbEf7KcvyyYxtsXpc4STK8mxoaJSARvWgpt+7v0HOFomQgXDs6cq/VgepgGZ58bJ4IxQgUBTvOumASdu7ZjQ1rPhfoLxmPodrHZ2HBmVMmYldLI7w1FVLq4X7y5i1Y/9a7sJOlTGJnIYehZ4/DjuYGfPHRV3I/BA/5dxZ5TL7gPOxpbgScDNKSQuZkFhZwe+AqWrH4pQVIpqIIugNoj7Uj6C8TmI7rOnzSaHgCfnl+hLtZ9vlizecoICO/67bQxUMCN28oiEg+DZvNgzEXnSWBilt0FEiNKwpKw6yB60JUhM5g8fML5DoVHwAYd/4EvPX6YjlnTZkWhJxBTL1kiuwlZtflwRBenveiKg8UkvBaPYjn4hIYV4dqMOWSKVIzpvElqtOejcMX9KO2sgqP3PcQ/CCplbvcijn/cy2a2lqVxDEAr8OFZx6dhwDccNJJIY+zrryw5NDNXB4NVx4IUpUEROqNyoERQSS5lhl5S30jlr3+jlw/15rQs+haBKsxbdalgrwR0WLd2eX3IZ0vgOHmvH/cgxpfyHCA7bhg9hXwVJXjH3ffgRpPNazIwgOlbX77fXfjqy0/SCDIa+lUXYOdv25FpS+Io/sdhm1bfpWk4ql5T8saJ5GBHaqXfOzEMTju6GOwedPXwhhPphN4+P6HkQK5IjYkkcafbrpJAv2nH3wCmXwSPpsHTW2N+M8D92N3cyOsHicS+SzcPg/q9+4WBIG2mkgOg7B//PVWeOERzooHHlz3P9cLCieZJe2C3Y55Dz6h0LJcDB67C5fOuQJ1Pbujoa1FHDfRSKJdZU4PHrrrP7KH+NWeYtnBj+tv/TOamltQU1Yl3I+dDXsx77GnpJBkh0PWe/pV01BdVoF/332vrDj3XyQfx1/+fovBvSkinYqLQz8QaZGf17Et+UCQttmpd3TwZoKcGeHRDtWgFalE0cQBkMEzug/dBGnr1xkIvCDIpfHiB3DomqVvdtz8d4nPYPyOmRCn97d25maEysx14/7PGBwRHQhZzA6doQrrqqo3m86lIBm63UJahhVr3v1AasEkWnkdHmzdswNVnTvDKnkFH0ABuUwaPqdXFq/LQd3RpWd3idwElu/cGclwFA2792DPrzuRyyuFNb/HL06GRmBPK3WKa9Dt4O7oc8ghAhNpApdqr1NfylRbEGttF4dIZvjKZSvlZ8lsEh4H4dY0nDaaDgsiiQiC3iBiqRj8btVK1OfIfgKjMnou8wew/J2lQtITXWe/D4NPHyYbj9kvH242mcbWTT+L42VNNFfMCcQu9dNMSuBYwlkMMDau2SCvyaRiCLn9yGbScDhd2NvehEBZBWoO6opTBg3E3vq9Uj7476pPYEVejIs2vjx8u9sbUVFWI4Zh4Ngh4iiJRvB6GPnSABPipP4zkY7P134qq0HLxNrrmJGjsHb1GjitDoTjEQSMwII1XEbTl111JTZ9/y0CVRWSGfhsTnHooriulgRDx47CgmUr0YqYMLZpmtzFLFwWB1IAjhxwrARSzNpo+Ht0747Fry9GNBuBy+aAz+qRK8oVMlLXD3kDyNMpkLSDHEZMPAPf/PwDBp0+DLsa67Ft104h3JEwxKzrQBk690ueGzqZRtfaOuErsGzhLFqw7v01wsAVkhiKOPjwvvjp2y2KK5xPI2Dj/swJYkQOyLSrLsfmrVvQm5yJpmYUo0l8s+pjFFIpuFxutMYjOPPi87Fw4XJ5JGnEUQkfckY9fFvjTlw+e5bsdWY4DY2NqOvUCU/OfRyWTA7VLkKQygREklF4PF7Zva0pIlp+CZHPvfg8ERTq2aMHlr6+WPYO/8RjEbn/QDAke4AVs5ZCFGeeN1nKTR5RAlRQu+gzFBSZkegMSy4vP/2coGdl7qA8Dxa3GOqFEYcXPkyYOh49unVHY30DXnzuefjZZVJMw2t0s4gKmHHmeHboDNx2N844a6wEse7aMiSyKWQSSbz65MsS7ikqoQVnXjBBoG4GGhRJKWZyeOeFt+T8CDcAOUy88iJkjYGFZoeu4VMh4JkMrRl6tRI9LFjQ1tAs90BU6qUnXpC9JihXJg6vk4xsIy9hIFmI47qbbhTIfe3H69Hj4D7IRuNY/NiLSDS3oKy8Un55yszpePyJZ43QBJK98zLbom1wB/yYesWlUrqgzjr3OMs9/Q7qg7XvvY81K95H1iCLWq0OeeJtqbAIF3WpqJNru+TSi6XeTRv12OOPy35QeyuLK2ZdgYDPhwf/fT88cJZkBq689irEcmmkinnY/R4kU0nYbRYpdaSTabE7JLC98ewbRkCTlfGnt99+B+qNWQRRIpfl5bjxTzeh2lWOXIp1fx8uu/YqbP7pBynJEUnYs3MXXnryOUleou3tCPn88hxtDieS4rZtaI+H8adrbxTUiSWff95+p7G77EIEvf0f/xRb/9ozryCajsLn8ksice5lUyX4dXlcKBay/18OXQd62oEJAdlEpDTvDzPkrZ2o2akrxIf1Z1a09jHF5b2lxKf0VqSooLsozKUhi0UcuuJ47pvnsN8eNQUKZnK2duj6+rXDNzt2fV/69/Q973utOmf7EREJuQuEIMMGGL0p9jdr6HTmUkfPFZDP5vHZ2k+QzadRpC650yuLRwOTQgZeOBFLhFHhDSGbZ3WTrQUOHHrUYShYLcLiJDRK4si2H36RYx+LRYWta7HYxNn4DWejD2Bdr85C2tGyr3TMAj0YEQ5hxaDDLfWy9evXywADsnCddie2/LoFfQ7qY17/0r9zBcUE7Xt4f9T06ia1UxI4Nm/8Gk45tsoA9Dv+cDh9HjURyW5HPBzFT//9FqQP6mPW56j+sjlZPyVjm+z8bzdsFofBAIcHgu/Z2taCivJKMcr6T88jDkLPg3rLQf/wvQ/E+Jc7/XIYM/la+YpqAAAgAElEQVSsqnV7AvL6vYkmXDDtYsnMhRRXXS3BByNpoQmyYlIo4tMP1pcMmlL9U+Y1nlQoBncvDQEdCe/xu+0/44o5sxBOKTZsucePj95ZBUcmA4fVLmMSm9Mx2PxliBrElmSmHV2cQdkHcUsedqsbA4cPFCIaSx4MOFYvX22oDgKZQgrFbA5Bl7q3RDyGoM+PZI7QmwMtuQgmnDsZ3275Ef2OPlKgeBKxiCwwa9TEOIHkDFIcTYpkaLDJWuRiSVQFQrCkc3hv+Qq5Z6uslFpL/mkMN6IuVCNO3WtTgjZ8ttvb6zFp2lTsaWzACccci3hjK955/lVUMWNjP7HVgt8ijQgFaxBGFOUIgPm/GPhYOwL+MnmfY4acIE6OaEnD3nps/vhrcVyJTFSyU65zyFeGeD5JRR7JZLh2DDR4rVNnXCBZ+msvvSJIlt/JnFAxnHmtCWQRK2Rht3px7tUXYm9jA8qpA8CMlbwC8l/YV05HB2b3Nix+cUGJkKcCHHXPTalWKW1cd911+HbzZnTr0hULX1yATCEJvxGA5YtZOC0OtIfbpKxF/oTX7RV8h3Zh7LkTEbVlAadNiHzvvLpIwcPIyr2NmzpBAirhoNjsAosvf3UxCkV2fNDGODDhyqlIkbnZoZPB3B60f1aiXssMywkbuoQqsWfrTlGvfOj+B+B3+MRGMXPX+7wl2oqyQAX2tDegqqxW9sLwiSPRt39/tMXjArm//dgLsKWpfOgUh56yAHG5ehvaU62odPvhE1xBPUP+7KobZ4PSrBs3/BdHHtpfAsp7brtDSkV2O8uIQKqYhc2i/s0OIZZiyr3Et4AZl02XtsOnn35WsniWAphc3Hb77VKy+vdd98JaZLkiirJgGS645CJUdK5FczQsZa50LgOv0yFoEEuiLG1REOmeO+9GXbBWEhmu+fSZMwQGJ4JGAinJkC8++aJcQ4EIi8ONGVdfAZL32ELLcuUD992PMldAXsM/8XgMPp8f7UKAVTaJ78/9OXPWlUjms3jyiWcRzsXgtfuRQhLTL7kUnaqq8fB/HpTkx2lhl08GN/71ZkG9CuTBGBm6uZxSgr0PIFyljbjeE7omrb/fMYPXMH7H39uXuat80dx6LM7WwHfF35hao82v4y/KmevgzLVT1p+5j4CntAk0fM7vm4WXNJRvLjHpbN38e/yegu9ZinPv12FkISlO5Q5qWAB3rGpJoeSrQ7L0XDqLRCyBbzZsKjkLQkWskQ8ZO0qgSjK/K4NleO6Jp9CtU1ck0gl4XF4cffJxUpOhgAYHDXz56Qa4YMOO335Dr969ccyJxwu5p2evXlJX3PjVl3L4mEHSKBx10tGqz90ks6ijLTo01nkOP6QfXn/9dXEoNosN+WIeAwcOFAemBVref/99MUas99HhcMkYbERzaamrVYbKsH7Vh5JFiqiEJ4DjByuGucVg/JJY9P2Gr5FJJySTZbYybOwo7G1pEtISGegfrfpIZaPISHQ9aPAAqSv27t1bWOEbNn4hDoAOiS7nuNNOEviQpBp7voiVi5fCZXUIKc7l9uKEoaciZ4PUqKR+a/T2swRA4g3lF0nkI7xKstbqlavgoD64hTmqFclsCqePGC5wPLPnd999VzgRvP9GA9IfefYZaIlHhb1MmHfdkpXw5SBBjp2lEgvQf9hJcAR9iLSH8e26jWDHLu8zCaA5HcbUqVOFYc+hK0sXLEUkE0HQyecMnHDKccL83fbrb9KK9emHH6OpsQFVNbXIENUhFHnBWYhl04ikk+w/Uwp0hSKsLPfkiRQZTFibVTooyJLlhiZcyLo3rzvgdKOQSGPl8ndlwzscTsSEqe7DESccqdT6sjmsXLoc2UQSIX8IbYkI3N4gJl4+VQhtzHAqXD6sX7QCmaiaeOZlrZrllcljhAnPGu3WL76nNVRQIWwg437ouOGweRWnZPHLi+Te6fTT+QRmXTlTjMQPP/2ILt27Yf4rC+S8p7NxcUKEWiedfbYEImz1YQ3zhaefRZ4zEdJpBPwhnHn+JGTtFuSdNrSm47Cx5YllAdFAVe1d8swKRQkk+UyWvLIQmUxCnAxRMmZSN/zlz0JA7NKjm6AJ3H9sj9MlMzrKIcMGylrRSTAQf+sNdb2c7MTSx849uzDnphsQdxRgcZGEmceC5+aXsknak4tnXSIlCJLopLc+lcbrT75sBMQMZIDxdOisZRlfZjYyn605gzEbNVFWtDrQtmMPjujTD/fdfR+S2QQKuRyCniCmTb9YziNLdgx83nh1gTjV7a27UFfRVf498+arhZLlzAGv3Pc4HHx88aQ4J0vIL0x3dq+w5POff9yBCldAlT8SEbi8QUybPUPsy+H9+gsKcu/tdwoCWV1RJTaIMsHX3HSDOEn++8UnX0AiFZWyDs+W1+XBLX//X9z8v3+Rs87sldd18RXTxIkvem2hyrSLGdgtDsyYdTlcIT+i2bQw0p1uJ1KxqJQbSGAlEY77u0/vg3HN1bPhI48Hblx9/WxBQkkeDobKxC4++K+HkJdEzI6Ro09XHT3hMNweN56d96yCmwsZpBIJlPvLcM3110hAwJLiqy/Pl+vcsWc7etV0lRLh3KeeECjdanFia8N29KjtgWtunC1cjHvuvAuVwUr5nbZsFDf/7a9oi0clafF7XX9IitM1cO0EzZk294q5z74jKU4HCeaMueM+U5QNTi0z9XKzVZOkcCMr1y3NfJ/9Mnk9ArcDbP5HDl1n23qfm4e/CC/EGDSlr12/Xu99fS/aobs9SqZYZ/OWI0ecUGK5S5HfGGjv5GAKuxOpRAo+txfJeBLr31cOz211SmTJ2K3/wONQVVuD+h270K22Du8uXgKPZD9FxFJxeN1+HD/gRBlwsfmrbyRjocHIp9I47fTTha0pJK1EQpi0zMDWfLAW8UxC4LKjTjxaWgN0j28JSWCEbrUJ4ezN1+ajskxpjkcTURmHOHDQQIk06cjIbP/mq28MIFABiHzdmHFjEckkpWbETOm7jd/IAZK2OABHnHg0LE7FIJfNkivguw0q65J6N4Duh/UV5inh7nXvrZPvtra3oLasGocfdRi6du6CcHu7fEZlVZXA9+s//NgoMdhwzLCTJIhKtUfRs64LFr46X1jGXo8PyUIGQ0YOF5iUUG6Pg3rLvTBwMQ9hkJnQuQKCLg9Wr3hP2lx0Zj56/BnYtmOHtPbwGuj8P/rgQzS3NKKmskbgs+MGnCzOWjoF4kl8s34D/DTv6ayQeo4fOhCO2nK0JUmyKaLM7sa6t5aKyhZZyk6HD4NGDRbDzXIFywJffvwlksUEhg0ZKoSY7zd/i5rKKiEq7d21W0gzDBq5i1g/PHbQSUIs29XcIMaP5DqWEtzMmOjQWdNiWxYJcawXGw6da0ImN9sD2SLGDP2L9Z/LGrP1z251of9xh+PgQ/oKJBkLR4SdvnLRMuSL7CG3S+Z7zNBT0YtGraUFqdYINq/5FEVmNA4S9+IYcd5EwOuUoJefl25qw9plq1TfO9GmfAoXXzFDapAk7tEQLXjtDWkLumbW1djy409SlqiqqUZDcxNcPi/eenUBPGyVMloUJ009G80tLWp4RXsYK5YsNyBs9RlTZlyELbu3o6ZHVzTGVMtlMhZTwjZE1gwpZfINXAUFRy9/nVnzvhr65IvOl3p/l949sathr5SWWKck0rPg1TfghQuDThuAY488Cg279shz50Q66iM8NneuECVTRI6cboydfBaKAZdi1yfTWPjaAkGjpP8YGUy5+AIJvkQHgAGW1YZ3Xn5LrofYSaqQxdkzpyFt21+LXsORZoe+LyspyLPlGfDaXQhZnGhvbMGrz79SYs3EM3HMvOoqgZuZkbJ9ji2wr7/4huy3GddfrnJvyjTbHEg0tWHp06+iSCKjyyMP6+I5VyJlh5A02RERq2/GS48/g3RaMfjzFjsunXO5lBRYTmD77ctPPF8qrbSG2/CP228TFIothXSmzPSeenwefFY365nybKORdtx5z11CVLznP/+W977+xhuEcHv3nXfBYQTmxEqvuv5qaRF1lwXRLOvvhluQHiJ0FllDttbu3LYDS94gj0AziSy47OrLZZ3JJX74oUck4HBbXMjkE7j11r8LgU9mrReKePLRJ5AupOG2uuQcXXXtLGHSUwiLZ5P6GY88NhdlNiJViiRNPsXVN1wrwdAz855DspjEjdddL8HQkw/PQ0aCEifiSOPKa2dLO6DNYUMhn/nDtjVzht0x2OP//97wJo346I4InemWIscSIqQculmcSNjkhkNXUayhtcCStDENT2szkE+i+KRqD3eshWs0SQcbmhin70UgfQPG1w6df2tGu87aD+TQ2S7oEq6QaTjOMaNPLmoKvgiTGDV0UYnNk3TikAydG+aD91aJs1A13gKOPP4Y2MsD4qTI6m6tb0Tvrt2xfMlSgYXLguViiE4ceJI8+E2ffym9zaztpSIxnDFOtb2R5dvW3l7SLV/53nsIeIPIIieZ6qgxowXKZs2Q+sWUhA2VhYT5SfbldxsJcRcRTUYlOj9xwIkSkVK2lNAtNzIhp4ULF6LMp6ZjRVNRDBoyWKBKbnsSat5f+R58Do8ib6RiGDr8NDFIwqpmuwJh+f9+Cbc0cChU48SRQ4XhzjrWuhVrkMom4HewRluQoIL3zbo6s1eiEPx67vnn0Lm6M6L5pGRak889B+GGZiF0ffbBR+IieIAzyOPok09Aeadq7Kjfg9ouncVhMjvh9bAPPVBRLgeRZDZCfl+s/VT4DFIqATBg5BDJZnkPbP1jvY9ZPMFcQr00rScPHyhZHw0v20w2vPfRfjX0k08fgoTbKn25PKDeog3/Xf6BGAxmrmkUMWD4AGFic6PTKYlWOUd9WixS3yTZi6I1hAcZGKZzKanFposcWWrHqSMHw+p1CcGuNRJGdW2N9OOy37+yvAJN9Q2oqKwQqWEaY7Kbi6Kl7xQ4nyxjR4G1ThveXbIMTiEwKXh0+ISRyORykukyWKJjWbFkGTyWfRDq4EmjhfktYh8FCz5atEKCNgkMSPQ8byKyDqsQwrh/nckc3nt7mVGrTcp1z5g1Ezsb90pGRhSIBpbPO+Dxyr+5dkSDWFJY8Nrb8rusgAv0SZTi7DOVehen6DmceOfNRcgXsnBKAA2cc8kUaaEL1FQKssTnYJXDb5KeZe0vX5BWOXu2gJVvLpG9qgKPIiZfNEXBnU6btNrxWnbs3ImDevaSTIt1aDqwRCQmLZVcL7ZRPf7YY5KpEToVlUC7CxdefomQ9BhkcQ2IKAQcXtl7kWwMV82+Wsiw5MGIVGlVDR697wHJdPlsaQonzroQCYsKmFlO0tK2mh3cETI1G2Q7g5ZMAS8+8ZxxIiH7adbVs1QCQEKtnERI4EJdDN4vuwN21+9FdXUN0qmsvMeCR5+FXcSACKtYMXXWZcg4reJ42NJaCMfFoeu1orzWtNmXyc8ZXDx+7yOS8TIx4N6bPPUcdO3RHbF0ElYnyxbtsrc6VVbjwTv/g3wuLY7YYbfK9do9Ltx+911wO7yYOv0C1NbU4N/3/Evsrer8tuKKa2YKES9jheqR551ls7JOTLxYniJBLxlL4L5//RtBR0A4Q0F3ELNvmKM02fsfhrvvuhutba2oKq+R97jhlhvEllJH4OWnXpS9QgfstDhxzZ+vE/SRTlz0H6jt4PfLOXj6P/PgMxw6me+zrp0jHQDznnwSTjhx0YwLhePz6AMPC6eFJEiWMC67YabsPULuuoa+j+ioOBNaTU1n5hqG15wK7fBoX/cjsxkbRGeyeh55Ryh+3z4i8rePJ6Idr4bcBYHjmTKElLRDl31psShhrA4TMM1ogh5upJ202XmbnXTHgEBfn5kYZ67Bq++L+lmpp10cu9mh66lmotZlOHT2n8cjMYnIVy9/X6IpMtkJ5w4deTqayHr0eYWEwywx3NSC777aLNfDflu7zYmD+/eRTf/9V6w/E8pNi+gBd048l4aN/6bhzKVEkY71xIaWBtRUqnrXSYNPlg3E/nT2DdOxE8JjTZLlt68/34S41IJ88j5ktUvbk8slmR6zdLaptextkZ+rO8hj0NBBylFnssIK/u8nnxuUNGVgh40Zjsa2FkEPCFOxDeuLDz9DOhETOJNZVv9BJ4ogStOeenyw4j1U+8vFUDMCpjFhsON1+ZDIJQWi52HngUkSBnV6hVQ2+pwzpD83n0jhs7UfwedUQYXO0PN2i2R+5dVVcv2l4Sg2qwREXFx33gJ7Jo+Nq5VD58PlPZw6eoi0KnGIA1vF2D+/5t1V8ELJhpYcOsdwFgvyPLVDl9qRBTjp9MHi0DN0eIUifIZDZxTbUuS8ehfOm34+vv7mG/Q6qLeaEMUhJ4ygMxmsWbJagHWS9XTbI+8jno4h6PLJczp5xCAxUvxDEiWzfQYgdMDM0Fkb5OQnZjvcb5IVirqfUvtivZgZKaHmFYuXCRtfczGGTxwlhohdFnw/IjvLFy2BGw5xdnwKgyeORlYkzJRD//DtfQ49iTxGnHsW8i6bEP+0Q1/19jJks2kRTGIVfMRZY4SLQF4EndOObdvQp2dvMfLzX3oNdqPDgOFWAjToVviNHJzXoB06AysOiVk8f5GcFxKnCB2PnzwJNr8HaV6n2yF7i5C8sIQNBTz+iGUKe64gQd7S194uOXSa08kXT5H2QDp09tDT2XASHGvOXTrVCcE0FY3j4QceRI2vUvZyc3sTasqq0RptRWVAdYGwJHbmxImAxyl95jy1C15QkDv3N0mLl1w5Ha3RsCiC9erVC/W7dmP5/MVSsgq5vIhlEzh39nQkrbnSEBitd6/lb3/fEAO2ggV+iwPPP/qsXBPPNPfSNTdcIyx2tmWWVVSoTg63C/2POBw/bvlZgniK7ETCUQlM7Ok83pr7HBwmh37erBnIumwS0FM9sNAex6sSOCiiJTnpF8++DFaPC5QffuTOB+XEcU0T2Tj+c/992PLbrwItk4BHQ07dA4ofvbdouXAIVPdBAVfNuQr3P/IQqBxw1Q1Xi70hc/3Bu+8vJU+/69BJLjUIzEwqyCva+dt2HH/MsZh15VWoDlYjU8hg5syZ0sYbjkTxzLxn5HkxoJp27QzUNzWgprxSiG+P/esR4zN5jzlMn3m5PDt2HdH++gJ+mbxIFPSJBx6FI5FDmTcgpbPzp12IF194Vc7dtCum4bD+/aU1zuzQaW8uu36mlBHp0AsGKc7ssHlt2vFpjXrtaPV+0A7fDLmbgz39by29e6Cfqc9RWGaJbG20TZrHyoq6oZFFm9nwYmWNLiydeZtLRHx/s1KphtH5txl61/82k9/EORtTM8VnmWB9HQiw5EhdAXM2bzl2zClCiiuNsTT1odMjMENPJ1II+kl0er8EufMBnHraIESRk+iNbVoUAWGW/t03mxH0KVYtnUrPvr2kfrluzVphpVP4gT+gsHyUbUuWInxOH8IJ1uJDpWffnggLUeSEE09E30MPkcyH9XaZsEX94/JyNO7ei80bvpYse2/rXvldbl5CRNQ85sJrvdzvvvwO4RRbk1gLs6Lf0f2kXYgOgzDlN//dJAtL9SVmtf2OOBx13btK5sqM66svNqJlZwMS0TAq/CExDP2HnCSHtsIbwJcffo5kIqokX30BuXcqKyn+P6Rlrtxo2+Jh3tG0BzmPA6cMGiB9xyTFLV+4GAG3r9SHfvhJx0ibCqEs9rxy8egwGaiQpZ51K4iTTpaZxherPjZqoerAnjpmqPSNUrBHO/R1y1bBJw5v/wyd2SEd+ucrVYbOa+T1i0N3WcXh0Vloh86WuTiAXbEmTDhrgsj0isSkzSbjQTd9vknWg24zWYgjYPUhnGzD+HFn4pMP1ktAkU7G4fP4MXDMMFi8LmGdWxwqyyfUS4ieE/6YJfJGmQ3yubfGImiLRFBZVS11Q4ryOPJsJ7NixaJ9Dp13OPLs0RKYsBOADp1PbOmCxYK06NIJHbo4SmbNzNANhy6BFR36+WchZ7cK6ZJogDOVx/tGhp7MpGBzusWhw+WQLJsO/cjDDscj9z0oveK1oWq0x8kWLpO9wPaxha8vkHWQAJAOffJ4laEXqfLlxDvzF0kgxL3NDOfimZeiPZWQ/mfW0kVTPkPIzshoiLAxYi8A9lwRzjzw9ktvyDoqMlcRZ09TDl0QGX6wMVGxlq1X27Zj9aJViGUjKHeo9kKFxuVx1tlnYclbS0qOU5H4LhJkgueDehJL57MdLqt4HW43zrtgCmo610nbGG0Mz9irT7yABLstKE7ltEuGTodO1EkPrdHGU8+i/j1jTIfOoOXJx56A3+5HEimpGV910ywkqAWQJQmMJDcrAqGgiJ5QJY7IFstfHAFNno8jU8Bbjz4HpzCm1fCdc6+eIRk6uS7M0Ivtccx/ikQytUfo0KfNuRyu8iC+/+lHrJi/rNSeyWBy4tRJUpemCiDRAIrKcHtRm2DuPQ/JvmP5kuIxzeFmlIUqJYOdc9O1cBstjGSJV3rY4qhIiDpDzxoZOsMXB9ceFqRTaQS9fuEpsM2YiNDLT76ESDKCMk8Zps24WHGHLDbcfe898Dq82BVpxG0P/Qs2lx3R5jbRcnj18RcEaWCGzafxz/vvFD0OImJUmksmkti7Z4+cyyfunQviMdl0ClnyfOxu4cM0RBpx6623ShcOhcS0Q2fTHDP0y6+fCd5Dwaocup2yvIbEr85UO9aYzQ7dnMHvc27/t2zTMXPvWGPnOtpETnsf5K4dqZb6FSdscuglaXNDu4XJpR4YZob1/whZ0A6dr9Gyy1qsRgcsmkinSwr6DJgheDp0C4XWtKQveUZsW9Msd6Vbrshxwo9jy5rVLix3EizeW7ZCZB6DbMPKZ4TQFuhcI07Xxp71bF6kD9euWiOfH00RJnfjpAGnyIH+4tMNUj+3FgsCuVMmkyz5WCEFt1UNfeHmjSVjAp3zi5tq5PhR2Ll7t9RvKpil2qwC49HIM1v68IM1xgZUG//Qo9ScaWbmdOp02ozUFi9ejLqKOnlfDpcZO3as+oxcHuGWVvz6/RZppaOKl8DVpw+WDJ0RONnbhxzcB6uXUFwHSBM+5dS5wSeguksdWnbtxaaPeH88YAq5+3XnNnTt1hOJYhoOi0IhaBwLJIPY3GLEqZU09vwz0bRzjzj07//7tRjRlGR+LvQ/4ShU1NUgkcuIM6ORo/IVNwCdWtymIKpAwQZ3pijKdPtgwQJOGTNMIGPt0Nmr/eGyVZIZKpVyG04yIHdx6EXg8xX7HDqDghNPH4QkHToH8TBDLyjInfV4Xj9JcePGnynlEErmdu7SBW+/8nbJDjdE6nHR1AtEOY4QHB305x9+hkw+JbKbzKqOG3oyYrmMkpcNBUWEp6qiUmqCTQ0NCAUpABSXjIk1Uap1FanFT5lLk0Nn29qKRaw920uQ+6jJYyTQ4DPzOt1yj0vmL5IsiZC3ztDp0LlufI8PF6oMXbHLcxhx3lnIO9QwBaoFikNfuAyFgurXb06EMWr8OBx3ykn45PPPpA7+5OPz0DlQI+sRjrXhphtvxO69e5VUbFUF3l3ITE1ntMC4cxUrXCBthxOLX1ewPM9FIpvAxdMvxS+7tqOsthrJYk70HWLxmBLGYC2Vf6gQR5Z7HhLgvPXC6yWiGoOzyZdMQYKwuVMp7hHd6Na5C7Zv3YYlrywWBE5rTZw2aqiQ4qjhwLGZb73J+jd5D4rEdsGMi0Wtj46YoivL3nhHfp8GkK+4dNYMEUOiM2WtkCWXZx9+Qs5ILskyhQVnX3Wx1NCJ6OjZ83w/PeDkjzIssvkp3vTM3KflKelWxVGTRqNbzx4SxDHIlD3ZtSv21O9V5aDaGinvUXDF6XTDnilg4dzn4aBqGLsOLBacc/V0ceh0ZD6nC8W2ON585mXYimq2A8OsabMvR8HN9isPHrpdZdNGjCQ97xSuIveF6CIFaRp270WX6lrc+pf/hd/phs9OJK6ANDKYOedq2de0cQwGy0MhPHLPQ0ZN/vcdOv0RhwQRZtdKnQd17yXw+b+k/9uNmFGKvOaGOWhvD+OBBx+U85SHHRf+5UppO/RZ7Ei3RfHWM68hX0zDbmEQnsH0mVegtlsXNLW3il+gQ+OeYJBzx9//CUe6iKAkL1bEiync+JebpZVLlCJjcQkw6NCJTjFgKWXoBuReYBeATZFgzZmrdoh/5BjNQYBZmEU7/I71d22QzI5dZ+jaUXeE3LVD14iAzFrQ2bIxvpk2omP9vGMQaobhNRrB1+h9rmePmO+X1097r4MM8VWGqI2SQ6Yg3L5ygAQBJ4wbWFKKE/KKQcOXynLRIpkmM3TWKj9YtgoJqcn4RVjm+j/dhFWffST94g07d0uGTnnENe+vRjpLWJ3iBjmcPPAUhMrKsOydJUKeqfSFxCkedewxoppGFTRKTlJhjFk3ofTmpmZ0694NkVhMImpG1sxISBqhSAghNbJw2/Y0YOu3vyAi/ZQqCDhlyCnyIPQGoaEgTL1pwybkDFkVRqAnDzlZepHZkkOY8duN30igwt71VCEj1xesLJesiUamvaUVm7/4Ch6jYkd2+7Gjh8JfUQZrKoeN6z4BOZuE3agdPWrcGdjRuBfdDuolDHWp65dXCiO9adceURWL2QpoamtBt+pO4ig+WbUO0WhYMYMdLgwYOVQy9PrWZoH4CY9Sp57jCBn9F/zMSZVD92SK2Pj+PofOsSd06Mww2XpFJTA69I+WrQKrmMViHnmLDScMH4icyyb3KRm64dAVW7+IE4crhy6T9fJF+A3I3Wm1ozERgdcbxIgzR0rQQ+f8+YcbxEjxGW9v2I5/3HqrCGlw93Xp3Bnh1jZ8uHadkCvZYmS3OTBg1FBYPE7kHTZDRSoqUq8iKsOAhTKdbL9LMzwpCmJRsFjgcXmESUvIXWfo70qGzr5eVX0cPfkMpXOez8PjcIlDf2f+25Ib02nTzAwyMnQ6Aellf6ujQ58gWTEdOjsc3OkCVi1UWSw3A9AAACAASURBVFkkEYXHG8CMa6/EZ19tFALi0vlLxblRIMZOZblRY8ThVlRVKk6DzYrH5z6GTgFF5mRmM55BAxseC8qhL3p1oVwdjSHvfcolFwja4ikPoi0RE4U60XMXcUelolhy6KwvFy1463nl0FWLXhGTpu9z6Co9T4ts6zOPPS1925VOckyKGHL6IBx1xJGix0+omONzH3n0UcE0VI4KnHXBZETTKQkwqc0+/7nXSgEIHfqYSWPhLwvCS0lhlws/f/8DVi17V9q/+Nwbw804f/Z0ZB3F0jx4GiwaOQbhWua4o3HU/0+HXu0vwz133IUA2yglAShgxuzLJCtvbm1BU0szjj3uOPzw44/o178fWtvaJNBnPblL9+6IULc+V8TCuS+AVF5VLrBg8tWXlhy61+6EJZwoOXTuS77mktmXY1dTA0LlZSLG0xZvESU43sO/7vsP2mIRtITbBer/cuNGmalAoaB5/34Erc0NqK2qFS2C+x5+AF9+87Uo93kDfik1Ndc34rl5T0tZiHfFEqdk6E67wNU82zkLdcWzMtiHiQwDW07/I2+DpbGudV3wl5tuFtvNPXTFVVfg6ccV3B5Lx3D1zTeivhCTclzvms5ALIV7//ZPlLuDUuZx2Fy49Jor0LV3T9Gq6Ny1i/BP+BmFdBZP3PeYXBe5Sx5PAFMuu1C0ODjoiOU4EjvLfIGSQ2eGzrDrsutmCjqUtxbB1kjt0LXDMsPWtLvayWpnph2c2aGb4WozqVL/rvlvs0PXLHdNitPvrTN0QZY4ic6YKNpRWEZmJxgb0sym1//WQYXZiZudu3kyX8egREqWBkdAkkGTSp16LTXaVEKnYXeB3OXDZFLTPofO4SxsASPkHmkLSw39k9XrVfVZer0d+HX7Nlx23Wz8+PNPOLh7T4S8fjz31NOoragpwe082L36HyQ1q0/XfSIZejabhN/hwSkDT0V7NilKZZSG5Hi+X37eIiQvflFSkMMgyKKn06N8LAe90LGTbEMRkDKbGwtefR3d67pL/6te9AkTJmDnzp1iGAhRb/l+C1oiLdLPqWaIWXH8gBOkXEA4jDDsF+s3iINx2VzY3bQXM2ZeIdrX7FPn7F8eklVLl0sG5Le70J6K46wrpokgw1F9DsWil+eDytkUkWGXwMDThyKcScLh94gjYpT+6w8/ocIXkL5pieCzCQkaKA/aVt+I3zb/JI6W0Bgj5FOGDkY0kxTnTdEH3gsHpDQ1NYksZX2sXYxQMG+DJ13Al6v3Qe4kq504eqhy6Dalf++jQ1++CiGS4gp5ZK02nDBioGiE8zBKhv7uR9JnrZTQijhpxGCk3IQfi7AVivDrDN3CqBuIpOMYM/YM2XD9DuuPO++6C+V+DnxRyMsJpx4vLTVUsSK5jSMiX37pJdRW1shYSK7GsDNHIm0pIp7PSBsgWxoZIJDoU1tdje3btktmJZiCyynsYbvDKXu0SIcOm0DNhMtXvLNMQi512CwYNWmMIvRkc0o7v1DEkgXM0MkQVs504CQFuesMnQ5dEx+TyGH4+RMEVtQOncHTqreWIZGIwu8NoDUVwYRzzobN4xLS1atPvmJA3Xlp0zxvyjlC8iNExyyMe3jpwqUlBS5p4ZoyUTl0zihwOLDolYUCfzKoIUFpzFlnyLhM6ouznYoMbLvHWWL0SJuNAevSmTPAWfiiEhlRfdBFTJphOHQXkTLAm4EEkq889bK8riXShJpgNc4+b5KUPKorq7B79245V2+9sVDqqtliHi6LS0h6CWawPp/sm6cemycBBY0Ls7S///MfMtNBJFDzefTtfTBuv+XvqPJw96k6+5TrZgg5lMEu0TTW2pmhci/p+unvOvSCBfVbd6DfwYfguSeeR0u8BRU+jhst4ILLLpS2NXYC8P0cTifmPjBXuBVTL58qiIG/rAwp7qe8dugqwyacPnn2pcg4LNJN4SPHJ5zAgqdUyx3tB3ftpbMvF5U/Mtjj4QjeNJ4191A0F8f1f75JkLH6xkYZh0o1vQfu+JckBBr9iSODG275s6BvHODC7D8YCKCYzePhO+439tA+h07NixLkbinA4XYoFNLpRmWoXPQL9u7ag7rqWuzcuh1L31giQQ4d+oWXXoiXn3tFBgRxPa77680Ie4pI5TPItUSASBLHH3IY7rn1DrRF2hAKlsv5Hjd1Inr2PVgQj93bd4pU9bMPPSltbUWRBldo4423/hmpXFYSMOpMiIZCvoC596sMXZNwL79uHymO72G17ZN91ZA715z7SHNxzNkp94Z22h3Z3yWHbJog2tGZm/+fKou6bc2cCWthGWkr+wNhGbND1/vUDL1r6LxjSeFA3z8QQ15D8OY6+7735zTQfYI2UmLo2LbGDJ0bki1FhBLZrsYojIz3DR9+VoKVtMBCfbINZ597jmTnjNy+/vxLxAwjF88lMfi0YfAG/di6fbtkZ+wB5gEKuangZMHxpw0QR7Vj+3bpvSRU8+GqdeKk+h3ZT9p8GpubhQnPrJyZrsPjkkiWU78q7R4xXOvWrRN1OBJAyAo+5LBDpE2IB/frjV+jJdyCypDKhmi2I/EIRoweBbvXjXAkItDQpo1fCkxUEawQA9gSb8OUaRdh9949srHI3q/1VYqh3/LD9+jTrz8OPe0kcZbplrA49aXz35JBGIFAEE2RNgwaPRyhmirp3ySZpFddV2xc+5lArceefDy8dVXYtnun6KMTcv/k/XUivOL3kWiSx8Dhw5AsZAX2+mHLz6UhM6w52txOtOdSsOSLCGQtcKfy2PThp0qqlw6MOuyjhiBhOHTW0AOGQ5cMvZBHymbD8XTopgz9M8Oh69ruSaMGlzJ0rl3JoRfVEBn2Qp4xfqzouZMBy7a8n379CX0POkSIjmw/u/iii9Da3CJZ+oZPPpNVIGoikqco4OTTBgkUTG19jil9/ukXBC4UTgOSuGTGJeIYOLXP5fcqVb5giM2yokDGDF3qxoTcl+xz6KpkM1ocusDlTmboFixdtFjoaISXabQGTRotg3NotBiwrVuwf4Y+/Pzxwi7me/jtTkFDPnhreQlirY+2YOolFwtbmfKib8yfD7+NwpskQTLLtuDMM8eJYyHjeu4TjwuipEZ20kEAE6ZOkiyagRYD5reNFi8G0RQGuu6G69HU3ib7jcqEVChMCNvd6ONmDa2gJn+R8c8BKIteerPUWkd4fNJlUxCHgtz5ulqbF9G9TXjt1VcRcivdAHVCCjj/vPPEqbJ88OjcuVILDwWYwVuQLmZw3oUXwEoN71RKmPxUxgvYFTGVNoTZ56xr5sheZBZ56y1/Q6+qbuLMdm/fJizwIeeMRtqWF8IWA+s77rgDQVdQJnPx65wZ5/yePwdZ7n06d8feHbvx2kuvC/omJHXWsC+YJHuRRo4a5vfffz86l3eWZxHJRhB0BHHOZVORdyvERmXodOhqP5x99SVIOyySSXKYDAi5P/nS/3Ho8nkk6EZjePmZF2XGhd8TEAfHP1OvuAh1nEbZ1oZnHnwSqXRUWP75dEoQsZvv/Dt2NtfLGFS31ytCWtTrIDnx7tvuEJVBnaFfec1MEbGiQ89YyK4owBP0SisrdSfEiVqsSETi6NGlKxp212PeA1ShU3XgjJT+OHY1L4HNmRefA2+vWkSTMfhyFgSLdmkDvO1//4ZqclOMclMRdlz3txuli+W3n7fg7RffRCYdh9/llzPLwPKfd92BhpZmVHWqlethRxDRWpZWzQ6dGfrl1yqHzgydCRQ3nc5gdXauHbaWTjVn6eaMVEPSv7tJjB/oerr5b+XA1W41Z+gSTJiEZTr2oWv4nb+sHbq5Xm92zPpaD+TQ+b2OJLqOjlvX2PWwlv05BqrkaNZnsPQfeqz0oVMhTor7hoAHlY4IEWZSGXSq6YSW5masfHclCLMSzmRmRZKaw+FFNBdD0E4JS2b4ObgsqgbNmz36lONkihDJKXxoX328UYwGQcREJgm7U8HyqUxShEiSeTW6kQeaG48ZAaeUbd+1U9q22MMrIyrZvpRMI0TYNp7Epi83iXnmoeb1ETJy25RR4PtIXdKm9JSzhSwcVgcOO+YI2ANeqcdzxOcXH22Q++L7qPGljDyLiBcS8Fl9ovREsRgaaGZ3KeSEFMfN2b26E5p27Mb3n22SZ8DAyGZ1So2xXfSSOZzRikwhgZCVHHPFYk9bbRg69nQZl8kRhetXrBEUhKQjykASFKa6Ep/R5PPPE6NKR8ihKhwLSpiaMLg7W4QjncdXH34qdW5CjjRMJ40aIhm6tBYxQ7c58OG7qoZOJn6GkPuIgaqNycjQP333Iwk4tEM/dcwQgR81JO+FDZ8u/UCehIabBg4dJNDjnr17sXbtWlGiIyJCQQl+JcQA+JRgRT4ja0G3oVpZrBg18QzhCXBoAweArJOZ7PvaSQaMHCCOMFPMw1cWFI1wGiqKdICSr3xidGIF4N13zJA7MHLCaNmLQopjax1JcYvekX0i09cADJ00Wur3yiFYsGbBihIXgus88rzxss4SFNidMrRileHQiQxxncZPnShIDJmvb8x/AwEL8RqFdKjuENVOyHtWTAv1fd4HjT8151nXZoZO1jkdOs/UPjFgS0mJiyMof/7tF9R0q5MnKBAfRz7mC7L+DLzoqN5+cUHJodPdnX35FKm/c8AHnxVaouhV01kgdxWkq/OTNVTilHyyCwlj/K8geUJnzOOyWTORc9jkTJL89ORD8yRIShWTgvZ5bTwz7IhRuv/q3CuxHYWMFDF51oWiD05EgoI1rzzOueTqK444ps+YLptA6pT8Y/yb36MeTbypDb279ZA22fkvzJff29m0E92quyFRTMJjUX26/EqBMp7stHDgrKlnobZLF7Qm44JUvDn3BTmTNOTcD+fOvkTG5VJTQLetvT5vHymOKzh9zuXCSO/WtauQ0FhKeuXZl0vKf3y8XBveQLyYgN9CGRdWvjLwWJ24Ys5MxC05pC15laDk1GAnIi3S7nUX271Uvwr3wJXXzZRxyQwyGATz+WU43MejBKOZSIhORCAoHQCxcFQg8mce5Txy/aUc+/Tp0+GpCiHpsWJ3414cffChiOxpRKKxFX179sYdt92uVBkN0SQGD7FMDOVOVS7lH3V2Hbj6L9cJ14DlUNplJhsUMmptapbzOfc+laETcqddu+L6mcKFEaW4AmvEyoqYYXPhhMicgn3ZuDmz1uNHqXmhHPM+CVQz9K0d5oEcuijE6WFfxntoZ65tj7QI55T/YClEfm60sPEaRXXUhAbo+9BZtLmeb3bW+j1yHMGtBWwMWF06r6RGXii1KOsae8eAh9PWtJMXHsJRp59clAlrxg3J9jOo+0JSKxQRi8UFflv/wXqk8kl4bOqQnDjwRHy+fgPi+YSoj6ne34I4U76GkDbhLsKMZGXzovw+P9asWI1IMowyT0hqrfxNfilIhofKhh0NO9CttjsGnDZAJmVxs0uwYTNmYktjbVEU6jgL+aijjsKSRe8I6zfgpDY8gTP2+ToEGjrrrLPwyksvozxUJjV6tuOdMnSgOPSffv1FZogTzl7/4UfwO5RuMYMDYZLCiXAmjLFjzsAnH3yMRC4Ov90nV9tv0DGSKZM9zTnMfrcHH61Yh2g6gpCLxBNl0NR9sQVJDVtoj7QiFKzAkcNOkuicB4CHj8TCzz+iHrua+54spkQ6kg5g4OjBQkBkHZatQFR+Y689CTDsH+Y1rHtvdakHmwZt0LCh4iTYbsIpbCSyfS6tbUAsG5MRsSPHjBZnzY3ETcHr52AL5pf8OvzkI6Vlzk+Bjl27Rfd+1bIV8AhjgBl0GuPHj5fNR4fOa5rPDNWhNPPbk+0iy+uCUwZ9sKY3efLZWLTgHXmGkXwE48aOkz3CwLEsGMKqd96T380Ygy3GnT9e0BlOm6IxI+QeCpaJDgEdGAmSFIVhP+1nH3ymAgdplbPjhGEnSt2UKAs5CFWVlSK8YegjSq1/0BlDRZ5YWO2U4l26RtyWmh5gxZlTJwg6ILPj4wnhU3z98VfyU14j98jw8SNEc4BTpfh5Lzz7fAll4L0kigl4Ld7SdU26cBIWvbxQINFwOoJrrrtWDDoznGOOOQabvvwKS5YsQcgRRAopCRI9FjUnYfCYIaipq5Ush4pbPFsMhAW5sViFL8DBPwteeFMhbMbdTp5xrqAVPEfiqCIJeYZ9+/TB3//+dzFWAYcfSdM5579Zept93Rw89OBD8rz4Nf6CSQjUVonCHrNDwpTPPPEUfErFAOFMuwx/4eeH0+3461/+B0888DjC8TZU+spFMGnklAmo6Von9V8qKi57jUx6rm8cAXsAF195sQRjglxIAKgcmeCIRQt8Lo/AzCS2ctzuv+64B4lEDFXeSsSyUQQcAWyt34YenXoiwadYyOJ/bvmrwOScyFdJYZh0Gq8/8Yqh/yC5GqbOvEjKInxO3FPcYy88/pwELCo0s2Da1ZdK/ZnoAp0p9wTFk554YJ7K+AybRnvWbJQD2hKtgrIJCzwSFgXIHXt2oXuPHoIU8mdtra1ipOc/9bq8R1u6FRWuCkybNU34FeUVFXJdCU5xY4BjyJNKyYWWQjOzOR0ik8VTDz1Zcui0iwzk/3LzzUKqtYQ4JCor9oNKnwxm2Wp25OFH4M9/+hO8dtVprsY5AfFMDGXOoChhsgn3ojkzxIawdZPdLfQl4pCyOXGA3JPz/v247AcGvrSF199yg0yG5FmJx6MlQpwus/DetSPk72nnrrP4jsQxvkZD0x3r2Nqvmf82v5aBs3B1Ogxn0a/h9ev3l/c2Qdzc8LQpgmobZWKdies2Nn2tHd9f3tRgz0vIJsOG1B8zZM9XmcsQ+lpKrHj1Rvt89tHDT9FJlvGj/aMdRkKaOk9hlkq/yriao80YN26c1Ibee5fMb7s4CF7MpZdeik8++UTYsfx9KrbRUJE8Q2PFaWFcnGVLOLnMqWrfnDNtUfraLbEWUXr66utNIjSRpSgIFXm4cfngpdVALSJlMisrKiRwoAAJI/3nnnkW3asp70jiQB6nnnyKfO72X7aVSDvReBSDThuKn3ZsxaTzz8Xq1asF8mPdfuWilUgiWXJojdFGXHnllfIeK1euLH0/UojhzHPPllY6ztquKCuXkYgczEF3zEzRAzeS+bjUgit9FfL5u5t246//879Ysfp9hDrXCHTKXnjOw+5c2wnxaAyfrF8vzoSwM58PhW6mXniBOBXOtaYyGDcX5ybTgBO6/n+UvQe4pVlVJrxOvDmnil2pczd0k5okSDfQEgdskCjCiCBDUhEQxSYpDjA/EiUL4sAAIjhiIwrMoAiKgyKhY3WFrnxv3ZxODvO877ff766z69zqf2499dx7zvnO9+299lrrXWmvDRD5yEc+YpPDk2mjjRufeiNpD0UPxsB1X/nKV2y8N9lPDIPjluffwiIhCA6Kn77+5a+nhsi51XP2qle9isYDT3jL5ViU98EPftCmBxCWA+iZPeEpT2DO+6qrrrLbb7/dbrjhBnvf+97HNYJixs99c/fZq1/9avID7vdP//B9m9tctJkBnOVs9sgbH25XHLyUrSxv+zLAPrHoEbp98tOfZoeuusLmlhZYbQ/DBmFMNDRCdS+UKpQhimg+8+nP8BAZ8ml1gc/E2HE9rsFxoAjBjmQANjg4Y8le+cpX2uzsLL+DWoePfvSjNsoCMbO1xpq97nWv41Y8CBLojLzx+9//fm6zRPgSRs0LXvQC8iot90aDY/n8f/+89VhvCvqY0/Ne8jzWd8CwQC0BlDV+5jfnOQ5EYLDt8tprryWt3v3ud9vOkZ0EdZwhjbV7+W++nKkghFxxEAgUCJQG1hm/ZeX/5aeTlq0wOtC9641vfCPvj//Nat2mR8bs+JGjrPrGAUef+hAqxpMfwBby0rfeeisbNEEWP/YnH2NzGRgm61ayJ/3if7IrrrnK/v3f/p3Hv4J//+Dt7yCI4+Q1rOup+ZP2Jx/6EOtjPvC+99uBnfvJMwvVFXvFG36L3t3C7BxzzJ/9xGfYrU7V/b/8shclUQuAOo5bzaC3fuL5QldUNss2MjTClNnsmbN2/dXXMlLzljf/vu2d3GOlVsn6sjCikgrr33z76+3Yifvs1Lmz9qhHPNyWzp6zqfFxe8c73mGjhWS9VxurBFzIO0K60AtIO7zzzTh8pGnlVpk0fsvb3spjWE+dPsWOkAf37be7b7+DkQNU9L/l1lttemiK94RvB+flTbf+rlVqNTt15jS9cuT4AW4wFHUOgir+3/zmN9tIdsTW2ms2nBm2d37wnZRljAmpRPyXF5sYEJm0Nak6nUEn/c4b38iCyX7DoUBmG411e9d/fZetljZsbg07LiZoxKLj3ejIaHrIC/r7ozkUaLlzeEdqpKCt87vf9S47fPQIj1xVZ0SBlgcn0O5tb30b5RG0Aw+/4w/fwboMyCJy2CiKkxOp8LE8WBalBW/9YoAuPPC/U0Z2gJfydtKVhedVXBiG33JwVdQmQ8H/xr0KhTzbIXsjA38rRO7vLfpsjQvbTZMohEDcg7qiE90APQ3BqyW2ohTX3/woVrnrvwbgFwfCjm0r2EsOLxbKAB4xjvIEkEGyEPrA4iFvffToUf6tgjTcC4yHBSTwTkwwnwzFCEajV5HL8TOEL+AJ8uSpAwfYB57KCc3oYReH8ISsEFil8ERgdKBC/tyZs/xdq1SZx4GSufP2O+zGxz3OPvLhPyHDD/cNsdf8Tb/wRBY6JW1EW1SeGAuFenWVCgzz1fY3vA9FDoGCsD/k4TfYvSePk6Fx+ATyhOh1DgODnuzISHI+fLNF0IHFCgsa+0FRPYzQMY5RxVGzKBRDv3JEEKBgH/aQh9JbhWJHMxM0bEF1Pw6zQTtL7MXHOiAnjPsDIFH5DkCF54H1AK2wDrgO48ZrgNKll15KcMPc4E1jvfAe1vlnP/uZPeQhD+F6A5DwPdwPY2b+eHCQr9matVJhhzwU6OFz9HHH97Beyn2Jr/Bd9LO/++67SU+22y0WGMbGWmIe8CaQD1fHK7TM/dY3v205K9hNz3gi+4Kj89bOvXuojLDOGTQzWlpOuyUBeDAXrB/Gh2dpvFCAeA0+47allVWeSw0elOKQQlB+C/cADUBf8C1eg49xT7yPH8yNh/dsblIx428YrXfcfjvPEGdDj9VVPhdjwzG/eA+0gYIG+IMeAHDwPWQIvIh7gLYYq3oPqK/CkSNH7Oce+xg7v3ieYT+MX3KGdVZxKMaE1xgr+Bnfw2+8Zp6w1aYCx1qDJ/Ab84Hsgvdg3GBseE9bi9J+07kcK7mR911ZXrGpyUk7feqUHdx/gN4qjH3QGJ0CT504wbMHcP46zqXHrpZLDh2ww2dPcrcHwBxAiHPV0XXuti9+zZZKS/ba33htcvAM/iPUDEBnuDZRi2jNi5qR6kaJXjQKc7H/+QFXX5OcK766ytwvmqIgZ4891TjWGcci4zS/TK3GRlegsXbGAFBBfxVkYc1BxyuvvJI6D+sLgP/Jz36a8CK8zcEhthUGDwPMETUDPcDD4BcYenBE0C8dBcIA8R27drI5EA+aKRZJb+k38CoKccHPGBeeB77BOHE9fuM7lPPE+uIPvx90JNYXQA0dCACVjgKfgM+wBRjNovAbwI3IwMz0DNcNXQNLONd9aopbR8EbiMCgYBlrWIERPTFui2hsxRPLtv57UMWcYEBL3wBDMA/8QGc0eBTvVlGc93Qlg2nO2nniep56vW8H6DIUPLh7QAWg65kx9nUL43vvPjV7Q3dHXe8BXTKjde0cT3dA9x66aODHKNmm8RMmk0bVBeidyfakUQUugsKBcIN5wGT4QdgSQIDXqCSFsgHDQdChgDAIMDEYnedkB4EBCEAwBO5zs7N8Dt4H8ND6rCPza3ZubpbPYM7OnWiTEi0INHOGyPUgv4HOOYGxEH6GkP2ff/1X+/nHPNbOz83ZF//HF+zgngOJlVrZsJuf+mQy9Imzp1NFDGWHAxe0dx1jx/wQbUD7VswLn0Gw0UEJZysj5wvhx/a3zY1NK6AjXLFos2fPEeQHeFym0fBQBT8UBiz0wlC/nTx92g4eOEAv/fjRo/b4G2+yb3/zWxQmABC21uHEKhg6K2trbJiBbW2kL1qZ5mElJiFzbYMAnTAG0BSfQQFAgPAa18kwYYvSSlL1iu8AkLGWUOI6phUAg3XD8/A9PAPXQ0FDCcDTxPswDPA+gAl0wxwFEBBojAe/sdbw8tFfG7lcpA+Q92PBGrLKtQaVCJTRbV/5ui2Wl3jk5enZsyyGQw0F0iTgD1QXI1wLgNS49VzMC7yBeQBMoVzwbPXCxzxQlQ2aMHWxvp4aQeBxXMs+5+E+4G8ZCaAnQ7YTE/S2QeMHP/jBnPOxo0dtHG1uq9WU35GyQmgPn0NBw/hBkZ/qDkBj3AcACmMR40HEAHMCLUF7XAN+wBiwPohWFXrQ2KWRegjxfl7MFc+DQlCBjZSE5BnFY1g3KF5Eqq6//nqOk+diVyrkd6w/xoYxYq0VcYNhiXHCm8N3kLrCjgREqdB3AE1m8B8hcQDB7l27eeQo5oMoS3FkMGnEs7LKIirkju87ctS++ZW/ox54wa+9IGm9HJoKAdRROc499EiL1RrJVr1MlqfzocENIjzgp7OnT9vVV19t84uLBC3w2469u5nzR3X68WNHbWZ0jEfQSifhmaAX1loGoA7QgHxg3OAJ0JV1Qhmz9Y2kmHdxfoHjh5EE3sWuEtAVPAL6oX01QBD6Asb3FHr2lzYpm9JrMiyxXrgGRp3kDdfgfhif3oPsI1InMO/wCDOZ5DxxNP4plaiD0OFN4Af9s7K5znC5PHSkxqRLx0dH6RhJj+3auZOGG4pcoddQ07K0uZ4aVwJKPwbIPPQneAM0xXzwHl7jp4qak7Dt0oOuB1NtGcPnPoeMazygx6Adg68HxYReWXro8XP1PIHkdvfB95pNGNOJQ+ivlweNuXowjwEdu8k0Lx9uPCot2wAAIABJREFU97l/76Hj+zIY6M2HUH8K6Nc98ZEX9dChKKGooUzAzOx4lM1S4aBJA5gTDIabY+HAnFDWuFZCgWsBgPgewnq4HwQCih/KC4uL79OTHBxMvJ3SJnMyUPZpUUwYfOBeEgqAgjAxQu3Yu44zhgHsUKawMNETGZ/99Mc/scUzC0nOt13ltptrH/ZA7ukFSGDsSg9AiWKsUOp4DzSAcGN8EBDMDV7sz26/nSCL84UBhJgD5n782DHO75prrkn2izdbKT3gVeKHjJjLcp8qcuJQeBwzPMGxcf6HkBEAcM54ucQGHdjGB48De50xZoAZLGcwkIwu5nUCgykkJxrjfShpWMqYExQNvgfAw7x5ilvwQHEdQEvRFihyKDfcH9/F+mJnwpU4t35piXMFKMCoQyQAa+0NODCiDEFGOVZXeLDNRrlEpbyygCK6UeZjkaf+u9u+weLIxzzpsTY7f972oVNVrcqICGoqsBasO2htbXECHTAXgA/+xlhkkMoLE51wRCXWGYYU5ob5gKfUsQy/5R3oOwJ43Bt9nNHVC/SAIYnPELYEcOPeI8PDrB2AAsRxqiiewtjA8zAyoMlwqAWiLuAxASjWTEfRYi0A4qAXaIzn4jlQjJCpgSGcttTZJUtCL6Wg9ph4jecqvwfDELTEHDAm8DXWTwaDDAjIAf5DzmTc0MDA/HB8YzM5JQrrD3ohbQWFz/H19ZMXccwogL+vt4/GAM5954l5+Sz3iiNChUgLPNzbPv81W60t20tf+tIkRxnOU2CXQHQ8DN0CmT/WwT3NFqMtaN6CqBia5QCYICMAMxjf8GcqjeQsABwVyn37zZZVg+GpqBZ3XoQoBWiOHxj62pWBOcIwhTMDYwR722HIwIAZRDTz+H0cCyJ1yCXDS2dEJgNHZY4nRyL6CF4A/+FZ7PPfm+xhB69BFvEM0ArrgGsxLq0/6ELZgh5xSVMCITzmkBOmgxOMWjwH3+eBILkcdQraUdOYQWOfYpHtkaFToVPgUADMDx08yPobOEXYqYSudLgGhjV2XKgoU8Do88WgKeQe9MOzFQXC2DGHPFKH3Dq2lQf3f2Nsup+PJOM9/b+YFy4w1Hc7DZ8sa79iY8jfVzKkuQnc9bpeh7Gc5L79Ncpxe2OtW8hdkOZD7fpbdIidbQ/oWvrUWLn2phu4D12T8r81QAgvLF0wFYRWoVoU/6DHL7xpMCCY9s4776RyhNIB4+A7UOwQBryGQsfEcA/cCxMWaGLxYXFg0XEND8Lo7SVD0gsP1bwaI72vkRGCCkJAYEh4Qqsrq1SwGBMYEswKhfGdv/3fdvr8Kds9vTvZh/7YG9jOdL1cIsPhBwoPOWAoTIwD70OZyovDHCDQAEh5m7gGf+M9AAmEBPObX5gnQKDNpAQX84FiQ1QCCh3V/1Cop06epCJEcRciF8h9nT1zhuOBkQNPCEAOIWRuBUoFYDuQeFcYowAIv/Fa7+Mesnj1GcaDdQXt5UHgeqwTvgthUyEZ5qa8HtYMc2Dr2UrSVARjx7UAftwT94AHChDAPWUQwLuTZwultffAfrv7+FEeScqiwnKFXvrs6bP24+/+KNkfahl7ynOeyh7+8GYA5AifgnZQdAoBysCQ94nPQCeME+PAmqkTmaJCqHoHPfAdKVfQCQKE7+M3lCDGCgUEIWVNRwg/796z287OztrA4AArtKHwEKVB2gQpJXS6Q9oEc7hkzx5WDo8MJFuykNN+yct/lRXn6ByHH9BQkRJFOFR3AprDWARtYTxiTclDbeSGk5RZN6Uj5UD5CV668pSgJQo6YTBijWD8gAc5doByX5/dc889dtlllzGChQgH+BrvM12wumaZRpM8CzpijJRNdvBr0LBBL3/NCZXveB88ABqem51lPQhCy0iVAQz/x0c/x7oMNGd61etfxUObsO1NoE4Pnc3rkx0WAM7NjXUaAkyfYF90Pk+DENu/wIfo6Y65Do+OWhPnEWBHDzz+RtNyzVbS6yBEHLH+Kp7EfEAHzBs8gLA16CCDD9EVGJj44eenTtuO6WnuUMC2w9lzCRiixwb4C/ly8DFb+6JAc+48DWvoFqwrnod1h/wpgsYzJEJEBO+DbpJz6D0YVR0eemjdTZ0O/VJMGgFhuyTWDtEE/C1egwGKFAicHvwNAyQxEnBWeZXzQBSAzblwmtvgYJKazKNTY4aHsagwLwZGvJYBrMiReAx6B/NaXV1JPVyPPeJbNZaJjVTwc+ydxziG+3mv13voCbgmx0x748AbI/g+ePdiP95Dx/2lP5gmRmfKEH3x993y5DG+rQp/hdq9EeKB3kctZJRfAOhXPe6hBHQf1tCN8RuDAsMlBQxJVR+uZ14PfdWL6FSVscOHD5PZoWhwLyh2KCAwEQBBnyF/gkWCwqSFViwQ2OnxhJwn9o3iPjgRCADfLeSiMcM6TnoUJ7kjKGl46RAQMB4qppEfQmOT//jnH6VHLC6WFu2XnvdcOzt/3i45sJ8gi+fAUwGzKz0AIWKueGSEY8TnaH6BXOQjH/lIKmyE6KEQ8R+ghXA4vGkAO4wQ5P/ByMijHTh4gEpKuVwxHTw65LhkzcOru+KKKwhGvCYYOvAKEGbAPeFhoKMYaKFoiKIJKmSUxa8wIq4FvaA4lA5RXhbrKy/Bd9pTHQHWTZ4/6AMlJcsUwKNUhRhSbXdxfwmGDCQIMyz7s4vzTD2gfmDp/AIbv+Ds9OP3HrGffu8n9uhfeHSaTwYAoFvV2uYG9xbjmWurqzTkMC8oVXm33F0RCgFVA4DX2v6BtcK6Yk3wN96n14x0TIjWgO8VilUkQ+F63B/dDxFlWV1btWKhSI8QChaFmviPGgoYXPcdO2a7duy0L/3pF63c3uRWKhSNPe35z7CBiVG2F9a6gXagIwAGa4GxyVjEWPADkMF1NMDQ+tW5aLFHIYWANcD9AE6K2gDkZvbsstOhzwKMWIE5eAGyiu2RmCuehblLQWMc2JkxMTRia8srSfi51WJ++I477+SzDh46ZOVKmbTFekGpoeEMdAHWQl4TgBK1GGhiA3D94Ps/wDa53F8dACkFdIbet5xSNnHKFxgpAIjjNw6swTkDqvdgqBf5akSV2i2G3OGINOs168ce82bSnU6Gh/gVv+WIgNdAOzgJkC3IB+S7VEMEMUNHQjlmRArhnSPld9eddzISCbqCftAjiGyC93ANfhNUQyoP41BNheQSdIW+Vf1GCmZto1HN5xINk43VVPwoHM5keIa5nAYYnsjd4/swiEAj7BDAb3wHEcFWs2Vjo6NJPdDqGj3yn/zHjxldwhjOz85R54EvYIiieyUAvRuYykHCfEA7rLtSuOCpJG0z3gHoPmWE9dBr6UnxtyJn3pDtNgYBrPd6twA8x/oL3IvptxANwLM8uHpAj6MBiXeehNw1FsmmZCYOucs44aZVbNa4SFGcx2LdR4YGnxlV+Gcu//kHt0UcWTzepQfzQtlAycnjUT4EHiOUKzp4QfjY2W1xMQUYPBBMDEWBBVRIHmAGAwDCgbAlwAmMDuEBsQHw0zMzSSvRVosWosYm74KLkstZH86EhlDU6hQQnhwVKvNheYJJAVxoyXjbbbfZSB7HstZZmfzwmx7BU4KwpQtKFOPCoqoaGs/GuBGGhHKDEsI1SidAEHFf5JAhKBg/aAWP/I6776LnCUU2NDyUjLHZpGJBLh7AhnursxbuDdCHACHaAOH04W3MZWFxgdtbINgYAxQWQvQIY2KxVcSE8Quc5ZVJEPBdABcMGIAGnkEaFwr0Qr0VC7rJ41UIGOuE70ABYT137NxBIwZGDsLsGJMP/StMibmqkA78A5oePnbUhibGGImhUsHZ21DItTq9deTRobAwdxom6BCHfDKOV52eJtBL0cFAkbGJNUC4V3UdSpVgvABIfQ+KBsYXfhRulcDK2wS/EYhKpbRRUdIHfC1pQtObRE0A3KRxq80c8SW799BDrFUqLBJDGPYLn/+8TfSMU+/irPiXvOyltlIrs8ob46eBgt0S4+Np3hHjBXhgDMo9youGJ9WH1q/BM/DC770dhWlxXwALIxtIPdVr3LIEnsT8wD+Ym6JrWH/QBTIB+cPzxS8ENMtYaW2d4e3z8/OkJU7Eg15AFTdSUQAW8BUMUTwPv8HnMq7A/8i3o4gUtEMPcx5Gk82mdQL0AEMhHD1r7UW3Nj1LtDTGmfBoXLRvz156kpALpkJCZKKEdN7QILeKIV0FPoJuwOEo4DN1YMT6gxaUrVAkK4MeugWyoygF5sbTFJGKCpEIVJdjXUBDFAxjmy7WB0YlHBzcAw4H1nD+/DwNAUX9QCfQHOPGWmAM0kesF9ncpFcLHgHvongNW+oI6IEm5N8QclcEEPIFYIdegpOEy2HITsKgWE/24WNe0JuIJmDLI43hRpPzgs5DvQx2wiCFCT7DOFETUG3WO/Zhb4HVFiji3qwZmJri7yTUnlSXY5uxABFrJVD1ACxA9e8Js2SE+eiA532tv3BDnyWGAtrlJnVHTN+FaJ0Hc3//bp46yL0doGONlEP3oL51nwTQZaz450pfC+zl/dMYcz3dL/DQAehiIn9DCK6EFwsgq9U/SOdsA1jlzQtA9BpMqb9BHBBP1nmtDjjdsu5k2bABRwizIwQUN85PLSGGnpM9tsksk44/3mpLD6cPl7AXr/b/ZTO2CQs75JsU0vBE9IwiZhWdsBoAIAgx91+qcT72AGNUOAkJlr/644eTyLDljPdFEV+oHFVxg6aikNmW4b3VGoLzC5wAI0Hj1mJ7xsO6eetRoR/Nwc9Jlr9nGlmrnqH8d5KJdFapin4alw8b4XI9h3t80R8e/IPwdrVGbwnVx+xHHRp9qNAxSbtsKS/8ifmpCYOPNMUWtsbiw1a6l85xV95LAsO93QHMZOmrwpsKBWubTaIlGCv4AOuC3RXI7fLsZO4LztrUxIR97EMf5TbGkpW4V/u5L3uBrVRLvIcfn+iP91S45j2D1BPBQFGU00QrlISu3iOH3Cp/3k0ZYf6YO8EgeAn+Ou/xxHzDiAv4F15GqNdAqB1d7ljYCt4vFpKjZdvJaY7ecxQPoz0oZCBxLhNU4nqHgUCmIC+8N/ahwxvCbhfqBzRLajK6w+/rPqr4DvdI9UMI0ytcT/5KzqPq8DA9rbUWsU6QjkHYmXgaIoQd+iJsJdMZ2uSNsD9bleiYqQ+xSvErKqle3npfejF9HpoJQe8EDxGGT6gyozEFHuWZBljfsNVPW3/JmzhqF73KwbsKUWs9ww4iypVy1mGNKF9sbJPUnXg6eQ9Vu4Zi+dvirQQQU50a1szr4thrx/1Fh5g+fu0oHhcNmaNtbZJy83T1Ok/RLL3n55G8l7SOFX94Xet1kHDR6xOo8ApOx4sxyzXKgVHZTXfpO3AYPWZkLn/cQ9rav4vJy5LBb4VttwN0NDlgn6+w+V7KQ9609uJK0eA1PlNeBA1jUgb0VkfoDgQmgxfslbAGLwKCYaWQOMkA6h2KSQRzikOAiSNIfacfL7haBC+kfuEgoBIGGRZkZghXyPNJofEkuy6Aji06UEQSOj1LSifgV9pPOKw+lSkZNmzli2kkhSPaxxaemA0MJiZMgdadKJQKefACJVz6PnL7HSAZDI1U4bnXGkOqAHhqVdvyhTwVOdYaQIgcKDx2zBHKUHtsU2ENAEQjKFT+6t4SGI3b80tKWwlMMMLkyYn/9V1551656H6kQy5LDxeABcUMD4dnUwewQ8Ee8ql4jRPmELaE1w7PELsmbr/rThvbNZMcsRsOXvC/8SyF2eN5iC8GcHwj5CisD2RMSg5ydn8/UNTeAPYg7uftAV/PIp1w2l0AAMgA+FyAjnA58rXUE5AJhGaD8cy/W20eVISOdv65nFt4j7TFd8K507iXGkwB0Js4hImCv9VV0L+OjUA8hwAM+YTx4I0JR6xuBlRMS+3AEV/JQEz5LPACPfZcIieUW6QRkQPOJk1qMJ/Yg/QGVKzQ9RloBP2D+SYnZCatizVH1h74w0MC2BN8AdIYT9glgHoH7wwJ4CgDCuMzRJyMn3waQN2PD+97HJEnLnp6Y5XjZEHnVkOVDnAKekhjSR2+wOvSbTGIe90TOzmd127tQ98O0H2e3usv3UfjF8DGes87MzSMYOSHHWQgZRMGWZB9b9iJDjDo/Zi9fiA+hTRcKj9XPf6GNqwoTAiKwFfECoDxeewJ4YEQLlhouqmsIS2ivBkBuJhWRR1sx9lqJhalO0kGA2XHozAmMVS611I5jnab+SGfR0gBL1AkYRq3z95VhBI0ZdGG62NLS0qxG1HxVXiVEFh2SQrFhRxP6MYFQEcRTHI0bYbeRqpkMOdKjUJOwXMtLhk2C2MnAKppBLUoNEXQRCFCEY8vNXjux0NXntkDPu4l5or/jgGd501HrRc9c0vZdzPKFJVglykUUsGzA5OGzk1Jp6nkvPeUYcPaS6HQcwtVsrim0wLutJwVXfIKiKF814xFITbcH/zLtQr84wWSc0RaBAfcBKVHPg9KnD3VwRNtY1EmlDeKmJCiwfvIH/LQodXlZEtW6BKVFruEZyJ6tt0P6IKQOwwGzUm1FDIGLgbqBL5wWlO8hp6f/Nh0Xeo1AZBSQE9qJWCog9cvBui8DwA9eOgpKEZbmGS0wVhIz50WMIFu8BD97peQSo5plgJ5kFE9D8WxigZ4w8YDi6eN52P8rW22KgxLW9PKiUAbXoSSedgVTrBMDA8CaNAHAkEvc57OqYEQRxJQx4AaGr0v/UNvPHESuP9d+7zVHtV1AgWg6/ARATV4XnKktZVMU/0oGhA3NQn6SvyC3zJIY6NE9BUgeh0dzzeODsXA6kE0vo/n/3jt2KmtnehZRUSkczVfH3noxgcoiuvYZhB5254WXO8QDUjuj6haEkH1UY0Y2DW/bjoCutP/ZB7wC49qp0UyYSuShFlFCVJ4CklqkgJ0Abg8Gv9aeWAVe2iRudAIeVeTohLu01aEoIk+6EkYhDkiH84iJUJ+xtrM2/kqSy+U8d9khBAGUwFJEp5KSBKDOV57hoitL0QDAEIqqvCArha1AHB57QxDsj1iUrFPIK8mIMYcYfjNpv+ytOUZC9BdWJHjAaBvReM5D88Q3gPHZ7FwCNBTpRxyNLIEMV4PaB3fl4UYni+GFS29gvICk1qtUnYhn6YUD4EQ4+B6bTWsUOrFKxeAht+LqTF4gJOw+HCYrsPcUFRHg6LRSAujiHUhReT5XsYoAR9AXsgnRim8aaYOEp5IQ+65XJJKCE1kUByHPPV9x4/byPiYlbHtJVo/L6AXU4jktzbC/Ulhj9Ir2nfuoxUxwFE5UesnvRu8EvX0jWUiVmqI0MBYlVKEccUIAUChmGz7YyoqHPpEuRCooodEA33KHQEACg7UubahNbXmoPMmoAhySSVat+mlstANECkL1CuIDiXfj4GBaxp4Uw+IDVPwAGVOMhw8bl1PYz8cjsKgNiKIoX0oXqLKX961DE4/Xh+hiQ0OUA2AnjaScbLLiEgYSwwkpGn4zwbT0qcBqFNAD4WCnrgxjUiPqBOb1z/SF9utAcLtPmQdL6T36P2zUwM/ctji73uHLDYqlEO/WMjdG7ae9zUvNMZxNmL6eH2vmzEsowFLgDNTPJh7g178tx2gk87RhDPXP+2xLIrDh6z6dSFu3UiJfeUqRWR8BwwdA7qIiMEhZICQvgAd95TygaCWsO0DnnII1aAQQzk5H3KXHe2taXwHAnGBMIZJgqF9DiVhvs59mvLuBWBSYF6A4/t7GkKYYutOSigNWwWFRiWSbsGDQkWcuZVEJxygMy8XvBCMJ+3RHBQDLXzaA8n3LgboqkyXVestThlXYrpugBx78N5DpyKHQRG8Sdw7znfpnumaB8XJaA2K8bK5pNoW22Rw4E4o0PNRHw/SMPT0w+04iNBEYX0veD6F5AFd10ChdeNvPFPFZKqMx3u+aIe831ukDOBH4TnIEOYGrxwFQeyrjk6H2MlRrlDWuL+63WIbUAFWNy/GG1riHdE4yTUnOTwZlbjeA/rFc4gB1J1CjgE8De+6TmCSFc45HKBBQA/GK+hFQIf3EKIPCcAYa15iQFeVNhWd+F6CDuOWqZVk1VOjmcZeAuiq8vch75RH4sYboTt/ci/450mT2W48hGvYQCbaEtgBrMEhkEesMLQULdIw9Mphe4fjbQXqoAn4Z2sH84W5fA8osUMBkqgmSDyRephBJv22L31GeYee1a6lIJPS7wISRB2xzTDWhR5MkXKJ7VGvQy8e8k7y5zLILnCYAlZI/8Ygrvf982IZ0vPFx/431r1ZS2oAYh0eG0+eBl4m/Pg9f3r+86k8z7/YsgYelDxJD3u8iennr+XfkTGaedDTf/4CQNeAZTGmOe9QEe29NBUOYaBSPjGgpyH2sPlezAerHeFGedg41QZKD/dRiJlef/BOSbAg25oMFXrIqYqI6SSRFmgkDClCUimGLR0+nBqHOfQdMYv/7YVM0Qspcy5KUEBpJCPMSUrfCx29E+RSwoETbGlJQE8iBwRiwxaTJDgoi5rFdEiBoaAkspD9WL2H3g2wMUbvSXfz4HU/b+lznkxcZph6kaEmwBMT636xwDC0jbB02DeMOSB8CZ4ASKhfv7wxP/aUfiAVCqaCiSxLl0ZQyNV6weq2ljisBtuecA9vsIou9DDd+klhkP/CgSEYM673qSWBHaqVacygMG5qirsTqrUqm7RgZ4X4JlZmftye7qLjllLBgRFbJzZhrAB0KeVUG3f5gyDkCqA8HcUTqvzVc6VsvBGoKntFcxjmDdsIdR14xBtm5Ouw/uRl/DDnm/zmc5xRK/p06CakWto4mTx42OE23sAVfXnbAD1ppIe6BJGgTkjyylxFXTHvcHyufkgRNhnYmhKnEHL1MFxhwFKGQ5pNbWy7GXOez72ST8ElALG+61OTmhHSPSo0THRJUvdAJwLbVPuTlA4+k8zifRmPku1tAQ2nhV2MycJnXmf6ywWIseEi7PE6OuYfr7O1Zl5WJMMpfYLDsSU7WavjcKeLFMV5XvD32dKTiUEd//jv+ZqCGNDjbWt+Hrin6BDTR/wIWfM/meue+hiG3PFF35xDAC3FgNfqNCThpgJFoVvYx6j8Y5xD914dCKHn4ai9bDFP8KKC1LFxjaQQg4uJsJy8A1f4orwzQp4+h54qRhdGT4Rv64eLEXLUYuYYsLV4Yppu3h0LS0Ko0ytmD0ISFC0MLWrluoLhwmsA6NqSQyMniSQI0GHdAxSgDKAApQSx5Un59njRMTetY6wQZen5z72HLXooHcNxhDWRoqHg52HFJ0YYaODz0fTU3He8tSmFjjPgmVcu5K0RIhmKViAXSw+JE9laQ3i/PPVICjWspcBDgC6A8cYAbpWGtVCAl81dAOjib62dp6v3mFkUV68lofcA6PhNjz2TeK/qA49tSzR2UCBVLNBzRydD8na0F9WDe6zovXcA/gPnJHm8rSp3tSpV5GE7fQsQUpTFGwpeFrznFytl1QswbB+UJb6r2gNsKdOasIYkSvkohw5RlVGaGrQCAuTOQ46R6wivOm1/ifz5Vg6zI38d5F88pyI72ssBghJwS5jrgrkFGRWgbEvDEGqncRQ62vlx0HgIu1kA5jAgBeiUm3w2Ta9JXj0YdHtuh5xLs6W5+S0a4dksLiVqbFXzpw4SxpZPTq+UHqBs8BCspMNcqv9cHYk3ILrtLNL4YoOk21yQQ49bv3qg9voJf3vsoePndnZ4HSeQFibpdadBnAC69IM3/rwMeGPGGwzJ30lhn8cR/a3f3tEQ7RL9m/yXLtYzYzrFvOnHhu2I/nmZBzz50QR0/HhAl3WAmwmguwE6i8LC9z2gS3FKwXuAUPgdbWPRC92H3JF/hAUpQCfDuDyNlB+FMRynKgNbC+q3gGGR0gpQB+sikrcABVopw0bMIlCW4Cl5AiUtxecXX8zmPTwBOseKxQyKDoCuE6RID3kpOp+e4cGkeY5AnV4t+ngHg8cDpsbhQc4Dmwd0rY2Usu4jkPYevDfO8D6OxoWViL+xrh7QffpGNPPMCYWOM+2xL5eNixBRQdSmnVRKo0cBQ9Yh4gFQ4HwYvkYkpJUe2+gFG89SCFrg5kEa92DBJsacyaaAnubwQ4MJ0EV7hGUceB5Hjhj7kH0xKJ4NevCAzdARUXu7MadhtMtstZL2r4ND3EOtHQteMLcDkJT3ZKRm0GAmMZy88YW/QVOk0S4G6CzeDMaIoiupwekq772yES1ZIY/QbThPQTRiMW3YNx8btFKs4n8cqMJtZyHcTuNNvK9tiaFxByNUofg04QNsaU1C7jLYY+Mv9XBC7YzyvcT7NtIq3ATXsVND8i8d5nnXgxXuIR5P9sqHlEHo1obvwagBfbDG3ihHy2Z4vwXk0J2LKzrHnpl/rucBDyScG6J5yNuzij7L0DoNplArQYcKaa6wSwNFzdBfknmuF6I27sAVyZ2MMj1fzbykk2Pg0+vtDZQEzLzRKtzxOkc6zOsn8RVaxwow/Xd8JMcDdgzo6IYHIzGOIKZYEtJp6RjDlmfycU7b9baKbz3Y6h4+L+7pTAhodp60xu+7zo/YJSJ6+3uTJkE+OwD92psf2Y4Vtvc20UTBh8y1ABBatQjVgEVwCTbuG1eJa5Jk0ABc8MSYdwzhZa+cKRBRWX8i80lrQ3qJ2G/pqswxHli/KurzjBYLg7ciNTb/W1agXwjPILCQPPN75sTfcQ6T93bhgtTzdx5ouo0OIUgIV1A4ilQob8aQO8Ajinl5AfIGmcDIK16tZxzK9SDgoxNeUPA+O8tF1ruEDc9TAxEqt1B8lgpoiDpoXkl5U6JQdI0Y2isHz9hsbemiBx0KP9wnBjRPH0SXxBNeqMXTSin5OpFU2aKxCA5ucXlh0SqJAiWFnV4+vCzhfTTuiPnTv+b6R/lryQN+96CxTBdD1RusAlEpPtyfkSUU9IWaGT93ryDkbYvnJS9KuHZ9AAAgAElEQVSiIcAh3VMdxunXR7zm+SyVuVbbCkiZuF0rqXy6NMp28gsgx/ORcujQEYGPvPGo7azeMOF9Q2+D7UBHRlLsNZKmYZ92cpvg6bp96TIIBLQyJqi7gg5g0awznET7GMBjHiadwpZz0Uz3T2nYDgaF6zHgezqQr9wujnTddPMu2ybjcSBNmhpJjk+9UdRNr+q9BGs69+LHOno7+VAxXWI/be0K8vKxXVFparS6I2d9NCfR04lBz0ZHiKy5vvLST8Vikq7zMnMB8HbRQ4ksIqqZnPam+/E+btcQ+jpIH2KtUv2m3g7hC7pH5ponPoKALuCSYGuA6E4U58AFVOorrMIjgYf3eiXQWiQBAicdQlQAX21x08JI+eDZfoGkGBJmTJq5yJAQYdNcUPgsZhAv6B7QNWcv3KKLXzQpN1i29UbSKSkVqqhiWMp/O6b0YOmv8QKx3XdViOPTCbFiwmuf18Z9ZbApJK5naW30W+/7CIM+E62UPhHwdKwvihZDdzGNA8+O+aVD8UbbF2MDKaaL+Ab3jyMMnhZeyFLhQ8QxbPsQXUQbyQR++zCfL3ChAnCejPcUpOQ9//h5ik6+8YsHG43d01XA7JVqo4GQ4dbuBSklf42XKfEjAR38GwBd9+62Fim/+4LEABL09Fxa5QLAj/ocdPJHKzQ06exFf38KPQU718zHA66fezegTgEGitM3puqCmn4++l5KDzgUXQCt2/NjgNZrryu76Qq/HvHwEkOolUY4YlnB9d0MEq+r5HB5+fBj7cZPXcjUof9iPo/Bbus1PNytXTR+rWJ9u60OZG3G9oDuHb1u9FG9gHZVpesd6gwgH9pGS5lxndowXt8JTmOU7hBNPVhrXsl72NKYpLtT3eG8cwJ7NpM4p77+DI5e0JOKvuhZmauf8PAU0KXUvDeqoyg9MMuDVjhTN4uBVeArBY7PfXs9Fly4wYkg+J4UpxhSTNCxKAHQvcIR+AuEYgCIBcszW/w3XuM+XpGK6WSRw4Lqum8hTCZm0ng8EmKvLPwcPU3iv7sBeqwM4+Y+uLdPkfhojL7rvXV5mALObmsshoxBEXOCB49IjgdGzw8qOoqFwXu12xk6eB6qcJXD19j8VqNuCj1WOB1rGgwybVXzRVHeUEyVYi7xwqUIvLGC9yAjGI/4WJ/T4seBGKGoJTZaUwGNahBiBVutol3y1v57L7v+Hrq/DAStsZ7vjbgLgCM669rLCQ/ycLnxmEfjXRZSsMl40OWNd9sOIzrevwAUHaDHsisZUoQsBkau1/9PQPeD8LIJb1eA3o1mfkz++d3+3g5Q7w/QExp2hq29jkkBylVD+889v3STs/sD9O3Gp/elX7rr2SR2sd3a4R7x+sU8kHRJTObvdYiX6W7z0vUASowx7eanaFHYbYX7CNApI257M+4rPPOOjjfsPah73kkM0CTt4/GOXUUDeAO0WVsUIs64jljkjNC0nkhRUnjoUjIYYOyhC9BlSeoa3FzWfarcXAtAL9hSzri3mtRg0Oz65EPNUbVlt5D5xQDdM6+fk1/QGPC6KXwvnGquEytKvqZS2MrfxYyJ11KgHeN2ClIMux2gx1a7Hxv4Qft743mJYT2gy8DyuxC8h63PvaeregelRPCZz7Wqm6CUuhhbTK1e5DKMMC55UxQkt89XzO+BU9uGvAem6/BMnBOv62VQSMgEqKKNBy2th+blDSumbBoN/lfr4lhI8X3cD32yRS/PZ3qPR1W6gjE9R+/p+eIdr9jxXmzweB7DtfDQkUfEnDVv8Z14yoO5X2OMwUdpPA95xbkdAOF6AboHCc+j3XZZSE4F6NLFeo4fd2wQd4wxAHpcZa21wbXdACGdj8vbbwe4AqRu8itAj/exez7oJr/+WbFe6QY+np7+7wCFFzTW8dcozSaayDmRLKi18Hagd3+A3m1sfs3ixkad+ha6oNOYi+ks/vQY43lAgB7LhV7Hxk2sJwGaCqd3ROfCjivKacixc64ufYF7SxcKNyVrwjzvrWsNtvgfheCdOXTqc9eJD4CenFKYpJWoZ8MuLdwnaca11UMloxx6HNrTTT2ge+s+USZJy0kxSTeh1sRo6QQFLm+f1ohLBIkY2j6k5wksPEG4MMG7j58r5a/f2ykqKb4OIYm6BHhA92DE77g9qLFh4JXSdmB+wf3CQPz13Ywmfc4ismjbmlfEUmg+KoLPPaBj7cR0MdgIvAVuWmsP6L6SPc3vhL3QGDsOSvEeOp7vPXSvMLUeHjwFqJ6PPK1x4IYPg8sb7qawuhlvUGjiE9GOxmYAdBS0bSeUuB6ALmH2ilrvaWwC0k4PNTkx7WI/Ovegm8LCe/V6tQPQfcRFURGNQc/y8noxwMF84ghOPFYBeixDooXnLy+/CU2b4aSvrZCp5in90w1oUx4PCtY7+JINrf9FASFU+fuUWawrLia7UF2qIo91jcboUyox7TBHpRT9+np9djFA5fNxLoTr3OYNX8mT7uf5VPfVFkeNLZ6v97C78annn27ypWhgdx7fAvTYofHrpzWJx0b9hpSnD1PHXQOjzoB+nqRPwK/tPHSG2R2goyDXY543kERTry9UaOsNaQ/ojfqW/BP/XF946Pe0Q6KvswiYieehBoc7fuSho1OcBuCBUwym05YEPng/BeSwXQmL5i0Uvzi+0vmCBUHIPOxllqJXqDMGRC1wB4OHiXmhjxWCZ7gY7GJA76Y8mENxVeyeVklRXme3nngs3RSdv8YLgRbd00nHmPr3RAsBepzD9/OEEhegy0DyIXfRyyskzwcAFA9KooVnXl0vsML1GDdoB0CW4ef3actziL1mb+Hib3j4es/zlb7HTmXRPn+vhPRsD2reevb019xkCIEmeI4HF38NZcH1ssd1PuQuGomnZSDht6IAXnnHYBIrQQ9Wmv/GxprlcknURHIohYHxqIZBisWDqvjEy5pXnvjbV857Wum7yinGCtnPy/OW90gB6EmP860agJgfxTOxIub91WfCKfFYx8Qg0yF76qoYt1RVi9Tg4Xu6iz6UVTMey8ywZ+S5SdHHHnA8noumFLtEPDv0SQB0hNwlI3EkS/TupnPwHely0d3rDvwde9gxTypCt53e8/r6Qv2aAHqs6z3v+AhDvLbEJJ5jsEV/6dCYj7cbnwrQtPtIsqOe+3jNtr0htSRAl3Ma62xPH3zmI4B+/Mk6mdVrnX1SPKCnDZVUAK5iYWyTCzyKbeMdgC4PPQ7NiEFV5YuBytr0gI7rwJQSPDGWlDwUuxSNV3j08vK5FNDxGe4vxaPv+8iBX2gyQdjrKyLGiknPu5iijAE/Zjo/fjJQOFGNAsBW2Fs5dD++7Rio2/vdlI7udbGQobb4+KpIzzQCJoW1fYTFr6eEudtv76Hi3h7QNG7v4cZWqsAL39UhKPJ+ZRx6kJGRJT7yIW+tla6H9YotYgpT6X4eFPzfAtbUQGm12Wdd8/DpJl2D9zzdFJ2QYYdte6K5jyyIfyVHHvA8v94fP8ig0Hdij6BU2mAOHe9r/F6JQy4hU4pEaA31XMlyNw+Tyix0gos9P81Zh7t4HvZGmvfQvZKVhw5A1/hj3sE1PuXgwYb32iIk/9rOqIjlK9UTyoe6quJYhn3RoJ6fgjeOEe3pTcOwUu5+jbwH7EFf4/WAF4OD+DwG0dS4oXOVTUPusf4TD8Z6U7LlAT0em+YKmb3Yj0+5xbonXpML9XDneeB+nTyt9T3v1KVyE84j97jj+ez+IgwK+IuXdF9tEQYPgkd1HwAofpTiilOm8Vi98+Dnn/B/25roFOp+eEiXiuR40Fcz2VboDkDDe2n7Yxhz3kNXDl3KMvX+3IEmEmpfQIMx6LUmJ8CTAsRrMDSEUsUxUiz8Tk+R+47p6YYwp8KzUlCxJ+eVIbLXcXP6mKk1xlgZiLjdANMTXh66vFofTqGHDAvRKQSvzLoJQqxc/Hw8I15gvLibeYUED7Hb83UvFWXhfqKllLgPR3bQ1YV35CHrfj7nrXX2AO29UDxT641nokAOvzEmWa4yBKUEpQSkYNCYRbzhQ+ukTxYh70YapvIKUNd6j9ArMipPMxvo6+/wrnSN5sT98e6kOc1f91dvcu/Je8XuIzyaBz4XnTyQxt4VrsPhLBeMu6NILelUlRo5Yauc+Af0hUxpHURnyUMM2DEPesDvZvx6QPeAlEZQgkHkjTGtsffQFd3RZz7ScSEQJNyKHLZSErFcaf7eIPKg5a+PDWJvEMUe4tbYk25rPuSucfoolgCv27O30wXewPWAH+sT5dDVDDkG1BScIp7AfbQekkONLwZV8P/FfrpFEL3uurh+TYri/LPvjyZev3J+7rS2bvwZh/wvuH9oUqTceGqoIsweakwA6GlUMwC6MC2O9mntfMTaRxBFSwE6cuhe97J7athyjdw5dlEB49g9MxTZAnNU9a7zI0RDVrmLEWPCSvEIxHBdLHgCXim6mDHikF0HQaGQAyDi3nG+Uda9V0IdVnJo3iGFF3sRFHp3PGQM9ngtC9QLnFcg3ZgttQ5BYBRFuW5xfnwYT6zoNSYxpj8ezyt3hXRiD6HDog8nKmHBBdi4vzfAFHJXcZLqExRVwfOVx5Nwek8an+l+MrYU3sWztNPB5+ekMEA7AQruCSHAPbSe5XK5Y491rJDwfYxfChKvfT5ffQzikLvnJRgkSBvhv8bTURSYzTEPpWJNnT+sYjyNX9/1AIjxojmS98hiwwjXiD/1Wexlg4YyriRHilZprJ42ncYedmFseegpbwbvMw0VhsiSlJ6PmnkjKv7br6s32MVH7EYWwv2aqwd2b9x7MEwAu9WRQ/d00RzV2EdyJKDXtTr3QbSNDXd/T9HC64v46GRvSOBePiTeDVDRWItHoYbmLH69vRETK3rJvzeqpWs8SHiDRXRN50QjHaeldepl6Wv8BiB7msQ0jlMCijJpDJID6U5vOOrvWP/Gcuzp1gmoSWOfWH78/aRDY0NUtMqFTm3ddH+MVzFvUGeGinIVNqbrFACd+hS9FrRdTa3JXaFrfF8vQ15m8LdP38KYKW1u6UDQHD1ZxIPatsYtav54ZUQlgsONPi085yukfTKXPvZBbS2AmCxegIsBesxkMUPLw4iBntdlzKpuH7dXfFpAX3SlcabgGw408QTUeLyR4pWsrtV7scB4xhUwxd9JxxFC7trwL/ppfGLGeIHFNPjti95EZykSLL6vQo6VtarcYb1540c5czAGBFYKVx4ifus9XCOlJW8CQkxmD8dyClSUDlHYWesVKwm9L4NQDYgEjmJqX5/hQcrTW4Cu8WAMYnjuAUfaJoCV6Kp1w3VIGSgiIAFPrfZwTC8AHXPGuGBkYD5smBOERIedyLjR+7gORXF+7OJ/D94XAEG0DUypAK077ivDxXsY8XMSOiWALgPQpw00Fq0H6KGaAhni8dgkN378XkHHypbH3QYw6wDKELWSgeJ5d2t9k2OS4yp3f60HEBl44itFe7YDc/++eLSbrvBy6wG9mz709KJ/ycPgOjvN+WcICHSv2DlRSN7P2UcBt9NPeEbSAhd7+bscEBV4N/ZQve7B316/eINLPC5j3wNmDNjddHt8TTc+4+EoDtBFA2+QeHyJ+ZC8yiKyJIfu17sbyHZ7L+0q6g7xoWyEFsMEYR3nzPB2EiKXDosN1pi/pJdl3HWmLM1q1S39Ad6DPkkdlFCjRfD22+Uc7jFCxhayCQ0yhx5zfZKKDXtpY8GTchTBvPB64IqVpZRHDOie6AB09MJWL2ERg0QMXi+Uvl9IrzDVVcwDQHytD8PEwIzxe4HpZuXF3/e00rY1WfkSXg9oCll2KIJo25poru95QPdWvu6R0j0cLakTr0BzjMFvDYTC8MznFbq8do1R4TGfc8cz1eFNXpn3+kRvzz9+/vi+0i64rwwMeeveA43nJwWu9+MITuqhu17fMS2lkKQYOhQamTs57lQNIgDomB8AXuFIX9SHz8QnpEPot58amWGwGociWh6M/Tzxd+rthi2BuFaekniKyqvbOY0GD2fLQ48jJZJb0VJrLECPDeBYEXuFFdOWwOrGJJnXd/CMOAfbCSg67W2rStcrRPztUzLe4Nc4lfLy9PF0ig30DmNB7WBdl7FUMbr9/93BKMnhw3uL9yb7sVyMvn4ssf7VuL1OkS5OHSx6aQmgaz39GklXxeP3z9pufb2+j404D55ep3pax3zkwXTrbxiuyaE9nhbifU87jxsd44/OIxd/6Rrx+3b8IUD3OXSBeNrZL3Tq5HgCVirCFetnb9zgb1znI4gy6JLrktavmrsAXfrGp3Q7Nvf5rd4hh57y7RU3PrQj5O4BXAPynqP3APC5vEhcg7+l/KEMocilsL3CSxcvhNwF6LpGgE4PCK1VuyqypCrGHx/XTXhiZo6Z0Vug3jKOFUvMUBQ0t20tZkjNReDnv++ZW16wf952gO6FlUIGg6S3h+NguAZ7El2zAzHbdh4Ixqbn+/XxSkRK2TMmxiGA8MIVj48KH1sr6vW026C8cnjAyi/7NRJjxr9jZc7n5rJJysadthcrNI1BwOoVJdtEBEBXlAKAjr/Bx/rbh8PxXNGMXjHOY3etasWDUlLeM+sGiF7etO6ir5Tt9mDOzqUdjTW6yYr3ND09ZNBtp+xwrzhHGhtdaIepOSjSIBooauB5SyCTrEdyUMrFDrcQL4omnlfwHnKOHSAddWr0gBPLIL8XzorAc8RjGr+nW7c14LkKOP4yWn/vhXt9022cMp79d/xzxWviJ8kd5QM5VhxwFYw9b/zpub5K3fOknuEdlm401j1jeRRd/XfidfYGRSwPCS0QIUgA3es/r4flbHhs6DBeeDDKhd55N0CPsSCRnOQnbpvLyJEc3bDPm8ZCcDZjQI/lQuMF/WNA35L5pLFMDOhpXUNoYSwPPeXlAOhc4xjQr7zpYQy5e8b3nioI463WOFeEiUmQPaArBxjf2wsVj0t0+9D9QmrRvIUVg7FOBBLxNE6/cDGgxosqhomVsl+gWBGkAqcT0dxNYwvNC6eY2o/Bh7z0XXxHDOM/jxUM9ymiF3YAGR8aloLyQiVGknLCeDzN9J1YCek8e2/Y4W+MzSvcbmAi/og9YNxTHrenh+cBjEMC4YVC4+dpYeH43ZjP9FpjlOL0ighCi0MyeEhLaFEKYUJUCeNF22MpeYGtaKjXMaDHvNINHHRPzNXTHPf0hofA19MnBoUMW61d2DrVf8eDhWinqI3WOv4tOsUeSKz0/bY1eVb4ru7vjRM9g4qREUGcEQ44StRqzD/67gVyr0KmUEPSoVOi+3jj1PO9ZLFZT3jYA7qu88aqH5/GKQ8d/CP+9AaTB9hu84vlUePw66Wom97TXLku7bbVatWOxjKx/tEuAQ+oXoen+VpXBO2xQPozXhu/lrre87XG4b+vMWz9Tjx0r2tjXX5/gJ5H17Qo5B7rt1jn+9cCdEWa0rXV6XWwmEPzG8p8VC+1HR08oKcRFcebiaxgDS8EdO+h59Tr321NRGRaOXSmXXzI/WI5dL9AUj4SVC0iGE3MLCASUIgZuwkkCadTxZzH5++lhfdM2iG8YdtaN0bSdR7QY2WYAkOXw1+2YwLPlAy1h8MYPFN7gYiZuIOZQtGXn6fGpBy3PCQv5Cl4oSgtnJYkyx2f+X3n23l5uocMNjxXXqoPy+P7CJtu56F7I+VCgU0UN9ZUeXmAJK7D6+0AXeuJ39rH7r0/AQfPIcfhCKH9qvjEK2S/y0FAovXhPuZqjXlQKT7ce2RkhOPDwUQokvNKWnTGvPid+wm5x2Dj+URgvx0g4fPtFKLm2GptHR/aDYgktzGwelrEY/Lgfn8GsYrS/P1xPxnksbLuBMYE0H0OvZsB7B0KD9DoAcGjaqN95J6eqYLu4rnjOuwr5pGsrke3p2N8L3+/uLGMZE1zx+9ujVu8DhB/ehCKDbBuQE9ZYyExjpDdSll4Z8zf08/J3y8Fj+iAGI1R6+GNG621p7t4yDtGokcHzTrWYWvbWsyDF9O/fiw43EcGbQyuwiHPg143B8ZJdojEUWCAuOQvADpkwR/QIn0T85ifizdIvJ4XoCvkjs8YZUUr69Cwjcdz53Nhe/TWgVU+1fz/nEPv5jXHXkSqILsUh8TE7ABE11gG1/miHSkcryji8FDsoXuFHjPbdkK/nTKLhdobJenChG51HQULjhPFUH4umo/uFytcPRegDDpLIcTeAucaAB05dNFPgK7XnsnjceAa3FdRAIXnfDW7wDg23HT/GHC8ssDzVEgHrxc/6+vrBEidwiZF6pWEV0oe+D3NGAGCMRMA3UdaNC+9J8PBK1ryNSpW61CICaDr/mNjYwT01dXVtDree7R4tqJRGEOsOD3P+xz+/fGn50UpCcma1s4rWFyP1q+xh+4BoRugS468MRcrUNFCRVUysi5QiK5TJD7zER+taTdDL7l/0ifb9+Lu0A8hfeQjQ5o/DatWcqoiIjXdlCreU4TGy0+6Dgi3s7gs6cXv5yZ6K0LYbQ4qilOFtPjAe8D++FrdI9ZF3mHRNRqvB0XPA3wG9S3qEC48vjPWu930l59zzJuSS68HvbEV86ru5XnAOxkxfyWvk7D7BTzlLvZGkl8DzccDerc18vvkvaGaPkJHT7s8PmkRDmehfsPRsyFqCkCXXvc7FGL9rPt7vab1E12wDx2d4vQ+5gp9kspQaC2uKveUT4KHTj0Xe+iX/fxD0pC7COsVqkKR3kvRCUsxWEBEqSxCkY5CwfFi+uMWaaGGinf2rA1HIWKSibAn/XNTyy8UgqXbTfj51gHzfhsKPvIhe33mBYpziMJNXjkIsLopY6okVVNEx6LyTGduiwgLFrZBADxwDjgPVGiZ5drBOgwKBY0FwBwe0NVABukJ/NfZ6exDrEKqNtogJq14ldfTHvREdjKJJxvOQU6VrfoJwLPvKTKUU6lW0zA0wtLYGiHgJ0DgHkiXNFtpL2/dnxX/eSibZB/n5voG6TvQ20fGXVtb45qw4r1eN/RiZxOHEOIiD1nb6pnkfHgKJEADtApzxTU4B1570Hm+M5Qy+wIk5wNYIccKeKwftha1anU+h3PJ56zWSmoO8NwsQvsoXkH4vd2mhw6AX15eJs3U75l7PnEOO3YGZHOGo103a8m2taJlOQbmhK1t6E6A8ff0h05iOHcb/wP/8rz7EJlKG6QEryBVPGqcBA8iRCFAV553jffwrHCu+5ZnxN6LSeQg6EulZST8kBd1xqo2krPUJRNUiiF/qPfE+7H3l3yejIdbe1Dk4w61wL2qoegVY+Be2uAJ84nIf3O1zVphvARYHFcJfgiGFnRCHTIeaMAwP9YBzwqAwHXE2PG9oE/AB5vVSvK9wAtJhqKdnONOYyQUlCEFED5Lmlcm73P8oVMX3/MAwJB3LVGqNI6T7U34nVRJZ5Oz4nUQTDhdkrqBZ76H41+jc+dBUz7LQg0D1jmcZ473k85leZ7HncmiXWgrrSPp2FMfqvC9/qRhFk66BJjmeXznloaGyo0NwkQXJ6HhpLJ+K8WDGhbpam7fC7diOgzHjzbrW8/DGoG3Uh2Ie+YSJarDY4TxIfJZZ2OVZC2oU7TG4TxwnpZHoybRD7qORxpnszTI1csT49Ya6wz3TC6RQ61raqgEWVVKSTo56WyYOCoEdFe/sB2oS55FV+ESQu6sIYgOd9JWOspPrZrm+bsVxrHq3m9bu+LxD6erp0pN75FrIAh7Li4u2tTUFBXfyvIKGXnvnj22vLRkk5OTVKQgPoi7srZme/ddYmfOnbW+/n5eC8KCALVqlf295+fO26H9B2xpbt6mp6bs/PKijUyM26mzZ2xqZtqWFhZtbHSUggfhgNK4+5577JrrH2iz8+etf3iI5yAP9/bbwuwslTAULAqZcEY5njk6NppUEAcGJKHcUXtcmFoCGN448QyN9xUCkWUGQKKHhi5jmaRKGYLL7SOoes1lU9CV4qZl12hZXzaP0n77129/z4oQqLZZbX3TikODVHB1gEU40hMLjyreTC5vj3nC42ylWrLdlx6wk4tzVmrW+ZyRnn7LW8bWlldscmzc2rWGbayu2cjQsN32N39jPdZjFasSAJ/1nF+yYn+fnTxzmvSDAdBX7KGxVGsnSrMZBJrdkSDdjab1FopU1giXD42O2Mj4mP3szjvswP79lm226ckOjo3gpA4CHLsYtdoEOKs1bOn8vB3au8+W5hcS4UfdReh2hMZCO6ambWN+iWsNRVfPZ6yE7ZW9BZ43DuU9kuux+mbZ0Gim0mrY6ZUFu/SKy+382XM2mO+x8b5BO39u1iZnpm2tXrGF2qb1jQ5znzh4pLdhtrm0an09PdY7OGDnN1ethbm22tZXLNr68opdsnuPLc7N2/DQkPUPDVqpUibwq+gOSiDfzlgxk7UCSpFyWVtpVKyYy9twM2d//8WvUaEhCFyylj3tV26xJhRGq209lnwHvFJtNaw4MmgbtQqNGxoCAK9szmrlCnmIIFTI29zSgj3ooQ+x4yfus7XVNTuwb5+tLC7RwBnpG7RsvW0f//BHbLx3zNbqq3bLs26xnbt32dzygg2ODdt6tWy9Q/02vzBvU5OTNF4w/vL6RgKwfT22vLaW7Fdum83Pz9vBAwesUiqz+h+GF2RqZWXF9uzZQ0UGWd6xY4cdv++EDQ4PG8yYPPC23rKeTM7+4s++QKMG6n3TKvaK177Kzs7P2fDYKDv74Z5r4Jn+PquWN2x69w5bqmza3PIilfL08JjlKw3L1JusZ6hmWrbWrlumr2ibpZLtmJyy8sKKFdpZq1UaNjM5bavzi/bxD/2J7RiasprV7Fdf8XIrtRvWHuix0wtzNr5jmmmjyvomx9iu1BKl15OxweFBmz11xqbHJ6xZqVlPvsDdGL39fTQKS9UK+QHvlTY2bbB/wMaGhm1xYd6KPUV6VRn0M2D4Pm+FXMHylrVPv+9TVreq9Rmas7TtBS/7ZSu367bn4IW/rKsAACAASURBVD6bXZxn2+g+9mJHP4xepnj6+we4NxlrtbSwZP19/QTwwb4BW15Ysj/94CetaU2rVMp261t/3zYaG9bINW2zUraBkWGeXgmdNdjXTz0AwwgyjrWFMQ2+4jXZjFVqNesv9lu5XKEOh4Fdb9RscGjIFhbnbXx8PAAgjmhNtoiBf5K/E+dis5UYwflWm/psdWHBJicnLN9btNXyprX6CuTzDLbWgiOaZsPFfmuVataX77V3/8H/B3Pe8pazX/+NX6dTUejrsdPnz9mOS3bb4vqqDY+NWLmyST0wkO+xXKNJXTAyNmrL1bKdX1y0g/v2G/cbNFvUU+OTE3b63FnLMYKXs1q9Rn023D9APVzbLBu8e+iSbH5rZxD0E2RU/4v55Phu2sj+PPJQlKjtbXH0QsZvvG2w07mFw9fuSBsx7B4OfOJOoHq946x0Gd8M2YcanDQFiW3Gl990gza5pZaXt8ShQGfPnbNdu3bZ+fPnbWZ6xiYnJijUp0+dsomxcSrp1fU1G50YtyrOVy7kbH5p0fbs3WsnTp204eFhhjCHBodsYX6eXlJPsYfKeGpwhMpiaGLMZhfm7dKrrrDb77iDzxgCc69vEBz60GWsULCRyXE7duqEleo1Gx0ZMStXrby+TmJD2Hv7em1qepqKA6DLhiIhROF74yaWXOJlxh66B3TlbrWgtHBDERUAnVXWrRbHCOuTh1WAKTJtAiRAA68JkM229VnOspW6/fB/f58CYJWmWbVmNtAP8xUhBQJjs1JNLGLkaTOJR3rTU59kG9kmQaQwOsjFHswVrV2tJ4aPZezciVN2zZVX2Te++nUK3fLGso0OjtmNT32CbVTLpB+8RwDv8NCwVTc2E0A3gHoC6IywWMYKmaxV1jZsZnzSyhubpOX41CTXducle+zM6TM2PTKWFDj1Fu3wfcds36UHbaO0ye/DK25slKk8907vtHOnTtsPvvcDy1neEFN52E0PJ7hCuH70v75PwHvC02625VrZ5polywz22uDIsK0tLFluo2r7ZnbReGjkMzZ+YI/96Cc/pqEwlC3a3NETdt3V19o9x45Y/9SYVQYKttmqswoaQNNbadrU0KgdP3LUpnbvtJVW1ayYt0GkAuoNO7Bnr/3Ld79nBy7ZZzNT0wTQdi5rhYE+Wvg8xAGA3jIrANQta+1cxlZaNQLxRCNv3/qLrxmSHwD0dWvZU150i+UHAVoVy1UbVCS0znMZqxYyVm4mgNmAUVlv2HDfgNVLlaRuoJ0YWT1DA3bP0SME6Qc84AF29PC9NKIGij1WW6/Y33z2r/jMlc1lGx8YI6//0oufY0sbqzY0NWYbzarl+4pck77eHvJgFsDTaFpPb5/VCznbqFZseXHJLtm71w4ePGhf+sIX7frrrjMos3PnzhG8YZifOHnCJiYmGL04evSoXXb5Fba8tk6DJN9oW6HRtt521v7ys18MZxBmDPsuXvyal9r86rIVcTIewuxQsOWKDfX3W6W0ZsXBPluolyzf30ujGPdpLW0Q2AGiVRB+bMDa/UVbWFok0BfKDRvM91q92rKR/iH74sf+nHTA6RAMs+d77HmveLEtt6rWPz1up+bOWW9fH+cPfnzoNQ+0f/qn79rY7gk7N3fObnz0Y2xzedXmz5wj7+7evZvPgiyubW4Q1IdHR2x0aNgWzs9brVS2nTtmCIAwTnPFojWaiJgVLAcZb2bsM+//FI3teqtqa+urduvb32r1XNtOzp8z683b/v377O6f/cwefN11Njs7Zz3FXurJ9fUNmzs3Z9dfd70tLy7b0vyiTY6M2yc+8HHcmWoC/8utsv32ra+30/Nn7OrrH2h3H7mX+gigWC2Vbe+OXaTV6ftO2O4dO214ZITAD2NiatdOKxSKVtmsWC6Tp/GKqFu+gMhTgTpgc3MjiTTQ00fkz2iwysuGblsLhxONFHuttr5he6an7ezZ01Zp1a0O53uw11rFnOWxDbTasNHeITv8kzvsmv2X2R+97Q9tIDscZtO21dKKveOdf2grG2s2OjNhK5UNq8JyzWetUi3T+RkfGLSeVsZaaMiSz9tCtWQzu3fb2tKybSyv2sjAII3TjXKJuqVUr1KHIOq4srREHTPSN2C9WayM2UYN99kqQoZ8eoD0NSQXAHqzRWO+Wx8CYahPAwjM04gXoqpo/xp2auD+2q3ESIzb8qY0WQegA8BD0bpqzwjofICa5EfFEZg0PQYzKhp6wJUKPeLeYo+VNjYI2EMjI3bv0SMkHpQ+vMDJ6Skrlcv8DjzzSrnCyfcUi9aLHsiNpg339FmtWrP1SskKfb0UntHxRJBpDff20duE5b64vETQB5jA04Q3MdLbZ/3wunp7bWFxkeAHoF3f2KA3x8rvoF7UeYchlgDoCOP4kFRH6NHlgOlZIuQaATr30YMloewRCsP2F4SE5fEmMcALAP3fvvPPQTiStAIAm55tDn4N/oWoSbNpK6ur9IoR4Hno4x9tNtBrQzMTdsfdd1lPNm97du6yxfPztmt6xiaGR+2eO++yH33v31Jj8HFPupEhaNAXDJ7rKdKCPnrkqO2ZmuF1MEAaiDZkkmgF170FARqyVrVOr3D//v1kvsXVFRsaH7X58/M2WOjh+m8il1vI2cLaCrdy1SpV6y/2WH+uaJlaw2obJfvuN/7BGtYgoN977qjt33mIwL7RWLUd+RHO+bE3P87a/T22aFUrjg5ZpVa1VqVmA42MTQwMM0I0t7Jka5mGjU5N2MbSimXKdds9PG5zp8/a3gP77Pj8OctPj9pyZdN6enutsrpuY5keGlPjo6P0HBrBc2jV6zY5Omr3HT5CMO/J5e383HlGmNbLJVrwUFwCdHg89NLbGYaJ1wKgj9dz9u0vy0PP2Jo17Sm/fAsNAijAwWyBgF4pl62Vz9pCddOyvUXyLU7LwmcAdEQzECEA8MHwAj0vvfIKyhNkCHx2yc7dtjK/YLf9+V/zqj7rsSc++fH299/4O4NviO8+/+W/bKVWzWrZlrULWSv0wHCoUeYapXKSIigUrNRqWP/wMKM18AbvuvNOu/aaa2xhYYHAiKjcfffdRyOZxkg76a8OWRsdG7dGq01DsgA7FIZTO0sPnR4c+MrMnvuyF1q13aSRojRcvVplZKQXqZFizs5sLNN4QToD92gurtuO0XGmPZbLm5adGLK+ydEkPF+p2WgOnprZ8OCofeg9H7B+K1irWbXfes1r7X3vf7/li722ZlV75Zt+284sz1uuv5d66JJdu23hzKw1N8o2PDRoFasZwq4Avv5CD9cfxjkiETBA0PhqaGzUFpaXbGR0xBbmF2z3zp22trJqgwN9tlFap6dUxK4NZgUKlm0jMtWyT7//k1arl22oMEDv9uW/8Qpr9+RstbppPSMDjJoc2nuJnT5x0oaGh3B8JIswZ6Z30Pn58X/8xKYnp6yv0Gt/8u4P2WZ1w0Z6hu15L3iOfeZTf2p9/X1Ws7q97q2vt4XVZfJLqVa1S/ZdQnkFnw4Uemygp9dWlpZtdGzMjp28z3bu3WPLm+sE9HatZUMDQwRwpAfHpybsrnvusssuu4xeOiKYTO+kYA49l2zqauP9vj4bGR6xO3/0Y9uNSC0MteEBO37mhF394OvszhNHbWrPLltaW7eVxRXbv2OPZast+/Db38coBozf1/7Wb9hH3vdh8teZhbP25rfdavsuO2j/dvuPbWL3jNXRPCmXpJfgwOTqgUfAT8ODdJzmz56j7sMiwPmcW5in01K3Nj1+thdvNOmkYJ1h2CEC1ci0DMvla1XSXHVo+Rx76Ko9QVSW0ctoH71PSfhdCkpzpgYDMDcknWQscC86MCvsYd9KpYXGMUrNqveGA3RucWTIPVglsbcKoSyXynbF5ZfbvffeS4Ij7DY4MMD34W0jzAvhRzgNHiPCVBBcADP2SOPmCIGMDA/bxvqGTYyPW2lzk1buA66+xs4cP0EFgVDpidOnrG9wwBaXlugVkODVmi0tLlohX7CZHTMsgjo7N8tQ2MzMjJ0+ccKwdQHgjbB/T28Px7G8ssLP8eyQ6EjyXO4sWbatzOVTQNcWDg/qqeXjAJ1hUhxIUyyyMQ5zu/BSkENjd592CuhJp3FgXaeH/u//8C80M9YqJRvoHbKT509TaRYTv52KGsq3P49grVm91bDZxQUbm9phl99wLeJoNrNrJ+d9589ut6uvuNI219bt5LHjduynR6xhdStawa5+yDV28NJDdvb8HEO4xYE+qzYbNIywrgA7iCe8RgAUwIsMiRRCMwkVIwIwNjximxubDD8jNXL05H0E8sFiry0tLVFB7L/8UlstbTCs11Mo0nNdm19iyLtZrdnff/0bVrQee9ItT+Y6n19atL+57es2ZP2GkrlHPeoGhgLhYS+2qza7vswoxf4du625tM5UBdIwC+ur9LCn9+yisVGot2yqdxAl/+Sh0T07+P1mMceQ+1jfoPVVW1ZdXmdUZ3ZpwQoTw9Yu5Gx8eNjOnzlr115xlR2+8y7m+rG+MEzvO33KxmamEkAPBSiw6wnolmXIcbVZZQh3rJa1b//l1xiSbGWytmoNe+oLn8UwMgB6onfQhnr6KDO5vh5bb9etODTAIsH+3l4rZnLWly/aAjw17CooFmiAIVyJSAFoisgW6Hj2xCn7l//1PeuxvPVY0V744uczxIp0wh+/973Wk++lcr/plputd3TQqu2GjU+OW3mzZDm0O87kuLZQHCMz03b73XfaoQMH7fTp06Tv2Miozc3N2eTUFIFtfWPdNjY3bceunba8uspQ8YGDB+3wkSPW1z/YCeiWhNxZqGcZK1vdnvn8Z1vf8KCVa0nXQkQl6hUYJ6itKFqhv8dmy2uMWNQqFds5OmHZtYq1S1UqZ6ZQmmWG0EFz8OOe4QlrlWv2uY9/wdZrazZZHLEXvOA55Dmk3L70F18xlAuuW92e++svYkqI+fBGywaKvVZAqmhlxYYnh214eMiO3n3YNlfX7MbH/rz9+Ef/QQ8dXbtW1tesXK/ZVddeY7ffeQc7D25ubNiVl19hd9xxu83snCI98kXs2kCjnTwBPVs3+8wHPkkPfWMD4N9vL335r9EzX6uWrDDcT11UXd/giW081ZC1QABPAHuZ0VCE73/vd37XerJF67WiveRXf8WmJ6YYGf393/s9q1vDqla3//bRP7YTZ07TAMG63XfsmPXkCrY2v2jXXfsAW15YpH4s9PfazO5ddmr2LMP85bWSzUzNMJJ6/YOvt8NH7rWBoQE6T0gnqAqfJR+IrgQ5SBK7GavUERnM2u6JKaY+D+67xO49ctj6RwasgWDlQK+dW1ywXLHHJsYm7PzJc/anH/yYDVu/VRsVe+9730ds2b1rl735zb9nQz0wZs1+6VefZ/uvOGTnlucZCYMDWS2VrC+TZdRvanCYoXR46Iie7JiYst0zO6gL8QNjDEBfHOqnnoHeGh8dYzoFaRXoVm43ZKu/xPe5mDetmgoVPEpHAtDTGhh3QJCMABVl+u8pnA/vHDKCseFzeeT+/As5kN08dBYMxoB+9c2PooeeVP0mzQqSpUq2h4KQx48ds71791q5VLLTp07Tgj98+LBd/8DrCCJQgGMT47a8tkphAthedc3V9v1/+Wc7dOmlBPyV5WWbmpwiOMN7Q/717KnTNtI/yDD14soygRChRVipAAlEBOAhwDOpVqp2bm7WHvDAB9qRY0dpUQ4ND1s707ZSKdkKhXzr4NCgDQwO0quF1UPCJpULSfFBKEZiCD0Aum8MERMO96XlEwAdn6d7m6GYEG5DUVTIOXMrCaoVrUWlCutyO0Bn0ZflbKW9ab/+ilfYvUcSowlWJpT7WP+gff2rf231csVGhkbI6POlFXvui3/Zzq+t2NL6KpkAecbxkVGG2WBYwMhCjQKABKHS2fNzlinkbb28ab3IDdcqBCzk7uDtkE4oIinkkoIyFO3B80IXo2rDLtt3gMoOYVYUsT3wwQ+yH/zbD22gv9/GB4eZ+2O4tK+HShkGF/KwiBoATOGpry2tkAd27tplZ2bPMULQM9DP0BgApjy3ZHtndpK55zfXbKNoduCqy21+YcH6s3nrKTWsXa7Z+tqazezdbYO7puw73/8nu+ryK+y+u++1B+6/zPZM77Af/ujfLTfUZ+W+HD38s2fP2tWHLrOFe0/YRP9Qkrrp76VBgMK7HArRGg0rr23QO6OAZjJ27vyc3fBzj7K7jt5rLcYak4Ib0BdhO1j6kJT1eoXgPlrN2De/8tcMybeyAPSmPeWFt3CsG2vrtnTqrO2amGb6anRygrnd+fUV8jA89Ea5yvqHydExGlMwFJH+QDQB0RmMZ2hw0C4/eKmdPHrMdk3N2OLsPJVpq96k4Ts8MGjLS4u2d98+eh7z68s2ODlqy+ur1tvfy5QZnnHloUPWrtQpI1VrMRqB/Pzc7Cx5BikwhNYB+KdOn7Yn3PxEO332rM0vLtAQg8GO8HO1VrdSqUJPK99MQu497ax9+c+TkDsSN/DQb3nJcyzbU6CMw0iH8YA0RKtRt3a9aotry9a/Y9L6R4etiULJZsZGrWBLZ2bpoaNuZL5RslZvgfwHb3o832eV1U1rNJAvHrBGqWI7J6ft2L1H7IorrmBk4/zaMmsVatk20wowfqcnJu3u2++gkYkIwer6su3YMWMjg0OsQzlz+rRdfdVVlPHTZ84w2gjAQJppYmqSUQ2MAbpmYmLcVlYXk+KoXN7qALds3vCv0Mzan33gU1Zge9MawfVFL/0VKzWqtvPAXlsur9va+jrlB+FsGE3DI6OMfFx11VV2+PC99NLbMLzKVRsbHmVxJyLQe3fvsX/6h3+0A4f22+j0qB07ddzWypu277JDNEDg0ExNTFijUrOJwWGmmagfYMBNjtuZuVlGtxDaHx8YZYQUeuLw0XttbHLcZnbOMMqzvrm+1TwL3jALf5MUJeuu2llrVFuWbZrthPFXLtvJ+47b8OiwzezZyToOGNWIAC2trrLWodDK2WCh11ZmF6y30GOzc+eZ5gEWjI+PWblcon5CtHCtumnTe3fZZrXEQtzN1VWm3corq9Yf0gSN3gLz5DCyVxeWbGp8IkkB5nOM+vaODNnyxhodBbyPFC5AfWxgiHq92qgRQxTK9oVt0v0KdWqni3AFcgq9r/qztJjVVRnKQ/eArl03DeDt/yOgayzpzo8Y0K950s+1BWhNFCWFqm+EVAB4AGMI9sH9BwhcEPT58+ftu9/6Lr1AhNzHB8fs3NKcjY2P23Nf+Hwy+/rmhq1trBOkYdVCUfzdV7/B7zSadRvI9dvDf+4Gen7f/ttvsdBDNZLI+z7zmc+0/oEBW1hcYD78H//xH2m9Lawt2PjwBEM+1z/iQVazJsOJO3fupGe/urZqE6FID94PW0ei53fo7Ob3jfO0JFR5uk5P2ibhLTaGoEOYnlsLUCcAYwD5T1jn2J8I75zVqEnjfChjeLyo8twu5A5AWLYqC9ye9UvPpoJFwSDyi1BQ8I6R9/38n/25TU1MUchK7Zo95gk3Wba/xxZWlhkxQQpj9uw5hmN/8O1/tqpVqDgHC4Ok010n77HXveH1LPBCyB3WK0L7s7OzSZgKYZx8UizDv5EvRj6w2Wax2eK5ORpesKI/+fFP2/G5E7ZnZp+V2yUq14HigD39eb9odx8/yuKjXXt221133mX79+xlDv6Ln/u87RhKQrYLpSV78tOfSlCDBQ1hnD152u767r/b2tqSjQ2P07N6xC8+3lbKm6RHc7Ni//w337RBKyKbbYubq/bsX30R6y7+7COfsT7L2/y5k7Zrctp6Cr32zF95ri21q3bi/Dnbf+AAAf8hh660lXPnybszl+yxz3/1r6xqDRuyPiu11uz5z34OC2a++rm/5DjPby5acaDfnvbsZzJEDoMHSgXhRuxMgBjD+IABU2xlbLhq9s2//GvSDdcC0J/2omfbvSfvs5nJKbtq7wH76Ps+aL2ZHhpmx1bO2Dve/V9ppDK8a1kC0h+94w9sZmg62XtqZs94ybOSUGqlzJA4coVYl95cwSZGx+1Ln/1SskuA19etxwr20Ec9lGHiK6+7xg6fOGaVZo3FjBg70jK3vun3bLp3nDKH2omb/9OTGEH7n5/7q9TbSAA5Y69/2xvs6PHjVuzvpfGKCBnytGdnz9mBg4dsbXWDtEDIPddoJYD+3wXoOStZ1Z75nGdZ38gQ0x8o9nrj699gUwMTNIxQvfHGt73J7lucs8161Qq5nO0em7I/+O032b6xnVyLEsLK77zVbj92L/PDE0Mj1ltrM3plmZytrazZe9/9Hts5NmP1ZpXpuoH+YfvPr34ZDS5EWQDIq2trtmtmB4szd05N20f/24cZ8Cy3N2lEvfKVr6QD8Z53vsdqrar1ZfutEfTSH7zvnXbX4Xs4dxhYP/jh/7EHPfg6Q8kMd2JksOe8wXx0MVsgcH32A5+yRq3MtYLif84Ln2tDE6P2O295s81M7uIaI+//kl9/MXUdinjBY3ffc5gFaUiDDvYPEtQ/+J4PWLlWsqHigNUaFRaUIW4EWX/Vb77Gdh/YZ6fOnaUHjmhKf0+vzc/O2ac/9gmm5eDd43nP+c/PZwrnJS//Nds7tofRFWgufPbO9/+RnT53xkrVMg239dKGDQwNhqJQ7INODtRRzRHqBD75bkQhsnb0xGG7fN+l9p73v8ve8JtvYNQAd0YNxcvf+F9sYnLKVpZWrGh5a1calm+afeJDH08r0MG/1WbFXvOaV1uht8d2XrKbBZ3nVxYJzMVigcWQv/2q19rOfvAO0jkN+823/C4jP+96xx/aWHHYltcXbWJogsb2i1/9UtuoV613eJAR4M1yyeYQmh8ds+mxCRZ0Zwto39zpnXtP3efC5UUrdA7Hh4W/0bZBgS59s9CO21e4C4zloWtnE+4fh9xZ1B3wSZiURtS7eegA9MQ7bxoAnQVe2psZRoaqzo31dd4YofJTR05aqVHiZPpzvXbs5DE7cMlBK7eqDBs95GEPZQHGjp077TxyGZubLPz52Q9/mu48xDNuuvlG+843v2PHTx6zSy85aA0UMbHyus/Wyxv24Ic91O66/W4uDhhuo7ZhQ8XBZP8qik2sZb9wy1PtJ3f+zKanp+mZn0cF/MAA/4s4HtAxAFW9dwN0LYYWVfkQ5TjwWieMAdAh4Ny2g60mNGDDSTj5LAtqKsgtb1MUh9BBFe0PzeznnvRYWuzTM9OMYAAYBnuQ/92wH/zj91l8k88XbbW+aY++6XE2NDWeRCIWl2x9ZZWGyw//4V+TQrjNJZsYGE+3OyDsD669+ZYnUej3HzxAzxj04f5rtx2OhYMh3A6vC+HPZqlqc2fO2ve+9z2mUsZHJm29Xbb+DKA0+cEc8P/pL/pFO3rsGPPth++6m9791//qaxxXwQpWtpr92n95uf30rjvppeN+Y/1D9qO//x6FtNQoWy7fZw944iNs96H9zFUun52zw9/9kRVD+Qyec/Nzn2Ef+fQnbXhg2LLtlk1m+q1a3rS+vn6qkj0PvoI5vJMnT9qh3ZfY2TvvtasOXGpf/uKXYe5YiaPOW8Mq1k81Y/aYGx9t3/nWt62Qx5NynM/Nz3mqNfMZgjr6rDJfhgLI0A4SnepQpANA//sv/09GN2AYrVvbnvqiZzFPjoJFVG1/9QtfomJNDLmSPfuFz2eUAjUp8JwB1N/48m0h5WKk1c3PeIpN7Zix1Y115t8P7rnEzp85Z9/8yt9atY3CyRzpihQNc9lh4xCMgUc/8TE2c8kuGhjIE0LGEdr/3Cc+az2WsyY3PGXsNW96rf3xu97LFM1yeYlRn+HCMPlnfnPB3vCm37H55UWb3DFDTxC1BfAEx8cn6KUJ0LONlvVazr702STkDp7DOJ73shdapRmOgcxk7dMf+xTz/oARQPrTX/AMy48PWzuf5fn0uUrDPvPHH7aRXB9pUbaGPe9Vv2b1QsZGRkdZlHjmriN2aO9+e8vb3m6TQ1NJ4ZbTpKzNaJaYSnrla17NNYFxePTeI3bo4EFGs/7w7W+3nUMTNr8yZ1Oj0/YrL3+x/dknPmtVSmUoDCVtzU4tnrHXvfH1tufAfrvj8N12+TVX2cbmhjVqpVCEl7d6DTty8pZv5yzfyNhnP/ip/8vYd4BJVWVb78qxc5NzlDE7jgHTmLOYIwpGUBFUMKAgioqiMCBgQERRHCMmjJhzmvEZZp4ZCZKazl1dqbuqq/5vrXP27Usb/td+ft10V9W995x9dlx7bRbQIJ8A+0Fxwzlj5k6K5jqFokS9MM4eXh/jkGHUK5Blq62VB+5bKm25NikJxPmM6zaulSF9B/FZt9bXsF4dDoalLt0kF1w8jmA3oL8RlaOLaPa0WykR6zetY8nkmuuvk6kzpktZpJLP2JpslG7xamlpa2W0OnPWzRItjctPa1bL9jvtwMwQ9YMdUwolp5irQMErD82GQTfkLnAw1tesl749+zL4SElGrrzmKundry+xByWxUmaVls5fQllN51Kmjg85LOYl4jGz1yHXl0+5UpqSLdJrYH9mq4B/KI3FZM4Nt9mOEeCUcjLt9psZrFQGSiWVTUh5uJRr05JtlUi4RKbPvVnWb9nEUmMkFiX4E+VPOO/IGLJtVtvibNub2yCr/tcMLc4GbAET2Gjb7YLBcndLUS/attDfa2mDy4wo/c9Accrj8X8BxTGT/Jcj9mWETk/ARuimFdBE6FAC5aVlsnnTJhmx3Qh5ccVKaS+2MdLA6+ARh3whSWRaJRYp4bamOzIy+uyzCZJDOhgXqq6skuefe07CfqgNvyTSCSmNlrIGZJo8uEIS8KAG1mZ7pgOS7oDXHkLjFe8JEQgRnmm0eMSlqZiWk888Tb7++mum9wH5R4ZAe/a4kK4I3UG8W+pEdw3dvWhq0LWurt6ZbhLTr4EAa1am/9K0J6lB9wT9THO7DToUHlJFQLn/6+2PGFml8m0SeSOgyQAAIABJREFU8Idl5MH7SqatjS17QHKD8ARe9sdvvs/nbcuj/hiUUaefxDYcpI2BOi8NhKUkHJVXnjOGoCXVLOWxckkDNYyZ8wALAWzSuEV6VPaS0847g+0cqNGipohWFwKwQNLBVogOGnRvrsA0ajBflMpYqbz8wkoJeM1n1SUbpTReSYUEMBI9RvHK5tZaqSrpLgccc6ABWQGMU1sv//nsa8nkUhINxKjgdxi5i1R0r5YsAEdlpbJh9VpZ+69vJdnaJCUlpZKVDhlz+SXyP9/+h7X4vwwYLEvvvEt6l1ZJOpWUcCwuWzLNEouU835gjINUCH6iuYPRmKRE5Mgzj+O9AWQVynbI6y+8LL9u+FV69etPgw7IDOJaGPT6xhrpU9lTy2mSzKOtJSJHnXk80bowDNoSBCXsEE8EAxJEK06byGtPP0+9BgWYFJFjxpxMUB3qup5Um7z57CssxMDQoSt+1JiT6ZRCBkNeH1s433v5bbY6GTPpk+PPOdlBLiPlCnT1Oy+8IbUNW6RXVS9+WlayEpaABAWsUiaK8nkCXOvDTjqSe8y57ah5JlPy8pMruWY4p+3eDol4EIkagpqwGKVa31ov1SXVXN/19Rtk9j/myM/r1jDShkGPoW0Uvl+uwBMJWSHmouiVp7YBxRXlrHHnEKwVjUXprK548EmaAKwF3nvMGaOkalBf2dJQZ7AXuaKsXPKYSL7d8AOIV064aLS0+8x0RpSiBlb2kFtnzJSANyKpfJqyH/VHrdHMI+ntBAJo27z+hmksvyDyhZJESe+55SvoXsGxqE82SVm8wnkPjIzNuUkmn5GIP8r1vOiqS6Up3cpUbnOiScpKomRrC6KGnjetev6CVzxtBXlo4RIadGRfGupqmbKHMW9qS0gkBEBeVuISlXR7ilkuGPxxEy9my9WPP/7IMuf8Oxbw2bIdGUb50J6t6YSURdEuyMZ5/gesAopBV864mlkflF+QNVw09y5iLQxIEdKBPgDITJ6fBdc1lWkVfzAoQbSGSodMnj6F/fsFoNQtPwCvYmmG1eAF8z55ePYSOpEwrl6Pj8+EtYdOwfWuvGGybN1aKyOGj5Ctm2vk/nn3M8MQ43rCpaRGtgBhkVwRff1scJOrb5oqzdDzJXEzF8Tjlfk332k6TDTAKWYk4EG3UVrivojk823MXmQLKCUGpUUycueCefL1t/8r/QYOYOaypamZugmZzTza1uy0Qk2L0xS5Wpk1Q6vsnU4pt1DkGnfl8tfXa7/676Xz+RnWoEP3avStKHf8HcGW1tPdtsldV/9NDX34oXtz7AvfYIkt8G8ll0BkDe8SpBv//eI/aAphjQgC8re9dpdYJEoQD1o83n7nHSkvqZB0IUvlv/9BB/DwoG6Jg/yvjz6nwty4ZYP069VPahq2ynEnn8iHKQmG5ZnHn5Se1d2pFOH9RuJxqtwd99iFNREcdrQWhXEHqDtl0+KJRGXHfXdlWh+IerRcwMPF/511BkP8oOLvjtABtnPXQNwIR91YTbe7ew352dBoPtMjD4MOJQ9DRvYqm6b1hYyHT4pLi870ZNoFoDgoVYgusyNMi/gki35bECggXQWhLBpAHeIFbPuu+/5NuvXrLRtqayQSCEr3YFzefmmVORyIwHxBOfLoI6WppZltOjAu77z5rrSLidNhJA4++hCixwG6Kgb9pjxgwxummEB2gIgxV5DyUFTeefkNHrhsLiuBQFiOOWWUbKytYXoSAKU3Xn5DkkV0MMC4I82Wl73330sqS8vYhvX5u58Yj5ZRfFH2PGQfk8b2egicDBa98uELr9PzxheoIPY/8QjWdzHatDpaIu+ueEmiWOVikSCllK8ghx53NMsaOOAfvfyGeNpyZkoaUub5pJx1/lhGBmXhqJR7gvLKsy9QMaQLOfFG4nLAsQezTbAkEuHevP3S645Bb0onJBotlaNOH8U6IAw6oyu2KZpUG7M2ABqijpsuyKsrOg06Uu5HnXkinxOKKJITefmJ56whwzMWZdTZJ0te0325DqZGV/zzSTq4+MJ+n3jOKZLJtTEbg2zFK8+spILGSiI2b5E0I1C09gF0t+yBpRILRJ2UfVraZfS5Y6g44ThAZh5ZvIy1XfRrwx2qzzTI+WPPJXobEew7r77N6+PvMCFQ8mddeA7LCwASohMCqXeIf74tz/olsAMaoT9ta+gaoQPghHNC49yek6cefILrYOK6gpx10TnSDEUeCtCZBJL5iXsekDijY0S0Hjn/6svk17oargP26un7H+Y6wPlD10Rdol6uufZaaU60yPY77CBXX301s1bgYUhkW6QsXCbnjj+X64IWWwBQH7hrsYSZJUDELFLb2kDHpbaujkr6kfuW2Va4Ttm9cPKlkvUgTZ+XorcoQV+RBh2RJgy63xugQUeE/uD8+w3XhB3zmWnLyDXTrxNvJCBNqQRr2MuXPERgY10TAMbd5JIrJrC8gudcMHeh5KSdTjmO53njzmUPfDQSkYa6elm+9GFmOHCqEfHDubt48gQTUSMr5PHKkrvuY9tc2Bti9gsyPG3mjXSegCeYO/M2iXpD0phqltIYcDpFGTf5YoIIt9TWSDgOJwlOqiGwMRw7hmQm3OGXB2+7V7ztwtIZnKKCryi3zZktDc2NrMejZBsNRaS8pEymXzdN/B4AOU0wCJmcNO1yactlKbt33jLbZlpMSIkM1Q233ESAXllZucRCEbl16k3S1pYi/wb2slXaZfLUKQRIAn8y/drrpCRqAkusB/Z10owpks63ExTMKLYoNOjQLT7ghiyZmdbI8WyKRHeXWzVLq+lznQWhJE1quNXgup0CdYL0NUzbI0OLllWSDHW2y7mvCScCOktT93idRu10AizTp/7OM5R96JpGMUZdAXFQr0Bug+3r+6++5e+TmVYpjZTIXvvuRVDU5k2b5S/b/4VR8abNm+XLL7+id4UF/fthf+fF0ZoDwMknH30ssYBJo0E8Tjr9VNnS3GCURyIlf9tpF1NnRCuPD1FMgXXQ88ZfRDIZgIsAcHp06UPSu7I7/buMxyM77rfbNgYdD6kGnUxxFhT3ewadRDC62r8zIEJr6ppmUSNvXSoaJY3QlUUMoDgAqVh3DfoN0xgMAFKSRa+oQQ/ihrJ5SSdaJdqtirUcpCZ9PuMEGHIOD6NzKKpTzzpTWtrSki12SHnPbhL2+OSVR56UimCUnhyM2VHHHM3aOLIVGzdvknAsyv78jz742B7acmIP4HQM3X6E1LQ00qgYT9mUDCRvonP0FqPV66M335NmHNBy1F1FjjjxGCJYAYZD6hYp4w/e+4R/q+pdJtvvtpv06t5D1vz0s8RDEfn0nY+dNDIO2V6H7UvDAOWBTAGiug9XvuEYdBjyfU84nPVdrG2k4JVPXnhD8umUxCIxKqyTzh0tGxtrmdKG0zC8Wx95ctlybguugQj80JOPYs126/qN8uHLr0vEZ3r68fe6QlqOOfF48Xs8Urdliwzs3VeeevQxIqCRwoQSg5I89MSj2UeL/+F0sbWQJRS0KPq4bogoY9mCE6HDOWqWPA06nhMGL5oXeeUJ0zOOdc4w1XwySVOoIEA65As4Bt0kMEUOO/FIOrPAkaA9cfm9xsjAGLbmUjL+qsvl+59MaQN91DuP2F6uu+ZaaWltlT49+zEiO+JEk7aP2LrqyieflzwIcfwhRnaXTL5U1q9ZywgQoCIou1mzZkm3sm5WMcLojmG2oRhENAYOfb/poW0zrUBq0OFcPf1wZx861vq0889ghgCOb6E9L08/ZAy6IX0tyJkXjZEEVG/QT4MOXgEY9BgcRBA7eTxy8CnHSmWfnuysQNbnmfuXSxE89t6ANKJ/+bZZ8svaNYw04WQBqX/3nEVOzzai4KlTp/I8oKUJJadnHn5SfBawBpkbd8UEaUwmSKwCx6MkEpXFc81nqIN1AQy6rygpGHRfQXyFnBTyeV4XBl1T7r6cOCn3mk0bpV+fPqzHj73ofHYdAKwY9AVk7s2zWbako5FOELl9y6xbmYloTjTLkruX8NqXXD6e66flT7TyArm+bPFSBl+OQb/SGnQg2r0+uX/+vY7exrm55/7FsnbTBj4nCJ2qQjG2+pWVVBhmRumQcy85Typ7dCM4Db8j6xuk0UbojkHP+eTBWfdIyBM0fefeotzz4GL5dctGqW9qIGEPuETqamqlJByT+bfNs4UMjyTSrTJ95g2SLKSkoqpcWhuaiNOZOeNGifjQ84IShciMO2bKpi1bWFLNJNNy+023SFkwxrxgWzEnV8y4ll0ouWSaAF/Uxm+7dRaNJbK7Pl9YJk6fTGeUMgt7YMl2EK37oZ9thOzuM9fuJne0rRF8V4PuZj51R/d4rwKq/8igt+cgw39s0JX+223QlRuFzoFr0iZt1ZCD9iDKXaN00pJaykDuX6FAoo1XX3qZdfBYMMpU09mjR9OIIP+Ppn2wTkE5v7XqbZvaAdF8Tg488ECm3dGm8s6bb0ksxDiLqQ6QyER7VhnCg9pGSdU1yq+r15pMgc9DkMy+hx/MSA0IbUSOAN+s/upbkgzgRpNSlJ32/ysRrDBciNDVoDtN+pZG0HZabFNDJ49zl5YFFVjdHI3M3V4bN5/pQEO/ikiaqHFQj1pQHNuNEIl2idCRckeEToMOa4pSB8AZPpFUNi2hSFSy+TYq3HQ2xdQLPH8ox32PPFCCpTHpQC/zpi3y8/tfSADvBzpHRHbeeSeCAtGuBbrLsooKptYff+pJZk+SubREAlE5/rQTZHN9Lck6cAumZcY8A1nLCh4JFEQ+feODbaKUfQ/9u0kjl8bIPAW0KDIwaIMD8Ko1nXIcOKSaYaQ+efsj65GbqHOfIw6gYUC0gC+g3D9+8U1bVRXu9z7HH8beZRyWuCcgH72wSrztOQkFQswmxPt0k70OOoDRNmqq6776Vjb8sJoOSTKXFQlF5cjTjpWW5hZG7v95/zP2yHJ8a0lUjhtzBksXqMsBnVsVL5Pq0nJ5/KHlzr02pFvkxLNOl3zAKwV48pYmkoBI7L/Xx3UDujuWKchrK57n2sEANUlOjoZB9yN+9Eg0J/Laky9YVxfRR4ccd+bJBERin2AQ0R/7zKNPsiZpHCyPnHD2yXSUhw0fJo8uXi6t6SapjlZwT4499QSpyyeltKqcfACZ5lau9w4jtpcbp89gbIga+Xfrf5LZd9zBVigo2IfvfdAy2hlCoSNPO5pAIRiwdEurtDQ2yWsvvsrskYl0CnL2uLF8LdYB+4IMFLioi7ki0+boFgDuAwb9yYceN6Jkswxq0GFg0Ga44mE8o/GzYSjUoHs0QvcE5Ml7HpAoMz5GZo4551QJV5QyC7do7jwZXNZTCh05aSsWZOKUK9mKiHYsAKQAxoWu6FZeKffOW8hIHslmZK0un3wlEd5NrQlZds9Sidn7QK7iyNNGsWcaa4+9AFjz5See5f6ZexW5aMplkvEVJenpoEH35NuMQQ+gxQulDuQvfWxbe3jBA5TpdKqVKfDrZlxP5DcIU2IVpRJA90abR26YOk169kD5xETbF1xyoVR17ybJdJIsZtm2LDsckslWBgZA4qOdb8n8+/hk2KdtDDppmU2Evnj+PQwK0m0AysXkhLNOIY8HeCPgtPgzOblnwUKJR03pDQb98qlXSBgtlekkAxaTqkdG0qCZVF9G8n555PbF4il4JZPPYiACOxr6DR3INlu0ILal0jTmd9+xgCWMVFtGYqG4TJl6DTMGaU9GSitKySeRTaZlvz33lrPPGi2l4TKuRm2yQW6+5RbKGhjv5s+aazoHUJYN+mTM5eOkZ7/eUrths3QrLSdj4IOLl9J5gkIFC8mkaZMNI1zAz0AG949uFoJRgXGxuk8zsRqhOxlepb21THFqDzRCV4Ouv3dnebsO32FUrXMDbMr9zww6XquzNTSodBt0h9fBMsp5hh6yZ1HHr5mJ64ZnXPm1IUAQ2K8++1I60DvrMemfFBCQ0bghBmlLsWcToAci9sQnTZa5auTfR7INDf29//rwM8l3tDM1HQmG5ZDjjpS1TbVEjWbrm+ktfvruB/Sg0IoWiMWk53YDJd6tkohooL/7V/eQz994X7JNzUTyug26pty1Rc0NiiNvNlezExTHLDc5l42H5EY3uv+tG8WBILkc6yvkWrcGnRtqDTodI2vQOdoTkbo16Bqhb2PQ04hMQpJNJSRcXkqjTerQXMZwoAejvLesxRK0FNJy+HHHSH2yRXYdsYO8eP+j4ssZJCSY9MjhzfR4mwQCIalrbpDK8ioLWRHZ3LBFelb1kpEHjpRgPCpJeNYKdLHtFoi4EDWDPOXDVe86dalULiOHHnOk9B40QN799CPZcccdZd2Pq2XggAHyvz98z774aDxGBsHB/QeS/QztUR+/9QGfAfeFZ9v/6IPokKAHFHuEKP+Tl9+iMeCzSkFGjjqUmYhiR4f0KK2QV5Y/xUxES1OTlFRUyKEnHydtfkS6HeLpKMiAkip5Ztlj9LaREm73+OTIU48lX8KAHr3kofl3S1VpBfcfabhBe+woI3bZSRItzRINgvymQ9b88JP88t8fKN+ZXFb8gbAceepxkvN5WEdnnz4Ump10xe/g3c8XJZotyKoVL/DsdHi80ijtctQZJ9JRY4QOg/7UC44CTktejjv9ZGntAF7Ex2cHCPKZ5U8RUUJ2OmQZRh0u5ZWVrP++98Y7NJ5YLxjE0ReNlVREpOj30LkLewJSXVImm3/dIO++/p4k29PMKkQDJXLmBWezZXTwgEGyeMG9/Jx0McN7HTvxfPa3l8dLuAbbDRkmDyy6394BSg0FOeeic41BDxqDjrUAoAc913g+MtChplj0yJPLAIrr3O/TkXInLbKhAn72ETyj+cJnnzluLCN0J+XuCcgTdy8xBh2zBTpycsVN02RdzSY6pysfeYa8BTDoHl9Qzrn4fDp26zdvJGiNrZzBkLTWN8qTDz5KUFrIOgfHn34S8RuBeFTm3T5HSgF+RPucPyiXXHeFJNozbPvCc/Su7CbzZ95umSHM81w0ZaJk/CJJX0GKvqJ4clkpduTFh5Q7+9B94iv6xNtelIfmL+FzGoegKPsfcoAM3/Ev4o+HZWtLg8SCEekdrZJ/3HqnbK6tIaEMiGIAQoQxbWeaGAOa2mjYH1y0VJrbmqUiVGZXD/gPQ6mqBv2SyZeZXn3oA49X7p63gK1miKIhTxddfjEzISA8AuJ7WK9+cufM21mSa062EEdw/axpXPOWZIIlMTpmRWQ6kck1jj/sQziHGvpioNOkEPTy3I694kL2fqN1rb6uVvKprOy+4y5y2bhLRJDxC8T42TfcdJMk2pLSESlKNpdhuamqpFzqNmyW+XPnsSMCBRM4pJddPcngsCoqZfYNs0xvf3OzxMtLZcqdM6ShtYl7DWZBGPWbps3g2vn8QerTSdOmkHsD5U9O5wMXQyBIQwneEjyXO4jTQA563unDV554+53Gn7MUTNuyRu2KgFej/nsGXW0LXCNkuf7MoOO1mnJX1jpFvqv+0b52RuhDDwWXu2WKs3V0Q/Vn2M+QgkOz/qa1G3nAIT6aokYU6fejDQfLbrx5gNdAjkLFXMjK0UcdRaQxiC++/fK/VmUbh2HX/faSYlWcCF4vqD2resjrz67kYcxAmENhOejko+XL7/9Xqnv1ZD9zviUlX7z7oVSifaO9TdpDQUbo6FmHQfcH/LZ30nDyssVMB2FYg87UsmVDQ13xz1Lu7jnaECrdINZbMEPbFODtwBXL7oYDgMAbnq1litOUu1K/IkKHa+QpeiSTSsno88eyLg5lCeQ8SHFQB8MerHrxVSlIB/t4K8u78fDudfh+rJuu//JbCSIb5vUyLV9aWkZEckWFad3QDgF43nASYoG4NKQa5MgjjySfOxQh7lUHAsA5odEAehoG/dV3OoFiubSccvaZ8tOGdVLZu4epj/mCJEYB2QxamSqrqugUbly7TnpUVJn6+BvvWfVuEP0HHHMwa8tYHzKDeXzy0UtvGrALZaggI48/jPVROJvd42Wy6vFnJO4JSu3WGvYrj5tyuXz503cSrSqXhq21sseQv8i9c+ZLd6DymdIW1sixPcACvP8iSG28ZBFM5LNy+sUXyJrNG9j72lxfz3757QYNkTm33ial0Tj5uX2+oBx9mgHF5bBG6FCx6TFsK51XRNeooTNCNwY9rwb9TGPQsY4w6KtshA4FjGomDHoCBt1vDTpwJNagG6iQyMnnnMohF8jSPPbQo4w2m5rrpFd5N9n7kP0kMqC7tLanyaIH2Uo2NMtOI7aX2bfOtr0NAalpqZPLJ09mF0t7OisvrXhR8kxHBiQtHXLShacQuNfa2Cz9uveUVHOCrYZ4RhCb0KBfeB4NOkoIkFHKN7oh6FyAo7vIsgFO05OWyx1qH89Ag26dWhj05x592jHo+Myzxp8rCcnToCNDGBO/MejIMOAMe4py8bWTyfwHpPrkyybJ9j0HSnt7VnzBsJx+wdkSLi+Ryl495Mv//Q+xHUjfYkbCsnmL6UTlbeR+y+23MZpH2+eSRYulxELf0JE/aerVUpNokm6IjhuapdQfkofnw/mBhTTBwLgpk4xB9xuD7s2bfnoYdEToSizjcQy6R3L5LMHAt829Xb787j9S3aenbGmul+7l1dK6rlaeffQpe1ZNX/IlV1wq/lCA7WPoBV/+wHKLZzAFm7pErVSVVsmkyy6VR+5eyieATkDseckUY9Ch3JERuXfuIgs680pDsklm3j6LPfqIwDngJpGSh+97kNeHM4Fg7NKrJ5C5MhQ1pSdmi6wxt2ERDWA075OlNy+kh1yI+KW5mJUZc2eRDCYUCRHYixJj05ZaeWrpY9T56AmPxUvkxltvlVRHVrKBHMu4KIc1ba2T7QYMkVumzrQOoYcR+g0zbmQNHVwLM6fPkKpouXgLkEGvnDJprMQqjew31dRKr4pqmX3rLIn4wsw2YE2umHYVI3TU+YnWB3c+AM0oU8KgWxyL9ZK2HT4DXhVXhO5Gq3OIkAWP/5FB12lvGpV3jdA5mfVPUu6wUxqhK5td1whdDTpt2rDD9rbUrxYUR05yY8xxoNESNXzIUHn5hRdZKwUyEChBpIDCoYgkcog1jIcT9pvaRzKXlEgAS+yTAw/7OwcxoJn/fz75t3QU8xL0GCM6bPedJD6kj6z5db0MLO8mHU1J+c8n/yIIjK09ubRsv/fukvEUiK5FBJFrbJVvP/yCHjq+EKGjhu426CYSNwadNQztr2bNwYLj/sCga9uBbq7OCHcDHDpTJkJl7OZyZ7Tv4nJ3G3Q3lzsMOqcpFdBNWZR9DzyAyhLGqrG5iUxQMFSkXy0tk3dfM0AlrEtjtkVGnzeWabzHFz/IgQVI1UfCFsBiI2F43RC5TNHUwoBmzhARHZbTzj1NfvjpRxp1evQKdmGi1gDNYIhWrnhWqmIV0lZoE783JPsfewijtMZMkq2BUJpMXxU6SCiD0aMgsUA9C2jk9ta0vL/qHSoVBfbBoOcBMkMt1muyAR+8aEBxzC6ghg5QnKfA/UMr1Ocr32YnLdYMCN2RRxwsnniEJDIwRMFku3z+zgc0eAbFK3LwCYcT5wFmqQ9ffN3wrBcL0pLLyhFnnCSt+TYJh0PShr5dULO25+XtV1ZR+dLoFtvlhNNPJTEJDDrSzDDgzABZg461U4P+6tOmjxur3ig5OWp0p0GPtYusesJE6ESbI+V+xslkjIMMIeUOms5nlgMUBwyKSbkfPOow8juAYOW1la8QzW6iPmGf9YZcs9Qnm6VHWaXEfSFJNzRLPBSVpQ8slagfXQUeSXVk5LLLL6dBB3f3M48+RYMuPj9BRRdeNZ5DPOo318jQvgPoKD62bDmb+QCEgmI85/xzTardRugoJ8HRIKrbRuhgYVODDicff1ODjvODFDDa81745wrHoMN5O3P8udLqgUEPMsqHQX980f006Crzx55zmlT06k6szrKFSyRmCwLI0EyeNpVOJhwv9BxrhI05EUvn3M0IG/V2v9cvY8dfIOXdq2VTY508dM9SMc1gxgG88JoJUoyYKA57Gi14ZemdC3gO1KBfPGUSBwclvCg7iHhyaVKSIjuWy0PGMXUOANiiLCOxjFfSbUkpCcXkgssuYiTbmstItLJUpK0gwZa8LLcGtaZ+q1RXd5eJV01itIzofMmiJVYWipKWlMyePZsZBbQRl0dLZP6Nd/zGoDNNjnkTQLnPuYsOV6o9RcNx3U0zCBBrTrUyWMvUNcqD9y7hXhnMOeTqfDquGIqCzKu2rWERjCo1HVCRvE+W3LpQAIdPoUUwFJRr75whiVxGWlpb2Otf6g/L5l/WycI580hbaxoVPTJhyiSpSTRI5cDu0l5oF1++yJIR2CAfu/9R2hHDARCQ626eJk1NzeItemThP+ZLHJgDdGX5vXL6lAule/9ekkukRDLtJMJa/A/wCyj1cFGumH4VZdcfQhbFtGZjTgEMOjhMQP2ryHXtO1fDC2PqNujutDynAf4Ol7sbFMeavf1yA+KYBfg/ROjaJs0MLKZcWrum2C6WxKydcyJ001foMug2OidohenxkHz2/idOrycW6+CDD2IPMQ5R3wH9WUcHehQtV0CQgmcdaEw8EDxF/P/u2++wlg4lC6W156EHSFNEZGtDvfylV3+pX7NB1nz1rSXJEKnPtspeRxwkFfBoG+rIc10djsvqT/8jueZm9qTCoO+w766/Meh4UMc7chl0JZbRCB0S/Gcpdyy8AiTYqmb7EBn9o3YWCpq1Q/rRNZwFgD4dzoJ7IS0sgE9wc9ryrKFrHzpSwPsdc6CpL5WVsueSE5JyHQR7ALD17BNPkwihW2V3dhHse8D+0qN7dyK3kU6EAgDQ54zRZ/E72MEGDx9GAwaWLzDw4TSC4x6EOwC0oYVHx7yyrcmOziRfOWYiFEQ+fv19J4OB6LrbsD7Sa/AAGjmk43KtaQ7SAQirtKyUyhRVU4anAAAgAElEQVSYALBB5VMZRt/vvvIWMwww6DjMSLnDoMMJAAASuIgPXljlAMZQz9zv5CPZpoSaN1r9Pl35FrGxkEncx45/31O6DeonqQ4zGlUak/LvNz8i1hctN8VQWEadcSK7M3APLz76pJRH4nSgGtKtbIurTyUknUlLj6oqSTU0S8Tjk7dfWOV01da3Nsq54y+iY9EOlC8Ovh+jY81YTKwtB7hgWEqmIK8+aQw67p+guHNOJBcBDEIMKffHnre5K5OFYA3dzIV1QHGooZN8w+Y0Th57GvkJkLFZft/D0pxskB7xKmnPpmX0RedKR48o07eZxoRUx8ok5gtK2BuQhx54UIJeUC/7KC8XT5ggGNcY8gdlma2hN7YnJBFol6umXSup5hbud6YpIYP69JN75i3kfeB5YNDPPt+C4gI+U6IBpoB6wrRswlkF9S4N+rInnKwd1BkjdABD8Wkw6I89Y5sdjfN2xvhzOXTIFw6KB2tZ9P3WoI85XWJVhpL2lcdfkKBtcd2SaJDb5s8luDZaWUYiERCrgIGt/tdN8vyyx8XTnpN4MMJ+7pPOOE3+stvOsqWlUe6dc7egoJVIJSQYK5MLp14mEg2SnRDtoL1KKuTum2Ybg27K23Lx5ImS8hcl4euQgl8kUGgTzAPAcBY16B54edago8iEVluo77MuPFu69evF4SzgKG/Z2ig9JC7zb72TqHZcYktDjUyfOUNKykvl9ptnS1N7s5QGUd8GWG2s9CSddVJ8Pq+kGxOyYslj2xj0S6+aaOreNuX+jzvn2P5u4yBOun4y9w70yWF/QLpHS+TOm26nKU/mU2zPm3DtZQQxciKiBcXR/NiprzoaGQZ9MQ26R9o8GMbik0tuulIKIZ9k27McZJPc2iAhkMjMvZf7D3bL0pIqYjJG7LaTrK5fL7liTvx5ke7llZJpapU5t9xB5D8cUZSjbp11m6xe/YtUV1TJ4nn3mIE32Yz4wiG58NYp0u4rSNOmGulb1Z3zBObfNlfSmaTEInE6EJNnXO0YdHYguQw6Shkw6DqnQ3U9ywqWhU2Ne1cWOQ6wsnTfavTdLWW/RwjjjtRBRoQs1/8l5U4Hzc5i15Q77ocjx90GfcjBe7CGbtLuFuXuMuglsTgpBz/7AMNEMHIvQ7TlQQcexHoWqAQxSnP4dtvRUEAQoKRhlOgoYOYrBN7jla//BQS8BcMU87LrPntJrizMHtXKQERaa+rl52++5XVaUq0SjpXK7ofuI2u3bJIBQwZxWEtZICyfvP6ulIhfMuC5DoZkx5HGoEP5Iw3ORYVqt039WmvQhXNcJmdeuplB7oAdXAQDDu+uneENJDleB8+NIxbDYTOQvgMtHUYwoKCRpgQzm7aDcePttDVEgobLHdO6sqQKHXXyCQTtgJkJmpLjUMsqOOry4QcelP49+jLKRV970B+WA444kG1pr77wMn9vyEVE9th3DzK11dbXU1DQlz18xAj59/98QaQz2tVAAQkKVvwNz4HXEUioA2s4kcvQooKIBIBIsPRB4YC16+hTR3GsIZ7bUFeKvPj8y0y+jjrreJJ2FHN5IsbZDvbym+w51jlRuHfUdmHQ8bxwIN5+7lXHkMLBOeiUownWw/3hGiuWPSoVgTjBPeFQTI4+60SpbW1m2x0cPdQCVzz6uJTZ+0Rb2EGjDqVTCb76z1a9L4lEk5SXVlhimYIcP/oUyeXaieoupNvkrWdfpeqFjAKFC4zIqeePZosSh4uwDoUsQpHlEMgGWK3QERBuK8jLTxiDjvtPSoccA4MODnbxShhta4895xgyZGVGnXWymUgFTYnpZz4/WdYQg6tBP+nsUzjkaO3ateT8fvGJ59kzjt55sCSeetkYycHhwLCRcEwSDU3y8tMv2bXGvRRkwpUTaQjBDb5+7Xp5c+Uqxi9wrlrBOX/eKEbZAAUWMm38+bGlj1CuoFhxltC2hton6q8w6OBYILkr/BFEpJB/puA98vjSx5z7h8ycdt7p1C+I0AGKW/k4gGbmC6Cl0ePOlbSnQ/xIf3YYroZHFi0mA6DJEBRlzIRxTJsiA4QRqA8vWsygAA4DHDy0ACKCR+SJ+mtzXYO8/KhxoFoSDdK9tEomTp5EBwstl6GyuDy44AEONsWeIaNz0TUT6LxhjgRAWvnWtDxy12I6klqWu+hKFyjOj5G3KBvlxecPcLY1G1Fx6PMFWToPCPUOS1tUlEQuKROunETuehjVQIdHHpx9D/ceRgVAMr8vKOMnXcz69UMPoS3NZGvwdfHk8VKC8cEcRZ3jft99+1006CxfiUcundJp0KGnwTBnYkG0KeY4yhaRLYGB9fUSzBXk/oX38joGSOaVK6ddSfQ3qLyhzw3+yBh0Uy82UyXDHT5ZfPM8yWdy5GzPoOVt2iQOBSqvqqAOg7Pes6xStqzbII/e/4ht4EMvvEfGTDhXItXgbi+YyYyZdnnwLmQLPJIttjGjeMV1V0pLS0JimLLm88u82XMJiA57/IJJ4WdeM46DbhAsgVESWcHbb7rVOlHGD7tqxjXUNQi+1MgiskYbIfAnmLamEbrSsm4TiVuMVVeDbiJ0gylzsrYW2a78JV2JZtwGndE1R3r/McrdDYr7PYMOB0VLwQxSB+2/q81QmyI/gWK2LoAbhjFGegJI5vfeeJeCBRADel333GdPpmRABwue6N59+sjKlStpUPfZZx8nPYA0PdJ9//r8c6eHHYnmkfvvR8AR0OlQBEipv/na6xIPxSjCiAz22G9vOg4gScGNQyn8+5PPmHrEF+g7d/7rrmzZQoQIVjrQxIa9JimP6xx+1OFEZMPJQKTz0ksvScwfk4xkGPMdO+oYM2CmtNQMy4hG5cM3P+R7gVmFUgGdJq6BGt4mcDxXVsr7q95zHBRMbdp7v32Iakd/t44xRLQAIw8OYfBvI2qFx//Zux9LW3tWwhb0Zvxno1zMeESzF3geIPhpTC1QC0p615G7S5/+/aRm61b5l2WIg9EsYO75CSeS0Q/7gnGyv27YIG+9+46URMvl0OMPl5ZUkmleTIRDSQAevabRWBOC3YJRp8R1yKpXXiVSFUQUOPR77z+SrEug7UVU9uwzz0jQF5atrfVsf4FyOO3c02mEQBf72PJHJRYARxrIPmDYPXLEEYcTdYpI4dP3MVK1E/WMPTlk1OEklMB+oFzz6nMvW7AYFHxejjn+OJYRQuAfsKDLFU89bXt2fdLc0SpnjzmHBxWjXzGh7KF7l0omlyaOAPs19oJz6TDUb62VT974QIqFdol6maCVLXUYTtJdThp7OrMR2SJIiy0gCGhXC6aEo8aujUwbJ2CVh8oouw3tBlHd0NDA8gmofJ94+DEq106DXZRTzz6N8gEswRP/fMLpQW9pS0hJqFROOPNEptxBiAPmxUfvN615hsoHzkVBTjnzVHJxIx395GOggjUOAcor7QAgTbuBg0hAebrd4KFy95wFlJOi1yf1kpYxky5gKrzYbihoAVB6dOkjdr9zJAoB2xt6z4FtAb88AKls+8kXmXXDwCbsK2ZwP/+4cWwgwZCXM8aewSwYyKU2/rpBXn3GkCA1p5qlKgbApkcuu+Zy2VJTw7V4Ytnjlu/O9MIDYXD2+LGcNQAFhiEbt986S0p8wKjnGbGWxsqZ0kaXBXAci+YsImcGrqPrPXY8mNgCRJCDXGnZfQ+S2wDnLVlAWWISzwWcW/Qog6564W3zJVvISNSLMbowqpdSDiIlcalrrJeCp0h2R8yPb25uIQkXOx2y7bL0riWkcTHsfaZchH25eOLFxP+AunfBHWjlUo4MkbEXnicRTOgL+OWuuQukIdkoFfFKyeRTJM657MoJ1AnVlZUybzbe65GWZLOUxcvJ1DnpisvZNQSaW3QX4TUYsxrxRnjtS6ZM4LkBm1yiuVnCIGuZM5d7rDI36dpJpO5GAADdjEyUjhBmK62daxAseGXJrIXSls1IMAyGxqKMv/oyYi1KKkpJZY1yHDIB2USKAD1oAeU4Acr95lk3k4AMTtRddy4wZyfbLOXhCkkVUjJlylUc6AVGTHQt3Dx9hsT8Ecm1ZcUXCskVs66XhlQrQddm3dtkzu13kCDJccImXCi9evZixhbO0II77+LfsA5wii+ZOoHRL+wWdD8cdZS4BgwYwO9q3H9j0MXDVlBQ86oj4E7Z45QCPN2VsIynFyRexQIdDZbw4DRZZ8DdKucG5uk9as+5ZhW2AcUNsQadKQZFezvzTDwkjkG9Bgbx5//+5CxSMtsqJeES/rsh0UCQBtPTJHowLVTtxXYadtw8FvK7b77j75Un+q977c6hBkjd4oEgqF9+9iWp/3wexHt+2flvO3ORNRqGUf76X1/zNTh0iBz3P2R/pvrxGWjnePrpp/n7TAeyCX4Zuc9IGgb0MmKB31z1Ju9RQXwnnHQ8J01hYcDOhE189913JeqLSlO6SSqiFbLHfnvQIUAmQNGGH7/zkSX4wGd5ZZd9/koqT44oDQaY3oYDgClZwCIAqJNsbqHC/PLjfzvwQqP8DLAOEQ9Nud0LkxJHuQ39in5Sv6J/P1JaIrUN9WxP++SNj8nKDaa9uAdJfRDzJKQ0hvGjWZYGYtESSXZkSN1ZEa+Wvx93MFuqUnlUcw3drwIhldqUOIpCUYYOGiyL77mXiM7KSLkjAxhsAV5tGBbQNMbjZoBM3+0GSO/+/SReWsK1/OwdkOiguijSmkKNNyIRf4iteeIPycamLdLL8nYb1rOwHD7qcPbTYz8hP2+8+IY7sSKHHXcY2bmQtkK5BxSOLz79krQWkkw1Q0Edf9bxPCQwZmi5/PztT6nk4ZBGA4j//JIpZiTmiUguZ0aKol0J5EBIrSPqMQYd7V1gSjc1RpZeSP7joaOGQw2ZeHrZU1Y5mwr4KaNPIZkKpgtiDOWbrmdoyTZLRbichtkoF9SflVDG4A0aM00y6fLL6cxieAdkAsNSVr2+irJe5i3hPcMg4f7QpgNlWBI2DHq414lTJ8ovq1dL/959JdOaZIT89ONPEJtR9KKG3iHHnHe8VJSU0XnD5+GZVj76nLRLG0lA8DmnX3QWjQyiczDFoacXvBAlYCqMRLlHcDxra7bKi0+8yPfCgAEge/gJh0svTE8ErXMoLHPnzpXKSKVhSky1SkWsQpJo5QojRSpS07RVulf0YEQL56s1n5RrrptKwhUwvAG7MWjIYLlw7HkyqEdviXpCTNsCYc4yVrFdttbWSp8e/QjSxa6BShTDZXbYYQf5+ptvZPsdd5BZU2/hyiEljutOvm4y9RT2HoYM73vwnofo+IclQufk0isv5ZnD0Cq8BoyQHEObSvF5UJcG1giOzX2L7pFSHxwd8HckaHBKOJ3OK42N9VJdWc3rGnR5GR3V6TNmyLpf15NBEa2GwMXAIYFJNcx1cGFyXHuMLQV2Jh4ucc7G+IkXS1V1FTOVwOIsmLNQ0h1pssBBxq6/4Xo+F7IYDbW1Egn4ySaH+8DfoXWvuuFqZvLwnBEGEybjie4dknLZOrq/4JEHbr9bspgeR0Knglw7/XpmspBtwXrD0KFnHtiImg2b5LlHV0hHsV3CHu1pUffUMFAigxIPl0ltul7uWrCAehvnDB1OUX9Q7iYmAMYP2U+vXHjVROJbSkpKTBbI55Pbp82ymbJ2yefa2ZcOxwKTDpGlumnajeTFh46Gyzf55qsYrGHvNXUOewddD7nW/nR3HzrT8BbUzHZlGGik812DWfAaNbpd0/Z4PUoaboOun6H1cdyL/s79WdpppW1sGqGbGvoBu5l8jo2Q6B1Yg24CgSLJORDB4jB+9M6HBFjEg3EKFkFLPiSuRBpbzYQ0fCEyOfbYY+kVad35i0+/oJHHNKfuFd1lx913liA8HEQTmQzruut/Xs/3IzqGqtpj5B6MnKHcsWkw7N/8+xtHgCHgBxx6gGzYsEGGDx9OysTVP612lGMOKeJjjnY8LQjID/8BP3xB2jjLOiS7jtyVhh5IYq2bfPQWjHXn1x7770GPF3/HZ+B+f/jyOyeSgALdae9dbf9misMAkELHFwQaAgkvEghisHW9/uprXEOd3aeRuRJuuL32lkySUT+gUEeecoykc3b2eEMDU2AgcXnmiaclJmGpazIMctXxSvl14zqOgQQN6JrN66Rf74FU+wced4ikssa4l1ZXsCVFJ+1xypqlfyBcqFBke8uIYcPljedXsRaOsYfIcOSLbVSmJmWZo3AedsxRnFVPAg+0reTzUorMy/OvS3sxIyUezAcXaWtLSzgUlY0tteR7XrRokZQFy0gni/IBjCHWWb3RD17/gHsGQwln7KCjD6JB792nL2ueYHB75ZlXnVQvZOqAow6QoUOGsG8XkRP6bl96cqUFzHRIuj0tsWCcnNLlgbhMvOwSueOWWVJZUSmNiSbxhPwyZtz5NOhtcFVtxwIOGpnirALHBDgogBcee8HJsmDpjjjhcKmurqZlxdhW3MeLT78otS210rPMzKE3mIAcn/nok46RV557hSDGkMeci5NGn0TDgegcRh3RI0iDbpt+m7RkmiTuDUtpKM7oDK1kSPC3Sprz0xfdczenIgK/QQBUa1JyqYy88cJrvC4iKpQGDjnjCI6eZLo7EOJkvRUPAXltnPMUovjzzmVpjJTGQOVHIzRcYPgCL/bWmq10vDGx7Y3n3nAYJfHw468cz7MNpjuUQMDzP378eNmuz3DTs20jV0TjcM6mTZ8u8+fYaC3TKOWRSjllzCk05FrCQtmof6/eMvfm2yiDdAQaa6RHZU/+DEAoDCSioBtnzpT2XDsjRsw179+/P7MBzy57WvKSkaiEafivmHIl9xGT5EBMBV244I6FDh4AuuSa6ddwNDN0ERQyeMYxRpmz6m12C+uCvv5FsxdynTfVbpAB3fvJNdddJTfOmCHBQJD0pACD+b2mnSyZS8mdc+ewNIaJknDkwVi3ZAGifGQigabvIOofrHcm+izKxMkT5e55d0ttcy2N0ZNPPSX/+uLfvH8Mbrpx2k08NdhHGOxrb5zKcwWHpIg0tBTlzpmzbVIfMpGXiyaMk/LKCmkH2M9vgI0GGGcNu40uMY/+/jsN8Q5YC5EtvfqGqSx7gJMC9V3oftCG9+/Tl478Lz/+JPctvFsqo8aZRdsonBdklaCb8D/2bsJVk8gngIwqSq1IkaMUdO+chQ4pEUCrV8+8gaU57BVkDAHo7TffxkwA1gzyNXXqNTz/kD+Mvr3vXnQumGwjmBSvnD7FcKXkrD0Lh/mzTtVU2m/YCHevOQx6R67DUH67BrSo8eb51omf9mf3+yE/yORycJgt/2qkr+/9/xl0BcnhXg3K/e9/pUGnZ6Hehb1BCE1rS4LpEEQamKeMQ4vJTCtXrGRbGghPoNqyHVnL8CNy1PFHyZYtW6jMULvDxeC9v/fee9aIGUO59wEjpWgfGDcOL+nNN9+UMJWZqftsv9v2XGwYckS7uP5TTz3F2jXSSOCV/+tfDbEMDuPQoUPlxedepEOg3tVBBx1k6uuYihYIyAfvfuBE6BDgw487nKlX3CciAExue+fVdyTVkZK4Ly4N6QYZNWqUqZXb3kSks1e98JpBkOaSPNhnnj2aKUmQVqBeg3Q7Xgeji3Qnx3P6AtKvdx9ZvuxhifrjrCWpM4Uo3RyOzpodDlNzW0KioVIZefh+zjxzGGNkE5Aa//n7H9gWGA9H5ePX8Wwi7R1ZMlDhK5XPSMgfkUOPP4LDWVDfHzhkMMcoBmNh8rcDP0G0PscDmxoZvmPGNoBluOdNGzbyWd599V3ZVL9R+ldjWhN6ttMSDkRl+z12ksru3Tj7Gix1qNPDsUPJBUL/0avvS6o9QaOBQQxIe58y+gzOK379tdcZmdMZzDTIhRdeSGcRWRus4bJlyyTmQYoVdfy0jBs3jrW1uvoGEhp1B2js4eWMpPDVUkjI2DFj2JGBzBMOOjIMcKw+WPWeNLTUSXVZN9NNkW6S80afQ8DWm6+sYn0SEQ4i9BPHniZ5H/raYd7s1D3bg4r1gTHHIYWCf2DJEokLJtzhHlMy7qJxdF6hlNb88gv79ZGaXbF8hTnAkmfLTkWkQo4//XjK6KqVr1tVLbKxcZPMvHmmrP/1V+nRs6ek0im2ZkJGcSb69uojT93/T6lvqZcq+yyoJ5845mSO/SQmIxbjuYVCRBtRt7IKuX/+fQYnUEhJwRuQS6ZdxrIEap5wBkGx+eC9IEUx7acw6DNvvYXtkAAcQtbJ5IhRp14/MQgwYnDmcYYWL8Tno1/evP/Ik47gSFNGECJ0MpDOXHwXiFF87ILBXkARXXPDNfLJZ5/KB29+6GQZ8HsgrxE1qmGBLgBeADz64Ld//ukXrDNXlGZSvZbL2ePHSDgaYfoZ7YooDwKPAAOMNbzvrntYp0fEV59ukH/Mm0cwL5jmGLF2dMji+ejHN1Xs2lStLFy0iOVFfKHEgRoz1pho6KJwgA7bfauq5Ybp0/m77rFqGpeLx43nGfvnUqC4wfSXJM5m/sIFjMoR6cOQooxGsGbPnlyb+xfdTz2jIMXalq1y/XXXkQ0P52v5EtSmO6mtp950HQMwMN7Nu32+87fmXAuzI3BmGLxA3xSKcuOMG8gKCHcQdfaZt99MOUOEjntS4Kxj1IsFlj4wNhUYABKsgP8/2yR3/GMuB7oQLOwB10yQ8oezhyi5R1U1RxVD1h65/yFTLydrYZjn6/TzzpJuvXpKQ6KZJVzYD5SjwJCHbp+rr5gsFbEyljFYArnucgJTNRIGQPeySydIecA4PZDzqTdeSz0Aow7HetrV15vBNPkk5zVMuuFyrpFOOyPHiM9nsjUWW9SVx90AyYGlMTqTOtzFZ6L/dndHuallmV4vFsgI6K6hb0Praj9PW6V/L+WO62zbh+6K0JUClvBV+4U62YB+/eWLL76Qvfbck5EwGcLKyvkASKsipQsFg3nZUF54DSJDvA4bCuMLrxB/W7duHd+HAw0uY7S+UHnm805aHJ4W+yjBxRwKmfaCQMCpgyMSh8DicKDFDc4GroHaNt43ZMgQEnH894v/8im223k7XhP9qbgPOCirV6+WeGmpeEN+SaRauXFQSFDMyAYgK4ANwL3Ao8fn4TNwH7hXpPjLS0tNX77Hw8EL3//8k4RiESLViQsI+HnvWCvcKyKZtlRGNq3/VYYPHSZbtm6VaEU5ow4y9NGYmtS3EtKC+Qo1bhhJcJgDmFTRrZpECXVbtxJ0UhE3c6RRy+xRWU2mL0RZBG0EgzJk2FD59scf6DVrhNXU0kJAV76YNwNZrIDC+NEj9fpo1HHfqAHDS8bhGj5smNPBgPoxaFeh+FC3RFkAA1eQysKACChQrN2a1b/wQGLmNGpcPau6sYyDiGtz3VbWygF2wt7gC04b6u/YC+wrDhYwCwq0xD7htfGSUinFuNlcjnvGumAiQZnBqFFcA2sQi0QYMYHeFD3miFZrt9RQ2YMSklTDrCHnZeWzz0nA45c1G9dK374D5Pgxp9Cg5wF+smUprhHUBSLvCjNnGooVyqShvoElFkwNY59+NMp7QXmI9yMe2XGHHeSbb77h8wGfgq4PvB+18rr6OiKeEd30wRja77+X/gMGMFqLl8Tp4ICr/N///jepYFvrW6QSawCZhBxjWAzG4/p9VNzDhg1jdwRaHOFUwvgh/Q7CnkQ2JSlPjvPIsTdYFyheUIrisyFH+CqtKJefflkt8bJSygwHdtiBFnAUIHd4TnZPtLbKoIGD+OyQH+gFyBLOJow+DDHOEGSqZtMW8eRF9tt3P3nzrbd45mBwYSzwvBhSAqcEM8IxKQxdLTCgWAOcP8x98OU6DC+3PZMYr8oZC8iiBAMct0ocS8BPGcXMCdzLLrvsIps3bpIIdEcwyDXfsHEDjTMMvhm3bLoscD94PhhIpsNLSvhvyD3pj0MhPjvnWkDfhUKydUuNDB40SOpq60joA2cOrIUIhuAQwNj0HTiAbJigomX7ZjhMI4izAFlX2mziNYpCpwu6Dmx/7OlubDRAZnvOMdQK9wjMDJ4P9w4nSBk0yysqzDkpK+MZB6V3KOCXqooKjp2GIwEnHKly6FFgDfBeBc1qhxCJszAAqEOkxBviwB/IHfTL5tqtUlJRRqwCQLfAt8CeDB44UD798GOOQEWmbMTQYdKwtY601xXl5Zzex9G8hQ4ZOmK4rN+0kXPoUSbFvUCukBWrLq/k2Uu1ttJ2kJbZlgCgw5KtSZZ36EQgrQ3q8WCImBdkUTBTROVy9i13sExw4z9u4v5BV+IL96y1b47ftjpRU9wOeh0xcIfNaNvx2l2NuqbhtQ6vaXutoSNC/zODjvdp65s6Le6Uu0bwDtnMUFtDd+f+me61Q+yhSNetXUvFsPqnn6n8EDFhE+D5Ip2Duh6MKBS+1iLwnXWCPGIG4+3iMyGsUMh4bTxeQkWkNQos6Pr1600rk/WS8H4cGmwsvkNB4EDDUAL1CxR+zZYtsv3221P54fOxCFCQa75fQ9/6uJOP4yFS1Dsji1BIevXtIz+uXU1EJj5TvTJ4QkzfxGK8Z7wehwCHTD01/BvXRRodAoAIADOEMUgD32GsI9EIr4MBMK0WIIIoGlEiDnYykyEbWgGemGXoo1G3ESDWDfgC8ESv2/gr6/Mw5o2JZv6MgwEkLtKeUCJQrEhLZVNpGTZ4iPz04498Dni6OBwwtHAIcADW//yzDPzLdjSGDvuT7aHnsBlylXuZHkT0gZ+xFtg77FF3zjdu5HQ8pLWh6OB8YMQmIjikLWHoEPEMGzqU6S44ABvWrmNNfv3adVSwoagZawgDTuPT1OTIGLI8kCGsNX6v5RzsFeQhncnKhs2bOGsZhELYB+1CaKxvkEEDBzISgJECgE+HgpxwyiiuFfYJ6HUYjCH9B9A5eeKfjzEdimghWczIaWPOojHvYC3E9N9CuarDhTnbcEyYskPHAMhY/H5GVnBg4cV/8/XXstdee9Hgf/3V1y0esmQAACAASURBVIwScJ+IEiHr2CMYCawzo/l1a2Xw4MGyBnPIg0FmjNC6hggdWS8o5b/uvrv89+tvpFdVd2msb2REBBATuABg0NFCitf8/PPPHBMJ+mbcM6IkGHa0FEnAK5tb6qRP/76cna1RPDsy8ByoDafTNMJMdfu8jCggS/ifa40hGuk07xGvRVkO33HWwFUBA4d5DwDN4TzhefAz1mHEsO2krqaOeBnIG1gGUfuGfgGxD9LGCBg2btrEKYRQupBX/A3XgwOWbk5Q3iGbw0dsJ41NTbwOQF1QlDBo+B2c2u+++47OEPYRpbm/DB8uqURCchhUFDB1dHzHPjAaRXtTMOgYdewV0qR4bugz6CCcW0PLmuRe5nN57i/0DbAYWLtYNEYHBLKD75Bn6ChGZ6jBh4J0VPB7nC0AHPFeXjudoUOErhGcucb6evI84Pf4PETx0KW4F8gOygHQO7gOngUAOfwN9437gy7TZ4TRC2BPs208ryyF9ujB98MpwPnE+mmEbiazmEwAI1A8uzdEfcYx0qGgGZMbQgtfnpgH7CVKBWvXrJG/7fZXaaqt59kDSUw8HCF1NAbNQGZRdw9EQmSdBC04AI74HKwDzhbT5oi0y8rYeQWHLZFOOYN/4FAxwgX9Nlpn43HiZ/B7GHLqSGRic3kGCNOunS4bmzbJfUsWc/80gMQ6YI/xv/Z+a4CrEbfJNpmUO0stmOppwW1uJLumwvF+tXNObdyC4v4s5f5HBh3X14zCNhH64H137qyha8rAuXuTRoAhY0q7pUUGDRrEA/v1//yP/G2vvUgOAs9O689QtDCmRL337k1DiYXC/xAsrSnQIMPT9BrkKrxJvIZGDDUpO2FGIzR9P+5DPRSgH4FQhqBD+WOx9957b3n+2Welpb5VWttbyYiGjAEOC6MF28uH621tqJMe/fvI1vpaHgYIwJo1a7jZULCIMuAgQIHiYGqdBevB5/V4aCiYLfB6GA1kQScYjVDpwOOGIQJaFgIFRVkaj/NneNsevx+kwgY7rbS7ri4D/Bqtad//+IPsOXJvKtFf1q+Tbr16sD9z04YNMrBnH9m6cTMjLDgNwwYNkV9+/ln69u7DrAJAQIzyBg6QNevWMYMAAAv2jZN82jBT22y4CiV+oQBJePwwytgHRCXYV8hALbIL4QgNxIZff5UBAweybo7aLT4bGQvUtvGZqJtC6BHxbb/dCPnh2+8YvaBeqgoDyhpKGrKDfcR6Y50hrPhZFSH+higchq01mSIYDs6UaeUxr4V8wIHAvUH5AaAEpO2KR56SVCZBJwwp/0OPPVw8EQDrPFIaicnjj4CJLSCJTELikRJ678eOPoHGHKMkoXS1TkpgjgidAvT9I/okjW0wRCPG8gwc2vYc1w1fiNTwd3SMEFtQVsapgno4YeCxXgMHDZIffviBtWYc9p9X/ywjRozg+cHZ066SXj16SqEtL9lMlvz9AEkigoZyRXSEz4VcYx1hABDJojSjqHQwkbW0JaWyWxVBm+gmUMcS1JhQiqwlFjroWCbTaRo6KuxCB88I/g4ZgiyBZhfPRjInZK2qqqRm8xY6fADmIQLHPqVTaSKXQfQSC8ekZrNJAWuqG4oK10TaFx0ukAtE7Fh/yCPWCNk2ODTDBw6mYeF5xohSYBYozKZ7pkevnnScEN1D1mDw8EU8DNGIhk0S+4Fn0NIfHAntSdbABPvNbI5Ncyr/BPQG1hgGQLN7eB3+jfOP9+MaKJHBWNDhQBYSaxkOcmwyjB9kV7tsYHzg3MNZgCwjszJkwCD57ONP6KxDtrEeQOuDBwRnnd0wFpwII48gB9kIOJzBUNA4Qxbpjf0BwyMye8DP4BzhjFGGYfjzOfKJILuhqXYtPRhr7mG7aUemTeKRGIGE0H1oq8V3ACjhGGA9hg4ZSoexPZuV7pXVkkwkKGdoa22tbZD+/fqRLZQdCt27cYpmOB4zgDGvx7ENdH4TmHNuAj4CpbGPyNokjbxDb+EsIhCB44h2YtTNcQZh2CGHsBGHHXaYDO83XO5+5B758ecfuff4PNgJzbpg/xR9Dr2DzzePbhQm+vF/z6AbdW7Mqtuga5SuBh0yjsBBUe6/B4rTEq9mCTTAdBv0bUBxg/fZaRuDzptVDe9qroewqEeK70ipM63akWe6CocQAoHDowYRwomF0shY0eow1jjsDQ2NBDZBMeBA4r1Ih+MQ4DVQAPiuaXd8Fr7wbyh+bBCMJOpW2AhcB8ZnzXdr+DqAbPbZbx8aanw2Pg/fIQyMFiJhSeazHPWHv2nkrrUTTbnjoGFdcC/4G4wJHBUoISg+PCeAHVBAEEAIItJ2GKqAey4vK2cUg/5sKsqODqawkV5sRS8k5MM1FIfCYmvrUHJweOAgIKWF9Fy5pVndbthwadiylf2/eD8M7JaNm6R/375MPSH1y3R1VZVs3LRRKmEEMTwlGqEyYEQbMI6J7juFzQojDjBZt+x6wTHq178/PxPPD0MN77xvnz7yy5o1MmDQQBq3HGrfmTQNFmuLllgnj5/h1cfiPGRUCn4/6Rexljj82H/8jK4DKEA4S9gr3BeUMAQayhN7gwwAvHQoLEaHFtgCx7Nn9x6SSrQyEuhR3U3akml5djna2lDUKLCfPRYqlRwnVXVIti1Jjmy01QEk6PcE5cSxp0g63+YYdO3TJzMa0m0AKxXy3G8MaoGRgrOBe+nXt6+sX7eekRayMQpegRGGfKsDC0WIKESzV9h7RJKHHHII0+pIw6Md89f1v/KcwMHE2uPzUErItKYNLwKiPc6u9lA5k49BijwnfXr3YZSOdc+m0wRpolTV1NIkcQw8yaYZBUIWMIypubGJLWZw2iDryA4gesaeIpUKxxUZAETQUCZYdz0zcEzjsTh1AVn68nlm81oTrczy4CzSCci2MTIEtazPZ0ZEasSBz8Uz4HdYG86JKClhzRqZGKzJV199JXvu/jf2m+M8aXTEz7GDovA7ROeI7iFHOJMQRpwH6IFQMEDjEotFnbSqKnPMbsd7cX6VawKfjWdlBF8sMpULzIGm3mEAeR0bmACoWVJayt9BXyLTAN2F30NmmUpFhIzhVgE/1wa/YxtmJEqdAacKpRA4pciw3H8nesZFEuxmKJOJ068UHxwsO2MC94YvOHLqiOM8qVOCa+B6vCb2L2cypKjZIzOgxgqyDf0FB4rvRb8z2tfgqFqjxiwVOiPQg9+RpyGHg4v9InWybQXTjCNT/P4AJxXiQzAs6ZG7HpD2Qpb8DhjVe+7ECxgQAXQJhwc6ugbz3UtLjdPlM/ZEgdKQMUTskD+sAbIhMOjQOegs0XJsE2xNIECg4Pnnny/VkWp2ZE24eoLE4jE6UwhW8LlYf43MtW7dNXXOaBvDhkD3ayN0TcmrQVdjrFG9GnT8nWuqPCV/0raGZ/2zlDtr8ZaSnFmDYfvvaqat2S9e3PUzU1F2ZKSmDPBnfghSG7alwV38d6ceNOXu/p3+DEuGKToaGXb1UPB7fRi3Z+TUKdRQWCQ9EfeW1ObTTz/lpDcFsul3fRZ6XkihRhBtmEXD39zABV14vbZ6a+4Ng8CQeMFGuZ3AkU5/FqkZ1l2RliH20AzBwXcwFbk9OrxO69e4HqJYJ+XlRVerHf5iDxcMJLxQDmMAmA190fY6Tq3HuJPGUbP1T3qF8CDbTa8u90TJdfB+O+SFo19Bb2sFh7VJy5ZHRWo7IrSdhSQpDjOfCpLlu7cYAeU5wF+1XqmZG90nXXN63V2mHKm3jBWGgne3byhSFWuAtcD66Fx2OH/PLHtK2jrSEvdFCUhMsDUrIhtr18ug7gOoLDc3bpFrp02VzfVbzVQ4T0EKXnMusMZwCkD4gzXD1Cqt4TljFJXHwUYLuv9O+wvWF/95PXSImRFxERvpWVJZ1bqbUwpTxCzuwXG+DBLZofOySsKJKqyTyFG/aLljjdhD9jQIgM501iFDBEm6ohLqBOwriEZIT9BBhUQ0OP6zJTqVc44l9nioRLmXHKaCeq8575AhGPP2doMs1vt0dAG4ye098AMsV4KulTq9KDu518VZO2VrVWVp66yUU9f/waBhceuqe3CuNWJ360eVS94nFaFR6DzD+qDONC2juBFBkl0QgFpOY7QybXEqqnvVkdbnwdlCrRhZJshxCONWb7mDuJ1csV2CnrBceO0EUhJrK62uI9fHnhvcmNmfziEkKm90uPXs271VvWHOvunP1lS72gfqLvbdEGJuQIS2X521bWtF9FxvM/QLLayQgaJH7r5lHp1ooFIAUL5q+rXM8CGTiOADmUhdP7PcRi5pHIFp8iJ9ZiyW7hPBcNgD4A4yGWY5YIcQ8Kjhx6yDm2bdZMqNUFk2Za6y0VUP6Xq6dRFkHPrTnXJXm+G2O+7Pcl8H6+WuobvPgdohJztkz406CbgOs2KZDGVM5dczdL9dOq25S/+qgLqNGC+i1Jf2sDtG3XX43KkFNzl9V6PO7msQmFjYvhoNehpdFdLvIAh5jx0F9oDCw0LaHZ4wogOg3TEURh2S33M4aNDDAckBGPYHBl2FRw+dWxngZ3pw9vC4a0x6uJl+VAJ/K2QO+JAOhFHK+rlqFAiEsZGXRs/u1hFuPvbAxRXsNuZQyHiNHnTcjyp8dT7M6DmjbLfJzPCA63Q6RNGdBl3rjHg9Ph+Rnjnk2/apqlCph0tlovgAHkZjEA1Rhamh6qF0O5Buo6YyoYbGGHucRrM7bk9VjRYmNP38w48ydMAghxt/YL/+cveChRINg6UKJQ/TI9+UbmCf8MTLJ3LGeLg0JsUQ+tEL0uEx6Tb0byPdHihYgwxKWAXlWEXS6bAaYibuqTWiqkiV8x8gQqXddYyEVU5UmjYSoAF2KS3ze2MkoJS4v1C8dt/0HlShOgrdboyWVIxCszVAC8ikQbHnWc+FkWcP71UR4DBMVPjWmXXLue6vGhFcTxkp1aAbkI8xeqqMdX0o2zZVrQZdjanj0OMzwVCnekudG1dQ4pxb6HfX31W/oRVSlax7fXWCliu64Ue5dRieCbVc083ocQyPniWcIWYnrbPGMaT23HINLNiN73ftG42H1RXIwpCV0E7DQ4+1IZ4CcVC7XHrdlN816O775CIbAXHuX59ZDSTp6u36bLO+7rW1rWu6pqTzteOn3T3qdJq6GHTsPfWM1QF0LIseuWvmnXZ2gWlXu/am61guQqQfRIo9nWI6HzoC8sfhKhb0qBkCJ0hy7Y86qAw+kBrP55mVwLMhCzNy5Ej5+OOPaDegQ5wza8+R2yDrejhn1+4nDDr0J91zV5StBlb1lKPbXQykkAMYdDgvqit/z6CrTlNd4DboOD9uY05bM8TW0LcRAJeHCQWhb1JPTh9wG0X+JwbdLSDuhUNFEhG623i7UxtuZ0I/Qw8Vv9tWA6RWkIpEehGpd3zGD199JbvsvTeNu/ugug8lFLEvEnAidB4k9Wodqe2smbiNuuMJKxDCFWE5xtAaGT6fJSJw7kWHw3DUockOUOFpOst6jI7XbgEpquhwECEQzGBYhaxgNvXqoEyQ4nPftyoyc3jRnmYiKP29+zs9V2tsKUi8FmZ6+LlnNKiu8ozbM9R5FiyTWApgfTa9TzosoAUGqt5+5m8Uu8u5UxlwHxjaObDdufo4HSfA42UKGXgFsPSRH7+jwFp+/7795Oc1a6W2pUVKy8qlZ7fuBILBi1+zdg3H3lb0qJZMAWoGLWsmuqRBB2CMVlzMnHS1KC5yJl1Qs++GhEKNBJ6DxhhKGXSqLoXCnmyX4XE7Ayo76jAbR7jTmcLfIR/GoHQaH5Utx6hbedQ2Vefs23vViM6tkLh3liIY982IAKUGu29qINQQ6fmEDPK5u4wppsMFR5FRl0vu7QAKVYJMIev6umRNPx+f21W+3eddnUbKjHWcO3WdcKIZ0t0qf2ocuMb2XLm7ftz6A38HRsLtEDv6zU7Qsgfa8FvYTIbKJww6uisY4XfJQKjOQEocGAXgPnpUdZPLJ1wmVVGQ8qA3vUMunnYlaWRxprj/Vg9r1NgZPHQadHeJDcRMqkfcBl2zQqqP3WvsOI/Ul0bW3Gvu1gPb6HD7IbpGiNDn3XinMy54a7JWFixaSJAqUvYoS9CYI5sTDDj92nxG+vEeds0wq+Qy5iqLuA72lYaOI7nTDvhU8VGmwtwJatPncDuZ+uzuc0fjTi4Kg6tx20Q1zO4Mqfu9WGe8Bs9I3WFZ4jTKxvXUDrkNuhvljte4Dbqm5j2DR+5UdAQcEatNxRmlYFo/FEVHYnvryemB+7MIGJ/hTrnrojuLXzReu3rzXdNeGl38rjG3SgspFICi8BrUtxClw6ijXq/pCPeGuDeejEcYNlEwPevbKkrjserh61QCNr1m01DGyHWmTDXyMhJmr6wCp72i6gmT3xpZBpNyVAfJfS1HQXTWQZy0HUeewuGyn6dCoALDCNqmPN1r72hACqJRqtv83Sp8zTxohI56Jr70M3HPMMhQ9E4kaRUy0mRuBcN0qz10SJPjoBH8ZLMI7ghdX4fP5GHsosidtcJY0QCiPEs5g4PiAq5gL8CjMGTgINm8YSP7sEFwAZQ36nmYM57uKHCc48b1v8rgAQPZybHTLjvLxppNIGomuQzpccFfjjRXQUjd68e2owTi9zoGnbLiiqJhCFiLUypfl+LAvWFFUINXh0CVuNGORgGzlGLLKFZr8huVFlrH0DOttU3L5OXeS3cKlu9z3QOdMvCI28u5/BJHRPQMus8HFRANesGZZKgZA7qurowTIiPcP1LYmmXAs2nKn0rNFc2pIWGPr56JLuxbqnT5PFbOOmXa/KTOsbYfMSKy2SxHgfu8kmnP0Gio/Gk0q04X19LuhVt3qMGnbNqUtuoLzVbh36hfG6di2y9+PtbKVfLSconqXsqb388sAEBwqKP36dmL4GR0JCTbs5IPY0KMz3GY3AYda8x9U3lyqSRmTJi16yyZuA266h2Vn67ZDZ5tyLvxI5yz3XUfuv7b0We2fNWeMmBN1N1Rvwa4DwBGOIuo6XMkNtoPAZpUp0XlBf3vGMykbdb0LUzmTL8j2NM1gSxgP2AbwIWAzqyu1K4qW7qXjlx0zc5Yg47x11py4ZrYzKg6Qrp+mpWiY2czT5B9lLDUQfojg+7OHmuEjtcq5sR9Tc/gvXck6z4F1HL0IkWkQkVQlp0shpqZbiTjAtR1gkGn1uYWCPWS1KD/3qZjMZiycKXXt8kGdPXIu6TdsRB6T7ie9qJj03bbbTf5/PPPnTY2txemBsK04ngIgtJ7d7cp6OJ1TbWoUOL6QOE666fgMpdSVyCf+0DoBvLy1AamBsL/rbB2dSDUC4Qi5eswyxhIdfTFAy2pqXeNKuyCqyLWz3NHiTA/7blOQBFfYwe0OM9ocQXuVI8+E66JGpA6ElpbZ7rLejOK8tQknPu1rCuCrMWVinJ7xu7Dr/LjKE1bE0QfbQEZDpvy3yblDLKLunqiedG7i9atmk2bDdlHNYhXMGUrLps2b2GfNsBiUJ7owy3vVimlVeVS01hHg47hGYioYMw5WtZS9IJwRg3yNvdmlQwMmaZkNZJzyx/a5uwgr21qgDRW1jhqut5xFjgjxiten6lpm7NoHUJX2rSLP+koXT3bdD6Bv3DV4dW4a4TvRAGoFbvkQ6N3R/atzjAROkpBJqOhZR+ug30e3AhlxGva4DgF3Pb6GgfIOAyQBZOF6EwHuw2EcYBdVsoRks4ykrbPdjXoVNSYcW+dNScbYduRNIvkTKHUTItNrzv6EUxqXerymgnB7bgdal0r3X9SLKOP2d63ZrX0O35NDg6/n1wWANJiNfCdcxT8PmlpzzAo0QyIY9Bt66vjJCqdtxp3rh0wOUy9/CblrLKs66/ZHJUVYwcK4g0Y+XP0uwsF7t43t850vxYkU1hjgEkRkGHmBwwu/k1WSETngQD1HAKLzguZDAqifKyfUzroUjZghsjnI3AZHRDke7DAUmNcOwdzOc9qDTPl1FUK5FK5ZqOzxIRT6vLWVI9rlK7r9UcGneO3rXyrjOI9XYMzPR/4m5vL3bEb9rzQoDseoY20DKmCAXox2rPpXVX4OrWMF9ZIwgWgcac8/syg4wIoTboNui6EGmC3ADkHwV0S8HlJEQg0Lmoj8PLwXdsQ3Bughlk/B8/IST9QKTZVqQZdDzjup6tB1+dzG3R9BvWG9b7dGQwcgE4EuY2WUIMF2tFuiFPf1pqMZg40raOAOqvA4bnS4QJtoa2HapQDAdQOA30GBUWZTAxmNbscEluX1ecjA5T1BCkHFo3N9KQFRkGpoK7qTqvy2ZVtUPdK68zWcVTlRsYp60jift37j31S56GrIjdaHv5Y5/px7SwASZUJetFBbIO0JZHbW2rYRti7Zy/57vsfpLwa/c1JptzBJgXkPro30BrYVsBISF6EXj/QucEiGNA6DTqGtnCevKtk4jAuIkJDK5grla0/49k4cQ497ngQF30kZUnrshYkyT0xWpSfx3/DGYXs4g9d3o+PxOcQ4czI3UTUjtOB/UDpAD3OapC21cqO8mKEYAlMNBJXo4WSjNvxctfKqWixvwrC+839m+yGcoN3gv88xIZodqZr5kDPr0nX2yyBvXf+zUVdTbIQq5v0OR3jgiMAgwS/xl6PbInASMCQIF2bM1kpxYCoU8bMBZDUdCZt2tbVh+yUolz60a1HnPXDvcKnV2pVxjidJhJBiuomdAb40G2DNLPtRkG6nRkGa5TdBl0HCOkwFPfecE1wphnRmgyFs67WEcNn0SHRGrzbscL74ej6OwHBjpy7iMn03vnZistRObOlONwn1p0dUQA4A5djnTl1CFnasWUJzRzC6QJQUPe3q1FXTwnPgDQ+2qjRqQMbgf+RzQ1hqItOmtRA1oVhcTslqtMdmwK59ijDvorJtrzu7vfodahLbcrdHaF3Neiqh/UcKB4JZSh1dtW4q71yDDoXyc7ENuAus1FYJCclBsQhahoKxnHNUO8aWf1RhL6NgYYw0aB3euFdFbqmLLoac6PVPOQkR6uUMonhO9p64JHhZzyw2/vX+1KZcht0t8HvmilwOyn4PI0OEB2r86GRKRWyNTjmm3WK2PLh8mcZ8RhQE2drW8XqgJSAQkbvPqIXe2CpKKzyxncYGQqHcvnaPXTXuXh/WhbQFgvusVfadB6vAtaUIMHWfWkj2WZSZBuI/hufyXR5GK1AhiqW19GUq80iUEnbEYyMyK12VlQ8Uvb4uxul61YC7pSXY2+0DxQOR0eOGASm2nF962Bo1ISUWu9evaiYcWlE4XVba4m+RrtUa6ZNunXrTnKSNhBkZNuk34D+ksgkpbapXvzRkBS8wA0YEBMMerAIUJxxKFDHZDnd5aXz/m2qlilXVYTuGQmwwej68XsIjNEBD/o+3TOCiKyj5VBMug06HBrA+lxlHWcfbIRIBWLlyw2CMgbdgho1XW8slsk6WQWKqIkdDbb3tjN1bkGhLtCV7pE5AxY7Ys+DRu0a+ZgBOMYhcc6Q1QVOTdAV8TmOg5VVPjJb9TpxLpr+VH2hhlX1jjGknZP9UFZxxipbw491gTwDZEplah0RLo2rgwGgWnBDuDEQCmZVLAENL50hU1pkqclFd60IcSc6t89j0uEGw4L3oDUX5RE4nAACatujRqDuSJqBlgPERa3XheGxmS3ObsB/PnTpGP3rBDqasSmY/XXk140kRw865C5oz7SWJ12Iei1FQI5Up21z/lFyROsXmPgsVwXaWbH+bBWkI2kR7Za5D+ea5wFlO3QJsNPDZAsc/aklJM3o2rY8tNFqyyvXNJtlhI57c5xJDUB+L+viiipM5sNE6H8GilOHQKNu3Scab9yzdhN1SdW7I3LNsmpwCIOugSaeQY05X4cIXT1MPcA05vaw4INZK7GAGBbmNZKCQocwuDxgFYz/k0E3KQAzCsQKfldD6q57bSN09v5AYIDNheEm8Qm4mH0+9jMr57KmL4xx6fREIQlUcDZC/z2DrikzR9hd3psaJRo06+VqSlsVi3pQ2sPpROgKWqKt3LZFR9ca10QvKgSH3Oo2Ha5oYe1dxwHXtCWVsS1FqIdN4XNFfFw6pDWx/PCGbZ71N5EQA15LAQtQHHpd4URYPgA6M7ZtDAeE92hRrxqB8NqudjhoBwfYB6YkoIB9RtGpo+SWIXcNz+3UUb5Yrcjz4MO5wHUgC/ibIm0h/JhKhT5sgGKGDRnKASIEEXFSW45cCKrECZ7JpmlsSyvLpTmVoMIG+AeyzqlxnBVvoraCz9TCf2/tcFBAEOL28t2IXEanftOKqClm7ql1wBjF2z5hGlFXLVcjdF/Q1NA1OlJj7kShbuS33qSrNGQI0+0ULetscp2tQWedzhp0GmKtHdpzQAVlU+yqUB3nET3xmIhnlaPjrNvaMM5ipj37G4OOz1HcjqKVKbOOs2kcVCwHMQRdDLr7rCKr5JYbJ5PC1qqCdHhNIOOWPzou1iAqOttx0lwGHXKBgTXqy6nzoM68kyGxhomtWrblU5Uw9ZurpVTr6Gj/hB7AQBkEJuitBsMZ5IkOfHs7hwiBCQ175KSGbSaFz6DlM9fZV93BuivOMhg9baeBnjV3WY7BVpe2ZsdIoUMl6CO+RD/XrK+ho3UAeV2ycno28VpQQitnASJzPBd0KQw8SHjgeGv5jkbbPhdS8NRDtrTjPmOa/VOZUbnD79GHDz2AHn2QoIGpVI2nO9hzZNnpJOnsRHLkCaBuYnx+W7JwB7jun53srrWZ1AH2LKnMq/F3g95wza4GXW2mRvx0Pvvuvl3RSdFq64IL5EVSF0ukoGkZ7fXFB2pKSBfA7SXpg6vw6t9U2WAh9KBs411ppOryiLpGZ1T+SHlZikjH87H1aPem8j5cgL/ffqw5kp331Yl6dBMLKDjBcSxsNKMOQ9fNctJGNp2uAkaH34KKsL5gZVJiCHe6XNfN+VwLFKK3b5UbjKymX5B+pzGzwDDcOwyanJRyyQAAIABJREFUO9Wjhpa/Q9uDRmRaN3KVHrqWH4wPZawCPUx7HbA1wUCq1wiZUGHEdZSJC+urKXRE5kqooffnXj+VB+0FdqejNJrTdce1oSS0vKOthPoevE4dov/H2nuASVJWbaBv59yTw87mQEYURcmwgIiIKALmgCKgvwiIigFE8RcTKqIoGDADCgriL1GQnCQjisTNu5NDz3SO93lP1ak9U9u7eO9zh2fpme7qqi+cc96TP1UaBEDdTH/PGqR33fUoiDvS7VSlz3GRWaxpdWfSulaBqskpHLutY55v/WxNtiSk1BqOh0KUMAoX16oWMHfdwBR0AmDuvpOxOSbHFbdtDa3OV5NmZC1N5iw/F9qiQsXTwty2pzY2Z+lI+UL5xhPaIkVN2aMBXQ9M3MRY3RtJ8DNxSYIHaZTP5vukHd1zvkcPh5ZgqmC0+289Ue0UcqGpNnFdtdhVE/PzvgfOaolpyMMkPolFpHlHJlPZU0jV8m2TA+DJRoKhLbNz+VHH0y6p2BurZrWbBEKVMUKTwaAXw7fyWRUOh8acPAWVnyo79D119ypgqqyRHAN2V2MfA9+P9U56BpkqLUbOyjppToJV2LRTpatoaOmzJtJq6JI86PU5MPlV6h1RxVj22lRScA7C8+yAGHNO6rNKoF0rizu6RlZ5qDIk4yrKVnHU7ylPiTJsqnm4LhxDMLTVkPHG5Uve9GOjXsfvzwu5Uh4s22+Plt1QJXQrZBVsVIv1utdQAxcNb36zBr3HKwG6Ep9fGbATmCcMfe43fiYdiVzrlRujsUIFdFEYXGKSZD8Tx1EXorWuFFTsq008sOsjhGDcSZYovFiWC7D2e6pZ8RqJG9XrXotA/14oAykQ2fuqUFcg1YxaZSLJkKVL25Ti2e9zjcSy9zVVsELBA0DjhVGBqqCjPY9V+BAgFNAVVHQeKsyVhtS6UiGle69rrkzUjlmUSew9VZO1a2zHq0qSvb9fiHkKi1sl4F8D/j3PKjIKqNKNMrTmMFhQtPRNA5fufH0mXy1g81pVgvReOl9azpIF7yv7E5p3rXDN8la33XyFsSntUCMRR6jw/kqT4olzFQgVYH7FXMbq9iGwQs7ule6/B+jGmtQ6ZlrRNk6otMP3VKHW/dJ1VbrQcepYdf3t/tq1t3tJvqey5Ad8K3NsUqtfLumcrSLq50+/MJ4nz8QT4ihW9scqF/Z9Twkxb1p+sTJGlXFdp3Zj57w5Xg0T8LbteMHypmfFuzJX/94G1d039HMrG+0abHUaba3ltvulBoHygSqaut8aitR7KoiLDHO9KV4TL1MrLoDqVthYD48fi3T9/HytShi9lCbats0yKD1Y+lRer9dZheRWQfg6vqkMtvSqN1dlwFEI3JCr2ykwwNavdrB+ghTQdC+2gkZAwwC6HbifCNtpPLoByrBWWPgXQe/XTqhzQXcE6CLIdgDoPDhFY0R6f12PdmCm45aNdkvn/BtqGU+FkwpZK3D0unbWpwoLBWsdW7v90WuswsXv89kaY9PP9PuyphTibrcv/7gsCOo66Dj5N5UH/uN7pAsLCNayt+DSDtS8UIERAByjuslUwbGgZQGG9/cAzk1gtHQ6T4C6Ast/f52rR0duJinXTtvNqlaswCiZt26YQJUTjtU+WxjOzdK2NDWfP1jLvRXQdW2tQmLnp/vKV7pg6fLjOFSJ4npYTxItXt03FRJbAWgroPM96+FQvvR7qPwCnO1i/UBv6Z/f91yexksg9OzGem2Zm18iKt3be/r5ywLZjgDd0p/QBc+NoEB1H9ruGTZL3oKT0qXusfKI/xpVrtsBnmMQOEaI/bGArgqLn+b9Y52vJDoWtx9E9Tv6qvNuB+jKE5ZmFIj8691ubm3n26b80AK68qrdJz3XQwGdnyl9yxhNDbh+TxOU2wG68qPIADfxTuP6fuWonezSfZb9cPMc1Etk19eukcpcux8OT/Lwn619QhSoVcZsTxlTWST8ajxgMl610C1BWvAhQanLQ4WGMigtO3GPuRbKPLDwMUk7DZGXqAasGrV9tcLLL5h1cV4J0GUu/wWg+xlKF1OJR8evhG4BXWPCdo46PnUf6ppasFNgsQLRP08VGHyeVYws0FnrRgS9myCn1pG6qlS79YQyO125IQv/uHQc1mLj70oLFHTqEfALUY5T14/u1PlW4fzafqsdWyVG6UAP/VGL2Ap4PkcVFp03P1cFo50wtfSl47R7avlA524VGqVxOx6rZOk66t56QqZNJi3HXK2yP7lTjqP7qOvKe3D9rDKmSoMINje2LfkLJgfBgi7XwvOGuPuie0ORxPpftj9VhUwFpyoR1lq2ioLSn5wE5ssi9/OSH2x0vcVCrLMPvgNAlh90fT2Xra8kVO/pt9B13LrPSps6XitUrYW+PVCyBocFUb2v7pnyp1/htuOfr8hpyd2OLXQ7Xj8gtwMQBWCrFCgv+6/XOLsCuu6jXs85cfzWG+U3PvTI0e2tn3/821Mq9Dr/K+UMeYDfU97y8MecSunRlMk/oTtfck/cJOJ5Jbtu3pLsr6tV6PyVdvRv/1rqXKU1LstmjYda91/pU+lim72X7xD/nCoYXq+ArnLJL/OtTFavLjGYv6vR/YqArm5b3kxORHJNfNkY1/XYDtB0ApYJdOB2U/0Wum6WZdjtgbkIQTeGKZNv43KXzXAT+jTRRy1qZWib9OHXEhUcdcx+QLdNJKxCo4SpLk+rJOk6qKZl18qulwpZFUZ2/TyBqp2Q3Pi0gpwygDKkdR2qBsj1oEDXTFo+zz8HMpMFbxtnVeDUNeH4rCAlrWivaKsZWytGLXRrUViA4MEsO/pR4uerKhvK+Lp3fvqxa2z31T7HKin83VrJfsVVFSadv91rbTep+6X33aqYbGuh+618C+jzFJa6c4693tMKZKtEWQvd7pW0jOWJX6wMoHLn5mOoAFc6UWGja6XrIXPw9dFuxz92/ecpOG4JljSdcdtYKgCqB8TfOtrPK6psKR34AV1pwQp8DzTcBjTz4uWm9Ez5zQp0q/DpPuu9Ld3qfivg6z0sD0sOxyu43K1S2g70/Eqrvabd9SpXZW81OdGtfLHj1znxOktLVuniXGwnynZ82s7KtPLfK+/zxbF17GqhW+Va+VrW1PQF8GSzNk9yqxXkrAupMtiazS7YoSW5vmZpFoP8+7eVbx2FjE1vrEFrlQG/LLfr49CDtLmUt3VdVWnWNbcKgn22AjrzGPi7Zr6/ostdGV0BXbU2BXTRrHegoesk5i2E7V1uGkf4NSN+d6s1sTVxQe/13wC6CLsdALr04/Ul4Vnmswuqc/EAllZSmxiK3Ugbw7Tz0blaglGGUkGqa+0HdL2PCtbtWehq9ej3lZlV+FG78ycV6jW6BiQWda9bK0rHoNfbZ6hXQefejgZ0XeX5O6gD1TPprbCxjOElyrjeAxVAQhumltkPNHZ+ftrUdVWFRC1g3Q+/0qkdqPgMBUW9h5ZNtpujs4ZODF0VMY7FD+Cq9FrPi1zPDHjTfMkP6NZ6tUoGn+HQX8OtMHA8BO2S4lT5snRh5+LVaWsttm8v9RQ2q3So4KXFxFJBr4mLlo25a6D5JX5BaOnJKlc6rq3zc8DIKhF2r8VD4PaC9wO+pQ//3invapvddgqVBUR7bwV0Gbf+twOXu9JPO/pVGvcrTHZ9/IBkAZ35F+J11XMVTLjGA0ezn34eVFptB+R+nrfXWPnolUBu5yakAbXQlS+sy12rQux4tTKCLnfSlgI693uecqK4ZZKolJ78QGoxQYf631jodv1173kvZxzsxe6Yl2rcqYLGz5X+/TJZwZ/ygNn+pBEP0F8pKU4Zna/WchBG1w5vr+By8y+GXSwygwUa+3s7RrZgzt//v1joUpbn1grLqVC+RgKWeeYxoO9wA4lfmNOy2iktCmp+TVo3xWrAaglZQOfvVlBZK8lvBagVbhOQlKDmaeZ6YhrDKQ3n8AiOXa9RsFZrR8GpnbatQkWZm+NVq1zPE1YG5PctU4qW6dbxK6P519BfNmiVHj5LvUbKEPzcWtN+LVlpUV81u9padnb+6tK3rnTLYNYlqWP3g4wVNn5eaLUcC533tNm8uq669gr4qowJrbhtW60ypc+2gKL0vK3rtC4WOpPi+GOT4pQv24UtLA/aPud+EODfrPtVpUtpTNeXwpa90DXmqXvVDgDbKRSWZnVdFFwVdJXedMx2DE7JrBZFba1ysQCpvGi/r3JJYqcs3TL8o+uve2ITGS1ti1LoHs6kZYcWBJVOVKGyY7JyUcfnl1lWbvnXU2UP5y97Y5rSWPpR4NGx+BVGa2ztCNTbjV3XQnvQbw/w+Yx2OVy639JfwrZUNs2xCOj0/hDQRQ62AXSRTabs0Y9Fuv5WbujaSg6Ead1qFR6lZd7f0qTKY4cXWXLquNt1T5Tf1IiwWfJ2HzSMpi53D9AX7WPK1lxg8wsgK2jUSlFAF+1iBzF0nYwVZMpsuikegxjL3b5nCWKeMJGTrR0BLgKojctdvvtfuNwtmFnmtULDbq4QM92UPC1rO8d78noL6LrJFrgVgNSaUqGqe6CfWzC1+2MFvwovC+j6uz5T11w0c2bBuwqJXwCoENazlP2KhP1brQhNgFI3s7rjLFDYjHghVlcgWjqxTKUKD++ta6AxIwumOj/OwyoNOq92wpLrSEZQC5v3V9pUmtP1ssKYnynN6dz0ufpszk2VBStw/PQbCLC95db+znpv3VdVKPg9vyeGgC7tL00M3SqKeg8VzLqnulb1ek0UKgI6564eAH+CneU/3RvlBelDYX78cyUt+MencxRhTgvFdJm0+6S0bwWlftfjeV+FwfYAvd0c+FxNivXTiaVv+3ydnyiAmoPiA3R9loKRn1+t/OPa7wjQLd97QGLmzLH5wcbKTr8s17kIcLtVNl5baZ+FbmU2f7dgr7TUTuHbHrj778frtKeFX97r335A15AvP5fP2OlSa+69U9AcA4XzYmty5mnIOH05JP6eIHYMuv9qnNg19uT4f5EUp/tj+ZnvOevH6hK3hNQtpVO+Up5R74SlKQv+Wq6rwD8vhm4JRjVMW8ds3VfC2O4KsDmIWpJWsPJ6Ffa6IH6AtwRhAU8XV2Nr7bQfEaJRpyZXCM62uHRvIO5KKZZlr3rn+FeOWzScOhs1xD2BYi0r3QgCkI7LMr03f3P6mHWX8HPVzv0Wm97Hat9+ZrUCxRKTXT9+R5UGmwhmFQ8FdMtkliC1Xax/f1SQaDMDnYNfgPBz3WNNkFEi5GdqnSsQ+AUMn9+ONvzjtULQ7odVuPzAws+YpW5BV5/FcfF99Topves+qFvd/7kFdgs41g1vQclaeO0ELwFdGxvpGr3S9739a/JwmohHn3YOGm7QPfHzlvM3e9Q7J7apwPGA2pQlKS14lp2rNIlwdS2k7YGK7o+lb/1dau5DTotVVVj4mSq3ftmhQs3ORfdje/JFv9N2fG73th3Vqavb01pOnjeHPM5eBb64u6XVdkljln55joPsg7mHnZ963baRPW7GuI7Fvw5KQzvyEHj5F+ZwGbtedr0t/1oeVgtUx6HyQWlRDUBVRlV+KX2qha7jt7SvtKC8ZYHb4xVTX+7RgK6ldr/U402NgBA8oULH1rbmtEOr8CimqZz186cYkLYZk3t/vc5iYTts4xamUmkvGc7O09KD7qEmy6qxIPd3FQHPYrcudzuQ/xbQ+WA2CeF3xUr2NfhQQPFrZ7qB7UDNEq8VJu0EHt0lfgvdSTYxZ9RuB9Cl5IetD33lFO00ST9Dyd+u9a9HSLYD9HZWnxKIVYLabTjHYRm2HdPyHn4L6JUA3QMlQ5DKaO08Kv51V9rQ8SnBqXvc9i2wioAVFvocHm5jidfP2DYObBUj5c15wtGXWMNr5MAH9zQ7fb6uP9+3iX06DssHNpNfn2kFtgKWf2z2XvpcnbNVPMJ0t7udCu06W/7w77tHn2zd6iZFKu35FZPtAYJDz02nVa5JCrKAzrXXveUz2wE6rR8/CNj5WUD3g7q4QHngzXYA3S87VBbY+6vC5Aduu9ftwFyAx9fK1d5X98Lyr9K7yjlp3ek2rfLTjtJD2+OLVd5IwxMqtFtb39ox2Dm0G5sCnOUZK7v4uQVSK0tln7UaxZfY6Ke3dvxv52vlgfKjfU/5Rcdr5Z/uvc7Pz/+qEChd6n3//wJ0WRP3qFv7bCuP7fz1faFrtyNnu8Y0Ol7ly3bynQlxsVjc8wpaOWXp2cpXjlcbMfkBXWjaH0O3YCAuDbcXut0gCwjygB0A+iu5ZKxAbve7Mo9dEEu0WrYmgt+NaYm94cZV5Htuez1a6OzKxc/FctQDJ2yXIZMEoovnBw9vLC6gMzFBmYevCsJcO3VD+xUXFY4KWCoAPC1T3UduV63tMbp1O6vwVALk39ZC9ws2WSe30Q4/84M539NwiwUlSwvKcLzWxvA5Bqu1+4W8jkVOq/N1j1LBr2tpAdbSiM7PWgN2r3gtx+T3LliBQsC3z7Prz/dtDF/HodaFH8SFoYwi2U7QWmHp3J+uWyeG5h+Hfy4qEL35umeMawhClWrrSdOEOj8NO3/zWFinnYI+W+dgXartlBaNxyug6x7qc/yCuR1vC6C6Sgmvb6cQ++nOD1h+vtoenel9LC35Ad2Ta6ZdrnSqMyd4KY8I//IMBp+F5qdV6+FrJ9QDPkD3z88+29KHVTjarbnORRUeq0zyu35At/uzI37007fSnCoL7QDde55JcvYUHh6e4/74eUPfV1lpZZQn41w3sf2ud1DWf2Ghy318nd6sHPR7OOfRNc/acE/b9POqjs/S57b7T4PNyV+x1+vvfF+VapVFfD4BXcNjbI6j8kh4d/n+e85rLGMJhROzWrIlCtVQBPR9Lnf9jgpTvzDxE087ZreEYRfCbpwIdNNYRjqf6Ylm9hhRx6fmJH+ZZvh6ipC63JRg1OLn3BgD3N74/hsL3QK6nYcSqQUcK7x0DAqSfmLQv9sxrGV81e4UDCxDamMEleiWYXQsfivJAp5er/trLQD/e37BpPcXl/8OWnPaedt9UDqwLj8FMhUg6r2wDGKZR5nEChzeV8FKrTPLxLxWNWn1sNj19s9F18RPt/p+KERNf9ujT/U+GnLyWzlCHwbQNbRhlS3ew1ro/nES0KWxkGuhWMGqXh8/QInQMK2hmdRmAcB+pgqXn/+95/AX92wABXRdfz5HhZa9p5VBStN2Xn4+8V9v56MHplj+V+VF79muNNOjL7RQc/uL+wW6fl/32dKFRwsU5HIandt3Xc88MJULyt8W6OfNQR+8g1fL8/PoXxXQV3C5+2/tH4vSnGynq5haJdsv7+1aaetWPw3p35aXdb+tsmLPItf3tfLDO6DGLQ3zH9Tj5X5RKdPDZQxtW/r1GzuyjoB0WrSNxdrxy/bp01EpLW34gV37SCgvW0Dne+pyV/73AN1vCSsTWQvbEoYCOl/1pC+9hwX0dgLZCljLQO0mrvfUz/yCUU4k0sYUvhi6Jwjc074cy10jhk5fcj2j2d7XCkWroW0Dqq5HgC53WVy3B69apprQ5I+vKpHyfT9gW0bg7/bz7a2lFcR+8LEeF//+aetXdRn519auuf3MMrgmgdl91N85Xr9AtXss99mOu8sStv877QSKgrBeqwCoFnY7gcv7qKWgr7rmaqHyIAelI10D3T++2vu3Y2b93Co0lr6azboAup2j3SebVOkxrQodF9D9wkjnpQqN3S9LH+QEJ4dhfi9ruwb6TCsH7J4yKcmOl/uga8frmOXe7ke+I4DWFJc7r1X3sOUfv8vYT082R8DKFV3vVwJ0e3qaBV8dMz1Udr/mCVynkYV3uEY74FIPl47D3ovyp8Ee9u45E21Bw6dAWfq2imjbRXbf9POuN0733t7pjeYmlscUcObTjnOxn8f9Hl5VsrdHA9vrAWDHvKMYugV0b5w6b7exjF7TDtCF7tzzP9rJSmsw2f3hI6gQ0EJXQLf87/fetcM2gpGWrfnltt5LzvpwPeCKBfzbS3Z288E0T6htHbrIWRck/TEAy7xq2e0oKc4K+m0AUQnK3QDLEJYh/Yxqic0ejqBJcXRDKEiJJeOeke2d8uNahHrcqY2hb6O0GPebH1j0ea8UQ/fHRoQY3PamFhC3AVyfhdVOYOmY+JkFHnutnyH1OZrUYS10vVYZ0D8m/37yb39WuYYRbIa23ncb0DPuLj9RWxDe0Xjm0aTPfWUZ0gKxrpVdP/6uioGCEo/htUqWBXVe77eAVZFQhlaXbTtA531rPNzCPaCj3RzVZa7Aau+jp/Dp3ts5qRvOL1D9gO4kBM0HdF6jme4UHnovlQse/VCBdmPo+pkCOsfN+fEoY/vMeb8bQFclROmJ9/MSfXxlSRYc9HAov8BsB+jbyCK3bM1rFeprl8p7cAxWKdD9lXuxr47x+PkBnde0ayzkgbsL6NZC9wOpXVdVOPgcpYd2PGLH0Q6EPTrTqqYdWOhWdtixWVnuXx8L8kp/OnZrwcsaSshhfh93vVbH7vdO2ff9VRYy3jaALs8whCOywA0LSmKb78RQu65+I0vnzu+zMZcf0HW8ug7tcM15rz2gWxmsSce8pw3lerjsGpLKpx6gqyWsAtezek1sbxsmcWuXdxRD9wtAPwH6Cc4P+pYQ2oGUnqIm499OpzgL6HoEnwhulim5jSWsMLWamBKgf1wCypLpz7Kj9lm6qkVZgvQTqYKhuthV6Ohc/RZ8u/WzQsZLEHQJVInACkFvT0RaOMkd2xO6ChZ2fPZeJCR1S/o9M1q2ZYWCzksBT7Pc/dqvCmi/1aSg1Q7ELTjrftnGJpZpLZPa8Smg63xpYfJZ/vnbefiFsGVorRLQ63X8er96vTr/MHXToMWClGVy73luJyxrDeg66lzb7au+J43eJMPa2X/L+zaGrsDKz3Xc3v64YtLKBgV1tdD9Y/CeT9Cu1pwjMl1viR/QXwlQ/B4SS5vb+66OXQS8xln1aFZ7tKwCg/bbcJVwFdRMKCzVqvPKdq0c0TltbxxyVjoVhh0kxSmgq4Kk91Qas/ztl4/Ku35FQ8eoJ/j5u/1tpY+t7mClWyt/vHUwipACjb1eeU1kps8l7xw/uhXQ/V4KVV7839O5+gFd5vz/AtCF7n0KrV1HDau19dJQsXJDLvod5Tvr8fPz8db9IM9tjZ97++JrzsSYuY6D15AfNZSqFVtbLfT93cNZmCxm6ht1Q+xAZbH0bF3JDgyKD1+0lO1kufsBuy3DuSqOboY+h9eSYGXR9PxYOcfYRC1c7V00wSA7t7kHHbjvq2YjjEDnJusvvTrArX3qZVwmfqKE5bWetEcgulmhslHSOpOlcQ6xagiAn6nnYhuBq7172TQm7LQVlW5ZbpMbtd45lzDrVH2Lxj3wOoS53eqE4LVhjFttQObykrrcNpcyTfd+0lYj7HQJE8Hhxu40NKGtYbXOnuOMBEPOgQjud4qlkjR34Xd5lCsHqyAmGexuFqkV4lSiJCHRrUEWhqZQcEMjqmTY8IhNYPLO5A46Z5HzXGtZY3NMrc5JkgY5Zm1g5O4//2ZCirhU2VEqEBQFT+iI46ArNegkFUqtN5zPRSgF4CRDUUMvlBA27YU1MVPjc1T2ZG9MjE73m3NmWpXQs0nu8ZJ6mABTqTixct8RsCKIuGdht36cxzg2nRAHgUYsRwI2LSACP/fM5V3Psgw4gKqAYk+lUlDmcyTpjgdByPPIZ846cL1TPJxFEsQcvhThaPoy8Hxre0SmVp849glQLVe2AXQJYXGN3aYcTpGKcwa696OZ4qKNzK+Ft+ziWd96DKq9h7EOveOV3RImZ34OOOhxnOwKKeFFyqVwCMFIGJVG3ZFPei63e5690DvHbPhL5RvXw/EK6rkG85va+AGAe8ryPpVJ1gukIQdZGZefnF8dgiKtammVAonwG+dAmnD7nGtyn8qHcMs9c573ITbwn64NcUAOUWfIyTFmpMFKC3KCmSNKA47BVG96sk1kuPuP6xImHbE5Eu/n8r6+6r7RAzTPIHKvE55pQvg24GW1ycpt3X7lB6lJd3482ae9U8xx0dZ4UNxTD40FdG/9iSfmPHNZb1cG+QHd7qkFdNahWwNAjQdVnPmZNo3xW+iqhJMmvXDcroe8VrZewE5d4G5Mh4zJQ+Yz6TSi4QhKxSISsbgw8OzsLHp6+zA+M4WO7m5h+unpaSSTSenvS0FJ64YHytNtqf3AJycnBQB4XalYkgVOJZMoF0vynEQ0hunJKe8kpKnpKWSyWSTTKYyOjyOeTqKntxfPv/QiFi5cCFpgfg3UanwcK8cyNLgAW7ZsQTqTkfpz1XTzpSIGBgcxNj4mrzz4nszN8XKR2Hq0mC8gnUphdHhEQGvBwKCAABdaQaerpxuFYhHlWhWz+Tl09/RgdHxMWvNpJjXdj5wrn10qFNE70Ie5cgHReBTJSAwTo2Po7+lFfm5OzrmtNRtoBIF4KonxiQn09vQgm0pjanwCsWAYjO+G43FJbCKwpjNpqbXnmtAVyR82VpgYn8DgwIC4/yrFknzGOWU6OjBXLCCZTAljcD84XzIV3+/p78PG0WFkOzswl8+jM5NFpVBEZzKNUm4O2WwWs8WCuFX7unvkHsW5PCYmJvCa1+6Nl9etRbXZQCKTRoJzGB+X6zav34ChgUGU5wqItJxace5DOBHDZG4GQ0sXo1KvYWZuVsCho6NDBCDv3dPZhbHhESwaWihglisXUW3WUK1UMTM9jZ122klolnvsJfS5xygKU84DBQesBrp6sfnFNVg0sED2fTQ3hcGdlmPj+AiSqZSAYSYYRX4mJ+uLaBhjxVl0dXagPjmLhT19yM3NYvPIMBYvW4oX17yMwYVDjnLnHkNKYGOrVu7DzOQUBvr7MT2bQySdxFRuxqGzQgGZdEb4LJNKYzaXA08zo2Dk2qpAUlc7IkGUg00U8nPojafRLFedNr3pJLbMTqEVCaG3txch1Gz+AAAgAElEQVSTw6PoiiRQL5ZF+YxlUhjJzyDT2YGZ8WksGlyAqYlJNKo19Pf2idVIHuzq6hIQyc3OItORlT0p1avyPXrlUK0h1WohHomgUKugWK/Kswl0pXJZeIV0SrqZmZiUfSZYx5MJjE9NCv3U2RiE53lrgyG3/l0VJt6DsiIejaHMeLwLWlQEurq7MTOXF0DVvSbfeC5bli3G4hgbHcVOK1fhP//6NxYPLRRenhyfQEc2C/YBKJSKGFy0UOiVcL1s+TKhoVq5gkgghFAgIM/ne70D/ZjITSMci6IWaGE8N40lS5eikJtFNBBCs1ZHZ0cHNm/eLAAYScS3esEIogQh0qOD50K7VNy5JnnyWGen0OCGDRtk/SnEOe/e7h7hdyoDXEfSeiKZlHUjL/d0dKJVb6C3owvDw8MiLwnC3BPuWYDAGwpCFSwqCIFqXeg6lohjy8wkYumkyOr+zm7kRyfR19GFSCyK8dkZBDqSqARbkgSWiMSQDcdQF/ndFB4plEuYK5eQymSFlplb0ajUkYrGMTk6jp6uHpnL8NgYOnq6EUnEUK9UkA6GHIU4Eka5UUO+XJJnku6599yDbDoj4+Y6JTsy4hWZLRWQTqQQpghuOoZfNB4TeUxDosZktVYLMZ5mxjwROU6Vuomj2IoSSuXDrY5SJcS+8nfKTFVuFbD5KoBLD0214rU+VxC3+GOrhFRJ2ArgvA8bC22blGcBXY0hNWptlQ3HMi/LfffV+7REa3IBnUJIs7epYVL4U4unkEnFEwJkXAwC/NTMDLoHB0Qw8SeTyWDTpk1CcHq0JgWITSzq6enB2NiYTIIMTS2YgouCfnYmh7mZHLo7OkUgiyUWCqGvvx+btmyWxUt1ZDEy4QDl0uXLRLGwgO5v1k8lgcKKTFIpl504hKshE3R5Wg4FFcc0OLRAPprJ5RBPxOW+uZmcCN/JsXEB8nKxiJmpaREs/X190mmNhEZiopDqGxxAsVwWAU8mTaXTArAcp3RJo6XYbCEei2F6dgYDS4YwOTWJ7nQWyWgMualp6W9NEKX2X2rU0NnbLWvNdW+xkUe9iYHuXlnX0clJJDNpdHZ1ikLB9eK6UhGazc2KcKGwY+IRmYwKBYU2CbVarSEQDsvvpXxBhJ9Ysqztj0UxOTuDdHengLIc0hKOIIogksEIGsWyY73Go0LQwUYTPdlObFi7TvY+lUkL2EdSCcyVi4glE+ju7saLzz6HJUMLMTsxJYpBZbYgIFcPtLBheAt2ftXueOSJx9E3NCh7zXUUlz4NhRbQne1EcXZOBCfpIZCMohFoIhF3GshIAgkZP5kUmqRSqRbWNlYexVG9iXqhhJ36F6JVriESjSDSkcbLUyMIphOYmc3JvDoQQa1QEiauhQMYLs3KfXuaYWx+aQ2GFi9CJ5W6cgmZrk5RdEfGRmX/yRfasSqdTGF6akqELzOkw+mEWNOyPywRbUFoX4Gc19GtKLwg2qOTKyGnnEVDqEQdIVUZnUImEpe1L7XqCHZnkKsURfuPNgMYiKXRKJRlr7sW9GPN1ChaoRA6ExmMbdqCXVbtJIJ3emISO61Y6Xhbmi1R1uiB4/w4XgrSmfwcFi5ehFJuFkkKRdJHoIVKoIlysy5WC2WAKJ+j44iHIw7tRKKyngTDENeZTYlKZec0LFf5Ef50PW0EasoZCiwR7pWqKPxci3KhiFA4ghrBMJGUe80V8ohRWS0WhddESZrLyxGz5N+D9j8A615ag2w6LetbLOSRpqEwMSaK88pddsaajetFiSToV0tlUbT5LDToB2oh2+XwQ6XVQK5UQDybRqlSBqp1xEMRNEoVJOJxAVvOc3Iu51hxnB89QQQferFcq5J8RuWZQD6dmxFApRHEH75HmqDsoOwl4HPfuzo7hR9p6NB6piIYC4QwNzmNrnQWhXxeQJZ7Ee/MYHR6UuRItqND5A6NJypviUAY9ek50BgpRQNIdXWIooNKDb3hJMKNlsjC7kWDWDs7gUhnWowLzjGYryAZCqFUKiCVSbFDEMrcJ2lhXBeQTceSGN88gl2WrxIlnLpY78AAcoWCKJv0PQYKJWRSSVEIA7EI+hYMCiBTHtOD0JnKiDeAe04lcrowJ9/lWBPROOZGphAPRkVuV+tVNAMtxGJRaThG3V0sVwmrtkBfpCQgKqDTQ+MCuj8spGa+tdAVPPkq3hJ6qOUwN8fzay1ttcgVmxSM53u8ndPW/Ba6Wun+MbUDdPueeIB2P+z1EgXw3CFuXaVaniQmEhEFzoL+AeRn51CrVATcNm8ZhuT4hRy3QV9fH0ZGRoS5lKl4XwoFCnNeQ2trdHRUFoQEyr8JJMz2nBgbxx677oYpglQ8gQfuekDWdcPoRgwMDGLfg/bHbCGP/gWDnvUmvdSNO1zbGKqWRGamQiJM4i48u8NRQeF7BGRuSLFcEiagFjsxOSnATzCgAkJFgGtAobDQtWb22H13XP/H6xFBBOOFCZz4znei2qjLP1rmsUQC3b09GB0bk6Q8zre3pxdzs7NyP67fpuHNQIxZwSFk4kmkYnGxWkVzpDs5GECImmyghWKl7HgNylUB9UwsgcmJSQwtWYyxiQkkU0mx0jlu8Yrk86Lh53I5eRXXreu6434Q9OoNhkvqzv4GQ6KgzOVm5VlUTDaMbEE4GUe91ZR7khHIzGT0jlhSFJlGJOg8t9nCzX/5K3oinbIfm6Y344Mnf1gY7z8vvoAVO+8kllJXJotmpQbUGiIEH7rtXkwXp8WaeM8H34+p/Cwy3Z0Ym55ygCGVlH2gMKeLLoKgKH+07KgklBpV5PKzongyFksvANdJrP583ovv27DFVis9gHKxjK54Crdd+2d0RnmyWxB5VPG2j7wXc42qCOKBrh4RfNW5otBHOdBEJen0iO4PxXHDr6+R75VQQRBhrD72CCAcRJJr5u49lSvSH5VVWhyTExPo6O7CbLko7nsKcv6Q7jk+CmWxxuJxcbkroAvTuu7MVjiIuVYFkWAQ0VJdAJ28V0YDxQiQq5Yc5boBxMoNxFpB0EPWPTSAzflpJDuyiDRDWL5oCUa3DCNIF2ULuPonV6LYzAu9JJHExz79cWzcshnNIJDu7EAym8HjTz2JvfbcA+FGHbmZafFaUAEj/UttLkG63kB3tkOUVCoypE2CF8M8iXRKrEzSPZ9J4UhliddwzdWNKCERzjcQFCs5EYvJupAeqJxEqCSHnW55E1OTWLxkibxyjagM8H4DvX0ozOUxNjKCVCyBKJvxkIdoxbqZ/tFkwjEUCAY8654hsEAQ9XLFOeI1EBQe4/hJd40ABDDzVUdJIo1QcclP58QajCcdzwutXl4rgM550EJvOcAudBgKYmR8TOQj5zA753i+OP5K1fFCUF5QZtFSd6xOKiNFsWTpBeB76UgM1XwRXamMjJdrnCvkka+VkenpQqXZEM8heZ3zb9UaMoauWFLGMF7OA7GwGBN9mU5c8Klz0JPKSriqgTA+/d3zsXFyTO5LGZBsBLCIhs70BH33CMaiYmVXGlT+a4iGIuhMZpAM0vsYF/qanp7Bb35+JUqoUbXBuV/9PLriCYyNjsgYU51ZbBkbFR6jrKR1TkNhdnpG+ILKGpWoaCohXqa5mVkkWhF0pDJCq8VyUTwIoYhzpG+5WnZCjhI62QroaqFLKMw9vEcB3AsNup48CVm5MX4LymLJE9SjTkjUCwm7lr+CtJYlaxh1nvEpobStxw9rnoA/p0DHph4Ca6HzfjbpOrDr6tc50Ry3lata6AroSbbOrNVFoxNwFMEaEi03EAxhOp8Xy5ZATqFErZJMRCChu48/FLIEFQpmXjc4OIglS5bgpZdeEq2LzLNgcFAsX2pjJNzh9Ruw+1574a677kIyQsaTkAmW7LoU6WwWvf194nanle01oXV6yGxtJUqmKFdE26YVuHHjRon+Sm1frSaWM8faPzDgATstCDIULV0uMOe/du1adGU7RBDT3Z1JpXDbLbciGU+iUC4iG+/AbG0O+x2wv1j7tJiHFi3ECy++KN4Fxt7Eyqg6zyQjU8AFwkGU6hUMDS0Qi3XNiy9h+ZKlsh4CZpm0CA1ae8FoBH29veIyp9BIhCJOHCwSRb5YcIRvyhGa5UpZ1lUygN1uaQwpcN1pydKdJ27MeAKRSFT2lcKXe0ztXUIOqSQIGM0IGdpJhkonkpgaGUMmGke0xVP2mpguF8QaoaC65//uxExxUsafjXXi4LccKtp0sVYR8CKYBBstAQ5abhueWQOn4M/Z2xKqOPCIQ0SJCMWjiCbimJyakv0UqycWx+jmLeJ2pyVBCyzZkRbNPJ5IePvJNRa3n7rd5ZTPra2KlWkJlLFwFPXZIh6/5V60WjUn9hiM4sATj0K6vxtr160TYR3Il5GJ0mUcwng+h0B3Rrwdf7n8KgZfEEEMueYc3vXe90jYha5ZCnRq+FRaSftyCAY9Wak0Xnj+eQnxBCIhmTuvIzAMLVjgnC7lNj2i4unE+51TwwTQ3Q5n3J9IJo7piQksynSjOJUTl3q2vwcbchNI9XTKmtTzJbRmCli5cInwZawjjfFqAQOLFmJmdApz0zMSBthr9z0xMTIqSsdvf/obMFuiCjb+CeBDp34YrVBArHPSYv/gANZvXI9sNiWClN4o0l/FHTutK7GiqQTW6kKLclxlNII6mojEY/I+LVWJ5XKOEfcYVTd7WOvQCcycczQUllAVDQryT61SEzoX+guHJSy18667CKCTx6nMUEHld0nXyxY7igvl168v+5X4vGnMnPap08Tb09HVie9//QeooY7TzjxVFAJ6GegxoULc0dmJTZs3S/ihUCmj0qghkkw4oQkqx4USZqem0d/XL/edKxWF/qkIae4A14OAznlLLgzdtjQY3MRa8h73mooM51atVWVuGrbzkqOaLbFCqSxQUaTnLFBrIMY9K1dkrWutBupBINvTjUqzLh68JBXfUBjNah0x1+1Ow2EOdTEexItZbeDX3/oxtOULKeBdZ34EgVRclBmOPRuIIFCroxVuoVAtoUZjiT0VgkFxc0eDYdRLVbRKNYSbAdTKVfz8Rz9HFQ1QLSevxxDBmZ/9H2SzGUzPzSIYi0jog/uXm57BTstXoJibkzg7DQ45e4IVIcwbCbRk/1FuIIKQ0A5zqMSvHnSdsG45KHN2mDLtd7mLi9zNBxGANg3GFERVgbZ/67WCm2HnTA81Kr38J7c7pZadamKpVRAI5raXu8210mco3+vzVVFQENdXTxlYddCrJc1VkzjcDBlncQBxOROA6OoiUzD2SS355ZdeRldXt2wkrVwlQgI6hYYAmCtQOSm6AsnUdKUQ6MUVXypJrIfWPONABHIS2+JFiySWOLxliwDPnXfdBTp7N45txCfPOhMPPvSQfI/xSrq5RQlxE1hUu9Eac8nkbDaxfPlyGTNd0BRyAtrBoFjMtOgIHBQMdO0PLVyIfMHxHoyOjGL5smXI52YxNjKKnVetwvV/ug49yS5RJI44+o2445a/oypaZwgHHnGQgDpd8GQg/uNcqVRQqNN9T3ffmjVrRBmpB5poNupiqYxs2ixCh7E6Mg5d3onOLHiECV1dBBuGJMRCjyfR29UtChLHyfwFjp9zopbK+U1OT2HR4sUCbGvWrRVli5Y2Y6KpdAr5uYIoPIynpeMJEcB0x3O8L65dg47ebnEtUrmgO3DJwkUoTOewdHAh5iamnINxMknk8nNIRWK48Ya/oCuUFQFKoX3E247ExOwMst1dAnJDQ0Myx0Q4inv+8ndhskq9iGPf+lbccetdYuGGEcPrDn+DKAF0YdMlxgNwCIad2Q75Pi0uKmSSRc24XTqJaCwmazq4YAHWrlsrAE93N+ODtlxRM/olno4AGuUaonXg0VvuAfv9iesOwOvfuhpIxbBw0SJMbBlBfvMYBrt7xWIanpnEeL0oSsM9v79ZXIfDc6M490vnCT1OTE8Jk9OVyXyCBQsWOMl3gYB4VUgLtIRWrlqJ4RG6IluyN8zxoKXGGKhabHKal5zMtBXQVcjQOpsu5EQp6oumxIXKeVWDLQFsWurcb1rmyBWxsKdfeK0WAkbLc2gGg1i5eLmA+EBfv9D47OQ0dt9lV/zzyafw9xvvEBlA2n7Ph96HfLmIRcuW4t/P/Uf2phGkm72GWDIurlwCCRXORCQqVhOFMF3eVKYJTnSJC3iUCkIP9FJV5goeoKuFLmDUcHIgpPFIsyXrlWbeDd3fzRaWLFqEwlxBnpnNdsh+j02Mi0dnjF6aeBzZjiymp6ZFntD7V5ibk1yaH37jEuTrc8K/qXAGs81ZpIMZJx6NIpJI4axzz5Q9ILCQ1uippAeSyhZzeKj4M5Y7MTOFpUuXYmJ4VHiSOSbdXV3YNLwFXX294urWBEUJlQSCnoVORYZ0wb0nz4uXkPlEbGaFltAak8yisagD0PW68DZlK69jvgAtRK4N3eTJcBTNUkXCA/xMPEClAobHx0Rh4fi7OjplT+h5yCRTwvNUOmrxMBIdGQH0uZEJ/OGSKzA9MYq+3j6B4JPPPRO9i4fE80cLvTeWwqZ169A10INKq45QPCbWOb17VFhjoQhmxiYx1N2PyS1juOLSn2JydhJd2V6ce+GXRY73ZnpRRgHXXHsNnnnuWVFOCpWShBKoSJHX6YlkeJF0Re8F58s4exVNDC0YQkcsjdzUjGBJJBZBIOR0b6NnLEFPitsRlBZ6O0BniKCdu93Gra31romJAuCMsTfrnrJmQV2Bl3zL37cH6FSWbWzduuR5P1vWrBa6tfb1UBYP0Fcc8CoBdI0J0N3hgTsHXC6LZUTGKszOOTEsBAS0+/sHEIpG8fgTT4iW2t/fLwDDSSxevFhcnnTvEnBonfGhZBIyB7+/YuVKbNy8SSxkxhWZpEKCW/PyywI0tNp5DyoCTz7ylKwrtef9Dtpf3E1MpCLYMcPW1hhaMKegmZqckgQ6CjNa3KMUok3HjUw33hRjmoAkw5CBKBzWb9wg4+bnGzdsEEbs6erGfXfeK/ZkFBHsttduEnMlo/3rqWfd7PsA3nDYfpJoQ6aiIONzaM0x2Y1g7rhUC+LZqLcaePLJJ7B04SJHIBRLonAsXbFcEtIonNVtR3CglUxGJMjQqmZyGK+ndUfg4P4RJDguug6Z30DLgsBGoUCQF6s9lcTw8Aj6e/qQTaQkfk9lgdYLfyS0MbRAYlZdfT1OXgHjjnRzhSISr2NIIdqdFTdky3WjR4Mh0dAZV6Srnq4xWqtPPP2UjLEjlcZTdz+O2dIUehNdOOZtR4uSR6XhsYeeAHNk8yjhtE9+HGs3rBfBTCHCtaMyRNAhPdKK5D6mGNOj8G80MDs3i1U77STAIeEAdqGTTHIn4VPLU8S9K4lmISRCUYSrDdxx7V+Bes1JsIoE8cYT345WIuK4QONJrOgZFC8Kk52asTBe/6bVOOvss9EVjqEzmMb7Tn0//vP8c2KlLl66BKMT47KOkggWCgmwkw5o6dGNSVonONCVyPlTAaM1xr0izZD2xicnnDwFuqIl89vphOi57fh3sImBrm6MvbgOC7p6hXdHZibRv9MyDE9NiEDrzXQgOFdGq+QkzbViYYR7shibnkag1hIluiOTxZYNG8VDRHBatGAIWzZvxg3X3OC4FAEcdcJbEM+kBMxJY72LBrElP4kAY/n5IsItoC/bJZYirX5622iFct4MQ6U7suKW5SvXh4qNWImOliW0KwLQNRKkQoFZwHTjlspYuGBIXimTqNS9+PwLQr9a1kMlmr3V+cq4P+mNsoOgtHH9evT19EqY5KJvfxuZUBpnn/dplBtVsex/d8XvEJZ0NeCUs06R/aBixfEw7KYHDmm9L+/d2dWFRDYtaz4zNoEFvf3i5WIC19jkBIaWLcHYzJQD6Izd0uVOD6EEZpxYLsGYeT6kD9IKPXpy+IZL0+Qj0hRDGcrDfI/zInARBMXvU6mhI55EaWZOniE5L4k4GEqgjCQfcT3J48xnYHiPyhHzOxi/nm5WEEnGZX1iDeCKCy8RC50+jEKjijPO/wKQiCLHfKlKHXst3wkzk5MYyU2I1dzZ14NgNCryJRFLoDOdQWFqFqFaC5d+92KxxnNzM/j8uedKsi0TYD9xxieRjWXwwpaXcM2f/ojnXnoR/QsXOIp6voAFPX0iZ9KxhJM8CXobuiSHIVfMy0l54WZQrH/yNkMiCAXE1e4YmUGH3gUfDKC7/Q/E6DTneGzPQlewVE+ZJl2STpnIp0aCAroFZU2+VktaP3Oe5fxrF2fXe2nZsj8xThUGBXSvXHDlgXvNA3Q9eUYfIhnRc3nJ8F66aLFodBRKTJx56ul/orO7GwuGhjyBRTc6rWESqBbFE3AI8EyY4yuBleBPlzS1yKmZafR0d8v5zoyz0opOp9JisRMIJflr1EkwojbLe9PlR/efuLRYIaJNEkx5ChnIyXJsCehxcaht77RqJwkDMC+AAoPacV9/H9atXy8CVctTuGh0eVKrH968RWLMmqQ058amGcOjIJIMeibsjY5i2YrlEhejhs17kPmZF7CYFm4+L/G/XXfZBf9+9lkksyl0dXVK7JyWDV36VHo4t0YoIDFquqJoDVC5oZVMQTm+eRh77bGneA3oZSCYcwwUjExYIvDQqmcizEtr14jywL8ZCyWjUwtmrCsTd7R0utKZH0CGl/3ddRc8859nxfXNJC8Cy/joGPbe81WSNd0oVpDt7sREpSDChlY3wZwuMllXxinZWjTQwuaxEazaeWdxm9MiY/y8Va0hHo461ny9Lkz+6BOPSxx2aMkiseDospYM4HhcBBTd0XShMv78hn1ej5eef0EyzWeZMBiAWE7PvfA8+gb6RbAzoY5Kh1Pa5rjcpRGRa/FGgmGEGkC40sDdf7ppnoV+6DvfgmoI6O3rw+a167E424M8hUsmg0R3B554+TksXLoElekcYlIyubXjFIUnXdAM8XAvyYxUYKlUch4c/+677Y5n/vlPASkqswQOCvN/PftvUXCpkE1NTyOVzTjj5ZnlmiympZmuwA1UaugKxhAoO+WjVDgooBF3YshxhNAdiosrleD6zEvPC+CXGO8ulLBq+QpJZuxldvNMTpRG5ovQW8Qwmihi5NPcjGRtE6y4xuP5GQR7UmiFHUDrTqSx88KlmB4ZE0t/1512Fm8QLU8qfat22VkSHnfaZWfkCwXxrlB5VoHpnIjonrXA7l31hsSLCVgU8Aw5jY+MitK7156vwpaNm6UqhPKBAm3BwiG88NJLGFgwKIAulRmdndi8aZMoUYP9/eIJJL/QZU+5waQ1VpswXssqkuFNm5HNZL1TGTl28hbd4kze5X4xpku5QG8QgYXAv3hwSPJbCKZUQHoHB/DyhnVe0qOWfEVcC52vBHQB33JFaIQeH/IwaXmXXXcV13OYx3/SA8QEy4yblMZQYDolyjorYRgKLE7nEK63pJJhxZKlAtYMxXG/yPOd3V3o7OiUkACtX2bDU9ZyXEzyLIZbEmajwhRvBXHpV78JkMfTWZRbdZz1lS9isjgnHr/c2ARSjaDIip1esweeeu5f4u3p6u1Bzs396M50SJJpjUmv3b0YHx7B4MCg8B/d65O5aSxduUL4fCY/K4oRFQoaEsQNJiMytNiZSDkJtJmsyO/NoyOIpRLi/ZibyyPUDMi8aLwUSpRF9I5GhWdqzO53y1UV0NnmWM4XdM9IV0BvB+YKxjZ7XS1miV0zES7knvLpJsVZcPZc877jxbcC/jbngs3LeOf31SNgvQjWQldl1itbW3Xwa1riptYzfc3JSyIcWAfYaIhGfM3Vv0d/phcN1GRBDjroYBTKZTzz5DOotWqIBqKog1nfDbz5zW8WEKaGRCFyxx13IBKSaAcK1QJS0RR223sPp/yjXhdiJtjxleBJN9n999wvdbpRN5ojdautqjxn731fK9pRnQvKmIlbG+6vO+U9V6xYgZdfflmyQ7s6u3DNH/4gz4kgLP9KzZJoxSe880RJiKMQWr5iuYyfMWcm76xcthybNmyUmkl6ER6+50Gn/tn1GjAksMteu0rsnC5XriddxU6pVFC8Db+/6mp0JTrRRF2sgcPffDiKtTLu/Pud4kbPRlJCbHPlPN75nndLSUy+XhENn6BOAqJmTaG2+6qd8btf/wadiQ6nhA5VHPXmo+R5t938N9ChTFdpuV7B+z/0QUlMo2Ul5WExSY0WZadZbUhC22BPH6769W/RFaWLv8qqaxx61OFikdGlTquH3oWb/vgXxGXVgEKzhEOPPVqE2pLBIVz3+2uRQlxAutQq4Yg3HSk5AAwfMPOfJ0u1qnWx4J55+ClUG06mfDqWFs8LbY13vO9ErN24XpQPAiM1bQp9Ck0pqaN7uacXV115JTKBNNh4s8H4n/wGHHz0oSI06MGpE/gIgq6FLuEkWoHu+eG00IP1FmrTc3j4pjvRrDpndzeCIRzw9iPFIqFn4vV7vQbf+dJXMZDpESthpDCF//nCZ/D8mpfQQWskk5Gqgjv+7+8yvpnaDDoinTju/ccJg9LyIqDTTcpX8sOVV16JbCAt9B2W/FuGKRo4/v0nShki3a7pbEaEMsMOBHQKXwp30oHG0mOMFSOEG395rRfzLKKOt37oXZJ1fsNvbkChPoOhcKd8Plucxf98+izMBuqiDJcKJRHi2WRKAIbemh//8FKkgwnUWlXEAlHh10Q0hWKrjJNO/oiUdnF9WQWwfnYMPQO9qObyiNUh5XHDa9bjVbvujq9ecAGyqU6UQaAjMAHHfeB4kQmS2FUpSxUEPTkC6gbQNcmI7nWG+AjEzGOhwksF5EtfPBe9Sbp7S0gEErL3JZTxmXM+K4ocrSeGoKj8L1u6VBT4K3/6W1lvUm+uPINPffYziHakRbkgXzE/44Yrr5c9HMmNor9jAB8546MS96enhjz8ta9cgI4Q3fM14eEPn3Equrq78L2vXkT1VSzRUr2EWDiBU876GBphJzXj98AAACAASURBVBOadEc5q9Y54+gE8+9/62JUGmUkQgnkK3O48MILZW/P+9KXkIlnZc02TG7CdTf8Ges3bZQqCo33T85MC02QHyY3j0iy6qpFS/HxU07For6FXt7R2ed9Rtb2vHO5Zt0yTo6DP6effaYogAR0AioVm/5UBy76/JdFEeQPcwXO/PIX0IyGcf5XvoxOpMAaEq7ThtwoLv/VFWJdD9DjSAOmVBbjpFmqIhuJIx4MSxz8y+efL/NJJFLiiaugjs988Rzx2tBLQMOA+UeSL9BoItRo4dvnXoh8cQbdyU6h3e9+/2JJnjvpoyejM96FhsTiY9g0tgk33Xoz/v3cs5J1L6Fcyrqoe7xwq+lkuJuWw2I1u/70doCurnabdKahL3Gjs89H0vF8Wpe6grqGf/U+1rXuWNhMRp/f1Mtv5W8P0NVC3wbQdzpk760xdLdRir0ptbm1L6+R2Pkj9zyMfGkWnYksStWiAPpjjzyJYr2ERNg5tUoBl8C+3/774f7770c85NRE11CTrPCGe0YRCxf23GcvSUahwBaXfGcX/vHgw8Is+WoemWgac+U5ZOJpr6EJlQfRXgIR7H3YfhilxdDXh9zMjGjkLOOgVUFNW2rnEwlJ1CI4333r3aigjDjiKNYLyIRTyJVyyCY6PNfia/bfW6xCzZJmXe5g/4CU9Dz18BNiFxXLBaTjaRQbjnsnFXVAiXPa5+DXS+ycAoWu1Q3r12PVylW49S+3oFjJi5upjhoOOPBAPPTAI6iggiRiaLRqiAWck9tqaOB1+78BRbp0wkEBVkmoaLbwj78/BKYJUbzzmRRQ5VYZiUAcB7/xYNx3x33uPZzxvH71vmLhs7SElhaTdQgQLC8hqNGyYAz8rttuF0AuN0oiYA468hBRJOi24/6QgZ+673F5qvP8MPZ962FOYk6tjgdvvU9EALVhCtj9DjtAEm3IqBSaK5cvx6a16/H0/Y/LdVRsOL5Ks4JoMIYKagghgv2POFDczMyEpguPuQZ0SxMIqOhd+6trUUIJSYGyFkooIoGEqFf5ZhGpYBpHnXi001gFTB6KCsgLcLhjoxJJV10qEkeiEcDd193suhgZM27hoHe8WQCR1kK4Adz9p5vFghcaB/DG975NPChMDAq5pZ5//cP/yapwOfik495znHiGCODMnyBNUUn5/S9+LzxAIHdOI3fGRaVEEuTQwLtOercoUlS+aElK4g0B3Uvwc9zZBKLZkQk8ciPzTKRVCSaKObzvE6fi6l//EXnk0YU0mL9fKeWRTpBOgaNPOhGBeESsQ+ZNMF55yzU3evsSk8yAhoxpJj+DjnSn7A8TmjjGo088RpLrpptlhKJhLO0dQCBfwdzwOG6+9gaZV50lbJKLE0KhVUY0EMdsdRYd0SzeceLb0Nnfi825SXml4kSvBJU3KZWrVoV3COgd6Yz0aKCrmJbazy7+CcotpxwxQb6RKK+j0HHtqMiefuYnvZMOKUiprFxx6c9lrbnu5L+Pn3U6CnCOkA3WGgjVW/jNZb90xi6zDOKUT39cyvXIL1Scf3rRj+VJ9C1xz0799On44cWXIiorBdSElqk6BTDXKOKcL52L4YkxLFi0UGiJyaAEu8u++0M3JY/3orLjrHWuMIMLLrgAl3znEg+QOZJPnPNJRymIhIWfxLJusY46KF5GKlSd8RRC9SYu++6ljsdS/gvgc1/5Ai786jeE2mrNsoB5IhhFtVGVpLnzv/E1bMpNipXMioTl/UP45jnnIRmKSqyd8fGPfvYMXPzdS1FBFUlEEZd1DCLXqqAeCODCi76BDVs2S48CxtBfeu55LOwbkAqSr3zxPMTl3PsIitUyglEGHMIoskIjEMdco4Bvfe870oOCXqBVq1aJi52x+u9e8E1J+Ks3q7KuX7vo6zjjU2chHk3LvjcbNSRDCRQaJcGZCy/+OtLZNNasXYuevh4nyVXisY7b3Uk2dV5JF1H3+FLNHFerWhvJqOWroKzY6NwR25Stzc9iD3jl23ofKQt2WwrX6w2v67jfTa/jsJ0m1VNgk+eoYGi5Lp8RWHnwa6Six7HSne5Tnp9f14JdkBpNPP3wk0K0hXIe2XhalojaOp0YanXzXg4AZ7z3FMhJXsPjwxjqG5L1cfSjIBatXCwub7rZR4aH8fy/n0epVkIq4lhkZD7GrGvNqri7Bnr65fu06dZMbcF7P/QBSYiiBUd3PZuMaOyB7mNa5v/65zOY2DQh36P4nJqdRH+2z4u9z5RzSMSTIhBiiGP/w/YXRYCCeHR4WBo7PPng48LsGv1w7qX/mhidHsNA16ALZvt7zUJoodPdfOfNTAQDJmbGMdDZJ98leHAdcjNTWNDZj1K5gFTcyepn6seb3voWrNm4AYuXL5U9+r/rb0AmkJSEMgVOzd8Wy7hRRCrk1GAX6gUkwim8YfV+krxBIZDu6pByFlod1BBZL8qGGKyDv+2PN4nlzTFO56dx2BuPkBpyiXkxHj81hXvvvBs9iU6mk4mg3ufoQ5w4Xr2Jh/52v3zfESbAAUcchGqrIaBE5ea5Z5/Fpv+sl+9SKFIRcbr+BTA8OYKBnkEP1Pc+4LUCYKxoYGyZQMgwwlNPPIXZ/Cz60/3ynLHZEQxm+0UporstFUojLwCfxGsO3ltCDUFmEBPQmw2neRJ/57GD1TqigTDijQDuuW4rYBPwDjnhaFQCTue1SHM+oPPzw999rAPoZCJpnxoAAV276FHYHP/udzhNhNwGS3TB33/vA5jOz3jjLzYLSAdTopjNlufE6tDxH3zMoeJyl6RPp52bp6RI7X8rIPHF8lQOD/yZXhkHFDi+Aj0FKCAFeqKAejGHRDAstDVdyaMVS+LEU94rOSXjo6OgC/jP1/yJhbvIhFKubUYrpIZYKOaBy2RhGh2pLqHdD3zyIwhk4pKMlmqFECxUccvvrxcaYCY6w1Ecy2ytiFgkKQo9LVjSbqtewwnvezfQnQaSMbGk6SZnLg55V045ZEdBN8OZrnU2hrn75jsxNTuBgSz3v4Wx2VH0ZftRREkSZwns5GGuwwkfPEHuJ/zabOEXP7pCuFUB/WNnno65YFN6MTDsQgv3dwbQGXX98KdOExnHZjm0qH/6HSf7O+YCOo+eqaKOBCKYmB7Fgq4BTOYmJdRFTmJ+9Ze+/RUJU9DLQAPpJ9/5kav4OrJjdHoUA10DnlyhbOrJ9njykdf8z2dOdwCdSXAuoFNBZRkZ83uqcwUpJQ3VCOg/9HiQQEc3dm+2TwwYZp8ng1TXnB/K0KfX/Ae//OPvxeNJOR+tt3DJly9EohWSDP9gPIac7GRElKVKqYChRCfy7LWRyaKOAPKtEj77hc+JkiF5U8k0Fg8swAWfPU/UVO55ocD6+AzmKgVZ02TMwRBmvm8Y24yf/eIK9Az24+mnn5bwT0+2A58782xkwkmXHp31ylXzKNdryCazYEaX2zlFZMm6kXW46g9XS35BNOEebCIlZq6hYQCd89eSRwVJTThV61pj0/OAXM/3MElxFvDtvTQpTpRK1wvOz50DVhre8antMtzFaNUOl9tx20sY2U0+F4NvBbPc5ZtuprvWdLttXhmLYXclWqcP3HsfstEUmq06IoGwaFN7ve61EqekZXzDDTc4tebJDtGeyFS02Pfee2/5nA/+x/3/wPDEsCSqkIHj4YQA+sqVKwWUn3/+ebEO+VNqlPCqPfcUxmbseGTzFqx94WUh1rn8HBLpDMoA9jxwb7Egly5ZIln5jJPTYidh0UJn4th9t9/ngTcBfZ/9XifxzU0bN0qs++F7HvYs9PH8BHrTvVi++3Kph2Qy1l+u+7MA2lD3IManxzDY1Y+Vu66SuDkTqR7+xz8QDTiCr9hkqVEIqw9bLfFoxs6ZyPPn665HNpoWhYgeh+niLPZffQj6BgfRkUjh4ou+g52XrhLNfWp2Bp3Zbuy572vESmYW5x577IFf/uznyERpz5MlW3jDEftLgxomszEB8LF7H8F0fgo9abrWHC39gMMPksQYMhE7eTFmxbIhofImpLkHG1PQQrn9xpvR29Ete3fM8W/F+PSU+FN22nlnrF+3Dn+/7XYkwEYOdex70AGoJ6NSzkRA/8ftDwh7OVYncNAbD5EuVXT1r9+wAc8++i/3cwpV4E1HHokwG9MA4rJ++P5/uOtXRiwYx5Fve5MIxgcefBArVq3EPbcxIdH54R4ecPgB6OlhnkJDYr33/e1+lFFBFM4+8N/R7zraaR7BNqfiYnPPSCeDsJylGUCiFRQL3JbpHPbOYwTQ+UNAv8dY6BRth73rrWLdtHh8r6sQ33jNXz1Ap5p2/LveIRUdjz76qMTPb7nhVhmTKrNHvvVIoUFWKLCR0V+vvRGzrTxSgbS4j2kHHf3eY+ZZ5yJYXCudyhjrjoOlOm793XWoV5w2vJOFWZRiQXzqC+dI3kqksXX8c4U5xFMZjLUKOOOcsyW5rSOTxtWXX+k03nD/nXTyB5CbnBYrmVUgl11+uSh1BLlcaVaA5H0f/hBmKgWZW7zWwm9+/FOkWc7UCmA2x050nTj8bUejo68HG0e24G833SZlVWHmRQQi4m3Y97g3IdrTIV4MqSF2s4IlfllvSIz8maeelnyRn37nMq1KQqE6h1NPOxVDSxZiDbOte7rxk+//VEJ+TvgGSCCOU874qFMe1gJ+9eNfiPpMaGbY8LQzT0fOBfRIpSFA9rvLt1rohKEPnXGKeGqoABPQr/juZRJU4j/yRREBfPxzn5REUZatfe/bF6EjkZV9pvITT6Vx6ukfk/g3e3iwLv9H37oEGzetw7JFy1BBE2ed8ylJpGMp5tLFS/D9b1+MWoPVJ07DFILexz79CenVQAudoCltiVtNR9EIBFHLFx1Arzbwo+/8wAN0qt3FZklc+DQqmNj6iVM/hqHeAbTkpL2QeJzO/vq5mCnmpXKmOD6NK779A4R48I7LOyOVWXz+gvNFMafy/z/vOwmLB4YwOjMt2fFU6j/zhc8h1ZkRuUvXPRWXWr2ITDiOZrOGcDCM0z99pngr/vPSC7jisl/IbrHkk+Pkv5M/dapUDax96WWJ8//wGxdvNTJmp6Xh1a+v+h3WbdooxttpJ31E8iES0aQ2Uca5XztXXPfaY0BMBhfQ3ebpXvCapdfWqra/i5wxZ5koqHtxcmKUnMXgJJV7yXKmFt263y2gOy76pjSWsda5vd4+z3+N/q3Hq3oxdAK6lKjZlpgyE+kaL0Qsgq8FPPrQw9KlLBGOoVIt46g3H41mOCTATMHBbNDHHnpMLHMOnm54Mtg7jn+HuN533313caU9+uCjwnDisqBr+Q37SIz22Wefxatf/WpcddVVWDS4CHu8eg9J+GAMjUk6Q/2DkrTy4H33Y4ClMGhivJLHPgftL12oqI0zAYauTWl5OTEhtaQUcnfdeaccxJIKpzA6PYJzzjkHf/nzn7Hr7rtLbJMu4Xvuu1fqAg865CCvDp0aKl1I9/ztbnExUZkYnxrFu058p3g0mKTBRBGWsdx+++0yp46E01zlyGOPlIQdrh8TjW6+6SbRkJ0IdBOHHXUkimhKcsvIhk04eL8D8Jfr2KzG7Q3PzOLjj8GW0RGxKh+791FXU6UXISSC9YCjVqO7v9epRojGcPVvfid5DhznbJkdptI45I2HCsPRWmaSG11bjGvTci0Wy1KyJi1Yg2Hcf/NdYnuUKiUJJRxz3NukpSnjzk88/jhSAXYLdAQ/a8YZe5MMXlrotzsWugL6gUccLNYEteXHHngcudK0JM91RFJYfchBoig99a9nhMGZdMTWtbffcgdmijlkkx3Y95D9JGOd6zs8OoInHnpS1nWqPC2W7BHHHiHWOr/H8U3PTOMfdz6C6do0TvrwhyUjV1qBEiTQkuxxKR2i+1QO5mGRdEuSgO67/lbPpU7AXv3OY6TCQOKedLn/0Uma4w8/P/TEt0h279bs2SAI6FJTLbTdwDtOPE5ocJdddsFzzz+PB+5+ULwRE4UJ9KR68bb3vF2SnRjvI73Sgn/g9gdRQAnHv/sEWRN+Zl3ujjLjZO3TQo8FwtK+86ZfX+t03mIpFIDTzjsb9zz8IJYtW4ZsLIGZtcxY/yM6s3SdN1FCEIed8CYs5NoXC+Jq/dXPrsCynsV453uPl+xzCn/SLitcmGD2819cgY60Y52Tzo9599sQ73SAKtkM4pZrbpA1YukWm3+89+STEEjHMZmfleQhWm2//cHPEahV5Hqu32lf/QJeGtvsKPxNpw94fi4vz2QzHSbDMVlz/Zq1+Ms11yOOKG1EcbW//5QPYoq0wu5tbs32tb/6o9zjhA8d7yS3Udi67VZ/fdkvZV8IzfVWDaec8QnkIhDlJMrGO7UWrvzJLx3XuTjBg3j/6ScLHRA4aQn/8nuXe4DONTjt/M/isWeexqt22U06CfZ2duHcL3xRyigTEXr8gA9+7EOShMrGXKd++GQs7VvoSgBgplnC5877oshXJriyguVnl/1EZADpyD03Eh87+xNyvgAtdAK5AjrHLl0G54qS5Y5yDZdedMlWC71Zxre+c5F4UTasWy8dAZvVGn78vR+iWqs4ZZ+ZTpz6xbOkxI7VI3Tf/+KiH0oPgamxMcklufa2G3HjnbdjybKl0hAqlK/gogu/iUiEoS56aoEzPn8W4pmkJHOSdi791vfJdSKrKFM+9OGTJEudoCzu/ZkZfP9b35WQA78/1yzigq9/TWQx16pWLOObX/oamm4ostaq43s/+D7Wb94k4UM2C9pnz1fjjI+d7vAEz6dHHef/75cFT6i+S+6JC+gS/XErorYmr21bf94OYO17HtCyvwG9Gr76dXuttfBtYptzD/7fyXK3Vr0rZhyMNKd9thsXFeB5jWVWHrr3Vpe7KZB3uutAXERseMKElGcff0Zcwlm6hFtNAcOW2zqVwMXs9uuvvx79XY5LPF/JSzyEGe0E82eeeUY08Yfvf9iLexHwd911VyxfsQLjE+MSe2bJiLaOZRIMy8VYMscuY/fedTdSiaRIFFqarUwS+x1+sGSuSgwhEBDrnIl8zIjm8+65i2BMvdyJnR19zNGSJEPLgovEbHsqJa993eskCen5F16QuTD7nS6NR+95RDT6qIjMJg4/YrW0qaVywjgvrV1aWaxfv/0mp3aXxEQX4zHHvEXK8CiUHr77IVTqJcTDtK+D2Gmv3dFKxZ0a83JVYtnPPvZPSfLiptBKP+Tww6TBChvxXHfVH4W4UwHHPj/y2DdjS2ka0UxSMtVLc3lJarr/znvEak0EGelq4uA3HioCgOBKa18BnSWH/QsW4KnHn8Auy1ZgYtMwXnCtaJ3DvoccIONjM42rr7pK3LH1VlXEzVHHvAVzjPZTH6w18NDf7nNdeQ6w7Lf6AITjMbG8HrjzQVRbZXfsAbxx9aGSqLjbq18ldfvUNOllefIxpzxx3Zb1WDK0FPuvPkCsm9v++jfMVHLIxjqEad/+zuOk9Glg0QJMTE/KXhAUpK98X5/snT2shuVeCuh8lgB6s4U6G2wQ0G+4VeKiCoh0uVOQM/eiHaAffPybBZBIiGE2AwkEcdO1jEG7WbQuoJNOmCX9h99dg4k8W/z2yPiPPf5YyVDuHugXhYflnqziYL0/s91psdOjIF3X3IM+9AwKa6EzB4Ahg+uu+C3SoZincOx37BFYsMxtJIMgugMxXPubq7zP/zn8Ms772gXSGIn13Sy3ksgmm4YkU/jXk09jz912l1gmS05v/ustQpO58izS8SymSzM46ZSTpbf2s8/8C/+673HMTI5JiR9DZx887WRMlgvYmJuQznQEpvJsHpFSHXde91ckWszaB17Ij+OL3/xfbGZ2d6slig2rW8jHbDxTr1al7enVl/8OG8fWY0X/UlEY337CsUhm0wh3pjCdz3nygmVYLItlRQrXnq52zouOfsbHHZc7KxJq+OgZp2M60hKXOzvp0ctw1U+2Wuh1BPE+AjoVt2hYwhIE9CQC0k6XA/ng589EKdBAsMaDamKSkX3lFUy+a4prORXL4KSPf1g8bOxw+LPvX4ZKuYCOeAqTczM499sX4vm1L0tFAcsHabDQG/HRD39E+kMM9AyIAvU/Z58uIEYwpGJO9zuBnZ5VaY9bdBofsQ79h9/+vjGYgJNPP0Wy3Gn5vvzCi7IWP7joYsdYk5EG8amvnYsmG10VCqLgXv717wmgixwIAO85/aOIdmZEDtAbMbFmI37145+j0Wxh46bNWLhkKT54GgG7U2j3m1/+BuooS7x9eGQj/nz9dVLtMME4+VxOkoFXLV+J5mwFF5z/FYRCUYwXppBNdePML5zlVFqMjuHXl/0C5UoB6ZgThjzpYydL85kFS5zeArMjY7j0ez9wQ0It5Cqz+N4lFzvtdulBc/NPaKEzKY4o6p0yJxa4o7TbpDgFTlGefaeNWlCVlq+sRDIWuUC0sdi1OZJ1qfNzAjH7uFcq1bZ16P4kvXYKhQL/vHsT0P3ZeHKha6GzOQQzsBuVGv756FNotZy4I5uhvPGoo5ArFaVxCBPIWLI2snEEMwUHCJm9fOJ7T8Qtt9wiVgoFKZntwQcfRFe6S9zxzKJ97b6vlZKx3ffYQywx/tBqZsx0dPOwACkZUTIzeUIZWz+WKwinEhIr3OvgfTDBQ1Xg1LxKn/QppxSObplr/nAN+rJ9ks3OzTzssMNk0Xl/WnBS0sHyluEtKDGZrrNDFlz6v1cqeOSuf3gxL7LAq/beUzRQJmvR/bV+40YsGFogXbLuvvtuxAMJcZny57DVq+WwCzInkwpd+0rmtPotR2IthWBPlwgEZnU+dCdB0Snd4b83H3+MZO1SWbn773ciFYijUa9I8ssxx78dk8EKhqfHpW6YNd7rXngJ/3zoKbmD486K4OAjDpHkDQIIAX1qNicWOsJhabHKRCPG3voznRheuwFPP/Y4MrE0Kq0qVr/xCPkeG6a88PTzKDdLSAXjOPjgA6QeNNSZ8gD9wdvudQGdIiiA/Q85QJ7LNrh33nInKo0SMqGEjD8VdsCHB6F0dnTL7+V6WRSjBX1OT30C33HHv0O8H3fc8XepSZipzgoDnXLqKeIdGc1Non/BgNMqk+VVzKGoVgWwuWbcQ4lDuZmoZAwm5zglKS1UajURzgR0uoP5w7yGQ48/WgS5NEXyWeiSNHfcUY6gZzIbhWoojJt9gH7c8W8XAcJx3XrzbRLfzdeZhtXCxz7+cakOeHnjeuz12r0lhszxstyNPMIDP1jOKa40sTDcGLobRrEWerTWEpc7reMGY5iNKt5+0vukgQznOTc+hSXZHlx/9TWSpBdLpoVv3v2JDzp1u6WiKMxDfQNSP07gvevGOzA8thmL+hdK7kooGJaDRCLBGMbnJtCd6cW7PvIeURRpTV3yzYuQQhSNWhXhSBSHHHMk0kN9iPV34YWN68S1v/due6AxMYs7rroB8Sb77BdQTqXwgc+eJgo294khCPGsMZGRPbwpiRtNXPera4UHy42idBr81JlnSQ7DP9c9j30O3NdpKuR2m6QyT5CjBZdhn/eA0zL4t5f/SixF/l5v1nDyJz+B6RiPSwwhTkCvtnD1T3/pWMbsRxAI4v2uy53d8QiAv/zuZWBmT0QSR1p42+kfkQZErM1mYxcqtpdf+iOxOouNEmKhBM4+99NChyzz+s7XvoHedKfMhf6ID37mE7JP9XJVDBaWr1Le/uryX3iJbeSlT3z6kzJOetiYpEdAl+oNtKT6hAlk9MSwX//3v/U9R4S7/+iuZ0kn5d2KpctkHN/++jeQCDCVD5gp5/HVS74jFQebN24SOfDdL31VPBkcxHRxDqef/3kMrVou/QQI6OlmCF8+51xk4xnnpL1AAJ8+73PSNY6HJl3yzYtRbZUktEJZdPZnznIa99SqWLJymWS1r3vxZXQHk/jl5Vdgy9QYerr7xev6qc+fLf0Z6HH8+nlfRa1ecXgWQZz3tS9L0yn2fSd9ZIMR/O95X5G5lhtlCVOc/82vOF4twoUL6CxXCzHnRXOg3K6LlAH6Yy1o/d0CurWixaqmtU+PSaPhxsTrAs7S4yLseAH10CC1wiXO7Z6KSUBn6bD9zCoTqhzo+Ky1zvfs33rfwIpD3LK17bjcqaEv7B+ULNPH//GIJFARcMrlEvZ5w74IJuPSV503pDXOcpzeDqflK93pdF9r1zg5yae/Hw/c7fRoly5YCGD3vXZHjIkX7MbEw02KRTz5yJNiLVHEUpsmYfAwhdUHHYwnHn2Mx1iJuxXZNHZ7w6vFRcckNmnnyj7xbocqNh957qnnMD47LqDODd3zdXuKoKZngB3UWFvMgzTo6tl5t129jGrNtv33Y//yYnfMFH3dfq/F0OAgnv3PfyS2xo51mhF/59/uEsEt7h4E8doD9pYMeTZEuf3W29ARy7ix/Cb22GdvBLqyAogUBjys5NY/MQ4LFGsliVkuX7UCe7361UIwN//fjZJNzp7ddJvtu/ogpFcuwEub10k2KpvDcH8eMwoIV/nAww4S5qcbkRnr03M5qU/l4RyJbEZccbFmAHvtvBvmxidx1213OJnz9TIOPuxQSaLbfc898Pvf/kH2nuM74MB9ped6rl4WpqHL/UHXQtejCvdffaDUldPr8be//Q3JQFwAv1SYk7nK0avJJEYmx9DXw72RdFT5mZqbFjf6e9//PgGDO+++S+aQjmakAuCoY49i8SQWrFiMJ/75lFjBtHLZjY6WmRxp22x6jV1I/HLgiFQQUTRzKZ0YIWPk915HQHfSDAnYh7zjzU5Tn0hUAP+ua2/0XO50WR/89qMktirtuNnMJBTGrX+8SYS+k6bTAAGdwEJBynAOFZFEOCkAfcIHThRAinVmJDuYHhiGrbp7usVlSQAgPVKxtWDuMTfvwvyHQhnxZhD3XnfLvJDACR//EKZLeecwonINQ8kOXH3Fb+TrbMfEZrVHvvcYJNJJOZmKSUg8Ee2mq/6CfCWHMewg3AAAIABJREFUVDQm+5Uvs7FOBgcdfvD/Q9t3gFlWVVnvlyrHzoksQRQUBkFBEUQQEDChOIxpZHRAEEVBgiAIgqCog4I5MygqqIgYUBAHA4ZRkuTUTdO5K+eX/m+tc9at/U6/6mb++ab4mqp69d69556z9147b/uv2+9kAlhQ1/L22n9+PYEFmfI/+PZ1trCjz6amJ6yltd1e/ZbjbaxQsyeHN9rSnXcg/YLGuiZrdsMXv2GLS102MTFum9pq9saT3p4NJMF6kRgLSxuKO6xzKO/Xff3bpDtkj4xNjdj733s6S8Ly8zrsvkcftN12280eeeQR23OP5zIvZsnCRVRSCvWcteTy5AsAOtLUQMOYQ3/S6afaAAC9VLC2yaq1R0DH1sIDWc7n7S3vezenjCF2DUv/65+4hiVbRbql6nbCh0618TwS6oxKNjqbffoTV1or3chVm6mX7bTT38u2z1BMvvnlr1pnvoWTylAudspF51i1pWAb1qxl7TXAEn0aoBQgfwl14Njrk9//Hq4BgE4VT4CeMza/qk/NWFdLG13vHtBXblxt37ruP+kFg6EDDwDyEk7791Nsce8C7gf8gadfcI619HRyyt7Svvl2xTkfIS3jC6WzF3zmCpvM1xgiQt7G0s4+O/8DZ1tLvcj8nfXDg/aZaz7HRj1T5Wn74AfOsKV9i5n8WrEZu/AjFwTlsYbkz3F6dlAz3zWVt6s+CYs6T7c7AP097z+V3QURZv3iZ65hzha9oa0ddsVVV7KfO2YgIDzRV2ixD5x2urW2ttvo9Bjf85HLLmSpHaovQivnkPANQIdB5ycu+nnkPiEuzXIX0HpQF6CnZWsCYgA36B40rfi63OPBiA693H32epocl/VoiIyfxvgF7Nnad3pZSIprsNI1pzo2PsBkq5mJSXvkvoeyGBSOer8D9sd8TmZwahDIA/c9EB2XOVrgiIkDaBHXRrYvNJa//vWv1ppvpUYFoj3hhBNoocAiwXXQ2hUlCNA/R0aH7a0n/gsT4qZilujf/vZ3mx4bZxeyMTPb7nk7UwBg4+BqhVCHVQTXHeLff7jjD7FAKGQ6HnzYwQR9DE6BNY7ac3ROQxMRtH5Fkh82nvHvet3uu+veWL9aYBb5YYccSgZF+1QkqqCZDAAF773lZ7dYRyFkLWOPDjns5WwkA0vtv3//16CgxFKzfQ7a36yvywZHR23FwsUcrvC7X97RkNF5xHFH8vpwI9/201tDKhwauRSK9qKXHWirpgdtl+fvboMbN7GfOuKU37vuO4xVw+WONRx46EG0ptHkBSGCwbERusKr6Cq2eaPt9by9bP2q1ewk1llosb/eeVeMBYMBp+3Et/yL3X3fvfbwfY8wjIBnOPJVr2JNO5qXsANbpWZ33RaS4gTLAAGU2AD1cAbjzOLuDpUSoyPW3d1j4zXMBgjpaKjfRd4FCBKlbKCRg17xUtLmnbfdyddHy2PWWeqylx72UsbhBidHGbdD3TZAEG030a4XHhdYuuo+RkDHLOuoQeM7Ghl1tndaqZaz2xuS3up2KAAdChAAvZ6zX/3gp1lmMBSjg489ggoSAF3Di35xw8/47Drj173+tTx3KIZ33HoH179+aIMt6ltkxx5/LJWqgckxrh8VGijNY0evWpXKHKxECAtaC7ECJSjCQTtHbLir2Gb56Yr97Lof2sjIIGPkoLznHrQPwxlQNBHOmd/aadd/61oqM8iAWD2+yc7/2Edt5Wp0ROwhaH75C1+0/hIApMaky6OPPZKhNo5Q7u62713//dnuVnB7n/h6umnB39d+6evsT4DeAi2FNjvmLW+wmZa8Ffu7bA2GnhSRXV2y0kTZfn3dTWYTmAHQacNWt9ec9CbWtUPB44Q0THbs7GSMFaVqXW0d9s0vfI3Xn6qMW2ex3U499WSWYg6hbK6jzdAsCZ9TqA6GCJLqaJ2jZ3++aNd6C70ywxj6UEuw0Fumg4V+3Ze/zg0GoFfyeXv7+08OilsE9K9+4hqDZEJ/8nqubkef8jYr9nYyTozSN4DUt7/4TRuPdArl54xzz6AHAgD0tc9+ycaGBwmK8JC9+t/+xfqWLqLXADIWHRdhQJ1/zrnW1dLJHCSECv/9faeEBLg2KAoIEyAPINAGOifijAHoyF/49GVXRoMpeAE+dNE5DCkCFOH2hzy64sLLbLo8Gfan2GqnnP3+MDmxWmXS28fPuZB8OjE9acXWdvvwpz7GMaqISaOMcO1jT9m3rv4q140S0HyxZKe8/zTrnt9Hnr/8osuinCvYhsF19uUvfYFJ1AjfoalMd38ve1J0lgv2yUuvsDFY9piQZgW7+IpLbCNyppYssfPPOo9GH4yL1mIbZwqs2GkHVu1QeZ6u2Mcu+igtc+zVdHXGPvv5zxGTkFuDcN8soKMXQCPWxbH0s/PEo7tcIKwYeDMrmoBeDJ0NVReedYSLA8+AQ6BJjfVVRrqS2NrbO5pa6AJuyazM0nGWOY2TmESaATosdP7CRPcw1YkCBCUjGBlYrmQdmv7+1/+2lhwETahffvFBB7KxDCYLQXgCtO+66y4r5UpsNIPvL9zvhZmWImGK97SX2m18GiM7223/F+9Phke99tqn1watcHLUutu77Z9etC/d1Wjd+Jydd6Eb7d5772VbysXLl9uk1W3RLssIxrC6EXOEVQNrB1YPnuHO38AVjOS9Kdadv/TQg2jFwT0LgTd/4QL2cufY0NhEAvEmxA6xF7/97W+tIwcNcMT6Wnvs2NcfY6tXruIhjk9O2Q47hvdCsN31X3extAOlVii72/eAfdiXHs/+29sB1kHvBYEe/uqjbAy2PCY3jYwx0/2Pt6GWO5YPot75uFdR4Vix/XZ203d/ZDOVSesutlu+VrXDjjrCnpkcsq4FfUweAoNghvEtN90cGlyUJ6yj1GEvOmh/xnoAUGAauKww+AU9kdEalaM9p8sUJvO7eigcfvyDG23Z/CVUZA54yYvtz3/8i03Wp62YK9nhrz6CbiaAJXQ/7APu/9ff/cWma1OZInH40YfThQxFDmGP+d3zCHaT0xPMcMde5zpabXxmikTPefFdXVnLToRRUGWASoFbMQwn3x7dkDV75RGH0d07Oj1Blzvc8pq3jQ5buzznOXbv/fdxLjmAEVPlINTIeLENbKmet4XtPbRq7vjZbWykgq9SrsVecczhzOgFfSyYN8++e+11NjE2ZvO659FCRY091oovrG/FihX2za9/k6VzHYUOZtu/5rWv4ZQsCMmbb/gJlSF6DfJt9sZ/eWMYbjM2YtvtuD3vAxpETwYIIfDUU0+v4hAiNinCiNLYmlZtYBGm6cu12szIuP36p7eGpk6sZy/ZIce+ksKTjTAwrjdftO9d913SBRRpgu4bjzPMVEfLzP/8yrU2w34IQQl804nH06sElzeyiFH6+flrrrG2UugpMTY5Zu88+d1WaS+xzvrWG35OWw+hJH7+bScwqZKDahYuZIUI+Bhx2R9ddwOVo9HyuE0Vqnb6hz5gd997LzvIoRwJPAxAR/gF8gftaK+64lOWQwVNvtMmpkftgrPPtTEMakE3yK5Ohr3Q2AQJcn+/5252pASAIQ6PWv3xoRG76Ts3EqRmpidZ7ve2d72Tc74x4asbeS2Vun3v29dZvVpl85aW9g579xmnMpMZoRmE76645FLrb+myQjWENk768Afs6Y3rbIely8k3mGD2lau+xD0ar07QA/TOd50UEnX759mnL/4EhwBxOEu+ZKd99Dx7dOVT7Lw5iRwDyIbRcbqhRyeGrRMNfyxvp535XioV8CZAOce5UW5XQuvejtY2Nr5CG9mrr/wcw234HLyF51x4DsOBCEGiNz0s1EsuvsTaC8ixCTX874ObuwvdCozldYjDqzYe9H7h5RdnIEljpq3dLj3/ktAGfHTEerp77ZyPnEcFAHT3sY98jHIQIb8Nw+vtW9/4JhXDAGToNV+iMYezufzij7OXCSqeoKz++3v/necHUP+PKz8TPbU5hgAvvQyKSBhYA6zCc7/3tNOskyVwdRudGbXPXv1Ztt4Ow1pC07Q83O0MW8XJorGzW7HQQiXXZ6mn7nFvBUN+qGYdyrbKoxusbLrjQ0EuxzfDC4iQTRzAQ2MiDm9R3pca1nhXP97HcdBOYfAuecXipeCTHjJAp2ciBOuZyw1Ar9U4kAXxYmzeX//4F8aeSnmUUY3boYe+wiamQ9tC9EOHhfT4w48HIVcLccy9996bAhoMKu35r3/5a6yXrTAT+aijj7YnHnvcDnvFK+zaa68lCHe0tNvA8IAd+vJDeG8wE4aroP3nX/78lzCFCPOV65N2/Ikn2EMPPURX5R57PpcuWljPiLugXSOsjD/95q5oOZVtYPMme8fb3s6sUnYSQ6/oasUeuOdBCusDDnkxtX25PCHMbvvVbXSjAZAAWvvts6/tvfcLbP2GjeHzMzN253/dyUlnyB3A197/tDeVDDw7Dvx3v/kdvRaqQ3zZYYdava1EzRtJLUhI+tOdsHLznCCGGskXvGhf2+N5e9ptt93G+BZcjnCT4f/rBzfZ8Se91Z7ZGPq6L124yH7wneupQUNwB2uubvsdGACdSVwtRVo2aFQDCxvgsdMOOzLxEUIJw1fg/v/Tbb+3ShV9x/P2hje8wb7/gx8YiB+q374H7ceykFWrnuaABLil8fy/v/33tEwg9Gv1qh188MEEquXLltmvb/mVrV6/2lYsXk4G3f/A/VlzCmEISxWxU3giMFABDIDe7Xvsvoc99eSTtB7R2OiW7//EyvVpa8sh0W7CDn/VEdbS0WZLli+ldweT0e75M7wpZrvtszsVTmTow5IBILIOHWwWLd5SLW9tUzVajr/+WUhm1NcRxxxBix5KAmgbXQtD65Cwp6941SuyCXA4f/T+x7wBZYCDyY547avIGxCQ6GNw0/d+bJPlcesqwfIq27HHHWe9/b22es1qthxGaOLXt9zGa+x94AvtsMNfaQ89+khmjQVAr4c2sNDOy3Xrr6NIL283fO+HWcwU9z7un19LOmPr1zb0/MrZd7/+nRDOYXOjLnv1646xrnm9DF1df/31VFpDhn7Njj/hDTxX0BXkAhKQfnvbHbMxSFjobz7ehnJlm79sCdvw3vbTX9nkzLj1t6B7odlRx76K54bnBz/hjL/0lS+TX9DzAa7kd3/w323l2tUEYuR1PPXM03w+KAEAANAyek+sWLzUvvyJz9vIxIAt6phnA0Mb7eyzzraZSt2KGCtsdXv8qSftl7/4Na28o954NGdF4N54hly1Zt/9yrVWrc2wqUqtUra3vuPttn5siLX+e+z8HHvswYfthuu/R2NF8ee3vOsdIVaNsFh7u33hqqvpvQAlwEX8jnNOs9Wb1nPUKKRDdXqGFjq+cA1YyKec+R4aGaijv/WHP7dNm9fZCswGmBq3kXrNLrrsUoLy4IaN5OFPfPSy2O8CgRv0OfCAnufAJHYzgr8EnR7recoZKJa4z8cv/HjmJUNwBR3iIJs5+AVDTEolu/DcCxvo/ZyPnBPGNker7/KLL+fP6iFy8eUXU47jGuB18MZlF17qyjTN3vO+U+npRGUKWoJ/5MILw3RLK9lEdcKu+sx/sMslKofQQhcK34fO/lD0xoZnveKTV9BbC5rF18fRgtZ9nXfReVnsGPQNz9EHP/hBaykgYGbMk7rqs1fRTYjJiAB2los5QGfL1liPDlrxgA5+9e51/S4LPHWJy9L2oKvr03KP8kZhszTZTXveLI/NexV1/zTG7sF8TkBn8m4EdHRugzUKwXD/PffZNAEraHIvedmBthm9gXt7M1BDG1h8wVpA1OmAgw5gu0vG8qB9Tk3ZYw8/ZuVamZ1/cCsBHwTnU488Sc0Qc87b4iHt9cK9GKeDgvH3v/2NQI2ub8FN02b92y+wgw46yB5/4gkSCYYm4EDXrV1H7wKA+6kHn2B2NqwlWOkHHvwSxlTh4oRlfuftv7Mn161kj3g0lnly/VP23ve+15566ilm3f/h178nwUzXpxhbxM+I/aN5BtpCPvjgg9aaa7WJyoS1FGGnFO0FL3oBXeXIHYAF/9gDj/HvHcXQ+OWgww+2cWjrLS1MiIO77r/v/HNW9kXl4tADaaVB2CN88N1vXWv9rd2MQ3d2dtthrz/aNg5tZgLJz27+qfWU0FHPbP2mdRTEC+Yvsv1goaOzFEQMAL0yQwsd/bXnLVzAlrvDmwZs7+c+z/78uz/YrjvsRPc58vTR0GfNxjW2dOGy4PKujNvxJ7wp9G/v6LTJsQlqobCmkGugvAg836FHHsos8Scef4IK2d1/QlfB8PybhzfZq4871jr6eriWlatWsjf2Td/7CSdeHXLooazNxShKWEwdLW328xtvsbHpEett7eEzvvzwQyzfUmCLR7hcAYZYo7p8DZQH7Y0nnECBrAQihgfA4JghXs9bZ7Vg+Zmq/eQnP8mqJIqFoh33muOofYORIMB+dcuvKHDGWeXRw/M78rgjWacNd+rtv/yNrRlYa0vmLbUNoxutt7vfjjv+NRRMqMCAUvyzG29hcw+46GGlIw8AfafpzenstB9cdwNj1MhSwTOMVMfszf9yIjuZMQeiWskAnZm05ZrNy7czTPLVr3/NisUQX52qzdg73/lOWmVMzCmX6c7//W+C90dW9GtPeB2zjfsXzLP//PK1NjozYt0t3RTS2N/j3nAs3bkoifzpD2/OwHzNumdCJvu//auN5qvWt3ghLelvX/PNLNdk7aZnbLsFy+1tJ72VoIp9+M63vsNQFHgD8mG8PGlHvfZo657Xm7UlRgUGvBTIa4Eyzn7uxRLd0T+99sc2PLHZFnfMJ6Cecvp7bHxi2jp7eqiwXfMfX2A7UYw+AR2M27i9613vCoBeqdkXr77GlvUuynolYI9POfN9LN984uFH7Bc/usVqtYqhxz8+v2bzevvoZR8LJZ8YllIu29fZnKbCVqboQ3DSh07nTHScATL8kYfwlS9+iR4sGAtwj192+cdt1dNPc/pcX2e3ffbKT9Mb1t7aaUP1sn3qs1fZIw8+SK/BF6+6mv654cEBW9CPOQQhY+HUM0+nVc6Z47UyLXW4x1DlUK/UyIMAbQDEpy/9FHOGerq7qaSddf5ZYSDU+DhHYSNx+FMf/5RNs1Nbyaar03bFFVcQsPGF65x99tlsKIQv2PnvO+t95AUoA/jH+1x2pU3NTFpnC/JC6nbyaafQSwKFDIr01Z+6OiR0xiZXWO+nP3klZQIMxUsu/hitbvTvmEIHu3zJzjjzDF4fYVModBdccAHvBfxAouFZHz6L8lg5MuDNj374oxHyQ2+8Sz91KWfJo/U2PISMX2cdwUIyWzNA96NKfazaW+VpnJ0NkBKXO/tdRE8gR9zCqscI7Zgx74e86D4pUFNZQ6UHPRqzLv30fVIe9J7MQsdmwxqjNoMYEm5erfFnaFQoHbvj1t+wg9i8rn4bGR+2/V60P11RAHQcAojqH3f/g7FQXAcx0N2fvzs3WzFuPCjq0FHSBnd7uVaxvV6wN2OeOOg770CWN1Ip4CZFdm2o/Qb44/vgyKDN60EtLHQf9Cuv22777sGHBjhjA1Ezi/gJNhvubmi/mIP86L2P8FxHJoettx2CK2STrx/ZaH09/RSkYJ9nBtfY8W88ngKR4w2hsFSq9utf/Yq1qGhYMTg+YPM759t4ZTID6MGJQevrQBe1nO37kn1JhFkMpVSyP97xR9s8tjmMtLRW2+el+3EACECG2v3ktN3/p3uiwx2RTLOXverlrEPH7GwIpj/++ncUKEgvw9rHbNqGRodtYTcSXOAZmaZwldIFoUULPR9c7sgOBaC3YXzq1ASJDImKiL2hbG7ZgkU2NjDEMqbf/Po2xivxPGA8uKIPP+5VHPawaOkSGxwatlq5yrODJfvLH/2CoDfB3t/t9tKXv5RTvJDg8o9//MP+dNef6OUYmhiy/o4+rh82wcZYlz1WG7eOfChPUe7pEa89PAyvqJutWb3anvzHExlvgq7AwGPVMessdNLNvWFgky2bt5x796LDDmA/dFi1ADqWsMRscWai1vPWOlNnz+nf3vrb2CgzWD5QRhj7QhgHLv+f3mqD44M2rzNk5OM58d/MzDRBEO7V9kJIeMM/3P/AV6LxzXwKUtANhmHc/+f7MmAMUqhuQ9ND1tvaG/q0x86L8CW8/T3/SjcnPDhYO1t+woLC7Gd4GWaqVpqoMBHrR9/7setaWGeNO/gRXygFAxjd+O0bWH45PT3J9sPHHn+cDY2PWO+8PrvxuhtsdGrE+ttCZ7UZm6KnLAx3Cfn/ULTXbVjHzHe8580nvdXWjg/R84OGKPDy/PxHt9A7pHpv8uzYgM3rmseyPVqK7ACZsyPfcJQtWLbQJivT7FHOEiwka0KQoYICQrxYIqAj+x5K529+9KvYUqlq5WrZ2gpdtmrjM1QIWtF/3qocwwu6Pv+C83kYG9ats0X98+1Ln/q8DQxvtCW9C+MJQX6Yrdz4tO20cDvmDqxZ/bTtsGKHjDbffso7yTuw0CEHr/0i5sQb1wAL/Y2nvs1autqZ3Y7YM/JgvvDpzzfQwfHveBMtWySloYb7m9d8jZ9Hcmpn93zbMLqZvSM0szt0gTQbGh2k3IR6deqZ7yWI10v5MLKzCMGBtrEFKosAPwAd5OAVF16RWei4zjkXns37w1WumOsl519CqxnhIXyde9G5NLbwBeXr4xcFy1iG2Ycv/jCvIQCCkXblx660CXYNRSvrin3sskt5joipIwQGr9NlH7uMFjorB6xiY2MjbHqFFre9nX2k96c3Pm0rFq6wD573QbraH330UcoT8M65Hzg3gnX4dvpZp1N+hrLTGueDXHL+xTQUQia82cc/9XEqhG1trUx2DoHz2PY0NzsLAfsHryNDzTFxTc1fyJmuBnxOCzl2cMvc8Jjg5gAdYUkmzUEZj+1mPaDrPPz1Za3Lmvcu+i2S5lwHOWa6y+UuQOfFIqCrqQQEKqyMxx96LPZCDnEyjDEtI46MzkDlMgnhvr8FCx1fAO2XvOQl3Cy4aJTsgvfM9u+esefuuScJF5uCjOCBtZtJIMi0BhFAo8cs3QU983nfzt5OGx8et6n6DPu57/KCXenOg2LxwEMP0tW2afMmCjS4U9paWphpDpfXuifXMlaIxhQggrZiBwXhWHWcyWzrRtbbO975r8x+R2ISGthgfCoUGqgWf7ztD+wjDc03fMEBXqOwB8Czrv75e5C5sCasAfkFeLa//+3v1Bq7isElf+ixr2TJClz7bFpZM/v9bb+NFlKBHZ4w4AQZrWAOxHCHNm62f/z5HjPmMcDSUcfmIHD32eeFdn/0koxMjlpHe1ew0GMMHYA+MTPNhDJY6LCGnln9DCc0YaoeBBMS6zCo4qH/fsDWbHrGli8Igx5gXb3iqFeyXzM08KVLl9nE+ASHMYCYfv6zn1lfS2iqg3M66vVHMbEJwhuaNATa728Lno7x6ri1FGD/lzjIpTXXbkMzw9bT0stIMHpGH/va4+jdQLfAe+6+h3Ppodlf+61v0UMDZQ9gg978iF0DUKGkrR/faMccdyxbzjKcEcFcsXNaDQgvoea60MbRn//lutBh/YccdQgFmMrgYOHeeeudNjg1SNAbKY9YbwltL6Mn6pAD7I93hE53w9URJum9+93vJj3vv//+9sA//sGOhcgB+c9vf5vJdgDZthLcxRjq0cZnxvoBSied/G+cOw7FCYk3EEoIGQjQKWzKNetH85LJabvpezexbS6UArRAPebNxxI8oZSA9zBg6MYf3GB9peAOx9eJJ/0zMvrYRAgVAr/7xZ22atMqW7FgOd8Tmp2aDUwM2PyOeXbUa460n910C71r8DAccswrbfvn7c5pehyCtMOOtmHtOrv5upv4+dGZYGHP65hnY5Ux0j3Wv2FsI71fHd2dtn5ggxXbW+iFQHkjlBX078f+QRFBXg0GQ/V19VgZSWMzFfv+V79rk7xed1TqcQahx7z+ve/897MEFvyHOOsuO+xkKx9/wr711a9bGzx8uVYbnBy2YntHHNFk9rZ//Re7/huhVh8KLPjkjLPPYjIp8jAwAOqrn/1S1u0QvHfyOWdYe08npx9CIQYff+tr3yRdQ5kerozZuR8+L6urR5wdsPO5T/+HdbX22OaJEevtmGeTM2PW3oK0v7y97g2vZVdJ8A2URlroZ53Os0ISIgA9hxg6aqirdSrNcFPLC4pOc+JBnOHZ538oTKTDIKSuLlq3n7z4k3zPeG3c2vPtjLNzKEqM+17+0cvpvu7MB2/smRecmfUMhzcJsv7icy+OjXwheWp20SUfpYsb/fiRWPzgQw8xj+nU97zH+tuDoojSVfReD+7xKdbiL+pdZB/+2IczLy/OXT1APnpBsL5DNkDBPnj+B0nXLAuD7K1UDe/BX4MqXrfLPnNZKCOrVSjD8QdgOuLaADfKgZDeboV8iYCuGLoHdO8e97Ft32oVey7AFah7QCfduFLT1MLGs6TufA/o3uWfJdxp/awub8wJyKEOne6HWii4l4UO1zStdNT6dXVzq2795S+tM7qL121aa0cf/Wobn5wMU8A6Q7crlq3NW0AQxtdz9nwODx8bjC80c7n55puZrIWdBgPCmgXj4RAPPPBAu/vuu9mVrK+9zyaji3a8PM7Wp0isgUX5h9/+IWrRIU6xz4H7UAigd/d999/PmdS4L94P1x0AGSNP4e7s6+m1b3z1a7Z80YrQG7gySuGA6+z94hcwOWRkbJR15rDOwAiwFNCoBtYmiOinN99sPSW0uA0DUmBxv/TwlxK4oAQgkx/apmIkbC5y/fXWVQhgvnLDSnvL29/GkhBoxvN7+mxR3zz70tWft0X9C+gtACEc9poj2OUJcWUkN6G0pTI5Zffc9bcY7wz15ti/lx50kD3/ec/nvOcVy7bLLMV/etn+LJFiVnZMikMMHDF0JJatWL6cgnhw42avCgejAAAgAElEQVRbPH8B7wGhd/OPb+LQk9WbV9uK+SvYwezo444JVm4+bytXrmJOA8ovMPHpK1/5ivWV4KEwW7lppb3rpH8jIMMtjb24++93M2kHzAiLNwz/CDE2WbXhmQ9nKSS6ayGmjmusXLmSIzMBHFAwQUff/8b3bLI+zoE22i/0dH/9m4+nSx3niIlUHtA1nIUJmkhMmgojZG+84UY+K76mbMqOf9Px3FMwFM4HyhlA/a7b0UvAbLQ6at2FUIK41wF72Y477WTfv/4HLFPqyIUzPubEY0NCaC5PYEfiExRj8BT2DW5uCaEgisK/V73hSFoYUEawD5q0Rjcutj7ODK+Xq6yRbyu02Pe/g05xADWU3ZXt+BPfyHuznjuX4xl8+spP2aKOULoJ4D711PcweZVJlytWkHZ/+t1Z1zreh3+vOeE4AgFa//7htj/wtbHyqLWXuu2VJx7DZicYmgMLHT0N4BFDZ7c/3BqUt5HKiPUUe2ysNmb/fOKJHA+L3JmNA5us1Fay/oXz+ExIRAuJlnVaORCWuO4zq56m1wmZ6mhTjBJNtKP+ylVfzcIpAnRY56990+uodEIegX+h+K1Ztdp223kXgvvlF13KsAPCG0gJgwX85re9kSNQr/7EVRxOBMsN8dW3vOcdof67pcTEwLM/cKbN6+hlxj32+vUnn2g9/b3sEofxwZiJfsF5H7b2PLrEBS/ie887necA+QHv1wv2fL6tfvIp+9IXvmylHDqtIZExb+OTo/ahs86y5cuW2hlnnEElp1QKg15OPeu9HNKECXl0uRdCrHdseJTTHwEy4CucM2LK3blAm6PVEfvKl79iazFaGV7MqOSddtpptrATnorg5brgsgsaXO6XnHdJHP9Us+HpYbv66quZD4P7QNaj5v9tb3mb9Rd7aG1jZvs5551LucCObeUyvYowhsCrGzdssCs+frm1FNDoFUYFvHgddvFnLqUyDk8Y5D9kNmgNRiJk5yXnXsI14guhuM997nPZ36rlqu2wYnt7y4lvsb6Ofj4Jcga+9q2vsTX4+MQ49x0bgUS8YPqEoSwB0PE6ytiCiisw9/FsAb3c8Yprh17socWw3N0CXA/o7H7o5qTg/R7ANa89BXopEOrl7pPo/HtxL++Szz3n4ADoFHCxYw4sdAA6X6/WmPyDjEQAFeq64bqB5rVx8+bgwomuCQg89GRHTBFf0i5AAAI2HBrq1RGbBmii3AF9mGENPfnkk3TfQuhjk9GHnb2pN28mUeALDIpD17z1MfQfXrjA1qxby+YJ0AzRMhOZkLCM8XmUaQCIBzZttm5oly2toZQMm1sIPZEZK61WQkYkShFQmlIqkTDByIjDQ7EBoMzv66dFs3DhIhsYHKJGqqk4EIosD4mxc1oIqCXO5aiIIPseewEBCmHd2tMZcgyqdc7/fe4uu5LxkUSBaVvIRN9pl53De+DuL4RZwSsffdw62tpYf9/b003Qwd5gvXf/990EBggsxBP3O/gAavZ0ucekOHTZGsVUKwzE6OujWMNzwYoZGxphs5AWZpIWmBTWh6QlDEhZt5ZAib1ByQX2GIIEz4wzevThR3g+AHBY51Co0AEO5WTYB/wMAcSWhXABVtFZspUuTXSSwiAJeCT23Hsvu++Bf1DQ9/b1hva8o2NUzmCxQ2FCotkS7PPIMMEWoIuzxDrRcQ1ZpWgaxK5RcSKauqwJ0GFRYYY73HtQHHBO8K6A5uTCxHesm16GtjbuBzoJgqHBJxB06EKHhCBUTKxZt470g/afoHfM2Ub+w9jICOt893re8+0vf/4z14ss7D322N3+9re/sRfDDjvuSDBHAw8AnMa9QolCDJ3ehehuxHAZVCUgnLTXXnuFbms5o7BFV0bkJGCNqlyBMEc8GzSMum30z0dYC6WieD54ydBGFNMVd9t1V64dtPiCvfe2Bx94kGeYlYUh+7aQt+4lCxgSwnV33203zlWH4gmlBd3a0BYW9AELEWcO2gH9I+9kh512YLY8EpZw9vBUATjhjcL+gbZQjbLzjjsyMQ5WOuZqgzbBC2geBcts4aLF9tgTj1MBwjMjyxp8hnwYyAkkYD31+BO0ZKsAmgULmWC6fLsVVs4bzxXeMUwEg8WL5De4ajswGKcUysPgzcJe7rB8BStCpkfHrYpm+l0hbwF9GBAyy1frlDUI+8FaxYlhTvjDjzxs+75wH2bbg8cOetEBturxp6y1pdN6e3ppbMBCBghv3LjBvvENNMFBbXYIwpz2odMJ6LUiOj6Waa2DhsED05PTfAbICCS9oUIH4A1+QRwd9Ar+xjnjGZBwChoB3XIqZW9vRu+Qidh38AOuh89gXZjTDj7AF+Q77o1a/5kxlJO1UKFFx02EuJD1Pjg0RLzo7OggdoCu8B1n8chDD/EsCm0lG54es+7+PirPUMDQIAi0AuMN64BcA0+C/0F7kLvgQWAKwlhDm4ds8YJFNCqHMT+gp8vWrV/HMuIeyMXpEEZA50xmnvOfAnrsU9bQ/yJ1d8sV72vJZZHjO9YngBVQ+6Q4yNcU0PV+D8xpUpzW6F3y8gD4z8tC12tzAjo1gthxCYIOQh9CDtatMn9xwNCElL4vsJX7HRsJQqPVMzVF9yUOC0QFAOzp7bOhkRHGXGRJ4L0Adcwi5+hKgErsV4ufBVxImgARtLe1klleuO8+bBuL2A2uB00fAhXMCcKAVQdGAxHAwgZRg5DBrJjLjNg7tB1kfWPgCqwWtByFENy4fgOFMqcaTU1zPCsaWPzpT3+2xcuWhUH3sV4YhAZGwf5xfjd6gcdWo9gfXE/aJ4Cm2NlGgpjX2UPLG5o+7kGhBpCbmWLiHbRNWBcYUTo+NWzHHnk0u2ANo7oAiRfVKofMgHl/cesvOe6Slqnl7EWHvDhY6LGFJbLcUY8OgQNiw7OtW7OWlhWSIOF6R7yeM6tR+9/Tw32Fxg1BB6HJNo6bNlFJYXkQkg27uwniKLXBGSPrtquz00aGQytODstB8g6uOz7BZiY9LaFtLbLUly5fzna+sIig7CzffjsqNTiXkdERJmLBAgFtMO4/MclpZ0ya6+ig5+Dp1avppQE9Qakrx+Qkxc4zYI/DhxDzRL3rqlWrKIBwXrg+hCK+SyOHAoa9FWPjWTdt3MSEMbx34+ZNpBn0pVdfAygj2DsopgBG7DNaWqIVMEJAwQLO0WqH8oG+6wAmlMsBjJC1D7oEUOGcCOhYN7rgIWt/pmyLkTjFMYyIDYbvuC++5A4Ez9HqGRvjMw4NDpGHsacopymVQvIf6BYWMfgdSi/oHDyLoSEABpydeBKKyaLlS+3xZ1bZ8h22Zy94gHipUKDCBkOAVmGtbjujrTM6wcHSRawSXRjb2+zp1U9bNwZ71Coh/wWZ2pUylRL8TGuwHYrcKGe2ow85sqRxb5wZLLTWUiuV6oWL0S63naWKoFPwLs4L54TrQKFCxQRarEJJgCx49LHHrH9xsFLRfQ6K8thQ8OaBHls7O9jfHAOEICeQLAnvADwFeQzWgLcrV7HB4UGWnKI6BPF+7kU+Ry8B4u/rNm4gz0D5BqB/8dPXWLsV7eTTTjZMgl6xdDmb7IDesN/g2ms+e40NTQ5bRztc3jk79ewA6BiExBh6IQA6SgpREshGPDHfaBo5J8hDwIhgDKqavyDU6JdKlJ/MDSkUbWh4iEYQgBsyF9/xhTWwwqC3lzwr+QsghQwmDvT1cVJjfbpCjywUKLS+RjtmgCjCqGj0AyMR3k2cIxr9QNFYtmQpy4775vdbrbVgazetD8N5IkZg7bg/7gv+EaizOqK9PavemMH445YOw/PidQA6lH8kbre0thC8xQMEcvJHI6ArW86DvAdX0Lt+T93yeB280gCwTICLXgCW6E5lI1xn1YjZ/vHABIb/XPMZWfHyGkiBaAbo4CV//9yuL9+XdeicERs1lzhkijdCpjEfKAoffnfN6CuxtldmvyzzVOOQa6LhO5r6s9HHbCcdegWi+yMP91vMDPT31D2Cj7JGWe3nRQf3bRgqCuKV54HONX4mWBB4Dxg1AF9ImNKYSigEug8Ai00qikVmquJnKDvs9IOMT9fLV23/cF9pV1JKcD25angISALqCmUgiK0hfo0YWhGtSvEMiP2UigRPCkPL2a23/NwWtPQxoDEwuNHe8JrX2Ay0UIzpnJqy++6+j5/dOLLZ+nvmM0Ho0CNeaRuHB23ximW2YWCzLVi8iM9Ni4jJNXFoQZxKxf2KZYzwZIQs0dnxnTzrWGvZ0qKRJbNjd+XZwfuQUAgrDV4XCFgwKNvsPvMMWwj3Fttt84ZNtvOuz2ECGAVVPsfadFhrFShKmPmMkAPbtSJIEmPgOE+2Ag6sojPUz8xox0CLuH56jDRPHJ9hn4Uyn1XXTJkW99NronGCKpgwH/o2IHkSsTKAMmhJWrloQPzFvJw4I4H7i/THWuQ7NbRAwlt0W+LeipvziGJTjCyxD05h71mL5xaeZjapB4IAzwDhpDJNrAl0Wa1WgvUSn1OChfOiqzUqoKRVKK2ofJGMwFkgLy+mp+J+UAjBH3gugAlyBJAlL3phPFGeEm64UZngGvAcGAWK2CiEFAIylSpBSPzKPB/sE54bnrT4HwVg7C3AtcYzxusA88zqYiw2dgtDuA9ribSFbnKw0pG9zjkW4IsiGkmVrYY+4C0lhuvg+pclDkAvF8PkP3wWNeho1IL3UX7gXwkzzseooA9s3myjA0P2k2//EEEyy1XMeord9ta3v9WWLFlMBQuK6RWf/ETIPrcZhpIeXv2o/fCmH9v9Dz1g+dai9UavE8A2uORDybEySdUJDWIRZ6gvhndE6/FHKHTysM5lOWYXcH3KSf+WZ1JeSFsO8pPnIPkblWYog2g3C48cLHO0wuZAn55umynWrZybdYN7+uIl4/hQ8WcDuNYxVb3I0Fn4HJRdfCYApG9+yrw4NnsJxpe80nC5Q46n189kTCHQpPIT6JVz2eriM8XV+V1u8HqQBYqhc18a7l0nPuk1Pa+eGc8EvPBY6jPuaURCtrnGcLndIqBL6DQcXkxm8q3ycPHsAJH5GQVCg5Yg1z0SeWKcwR+EfuYs3DKETQD07Bqxd7Vci1pws+91dCmKgA4mIiCDsKLA4EFAeEbtFYCeJf0BYCHMIADwJgj8+HmCWBSyUGqwedA0Cei0CtGlKc8expz044HGEYFKLkQQXssiYKOVI5SDcpVud7iAKRChaNRrJHqWXIE4pqbsrl/8nmD+zLqVtsuSHWx4dMDmdfcxjk/PSKmdyVFBdBXs2De/xu65/z7bafddCeIAdAgE1IqKUAlQ2PPZRNBMiYNQ5Xm5iXyBacOaikzYmtU9BVDMv4CQL5ZCqWB3NxPaoJHiH1zWP/rGjcyfnq5OsQHJG998AifPoYsUStlg2WRlZhgdGQE9A1TG36FsBlDkPxFw7KyGDmRS9gjoMWZIeq/V2fY051xwiqPpu4BO4aOGc46ub9I4PDGtwf0KgNeYVtJRQBzuMbtbxQZOrLKIjXm4HuxzVCSZGVurEoQpcAVS7ixwvVCNE8NlIVgY7hf3Q9nAXB8ThEIGOd5F64Vg3gTQoezEMiU+s/Y3KjNBOQp5GTyjOvCvQP5QyA7hBABylrgTs/i94tWiTld4FoBr7IGt88xAKBodGSBDmcYz5YGosYIhAruU+Wbywiv3rBzAfAOUMMJ5j22uhGclGGOSJFNNA8Dj+ZC3UJsOLnp69YoBI/k79qAezpeyqJBni1LMe0BdNjxTaHn8odM/aF0WegPg08ghYbXD+JD1dMKtnbP1IxtsQc8Ce3DVw3bbHbfb3++9h61MSx1thhG44C6GicbGZ2PAGjISlXHtXYTbIPi9gHddB/Wyt1QFMHMBOs4ipKbNArr4L9gIQRFE0iwUHXhuPnjGGdZVQLOcUOFy5mXnMenQ44c/t4x/4iIaAD0mygVhH/ggzjGKrVbrAdhn7b3QZUEWNHlF9WyNWe16ZslINZBRGZn2RuvG6xmouyz3ZklxPrlNpYZeSWjAQsd3XhmQIqFSuMzgfTaArjf7jdYDV5Gg4TYpPfy0cN4nHmAzq2VYQBHQowbDOCHAFBOFYrODhhF1AnAIQ9TaxtpiaPgAZIGyiIvXokYfu4VDAMRDBaDL+uF3dBaK4CEhCEtDgE6XPdYEAV0o2EwcnuG1JFl0dHtF68hbmCIoAHqlGJgB2j2ECgQClA4Ic7iLO/uCuxthBLhBJ0dG7YE/3ksgC47VkNYToCxnY9UJay2gKUPe9jv4RbZpaJC15ouWLWEfZsQXUaePFrcIOSDr2jN6Zq3GgxR4igYyho1NE/Jc/yygzwJKEB74HAQZmBp7Aesc35Ek8/s7fmfz8yF+jyu84thXZolgEKZIaENMmucRgVFETXDM5a2jBSM+q6F7Uxy/Ka4G/VBJI/fNTlSSQkIdro7GHc47FYWiBIkHdOJypBvRFNze2CMmMEHbBkhUylkdMhW52EqZAhAWHIAPXdMKRSuXQ32qQjZcL8A7uu5oIUflSVaopzWok2GEa6AjKWYEYFi0zHFBoDBHACKgg2bReANtYPG3KDT0TFJeGoS7U3oyhTxa6bxWtJoJZsrBQVOaqKhr5CufTfyLPIMCEDFQL/nGuR69kZFZbhGslLwLoMD8dVnmPKNopft9kkzJrPW4z+hxDmufQIzhZTH+T0BHyVFMJoVcoOUNRWc6TKajd6EUrFIoAwHUY69wGBXRAwdXOZQ8DJ1haeiixXbRhy+wJe0LmbmNs4M1jqoeVTrAMkdyI9qgoix1dAK5BnkrtoYzDGW72LPQbJln5wwpyTo+r2PPFNAz+eoAc1uAmim9vHb8F++deZGiV5ehncEhhgvRTfLKj36CSbxIjButjdsFl18SKnWch1gY4i1TL4dm6TRvuWqY+BHeG0CdaX7RYodBEfYlOBm9rArXDPtHL1JiPeM1AbqeOVM0I6b4zzXLcs+US/Zqm/UOSDGQhS6c1H0ka+TlDfPTQ0jN0zDoqgFzd3cWeqqdMW4Xs9MbPuV+QSMGbaA/FF1Llqk0Cv89HEXRCrngFuXmRHAIViEAPSQCxdMKiXZyMeDOM+UM0Okyh2YchYaEBN1DEBQibtxHcUeVFchj5doF4nOwargHmNIF4QNXvQN0hAxkyfuN1hZ5QMhAMQpHaKaY2IV1ol843O20OBkBCTXJbALT2ckYOuLb6OQGax61xxj20pEPPe9HZ8Y4uGS8NsEM25e/+lDGb/qR3IKMTyQdTYwz1ggraM3atWzewFGVQRcItq7CL1HDbqbMyaKn+zTEMGYJzbl/KKimp5l/AUsfsWSNN0Xs+Xc/vZMTncYr49ZR7LT9Xr4/O9ApGQxxfo48LYSyEu5J1H6DdZqzTjQGgvJTLmcEz/OISoAsX40e1bmQpliHimcOKn4GGk4wEqxjO2Qxr14DEMxMh5AUQhd0FaPzYOzBTqDDa3B7Rvcjs/qLRcZjAeiT6DkelQSsm4ofvUMBmDJAdF6RBl6EQkJwDgorK1XChwnu+Lza9ArQ2TGPU+eCsiGFJtPyY7csqotSqL1bT5ZgrM+mvhTEauAxuXpdKERdszKXez68PwBymCaXKcIRoLYwJ2PYT4BD26oSemXMnmvgpyAz4vpltkXPHz0h8tbEMAYUaoJxHKfJa4A2YKXXUTwW+nTILY/3QthXisE7gNf5L3q5WEufN1roaEyD+dxocjWvp8/uv/see8Fzn2crH3vSvvHZb9iGoY3W0dXBsr5JzGmcmaZyeOY5Z9EN39ndSYWRCV5QElpbWYOP+G1Xd8+WYO6MF8okh2MpoGtWgM7eA0oqr7x8y3giFF6Er+g9YmIx75tj3gZkLfrYw+X+yQsvj6XPmBZndtbl5zUAuudBz5MpyIf7561eBR2FcFwG6JlbHTkWCrlmUcMGF7aPoXv+9sDtFV3PI142ShkIhkVoD+vLZBlCioAuGUYjsSV4aL3nzyvUGf8nyobOAoCuPaNc/p8Cegr6gB1pPdoEbQwOQa6KpoAOrbgeMqkzQI/a9bMFdCSnEOKjCkZtD4wcrRpkDktQsN4wChsK0Riv57oplYJ1hNILuZipIbGED3OvQ0IdJydBKy+WyPAC9NQ9JG0qJUbtBQAdk5xwbwqU+I9ZyQCwfI7uccSWAYToBb121WrrR7OcXIGzqkPb/QqTW3AdWOD3P/APWraIPyPrFD3CkSQEQQBhgeQmPD+yStFWlQAQ1NfGjE0HKB5EPAPX8+iNPhunk5VASy2OCUTssKe7h0lhjz36KJNtkDD4k+/fZJ0cRhkslKNfdwzzBZAVDHc7mhZh/To/ATrOTTF+JEUyXhv/cc8BDtHSg/LC800lWQSoulNIm50TyULzDRILHeekkIQAWB4eeZSkYdMKRaMWWbLwSsHDg+xoZ6HjXlAO5LLE/TMwbGLFQKHG0cHqx57DilScGWchSx9vKsQYelbPDqWH5aoOEBNLHAID+5kKtQwQo1fAK8tkR3kLsIaoqOOZZJ3TY1I3KrBUBOIek/0i7eC+2XAal7uTKfe4D0J2DtAz7IoKOhVCDbaJMmLWw2DsEoeQiwAd56Nnq0LZLhaYVY7mRNxj/L1cDRZ9qWBTaC8DY14KQXx2hvHQLra/l4meGMsMRa6ns4tDprrbOmxww4Btv3wHQ3LX0PAwx44iGRBVP+2d7fbkU09a//x+JuhB6UTGOXht88DmkITa05MpXHomAWkWR3eArjPJHGqxBNIDtc5ZSpNCpp43Zr2s8FZm1kBmeJGG43kiGRHyE4mvC3r77eR3vdu6C+B5lJhV7cNXXGQVF0NvkDMuZNsc0NHfBPQSe7EHCRaS36gk18gPYS8CnSO+3mh4bely92tIFdpGD3OQDancVNkagT2pQ1cMXEq8ulGmnmyvXGi9uo/3JCher/c3BXTvqgZD6MuDebB8KG4a3BiZO9m5JkUcWwgFBrGQ6BIBPboaBa60LqJLPHO5S/pEa7tIyyckmLHTFgAuJrpBkKCOGeAIwQqGpDswJrVhrSC8THgS0Gcb+lMQQBhRaYhJTJh9G0veAOhIiqMQd1ad3y8JdO2dJwDEH2fgsoY7D9p9FcMWanTLEpDgdh4ZskVLljCJbPsVK+z+v99jOy5bEWrFW1pszdo1tseee3CePDKt8ewv3HdfZqMHwCjTekVNfRFNOwYGqBUCUOFuh+uQBC+LBVawNNwI6J5g5UbPtPdCHESgmC1df7MMjSoDlETB9YVSPjQ4wXdkle+w3Q72xMNPWH/fPJaXPfTIw9bb388QAWrv0TVMSVrZvsVkLayJrlKUGKKtososo0uK749usQxsXUJXZpHEmeapde7PySsUou9ZCyUkzbH2FgkzsNZKYRYyGJpxawExwNPlKYDWMMmKLV3leYiZPKJJeBpIgwmYa/0YLYnzg7LJqW8E9DxBnbQeY/FQUmGhg1ZxP3AtLXSEhGSxRrejFFE8AyoFPN/SYvAST+GxGL+XNyLraREBXZZ5mFMd6I3gKHp3gM5wSvRUsB2peCsCM/cGl0BWfQxRSScRGHOJsTKAr0U3v3hVoQ1WBEAOVBHLzgfeg3UNPkATkgJyPAKgMykWykalxvI0lNtNYqAP+BceNnw2ugdoVOTNBsZGrG/BfDZwglKOgTeYhIhM+f6ePlu9aq0tXrzEkFyMhjoY+AN3+tj4GKs1QNtT05NWjl3eCixXg8cn9CoP8nlWI8sUKyla4AOnYEXMi9F7C9ngTbwvoi9fa93UQq9DYYthjmhYCdDlsYFnE6NQUQGA1rfobDeA6ZCtRSv2tG81hr71+8P7BHMgWOgkKwJ6kNcMJ2W5QQHQNW1NCkctEEaD/PYACtmZhtm84aafvVUNkJWlrlJTskeSFIfrhsTU8H7hpJe3eP7Mc5XNcI8egGiQCuAZtmtmoWcM61zuZMhEqATGD4kIfhFeuPoHTgGd2YnTNQI6haJzuZOJY5a7mFFMSvdwFFgoW6LVHa1rALpaaOJ6IFgwrQAdu8oa+wjqdKNHASFFggkt0X3EuEXMroWgpIUem4WgnKwGAecsHO+SwXUp2N2BeaCYRulRS54JN63Yg2qoZ6UbND4/SlRgRaCV7WOPPGoHv/hAW/nYEzaF2Dea/vSH4RoAj9322J2gjhrkAw9+md1z7722cNFCnhua7sj9j0xaxLVR/oOucAJ0ZalCiZLLSPX1BDwHiJkSQA/DbNYonzkCOpgG3oDFCxeFfu8DAyxBQY06rje4edCWLVpumzZtpuLW3dtL0IFHAmeAMjyUUjUQdHRfZ8lNVLpcswhZ3vE7LBpfq9mgXKKkBj2xE6D39xNDiWG9awzPB4ZnX+kc5quHqmECJ5IYMSugtbWhvwNrtKO1jh9bu7r4OcXISD8ZqEfPkwsH+PUH8EIOAMqSIxgF8dZgtVIgwUJHDB2AziE1sOrzSAO3QnR3E/yjYqE9gEBK+VbKBp4RfCV3PzPhEcpCxnzMFciAPGZ5KL9FgI6yJyohsYohCOMQesA/NveJE7PkhZOcAHiWAGxRYNHJK2EUAVwGAV93VSySKdxDrLdSI6CjOQyTUqGggXbQahWVPDmj+xZ/x7xy/sujCVGFe8twWRzVChnD+QF5Y/8H9LpASS3OGONL0bQJVv7UxJS1tnTYxMQkaQbNWWbKoQc5EizBs+XyjPX19RKcMC8BRglc96B/VI0EWnMaFogqflExgvfTQ77ssPgeNqyKRpIHskxhV9gkid1KYUbAht35VK4VZZ4qQLCXKNWEogQg59z31jaeeXtXhw1MjoZ9UtjJPQrW4C3k1DBESnuthrItCeBohdMSRygngHsId4XQEi1150EAoMN1n3opdC/Jbq0jqwLxVWEKQUU+lcsd35XlLi+R92IrdCer3Xt0ZXF7eeMxVj+nbvzc7geHsrUtwDqCpmLovrRBFwvAGsBHX96lgJ8h0PTlff1Bc4KGbpxuRAhEFpcAACAASURBVBB1SXGKgTKLT9p1jIFJo0S5EspIeHuVVUVgVzICrfNYDqOMdx4SrKlYa52tL6BRVuaEC6OkLAjMmOWKpBgNC0CDGjB9E4HrFRmf0KDXsTecAFYKbrZ2TLTDnZBFK2vTjPXiHE/Y28t4d3liio01HnngQdt5p52YLAN6xn4BQFC6hjGUqMfdfY89aB2zX8DoKK1FgDnqnqGkoKYb7j+6OOP+sUtXBHTsfVa2JOZIOyoxDBti25kXwuUsIMaMGDoaQmD/4TZEXwBeF1ZOHd6TIu+J/YaAGkG99NIlrMtlGVP0sFD4ylsSY2bh8IMQ83QYXghWmoRFaoXTwnf+ZgGXB3Scf2aNa6hDvFdQWCbY6AL0ixGt7PqFVsewrKamQrMQWtCxNBPKWszh4OS01larVGvZrHYJjMxCUqKfhLTzBGUZvTj/mPCpKg7F7KlQuqQ4gA/ddIzv51m2B2CnQg1Ah1LiSvUoyFx8W7wvJQlZ7AqvQHgisx331pll4ayoNGcJcchoB3BOlUOYIGYjU6hFCx2vsY+FOlhG5TlLaoSiHcMY/vy9Uq0SQsoMmWiuBJMeB5SqVQOgs+wu7hmqQpCTg4ZT2AN2WcPglnKFcgeKJGelA9AhH6DEyMKPE9rG0Dd/Xj/5EobAIjS1WfW0LV+8xCbHJ627u9cmJqdY271sxXK6hDlGt6+XzXeQeFcpz5APOjvaSerIP4HlHngzyc72shwKIzqlCdAd8EtiS6432z8ZJA5jG5Q7ykr0CIkxY3mSPGB2tIWkOCgiiKOjrwW+w1pHrwnMYOcMxDmS4vzrqYcAVI90UAB64O1Q7QG6ZtgJNA36DaUkPK9wjeDdC0A+63JPjTEp8QrnYR88oHvLXWvDOlILXSGiTFFPlAEP6DoHr+B4C1x/l4yCzNfnwau5PQ7el53iUh++GJaA5gv6EsFJ4RUbXpA53AxXad2eIBp+prY4q1V760SBPTWJUbMMHXB2uLIcHehnFj3qXFtaggUVE3zYaiUKebixQGi09uJgGgosF0v2WisFFuvPYdmVrFhqCeVkqDWESy42kPFuWa9h6mAywoguccR5sQ5Z//gM1kx3TFRo8B54E7AGlNEpgxkWFGJv8kLoDNTcwMdb8DeskYlaDCWE+0DQMHHKNcHB76qB9Aqfd23i/WjmwUlCzuVNYov9kX1/A8+cAtdWzAvHM8UsTiVFCkTxXXuBfcvq+GMjHyhDBKYIRriuLzHZmkJJgaVEMg0mknUcLRO6zOOX1j+rINRsuoxmQS1MNAydqCJ9OSWH65cFGrPPFboAqMsq9gqFgFPn6ZURH4ZAvDAI7NgrImY7yy+uOmxl/JP2Y4IdBVyyXwAnv396di9M8ZqAgCErgUj0PnhwyNYfy9Jk2YkumeXuZEpqwfiQFdZApVwjLkED9J4FhQRr4do0sxouzThqVnydnaXONIbd6BVwyVxykbJrpA9FqCA0hnSmK8gxCJULlCXR/c2wlZr8zJaIZ6E7nVnIwQgWYhbfdUqmzo811lLm5CKmch04UvThywtTQG6wQp0nKz3j9Dz0uwDOAwwMhKbGXlwTFAryhJQJuRPoSYi5O3OEK8XvqfUs2cAkXlQmSOHLrhP2AztDCzcqPaGUNsgHyIUwNS6EXUUzkpG4t7xzkG0yypoliab75S10hN9IP/Xg/ZLFLxmiRjmpRe75XfvtZaz+zsoalz1PQN9alp0ewFvXGfEgDhc7OuG1/zGgU2sOGb0NXy6OCEtHVnYKtDhIDiiYpUhei7QTr8HOVuq0VQmjTFTfTtd5TJrwVlkqwL37CZtHiwtCmk1lqrSMBegCS+2HOgF5ZhCjqQJAVjuIRh4RrBuxblooMblQCRR4DdcHiGh/0vX785LbRuCYAXokBO/ulVKCc8/cyXNoz1qXBIqnC+2hBHJKY9l6Ixh7xcMLEAlxrVmNHTLgjHEoKWm4LpsJRSb1Z+kFn9aK2L7fq9RKT5+pAXAYN5+xltbQ0VDPKIGD32Wp6qy95q0169n1rKIHz1OewbV3UJpU7+/5J12znslbEeE5QowRChH+Jl5PAd1bLl65Jw0mnar8vXXfVBkR6OK5pTB5HvN7rHPUeWeu+egxgsfGC/RUIdBeJhKGvwbHXszIbgIqom9/TU+bkDEwZmQM+HPTOfuk4C3WEJW72fBROIetAao3MEg/8B5EsPef03X88zfjT/+Zhmdzi/X3FA/p+dgrPX5pn/zvovtmvEc1lC7v2X/bouMGcA+A0JhU6fJBJGe97BVPcQxsHI9MHIkKeAroPmkNskfPqHV4gNffZEzR0yWFMFa+ePDF+zWcBT97g8+flf7WDNDVKS6TIQJ0LUzCSBfxwloL9kIJC9KD/v8AOi1vF4Pn/UQgsKphRSSZv2Lu/wmg45qwAhkmkEbG+GGw0JsBOpYhi9wTqYQ01g6GVuKgrF/tD4hZrRP9vmbrj9anBLusT/yuIQrqFcwcgJixLZCnVagKdCcIvFCYtSZn3aBe8Kjcy4MP/i5NUgK3GUiIUVKG9OCs2cleadCz4Ds8DCnopkyd7p32D/fFdbEvWgvei73zioQXJunPqO2Xdu5BQ/Wn8lKkQpa84AAd95Wy4dfjFQQPZF5I6ow8oPvn8YDSoHA4QE9BR+clAEzPKPw9hErYHMjR+lyAPhdgpPfW+XkFQp+VgJcAbebF87JnW4Cu8rwtwDK+4BWQ9D0MpRWKDfXbKfAoh8S/nl2TOQyzZau6vqd/AZ7OowH0aEXOelZSsBYgae/SM/SA7s/GP6e/fzMa8fuTKhPpOabnKXCcC4TFT83APOwHQlHBQyMe3+KMEu+w/7saYTHc5Kx0/57Mmo9e2QbjRpUwiYWugSmSLaLVVBnHPT3IZmDtyjVZQu1KTkXbogcpDNsCdN3Hr4HyxIVYuN+7vywMZ0ld7v7wU2L0RKnxjDpcfIcQxPdtutxhHRTRp7oxDiQXjur4/reArjIgD+gUYJWKtba0buEg2BrAeIHK0rLYGQzPq3iv4sl4LwBZLmMJac8oXoMViOJ9+gyzfCPBC9BlxcND4KeHeaAT8wn8vTDwWrsnFAGKFAy5/lMQ9NfyTJsyrqcbD1qZQoQ67spsa0Mv0PxnmwlrKWD4m7fetXdiNv0tPVNdH4lOHkB0vnJrSwD4tWXPiSKNMmqGg0IhuhcdkOFiPFpnr/3W9TxDa+1egZGSLJ7T5/j8OZTNzSpEzejW8+CWAjvw6tYAvRkg+r3w69O+NN0rNY6J2ezeGknByJ+H9wB4oc3zg4xBDHSOxC3RQDP64T2Z6R8aj/g1eNm3NYU2eAKDNzClXV2jGaCKppjn0DAaJCb7uiQrD3Se73QuqFRQUqhXJHR/jURN+Um/NwBkE/BsJlM8HTW7ztYAvlGWoM97mAbo/zU7r2brfzaALkNFMq9BDkXDKSvvjLlROvNmIUcvu8XTws8M3Gff1FC2llVTxb8LM7WmZha6ztFb9n4Ps77xSuwFoKfxz3ShczEEXmcMNroi/n8s9P9rQKelFet6AegAYN4TwhZDPdo7srIib82KgDz4eWHKPaJCEkpHsIcSnrJGZV3IIvXCT9fyZQk6KN1bwKqDl/DXZwToW2hpTiCkrXcluHR//8xSHPw6UkZKmU+WsBcmXvAqB6MZw1JwR3eh16RTemsGZg3A5nI3sA5ZmHj21CWYKifS7rcmVLywFm/wOux1ULViKZTNeAvdhzX8Xmuf9Lw6U7yO9+Fz3opNAV1nxM9jFkIsK03Xr9+9wE0BHfIbCuPWAD0FbN0/PU9/Rp7GPDhKkZOig2f2Cq32Nv1M6sHI3oekTfQyb0jzbhyDubXGWN5C15o9vUtJn0v+NQP0VJkRLfpn0s8hoy24jdNzSvmhGX3iNZYexsZOqfzy69/y7GfjnFsDZe+h9HzdjL5SxawZH6eADgu92XXnkgFeNjEu38Tl7j/L8cWRpzx98Z7KGVK/hjkAXddrxktSPn1sPEs0ZPljzApyeRTps20L0P3fM9qJF9kC0Hd76Qu3aqF7QPDaiX7GZv1vAP3/2uUuQMcme0AnWDpA9xqQPzj20k7afWYKT71ube1tYThHJAbsS+peToW0ABrXgUD1FqtA3LtW9H6BhLROJESo61eqDDQTEJ6ZxETyJngi86Cls/Vn74WNAF3PLIEvCxceCv98WoPuixiTFwSp4EmVoIYYahTk3kLHtaRhp4CRKidcC2KwMSHOW0OecVIhnQlnKod5WuhyueNvfo3+s14D9x4Gva4z8c/sFQOvZAaBlJ8dnpSEjaSIbl0hM5aFPVtAx7X0PH79KV2JBgTcft3aYz2zT1psBuipothw/hHQlWDoFQnRkeRXM1BuKOtySnD6PClN6nkouKOgTkFJ+9/sHDLejICuNtR63V8r5Y1UkVIp1lyAnyr0nh71XH5vvNzAzz5G7O/hvUgpkPvr+p+35D/WGDcAuvZLn9va/nlA1575tQhsU/mr96gWfWsWug+5NAN2yTFZ6fzupq1pRkiW25UQotao7/LeZDQWr9XM2MQzq5d7hlEA9LksdN2k2YPotf+thf5/nRRH9ycSryKgY2M1AILjYaOG7zfME72SnSTMvOsGWYsAdJUOKHbqXe4CthRwJRBlQaQM6QEFaxMoislwXQB6VufosrO9cuLB1BOPXk8VtlQRSC0cMbIXzP66HvgloOcERIQpYs22V5pS4egBQRadNGJv9SkjWCMPm4UMUoGlmv8UDFKB4pWcjFZQJlNAK87ZpDgpX7ierBtdS/uE30UX+FnCQECoe8nbkO5vRiuoAXYNKTzYZkIrHa8YgSucn3Gspgd0fE50rBhiM+9LCuii75SOvcKoz+iZcV0But+jTGGKlqv223+e7wFfxCoFv58przUDc+6PS4pLLWJ/jRREtT7IlKwLXbxJCpgpaDbwF28SrEyv7In+U3BrBtpIilOzlJQ3KfCT1r3pXngPSQq46Tl4HvH8nwJ4M0DfEsyjY8UBuj9fL0fSNWeKDxwcogE1JkqS4rws8XhGuRE/I0CXnPUud1/l4mnCA65eFx/71q/sfRCJzbcL8Ji6NQtd5+fxye+Ht9DxntzWAF0POBeD4cL/26S4rD7UdStSnTkT2WIWqW+HmYHrs8hyp3YWMw2ZvBZnLeNAIQxh5XiXl2cmMZAOymuB2GgOTImAjjWlSXFe6KUamLRGLyzFMF646O8e0HUuauWa1ek6cPDxeK9UZJZxrO0mETgmSAFdhNSMmfG5NEafCbuoWaJG2z+7zk7XA6B77VagJkvMA6n2DNdQAiGuL4tWyolP6hJgNBcoIUNWSpLW5kMkKUN75pPLvbWtJUxF80NWoqcm3V/9rqQ7JQ16JfB/Aug+yz0FD/ze0EcgsbABBEja3JqF7j0EWrto0dNNqsjpb3ouKToCEO2VlAcvpFLBK5pKhTP4Fm2Y2ZI1cavqnDxgpcAgC31rSbH+/FKlQ4CeNi4Sbfvv/t66Tmj4EibkyagS/Xtw9ryXKgwoW/Sh7+za8UWfZe/luECoWVmm/uZBx5+BPwefe7W1554L0L3LvRmgY//nVMgcoPs1+fdLKcJrkjMZLaqMdytJcf7zHri1H/7vkiMw9OixjFnuAnRf8+/l7LYAvZlipWf05ck0IHY64HnNFIdsT1KC9gJbf/OHlRLNVss2WJsastz1OW68MvdI3bMajpJPMmIH0WoYQhySouYRsPxxyGBo1klrzromcGkISa2eNV+AexjPpDnWBO1ymcIar0njFZHxHrFvOJbqS87wOz6fzrsVw3mBlu5ZypRici+w+RkztuaEpY49kVDwXgTPEF7D1x7K5Y+/eSuB5X6xqQuum7ru/HtThcGDstcs/RmLwNo62htqM/G6B1Qfw9O1dK48W9fQxgOM1gzAT8HC73c2+jG+SWDlXbu+dl8hiOAhKdno2Ahd7ir3k+AQT4CmtJcKT3glSRm1KdPq81CYeK/YP0DXZ7we88pd2VAzwS/lzyuXswpUGAohC68ZAHla9ELTg5sEndbsQUe0OJdCJfkgJUZCUbTsATnlCya1FdC8uLGpkOeTVCB7HvAu97nASPvnFUzRfvD6wUiI/d9dLFwKRrMclgwczTjch/XvrnmS31uVNXl+01mS53F/X6OeVLuA/j1giBe8wjXXs6cKTHq+OrOU76QY43Uk5YkXlWMyS6doABOUMSnlUhC88p6uWXTIAdHsCOfq8CMteBnoMcsDKc4fdfTscOg61XnFwvOnzsDzqvbXP2MGsqCPbLhYY38TXUMGj34X3XtF2N9Xey4ebtDm8Ow7v/j5WwX01G3oBZYObmuAvjUNmQcb69D9Rmf15sBzDapw5VnZgToLnZ+P7VrD960DOoUQDtIJRdV3e0vbC1SBYLbWWLaiWkBvIQr8JcT1Ge0HfsehyAJKQV1ELzeyF0SZAI1lfQJ0HbyED35PY4ipUPZJayISAaay6kVkel3Ml97P04YY0gv7BmaKQpCtOaMg1DMqwx/3SdcnmtP1fbhIz6a9xd98jDZdC97HLGn3lQJ6KtB1f76vWLCh4cEGQNe99T7V8gvwBVieHubiH+2LX5P2mM/dBNBT4dwAYC4sE9YZGl2wK6prrOT3yQNZs2t5hcoLfK9c6Hr+u35Or6/988rbXIDDrmBoyhLPr5ki7JMO/Z7jeWHZyyCY6x7+vHV9D+jKctfzSIH2HjWv4IjUuBY0pZrG+OdQNuv3Qtfz6/fX1nmFxkKNIzX9PqSAlIJjqvCnSp3ndX++koU4f/2cAg/WIQ+R+LTxfmH0bfYsrhOj9sOHDDxNkdfj5EI2k3dfKZ16ntT9ea4x30YKYUo/eI83CFLQxe/aXz07gd3NQ5+dRbJliZn/vK6d0ZZTMFIZ5+WbB3Q+07YAXRvQTFvDBXTgzYQlXks15IadV815bDObEbvrYpQCesOh8qYhFkZiawLouD+69KQWOu8FV1cFcfRSlqVMIe8yjVW6QAEQu7dlWlLsALQ1QPdALSLVnvn988zg92hbgI6kC3XDk3CVGxPXV9lbyshiQrnMBRQ6b29hNAMW0YP2R3siptezNggwJ3jFdL4OPVPUXJKa9yCIkHEZr8F7d6W3FvD+Zh4irZG0RLKZLVvyZyQFRs/vlSGupV6z8YkxZrkrbu/PW8++Bd04ZvUCJuUh/J42XvHvAe2Ddv3z6O+6dxoyaOS/euyGNQsoHpiwNm9B+33y4KZnbiZU/dr0s39NdOitomZ76IEmW4fr9Ofp279XOTDeOpTHg90ZYyvhZtdPecbvPWkO9BWbVvl9kwyR7NsaoFfKYbiOf349n+4v5cYDasYrJN25Ad2HOBrofo767hTUUrnv5a9khtaSAvpcMmB2HWjlHNbuLWpc14N8Sjfaz2YWugdzXEdGiQfMjF6jIRGGPGGccahW0XPhfVBI/PrwGs7ee5D8HtGIcsNZIJ/TOnT/PHpuT/P+715R8LI02+v4YkYbO+6/51Yt9EYBEH7zDOwfpplASokzvZ4yRRuIXi6saKH7DfGMp1GB2wJ0udwZa/ZzsuMkNbZsdC0sveDW4eI7DlxdyKSJsXthTDxqZqELhATe3r0kgan3NAN17Z8Enz9UHJwAHdf17mB8DtdrVrbjCVSf8evMGMbtifZd6xch6vopTXgvQTNBr3ugNaJ/Jv9eXFMlep7RxPASVmIw7bFnEk9//rn0M9rteiGQCcrYRrQLw1PK5SxXQPeEIgR3KwrvAOjaFwlfPYe3rnUm3kppZuF6wetj4OKvjAcwnCSWYPq/eeGgz+vvjc8awkRoH5p6VNLwTXqG+n1bAn9bgJ7RQVSiUwNACm16P34OPLkNC50KvWuN6WmH9eeaROYALqWZlCa9hQ4vTepyFw1hT5t5OLOzSjrFpXTYwOtNhoHg/RisszVAbyaft3WWzWR2qjT660o2pTJEMjUF2dnnQpVJozLi6RQ/p4Ds6UB16Gori/une6jP67riT/KgvKQu5JHKWSkWaVhACmJ6P8osF0NXY5l0SJRXzjyA+9exZk178x4r7TNpK8robN92eNFztwroqQaRAnIqjL0w8eA71+e2BeiKoYcEpNmlZgwdpwlxI5pY6BSi0UL3gM71OIbSwfmNS926stIzsESnuWKYay3wERHiPWJmL+RTl7sEbjNXiwCqGdFw+XHgBerRsTaVjunMno07tNl9PeCnBK4z1XtE2N6T460ND14e5DJwjWVrqRau3wXoKR16y64ZoOP6InwJHw+uYlDOtncJmXqvvgPQ4SWQ61+KCn6fnpkOYF6cdZf6s/YKhLeU/F75M0p5Cb+nMfaGPYwZ3rpPKrTw/Pq85z/tHTBMLnfth1c6RH/N1uUFq1fmGgSueq47vk3P2YOfX4OexVeBeHki/sdgl7Rsza+hGaBqvWnZWjN5NZcFxXNmvk/oZOkVEQJt7OzoPWz+DLgPrq9/SoOeZrUX/vPZ32eH8zVt0JKCc7P9b6bA6LVm/JvKcm9Np3LAezg9nYZrhLI1PbuXNeJdlY2lNMZrYdIeFO9tuNz9uXrjKZuyGB+oGS3i/IQDXq5K5qRrF6DL4OPEUFj1yuNq0kYb1/CeOi/vIWfmcrnjMwxZu17+uW0BOh7Gg3SqQfiLNXtfqnGnxKAMQE9UPstdIz1Do83Zw+fmx1rcrVno3Kw4KEGArkEv6tTEjlPRSqfLJHbf8nFPbbhncLjxtwXoshBS7VGElca4UsLloc3R65hZtgXUQYeEPbVx9WAmLbnh0JOaW++yFujpnLwbymvgYmK8j8Qb90yf92CWCiTP2EwaScaXirHw3dex6zp+L70Fps/pmfW+9P0StvwsJm0lSVWejkED2le8Xx4aPG/o4w0PTRDg+pw/M1w7FXj+72mMMOUPXVeve1qYq22oF1pSJLyiMrv/s02WUxrTmXiFwNOm/q71+79tKbgbk5b0WQ9iEpoNciB6aOYCHJ8U58/Qv18xXg8W2H8qUuglj1Gm7vzTe+n39Nn5OyoZXC93f0aiMU97/mwF6BzO4gVy0jVtW/ITKcNpUqPff30+3VcPvHPtHT6zNQ+Dni3dW0/zc5XlhnuGGLqXNR40xSdzKSFwuXPoUSTjVMZq/bMKbLhXxt8KfTmQldGmhGBvUOg6qcfH7x9pK3qElOXOMrYI6N5g1HPres3kYGqh6zOZzE48S9vMchc4SEikgsVbJM0AXQIlFVTZdbaRFKexqr6BQwYWzyLLXYCOTVULWWk1AHL0cmYtY4yjYKNgkeFZlKGu+20htOLan42FrkNP4zTbUph8jNozZXiu0GlNSXEeeAS0/vr+DHQtPLeIA6/5WJLOPCVkvO4FMMEtdguUINP10/uL6bQfdEmpEYNrFCMFC/PQ/b1SC9grLAJO3FtM4svmvADSezX60zN6JvCjC09WtJ5Nz8TpalYjoGsdnmHFO9o/D7SiqdQCSs/Y85sXTHyfOmW5nAM9h9YhgdzM+kXL0MCfc3cqm6sXuISPzl33TcHBA6J/jz6vZ/IKImnbNXPye9Bw/TjWeGtZ7v79uk4my0DHcZbDXPdophBnfMTGHmHsr5eTAjTx+pwKTrTQt9Ypzgt5z7/Z/j2LGHp6f89vcylLqazw1/ByHtfyZ6e/6bWUt3GdWT4NgC6+FJ/j3pIpKW54xfPZxNA9IOs8Mjler9NgEP2ktKi16jzTPUjpOeM5NYMBfZXCxEwofkqW84qHZK8Hdd1XNDWXha48jgae2OUle20zhu5vRqsw0yJDLbfXoNKazCypJp5MNkZPvyOLPSlbI8NJuMcYq7fOGwR3bJyQAQVTdmOSRdReOMqQY0hz3GBpgQLtKkaQoiYRE7MqVc4d198wqlSjSfEaDgVfSIaB9YakFiktzcrWvBLQUC8rQAZTxwb+Gh2qA8JeobVnlisQQwrB1ReCf1PT01mZndzfWg8UlWYWRpgnEbTVfJwSJksG7vs0qQ5KlQSbLDIBP1ye5fJMFqvPAD2OdcwEXS1k9Td85XLW3dMzG3OKtETFInpMMMd9LkCnhp4P40BrOPNigR4L1pZXqvyHWfA4f86ej7ORsa+YfY19bUWdPFzP9P6FZiWc6V2ucoYy7o0Rp9UczikKI5xDHBWaK6KiYlageyDSnnmFULz0bAHdC8wUIHCC+rsHbAEWvkM51f55gRbWGUo0ke3uFSWsW9cT/4qOvYBupsB7YEyBxMsJvc8L0dR4wPt9UqNoNvv+LJLiMuUrURozGRYFS3rtjAddZUD6bIGBZsc/z5XL0exa2gvQOSZGejnh92Su4UC8dz2CaTRyPdjpeZSs6YFbZygLeC5lxgOZt8I9fTULielzXs56uhd9FWBMVUGHQR41A3Rdw+9hphRAcY8eNq/4+H2Ay1rGmmg62+ta3cZGR7MKA29s6T3Kcvf00YyuZQRkexvlMydyxsx3n5jJ58nn2MtEn5XhoOsL57bmckdvFY3f5ed2OeD5dR5Q5tAOx6uLcqCJn7cbCTg8YI6NHdicRdmBsFmc2wGn1dvTS2Aa2jxgSxYttqHBQSoCPX19NlktW73hmuH+PKCcWWdnp0GogzDHJyast7eXB4/X5s+bx3uveeYZW7JkiW3avJlAixndHZ2dWQ1gNos2ut6zAy/krNTWSkAyzMXNoS6S6GoAKtT4ZklfMV5NdwqmVMWkCgh2vDcDnXxoxyeXHiyAzKUWR72qfziAZKZWtbbuTts0NGjF1hYKiK7ublu1cqUtXbTYRjcPWntLqy3on2cbNmyw/gXzbXxq0sanp4JSgTp9lX1x4zQvwg08iAwz69yS28mslstbJcagBNw4S54h4oOxZ3021S2O2iSxoQ5+fMLaW1u5FilzyurG7yz7i4lJsuZYVWDoc1y31o52hsBADw2EGwUtXm9gxNiqFfTQVipZK7T5etXG81WbAegiwatm1lqpW65SI/3kW0q2cuNaW7J8mVVnR88keQAAIABJREFUyjY1NGrb9S6wwU2bLd/WZmPVGetZutDWbFhvne0dNjU8al31grVawRbMn28DYyOW6+mwzWPD9PJ0trRZfXzKOtvarZKrWg33TUrvUmaUQBNv6e8SRKnQlwBJPRJee6cSKoER58njel6AKfbf/PqNLvfUA+AFIz6PtShPQ9cTGHhA8gABhcHHG71iiNebCUx/bW/NeFCKQsIw/lbjR9M9w2cz5TYaCDoH7Ss9EG5ilT8fXE9KaLoX4gs/K8DvhX72CpdXinS9mZnphrI70YU/i1QR8nsNeeVpKwUtZWmnoK3ffchnC4UpGm7++nJF672efpspfbrPXN/pIWmSlKbr+6TILe5Zq7PTJ66BNfrhSLifT1zzRmC2FzGpUslxXkHVe/w5NDsbebcaLO04XQ3X8El92Zz0KOu4d6i0cJnzXo6IFlPZIgUgyNNZrOb7nxWgy4LeInkoZ9WZSuh2FC0ygZ2K69vb2qw8PWPTk5PW3tpmLYUiBSFcHdNoitBSpHWVMoxAHRZGd3c39xefQSMAABsIlfHVXI5CQe+B+3nV6qdt3rx5BCRYgPjOzEOUmqBdZyQgAlhL0SpQKqo1K+ULhjYV+LmYy7MkCGUtXAusuJiYx+9ATuxmpWZFXc8lKEiL9SNefVYmwTWfszUbN9iue+5hG4cGbGRi3FraQ+ezGix/y1lve6dVJqdtbHjEli5dakOjI7QWWzo7bHh0xDrbMC3OAYo/o3qIb1PgOauchESiw7mVjJWsMR5PjZiJhKEsK3gC4vkmno88Hn9qytpaWphLoDMn03MKVCjxoBCv1rJMcXhCOFgEMcy2NgJ7SBCCth7dv1HJgDIACwZfWQMOCYBa3UrVipXrVRsr1a1cRF/fvJXqOWsvmxUqNTa2yLe12JqRASt1tFltpmJduaKVRqdtfk+/lYsFG62XrdrVak+tWW2lXMHaajlrn6rZ9guX2MjIiJWRyDyvyybqYfZ1a65g9aFxayu1WLUYrfcmgA6aVm6BF8Ke1r0FkimyTaRfan154etBSoAvwZvGMBuBPeyrwnBNQcsltClXQiArcPbLTdeJ96Q5Gni/XkvL8lJQkRWp52q4F36p1RvKvlJQ9YDuAUeA7nt1++fyVpLOxQOrfvZlfXOBlixSyQSvpNCYiMZUapn5Z24G6pAh4i0pHqmVmZYd6h6igy28ZslD0EMV66q1Hu1pM3r1e7w1es4A07ngPWBqfQoZNdtbkCamtWE9UjYpJ2L5mV93M3yRPAYN+bPx697CK5bkOCAhFp4u8aCUV09fnn60puAuN8vBQ6qYe/RQij5SuiNkxKz2cJ9gOMJCz/gadehzadfYBI0c5XsSQEf8o1qOSR0R9Lgx0YLFzwB0ukVqdevu7LQN69ZbT2cX3aIVAG0Uwt7y8Jo4NgZW1sDAQNaxbdOmTbbrrrtmCRsQWqtWraI2tN3229vg8JAtW7bM1m1YT2s9gHmMYUBrL4bZ4pyLXoBwgVISuk4VYC1WqgawEvBQbgDEo2s8A/TYnMa7sLl2ucBghVbCtTPLOVrQIlBYjffcf5/lS0Xbc6/n2+q1a2zNmjX2/OfuaTOTUzY+OGytxZJ1tXfY0NCQ9c7rt4npKasX8jY6MW7tnW0spvZnmE0QgwU9NR1d9q6bVuysRIZo7bAa3OFR0VFDHgE6BUls1IOSPwEQGQSADpd/Kewl4omszcXeIrszutgbAN3FLSuoAUYv99hXO2PayGAAecwr9/F5eE04NhTEj0lK5RmrWM3GW8wqpTz3scXy1lE2K1bDWsq5uo1axcpWo6u9p9hqoyvX2pL5i2wMLqvudls3OWKF9lZb0NdvnbmSja1ebz2lttCYprVk62fGbAbADoWhlrPSVIWAXs5Xgzs+rcCIjJ/mQKRWZioc/Tl6gPEWhn+PFAYP1F4w6u/NFYIQPhOgNBOaWm9qncsj5bO4PSB5ayp153tBlSo06f4I0GUp+fdj5TAWtlbH3Wx/JXyxj2mfAskhb5ltDdBTgGymkMhqphxx7YHxXoQ7AAj6Ss/Jr8/TGGljDkCX0PfAsDWF0J+7v4fA0Vvo3rOU0rxXplIFZC5lx8evfdgoVcyafz7MU9cZ+2RmPK8HdPGHv64HdH/Gfu1bC/ngM+gS6afdSemVd8DnoPjz555GQKesdd3q/L7KDe9lga4jQM8AR53itgnoc2VhYjhEJVhVvEkEc4E6NzECGBhvamLStl+xwqYnp2iBwj1aRiv1mFTUzC2CB6W7fXycFiqAHZs8PDxsY+PjtMzxtxUrVvBgR0ZHbXRs1HbcaSfbPDBgXd1dWYxWXXvwPmawFwtWrqHnbrBiAegA8hrCDHClI44btR8qKWoSAGBXTlIS/5cWpQx8jbdUP6sQqED4KzAkDmznXXaxJ556kgC9eMkSxjVXPfUUPRn93b3BUu/utrvvvtt23W03myrP2COPP2bb77KTVfIIAcyegQhWQyumJoMXg4LKZUTyzOrwbnQS0Jk0GONYEkrM4mdjnnCIXmCT+aCwlINLHR4MAm+syw9Wfrgm9hCuc+QjwFKn1kvnRg0+KXoqlJzGe8varQeXlcpL4FpT3TVdhZWKFaGoRUCvthSYIwFAb5+pW7ESXK4bhgasdX6vTder9BBNDQzbbguW2ejAsOVb22zF7rvYj39zqy3fcXu6cMtDY7a8s8/qE9OcRta9aL49tP5pm79iKT0+NlOx8uYRm56YtPb+LquCaJIv7aFieBJWXth6gSuBkl4H75GFJ2vBM78A1QNeqhBLmHmQCmeZibeGPBgvUGTBSlAJYBVWgQetGZA3E8iplTSX3PF7kFroKaAj5JcmNXnhnQKityC1t+n+SA7hdbmkPVB7EPfrS0ETnw91/rOKcKrcBDBvrhDi86nC0QCiEdBhgGgdqYXu99LThX72Crr2IX1fqoTg75TxUWFvdq5z0XNK35lskpczqehJFVx/trRMa8Ei11lhLapO8p4h/0y6psrefF6X/qZ99grhFkzOOHjwcGUyM7rTlZ0unvP8IBqg4xE5FC4JNOUJhRE8oAdFMOQeyO2u/WanuK0BuncZ+gMPD4DkIxTox4SimMymeDyuy+EZcLDW64xP3nbrr6yrtTMasTnbee/dQ0JT0vpQG4QNxUPB9dnf3299fX124403WndHt5UsWHdHvu5IW79+PR8OAnTe/PnW2tZqa9ets77+fgILY38RtJDkJkCfqZatUqtkbQQhm5kUpTGY0X5R7Fy13zhFKCT1YgA8uYsF6Iirg1iZNMImGDGsIOUIpwFQj8licA13dnXZypUrbfny5cwLWLFsuQ0PDlpXRyeBZu3atdbe0U4Kmr9ggT2zYZ3luloIKDzD6JoOykSQ1ngWgTkZLwRI+IUltMJCr4ZkP2/piAARdkCiIAA5FeZ0x1WQQxGUOSRoENBj9yx4RbgfEdAr0wHQg6KUszLi4eh0hvOPrje/Pq4RCl2hGKx+b+Eg/GRmbVAkcs5CR/MfKCrTNcvPVG3hwoX2wGOPmPW029j0FL1E3YVW++13b7FKbdomKxVrbemxV590vNWKeRsbGbH57d323S981Ra29nL9G6aG7OTzzrQn1z3D3vkdxRZb3N5D5WBwapT7nwoM7V+alOOFIc6smYXrAUMhC2/l4XPS3FMw0vW9leEFbqOlKyCZ9fCkskAxQMXttB68rpK+uYBagJn+PQVELyhTCzEVZCmgk4d8jk8iddNOeV5g69peIUmVHu/h2FL+zZbjpUqNV+hSC13PKKVKFnrj67NhyGZAwrU8C0DXfqXA6AErpQ+/B2lClt7rQb6ZIuCfZa7143WWnTVMAJxNMsTfBX5+/bPrzdNDLNCVfBKgi2a9EiDg49lHL2xmbCVd4vCerXlIcC2Ea9GYyQO3d7s3C2lkSiVsKhhDjn5ThUKAnnqqwvuCwkkoUVXIswV0fsoF4AXoVg3CIAO86JpXeaE2jRb6+IQ98+RqJlPVDK76gj3nBXtkMfTUzYUNw2FBKQBjbdy4kTH0B/72AGkEthnIeoddd2A287Lly2m5Uzuq123+gvk2OjbWoE3SGtRkJjRjqVetXA1aPhM0Igjq3iIqJi6gTCmYA6FDD5CsVAjx9OgmJnjGoQGwXAGGBFd2dQqxjkxLr9WtrVgi6G5Yv962224762hr53MuWrjQrrvuOutr6bPR6qgdsP/+dtCBB9ndf/+73X777dbT0m37Hfpiq7QXrJyvNTRXCKpWBPXoPeHe6rWMw/JWLLUyFqMWmFSsYh98PBZc3LAAEDqQtQImVJY7hBEeD6EZ1pTncxyJCrsDgI5npZcDSSvTM1RgMmUH1npba0M6ZgbsUfmAhwNKBUAd15LmizW2gDZwhrmqjZfMqqU8XeKwzFunqgR0rHt0etLm7bicgD0+OmZDazfYA7f9xaZmxq2lpQO93uyg17/SOvt7rYwQQsXs9utvtvLUOLPgN44N25tPOcnG6xUrtJSsVDPrsZJNjI6ZdRStGgyE7MszZQrIKaArxu2B1vNBaoF7gZQCklcqGgSXE5jeC4ZzC4A1ayGmgO4VAwlxKd8Ce9J8pBm833sQvGdCa8J3vT8VeCmge7BJlSbQOWjJJ7VpTyTEvcWa7p0UjtS7ke6j/1z6s1dO0p/F61tzucfaw4x20uf1++PXFZTzYBlCSdb7dC+dI373Z+h/1jn480i9pN7lm3oavHfCg6an/9TD0Mgps4CeKlJ6n+7vPRuz9Ja3ysxslZHi7XMB+hb0ExvTNHgHI7jqflvzkGCN5cpMNgtB1/fP76dRau+9hV6LScfNPiteSnNQZpX2oFAyZKpQzlyArjhsFqNr0vwDMXRcLLtxzADnYch1AiuqtZUuVcSEH7jnfkNmJ1ynhf9H23tFSXZdV4InTEak9+XgysCj4H0BKBAeBRCgA0mRFNWiWpTU3as1S2vNz3zM1/zM33TPjEyPRJHqliMoCpYwhCWr4AqOhC94UzDl0puISBez9rl3v9hx62WCGmmKgjIz4plrzj37+FPssFPOPSOLclfpWzceTA9ADrBev3693X333bauf50DAcLcdn35Jtde0f0KQXEIloMZHlqvmwzV9y9R2mEnYEFd8AVh1SHVQiiseOpbND07OOOgQEMvBXOzH67oXnBzd9SE3R8PZhffS4bADYCWB5DD9TDhIgNg25atdvvtt9tQ97DPD/HkC7ZoiysL1lvscaED/51+8VlWGe23xUIoY6jISC0dWnubWSvTz2FxRxpf1eDLBvDhn6fWoeBDZBjOMGOKFitb0QSO66vVijUL6Dq15EGOBVROWwXQEWFeWG66ZosxLa80HdDhyvCDG8dKgctrbbPwCwQhT3EJAXQYH3C0jHuLTatVCgHQUU9gqWmd9WUrNJZsaHDQZhcbdrA2bc2OkgsH63oH7K6//gfrtooHBh5ZmLLv/Ifv23R93ubn5my4q9ce//HPrBKtMwhbuuq3vmj1UtOtD4XFZRvt6La56ZlgIfHqn60cAgU0AoxK8HrgU60sFWpTgEsZYnq/git+TwUCAlx4j8Va/+0uA30nmWSLicQAxSgU86wosyc/4HMUZMjM9HoF+hRw8oLOMqEDGlQC6CkgpiZlPX/4XddD+Q/fkTLaPEBP9yQFjrU09BTQU+Eiz+RP8FwN0HXMRwkBq5S45RzS61WgUB83td88kzL3H8/MywLQ9aLyQLpdTTDgmaLwEd7brqGTVhkQSk2ZNJHiC/i1Z9EUgkuE16UCaZ6Ax3GuNENznNX+0SWldKOAvpTEplEIVMGa86AAyncxbIeaus//8wCdjJ7l9doOTCzd55sby6u6+Vn8rT3d3TY9OeWgMDI4ZE/s3m09lW6HlcbKop194fnuQ8+INPpnuABIU/v4449tdHTUQRegDtM7iOvAwYO24ZhNbm4fGRmx+VrNunu6nUlBAIBmj0AyEotvmmwctqFYLlpjsZEF2OG9ZFIUBpjHHorTBJOQMwL4l6MvnZHkSCMBocB07z7yWCucNeT9+R4QEQQEjBVBb7i+uNy0vq5uq83N2zN79tr00qxdc/11ntoFX+4zjz1jS9awbqvaZTsvcWFisatkS27yaGlZWRpP7BecMXkpFeqEg7GiEpp3nQuA6tp39I/7rhBkI8i7NgA/UdTY+/r73IcPMF+AiR0Bh9WKrws1dFg+kBYIQEfQIQAdWQQQJIoA9OgScYk/+s3dpMto+MXFkD7IgDuvMtS0FQQzIuAxAvpKrKleWTar1pZcQ8fcuwb6bP/0mI1s2uAWh7mxSRspd1ljatYF0pFjN9on0+PWNdhnBz87YF1Wsl/ceZ/1l7tssblkS4WiXf3NW6zU320FxF3M1WygULHpiUnrGOxeE9BXYwaqQSkTS38HzaoAoN8TsPXsUBgiUGlQHkG0BaZs3rM6Q8JZSM39ylRZyY8WGwV+jBsChQI6tQ0Fh7UAnXnUek2mrSG+INICBSc968rAU5DlmrorRywMHD/foYBK3peCjjLzVABzC1WOD53Pog+dz9Q9wjX/XwA9j2bS56YWklTI5DxUIMLvFLDUWpPOXwExbV+cAp+mHOr6ps9MXUyBvpE900pNzAuKI8inlgdf7yba1zaCRVVM/xw/fqYCJemIPzXKXUGY409d1vps6EngvV7BNFpvSeekP4yLqaJqEQnvCpYuj4GKvvvCVvGh40tKTGTceAjSzeDD7u/r84A2+rVdQlpattp8zTZs2mi1et1m5matUq06wI6NjWXR401ID02zfS+/HnyhTZiiS3bS2adbbXHBI9nxLtTOBpPAf4gwhoSHd7NqG6Uv/ByfnLDB4SF/LyaIgLJ3333Xtm3b5qltmA+sAzzsIC4AKCaP9yGvHRvSP9BvR8bHQvoD/P7dXb6IHuEvKXVZfnkMVNJD0d/ba5PjEzY8MOjRzwc+/cyOPeYYm5ma9sC9yekpXxcIOxBKENz25jtv2/CGdfbRBx/atuNOsKX5uv83PjZmp5x6qs3U562zv9def3OfnXL6afbp/o89t3rzpmM9+t1N/b2dVltacDDeuGGDvf3227ZlyxY34UPyxJyRaYDMgN6eXl8PjBt5/EVEjPd02WeHD9nWLVvcb9/fG4IMsdfuf49SLD4/cviwDQ8N+Z53d3X5PHp6uj0GYXBk2F5+/TXbePyxVu3ptjfffsu2nXSi7x1iJybGxq2jULQNw6M2NTbugF7t7LLpes2O37LZPnj/fd+n7q5u196xTxAGQVt4Fw4Q6AMaNOaB8feCZhYXHdAPL8xZsatig/0DtjLfsA3VXluYmvVzhbS18eW6Fbuqgb4XlmxdpcesvhgsM92dNtVc8KA5BFn1FDvssZ/8zOZnplxAbBY77Mbfvc0WK3DRrNjCXM2GS502Pztnxd6KW0iUAfo5ioVxeKDVZKgAnAJ4S/puCWhkHgRD/A2gU7CjxuTziTEiOCNOxxCGYuc2mmCDtB/KBYvS1iY8kEGl1gUKtOQDZJb0ZaqGTnBJGfla89ZrUybfJtzEOBTsqb47BXWCIq9J/24T+JP682oByZvDWtYWPJdrnwpirX0G4LczdF3fFBAU+N1NmJQ+TYUj1TxbQkS+AKdCEa9dLcaD40iDPnlOCVxpv2/OOwPGNHMqKeTDvcpbe6hM6KfOsabWmNTao+fO99wKWaCunhvSiVoF8t9vjh8QylKhm+/S8fNcZMIilDDPDgouExX8cB+ze1LrBJ4dPmNgYlCIff9OvPzsJl+gPlaYOhGQ5AVWAAKFgj3+6GPW09Gdze2c88+x2dk5e++t99zoMFWbtr6ufluyZTv1jFNDL1zkd5fLXrUL4PDGK68HH/oKOsWU7LzLLrK+oUE3o3eXw7OnalM20DVgp5x5ige5nXDCCTY/P+8bh5+//OUvbbR/1N95eG7Mfv/737e33nrLGRy0dwTNDXcPZ8bl83ec7+PH51s2bfGq8NAqS1aysy852wPN9n/ysZ140kl26Mhh6+7r9QA1dNNCoBfdB2SaNHU5Q2ssePGR2mzISz5y8JCnmA31D9g9d2FOXTY2M27DfcPWsEUrW4edd9n5Du7QZg/PTIb5jU1aX0en7X7wMV+fmcacLZcKdvm1V3naVf/QoM1MTtmmoVH773/5A9swMGyotDS5WLPf/6M/tHffecfnj1iCn/zkJzZYHfD5j82M2Ze/9CUnlj2P7rHpuLZY5yPzE/bV737bxwHhC357RsXTsnLMpk32o7/+oXVZlz9vujFlN998s83NztpLe1+yZU8GW7HDU2P23d/7XUP/sUpPlx0eH3M3AwQxZDdgPbrKFatNz9gv7nnUZhemra8yYIhe2HrWNjvppJN8jwBCcJ/8as+LHiPRYWWbbEzat7/9bWvU6y4k/fAHP7Sql5Qxqy3P2m3f+ZYdqs94YRn4tY8f3WA/+7vbbaCjy8pWtoYt282/83VrwDVRKFh3scPu+9E/WYcXpVn09f3K975ty+WiTY1PWLO2YE/d/7B1FypWW6hZsdJlV9x2oxV6O70QUGm5aSMd3T6exXLTg/KUUaXmu5QZqBaXSvzptSqV82DjHmrEuJ7vI8MgQJExMbAG9JECeig80/5W1TRUc1GwoCWA7W1VA1JAXw0QPw8oU8avI8zmGSvFsT4BGR3XhGNaC9AJBvpTmbNqTpy/fq/rqXNSQFwNzMN44ZJrDwTT/U0FQQWlLN4kS0NtT1/FeGiByNN+CeC6r7oOa9Et56pApHSowmD6HD0frGaZrj/v+TxAR9qaAjrPE+/n+cnbA+ARLI2hWl1w47Vig9ozD/g8Pbv+TGRpxbTDFNTTa/l9pqXj/dFiy/eT3tTMroDO+RHQw961Vrhw8s5zHdDxHxDSA7gQALa45P5LL+BSq7kZeP+7H/mdE9PjNtw/bNvP3m4vvfSydRRQnGTFPj34mR2z4VibW5izrkq3XbTjIteoPKAJUdQ5gH7MiZvtlTdes95Kry3gfwsL/jv/XXndlZ5jDmYEzfPAgQP2yguvwKNss/Nz1tc9aCeddXKm4WPCL+99yW9fMFRhKljFKhm4AyQmpydtXf+oCw79Xf12ziXn2Mi6US9KgpSwyakp1/wPjR3xNCWa2X2dUGhGNHSYkg988qmdtHWbp5dBewN4PXj3/cGvHkKOXPiYrs+6VoryNXVbsKt3XW+14opX0asumXU2i/bM47tds4aXHHrVuVddYv3rR2x8atJ97ZWVgr3w6FMRzgoG/+7pF5zl1fh835aXbe+evf7e+lLNuspd9oVrr7Tdj+72NWks1a2z3GnzC/NWrXRbzVbs6luuc4IGc8Jew3pRg+D00C+svlz3vRuoDNhHBz+0zRs2+7N/949+1/70//q/baCKoj9I6TO75LrLPJfb/6t02PRsqPAHWlqYr/nabBpZZ4/e85Dng4/PT1q1u8/+w5/8J3vvnXd9fAAfWFj82R39tmxLDspX3XSV0+fYkSP2yvOvhMI0tmgV67BTLtpuI9uOdx85IultrmEv3L/bfeD1RVTU67QzrrrIBjaMOqBPHx6zlx/da9ZciIFFZTvrmkts66kn+1xRSQ4aOvzz2EGs8WVfu8HKAz1WQ/yHFW202mML9YbVbTGLcudhU81AD6oym0yIjmiqwK6/e5YEgxSlsYRK89g3mgYV1LGenoeP7INm0/fCrVAxIpYaeuoD1HEqoPPZBEx8p/3qFfz4DtX6+H36Xcrw9e88gScTOKIPPQvilIBTNTFTy+Ua6d+pVpeCdl7aG/kl11T3OwUO56trNH9ZQtwJQnmkKJVq6ClNKfAxkwXApGCiApkW7lFQV+HjKJCS1DEVWLhvun95FgB9jwKyAm9m3fTCKEdH9Kdrmk8jIQ99LUBPTe66v1lskAY0R/cI11AtP+mY/Dw0Mf5WDA3PCF0EqSmd3zsNIe1MypzzXKXPSAG99YyQ0so8dD9r20RDZyAXzawAdJg1YWaHX/VXz/7K5uqzDhx9XX223Fy2cqHD/YzlQmB/FBbqKw2rFCu2/ewzAqAjOMxEQ8dGQsOFFjk7YUO9Qw57YNQT8e+Z+oz1dfbZldde6fnnbgru7/co75H+EY+kBpCceu5pDvZgLtNTU/biUy+6Du6b5zHMZVu0BSf6agGV1Vqp+BAMEHR2ziXnuTkcGhiC3Xr6+6zSWfU0pUyFif3TmS7ikdblDhvs67cP3n3Pze2DPX32wB0/s8NjB23jyAZbXF6wSqnio8HafHBwv5dv7Sp122Rzzs7ecZFt2rjJNvUN2cf73rFfP/2sCz6ljopNLc7b1V++2ayzww6OHbENo+tsaWbenn/oCZufHPcqSZXefjvz4nPttFNPdWEIEfJPPvaEZxF4fvrKilWLVXvptZfs3O3ntAlkM4vz1uwoW8kq9vXf+boLTnR5PP3oU9GKESLz+Q97NLsw466JoeqAzdanrFwu2UqpYLtu+aKVuqs2t9DwdD7k+YOwURwG8QED3T02Nz5lD959n81OT9lI/zpD2Z1TLzzDtmze7KZ8uCfeeftte3Hvi66dY63f3v+2/fEf/7G7AQ58dsD2PLLHP5+sTTodXnvrjVYY7LG3P3zfBava2KQ9/bNHbKVWt96uHqexXd+9zSu+YY+hYT/wt3c4YEMIm2vW7aZv3WYLhRVbaCxYT6nDfvnTB2x6atyGBoYd0K/57S9Zx2CvTc3NeiW6/mLFgxhRKW7Fc1FbWlYmgWfA2TLB4zo91Aqebcw6gjhNmqmmyP1Qn3kbs4oggvu0JGYK6IHhtkT8lLkqICuQqUthNYasoKECiD5HwSRdC84n1S7JbP0cxowSBUQyRr7zNwF0vitvDVMg5P7hZ8qwFbx/k99DH4kW7XC9ub55LosMwKIbKu2PoedVBbJUe+W7dO66l/g9FcIU1LnO+j4VpHB/qmHzmXwPBGhdX56PVMhYDdA/z+SeWhA4Vx9XjBnS+LCMz8Ulfp2fAAAgAElEQVRaGHnNiXS9NMpdn00NmwKB0lWqoacOEBXOUl7Szj8YPyAm982Xbs/y0LPDgfxySBBLy15yFIuO/O8XnnveusqdmbY7Mz9rl19+hUeTv/X22/b6G6/bhtGNLVBfrtt5557XZnLf92o0uQugbzvjZGc6MD0/9NBD1lnqzMC9sdKw7du3e612BMfBNPvIA4/4uh+ePmKD/aN20ZUXu6/WNcmBAXv+iefbQHts+oh98YtfdP8qfLVYpPf2vesmXZjdAVI7rrrMZmvzdtb559p7H35gnxw8YJuOO9bma/NZz9kQiLUSUtyijxS+eviX1w0NO4N/6qHd1lict74OaHPzdu3V13ixExTBgRn6/Xc/cu0c5U8QV16HFr7zHBt7b79dfdEOe+Su+2z8yBEbGh218cas3fyt22x6qWFT87Ou+fcWOuyxO+6z7ibS0kqGXkGXXnuFCzOYF/zlTz72ZDb/+krdOoud9o1vf93jC0aGhu2OO+6wgZ4B36eZ5Xkv8IL1gTsDsQ8bNm6wP/vzP7eOEmqlV2xuZd6+9a1v2b59+zw4EZkG//jjH1uXVd1sjdKz08vz9s3f/rZNN2puhJ9dqNvA0KDt37/f8+mXaw2bn5qxTcOjdvDjT+3Vvb+2ehNVvjrtgisvclcJzP4D/f0eP/H0Y08HK4PV7Q//4A/s9ddet77eXtcy7733XusudmVn/Lf/4/fso6kj9tpb+2z7aadbj5Xt4b+70zV0PGO8Pmtf+t1v2yfjhx3QNw6P2p3//R9spNrvY/9s5rD9u//8R3Z4etJp6LjRDfZ3f/aXNtIV1ujZN1+yP/nf/lerDPbZbH3ea8X3rBRtYb5uVkX64tFR7pTQyVAIvGSqquUosyLDowazWqU5HnowHDJE1cz4PoyDqX6azhPAiE1lWjEAKcNVH6oCMcZHZpUChTI8mjzzQBFjWCvoKw9olOGGBNxYAEqsGLiG51NBJc+HroJAnlbI8fN5fD/3L9VAdcwKeHnCSniW7kMw8+Javi9P+89AlwG8rHGRlCUl809BOl3XtTR0jjtPO23bi8QXTvqlQJL3jjD9VrOvFEzzBIZ2YA/91NP56ZgpdKUCpZ/P5RXPevGspKRst56vvHFxDQnomYAS+3iwUly6fgrQnjwUS23rdbTqcAyMnSFt8NzAhx7WuaV0FY67+PQQLhcL1bs/KgI6JozGIAB3mBdf+/WrITp9se5BSV/96te8KAmKoWzeusVK5bL98rFf2nRtxnq7Qv31M846vc3kDkD3oLgI6H3rhu3YE463DRs22Ouvv+4mwg/e+cBmajOufeHfBZdc4MFdCMLC5F595VUHYvikF2zFvvzVr9hnn37qhfoBNvfd8TMHa/inEAOAAjTX3HC1B0Bgrgiqevj+h2yuMWc91W47NHXYRgZG7fzLL7SZ2rx1D/TZ6MYN9unBA1nnNl9wAXQ812vBd5RdM+7v7vGAtYfvfdA6rcMOTxy0TUMb7Kprv2BztXkPwEMlMpjxn97zrM2szNnO6662eVu2dcMjtr7aa2Pvf2yvPPWcFzep9nbbcrFsF950pTW7EHjVdD/9aGevPX73/TYIgWB52WZLTfv6d77lFgwwdwDiP/3dP/nKuHZc6rQbbr7e+z5jH2FSR8vYn/70p27loFXl6huv9jUG0/8v//W/2LbjTmxLxrj8uiu8Ct/WrVvt8JHD9sQjT9qSLVjHyop1Fis2sTBjt3ztKza/tGC9w4M2VZvzoL3Nmzfbu2+/Y8eMrndQ3/fyqx7U9+zjT9lUbcY6upCGV7bv/sF3fX+nJibtkYcf8T2DC6bLOm3HFy51QQ0+axSK+Ys//wtbP7DOaaNuDbvmphttuafiZWQRRV9dNnv49jutuhy6tiFKfcet19lyFTUDzNPOnrz7ESvaspXdtdG0G777Fe8rAGFiYXrOju0dsr/5yx+4leZ//z//D7v/md0e5b4EBowyxs2yLaNQThnZAq3CMipdU5Mj+JGpkNGq1J5pnUltawbG8DCr+R0HnxoEnqlm/LUAvWUODD7DUH5UsiSkahdNlqoZkNFS+0sZuwIGAW81hp6lxa4SHKUm61QocHcWahnIeHWd1IqAMeWZ3FUjzLMW0OXB9VSAwtjY/CYVarie6RrxOv4MQlVLIKQAQZrh/iuQcR1gcneBUQBdgRT3pAKV0l47OMagqhyhIL1O/17LpYDrWGlQ6Yv3u/CYuJz0/DgmxSpw+WNADn7ArtT0TxrME2YyYToWufK6GFEgVKEV935eHj0Bne/j/QrCej7UwkFAR7YU6So1r+vzVKjC56gfEuioFQRTOOHS7Q7oLslE85WnQMFcCH9xPDAwu7/x2utWLVVsaWXRKsUOj2LGw1C1DH2rUVp13+tvWmO5YZVS1SZnJ+2yHTvaTe4R0D1IrlyyS6/aaR998rFrEVg8aOm7H9sdwbbH1+LcC891DRRWAjD9F1980SfSUaraWH3KrrvxhpB+gMjpSsWD5jotmNZnGjP2za9/w8EA/tfhoWH3609NTtq7b8JvGzzc+w99Yr/z77/nbTQPjh+xzt4e78SGqH1PK4h52dDQ8bvnLpZLHoiFgir9XT32i7setZnGhI1Wh2yhWbcrL7/CmU1jYcHWbdzgddpLnRX31SMq/MD4EZtZajgIrevosXJt0d545sUg8JjZvK3YaVdcYF2jg27SRmOR4Uq37f7nBw3hg3juVGnFbvrqlwLNxDS1n9/3cwdEbvOJZ2yzM7dvt8GBQXvttdd8/C889YLfMDM/ZX3dvXbpjkttdB1y+5v2wD0P2tzyvD8fQtqum3b5GgwND9v0zLRNTE7aCZs324//7u+tCm21o8tdH1fsuspKPZ0uZNVXlrymPjT6/R9+ZMet32jNxqKdvvUkmzx0xP759p9YT6XX6m7YL9i1N12bReM/v+c5n85yaBtjv/O937HDBw+5Bn/aaafZ7f/jx/59bblmnaUu23HjlVYa6rUVpPHV6laYX7AXHvylxxnAhQOT+/k37LSVatnT6VC69bkH97h1Yb6BrIxu2371RVbt7/W89YWZOas2VuyX9z1i88t1u+nrX7H5zqI1ULYZTWcaizZQrFhzYclWSogfkKYy8fQq46bWm5ojCcLKRMiceC2lcQ3sUuZDpqefKajhc4AOPtP83HANGW6ruQSex/FSu+Wz8ywAqTaRAjdBhYxMn4/nqoauzJfXqUCRB+hZ+U5WRowNLjhmdqNTcEiD5BREUgBg2p1aWFTLWq3wD+ebAkIK6CWvTxELxCRCFd7JwiRcVx2fpqcqSHLt9DNdOwWYVIPU/fl8QG0JDOp6UNDKa37Dd+DdLLalgK37sTagBkBXek0FKxY/0jlnaxkzeLJKlFL/XceYnmX9e3kFHc/C+aEAr+eZ54OA33YN3g9sidZeXKOaPdY0AHfoRKmAHgSG9ih33+Mtl53lgO6SHIPicCFuWFp2DR2RgIjgfmL3Huvp7LHl5pJ1FMp2+lnbrW9gwIPImMO8d+9e6+3qtfoS8qurdvqZpwctIAbFUUM3FAwpl2zTSVtc+9x6wmZn2uC3zz6z1wZ6B2x6btpTyHZcdpnnYSN3u6e7x557+jm/bm6pZh3lLjv9gu2e4gRA9/t3h6CwRrNhnYWq7bhyhweeITedxILI+wfuu996Kl02OTdlfT0DduOXb7K5hbpNzEw7AMP0Dl+6MjQ3ESFXGuki5ZJVertt/yf7bWRgyJ66f4/HCcwvzdhAuc8u/cIlvhGoNoZgO/xXqnZYpbvLg9y68ezuqi3O162rsWL9zbI9/9gT1pif9wj3YrXLLv/qDR44B/CHf75ryez5B/dYdRn5vR02awU7e+cFLqhgbDD7P/nok06/MJV3F7vtyhuvdEkZ/mFmLux5eLeHssGDjjiDr9z2FW8Kg/Xe/egeq1nDKhaquF13y3U2NjFu69av96j/SrXidfKff3yvX7HikFm2cy6/wNYdf4y9j/XYtMFTvFwjWF6x0YFB++T9D220b9A1ZPixH3/oF14vcNGW7Mtf+3IoJbqwYPfcea+/t2gl2/WVXb5nSLeDUAlh875777VqEQJL0WrNBbvlG1+zZl+nvffxR3bcxk1ei/3pex+xLt8Ns5mlut3y3W/a1ELNn4sOdvf+/U+sxwvLhBr9133zFi8sM7pu1D776GM7+ZgT7Ed/9QMXOs68/Hw7bvspNlGfc6sMLCV9AHQcsmIAdAUs1ZLULE3Gsxo4qLajJkIccmpqab43BWFo6pTyVTuA1YUm96MBHelvoQJfatbjHBSwyJScEXthmSAs8HNlXmSg2FN8TkZFgYVjoQaZChJkmqsBenypKwu8Nn0PPkdQbwrg/NsLF8WgtTwLCQUutbBQQGmbj+Sx61rgmaphpmAeALNV0ITMXgVArq+uvYI64lfoA061W74/FZTaAT2cERXE1AqUNhdRUAn3tdKt/KxLK1C3Hkh+NfdeATgP0DMNOgZyKti3/84ukq01zOYa5wSrLddVBVK/DrJ9Hc2lOrJsgFRDToUitQR4vwpvSBXKYusZ4jp9HqBDZQGgM/jwXwLoAeiTxj7Q0N1fHgHdI0ZDcVlnxF7bfGnJuqud9usXfuUBZNEFb2ece7an+oBxQzOCN+Kd19/KIruhH5165mmu5eHlCEB6M6atoe2olYt28o4LrN5c9nKaYPIrjUV789U3YqAOIpmbdub5Zzsjpab84t4X3FQKRopQu3MvOz8rhoK5PPfksz7OUF62YDfefKPNzc+FynLIde/rtfGJCdv71NMOLt0dXa4RH7P1OM/3Rr9xdNDCvBDljq5t+AmhAnNH4BYOGgQMgDQiVTdt3Gj3/PQuB0hEXtea83bVVVdZb3+ffXrgMxsaGbHFlWU7MjFuXb09NrJ+nX188DOr9vVYtVi2vuWiLRyetH17f+WhYDADz6w07Mbf+pr7gPF3d6VqNl2zFx7eYzBUw1pQK5Xt0ht2etvPQtyvPY/u9rUBJDZsya68/iorw1cEIkZ1tmbBHn3wIR/rTH3Wejv77LKrLnPCwvo88fiTNj4/YYPdQ4ZeZjfeussaCw0XTPoHB+yj/fs9OPHxux42RDtgpeu2ZDd95VabXqx7tDnKrC42w1rDjI5GM9hfNE5pzMx5xPuLHusQDtYtX/5iyC3v77N7EUdQn7KezgG78es3+94jNuDjDz6yzRuPsZ/djnVGFH/DCuWqXf9bt9pHk4dduIKffebQmD37wGPWZ6hCh0iFsl377S/ZQjEIqqXFFfvlPz/guQ9wC8w36/al277q2jvmD0a//4MP7dXnX3WauezGnR65PzA6bPWFBS9WhAJAEBBna7BMtcriqu8WhxqAQgYFZsA0Ikrdab9wmmjJhPA3GQU1JhUw87SHNg0iBh0pY9Lf89LWlOFqcxF1GfAZCOoiyJFhKkPWoKw2Zsi82TRnLod7p5aNjEHHxk0KUOntyiAZ8c0gQd8PCOZisk4B2VN2E5M+BSynJZZU1oJV0l9dK6UpoJDhaxQ6hRr9uXaMQXT1xDxonbtq5KnW2gJ+mvoDR2/T/qWU7+qA+vnd+iiQUdjkszKhNprLVRtVwTYVgtK5oFqpCgpOu6Qp8Drf3/BPswH4jkql2tZYhS4g3IezCp6P9aJQl6Z+IrU5AGZ7poEKikpTPPf+c6VpXT09ITU6uidwH9x++J68QoUMPisrNhNLvwaLW8EKm3ecmQvoNLkT0FFcBoAeemz5Y+30c8+yhY6CazgoiAJm/e5rb7leFJut2ilnnuZ+ZgwQd779cgiKA6A3yyXbdtn5DuhVtKQEBtUXbd8rqNUeUoYAZNvPP9vN1Cjygmf8au8LLjy0AXpshgIh5LmnnvVxAtDhaz/34vNs3Yb1XtcdqW5d3d1enezZXzwTgGFh3ovT/Pvv/759sP8jZ+yj69fZgcOHrAStcXnJfbherzx2T8KiI51taGjQJifGbWR4xB668+e+NgenD9qG/g127S3X2jvvvWuXX7nTnn3uOVu/cYMVOspWX2g4yJ9yxun2ylv77LyzzraXf/m0nXn8Nnvx8SdtEYVyOkrWLHXYaVec7207h9aPeqlR9Pl+6bGnrQorCor6VCq24/qdVomAjoCtPY/v9g5kTH278qarfB6et4ogIgD6zx7KTPu4EoAOoQX79s933GHd5R776MjHtnF0k11x7U73JcPUjj2A6wOE/twjT1uXA3rTBYddX73VphcQ+V308SNjoKNaCbELqBRXR0pip7sn0FP8f/zwb6yv2m2VYtktPrd98zZ//v/z1z+w3p5Bm0CO+bd/yz47dNDzz1GYxmoLdt8/32W9hYrVF+ro/2oX33ClzZZWvNLbm6++Zjsvvdzu/asf22effmhbjjnBI+mv/sbNHuUOIQiV5Hbf8YA7JbzsrDXtml3XOG0A4NETAHUC/vFvfmwzzTn7z//TH9uBQ4d8bAtLi04rEOrq6DSGInjNljlMfaZuWUD7YGkjy+8J0jiEeYBN0KKGmz6DB3stc6AfM7TvFT9lyiA16E6ZOsE31ZCVuUM7CwwwP2eX16qAoECzOlC0f0OLALU91bhSDTAPvGgFSAHduwSCWUvcAu9XjVXH36aBosZGrKqowopqytocJtVuMcvPq0Sm4JYH+CG05+hui78poKv/lc/Xueh66pq09jZgwWr/uPYEdAIPAd0ttxJgmVq6KNCsRkvggSqIKKCnzVewz+1CJ3zvwX+Of6plc0x4HsfE95D+EMMEC1c0BGagnlq7FNDVhA5Ar1Q7nafg2XQPMMCZ1h1dk9QK4kpqbJzlawuTe56GTkCHRgcNPQV0MP4zzj3L6uhuCc2mBhNt0d559c02QD8ZGnpH2QO4ICu99fLrXoMbDL5ZKtmWS871dKFOaLZ4UH3R670Hz2rRNXQH9HLU0BNAR0jIuTuihh7NuwR0+GAhfV9z/TVOcgAXFJBBRTlorHfdeaf1lvDm0PFmcMOQnXPeeTZfr7lf//TtZ9j07KxVuzqjyT+UsnTCLxa8qtlb+96wr37pS3bPPffY66++ZiPdw+F7MzvzwjO9HzsEAQAiNHSY8qHhIt4ABXU6+rpt7NBh2zay0VYmZu25x/ZQlrGDMxN263e+adWhPhubmvTCMqcds9ke+Mc77Mj7H9nGzZttrlhwDR2AXlwKFpU9jwUNHVCL0V5589WeF+4ulZWmC0OP3vtzH+eiLdvEzKTdcuuttnXbVjt46JD9+Mc/Ds1t+kLxHuSAw3+OeaDxCkrtgnj2Pvxk1NCbCMFzQJ9szNtKR9FBHfNFS9jBgQE3jcLNAlCHD3v84GG7+PwL7R9++LdWtbLHZVx++eX2+C9/YZ0VBJ+Z3fKdr7pmvP/TTzyTYrh/wA5+sN9e/MUzVpudtoFe5KmbXXztFWaDPVaoBvMuhMOHf3KX9biXHHNs2hVfusE1dBxU5PvvvvMBp9O55brHYnzxtlt8ryDoIXYA7WzXb9hgnT3d7m6AlQBWFmwsMhbgfoDVp4b5Roaqmhylapa+pJRPZsnvFZwwVo2mxnchaK29+UYKOmtp6axUljI93qMmQQUuMlAycX1nC7CCmREEy+enWnjqYz5Kw/ocDZ1m29UAU8eXJ7hwffFdHqC75TBq4GoJ4Pw1yl/XxN+L8s4x9kjXlwyc+5mupX6fArqCtoJkKoi1/l4b0NP7VNiIbREyIMqjEXUZ5FkYENS3FqATwFNAJ2DCFaouKN1PXKPtQ7k2PCP43jtjinUBv2tsgfcMibXaqbkTVEPp1FBpjhYCPZekGRW4MzCHGwxBx51VB3S1mqlgQFM6BQb9zptjogQ2iqyxP0gsl4zrcK9au1KBwv3qEdAzBWHrZWe1KsXF7jNumpCgOPehd3bar59vaegO6OedZbXCijM7BAohP/ftV/bFbmpBQ6SGjkE7oL/0umvFAPQVAPrF59hisWldhbIDehOA/utXXOvBZMEuzrzgbK9b7k1RcgD9vB3nB0YIbguTe9TQAejQ0BExf/W117iGVWs0HNifeOIJrzZWW5i1XpQBtYKnrgG0IIAcd8Lx9tIrr3jgGzTr9z/4wAO8+l1TX/SIb1gDTty82d564w0HrfWj6+yen9ztYD7bmLG+ap8hehz+ZgQQvv3OO57j/uu9L3mzlWu+eL29tf8DO3v7mfbJG+/YieuPsSceesyOfHrAyp0V6x0ets3nnGbIBJhfaNjo4JB9+tZ79um+96y4bFafm7Pl/j67JAI6TO6uoQugA8wuv+FKB2IQI76HpvvY/Q/52mCX8N+uL+/y8rDIErj/zvudUGrNmtcZgFC085qd/llnV6c/5/H7H3eDNerHQRxCINxNXwuADjBHDMAC9rBYcFP9Yr3hwsYSBL9iybo6KlZYatrunz1mi8t16yp12h/8xz+w//YX/80mZqYMddm/+d3v2Pzygm3ettWD+Wxx2S6/8GL7X/7kf7aTN222xYW6Zzace+lFNnrSZnvhtZft5JNOso5lsz13PmgL83Mec4GxXXbzdV4pDgwUtPbLuwKgj9WmrdLVaRdecpENjQwHab1QsOM2n+DWFQD8qaefbq++/pq34sXmQugZGBz0gMn+gd5ojWoHYx5cLc/KQ0+GrsyVzFuFAkrjqdZC5kjtRxlaqpnlpb2ljDsFdWU+eQCjgB7mFEafp9mtlXbHexS40t85Rx2zaropoKdzW8vk7kAurY05fmps1M5SYM1Aku2JVykcsxo46/PWjuJuFZz51wB6KkS19i/2dJJSY+n6cXztgoDWLXBqXnULU0FHNXZ3J8Va/7RcqUWCIJsKvSp4Zc2bxAqVNaOKvSsA6C40SGoag8rK5Y4M0JXu9cypIMO1DCZzWEaAf600Q9IMBQNde86D33lhGeBgXL9UyNZnpUILn8Fy5Nm6fR6gA9ghBcGH+as8QIcXG5G/C0sO6G+9/EYG6GD1J58VTO6Zhv5S0NCLeG6xZFsvOceD4hTQX0sAffsFweQOrdgB/ZlgcsdSZBp6NLlDUHju6ZbJvd6oW3e1x5fskp2XenQ5NLCH7n84Fp0pefDcjh07PHXu/Q8/cAB68ZlfZSldk4vT9v0/+L7te/NNByg8C76xvu4emxobs3JsyDLQ22d7Htmd5YCDz116+SUOEGBsUzPT9tbrb3sQ2Ex9zn3ECCm66AsX2vGDo/bp2+/be6+/GRAWoWZFszlbtu/8/u/a87960bYcf4I9fNfPbGV63oZ6B30ss4WCXXzjTjdhI20OEfPwodPkjrKnl19/pQspqqE/9vOHPRK+ZguGegJfvOUWj/BG6VcU8Nm7e292SDGPS668xDZt2uT+HXSCG+gcsKVmw03fWBHknt9025c8D32pXHBAb6DPPNL6UC+8ab5eKwuLLswdu3GTTR+ZsIf+6X7P219ZQqZAv78TefpFq9j5V1/ivviB4aEQGFfucLB+4PZ7XPeuzc14b/JytWo7v7zL1wu59E//fLctzkzZcG/oZ45a65fuurYN0Hff82AIivE2vE0P/MO+I8UQmvmPfvgjq1inlzGG8PXb3/uu0w1iAtAECNp8rVG3BcQMRA2VjIaMwd1M4ltNGavLta7httKWVNNVrUE1HWU8KiSkzJiCQx7gcyzUAhTU8S7Qa2aNSpqXtLg3g77aC9PkcffVAPnzAE0ZvAorBHJdu7y1VtdGnobuQXVJUFgK4Hn7kzF29DuQG/I04rzn8TMKD/xb54XPNKgyHUf4e20NXYUT0oMCulYZ4xjy6Ejv1bF+noZO7Te9PzOzi3+a41IhTi1UKbD6s+kAlm6gmcUFKkd09RLQKSQHcIUFLAB6SlupVo7rjzrfKytWQ52SUqtkLPdf56LrpZ8D0BdgYXArRzD56x6rIJOef44PllQqD37vtqih+8Ooocf8Tta4zUzuz7eC4sDEtp93ls2tLLr2B+2pUijavl+95oAORogo5QzQo4b+5q+Dhl5AqH+hZCdeeq4tNFess1BygQCa/uu/DiZ3aPhucr8wAjr8DDmAft6l7Sb35yOgU0Mfnx63of5hf+L+Qx/bseuPs9pKPfhu4v/OvuhsZ2LQwBHw9fN7H7LpxRnr7eiz6aUZBzw0gxkeHXGAch86NNZS2UYGB72GO1LhTjv5FPvpT/7J+io9/j0yAlBF79DEYVs3FFq+Ts5PWX/3gO0f/8xu+3ffcc34uMFRKy+s2KP3PeCmfPybmJ+xOqwXnf0+9oMTn9qWoWNC2ddaw2YadSsMDtklu1qA7ib3R1omd8CFB3XB1wMfCwLTiiV7/P6Hfeb4Hs++7tbrvBEKgspwCNCLfcPABpuqTdpQ16DPZXJuwoZ6hmx+cd4D2DYNb4jlUQOgf/HrX7apRs3bmKIDHDR0WCRgzYCw0NfT6y10J46MeXW98YNH7JTjt9rd/3iHC2rj6IgWKwCeduGZtu20U1zYe/v992zbidtsoKfPnt3zpL318mvWV0C2v1kppj+ONxsei4Go/qXlmo2UumzswEEb3bDBXTqXf/F6T5Fzk3uhZHvu+bkzg8nleXBNu+r6q7OGPRBQIfCh7j72CxL0FTde4dwTQXt+VhBBDWsFnBtrmNyVESgzIQPR0qk87GSCNNeln1MQwDjUZJsyJmWmyqz1dwbdqWCB5yJYLu3UpgF/gXG1gqKU2aoGrYVvFNh4DYLS1vqXB9wqGCkgpvMncyRA5AXFofNfqjml41kN4LwEdCjm3XaLXp/nA06Bk2CXB+r/FoCeCpKrATpBg+tGel1rf4JivLaGzj3iOuMOAjpuT4FSrS5a0jgVSPA3BDK1HmDM3i0y1lMBdrFwDGMlWvOBqb3VL17HwbGq2Zvrgu+oodfrNTe586yla53uP4Hbnx81dLdwRyEa33PP3aQeAyxVyNHzjxx2Btr5/m3dcWZbLffMLAEfd4x8h6QODf3XzwWTe9hC+LbPslmUNkW1qqUVB/Q3XriHvI0AACAASURBVAzFZwDo0KdPPrvlQ8eCvvmrAOjFCOinXHZ+CJ5qFqwMmaKxaG+8/HrMDg9BcWdedDZ2PeR/W8F+/cwL7q+nhg5AdwkMuiI09GeChg5AB2PauXOn+2Z7OmEeNZtdmvdGMPgdxWmQsoUqdMcee6zNTM/Yyy+/bJOHJt3UzMIrF199qedVI7gOwVD4HF3AJsfGbGR4yGuIgzmg5j3axP709p/YSO9QlktNXwc2D0CBevcoCPPZ9LhHl88dHreTjttskwcP271332Mb1m90PzLiH/Hz8PwRG+wesPPOPtPef/lNr4IG3WAGroJdSVDcIy0NHfdecdOVwYoigP6L+1BYpegaOijyhi/e4HuMVrdIEUPJ37//27+zwU40UFnwyH0cjEOxpO03v/NN+7M//VNbP4ziNE0XvG75+le897hq6MPrRj1mAEFk6E5WjZWZoKHD5I5SsA/9NNS9B2V9NvaZbRzZZF+45VoPrEO3OUTLoxIg1vjUrSfagQ/32577HnNxBBEQ8HF3Dg3blNVcQ/9P3/9D+9F//TM7dv1Gp1Xs1s6v7LJ6IfiiQWtP3gOBpuDfwZrxhV1f8LgKaN6lcsnu+oe7M+280zrtm7//Ww7g0M7xDES6w0TfQBAgUldwViS4iszHfbQxLUUPM69laVcyTzIA3qPMSv10PMSIwiajUUZMxpIyxBQ8cB2fRSaLd2JcEDaYXqZmzpbWl0FQ4AkR2BSEGamrjC4TUCQobE1Ul2enoJ1quAqWXA9aShTQXRgqlbx0Mxk0zZg6Ft3TFJjAH1GwiYBOQFTm/nnd1lSjy1vDfy2gqwVEBcqwBy1ZRAUypaPVLCQc9+cBOsGbc6Mpm8Ih1lDPh4I53sFzlcaWcLwwp6eAzu573hMjphn7OKImngkTbooPAdvcO6aF6niVLriGnungVRjh0Guv46A0mGrdKpQA0PEfeDOFaOdPHSH2h6mqav5XPuG8JcbYZHPYcsn2FqBDOmDeYCwu49LAYvShp4B+wVk2t7RgHZWKpyRBe94XAR3BVg7o57RHue8joLveU7LTLrvANTmAOdPW9r3yxtGAjqpsFjT0lxKT+1qAjvFfd/11NjU9bc/vfcG1495ulPws2IU7L/ZceDQRGRkedml7ZnraS9U+u/tZLzuKTesu9dgVN+z0AC+UM0XKG3yr3T09CDZw2PeIymIQKgA80EABjnufeEaEIJh4F71P+K6bb7LPjhyyrpFBf0dPuWLjBw7ZKVu2eXeyhx5+GLvhLgWAbodV7MpdO22op8/++R9vt+FKn9Wai7ZUqNplN0UNPfrQdz+caOg37QxEg+/jOAHo1NAhbFx767XekAXzGOjr90I8qMH+8L0/99QvFHkNFodFu+H6G7zb2nPPPOffYSeh5QPQ55Ya7v92DX1l2Xu5Hx47Yscff7xNjI97K1XQEw5XfWbeBjp77O7b77BOF9GCARDPuv6ru+zw5Li3PEX3O/czoTIS3ArIkKgv2t5H9ljZa+9jjQI43/i1XV4Y5sWHn7DFes2LA0FG/8I3brYaRovI1BWzJ+5C2l7R5lygKdit37jVg9080tTMHr3nUWvEdQcN3fiNXeHQLS7axk0bA6APD9vs3LTvpwKxAi/uATNiBCsPJw4mtWNeT9MZmAuZnFYKI5hlGgJqHFRbaTd5mqQW1lDGp4yFzADvJDMhoDO/nYDOdwSm9fkm95RBt4E+8ozLsBytDucp4OVZIdK7VaCgpoX78jR0COVsaqSMk6BG5q+Awn3CuhHQMyFFQAPvZCW5VOjSv3UvUlD/twJ0XccWHcDM2+rQpnvF8almqILKvwTQ9d08J1xXBsVRcORekt4goOM7/kerVXaOYmMaBU4FdLcAsfmKWAbC+0qGtDXGWeCdoBEKoVgPWCLTvcUY8T4COtJW8QwIb6qRt9aovZse15lBcbCe4j5YfRXQKQxyrhQ6lP4I6PjM+cgpV5zbpD0+e1EMiMPnqLzmmxsXTg8P0rtQEQz/XMMG4DZDXjFs+8tFc+3K/d/4D1GhEXScfUMzRW5wMd7fDBq4bwAi561pE7PTtm7TxrCwKyteXKWno2oHPvrYy4BaFZ3emt6rG2VPIXHv3fNM1qULY9uxc4enIQEUAMSHUSt9eNgWVpasvrzk78KhXjcyagc/O+BgA4CHKfz55573AisnnX2y547DhLwAi0VPdwiyQ+oUONJK03O8YfL25ioeLIYc/mUP/HAGDuZVQCBEiE4sVMrWrJR9TAAqRKAjaM19QCDEUtH90HgnDxjWl+uMKkPolobx43Pci++8dC+WsVSwucWGBxT6+keByN+zHA5yqVpxzXNiYsIOHzpsZ595ps3NzPp8uqpVb0fa3dnlQgrMW6PDw14ACIwKFfnwttlFtI7tthu/drNHmqM4T7mr0+rLiz52rLsfCq91GCoSukbuYy64u8bpwvsbh/RE1ABAf3LIv9ZRCtWU8LYI6gBl+NPRfc7n2WGe3ocHl5fNepaCxQfvXuoo2ly1YIvluI6Ly9bZWPF3Fqpl94FhfB7RXCyGdsGlUOMfhwyaeygiEdKDiqVQwQk+9YHBPg+SpL+ZWhwPHeunpxp4aqLLA1vued61HIuW1iSTxE8+TyulEdwZOUxzIt/De1SwIKOggKEasQcEieldNS3wjjRlLgXeYJUJecPq/yYI8yeECs6TTJMMnsLIaqCogohqoRyrl6COeegcg46TTLRdkGnPOdbxcxzcH7WQpMINrsU7qQESlNQakicIqFC0moasQk0eEIfvC9ZoLLRFmafaKLVkp3vJBmjtUWg7pYKWXsc5KX3rPrhAF2NIVGii1YhZIqkAxD2iyV2fwZgIBMxBYAPuOGhHa1lLaF20jo6Ib1HA1txvNXnrmLOxFApegwQB3AT0LD9cKsel65+tHfgdLEQeBxF4JM8e90HjWJTGM5BP42+2XSomd/kSpmtqFz6B9DQCtBNAd1CPif4OnuDVYMge0BbDF1A/F8w4AnoNgO6lP8K9DuiYHAC9YFbt6fbiLVPTUw64fdUujwJH6hOCtD46fMBTwbwFaUfF+5M/9uijbnr3jnC2bNvP3O6+T5AwwMu1vULBDo2PuUkXwU3QSj/+6CPbcsJmq8/Nu6aOUqnPPfGcR3t/53e+a2+9846tP2ajzaOMLCqnHbPRJmenrYla3gB0AfNQriIIQmRs5Y6g/QHQAVqoNLfiQXahiA+fkQF6BEOMNRy/yAAx/HCM3CWB/yv7fwXXwLHSXiQF3eNgDiqhP2MAegfN5aZ3P/NDXS56ah76noPQ33pjnwP4r554wfXum2/d5cFsqNKGNUYu/OTEhG0+YbM9/ODDLkxRQ7/pG7fYBx/vt3MuPN8+PXTQy9xi79rAKprAnMh9v4stzRs0gGp/CCJEsSJbsfnlxQzQfT0joIOG8F9nsezznKuYAzbuxecZoMM3VS5YrbPoP7GO0PAB6Ejza5ZRejG4kbBPYEaohAdAdyk8RuFCQIUmjp9k0viup7erTUOnVM4DSebBw0qNh4CUMjzV0MjwU61U1zMFdGo6KYPwdYnMk1o/LQQKVjpOPiNP8w/sIKyFVgtT/x/XTllH27Ownzg3wnd0/gQlNYOSyRI00qDCo4QG0Zg5N66rCz6xHrYKFDmsLsvl53fK4NfaH9JD3jPxWWq5IVikwkX6HK4NKs39JmljeQKJ1/lYRMXJ9lxs1XZ/U0DnuAleeeupQkYGyNFk3JpPSCPj+n6ehcKVl+jqyQQJCt/oRdLZGdtRh8wtCnKgm4UF5H+Hs89x830EVrVwKaDid/ACL/uKiiexPKv+TOktpR3oN2VUshNAxz2qYDOOJRfM8f7k7BROuPA077ZGRpOaCzN/WTi/bf+gfUELwz+COYDZG8eD0UdAoYbuF0ZAp4buGmaxBeYEQt4/16hb70C/+/OWESG9sOR1wfG+Tz791Po3jLqmDdMXarTD1M32ofP1eW+/evlVl3t/8yNjYzY2OeGmcjBtaK6oxY5CLwjWQhQ5csJhEoaP98477vD33nTzzd6oBRXeRjeu957Y03Ozrt0ighqADq3c60rHyMugoYdaxc6EcHgTQHczuFSVcik4ptEAZNoYbQR013IznyK03/BeBzi8cyX4iigQIUoclhLmFjngLwcNHf96BvrtjTf3ebrX0sJiljP+w7/6gfWX+9ydgHlcesXFdszGTfYJYg2OOcbuveNeG5sZt1Jnh1U70IGvZF//3jc9vW5iesor7WHfUFnNZbyonWOOWYlh3IX8dFS4g8sGAB8ZMFYMoD6zWHe3CIQfZ/zRkuHXW8Gr7MG8P18t2FKp4JYIaO0ZoK+sZIAOTd2Z6FLTAR1r4MGbeHb0JYPeKaVj33jQ8bu30o0VnahZdaA+fPShkzH4YY+548qw1bRNrZPg2q51tSwypAFl8C3tKJi8lfmlvkavaBj9+wroGGMeoLdoq90nnjLjMK5WLXhl5H7MI4NTgUPn4uPEA1C6MsfsS0bDeafzTwEyBVUCoJ8pqXrWJhDEVKfUQpD37KOYMTQwyX/OA1yumWpoXN9Ug0/f+Zv+jcIma6Xy+3mTlC6lM29WFzt20apDMCEtK7jqPFpgxSijMGK1iCj/0vXR3xGvQ2sOrUHpXvN6FRKyZ0Ta4XhBV6mGDi3e75XxAShhnfBekXGNOHbVlDXtVPfO1yn2QwD/1+9SLV33UoVxsERq6LxfBXH8rjEYKmyTv7iiLATggJ59KaYvfuYLlFAM/wZgN1D6LgF0Z2jR5O4mU0iR0eTuzV6a5h7TQrFkNURCw7+FAIWoQfr9UcOEyR3lRmF6aczVbOPQiN135902WA0BbpMrNbvmxuvdXw1pG8Fcz+x52vuQd5W6bLo+beedd55t3rLFtVT4v6Glw2+Omurlni6vBIcodfQzRwR4fXbennnyKesth+Yw51xyroP5wvKSt8/E2FDxrVyteEEVArozhqhl0pRI5uaaISLNYaaB3xemYfhxPOc/aLlOFlCmmeoUtfwMDAkUuDZ4JkKlIxAGlhn/Re3dDWEwJXeUXIONhhO/xqvFIQBxpemNaM4//3xPVTt44IAHrm3asNEeueshOzJ72Nb3rrNlD81reivVOET78NMP7IRjtngwHMZ+ybWXen/7M846095+9x2bmp3xXH7ELhDg3C0RqduPF+iqiCblYTwAdBeMIGHDNVFoussAgO6g7osZTOU+10gvAPR6NWjgWDsUluldLrqvHHmaCNKbrxQ8+h7vLC83rWchxGw0VhatCJN+NH3iJ6V0auz8jocLrhMKACU34x/tBE41OK4BAYa+OgX0PABQoKJwrT41fQ/Hzuso7VOLJaCryZ3MTJm+MiAydL6T4wl8IdAqtBQyVB0j7qFAo1oUtST4N0GvtAbmmXsJNClYqMDE8ebNgSCh81ANlKVfU7DQveDzU2aLEwtLTsof9Xodd7o2OrY24V2EfI5b90Tni1ruyp5X49XpHMJcwmlOBR41/ftZjOZjXM2zQXBh2prSka4l50zASsENGjSFPwVWrrXuaZ6wwEws0h8FRaePaHKHG9bpSAJXqaFDoeC70nXANWlQJ64lYMPS6vNPCsuogJK/7tG87sbVoHzpPz3f6lIizdN64LwkyRIpbL7o9LaguAysqWHEiDsuWJu054XdotYSze0hqzNo6DT5NsvtJncwYwA6wAiAzoIxMLcyr9ABvRhKnn762WdeKQyHvz41a+++tM+mJ8ZsaGjE+4kfe9pmO/ecc7x3O7TMpx570ibnJ7zoSE9Hj+24aocDC/KMUbENDVeg3Ze7qnZ4asI2bNrotcZnJqY8Da2/u9dNzx+/s9+QzoYAqK0nneh12PtHhx3I3/3gfQ/WKlcRkRjNhrG5jc8jRuWjUI0zbeTQwzwJoIJGh1z2ctmqwckQABo/QSD+f8G36F3ponbrOYcgKJh5YKlGgBt8QBEQCehuhY8CEfzPAEZCDtbQfe3IvIIg1tXpnfKwvvD1H3fccd4dDYfgFz97LAPwerNm3YUuj3gvezgZAtEaXrn+0ht22PDIiLshMD6UzQWxoaCOF6IR7RygnnWuQwBhnGuw8EDYiJ2nigXff4/R6IgaetToXEvHPKBhLC27hg5AB3Bj3aGh9y3hZ9AyF+R7TMg1+MUg2CBPv1hpATq+zzTZRbTgDT2TCeCYH0HGzWHF0LUs1SoICDiQBDBlzryeh5dMlACggrSCOhmjMjw+g4CuZ9jPYsx1pzbPZi3pO/SMpwCjINLyp4cIeZYepQZH4QXjIgDwfjJlfwaEL1hoUI0ylq9Mzb3K6PB8NYniWsQ7cK0VNPgZx5CngeJ6xAit5UNPgVS1JJwqxFfo+9PxUihMzdqcrwIG9021OI47FRBbNOGzDuc0Wrf4e95PFUqcy0QXF4GboMF90r3U/eU6eHOYGCPD8Suga3MXPlvnBx96uucqiFJD5twU1H1+EtvF78Bf/ExEkzvao/o5iFU+SfewTmD+KaATMHl2U7omYENZcN6PRloxvoDnTZVkna8KR0AN5KGvBehcG903PStHAfqWi8/IAJ0SUtuBjIFcvlkJwYCMAOgODBHQ1WQOQEd1rkxDx4OXVpxxw4fugI7mDtCaCkX/zwOmwMwjIM02au7jXr9uvWvPK/MNe+XpF20ZVcIqnVYzs/UnHWNbt2yxQwcOupb94pNoDRoAa2J+wr73e79nH370YRg/OqTFuuSD60ZssjbnhxK9rSePjNnW406w2ckpO2nLNnv9tdc8hQtgBUvE4fExB4/+oUHXGLt7um1+fi4LinOgYi5/XCuY7FECFWuFIiuwEvjfBfMa5r3FjtAAB1o0fObRPE7/exMR4bg5mpagEXvjGHdpFKwEhhRN7gyq882P6+dtV2OAoY8tBsZhv9wlUOnwbnnQVLZt22b79+/3OeMwIOodcQkoazvYMeBR/2hLS6ELOexXfeVa6x3osw8++tAuu+wye/2NNzzFDBaVjFlhhUD80V1AkzvGX4+BVRDwIGS4ho7NQ+AZ1grCSAT0cCpjS98I/nDDOKBXChmgu4a+WPCa7aBb1HCfh2U/BsUhmK53KVgDGiHsPwNsAjoBHEwA7hxq6WSSOFSu6aIaIVIRo9aeMl52QyNjIiMk49fDzvMHhkNfOM3+KVPhfaz1rtoNgY3MIAV0RvVqEBtBSRlnCk4cQ4upso50q5a9WgcIpiqQtP1u5hUD1zK567wU8Dg2mvQ5Z11P8jGdp4IKnsdubb+Jhp73DljddM85Ls4T55/rpuMnY2faYSo48G8CugKBPg/Ncaihp4If36fA3j4HnI+Wa0/fwT0mvZI+0v1VQFehgmPp6ek5Ks9f94Ctu5W28C5PC1tacoEtfS7H4Pd8jg8dApuXnQb0LC460DMmgy6HlPZVoOC51vNKwKcPXTV0PXsq6KnWne11oWh1mP1j0LOCdvq7Prdt/cQ842dl8wXR5J5EKmaMx4E8VrJKKuqAkuBPzgAdAJEExQHQvWyrR1m3otwJ6IgyTwEdE6SG3lhZdgD2vuKz8zZQ7bZH7nvAhrv7vH0oeqhddO0OT/Vav26dzUxNe7rVgc8+8zKmIAiAVG9fn/vRYR5GHvnk9JRrp6XuUBwfYL79lNPs0w/321K9YQPdvVYuFj0wDiVAEdWOaPup2pwLMQMjw3b40CEb7At+5pDU2QoedP9gTFsBgGM+fvgJ6NAOimXrXkFeeojUBoDRPB6iwIM2zeh5184LwfIRfsKJGdJ+XLuFbzyCP97nZmto8jGewffJiu7ewE8H92rF3RAjIyNWr9VcU0Ir2g8//NA2H3+CgxYOBZqxDA0O2fTUlK8p/nZ3SwXaM0zZZuPj497YBNkBTFNjNzVn2kitiGuEzwHo883gw640i9kc/ACDZsqo4rfcAnQQfgR0+tBRoRBzrAHQY4EHADpM6gB0aABeQa7c9O9B1/gcPnasR6NSsJWOVpQ73g0AB73x4HjqC4SumK9KTddNbyisVA7pXmAwKaDjGdScCTDKHNODi2sZMIffGRSTWgDIINitTbUcvoef4aeDV7S2cR4txtbeXKUdMFrNLxT0AlMK/tk0hoDaHuZGwUQ1VI4PZwZCume/JIyJa8Rn0HSvPnDGAKwGhvicZlNqZQpQBITUh859VHAmqOi43FoT6zuk+05AY5TyamNUlwT3S9eZtEZaxHNUS0UedBplzndn65xo7wSHwK3aU6pIK6QNvlfHpvTFoDwFLxUsYPlTum8DI6apSoU0tVxRIFSBhHTCn5qHnlmoomsSSgmsa1BK8B2Ec57HsMchhkD3WS05oB0VYFQYCtQf/j996Ar6/J30mgp9/h5YKFHvJZrcSZu6Rp8XFAca1PcWjj/vFA+K8/KV0X/IxaIkQs3cP0d0tmjqDugAlOjPZEqSm4e9WliioccWn5mGvrTgvnRo515EPz4b4Ib7ERiFoDWMcXRw2OpTMzbSN+A1wfHumZUFN5339vZ6hHvYpab/jUh1ECa6iEFrhKYPEwV6fuN5yJOGORcA39vV7RXM0BYTvd8X5uvW3dnphUo8gKmz6hr6xuOO9faqnraGlKjGghWijylj1C2ROUiaMCdGQHeQxXsLBWdmlaWgNcPf7XOGph4JHeuKaxhw59HkUdsGqHuEPDTZaH5GFTho6X6A4rUEdm471hnPRM489gpjQR0BuBWw9qhXD0sHyuDiM8wdhwLpWwByFN5B3fqpqSlbKTSt2tvtqXubN2+2Dz74wN+Ntfc87cFBW0QgY9wT/mRUs2voK0seGOIxFFF48QOMugPoTAehQTR095lFwcAzKuLaouufAzpM5svmfeNhhYDrwDX4IqLmg+Dl0fEuRxZssVoMwhSC52IbQ8y5hApS0iXNzWzQyGOPZmcQy8g9XfCOS0xPI9DqGeGBU6ZMgFNAJ+MCzbJN41oanqcAuuCBvsihhCyZDs8u3kMmxpzyo5h2DIpNNRXMgSZjgrw+H9dXq5W2bnGqhbrwFPu0E9gJ9u6GivvISl5cs1QrTNPWyOixRqzYqOutvxPQUwuKazOxmdPnBcVxX44SOiKdpuNVgUiFvLz1TZm4AjYBSq/R78FmAs22p43p/FerpR/2Mfyn1+NdFCpJO0q3ig2Bjlo0p8DIZ0KgViFIgc3ppyPQj1qR1BVEQSIj7jSqO0aIt62bmNzxLPjp3ZKDjo/xnIQ1ZcBgmIRaJWjWXg2Qw/wiqEuUeroGCErlnHX/MwHdM5haikD6Xtyv//RZwGyvJ6+FlwDoPKT6k7+rBAlTOKPq+GCAlRMwzL8oSuNST8jX9X5fKMDfDAuJ69g/OJhawoKALwPMeRBcKgJYIecbTDRaCPz+GD1O4Pc89yhk8Nl68FINB3MgFeLd0F59oWMgSubjjQhI5pcJM3FslNyCRBdS/PwwSLUwZ/pci8g0WYg/2yQEeYFIY1MQzxdnqo2vV4gGVg0D64l1X4LGHoUD13LiQ933TuYe11efiQI6bgHAeyRnWSV/EhbAHAVp9GDh96CdLodWtBiDpH7gd97vnwtF+u8cHN4d0D3sK4IBJb7M8RpMoxQC1dzEhR4AOJTui4fhp+ClV+Fvz+IEmG8fn+lpIbEGv+81gHopzAl5824NiIeCh45mWs6bfjNchzPha+Cpkh1tpRqxzgruGlin54vMmhqcMm28m0FzoN/U/6qCY1OAXNec94Ah4FkcE89tBp6xLgJBn8BHk6f6MEnzre0MZwfXwsWCa9leGO8H2JKmOB4Cup8XAroE46YCA4FXQVI1WAiMFBAVeBV4uJd4Fhm6rj9dHKkWTyDjHEjXecC8mgWFVhGOLQUm9pNfDfSooadgwPctRAtpHphSmOBeq3AR+BWC3II5Wsen/FN/1zPun0eLVHZv1BbD3gae6uc2WrbAdzwIMQIu6VX5Pt+nwK/7yrGG9YD/Gpru0Vq2Y4FYlFP68T0FkMZ0Yz1/bT5q4Y98Bsbg55+YFqPoSR8UAnSvuX/6GZgdnum8HAJuUi8efyNY+agzy9KzUGYiO82uWQvQ8XIlKF2UDNBj67dUyuP3ZH5qsqFZwz9zUGlP02E6iP90DTSglcYSZ0xNNk4PFRcu9UGmBErpJk+K4gYpYSgzwbhD6kL7+JXo9BAdtakOvK1cQj5b58EALWVQZDQAOzf5xRfqIVAGkTd+MmfdHyVYEngbAxbzDjVAMHIlOD6XY9QDqoDGNSIT1TEq0TOXOX0uDzl82Ig0VWGE78G48kyWyrw8ZU1SP1I6ZQ0BAjrGmZncFxfdAoC/lVYIgpmQl/N8rrXuExkBhQLsjc5fmY7fD4HHq+7FzICkzSrGtRqg+xpA4IQwKo0tSHt8lzLT9IxznxTQWcoWYyegK8NuY8ixyNDRNbZbSkEKnm3nD811GgttJT2VR+H3VCBKAZ1MNPWzk6mThpRnkUbyzhVpL937FFz4N6wrmfE2p3RuHpjx2T62CDh8b8qLuB88HyqUMco9J0mjDXf0D47b9yEKyX4mPC2sZb0Ngjt0z4KburPaBzFgmONt28/IR3V+6VorD3GFsZwP6G3jTKr3ZfPB+kXlhjyMfI1jIP+jYNl+PkL0sX7WpshEC1dKk20YBNdprDRJWuT4MAbsn1owlL7cXO89L1vV/tzk3nbIRH3/lwJ6KpFggAzaoabLyWcL5pppO/2odunaU/Tj8/MUlNPN0/lwI3RR2+Yrfk8FRL5DBYKjDiX84bEYSa4GQrPeKs0bdF55m07wwHgzq4dUIMJ6IL4gzWXntbxP10fHic/BeEkw1NLwuQo4TNMgwSlI04JDxpMCLxnhagKTAnqeQKYan64D57S0jEpXwe/cZsWIWgHpj4FgKQP3tr6xsEbe4eX+K6AzEMvBshTei38Ef2rD9MEpzSujUM1PGQn3Rc3leYACIEeUPwFdmR0BigIBTd5tQiVy72Hhihqy3s8xpybblFcQrvoK4wAAIABJREFUNOGOwbxTQE8F0jbAiVHKtLbl8Q896ypQ+O8C6ApYKtyx9CrpknTIa0gz/FuFptWUEAUZpXs9F7rPKX9SEAspf60oda4Bn8UzqTRE6wnoC+bk9GxxTEqT5C9ch3DG/cpMUzpK4ciB9TY+JQoNNO9yPAu+ltFqC+seAJ3A5LAvLlvSR8qzld8pzZBGfc7wAOcAesqnU2GGZw0LAJM/4Sfde/6dZ/kKY/JcpEyh43MV/NVC3C5MxUqdqBOCglUSR6DjwO94f1pW1t+FuKQU0E84/9Rckzs39zfV0PNEOtWQUgmHk/ewewbdtajZf8PAkCPuDCdWmyPzJYHzwOomKnEcBcJRCswkfzGprAXoeQcXEmrmchBLgT6HG6UHNQOuaJ2gRSIdK+5RRq7P9edhXaKGroeacyNh8BBy7VJQB4NgKhPfyfFyn2gaxngUhFMQSAFdn6NrwLmmdKFEj+tVw9B3cU4AdKaNpUwbz4b/VQ+I7iOuh0sHzVgIyrpmuh9YB5rPKcQsxZr0GrCF56uGrmlJKWjrWvLgpr5ECiCkA2UuAHL4BeF2UC2BgiAFAv6tjJTnC4DuZXVjEGCmScWGMgroXLuUDnEN1hlz5X5hDeD/5/orf8hAAWc8upzy+Ac+476k90co8tLK2nSjDXCihp7OWwFP+YnSjwrFCvapBpbHF0hD3Dtek3e+o9PxKPNwniBDgVMFcASs6vsyvsaiOezNERdQeQPT1jyYV6yMuj4pyKeAjvLHWB8FdBcmWRkUHi6posaMhtX2W8eXziUIIVJ7XgBdr03PrY/Pa7cH11p2DtGno7OrTZ9MFSfQNhUa0mMrHgTzDo1U0vPLs628kmNvU6A8fic0d+I/7icVAryfAhH5pT8L1o9YJp3PLhDQlVnqJpKRpIw3G1xsHZm3QSqxKuHrorq5UwLtfNEpwRUKoTrXGoDOoKG8Q8sDtRrYYxxeszup1qYETctCeij9b/HL6pop0WulH46DDCLV0PPewY1WglWBwIvUrHY6IvGuBeiU9lcDdLwrJeg8jdbXUoqykMDVfMb5KRPVoC/VXHgtASKlpQwMUTo4Hog8rSgPEBSQPFI5+uhJl3kMOBNAYwMHXAP/LeMb8DeFHgI6DqT6oBXQ+Q4N1so0hyRARwEF12Sao9e0gLmzFWOh54zCeN58fK5Ry/H4jRj3oDnqqfVF90DXkGZ9XI/9xHsJ7uqSScfhsR4R0POAQ8+hkngGPlFHUh86r0vpRd+dPosCD9eZwEGeyM/z9i/lMbyHTFl96MqwW2OIvuCknj15hQqafLaCL+IQ1gJ0asDtQJ6tUojy9gJV7TFMfIfyL11Dvx6VQmNanrcs9e5lwUfOWhOMAcrAOAam0b2U7nu6T8p/OeoMdMXknvJfrh9dLmrByzTplRXrqqLKZax9IS4PBXblf3xOWK+ilYohBmE1QEeUf3pu1Ee/tIyGLu0aOvkQr8McVEPP1jICepvJHWlruhjpxv+mgJ53IFWiIsOnlEQphYCuBJX5NBE8IRXU0hqHevAU0HUOPBCrfh+jMBXUU0aymvTqlgVJb+J7FbDyDkQeoKeErAdKBQEVFrAeEHhSVwTvVQaQx7TwmZfUjRI0hTYlQJrkCSI05fKaVJNRs7eaoNSkxGfgJ4I+uB7KUPl8dXmQcWFeXONKFS6D4KMjkyDYU+tM917H5YUvogCpIMXnUyvnPficWmfWdEdM7hgbQRrjWUtDb9vLyBS4nlwLPINj4UHP6AyCMDJMJA+eTC8T+iTYjzTAc+O+8yiUcn7qY87oNIksTs8KAR3XE9BpfmdhkbwzBEaa+jDTc0AhSe9X+mbRkDweRjpR2uO66By8d0IURtM5qyKTrhHXMRVE+Wxcr4VVFOxbArp/mquhc7/0Pj3H+J2ZF0q7awlCpDkCUr2OtONgBtfzRz6NOAhVJpQXgf9pULQH21LTj8GwMMO79s46DcvB0qV8I+VTei4Y5a28XgEdRV0QFJsCOteA51f5VsZH4BJGQFtinVDayON/rbOFoLqWdUP5is5B6VV5kZ9nb+wSurSpcMhzjPWnBZXXZICPCqOxiFimzADQuaB5EiQXUglbP4PJLg8MOXAlBtU06JP0MpqiofvkyWChqdCk3BbLGEbKMeURMMekgM756QFhpafVAJ2EnW6KP8vLrx6tH3Pu+JmnYXOzaXlYC5BXC2rx8cb0NA2KS+fIv9MDyzGy1jf3icRKTTB1uRBcdL303hTQuQZtpmJhnqqhp64AHTuJONNO4zMQFMdKZUqjKiDyAHNOOnZ2c9JrcC8OMrXMDABj5TMy6TSCncKbAroySb6fWgcFjhRkSM9YD+yPMqM2wQhgjN4ICaCrYIaxc+0VDHCNV7pC7YPoTuB7U4BS2ufZ0X3AHjJuIAX0TGPLc0nBJRL7iSsg6fnhmiqQpEyxLYsiKVNNtwPXJKVP105zwEznrGciFX6VCfMeBXQtfJN3NhHQmRaGSfmZrkc69yw7R/ihXqP8R9cwrAPqHCyF+hmybvo7BTw9ixlYRdrxv2MPCt7LoDiAPFLXFNBJ/+l6pViB71OFSM+pZ68UAGotQFfa13VM183fJUGZeTSO+3HWM7AUK0oYx+cHxaklgrSiwiN6wwDQ1TKm510tqKS97DNUEUWxNQ2KI6ArqKfSDgk020jxZSig6yFXItTDRI2fGlVoTamkHvOwmXoV08yYbqbPxV0kON0QZQ4KyGTMnwfo+qw0aKNt45EHytao0rFID7SaPdND4QV1YsOWlKD4NwFdtTQSNRhxB5rMiBZG4uMe6iHR/ePzleAUfBQEUsBOwZXf50nBjKKnyUjBDO+jn4jvJsPl+NRkToLG+3ko5muzmQ89TyAAYDOohJoBDzregbQ8BzexUuDZzH2mD5lrTg0d93oQHAWLmL6F6xTQlYmqQMG9SIWCVGAhQHJdSLs+fzDURVSyCzEApO+UqWXWsBgESUGCgM7yxLifKW58FsejJ1RpjL5yAjo0Cq4Rc3CVgalAAHOxV/HKyYNXEFVBQ4UNjFHPv/IG0g/nijHrOKhNQcOnyVWZfgZMSX8L1S65Rnqu2uYX05BSwVSfrd3S9HPeQ5Mxzxafz/MJ+tV/eWtA2lU+Hq6DiTwUplIhV/ln6jJQem6LIcoBdKwr0sK8Zj9rjsc6GRSY1fycJ9Sl9KdzCV0ekaXRUipTEKdAlc4v6mOh7XVOkx3yNLqdVHAj/1v2+JUQFEucUT6C6xAsys/U+kY//LL3Ul90wR3f41lMWaViQQ2dP3Et+ALKxqKGRxugH3fuySHWUYLFdPIpkaeAGmp7hDxkTh5EiGekzFnfQcL0PGiJ8vSFYZ5izEFmMCaZpx7SPKmuZRIJfk2Cso6TzIC1cBUA9XcKIHoouYHwvdbq9TZzFQmOB5/anAoR3DRYJ9BLWzV0AptqbdwfFRQcHFipSvYvZQqMvG4RYSsAA9fCx5P6iPA5wSdlRu2iV7tARULk2nLt6QMiTVDIIQGTIZJpKTBTQk+ZEtez3AEfP9ogFvzwaFaFCnw6bgI4g3WqlWrIB43CmfdDj7EDqsGrIODnIFqW4EekaZBrwHekDCV9RmY+lChXrgPGoGlXFEzwDDy3WulwDXcluhzIdBT8VaDUs+LrUSjYXG3e6Q9nhGU2MReaulXgUIGP68l94R7jfXgO1xPXKU2T8flYAOTQMrQwRpJihPenDFPpiLnQCla6fnrulK/5+KOGljL0PDBP+aMKNTo/XReOk2NIx4K/K5XQC2Ktf6uBNO5hRUPyX43f4B6S5jhO/B3OPMqgdoRYbUmt1LOWdy95CU3uQbhEZHt7DQ0v8oTId+0IFru7cY/Ux8/3EuS5fmrd47tBowiYRpQ76mAov0p5KDVaX68oXPh+QpBfXFpToKMgQuGtXTBAL4DObO0oJFJJIl8jbyAW6N/Q0OlDx7O511wL7Ke6wTAXFDtzASA2d3HBJsbWFP4tAJ2Ek0X/xiR5ZSwqGKgk5kFpAujOgBiJuAqgc3Gp7eUdBj2AeYBOomZAkB42PZRkQMqIM8YW09bItHhfqomlc6fkxbkzyp3P0QOMzeRc0nlqnn4qgaZCCUFaNW+Og8wpfT+eQZDL2z++g2tDqRt/UyrFO1LtV5mHzjVl/DwQGF+qGfFamNxD+csgDYN+9HCriVr31Q+J5/Ei3aa99zmEHPrOdI66PhQ8IZAhUp6aPINmeLi7u7uPClrStVSTaMo88Q5I4nwmhQQy70oHmuTAj9cS0hT8ON4UyLL3o3Rzo+6CIYVM3ENrCveO+6Dj5nkhbVJ7wD1kXEw55P2pkKqVAzl3/cl3cE5kcpyXPy/WqUgFe96jtM3nZecI4AKBI5oI84BT56xMXc2wep/SWLpG+cAcqq2l33Fd1Tyd8gEHgPhCngcCENdKFRK+g+dpaQlBm+3Nabj+6dnm3rUBW+Tc/m43u4dYBH8Pq13GFtLkoyzzS2ClBeAoZSUG++FZCvDkLS5ALi9ZCd0k1wB0nB0COgEz4+ki0Ol89XflVbq3YbwQqEL0PJ+p9MaxEx8pbOnfxRLm14r/SQEd65QCOspuu/VLotz/zQAd0gEHSGLC35gwgTRlBAqe3oEsArpLehHQHUxQSzf2DGcAGoUETiBPwlOBgcwQ70zH6ZKUoGTepuYBTnawYpWz9BAr41ANg4chY3Aw1Xilo/a0ET24qclJmWuwNYfiNiodqkCRCR9Jygefk0qFnAsZolb7UqLlO1SC1Xelh1DXBO/mgeb7yUg4d/5krfJUys6AsxnKrxLkMAaCv66jHpRsn5tN66yiG1ysfLe87GAEEKZgsFpQoz8btfoXF9ztQsZLczuZJgFdwUhI7qhOU+n8cXDxTE2Fw/0OwOWSaxiIzOF+pkCmAg5pqSWQFj2okoFNeQJ5xogld1iFRTwT13C+GAefw2C5FPB0/dlmOBcwpE8114VnO2OiOD+s8ijgRj6R55LL1hjnLlYKywNbntc8IYPvVJNsCoIEH91T5YXh89CtL+MJERx4XZ5A3cZvolmf8+W4eD8tNDo2rEk4TwHQyQR5j55jPZd6nvw8QzOMe5Rq6AR0PJtBhy6IxQA8nt/UpclzohYQ8jb9ztPJVoAPKDzWqtTJ8ZKelH8cpQAmMRxqLVM6S+m3xcsQlNjeTZHfcQ0pHJPn4SfPoc8dMQCxdLPyQs4V1+cBuvOlQij7TZO7z+9fq6F7GVLRyEnEZLB6GPRQZhMXDZ2Arib33wTQVQNJf6fW6AKCtM/LAD4JolHgwe9kWGSUZHD+ntg+UQUUHjYSgQY1qbRMDU8BXQ8MD6Deo+DL+0Nf9HZAVzAlYem4/WBFxoFrFQR0jbB21LJUClWfkAK6MisejtRkqsBH83ieQMQ1XQ2Qsv0ohaASrI0KlNw3nWsqVECrgMmaDA7jBwOgyZ2ms3R/lUF7K9wIKDy0PANc25Sm9H49rLp+3H+6LehzU4ZNHzrqDWJ/SOtkAni2uiD4Lq4drFNoTASBhOuHn+qaWk1DTMdHRkVgwvegHQoiuXsMob8YcpaVvjgG7qGui54vN7fHuigKWCocpOPn+PyZACWYXKWeue6NCl55v+Odur4qfHPMKmwobyJNdHbCPdHS0HXs3Mc8YUOFotSCg3FQYKawxeu5T4HmA6DDz610pYB+tAAiAXQFc+uUr2nU0LOxhgmGVDZJZ2Xdfo5Z+YfSCMfDM0hQb/vpZb/B/472oatAowpOm9AF11UpNPzm+1SQSNfkaGAvWL0W0jQpUKWArvuf4l/g4e2V4nQNSLtcA1yP3xn5DkB3UNeguP+/AB2DV4Z9lHTHnL8o6WEiXBj6xRC0U650BIYZm8eQ4LmxBKq1Dp8yehU0HLySlIX0OZSQ003zjZN+yG2EItoMAU3NhgQZF1xAjBFgdcP5PPZ7psSm7/FguMjQUumSzIWHm+tGoYDCEwhEwZ3aLcZLbVOZIMehYJcyXGUeajKmgITrVdBSwNMDoNfngR2uRdoaAJ1rSk2R+6zMTZ/n88NBRD/kaN7TGAC1QHDOetjD/rfWH3+nAg1plGPLY8x0qeh3XD/+5F7hmjYGgRF4UE8QZvJcHqAfzoU0oRo6AB1MWQUgAjrWA2mF3P8UbDAvgLY3s4n1HCjUYJygpTTKuw14YakRhk/61/Eq3ziKztiESDJN8gCZ96lwSxBC22Tt9pYy7ZRvKX/gXNP1TWkhj75b57tyVKW4vDmnc+czCZYU/PX8ku/lAVMYM+imnPVqIH3rGvAZbYIULYoxKNh5t5R+9fnnmNz9uVF4IqDn0ZSul545VSR8TojfQjfGaGJQvsPx8nzpmVKhQ3tg5GEI7+c42/GmYI16KKyjCpMKkbyPvIe0kQG/mNx5H6/lmaTCTOGMqcYA83/zoDjAkQbBcTB4OQ4zfYvpRDgh1ml3omA0ZGRcqwG6Tjg9wOnf1HBwDzenzaeeaOjpYeL4U6nV5xNzeHVu6e8gJL1XARU+9AaaKyQaim4+A5VUYqUGzsYlaUiNMs21TP7UfhUoyPTJxNMoV5VkMU48PyVorgE+V5O97o3ek3eQ+BmJWq9XKb1UDj4ojpeAjutpbsvoSlJ7MC9ECENDBKATEDE/9SFndBqDTjh//5mkDX4eQ1DmpUwr777VmHobYwKQey3q9g5ZpHXQieZBK8PzPcf+rSxnLgOCssbErJZWyD1GgA5jF7g2au7mM3W+GcBGQGelt5QOeVbyAMnniD1J0llTAFZwWg3QP8+Hnu5VCvpKE9zLtcbRzgtbpV/z6CAFPK4Rr0VKmK6buhgI8qlgSPABoBeR9oSa4JJpoPxD90/nFrTLYB2kcMR8dr8u+vfxbA2KS33oyivSdVU+qIpEBpglWJjgS149qDAt/dsm1EKhkkqDecJcHv9v7VPBFhqLGf9TwZ/zwmc8Dxw3FSXHoxgUR9AmrfFZGFMK6IyIR8qaArq/81+roUNK0hw6DIBaEVNaODkSuWoZoU5S2BAyVdXQaXL3a6TmtGpQawEqfZAcF35qJKjmkadSMO9RQiZw+EGL3eD0MwUinbceRPzuEioaWDTqWepTarahMKDjonnYfUgwl8e0t5SRcK0VcDkGHS81bRU0VCqnj1DNVvouNcmTGPF8gigCONqEmCi8kAbIXPQwKfCr1JoSewBVBITFTn5RS8ScMG4ADfefQhwFBDetozVsuSMDdLwX12PM+Mf78xi2X4DDFiv18QCuxqB0D/V5ZJir3a/Xpmvk3eYioOO91OTJCDnX1QCIhWVgcuf5o0CjjIj35wkkbKuL70BrtPiQ1ggqShsZsFJjiwSlwgp/V5cL58dnM+1Os0T0Gen5Uy0rAyFUqktM7kp/bbxKopD5LDL8lHcoKKbjUH7F5iz6Tv09vVd5KL6DUErNVQU2Fa4UxNqF29A+NcVD1YpV8+Q5Jv9QhUbz0P26qKED0Cmw+fhi2hrHwfOte6trSf6FuXKepFVgw3x9Pkt7TtcG71P+p4DrPAoZVux2mXRm47PyLGjkf3gxfOik5zxAp1BNOgYfQuYM7nHzeaOWFcbiPun55RyIBfjJdFAAOv5zKy0bLP1rAZ2gpsyDzADAiQO/FqA7eMdKSZikSy+xvrofWGpBIJKkaxXemWqQrcUOv6WATstBWNCV0H40/vNNzKlpnB3qWBmOxIef0FA4bh5yBT8eCAUjbC7GDUCHhs7SozTL67VqEqeAASbC1CK4JDSoTpkFD4EyemWU+JyCAfeM+dckKlxDjVjN7E7EXphi0bVcPfigCcwNe4n18fVgn+VKR0bMDrwgSjlM/tzYkAefqw/NGQ1oIiuE0fSULRSW4RqylS3WFweHJv8A6E0/wHgHwNrT3ADoONTRKgQT89z8vAskvX29Pn7uB2lDgW0Zmg1b47KFbvQZKvPk87HOtLCAmXdWQ+EKCGfKeN1qUyrlRve7P72AUpuhfSwZpZah9T3DeBA36cJnjECO9dOxji54Iwo4ngFnOrRQINgttpVtA5WInjwTWcBesWCo662R7cqESHdOi5F2QrtltMQNMSB8Jpkp3ovn8zzpuQvzQx4ugmolqDTrLR2AyscQe1eHdQjVHZ3m2F4DQhELzEg+Ndv30keJ8RC4gtZpTl+ZgCJ109O5qGCmQkdHR6BLFbL5uwpBqcDA7+ADR8VCWkmVBxFMuLa6fn6+pSc458DnZvfQzRP97KlwhxgqCkc8lwR05ylSPc7XIPJ0jsU1ZLFQ6jgwFg0KJB8iXUCZmZ2fPboXiPjEydfIx6h8ulCAPYxtp/MEKvLAVCAmXgBD0UsAbgvyP64b78EegA9RMQJ/7enpiVk0SzY2PnYUoKtgQIujnqWWAh1on/3U/Zwec/aJzdWIJe9AumQTE+kxCQCLSk7phijApgvj2j1MtrGWNhmgGlBSHwYX2RljNJWmPcb1QJAgFOham8d+5a1ROnNgMZto7nDi6wgARaZOJkPGkDF9yakl4SkzY3BTOFAr/i4Ul8E7uN5qkqF5hWusoOpEyT7hSUSwMpDVCbLp89Ie93x+thfSHlYFDZes0emnseigqBow06AgQcM/C8DAO2bmZm3d+vU2PTsTzL3wsRaK1lkJ4Io1wLXeFhY+4Y4gzU5NTdnIyIi9+867NjQ4aIsLIap9sdGw4cEB++jDj2zL1i1WqwfNGiTe29vrQIAI+OAjR0W1kgfBoLIa/rnLApWsEOkbhT+slbs5vE/xUqa80JLUftgAFgDBVlANzwfPiDJvlfqDWR+9ygHa0Q9XLvu4xycmbXh0xA4cPGjdPb1R+m616IWZFIwyAFTTCtgjFPAoFK1Rq1t/f78dHjtiG47ZZLONGjiXCymDAwO2WG9Yc3HZ+ru6bXpy2rq6um1sfMLWr1/v5uup2Rnr6e39fyu7kh1Jrip6coiMjIicauyqbjUY261eAB/EBssC5B0LZBlLIC9ACDEtELBghZARH8Caj0DCYLPAlifc7qrKzMoxcgx07ns38uZzVtMUQunOId503z3nDu8+WQeSDDnrS/n37UmZzDKJyh25IrBy/bu9Hj765GN5pVypLIkVWwCz6RQPLu8jn89FbqkMuTahZWVBQ0M2VudYnYJqgVaWYdAfgpflZFkL9WodlaKK+WwmczEajdBqpY7QFVvM8xnu3TvHf548QYXEL25iu1zh4uQM/atrZDzlwItmuP71KobjETrdrhgny3mOVpLKfPMEAwEl1J9WR1qrS3WQyhBfCehKQvdIjylWYvWZ6j83t1r74+6krmcZPFJ/oBHtH5nzxWAka4nrrPUR3LZyu8scl5Njvy5Zf+9P15R7Tv8saMpcyKbi0cFd6dlwLlUv6jPsftJKcXJhnKnDbueXe9mekFHCo+QivBwoJFb2rpDQc+E8ma7vFl9sX1RuQ2NN8YPhQrXeVdfrmNW7YHVOmEcgORBm7M8N6HZRdNB8DYEmBHTLtu2g9XkrHj0wgK4Trp+rS0bbtEDlFLKLBdpn2zY1HvgFYfLX3xWegRp5laNgWn5WJ5UKSsrU+vZKa1GTP4yVafuii6NgbRdWGHKxkdu+lEGqMuAztO/KTK3lr/OjwqDP3xNYk319iLSxfdnQ3mIRkuSLBCmD1j7Y3aoCKxO/cjEyLSohn/njfGyTILEkaavXBCQIFnJlJz0kzK5erOQKQwmD+HP9SgDYr5ubGzTihgA6Nx//COgkE3EUYTYeYz6f4eLyUj5zLiwXOx6PR0jTxFnwDLXUa+7+cibCscKUeA4YgmnsFUKJWN+dAL9e+YRMFxYSi3fvIh8gqsd774WE18bGVAaVdW/WK3S6KTYbd6NTLmVe61KsKGrGUpaz1W7vrrn0ysMlkvGWwgqGo4FY6c1ahHaasbg2WH1xvlwgbqXoj26xrhRiPdM9G1VqaNbqaLEgxpbKqIbh7S2aSVPWZDKfYS3rszsSyX5LPW7viZHl9SQmbtCC3sh5cLZ7PeiXMqUeNPGINBqYTaZEfyzyXC7FEOJqvAChjmG7qlAPA3qByWRUelqyJEOtUscyJ4GolMleeT5HyvFJXbEN4riB4+MjfH5zjXqaCqnb5ks0q3VMb0fIEgfot9Mx0l4HRa2KRtKUW8O2qzWK9QarWS65C1wni2aWPKvBY3WP6A8jQywscxegHyLiofyR3CnIhqDG98NjYXv7WEqnugJJojfkfw4chYj4LHV7BK1cIzVcDpwSsm2ocXII1OW5UgtgV0f+kP4Pwbwcr7ltLcQZ254CeuhFVjKh5XNLvRYUWtN1CD2vlmyE7YdEXscVklf2U8NuYS6aDaVYnFUPH9sIc1RKQL+LYVihCjsjTM2AOp9hO64gcxAM/JvMUbSAboFHhdcSCCu8BCQBIFOL2X6uAGUne3/iK6j4uOuzAF2UCUFXr5nUc69e8O31jap4dByWLVrXkvRNXK3u+k6dR7tImtCm86AM0QqrEgFdC43Dl5vyQFlD/T3nj6Vj7eUk1u3LZ1Ohhptxt6mZteoqLkm2tSE10r6ESZwrluAcNSIBK97hTuVPQK9tgZggS08DEyx5PlbW1LlGabHyPQJ7u+WsVYl9+SpPdFnT3iZJIBsfT8dCDrrdrgC9i6+zYlUNLMQi95dLZrvzBKxp2dZdGEA3oYZ8aJ2Ss0jyFY9n+gsUdvPB6xPd9ZWhrOpaa7zL7g2VS679Ip8gTZtopokkKDV81br+YIC4mYiVyclwl0C49C15tr+H+fj8WL6zzheoFcBiNpf5Pj47xZLwVaugqFYQJ02sFkt00gzr+QKTmwFqFRZxcu54FudopqmA+WyRI2u3xMoeDIcupGQAXeTd8zap8+gBXcIG9LrRhe/rfNPDQsuc8kHLloVWaVGLxT6fy5pbD1sIYjapKVSKBNJGo47xeIxGxHyIBiajKZbzJZI4kf9TDhaL3B8PWmE6nyDLCOLAcDJGIp87MK+sNqA0sX8xPUOTMcaLOZIgyCtVAAALW0lEQVRuG5PZVNY4acRCSrJGUwgirXhn+e9MVKvDtP+qw1TP6vctoKtcqewc0oWljKpBcnc+mDyOz7rrz2WJuz0qbRlAl3aoH6SSnA9Tm7a0oI21Dg+1ox6C0KCSeSCYuRvFy/wPO3Z+R6uqqV7fe2XIKdpdv21/q+O2OUdqrJR9IeEhITIhM2uFsy170kf3ra4B27DPtPhoAd3Oi8qByrKEvbwXQ59l/60GgQK65qlYT6rqHplTutwtmGvjVnBCQLVMRVxnvg62CpBOpoKTfaZtXBaHwuSvf1QwUhari2fb18+cdeUrmZnLPvQ32sc7pVk++N+AXsawPaBL+8pO/09At+NQQF+uFnuAzl4p67IJIVaQ7XpZxh8+P1zDkEUqoJfjMeECFTi7obTdndJ1lqIclWEJTxOOoauOc8eqaxpXpdV80+/Le+LWpgVAt6G3/NhfggLBxYU+qpjNZzg5PS0TQSbjsVgPl5eXYoVPbm9FofK5veMjLJcLiRu3221xmfNIG13szAamApYNLK7EjTt/zsIXBHlfC51j1Jg4PQW01BzxckRj32PEDGEnYXftF2uhW++VsOyCngRC4gbL5QrTyVRUKmNsg8EAZ2fnKDaMkLmzifSCyB6jAhQvA7AsmGVbQTtJ0UlbEoYgCJ+cn2E4m2BdBUazqYAz3ckPL+8jQhXb+QLtrI3heILu0ZEkZ9Jao2U/nk2RZKl4KOitEG8NQT2w0GldbZcL0NNAhFysV0hambxyX5OIXVxcYDwaYb1YIo2bQjiyZiJeltvRCL2zEyERVkla/WEJZgj2nJRmsyFkr5W1ENUirPIVmlGCZhQLORoOBqCFTi9P3Iyw2iyRZqm43et8r9XGzU0f3STDmlb3aiOALZ6lzRqdsxO0j3q4GjDWuZGwxnwyRbuZStlWkj57n7Ul8lwr1R/WM6d60u1XWuzO86Sk3I7TEnadi90+d3lA+ncINJ8H0Mtyc56klc/zpVv1KtS9AjT+S0K+zZ8lNqrLQn2lX5ecDw/oGuKzBhG/p/rnEEByn/O2NSH/3qizz1EjiWugJ1fsHEppWn/KxXpBLUbZ/iigW5m0Mf5wHhT/QuNK+6gG096pq0D/cwyKZeppsJa7GiKlQXH59Rclhm4n3U6eKnbrCrGAzs6EgG6F2gqUtWR08Nz4tNBFaRilavtgWU35O28BSnzuGYAeCvS+wEnG0C7+spO00mpVBU4L3V7rKptPC8+Y+bPzpPOqrO8uQGesWBeOr7rAeqb0rg2h79vnhxa6VQ6HAJ2KXgujWIVySDi1vZ2lVEXVl1aUmsia3e6zR0VOaNXy6AqPJPL9bSGuX4I6gSlnAppkKrmNKTLinZgkeqJE/QUUtDyTNPF1jAtcX13hpRdekKQSxurTVoZ6HKE/HIgngLHdTqcNXoDR8LFzcRVTYUsyXYGtJO3s5I9jFFJBwCVgsNa9JxlagGWnkBk2cGbLvuW0O5Mext0sMyegz3N6FOoSj6W3Q9Z+WyCfzp11VDhrWEIa5pVtsn9R0pCjO7TQ+fl8OhPy0ep1UYkj1JIYs9VCYsCj4S3un55j0h9KqCOf55guV0hpjddrWDHrdrV0QJc0JdeB4xci4o+Y+cFKH6vbAp1GjDVBnZZ2BZivlvLKf8vVvkWBtJmg22qLu5oubb52shbiNMF8u8ay2BElm3ug8mgBax/UC2yKtYz57PQMm9UGlU0FzaiJ66fXnCBcklCMR2h1WgLmRcWRs9vREMfnZyiiCE8/v8LF0QkaRUVAnV4cxsuTdgtPBzeoJzEqUV3CH1GthsntSPIQSBCpF7R0pwKYNTo4Bq0PYA0VHadmudv9FhIX1Zth+JFyy+Iwui+tHg/3+h7q+n+4GLTbd25d9+/JEgvaX16jyYBlW/4nmrgcAu6h/WD1mOwhD+ian2GBTvuvVqvdY2VbTOfwBxd1zkJioL9TwLY5SDJslwBz57E9ft/KZGgoWhnVPtu50JBoqKM1l0qSiiVhdxdiVTnhZ2rclWE6r5vsOCyuVgjooUBYhmLdXIc6rG4HG3u1DDsUrJDBWQvdgmEoxKErRpTxc7jcQ0Khgu368XyALs8QT4JT/JpVq4Cu++GuTaSLqWNQVsXNIAlFzwB0ywBVaK1w63+rYOkclowtOI5hN7Ykr0X1L2ZYm4t6VKCsTCgxIRmq1uri7qaFrnIkMXUy7wJIkwT5bC7JWASURy+9hPHtSABzmS/QabfdfcSmGI/MY3mFbiEJXbQUCWD8726vK1bzlx4+xCcffiiJbwSlf3/wPi4eXLrM52oFSZZgMhk7C52AzrgwrXM5quKAmIDO87iWSGmhFcZ3CWjPcrkXRC/zd0je7yJ0BPQtnIVNC3OZL7FervD0syd49OLLGA1uxdIs3ZJadVzCmyysUaDRamK9XSOfzsQCZvun52f44OOPcHr/Au9/+jHW2KJ3fCzWe7eZ4frTz/DVR49xfX2D0wcP8M577wpRonKndU3rnmvKi1u0LKyuqewbtk2StilQzReIKhU0Wxl6pyd451/vontyjKSduUTI8VjwglXnCeYvPvwyxoOhhAcY0NgmEfKtO+6ma2CVoLofLUDsAI8WGgR822kLt/0hokqEuB5j2B/i8aPHInOLZY7ze+f453v/QO+4y7N+4ug/v3+JfLtFvz9AVmsAixX6nz3F45cf4er6ClmnjZPLe/jbO39HI0sE0CUXo1oTeW5nmUse9PdZa//VqlYQCQsWcSwcFxU5Zdden2rJi5Urqzd343eAboHcgqYlEHcBOgm5JMDJuu4AXfa4XGCimf3iz9yF1XwoL3S5W3AJ2/xCPykXJNOs924SrQ8ZRft62xNohncY8qjsh7ysVU0vns4X+6Yu6xJ0mZi5lxezHzrR2wPVULKArvNr9bLtp8UwGy5V41VfbRK06nF+n94JxQrrQbAxdMXdUsdcfO0rz8xy13R7K2iq0HVAoQvgLhANGZpTqCgt9EOAroAWumIU0D2xLMEkbMNuhJBFPo/LvWRgHtAt2FBRiUvtwF3CKrxhUpQyM+0/FYuNofN31uUesnIL4Lomz7LQDxGy8nc+KU4tUr4fslHtizJC9rt8JvMPPMEpAd8fVREXd7UmYE7X7GnvCCfdI/zyZz/HSe8ITcQ+OXbnMmT73N72b4kV6uAVgUA/H+Cbr7wi2fJJmuJPb7+Nk7gniU4z5Hj129/CeDYRVymTu/goWr/qcq+RJLA6llwYQc9QDeuNS9rjnzJlegJkLvjbaFepUF3xO3JDpefYtZU7K2f22JWMz8c0Zf2xRZLFGE1GqKEqoHx+dIJO1sYff/sH1OVdjTNq9S0X6ZQ62thijgUi8IINl1y0xFKysl997TsClMf372E0nYi1zAztrB7jOGvj97/5HZpRivevPsWbP/yBu+CCc3w7ROeohydPPxcSy3k+ZKHLPeybAn/9819ASJgiFxf/d1//Hm5nE3HzU9kymZHJcFncxEmnh1//4lc4bnTE7T8u5vjGa69itmXGvwMmOc7pL8tRd7UlkzqHTonSwtxKnkcryTAZjtFr95BGCc6OT/HG62/gvHUmc8K5evOt72OxXkiexWqzwrZawXS1kkx/AnovydCqx/jJWz/GBhtEiNHfjPCjn/4E00UuuQUkCCdHRxje9NHrdCSpj6CsfQ37z/1PULFuVQvorsrhfv5JCAo7AN9lVDs9wNLUDoBCIhkaXyG4yu8lBs1jrx4Qg6tEqdfoUVOXuwV01Xl6udUhUCx1Z7A/SmD3sl2eoNDjhIbc31VpUPaY8A16aZxHzVrzilEM7amHhN1Q97voVc6fz4uxnjSLGQT00MNiP7d73865fkcT3Syg63qpvHOMSgJVvvl9/W1IDGxfw+f/F/c/ZmYRNV1kAAAAAElFTkSuQmC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4" name="Picture 2" descr="https://img.loigiaihay.com/picture/question_lgh/2021_41/1622115294-6su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 y="935037"/>
            <a:ext cx="9144000" cy="420846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048" y="285750"/>
            <a:ext cx="6207790" cy="369332"/>
          </a:xfrm>
          <a:prstGeom prst="rect">
            <a:avLst/>
          </a:prstGeom>
        </p:spPr>
        <p:txBody>
          <a:bodyPr wrap="none">
            <a:spAutoFit/>
          </a:bodyPr>
          <a:lstStyle/>
          <a:p>
            <a:r>
              <a:rPr lang="en-US" b="1" dirty="0" smtClean="0">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b/ </a:t>
            </a:r>
            <a:r>
              <a:rPr lang="en-US" b="1" dirty="0" err="1" smtClean="0">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Viết</a:t>
            </a:r>
            <a:r>
              <a:rPr lang="en-US" b="1" dirty="0" smtClean="0">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b="1" dirty="0" err="1" smtClean="0">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vào</a:t>
            </a:r>
            <a:r>
              <a:rPr lang="en-US" b="1" dirty="0" smtClean="0">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b="1" dirty="0" err="1" smtClean="0">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phiếu</a:t>
            </a:r>
            <a:r>
              <a:rPr lang="en-US" b="1" dirty="0" smtClean="0">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b="1" dirty="0" err="1" smtClean="0">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đọc</a:t>
            </a:r>
            <a:r>
              <a:rPr lang="en-US" b="1" dirty="0" smtClean="0">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b="1" dirty="0" err="1" smtClean="0">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sách</a:t>
            </a:r>
            <a:r>
              <a:rPr lang="en-US" b="1" dirty="0" smtClean="0">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b="1" dirty="0" err="1" smtClean="0">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những</a:t>
            </a:r>
            <a:r>
              <a:rPr lang="en-US" b="1" dirty="0" smtClean="0">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b="1" dirty="0" err="1" smtClean="0">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điều</a:t>
            </a:r>
            <a:r>
              <a:rPr lang="en-US" b="1" dirty="0" smtClean="0">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b="1" dirty="0" err="1" smtClean="0">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em</a:t>
            </a:r>
            <a:r>
              <a:rPr lang="en-US" b="1" dirty="0" smtClean="0">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b="1" dirty="0" err="1" smtClean="0">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vừa</a:t>
            </a:r>
            <a:r>
              <a:rPr lang="en-US" b="1" dirty="0" smtClean="0">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chia </a:t>
            </a:r>
            <a:r>
              <a:rPr lang="en-US" b="1" dirty="0" err="1" smtClean="0">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sẻ</a:t>
            </a:r>
            <a:r>
              <a:rPr lang="en-US" b="1" dirty="0" smtClean="0">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a:t>
            </a:r>
            <a:endParaRPr lang="en-US" dirty="0"/>
          </a:p>
        </p:txBody>
      </p:sp>
      <p:sp>
        <p:nvSpPr>
          <p:cNvPr id="6" name="Cloud 5">
            <a:extLst>
              <a:ext uri="{FF2B5EF4-FFF2-40B4-BE49-F238E27FC236}">
                <a16:creationId xmlns:a16="http://schemas.microsoft.com/office/drawing/2014/main" xmlns="" id="{892F527C-0EB3-4C9C-97F7-E318CAB1AF79}"/>
              </a:ext>
            </a:extLst>
          </p:cNvPr>
          <p:cNvSpPr/>
          <p:nvPr/>
        </p:nvSpPr>
        <p:spPr>
          <a:xfrm>
            <a:off x="6477000" y="0"/>
            <a:ext cx="2667001" cy="1262362"/>
          </a:xfrm>
          <a:prstGeom prst="cloud">
            <a:avLst/>
          </a:prstGeom>
        </p:spPr>
        <p:style>
          <a:lnRef idx="2">
            <a:schemeClr val="accent2"/>
          </a:lnRef>
          <a:fillRef idx="1">
            <a:schemeClr val="lt1"/>
          </a:fillRef>
          <a:effectRef idx="0">
            <a:schemeClr val="accent2"/>
          </a:effectRef>
          <a:fontRef idx="minor">
            <a:schemeClr val="dk1"/>
          </a:fontRef>
        </p:style>
        <p:txBody>
          <a:bodyPr lIns="68580" tIns="34290" rIns="68580" bIns="34290" rtlCol="0" anchor="ctr"/>
          <a:lstStyle/>
          <a:p>
            <a:pPr algn="ctr"/>
            <a:r>
              <a:rPr lang="en-US" sz="2800" b="1" dirty="0" err="1" smtClean="0">
                <a:solidFill>
                  <a:srgbClr val="FF0000"/>
                </a:solidFill>
                <a:latin typeface="+mj-lt"/>
                <a:cs typeface="Times New Roman" pitchFamily="18" charset="0"/>
              </a:rPr>
              <a:t>Làm</a:t>
            </a:r>
            <a:r>
              <a:rPr lang="en-US" sz="2800" b="1" dirty="0" smtClean="0">
                <a:solidFill>
                  <a:srgbClr val="FF0000"/>
                </a:solidFill>
                <a:latin typeface="+mj-lt"/>
                <a:cs typeface="Times New Roman" pitchFamily="18" charset="0"/>
              </a:rPr>
              <a:t> VBT</a:t>
            </a:r>
            <a:endParaRPr lang="en-US" sz="2800" b="1" dirty="0">
              <a:solidFill>
                <a:srgbClr val="FF0000"/>
              </a:solidFill>
              <a:latin typeface="+mj-lt"/>
              <a:cs typeface="Times New Roman" pitchFamily="18" charset="0"/>
            </a:endParaRPr>
          </a:p>
        </p:txBody>
      </p:sp>
    </p:spTree>
    <p:extLst>
      <p:ext uri="{BB962C8B-B14F-4D97-AF65-F5344CB8AC3E}">
        <p14:creationId xmlns:p14="http://schemas.microsoft.com/office/powerpoint/2010/main" val="1808868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590550"/>
            <a:ext cx="6705600" cy="3810000"/>
          </a:xfrm>
        </p:spPr>
        <p:txBody>
          <a:bodyPr>
            <a:noAutofit/>
          </a:bodyPr>
          <a:lstStyle/>
          <a:p>
            <a:pPr algn="l"/>
            <a:r>
              <a:rPr lang="en-US" sz="3600" dirty="0" smtClean="0"/>
              <a:t/>
            </a:r>
            <a:br>
              <a:rPr lang="en-US" sz="3600" dirty="0" smtClean="0"/>
            </a:br>
            <a:r>
              <a:rPr lang="en-US" sz="3200" dirty="0"/>
              <a:t/>
            </a:r>
            <a:br>
              <a:rPr lang="en-US" sz="3200" dirty="0"/>
            </a:br>
            <a:r>
              <a:rPr lang="en-US" sz="3600" dirty="0" smtClean="0"/>
              <a:t/>
            </a:r>
            <a:br>
              <a:rPr lang="en-US" sz="3600" dirty="0" smtClean="0"/>
            </a:br>
            <a:r>
              <a:rPr lang="en-US" sz="3600" dirty="0" smtClean="0"/>
              <a:t/>
            </a:r>
            <a:br>
              <a:rPr lang="en-US" sz="3600" dirty="0" smtClean="0"/>
            </a:br>
            <a:r>
              <a:rPr lang="en-US" sz="3600" dirty="0"/>
              <a:t> </a:t>
            </a:r>
            <a:r>
              <a:rPr lang="en-US" sz="3600" dirty="0" smtClean="0"/>
              <a:t>                        </a:t>
            </a:r>
            <a:endParaRPr lang="en-US" sz="3600" dirty="0"/>
          </a:p>
        </p:txBody>
      </p:sp>
      <p:sp>
        <p:nvSpPr>
          <p:cNvPr id="2" name="AutoShape 2" descr="data:image/png;base64,iVBORw0KGgoAAAANSUhEUgAAAfQAAAF3CAYAAABT8rn8AAAAAXNSR0IArs4c6QAAIABJREFUeF6kvXm0rVdxH1hnPne+b36aBwQIjG1C2k7HK+14Oe6OMUYgNE9PehqZjAkrdvyH0+lOPJvYJhgJCSGhecAIMdlx0s5a3Wu5OytxSByHOAZjkEDT0xvufM+5Z+r1q71/3/mdut+5IvF9660zfd+3965dVb+q2rVrV1oH50ZmZqORv/gr//NzpVLx36rVquE9//uX8sfr+IqfhsNhcT3u3+sZZfdr39gUrsNz0OP+YMdG/s68HX2N/dNxpeea1erNeFnxnDhm9p03jCpmtVrFRpXRBF1wHfuh9Ir3xz5zXEqner1u+I/f0H/81mw2/TNoO7CRNRoN/4/fe72e9ft9v65Wq9lgMPDvcA+e0+12i9/0PfvszxwMCprgmfgO/3VM/K5mFb+e93C8vK+gVeYvjhF9w3R1eh2r1hJP8R688jp+z+eSNuQLbTfylvYlzn3ilYqNhulV50n5iGPDd5wHjB1t4XOUmzin08ZE+jkfZ9rwXo4Rr5g7lSde62MF3arDgv+VNuAB9B3zPk1GK1ax3s7QqpbkWttV2nGsmLM0b4lew9HQ/0P+VG/slrMxD5GPCrpVkl7RvpM2eMV1rVbL+RufwbMYF/rRaDT9O5Av8gyu4f3KW/xe+VB5PPY9ygjlLj079Q+sVKYX+SyMDf3HNTs7O/4fn2dmZqy73fHxYL7wH/eQznhF+5x/yiauZ3t8r7pReZA8qzxU6NTMd9U89zoG5etdCpI4Yeb9cwLkv0jL2L/4LIwZf5wrvpJ2oFPZs52PRkn3jVsfP72s/7u+G5lVMH/5CaSv8hL6F2lX0NoqVqvUrQIgCBjKa7a3t11PUG5UHwA3RpUh1E+Bi/lBSd8OR9aA7veHZ8ASOqPn4KXhaEy/SmP/zASga8dUget7TnycnDJAjeCmSpcTGZWgfi6bmELZCKAr0csUYBQ4KnSrJAU1rQ8KJJHhHdAbUIaJEhEUqDRi2zomTHbBIFlRKqAnxdXwCcck4zOUND73BwPr7HT9dzwHv4MBFXDwnoBOBUEF3el0JpQp+qWKEP3CPVSwOo4C0CtVG4kRoEDAfigTT/BUxWwwGhSAroJNGlDg8VuZMUiFFenPzxh7BMzxONB3v3Ji/iMvsA8qlFTSECh9fpQZKiYathyD0pTXKH3Zliq4OEYohHqjYoNhMsDIb6SjGtOlsgxjrA+llgC6zCCK/VbZdyDnP3EElL8JphEo2R+YA2XyoXQjLWicjvk7KfshNNqU8etcqmFK/qJRpgaJ3kODSmkzHksysJO2HeuAKM/kXRpo4Bm8h6ECbaxArePANbiW9FH5LuiXDe3Is+xD5AF+73M0GiUjVZyhSAfeX8Y/GLUDj+hPlXWld0Gg8IYGrc639sGfL2DJZxLQnf57OKPEH31GIa8js36vB3O2cCjoIJA/MP/T/mAIVK1mlgF9grb5A/lH5avQs9B9dViDY+zIg006ZTiyWnYOHbUzHWjAANCd/0dW6O1Kdak5mgaGuJjCpBOqAEjiTHsGAUsVgd6v3mCZQcBBRCXhisIH09/TQ1eFpJ5Ammh4Gbu9szLwj8rOma5iVm/WJtqP90b6RYGhB6V01GeAPqAhGR+vhYc+Glp3Z2fid9KTnj3GD6UQPXT11jk2BXQypwpcZEo8u44oQH/sDemz8DzeHy1vn2tYqDayai15aCp0nKtIl6hYQF9VoFH4KJDkLeUBfNfvAQwnPQwVTDyfRoGOjYYWjCLttxqA/J5jV8CNRo6OQa9DmzFKQJr2h31rNGHYJSMOf0o3NRT424TRCf4fVAoPQ2WUdFZaKCgn+RtZpZpe9bcy8NZ50T70szFSZhSp7FORgxbja1PUhB46x+5KLhuZ5UCc9JpeH/tHfuTclfffcmQsRbB0DGwX/WOf8R1BGdeiD/VqbVd0Q/UgPUR8xzFxrvldnCvVxerN6xgioCuvktbkUZWdCf0G+UFUQQyCqK9VPpWXIl9xzlQ/Rp7gNQWtsxFJQI86Rp8Z207jz4CeI8+8XuVIHYpIPzeERwlHIn/ws9KSkRf8huf2ejsJ0KsZ0J146WkE9EIveOeSnPF3vGu32zYYJkfM57q23HLonxD07Cnie05IBFt+joAegV0tpMh4SsAyMKdiiyBYEA+gUPW4iX817Rk6QarQrQIB8xtLlwWm0UXHjglhyL2sDxy/0leNEwBtmQJkGwATDfXie352bzqDpvYJ7+m14xqG+OihuyLJ4feo2CL4qMeutKOwIyTEa0hnV/ZZ2CKfTArpKPW/NvYO+TvaUt6LgE/eiBa80hb90QgI56dQ8pZC2h56Dx6m8jWuwRi1D4yU0GBwQStZmorArUZBBAHlX77HPKIN/KcxR5DY6e9YDR76IIVrlc9VgUXZZh983ALoZQqUHixBieP0/sE58obG3oN/Eo8pKtIJOUCEJvNwmfdMGrBtNTiSQuy7QtvLQ6cxzH6p4YM51DHz+eRzAqYqZfJduibJ4nCYlGnZ8g/mD2FpN36zYc5rEer2NqHCQti6rF8K6EqLQumXLDmO53rchs6P90GWWtUDjnpJ23QZN0vG7gScpQ9sI8pf5DGVnzIw51IFnzkhTwHQI9/hswKytk1AZ7SE9Of4OdY9edkN4hSyj7hHkoD+XE6hE4BrMe7uThcQpCsWRXi9AHVop7ykBMOF71O/KtaemXEdWvS7eWDWPfS9/pcBcVTU8Zqy3/d6zjRA1pCY8g0ZCiFvAOpe96uinGRwrMMnz5Df66sKCgV5QvBgNNnAJyX2LSrU6BnqhCuzKjBwTghsusaGe5xZS4SYgI1XKA8oFIbt8Z6MxXBemadCaxKMpx6Bhp3RV3joZcqYwskISRl/AQh6WO/PgK40JKCjfRodKswK+Cp0qoTwHgpfFQX5xOdxRCCfzB3R69GOr1PldXP2Ad8zb0EVWBznawG68maZfLwWoCNCBA89hgqVp3TME/2DQupDSewdoSgbgxs3VTgNiFRNArrSY9rcFOOG1zpKeRsRbNGGgjl0AWkOPu52dvL8pvkr89AR1lZlzXYiz/OaKKe8XiMDlA0AOv6Go+mAjucR0DXXxecrr4vqnFAGlBYKLuyPGhaqpyIPRYdC+cJD7dkjdH0qhpgaymVAmcadIzNTjDi/RiIXZc9RIznKrupl1afqobtXOql+S9e8d4F5NkOZI8HxM/eE15MOUZ4IqKPBbnNGMYIRPuY10UChkV6rjZdsXPcDi1w3Bb8/e+c5HJV0Gtbwfcl2PHeV2SOLRcg9gpZ2LDJNZLyomMhYmlSg1xCQFWCVGXltWcimEIBqxSoIWeR1uDKFqElBu8ZTqVqlmtawVahin5SxeJ1PsI1sMPRFyOIZgbcmknXUG1aDRxk50pnARWsTDEbPAmAYQ/pRIeE+MC29A74nUBBwKVikBRM5VCiVP6jk3eCSpDntD66hZ8lxqPcDqu3ASpWQuyoyXMvxcsw0avAbrf8IGhFgI6ArjWt5/vUafY82tE3OA2hB3oyKSvnptQB9msLlGOiNM3Sqyy8AknoLyWKTYKi8VbakNZaTiiEnh4ZN5F3OvX4/YRBUzXoeMi/z0dJdSktVjllgrNFKiW1lRiHBkHzHqBOeCSMLHnoC+NQWr2O/MXYCOueBc8lrIw9Fgyx6rHj2WI5TQijoz+dHXYLPzLOALqJBUhi6o6TAVa+Q3jRSIqC74s85D9OWnMgD5BvVjcqvjeo4yZHXlPEz51HD2k5niWzFiBN+J/9FsGYbqneiHuQ4VW9PyHLWLwroCtyqB/R9Mb40YNc/BHQmFZNX6eGX9d/Vfua9SDN+xvzQSFD9Cbrg+2Yz5YHw+XimRm4K2QOdB2lZZ/yfURdxyBfO3leE3JUZlQHKBJ3fqfdWdg8HRqYkWBLQnSElqSw+QyccvykgYDI8S3AKoKvSLTM44FpX642JNaAywYp9V3oMRgh1TldonETt94RRwLCRWLmqVAhoaJPMRSVEq0+VmRojoD2uxTqvAjpoDkUXw01USqQbw8oxDIXf+R2u0d/V88HzNEuYfdA57WIdqZp3LeTQkY4HbdG4QDtM+mMUQgErCrDSTAV9TN8U1ldhjILJKAcVOX5n1IJjjcqO/EGei/Qh/aJsKBCrXBXCLiH9hGBIyhyvwUZAY1RhmmLzMSEpdI81QF2DVcWalPnQsAYu0eJdqiIq6QkdA1Cq14qQodKDfKwh091ykxTaXoCuIVvQg542544Aq4Cs8xd5Y1IXUCb3TopTuaWR6rRH2D5TX2mr4+QcEnDIS6pH472qQ5WPlL84rma9kTzCkBhHnpkKplnrkZcZOYigXuaBK0+o/KqMRsCPfXewp8GQdSjb1j5oUtsu0MUcNBtWyct7+J3hcY1QKOBOGBTjdNoCZKPBo/MWjQJk2LsuF71H3qsBm7Kexe8jZL7l6yYA3ZdrZPfZ4jn7C24sA71oQUWJVau77H4FJwU3vzZbR1EBRiZSJaAeKO4fDLGGM16/nMbcsR/pmVWrNZoTcByVVmx7l1LzjWO7Q44cExWKth9pqIysYMbr9lpD920t2dCh5+DKNns9AG4FdL4noCMkTaaL6+V4XlqjnNy2RgZHln0EdO0DxsVM+nGYcsx8oBuiDOQLXK8KF9/jM2jIdgimXDaItHst/ow8WCa4+gw1crj8A0OIkSfmQJBGZQBGIVfA5XNdMQUPTX9T/tNnuxzUUria/KcGBtdpsTUqglJhIFjFGnVs+ynf5aFtRzB1cERkQNqPtCdfqXxH+vcGKamqTAYc9LLByPGQXomf0s6OuG1N+X/CgRDjmREjAhJpHvkhOhSTNEkeqKcTyJZeygf7T6NIo0xo17ck5fXRaNzxeYxwqYziWjXco/5UcKbuiHrL28uAAqNC/xSUyiKkei34i4aSzlGZjlMw5HjVA45yx3lUXNFnUO8R6Ni+Ghd8ZgRzfzaM89HQjUqOk04Dr9dlNaULDYoqdvkI0L6WHtAlJAD2hIHArb3InufW0D6WZrJXnj30cT+SUYhc+0KHHLjwyEgHG4EvZgkrs+I+7hNUgVTFhcb5zBgOTpKQgD0yJSdRPYSoYMCHI8O2iUmlGBVkBHl+ho3HNXRVNAQffMd9hAQXF8S8pxSAVqlhL/w4aYpr1VwjAcOrgEWmJiNN63MZYOJ5DNm0mi0PeZP+7LvOUxlgsB/sb0ET7k3Ne4MZcqYlTc8Yc5l2GSSw17C0XgPw4xgIgmxzgPsGaU83Fada12rdR1CIfKpKnAoP9+u2ETVM2CbCpZE/dL5IxyjMqnzYFwo2fuPzmVDHPmlCo66HlircELXRfvn1FSz5DCdyEDQawGdyPnQs3mdsusGyxmByu6LKwq42db3U0DY87BTy530KkjTwlEZ479GaWs3W1tenhptJMwIh96CPl4OSwYdQxTRAZbvT9IvzsShkjjd6wNr/8fVpzEyKw3vVHeTJvZ4P2XVPPXuJKoe4j3kuKs/Ki7pPu6zv0SFToxBeH4CD+ozGDKMIkFdG8xipYsSAOohbvpR/tY2yCJrqQAVfpQH1m4I65wq/4X2r2UxRy5DQqkaZYlvUvQD0LvZt5lyISHteHw1yXFeMMWyZ4zyVGSzKB8mgSnqC37sM0TmDsyn5Fwi3c5wFnlpaksRz2J/KvvMPTayhc1B8JXGiYFBApildfq/3RWABkGMNDjk5ZUqVilH7FJ+BpDSG3MuUPAkbf0vPrFhfkhpUkVEhQ6BUCeOaIrGh3/dta71BShzDPQXYexZuKuiihohajOhbGaBHmqmSpqJxQYD3iiUDKfpCBarMW6YsKEgM30f68H548rTAo8Ly9TPPI9gdyuT8M6mNCgCvEwrE8xjSFiJVgJx7zZJVHiEd1YNRpU3FurW1VQAGxkQF4zSpIwN1snBL5H9a1BOWtKC5RmDKAF33qavhUqbkyauqsGOWcAQm8J56a1H54HM08tTIRsg9ehVlcqQ8OVbYI6s1UpY3vqP8qOEQIzbUJ/x+B7sMgvwreOkuDzoXTC7DjZsbmxOAroYW+kTAi/Oq4BfnVsdPI7TMYEBhmVodiafjbYMR+DWkv0sXiSdG2kUej9umIsgorcp1XNKtoLfq9EL+q5N1Lngt2kk7CZIOU8eCz4L+ge5hlnfECJW3OC/st8oX26auoKySXzXCQUB3hy8/nPRVHctnRDD3z3CMivjWGBRVHvhecZD98+9y4xOGUlhGLW2b3ngEdBQ7o4GXHRIYXkWeUt6Pnjz4qg16KEYkgL583sERFY1OujJOFAb9HC3AaUylE1oQHOvCCNmJQMe2IuApOKachMHEGnwZGOo9k79XrddP+3dVUZIeuFYVCqMFBHisHzZb9WIfMO4rfsuVn0jTMoH9XgBd54EgVwAfjAgAYl7/UsVNEOZYFEyUSSkkeKYmwlGY5+fni0zVaBgAyNE4XhUkMFb1hrl2zms0BwDmGEKnZYCuxlMEFAKXKlwqCfYTYwOgq9GpXggyTAHoESTJL2U8qwo08pWCNAGLBgf5uLCkc0gtKiGOi6+x0pteD/5HhjuVihp+5AVGSAhIE4CP7RmSTVumECOQqbJEdKbZaqbQe/DQSQvyPz8TSAoZ8yzf6X8qf4wCsaYCBr6xsTGxhqj9w3tdQ9d5pZ6hh6TzqjoIS0aU3d20SAa5JiXyObrkwe8ioHv/auPCUmV6ijpHn6F8RkDUsWk/adBB5ih39H4JEgj94x46JSqfiIqQ3myrWAIcDG2ASoYSIVE8oJ6K+lU/R0BXPaCyQJmmoYHPzUYjLX3lB5YZbXxGpJ/3LYM68Ef5U6MGeGZcSqChkuaGmxUmqyWyPTXQIrCj417ljREG1pIQehbr5gi3q55NZqz1dnZkt87IKgi5E4iiFYcOqDIsE7vY4QjoVKBl9zqQN+p7htxp+Zcxuz8z7EMvm9Tp6gKlM+tOUJ0ABQ8qFPyugM7P8NDpoaghQCagcOlv0ZLVPiv9KBDKCLyWyoFJNTqHuI+ZlREQIi0gnGR6KD9eD0UGYV5YWCjC+RQq0iotOSRFEK1oZoviWla2Iz/RiMD6+cg99Okhd86/eqGkLdqksUBacSykNwEfdKPQ4loC7mCQAL2Mb6jI4+8KfLqLQ59PWrGPXH+nAtPf9fnRgON9nLcJ0K0A0FOVOCoZ0osKnImPqijZnoOZeFjaRsFfoYyxKkaE/D3kXgLonAfVKaoYnbY1REnqRQ6LAh77gusIMAy5c26x/zzdsztLvKz/SmfVJ9P1Q8pQV3pN8gkLJ00WlcHYmVzl1eCm/AGIAErwwFRPqhG+F6BzLsp0F+VFZU6NSs7PAFHGXFo66jeMgUWpGHJHW4XMDUcTldai0R3prTQnHeOSLr+Phi31G8ZT1GRoNNKSxF4TmH8jP+irLxlKJTrqMQV0RibUcKKcu+xVUP64vPQxaT/Rpl5bMeshQgxgx7IpKx7qrqu8tdH71E+RMH8uI8w7vcmQ+9HXn1sAuipNDo5JNerVKf3UAlIh5OSSYGWgRUBnVt40C2svwMMa9l77wKkQFRTZZ6yh1xutXYUwlDHB1GrZkqHxyjV038AWElVILyo0KnAFCYLQXuOLVp0qPa/BjP/ZolMPnVb47OzsRNIKwYyAhn4xLIVxMskLyhOgDg9d26RSwPgGSCjBtoy8h1itaAia13nOXhI9IYy1CJ2hCl6jWRpy5xxwDXwvQFcjR0PquCcCOseSaAVjZLxkU6bwqeTU0NI50X6VATruV+8o5hrEkC77EBWQypyC+iDsHSYflgE6+41nFaCYC9JEI5PX6vfRmET+SlJmY4OO9CD/x8IgEwZXHcK7u9Kc0hrzRBkGP5EfMIbBAJUK0z7cCCaF4hODpGx+VWeV0VhpvdvgSMoY4ydNaTjSoNYI467nj8zrOLD8K40x6gh6zcoTHJcaTHsBukbgFFBp4CG8q6FsPJ99xhjooUc94dfkULAm1UV9FWs1cGycL9aqV8dRaa7jpPPBZQj10KfpyWly423kGujK15G++E0xTnENuSOdXreo6U/5j1EBzk+BO8zZgPePPK6QHOcGitYHGAx9eZWGRsGHAFBfW5eQ+3lvvqgIuXNgBBpOritvOexABSN68CqMURnE39CfceHW6evo0bIrngsP3yvvlW8bIZhEMFdAVw89GiT8rCEoBXSEGtl+mXWKdmn9TvPQ1cOL9FE6K7NQedSqNatJpSk1GjhnAHSCO8GOSpJWN+lDgwCfNalPPXC1/AHoNVQy608mBaJ/XvhDwnUUDBoUeO31kdySkqPUg6S3j3si4EWBU8BXxcblAyQ1ap+pNGnQoDQQtx2WGZSqZFXwyUNla+iUG7T7WiF3zQFgP1UOlT9UDpw33UNHYta4bC77y/HvZdBgu+AASw6hUpm2ryAWFR+T8qDY2G4EdHpzBDo+z+mPwkd+wEvyULUtfQ5pDCMRPDzmlVwKM1j0Ku8aIVB5isZJmUFAXtXnKUB4uDUbNHy29pt9jXxVABacgGQRTGT5a184VrZLPcA+0VCOOpnPAO3UGVNjAct1cAjoheoOEjyPOp9JrDRGuesEgO5rubIXO4KaVsKM84u+c1uryr9epzqLY6FXD0B32pYkxfEZvF/njXpCQVN5nr/jGXFJYHIJaWCbnc2i9HGMKsT7FUeTQzSyKnKUQqXKBOg5aY4lf3t9QzSFc+nzPap4gHoC0C/6gdcXaFgwmmSygnjaMYIJGVctsAiIIFIUKCWsGxh5DaJM2KIC2wV4nhKI8qGT6+DaxrSQpQuEEzKVMIyKiwzGMeCZup/UPw9QSxuANFn6j8JG8FchioyjEQwdX1QQnAN6jA7KWHvGhTn0qIDOPmiEYlIZ5ROzSg53UKUBgWSoVPvkPOf7oBu200ORj1TRjcJPD31ubq7I5CT9yBMAo14PRtHYS6BQkBY6L7H/+MxtcUpXzhna0TVQ0kR/Hw6xbW785DJQV6AlbajsWFefgMX5pAGnCoV8QOMG1+6VdOVTK7tESJMiKlAx6+70JiIcCqyMUKjRzecl/qk6oE8L+apBVarwoIrwjJwUR92gtBgbTonGpA8BPZ3YNlac5DHyCPhKAQX38zeE3NPzJoOuCsBxPiOfaERHQV77qf2elMvkhGhSHOc99qHUYBClrfpP9UdZDoXKJ2mtulL1CAFfn1lcm30hRgKo6zUET5nGM/V3nwN6kdkgpKyqJ0rvn0CEa9S5YSY9eZQAyjFo9JC6jP3A2r9HCkKpYfaDdFK9oRjlHjoMxFC6NeFpgsW9AB0HS6EOCUPuajiR3hq+V8fKAR17tLDklBWQ35P3m3Pvuc9f1hNIgPNERJbVRr993UA89Ivf+sZRtCyUufQ3Ciw9OQ3DqDFQKJy8VsmkA2XyhEMja7ZbxRpamTLVvkRAd4OgpLCL9kWfqULlgoDSl75uMbltThU4FYhOLj12ZBjPzs74ARV8NhUBFSuVjypzZTC0X9ZHfkfhYvtqVPj6G8Ix2bshUKkCVwGKXrCPrT7OflVFwbmGMuV6YBRGUK7RbLqVrSdI0TNlDXnySVQYSCrs94d7AroKlyotHYvSnrRQQHW6uGCMIznkYdQxiEpeea4s6Y4GDtpqz7TT/GcruwACORKUSgF9oseqwu0cGGp5c9wRxFUZot2tbRw/Oz7WlMqN/Fa2xk8+8QhNLu2rPOSGYT1FTfS0L+Vb5xVEoJrpCFkaCuqhKviqEaN6hOuY6nlwjDRIFNAnPXSAezpamH+qY2gEfy/zWwa4lGHlQe1bep9Ou9OlFDUM4pINn5WUdw7Vy0l3NB44H4iwRbpHQH8t/VU2NtIbSXkuG1L3nDxKXi70XeYVRn/cFZKT7sp4mOPRCK/qwrRtb7wPnNeRR1XfqYeO/rpuFOLsNc8R1HntTifV8ZjGQ76tk/pVktWct0YDa81gyXZc6VANF/Kfg3cOmVOX+mdUEUT+kQC6J8HJFjWM0a/tpfMaAOhFf9ygwhHQ4zX8ynlvudj3oSsIlinOMiuHgln8Nj5HtPjKFW+uBEZXKCmDZJnrPsqyCYkCGvuJSnEs7BA9EQJQVIqF8OcMawVfMjOFJiYV8d5CseYk3WhscCz0MGip4ntamjzpC0pJIxlkeHwXQ67sFxmH612cM1U4eA6YgeBFpVrQsIptewPD1iE1XPA7LfOCoXLyFZ/vdMhCRYbVuSEDxzbxmYyOthcWF7wPtMRVGeK5ZTkQyq/gIWydcvrBSMzFFxyUuCUk182GRY8/F4y8zZAeJD0ZNQjY12lGBfhu6CfG5SMeZUuJywbo3x+floeQmRs1eVz1RsM2O9uFQaPhPM7za4WM6R2T1105yhZArNEqvSaUe14a2ZXDkvfl0tAg//g2n6xQyKMpC3d8fCtppkmZnFOdW9IUOyRoECtQcV7goepe/kkapdKdZX9sq8wD1/mM267UMOD7MoNMdRi3zZL/ValT3imnpAvltdVq7qoAprqkLAKq491BUlQANb2fZxkQWFWfOo+Kd6rzw+vQX/XyqRdwr29pa9T9ldcVRztnXkeEjvKeyvWmiK/n6+Cs82F6j+eCbgQ8xSCG+HGf3k/dMDXHKRet4nxMGBKyzOPGgyxbOY9nPkclvTGgjwsI8Zkw6HnaoDpz7D+XBPEb+07abXc6DuY4MdNpkrcWkt85H9SvxTq6lIB1zNM19HPfcrHL8zShV8AoExz1xv13PRs3rzFpvVwVZLRJJUsCsA0F99g/vYaAropKBZb909coABREjTxwEqn41VjA/VQ49EyUAbUvYA56GDQcxmvyUIQp3ByfT+AkE0QlQVo7U+cBRcMFz8C2LQV0zrPTF54lvDCEXSWpj+COflOBlypGRFgaqRY3lR4VB+/TNTzSiIob1ywuLRb72F3B5IpbCmjTjDrnn3arCOH5dbnQQuGhZ8UCxYFCFDSsvK0MuBR0BRTla5UNzqEDly8ZpZ2szkOx0lM2MBgadIUF42mQ94bc/yHzAAAgAElEQVQ36rbV7XjYmjygQkzDKvJrlBX2G9Y6lQJpAYAv5jx6Ih6tS/txC3njvtrcKHkBUQA3XSQa5Io+Kxflfypw8n6UTZVnNRA5DvKBRlnoqfG7Ysyvse1NdcWEMcMwLbwh+SOtqJw9ihGMGBqp7n3n9vXZUf7duMyGFY3JxHNMEB1H2ZS/qGfK9G76LiVs0UPXe9kH5ffIx/6EHC5XfUt9yOs1bD4J6OlYZiw5MHJCg4s6QfmCOozj8oOd+oNi37XyDftPHmIfqGfYD9CzcJCwayY7I3wWDQWOSfULjMlGE2cBjNzw1hKs6RS6tD7PfjP5mCVZ8f08dgFluaBskL8xBjpkCuj4Hnq9k5OGAeiUM95DfUt9qp69ziPHXsjled//uj099L8uoHvHpAA+BwtiomOe5SmAFJUVrUMlkjJJkRUgXE8FrQChnqu2oZPgllq2kqJVNw1wyShqFVM4ODkEdII/oxJ9MFEu2xc9RI6B/aDHyzE5ALCvLGYdDpnBM7BPNwJ6QT8cioLzvnNhDB077kU/edIYFZwCHb5rt1q7EiYpTPidhWl4vwIWvpudm9ulMJXWyn8R2DGO2YV5n3kCGMCStKMS6GxvuwC1Gs2JwzpwH7zmOCYqRvaDQqWC5I0i3IqVMHjpXPvKhkJWBy6oXgjFazanNTtft/PIVdW25XCaMiNCFa3yFdmdCst5y9tOOcfkG9LPDZBc/3psAZrPf5FDEsAcbUyscUpGegFaGu7LoWOnawZBLhnpOIr5ysqXz1KDSg2cMnAojJTvEdB3OR6ZZwAoEcyUz2iQqsHKfvrctiaPPybvsT2G3MlDKgcA9NTW5KEbOs+RbqLmiuz+aYBOOk/eM1lmF+exR2NE+ZyeN/uPcVF/4TzvBCi7a3lQL8Y6CKovHRiRGMsypxkTcA31NfkveuHgD3zH5+MejbyRd1malro3Avrs3KyXn4ah3e+lqnO4Bs/G/+52p6jEmXYVpTKrBPo57AISQFc8UZqBD3SLHvqqgM5IqgI6ZZb3aqSK49gF6Of/wCV/LUCPCketffdgYMXmsDuvdYHIlk+Zh16mxBT0J8DTcyIm94HSIlbB0O+UgTkBUYlTiURDQIFNvQvtkxoMmARdkyJQpolLa8jR61CGVqAnU9Lw8Ep7edsRBUWNHVyntdRVsJ0hvBb4yAGdli2VMftJIYkCQbphbGr8RMAGoFO5a994/wQgsSRoDhmjT5oUpIqG453Btjws36DIRU4YUaWKkNj62rrTAbzWaredDG5o5ggRhZSKmv1U4ecYlc5+6ij4D4BeJKqMw5j42Y1WhBdxCEb2aMlDQN4usswzEEZAL/pZsk9eZWSX8RkOz5kwWPL6XMGjGaTJG6zJwM8qF65g/Mbs0eekKM4l+RjXsU9UxCpzcR75m8oiAZ38r3RXoKKHrP1VPmf/tX29FhGGMkBjGwR0NTb0fWsmnXVAOYn0UnkoeKSY7+TBERA5xijLqk8m3xclVaZmyUe67XqWeOjRsMG13IWB5xB0uAwAQE+0myxhqnJeZkwUcwL5CCeI4XrqaryyTRqmHA+dFFbyJKCrHgNtoT/IV9QLnFt8PzM3W1TEg3EPwxxOJpcBuKXQzyLnvElWOvQbAZ16LtIc9+E3zbPAZ3rmeGWEg4COvpH3MQdcrtBIqeIGebJywQ++/q+1hs7OF8yga1rVJNh7ATrCoNMZNrLD5DGnzkwB0El0epsqYBGAJwRbDsmgZQXiEYxVsSjgqtEQFQMVMr0UgiK34SAhrtPBaWPjwiqkp05WmYC4csiJhR42neKl08Kmt6kCge+wfg5Axx+FhmEierhREZE+DkxgVtmHS7rzGoYsY8je+xFOEAL9SG8HD55GlCeqTKljjZDC4oKbwc9BrFoxAD6iFDyUppnPx3bwh4eVk4Ki4lWjgMKigONdQsgUhYUyoLvQZwXJM41xWaEg0Ke895VjAaCTbzhHqlhp1auMTPyOfIBMfzf0chldzhmBsQibyrnjpPFuKRt/o/IdDQ7KgSpMnX/+rjKiYKx8pUaAKvWoG3gPe0hAj2Co/SZ9o1Hh7cjBNLwnGhZRTygfptK346SnqG90XPobgTDJxbiwVaQPeSLqgETTBBRa+jPySWE8huUWjqmf1+B1bpUfdI4JMgroSU+lpGDOjY6Ty3Zx2YJ80u10JkPdkkzKZyoQKx3QNvqk3jt1CHUvDctpHro6JH5NinukQ08qFWvjrAwp5uLyhLHmHRb1xjgptMzoV71CWaYTAyCHruUr54C04tzjGgA6o6WUj4hJ3v8L3/qGPQF9L2GPv/kECOO4B5NmoDhzlgzLkDtCtoVwhmP8ImPpdYVwciOehJtJGFUk8Ts+i8Qlo5CIJCpPI1NPWa8lUJUpDX5HoKQVxhD8YA9ApyLWbVfKHIWHm9eAymiD6wnOKnAFQ3hRmL4npRE88cr1ymgVq2AVSgzhJjnQhZZzIQTZyqb3rMYLNBFS2SIgqGc8jf+oVGfyaXAcg9OcHr6NDIlnWznkDmsduyqoZH0Nvdf3hJjXAnSCugKFb9tr1dI6tKyhs9hPwWNQUnnPr38n+2ZZ6W0a/2ilsghukCtsGSz6lNdq1XijgmNojmE78oAaIREM8FnBLc4/ftM1SjcocsY95VyNFNJYQVnlkjRWhRUNUg19+/Ny2Jrt6bPxXusEsH3OC35H5IT3KjDHaI/yh8o/dmpom6QRx6WAouNKbbIgD9XkJCgSGFWPqVGC+gPprIDJHCidRwV0jnNCpvIuG51b6grOPz+r/kLfdna6voS11/HRcZcM+APf0XDf2tyciPCpQRj7q/On76c5TNTNe3noRc6XEKWssAtpyhwV0iY6PWqkqk5m2JzyiD5BFhFhxS4hXdqIXvheIXfyaTFGALoKAzuuwjdNqRZKIV/wPwLo0UOPkxatECWSExW1dnLIh2ARJ3vamCjwCj5UQBREALoCDAnH75jFqG1MCt24MhoFgpmgAHTsw1brOD6fExYVlc+ZT8DkljsKJl+1f1RYuM0Fx09MS0eY4q8suYQMq0qMzOwV4ryOAAt8pFOv1PjhPvaY1OS8MhxZA0lboXRsjCZM4z+MfKY9k7yUVB1lnAOBECGyr3MWKUxvgLuXGs2A6ltS/jsAXT0zgsmgirMIJOSuIcxs7ReFIvKkMRSPj6l85FihR2CncKuS1vdqaLCELunvRrONfGsh5xYAoAbbSNYwC97Jh4ZQLzgoiNHm/e6nRCjQlLJCZaVKOYJR1DUKuDoWGrSsb0A+pKFN3ZNiMmNAUy+RfM5rVS9wLrGGrH+UP74y5EtQU/n0CFc+C2CaQRb7S9okWUxyp4dLsf9sR/Xd7ja4N3xy/Mof5IVIIz4XESo+t8xLp/5Av6i/xrzU9eOVcR4CPWAFV/CIeujUMbyGzoPSlE4EdZUCZtQDNHjoodN44fPRX4bcyzx0fKcREIbVnX5ZdlEr3e/NJ6PRQ6cOVF2lxj7ngN8xikgZwe/cXcQKiOpMkncZQWBSHGWNtNgF6Bf9jTfu6aGrQilTrLpG5r+HkLsPaA8P3bcu5D8Vfn5H5omCyt8J6PQMIhhoLWUKpT5LKxnhXmUoEI/edBRoKr/X8tCZ1IH+4lrcR0BHxBlLmtpnDU3hWq5BkyHIxC58taqHkhkVUcEksNJDp0BG6w8Kn16ienG4HrTwNaJwpCrH4qVvcdpU9jRUkZDxsG2Fyh/PIY29ryh9WcHxncnLIROrMUn+irzn95tZcXwsbJtaSmbxZQCsWXn+Rtqah6d7eEy2rXko3KvtJQ9dASUahxHM/XqsgQ93bJC3rWl1J9LCw3O5VsCEwsheFSul8Xqdw7IxK43xHnkBCqguf1zDHuHM8pyUB+DNx3Gisp8bP4ie7PSKrUtU6H7aU06ucw+cYfp8EhQVsYNdczegU6FGMNLxUAZZmIeAQ6VMPnGjIW9rKuNhRkdUptX4pSJXI5v98DlFtTMJ82rEANdB2RKEFYDYPyxXRUNBoxq4jmPCc0ibpKB5jsB4KTECOu+NYJ7aHB8fq20qj1B+y+jj8ihlc8sAnfomAnryMFNSHF7pYXKLGT57ImrOoaHuU9DCNUyaRZ9V/xLAuO2OdCCf6BxTR8TIIo0xNY6ic4bDhQojDkc55wS9wjGRPeHQEzQ0iyibFKGJ/I45Iv9xPPhunFSY5l9LGuN36mi0RXzCd/yvoL4L0M9+84VF6Vc8PA6+UExhnZcEJQgUYJzXHnziGA7jFilZZ+EJXQroUeAJHCSuEoxCvtPvZh029g6V+UE8MJZaY7Q0dY9nucCMkz2UgbSfmnRBWqniUYal0cFJ89Kn9YYrXQVqjpvMwLYVDDlXsPIAZFQ2yjBkIg8151wFgiuVC6t0kTHIROg36LO6uurDVUXHuXaAQIZ8zvLkdZGPdNwETb/WKu6hazEUnWO+H+ccpGzawsKHZ5/rHEPwsYUE41hfX7dqvWZLS0u2iZCeG5UoE5yiB7iGxXDgoczOzBgKeHC8rC+9uLjo11144YX2rW99y3kIte3xTAd08HfdrDdM+9qZZZ4OTkheEyx8jBN9eenFF23//v0+F9/8xl/a4SNHrJPDllS85FX0BdfpLgMFJyoW36aXw6bIuD3x6glfYrjk9a+3V0++mmqlIwEVZZRYwESLZeQkIGblOx+y1nulakuLi/bqiRO+roj3oB/CpEg0PHT4kJ1ZW7V9+/e7oltZWfH+gkaYI5TdJS8vLy97+zBAMUYc+kPjtRiLVIzD/aAB50KNLTyzWNrJB1tM88BSSDoZi+g7Q72cH+4/jrqnTN5VkbJ95o8o0PA95YB0V+88ySE92BTtoP6IjkcBLrKFKumrVAQDNe2p39gGHQB+VrBWWmLJgeBL3aFOjJ5WiDYKvTEcesg9RQDGWe5q+KoRoDqc7fN5kdaqi+kQpXbGxx9jHvGfdGO72j7ngXxGnsLzPdGst+M6gyFvn1M4GLk6I4xlx4h80hl1JO6nE1DntreS0ui4jvxbyF7WDeQlZPnjvTpaOv/kWzVEFNh5XgZxu6KArhOtHVDrlsqchKMFUTCxroPngjIaGi4s0Bz21Cx3FSq+dytSwrhkegpUb4DTkJKyit4NGZTZhfS+STwaIwoiEdijZcv2+apZsPyOjAcia4RBLdDkQQ6t3kJhgvSngK1MX2ZhFhOIrWdZQdMbV4sV13HNygEmGzcYJwUizjuFFs9lyC16Lj7fKL2KTNc8z2VGET0cWuakp/MXvEDWg5ZqWeQx8lSRcyBr/S7g+aSw+Vy8AmDhwD4/byurq/b888/bkSNHXGERGDFmXIP/pMva2pqDEQHn3HPP9fu++tWvOvDgeQB8lrMtQsq1qm32tgpAd6CR9XgYKgC+88491/7qm9/0Z1zyukvsP/zJn9gFF1xgALlTK2e8MA7nkGvc5Hn0icKvwOS/W8X2LS7Z5saG1xuAcQfDgNUX9bx6ALrPYTa43cjJ+/aLrUuOQOODhnwsbpT07MILLrA//uM/trf+4A/aTnfH1tfWfMthbzTO1qWSpULC46AfYMycPHnS/8M4ItBhvjjHaqyQV/gb+WrCGMw6wUvPSmGiCBwqv5QvPt/p6ltHx38KLjSy+WsZoHMNPT5D7ykDrPR72gHB0rHUuQQvnW81BqhndA19/N3YmFS9oTJFuuIVBi3pR51AowftU345Z+gbdV4E9Ei7OH+kic5J2uo9mRTIsfB6nX/OCeeZnnvZM3itGo50BiBnSEaDfGP7GHQEInbOG27U5uW7NIhUsCpX9ku6K0XCfK5k8iOdo6E2wRfukGAbazLIXH+Ec+v5PMVdGgDU50rPAtAphHywMpcyQFTaMaTDBCl/XiWdR+xb1PI6a2FBZeBnVasJqZLEOgWSCTDI4fH+EGGLRNIyw4OK0pk3h/cV4Ck8ej/HPk1Ilchc4yDzkI5kIo0CRE/Vi/PXm04b/JUpcdzDZymjY54QSvZ7ctEKraKEa9Uy9dApawLn0L+HVsNpVCoYNKaicad0QZY22td1LNxH5U4Ln3RRJeWFJXppHzi9NLVEqUS0+hTuL7yzfB48BA18yINoEFWAIgJQAbh3ul2nBeZitj3jCgRe/Nr6mu0/eNCXDBhpAZB//etfd8BF38Erp0+fdvBlGVTsbcVv8E7n9y9af5TPAy8827ScAHqj/Y31dVtcWLTDhw7Z1772Nfsbb32rvfzyy/bc88/buRecPyEbCt4cqxpc5AGnmVVsa3XdawEge9/H2Gr6mjnAc2nfsvWhNJi0R8MLBiArZXnpzaobIj43EobGdwtzc74XF+N93cUX27e/9W0fz+svucT+65//uZ130YX28olXnE4HDhxwGsNAwjigLL2ARgZu0BDfY56w8wAePIylGI5UXqVMKAhP8FAzFT+iTKsMgVb4XnWahs8d8KSwzDRgobxzbvCZPIgIiwKPyoYazYyMUWmnCGMyRvT42SKkywhPPiNB+z3WFbW8rSztJZ9Q7NnB0epkHN+E/qomvcBnKqDgeoat+WzQlzoPofY0L9OPD1WHRsHX++CHhY334O/6PQOc0p36QTFJDYX4Pa6f8Kxz3RNPSOv1bG5h3nWFV3TMgI72/NAa0CZHTricxjKxxBqtdKh9m8YTKsteu4JRxhwViPPP8ZD+0bjn/BbYeM73XTSKFjAVuYbClBlUaAhYhTDkkfiE5UpIGDSUpgKyr6vT0tF7RCIikJAYFAqfLKnlHq0jKj+fICmIQCHHd7pGrKDOMRKoCkMkFG+hwaCArmBKRUTQovWb6FO1/qgyEbJWg4AgpJNIA6T4TpLZdGkBz6GFzrFQQOkN+ffZyoxhT9II9CF/lDEsvEKEnejtqyfM5Q5VNmzbAT8LjAK6WqLsL/qA/nF87CtD3AAYAOehQ4dcgZ945RX3/s86etROnzzl68zwRNzSxpnCPOCjXrOTK2fs8NEj9sorr3g4/IUXXrBLL73UQZ1HB8PDBEgB1HANvHm0VW817czWqnupvowjoTgeroAcAnjQAC4YFghxnjhxwmXh4kteZy+9esJlg8tA6h3hO0bAyrwtAPrR/Qetu7VtJ1591Q4dPmwbmxsO6PBcX3zpJTtw6KCDOpMGsRTBMLwr0ywbPDXLlepwlKp3WcUO7t9vWxubhu1FiDYsLy3ZkcOH7eUXX7KZ+Tk7vbZq7dkZHx8UI6IimM93vOMddu2119pya9nbrlvdrr/zeh/PqVOnPAJCT089xOihoD+MGNHAo+LHZ+wD14Qh5SX8jj6RdqpPqEswxmjERlBWQOe1XPKLgB49KurHaHSk6FAy1vVwlwioLJwSAT2NJZWGRulo6gV1VtBHLjlE/qEs86S0aAgpgKDtaYCe9GMCdLahhgWXHKlPJnAk18Ggcal95BygXzSGaEhxrJSZvQCdxqHqZ7wnz2AfuussKdFMT9yXY2Q7M6vHcUkNcoRdQtFDV4dQdSY968LAzIWmuNedBiAxQ8Fc71Us2hVyR+lXKmyChAImiRcBvVCq2TIkGBZALWvo/z2AHgWClqMObmyhVg2lX3XbRAR1TigBHb+TufBbPN5PmQb36O9qdWk/1VBR4Y/hFtK5mHAYJAajZPLoSAXeaJGRQQrhkchDDNeW9YvzyOdgjZcKU5ckqGR12572n/MBWjIRBn2CcOBerlfhfVSIpDHbUwHgczk+vKIPBHS0R6WN+7BLAtY1xoG/hfl5m5uds53tjq2cOWPbG5v2Yz/6d+1dP/1Oe8OFr/f14c3OhrNMcwZFZur27huu8Hk+ePCgnTlzxsEbf/v27fN277n7HmtZ2l7ZsY4dP37cPWBUeTv3dedPhtwzEPrFOQkNz4Fh8eTDT1rTGrZjO9a0pr3rhndbpdXwPAR6QuiHRjsw9milkw9rI7P1V09bs1Y3rPffe++91rYZVzA71rM7P/Rez8IGnPu56fTQqUhhaGdvxJUIQvA5CQhAB4W2trJiy4tLdu7Z59g3vv51O+fssw0HWtz9L+6293/4A7bd27GN7S1X6OgDvG8oGdAQHjiWL+Chf/pjn7Zt27YPfOgDPlaMEwYSoy80QDnv1C8EdPKK6ijnm3oCNXphEZhoBFChk+8JQAA0BSDVc+xTNDKVf5nlrs5AoQtzlExlljohefgpfM3SqeyjygANPCr5SWBO29Z4QA2VPp6ja8wKtuxb0Sc/wjhFyHScKn9Ke+rRJOvdHPUs99Dd4JKkOBobhWGFKn+5sFHUcwrSGsFhyJw6kn0jzSK4KzjyN9IJEU4Y7XRCYPjDEQCg4/lOo5wISr7yiHIqrZiSkf1wnvHx4hybetqkK4066kRfr8cyYi6uUwboOg9lNNrloaOwjA6UHhRDStEzJSOUeWvecal6BQXi4Pk9htwVMJS5+L0CFJlQS7/yOhUobpvA9WQGFSoaLNGKV0GKAq9GAw0GFRQqEbSjWfYEyUJwkWDUTQoXf6S59kknsRAEWVfFljNkauIeTC6TSKJFH40Rnz9kyQpARmUX6a305fNwP70VjptjwfesNKU8xt9dSMLhIWyTAorxQOj4LAifziW+d5BHgh0yvvsDH9Nce8aWFxbt13/5V61lDT9mNuUF439aI4Mp2HHqV+3M1hm75pprPNSOccKLhhcOb/KZJ56xnvXcy8R9l111mYPX/L4lO7V+xvrIc0fFMQm5sxQswswArofvfsiNgbrVHNRvvPNGG9Wq1h0NCkDHmGkckZZRYSkvAtDPWj5g3Y0tX0J4+pHPWi/1xhrWtHff9B5bXF5KCgc8BkBnuWCAPMJ9zFHJ5SxZ0xrePxTO/uVle+5b37bF+QVbXly0X/6lX7Z9rWUbWN+uuvEaqzTrXk8fNKNixHzBYwfvf/vb33aQ/8QnPmGL1UV7+1Vv91A8oh74A20oa5APXTaiYUNlquCM987zuWwxvR7lYdBKvUsCMV5JR0RMCHjq+fM5VL4Edyp6GsG6bY08rvrH12Z5zGc4GAgFWRTQtX3KPe+lTqDhktpI4WTue+Q9HCfBjDpcjRX20WupS+2AqG/UC6ZxxZA7AF099Aim5GcCqIa+nb5I5kVSYzjPXOnI/qh+jtgQ242YxbFy3vWZ4FHlOfB8YRxmmQDI8zwGb5tr6qhzgCWfvO1WeZA8i+/IS+AFOl3OPzlCqYCuvE6jRY0VlX98z74Wuhrb1grlLIcQkJHI0GyITEKiRqahh+6/V/M+SZe+cbKGC1CeRG7ULwNzCpEaDwRDMiEqxSU7YpwUF9+DkPgjoNNoYTgsMjGfrcpAr1GG0RwCCpICOj1cTo6u9VVqNTu9uu5MzXup3PgMCg+ZhXRnf7a7HS9nqh4s3jMzHLSjMJB2pA9CRx6KDn9sg0paDQk1ZooCDCGhTemvHrUCPhUyMvQpENGAQN/h7QEQGD7kOjb5E8/HNQ4S8wt28sSrtrG6Zj/yt/5nu+Ldl9tbLnmzDUc921rfSJ7s3EJx5OJmd9u6NbNmfaagwN/7qb9n55xzjgshvHWA+v2fuN+2Blv+XbvStqtvutrp3Ud2bxuvk2voPNSBYfe11VX74ue+aA1reNvX35ZCz8+/+F07dO7Z/pwyDxN0pPGpSpnzCUAfrm/b0uy8z/dDn3rYAR2QDkC//o4bfTkEYI4okCfE0SvKRjbk0LP/SwAdRlJna8urZS0tLNonP3q302lzsGELtXm76b03W3fY9/K1mAf0l3kq2AmAdXJ46I/c84ht2IYdO3bMLrnkEvuLv/gLny9Gd6iwCKyqgMl7vCYqTZYtJtBSH4FuvJZ8RSeA1+D3+dm5IulQZYztUleoEYD35D9WWSwDM/aZyZd4li73IeSelPI4wlAAbQYJGiWqZ8kLCLmn+8v5R4FA5Xbie3igsnZMunH8jBxRdtEPTYpLfRkfAc3+kx7RYdK5dXyAQSaArveT5lHn8Ro8Ww0cHZfKC7FLAZ08gToKnvib8cH1ZU5US974yL12j3joOR/Mas9LsHSg1NhgG/wNcz+xJFmrpxocOdNd9SzHwqRk6tQoK8STMaC/7dI9AV0VsloPyqyF1ZBPbtJJgQeJsASBntdSiXuYQ/ZCKhiwDR2oWsgIt1XrqZZwAVLMfs1Jd0x+wH0ariFj8sQiKkm0SWEtA3QFRxAOYKMKQ5UFLVP1GmggeRuNuq2sbezy0GnI4H5dZ1Qm9fAN1t9G45A0Q1MMd1OBsR+7LHRkIcNDEeVB0FchUNpOKIZR8ihVEev42V5hfMle70Kwp4SsijXKTsc9dLTDLHPc65nvtZpv+4LRhP3s22sbVhkM7S1vfJNdfcWV9v1vfIsfbVorCnw6R1l/2LdGFXvSqwZTDz7OWnfNFlqL1rWu3Xbbba6PsOZ9YN9++7Vf/VU7ML/fvwNY3njLTf6+h6JGM7DQB94uihb6+BFBQcIPllKGQ3vy/idQ8t361rNrr7vG531mYd7ObK5bZSYd7lEbjDzjH54xxmWNdPgOqy3iN4aHfc09n0XdHFWsVa37ksOn7r3PZuuzHkVY6a7aP/xHP2+bSOzj9TmnhYoN3w8RusilO4scg1zBL20rrFuv23UP/Zf+z39qZy+f5coPHvrVN14LBkrFVfIxmDy0AgZLe2bGNrY27ckHnrQrb77K5/HUyZNOUxgQ+B00RB5GmdFNI4HgED1QnNmuIExgAj0Zhlclj7lRgxnXsY4BZUTBgmBE/lc59+cgryPvJVdFq23iuWURCPBvo5GMaV1Dj23hd/ab86Z9TOdB5GN5s47TELk6ZAo2hVFYrU0AlRocHL/KNCMTuD8VKeJe+kmHin0kzTiHE4BfrRiOEC0OB8oXKQaoI8mQNTEAdO12xkmJqh+VZyKgF3hVSZUEwX9+rgN0CowE1HSHPGdDF8lxBHSfWyn1iy2i+M13lzRTpJSGG40NAjo+K6DjsCjWeKDhrliBfjIiSd5WbECftzbTclcB6Be8LYXclYhqDYKgF9sAACAASURBVHAyyywEH1wlbU3BdaxCNdGpUJJVGd8VWQXrFuM95Ox4HBgFV393xVlFyn9aBwJh8UyGiRi+1DU2BReErGBgch8nLW+1KnXb1q4+iQDRm9LENIaDlZmV1tjHjG1fWoxHJ4dGCBNbqBio2NCftKQxzlIlU5IO3H+uQFxEG6CE3SIdJw3iOoag8PyywjJq6brCyueRUynilXSmUULPjcsOVFSuFPPhAyqoNL6UgVV5O19i29hOx44cPmLdlXVrDM22Tq3Yl57+vIOOV7DLoXWA9nW33ehAiPA0trq1Gi17+L6HPERdMZRwBegO7bpbrrPzzjnHXnjuOzaHax540JqVVADp1NppB8q17U3bGQ2tNtu02Vbbtk6ctrMPHvaEuZNrK3bW6y+yE6dP+T2tSs1mBhV/dUPBhtZtVGzbBtZcnLNXvvuiXbBwwBo7Q1toz9jplRWrLc5aba6d2ul0rTWs2IHFZc+4b87N2Naobx14xsOBHdp/wE6++LJ9+elnrenmi1l30LW73v8+D4d/6/nn7MBRJMxtGpL0Xn7pJTvn6Fm+9r/S27RRHceu1ieOsURqCv7PzczaKy+8ZPsWlu3JBx631Y3TbtygjR/7+z9uC4f2+5nuZx087Ml5g+6O7wiAogNvdwY9O3T0iG8jRHgdyyBba+u2ODdvjXbTuvWhbQ8mq9ep/GmkSYGFoUuv5Z+PzeR9VI7UBypTNHIpS1wyo0xgflTH0ENXGaYBSxmLDofKAXUQ+x7X0JFfUKNBleuAFLIhRwnT0KaTQXBLS1pYj09brtgO9awuGURAh2fMJUkaT3wO7ledG40Z/OYFZRwMJ/EjOh5KH+1DynJPEaKoU6gnMU90yvCdLl/43Ehhl6g7OZcK7gqcGGunhzomKXrs/cxVEh3v/DTGjC15WYJJlDSIoPuYqU/eSkZaMrSIGdRjGjni6W2cK/aT9GKf6KgpX3j7MKq63aKuvNPjvLe9rkiK4w1lAM/vtHFnbNRDljVcgiknKHrO7LQz6AjrdPWJM3mVAOyPWnl4XsF08O4qAwc0ElMBXTOEKZi6JpUqLY3PuyXDUDFQcJUhOX6O3YUoh2K4BkhAIzOqMlDmScdvpuQKpUtULlpsxC1IOVVMQ/KkQYwsREYv5oRVzPL2N1btoiDj2Vo4RxnNlRYYKO+D57h4L/mFITtaqTo2GixkcjfwwtnwqnCpKArFVatav1bxQiczw6oN1rfsb//A2+wXf/4XDDXeYbAhB/U9N1xj1dmWnVpbsfnlJQebo0eP2trpFat0B/bkI0/4sWlb1nUDAAlrt9x1zNooOlNt2P2/e68D2NrGms3PL9pdP/t++4u/+kv7/S/9KzvRPW1LrXlb9rvMrrv+Ols4fMA26yN7ZfW0Kwk84/F77re5bBQAyG/4wB22PurZ+k7HLr3wYvvkL/66eeB/e8es3bTjP/NeO7W9Yfd8+lM2ZzOG1Lj1tTO2b3Gf3Xj7Lfbi2mk7dN7Zdmp1xT2s5facPfix+2zl9Ak7sLRszVrT7vrg++zEmVP25GNPexQiJct1bcZadvmV77LmXNs2Kl0b1scGdSHfHjEw99BThKHiGQTwzUfDgTWrDadVrlNol737p+zQ8n6/ZnVlxb7w7JeygWR2ZmfNoxJzlVn44/bB977Pvv61P7cDRw/ZaKlpHcQ9Mg/SA1QFz4gT+qaet0cQkFQmgM5raJyrLCj/KC8X3k2oEgY+gxGiuk8dHyruqLM0IkZeZT8oH0lWq6nwkBw7G3lcjQfqPuo40oLtsy013vUsCAV7n+dcFniXkZ2LuLBtNaSihw4PM0Ff+ou6hn1THVjQM58WSYME3xMoqfvpKJUtSfkzc92Esrb5XZmx4P2q5SqSlVzHJJd7TUDrNa0LUIaM+YEtebSux+DQZUAnvlDPkXYcawR05aOIb8pPnGuNtBR04t54PcIYgK6NsiFOQGTWOHE8JL7wFnOIiQPgAMuYDYCO3bQ88UgFh+3QytbJKZ4FhQ6fKgM6r6VlFDPYCXhjDwATmcJ2u8AiMyfDVyoknACu/SigM2RFxod3zb8JMM/RDXjp9NBVGNgnVgsj+Cmg431cY+cY2RbBUi1Des9gUITcudeSXjGZswhBhRO6yFAEdK09oMKvdFXDjkyK33WOdhkMKC2a942q0uX8g3bthTl7/tvP2aUXXOyA/tF/9it2/uGzHYCTx2129S3Xm7UaNrdvyU6vrngoHGu4z3/z23b+obMMJ049+ODDDuqXH7vCvdittQ0b7fQSUN53v800W9aoYT3a7H+77O325S/+gZ3qrth8a9m2Bxu2OKpbtZsS+N5x5eXWm21Ya2k+VVB7+VX7o6e/ZKO8Z7nSbNn/eu27bOGsQ/bKmVN2zv5Ddt8/+02rbXTtIDzdzpZdc+dxu/+xR2zb+jZvs1YZdm2u2sqQanb8I++3kxurHro/+eqrtm9m3p6492FDHAFxgI2tdbvjrrvswUcedijeso7X7F+ozztt8P+nrvxpG87VbFAblx/m3FoG9OqoYl949FkH9JH1rYIlnkrT1jZWrdKoW6U140bpsWPX29LsnD30yQe8jy+ceNEOHz5qq90NqzYb1q7M2GZ/w2pDs+XmvPfx9g/eaS9snbIujPK8F5oGt/IvKx3iGoYsQVeELB1UA6Crh678Qx2ir8zJUKNddZ5WmuM16hSUrXHSaKVXHfmaeg5JcfBwCegEHoIZjdlocPiYSyqTKQhyDDBI2P4uXZ7PN6ABonpKddFegE7go/7k2FV/8T3nuAAz5MjkLH32jc9hn3lPoXPzfm3qOd+GKoVptN+kE9vTcRLQ/RyLVHAvlX3NHjrHxaRer9UggE6HDss+fqZFyV5+NYgU0JUvYn9ptFHHaRa7YrPTGcstWP+XnRqFh65gquBFQNbflYAYDKwUdhjX6ZqRAroKjb8HJYdp7UWZaVr7yhDuyXliUm9PQB+DdwpLK2ERam+30xp4ZDb2h6FiKgEdO4AM41fvk960r7nU675lR62xYqAZ0H0tNHsGE79lJuVe7jJA51hUgZARKCDqGZCRKAxg0IW5+SLzkgplYp2/pLCNWry+nivbPDBm/DFMRA8ffWS7+jv3etOIiMKnClmNAp9XJNXY0F564UX7/kve6ID+1P2POFjAiwRtb77jNjuxdsYa87O20d322vPL+/alEqXtWWv2zF54/jsO9tiChfDwc88/Z29+w6W2vbaOA8vt0U99xmV+ZX3FuoO+7Vs+6MCO/9vowahnByuz7qHjDybc1e+7xUattD+4MTB75GP3WiPPaa9SsZt+9i7baVRs1KjZ1ulV+/K9j1lla9vXw0e1inUbdcPqIMLzyDLBprnN9RX3SFrzszaqteza9x3zMaJ8cq0/svs+/glbqmENfeiytTPC0azJCGFxTh/HxmnPOViYW7K3H3uXA7rKXELJkQHMZ5pte+r+J61nXZuztg1GOw7okFgYSyjuumN9u/6Gq+3I/oN2z7/4Xf89pUolGqHtzeGWG477GgvWH3StPjTrjvp2wwdutU41KURV5uwPwVNDzeieG8y5KAoBXa/B/TR21ZCOHiQVdtRNlHfqDzX4KdtoT0t7Un61DVXCKt9JF6U8jQjoEYDZl6gfKM9lHh51Eg0W6r4JXYtQv3jjkTb4HEPw0UMvtnHlzlGX8lmcA0YB2GfvX7XqVdq4j576TPUUIzd0ZJgExjnAaYlKnwiQ1DuqKwtAreG0wp4fruQ0LwH0Yikir6fTQ/c2c5SD29ZIYzpMeKaG3ZU2nGNNaov3Y8zcZ658VODVcOT1ITRKUbngfxpvW+MDlXHIGFHgSTgMBoCOPxKP617csqHMpJ66r1iMkn+uyjoCYPT68DwX9Ebddgao1ZzAosxDZ7/YX05sClclQCdDUGi1v2UhuwLU84k5npyXQ+GcIDK+CjzHxfu5nY9rSKQN28d1+E63VaiHjudpBEAtPwqizl+ZcsE+7uJEoZy0Rg8nJe6kSlwEXO0jGBoWLpUxx4z+c90LgK33E6C5xsTfY0htt/KbTLpBP5B41q+MrLO1bYuNtq+f/9Gzf2DD/o7zU73WsKtuvt6Wjx6yk+urttXr2r6DBzwR5xvf+IZddM75Vu8M7M1vvNS+/lfftFG9aoOK2QsvvmBvuPgS21hZtdlaw+7+2Mdt39xSsSYPkHrb3/khu+TNl/p6+R88+SXbXj1lZy0d8HsPnX2O/cQ1l9ncgbRl7cjSfrv3N37b9rXmfFhnupt258992F5aO+1JZVgf/4P7n7QWQmjdnlVmWrY22rFbPvheay/N29f+9M/s//39f2OA0RT0xnY7s8uOXeFeMjzV+mBk93/iHtvXRBZ/OnSjM9yx43fd4eVlsVf8X3/5/8qRi55v5VvZWbOrb7/R+lWp884KjjAJRhXbXNuwudaszQLYH3jctrsbnjPQsLr96N//cVu84Cw3hA4sLNnv/MZH7UB72bZ7mzbXmLO3X/4Op/fK2qob388+/oyH3GH6bK6v2vzCol1+1/XWrSUwL4uUwSAk/1DGCyM9e2cK6G6L5NoH0Ae6Zqo6TAFaAV91AeWPBnOZwmUy3y6DKEf4NMIYeRp6Cx6WVmzUfml0MAKV6qjokKhRz/GX3Q9m8gTMAMZ0bnS8vJ9zgGsg4wT0CDikI6MM0wCdHjrpp7qCulodJo2Aum7Olf7i+AodKx49vtPlSgiDH9y0B6AXoe58mFEEdBSW0cI4GLfyqS5BKxZFD5y8jzEXEdRazWs5RL3NsXk1SmxbRMW5zG+VC38oHZ9axpAETmWeXeAHywZbYTKgozPMfNZtKRHUvZMIuFfT3t5pgB4tNE6IJ5sA0PvdXR4676F3q4qCzJGEIIXc2bcouGqdqxWsY8GWHYInQQrX0oIkoCsQkla+ZaiW6mtPGDrisVNw+MwI6Lr2CBqqdeugJwytc1zQRM4/15C7Gkhl4Xo+iyeaqVeBPnB9Tz10NVSohGgwcF7VulUFqEzN9/D84KFjS9Vos2PDra49+8jT7qE7jQF6111hg0bVtgc9B+zWzIyHxbGtarC9Y7ODqlWH5t77obOP+ho7qq6tr6zaOUeO2mJ71n7+wx/xzOyF2QV/5rG7jtvSgf323IvfdUAGCH/5oafdQ9/ubNuo3XDA3h6lEHxvfcse+Z17rYqqUshIrTfshg/d4YlvG51tq3T79ulf/S07MrfsnR4O+3b1XcdtEz5wq2GtesOqm1176oFHbWXltC0t77dtG9lVt13vY3r1lRO2f27BPv/YZ62Vk+LWt9ft1ttv92z5F1552S64+CLvy+9+9GO2tb1hs42W7Yz6duXtNxQeusogFsIA6FhDP3rwiP3Hf/8f7F///r+0+dqM7fQ71qo37a6f/aD9+SvfsfbivFV2+g7q8NBnKi277th1nj2PbZUsDYyljS88/jnr9zo232jbibVTdstH3me98YGLRUEPDb3r3l0kaYI3Ycj2uqkmAQAdf5RtBfQI1vGzgpnKuBr30bMir/M18ik/43fuUimUcJbtpGsGOYw7XvLQSCH1TwRcGhqUb+pk1UvqPHBcqt+S0hsfWMS2VNbxDHxWp6YM0FV/Ky2os/YKucMhwBo6dVdsX8ekkUh+z+VaBfTC4cp6iLqV81gYLKwRUwLoPD61iByGkLz3F8mnWEYLJzWSFzk/E05QjtIRuBnRjU4To9yM8EbcdT2JPfPYRaYh94v/1njbmk4G31PJk4DKPCAQzpfmaV8YvAI6hI4hVd43AdyGSmypEtY0wXMrUJLO6AHTe+z2d2w4mp7lTmCJaxze6AgMO974r1YkQTqGRApGytuTsI+S16KNGBICoGNC1VMuGMtruaeN9GXeMwUiZrmrNwv6kBa06FXg8XucM51nCgn6WJYUR5pom2oUIeROz5wMHJcAKKzRQqYFHq1/NaTK+KIQ2IrZmfU1O3zgoFU6PZurNe2pTz/qgN7td31/9PH33Wm12bbV59qeQAbvHFsN9+/bZ69850U7Mrts2+sbtu/IIftvf/kNLxaDojFeoKa749vJPvvwk7bT61i70bYutp7deINvOTt49IgXVpmtN+2j//ifepEXKDeE3O/4hZ+1b7/8grcFQP/9R37PBp10+litPWM/ecN7rLow48VlVl46Yf/2mT+05shs9ZVXbX7/sl3z3lttddD1dnAAy3K9bfd//G4/7nRhYcnODLftH/zCzyejwsyWZ+bsyU89amdWT9qBpX1Ws5rdctettrK5bpd+35vtT//Ln9nKmRX7v3//39jQegYfG+H6d956pfWwoT3/kQ8J6GtnVm2+PWeNSs0+93Aylra7m5578dNXvceWLz7Xnnv5RWtZ1cPoKEXb7+746XRveMMbbHVj3Y1KVMu77+OftKoNbcYatrW+ZrMLC/bO269xQI9zToOY0Sl0j3KE915EaafnPFsG6ASeWDqXBi/HSXlVo59tEdCUNvE9l5gi/agnNMKgz0V7ftqaVydL8q+Ag/6rgY570z1pzZiGb9kaPvtSBqgThgWWrLx0bMqSx58CKvpA/RtllI4GksWY5a7t6vVl9HP64PkZ0NEWx1iAqNClzMDCdayjsRegUz8rDb2xaq4lHwA9lZROSXGFgVUC6NDbAPTiwKNQMY6GkPItx6H4QtyIc4trCOjKGzQUIYPbSNrUpLhL/vab/Tz0aX+vBeg4FAL7zKnECej47OuU8/MTa9RkdGdYq9rMTApDqlWln1Npw3FImwLuINZsWrfX9SSn6FHiM0P/IBQtIbWuU5v51K9sjUbg0qQE0qiwuJCljuxcKczAEBzpwH2E6oFPTA6qJQnx1ZrGe68Bno+A1NwEgjY8TXgt+E/lokqLbZWFvNAn3XdKesVta6Qfn0vhQ5YsBBLzoMssGtbSces8UIloBAPP4BjYXw077lIYOPyn3fKCMb21TZup1O3zjzzNHBf3pt91w5VWaTds6AmUQz/q87vf/a4XFFlqz1lvZdMWZmbtzMa6zS4t2OrmhqG+M7ZgzTZbVukN7IkHH/NnntlYscX5Zbvypmvco18+dMDDze1q3T77yYeKNfS1fseuuPUmO+d1F9qrr75qi80Ze/C3PmHt3LMt69vxD3/AznS3zOpVaw7MPn/3Q2Zb29Zsz9h2Z8tu+4cfsrXhjpeG7WxsWWWjY19+6vMOqCdXT9vc0n57x3XvtmGtYstLy/bqCy/Zv3z2y9byFXfzU+BuvvW41dst+6vnvm2ve8PrffvbE/c/6qvfqJ3XHfXsqjtvsp3q+JwF0piA3qwhuF6zdr1p9/7u3Qbsn8nJeZddf6VtzdZsdXvTFlozNt9sW3dt0w2kH/7hH7YPfehDtm/pgBsXm4NNW6jN2db2mu2fWfTkvdNba3bzR95rO9lDp2JDH2gkUv7VaGYkDIqM29ZwD3mHgAB+wu+qMBUsIogof7O9sqQy1ZWFLIjnRWOBijdGuMbAkk744pIjDd7YR7YRHQ6MtywCqDqE54nzuwn9W63Y+sZGEU1UQKeeZASQfaZepX730zKzAtN2aSApTdVpcd2bs9x1DZ3P0Igfx60REeboMDFyGqDTiCozWBBqxxp+WcidHnqxpFJUmcShLcnYQv9xBGvU/+ivGm8R0DkO9IljYxSKep38xyVVGnN4xfNc5zeafk4EAd35Bh46wTSCDhqDh0GwZpgAnaXniyMUAej0pMiMHAQNAjIrGQLP6O2gLGJKJYoWGIVGiUMC0Gp0QM+1qpURlBkU3LSPZDglKq6NIV9NSigzehCh8NBVPOc2F2sBnRgmpGAXzOX5B40J+qpljj4S0NE2D0rhmdI6TjKAWvoYDw9H4Bwqg6Mt7MnGHDGjnYxDukMhaF4Ahd6VbqPuYI5dBqpsOJf0wKmceS/nhHTgXBTWsFSeYy1zVRBUStAj8ADf9oNvtf/2n/7MFlsz9tRDj+akrLQH/cqbr7XaTMu2+zvWG6bazUim2sZWt2rTZisN98Y/cd8nrd2YsytuvtpwrvjqmTPu6XY3Nu2zjzyVc7yxRadu1xy/3mrtZird2u+5Z/q5+x4pAB2b3664A0CZ+KneH9nv3ffwRFLclXces1694mvbs5W6feWBJwxFYqAcoWDeefN1KeTerDuINjsDe/axz9poiBBl3aMAV9xyrecQuILpD+1zDz2FmnAOwKDN9bfe6HkDjZl2CvUPh/bYpx+2thexBayP7B3Hr3BAJ4gW0Zf+0Ia9gQHQN1c37MJzz7f7fvse2+qs21J7wdOBLr/xGusttGytu21L7VnrrG1Y06r2zKO/54VnaobiPakYD0D99vcet4/9xj+3w4vY3mbWtb7d9A/usudPvew7CzDXqJGPV5SGxZ5+1lHgnE+85lAjS+7uAgyuK+6RdBp3wlDG+SzKQXw2eZx1GiJ/8jngN41YqT4CDXHGfGd7uyggApmMToXKUzRCNIIRdV0EEgU917kouxQMETWalRb6PfUYxgWDxMsc5z81ZvCeSWVRr3lfwBt+7kNjYjeL8iLHRBqQlqS3eqeRTto+9bOOA+cQAtCxfc377cm0qAyH/BtsUxsvBaSKcWkFHde5kQjgzifGqRFGPGNf6YjxGk0c1vn0qFPescGoK/rF5Gqcj4AxYoeO18jv9YsiOIXRc9EPv9EBXa0GBQUmdajlQEWNDhLQNWSmoMH7CBRQGBRSAHqtlsxzTkYZsPMZZHYySaPVsiGiA+GkHxX6+F6JzX4i9EVLTI0a/M6QtTJq4aHnTHVtA33lWPmeoWx6wzrBrJJEY4kGBe/FxPHEKPWg0QauLbIwZf82+kOG19K0hRBIEiKSOqKwKbBCIZUBuve3XvccANBfhZz0IM00pMc+KL9xrGUCqUpIjbakkMxm5+fsv/znP7Mf+Zs/ZM9//Zv2/3zljzxtbGt7y+ZmFqxnI3s7tmdVzPYfPOBFdHCW91yzba1aw7ZOr9mjjz5qCwv7PNlspb9u8/UFu+n2G2xnq2Mz9YY9/fCT3hry5gHoV99ynXvOAHQUTwEQP3P/o5Y2lQGoxoAOurRGVXvm048WHjrqx7/nthutUxl6YZgZq9mXHnjcr/MwX2Vo77zletuqDBKgDzOgP/q0GZaXKjXPgL/q+HXWYw2G4cg++5knJwD9ultvdEMGUQxX3AHQEXK/7I5rfNuYKlH/MBjZqD+0g/sO2H/6k/9oF513gd1/z712YHbZBqOeF9r5X37yx61xZJ+1FuZs/eQZu/TiS+zjv/LbTn8AeNd27PIrr7ADBw/Y6VOnfWnk4U8+4EmLWKZY2V632/7Rz9h2NR3mg2NvUTsf4XkclIPSsQqoUZYR43OPJZR9Vn3CLGPKLHmdzyrTOwreBVJNeUOjVPUWwYPKWPk7AvoizuPe3p44g0GdIupalSnKN67TpFuCA8ePtjQpL8qSn0UeljuVHtS7CoYcC+U4bluLgK5jp8w7e6HKpZ8CiGjM+LQ4dbR0PDqn+p7b1jg20kl1Wtl8er9s6Fnu0wAdJV8LR2gKoPNwFtWZOj/MBcF3xBg6ueRtjodRB/SNThBxAfMM5wt/AHRfykGGfz5QqRTQ9SEkEIFaAYffuYXmJTjHFYqil6UWFhrFYBTQK9imIyH/KGBoSxmcYVsXFoR6XVmN135o3fI5GhKLk85Y0WC4+7QmFQoVQjyvSNjJa0xlld5IBwoVrUV+Jg2pJ6ZFNADimExVTOwP5otr9GTg6KHrGh/HX3gMlnIgKLD8Xuca99Oo0bBVAehiUHHMUfkweqA0pZCpwVgG6BifKiLSy8dpZnOLC7axtmadlXX7m2/5ATvxnRftsYcetpla20PugKr33HilHTxy2F7CcaL79nuJ1VGvb/VR1drNtt13z3326sYZa8/PIavDNkdbdsuxY75u3KxU7amHnsjbtPC0ml11Syp5CmMSSV9tq9mzDz5eADa858tvv8G6laRwsRTwxYeenAD0y26+1qu9IcKBLPcvfvrRAtD7laG9G2BcG/m2NpSUbW737dmHn/I1aCz+oQ0AOrxsn/vBsAB0gClog8p4qNQGw9f9ocHQHrv/oQkP/T3vvd662UNXQ9UPMRyMbGN13ZPiPOT+W3fnhEOE6If2wY982F7YWvHEvu76pj31yGM2U2vYcnvR2/vJy95uR88525aWl/1Y1c21dfujL/2hDQc966yu28L+ffb2W66w0WwquamJlOAZXSbTeS/4K69xKqDzOtUjBBI11snzqlSVb8mf6qiQv1XWIs7rfZTFafwL/YOz7LnLhHqFQAoaqOfPZxMkqQtpMKtxQQOb2253gXn20JnlTnpE40MNIJXfwjD3LycjrBHUOa80GmmkpLPEEb4e5wvoch3nTfU2nqHziDyK+Hs0/PYCdPQBa1SOEx7FSp542neeQuI+1lyVDiBPD91PKsRSXqjToUYPHCI6ogyfx2go6epef/bQOXbqYtzLIkeIZnlkKZ+MiNcJQCcBCOgaBtDSoQzHqcXmSRV525YyTRlj06ukx9qDhVFJyicCOT/TC+VE4hkFwNQbVoeXLl5xAVa5vm1ZyHmC4ZAYkQ9HiECkxgjfK/DivdcBDn9qoGCCMF4VTgoJ+kqBU6WD+zlB+J0CoddwDPTQlWmVwaeFvJxOo2SQMalDjQsqF65X0hChdY32fDeDHz60e8sR+8qknWhta1u8X5U2hbYsh4HzhLZ3hgNrVGt2cH7Jnvv6X/oWsa/83hftzNppW1pcto57ky07vX3Gjt9y3L3EU6+c8Czve+/+pDVbbWvNzlilUreT2yu2MLNst37wtrSuORhZf7tjT37m8QzoCUzfc+xqB3Rscet0Ow7YX3joCfe08UdA71jK3fDfP/PEBKC/65brHNAh8L6G/qmH/dVxtwaD4Jh1GmZ9VLiFh77dt88/9GSG6pR4d9Xx621QSYBu/aE9/RlUvEt70NHT6wHoqFvfbiX56g/s8fsfYu77ywAAIABJREFU9kx4xMVgDFzx/hsLQFceYulXrKUj5H7kwCH79V/6FTuyeNB6g661ay37iXf+pFUWZnxnwLmHj9pH/49fQ+1FD/lv7WzZ8dtvs5NnTvvhQe2Ztu9GePATn0qFb1ZS1b4rP3DMVnpbRb4NvA8oLuSG+Pp4Xo9UJU3949t2godO5chXlS/VW9NAQBUplSkjbgro0UhVFcBn4Ds17HcpChjUMGSwFzp70+pAcbeQRrVoJBBoOGexP7xHSzfvAvWKuUGvfwpGqsem6Tg/O3wKoKtxRb2sNIQx4YCadzlFw0fpz/EQBzheArrOu/YVdNoL0D1y5ccv5FA6kqQF0PG9GxkB0F1HZ0CP+9DV4MKSNZ4BPcyaAHpEMral8S9iFw0g8AT0CKMxkAvH5eGoOH614AdmuZN4tB7YKT0PezdDpjUQAjoZmB41n0kmJKAzdLyTAT0KoTICLXfei34VVgwKS2RPjcynFi2+08Il6kEWVjZq2wwnK/2wv7SU9zJUuAYVBZoKCBPmShsWlaxX0Rorq5VO0CQzkj6kJ4W+TNlFWjIpj2F+VQieoY79/PV0+IDeq0aPJvrhe84v7vV9nHo4gJTPxLWxMAKVqtIi3q8WuPLCLhojS3c0dA/97P2HbP/sgo06O9as1OyTd9/jK8VIhHv51Ct21oF8qMgwJbHxQFVUg2aRGGx+2rSO3XrH7ba5vmFHDh6yzsZmAeio+Y4d3gD0UbPmWeK+k2MPQMd4EUr/3P2PTAD6Fbff5CF3yEJrYPbMvQ9bPVdjwYEp77nzmG3XzXpYI4eHvtW3z38GJVhTIqcD+i3XeZSAHvqTDz4+Aejw0HE8axNRLCjOwdAe/xQ8dKxuJ0B/z/tusJ2c5a5GNYAc/886fNT+81f/1AH96QefsNMrr9qR5UNuedz1M++3l1ZPeaRs4/SKfeWZL3gt+bX1VVtcWHKj4kM/92GvzodQ+pc/9yU7dfqEnbX/sLf/yuop++A/+Tnr1kcO4tyxwX7AE9FtOxHUCehMKou8gudQ1+i95PMIWNEJ4edSMMpbTWMeSOTRGLWa7GMCdM3Sp+yj7YmlubwsSvmJ+TixXQV6ndcJ0PweAJ36gs8vjKmcM+Rnh8s+6Hgd+qkJs5hP0MSr/7Va2SEab7dV8EVf6QhxvJxH6giE3MvmnWN+LUCnh+7jyh46+IkeOubA2/YSt256pAx4rzqLxL6UKc95VqzjOGkU0LkpABn6ZnNzV7lcdZBokNKxwrOYPAz+R3QHwF4A+ut/5PuKNfSykDuZSr1KNFgwP5IH6uXbHjBovQ+N4jM72cNkZA99Gqi7F5yzvBkhIKCbb3vAM8bF9aOVF7M82XcyQbUGZkpZvrSsCZhu/eftFGVC4RYUDoSRPHVVCvgdioqArsBMwwQhHD4bbemaC75nJStnoLxujmsYqSjzAFRRcQwx2c8tzAzoWAfH7/4d1rbEK+Iauo9Vjg8kY3mWKJJrcqWvqBTjtiPlB45HFazOgYb71AAgXwEwsA8bB31snlqxuVrDTr/4ilUHI3vdhRfZfXffV1RI83uwvr296VvREBquNpo2qJqd2dqw+fklW9nZsGO3Hbe5hXk/8OXf/X//1veiYw09FXTJgH7z1Tasp8I2oNVeIXdPbhmYffbehyaS4q6662br5Q3zzb7Z5+972IHb19CrZpffecw6GdCrw5ED+rMPPWlVHINaqRriQkj4sxwdA1g/8cBjDujYPQLaXHf7jb5P33NN4GEg5H7fZ7y/9NDfddd11stOGoELtKpXav4f+9DhcWP54Xd+85/b/pmllEW/veGV+pqtOafLXXfeZp++516bqTVtbW3VZhfmPQkRlfXazVmXkN4Ixk/TTp08YQcWl6zabNqPXP4Ttu+cw558izV0yAu8dPAdM9yngQkUmuuUPeQ/ynUMl79WyJ1yR71CQCGflm2LUx2jgEIwHAPQ0Kv8sfQy5IuKG9eoc0XnQqOnKvvsX5S/aWDu34fCMiqH+rxpxoKCoNJHjSf0kToNehuATpDHclNyCFKULzqA/E4BTrHH25eEPO1/1Ee7aZ/W0D2xLXvoPOecgO7noLOwFq5DH3GME7fYeWJf8tQ18sB+qGNLfY05VkAnPbjUQFqz/1ySpGyS7zxCYZXdgP7Gv/P9RYoiw8l41QdMW1t34cBaQwmgqwKmhcJ1YHqD8NCrNRzykP6U+TgwtK1HzpHpnYCwbjGhIYtVvXRdQ1ZLrmBYXzoZn1amWfkThosAO60htNNo5TKX2fum5UjFgQmLIXe1vKGMcKIPJx+/8Xf0lzQjQ+C58Orxp1mRUaBUCSpIqsXt8ASQzoWBKDgETPJDTOagkYB+YskBoXu9l+1x3pXZaRSQhjSelF8iDVWhUFk4j2INfXnRDwPZePW0nXfoqINVb3Pba68jlPnoQ4/ZidMn7PD+w9brdRKYN2dS1RlYt7NtB0dkXF9+zVV2yZveaP/uT/69NeoNu/C88239zIr9HpLRBNCRCY+1bXjo6EdzOD0pDuMloGtpWAI65r49rNjn73/E6jnLfVAd2btuv8m26yMbVCvuuTc2e/aFh5+yCo5qhSGLLPcbr7F6u+mfPZz+wGOeje9HAhPQK6PkoWO9Ddfc95DvGSegX3bntQ7onCsqFgC5H53a2THkzC3NLdjqydO+nMGkOLR0YuO07Z/fb9dff7UNuz37wud40l0q+oOIxtag47sBFlsLdu11V9kzT3zWPfSVzoZ95Fd+0Z4/+ZLzD/gaES3wFd7DewHQ7wXoLjeBQSgLNFBVCfJ95KkIYARGNY7jPfjMJclpgKZLTgTjMfAwSxxGWqoQBvrzHl3/pkyqUY2xaxRPvdtp49N+uiMixlDUj/hMXapzoPJJr1ZproCu6/pxXsA/AHU97ZJ6Uz1yHUuMEMCoU7CmHvpeAZ0eegYglxMFdNYR8ChKAPSUpT8+z131nvaDeEpdHrcYY77jtmrSSrFYMRJteenjXCmuwOs3/egPTmxbiwyDh0DANHSF7wjyHRTfkJAtPTwKgk4Q13NpdQAMavUEiNpZFSIHjZ0dZyz0gSGYBIA4MQfmVd4XmI0CMno0KjjxHDxC7Zg9ABIFimDKCSHzki5UEhwnwkYpVzP9ReWBiaJRQW8VE+rWt6/VpEx13fut62FsFzSAcYD+wHthboEyVBmoU4mUWai43gG9mkJe7D8VKpgZSnUqoMO7yOvnakRRsSige1tSYIdzBNpz2YLXqMJQJRhp7BWaqum0tfOPnGWbZ1Z969RF555vf/61/2rf9+Y320svv+xZ03f/7iesMhrZbAVBYbPNtTWbX1y0rWHfrr/lZmvMtm19e8u3ke07sN9OvHLCzj561LbWN+yzjyRAT5GYql15/BrPcAege/hrCA/8EQcp/CGzHvu7ES73SMaoYk/7wSkJevD71Xcd89+hKNwgeOAx/x1X7GBL2K03WLc28tKu8NDrnb498xlsS+v7GjkCjVfcdI01Z3CqXCVtSfvUo5OAfscNvs5PQB/1B/bYvdgvX/W+gm8vv/NaGzRSv4qwHmQennm1bmdOnrILzrvAVk+d8aNPV0+fsc8/8YyfM98b9axeaVln1LGPfOhn7dTLJ7zQxb/6yh9ad4gqbunM+dPbK/aP/8n/bi9857vWbjTtU5+81/bPLnnI/4XuSfvl3/w1++pXv2rnnXee9wPZvOBx5r8oQMT3NBbJGwoaUf4LIRXnwQE5G6R6PdtRo54yNG4jedH6px4yvp9WKTI9IwMy1tJzcRcCOiOZCqi8RiOIkE39Hu2P9VsKbVO3RtqAm9WLjMCI+6BzeD9eo2xyq5ca9EoPzKMm9bI/eC6qKi4uLU+coMc+UL+yf6o7tJ8R4NkPGqY6vjj/fi10Pw7IylvWfAkBof6cFMc8DsgpnoXqbKqTetg2nZcctY+kNaPSuJf4RwcPbTUbTcc37mQiDinNi3C6FB/C7zwBDkseHG/lTX/3ra7JFdDIFLgIITAMChOD73WfXLPZsu1OqpRDEOI19B7LkjXIGLjPt3KFcDeViw5EQYKCBwzyfZ5QtbKOq++jQEVg8yxP99LHx6hiYjTjdC8PVRlG22V/i+UBMYwY3qaRMqERsrLhs5gYQ9DHc7mvHeGiHs6S3iMHQEOCqvxoaFVxfO0e234wB4waRGWBfnN9lv2lQaNMr2FEtpWECbCQQI8MzD5SSeFzsasgJ6hQYSWmrni1LVirACwkycCSxndUHrSMITwA9e52x/eeV1GYA1mlENJ6OiwCtKQR1m62Uq18EVhPIMxb9QDwXtoWERbkg8C6z0YGDA043F7HATXH0R7yb3INeoSj0RaEEYIN7xxg5/KD32Cn1mseAcEBHthnPtNqeYU20G6HNaRTWSuvmOXGRc6M9vv6PQ8HkpZoB1tdvD2MGcd3jnpFyFGNP/QLj0biKrwgFtPgedGUQSy5YH4QOuY2sgIE8XyeCY1lnWx4+2wjoQcGUq3iSxf8U0CkQRj5U2WYipLGIHWH80beoaEFiwpPpojqpXHSUOdzyPOaVLrbwwbvpn3j5Hv2xyM3qJOBucuK2OUFa8fgGd9ylgx0HKOKV8o49QL6Tf2iQKUgFw2KQq5z8RPK01hnJl05AW45ZKxgwkRc1W9lxjXC0ly2oDeu+rJsF44aGL51TkqXRqNKgVn74o5OrtZZBtTUR2yLBlKx3Av52EkH47D/Hp3lWQAIraOGRF7eLDL1w759jpX9nuYA8jrOj2Nulis1wMh/ajgVzo8cguW/S3SX11Te9GNvLdbQqTjVzceEkAmp0N2CcYsSIde0Lq7Ajc7zP0PYCgaFpZeVDy0cCi5+JwGpHEiICMiazBVBncI9VSEgoQhrx5KpTeGkEmSWOfuMV93GFTNRKXgRkHm/htsxCXt50LiHSX0AFt32gDFBWVYaAIBkPVKpKEDy+VGIE0P5itDEPl61DDkWNdb4HAqUh9uzRKkwkiGpKOlpKENj3lE6F3OgkaECEDDGXPpXIyc0QD3CMRpaI68jow1GOhhVAv/SSuZSBSM+1Rq2TGY65mQTRoCo3HgtFaPSE9/pLgrtN8dJhcD5iREw0gftMQpGJYZ78Z7WO+SQSp6GMIr7lB1fqyHLaDAVMuURIgSpxkZV2fyr/ETlSQ+RcqjGFu5T+de5p0JzeZOHlgE65zvKPvkOPERFqPTkXFKW3Y6QXI9a9mZruTCWggD5l4CuNBjrmRSpRMh4GqD//5S9+a9l2XUe9p35jm+uqq7q6nnmTLEpSoptUZZtIVGCOEYE+CcjyZ+VIDEQx3F+cBAHBhwBdizAjkiJoiiySYpsdrO72UNVdb1Xb773nvkE3zr3u2/V6VdNucjGe+8O5+yz99rrW+tbw/bj0rWuqPW+CyYBXcbLUH69oaL9KF0iAH2SftM1PZj79eXvNNRIM3s9qznceH3XtKbWNSmTJotrXeb3oBwXr5dk3Oj7AlOtizfsbHwut2eoX2jImvZxp3Xq+bRfvV70GGX7gwndNEhotK5ldWgQeuPD319zroOBrtN9klexDRvcW4dvLVxAY7LpY/Cab69H/Hx5+fT7RHvO9tLrv9tT7nogrzi1sN5a8NamWVYkAB2Vqu8IkP2GHgqkWVi0iNzRiZpAT90PBcJvbK+svOD6CfZg9hjoOUDXQnprU1a2QH4TKliHAPi+Tgvzlry/ls9u1zx642a4GYcKdQjo/Pym7I/eZcTktqsY/HWMyHVAb3PCNISg7yUtpfkkAb5SYj11buEPekB11dP2g5PaZBxqs3tAFCgSiPKysNI5hVP8fWQ8Sb48mPA1eqNh2yBeezjeW5OHxZislKJv8GOvRcxXSK2/O78rw1UyrHXUZtP9JceUC3Wy8zLmDVyvqGQk8H2/OTU38h7E6khh+5CTQF6Ano1HZthpnrXWWkeBmt8PmzU2yo8G3dXM6tk0vsc8ivUa+zXS3GqsUi66n4Deg/JGGa0bwwwB3Rvvmhs/9/qd8sP7EtD5Oa/8Ndf+vn7ODUjXjCPlR4aW11ECRI3Xj6G/1vWALgNSDJHmgOsoXdLLVt/Uieei615ae8nvcC6G+8izA36t/LMOQfwxWbVwTe+1S3Y0B09yOPy1+Yw+/uv34HUGh9/DQzkaAhY/6w1ib4yZ3ue8rVtnD3HAY4H0rtdtBq52hHdgDJrupT0v+dH8DjFoI4PrKh8/x15eHgPbdQdMyRpZqg1btWZJrgN2P2dD/azWxhs2W4DOD/JGyqzUF73y8Yq1p1FZspY+dmiCFtR7GXpAryzk4RlwD85C5r01EbKwrttUtihro+C6DT/cgH5z2/fWgG6CsbbWJQh6VgkZx6sNKgHmZ+ih8W8+Bz/Dv68s8GrjOWusQ8HTNf2iSXB5bxkRYjz8PUi5L4rFpuzOA4kAVpty6KX089shjtInZgn7je/XRMafsRvr5jRSpkOFpDIVKQwZHCYLpL8r5mD0iYBSAB58vAL0YCFAZ/iXgDQ0KPS8MtC8MbXZ7KBxNAKPcNT68ToyRrWp/X39vPI78vr1uleMn/FIXUmf1tuDhp7/OkCXLPCaG/aKSUVZugF0f2+NR1m6nnnSPeldJDGpu8dVhge1jfIZhIK8oeLndqhwJBfaR1KMJgfkBizR6OrfBuzVL3v9lt8TV+u3ptWdhy6F7BW0Bw7tQ9srOk1sXfrnx65xXmdQXAGP9MbjYCjWQpS7YqY+DNmDfB/mk4MpZS6583uW9+x1bm+86DlkPGhf+X3A7wwpeQ88dpHeK7N/0k36jIxc/56eXevBeRSroLWWzvbspr+2lza/b4b6RnrGY4H/DJnVnna/On7bA/lQ52h+Zfwxf0lhKN1rKD8K12ktPB7avdbhOC87/vlkjA+ZX5NzhuDWP/28elCX/pYu8cYW3/MM4WMeugTExyulRATO8sz42T4zj01l0k1WNj8v4NHESiF4Rcj3BOhGJ67j1xJkP2kSXn1fwKIJGALikwTHg8RGQMOr9qXeMNgA1rqvsgRAlKgAXPPxeYCusjNvaWuM/Hld0oqsLc0Tx6v4mgCd1+PnFvli46F7QPdCxe+IedH89YqhB/RhHa8XTiknL1B8f2OQtf3hNH4zc9waiwTaK9KNLFBe1lnbw/nXBlIMUuP2ioQeekplvEaEK0V7lZyosXhFpvlnhQRbD1vHqjXYcr3UAOKzSZjrmm+XeOTBzG9EvT5MJtU4NAato2Rfa621lxLXXnzM4LBM/94w0nMON/4mS3cd59V+NEOaIRsrc1t3m7uGupSR4WXCGzj+vkNQ0TNcty49oPZgYKDi2hFrLZ6k0KWoLUs6ScxD9+sstkzenZSgvqe1IT9oCnMdctPndF/F4P2zPw46vTz0xzD3MVfJgBwA5iB5QOf7mzriddljXwLdr6HAUHOpfcz3PKDL4BgCusYqne3147W6cZ257feff0atv9e/fj4F6AIe7VPpRsWO/f7TM2md9exDOeHnZDAPDTob47oGfHhapb+OGf480W5duSVj2cZHhrEsUX8O5f4kh0g6WiVsQxnRHPqQnTfUBOg0KGjY+rXxz+oNio3eWpcWa2ySDZOdL/ze1zuvJIdWoRS1lLgo9N5L6MtSZATwOnwALaIWTMIiQZByp3VlNJSLa3ngkbU0tBz9dSSwHiT970NF8djEr+swmRDllZHASM/urSs9ozYSxyuPSXOkcfuYmfdM/bz4jaR18Bapp9zVpMWvATOtSLlLgLwikELdKDCFOGTpN/158F6Bau50PcWwBW76rN0niqxn+ucd/+rn+1rwcwf7eLAT5ch+3loPb6TYRqWh0qfZ2lteEXmAllLy4RR+nj0MGEPn+DVv3nBShqsUhMahOdI66bv827M33qrfGDFr78orMxmt11HuMhY5XlG3UkpWvkYwWzNV2ofa4Hxexdw1N359qUzYhlUMh5cDzedQ0Xtlfp3i9MrTv++VuIwOKjLbW25hBVRezrzCeuw51nkHTP6TrOuzmi9vfEjvbJ5Ja7H2lPVZgRHnjgyTBxz/HESU3mi4MmD9NXQOg1g2Hx/vdYvk9vHT7vw+8ZTvcL55DR/jH+pZfn4Y8nh8/H0Ml56q/y6/p/n39/fGhcbCZ/Q6XwaNjCLJ/VAWPDhdN7/S235cnzGsek/kMf3lxyh9rPn039f1CegsHfX7y+t7Pw6/hwXodtrc4J/fI8IC7XGPM/TQWVqr0rvh/uPfagw2NNRlsGnuNJ7gy3/vzU5/+AnwY9QmG3rvNJKKst7EP3kdlSjoO5oQTaYezCZ5nfCgXriyYLwS8ZSpB3aNT58dgpIXSClifVZCZ8euEpgcoGu8mnh+Z6NA156ZLzHzAustK/2uOROo6HU/P8M54t+aJ512p7I1v0k5rpRHgw6y3DlmLfR1RpV5Zxbq6D1UjUVC4+d5KGRSivZczBIvi023ODEB/A6vL3bCA6LfyLZx1lnjureeW2OiQvUMg1fo/QG8bD3ZK0SvrHQfjsFntvL1qxwEZif37SelgAQI/Ft0tR+TN8z4WV1fxp8HdHl43iDx8s/vCLB1P82d1tmXs3hAt3WgQmemvCuXlIzLyJRH7vefFDbpPju9zVGW+px+eg99qFC9Itb8CdA3MuZab2qNN+u0zvpXlrmXNS+L3sD1YENlbnO89tC9AS4F7ZWrN8jsmqwt7osENiEb7yFrfYbPeTXOPn/Ie+i6nzx0Aa4MRa1zr+j7kjPuX79fh4avnzc9v4xFJeh+BlXWL/j1057wPy0xLLxqDOadO96X179OB2i/0eiVzpfeEiBq3/k18PuX19X4dV+/h/m77u+fT9ewuVg7BMMx+vtIZ3lnR/LJ/AHP6AiAJT+SB68T/fPY8beDPihDmfOM62POybp1q06MEw54OfXzrznwOMN7a3/YvH/l73/TAN0D59Bak0KVEF09QIDlqtgAOifGA7o2mCZDD6oJpjK3OMvn3F+Ug4TcW1se+AQAQ2DneDwgaMEsNCC6dw3oAmcPghI6jl2bwwvA0IL2gK3rad54DcXANN6Ncl3HDIfCoaQ6LqzoZ9G4vFbMFqTrpKDNvA6SlyQImn8ZNFREo/H0MUAfgrqOf5RC0rMrKY49CFgixXmgclVJncYrRSVh1ZyIPqQM8Ht6JgGqB2hvSGpz2EZTCxXWsg88X68Y/Hzx+aiE+JONjRhDZ+mVxs+12mx213rSK1I9A1+jocU18mDLsfA6vC+7nw0NYSkLfkY5Bt7Q8EyCDqfheIeAbl0K17Sj5kvGnNaY95L88TXJn12Pxixr5ddZ7rqGVxhig4YK1YOcvucNOhkUknOvpDYyoS5fn0O5e5AYGnsql/08yt3Ln9dfNj71UHdJccP9q7WWMeOfhyVrCl0NDULeS/k1vOYwLNeDVbn28K9aT/M63gjT7xqHxidwkrPhn9PvNR9D97pFOrnIc8TRVf7KENA9oF0HXDJapae1XjJo1OVToOP3Ja839DS9nPF96Rs901AOmfTqdf/QsPEGtPSMDAWxj9pv2l/eQ3/S/Tcyv9bbQ6PLy5HXJ4/h1zVJcVp/v75PMmY4BjFw2u/Bm3/4n3V9PLxXyt461INLmahsRgtByp0NqEQpUfl4i4I38ZSPAEWD1sHwvipyCMy8ppQKr8ex+PIejtlnSEtheatMXo469ChOSkDn2dc00WWM8Hv+ehqPB0Vt3t66bjfNF5QQp+QXKVclGnpQELgTXLyXpg2hOR96cQI8gUJZs861V9oyxK4A+/FSCClVjYt6NM36/gLXGUTeQPCGkO7N7PRmbRRp3J694JhUaufnz4MBx+oBUWOUEuRPrbffJDIwZtPxY2VX3nrn76r5FbD1HlUfGirKCnt7B5ssdw/8/C7lTptdCn2oMHRdrQvnUes9VGLXfVchG8m2f25vEGuNNHd2bcZdrTHSVZaylwMPQvrdG+5WW75mOLTWXqlJSQ9lwz/HdTkifn09OAlENsbaOrvaJxZJ/+g5GIPWfHr2g9fic3PPcR8LGDxoc5wK/10LeGsDm2WP2stS4JQbdavza+8BPdx4tr2X5A193k+6UHpBRg6fh9dndnsfRrvSgF5+pYv8fhawaZ54LenV68BRcuON0Md0S1laV0RdR3Ms44wGp8JfXgdIl0l+NVbpNb6u9r3D8Xs9JED2gD00FrU3JJteDoRZ3lGQjJuMrNk3f33JoXBsuC+9U3OFdX2vAcml9jvzUPz8eANCBrt/Hj8OSwrl+B5vC/AZNTG8pzfifJb7Ez10vwkllPI45KX2HhYTopLHAN17rHw4Xct7/R7QbSO5pjD+afg5CpRX6FKYmmhZWVqE4caVF8XrqofuxmJe11CzltcDqZJYpJA1dq8gJfCcXIGWT37RPPB9r+BlDAwB3QuehJTfs6QftlddGzPeKKIg5cXSMs2HimCjNF128tBLooeepCN79qFnPlwHbyxs3rODcUh79dSjhFxj5Wui1DRuzanA2Z5xfYSr5syDihS6Bzf//nQN6Fobfx/+rrIyv5GkYBhDn0xmG0AXXawN48HRz+dwx3lFI0UnGfOtS68DdM6Rv5/kgj9lEA09I82dNWRal+3o2t4D0B7xe09K34CJlHXEjKyrrGntV3kVQ+Xmn8EbMf6+XoF5D/9JgP55MXQxIPzuENDVNEeA7r0b3csD+lCm2WTI9uca0DX3/Jy8OeWtaP2HgN6vTZ+gqn0rB0fGjvSXjF3+3X/mKoausQ338XVg450uAch1BosMGo3Zf0aGD2PIAnQBtmRPYK3P6n0PmJozr9f4Pr8jOl7y6udQY5Lu1Hr5edBeGnrQfr9cB+iaE+mEJ4E5X/f6SZ/zRpD2kPSz9of0DAHZ6wm/v/hdjXU4Fnv+dWfIzwN0j2+af48VQ727qUOXUpdS0wBkdQ69u95DqpGNJhsvXHWW/qG9cPhFM0Wxrl+nYhKVOrRmjFZeJx54S81bTlqIz3qgvZUcNFdvAAAgAElEQVSsZ6CAiaIwT56nZTHGmvXHm/KfDBdNnl9kvygSclnmUgIcg56Fr3FONKdaCG14fs48jHUpiubHKwaBIudFilnAZ+GKukTb9crEe7Da9LqXvv+YF88s96TvC/+kfxqzn1vNDUMljGGJaeHrQ69UIQOBqBSfxsoOb/KapXxlAOmZhgxN7930nnY2YsPUq06BQ4NBpwVq7fS+zXXAPOf+CFwpIVn1fr6GysbPleRzKI8y9HZ2dj53fgWKkj0vd5QxzxDwHn5/qDGPYugapzcAtP/8xt8oHWYRp/FjgC4A1zxpX/g58GOQ0vWALjnQHA4Nks0+shyOaFNlMQR8zY0HROkAm++19+U7JQ49dK/chwtBQOdcENC1T7QXJe/XAeWVkdP30aCnLvnme6K5pYwlU2I85A3XdbWuculdtCeBueZvaHTLyNFz+c/ps75Tm98DAlQCOil37zRJFv3aS/a8jhFgebDTmvG73KdqHfukTeAdQOlaP+fe4B1S4mZwVNWGVda9teYas7+3l2P+zh4Ufu71vvTkdXPmX7Na9jXt7u+vfTGUP28s2MnqNMo/x0P3DJifF62fDIbNurz6t/vDWfgBvxk0OA2M7wuY+FoPlI3FYIdUyJAikDcrpSLBVYai7weugflJlkL3QCZhkmLnNfk5ecmyoPjAnkaTgAjQ7fjQpG9/qsmXN+iVtQfCfhNfnVCm73lPSPNGQPchAs2jxu8BfQjYem55Jh7wdR1mKdPSvw7MpVy8ZfyYYiegZ6PPZPFq7F5w+bu8Fhkt1taTXa7WHro+L2qR16GH6gXdGx463Ygeuj7D5/LzRdpOa+w9HL2WZn09r+4todd8yDgQ4HrrPoqZUMhs96tOe9eBilcC2itSEqIkdX3tI46D9/IMwXVKTZ/T/F4H8P57XunzqZf56jPzrzFq0w89LIEW55+A3h/oclXL6xWhlPqT5tczcF4Jeq9M8zecWyYD2fq4TGWtn4wOMVwCL++REdApk0xuleEj5arxakxSpI8p93WZmPfQZXB6negB088Tc8T7+10dZsW/fb8KhXy0J7SH+Hee90cr2ykB6zyCjW5cA7x0rgeNodHqxyfDSp+Xoap1lOGh7xAQFUP3OlDX8bJ/HaAM513rzu9z7CoBHe4hv84e5Iayzmv4MJ7GKN3GtsgMHUmveYfiOkD3+5dSb6dFDubej0dy6OdYY+dPtUTW+7q//4z/rvak/USwyXK/Tjd4GdazaKxaH2GD8M48dF3MA7EEUA8nUJZg9O+35uENLWh/HVmp2vheoHhjA0/XktGDjx5oCOjeUrMNve7WI6vQv6/78Tk22c1rr52x8xF71LM3t2sbqmeU8tDk+UXSwsjq5li9Zag5laHBv4cGiXkH5mX3dbQyJLRJ+LdvXCNhloFCIMzzpcXQhxtZ6+aVrH8OM3SaFtl4sikb9MaUNqAMIHlGogvtede1oL71ogBKeQE+xje0VqnIq7JC5pLKpAh0HX+GgHIhPOMRJ1SoV2Dk512GiTeUxALwGjGPT236Om5PlT1JOTyuzPs7yYLWeKXQPTPypM26UaqD9R/Kg/aB/2m/U6Z0pv2aYfIMhNb7OsrU1sJ63lskb1MHqzl7kpIdKiztTd3LKzZvGHpA1T6yxhrrntQe7D1g8Xfv8WpP2n5aN9YQ5e7nWdfQnhfAPabk14mUbP2qvefvzevp3h4Iru4jJ+fx+nN9h+uoxh9SvMoX4d/L5WJdZ/1kD92voeaIY9wYZQPhum7f+/X362ef1RnfOhJ00ORLjKbXyx6ceT2/Hz3gSCdeZ0xJBqTLhvKm63hAl17me7bPWFa4XG10n+53nR4e7kFdX2WfQ2NF6z00SASc+jwTS6+7tnSp13l+bf6mgO4NAN2b19TrWk85SlaHPlwsCQw/pA0rKtqDKz30gMcsrk8c8gkVUooCPP3t6WhqYhP4z7GQeM3rqBYBpK4r5TGk3HQ/gT0nYkNxR6G1HRWge8rXgyfv4S1cTSg/45P29PyeyfDfHQK6QFL39caSDAHF0PVdAQfvbY0RKlqovaege/kN5IVb7+saBPRkNN6c5/sk4fNr9phht46h+05/EjoBuge2oXVJQM9XOUbr0+c4bl2fn/XxI45B8Tafk1A35QbQpbSHoO5Bxm8Gtn4loPMC8sw4Bs84SXkNFc7wdVHsfF3Jl5qLzwN0GUzeoJNH4g3joTEpQGfJJWVYY97I9poK9B6aVwimFC2Ozp9XI/TzI5AbzqeUlRSr5l0//VilLzwgSg7sgJbB8af+u9rT0i8K6W0MtDXYi3LXdfWcfHauheRqOD7SM71BcfX8w/vLERkCev+5/rAVeeia6ytKnVUU6WMHvygvhuu0Wi3X6/ZkD10GjPSa13ccg4z/zZw6pkUG4FB/+X1oZVeuE8AQsMgwaU6G4CI9ohCY9ITmWbL0efLvD8+6Dvh5LRnbkiVdV4Bu1RrOIPH62d/by4f2j08q9c+p9dYJl97g8167DkOSrMpg5Bi0Nn4MXo/8TSh3yZR/Pn9d4dRGf33x7/6GNZbxkyBBkXUsgaAwSsDloSPo40/8JyUuRTS8rv7mZ23R1/QU7VNNpiZSCnMI6HxfC8sx+A3nr6ExeO9dG21DYdvJFAHitK/FFmgKhKQcdS1ZgH7z8Dui2KRwNE8CbA/UBsSkGdcxYBkm/KnPKVFDz+YpJ41BFmpAN8fVYWvTCeCV1MO/+VwSTHnoUZp9BtD9xvUKXoK5eZ/P0LVWdihjYKNs16/JQ7lubUhXrZYrs7Q1LgG65kVzKOWh9ddG94DuPQe/eT2wetBn1ZQ11lkrDXnbUsJq6uBl8jpPQmPRuml9/TM/SanxeT0jw895FkEKYmgc2LPSoAr6M6U9iEiOOa7rYnACYuty1TWfqcOWLFJe5EE9CdS1PppXP17eR3vVr42ARvW3qkMfgpLu6R0G79HRkLS5d/I/VHzau97Q36zLOqGJ+2dozPrnvW7NBeg9O9kzfHJevJ7xukPzwfd7A7VYA9HjHvpmfhwDpP2s59NnhjLmxyqd9pjMr727zbhc61fJua7JZ9Je0J6XTuL4pR99dQ+/4/WdDBAZgbqHxiRA9zpnCIAyanwozvQA+zCU1YZy9/rZz8NngFwOpAFRXy3hDTkvq9QBnuEQc61rCtC1hwWwPsQyvL/G9jdJilNSuNcpMpxkRHi8Dr7w7StA94pL4OstXKMpXbzTFA8BfZ0l/qSkOE2QlJIMBLUMHU6oxqEF8h66FLoUvqxDCa/oSo1Vz6ENwcngJJnSW8d/lRTnFYo8LoHg0EOX0PF1zZGu67PkJahS1AL0jSJ3VrY3JKR0pVS9IcP37L48Kxvs9lVbYpcBK3v3xT14M+FstchN4bAaIaTyiZnI06Gt+45+YZRSr26+awlWpCDDvmECk2bSREkzfdjAkpGiADGPXi3ZvrXFEg1aHmVKIy2IENHzZUlbEqNmPNmULvojRAMyHv2hMIz/i7baKMS4PwZUa2XGD6/hGoj068/GOrEd/8mqdP4vbGDnh9P74mw0CVB2dX+MKBOWwthajpKdYMldpiNH6w5V0R+WwWOBqeRN2TB7n6Q0f9KVs0YWAANF/DNf5kh5yEsb2BGpTLTjPDdRAB6RapsOnZ2ZziQsm/uws+NRG4aBYiZFsiSG9G5sc8/n4t9cQ9Xxdk3vEZpc8BhSPrQd0UqlmyBjpUDX1zbbYSU0mA2QGzs/nZ3TQ7tA3zuccsA15CzxKFWe2c4aVFvfKEA9oqGeIFw1iJv+fr1H0VLiUAWc3RZVUdq89se29fPjj8M05bXuWS0FZiEOzgNr4NMQAWPpJdeNs9PP9foYOJOhOI7QhrC+/8x34LOkbdgfSUs5YSycz8RDehjC4/jX3d8islD8PJMv4xBNtJ5DdklkDgnniOE2Pg0bTbH7m5Xz9cZS2VKgQpsj+rKULz4gx881GUeprfkKNVZdbXPKo2x535ZH+TLxjzqTz2CdKWNknNcWaIsSKeUq6FBGQBm0dk9+h/ISWSyyL03kufb8vjU25KFKTWfraYawvWeBk55x4BmKa+aBz0RR6eP0pllNHzB/hPO6Wi42ORTSkd5YkIHGn9KF0mXStcpz8QwtPyNjUjrYG/0bh4PHb19TNjs0IPt9uT5eeB2iMjClDAwYVO8ta/zeSNoYQXb0MPc3jzC+AnWPP5Zj4M6ZMEdofX9+jiwpO815FpPPyWfnf57hEL4ID21s67CPN2L87yzr43PzOh57bS5piFDXrXNB7Llf/zu/YZS798RkZQg4vHUmcBWlQBCxxCjXscYMnzUF/Bg9sS5P2kz4+nATnxSn9/R97yH4CZEnJxp2aN1r0jShGq+8XROi9XnNdkjLExq7iPb1i8rvehZCAqJFFWjzOxcXF+Y9CeQf2yxGj12lOHqhkFWo09yGXpz9zZPOeLhJH0RHE3aowtZOYKNSSsMEbc5FT1AGCSp+hloirBGjRMS1axNr38ueWQ1BJuwMuKR8QcOHnhCFhxAZ9Iq4CTpkbYL5MgXiFPezGlUaYJamiJYFJosaW6Mx8rDDKuyQmyffIW6oqMjOxKZ0WDalsIXCCzzzm0qPTS84DwIAHaIj463tKnRxgzpoUXQhwibAqAAy3oObKmpwnOZoJiE6kkhNi3DVImhChGlmJ40VixOkBNZuhAQ8qIZGUh+XpxLkwS11EKJkWGmUIszYjKVFwHJB9kiIEiQVMMuBEW8SxijiEOdRh2XQmKGUdh3mDcB6giBsUSYdzrMWJcGojJBEPNAnQNPRKCvRdQSxPkaoLGVq87amIcasWH4nRZzGKKolxkmIEdkGtkCltk8TrOIQBVurtiGiLsKkjZGyZwQYJmtRhTXKqEWbhYhaYFaESKveSFmOAxxu02BIcHAWYrpKEDaJrVvMypCoxFm0QNmVBqymvCkT7OfQFzIacJheIe3NOmfOat0aKBKsi7DDBXI08xBh2eDgMsKsHaHuIqy6BkXEqQwwjWmy1liFNYqgAfE0ayLsFhFGTWSGXN7UqGhIpBHqAFgFDVZxZ4botARGRYOUZ9YHHZbMQQs7jPMWEZ83SlFFAZY8tdAMrw4RW7kyWTLoUE9SFLaGAeZhhnmboK1brGgIdRF2mxR1EODRuMF5yjVtEbUNZmWHUdkirGjUJqgmKUrqGzYTKVtM6gjzNsQOje6uxPG4w3ISoeT+LCvMSmDG+aah2XVYxJz33tih8ZUVHeKaBmlkYF9QlnqTw8Yem+FHXcA5Y0UP2YxeboIgQRswmbBBXS3NdpInLX0tkPRsj9eRAh0xcPJIpfsVdvRZ7kOWxhw26jFjyq5OfPSfu8679rqe4TqfFOd1qPSwd/b0GvGATtDmtLZ+u2/+KQqjtqy8p4H5uiJGOJVlvZGhMct40Tjk5Ep/e+ODN8uLvgrKMx9y5q6bbw/2HGNFp8NVSPxaQNdAPWWrCTJ+n3T74DxxD+jewvPUj113PRGaR02MvqMH0xgEnAJUTsKwE9HG+lo/uWgaAakEVoAu2lIGxFDoFMPw1L5/Ph9P9CEGJY/RwvILJuPJrmEeKlsv9gJx3fOpn7juo/EZ5UVFVvcx9MhM9673nIK299IJ6Kse0NtgjDaM0FDhRA0SFHaWeFeTcgpNKdVroKZWN9XAjWaND/r/6BoQ8NuIHmaHrEmwtxqji1J8lJXI4w5bVN4XOSYXJebjiSmiVQQUdOC6EOM2RoKY8QXzfuuqAJvjkDZm1zl6fLS8x3Fqm4fzTlAseUQslRTPPjcPld4KPavCxl0aYESYFCGymsDVooxrHGc5qhG9JAJeZ4DetRHadIQ0DdGtTmEmTTdCGGR0XXsvjSGQFqjzAk0Yo0wT1GmM1hyyBkmdkyKwXvD0LucrIG1CtFGMIgqxiAPkQYsoiZB0wJjxXh5kQ7CKW5yMapRkQfIYaZSZYdN1TFQsga6vjab1b6yFldcF6JoADZ8B/bGv9LCKcoFRHGLEBjFkMLg+aYRVHCHveM0ESRtj0kQ9oJtnXaGMK1RRh4L42gCTApjQIOqAPAPub9MrjHB7NUaWJ2iQISSQkPkIcpwlC1RdiZjDpYcaU/Z6BsYUY9dHZruyRkYGowtsHWs230+YSBRggQLFNhAWNe6cJ5g3I+RBjAXZkZhrFmBudfYVlmFlxiq/R0DfKmMkNMyixACX4Mvnpqe7RI0iDZBFESar1gA9IqDTyBrTYO3stZBWbEhADlHZwDkXBOTeiyeL0k4y5E2FqA0wCVNMuwRd1RrrlHUx5kVonzuctjjPaIg0BuhbRYtJBcRkVqIQ+ShBxbPryWi2IeZ1jGkNbLWdAfrhpAf0nDcvK8zzFltdbIZE1bW4IKDHZIlC8965XnHFo4NpeAAreooBjxPm9YGEhgllIuVqV6hpspOJCVKEYHUHOSbyedQffZKZdJPAinvPJwVKh0rP8XMEdP70jtswPOABeAjQbMwyPO3Ng7sHsOvAnbpCzpXG78PHwhw5dPzbh3CMdTOp+iygK2FQ4G46t+xLXK+cUqqyqwNgeBl58X1YpWdCvbO3AX8SifSv1n0QPIsgh87PneZiMz90zmmUuCqJXwvo13nF8sY5yGw0stlQDMl7kqKph9bXBqDXI7QGGS4hir/3ZXE9BSqg92A49JC9kGlidB9NjoR2M0mD41O9weE96WEczLMZPvbmQVdxdB/z84LPsRHQ27a287z9Pey9NcNBY0DCqAXVPCzQ4CQhTReYR5DVvVI3SpfnisYJyqI1LzxpUyRdf5hJHLZIItK8LVZVbXQdVaWFPgjkvH9HUAx6QO9JKVOETdwZbUkwoELdrkfoohgPw9LAfpuE6EWOZFFiNBnjMgPymPQlFVGISR2aZ9OwsiDsUDYFqrZCOh4Z08OYOi3uWToyOs1koamRt7WNj6DPMhtSoKQSV01hYydIx02MpIps3C29ubhBHpcI4w7WPqei28X/R8izDMyQT4pLPjmKmB5UjJoKgsq7AcYEz0WFKIhRJxHKJEARN+jC1oCR9HgVhOiqDtmqQdAE9jmju21TdDYHNLAa45NJXzeouxqXCZUCkCyASZAao2LhE8o8OiRhn/RoysN0DRUus9pJLcf9We5hhCrPjWmg102lbQxMGqMOIlR1h7hLELURMs6PneLSog5qVHHd08Z1ZNQxqfR5F+BGxSSxDidpg5zMQjRFjggnWe8Nb1c1kq5EESxsrHGdmGFykrVGi0/zDildRgNHUuktsqAH8NOwxqfzAEGaYC/v+8gv5r1H+tRFgnGX4TKJcYnGZIlzMLEnJ2ATkChz9EEjM7xooNIwND3BZ0hC5AnZIIYsQozCGGlJRoZz08stQzAE9rat1lQ990aIScFr9zuMJk9Nap7GQ5Yhr0rkDA+QpeGBQJQNGkBdjKQNzLi9TFvkCeeWRluHcd0irluMYhpDQM5Qip1bECMNEqR1iJSUPb3rtsRlCpQpjeoWTVlhVLUYIULC8FDXYkVjm02AuI9o0lUtAu4PhnYI6AxLMdTVhjZHI2NjWoRZiKKrUAS1UfOxjTlBXIfoyNClZCl6/SuHwrOkyg/y7/kYrmhgDzbSX/KG/Xe9A2SvG3Xcf9s7U96RvA7U9Zr1ondJcd4p0jNZyG6dJ8bP+rLCXwfoNKapD/nP9HDVg7PGW1bsZNpfU84j5VH4ZUbA+m+PFYYFZGsow86hk7MoJ9B/x8+D3Z/zZicmXlELvxbQdUHvFWuiLGmCFtraQrD42/owBsWwlVQwtD54DVrsnAT+5AOKRrf31pOgBxwKnABv6JEL/AXOvI4ySy3e5OINFq9ax/0khEPh8eAqQPZzovtpwcUqaEF8yMDTQcZ4mDIi5dInFmp8EhZeW9bgddYpPd+TjMAYYlq1SMsGUUUKq0UbR2jiGCsKXxAj6mLzPNK2A1dsZO1igQXtd3o3fSimj0R3gXlUFsPjpu/JFKZLoKVSDFr7SY9t1MYWqz1GYXKwQ3J1UQCrCvF0jPNxYPQpr0uKc8wQQN2agqzAhEKDMaSziVH9PF2N7MAWW9K2veXPWDRhm++b10Dq0BYPyNvKmsPENeOWMcKONwtRx/SMeJJXhTRozRsKatL+AVakOcc0RAIk9cqYhxXbcFLpWqw0xLjqqXsCEuOvvDchsAoqA2hSnWGaoohilDSkytoAgvRtwDFaaIE2VdyHQjgetEj42a5BCSp+AIsK4yCxZ+oZkT42SoOF8mFJjTS4LH4aoFUcn0wFLZqyMWDvInpiDbok6GP4fPKyQdj0BhT/I5NjHjwZlohwHiGoUxt3GVbYQoCncyDrYOB7SWMzGeMyBI4pMOiwW9YI2xKLeGXWxXY5tescZwxxwJ4vbchWkMEBRjUZ9tjCLrzmyYQeUoqDPELQ1FiOWrRVhe1VhDhMcZGGRrmT9h5zjzRkKEjn92GfCeNCQYhlGhsFzTyEuiqR0fiKAyzTFnVbG2Ayvk2AozfNvdKFQMqniPh3bbR/GZDRCXGwpAHHR+K9aLD2mmAeZ8jLCguGT7LesIuqFrtFiDEzKeh509ClkcB9wSRD0Ms3E8zqzIuqtrBAyz3FXBYwx4RETI3JJEPZluaFk/vmXiCgU1ZNJshidX2MnyIfMomTXh17bpNNiPpwWc7P2d7tAT8zQGcWfmwGc0Hptbpphk7oxUdmrCcxzZa+DGroDUoPe4DeOGPrxDLvDUsXep2oBEHvPXtQ7xMzH4cqD+x8/uv+aaxi8aTvPaDru7yenCLPOhB0A1Icn+Oh03lQnwQBun/mqmbS3FXCsXS2EgZ5bXns1wE6QZ08iXdWRct7PBiujRld1Bd2WuF/AqB7IBbt7ukZHTCvzwnQRDmrdacejD9lyTCGYb3M14kGAm8fzxnSNx5MtWCeRRgCOgFBgC5LbWNhUknaTa+O4Pt1gO4XSkaOF3JZt2IFTGjWFp4WTfNoCTksO1sLhATPP4/qID9jnRHsgxA5o6JUBPQYeXpTSTq4pwM7xvDDFss0wDJhYlqDpCK4BdilNxuHuEwqlBHp7HXDMFKlVDxUO0QRemHMKKV13+c8mYLtk2z6BKsmjXAGPmeI3TAzMG+KCvHWFI/SDjk9AFKA9NZWPIe7MQXZdDW2U1J2DaL52GKwF4tLA+udZGyelcWgmJyUBOhIXxt9C8QlwwWNJRtZ7LxKjHJvw9hAtWQ4O2wxQYtx3ZjBQ8q9QIhlHOMyS1EntNx7itsS+Cx+SnbC0op6Zoj5WXx2KummQsADNegEs1IhHaGKUiy7FpctDSPGLMmurOXJzirXWet9iCUiWNOwqnsLatkUlv9gyXqWuMb7XyWScY/0SU89IPE/G5CFMAJEBGwzgfr1IMVPQCeI8SRExnsJ/FJMpPfsOjTM7KnGBghVXGDWtbiTtxZ/PYq4RhxagrJtzcOL28Y8dIYyPpxXFgJ46WyGSRljETe4yDqcjPlcDfZXHaZlZ156k8Z4lNIT5TqEmAUZUhLC9JriPtmRINcmEZZJYEme87LDFDyNrrSxcj1pIM3pjgYhLtMAq5jeMcwgyJgsFwNLMlZ1jXkVYRRkaIIYOen9uAe43ZoMVIvzlCxJa6ERhkoOFgGmtA05fIo92bsO2ApTk8ElvfYktP+4v3bz/rS7y+3UwgOMvcdMvOR6rzkVMlDxeIRi3VXTGJmwB3SmOlQ0mOYZqqa0/AKS4WQaCFIGGgQbsi0uC5+Gnm0/erb8DjPsmQxJo4zrSKONe4KJYl2AWRgz49XYFPqVbRqjiSNjonomoUEyqD2XrqEeUqWH18MeZD0DeR2gy4P3jpQHdEuIXePRELSu03nD15i067PQh4AuoJenLN3Lz1l+VJp8LqCzLa6ax9i4eWS4O16WcLxW75uheUZCTqAS6TwLzHXjAVGs0vDZ894gug7UN/PEZFLrJfCfAOjeMx4COi+spDg/UH2Og2FShA6pV4mCKA8mHHHBmYE8TGaQAClTUjFsD3b8jK4tIfELrrGLLfCWmimTdR/y/kjsxw+Z956/j9H4WJEHdF1bBofG78MGGhvfu6LkS4QGAle90P0zenrfC4ptWCRoGMpl+deop3IJ6FkZYNqwPWqEi7jBImtxmVUou8reH1chdrqxjWGRFCiZumuce48cBmhMMlvH0IkfBmoEN9N4PQtgP5lyk0U4pscXRdiOxwjyBl1eI5vPcIQSJYGBwle3GJe95WBJSKRV6R/UvWHHnUED0Br+jEYbIZeHYNnDpgDWCSo8PjZNENUBxkWMsIlQMt5NQE94mRZbAMZVYxQmM0JzGkFkLqLUDCHSvkHHbOQSIY0/SwrmKWa94mOiXxdURjOnDalQUs6s+U8RRBmqLsYCHc5ihi46EM9o+FjyICWs7VOVqKxJr1X08AgUJWG2w0WXG5VqB32waqAji7SeXnpiNNbYCY2Kw7x/0qPMfBZl14dS0ooxeiDl2QpZirxrsKgK81ZpSLDygGDA+xhNTe+W8tNmRpU3SY5xU+BgWVo88VEWI6d30vU5DBYvbyps8UTFpMOHW2RaQrxwOsa0jLBKWpxkDQ5nZNsa3LpsMav6dSqzGMfjEG3Z4uYywgypAQrPEphFiVUhkHJmgh6fKykq7K2AcRDhsi1RGJXe59kTdCmXObPe+QtDIQ0zpWsEjOPHDYKqxnYeYhSMkCNBzva+QYhxF+CgpJHW4HhUYZFwXhnnDjA1Crw3pGgwMAzFecjCxCo96EEbwHINqsbkuElCnM0io9xHNKLJSlB+CMAhjYLOjBTaIObocA24a2m8tUGfwzBmp8LKmIxxG5mxQA/dwiEMpYxTlJQjq5agUUNTk55ZX2pHOTPaumltjMZa0Ggj6xdEmIJlHgT0ddjB8kB6xonXycra8gakc6THvT69zkOXLhtSwkNQV9jVO3zeSeyF/art7WPvrWlu77H7381JXLd+1X182NPrZwE6X5ORYSXRGTmbJ8fQ7WhZ16Go48gAACAASURBVNpVpZaaJxr8NKS9brbrrVFepdweFzRWriirbRhS9ICua/E7m8+6Xi0bo4W5Oaxc8p0ef12Wu/caPRWgibcykjVl7C03CYFS9/l5ZTyqHSb76CqxTpaI4hOcdALO+fl5X4K1zpD3oMh76Fp+QjWZ/MmJ8klpiqXY+HVS1TXnQfvrfV6MRs/J64nWkQUnRkDf9+NSFmhDyniddaGxieUQyPtN5pMrMiY8LUm5Bzgblyij2jJoR3WEWT1i6hSWQYEmrU1hN20OMEEIKdJkB/F4jMv2ss+AZXUOlSUTjQzQ+5QQK3lhwpZliTGOTm+e/9UICah1YyVOH2cN8jTGNJ0gWjUYLVpsjWa4KJm1TU+tp5sZm6YHS6As0hCXYYs2L3GjSTBpQ2vFWGQhFlspTtv+pD3S3/SIZm2/uVZRh0dJY6VC0yQ2bzcrSOFGzN1HFYWWbUwmYYcx8bqy0AGVd8HEQMvV7g0Bo3C7CqtoiSao+izngLXFI5Qs6xkBZWg+HtKuMsAmZdkEKdo2RVglKIIAZ1mDpGtxu+gwbdfJiYRhGgkMTXQE8xjH08Riv1sFPUOGHWoLX1g8I0rIA4DOO5l5NkxhJ0NTUm1t2cjEFMaUu4ZZ3x2WWdJnW192mNGQC1NEowSnYYWzemE5D/S4py1p2D7+zPj6KuFVEgRV3OeoJUsk9QKzBfO3A5zN5mjSKYKCnmSDiyg3o2eLMekgxDm/1EbYKXuFeJo1WKTMLq+Qtg32lrXldBCMmlGCVRKjqztsF4nFkHM+SNHgZjcyOvi+lQEE2C0abC16QGcFwcO4wVlGg5VsQoCsDpAyW57xY9LaSYyLoMBZlqMZ0UMukRS1Jc1lwQTLLkXbxMjqGJM6wA5t16TF4ZQzX2F31YMk54NyQzCnorWjURlmSUI7lY9Mw4Tx75aJiZUlPNaUMyaUdUwoZHihw7gJjG7nvqFoMdzEa4AlpgQHUuFtgMzySIDFhKVxFcZVgGkXI6s6dARgGtP0pkex3aui8Uxjh+YmZbRqUAYNFjQouhpZzjyCxqpPGG7rrKVugixgcmmHlZXmMQwVmBE9bTgOHu7Tl0nKcZDjJF2kv69zeMSo6rOeivY6UzrbX2PDWppsP7lTnjcYhmPg3/LQPWt8XRiAr8m5UqXW3wTQW4Y1XGtrWxhXxVWTtXuCQ8jPCdAVihaGGv7QmbG93sfZZVR5r37I/j6Gcx0wIi66To+/NoYuoBLIDOkNWu+ME/rCd0+Lc6CMI/H7zPjmv75/MbBcrSxGSKWlM6pFaavUS4Cu68v6EZDy8/41vS4Q1Hno3sPfeMAsnylZAPtk73yY5T5kCATeHtC9Nabx6P7eIOFrtcWAeyGRQSDLku/zNRlKypqU0cNioLROjEJdjZjtzdgbs7OpeKZIgghttcQWChyUFxgXuSHFKp3gZO8myvkMi9VZb2FS0dHpZn0vPRT6j1YLTUs/AHPsmOE8bmokZYWkYkJUbTHOy0mEn291eDSNEI1nCFYNpuct9tMt5HkP6EzAYfYvY/h0EmkElOts7HZR4lYZY95GVmucjyIcb8d41ObWC54lRgcXrXlnrCFfpQGOWOYTVZgkHSImf1WsS47AKmVKRGsZ0S1mGZMKK1N+zAdlJnDA7GECWRVh3KXmodfBOdpuZUxEF6ao0inqOLXrZMUCNxan2K4KTGhQZCk+HGU4DxPEzQh1GOJi1FgC17PLFjeY4ZyXZuxQ+bfMck4TnI1jPJgnqKMYsxUBnR73mhhh2VFIby8CSYyClnvbYjKbGl0aMKEOHVJLbCKt3Md1j2e9t3fzPDCvdEbmYJzgUVLgtGbJZIdJ1eAgJ1PRVzQs4ggPRxFWTBDqUhy0HZ7Jz7F9eY5kscRJEuHd2/u43NlDeclx0HhaIGor7BTMw0hQBSPULUvrYtQhkwoblFGFJqwwLUvcvaixXRBgAyvZOpwnuCQTQY+R80vEy1sr+1oFFe5tlRjHwAunFfYvSozrAOU4xQcT4HicoGAYgQxDF1ii23xVW5Y3rZzLIMd5tsIkqHDnsjCDYFwnKEZTfDibYBFlyChfNcvMSFOSZSgxKio8fWkuOe5vhTgeRyjo8TOJirohCi0EQKdlVAeYBTHGDSzr/ThpUJGxYp7FOgltxJ81zICjkqWhXcRkHmJ0o9R2ORPZWKY3JtrHIfKtyBI+aagwyY73oUdtBnUSW9lnHjQoWI5qgG6J60grsiY1qt0UWVnh2Ucl5ksmvrVYjiI83E5xMc7QpGOUTNbMaVyyUoWhhw4pa+7ZAyLtm9xcB+hiI6VLN16p45jltPhQpECLP4eUvJjLjaftGtt4VtSD2+cZBAR0XVNA6PFHuCXdOkyK+3WUO1tTDwHdY8wqXz4WQ/eGBe+t+2ouvaFjYU566e1VYy6xysO4uwfyjZHDME9f/7JhmIOXf+cr3ZBS9jSvtxA8nbIBTNLmyeMNZ0QV8LqeMtcDmsfGGM66Dy5/ygsfTohAzXuvHsAJ2Dq7WF6+95DFCgypGnnoasayoTEGh9Twcz4rcvi3v6enqSSEYhZ0fT0nF9hqjBnDc53qNnOzzsyU5aa588Laspc7ASpmotsKIU9eq1oUbYTLcGLJMTeaGq+cXuK37x/h7vnSKNT7u1v4sxfu4MHeHM1qgbKuUIQhyizBMomwYBkYSyniGGFVW9zxVt7hzkWNuyc5bp2WuHFZY9R0WIY1PtoJ8YOnY7y/m+AsS9GxTngZISv708yodOmNMLuapVmsgS5Sq9fAOJwhLQOM8tbiiKQaGS9fZAEqZsfzTPMG2KpDTCxLvy8TuogaLIMcXbRkHMBI7bZhxjbLu5imRae3QzKLsURhOQQdvaQuQpgHmBYJsnCMBeu06wJbxTGmXWF5BavRCA8mMzRdhP1Vizc+vcDvvvMQzx6eA22ND29M8R+/eAsf3trF+UXZU/NjYIwGtxYFnn2U4wv3c9y4qNBUJY6nMd65M8a9gzFO52OUQUSHGF3RYDydIrdmLiHC8Qgta8gJoE0f87ST7KjbyS4zds/+6xav7bBIW9yfdyiLCk+dR7jBMEoQ4aIr8GhUIEhqzOsSB5cFnj2uMC8Do9EfTlK8vRPjaNQ30Xn9ZIW//efv4CtHS4yqBj/bTfFvf+dl/NX+DFUwNg80q5aYFxV2FsxcT1G1cxRkMDI2lmnsvaArUI0a3CpqfPGDS9y+t8CNIsDxOMCPX9vGw+f3cUL2gM14ygjTbIYuiLCIKpxNCtwoK3zt4yW2T1dYpMDhzgjv3pzgeMKSwpEZY4xlJ2WN/UVjVQj0RllLPY1LvHC8wNfeeoBnjitEyRg/m8f4/m+/gLe3MiZ6YN5EuJk32D1bYOvwGLtH57h70SGcjvDJs3PcOxjhcBbjJCWQR8Y4Hdek80Njh8ggUWzpdR+NWctPqj5CtywtgS2j1K0qy+pnhv2qzNFlLGMMLCxFNoHJbAx7TZvA9OYJcsu9sPYBiDHuEqsGCaoOFZOFsxhlzBASvWsqcO4Hhq5ai9nX9RIvnzb4+vfu48UTi5Lj/Z0OP3nzKfzkRoajnTmaNrE6f4YVGK7JkwYnWWHZ73vx1NgH6Rcxr55NFLh6MJY+9lU4npoXkOl96TXPAFAHjkcjMzQ8Ve4NAuUgCeg0FjmWVvbmOo164OPvuv8Q03Q/5ieYA6XKFF3LNW5htcmm/8q6iYwwKC9W1hCKoV85nT7LXYfzeGZY82jJu2vKXc8lIOdn+F1/LbHlcmLZr6O10/Ku+sAEr/6tr30uoA8tJYG6vEZ56MMuNppweuX83VPmG+p+3XVOHeOGdI8HcW+9ecPCX9dPmj6jh/cLLbD1We5PskL5up6NCSIyVviTwubrNL3l5hkCCYOsRR/DIaAzKU7WpbxzjtHTMBJaCZIZS3GECwsblBhXZ8jAcqoEq2iEo2hMLg93lyt88+Ep/qv3HuDVR5cWH/7FjV38qy8+g3dvbaNdrcwDIaBXBPQ4wmXQmadCBcSSItKUt/MOdy8qPHuS485JgduXDXbyFmlBujTCd55L8PMbKR5MM5SIMct7D9g6f8WhZXkT0BnJoyeXp63FjOf1FBlLzVwHLsZ3mQTFJDmbfwJZzcYsfbculq+xNClvVwjTwkqRmJxGAA7LwDz2jNYxM78nHS5RWEkRu9MldYS4IHWbIA6naEZbQL3CvHyIUbsw+jlPR/g04+sxbl00+PqDS/zhOw/x8uE5mqbCz29O8X9/8QbefWrX6qCYelAmNbbLEi8+WuL5R0s8d7jEzqJCHAY4TQN8uJvh44MxPtyfYElGqkrQdhHaUYYlY2gsi8oSiwkzeczgnOWDTHCi7dP2VQdMqLMuYaxfjlqcbpPWq7F/GWM7GFt8/BI5TtMVxkGBOxcLPHN4gVfur6z5zeV4jI8PpvirO2N8QkYljvDmp0v80b//GX7rwRJJ1+AvDkb457//Ov70qW1U4bSnlKsFZmx4sgTiYoSm2e3zEeYl0pjPXmFrlWMvz/HsZYWXPl3ixuECu1WA46DBu7fH+OS5Xby3l+IekwfDFCmNpjBGzUSQdoFnTy/xW+9dYHaxwv29BB/enuPHT03xaDJBVjN5L8ZFQoYCuFUC0y7EiomR9RLbYY6v3jvHH373Pl47LoFgjD8/SPBv/uAVfO8gQ1WzLC7CXt3g9iLHM4fneO7hAjfeOUSWJvjV01N89NQUH94Y4eE8xRlZgTTFsmD+RIRpQ8C2ugJLgjvPaKB2mLUxqgUbIK07EDIZlLFyVlIUObLpxHoo0CFnPoRVjTCXJGSpU4JlXZj8WB1IR/mOETIAz0ZCViZPZoJ0OfdO38eALA29dFarxE2JNw5LfOs/foRXjkq0YYNfHkT40d96Bm/dnuAT9rLHGE8tMkwqMlQ1lnGJkyw3ZmXSpX2Xw3X7Uw/k3pnzekdsoteFT6LsBUKiqb2DQ0BnUpy6tHn2UvpbDKXGMgR+1YgPgdw7UENWVWOyqqw1O2qlaT7bfp2zIMp947iR5XCnbTLL3fxsl4PlnUeN18/vhnYP+nAOPXQ5oVbVs06kVotgn1DH66n3CtlK1qHrLA+7xhe+/WanwXgvUOAkeleTMqS3OQe0NPXAurlAnB6ywF0gt/mbzUXWDWb03nU0hRZa9/aWoqwYFfBrsv31BJY+oa1flcC8UHYL8nF2b/FpHngNtTb0NJOS8ryhI8aDn2OnOH9+N6/tDRdSrpbgtKa9+J4Wkh68ru8FYiPszNhmDLtaIqyPkbI7VjpFmc5wGEyARYkXVyv89oMj/KP3PsYbj1hzHeMnN/fwL77yAn56ew9FXYJWLmuokzC19OeS5WI0MtIYy2Zlcdtx0GDWVJivVtgqGEut8dJph699UFlM+LvPpvjpzQwfzUe4YGZobQW/RpN29LTZgY6kN7PBwwqrjA112MlrjJQlZxa3pMLpY48lY4HrDlYBaVI2yyBha01WyErW6JoSaVCZ93+RJUa309tnx7MRWznGLRajGkvmObeNlRlNaGRUTEhKEMYzzNIbqIMcy+Qe2vAcqXXGywywojLFJK/xwmKBNw8f4tblucXE35uP8SfP3cS92Rb2mrEBTBkWuHu2xO++d4lbF0s8GudYxTUmowzZssXuWYSHkwx/+tIMD/ZmGLdj1FGG83mGs7ayGLnlXFln3r5Ui5a3Gc7WIIbZ3zRmWIKz/kkjYMIs7xqjIkESjSwvYRUUqEJ6xwt88egCr3z4CK9/cI5ZARzvzPH+s7v4zgtzfLSVICw7fPNwiX/4H36KNw9p8DX43o0x/sW3v4g/P9hGFG73McLwEkFQWY5FUE6A1T6ahh30LhBO2LSlwvOHC/zB25d45YRR8VU/7zsT1Jc5Ds4j5Ntb+MEzE7y1H+FXeymqrRkmdYz5xRJPnZ7h1U9O8JvvPEJaFHjn2Ql++dI+fnh7G4fZFOPVCGXDenfG+wPsMOErTlHkNcpmgWi8xNfvneIf/8nH+Noh2wyN8d2bKf7l77+APzsYoap6cjJOW+wENW6tFnjjcIUvfP8+DooQD3ZSfHRrinfvTPHJAY2IFHWYIFvBurqxIRJrH5qYJYSUZfrCfdtdOi2MjzPpcVGVIHPWxCEWeW4eKPNHWFOeWRJmY3uOCXPWUpk5GYYRjN2HKNnkiR0d2bCLITfLweiZGeZCMPmPMFQS4BnqKJd47qLC6z+6h7uLClXS4N48wCdv3MG96RhtsoM02sasnVjp6JJJmN0KMY1h7rOOCYBXpWHeyx56xdd56F5X6n2xrNK73qse6nnVoXtA3Dhc62zyDQCuw5KepbSyN/dPelJASn3qAViOqJLkemOqb+erWL7NwTopsq76pFLNhU4IFF6wDt1nuQ+NIM+wemyycTF8mFtB7ub0NIVV+RzCAW8s8XfiAj9n3S4YynQh4+CLv/dNs0uu82C9deUB3YO6edfrTjeiWUR1iO4YCslm8ZRx6BaE11DGH38X3T20HL0AEMxltSiZbmgl+bFtvrsG9GHrVz8Xmkx/fy+UvixjaPTwsWjQqA+vp1Mk9EHMlp99/T6/r/ABP8vvTqfTx5LttFYm1OyIVjNGvEIVnvAPxMkEVTzDaTtHkjd4fnGB3z58iP/mg1/htZOlJae/deMA/9uXX8Zf3d41ypyAnlaM4aVISFuTyuRGSSOcNgu2nUKc0jNg8k6OcZ1jUlV4+bTDb71bWgvOHz2V4d39ET6ej3DM+uwgtXAA212SJp8aTVhhwpwFlAbozPhuugRpG2O7Cs0DYtxxGXc4yeiB9oYO45K7RWC0J7uOUVmep32rznBVokkiHLO1JmuKWUdND53JNnGLfNKgq3LsLCvsVxHmJWlb4N5OhnK0hUmzgzYocJl9iBCnmOc1xtUYQXGArhub4txrFnjl4j4OVufm/d8bT/G9p+7g0WQb84I1xQ3KcIVnz5b4/Q8WuJnn+HSnxGLUYDoaY3zR4OZRiIdJgv/wwhSf7M6QtmOs4hTHO2NcdBWypsKMWfItcxRyjNhn3krmCLGhJftxPldsLctSsjCx3IdZ0nfAYzfAJkpRsAFMlyOrL/DM+Rm+dXSO194/xMsfnWFSdjjd28Ev7+7iu8/P8d5WhkUb4WsnK/zXf/pjfOP43JKOv7cf41/+nS/jr7Z3sNXMe08wvkCb1EZFL4M5Fu1NFF2MvDlBMmoQxBVeeHCBP3zrFC+c5TgfFbhICqQHc8SnBZ59AOSctxdneOvWyAC9HI+wlYe4c5LjjQfH+NInJ/jC+4cI6hy/fG6G9168hR/d2sH98RxdNcGii3GcdSiiDqOoz0BnQ6G8vUQ3X+I37h/jv/u3H+LNBwXJa3znZop/9u1n8Gc3JuhKtvUNEGcNZmGJvXqBV05yfOPdS+xdNDhOAtzfGePdOzN8vD/Fp9MMFRJM8wgjMkisPiCLFfflbKT7afxNRjGKi4uebo8TnHcNVpME55MI52VuiYhbdYCnmxTbIasKahw3SxymleW+3Ax6z5lNmsoGWIQhFqMYl7MUXZagOl9gp4lwm61ircK9wnlQ4NM4x0VYIx1neK4M8MZ7j3CnAxZJiV8lJe7f3cenZKwWE8zCXUzibcu2P8UlqvoS07ZAyhg/mya509a806TfpdeuA3Q5fEN2UipdDKnHjMf0q9VRX7XS5ufEtAq4vU6XwyePdtOi1YGu94p1XzmY3vG0sa3ZURoWHtD7Xvj98c59u5Ie1PselevDxYIAjKGTcqfeFlYJlIeJbpoT4QcBvWJJIfXYuh+9B3Q5fppjOZKbM1OYU8Icq/Uk2BjpoftJ0gQ8Zva4XrF+YewB14CumwmYVIfugfUz1p87D92zAx7QlcU+HJeEjD+VkMHr6766nrcyh9QLZ4JHT3JCnxSj1zzwOmIWvDfuAXZ4DQmnP43IJ4lYhzzWV7Msad19iJ9Vu1cCOoXEqCHXnYjXtez9ArjZbiEIa5xNTyzRp2kiNO0UdbNn3axuXBziG6cP8J9//B5ePssN0H+8v4v//fVX8YPb+7gYVebtjsoe0DPGBJliTeFIQ5yXF4iTDqO4xqwrMS9WmBc5tqsKt1YNbh/lpuzuzzM8nI5wNJ7gKMtwmGU4S9nKMsS8CfDsRYunz0vcviiRVQT0GiezEB9NGf2O8epJiP2yB/SHkw4/O+jwcNwD+sGiwxtHAZ7Ke0A/m4R4dx84ZbhixezxniZl2CAr+uYmCU1p9nlPK/MA33hY47lFaK06P52E+O5zKR7ubgGLKdImxyT4CHv5Me6e1ZgUExTBbZyP5ngw5eEeZ3j+8mPcWpxhawWcjnfw1u0XcLi1h7JgwxDWoC+wmy/w2sklnl6usNWUGDHZKWUJWYDzIML98Qjv7c9xNp4ibEZYRImNhe16d5vG8h0OVjmmF+eYFwUm6wYzNFTIepylI5yMxjgbjXGZ8lhQzm2feJYHqZXssQRu0pbYvzzFi0dH+NbDE7xy/xFuH52DSVuLrS18vLeFHx5M8Nc7U7y/s4WXlyX+6Dtv4c3jM0ua+v4O8K9+60v4+XQbt84yHBQVdrtTdFmJR1spPtzaxttbd3CUjdm3FTthi/28wMHhCZ59eIr9fIUkKMx4e6qKEC1rFHWAB9sT/OjZLdzbGrGlkBlyDAM8d5zjW/dP8cbhGZ569Ahtm+Nwf4IHd27ire05Ptzew6PpLo7TEU4TdkVjl751SKLLkLNwcH6Jb9w7wv/w7z7Eb97PEQVjfPdGin/2+8/jL27NkFRjzOoAe3WB7XqJeXmG3eUlnl7USFcV8jbAyTjDvYMtfLozw8PpGEs2pqljsMSDyYpsj0z2yEC6oJFZ46AuEB+fYqvgoTwpjlPg7GCMTw4yPKpzS/S8dd7gteMO+wXbHNV4kBT45Y3AkhdvX3ZWoTBdsiMicDqK8Wgnw70bI5TjBPGixFPnLV49brG74rkFFY5nLd7Zb3DCvI1shheKCF/4xUPcavhajl9kBd5/dh8P2wTjixl2u31sBVuWFPowvsQiuEQcrJAwSdGSQvvk2+ucNgGg9y7l6Mn5Gup1D/zK7h7qyQ3jaETpVadMz9BqTAJ0edtej7Nszd//OoNA76uySJhhWe+svlh3rHsSoBPcN6wrQ37O6aSHTkCnztbhMaLNlVU/dJY32EVTJmQHxj6njP95QN+wAOtQr55NRhLLeBvr5d7HCjaALsDYWD3O2hFF4YHNTyAvRQ9di7zJwE4SA9dhzEODtAVeX9TalKwzAuVJCxx1f28YeEbBdyLyXvuTvv/YdcLAWteqsF/f8c9HgJVQeqqcY+Cz6HllTXph0zh9S0B5/AbKBGkygQyZrU/d4Wd14IFv7M/rio7nnPC+0SrATjVDEDU42zrFKlyhLQI0xRhtc4BpE2JvdYSvn93Df3HvXbx6XiCogJ/s7uKfv/Ia/vKpXSymjbWefNxD7wE9SgLkxSXGQY3drsZBVeDW5RL7qxV22G+6rpDmPM0tQB6PsGRXsWSCe+MRfrGb4ZNpjNNRiJ0qwBePWrx6VOKl4xyzkt5rjdMpcG9GbzrAa8cB9vO+I9qnU+CnNzo8nPaWMDPc3/i0w60Fa7xDnEwCvL3X4ZMxk/j2cDKZ4sF2av3L7dAKKxui18jynyWePlri2+9XeP2EzUMivLMb4P/6cob3n9pBczLCXlngmfxDPH/+CC89ooc+w9HoLu5v7+CXu/SPT/Hqya9w9/wUewvgfHYD33/uFXx8cAPnLVV0gai+xMHFOV55dI7nzhe4uVxhZvGtEJdxhMPJCPdId9/YxqPZHHXI7OsYh11hDVueKms8V1a4c3qGveNT7CwWmNH6RmAtaQnmh+Mx7s23cLQ1x8l0goqH/rDchVRvyJp49qAPcKOo8NzJMV5++Cm+/OABnj89xR4797VAniQ4Gk3w8XSGt3a38Bcv3sXNpsE//PMf4Funp/aZn0+B//DlN/BxNMdNzvuqwF53iDbL8XAnxjv7u/jB7efw0dYc7STCbtXglcMF9o6OMc7PscWcBGNFCtw+Z/dC4DSN8WA2wvsHMzycT7BIMqvG2Ft0ePFogW99coKXLy8wqs6s2iJPgfOdPfwimeGXN2/hr+/etGTOFXMMWA7YsTMh454C9HP8xv1D/Pf/768M0ONwhO/czPBPv/0MfnhrC7NyituXAV4+XuDmxRlGxSOMqkuMmG9fs8ojQp6McTab4XhrjkdbcxyPxzjPMlykCS5ilqj1XhrPCtiqAtxalXjm5Bhbnxzh4IJldimO5jEePrOFd54b41OUuBWMcPuTBb709iUOjguUQY17+yHe/sIM8f4c+x+c4tajGjvH9BBDHG+N8MlTE7x9d4yLaYz9JsbT91b44ttn2D1kGWKDw9spfvb6CEe3plgWAZ4/afGVP38fdy6WOM1WeHcvwNtfvYt70znG3U3Mm13sFFML2zxKFljEC3Tx0s4PSJuRtQa+LtZLHfU3AXQP4N7DF0DJI5Vul9Nnetb+60NL0s0eAzzb67FIul6ALsAVeCqEOWRWxYyKLWWWu+nswTGy/bhYoshOmX3tuhkEDLusE5ot1r0+ZNA7ef6eHqs0ts1ck5lgYtvaQ/ceOK/hAd3jjJxCJsWVS7Kurrc8KXc9HG+oxdFA/OCGtAr/Hp62ppupO5uAXoDkrSQ2lDEgd0Xz3svdWHGut7nGo/eUZCFPXAs5pDeGAmNC061b164piyEY2+bNeLxlXyMo40HnXvtkN83XkMEw4F3nCvCeHIdCEewC1rD3sx1p2h9NqoWUF+5DBSrlE6DXVYi2mVo70iI9soMWRiUPj5hiVe9Zi8qbOMeb5/fwjz5+B186XiHJgZ9u7eN/feU1/ODmLqpZjaItEDGGzvpr1seuy1syxr5Xl9hvGtzNS7xwscKrj5a4c7HCVlki60hIL/ss0W7ERpeoginen4/wp09n+PGNGB9tRZg1AX7j0wZf/pQJPDlmRYGzCWvjW4y6ErkMtQAAIABJREFUBpOixfaKveit/5xluBPUl1nPirBs7QbL1or+6FCWApGSf2drjB/dfRa/ONjGva0+Qz+1xiPsZc+jYdlo5xJvfLzAf/vjEl89YkJVhB/cjvA/fSvBz+/uIjoa47nLCl87+QBfePQIrxyWQDvDu7vP4ZcHO3hnl7XzJ/jW/Q/w0tEJdhfAvd0b+OM3XsNf37mBo7BE2JXYXyzwhYfn+Lu/PMPLJ5eI2wVCNo5nK1E2ZwnH+OBgC//fq3t4+/YOjicTFHGC6nKFnbzEM4sCL50v8dLhCW4eHWN/tbCmOPxHz/ssHuP+dIr393bwye4WHm7PcTpNcRk1KLMMyzBFV7LOO8ALeY3XHh7jhfuf4IVH93C7vLT6eWZSF+xQRo8s3MZf37iF//ONZ5FmAf7gh3+J3zw9xrxo8CgAPnz6dZxXE9w6BraLS6ThPZTpJc5mIT7Y28UPbz2Pd/d3cXpjiu1VjW+8f46nH5xgVpxju8kxL1fIVkuM7eQvNsdJkYcpLuMxPrgxw5+9MMHlOMXzZ8AL987wlXuHuFVeoBxVVps74tSFKR5hFz+9/RT++Cu38YtbW6jo0bBZD7PP7TzSsZXUdfNz/Manh/gnf/I+3ry/QhSP8ac3U/zTv30XP72xjb3LMV4/7PC33r/Ai4cnyIpHSFjWF7GAjqRvagfQlNEUF6MpHm1v4Vf7M/zquT28vxXj01GAlQFgYP3bWcv99CLHlx88xM1f3sedQ4akEny6m+Kjl3fww9fnuJdUuFUleP69C/z2D05x+9OVHd7y4Z0Ef/HNbUS3d3Dz50d4+uMcN+/zAJgYJze38P5zc3zvpREeTUPcKCO8+MECv/WXx7h1/9Ji5PefH+F7b87w4Qs7OI0mePVBg7//x7/AFx5coooKvH0nwXd/70X8+M4uDpkDUc2wfzG2vZHHOapkhTpZWMZ7XPIkvb4l9pN0vnTtdbFs6kZ5l14HCmD9+7yO1899fohV/W88zCHo+bi8PFRvNPD7GpcA3xsEPiSq70nXGkha0krfxfG6pDi+phi6gTrbLK/zqQTon+ld6xjtoUPsvXXrNcC+GKRN1zS+vH9+T46gPyGU7+tvjoWdPNlZcRMa/tLf/c1OjeR/HaBrcrVYbPtqrQHXafOeGlazek8ZyyDQhKqH+8ZTdwfNSzj8PXVfgbVdhy0719bdYw/rzrD1FqSnWwxs10lxPpHNCw5f1xGtipH4v2XxDWkVCY/mVOyH98DZRIVtH1kLyn9KupO1x/H5xAgfS7IYe8mTS/ewbHNchvcRR7Ulv0T1Flb5NrpVhd34HN88/xj/+Fe/wFcfFRZj/uHWNv7n117H92/top01qJrCPHS2pWRpELtKsZaWJVxltcDtosFXjyu8cVzgxZMVpsUKK7aMTdnMZoV53eHueYydoj8I5P15in/3/Bh/cWuMd3fHdtLXbz6o8NUHS7x+dIF5meN8DDsRi7W4ZE9ZtjbN2eGr4FlQKBJgkTEJinXKbHHat6nca1or+aFSfW8+w79/4S7+8s4O3t/vAX266gE9H7Xo2FC9WuCNTxb4o7cKfPNTYKsJ8KMbwP/4Owl+/OwuipMJXjqv8LsP3sPXHx7hxU8LLKIZvvPM8/jxU3t4d6fFrdU5/uE7H+BLD04wz4Ff7O3i//jyK3jr6QNcNCW2yxyvnp7iq4cX+J2Pl9jLKxwyJ5Hdz9Bhkje4ddbgfJzh+89v40fP7uInt/dxwmz3RYu7Jwt87eERXnt0iruPThAuFrgcJ+jGmdUjZ3WDrRUPmonxwfYcv9rdw6/2nsL9bSr9CvkkQd6lQA7sFBHuVi2ePn2E2w8/xoun9/BsfoGD2k7NxUUHLIMx6mwfv7z5FP713QNM0wZ/8KPv4xvnJ5hVwFED3L/9ZZzUM+yWKbaLU2yV7yLrFtYE58FWhh/efgk/uXkDnzy/j/mixrd/+ggvfXyMeb1EFNc4TUosWlLfAbbaEDd4CM0FifYIv9qd4f/52jbu70/x1DLFrU9O8OrH93ErP0eQ9RHdqOYpYjOcRzfwk9u38K+/eAO/uDHp2/NWlNeFGaFZvG9lidXOOb5y+BD/5E/ewZv3csRJhO/cmuB/+b2Xbb2eOR7h6x9V+Advn+Du8Qku0jOs0tIqBag/Rk1sB8vsXrDcIsL5eIpf3NrGW994CT/ZH+NhxvARkzPZmKk/A+LWqsKXjy7x9Nsf47WPzqyh0MPdFB+8egPf/fJNfJwAuyclvvD+Jf7BW8d4+mSFw0mLn93J8GdfuQHsz/DCe0d4/oMzPPfBpYUgjp8+wC9fvon/+NIcn8wjJOcLfPGjc/yXPzjES59eWhvc956d4Y/f3MfPntvFUZDiSw9K/NEf/zW+eXjJqmb85M4I/+YPXsN3n9nF4XgXbTnG/kmMcf7/M/bmz3Kl93nf5+y9d9/uvjv2ZYAZYLAOMJsoUpQ8pizFtiwrMm15iezYieOkkqr8kL8ilXLKjktOFMWx5NgKY7EkxZFIkRTFGXIWDNbBAIPBevet9/Wsqe9773vnoAkqQRXq3r59+pz3vOft9/muzyOyDiG+O6Kf6ym6aKsnYi4SJvzin3Z+0s5YGhvSIXftsGhPXkcaNchrLY/9tq89J07vycoBTF07vY/K7zqMnQbh/bHs6R1oJ+lFgK6jndrD1ZfShsV+QZpQ6urqtr1osRgLQpm8n8vf69bSnrQULIahKEJ+wfwpY5N7lnSp7OeTRdP6+uo+lbxxoqrcNV5oQJf5S49dOU17vCTpojhPxLtSGirGma9e3ffQtZWQBqnJkLMOjesLKm819UQ0GOnJ0Tc/eW55kOKhys0LsYz2OgXAhExE3pcK8bRAvJ4MveDEkFD6IXtKOtpK0YtJH5cO52tg3Y88CPfxCxbz5KLWnrNcQ1fUy99krHIfMsn6+nph6aiENmT2DaFUi4O2Widb1HSkQs6vF59eyDoaYYhyWZRlLHKWhR0CSzTOPexREbs3pWQpPbvB5c4yv/70IZdbu21P71ez/NPTJ/jBdImkZKqiruLQUApMoSgHJTaVwCK2TdacMQv9mL/0JObMTkQxCBTL1gcLIcsln8QUkA/4OQlp74wphkPWiiZ/erDExzNV7uarZEOX19f7nGu2OdndphSMGVkeT4sZPpjJ0PJc6gOhER1xYafNfH+oFNrXcxk+EO+7XqKfNykMxQtucbwTMdOz2HSyfH+hzseHKtw+6NGzDaZ3Iswgpps3GeUNugw43PL5C5/7XFn2Od2IWK8k/NsL8NFigYYzy0J3zNeefc6VtS2O7Pis5Ar8u5cO8e5ChadFk1eaPf6b6yu8udzGjmJuTVf4V+ePcW96Crfjc7zV5c3NVY722mSTmK1ijo/mZ1kuFxRT2uHOgK8+3eJAa8jItLk1O8XvnjvC59PTJK2YVzfb/PUH97mwvUk+HPNwqsA3XjrEvVpZ5cdPNrt87ckSc+2uKjh8Uprlk+mzPKuXaNf7tKQfXwhVzQKW5GlHPRK7zSJdTm0u8/LaJmeXJAUAm1NTPKvWuFud4kmhwEYuw9F2g79x/xanNodKTvVp0eb9+QssVQ4o8ZnZ0Q6Xt29zrLnNVA+VJ/5w/gjXFha4e3yaQs/nr9za5MxKi+x4yErF4LsnsixXXYp2RlVhv/xgk6NrXQ6HNutlm99/yeXxgTpCe5RvjXitP2RuZZW5Rpu857LiunRnD/LIrnB/epr35/Oq3qASh1RMn0zYxhxElKyD9JKYZrXPK9tr/N3v3uLK0gjPhj+b8fjnX32Vp7UFzq9lOH+vyRt3nuDGHe6d8Vg9KgV3OYLYoNIecnS9yevPNpjvCL+BySczNf7otVe5Ua8yMj3VHmmLRWzuCq3kxgaHxnkVmXn5w49YCIYsGUOaV17l9w/NsZ2vsNCMePXxFl+9/TnZ/g73Dno8OLbArYPHSCyHc41tZm/c5er6EKsf8rQ2xcrZ03zv4DxPpzzCuM2lnQb/0Z9e4+JGV3rluD09xR995TVuzNdVgeS5jSa/9O33uLy5rbbiGwcq/PuvXeT9AzVGdgF77DLdtskMd2mbe5khG5UOgRVS9Qu44y/UyDSwpJ0KvX9NRke1V6+3z3TYWe+fel9Lp17T59NYo99Pe98qArynuJn2dLVHLkaCyC3rqLBglbynP6N7wNMpZX0e/TdlPKbU2tJ7rRpnSqdd5/r1ni3FxBlPKLZ322v1vqz3bg3OGn+0sbIP6ruUMLua7Htevy7uThfZ6bnRhsU+lor5JkXGIvCyZygZZ352F9B1XkNbTvriepDaCtKvtacp3NuTIK6PSYcR0mCrH6LmcM/mcs89CF0U1u/39znO04tHT54UtQmYpsVV0t74c9ZQyvtPj3ffKts7OL3YNIjrBaONEw3o8lpy8GLU6DBIunBOxqwt08nr6LGJdZXO3euUhI5Q6MWQLorT82uHFt5IuMtH7OR3GHkBppHD8ctk+jVMETCxtrjSXuEfff6AK83dwoUf1jL8D2dO8u5sGTMnVdqx2pyccE+tKZE2HYvQNdnKRsz1Yn7uccSJZoidhKznQ67Nh6wWhFYXXmr4/OJnQ87u9MiFDZX7/tFCmev1GT4pLODEGS5vtTnf3OGV9jolf0zHyXOnXuIPjk+xWsgy00k4t9Xn555tcrIl7WMhj8t5fn9xmvsHauwUoSIV+8ubXNjxOdaw6ODxwXyd64dKfHzIUwVTMw1hjZN+a5Nh3qJhDqkPQ66u+ryx7PPm8oiRF/KHL0d8tJDjaXGOuX7AX374iIsbO4qw5LNykf/9lUP8cK5MI2fz2maX/+5Hy7y90lIpgY9mKvzL147yrFrhyHKX81tN3thcUmx8oib2oFbjvYVjPClVVVX0sU6brz16zNn1BpV+xINqhd8+d5RP52aJ+gbnNlt8/bPPON3YUrnjDxbr/Ma5k1yfrZMxXU41W/zCo89VvlbY1jayMzwqn1E55Y3iJl1zjJ2UyRhFrMBlEA3oFXrMmj3OrC1zYWlL9XfnA5sHMzVuLUzzZ4s1VvMZRat7eWOdX/v0lko3iLLap9UM3zpyhU9nDtFwbeaHm3x15QYX1tc43IC+JYB+mA8WF/ngcFWxBn7t8y2O73QwzZC1ssO1AyU2SllFcXqy43P10xVOLO1wMEzYzsN3Dtp8emSGx9V5jH7A250hxx6vcnKthZfxuFn2WD18iAfFGR5P1XhczinFNClCKxtDjKSBMYop+Av0Y2jWRruA/r3rvL48JGPDu9Muv/nVqzyYmuP4tstLaz3Ora1gWD3uHLNYmynSFsFf36ba6XNqfZO3Hz3iYGu3N/zWdI7/8Nab3KjNSJyFxEmIvI4yYgkS7JFFKSpxarPDG7c+5uDOpmK92zh1nD88dYKdfI2jmyGvPF7njfufYiZtPnwpx92jB7lfewkjtnijv8PC9Vu8td7DGkV8Nltj5ew5fjh/iMeVLG22uNRc51e/8x5X14aqBkYMjN//6pe5MT+nWkYvrG/wV7/zHS5t7Kht5aOFMr/7tStcW5whMbJ4Y4epvkVGhPti6Hkj1ipNJbJTC4p4/hc59DSwyrk0z0YazCfTgBqEJ40B+YwGqOdCACmu87Tzkz4mvV+mMUlfY7+ITIS9ApHLFYIud7f1dS91qWu40vekr6cxT7zwFwH6/v68V9uUNiJ0tECEWoQJUtrG0k5keu/WuJoG+f0oxF5R3CSgy7E6Za0/nzaaNP5JB4wvaox7gK4w9pWvXknSlsQ+WKbyAPK+LsjaBxN7lx1HA7qe9PTNaA81nTeR8+yD1t4DF0DXoW0NgnJNxaS212eYBnQNukIMI3zwuo/8uYK7F5DZT1qS++fZO3bSOkwDus5/p8P66p73KhMnQ037k74n2fpc7mSiolQvOG006Zy7Dt/8JA/dDoRhTaqkR7RyO6oVLLELmEzh+tOKnCJgk9cba/yTuw94fWuswoXv16f4H8+e4P16hazodyt5RnACKAs7r2HSKphKhMOxEqaGAUeau4xjWd/HicVwEIXpBMv1mOtFvLY2YqHXBaPBRj7h5nSJm/UZrlcWiI0MZ1sdLm9v8/a6ALrPs2KRD2cr/NGJaVYLGQWkFzc6/OWHq5zebis+8PuVAv/uyBy3D9To5oWvvM0by+tc3hpyqgGjJKOiALcXy9xedNl2TbyhoULLie0QeiYtc6gUwk41fa6ujPnaY1H3HvGdoz4fz2V4VJ1nphvxyw9WONnoKAnVO9Uy//74Ae5WC0hb4ZWNFv/446dcXhdAhw8WavzTN4+zU8rzpU9WuLK+xcnOhmLOE1a05cIsn5VOsp2pKXGO6XGLMzsPOdTaoNobKq/4zw4v8myqTBiLBz/ky8+2qI7GrJRdbs5X+eOjh3g6VUF0ycr+kNn+Bk7QoWMJDWiexFxgmPFYcbZVTYEXlSjGJQojTxrTCTJ9FpM+Z9ZXeXV5h/PPeory9vZCjQ8OTfPtg1U2sh6z/Yi31jb5W3dvcnpzoDz0u9Uif3D8Mp/MHqLlmMwNt/iptVuc31jixJbw4cPHs8e4tniAHx0oMXQTTrd2yEU9GoUAO7I42C5SHEmhXsyRYcSFxxvMbjfI24liWbs9ZXH72Cw/PHaAYBjwixtDXv58hWMbTeKCyw/mXB4dO8i94jRrxRo7Tk51aMxIGNMa0XVbBEFMxZ9lHEK/Mub81roC9KurPUS6/NpUlm+8fYVr09Mqh59jzDQNsklXcSIU+g61tRzTA49i4DMrRZHbT8iN+4o45sZMhT99403uVGYwkqwqSPOzXaGWUdwCzsggG2U4vNXiy0+fMv/5E+Yig6fVEt+6eppmvszp1ZATjzd56dljQm/MtTNT3Dk8xyeVgxjjmK8MOixcv8Mb20PCMOLGQQH0V7k9fZClUpbtZJNLOxv82rd/xNXlnhJRuj4zzTd/7ktcn59VOeCLAujf+g6X1huqtuvaQolv/MUrXJufxiKLE7oUfCFV2pUqlTx6O9tUFfNFith7Ifd0JFPvSZNtw5Mhcdmr/rx/miQljSv63Olo6STu6GPSUc20h7v/d2lz2yN7SYf1ZUw6RJ02AjR+yZ6qqsUn6sbSACrH6nqpNKDL39X4RA1yPPoxQE8bI3rMeg/X59chd5VH38vjy3v7+fG9IjxNl56Ofuh7nwR0NZ8a0CdvRA9Ke6UabHS4QV5rUhcNjGnw1RZJugo9HXZXXroU/OyF3OVhyO96Aejr6IeUBmP9gATQxUOXCXlRmF0bF5OWn56ctGWpDYZJ713GqSc5bd1psN8v7Juw5LSBk168kyEqub6ulNcGQXps+m8/MeQu7GFCkpIIVWZDFcwYVgHLmMKOZBOSsqxtruys808+ecTVzQ5mYvPhdJ1/dvYY1+plpTktbXNDKZAJYmp9FFHLShmGXkzeTCgMRwrM53sjDnZ8pkdS4S7c4haRVyA3TjjYHlEbdslGTZpezCfVItdrdT6aPUhkupzfaXNlc4efWt8gGwZ8OlXkg7kq3z++yEohQ2Hsc3Gjwa98+oxXt1oqDXC3Wua3jx/gkwMzDD2LWqfF1bUVLm33eHknYpy43Jitc2e2xN0Zh/Wc8KCLYpmtdNolJdNJhkogdGYkOfQxv3S/T2U04MbskOuzDrfmZ6n1E75+d4fDrbEyLm7Vynz3wAKPi1lcN+LC9g5/+/YTzq81FC3ntfk6/+zNl2iXcnz5zlOurG1wtLOlBDokStDwymx4R+lZU0orPh+1mRs9ozbYoTgIaLsen8wssFnKMba6TPcHXNwYKcauT+t5bs3X+PDgAhuFihIVUc1OVouhIS1HUgwm/fRFpa3dtLuKhMSNS+TCggJ0JYfpjVgIupxb3+DMSoMzz3okAuiLVQXo3zo0xVpOdMlj3lrb4O988glnN1oi2sXt+hS/+8plbs0foGMYzI+2eWP9DhfXl3llPSDA4uO541yfn+fOwRrtTMS0VI0nPZX+qbXh/LMsla5Dx06om3Bka5t6p82UZdB2Ex5UHG4fn+Nbx+YYj0N+aXXA2c9WOLbZICrafH/O5tHxg9wtVlkt1mnZBZEvY9oPcSyfltdlFAQUo5oSHwlLARc2N/g737/Ja+staQnno1qB3716gQ9npxm5HhnTZz7apjZoU2kOmG5YVJc8ylGOOANTfpvjzSVyfpdeBm7NTPP9N97iVrmGnwjRTEji9XAQPgUpwBQWpIT5nQ5f2Wkxe/sBZwcWT8yQH3z5JM1SkdMbMXOPNjmwvM6wZPHR+TqfHprlYa6GNwx5u9lm4cZdXmsM8aOImwdrLJ19mZvTC6wVM/TjFq9tb/Kr336fy6tdVan+0ew033jnba4vzqit7bW1Tf7at77H5TUJwcHH82X+r3eucH1+Gjv2sKUdNXGxElulCiJjRGA1VU+7beQUv34ahNIe+ItANw2+4nSl/6UBX++/Ggx1ZFY7kNpJSr8vn9HXl5+66FmfaxLoNdNcei9P76U6TTkZOdWtzmlAT4fG9T6sAV0bCOkCZwH0XTnpL/rU05EMPXcvMpTU/SBdRL7Cr/TcaJyUa/V6Qga2e36NKXr+pZhTIrzSoauvYbz8M8/3oWvQmbSYXgToGqwnQ+5pENNhkEmwVwPYYwJyU7mPdGGYnpD0w3rO+lEMVrsiIvqYybG8yCufNA70PacXb/rB6L4/vbh0+kDuX4X8U8Q86cmfDDlNPhQ9x9paTN+vNoh0UeEk4MuxgRAbWLuAniRNLFFdIocXV3CCulJNi4wmlxqb/Kf3lri8I96FzUf1Kf752cNcqxdVv7YpRRmihubvVpKHdsJWMaGblT7uiNJ4xNHmiPMbI3562WduHNEsRLRzHh23oqq488GI2V6PE62WIqm8Uy3w0XSNHx44iBHbfHmlxdXNHc42t0ikcKdWVu9/fOgIywWRTh1wYXOTv337MRc2mxhxzJ1ald85IaHpOdWaVe80ubj5lPOtDi83A6UF/9FMjTvTJe7XHJaKLlsZoRJzqY0dxQzXj0WO1cc1x5zfHvD1T7ocbvbYKAy5MW3wJyemKI0sfv3GgEMtU0UFPqnWuFmfZalk4xeGnGxv8tfuP+L8WpPSwOL+9Az/+tIptqSH+8kKF7c2ubC1zPQwROjrB8Jc50wxpqCeQTYZUUykTSrE9kWZrKqq6LdLNmN3ialhkzMbwv8l+fUKHx+Y5UcHF9gqTClZWMOM6TnSltjDjweKJjfve7tkJpYYtC6JUcSIMriKQEWkPYfMDbtcWt/m1WcNXn02wIkdHsxOcXOxxvcOlHlcEgnYhIubm/yDm59yaX1HkRVJqP83L17g2uKi6qGfHzZ4ff0ur62ucGl5SJR4vL94lDuzcyzN1xg6QgO8xcF2m9PrI2YbCV4/w1Cqvks2lAys8Q61ToezXVm3ApYud48v8IMDswTDkL+0OeSVB8uc3NjGyVp8XDVZOrrIveoMTyo1lnMiMWRTGydkjZix2VdCPlaUU9TFRi5S6+frP7jNxc0dTNfgvdkCv/nWWe4szFKIPU40Brz9aIUj69vkhqJB7tINC7TLBVZmLEphh6tPl1lstVWP/93Zaf7kp97k/coUTTFejZCC0SMvpDbC/SbUt+GQqXaHt7oBc7cfc6URszRqcu2nF2nVcyx2DEqPdphf6tKfyvPepTkeLEzRtYpKke617SYzNz7lUnOkGP8+m63w7Owpvj8/zVrBoxANubKxzde+/xGvrnckJsb7czX+zS+8yfUDdcxxxOur2/z1b/0pr611d3Poi1P83jtXuTlXw4091WuOKQxENonoscdjnEiiTQG+yL0Ia+Keopj2YDUwi5OV3lP3wWQvZ6wjtHpP1Z/TGKD3vMmwdnqfT0cm5Tx6P5RzaPzQXnE6mqnGskuaqy4/CeR6LDq6rKMJem9V+3iKJEaDogZU7cxO3ou+lgC6YnNM4U96HtK4kI4uaIwQQBfqV50yTo9Ln0cbFC9yQhVrndRjpfTkjdNfubzPFKdPmLYQ0i1a6RyFTI4Gm8mb0DciP+UY/TC1171PHLOXv9BV6vr99M1rQyBtYOxPlBRJ7xHD6DH8JGBPL8o0gGvLKO09azCXn7p4Qo7TbQQa0AXgRa1NH6/nT1uF8hmdQ5oMmei0gy9UkXtFfXre018q3eL2ohz6UGRTXfHfxqpIKBNGZGMPLypi+mVFGRqZbS62dvh791e51Ogrmc6Ppkv8xivzXKvlsYQ/WqhSJScYxBjS8mVDL5MoprNhNmRm4PPWypg31nzeWAtwzJCbByKeVVy6Rh4ztpka+xxu9Tm32VZg/El91wP/3uI8VuLwzrMmV9d3ON3ZZmxGXJuucH16ltuzRxS7nG93uLC9wT+8+ZBL601lpN2sVvnXp05yf3ZBVc/XWzu8uv2YC50WZ5ojxRn/8cwMt+tF7k+5CqBWSjkSM6OqpwuRxTgaEtgiyTrgVLPLr3zS5tVtUQ4b8PlUwh++lCMT2PzarYSpvrTb1bhTrfGsUGcrZzAotDjeXeOXHjziwnqbSt/hYXWWf3P+JbbKJY4vb3Nua5vXNlaoD7sMhFgkA1veFENbWP6kkD/ENtvYSaRAt2tJ3cAhBjmxup8w29/i1bURSWRye7bC9YVZPjxwmO18jbzvYBshI6ehvPkgGihlPCcSNT3piw0wHY/Ayit6U9O3VX9x7IyY6bW5uLbDueUW55YGqor64WyF24tTvLtY5klJGP0SFYH4T259xuW1bewg4frsDL9x5SzXFheUotrcqMn57c+4vLzKW0/7mFGWDxYPcXN+hgczZQUML21vcma9xaVVIZSxWC4VWSllVAFcXDQwR9vMbbW4urGrzX191uPeiUU+WJwjHAa8szXi5c+XeWl9Cy9rcqMGz47M82mlqnLoT/NlVck/I6IuidRyj5SokGFlCEOfrCMpm23+2ru3ObctgC459Bz/+svn+Hx2loWBzdlnbb566zELmzuMM9BABd4GAAAgAElEQVQo5lmenlZUvJsVk+lOm6/cfaqK4+zE4O50nf/7Z97gvWqFtqgQElKiT07JoeaUM+H7bcr9ISe7EScfbvPW51264wYfvZZhNJtlrhFhrfQwuwbtuRmuiajPVF4xJM4PQy422kzfuMflhuTlQx5MF1k6e4I/na+ynLcpWhGXN5r8/Hevc269q1QQP5iv8W9/8SofH6jBMOT11R1+5Vs/4LU1qXKHm4t1vvkXr3BrtooXucoDF4U/4c2XVkA7DihEPcwkpC9MhKb1Y96f3k/1vqNBLb3PavBNg40GO72n6fd+EgakAV8Drt5z5RxahVPv+Xo82gBR8qnSvrVnCMhPfZ60I5Zul37uXvacyvSem8a/tHetsSUN6JIH0oCuMSqNNRo/J/FFYcaeVK+S8d7DAF2PpQ2edJV/GmcVBkm4XtGY7PIjqP+nvnxJcbnrQerQu8516xYt3QOtLaU0wGkgnvQiteWlQVne1/qw6oJ7g9Bha/2Q0pZSGqD1efTDlZYDdY69kIUOh6QNCj0JP/bZvTz2ZEpAHz8ZgtL3K+/ryk2V9w+C/QrHdKgqbfGmIxbPWayipxwEzxXFpS1Z7bH/pJD7wISGs0sHWRLxjDhGNNKtOEMc5gmk/ctoKQD89QebXGwOFVB+XM3wv56q8XG1CMqrcygOY4wIJU2q6C3F87djhLb75UbAr90JuLwZkI8CHtZDfu+VkM/qUvBrMdeDVzdCzm4POb3TVlzXt6cLvD9X5TsHZ9WS+5nlFm+sNxT4+Ra8Oz/Fh9Oz3K0fZbXgMXJbXN5c47+6/pArG10lTSl98v/zSyf5dGZBhdDrzW3O7DzicrvBpZ0Bcexwe3aBW9Uid6ccHlUyqrI8sfLMD1yKgagZjRnZQ1qZLge7HX7+UZsraz2OtPu0ciHfOWphRg5/8YHH0Czzb07Pcn2mxsCsMLJjAm+TV9pr/OpnT7i03qMwtLlbm+a3Lp6kmS/y+qM2r621ObPTwI0HPC3Dw2qOe9U664UCQ9skdAIMR9IdYxwfwqRAz53BMQzq4w1ONTZ5/emG6sd/UPX4dGaOW3Mv0chOkxuJxKvw6a8RG6LNNWaAx8icxRcwM0UX1cO38/hjsH0TV/gD7KEC9AsbTVV9fnZ5gIXJ/QMlbh2s8P5ikbWch4jVXdho8fVPJQKxTcZPuD1b53+5/DK3FudJQmHw63C085ALaxt85fMe2SDDzblFPjhQ590TFTKDEb98a41Lyy3qI5+Nsst3T1f5dC5H0zOomiaH1rY48azB5Q1pJUy4I+QpJw7w3lyNcBQ+B+hGAd6bTXh8YpbbuTwr5TqbmQpx5DE39Cgq5rZQCZtYuQyG71NPYi6t7fCX3r/DmZ0dVax5rZrhD946x3J5ikM7CSeXGlx6+Aw76vHpIYdPDxW5d3CaXi5PbWzzylKTn73+hCMbDbVJ3pit8Y2vXuGD2hRRKCI5EZ49QBzenpsVrWFFolMeh2RbAZc2Qn72R6vk4g7vneqSmc1y5GGPQTfhfrXG2pFDLB+cYUO06MOQ+fGY860uczcf8OZOQOIHfLJYYOXMUa7XyjwpO3SLIec32nz9D+9wdXmgtOo/np3im79wmesHqgQ+XF5t8MvffleF5IWc9MZCnd9757Jqu5R2PEm9hYborwuoeyoqV4yGEnNgYEoIfrcXO+10TEZo085KGtTTVeiTjo0OqU86U2nATkct01FRfT3tRGnA1Rijw/QC6I7kV/bafuU4HUnV6Vsdbk8bG/q6SsdiD//SjqSux5r0mvW8qGMlPyVqbVJNtGcYpOcxbWT8JA/dlLa4vc/LtWQ+ZdySypDftdS4nsN0BESK4ZR8rDz1PTa7fUDX3qi2ajSga8tCM+XIa131LX8TC0oPJF0pr4EpPQG6312OV5Ns7+qoa1DTfdZ6IuRa0s+XDvM8Z6WI1KawcaW4dLXHPdl+kJ6Q9OKcFD+ZBHRdWKEBXcakGdzknBLum7Q+tYcuf0/3EqbrFNQ9CfOUtFnsVbpryzBtLern8qKQu1CdtqR/kkhtLMIFbosVLlm+WDSnQ4Zxg4utNv/w8yaXG6pJm3tFiz84kOezfBaCjNIGzyuWNoNmRsRULIqhyIgarMxanGzG/JNrEZeaET0r4OZswDdO+9yvCZ+1xZEWvLUUcXZ7zKFej4Gb8PFsng/nKrw7V1dBsbfWWry22eT81o4SbHl/tsa1+iy3aodYKbqM3Davba3xXytA7yuJyo9my/zGHqALJW29vcMrjUdcbu7w+tYQM3a4O3eAm9USd6oOD8se66USWHlmhh6FUIh3fIbmgFamQ3XY5uqKGBY93lwd4uJzfTZQoe6XN0os5Wv85vkFrk9XsUKR9gwI7DXOtVb5O/eXubQ2JDO2uVOv81vnj7JeKnB2TRjKury+1qUQ+DytmCoPfn2uxrNSDl/kZK0A1+hiRSMlnTnGo5GpkBg29djn1NY2P/PoGXPdLs2MzbOpOjdnj9PI1zH7IZWwz2ywhh216ZkR226RpfwBGtkCfWtEUswydrKMxzGuD1nHxLJFEEVSFC3OrDR5dXWA+GqP5wvcny9waz7PUj5Le2zwylafv3n3KRfWm3hBxK3ZGv/yykluLsxgybyPexxrP+X82iZfeTjAC1yuz8/xwcEqH5yqM9Ue8vffXebSs4YEEXk64/EnZ+vcXSyw7sTMJSavPt7m5NMmp5siaWLy+UyRz186yLdreUbjgJ/bGauiuJdXt/Fy8OF0xPKRaT4rFFiuVFnNVfDJUh9nyRsegRnTj0YkOZs4HFFOdoHtl969y6tb26Jrwo0pj99/6wxL2QLH13xOLzW5sLyGZY24dyzH7WMlfrSYZ5wtcrxpc+5Jh5+69ZTFZkuN8frBOr/z0+e4MV1VeuqupKfsgepdb1oOYRQy5xkUg4Roa8zb3Sxf+u5DDsV9Pq2vUJ/JMP1Zi63Y5s+OH2bplVNs1utsxwHRqMvCaMi5To/ZW5/zZkOeXciT2Rydk4d4UCqyVLZZz4853uzztT+5z7m1kVIukpqRb79zjpuLVYY4nFtv8Vf/+D0urbZUuunabJXfe+cSt+YqSmNdVPrEEAiFt930sE1TKfHZpiggilbAF1oeaY96Eug0FqQ9Ud2JpB2YSQ9dA/Kkd5n2ktOAr50xDVzpNGgaFPcdHyH8sndrALQ3rL1axZGSom1NO57681IlPnmf8lobAT/WxraXmtj1gOXaoq61K/+axhU9V+m9PO3Y7VpQQri0KxKmDQHtFOpOKu2k6jnad2Yl9CcSyr2eSv3sFwlKyH2/J28v8a5PIoOSyUlPlA4Ba/CRY7VHnb4JPQABfF3spoFarqcmeg/QNVNc+obTDzR9LQ3YypKJQtU2piQmVXHXLhOR/NMGiFg6Otwi558UcdFW3IssIDmf/mx6QvVDVmGPCcpCDbx6QaTV5tJWpvpdCiqU6s4XRQ3p+05bfek0gT5GctexkcU1TQqGSHVG+FbMOIkZhQlBMsayB1zd6fKff9rktS0JuYdK7/lJOUdPaGZD0dm2lBU/siwaWfndot4zeFZM+IOzFl7f5x99GHGlJSpQBk+KPu/PByyVJZlYYq5jcuVZxOHmkGzUY7OQ8MFijpszFT6pTEEQq032XLPD2XZXFa3dK9T4uFLnxqHDPC05jK0WF9fX+McSct8aEbhSSV3mX73yMndn5rB8qHWk7e0ZlxtNXl/tI67+3YWDXJvKcb1q87ScpVcoq1adbM/AHsk2FhGYIwZuj1Iy4MSgz9XNAT//YMBid0C7HDCQL8RYjIJpfueVBdWj7Y1ckmRImNviXHOdX7+zymsbY9zQ426tym+/vMidGclXdzm71eFXPulxohHS90yeVjJKJWyzmCWJDXIibzrok/F9pai1kXW4WyuyVsgT5Ess7nR45/MnnN1pMRXENPI5fjRbZzmbUepyc/0BZ7e3KI+HdB0xXCr8cP4gD8sl2l7EMOPgZ7MqnSIMa07i41hDDgz7qpDvlWc7nHnaohIkdGt5tuoFHteyfFLN8cNChsXOmH94fZnXVluYScy1A1X++dvHuX5wWpGOLHal3WuJC882ee1xTxTJ+dGx3e6Dzyo5DrTG/O3rG7y61iBhRCPn8Pn8FI9ni6zM57H6fc4+2mJxo0N5FCsjZ6le5NZ8hfdOzgsfDueXdrjwbJtLSw0qkc9WzWGjludpvsCTelVJ/m4L0o/Em7QxMi7kbPrmmKEV0DcDLj5r8F/+4AlXl7aVANBHC3n+j589y8OMx6knA84/bfHG0gazozEdGeN0hk/PLbBuQHUbTmyPOb+yxVSvy1A8/INVvvHlV7k5VSI7EvGgGNsRuV6TrpFhiBA/+Xh+zFQ3x5n1iC/f3eHg6jNMY4miGVEJ4XEmw/dOHOPz0y+xujBDU8hs+g3muhLZaXP46QbHnjWZ8Q1i16OXz9Gu1xjVSzzrb1IYDDi53mK6MyYbO6ws1PnO5YM8ODzLWgCv9SK+9H/+B95uizZ4hh+UMnzvb/4sPyzZlGxXtaWK5K7I9QaiKy9U0xLZMUR6VmSMdzuPJqODOhqp91IN1un9WPa3tFeaDlFr/Ejzduj9VOfJ00XB2hFK75O6hVl7++m9XM7hSsp1Qk89XSCtC5r1mLUxosFXqGP/vH/yeeEC0ell7fAqPFAh7y9UETX+6II7ea07tfYBNxUNEFIZ9X9Py0OO16lsuZ7ca7PZ3Me1yUivXF976PvAL0Vx2ipI37S+STmpvgmdD0+HPeT9SfDV4Qz5qTxw/4vmf33TKhzvOLta43+OQH265e3HrK096lZdVKDHkQ7jyAPRk6nIbHwRMNmlY9XGSXq8aUsybZE+F2rZMxzU9VI9lXqRyDn0otJMSXrC9UNRVqGEuyT0n6KefZEho/+m533fcEocCHc3/Zz0atkRYzfelVYU+dBkhEGPK40+/+Bel6vbQ5zYV/rKI1sKZUTIRKhLdyVLhYms4+5SQdb6Fp/MmPyLqxZtAv76nYQ3tyzq4rkT8LQYsZ1zGHol7MBmupdQHYyZ8oXlTPKPWT6ZLnGjXFJV9Ge3tzkjxWydAUbi8llhho8rVd5fqLFaFBnJgSLG+Pt3nnBup4MvgD5T5bdOHePO7Ixqx5nqNTnTWuH1Ro8vLfsK0CXf/FE1y/WqyWoxi+8VMYws9lBaIATQY6WmFlsD1e5UZsil7RG/cnfEy5s9TGdAx4LVTJmPZmf45ktzPCqVKAwszHhAUmjx6vYGf+/2FufWh5BkuFst8Y3Ts3y44LJVGnCs2edv3e5xfm2MG4cMMzZLZY+e6ygltFyYUBmJlrXBwBVxkxw354s8nCqxnZ+iOgx5c3WDc2s7qqdZihQfVzM08zaijF4bSo56oFTn1vNZRTjzgwMzPKwUCQp5BsKm54lqlrQeRpiiL272mR/1ubjT4+xyk/NP2sz0faVw18+5bGdtPq7n+dbpBUqDkP/sw2UurDVU7a0w7/2LLx3h5pFpGCYcbg+5srTKhWeSjx8oPvjvn6jxyYEqzwp55no+v3B/g7OrDco90bKzaOfLrE4VuF0SLfCIY80e870xVQGtTJb1aonbC2W+fahE24WT2x0VSbjytMVsd6gKM/vZDOuZDI9np/j4SI2lcl4pvIWiImY7JBmLvjOm60Z07JgLTxv8t99f4o0l6cf2+dGBPL/5zmnuFTOcWPe58KzNTz/a4PjOQIkQbbs29w8UWHNFgCXDbAAn2m0K/R6hEXFnrsI3Xz/F3VqJrHA+mNKmGajvyjDM0BO/t5yIjUy5n+fkZsLVz3Y4vrTEXPcJ9WioWigfTBX5o/OnuXviCOulMp1EBIo6zIZDjvf7HHq6ySsPGhxoBnihQWCY9HI5BpWc0jsgGFHf7pDrieaezepClfcuL/D44AwtI8v5bsSV3/sjrrR91V73o0qeH/zHP8OHFUdRK4tanhdLCZaDiAhL26FEdiICvFgy7LtV1jr3rIFb7zsa7GXP0vuX9sh1SvbPS2nqMLIOh8uxGtDlmpN7fNqrTeNLep/eH9tP0FPX+7WOsKadzbRjKVtv2lnSHrDGAbk/CXvrji4dndaArrTIZSvfc+z0HGksmMyh62tpD12xxe15+NoQSEcvdJfXpKevHFdx76Xtbi/krsZ09ude3/fQ0xaSviE5SN9EGtC196iJB9LHT4ZQ9ED1gtm3tqRZVEUuvuARnpzctLWjF8R+iNsQYRhbTUgafCdDKBpMNaCniWL0e+kHkn6oMnEvAnw96QLI6euljR05p75Xfe9po0NWghTVaUB/kaWoF/Rk6EdZxcI/7TsqN+oaoRJpUa1rZqykHe0kIIq6nGuP+NUnIy5t7YpmCH2lbEqy20gRnHoG0oEjxRlSqxGL5+7w4YLFf/+GycNcyJUV+OlNly8tG0y3A8UhPvQytO0CywWPu3XRKw+5uNGn5kPHy3K/VuSPFvIMrIhLWzucb3R4pSVSrxk+qs/zUb3C+1M23YzFzDjmjY0uX7+/ysutLiM74vpcmd88ucD1hRoDJ6E86HC+scGXtsZ89SkYgcO7iyU+qLncmTLZznsq3G7IFhYYqvhKtOYtkSeVaIWo0eUCXmn6fP2Oz8XVLvmow46XcKNW4UfzU3zvyDTr+RylPmTCEV5uwJnNHX71TpNTm2OGpsPdep7fP1nho4UsG1OmKhp852GX8xtd5no9qrIJiCStEs2Wqm6Tge3Q9DKs50s8nSpzr1ZiqVSglS3gWBYzwzEvbbR4+/Ntju40yJkiyxgySsZKo94JszS8HJ/WC3xWz/F5TUA5h+1WVLi954l4iJjsIWEyVHzdVX/A6WaP8+s9rj7tcaDlY4Qi5CC0qga36wX+n6vHsccRf/fDVUVwI4VfN2dK/G9vH+KTQzWCbsih9oiry1ucX23z8saInmfxvRNlrh+s8KBaVEbMxY1NLi43ufykp0R0fArsZHI8nLJplwxMz6c2GHNyXfj1TZZKeW7NFXj3VJWtkkVtPOTYTpeLT9sc2uxTGITiRtK2XB4vlPnB6Sqfz+TpWY7yNHORTexIAWLA0JFolMGlZx3+ix+ucGW1qXQNfngwz//0F05wfTZLrR9ydr3HO59tcWa5x1RT9HsMeqatajgezZYw8jYHBl0qnS6FfsCTSoE/PneMz+olLMvGdkWBcKzmLxxl6At/Q81kRKxSNIdbBpcetjj2bJnF5jMWxgOyg4CH8zP8zk+d4vaheXzfwR+N8ZwxJS+ibI45+mSbd663OLk6kj5efNFMN022yg5rL1VJfJ9XngwpNMf0PYeHh0p873KdlYPT+KMsr7R9zn3ru5ztCKDnuFkp8qNfeIs7Uy4iAitdAVkDXMMjEdleVXszwk8CVY/gJl8wnaXBXEUgU+Hn9L6o9/jnAC7lfepjBR/kmHQqV++L6YK7dGRT76f6+pPRU409al9OcbDrz6WxSDBL77k6kpAGdBFPmoyKpgFVPGwtfz0ZyZbvtmjaK4KEvaiwTjGkK/XTKel06nRX2WW3Sysdapdraie4Wq3+WAeCns9YpFe1Lrouijv3zpsK0HWhVzq0rEFST7wOA2hwkWPTxANpIE8/8HQYXD9MBc573nuaevU5CyalwqaNjecKHCTc4Tgq9K4XlgZ7PUHpkLm+z3TYJM21+yJATS/YtBWqF6zkv9MLLv3AtPWZzi/pxaMMCMtkOBbazt1/ekGmf6bpC9MLTX0eB39sKr5voUqNjZDQEZGImEIYIz7byBxxeBTy1fWQk60ReV8AXfSqhNxbxi6fS4gMGyuyyQYuluTfTYfbcw6/fQae5mOOtE0uNm3eWoa5hr8r+eq49ByXx1MOHyyaqlDp/OaAA70EL/BYy+f403qGnhtzorfDyW6XE+0hvpHjZvUA96aKfJYLGDsm1cDh5eaIn1nZ5nC3S2j4PCjn+NbBOR7MlOiKkMu4w9Fug/PtmCurrvLQ70x73KvYPCyK9KSLYWbEvCEOIRQL1rFw4pBSEIIb0SyFHO6G/JW7Pq9s9MnQZTOTcKte4PZ0mTszJaWwVRomOOEIO++rNreffdjjYDNUuuQSUn/vsABrlk6xQHEUc35jyLFWn5l+l9nBiJn+iLzoYRoGA8uk4blsOR7bWcld53hYybGd85S3KtXHkWGw2B3x+nKTl5rbTI83yEpftxngGxnGVNnMlhUt7GrZpVmMGToOY98jsrOMMtJWJTZaRGgGDLwx2WTMTLPDqfaYSxsBC71AeoIUL74VGwqw/uzlRcww4efvbXJsq0OYBDycyfOtV+Z4Olsh6It8rc9LjRYndnqc2BnjuzY3DuS5O1PkUaVI7CQcGmxzequlAH1+J8EMJKWTYXO6QGPKpFMJyQ6HvPR0iNmNWc3leFjN8+h4jUbBJCNj7Q54ab3PTGOo+O+dWGr4bVarOT4+WmS5mlH63SJnmolMxZfQyoRq7nK+zcvrfX7h3jrHGy1Fg3x7Psc3Lx/hfj1HNoo43O5zdWmHY+t9qi2LXC+hYHhsew7350oMSw6lsEum06bUG9PI5rhx+CCrhQKe8Gh7Mf3cSMmQOuMCYWIwzPmKwyEy8syMLE6u9ziwus5iQ7jpR2SHMc8OTPPNK0f4rDaluNOFkjljBeSzAggBBzZ6vHWvy6GdMVHik8ShUoDbzhk8Ozml1vHJlYhCO2ZkmqzMZLl+qsB2vUI49DjS8zl+4wOO9ceYUY6HxTI33jjPw5JDzhBtBKnhkESJfMdz6hyNTKCiEKLI6Chxxd0q6T8vQvmi/THt+U6eQ4OcBkJ5nQ55pyOPLwJ0fe70nq4dPB1REB1zaVt70djl89ohkmunQ/Hag9Z3rF/rn3psAqxa/lrj3n60NorJZjzFFqevpY/VUYl9x2+Pbz1tXGg9dAF07YHLNXStmfxeKBSeezb7qQIRDFNMdeKUffFkjP8/gK5BLT1Y/QDkby8Ccj3BMiHa0tLFCvsPb49MRja9yX/689oY0KCoc/YKnOMIYZnTgK4fmg57pL1rnWOXCdXXl+NfVBSXNir0OSajDnq8uigubVWmLUhdL5B+f39hWyajQPKqP05MoI/XIaP0QtPgbxhCzC9Mb0IgFak+2dCM8JKIsqJ9TWgVIGcYHO8mVH0JxQ92PThT+RWYRnlXZcqwyAYWs10HN3HpZhw2ijaPy4byQGaGMB1Jv3msqoqVLpobE2YjFfJseaIoJtKjAyrDiNmOhJszrOEw8hJwdyjEXeYGQ4jybLiHFP3r2OozFplWJ0cmjlgYtCmPu7jBiLHh0M7NMszIJhQQxF2spEM5saj1hLfcZOyhiEq2PIO+J8AoRSpSub5X7JNxcETUZZwo4Fkvx0yNI954HFDvDBkVfLYyMevZDNu5LK2cAKzMhQQkfYalmEwgVLMh9V5CJrIYuDYrFVdFIYykRH7sUOvH5AKx1EOcUIhHQkXwImIm0nc9NkzlRUpfesuFpYqpog6VWLinY9qmhWsazMcBFaSAboU4ahFLRVOSwfLrxJQZ2yKbahI5Y9WN0A4MQtslcWzF058dx4REtLMhsRNhjQbUg5hDA1GNixlK5b5k8lX4P8t6vowbw4lum8KoT2CGilt/vTRFP1MgjsRgDDHjDtXRiCPdQNECb2ddGtk8W5kiiZsgndrloEO5PyDfT8gMcypfuyEiO2WbQSVW8zK/7WP7Nt1cmVG+QFe8E0uyRT65sU+5P8ISvvGsQWxbONJ6aNts5x0lI5vxRdnPIhEeb0eKQsfkIofFrstMV8iNttVYuxmfRjbDTvWgUngTyuJs2KcybpKTNFzg4fkmtcQmCkTitkCQtfHNDmHYxYx8QksU4WZJkiylcczA9XlSl3oMi4JfUZ0XSdwniEMiM0POciiOfCrtFguiXBcGBKbBdqXIvfk625m8opkVAqJCKB0jISXLJDPyyQ5HJOEI35XIjvT1R+p7tz7lMXQdnMAmOzQpDXY1tJtFi1E2R2QUVM1BbeseM8EYL8ix6Zb5/PBRJSiTTfoYSV8ZyEZk4gVZYtOhlxMCKWlVjdS6mYxQvgi8J8Pqep9Le8Rf7E27IKsduOc8070P6H02narU49AOkwZu7RxNAroiVnlO3mXX2007Tnp8aUDXOODspYzTgK6Ll+UYuZ543TpNIH/brzGLYsXlLoCu07hpPvl0R9ek0yfnkfy59KFPRmgnHbu04ZOOJiggl3CRSq/uaaL/f4XcdXhCLpIerAbaFwF6ejHofjqZEA3oOhqgCsJSuugvAs1J6j0NzKpfLwopFIsK2PctrlTYR3vpOmw0uSDl2um2tcnogDYM0vczGdZR8rGpyse0Fy3H6rYOfY7nLFHLJBBSl1SVY/oLIb/raEI6FbH/UGPwbE9VqfqGhHZjQiMkGydUhzGRmbBZdog9R3nArhQFMlKSp3HSV7lOO5kiNCQMZypxlvrAVjKqvYxD4Npq0dlhTD4GxzYYWyFDlaNNsDwwXJGWjZTXJEZFYPZVtW6tY+GOPEahhy+eTbGBYXYpDwc44zxheFgVr5lOm7Gd0HbL+JZs1j3cqE8+GJIJLHJUMUyXkT2mS4+hM8Q0ZTMW8RmDjDUmkT5tE8a2wcjarRz1Ivlp4GcEFGB6aJA4FqsV6eGOObYeqo20X45p2zFD0yaQvKyzWxWcldA1gerHj01RPDPJRabSU09Mg25GTBoHr5clEwgbl6kiHWM7wpQ+X9/HlsiRGRNKJ4PMdWypyvuBB0+nwHdi6sOIpO8zFJDK2tglG8PzCaMdxuM2oqYkbXV2UMIOs7iRqxTMpF4ilHEbsepKkMIm108o9GPCJGYnl9B3JEJhqOdeGUnERtqtxJsUetzdIqmRmcUzoRr3sRgyEHpTZRRJLUKOxHAYSYuY0yeb+CwMIvKhoTzlER5jEXl1E+yMKP90CYwh3hjqnRyen6UTRoxzJv2ipIIiCuOExPDo5Mqql9vsjrAV21WEGQZ4QaQKzHgAACAASURBVKgKIpuV3cK3giy1SNa3KO5BYSxEHgYjz8KX5x0EFEKXuUGWvMgRmw36bpedQsDYzuAl87hjj6wwShpDxl6LwImJjJx6Hnk/xBoZmFFRGQlDr8fQ7JOI9K6Vh2CK/DjDbC9kYA25X+/T82ymgirFRDTd+6o1ciyFZa6LayZkxkPKgwGOGdMxYwaeCAflGMU2tuGSx1bXtUc+RS+r1k3PGNExhwwyAXkjZqETkAQhGxmTQSarjItM6FLtghskjJ2I2HBwKOAYQxxrWREYie77KCmznptmZNkUzQExPbryU+o5RllMw2WcMYllQYjed6oXe3IP1p6jjpDqPVTvt3o/1gA8+XntgD0HRCkHTgO1xpM08Mln0viiQTjtMKkc+B6gpa+h98t0Dn5yn5Zr5nO5/aLuNKinQVTnsdORZoUNoRTliVO1K1+qjQ8N/joiPIk/CsylsykRplOh4dp9rcc8eR59fPoY5RRKSd5etbueG8UUp4FPe45p4NOD04AuD0CHBOT4NBOcBrv0xOpByHl0vl2DvHjmarL2HnDaSkx7+GkLKx2yESB3XCnuMvYrAScnZjJf/qIFqRejBlM9oRqQ0+/vW0J7Y5Yc+HNpgBRJjP78pHW2/4Bt6QSVDW73DieNhbQxNXkOtbiiGFdaHwwYOZbq745MkReF6a6c12QtbxO4WUrkdkFHiEjiIZmwjyfyrLGNj0FXwNo2iaXtzbLV5ibFdtZIQjqh8sIkXWSHPmEwVMpTru0pj0OK3ITe1Ygj1YttCJBFFkPTUzreAuiG28BJOuSGAzL9HLnBUcVa1StuMbKEF7lKjEtijnCMEbl4JBFyrDBL6Fo0s2M6Rp/ICsklBSr9GUw/Ic50wBgp0A6tXW9dvih5f1fJqG3uhm7nxg6G47A5JRKxBuVejDUKiF2pg5d+UkMBdWwnqoioOJbq5UgVPEW2S19Ca5ajvJmxEdL2JDSaUBpmFGFLZMWKtc0yhxR9KQDrkgtG+KbkQ22GlmwcGdwoSzvj8mDGpu9alIYG+X6oNMUtx2JQ8fBdi9iPFWlI2fBUhXJg7OpGCz2shOj7rkNgS9qkh2PFSuc975uUempZsJ0z6XoWUcaBcUSxH+MKc6B48hjkRgnjOFHiM5YdMx30MUW1zw0JLInSFLEM8bIlsiBpmRG5JKAWxFhxQseUmkNXCQEZDgTFJkOvw1DkdAfw0qYUy+UwpR3Shm7eZ5xJhL2Vpuuwki8wshwKAmyxAKwAd0jWjzFtUcpzVJi73JXnJwWboo9uqHyves4ZacUCtx8r1jbDzKvIVD5sMrZ7rJVD+m4GM6hTHmZY7IY4yZBmocNAwDDJKoPWskJCX+pGSpi2S2iLN9snMQMMO8s4qlAKMhzsiOE64lmhq74npdGUsKRjemMlhiOwKRXXQnoj35fA2F1bvSTEtjy8sUU8lK3bwrMdxNby5UEVisSithWM6UdSUDpmyoYjrQDGASueQSDRq6iIG7qyxFTb3FYhUJ56tStFyV36tU1iY0hpmMONphj5FTzDoe5JlKDLtjdQ66I0yGKHQjSzGz2SOZX02eQ/vRdpgRMNouk6KO2VpoE27a3rfS7tiaf3T3k/La+ddqj0OaXCXONJ2ljQf9NV7jocno6+6uunowNp/JDP5LLZ/fNPhtv1GNJRYTmnxjEBdGGK0zn0yehE2iFL7+/7zpmU7EpB8l6Vexq79L2mHbpJT1155nuAvp8GP/3ln9y2ppbfXhWiTIT20F8E6HoAGvzSYQ9tveiJ0HquasIF0CdIDdIPTg9UL6h0xaUAoaJ93NNj13kLHebWi0/Ol7Z69IN60QRqcN5ncpOitZRS23OLTmQaxtIaJhvDbrQhHT6S6+qQfXpe9gFdKjQn5Ftf9MXSlqW2hrXll0QiGh2QWAa+YxOJ0IoJ2cigKgXZscGGDbGXI2vmld65BGTdOCAfjshIotmXXFpCX9jhbIOhaxI7No5p42Fg9ceqUjzMSgEieNIl4I+IBPhEMKNrYSUZBXYWwjg3FnuTnmnStR26kiMWY8Dq4oQ9nPEIr+9SGMwp+ch2XpjjYmwBhlg85BhLQvdmoDa9cMSuyErWV16MYYhQaJHyoKoqiMduG9MaK9UwsXW74oGKNpYwKmKyI3lwCdGHLo6boVNyCWxTCdEQiGeYYOy19cgjTOxEMvAU/EBptLvS+mt7tPMZxs5uR4dw1Ik3JTmsqaQgTNiETojhjHGMHgvC0LbRVrn00EzY9mwelvK0xCMN8rQdj6cVl75jUUpc1co1PYpEZ4N2zlbRAiP0sH1531GG0tjyVY2E2A2BadF3PeWhR8EOnhRBmhLKtSkNhdHMpJN1VLW9FPsLcUtmIKRDNpbnkjUdBeijKKSZlwxFRMUfQOLT9WSjt8maRRwry0jydOI9xz4ZIqX5LbGJtkSDJIISCJFPwqDUYej2JElBvRtzfjXD0ZaH19glXuqWYroVh1bJYa3o8biQQWJEhZGsRwn/Gpix1F5IB7hB7NlkpHuj4+PK/EoYwbVVD7Wsl44jfb+J0pO3jQy+hLONmHLQIzCHbBcjho5LEhQpjzwWe2IuBjRzPfqmqEu6hOIBFoSzAYwkjyWpC2OIH/YU+11iufhGgUKUYXEEVjxm2+njJwnZcV6tKysX0wt7DGLhmDfJq1bShL6ko1yLURyRtzyKYth0xwRKSctVOttDuUqhIMldbD9gGPQZZSOmXJuDg4hkHLBhiRHkkfOzWKFU+CcqytIoJUq2s941CcIO3ekeg6RPcZylmJRJ+hnVr1/1IgJrSDvjq8/mB2IUGCqKI4as5dr7RVnpfU7vQ1LhnfbGNSDqPUh7wC9OCe72c6ejk/oa+jy6LU1HbdP7pJxTcshyLW08TLatZYUHJdolZNFYkcaTNJjrzia9j8pYJovi0rilHar0viu/a+IayV9LtEyRvqWiDmmPXI/pRWMzTQtD8DXVwz5pVAi+aPxSUQExfvdq3nYjBM5zzqxx+qcuJgKIcqAOb4vXq3K3sjXsqZ2pAetw9n4lwe77kofQLWDphvh0ZbcGuzQgpj3zydaINDDqyIEGWw2U4qGPpSAhVWyRjhLoz2mDQi8+zcIjx+byuf0c9r7ltJdnl9ey4LQBox+m/Ey3YkwuZl3EIcfpto7J6IX6jGwoWaGulIaj3d75tFUnr7Ue/IvCQbuLP1YGTSD5nmSXsCfjuMq7FfWmRHI8kmMSN151OYg3KoVRIZZa0LvkNjKLwzBQ3oKT8dQzFQvQCCWUJCFeFdxS3rdSkFccxhbjnijiOQjjkRxmSQuGkO+o8L4ookmkIFHqbLLhCjuak4gHmFMVniNjoIwaQ6qWZWOPhbkpxjENtXnHkYSIIbB2UwiyBCXQ6MSuqu4fBD1cx8S1bLXwR5LPTKQAaLcNpy/iEUI+EcnmYpNknF0jKoxVyEy1NUrLjiGtO+ImyuYeK3EYXTwWi5cq34c9w1GOkfyjgUXe3m3LEw82NqVHu8Pp7S6//Gmf01tjDNviXtXimyez3K/kIMgRJFn6lkdoGBQ8W4Xm3b15DsUoE44CuekQMrZDJGyCZoLjOogYhaRBJAQt4wiDgQr7OZakCgyMcaSM3MAST97EdBx1f04izce7PNnyXCXSIOtmJKp5RqzGIMVYRsbG8TIYUpAWhDiut9uJIYAlm5lKA4lAy+79C6iFlmhsi+phSDGOWGyGnFkOObKVMNWQtlGbRsVmrebyqO7ytOKwXHLxTYupsYEbqACJ3I6KHqgNVNqBRJam01eblgCPzKWMXQw2IZaRPg8zUBUo+2xn0iuOGRO4hnpeUmNihwYZqSmJQwI7UkavIWkFiW4RKk/XtjN74CPeu0SYQjXPlit++G7emzhiaPjKq3IUTY8MWohyBBx3c5gS1VJfN5l/6ZwMpRAxVvTKsl51mlGeg4ixmJmM+qR8F+V7IhE24QLIhlLnAGNLvm2moj42sXYJVIyEkbWbZqw4OaI4YGCKZoFEl3ZFWKRiMAkiSvkMYSyJtt190k2ESniX+0JUFnVbsgK3PU4R7YTo9/S+JNfTHqreg/VeKO/pz6cr2tMeswb2NAakMUKDaTptOVm0nHYcFcDJ99T8wqHa91T3nLjJtrE02Opz6eulQ/K6kjxdVK3BdD/qLA6p0kJ/vksg7Ulr7NH4pzFE/u77AbYtXRu7dV1pHEkbFvp6+7i3pxHvuS7j0fg5MRvj1NsXEg3eOjytSu+lV3AvFKPJUxQo7YW39aBlI9TEA7uD3O3zTnvEk+A8+WA1UE8+XD0Zci092foYuYbk0Pdwar+oI+3h6kWqNrEJjl/1ni0FZQISXzD1pEFdfk/3Hz5nne1VI2rrLb0I0/f+opDJ/v3LBubYu1EGnX5IcRJrS1BbremxyfGqK0o21r32OP2l0p0Hugd/8p4mLXF9Dy9qT9TGiZ6jycUvxBJpC3IyQpN+HulIiT6v/vxkdEO/n1Y70l9AvRbktaw3vf7kvrSlro9Jrz39XLTlrTeu9HnTG4YeU9ri1+/vzofAm4jBiMEyIpaUgN3n7PaAv3F7yNnNXdKKOzMOv3PG405dPPT/l7X3jLL0qq5F58mxclUHdbdaORFkgwVCIsggBBIIYYKFAQPGwiRbOHDxfb7Gxja+9nPiOoFsEEkgMFzAYJJJMiCiCcaARFDu3F25Tp0c3pjr2/OrVVunBT9ej9Gjqs75wt5rr73mypvZSBUMhrwvg3KZLs8kS1bCRu/l+CjQ1BwjTs4xHgh7Q4k6EjpaY9860wuMlIZBSZLXirQU/yj/Q4mtPpZoe5MKHPM3smyoMzCFbaY/xL7VHs490sGpJ3qYX6MsyGF5soSDsyXcsbOEe6fyOFbLoZvJYqaXR4nIF/55XuLvagylvaB56Xrtbf0ty08/RSN/39YaJqc9SiDLePECWXLDfydDQWAm/vBAFfOfwFDPkdUZl/36/aK9FPOflwe83wt8zwd8p7737xdNqOiWiszSTgwKL1slj8h7or2ekVqoQa7q/eNizX7/xnPz+8vP1f+uZ8ZyJOUXjjv0ote+1jilfHBdxrnkeb0MUa2pp4Hm5WWgFBTxEBPiYgs99uhK0RGebRm/vDdpuxvLaM/fJwN07lMer6p9bfJMgM7d6ReMo6QFbBe59nkCdD0kb9pt0mWInymzT8KJ38lFoM1Kpk7vzyeWlYimyen7lPkCw/kNwfFRax+XJS4C8bkSiN4tbu6XQh6Nzc1tWfoipBeI2nwap9eUtFi6PgYdMYAH/FQA0LNA69oBup4tZtOG8EqHfucaxYBO+niB7BnFCwJ9znH5DaqNrHF4DVVCX+DjBdq4zapN4oWplCI9V6c1aZ1FL4Gv70TlBakEtpQWrUPMf1JWNGbRThvcuwQ9f/rnx7Tf+juP/oCZ6yPkMz2L5Q8LLexfa+Pye7s4fSVJdLl7JofPnkYgKyPXr1rW+oCOfXorGBtmjkIAdPG3+F+dGuN1knDQvL2i4QWYb73peVBKNDKJB0Zry8998qq8TFIWvUVGdSY/pEt4iI0ykzuHqA8H2NHoY//xDnat9DHbHFnC3lq9iOMTBRyaKeFYNYfVco62MSYyPCxkO6B7UNc8RXOvUPIz7wGL9572a6wEbK0frLW0ua7GlI3yM98+1NNY8krfe5nG93mZ6GWDNwBk+Jxs72i/+veme9/dpOdLifA878HF09VAYsiyq8o2QOc1wgE1BXsg+SBek9zgu72FHx+vmgKxcpBc61WvuOg6b+R5Okl+MUEya961rU6hXrFiDN4DnlfweZ3f/17h136gUqu94rFItOzxAIXAP57Wfp5+zfUOjoMWekhO31aapvXmM2SgiDbCWD6H68PWu36/G6CblhgBOlk8re8OcQMTNm7z8+HFfCEFY/7twY8D47O9kJUg13WKy4tAXjsW8dPFUwN6xRLYUCY5jHYbQTyIicG0ybxWSBdmDOh+w+ie2I2jZ4jxPVB6oSJQjIVtOke6govsCZ0I/tjlHgtrL3RsDOamS46QFe15j08+9Mx9MnCX5Scw9a4zr52Kcfjzp7OAknXx93Hc2iB8BnlDz/IbQsLJt270m0Q0JcN74amyFr3Dz9/TLxbyXoD48VEDjoX9Fo8k8WpaqYURvSxdDHNdzLc7uOBEDwvNxEV5oprF7TuKWCwzG76MkZ2tXTBAt5yaUbL+fiNrPSVUJXwEHFoDKdJe+5cgIC3kshSP+ut4b3/ApM4tYShBoX1D2noLXTzN5zCsURqM0GXORGmAQZ6JdwNMd/rYudrDzEYPMzzUBDlrRrNeLWKpWsA6Y8s5Hu2bQSXPTI3t/zxviSYSsLLIJRh/kgdnHABufTYKyv5WmZNXGnkdFU6/B8QL4hEJfK2LYsGkm08oG8d7WuOfBOjaCxq35xXP35KhUgr5XO/B0HNSAKAHqFgytzX/eUuc1/JvKcxelnlLXJ/rev2t50nhimWX5jLue79m3oPh96zmreNTJWfEJ/reW/jjZEFMP09jyXmtf/xs4007WCXhHymb/pkxzWNAT85LS/55nNBnwh7xpXmmrWIjwVbyp3DS8OiCxz58ZJMOgC6BK0C3mwOQmjYTudxLhWLqcvWaggYkC12M5V1nJhTo3o9c3h7I/SJ6QWsEZF8rEjPKEPfAxWdLiKlETQoGrWN1evNCRMIvpYWrXfcLrkWMN6QXzNoQAh1tMtO8hkOL4dNC14Lxmd6jwBh6LAzEOGob6wFdApn3jHN3xUzt6yz1nTRKv5m9limBIub0QBwzpgBHCpwXRgKN2DvjFQY9e9xmES29y93zGT9XUomnoQSfeCMVDi55UoonNWD/bztAZOwcAcY/2X0vM2Ssu49Sv291xGX2yc7l0CkkFinrqXmULLP7mdg2ZHOgkNcQ094raKoKEQ95+nuA1XqIrlzb+Dxp3WseKoJ1r408Y9NRqEcAJaEuD4GebXt3lLEGLyzwaxQGdjpfNju0Y3wnm0wq7GOCKfCjjCUU2n967Kwsjh2yssiVqdhsuRxj/vH7TTykfSne8uvnhaIHIf/crfVUh8okfunpKkFMhU6/S8Brr2pPSHZ4gBbAxe+N94oHtFiO6H2pNyUk3Wp/aI08P8f0k4LhwT4GdLncvWwWYMjlHvMHv5cyLU+DN0g0Rlnr8f7TXL1893JX3/8kQGd+SNqZK9wUg2vME34Py4iJ5Yze7/fUOEBnDF1VAuOeIbqL5noe6UILnfkl4+YtnhYW6jkCdN5D2tDD5N+becjPP8Ji6LT0tiUzMB4ZXO60gFPAU2JQmDGTcWICeaDz2qI2jDaEBGq8uF54C4R1jxf+jPF3mcwzBtA1Sb3DW65pln02ybIfpxnpfjGpB0L9zp+i2ckYVhYo5yH3DudnSRfsBDRRN0DXBuBPATGvr9VqKX1FVwk2AroFMl32owBdz5HQGScs+Jli0BIOorPuF7DpOR54xBMnezY/5/0a9zhQHufSigErvt+/T0Ajr4K8JqS3XFLaDNo42lS8RwqAeEDCW3OThe7f6fk9wxj0cGC160xm4lnwVDUHmZEBldFvxGg7BQ9L45jwlXR1Y7IdE8tEF89DPsbqLWTR0wsGz+satz7z8xFAbAOEERtnJHvAW5dab37O9/Me713j3wbobMwyHKCZYyLewNIKeMxosT9ArsfjRgsYsdqDCkwmsdbzo7zV9TN+OChnLcnLCzWvEIsmnve9LOC1MSh4UJM1EyvsyfuScJMsrHG8rbwSvScWsBp3PAbxSLx//P2896eJMXuFVR4oratfS09Dfa+183sq5YOfwuVOPvQWOe+VHNN3fs9pTjKi9J1fE2/Aednvx+/XIpYvXhZbYxirvEgsXOGN6BzvW61TvF7iL9HXP+uBXO4jKvIhyz3mEY5BeCVlj9dIEe10mP+TtD+Px+UxRrSUMi0lUIC+bY4/+8RLRryQ4K3FtwULMXRbfHWhCUlx3gXl2875gUlISVOVgPAZ3WQUCRE/Ib8YKlsQY2iz2wKMsdBjwkhL1zi84KKFTuvWC9KYuHHSimcECbtxzKrnxOP2xCcb0uUuC33cxvEWlhdqsvCZqSxAVxKT90R48Innyb8FqKKTNizfpedJOIhhvbYvgefBXeOUsBlHX/FHDOiiWyzU/Sb29Nam8a5nfi9Al4UlxU7PkbUbC3yvgPI5Avz4/TYGJiQyS5wQzqTGURblfgaDXBZrJdb1JwKm1B9hqsPM8hHa+ZHV/1ozD3O3FSybWs8XjQXojAFKAfVhBA/onlYxKMX0lWBJBXyOtMrbOOUJ8BahBPQ4QGe2dAlsrDEwtzsztJFnGCippOizmqKU5ArwzO0ccnY+N8vrav3QIIY17Nmtsxi0P/w+1++SCx7EvKLprS3xiCxEzskr7sk+TpqBWNdDJ+Ni3vNKkk9Q4nXyYGgfSDZq/WKvog/fiSdjwNomI4IixfdwfnHSsadFvO+ksMZu21TJd0lxWl/xvObGv73lLfkQ7w0+0+deaF9K3nvae0DXmsUyYhzoj5NftNBZtsZ/XsbHfC6aikbiJS+3SCfhkfaXD6l4GSIZyKYyDFn5PaPn8KfCmXyvZInWRRa6B2+PX4a9wXPk97tXsGMPZObhT3r0iINjvJxfaiHsnO5hkq2utHojaBh8qq2zR7bL0vNApmepB7wYkoPmZ4zvacE9oT1jTk5OpnF5L1RtwVwM3S+YJ4oAXIwpgWkux5BhHm8ob0mKSTWvGNB90to4weoFtMA93eRWgjQwS90rPrpOm9hvBjGqMQ3vo7s0WOjjAN3PLQZ3bRBp3F7Z4nemNIST6TzjS8vkfcpS954Tv5nkofAM79dXG0buvhjQYyD1yoVfS202CVwBupKWtDn0vQDdZ+nH1q1AL+aPVPizjpe98LPsEJezcrrJLhvzFLBczaFVSKzHSm+EudbQWppuMNacHaDM2vchj9AtWsOPkwE6+V9llpq75yNvBXihIauOCo1+l9Lmwx+5PJt7bJ0n7RUkCW+FgLTnJQyZXVzIFa0en4LNsv2z7Kw3tK6FXZZ0lQvoW68FlivmUB0WULMWwiwVpNKTXBvvK/GmAEu8q73plcpYdsTP8l4KPSehdyJkVUIcA7nm7/kifj9DYjpMg/frACvSLFaQ+M7YAhy3J2NAl3eP7/a8IPngrXWBtwBAVp343u8fZmSxHp4ud9E5BnQP7N6DK/kgenB/Kx9K7+JnSoqLAV1/c3/670RrfSYF2wO8p5mNPSjE8sIaZrl6bf98yQEPlHoHP/NzVMjOr79kotbIKnq594MHVnhjHtiQwyIFyit9pBEtdGW5ewyNcU5rs6UIbHnMJL/SOV505WNHfBHrJaVB2MNpnYS65m2Hh7Bm2LngrQlEqKETM3mNg4vsk67EaB4wYvBgMwO5UHWeuCcK32eMmc+Zy11JcSKy1+TJMNxk3mqV0KJ1zHs17zgGJCaVoNRzx2mKXqHwG1KJMZ426aayI2QZx0zKlrxLntf4/AKvKOlZVLRIA4ulR0lVfmP78UrYSTOWC1fXiLm9y9eUn1AjHwtLLyA9UGidlVTk3VZeOZLbzvOItyiscU94vwBFm1KKocYm60VgrXUT2KfrHk75I9/7GKGnicDPC0S+11sBrGLmSW6bw451ZSvnK5hrFtBrD7FeymJQKZrCU0cOc8McMvkhFis83LaHic4ApWEOXRZFs5FMQBUPGFKcRFeNT7SU1flASpvWM1ZK9He+sGWh6j16L+nI9fPgICXKQJQPyRcspFAcjKxBDPMJhpkhemxQlwOa+aTLHWu+Wc9dQwEVnh7Hij4qNTwDgC1OGD6KKln4Dq4/969OzVKfC41Re4RryWt5j7eKfMhHcmlrPhlbH3ooPGh6+UH55Q2EWMHUupF2Ul7jFtexEiAFhPdIruk5Ag/99Aq1+NkL+J8U44751+9XZrlXK1XzE43bxxy3PJQeaD34eIXS72sBTKIwJYlfooPWmfwrABU/emzR75JNMTAbeDLHyx3O4pVdzd2P1+8D0pEhTQ/+Urg0VuGG5wk/1m6nbRa6ZI5XDkyZD53odL+em/ARsTPxDokn/E/+rhwqT1t/DRV20cnW6JFPuWxEpuj0kjPLBQyqcbYNEWZgCxMAPV2wYKGfDND4OYmijaWNyInxvXynrDMtvhfu3HBiJr8w9lkumwK6Fj0mjp4vsNymqQZ3td47zrUkxcKDuV9QvxHG0UD3x0BoC28nziV16OM05HGArsW08RDErXd5whBaE47jJwG6xiOB4oWpAFACR4CqzyXU/Pu8kNJc+GwJOW8Z+Dl48PBgkfLhSVyhXkhI6Mgi0rs8TfROafG8n9crh0A04+c+9MFnS9v28zJ+41nT7NWd6WOlwoY+VSw0CkBziGYugyFPQ+t0UMlmMcHz8IpDHK/ROd3DbHtoZ1932cM9k7iDJfSkOHCsEgAxKHiPiBd4+t3vBy/E7vc73eNhh4tntCbiXa2z34dGL8bXqY+MMqh1R6gMYG1amS7A0ALbtfJ/EiPPWPfBssXQs6yWA+OPBfaCCGcxaN7iSdKbayRvC79XQqsX/Lxe8oSfE4S9d8sLQE9bkjxJ/Nw6C1z7IuZtL3s8sAhAxCMcS1zH/0CAvg1gI17XWmmtY0DX/opDdZKnkn2xMaF9RgudXhYP6DFw6Nnx2us6LyP8vaKR9qB42wOuB/RYpsTv8zQXzQToLFvzssPLsnG8r/v9HvFA68fijVw/B+EI+XfM2WIpSKsXfYxhyfvIf4mHO97n4kPhlh+zxxJf9psCOoVau9vZFj/gKJko90CAzoH0u0kK/fgBJ6n8ckNpcSWoBOjxebN6Fq+X1u03e6oFWZNRRjC3t97TBvZC2m/QdJGtW1IyRn7vtX0xhRbXE9EL0JMRWsytsfr3p8zuYugcgwRZ7DHw79i2+AHQvYWu950M0OMN6wVVGgpwfQI4b29de9r6jaVxjXPtN/N3VgAAIABJREFU+c3owVzPjsHeb8hYQRPtxSPkIfKXhJvoqPFoQ3FcCklIuZQQ9gJRYGbCIrjMdK+sSPFPZthHNZ9BMzvA6gTbeZawo5FHocWST3bTS3JEiuy+l8ugUxriWK2H4aiH+dYQlUEW7WHGksViYSglSvEyz3MxvbQO3orSZ7FAigUcd5AEkpRWD+jip3TOoUTUQDSXQdO6AwITHdihLSxj4wPbBaCdA/pFZsEnXc/yjKNnknbHXWbADIeo0WDguc7BQvd7n2svhUtKW+yyllzgtVpfnQrpgdzv3y36JaEOJTXpeskzroHCDaK/3ieeFn09f3lAl4dOsk97XFahB6Lt1ltCcb/Wfu9rjLKQ+XcsNwS23hjZ5tUhoujErrDAfq/Gc/Z/Sy5yfbxyGStEfj3H8Zfkhfjfy5QYeMeNzY4PDRb6uPXz8nec3JYR6+Wgv47449eAc5Dc4NirlbIppN6r6PFQ6yOjNsWuAOh0u/u9H/OAjM0Yv0R/AXq693/uyY8ZcVFkoWszW4vCUKLm67zjo97octcEvFCX+y6O3/Eab5FzwzDxhxOWxeQJIo1cgnqba9ZabiY8GQOrBJBnGC2MCMjWhwR0Mb4A3W8M7xI6GbPpXR78/Wd6rxe4NgbXKU4bXlaJwC5WBPxzLVkxmzGXu5jwpwV0v4G0CWOgEHN5QNdneh/v1Tv5u+jtheI4ZvRWS/w9nycXlgc00SgWLD52J+VMY6HLi//kXtd4eZ3AwntvxJ+6R3keno9Eu+xwiHKOp6YBq3W2WC1irplDqT2yk63YaJFzyeUZHsqgWaDLnfDWx3ybR7Fm0eFhKwFRx1nIPsYo/vHKs3g1/k5rErs0xT/6aVn67jxmr3TzGZq3eFvrasCUz1prUgL6ZDsBdFroyWFBWXRYkVNMWggX2EaVsiKfQy8LbPJwkOEQU3kePpP0r/CCVLIkXiMPCn5fSdDyPi8jvLDUnLf2YWIZsbGO9rb4MlYsUnq5nhcCUf30ckQKhkIFoqt/j4S1V1o9sMR7X2sQj+WBLHSvQBsv5nLpfqWJSOuWP+P9KNpqjH7P+TEK0H240NPZK4RSYvi9ZIqXJ57HYjD3vOHpouNTpRh5xdDLe68MxCA/zmjQHBT39ntO87A1tTyMJNdItJIX0IesvEt+S14m7bk9Pb3iyc99jpaX/bouzkHIXPiEi9MYuoSdxSoDoNsDnQUuQNcD2SnOA7oEqSboLSQNTklyYnpp1Eou4YS1KfUcbRZpmCQqE/nUKc4zu2eGGJC1MCYYfgpAjxk6Bp/YaosFphSRGNRtEV2nOA80PpnGM6Kflwm8kOnvqxA0Pw8OsWbrFQ+5Jr0gE4NpbnEMXaCZAhvDH6F8aJxgeCClxGugGpfWn+9lHbgXRLHg5RjkAfLWm/hQlh3fI/7TnBN36/Y+0LzPh17kTdKcvaDPDAYoZnh4SwaNWsESvyY6zGpPjlZkso5dT8DIEeBGWGeT/dEQ0x323c5ZORcBXYJXFoPmLIHigdSv5wMBvoAm5kn/Ny10tT7VeqZKfQiZeFD0ihot7R7P1B7SQqd1nhzpyCS4VjFjx+HauRD9gR2eU+Q82T8+D6wVmAU/xDRPk2Nf/ZNY6NoXWnfJHc9Tply4ElIvO+I9s11pGFnrTCU18VoJa43nZDH0GHB0n3iX45H3aNyY/f70gjre7x7wPKh6eRd7mPzf4wBd4CuXuwBdc/ZjkCISv9uDoHhVSlgMvl6eSHHzYYSTKSqSKaL1OFlIL4/OQ9dc+VPPHzcnD+jy1sVAqjn4ssL4/fybMXQCuk+WE6DzpzpdemVFY2NLZN9YxgO7eEL08jSUUqv5bhvXQx//SAN09W1PrTFukhBjUi932zihCYQYjRmuHqxiLUIC0BLvuol7wSep8XNZxkp4EYBog2ngvFeLYZOiuz2cVhYDuq6LT6vZRrTgcheoeAtdgl0MfTJQlMA9mQbpASu2oiw7fTRMO8X5UIQUAR9D8ULEGDAkLgrQvUYqQHsghYDXcM5Smvzm9cAs7dKvh+bLe73W7y2omGbbhWnCKR6wtKk4D71TORTe06N3SIhKgHtAF5hpTqKHNpvezWeIxlL+/N8CCwHLNpflgMeW0pectVPqWBVS7APFbG5bd7xUyaLlytKu4Qj1QcZq0zNFHhmbWIgxmOjd2lOip+ejcVUWsUB+IEDv9Zl0mLTO9IJTQjpWWAXodi3lw7CHwjCDai852pVzoWW+SXoQ0LM5O0FtojNCmQfE8IjYwgirpSG6wwHqwzxyPJs9hL1iHpZC5pUKv4cVJxaYcFwKwXhh7mm4BU4jrK+vp0lxfDfvkXDm70ya8kBxMvARf4l3fxKga609zSXfRAN+JwVP7/UGid75QIAuHhJ9zVgLpboEcgPDMadJalyeL2LZrv3qlWLPL3q3gFlyRvOUvIv52/PYyQyqVMELgK794w0Tvn+cfPbKiWjnZZOnv0K+HpC1N0zG8EArViqFrPaY53it5u0NpERm0hhOyqb9Py/nPc0l96QMak23KTy00I252BTDWeKy/kw4MKNcVhhBMGS1G6MHl8E47UWbLNagvcvdA7rX3rzA9Uzlhb65m1kDHJJJPPjqHsYYBA58pncJ63AWMY23zKTljZuXxhCDpldsdF/sstx2DS2gfs8Anf+85ShAF63EcGIso72z0D3gSOB5ZeJkCgkZywN6us5hk/NZsYXuhVqseHiLgu/kvaKXF8R+Pn59vWDnveNcXp7+Ukr4PIVnvPav50mACtB5n4SlxugB3SsAseCSgMJgZKeDERC7mSE6A54sDzsZjGd294ZJsiPrtXkWOa9neITlarTOuaEtvlxIvASxUEqFlnOJaj1iC8QLJC+w7ictog863VaapesFQ/x8rZH4yB7DslEmtQ6ZEEfBlLGjaZsFYKPIc8uzyPWHqHaGmG2PUB0x0z+LdhFYKvM0vhEmhnlkGZ5wh9NIodLaClAlEOP1jwHNK+Yx328XliOzoHxSnPhEPO5d5p7v9Vzxv8YoQOfnNFB0WqKXTZJDJ1OWPKD48WyTz+50rgdyuSuGr33glW+zzGmQRa2zx+1Tzzaaq67TM8W/8Vy9PPIhIg/oomcsQ+WB8vy9nQfVzyHBJf98gekDgaWy2D3ve/p7C33cXmKnOPUx0PsFuMIQ0Ut8u7WOVDi2Qk3xHo73sd8HHoM9PTIPu+LSkdVzuwxLxZVpcZAhJZiVPcPrTXDTTWatK+/fx1YE4nW+JETAI4bn5NntR5tY2o9l3nc6tkCyzrQRBH5Z9hoe8FTfrcYQOkpVAqjRaKBYKiIfzo2V0LdnFgopE2iOXB4v6Pm3sihTAcu4SSgVSzbKVvKKCWanAHltyjTiAHK6rsvqglDaIWDx2dpxprs2h4SBrUVYO9EuviZWSsSYFoIPZYe2EUJfeGnwUhpSrw0nGrXBpUJnAjEckmOMxgeHuKxcWhQc5Bfjs5CMY2BXLKQeHr1PAkHj8MybnmYQ8ibo0mWlAN3bFm8PFnfKTy4+bd8HBUX8x06BPklOm1AKpTa8NpcHXr6TiV7slsgzw5udlp2FXaiWMChk0B0kJ1XREi8MswZcBHVmhfOsdoa1Gp0W8sXkhDOb7ygRTFtrFI5WJJ87t7QsrW3CbbvkSjBXpz/ou6hxer+f9HL3lpsEDsfTDYdn2BGVzopP1pFHfY4shp5nJIGVA/RW5GEeC2L8sNVFpTvCVBeoUonJZ9EtZrBeHKE3GmIiWwIbzEkueOXb87FXjCUYTbaUinbAkRQ0fqZ9pDBdDOqOuGn8XGBk+9Wd7ujXQtngoo94RHyq96WKebdr+UFScnWf5KXNKUIJD9qSN949L/D0nz2QhS7Q1Dy2eZiotDO3IcgrD/aiMWWRV4K8MqXqmpMBeuoJCHzoDQevMHqFQp9rnP4shXFyzPjGVYiITwTKsSISg3K5xLMVtkrH4v3i94JXTOTFKTn5JUU/tsjHAbOe1W7zcJfk38nktL/fYy1lYb+XnNSZ3v+Qyy8eSYhp8WUVUdjyYjEPb4qtZQolrzncT4CExZRQ1uD1HC2mtww9Qfg8X9fJ8cgN1+n2LCmMnf8EAkmGDwwkTWMK3aAEssoBEAiaAJCgYk0gAdoSdXlwRtYY3stAWzSjnullSeyYJyIHILN5WCJUknzCzWYJWTxZJ2Sy80xrEzrh+FNtjG3CIyyS3xRewElIWBw4HAQhT4hXzk5m4dq7WD/MM8LNC5wAsdFHLRRDUiQVHxuvuhaxZSezxrsdVIolO8eauQzWtY7CNYQybH5cg34/Obc4k7VWoKTvsNcHlZn61CT6Lp/BNhefF1ramoXBhBNqshK0pDnPxR4NUapW0oZIphhmsqHRycA2OoGI9xlP6T1hHgPWebKX/iCpR5dA9tboA7nkqOhRUUn4I9SSGlck1Rf8Z4oFFTkyKc8gV5tKptNwfKVCcmKeHfSwtakDi6UWlP5WEw0JISlbAhc7opvvpMeCZwTw/PioDwM/5xyTtplJQ5hYmJggk6BI9DNbN6NpKBPiNW16JXitJcdmk7PKMUSX/IQkEa6c4/n1yZrz2nyliGE+cYfaqfZBf/Fj8PLAK1Fe2bW8hH7XZIAXeh6AdPyqFGMPrnme5dBLTtMi7/MMdP60NQ9yT8qB3NI63Usyw+cwbAOLUF9MQLe1CjynddN4073ilAh+J3npLWsPxtrjPgvbezZiebtN6Eu2mIJuAjrlVQGql+kxoKQAqH0a822w+CWvvKLgQd3GNCbLXoaJX0fRRHJeip/KYvW9wm66Ttgm2ejDcvyMsoXNdbTPRVeNwTfOEmDLEudPnkmua2MDhN+LX6VoSnE2+RlKtvlO/a31Vp6ZbxyjOaYegCB7tq3tRVdfZi53gTUvVqxblrEBUo+xgiReni5QiPtJy/SajhZT2qq3svzG9Vq/Z2RpWvxsHKDzXV3W8FGAy0IPjMRNQuHNZ+R4PqXqcgz8twSvEY9Cihoqr3GAro1Loae5eO3IvAImsPn+AIZmmSZuZgobr7kz18AEfFAeKILUGMbTT+/ST9FKwsJbJya0Q2KXBJZfA1kdnt5+LgQYuoNNWAXlwsYS8hL405SScICO0St4LIypWTLGUiQ7GDuAOe8l/e2ZSYyeWuQoADoVCAp5CnerMa6UwwE7wesh5PLlUc4bZPTjWJkZPRqiWCmjEyxzWsrWCtIS0oYGMsXghdEmlGfFNi57+ZeKFvv2yWheifIuU6+s+k0UGGTbIRG6lspbuqbBIkrXkmBbLiVKlF20JVx1jX0VgNSce0Eh0PP5c5uFFs4nsNbNTNYJ7SelBLOJEbsTpkKTCq/rRe35jXuAipSFEZAAPMFcPy0pLvSsFz08EEiuKGxEGvO9qkogD1jmu+vFrfd7QNfvXpDa+3IZ9Ln3nIfO7xP+Lg/fNs+KPGX0iNDLEgG6ne+QJf1CUxStm8WcE4+d9rEPa+nd9jMAup12J6+WC2NpuSknxJPeqvSA/ECWmwBN93rQEW94XtkmH8JZ4qmy4k6z1DpqL+i5ktH2PXmP3jE38digM8PIZdZvm5fj+Xhv+TWP7zcREYwOr3x7/tA1ko8C9Ng4pbFBpX8coPMe78LXND2WUSEQ7WMPh/a9xmWiNXhDRFfJHQG63idF3dPFy377PLFkDcNSefFzT32cAbqYhg9U3ECucpWTeZeStFgDf58F79wXfC7B2GubGqAEABlCIOsBU4P32prXVvk94w+MQ0rr1jjsoJlQRkCXnObLjW9WmssBMMI5Cz0F+TAns2JcjD7Zq8kT7ehS80IHQJelw0ULMVEtWCIIwuEB5q1MkuEYDoiPf/XjE2P6n35T8vneJR4LgnShI63ZNNgRhWmyOQTkNj9TURIPhLm0g1IjZpOSY9YNLQveRECnwkS9iIVZdkhJ0imJoCBAZ5KUufkJ6IM+ssXEQpWAMNUiOn0v1ZrD2ceyuEm/crWS1ArzXPdc3mhMQDeNmOBB/huERCfWi9q4gkAISkhcx++Foo4fjZVVD2BekHurIg3XjGmNLFmWt/VPgNoA2+0fIyv5KFwcNwDhx9LyvfJmClgAJO5P1cDqejthMChrhXxStuQVlNQFyufTqg6868HcaMS1Dmv+kwBdQMD5SK5Yz9vUw5FQ0QN6zLukjVf0OTA22tsWcovoJ8Ev61Wywj4PngUP6Hwn6ec7SNqamEcr2ff0pYhGvkuljd2vdVC27H6GnMYAOj15kkkaq9ZSVl0sf7zSNc6r5HnIA1UM7MZPISlOstUrUpLfnr+9jKYcZLfNRA/dclsLyPiZZJMATNeJ/qagPkBSnhQyWbZevnlg9zTzcxF9xJ+xfBSg+3mbbHQGRTx/zY8/FZKKlS69Tx4egTqfbd6x0GxNxnOCZ1vZ8p5vY1zUeEyOMlQaFGKjx0OemCTFSZPSpuFLlRDiM/hiC91cTlF9owdwJWWkbgIX07NyHrq1o7aAHrz4uye2vksYI9GW040iC926SibCO3l+sEBNq0zAV9Zmgee5R2VXEpx8Np8TWw3GnOFdgyHddNtzEOz6UK5ktEiadds6xBvGa2zSIr2m6TVkDxbanH5D8/leAxVTeIbcBj6gBRaSYnzSIwVnoJNKCk0ZIvPQTW+AQdf2ADmWZhGQVG1AZWqUWM+24Zm7QBAdDM0aM3ctBUA/6UWfKxfTyok4nqj5aM1TDTiUBHE8dGmaB8D6Um8dAyphQqud9LSYl3hCCig1cMYbnMbvBb9oGwOLt4a0IT0g+t/5brmuY8GgeL4XEPFaxQqCV/74HZUZn2RKXtYJgvK2yT3phZ7N2bwvSevX1L2uBKktt5EpYMa7AQDtj+DVseOLg3IQg7oXjF7ApQqoLXDiJRM/nwzQPUikwJRRY6ktztF3oqPW048tfRcVpkzW+IZPUFKkbwktDyN5WIeAiBZ+n9vzQ2giBjR7X5TYmArl0A1Q3gzNX0LcJ7XF1/BaeQi8peqBO+ZLfx1X1ZTtYOBoH4hP+JxxrUdT+R5Z6LHi4fdVLMMNR5iFHhRGvwc8z5uXNYQo/bj0bO8hEc0kZ/kOH3L06yL6q+zN090rXlKIUqPRbVC7x4WU/X2e7pq7wg18BJ8rr5lkfCqnmFvhlGzNyyujJttNfve3758HX/7I+wG6NEMCulk/rpvaNveXGpo8AKDHmpPfuOZqdGVnIoIXmNLIBU7bNUECxFZsVxa6AJsC3Kz/YG1uAwxDIW7oYDW7WmDPiFbr7rJA/YawbnrBlvV+J13P1bYYei/RvEy4i1a0DpkjxQWRm94lcAmYJazTZzoLQOviN4vu0/U+rrYNzO1dLItJFBYpKWJ6AbJpxiHhTZvH3PvmrmTZVghh6hjX4AWhoJeiaFppEHYWa+Uc6DInPYp5o6DfxD5pQV4BoxGte1dzTNrVq7WUhvouPb2Ox4K6pD8pc5qvePN+CkNQjH4aQFecOhac9kxmfYekIr9+qfBSy95wrfIGPL/5Co6AqturUVzZndGKLuTgUTHvUBwmC+5jeUJyBeY8JG47CagUbCyDP/EQCNRt/8nLFRQ/hZnGxXi9EJJCJvqbZewSa7UOHlh4rReUnoe59wyEQ8hiG1idxMuzjc+CC52eHXl9+Pw0S54xUucy93NJLXMXrkgUnWSEGnOaFOpi6JqD0dUdJOIVIF7D98WAHis+Mch7+gjYvDzzvC/PD608KTOxQqGudykAOsXEWk8rPOf2sKexZJ6XUX79u53utix7v0/4uwfsmJfITz6G7nFKvBYn1fl5mFxSHN8RTu/xHpLtuLMlr+gB1HdaC8/HUrj9ntR12i/CBA/cXmHxBrLnkdhCt+8e/pTHjjxoSkvgyzyge62Hv5vPX2flRq1fPUE0SK89pYwWys4S13VSi+v/i6kl1LU50iz0LOOxWxZ6yozeUg0JWrZeZjmHdwSLtE+GCha3JTMpwzh4D5Rkl2qf3jVqCUc8zzZxl6YC0WkOoqHlILA0MAX0nDFTLzC0tDTNWTSUFuc3iRdw2jCx4qRNkyb1OEVgC3xYNsduIMG6CBqnstQFJspDMACmuygcakNBUKT70RY06fNvFRI6Cc+7cpVYZRNM4j/mmk8CxNvX3YU4RHdbvkA78R9d69ViyZQDmy/dlwwZUchnk+RJ9cmXkPXKgq2Xsw7HJe+MayyyDbyNdyKFJPAC2UCAHltQstroqUjOLknqwHWkr3jZwh/eugs8rOdxXum+CNaOlDgqPKSzFOQk/yABSMtDIO3zHHxwMToL0+jNr6nQOaFnR8W6sJWSTUU7z8d8T2yVCKB5ncYdW3axUI8NCq0l638T+m6PqW5Tul2CmZdhKf1pZYZ+5gIP80AFMPGHa/iOjGY88BwF16VRfJEKf7c22s/6TrKCHiRlTPu9rOukpMaAIoE/DkS8rPB1/DHYkweozFjSqbMK/Ty8h9ArKjYeZyjFclt/K2/CP5O/k1+o0DFZWKFIr2x44N1a761DqJTfJQ+Z5KZ4SVa9VbY476jmI54y7wxlUVRZ4g2wVHaMCZ0x/OjH7Y1Rfq7DxXzIQHuCY/Axfu0Nra2X6R7sU6XOJatqjAboaZzXNbcgQSjMSBCvGcUWugm8yGr0gOMZcZt2QUHIOF8k0D3TyMKTUFQJkRapkCskrQtDAooxUbDgeK82aBIm2ur5bnMIiXCMgQjQFWNXprcltrmkpnReISGB15csqWlL0zOt12XGk44WsgjldfbecCiMJeRFQjQWbj7LOqZNuogKNbgzd2NA92uSCswMm6Fslb0pwcIYK2SwEhAtyz3kOnDsdOla/JQ5DLQQBeiufES0tHE4V60Eqa1ZBujQA8Jz6WkN6mx6JX+FeFMS96Y1EPoh2JG+Q0umKlKdoIJAGjDBiEmd/V7iTi4WLGHufoLCxewozLcJWT+HYKGNE6badAJPW4sg4FJhFNy46SZXGEYeL4Ity9hkTSphMng77B3h8B3zvIS+A5qPhP22pLgRLHvdlJ4A6CZAjd8D/VRGxIS4Io/fDRqo41t9pDirFA17bqgWIF2KPG3NlWlKKHmayssncPGeHiuZdRat6DpOqAkIJOh4uEvSB2N7lr5Xdvi7BCjvk2A1AoV1IKhyngY+PESG/B4sZ8mcNM9HxkdYS29BesD0JV2Jl/D+pVF8V7lYsnXy2dce/CQDRQ8vHyRPvRzwdPO0jME82bKZFNBPlhSq93slK5VD9oJtuaDbPW1hXWNFxwM6Xf4e0ONrbZwuJBqDszwLHvB4j8JMXmbKEhb/cO24VyzBNvQCkWKgMPM4D6kUWr7Tl/z50JboHStc2h/iSTXO8oqGl91aF+0neWDljTOFwifFPegJj9iW5S4CkJEJ1qoF9wsuVwEZldfIghDwe+YZt5ipAKAAjgCdAzfrP7io5VbhczygmzsqXzQ3rNU4B2sw1WgdoIsYchF5AU93uBFT1mXoD29WYwD+xEccSneC5FZicoYxSLn8QoIJQdoYLygaitNaR7DQbc9oxeMLi+X7JYWIZhpnChDK0I9KYGKtU5tAdI4BaRugB5CwLPyQMenpw6xoJhbKSjclh5uA1jXDMd0ek41TC9NvoFSoufrllEeCgtUdDRLLm6CgZCPRLyTVKGnIsu5DBYEpHKyh7SXAbkpBjh6HPjoEdB6IUiyiHRS2NPkxKAtyG9ODok0yDkQ8YItuHsCkoHilVvO2pC1X+SBFTsKH4y6kzuxklaVMSVCS58k/KsMUD2sMHLuEjpqE8B4lBxrghMxsWiOpBc0kHCpjJZ72lhzSkYD3lkLKj9MsapZh6nwHVUQMhigVilsJYi6eqHXWeeF8rABdCjppb8cfR4DugUiALGCRJyBR2AnACTDrn/aO/iZtPKCnCXnhvkSOJEJRfcFpoTO2rgxmKVL2FvF6qGKJ64AT8RCsV3NJJx5E87SoD0MYHGldL1cfENB9DDiWpXIJi36ef8WrKnsSKIpv7KfKP5lfEix0z9t8noAu9noEMZj0AIjWb6zx4HjDA7q1R3ae2VRWO1oJKDkGganmKp6SAScA9YAuusexeNs7bKzV3+6h4PXkUdJe/SG8kujfZTkrIcavfSilwBTeYvF+bWG9QuHLHr0S7D0MXjkQLxs+9gcol0opoNuaE9D9ZvDaP3/3L/SWum2scIB9pVq1STFeIQHDa8lMsh74vTL7+FwjGDdzNotKtYKNjQ171+TkpD3HNlrIBDxx4gR27dqVPp+fk1DHj53A5NT0/T0ILgbKZ51xxhm47bbbLMHjtNNOw49//GPMz89bQtXy8nIiUEJiV5KlvRXbp4t+anLKNt3a6ip279yFleVlO2VuYmrS6nCL5RIWT5zA/r370Gm1cfDAAezdfQrW1tbsHZzv6sY6qrUaKrUqltdWzXLctXMn+q3OtqSUOA4phvWMLgASMIi2qas1VCrwunq9njKU95AEuY1MMaElmYPzm5maRmNjwwQax84cAtuwoRwt+RmO0QUwU5/AkcOHMDExYfSlx4NCjjXmU1NTRt+ZmRnbNKtrqyCviK9qE3VMzEzjvgMHUK9W0W62DJwrpbIJU86dzzx+/DjmFxawtLJsdeNm/VNYDoaoZvJ2j0rllGVvP8N58e1WC1MTk7aGnBfDHBP1up31TSs+ztL1AikGCg8YtleCW3pichL33HMP5ubnMDk1hbvvvhtz8/Po8BRDgqoLVUhIsoSPgN6nFywkEHINFc5KEB5GM47V5hOSPGdnZ61tKRVq7jOuM70cBw8exBmnn46lpSXL8J+emrY1qIUGJxQEkxMTWF1dtb2XLfJU96HRhcJhZWkZ5QJPjksUZXpCfCkm118HIhFIWbXgLQRZUJ5uJ1MoTQAxPyPKkI7lUey12gL8pMJCsWjtB31PWsmCiwEtBbxWy2jXIe8BmJ6cQrfdMZBhFYfVeQdlxprY8HCZfh+tbsf273333Iv9p56KAwcO2H6ZnpnB8srSoUeWAAAgAElEQVSK0Y3y0UBIuQYCcnXfJP+E8FOqkbhMf+0Tr+DE/BfT21uq/F1VGqkS78BXip6ME69YaU28QuvHKED3MfSTKVUnW1+FcrR+fowaS+yhjOlkOUpBIZGiIKNOSso4RSdVCOjNchauB2v+7nMIYmWDfysPxIcsLJwQmqV5hdJgJRg3Ambyl1fI4rGK/lpXGbtmYLP1NJWJ0BfCns0sd88U3joTgc1qcPGw1BoODOu7sClmEjOH3B2pNREsaAoWfsZNRTCnkGJ3N4KAGJpAz8/27t1rh3UQ/AkWTZ6VzhiQkouk6SluZi6Vgt1DwvCZfA7HwvcdOnTIlAmVbFFYWWOU4PIkSNADQEu0Q6FZqZqLsVoqmwDgpp49ZQeWVpctOeu2730POxd24IJzz8MPbrsd+/buxdGjRw3IW2ziH7wRFKTTszMG+MUMBWdSZiWG9Jp4alEFTvabQ+vgmcDTnb+TtmJSz1DGIHTPVitGcyootUrVEt0manVjFtKNZYXWc16Z7AT08N8sOmar97qolMtot9r2k4LtxPHjJgy5pgQjAjKZ8fiJE1aqR5oT0Nebmyb4puoTSYLiEFhbWTHFgopcaoWwvrpQwCmn7sWhI0es/pyAng8WulVKsP5dR+rqFD7WSrOpz2Bg8yP418oVmy+VDtah29yi0hntidhC3wY2I2BteQWnn3467r7nbpQrFZx99tn45je/iV27d5uix7mzzj3JKC8kikdw71mf82ze6vn5PrOs5SIOMT2tsSxTgrcUNX5H4KZyStCm8Nm/f78pxlSCCPorKyvGAxvr65ienk72TbNp0zDAKVERbxoPkrdtTPmCKT+tZivNl7Dk1fDfaBwyt9m3XoA+DnhjusYCi7T3gOUtRO4D7woV7besRSZXBg9EdOSvl10e4P3nqfHCWCfnms2hzETgTtdooC5vpBc9CQzllCoVUyqb7ZYpTNy/4bh38wbRgOAak7bFUiltVqO8FPKp7WmFon4CoMcuW0+r+wFsVDIsC3HcPcZXAZWV//P/F6B7gBrnPUx5IHjLvIWuOYmXVGkVyzV9L/mmv2PFRbI0XneNQXkleq88ADJeNX6vSHmeVmjGe188hpqHzeUniL8lk33Z2jh5Hr9XgG5GXX+QVBx5l/vPPPlSA/RY0xMBvBtBD9OLKaTseMkASAJ9gvrJkuq8BUoNf352DqsrKyZk5ubmsLi4aEJcQorj2Llzp1k8/EdLkILp9ttvxxlnnoWVxkbSxMTVDlo5Bok4GCYWY7+PU0891T676847TegSaPfs3Ytjx48n9eQC8lCbHDJtkpIWuiZHGUzV6jhx9JgBO4GhR0E9UcZdB+7BzvkFnH3GmThy8JBdMzcza8TmuPiOn334w/Dd274P1h0TjJqdtikKk9V6aqF778jJtDb/uWmIAbC9K8q71WJ3sgDKGGo4QonWX6uFUqFgVuzBe+8zcKUrlZatZfLLe5FLhLpqj7kRu5tNlPJ5myvXkNa10b/Xxzlnn4077rgDZ551Fv7905/Cjp07zatBJrc+AaMhCtWyCb/mRsO6zjFJcen4CZx/zrlorG/YetcnJ3DvwQNotJqYnpvFfYcOYt9p+5Na9vVNs5LJ09bXn5Z5qIU3Ph+NMDszY9eyBev6yioKtNLbHUzOTKM16mMQAD0WaPzbJxV54WACYUSXacWeSeE9OT2FH/zgB3jkxRfj6PFjZrET2Ano1sSGuQeM1QY3M+P3lXzRAF3vMhALdfSkLxXP5aUlU0zN20M3bb1uShgVLnowmLhFHqfXi2vJ3xd2LGCz2bTDRRZ27MDhw4dNkeIz+Dufwe95uEqpXLT1ppJKZae92TRr3eK7dH0671U/lIoJ0EnLkwG69uQDyRff/FQyx4N6XBboLW1zFAUL3RsdXhaMC5l4pcySkug9yeUxUa1h2O1h0O2Zp400IJ0Jxnv27TX+a3Y7yBULtqYWe+/2jV9n5+ZMhlAe0qOy2WpifWPDlDpTNmUGhqRGAXqG58dH7XlPBj4xMPM6GQIeCAUupIOXt95QsOtDxYMvWfRgxUseyEJWns24HCrtJW9hej6wOTpA19y8Usjf1diJ3/t56VmxR1MKkJeBqQIR9aw3efsAWe5m9ERJjzEN5d04mUEg+cwxxGOSaz+meSxnvOImRUD4ZvkyIbRrvMCkOA183MaTZaAN4wmmJKVWu23ApXiBAv3msg3WhxbKT4oFMYtHj+Gcs842IKdgoobLd3Ih5bK+7777cN5559lmufPOO1M3Wn1qCi12+Qp14AJEJbtQg6Ew5+e0zOlKpgVNrwCfX6vXsbaxbgDgLRBZ6GJ6jnPU7aOz2cTenbvR2mig3+5imMtgddTBntNPxcbaGu654y7s37MX8zOzOHb4CKpsqsI6ynzeXO4z83NotFuYnJ3G4aNHsXv3bgMyXwcqemstYg0z1lR5vdcqY8bxCY+Ky/CaxK1rB3aDcXLOkSDHsXdbbWOSXreb5Eg4QCf4cd6WDzAClo8fx2n79pm2eOjgQezetcvclnfdcacJDDL02vo6HvzQhxiA00Ln/3PPPw933nO3PceArtfH6afuN3CkYCWw02ri3GgNkXYUpNlCHmuNDdSmJnH44EEsTEwngB6A3EA9hFBMCATLfNjpobG6Zuu3sbJqcy1WKxhWCuiHA4+8MBGd4yoDrzHzvVOVmo2Z1nm70zZvDOdL1+zpZ5yBg4cPJYfvmIchAXTtCSqLZQI6k7FCglIC6EmJIwGfnqHJ+oTx0vLiktH41H37LDOX+4u8bC7jbscUI4I333PHnXfirHPOtrEsLi+l7U1NQc9mcMopp2BpeRmDEeOEBetJL0WKP61NL2PcDAeE9Wdvdq4/gzDqbsc+7mpsEQsm/u1DRl4wpYJRbYIjo0Lfe8snFsx0pBFUdfxrLIBj75Z/v343ehijjIwHubf37jrFPBp0vTNc9/3bb8P+005Ds9vGRqtpp8QZeNOjMQBmJ6ew0WiYF45eQCrwVEJNeRsOEoUoGXxSDRLaU1spYGisEtMm9jB4MPc8OA7Q/To8kPyQhe4BPVZqHyhL3rwNUQzdg65kUfzMdB1VrukmHwOj6uBjoNct8uApvi55pyz4cRb6Nlra4O7PGXqfPESx5Z8awO4MFD8myeRYofSxeF4fJ72dzLDWs2U0G50HSf6HVQyFnIMMW79qI8SLwYcIYBSXSG9MakXsQYwH83sSnwSgpSbtSoqAByi536ndUyDf/M6bUM6XE/w0l2mSFMfPGN9juhT/rWysYGZiBo99/GNNmB1fXUGvkLPe0dZpK+3EFkprmOwQ6rw/8+lPY+fEDnvOAH1cceUVOHLsKKZmZ8yyEyAohm5WOy00xjnZGnAIVPNFfOrDH7f+08zspl21/6Lzsfv0fQbgp+3dh6WjBLhT8fYb34rJ4kRSB40RHnrxzxgYdYZ9zO/aiY3mpsU+6QYWoI+z0OMYlujoXXGeQf3Cx0JCdDf5ZSEPxvmSpCG6W2mdfeR9H0I5yR23+V96+aO3OoLlMhjQ7RoAnc8p5/I4eugQpiYncerefdjc2MB3vv1fuOTiR+GDN30g0JstY7N4wtMvR4uHfeSyZklWJ+qoTNZtLGtLy5YgRIv3pre/w4TlVG4CjUED17301yy8wdyDo4snUKpVUJ2cMLc5T/OynK4A6GmsP4yfVubG6hqmaxOYrU/iPe+4CVP5uq1fCz1c8pTL0Uv60ST8F1lLMf29gCCgrxw+hn2n7LE5fPzDn0AOebTQtjV//BVPMI8EhTqVDEssDD3W+T0Bu0CFzDoeZtPyKUuEYsJcLo9WYxPTU1M4cM+99v3jf/7n8cev+yPU8rVQejbEC657IY4dO2bvZCz/fe9+v1WOt9FBe9jFK3/j163FLPmNwEMhTPc/FeZKpYR2i16WAmanpvF3f/MGzJSmwILQHrp43gufn66/ATrXPx/CUqQxlULXjtYDsJT8B+LPWD7EPBt/r/VJ1iGRxDr+1d8rXvfrOe53hl1YumUtaAdDU/j+1+/+T+ysLRh9FxuLeM3//F1stlvY7LSNX3mmO2UGry90h/inf3wjysUKiiiihz5e9ZrfNCXUDA0OSiDufspClXU1bt6ywPWdB3L9bkmPY2ruY+V0HCAphh4Dut8HP8lC/0mArrGPVcx08JWbfAzo4xRqTwd5g0UrubcVx/a08zRIaaaKmjH7X7yXKp9jQhrqsihDVbJ1G066Gv3t/Lvd6zAOf7fCS4kvQFhtikY4WCetSKEH4hFP+/mTAro2pDRdvlAJCEZ4JVgE14wSAFTqJqLGBOHf/K6UzeH4PQfx4+/engi6QQ8sReO/VqeFSqmCRrOBerWefndi6QQW5hZwznnnoDQ5gWG9bP2kjbB2QETiyrG49GBowvBzH/2sfXbgxAGcurAPj378pRZ7POOsM7G8vpbGXi3ZSl3luGFDi9ZqoYRRp4fmyhp+/F+3g2J50OsiUyjikmc+Cbfd9SNccM55Zvm1NzbNbXfKzl346Ef+LekIhCIawyauetrVKNWruOfgAdSmJkz4NtbWt2Vuxha6D3l4Ztfi8+c4V440RN7vmUgMknyfxNHN5Tccobm+gdu+9j1TQVi4Rpo99gmPS1zYdLXnkv/mog4HYvTbbVRLPKAlg/WQVEcLm8lVBPkPfvCDKKOC1d6a3fPMZz8L6zwBr1yybPTVxoYlPNJOWj5+woD3Cx/7D1MoaGtTmXvYox9u60J3uylvuazdx0QvdEOnpJC0J29Lwv0wZWzp2HF7brY3wLc+/3WwL5i9r7OBy57xVHQdoHvBGgORF5wGJENgslC2xKaPf/DjAV6Skr+nXPtUE+Ttbjd1uSuGzqQqunFtrRnSYBe94Pa1lsBUVNiHPp/HdH0Sb3vLjahlq0aT9dYaZipT6KGH5uYm6jUmw9nZbXjhS38F99x3Lz7zic8ZsGSRNO151BWXWqiHViO9UuRzjoH5DowwtRoNex9p9f4b35sqc0MM8JwX/FKyP4JnZkBljjexZSyBhGVjAdC9QBKveoEcy4EgoeyHvotj6KTRyQ2OUTAmksZIEsAJyCcJaV74x8qasQibP7F0sT/A+vIKFqZn8eY33YAJVE2hIUi/8OUvsvLKVq9r+7fd75lyTu9EuQ+8+03vSN3qlD6/8PxnoDYxYTkiVARUUmnNmFxJor0/qn/2ljl/V1JfDOoe0EU/P//YW3IyQGeOkGLo8TWiY7wn9LcsdN/8aJyXKwZpD6Zqo+vfoev9vPi7BzeNVVUAHux0rYxQ/5wY1OX2994dPxav0HtjKgVs12VyHPDzHn4+ziD2n3kvq+dThRS0tuMAnbJX3tcU0P2m8RPyG4wvVTq/AN0si5DMI7D3oOHv90QzQM/kMJEp4NMf/URyLrgOb7DYXVJKUGRsj3Era0SQWDibzU3UqjVc9NhL7ZjG7hhAp5BMQH2AL9/6JYs3ztfmcMllj0qTgpi1yixv6wfNeAmBKj0AKPhhBkNzq1ZyBXTWGvjPz38Zg24nSWYr5HHR1Y/HnUcOmGXJ2DoBZqJctTjt5kYDX//S13Fs9TjmpnfgwRdfaO5dCgP2MLfkv+kkS1+uM6/pkV5eKI0TiNLQT6YhPlBSHHE8ny+YQGNmM93/X/nUrWgPmqjlKgbSl/z8pSaE7ChM/gygLkAHQwqMdRVLppwwc5su98b6eloO8vUvfN2AhUDymCsfZ+A8tzCPu+69B5WJurmMS7k8jh8+ij0LO3HT296O2do0Cshjrb2GF1/3qzi+tGgWUqZUQG80MAG7Y2EBzbWNpOTIh01CYMs6KfUHKCCDmeoEeo0mvvjxz6HbaWKiRIEN/OxVj0MnYattwHIyAerBh4A+kSuaEvfv//7vqGQqaKGDpz79alTrNSwz4TPEW31SnLlhdRJbIoks+VLWOmO4FLO0mhn++OxHPm0eBQJ6s7uJejGxzvmvO+zaPikXKrj8qida/PZD//fDYHX2PSfuMw8UPRzMJie47Ni1E8cXFy0hkHur32lZDgR5d3NtAx9594fQHjZRy1ZMQb72hc+x9bLYOS10rn+w0o0fXetWr2RKKKnr2jhASXvIh62ma7zM8IAeC3ouvFXhhNazki9eiHpAH7fGjeameUI4/367g3qpghv//p9RQh4b3XULI177nOdg96l7LVxGDxt/MjGOilxmo433vv1d6LDaJVcE1ffrrn+JyZFGs2kln9YaN5RbGqi72m3vadO4Paj7pEA/F/0uQPPKpqeTd8l7+WG0sE5pSfmaf6fA8acBdGW5j1OW9JxYudA6WCVBqEP3/OHfH48/Vqr5t+SnB/14PLGipH2s0r3EY5m0XPV8si3ny1UIaE7qnTFuruJHKZe8RustD5LeqffHVnqslGquiqEzbEf5bYYjE+RkofvN4C0638mGA1K6vU0gaE2lcnKmLEGTL6TrnS9QrNBPSBPgQEuZPLorG7j1lv+wmuFcNo9Gq4FapZ6GNeRypwDb2Fw3IOcJYesba6hOTOHnrngsOoQLOyQkaOokHBOL+gN86fO3omAiHbjwEReaVWIeBzICLRVXd25gHpLAjAFCrXN3s4XiKIO5+hRu+eSnUM0VDUQ6GGD/Ix6C6d07LPZWK5aR7Sfu49nJadsozDR+93vfg2qJc8rgkY9/lFlsjHUurizbMZK2yKHXeT40ALHFD13CEoGQNF9RkxarvVY2v+ulbkzNhjX8nrXFrM0eDkwQWQGamoyE2Gd9ctJis1RAaMV+7EMfxlShbuDB0MdjLntsaqHT1W7CXF3hzEDrm2KyMDtnzyAAUdkhKDHuS7BmmeA3v/lt5FDA2mADv/T851li28KuneZd4f1UgrqNpilE0/UJi+mSLozv091en5nCscUTqE9P2d9WvzwaoWZJeC5xz3kPSDHG4qmMMXmplivi8x//jHFDlv3mM1k8/KrL0GFvlZDkps2s5kKaq7a5+MJi3jytrjPAf3yMHiBa5iNc+YynWEIUvS88G12uV9Jdwl2AnjQtSvjM3O886pVhok43PWq22djE5z76GXQGLVOyEmfC0BIWGbcn13fRs6dcfc3TrCxzZX0Nx04cx7kXnGdhiqXVFczuWMCP7roDp9MrtbZqsf4evUzkyv7QlOvNlTV85oOfYO9F20ucz3Ne9DwDc3pGyD9KOjTrQo2haL2HPgbWt19x4dEI1XJl6yyEkICUWjr0BJmlH+4PIMMP1Go2n01i3AZ2IXCvNRiRSUkQegzIr6zXt5794fTIcJKZ7Qn1Wte+tuZJrMVPus3VKzXLk2Gw6cYb3ow6qNAk/571y8/G3M4dOLZ8gjE4q4wo1cpYP7GMM2Z24a/+9M9QKdaMPk208ZKXvdTyPci7ppzoxDF3SlvajTEcFqRjVJXLo9ayqSwOJ97pCFvb2+o/r4OXQmzeqn5ComfyntB4KbjmRX9+TC+DATotdTWU4t5z3dVSQigzPtEGknULX9r+Cbzs95IBrrodhnr8tPumHf6TKK8s37SwRxiDwqBmsEQNuMxjROWSnrZSkoNiYatwHDRlh7WWDiehWZlt3InUED3hHWJMimshUVA8Yxa67nVtbrUu3LdpzlZ08BefoZCAPK3pfaGsTTF0vT/2csk7LgtdwO+T4iwsXCgkgH7R1Y+1xjI+tV6axDjt0GuJibc20T45ULmHVH4j7UpuX++KNxfBKIPNxRX8939+Bz1bniQ29aRrrjShw8QiCvvzzz0P3//v7+L73/4uqAMP0UMJBbNCHvzYi1CsVSzLemNt3dZox/wCjh85arXGjY2GAQtLSqhN1icmzEKnAkHLn5u/VClbbJcCgcJ4565dVvPMmPDi8RNgaQ4FHsH6K5+7FZnRwECrSwvvqZdheXMDlWwe5Uwey0eO4ezTz8APb/8Bzj33XLMsTz1tP777ve9hx44dljlLy51uaRayHes0MDU/i9bSGiqZHOr5kgHjyuqqZWHzmtVmwyxZulgXpmZQyRbM2iSYnWDZ0u6dOLB8HDML8zb/teNL2D0xYwmHrCM//2EX4us/+j6qc9N2GMrm+gbKjJG2O3aeOF2mVFiy3QG+ccuXTaDbEacY4VGPuRQT01M4sbKEyelprK2voRzqxLPlIpZ6TXSY8ZvJYv/uPTh24JDlGgzbtFjylutApjx09IjNx97fadtGylfLWO007RrGwjl38gPnxSxjxpynd8zj7oMHsHDKLhxbXjReoxAm/9jBKzzxLTQAMmWDSoey1gksLG1jRy7OqNPHVz/9BXO5E9TZ0uShj7sYC3t2484f/gj7951qyVBMYmNIpNFpozhRtczmbKmQdEgbDCwLfPeOneaxKfSGmJ+asTIxJhBasuVEDXfcfRf27d+HlfVVi6Wy3I4eidkd82j3uma9TU1No8Nky1YHtWLJ6Hbi0BE89IIH444f/9j4l9nzFFj0ejAXgMrJ+9/9HuO/bKGAFoBLnvRY41Umsh05fBjnn3euZdiXK2VMz07j4JHD2Ll3N44vLyFfKSWeltHQlKJiiSEDINvsojrM4oPvuNn4OMlmyeC5170QG902UMybokDFjTRfXVxCdWYKzVIGh5dO2PstWbTTtSQxlvNN1urGa2eefgaOHTlq9e8E/OZmMznjIDNAv8SYfAIqpAPnMFGtI5fJIzvKYPHYcVxw7vk4eO9BrK2sJXRvJbW79ZkJrHbXsbK5htn5Odsz9HzRK8IENfYDsPwFrhsVfIIDG5mEroSmkGSTsBMrIApUOUdZvOsf6EJnW+Mk/Pf8656PUr2C9WbDznJfbzUwOTeN/tompjs53HzjO9Ec9TDKFEwm/MpvvcTk18L8vMk4VoLUi2WraCDvEHAoC5URz/WZ27UDrX4XjV7H9vOxpcVkbwJYPrGI3Qs7wMTO1uo6ZuqTyI/YNrpjHhkmPu7ecwruuudunHnOWWYoHDp2FGecdYYl45p2bkkxSflxIu/7pvSvHVvCg845H5vtNpa4ZtPTYOL9xuYmqgznmDKStdLG3bt2YrOxYaWtqyvL2LF7FxqtNlr0bFSqtm/bjaYpCZQtTNjifpXhlCkmnkkqRWubDVsnlvsevfcAprMlnDK7gJWlJZMP9YVZbLSbJjvYq2O6VMXc1DQOHj6M6uwUmvkRjq4vozozgcxohMbSCibyJSzUp9h+0hJgdy7sxOr6Omi09MNxyYZT7CFSr+P4yiL6ZfJf0klRJ8+xQmdIxTDktphQpWKm5krheG474ZHhGnqDXSMcudj5U0Yt11EhaCUyE19Z2it3uVzwAvfYY+Dd7faddenMJHlebIZEL9DDrrrEAD12U20z7SM3hNwX3PBUhs2NFLQRfufraTVYDZ7PlXuAzF7oA//xqVvMJdtCFzkUcfHll2KQGaFSq9lzuciFTM4Y5lMf+4S5xhYm57DR3cQVz7wG661N0+LmZmYsM5WCjxv4v776bYuDMb7IZCVaMrTWH/G4RxpzT0xOoLG5aXHFjc2GNX3pcdPnslajzjI6c9lmsokAHQzx1c99yWxXJsZx8+656HwU6lXsmVvA+vEl7CUTnVjCV77wFbQHbRRzZRxdO46FqR3GF22O+fFPwPKxE9hzzhlo1HJWi13sDnHe3tPwD3/x19gzv8s8FI1eCxc//nE45Yz9eO873m8x5VZn3YBpz+Q8fvbCh1op2J2H7sP+h5yHt737JhOIs9k6ct02qoUyrvmFa/CdO3+IufNOx0q/jbvvvhPnXvAgrB06ZuVp9FBwQxSHGeS6A3zzli8b4Jm7GiNcdMnF5rb9+Ec/aWNKNHHg5y56GIqTNbSredTnZnD4vgPI9AaYn5zG8tHjeNyjLsXf/s0brBwqn0myu7nGVMIWWyt4wa+8CHcevA9LrQ2cceaZKI+y6G80MV9jUtd7MFGu21nXB1eO4eW/eT1uu+NHJgg4Xyp5rBVmzbBp9RyRaqSD5i6epqDmATLjAJ1jueTKJ6DZ6+Arn7nVRsjrOdazHnou9py+H41+F5v9jilUrEOmksJKgB989/s4e//p+NT7PorN1jomK5My7u3+q55xFTr9LuZ2zOO2H96OqfkZzOyYt9g/AZ05BBSgpVIVCzPzpixuLK1gqlxFp9G0ss333fQ+rPU2MFGYwImNE3jeLz4HF553Ad70hr83w3St2UCnWsDlV1+J3Qs7rdJiYW4ef/OXf4X5qVlbp0OLh/C6P/kjHFk8ZnHwytSECdNMIYeJ6Wk02ERlMEKh2UN9kMW/vuNmFAnoQQA+/uorMbdnF958w9uSnBn00eu0MFuawJXPehq6s1VUZqcsBs2SzV1zC5ZLwnDEroUdtnfe/Hf/hM1Ow0pAS/kS+qM+Xvva1+Lw4jGglseB44ewa8dO6xeQG2VRK1exeOwE9u7eg3q5ht9+1W9h9xzzLLg6Cf9RUD71mU9DZb6OTCVviitDCqVa1ejLEMPy6goWFhbSro0W2gjWv1WuZGEJkbRG8yNKngTQ3/n3b7P3MFWu1W/hxde9GJMzk+hnhhjkgIPHDmN6bhr1XBFz3SLe9Hf/iPVuC90CPUVF/Prv/xZW1lZN2NPjxDDSsNkxDwiVnb/5q782b+bM5DSa7SbK5Spe+epXmYJ7YmMV9xw5hFPPPN2MG+vlUKtj0O5iplrHkbvvw/vf/h4LG9VKVeuBwVh9IVfEy171ClM6mOdC5XmYHaHR2jRPUZJhv3XeBI985hrtnduJ61/5GyiWKpgsTWO5vYrf/O3fwczsPNbW1k2pvuFv3mR74+j6Eeye3ImX//ZLUatVjL6jTB67du020KXcnZmYxBv+919hs7mBqeqk8Uxr2MHvv+4PUJuewndu+x5WNjfwoAsfaknJxIczdu/Fn//O74NBPpZoTs/N4VV/8Ls4cPwobrzhRlSQB1Oml0+cMMXtBS9/CdZyA8yfvg/3Hj2A6alJrBw6hgefcTZ++M3v4JxTT8fr//CPzeRWoJEAACAASURBVJubzRaw3t7EK379N+zeP/iDP8BMdSrxbmCIF7z6Jejnkm51BulUeIJ317y+OllTx0OrCZm8PkwsDp6FVAC4XwTKCp/Khe9d7OYsiLwnsuTjkMw21zyNUVZaMKkzHNedeegVSae4RBPLpV/oxjit3lwRoXczWM/bS8qyzOUVMi49oOtaPk9tZOUeyA8zGKy38B+f+SwqlVqS8IQsLrrsYtuUbCRiZWyZjDE1XcL/8q6bsTBJYTVCs9/BZU+7Cp3RAMeOHsWDzr/Ass1XFpdwx/d+bGBeQhGrzVVMVadtjEuby5ipzeLCR15obkfG0Campoy5mJFcLJdNOPC9BHS6PD2gf+2WL28D9Ic99TI0um201zYwXa7hkx/+N+yYnrP4b2fYMcAs5yqWcUxaTuRZSzw04XHxEx+Hw4NNrGysY7ZYxWS2iP/64tfMouSidDHAlc96Om589zsts3g6N2U2A/9n+l3T+C99zKNxyxdvNUuNFicZtdPdACPQ7bUGZhbmcN7DfwZL2R7O+tkH42vf/qZ5PFonVixuztarNFFKAdBpoQvQ7SAOZEyxKBYqWFxfNCFEL8lmawOVygQuesplWNpYM4/Dnp27cOS+g7jlU59BOV9AJVPCZnfT6M5YJJWqRncT1WIdi81lTFZncc11v4gf/fjHBrhTpYo1ivnqLVSagM1+C/l8BU9/4bNx+913WFc5WsBMaORmo0JiZ2q7LHe6h1XGyE1RzDKqmUFplB1robPFChXJMgpYb6xgrj5jCkJj0EIhV8ETn32V8aUlQjFfhEfqEngGI3zhY7eADjvCzFoz6QrIfwR+VmhcduXPG2gs7NqBlcaaATATyhh/pfud+6e12UFjbQOjdg/nn3m2eV4+8F4qb8lRv7lMYiWyroIgc/TYQZy6Yzf6zSSfoJPP4+rnPQO1UsXK+PbsPgXvf8e/BA5KmpC+4OUvxL2HD2B6fg7FetX4jZ6MSr2OFj0cDB1sdjExzOFD77jZmt2Y2ZrNmPD82ze9CcutdUxVuPZMtQNWl09genYBD7niEuw/72wcvO8+7Nm1GzvnFnDnj36M8846G3/2+j9FNcfE1nXMVmdSMcc9aM2kShN47it/2WhExc/ck7SUcwVzxdJC/+d//CfbwxSajXbDTlc0j0VtygCPOQvPeMGzjZ60aO85cB9OO+tMAyJ63ZhvY+e4s0UnXd6UczrCl3a4HQc/QmHESpYsCsMM3vEPb02O+g3VNb/28pdgcXXREgHrs1M4sbqEcr2MSiaPzuFVfOA970OG515QCUcPr3z19RZq4XvoUVlfWrZw3Vvf9BYsrS5ifno+2d/DLsrZIjbaDXPXV8sTeNFvXGc8sv+sM/C973/f+J3W48byKiYqVdz0xreZ/KCLetOFJ61EzuRnBi/5rZehPjWJ23/0A8wtzAVAT4SDaJHNZcx7kOuP8H/++g0oo4bV9hqmyzN48St+FZ1OD/lC0SzPt/3zW9EcbKKWo1exjdf83v9Av9+1sfW7QywvLtte/Kf/cwNWGktYqM+ZHOqOuihmiujYDgIanSZ+/4/+0Ppw0DvEsMDi8jJ2Ts/idde/GrOlmpVoNjot/Opv/TpueONb0EUXNZSATsvyGzhP+mde+JpXYmPYRXfQxeREHcUB0Fxaxdvf9M+oZUq2dskJEDmjLWlz/fXX44a/exPWG6uYq0/bZy98zcvQyxGUtw6NslCLC2kq/4EeuqRiZWTtr61trLW+Dvzlzv2IXec+P8Jb2nGyXJxHIWD3eQjEWQN6dgIMOVApoF/4pEcmlRXuCFSCe2z2e5eCrqVA6nb7KaDLxa5EGL1Y8QNq1fxMMXUyU6WXwRc/9x/m0tjstrDeauJFL/lVcxvpNDe6Fg4fOIj7fng3et0WKoWSCdZHPPoSbOZHGOST9qx3/OhHeMgFD8K/ve8j6I06KGdK6AzaKOfKWGuvY6KcaIwddFBECVdc8ySsbWxgdmHeYo7Wvz2XM2udcyTDUlujC0kW+tc//xWz4bihmFR13uMfgWOry9i/8xRzG3/t07cm1lNjFdP16ZAMRnDumQtPYb81dpebnsUFT77EYnJzpRrai6v4xue+hFazYfFRMFfAIvX0MRRMQSHwtZsb2FmdxtrKclLvmktcrwc3jmLnxAIs0tpOEr+4s442VvGUFz4Htx+6B5Pzswbkm8eXk/a0rc2EMQTon9tuoVNALDfXUK9OJd6SxjLm67MB0OvYQA9PvPrJyTMKRUuM+9rnvmKqADeVLHpTGkn7UcdKp6YnSJscFtHAL7/wBWivbqCaK2C42canP/nvxieFfBnHmst4+rXPNkuKyYS0Cgi4bBVrYYEeY+muDj1Y6NoIBHRa6B7QudUJEVSAqG6QwhQBXLdmp4G65TsAjRGFchlPfe411jeALVXpsr3vrrvx7c//Z2otrm2uYrI2mZZXJpYsnbZDXPrER5tAndkxZ56AqbnZJLt/fc3KBudndmDY7aPMjnGtDt711rdjrjIDZjxQAaIg3Bw2wVgyywkJpvyfsWY1ORv/Fc++yvYEG9Sww94/v+kGFPI5dJm8WSri2uc9x9yK+XLJ1pv8li8X0eJJVLm85QIUWv3tgG5x2AzWBgyPFK3egPuGwnWztYb5ypTxRa46hWtf8XxrJMT8Cf5kk6V//Lu/x0SunirVBAKGJfbtODXNj6GS2xv18Hu//3u49+57TOmzI2c7XcsF+N+v/1PjIAIJeYflpvSw8V9v1EU+wz3B2P4Qv/SS51o8le7rx1z2OHzl61+zGDaVcu5lun9pMZtrNVR2UGGysDzLfwjmoywKgwze/o83Gm+Zora2ij95/Z/gyPEjFhacXpg1YMoVc6bUzZem8Cev+2MUKkmSJUNkL7n+pfZuCltzPzfbeM9b34X+qGdjXu82jAdmqjMuX2HLg/X8l77A8kQoJ1nXzuY2rJr56z/+SwxMBhSxtLZoXf+s7W95Ahu9TVQKNQObJjp41nN/Eeeefy6OLx43xTCB+qQSyNqF8pAldsws17C2vIq3/cPbE9pbOLOEl7zi1zBJb8Kf/w3WOmu2J/iMl776ZShVyxRN1mti/8596DRaeNsNb7N7KeMavYbt36nyVGKhj1ooZxIwJj+/4n+8MjllrFhAbXoS3Y0mbvyzv0WRSkC7jVy5BDbiTbr8J/xOVTnD3hkMiw57GBarePFrXobp6UmcOHoUZ+49FX/8mj8A6224dhvNDUxUqfQlNTuUPhvtdQPgHZNz6DQ3kSnn8PLX/g662cSosaOGlVMQ8pXMJW6hg+ScCBqa1qaZDcLYp4GhQd961VnaMnL5U0DtgVl4meaUuIoHn8Tn7/G5bpZUGspbZURnHv6UpFOcQF3BdwG6/k4TKUKCQOKKyJomxwkr25A/BeByszNWpJI2uRBsgt0Bis0BvvHVr5vwKTBeSJfsxoppceV8EkOieOQira4umfVLwUWgvfKaq3GUQD0/a2VSF5x3Ht7yT282hucSHl08gmc945lmbdPFSQvgi1+6FaVs2QB2eW0FD3/kI8ylTLeVndY1ShKZuJm4WezwiXCIRm44wje++LX7ATpdzuvHFvGdL3zD3kwXLLO+r7zqKgsdsEXt8cUT+K9vfRuTxTpa7Qamy3Vsoo8LnnCJxZVHGy2LYf73rf+Z1LgP+8hk86aNXnT5JQYGdEt+9P0fMhcU4YzXcYMcXV/C1c+71ixAxin/7V8+gN2lSawzzjlRB0olXPwLV2Bl0La4MEFwz9ScxVtJOzJG6nL/3PYY+tHlE3jBi1+Eu+671wQIs/Jvfte7MVcj6BCycnjqc66xznts1XrX9+9KPCHNJcxX5/DoJ1yKGhsGbTYti/573/jvFORXuw1ki3VceuVjLH5+4uBhzE9M4WtfoEKQuOcpIC+7+oloDftJjHFz03po081EFx/zG5LszCR2bhZXOI7VLFuGdYKFjnbPYugE9CSGnsHRQQNPftpTzaXJNrYsW/rkhz8RtPtEqDz1OU8za+msM89Et9nClz/1RRMyFND05jzussuM/x/0oAdZPfhN734XylXa/ATCkZWwDZlbU8xbmSR7EDDm2ev20Vxv4ox9p+G+O+9GrVDCLR/5tNHnyNIR7JrbjSuf+RRMzUwb7zIv4/tf+w76/ba5yekmpSL3hGc8yUJSlVLJ+hq89c1vQTVLJ2XS0+HaFz0HlcmaudoPHDtiuRbVyTra3R56PD99lEGx3Ud9lMe/3vQeU27sfHB2AqTC8MynWBydCY4fe8+HDVIpfAmmh5or+O3/+Ro732B6YtKa0bzxb//RrGq+m25rwsk1v/h0PPRnLsRX//Pr+NCH/tVKGdljYCJXNXD+rd/8TWssRVcw9+sb3vAGlHLMNae/aITrXnmdCdDvf/97uPDCC/GXf/EXKGRKJqhX+muYzE/h2pf8Evaeug+3/+iHqE1O4NzzzsOdd92ZALo1oEkOALIkJrNykvp/S0gNgJ7vA29/441Jj36i1gjY3FhHbbJm3E5QX2tuIF/Om/dnc2kDO+Z2YKW1YRUApWINr/ydXzdvJPfZToZA/vdfmTLSYdlboWp8/aLrr8Ps9AwWDx/Fu99yExrdRnqIy0RpEte+4Frs2bPHZBCbB938tptx8PgBnLpjH5r9Jq677jo8+MEPtqZB9953H973rvdjubOKXDGPfMaCB3jp/3ipyVUDdPbkt/9MX2E5X/KT8e/T95+O2757Gz5680dMPeq0WnjFr73CjKTXv/71mJuZt7n/yvXXIVsuIFcuYHFtycIrE6MS/vIP/9zWutVvo5Kv2XZ8+W+/ws41OHzkCN7y92/BcmsZtUoNzeYmZquzuP4116NSr+Hg4jGrInrr//v3xlOtzU2UajWsoovrfuPl1iX0u//5LXzmAx8xjySf3eQYkcerXvdqbKwsY++uXTh87wG89YY3h6RRKgFFvPq1v4v7Dh9OPFHNNm5+803GTZsba5ifSCz06/7X9Whnk2OGFZM293tIYLTjT08C6NZ4qd1JO7WZ0eLwUTF0n8HvwZnXx1UK5hxwh28p/8wDeYrFwZNgyirHyHV95DWPu19SnG7mg32WnQYs3xn1PbncBegmRIPrgYNl8oey3lNXQRg0AX1yWMCXPv9FNFhXPDGBzU7LBFVi5SSZ1tzU/Iuu6G6nbdnAl178KOSqZXTLObM6mJjw7a98C2ubK5itUfMFnvjky004sJ81a52ti9fGOm75DGP2HH0OT732GnzzO/+F+R0L5k7hCVRM1lA7TVocBHQKPVp637yVdcxkmIxl11/89Cvw3du/j3NPP8tcurd+9hbUsmX88ouej099+tOY27FgzzvnvHPNff+xD/ybAfpUuZ4k1V3zeAP05vFls9K//MlbkqYn3bYlkDz6SU/AsJizuBgzhqmBfvy9H8bm6rKBDwGdz9l74dk47ZyzrH3naLODb3zm86jk6NZlzHoDZ178s6jtnMPu/fusNe3iPQfxoAsuwOJm0toytdA/m1joSoqjdvszFz8Me/afiqPHjqJSruDznyT92Eo1b9YAdeInX32laa133HUXbvvW7bZ2j7r8UZbMxQRFZm+fd+bZOHrgEL5665fMw0L60eX9yMsehX07dmPp8FGcMr8DH/vXj9r9JxrLqNdn8YgrLkUvC+RKBUtutL7xzVZS2sVSRpatUeyHWnmrCtBRpIwPs6Z7mLH1+cqnPh+SGmmhZ7AB4EGP/hmce/qZltA3Wanhlk981hQ+OutppdO6YC3yPXfehS99Kkmq67PJSKmCR19+Gc694Hz88Ic/tLgoQW9h5w7c/I6brcHMamMNv3Ldiy0BhzXM7HDHFqLWOS6Tw3RtGnf98A6Ls37y/R9Dq7thyup0NfHuXP60K0xRYQtcWpgffOf7jD8YQ0U+h36ugGe96FpTXHjIC/fBB973fkvwSrwkOVz17KcYoPP65ca6dcjrDvvIFYoG6AUCemewDdCZNDfMZHDNc59tSh/zCDi/4iiLD73zfVg6fgRzCwtYH3Vx3cteilazafF79pR/303/knor1rvruP5Vr7IkMSrMe07dhxNLi3j7De+0MVIB5jo+85eemQgyujNzGfzfmz9gikBrmCRGPfeXn4ep6Ulracte+WeeeSbe+NdvRBtd/D+v/T3c9oPb8eCHPhR33n2XJfydf8EF+M53/9tyLhT2s2xu8ko46ZCAbrKKcdBBBoVhFvneCO94040mpJn70d5ooFyv0SVi2eJJJ8LE+2JJ0rYaGWx0m5bjQSXjpde/1NaBALG2uIx/ff+H0O63UcyXzYq/+nm/gNndOw2od0/PWc7Nv7zjvfY81v73Bz287g//0PJ4ZIW/5YYbU5nYQRf/67W/b3NmtQy9VkyefPdb35OEWH79RZbAxdLfHJsAhU6aPG7WGnDZiJM+IjtPOQXf+sa3cM7pZ+MvXv9nqOfLVuWSeNeS0B/ne8fhu/BHf/6nqM5O4p6jB7HvzP1YPHQEg+MN/NvNH7TwWClfMWXlGc9/FnbtOcU6Ok5OTWJmegZ/9JrXpbl5/x9r7wEmaVWtC6/q6py7Jw8zQ9QDggKSJAfJqCAoBjIjKCA5nKOoqEc9oCBBkCBIEi8KSBAREBEEBRUwXAHJMDCxp8N0ru6qrvu8797v16v3VA/e+//Dw9PdVV/YYe31rrz6R9fYhd/5DoXbuvYWWgzP/dzJtuGc9aJv2+yYM0+yXH1wwyB2YHDpKrv1+htpPa1tarZeG7Nzv/pfNtLXZ/NnzrJvX/DfpCfMbWQCGNFg+378QJsxb6699z82tddfe91+fMWPrI4R9WaDvb3W0tFmR593khXyQUNn7Bvo0WUjKEo9y4qKzaqwvkijZsfJGBQnZVXuawb0xVRs+cjT4DkIfpW08SwGKNYRSU34sngyZS26yvnZhw7ZowyghQlEJoAMsF19dJ96lgF+GRLGBPPQZabHd4rik/+dprQY8SchgZMuIo+zYH/9018M5WPR+KBQGrc8cr7L46FjEaRrRLRPjDNCtKOlLXq2zDb7wBY2XpdnwNJ68+fbT26+hT47gPnAcL/tt8++jH7HODBGRK4jjey3jz5Kc2bXQLcNFEbsmMXHk2hBLIjuVEUvdSEDGAHQAQzP/SFo0AL0hdtubuXaPEtAzmxus6pCkVojOpeh2xZMRPDtvfb66/biCy+QeTRXN9jE+JiVa2pt4z22YTBMQynHnPzf/epBq4fpmekmedv1oL0t31RvXX091PoRTf/wfb9iuhR8Sn1DA7bXQftTsIF/FFHB3UuW2cBbK2juA5WuKY7aoSceY0t6u+zVF5+3Re95r81ubOWe942NcO51pRgUFwFdQXF77b83/ezwQyEV660332T53N888BAPUPCT1dnWO21D3zDKYmIP4cOjllIssZkNhI9Xn3/R/vjY721u+0wrsiZ2HU3GO+67C6Piq8YnrLmu3h595LdWg+ApmsTHbPs9dmYAHqqd8ZmlCevr6bHZM2ZSkwLXCQA0VUNntCnMydMAOpjrVvvtZs0zO2zJK6/Th73szSVkC8889YwNFYcpJFRX1dgOO+1gC9dbzx644z7kRNJEjld/+KMHsHodGrSg8hpKqqK4y4MPPUiBQMz/i18+zf76z3/Qj41nImZjvXnrWXFo3MqFIlMeb/3xjTajvj0y9rLtvt+eBMD+oUHOj8JlqczUQuj/0DB6J0bs6MXHUVtUQM+dt/ycrLhoSAnK224H7G4tnW0EcqQJ5mqqbVXPamtqaSWgw/0AQG+xGrs7augALEDWQZ8+lEGfy1evopDbWt9od914u+VKYwzEgjB58GcPpe8TkfW/f/hx+j0BBji3R3zuSAa3IkOBVremRlu2Yjl9kPfc+gtrZjRJCMI88rijaAK/5cc38+1yXXz2c5+16tpqy9fk7e2lb9uGG21IbXZkZJQR7+hJMHf+PAruiF9YsHAhI747Ojt5jpinHvOtZf4MDHKCzWfAkAnoOAPjZbvxSmh68DHHmsBWttHRIRsdL/AMhAZA4b+JMfCoPOmVJYfNbPFJi2lux1m/5qofZkGhb61aahdedom98s5bNm+j9Zl6ONq9hrSP2Ievf/VrNqd1JvnXaGHYTj7pZNbiv+zyy2iir69tZGzHVy74GmkMygKbxDQ0UFOnX744ZnPmzaXJH0W5Ghkpr0Yssaof3CnopWBl6xsatPa2Dls4Zz0b7um36753lY0iqyZfZ2PIvkAXv+q8Hf/FE8xQJrkmZ6sGeq1UXbbOxha78dtXWCPp3OzNle/YRZdeYm8sfZtBfcg0QBQ+eMZ7NtzYLvwKXChBWcD/nz3+SGucHUpN/+RyxErkrLun21o7Z9jic75o1c0NhrLfm224iVUPj9sl37mQ+wiae2totX33+xdbqX+Q953/5S/b7I7ZXIO+0X77wmmn2uZbbmnLVnfZkqVLbeH8Bfb8c3+3x+97mJYA8MZybsKOOPvzNgafUwbmITiOCkEU/ti2WS22Y1CcABrxHBCSUs1bGCrcxP2gOdVqkXIMHiya1DO84iws9YCeWQIwj1zV2oAuTVoShk+mV3ReptLHRH6a5FlD1jKTu9LWpK1jsAqnV1CcotwZ6V6usuZcrf32wYcYe6rAjtHiGHudq+Qrgsvqq6CbhuwLyMiocV1X32jb7bkzGTnSnP761LNRygr+Wvlxe/p6rKO9M/PdwVQMbby6CqUazTbbbgtqTIhyx9ZCk0BHNwQ54bCjxCMChwAMf/3jMxmgwxy8xZ47MqWnZsKYxgTTMTR6mOr/8MQfbLg4SsmVz2VjjgK1Vfi3+0ujtuOhB1KoQEAcIt3//MgTcSVyNlwq2O4H7GtWH3yF3LxS2e792Z02t6nDBvvXWHNrm22zx042VDURfLTNLVZbLNtzv3nCBrp72NWtkMvZ+jtsYfm2Jmvp7OB8BlasDhWMWhspq1NDL5TsmURD32G3nZhW19XTbaNjBVu0cJGtWLbMnn1i0ocMUP/QzjtZY1sLYyAQ0PPc3/9G/+UfHnzSRm2YWmBrroHS8VD/GutAS1or26risB3yycNsZM0AQa0wOGRPP/m0jZQKDA6Cfr3rR/ey4eIYgQ3aOdKBVq1YyUA8mFKZioJCRLEACuhBUq+i3FMNHXs5nsvZtgftZeW60GSjf3WPbbJwA6Za/eYhFHPJhw55lrO9D/wwU7Zu+dGPrb2hObS9rMrZQAm+TjDzUNUOUdFwFQ2VULCk1gaLQ9ZU3Wy7fmR3WmIoGLW3MRgTwV9jAwXbGCb3V1+3++6622Y1ohRxkRr04Z/5NAXC1X29LMQDQG+orrG7fvpzq4/+9VEA6lGHWmFoxBpRenm8aPfdcU+M2A/m6o995mCmXXWv6bPRiSL9+H2D/dY5c5b1D4W9qRubIKD/wgE6/I+HH3+kDRYLDAqEMIz0xssvutjmNXfacGHYcnW1dvwXTmAtA/i9L7jgApvRMoNMCufs6MXHsBERmvDAMgFgAhAhhe+Jex5DuBOtTtjb0888nQf8+5dfas11MN2WbXBiyE465STmm3f3dtsCFHgZHqTSsKav32bNnE1gh+WG70TL4JZm+jt9+1+vBYnZYs/gd2elvlLOqvF/sWw3XHYt/ecAHfCZegiS46NWVYP1hBumxCDXepafCS4FQNQo/frVduY5ZzIbAsG5t95wEyPZYW3LVdXYkScfb61zZ9rKgRAFnx8dZxoqfLsA/8ZYdtnKJTvti6cy7uCOO+6k5js4Nmy1tY32uVNP5JpCS0SBpfrGkJYLemxpa2GNfrgYwQFR5z6UkIdQMxn4NVHCLMpWRpErdJQcLFjtRJXdds2NdOmVx0tWXQ3oA/CV7ZiTFlvjjDZ7Y9VSa50zg/ETbbUN9tP/ucaKw8NM66zK19oRnz/WOubMstVrehnzAssBezpYzr51wTdsRl073VUITPvORRfassFeCubf/dIF5G11tXXkydDQochg3yA4dL36lt183fXUileu6bG6tk476dxTrGnCrDg8YtdcfTWVtNFSwarzdXbeN8+3JSuWW01To7WgJfSaAZvd1mHf/M/zra2mngGQ5aqSHXXOSVaoDpHqcEEQzBXxriZfERMUHIcFpQKB9D+UaXZR7uBFPqccQrDwFJ/DYi1FVyCfxqspRk2Wbm8xly+eAoiqTMZ2raTxrfYP7VP9hX5QavAu2760eHyOKMhSKZSRFJhLItEzvIlBkoWugd9vtG/QnvnDn7MgIGgGe+yzZ2yzWccNRe428oM3WLS+3X/vLxmoMqNtBn02CJza+cO7cCMeeehhMvjaHEyzIa2jBO2yWLQ6lG+F5FssMHVGGz9QHrEddtmZPnQEKiHqcuH6i0LnquFhmrmnM7mPWdneu+s2BJu57TNsANGedY327JN/stGxEdZ3HhofYRUvmAZ32H57+/ufn2NoXGFk2PINjfaBj+xOM+iC9pkE9Ccf+C0FBqQ8VVXX2E777UmTO8AanczGBobsL4/+0WI5FbISCDVD+QkbLRVpykb1sj89+CgjbLEPY7mcbbH3jlZqqCEDYO5iIVRFGq9He1QjoFePTUwBdKzXDrvvxDx/BIOg0chmm27GGAaYdTvq26wYg5P2Pmhf+vDXDA/ZzLmz7X7WvA8MAfMp2qg1W73ttceu9sQjj1ptvobxBdDQP7jb9tT84AdDPfzf//ZxCkDQ0GGW3/Nj+xCIUCAHRIy680hdRPAUNBgxM8RC9AysIWjARI09VFAcAB0+dJjcFRQHSX/7j4Va7s01dda7sssWzZlP5vqLu+6yujx6CRir1X3m059hc57f/+ZRslx2mYNFAjEfQ300nXf1ddms9lk010MYkLlyyIbtM8ccwT0EqG62xebUsMaQq1+usebaBkatP8YSxfI7m+110N6MBobPG5on3Awz29rtzlt+RuGyH6lgdc12yNGHBQaMYi+lCbv39rupQ6rY54AmvQAAIABJREFUxyFHfJwpVwiKGxoPghKqIyKorpj50Eu0EN39k9upMwfLQs4+csRh7EgH6wgACILPPbfcQSCGwIz5Y26gJfjyrrnmGjJlWCcw/48dfjBrDsyeP9f+8tfn7H3v34IpXSiJC58t6BjCCcb68cMPI3jc+TOY2yHWFG10omBnnXOW9azpseJE0Wrraxm5jS5+M2bMNMQGwpgFRok9h1sAMTscDypBViHOp2AdMzrpfsPf4D/9gwP0NwN0aDUkmButhjddcUOMkwlpcotPON7KVbBsIBC2RLpFhDq6A9aOV9k1V15NQIfFBJBwwsknhPS4stkNV19HAaShEWmYZp864Sibu9Ei6xrq5362VNXgsFMAuPqyq2wMwaz1TVyRz3/+RPrQb775FhsooAMeAu/KtviUE2gBwxywp1hPtCeGj37JO0vY4S/U4AG44K0hLQtWm5CaFU3uKE0Mi1phzBbNXs+WvvqmzWhotduuuylYJ8ZLZjXV9qlPH26dC2Yz1344V7Sa1kZ7fdlb9h+LNrTrzr/YiujWiEp7Znb4cZ+lWw88DUIHAA1NntCn4coLL7ORwqB11LWSJ5x+3pnWMzZMnn3DJT+gYId/OPPHn3OqDZeLdNcipbWxULarLrmMhawQyAlX3Znnn2W5kVEb7u2zW2+8lQLg2ASyUVCt76QgrDTU29DICLNzkDZ47fevsNaqOhtYtdraZnfa4vNPJ6BDIZw9c6atWLacHUCHBgdJF+qHTotpLC+NAG4GUMdGSiD0NO0sTTcTvsoVKMwFNimjzOed67pUe081dVaKSwE9Mx8gihAmhJh/p7Khkm4VPJf5CFiKtYoFN3SfpF8NxA9IgC6fFv004xP2u0cepT8W9afxc/tdd6C5HYUhli9fbu/bbDPr6e6hyRqtT5/87RPUhBqqG2ygOGT77bcfgxOe/cNfyBgGRwZo5q3FYZFmXC7Rdzd75hymv4DZNDDXGSbfXe2lV15mbffq2lqaQxXlDia2LkDf6ZB97Z1VKwjkLTX19thDv7GGXAjKAxPae799aWpEwRqYzH/3yG9ZkQrFIZB2secRh1r/6DAD4oZWdts/nv4L5X4Fhe2wz24ZoEO4AKA/87unMkAH0wWgo9AC0veQYteUq7E/P/QoC4RkgP7hAOgomwrQrx4NMaSF2ioefpjckTL2rDO5Ywx77LeXrejusvU33ogBaau7umz+3Hn2y3vuZeOQGS2d1jPQY4d84jAWY4HAcP9doa75CGNVc7b3XnuyKMb40AjzrJ97+i/IcWQZ3EIub1vuso211DWwQtxw/6D9+oEHrKmhxYasYHmrsx3335UFUVA4pBkAjkIddUHyRXwCzLdgatBm61uasqA4fF9C+g2yFCoAOjQBADr27/3/sRlNnyjsgmYrd//8busfHbCm+tA1a/tdtrON1t/Abr3hRgY0jg+P0JUCQFM0bn/MR8f1iPgFPb/5zlu28YJN7JBjDqXWApM7iuwgZgPMHy6iidFx5vE+dOevbLgwYK114Z2HHvEJapArukL3LhThWLV0uf3qnnutrRZRxwgaNDv02E9OAfR7fvoLaujBSlW2gz97CAEd0e0QPgXoqA5WRL17uJNGSwSXX9waAD2YlXP2kSMPs1EP6IWi3XsLLATBC4sadbsfsBdNxuALV111lbXWt9rSrqU2f9Z6duTnjqL5G64DWCaQvQIhBb7t6753rdVDOELmSm2DHQHBIGd260232HBpmOmeeMdOe+9kW2+zNc3t0IY7OkMKHIAIGnNtbR1dHa+9+io1OFiGcF/X6tVZe2dorHDrwfrGYj0TJWtAXfaJwFAJ6DC5A9Avv4GzQ04B1vD4E48joFs1ggRLVqoqM10KQYwN43m79sqrrSoH/oV8lLydcEoAdPx/yXe/xwwI7CcEv6986xu2pGuFzVq0HoFuvG/Q5nTMYLGpay+DlhmskAODa+zLX/oyz+/3Lv6eNdSjEl1I6z357C/a0uXLbOac2VncDyxUyIypqkY623Ao9hXC+acA+mSluVD1r7axkWvWt6KbGvpPr0VsQ84Ge9dYe2soS42aBcefcoJ1DfbZ+ptuYi+//YY1djTbQFeP3XTRlbawYw4tCKsGeuxr//0NW9a1yuavv5ACOCwMcEeBbm+4IgStscIFLBBnnsHcffCja797WQboaG10wn+eYaO54HIloI+V7epLLmeJcKsOWT1nnH+W1aPGRFXevvutC22oMGSNdYj0N/v04qOsDi2Cx1A8q9FWLFvBOJkrv/N9q0YhLIykasI+dfpiq2qupWsQbiPwN6RIs/BPTS0tzFnVPZUFjyXCWUEuyE1r9QwQYPtuo7SIxpRvad0e0LHWEgQ88AtDUz86niEwzyzoSFuTSQCTgDSLC1X1Sn/7wWSR8JDuY+Sh1+o98CvPTp9l9n8uRs4mCkV75OHfWHNtcyYLbLPTNqFHd10dzWaInoapFQFHaEZx880327wZ84I5CNW+tvuAtTQ12x8eQ/Rx3grjI9ZY02Dbbr9N5gdBcAnMnJC0YKpqa2+3Pz/3jI2WS/aezTblpr299B3bcOONqaljIyBd0gQzTVAc2Mnme+7A6NY5rR32wC/utWZ6dIIkvNOuO1FKVTtWREX+6fE/WnmiSLP7cG7CPrD/7jTZIyCu0L3G/vrE09TgERRXU1tv2+y5E03CiPAGoCNP+dnHniZDxcEHmGy71842WoOUkwkejqZctT39wCMZoMO0vIUAPeawwhqAfyP5cLCpoY+vraHvtNeuZMIA9DffetM2WH8D6+7qsj8//jSJGRpUbVWdbbXjB1m//Gd33GGz2mdn7pKPfvIjrA0ACR1FNRDN/Y/n/sq2oQCKwVzJ9j5wf4IpilIgEv6BBx5gKg7mA51ni523YpBN35o11tbSQmaDPHcchmWrVtq8hQsI7DDbwuyPKHIQPyrzjQwMrRPQ9zviUOvq77OFc+bZy/98wTZauD5TJJ95+hkyht7RNUxlPOwTh7HC1GO/fsQMlhC4YGpq7TPHH23Pv/QvWgoQkQsNEQwVjYbmLZhvc9ebZw889Gvb9P3vo1nyjbeXENzQL704VrQ5nXMYFLflZpvbT2+41UrFgjVXh4JK2+66PcvjgoZg7n77rSW25fs2tx9f9SMyXawPQhIPO+5wAjpqwUND/8VP7szy0Blh/pnpAX2CwZ7BYtNcBR/67WR2GaAfdRgzDCBYIBgVMSL33XpHBugFy9nxp55g3V2ruR/33/lLW9G7wuZ1zOUcDvj4gbZw0SIK09CGEceCrA+4EH5268+YBgcrT12uzg799KEE4l/cfhdN2rDwDIz321e+9hV76eWXbfMt3mcvv/IyI3oB2tDAu3p6KPivWrmShWnmzJ5Nkyf4lnppgy5ZhhXta3NQPEs2MjpCoEIuP92ACIiD26lkdtNlN5CzoJYEfh574rHMnULu/lhuUkOHe62lkLfrAOhVqBIHEShvJ556YshNzuXsusuvpq0BwYIzO2fb6eefY/2FYSsj46Gnh5XNOlva7I3XX7frrrnW2htQlXGVzemYbWeedyZdf9dffX0QCAa6rbNlhn3uiyewlz0siWhFDOsi5gc+s7pntc1H7/bhIRseQUXMMAcqZTFtTUFx2J/RwpjN6JhhK5Yss9tvvI0NmlCSG4J6KP+LwGTYS8p2yn+ebku6lrP+xwbv2ZDFkK79xmVWLiFjqI/zO/W8M+haQUoagvXQJx4YgMpxF114oXXWt9vI+JA11zTZWV8+x4YnQunXay78Pt2W4EVjObPPf/ksG0MVPxRPQbGhMSOgwzpoNTXU0E8//ywb6V9ji+bOszNOPc1mts6w3v4e62jttAu+80179a03rb6lxcaKRVuEc73kbfvx5dfYGGqPNDTZ6t4uO/H8M6y2vYkBjFDeYEJnQHCxROWBABvLgbNfRPydjjj4MPCLi24XNgqEGfPjCrcJawXoChSXlu4D6/Rc75+vCOqxjjuzy1BYxkelS6KAZAJzgwd0XKccc/rdx4sEdPVF98F1Wa56hGnv8NdkUTiiobbeHvv1o0HiLhdYBeyYY46hZId34FCCmSHiE+D+61//mhqAgmaGS6N2wAEHcKP/8LsnbWx81Jpq4Asv2f777UcfGKpFoZ44gtSWvPM2wRy9q+HXQvlSBDWBwcBHjCh3mFMQFY8gm3cD9Pftsb01d7TbWy+9YktfeNNGRwasvQFtU8322HtPgiEOGkxnaCbyh0efoJTa39trjR0dtsVBu7EwTUdNAzs3Pf3w41YcL1AbnTlrjm212w4E9NHSOAG9ODRizz7+NKsqAdCpZX54FxuthU8Yvqoqa7K8/fFXsBQEDR2AvvleH2LvbxS6gXkPPlMQ31AueImhwVJDd2lrDLKxku1z4H5cowULFpBxotkNqonBlAjpF084+tijWSDmuT88y73sL/RT09xmhw+SyS55402m3SGV5+knUJwHhWNGbSBXtCOPPYYm57dee5258b+NUeYIh4TAssM+OwWXSF8frRsbr78Bc3vZ3GbebHtr2VIKEzC1IzUMJUpBu60IYFqHho5nrxwfsEM++QlbvuRtts6EJeGJR3+fpa1B88D/2+62HV0eT/3mCRsvjbL4CiJc6f8vFEgvCOBB/2zUNGhsbrQ1g/2sVY4UxIHRIebcwodOsCxPWHW+xubNmmdvv/6WoaPfI3chkM6sb6iXtI5gw30P2Z9aGPKRYaJFUB7N7Wt6rbWtg5rKoRHQZXK/+7a7phSWgQ+9kskdGjoAHRo6gyyjhi5Ah3fwo0c7QAdIjRbtvp/cYej9Bn0RNpjNP7Qle7QvXG+Bda9ebf/rJz9l2trKnhU2t3Ou7bHvHtwfaOVwHSBQ6urLr6UFA5YEBM995uhP86yDQ+Ks3H7L7TEnutaGJ4btjDPO4BnecMMNeJ7//re/2Z13/8LqqhrtkKMPpaby3k3eQ2BsbGhk7jYi4VevXs2CUbDAoYBUQ0sTBTSapGEhiho60tYA6gD0m6/4ccyqCRr6sV841iYQRVWDzIyooU+MWUu+zlqGc3b9D662qmoUUMHO5u3E0z8f6npYjuVwf3L9LTYctUfQEgSgxvbWEBMzYRRir778alvZu9Jmd8zheTzqc0dxz+H2g6vgth/fxrEgl7qxvtG++a1v2nPPPccAOATqQUD80Q03sL7GSeedwpiXDTfe0Lq7V4d49tiKHb+GdqkhUG72jFn2+suv2c9vQGZCsCrg54knnMDGTVdccYUVUeq6FkGqZfvEcZ+yuQvn0x3y6osv2cK2OfbT62+14ehahBB81OeOZnQ70r0Q0wBavuibF9F11V7fZkPFITv33HP5HeJKoMBc+91LSYeMh7KynfilM6mh0+UaTe4AdJRktepgcj/9q2dbHvEyExP2/W99l88hT0TBmWLJzjznHJ5d8Kje3j675dqbeL4Yw9PSxqC4E79yhpXrQ4lxnC+0vkbGBiwmCKgG/qlbXsz1y8ztdKnBguFTuTO1NPxSSUMX6Hu3tLTz1EWtLDPhZwroUMKzyquoFqdKcck4spq/3r+uGzVQAHoOJVFj2LwfoKrOSeKQhu6lDWSCjA2O2P/+y9+Y1gETOsFgaE2wEMQe6UtXLrX15qxHvzdyUylZxrKq2LA9D9zLnn36T7bb7nvYr+/+lQ2ODlgbNLyJMdt6q615ILCw6DSFTfjT08glz9t2u+5AQGft4NYWe+W1V23u/PlkVABzaFzwrUynocOfteU+uxBsUfZ1yT9fo9d4aLDfWptbrXdNr31ol51swaJFhnrx9915r/UP9FljbR1NxshD3/uYw21Fz2qrGy+znvbffv8nAj4iaqtr6mzLXbfPAB05xpUAfbsI6KiSNi2gw5LgAL1+PBSZGAagew3dFZah2TwGmex10D7W29dLM9TTjyFXPeTAwzx24GEfsReef97mzZlrf3n8T2wkAlOy6ge87wPvs3nz5lFz+s3DD/PwtLW2044Bk/H2H/6QbbJoA3vxfz/PamO/uf/hyOwDA0W0NzQQtGPFut103fUsMQvae7tvlR1zwmLm+cPPy8Cz8gTTfWDZQQW16UzuIc89APbBh37EVixdxmqEjz/6OLMswOyr8/W276EHsHMa0vxe+ddL9vQjf+AelWJq27Y7bktrDvKGATrrb7iB3fG/7gjd5fbbzbbaZmv750sv0G2AuvAdM2cwOrm/f4A5w4vmL7DXXnzJ5nbOtAduvy90VYsm5/0OOYD+UYAc6qT/6uf3srhSS21IEYLz6JCjP5Fp6Ei/gck96FahUpx86BVN7qWQklkzVqKrBho6rFwMMLScfeyYT9gIMk9qa+jOIaDfdgeFRlzTY2N2yjln2FihwJrjsBDd97/uid7Q6LNFPfTFR1EjxVm8/1e/ojk9lAIOaWAfPfwjtMCBJsFM77/j/iwGYHBswM4680yeRUQUQ9BHLQTUrOsq9VlzvsX6S2vsnLPO5jXwf97703use6TbOhtmGGIYLvzuRRSuUR8cRVvAnOGTx76BRzEPHZEPAPQrb8wAHbzmuJOPJ6BPVOesgPrz0eTeWl1nrQNGQEcrZQTJIlHwhDM/H3z1luNZv+J/LqWZGS5G7MrwxKideNIXKHAufXOJ3XvHPaHeOTV81J4Yt3O/8p9cL4A6AABV95pCySiu7dHHH0VGDmUHqXp3/exuVs1D7YNQl63Kjjr5KNZDIBVUAHR4EcaHQono6y7/EbMigPxwe55x+hmMTbjqih/yfhSXwey+8vWv2urebhsrFlijf6BrjV156RUcYyjNm7Ph8WE75ZRTOPa3337bbrzpJmusbbKB8UGrQVEwq6HQA/cH1gN9Mq6/5AoCMuOc4EM/7zQbsRIVSAB685jZDy+GNaBk5XyegH7GBedabUOtrVq5whbMnGPfPP+rLD/dVBM6BX7hiyfTpYDg7UsuvtRGCyMhxqi2gZbblT0r7dSvn2fWUE3hakZnp511+hk2oz6UTca/k88+OZjTY9tb9omIqXz0i8ey51mabCwsI6VVmrh86KmGLoD2GrrHSLUfng7QIXCADjKTOwDd2+29ti6/uMztPnVNUe4IilOgiYQCDV7R7vLR+0nST4+Sk+Nle+bJP7HLWnNDMxcd+b36hzSM2hhtSUGiHHLbmVKWy9kuCKDrXm0f3Gpr+/tf/2rP/Pkv1lITKkvp/5BxGVjcwOgAzbn4fU1hgIVIdt1zD5rZWeyjVKI/VtYIms6mMbkD0DfZcSv6Jd+30XvsZzffajPr26wwOsyIybraEFQFprWsazl96LPaZtBEVZevsb6xYdtot+2sXJO3TeYusLGefnv81w9bSy0iz0Phjg/utmNmck8BHfPDEdz2w5MmdxyK5ly1PfXAI9TQcSoRFLf5HjtYsQ715yeYu103FgJlRvNhdTKTuyv9ivUGaEAyH4lm0ajY2HipEPui19muB+1B5tXW1GIP/Py+rIRqYWzEmhAYODJEjbSpMaw7C3SUi1y3mppmm7Ww0z649TY0o0NbgQsG2ik6V9UYAHV/W929mr4taObPPAa3RFjXUfhwD96b+4dAIaTYIYAP5nYwE3S9mw7QsTfDiFhG5amxcWuvb4lZFEFYgf6I9YUPH/5fmDeRjvTUQ0/ayp5ltrATmkqojuX/hRzl2GUqAtaO++9Mk/scNNGAKbCxwWbNnsPSr8XCOPPwV72zzH5+623W3thK5oi4fehM+Nc70st66XNbZjLCAlo6Su7mWprt4COnAvp9t4cod/nQAejw+wLQfVBcVb7axpF2Cg19rGTNueBDB7CFcpkO0NH/G8y+ULJf/vROAjquGbCc7fOpA1nQpntVF60niAe4+KLv2gZzFkVzegiOFJNEfDWCVatyNbZkcLl96WvnE8Tpy0Y5UrRVbm627/z3txnY2l7XZsPjQ9ZYE8op6VzDejTCMLEq22HP7Vj6Gc9pb221G1jtLQAEAB0d0FjlC41pDH0iGtltDj3nUW0rX0azKIB6ld18FerWQzgOsSzHnXQ807TK0NAjoBcmxqwtX2dtA2Y3XHG1ldkoB8b1vC0+80SCFavc1dTZQE+v3XrtjYQ7xPe0NLRYV99qm9E+g7MJZ0JnzewzJ6IZTCODPcFnYdlDBsg5Z5xp81tm2+DwGutk5cYgDAXPOs520WCxrM832RGfP8qaWpvp+kGlwtDmNAhYYTPKtA6UBkbttmtvoQAA91ldVYMd/4XFlkfkfWmClpVvfftb7K0gAfGIE46wjTbawP714os2d/Z86+/rt1uuvznMb7ifNdy7e7psVucsvgrz6x3pt+YGpPyZffyIw2zj976HsUpKxb3++z/IAB2JtMedF4LiwOcF6NdcfHkG6LBMnXbBubair4vNiAa7euz7X7uQ9R/RtbGtuY3uVRQKw0mAS0Q0OD5WYEDjWHncTomV4kaGUd66xn7wP5dHV0NwSZ77lXOzDnBYZygLCAJne+8JpD2GlGz97zEwxTvhqNfQPaB7LV2fY/7rMrmzPLQr2Z57/z7blVPA5cTjIFlL3d2gQXJQiMktBUDAPzn88bskDj9ZvUeDhTScGx63v//5WUYvItoRgSKYBH7i3fCP4R80AHQVgiZdVwfTnNnOe+5mryx/m0VPVq9aRZM0cqQfvu9BGxkftoYaFEqtsmWrltm82fN5z4qelTa7c44NjKHdabNtvcu2zMtF0AwIDJ152ISjtpaaJAKR1gXom+66reUb6uhbhJb+1ouvMpRmohxM2QgMQfqS1miXXXa0Pz/5FM1ECIo78MSj7B//esE2mDnXmq3a7v/5XTy8aCU7Wh63HfbcbYoPHRr6M489RZO7B/ThfJlgBoaE4CZGubNrVgClzXbfPgA6A+fy1lAMprex6tB6NDO5T6nlbvb+bbay3/3+cWtpCmUcV3avYKOMYmnM8vla2/7APWzpqhX0PaNhyYe23sZ+ecfdNjE+TjPywEC/tbTARWLWM9DHtf7oIQfbbx78LQETVZ+OPek4e/PlV1lVq3tllz35+BM0w4JBgQXtvv8epCcAOkzzTz70GCF0oDBkwzVmu+27N/2p8JHCSgFNDM1NYK5cl4aOMe209x724MMPWUMV66PZsuVLbf689bj2uVyNbY/SrTV5q22sN7QJZu340oTd93NU7Ku1gVjICFpJfQ1CvIIpGv9CZbEiI71RKQ7WA6SgLVh/Ea1B9Q2N1tjYYrmS2dI33rL3brARA4Pu+cldNGkCUDDGvtE+a69vD9BeHreGXI0NIkCwvd36rGgHH/EJs+IEfejQ0FNAV1BcGuUOkzum4wH9LgfoECc+euwnKHjBfAoNPV8oEtBBq9i/NfCTH3WwNdU3sKgR6o2j3fD4yKj95p4HWYAIAgJcYPBJI1C0s62T69NfGrbP/+dp9sbyJWTs7G41kWMGxPjomC1ab6Fdd+m1pHRAJUqS9vSsZqES+PMB5aCfAz5zkG2z9db27F+eoQUJ6Xs/+/HtrETXnA/Bg0efciytDDiV8PGCVgbRQ6G5lbn9EBQgsqBAzy3X3DQF0I/5/HEE9ImaKvrQx6vKJkDvHKqihl6iGTgA+rFnnUCNjtpqXz/3dcWbb9sNV18bOjei4FMUcGDFa2vrsP7xYaupabBDjv6kbbrl+21Z10oKIIjNQNZF76rV9sHN329fP/t8rgYDGXMQ+ghXtmT524y3QO3/I048mgFzK7tXWTViBGJzlhAkN2lyB6DffMm15BnvrFpu82YvsCMXH21NaNqElroNDdbT22uLFi20Cy74Kt0osvyc8MXjGWRouWrbeONNbOmSt+3aK3/I/G7ksIdSYGWeQaYGonSqle2TR3zattt5R3vhlZeoVSIdGF0mr7348imAvvi/TqeAhH8C9B9deiVxIV8La4jZKV8726rbG+2111619toG1oK/+sLLbKIwavV1DTY+UrAaRNkXi1Yoley/vvQl+8r55zP4DUHTKIbzxa+eY+XanI2OjBJjfnz59bG4DQpLVdt5XzsvgFv0ndNyhYBepP1BAI1F1CoprcLEdfnQpUx7MJdfnUFvsbBMJVDHQDGGKYC+xd7blVWqVfnoGAhM3mBgMD1LpSeTKoVFBniznCuKy8TG8Ip+x/d4FszcenYahk8zVyls1pO/+z3zN5U7zudn5WOQsxhM2ORnYATDA3b44Yfba0veZGOIN995m6ltAHTkw/b19tqOO3zIfnTddawah3/DpRHWdJem/sEdPxjapSLgaOYMCgvwdaO9KiqibbDhhvbOO+9w8yHBY3Qg1meeCJXiIFmDQLfYfTtGsePgzm7vpG/1/nvvox+/UEZfa9xZZR8+cG97+aWXbKsPbGm/vvt+6+1DO9IZ9sZYtx21+Dh79R8v2MbrLbQnHwiV4mjuLhdsl733ZNDcyPgY28BC+nzmd0/zaDGvnaVhd7bRqtAOEyYldIF66qFHLWR9B0DHOEu1+dAyE+32ikFDx2f0oaN9anHC/vLbUPpVATHb7/ohmrLvvvcea25EpnK1DReH7LCPH8omH4WaHHOmc6WyzZ0xk4wHpRyfePgxGx1DZH8Aue6BXvv4Jw/jwYZF5a9P/43aFcqPLB9aYSccdzzrwIOhPvnwE2wCAfMh1u5De+8Y+mpHS8mDv7zfWquRwjNhg1ayAw8/mEWB0Cpyzvx51j8wQBcHC4aggBEC2OCfK4zbHx98PGtugXnvc8gBDMD89f2/YqAO1hQZFEcdfyyjdRvaW+gSgYYOegbwIIVyVscMtmhEg5ZCecQaciH3HHXHVcf9wMMOpCbY09/HiGr0c4e5nS6B9nbr7u7hStdUI3Wtng04QENoPQq/412338XiNq3Vgfb3/cjeNqu9w37xkzvoCxy1oo3ApH7kJ0Kb2NibGeZmMV4IFwcfcQgZPxgr6AhNRmizQmtL9sSusvx4ifnQd908aXIHoB983CcILABAUDKq7d217SVwAAAgAElEQVT307uskRYEsy4bsUOOOpw0hTOBn+jnjnMAqwd8lT/5ETRARL3AXx6aFn3m05+2qoYaW5MbpYWEzB0RwOWclUtlmxgvMUulBrX4c3m77abbmILVmEdzI7OunlXW2TnTdjl4T9t8qy3s2WeeYftblD6Gln79NT+yBoOFLFjnPrn4UxTa2dBldJT7CQZeA/cyammU0XgntMC5+eqbOFZp6Md84Vh2WUM9fFgFIJyNlsbYrrNjrNp+BEBHHjrFlyo77uwA6MBPBHq+8dIrTIdEe1ykPl7/w+tscGggi36Hif30c85icG1NU4P98+V/MVURY4SrBZXUsPaw4Gy0YBGF2h9e/AMbGh1kYRwEpQaLXsmOOP7IUI2vpxtVR0KjIjVPj/UZAkIFV8vNl1wXg+UgdOVYh76hqZm9NZBFACtBa2uLXfrtS6yv0GsddW20Sh3/uWOYqVHKVdlrr71ui9ZbwEBXzu/K63j2m2pDsyKs+clnnUo+UtfSZP94/p/WOWcWMYbC5ITZVRddGhQhxu2U7Qvnn8nqkJw/FJBxsx9d+kMbK45adXUd/eynfuVs60IfhdYWa61tQHlN5pj/91e+bjkIuCjuAw6Sr7YLvvkNBmReAfcAlIGBfmtsabHF555ktS31FCb716yxGy6/nmIZzjAsb6f912mZBZrm9dgTPZTTLdMV6P954MXvtCSvIyguBWqBuVLYfFC5N9/ThY0AQtTE92lrW++7E0IgOabMjh+rK2ECMm8zBYgRf1PbpYKQFAAnE7sEAwwKm1bJHEGzfGyuoeIguB7BLfAb4HdIdxIEMoHAFb/HYaXUnZVyDG1gWcYvWhiUHz9l1eMf0Ex572SwYhDGor+Ez4gpCSo6QHMf3ZMhOhwtKWVewzVs55kU6IfAI0GIZfpyId+SmVRgiwCdGJDCal8qJYiCLygWEn2h8B+yID+YcHwPTW658KzAusCgytQ68DsJA8CfC9fhXQA5AD+PNfxYmAOCZTBXrF+gFf5Dig/f4fr9UphDTnK+igVHNH+uSTEkBqtQg4+h4LJpDKichDFXs6djLBoU1ltzxE/QAurAIwoVvbBRsx+BcyjD+tQTf2at+10/tgeDCFE7GrfDN4kAvXlz54YUTF8sIq4hS3Oi/kKsAhXqW4d+0YEGQv9jBNrxfMT1lclSZUTZ0CF2KsxSTTgF1HYIVRRZ0JSmP3RQi7/H98DaxKZFMbqWrRBjyUgKxDU1mX8M78K46dyELxkBXXlk8VQH4SwK2zAd8myh8MVEkQI3W4TWoOZAKIpBnycrPFZxbWHOZ4EV0GE+xMVg/gAE3Mv9RwCQ+onj+aDf3ASjv1n+EhUV83maM9U4BzUDUAmMda8Rj8K6EmHOtY11NlAcoRlc60+hnnW1wzrBQjY2Nh76DUQGjXtxHTIb4LrBfHg2IGjHPHPPc7j2cb1DfrbOgaO1GAzGfWVXtkAPYe2iWJDPsWoaaIP5F6inX4rlZFESPp5Dntd4pvA6WC9gtYCwA8ELaZ9vvfEGK9phjd9eupRBnwh+RGW27lhICIHA7e2hjj/bOFflaRbG2FBACNoqeU2kTwZvRU1SPB1ns1gcp5aKfwqy0n6y6RTTqcK8gr9YFfLQuRGJmZNavQAIdeGx4oiSp3sStcR5SAL/CM+syng5r8Zncf1Y+RANmLAm4NfxXIovwhWq+RAToBagIiS141BECuNEZc/58+Zbz6ouri8EBBSc6l3dY4sWLGSPAVg5GAg4YXbRty5k+15YN5AGeMpXz7S+4QEWq+pa1cWYCgh611xyDed92pdOmzSpZ11Gw9hIb9XVpGUVjAmkNYkB4F+ptVogjc9Jy+56XStgnw47JwWBwH8yS/hWe+9Ypqm8OvjqsjB6dltCrmeB+Y3YNA48tpFktDvSESLD83lzXHT4GUqIjgw+Bk2UIBKZmn73fntJG7gX0lkKjqkJ3wcLeNDx5v14hCv+EIPVl34B5fPw3/l5BPScOrf0flUB8kERWQUgVrYqZs/wA9S8FBSh7wQ4GfBEEPKSXjpRf8+UvYjBHnIHVFog+XC8lCnXiiodac4+sMPvk96/1hpDcMpHJiJhJAoTBHaAVmGMh60fPe5LJRtY089Dut2229qtt/3UVg702Hlf/hItSaBPuEkA6IhuRsCQSit6OvKSri/N6AFdc5RA4vfdm9f8Aa50+MRAPd379cD+6qzI6kUgcRYu78pa2/RWYmoS7gGtEahdsyRcL6EWn+uM67pKe+7pBeuT0lZ2LnI5Bg4S4CLgQ9ADeGP/YCpGJgBy1N949TX+BPNBU6BNYKZdvpRBqahhkgKw3kn3G1KyonCH8aqhhQR/7acAS+uV7rmfq6fZSp+nTJaCYWTomdYEK2PWijUKq1GD0zNndIQAK1gN0LoVQIw4DAipELDQwx0Ahch98FrtO4rk4H/wQPEQrbv2FNeq8EklmtR6pDwI18rEq3lWCurC/aL/dC21PwCyNKOJQAeBMK6XeEeq+GFcPorbnyUvePjYLY07rG+ORcLQvrW1pdWuvOgHXOtTzj6Zwg6EVLhgNtpgQ3v5X/+icPjDy66yQnGUAdeDpWE77xvns+EMyjaDb2C9sRdfPu3L7C54zpfOmeIjT884fOjCO81T9Ii/VctF/D89y6kPvdJZ8/Tpr+e1Ezjzk+cnt8UeweSO+uXa6BDwFhLDaGZsaODAMFnU58WgIMlgMkj/omboovv8xBTVlxKcZxpeYhHR4hkgFjEUX0XHE4tPC/CALuJIwSRlYJLcp2PYqQ9jygGAWQ3VuaTBuNr3OiCqkS+GwLVW39wI6EEpnYTVVCjw4KhDlsUhwGwaCxJ4Ytc92buiECXCCuch+M8rAbr2i4UVknu1R/6ngELMQ+up9avENBk5mp/UBqT1SkMHKMDXhV736EyFw4rUkg+8//128cUXW1O+xQ478dP26ptvkB61NmCEaqrAtBP3zx82/K5KiClj8czI065+188UsP33+D0VwFL6w/5o3+QLwzWgG9/YYTpQR4EONODwgC4hUACvs6O98FUdPcOpJBDr/HlmmwELKxqOB60VzL8U/PjQpKHNo5IfTOCwqqDULwQx7CkENDDQzhmdLKoEQM8scPEseAFSlgfxEnwngUTfiUY1Nq2XPsf4vRCs+aQ8w89TwJQKs9pXdueK+eY8Q6DnCOiiA9bfj6VE0XUQ84dLBSl2cO3BrI5z2N3dTW1W7k10LwTAeIE+FeYwrpDqN5V/+L/pFnUWwhSYtZae5/g105qnZ0jX4Hx5Zc6fe09bXJ4I8Fq/Svza7x9+Z5vVKBwIn8TDYEmpqYJwNMIa7z/83lW2tOcdW9i5gPT4uZOPZ0wV+Mf7N9/Czj3tHBuL7bS713Rbe1unff4/T2GwI/gH1hxgftHXLrI3u960W2+9lYqBx4b0/NKC6bqjiQ/ijEnw1FpJYM8EwigkTqeVp2dCz/E+9rUA/X27bcM8dGnoGTjEUnfUsuvquBkAWGjoigAHmCHaLzNnRUCrBI4elDyTkwTopWwPWikgpQzTV6jzhKiFTyVMfZ4duNiDNgVNHQr5QLxEK0kTPXJhmvSaqSdcXKdKQFqTKdImTYHBpOnH7gkfz041A/8+b9JJpW4xPc8IvOAgE7gAvRJweUCePEixWUFSUMGPywsUqVCVMY8E0AXkAna6FnI5ajMwm+Enrnn4wYdY3arOGmyTHTaz2fPmkrFlexpjOkCvEki0n/7wYVzqI+wBXcIXPhPDS+lG79L6eOakg4ifApzpmIIOt+hGAOoZgmhAY/X7DEBHdzIxEjxPc5ZA4AEcc5MQjHfBJSYXmdfkBS4pA/OAB7oBoNOMSpNmqFwFMyqsKajeCFcC8vfvvhG58eEffh5+3CepHCCaWxq618pEs6mQoWt0JiS0iGf4cyZhqRLgeWDT917Y9fzA8xAPcAB0demKBdOz9Cbdj7mjFgaKEkHYQSwITMP/8+3v2BjiYmqarXe0z7761a+Sv+If9oQBuc3N3CvxGz8PPT89n6kAKXpK11HXpfStddT6Yyye9lNeojH7NRQNSpjQWL1QmoKgf4fOD+4TDXscmOSxeTaQQXwVUvwu+d7F1lbdSvrqHlpts5pmMgegf6iP6zi3fQ5de32xVPN5X/8va5s7055/+cWs3sl555xnjey+bnbuN84NLsuEP3vBECb3Smsrq1v6nehHeCf+rTOdCp1+f3WNB3S4PqZo6B/YawdGuctPKuJVIXouaNQo+R38XRHE4F9ht6LEjO43RBvlpQ3PJDQxf4DFBKV1iKB1CDOhI0rq6fM84UtK8gzVCwUwd0kq9ICmhRVzTC0EBOZ/A9D9vPQeHRpGKLLNYfTnyn8b/U+SSD3Ai3FrU71JvJLEm5pMpwN0vyZ+rfxBSoUpzUPz8oSfSpd+jzJmCQsHaCn6mD2g0++NkLnqaporkSOKQwsTJsozPvXIU3boMYfZsu4uNvuAyR3zxwFAdgQAfjqtz9OHl/49KGjNBXLp+njgSA98qon4ufu1TX/3WqVoHNeAaeL9akMsITGA24QhHAJjAE1I2Mb98s95DVeArmtTLUp76a1g6fnKwIBpQSHSV7TKUpQoWFMshRrejU2s8njV5VcySA17ioDH004/1UYKIywVvC6TeyWBagqoOiVCayBB1tN+Cobp2vtz4cHcn3uvYXFNIBwVxoJ/VrnKLv4Gl9DvH+M41N4W/uJbrrqZj1CHNuSMIxASew1LKLI0cLZRTCmlUQke4osexFNATwVVDxiYp//bg7xoWhaClDcKJ3y3MK2V1l9glClASZxKpXF7YK/E/6bOvdrKxQkKjCgkhNTJ7379IhssDjCQVOmN+KmmXvC+I6YAFr5VPd3WPzZsjW3NPDs4X+gYePv1t9sPbvyBvfDCCxSqphMuuX/ROqszlvIcKZx+3KJT3KNCbV7A9OBeKQ/dA3okt0m3wHYH7EYFjb3Ao98bf0PygBmeEpjbeHwGAsPniA6ub6ifoqHroOhQpIDuCQPfSYrT5kpbEFH4tDmBi7QXMaX0XZ5QPEOuBEgAdM+AReTaRG9yT+cCQNfa6HrN3ws1AlqNU0IM3l1bVztFQ08ZS7qeKXHpwKZMNwURDzrZHkRBzscB+LX0jM0fNM8MpUF4xoHvvQbl5zRlPhHQEVGarVEMqJEpM4964+jax77noeAPQAL7gsh21K9nrfzYlAOavMx0KraQAm7KNLxA4rUxzOHdAN2vs18v7X86d12vz1OTdgo0+BsMHtdjbpgTg+gi3eZZKiuAuQQaSf3qtSxQ1LtwdqX1Y364HpqYtwD4GJhKgE6mE614sjLgM+wbhDAEyQHQ0agFDPXOG+7gY8RkP7X4U+SyrE8efYCVNHQvBEsb176KZrTW+Du1Mmg/0/PpeUEKcnonfsplJpr2FjbQIzRvWh4UjCYOG61XqjgGsEFRFAgACIz78XU3MA0PmQIQXQ9ffDjNvXg+3BEIhkPZ11RDDnLE5HlhjNI6TO7+vHmt2AuPKVj78yKe6wHHf+9dHni+Bzbdi/0SbREEo1VUY/t3z6fmjrHg2VQsx0t0w2Gd2Lipppb84tJvfd+W9SylUISy4I05FJsJ9Lf45MWMT0BgXcuMdjZ0wj7DxYF/EA68284DrGhFNAel1rs0UmFee+V5juhU+JXeo3XEz9Tl4pVZPDsfu+llvGeHg/YgoEPSFlBSmoA0hQjo+LukCq+hsz5yrPZTCUA8MWkBUgDCgkvj0AECA8N12CREumsDBbZ+wp6JesIU8YoJ6Du9X/dJQ/cH1R8YEaVntJOAGFL2KgkK6SHxQJ9JaKhTXB9STkSserfGr0CmFAhEWGLsIor0wOtvfxiyubiI2Err+G7zwnM8oPuD+f8C6AQeBq+GKGMcUBQYeevNt6yjvd3aWlptMLa1xXtRbQ3lexGpLh861gP0BIDH7ziYfm3FmL3g4sHXgwQ+r2Qy93ubrr+X0EWvfu88sODzNEZD4/P7ibngPmgLOOAAZAktNWzpGRipGICCxXCOZE3DWGRtEqDjM9wnv60HSi8g+LXyayneAJ5ARoM8cpj8EZSHdNbxcfrVAXz3/AQd4GIkOurPH3Vo6FNeG+qrp5qN9gHj1xpJG1SgrXclaK98AF0a/+F5lObkBTgBuWewep6Eoin3Rc2bgKoMjiQoDmCCqGkAPwAdQVozOzrtOxd8m2mZ0NAHbcjOPu9sCm7iTzr3mKvXfGWdEK+G6ynE5sqhEWapv/24U77mXRLTgbrnAene4289nxjigqE9v8M+KFYlpX8vKHjQ8/xaa67xTwX0oi1YsNBeevFfpBPQGiwdSDdGeunsmbPs9ddfp4UPQibz4qurmea8omulTVSjb0bB1l9/fcYxgI8sXLgws4yo9LnOg58X9gppfaJVv+4C+RQ/cI8H9HTfpuNVKT5oHdkSl21yQxxNbpv9dmGUO1O43IbQr4uCI7W11Nbxj1GYE8Gsx4FCgi0iG3vtbjP+QGpD/KHV5mGzdWhwnUxO+J0pBNGvlE7Ua6o6iJ440u/9Rngi9Rp6ytilxaRgJzAFg4KE5t+fCiweELzQwE2FmaehfkqUu4QVEZBaQXqi8YSjoBQxZa2TJ0AP6n4vskAeF6mfApLelTJ1PTNlGJ75eEDzmqrWC5yIMQhRQwfzp3nMATrAbBPU5O5abV2rVtkG669va/rWhEjufBVNtojrgEYDyRrXo+wrpVekWjofWHoYU6bhGZ6nBb/e/gCKXnGtgh39Afbr7oUd/3sll4lATEwd/lSsM4QTnBcwfqa0VVdbLQAR+c+xDSO+94AukzqBtibUJcCZmtTwwxp565wHeAnEApL0jMncjusoZFRV0cxMYSH2imbwmItH4BohVSkfqraRDpQylWigciFgzcQLFNktlwJpIQonHtB9DnB6BrSnOp+ib/E2jUeM2Z+/TOgulWjuFaDTdZSmwEaLE9YEVekQB7J65Sr7wBbvZ8c0pOyhtSvcSQAijQvggtLTYv74iXmCH2CM2C/ONdZa8OfU0yuu095JkdDZwPPkkvTn24MuhbZEWEhpWfeKjnzckOiOGrQLIPZjTM+XF6j8d5UAHdY61CDYbbfd6IpDgRiAOoC7o62dwI3zAqEKwg9KUL/6yivsSwHejSwN1OYA78B3OGvgqTgr4CmgOb9uGo/WVGl9XuiQlRn7IwuLhBCtgc6bxykvXKZYmZ67zMqR+tClocuPmW1WrFcrH7rMdeOokBPzXX1+biXAxWeeEaREI1D3GrcYf6UJpJIQrtFnHjBSIkgBX++Npyc7ROl1npC1LrqGC16VywoL+EPg5yktohIBUxBKJHqNzQsd/rBmzMTlhVean9Yl1Sy8cCJAX1famggrkwCTNDkBg8DbA3oq3KR7hHnBMiTpXWPGYYKGzjWVeY6/xxxx5W1CCM30vrByKfOh5hifIeYiuhFY4T4/vxSIvdYuhq/54vALgDVfMUH8re8F9AIIrUXqo0wFJ501r6lq3FynfKxKGBmv3iMNzj9P8xBzwbViWKnm5BkXvvMCowKVZC0QjRFYY29yfBbKH9eFPPck7Ys1C1A+k7n5ocxmurYCMwXu4W/8rs+lverMVKIvPVfCkacH0UGmoDhzMIXKCJx6roBGDB6Bf3AFMcI/KkDko3FAnHMsAAXgRY0H3wCFEfHVyGmf/JeCpUzVFS2IsUNYaLbiUpdcXrNXiDxv8QJLCqj+7xTwU57oFRavjHirK/aJiqGyexwtSCjT2uoMef5XScDQ96zpEWOPuGfgyyiVo5gSCJLReoVIeNYTkZYc89nBgzyYykUgzPPY5vcHn6v0K34XXWJOEpq9D9yfKc3XZ+GINr0Qid+xdhIMJAhg/hTWS+in4vjXTh/7cJkg4fyYHHQEdDJsF/QCDV0HGE9S0YWUCXrQnAKCjtjI0KMG5QHIH0wvwfjPvUSULnhKDB7E1gLpOND0mkoE5UGd10cw1rhSYUQMYzqQppkuASS/bpqXxuYBw6+LH7vu8cy70mEnIBHJ4s/0xfHvFNA989Sh8dpsCujTCVp6jgd0MQdqu5DmJ4KvkP9c7YIpIDXV0hgvnRRRZFbEc3SIRHd433RBPxq37hcgpaCj1EppiSmNCPy0d6npLjXJpcxV++gB3QNqDv7ziUkh24OOH4unCw/oPmin0l5p3BKGxLSm/D0eipYgIA7PyPzY0VwOy8sUQM+EwpAaWwnQxdwE4vJlI3AJn0n78YBS6ewICNP1Fw1p//zZ4rGIgO6fXwnQYUJfF6DDDYHv6UKKRalQIAUWCsyd7VsjDUtI9KCh8eunruG5mCgzcl7Fr/y58L+nIORpzFsoUtrTOUn5h+d3AnzRl8BIwINxBktSAHSNS/MRlnit3PNovyYppgT2lSOfkNtB7xD9gCZVqIt0Hy1B+h4WlaxwkhMMUgHfr4FfJ8UfEUNjDIGEafwtt4/n5elcdab8mmmNFeMiPiVBCc9gPM1YYSqg73LIPgR0SSliIJlPSP6hOGAAughehWW8hlcJjAXoqbaO58gv5hlOttguXaASmHtQXxfRpoDnQUkpdx7A04OhzfLv4PU5VOmazNNOCc4TZqXDgnVD2l8lDVnzFcFrDdNnpgzNjxG/C2jSQ8mx/huFZfQ+EbhfO/zux6d18ofUS76VDgXoSRq6hAGZryUw4KcP/MnWIGYDiHY8o9Hv0ugywSCadHV4lMcrxqE5aR11vwd0L8CkgoLOj86IvveM2H+WMi+trz7XOFJAx/fhkIdqcDI1C4i8BpaO15/H7Lw7gcmPAfdiDBJkBKZ6P4DKp8Fpz/A9ffLOiiZBYnItAi8RoGvs+F48AN9jDwTo2g8But/XKYw2TkL0r2eKxsRU5bf2gK71wWe6Xvs5RTCIJncKm9GHLg1d9IfUPVavQ6tUgEk49Iw3YFOVejSZCoNNAV2faazin6J3vBcVH6cDdFyn+AO/z55PVRLi0u89b0z5rNewdXbkDvBuHcVnaI/1t79/Oh7nz3XKQ1ixzmUHSUAm/aAuQqyF7nmSaIF8RZZAVXCskHHk994LiHgOKvB5vidQ13rLMlRpnXE/+A/WiSnh0RXmeSq+0zvxDB83QpfJOFy+k/ST2/Xj+7LbmjRvD+jQ3nAT0qoy6QFSZWSk0NwLY6iqu/a/FIArSTy4y0t4IohKfit/WCsBbkpongjXIgKXZgdAr3RtesCyQ+QjSiOgp4CSji8de7ZaLC2JusHhX7rplYSYCkud3evXQIwujZKdcjhJqevW0Kdbd43Dg5MXxEQjlUx2fn08oHtilWYsgWU6xpMGPqUCjeafro0XHvx4/F7inkq1mCuZDlPAqLRuOvgSDgSW0+2pp0EBqg61AHUC5V/LwWrmnysQ8C4RnS8xKJkU07Oj8QiAA+ObTFdVGh18kvSNRxecmBe1iCgEYBwam2fYYS1CQClK5PoxaQ80dgE6/hYDFKC/GyBpTJq7mKXWUyZpAbU/H/jdm6y92ZuWFownRvHLoimNT2uIYDjVVZCGzjKnUUNH4x8Aut6b8hLRQEUNFoAe0zs9j6tEzyl/8e/z9Ffp80pjE814C5QEEuyNtFRf+tsLSpUAfTqM8ICuuWVjQhOsCum+soT5s5oKJlwz5Ew6YUo8TPxBtO8FZa+YsjRwUtjLj9ef8ZRW8V7EieFdWi8vQIqnaF0lLOBvucBQWIa97eV22fngvTNA9w9TGgaj0GPACxcpRtRxUvARTgPoeoE3KXpi9Ydc14rhpYCeHjLPLCsxo3TjpmPYHE+kZk+0/nevYfrnBioINb81hvRgpIcjfUewvKk319olcfE8T5CVCEISuAcLT1A+KMMzas1dPYmnA5XpJEvtwXQaqA6vN+n5w6jfEZMhDV3mX2++Zo5+3CV/cMPyI00lBHppD1JNxB8+MXW/X378qRVCIOPdCJ6p4znKI8W1nm41P4Gs9t4Drw7sdGuvz/EMaeiphlwqjTMPXQzfnw0933+nufu5pkKQp1OlwOkZeL9ALvMfowY8KsTVhi5iKJjCcyM/n2tO4dcFgB4Y3iSgC1jFJGWuVaoe6BnrXAnQ0/MpRujfqf0QQ5QPsxJt4lpvQZQQoL0GoDMAMPIRBcX56pNschQzACyayaFV0/dblbORCeThT22/6c+vAEXnye8Newiw/0Jl/zmuTS14eo72P7VwrOu8+3Pmz5sXNvC5AAo/PX8SbXra864E/xxP++n5mFyL0GoLdOSfjd9Vg98LamsJBmXU4Q+1+6fSZcgaEU/Vs/0eZJjlgji9QrOu8WsdxV/8tX5d/ecCc9FDZsVMAR0+dG5A9I1nBBQ7y9BOHyMqSRyxmQUPiytdmoKFFsGbHDRYSU9iVJqgl47E+PxiemL2m6P7/aH0JkfP5FKizOwV03DVdR0oNezwz/Tj9Ru3ljAQLpziQ08ZKy7xGqhfEw0XGkslME/Xv9L0GJQ3TdphSpD+oIuwdY1nDqmgJo0oXRetB9vm1taSsQvQvX+NUcNyvbhJcAwwOyM/Pf7z65ceGm9S9YIBaNEzuVRL8NK3v07P98IHLV3RBCdaxGcCYwGsFxK9cOHH7PfLg1AK6MXimFXXhNSu1Gwshi7twtOpPyuV6E77Iy2+EqCrxCubusSmSrgP6awQVCHs6n7N2Y8RjJiBPQlD1rhxz3SADqFC5vdKPELj9wKb51GiMR9DoDlKq/J7o72XgCgNnU2K1gHoWCMAv9LWWE2P5vdQnXOoOLYWoHs6EP+pyF9hUodYGwG90jqkComfI+bkg3anoz/Pu9IzVonfiR/h3RII/ZnDPV5gS89fyq/9WRDdhnMKQJ8a0CZcAv0ppVjP93yS64AHlMBHQqAc701M76nAk64RrNSV7vGf+bNWiVel36fj9DxI9JDRIUove5P7jh/da4rJHS/kZKGB54O5TIDOTYmAjuukPaVargder6H7SYrxy7QqCWjy5/4AACAASURBVMRLOWJk6YRTLcwTlQhWE/YStt+wSiDhQSsloooaDbq9RR+N3+j0AHgC9WujLAFf+tUzEfyeauDpoVVaWwoMXjKtBOYcLzd73Sb36Q6wXw9/GLw2K8aYrqX/GwwFxXXA/BXw4QGd9bElBTvTmtZRWmI6R+2lAFXrkY5P6+m1gyl75BoWVQJ0f0A9oHsAVCqZdyNMB+Qat6dFzUH3i6ZDeto4a7mL3nVmJEQordF/LyEL85nO7O7XwD9TAgXmLe0U9co1RoIx+0RXMb7EM+/sHMivPhGCEitpWOIHKaArsh1r4KPcPY/Q76Ib0ZNnlBmfiy4BAb8EI13rgdRr6ORBrjmLotxTk7vK4MJnjjx0ADo72kUNvQCbp9PQte4pL0rphWsJCx5YsuvwWAkc/NnQWfXn1/OuSvSX8pxK11T6DGPx/EtnAtfKhftu50/n1u/DpNANxjBZmpVrF/kFlVRXNEy8iPgiKzOAvIwYhMnIWj8Pvwfp59l3LqVPNFPJUpcqCuvaX/+dx0d97s9mKQJ69vydoaHH6DwExuEfD0Cs784iFsp5jOHxqo4m7cYvtgezSozcAwRNqfFwa4MzhhsRx5tMtewe9BXY5ZmtDh4+q5S24QWCtNtaCgweGCUQZO9Hz1yk0UwTUJQCQ6W1maKBVggC9Acca+fnid9l5tScdKC1wZIwpxNW/m8AXe/XGLgekAlixzR8XwkwpwNbfI4+xEzNyaNz3yQwYPxisr5XgKqKBVkkF3qAV0hX02cYj+hBjESAhnegM1h8QGZ24/uiZSA7UDHfNzs4sc0nghrFEHWQ8R4PIkrbCdpoMOfx/1i6mAFVau9Z4ed0gBrAELW+Y9vMSD94tyq/qZCGzpHoROtTKQbBr6f2U2soQMfeo980Ar3UJczfB6sLrEcS0jJNJzLccIZKXH/54EVXpIvom9RcFDAkEKeGXh/q0HvA8UDlz4LOsY8kxn2NDY18v9ZYgD6Fx0T6SgEd14D+uHcx/9wHxYXKZLGlqNqDup/Eker8lMI6/rwrcnsKz4xtZTm3GDWv61Iwp3AV4xv8+c8EHvCPutqsdHcWeMouzUFN47q49pxKkcN3jA5nQODU9sqeP3h688GuDJxDfEHUlKcTqL1CyDMfNWlp6EjbAh2JN0ldJf3EssReQdC+QoFgDAjEoXLQzD0uaP4SeLUWqWDlrQCiW+8P17nTGFJBWTzB06VfP32fnR/HTDnGmIee8aVdDt67jAMJM5kAApo5/h4dK7DYAQat0rBidhxY2Xgg5TPBu+Sb0kRUflLj0IJw8WCypw855hi7vstKReAGIPWDDCR2hIt/owxtVU116NnsOjB5IlALVs8s/AFhV7nIZL0ElG5ACqwkAEh6LLCTQtb0f3tQl2XDg29GcDHw0KfV+Htxj8BmXW+fFsjjTXxmkseaMvQUMLO1wK2xFr0/DBnDcP2X/TOyeUDLg5ZZnOwX7zVJ0BV6BawlwDmTHRh8yMcOjFXR0KBDFVjx4/HPUjoR81ixBvkqljsuu94GeC6rRZUmWBiEplKVp0VZ2gjoeq4OnhiU5u3/FvMgM0Qv8QTQPTOVEOn3W4I041vGC1ZfF1KCxBQ8rYsJal3FmPx5FK2TSSf1DSQQ+zX0TA2w4jMQNHYJYZp3UBImzZrhPaFrGn76s6e56p1eWBUwaw2578kB8DSfMmTPmImnztzqv/MAo/lqXb225zVQf5YkkFAodYAIrV70Tpoph9x65OvjH10AMcUS/A6lj7W+GegoCCsGbfq9THnBuoJGyXnzVZlSgMp+4umYi0r38ny4fuXqdY5zMjJe4Hnx5zsVTjUmz794vRNIBMhT6CXGJ3khTXuh6wqjI5N1zF0PjEyzj2b0Kefe7UdxbFIg1Bw86OI52ksPtJlQnlQKzc62C5TzdOPnov0W3fkxap7A3/TseQtANbtVhkpxHP+OH9mzLClaPi9obdCWUIGLEnGMgpdWEZP+aOqhhB0ZMl7stWO8wDOEtUDdyjYG6SpQbFYmkoUoYm4hGCkkaAJ6fjINhiVCa6qtVBWKi2jRvCbitcVUMsoEi8Rn4hmw30B/ULJ78d5YZW86UPXvXYugXQ9rMQmNWRuvEp/62xP+/x+A7oWffwv8nTZMIGJhjKnSbUqA0x7osrGSkxic6EfrJCEtFXIEctwHZBoAaKPrw/vhwcwqZVFkoDVRZntWHiiie1X4vypnpdgJD+szVhijuRRgzjQh0GY55l0rXSlJd6kE6H7cgZmXrZibWogkpSMxCIEc/lZkcRCGUC+9JiuWgXd4LVPzr8QUPQPzIIV3aPypBuxBzzPx9HP9rfNYSaABkAdGFLoNpgIrnpFZSKLA7oVf3oP7nUCd0rCP4dGY9JM8BB39YrERfJ4KZBiT6CUFeewfng/+mIKBaDalfSkPPOeR6YOHwtqhanqYA8cU6+IL/FhYKSo9oh/QqucxKf14AcjzX841FmaqrkVgX46lehmXEgP9UOkPtdE9oMu8T1pGUF9xLDNzaxwe0L2gltIL3gkLD4WF+E+8w/O7dQE6C0/FctHpvfhbQY9eUPVrtC7+rPFqz1JA93vs5+6BWTzM045/p7egZAKbs/hK2PbrgesmLdk4Ny4ocrv9d2W3NdZuj7nVBHCYBMsh2IUm+fJk5B+DqUBIMcoYoKuN8y/WQnhiF1MjQQHQYTKJGjqfEauDCdCZ3hHNRvDZgeCyQCYwW6TsRFeAJo/nKHVCJul0wQXKlVLu/Ibrfs0huy9q6FlThmkQXYDpCVuEJ4LzBJsyDw/o/hXejDTNqwNQuT7rla7z49Pc/H2pROmZLgGdlcqmtn/1B9e/PxVocB2DhiJj84AuOkkla69N4tkQOmXKw/N0QATy/iBngpiaSEyUra25JZjbQIOg6WgC1RlgaWLkhxaLGaAjj5itXXFmcL0z16VMpRLta044U+MuyyFleJ4BC6hxrwA9mKvHLUjpYa+xPqJZCeopqHgaVsEKnsdkH6T1+znoPSmjTmnN8wPRkBfUpKEL0L0Q6OctQc0zRoEstd+omaS0rXcJ0KcbH4QzFRvRGuDnujT0jDbjevtaFpqrdxn4sXnNjnNyFfKoDMVKZ8FcHyttRisI9yGawyV4IEvE769fR61TSlcZL8yhKddE1jpb4AjLANcCFrII7uDDFKDiywTo4N/yW1cC9On2hddCKI65+X7cKR/ywuBaAld0a3ie6nmW+IEfm3++6Co9I54Gdb5FF/6spPzV8xh/RlI+qudrPum50r0YfyoMTMEgVymO7/jgvjuXZZ7EQ8EgmSICjQNWSFTacZXksolGTQ2VilSSU4QjCcIvpl/wbDKohV5ERGwglqwaWCzzSeKJgI77GQAFiVmRyTK3RyrzwoTPg/SL5ReDBCpThatg5zdcjSA8YWabFmMA1mVyl+bjNz5jcFVVbPWZai+eofg8Tz8G3fNugO0JJj1c/qDrOf55AohpGQJABEF10d9c6fme4VYCdDEo3ZsSr4RCHTzvCsH4CuNja5UMxbO8pcgfSO0dGW6xZK1NoT0irQxRSwc9SoCFOVQmd7YGdRo6zbloTOJKR2r8leYtOszmBG07xq34tfESvOgHP6WtepM7goJgtPcAoshiWMdUKz6lE4G36ofrzGqdJRC9q8m9Qp3vlE5TZi0hSyZ3X7rSn1Vcl9ZjTxUGrbNfM/97qqH7sWG7EdDHKm6RD6wFGM5kuxbIRwtd6l4QkNJlFAMDPQj4WAuNFc8mH45VEqMfJjO30ncdXPXhXyxms660O78Olc6mcuc1d9DAFPcAATya0yvVyYilm73LTvunn6mgNoXOGdMWXBIpD/TAuC5Ap7JXIW0vFaw9oIofiOZT/ubXapJWp6p+HnDTOYuGxD8rYZ/u99eme6TxpfdPwTDWcnACKACdUbi1NQRxEAj+F6AzNUQBEq5MaUaIsW6uXxRpEQAjmdymBXQUv3eAkAG7yvmVETiFerW50FvYVSdD2gc0JDDFSpIYxiEfmicQvwGyTKTEr+vXBegK6luXli9p3gsJnukjTmFdBIt5pT5OAf6/Y3J/N0D336eAm65JyjTJELB3Lm1ikt+EVXk3QJe5LQU0zzx9RKxfKzwfPmzc633E+DtdU4Gg9oPPLBbZihXMkWZTCidIhAl/I+CNRU3QKQspOPlq+tFpqsU7UakJWnZsO6xxTGeVEd15/2qq3XgGqDWRJipa9ib3MvKYI/2LVgTiAGMVrvBA5cFFlfKmA3RF1KegLIb0bqDh99+DdbhfpvapefSeYaVpTymga63XJRBVAjPSJqx9Y+MZoPsz6mlITN3TGdcrarfe5K7xSWjzApWARMIU/lb5aDwbAqNM76JTmrtlDZK7KwRdcFqpwOX5LJ+ZZOH4tcX9PsbA7xWtsLG09xSAc+bglAa0B1458OfSY4SuVSU9CaxeuNB6eeXFvxOfy++f4ounB89LRIPaU/++SnQiXPF8zQvHOh9TQNZZRVWnwp8fjz//Ttpg+m7/Lt8PnbS37f67lgGMNK3HEnToIMMJx25rPlfbRxnzUERAJ3FGaV2ALnNByqSyDYeGjkCMCAjZ5/Kf45kAdJgdInHiWWLOYKgMiou93ClhJl2b0oX2m8Hxx4YB0x16b7JLwRmALg1/uvt1jw6xGAUJvQqR3SgMEt0dzoen6zSn6TSIdD7pOFKCrPR9ygz9fgkI/DXZM5DHCg0zKYwxHfGnz8C2w0+YgoUYjbQWWVv8WuhZ0KRTJub/9iZOD/Ie0DMaiYWCMkBHu8u6usA0EYBUXUMNCjQvBoT4DVi15Kv2kbx+7TyzE3jip49h8AxPayi60ftwj94FsBgfQ8vNyVKpeJ46W2HuGI/WT4CEZwlwxHBTgVcWDs9A0zlojB7U/e+V5uOZGZAqzGVqcxz/DAGOLAceMCWw6z0pn0nfn46TvAWAHn3o/7eAzjFV56dUwvM8UBq650Fe41PaqM466ZP1FYLFgHXKo5kbmrKPMJcJXLzRr4Gfd6WgOI0B16EWvSyepMXIX2mdBe3ESpYB3IOJgMpetKimOfB+f3FNyj+ngDo6eI4WMg3dW990nTc54zN/pkjHsNbKipAE55G/V7DAVgJI/5nnkaki4IU7rAl4gwQPTz96hgf0VLjFNWnpcy8MiQ+mGOb3b61+6NscuBt96FosHXQBenZInEk6PXBiOtoEMSz/Yn+PHyB8QF7DFQGLMATouD+Lco9BKCA4aIgKytLB8HPxgJoyJ87NtfRLpb+KIOaqkpFgayYLm1QCdTFPv0aZORgSJjRMV9RAwQ5eMEklVA9s/18BvdKY071KGXfG2J3JLdWc/R5Pd78HbjIM1xlNa4TnYk0kyQrktT4AU/98z9RFBwJ13KMDRpAbH7cmpC2pklnsoEfLQ4wjCaAZBFwEofn+02BWYOhyU+F9AnSdI50Jr1l6BoDnSduqxFR0bQromsvY+KhVw1LlioQo8l/zVzwJz1DMCPDj8/TlNZcUIP9dQE+BM6XRyeeqJWpQBqYAm0tPSoVh0UoGKjEPW8/w5zY9w1O+g4XHAboHDK/V+T1I95G1OmIMRcr/ZDGpdBa014z/iQoVGCEj3Kmth0BP0AbnJV+x4z/S3qdLsql0jlPAaKit4xqINgDkrE8ey1ozLVONnGIjE2YGQZCPwaG+21sK6B7E1tqLmPrpx+9pQPvseYsAPfssWjBSmtP6pgKzP4/43Xc7S9cG32sPhSOyrun9HtAr4Z3oxdOTH6v4fQra+lvrNx0Nwd02pbDMBw/ajc1Z0kOnw0INz4X5TyESBDXFtDUvuXhATaOM04Er7ccTggcZbHZxPJjcyUAj4+fGV+cz4sPfkvDwDmklqckdz/aL7HPqPbF4zUVEoDH6OXgfWSVw9LnHXsvgXPJVDD6UhitBiEKNz/18Fw2+0nv12btp6N487OnACzcpIPv1gIbuD6EHJQke6wJ0rL/XukTg3gcuQBZgCpTw3pHC6BTa9SCE9+M5Cg7De3yZWQA6NJRs3rEbk2ojgJlhnxDljr2jdg4tRvUA8nmrb2ygHz8rh4qcerVndDnSXkDz9KM8es9M/FmUW2U6QEeluNq6yT7nmKtiYnRWMDav1Xua1HPFOFKm5Ong3QB9OvD08/F0DUbE+AQXRyCBLXUz6Ux4BkegLwbr3dTnTkZ+v5tJfgI+9ApR7p6mPW/zfCEU0AkauniHeITcRBhvJf5KgABAAjhra2IrTKS0FYM1qCa0HBVYyoeuOKMpwkw8YCkPx8epSXcK8JlZfU0tAR3/2Aq0Ksc+4YgNYeOpGCdEK390jSpImv5vuAP+H9PWeJ6jQOvXSGuvsa4L0CkMOI3Qz88LWHp+KjBofaY7f9hXL/B6XuJ5i2ggPS+ebj2op3wS1/lnVOLFno9m8+TZcVkC2350j9BtLRa7mGJSiOA3MjpK4gIjRRAXrkHz9zVr1lhbe3tGsNKkvNSRgo2er5/Nzc22atUqa21t5XNRCKOpqYmEODwybM0tLXxEJaaAz0fRuL62Jgs+kQSlhUwXSoCemXfcgUsPxBThIQFVPw8xa0+Aej7WDOuE71paWmz58uW23nrrWX9/PwOvoJ23trfxb8wZ17S1tdlLL71k8+fPN+XRe6L2gCCzqhiXCBR/g3G/m0kH6z8wMJBpltiLWbNm2dDQkOE7vBdjgy8WAVRLly619ddfn5/xQOLQpy4T50PCWOVHHBwc5DPwD793dnZyfl5gTCXZlLD9wcNzamNxEYE3PpOZDPP3QUMSEnQN1krVzlhIKZejubq7u5trsHr1aq4L9mPlypU2c+ZMjpc+cwAnNHYW5pga5S/aE6319fXZggULSNuYN2gCf7/55pvWWN/AM4X1hT8b67vxxhvzOswD9NDV1cU1k1CLs4Lv8R2asxRLweSPf9p3nRlaGqKPX+Z4+VXxfNCHrBZeoMUcRDupG0Fr7ekrBXOdewmxHnAnz7MYUeWAI83HM3hpSgI0CESpBu+FEwkyoisvWNFcXC5bU2MT1xN7gOdin7DnKpjjhR7xBJ5/tn6dTPHDeFOm7DXElHZxbuCyAZDiDOLahvp6xmwwKDGfJy8cwrlpaAxd2/J5W7Fihc3snJEF1Gb9vmNgHa4RP/fCm9ZT64NjW4PCTDFtTCZ1CrQ0CQDcC1aHjmDgzaMjpDnsVk9fr3W0tdsEtPukEI2fJ9YfWAF+wYyR8XHyepynuXPncg6+joEHLdG83zOdKQVtKt3ZC1WiNdyn/U+B3gN8ilH+b5n8tbfegurXVoqT3qP1982xNJ/0pzAq1dZxnR9/ijO4Dz50FNbJcHsbB+hTpPM4KwxwHHm40R8CpqO0GIKnlbOgIL4gAqTA3S+kByIxDxykttbWjOnjc0qI5TIPGILGMs2gwsrDxwNmrIMjQNei+XeK0U6R0t4F0P096ev9fKcIQs49AeYwY8YMHjAcToA71g+E3NrWynzn5StXkOgBcG+99RbXEAcH4Adg9VqnCFebLx+Z5qtrKxFsylBwj5g23oVxCcjBzDBGMDZJqdiPN954g/PAemPMQ8PDa8dAOEDHddAQcY9AAmsCoaBvzZoARNNoWKQ9xFgk/zxNoRAMnjEdoGudcI/X+gRyjQ0NrH+A68YKwZ83MjySVTnT+mLMzS3NtKgQyNHjuS7UaEjT9jygY82wrgBlrDGEJDwLTHnWzJlZ5DrG1tHRweuwVj09PQQU/I7/8Qxc09vbS/rAM4IQgOZJ41leqrdsaL+9tpia3HWuBVRimPhc2r6nKZ1b/1klRqXPJFx5GtZ2+jz0lJH7LV8XoCNQkXUrkiqKon8P6HpO9q6yMdAR90s48XSENQfteoCYHHsU4nwOsMtZ1zqlUfbaEwIEhCa43FDIa2yMvnOAOIG9oYHv7e3uiRp7aNNMi+NE2drb2kgDfu2nOycYi/bBC8zc+9h+NeMNseKdKkiC5gcGB214ZISV+aBAgd92dHbYmt4+q0Xhm3VoyBIeQcvqvAae8vLLL/NvCVEYu8bghUNZRDIMiBgjQK/kQ/fP8mfRC4N6l4Sb6UAd/Mdr6MIX8ZMUjKcD9Er0LyFBzxCGeBrx+1ZJKAagqzATheetPjJpcufk/eaYkYHMnjkrSFcRaEF8+BxaTL62hpusibOMJ4K9xsezw5AusA4bP5+YIJPD87DpkN7wEwRE4KgJZnb6mV3ZyAyoXeCDFsYThl8cTyjaQNVi92N6N+biGQMKo2A98L/XRjQWEC2ADxIp1kUmemhtLa2tNjA8ZLPnzqGEjjWbM2cODx8kWjB1SLH+0OK5Iiq8T+U1vVYqyZQaqEqbxkn59cDviuKXoIB7cIhw6DBGae+YH7RKvVvzRenbtYIaHaBD499iiy3slVdesXnz5nGd8A5ZdwiYTnhM98hHWadCC2+rmmww4TUzfOUjfHWvFzgxFwgw0Ioa6hvITNEOE5pQb08Pq3dRyBkesvaODo4TAiYEztFC0NQ72tszXpCuLb4ALWNtQctvv/02QRvPhLZPmgATr67mfoNOcD3+1lwUhQ7LDs4Gxoxn4F3oaobGLOiHLg0hszzFgCpPC1hbPVtMXiZuMRcBOn5in3w/eM8cRS/rCnrCMzSuVMsKa6Ug1rCEnumJDlINfwrjRbe7aLKV0Kn36Dyvy0Kg3uTga7Nnz6b1RWcKVhrsWSWGn40zmpo9/YrXiTn7+zPQVNYQhIF8Ffmn1nt0eIT0odiNuXPm0CwN9xAAHOehpbmZQih7uVcHS5xcM6qUKEuN5xV4hwBS42ShGLeomc0kAjs09Na2NvIBWGMB6j29vbyjZ3W3zezoNLaFreCWxWc67xBmMTacN6w1FLm58+bZsmXLpmxp+ocHdO2paJaWiGKRZ8hb30TLogn/zAw3opvZ02+lgVDQipYR0bOENZ2VdVmF5Sb2FlatvXi5p9V0DKmGrnMiWkJQHM5RplBuccDOsVBb2EoFX+h3+uPy1bZs6VIuGgAHTGzF8hXW3tlhvf1rQhGaWPzFa8ref+MXUoPGu0CU7a1t3FgwKkhsA0OD1GrX9PfTAgANLl8dIjC1WVpEbYgmVEmDSCUbvZ8Sb0zrmA7QvWSoxdQG4zuAwejISMYMxFBlocD4MC+YUsHEAWAgajBvaKilnFnnzBn2zjvvkEnDHA/ww4EGEC5ZsmQtH7VfS4xFzFkEhnFpfVJA93PH71hv3C/CwaED44AggUOHfcA/7I+ENd0HYsf6iUDTZ+NvWSXwDhxqCCmYO8AJLhXQjlJkUmKWRK119z+z3yOgcy9jxoIXbrzU67VKmcRgCcGcCyOjNjI8bLX5amtparae7m7uGwANWnPnjBk2NDLMugkwkdY1QAioZx5zOi7PuPFs7DsEm4ULFxK4Adowt2+66abcW6wLzPv4XT46ADlLMo+Ncb1wTsAIwVjxOwVDxpGwgeQU7Sald81VgqiEGjE8MU2dV2+SV7tSnW+dNz1Tf+ucpGvx72roKSDob723kobDsgFochJNxtKaRI+VhAFPUzDXwoeM1CmsJ+gee4f9wE8oGtoPb4HLzPexU6HOox+jBHrdl54N3hOLa2FPcR54buF2aw5uRoA4ziDiPPQ33g26HOwfsJq6Wmr42j/xAc1bIO/Hrms9D/F7l40zasyNTY2ZaR/XQVvHGLBGhdHR0A8+6faW8XdYu2BSz+XIT0DPUBKw1kGhacn4h6ebVDDWuvp5SIjxgF7JJF3pbHqe4F0iKf/B31JU/bppncVztNepsOCFTC8UCMME6KJXP2/tibcQpfSF+wTouje36b47oCNsrOY6Katxk8xI5OvNm0+NBYwJZhY8mCaUhnpWelOUNg4fi9LEwi9YBDGJlLDJXKBFlCZscGAgaKK5HBkb/KK4F757EC2ejzrQAnQJEMwNhobnKnV5YvIaRaohaBF9+zu/oCKEdQE6xg8fLBhsCO4J/bHxLgE6ABNMHP5wrIFMpiBI+KSa2lqp9QF4wcRxuPEM3AezLA6Oxu6lfS/AiMFUOtDTmZQ0LxW2AfBCK8d+Yz4yNwKAwUDwHfYWc8E9+IwEFUE01T60DxgTABHCyfPPP29bbrklhRuMC/0CsNfeg5oyl3VqOADxaHL3Y/Hgk9KGBzOZ46GRg2kCHBrqAoMCwwT9Y0+giTc2N4V2lyMjDILD3uHUNMO36bQTz7jxbtyPNVTsgDQ/WLcg0IFBIrBOqWZaT4wTZ2HRokUUAHGw8Sz8r/gF7Ed9Yx1yR9f6J5qRJq2zUElT0Ds9oOOBWB/QqTczen87Pvf7UwnU3w3Qw8CnRrlXYlz+XOs9DIYDmEdA19zwvc6C1/D8+LgeyOMeLTCOgS6U2hAgKasQ1gPr7Rm46IyCewT01AwrocEL2uI3U37G8wP66IxWF7wTwZcD/QPUxGlBQ8+MujryDlgERRsQMlGpkb2/Y+aP9l1jEqhjXn59CCax89gUYSrJ4oHv/vXXX7fNNt2U74BLEEod1iXzf8f1r8QDIKiAfiGYYF3hVsxy86O7NhVApxM2dJYluAX3Qyj96vm1dztJuEnPpRfCKgG5519eEBYYS9Dz/M+ftRSc/dr7saR57J7O8bvX0FP65ZxDBaLMLZ177z7bl3kwXJ4jid0VL0DxjddefdW23mor+9eL/6Lk+h/vfa8tXb7MRmj2C80xMDiAgcy2OPwyzWoztPCcIIKQqsM1IGowOTWCAcC/tWSJNTQ1Bh9rbPOpFBGkTcCXBDNpKj3rQIuI00WaAhquB24lQE83W8THgxPz8NnvOBa/kYauzQVQKhhKvlAQOBj1/6HsO6CkqrKud+Vc1blpMigomHMgK1EQBDGAAQUDIphnnO8bZ5wxOzNmUcw5oIggQRAlKCZGFMWMSobO3ZVz1b/2ue8Wj/7Qtf52scDu6qr33r33hH322ee37dvg8nqkbKENo5Q4amoEjmVm1jEz0c/RbET+CHL7o3vimhXUNQAAIABJREFUe+sSB6+fa8cgom/fvuI0+HMe3h9//FGQA/6/rsfqoI4Z7oGMlf4eX88/PMi8x19++UWCAf6+z++HSFd2YMnq9dGGUb+X+aDr7zHg+6Maut4LHbM1c5TOTI3tazmy2XN5NNbX46BevSWIpfFhaeTXrb+hrksXJT5jtQiKxMEZrCFyfIY5O9DXyc/gWeEXn60uj2iUhkesS7eu+HLTV7LWXFN+Hn+Ha0ojyHvjuerTp488O01YFEiWe47AlW0fq7sUqRvdA9rQa4eujZPeV/xMMYxGzZzXqmFC7Yz1/ZQy09/hnZjXraNBPJDRNgvLmA2y/rf5b/N9lc4gzVmOSmH7z3Lg72kEoaND3+/sFwjZK61+nk0dlDOY1vyFP8zQiY4ZKn18HZ+PLmmIwzQCHvMZ7Oj0pNwSDiMYCCqCKNUP02lJck484URBRnVWvvnrb9C5rk7+n860U5fOaItG5Ax1/Hx97vTaaluoHZAEGxQk4rMzhub8Hya9SNNaUFVZiebGJiGL0rHTXv/www/o2bPnAQcL6f3CdWCCwr3L4JTXxMSA+5g2judAC0OZEy5zEK73ov6e3s8liN1QFTXvD20PdTBzoH3Z0Zb8nlM32yB9jXpt9frq9zcnVHrv6us173/zveo91/F6zPu0ow8w21tOm9tPy/0QZuhGtmyenMTMWQydz1dy7kvfWQK3xS2OrC3RhvETJshwCWEIm7JSfaN8oNykHRejZBgsFsQjUdTVdsKalWuRKCTgsXqRQx5HHHcE6jp3RiQWNWIQxSgtjevTggsmhiU/zwzBa1JPx4jPHHFpkQTzJjQHAGZD+H8W3Qh8OrbNmD+PC0YHtnb5WrSl21DuKkcaaZw66FRUd6oVlmsqm5Gass7KWavmfSxZuAQjx44sRZ86OjRnDGZHYl5ovQk6RopmI8l/65qtRjqIwrz4wotwwAEXXMggg/OnnS+HmU5eOxyusbm+ao46zdexevFq5JFHOBtGhaMCA8cMlD1x9NFH45vNmyU7/SNSnM4aOwYm+vPY4fBHDt38zMzOTH+feyYRj0tZKZ1ISk0wFAjixWeehxtqcEsSSUybcalk5U2tLcJsZ+950B9ANpESPeqO2Y8OGN5++2344ce488dJ4Kl5Ir/++iu+/uQbNKSaMOfaa+RzNI+Ca6/r13zmxx57LObMmYN7771X1oHlGe4pBtIF5GG17y9dqo23ORs3OxKzcdGw4IEcekdjZA6s9LPsmAF1NJ7m8/N/96TOLA6stWh+vXn99Z4nokKHrgjZ+8R+zAZX73f9O/shCkUgm0oLOfG2225D0BpU61CM4vbbbxdY2OwQ9Z4rGWRDVbBjnz/XT5/RPyLF8TqJEDAh0B0fLPfwd31eL2684QZUuivl/OSRw9/+8TdBkhj0C7fF5YTV7Sy1k5nXVT8vc9nTvEcFQaRksVJ3UnVoI0lhfV5lvkWE28M49phj8OnHn+CoI4/EzX/6M3xWnzD8GcpeedPM3/OFYvcZxPJZ6mcbzodxyy23SLBDnpRMzDTOj947Zn9hLhnqJIY/Nzv0jhm62Saa1/2PHOMfOXSdnPE1HREQ/T1tT3QAaA6Yzb6Fv6+vnf/m3tE/3y/JMF3Qgc6UXt9MWglLlWzbYaNOUcNZjD8lZ2Q4dH6I0+YQaHn18g+QRUY+ygUnBo8YgqxF6WBrMp3um9T1IcLmEgmaBj/oOdZkWLJt4rO1nyKcjiDgCqIt1Y6zJk0UKJI1S2ZHWjhGHmyHYSOSRWhdeYN9zHvRESodlRkK0Qsgkbsh7CIPp8PwAanrcuoWN7aWEuUzMsQfdMAjqmEUhmAt2Xi9GEJCXEUg4PVh7fI1yCANJ1xIIInho0aKwl04FpX7YZbLemy0PSwHdt276xAvxuG1+HDy8FMkghanZwzh0JtHrpv3arQtyIxfTZAxtMqlR9Qon8jGMPpfdVbMGpS0CRbyaGxoFIe2fvmHzHFEEc0CK44aeAwcXjc8BtuavxNpUaTIVD6r5F87zPGWTVIsIh6LY8P7n8saMZBxw4Wh44YiHo1Jux7LDcKT4KZkpiDTs1Q5RtaRbTEdSDd6bZg/8DmK2p4MelCjJpll84tyxtJiZtp7wiLmZxgIlJSI2IZZUY5ELA6Pw4l0LIFPlq8TJJuGi0HXwDFDESgvkxITS03trW2CLvFZ0LHw2vUoXTFIxvn54O1ViBdiCFr9GHfOOMUZKSvDgpcWgFfJCvzg8UNl/UnC02UoZm3VFZV4+6WFaE22oNJTiaFjh8HpccMXDAhytXX7VmHekxgnpSOumjEbWhtoiuHoe5Xpbsa4V+l3MdApncmoHmhDHMcI0LkG+qxwX/NZixMvEYVM3JsOtVT5idH+pNdTzovx7KWKTNjazMTt0KJKo9cxeykFKga0zg8p2RSWgIz5D4KcGRoWhMf5jPQZEIItzzInRWayeH3eywJfqqKjBZfMng63zyuBm3zHrKNuTBojUkOnKEqBFKgxpk8yONQOnftC93DrgEi3eQmU7nDIe7OkQ1ROWoPjCQky5t77qPAjZGY3gCnTp4jj5zoSmWKPUSKbljNAtIhfsoYGlE8Z2URc8QLEaWtFPKO9TkpO5nNnoKDyeu7ffAE+l1uQK6fFhv/c+2+44EYcCXjgxWXXX644DGJU1X4yOx/hSCWSePaRZ0rUuwyyuHLOlXKG6Bt0MGoOPrW95t+aRKyDNO30zEio1hHoyA/gazWz3hw07IfSHMiTm+JL7iuNSurnyt8vXaNJnVTOR9Y4H4bP0MmGmQsivDQD1d7vvUx6BuaArGMgsi9AKAp/a7+g5YgRJxbpjORQG1KMKmq3iYEs5ApIJVPKMa1Ya5TrirLFThhwIvJ2q4J+mlvkcEgbBMkdFmBPYz0cPg+8wQAaW5olo6CR58b3Ol3wOd2ItrTh+y+/RbKYpgfFkOHDhGhXU9cJexrqZeF1ZMbPpEGmm9G9l/FUEtU1NaVeXsLbhLRJQOIBobPkQ9W9pcyE+UCY4bRHwpIhchEqy8qxY+s2gV5Z79y1ZzcO6tunBGnxGvgM4u0RlHn9sHCsK7MDqxWpXAbBqgq4Aj78sm2rfGZlIIRocyuCTg8+X/0xUpkEPE4vThh2KsLpBDof1BM//bJFPretsRk9O3eFvWjB2/PfRIWvDKlCGg6rC8cNOUmcpsPjFsfp9fkkOueBb2lrBRx2JDIpiXY7d+sqJLquXbogE08il0rDVgAqgiFxQGRqt4bb4fS6kaZoisMuzkuyA/YzZ7JIh6P4Yf0myU2pE07SzTnTLsCWpj3IWBVik47G0a9LT/zy269wVATRmojKM+Me4jPnv7t37YamxkbJQCpCZVi1YCUySMELN4aOGixtN5FIWLKMxtZmuIN+VNXV4pftW+ELBErlDCvVqIw/snFp4A1DmkURyUIODpcL1aFy7N66Hd3ruqjAyOUS50Xnt3XHdmHqSnuSxYq6mlq0NDaJMWLGzD0UrK1CeWUF9m7fiXKnFx++tQL5TBIepwexfAoTp01Fxgak8zlkkimUubziCOiQWtrbUFZdiRh1E8iJYK96Kg2P3YlIUws2rvkcpA7S9KXyKbhsbtCwFWDFmKkTUXTYEIvGkEml0LNbdyCbR7wtjFVvvwtKxqQzSbicbpx74RS0J2NwBnyyh+wUlGFAy0CPU98oAWv0xPOs8KTYipDr5V6trK6SccW79u5BdedOaGxqkg4Lsqi3b9sma0bGNx2K6Io7HOos7NqFqupqOYstra0SKIkgEooIlgXBmdT8LD53luc4BU66VIKBksPjPuhc2wlbf/4F3es6cwoUstxfTivytv2nm2nHp22tzno0pK1hY06qi+eyqK3rhF9++hldajoBubzs/aqycqTiCbFTRL541gOhENrC7SivqpQko6W1DTabHT6bC689/DR8IPyehNPlwXlXTEPaUkCB6IfFAr/DjWQ0Jhknz3lDpA3eihDinAfO9q8CkGiPIOj2yv7a+utvpfv3l4UQjkfFDnWqqRVEqLmhEV3r6pAQDQg1k4LXxrPIs8opgE/dNw8FZOGCA8lcAv+47Z9obm9DJBmX/ZZkx0UuLe/bt+8h2Ll9B/xsD5WR0wW4HC5Zv23bdwhM3rN3L7S1hwWi5+e0ttJm5xAIBVBw2JBCXu5Hat2BEJDOwpUD0u1RVAXL8NC9D4K6ngykZ/31WiTTafh5DvIFROIxsVEMNGifaEfz6QwsuQKeffhpZJEWxI8yKNOvu1yR+ZzsYGIQta8GrNdeO60DISTmoMGM3Jgdn36N3iv6ZzpD3gefK+EYs7iQfLYxQVQHSCpBUV1ZupzD1zGZM+NL5usxxwrmgITf14mX5qhox8/r1K/V39Pvab52/ZxUh4RJWOmI4ccXBYYy5P1kcpTUpKzgf8V8ER6nG36vH0sXvIN0Ngmvwy0HZcyEsWiORxBLxNG5ulYMB40cDQE3XkVtNdqTcTSF2+DyKWi1tqoau3fsRC6RQm15Jb78aAMy+bRkQaeNGI6CzYL2aEQMQYhZUyqpmNAMMmR+rhIAYfTI75NURVheR0dsjeKGEjKT0SbBmiT/n/dJyFILpgh8b7dKLzWNL40BWc40ADTyoKFNp8SQ8cHTQHhtDuTjKXhsDiHTJAh5uBxojLbLYeh31BHCB8hE4wja3fhi1XpkUnFQYvHMCeORshaxt70F4XxaZVsuNyzZPKyZPDxWOz75YB2oFh5PJeBwuzH8zDFojrYjzzopI3GbTaBv3i8zXH6Pf5g5Er5iwCKtPNkc3FY7ku1RuS86iu07d6C6rhPimZQ4UJLSaPBpfKPppJBweIA3rlwPeyYNt0O1pFX37oYuR/dD0eOUZ9q+txE9Q9Xysx2xVnGGun+d3IfPPvtMDBcdQ1kgCJfNLmv+w4ZvYYcFeWQxYsRw6VxgcFHRqRpbdm7D9r270e3g3nJfFNbpWtcZmVhCHDqvU3TfqZ3N5bcUkaGOukWJC5W5fWKAqvwhpGJxRdqkils+J8+ZGUQ0EhHHk0um0bmmVpjtHq8X7pAfvzbsRnNbK/of1BeuTAHz5z6NumCFBBa7W5sw8vxJcJT5Zdwp6+aZljCqyiqQtwLRVAI5KxCqrMCepgbZK52qapAKR1HtD8GWLeCxBx5CXWWtnPF0PgOHzYmzp52PmCWPrbt3CqzeuLderq+YzsKRK+L1519CpTegsiCrBaPHnYGc0wZ3eRAtiai0PJYx+LFZUKTqoEVNb+M1C/oFK4IenzzzRDQmz2F3Qz1C1ZXwBP1SPuC6kUdBtIGlht27dsle7d6tGzZ/s1nOiuy1UBB76+vlTFJopKm5SQKv5vZm+H1ecQB0QgxkmDWQF0Ij7yRHxGGXgMJtdyDZFoHf4YI9D9jdDrQXM8gR3DoA7KqNls7KNFqgs/ZssYiyuhr898svccxhR2DP9p2w5Yuoq6xGrC2MoNcnNWh2avC6f926Ff2OOAybNn+Duq5d4OXoXIsVqZYwFs19EdlIGCFfQJDB86+agcoeXdAUaRfCWqYtirrqGumftrgcqOvbGz9s+1XOJVGQTmWVsGZysGTyYBBK9jcdZzgZR6euXbBl228S6LMWTTt5cK/eSFK8yUOSYxjugE/mWjA4Y1CUjifgstplD/EM8UyLXkVNlQSx4VQcLq9boAOWBmprasU+hgIB7Nm1R2yT2+lGS0srTj75FPz4008iBmO12eV8kZDJUlF1KIRtO7ah88G9sGXXdtT26KpIdqkMHNkC/EU7XHlg7n0Pwg47GiLN+NfDDyCSTUlwYC8oHI/2hPuPe4oIFPcxExQGOtlkSvYj7WyoshyRZELuN5FiH72aFvh7WajuuDDD1oKY6JZBE2J7oMzb7ND1HtPZvdpHdOiWAzr0kuyuUdZVyJviS4lTN4bz/J5D16UB8z42E3b1dZgDBP1a8/f0vZsduvoeg32FIOnXWI4aeaIoxSmVIEU+U1AcR9sRSrcI5O6wOfD+8vfE2TDTiCdjGDxsKKw+tyJ15QqItLXD51ZqS4weucCM/PzlIckMY2zXCgQRcHuRiSdQFSqXjJcHgpnF9t27BOZy+30IlpeJQeCh0Adasg6jziPM1iIhh5Q4Ihol1lvo0KSPPZFQwifxuDDoydTk+1CFi879q6++QlllhYqyyeyOxcUI79q+Q17X6+CDJFvkxuP98XvN23ZgwMDBqN+mDAcZp8zKvGVBtCdi8JaHJJuWnk2PD+6iFdZkFiG3VzZ0Y3MTPOUhpO1A3mVHjBs6V0BFIIhYcxtcsGLzZ1/K800YmcJBRx4KX0UI5bXV2NvUKBG3rrWz3s2onlkrnzcP6eGHHYZoOCKHyGWxCVLQsGcvenTtJgaZAQwjaTr1hqZGIecx0i46bWI03AULPlu+llJuCPgC4rRPGDYIgd5d8POubbK2XatqUWiOCLSZcllh87mxc9cu2Tt0AIT6BMp3e2RPeF1uOeC9u/fAz9//KNkTI2Bm5+FUDI3hVtT17CaGikGRw+0SxIVOhsGOduiEFWX+OEsbliJo0L0syTAri8aBVBaFZBqHHtxHgiqr3Y7mcJsEANxHbpdbnArXIuDyyDqF4zEUXXbU9u6OrTt3yOf1rq7DB68sQiGZFLEZb1kZBp99BhKWPBpbWyS4GDv4dHy0Zi1qO9ehJdKOHn0PxvY9uxCsKFddD4kkHEULrOkcstEEjjykH7b89LMiA7mc+O6H79H1oF6I5jOyxyjY06tnTzlfbY1NOKRHb7zw2NMoZjNy/+z3HzLidHTq3R3bG/fCFvAiUBZCLBxWfahWqMlvRocJ79FltSEbS4pD57mjTC6RGQYgLJURBWM23dLUrEpmRtDMfcDAvIZqeY1NcmZICiTKwfegYWEwWF5TBVeA2W879uzYiV5du0vmSWN0SL9D8cWmr+Qc8WwTgYi0tuGoQ/sj3tKObCyh1tDrEIdeqgEeYByrzlD0a2jAeB5zJJBJtlkp5zefyuDQ3gfjm41foTwQlHumzaAICtEwj98n9oVBeCQRh4393l4fbJk8Fj70rGJMFIBYPIp7n3wUn27+ChWdarB75y70qO6EaGu7aClEeG79bkFJbOzCoQiWxY5wY7MElslYXLQ7wtGIOPxoMiF7tlfvXvC43IJmsjuCzzaVjOPgvgdjy9bfBOnr07evtEyGW9rQo3MXgbq5fhT3IhJEdIA2dU9rEyqqKxEK+iXAJ7GP51FGTBcgYl2xSEzuJxKJoluP7hL4+kMh/LZ1K/oe0ldsXZnLjYaGerHjDBSbI+0S0PTs0g2Rhma4skV0qagWB88zScedLuaxrWEPDjm0H7Zv2aracX0eJIgYFFT2z5r7oFNORVtDk9xv34MORiQaRaaQQyKbETsUiUUQDPoMtF6VBLSz1mve0aF3zMj1/3fMjPX//55D30eWVJxcnaHrDFn7Fwk0TA5dlOmMLF2PWS717h9gEp0uGUg5xNSNoJ253su646aj89eOmn+Xyl8lIvcBHPrxYwcUpd5MQ0Dowa7qcQXWoXIU4JcJHPL3J2vWK0YvgEgsjNnXXoOfdm7D/DffQOdQLVjFYcVx5MgR2LZzB7r37oUff/sFgYoyyZZEE5sRRS4Pv8uDLz/+r7xXfVM9aqs7qY8CcNKwU8Sh76mvl4hVEANNfDEJIUiN2u0VCItOmkaRLMrvvv5OXqUlE/od1U+Y24vfXIxwMoyQJyS10SGjTxPjSINDh/fW/DdQ5amQTRXORXHG+DMF3iKsKu1jBWDlO0vF8QasHnndaWNHYOuuHbLR/eVl4kC4OYg+rFi4BH44kYxHUOYjFwBgPHX8aaeKQeYBZh8znQxrtoRXC7m0wMFdOndFfVsTysqrpc7amG7FxHMmi3QsAxQeYn6O1I05dMPllDLCi8+/gHJ7SJ4r1+OkU48XWP+1V15FeTkzThtyKAhsdsbkcZK1sz5eUVcrhp2Z4TdrPoeL0qZWO+KJGEZMGo8diTasX79ByHI25BGSnQAcN3wAik6FalBwhe1527ZuFafWq0dPvP3SW3IdzMpTyQQqPOraovEIJk4+G/FCBllbEf7KcvyyYxtsXpc4STK8mxoaJSARvWgpt+7v0HOFomQgXDs6cq/VgepgGZ58bJ4IxQgUBTvOumASdu7ZjQ1rPhfoLxmPodrHZ2HBmVMmYldLI7w1FVLq4X7y5i1Y/9a7sJOlTGJnIYehZ4/DjuYGfPHRV3I/BA/5dxZ5TL7gPOxpbgScDNKSQuZkFhZwe+AqWrH4pQVIpqIIugNoj7Uj6C8TmI7rOnzSaHgCfnl+hLtZ9vlizecoICO/67bQxUMCN28oiEg+DZvNgzEXnSWBilt0FEiNKwpKw6yB60JUhM5g8fML5DoVHwAYd/4EvPX6YjlnTZkWhJxBTL1kiuwlZtflwRBenveiKg8UkvBaPYjn4hIYV4dqMOWSKVIzpvElqtOejcMX9KO2sgqP3PcQ/CCplbvcijn/cy2a2lqVxDEAr8OFZx6dhwDccNJJIY+zrryw5NDNXB4NVx4IUpUEROqNyoERQSS5lhl5S30jlr3+jlw/15rQs+haBKsxbdalgrwR0WLd2eX3IZ0vgOHmvH/cgxpfyHCA7bhg9hXwVJXjH3ffgRpPNazIwgOlbX77fXfjqy0/SCDIa+lUXYOdv25FpS+Io/sdhm1bfpWk4ql5T8saJ5GBHaqXfOzEMTju6GOwedPXwhhPphN4+P6HkQK5IjYkkcafbrpJAv2nH3wCmXwSPpsHTW2N+M8D92N3cyOsHicS+SzcPg/q9+4WBIG2mkgOg7B//PVWeOERzooHHlz3P9cLCieZJe2C3Y55Dz6h0LJcDB67C5fOuQJ1Pbujoa1FHDfRSKJdZU4PHrrrP7KH+NWeYtnBj+tv/TOamltQU1Yl3I+dDXsx77GnpJBkh0PWe/pV01BdVoF/332vrDj3XyQfx1/+fovBvSkinYqLQz8QaZGf17Et+UCQttmpd3TwZoKcGeHRDtWgFalE0cQBkMEzug/dBGnr1xkIvCDIpfHiB3DomqVvdtz8d4nPYPyOmRCn97d25maEysx14/7PGBwRHQhZzA6doQrrqqo3m86lIBm63UJahhVr3v1AasEkWnkdHmzdswNVnTvDKnkFH0ABuUwaPqdXFq/LQd3RpWd3idwElu/cGclwFA2792DPrzuRyyuFNb/HL06GRmBPK3WKa9Dt4O7oc8ghAhNpApdqr1NfylRbEGttF4dIZvjKZSvlZ8lsEh4H4dY0nDaaDgsiiQiC3iBiqRj8btVK1OfIfgKjMnou8wew/J2lQtITXWe/D4NPHyYbj9kvH242mcbWTT+L42VNNFfMCcQu9dNMSuBYwlkMMDau2SCvyaRiCLn9yGbScDhd2NvehEBZBWoO6opTBg3E3vq9Uj7476pPYEVejIs2vjx8u9sbUVFWI4Zh4Ngh4iiJRvB6GPnSABPipP4zkY7P134qq0HLxNrrmJGjsHb1GjitDoTjEQSMwII1XEbTl111JTZ9/y0CVRWSGfhsTnHooriulgRDx47CgmUr0YqYMLZpmtzFLFwWB1IAjhxwrARSzNpo+Ht0747Fry9GNBuBy+aAz+qRK8oVMlLXD3kDyNMpkLSDHEZMPAPf/PwDBp0+DLsa67Ft104h3JEwxKzrQBk690ueGzqZRtfaOuErsGzhLFqw7v01wsAVkhiKOPjwvvjp2y2KK5xPI2Dj/swJYkQOyLSrLsfmrVvQm5yJpmYUo0l8s+pjFFIpuFxutMYjOPPi87Fw4XJ5JGnEUQkfckY9fFvjTlw+e5bsdWY4DY2NqOvUCU/OfRyWTA7VLkKQygREklF4PF7Zva0pIlp+CZHPvfg8ERTq2aMHlr6+WPYO/8RjEbn/QDAke4AVs5ZCFGeeN1nKTR5RAlRQu+gzFBSZkegMSy4vP/2coGdl7qA8Dxa3GOqFEYcXPkyYOh49unVHY30DXnzuefjZZVJMw2t0s4gKmHHmeHboDNx2N844a6wEse7aMiSyKWQSSbz65MsS7ikqoQVnXjBBoG4GGhRJKWZyeOeFt+T8CDcAOUy88iJkjYGFZoeu4VMh4JkMrRl6tRI9LFjQ1tAs90BU6qUnXpC9JihXJg6vk4xsIy9hIFmI47qbbhTIfe3H69Hj4D7IRuNY/NiLSDS3oKy8Un55yszpePyJZ43QBJK98zLbom1wB/yYesWlUrqgzjr3OMs9/Q7qg7XvvY81K95H1iCLWq0OeeJtqbAIF3WpqJNru+TSi6XeTRv12OOPy35QeyuLK2ZdgYDPhwf/fT88cJZkBq689irEcmmkinnY/R4kU0nYbRYpdaSTabE7JLC98ewbRkCTlfGnt99+B+qNWQRRIpfl5bjxTzeh2lWOXIp1fx8uu/YqbP7pBynJEUnYs3MXXnryOUleou3tCPn88hxtDieS4rZtaI+H8adrbxTUiSWff95+p7G77EIEvf0f/xRb/9ozryCajsLn8ksice5lUyX4dXlcKBay/18OXQd62oEJAdlEpDTvDzPkrZ2o2akrxIf1Z1a09jHF5b2lxKf0VqSooLsozKUhi0UcuuJ47pvnsN8eNQUKZnK2duj6+rXDNzt2fV/69/Q973utOmf7EREJuQuEIMMGGL0p9jdr6HTmUkfPFZDP5vHZ2k+QzadRpC650yuLRwOTQgZeOBFLhFHhDSGbZ3WTrQUOHHrUYShYLcLiJDRK4si2H36RYx+LRYWta7HYxNn4DWejD2Bdr85C2tGyr3TMAj0YEQ5hxaDDLfWy9evXywADsnCddie2/LoFfQ7qY17/0r9zBcUE7Xt4f9T06ia1UxI4Nm/8Gk45tsoA9Dv+cDh9HjURyW5HPBzFT//9FqQP6mPW56j+sjlZPyVjm+z8bzdsFofBAIcHgu/Z2taCivJKMcr6T88jDkLPg3rLQf/wvQ/E+Jc7/XIYM/la+YpqAAAgAElEQVSsqnV7AvL6vYkmXDDtYsnMhRRXXS3BByNpoQmyYlIo4tMP1pcMmlL9U+Y1nlQoBncvDQEdCe/xu+0/44o5sxBOKTZsucePj95ZBUcmA4fVLmMSm9Mx2PxliBrElmSmHV2cQdkHcUsedqsbA4cPFCIaSx4MOFYvX22oDgKZQgrFbA5Bl7q3RDyGoM+PZI7QmwMtuQgmnDsZ3275Ef2OPlKgeBKxiCwwa9TEOIHkDFIcTYpkaLDJWuRiSVQFQrCkc3hv+Qq5Z6uslFpL/mkMN6IuVCNO3WtTgjZ8ttvb6zFp2lTsaWzACccci3hjK955/lVUMWNjP7HVgt8ijQgFaxBGFOUIgPm/GPhYOwL+MnmfY4acIE6OaEnD3nps/vhrcVyJTFSyU65zyFeGeD5JRR7JZLh2DDR4rVNnXCBZ+msvvSJIlt/JnFAxnHmtCWQRK2Rht3px7tUXYm9jA8qpA8CMlbwC8l/YV05HB2b3Nix+cUGJkKcCHHXPTalWKW1cd911+HbzZnTr0hULX1yATCEJvxGA5YtZOC0OtIfbpKxF/oTX7RV8h3Zh7LkTEbVlAadNiHzvvLpIwcPIyr2NmzpBAirhoNjsAosvf3UxCkV2fNDGODDhyqlIkbnZoZPB3B60f1aiXssMywkbuoQqsWfrTlGvfOj+B+B3+MRGMXPX+7wl2oqyQAX2tDegqqxW9sLwiSPRt39/tMXjArm//dgLsKWpfOgUh56yAHG5ehvaU62odPvhE1xBPUP+7KobZ4PSrBs3/BdHHtpfAsp7brtDSkV2O8uIQKqYhc2i/s0OIZZiyr3Et4AZl02XtsOnn35WsniWAphc3Hb77VKy+vdd98JaZLkiirJgGS645CJUdK5FczQsZa50LgOv0yFoEEuiLG1REOmeO+9GXbBWEhmu+fSZMwQGJ4JGAinJkC8++aJcQ4EIi8ONGVdfAZL32ELLcuUD992PMldAXsM/8XgMPp8f7UKAVTaJ78/9OXPWlUjms3jyiWcRzsXgtfuRQhLTL7kUnaqq8fB/HpTkx2lhl08GN/71ZkG9CuTBGBm6uZxSgr0PIFyljbjeE7omrb/fMYPXMH7H39uXuat80dx6LM7WwHfF35hao82v4y/KmevgzLVT1p+5j4CntAk0fM7vm4WXNJRvLjHpbN38e/yegu9ZinPv12FkISlO5Q5qWAB3rGpJoeSrQ7L0XDqLRCyBbzZsKjkLQkWskQ8ZO0qgSjK/K4NleO6Jp9CtU1ck0gl4XF4cffJxUpOhgAYHDXz56Qa4YMOO335Dr969ccyJxwu5p2evXlJX3PjVl3L4mEHSKBx10tGqz90ks6ijLTo01nkOP6QfXn/9dXEoNosN+WIeAwcOFAemBVref/99MUas99HhcMkYbERzaamrVYbKsH7Vh5JFiqiEJ4DjByuGucVg/JJY9P2Gr5FJJySTZbYybOwo7G1pEtISGegfrfpIZaPISHQ9aPAAqSv27t1bWOEbNn4hDoAOiS7nuNNOEviQpBp7voiVi5fCZXUIKc7l9uKEoaciZ4PUqKR+a/T2swRA4g3lF0nkI7xKstbqlavgoD64hTmqFclsCqePGC5wPLPnd999VzgRvP9GA9IfefYZaIlHhb1MmHfdkpXw5SBBjp2lEgvQf9hJcAR9iLSH8e26jWDHLu8zCaA5HcbUqVOFYc+hK0sXLEUkE0HQyecMnHDKccL83fbrb9KK9emHH6OpsQFVNbXIENUhFHnBWYhl04ikk+w/Uwp0hSKsLPfkiRQZTFibVTooyJLlhiZcyLo3rzvgdKOQSGPl8ndlwzscTsSEqe7DESccqdT6sjmsXLoc2UQSIX8IbYkI3N4gJl4+VQhtzHAqXD6sX7QCmaiaeOZlrZrllcljhAnPGu3WL76nNVRQIWwg437ouOGweRWnZPHLi+Te6fTT+QRmXTlTjMQPP/2ILt27Yf4rC+S8p7NxcUKEWiedfbYEImz1YQ3zhaefRZ4zEdJpBPwhnHn+JGTtFuSdNrSm47Cx5YllAdFAVe1d8swKRQkk+UyWvLIQmUxCnAxRMmZSN/zlz0JA7NKjm6AJ3H9sj9MlMzrKIcMGylrRSTAQf+sNdb2c7MTSx849uzDnphsQdxRgcZGEmceC5+aXsknak4tnXSIlCJLopLc+lcbrT75sBMQMZIDxdOisZRlfZjYyn605gzEbNVFWtDrQtmMPjujTD/fdfR+S2QQKuRyCniCmTb9YziNLdgx83nh1gTjV7a27UFfRVf498+arhZLlzAGv3Pc4HHx88aQ4J0vIL0x3dq+w5POff9yBCldAlT8SEbi8QUybPUPsy+H9+gsKcu/tdwoCWV1RJTaIMsHX3HSDOEn++8UnX0AiFZWyDs+W1+XBLX//X9z8v3+Rs87sldd18RXTxIkvem2hyrSLGdgtDsyYdTlcIT+i2bQw0p1uJ1KxqJQbSGAlEY77u0/vg3HN1bPhI48Hblx9/WxBQkkeDobKxC4++K+HkJdEzI6Ro09XHT3hMNweN56d96yCmwsZpBIJlPvLcM3110hAwJLiqy/Pl+vcsWc7etV0lRLh3KeeECjdanFia8N29KjtgWtunC1cjHvuvAuVwUr5nbZsFDf/7a9oi0clafF7XX9IitM1cO0EzZk294q5z74jKU4HCeaMueM+U5QNTi0z9XKzVZOkcCMr1y3NfJ/9Mnk9ArcDbP5HDl1n23qfm4e/CC/EGDSlr12/Xu99fS/aobs9SqZYZ/OWI0ecUGK5S5HfGGjv5GAKuxOpRAo+txfJeBLr31cOz211SmTJ2K3/wONQVVuD+h270K22Du8uXgKPZD9FxFJxeN1+HD/gRBlwsfmrbyRjocHIp9I47fTTha0pJK1EQpi0zMDWfLAW8UxC4LKjTjxaWgN0j28JSWCEbrUJ4ezN1+ajskxpjkcTURmHOHDQQIk06cjIbP/mq28MIFABiHzdmHFjEckkpWbETOm7jd/IAZK2OABHnHg0LE7FIJfNkivguw0q65J6N4Duh/UV5inh7nXvrZPvtra3oLasGocfdRi6du6CcHu7fEZlVZXA9+s//NgoMdhwzLCTJIhKtUfRs64LFr46X1jGXo8PyUIGQ0YOF5iUUG6Pg3rLvTBwMQ9hkJnQuQKCLg9Wr3hP2lx0Zj56/BnYtmOHtPbwGuj8P/rgQzS3NKKmskbgs+MGnCzOWjoF4kl8s34D/DTv6ayQeo4fOhCO2nK0JUmyKaLM7sa6t5aKyhZZyk6HD4NGDRbDzXIFywJffvwlksUEhg0ZKoSY7zd/i5rKKiEq7d21W0gzDBq5i1g/PHbQSUIs29XcIMaP5DqWEtzMmOjQWdNiWxYJcawXGw6da0ImN9sD2SLGDP2L9Z/LGrP1z251of9xh+PgQ/oKJBkLR4SdvnLRMuSL7CG3S+Z7zNBT0YtGraUFqdYINq/5FEVmNA4S9+IYcd5EwOuUoJefl25qw9plq1TfO9GmfAoXXzFDapAk7tEQLXjtDWkLumbW1djy409SlqiqqUZDcxNcPi/eenUBPGyVMloUJ009G80tLWp4RXsYK5YsNyBs9RlTZlyELbu3o6ZHVzTGVMtlMhZTwjZE1gwpZfINXAUFRy9/nVnzvhr65IvOl3p/l949sathr5SWWKck0rPg1TfghQuDThuAY488Cg279shz50Q66iM8NneuECVTRI6cboydfBaKAZdi1yfTWPjaAkGjpP8YGUy5+AIJvkQHgAGW1YZ3Xn5LrofYSaqQxdkzpyFt21+LXsORZoe+LyspyLPlGfDaXQhZnGhvbMGrz79SYs3EM3HMvOoqgZuZkbJ9ji2wr7/4huy3GddfrnJvyjTbHEg0tWHp06+iSCKjyyMP6+I5VyJlh5A02RERq2/GS48/g3RaMfjzFjsunXO5lBRYTmD77ctPPF8qrbSG2/CP228TFIothXSmzPSeenwefFY365nybKORdtx5z11CVLznP/+W977+xhuEcHv3nXfBYQTmxEqvuv5qaRF1lwXRLOvvhluQHiJ0FllDttbu3LYDS94gj0AziSy47OrLZZ3JJX74oUck4HBbXMjkE7j11r8LgU9mrReKePLRJ5AupOG2uuQcXXXtLGHSUwiLZ5P6GY88NhdlNiJViiRNPsXVN1wrwdAz855DspjEjdddL8HQkw/PQ0aCEifiSOPKa2dLO6DNYUMhn/nDtjVzht0x2OP//97wJo346I4InemWIscSIqQculmcSNjkhkNXUayhtcCStDENT2szkE+i+KRqD3eshWs0SQcbmhin70UgfQPG1w6df2tGu87aD+TQ2S7oEq6QaTjOMaNPLmoKvgiTGDV0UYnNk3TikAydG+aD91aJs1A13gKOPP4Y2MsD4qTI6m6tb0Tvrt2xfMlSgYXLguViiE4ceJI8+E2ffym9zaztpSIxnDFOtb2R5dvW3l7SLV/53nsIeIPIIieZ6qgxowXKZs2Q+sWUhA2VhYT5SfbldxsJcRcRTUYlOj9xwIkSkVK2lNAtNzIhp4ULF6LMp6ZjRVNRDBoyWKBKbnsSat5f+R58Do8ib6RiGDr8NDFIwqpmuwJh+f9+Cbc0cChU48SRQ4XhzjrWuhVrkMom4HewRluQoIL3zbo6s1eiEPx67vnn0Lm6M6L5pGRak889B+GGZiF0ffbBR+IieIAzyOPok09Aeadq7Kjfg9ouncVhMjvh9bAPPVBRLgeRZDZCfl+s/VT4DFIqATBg5BDJZnkPbP1jvY9ZPMFcQr00rScPHyhZHw0v20w2vPfRfjX0k08fgoTbKn25PKDeog3/Xf6BGAxmrmkUMWD4AGFic6PTKYlWOUd9WixS3yTZi6I1hAcZGKZzKanFposcWWrHqSMHw+p1CcGuNRJGdW2N9OOy37+yvAJN9Q2oqKwQqWEaY7Kbi6Kl7xQ4nyxjR4G1ThveXbIMTiEwKXh0+ISRyORykukyWKJjWbFkGTyWfRDq4EmjhfktYh8FCz5atEKCNgkMSPQ8byKyDqsQwrh/nckc3nt7mVGrTcp1z5g1Ezsb90pGRhSIBpbPO+Dxyr+5dkSDWFJY8Nrb8rusgAv0SZTi7DOVehen6DmceOfNRcgXsnBKAA2cc8kUaaEL1FQKssTnYJXDb5KeZe0vX5BWOXu2gJVvLpG9qgKPIiZfNEXBnU6btNrxWnbs3ImDevaSTIt1aDqwRCQmLZVcL7ZRPf7YY5KpEToVlUC7CxdefomQ9BhkcQ2IKAQcXtl7kWwMV82+Wsiw5MGIVGlVDR697wHJdPlsaQonzroQCYsKmFlO0tK2mh3cETI1G2Q7g5ZMAS8+8ZxxIiH7adbVs1QCQEKtnERI4EJdDN4vuwN21+9FdXUN0qmsvMeCR5+FXcSACKtYMXXWZcg4reJ42NJaCMfFoeu1orzWtNmXyc8ZXDx+7yOS8TIx4N6bPPUcdO3RHbF0ElYnyxbtsrc6VVbjwTv/g3wuLY7YYbfK9do9Ltx+911wO7yYOv0C1NbU4N/3/Evsrer8tuKKa2YKES9jheqR551ls7JOTLxYniJBLxlL4L5//RtBR0A4Q0F3ELNvmKM02fsfhrvvuhutba2oKq+R97jhlhvEllJH4OWnXpS9QgfstDhxzZ+vE/SRTlz0H6jt4PfLOXj6P/PgMxw6me+zrp0jHQDznnwSTjhx0YwLhePz6AMPC6eFJEiWMC67YabsPULuuoa+j+ioOBNaTU1n5hqG15wK7fBoX/cjsxkbRGeyeh55Ryh+3z4i8rePJ6Idr4bcBYHjmTKElLRDl31psShhrA4TMM1ogh5upJ202XmbnXTHgEBfn5kYZ67Bq++L+lmpp10cu9mh66lmotZlOHT2n8cjMYnIVy9/X6IpMtkJ5w4deTqayHr0eYWEwywx3NSC777aLNfDflu7zYmD+/eRTf/9V6w/E8pNi+gBd048l4aN/6bhzKVEkY71xIaWBtRUqnrXSYNPlg3E/nT2DdOxE8JjTZLlt68/34S41IJ88j5ktUvbk8slmR6zdLaptextkZ+rO8hj0NBBylFnssIK/u8nnxuUNGVgh40Zjsa2FkEPCFOxDeuLDz9DOhETOJNZVv9BJ4ogStOeenyw4j1U+8vFUDMCpjFhsON1+ZDIJQWi52HngUkSBnV6hVQ2+pwzpD83n0jhs7UfwedUQYXO0PN2i2R+5dVVcv2l4Sg2qwREXFx33gJ7Jo+Nq5VD58PlPZw6eoi0KnGIA1vF2D+/5t1V8ELJhpYcOsdwFgvyPLVDl9qRBTjp9MHi0DN0eIUifIZDZxTbUuS8ehfOm34+vv7mG/Q6qLeaEMUhJ4ygMxmsWbJagHWS9XTbI+8jno4h6PLJczp5xCAxUvxDEiWzfQYgdMDM0Fkb5OQnZjvcb5IVirqfUvtivZgZKaHmFYuXCRtfczGGTxwlhohdFnw/IjvLFy2BGw5xdnwKgyeORlYkzJRD//DtfQ49iTxGnHsW8i6bEP+0Q1/19jJks2kRTGIVfMRZY4SLQF4EndOObdvQp2dvMfLzX3oNdqPDgOFWAjToVviNHJzXoB06AysOiVk8f5GcFxKnCB2PnzwJNr8HaV6n2yF7i5C8sIQNBTz+iGUKe64gQd7S194uOXSa08kXT5H2QDp09tDT2XASHGvOXTrVCcE0FY3j4QceRI2vUvZyc3sTasqq0RptRWVAdYGwJHbmxImAxyl95jy1C15QkDv3N0mLl1w5Ha3RsCiC9erVC/W7dmP5/MVSsgq5vIhlEzh39nQkrbnSEBitd6/lb3/fEAO2ggV+iwPPP/qsXBPPNPfSNTdcIyx2tmWWVVSoTg63C/2POBw/bvlZgniK7ETCUQlM7Ok83pr7HBwmh37erBnIumwS0FM9sNAex6sSOCiiJTnpF8++DFaPC5QffuTOB+XEcU0T2Tj+c/992PLbrwItk4BHQ07dA4ofvbdouXAIVPdBAVfNuQr3P/IQqBxw1Q1Xi70hc/3Bu+8vJU+/69BJLjUIzEwqyCva+dt2HH/MsZh15VWoDlYjU8hg5syZ0sYbjkTxzLxn5HkxoJp27QzUNzWgprxSiG+P/esR4zN5jzlMn3m5PDt2HdH++gJ+mbxIFPSJBx6FI5FDmTcgpbPzp12IF194Vc7dtCum4bD+/aU1zuzQaW8uu36mlBHp0AsGKc7ssHlt2vFpjXrtaPV+0A7fDLmbgz39by29e6Cfqc9RWGaJbG20TZrHyoq6oZFFm9nwYmWNLiydeZtLRHx/s1KphtH5txl61/82k9/EORtTM8VnmWB9HQiw5EhdAXM2bzl2zClCiiuNsTT1odMjMENPJ1II+kl0er8EufMBnHraIESRk+iNbVoUAWGW/t03mxH0KVYtnUrPvr2kfrluzVphpVP4gT+gsHyUbUuWInxOH8IJ1uJDpWffnggLUeSEE09E30MPkcyH9XaZsEX94/JyNO7ei80bvpYse2/rXvldbl5CRNQ85sJrvdzvvvwO4RRbk1gLs6Lf0f2kXYgOgzDlN//dJAtL9SVmtf2OOBx13btK5sqM66svNqJlZwMS0TAq/CExDP2HnCSHtsIbwJcffo5kIqokX30BuXcqKyn+P6Rlrtxo2+Jh3tG0BzmPA6cMGiB9xyTFLV+4GAG3r9SHfvhJx0ibCqEs9rxy8egwGaiQpZ51K4iTTpaZxherPjZqoerAnjpmqPSNUrBHO/R1y1bBJw5v/wyd2SEd+ucrVYbOa+T1i0N3WcXh0Vloh86WuTiAXbEmTDhrgsj0isSkzSbjQTd9vknWg24zWYgjYPUhnGzD+HFn4pMP1ktAkU7G4fP4MXDMMFi8LmGdWxwqyyfUS4ieE/6YJfJGmQ3yubfGImiLRFBZVS11Q4ryOPJsJ7NixaJ9Dp13OPLs0RKYsBOADp1PbOmCxYK06NIJHbo4SmbNzNANhy6BFR36+WchZ7cK6ZJogDOVx/tGhp7MpGBzusWhw+WQLJsO/cjDDscj9z0oveK1oWq0x8kWLpO9wPaxha8vkHWQAJAOffJ4laEXqfLlxDvzF0kgxL3NDOfimZeiPZWQ/mfW0kVTPkPIzshoiLAxYi8A9lwRzjzw9ktvyDoqMlcRZ09TDl0QGX6wMVGxlq1X27Zj9aJViGUjKHeo9kKFxuVx1tlnYclbS0qOU5H4LhJkgueDehJL57MdLqt4HW43zrtgCmo610nbGG0Mz9irT7yABLstKE7ltEuGTodO1EkPrdHGU8+i/j1jTIfOoOXJx56A3+5HEimpGV910ywkqAWQJQmMJDcrAqGgiJ5QJY7IFstfHAFNno8jU8Bbjz4HpzCm1fCdc6+eIRk6uS7M0Ivtccx/ikQytUfo0KfNuRyu8iC+/+lHrJi/rNSeyWBy4tRJUpemCiDRAIrKcHtRm2DuPQ/JvmP5kuIxzeFmlIUqJYOdc9O1cBstjGSJV3rY4qhIiDpDzxoZOsMXB9ceFqRTaQS9fuEpsM2YiNDLT76ESDKCMk8Zps24WHGHLDbcfe898Dq82BVpxG0P/Qs2lx3R5jbRcnj18RcEaWCGzafxz/vvFD0OImJUmksmkti7Z4+cyyfunQviMdl0ClnyfOxu4cM0RBpx6623ShcOhcS0Q2fTHDP0y6+fCd5Dwaocup2yvIbEr85UO9aYzQ7dnMHvc27/t2zTMXPvWGPnOtpETnsf5K4dqZb6FSdscuglaXNDu4XJpR4YZob1/whZ0A6dr9Gyy1qsRgcsmkinSwr6DJgheDp0C4XWtKQveUZsW9Msd6Vbrshxwo9jy5rVLix3EizeW7ZCZB6DbMPKZ4TQFuhcI07Xxp71bF6kD9euWiOfH00RJnfjpAGnyIH+4tMNUj+3FgsCuVMmkyz5WCEFt1UNfeHmjSVjAp3zi5tq5PhR2Ll7t9RvKpil2qwC49HIM1v68IM1xgZUG//Qo9ScaWbmdOp02ozUFi9ejLqKOnlfDpcZO3as+oxcHuGWVvz6/RZppaOKl8DVpw+WDJ0RONnbhxzcB6uXUFwHSBM+5dS5wSeguksdWnbtxaaPeH88YAq5+3XnNnTt1hOJYhoOi0IhaBwLJIPY3GLEqZU09vwz0bRzjzj07//7tRjRlGR+LvQ/4ShU1NUgkcuIM6ORo/IVNwCdWtymIKpAwQZ3pijKdPtgwQJOGTNMIGPt0Nmr/eGyVZIZKpVyG04yIHdx6EXg8xX7HDqDghNPH4QkHToH8TBDLyjInfV4Xj9JcePGnynlEErmdu7SBW+/8nbJDjdE6nHR1AtEOY4QHB305x9+hkw+JbKbzKqOG3oyYrmMkpcNBUWEp6qiUmqCTQ0NCAUpABSXjIk1Uap1FanFT5lLk0Nn29qKRaw920uQ+6jJYyTQ4DPzOt1yj0vmL5IsiZC3ztDp0LlufI8PF6oMXbHLcxhx3lnIO9QwBaoFikNfuAyFgurXb06EMWr8OBx3ykn45PPPpA7+5OPz0DlQI+sRjrXhphtvxO69e5VUbFUF3l3ITE1ntMC4cxUrXCBthxOLX1ewPM9FIpvAxdMvxS+7tqOsthrJYk70HWLxmBLGYC2Vf6gQR5Z7HhLgvPXC6yWiGoOzyZdMQYKwuVMp7hHd6Na5C7Zv3YYlrywWBE5rTZw2aqiQ4qjhwLGZb73J+jd5D4rEdsGMi0Wtj46YoivL3nhHfp8GkK+4dNYMEUOiM2WtkCWXZx9+Qs5ILskyhQVnX3Wx1NCJ6OjZ83w/PeDkjzIssvkp3vTM3KflKelWxVGTRqNbzx4SxDHIlD3ZtSv21O9V5aDaGinvUXDF6XTDnilg4dzn4aBqGLsOLBacc/V0ceh0ZD6nC8W2ON585mXYimq2A8OsabMvR8HN9isPHrpdZdNGjCQ97xSuIveF6CIFaRp270WX6lrc+pf/hd/phs9OJK6ANDKYOedq2de0cQwGy0MhPHLPQ0ZN/vcdOv0RhwQRZtdKnQd17yXw+b+k/9uNmFGKvOaGOWhvD+OBBx+U85SHHRf+5UppO/RZ7Ei3RfHWM68hX0zDbmEQnsH0mVegtlsXNLW3il+gQ+OeYJBzx9//CUe6iKAkL1bEiync+JebpZVLlCJjcQkw6NCJTjFgKWXoBuReYBeATZFgzZmrdoh/5BjNQYBZmEU7/I71d22QzI5dZ+jaUXeE3LVD14iAzFrQ2bIxvpk2omP9vGMQaobhNRrB1+h9rmePmO+X1097r4MM8VWGqI2SQ6Yg3L5ygAQBJ4wbWFKKE/KKQcOXynLRIpkmM3TWKj9YtgoJqcn4RVjm+j/dhFWffST94g07d0uGTnnENe+vRjpLWJ3iBjmcPPAUhMrKsOydJUKeqfSFxCkedewxoppGFTRKTlJhjFk3ofTmpmZ0694NkVhMImpG1sxISBqhSAghNbJw2/Y0YOu3vyAi/ZQqCDhlyCnyIPQGoaEgTL1pwybkDFkVRqAnDzlZepHZkkOY8duN30igwt71VCEj1xesLJesiUamvaUVm7/4Ch6jYkd2+7Gjh8JfUQZrKoeN6z4BOZuE3agdPWrcGdjRuBfdDuolDHWp65dXCiO9adceURWL2QpoamtBt+pO4ig+WbUO0WhYMYMdLgwYOVQy9PrWZoH4CY9Sp57jCBn9F/zMSZVD92SK2Pj+PofOsSd06Mww2XpFJTA69I+WrQKrmMViHnmLDScMH4icyyb3KRm64dAVW7+IE4crhy6T9fJF+A3I3Wm1ozERgdcbxIgzR0rQQ+f8+YcbxEjxGW9v2I5/3HqrCGlw93Xp3Bnh1jZ8uHadkCvZYmS3OTBg1FBYPE7kHTZDRSoqUq8iKsOAhTKdbL9LMzwpCmJRsFjgcXmESUvIXWfo70qGzr5eVX0cPfkMpXOez8PjcIlDf2f+25Ib02nTzAwyMnQ6Aellf6ujQ58gWTEdOjsc3OkCVi1UWSw3A9AAACAASURBVFkkEYXHG8CMa6/EZ19tFALi0vlLxblRIMZOZblRY8ThVlRVKk6DzYrH5z6GTgFF5mRmM55BAxseC8qhL3p1oVwdjSHvfcolFwja4ikPoi0RE4U60XMXcUelolhy6KwvFy1463nl0FWLXhGTpu9z6Co9T4ts6zOPPS1925VOckyKGHL6IBx1xJGix0+omONzH3n0UcE0VI4KnHXBZETTKQkwqc0+/7nXSgEIHfqYSWPhLwvCS0lhlws/f/8DVi17V9q/+Nwbw804f/Z0ZB3F0jx4GiwaOQbhWua4o3HU/0+HXu0vwz133IUA2yglAShgxuzLJCtvbm1BU0szjj3uOPzw44/o178fWtvaJNBnPblL9+6IULc+V8TCuS+AVF5VLrBg8tWXlhy61+6EJZwoOXTuS77mktmXY1dTA0LlZSLG0xZvESU43sO/7vsP2mIRtITbBer/cuNGmalAoaB5/34Erc0NqK2qFS2C+x5+AF9+87Uo93kDfik1Ndc34rl5T0tZiHfFEqdk6E67wNU82zkLdcWzMtiHiQwDW07/I2+DpbGudV3wl5tuFtvNPXTFVVfg6ccV3B5Lx3D1zTeivhCTclzvms5ALIV7//ZPlLuDUuZx2Fy49Jor0LV3T9Gq6Ny1i/BP+BmFdBZP3PeYXBe5Sx5PAFMuu1C0ODjoiOU4EjvLfIGSQ2eGzrDrsutmCjqUtxbB1kjt0LXDMsPWtLvayWpnph2c2aGb4WozqVL/rvlvs0PXLHdNitPvrTN0QZY4ic6YKNpRWEZmJxgb0sym1//WQYXZiZudu3kyX8egREqWBkdAkkGTSp16LTXaVEKnYXeB3OXDZFLTPofO4SxsASPkHmkLSw39k9XrVfVZer0d+HX7Nlx23Wz8+PNPOLh7T4S8fjz31NOoragpwe082L36HyQ1q0/XfSIZejabhN/hwSkDT0V7NilKZZSG5Hi+X37eIiQvflFSkMMgyKKn06N8LAe90LGTbEMRkDKbGwtefR3d67pL/6te9AkTJmDnzp1iGAhRb/l+C1oiLdLPqWaIWXH8gBOkXEA4jDDsF+s3iINx2VzY3bQXM2ZeIdrX7FPn7F8eklVLl0sG5Le70J6K46wrpokgw1F9DsWil+eDytkUkWGXwMDThyKcScLh94gjYpT+6w8/ocIXkL5pieCzCQkaKA/aVt+I3zb/JI6W0Bgj5FOGDkY0kxTnTdEH3gsHpDQ1NYksZX2sXYxQMG+DJ13Al6v3Qe4kq504eqhy6Dalf++jQ1++CiGS4gp5ZK02nDBioGiE8zBKhv7uR9JnrZTQijhpxGCk3IQfi7AVivDrDN3CqBuIpOMYM/YM2XD9DuuPO++6C+V+DnxRyMsJpx4vLTVUsSK5jSMiX37pJdRW1shYSK7GsDNHIm0pIp7PSBsgWxoZIJDoU1tdje3btktmJZiCyynsYbvDKXu0SIcOm0DNhMtXvLNMQi512CwYNWmMIvRkc0o7v1DEkgXM0MkQVs504CQFuesMnQ5dEx+TyGH4+RMEVtQOncHTqreWIZGIwu8NoDUVwYRzzobN4xLS1atPvmJA3Xlp0zxvyjlC8iNExyyMe3jpwqUlBS5p4ZoyUTl0zihwOLDolYUCfzKoIUFpzFlnyLhM6ouznYoMbLvHWWL0SJuNAevSmTPAWfiiEhlRfdBFTJphOHQXkTLAm4EEkq889bK8riXShJpgNc4+b5KUPKorq7B79245V2+9sVDqqtliHi6LS0h6CWawPp/sm6cemycBBY0Ls7S///MfMtNBJFDzefTtfTBuv+XvqPJw96k6+5TrZgg5lMEu0TTW2pmhci/p+unvOvSCBfVbd6DfwYfguSeeR0u8BRU+jhst4ILLLpS2NXYC8P0cTifmPjBXuBVTL58qiIG/rAwp7qe8dugqwyacPnn2pcg4LNJN4SPHJ5zAgqdUyx3tB3ftpbMvF5U/Mtjj4QjeNJ4191A0F8f1f75JkLH6xkYZh0o1vQfu+JckBBr9iSODG275s6BvHODC7D8YCKCYzePhO+439tA+h07NixLkbinA4XYoFNLpRmWoXPQL9u7ag7rqWuzcuh1L31giQQ4d+oWXXoiXn3tFBgRxPa77680Ie4pI5TPItUSASBLHH3IY7rn1DrRF2hAKlsv5Hjd1Inr2PVgQj93bd4pU9bMPPSltbUWRBldo4423/hmpXFYSMOpMiIZCvoC596sMXZNwL79uHymO72G17ZN91ZA715z7SHNxzNkp94Z22h3Z3yWHbJog2tGZm/+fKou6bc2cCWthGWkr+wNhGbND1/vUDL1r6LxjSeFA3z8QQ15D8OY6+7735zTQfYI2UmLo2LbGDJ0bki1FhBLZrsYojIz3DR9+VoKVtMBCfbINZ597jmTnjNy+/vxLxAwjF88lMfi0YfAG/di6fbtkZ+wB5gEKuangZMHxpw0QR7Vj+3bpvSRU8+GqdeKk+h3ZT9p8GpubhQnPrJyZrsPjkkiWU78q7R4xXOvWrRN1OBJAyAo+5LBDpE2IB/frjV+jJdyCypDKhmi2I/EIRoweBbvXjXAkItDQpo1fCkxUEawQA9gSb8OUaRdh9949srHI3q/1VYqh3/LD9+jTrz8OPe0kcZbplrA49aXz35JBGIFAEE2RNgwaPRyhmirp3ySZpFddV2xc+5lArceefDy8dVXYtnun6KMTcv/k/XUivOL3kWiSx8Dhw5AsZAX2+mHLz6UhM6w52txOtOdSsOSLCGQtcKfy2PThp0qqlw6MOuyjhiBhOHTW0AOGQ5cMvZBHymbD8XTopgz9M8Oh69ruSaMGlzJ0rl3JoRfVEBn2Qp4xfqzouZMBy7a8n379CX0POkSIjmw/u/iii9Da3CJZ+oZPPpNVIGoikqco4OTTBgkUTG19jil9/ukXBC4UTgOSuGTGJeIYOLXP5fcqVb5giM2yokDGDF3qxoTcl+xz6KpkM1ocusDlTmboFixdtFjoaISXabQGTRotg3NotBiwrVuwf4Y+/Pzxwi7me/jtTkFDPnhreQlirY+2YOolFwtbmfKib8yfD7+NwpskQTLLtuDMM8eJYyHjeu4TjwuipEZ20kEAE6ZOkiyagRYD5reNFi8G0RQGuu6G69HU3ib7jcqEVChMCNvd6ONmDa2gJn+R8c8BKIteerPUWkd4fNJlUxCHgtz5ulqbF9G9TXjt1VcRcivdAHVCCjj/vPPEqbJ88OjcuVILDwWYwVuQLmZw3oUXwEoN71RKmPxUxgvYFTGVNoTZ56xr5sheZBZ56y1/Q6+qbuLMdm/fJizwIeeMRtqWF8IWA+s77rgDQVdQJnPx65wZ5/yePwdZ7n06d8feHbvx2kuvC/omJHXWsC+YJHuRRo4a5vfffz86l3eWZxHJRhB0BHHOZVORdyvERmXodOhqP5x99SVIOyySSXKYDAi5P/nS/3Ho8nkk6EZjePmZF2XGhd8TEAfHP1OvuAh1nEbZ1oZnHnwSqXRUWP75dEoQsZvv/Dt2NtfLGFS31ytCWtTrIDnx7tvuEJVBnaFfec1MEbGiQ89YyK4owBP0SisrdSfEiVqsSETi6NGlKxp212PeA1ShU3XgjJT+OHY1L4HNmRefA2+vWkSTMfhyFgSLdmkDvO1//4ZqclOMclMRdlz3txuli+W3n7fg7RffRCYdh9/llzPLwPKfd92BhpZmVHWqlethRxDRWpZWzQ6dGfrl1yqHzgydCRQ3nc5gdXauHbaWTjVn6eaMVEPSv7tJjB/oerr5b+XA1W41Z+gSTJiEZTr2oWv4nb+sHbq5Xm92zPpaD+TQ+b2OJLqOjlvX2PWwlv05BqrkaNZnsPQfeqz0oVMhTor7hoAHlY4IEWZSGXSq6YSW5masfHclCLMSzmRmRZKaw+FFNBdD0E4JS2b4ObgsqgbNmz36lONkihDJKXxoX328UYwGQcREJgm7U8HyqUxShEiSeTW6kQeaG48ZAaeUbd+1U9q22MMrIyrZvpRMI0TYNp7Epi83iXnmoeb1ETJy25RR4PtIXdKm9JSzhSwcVgcOO+YI2ANeqcdzxOcXH22Q++L7qPGljDyLiBcS8Fl9ovREsRgaaGZ3KeSEFMfN2b26E5p27Mb3n22SZ8DAyGZ1So2xXfSSOZzRikwhgZCVHHPFYk9bbRg69nQZl8kRhetXrBEUhKQjykASFKa6Ep/R5PPPE6NKR8ihKhwLSpiaMLg7W4QjncdXH34qdW5CjjRMJ40aIhm6tBYxQ7c58OG7qoZOJn6GkPuIgaqNycjQP333Iwk4tEM/dcwQgR81JO+FDZ8u/UCehIabBg4dJNDjnr17sXbtWlGiIyJCQQl+JcQA+JRgRT4ja0G3oVpZrBg18QzhCXBoAweArJOZ7PvaSQaMHCCOMFPMw1cWFI1wGiqKdICSr3xidGIF4N13zJA7MHLCaNmLQopjax1JcYvekX0i09cADJ00Wur3yiFYsGbBihIXgus88rzxss4SFNidMrRileHQiQxxncZPnShIDJmvb8x/AwEL8RqFdKjuENVOyHtWTAv1fd4HjT8151nXZoZO1jkdOs/UPjFgS0mJiyMof/7tF9R0q5MnKBAfRz7mC7L+DLzoqN5+cUHJodPdnX35FKm/c8AHnxVaouhV01kgdxWkq/OTNVTilHyyCwlj/K8geUJnzOOyWTORc9jkTJL89ORD8yRIShWTgvZ5bTwz7IhRuv/q3CuxHYWMFDF51oWiD05EgoI1rzzOueTqK444ps+YLptA6pT8Y/yb36MeTbypDb279ZA22fkvzJff29m0E92quyFRTMJjUX26/EqBMp7stHDgrKlnobZLF7Qm44JUvDn3BTmTNOTcD+fOvkTG5VJTQLetvT5vHymOKzh9zuXCSO/WtauQ0FhKeuXZl0vKf3y8XBveQLyYgN9CGRdWvjLwWJ24Ys5MxC05pC15laDk1GAnIi3S7nUX271Uvwr3wJXXzZRxyQwyGATz+WU43MejBKOZSIhORCAoHQCxcFQg8mce5Txy/aUc+/Tp0+GpCiHpsWJ3414cffChiOxpRKKxFX179sYdt92uVBkN0SQGD7FMDOVOVS7lH3V2Hbj6L9cJ14DlUNplJhsUMmptapbzOfc+laETcqddu+L6mcKFEaW4AmvEyoqYYXPhhMicgn3ZuDmz1uNHqXmhHPM+CVQz9K0d5oEcuijE6WFfxntoZ65tj7QI55T/YClEfm60sPEaRXXUhAbo+9BZtLmeb3bW+j1yHMGtBWwMWF06r6RGXii1KOsae8eAh9PWtJMXHsJRp59clAlrxg3J9jOo+0JSKxQRi8UFflv/wXqk8kl4bOqQnDjwRHy+fgPi+YSoj6ne34I4U76GkDbhLsKMZGXzovw+P9asWI1IMowyT0hqrfxNfilIhofKhh0NO9CttjsGnDZAJmVxs0uwYTNmYktjbVEU6jgL+aijjsKSRe8I6zfgpDY8gTP2+ToEGjrrrLPwyksvozxUJjV6tuOdMnSgOPSffv1FZogTzl7/4UfwO5RuMYMDYZLCiXAmjLFjzsAnH3yMRC4Ov90nV9tv0DGSKZM9zTnMfrcHH61Yh2g6gpCLxBNl0NR9sQVJDVtoj7QiFKzAkcNOkuicB4CHj8TCzz+iHrua+54spkQ6kg5g4OjBQkBkHZatQFR+Y689CTDsH+Y1rHtvdakHmwZt0LCh4iTYbsIpbCSyfS6tbUAsG5MRsSPHjBZnzY3ETcHr52AL5pf8OvzkI6Vlzk+Bjl27Rfd+1bIV8AhjgBl0GuPHj5fNR4fOa5rPDNWhNPPbk+0iy+uCUwZ9sKY3efLZWLTgHXmGkXwE48aOkz3CwLEsGMKqd96T380Ygy3GnT9e0BlOm6IxI+QeCpaJDgEdGAmSFIVhP+1nH3ymAgdplbPjhGEnSt2UKAs5CFWVlSK8YegjSq1/0BlDRZ5YWO2U4l26RtyWmh5gxZlTJwg6ILPj4wnhU3z98VfyU14j98jw8SNEc4BTpfh5Lzz7fAll4L0kigl4Ld7SdU26cBIWvbxQINFwOoJrrrtWDDoznGOOOQabvvwKS5YsQcgRRAopCRI9FjUnYfCYIaipq5Ush4pbPFsMhAW5sViFL8DBPwteeFMhbMbdTp5xrqAVPEfiqCIJeYZ9+/TB3//+dzFWAYcfSdM5579Zept93Rw89OBD8rz4Nf6CSQjUVonCHrNDwpTPPPEUfErFAOFMuwx/4eeH0+3461/+B0888DjC8TZU+spFMGnklAmo6Von9V8qKi57jUx6rm8cAXsAF195sQRjglxIAKgcmeCIRQt8Lo/AzCS2ctzuv+64B4lEDFXeSsSyUQQcAWyt34YenXoiwadYyOJ/bvmrwOScyFdJYZh0Gq8/8Yqh/yC5GqbOvEjKInxO3FPcYy88/pwELCo0s2Da1ZdK/ZnoAp0p9wTFk554YJ7K+AybRnvWbJQD2hKtgrIJCzwSFgXIHXt2oXuPHoIU8mdtra1ipOc/9bq8R1u6FRWuCkybNU34FeUVFXJdCU5xY4BjyJNKyYWWQjOzOR0ik8VTDz1Zcui0iwzk/3LzzUKqtYQ4JCor9oNKnwxm2Wp25OFH4M9/+hO8dtVprsY5AfFMDGXOoChhsgn3ojkzxIawdZPdLfQl4pCyOXGA3JPz/v247AcGvrSF199yg0yG5FmJx6MlQpwus/DetSPk72nnrrP4jsQxvkZD0x3r2Nqvmf82v5aBs3B1Ogxn0a/h9ev3l/c2Qdzc8LQpgmobZWKdies2Nn2tHd9f3tRgz0vIJsOG1B8zZM9XmcsQ+lpKrHj1Rvt89tHDT9FJlvGj/aMdRkKaOk9hlkq/yriao80YN26c1Ibee5fMb7s4CF7MpZdeik8++UTYsfx9KrbRUJE8Q2PFaWFcnGVLOLnMqWrfnDNtUfraLbEWUXr66utNIjSRpSgIFXm4cfngpdVALSJlMisrKiRwoAAJI/3nnnkW3asp70jiQB6nnnyKfO72X7aVSDvReBSDThuKn3ZsxaTzz8Xq1asF8mPdfuWilUgiWXJojdFGXHnllfIeK1euLH0/UojhzHPPllY6ztquKCuXkYgczEF3zEzRAzeS+bjUgit9FfL5u5t246//879Ysfp9hDrXCHTKXnjOw+5c2wnxaAyfrF8vzoSwM58PhW6mXniBOBXOtaYyGDcX5ybTgBO6/n+UvQe4pVlVJrxOvDmnil2pczd0k5okSDfQEgdskCjCiCBDUhEQxSYpDjA/EiUL4sAAIjhiIwrMoAiKgyKhY3WFrnxv3ZxODvO877ff766z69zqf2499dx7zvnO9+299lrrXWmvDRD5yEc+YpPDk2mjjRufeiNpD0UPxsB1X/nKV2y8N9lPDIPjluffwiIhCA6Kn77+5a+nhsi51XP2qle9isYDT3jL5ViU98EPftCmBxCWA+iZPeEpT2DO+6qrrrLbb7/dbrjhBnvf+97HNYJixs99c/fZq1/9avID7vdP//B9m9tctJkBnOVs9sgbH25XHLyUrSxv+zLAPrHoEbp98tOfZoeuusLmlhZYbQ/DBmFMNDRCdS+UKpQhimg+8+nP8BAZ8ml1gc/E2HE9rsFxoAjBjmQANjg4Y8le+cpX2uzsLL+DWoePfvSjNsoCMbO1xpq97nWv41Y8CBLojLzx+9//fm6zRPgSRs0LXvQC8iot90aDY/n8f/+89VhvCvqY0/Ne8jzWd8CwQC0BlDV+5jfnOQ5EYLDt8tprryWt3v3ud9vOkZ0EdZwhjbV7+W++nKkghFxxEAgUCJQG1hm/ZeX/5aeTlq0wOtC9641vfCPvj//Nat2mR8bs+JGjrPrGAUef+hAqxpMfwBby0rfeeisbNEEWP/YnH2NzGRgm61ayJ/3if7IrrrnK/v3f/p3Hv4J//+Dt7yCI4+Q1rOup+ZP2Jx/6EOtjPvC+99uBnfvJMwvVFXvFG36L3t3C7BxzzJ/9xGfYrU7V/b/8shclUQuAOo5bzaC3fuL5QldUNss2MjTClNnsmbN2/dXXMlLzljf/vu2d3GOlVsn6sjCikgrr33z76+3Yifvs1Lmz9qhHPNyWzp6zqfFxe8c73mGjhWS9VxurBFzIO0K60AtIO7zzzTh8pGnlVpk0fsvb3spjWE+dPsWOkAf37be7b7+DkQNU9L/l1lttemiK94RvB+flTbf+rlVqNTt15jS9cuT4AW4wFHUOgir+3/zmN9tIdsTW2ms2nBm2d37wnZRljAmpRPyXF5sYEJm0Nak6nUEn/c4b38iCyX7DoUBmG411e9d/fZetljZsbg07LiZoxKLj3ejIaHrIC/r7ozkUaLlzeEdqpKCt87vf9S47fPQIj1xVZ0SBlgcn0O5tb30b5RG0Aw+/4w/fwboMyCJy2CiKkxOp8LE8WBalBW/9YoAuPPC/U0Z2gJfydtKVhedVXBiG33JwVdQmQ8H/xr0KhTzbIXsjA38rRO7vLfpsjQvbTZMohEDcg7qiE90APQ3BqyW2ohTX3/woVrnrvwbgFwfCjm0r2EsOLxbKAB4xjvIEkEGyEPrA4iFvffToUf6tgjTcC4yHBSTwTkwwnwzFCEajV5HL8TOEL+AJ8uSpAwfYB57KCc3oYReH8ISsEFil8ERgdKBC/tyZs/xdq1SZx4GSufP2O+zGxz3OPvLhPyHDD/cNsdf8Tb/wRBY6JW1EW1SeGAuFenWVCgzz1fY3vA9FDoGCsD/k4TfYvSePk6Fx+ATyhOh1DgODnuzISHI+fLNF0IHFCgsa+0FRPYzQMY5RxVGzKBRDv3JEEKBgH/aQh9JbhWJHMxM0bEF1Pw6zQTtL7MXHOiAnjPsDIFH5DkCF54H1AK2wDrgO48ZrgNKll15KcMPc4E1jvfAe1vlnP/uZPeQhD+F6A5DwPdwPY2b+eHCQr9matVJhhzwU6OFz9HHH97Beyn2Jr/Bd9LO/++67SU+22y0WGMbGWmIe8CaQD1fHK7TM/dY3v205K9hNz3gi+4Kj89bOvXuojLDOGTQzWlpOuyUBeDAXrB/Gh2dpvFCAeA0+47allVWeSw0elOKQQlB+C/cADUBf8C1eg49xT7yPH8yNh/dsblIx428YrXfcfjvPEGdDj9VVPhdjwzG/eA+0gYIG+IMeAHDwPWQIvIh7gLYYq3oPqK/CkSNH7Oce+xg7v3ieYT+MX3KGdVZxKMaE1xgr+Bnfw2+8Zp6w1aYCx1qDJ/Ab84Hsgvdg3GBseE9bi9J+07kcK7mR911ZXrGpyUk7feqUHdx/gN4qjH3QGJ0CT504wbMHcP46zqXHrpZLDh2ww2dPcrcHwBxAiHPV0XXuti9+zZZKS/ba33htcvAM/iPUDEBnuDZRi2jNi5qR6kaJXjQKc7H/+QFXX5OcK766ytwvmqIgZ4891TjWGcci4zS/TK3GRlegsXbGAFBBfxVkYc1BxyuvvJI6D+sLgP/Jz36a8CK8zcEhthUGDwPMETUDPcDD4BcYenBE0C8dBcIA8R27drI5EA+aKRZJb+k38CoKccHPGBeeB77BOHE9fuM7lPPE+uIPvx90JNYXQA0dCACVjgKfgM+wBRjNovAbwI3IwMz0DNcNXQNLONd9aopbR8EbiMCgYBlrWIERPTFui2hsxRPLtv57UMWcYEBL3wBDMA/8QGc0eBTvVlGc93Qlg2nO2nniep56vW8H6DIUPLh7QAWg65kx9nUL43vvPjV7Q3dHXe8BXTKjde0cT3dA9x66aODHKNmm8RMmk0bVBeidyfakUQUugsKBcIN5wGT4QdgSQIDXqCSFsgHDQdChgDAIMDEYnedkB4EBCEAwBO5zs7N8Dt4H8ND6rCPza3ZubpbPYM7OnWiTEi0INHOGyPUgv4HOOYGxEH6GkP2ff/1X+/nHPNbOz83ZF//HF+zgngOJlVrZsJuf+mQy9Imzp1NFDGWHAxe0dx1jx/wQbUD7VswLn0Gw0UEJZysj5wvhx/a3zY1NK6AjXLFos2fPEeQHeFym0fBQBT8UBiz0wlC/nTx92g4eOEAv/fjRo/b4G2+yb3/zWxQmABC21uHEKhg6K2trbJiBbW2kL1qZ5mElJiFzbYMAnTAG0BSfQQFAgPAa18kwYYvSSlL1iu8AkLGWUOI6phUAg3XD8/A9PAPXQ0FDCcDTxPswDPA+gAl0wxwFEBBojAe/sdbw8tFfG7lcpA+Q92PBGrLKtQaVCJTRbV/5ui2Wl3jk5enZsyyGQw0F0iTgD1QXI1wLgNS49VzMC7yBeQBMoVzwbPXCxzxQlQ2aMHWxvp4aQeBxXMs+5+E+4G8ZCaAnQ7YTE/S2QeMHP/jBnPOxo0dtHG1uq9WU35GyQmgPn0NBw/hBkZ/qDkBj3AcACmMR40HEAHMCLUF7XAN+wBiwPohWFXrQ2KWRegjxfl7MFc+DQlCBjZSE5BnFY1g3KF5Eqq6//nqOk+diVyrkd6w/xoYxYq0VcYNhiXHCm8N3kLrCjgREqdB3AE1m8B8hcQDB7l27eeQo5oMoS3FkMGnEs7LKIirkju87ctS++ZW/ox54wa+9IGm9HJoKAdRROc499EiL1RrJVr1MlqfzocENIjzgp7OnT9vVV19t84uLBC3w2469u5nzR3X68WNHbWZ0jEfQSifhmaAX1loGoA7QgHxg3OAJ0JV1Qhmz9Y2kmHdxfoHjh5EE3sWuEtAVPAL6oX01QBD6Asb3FHr2lzYpm9JrMiyxXrgGRp3kDdfgfhif3oPsI1InMO/wCDOZ5DxxNP4plaiD0OFN4Af9s7K5znC5PHSkxqRLx0dH6RhJj+3auZOGG4pcoddQ07K0uZ4aVwJKPwbIPPQneAM0xXzwHl7jp4qak7Dt0oOuB1NtGcPnPoeMazygx6Adg68HxYReWXro8XP1PIHkdvfB95pNGNOJQ+ivlweNuXowjwEdu8k0Lx9uPCot2wAAIABJREFU97l/76Hj+zIY6M2HUH8K6Nc98ZEX9dChKKGooUzAzOx4lM1S4aBJA5gTDIabY+HAnFDWuFZCgWsBgPgewnq4HwQCih/KC4uL79OTHBxMvJ3SJnMyUPZpUUwYfOBeEgqAgjAxQu3Yu44zhgHsUKawMNETGZ/99Mc/scUzC0nOt13ltptrH/ZA7ukFSGDsSg9AiWKsUOp4DzSAcGN8EBDMDV7sz26/nSCL84UBhJgD5n782DHO75prrkn2izdbKT3gVeKHjJjLcp8qcuJQeBwzPMGxcf6HkBEAcM54ucQGHdjGB48De50xZoAZLGcwkIwu5nUCgykkJxrjfShpWMqYExQNvgfAw7x5ilvwQHEdQEvRFihyKDfcH9/F+mJnwpU4t35piXMFKMCoQyQAa+0NODCiDEFGOVZXeLDNRrlEpbyygCK6UeZjkaf+u9u+weLIxzzpsTY7f972oVNVrcqICGoqsBasO2htbXECHTAXgA/+xlhkkMoLE51wRCXWGYYU5ob5gKfUsQy/5R3oOwJ43Bt9nNHVC/SAIYnPELYEcOPeI8PDrB2AAsRxqiiewtjA8zAyoMlwqAWiLuAxASjWTEfRYi0A4qAXaIzn4jlQjJCpgSGcttTZJUtCL6Wg9ph4jecqvwfDELTEHDAm8DXWTwaDDAjIAf5DzmTc0MDA/HB8YzM5JQrrD3ohbQWFz/H19ZMXccwogL+vt4/GAM5954l5+Sz3iiNChUgLPNzbPv81W60t20tf+tIkRxnOU2CXQHQ8DN0CmT/WwT3NFqMtaN6CqBia5QCYICMAMxjf8GcqjeQsABwVyn37zZZVg+GpqBZ3XoQoBWiOHxj62pWBOcIwhTMDYwR722HIwIAZRDTz+H0cCyJ1yCXDS2dEJgNHZY4nRyL6CF4A/+FZ7PPfm+xhB69BFvEM0ArrgGsxLq0/6ELZgh5xSVMCITzmkBOmgxOMWjwH3+eBILkcdQraUdOYQWOfYpHtkaFToVPgUADMDx08yPobOEXYqYSudLgGhjV2XKgoU8Do88WgKeQe9MOzFQXC2DGHPFKH3Dq2lQf3f2Nsup+PJOM9/b+YFy4w1Hc7DZ8sa79iY8jfVzKkuQnc9bpeh7Gc5L79Ncpxe2OtW8hdkOZD7fpbdIidbQ/oWvrUWLn2phu4D12T8r81QAgvLF0wFYRWoVoU/6DHL7xpMCCY9s4776RyhNIB4+A7UOwQBryGQsfEcA/cCxMWaGLxYXFg0XEND8Lo7SVD0gsP1bwaI72vkRGCCkJAYEh4Qqsrq1SwGBMYEswKhfGdv/3fdvr8Kds9vTvZh/7YG9jOdL1cIsPhBwoPOWAoTIwD70OZyovDHCDQAEh5m7gGf+M9AAmEBPObX5gnQKDNpAQX84FiQ1QCCh3V/1Cop06epCJEcRciF8h9nT1zhuOBkQNPCEAOIWRuBUoFYDuQeFcYowAIv/Fa7+Mesnj1GcaDdQXt5UHgeqwTvgthUyEZ5qa8HtYMc2Dr2UrSVARjx7UAftwT94AHChDAPWUQwLuTZwultffAfrv7+FEeScqiwnKFXvrs6bP24+/+KNkfahl7ynOeyh7+8GYA5AifgnZQdAoBysCQ94nPQCeME+PAmqkTmaJCqHoHPfAdKVfQCQKE7+M3lCDGCgUEIWVNRwg/796z287OztrA4AArtKHwEKVB2gQpJXS6Q9oEc7hkzx5WDo8MJFuykNN+yct/lRXn6ByHH9BQkRJFOFR3AprDWARtYTxiTclDbeSGk5RZN6Uj5UD5CV668pSgJQo6YTBijWD8gAc5doByX5/dc889dtlllzGChQgH+BrvM12wumaZRpM8CzpijJRNdvBr0LBBL3/NCZXveB88ABqem51lPQhCy0iVAQz/x0c/x7oMNGd61etfxUObsO1NoE4Pnc3rkx0WAM7NjXUaAkyfYF90Pk+DENu/wIfo6Y65Do+OWhPnEWBHDzz+RtNyzVbS6yBEHLH+Kp7EfEAHzBs8gLA16CCDD9EVGJj44eenTtuO6WnuUMC2w9lzCRiixwb4C/ly8DFb+6JAc+48DWvoFqwrnod1h/wpgsYzJEJEBO+DbpJz6D0YVR0eemjdTZ0O/VJMGgFhuyTWDtEE/C1egwGKFAicHvwNAyQxEnBWeZXzQBSAzblwmtvgYJKazKNTY4aHsagwLwZGvJYBrMiReAx6B/NaXV1JPVyPPeJbNZaJjVTwc+ydxziG+3mv13voCbgmx0x748AbI/g+ePdiP95Dx/2lP5gmRmfKEH3x993y5DG+rQp/hdq9EeKB3kctZJRfAOhXPe6hBHQf1tCN8RuDAsMlBQxJVR+uZ14PfdWL6FSVscOHD5PZoWhwLyh2KCAwEQBBnyF/gkWCwqSFViwQ2OnxhJwn9o3iPjgRCADfLeSiMcM6TnoUJ7kjKGl46RAQMB4qppEfQmOT//jnH6VHLC6WFu2XnvdcOzt/3i45sJ8gi+fAUwGzKz0AIWKueGSEY8TnaH6BXOQjH/lIKmyE6KEQ8R+ghXA4vGkAO4wQ5P/ByMijHTh4gEpKuVwxHTw65LhkzcOru+KKKwhGvCYYOvAKEGbAPeFhoKMYaKFoiKIJKmSUxa8wIq4FvaA4lA5RXhbrKy/Bd9pTHQHWTZ4/6AMlJcsUwKNUhRhSbXdxfwmGDCQIMyz7s4vzTD2gfmDp/AIbv+Ds9OP3HrGffu8n9uhfeHSaTwYAoFvV2uYG9xbjmWurqzTkMC8oVXm33F0RCgFVA4DX2v6BtcK6Yk3wN96n14x0TIjWgO8VilUkQ+F63B/dDxFlWV1btWKhSI8QChaFmviPGgoYXPcdO2a7duy0L/3pF63c3uRWKhSNPe35z7CBiVG2F9a6gXagIwAGa4GxyVjEWPADkMF1NMDQ+tW5aLFHIYWANcD9AE6K2gDkZvbsstOhzwKMWIE5eAGyiu2RmCuehblLQWMc2JkxMTRia8srSfi51WJ++I477+SzDh46ZOVKmbTFekGpoeEMdAHWQl4TgBK1GGhiA3D94Ps/wDa53F8dACkFdIbet5xSNnHKFxgpAIjjNw6swTkDqvdgqBf5akSV2i2G3OGINOs168ce82bSnU6Gh/gVv+WIgNdAOzgJkC3IB+S7VEMEMUNHQjlmRArhnSPld9eddzISCbqCftAjiGyC93ANfhNUQyoP41BNheQSdIW+Vf1GCmZto1HN5xINk43VVPwoHM5keIa5nAYYnsjd4/swiEAj7BDAb3wHEcFWs2Vjo6NJPdDqGj3yn/zHjxldwhjOz85R54EvYIiieyUAvRuYykHCfEA7rLtSuOCpJG0z3gHoPmWE9dBr6UnxtyJn3pDtNgYBrPd6twA8x/oL3IvptxANwLM8uHpAj6MBiXeehNw1FsmmZCYOucs44aZVbNa4SFGcx2LdR4YGnxlV+Gcu//kHt0UcWTzepQfzQtlAycnjUT4EHiOUKzp4QfjY2W1xMQUYPBBMDEWBBVRIHmAGAwDCgbAlwAmMDuEBsQHw0zMzSSvRVosWosYm74KLkstZH86EhlDU6hQQnhwVKvNheYJJAVxoyXjbbbfZSB7HstZZmfzwmx7BU4KwpQtKFOPCoqoaGs/GuBGGhHKDEsI1SidAEHFf5JAhKBg/aAWP/I6776LnCUU2NDyUjLHZpGJBLh7AhnursxbuDdCHACHaAOH04W3MZWFxgdtbINgYAxQWQvQIY2KxVcSE8Quc5ZVJEPBdABcMGIAGnkEaFwr0Qr0VC7rJ41UIGOuE70ABYT137NxBIwZGDsLsGJMP/StMibmqkA78A5oePnbUhibGGImhUsHZ21DItTq9deTRobAwdxom6BCHfDKOV52eJtBL0cFAkbGJNUC4V3UdSpVgvABIfQ+KBsYXfhRulcDK2wS/EYhKpbRRUdIHfC1pQtObRE0A3KRxq80c8SW799BDrFUqLBJDGPYLn/+8TfSMU+/irPiXvOyltlIrs8ob46eBgt0S4+Np3hHjBXhgDMo9youGJ9WH1q/BM/DC770dhWlxXwALIxtIPdVr3LIEnsT8wD+Ym6JrWH/QBTIB+cPzxS8ENMtYaW2d4e3z8/OkJU7Eg15AFTdSUQAW8BUMUTwPv8HnMq7A/8i3o4gUtEMPcx5Gk82mdQL0AEMhHD1r7UW3Nj1LtDTGmfBoXLRvz156kpALpkJCZKKEdN7QILeKIV0FPoJuwOEo4DN1YMT6gxaUrVAkK4MeugWyoygF5sbTFJGKCpEIVJdjXUBDFAxjmy7WB0YlHBzcAw4H1nD+/DwNAUX9QCfQHOPGWmAM0kesF9ncpFcLHgHvongNW+oI6IEm5N8QclcEEPIFYIdegpOEy2HITsKgWE/24WNe0JuIJmDLI43hRpPzgs5DvQx2wiCFCT7DOFETUG3WO/Zhb4HVFiji3qwZmJri7yTUnlSXY5uxABFrJVD1ACxA9e8Js2SE+eiA532tv3BDnyWGAtrlJnVHTN+FaJ0Hc3//bp46yL0doGONlEP3oL51nwTQZaz450pfC+zl/dMYcz3dL/DQAehiIn9DCK6EFwsgq9U/SOdsA1jlzQtA9BpMqb9BHBBP1nmtDjjdsu5k2bABRwizIwQUN85PLSGGnpM9tsksk44/3mpLD6cPl7AXr/b/ZTO2CQs75JsU0vBE9IwiZhWdsBoAIAgx91+qcT72AGNUOAkJlr/644eTyLDljPdFEV+oHFVxg6aikNmW4b3VGoLzC5wAI0Hj1mJ7xsO6eetRoR/Nwc9Jlr9nGlmrnqH8d5KJdFapin4alw8b4XI9h3t80R8e/IPwdrVGbwnVx+xHHRp9qNAxSbtsKS/8ifmpCYOPNMUWtsbiw1a6l85xV95LAsO93QHMZOmrwpsKBWubTaIlGCv4AOuC3RXI7fLsZO4LztrUxIR97EMf5TbGkpW4V/u5L3uBrVRLvIcfn+iP91S45j2D1BPBQFGU00QrlISu3iOH3Cp/3k0ZYf6YO8EgeAn+Ou/xxHzDiAv4F15GqNdAqB1d7ljYCt4vFpKjZdvJaY7ecxQPoz0oZCBxLhNU4nqHgUCmIC+8N/ahwxvCbhfqBzRLajK6w+/rPqr4DvdI9UMI0ytcT/5KzqPq8DA9rbUWsU6QjkHYmXgaIoQd+iJsJdMZ2uSNsD9bleiYqQ+xSvErKqle3npfejF9HpoJQe8EDxGGT6gyozEFHuWZBljfsNVPW3/JmzhqF73KwbsKUWs9ww4iypVy1mGNKF9sbJPUnXg6eQ9Vu4Zi+dvirQQQU50a1szr4thrx/1Fh5g+fu0oHhcNmaNtbZJy83T1Ok/RLL3n55G8l7SOFX94Xet1kHDR6xOo8ApOx4sxyzXKgVHZTXfpO3AYPWZkLn/cQ9rav4vJy5LBb4VttwN0NDlgn6+w+V7KQ9609uJK0eA1PlNeBA1jUgb0VkfoDgQmgxfslbAGLwKCYaWQOMkA6h2KSQRzikOAiSNIfacfL7haBC+kfuEgoBIGGRZkZghXyPNJofEkuy6Aji06UEQSOj1LSifgV9pPOKw+lSkZNmzli2kkhSPaxxaemA0MJiZMgdadKJQKefACJVz6PnL7HSAZDI1U4bnXGkOqAHhqVdvyhTwVOdYaQIgcKDx2zBHKUHtsU2ENAEQjKFT+6t4SGI3b80tKWwlMMMLkyYn/9V1551656H6kQy5LDxeABcUMD4dnUwewQ8Ee8ql4jRPmELaE1w7PELsmbr/rThvbNZMcsRsOXvC/8SyF2eN5iC8GcHwj5CisD2RMSg5ydn8/UNTeAPYg7uftAV/PIp1w2l0AAMgA+FyAjnA58rXUE5AJhGaD8cy/W20eVISOdv65nFt4j7TFd8K507iXGkwB0Js4hImCv9VV0L+OjUA8hwAM+YTx4I0JR6xuBlRMS+3AEV/JQEz5LPACPfZcIieUW6QRkQPOJk1qMJ/Yg/QGVKzQ9RloBP2D+SYnZCatizVH1h74w0MC2BN8AdIYT9glgHoH7wwJ4CgDCuMzRJyMn3waQN2PD+97HJEnLnp6Y5XjZEHnVkOVDnAKekhjSR2+wOvSbTGIe90TOzmd127tQ98O0H2e3usv3UfjF8DGes87MzSMYOSHHWQgZRMGWZB9b9iJDjDo/Zi9fiA+hTRcKj9XPf6GNqwoTAiKwFfECoDxeewJ4YEQLlhouqmsIS2ivBkBuJhWRR1sx9lqJhalO0kGA2XHozAmMVS611I5jnab+SGfR0gBL1AkYRq3z95VhBI0ZdGG62NLS0qxG1HxVXiVEFh2SQrFhRxP6MYFQEcRTHI0bYbeRqpkMOdKjUJOwXMtLhk2C2MnAKppBLUoNEXQRCFCEY8vNXjux0NXntkDPu4l5or/jgGd501HrRc9c0vZdzPKFJVglykUUsGzA5OGzk1Jp6nkvPeUYcPaS6HQcwtVsrim0wLutJwVXfIKiKF814xFITbcH/zLtQr84wWSc0RaBAfcBKVHPg9KnD3VwRNtY1EmlDeKmJCiwfvIH/LQodXlZEtW6BKVFruEZyJ6tt0P6IKQOwwGzUm1FDIGLgbqBL5wWlO8hp6f/Nh0Xeo1AZBSQE9qJWCog9cvBui8DwA9eOgpKEZbmGS0wVhIz50WMIFu8BD97peQSo5plgJ5kFE9D8WxigZ4w8YDi6eN52P8rW22KgxLW9PKiUAbXoSSedgVTrBMDA8CaNAHAkEvc57OqYEQRxJQx4AaGr0v/UNvPHESuP9d+7zVHtV1AgWg6/ARATV4XnKktZVMU/0oGhA3NQn6SvyC3zJIY6NE9BUgeh0dzzeODsXA6kE0vo/n/3jt2KmtnehZRUSkczVfH3noxgcoiuvYZhB5254WXO8QDUjuj6haEkH1UY0Y2DW/bjoCutP/ZB7wC49qp0UyYSuShFlFCVJ4CklqkgJ0Abg8Gv9aeWAVe2iRudAIeVeTohLu01aEoIk+6EkYhDkiH84iJUJ+xtrM2/kqSy+U8d9khBAGUwFJEp5KSBKDOV57hoitL0QDAEIqqvCArha1AHB57QxDsj1iUrFPIK8mIMYcYfjNpv+ytOUZC9BdWJHjAaBvReM5D88Q3gPHZ7FwCNBTpRxyNLIEMV4PaB3fl4UYni+GFS29gvICk1qtUnYhn6YUD4EQ4+B6bTWsUOrFKxeAht+LqTF4gJOw+HCYrsPcUFRHg6LRSAujiHUhReT5XsYoAR9AXsgnRim8aaYOEp5IQ+65XJJKCE1kUByHPPV9x4/byPiYlbHtJVo/L6AXU4jktzbC/Ulhj9Ir2nfuoxUxwFE5UesnvRu8EvX0jWUiVmqI0MBYlVKEccUIAUChmGz7YyoqHPpEuRCooodEA33KHQEACg7UubahNbXmoPMmoAhySSVat+mlstANECkL1CuIDiXfj4GBaxp4Uw+IDVPwAGVOMhw8bl1PYz8cjsKgNiKIoX0oXqLKX961DE4/Xh+hiQ0OUA2AnjaScbLLiEgYSwwkpGn4zwbT0qcBqFNAD4WCnrgxjUiPqBOb1z/SF9utAcLtPmQdL6T36P2zUwM/ctji73uHLDYqlEO/WMjdG7ae9zUvNMZxNmL6eH2vmzEsowFLgDNTPJh7g178tx2gk87RhDPXP+2xLIrDh6z6dSFu3UiJfeUqRWR8BwwdA7qIiMEhZICQvgAd95TygaCWsO0DnnII1aAQQzk5H3KXHe2taXwHAnGBMIZJgqF9DiVhvs59mvLuBWBSYF6A4/t7GkKYYutOSigNWwWFRiWSbsGDQkWcuZVEJxygMy8XvBCMJ+3RHBQDLXzaA8n3LgboqkyXVestThlXYrpugBx78N5DpyKHQRG8Sdw7znfpnumaB8XJaA2K8bK5pNoW22Rw4E4o0PNRHw/SMPT0w+04iNBEYX0veD6F5AFd10ChdeNvPFPFZKqMx3u+aIe831ukDOBH4TnIEOYGrxwFQeyrjk6H2MlRrlDWuL+63WIbUAFWNy/GG1riHdE4yTUnOTwZlbjeA/rFc4gB1J1CjgE8De+6TmCSFc45HKBBQA/GK+hFQIf3EKIPCcAYa15iQFeVNhWd+F6CDuOWqZVk1VOjmcZeAuiq8vch75RH4sYboTt/ci/450mT2W48hGvYQCbaEtgBrMEhkEesMLQULdIw9Mphe4fjbQXqoAn4Z2sH84W5fA8osUMBkqgmSDyRephBJv22L31GeYee1a6lIJPS7wISRB2xzTDWhR5MkXKJ7VGvQy8e8k7y5zLILnCYAlZI/8Ygrvf982IZ0vPFx/431r1ZS2oAYh0eG0+eBl4m/Pg9f3r+86k8z7/YsgYelDxJD3u8iennr+XfkTGaedDTf/4CQNeAZTGmOe9QEe29NBUOYaBSPjGgpyH2sPlezAerHeFGedg41QZKD/dRiJlef/BOSbAg25oMFXrIqYqI6SSRFmgkDClCUimGLR0+nBqHOfQdMYv/7YVM0Qspcy5KUEBpJCPMSUrfCx29E+RSwoETbGlJQE8iBwRiwxaTJDgoi5rFdEiBoaAkspD9WL2H3g2wMUbvSXfz4HU/b+lznkxcZph6kaEmwBMT636xwDC0jbB02DeMOSB8CZ4ASKhfv7wxP/aUfiAVCqaCiSxLl0ZQyNV6weq2ljisBtuecA9vsIou9DDd+klhkP/CgSEYM673qSWBHaqVacygMG5qirsTqrUqm7RgZ4X4JlZmftye7qLjllLBgRFbJzZhrAB0KeVUG3f5gyDkCqA8HcUTqvzVc6VsvBGoKntFcxjmDdsIdR14xBtm5Ouw/uRl/DDnm/zmc5xRK/p06CakWto4mTx42OE23sAVfXnbAD1ppIe6BJGgTkjyylxFXTHvcHyufkgRNhnYmhKnEHL1MFxhwFKGQ5pNbWy7GXOez72ST8ElALG+61OTmhHSPSo0THRJUvdAJwLbVPuTlA4+k8zifRmPku1tAQ2nhV2MycJnXmf6ywWIseEi7PE6OuYfr7O1Zl5WJMMpfYLDsSU7WavjcKeLFMV5XvD32dKTiUEd//jv+ZqCGNDjbWt+Hrin6BDTR/wIWfM/meue+hiG3PFF35xDAC3FgNfqNCThpgJFoVvYx6j8Y5xD914dCKHn4ai9bDFP8KKC1LFxjaQQg4uJsJy8A1f4orwzQp4+h54qRhdGT4Rv64eLEXLUYuYYsLV4Yppu3h0LS0Ko0ytmD0ISFC0MLWrluoLhwmsA6NqSQyMniSQI0GHdAxSgDKAApQSx5Un59njRMTetY6wQZen5z72HLXooHcNxhDWRoqHg52HFJ0YYaODz0fTU3He8tSmFjjPgmVcu5K0RIhmKViAXSw+JE9laQ3i/PPVICjWspcBDgC6A8cYAbpWGtVCAl81dAOjib62dp6v3mFkUV68lofcA6PhNjz2TeK/qA49tSzR2UCBVLNBzRydD8na0F9WDe6zovXcA/gPnJHm8rSp3tSpV5GE7fQsQUpTFGwpeFrznFytl1QswbB+UJb6r2gNsKdOasIYkSvkohw5RlVGaGrQCAuTOQ46R6wivOm1/ifz5Vg6zI38d5F88pyI72ssBghJwS5jrgrkFGRWgbEvDEGqncRQ62vlx0HgIu1kA5jAgBeiUm3w2Ta9JXj0YdHtuh5xLs6W5+S0a4dksLiVqbFXzpw4SxpZPTq+UHqBs8BCspMNcqv9cHYk3ILrtLNL4YoOk21yQQ49bv3qg9voJf3vsoePndnZ4HSeQFibpdadBnAC69IM3/rwMeGPGGwzJ30lhn8cR/a3f3tEQ7RL9m/yXLtYzYzrFvOnHhu2I/nmZBzz50QR0/HhAl3WAmwmguwE6i8LC9z2gS3FKwXuAUPgdbWPRC92H3JF/hAUpQCfDuDyNlB+FMRynKgNbC+q3gGGR0gpQB+sikrcABVopw0bMIlCW4Cl5AiUtxecXX8zmPTwBOseKxQyKDoCuE6RID3kpOp+e4cGkeY5AnV4t+ngHg8cDpsbhQc4Dmwd0rY2Usu4jkPYevDfO8D6OxoWViL+xrh7QffpGNPPMCYWOM+2xL5eNixBRQdSmnVRKo0cBQ9Yh4gFQ4HwYvkYkpJUe2+gFG89SCFrg5kEa92DBJsacyaaAnubwQ4MJ0EV7hGUceB5Hjhj7kH0xKJ4NevCAzdARUXu7MadhtMtstZL2r4ND3EOtHQteMLcDkJT3ZKRm0GAmMZy88YW/QVOk0S4G6CzeDMaIoiupwekq772yES1ZIY/QbThPQTRiMW3YNx8btFKs4n8cqMJtZyHcTuNNvK9tiaFxByNUofg04QNsaU1C7jLYY+Mv9XBC7YzyvcT7NtIq3ATXsVND8i8d5nnXgxXuIR5P9sqHlEHo1obvwagBfbDG3ihHy2Z4vwXk0J2LKzrHnpl/rucBDyScG6J5yNuzij7L0DoNplArQYcKaa6wSwNFzdBfknmuF6I27sAVyZ2MMj1fzbykk2Pg0+vtDZQEzLzRKtzxOkc6zOsn8RVaxwow/Xd8JMcDdgzo6IYHIzGOIKZYEtJp6RjDlmfycU7b9baKbz3Y6h4+L+7pTAhodp60xu+7zo/YJSJ6+3uTJkE+OwD92psf2Y4Vtvc20UTBh8y1ABBatQjVgEVwCTbuG1eJa5Jk0ABc8MSYdwzhZa+cKRBRWX8i80lrQ3qJ2G/pqswxHli/KurzjBYLg7ciNTb/W1agXwjPILCQPPN75sTfcQ6T93bhgtTzdx5ouo0OIUgIV1A4ilQob8aQO8Ajinl5AfIGmcDIK16tZxzK9SDgoxNeUPA+O8tF1ruEDc9TAxEqt1B8lgpoiDpoXkl5U6JQdI0Y2isHz9hsbemiBx0KP9wnBjRPH0SXxBNeqMXTSin5OpFU2aKxCA5ucXlh0SqJAiWFnV4+vCzhfTTuiPnTv+b6R/lryQN+96CxTBdD1RusAlEpPtyfkSUU9IWaGT93ryDkbYvnJS9KuHZ9AAAgAElEQVSiIcAh3VMdxunXR7zm+SyVuVbbCkiZuF0rqXy6NMp28gsgx/ORcujQEYGPvPGo7azeMOF9Q2+D7UBHRlLsNZKmYZ92cpvg6bp96TIIBLQyJqi7gg5g0awznET7GMBjHiadwpZz0Uz3T2nYDgaF6zHgezqQr9wujnTddPMu2ybjcSBNmhpJjk+9UdRNr+q9BGs69+LHOno7+VAxXWI/be0K8vKxXVFparS6I2d9NCfR04lBz0ZHiKy5vvLST8Vikq7zMnMB8HbRQ4ksIqqZnPam+/E+btcQ+jpIH2KtUv2m3g7hC7pH5ponPoKALuCSYGuA6E4U58AFVOorrMIjgYf3eiXQWiQBAicdQlQAX21x08JI+eDZfoGkGBJmTJq5yJAQYdNcUPgsZhAv6B7QNWcv3KKLXzQpN1i29UbSKSkVqqhiWMp/O6b0YOmv8QKx3XdViOPTCbFiwmuf18Z9ZbApJK5naW30W+/7CIM+E62UPhHwdKwvihZDdzGNA8+O+aVD8UbbF2MDKaaL+Ab3jyMMnhZeyFLhQ8QxbPsQXUQbyQR++zCfL3ChAnCejPcUpOQ9//h5ik6+8YsHG43d01XA7JVqo4GQ4dbuBSklf42XKfEjAR38GwBd9+62Fim/+4LEABL09Fxa5QLAj/ocdPJHKzQ06exFf38KPQU718zHA66fezegTgEGitM3puqCmn4++l5KDzgUXQCt2/NjgNZrryu76Qq/HvHwEkOolUY4YlnB9d0MEq+r5HB5+fBj7cZPXcjUof9iPo/Bbus1PNytXTR+rWJ9u60OZG3G9oDuHb1u9FG9gHZVpesd6gwgH9pGS5lxndowXt8JTmOU7hBNPVhrXsl72NKYpLtT3eG8cwJ7NpM4p77+DI5e0JOKvuhZmauf8PAU0KXUvDeqoyg9MMuDVjhTN4uBVeArBY7PfXs9Fly4wYkg+J4UpxhSTNCxKAHQvcIR+AuEYgCIBcszW/w3XuM+XpGK6WSRw4Lqum8hTCZm0ng8EmKvLPwcPU3iv7sBeqwM4+Y+uLdPkfhojL7rvXV5mALObmsshoxBEXOCB49IjgdGzw8qOoqFwXu12xk6eB6qcJXD19j8VqNuCj1WOB1rGgwybVXzRVHeUEyVYi7xwqUIvLGC9yAjGI/4WJ/T4seBGKGoJTZaUwGNahBiBVutol3y1v57L7v+Hrq/DAStsZ7vjbgLgCM669rLCQ/ycLnxmEfjXRZSsMl40OWNd9sOIzrevwAUHaDHsisZUoQsBkau1/9PQPeD8LIJb1eA3o1mfkz++d3+3g5Q7w/QExp2hq29jkkBylVD+889v3STs/sD9O3Gp/elX7rr2SR2sd3a4R7x+sU8kHRJTObvdYiX6W7z0vUASowx7eanaFHYbYX7CNApI257M+4rPPOOjjfsPah73kkM0CTt4/GOXUUDeAO0WVsUIs64jljkjNC0nkhRUnjoUjIYYOyhC9BlSeoa3FzWfarcXAtAL9hSzri3mtRg0Oz65EPNUbVlt5D5xQDdM6+fk1/QGPC6KXwvnGquEytKvqZS2MrfxYyJ11KgHeN2ClIMux2gx1a7Hxv4Qft743mJYT2gy8DyuxC8h63PvaeregelRPCZz7Wqm6CUuhhbTK1e5DKMMC55UxQkt89XzO+BU9uGvAem6/BMnBOv62VQSMgEqKKNBy2th+blDSumbBoN/lfr4lhI8X3cD32yRS/PZ3qPR1W6gjE9R+/p+eIdr9jxXmzweB7DtfDQkUfEnDVv8Z14yoO5X2OMwUdpPA95xbkdAOF6AboHCc+j3XZZSE4F6NLFeo4fd2wQd4wxAHpcZa21wbXdACGdj8vbbwe4AqRu8itAj/exez7oJr/+WbFe6QY+np7+7wCFFzTW8dcozSaayDmRLKi18Hagd3+A3m1sfs3ixkad+ha6oNOYi+ks/vQY43lAgB7LhV7Hxk2sJwGaCqd3ROfCjivKacixc64ufYF7SxcKNyVrwjzvrWsNtvgfheCdOXTqc9eJD4CenFKYpJWoZ8MuLdwnaca11UMloxx6HNrTTT2ge+s+USZJy0kxSTeh1sRo6QQFLm+f1ohLBIkY2j6k5wksPEG4MMG7j58r5a/f2ykqKb4OIYm6BHhA92DE77g9qLFh4JXSdmB+wf3CQPz13Ywmfc4ismjbmlfEUmg+KoLPPaBj7cR0MdgIvAVuWmsP6L6SPc3vhL3QGDsOSvEeOp7vPXSvMLUeHjwFqJ6PPK1x4IYPg8sb7qawuhlvUGjiE9GOxmYAdBS0bSeUuB6ALmH2ilrvaWwC0k4PNTkx7WI/Ovegm8LCe/V6tQPQfcRFURGNQc/y8noxwMF84ghOPFYBeixDooXnLy+/CU2b4aSvrZCp5in90w1oUx4PCtY7+JINrf9FASFU+fuUWawrLia7UF2qIo91jcboUyox7TBHpRT9+np9djFA5fNxLoTr3OYNX8mT7uf5VPfVFkeNLZ6v97C78annn27ypWhgdx7fAvTYofHrpzWJx0b9hpSnD1PHXQOjzoB+nqRPwK/tPHSG2R2goyDXY543kERTry9UaOsNaQ/ojfqW/BP/XF946Pe0Q6KvswiYieehBoc7fuSho1OcBuCBUwym05YEPng/BeSwXQmL5i0Uvzi+0vmCBUHIPOxllqJXqDMGRC1wB4OHiXmhjxWCZ7gY7GJA76Y8mENxVeyeVklRXme3nngs3RSdv8YLgRbd00nHmPr3RAsBepzD9/OEEhegy0DyIXfRyyskzwcAFA9KooVnXl0vsML1GDdoB0CW4ef3actziL1mb+Hib3j4es/zlb7HTmXRPn+vhPRsD2reevb019xkCIEmeI4HF38NZcH1ssd1PuQuGomnZSDht6IAXnnHYBIrQQ9Wmv/GxprlcknURHIohYHxqIZBisWDqvjEy5pXnvjbV857Wum7yinGCtnPy/OW90gB6EmP860agJgfxTOxIub91WfCKfFYx8Qg0yF76qoYt1RVi9Tg4Xu6iz6UVTMey8ywZ+S5SdHHHnA8noumFLtEPDv0SQB0hNwlI3EkS/TupnPwHely0d3rDvwde9gxTypCt53e8/r6Qv2aAHqs6z3v+AhDvLbEJJ5jsEV/6dCYj7cbnwrQtPtIsqOe+3jNtr0htSRAl3Ma62xPH3zmI4B+/Mk6mdVrnX1SPKCnDZVUAK5iYWyTCzyKbeMdgC4PPQ7NiEFV5YuBytr0gI7rwJQSPDGWlDwUuxSNV3j08vK5FNDxGe4vxaPv+8iBX2gyQdjrKyLGiknPu5iijAE/Zjo/fjJQOFGNAsBW2Fs5dD++7Rio2/vdlI7udbGQobb4+KpIzzQCJoW1fYTFr6eEudtv76Hi3h7QNG7v4cZWqsAL39UhKPJ+ZRx6kJGRJT7yIW+tla6H9YotYgpT6X4eFPzfAtbUQGm12Wdd8/DpJl2D9zzdFJ2QYYdte6K5jyyIfyVHHvA8v94fP8ig0Hdij6BU2mAOHe9r/F6JQy4hU4pEaA31XMlyNw+Tyix0gos9P81Zh7t4HvZGmvfQvZKVhw5A1/hj3sE1PuXgwYb32iIk/9rOqIjlK9UTyoe6quJYhn3RoJ6fgjeOEe3pTcOwUu5+jbwH7EFf4/WAF4OD+DwG0dS4oXOVTUPusf4TD8Z6U7LlAT0em+YKmb3Yj0+5xbonXpML9XDneeB+nTyt9T3v1KVyE84j97jj+ez+IgwK+IuXdF9tEQYPgkd1HwAofpTiilOm8Vi98+Dnn/B/25roFOp+eEiXiuR40Fcz2VboDkDDe2n7Yxhz3kNXDl3KMvX+3IEmEmpfQIMx6LUmJ8CTAsRrMDSEUsUxUiz8Tk+R+47p6YYwp8KzUlCxJ+eVIbLXcXP6mKk1xlgZiLjdANMTXh66vFofTqGHDAvRKQSvzLoJQqxc/Hw8I15gvLibeYUED7Hb83UvFWXhfqKllLgPR3bQ1YV35CHrfj7nrXX2AO29UDxT641nokAOvzEmWa4yBKUEpQSkYNCYRbzhQ+ukTxYh70YapvIKUNd6j9ArMipPMxvo6+/wrnSN5sT98e6kOc1f91dvcu/Je8XuIzyaBz4XnTyQxt4VrsPhLBeMu6NILelUlRo5Yauc+Af0hUxpHURnyUMM2DEPesDvZvx6QPeAlEZQgkHkjTGtsffQFd3RZz7ScSEQJNyKHLZSErFcaf7eIPKg5a+PDWJvEMUe4tbYk25rPuSucfoolgCv27O30wXewPWAH+sT5dDVDDkG1BScIp7AfbQekkONLwZV8P/FfrpFEL3uurh+TYri/LPvjyZev3J+7rS2bvwZh/wvuH9oUqTceGqoIsweakwA6GlUMwC6MC2O9mntfMTaRxBFSwE6cuhe97J7athyjdw5dlEB49g9MxTZAnNU9a7zI0RDVrmLEWPCSvEIxHBdLHgCXim6mDHikF0HQaGQAyDi3nG+Uda9V0IdVnJo3iGFF3sRFHp3PGQM9ngtC9QLnFcg3ZgttQ5BYBRFuW5xfnwYT6zoNSYxpj8ezyt3hXRiD6HDog8nKmHBBdi4vzfAFHJXcZLqExRVwfOVx5Nwek8an+l+MrYU3sWztNPB5+ekMEA7AQruCSHAPbSe5XK5Y491rJDwfYxfChKvfT5ffQzikLvnJRgkSBvhv8bTURSYzTEPpWJNnT+sYjyNX9/1AIjxojmS98hiwwjXiD/1Wexlg4YyriRHilZprJ42ncYedmFseegpbwbvMw0VhsiSlJ6PmnkjKv7br6s32MVH7EYWwv2aqwd2b9x7MEwAu9WRQ/d00RzV2EdyJKDXtTr3QbSNDXd/T9HC64v46GRvSOBePiTeDVDRWItHoYbmLH69vRETK3rJvzeqpWs8SHiDRXRN50QjHaeldepl6Wv8BiB7msQ0jlMCijJpDJID6U5vOOrvWP/Gcuzp1gmoSWOfWH78/aRDY0NUtMqFTm3ddH+MVzFvUGeGinIVNqbrFACd+hS9FrRdTa3JXaFrfF8vQ15m8LdP38KYKW1u6UDQHD1ZxIPatsYtav54ZUQlgsONPi085yukfTKXPvZBbS2AmCxegIsBesxkMUPLw4iBntdlzKpuH7dXfFpAX3SlcabgGw408QTUeLyR4pWsrtV7scB4xhUwxd9JxxFC7trwL/ppfGLGeIHFNPjti95EZykSLL6vQo6VtarcYb1540c5czAGBFYKVx4ifus9XCOlJW8CQkxmD8dyClSUDlHYWesVKwm9L4NQDYgEjmJqX5/hQcrTW4Cu8WAMYnjuAUfaJoCV6Kp1w3VIGSgiIAFPrfZwTC8AHXPGuGBkYD5smBOERIedyLjR+7gORXF+7OJ/D94XAEG0DUypAK077ivDxXsY8XMSOiWALgPQpw00Fq0H6KGaAhni8dgkN378XkHHypbH3QYw6wDKELWSgeJ5d2t9k2OS4yp3f60HEBl44itFe7YDc/++eLSbrvBy6wG9mz709KJ/ycPgOjvN+WcICHSv2DlRSN7P2UcBt9NPeEbSAhd7+bscEBV4N/ZQve7B316/eINLPC5j3wNmDNjddHt8TTc+4+EoDtBFA2+QeHyJ+ZC8yiKyJIfu17sbyHZ7L+0q6g7xoWyEFsMEYR3nzPB2EiKXDosN1pi/pJdl3HWmLM1q1S39Ad6DPkkdlFCjRfD22+Uc7jFCxhayCQ0yhx5zfZKKDXtpY8GTchTBvPB64IqVpZRHDOie6AB09MJWL2ERg0QMXi+Uvl9IrzDVVcwDQHytD8PEwIzxe4HpZuXF3/e00rY1WfkSXg9oCll2KIJo25poru95QPdWvu6R0j0cLakTr0BzjMFvDYTC8MznFbq8do1R4TGfc8cz1eFNXpn3+kRvzz9+/vi+0i64rwwMeeveA43nJwWu9+MITuqhu17fMS2lkKQYOhQamTs57lQNIgDomB8AXuFIX9SHz8QnpEPot58amWGwGociWh6M/Tzxd+rthi2BuFaekniKyqvbOY0GD2fLQ48jJZJb0VJrLECPDeBYEXuFFdOWwOrGJJnXd/CMOAfbCSg67W2rStcrRPztUzLe4Nc4lfLy9PF0ig30DmNB7WBdl7FUMbr9/93BKMnhw3uL9yb7sVyMvn4ssf7VuL1OkS5OHSx6aQmgaz39GklXxeP3z9pufb2+j404D55ep3pax3zkwXTrbxiuyaE9nhbifU87jxsd44/OIxd/6Rrx+3b8IUD3OXSBeNrZL3Tq5HgCVirCFetnb9zgb1znI4gy6JLrktavmrsAXfrGp3Q7Nvf5rd4hh57y7RU3PrQj5O4BXAPynqP3APC5vEhcg7+l/KEMocilsL3CSxcvhNwF6LpGgE4PCK1VuyqypCrGHx/XTXhiZo6Z0Vug3jKOFUvMUBQ0t20tZkjNReDnv++ZW16wf952gO6FlUIGg6S3h+NguAZ7El2zAzHbdh4Ixqbn+/XxSkRK2TMmxiGA8MIVj48KH1sr6vW026C8cnjAyi/7NRJjxr9jZc7n5rJJysadthcrNI1BwOoVJdtEBEBXlAKAjr/Bx/rbh8PxXNGMXjHOY3etasWDUlLeM+sGiF7etO6ir5Tt9mDOzqUdjTW6yYr3ND09ZNBtp+xwrzhHGhtdaIepOSjSIBooauB5SyCTrEdyUMrFDrcQL4omnlfwHnKOHSAddWr0gBPLIL8XzorAc8RjGr+nW7c14LkKOP4yWn/vhXt9022cMp79d/xzxWviJ8kd5QM5VhxwFYw9b/zpub5K3fOknuEdlm401j1jeRRd/XfidfYGRSwPCS0QIUgA3es/r4flbHhs6DBeeDDKhd55N0CPsSCRnOQnbpvLyJEc3bDPm8ZCcDZjQI/lQuMF/WNA35L5pLFMDOhpXUNoYSwPPeXlAOhc4xjQr7zpYQy5e8b3nioI463WOFeEiUmQPaArBxjf2wsVj0t0+9D9QmrRvIUVg7FOBBLxNE6/cDGgxosqhomVsl+gWBGkAqcT0dxNYwvNC6eY2o/Bh7z0XXxHDOM/jxUM9ymiF3YAGR8aloLyQiVGknLCeDzN9J1YCek8e2/Y4W+MzSvcbmAi/og9YNxTHrenh+cBjEMC4YVC4+dpYeH43ZjP9FpjlOL0ighCi0MyeEhLaFEKYUJUCeNF22MpeYGtaKjXMaDHvNINHHRPzNXTHPf0hofA19MnBoUMW61d2DrVf8eDhWinqI3WOv4tOsUeSKz0/bY1eVb4ru7vjRM9g4qREUGcEQ44StRqzD/67gVyr0KmUEPSoVOi+3jj1PO9ZLFZT3jYA7qu88aqH5/GKQ8d/CP+9AaTB9hu84vlUePw66Wom97TXLku7bbVatWOxjKx/tEuAQ+oXoen+VpXBO2xQPozXhu/lrre87XG4b+vMWz9Tjx0r2tjXX5/gJ5H17Qo5B7rt1jn+9cCdEWa0rXV6XWwmEPzG8p8VC+1HR08oKcRFcebiaxgDS8EdO+h59Tr321NRGRaOXSmXXzI/WI5dL9AUj4SVC0iGE3MLCASUIgZuwkkCadTxZzH5++lhfdM2iG8YdtaN0bSdR7QY2WYAkOXw1+2YwLPlAy1h8MYPFN7gYiZuIOZQtGXn6fGpBy3PCQv5Cl4oSgtnJYkyx2f+X3n23l5uocMNjxXXqoPy+P7CJtu56F7I+VCgU0UN9ZUeXmAJK7D6+0AXeuJ39rH7r0/AQfPIcfhCKH9qvjEK2S/y0FAovXhPuZqjXlQKT7ce2RkhOPDwUQokvNKWnTGvPid+wm5x2Dj+URgvx0g4fPtFKLm2GptHR/aDYgktzGwelrEY/Lgfn8GsYrS/P1xPxnksbLuBMYE0H0OvZsB7B0KD9DoAcGjaqN95J6eqYLu4rnjOuwr5pGsrke3p2N8L3+/uLGMZE1zx+9ujVu8DhB/ehCKDbBuQE9ZYyExjpDdSll4Z8zf08/J3y8Fj+iAGI1R6+GNG621p7t4yDtGokcHzTrWYWvbWsyDF9O/fiw43EcGbQyuwiHPg143B8ZJdojEUWCAuOQvADpkwR/QIn0T85ifizdIvJ4XoCvkjs8YZUUr69Cwjcdz53Nhe/TWgVU+1fz/nEPv5jXHXkSqILsUh8TE7ABE11gG1/miHSkcryji8FDsoXuFHjPbdkK/nTKLhdobJenChG51HQULjhPFUH4umo/uFytcPRegDDpLIcTeAucaAB05dNFPgK7XnsnjceAa3FdRAIXnfDW7wDg23HT/GHC8ssDzVEgHrxc/6+vrBEidwiZF6pWEV0oe+D3NGAGCMRMA3UdaNC+9J8PBK1ryNSpW61CICaDr/mNjYwT01dXVtDree7R4tqJRGEOsOD3P+xz+/fGn50UpCcma1s4rWFyP1q+xh+4BoRugS468MRcrUNFCRVUysi5QiK5TJD7zER+taTdDL7l/0ifb9+Lu0A8hfeQjQ5o/DatWcqoiIjXdlCreU4TGy0+6Dgi3s7gs6cXv5yZ6K0LYbQ4qilOFtPjAe8D++FrdI9ZF3mHRNRqvB0XPA3wG9S3qEC48vjPWu930l59zzJuSS68HvbEV86ru5XnAOxkxfyWvk7D7BTzlLvZGkl8DzccDerc18vvkvaGaPkJHT7s8PmkRDmehfsPRsyFqCkCXXvc7FGL9rPt7vab1E12wDx2d4vQ+5gp9kspQaC2uKveUT4KHTj0Xe+iX/fxD0pC7COsVqkKR3kvRCUsxWEBEqSxCkY5CwfFi+uMWaaGGinf2rA1HIWKSibAn/XNTyy8UgqXbTfj51gHzfhsKPvIhe33mBYpziMJNXjkIsLopY6okVVNEx6LyTGduiwgLFrZBADxwDjgPVGiZ5drBOgwKBY0FwBwe0NVABukJ/NfZ6exDrEKqNtogJq14ldfTHvREdjKJJxvOQU6VrfoJwLPvKTKUU6lW0zA0wtLYGiHgJ0DgHkiXNFtpL2/dnxX/eSibZB/n5voG6TvQ20fGXVtb45qw4r1eN/RiZxOHEOIiD1nb6pnkfHgKJEADtApzxTU4B1570Hm+M5Qy+wIk5wNYIccKeKwftha1anU+h3PJ56zWSmoO8NwsQvsoXkH4vd2mhw6AX15eJs3U75l7PnEOO3YGZHOGo103a8m2taJlOQbmhK1t6E6A8ff0h05iOHcb/wP/8rz7EJlKG6QEryBVPGqcBA8iRCFAV553jffwrHCu+5ZnxN6LSeQg6EulZST8kBd1xqo2krPUJRNUiiF/qPfE+7H3l3yejIdbe1Dk4w61wL2qoegVY+Be2uAJ84nIf3O1zVphvARYHFcJfgiGFnRCHTIeaMAwP9YBzwqAwHXE2PG9oE/AB5vVSvK9wAtJhqKdnONOYyQUlCEFED5Lmlcm73P8oVMX3/MAwJB3LVGqNI6T7U34nVRJZ5Oz4nUQTDhdkrqBZ76H41+jc+dBUz7LQg0D1jmcZ473k85leZ7HncmiXWgrrSPp2FMfqvC9/qRhFk66BJjmeXznloaGyo0NwkQXJ6HhpLJ+K8WDGhbpam7fC7diOgzHjzbrW8/DGoG3Uh2Ie+YSJarDY4TxIfJZZ2OVZC2oU7TG4TxwnpZHoybRD7qORxpnszTI1csT49Ya6wz3TC6RQ61raqgEWVVKSTo56WyYOCoEdFe/sB2oS55FV+ESQu6sIYgOd9JWOspPrZrm+bsVxrHq3m9bu+LxD6erp0pN75FrIAh7Li4u2tTUFBXfyvIKGXnvnj22vLRkk5OTVKQgPoi7srZme/ddYmfOnbW+/n5eC8KCALVqlf295+fO26H9B2xpbt6mp6bs/PKijUyM26mzZ2xqZtqWFhZtbHSUggfhgNK4+5577JrrH2iz8+etf3iI5yAP9/bbwuwslTAULAqZcEY5njk6NppUEAcGJKHcUXtcmFoCGN448QyN9xUCkWUGQKKHhi5jmaRKGYLL7SOoes1lU9CV4qZl12hZXzaP0n77129/z4oQqLZZbX3TikODVHB1gEU40hMLjyreTC5vj3nC42ylWrLdlx6wk4tzVmrW+ZyRnn7LW8bWlldscmzc2rWGbayu2cjQsN32N39jPdZjFasSAJ/1nF+yYn+fnTxzmvSDAdBX7KGxVGsnSrMZBJrdkSDdjab1FopU1giXD42O2Mj4mP3szjvswP79lm226ckOjo3gpA4CHLsYtdoEOKs1bOn8vB3au8+W5hcS4UfdReh2hMZCO6ambWN+iWsNRVfPZ6yE7ZW9BZ43DuU9kuux+mbZ0Gim0mrY6ZUFu/SKy+382XM2mO+x8b5BO39u1iZnpm2tXrGF2qb1jQ5znzh4pLdhtrm0an09PdY7OGDnN1ethbm22tZXLNr68opdsnuPLc7N2/DQkPUPDVqpUibwq+gOSiDfzlgxk7UCSpFyWVtpVKyYy9twM2d//8WvUaEhCFyylj3tV26xJhRGq209lnwHvFJtNaw4MmgbtQqNGxoCAK9szmrlCnmIIFTI29zSgj3ooQ+x4yfus7XVNTuwb5+tLC7RwBnpG7RsvW0f//BHbLx3zNbqq3bLs26xnbt32dzygg2ODdt6tWy9Q/02vzBvU5OTNF4w/vL6RgKwfT22vLaW7Fdum83Pz9vBAwesUiqz+h+GF2RqZWXF9uzZQ0UGWd6xY4cdv++EDQ4PG8yYPPC23rKeTM7+4s++QKMG6n3TKvaK177Kzs7P2fDYKDv74Z5r4Jn+PquWN2x69w5bqmza3PIilfL08JjlKw3L1JusZ6hmWrbWrlumr2ibpZLtmJyy8sKKFdpZq1UaNjM5bavzi/bxD/2J7RiasprV7Fdf8XIrtRvWHuix0wtzNr5jmmmjyvomx9iu1BKl15OxweFBmz11xqbHJ6xZqVlPvsDdGL39fTQKS9UK+QHvlTY2bbB/wMaGhm1xYd6KPUV6VRn0M2D4Pm+FXMHylrVPv+9TVreq9Rmas7TtBS/7ZSu367bn4IW/rKsAACAASURBVD6bXZxn2+g+9mJHP4xepnj6+we4NxlrtbSwZP19/QTwwb4BW15Ysj/94CetaU2rVMp261t/3zYaG9bINW2zUraBkWGeXgmdNdjXTz0AwwgyjrWFMQ2+4jXZjFVqNesv9lu5XKEOh4Fdb9RscGjIFhbnbXx8PAAgjmhNtoiBf5K/E+dis5UYwflWm/psdWHBJicnLN9btNXyprX6CuTzDLbWgiOaZsPFfmuVataX77V3/8H/B3Pe8pazX/+NX6dTUejrsdPnz9mOS3bb4vqqDY+NWLmyST0wkO+xXKNJXTAyNmrL1bKdX1y0g/v2G/cbNFvUU+OTE3b63FnLMYKXs1q9Rn023D9APVzbLBu8e+iSbH5rZxD0E2RU/4v55Phu2sj+PPJQlKjtbXH0QsZvvG2w07mFw9fuSBsx7B4OfOJOoHq946x0Gd8M2YcanDQFiW3Gl990gza5pZaXt8ShQGfPnbNdu3bZ+fPnbWZ6xiYnJijUp0+dsomxcSrp1fU1G50YtyrOVy7kbH5p0fbs3WsnTp204eFhhjCHBodsYX6eXlJPsYfKeGpwhMpiaGLMZhfm7dKrrrDb77iDzxgCc69vEBz60GWsULCRyXE7duqEleo1Gx0ZMStXrby+TmJD2Hv7em1qepqKA6DLhiIhROF74yaWXOJlxh66B3TlbrWgtHBDERUAnVXWrRbHCOuTh1WAKTJtAiRAA68JkM229VnOspW6/fB/f58CYJWmWbVmNtAP8xUhBQJjs1JNLGLkaTOJR3rTU59kG9kmQaQwOsjFHswVrV2tJ4aPZezciVN2zZVX2Te++nUK3fLGso0OjtmNT32CbVTLpB+8RwDv8NCwVTc2E0A3gHoC6IywWMYKmaxV1jZsZnzSyhubpOX41CTXducle+zM6TM2PTKWFDj1Fu3wfcds36UHbaO0ye/DK25slKk8907vtHOnTtsPvvcDy1neEFN52E0PJ7hCuH70v75PwHvC02625VrZ5polywz22uDIsK0tLFluo2r7ZnbReGjkMzZ+YI/96Cc/pqEwlC3a3NETdt3V19o9x45Y/9SYVQYKttmqswoaQNNbadrU0KgdP3LUpnbvtJVW1ayYt0GkAuoNO7Bnr/3Ld79nBy7ZZzNT0wTQdi5rhYE+Wvg8xAGA3jIrANQta+1cxlZaNQLxRCNv3/qLrxmSHwD0dWvZU150i+UHAVoVy1UbVCS0znMZqxYyVm4mgNmAUVlv2HDfgNVLlaRuoJ0YWT1DA3bP0SME6Qc84AF29PC9NKIGij1WW6/Y33z2r/jMlc1lGx8YI6//0oufY0sbqzY0NWYbzarl+4pck77eHvJgFsDTaFpPb5/VCznbqFZseXHJLtm71w4ePGhf+sIX7frrrjMos3PnzhG8YZifOHnCJiYmGL04evSoXXb5Fba8tk6DJN9oW6HRtt521v7ys18MZxBmDPsuXvyal9r86rIVcTIewuxQsOWKDfX3W6W0ZsXBPluolyzf30ujGPdpLW0Q2AGiVRB+bMDa/UVbWFok0BfKDRvM91q92rKR/iH74sf+nHTA6RAMs+d77HmveLEtt6rWPz1up+bOWW9fH+cPfnzoNQ+0f/qn79rY7gk7N3fObnz0Y2xzedXmz5wj7+7evZvPgiyubW4Q1IdHR2x0aNgWzs9brVS2nTtmCIAwTnPFojWaiJgVLAcZb2bsM+//FI3teqtqa+urduvb32r1XNtOzp8z683b/v377O6f/cwefN11Njs7Zz3FXurJ9fUNmzs3Z9dfd70tLy7b0vyiTY6M2yc+8HHcmWoC/8utsv32ra+30/Nn7OrrH2h3H7mX+gigWC2Vbe+OXaTV6ftO2O4dO214ZITAD2NiatdOKxSKVtmsWC6Tp/GKqFu+gMhTgTpgc3MjiTTQ00fkz2iwysuGblsLhxONFHuttr5he6an7ezZ01Zp1a0O53uw11rFnOWxDbTasNHeITv8kzvsmv2X2R+97Q9tIDscZtO21dKKveOdf2grG2s2OjNhK5UNq8JyzWetUi3T+RkfGLSeVsZaaMiSz9tCtWQzu3fb2tKybSyv2sjAII3TjXKJuqVUr1KHIOq4srREHTPSN2C9WayM2UYN99kqQoZ8eoD0NSQXAHqzRWO+Wx8CYahPAwjM04gXoqpo/xp2auD+2q3ESIzb8qY0WQegA8BD0bpqzwjofICa5EfFEZg0PQYzKhp6wJUKPeLeYo+VNjYI2EMjI3bv0SMkHpQ+vMDJ6Skrlcv8DjzzSrnCyfcUi9aLHsiNpg339FmtWrP1SskKfb0UntHxRJBpDff20duE5b64vETQB5jA04Q3MdLbZ/3wunp7bWFxkeAHoF3f2KA3x8rvoF7UeYchlgDoCOP4kFRH6NHlgOlZIuQaATr30YMloewRCsP2F4SE5fEmMcALAP3fvvPPQTiStAIAm55tDn4N/oWoSbNpK6ur9IoR4Hno4x9tNtBrQzMTdsfdd1lPNm97du6yxfPztmt6xiaGR+2eO++yH33v31Jj8HFPupEhaNAXDJ7rKdKCPnrkqO2ZmuF1MEAaiDZkkmgF170FARqyVrVOr3D//v1kvsXVFRsaH7X58/M2WOjh+m8il1vI2cLaCrdy1SpV6y/2WH+uaJlaw2obJfvuN/7BGtYgoN977qjt33mIwL7RWLUd+RHO+bE3P87a/T22aFUrjg5ZpVa1VqVmA42MTQwMM0I0t7Jka5mGjU5N2MbSimXKdds9PG5zp8/a3gP77Pj8OctPj9pyZdN6enutsrpuY5keGlPjo6P0HBrBc2jV6zY5Omr3HT5CMO/J5e383HlGmNbLJVrwUFwCdHg89NLbGYaJ1wKgj9dz9u0vy0PP2Jo17Sm/fAsNAijAwWyBgF4pl62Vz9pCddOyvUXyLU7LwmcAdEQzECEA8MHwAj0vvfIKyhNkCHx2yc7dtjK/YLf9+V/zqj7rsSc++fH299/4O4NviO8+/+W/bKVWzWrZlrULWSv0wHCoUeYapXKSIigUrNRqWP/wMKM18AbvuvNOu/aaa2xhYYHAiKjcfffdRyOZxkg76a8OWRsdG7dGq01DsgA7FIZTO0sPnR4c+MrMnvuyF1q13aSRojRcvVplZKQXqZFizs5sLNN4QToD92gurtuO0XGmPZbLm5adGLK+ydEkPF+p2WgOnprZ8OCofeg9H7B+K1irWbXfes1r7X3vf7/li722ZlV75Zt+284sz1uuv5d66JJdu23hzKw1N8o2PDRoFasZwq4Avv5CD9cfxjkiETBA0PhqaGzUFpaXbGR0xBbmF2z3zp22trJqgwN9tlFap6dUxK4NZgUKlm0jMtWyT7//k1arl22oMEDv9uW/8Qpr9+RstbppPSMDjJoc2nuJnT5x0oaGh3B8JIswZ6Z30Pn58X/8xKYnp6yv0Gt/8u4P2WZ1w0Z6hu15L3iOfeZTf2p9/X1Ws7q97q2vt4XVZfJLqVa1S/ZdQnkFnw4Uemygp9dWlpZtdGzMjp28z3bu3WPLm+sE9HatZUMDQwRwpAfHpybsrnvusssuu4xeOiKYTO+kYA49l2zqauP9vj4bGR6xO3/0Y9uNSC0MteEBO37mhF394OvszhNHbWrPLltaW7eVxRXbv2OPZast+/Db38coBozf1/7Wb9hH3vdh8teZhbP25rfdavsuO2j/dvuPbWL3jNXRPCmXpJfgwOTqgUfAT8ODdJzmz56j7sMiwPmcW5in01K3Nj1+thdvNOmkYJ1h2CEC1ci0DMvla1XSXHVo+Rx76Ko9QVSW0ctoH71PSfhdCkpzpgYDMDcknWQscC86MCvsYd9KpYXGMUrNqveGA3RucWTIPVglsbcKoSyXynbF5ZfbvffeS4Ij7DY4MMD34W0jzAvhRzgNHiPCVBBcADP2SOPmCIGMDA/bxvqGTYyPW2lzk1buA66+xs4cP0EFgVDpidOnrG9wwBaXlugVkODVmi0tLlohX7CZHTMsgjo7N8tQ2MzMjJ0+ccKwdQHgjbB/T28Px7G8ssLP8eyQ6EjyXO4sWbatzOVTQNcWDg/qqeXjAJ1hUhxIUyyyMQ5zu/BSkENjd592CuhJp3FgXaeH/u//8C80M9YqJRvoHbKT509TaRYTv52KGsq3P49grVm91bDZxQUbm9phl99wLeJoNrNrJ+d9589ut6uvuNI219bt5LHjduynR6xhdStawa5+yDV28NJDdvb8HEO4xYE+qzYbNIywrgA7iCe8RgAUwIsMiRRCMwkVIwIwNjximxubDD8jNXL05H0E8sFiry0tLVFB7L/8UlstbTCs11Mo0nNdm19iyLtZrdnff/0bVrQee9ItT+Y6n19atL+57es2ZP2GkrlHPeoGhgLhYS+2qza7vswoxf4du625tM5UBdIwC+ur9LCn9+yisVGot2yqdxAl/+Sh0T07+P1mMceQ+1jfoPVVW1ZdXmdUZ3ZpwQoTw9Yu5Gx8eNjOnzlr115xlR2+8y7m+rG+MEzvO33KxmamEkAPBSiw6wnolmXIcbVZZQh3rJa1b//l1xiSbGWytmoNe+oLn8UwMgB6onfQhnr6KDO5vh5bb9etODTAIsH+3l4rZnLWly/aAjw17CooFmiAIVyJSAFoisgW6Hj2xCn7l//1PeuxvPVY0V744uczxIp0wh+/973Wk++lcr/plputd3TQqu2GjU+OW3mzZDm0O87kuLZQHCMz03b73XfaoQMH7fTp06Tv2Miozc3N2eTUFIFtfWPdNjY3bceunba8uspQ8YGDB+3wkSPW1z/YCeiWhNxZqGcZK1vdnvn8Z1vf8KCVa0nXQkQl6hUYJ6itKFqhv8dmy2uMWNQqFds5OmHZtYq1S1UqZ6ZQmmWG0EFz8OOe4QlrlWv2uY9/wdZrazZZHLEXvOA55Dmk3L70F18xlAuuW92e++svYkqI+fBGywaKvVZAqmhlxYYnh214eMiO3n3YNlfX7MbH/rz9+Ef/QQ8dXbtW1tesXK/ZVddeY7ffeQc7D25ubNiVl19hd9xxu83snCI98kXs2kCjnTwBPVs3+8wHPkkPfWMD4N9vL335r9EzX6uWrDDcT11UXd/giW081ZC1QABPAHuZ0VCE73/vd37XerJF67WiveRXf8WmJ6YYGf393/s9q1vDqla3//bRP7YTZ07TAMG63XfsmPXkCrY2v2jXXfsAW15YpH4s9PfazO5ddmr2LMP85bWSzUzNMJJ6/YOvt8NH7rWBoQE6T0gnqAqfJR+IrgQ5SBK7GavUERnM2u6JKaY+D+67xO49ctj6RwasgWDlQK+dW1ywXLHHJsYm7PzJc/anH/yYDVu/VRsVe+9730ds2b1rl735zb9nQz0wZs1+6VefZ/uvOGTnlucZCYMDWS2VrC+TZdRvanCYoXR46Iie7JiYst0zO6gL8QNjDEBfHOqnnoHeGh8dYzoFaRXoVm43ZKu/xPe5mDetmgoVPEpHAtDTGhh3QJCMABVl+u8pnA/vHDKCseFzeeT+/As5kN08dBYMxoB+9c2PooeeVP0mzQqSpUq2h4KQx48ds71791q5VLLTp07Tgj98+LBd/8DrCCJQgGMT47a8tkphAthedc3V9v1/+Wc7dOmlBPyV5WWbmpwiOMN7Q/717KnTNtI/yDD14soygRChRVipAAlEBOAhwDOpVqp2bm7WHvDAB9qRY0dpUQ4ND1s707ZSKdkKhXzr4NCgDQwO0quF1UPCJpULSfFBKEZiCD0Aum8MERMO96XlEwAdn6d7m6GYEG5DUVTIOXMrCaoVrUWlCutyO0Bn0ZflbKW9ab/+ilfYvUcSowlWJpT7WP+gff2rf231csVGhkbI6POlFXvui3/Zzq+t2NL6KpkAecbxkVGG2WBYwMhCjQKABKHS2fNzlinkbb28ab3IDdcqBCzk7uDtkE4oIinkkoIyFO3B80IXo2rDLtt3gMoOYVYUsT3wwQ+yH/zbD22gv9/GB4eZ+2O4tK+HShkGF/KwiBoATOGpry2tkAd27tplZ2bPMULQM9DP0BgApjy3ZHtndpK55zfXbKNoduCqy21+YcH6s3nrKTWsXa7Z+tqazezdbYO7puw73/8nu+ryK+y+u++1B+6/zPZM77Af/ujfLTfUZ+W+HD38s2fP2tWHLrOFe0/YRP9Qkrrp76VBgMK7HArRGg0rr23QO6OAZjJ27vyc3fBzj7K7jt5rLcYak4Ib0BdhO1j6kJT1eoXgPlrN2De/8tcMybeyAPSmPeWFt3CsG2vrtnTqrO2amGb6anRygrnd+fUV8jA89Ea5yvqHydExGlMwFJH+QDQB0RmMZ2hw0C4/eKmdPHrMdk3N2OLsPJVpq96k4Ts8MGjLS4u2d98+eh7z68s2ODlqy+ur1tvfy5QZnnHloUPWrtQpI1VrMRqB/Pzc7Cx5BikwhNYB+KdOn7Yn3PxEO332rM0vLtAQg8GO8HO1VrdSqUJPK99MQu497ax9+c+TkDsSN/DQb3nJcyzbU6CMw0iH8YA0RKtRt3a9aotry9a/Y9L6R4etiULJZsZGrWBLZ2bpoaNuZL5RslZvgfwHb3o832eV1U1rNJAvHrBGqWI7J6ft2L1H7IorrmBk4/zaMmsVatk20wowfqcnJu3u2++gkYkIwer6su3YMWMjg0OsQzlz+rRdfdVVlPHTZ84w2gjAQJppYmqSUQ2MAbpmYmLcVlYXk+KoXN7qALds3vCv0Mzan33gU1Zge9MawfVFL/0VKzWqtvPAXlsur9va+jrlB+FsGE3DI6OMfFx11VV2+PC99NLbMLzKVRsbHmVxJyLQe3fvsX/6h3+0A4f22+j0qB07ddzWypu277JDNEDg0ExNTFijUrOJwWGmmagfYMBNjtuZuVlGtxDaHx8YZYQUeuLw0XttbHLcZnbOMMqzvrm+1TwL3jALf5MUJeuu2llrVFuWbZrthPFXLtvJ+47b8OiwzezZyToOGNWIAC2trrLWodDK2WCh11ZmF6y30GOzc+eZ5gEWjI+PWblcon5CtHCtumnTe3fZZrXEQtzN1VWm3corq9Yf0gSN3gLz5DCyVxeWbGp8IkkB5nOM+vaODNnyxhodBbyPFC5AfWxgiHq92qgRQxTK9oVt0v0KdWqni3AFcgq9r/qztJjVVRnKQ/eArl03DeDt/yOgayzpzo8Y0K950s+1BWhNFCWFqm+EVAB4AGMI9sH9BwhcEPT58+ftu9/6Lr1AhNzHB8fs3NKcjY2P23Nf+Hwy+/rmhq1trBOkYdVCUfzdV7/B7zSadRvI9dvDf+4Gen7f/ttvsdBDNZLI+z7zmc+0/oEBW1hcYD78H//xH2m9Lawt2PjwBEM+1z/iQVazJsOJO3fupGe/urZqE6FID94PW0ei53fo7Ob3jfO0JFR5uk5P2ibhLTaGoEOYnlsLUCcAYwD5T1jn2J8I75zVqEnjfChjeLyo8twu5A5AWLYqC9ye9UvPpoJFwSDyi1BQ8I6R9/38n/25TU1MUchK7Zo95gk3Wba/xxZWlhkxQQpj9uw5hmN/8O1/tqpVqDgHC4Ok010n77HXveH1LPBCyB3WK0L7s7OzSZgKYZx8UizDv5EvRj6w2Wax2eK5ORpesKI/+fFP2/G5E7ZnZp+V2yUq14HigD39eb9odx8/yuKjXXt221133mX79+xlDv6Ln/u87RhKQrYLpSV78tOfSlCDBQ1hnD152u767r/b2tqSjQ2P07N6xC8+3lbKm6RHc7Ni//w337RBKyKbbYubq/bsX30R6y7+7COfsT7L2/y5k7Zrctp6Cr32zF95ri21q3bi/Dnbf+AAAf8hh660lXPnybszl+yxz3/1r6xqDRuyPiu11uz5z34OC2a++rm/5DjPby5acaDfnvbsZzJEDoMHSgXhRuxMgBjD+IABU2xlbLhq9s2//GvSDdcC0J/2omfbvSfvs5nJKbtq7wH76Ps+aL2ZHhpmx1bO2Dve/V9ppDK8a1kC0h+94w9sZmg62XtqZs94ybOSUGqlzJA4coVYl95cwSZGx+1Ln/1SskuA19etxwr20Ec9lGHiK6+7xg6fOGaVZo3FjBg70jK3vun3bLp3nDKH2omb/9OTGEH7n5/7q9TbSAA5Y69/2xvs6PHjVuzvpfGKCBnytGdnz9mBg4dsbXWDtEDIPddoJYD+3wXoOStZ1Z75nGdZ38gQ0x8o9nrj699gUwMTNIxQvfHGt73J7lucs8161Qq5nO0em7I/+O032b6xnVyLEsLK77zVbj92L/PDE0Mj1ltrM3plmZytrazZe9/9Hts5NmP1ZpXpuoH+YfvPr34ZDS5EWQDIq2trtmtmB4szd05N20f/24cZ8Cy3N2lEvfKVr6QD8Z53vsdqrar1ZfutEfTSH7zvnXbX4Xs4dxhYP/jh/7EHPfg6Q8kMd2JksOe8wXx0MVsgcH32A5+yRq3MtYLif84Ln2tDE6P2O295s81M7uIaI+//kl9/MXUdinjBY3ffc5gFaUiDDvYPEtQ/+J4PWLlWsqHigNUaFRaUIW4EWX/Vb77Gdh/YZ6fOnaUHjmhKf0+vzc/O2ac/9gmm5eDd43nP+c/PZwrnJS//Nds7tofRFWgufPbO9/+RnT53xkrVMg239dKGDQwNhqJQ7INODtRRzRHqBD75bkQhsnb0xGG7fN+l9p73v8ve8JtvYNQAd0YNxcvf+F9sYnLKVpZWrGh5a1calm+afeJDH08r0MG/1WbFXvOaV1uht8d2XrKbBZ3nVxYJzMVigcWQv/2q19rOfvAO0jkN+823/C4jP+96xx/aWHHYltcXbWJogsb2i1/9UtuoV613eJAR4M1yyeYQmh8ds+mxCRZ0Zwto39zpnXtP3efC5UUrdA7Hh4W/0bZBgS59s9CO21e4C4zloWtnE+4fh9xZ1B3wSZiURtS7eegA9MQ7bxoAnQVe2psZRoaqzo31dd4YofJTR05aqVHiZPpzvXbs5DE7cMlBK7eqDBs95GEPZQHGjp077TxyGZubLPz52Q9/mu48xDNuuvlG+843v2PHTx6zSy85aA0UMbHyus/Wyxv24Ic91O66/W4uDhhuo7ZhQ8XBZP8qik2sZb9wy1PtJ3f+zKanp+mZn0cF/MAA/4s4HtAxAFW9dwN0LYYWVfkQ5TjwWieMAdAh4Ny2g60mNGDDSTj5LAtqKsgtb1MUh9BBFe0PzeznnvRYWuzTM9OMYAAYBnuQ/92wH/zj91l8k88XbbW+aY++6XE2NDWeRCIWl2x9ZZWGyw//4V+TQrjNJZsYGE+3OyDsD669+ZYnUej3HzxAzxj04f5rtx2OhYMh3A6vC+HPZqlqc2fO2ve+9z2mUsZHJm29Xbb+DKA0+cEc8P/pL/pFO3rsGPPth++6m9791//qaxxXwQpWtpr92n95uf30rjvppeN+Y/1D9qO//x6FtNQoWy7fZw944iNs96H9zFUun52zw9/9kRVD+Qyec/Nzn2Ef+fQnbXhg2LLtlk1m+q1a3rS+vn6qkj0PvoI5vJMnT9qh3ZfY2TvvtasOXGpf/uKXYe5YiaPOW8Mq1k81Y/aYGx9t3/nWt62Qx5NynM/Nz3mqNfMZgjr6rDJfhgLI0A4SnepQpANA//sv/09GN2AYrVvbnvqiZzFPjoJFVG1/9QtfomJNDLmSPfuFz2eUAjUp8JwB1N/48m0h5WKk1c3PeIpN7Zix1Y115t8P7rnEzp85Z9/8yt9atY3CyRzpihQNc9lh4xCMgUc/8TE2c8kuGhjIE0LGEdr/3Cc+az2WsyY3PGXsNW96rf3xu97LFM1yeYlRn+HCMPlnfnPB3vCm37H55UWb3DFDTxC1BfAEx8cn6KUJ0LONlvVazr702STkDp7DOJ73shdapRmOgcxk7dMf+xTz/oARQPrTX/AMy48PWzuf5fn0uUrDPvPHH7aRXB9pUbaGPe9Vv2b1QsZGRkdZlHjmriN2aO9+e8vb3m6TQ1NJ4ZbTpKzNaJaYSnrla17NNYFxePTeI3bo4EFGs/7w7W+3nUMTNr8yZ1Oj0/YrL3+x/dknPmtVSmUoDCVtzU4tnrHXvfH1tufAfrvj8N12+TVX2cbmhjVqpVCEl7d6DTty8pZv5yzfyNhnP/ip/8vYd4BJVWVb78qxc5NzlDE7jgHTmLOYIwpGUBFUMKAgioqiMCBgQERRHCMmjJhzmvEZZp4ZCZKazl1dqbuqq/5vrXP27Usb/td+ft10V9W995x9dlx7bRbQIJ8A+0Fxwzlj5k6K5jqFokS9MM4eXh/jkGHUK5Blq62VB+5bKm25NikJxPmM6zaulSF9B/FZt9bXsF4dDoalLt0kF1w8jmA3oL8RlaOLaPa0WykR6zetY8nkmuuvk6kzpktZpJLP2JpslG7xamlpa2W0OnPWzRItjctPa1bL9jvtwMwQ9YMdUwolp5irQMErD82GQTfkLnAw1tesl749+zL4SElGrrzmKundry+xByWxUmaVls5fQllN51Kmjg85LOYl4jGz1yHXl0+5UpqSLdJrYH9mq4B/KI3FZM4Nt9mOEeCUcjLt9psZrFQGSiWVTUh5uJRr05JtlUi4RKbPvVnWb9nEUmMkFiX4E+VPOO/IGLJtVtvibNub2yCr/tcMLc4GbAET2Gjb7YLBcndLUS/attDfa2mDy4wo/c9Accrj8X8BxTGT/Jcj9mWETk/ARuimFdBE6FAC5aVlsnnTJhmx3Qh5ccVKaS+2MdLA6+ARh3whSWRaJRYp4bamOzIy+uyzCZJDOhgXqq6skuefe07CfqgNvyTSCSmNlrIGZJo8uEIS8KAG1mZ7pgOS7oDXHkLjFe8JEQgRnmm0eMSlqZiWk888Tb7++mum9wH5R4ZAe/a4kK4I3UG8W+pEdw3dvWhq0LWurt6ZbhLTr4EAa1am/9K0J6lB9wT9THO7DToUHlJFQLn/6+2PGFml8m0SeSOgyQAAIABJREFU8Idl5MH7SqatjS17QHKD8ARe9sdvvs/nbcuj/hiUUaefxDYcpI2BOi8NhKUkHJVXnjOGoCXVLOWxckkDNYyZ8wALAWzSuEV6VPaS0847g+0cqNGipohWFwKwQNLBVogOGnRvrsA0ajBflMpYqbz8wkoJeM1n1SUbpTReSYUEMBI9RvHK5tZaqSrpLgccc6ABWQGMU1sv//nsa8nkUhINxKjgdxi5i1R0r5YsAEdlpbJh9VpZ+69vJdnaJCUlpZKVDhlz+SXyP9/+h7X4vwwYLEvvvEt6l1ZJOpWUcCwuWzLNEouU835gjINUCH6iuYPRmKRE5Mgzj+O9AWQVynbI6y+8LL9u+FV69etPgw7IDOJaGPT6xhrpU9lTy2mSzKOtJSJHnXk80bowDNoSBCXsEE8EAxJEK06byGtPP0+9BgWYFJFjxpxMUB3qup5Um7z57CssxMDQoSt+1JiT6ZRCBkNeH1s433v5bbY6GTPpk+PPOdlBLiPlCnT1Oy+8IbUNW6RXVS9+WlayEpaABAWsUiaK8nkCXOvDTjqSe8y57ah5JlPy8pMruWY4p+3eDol4EIkagpqwGKVa31ov1SXVXN/19Rtk9j/myM/r1jDShkGPoW0Uvl+uwBMJWSHmouiVp7YBxRXlrHHnEKwVjUXprK548EmaAKwF3nvMGaOkalBf2dJQZ7AXuaKsXPKYSL7d8AOIV064aLS0+8x0RpSiBlb2kFtnzJSANyKpfJqyH/VHrdHMI+ntBAJo27z+hmksvyDyhZJESe+55SvoXsGxqE82SVm8wnkPjIzNuUkmn5GIP8r1vOiqS6Up3cpUbnOiScpKomRrC6KGnjetev6CVzxtBXlo4RIadGRfGupqmbKHMW9qS0gkBEBeVuISlXR7ilkuGPxxEy9my9WPP/7IMuf8Oxbw2bIdGUb50J6t6YSURdEuyMZ5/gesAopBV864mlkflF+QNVw09y5iLQxIEdKBPgDITJ6fBdc1lWkVfzAoQbSGSodMnj6F/fsFoNQtPwCvYmmG1eAF8z55ePYSOpEwrl6Pj8+EtYdOwfWuvGGybN1aKyOGj5Ctm2vk/nn3M8MQ43rCpaRGtgBhkVwRff1scJOrb5oqzdDzJXEzF8Tjlfk332k6TDTAKWYk4EG3UVrivojk823MXmQLKCUGpUUycueCefL1t/8r/QYOYOaypamZugmZzTza1uy0Qk2L0xS5Wpk1Q6vsnU4pt1DkGnfl8tfXa7/676Xz+RnWoEP3avStKHf8HcGW1tPdtsldV/9NDX34oXtz7AvfYIkt8G8ll0BkDe8SpBv//eI/aAphjQgC8re9dpdYJEoQD1o83n7nHSkvqZB0IUvlv/9BB/DwoG6Jg/yvjz6nwty4ZYP069VPahq2ynEnn8iHKQmG5ZnHn5Se1d2pFOH9RuJxqtwd99iFNREcdrQWhXEHqDtl0+KJRGXHfXdlWh+IerRcwMPF/511BkP8oOLvjtABtnPXQNwIR91YTbe7ew352dBoPtMjD4MOJQ9DRvYqm6b1hYyHT4pLi870ZNoFoDgoVYgusyNMi/gki35bECggXQWhLBpAHeIFbPuu+/5NuvXrLRtqayQSCEr3YFzefmmVORyIwHxBOfLoI6WppZltOjAu77z5rrSLidNhJA4++hCixwG6Kgb9pjxgwxummEB2gIgxV5DyUFTeefkNHrhsLiuBQFiOOWWUbKytYXoSAKU3Xn5DkkV0MMC4I82Wl73330sqS8vYhvX5u58Yj5ZRfFH2PGQfk8b2egicDBa98uELr9PzxheoIPY/8QjWdzHatDpaIu+ueEmiWOVikSCllK8ghx53NMsaOOAfvfyGeNpyZkoaUub5pJx1/lhGBmXhqJR7gvLKsy9QMaQLOfFG4nLAsQezTbAkEuHevP3S645Bb0onJBotlaNOH8U6IAw6oyu2KZpUG7M2ABqijpsuyKsrOg06Uu5HnXkinxOKKJITefmJ56whwzMWZdTZJ0te0325DqZGV/zzSTq4+MJ+n3jOKZLJtTEbg2zFK8+spILGSiI2b5E0I1C09gF0t+yBpRILRJ2UfVraZfS5Y6g44ThAZh5ZvIy1XfRrwx2qzzTI+WPPJXobEew7r77N6+PvMCFQ8mddeA7LCwASohMCqXeIf74tz/olsAMaoT9ta+gaoQPghHNC49yek6cefILrYOK6gpx10TnSDEUeCtCZBJL5iXsekDijY0S0Hjn/6svk17oargP26un7H+Y6wPlD10Rdol6uufZaaU60yPY77CBXX301s1bgYUhkW6QsXCbnjj+X64IWWwBQH7hrsYSZJUDELFLb2kDHpbaujkr6kfuW2Va4Ttm9cPKlkvUgTZ+XorcoQV+RBh2RJgy63xugQUeE/uD8+w3XhB3zmWnLyDXTrxNvJCBNqQRr2MuXPERgY10TAMbd5JIrJrC8gudcMHeh5KSdTjmO53njzmUPfDQSkYa6elm+9GFmOHCqEfHDubt48gQTUSMr5PHKkrvuY9tc2Bti9gsyPG3mjXSegCeYO/M2iXpD0phqltIYcDpFGTf5YoIIt9TWSDgOJwlOqiGwMRw7hmQm3OGXB2+7V7ztwtIZnKKCryi3zZktDc2NrMejZBsNRaS8pEymXzdN/B4AOU0wCJmcNO1yactlKbt33jLbZlpMSIkM1Q233ESAXllZucRCEbl16k3S1pYi/wb2slXaZfLUKQRIAn8y/drrpCRqAkusB/Z10owpks63ExTMKLYoNOjQLT7ghiyZmdbI8WyKRHeXWzVLq+lznQWhJE1quNXgup0CdYL0NUzbI0OLllWSDHW2y7mvCScCOktT93idRu10AizTp/7OM5R96JpGMUZdAXFQr0Bug+3r+6++5e+TmVYpjZTIXvvuRVDU5k2b5S/b/4VR8abNm+XLL7+id4UF/fthf+fF0ZoDwMknH30ssYBJo0E8Tjr9VNnS3GCURyIlf9tpF1NnRCuPD1FMgXXQ88ZfRDIZgIsAcHp06UPSu7I7/buMxyM77rfbNgYdD6kGnUxxFhT3ewadRDC62r8zIEJr6ppmUSNvXSoaJY3QlUUMoDgAqVh3DfoN0xgMAFKSRa+oQQ/ihrJ5SSdaJdqtirUcpCZ9PuMEGHIOD6NzKKpTzzpTWtrSki12SHnPbhL2+OSVR56UimCUnhyM2VHHHM3aOLIVGzdvknAsyv78jz742B7acmIP4HQM3X6E1LQ00qgYT9mUDCRvonP0FqPV66M335NmHNBy1F1FjjjxGCJYAYZD6hYp4w/e+4R/q+pdJtvvtpv06t5D1vz0s8RDEfn0nY+dNDIO2V6H7UvDAOWBTAGiug9XvuEYdBjyfU84nPVdrG2k4JVPXnhD8umUxCIxKqyTzh0tGxtrmdKG0zC8Wx95ctlybguugQj80JOPYs126/qN8uHLr0vEZ3r68fe6QlqOOfF48Xs8Urdliwzs3VeeevQxIqCRwoQSg5I89MSj2UeL/+F0sbWQJRS0KPq4bogoY9mCE6HDOWqWPA06nhMGL5oXeeUJ0zOOdc4w1XwySVOoIEA65As4Bt0kMEUOO/FIOrPAkaA9cfm9xsjAGLbmUjL+qsvl+59MaQN91DuP2F6uu+ZaaWltlT49+zEiO+JEk7aP2LrqyieflzwIcfwhRnaXTL5U1q9ZywgQoCIou1mzZkm3sm5WMcLojmG2oRhENAYOfb/poW0zrUBq0OFcPf1wZx861vq0889ghgCOb6E9L08/ZAy6IX0tyJkXjZEEVG/QT4MOXgEY9BgcRBA7eTxy8CnHSmWfnuysQNbnmfuXSxE89t6ANKJ/+bZZ8svaNYw04WQBqX/3nEVOzzai4KlTp/I8oKUJJadnHn5SfBawBpkbd8UEaUwmSKwCx6MkEpXFc81nqIN1AQy6rygpGHRfQXyFnBTyeV4XBl1T7r6cOCn3mk0bpV+fPqzHj73ofHYdAKwY9AVk7s2zWbako5FOELl9y6xbmYloTjTLkruX8NqXXD6e66flT7TyArm+bPFSBl+OQb/SGnQg2r0+uX/+vY7exrm55/7FsnbTBj4nCJ2qQjG2+pWVVBhmRumQcy85Typ7dCM4Db8j6xuk0UbojkHP+eTBWfdIyBM0fefeotzz4GL5dctGqW9qIGEPuETqamqlJByT+bfNs4UMjyTSrTJ95g2SLKSkoqpcWhuaiNOZOeNGifjQ84IShciMO2bKpi1bWFLNJNNy+023SFkwxrxgWzEnV8y4ll0ouWSaAF/Uxm+7dRaNJbK7Pl9YJk6fTGeUMgt7YMl2EK37oZ9thOzuM9fuJne0rRF8V4PuZj51R/d4rwKq/8igt+cgw39s0JX+223QlRuFzoFr0iZt1ZCD9iDKXaN00pJaykDuX6FAoo1XX3qZdfBYMMpU09mjR9OIIP+Ppn2wTkE5v7XqbZvaAdF8Tg488ECm3dGm8s6bb0ksxDiLqQ6QyER7VhnCg9pGSdU1yq+r15pMgc9DkMy+hx/MSA0IbUSOAN+s/upbkgzgRpNSlJ32/ysRrDBciNDVoDtN+pZG0HZabFNDJ49zl5YFFVjdHI3M3V4bN5/pQEO/ikiaqHFQj1pQHNuNEIl2idCRckeEToMOa4pSB8AZPpFUNi2hSFSy+TYq3HQ2xdQLPH8ox32PPFCCpTHpQC/zpi3y8/tfSADvBzpHRHbeeSeCAtGuBbrLsooKptYff+pJZk+SubREAlE5/rQTZHN9Lck6cAumZcY8A1nLCh4JFEQ+feODbaKUfQ/9u0kjl8bIPAW0KDIwaIMD8Ko1nXIcOKSaYaQ+efsj65GbqHOfIw6gYUC0gC+g3D9+8U1bVRXu9z7HH8beZRyWuCcgH72wSrztOQkFQswmxPt0k70OOoDRNmqq6776Vjb8sJoOSTKXFQlF5cjTjpWW5hZG7v95/zP2yHJ8a0lUjhtzBksXqMsBnVsVL5Pq0nJ5/KHlzr02pFvkxLNOl3zAKwV48pYmkoBI7L/Xx3UDujuWKchrK57n2sEANUlOjoZB9yN+9Eg0J/Laky9YVxfRR4ccd+bJBERin2AQ0R/7zKNPsiZpHCyPnHD2yXSUhw0fJo8uXi6t6SapjlZwT4499QSpyyeltKqcfACZ5lau9w4jtpcbp89gbIga+Xfrf5LZd9zBVigo2IfvfdAy2hlCoSNPO5pAIRiwdEurtDQ2yWsvvsrskYl0CnL2uLF8LdYB+4IMFLioi7ki0+boFgDuAwb9yYceN6Jkswxq0GFg0Ga44mE8o/GzYSjUoHs0QvcE5Ml7HpAoMz5GZo4551QJV5QyC7do7jwZXNZTCh05aSsWZOKUK9mKiHYsAKQAxoWu6FZeKffOW8hIHslmZK0un3wlEd5NrQlZds9Sidn7QK7iyNNGsWcaa4+9AFjz5See5f6ZexW5aMplkvEVJenpoEH35NuMQQ+gxQulDuQvfWxbe3jBA5TpdKqVKfDrZlxP5DcIU2IVpRJA90abR26YOk169kD5xETbF1xyoVR17ybJdJIsZtm2LDsckslWBgZA4qOdb8n8+/hk2KdtDDppmU2Evnj+PQwK0m0AysXkhLNOIY8HeCPgtPgzOblnwUKJR03pDQb98qlXSBgtlekkAxaTqkdG0qCZVF9G8n555PbF4il4JZPPYiACOxr6DR3INlu0ILal0jTmd9+xgCWMVFtGYqG4TJl6DTMGaU9GSitKySeRTaZlvz33lrPPGi2l4TKuRm2yQW6+5RbKGhjv5s+aazoHUJYN+mTM5eOkZ7/eUrths3QrLSdj4IOLl9J5gkIFC8mkaZMNI1zAz0AG949uFoJRgXGxuk8zsRqhOxlepb21THFqDzRCV4Ouv3dnebsO32FUrXMDbMr9zww6XquzNTSodBt0h9fBMsp5hh6yZ1HHr5mJ64ZnXPm1IUAQ2K8++1I60DvrMemfFBCQ0bghBmlLsWcToAci9sQnTZa5auTfR7INDf29//rwM8l3tDM1HQmG5ZDjjpS1TbVEjWbrm+ktfvruB/Sg0IoWiMWk53YDJd6tkohooL/7V/eQz994X7JNzUTyug26pty1Rc0NiiNvNlezExTHLDc5l42H5EY3uv+tG8WBILkc6yvkWrcGnRtqDTodI2vQOdoTkbo16Bqhb2PQ04hMQpJNJSRcXkqjTerQXMZwoAejvLesxRK0FNJy+HHHSH2yRXYdsYO8eP+j4ssZJCSY9MjhzfR4mwQCIalrbpDK8ioLWRHZ3LBFelb1kpEHjpRgPCpJeNYKdLHtFoi4EDWDPOXDVe86dalULiOHHnOk9B40QN799CPZcccdZd2Pq2XggAHyvz98z774aDxGBsHB/QeS/QztUR+/9QGfAfeFZ9v/6IPokKAHFHuEKP+Tl9+iMeCzSkFGjjqUmYhiR4f0KK2QV5Y/xUxES1OTlFRUyKEnHydtfkS6HeLpKMiAkip5Ztlj9LaREm73+OTIU48lX8KAHr3kofl3S1VpBfcfabhBe+woI3bZSRItzRINgvymQ9b88JP88t8fKN+ZXFb8gbAceepxkvN5WEdnnz4Ump10xe/g3c8XJZotyKoVL/DsdHi80ijtctQZJ9JRY4QOg/7UC44CTktejjv9ZGntAF7Ex2cHCPKZ5U8RUUJ2OmQZRh0u5ZWVrP++98Y7NJ5YLxjE0ReNlVREpOj30LkLewJSXVImm3/dIO++/p4k29PMKkQDJXLmBWezZXTwgEGyeMG9/Jx0McN7HTvxfPa3l8dLuAbbDRkmDyy6394BSg0FOeeic41BDxqDjrUAoAc913g+MtChplj0yJPLAIrr3O/TkXInLbKhAn72ETyj+cJnnzluLCN0J+XuCcgTdy8xBh2zBTpycsVN02RdzSY6pysfeYa8BTDoHl9Qzrn4fDp26zdvJGiNrZzBkLTWN8qTDz5KUFrIOgfHn34S8RuBeFTm3T5HSgF+RPucPyiXXHeFJNozbPvCc/Su7CbzZ95umSHM81w0ZaJk/CJJX0GKvqJ4clkpduTFh5Q7+9B94iv6xNtelIfmL+FzGoegKPsfcoAM3/Ev4o+HZWtLg8SCEekdrZJ/3HqnbK6tIaEMiGIAQoQxbWeaGAOa2mjYH1y0VJrbmqUiVGZXD/gPQ6mqBv2SyZeZXn3oA49X7p63gK1miKIhTxddfjEzISA8AuJ7WK9+cufM21mSa062EEdw/axpXPOWZIIlMTpmRWQ6kck1jj/sQziHGvpioNOkEPTy3I694kL2fqN1rb6uVvKprOy+4y5y2bhLRJDxC8T42TfcdJMk2pLSESlKNpdhuamqpFzqNmyW+XPnsSMCBRM4pJddPcngsCoqZfYNs0xvf3OzxMtLZcqdM6ShtYl7DWZBGPWbps3g2vn8QerTSdOmkHsD5U9O5wMXQyBIQwneEjyXO4jTQA563unDV554+53Gn7MUTNuyRu2KgFej/nsGXW0LXCNkuf7MoOO1mnJX1jpFvqv+0b52RuhDDwWXu2WKs3V0Q/Vn2M+QgkOz/qa1G3nAIT6aokYU6fejDQfLbrx5gNdAjkLFXMjK0UcdRaQxiC++/fK/VmUbh2HX/faSYlWcCF4vqD2resjrz67kYcxAmENhOejko+XL7/9Xqnv1ZD9zviUlX7z7oVSifaO9TdpDQUbo6FmHQfcH/LZ30nDyssVMB2FYg87UsmVDQ13xz1Lu7jnaECrdINZbMEPbFODtwBXL7oYDgMAbnq1litOUu1K/IkKHa+QpeiSTSsno88eyLg5lCeQ8SHFQB8MerHrxVSlIB/t4K8u78fDudfh+rJuu//JbCSIb5vUyLV9aWkZEckWFad3QDgF43nASYoG4NKQa5MgjjySfOxQh7lUHAsA5odEAehoG/dV3OoFiubSccvaZ8tOGdVLZu4epj/mCJEYB2QxamSqrqugUbly7TnpUVJn6+BvvWfVuEP0HHHMwa8tYHzKDeXzy0UtvGrALZaggI48/jPVROJvd42Wy6vFnJO4JSu3WGvYrj5tyuXz503cSrSqXhq21sseQv8i9c+ZLd6DymdIW1sixPcACvP8iSG28ZBFM5LNy+sUXyJrNG9j72lxfz3757QYNkTm33ial0Tj5uX2+oBx9mgHF5bBG6FCx6TFsK51XRNeooTNCNwY9rwb9TGPQsY4w6KtshA4FjGomDHoCBt1vDTpwJNagG6iQyMnnnMohF8jSPPbQo4w2m5rrpFd5N9n7kP0kMqC7tLanyaIH2Uo2NMtOI7aX2bfOtr0NAalpqZPLJ09mF0t7OisvrXhR8kxHBiQtHXLShacQuNfa2Cz9uveUVHOCrYZ4RhCb0KBfeB4NOkoIkFHKN7oh6FyAo7vIsgFO05OWyx1qH89Ag26dWhj05x592jHo+Myzxp8rCcnToCNDGBO/MejIMOAMe4py8bWTyfwHpPrkyybJ9j0HSnt7VnzBsJx+wdkSLi+Ryl495Mv//Q+xHUjfYkbCsnmL6UTlbeR+y+23MZpH2+eSRYulxELf0JE/aerVUpNokm6IjhuapdQfkofnw/mBhTTBwLgpk4xB9xuD7s2bfnoYdEToSizjcQy6R3L5LMHAt829Xb787j9S3aenbGmul+7l1dK6rlaeffQpe1ZNX/IlV1wq/lCA7WPoBV/+wHKLZzAFm7pErVSVVsmkyy6VR+5eyieATkDseckUY9Ch3JERuXfuIgs680pDsklm3j6LPfqIwDngJpGSh+97kNeHM4Fg7NKrJ5C5MhQ1pSdmi6wxt2ERDWA075OlNy+kh1yI+KW5mJUZc2eRDCYUCRHYixJj05ZaeWrpY9T56AmPxUvkxltvlVRHVrKBHMu4KIc1ba2T7QYMkVumzrQOoYcR+g0zbmQNHVwLM6fPkKpouXgLkEGvnDJprMQqjew31dRKr4pqmX3rLIn4wsw2YE2umHYVI3TU+YnWB3c+AM0oU8KgWxyL9ZK2HT4DXhVXhO5Gq3OIkAWP/5FB12lvGpV3jdA5mfVPUu6wUxqhK5td1whdDTpt2rDD9rbUrxYUR05yY8xxoNESNXzIUHn5hRdZKwUyEChBpIDCoYgkcog1jIcT9pvaRzKXlEgAS+yTAw/7OwcxoJn/fz75t3QU8xL0GCM6bPedJD6kj6z5db0MLO8mHU1J+c8n/yIIjK09ubRsv/fukvEUiK5FBJFrbJVvP/yCHjq+EKGjhu426CYSNwadNQztr2bNwYLj/sCga9uBbq7OCHcDHDpTJkJl7OZyZ7Tv4nJ3G3Q3lzsMOqcpFdBNWZR9DzyAyhLGqrG5iUxQMFSkXy0tk3dfM0AlrEtjtkVGnzeWabzHFz/IgQVI1UfCFsBiI2F43RC5TNHUwoBmzhARHZbTzj1NfvjpRxp1evQKdmGi1gDNYIhWrnhWqmIV0lZoE783JPsfewijtMZMkq2BUJpMXxU6SCiD0aMgsUA9C2jk9ta0vL/qHSoVBfbBoOcBMkMt1muyAR+8aEBxzC6ghg5QnKfA/UMr1Ocr32YnLdYMCN2RRxwsnniEJDIwRMFku3z+zgc0eAbFK3LwCYcT5wFmqQ9ffN3wrBcL0pLLyhFnnCSt+TYJh0PShr5dULO25+XtV1ZR+dLoFtvlhNNPJTEJDDrSzDDgzABZg461U4P+6tOmjxur3ig5OWp0p0GPtYusesJE6ESbI+V+xslkjIMMIeUOms5nlgMUBwyKSbkfPOow8juAYOW1la8QzW6iPmGf9YZcs9Qnm6VHWaXEfSFJNzRLPBSVpQ8slagfXQUeSXVk5LLLL6dBB3f3M48+RYMuPj9BRRdeNZ5DPOo318jQvgPoKD62bDmb+QCEgmI85/xzTardRugoJ8HRIKrbRuhgYVODDicff1ODjvODFDDa81745wrHoMN5O3P8udLqgUEPMsqHQX980f006Crzx55zmlT06k6szrKFSyRmCwLI0EyeNpVOJhwv9BxrhI05EUvn3M0IG/V2v9cvY8dfIOXdq2VTY508dM9SMc1gxgG88JoJUoyYKA57Gi14ZemdC3gO1KBfPGUSBwclvCg7iHhyaVKSIjuWy0PGMXUOANiiLCOxjFfSbUkpCcXkgssuYiTbmstItLJUpK0gwZa8LLcGtaZ+q1RXd5eJV01itIzofMmiJVYWipKWlMyePZsZBbQRl0dLZP6Nd/zGoDNNjnkTQLnPuYsOV6o9RcNx3U0zCBBrTrUyWMvUNcqD9y7hXhnMOeTqfDquGIqCzKu2rWERjCo1HVCRvE+W3LpQAIdPoUUwFJRr75whiVxGWlpb2Otf6g/L5l/WycI580hbaxoVPTJhyiSpSTRI5cDu0l5oF1++yJIR2CAfu/9R2hHDARCQ626eJk1NzeItemThP+ZLHJgDdGX5vXL6lAule/9ekkukRDLtJMJa/A/wCyj1cFGumH4VZdcfQhbFtGZjTgEMOjhMQP2ryHXtO1fDC2PqNujutDynAf4Ol7sbFMeavf1yA+KYBfg/ROjaJs0MLKZcWrum2C6WxKydcyJ001foMug2OidohenxkHz2/idOrycW6+CDD2IPMQ5R3wH9WUcHehQtV0CQgmcdaEw8EDxF/P/u2++wlg4lC6W156EHSFNEZGtDvfylV3+pX7NB1nz1rSXJEKnPtspeRxwkFfBoG+rIc10djsvqT/8jueZm9qTCoO+w766/Meh4UMc7chl0JZbRCB0S/Gcpdyy8AiTYqmb7EBn9o3YWCpq1Q/rRNZwFgD4dzoJ7IS0sgE9wc9ryrKFrHzpSwPsdc6CpL5WVsueSE5JyHQR7ALD17BNPkwihW2V3dhHse8D+0qN7dyK3kU6EAgDQ54zRZ/E72MEGDx9GAwaWLzDw4TSC4x6EOwC0oYVHx7yyrcmOziRfOWYiFEQ+fv19J4OB6LrbsD7Sa/AAGjmk43KtaQ7SAQirtKyUyhRVU4anAAAgAElEQVSYALBB5VMZRt/vvvIWMwww6DjMSLnDoMMJAAASuIgPXljlAMZQz9zv5CPZpoSaN1r9Pl35FrGxkEncx45/31O6DeonqQ4zGlUak/LvNz8i1hctN8VQWEadcSK7M3APLz76pJRH4nSgGtKtbIurTyUknUlLj6oqSTU0S8Tjk7dfWOV01da3Nsq54y+iY9EOlC8Ovh+jY81YTKwtB7hgWEqmIK8+aQw67p+guHNOJBcBDEIMKffHnre5K5OFYA3dzIV1QHGooZN8w+Y0Th57GvkJkLFZft/D0pxskB7xKmnPpmX0RedKR48o07eZxoRUx8ok5gtK2BuQhx54UIJeUC/7KC8XT5ggGNcY8gdlma2hN7YnJBFol6umXSup5hbud6YpIYP69JN75i3kfeB5YNDPPt+C4gI+U6IBpoB6wrRswlkF9S4N+rInnKwd1BkjdABD8Wkw6I89Y5sdjfN2xvhzOXTIFw6KB2tZ9P3WoI85XWJVhpL2lcdfkKBtcd2SaJDb5s8luDZaWUYiERCrgIGt/tdN8vyyx8XTnpN4MMJ+7pPOOE3+stvOsqWlUe6dc7egoJVIJSQYK5MLp14mEg2SnRDtoL1KKuTum2Ybg27K23Lx5ImS8hcl4euQgl8kUGgTzAPAcBY16B54edago8iEVluo77MuPFu69evF4SzgKG/Z2ig9JC7zb72TqHZcYktDjUyfOUNKykvl9ptnS1N7s5QGUd8GWG2s9CSddVJ8Pq+kGxOyYslj2xj0S6+aaOreNuX+jzvn2P5u4yBOun4y9w70yWF/QLpHS+TOm26nKU/mU2zPm3DtZQQxciKiBcXR/NiprzoaGQZ9MQ26R9o8GMbik0tuulIKIZ9k27McZJPc2iAhkMjMvZf7D3bL0pIqYjJG7LaTrK5fL7liTvx5ke7llZJpapU5t9xB5D8cUZSjbp11m6xe/YtUV1TJ4nn3mIE32Yz4wiG58NYp0u4rSNOmGulb1Z3zBObfNlfSmaTEInE6EJNnXO0YdHYguQw6Shkw6DqnQ3U9ywqWhU2Ne1cWOQ6wsnTfavTdLWW/RwjjjtRBRoQs1/8l5U4Hzc5i15Q77ocjx90GfcjBe7CGbtLuFuXuMuglsTgpBz/7AMNEMHIvQ7TlQQcexHoWqAQxSnP4dtvRUEAQoKRhlOgoYOYrBN7jla//BQS8BcMU87LrPntJrizMHtXKQERaa+rl52++5XVaUq0SjpXK7ofuI2u3bJIBQwZxWEtZICyfvP6ulIhfMuC5DoZkx5HGoEP5Iw3ORYVqt039WmvQhXNcJmdeuplB7oAdXAQDDu+uneENJDleB8+NIxbDYTOQvgMtHUYwoKCRpgQzm7aDcePttDVEgobLHdO6sqQKHXXyCQTtgJkJmpLjUMsqOOry4QcelP49+jLKRV970B+WA444kG1pr77wMn9vyEVE9th3DzK11dbXU1DQlz18xAj59/98QaQz2tVAAQkKVvwNz4HXEUioA2s4kcvQooKIBIBIsPRB4YC16+hTR3GsIZ7bUFeKvPj8y0y+jjrreJJ2FHN5IsbZDvbym+w51jlRuHfUdmHQ8bxwIN5+7lXHkMLBOeiUownWw/3hGiuWPSoVgTjBPeFQTI4+60SpbW1m2x0cPdQCVzz6uJTZ+0Rb2EGjDqVTCb76z1a9L4lEk5SXVlhimYIcP/oUyeXaieoupNvkrWdfpeqFjAKFC4zIqeePZosSh4uwDoUsQpHlEMgGWK3QERBuK8jLTxiDjvtPSoccA4MODnbxShhta4895xgyZGVGnXWymUgFTYnpZz4/WdYQg6tBP+nsUzjkaO3ateT8fvGJ59kzjt55sCSeetkYycHhwLCRcEwSDU3y8tMv2bXGvRRkwpUTaQjBDb5+7Xp5c+Uqxi9wrlrBOX/eKEbZAAUWMm38+bGlj1CuoFhxltC2hton6q8w6OBYILkr/BFEpJB/puA98vjSx5z7h8ycdt7p1C+I0AGKW/k4gGbmC6Cl0ePOlbSnQ/xIf3YYroZHFi0mA6DJEBRlzIRxTJsiA4QRqA8vWsygAA4DHDy0ACKCR+SJ+mtzXYO8/KhxoFoSDdK9tEomTp5EBwstl6GyuDy44AEONsWeIaNz0TUT6LxhjgRAWvnWtDxy12I6klqWu+hKFyjOj5G3KBvlxecPcLY1G1Fx6PMFWToPCPUOS1tUlEQuKROunETuehjVQIdHHpx9D/ceRgVAMr8vKOMnXcz69UMPoS3NZGvwdfHk8VKC8cEcRZ3jft99+1006CxfiUcundJp0KGnwTBnYkG0KeY4yhaRLYGB9fUSzBXk/oX38joGSOaVK6ddSfQ3qLyhzw3+yBh0Uy82UyXDHT5ZfPM8yWdy5GzPoOVt2iQOBSqvqqAOg7Pes6xStqzbII/e/4ht4EMvvEfGTDhXItXgbi+YyYyZdnnwLmQLPJIttjGjeMV1V0pLS0JimLLm88u82XMJiA57/IJJ4WdeM46DbhAsgVESWcHbb7rVOlHGD7tqxjXUNQi+1MgiskYbIfAnmLamEbrSsm4TiVuMVVeDbiJ0gylzsrYW2a78JV2JZtwGndE1R3r/McrdDYr7PYMOB0VLwQxSB+2/q81QmyI/gWK2LoAbhjFGegJI5vfeeJeCBRADel333GdPpmRABwue6N59+sjKlStpUPfZZx8nPYA0PdJ9//r8c6eHHYnmkfvvR8AR0OlQBEipv/na6xIPxSjCiAz22G9vOg4gScGNQyn8+5PPmHrEF+g7d/7rrmzZQoQIVjrQxIa9JimP6xx+1OFEZMPJQKTz0ksvScwfk4xkGPMdO+oYM2CmtNQMy4hG5cM3P+R7gVmFUgGdJq6BGt4mcDxXVsr7q95zHBRMbdp7v32Iakd/t44xRLQAIw8OYfBvI2qFx//Zux9LW3tWwhb0Zvxno1zMeESzF3geIPhpTC1QC0p615G7S5/+/aRm61b5l2WIg9EsYO75CSeS0Q/7gnGyv27YIG+9+46URMvl0OMPl5ZUkmleTIRDSQAevabRWBOC3YJRp8R1yKpXXiVSFUQUOPR77z+SrEug7UVU9uwzz0jQF5atrfVsf4FyOO3c02mEQBf72PJHJRYARxrIPmDYPXLEEYcTdYpI4dP3MVK1E/WMPTlk1OEklMB+oFzz6nMvW7AYFHxejjn+OJYRQuAfsKDLFU89bXt2fdLc0SpnjzmHBxWjXzGh7KF7l0omlyaOAPs19oJz6TDUb62VT974QIqFdol6maCVLXUYTtJdThp7OrMR2SJIiy0gCGhXC6aEo8aujUwbJ2CVh8oouw3tBlHd0NDA8gmofJ94+DEq106DXZRTzz6N8gEswRP/fMLpQW9pS0hJqFROOPNEptxBiAPmxUfvN615hsoHzkVBTjnzVHJxIx395GOggjUOAcor7QAgTbuBg0hAebrd4KFy95wFlJOi1yf1kpYxky5gKrzYbihoAVB6dOkjdr9zJAoB2xt6z4FtAb88AKls+8kXmXXDwCbsK2ZwP/+4cWwgwZCXM8aewSwYyKU2/rpBXn3GkCA1p5qlKgbApkcuu+Zy2VJTw7V4Ytnjlu/O9MIDYXD2+LGcNQAFhiEbt986S0p8wKjnGbGWxsqZ0kaXBXAci+YsImcGrqPrPXY8mNgCRJCDXGnZfQ+S2wDnLVlAWWISzwWcW/Qog6564W3zJVvISNSLMbowqpdSDiIlcalrrJeCp0h2R8yPb25uIQkXOx2y7bL0riWkcTHsfaZchH25eOLFxP+AunfBHWjlUo4MkbEXnicRTOgL+OWuuQukIdkoFfFKyeRTJM657MoJ1AnVlZUybzbe65GWZLOUxcvJ1DnpisvZNQSaW3QX4TUYsxrxRnjtS6ZM4LkBm1yiuVnCIGuZM5d7rDI36dpJpO5GAADdjEyUjhBmK62daxAseGXJrIXSls1IMAyGxqKMv/oyYi1KKkpJZY1yHDIB2USKAD1oAeU4Acr95lk3k4AMTtRddy4wZyfbLOXhCkkVUjJlylUc6AVGTHQt3Dx9hsT8Ecm1ZcUXCskVs66XhlQrQddm3dtkzu13kCDJccImXCi9evZixhbO0II77+LfsA5wii+ZOoHRL+wWdD8cdZS4BgwYwO9q3H9j0MXDVlBQ86oj4E7Z45QCPN2VsIynFyRexQIdDZbw4DRZZ8DdKucG5uk9as+5ZhW2AcUNsQadKQZFezvzTDwkjkG9Bgbx5//+5CxSMtsqJeES/rsh0UCQBtPTJHowLVTtxXYadtw8FvK7b77j75Un+q977c6hBkjd4oEgqF9+9iWp/3wexHt+2flvO3ORNRqGUf76X1/zNTh0iBz3P2R/pvrxGWjnePrpp/n7TAeyCX4Zuc9IGgb0MmKB31z1Ju9RQXwnnHQ8J01hYcDOhE189913JeqLSlO6SSqiFbLHfnvQIUAmQNGGH7/zkSX4wGd5ZZd9/koqT44oDQaY3oYDgClZwCIAqJNsbqHC/PLjfzvwQqP8DLAOEQ9Nud0LkxJHuQ39in5Sv6J/P1JaIrUN9WxP++SNj8nKDaa9uAdJfRDzJKQ0hvGjWZYGYtESSXZkSN1ZEa+Wvx93MFuqUnlUcw3drwIhldqUOIpCUYYOGiyL77mXiM7KSLkjAxhsAV5tGBbQNMbjZoBM3+0GSO/+/SReWsK1/OwdkOiguijSmkKNNyIRf4iteeIPycamLdLL8nYb1rOwHD7qcPbTYz8hP2+8+IY7sSKHHXcY2bmQtkK5BxSOLz79krQWkkw1Q0Edf9bxPCQwZmi5/PztT6nk4ZBGA4j//JIpZiTmiUguZ0aKol0J5EBIrSPqMQYd7V1gSjc1RpZeSP7joaOGQw2ZeHrZU1Y5mwr4KaNPIZkKpgtiDOWbrmdoyTZLRbichtkoF9SflVDG4A0aM00y6fLL6cxieAdkAsNSVr2+irJe5i3hPcMg4f7QpgNlWBI2DHq414lTJ8ovq1dL/959JdOaZIT89ONPEJtR9KKG3iHHnHe8VJSU0XnD5+GZVj76nLRLG0lA8DmnX3QWjQyiczDFoacXvBAlYCqMRLlHcDxra7bKi0+8yPfCgAEge/gJh0svTE8ErXMoLHPnzpXKSKVhSky1SkWsQpJo5QojRSpS07RVulf0YEQL56s1n5RrrptKwhUwvAG7MWjIYLlw7HkyqEdviXpCTNsCYc4yVrFdttbWSp8e/QjSxa6BShTDZXbYYQf5+ptvZPsdd5BZU2/hyiEljutOvm4y9RT2HoYM73vwnofo+IclQufk0isv5ZnD0Cq8BoyQHEObSvF5UJcG1giOzX2L7pFSHxwd8HckaHBKOJ3OK42N9VJdWc3rGnR5GR3V6TNmyLpf15NBEa2GwMXAIYFJNcx1cGFyXHuMLQV2Jh4ucc7G+IkXS1V1FTOVwOIsmLNQ0h1pssBBxq6/4Xo+F7IYDbW1Egn4ySaH+8DfoXWvuuFqZvLwnBEGEybjie4dknLZOrq/4JEHbr9bspgeR0Knglw7/XpmspBtwXrD0KFnHtiImg2b5LlHV0hHsV3CHu1pUffUMFAigxIPl0ltul7uWrCAehvnDB1OUX9Q7iYmAMYP2U+vXHjVROJbSkpKTBbI55Pbp82ymbJ2yefa2ZcOxwKTDpGlumnajeTFh46Gyzf55qsYrGHvNXUOewddD7nW/nR3HzrT8BbUzHZlGGik812DWfAaNbpd0/Z4PUoaboOun6H1cdyL/s79WdpppW1sGqGbGvoBu5l8jo2Q6B1Yg24CgSLJORDB4jB+9M6HBFjEg3EKFkFLPiSuRBpbzYQ0fCEyOfbYY+kVad35i0+/oJHHNKfuFd1lx913liA8HEQTmQzruut/Xs/3IzqGqtpj5B6MnKHcsWkw7N/8+xtHgCHgBxx6gGzYsEGGDx9OysTVP612lGMOKeJjjnY8LQjID/8BP3xB2jjLOiS7jtyVhh5IYq2bfPQWjHXn1x7770GPF3/HZ+B+f/jyOyeSgALdae9dbf9misMAkELHFwQaAgkvEghisHW9/uprXEOd3aeRuRJuuL32lkySUT+gUEeecoykc3b2eEMDU2AgcXnmiaclJmGpazIMctXxSvl14zqOgQQN6JrN66Rf74FU+wced4ikssa4l1ZXsCVFJ+1xypqlfyBcqFBke8uIYcPljedXsRaOsYfIcOSLbVSmJmWZo3AedsxRnFVPAg+0reTzUorMy/OvS3sxIyUezAcXaWtLSzgUlY0tteR7XrRokZQFy0gni/IBjCHWWb3RD17/gHsGQwln7KCjD6JB792nL2ueYHB75ZlXnVQvZOqAow6QoUOGsG8XkRP6bl96cqUFzHRIuj0tsWCcnNLlgbhMvOwSueOWWVJZUSmNiSbxhPwyZtz5NOhtcFVtxwIOGpnirALHBDgogBcee8HJsmDpjjjhcKmurqZlxdhW3MeLT78otS210rPMzKE3mIAcn/nok46RV557hSDGkMeci5NGn0TDgegcRh3RI0iDbpt+m7RkmiTuDUtpKM7oDK1kSPC3Sprz0xfdczenIgK/QQBUa1JyqYy88cJrvC4iKpQGDjnjCI6eZLo7EOJkvRUPAXltnPMUovjzzmVpjJTGQOVHIzRcYPgCL/bWmq10vDGx7Y3n3nAYJfHw468cz7MNpjuUQMDzP378eNmuz3DTs20jV0TjcM6mTZ8u8+fYaC3TKOWRSjllzCk05FrCQtmof6/eMvfm2yiDdAQaa6RHZU/+DEAoDCSioBtnzpT2XDsjRsw179+/P7MBzy57WvKSkaiEafivmHIl9xGT5EBMBV244I6FDh4AuuSa6ddwNDN0ERQyeMYxRpmz6m12C+uCvv5FsxdynTfVbpAB3fvJNdddJTfOmCHBQJD0pACD+b2mnSyZS8mdc+ewNIaJknDkwVi3ZAGifGQigabvIOofrHcm+izKxMkT5e55d0ttcy2N0ZNPPSX/+uLfvH8Mbrpx2k08NdhHGOxrb5zKcwWHpIg0tBTlzpmzbVIfMpGXiyaMk/LKCmkH2M9vgI0GGGcNu40uMY/+/jsN8Q5YC5EtvfqGqSx7gJMC9V3oftCG9+/Tl478Lz/+JPctvFsqo8aZRdsonBdklaCb8D/2bsJVk8gngIwqSq1IkaMUdO+chQ4pEUCrV8+8gaU57BVkDAHo7TffxkwA1gzyNXXqNTz/kD+Mvr3vXnQumGwjmBSvnD7FcKXkrD0Lh/mzTtVU2m/YCHevOQx6R67DUH67BrSo8eb51omf9mf3+yE/yORycJgt/2qkr+/9/xl0BcnhXg3K/e9/pUGnZ6Hehb1BCE1rS4LpEEQamKeMQ4vJTCtXrGRbGghPoNqyHVnL8CNy1PFHyZYtW6jMULvDxeC9v/fee9aIGUO59wEjpWgfGDcOL+nNN9+UMJWZqftsv9v2XGwYckS7uP5TTz3F2jXSSOCV/+tfDbEMDuPQoUPlxedepEOg3tVBBx1k6uuYihYIyAfvfuBE6BDgw487nKlX3CciAExue+fVdyTVkZK4Ly4N6QYZNWqUqZXb3kSks1e98JpBkOaSPNhnnj2aKUmQVqBeg3Q7Xgeji3Qnx3P6AtKvdx9ZvuxhifrjrCWpM4Uo3RyOzpodDlNzW0KioVIZefh+zjxzGGNkE5Aa//n7H9gWGA9H5ePX8Wwi7R1ZMlDhK5XPSMgfkUOPP4LDWVDfHzhkMMcoBmNh8rcDP0G0PscDmxoZvmPGNoBluOdNGzbyWd599V3ZVL9R+ldjWhN6ttMSDkRl+z12ksru3Tj7Gix1qNPDsUPJBUL/0avvS6o9QaOBQQxIe58y+gzOK379tdcZmdMZzDTIhRdeSGcRWRus4bJlyyTmQYoVdfy0jBs3jrW1uvoGEhp1B2js4eWMpPDVUkjI2DFj2JGBzBMOOjIMcKw+WPWeNLTUSXVZN9NNkW6S80afQ8DWm6+sYn0SEQ4i9BPHniZ5H/raYd7s1D3bg4r1gTHHIYWCf2DJEokLJtzhHlMy7qJxdF6hlNb88gv79ZGaXbF8hTnAkmfLTkWkQo4//XjK6KqVr1tVLbKxcZPMvHmmrP/1V+nRs6ek0im2ZkJGcSb69uojT93/T6lvqZcq+yyoJ5845mSO/SQmIxbjuYVCRBtRt7IKuX/+fQYnUEhJwRuQS6ZdxrIEap5wBkGx+eC9IEUx7acw6DNvvYXtkAAcQtbJ5IhRp14/MQgwYnDmcYYWL8Tno1/evP/Ik47gSFNGECJ0MpDOXHwXiFF87ILBXkARXXPDNfLJZ5/KB29+6GQZ8HsgrxE1qmGBLgBeADz64Ld//ukXrDNXlGZSvZbL2ePHSDgaYfoZ7YooDwKPAAOMNbzvrntYp0fEV59ukH/Mm0cwL5jmGLF2dMji+ejHN1Xs2lStLFy0iOVFfKHEgRoz1pho6KJwgA7bfauq5Ybp0/m77rFqGpeLx43nGfvnUqC4wfSXJM5m/sIFjMoR6cOQooxGsGbPnlyb+xfdTz2jIMXalq1y/XXXkQ0P52v5EtSmO6mtp950HQMwMN7Nu32+87fmXAuzI3BmGLxA3xSKcuOMG8gKCHcQdfaZt99MOUOEjntS4Kxj1IsFlj4wNhUYABKsgP8/2yR3/GMuB7oQLOwB10yQ8oezhyi5R1U1RxVD1h65/yFTLydrYZjn6/TzzpJuvXpKQ6KZJVzYD5SjwJCHbp+rr5gsFbEyljFYArnucgJTNRIGQPeySydIecA4PZDzqTdeSz0Aow7HetrV15vBNPkk5zVMuuFyrpFOOyPHiM9nsjUWW9SVx90AyYGlMTqTOtzFZ6L/dndHuallmV4vFsgI6K6hb0Praj9PW6V/L+WO62zbh+6K0JUClvBV+4U62YB+/eWLL76Qvfbck5EwGcLKyvkASKsipQsFg3nZUF54DSJDvA4bCuMLrxB/W7duHd+HAw0uY7S+UHnm805aHJ4W+yjBxRwKmfaCQMCpgyMSh8DicKDFDc4GroHaNt43ZMgQEnH894v/8im223k7XhP9qbgPOCirV6+WeGmpeEN+SaRauXFQSFDMyAYgK4ANwL3Ao8fn4TNwH7hXpPjLS0tNX77Hw8EL3//8k4RiESLViQsI+HnvWCvcKyKZtlRGNq3/VYYPHSZbtm6VaEU5ow4y9NGYmtS3EtKC+Qo1bhhJcJgDmFTRrZpECXVbtxJ0UhE3c6RRy+xRWU2mL0RZBG0EgzJk2FD59scf6DVrhNXU0kJAV76YNwNZrIDC+NEj9fpo1HHfqAHDS8bhGj5smNPBgPoxaFeh+FC3RFkAA1eQysKACChQrN2a1b/wQGLmNGpcPau6sYyDiGtz3VbWygF2wt7gC04b6u/YC+wrDhYwCwq0xD7htfGSUinFuNlcjnvGumAiQZnBqFFcA2sQi0QYMYHeFD3miFZrt9RQ2YMSklTDrCHnZeWzz0nA45c1G9dK374D5Pgxp9Cg5wF+smUprhHUBSLvCjNnGooVyqShvoElFkwNY59+NMp7QXmI9yMe2XGHHeSbb77h8wGfgq4PvB+18rr6OiKeEd30wRja77+X/gMGMFqLl8Tp4ICr/N///jepYFvrW6QSawCZhBxjWAzG4/p9VNzDhg1jdwRaHOFUwvgh/Q7CnkQ2JSlPjvPIsTdYFyheUIrisyFH+CqtKJefflkt8bJSygwHdtiBFnAUIHd4TnZPtLbKoIGD+OyQH+gFyBLOJow+DDHOEGSqZtMW8eRF9tt3P3nzrbd45mBwYSzwvBhSAqcEM8IxKQxdLTCgWAOcP8x98OU6DC+3PZMYr8oZC8iiBAMct0ocS8BPGcXMCdzLLrvsIps3bpIIdEcwyDXfsHEDjTMMvhm3bLoscD94PhhIpsNLSvhvyD3pj0MhPjvnWkDfhUKydUuNDB40SOpq60joA2cOrIUIhuAQwNj0HTiAbJigomX7ZjhMI4izAFlX2mziNYpCpwu6Dmx/7OlubDRAZnvOMdQK9wjMDJ4P9w4nSBk0yysqzDkpK+MZB6V3KOCXqooKjp2GIwEnHKly6FFgDfBeBc1qhxCJszAAqEOkxBviwB/IHfTL5tqtUlJRRqwCQLfAt8CeDB44UD798GOOQEWmbMTQYdKwtY601xXl5Zzex9G8hQ4ZOmK4rN+0kXPoUSbFvUCukBWrLq/k2Uu1ttJ2kJbZlgCgw5KtSZZ36EQgrQ3q8WCImBdkUTBTROVy9i13sExw4z9u4v5BV+IL96y1b47ftjpRU9wOeh0xcIfNaNvx2l2NuqbhtQ6vaXutoSNC/zODjvdp65s6Le6Uu0bwDtnMUFtDd+f+me61Q+yhSNetXUvFsPqnn6n8EDFhE+D5Ip2Duh6MKBS+1iLwnXWCPGIG4+3iMyGsUMh4bTxeQkWkNQos6Pr1600rk/WS8H4cGmwsvkNB4EDDUAL1CxR+zZYtsv3221P54fOxCFCQa75fQ9/6uJOP4yFS1Dsji1BIevXtIz+uXU1EJj5TvTJ4QkzfxGK8Z7wehwCHTD01/BvXRRodAoAIADOEMUgD32GsI9EIr4MBMK0WIIIoGlEiDnYykyEbWgGemGXoo1G3ESDWDfgC8ESv2/gr6/Mw5o2JZv6MgwEkLtKeUCJQrEhLZVNpGTZ4iPz04498Dni6OBwwtHAIcADW//yzDPzLdjSGDvuT7aHnsBlylXuZHkT0gZ+xFtg77FF3zjdu5HQ8pLWh6OB8YMQmIjikLWHoEPEMGzqU6S44ABvWrmNNfv3adVSwoagZawgDTuPT1OTIGLI8kCGsNX6v5RzsFeQhncnKhs2bOGsZhELYB+1CaKxvkEEDBzISgJECgE+HgpxwyiiuFfYJ6HUYjCH9B9A5eeKfjzEdimghWczIaWPOojHvYC3E9N9CuarDhTnbcEyYskPHAMhY/H5GVnBg4cV/8/XXstdee9Hgf/3V1y0esmQAACAASURBVIwScJ+IEiHr2CMYCawzo/l1a2Xw4MGyBnPIg0FmjNC6hggdWS8o5b/uvrv89+tvpFdVd2msb2REBBATuABg0NFCitf8/PPPHBMJ+mbcM6IkGHa0FEnAK5tb6qRP/76cna1RPDsy8ByoDafTNMJMdfu8jCggS/ifa40hGuk07xGvRVkO33HWwFUBA4d5DwDN4TzhefAz1mHEsO2krqaOeBnIG1gGUfuGfgGxD9LGCBg2btrEKYRQupBX/A3XgwOWbk5Q3iGbw0dsJ41NTbwOQF1QlDBo+B2c2u+++47OEPYRpbm/DB8uqURCchhUFDB1dHzHPjAaRXtTMOgYdewV0qR4bugz6CCcW0PLmuRe5nN57i/0DbAYWLtYNEYHBLKD75Bn6ChGZ6jBh4J0VPB7nC0AHPFeXjudoUOErhGcucb6evI84Pf4PETx0KW4F8gOygHQO7gOngUAOfwN9437gy7TZ4TRC2BPs208ryyF9ujB98MpwPnE+mmEbiazmEwAI1A8uzdEfcYx0qGgGZMbQgtfnpgH7CVKBWvXrJG/7fZXaaqt59kDSUw8HCF1NAbNQGZRdw9EQmSdBC04AI74HKwDzhbT5oi0y8rYeQWHLZFOOYN/4FAxwgX9Nlpn43HiZ/B7GHLqSGRic3kGCNOunS4bmzbJfUsWc/80gMQ6YI/xv/Z+a4CrEbfJNpmUO0stmOppwW1uJLumwvF+tXNObdyC4v4s5f5HBh3X14zCNhH64H137qyha8rAuXuTRoAhY0q7pUUGDRrEA/v1//yP/G2vvUgOAs9O689QtDCmRL337k1DiYXC/xAsrSnQIMPT9BrkKrxJvIZGDDUpO2FGIzR9P+5DPRSgH4FQhqBD+WOx9957b3n+2Welpb5VWttbyYiGjAEOC6MF28uH621tqJMe/fvI1vpaHgYIwJo1a7jZULCIMuAgQIHiYGqdBevB5/V4aCiYLfB6GA1kQScYjVDpwOOGIQJaFgIFRVkaj/NneNsevx+kwgY7rbS7ri4D/Bqtad//+IPsOXJvKtFf1q+Tbr16sD9z04YNMrBnH9m6cTMjLDgNwwYNkV9+/ln69u7DrAJAQIzyBg6QNevWMYMAAAv2jZN82jBT22y4CiV+oQBJePwwytgHRCXYV8hALbIL4QgNxIZff5UBAweybo7aLT4bGQvUtvGZqJtC6BHxbb/dCPnh2+8YvaBeqgoDyhpKGrKDfcR6Y50hrPhZFSH+higchq01mSIYDs6UaeUxr4V8wIHAvUH5AaAEpO2KR56SVCZBJwwp/0OPPVw8EQDrPFIaicnjj4CJLSCJTELikRJ678eOPoHGHKMkoXS1TkpgjgidAvT9I/okjW0wRCPG8gwc2vYc1w1fiNTwd3SMEFtQVsapgno4YeCxXgMHDZIffviBtWYc9p9X/ywjRozg+cHZ066SXj16SqEtL9lMlvz9AEkigoZyRXSEz4VcYx1hABDJojSjqHQwkbW0JaWyWxVBm+gmUMcS1JhQiqwlFjroWCbTaRo6KuxCB88I/g4ZgiyBZhfPRjInZK2qqqRm8xY6fADmIQLHPqVTaSKXQfQSC8ekZrNJAWuqG4oK10TaFx0ukAtE7Fh/yCPWCNk2ODTDBw6mYeF5xohSYBYozKZ7pkevnnScEN1D1mDw8EU8DNGIhk0S+4Fn0NIfHAntSdbABPvNbI5Ncyr/BPQG1hgGQLN7eB3+jfOP9+MaKJHBWNDhQBYSaxkOcmwyjB9kV7tsYHzg3MNZgCwjszJkwCD57ONP6KxDtrEeQOuDBwRnnd0wFpwII48gB9kIOJzBUNA4Qxbpjf0BwyMye8DP4BzhjFGGYfjzOfKJILuhqXYtPRhr7mG7aUemTeKRGIGE0H1oq8V3ACjhGGA9hg4ZSoexPZuV7pXVkkwkKGdoa22tbZD+/fqRLZQdCt27cYpmOB4zgDGvx7ENdH4TmHNuAj4CpbGPyNokjbxDb+EsIhCB44h2YtTNcQZh2CGHsBGHHXaYDO83XO5+5B758ecfuff4PNgJzbpg/xR9Dr2DzzePbhQm+vF/z6AbdW7Mqtuga5SuBh0yjsBBUe6/B4rTEq9mCTTAdBv0bUBxg/fZaRuDzptVDe9qroewqEeK70ipM63akWe6CocQAoHDowYRwomF0shY0eow1jjsDQ2NBDZBMeBA4r1Ih+MQ4DVQAPiuaXd8Fr7wbyh+bBCMJOpW2AhcB8ZnzXdr+DqAbPbZbx8aanw2Pg/fIQyMFiJhSeazHPWHv2nkrrUTTbnjoGFdcC/4G4wJHBUoISg+PCeAHVBAEEAIItJ2GKqAey4vK2cUg/5sKsqODqawkV5sRS8k5MM1FIfCYmvrUHJweOAgIKWF9Fy5pVndbthwadiylf2/eD8M7JaNm6R/375MPSH1y3R1VZVs3LRRKmEEMTwlGqEyYEQbMI6J7juFzQojDjBZt+x6wTHq178/PxPPD0MN77xvnz7yy5o1MmDQQBq3HGrfmTQNFmuLllgnj5/h1cfiPGRUCn4/6Rexljj82H/8jK4DKEA4S9gr3BeUMAQayhN7gwwAvHQoLEaHFtgCx7Nn9x6SSrQyEuhR3U3akml5djna2lDUKLCfPRYqlRwnVXVIti1Jjmy01QEk6PcE5cSxp0g63+YYdO3TJzMa0m0AKxXy3G8MaoGRgrOBe+nXt6+sX7eekRayMQpegRGGfKsDC0WIKESzV9h7RJKHHHII0+pIw6Md89f1v/KcwMHE2uPzUErItKYNLwKiPc6u9lA5k49BijwnfXr3YZSOdc+m0wRpolTV1NIkcQw8yaYZBUIWMIypubGJLWZw2iDryA4gesaeIpUKxxUZAETQUCZYdz0zcEzjsTh1AVn68nlm81oTrczy4CzSCci2MTIEtazPZ0ZEasSBz8Uz4HdYG86JKClhzRqZGKzJV199JXvu/jf2m+M8aXTEz7GDovA7ROeI7iFHOJMQRpwH6IFQMEDjEotFnbSqKnPMbsd7cX6VawKfjWdlBF8sMpULzIGm3mEAeR0bmACoWVJayt9BXyLTAN2F30NmmUpFhIzhVgE/1wa/YxtmJEqdAacKpRA4pciw3H8nesZFEuxmKJOJ068UHxwsO2MC94YvOHLqiOM8qVOCa+B6vCb2L2cypKjZIzOgxgqyDf0FB4rvRb8z2tfgqFqjxiwVOiPQg9+RpyGHg4v9InWybQXTjCNT/P4AJxXiQzAs6ZG7HpD2Qpb8DhjVe+7ECxgQAXQJhwc6ugbz3UtLjdPlM/ZEgdKQMUTskD+sAbIhMOjQOegs0XJsE2xNIECg4Pnnny/VkWp2ZE24eoLE4jE6UwhW8LlYf43MtW7dNXXOaBvDhkD3ayN0TcmrQVdjrFG9GnT8nWuqPCV/0raGZ/2zlDtr8ZaSnFmDYfvvaqat2S9e3PUzU1F2ZKSmDPBnfghSG7alwV38d6ceNOXu/p3+DEuGKToaGXb1UPB7fRi3Z+TUKdRQWCQ9EfeW1ObTTz/lpDcFsul3fRZ6XkihRhBtmEXD39zABV14vbZ6a+4Ng8CQeMFGuZ3AkU5/FqkZ1l2RliH20AzBwXcwFbk9OrxO69e4HqJYJ+XlRVerHf5iDxcMJLxQDmMAmA190fY6Tq3HuJPGUbP1T3qF8CDbTa8u90TJdfB+O+SFo19Bb2sFh7VJy5ZHRWo7IrSdhSQpDjOfCpLlu7cYAeU5wF+1XqmZG90nXXN63V2mHKm3jBWGgne3byhSFWuAtcD66Fx2OH/PLHtK2jrSEvdFCUhMsDUrIhtr18ug7gOoLDc3bpFrp02VzfVbzVQ4T0EKXnMusMZwCkD4gzXD1Cqt4TljFJXHwUYLuv9O+wvWF/95PXSImRFxERvpWVJZ1bqbUwpTxCzuwXG+DBLZofOySsKJKqyTyFG/aLljjdhD9jQIgM501iFDBEm6ohLqBOwriEZIT9BBhUQ0OP6zJTqVc44l9nioRLmXHKaCeq8575AhGPP2doMs1vt0dAG4ye098AMsV4KulTq9KDu518VZO2VrVWVp66yUU9f/waBhceuqe3CuNWJ360eVS94nFaFR6DzD+qDONC2juBFBkl0QgFpOY7QybXEqqnvVkdbnwdlCrRhZJshxCONWb7mDuJ1csV2CnrBceO0EUhJrK62uI9fHnhvcmNmfziEkKm90uPXs271VvWHOvunP1lS72gfqLvbdEGJuQIS2X521bWtF9FxvM/QLLayQgaJH7r5lHp1ooFIAUL5q+rXM8CGTiOADmUhdP7PcRi5pHIFp8iJ9ZiyW7hPBcNgD4A4yGWY5YIcQ8Kjhx6yDm2bdZMqNUFk2Za6y0VUP6Xq6dRFkHPrTnXJXm+G2O+7Pcl8H6+WuobvPgdohJztkz406CbgOs2KZDGVM5dczdL9dOq25S/+qgLqNGC+i1Jf2sDtG3XX43KkFNzl9V6PO7msQmFjYvhoNehpdFdLvIAh5jx0F9oDCw0LaHZ4wogOg3TEURh2S33M4aNDDAckBGPYHBl2FRw+dWxngZ3pw9vC4a0x6uJl+VAJ/K2QO+JAOhFHK+rlqFAiEsZGXRs/u1hFuPvbAxRXsNuZQyHiNHnTcjyp8dT7M6DmjbLfJzPCA63Q6RNGdBl3rjHg9Ph+Rnjnk2/apqlCph0tlovgAHkZjEA1Rhamh6qF0O5Buo6YyoYbGGHucRrM7bk9VjRYmNP38w48ydMAghxt/YL/+cveChRINg6UKJQ/TI9+UbmCf8MTLJ3LGeLg0JsUQ+tEL0uEx6Tb0byPdHihYgwxKWAXlWEXS6bAaYibuqTWiqkiV8x8gQqXddYyEVU5UmjYSoAF2KS3ze2MkoJS4v1C8dt/0HlShOgrdboyWVIxCszVAC8ikQbHnWc+FkWcP71UR4DBMVPjWmXXLue6vGhFcTxkp1aAbkI8xeqqMdX0o2zZVrQZdjanj0OMzwVCnekudG1dQ4pxb6HfX31W/oRVSlax7fXWCliu64Ue5dRieCbVc083ocQyPniWcIWYnrbPGMaT23HINLNiN73ftG42H1RXIwpCV0E7DQ4+1IZ4CcVC7XHrdlN816O775CIbAXHuX59ZDSTp6u36bLO+7rW1rWu6pqTzteOn3T3qdJq6GHTsPfWM1QF0LIseuWvmnXZ2gWlXu/am61guQqQfRIo9nWI6HzoC8sfhKhb0qBkCJ0hy7Y86qAw+kBrP55mVwLMhCzNy5Ej5+OOPaDegQ5wza8+R2yDrejhn1+4nDDr0J91zV5StBlb1lKPbXQykkAMYdDgvqit/z6CrTlNd4DboOD9uY05bM8TW0LcRAJeHCQWhb1JPTh9wG0X+JwbdLSDuhUNFEhG623i7UxtuZ0I/Qw8Vv9tWA6RWkIpEehGpd3zGD199JbvsvTeNu/ugug8lFLEvEnAidB4k9Wodqe2smbiNuuMJKxDCFWE5xtAaGT6fJSJw7kWHw3DUockOUOFpOst6jI7XbgEpquhwECEQzGBYhaxgNvXqoEyQ4nPftyoyc3jRnmYiKP29+zs9V2tsKUi8FmZ6+LlnNKiu8ozbM9R5FiyTWApgfTa9TzosoAUGqt5+5m8Uu8u5UxlwHxjaObDdufo4HSfA42UKGXgFsPSRH7+jwFp+/7795Oc1a6W2pUVKy8qlZ7fuBILBi1+zdg3H3lb0qJZMAWoGLWsmuqRBB2CMVlzMnHS1KC5yJl1Qs++GhEKNBJ6DxhhKGXSqLoXCnmyX4XE7Ayo76jAbR7jTmcLfIR/GoHQaH5Utx6hbedQ2Vefs23vViM6tkLh3liIY982IAKUGu29qINQQ6fmEDPK5u4wppsMFR5FRl0vu7QAKVYJMIev6umRNPx+f21W+3eddnUbKjHWcO3WdcKIZ0t0qf2ocuMb2XLm7ftz6A38HRsLtEDv6zU7Qsgfa8FvYTIbKJww6uisY4XfJQKjOQEocGAXgPnpUdZPLJ1wmVVGQ8qA3vUMunnYlaWRxprj/Vg9r1NgZPHQadHeJDcRMqkfcBl2zQqqP3WvsOI/Ul0bW3Gvu1gPb6HD7IbpGiNDn3XinMy54a7JWFixaSJAqUvYoS9CYI5sTDDj92nxG+vEeds0wq+Qy5iqLuA72lYaOI7nTDvhU8VGmwtwJatPncDuZ+uzuc0fjTi4Kg6tx20Q1zO4Mqfu9WGe8Bs9I3WFZ4jTKxvXUDrkNuhvljte4Dbqm5j2DR+5UdAQcEatNxRmlYFo/FEVHYnvryemB+7MIGJ/hTrnrojuLXzReu3rzXdNeGl38rjG3SgspFICi8BrUtxClw6ijXq/pCPeGuDeejEcYNlEwPevbKkrjserh61QCNr1m01DGyHWmTDXyMhJmr6wCp72i6gmT3xpZBpNyVAfJfS1HQXTWQZy0HUeewuGyn6dCoALDCNqmPN1r72hACqJRqtv83Sp8zTxohI56Jr70M3HPMMhQ9E4kaRUy0mRuBcN0qz10SJPjoBH8ZLMI7ghdX4fP5GHsosidtcJY0QCiPEs5g4PiAq5gL8CjMGTgINm8YSP7sEFwAZQ36nmYM57uKHCc48b1v8rgAQPZybHTLjvLxppNIGomuQzpccFfjjRXQUjd68e2owTi9zoGnbLiiqJhCFiLUypfl+LAvWFFUINXh0CVuNGORgGzlGLLKFZr8huVFlrH0DOttU3L5OXeS3cKlu9z3QOdMvCI28u5/BJHRPQMus8HFRANesGZZKgZA7qurowTIiPcP1LYmmXAs2nKn0rNFc2pIWGPr56JLuxbqnT5PFbOOmXa/KTOsbYfMSKy2SxHgfu8kmnP0Gio/Gk0q04X19LuhVt3qMGnbNqUtuoLzVbh36hfG6di2y9+PtbKVfLSconqXsqb388sAEBwqKP36dmL4GR0JCTbs5IPY0KMz3GY3AYda8x9U3lyqSRmTJi16yyZuA266h2Vn67ZDZ5tyLvxI5yz3XUfuv7b0We2fNWeMmBN1N1Rvwa4DwBGOIuo6XMkNtoPAZpUp0XlBf3vGMykbdb0LUzmTL8j2NM1gSxgP2AbwIWAzqyu1K4qW7qXjlx0zc5Yg47x11py4ZrYzKg6Qrp+mpWiY2czT5B9lLDUQfojg+7OHmuEjtcq5sR9Tc/gvXck6z4F1HL0IkWkQkVQlp0shpqZbiTjAtR1gkGn1uYWCPWS1KD/3qZjMZiycKXXt8kGdPXIu6TdsRB6T7ie9qJj03bbbTf5/PPPnTY2txemBsK04ngIgtJ7d7cp6OJ1TbWoUOL6QOE666fgMpdSVyCf+0DoBvLy1AamBsL/rbB2dSDUC4Qi5eswyxhIdfTFAy2pqXeNKuyCqyLWz3NHiTA/7blOQBFfYwe0OM9ocQXuVI8+E66JGpA6ElpbZ7rLejOK8tQknPu1rCuCrMWVinJ7xu7Dr/LjKE1bE0QfbQEZDpvy3yblDLKLunqiedG7i9atmk2bDdlHNYhXMGUrLps2b2GfNsBiUJ7owy3vVimlVeVS01hHg47hGYioYMw5WtZS9IJwRg3yNvdmlQwMmaZkNZJzyx/a5uwgr21qgDRW1jhqut5xFjgjxiten6lpm7NoHUJX2rSLP+koXT3bdD6Bv3DV4dW4a4TvRAGoFbvkQ6N3R/atzjAROkpBJqOhZR+ug30e3AhlxGva4DgF3Pb6GgfIOAyQBZOF6EwHuw2EcYBdVsoRks4ykrbPdjXoVNSYcW+dNScbYduRNIvkTKHUTItNrzv6EUxqXerymgnB7bgdal0r3X9SLKOP2d63ZrX0O35NDg6/n1wWANJiNfCdcxT8PmlpzzAo0QyIY9Bt66vjJCqdtxp3rh0wOUy9/CblrLKs66/ZHJUVYwcK4g0Y+XP0uwsF7t43t850vxYkU1hjgEkRkGHmBwwu/k1WSETngQD1HAKLzguZDAqifKyfUzroUjZghsjnI3AZHRDke7DAUmNcOwdzOc9qDTPl1FUK5FK5ZqOzxIRT6vLWVI9rlK7r9UcGneO3rXyrjOI9XYMzPR/4m5vL3bEb9rzQoDseoY20DKmCAXox2rPpXVX4OrWMF9ZIwgWgcac8/syg4wIoTboNui6EGmC3ADkHwV0S8HlJEQg0Lmoj8PLwXdsQ3Bughlk/B8/IST9QKTZVqQZdDzjup6tB1+dzG3R9BvWG9b7dGQwcgE4EuY2WUIMF2tFuiFPf1pqMZg40raOAOqvA4bnS4QJtoa2HapQDAdQOA30GBUWZTAxmNbscEluX1ecjA5T1BCkHFo3N9KQFRkGpoK7qTqvy2ZVtUPdK68zWcVTlRsYp60jift37j31S56GrIjdaHv5Y5/px7SwASZUJetFBbIO0JZHbW2rYRti7Zy/57vsfpLwa/c1JptzBJgXkPro30BrYVsBISF6EXj/QucEiGNA6DTqGtnCevKtk4jAuIkJDK5grla0/49k4cQ497ngQF30kZUnrshYkyT0xWpSfx3/DGYXs4g9d3o+PxOcQ4czI3UTUjtOB/UDpAD3OapC21cqO8mKEYAlMNBJXo4WSjNvxctfKqWixvwrC+839m+yGcoN3gv88xIZodqZr5kDPr0nX2yyBvXf+zUVdTbIQq5v0OR3jgiMAgwS/xl6PbInASMCQIF2bM1kpxYCoU8bMBZDUdCZt2tbVh+yUolz60a1HnPXDvcKnV2pVxjidJhJBiuomdAb40G2DNLPtRkG6nRkGa5TdBl0HCOkwFPfecE1wphnRmgyFs67WEcNn0SHRGrzbscL74ej6OwHBjpy7iMn03vnZistRObOlONwn1p0dUQA4A5djnTl1CFnasWUJzRzC6QJQUPe3q1FXTwnPgDQ+2qjRqQMbgf+RzQ1hqItOmtRA1oVhcTslqtMdmwK59ijDvorJtrzu7vfodahLbcrdHaF3Neiqh/UcKB4JZSh1dtW4q71yDDoXyc7ENuAus1FYJCclBsQhahoKxnHNUO8aWf1RhL6NgYYw0aB3euFdFbqmLLoac6PVPOQkR6uUMonhO9p64JHhZzyw2/vX+1KZcht0t8HvmilwOyn4PI0OEB2r86GRKRWyNTjmm3WK2PLh8mcZ8RhQE2drW8XqgJSAQkbvPqIXe2CpKKzyxncYGQqHcvnaPXTXuXh/WhbQFgvusVfadB6vAtaUIMHWfWkj2WZSZBuI/hufyXR5GK1AhiqW19GUq80iUEnbEYyMyK12VlQ8Uvb4uxul61YC7pSXY2+0DxQOR0eOGASm2nF962Bo1ISUWu9evaiYcWlE4XVba4m+RrtUa6ZNunXrTnKSNhBkZNuk34D+ksgkpbapXvzRkBS8wA0YEBMMerAIUJxxKFDHZDnd5aXz/m2qlilXVYTuGQmwwej68XsIjNEBD/o+3TOCiKyj5VBMug06HBrA+lxlHWcfbIRIBWLlyw2CMgbdgho1XW8slsk6WQWKqIkdDbb3tjN1bkGhLtCV7pE5AxY7Ys+DRu0a+ZgBOMYhcc6Q1QVOTdAV8TmOg5VVPjJb9TpxLpr+VH2hhlX1jjGknZP9UFZxxipbw491gTwDZEplah0RLo2rgwGgWnBDuDEQCmZVLAENL50hU1pkqclFd60IcSc6t89j0uEGw4L3oDUX5RE4nAACatujRqDuSJqBlgPERa3XheGxmS3ObsB/PnTpGP3rBDqasSmY/XXk140kRw865C5oz7SWJ12Iei1FQI5Up21z/lFyROsXmPgsVwXaWbH+bBWkI2kR7Za5D+ea5wFlO3QJsNPDZAsc/aklJM3o2rY8tNFqyyvXNJtlhI57c5xJDUB+L+viiipM5sNE6H8GilOHQKNu3Scab9yzdhN1SdW7I3LNsmpwCIOugSaeQY05X4cIXT1MPcA05vaw4INZK7GAGBbmNZKCQocwuDxgFYz/k0E3KQAzCsQKfldD6q57bSN09v5AYIDNheEm8Qm4mH0+9jMr57KmL4xx6fREIQlUcDZC/z2DrikzR9hd3psaJRo06+VqSlsVi3pQ2sPpROgKWqKt3LZFR9ca10QvKgSH3Oo2Ha5oYe1dxwHXtCWVsS1FqIdN4XNFfFw6pDWx/PCGbZ71N5EQA15LAQtQHHpd4URYPgA6M7ZtDAeE92hRrxqB8NqudjhoBwfYB6YkoIB9RtGpo+SWIXcNz+3UUb5Yrcjz4MO5wHUgC/ibIm0h/JhKhT5sgGKGDRnKASIEEXFSW45cCKrECZ7JpmlsSyvLpTmVoMIG+AeyzqlxnBVvoraCz9TCf2/tcFBAEOL28t2IXEanftOKqClm7ql1wBjF2z5hGlFXLVcjdF/Q1NA1OlJj7kShbuS33qSrNGQI0+0ULetscp2tQWedzhp0GmKtHdpzQAVlU+yqUB3nET3xmIhnlaPjrNvaMM5ipj37G4OOz1HcjqKVKbOOs2kcVCwHMQRdDLr7rCKr5JYbJ5PC1qqCdHhNIOOWPzou1iAqOttx0lwGHXKBgTXqy6nzoM68kyGxhomtWrblU5Uw9ZurpVTr6Gj/hB7AQBkEJuitBsMZ5IkOfHs7hwiBCQ175KSGbSaFz6DlM9fZV93BuivOMhg9baeBnjV3WY7BVpe2ZsdIoUMl6CO+RD/XrK+ho3UAeV2ycno28VpQQitnASJzPBd0KQw8SHjgeGv5jkbbPhdS8NRDtrTjPmOa/VOZUbnD79GHDz2AHn2QoIGpVI2nO9hzZNnpJOnsRHLkCaBuYnx+W7JwB7jun53srrWZ1AH2LKnMq/F3g95wza4GXW2mRvx0Pvvuvl3RSdFq64IL5EVSF0ukoGkZ7fXFB2pKSBfA7SXpg6vw6t9U2WAh9KBs411ppOryiLpGZ1T+SHlZikjH87H1aPem8j5cgL/ffqw5kp331Yl6dBMLKDjBcSxsNKMOQ9fNctJGNp2uAkaH34KKsL5gZVJiCHe6XNfN+VwLFKK3b5UbjKymX5B+pzGzwDDcOwyanJRyyQAAIABJREFUO9Wjhpa/Q9uDRmRaN3KVHrqWH4wPZawCPUx7HbA1wUCq1wiZUGHEdZSJC+urKXRE5kqooffnXj+VB+0FdqejNJrTdce1oSS0vKOthPoevE4dov/H2nuASVJWbaBv59yTw87mQEYURcmwgIiIKALmgCKgvwiIigFE8RcTKqIoGDADCgriL1GQnCQjisTNu5NDz3SO93lP1ak9U9u7eO9zh2fpme7qqi+cc96TP1UaBEDdTH/PGqR33fUoiDvS7VSlz3GRWaxpdWfSulaBqskpHLutY55v/WxNtiSk1BqOh0KUMAoX16oWMHfdwBR0AmDuvpOxOSbHFbdtDa3OV5NmZC1N5iw/F9qiQsXTwty2pzY2Z+lI+UL5xhPaIkVN2aMBXQ9M3MRY3RtJ8DNxSYIHaZTP5vukHd1zvkcPh5ZgqmC0+289Ue0UcqGpNnFdtdhVE/PzvgfOaolpyMMkPolFpHlHJlPZU0jV8m2TA+DJRoKhLbNz+VHH0y6p2BurZrWbBEKVMUKTwaAXw7fyWRUOh8acPAWVnyo79D119ypgqqyRHAN2V2MfA9+P9U56BpkqLUbOyjppToJV2LRTpatoaOmzJtJq6JI86PU5MPlV6h1RxVj22lRScA7C8+yAGHNO6rNKoF0rizu6RlZ5qDIk4yrKVnHU7ylPiTJsqnm4LhxDMLTVkPHG5Uve9GOjXsfvzwu5Uh4s22+Plt1QJXQrZBVsVIv1utdQAxcNb36zBr3HKwG6Ep9fGbATmCcMfe43fiYdiVzrlRujsUIFdFEYXGKSZD8Tx1EXorWuFFTsq008sOsjhGDcSZYovFiWC7D2e6pZ8RqJG9XrXotA/14oAykQ2fuqUFcg1YxaZSLJkKVL25Ti2e9zjcSy9zVVsELBA0DjhVGBqqCjPY9V+BAgFNAVVHQeKsyVhtS6UiGle69rrkzUjlmUSew9VZO1a2zHq0qSvb9fiHkKi1sl4F8D/j3PKjIKqNKNMrTmMFhQtPRNA5fufH0mXy1g81pVgvReOl9azpIF7yv7E5p3rXDN8la33XyFsSntUCMRR6jw/kqT4olzFQgVYH7FXMbq9iGwQs7ule6/B+jGmtQ6ZlrRNk6otMP3VKHW/dJ1VbrQcepYdf3t/tq1t3tJvqey5Ad8K3NsUqtfLumcrSLq50+/MJ4nz8QT4ihW9scqF/Z9Twkxb1p+sTJGlXFdp3Zj57w5Xg0T8LbteMHypmfFuzJX/94G1d039HMrG+0abHUaba3ltvulBoHygSqaut8aitR7KoiLDHO9KV4TL1MrLoDqVthYD48fi3T9/HytShi9lCbats0yKD1Y+lRer9dZheRWQfg6vqkMtvSqN1dlwFEI3JCr2ykwwNavdrB+ghTQdC+2gkZAwwC6HbifCNtpPLoByrBWWPgXQe/XTqhzQXcE6CLIdgDoPDhFY0R6f12PdmCm45aNdkvn/BtqGU+FkwpZK3D0unbWpwoLBWsdW7v90WuswsXv89kaY9PP9PuyphTibrcv/7gsCOo66Dj5N5UH/uN7pAsLCNayt+DSDtS8UIERAByjuslUwbGgZQGG9/cAzk1gtHQ6T4C6Ast/f52rR0duJinXTtvNqlaswCiZt26YQJUTjtU+WxjOzdK2NDWfP1jLvRXQdW2tQmLnp/vKV7pg6fLjOFSJ4npYTxItXt03FRJbAWgroPM96+FQvvR7qPwCnO1i/UBv6Z/f91yexksg9OzGem2Zm18iKt3be/r5ywLZjgDd0p/QBc+NoEB1H9ruGTZL3oKT0qXusfKI/xpVrtsBnmMQOEaI/bGArgqLn+b9Y52vJDoWtx9E9Tv6qvNuB+jKE5ZmFIj8691ubm3n26b80AK68qrdJz3XQwGdnyl9yxhNDbh+TxOU2wG68qPIADfxTuP6fuWonezSfZb9cPMc1Etk19eukcpcux8OT/Lwn619QhSoVcZsTxlTWST8ajxgMl610C1BWvAhQanLQ4WGMigtO3GPuRbKPLDwMUk7DZGXqAasGrV9tcLLL5h1cV4J0GUu/wWg+xlKF1OJR8evhG4BXWPCdo46PnUf6ppasFNgsQLRP08VGHyeVYws0FnrRgS9myCn1pG6qlS79YQyO125IQv/uHQc1mLj70oLFHTqEfALUY5T14/u1PlW4fzafqsdWyVG6UAP/VGL2Ap4PkcVFp03P1cFo50wtfSl47R7avlA524VGqVxOx6rZOk66t56QqZNJi3HXK2yP7lTjqP7qOvKe3D9rDKmSoMINje2LfkLJgfBgi7XwvOGuPuie0ORxPpftj9VhUwFpyoR1lq2ioLSn5wE5ssi9/OSH2x0vcVCrLMPvgNAlh90fT2Xra8kVO/pt9B13LrPSps6XitUrYW+PVCyBocFUb2v7pnyp1/htuOfr8hpyd2OLXQ7Xj8gtwMQBWCrFCgv+6/XOLsCuu6jXs85cfzWG+U3PvTI0e2tn3/821Mq9Dr/K+UMeYDfU97y8MecSunRlMk/oTtfck/cJOJ5Jbtu3pLsr6tV6PyVdvRv/1rqXKU1LstmjYda91/pU+lim72X7xD/nCoYXq+ArnLJL/OtTFavLjGYv6vR/YqArm5b3kxORHJNfNkY1/XYDtB0ApYJdOB2U/0Wum6WZdjtgbkIQTeGKZNv43KXzXAT+jTRRy1qZWib9OHXEhUcdcx+QLdNJKxCo4SpLk+rJOk6qKZl18qulwpZFUZ2/TyBqp2Q3Pi0gpwygDKkdR2qBsj1oEDXTFo+zz8HMpMFbxtnVeDUNeH4rCAlrWivaKsZWytGLXRrUViA4MEsO/pR4uerKhvK+Lp3fvqxa2z31T7HKin83VrJfsVVFSadv91rbTep+6X33aqYbGuh+618C+jzFJa6c4693tMKZKtEWQvd7pW0jOWJX6wMoHLn5mOoAFc6UWGja6XrIXPw9dFuxz92/ecpOG4JljSdcdtYKgCqB8TfOtrPK6psKR34AV1pwQp8DzTcBjTz4uWm9Ez5zQp0q/DpPuu9Ld3qfivg6z0sD0sOxyu43K1S2g70/Eqrvabd9SpXZW81OdGtfLHj1znxOktLVuniXGwnynZ82s7KtPLfK+/zxbF17GqhW+Va+VrW1PQF8GSzNk9yqxXkrAupMtiazS7YoSW5vmZpFoP8+7eVbx2FjE1vrEFrlQG/LLfr49CDtLmUt3VdVWnWNbcKgn22AjrzGPi7Zr6/ostdGV0BXbU2BXTRrHegoesk5i2E7V1uGkf4NSN+d6s1sTVxQe/13wC6CLsdALr04/Ul4Vnmswuqc/EAllZSmxiK3Ugbw7Tz0blaglGGUkGqa+0HdL2PCtbtWehq9ej3lZlV+FG78ycV6jW6BiQWda9bK0rHoNfbZ6hXQefejgZ0XeX5O6gD1TPprbCxjOElyrjeAxVAQhumltkPNHZ+ftrUdVWFRC1g3Q+/0qkdqPgMBUW9h5ZNtpujs4ZODF0VMY7FD+Cq9FrPi1zPDHjTfMkP6NZ6tUoGn+HQX8OtMHA8BO2S4lT5snRh5+LVaWsttm8v9RQ2q3So4KXFxFJBr4mLlo25a6D5JX5BaOnJKlc6rq3zc8DIKhF2r8VD4PaC9wO+pQ//3invapvddgqVBUR7bwV0Gbf+twOXu9JPO/pVGvcrTHZ9/IBkAZ35F+J11XMVTLjGA0ezn34eVFptB+R+nrfXWPnolUBu5yakAbXQlS+sy12rQux4tTKCLnfSlgI693uecqK4ZZKolJ78QGoxQYf631jodv1173kvZxzsxe6Yl2rcqYLGz5X+/TJZwZ/ygNn+pBEP0F8pKU4Zna/WchBG1w5vr+By8y+GXSwygwUa+3s7RrZgzt//v1joUpbn1grLqVC+RgKWeeYxoO9wA4lfmNOy2iktCmp+TVo3xWrAaglZQOfvVlBZK8lvBagVbhOQlKDmaeZ6YhrDKQ3n8AiOXa9RsFZrR8GpnbatQkWZm+NVq1zPE1YG5PctU4qW6dbxK6P519BfNmiVHj5LvUbKEPzcWtN+LVlpUV81u9padnb+6tK3rnTLYNYlqWP3g4wVNn5eaLUcC533tNm8uq669gr4qowJrbhtW60ypc+2gKL0vK3rtC4WOpPi+GOT4pQv24UtLA/aPud+EODfrPtVpUtpTNeXwpa90DXmqXvVDgDbKRSWZnVdFFwVdJXedMx2DE7JrBZFba1ysQCpvGi/r3JJYqcs3TL8o+uve2ITGS1ti1LoHs6kZYcWBJVOVKGyY7JyUcfnl1lWbvnXU2UP5y97Y5rSWPpR4NGx+BVGa2ztCNTbjV3XQnvQbw/w+Yx2OVy639JfwrZUNs2xCOj0/hDQRQ62AXSRTabs0Y9Fuv5WbujaSg6Ead1qFR6lZd7f0qTKY4cXWXLquNt1T5Tf1IiwWfJ2HzSMpi53D9AX7WPK1lxg8wsgK2jUSlFAF+1iBzF0nYwVZMpsuikegxjL3b5nCWKeMJGTrR0BLgKojctdvvtfuNwtmFnmtULDbq4QM92UPC1rO8d78noL6LrJFrgVgNSaUqGqe6CfWzC1+2MFvwovC+j6uz5T11w0c2bBuwqJXwCoENazlP2KhP1brQhNgFI3s7rjLFDYjHghVlcgWjqxTKUKD++ta6AxIwumOj/OwyoNOq92wpLrSEZQC5v3V9pUmtP1ssKYnynN6dz0ufpszk2VBStw/PQbCLC95db+znpv3VdVKPg9vyeGgC7tL00M3SqKeg8VzLqnulb1ek0UKgI6564eAH+CneU/3RvlBelDYX78cyUt+MencxRhTgvFdJm0+6S0bwWlftfjeV+FwfYAvd0c+FxNivXTiaVv+3ydnyiAmoPiA3R9loKRn1+t/OPa7wjQLd97QGLmzLH5wcbKTr8s17kIcLtVNl5baZ+FbmU2f7dgr7TUTuHbHrj778frtKeFX97r335A15AvP5fP2OlSa+69U9AcA4XzYmty5mnIOH05JP6eIHYMuv9qnNg19uT4f5EUp/tj+ZnvOevH6hK3hNQtpVO+Up5R74SlKQv+Wq6rwD8vhm4JRjVMW8ds3VfC2O4KsDmIWpJWsPJ6Ffa6IH6AtwRhAU8XV2Nr7bQfEaJRpyZXCM62uHRvIO5KKZZlr3rn+FeOWzScOhs1xD2BYi0r3QgCkI7LMr03f3P6mHWX8HPVzv0Wm97Hat9+ZrUCxRKTXT9+R5UGmwhmFQ8FdMtkliC1Xax/f1SQaDMDnYNfgPBz3WNNkFEi5GdqnSsQ+AUMn9+ONvzjtULQ7odVuPzAws+YpW5BV5/FcfF99Topves+qFvd/7kFdgs41g1vQclaeO0ELwFdGxvpGr3S9739a/JwmohHn3YOGm7QPfHzlvM3e9Q7J7apwPGA2pQlKS14lp2rNIlwdS2k7YGK7o+lb/1dau5DTotVVVj4mSq3ftmhQs3ORfdje/JFv9N2fG73th3Vqavb01pOnjeHPM5eBb64u6XVdkljln55joPsg7mHnZ963baRPW7GuI7Fvw5KQzvyEHj5F+ZwGbtedr0t/1oeVgtUx6HyQWlRDUBVRlV+KX2qha7jt7SvtKC8ZYHb4xVTX+7RgK6ldr/U402NgBA8oULH1rbmtEOr8CimqZz186cYkLYZk3t/vc5iYTts4xamUmkvGc7O09KD7qEmy6qxIPd3FQHPYrcudzuQ/xbQ+WA2CeF3xUr2NfhQQPFrZ7qB7UDNEq8VJu0EHt0lfgvdSTYxZ9RuB9Cl5IetD33lFO00ST9Dyd+u9a9HSLYD9HZWnxKIVYLabTjHYRm2HdPyHn4L6JUA3QMlQ5DKaO08Kv51V9rQ8SnBqXvc9i2wioAVFvocHm5jidfP2DYObBUj5c15wtGXWMNr5MAH9zQ7fb6uP9+3iX06DssHNpNfn2kFtgKWf2z2XvpcnbNVPMJ0t7udCu06W/7w77tHn2zd6iZFKu35FZPtAYJDz02nVa5JCrKAzrXXveUz2wE6rR8/CNj5WUD3g7q4QHngzXYA3S87VBbY+6vC5Aduu9ftwFyAx9fK1d5X98Lyr9K7yjlp3ek2rfLTjtJD2+OLVd5IwxMqtFtb39ox2Dm0G5sCnOUZK7v4uQVSK0tln7UaxZfY6Ke3dvxv52vlgfKjfU/5Rcdr5Z/uvc7Pz/+qEChd6n3//wJ0WRP3qFv7bCuP7fz1faFrtyNnu8Y0Ol7ly3bynQlxsVjc8wpaOWXp2cpXjlcbMfkBXWjaH0O3YCAuDbcXut0gCwjygB0A+iu5ZKxAbve7Mo9dEEu0WrYmgt+NaYm94cZV5Htuez1a6OzKxc/FctQDJ2yXIZMEoovnBw9vLC6gMzFBmYevCsJcO3VD+xUXFY4KWCoAPC1T3UduV63tMbp1O6vwVALk39ZC9ws2WSe30Q4/84M539NwiwUlSwvKcLzWxvA5Bqu1+4W8jkVOq/N1j1LBr2tpAdbSiM7PWgN2r3gtx+T3LliBQsC3z7Prz/dtDF/HodaFH8SFoYwi2U7QWmHp3J+uWyeG5h+Hfy4qEL35umeMawhClWrrSdOEOj8NO3/zWFinnYI+W+dgXartlBaNxyug6x7qc/yCuR1vC6C6Sgmvb6cQ++nOD1h+vtoenel9LC35Ad2Ta6ZdrnSqMyd4KY8I//IMBp+F5qdV6+FrJ9QDPkD3z88+29KHVTjarbnORRUeq0zyu35At/uzI37007fSnCoL7QDde55JcvYUHh6e4/74eUPfV1lpZZQn41w3sf2ud1DWf2Ghy318nd6sHPR7OOfRNc/acE/b9POqjs/S57b7T4PNyV+x1+vvfF+VapVFfD4BXcNjbI6j8kh4d/n+e85rLGMJhROzWrIlCtVQBPR9Lnf9jgpTvzDxE087ZreEYRfCbpwIdNNYRjqf6Ylm9hhRx6fmJH+ZZvh6ipC63JRg1OLn3BgD3N74/hsL3QK6nYcSqQUcK7x0DAqSfmLQv9sxrGV81e4UDCxDamMEleiWYXQsfivJAp5er/trLQD/e37BpPcXl/8OWnPaedt9UDqwLj8FMhUg6r2wDGKZR5nEChzeV8FKrTPLxLxWNWn1sNj19s9F18RPt/p+KERNf9ujT/U+GnLyWzlCHwbQNbRhlS3ew1ro/nES0KWxkGuhWMGqXh8/QInQMK2hmdRmAcB+pgqXn/+95/AX92wABXRdfz5HhZa9p5VBStN2Xn4+8V9v56MHplj+V+VF79muNNOjL7RQc/uL+wW6fl/32dKFRwsU5HIandt3Xc88MJULyt8W6OfNQR+8g1fL8/PoXxXQV3C5+2/tH4vSnGynq5haJdsv7+1aaetWPw3p35aXdb+tsmLPItf3tfLDO6DGLQ3zH9Tj5X5RKdPDZQxtW/r1GzuyjoB0WrSNxdrxy/bp01EpLW34gV37SCgvW0Dne+pyV/73AN1vCSsTWQvbEoYCOl/1pC+9hwX0dgLZCljLQO0mrvfUz/yCUU4k0sYUvhi6Jwjc074cy10jhk5fcj2j2d7XCkWroW0Dqq5HgC53WVy3B69apprQ5I+vKpHyfT9gW0bg7/bz7a2lFcR+8LEeF//+aetXdRn519auuf3MMrgmgdl91N85Xr9AtXss99mOu8sStv877QSKgrBeqwCoFnY7gcv7qKWgr7rmaqHyIAelI10D3T++2vu3Y2b93Co0lr6azboAup2j3SebVOkxrQodF9D9wkjnpQqN3S9LH+QEJ4dhfi9ruwb6TCsH7J4yKcmOl/uga8frmOXe7ke+I4DWFJc7r1X3sOUfv8vYT082R8DKFV3vVwJ0e3qaBV8dMz1Udr/mCVynkYV3uEY74FIPl47D3ovyp8Ee9u45E21Bw6dAWfq2imjbRXbf9POuN0733t7pjeYmlscUcObTjnOxn8f9Hl5VsrdHA9vrAWDHvKMYugV0b5w6b7exjF7TDtCF7tzzP9rJSmsw2f3hI6gQ0EJXQLf87/fetcM2gpGWrfnltt5LzvpwPeCKBfzbS3Z288E0T6htHbrIWRck/TEAy7xq2e0oKc4K+m0AUQnK3QDLEJYh/Yxqic0ejqBJcXRDKEiJJeOeke2d8uNahHrcqY2hb6O0GPebH1j0ea8UQ/fHRoQY3PamFhC3AVyfhdVOYOmY+JkFHnutnyH1OZrUYS10vVYZ0D8m/37yb39WuYYRbIa23ncb0DPuLj9RWxDe0Xjm0aTPfWUZ0gKxrpVdP/6uioGCEo/htUqWBXVe77eAVZFQhlaXbTtA531rPNzCPaCj3RzVZa7Aau+jp/Dp3ts5qRvOL1D9gO4kBM0HdF6jme4UHnovlQse/VCBdmPo+pkCOsfN+fEoY/vMeb8bQFclROmJ9/MSfXxlSRYc9HAov8BsB+jbyCK3bM1rFeprl8p7cAxWKdD9lXuxr47x+PkBnde0ayzkgbsL6NZC9wOpXVdVOPgcpYd2PGLH0Q6EPTrTqqYdWOhWdtixWVnuXx8L8kp/OnZrwcsaSshhfh93vVbH7vdO2ff9VRYy3jaALs8whCOywA0LSmKb78RQu65+I0vnzu+zMZcf0HW8ug7tcM15rz2gWxmsSce8pw3lerjsGpLKpx6gqyWsAtezek1sbxsmcWuXdxRD9wtAPwH6Cc4P+pYQ2oGUnqIm499OpzgL6HoEnwhulim5jSWsMLWamBKgf1wCypLpz7Kj9lm6qkVZgvQTqYKhuthV6Ohc/RZ8u/WzQsZLEHQJVInACkFvT0RaOMkd2xO6ChZ2fPZeJCR1S/o9M1q2ZYWCzksBT7Pc/dqvCmi/1aSg1Q7ELTjrftnGJpZpLZPa8Smg63xpYfJZ/vnbefiFsGVorRLQ63X8er96vTr/MHXToMWClGVy73luJyxrDeg66lzb7au+J43eJMPa2X/L+zaGrsDKz3Xc3v64YtLKBgV1tdD9Y/CeT9Cu1pwjMl1viR/QXwlQ/B4SS5vb+66OXQS8xln1aFZ7tKwCg/bbcJVwFdRMKCzVqvPKdq0c0TltbxxyVjoVhh0kxSmgq4Kk91Qas/ztl4/Ku35FQ8eoJ/j5u/1tpY+t7mClWyt/vHUwipACjb1eeU1kps8l7xw/uhXQ/V4KVV7839O5+gFd5vz/AtCF7n0KrV1HDau19dJQsXJDLvod5Tvr8fPz8db9IM9tjZ97++JrzsSYuY6D15AfNZSqFVtbLfT93cNZmCxm6ht1Q+xAZbH0bF3JDgyKD1+0lO1kufsBuy3DuSqOboY+h9eSYGXR9PxYOcfYRC1c7V00wSA7t7kHHbjvq2YjjEDnJusvvTrArX3qZVwmfqKE5bWetEcgulmhslHSOpOlcQ6xagiAn6nnYhuBq7172TQm7LQVlW5ZbpMbtd45lzDrVH2Lxj3wOoS53eqE4LVhjFttQObykrrcNpcyTfd+0lYj7HQJE8Hhxu40NKGtYbXOnuOMBEPOgQjud4qlkjR34Xd5lCsHqyAmGexuFqkV4lSiJCHRrUEWhqZQcEMjqmTY8IhNYPLO5A46Z5HzXGtZY3NMrc5JkgY5Zm1g5O4//2ZCirhU2VEqEBQFT+iI46ArNegkFUqtN5zPRSgF4CRDUUMvlBA27YU1MVPjc1T2ZG9MjE73m3NmWpXQs0nu8ZJ6mABTqTixct8RsCKIuGdht36cxzg2nRAHgUYsRwI2LSACP/fM5V3Psgw4gKqAYk+lUlDmcyTpjgdByPPIZ846cL1TPJxFEsQcvhThaPoy8Hxre0SmVp849glQLVe2AXQJYXGN3aYcTpGKcwa696OZ4qKNzK+Ft+ziWd96DKq9h7EOveOV3RImZ34OOOhxnOwKKeFFyqVwCMFIGJVG3ZFPei63e5690DvHbPhL5RvXw/EK6rkG85va+AGAe8ryPpVJ1gukIQdZGZefnF8dgiKtammVAonwG+dAmnD7nGtyn8qHcMs9c573ITbwn64NcUAOUWfIyTFmpMFKC3KCmSNKA47BVG96sk1kuPuP6xImHbE5Eu/n8r6+6r7RAzTPIHKvE55pQvg24GW1ycpt3X7lB6lJd3482ae9U8xx0dZ4UNxTD40FdG/9iSfmPHNZb1cG+QHd7qkFdNahWwNAjQdVnPmZNo3xW+iqhJMmvXDcroe8VrZewE5d4G5Mh4zJQ+Yz6TSi4QhKxSISsbgw8OzsLHp6+zA+M4WO7m5h+unpaSSTSenvS0FJ64YHytNtqf3AJycnBQB4XalYkgVOJZMoF0vynEQ0hunJKe8kpKnpKWSyWSTTKYyOjyOeTqKntxfPv/QiFi5cCFpgfg3UanwcK8cyNLgAW7ZsQTqTkfpz1XTzpSIGBgcxNj4mrzz4nszN8XKR2Hq0mC8gnUphdHhEQGvBwKCAABdaQaerpxuFYhHlWhWz+Tl09/RgdHxMWvNpJjXdj5wrn10qFNE70Ie5cgHReBTJSAwTo2Po7+lFfm5OzrmtNRtoBIF4KonxiQn09vQgm0pjanwCsWAYjO+G43FJbCKwpjNpqbXnmtAVyR82VpgYn8DgwIC4/yrFknzGOWU6OjBXLCCZTAljcD84XzIV3+/p78PG0WFkOzswl8+jM5NFpVBEZzKNUm4O2WwWs8WCuFX7unvkHsW5PCYmJvCa1+6Nl9etRbXZQCKTRoJzGB+X6zav34ChgUGU5wqItJxace5DOBHDZG4GQ0sXo1KvYWZuVsCho6NDBCDv3dPZhbHhESwaWihglisXUW3WUK1UMTM9jZ122klolnvsJfS5xygKU84DBQesBrp6sfnFNVg0sED2fTQ3hcGdlmPj+AiSqZSAYSYYRX4mJ+uLaBhjxVl0dXagPjmLhT19yM3NYvPIMBYvW4oX17yMwYVDjnLnHkNKYGOrVu7DzOQUBvr7MT2bQySdxFRuxqGzQgGZdEb4LJNKYzaXA08zo2Dk2qpAUlc7IkGUg00U8nPojafRLFedNr3pJLbMTqEVCaG3txch1Gz+AAAgAElEQVSTw6PoiiRQL5ZF+YxlUhjJzyDT2YGZ8WksGlyAqYlJNKo19Pf2idVIHuzq6hIQyc3OItORlT0p1avyPXrlUK0h1WohHomgUKugWK/Kswl0pXJZeIV0SrqZmZiUfSZYx5MJjE9NCv3U2RiE53lrgyG3/l0VJt6DsiIejaHMeLwLWlQEurq7MTOXF0DVvSbfeC5bli3G4hgbHcVOK1fhP//6NxYPLRRenhyfQEc2C/YBKJSKGFy0UOiVcL1s+TKhoVq5gkgghFAgIM/ne70D/ZjITSMci6IWaGE8N40lS5eikJtFNBBCs1ZHZ0cHNm/eLAAYScS3esEIogQh0qOD50K7VNy5JnnyWGen0OCGDRtk/SnEOe/e7h7hdyoDXEfSeiKZlHUjL/d0dKJVb6C3owvDw8MiLwnC3BPuWYDAGwpCFSwqCIFqXeg6lohjy8wkYumkyOr+zm7kRyfR19GFSCyK8dkZBDqSqARbkgSWiMSQDcdQF/ndFB4plEuYK5eQymSFlplb0ajUkYrGMTk6jp6uHpnL8NgYOnq6EUnEUK9UkA6GHIU4Eka5UUO+XJJnku6599yDbDoj4+Y6JTsy4hWZLRWQTqQQpghuOoZfNB4TeUxDosZktVYLMZ5mxjwROU6Vuomj2IoSSuXDrY5SJcS+8nfKTFVuFbD5KoBLD0214rU+VxC3+GOrhFRJ2ArgvA8bC22blGcBXY0hNWptlQ3HMi/LfffV+7REa3IBnUJIs7epYVL4U4unkEnFEwJkXAwC/NTMDLoHB0Qw8SeTyWDTpk1CcHq0JgWITSzq6enB2NiYTIIMTS2YgouCfnYmh7mZHLo7OkUgiyUWCqGvvx+btmyWxUt1ZDEy4QDl0uXLRLGwgO5v1k8lgcKKTFIpl504hKshE3R5Wg4FFcc0OLRAPprJ5RBPxOW+uZmcCN/JsXEB8nKxiJmpaREs/X190mmNhEZiopDqGxxAsVwWAU8mTaXTArAcp3RJo6XYbCEei2F6dgYDS4YwOTWJ7nQWyWgMualp6W9NEKX2X2rU0NnbLWvNdW+xkUe9iYHuXlnX0clJJDNpdHZ1ikLB9eK6UhGazc2KcKGwY+IRmYwKBYU2CbVarSEQDsvvpXxBhJ9Ysqztj0UxOTuDdHengLIc0hKOIIogksEIGsWyY73Go0LQwUYTPdlObFi7TvY+lUkL2EdSCcyVi4glE+ju7saLzz6HJUMLMTsxJYpBZbYgIFcPtLBheAt2ftXueOSJx9E3NCh7zXUUlz4NhRbQne1EcXZOBCfpIZCMohFoIhF3GshIAgkZP5kUmqRSqRbWNlYexVG9iXqhhJ36F6JVriESjSDSkcbLUyMIphOYmc3JvDoQQa1QEiauhQMYLs3KfXuaYWx+aQ2GFi9CJ5W6cgmZrk5RdEfGRmX/yRfasSqdTGF6akqELzOkw+mEWNOyPywRbUFoX4Gc19GtKLwg2qOTKyGnnEVDqEQdIVUZnUImEpe1L7XqCHZnkKsURfuPNgMYiKXRKJRlr7sW9GPN1ChaoRA6ExmMbdqCXVbtJIJ3emISO61Y6Xhbmi1R1uiB4/w4XgrSmfwcFi5ehFJuFkkKRdJHoIVKoIlysy5WC2WAKJ+j44iHIw7tRKKyngTDENeZTYlKZec0LFf5Ef50PW0EasoZCiwR7pWqKPxci3KhiFA4ghrBMJGUe80V8ohRWS0WhddESZrLyxGz5N+D9j8A615ag2w6LetbLOSRpqEwMSaK88pddsaajetFiSToV0tlUbT5LDToB2oh2+XwQ6XVQK5UQDybRqlSBqp1xEMRNEoVJOJxAVvOc3Iu51hxnB89QQQferFcq5J8RuWZQD6dmxFApRHEH75HmqDsoOwl4HPfuzo7hR9p6NB6piIYC4QwNzmNrnQWhXxeQJZ7Ee/MYHR6UuRItqND5A6NJypviUAY9ek50BgpRQNIdXWIooNKDb3hJMKNlsjC7kWDWDs7gUhnWowLzjGYryAZCqFUKiCVSbFDEMrcJ2lhXBeQTceSGN88gl2WrxIlnLpY78AAcoWCKJv0PQYKJWRSSVEIA7EI+hYMCiBTHtOD0JnKiDeAe04lcrowJ9/lWBPROOZGphAPRkVuV+tVNAMtxGJRaThG3V0sVwmrtkBfpCQgKqDTQ+MCuj8spGa+tdAVPPkq3hJ6qOUwN8fzay1ttcgVmxSM53u8ndPW/Ba6Wun+MbUDdPueeIB2P+z1EgXw3CFuXaVaniQmEhEFzoL+AeRn51CrVATcNm8ZhuT4hRy3QV9fH0ZGRoS5lKl4XwoFCnNeQ2trdHRUFoQEyr8JJMz2nBgbxx677oYpglQ8gQfuekDWdcPoRgwMDGLfg/bHbCGP/gWDnvUmvdSNO1zbGKqWRGamQiJM4i48u8NRQeF7BGRuSLFcEiagFjsxOSnATzCgAkJFgGtAobDQtWb22H13XP/H6xFBBOOFCZz4znei2qjLP1rmsUQC3b09GB0bk6Q8zre3pxdzs7NyP67fpuHNQIxZwSFk4kmkYnGxWkVzpDs5GECImmyghWKl7HgNylUB9UwsgcmJSQwtWYyxiQkkU0mx0jlu8Yrk86Lh53I5eRXXreu6434Q9OoNhkvqzv4GQ6KgzOVm5VlUTDaMbEE4GUe91ZR7khHIzGT0jlhSFJlGJOg8t9nCzX/5K3oinbIfm6Y344Mnf1gY7z8vvoAVO+8kllJXJotmpQbUGiIEH7rtXkwXp8WaeM8H34+p/Cwy3Z0Ym55ygCGVlH2gMKeLLoKgKH+07KgklBpV5PKzongyFksvANdJrP583ovv27DFVis9gHKxjK54Crdd+2d0RnmyWxB5VPG2j7wXc42qCOKBrh4RfNW5otBHOdBEJen0iO4PxXHDr6+R75VQQRBhrD72CCAcRJJr5u49lSvSH5VVWhyTExPo6O7CbLko7nsKcv6Q7jk+CmWxxuJxcbkroAvTuu7MVjiIuVYFkWAQ0VJdAJ28V0YDxQiQq5Yc5boBxMoNxFpB0EPWPTSAzflpJDuyiDRDWL5oCUa3DCNIF2ULuPonV6LYzAu9JJHExz79cWzcshnNIJDu7EAym8HjTz2JvfbcA+FGHbmZafFaUAEj/UttLkG63kB3tkOUVCoypE2CF8M8iXRKrEzSPZ9J4UhliddwzdWNKCERzjcQFCs5EYvJupAeqJxEqCSHnW55E1OTWLxkibxyjagM8H4DvX0ozOUxNjKCVCyBKJvxkIdoxbqZ/tFkwjEUCAY8654hsEAQ9XLFOeI1EBQe4/hJd40ABDDzVUdJIo1QcclP58QajCcdzwutXl4rgM550EJvOcAudBgKYmR8TOQj5zA753i+OP5K1fFCUF5QZtFSd6xOKiNFsWTpBeB76UgM1XwRXamMjJdrnCvkka+VkenpQqXZEM8heZ3zb9UaMoauWFLGMF7OA7GwGBN9mU5c8Klz0JPKSriqgTA+/d3zsXFyTO5LGZBsBLCIhs70BH33CMaiYmVXGlT+a4iGIuhMZpAM0vsYF/qanp7Bb35+JUqoUbXBuV/9PLriCYyNjsgYU51ZbBkbFR6jrKR1TkNhdnpG+ILKGpWoaCohXqa5mVkkWhF0pDJCq8VyUTwIoYhzpG+5WnZCjhI62QroaqFLKMw9vEcB3AsNup48CVm5MX4LymLJE9SjTkjUCwm7lr+CtJYlaxh1nvEpobStxw9rnoA/p0DHph4Ca6HzfjbpOrDr6tc50Ry3lata6AroSbbOrNVFoxNwFMEaEi03EAxhOp8Xy5ZATqFErZJMRCChu48/FLIEFQpmXjc4OIglS5bgpZdeEq2LzLNgcFAsX2pjJNzh9Ruw+1574a677kIyQsaTkAmW7LoU6WwWvf194nanle01oXV6yGxtJUqmKFdE26YVuHHjRon+Sm1frSaWM8faPzDgATstCDIULV0uMOe/du1adGU7RBDT3Z1JpXDbLbciGU+iUC4iG+/AbG0O+x2wv1j7tJiHFi3ECy++KN4Fxt7Eyqg6zyQjU8AFwkGU6hUMDS0Qi3XNiy9h+ZKlsh4CZpm0CA1ae8FoBH29veIyp9BIhCJOHCwSRb5YcIRvyhGa5UpZ1lUygN1uaQwpcN1pydKdJ27MeAKRSFT2lcKXe0ztXUIOqSQIGM0IGdpJhkonkpgaGUMmGke0xVP2mpguF8QaoaC65//uxExxUsafjXXi4LccKtp0sVYR8CKYBBstAQ5abhueWQOn4M/Z2xKqOPCIQ0SJCMWjiCbimJyakv0UqycWx+jmLeJ2pyVBCyzZkRbNPJ5IePvJNRa3n7rd5ZTPra2KlWkJlLFwFPXZIh6/5V60WjUn9hiM4sATj0K6vxtr160TYR3Il5GJ0mUcwng+h0B3Rrwdf7n8KgZfEEEMueYc3vXe90jYha5ZCnRq+FRaSftyCAY9Wak0Xnj+eQnxBCIhmTuvIzAMLVjgnC7lNj2i4unE+51TwwTQ3Q5n3J9IJo7piQksynSjOJUTl3q2vwcbchNI9XTKmtTzJbRmCli5cInwZawjjfFqAQOLFmJmdApz0zMSBthr9z0xMTIqSsdvf/obMFuiCjb+CeBDp34YrVBArHPSYv/gANZvXI9sNiWClN4o0l/FHTutK7GiqQTW6kKLclxlNII6mojEY/I+LVWJ5XKOEfcYVTd7WOvQCcycczQUllAVDQryT61SEzoX+guHJSy18667CKCTx6nMUEHld0nXyxY7igvl168v+5X4vGnMnPap08Tb09HVie9//QeooY7TzjxVFAJ6GegxoULc0dmJTZs3S/ihUCmj0qghkkw4oQkqx4USZqem0d/XL/edKxWF/qkIae4A14OAznlLLgzdtjQY3MRa8h73mooM51atVWVuGrbzkqOaLbFCqSxQUaTnLFBrIMY9K1dkrWutBupBINvTjUqzLh68JBXfUBjNah0x1+1Ow2EOdTEexItZbeDX3/oxtOULKeBdZ34EgVRclBmOPRuIIFCroxVuoVAtoUZjiT0VgkFxc0eDYdRLVbRKNYSbAdTKVfz8Rz9HFQ1QLSevxxDBmZ/9H2SzGUzPzSIYi0jog/uXm57BTstXoJibkzg7DQ45e4IVIcwbCbRk/1FuIIKQ0A5zqMSvHnSdsG45KHN2mDLtd7mLi9zNBxGANg3GFERVgbZ/67WCm2HnTA81Kr38J7c7pZadamKpVRAI5raXu8210mco3+vzVVFQENdXTxlYddCrJc1VkzjcDBlncQBxOROA6OoiUzD2SS355ZdeRldXt2wkrVwlQgI6hYYAmCtQOSm6AsnUdKUQ6MUVXypJrIfWPONABHIS2+JFiySWOLxliwDPnXfdBTp7N45txCfPOhMPPvSQfI/xSrq5RQlxE1hUu9Eac8nkbDaxfPlyGTNd0BRyAtrBoFjMtOgIHBQMdO0PLVyIfMHxHoyOjGL5smXI52YxNjKKnVetwvV/ug49yS5RJI44+o2445a/oypaZwgHHnGQgDpd8GQg/uNcqVRQqNN9T3ffmjVrRBmpB5poNupiqYxs2ixCh7E6Mg5d3onOLHiECV1dBBuGJMRCjyfR29UtChLHyfwFjp9zopbK+U1OT2HR4sUCbGvWrRVli5Y2Y6KpdAr5uYIoPIynpeMJEcB0x3O8L65dg47ebnEtUrmgO3DJwkUoTOewdHAh5iamnINxMknk8nNIRWK48Ya/oCuUFQFKoX3E247ExOwMst1dAnJDQ0Myx0Q4inv+8ndhskq9iGPf+lbccetdYuGGEcPrDn+DKAF0YdMlxgNwCIad2Q75Pi0uKmSSRc24XTqJaCwmazq4YAHWrlsrAE93N+ODtlxRM/olno4AGuUaonXg0VvuAfv9iesOwOvfuhpIxbBw0SJMbBlBfvMYBrt7xWIanpnEeL0oSsM9v79ZXIfDc6M490vnCT1OTE8Jk9OVyXyCBQsWOMl3gYB4VUgLtIRWrlqJ4RG6IluyN8zxoKXGGKhabHKal5zMtBXQVcjQOpsu5EQp6oumxIXKeVWDLQFsWurcb1rmyBWxsKdfeK0WAkbLc2gGg1i5eLmA+EBfv9D47OQ0dt9lV/zzyafw9xvvEBlA2n7Ph96HfLmIRcuW4t/P/Uf2phGkm72GWDIurlwCCRXORCQqVhOFMF3eVKYJTnSJC3iUCkIP9FJV5goeoKuFLmDUcHIgpPFIsyXrlWbeDd3fzRaWLFqEwlxBnpnNdsh+j02Mi0dnjF6aeBzZjiymp6ZFntD7V5ibk1yaH37jEuTrc8K/qXAGs81ZpIMZJx6NIpJI4axzz5Q9ILCQ1uippAeSyhZzeKj4M5Y7MTOFpUuXYmJ4VHiSOSbdXV3YNLwFXX294urWBEUJlQSCnoVORYZ0wb0nz4uXkPlEbGaFltAak8yisagD0PW68DZlK69jvgAtRK4N3eTJcBTNUkXCA/xMPEClAobHx0Rh4fi7OjplT+h5yCRTwvNUOmrxMBIdGQH0uZEJ/OGSKzA9MYq+3j6B4JPPPRO9i4fE80cLvTeWwqZ169A10INKq45QPCbWOb17VFhjoQhmxiYx1N2PyS1juOLSn2JydhJd2V6ce+GXRY73ZnpRRgHXXHsNnnnuWVFOCpWShBKoSJHX6YlkeJF0Re8F58s4exVNDC0YQkcsjdzUjGBJJBZBIOR0b6NnLEFPitsRlBZ6O0BniKCdu93Gra31romJAuCMsTfrnrJmQV2Bl3zL37cH6FSWbWzduuR5P1vWrBa6tfb1UBYP0Fcc8CoBdI0J0N3hgTsHXC6LZUTGKszOOTEsBAS0+/sHEIpG8fgTT4iW2t/fLwDDSSxevFhcnnTvEnBonfGhZBIyB7+/YuVKbNy8SSxkxhWZpEKCW/PyywI0tNp5DyoCTz7ylKwrtef9Dtpf3E1MpCLYMcPW1hhaMKegmZqckgQ6CjNa3KMUok3HjUw33hRjmoAkw5CBKBzWb9wg4+bnGzdsEEbs6erGfXfeK/ZkFBHsttduEnMlo/3rqWfd7PsA3nDYfpJoQ6aiIONzaM0x2Y1g7rhUC+LZqLcaePLJJ7B04SJHIBRLonAsXbFcEtIonNVtR3CglUxGJMjQqmZyGK+ndUfg4P4RJDguug6Z30DLgsBGoUCQF6s9lcTw8Aj6e/qQTaQkfk9lgdYLfyS0MbRAYlZdfT1OXgHjjnRzhSISr2NIIdqdFTdky3WjR4Mh0dAZV6Srnq4xWqtPPP2UjLEjlcZTdz+O2dIUehNdOOZtR4uSR6XhsYeeAHNk8yjhtE9+HGs3rBfBTCHCtaMyRNAhPdKK5D6mGNOj8G80MDs3i1U77STAIeEAdqGTTHIn4VPLU8S9K4lmISRCUYSrDdxx7V+Bes1JsIoE8cYT345WIuK4QONJrOgZFC8Kk52asTBe/6bVOOvss9EVjqEzmMb7Tn0//vP8c2KlLl66BKMT47KOkggWCgmwkw5o6dGNSVonONCVyPlTAaM1xr0izZD2xicnnDwFuqIl89vphOi57fh3sImBrm6MvbgOC7p6hXdHZibRv9MyDE9NiEDrzXQgOFdGq+QkzbViYYR7shibnkag1hIluiOTxZYNG8VDRHBatGAIWzZvxg3X3OC4FAEcdcJbEM+kBMxJY72LBrElP4kAY/n5IsItoC/bJZYirX5622iFct4MQ6U7suKW5SvXh4qNWImOliW0KwLQNRKkQoFZwHTjlspYuGBIXimTqNS9+PwLQr9a1kMlmr3V+cq4P+mNsoOgtHH9evT19EqY5KJvfxuZUBpnn/dplBtVsex/d8XvEJZ0NeCUs06R/aBixfEw7KYHDmm9L+/d2dWFRDYtaz4zNoEFvf3i5WIC19jkBIaWLcHYzJQD6Izd0uVOD6EEZpxYLsGYeT6kD9IKPXpy+IZL0+Qj0hRDGcrDfI/zInARBMXvU6mhI55EaWZOniE5L4k4GEqgjCQfcT3J48xnYHiPyhHzOxi/nm5WEEnGZX1iDeCKCy8RC50+jEKjijPO/wKQiCLHfKlKHXst3wkzk5MYyU2I1dzZ14NgNCryJRFLoDOdQWFqFqFaC5d+92KxxnNzM/j8uedKsi0TYD9xxieRjWXwwpaXcM2f/ojnXnoR/QsXOIp6voAFPX0iZ9KxhJM8CXobuiSHIVfMy0l54WZQrH/yNkMiCAXE1e4YmUGH3gUfDKC7/Q/E6DTneGzPQlewVE+ZJl2STpnIp0aCAroFZU2+VktaP3Oe5fxrF2fXe2nZsj8xThUGBXSvXHDlgXvNA3Q9eUYfIhnRc3nJ8F66aLFodBRKTJx56ul/orO7GwuGhjyBRTc6rWESqBbFE3AI8EyY4yuBleBPlzS1yKmZafR0d8v5zoyz0opOp9JisRMIJflr1EkwojbLe9PlR/efuLRYIaJNEkx5ChnIyXJsCehxcaht77RqJwkDMC+AAoPacV9/H9atXy8CVctTuGh0eVKrH968RWLMmqQ058amGcOjIJIMeibsjY5i2YrlEhejhs17kPmZF7CYFm4+L/G/XXfZBf9+9lkksyl0dXVK7JyWDV36VHo4t0YoIDFquqJoDVC5oZVMQTm+eRh77bGneA3oZSCYcwwUjExYIvDQqmcizEtr14jywL8ZCyWjUwtmrCsTd7R0utKZH0CGl/3ddRc8859nxfXNJC8Cy/joGPbe81WSNd0oVpDt7sREpSDChlY3wZwuMllXxinZWjTQwuaxEazaeWdxm9MiY/y8Va0hHo461ny9Lkz+6BOPSxx2aMkiseDospYM4HhcBBTd0XShMv78hn1ej5eef0EyzWeZMBiAWE7PvfA8+gb6RbAzoY5Kh1Pa5rjcpRGRa/FGgmGEGkC40sDdf7ppnoV+6DvfgmoI6O3rw+a167E424M8hUsmg0R3B554+TksXLoElekcYlIyubXjFIUnXdAM8XAvyYxUYKlUch4c/+677Y5n/vlPASkqswQOCvN/PftvUXCpkE1NTyOVzTjj5ZnlmiympZmuwA1UaugKxhAoO+WjVDgooBF3YshxhNAdiosrleD6zEvPC+CXGO8ulLBq+QpJZuxldvNMTpRG5ovQW8Qwmihi5NPcjGRtE6y4xuP5GQR7UmiFHUDrTqSx88KlmB4ZE0t/1512Fm8QLU8qfat22VkSHnfaZWfkCwXxrlB5VoHpnIjonrXA7l31hsSLCVgU8Aw5jY+MitK7156vwpaNm6UqhPKBAm3BwiG88NJLGFgwKIAulRmdndi8aZMoUYP9/eIJJL/QZU+5waQ1VpswXssqkuFNm5HNZL1TGTl28hbd4kze5X4xpku5QG8QgYXAv3hwSPJbCKZUQHoHB/DyhnVe0qOWfEVcC52vBHQB33JFaIQeH/IwaXmXXXcV13OYx3/SA8QEy4yblMZQYDolyjorYRgKLE7nEK63pJJhxZKlAtYMxXG/yPOd3V3o7OiUkACtX2bDU9ZyXEzyLIZbEmajwhRvBXHpV78JkMfTWZRbdZz1lS9isjgnHr/c2ARSjaDIip1esweeeu5f4u3p6u1Bzs396M50SJJpjUmv3b0YHx7B4MCg8B/d65O5aSxduUL4fCY/K4oRFQoaEsQNJiMytNiZSDkJtJmsyO/NoyOIpRLi/ZibyyPUDMi8aLwUSpRF9I5GhWdqzO53y1UV0NnmWM4XdM9IV0BvB+YKxjZ7XS1miV0zES7knvLpJsVZcPZc877jxbcC/jbngs3LeOf31SNgvQjWQldl1itbW3Xwa1riptYzfc3JSyIcWAfYaIhGfM3Vv0d/phcN1GRBDjroYBTKZTzz5DOotWqIBqKog1nfDbz5zW8WEKaGRCFyxx13IBKSaAcK1QJS0RR223sPp/yjXhdiJtjxleBJN9n999wvdbpRN5ojdautqjxn731fK9pRnQvKmIlbG+6vO+U9V6xYgZdfflmyQ7s6u3DNH/4gz4kgLP9KzZJoxSe880RJiKMQWr5iuYyfMWcm76xcthybNmyUmkl6ER6+50Gn/tn1GjAksMteu0rsnC5XriddxU6pVFC8Db+/6mp0JTrRRF2sgcPffDiKtTLu/Pud4kbPRlJCbHPlPN75nndLSUy+XhENn6BOAqJmTaG2+6qd8btf/wadiQ6nhA5VHPXmo+R5t938N9ChTFdpuV7B+z/0QUlMo2Ul5WExSY0WZadZbUhC22BPH6769W/RFaWLv8qqaxx61OFikdGlTquH3oWb/vgXxGXVgEKzhEOPPVqE2pLBIVz3+2uRQlxAutQq4Yg3HSk5AAwfMPOfJ0u1qnWx4J55+ClUG06mfDqWFs8LbY13vO9ErN24XpQPAiM1bQp9Ck0pqaN7uacXV115JTKBNNh4s8H4n/wGHHz0oSI06MGpE/gIgq6FLuEkWoHu+eG00IP1FmrTc3j4pjvRrDpndzeCIRzw9iPFIqFn4vV7vQbf+dJXMZDpESthpDCF//nCZ/D8mpfQQWskk5Gqgjv+7+8yvpnaDDoinTju/ccJg9LyIqDTTcpX8sOVV16JbCAt9B2W/FuGKRo4/v0nShki3a7pbEaEMsMOBHQKXwp30oHG0mOMFSOEG395rRfzLKKOt37oXZJ1fsNvbkChPoOhcKd8Plucxf98+izMBuqiDJcKJRHi2WRKAIbemh//8FKkgwnUWlXEAlHh10Q0hWKrjJNO/oiUdnF9WQWwfnYMPQO9qObyiNUh5XHDa9bjVbvujq9ecAGyqU6UQaAjMAHHfeB4kQmS2FUpSxUEPTkC6gbQNcmI7nWG+AjEzGOhwksF5EtfPBe9Sbp7S0gEErL3JZTxmXM+K4ocrSeGoKj8L1u6VBT4K3/6W1lvUm+uPINPffYziHakRbkgXzE/44Yrr5c9HMmNor9jAB8546MS96enhjz8ta9cgI4Q3fM14eEPn3Equrq78L2vXkT1VSzRUr2EWDiBU876GBphJzXj98AAACAASURBVBOadEc5q9Y54+gE8+9/62JUGmUkQgnkK3O48MILZW/P+9KXkIlnZc02TG7CdTf8Ges3bZQqCo33T85MC02QHyY3j0iy6qpFS/HxU07For6FXt7R2ed9Rtb2vHO5Zt0yTo6DP6effaYogAR0AioVm/5UBy76/JdFEeQPcwXO/PIX0IyGcf5XvoxOpMAaEq7ThtwoLv/VFWJdD9DjSAOmVBbjpFmqIhuJIx4MSxz8y+efL/NJJFLiiaugjs988Rzx2tBLQMOA+UeSL9BoItRo4dvnXoh8cQbdyU6h3e9+/2JJnjvpoyejM96FhsTiY9g0tgk33Xoz/v3cs5J1L6Fcyrqoe7xwq+lkuJuWw2I1u/70doCurnabdKahL3Gjs89H0vF8Wpe6grqGf/U+1rXuWNhMRp/f1Mtv5W8P0NVC3wbQdzpk760xdLdRir0ptbm1L6+R2Pkj9zyMfGkWnYksStWiAPpjjzyJYr2ERNg5tUoBl8C+3/774f7770c85NRE11CTrPCGe0YRCxf23GcvSUahwBaXfGcX/vHgw8Is+WoemWgac+U5ZOJpr6EJlQfRXgIR7H3YfhilxdDXh9zMjGjkLOOgVUFNW2rnEwlJ1CI4333r3aigjDjiKNYLyIRTyJVyyCY6PNfia/bfW6xCzZJmXe5g/4CU9Dz18BNiFxXLBaTjaRQbjnsnFXVAiXPa5+DXS+ycAoWu1Q3r12PVylW49S+3oFjJi5upjhoOOPBAPPTAI6iggiRiaLRqiAWck9tqaOB1+78BRbp0wkEBVkmoaLbwj78/BKYJUbzzmRRQ5VYZiUAcB7/xYNx3x33uPZzxvH71vmLhs7SElhaTdQgQLC8hqNGyYAz8rttuF0AuN0oiYA468hBRJOi24/6QgZ+673F5qvP8MPZ962FOYk6tjgdvvU9EALVhCtj9DjtAEm3IqBSaK5cvx6a16/H0/Y/LdVRsOL5Ks4JoMIYKagghgv2POFDczMyEpguPuQZ0SxMIqOhd+6trUUIJSYGyFkooIoGEqFf5ZhGpYBpHnXi001gFTB6KCsgLcLhjoxJJV10qEkeiEcDd193suhgZM27hoHe8WQCR1kK4Adz9p5vFghcaB/DG975NPChMDAq5pZ5//cP/yapwOfik495znHiGCODMnyBNUUn5/S9+LzxAIHdOI3fGRaVEEuTQwLtOercoUlS+aElK4g0B3Uvwc9zZBKLZkQk8ciPzTKRVCSaKObzvE6fi6l//EXnk0YU0mL9fKeWRTpBOgaNPOhGBeESsQ+ZNMF55yzU3evsSk8yAhoxpJj+DjnSn7A8TmjjGo088RpLrpptlhKJhLO0dQCBfwdzwOG6+9gaZV50lbJKLE0KhVUY0EMdsdRYd0SzeceLb0Nnfi825SXml4kSvBJU3KZWrVoV3COgd6Yz0aKCrmJbazy7+CcotpxwxQb6RKK+j0HHtqMiefuYnvZMOKUiprFxx6c9lrbnu5L+Pn3U6CnCOkA3WGgjVW/jNZb90xi6zDOKUT39cyvXIL1Scf3rRj+VJ9C1xz0799On44cWXIiorBdSElqk6BTDXKOKcL52L4YkxLFi0UGiJyaAEu8u++0M3JY/3orLjrHWuMIMLLrgAl3znEg+QOZJPnPNJRymIhIWfxLJusY46KF5GKlSd8RRC9SYu++6ljsdS/gvgc1/5Ai786jeE2mrNsoB5IhhFtVGVpLnzv/E1bMpNipXMioTl/UP45jnnIRmKSqyd8fGPfvYMXPzdS1FBFUlEEZd1DCLXqqAeCODCi76BDVs2S48CxtBfeu55LOwbkAqSr3zxPMTl3PsIitUyglEGHMIoskIjEMdco4Bvfe870oOCXqBVq1aJi52x+u9e8E1J+Ks3q7KuX7vo6zjjU2chHk3LvjcbNSRDCRQaJcGZCy/+OtLZNNasXYuevh4nyVXisY7b3Uk2dV5JF1H3+FLNHFerWhvJqOWroKzY6NwR25Stzc9iD3jl23ofKQt2WwrX6w2v67jfTa/jsJ0m1VNgk+eoYGi5Lp8RWHnwa6Six7HSne5Tnp9f14JdkBpNPP3wk0K0hXIe2XhalojaOp0YanXzXg4AZ7z3FMhJXsPjwxjqG5L1cfSjIBatXCwub7rZR4aH8fy/n0epVkIq4lhkZD7GrGvNqri7Bnr65fu06dZMbcF7P/QBSYiiBUd3PZuMaOyB7mNa5v/65zOY2DQh36P4nJqdRH+2z4u9z5RzSMSTIhBiiGP/w/YXRYCCeHR4WBo7PPng48LsGv1w7qX/mhidHsNA16ALZvt7zUJoodPdfOfNTAQDJmbGMdDZJ98leHAdcjNTWNDZj1K5gFTcyepn6seb3voWrNm4AYuXL5U9+r/rb0AmkJSEMgVOzd8Wy7hRRCrk1GAX6gUkwim8YfV+krxBIZDu6pByFlod1BBZL8qGGKyDv+2PN4nlzTFO56dx2BuPkBpyiXkxHj81hXvvvBs9iU6mk4mg3ufoQ5w4Xr2Jh/52v3zfESbAAUcchGqrIaBE5ea5Z5/Fpv+sl+9SKFIRcbr+BTA8OYKBnkEP1Pc+4LUCYKxoYGyZQMgwwlNPPIXZ/Cz60/3ynLHZEQxm+0UporstFUojLwCfxGsO3ltCDUFmEBPQmw2neRJ/57GD1TqigTDijQDuuW4rYBPwDjnhaFQCTue1SHM+oPPzw999rAPoZCJpnxoAAV276FHYHP/udzhNhNwGS3TB33/vA5jOz3jjLzYLSAdTopjNlufE6tDxH3zMoeJyl6RPp52bp6RI7X8rIPHF8lQOD/yZXhkHFDi+Aj0FKCAFeqKAejGHRDAstDVdyaMVS+LEU94rOSXjo6OgC/jP1/yJhbvIhFKubUYrpIZYKOaBy2RhGh2pLqHdD3zyIwhk4pKMlmqFECxUccvvrxcaYCY6w1Ecy2ytiFgkKQo9LVjSbqtewwnvezfQnQaSMbGk6SZnLg55V045ZEdBN8OZrnU2hrn75jsxNTuBgSz3v4Wx2VH0ZftRREkSZwns5GGuwwkfPEHuJ/zabOEXP7pCuFUB/WNnno65YFN6MTDsQgv3dwbQGXX98KdOExnHZjm0qH/6HSf7O+YCOo+eqaKOBCKYmB7Fgq4BTOYmJdRFTmJ+9Ze+/RUJU9DLQAPpJ9/5kav4OrJjdHoUA10DnlyhbOrJ9njykdf8z2dOdwCdSXAuoFNBZRkZ83uqcwUpJQ3VCOg/9HiQQEc3dm+2TwwYZp8ng1TXnB/K0KfX/Ae//OPvxeNJOR+tt3DJly9EohWSDP9gPIac7GRElKVKqYChRCfy7LWRyaKOAPKtEj77hc+JkiF5U8k0Fg8swAWfPU/UVO55ocD6+AzmKgVZ02TMwRBmvm8Y24yf/eIK9Az24+mnn5bwT0+2A58782xkwkmXHp31ylXzKNdryCazYEaX2zlFZMm6kXW46g9XS35BNOEebCIlZq6hYQCd89eSRwVJTThV61pj0/OAXM/3MElxFvDtvTQpTpRK1wvOz50DVhre8antMtzFaNUOl9tx20sY2U0+F4NvBbPc5ZtuprvWdLttXhmLYXclWqcP3HsfstEUmq06IoGwaFN7ve61EqekZXzDDTc4tebJDtGeyFS02Pfee2/5nA/+x/3/wPDEsCSqkIHj4YQA+sqVKwWUn3/+ebEO+VNqlPCqPfcUxmbseGTzFqx94WUh1rn8HBLpDMoA9jxwb7Egly5ZIln5jJPTYidh0UJn4th9t9/ngTcBfZ/9XifxzU0bN0qs++F7HvYs9PH8BHrTvVi++3Kph2Qy1l+u+7MA2lD3IManxzDY1Y+Vu66SuDkTqR7+xz8QDTiCr9hkqVEIqw9bLfFoxs6ZyPPn665HNpoWhYgeh+niLPZffQj6BgfRkUjh4ou+g52XrhLNfWp2Bp3Zbuy572vESmYW5x577IFf/uznyERpz5MlW3jDEftLgxomszEB8LF7H8F0fgo9abrWHC39gMMPksQYMhE7eTFmxbIhofImpLkHG1PQQrn9xpvR29Ete3fM8W/F+PSU+FN22nlnrF+3Dn+/7XYkwEYOdex70AGoJ6NSzkRA/8ftDwh7OVYncNAbD5EuVXT1r9+wAc8++i/3cwpV4E1HHokwG9MA4rJ++P5/uOtXRiwYx5Fve5MIxgcefBArVq3EPbcxIdH54R4ecPgB6OlhnkJDYr33/e1+lFFBFM4+8N/R7zraaR7BNqfiYnPPSCeDsJylGUCiFRQL3JbpHPbOYwTQ+UNAv8dY6BRth73rrWLdtHh8r6sQ33jNXz1Ap5p2/LveIRUdjz76qMTPb7nhVhmTKrNHvvVIoUFWKLCR0V+vvRGzrTxSgbS4j2kHHf3eY+ZZ5yJYXCudyhjrjoOlOm793XWoV5w2vJOFWZRiQXzqC+dI3kqksXX8c4U5xFMZjLUKOOOcsyW5rSOTxtWXX+k03nD/nXTyB5CbnBYrmVUgl11+uSh1BLlcaVaA5H0f/hBmKgWZW7zWwm9+/FOkWc7UCmA2x050nTj8bUejo68HG0e24G833SZlVWHmRQQi4m3Y97g3IdrTIV4MqSF2s4IlfllvSIz8maeelnyRn37nMq1KQqE6h1NPOxVDSxZiDbOte7rxk+//VEJ+TvgGSCCOU874qFMe1gJ+9eNfiPpMaGbY8LQzT0fOBfRIpSFA9rvLt1rohKEPnXGKeGqoABPQr/juZRJU4j/yRREBfPxzn5REUZatfe/bF6EjkZV9pvITT6Vx6ukfk/g3e3iwLv9H37oEGzetw7JFy1BBE2ed8ylJpGMp5tLFS/D9b1+MWoPVJ07DFILexz79CenVQAudoCltiVtNR9EIBFHLFx1Arzbwo+/8wAN0qt3FZklc+DQqmNj6iVM/hqHeAbTkpL2QeJzO/vq5mCnmpXKmOD6NK779A4R48I7LOyOVWXz+gvNFMafy/z/vOwmLB4YwOjMt2fFU6j/zhc8h1ZkRuUvXPRWXWr2ITDiOZrOGcDCM0z99pngr/vPSC7jisl/IbrHkk+Pkv5M/dapUDax96WWJ8//wGxdvNTJmp6Xh1a+v+h3WbdooxttpJ31E8iES0aQ2Uca5XztXXPfaY0BMBhfQ3ebpXvCapdfWqra/i5wxZ5koqHtxcmKUnMXgJJV7yXKmFt263y2gOy76pjSWsda5vd4+z3+N/q3Hq3oxdAK6lKjZlpgyE+kaL0Qsgq8FPPrQw9KlLBGOoVIt46g3H41mOCTATMHBbNDHHnpMLHMOnm54Mtg7jn+HuN533313caU9+uCjwnDisqBr+Q37SIz22Wefxatf/WpcddVVWDS4CHu8eg9J+GAMjUk6Q/2DkrTy4H33Y4ClMGhivJLHPgftL12oqI0zAYauTWl5OTEhtaQUcnfdeaccxJIKpzA6PYJzzjkHf/nzn7Hr7rtLbJMu4Xvuu1fqAg865CCvDp0aKl1I9/ztbnExUZkYnxrFu058p3g0mKTBRBGWsdx+++0yp46E01zlyGOPlIQdrh8TjW6+6SbRkJ0IdBOHHXUkimhKcsvIhk04eL8D8Jfr2KzG7Q3PzOLjj8GW0RGxKh+791FXU6UXISSC9YCjVqO7v9epRojGcPVvfid5DhznbJkdptI45I2HCsPRWmaSG11bjGvTci0Wy1KyJi1Yg2Hcf/NdYnuUKiUJJRxz3NukpSnjzk88/jhSAXYLdAQ/a8YZe5MMXlrotzsWugL6gUccLNYEteXHHngcudK0JM91RFJYfchBoig99a9nhMGZdMTWtbffcgdmijlkkx3Y95D9JGOd6zs8OoInHnpS1nWqPC2W7BHHHiHWOr/H8U3PTOMfdz6C6do0TvrwhyUjV1qBEiTQkuxxKR2i+1QO5mGRdEuSgO67/lbPpU7AXv3OY6TCQOKedLn/0Uma4w8/P/TEt0h279bs2SAI6FJTLbTdwDtOPE5ocJdddsFzzz+PB+5+ULwRE4UJ9KR68bb3vF2SnRjvI73Sgn/g9gdRQAnHv/sEWRN+Zl3ujjLjZO3TQo8FwtK+86ZfX+t03mIpFIDTzjsb9zz8IJYtW4ZsLIGZtcxY/yM6s3SdN1FCEIed8CYs5NoXC+Jq/dXPrsCynsV453uPl+xzCn/SLitcmGD2819cgY60Y52Tzo9599sQ73SAKtkM4pZrbpA1YukWm3+89+STEEjHMZmfleQhWm2//cHPEahV5Hqu32lf/QJeGtvsKPxNpw94fi4vz2QzHSbDMVlz/Zq1+Ms11yOOKG1EcbW//5QPYoq0wu5tbs32tb/6o9zjhA8d7yS3Udi67VZ/fdkvZV8IzfVWDaec8QnkIhDlJMrGO7UWrvzJLx3XuTjBg3j/6ScLHRA4aQn/8nuXe4DONTjt/M/isWeexqt22U06CfZ2duHcL3xRyigTEXr8gA9+7EOShMrGXKd++GQs7VvoSgBgplnC5877oshXJriyguVnl/1EZADpyD03Eh87+xNyvgAtdAK5AjrHLl0G54qS5Y5yDZdedMlWC71Zxre+c5F4UTasWy8dAZvVGn78vR+iWqs4ZZ+ZTpz6xbOkxI7VI3Tf/+KiH0oPgamxMcklufa2G3HjnbdjybKl0hAqlK/gogu/iUiEoS56aoEzPn8W4pmkJHOSdi791vfJdSKrKFM+9OGTJEudoCzu/ZkZfP9b35WQA78/1yzigq9/TWQx16pWLOObX/oamm4ostaq43s/+D7Wb94k4UM2C9pnz1fjjI+d7vAEz6dHHef/75cFT6i+S+6JC+gS/XErorYmr21bf94OYO17HtCyvwG9Gr76dXuttfBtYptzD/7fyXK3Vr0rZhyMNKd9thsXFeB5jWVWHrr3Vpe7KZB3uutAXERseMKElGcff0Zcwlm6hFtNAcOW2zqVwMXs9uuvvx79XY5LPF/JSzyEGe0E82eeeUY08Yfvf9iLexHwd911VyxfsQLjE+MSe2bJiLaOZRIMy8VYMscuY/fedTdSiaRIFFqarUwS+x1+sGSuSgwhEBDrnIl8zIjm8+65i2BMvdyJnR19zNGSJEPLgovEbHsqJa993eskCen5F16QuTD7nS6NR+95RDT6qIjMJg4/YrW0qaVywjgvrV1aWaxfv/0mp3aXxEQX4zHHvEXK8CiUHr77IVTqJcTDtK+D2Gmv3dFKxZ0a83JVYtnPPvZPSfLiptBKP+Tww6TBChvxXHfVH4W4UwHHPj/y2DdjS2ka0UxSMtVLc3lJarr/znvEak0EGelq4uA3HioCgOBKa18BnSWH/QsW4KnHn8Auy1ZgYtMwXnCtaJ3DvoccIONjM42rr7pK3LH1VlXEzVHHvAVzjPZTH6w18NDf7nNdeQ6w7Lf6AITjMbG8HrjzQVRbZXfsAbxx9aGSqLjbq18ldfvUNOllefIxpzxx3Zb1WDK0FPuvPkCsm9v++jfMVHLIxjqEad/+zuOk9Glg0QJMTE/KXhAUpK98X5/snT2shuVeCuh8lgB6s4U6G2wQ0G+4VeKiCoh0uVOQM/eiHaAffPybBZBIiGE2AwkEcdO1jEG7WbQuoJNOmCX9h99dg4k8W/z2yPiPPf5YyVDuHugXhYflnqziYL0/s91psdOjIF3X3IM+9AwKa6EzB4Ahg+uu+C3SoZincOx37BFYsMxtJIMgugMxXPubq7zP/zn8Ms772gXSGIn13Sy3ksgmm4YkU/jXk09jz912l1gmS05v/ustQpO58izS8SymSzM46ZSTpbf2s8/8C/+673HMTI5JiR9DZx887WRMlgvYmJuQznQEpvJsHpFSHXde91ckWszaB17Ij+OL3/xfbGZ2d6slig2rW8jHbDxTr1al7enVl/8OG8fWY0X/UlEY337CsUhm0wh3pjCdz3nygmVYLItlRQrXnq52zouOfsbHHZc7KxJq+OgZp2M60hKXOzvp0ctw1U+2Wuh1BPE+AjoVt2hYwhIE9CQC0k6XA/ng589EKdBAsMaDamKSkX3lFUy+a4prORXL4KSPf1g8bOxw+LPvX4ZKuYCOeAqTczM499sX4vm1L0tFAcsHabDQG/HRD39E+kMM9AyIAvU/Z58uIEYwpGJO9zuBnZ5VaY9bdBofsQ79h9/+vjGYgJNPP0Wy3Gn5vvzCi7IWP7joYsdYk5EG8amvnYsmG10VCqLgXv717wmgixwIAO85/aOIdmZEDtAbMbFmI37145+j0Wxh46bNWLhkKT54GgG7U2j3m1/+BuooS7x9eGQj/nz9dVLtMME4+VxOkoFXLV+J5mwFF5z/FYRCUYwXppBNdePML5zlVFqMjuHXl/0C5UoB6ZgThjzpYydL85kFS5zeArMjY7j0ez9wQ0It5Cqz+N4lFzvtdulBc/NPaKEzKY4o6p0yJxa4o7TbpDgFTlGefaeNWlCVlq+sRDIWuUC0sdi1OZJ1qfNzAjH7uFcq1bZ16P4kvXYKhQL/vHsT0P3ZeHKha6GzOQQzsBuVGv756FNotZy4I5uhvPGoo5ArFaVxCBPIWLI2snEEMwUHCJm9fOJ7T8Qtt9wiVgoFKZntwQcfRFe6S9zxzKJ97b6vlZKx3ffYQywx/tBqZsx0dPOwACkZUTIzeUIZWz+WKwinEhIr3OvgfTDBQ1Xg1LxKn/QppxSObplr/nAN+rJ9ks3OzTzssMNk0Xl/WnBS0sHyluEtKDGZrrNDFlz6v1cqeOSuf3gxL7LAq/beUzRQJmvR/bV+40YsGFogXbLuvvtuxAMJcZny57DVq+WwCzInkwpd+0rmtPotR2IthWBPlwgEZnU+dCdB0Snd4b83H3+MZO1SWbn773ciFYijUa9I8ssxx78dk8EKhqfHpW6YNd7rXngJ/3zoKbmD486K4OAjDpHkDQIIAX1qNicWOsJhabHKRCPG3voznRheuwFPP/Y4MrE0Kq0qVr/xCPkeG6a88PTzKDdLSAXjOPjgA6QeNNSZ8gD9wdvudQGdIiiA/Q85QJ7LNrh33nInKo0SMqGEjD8VdsCHB6F0dnTL7+V6WRSjBX1OT30C33HHv0O8H3fc8XepSZipzgoDnXLqKeIdGc1Non/BgNMqk+VVzKGoVgWwuWbcQ4lDuZmoZAwm5zglKS1UajURzgR0uoP5w7yGQ48/WgS5NEXyWeiSNHfcUY6gZzIbhWoojJt9gH7c8W8XAcJx3XrzbRLfzdeZhtXCxz7+cakOeHnjeuz12r0lhszxstyNPMIDP1jOKa40sTDcGLobRrEWerTWEpc7reMGY5iNKt5+0vukgQznOTc+hSXZHlx/9TWSpBdLpoVv3v2JDzp1u6WiKMxDfQNSP07gvevGOzA8thmL+hdK7kooGJaDRCLBGMbnJtCd6cW7PvIeURRpTV3yzYuQQhSNWhXhSBSHHHMk0kN9iPV34YWN68S1v/due6AxMYs7rroB8Sb77BdQTqXwgc+eJgo294khCPGsMZGRPbwpiRtNXPera4UHy42idBr81JlnSQ7DP9c9j30O3NdpKuR2m6QyT5CjBZdhn/eA0zL4t5f/SixF/l5v1nDyJz+B6RiPSwwhTkCvtnD1T3/pWMbsRxAI4v2uy53d8QiAv/zuZWBmT0QSR1p42+kfkQZErM1mYxcqtpdf+iOxOouNEmKhBM4+99NChyzz+s7XvoHedKfMhf6ID37mE7JP9XJVDBaWr1Le/uryX3iJbeSlT3z6kzJOetiYpEdAl+oNtKT6hAlk9MSwX//3v/U9R4S7/+iuZ0kn5d2KpctkHN/++jeQCDCVD5gp5/HVS74jFQebN24SOfDdL31VPBkcxHRxDqef/3kMrVou/QQI6OlmCF8+51xk4xnnpL1AAJ8+73PSNY6HJl3yzYtRbZUktEJZdPZnznIa99SqWLJymWS1r3vxZXQHk/jl5Vdgy9QYerr7xev6qc+fLf0Z6HH8+nlfRa1ecXgWQZz3tS9L0yn2fSd9ZIMR/O95X5G5lhtlCVOc/82vOF4twoUL6CxXCzHnRXOg3K6LlAH6Yy1o/d0CurWixaqmtU+PSaPhxsTrAs7S4yLseAH10CC1wiXO7Z6KSUBn6bD9zCoTqhzo+Ky1zvfs33rfwIpD3LK17bjcqaEv7B+ULNPH//GIJFARcMrlEvZ5w74IJuPSV503pDXOcpzeDqflK93pdF9r1zg5yae/Hw/c7fRoly5YCGD3vXZHjIkX7MbEw02KRTz5yJNiLVHEUpsmYfAwhdUHHYwnHn2Mx1iJuxXZNHZ7w6vFRcckNmnnyj7xbocqNh957qnnMD47LqDODd3zdXuKoKZngB3UWFvMgzTo6tl5t129jGrNtv33Y//yYnfMFH3dfq/F0OAgnv3PfyS2xo51mhF/59/uEsEt7h4E8doD9pYMeTZEuf3W29ARy7ix/Cb22GdvBLqyAogUBjys5NY/MQ4LFGsliVkuX7UCe7361UIwN//fjZJNzp7ddJvtu/ogpFcuwEub10k2KpvDcH8eMwoIV/nAww4S5qcbkRnr03M5qU/l4RyJbEZccbFmAHvtvBvmxidx1213OJnz9TIOPuxQSaLbfc898Pvf/kH2nuM74MB9ped6rl4WpqHL/UHXQtejCvdffaDUldPr8be//Q3JQFwAv1SYk7nK0avJJEYmx9DXw72RdFT5mZqbFjf6e9//PgGDO+++S+aQjmakAuCoY49i8SQWrFiMJ/75lFjBtHLZjY6WmRxp22x6jV1I/HLgiFQQUTRzKZ0YIWPk915HQHfSDAnYh7zjzU5Tn0hUAP+ua2/0XO50WR/89qMktirtuNnMJBTGrX+8SYS+k6bTAAGdwEJBynAOFZFEOCkAfcIHThRAinVmJDuYHhiGrbp7usVlSQAgPVKxtWDuMTfvwvyHQhnxZhD3XnfLvJDACR//EKZLeecwonINQ8kOXH3Fb+TrbMfEZrVHvvcYJNJJOZmKSUg8Ee2mq/6CfCWHMewg3AAAIABJREFUVDQm+5Uvs7FOBgcdfvD/Q9t3gFlWVVnvlyrHzoksQRQUBkFBEUQQEDChOIxpZHRAEEVBgiAIgqCog4I5MygqqIgYUBAHA4ZRkuTUTdO5K+eX/m+tc9at/U6/6mb++ab4mqp69d69556z9147b/uv2+9kAlhQ1/L22n9+PYEFmfI/+PZ1trCjz6amJ6yltd1e/ZbjbaxQsyeHN9rSnXcg/YLGuiZrdsMXv2GLS102MTFum9pq9saT3p4NJMF6kRgLSxuKO6xzKO/Xff3bpDtkj4xNjdj733s6S8Ly8zrsvkcftN12280eeeQR23OP5zIvZsnCRVRSCvWcteTy5AsAOtLUQMOYQ3/S6afaAAC9VLC2yaq1R0DH1sIDWc7n7S3vezenjCF2DUv/65+4hiVbRbql6nbCh0618TwS6oxKNjqbffoTV1or3chVm6mX7bTT38u2z1BMvvnlr1pnvoWTylAudspF51i1pWAb1qxl7TXAEn0aoBQgfwl14Njrk9//Hq4BgE4VT4CeMza/qk/NWFdLG13vHtBXblxt37ruP+kFg6EDDwDyEk7791Nsce8C7gf8gadfcI619HRyyt7Svvl2xTkfIS3jC6WzF3zmCpvM1xgiQt7G0s4+O/8DZ1tLvcj8nfXDg/aZaz7HRj1T5Wn74AfOsKV9i5n8WrEZu/AjFwTlsYbkz3F6dlAz3zWVt6s+CYs6T7c7AP097z+V3QURZv3iZ65hzha9oa0ddsVVV7KfO2YgIDzRV2ixD5x2urW2ttvo9Bjf85HLLmSpHaovQivnkPANQIdB5ycu+nnkPiEuzXIX0HpQF6CnZWsCYgA36B40rfi63OPBiA693H32epocl/VoiIyfxvgF7Nnad3pZSIprsNI1pzo2PsBkq5mJSXvkvoeyGBSOer8D9sd8TmZwahDIA/c9EB2XOVrgiIkDaBHXRrYvNJa//vWv1ppvpUYFoj3hhBNoocAiwXXQ2hUlCNA/R0aH7a0n/gsT4qZilujf/vZ3mx4bZxeyMTPb7nk7UwBg4+BqhVCHVQTXHeLff7jjD7FAKGQ6HnzYwQR9DE6BNY7ac3ROQxMRtH5Fkh82nvHvet3uu+veWL9aYBb5YYccSgZF+1QkqqCZDAAF773lZ7dYRyFkLWOPDjns5WwkA0vtv3//16CgxFKzfQ7a36yvywZHR23FwsUcrvC7X97RkNF5xHFH8vpwI9/201tDKhwauRSK9qKXHWirpgdtl+fvboMbN7GfOuKU37vuO4xVw+WONRx46EG0ptHkBSGCwbERusKr6Cq2eaPt9by9bP2q1ewk1llosb/eeVeMBYMBp+3Et/yL3X3fvfbwfY8wjIBnOPJVr2JNO5qXsANbpWZ33RaS4gTLAAGU2AD1cAbjzOLuDpUSoyPW3d1j4zXMBgjpaKjfRd4FCBKlbKCRg17xUtLmnbfdyddHy2PWWeqylx72UsbhBidHGbdD3TZAEG030a4XHhdYuuo+RkDHLOuoQeM7Ghl1tndaqZaz2xuS3up2KAAdChAAvZ6zX/3gp1lmMBSjg489ggoSAF3Di35xw8/47Drj173+tTx3KIZ33HoH179+aIMt6ltkxx5/LJWqgckxrh8VGijNY0evWpXKHKxECAtaC7ECJSjCQTtHbLir2Gb56Yr97Lof2sjIIGPkoLznHrQPwxlQNBHOmd/aadd/61oqM8iAWD2+yc7/2Edt5Wp0ROwhaH75C1+0/hIApMaky6OPPZKhNo5Q7u62713//dnuVnB7n/h6umnB39d+6evsT4DeAi2FNjvmLW+wmZa8Ffu7bA2GnhSRXV2y0kTZfn3dTWYTmAHQacNWt9ec9CbWtUPB44Q0THbs7GSMFaVqXW0d9s0vfI3Xn6qMW2ex3U499WSWYg6hbK6jzdAsCZ9TqA6GCJLqaJ2jZ3++aNd6C70ywxj6UEuw0Fumg4V+3Ze/zg0GoFfyeXv7+08OilsE9K9+4hqDZEJ/8nqubkef8jYr9nYyTozSN4DUt7/4TRuPdArl54xzz6AHAgD0tc9+ycaGBwmK8JC9+t/+xfqWLqLXADIWHRdhQJ1/zrnW1dLJHCSECv/9faeEBLg2KAoIEyAPINAGOifijAHoyF/49GVXRoMpeAE+dNE5DCkCFOH2hzy64sLLbLo8Gfan2GqnnP3+MDmxWmXS28fPuZB8OjE9acXWdvvwpz7GMaqISaOMcO1jT9m3rv4q140S0HyxZKe8/zTrnt9Hnr/8osuinCvYhsF19uUvfYFJ1AjfoalMd38ve1J0lgv2yUuvsDFY9piQZgW7+IpLbCNyppYssfPPOo9GH4yL1mIbZwqs2GkHVu1QeZ6u2Mcu+igtc+zVdHXGPvv5zxGTkFuDcN8soKMXQCPWxbH0s/PEo7tcIKwYeDMrmoBeDJ0NVReedYSLA8+AQ6BJjfVVRrqS2NrbO5pa6AJuyazM0nGWOY2TmESaATosdP7CRPcw1YkCBCUjGBlYrmQdmv7+1/+2lhwETahffvFBB7KxDCYLQXgCtO+66y4r5UpsNIPvL9zvhZmWImGK97SX2m18GiM7223/F+9Phke99tqn1watcHLUutu77Z9etC/d1Wjd+Jydd6Eb7d5772VbysXLl9uk1W3RLssIxrC6EXOEVQNrB1YPnuHO38AVjOS9Kdadv/TQg2jFwT0LgTd/4QL2cufY0NhEAvEmxA6xF7/97W+tIwcNcMT6Wnvs2NcfY6tXruIhjk9O2Q47hvdCsN31X3extAOlVii72/eAfdiXHs/+29sB1kHvBYEe/uqjbAy2PCY3jYwx0/2Pt6GWO5YPot75uFdR4Vix/XZ203d/ZDOVSesutlu+VrXDjjrCnpkcsq4FfUweAoNghvEtN90cGlyUJ6yj1GEvOmh/xnoAUGAauKww+AU9kdEalaM9p8sUJvO7eigcfvyDG23Z/CVUZA54yYvtz3/8i03Wp62YK9nhrz6CbiaAJXQ/7APu/9ff/cWma1OZInH40YfThQxFDmGP+d3zCHaT0xPMcMde5zpabXxmikTPefFdXVnLToRRUGWASoFbMQwn3x7dkDV75RGH0d07Oj1Blzvc8pq3jQ5buzznOXbv/fdxLjmAEVPlINTIeLENbKmet4XtPbRq7vjZbWykgq9SrsVecczhzOgFfSyYN8++e+11NjE2ZvO659FCRY091oovrG/FihX2za9/k6VzHYUOZtu/5rWv4ZQsCMmbb/gJlSF6DfJt9sZ/eWMYbjM2YtvtuD3vAxpETwYIIfDUU0+v4hAiNinCiNLYmlZtYBGm6cu12szIuP36p7eGpk6sZy/ZIce+ksKTjTAwrjdftO9d913SBRRpgu4bjzPMVEfLzP/8yrU2w34IQQl804nH06sElzeyiFH6+flrrrG2UugpMTY5Zu88+d1WaS+xzvrWG35OWw+hJH7+bScwqZKDahYuZIUI+Bhx2R9ddwOVo9HyuE0Vqnb6hz5gd997LzvIoRwJPAxAR/gF8gftaK+64lOWQwVNvtMmpkftgrPPtTEMakE3yK5Ohr3Q2AQJcn+/5252pASAIQ6PWv3xoRG76Ts3EqRmpidZ7ve2d72Tc74x4asbeS2Vun3v29dZvVpl85aW9g579xmnMpMZoRmE76645FLrb+myQjWENk768Afs6Y3rbIely8k3mGD2lau+xD0ar07QA/TOd50UEnX759mnL/4EhwBxOEu+ZKd99Dx7dOVT7Lw5iRwDyIbRcbqhRyeGrRMNfyxvp535XioV8CZAOce5UW5XQuvejtY2Nr5CG9mrr/wcw234HLyF51x4DsOBCEGiNz0s1EsuvsTaC8ixCTX874ObuwvdCozldYjDqzYe9H7h5RdnIEljpq3dLj3/ktAGfHTEerp77ZyPnEcFAHT3sY98jHIQIb8Nw+vtW9/4JhXDAGToNV+iMYezufzij7OXCSqeoKz++3v/necHUP+PKz8TPbU5hgAvvQyKSBhYA6zCc7/3tNOskyVwdRudGbXPXv1Ztt4Ow1pC07Q83O0MW8XJorGzW7HQQiXXZ6mn7nFvBUN+qGYdyrbKoxusbLrjQ0EuxzfDC4iQTRzAQ2MiDm9R3pca1nhXP97HcdBOYfAuecXipeCTHjJAp2ciBOuZyw1Ar9U4kAXxYmzeX//4F8aeSnmUUY3boYe+wiamQ9tC9EOHhfT4w48HIVcLccy9996bAhoMKu35r3/5a6yXrTAT+aijj7YnHnvcDnvFK+zaa68lCHe0tNvA8IAd+vJDeG8wE4aroP3nX/78lzCFCPOV65N2/Ikn2EMPPURX5R57PpcuWljPiLugXSOsjD/95q5oOZVtYPMme8fb3s6sUnYSQ6/oasUeuOdBCusDDnkxtX25PCHMbvvVbXSjAZAAWvvts6/tvfcLbP2GjeHzMzN253/dyUlnyB3A197/tDeVDDw7Dvx3v/kdvRaqQ3zZYYdava1EzRtJLUhI+tOdsHLznCCGGskXvGhf2+N5e9ptt93G+BZcjnCT4f/rBzfZ8Se91Z7ZGPq6L124yH7wneupQUNwB2uubvsdGACdSVwtRVo2aFQDCxvgsdMOOzLxEUIJw1fg/v/Tbb+3ShV9x/P2hje8wb7/gx8YiB+q374H7ceykFWrnuaABLil8fy/v/33tEwg9Gv1qh188MEEquXLltmvb/mVrV6/2lYsXk4G3f/A/VlzCmEISxWxU3giMFABDIDe7Xvsvoc99eSTtB7R2OiW7//EyvVpa8sh0W7CDn/VEdbS0WZLli+ldweT0e75M7wpZrvtszsVTmTow5IBILIOHWwWLd5SLW9tUzVajr/+WUhm1NcRxxxBix5KAmgbXQtD65Cwp6941SuyCXA4f/T+x7wBZYCDyY547avIGxCQ6GNw0/d+bJPlcesqwfIq27HHHWe9/b22es1qthxGaOLXt9zGa+x94AvtsMNfaQ89+khmjQVAr4c2sNDOy3Xrr6NIL283fO+HWcwU9z7un19LOmPr1zb0/MrZd7/+nRDOYXOjLnv1646xrnm9DF1df/31VFpDhn7Njj/hDTxX0BXkAhKQfnvbHbMxSFjobz7ehnJlm79sCdvw3vbTX9nkzLj1t6B7odlRx76K54bnBz/hjL/0lS+TX9DzAa7kd3/w323l2tUEYuR1PPXM03w+KAEAANAyek+sWLzUvvyJz9vIxIAt6phnA0Mb7eyzzraZSt2KGCtsdXv8qSftl7/4Na28o954NGdF4N54hly1Zt/9yrVWrc2wqUqtUra3vuPttn5siLX+e+z8HHvswYfthuu/R2NF8ee3vOsdIVaNsFh7u33hqqvpvQAlwEX8jnNOs9Wb1nPUKKRDdXqGFjq+cA1YyKec+R4aGaijv/WHP7dNm9fZCswGmBq3kXrNLrrsUoLy4IaN5OFPfPSy2O8CgRv0OfCAnufAJHYzgr8EnR7recoZKJa4z8cv/HjmJUNwBR3iIJs5+AVDTEolu/DcCxvo/ZyPnBPGNker7/KLL+fP6iFy8eUXU47jGuB18MZlF17qyjTN3vO+U+npRGUKWoJ/5MILw3RLK9lEdcKu+sx/sMslKofQQhcK34fO/lD0xoZnveKTV9BbC5rF18fRgtZ9nXfReVnsGPQNz9EHP/hBaykgYGbMk7rqs1fRTYjJiAB2los5QGfL1liPDlrxgA5+9e51/S4LPHWJy9L2oKvr03KP8kZhszTZTXveLI/NexV1/zTG7sF8TkBn8m4EdHRugzUKwXD/PffZNAEraHIvedmBthm9gXt7M1BDG1h8wVpA1OmAgw5gu0vG8qB9Tk3ZYw8/ZuVamZ1/cCsBHwTnU488Sc0Qc87b4iHt9cK9GKeDgvH3v/2NQI2ub8FN02b92y+wgw46yB5/4gkSCYYm4EDXrV1H7wKA+6kHn2B2NqwlWOkHHvwSxlTh4oRlfuftv7Mn161kj3g0lnly/VP23ve+15566ilm3f/h178nwUzXpxhbxM+I/aN5BtpCPvjgg9aaa7WJyoS1FGGnFO0FL3oBXeXIHYAF/9gDj/HvHcXQ+OWgww+2cWjrLS1MiIO77r/v/HNW9kXl4tADaaVB2CN88N1vXWv9rd2MQ3d2dtthrz/aNg5tZgLJz27+qfWU0FHPbP2mdRTEC+Yvsv1goaOzFEQMAL0yQwsd/bXnLVzAlrvDmwZs7+c+z/78uz/YrjvsRPc58vTR0GfNxjW2dOGy4PKujNvxJ7wp9G/v6LTJsQlqobCmkGugvAg836FHHsos8Scef4IK2d1/QlfB8PybhzfZq4871jr6eriWlatWsjf2Td/7CSdeHXLooazNxShKWEwdLW328xtvsbHpEett7eEzvvzwQyzfUmCLR7hcAYZYo7p8DZQH7Y0nnECBrAQihgfA4JghXs9bZ7Vg+Zmq/eQnP8mqJIqFoh33muOofYORIMB+dcuvKHDGWeXRw/M78rgjWacNd+rtv/yNrRlYa0vmLbUNoxutt7vfjjv+NRRMqMCAUvyzG29hcw+46GGlIw8AfafpzenstB9cdwNj1MhSwTOMVMfszf9yIjuZMQeiWskAnZm05ZrNy7czTPLVr3/NisUQX52qzdg73/lOWmVMzCmX6c7//W+C90dW9GtPeB2zjfsXzLP//PK1NjozYt0t3RTS2N/j3nAs3bkoifzpD2/OwHzNumdCJvu//auN5qvWt3ghLelvX/PNLNdk7aZnbLsFy+1tJ72VoIp9+M63vsNQFHgD8mG8PGlHvfZo657Xm7UlRgUGvBTIa4Eyzn7uxRLd0T+99sc2PLHZFnfMJ6Cecvp7bHxi2jp7eqiwXfMfX2A7UYw+AR2M27i9613vCoBeqdkXr77GlvUuynolYI9POfN9LN984uFH7Bc/usVqtYqhxz8+v2bzevvoZR8LJZ8YllIu29fZnKbCVqboQ3DSh07nTHScATL8kYfwlS9+iR4sGAtwj192+cdt1dNPc/pcX2e3ffbKT9Mb1t7aaUP1sn3qs1fZIw8+SK/BF6+6mv654cEBW9CPOQQhY+HUM0+nVc6Z47UyLXW4x1DlUK/UyIMAbQDEpy/9FHOGerq7qaSddf5ZYSDU+DhHYSNx+FMf/5RNs1Nbyaar03bFFVcQsPGF65x99tlsKIQv2PnvO+t95AUoA/jH+1x2pU3NTFpnC/JC6nbyaafQSwKFDIr01Z+6OiR0xiZXWO+nP3klZQIMxUsu/hitbvTvmEIHu3zJzjjzDF4fYVModBdccAHvBfxAouFZHz6L8lg5MuDNj374oxHyQ2+8Sz91KWfJo/U2PISMX2cdwUIyWzNA96NKfazaW+VpnJ0NkBKXO/tdRE8gR9zCqscI7Zgx74e86D4pUFNZQ6UHPRqzLv30fVIe9J7MQsdmwxqjNoMYEm5erfFnaFQoHbvj1t+wg9i8rn4bGR+2/V60P11RAHQcAojqH3f/g7FQXAcx0N2fvzs3WzFuPCjq0FHSBnd7uVaxvV6wN2OeOOg770CWN1Ip4CZFdm2o/Qb44/vgyKDN60EtLHQf9Cuv22777sGHBjhjA1Ezi/gJNhvubmi/mIP86L2P8FxHJoettx2CK2STrx/ZaH09/RSkYJ9nBtfY8W88ngKR4w2hsFSq9utf/Yq1qGhYMTg+YPM759t4ZTID6MGJQevrQBe1nO37kn1JhFkMpVSyP97xR9s8tjmMtLRW2+el+3EACECG2v3ktN3/p3uiwx2RTLOXverlrEPH7GwIpj/++ncUKEgvw9rHbNqGRodtYTcSXOAZmaZwldIFoUULPR9c7sgOBaC3YXzq1ASJDImKiL2hbG7ZgkU2NjDEMqbf/Po2xivxPGA8uKIPP+5VHPawaOkSGxwatlq5yrODJfvLH/2CoDfB3t/t9tKXv5RTvJDg8o9//MP+dNef6OUYmhiy/o4+rh82wcZYlz1WG7eOfChPUe7pEa89PAyvqJutWb3anvzHExlvgq7AwGPVMessdNLNvWFgky2bt5x796LDDmA/dFi1ADqWsMRscWai1vPWOlNnz+nf3vrb2CgzWD5QRhj7QhgHLv+f3mqD44M2rzNk5OM58d/MzDRBEO7V9kJIeMM/3P/AV6LxzXwKUtANhmHc/+f7MmAMUqhuQ9ND1tvaG/q0x86L8CW8/T3/SjcnPDhYO1t+woLC7Gd4GWaqVpqoMBHrR9/7setaWGeNO/gRXygFAxjd+O0bWH45PT3J9sPHHn+cDY2PWO+8PrvxuhtsdGrE+ttCZ7UZm6KnLAx3Cfn/ULTXbVjHzHe8580nvdXWjg/R84OGKPDy/PxHt9A7pHpv8uzYgM3rmseyPVqK7ACZsyPfcJQtWLbQJivT7FHOEiwka0KQoYICQrxYIqAj+x5K529+9KvYUqlq5WrZ2gpdtmrjM1QIWtF/3qocwwu6Pv+C83kYG9ats0X98+1Ln/q8DQxvtCW9C+MJQX6Yrdz4tO20cDvmDqxZ/bTtsGKHjDbffso7yTuw0CEHr/0i5sQb1wAL/Y2nvs1autqZ3Y7YM/JgvvDpzzfQwfHveBMtWySloYb7m9d8jZ9Hcmpn93zbMLqZvSM0szt0gTQbGh2k3IR6deqZ7yWI10v5MLKzCMGBtrEFKosAPwAd5OAVF16RWei4zjkXns37w1WumOsl519CqxnhIXyde9G5NLbwBeXr4xcFy1iG2Ycv/jCvIQCCkXblx660CXYNRSvrin3sskt5joipIwQGr9NlH7uMFjorB6xiY2MjbHqFFre9nX2k96c3Pm0rFq6wD573QbraH330UcoT8M65Hzg3gnX4dvpZp1N+hrLTGueDXHL+xTQUQia82cc/9XEqhG1trUx2DoHz2PY0NzsLAfsHryNDzTFxTc1fyJmuBnxOCzl2cMvc8Jjg5gAdYUkmzUEZj+1mPaDrPPz1Za3Lmvcu+i2S5lwHOWa6y+UuQOfFIqCrqQQEKqyMxx96LPZCDnEyjDEtI46MzkDlMgnhvr8FCx1fAO2XvOQl3Cy4aJTsgvfM9u+esefuuScJF5uCjOCBtZtJIMi0BhFAo8cs3QU983nfzt5OGx8et6n6DPu57/KCXenOg2LxwEMP0tW2afMmCjS4U9paWphpDpfXuifXMlaIxhQggrZiBwXhWHWcyWzrRtbbO975r8x+R2ISGthgfCoUGqgWf7ztD+wjDc03fMEBXqOwB8Czrv75e5C5sCasAfkFeLa//+3v1Bq7isElf+ixr2TJClz7bFpZM/v9bb+NFlKBHZ4w4AQZrWAOxHCHNm62f/z5HjPmMcDSUcfmIHD32eeFdn/0koxMjlpHe1ew0GMMHYA+MTPNhDJY6LCGnln9DCc0YaoeBBMS6zCo4qH/fsDWbHrGli8Igx5gXb3iqFeyXzM08KVLl9nE+ASHMYCYfv6zn1lfS2iqg3M66vVHMbEJwhuaNATa728Lno7x6ri1FGD/lzjIpTXXbkMzw9bT0stIMHpGH/va4+jdQLfAe+6+h3Ppodlf+61v0UMDZQ9gg978iF0DUKGkrR/faMccdyxbzjKcEcFcsXNaDQgvoea60MbRn//lutBh/YccdQgFmMrgYOHeeeudNjg1SNAbKY9YbwltL6Mn6pAD7I93hE53w9URJum9+93vJj3vv//+9sA//sGOhcgB+c9vf5vJdgDZthLcxRjq0cZnxvoBSied/G+cOw7FCYk3EEoIGQjQKWzKNetH85LJabvpezexbS6UArRAPebNxxI8oZSA9zBg6MYf3GB9peAOx9eJJ/0zMvrYRAgVAr/7xZ22atMqW7FgOd8Tmp2aDUwM2PyOeXbUa460n910C71r8DAccswrbfvn7c5pehyCtMOOtmHtOrv5upv4+dGZYGHP65hnY5Ux0j3Wv2FsI71fHd2dtn5ggxXbW+iFQHkjlBX078f+QRFBXg0GQ/V19VgZSWMzFfv+V79rk7xed1TqcQahx7z+ve/897MEFvyHOOsuO+xkKx9/wr711a9bGzx8uVYbnBy2YntHHNFk9rZ//Re7/huhVh8KLPjkjLPPYjIp8jAwAOqrn/1S1u0QvHfyOWdYe08npx9CIQYff+tr3yRdQ5kerozZuR8+L6urR5wdsPO5T/+HdbX22OaJEevtmGeTM2PW3oK0v7y97g2vZVdJ8A2URlroZ53Os0ISIgA9hxg6aqirdSrNcFPLC4pOc+JBnOHZ538oTKTDIKSuLlq3n7z4k3zPeG3c2vPtjLNzKEqM+17+0cvpvu7MB2/smRecmfUMhzcJsv7icy+OjXwheWp20SUfpYsb/fiRWPzgQw8xj+nU97zH+tuDoojSVfReD+7xKdbiL+pdZB/+2IczLy/OXT1APnpBsL5DNkDBPnj+B0nXLAuD7K1UDe/BX4MqXrfLPnNZKCOrVSjD8QdgOuLaADfKgZDeboV8iYCuGLoHdO8e97Ft32oVey7AFah7QCfduFLT1MLGs6TufA/o3uWfJdxp/awub8wJyKEOne6HWii4l4UO1zStdNT6dXVzq2795S+tM7qL121aa0cf/Wobn5wMU8A6Q7crlq3NW0AQxtdz9nwODx8bjC80c7n55puZrIWdBgPCmgXj4RAPPPBAu/vuu9mVrK+9zyaji3a8PM7Wp0isgUX5h9/+IWrRIU6xz4H7UAigd/d999/PmdS4L94P1x0AGSNP4e7s6+m1b3z1a7Z80YrQG7gySuGA6+z94hcwOWRkbJR15rDOwAiwFNCoBtYmiOinN99sPSW0uA0DUmBxv/TwlxK4oAQgkx/apmIkbC5y/fXWVQhgvnLDSnvL29/GkhBoxvN7+mxR3zz70tWft0X9C+gtACEc9poj2OUJcWUkN6G0pTI5Zffc9bcY7wz15ti/lx50kD3/ec/nvOcVy7bLLMV/etn+LJFiVnZMikMMHDF0JJatWL6cgnhw42avCgejAAAgAElEQVRbPH8B7wGhd/OPb+LQk9WbV9uK+SvYwezo444JVm4+bytXrmJOA8ovMPHpK1/5ivWV4KEwW7lppb3rpH8jIMMtjb24++93M2kHzAiLNwz/CDE2WbXhmQ9nKSS6ayGmjmusXLmSIzMBHFAwQUff/8b3bLI+zoE22i/0dH/9m4+nSx3niIlUHtA1nIUJmkhMmgojZG+84UY+K76mbMqOf9Px3FMwFM4HyhlA/a7b0UvAbLQ6at2FUIK41wF72Y477WTfv/4HLFPqyIUzPubEY0NCaC5PYEfiExRj8BT2DW5uCaEgisK/V73hSFoYUEawD5q0Rjcutj7ODK+Xq6yRbyu02Pe/g05xADWU3ZXt+BPfyHuznjuX4xl8+spP2aKOULoJ4D711PcweZVJlytWkHZ/+t1Z1zreh3+vOeE4AgFa//7htj/wtbHyqLWXuu2VJx7DZicYmgMLHT0N4BFDZ7c/3BqUt5HKiPUUe2ysNmb/fOKJHA+L3JmNA5us1Fay/oXz+ExIRAuJlnVaORCWuO4zq56m1wmZ6mhTjBJNtKP+ylVfzcIpAnRY56990+uodEIegX+h+K1Ztdp223kXgvvlF13KsAPCG0gJgwX85re9kSNQr/7EVRxOBMsN8dW3vOcdof67pcTEwLM/cKbN6+hlxj32+vUnn2g9/b3sEofxwZiJfsF5H7b2PLrEBS/ie887necA+QHv1wv2fL6tfvIp+9IXvmylHDqtIZExb+OTo/ahs86y5cuW2hlnnEElp1QKg15OPeu9HNKECXl0uRdCrHdseJTTHwEy4CucM2LK3blAm6PVEfvKl79iazFaGV7MqOSddtpptrATnorg5brgsgsaXO6XnHdJHP9Us+HpYbv66quZD4P7QNaj5v9tb3mb9Rd7aG1jZvs5551LucCObeUyvYowhsCrGzdssCs+frm1FNDoFUYFvHgddvFnLqUyDk8Y5D9kNmgNRiJk5yXnXsI14guhuM997nPZ36rlqu2wYnt7y4lvsb6Ofj4Jcga+9q2vsTX4+MQ49x0bgUS8YPqEoSwB0PE6ytiCiisw9/FsAb3c8Yprh17socWw3N0CXA/o7H7o5qTg/R7ANa89BXopEOrl7pPo/HtxL++Szz3n4ADoFHCxYw4sdAA6X6/WmPyDjEQAFeq64bqB5rVx8+bgwomuCQg89GRHTBFf0i5AAAI2HBrq1RGbBmii3AF9mGENPfnkk3TfQuhjk9GHnb2pN28mUeALDIpD17z1MfQfXrjA1qxby+YJ0AzRMhOZkLCM8XmUaQCIBzZttm5oly2toZQMm1sIPZEZK61WQkYkShFQmlIqkTDByIjDQ7EBoMzv66dFs3DhIhsYHKJGqqk4EIosD4mxc1oIqCXO5aiIIPseewEBCmHd2tMZcgyqdc7/fe4uu5LxkUSBaVvIRN9pl53De+DuL4RZwSsffdw62tpYf9/b003Qwd5gvXf/990EBggsxBP3O/gAavZ0ucekOHTZGsVUKwzE6OujWMNzwYoZGxphs5AWZpIWmBTWh6QlDEhZt5ZAib1ByQX2GIIEz4wzevThR3g+AHBY51Co0AEO5WTYB/wMAcSWhXABVtFZspUuTXSSwiAJeCT23Hsvu++Bf1DQ9/b1hva8o2NUzmCxQ2FCotkS7PPIMMEWoIuzxDrRcQ1ZpWgaxK5RcSKauqwJ0GFRYYY73HtQHHBO8K6A5uTCxHesm16GtjbuBzoJgqHBJxB06EKHhCBUTKxZt470g/afoHfM2Ub+w9jICOt893re8+0vf/4z14ss7D322N3+9re/sRfDDjvuSDBHAw8AnMa9QolCDJ3ehehuxHAZVCUgnLTXXnuFbms5o7BFV0bkJGCNqlyBMEc8GzSMum30z0dYC6WieD54ydBGFNMVd9t1V64dtPiCvfe2Bx94kGeYlYUh+7aQt+4lCxgSwnV33203zlWH4gmlBd3a0BYW9AELEWcO2gH9I+9kh512YLY8EpZw9vBUATjhjcL+gbZQjbLzjjsyMQ5WOuZqgzbBC2geBcts4aLF9tgTj1MBwjMjyxp8hnwYyAkkYD31+BO0ZKsAmgULmWC6fLsVVs4bzxXeMUwEg8WL5De4ajswGKcUysPgzcJe7rB8BStCpkfHrYpm+l0hbwF9GBAyy1frlDUI+8FaxYlhTvjDjzxs+75wH2bbg8cOetEBturxp6y1pdN6e3ppbMBCBghv3LjBvvENNMFBbXYIwpz2odMJ6LUiOj6Waa2DhsED05PTfAbICCS9oUIH4A1+QRwd9Ar+xjnjGZBwChoB3XIqZW9vRu+Qidh38AOuh89gXZjTDj7AF+Q77o1a/5kxlJO1UKFFx02EuJD1Pjg0RLzo7OggdoCu8B1n8chDD/EsCm0lG54es+7+PirPUMDQIAi0AuMN64BcA0+C/0F7kLvgQWAKwlhDm4ds8YJFNCqHMT+gp8vWrV/HMuIeyMXpEEZA50xmnvOfAnrsU9bQ/yJ1d8sV72vJZZHjO9YngBVQ+6Q4yNcU0PV+D8xpUpzW6F3y8gD4z8tC12tzAjo1gthxCYIOQh9CDtatMn9xwNCElL4vsJX7HRsJQqPVMzVF9yUOC0QFAOzp7bOhkRHGXGRJ4L0Adcwi5+hKgErsV4ufBVxImgARtLe1klleuO8+bBuL2A2uB00fAhXMCcKAVQdGAxHAwgZRg5DBrJjLjNg7tB1kfWPgCqwWtByFENy4fgOFMqcaTU1zPCsaWPzpT3+2xcuWhUH3sV4YhAZGwf5xfjd6gcdWo9gfXE/aJ4Cm2NlGgpjX2UPLG5o+7kGhBpCbmWLiHbRNWBcYUTo+NWzHHnk0u2ANo7oAiRfVKofMgHl/cesvOe6Slqnl7EWHvDhY6LGFJbLcUY8OgQNiw7OtW7OWlhWSIOF6R7yeM6tR+9/Tw32Fxg1BB6HJNo6bNlFJYXkQkg27uwniKLXBGSPrtquz00aGQytODstB8g6uOz7BZiY9LaFtLbLUly5fzna+sIig7CzffjsqNTiXkdERJmLBAgFtMO4/MclpZ0ya6+ig5+Dp1avppQE9Qakrx+Qkxc4zYI/DhxDzRL3rqlWrKIBwXrg+hCK+SyOHAoa9FWPjWTdt3MSEMbx34+ZNpBn0pVdfAygj2DsopgBG7DNaWqIVMEJAwQLO0WqH8oG+6wAmlMsBjJC1D7oEUOGcCOhYN7rgIWt/pmyLkTjFMYyIDYbvuC++5A4Ez9HqGRvjMw4NDpGHsacopymVQvIf6BYWMfgdSi/oHDyLoSEABpydeBKKyaLlS+3xZ1bZ8h22Zy94gHipUKDCBkOAVmGtbjujrTM6wcHSRawSXRjb2+zp1U9bNwZ71Coh/wWZ2pUylRL8TGuwHYrcKGe2ow85sqRxb5wZLLTWUiuV6oWL0S63naWKoFPwLs4L54TrQKFCxQRarEJJgCx49LHHrH9xsFLRfQ6K8thQ8OaBHls7O9jfHAOEICeQLAnvADwFeQzWgLcrV7HB4UGWnKI6BPF+7kU+Ry8B4u/rNm4gz0D5BqB/8dPXWLsV7eTTTjZMgl6xdDmb7IDesN/g2ms+e40NTQ5bRztc3jk79ewA6BiExBh6IQA6SgpREshGPDHfaBo5J8hDwIhgDKqavyDU6JdKlJ/MDSkUbWh4iEYQgBsyF9/xhTWwwqC3lzwr+QsghQwmDvT1cVJjfbpCjywUKLS+RjtmgCjCqGj0AyMR3k2cIxr9QNFYtmQpy4775vdbrbVgazetD8N5IkZg7bg/7gv+EaizOqK9PavemMH445YOw/PidQA6lH8kbre0thC8xQMEcvJHI6ArW86DvAdX0Lt+T93yeB280gCwTICLXgCW6E5lI1xn1YjZ/vHABIb/XPMZWfHyGkiBaAbo4CV//9yuL9+XdeicERs1lzhkijdCpjEfKAoffnfN6CuxtldmvyzzVOOQa6LhO5r6s9HHbCcdegWi+yMP91vMDPT31D2Cj7JGWe3nRQf3bRgqCuKV54HONX4mWBB4Dxg1AF9ImNKYSigEug8Ai00qikVmquJnKDvs9IOMT9fLV23/cF9pV1JKcD25angISALqCmUgiK0hfo0YWhGtSvEMiP2UigRPCkPL2a23/NwWtPQxoDEwuNHe8JrX2Ay0UIzpnJqy++6+j5/dOLLZ+nvmM0Ho0CNeaRuHB23ximW2YWCzLVi8iM9Ni4jJNXFoQZxKxf2KZYzwZIQs0dnxnTzrWGvZ0qKRJbNjd+XZwfuQUAgrDV4XCFgwKNvsPvMMWwj3Fttt84ZNtvOuz2ECGAVVPsfadFhrFShKmPmMkAPbtSJIEmPgOE+2Ag6sojPUz8xox0CLuH56jDRPHJ9hn4Uyn1XXTJkW99NronGCKpgwH/o2IHkSsTKAMmhJWrloQPzFvJw4I4H7i/THWuQ7NbRAwlt0W+LeipvziGJTjCyxD05h71mL5xaeZjapB4IAzwDhpDJNrAl0Wa1WgvUSn1OChfOiqzUqoKRVKK2ofJGMwFkgLy+mp+J+UAjBH3gugAlyBJAlL3phPFGeEm64UZngGvAcGAWK2CiEFAIylSpBSPzKPB/sE54bnrT4HwVg7C3AtcYzxusA88zqYiw2dgtDuA9ribSFbnKw0pG9zjkW4IsiGkmVrYY+4C0lhuvg+pclDkAvF8PkP3wWNeho1IL3UX7gXwkzzseooA9s3myjA0P2k2//EEEyy1XMeord9ta3v9WWLFlMBQuK6RWf/ETIPrcZhpIeXv2o/fCmH9v9Dz1g+dai9UavE8A2uORDybEySdUJDWIRZ6gvhndE6/FHKHTysM5lOWYXcH3KSf+WZ1JeSFsO8pPnIPkblWYog2g3C48cLHO0wuZAn55umynWrZybdYN7+uIl4/hQ8WcDuNYxVb3I0Fn4HJRdfCYApG9+yrw4NnsJxpe80nC5Q46n189kTCHQpPIT6JVz2eriM8XV+V1u8HqQBYqhc18a7l0nPuk1Pa+eGc8EvPBY6jPuaURCtrnGcLndIqBL6DQcXkxm8q3ycPHsAJH5GQVCg5Yg1z0SeWKcwR+EfuYs3DKETQD07Bqxd7Vci1pws+91dCmKgA4mIiCDsKLA4EFAeEbtFYCeJf0BYCHMIADwJgj8+HmCWBSyUGqwedA0Cei0CtGlKc8expz044HGEYFKLkQQXssiYKOVI5SDcpVud7iAKRChaNRrJHqWXIE4pqbsrl/8nmD+zLqVtsuSHWx4dMDmdfcxjk/PSKmdyVFBdBXs2De/xu65/z7bafddCeIAdAgE1IqKUAlQ2PPZRNBMiYNQ5Xm5iXyBacOaikzYmtU9BVDMv4CQL5ZCqWB3NxPaoJHiH1zWP/rGjcyfnq5OsQHJG998AifPoYsUStlg2WRlZhgdGQE9A1TG36FsBlDkPxFw7KyGDmRS9gjoMWZIeq/V2fY051xwiqPpu4BO4aOGc46ub9I4PDGtwf0KgNeYVtJRQBzuMbtbxQZOrLKIjXm4HuxzVCSZGVurEoQpcAVS7ixwvVCNE8NlIVgY7hf3Q9nAXB8ThEIGOd5F64Vg3gTQoezEMiU+s/Y3KjNBOQp5GTyjOvCvQP5QyA7hBABylrgTs/i94tWiTld4FoBr7IGt88xAKBodGSBDmcYz5YGosYIhAruU+Wbywiv3rBzAfAOUMMJ5j22uhGclGGOSJFNNA8Dj+ZC3UJsOLnp69YoBI/k79qAezpeyqJBni1LMe0BdNjxTaHn8odM/aF0WegPg08ghYbXD+JD1dMKtnbP1IxtsQc8Ce3DVw3bbHbfb3++9h61MSx1thhG44C6GicbGZ2PAGjISlXHtXYTbIPi9gHddB/Wyt1QFMHMBOs4ipKbNArr4L9gIQRFE0iwUHXhuPnjGGdZVQLOcUOFy5mXnMenQ44c/t4x/4iIaAD0mygVhH/ggzjGKrVbrAdhn7b3QZUEWNHlF9WyNWe16ZslINZBRGZn2RuvG6xmouyz3ZklxPrlNpYZeSWjAQsd3XhmQIqFSuMzgfTaArjf7jdYDV5Gg4TYpPfy0cN4nHmAzq2VYQBHQowbDOCHAFBOFYrODhhF1AnAIQ9TaxtpiaPgAZIGyiIvXokYfu4VDAMRDBaDL+uF3dBaK4CEhCEtDgE6XPdYEAV0o2EwcnuG1JFl0dHtF68hbmCIoAHqlGJgB2j2ECgQClA4Ic7iLO/uCuxthBLhBJ0dG7YE/3ksgC47VkNYToCxnY9UJay2gKUPe9jv4RbZpaJC15ouWLWEfZsQXUaePFrcIOSDr2jN6Zq3GgxR4igYyho1NE/Jc/yygzwJKEB74HAQZmBp7Aesc35Ek8/s7fmfz8yF+jyu84thXZolgEKZIaENMmucRgVFETXDM5a2jBSM+q6F7Uxy/Ka4G/VBJI/fNTlSSQkIdro7GHc47FYWiBIkHdOJypBvRFNze2CMmMEHbBkhUylkdMhW52EqZAhAWHIAPXdMKRSuXQ32qQjZcL8A7uu5oIUflSVaopzWok2GEa6AjKWYEYFi0zHFBoDBHACKgg2bReANtYPG3KDT0TFJeGoS7U3oyhTxa6bxWtJoJZsrBQVOaqKhr5CufTfyLPIMCEDFQL/nGuR69kZFZbhGslLwLoMD8dVnmPKNopft9kkzJrPW4z+hxDmufQIzhZTH+T0BHyVFMJoVcoOUNRWc6TKajd6EUrFIoAwHUY69wGBXRAwdXOZQ8DJ1haeiixXbRhy+wJe0LmbmNs4M1jqoeVTrAMkdyI9qgoix1dAK5BnkrtoYzDGW72LPQbJln5wwpyTo+r2PPFNAz+eoAc1uAmim9vHb8F++deZGiV5ehncEhhgvRTfLKj36CSbxIjButjdsFl18SKnWch1gY4i1TL4dm6TRvuWqY+BHeG0CdaX7RYodBEfYlOBm9rArXDPtHL1JiPeM1AbqeOVM0I6b4zzXLcs+US/Zqm/UOSDGQhS6c1H0ka+TlDfPTQ0jN0zDoqgFzd3cWeqqdMW4Xs9MbPuV+QSMGbaA/FF1Llqk0Cv89HEXRCrngFuXmRHAIViEAPSQCxdMKiXZyMeDOM+UM0Okyh2YchYaEBN1DEBQibtxHcUeVFchj5doF4nOwargHmNIF4QNXvQN0hAxkyfuN1hZ5QMhAMQpHaKaY2IV1ol843O20OBkBCTXJbALT2ckYOuLb6OQGax61xxj20pEPPe9HZ8Y4uGS8NsEM25e/+lDGb/qR3IKMTyQdTYwz1ggraM3atWzewFGVQRcItq7CL1HDbqbMyaKn+zTEMGYJzbl/KKimp5l/AUsfsWSNN0Xs+Xc/vZMTncYr49ZR7LT9Xr4/O9ApGQxxfo48LYSyEu5J1H6DdZqzTjQGgvJTLmcEz/OISoAsX40e1bmQpliHimcOKn4GGk4wEqxjO2Qxr14DEMxMh5AUQhd0FaPzYOzBTqDDa3B7Rvcjs/qLRcZjAeiT6DkelQSsm4ofvUMBmDJAdF6RBl6EQkJwDgorK1XChwnu+Lza9ArQ2TGPU+eCsiGFJtPyY7csqotSqL1bT5ZgrM+mvhTEauAxuXpdKERdszKXez68PwBymCaXKcIRoLYwJ2PYT4BD26oSemXMnmvgpyAz4vpltkXPHz0h8tbEMAYUaoJxHKfJa4A2YKXXUTwW+nTILY/3QthXisE7gNf5L3q5WEufN1roaEyD+dxocjWvp8/uv/see8Fzn2crH3vSvvHZb9iGoY3W0dXBsr5JzGmcmaZyeOY5Z9EN39ndSYWRCV5QElpbWYOP+G1Xd8+WYO6MF8okh2MpoGtWgM7eA0oqr7x8y3giFF6Er+g9YmIx75tj3gZkLfrYw+X+yQsvj6XPmBZndtbl5zUAuudBz5MpyIf7561eBR2FcFwG6JlbHTkWCrlmUcMGF7aPoXv+9sDtFV3PI142ShkIhkVoD+vLZBlCioAuGUYjsSV4aL3nzyvUGf8nyobOAoCuPaNc/p8Cegr6gB1pPdoEbQwOQa6KpoAOrbgeMqkzQI/a9bMFdCSnEOKjCkZtD4wcrRpkDktQsN4wChsK0Riv57oplYJ1hNILuZipIbGED3OvQ0IdJydBKy+WyPAC9NQ9JG0qJUbtBQAdk5xwbwqU+I9ZyQCwfI7uccSWAYToBb121WrrR7OcXIGzqkPb/QqTW3AdWOD3P/APWraIPyPrFD3CkSQEQQBhgeQmPD+yStFWlQAQ1NfGjE0HKB5EPAPX8+iNPhunk5VASy2OCUTssKe7h0lhjz36KJNtkDD4k+/fZJ0cRhkslKNfdwzzBZAVDHc7mhZh/To/ATrOTTF+JEUyXhv/cc8BDtHSg/LC800lWQSoulNIm50TyULzDRILHeekkIQAWB4eeZSkYdMKRaMWWbLwSsHDg+xoZ6HjXlAO5LLE/TMwbGLFQKHG0cHqx57DilScGWchSx9vKsQYelbPDqWH5aoOEBNLHAID+5kKtQwQo1fAK8tkR3kLsIaoqOOZZJ3TY1I3KrBUBOIek/0i7eC+2XAal7uTKfe4D0J2DtAz7IoKOhVCDbaJMmLWw2DsEoeQiwAd56Nnq0LZLhaYVY7mRNxj/L1cDRZ9qWBTaC8DY14KQXx2hvHQLra/l4meGMsMRa6ns4tDprrbOmxww4Btv3wHQ3LX0PAwx44iGRBVP+2d7fbkU09a//x+JuhB6UTGOXht88DmkITa05MpXHomAWkWR3eArjPJHGqxBNIDtc5ZSpNCpp43Zr2s8FZm1kBmeJGG43kiGRHyE4mvC3r77eR3vdu6C+B5lJhV7cNXXGQVF0NvkDMuZNsc0NHfBPQSe7EHCRaS36gk18gPYS8CnSO+3mh4bely92tIFdpGD3OQDancVNkagT2pQ1cMXEq8ulGmnmyvXGi9uo/3JCher/c3BXTvqgZD6MuDebB8KG4a3BiZO9m5JkUcWwgFBrGQ6BIBPboaBa60LqJLPHO5S/pEa7tIyyckmLHTFgAuJrpBkKCOGeAIwQqGpDswJrVhrSC8THgS0Gcb+lMQQBhRaYhJTJh9G0veAOhIiqMQd1ad3y8JdO2dJwDEH2fgsoY7D9p9FcMWanTLEpDgdh4ZskVLljCJbPsVK+z+v99jOy5bEWrFW1pszdo1tseee3CePDKt8ewv3HdfZqMHwCjTekVNfRFNOwYGqBUCUOFuh+uQBC+LBVawNNwI6J5g5UbPtPdCHESgmC1df7MMjSoDlETB9YVSPjQ4wXdkle+w3Q72xMNPWH/fPJaXPfTIw9bb388QAWrv0TVMSVrZvsVkLayJrlKUGKKtososo0uK749usQxsXUJXZpHEmeapde7PySsUou9ZCyUkzbH2FgkzsNZKYRYyGJpxawExwNPlKYDWMMmKLV3leYiZPKJJeBpIgwmYa/0YLYnzg7LJqW8E9DxBnbQeY/FQUmGhg1ZxP3AtLXSEhGSxRrejFFE8AyoFPN/SYvAST+GxGL+XNyLraREBXZZ5mFMd6I3gKHp3gM5wSvRUsB2peCsCM/cGl0BWfQxRSScRGHOJsTKAr0U3v3hVoQ1WBEAOVBHLzgfeg3UNPkATkgJyPAKgMykWykalxvI0lNtNYqAP+BceNnw2ugdoVOTNBsZGrG/BfDZwglKOgTeYhIhM+f6ePlu9aq0tXrzEkFyMhjoY+AN3+tj4GKs1QNtT05NWjl3eCixXg8cn9CoP8nlWI8sUKyla4AOnYEXMi9F7C9ngTbwvoi9fa93UQq9DYYthjmhYCdDlsYFnE6NQUQGA1rfobDeA6ZCtRSv2tG81hr71+8P7BHMgWOgkKwJ6kNcMJ2W5QQHQNW1NCkctEEaD/PYACtmZhtm84aafvVUNkJWlrlJTskeSFIfrhsTU8H7hpJe3eP7Mc5XNcI8egGiQCuAZtmtmoWcM61zuZMhEqATGD4kIfhFeuPoHTgGd2YnTNQI6haJzuZOJY5a7mFFMSvdwFFgoW6LVHa1rALpaaOJ6IFgwrQAdu8oa+wjqdKNHASFFggkt0X3EuEXMroWgpIUem4WgnKwGAecsHO+SwXUp2N2BeaCYRulRS54JN63Yg2qoZ6UbND4/SlRgRaCV7WOPPGoHv/hAW/nYEzaF2Dea/vSH4RoAj9322J2gjhrkAw9+md1z7722cNFCnhua7sj9j0xaxLVR/oOucAJ0ZalCiZLLSPX1BDwHiJkSQA/DbNYonzkCOpgG3oDFCxeFfu8DAyxBQY06rje4edCWLVpumzZtpuLW3dtL0IFHAmeAMjyUUjUQdHRfZ8lNVLpcswhZ3vE7LBpfq9mgXKKkBj2xE6D39xNDiWG9awzPB4ZnX+kc5quHqmECJ5IYMSugtbWhvwNrtKO1jh9bu7r4OcXISD8ZqEfPkwsH+PUH8EIOAMqSIxgF8dZgtVIgwUJHDB2AziE1sOrzSAO3QnR3E/yjYqE9gEBK+VbKBp4RfCV3PzPhEcpCxnzMFciAPGZ5KL9FgI6yJyohsYohCOMQesA/NveJE7PkhZOcAHiWAGxRYNHJK2EUAVwGAV93VSySKdxDrLdSI6CjOQyTUqGggXbQahWVPDmj+xZ/x7xy/sujCVGFe8twWRzVChnD+QF5Y/8H9LpASS3OGONL0bQJVv7UxJS1tnTYxMQkaQbNWWbKoQc5EizBs+XyjPX19RKcMC8BRglc96B/VI0EWnMaFogqflExgvfTQ77ssPgeNqyKRpIHskxhV9gkid1KYUbAht35VK4VZZ4qQLCXKNWEogQg59z31jaeeXtXhw1MjoZ9UtjJPQrW4C3k1DBESnuthrItCeBohdMSRygngHsId4XQEi1150EAoMN1n3opdC/Jbq0jqwLxVWEKQUU+lcsd35XlLi+R92IrdCer3Xt0ZXF7eeMxVj+nbvzc7geHsrUtwDqCpmLovrRBFwvAGsBHX96lgJ8h0PTlff1Bc4KGbpxuRAhEFpcAACAASURBVBB1SXGKgTKLT9p1jIFJo0S5EspIeHuVVUVgVzICrfNYDqOMdx4SrKlYa52tL6BRVuaEC6OkLAjMmOWKpBgNC0CDGjB9E4HrFRmf0KDXsTecAFYKbrZ2TLTDnZBFK2vTjPXiHE/Y28t4d3liio01HnngQdt5p52YLAN6xn4BQFC6hjGUqMfdfY89aB2zX8DoKK1FgDnqnqGkoKYb7j+6OOP+sUtXBHTsfVa2JOZIOyoxDBti25kXwuUsIMaMGDoaQmD/4TZEXwBeF1ZOHd6TIu+J/YaAGkG99NIlrMtlGVP0sFD4ylsSY2bh8IMQ83QYXghWmoRFaoXTwnf+ZgGXB3Scf2aNa6hDvFdQWCbY6AL0ixGt7PqFVsewrKamQrMQWtCxNBPKWszh4OS01larVGvZrHYJjMxCUqKfhLTzBGUZvTj/mPCpKg7F7KlQuqQ4gA/ddIzv51m2B2CnQg1Ah1LiSvUoyFx8W7wvJQlZ7AqvQHgisx331pll4ayoNGcJcchoB3BOlUOYIGYjU6hFCx2vsY+FOlhG5TlLaoSiHcMY/vy9Uq0SQsoMmWiuBJMeB5SqVQOgs+wu7hmqQpCTg4ZT2AN2WcPglnKFcgeKJGelA9AhH6DEyMKPE9rG0Dd/Xj/5EobAIjS1WfW0LV+8xCbHJ627u9cmJqdY271sxXK6hDlGt6+XzXeQeFcpz5APOjvaSerIP4HlHngzyc72shwKIzqlCdAd8EtiS6432z8ZJA5jG5Q7ykr0CIkxY3mSPGB2tIWkOCgiiKOjrwW+w1pHrwnMYOcMxDmS4vzrqYcAVI90UAB64O1Q7QG6ZtgJNA36DaUkPK9wjeDdC0A+63JPjTEp8QrnYR88oHvLXWvDOlILXSGiTFFPlAEP6DoHr+B4C1x/l4yCzNfnwau5PQ7el53iUh++GJaA5gv6EsFJ4RUbXpA53AxXad2eIBp+prY4q1V760SBPTWJUbMMHXB2uLIcHehnFj3qXFtaggUVE3zYaiUKebixQGi09uJgGgosF0v2WisFFuvPYdmVrFhqCeVkqDWESy42kPFuWa9h6mAywoguccR5sQ5Z//gM1kx3TFRo8B54E7AGlNEpgxkWFGJv8kLoDNTcwMdb8DeskYlaDCWE+0DQMHHKNcHB76qB9Aqfd23i/WjmwUlCzuVNYov9kX1/A8+cAtdWzAvHM8UsTiVFCkTxXXuBfcvq+GMjHyhDBKYIRriuLzHZmkJJgaVEMg0mknUcLRO6zOOX1j+rINRsuoxmQS1MNAydqCJ9OSWH65cFGrPPFboAqMsq9gqFgFPn6ZURH4ZAvDAI7NgrImY7yy+uOmxl/JP2Y4IdBVyyXwAnv396di9M8ZqAgCErgUj0PnhwyNYfy9Jk2YkumeXuZEpqwfiQFdZApVwjLkED9J4FhQRr4do0sxouzThqVnydnaXONIbd6BVwyVxykbJrpA9FqCA0hnSmK8gxCJULlCXR/c2wlZr8zJaIZ6E7nVnIwQgWYhbfdUqmzo811lLm5CKmch04UvThywtTQG6wQp0nKz3j9Dz0uwDOAwwMhKbGXlwTFAryhJQJuRPoSYi5O3OEK8XvqfUs2cAkXlQmSOHLrhP2AztDCzcqPaGUNsgHyIUwNS6EXUUzkpG4t7xzkG0yypoliab75S10hN9IP/Xg/ZLFLxmiRjmpRe75XfvtZaz+zsoalz1PQN9alp0ewFvXGfEgDhc7OuG1/zGgU2sOGb0NXy6OCEtHVnYKtDhIDiiYpUhei7QTr8HOVuq0VQmjTFTfTtd5TJrwVlkqwL37CZtHiwtCmk1lqrSMBegCS+2HOgF5ZhCjqQJAVjuIRh4RrBuxblooMblQCRR4DdcHiGh/0vX785LbRuCYAXokBO/ulVKCc8/cyXNoz1qXBIqnC+2hBHJKY9l6Ixh7xcMLEAlxrVmNHTLgjHEoKWm4LpsJRSb1Z+kFn9aK2L7fq9RKT5+pAXAYN5+xltbQ0VDPKIGD32Wp6qy95q0169n1rKIHz1OewbV3UJpU7+/5J12znslbEeE5QowRChH+Jl5PAd1bLl65Jw0mnar8vXXfVBkR6OK5pTB5HvN7rHPUeWeu+egxgsfGC/RUIdBeJhKGvwbHXszIbgIqom9/TU+bkDEwZmQM+HPTOfuk4C3WEJW72fBROIetAao3MEg/8B5EsPef03X88zfjT/+Zhmdzi/X3FA/p+dgrPX5pn/zvovtmvEc1lC7v2X/bouMGcA+A0JhU6fJBJGe97BVPcQxsHI9MHIkKeAroPmkNskfPqHV4gNffZEzR0yWFMFa+ePDF+zWcBT97g8+flf7WDNDVKS6TIQJ0LUzCSBfxwloL9kIJC9KD/v8AOi1vF4Pn/UQgsKphRSSZv2Lu/wmg45qwAhkmkEbG+GGw0JsBOpYhi9wTqYQ01g6GVuKgrF/tD4hZrRP9vmbrj9anBLusT/yuIQrqFcwcgJixLZCnVagKdCcIvFCYtSZn3aBe8Kjcy4MP/i5NUgK3GUiIUVKG9OCs2cleadCz4Ds8DCnopkyd7p32D/fFdbEvWgvei73zioQXJunPqO2Xdu5BQ/Wn8lKkQpa84AAd95Wy4dfjFQQPZF5I6ow8oPvn8YDSoHA4QE9BR+clAEzPKPw9hErYHMjR+lyAPhdgpPfW+XkFQp+VgJcAbebF87JnW4Cu8rwtwDK+4BWQ9D0MpRWKDfXbKfAoh8S/nl2TOQyzZau6vqd/AZ7OowH0aEXOelZSsBYgae/SM/SA7s/GP6e/fzMa8fuTKhPpOabnKXCcC4TFT83APOwHQlHBQyMe3+KMEu+w/7saYTHc5Kx0/57Mmo9e2QbjRpUwiYWugSmSLaLVVBnHPT3IZmDtyjVZQu1KTkXbogcpDNsCdN3Hr4HyxIVYuN+7vywMZ0ld7v7wU2L0RKnxjDpcfIcQxPdtutxhHRTRp7oxDiQXjur4/reArjIgD+gUYJWKtba0buEg2BrAeIHK0rLYGQzPq3iv4sl4LwBZLmMJac8oXoMViOJ9+gyzfCPBC9BlxcND4KeHeaAT8wn8vTDwWrsnFAGKFAy5/lMQ9NfyTJsyrqcbD1qZQoQ67spsa0Mv0PxnmwlrKWD4m7fetXdiNv0tPVNdH4lOHkB0vnJrSwD4tWXPiSKNMmqGg0IhuhcdkOFiPFpnr/3W9TxDa+1egZGSLJ7T5/j8OZTNzSpEzejW8+CWAjvw6tYAvRkg+r3w69O+NN0rNY6J2ezeGknByJ+H9wB4oc3zg4xBDHSOxC3RQDP64T2Z6R8aj/g1eNm3NYU2eAKDNzClXV2jGaCKppjn0DAaJCb7uiQrD3Se73QuqFRQUqhXJHR/jURN+Um/NwBkE/BsJlM8HTW7ztYAvlGWoM97mAbo/zU7r2brfzaALkNFMq9BDkXDKSvvjLlROvNmIUcvu8XTws8M3Gff1FC2llVTxb8LM7WmZha6ztFb9n4Ps77xSuwFoKfxz3ShczEEXmcMNroi/n8s9P9rQKelFet6AegAYN4TwhZDPdo7srIib82KgDz4eWHKPaJCEkpHsIcSnrJGZV3IIvXCT9fyZQk6KN1bwKqDl/DXZwToW2hpTiCkrXcluHR//8xSHPw6UkZKmU+WsBcmXvAqB6MZw1JwR3eh16RTemsGZg3A5nI3sA5ZmHj21CWYKifS7rcmVLywFm/wOux1ULViKZTNeAvdhzX8Xmuf9Lw6U7yO9+Fz3opNAV1nxM9jFkIsK03Xr9+9wE0BHfIbCuPWAD0FbN0/PU9/Rp7GPDhKkZOig2f2Cq32Nv1M6sHI3oekTfQyb0jzbhyDubXGWN5C15o9vUtJn0v+NQP0VJkRLfpn0s8hoy24jdNzSvmhGX3iNZYexsZOqfzy69/y7GfjnFsDZe+h9HzdjL5SxawZH6eADgu92XXnkgFeNjEu38Tl7j/L8cWRpzx98Z7KGVK/hjkAXddrxktSPn1sPEs0ZPljzApyeRTps20L0P3fM9qJF9kC0Hd76Qu3aqF7QPDaiX7GZv1vAP3/2uUuQMcme0AnWDpA9xqQPzj20k7afWYKT71ube1tYThHJAbsS+peToW0ABrXgUD1FqtA3LtW9H6BhLROJESo61eqDDQTEJ6ZxETyJngi86Cls/Vn74WNAF3PLIEvCxceCv98WoPuixiTFwSp4EmVoIYYahTk3kLHtaRhp4CRKidcC2KwMSHOW0OecVIhnQlnKod5WuhyueNvfo3+s14D9x4Gva4z8c/sFQOvZAaBlJ8dnpSEjaSIbl0hM5aFPVtAx7X0PH79KV2JBgTcft3aYz2zT1psBuipothw/hHQlWDoFQnRkeRXM1BuKOtySnD6PClN6nkouKOgTkFJ+9/sHDLejICuNtR63V8r5Y1UkVIp1lyAnyr0nh71XH5vvNzAzz5G7O/hvUgpkPvr+p+35D/WGDcAuvZLn9va/nlA1575tQhsU/mr96gWfWsWug+5NAN2yTFZ6fzupq1pRkiW25UQotao7/LeZDQWr9XM2MQzq5d7hlEA9LksdN2k2YPotf+thf5/nRRH9ycSryKgY2M1AILjYaOG7zfME72SnSTMvOsGWYsAdJUOKHbqXe4CthRwJRBlQaQM6QEFaxMoislwXQB6VufosrO9cuLB1BOPXk8VtlQRSC0cMbIXzP66HvgloOcERIQpYs22V5pS4egBQRadNGJv9SkjWCMPm4UMUoGlmv8UDFKB4pWcjFZQJlNAK87ZpDgpX7ierBtdS/uE30UX+FnCQECoe8nbkO5vRiuoAXYNKTzYZkIrHa8YgSucn3Gspgd0fE50rBhiM+9LCuii75SOvcKoz+iZcV0But+jTGGKlqv223+e7wFfxCoFv58przUDc+6PS4pLLWJ/jRREtT7IlKwLXbxJCpgpaDbwF28SrEyv7In+U3BrBtpIilOzlJQ3KfCT1r3pXngPSQq46Tl4HvH8nwJ4M0DfEsyjY8UBuj9fL0fSNWeKDxwcogE1JkqS4rws8XhGuRE/I0CXnPUud1/l4mnCA65eFx/71q/sfRCJzbcL8Ji6NQtd5+fxye+Ht9DxntzWAF0POBeD4cL/26S4rD7UdStSnTkT2WIWqW+HmYHrs8hyp3YWMw2ZvBZnLeNAIQxh5XiXl2cmMZAOymuB2GgOTImAjjWlSXFe6KUamLRGLyzFMF646O8e0HUuauWa1ek6cPDxeK9UZJZxrO0mETgmSAFdhNSMmfG5NEafCbuoWaJG2z+7zk7XA6B77VagJkvMA6n2DNdQAiGuL4tWyolP6hJgNBcoIUNWSpLW5kMkKUN75pPLvbWtJUxF80NWoqcm3V/9rqQ7JQ16JfB/Aug+yz0FD/ze0EcgsbABBEja3JqF7j0EWrto0dNNqsjpb3ouKToCEO2VlAcvpFLBK5pKhTP4Fm2Y2ZI1cavqnDxgpcAgC31rSbH+/FKlQ4CeNi4Sbfvv/t66Tmj4EibkyagS/Xtw9ryXKgwoW/Sh7+za8UWfZe/luECoWVmm/uZBx5+BPwefe7W1554L0L3LvRmgY//nVMgcoPs1+fdLKcJrkjMZLaqMdytJcf7zHri1H/7vkiMw9OixjFnuAnRf8+/l7LYAvZlipWf05ck0IHY64HnNFIdsT1KC9gJbf/OHlRLNVss2WJsastz1OW68MvdI3bMajpJPMmIH0WoYQhySouYRsPxxyGBo1klrzromcGkISa2eNV+AexjPpDnWBO1ymcIar0njFZHxHrFvOJbqS87wOz6fzrsVw3mBlu5ZypRici+w+RkztuaEpY49kVDwXgTPEF7D1x7K5Y+/eSuB5X6xqQuum7ru/HtThcGDstcs/RmLwNo62htqM/G6B1Qfw9O1dK48W9fQxgOM1gzAT8HC73c2+jG+SWDlXbu+dl8hiOAhKdno2Ahd7ir3k+AQT4CmtJcKT3glSRm1KdPq81CYeK/YP0DXZ7we88pd2VAzwS/lzyuXswpUGAohC68ZAHla9ELTg5sEndbsQUe0OJdCJfkgJUZCUbTsATnlCya1FdC8uLGpkOeTVCB7HvAu97nASPvnFUzRfvD6wUiI/d9dLFwKRrMclgwczTjch/XvrnmS31uVNXl+01mS53F/X6OeVLuA/j1giBe8wjXXs6cKTHq+OrOU76QY43Uk5YkXlWMyS6doABOUMSnlUhC88p6uWXTIAdHsCOfq8CMteBnoMcsDKc4fdfTscOg61XnFwvOnzsDzqvbXP2MGsqCPbLhYY38TXUMGj34X3XtF2N9Xey4ebtDm8Ow7v/j5WwX01G3oBZYObmuAvjUNmQcb69D9Rmf15sBzDapw5VnZgToLnZ+P7VrD960DOoUQDtIJRdV3e0vbC1SBYLbWWLaiWkBvIQr8JcT1Ge0HfsehyAJKQV1ELzeyF0SZAI1lfQJ0HbyED35PY4ipUPZJayISAaay6kVkel3Ml97P04YY0gv7BmaKQpCtOaMg1DMqwx/3SdcnmtP1fbhIz6a9xd98jDZdC97HLGn3lQJ6KtB1f76vWLCh4cEGQNe99T7V8gvwBVieHubiH+2LX5P2mM/dBNBT4dwAYC4sE9YZGl2wK6prrOT3yQNZs2t5hcoLfK9c6Hr+u35Or6/988rbXIDDrmBoyhLPr5ki7JMO/Z7jeWHZyyCY6x7+vHV9D+jKctfzSIH2HjWv4IjUuBY0pZrG+OdQNuv3Qtfz6/fX1nmFxkKNIzX9PqSAlIJjqvCnSp3ndX++koU4f/2cAg/WIQ+R+LTxfmH0bfYsrhOj9sOHDDxNkdfj5EI2k3dfKZ16ntT9ea4x30YKYUo/eI83CFLQxe/aXz07gd3NQ5+dRbJliZn/vK6d0ZZTMFIZ5+WbB3Q+07YAXRvQTFvDBXTgzYQlXks15IadV815bDObEbvrYpQCesOh8qYhFkZiawLouD+69KQWOu8FV1cFcfRSlqVMIe8yjVW6QAEQu7dlWlLsALQ1QPdALSLVnvn988zg92hbgI6kC3XDk3CVGxPXV9lbyshiQrnMBRQ6b29hNAMW0YP2R3siptezNggwJ3jFdL4OPVPUXJKa9yCIkHEZr8F7d6W3FvD+Zh4irZG0RLKZLVvyZyQFRs/vlSGupV6z8YkxZrkrbu/PW8++Bd04ZvUCJuUh/J42XvHvAe2Ddv3z6O+6dxoyaOS/euyGNQsoHpiwNm9B+33y4KZnbiZU/dr0s39NdOitomZ76IEmW4fr9Ofp279XOTDeOpTHg90ZYyvhZtdPecbvPWkO9BWbVvl9kwyR7NsaoFfKYbiOf349n+4v5cYDasYrJN25Ad2HOBrofo767hTUUrnv5a9khtaSAvpcMmB2HWjlHNbuLWpc14N8Sjfaz2YWugdzXEdGiQfMjF6jIRGGPGGccahW0XPhfVBI/PrwGs7ee5D8HtGIcsNZIJ/TOnT/PHpuT/P+715R8LI02+v4YkYbO+6/51Yt9EYBEH7zDOwfpplASokzvZ4yRRuIXi6saKH7DfGMp1GB2wJ0udwZa/ZzsuMkNbZsdC0sveDW4eI7DlxdyKSJsXthTDxqZqELhATe3r0kgan3NAN17Z8Enz9UHJwAHdf17mB8DtdrVrbjCVSf8evMGMbtifZd6xch6vopTXgvQTNBr3ugNaJ/Jv9eXFMlep7RxPASVmIw7bFnEk9//rn0M9rteiGQCcrYRrQLw1PK5SxXQPeEIgR3KwrvAOjaFwlfPYe3rnUm3kppZuF6wetj4OKvjAcwnCSWYPq/eeGgz+vvjc8awkRoH5p6VNLwTXqG+n1bAn9bgJ7RQVSiUwNACm16P34OPLkNC50KvWuN6WmH9eeaROYALqWZlCa9hQ4vTepyFw1hT5t5OLOzSjrFpXTYwOtNhoHg/RisszVAbyaft3WWzWR2qjT660o2pTJEMjUF2dnnQpVJozLi6RQ/p4Ds6UB16Gori/une6jP67riT/KgvKQu5JHKWSkWaVhACmJ6P8osF0NXY5l0SJRXzjyA+9exZk178x4r7TNpK8robN92eNFztwroqQaRAnIqjL0w8eA71+e2BeiKoYcEpNmlZgwdpwlxI5pY6BSi0UL3gM71OIbSwfmNS926stIzsESnuWKYay3wERHiPWJmL+RTl7sEbjNXiwCqGdFw+XHgBerRsTaVjunMno07tNl9PeCnBK4z1XtE2N6T460ND14e5DJwjWVrqRau3wXoKR16y64ZoOP6InwJHw+uYlDOtncJmXqvvgPQ4SWQ61+KCn6fnpkOYF6cdZf6s/YKhLeU/F75M0p5Cb+nMfaGPYwZ3rpPKrTw/Pq85z/tHTBMLnfth1c6RH/N1uUFq1fmGgSueq47vk3P2YOfX4OexVeBeHki/sdgl7Rsza+hGaBqvWnZWjN5NZcFxXNmvk/oZOkVEQJt7OzoPWz+DLgPrq9/SoOeZrUX/vPZ32eH8zVt0JKCc7P9b6bA6LVm/JvKcm9Np3LAezg9nYZrhLI1PbuXNeJdlY2lNMZrYdIeFO9tuNz9uXrjKZuyGB+oGS3i/IQDXq5K5qRrF6DL4OPEUFj1yuNq0kYb1/CeOi/vIWfmcrnjMwxZu17+uW0BOh7Gg3SqQfiLNXtfqnGnxKAMQE9UPstdIz1Do83Zw+fmx1rcrVno3Kw4KEGArkEv6tTEjlPRSqfLJHbf8nFPbbhncLjxtwXoshBS7VGElca4UsLloc3R65hZtgXUQYeEPbVx9WAmLbnh0JOaW++yFujpnLwbymvgYmK8j8Qb90yf92CWCiTP2EwaScaXirHw3dex6zp+L70Fps/pmfW+9P0StvwsJm0lSVWejkED2le8Xx4aPG/o4w0PTRDg+pw/M1w7FXj+72mMMOUPXVeve1qYq22oF1pSJLyiMrv/s02WUxrTmXiFwNOm/q71+79tKbgbk5b0WQ9iEpoNciB6aOYCHJ8U58/Qv18xXg8W2H8qUuglj1Gm7vzTe+n39Nn5OyoZXC93f0aiMU97/mwF6BzO4gVy0jVtW/ITKcNpUqPff30+3VcPvHPtHT6zNQ+Dni3dW0/zc5XlhnuGGLqXNR40xSdzKSFwuXPoUSTjVMZq/bMKbLhXxt8KfTmQldGmhGBvUOg6qcfH7x9pK3qElOXOMrYI6N5g1HPres3kYGqh6zOZzE48S9vMchc4SEikgsVbJM0AXQIlFVTZdbaRFKexqr6BQwYWzyLLXYCOTVULWWk1AHL0cmYtY4yjYKNgkeFZlKGu+20htOLan42FrkNP4zTbUph8jNozZXiu0GlNSXEeeAS0/vr+DHQtPLeIA6/5WJLOPCVkvO4FMMEtdguUINP10/uL6bQfdEmpEYNrFCMFC/PQ/b1SC9grLAJO3FtM4svmvADSezX60zN6JvCjC09WtJ5Nz8TpalYjoGsdnmHFO9o/D7SiqdQCSs/Y85sXTHyfOmW5nAM9h9YhgdzM+kXL0MCfc3cqm6sXuISPzl33TcHBA6J/jz6vZ/IKImnbNXPye9Bw/TjWeGtZ7v79uk4my0DHcZbDXPdophBnfMTGHmHsr5eTAjTx+pwKTrTQt9Ypzgt5z7/Z/j2LGHp6f89vcylLqazw1/ByHtfyZ6e/6bWUt3GdWT4NgC6+FJ/j3pIpKW54xfPZxNA9IOs8Mjler9NgEP2ktKi16jzTPUjpOeM5NYMBfZXCxEwofkqW84qHZK8Hdd1XNDWXha48jgae2OUle20zhu5vRqsw0yJDLbfXoNKazCypJp5MNkZPvyOLPSlbI8NJuMcYq7fOGwR3bJyQAQVTdmOSRdReOMqQY0hz3GBpgQLtKkaQoiYRE7MqVc4d198wqlSjSfEaDgVfSIaB9YakFiktzcrWvBLQUC8rQAZTxwb+Gh2qA8JeobVnlisQQwrB1ReCf1PT01mZndzfWg8UlWYWRpgnEbTVfJwSJksG7vs0qQ5KlQSbLDIBP1ye5fJMFqvPAD2OdcwEXS1k9Td85XLW3dMzG3OKtETFInpMMMd9LkCnhp4P40BrOPNigR4L1pZXqvyHWfA4f86ej7ORsa+YfY19bUWdPFzP9P6FZiWc6V2ucoYy7o0Rp9UczikKI5xDHBWaK6KiYlageyDSnnmFULz0bAHdC8wUIHCC+rsHbAEWvkM51f55gRbWGUo0ke3uFSWsW9cT/4qOvYBupsB7YEyBxMsJvc8L0dR4wPt9UqNoNvv+LJLiMuUrURozGRYFS3rtjAddZUD6bIGBZsc/z5XL0exa2gvQOSZGejnh92Su4UC8dz2CaTRyPdjpeZSs6YFbZygLeC5lxgOZt8I9fTULielzXs56uhd9FWBMVUGHQR41A3Rdw+9hphRAcY8eNq/4+H2Ay1rGmmg62+ta3cZGR7MKA29s6T3Kcvf00YyuZQRkexvlMydyxsx3n5jJ58nn2MtEn5XhoOsL57bmckdvFY3f5ed2OeD5dR5Q5tAOx6uLcqCJn7cbCTg8YI6NHdicRdmBsFmc2wGn1dvTS2Aa2jxgSxYttqHBQSoCPX19NlktW73hmuH+PKCcWWdnp0GogzDHJyast7eXB4/X5s+bx3uveeYZW7JkiW3avJlAixndHZ2dWQ1gNos2ut6zAy/krNTWSkAyzMXNoS6S6GoAKtT4ZklfMV5NdwqmVMWkCgh2vDcDnXxoxyeXHiyAzKUWR72qfziAZKZWtbbuTts0NGjF1hYKiK7ublu1cqUtXbTYRjcPWntLqy3on2cbNmyw/gXzbXxq0sanp4JSgTp9lX1x4zQvwg08iAwz69yS28mslstbJcagBNw4S54h4oOxZ3021S2O2iSxoQ5+fMLaW1u5FilzyurG7yz7i4lJsuZYVWDoc1y31o52hsBADw2EGwUtXm9gxNiqFfTQVipZK7T5etXG81WbAegiwatm1lqpW65SI/3kW0q2cuNaW7J8mVVnR88keQAAIABJREFUyjY1NGrb9S6wwU2bLd/WZmPVGetZutDWbFhvne0dNjU8al31grVawRbMn28DYyOW6+mwzWPD9PJ0trRZfXzKOtvarZKrWg33TUrvUmaUQBNv6e8SRKnQlwBJPRJee6cSKoER58njel6AKfbf/PqNLvfUA+AFIz6PtShPQ9cTGHhA8gABhcHHG71iiNebCUx/bW/NeFCKQsIw/lbjR9M9w2cz5TYaCDoH7Ss9EG5ilT8fXE9KaLoX4gs/K8DvhX72CpdXinS9mZnphrI70YU/i1QR8nsNeeVpKwUtZWmnoK3ffchnC4UpGm7++nJF672efpspfbrPXN/pIWmSlKbr+6TILe5Zq7PTJ66BNfrhSLifT1zzRmC2FzGpUslxXkHVe/w5NDsbebcaLO04XQ3X8El92Zz0KOu4d6i0cJnzXo6IFlPZIgUgyNNZrOb7nxWgy4LeInkoZ9WZSuh2FC0ygZ2K69vb2qw8PWPTk5PW3tpmLYUiBSFcHdNoitBSpHWVMoxAHRZGd3c39xefQSMAABsIlfHVXI5CQe+B+3nV6qdt3rx5BCRYgPjOzEOUmqBdZyQgAlhL0SpQKqo1K+ULhjYV+LmYy7MkCGUtXAusuJiYx+9ATuxmpWZFXc8lKEiL9SNefVYmwTWfszUbN9iue+5hG4cGbGRi3FraQ+ezGix/y1lve6dVJqdtbHjEli5dakOjI7QWWzo7bHh0xDrbMC3OAYo/o3qIb1PgOauchESiw7mVjJWsMR5PjZiJhKEsK3gC4vkmno88Hn9qytpaWphLoDMn03MKVCjxoBCv1rJMcXhCOFgEMcy2NgJ7SBCCth7dv1HJgDIACwZfWQMOCYBa3UrVipXrVRsr1a1cRF/fvJXqOWsvmxUqNTa2yLe12JqRASt1tFltpmJduaKVRqdtfk+/lYsFG62XrdrVak+tWW2lXMHaajlrn6rZ9guX2MjIiJWRyDyvyybqYfZ1a65g9aFxayu1WLUYrfcmgA6aVm6BF8Ke1r0FkimyTaRfan154etBSoAvwZvGMBuBPeyrwnBNQcsltClXQiArcPbLTdeJ96Q5Gni/XkvL8lJQkRWp52q4F36p1RvKvlJQ9YDuAUeA7nt1++fyVpLOxQOrfvZlfXOBlixSyQSvpNCYiMZUapn5Z24G6pAh4i0pHqmVmZYd6h6igy28ZslD0EMV66q1Hu1pM3r1e7w1es4A07ngPWBqfQoZNdtbkCamtWE9UjYpJ2L5mV93M3yRPAYN+bPx697CK5bkOCAhFp4u8aCUV09fnn60puAuN8vBQ6qYe/RQij5SuiNkxKz2cJ9gOMJCz/gadehzadfYBI0c5XsSQEf8o1qOSR0R9Lgx0YLFzwB0ukVqdevu7LQN69ZbT2cX3aIVAG0Uwt7y8Jo4NgZW1sDAQNaxbdOmTbbrrrtmCRsQWqtWraI2tN3229vg8JAtW7bM1m1YT2s9gHmMYUBrL4bZ4pyLXoBwgVISuk4VYC1WqgawEvBQbgDEo2s8A/TYnMa7sLl2ucBghVbCtTPLOVrQIlBYjffcf5/lS0Xbc6/n2+q1a2zNmjX2/OfuaTOTUzY+OGytxZJ1tXfY0NCQ9c7rt4npKasX8jY6MW7tnW0spvZnmE0QgwU9NR1d9q6bVuysRIZo7bAa3OFR0VFDHgE6BUls1IOSPwEQGQSADpd/Kewl4omszcXeIrszutgbAN3FLSuoAUYv99hXO2PayGAAecwr9/F5eE04NhTEj0lK5RmrWM3GW8wqpTz3scXy1lE2K1bDWsq5uo1axcpWo6u9p9hqoyvX2pL5i2wMLqvudls3OWKF9lZb0NdvnbmSja1ebz2lttCYprVk62fGbAbADoWhlrPSVIWAXs5Xgzs+rcCIjJ/mQKRWZioc/Tl6gPEWhn+PFAYP1F4w6u/NFYIQPhOgNBOaWm9qncsj5bO4PSB5ayp153tBlSo06f4I0GUp+fdj5TAWtlbH3Wx/JXyxj2mfAskhb5ltDdBTgGymkMhqphxx7YHxXoQ7AAj6Ss/Jr8/TGGljDkCX0PfAsDWF0J+7v4fA0Vvo3rOU0rxXplIFZC5lx8evfdgoVcyafz7MU9cZ+2RmPK8HdPGHv64HdH/Gfu1bC/ngM+gS6afdSemVd8DnoPjz555GQKesdd3q/L7KDe9lga4jQM8AR53itgnoc2VhYjhEJVhVvEkEc4E6NzECGBhvamLStl+xwqYnp2iBwj1aRiv1mFTUzC2CB6W7fXycFiqAHZs8PDxsY+PjtMzxtxUrVvBgR0ZHbXRs1HbcaSfbPDBgXd1dWYxWXXvwPmawFwtWrqHnbrBiAegA8hrCDHClI44btR8qKWoSAGBXTlIS/5cWpQx8jbdUP6sQqED4KzAkDmznXXaxJ556kgC9eMkSxjVXPfUUPRn93b3BUu/utrvvvtt23W03myrP2COPP2bb77KTVfIIAcyegQhWQyumJoMXg4LKZUTyzOrwbnQS0Jk0GONYEkrM4mdjnnCIXmCT+aCwlINLHR4MAm+syw9Wfrgm9hCuc+QjwFKn1kvnRg0+KXoqlJzGe8varQeXlcpL4FpT3TVdhZWKFaGoRUCvthSYIwFAb5+pW7ESXK4bhgasdX6vTder9BBNDQzbbguW2ejAsOVb22zF7rvYj39zqy3fcXu6cMtDY7a8s8/qE9OcRta9aL49tP5pm79iKT0+NlOx8uYRm56YtPb+LquCaJIv7aFieBJWXth6gSuBkl4H75GFJ2vBM78A1QNeqhBLmHmQCmeZibeGPBgvUGTBSlAJYBVWgQetGZA3E8iplTSX3PF7kFroKaAj5JcmNXnhnQKityC1t+n+SA7hdbmkPVB7EPfrS0ETnw91/rOKcKrcBDBvrhDi86nC0QCiEdBhgGgdqYXu99LThX72Crr2IX1fqoTg75TxUWFvdq5z0XNK35lskpczqehJFVx/trRMa8Ei11lhLapO8p4h/0y6psrefF6X/qZ99grhFkzOOHjwcGUyM7rTlZ0unvP8IBqg4xE5FC4JNOUJhRE8oAdFMOQeyO2u/WanuK0BuncZ+gMPD4DkIxTox4SimMymeDyuy+EZcLDW64xP3nbrr6yrtTMasTnbee/dQ0JT0vpQG4QNxUPB9dnf3299fX124403WndHt5UsWHdHvu5IW79+PR8OAnTe/PnW2tZqa9ets77+fgILY38RtJDkJkCfqZatUqtkbQQhm5kUpTGY0X5R7Fy13zhFKCT1YgA8uYsF6Iirg1iZNMImGDGsIOUIpwFQj8licA13dnXZypUrbfny5cwLWLFsuQ0PDlpXRyeBZu3atdbe0U4Kmr9ggT2zYZ3luloIKDzD6JoOykSQ1ngWgTkZLwRI+IUltMJCr4ZkP2/piAARdkCiIAA5FeZ0x1WQQxGUOSRoENBj9yx4RbgfEdAr0wHQg6KUszLi4eh0hvOPrje/Pq4RCl2hGKx+b+Eg/GRmbVAkcs5CR/MfKCrTNcvPVG3hwoX2wGOPmPW029j0FL1E3YVW++13b7FKbdomKxVrbemxV590vNWKeRsbGbH57d323S981Ra29nL9G6aG7OTzzrQn1z3D3vkdxRZb3N5D5WBwapT7nwoM7V+alOOFIc6smYXrAUMhC2/l4XPS3FMw0vW9leEFbqOlKyCZ9fCkskAxQMXttB68rpK+uYBagJn+PQVELyhTCzEVZCmgk4d8jk8iddNOeV5g69peIUmVHu/h2FL+zZbjpUqNV+hSC13PKKVKFnrj67NhyGZAwrU8C0DXfqXA6AErpQ+/B2lClt7rQb6ZIuCfZa7143WWnTVMAJxNMsTfBX5+/bPrzdNDLNCVfBKgi2a9EiDg49lHL2xmbCVd4vCerXlIcC2Ea9GYyQO3d7s3C2lkSiVsKhhDjn5ThUKAnnqqwvuCwkkoUVXIswV0fsoF4AXoVg3CIAO86JpXeaE2jRb6+IQ98+RqJlPVDK76gj3nBXtkMfTUzYUNw2FBKQBjbdy4kTH0B/72AGkEthnIeoddd2A287Lly2m5Uzuq123+gvk2OjbWoE3SGtRkJjRjqVetXA1aPhM0Igjq3iIqJi6gTCmYA6FDD5CsVAjx9OgmJnjGoQGwXAGGBFd2dQqxjkxLr9WtrVgi6G5Yv962224762hr53MuWrjQrrvuOutr6bPR6qgdsP/+dtCBB9ndf/+73X777dbT0m37Hfpiq7QXrJyvNTRXCKpWBPXoPeHe6rWMw/JWLLUyFqMWmFSsYh98PBZc3LAAEDqQtQImVJY7hBEeD6EZ1pTncxyJCrsDgI5npZcDSSvTM1RgMmUH1npba0M6ZgbsUfmAhwNKBUAd15LmizW2gDZwhrmqjZfMqqU8XeKwzFunqgR0rHt0etLm7bicgD0+OmZDazfYA7f9xaZmxq2lpQO93uyg17/SOvt7rYwQQsXs9utvtvLUOLPgN44N25tPOcnG6xUrtJSsVDPrsZJNjI6ZdRStGgyE7MszZQrIKaArxu2B1vNBaoF7gZQCklcqGgSXE5jeC4ZzC4A1ayGmgO4VAwlxKd8Ce9J8pBm833sQvGdCa8J3vT8VeCmge7BJlSbQOWjJJ7VpTyTEvcWa7p0UjtS7ke6j/1z6s1dO0p/F61tzucfaw4x20uf1++PXFZTzYBlCSdb7dC+dI373Z+h/1jn480i9pN7lm3oavHfCg6an/9TD0Mgps4CeKlJ6n+7vPRuz9Ja3ysxslZHi7XMB+hb0ExvTNHgHI7jqflvzkGCN5cpMNgtB1/fP76dRau+9hV6LScfNPiteSnNQZpX2oFAyZKpQzlyArjhsFqNr0vwDMXRcLLtxzADnYch1AiuqtZUuVcSEH7jnfkNmJ1ynhf9H23tFSXZdV4InTEak9+XgysCj4H0BKBAeBRCgA0mRFNWiWpTU3as1S2vNz3zM1/zM33TPjEyPRJHqliMoCpYwhCWr4AqOhC94UzDl0puISBez9rl3v9hx62WCGmmKgjIz4plrzj37+FPssFPOPSOLclfpWzceTA9ADrBev3693X333bauf50DAcLcdn35Jtde0f0KQXEIloMZHlqvmwzV9y9R2mEnYEFd8AVh1SHVQiiseOpbND07OOOgQEMvBXOzH67oXnBzd9SE3R8PZhffS4bADYCWB5DD9TDhIgNg25atdvvtt9tQ97DPD/HkC7ZoiysL1lvscaED/51+8VlWGe23xUIoY6jISC0dWnubWSvTz2FxRxpf1eDLBvDhn6fWoeBDZBjOMGOKFitb0QSO66vVijUL6Dq15EGOBVROWwXQEWFeWG66ZosxLa80HdDhyvCDG8dKgctrbbPwCwQhT3EJAXQYH3C0jHuLTatVCgHQUU9gqWmd9WUrNJZsaHDQZhcbdrA2bc2OkgsH63oH7K6//gfrtooHBh5ZmLLv/Ifv23R93ubn5my4q9ce//HPrBKtMwhbuuq3vmj1UtOtD4XFZRvt6La56ZlgIfHqn60cAgU0AoxK8HrgU60sFWpTgEsZYnq/git+TwUCAlx4j8Va/+0uA30nmWSLicQAxSgU86wosyc/4HMUZMjM9HoF+hRw8oLOMqEDGlQC6CkgpiZlPX/4XddD+Q/fkTLaPEBP9yQFjrU09BTQU+Eiz+RP8FwN0HXMRwkBq5S45RzS61WgUB83td88kzL3H8/MywLQ9aLyQLpdTTDgmaLwEd7brqGTVhkQSk2ZNJHiC/i1Z9EUgkuE16UCaZ6Ax3GuNENznNX+0SWldKOAvpTEplEIVMGa86AAyncxbIeaus//8wCdjJ7l9doOTCzd55sby6u6+Vn8rT3d3TY9OeWgMDI4ZE/s3m09lW6HlcbKop194fnuQ8+INPpnuABIU/v4449tdHTUQRegDtM7iOvAwYO24ZhNbm4fGRmx+VrNunu6nUlBAIBmj0AyEotvmmwctqFYLlpjsZEF2OG9ZFIUBpjHHorTBJOQMwL4l6MvnZHkSCMBocB07z7yWCucNeT9+R4QEQQEjBVBb7i+uNy0vq5uq83N2zN79tr00qxdc/11ntoFX+4zjz1jS9awbqvaZTsvcWFisatkS27yaGlZWRpP7BecMXkpFeqEg7GiEpp3nQuA6tp39I/7rhBkI8i7NgA/UdTY+/r73IcPMF+AiR0Bh9WKrws1dFg+kBYIQEfQIQAdWQQQJIoA9OgScYk/+s3dpMto+MXFkD7IgDuvMtS0FQQzIuAxAvpKrKleWTar1pZcQ8fcuwb6bP/0mI1s2uAWh7mxSRspd1ljatYF0pFjN9on0+PWNdhnBz87YF1Wsl/ceZ/1l7tssblkS4WiXf3NW6zU320FxF3M1WygULHpiUnrGOxeE9BXYwaqQSkTS38HzaoAoN8TsPXsUBgiUGlQHkG0BaZs3rM6Q8JZSM39ylRZyY8WGwV+jBsChQI6tQ0Fh7UAnXnUek2mrSG+INICBSc968rAU5DlmrorRywMHD/foYBK3peCjjLzVABzC1WOD53Pog+dz9Q9wjX/XwA9j2bS56YWklTI5DxUIMLvFLDUWpPOXwExbV+cAp+mHOr6ps9MXUyBvpE900pNzAuKI8inlgdf7yba1zaCRVVM/xw/fqYCJemIPzXKXUGY409d1vps6EngvV7BNFpvSeekP4yLqaJqEQnvCpYuj4GKvvvCVvGh40tKTGTceAjSzeDD7u/r84A2+rVdQlpattp8zTZs2mi1et1m5matUq06wI6NjWXR401ID02zfS+/HnyhTZiiS3bS2adbbXHBI9nxLtTOBpPAf4gwhoSHd7NqG6Uv/ByfnLDB4SF/LyaIgLJ3333Xtm3b5qltmA+sAzzsIC4AKCaP9yGvHRvSP9BvR8bHQvoD/P7dXb6IHuEvKXVZfnkMVNJD0d/ba5PjEzY8MOjRzwc+/cyOPeYYm5ma9sC9yekpXxcIOxBKENz25jtv2/CGdfbRBx/atuNOsKX5uv83PjZmp5x6qs3U562zv9def3OfnXL6afbp/o89t3rzpmM9+t1N/b2dVltacDDeuGGDvf3227ZlyxY34UPyxJyRaYDMgN6eXl8PjBt5/EVEjPd02WeHD9nWLVvcb9/fG4IMsdfuf49SLD4/cviwDQ8N+Z53d3X5PHp6uj0GYXBk2F5+/TXbePyxVu3ptjfffsu2nXSi7x1iJybGxq2jULQNw6M2NTbugF7t7LLpes2O37LZPnj/fd+n7q5u196xTxAGQVt4Fw4Q6AMaNOaB8feCZhYXHdAPL8xZsatig/0DtjLfsA3VXluYmvVzhbS18eW6Fbuqgb4XlmxdpcesvhgsM92dNtVc8KA5BFn1FDvssZ/8zOZnplxAbBY77Mbfvc0WK3DRrNjCXM2GS502Pztnxd6KW0iUAfo5ioVxeKDVZKgAnAJ4S/puCWhkHgRD/A2gU7CjxuTziTEiOCNOxxCGYuc2mmCDtB/KBYvS1iY8kEGl1gUKtOQDZJb0ZaqGTnBJGfla89ZrUybfJtzEOBTsqb47BXWCIq9J/24T+JP682oByZvDWtYWPJdrnwpirX0G4LczdF3fFBAU+N1NmJQ+TYUj1TxbQkS+AKdCEa9dLcaD40iDPnlOCVxpv2/OOwPGNHMqKeTDvcpbe6hM6KfOsabWmNTao+fO99wKWaCunhvSiVoF8t9vjh8QylKhm+/S8fNcZMIilDDPDgouExX8cB+ze1LrBJ4dPmNgYlCIff9OvPzsJl+gPlaYOhGQ5AVWAAKFgj3+6GPW09Gdze2c88+x2dk5e++t99zoMFWbtr6ufluyZTv1jFNDL1zkd5fLXrUL4PDGK68HH/oKOsWU7LzLLrK+oUE3o3eXw7OnalM20DVgp5x5ige5nXDCCTY/P+8bh5+//OUvbbR/1N95eG7Mfv/737e33nrLGRy0dwTNDXcPZ8bl83ec7+PH51s2bfGq8NAqS1aysy852wPN9n/ysZ140kl26Mhh6+7r9QA1dNNCoBfdB2SaNHU5Q2ssePGR2mzISz5y8JCnmA31D9g9d2FOXTY2M27DfcPWsEUrW4edd9n5Du7QZg/PTIb5jU1aX0en7X7wMV+fmcacLZcKdvm1V3naVf/QoM1MTtmmoVH773/5A9swMGyotDS5WLPf/6M/tHffecfnj1iCn/zkJzZYHfD5j82M2Ze/9CUnlj2P7rHpuLZY5yPzE/bV737bxwHhC357RsXTsnLMpk32o7/+oXVZlz9vujFlN998s83NztpLe1+yZU8GW7HDU2P23d/7XUP/sUpPlx0eH3M3AwQxZDdgPbrKFatNz9gv7nnUZhemra8yYIhe2HrWNjvppJN8jwBCcJ/8as+LHiPRYWWbbEzat7/9bWvU6y4k/fAHP7Sql5Qxqy3P2m3f+ZYdqs94YRn4tY8f3WA/+7vbbaCjy8pWtoYt282/83VrwDVRKFh3scPu+9E/WYcXpVn09f3K975ty+WiTY1PWLO2YE/d/7B1FypWW6hZsdJlV9x2oxV6O70QUGm5aSMd3T6exXLTg/KUUaXmu5QZqBaXSvzptSqV82DjHmrEuJ7vI8MgQJExMbAG9JECeig80/5W1TRUc1GwoCWA7W1VA1JAXw0QPw8oU8avI8zmGSvFsT4BGR3XhGNaC9AJBvpTmbNqTpy/fq/rqXNSQFwNzMN44ZJrDwTT/U0FQQWlLN4kS0NtT1/FeGiByNN+CeC6r7oOa9Et56pApHSowmD6HD0frGaZrj/v+TxAR9qaAjrPE+/n+cnbA+ARLI2hWl1w47Vig9ozD/g8Pbv+TGRpxbTDFNTTa/l9pqXj/dFiy/eT3tTMroDO+RHQw961Vrhw8s5zHdDxHxDSA7gQALa45P5LL+BSq7kZeP+7H/mdE9PjNtw/bNvP3m4vvfSydRRQnGTFPj34mR2z4VibW5izrkq3XbTjIteoPKAJUdQ5gH7MiZvtlTdes95Kry3gfwsL/jv/XXndlZ5jDmYEzfPAgQP2yguvwKNss/Nz1tc9aCeddXKm4WPCL+99yW9fMFRhKljFKhm4AyQmpydtXf+oCw79Xf12ziXn2Mi6US9KgpSwyakp1/wPjR3xNCWa2X2dUGhGNHSYkg988qmdtHWbp5dBewN4PXj3/cGvHkKOXPiYrs+6VoryNXVbsKt3XW+14opX0asumXU2i/bM47tds4aXHHrVuVddYv3rR2x8atJ97ZWVgr3w6FMRzgoG/+7pF5zl1fh835aXbe+evf7e+lLNuspd9oVrr7Tdj+72NWks1a2z3GnzC/NWrXRbzVbs6luuc4IGc8Jew3pRg+D00C+svlz3vRuoDNhHBz+0zRs2+7N/949+1/70//q/baCKoj9I6TO75LrLPJfb/6t02PRsqPAHWlqYr/nabBpZZ4/e85Dng4/PT1q1u8/+w5/8J3vvnXd9fAAfWFj82R39tmxLDspX3XSV0+fYkSP2yvOvhMI0tmgV67BTLtpuI9uOdx85IultrmEv3L/bfeD1RVTU67QzrrrIBjaMOqBPHx6zlx/da9ZciIFFZTvrmkts66kn+1xRSQ4aOvzz2EGs8WVfu8HKAz1WQ/yHFW202mML9YbVbTGLcudhU81AD6oym0yIjmiqwK6/e5YEgxSlsYRK89g3mgYV1LGenoeP7INm0/fCrVAxIpYaeuoD1HEqoPPZBEx8p/3qFfz4DtX6+H36Xcrw9e88gScTOKIPPQvilIBTNTFTy+Ua6d+pVpeCdl7aG/kl11T3OwUO56trNH9ZQtwJQnmkKJVq6ClNKfAxkwXApGCiApkW7lFQV+HjKJCS1DEVWLhvun95FgB9jwKyAm9m3fTCKEdH9Kdrmk8jIQ99LUBPTe66v1lskAY0R/cI11AtP+mY/Dw0Mf5WDA3PCF0EqSmd3zsNIe1MypzzXKXPSAG99YyQ0so8dD9r20RDZyAXzawAdJg1YWaHX/VXz/7K5uqzDhx9XX223Fy2cqHD/YzlQmB/FBbqKw2rFCu2/ewzAqAjOMxEQ8dGQsOFFjk7YUO9Qw57YNQT8e+Z+oz1dfbZldde6fnnbgru7/co75H+EY+kBpCceu5pDvZgLtNTU/biUy+6Du6b5zHMZVu0BSf6agGV1Vqp+BAMEHR2ziXnuTkcGhiC3Xr6+6zSWfU0pUyFif3TmS7ikdblDhvs67cP3n3Pze2DPX32wB0/s8NjB23jyAZbXF6wSqnio8HafHBwv5dv7Sp122Rzzs7ecZFt2rjJNvUN2cf73rFfP/2sCz6ljopNLc7b1V++2ayzww6OHbENo+tsaWbenn/oCZufHPcqSZXefjvz4nPttFNPdWEIEfJPPvaEZxF4fvrKilWLVXvptZfs3O3ntAlkM4vz1uwoW8kq9vXf+boLTnR5PP3oU9GKESLz+Q97NLsw466JoeqAzdanrFwu2UqpYLtu+aKVuqs2t9DwdD7k+YOwURwG8QED3T02Nz5lD959n81OT9lI/zpD2Z1TLzzDtmze7KZ8uCfeeftte3Hvi66dY63f3v+2/fEf/7G7AQ58dsD2PLLHP5+sTTodXnvrjVYY7LG3P3zfBava2KQ9/bNHbKVWt96uHqexXd+9zSu+YY+hYT/wt3c4YEMIm2vW7aZv3WYLhRVbaCxYT6nDfvnTB2x6atyGBoYd0K/57S9Zx2CvTc3NeiW6/mLFgxhRKW7Fc1FbWlYmgWfA2TLB4zo91Aqebcw6gjhNmqmmyP1Qn3kbs4oggvu0JGYK6IHhtkT8lLkqICuQqUthNYasoKECiD5HwSRdC84n1S7JbP0cxowSBUQyRr7zNwF0vitvDVMg5P7hZ8qwFbx/k99DH4kW7XC9ub55LosMwKIbKu2PoedVBbJUe+W7dO66l/g9FcIU1LnO+j4VpHB/qmHzmXwPBGhdX56PVMhYDdA/z+SeWhA4Vx9XjBnS+LCMz8Ulfp2fAAAgAElEQVRaGHnNiXS9NMpdn00NmwKB0lWqoacOEBXOUl7Szj8YPyAm982Xbs/y0LPDgfxySBBLy15yFIuO/O8XnnveusqdmbY7Mz9rl19+hUeTv/X22/b6G6/bhtGNLVBfrtt5557XZnLf92o0uQugbzvjZGc6MD0/9NBD1lnqzMC9sdKw7du3e612BMfBNPvIA4/4uh+ePmKD/aN20ZUXu6/WNcmBAXv+iefbQHts+oh98YtfdP8qfLVYpPf2vesmXZjdAVI7rrrMZmvzdtb559p7H35gnxw8YJuOO9bma/NZz9kQiLUSUtyijxS+eviX1w0NO4N/6qHd1lict74OaHPzdu3V13ixExTBgRn6/Xc/cu0c5U8QV16HFr7zHBt7b79dfdEOe+Su+2z8yBEbGh218cas3fyt22x6qWFT87Ou+fcWOuyxO+6z7ibS0kqGXkGXXnuFCzOYF/zlTz72ZDb/+krdOoud9o1vf93jC0aGhu2OO+6wgZ4B36eZ5Xkv8IL1gTsDsQ8bNm6wP/vzP7eOEmqlV2xuZd6+9a1v2b59+zw4EZkG//jjH1uXVd1sjdKz08vz9s3f/rZNN2puhJ9dqNvA0KDt37/f8+mXaw2bn5qxTcOjdvDjT+3Vvb+2ehNVvjrtgisvclcJzP4D/f0eP/H0Y08HK4PV7Q//4A/s9ddet77eXtcy7733XusudmVn/Lf/4/fso6kj9tpb+2z7aadbj5Xt4b+70zV0PGO8Pmtf+t1v2yfjhx3QNw6P2p3//R9spNrvY/9s5rD9u//8R3Z4etJp6LjRDfZ3f/aXNtIV1ujZN1+yP/nf/lerDPbZbH3ea8X3rBRtYb5uVkX64tFR7pTQyVAIvGSqquUosyLDowazWqU5HnowHDJE1cz4PoyDqX6azhPAiE1lWjEAKcNVH6oCMcZHZpUChTI8mjzzQBFjWCvoKw9olOGGBNxYAEqsGLiG51NBJc+HroJAnlbI8fN5fD/3L9VAdcwKeHnCSniW7kMw8+Javi9P+89AlwG8rHGRlCUl809BOl3XtTR0jjtPO23bi8QXTvqlQJL3jjD9VrOvFEzzBIZ2YA/91NP56ZgpdKUCpZ/P5RXPevGspKRst56vvHFxDQnomYAS+3iwUly6fgrQnjwUS23rdbTqcAyMnSFt8NzAhx7WuaV0FY67+PQQLhcL1bs/KgI6JozGIAB3mBdf+/WrITp9se5BSV/96te8KAmKoWzeusVK5bL98rFf2nRtxnq7Qv31M846vc3kDkD3oLgI6H3rhu3YE463DRs22Ouvv+4mwg/e+cBmajOufeHfBZdc4MFdCMLC5F595VUHYvikF2zFvvzVr9hnn37qhfoBNvfd8TMHa/inEAOAAjTX3HC1B0Bgrgiqevj+h2yuMWc91W47NHXYRgZG7fzLL7SZ2rx1D/TZ6MYN9unBA1nnNl9wAXQ812vBd5RdM+7v7vGAtYfvfdA6rcMOTxy0TUMb7Kprv2BztXkPwEMlMpjxn97zrM2szNnO6662eVu2dcMjtr7aa2Pvf2yvPPWcFzep9nbbcrFsF950pTW7EHjVdD/9aGevPX73/TYIgWB52WZLTfv6d77lFgwwdwDiP/3dP/nKuHZc6rQbbr7e+z5jH2FSR8vYn/70p27loFXl6huv9jUG0/8v//W/2LbjTmxLxrj8uiu8Ct/WrVvt8JHD9sQjT9qSLVjHyop1Fis2sTBjt3ztKza/tGC9w4M2VZvzoL3Nmzfbu2+/Y8eMrndQ3/fyqx7U9+zjT9lUbcY6upCGV7bv/sF3fX+nJibtkYcf8T2DC6bLOm3HFy51QQ0+axSK+Ys//wtbP7DOaaNuDbvmphttuafiZWQRRV9dNnv49jutuhy6tiFKfcet19lyFTUDzNPOnrz7ESvaspXdtdG0G777Fe8rAGFiYXrOju0dsr/5yx+4leZ//z//D7v/md0e5b4EBowyxs2yLaNQThnZAq3CMipdU5Mj+JGpkNGq1J5pnUltawbG8DCr+R0HnxoEnqlm/LUAvWUODD7DUH5UsiSkahdNlqoZkNFS+0sZuwIGAW81hp6lxa4SHKUm61QocHcWahnIeHWd1IqAMeWZ3FUjzLMW0OXB9VSAwtjY/CYVarie6RrxOv4MQlVLIKQAQZrh/iuQcR1gcneBUQBdgRT3pAKV0l47OMagqhyhIL1O/17LpYDrWGlQ6Yv3u/CYuJz0/DgmxSpw+WNADn7ArtT0TxrME2YyYToWufK6GFEgVKEV935eHj0Bne/j/QrCej7UwkFAR7YU6So1r+vzVKjC56gfEuioFQRTOOHS7Q7oLslE85WnQMFcCH9xPDAwu7/x2utWLVVsaWXRKsUOj2LGw1C1DH2rUVp13+tvWmO5YZVS1SZnJ+2yHTvaTe4R0D1IrlyyS6/aaR998rFrEVg8aOm7H9sdwbbH1+LcC891DRRWAjD9F1980SfSUaraWH3KrrvxhpB+gMjpSsWD5jotmNZnGjP2za9/w8EA/tfhoWH3609NTtq7b8JvGzzc+w99Yr/z77/nbTQPjh+xzt4e78SGqH1PK4h52dDQ8bvnLpZLHoiFgir9XT32i7setZnGhI1Wh2yhWbcrL7/CmU1jYcHWbdzgddpLnRX31SMq/MD4EZtZajgIrevosXJt0d545sUg8JjZvK3YaVdcYF2jg27SRmOR4Uq37f7nBw3hg3juVGnFbvrqlwLNxDS1n9/3cwdEbvOJZ2yzM7dvt8GBQXvttdd8/C889YLfMDM/ZX3dvXbpjkttdB1y+5v2wD0P2tzyvD8fQtqum3b5GgwND9v0zLRNTE7aCZs324//7u+tCm21o8tdH1fsuspKPZ0uZNVXlrymPjT6/R9+ZMet32jNxqKdvvUkmzx0xP759p9YT6XX6m7YL9i1N12bReM/v+c5n85yaBtjv/O937HDBw+5Bn/aaafZ7f/jx/59bblmnaUu23HjlVYa6rUVpPHV6laYX7AXHvylxxnAhQOT+/k37LSVatnT6VC69bkH97h1Yb6BrIxu2371RVbt7/W89YWZOas2VuyX9z1i88t1u+nrX7H5zqI1ULYZTWcaizZQrFhzYclWSogfkKYy8fQq46bWm5ojCcLKRMiceC2lcQ3sUuZDpqefKajhc4AOPtP83HANGW6ruQSex/FSu+Wz8ywAqTaRAjdBhYxMn4/nqoauzJfXqUCRB+hZ+U5WRowNLjhmdqNTcEiD5BREUgBg2p1aWFTLWq3wD+ebAkIK6CWvTxELxCRCFd7JwiRcVx2fpqcqSHLt9DNdOwWYVIPU/fl8QG0JDOp6UNDKa37Dd+DdLLalgK37sTagBkBXek0FKxY/0jlnaxkzeLJKlFL/XceYnmX9e3kFHc/C+aEAr+eZ54OA33YN3g9sidZeXKOaPdY0AHfoRKmAHgSG9ih33+Mtl53lgO6SHIPicCFuWFp2DR2RgIjgfmL3Huvp7LHl5pJ1FMp2+lnbrW9gwIPImMO8d+9e6+3qtfoS8qurdvqZpwctIAbFUUM3FAwpl2zTSVtc+9x6wmZn2uC3zz6z1wZ6B2x6btpTyHZcdpnnYSN3u6e7x557+jm/bm6pZh3lLjv9gu2e4gRA9/t3h6CwRrNhnYWq7bhyhweeITedxILI+wfuu996Kl02OTdlfT0DduOXb7K5hbpNzEw7AMP0Dl+6MjQ3ESFXGuki5ZJVertt/yf7bWRgyJ66f4/HCcwvzdhAuc8u/cIlvhGoNoZgO/xXqnZYpbvLg9y68ezuqi3O162rsWL9zbI9/9gT1pif9wj3YrXLLv/qDR44B/CHf75ryez5B/dYdRn5vR02awU7e+cFLqhgbDD7P/nok06/MJV3F7vtyhuvdEkZ/mFmLux5eLeHssGDjjiDr9z2FW8Kg/Xe/egeq1nDKhaquF13y3U2NjFu69av96j/SrXidfKff3yvX7HikFm2cy6/wNYdf4y9j/XYtMFTvFwjWF6x0YFB++T9D220b9A1ZPixH3/oF14vcNGW7Mtf+3IoJbqwYPfcea+/t2gl2/WVXb5nSLeDUAlh875777VqEQJL0WrNBbvlG1+zZl+nvffxR3bcxk1ei/3pex+xLt8Ns5mlut3y3W/a1ELNn4sOdvf+/U+sxwvLhBr9133zFi8sM7pu1D776GM7+ZgT7Ed/9QMXOs68/Hw7bvspNlGfc6sMLCV9AHQcsmIAdAUs1ZLULE3Gsxo4qLajJkIccmpqab43BWFo6pTyVTuA1YUm96MBHelvoQJfatbjHBSwyJScEXthmSAs8HNlXmSg2FN8TkZFgYVjoQaZChJkmqsBenypKwu8Nn0PPkdQbwrg/NsLF8WgtTwLCQUutbBQQGmbj+Sx61rgmaphpmAeALNV0ITMXgVArq+uvYI64lfoA061W74/FZTaAT2cERXE1AqUNhdRUAn3tdKt/KxLK1C3Hkh+NfdeATgP0DMNOgZyKti3/84ukq01zOYa5wSrLddVBVK/DrJ9Hc2lOrJsgFRDToUitQR4vwpvSBXKYusZ4jp9HqBDZQGgM/jwXwLoAeiTxj7Q0N1fHgHdI0ZDcVlnxF7bfGnJuqud9usXfuUBZNEFb2ece7an+oBxQzOCN+Kd19/KIruhH5165mmu5eHlCEB6M6atoe2olYt28o4LrN5c9nKaYPIrjUV789U3YqAOIpmbdub5Zzsjpab84t4X3FQKRopQu3MvOz8rhoK5PPfksz7OUF62YDfefKPNzc+FynLIde/rtfGJCdv71NMOLt0dXa4RH7P1OM/3Rr9xdNDCvBDljq5t+AmhAnNH4BYOGgQMgDQiVTdt3Gj3/PQuB0hEXtea83bVVVdZb3+ffXrgMxsaGbHFlWU7MjFuXb09NrJ+nX188DOr9vVYtVi2vuWiLRyetH17f+WhYDADz6w07Mbf+pr7gPF3d6VqNl2zFx7eYzBUw1pQK5Xt0ht2etvPQtyvPY/u9rUBJDZsya68/iorw1cEIkZ1tmbBHn3wIR/rTH3Wejv77LKrLnPCwvo88fiTNj4/YYPdQ4ZeZjfeussaCw0XTPoHB+yj/fs9OPHxux42RDtgpeu2ZDd95VabXqx7tDnKrC42w1rDjI5GM9hfNE5pzMx5xPuLHusQDtYtX/5iyC3v77N7EUdQn7KezgG78es3+94jNuDjDz6yzRuPsZ/djnVGFH/DCuWqXf9bt9pHk4dduIKffebQmD37wGPWZ6hCh0iFsl377S/ZQjEIqqXFFfvlPz/guQ9wC8w36/al277q2jvmD0a//4MP7dXnX3WauezGnR65PzA6bPWFBS9WhAJAEBBna7BMtcriqu8WhxqAQgYFZsA0Ikrdab9wmmjJhPA3GQU1JhUw87SHNg0iBh0pY9Lf89LWlOFqcxF1GfAZCOoiyJFhKkPWoKw2Zsi82TRnLod7p5aNjEHHxk0KUOntyiAZ8c0gQd8PCOZisk4B2VN2E5M+BSynJZZU1oJV0l9dK6UpoJDhaxQ6hRr9uXaMQXT1xDxonbtq5KnW2gJ+mvoDR2/T/qWU7+qA+vnd+iiQUdjkszKhNprLVRtVwTYVgtK5oFqpCgpOu6Qp8Drf3/BPswH4jkql2tZYhS4g3IezCp6P9aJQl6Z+IrU5AGZ7poEKikpTPPf+c6VpXT09ITU6uidwH9x++J68QoUMPisrNhNLvwaLW8EKm3ecmQvoNLkT0FFcBoAeemz5Y+30c8+yhY6CazgoiAJm/e5rb7leFJut2ilnnuZ+ZgwQd779cgiKA6A3yyXbdtn5DuhVtKQEBtUXbd8rqNUeUoYAZNvPP9vN1Cjygmf8au8LLjy0AXpshgIh5LmnnvVxAtDhaz/34vNs3Yb1XtcdqW5d3d1enezZXzwTgGFh3ovT/Pvv/759sP8jZ+yj69fZgcOHrAStcXnJfbherzx2T8KiI51taGjQJifGbWR4xB668+e+NgenD9qG/g127S3X2jvvvWuXX7nTnn3uOVu/cYMVOspWX2g4yJ9yxun2ylv77LyzzraXf/m0nXn8Nnvx8SdtEYVyOkrWLHXYaVec7207h9aPeqlR9Pl+6bGnrQorCor6VCq24/qdVomAjoCtPY/v9g5kTH278qarfB6et4ogIgD6zx7KTPu4EoAOoQX79s933GHd5R776MjHtnF0k11x7U73JcPUjj2A6wOE/twjT1uXA3rTBYddX73VphcQ+V308SNjoKNaCbELqBRXR0pip7sn0FP8f/zwb6yv2m2VYtktPrd98zZ//v/z1z+w3p5Bm0CO+bd/yz47dNDzz1GYxmoLdt8/32W9hYrVF+ro/2oX33ClzZZWvNLbm6++Zjsvvdzu/asf22effmhbjjnBI+mv/sbNHuUOIQiV5Hbf8YA7JbzsrDXtml3XOG0A4NETAHUC/vFvfmwzzTn7z//TH9uBQ4d8bAtLi04rEOrq6DSGInjNljlMfaZuWUD7YGkjy+8J0jiEeYBN0KKGmz6DB3stc6AfM7TvFT9lyiA16E6ZOsE31ZCVuUM7CwwwP2eX16qAoECzOlC0f0OLALU91bhSDTAPvGgFSAHduwSCWUvcAu9XjVXH36aBosZGrKqowopqytocJtVuMcvPq0Sm4JYH+CG05+hui78poKv/lc/Xueh66pq09jZgwWr/uPYEdAIPAd0ttxJgmVq6KNCsRkvggSqIKKCnzVewz+1CJ3zvwX+Of6plc0x4HsfE95D+EMMEC1c0BGagnlq7FNDVhA5Ar1Q7nafg2XQPMMCZ1h1dk9QK4kpqbJzlawuTe56GTkCHRgcNPQV0MP4zzj3L6uhuCc2mBhNt0d559c02QD8ZGnpH2QO4ICu99fLrXoMbDL5ZKtmWS871dKFOaLZ4UH3R670Hz2rRNXQH9HLU0BNAR0jIuTuihh7NuwR0+GAhfV9z/TVOcgAXFJBBRTlorHfdeaf1lvDm0PFmcMOQnXPeeTZfr7lf//TtZ9j07KxVuzqjyT+UsnTCLxa8qtlb+96wr37pS3bPPffY66++ZiPdw+F7MzvzwjO9HzsEAQAiNHSY8qHhIt4ABXU6+rpt7NBh2zay0VYmZu25x/ZQlrGDMxN263e+adWhPhubmvTCMqcds9ke+Mc77Mj7H9nGzZttrlhwDR2AXlwKFpU9jwUNHVCL0V5589WeF+4ulZWmC0OP3vtzH+eiLdvEzKTdcuuttnXbVjt46JD9+Mc/Ds1t+kLxHuSAw3+OeaDxCkrtgnj2Pvxk1NCbCMFzQJ9szNtKR9FBHfNFS9jBgQE3jcLNAlCHD3v84GG7+PwL7R9++LdWtbLHZVx++eX2+C9/YZ0VBJ+Z3fKdr7pmvP/TTzyTYrh/wA5+sN9e/MUzVpudtoFe5KmbXXztFWaDPVaoBvMuhMOHf3KX9biXHHNs2hVfusE1dBxU5PvvvvMBp9O55brHYnzxtlt8ryDoIXYA7WzXb9hgnT3d7m6AlQBWFmwsMhbgfoDVp4b5Roaqmhylapa+pJRPZsnvFZwwVo2mxnchaK29+UYKOmtp6axUljI93qMmQQUuMlAycX1nC7CCmREEy+enWnjqYz5Kw/ocDZ1m29UAU8eXJ7hwffFdHqC75TBq4GoJ4Pw1yl/XxN+L8s4x9kjXlwyc+5mupX6fArqCtoJkKoi1/l4b0NP7VNiIbREyIMqjEXUZ5FkYENS3FqATwFNAJ2DCFaouKN1PXKPtQ7k2PCP43jtjinUBv2tsgfcMibXaqbkTVEPp1FBpjhYCPZekGRW4MzCHGwxBx51VB3S1mqlgQFM6BQb9zptjogQ2iqyxP0gsl4zrcK9au1KBwv3qEdAzBWHrZWe1KsXF7jNumpCgOPehd3bar59vaegO6OedZbXCijM7BAohP/ftV/bFbmpBQ6SGjkE7oL/0umvFAPQVAPrF59hisWldhbIDehOA/utXXOvBZMEuzrzgbK9b7k1RcgD9vB3nB0YIbguTe9TQAejQ0BExf/W117iGVWs0HNifeOIJrzZWW5i1XpQBtYKnrgG0IIAcd8Lx9tIrr3jgGzTr9z/4wAO8+l1TX/SIb1gDTty82d564w0HrfWj6+yen9ztYD7bmLG+ap8hehz+ZgQQvv3OO57j/uu9L3mzlWu+eL29tf8DO3v7mfbJG+/YieuPsSceesyOfHrAyp0V6x0ets3nnGbIBJhfaNjo4JB9+tZ79um+96y4bFafm7Pl/j67JAI6TO6uoQugA8wuv+FKB2IQI76HpvvY/Q/52mCX8N+uL+/y8rDIErj/zvudUGrNmtcZgFC085qd/llnV6c/5/H7H3eDNerHQRxCINxNXwuADjBHDMAC9rBYcFP9Yr3hwsYSBL9iybo6KlZYatrunz1mi8t16yp12h/8xz+w//YX/80mZqYMddm/+d3v2Pzygm3ettWD+Wxx2S6/8GL7X/7kf7aTN222xYW6Zzace+lFNnrSZnvhtZft5JNOso5lsz13PmgL83Mec4GxXXbzdV4pDgwUtPbLuwKgj9WmrdLVaRdecpENjQwHab1QsOM2n+DWFQD8qaefbq++/pq34sXmQugZGBz0gMn+gd5ojWoHYx5cLc/KQ0+GrsyVzFuFAkrjqdZC5kjtRxlaqpnlpb2ljDsFdWU+eQCjgB7mFEafp9mtlXbHexS40t85Rx2zaropoKdzW8vk7kAurY05fmps1M5SYM1Aku2JVykcsxo46/PWjuJuFZz51wB6KkS19i/2dJJSY+n6cXztgoDWLXBqXnULU0FHNXZ3J8Va/7RcqUWCIJsKvSp4Zc2bxAqVNaOKvSsA6C40SGoag8rK5Y4M0JXu9cypIMO1DCZzWEaAf600Q9IMBQNde86D33lhGeBgXL9UyNZnpUILn8Fy5Nm6fR6gA9ghBcGH+as8QIcXG5G/C0sO6G+9/EYG6GD1J58VTO6Zhv5S0NCLeG6xZFsvOceD4hTQX0sAffsFweQOrdgB/ZlgcsdSZBp6NLlDUHju6ZbJvd6oW3e1x5fskp2XenQ5NLCH7n84Fp0pefDcjh07PHXu/Q8/cAB68ZlfZSldk4vT9v0/+L7te/NNByg8C76xvu4emxobs3JsyDLQ22d7Htmd5YCDz116+SUOEGBsUzPT9tbrb3sQ2Ex9zn3ECCm66AsX2vGDo/bp2+/be6+/GRAWoWZFszlbtu/8/u/a87960bYcf4I9fNfPbGV63oZ6B30ss4WCXXzjTjdhI20OEfPwodPkjrKnl19/pQspqqE/9vOHPRK+ZguGegJfvOUWj/BG6VcU8Nm7e292SDGPS668xDZt2uT+HXSCG+gcsKVmw03fWBHknt9025c8D32pXHBAb6DPPNL6UC+8ab5eKwuLLswdu3GTTR+ZsIf+6X7P219ZQqZAv78TefpFq9j5V1/ivviB4aEQGFfucLB+4PZ7XPeuzc14b/JytWo7v7zL1wu59E//fLctzkzZcG/oZ45a65fuurYN0Hff82AIivE2vE0P/MO+I8UQmvmPfvgjq1inlzGG8PXb3/uu0w1iAtAECNp8rVG3BcQMRA2VjIaMwd1M4ltNGavLta7httKWVNNVrUE1HWU8KiSkzJiCQx7gcyzUAhTU8S7Qa2aNSpqXtLg3g77aC9PkcffVAPnzAE0ZvAorBHJdu7y1VtdGnobuQXVJUFgK4Hn7kzF29DuQG/I04rzn8TMKD/xb54XPNKgyHUf4e20NXYUT0oMCulYZ4xjy6Ejv1bF+noZO7Te9PzOzi3+a41IhTi1UKbD6s+kAlm6gmcUFKkd09RLQKSQHcIUFLAB6SlupVo7rjzrfKytWQ52SUqtkLPdf56LrpZ8D0BdgYXArRzD56x6rIJOef44PllQqD37vtqih+8Ooocf8Tta4zUzuz7eC4sDEtp93ls2tLLr2B+2pUijavl+95oAORogo5QzQo4b+5q+Dhl5AqH+hZCdeeq4tNFess1BygQCa/uu/DiZ3aPhucr8wAjr8DDmAft6l7Sb35yOgU0Mfnx63of5hf+L+Qx/bseuPs9pKPfhu4v/OvuhsZ2LQwBHw9fN7H7LpxRnr7eiz6aUZBzw0gxkeHXGAch86NNZS2UYGB72GO1LhTjv5FPvpT/7J+io9/j0yAlBF79DEYVs3FFq+Ts5PWX/3gO0f/8xu+3ffcc34uMFRKy+s2KP3PeCmfPybmJ+xOqwXnf0+9oMTn9qWoWNC2ddaw2YadSsMDtklu1qA7ib3R1omd8CFB3XB1wMfCwLTiiV7/P6Hfeb4Hs++7tbrvBEKgspwCNCLfcPABpuqTdpQ16DPZXJuwoZ6hmx+cd4D2DYNb4jlUQOgf/HrX7apRs3bmKIDHDR0WCRgzYCw0NfT6y10J46MeXW98YNH7JTjt9rd/3iHC2rj6IgWKwCeduGZtu20U1zYe/v992zbidtsoKfPnt3zpL318mvWV0C2v1kppj+ONxsei4Go/qXlmo2UumzswEEb3bDBXTqXf/F6T5Fzk3uhZHvu+bkzg8nleXBNu+r6q7OGPRBQIfCh7j72CxL0FTde4dwTQXt+VhBBDWsFnBtrmNyVESgzIQPR0qk87GSCNNeln1MQwDjUZJsyJmWmyqz1dwbdqWCB5yJYLu3UpgF/gXG1gqKU2aoGrYVvFNh4DYLS1vqXB9wqGCkgpvMncyRA5AXFofNfqjml41kN4LwEdCjm3XaLXp/nA06Bk2CXB+r/FoCeCpKrATpBg+tGel1rf4JivLaGzj3iOuMOAjpuT4FSrS5a0jgVSPA3BDK1HmDM3i0y1lMBdrFwDGMlWvOBqb3VL17HwbGq2Zvrgu+oodfrNTe586yla53uP4Hbnx81dLdwRyEa33PP3aQeAyxVyNHzjxx2Btr5/m3dcWZbLffMLAEfd4x8h6QODf3XzwWTe9hC+LbPslmUNkW1qqUVB/Q3XriHvI0AACAASURBVAzFZwDo0KdPPrvlQ8eCvvmrAOjFCOinXHZ+CJ5qFqwMmaKxaG+8/HrMDg9BcWdedDZ2PeR/W8F+/cwL7q+nhg5AdwkMuiI09GeChg5AB2PauXOn+2Z7OmEeNZtdmvdGMPgdxWmQsoUqdMcee6zNTM/Yyy+/bJOHJt3UzMIrF199qedVI7gOwVD4HF3AJsfGbGR4yGuIgzmg5j3axP709p/YSO9QlktNXwc2D0CBevcoCPPZ9LhHl88dHreTjttskwcP271332Mb1m90PzLiH/Hz8PwRG+wesPPOPtPef/lNr4IG3WAGroJdSVDcIy0NHfdecdOVwYoigP6L+1BYpegaOijyhi/e4HuMVrdIEUPJ37//27+zwU40UFnwyH0cjEOxpO03v/NN+7M//VNbP4ziNE0XvG75+le897hq6MPrRj1mAEFk6E5WjZWZoKHD5I5SsA/9NNS9B2V9NvaZbRzZZF+45VoPrEO3OUTLoxIg1vjUrSfagQ/32577HnNxBBEQ8HF3Dg3blNVcQ/9P3/9D+9F//TM7dv1Gp1Xs1s6v7LJ6IfiiQWtP3gOBpuDfwZrxhV1f8LgKaN6lcsnu+oe7M+280zrtm7//Ww7g0M7xDES6w0TfQBAgUldwViS4iszHfbQxLUUPM69laVcyTzIA3qPMSv10PMSIwiajUUZMxpIyxBQ8cB2fRSaLd2JcEDaYXqZmzpbWl0FQ4AkR2BSEGamrjC4TUCQobE1Ul2enoJ1quAqWXA9aShTQXRgqlbx0Mxk0zZg6Ft3TFJjAH1GwiYBOQFTm/nnd1lSjy1vDfy2gqwVEBcqwBy1ZRAUypaPVLCQc9+cBOsGbc6Mpm8Ih1lDPh4I53sFzlcaWcLwwp6eAzu573hMjphn7OKImngkTbooPAdvcO6aF6niVLriGnungVRjh0Guv46A0mGrdKpQA0PEfeDOFaOdPHSH2h6mqav5XPuG8JcbYZHPYcsn2FqBDOmDeYCwu49LAYvShp4B+wVk2t7RgHZWKpyRBe94XAR3BVg7o57RHue8joLveU7LTLrvANTmAOdPW9r3yxtGAjqpsFjT0lxKT+1qAjvFfd/11NjU9bc/vfcG1495ulPws2IU7L/ZceDQRGRkedml7ZnraS9U+u/tZLzuKTesu9dgVN+z0AC+UM0XKG3yr3T09CDZw2PeIymIQKgA80EABjnufeEaEIJh4F71P+K6bb7LPjhyyrpFBf0dPuWLjBw7ZKVu2eXeyhx5+GLvhLgWAbodV7MpdO22op8/++R9vt+FKn9Wai7ZUqNplN0UNPfrQdz+caOg37QxEg+/jOAHo1NAhbFx767XekAXzGOjr90I8qMH+8L0/99QvFHkNFodFu+H6G7zb2nPPPOffYSeh5QPQ55Ya7v92DX1l2Xu5Hx47Yscff7xNjI97K1XQEw5XfWbeBjp77O7b77BOF9GCARDPuv6ru+zw5Li3PEX3O/czoTIS3ArIkKgv2t5H9ljZa+9jjQI43/i1XV4Y5sWHn7DFes2LA0FG/8I3brYaRovI1BWzJ+5C2l7R5lygKdit37jVg9080tTMHr3nUWvEdQcN3fiNXeHQLS7axk0bA6APD9vs3LTvpwKxAi/uATNiBCsPJw4mtWNeT9MZmAuZnFYKI5hlGgJqHFRbaTd5mqQW1lDGp4yFzADvJDMhoDO/nYDOdwSm9fkm95RBt4E+8ozLsBytDucp4OVZIdK7VaCgpoX78jR0COVsaqSMk6BG5q+Awn3CuhHQMyFFQAPvZCW5VOjSv3UvUlD/twJ0XccWHcDM2+rQpnvF8almqILKvwTQ9d08J1xXBsVRcORekt4goOM7/kerVXaOYmMaBU4FdLcAsfmKWAbC+0qGtDXGWeCdoBEKoVgPWCLTvcUY8T4COtJW8QwIb6qRt9aovZse15lBcbCe4j5YfRXQKQxyrhQ6lP4I6PjM+cgpV5zbpD0+e1EMiMPnqLzmmxsXTg8P0rtQEQz/XMMG4DZDXjFs+8tFc+3K/d/4D1GhEXScfUMzRW5wMd7fDBq4bwAi561pE7PTtm7TxrCwKyteXKWno2oHPvrYy4BaFZ3emt6rG2VPIXHv3fNM1qULY9uxc4enIQEUAMSHUSt9eNgWVpasvrzk78KhXjcyagc/O+BgA4CHKfz55573AisnnX2y547DhLwAi0VPdwiyQ+oUONJK03O8YfL25ioeLIYc/mUP/HAGDuZVQCBEiE4sVMrWrJR9TAAqRKAjaM19QCDEUtH90HgnDxjWl+uMKkPolobx43Pci++8dC+WsVSwucWGBxT6+keByN+zHA5yqVpxzXNiYsIOHzpsZ595ps3NzPp8uqpVb0fa3dnlQgrMW6PDw14ACIwKFfnwttlFtI7tthu/drNHmqM4T7mr0+rLiz52rLsfCq91GCoSukbuYy64u8bpwvsbh/RE1ABAf3LIv9ZRCtWU8LYI6gBl+NPRfc7n2WGe3ocHl5fNepaCxQfvXuoo2ly1YIvluI6Ly9bZWPF3Fqpl94FhfB7RXCyGdsGlUOMfhwyaeygiEdKDiqVQwQk+9YHBPg+SpL+ZWhwPHeunpxp4aqLLA1vued61HIuW1iSTxE8+TyulEdwZOUxzIt/De1SwIKOggKEasQcEieldNS3wjjRlLgXeYJUJecPq/yYI8yeECs6TTJMMnsLIaqCogohqoRyrl6COeegcg46TTLRdkGnPOdbxcxzcH7WQpMINrsU7qQESlNQakicIqFC0moasQk0eEIfvC9ZoLLRFmafaKLVkp3vJBmjtUWg7pYKWXsc5KX3rPrhAF2NIVGii1YhZIqkAxD2iyV2fwZgIBMxBYAPuOGhHa1lLaF20jo6Ib1HA1txvNXnrmLOxFApegwQB3AT0LD9cKsel65+tHfgdLEQeBxF4JM8e90HjWJTGM5BP42+2XSomd/kSpmtqFz6B9DQCtBNAd1CPif4OnuDVYMge0BbDF1A/F8w4AnoNgO6lP8K9DuiYHAC9YFbt6fbiLVPTUw64fdUujwJH6hOCtD46fMBTwbwFaUfF+5M/9uijbnr3jnC2bNvP3O6+T5AwwMu1vULBDo2PuUkXwU3QSj/+6CPbcsJmq8/Nu6aOUqnPPfGcR3t/53e+a2+9846tP2ajzaOMLCqnHbPRJmenrYla3gB0AfNQriIIQmRs5Y6g/QHQAVqoNLfiQXahiA+fkQF6BEOMNRy/yAAx/HCM3CWB/yv7fwXXwLHSXiQF3eNgDiqhP2MAegfN5aZ3P/NDXS56ah76noPQ33pjnwP4r554wfXum2/d5cFsqNKGNUYu/OTEhG0+YbM9/ODDLkxRQ7/pG7fYBx/vt3MuPN8+PXTQy9xi79rAKprAnMh9v4stzRs0gGp/CCJEsSJbsfnlxQzQfT0joIOG8F9nsezznKuYAzbuxecZoMM3VS5YrbPoP7GO0PAB6Ejza5ZRejG4kbBPYEaohAdAdyk8RuFCQIUmjp9k0viup7erTUOnVM4DSebBw0qNh4CUMjzV0MjwU61U1zMFdGo6KYPwdYnMk1o/LQQKVjpOPiNP8w/sIKyFVgtT/x/XTllH27Ownzg3wnd0/gQlNYOSyRI00qDCo4QG0Zg5N66rCz6xHrYKFDmsLsvl53fK4NfaH9JD3jPxWWq5IVikwkX6HK4NKs39JmljeQKJ1/lYRMXJ9lxs1XZ/U0DnuAleeeupQkYGyNFk3JpPSCPj+n6ehcKVl+jqyQQJCt/oRdLZGdtRh8wtCnKgm4UF5H+Hs89x830EVrVwKaDid/ACL/uKiiexPKv+TOktpR3oN2VUshNAxz2qYDOOJRfM8f7k7BROuPA077ZGRpOaCzN/WTi/bf+gfUELwz+COYDZG8eD0UdAoYbuF0ZAp4buGmaxBeYEQt4/16hb70C/+/OWESG9sOR1wfG+Tz791Po3jLqmDdMXarTD1M32ofP1eW+/evlVl3t/8yNjYzY2OeGmcjBtaK6oxY5CLwjWQhQ5csJhEoaP98477vD33nTzzd6oBRXeRjeu957Y03Ozrt0ighqADq3c60rHyMugoYdaxc6EcHgTQHczuFSVcik4ptEAZNoYbQR013IznyK03/BeBzi8cyX4iigQIUoclhLmFjngLwcNHf96BvrtjTf3ebrX0sJiljP+w7/6gfWX+9ydgHlcesXFdszGTfYJYg2OOcbuveNeG5sZt1Jnh1U70IGvZF//3jc9vW5iesor7WHfUFnNZbyonWOOWYlh3IX8dFS4g8sGAB8ZMFYMoD6zWHe3CIQfZ/zRkuHXW8Gr7MG8P18t2FKp4JYIaO0ZoK+sZIAOTd2Z6FLTAR1r4MGbeHb0JYPeKaVj33jQ8bu30o0VnahZdaA+fPShkzH4YY+548qw1bRNrZPg2q51tSwypAFl8C3tKJi8lfmlvkavaBj9+wroGGMeoLdoq90nnjLjMK5WLXhl5H7MI4NTgUPn4uPEA1C6MsfsS0bDeafzTwEyBVUCoJ8pqXrWJhDEVKfUQpD37KOYMTQwyX/OA1yumWpoXN9Ug0/f+Zv+jcIma6Xy+3mTlC6lM29WFzt20apDMCEtK7jqPFpgxSijMGK1iCj/0vXR3xGvQ2sOrUHpXvN6FRKyZ0Ta4XhBV6mGDi3e75XxAShhnfBekXGNOHbVlDXtVPfO1yn2QwD/1+9SLV33UoVxsERq6LxfBXH8rjEYKmyTv7iiLATggJ59KaYvfuYLlFAM/wZgN1D6LgF0Z2jR5O4mU0iR0eTuzV6a5h7TQrFkNURCw7+FAIWoQfr9UcOEyR3lRmF6aczVbOPQiN135902WA0BbpMrNbvmxuvdXw1pG8Fcz+x52vuQd5W6bLo+beedd55t3rLFtVT4v6Glw2+Omurlni6vBIcodfQzRwR4fXbennnyKesth+Yw51xyroP5wvKSt8/E2FDxrVyteEEVArozhqhl0pRI5uaaISLNYaaB3xemYfhxPOc/aLlOFlCmmeoUtfwMDAkUuDZ4JkKlIxAGlhn/Re3dDWEwJXeUXIONhhO/xqvFIQBxpemNaM4//3xPVTt44IAHrm3asNEeueshOzJ72Nb3rrNlD81reivVOET78NMP7IRjtngwHMZ+ybWXen/7M846095+9x2bmp3xXH7ELhDg3C0RqduPF+iqiCblYTwAdBeMIGHDNVFoussAgO6g7osZTOU+10gvAPR6NWjgWDsUluldLrqvHHmaCNKbrxQ8+h7vLC83rWchxGw0VhatCJN+NH3iJ6V0auz8jocLrhMKACU34x/tBE41OK4BAYa+OgX0PABQoKJwrT41fQ/Hzuso7VOLJaCryZ3MTJm+MiAydL6T4wl8IdAqtBQyVB0j7qFAo1oUtST4N0GvtAbmmXsJNClYqMDE8ebNgSCh81ANlKVfU7DQveDzU2aLEwtLTsof9Xodd7o2OrY24V2EfI5b90Tni1ruyp5X49XpHMJcwmlOBR41/ftZjOZjXM2zQXBh2prSka4l50zASsENGjSFPwVWrrXuaZ6wwEws0h8FRaePaHKHG9bpSAJXqaFDoeC70nXANWlQJ64lYMPS6vNPCsuogJK/7tG87sbVoHzpPz3f6lIizdN64LwkyRIpbL7o9LaguAysqWHEiDsuWJu054XdotYSze0hqzNo6DT5NsvtJncwYwA6wAiAzoIxMLcyr9ABvRhKnn762WdeKQyHvz41a+++tM+mJ8ZsaGjE+4kfe9pmO/ecc7x3O7TMpx570ibnJ7zoSE9Hj+24aocDC/KMUbENDVeg3Ze7qnZ4asI2bNrotcZnJqY8Da2/u9dNzx+/s9+QzoYAqK0nneh12PtHhx3I3/3gfQ/WKlcRkRjNhrG5jc8jRuWjUI0zbeTQwzwJoIJGh1z2ctmqwckQABo/QSD+f8G36F3ponbrOYcgKJh5YKlGgBt8QBEQCehuhY8CEfzPAEZCDtbQfe3IvIIg1tXpnfKwvvD1H3fccd4dDYfgFz97LAPwerNm3YUuj3gvezgZAtEaXrn+0ht22PDIiLshMD6UzQWxoaCOF6IR7RygnnWuQwBhnGuw8EDYiJ2nigXff4/R6IgaetToXEvHPKBhLC27hg5AB3Bj3aGh9y3hZ9AyF+R7TMg1+MUg2CBPv1hpATq+zzTZRbTgDT2TCeCYH0HGzWHF0LUs1SoICDiQBDBlzryeh5dMlACggrSCOhmjMjw+g4CuZ9jPYsx1pzbPZi3pO/SMpwCjINLyp4cIeZYepQZH4QXjIgDwfjJlfwaEL1hoUI0ylq9Mzb3K6PB8NYniWsQ7cK0VNPgZx5CngeJ6xAit5UNPgVS1JJwqxFfo+9PxUihMzdqcrwIG9021OI47FRBbNOGzDuc0Wrf4e95PFUqcy0QXF4GboMF90r3U/eU6eHOYGCPD8Suga3MXPlvnBx96uucqiFJD5twU1H1+EtvF78Bf/ExEkzvao/o5iFU+SfewTmD+KaATMHl2U7omYENZcN6PRloxvoDnTZVkna8KR0AN5KGvBehcG903PStHAfqWi8/IAJ0SUtuBjIFcvlkJwYCMAOgODBHQ1WQOQEd1rkxDx4OXVpxxw4fugI7mDtCaCkX/zwOmwMwjIM02au7jXr9uvWvPK/MNe+XpF20ZVcIqnVYzs/UnHWNbt2yxQwcOupb94pNoDRoAa2J+wr73e79nH370YRg/OqTFuuSD60ZssjbnhxK9rSePjNnW406w2ckpO2nLNnv9tdc8hQtgBUvE4fExB4/+oUHXGLt7um1+fi4LinOgYi5/XCuY7FECFWuFIiuwEvjfBfMa5r3FjtAAB1o0fObRPE7/exMR4bg5mpagEXvjGHdpFKwEhhRN7gyq882P6+dtV2OAoY8tBsZhv9wlUOnwbnnQVLZt22b79+/3OeMwIOodcQkoazvYMeBR/2hLS6ELOexXfeVa6x3osw8++tAuu+wye/2NNzzFDBaVjFlhhUD80V1AkzvGX4+BVRDwIGS4ho7NQ+AZ1grCSAT0cCpjS98I/nDDOKBXChmgu4a+WPCa7aBb1HCfh2U/BsUhmK53KVgDGiHsPwNsAjoBHEwA7hxq6WSSOFSu6aIaIVIRo9aeMl52QyNjIiMk49fDzvMHhkNfOM3+KVPhfaz1rtoNgY3MIAV0RvVqEBtBSRlnCk4cQ4upso50q5a9WgcIpiqQtP1u5hUD1zK567wU8Dg2mvQ5Z11P8jGdp4IKnsdubb+Jhp73DljddM85Ls4T55/rpuMnY2faYSo48G8CugKBPg/Ncaihp4If36fA3j4HnI+Wa0/fwT0mvZI+0v1VQFehgmPp6ek5Ks9f94Ctu5W28C5PC1tacoEtfS7H4Pd8jg8dApuXnQb0LC460DMmgy6HlPZVoOC51vNKwKcPXTV0PXsq6KnWne11oWh1mP1j0LOCdvq7Prdt/cQ842dl8wXR5J5EKmaMx4E8VrJKKuqAkuBPzgAdAJEExQHQvWyrR1m3otwJ6IgyTwEdE6SG3lhZdgD2vuKz8zZQ7bZH7nvAhrv7vH0oeqhddO0OT/Vav26dzUxNe7rVgc8+8zKmIAiAVG9fn/vRYR5GHvnk9JRrp6XuUBwfYL79lNPs0w/321K9YQPdvVYuFj0wDiVAEdWOaPup2pwLMQMjw3b40CEb7At+5pDU2QoedP9gTFsBgGM+fvgJ6NAOimXrXkFeeojUBoDRPB6iwIM2zeh5184LwfIRfsKJGdJ+XLuFbzyCP97nZmto8jGewffJiu7ewE8H92rF3RAjIyNWr9VcU0Ir2g8//NA2H3+CgxYOBZqxDA0O2fTUlK8p/nZ3SwXaM0zZZuPj497YBNkBTFNjNzVn2kitiGuEzwHo883gw640i9kc/ACDZsqo4rfcAnQQfgR0+tBRoRBzrAHQY4EHADpM6gB0aABeQa7c9O9B1/gcPnasR6NSsJWOVpQ73g0AB73x4HjqC4SumK9KTddNbyisVA7pXmAwKaDjGdScCTDKHNODi2sZMIffGRSTWgDIINitTbUcvoef4aeDV7S2cR4txtbeXKUdMFrNLxT0AlMK/tk0hoDaHuZGwUQ1VI4PZwZCume/JIyJa8Rn0HSvPnDGAKwGhvicZlNqZQpQBITUh859VHAmqOi43FoT6zuk+05AY5TyamNUlwT3S9eZtEZaxHNUS0UedBplzndn65xo7wSHwK3aU6pIK6QNvlfHpvTFoDwFLxUsYPlTum8DI6apSoU0tVxRIFSBhHTCn5qHnlmoomsSSgmsa1BK8B2Ec57HsMchhkD3WS05oB0VYFQYCtQf/j996Ar6/J30mgp9/h5YKFHvJZrcSZu6Rp8XFAca1PcWjj/vFA+K8/KV0X/IxaIkQs3cP0d0tmjqDugAlOjPZEqSm4e9WliioccWn5mGvrTgvnRo515EPz4b4Ib7ERiFoDWMcXRw2OpTMzbSN+A1wfHumZUFN5339vZ6hHvYpab/jUh1ECa6iEFrhKYPEwV6fuN5yJOGORcA39vV7RXM0BYTvd8X5uvW3dnphUo8gKmz6hr6xuOO9faqnraGlKjGghWijylj1C2ROUiaMCdGQHeQxXsLBWdmlaWgNcPf7XOGph4JHeuKaxhw59HkUdsGqHuEPDTZaH5GFTho6X6A4rUEdm471hnPRM489gpjQR0BuBWw9qhXD0sHyuDiM8wdhwLpWwByFN5B3fqpqSlbKTSt2tvtqXubN2+2Dz74wN+Ntfc87cFBW0QgY9wT/mRUs2voK0seGOIxFFF48QOMugPoTAehQTR095lFwcAzKuLaouufAzpM5svmfeNhhYDrwDX4IqLmg+Dl0fEuRxZssVoMwhSC52IbQ8y5hApS0iXNzWzQyGOPZmcQy8g9XfCOS0xPI9DqGeGBU6ZMgFNAJ+MCzbJN41oanqcAuuCBvsihhCyZDs8u3kMmxpzyo5h2DIpNNRXMgSZjgrw+H9dXq5W2bnGqhbrwFPu0E9gJ9u6GivvISl5cs1QrTNPWyOixRqzYqOutvxPQUwuKazOxmdPnBcVxX44SOiKdpuNVgUiFvLz1TZm4AjYBSq/R78FmAs22p43p/FerpR/2Mfyn1+NdFCpJO0q3ig2Bjlo0p8DIZ0KgViFIgc3ppyPQj1qR1BVEQSIj7jSqO0aIt62bmNzxLPjp3ZKDjo/xnIQ1ZcBgmIRaJWjWXg2Qw/wiqEuUeroGCErlnHX/MwHdM5haikD6Xtyv//RZwGyvJ6+FlwDoPKT6k7+rBAlTOKPq+GCAlRMwzL8oSuNST8jX9X5fKMDfDAuJ69g/OJhawoKALwPMeRBcKgJYIecbTDRaCPz+GD1O4Pc89yhk8Nl68FINB3MgFeLd0F59oWMgSubjjQhI5pcJM3FslNyCRBdS/PwwSLUwZ/pci8g0WYg/2yQEeYFIY1MQzxdnqo2vV4gGVg0D64l1X4LGHoUD13LiQ933TuYe11efiQI6bgHAeyRnWSV/EhbAHAVp9GDh96CdLodWtBiDpH7gd97vnwtF+u8cHN4d0D3sK4IBJb7M8RpMoxQC1dzEhR4AOJTui4fhp+ClV+Fvz+IEmG8fn+lpIbEGv+81gHopzAl5824NiIeCh45mWs6bfjNchzPha+Cpkh1tpRqxzgruGlin54vMmhqcMm28m0FzoN/U/6qCY1OAXNec94Ah4FkcE89tBp6xLgJBn8BHk6f6MEnzre0MZwfXwsWCa9leGO8H2JKmOB4Cup8XAroE46YCA4FXQVI1WAiMFBAVeBV4uJd4Fhm6rj9dHKkWTyDjHEjXecC8mgWFVhGOLQUm9pNfDfSooadgwPctRAtpHphSmOBeq3AR+BWC3II5Wsen/FN/1zPun0eLVHZv1BbD3gae6uc2WrbAdzwIMQIu6VX5Pt+nwK/7yrGG9YD/Gpru0Vq2Y4FYlFP68T0FkMZ0Yz1/bT5q4Y98Bsbg55+YFqPoSR8UAnSvuX/6GZgdnum8HAJuUi8efyNY+agzy9KzUGYiO82uWQvQ8XIlKF2UDNBj67dUyuP3ZH5qsqFZwz9zUGlP02E6iP90DTSglcYSZ0xNNk4PFRcu9UGmBErpJk+K4gYpYSgzwbhD6kL7+JXo9BAdtakOvK1cQj5b58EALWVQZDQAOzf5xRfqIVAGkTd+MmfdHyVYEngbAxbzDjVAMHIlOD6XY9QDqoDGNSIT1TEq0TOXOX0uDzl82Ig0VWGE78G48kyWyrw8ZU1SP1I6ZQ0BAjrGmZncFxfdAoC/lVYIgpmQl/N8rrXuExkBhQLsjc5fmY7fD4HHq+7FzICkzSrGtRqg+xpA4IQwKo0tSHt8lzLT9IxznxTQWcoWYyegK8NuY8ixyNDRNbZbSkEKnm3nD811GgttJT2VR+H3VCBKAZ1MNPWzk6mThpRnkUbyzhVpL937FFz4N6wrmfE2p3RuHpjx2T62CDh8b8qLuB88HyqUMco9J0mjDXf0D47b9yEKyX4mPC2sZb0Ngjt0z4KburPaBzFgmONt28/IR3V+6VorD3GFsZwP6G3jTKr3ZfPB+kXlhjyMfI1jIP+jYNl+PkL0sX7WpshEC1dKk20YBNdprDRJWuT4MAbsn1owlL7cXO89L1vV/tzk3nbIRH3/lwJ6KpFggAzaoabLyWcL5pppO/2odunaU/Tj8/MUlNPN0/lwI3RR2+Yrfk8FRL5DBYKjDiX84bEYSa4GQrPeKs0bdF55m07wwHgzq4dUIMJ6IL4gzWXntbxP10fHic/BeEkw1NLwuQo4TNMgwSlI04JDxpMCLxnhagKTAnqeQKYan64D57S0jEpXwe/cZsWIWgHpj4FgKQP3tr6xsEbe4eX+K6AzEMvBshTei38Ef2rD9MEpzSujUM1PGQn3Rc3leYACIEeUPwFdmR0BigIBTd5tQiVy72Hhihqy3s8xpybblFcQrvoK4wAAIABJREFUNOGOwbxTQE8F0jbAiVHKtLbl8Q896ypQ+O8C6ApYKtyx9CrpknTIa0gz/FuFptWUEAUZpXs9F7rPKX9SEAspf60oda4Bn8UzqTRE6wnoC+bk9GxxTEqT5C9ch3DG/cpMUzpK4ciB9TY+JQoNNO9yPAu+ltFqC+seAJ3A5LAvLlvSR8qzld8pzZBGfc7wAOcAesqnU2GGZw0LAJM/4Sfde/6dZ/kKY/JcpEyh43MV/NVC3C5MxUqdqBOCglUSR6DjwO94f1pW1t+FuKQU0E84/9Rckzs39zfV0PNEOtWQUgmHk/ewewbdtajZf8PAkCPuDCdWmyPzJYHzwOomKnEcBcJRCswkfzGprAXoeQcXEmrmchBLgT6HG6UHNQOuaJ2gRSIdK+5RRq7P9edhXaKGroeacyNh8BBy7VJQB4NgKhPfyfFyn2gaxngUhFMQSAFdn6NrwLmmdKFEj+tVw9B3cU4AdKaNpUwbz4b/VQ+I7iOuh0sHzVgIyrpmuh9YB5rPKcQsxZr0GrCF56uGrmlJKWjrWvLgpr5ECiCkA2UuAHL4BeF2UC2BgiAFAv6tjJTnC4DuZXVjEGCmScWGMgroXLuUDnEN1hlz5X5hDeD/5/orf8hAAWc8upzy+Ac+476k90co8tLK2nSjDXCihp7OWwFP+YnSjwrFCvapBpbHF0hD3Dtek3e+o9PxKPNwniBDgVMFcASs6vsyvsaiOezNERdQeQPT1jyYV6yMuj4pyKeAjvLHWB8FdBcmWRkUHi6posaMhtX2W8eXziUIIVJ7XgBdr03PrY/Pa7cH11p2DtGno7OrTZ9MFSfQNhUa0mMrHgTzDo1U0vPLs628kmNvU6A8fic0d+I/7icVAryfAhH5pT8L1o9YJp3PLhDQlVnqJpKRpIw3G1xsHZm3QSqxKuHrorq5UwLtfNEpwRUKoTrXGoDOoKG8Q8sDtRrYYxxeszup1qYETctCeij9b/HL6pop0WulH46DDCLV0PPewY1WglWBwIvUrHY6IvGuBeiU9lcDdLwrJeg8jdbXUoqykMDVfMb5KRPVoC/VXHgtASKlpQwMUTo4Hog8rSgPEBSQPFI5+uhJl3kMOBNAYwMHXAP/LeMb8DeFHgI6DqT6oBXQ+Q4N1so0hyRARwEF12Sao9e0gLmzFWOh54zCeN58fK5Ry/H4jRj3oDnqqfVF90DXkGZ9XI/9xHsJ7uqSScfhsR4R0POAQ8+hkngGPlFHUh86r0vpRd+dPosCD9eZwEGeyM/z9i/lMbyHTFl96MqwW2OIvuCknj15hQqafLaCL+IQ1gJ0asDtQJ6tUojy9gJV7TFMfIfyL11Dvx6VQmNanrcs9e5lwUfOWhOMAcrAOAam0b2U7nu6T8p/OeoMdMXknvJfrh9dLmrByzTplRXrqqLKZax9IS4PBXblf3xOWK+ilYohBmE1QEeUf3pu1Ee/tIyGLu0aOvkQr8McVEPP1jICepvJHWlruhjpxv+mgJ53IFWiIsOnlEQphYCuBJX5NBE8IRXU0hqHevAU0HUOPBCrfh+jMBXUU0aymvTqlgVJb+J7FbDyDkQeoKeErAdKBQEVFrAeEHhSVwTvVQaQx7TwmZfUjRI0hTYlQJrkCSI05fKaVJNRs7eaoNSkxGfgJ4I+uB7KUPl8dXmQcWFeXONKFS6D4KMjkyDYU+tM917H5YUvogCpIMXnUyvnPficWmfWdEdM7hgbQRrjWUtDb9vLyBS4nlwLPINj4UHP6AyCMDJMJA+eTC8T+iTYjzTAc+O+8yiUcn7qY87oNIksTs8KAR3XE9BpfmdhkbwzBEaa+jDTc0AhSe9X+mbRkDweRjpR2uO66By8d0IURtM5qyKTrhHXMRVE+Wxcr4VVFOxbArp/mquhc7/0Pj3H+J2ZF0q7awlCpDkCUr2OtONgBtfzRz6NOAhVJpQXgf9pULQH21LTj8GwMMO79s46DcvB0qV8I+VTei4Y5a28XgEdRV0QFJsCOteA51f5VsZH4BJGQFtinVDayON/rbOFoLqWdUP5is5B6VV5kZ9nb+wSurSpcMhzjPWnBZXXZICPCqOxiFimzADQuaB5EiQXUglbP4PJLg8MOXAlBtU06JP0MpqiofvkyWChqdCk3BbLGEbKMeURMMekgM756QFhpafVAJ2EnW6KP8vLrx6tH3Pu+JmnYXOzaXlYC5BXC2rx8cb0NA2KS+fIv9MDyzGy1jf3icRKTTB1uRBcdL303hTQuQZtpmJhnqqhp64AHTuJONNO4zMQFMdKZUqjKiDyAHNOOnZ2c9JrcC8OMrXMDABj5TMy6TSCncKbAroySb6fWgcFjhRkSM9YD+yPMqM2wQhgjN4ICaCrYIaxc+0VDHCNV7pC7YPoTuB7U4BS2ufZ0X3AHjJuIAX0TGPLc0nBJRL7iSsg6fnhmiqQpEyxLYsiKVNNtwPXJKVP105zwEznrGciFX6VCfMeBXQtfJN3NhHQmRaGSfmZrkc69yw7R/ihXqP8R9cwrAPqHCyF+hmybvo7BTw9ixlYRdrxv2MPCt7LoDiAPFLXFNBJ/+l6pViB71OFSM+pZ68UAGotQFfa13VM183fJUGZeTSO+3HWM7AUK0oYx+cHxaklgrSiwiN6wwDQ1TKm510tqKS97DNUEUWxNQ2KI6ArqKfSDgk020jxZSig6yFXItTDRI2fGlVoTamkHvOwmXoV08yYbqbPxV0kON0QZQ4KyGTMnwfo+qw0aKNt45EHytao0rFID7SaPdND4QV1YsOWlKD4NwFdtTQSNRhxB5rMiBZG4uMe6iHR/ePzleAUfBQEUsBOwZXf50nBjKKnyUjBDO+jn4jvJsPl+NRkToLG+3ko5muzmQ89TyAAYDOohJoBDzregbQ8BzexUuDZzH2mD5lrTg0d93oQHAWLmL6F6xTQlYmqQMG9SIWCVGAhQHJdSLs+fzDURVSyCzEApO+UqWXWsBgESUGCgM7yxLifKW58FsejJ1RpjL5yAjo0Cq4Rc3CVgalAAHOxV/HKyYNXEFVBQ4UNjFHPv/IG0g/nijHrOKhNQcOnyVWZfgZMSX8L1S65Rnqu2uYX05BSwVSfrd3S9HPeQ5Mxzxafz/MJ+tV/eWtA2lU+Hq6DiTwUplIhV/ln6jJQem6LIcoBdKwr0sK8Zj9rjsc6GRSY1fycJ9Sl9KdzCV0ekaXRUipTEKdAlc4v6mOh7XVOkx3yNLqdVHAj/1v2+JUQFEucUT6C6xAsys/U+kY//LL3Ul90wR3f41lMWaViQQ2dP3Et+ALKxqKGRxugH3fuySHWUYLFdPIpkaeAGmp7hDxkTh5EiGekzFnfQcL0PGiJ8vSFYZ5izEFmMCaZpx7SPKmuZRIJfk2Cso6TzIC1cBUA9XcKIHoouYHwvdbq9TZzFQmOB5/anAoR3DRYJ9BLWzV0AptqbdwfFRQcHFipSvYvZQqMvG4RYSsAA9fCx5P6iPA5wSdlRu2iV7tARULk2nLt6QMiTVDIIQGTIZJpKTBTQk+ZEtez3AEfP9ogFvzwaFaFCnw6bgI4g3WqlWrIB43CmfdDj7EDqsGrIODnIFqW4EekaZBrwHekDCV9RmY+lChXrgPGoGlXFEzwDDy3WulwDXcluhzIdBT8VaDUs+LrUSjYXG3e6Q9nhGU2MReaulXgUIGP68l94R7jfXgO1xPXKU2T8flYAOTQMrQwRpJihPenDFPpiLnQCla6fnrulK/5+KOGljL0PDBP+aMKNTo/XReOk2NIx4K/K5XQC2Ktf6uBNO5hRUPyX43f4B6S5jhO/B3OPMqgdoRYbUmt1LOWdy95CU3uQbhEZHt7DQ0v8oTId+0IFru7cY/Ux8/3EuS5fmrd47tBowiYRpQ76mAov0p5KDVaX68oXPh+QpBfXFpToKMgQuGtXTBAL4DObO0oJFJJIl8jbyAW6N/Q0OlDx7O511wL7Ke6wTAXFDtzASA2d3HBJsbWFP4tAJ2Ek0X/xiR5ZSwqGKgk5kFpAujOgBiJuAqgc3Gp7eUdBj2AeYBOomZAkB42PZRkQMqIM8YW09bItHhfqomlc6fkxbkzyp3P0QOMzeRc0nlqnn4qgaZCCUFaNW+Og8wpfT+eQZDL2z++g2tDqRt/UyrFO1LtV5mHzjVl/DwQGF+qGfFamNxD+csgDYN+9HCriVr31Q+J5/Ei3aa99zmEHPrOdI66PhQ8IZAhUp6aPINmeLi7u7uPClrStVSTaMo88Q5I4nwmhQQy70oHmuTAj9cS0hT8ON4UyLL3o3Rzo+6CIYVM3ENrCveO+6Dj5nkhbVJ7wD1kXEw55P2pkKqVAzl3/cl3cE5kcpyXPy/WqUgFe96jtM3nZecI4AKBI5oI84BT56xMXc2wep/SWLpG+cAcqq2l33Fd1Tyd8gEHgPhCngcCENdKFRK+g+dpaQlBm+3Nabj+6dnm3rUBW+Tc/m43u4dYBH8Pq13GFtLkoyzzS2ClBeAoZSUG++FZCvDkLS5ALi9ZCd0k1wB0nB0COgEz4+ki0Ol89XflVbq3YbwQqEL0PJ+p9MaxEx8pbOnfxRLm14r/SQEd65QCOspuu/VLotz/zQAd0gEHSGLC35gwgTRlBAqe3oEsArpLehHQHUxQSzf2DGcAGoUETiBPwlOBgcwQ70zH6ZKUoGTepuYBTnawYpWz9BAr41ANg4chY3Aw1Xilo/a0ET24qclJmWuwNYfiNiodqkCRCR9Jygefk0qFnAsZolb7UqLlO1SC1Xelh1DXBO/mgeb7yUg4d/5krfJUys6AsxnKrxLkMAaCv66jHpRsn5tN66yiG1ysfLe87GAEEKZgsFpQoz8btfoXF9ztQsZLczuZJgFdwUhI7qhOU+n8cXDxTE2Fw/0OwOWSaxiIzOF+pkCmAg5pqSWQFj2okoFNeQJ5xogld1iFRTwT13C+GAefw2C5FPB0/dlmOBcwpE8114VnO2OiOD+s8ijgRj6R55LL1hjnLlYKywNbntc8IYPvVJNsCoIEH91T5YXh89CtL+MJERx4XZ5A3cZvolmf8+W4eD8tNDo2rEk4TwHQyQR5j55jPZd6nvw8QzOMe5Rq6AR0PJtBhy6IxQA8nt/UpclzohYQ8jb9ztPJVoAPKDzWqtTJ8ZKelH8cpQAmMRxqLVM6S+m3xcsQlNjeTZHfcQ0pHJPn4SfPoc8dMQCxdLPyQs4V1+cBuvOlQij7TZO7z+9fq6F7GVLRyEnEZLB6GPRQZhMXDZ2Arib33wTQVQNJf6fW6AKCtM/LAD4JolHgwe9kWGSUZHD+ntg+UQUUHjYSgQY1qbRMDU8BXQ8MD6Deo+DL+0Nf9HZAVzAlYem4/WBFxoFrFQR0jbB21LJUClWfkAK6MisejtRkqsBH83ieQMQ1XQ2Qsv0ohaASrI0KlNw3nWsqVECrgMmaDA7jBwOgyZ2ms3R/lUF7K9wIKDy0PANc25Sm9H49rLp+3H+6LehzU4ZNHzrqDWJ/SOtkAni2uiD4Lq4drFNoTASBhOuHn+qaWk1DTMdHRkVgwvegHQoiuXsMob8YcpaVvjgG7qGui54vN7fHuigKWCocpOPn+PyZACWYXKWeue6NCl55v+Odur4qfHPMKmwobyJNdHbCPdHS0HXs3Mc8YUOFotSCg3FQYKawxeu5T4HmA6DDz610pYB+tAAiAXQFc+uUr2nU0LOxhgmGVDZJZ2Xdfo5Z+YfSCMfDM0hQb/vpZb/B/472oatAowpOm9AF11UpNPzm+1SQSNfkaGAvWL0W0jQpUKWArvuf4l/g4e2V4nQNSLtcA1yP3xn5DkB3UNeguP+/AB2DV4Z9lHTHnL8o6WEiXBj6xRC0U650BIYZm8eQ4LmxBKq1Dp8yehU0HLySlIX0OZSQ003zjZN+yG2EItoMAU3NhgQZF1xAjBFgdcP5PPZ7psSm7/FguMjQUumSzIWHm+tGoYDCEwhEwZ3aLcZLbVOZIMehYJcyXGUeajKmgITrVdBSwNMDoNfngR2uRdoaAJ1rSk2R+6zMTZ/n88NBRD/kaN7TGAC1QHDOetjD/rfWH3+nAg1plGPLY8x0qeh3XD/+5F7hmjYGgRF4UE8QZvJcHqAfzoU0oRo6AB1MWQUgAjrWA2mF3P8UbDAvgLY3s4n1HCjUYJygpTTKuw14YakRhk/61/Eq3ziKztiESDJN8gCZ96lwSxBC22Tt9pYy7ZRvKX/gXNP1TWkhj75b57tyVKW4vDmnc+czCZYU/PX8ku/lAVMYM+imnPVqIH3rGvAZbYIULYoxKNh5t5R+9fnnmNz9uVF4IqDn0ZSul545VSR8TojfQjfGaGJQvsPx8nzpmVKhQ3tg5GEI7+c42/GmYI16KKyjCpMKkbyPvIe0kQG/mNx5H6/lmaTCTOGMqcYA83/zoDjAkQbBcTB4OQ4zfYvpRDgh1ml3omA0ZGRcqwG6Tjg9wOnf1HBwDzenzaeeaOjpYeL4U6nV5xNzeHVu6e8gJL1XARU+9AaaKyQaim4+A5VUYqUGzsYlaUiNMs21TP7UfhUoyPTJxNMoV5VkMU48PyVorgE+V5O97o3ek3eQ+BmJWq9XKb1UDj4ojpeAjutpbsvoSlJ7MC9ECENDBKATEDE/9SFndBqDTjh//5mkDX4eQ1DmpUwr777VmHobYwKQey3q9g5ZpHXQieZBK8PzPcf+rSxnLgOCssbErJZWyD1GgA5jF7g2au7mM3W+GcBGQGelt5QOeVbyAMnniD1J0llTAFZwWg3QP8+Hnu5VCvpKE9zLtcbRzgtbpV/z6CAFPK4Rr0VKmK6buhgI8qlgSPABoBeR9oSa4JJpoPxD90/nFrTLYB2kcMR8dr8u+vfxbA2KS33oyivSdVU+qIpEBpglWJjgS149qDAt/dsm1EKhkkqDecJcHv9v7VPBFhqLGf9TwZ/zwmc8Dxw3FSXHoxgUR9AmrfFZGFMK6IyIR8qaArq/81+roUNK0hw6DIBaEVNaODkSuWoZoU5S2BAyVdXQaXL3a6TmtGpQawEqfZAcF35qJKjmkadSMO9RQiZw+EGL3eD0MwUinbceRPzuEioaWDTqWepTarahMKDjonnYfUgwl8e0t5SRcK0VcDkGHS81bRU0VCqnj1DNVvouNcmTGPF8gigCONqEmCi8kAbIXPQwKfCr1JoSewBVBITFTn5RS8ScMG4ADfefQhwFBDetozVsuSMDdLwX12PM+Mf78xi2X4DDFiv18QCuxqB0D/V5ZJir3a/Xpmvk3eYioOO91OTJCDnX1QCIhWVgcuf5o0CjjIj35wkkbKuL70BrtPiQ1ggqShsZsFJjiwSlwgp/V5cL58dnM+1Os0T0Gen5Uy0rAyFUqktM7kp/bbxKopD5LDL8lHcoKKbjUH7F5iz6Tv09vVd5KL6DUErNVQU2Fa4UxNqF29A+NcVD1YpV8+Q5Jv9QhUbz0P26qKED0Cmw+fhi2hrHwfOte6trSf6FuXKepFVgw3x9Pkt7TtcG71P+p4DrPAoZVux2mXRm47PyLGjkf3gxfOik5zxAp1BNOgYfQuYM7nHzeaOWFcbiPun55RyIBfjJdFAAOv5zKy0bLP1rAZ2gpsyDzADAiQO/FqA7eMdKSZikSy+xvrofWGpBIJKkaxXemWqQrcUOv6WATstBWNCV0H40/vNNzKlpnB3qWBmOxIef0FA4bh5yBT8eCAUjbC7GDUCHhs7SozTL67VqEqeAASbC1CK4JDSoTpkFD4EyemWU+JyCAfeM+dckKlxDjVjN7E7EXphi0bVcPfigCcwNe4n18fVgn+VKR0bMDrwgSjlM/tzYkAefqw/NGQ1oIiuE0fSULRSW4RqylS3WFweHJv8A6E0/wHgHwNrT3ADoONTRKgQT89z8vAskvX29Pn7uB2lDgW0Zmg1b47KFbvQZKvPk87HOtLCAmXdWQ+EKCGfKeN1qUyrlRve7P72AUpuhfSwZpZah9T3DeBA36cJnjECO9dOxji54Iwo4ngFnOrRQINgttpVtA5WInjwTWcBesWCo662R7cqESHdOi5F2QrtltMQNMSB8Jpkp3ovn8zzpuQvzQx4ugmolqDTrLR2AyscQe1eHdQjVHZ3m2F4DQhELzEg+Ndv30keJ8RC4gtZpTl+ZgCJ109O5qGCmQkdHR6BLFbL5uwpBqcDA7+ADR8VCWkmVBxFMuLa6fn6+pSc458DnZvfQzRP97KlwhxgqCkc8lwR05ylSPc7XIPJ0jsU1ZLFQ6jgwFg0KJB8iXUCZmZ2fPboXiPjEydfIx6h8ulCAPYxtp/MEKvLAVCAmXgBD0UsAbgvyP64b78EegA9RMQJ/7enpiVk0SzY2PnYUoKtgQIujnqWWAh1on/3U/Zwec/aJzdWIJe9AumQTE+kxCQCLSk7phijApgvj2j1MtrGWNhmgGlBSHwYX2RljNJWmPcb1QJAgFOham8d+5a1ROnNgMZto7nDi6wgARaZOJkPGkDF9yakl4SkzY3BTOFAr/i4Ul8E7uN5qkqF5hWusoOpEyT7hSUSwMpDVCbLp89Ie93x+thfSHlYFDZes0emnseigqBow06AgQcM/C8DAO2bmZm3d+vU2PTsTzL3wsRaK1lkJ4Io1wLXeFhY+4Y4gzU5NTdnIyIi9+867NjQ4aIsLIap9sdGw4cEB++jDj2zL1i1WqwfNGiTe29vrQIAI+OAjR0W1kgfBoLIa/rnLApWsEOkbhT+slbs5vE/xUqa80JLUftgAFgDBVlANzwfPiDJvlfqDWR+9ygHa0Q9XLvu4xycmbXh0xA4cPGjdPb1R+m616IWZFIwyAFTTCtgjFPAoFK1Rq1t/f78dHjtiG47ZZLONGjiXCymDAwO2WG9Yc3HZ+ru6bXpy2rq6um1sfMLWr1/v5uup2Rnr6e39fyu7kh1Jrip6coiMjIicauyqbjUY261eAB/EBssC5B0LZBlLIC9ACDEtELBghZARH8Caj0DCYLPAlifc7qrKzMoxcgx07ns38uZzVtMUQunOId503z3nDu8+WQeSDDnrS/n37UmZzDKJyh25IrBy/bu9Hj765GN5pVypLIkVWwCz6RQPLu8jn89FbqkMuTahZWVBQ0M2VudYnYJqgVaWYdAfgpflZFkL9WodlaKK+WwmczEajdBqpY7QFVvM8xnu3TvHf548QYXEL25iu1zh4uQM/atrZDzlwItmuP71KobjETrdrhgny3mOVpLKfPMEAwEl1J9WR1qrS3WQyhBfCehKQvdIjylWYvWZ6j83t1r74+6krmcZPFJ/oBHtH5nzxWAka4nrrPUR3LZyu8scl5Njvy5Zf+9P15R7Tv8saMpcyKbi0cFd6dlwLlUv6jPsftJKcXJhnKnDbueXe9mekFHCo+QivBwoJFb2rpDQc+E8ma7vFl9sX1RuQ2NN8YPhQrXeVdfrmNW7YHVOmEcgORBm7M8N6HZRdNB8DYEmBHTLtu2g9XkrHj0wgK4Trp+rS0bbtEDlFLKLBdpn2zY1HvgFYfLX3xWegRp5laNgWn5WJ5UKSsrU+vZKa1GTP4yVafuii6NgbRdWGHKxkdu+lEGqMuAztO/KTK3lr/OjwqDP3xNYk319iLSxfdnQ3mIRkuSLBCmD1j7Y3aoCKxO/cjEyLSohn/njfGyTILEkaavXBCQIFnJlJz0kzK5erOQKQwmD+HP9SgDYr5ubGzTihgA6Nx//COgkE3EUYTYeYz6f4eLyUj5zLiwXOx6PR0jTxFnwDLXUa+7+cibCscKUeA4YgmnsFUKJWN+dAL9e+YRMFxYSi3fvIh8gqsd774WE18bGVAaVdW/WK3S6KTYbd6NTLmVe61KsKGrGUpaz1W7vrrn0ysMlkvGWwgqGo4FY6c1ahHaasbg2WH1xvlwgbqXoj26xrhRiPdM9G1VqaNbqaLEgxpbKqIbh7S2aSVPWZDKfYS3rszsSyX5LPW7viZHl9SQmbtCC3sh5cLZ7PeiXMqUeNPGINBqYTaZEfyzyXC7FEOJqvAChjmG7qlAPA3qByWRUelqyJEOtUscyJ4GolMleeT5HyvFJXbEN4riB4+MjfH5zjXqaCqnb5ks0q3VMb0fIEgfot9Mx0l4HRa2KRtKUW8O2qzWK9QarWS65C1wni2aWPKvBY3WP6A8jQywscxegHyLiofyR3CnIhqDG98NjYXv7WEqnugJJojfkfw4chYj4LHV7BK1cIzVcDpwSsm2ocXII1OW5UgtgV0f+kP4Pwbwcr7ltLcQZ254CeuhFVjKh5XNLvRYUWtN1CD2vlmyE7YdEXscVklf2U8NuYS6aDaVYnFUPH9sIc1RKQL+LYVihCjsjTM2AOp9hO64gcxAM/JvMUbSAboFHhdcSCCu8BCQBIFOL2X6uAGUne3/iK6j4uOuzAF2UCUFXr5nUc69e8O31jap4dByWLVrXkvRNXK3u+k6dR7tImtCm86AM0QqrEgFdC43Dl5vyQFlD/T3nj6Vj7eUk1u3LZ1Ohhptxt6mZteoqLkm2tSE10r6ESZwrluAcNSIBK97hTuVPQK9tgZggS08DEyx5PlbW1LlGabHyPQJ7u+WsVYl9+SpPdFnT3iZJIBsfT8dCDrrdrgC9i6+zYlUNLMQi95dLZrvzBKxp2dZdGEA3oYZ8aJ2Ss0jyFY9n+gsUdvPB6xPd9ZWhrOpaa7zL7g2VS679Ip8gTZtopokkKDV81br+YIC4mYiVyclwl0C49C15tr+H+fj8WL6zzheoFcBiNpf5Pj47xZLwVaugqFYQJ02sFkt00gzr+QKTmwFqFRZxcu54FudopqmA+WyRI2u3xMoeDIcupGQAXeTd8zap8+gBXcIG9LrRhe/rfNPDQsuc8kHLloVWaVGLxT6fy5pbD1sIYjapKVSKBNJGo47xeIxGxHyIBiajKZbzJZI4kf9TDhaL3B8PWmE6nyDLCOLAcDJGIp87MK+sNqA0sX8xPUOTMcaLOZIgyCtVAAALW0lEQVRuG5PZVNY4acRCSrJGUwgirXhn+e9MVKvDtP+qw1TP6vctoKtcqewc0oWljKpBcnc+mDyOz7rrz2WJuz0qbRlAl3aoH6SSnA9Tm7a0oI21Dg+1ox6C0KCSeSCYuRvFy/wPO3Z+R6uqqV7fe2XIKdpdv21/q+O2OUdqrJR9IeEhITIhM2uFsy170kf3ra4B27DPtPhoAd3Oi8qByrKEvbwXQ59l/60GgQK65qlYT6rqHplTutwtmGvjVnBCQLVMRVxnvg62CpBOpoKTfaZtXBaHwuSvf1QwUhari2fb18+cdeUrmZnLPvQ32sc7pVk++N+AXsawPaBL+8pO/09At+NQQF+uFnuAzl4p67IJIVaQ7XpZxh8+P1zDkEUqoJfjMeECFTi7obTdndJ1lqIclWEJTxOOoauOc8eqaxpXpdV80+/Le+LWpgVAt6G3/NhfggLBxYU+qpjNZzg5PS0TQSbjsVgPl5eXYoVPbm9FofK5veMjLJcLiRu3221xmfNIG13szAamApYNLK7EjTt/zsIXBHlfC51j1Jg4PQW01BzxckRj32PEDGEnYXftF2uhW++VsOyCngRC4gbL5QrTyVRUKmNsg8EAZ2fnKDaMkLmzifSCyB6jAhQvA7AsmGVbQTtJ0UlbEoYgCJ+cn2E4m2BdBUazqYAz3ckPL+8jQhXb+QLtrI3heILu0ZEkZ9Jao2U/nk2RZKl4KOitEG8NQT2w0GldbZcL0NNAhFysV0hambxyX5OIXVxcYDwaYb1YIo2bQjiyZiJeltvRCL2zEyERVkla/WEJZgj2nJRmsyFkr5W1ENUirPIVmlGCZhQLORoOBqCFTi9P3Iyw2iyRZqm43et8r9XGzU0f3STDmlb3aiOALZ6lzRqdsxO0j3q4GjDWuZGwxnwyRbuZStlWkj57n7Ul8lwr1R/WM6d60u1XWuzO86Sk3I7TEnadi90+d3lA+ncINJ8H0Mtyc56klc/zpVv1KtS9AjT+S0K+zZ8lNqrLQn2lX5ecDw/oGuKzBhG/p/rnEEByn/O2NSH/3qizz1EjiWugJ1fsHEppWn/KxXpBLUbZ/iigW5m0Mf5wHhT/QuNK+6gG096pq0D/cwyKZeppsJa7GiKlQXH59Rclhm4n3U6eKnbrCrGAzs6EgG6F2gqUtWR08Nz4tNBFaRilavtgWU35O28BSnzuGYAeCvS+wEnG0C7+spO00mpVBU4L3V7rKptPC8+Y+bPzpPOqrO8uQGesWBeOr7rAeqb0rg2h79vnhxa6VQ6HAJ2KXgujWIVySDi1vZ2lVEXVl1aUmsia3e6zR0VOaNXy6AqPJPL9bSGuX4I6gSlnAppkKrmNKTLinZgkeqJE/QUUtDyTNPF1jAtcX13hpRdekKQSxurTVoZ6HKE/HIgngLHdTqcNXoDR8LFzcRVTYUsyXYGtJO3s5I9jFFJBwCVgsNa9JxlagGWnkBk2cGbLvuW0O5Mext0sMyegz3N6FOoSj6W3Q9Z+WyCfzp11VDhrWEIa5pVtsn9R0pCjO7TQ+fl8OhPy0ep1UYkj1JIYs9VCYsCj4S3un55j0h9KqCOf55guV0hpjddrWDHrdrV0QJc0JdeB4xci4o+Y+cFKH6vbAp1GjDVBnZZ2BZivlvLKf8vVvkWBtJmg22qLu5oubb52shbiNMF8u8ay2BElm3ug8mgBax/UC2yKtYz57PQMm9UGlU0FzaiJ66fXnCBcklCMR2h1WgLmRcWRs9vREMfnZyiiCE8/v8LF0QkaRUVAnV4cxsuTdgtPBzeoJzEqUV3CH1GthsntSPIQSBCpF7R0pwKYNTo4Bq0PYA0VHadmudv9FhIX1Zth+JFyy+Iwui+tHg/3+h7q+n+4GLTbd25d9+/JEgvaX16jyYBlW/4nmrgcAu6h/WD1mOwhD+ian2GBTvuvVqvdY2VbTOfwBxd1zkJioL9TwLY5SDJslwBz57E9ft/KZGgoWhnVPtu50JBoqKM1l0qSiiVhdxdiVTnhZ2rclWE6r5vsOCyuVgjooUBYhmLdXIc6rG4HG3u1DDsUrJDBWQvdgmEoxKErRpTxc7jcQ0Khgu368XyALs8QT4JT/JpVq4Cu++GuTaSLqWNQVsXNIAlFzwB0ywBVaK1w63+rYOkclowtOI5hN7Ykr0X1L2ZYm4t6VKCsTCgxIRmq1uri7qaFrnIkMXUy7wJIkwT5bC7JWASURy+9hPHtSABzmS/QabfdfcSmGI/MY3mFbiEJXbQUCWD8726vK1bzlx4+xCcffiiJbwSlf3/wPi4eXLrM52oFSZZgMhk7C52AzrgwrXM5quKAmIDO87iWSGmhFcZ3CWjPcrkXRC/zd0je7yJ0BPQtnIVNC3OZL7FervD0syd49OLLGA1uxdIs3ZJadVzCmyysUaDRamK9XSOfzsQCZvun52f44OOPcHr/Au9/+jHW2KJ3fCzWe7eZ4frTz/DVR49xfX2D0wcP8M577wpRonKndU3rnmvKi1u0LKyuqewbtk2StilQzReIKhU0Wxl6pyd451/vontyjKSduUTI8VjwglXnCeYvPvwyxoOhhAcY0NgmEfKtO+6ma2CVoLofLUDsAI8WGgR822kLt/0hokqEuB5j2B/i8aPHInOLZY7ze+f453v/QO+4y7N+4ug/v3+JfLtFvz9AVmsAixX6nz3F45cf4er6ClmnjZPLe/jbO39HI0sE0CUXo1oTeW5nmUse9PdZa//VqlYQCQsWcSwcFxU5Zdden2rJi5Urqzd343eAboHcgqYlEHcBOgm5JMDJuu4AXfa4XGCimf3iz9yF1XwoL3S5W3AJ2/xCPykXJNOs924SrQ8ZRft62xNohncY8qjsh7ysVU0vns4X+6Yu6xJ0mZi5lxezHzrR2wPVULKArvNr9bLtp8UwGy5V41VfbRK06nF+n94JxQrrQbAxdMXdUsdcfO0rz8xy13R7K2iq0HVAoQvgLhANGZpTqCgt9EOAroAWumIU0D2xLMEkbMNuhJBFPo/LvWRgHtAt2FBRiUvtwF3CKrxhUpQyM+0/FYuNofN31uUesnIL4Lomz7LQDxGy8nc+KU4tUr4fslHtizJC9rt8JvMPPMEpAd8fVREXd7UmYE7X7GnvCCfdI/zyZz/HSe8ITcQ+OXbnMmT73N72b4kV6uAVgUA/H+Cbr7wi2fJJmuJPb7+Nk7gniU4z5Hj129/CeDYRVymTu/goWr/qcq+RJLA6llwYQc9QDeuNS9rjnzJlegJkLvjbaFepUF3xO3JDpefYtZU7K2f22JWMz8c0Zf2xRZLFGE1GqKEqoHx+dIJO1sYff/sH1OVdjTNq9S0X6ZQ62thijgUi8IINl1y0xFKysl997TsClMf372E0nYi1zAztrB7jOGvj97/5HZpRivevPsWbP/yBu+CCc3w7ROeohydPPxcSy3k+ZKHLPeybAn/9819ASJgiFxf/d1//Hm5nE3HzU9kymZHJcFncxEmnh1//4lc4bnTE7T8u5vjGa69itmXGvwMmOc7pL8tRd7UlkzqHTonSwtxKnkcryTAZjtFr95BGCc6OT/HG62/gvHUmc8K5evOt72OxXkiexWqzwrZawXS1kkx/AnovydCqx/jJWz/GBhtEiNHfjPCjn/4E00UuuQUkCCdHRxje9NHrdCSpj6CsfQ37z/1PULFuVQvorsrhfv5JCAo7AN9lVDs9wNLUDoBCIhkaXyG4yu8lBs1jrx4Qg6tEqdfoUVOXuwV01Xl6udUhUCx1Z7A/SmD3sl2eoNDjhIbc31VpUPaY8A16aZxHzVrzilEM7amHhN1Q97voVc6fz4uxnjSLGQT00MNiP7d73865fkcT3Syg63qpvHOMSgJVvvl9/W1IDGxfw+f/F/c/ZmYRNV1kAAAAAElFTkSuQmC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Rectangle 4"/>
          <p:cNvSpPr/>
          <p:nvPr/>
        </p:nvSpPr>
        <p:spPr>
          <a:xfrm>
            <a:off x="2286000" y="1002090"/>
            <a:ext cx="4572000" cy="923330"/>
          </a:xfrm>
          <a:prstGeom prst="rect">
            <a:avLst/>
          </a:prstGeom>
        </p:spPr>
        <p:txBody>
          <a:bodyPr>
            <a:spAutoFit/>
          </a:bodyPr>
          <a:lstStyle/>
          <a:p>
            <a:r>
              <a:rPr lang="vi-VN" dirty="0"/>
              <a:t/>
            </a:r>
            <a:br>
              <a:rPr lang="vi-VN" dirty="0"/>
            </a:br>
            <a:r>
              <a:rPr lang="vi-VN" dirty="0"/>
              <a:t/>
            </a:r>
            <a:br>
              <a:rPr lang="vi-VN" dirty="0"/>
            </a:br>
            <a:endParaRPr lang="en-US" dirty="0"/>
          </a:p>
        </p:txBody>
      </p:sp>
      <p:sp>
        <p:nvSpPr>
          <p:cNvPr id="6" name="Rectangle 5"/>
          <p:cNvSpPr/>
          <p:nvPr/>
        </p:nvSpPr>
        <p:spPr>
          <a:xfrm>
            <a:off x="123444" y="160338"/>
            <a:ext cx="6886956" cy="2185214"/>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vi-VN" sz="2800" b="1" dirty="0"/>
              <a:t>Câu 2: Chơi trò chơi </a:t>
            </a:r>
            <a:r>
              <a:rPr lang="vi-VN" sz="2800" b="1" i="1" dirty="0"/>
              <a:t>Họa sĩ </a:t>
            </a:r>
            <a:r>
              <a:rPr lang="vi-VN" sz="2800" b="1" i="1" dirty="0" smtClean="0"/>
              <a:t>nhí</a:t>
            </a:r>
            <a:r>
              <a:rPr lang="en-US" sz="2800" dirty="0" smtClean="0"/>
              <a:t>:</a:t>
            </a:r>
          </a:p>
          <a:p>
            <a:r>
              <a:rPr lang="vi-VN" sz="2800" dirty="0" smtClean="0"/>
              <a:t>a</a:t>
            </a:r>
            <a:r>
              <a:rPr lang="vi-VN" sz="2800" dirty="0"/>
              <a:t>. Vẽ một đồ vật hoặc một con vật được nhắc đến trong bài </a:t>
            </a:r>
            <a:r>
              <a:rPr lang="vi-VN" sz="2800" i="1" dirty="0"/>
              <a:t>Làm việc thật là vui.</a:t>
            </a:r>
            <a:endParaRPr lang="vi-VN" sz="2800" dirty="0"/>
          </a:p>
          <a:p>
            <a:r>
              <a:rPr lang="vi-VN" sz="2800" dirty="0"/>
              <a:t>b. Đặt tên cho bức vẽ</a:t>
            </a:r>
          </a:p>
          <a:p>
            <a:endParaRPr lang="vi-VN" sz="2400" dirty="0">
              <a:solidFill>
                <a:srgbClr val="C00000"/>
              </a:solidFill>
            </a:endParaRPr>
          </a:p>
        </p:txBody>
      </p:sp>
      <p:sp>
        <p:nvSpPr>
          <p:cNvPr id="7" name="TextBox 6">
            <a:extLst>
              <a:ext uri="{FF2B5EF4-FFF2-40B4-BE49-F238E27FC236}">
                <a16:creationId xmlns:a16="http://schemas.microsoft.com/office/drawing/2014/main" xmlns="" id="{4DBAF39C-AFD5-4F84-8C11-BD1D7DFCDE7F}"/>
              </a:ext>
            </a:extLst>
          </p:cNvPr>
          <p:cNvSpPr txBox="1"/>
          <p:nvPr/>
        </p:nvSpPr>
        <p:spPr>
          <a:xfrm>
            <a:off x="86106" y="2571750"/>
            <a:ext cx="8971788" cy="2308324"/>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smtClean="0">
                <a:solidFill>
                  <a:srgbClr val="FF0000"/>
                </a:solidFill>
              </a:rPr>
              <a:t>GV: </a:t>
            </a:r>
            <a:r>
              <a:rPr lang="vi-VN" sz="2800" smtClean="0">
                <a:solidFill>
                  <a:srgbClr val="FF0000"/>
                </a:solidFill>
              </a:rPr>
              <a:t>Có </a:t>
            </a:r>
            <a:r>
              <a:rPr lang="vi-VN" sz="2800" dirty="0">
                <a:solidFill>
                  <a:srgbClr val="FF0000"/>
                </a:solidFill>
              </a:rPr>
              <a:t>thể lựa chọn vẽ về đồ vật (đồng hồ), con vật (gà trống, tu tú, chim sâu) kèm theo hành động tương ứng của </a:t>
            </a:r>
            <a:r>
              <a:rPr lang="vi-VN" sz="2800" dirty="0" smtClean="0">
                <a:solidFill>
                  <a:srgbClr val="FF0000"/>
                </a:solidFill>
              </a:rPr>
              <a:t>chúng</a:t>
            </a:r>
            <a:r>
              <a:rPr lang="en-US" sz="2800" dirty="0" smtClean="0">
                <a:solidFill>
                  <a:srgbClr val="FF0000"/>
                </a:solidFill>
              </a:rPr>
              <a:t> </a:t>
            </a:r>
            <a:r>
              <a:rPr lang="en-US" sz="3200" dirty="0" err="1" smtClean="0">
                <a:solidFill>
                  <a:srgbClr val="FF0000"/>
                </a:solidFill>
              </a:rPr>
              <a:t>và</a:t>
            </a:r>
            <a:r>
              <a:rPr lang="en-US" sz="3200" dirty="0" smtClean="0">
                <a:solidFill>
                  <a:srgbClr val="FF0000"/>
                </a:solidFill>
              </a:rPr>
              <a:t> </a:t>
            </a:r>
            <a:r>
              <a:rPr lang="en-US" sz="3200" dirty="0" err="1" smtClean="0">
                <a:solidFill>
                  <a:srgbClr val="FF0000"/>
                </a:solidFill>
              </a:rPr>
              <a:t>đặt</a:t>
            </a:r>
            <a:r>
              <a:rPr lang="en-US" sz="3200" dirty="0" smtClean="0">
                <a:solidFill>
                  <a:srgbClr val="FF0000"/>
                </a:solidFill>
              </a:rPr>
              <a:t> </a:t>
            </a:r>
            <a:r>
              <a:rPr lang="en-US" sz="3200" dirty="0" err="1" smtClean="0">
                <a:solidFill>
                  <a:srgbClr val="FF0000"/>
                </a:solidFill>
              </a:rPr>
              <a:t>tên</a:t>
            </a:r>
            <a:r>
              <a:rPr lang="en-US" sz="3200" dirty="0" smtClean="0">
                <a:solidFill>
                  <a:srgbClr val="FF0000"/>
                </a:solidFill>
              </a:rPr>
              <a:t> </a:t>
            </a:r>
            <a:r>
              <a:rPr lang="en-US" sz="3200" dirty="0" err="1" smtClean="0">
                <a:solidFill>
                  <a:srgbClr val="FF0000"/>
                </a:solidFill>
              </a:rPr>
              <a:t>cho</a:t>
            </a:r>
            <a:r>
              <a:rPr lang="en-US" sz="3200" dirty="0" smtClean="0">
                <a:solidFill>
                  <a:srgbClr val="FF0000"/>
                </a:solidFill>
              </a:rPr>
              <a:t> </a:t>
            </a:r>
            <a:r>
              <a:rPr lang="en-US" sz="3200" dirty="0" err="1" smtClean="0">
                <a:solidFill>
                  <a:srgbClr val="FF0000"/>
                </a:solidFill>
              </a:rPr>
              <a:t>bức</a:t>
            </a:r>
            <a:r>
              <a:rPr lang="en-US" sz="3200" dirty="0" smtClean="0">
                <a:solidFill>
                  <a:srgbClr val="FF0000"/>
                </a:solidFill>
              </a:rPr>
              <a:t> </a:t>
            </a:r>
            <a:r>
              <a:rPr lang="en-US" sz="3200" dirty="0" err="1" smtClean="0">
                <a:solidFill>
                  <a:srgbClr val="FF0000"/>
                </a:solidFill>
              </a:rPr>
              <a:t>vẽ</a:t>
            </a:r>
            <a:r>
              <a:rPr lang="vi-VN" sz="3200" dirty="0" smtClean="0">
                <a:solidFill>
                  <a:srgbClr val="FF0000"/>
                </a:solidFill>
              </a:rPr>
              <a:t>.</a:t>
            </a:r>
            <a:endParaRPr lang="vi-VN" sz="3200" dirty="0">
              <a:solidFill>
                <a:srgbClr val="FF0000"/>
              </a:solidFill>
            </a:endParaRPr>
          </a:p>
          <a:p>
            <a:r>
              <a:rPr lang="vi-VN" sz="2800" dirty="0">
                <a:solidFill>
                  <a:srgbClr val="FF0000"/>
                </a:solidFill>
              </a:rPr>
              <a:t/>
            </a:r>
            <a:br>
              <a:rPr lang="vi-VN" sz="2800" dirty="0">
                <a:solidFill>
                  <a:srgbClr val="FF0000"/>
                </a:solidFill>
              </a:rPr>
            </a:br>
            <a:endParaRPr lang="vi-VN" sz="2800" dirty="0">
              <a:solidFill>
                <a:srgbClr val="FF0000"/>
              </a:solidFill>
            </a:endParaRPr>
          </a:p>
        </p:txBody>
      </p:sp>
      <p:sp>
        <p:nvSpPr>
          <p:cNvPr id="8" name="Cloud 7">
            <a:extLst>
              <a:ext uri="{FF2B5EF4-FFF2-40B4-BE49-F238E27FC236}">
                <a16:creationId xmlns:a16="http://schemas.microsoft.com/office/drawing/2014/main" xmlns="" id="{892F527C-0EB3-4C9C-97F7-E318CAB1AF79}"/>
              </a:ext>
            </a:extLst>
          </p:cNvPr>
          <p:cNvSpPr/>
          <p:nvPr/>
        </p:nvSpPr>
        <p:spPr>
          <a:xfrm>
            <a:off x="6960869" y="-126937"/>
            <a:ext cx="2183131" cy="1708087"/>
          </a:xfrm>
          <a:prstGeom prst="cloud">
            <a:avLst/>
          </a:prstGeom>
        </p:spPr>
        <p:style>
          <a:lnRef idx="2">
            <a:schemeClr val="accent2"/>
          </a:lnRef>
          <a:fillRef idx="1">
            <a:schemeClr val="lt1"/>
          </a:fillRef>
          <a:effectRef idx="0">
            <a:schemeClr val="accent2"/>
          </a:effectRef>
          <a:fontRef idx="minor">
            <a:schemeClr val="dk1"/>
          </a:fontRef>
        </p:style>
        <p:txBody>
          <a:bodyPr lIns="68580" tIns="34290" rIns="68580" bIns="34290" rtlCol="0" anchor="ctr"/>
          <a:lstStyle/>
          <a:p>
            <a:pPr algn="ctr"/>
            <a:r>
              <a:rPr lang="en-US" sz="2800" b="1" dirty="0" err="1" smtClean="0">
                <a:solidFill>
                  <a:srgbClr val="FF0000"/>
                </a:solidFill>
                <a:latin typeface="+mj-lt"/>
                <a:cs typeface="Times New Roman" pitchFamily="18" charset="0"/>
              </a:rPr>
              <a:t>Cá</a:t>
            </a:r>
            <a:r>
              <a:rPr lang="en-US" sz="2800" b="1" dirty="0" smtClean="0">
                <a:solidFill>
                  <a:srgbClr val="FF0000"/>
                </a:solidFill>
                <a:latin typeface="+mj-lt"/>
                <a:cs typeface="Times New Roman" pitchFamily="18" charset="0"/>
              </a:rPr>
              <a:t> </a:t>
            </a:r>
            <a:r>
              <a:rPr lang="en-US" sz="2800" b="1" dirty="0" err="1" smtClean="0">
                <a:solidFill>
                  <a:srgbClr val="FF0000"/>
                </a:solidFill>
                <a:latin typeface="+mj-lt"/>
                <a:cs typeface="Times New Roman" pitchFamily="18" charset="0"/>
              </a:rPr>
              <a:t>nhân</a:t>
            </a:r>
            <a:endParaRPr lang="en-US" sz="2800" b="1" dirty="0" smtClean="0">
              <a:solidFill>
                <a:srgbClr val="FF0000"/>
              </a:solidFill>
              <a:latin typeface="+mj-lt"/>
              <a:cs typeface="Times New Roman" pitchFamily="18" charset="0"/>
            </a:endParaRPr>
          </a:p>
          <a:p>
            <a:pPr algn="ctr"/>
            <a:r>
              <a:rPr lang="en-US" sz="2800" b="1" dirty="0" err="1" smtClean="0">
                <a:solidFill>
                  <a:srgbClr val="FF0000"/>
                </a:solidFill>
                <a:latin typeface="+mj-lt"/>
                <a:cs typeface="Times New Roman" pitchFamily="18" charset="0"/>
              </a:rPr>
              <a:t>Làm</a:t>
            </a:r>
            <a:r>
              <a:rPr lang="en-US" sz="2800" b="1" dirty="0" smtClean="0">
                <a:solidFill>
                  <a:srgbClr val="FF0000"/>
                </a:solidFill>
                <a:latin typeface="+mj-lt"/>
                <a:cs typeface="Times New Roman" pitchFamily="18" charset="0"/>
              </a:rPr>
              <a:t> VBT</a:t>
            </a:r>
            <a:endParaRPr lang="en-US" sz="2800" b="1" dirty="0">
              <a:solidFill>
                <a:srgbClr val="FF0000"/>
              </a:solidFill>
              <a:latin typeface="+mj-lt"/>
              <a:cs typeface="Times New Roman" pitchFamily="18" charset="0"/>
            </a:endParaRPr>
          </a:p>
        </p:txBody>
      </p:sp>
    </p:spTree>
    <p:extLst>
      <p:ext uri="{BB962C8B-B14F-4D97-AF65-F5344CB8AC3E}">
        <p14:creationId xmlns:p14="http://schemas.microsoft.com/office/powerpoint/2010/main" val="2420902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590550"/>
            <a:ext cx="6705600" cy="3810000"/>
          </a:xfrm>
        </p:spPr>
        <p:txBody>
          <a:bodyPr>
            <a:noAutofit/>
          </a:bodyPr>
          <a:lstStyle/>
          <a:p>
            <a:pPr algn="l"/>
            <a:r>
              <a:rPr lang="en-US" sz="3600" dirty="0" smtClean="0"/>
              <a:t/>
            </a:r>
            <a:br>
              <a:rPr lang="en-US" sz="3600" dirty="0" smtClean="0"/>
            </a:br>
            <a:r>
              <a:rPr lang="en-US" sz="3200" dirty="0"/>
              <a:t/>
            </a:r>
            <a:br>
              <a:rPr lang="en-US" sz="3200" dirty="0"/>
            </a:br>
            <a:r>
              <a:rPr lang="vi-VN" sz="3200" dirty="0" smtClean="0"/>
              <a:t>  </a:t>
            </a:r>
            <a:r>
              <a:rPr lang="en-US" sz="3600" dirty="0" smtClean="0"/>
              <a:t/>
            </a:r>
            <a:br>
              <a:rPr lang="en-US" sz="3600" dirty="0" smtClean="0"/>
            </a:br>
            <a:r>
              <a:rPr lang="en-US" sz="3600" dirty="0" smtClean="0"/>
              <a:t/>
            </a:r>
            <a:br>
              <a:rPr lang="en-US" sz="3600" dirty="0" smtClean="0"/>
            </a:br>
            <a:r>
              <a:rPr lang="en-US" sz="3600" dirty="0"/>
              <a:t> </a:t>
            </a:r>
            <a:r>
              <a:rPr lang="en-US" sz="3600" dirty="0" smtClean="0"/>
              <a:t>                                                          </a:t>
            </a:r>
            <a:endParaRPr lang="en-US" sz="3600" dirty="0"/>
          </a:p>
        </p:txBody>
      </p:sp>
      <p:sp>
        <p:nvSpPr>
          <p:cNvPr id="2" name="AutoShape 2" descr="data:image/png;base64,iVBORw0KGgoAAAANSUhEUgAAAfQAAAF3CAYAAABT8rn8AAAAAXNSR0IArs4c6QAAIABJREFUeF6kvXm0rVdxH1hnPne+b36aBwQIjG1C2k7HK+14Oe6OMUYgNE9PehqZjAkrdvyH0+lOPJvYJhgJCSGhecAIMdlx0s5a3Wu5OytxSByHOAZjkEDT0xvufM+5Z+r1q71/3/mdut+5IvF9660zfd+3965dVb+q2rVrV1oH50ZmZqORv/gr//NzpVLx36rVquE9//uX8sfr+IqfhsNhcT3u3+sZZfdr39gUrsNz0OP+YMdG/s68HX2N/dNxpeea1erNeFnxnDhm9p03jCpmtVrFRpXRBF1wHfuh9Ir3xz5zXEqner1u+I/f0H/81mw2/TNoO7CRNRoN/4/fe72e9ft9v65Wq9lgMPDvcA+e0+12i9/0PfvszxwMCprgmfgO/3VM/K5mFb+e93C8vK+gVeYvjhF9w3R1eh2r1hJP8R688jp+z+eSNuQLbTfylvYlzn3ilYqNhulV50n5iGPDd5wHjB1t4XOUmzin08ZE+jkfZ9rwXo4Rr5g7lSde62MF3arDgv+VNuAB9B3zPk1GK1ax3s7QqpbkWttV2nGsmLM0b4lew9HQ/0P+VG/slrMxD5GPCrpVkl7RvpM2eMV1rVbL+RufwbMYF/rRaDT9O5Av8gyu4f3KW/xe+VB5PPY9ygjlLj079Q+sVKYX+SyMDf3HNTs7O/4fn2dmZqy73fHxYL7wH/eQznhF+5x/yiauZ3t8r7pReZA8qzxU6NTMd9U89zoG5etdCpI4Yeb9cwLkv0jL2L/4LIwZf5wrvpJ2oFPZs52PRkn3jVsfP72s/7u+G5lVMH/5CaSv8hL6F2lX0NoqVqvUrQIgCBjKa7a3t11PUG5UHwA3RpUh1E+Bi/lBSd8OR9aA7veHZ8ASOqPn4KXhaEy/SmP/zASga8dUget7TnycnDJAjeCmSpcTGZWgfi6bmELZCKAr0csUYBQ4KnSrJAU1rQ8KJJHhHdAbUIaJEhEUqDRi2zomTHbBIFlRKqAnxdXwCcck4zOUND73BwPr7HT9dzwHv4MBFXDwnoBOBUEF3el0JpQp+qWKEP3CPVSwOo4C0CtVG4kRoEDAfigTT/BUxWwwGhSAroJNGlDg8VuZMUiFFenPzxh7BMzxONB3v3Ji/iMvsA8qlFTSECh9fpQZKiYathyD0pTXKH3Zliq4OEYohHqjYoNhMsDIb6SjGtOlsgxjrA+llgC6zCCK/VbZdyDnP3EElL8JphEo2R+YA2XyoXQjLWicjvk7KfshNNqU8etcqmFK/qJRpgaJ3kODSmkzHksysJO2HeuAKM/kXRpo4Bm8h6ECbaxArePANbiW9FH5LuiXDe3Is+xD5AF+73M0GiUjVZyhSAfeX8Y/GLUDj+hPlXWld0Gg8IYGrc639sGfL2DJZxLQnf57OKPEH31GIa8js36vB3O2cCjoIJA/MP/T/mAIVK1mlgF9grb5A/lH5avQs9B9dViDY+zIg006ZTiyWnYOHbUzHWjAANCd/0dW6O1Kdak5mgaGuJjCpBOqAEjiTHsGAUsVgd6v3mCZQcBBRCXhisIH09/TQ1eFpJ5Ammh4Gbu9szLwj8rOma5iVm/WJtqP90b6RYGhB6V01GeAPqAhGR+vhYc+Glp3Z2fid9KTnj3GD6UQPXT11jk2BXQypwpcZEo8u44oQH/sDemz8DzeHy1vn2tYqDayai15aCp0nKtIl6hYQF9VoFH4KJDkLeUBfNfvAQwnPQwVTDyfRoGOjYYWjCLttxqA/J5jV8CNRo6OQa9DmzFKQJr2h31rNGHYJSMOf0o3NRT424TRCf4fVAoPQ2WUdFZaKCgn+RtZpZpe9bcy8NZ50T70szFSZhSp7FORgxbja1PUhB46x+5KLhuZ5UCc9JpeH/tHfuTclfffcmQsRbB0DGwX/WOf8R1BGdeiD/VqbVd0Q/UgPUR8xzFxrvldnCvVxerN6xgioCuvktbkUZWdCf0G+UFUQQyCqK9VPpWXIl9xzlQ/Rp7gNQWtsxFJQI86Rp8Z207jz4CeI8+8XuVIHYpIPzeERwlHIn/ws9KSkRf8huf2ejsJ0KsZ0J146WkE9EIveOeSnPF3vGu32zYYJkfM57q23HLonxD07Cnie05IBFt+joAegV0tpMh4SsAyMKdiiyBYEA+gUPW4iX817Rk6QarQrQIB8xtLlwWm0UXHjglhyL2sDxy/0leNEwBtmQJkGwATDfXie352bzqDpvYJ7+m14xqG+OihuyLJ4feo2CL4qMeutKOwIyTEa0hnV/ZZ2CKfTArpKPW/NvYO+TvaUt6LgE/eiBa80hb90QgI56dQ8pZC2h56Dx6m8jWuwRi1D4yU0GBwQStZmorArUZBBAHlX77HPKIN/KcxR5DY6e9YDR76IIVrlc9VgUXZZh983ALoZQqUHixBieP0/sE58obG3oN/Eo8pKtIJOUCEJvNwmfdMGrBtNTiSQuy7QtvLQ6cxzH6p4YM51DHz+eRzAqYqZfJduibJ4nCYlGnZ8g/mD2FpN36zYc5rEer2NqHCQti6rF8K6EqLQumXLDmO53rchs6P90GWWtUDjnpJ23QZN0vG7gScpQ9sI8pf5DGVnzIw51IFnzkhTwHQI9/hswKytk1AZ7SE9Of4OdY9edkN4hSyj7hHkoD+XE6hE4BrMe7uThcQpCsWRXi9AHVop7ykBMOF71O/KtaemXEdWvS7eWDWPfS9/pcBcVTU8Zqy3/d6zjRA1pCY8g0ZCiFvAOpe96uinGRwrMMnz5Df66sKCgV5QvBgNNnAJyX2LSrU6BnqhCuzKjBwTghsusaGe5xZS4SYgI1XKA8oFIbt8Z6MxXBemadCaxKMpx6Bhp3RV3joZcqYwskISRl/AQh6WO/PgK40JKCjfRodKswK+Cp0qoTwHgpfFQX5xOdxRCCfzB3R69GOr1PldXP2Ad8zb0EVWBznawG68maZfLwWoCNCBA89hgqVp3TME/2DQupDSewdoSgbgxs3VTgNiFRNArrSY9rcFOOG1zpKeRsRbNGGgjl0AWkOPu52dvL8pvkr89AR1lZlzXYiz/OaKKe8XiMDlA0AOv6Go+mAjucR0DXXxecrr4vqnFAGlBYKLuyPGhaqpyIPRYdC+cJD7dkjdH0qhpgaymVAmcadIzNTjDi/RiIXZc9RIznKrupl1afqobtXOql+S9e8d4F5NkOZI8HxM/eE15MOUZ4IqKPBbnNGMYIRPuY10UChkV6rjZdsXPcDi1w3Bb8/e+c5HJV0Gtbwfcl2PHeV2SOLRcg9gpZ2LDJNZLyomMhYmlSg1xCQFWCVGXltWcimEIBqxSoIWeR1uDKFqElBu8ZTqVqlmtawVahin5SxeJ1PsI1sMPRFyOIZgbcmknXUG1aDRxk50pnARWsTDEbPAmAYQ/pRIeE+MC29A74nUBBwKVikBRM5VCiVP6jk3eCSpDntD66hZ8lxqPcDqu3ASpWQuyoyXMvxcsw0avAbrf8IGhFgI6ArjWt5/vUafY82tE3OA2hB3oyKSvnptQB9msLlGOiNM3Sqyy8AknoLyWKTYKi8VbakNZaTiiEnh4ZN5F3OvX4/YRBUzXoeMi/z0dJdSktVjllgrNFKiW1lRiHBkHzHqBOeCSMLHnoC+NQWr2O/MXYCOueBc8lrIw9Fgyx6rHj2WI5TQijoz+dHXYLPzLOALqJBUhi6o6TAVa+Q3jRSIqC74s85D9OWnMgD5BvVjcqvjeo4yZHXlPEz51HD2k5niWzFiBN+J/9FsGYbqneiHuQ4VW9PyHLWLwroCtyqB/R9Mb40YNc/BHQmFZNX6eGX9d/Vfua9SDN+xvzQSFD9Cbrg+2Yz5YHw+XimRm4K2QOdB2lZZ/yfURdxyBfO3leE3JUZlQHKBJ3fqfdWdg8HRqYkWBLQnSElqSw+QyccvykgYDI8S3AKoKvSLTM44FpX642JNaAywYp9V3oMRgh1TldonETt94RRwLCRWLmqVAhoaJPMRSVEq0+VmRojoD2uxTqvAjpoDkUXw01USqQbw8oxDIXf+R2u0d/V88HzNEuYfdA57WIdqZp3LeTQkY4HbdG4QDtM+mMUQgErCrDSTAV9TN8U1ldhjILJKAcVOX5n1IJjjcqO/EGei/Qh/aJsKBCrXBXCLiH9hGBIyhyvwUZAY1RhmmLzMSEpdI81QF2DVcWalPnQsAYu0eJdqiIq6QkdA1Cq14qQodKDfKwh091ykxTaXoCuIVvQg542544Aq4Cs8xd5Y1IXUCb3TopTuaWR6rRH2D5TX2mr4+QcEnDIS6pH472qQ5WPlL84rma9kTzCkBhHnpkKplnrkZcZOYigXuaBK0+o/KqMRsCPfXewp8GQdSjb1j5oUtsu0MUcNBtWyct7+J3hcY1QKOBOGBTjdNoCZKPBo/MWjQJk2LsuF71H3qsBm7Kexe8jZL7l6yYA3ZdrZPfZ4jn7C24sA71oQUWJVau77H4FJwU3vzZbR1EBRiZSJaAeKO4fDLGGM16/nMbcsR/pmVWrNZoTcByVVmx7l1LzjWO7Q44cExWKth9pqIysYMbr9lpD920t2dCh5+DKNns9AG4FdL4noCMkTaaL6+V4XlqjnNy2RgZHln0EdO0DxsVM+nGYcsx8oBuiDOQLXK8KF9/jM2jIdgimXDaItHst/ow8WCa4+gw1crj8A0OIkSfmQJBGZQBGIVfA5XNdMQUPTX9T/tNnuxzUUria/KcGBtdpsTUqglJhIFjFGnVs+ynf5aFtRzB1cERkQNqPtCdfqXxH+vcGKamqTAYc9LLByPGQXomf0s6OuG1N+X/CgRDjmREjAhJpHvkhOhSTNEkeqKcTyJZeygf7T6NIo0xo17ck5fXRaNzxeYxwqYziWjXco/5UcKbuiHrL28uAAqNC/xSUyiKkei34i4aSzlGZjlMw5HjVA45yx3lUXNFnUO8R6Ni+Ghd8ZgRzfzaM89HQjUqOk04Dr9dlNaULDYoqdvkI0L6WHtAlJAD2hIHArb3InufW0D6WZrJXnj30cT+SUYhc+0KHHLjwyEgHG4EvZgkrs+I+7hNUgVTFhcb5zBgOTpKQgD0yJSdRPYSoYMCHI8O2iUmlGBVkBHl+ho3HNXRVNAQffMd9hAQXF8S8pxSAVqlhL/w4aYpr1VwjAcOrgEWmJiNN63MZYOJ5DNm0mi0PeZP+7LvOUxlgsB/sb0ET7k3Ne4MZcqYlTc8Yc5l2GSSw17C0XgPw4xgIgmxzgPsGaU83Fada12rdR1CIfKpKnAoP9+u2ETVM2CbCpZE/dL5IxyjMqnzYFwo2fuPzmVDHPmlCo66HlircELXRfvn1FSz5DCdyEDQawGdyPnQs3mdsusGyxmByu6LKwq42db3U0DY87BTy530KkjTwlEZ479GaWs3W1tenhptJMwIh96CPl4OSwYdQxTRAZbvT9IvzsShkjjd6wNr/8fVpzEyKw3vVHeTJvZ4P2XVPPXuJKoe4j3kuKs/Ki7pPu6zv0SFToxBeH4CD+ozGDKMIkFdG8xipYsSAOohbvpR/tY2yCJrqQAVfpQH1m4I65wq/4X2r2UxRy5DQqkaZYlvUvQD0LvZt5lyISHteHw1yXFeMMWyZ4zyVGSzKB8mgSnqC37sM0TmDsyn5Fwi3c5wFnlpaksRz2J/KvvMPTayhc1B8JXGiYFBApildfq/3RWABkGMNDjk5ZUqVilH7FJ+BpDSG3MuUPAkbf0vPrFhfkhpUkVEhQ6BUCeOaIrGh3/dta71BShzDPQXYexZuKuiihohajOhbGaBHmqmSpqJxQYD3iiUDKfpCBarMW6YsKEgM30f68H548rTAo8Ly9TPPI9gdyuT8M6mNCgCvEwrE8xjSFiJVgJx7zZJVHiEd1YNRpU3FurW1VQAGxkQF4zSpIwN1snBL5H9a1BOWtKC5RmDKAF33qavhUqbkyauqsGOWcAQm8J56a1H54HM08tTIRsg9ehVlcqQ8OVbYI6s1UpY3vqP8qOEQIzbUJ/x+B7sMgvwreOkuDzoXTC7DjZsbmxOAroYW+kTAi/Oq4BfnVsdPI7TMYEBhmVodiafjbYMR+DWkv0sXiSdG2kUej9umIsgorcp1XNKtoLfq9EL+q5N1Lngt2kk7CZIOU8eCz4L+ge5hlnfECJW3OC/st8oX26auoKySXzXCQUB3hy8/nPRVHctnRDD3z3CMivjWGBRVHvhecZD98+9y4xOGUlhGLW2b3ngEdBQ7o4GXHRIYXkWeUt6Pnjz4qg16KEYkgL583sERFY1OujJOFAb9HC3AaUylE1oQHOvCCNmJQMe2IuApOKachMHEGnwZGOo9k79XrddP+3dVUZIeuFYVCqMFBHisHzZb9WIfMO4rfsuVn0jTMoH9XgBd54EgVwAfjAgAYl7/UsVNEOZYFEyUSSkkeKYmwlGY5+fni0zVaBgAyNE4XhUkMFb1hrl2zms0BwDmGEKnZYCuxlMEFAKXKlwqCfYTYwOgq9GpXggyTAHoESTJL2U8qwo08pWCNAGLBgf5uLCkc0gtKiGOi6+x0pteD/5HhjuVihp+5AVGSAhIE4CP7RmSTVumECOQqbJEdKbZaqbQe/DQSQvyPz8TSAoZ8yzf6X8qf4wCsaYCBr6xsTGxhqj9w3tdQ9d5pZ6hh6TzqjoIS0aU3d20SAa5JiXyObrkwe8ioHv/auPCUmV6ijpHn6F8RkDUsWk/adBB5ih39H4JEgj94x46JSqfiIqQ3myrWAIcDG2ASoYSIVE8oJ6K+lU/R0BXPaCyQJmmoYHPzUYjLX3lB5YZbXxGpJ/3LYM68Ef5U6MGeGZcSqChkuaGmxUmqyWyPTXQIrCj417ljREG1pIQehbr5gi3q55NZqz1dnZkt87IKgi5E4iiFYcOqDIsE7vY4QjoVKBl9zqQN+p7htxp+Zcxuz8z7EMvm9Tp6gKlM+tOUJ0ABQ8qFPyugM7P8NDpoaghQCagcOlv0ZLVPiv9KBDKCLyWyoFJNTqHuI+ZlREQIi0gnGR6KD9eD0UGYV5YWCjC+RQq0iotOSRFEK1oZoviWla2Iz/RiMD6+cg99Okhd86/eqGkLdqksUBacSykNwEfdKPQ4loC7mCQAL2Mb6jI4+8KfLqLQ59PWrGPXH+nAtPf9fnRgON9nLcJ0K0A0FOVOCoZ0osKnImPqijZnoOZeFjaRsFfoYyxKkaE/D3kXgLonAfVKaoYnbY1REnqRQ6LAh77gusIMAy5c26x/zzdsztLvKz/SmfVJ9P1Q8pQV3pN8gkLJ00WlcHYmVzl1eCm/AGIAErwwFRPqhG+F6BzLsp0F+VFZU6NSs7PAFHGXFo66jeMgUWpGHJHW4XMDUcTldai0R3prTQnHeOSLr+Phi31G8ZT1GRoNNKSxF4TmH8jP+irLxlKJTrqMQV0RibUcKKcu+xVUP64vPQxaT/Rpl5bMeshQgxgx7IpKx7qrqu8tdH71E+RMH8uI8w7vcmQ+9HXn1sAuipNDo5JNerVKf3UAlIh5OSSYGWgRUBnVt40C2svwMMa9l77wKkQFRTZZ6yh1xutXYUwlDHB1GrZkqHxyjV038AWElVILyo0KnAFCYLQXuOLVp0qPa/BjP/ZolMPnVb47OzsRNIKwYyAhn4xLIVxMskLyhOgDg9d26RSwPgGSCjBtoy8h1itaAia13nOXhI9IYy1CJ2hCl6jWRpy5xxwDXwvQFcjR0PquCcCOseSaAVjZLxkU6bwqeTU0NI50X6VATruV+8o5hrEkC77EBWQypyC+iDsHSYflgE6+41nFaCYC9JEI5PX6vfRmET+SlJmY4OO9CD/x8IgEwZXHcK7u9Kc0hrzRBkGP5EfMIbBAJUK0z7cCCaF4hODpGx+VWeV0VhpvdvgSMoY4ydNaTjSoNYI467nj8zrOLD8K40x6gh6zcoTHJcaTHsBukbgFFBp4CG8q6FsPJ99xhjooUc94dfkULAm1UV9FWs1cGycL9aqV8dRaa7jpPPBZQj10KfpyWly423kGujK15G++E0xTnENuSOdXreo6U/5j1EBzk+BO8zZgPePPK6QHOcGitYHGAx9eZWGRsGHAFBfW5eQ+3lvvqgIuXNgBBpOritvOexABSN68CqMURnE39CfceHW6evo0bIrngsP3yvvlW8bIZhEMFdAVw89GiT8rCEoBXSEGtl+mXWKdmn9TvPQ1cOL9FE6K7NQedSqNatJpSk1GjhnAHSCO8GOSpJWN+lDgwCfNalPPXC1/AHoNVQy608mBaJ/XvhDwnUUDBoUeO31kdySkqPUg6S3j3si4EWBU8BXxcblAyQ1ap+pNGnQoDQQtx2WGZSqZFXwyUNla+iUG7T7WiF3zQFgP1UOlT9UDpw33UNHYta4bC77y/HvZdBgu+AASw6hUpm2ryAWFR+T8qDY2G4EdHpzBDo+z+mPwkd+wEvyULUtfQ5pDCMRPDzmlVwKM1j0Ku8aIVB5isZJmUFAXtXnKUB4uDUbNHy29pt9jXxVABacgGQRTGT5a184VrZLPcA+0VCOOpnPAO3UGVNjAct1cAjoheoOEjyPOp9JrDRGuesEgO5rubIXO4KaVsKM84u+c1uryr9epzqLY6FXD0B32pYkxfEZvF/njXpCQVN5nr/jGXFJYHIJaWCbnc2i9HGMKsT7FUeTQzSyKnKUQqXKBOg5aY4lf3t9QzSFc+nzPap4gHoC0C/6gdcXaFgwmmSygnjaMYIJGVctsAiIIFIUKCWsGxh5DaJM2KIC2wV4nhKI8qGT6+DaxrSQpQuEEzKVMIyKiwzGMeCZup/UPw9QSxuANFn6j8JG8FchioyjEQwdX1QQnAN6jA7KWHvGhTn0qIDOPmiEYlIZ5ROzSg53UKUBgWSoVPvkPOf7oBu200ORj1TRjcJPD31ubq7I5CT9yBMAo14PRtHYS6BQkBY6L7H/+MxtcUpXzhna0TVQ0kR/Hw6xbW785DJQV6AlbajsWFefgMX5pAGnCoV8QOMG1+6VdOVTK7tESJMiKlAx6+70JiIcCqyMUKjRzecl/qk6oE8L+apBVarwoIrwjJwUR92gtBgbTonGpA8BPZ3YNlac5DHyCPhKAQX38zeE3NPzJoOuCsBxPiOfaERHQV77qf2elMvkhGhSHOc99qHUYBClrfpP9UdZDoXKJ2mtulL1CAFfn1lcm30hRgKo6zUET5nGM/V3nwN6kdkgpKyqJ0rvn0CEa9S5YSY9eZQAyjFo9JC6jP3A2r9HCkKpYfaDdFK9oRjlHjoMxFC6NeFpgsW9AB0HS6EOCUPuajiR3hq+V8fKAR17tLDklBWQ35P3m3Pvuc9f1hNIgPNERJbVRr993UA89Ivf+sZRtCyUufQ3Ciw9OQ3DqDFQKJy8VsmkA2XyhEMja7ZbxRpamTLVvkRAd4OgpLCL9kWfqULlgoDSl75uMbltThU4FYhOLj12ZBjPzs74ARV8NhUBFSuVjypzZTC0X9ZHfkfhYvtqVPj6G8Ix2bshUKkCVwGKXrCPrT7OflVFwbmGMuV6YBRGUK7RbLqVrSdI0TNlDXnySVQYSCrs94d7AroKlyotHYvSnrRQQHW6uGCMIznkYdQxiEpeea4s6Y4GDtpqz7TT/GcruwACORKUSgF9oseqwu0cGGp5c9wRxFUZot2tbRw/Oz7WlMqN/Fa2xk8+8QhNLu2rPOSGYT1FTfS0L+Vb5xVEoJrpCFkaCuqhKviqEaN6hOuY6nlwjDRIFNAnPXSAezpamH+qY2gEfy/zWwa4lGHlQe1bep9Ou9OlFDUM4pINn5WUdw7Vy0l3NB44H4iwRbpHQH8t/VU2NtIbSXkuG1L3nDxKXi70XeYVRn/cFZKT7sp4mOPRCK/qwrRtb7wPnNeRR1XfqYeO/rpuFOLsNc8R1HntTifV8ZjGQ76tk/pVktWct0YDa81gyXZc6VANF/Kfg3cOmVOX+mdUEUT+kQC6J8HJFjWM0a/tpfMaAOhFf9ygwhHQ4zX8ynlvudj3oSsIlinOMiuHgln8Nj5HtPjKFW+uBEZXKCmDZJnrPsqyCYkCGvuJSnEs7BA9EQJQVIqF8OcMawVfMjOFJiYV8d5CseYk3WhscCz0MGip4ntamjzpC0pJIxlkeHwXQ67sFxmH612cM1U4eA6YgeBFpVrQsIptewPD1iE1XPA7LfOCoXLyFZ/vdMhCRYbVuSEDxzbxmYyOthcWF7wPtMRVGeK5ZTkQyq/gIWydcvrBSMzFFxyUuCUk182GRY8/F4y8zZAeJD0ZNQjY12lGBfhu6CfG5SMeZUuJywbo3x+floeQmRs1eVz1RsM2O9uFQaPhPM7za4WM6R2T1105yhZArNEqvSaUe14a2ZXDkvfl0tAg//g2n6xQyKMpC3d8fCtppkmZnFOdW9IUOyRoECtQcV7goepe/kkapdKdZX9sq8wD1/mM267UMOD7MoNMdRi3zZL/ValT3imnpAvltdVq7qoAprqkLAKq491BUlQANb2fZxkQWFWfOo+Kd6rzw+vQX/XyqRdwr29pa9T9ldcVRztnXkeEjvKeyvWmiK/n6+Cs82F6j+eCbgQ8xSCG+HGf3k/dMDXHKRet4nxMGBKyzOPGgyxbOY9nPkclvTGgjwsI8Zkw6HnaoDpz7D+XBPEb+07abXc6DuY4MdNpkrcWkt85H9SvxTq6lIB1zNM19HPfcrHL8zShV8AoExz1xv13PRs3rzFpvVwVZLRJJUsCsA0F99g/vYaAropKBZb909coABREjTxwEqn41VjA/VQ49EyUAbUvYA56GDQcxmvyUIQp3ByfT+AkE0QlQVo7U+cBRcMFz8C2LQV0zrPTF54lvDCEXSWpj+COflOBlypGRFgaqRY3lR4VB+/TNTzSiIob1ywuLRb72F3B5IpbCmjTjDrnn3arCOH5dbnQQuGhZ8UCxYFCFDSsvK0MuBR0BRTla5UNzqEDly8ZpZ2szkOx0lM2MBgadIUF42mQ94bc/yHzAAAgAElEQVQ36rbV7XjYmjygQkzDKvJrlBX2G9Y6lQJpAYAv5jx6Ih6tS/txC3njvtrcKHkBUQA3XSQa5Io+Kxflfypw8n6UTZVnNRA5DvKBRlnoqfG7Ysyvse1NdcWEMcMwLbwh+SOtqJw9ihGMGBqp7n3n9vXZUf7duMyGFY3JxHNMEB1H2ZS/qGfK9G76LiVs0UPXe9kH5ffIx/6EHC5XfUt9yOs1bD4J6OlYZiw5MHJCg4s6QfmCOozj8oOd+oNi37XyDftPHmIfqGfYD9CzcJCwayY7I3wWDQWOSfULjMlGE2cBjNzw1hKs6RS6tD7PfjP5mCVZ8f08dgFluaBskL8xBjpkCuj4Hnq9k5OGAeiUM95DfUt9qp69ziPHXsjled//uj099L8uoHvHpAA+BwtiomOe5SmAFJUVrUMlkjJJkRUgXE8FrQChnqu2oZPgllq2kqJVNw1wyShqFVM4ODkEdII/oxJ9MFEu2xc9RI6B/aDHyzE5ALCvLGYdDpnBM7BPNwJ6QT8cioLzvnNhDB077kU/edIYFZwCHb5rt1q7EiYpTPidhWl4vwIWvpudm9ulMJXWyn8R2DGO2YV5n3kCGMCStKMS6GxvuwC1Gs2JwzpwH7zmOCYqRvaDQqWC5I0i3IqVMHjpXPvKhkJWBy6oXgjFazanNTtft/PIVdW25XCaMiNCFa3yFdmdCst5y9tOOcfkG9LPDZBc/3psAZrPf5FDEsAcbUyscUpGegFaGu7LoWOnawZBLhnpOIr5ysqXz1KDSg2cMnAojJTvEdB3OR6ZZwAoEcyUz2iQqsHKfvrctiaPPybvsT2G3MlDKgcA9NTW5KEbOs+RbqLmiuz+aYBOOk/eM1lmF+exR2NE+ZyeN/uPcVF/4TzvBCi7a3lQL8Y6CKovHRiRGMsypxkTcA31NfkveuHgD3zH5+MejbyRd1malro3Avrs3KyXn4ah3e+lqnO4Bs/G/+52p6jEmXYVpTKrBPo57AISQFc8UZqBD3SLHvqqgM5IqgI6ZZb3aqSK49gF6Of/wCV/LUCPCketffdgYMXmsDuvdYHIlk+Zh16mxBT0J8DTcyIm94HSIlbB0O+UgTkBUYlTiURDQIFNvQvtkxoMmARdkyJQpolLa8jR61CGVqAnU9Lw8Ep7edsRBUWNHVyntdRVsJ0hvBb4yAGdli2VMftJIYkCQbphbGr8RMAGoFO5a994/wQgsSRoDhmjT5oUpIqG453Btjws36DIRU4YUaWKkNj62rrTAbzWaredDG5o5ggRhZSKmv1U4ecYlc5+6ij4D4BeJKqMw5j42Y1WhBdxCEb2aMlDQN4usswzEEZAL/pZsk9eZWSX8RkOz5kwWPL6XMGjGaTJG6zJwM8qF65g/Mbs0eekKM4l+RjXsU9UxCpzcR75m8oiAZ38r3RXoKKHrP1VPmf/tX29FhGGMkBjGwR0NTb0fWsmnXVAOYn0UnkoeKSY7+TBERA5xijLqk8m3xclVaZmyUe67XqWeOjRsMG13IWB5xB0uAwAQE+0myxhqnJeZkwUcwL5CCeI4XrqaryyTRqmHA+dFFbyJKCrHgNtoT/IV9QLnFt8PzM3W1TEg3EPwxxOJpcBuKXQzyLnvElWOvQbAZ16LtIc9+E3zbPAZ3rmeGWEg4COvpH3MQdcrtBIqeIGebJywQ++/q+1hs7OF8yga1rVJNh7ATrCoNMZNrLD5DGnzkwB0El0epsqYBGAJwRbDsmgZQXiEYxVsSjgqtEQFQMVMr0UgiK34SAhrtPBaWPjwiqkp05WmYC4csiJhR42neKl08Kmt6kCge+wfg5Axx+FhmEierhREZE+DkxgVtmHS7rzGoYsY8je+xFOEAL9SG8HD55GlCeqTKljjZDC4oKbwc9BrFoxAD6iFDyUppnPx3bwh4eVk4Ki4lWjgMKigONdQsgUhYUyoLvQZwXJM41xWaEg0Ke895VjAaCTbzhHqlhp1auMTPyOfIBMfzf0chldzhmBsQibyrnjpPFuKRt/o/IdDQ7KgSpMnX/+rjKiYKx8pUaAKvWoG3gPe0hAj2Co/SZ9o1Hh7cjBNLwnGhZRTygfptK346SnqG90XPobgTDJxbiwVaQPeSLqgETTBBRa+jPySWE8huUWjqmf1+B1bpUfdI4JMgroSU+lpGDOjY6Ty3Zx2YJ80u10JkPdkkzKZyoQKx3QNvqk3jt1CHUvDctpHro6JH5NinukQ08qFWvjrAwp5uLyhLHmHRb1xjgptMzoV71CWaYTAyCHruUr54C04tzjGgA6o6WUj4hJ3v8L3/qGPQF9L2GPv/kECOO4B5NmoDhzlgzLkDtCtoVwhmP8ImPpdYVwciOehJtJGFUk8Ts+i8Qlo5CIJCpPI1NPWa8lUJUpDX5HoKQVxhD8YA9ApyLWbVfKHIWHm9eAymiD6wnOKnAFQ3hRmL4npRE88cr1ymgVq2AVSgzhJjnQhZZzIQTZyqb3rMYLNBFS2SIgqGc8jf+oVGfyaXAcg9OcHr6NDIlnWznkDmsduyqoZH0Nvdf3hJjXAnSCugKFb9tr1dI6tKyhs9hPwWNQUnnPr38n+2ZZ6W0a/2ilsghukCtsGSz6lNdq1XijgmNojmE78oAaIREM8FnBLc4/ftM1SjcocsY95VyNFNJYQVnlkjRWhRUNUg19+/Ny2Jrt6bPxXusEsH3OC35H5IT3KjDHaI/yh8o/dmpom6QRx6WAouNKbbIgD9XkJCgSGFWPqVGC+gPprIDJHCidRwV0jnNCpvIuG51b6grOPz+r/kLfdna6voS11/HRcZcM+APf0XDf2tyciPCpQRj7q/On76c5TNTNe3noRc6XEKWssAtpyhwV0iY6PWqkqk5m2JzyiD5BFhFhxS4hXdqIXvheIXfyaTFGALoKAzuuwjdNqRZKIV/wPwLo0UOPkxatECWSExW1dnLIh2ARJ3vamCjwCj5UQBREALoCDAnH75jFqG1MCt24MhoFgpmgAHTsw1brOD6fExYVlc+ZT8DkljsKJl+1f1RYuM0Fx09MS0eY4q8suYQMq0qMzOwV4ryOAAt8pFOv1PjhPvaY1OS8MhxZA0lboXRsjCZM4z+MfKY9k7yUVB1lnAOBECGyr3MWKUxvgLuXGs2A6ltS/jsAXT0zgsmgirMIJOSuIcxs7ReFIvKkMRSPj6l85FihR2CncKuS1vdqaLCELunvRrONfGsh5xYAoAbbSNYwC97Jh4ZQLzgoiNHm/e6nRCjQlLJCZaVKOYJR1DUKuDoWGrSsb0A+pKFN3ZNiMmNAUy+RfM5rVS9wLrGGrH+UP74y5EtQU/n0CFc+C2CaQRb7S9okWUxyp4dLsf9sR/Xd7ja4N3xy/Mof5IVIIz4XESo+t8xLp/5Av6i/xrzU9eOVcR4CPWAFV/CIeujUMbyGzoPSlE4EdZUCZtQDNHjoodN44fPRX4bcyzx0fKcREIbVnX5ZdlEr3e/NJ6PRQ6cOVF2lxj7ngN8xikgZwe/cXcQKiOpMkncZQWBSHGWNtNgF6Bf9jTfu6aGrQilTrLpG5r+HkLsPaA8P3bcu5D8Vfn5H5omCyt8J6PQMIhhoLWUKpT5LKxnhXmUoEI/edBRoKr/X8tCZ1IH+4lrcR0BHxBlLmtpnDU3hWq5BkyHIxC58taqHkhkVUcEksNJDp0BG6w8Kn16ienG4HrTwNaJwpCrH4qVvcdpU9jRUkZDxsG2Fyh/PIY29ryh9WcHxncnLIROrMUn+irzn95tZcXwsbJtaSmbxZQCsWXn+Rtqah6d7eEy2rXko3KvtJQ9dASUahxHM/XqsgQ93bJC3rWl1J9LCw3O5VsCEwsheFSul8Xqdw7IxK43xHnkBCqguf1zDHuHM8pyUB+DNx3Gisp8bP4ie7PSKrUtU6H7aU06ucw+cYfp8EhQVsYNdczegU6FGMNLxUAZZmIeAQ6VMPnGjIW9rKuNhRkdUptX4pSJXI5v98DlFtTMJ82rEANdB2RKEFYDYPyxXRUNBoxq4jmPCc0ibpKB5jsB4KTECOu+NYJ7aHB8fq20qj1B+y+jj8ihlc8sAnfomAnryMFNSHF7pYXKLGT57ImrOoaHuU9DCNUyaRZ9V/xLAuO2OdCCf6BxTR8TIIo0xNY6ic4bDhQojDkc55wS9wjGRPeHQEzQ0iyibFKGJ/I45Iv9xPPhunFSY5l9LGuN36mi0RXzCd/yvoL4L0M9+84VF6Vc8PA6+UExhnZcEJQgUYJzXHnziGA7jFilZZ+EJXQroUeAJHCSuEoxCvtPvZh029g6V+UE8MJZaY7Q0dY9nucCMkz2UgbSfmnRBWqniUYal0cFJ89Kn9YYrXQVqjpvMwLYVDDlXsPIAZFQ2yjBkIg8151wFgiuVC6t0kTHIROg36LO6uurDVUXHuXaAQIZ8zvLkdZGPdNwETb/WKu6hazEUnWO+H+ccpGzawsKHZ5/rHEPwsYUE41hfX7dqvWZLS0u2iZCeG5UoE5yiB7iGxXDgoczOzBgKeHC8rC+9uLjo11144YX2rW99y3kIte3xTAd08HfdrDdM+9qZZZ4OTkheEyx8jBN9eenFF23//v0+F9/8xl/a4SNHrJPDllS85FX0BdfpLgMFJyoW36aXw6bIuD3x6glfYrjk9a+3V0++mmqlIwEVZZRYwESLZeQkIGblOx+y1nulakuLi/bqiRO+roj3oB/CpEg0PHT4kJ1ZW7V9+/e7oltZWfH+gkaYI5TdJS8vLy97+zBAMUYc+kPjtRiLVIzD/aAB50KNLTyzWNrJB1tM88BSSDoZi+g7Q72cH+4/jrqnTN5VkbJ95o8o0PA95YB0V+88ySE92BTtoP6IjkcBLrKFKumrVAQDNe2p39gGHQB+VrBWWmLJgeBL3aFOjJ5WiDYKvTEcesg9RQDGWe5q+KoRoDqc7fN5kdaqi+kQpXbGxx9jHvGfdGO72j7ngXxGnsLzPdGst+M6gyFvn1M4GLk6I4xlx4h80hl1JO6nE1DntreS0ui4jvxbyF7WDeQlZPnjvTpaOv/kWzVEFNh5XgZxu6KArhOtHVDrlsqchKMFUTCxroPngjIaGi4s0Bz21Cx3FSq+dytSwrhkegpUb4DTkJKyit4NGZTZhfS+STwaIwoiEdijZcv2+apZsPyOjAcia4RBLdDkQQ6t3kJhgvSngK1MX2ZhFhOIrWdZQdMbV4sV13HNygEmGzcYJwUizjuFFs9lyC16Lj7fKL2KTNc8z2VGET0cWuakp/MXvEDWg5ZqWeQx8lSRcyBr/S7g+aSw+Vy8AmDhwD4/byurq/b888/bkSNHXGERGDFmXIP/pMva2pqDEQHn3HPP9fu++tWvOvDgeQB8lrMtQsq1qm32tgpAd6CR9XgYKgC+88491/7qm9/0Z1zyukvsP/zJn9gFF1xgALlTK2e8MA7nkGvc5Hn0icKvwOS/W8X2LS7Z5saG1xuAcQfDgNUX9bx6ALrPYTa43cjJ+/aLrUuOQOODhnwsbpT07MILLrA//uM/trf+4A/aTnfH1tfWfMthbzTO1qWSpULC46AfYMycPHnS/8M4ItBhvjjHaqyQV/gb+WrCGMw6wUvPSmGiCBwqv5QvPt/p6ltHx38KLjSy+WsZoHMNPT5D7ykDrPR72gHB0rHUuQQvnW81BqhndA19/N3YmFS9oTJFuuIVBi3pR51AowftU345Z+gbdV4E9Ei7OH+kic5J2uo9mRTIsfB6nX/OCeeZnnvZM3itGo50BiBnSEaDfGP7GHQEInbOG27U5uW7NIhUsCpX9ku6K0XCfK5k8iOdo6E2wRfukGAbazLIXH+Ec+v5PMVdGgDU50rPAtAphHywMpcyQFTaMaTDBCl/XiWdR+xb1PI6a2FBZeBnVasJqZLEOgWSCTDI4fH+EGGLRNIyw4OK0pk3h/cV4Ck8ej/HPk1Ilchc4yDzkI5kIo0CRE/Vi/PXm04b/JUpcdzDZymjY54QSvZ7ctEKraKEa9Uy9dApawLn0L+HVsNpVCoYNKaicad0QZY22td1LNxH5U4Ln3RRJeWFJXppHzi9NLVEqUS0+hTuL7yzfB48BA18yINoEFWAIgJQAbh3ul2nBeZitj3jCgRe/Nr6mu0/eNCXDBhpAZB//etfd8BF38Erp0+fdvBlGVTsbcVv8E7n9y9af5TPAy8827ScAHqj/Y31dVtcWLTDhw7Z1772Nfsbb32rvfzyy/bc88/buRecPyEbCt4cqxpc5AGnmVVsa3XdawEge9/H2Gr6mjnAc2nfsvWhNJi0R8MLBiArZXnpzaobIj43EobGdwtzc74XF+N93cUX27e/9W0fz+svucT+65//uZ130YX28olXnE4HDhxwGsNAwjigLL2ARgZu0BDfY56w8wAePIylGI5UXqVMKAhP8FAzFT+iTKsMgVb4XnWahs8d8KSwzDRgobxzbvCZPIgIiwKPyoYazYyMUWmnCGMyRvT42SKkywhPPiNB+z3WFbW8rSztJZ9Q7NnB0epkHN+E/qomvcBnKqDgeoat+WzQlzoPofY0L9OPD1WHRsHX++CHhY334O/6PQOc0p36QTFJDYX4Pa6f8Kxz3RNPSOv1bG5h3nWFV3TMgI72/NAa0CZHTricxjKxxBqtdKh9m8YTKsteu4JRxhwViPPP8ZD+0bjn/BbYeM73XTSKFjAVuYbClBlUaAhYhTDkkfiE5UpIGDSUpgKyr6vT0tF7RCIikJAYFAqfLKnlHq0jKj+fICmIQCHHd7pGrKDOMRKoCkMkFG+hwaCArmBKRUTQovWb6FO1/qgyEbJWg4AgpJNIA6T4TpLZdGkBz6GFzrFQQOkN+ffZyoxhT9II9CF/lDEsvEKEnejtqyfM5Q5VNmzbAT8LjAK6WqLsL/qA/nF87CtD3AAYAOehQ4dcgZ945RX3/s86etROnzzl68zwRNzSxpnCPOCjXrOTK2fs8NEj9sorr3g4/IUXXrBLL73UQZ1HB8PDBEgB1HANvHm0VW817czWqnupvowjoTgeroAcAnjQAC4YFghxnjhxwmXh4kteZy+9esJlg8tA6h3hO0bAyrwtAPrR/Qetu7VtJ1591Q4dPmwbmxsO6PBcX3zpJTtw6KCDOpMGsRTBMLwr0ywbPDXLlepwlKp3WcUO7t9vWxubhu1FiDYsLy3ZkcOH7eUXX7KZ+Tk7vbZq7dkZHx8UI6IimM93vOMddu2119pya9nbrlvdrr/zeh/PqVOnPAJCT089xOihoD+MGNHAo+LHZ+wD14Qh5SX8jj6RdqpPqEswxmjERlBWQOe1XPKLgB49KurHaHSk6FAy1vVwlwioLJwSAT2NJZWGRulo6gV1VtBHLjlE/qEs86S0aAgpgKDtaYCe9GMCdLahhgWXHKlPJnAk18Ggcal95BygXzSGaEhxrJSZvQCdxqHqZ7wnz2AfuussKdFMT9yXY2Q7M6vHcUkNcoRdQtFDV4dQdSY968LAzIWmuNedBiAxQ8Fc71Us2hVyR+lXKmyChAImiRcBvVCq2TIkGBZALWvo/z2AHgWClqMObmyhVg2lX3XbRAR1TigBHb+TufBbPN5PmQb36O9qdWk/1VBR4Y/hFtK5mHAYJAajZPLoSAXeaJGRQQrhkchDDNeW9YvzyOdgjZcKU5ckqGR12572n/MBWjIRBn2CcOBerlfhfVSIpDHbUwHgczk+vKIPBHS0R6WN+7BLAtY1xoG/hfl5m5uds53tjq2cOWPbG5v2Yz/6d+1dP/1Oe8OFr/f14c3OhrNMcwZFZur27huu8Hk+ePCgnTlzxsEbf/v27fN277n7HmtZ2l7ZsY4dP37cPWBUeTv3dedPhtwzEPrFOQkNz4Fh8eTDT1rTGrZjO9a0pr3rhndbpdXwPAR6QuiHRjsw9milkw9rI7P1V09bs1Y3rPffe++91rYZVzA71rM7P/Rez8IGnPu56fTQqUhhaGdvxJUIQvA5CQhAB4W2trJiy4tLdu7Z59g3vv51O+fssw0HWtz9L+6293/4A7bd27GN7S1X6OgDvG8oGdAQHjiWL+Chf/pjn7Zt27YPfOgDPlaMEwYSoy80QDnv1C8EdPKK6ijnm3oCNXphEZhoBFChk+8JQAA0BSDVc+xTNDKVf5nlrs5AoQtzlExlljohefgpfM3SqeyjygANPCr5SWBO29Z4QA2VPp6ja8wKtuxb0Sc/wjhFyHScKn9Ke+rRJOvdHPUs99Dd4JKkOBobhWGFKn+5sFHUcwrSGsFhyJw6kn0jzSK4KzjyN9IJEU4Y7XRCYPjDEQCg4/lOo5wISr7yiHIqrZiSkf1wnvHx4hybetqkK4066kRfr8cyYi6uUwboOg9lNNrloaOwjA6UHhRDStEzJSOUeWvecal6BQXi4Pk9htwVMJS5+L0CFJlQS7/yOhUobpvA9WQGFSoaLNGKV0GKAq9GAw0GFRQqEbSjWfYEyUJwkWDUTQoXf6S59kknsRAEWVfFljNkauIeTC6TSKJFH40Rnz9kyQpARmUX6a305fNwP70VjptjwfesNKU8xt9dSMLhIWyTAorxQOj4LAifziW+d5BHgh0yvvsDH9Nce8aWFxbt13/5V61lDT9mNuUF439aI4Mp2HHqV+3M1hm75pprPNSOccKLhhcOb/KZJ56xnvXcy8R9l111mYPX/L4lO7V+xvrIc0fFMQm5sxQswswArofvfsiNgbrVHNRvvPNGG9Wq1h0NCkDHmGkckZZRYSkvAtDPWj5g3Y0tX0J4+pHPWi/1xhrWtHff9B5bXF5KCgc8BkBnuWCAPMJ9zFHJ5SxZ0xrePxTO/uVle+5b37bF+QVbXly0X/6lX7Z9rWUbWN+uuvEaqzTrXk8fNKNixHzBYwfvf/vb33aQ/8QnPmGL1UV7+1Vv91A8oh74A20oa5APXTaiYUNlquCM987zuWwxvR7lYdBKvUsCMV5JR0RMCHjq+fM5VL4Edyp6GsG6bY08rvrH12Z5zGc4GAgFWRTQtX3KPe+lTqDhktpI4WTue+Q9HCfBjDpcjRX20WupS+2AqG/UC6ZxxZA7AF099Aim5GcCqIa+nb5I5kVSYzjPXOnI/qh+jtgQ242YxbFy3vWZ4FHlOfB8YRxmmQDI8zwGb5tr6qhzgCWfvO1WeZA8i+/IS+AFOl3OPzlCqYCuvE6jRY0VlX98z74Wuhrb1grlLIcQkJHI0GyITEKiRqahh+6/V/M+SZe+cbKGC1CeRG7ULwNzCpEaDwRDMiEqxSU7YpwUF9+DkPgjoNNoYTgsMjGfrcpAr1GG0RwCCpICOj1cTo6u9VVqNTu9uu5MzXup3PgMCg+ZhXRnf7a7HS9nqh4s3jMzHLSjMJB2pA9CRx6KDn9sg0paDQk1ZooCDCGhTemvHrUCPhUyMvQpENGAQN/h7QEQGD7kOjb5E8/HNQ4S8wt28sSrtrG6Zj/yt/5nu+Ldl9tbLnmzDUc921rfSJ7s3EJx5OJmd9u6NbNmfaagwN/7qb9n55xzjgshvHWA+v2fuN+2Blv+XbvStqtvutrp3Ud2bxuvk2voPNSBYfe11VX74ue+aA1reNvX35ZCz8+/+F07dO7Z/pwyDxN0pPGpSpnzCUAfrm/b0uy8z/dDn3rYAR2QDkC//o4bfTkEYI4okCfE0SvKRjbk0LP/SwAdRlJna8urZS0tLNonP3q302lzsGELtXm76b03W3fY9/K1mAf0l3kq2AmAdXJ46I/c84ht2IYdO3bMLrnkEvuLv/gLny9Gd6iwCKyqgMl7vCYqTZYtJtBSH4FuvJZ8RSeA1+D3+dm5IulQZYztUleoEYD35D9WWSwDM/aZyZd4li73IeSelPI4wlAAbQYJGiWqZ8kLCLmn+8v5R4FA5Xbie3igsnZMunH8jBxRdtEPTYpLfRkfAc3+kx7RYdK5dXyAQSaArveT5lHn8Ro8Ww0cHZfKC7FLAZ08gToKnvib8cH1ZU5US974yL12j3joOR/Mas9LsHSg1NhgG/wNcz+xJFmrpxocOdNd9SzHwqRk6tQoK8STMaC/7dI9AV0VsloPyqyF1ZBPbtJJgQeJsASBntdSiXuYQ/ZCKhiwDR2oWsgIt1XrqZZwAVLMfs1Jd0x+wH0ariFj8sQiKkm0SWEtA3QFRxAOYKMKQ5UFLVP1GmggeRuNuq2sbezy0GnI4H5dZ1Qm9fAN1t9G45A0Q1MMd1OBsR+7LHRkIcNDEeVB0FchUNpOKIZR8ihVEev42V5hfMle70Kwp4SsijXKTsc9dLTDLHPc65nvtZpv+4LRhP3s22sbVhkM7S1vfJNdfcWV9v1vfIsfbVorCnw6R1l/2LdGFXvSqwZTDz7OWnfNFlqL1rWu3Xbbba6PsOZ9YN9++7Vf/VU7ML/fvwNY3njLTf6+h6JGM7DQB94uihb6+BFBQcIPllKGQ3vy/idQ8t361rNrr7vG531mYd7ObK5bZSYd7lEbjDzjH54xxmWNdPgOqy3iN4aHfc09n0XdHFWsVa37ksOn7r3PZuuzHkVY6a7aP/xHP2+bSOzj9TmnhYoN3w8RusilO4scg1zBL20rrFuv23UP/Zf+z39qZy+f5coPHvrVN14LBkrFVfIxmDy0AgZLe2bGNrY27ckHnrQrb77K5/HUyZNOUxgQ+B00RB5GmdFNI4HgED1QnNmuIExgAj0Zhlclj7lRgxnXsY4BZUTBgmBE/lc59+cgryPvJVdFq23iuWURCPBvo5GMaV1Dj23hd/ab86Z9TOdB5GN5s47TELk6ZAo2hVFYrU0AlRocHL/KNCMTuD8VKeJe+kmHin0kzTiHE4BfrRiOEC0OB8oXKQaoI8mQNTEAdO12xkmJqh+VZyKgF3hVSZUEwX9+rgN0CowE1HSHPGdDF8lxBHSfWyn1iy2i+M13lzRTpJSGG40NAjo+K6DjsCjWeKDhrliBfjIiSd5WbECftzbTclcB6Be8LYXclYhqDYKgF9sAACAASURBVHAyyywEH1wlbU3BdaxCNdGpUJJVGd8VWQXrFuM95Ox4HBgFV393xVlFyn9aBwJh8UyGiRi+1DU2BReErGBgch8nLW+1KnXb1q4+iQDRm9LENIaDlZmV1tjHjG1fWoxHJ4dGCBNbqBio2NCftKQxzlIlU5IO3H+uQFxEG6CE3SIdJw3iOoag8PyywjJq6brCyueRUynilXSmUULPjcsOVFSuFPPhAyqoNL6UgVV5O19i29hOx44cPmLdlXVrDM22Tq3Yl57+vIOOV7DLoXWA9nW33ehAiPA0trq1Gi17+L6HPERdMZRwBegO7bpbrrPzzjnHXnjuOzaHax540JqVVADp1NppB8q17U3bGQ2tNtu02Vbbtk6ctrMPHvaEuZNrK3bW6y+yE6dP+T2tSs1mBhV/dUPBhtZtVGzbBtZcnLNXvvuiXbBwwBo7Q1toz9jplRWrLc5aba6d2ul0rTWs2IHFZc+4b87N2Naobx14xsOBHdp/wE6++LJ9+elnrenmi1l30LW73v8+D4d/6/nn7MBRJMxtGpL0Xn7pJTvn6Fm+9r/S27RRHceu1ieOsURqCv7PzczaKy+8ZPsWlu3JBx631Y3TbtygjR/7+z9uC4f2+5nuZx087Ml5g+6O7wiAogNvdwY9O3T0iG8jRHgdyyBba+u2ODdvjXbTuvWhbQ8mq9ep/GmkSYGFoUuv5Z+PzeR9VI7UBypTNHIpS1wyo0xgflTH0ENXGaYBSxmLDofKAXUQ+x7X0JFfUKNBleuAFLIhRwnT0KaTQXBLS1pYj09brtgO9awuGURAh2fMJUkaT3wO7ledG40Z/OYFZRwMJ/EjOh5KH+1DynJPEaKoU6gnMU90yvCdLl/43Ehhl6g7OZcK7gqcGGunhzomKXrs/cxVEh3v/DTGjC15WYJJlDSIoPuYqU/eSkZaMrSIGdRjGjni6W2cK/aT9GKf6KgpX3j7MKq63aKuvNPjvLe9rkiK4w1lAM/vtHFnbNRDljVcgiknKHrO7LQz6AjrdPWJM3mVAOyPWnl4XsF08O4qAwc0ElMBXTOEKZi6JpUqLY3PuyXDUDFQcJUhOX6O3YUoh2K4BkhAIzOqMlDmScdvpuQKpUtULlpsxC1IOVVMQ/KkQYwsREYv5oRVzPL2N1btoiDj2Vo4RxnNlRYYKO+D57h4L/mFITtaqTo2GixkcjfwwtnwqnCpKArFVatav1bxQiczw6oN1rfsb//A2+wXf/4XDDXeYbAhB/U9N1xj1dmWnVpbsfnlJQebo0eP2trpFat0B/bkI0/4sWlb1nUDAAlrt9x1zNooOlNt2P2/e68D2NrGms3PL9pdP/t++4u/+kv7/S/9KzvRPW1LrXlb9rvMrrv+Ols4fMA26yN7ZfW0Kwk84/F77re5bBQAyG/4wB22PurZ+k7HLr3wYvvkL/66eeB/e8es3bTjP/NeO7W9Yfd8+lM2ZzOG1Lj1tTO2b3Gf3Xj7Lfbi2mk7dN7Zdmp1xT2s5facPfix+2zl9Ak7sLRszVrT7vrg++zEmVP25GNPexQiJct1bcZadvmV77LmXNs2Kl0b1scGdSHfHjEw99BThKHiGQTwzUfDgTWrDadVrlNol737p+zQ8n6/ZnVlxb7w7JeygWR2ZmfNoxJzlVn44/bB977Pvv61P7cDRw/ZaKlpHcQ9Mg/SA1QFz4gT+qaet0cQkFQmgM5raJyrLCj/KC8X3k2oEgY+gxGiuk8dHyruqLM0IkZeZT8oH0lWq6nwkBw7G3lcjQfqPuo40oLtsy013vUsCAV7n+dcFniXkZ2LuLBtNaSihw4PM0Ff+ou6hn1THVjQM58WSYME3xMoqfvpKJUtSfkzc92Esrb5XZmx4P2q5SqSlVzHJJd7TUDrNa0LUIaM+YEtebSux+DQZUAnvlDPkXYcawR05aOIb8pPnGuNtBR04t54PcIYgK6NsiFOQGTWOHE8JL7wFnOIiQPgAMuYDYCO3bQ88UgFh+3QytbJKZ4FhQ6fKgM6r6VlFDPYCXhjDwATmcJ2u8AiMyfDVyoknACu/SigM2RFxod3zb8JMM/RDXjp9NBVGNgnVgsj+Cmg431cY+cY2RbBUi1Des9gUITcudeSXjGZswhBhRO6yFAEdK09oMKvdFXDjkyK33WOdhkMKC2a942q0uX8g3bthTl7/tvP2aUXXOyA/tF/9it2/uGzHYCTx2129S3Xm7UaNrdvyU6vrngoHGu4z3/z23b+obMMJ049+ODDDuqXH7vCvdittQ0b7fQSUN53v800W9aoYT3a7H+77O325S/+gZ3qrth8a9m2Bxu2OKpbtZsS+N5x5eXWm21Ya2k+VVB7+VX7o6e/ZKO8Z7nSbNn/eu27bOGsQ/bKmVN2zv5Ddt8/+02rbXTtIDzdzpZdc+dxu/+xR2zb+jZvs1YZdm2u2sqQanb8I++3kxurHro/+eqrtm9m3p6492FDHAFxgI2tdbvjrrvswUcedijeso7X7F+ozztt8P+nrvxpG87VbFAblx/m3FoG9OqoYl949FkH9JH1rYIlnkrT1jZWrdKoW6U140bpsWPX29LsnD30yQe8jy+ceNEOHz5qq90NqzYb1q7M2GZ/w2pDs+XmvPfx9g/eaS9snbIujPK8F5oGt/IvKx3iGoYsQVeELB1UA6Crh678Qx2ir8zJUKNddZ5WmuM16hSUrXHSaKVXHfmaeg5JcfBwCegEHoIZjdlocPiYSyqTKQhyDDBI2P4uXZ7PN6ABonpKddFegE7go/7k2FV/8T3nuAAz5MjkLH32jc9hn3lPoXPzfm3qOd+GKoVptN+kE9vTcRLQ/RyLVHAvlX3NHjrHxaRer9UggE6HDss+fqZFyV5+NYgU0JUvYn9ptFHHaRa7YrPTGcstWP+XnRqFh65gquBFQNbflYAYDKwUdhjX6ZqRAroKjb8HJYdp7UWZaVr7yhDuyXliUm9PQB+DdwpLK2ERam+30xp4ZDb2h6FiKgEdO4AM41fvk960r7nU675lR62xYqAZ0H0tNHsGE79lJuVe7jJA51hUgZARKCDqGZCRKAxg0IW5+SLzkgplYp2/pLCNWry+nivbPDBm/DFMRA8ffWS7+jv3etOIiMKnClmNAp9XJNXY0F564UX7/kve6ID+1P2POFjAiwRtb77jNjuxdsYa87O20d322vPL+/alEqXtWWv2zF54/jsO9tiChfDwc88/Z29+w6W2vbaOA8vt0U99xmV+ZX3FuoO+7Vs+6MCO/9vowahnByuz7qHjDybc1e+7xUattD+4MTB75GP3WiPPaa9SsZt+9i7baVRs1KjZ1ulV+/K9j1lla9vXw0e1inUbdcPqIMLzyDLBprnN9RX3SFrzszaqteza9x3zMaJ8cq0/svs+/glbqmENfeiytTPC0azJCGFxTh/HxmnPOViYW7K3H3uXA7rKXELJkQHMZ5pte+r+J61nXZuztg1GOw7okFgYSyjuumN9u/6Gq+3I/oN2z7/4Xf89pUolGqHtzeGWG477GgvWH3StPjTrjvp2wwdutU41KURV5uwPwVNDzeieG8y5KAoBXa/B/TR21ZCOHiQVdtRNlHfqDzX4KdtoT0t7Un61DVXCKt9JF6U8jQjoEYDZl6gfKM9lHh51Eg0W6r4JXYtQv3jjkTb4HEPw0UMvtnHlzlGX8lmcA0YB2GfvX7XqVdq4j576TPUUIzd0ZJgExjnAaYlKnwiQ1DuqKwtAreG0wp4fruQ0LwH0Yikir6fTQ/c2c5SD29ZIYzpMeKaG3ZU2nGNNaov3Y8zcZ658VODVcOT1ITRKUbngfxpvW+MDlXHIGFHgSTgMBoCOPxKP617csqHMpJ66r1iMkn+uyjoCYPT68DwX9Ebddgao1ZzAosxDZ7/YX05sClclQCdDUGi1v2UhuwLU84k5npyXQ+GcIDK+CjzHxfu5nY9rSKQN28d1+E63VaiHjudpBEAtPwqizl+ZcsE+7uJEoZy0Rg8nJe6kSlwEXO0jGBoWLpUxx4z+c90LgK33E6C5xsTfY0htt/KbTLpBP5B41q+MrLO1bYuNtq+f/9Gzf2DD/o7zU73WsKtuvt6Wjx6yk+urttXr2r6DBzwR5xvf+IZddM75Vu8M7M1vvNS+/lfftFG9aoOK2QsvvmBvuPgS21hZtdlaw+7+2Mdt39xSsSYPkHrb3/khu+TNl/p6+R88+SXbXj1lZy0d8HsPnX2O/cQ1l9ncgbRl7cjSfrv3N37b9rXmfFhnupt258992F5aO+1JZVgf/4P7n7QWQmjdnlVmWrY22rFbPvheay/N29f+9M/s//39f2OA0RT0xnY7s8uOXeFeMjzV+mBk93/iHtvXRBZ/OnSjM9yx43fd4eVlsVf8X3/5/8qRi55v5VvZWbOrb7/R+lWp884KjjAJRhXbXNuwudaszQLYH3jctrsbnjPQsLr96N//cVu84Cw3hA4sLNnv/MZH7UB72bZ7mzbXmLO3X/4Op/fK2qob388+/oyH3GH6bK6v2vzCol1+1/XWrSUwL4uUwSAk/1DGCyM9e2cK6G6L5NoH0Ae6Zqo6TAFaAV91AeWPBnOZwmUy3y6DKEf4NMIYeRp6Cx6WVmzUfml0MAKV6qjokKhRz/GX3Q9m8gTMAMZ0bnS8vJ9zgGsg4wT0CDikI6MM0wCdHjrpp7qCulodJo2Aum7Olf7i+AodKx49vtPlSgiDH9y0B6AXoe58mFEEdBSW0cI4GLfyqS5BKxZFD5y8jzEXEdRazWs5RL3NsXk1SmxbRMW5zG+VC38oHZ9axpAETmWeXeAHywZbYTKgozPMfNZtKRHUvZMIuFfT3t5pgB4tNE6IJ5sA0PvdXR4676F3q4qCzJGEIIXc2bcouGqdqxWsY8GWHYInQQrX0oIkoCsQkla+ZaiW6mtPGDrisVNw+MwI6Lr2CBqqdeugJwytc1zQRM4/15C7Gkhl4Xo+iyeaqVeBPnB9Tz10NVSohGgwcF7VulUFqEzN9/D84KFjS9Vos2PDra49+8jT7qE7jQF6111hg0bVtgc9B+zWzIyHxbGtarC9Y7ODqlWH5t77obOP+ho7qq6tr6zaOUeO2mJ71n7+wx/xzOyF2QV/5rG7jtvSgf323IvfdUAGCH/5oafdQ9/ubNuo3XDA3h6lEHxvfcse+Z17rYqqUshIrTfshg/d4YlvG51tq3T79ulf/S07MrfsnR4O+3b1XcdtEz5wq2GtesOqm1176oFHbWXltC0t77dtG9lVt13vY3r1lRO2f27BPv/YZ62Vk+LWt9ft1ttv92z5F1552S64+CLvy+9+9GO2tb1hs42W7Yz6duXtNxQeusogFsIA6FhDP3rwiP3Hf/8f7F///r+0+dqM7fQ71qo37a6f/aD9+SvfsfbivFV2+g7q8NBnKi277th1nj2PbZUsDYyljS88/jnr9zo232jbibVTdstH3me98YGLRUEPDb3r3l0kaYI3Ycj2uqkmAQAdf5RtBfQI1vGzgpnKuBr30bMir/M18ik/43fuUimUcJbtpGsGOYw7XvLQSCH1TwRcGhqUb+pk1UvqPHBcqt+S0hsfWMS2VNbxDHxWp6YM0FV/Ky2os/YKucMhwBo6dVdsX8ekkUh+z+VaBfTC4cp6iLqV81gYLKwRUwLoPD61iByGkLz3F8mnWEYLJzWSFzk/E05QjtIRuBnRjU4To9yM8EbcdT2JPfPYRaYh94v/1njbmk4G31PJk4DKPCAQzpfmaV8YvAI6hI4hVd43AdyGSmypEtY0wXMrUJLO6AHTe+z2d2w4mp7lTmCJaxze6AgMO974r1YkQTqGRApGytuTsI+S16KNGBICoGNC1VMuGMtruaeN9GXeMwUiZrmrNwv6kBa06FXg8XucM51nCgn6WJYUR5pom2oUIeROz5wMHJcAKKzRQqYFHq1/NaTK+KIQ2IrZmfU1O3zgoFU6PZurNe2pTz/qgN7td31/9PH33Wm12bbV59qeQAbvHFsN9+/bZ69850U7Mrts2+sbtu/IIftvf/kNLxaDojFeoKa749vJPvvwk7bT61i70bYutp7deINvOTt49IgXVpmtN+2j//ifepEXKDeE3O/4hZ+1b7/8grcFQP/9R37PBp10+litPWM/ecN7rLow48VlVl46Yf/2mT+05shs9ZVXbX7/sl3z3lttddD1dnAAy3K9bfd//G4/7nRhYcnODLftH/zCzyejwsyWZ+bsyU89amdWT9qBpX1Ws5rdctettrK5bpd+35vtT//Ln9nKmRX7v3//39jQegYfG+H6d956pfWwoT3/kQ8J6GtnVm2+PWeNSs0+93Aylra7m5578dNXvceWLz7Xnnv5RWtZ1cPoKEXb7+746XRveMMbbHVj3Y1KVMu77+OftKoNbcYatrW+ZrMLC/bO269xQI9zToOY0Sl0j3KE915EaafnPFsG6ASeWDqXBi/HSXlVo59tEdCUNvE9l5gi/agnNMKgz0V7ftqaVydL8q+Ag/6rgY570z1pzZiGb9kaPvtSBqgThgWWrLx0bMqSx58CKvpA/RtllI4GksWY5a7t6vVl9HP64PkZ0NEWx1iAqNClzMDCdayjsRegUz8rDb2xaq4lHwA9lZROSXGFgVUC6NDbAPTiwKNQMY6GkPItx6H4QtyIc4trCOjKGzQUIYPbSNrUpLhL/vab/Tz0aX+vBeg4FAL7zKnECej47OuU8/MTa9RkdGdYq9rMTApDqlWln1Npw3FImwLuINZsWrfX9SSn6FHiM0P/IBQtIbWuU5v51K9sjUbg0qQE0qiwuJCljuxcKczAEBzpwH2E6oFPTA6qJQnx1ZrGe68Bno+A1NwEgjY8TXgt+E/lokqLbZWFvNAn3XdKesVta6Qfn0vhQ5YsBBLzoMssGtbSces8UIloBAPP4BjYXw077lIYOPyn3fKCMb21TZup1O3zjzzNHBf3pt91w5VWaTds6AmUQz/q87vf/a4XFFlqz1lvZdMWZmbtzMa6zS4t2OrmhqG+M7ZgzTZbVukN7IkHH/NnntlYscX5Zbvypmvco18+dMDDze1q3T77yYeKNfS1fseuuPUmO+d1F9qrr75qi80Ze/C3PmHt3LMt69vxD3/AznS3zOpVaw7MPn/3Q2Zb29Zsz9h2Z8tu+4cfsrXhjpeG7WxsWWWjY19+6vMOqCdXT9vc0n57x3XvtmGtYstLy/bqCy/Zv3z2y9byFXfzU+BuvvW41dst+6vnvm2ve8PrffvbE/c/6qvfqJ3XHfXsqjtvsp3q+JwF0piA3qwhuF6zdr1p9/7u3Qbsn8nJeZddf6VtzdZsdXvTFlozNt9sW3dt0w2kH/7hH7YPfehDtm/pgBsXm4NNW6jN2db2mu2fWfTkvdNba3bzR95rO9lDp2JDH2gkUv7VaGYkDIqM29ZwD3mHgAB+wu+qMBUsIogof7O9sqQy1ZWFLIjnRWOBijdGuMbAkk744pIjDd7YR7YRHQ6MtywCqDqE54nzuwn9W63Y+sZGEU1UQKeeZASQfaZepX730zKzAtN2aSApTdVpcd2bs9x1DZ3P0Igfx60REeboMDFyGqDTiCozWBBqxxp+WcidHnqxpFJUmcShLcnYQv9xBGvU/+ivGm8R0DkO9IljYxSKep38xyVVGnN4xfNc5zeafk4EAd35Bh46wTSCDhqDh0GwZpgAnaXniyMUAej0pMiMHAQNAjIrGQLP6O2gLGJKJYoWGIVGiUMC0Gp0QM+1qpURlBkU3LSPZDglKq6NIV9NSigzehCh8NBVPOc2F2sBnRgmpGAXzOX5B40J+qpljj4S0NE2D0rhmdI6TjKAWvoYDw9H4Bwqg6Mt7MnGHDGjnYxDukMhaF4Ahd6VbqPuYI5dBqpsOJf0wKmceS/nhHTgXBTWsFSeYy1zVRBUStAj8ADf9oNvtf/2n/7MFlsz9tRDj+akrLQH/cqbr7XaTMu2+zvWG6bazUim2sZWt2rTZisN98Y/cd8nrd2YsytuvtpwrvjqmTPu6XY3Nu2zjzyVc7yxRadu1xy/3mrtZird2u+5Z/q5+x4pAB2b3664A0CZ+KneH9nv3ffwRFLclXces1694mvbs5W6feWBJwxFYqAcoWDeefN1KeTerDuINjsDe/axz9poiBBl3aMAV9xyrecQuILpD+1zDz2FmnAOwKDN9bfe6HkDjZl2CvUPh/bYpx+2thexBayP7B3Hr3BAJ4gW0Zf+0Ia9gQHQN1c37MJzz7f7fvse2+qs21J7wdOBLr/xGusttGytu21L7VnrrG1Y06r2zKO/54VnaobiPakYD0D99vcet4/9xj+3w4vY3mbWtb7d9A/usudPvew7CzDXqJGPV5SGxZ5+1lHgnE+85lAjS+7uAgyuK+6RdBp3wlDG+SzKQXw2eZx1GiJ/8jngN41YqT4CDXHGfGd7uyggApmMToXKUzRCNIIRdV0EEgU917kouxQMETWalRb6PfUYxgWDxMsc5z81ZvCeSWVRr3lfwBt+7kNjYjeL8iLHRBqQlqS3eqeRTto+9bOOA+cQAtCxfc377cm0qAyH/BtsUxsvBaSKcWkFHde5kQjgzifGqRFGPGNf6YjxGk0c1vn0qFPescGoK/rF5Gqcj4AxYoeO18jv9YsiOIXRc9EPv9EBXa0GBQUmdajlQEWNDhLQNWSmoMH7CBRQGBRSAHqtlsxzTkYZsPMZZHYySaPVsiGiA+GkHxX6+F6JzX4i9EVLTI0a/M6QtTJq4aHnTHVtA33lWPmeoWx6wzrBrJJEY4kGBe/FxPHEKPWg0QauLbIwZf82+kOG19K0hRBIEiKSOqKwKbBCIZUBuve3XvccANBfhZz0IM00pMc+KL9xrGUCqUpIjbakkMxm5+fsv/znP7Mf+Zs/ZM9//Zv2/3zljzxtbGt7y+ZmFqxnI3s7tmdVzPYfPOBFdHCW91yzba1aw7ZOr9mjjz5qCwv7PNlspb9u8/UFu+n2G2xnq2Mz9YY9/fCT3hry5gHoV99ynXvOAHQUTwEQP3P/o5Y2lQGoxoAOurRGVXvm048WHjrqx7/nthutUxl6YZgZq9mXHnjcr/MwX2Vo77zletuqDBKgDzOgP/q0GZaXKjXPgL/q+HXWYw2G4cg++5knJwD9ultvdEMGUQxX3AHQEXK/7I5rfNuYKlH/MBjZqD+0g/sO2H/6k/9oF513gd1/z712YHbZBqOeF9r5X37yx61xZJ+1FuZs/eQZu/TiS+zjv/LbTn8AeNd27PIrr7ADBw/Y6VOnfWnk4U8+4EmLWKZY2V632/7Rz9h2NR3mg2NvUTsf4XkclIPSsQqoUZYR43OPJZR9Vn3CLGPKLHmdzyrTOwreBVJNeUOjVPUWwYPKWPk7AvoizuPe3p44g0GdIupalSnKN67TpFuCA8ePtjQpL8qSn0UeljuVHtS7CoYcC+U4bluLgK5jp8w7e6HKpZ8CiGjM+LQ4dbR0PDqn+p7b1jg20kl1Wtl8er9s6Fnu0wAdJV8LR2gKoPNwFtWZOj/MBcF3xBg6ueRtjodRB/SNThBxAfMM5wt/AHRfykGGfz5QqRTQ9SEkEIFaAYffuYXmJTjHFYqil6UWFhrFYBTQK9imIyH/KGBoSxmcYVsXFoR6XVmN135o3fI5GhKLk85Y0WC4+7QmFQoVQjyvSNjJa0xlld5IBwoVrUV+Jg2pJ6ZFNADimExVTOwP5otr9GTg6KHrGh/HX3gMlnIgKLD8Xuca99Oo0bBVAehiUHHMUfkweqA0pZCpwVgG6BifKiLSy8dpZnOLC7axtmadlXX7m2/5ATvxnRftsYcetpla20PugKr33HilHTxy2F7CcaL79nuJ1VGvb/VR1drNtt13z3326sYZa8/PIavDNkdbdsuxY75u3KxU7amHnsjbtPC0ml11Syp5CmMSSV9tq9mzDz5eADa858tvv8G6laRwsRTwxYeenAD0y26+1qu9IcKBLPcvfvrRAtD7laG9G2BcG/m2NpSUbW737dmHn/I1aCz+oQ0AOrxsn/vBsAB0gClog8p4qNQGw9f9ocHQHrv/oQkP/T3vvd662UNXQ9UPMRyMbGN13ZPiPOT+W3fnhEOE6If2wY982F7YWvHEvu76pj31yGM2U2vYcnvR2/vJy95uR88525aWl/1Y1c21dfujL/2hDQc966yu28L+ffb2W66w0WwquamJlOAZXSbTeS/4K69xKqDzOtUjBBI11snzqlSVb8mf6qiQv1XWIs7rfZTFafwL/YOz7LnLhHqFQAoaqOfPZxMkqQtpMKtxQQOb2253gXn20JnlTnpE40MNIJXfwjD3LycjrBHUOa80GmmkpLPEEb4e5wvoch3nTfU2nqHziDyK+Hs0/PYCdPQBa1SOEx7FSp542neeQuI+1lyVDiBPD91PKsRSXqjToUYPHCI6ogyfx2go6epef/bQOXbqYtzLIkeIZnlkKZ+MiNcJQCcBCOgaBtDSoQzHqcXmSRV525YyTRlj06ukx9qDhVFJyicCOT/TC+VE4hkFwNQbVoeXLl5xAVa5vm1ZyHmC4ZAYkQ9HiECkxgjfK/DivdcBDn9qoGCCMF4VTgoJ+kqBU6WD+zlB+J0CoddwDPTQlWmVwaeFvJxOo2SQMalDjQsqF65X0hChdY32fDeDHz60e8sR+8qknWhta1u8X5U2hbYsh4HzhLZ3hgNrVGt2cH7Jnvv6X/oWsa/83hftzNppW1pcto57ky07vX3Gjt9y3L3EU6+c8Czve+/+pDVbbWvNzlilUreT2yu2MLNst37wtrSuORhZf7tjT37m8QzoCUzfc+xqB3Rscet0Ow7YX3joCfe08UdA71jK3fDfP/PEBKC/65brHNAh8L6G/qmH/dVxtwaD4Jh1GmZ9VLiFh77dt88/9GSG6pR4d9Xx621QSYBu/aE9/RlUvEt70NHT6wHoqFvfbiX56g/s8fsfYu77ywAAIABJREFU9kx4xMVgDFzx/hsLQFceYulXrKUj5H7kwCH79V/6FTuyeNB6g661ay37iXf+pFUWZnxnwLmHj9pH/49fQ+1FD/lv7WzZ8dtvs5NnTvvhQe2Ztu9GePATn0qFb1ZS1b4rP3DMVnpbRb4NvA8oLuSG+Pp4Xo9UJU3949t2godO5chXlS/VW9NAQBUplSkjbgro0UhVFcBn4Ds17HcpChjUMGSwFzp70+pAcbeQRrVoJBBoOGexP7xHSzfvAvWKuUGvfwpGqsem6Tg/O3wKoKtxRb2sNIQx4YCadzlFw0fpz/EQBzheArrOu/YVdNoL0D1y5ccv5FA6kqQF0PG9GxkB0F1HZ0CP+9DV4MKSNZ4BPcyaAHpEMral8S9iFw0g8AT0CKMxkAvH5eGoOH614AdmuZN4tB7YKT0PezdDpjUQAjoZmB41n0kmJKAzdLyTAT0KoTICLXfei34VVgwKS2RPjcynFi2+08Il6kEWVjZq2wwnK/2wv7SU9zJUuAYVBZoKCBPmShsWlaxX0Rorq5VO0CQzkj6kJ4W+TNlFWjIpj2F+VQieoY79/PV0+IDeq0aPJvrhe84v7vV9nHo4gJTPxLWxMAKVqtIi3q8WuPLCLhojS3c0dA/97P2HbP/sgo06O9as1OyTd9/jK8VIhHv51Ct21oF8qMgwJbHxQFVUg2aRGGx+2rSO3XrH7ba5vmFHDh6yzsZmAeio+Y4d3gD0UbPmWeK+k2MPQMd4EUr/3P2PTAD6Fbff5CF3yEJrYPbMvQ9bPVdjwYEp77nzmG3XzXpYI4eHvtW3z38GJVhTIqcD+i3XeZSAHvqTDz4+Aejw0HE8axNRLCjOwdAe/xQ8dKxuJ0B/z/tusJ2c5a5GNYAc/886fNT+81f/1AH96QefsNMrr9qR5UNuedz1M++3l1ZPeaRs4/SKfeWZL3gt+bX1VVtcWHKj4kM/92GvzodQ+pc/9yU7dfqEnbX/sLf/yuop++A/+Tnr1kcO4tyxwX7AE9FtOxHUCehMKou8gudQ1+i95PMIWNEJ4edSMMpbTWMeSOTRGLWa7GMCdM3Sp+yj7YmlubwsSvmJ+TixXQV6ndcJ0PweAJ36gs8vjKmcM+Rnh8s+6Hgd+qkJs5hP0MSr/7Va2SEab7dV8EVf6QhxvJxH6giE3MvmnWN+LUCnh+7jyh46+IkeOubA2/YSt256pAx4rzqLxL6UKc95VqzjOGkU0LkpABn6ZnNzV7lcdZBokNKxwrOYPAz+R3QHwF4A+ut/5PuKNfSykDuZSr1KNFgwP5IH6uXbHjBovQ+N4jM72cNkZA99Gqi7F5yzvBkhIKCbb3vAM8bF9aOVF7M82XcyQbUGZkpZvrSsCZhu/eftFGVC4RYUDoSRPHVVCvgdioqArsBMwwQhHD4bbemaC75nJStnoLxujmsYqSjzAFRRcQwx2c8tzAzoWAfH7/4d1rbEK+Iauo9Vjg8kY3mWKJJrcqWvqBTjtiPlB45HFazOgYb71AAgXwEwsA8bB31snlqxuVrDTr/4ilUHI3vdhRfZfXffV1RI83uwvr296VvREBquNpo2qJqd2dqw+fklW9nZsGO3Hbe5hXk/8OXf/X//1veiYw09FXTJgH7z1Tasp8I2oNVeIXdPbhmYffbehyaS4q6662br5Q3zzb7Z5+972IHb19CrZpffecw6GdCrw5ED+rMPPWlVHINaqRriQkj4sxwdA1g/8cBjDujYPQLaXHf7jb5P33NN4GEg5H7fZ7y/9NDfddd11stOGoELtKpXav4f+9DhcWP54Xd+85/b/pmllEW/veGV+pqtOafLXXfeZp++516bqTVtbW3VZhfmPQkRlfXazVmXkN4Ixk/TTp08YQcWl6zabNqPXP4Ttu+cw558izV0yAu8dPAdM9yngQkUmuuUPeQ/ynUMl79WyJ1yR71CQCGflm2LUx2jgEIwHAPQ0Kv8sfQy5IuKG9eoc0XnQqOnKvvsX5S/aWDu34fCMiqH+rxpxoKCoNJHjSf0kToNehuATpDHclNyCFKULzqA/E4BTrHH25eEPO1/1Ee7aZ/W0D2xLXvoPOecgO7noLOwFq5DH3GME7fYeWJf8tQ18sB+qGNLfY05VkAnPbjUQFqz/1ySpGyS7zxCYZXdgP7Gv/P9RYoiw8l41QdMW1t34cBaQwmgqwKmhcJ1YHqD8NCrNRzykP6U+TgwtK1HzpHpnYCwbjGhIYtVvXRdQ1ZLrmBYXzoZn1amWfkThosAO60htNNo5TKX2fum5UjFgQmLIXe1vKGMcKIPJx+/8Xf0lzQjQ+C58Orxp1mRUaBUCSpIqsXt8ASQzoWBKDgETPJDTOagkYB+YskBoXu9l+1x3pXZaRSQhjSelF8iDVWhUFk4j2INfXnRDwPZePW0nXfoqINVb3Pba68jlPnoQ4/ZidMn7PD+w9brdRKYN2dS1RlYt7NtB0dkXF9+zVV2yZveaP/uT/69NeoNu/C88239zIr9HpLRBNCRCY+1bXjo6EdzOD0pDuMloGtpWAI65r49rNjn73/E6jnLfVAd2btuv8m26yMbVCvuuTc2e/aFh5+yCo5qhSGLLPcbr7F6u+mfPZz+wGOeje9HAhPQK6PkoWO9Ddfc95DvGSegX3bntQ7onCsqFgC5H53a2THkzC3NLdjqydO+nMGkOLR0YuO07Z/fb9dff7UNuz37wud40l0q+oOIxtag47sBFlsLdu11V9kzT3zWPfSVzoZ95Fd+0Z4/+ZLzD/gaES3wFd7DewHQ7wXoLjeBQSgLNFBVCfJ95KkIYARGNY7jPfjMJclpgKZLTgTjMfAwSxxGWqoQBvrzHl3/pkyqUY2xaxRPvdtp49N+uiMixlDUj/hMXapzoPJJr1ZproCu6/pxXsA/AHU97ZJ6Uz1yHUuMEMCoU7CmHvpeAZ0eegYglxMFdNYR8ChKAPSUpT8+z131nvaDeEpdHrcYY77jtmrSSrFYMRJteenjXCmuwOs3/egPTmxbiwyDh0DANHSF7wjyHRTfkJAtPTwKgk4Q13NpdQAMavUEiNpZFSIHjZ0dZyz0gSGYBIA4MQfmVd4XmI0CMno0KjjxHDxC7Zg9ABIFimDKCSHzki5UEhwnwkYpVzP9ReWBiaJRQW8VE+rWt6/VpEx13fut62FsFzSAcYD+wHthboEyVBmoU4mUWai43gG9mkJe7D8VKpgZSnUqoMO7yOvnakRRsSige1tSYIdzBNpz2YLXqMJQJRhp7BWaqum0tfOPnGWbZ1Z969RF555vf/61/2rf9+Y320svv+xZ03f/7iesMhrZbAVBYbPNtTWbX1y0rWHfrr/lZmvMtm19e8u3ke07sN9OvHLCzj561LbWN+yzjyRAT5GYql15/BrPcAege/hrCA/8EQcp/CGzHvu7ES73SMaoYk/7wSkJevD71Xcd89+hKNwgeOAx/x1X7GBL2K03WLc28tKu8NDrnb498xlsS+v7GjkCjVfcdI01Z3CqXCVtSfvUo5OAfscNvs5PQB/1B/bYvdgvX/W+gm8vv/NaGzRSv4qwHmQennm1bmdOnrILzrvAVk+d8aNPV0+fsc8/8YyfM98b9axeaVln1LGPfOhn7dTLJ7zQxb/6yh9ad4gqbunM+dPbK/aP/8n/bi9857vWbjTtU5+81/bPLnnI/4XuSfvl3/w1++pXv2rnnXee9wPZvOBx5r8oQMT3NBbJGwoaUf4LIRXnwQE5G6R6PdtRo54yNG4jedH6px4yvp9WKTI9IwMy1tJzcRcCOiOZCqi8RiOIkE39Hu2P9VsKbVO3RtqAm9WLjMCI+6BzeD9eo2xyq5ca9EoPzKMm9bI/eC6qKi4uLU+coMc+UL+yf6o7tJ8R4NkPGqY6vjj/fi10Pw7IylvWfAkBof6cFMc8DsgpnoXqbKqTetg2nZcctY+kNaPSuJf4RwcPbTUbTcc37mQiDinNi3C6FB/C7zwBDkseHG/lTX/3ra7JFdDIFLgIITAMChOD73WfXLPZsu1OqpRDEOI19B7LkjXIGLjPt3KFcDeViw5EQYKCBwzyfZ5QtbKOq++jQEVg8yxP99LHx6hiYjTjdC8PVRlG22V/i+UBMYwY3qaRMqERsrLhs5gYQ9DHc7mvHeGiHs6S3iMHQEOCqvxoaFVxfO0e234wB4waRGWBfnN9lv2lQaNMr2FEtpWECbCQQI8MzD5SSeFzsasgJ6hQYSWmrni1LVirACwkycCSxndUHrSMITwA9e52x/eeV1GYA1mlENJ6OiwCtKQR1m62Uq18EVhPIMxb9QDwXtoWERbkg8C6z0YGDA043F7HATXH0R7yb3INeoSj0RaEEYIN7xxg5/KD32Cn1mseAcEBHthnPtNqeYU20G6HNaRTWSuvmOXGRc6M9vv6PQ8HkpZoB1tdvD2MGcd3jnpFyFGNP/QLj0biKrwgFtPgedGUQSy5YH4QOuY2sgIE8XyeCY1lnWx4+2wjoQcGUq3iSxf8U0CkQRj5U2WYipLGIHWH80beoaEFiwpPpojqpXHSUOdzyPOaVLrbwwbvpn3j5Hv2xyM3qJOBucuK2OUFa8fgGd9ylgx0HKOKV8o49QL6Tf2iQKUgFw2KQq5z8RPK01hnJl05AW45ZKxgwkRc1W9lxjXC0ly2oDeu+rJsF44aGL51TkqXRqNKgVn74o5OrtZZBtTUR2yLBlKx3Av52EkH47D/Hp3lWQAIraOGRF7eLDL1w759jpX9nuYA8jrOj2Nulis1wMh/ajgVzo8cguW/S3SX11Te9GNvLdbQqTjVzceEkAmp0N2CcYsSIde0Lq7Ajc7zP0PYCgaFpZeVDy0cCi5+JwGpHEiICMiazBVBncI9VSEgoQhrx5KpTeGkEmSWOfuMV93GFTNRKXgRkHm/htsxCXt50LiHSX0AFt32gDFBWVYaAIBkPVKpKEDy+VGIE0P5itDEPl61DDkWNdb4HAqUh9uzRKkwkiGpKOlpKENj3lE6F3OgkaECEDDGXPpXIyc0QD3CMRpaI68jow1GOhhVAv/SSuZSBSM+1Rq2TGY65mQTRoCo3HgtFaPSE9/pLgrtN8dJhcD5iREw0gftMQpGJYZ78Z7WO+SQSp6GMIr7lB1fqyHLaDAVMuURIgSpxkZV2fyr/ETlSQ+RcqjGFu5T+de5p0JzeZOHlgE65zvKPvkOPERFqPTkXFKW3Y6QXI9a9mZruTCWggD5l4CuNBjrmRSpRMh4GqD//5S9+a9l2XUe9p35jm+uqq7q6nnmTLEpSoptUZZtIVGCOEYE+CcjyZ+VIDEQx3F+cBAHBhwBdizAjkiJoiiySYpsdrO72UNVdb1Xb773nvkE3zr3u2/V6VdNucjGe+8O5+yz99rrW+tbw/bj0rWuqPW+CyYBXcbLUH69oaL9KF0iAH2SftM1PZj79eXvNNRIM3s9qznceH3XtKbWNSmTJotrXeb3oBwXr5dk3Oj7AlOtizfsbHwut2eoX2jImvZxp3Xq+bRfvV70GGX7gwndNEhotK5ldWgQeuPD319zroOBrtN9klexDRvcW4dvLVxAY7LpY/Cab69H/Hx5+fT7RHvO9tLrv9tT7nogrzi1sN5a8NamWVYkAB2Vqu8IkP2GHgqkWVi0iNzRiZpAT90PBcJvbK+svOD6CfZg9hjoOUDXQnprU1a2QH4TKliHAPi+Tgvzlry/ls9u1zx642a4GYcKdQjo/Pym7I/eZcTktqsY/HWMyHVAb3PCNISg7yUtpfkkAb5SYj11buEPekB11dP2g5PaZBxqs3tAFCgSiPKysNI5hVP8fWQ8Sb48mPA1eqNh2yBeezjeW5OHxZislKJv8GOvRcxXSK2/O78rw1UyrHXUZtP9JceUC3Wy8zLmDVyvqGQk8H2/OTU38h7E6khh+5CTQF6Ano1HZthpnrXWWkeBmt8PmzU2yo8G3dXM6tk0vsc8ivUa+zXS3GqsUi66n4Deg/JGGa0bwwwB3Rvvmhs/9/qd8sP7EtD5Oa/8Ndf+vn7ODUjXjCPlR4aW11ECRI3Xj6G/1vWALgNSDJHmgOsoXdLLVt/Uieei615ae8nvcC6G+8izA36t/LMOQfwxWbVwTe+1S3Y0B09yOPy1+Yw+/uv34HUGh9/DQzkaAhY/6w1ib4yZ3ue8rVtnD3HAY4H0rtdtBq52hHdgDJrupT0v+dH8DjFoI4PrKh8/x15eHgPbdQdMyRpZqg1btWZJrgN2P2dD/azWxhs2W4DOD/JGyqzUF73y8Yq1p1FZspY+dmiCFtR7GXpAryzk4RlwD85C5r01EbKwrttUtihro+C6DT/cgH5z2/fWgG6CsbbWJQh6VgkZx6sNKgHmZ+ih8W8+Bz/Dv68s8GrjOWusQ8HTNf2iSXB5bxkRYjz8PUi5L4rFpuzOA4kAVpty6KX089shjtInZgn7je/XRMafsRvr5jRSpkOFpDIVKQwZHCYLpL8r5mD0iYBSAB58vAL0YCFAZ/iXgDQ0KPS8MtC8MbXZ7KBxNAKPcNT68ToyRrWp/X39vPI78vr1uleMn/FIXUmf1tuDhp7/OkCXLPCaG/aKSUVZugF0f2+NR1m6nnnSPeldJDGpu8dVhge1jfIZhIK8oeLndqhwJBfaR1KMJgfkBizR6OrfBuzVL3v9lt8TV+u3ptWdhy6F7BW0Bw7tQ9srOk1sXfrnx65xXmdQXAGP9MbjYCjWQpS7YqY+DNmDfB/mk4MpZS6583uW9+x1bm+86DlkPGhf+X3A7wwpeQ88dpHeK7N/0k36jIxc/56eXevBeRSroLWWzvbspr+2lza/b4b6RnrGY4H/DJnVnna/On7bA/lQ52h+Zfwxf0lhKN1rKD8K12ktPB7avdbhOC87/vlkjA+ZX5NzhuDWP/28elCX/pYu8cYW3/MM4WMeugTExyulRATO8sz42T4zj01l0k1WNj8v4NHESiF4Rcj3BOhGJ67j1xJkP2kSXn1fwKIJGALikwTHg8RGQMOr9qXeMNgA1rqvsgRAlKgAXPPxeYCusjNvaWuM/Hld0oqsLc0Tx6v4mgCd1+PnFvli46F7QPdCxe+IedH89YqhB/RhHa8XTiknL1B8f2OQtf3hNH4zc9waiwTaK9KNLFBe1lnbw/nXBlIMUuP2ioQeekplvEaEK0V7lZyosXhFpvlnhQRbD1vHqjXYcr3UAOKzSZjrmm+XeOTBzG9EvT5MJtU4NAato2Rfa621lxLXXnzM4LBM/94w0nMON/4mS3cd59V+NEOaIRsrc1t3m7uGupSR4WXCGzj+vkNQ0TNcty49oPZgYKDi2hFrLZ6k0KWoLUs6ScxD9+sstkzenZSgvqe1IT9oCnMdctPndF/F4P2zPw46vTz0xzD3MVfJgBwA5iB5QOf7mzriddljXwLdr6HAUHOpfcz3PKDL4BgCusYqne3147W6cZ257feff0atv9e/fj4F6AIe7VPpRsWO/f7TM2md9exDOeHnZDAPDTob47oGfHhapb+OGf480W5duSVj2cZHhrEsUX8O5f4kh0g6WiVsQxnRHPqQnTfUBOg0KGjY+rXxz+oNio3eWpcWa2ySDZOdL/ze1zuvJIdWoRS1lLgo9N5L6MtSZATwOnwALaIWTMIiQZByp3VlNJSLa3ngkbU0tBz9dSSwHiT970NF8djEr+swmRDllZHASM/urSs9ozYSxyuPSXOkcfuYmfdM/bz4jaR18Bapp9zVpMWvATOtSLlLgLwikELdKDCFOGTpN/158F6Bau50PcWwBW76rN0niqxn+ucd/+rn+1rwcwf7eLAT5ch+3loPb6TYRqWh0qfZ2lteEXmAllLy4RR+nj0MGEPn+DVv3nBShqsUhMahOdI66bv827M33qrfGDFr78orMxmt11HuMhY5XlG3UkpWvkYwWzNV2ofa4Hxexdw1N359qUzYhlUMh5cDzedQ0Xtlfp3i9MrTv++VuIwOKjLbW25hBVRezrzCeuw51nkHTP6TrOuzmi9vfEjvbJ5Ja7H2lPVZgRHnjgyTBxz/HESU3mi4MmD9NXQOg1g2Hx/vdYvk9vHT7vw+8ZTvcL55DR/jH+pZfn4Y8nh8/H0Ml56q/y6/p/n39/fGhcbCZ/Q6XwaNjCLJ/VAWPDhdN7/S235cnzGsek/kMf3lxyh9rPn039f1CegsHfX7y+t7Pw6/hwXodtrc4J/fI8IC7XGPM/TQWVqr0rvh/uPfagw2NNRlsGnuNJ7gy3/vzU5/+AnwY9QmG3rvNJKKst7EP3kdlSjoO5oQTaYezCZ5nfCgXriyYLwS8ZSpB3aNT58dgpIXSClifVZCZ8euEpgcoGu8mnh+Z6NA156ZLzHzAustK/2uOROo6HU/P8M54t+aJ512p7I1v0k5rpRHgw6y3DlmLfR1RpV5Zxbq6D1UjUVC4+d5KGRSivZczBIvi023ODEB/A6vL3bCA6LfyLZx1lnjureeW2OiQvUMg1fo/QG8bD3ZK0SvrHQfjsFntvL1qxwEZif37SelgAQI/Ft0tR+TN8z4WV1fxp8HdHl43iDx8s/vCLB1P82d1tmXs3hAt3WgQmemvCuXlIzLyJRH7vefFDbpPju9zVGW+px+eg99qFC9Itb8CdA3MuZab2qNN+u0zvpXlrmXNS+L3sD1YENlbnO89tC9AS4F7ZWrN8jsmqwt7osENiEb7yFrfYbPeTXOPn/Ie+i6nzx0Aa4MRa1zr+j7kjPuX79fh4avnzc9v4xFJeh+BlXWL/j1057wPy0xLLxqDOadO96X179OB2i/0eiVzpfeEiBq3/k18PuX19X4dV+/h/m77u+fT9ewuVg7BMMx+vtIZ3lnR/LJ/AHP6AiAJT+SB68T/fPY8beDPihDmfOM62POybp1q06MEw54OfXzrznwOMN7a3/YvH/l73/TAN0D59Bak0KVEF09QIDlqtgAOifGA7o2mCZDD6oJpjK3OMvn3F+Ug4TcW1se+AQAQ2DneDwgaMEsNCC6dw3oAmcPghI6jl2bwwvA0IL2gK3rad54DcXANN6Ncl3HDIfCoaQ6LqzoZ9G4vFbMFqTrpKDNvA6SlyQImn8ZNFREo/H0MUAfgrqOf5RC0rMrKY49CFgixXmgclVJncYrRSVh1ZyIPqQM8Ht6JgGqB2hvSGpz2EZTCxXWsg88X68Y/Hzx+aiE+JONjRhDZ+mVxs+12mx213rSK1I9A1+jocU18mDLsfA6vC+7nw0NYSkLfkY5Bt7Q8EyCDqfheIeAbl0K17Sj5kvGnNaY95L88TXJn12Pxixr5ddZ7rqGVxhig4YK1YOcvucNOhkUknOvpDYyoS5fn0O5e5AYGnsql/08yt3Ln9dfNj71UHdJccP9q7WWMeOfhyVrCl0NDULeS/k1vOYwLNeDVbn28K9aT/M63gjT7xqHxidwkrPhn9PvNR9D97pFOrnIc8TRVf7KENA9oF0HXDJapae1XjJo1OVToOP3Ja839DS9nPF96Rs901AOmfTqdf/QsPEGtPSMDAWxj9pv2l/eQ3/S/Tcyv9bbQ6PLy5HXJ4/h1zVJcVp/v75PMmY4BjFw2u/Bm3/4n3V9PLxXyt461INLmahsRgtByp0NqEQpUfl4i4I38ZSPAEWD1sHwvipyCMy8ppQKr8ex+PIejtlnSEtheatMXo469ChOSkDn2dc00WWM8Hv+ehqPB0Vt3t66bjfNF5QQp+QXKVclGnpQELgTXLyXpg2hOR96cQI8gUJZs861V9oyxK4A+/FSCClVjYt6NM36/gLXGUTeQPCGkO7N7PRmbRRp3J694JhUaufnz4MBx+oBUWOUEuRPrbffJDIwZtPxY2VX3nrn76r5FbD1HlUfGirKCnt7B5ssdw/8/C7lTptdCn2oMHRdrQvnUes9VGLXfVchG8m2f25vEGuNNHd2bcZdrTHSVZaylwMPQvrdG+5WW75mOLTWXqlJSQ9lwz/HdTkifn09OAlENsbaOrvaJxZJ/+g5GIPWfHr2g9fic3PPcR8LGDxoc5wK/10LeGsDm2WP2stS4JQbdavza+8BPdx4tr2X5A193k+6UHpBRg6fh9dndnsfRrvSgF5+pYv8fhawaZ54LenV68BRcuON0Md0S1laV0RdR3Ms44wGp8JfXgdIl0l+NVbpNb6u9r3D8Xs9JED2gD00FrU3JJteDoRZ3lGQjJuMrNk3f33JoXBsuC+9U3OFdX2vAcml9jvzUPz8eANCBrt/Hj8OSwrl+B5vC/AZNTG8pzfifJb7Ez10vwkllPI45KX2HhYTopLHAN17rHw4Xct7/R7QbSO5pjD+afg5CpRX6FKYmmhZWVqE4caVF8XrqofuxmJe11CzltcDqZJYpJA1dq8gJfCcXIGWT37RPPB9r+BlDAwB3QuehJTfs6QftlddGzPeKKIg5cXSMs2HimCjNF128tBLooeepCN79qFnPlwHbyxs3rODcUh79dSjhFxj5Wui1DRuzanA2Z5xfYSr5syDihS6Bzf//nQN6Fobfx/+rrIyv5GkYBhDn0xmG0AXXawN48HRz+dwx3lFI0UnGfOtS68DdM6Rv5/kgj9lEA09I82dNWRal+3o2t4D0B7xe09K34CJlHXEjKyrrGntV3kVQ+Xmn8EbMf6+XoF5D/9JgP55MXQxIPzuENDVNEeA7r0b3csD+lCm2WTI9uca0DX3/Jy8OeWtaP2HgN6vTZ+gqn0rB0fGjvSXjF3+3X/mKoausQ338XVg450uAch1BosMGo3Zf0aGD2PIAnQBtmRPYK3P6n0PmJozr9f4Pr8jOl7y6udQY5Lu1Hr5edBeGnrQfr9cB+iaE+mEJ4E5X/f6SZ/zRpD2kPSz9of0DAHZ6wm/v/hdjXU4Fnv+dWfIzwN0j2+af48VQ727qUOXUpdS0wBkdQ69u95DqpGNJhsvXHWW/qG9cPhFM0Wxrl+nYhKVOrRmjFZeJx54S81bTlqIz3qgvZUcNFdvAAAgAElEQVSsZ6CAiaIwT56nZTHGmvXHm/KfDBdNnl9kvygSclnmUgIcg56Fr3FONKdaCG14fs48jHUpiubHKwaBIudFilnAZ+GKukTb9crEe7Da9LqXvv+YF88s96TvC/+kfxqzn1vNDUMljGGJaeHrQ69UIQOBqBSfxsoOb/KapXxlAOmZhgxN7930nnY2YsPUq06BQ4NBpwVq7fS+zXXAPOf+CFwpIVn1fr6GysbPleRzKI8y9HZ2dj53fgWKkj0vd5QxzxDwHn5/qDGPYugapzcAtP/8xt8oHWYRp/FjgC4A1zxpX/g58GOQ0vWALjnQHA4Nks0+shyOaFNlMQR8zY0HROkAm++19+U7JQ49dK/chwtBQOdcENC1T7QXJe/XAeWVkdP30aCnLvnme6K5pYwlU2I85A3XdbWuculdtCeBueZvaHTLyNFz+c/ps75Tm98DAlQCOil37zRJFv3aS/a8jhFgebDTmvG73KdqHfukTeAdQOlaP+fe4B1S4mZwVNWGVda9teYas7+3l2P+zh4Ufu71vvTkdXPmX7Na9jXt7u+vfTGUP28s2MnqNMo/x0P3DJifF62fDIbNurz6t/vDWfgBvxk0OA2M7wuY+FoPlI3FYIdUyJAikDcrpSLBVYai7weugflJlkL3QCZhkmLnNfk5ecmyoPjAnkaTgAjQ7fjQpG9/qsmXN+iVtQfCfhNfnVCm73lPSPNGQPchAs2jxu8BfQjYem55Jh7wdR1mKdPSvw7MpVy8ZfyYYiegZ6PPZPFq7F5w+bu8Fhkt1taTXa7WHro+L2qR16GH6gXdGx463Ygeuj7D5/LzRdpOa+w9HL2WZn09r+4todd8yDgQ4HrrPoqZUMhs96tOe9eBilcC2itSEqIkdX3tI46D9/IMwXVKTZ/T/F4H8P57XunzqZf56jPzrzFq0w89LIEW55+A3h/oclXL6xWhlPqT5tczcF4Jeq9M8zecWyYD2fq4TGWtn4wOMVwCL++REdApk0xuleEj5arxakxSpI8p93WZmPfQZXB6negB088Tc8T7+10dZsW/fb8KhXy0J7SH+Hee90cr2ykB6zyCjW5cA7x0rgeNodHqxyfDSp+Xoap1lOGh7xAQFUP3OlDX8bJ/HaAM513rzu9z7CoBHe4hv84e5Iayzmv4MJ7GKN3GtsgMHUmveYfiOkD3+5dSb6dFDubej0dy6OdYY+dPtUTW+7q//4z/rvak/USwyXK/Tjd4GdazaKxaH2GD8M48dF3MA7EEUA8nUJZg9O+35uENLWh/HVmp2vheoHhjA0/XktGDjx5oCOjeUrMNve7WI6vQv6/78Tk22c1rr52x8xF71LM3t2sbqmeU8tDk+UXSwsjq5li9Zag5laHBv4cGiXkH5mX3dbQyJLRJ+LdvXCNhloFCIMzzpcXQhxtZ6+aVrH8OM3SaFtl4sikb9MaUNqAMIHlGogvtede1oL71ogBKeQE+xje0VqnIq7JC5pLKpAh0HX+GgHIhPOMRJ1SoV2Dk512GiTeUxALwGjGPT236Om5PlT1JOTyuzPs7yYLWeKXQPTPypM26UaqD9R/Kg/aB/2m/U6Z0pv2aYfIMhNb7OsrU1sJ63lskb1MHqzl7kpIdKiztTd3LKzZvGHpA1T6yxhrrntQe7D1g8Xfv8WpP2n5aN9YQ5e7nWdfQnhfAPabk14mUbP2qvefvzevp3h4Iru4jJ+fx+nN9h+uoxh9SvMoX4d/L5WJdZ/1kD92voeaIY9wYZQPhum7f+/X362ef1RnfOhJ00ORLjKbXyx6ceT2/Hz3gSCdeZ0xJBqTLhvKm63hAl17me7bPWFa4XG10n+53nR4e7kFdX2WfQ2NF6z00SASc+jwTS6+7tnSp13l+bf6mgO4NAN2b19TrWk85SlaHPlwsCQw/pA0rKtqDKz30gMcsrk8c8gkVUooCPP3t6WhqYhP4z7GQeM3rqBYBpK4r5TGk3HQ/gT0nYkNxR6G1HRWge8rXgyfv4S1cTSg/45P29PyeyfDfHQK6QFL39caSDAHF0PVdAQfvbY0RKlqovaege/kN5IVb7+saBPRkNN6c5/sk4fNr9phht46h+05/EjoBuge2oXVJQM9XOUbr0+c4bl2fn/XxI45B8Tafk1A35QbQpbSHoO5Bxm8Gtn4loPMC8sw4Bs84SXkNFc7wdVHsfF3Jl5qLzwN0GUzeoJNH4g3joTEpQGfJJWVYY97I9poK9B6aVwimFC2Ozp9XI/TzI5AbzqeUlRSr5l0//VilLzwgSg7sgJbB8af+u9rT0i8K6W0MtDXYi3LXdfWcfHauheRqOD7SM71BcfX8w/vLERkCev+5/rAVeeia6ytKnVUU6WMHvygvhuu0Wi3X6/ZkD10GjPSa13ccg4z/zZw6pkUG4FB/+X1oZVeuE8AQsMgwaU6G4CI9ohCY9ITmWbL0efLvD8+6Dvh5LRnbkiVdV4Bu1RrOIPH62d/by4f2j08q9c+p9dYJl97g8167DkOSrMpg5Bi0Nn4MXo/8TSh3yZR/Pn9d4dRGf33x7/6GNZbxkyBBkXUsgaAwSsDloSPo40/8JyUuRTS8rv7mZ23R1/QU7VNNpiZSCnMI6HxfC8sx+A3nr6ExeO9dG21DYdvJFAHitK/FFmgKhKQcdS1ZgH7z8Dui2KRwNE8CbA/UBsSkGdcxYBkm/KnPKVFDz+YpJ41BFmpAN8fVYWvTCeCV1MO/+VwSTHnoUZp9BtD9xvUKXoK5eZ/P0LVWdihjYKNs16/JQ7lubUhXrZYrs7Q1LgG65kVzKOWh9ddG94DuPQe/eT2wetBn1ZQ11lkrDXnbUsJq6uBl8jpPQmPRuml9/TM/SanxeT0jw895FkEKYmgc2LPSoAr6M6U9iEiOOa7rYnACYuty1TWfqcOWLFJe5EE9CdS1PppXP17eR3vVr42ARvW3qkMfgpLu6R0G79HRkLS5d/I/VHzau97Q36zLOqGJ+2dozPrnvW7NBeg9O9kzfHJevJ7xukPzwfd7A7VYA9HjHvpmfhwDpP2s59NnhjLmxyqd9pjMr727zbhc61fJua7JZ9Je0J6XTuL4pR99dQ+/4/WdDBAZgbqHxiRA9zpnCIAyanwozvQA+zCU1YZy9/rZz8NngFwOpAFRXy3hDTkvq9QBnuEQc61rCtC1hwWwPsQyvL/G9jdJilNSuNcpMpxkRHi8Dr7w7StA94pL4OstXKMpXbzTFA8BfZ0l/qSkOE2QlJIMBLUMHU6oxqEF8h66FLoUvqxDCa/oSo1Vz6ENwcngJJnSW8d/lRTnFYo8LoHg0EOX0PF1zZGu67PkJahS1AL0jSJ3VrY3JKR0pVS9IcP37L48Kxvs9lVbYpcBK3v3xT14M+FstchN4bAaIaTyiZnI06Gt+45+YZRSr26+awlWpCDDvmECk2bSREkzfdjAkpGiADGPXi3ZvrXFEg1aHmVKIy2IENHzZUlbEqNmPNmULvojRAMyHv2hMIz/i7baKMS4PwZUa2XGD6/hGoj068/GOrEd/8mqdP4vbGDnh9P74mw0CVB2dX+MKBOWwthajpKdYMldpiNH6w5V0R+WwWOBqeRN2TB7n6Q0f9KVs0YWAANF/DNf5kh5yEsb2BGpTLTjPDdRAB6RapsOnZ2ZziQsm/uws+NRG4aBYiZFsiSG9G5sc8/n4t9cQ9Xxdk3vEZpc8BhSPrQd0UqlmyBjpUDX1zbbYSU0mA2QGzs/nZ3TQ7tA3zuccsA15CzxKFWe2c4aVFvfKEA9oqGeIFw1iJv+fr1H0VLiUAWc3RZVUdq89se29fPjj8M05bXuWS0FZiEOzgNr4NMQAWPpJdeNs9PP9foYOJOhOI7QhrC+/8x34LOkbdgfSUs5YSycz8RDehjC4/jX3d8islD8PJMv4xBNtJ5DdklkDgnniOE2Pg0bTbH7m5Xz9cZS2VKgQpsj+rKULz4gx881GUeprfkKNVZdbXPKo2x535ZH+TLxjzqTz2CdKWNknNcWaIsSKeUq6FBGQBm0dk9+h/ISWSyyL03kufb8vjU25KFKTWfraYawvWeBk55x4BmKa+aBz0RR6eP0pllNHzB/hPO6Wi42ORTSkd5YkIHGn9KF0mXStcpz8QwtPyNjUjrYG/0bh4PHb19TNjs0IPt9uT5eeB2iMjClDAwYVO8ta/zeSNoYQXb0MPc3jzC+AnWPP5Zj4M6ZMEdofX9+jiwpO815FpPPyWfnf57hEL4ID21s67CPN2L87yzr43PzOh57bS5piFDXrXNB7Llf/zu/YZS798RkZQg4vHUmcBWlQBCxxCjXscYMnzUF/Bg9sS5P2kz4+nATnxSn9/R97yH4CZEnJxp2aN1r0jShGq+8XROi9XnNdkjLExq7iPb1i8rvehZCAqJFFWjzOxcXF+Y9CeQf2yxGj12lOHqhkFWo09yGXpz9zZPOeLhJH0RHE3aowtZOYKNSSsMEbc5FT1AGCSp+hloirBGjRMS1axNr38ueWQ1BJuwMuKR8QcOHnhCFhxAZ9Iq4CTpkbYL5MgXiFPezGlUaYJamiJYFJosaW6Mx8rDDKuyQmyffIW6oqMjOxKZ0WDalsIXCCzzzm0qPTS84DwIAHaIj463tKnRxgzpoUXQhwibAqAAy3oObKmpwnOZoJiE6kkhNi3DVImhChGlmJ40VixOkBNZuhAQ8qIZGUh+XpxLkwS11EKJkWGmUIszYjKVFwHJB9kiIEiQVMMuBEW8SxijiEOdRh2XQmKGUdh3mDcB6giBsUSYdzrMWJcGojJBEPNAnQNPRKCvRdQSxPkaoLGVq87amIcasWH4nRZzGKKolxkmIEdkGtkCltk8TrOIQBVurtiGiLsKkjZGyZwQYJmtRhTXKqEWbhYhaYFaESKveSFmOAxxu02BIcHAWYrpKEDaJrVvMypCoxFm0QNmVBqymvCkT7OfQFzIacJheIe3NOmfOat0aKBKsi7DDBXI08xBh2eDgMsKsHaHuIqy6BkXEqQwwjWmy1liFNYqgAfE0ayLsFhFGTWSGXN7UqGhIpBHqAFgFDVZxZ4botARGRYOUZ9YHHZbMQQs7jPMWEZ83SlFFAZY8tdAMrw4RW7kyWTLoUE9SFLaGAeZhhnmboK1brGgIdRF2mxR1EODRuMF5yjVtEbUNZmWHUdkirGjUJqgmKUrqGzYTKVtM6gjzNsQOje6uxPG4w3ISoeT+LCvMSmDG+aah2XVYxJz33tih8ZUVHeKaBmlkYF9QlnqTw8Yem+FHXcA5Y0UP2YxeboIgQRswmbBBXS3NdpInLX0tkPRsj9eRAh0xcPJIpfsVdvRZ7kOWxhw26jFjyq5OfPSfu8679rqe4TqfFOd1qPSwd/b0GvGATtDmtLZ+u2/+KQqjtqy8p4H5uiJGOJVlvZGhMct40Tjk5Ep/e+ODN8uLvgrKMx9y5q6bbw/2HGNFp8NVSPxaQNdAPWWrCTJ+n3T74DxxD+jewvPUj113PRGaR02MvqMH0xgEnAJUTsKwE9HG+lo/uWgaAakEVoAu2lIGxFDoFMPw1L5/Ph9P9CEGJY/RwvILJuPJrmEeKlsv9gJx3fOpn7juo/EZ5UVFVvcx9MhM9673nIK299IJ6Kse0NtgjDaM0FDhRA0SFHaWeFeTcgpNKdVroKZWN9XAjWaND/r/6BoQ8NuIHmaHrEmwtxqji1J8lJXI4w5bVN4XOSYXJebjiSmiVQQUdOC6EOM2RoKY8QXzfuuqAJvjkDZm1zl6fLS8x3Fqm4fzTlAseUQslRTPPjcPld4KPavCxl0aYESYFCGymsDVooxrHGc5qhG9JAJeZ4DetRHadIQ0DdGtTmEmTTdCGGR0XXsvjSGQFqjzAk0Yo0wT1GmM1hyyBkmdkyKwXvD0LucrIG1CtFGMIgqxiAPkQYsoiZB0wJjxXh5kQ7CKW5yMapRkQfIYaZSZYdN1TFQsga6vjab1b6yFldcF6JoADZ8B/bGv9LCKcoFRHGLEBjFkMLg+aYRVHCHveM0ESRtj0kQ9oJtnXaGMK1RRh4L42gCTApjQIOqAPAPub9MrjHB7NUaWJ2iQISSQkPkIcpwlC1RdiZjDpYcaU/Z6BsYUY9dHZruyRkYGowtsHWs230+YSBRggQLFNhAWNe6cJ5g3I+RBjAXZkZhrFmBudfYVlmFlxiq/R0DfKmMkNMyixACX4Mvnpqe7RI0iDZBFESar1gA9IqDTyBrTYO3stZBWbEhADlHZwDkXBOTeiyeL0k4y5E2FqA0wCVNMuwRd1RrrlHUx5kVonzuctjjPaIg0BuhbRYtJBcRkVqIQ+ShBxbPryWi2IeZ1jGkNbLWdAfrhpAf0nDcvK8zzFltdbIZE1bW4IKDHZIlC8965XnHFo4NpeAAreooBjxPm9YGEhgllIuVqV6hpspOJCVKEYHUHOSbyedQffZKZdJPAinvPJwVKh0rP8XMEdP70jtswPOABeAjQbMwyPO3Ng7sHsOvAnbpCzpXG78PHwhw5dPzbh3CMdTOp+iygK2FQ4G46t+xLXK+cUqqyqwNgeBl58X1YpWdCvbO3AX8SifSv1n0QPIsgh87PneZiMz90zmmUuCqJXwvo13nF8sY5yGw0stlQDMl7kqKph9bXBqDXI7QGGS4hir/3ZXE9BSqg92A49JC9kGlidB9NjoR2M0mD41O9weE96WEczLMZPvbmQVdxdB/z84LPsRHQ27a287z9Pey9NcNBY0DCqAXVPCzQ4CQhTReYR5DVvVI3SpfnisYJyqI1LzxpUyRdf5hJHLZIItK8LVZVbXQdVaWFPgjkvH9HUAx6QO9JKVOETdwZbUkwoELdrkfoohgPw9LAfpuE6EWOZFFiNBnjMgPymPQlFVGISR2aZ9OwsiDsUDYFqrZCOh4Z08OYOi3uWToyOs1koamRt7WNj6DPMhtSoKQSV01hYydIx02MpIps3C29ubhBHpcI4w7WPqei28X/R8izDMyQT4pLPjmKmB5UjJoKgsq7AcYEz0WFKIhRJxHKJEARN+jC1oCR9HgVhOiqDtmqQdAE9jmju21TdDYHNLAa45NJXzeouxqXCZUCkCyASZAao2LhE8o8OiRhn/RoysN0DRUus9pJLcf9We5hhCrPjWmg102lbQxMGqMOIlR1h7hLELURMs6PneLSog5qVHHd08Z1ZNQxqfR5F+BGxSSxDidpg5zMQjRFjggnWe8Nb1c1kq5EESxsrHGdmGFykrVGi0/zDildRgNHUuktsqAH8NOwxqfzAEGaYC/v+8gv5r1H+tRFgnGX4TKJcYnGZIlzMLEnJ2ATkChz9EEjM7xooNIwND3BZ0hC5AnZIIYsQozCGGlJRoZz08stQzAE9rat1lQ990aIScFr9zuMJk9Nap7GQ5Yhr0rkDA+QpeGBQJQNGkBdjKQNzLi9TFvkCeeWRluHcd0irluMYhpDQM5Qip1bECMNEqR1iJSUPb3rtsRlCpQpjeoWTVlhVLUYIULC8FDXYkVjm02AuI9o0lUtAu4PhnYI6AxLMdTVhjZHI2NjWoRZiKKrUAS1UfOxjTlBXIfoyNClZCl6/SuHwrOkyg/y7/kYrmhgDzbSX/KG/Xe9A2SvG3Xcf9s7U96RvA7U9Zr1ondJcd4p0jNZyG6dJ8bP+rLCXwfoNKapD/nP9HDVg7PGW1bsZNpfU84j5VH4ZUbA+m+PFYYFZGsow86hk7MoJ9B/x8+D3Z/zZicmXlELvxbQdUHvFWuiLGmCFtraQrD42/owBsWwlVQwtD54DVrsnAT+5AOKRrf31pOgBxwKnABv6JEL/AXOvI4ySy3e5OINFq9ax/0khEPh8eAqQPZzovtpwcUqaEF8yMDTQcZ4mDIi5dInFmp8EhZeW9bgddYpPd+TjMAYYlq1SMsGUUUKq0UbR2jiGCsKXxAj6mLzPNK2A1dsZO1igQXtd3o3fSimj0R3gXlUFsPjpu/JFKZLoKVSDFr7SY9t1MYWqz1GYXKwQ3J1UQCrCvF0jPNxYPQpr0uKc8wQQN2agqzAhEKDMaSziVH9PF2N7MAWW9K2veXPWDRhm++b10Dq0BYPyNvKmsPENeOWMcKONwtRx/SMeJJXhTRozRsKatL+AVakOcc0RAIk9cqYhxXbcFLpWqw0xLjqqXsCEuOvvDchsAoqA2hSnWGaoohilDSkytoAgvRtwDFaaIE2VdyHQjgetEj42a5BCSp+AIsK4yCxZ+oZkT42SoOF8mFJjTS4LH4aoFUcn0wFLZqyMWDvInpiDbok6GP4fPKyQdj0BhT/I5NjHjwZlohwHiGoUxt3GVbYQoCncyDrYOB7SWMzGeMyBI4pMOiwW9YI2xKLeGXWxXY5tescZwxxwJ4vbchWkMEBRjUZ9tjCLrzmyYQeUoqDPELQ1FiOWrRVhe1VhDhMcZGGRrmT9h5zjzRkKEjn92GfCeNCQYhlGhsFzTyEuiqR0fiKAyzTFnVbG2Ayvk2AozfNvdKFQMqniPh3bbR/GZDRCXGwpAHHR+K9aLD2mmAeZ8jLCguGT7LesIuqFrtFiDEzKeh509ClkcB9wSRD0Ms3E8zqzIuqtrBAyz3FXBYwx4RETI3JJEPZluaFk/vmXiCgU1ZNJshidX2MnyIfMomTXh17bpNNiPpwWc7P2d7tAT8zQGcWfmwGc0Hptbpphk7oxUdmrCcxzZa+DGroDUoPe4DeOGPrxDLvDUsXep2oBEHvPXtQ7xMzH4cqD+x8/uv+aaxi8aTvPaDru7yenCLPOhB0A1Icn+Oh03lQnwQBun/mqmbS3FXCsXS2EgZ5bXns1wE6QZ08iXdWRct7PBiujRld1Bd2WuF/AqB7IBbt7ukZHTCvzwnQRDmrdacejD9lyTCGYb3M14kGAm8fzxnSNx5MtWCeRRgCOgFBgC5LbWNhUknaTa+O4Pt1gO4XSkaOF3JZt2IFTGjWFp4WTfNoCTksO1sLhATPP4/qID9jnRHsgxA5o6JUBPQYeXpTSTq4pwM7xvDDFss0wDJhYlqDpCK4BdilNxuHuEwqlBHp7HXDMFKlVDxUO0QRemHMKKV13+c8mYLtk2z6BKsmjXAGPmeI3TAzMG+KCvHWFI/SDjk9AFKA9NZWPIe7MQXZdDW2U1J2DaL52GKwF4tLA+udZGyelcWgmJyUBOhIXxt9C8QlwwWNJRtZ7LxKjHJvw9hAtWQ4O2wxQYtx3ZjBQ8q9QIhlHOMyS1EntNx7itsS+Cx+SnbC0op6Zoj5WXx2KummQsADNegEs1IhHaGKUiy7FpctDSPGLMmurOXJzirXWet9iCUiWNOwqnsLatkUlv9gyXqWuMb7XyWScY/0SU89IPE/G5CFMAJEBGwzgfr1IMVPQCeI8SRExnsJ/FJMpPfsOjTM7KnGBghVXGDWtbiTtxZ/PYq4RhxagrJtzcOL28Y8dIYyPpxXFgJ46WyGSRljETe4yDqcjPlcDfZXHaZlZ156k8Z4lNIT5TqEmAUZUhLC9JriPtmRINcmEZZJYEme87LDFDyNrrSxcj1pIM3pjgYhLtMAq5jeMcwgyJgsFwNLMlZ1jXkVYRRkaIIYOen9uAe43ZoMVIvzlCxJa6ERhkoOFgGmtA05fIo92bsO2ApTk8ElvfYktP+4v3bz/rS7y+3UwgOMvcdMvOR6rzkVMlDxeIRi3VXTGJmwB3SmOlQ0mOYZqqa0/AKS4WQaCFIGGgQbsi0uC5+Gnm0/erb8DjPsmQxJo4zrSKONe4KJYl2AWRgz49XYFPqVbRqjiSNjonomoUEyqD2XrqEeUqWH18MeZD0DeR2gy4P3jpQHdEuIXePRELSu03nD15i067PQh4AuoJenLN3Lz1l+VJp8LqCzLa6ax9i4eWS4O16WcLxW75uheUZCTqAS6TwLzHXjAVGs0vDZ894gug7UN/PEZFLrJfCfAOjeMx4COi+spDg/UH2Og2FShA6pV4mCKA8mHHHBmYE8TGaQAClTUjFsD3b8jK4tIfELrrGLLfCWmimTdR/y/kjsxw+Z956/j9H4WJEHdF1bBofG78MGGhvfu6LkS4QGAle90P0zenrfC4ptWCRoGMpl+deop3IJ6FkZYNqwPWqEi7jBImtxmVUou8reH1chdrqxjWGRFCiZumuce48cBmhMMlvH0IkfBmoEN9N4PQtgP5lyk0U4pscXRdiOxwjyBl1eI5vPcIQSJYGBwle3GJe95WBJSKRV6R/UvWHHnUED0Br+jEYbIZeHYNnDpgDWCSo8PjZNENUBxkWMsIlQMt5NQE94mRZbAMZVYxQmM0JzGkFkLqLUDCHSvkHHbOQSIY0/SwrmKWa94mOiXxdURjOnDalQUs6s+U8RRBmqLsYCHc5ihi46EM9o+FjyICWs7VOVqKxJr1X08AgUJWG2w0WXG5VqB32waqAji7SeXnpiNNbYCY2Kw7x/0qPMfBZl14dS0ooxeiDl2QpZirxrsKgK81ZpSLDygGDA+xhNTe+W8tNmRpU3SY5xU+BgWVo88VEWI6d30vU5DBYvbyps8UTFpMOHW2RaQrxwOsa0jLBKWpxkDQ5nZNsa3LpsMav6dSqzGMfjEG3Z4uYywgypAQrPEphFiVUhkHJmgh6fKykq7K2AcRDhsi1RGJXe59kTdCmXObPe+QtDIQ0zpWsEjOPHDYKqxnYeYhSMkCNBzva+QYhxF+CgpJHW4HhUYZFwXhnnDjA1Crw3pGgwMAzFecjCxCo96EEbwHINqsbkuElCnM0io9xHNKLJSlB+CMAhjYLOjBTaIObocA24a2m8tUGfwzBmp8LKmIxxG5mxQA/dwiEMpYxTlJQjq5agUUNTk55ZX2pHOTPaumltjMZa0Ggj6xdEmIJlHgT0ddjB8kB6xonXycra8gakc6THvT69zkOXLhtSwkNQV9jVO3zeSeyF/art7WPvrWlu77H7381JXLd+1X182NPrZwE6X5ORYSXRGTmbJ8fQ7WhZ16Go48gAACAASURBVNpVpZaaJxr8NKS9brbrrVFepdweFzRWriirbRhS9ICua/E7m8+6Xi0bo4W5Oaxc8p0ef12Wu/caPRWgibcykjVl7C03CYFS9/l5ZTyqHSb76CqxTpaI4hOcdALO+fl5X4K1zpD3oMh76Fp+QjWZ/MmJ8klpiqXY+HVS1TXnQfvrfV6MRs/J64nWkQUnRkDf9+NSFmhDyniddaGxieUQyPtN5pMrMiY8LUm5Bzgblyij2jJoR3WEWT1i6hSWQYEmrU1hN20OMEEIKdJkB/F4jMv2ss+AZXUOlSUTjQzQ+5QQK3lhwpZliTGOTm+e/9UICah1YyVOH2cN8jTGNJ0gWjUYLVpsjWa4KJm1TU+tp5sZm6YHS6As0hCXYYs2L3GjSTBpQ2vFWGQhFlspTtv+pD3S3/SIZm2/uVZRh0dJY6VC0yQ2bzcrSOFGzN1HFYWWbUwmYYcx8bqy0AGVd8HEQMvV7g0Bo3C7CqtoiSao+izngLXFI5Qs6xkBZWg+HtKuMsAmZdkEKdo2RVglKIIAZ1mDpGtxu+gwbdfJiYRhGgkMTXQE8xjH08Riv1sFPUOGHWoLX1g8I0rIA4DOO5l5NkxhJ0NTUm1t2cjEFMaUu4ZZ3x2WWdJnW192mNGQC1NEowSnYYWzemE5D/S4py1p2D7+zPj6KuFVEgRV3OeoJUsk9QKzBfO3A5zN5mjSKYKCnmSDiyg3o2eLMekgxDm/1EbYKXuFeJo1WKTMLq+Qtg32lrXldBCMmlGCVRKjqztsF4nFkHM+SNHgZjcyOvi+lQEE2C0abC16QGcFwcO4wVlGg5VsQoCsDpAyW57xY9LaSYyLoMBZlqMZ0UMukRS1Jc1lwQTLLkXbxMjqGJM6wA5t16TF4ZQzX2F31YMk54NyQzCnorWjURlmSUI7lY9Mw4Tx75aJiZUlPNaUMyaUdUwoZHihw7gJjG7nvqFoMdzEa4AlpgQHUuFtgMzySIDFhKVxFcZVgGkXI6s6dARgGtP0pkex3aui8Uxjh+YmZbRqUAYNFjQouhpZzjyCxqpPGG7rrKVugixgcmmHlZXmMQwVmBE9bTgOHu7Tl0nKcZDjJF2kv69zeMSo6rOeivY6UzrbX2PDWppsP7lTnjcYhmPg3/LQPWt8XRiAr8m5UqXW3wTQW4Y1XGtrWxhXxVWTtXuCQ8jPCdAVihaGGv7QmbG93sfZZVR5r37I/j6Gcx0wIi66To+/NoYuoBLIDOkNWu+ME/rCd0+Lc6CMI/H7zPjmv75/MbBcrSxGSKWlM6pFaavUS4Cu68v6EZDy8/41vS4Q1Hno3sPfeMAsnylZAPtk73yY5T5kCATeHtC9Nabx6P7eIOFrtcWAeyGRQSDLku/zNRlKypqU0cNioLROjEJdjZjtzdgbs7OpeKZIgghttcQWChyUFxgXuSHFKp3gZO8myvkMi9VZb2FS0dHpZn0vPRT6j1YLTUs/AHPsmOE8bmokZYWkYkJUbTHOy0mEn291eDSNEI1nCFYNpuct9tMt5HkP6EzAYfYvY/h0EmkElOts7HZR4lYZY95GVmucjyIcb8d41ObWC54lRgcXrXlnrCFfpQGOWOYTVZgkHSImf1WsS47AKmVKRGsZ0S1mGZMKK1N+zAdlJnDA7GECWRVh3KXmodfBOdpuZUxEF6ao0inqOLXrZMUCNxan2K4KTGhQZCk+HGU4DxPEzQh1GOJi1FgC17PLFjeY4ZyXZuxQ+bfMck4TnI1jPJgnqKMYsxUBnR73mhhh2VFIby8CSYyClnvbYjKbGl0aMKEOHVJLbCKt3Md1j2e9t3fzPDCvdEbmYJzgUVLgtGbJZIdJ1eAgJ1PRVzQs4ggPRxFWTBDqUhy0HZ7Jz7F9eY5kscRJEuHd2/u43NlDeclx0HhaIGor7BTMw0hQBSPULUvrYtQhkwoblFGFJqwwLUvcvaixXRBgAyvZOpwnuCQTQY+R80vEy1sr+1oFFe5tlRjHwAunFfYvSozrAOU4xQcT4HicoGAYgQxDF1ii23xVW5Y3rZzLIMd5tsIkqHDnsjCDYFwnKEZTfDibYBFlyChfNcvMSFOSZSgxKio8fWkuOe5vhTgeRyjo8TOJirohCi0EQKdlVAeYBTHGDSzr/ThpUJGxYp7FOgltxJ81zICjkqWhXcRkHmJ0o9R2ORPZWKY3JtrHIfKtyBI+aagwyY73oUdtBnUSW9lnHjQoWI5qgG6J60grsiY1qt0UWVnh2Ucl5ksmvrVYjiI83E5xMc7QpGOUTNbMaVyyUoWhhw4pa+7ZAyLtm9xcB+hiI6VLN16p45jltPhQpECLP4eUvJjLjaftGtt4VtSD2+cZBAR0XVNA6PFHuCXdOkyK+3WUO1tTDwHdY8wqXz4WQ/eGBe+t+2ouvaFjYU566e1VYy6xysO4uwfyjZHDME9f/7JhmIOXf+cr3ZBS9jSvtxA8nbIBTNLmyeMNZ0QV8LqeMtcDmsfGGM66Dy5/ygsfTohAzXuvHsAJ2Dq7WF6+95DFCgypGnnoasayoTEGh9Twcz4rcvi3v6enqSSEYhZ0fT0nF9hqjBnDc53qNnOzzsyU5aa588Laspc7ASpmotsKIU9eq1oUbYTLcGLJMTeaGq+cXuK37x/h7vnSKNT7u1v4sxfu4MHeHM1qgbKuUIQhyizBMomwYBkYSyniGGFVW9zxVt7hzkWNuyc5bp2WuHFZY9R0WIY1PtoJ8YOnY7y/m+AsS9GxTngZISv708yodOmNMLuapVmsgS5Sq9fAOJwhLQOM8tbiiKQaGS9fZAEqZsfzTPMG2KpDTCxLvy8TuogaLIMcXbRkHMBI7bZhxjbLu5imRae3QzKLsURhOQQdvaQuQpgHmBYJsnCMBeu06wJbxTGmXWF5BavRCA8mMzRdhP1Vizc+vcDvvvMQzx6eA22ND29M8R+/eAsf3trF+UXZU/NjYIwGtxYFnn2U4wv3c9y4qNBUJY6nMd65M8a9gzFO52OUQUSHGF3RYDydIrdmLiHC8Qgta8gJoE0f87ST7KjbyS4zds/+6xav7bBIW9yfdyiLCk+dR7jBMEoQ4aIr8GhUIEhqzOsSB5cFnj2uMC8Do9EfTlK8vRPjaNQ30Xn9ZIW//efv4CtHS4yqBj/bTfFvf+dl/NX+DFUwNg80q5aYFxV2FsxcT1G1cxRkMDI2lmnsvaArUI0a3CpqfPGDS9y+t8CNIsDxOMCPX9vGw+f3cUL2gM14ygjTbIYuiLCIKpxNCtwoK3zt4yW2T1dYpMDhzgjv3pzgeMKSwpEZY4xlJ2WN/UVjVQj0RllLPY1LvHC8wNfeeoBnjitEyRg/m8f4/m+/gLe3MiZ6YN5EuJk32D1bYOvwGLtH57h70SGcjvDJs3PcOxjhcBbjJCWQR8Y4Hdek80Njh8ggUWzpdR+NWctPqj5CtywtgS2j1K0qy+pnhv2qzNFlLGMMLCxFNoHJbAx7TZvA9OYJcsu9sPYBiDHuEqsGCaoOFZOFsxhlzBASvWsqcO4Hhq5ai9nX9RIvnzb4+vfu48UTi5Lj/Z0OP3nzKfzkRoajnTmaNrE6f4YVGK7JkwYnWWHZ73vx1NgH6Rcxr55NFLh6MJY+9lU4npoXkOl96TXPAFAHjkcjMzQ8Ve4NAuUgCeg0FjmWVvbmOo164OPvuv8Q03Q/5ieYA6XKFF3LNW5htcmm/8q6iYwwKC9W1hCKoV85nT7LXYfzeGZY82jJu2vKXc8lIOdn+F1/LbHlcmLZr6O10/Ku+sAEr/6tr30uoA8tJYG6vEZ56MMuNppweuX83VPmG+p+3XVOHeOGdI8HcW+9ecPCX9dPmj6jh/cLLbD1We5PskL5up6NCSIyVviTwubrNL3l5hkCCYOsRR/DIaAzKU7WpbxzjtHTMBJaCZIZS3GECwsblBhXZ8jAcqoEq2iEo2hMLg93lyt88+Ep/qv3HuDVR5cWH/7FjV38qy8+g3dvbaNdrcwDIaBXBPQ4wmXQmadCBcSSItKUt/MOdy8qPHuS485JgduXDXbyFmlBujTCd55L8PMbKR5MM5SIMct7D9g6f8WhZXkT0BnJoyeXp63FjOf1FBlLzVwHLsZ3mQTFJDmbfwJZzcYsfbculq+xNClvVwjTwkqRmJxGAA7LwDz2jNYxM78nHS5RWEkRu9MldYS4IHWbIA6naEZbQL3CvHyIUbsw+jlPR/g04+sxbl00+PqDS/zhOw/x8uE5mqbCz29O8X9/8QbefWrX6qCYelAmNbbLEi8+WuL5R0s8d7jEzqJCHAY4TQN8uJvh44MxPtyfYElGqkrQdhHaUYYlY2gsi8oSiwkzeczgnOWDTHCi7dP2VQdMqLMuYaxfjlqcbpPWq7F/GWM7GFt8/BI5TtMVxkGBOxcLPHN4gVfur6z5zeV4jI8PpvirO2N8QkYljvDmp0v80b//GX7rwRJJ1+AvDkb457//Ov70qW1U4bSnlKsFZmx4sgTiYoSm2e3zEeYl0pjPXmFrlWMvz/HsZYWXPl3ixuECu1WA46DBu7fH+OS5Xby3l+IekwfDFCmNpjBGzUSQdoFnTy/xW+9dYHaxwv29BB/enuPHT03xaDJBVjN5L8ZFQoYCuFUC0y7EiomR9RLbYY6v3jvHH373Pl47LoFgjD8/SPBv/uAVfO8gQ1WzLC7CXt3g9iLHM4fneO7hAjfeOUSWJvjV01N89NQUH94Y4eE8xRlZgTTFsmD+RIRpQ8C2ugJLgjvPaKB2mLUxqgUbIK07EDIZlLFyVlIUObLpxHoo0CFnPoRVjTCXJGSpU4JlXZj8WB1IR/mOETIAz0ZCViZPZoJ0OfdO38eALA29dFarxE2JNw5LfOs/foRXjkq0YYNfHkT40d96Bm/dnuAT9rLHGE8tMkwqMlQ1lnGJkyw3ZmXSpX2Xw3X7Uw/k3pnzekdsoteFT6LsBUKiqb2DQ0BnUpy6tHn2UvpbDKXGMgR+1YgPgdw7UENWVWOyqqw1O2qlaT7bfp2zIMp947iR5XCnbTLL3fxsl4PlnUeN18/vhnYP+nAOPXQ5oVbVs06kVotgn1DH66n3CtlK1qHrLA+7xhe+/WanwXgvUOAkeleTMqS3OQe0NPXAurlAnB6ywF0gt/mbzUXWDWb03nU0hRZa9/aWoqwYFfBrsv31BJY+oa1flcC8UHYL8nF2b/FpHngNtTb0NJOS8ryhI8aDn2OnOH9+N6/tDRdSrpbgtKa9+J4Wkh68ru8FYiPszNhmDLtaIqyPkbI7VjpFmc5wGEyARYkXVyv89oMj/KP3PsYbj1hzHeMnN/fwL77yAn56ew9FXYJWLmuokzC19OeS5WI0MtIYy2Zlcdtx0GDWVJivVtgqGEut8dJph699UFlM+LvPpvjpzQwfzUe4YGZobQW/RpN29LTZgY6kN7PBwwqrjA112MlrjJQlZxa3pMLpY48lY4HrDlYBaVI2yyBha01WyErW6JoSaVCZ93+RJUa309tnx7MRWznGLRajGkvmObeNlRlNaGRUTEhKEMYzzNIbqIMcy+Qe2vAcqXXGywywojLFJK/xwmKBNw8f4tblucXE35uP8SfP3cS92Rb2mrEBTBkWuHu2xO++d4lbF0s8GudYxTUmowzZssXuWYSHkwx/+tIMD/ZmGLdj1FGG83mGs7ayGLnlXFln3r5Ui5a3Gc7WIIbZ3zRmWIKz/kkjYMIs7xqjIkESjSwvYRUUqEJ6xwt88egCr3z4CK9/cI5ZARzvzPH+s7v4zgtzfLSVICw7fPNwiX/4H36KNw9p8DX43o0x/sW3v4g/P9hGFG73McLwEkFQWY5FUE6A1T6ahh30LhBO2LSlwvOHC/zB25d45YRR8VU/7zsT1Jc5Ds4j5Ntb+MEzE7y1H+FXeymqrRkmdYz5xRJPnZ7h1U9O8JvvPEJaFHjn2Ql++dI+fnh7G4fZFOPVCGXDenfG+wPsMOErTlHkNcpmgWi8xNfvneIf/8nH+Noh2wyN8d2bKf7l77+APzsYoap6cjJOW+wENW6tFnjjcIUvfP8+DooQD3ZSfHRrinfvTPHJAY2IFHWYIFvBurqxIRJrH5qYJYSUZfrCfdtdOi2MjzPpcVGVIHPWxCEWeW4eKPNHWFOeWRJmY3uOCXPWUpk5GYYRjN2HKNnkiR0d2bCLITfLweiZGeZCMPmPMFQS4BnqKJd47qLC6z+6h7uLClXS4N48wCdv3MG96RhtsoM02sasnVjp6JJJmN0KMY1h7rOOCYBXpWHeyx56xdd56F5X6n2xrNK73qse6nnVoXtA3Dhc62zyDQCuw5KepbSyN/dPelJASn3qAViOqJLkemOqb+erWL7NwTopsq76pFLNhU4IFF6wDt1nuQ+NIM+wemyycTF8mFtB7ub0NIVV+RzCAW8s8XfiAj9n3S4YynQh4+CLv/dNs0uu82C9deUB3YO6edfrTjeiWUR1iO4YCslm8ZRx6BaE11DGH38X3T20HL0AEMxltSiZbmgl+bFtvrsG9GHrVz8Xmkx/fy+UvixjaPTwsWjQqA+vp1Mk9EHMlp99/T6/r/ABP8vvTqfTx5LttFYm1OyIVjNGvEIVnvAPxMkEVTzDaTtHkjd4fnGB3z58iP/mg1/htZOlJae/deMA/9uXX8Zf3d41ypyAnlaM4aVISFuTyuRGSSOcNgu2nUKc0jNg8k6OcZ1jUlV4+bTDb71bWgvOHz2V4d39ET6ej3DM+uwgtXAA212SJp8aTVhhwpwFlAbozPhuugRpG2O7Cs0DYtxxGXc4yeiB9oYO45K7RWC0J7uOUVmep32rznBVokkiHLO1JmuKWUdND53JNnGLfNKgq3LsLCvsVxHmJWlb4N5OhnK0hUmzgzYocJl9iBCnmOc1xtUYQXGArhub4txrFnjl4j4OVufm/d8bT/G9p+7g0WQb84I1xQ3KcIVnz5b4/Q8WuJnn+HSnxGLUYDoaY3zR4OZRiIdJgv/wwhSf7M6QtmOs4hTHO2NcdBWypsKMWfItcxRyjNhn3krmCLGhJftxPldsLctSsjCx3IdZ0nfAYzfAJkpRsAFMlyOrL/DM+Rm+dXSO194/xMsfnWFSdjjd28Ev7+7iu8/P8d5WhkUb4WsnK/zXf/pjfOP43JKOv7cf41/+nS/jr7Z3sNXMe08wvkCb1EZFL4M5Fu1NFF2MvDlBMmoQxBVeeHCBP3zrFC+c5TgfFbhICqQHc8SnBZ59AOSctxdneOvWyAC9HI+wlYe4c5LjjQfH+NInJ/jC+4cI6hy/fG6G9168hR/d2sH98RxdNcGii3GcdSiiDqOoz0BnQ6G8vUQ3X+I37h/jv/u3H+LNBwXJa3znZop/9u1n8Gc3JuhKtvUNEGcNZmGJvXqBV05yfOPdS+xdNDhOAtzfGePdOzN8vD/Fp9MMFRJM8wgjMkisPiCLFfflbKT7afxNRjGKi4uebo8TnHcNVpME55MI52VuiYhbdYCnmxTbIasKahw3SxymleW+3Ax6z5lNmsoGWIQhFqMYl7MUXZagOl9gp4lwm61ircK9wnlQ4NM4x0VYIx1neK4M8MZ7j3CnAxZJiV8lJe7f3cenZKwWE8zCXUzibcu2P8UlqvoS07ZAyhg/mya509a806TfpdeuA3Q5fEN2UipdDKnHjMf0q9VRX7XS5ufEtAq4vU6XwyePdtOi1YGu94p1XzmY3vG0sa3ZURoWHtD7Xvj98c59u5Ie1PselevDxYIAjKGTcqfeFlYJlIeJbpoT4QcBvWJJIfXYuh+9B3Q5fppjOZKbM1OYU8Icq/Uk2BjpoftJ0gQ8Zva4XrF+YewB14CumwmYVIfugfUz1p87D92zAx7QlcU+HJeEjD+VkMHr6766nrcyh9QLZ4JHT3JCnxSj1zzwOmIWvDfuAXZ4DQmnP43IJ4lYhzzWV7Msad19iJ9Vu1cCOoXEqCHXnYjXtez9ArjZbiEIa5xNTyzRp2kiNO0UdbNn3axuXBziG6cP8J9//B5ePssN0H+8v4v//fVX8YPb+7gYVebtjsoe0DPGBJliTeFIQ5yXF4iTDqO4xqwrMS9WmBc5tqsKt1YNbh/lpuzuzzM8nI5wNJ7gKMtwmGU4S9nKMsS8CfDsRYunz0vcviiRVQT0GiezEB9NGf2O8epJiP2yB/SHkw4/O+jwcNwD+sGiwxtHAZ7Ke0A/m4R4dx84ZbhixezxniZl2CAr+uYmCU1p9nlPK/MA33hY47lFaK06P52E+O5zKR7ubgGLKdImxyT4CHv5Me6e1ZgUExTBbZyP5ngw5eEeZ3j+8mPcWpxhawWcjnfw1u0XcLi1h7JgwxDWoC+wmy/w2sklnl6usNWUGDHZKWUJWYDzIML98Qjv7c9xNp4ibEZYRImNhe16d5vG8h0OVjmmF+eYFwUm6wYzNFTIepylI5yMxjgbjXGZ8lhQzm2feJYHqZXssQRu0pbYvzzFi0dH+NbDE7xy/xFuH52DSVuLrS18vLeFHx5M8Nc7U7y/s4WXlyX+6Dtv4c3jM0ua+v4O8K9+60v4+XQbt84yHBQVdrtTdFmJR1spPtzaxttbd3CUjdm3FTthi/28wMHhCZ59eIr9fIUkKMx4e6qKEC1rFHWAB9sT/OjZLdzbGrGlkBlyDAM8d5zjW/dP8cbhGZ569Ahtm+Nwf4IHd27ire05Ptzew6PpLo7TEU4TdkVjl751SKLLkLNwcH6Jb9w7wv/w7z7Eb97PEQVjfPdGin/2+8/jL27NkFRjzOoAe3WB7XqJeXmG3eUlnl7USFcV8jbAyTjDvYMtfLozw8PpGEs2pqljsMSDyYpsj0z2yEC6oJFZ46AuEB+fYqvgoTwpjlPg7GCMTw4yPKpzS/S8dd7gteMO+wXbHNV4kBT45Y3AkhdvX3ZWoTBdsiMicDqK8Wgnw70bI5TjBPGixFPnLV49brG74rkFFY5nLd7Zb3DCvI1shheKCF/4xUPcavhajl9kBd5/dh8P2wTjixl2u31sBVuWFPowvsQiuEQcrJAwSdGSQvvk2+ucNgGg9y7l6Mn5Gup1D/zK7h7qyQ3jaETpVadMz9BqTAJ0edtej7Nszd//OoNA76uySJhhWe+svlh3rHsSoBPcN6wrQ37O6aSHTkCnztbhMaLNlVU/dJY32EVTJmQHxj6njP95QN+wAOtQr55NRhLLeBvr5d7HCjaALsDYWD3O2hFF4YHNTyAvRQ9di7zJwE4SA9dhzEODtAVeX9TalKwzAuVJCxx1f28YeEbBdyLyXvuTvv/YdcLAWteqsF/f8c9HgJVQeqqcY+Cz6HllTXph0zh9S0B5/AbKBGkygQyZrU/d4Wd14IFv7M/rio7nnPC+0SrATjVDEDU42zrFKlyhLQI0xRhtc4BpE2JvdYSvn93Df3HvXbx6XiCogJ/s7uKfv/Ia/vKpXSymjbWefNxD7wE9SgLkxSXGQY3drsZBVeDW5RL7qxV22G+6rpDmPM0tQB6PsGRXsWSCe+MRfrGb4ZNpjNNRiJ0qwBePWrx6VOKl4xyzkt5rjdMpcG9GbzrAa8cB9vO+I9qnU+CnNzo8nPaWMDPc3/i0w60Fa7xDnEwCvL3X4ZMxk/j2cDKZ4sF2av3L7dAKKxui18jynyWePlri2+9XeP2EzUMivLMb4P/6cob3n9pBczLCXlngmfxDPH/+CC89ooc+w9HoLu5v7+CXu/SPT/Hqya9w9/wUewvgfHYD33/uFXx8cAPnLVV0gai+xMHFOV55dI7nzhe4uVxhZvGtEJdxhMPJCPdId9/YxqPZHHXI7OsYh11hDVueKms8V1a4c3qGveNT7CwWmNH6RmAtaQnmh+Mx7s23cLQ1x8l0goqH/rDchVRvyJp49qAPcKOo8NzJMV5++Cm+/OABnj89xR4797VAniQ4Gk3w8XSGt3a38Bcv3sXNpsE//PMf4Funp/aZn0+B//DlN/BxNMdNzvuqwF53iDbL8XAnxjv7u/jB7efw0dYc7STCbtXglcMF9o6OMc7PscWcBGNFCtw+Z/dC4DSN8WA2wvsHMzycT7BIMqvG2Ft0ePFogW99coKXLy8wqs6s2iJPgfOdPfwimeGXN2/hr+/etGTOFXMMWA7YsTMh454C9HP8xv1D/Pf/768M0ONwhO/czPBPv/0MfnhrC7NyituXAV4+XuDmxRlGxSOMqkuMmG9fs8ojQp6McTab4XhrjkdbcxyPxzjPMlykCS5ilqj1XhrPCtiqAtxalXjm5Bhbnxzh4IJldimO5jEePrOFd54b41OUuBWMcPuTBb709iUOjguUQY17+yHe/sIM8f4c+x+c4tajGjvH9BBDHG+N8MlTE7x9d4yLaYz9JsbT91b44ttn2D1kGWKDw9spfvb6CEe3plgWAZ4/afGVP38fdy6WOM1WeHcvwNtfvYt70znG3U3Mm13sFFML2zxKFljEC3Tx0s4PSJuRtQa+LtZLHfU3AXQP4N7DF0DJI5Vul9Nnetb+60NL0s0eAzzb67FIul6ALsAVeCqEOWRWxYyKLWWWu+nswTGy/bhYoshOmX3tuhkEDLusE5ot1r0+ZNA7ef6eHqs0ts1ck5lgYtvaQ/ceOK/hAd3jjJxCJsWVS7Kurrc8KXc9HG+oxdFA/OCGtAr/Hp62ppupO5uAXoDkrSQ2lDEgd0Xz3svdWHGut7nGo/eUZCFPXAs5pDeGAmNC061b164piyEY2+bNeLxlXyMo40HnXvtkN83XkMEw4F3nCvCeHIdCEewC1rD3sx1p2h9NqoWUF+5DBSrlE6DXVYi2mVo70iI9soMWRiUPj5hiVe9Zi8qbOMeb5/fwjz5+B186XiHJgZ9u7eN/feU1/ODmLqpZjaItEDGGzvpr1seuy1syxr5Xl9hvGtzNS7xwscKrj5a4c7HCVlki60hIL/ss0W7ERpeoginen4/wp09n+PGNGB9tRZg1AX7j0wZf/pQJPDlmRYGzCWvjW4y6ErkMtQAAIABJREFUBpOixfaKveit/5xluBPUl1nPirBs7QbL1or+6FCWApGSf2drjB/dfRa/ONjGva0+Qz+1xiPsZc+jYdlo5xJvfLzAf/vjEl89YkJVhB/cjvA/fSvBz+/uIjoa47nLCl87+QBfePQIrxyWQDvDu7vP4ZcHO3hnl7XzJ/jW/Q/w0tEJdhfAvd0b+OM3XsNf37mBo7BE2JXYXyzwhYfn+Lu/PMPLJ5eI2wVCNo5nK1E2ZwnH+OBgC//fq3t4+/YOjicTFHGC6nKFnbzEM4sCL50v8dLhCW4eHWN/tbCmOPxHz/ssHuP+dIr393bwye4WHm7PcTpNcRk1KLMMyzBFV7LOO8ALeY3XHh7jhfuf4IVH93C7vLT6eWZSF+xQRo8s3MZf37iF//ONZ5FmAf7gh3+J3zw9xrxo8CgAPnz6dZxXE9w6BraLS6ThPZTpJc5mIT7Y28UPbz2Pd/d3cXpjiu1VjW+8f46nH5xgVpxju8kxL1fIVkuM7eQvNsdJkYcpLuMxPrgxw5+9MMHlOMXzZ8AL987wlXuHuFVeoBxVVps74tSFKR5hFz+9/RT++Cu38YtbW6jo0bBZD7PP7TzSsZXUdfNz/Manh/gnf/I+3ry/QhSP8ac3U/zTv30XP72xjb3LMV4/7PC33r/Ai4cnyIpHSFjWF7GAjqRvagfQlNEUF6MpHm1v4Vf7M/zquT28vxXj01GAlQFgYP3bWcv99CLHlx88xM1f3sedQ4akEny6m+Kjl3fww9fnuJdUuFUleP69C/z2D05x+9OVHd7y4Z0Ef/HNbUS3d3Dz50d4+uMcN+/zAJgYJze38P5zc3zvpREeTUPcKCO8+MECv/WXx7h1/9Ji5PefH+F7b87w4Qs7OI0mePVBg7//x7/AFx5coooKvH0nwXd/70X8+M4uDpkDUc2wfzG2vZHHOapkhTpZWMZ7XPIkvb4l9pN0vnTtdbFs6kZ5l14HCmD9+7yO1899fohV/W88zCHo+bi8PFRvNPD7GpcA3xsEPiSq70nXGkha0krfxfG6pDi+phi6gTrbLK/zqQTon+ld6xjtoUPsvXXrNcC+GKRN1zS+vH9+T46gPyGU7+tvjoWdPNlZcRMa/tLf/c1OjeR/HaBrcrVYbPtqrQHXafOeGlazek8ZyyDQhKqH+8ZTdwfNSzj8PXVfgbVdhy0719bdYw/rzrD1FqSnWwxs10lxPpHNCw5f1xGtipH4v2XxDWkVCY/mVOyH98DZRIVtH1kLyn9KupO1x/H5xAgfS7IYe8mTS/ewbHNchvcRR7Ulv0T1Flb5NrpVhd34HN88/xj/+Fe/wFcfFRZj/uHWNv7n117H92/top01qJrCPHS2pWRpELtKsZaWJVxltcDtosFXjyu8cVzgxZMVpsUKK7aMTdnMZoV53eHueYydoj8I5P15in/3/Bh/cWuMd3fHdtLXbz6o8NUHS7x+dIF5meN8DDsRi7W4ZE9ZtjbN2eGr4FlQKBJgkTEJinXKbHHat6nca1or+aFSfW8+w79/4S7+8s4O3t/vAX266gE9H7Xo2FC9WuCNTxb4o7cKfPNTYKsJ8KMbwP/4Owl+/OwuipMJXjqv8LsP3sPXHx7hxU8LLKIZvvPM8/jxU3t4d6fFrdU5/uE7H+BLD04wz4Ff7O3i//jyK3jr6QNcNCW2yxyvnp7iq4cX+J2Pl9jLKxwyJ5Hdz9Bhkje4ddbgfJzh+89v40fP7uInt/dxwmz3RYu7Jwt87eERXnt0iruPThAuFrgcJ+jGmdUjZ3WDrRUPmonxwfYcv9rdw6/2nsL9bSr9CvkkQd6lQA7sFBHuVi2ePn2E2w8/xoun9/BsfoGD2k7NxUUHLIMx6mwfv7z5FP713QNM0wZ/8KPv4xvnJ5hVwFED3L/9ZZzUM+yWKbaLU2yV7yLrFtYE58FWhh/efgk/uXkDnzy/j/mixrd/+ggvfXyMeb1EFNc4TUosWlLfAbbaEDd4CM0FifYIv9qd4f/52jbu70/x1DLFrU9O8OrH93ErP0eQ9RHdqOYpYjOcRzfwk9u38K+/eAO/uDHp2/NWlNeFGaFZvG9lidXOOb5y+BD/5E/ewZv3csRJhO/cmuB/+b2Xbb2eOR7h6x9V+Advn+Du8Qku0jOs0tIqBag/Rk1sB8vsXrDcIsL5eIpf3NrGW994CT/ZH+NhxvARkzPZmKk/A+LWqsKXjy7x9Nsf47WPzqyh0MPdFB+8egPf/fJNfJwAuyclvvD+Jf7BW8d4+mSFw0mLn93J8GdfuQHsz/DCe0d4/oMzPPfBpYUgjp8+wC9fvon/+NIcn8wjJOcLfPGjc/yXPzjES59eWhvc956d4Y/f3MfPntvFUZDiSw9K/NEf/zW+eXjJqmb85M4I/+YPXsN3n9nF4XgXbTnG/kmMcf7/M/bmz3Kl93nf5+y9d9/uvjv2ZYAZYLAOMJsoUpQ8pizFtiwrMm15iezYieOkkqr8kL8ilXLKjktOFMWx5NgKY7EkxZFIkRTFGXIWDNbBAIPBevet9/Wsqe9773vnoAkqQRXq3r59+pz3vOft9/muzyOyDiG+O6Kf6ym6aKsnYi4SJvzin3Z+0s5YGhvSIXftsGhPXkcaNchrLY/9tq89J07vycoBTF07vY/K7zqMnQbh/bHs6R1oJ+lFgK6jndrD1ZfShsV+QZpQ6urqtr1osRgLQpm8n8vf69bSnrQULIahKEJ+wfwpY5N7lnSp7OeTRdP6+uo+lbxxoqrcNV5oQJf5S49dOU17vCTpojhPxLtSGirGma9e3ffQtZWQBqnJkLMOjesLKm819UQ0GOnJ0Tc/eW55kOKhys0LsYz2OgXAhExE3pcK8bRAvJ4MveDEkFD6IXtKOtpK0YtJH5cO52tg3Y88CPfxCxbz5KLWnrNcQ1fUy99krHIfMsn6+nph6aiENmT2DaFUi4O2Widb1HSkQs6vF59eyDoaYYhyWZRlLHKWhR0CSzTOPexREbs3pWQpPbvB5c4yv/70IZdbu21P71ez/NPTJ/jBdImkZKqiruLQUApMoSgHJTaVwCK2TdacMQv9mL/0JObMTkQxCBTL1gcLIcsln8QUkA/4OQlp74wphkPWiiZ/erDExzNV7uarZEOX19f7nGu2OdndphSMGVkeT4sZPpjJ0PJc6gOhER1xYafNfH+oFNrXcxk+EO+7XqKfNykMxQtucbwTMdOz2HSyfH+hzseHKtw+6NGzDaZ3Iswgpps3GeUNugw43PL5C5/7XFn2Od2IWK8k/NsL8NFigYYzy0J3zNeefc6VtS2O7Pis5Ar8u5cO8e5ChadFk1eaPf6b6yu8udzGjmJuTVf4V+ePcW96Crfjc7zV5c3NVY722mSTmK1ijo/mZ1kuFxRT2uHOgK8+3eJAa8jItLk1O8XvnjvC59PTJK2YVzfb/PUH97mwvUk+HPNwqsA3XjrEvVpZ5cdPNrt87ckSc+2uKjh8Uprlk+mzPKuXaNf7tKQfXwhVzQKW5GlHPRK7zSJdTm0u8/LaJmeXJAUAm1NTPKvWuFud4kmhwEYuw9F2g79x/xanNodKTvVp0eb9+QssVQ4o8ZnZ0Q6Xt29zrLnNVA+VJ/5w/gjXFha4e3yaQs/nr9za5MxKi+x4yErF4LsnsixXXYp2RlVhv/xgk6NrXQ6HNutlm99/yeXxgTpCe5RvjXitP2RuZZW5Rpu857LiunRnD/LIrnB/epr35/Oq3qASh1RMn0zYxhxElKyD9JKYZrXPK9tr/N3v3uLK0gjPhj+b8fjnX32Vp7UFzq9lOH+vyRt3nuDGHe6d8Vg9KgV3OYLYoNIecnS9yevPNpjvCL+BySczNf7otVe5Ua8yMj3VHmmLRWzuCq3kxgaHxnkVmXn5w49YCIYsGUOaV17l9w/NsZ2vsNCMePXxFl+9/TnZ/g73Dno8OLbArYPHSCyHc41tZm/c5er6EKsf8rQ2xcrZ03zv4DxPpzzCuM2lnQb/0Z9e4+JGV3rluD09xR995TVuzNdVgeS5jSa/9O33uLy5rbbiGwcq/PuvXeT9AzVGdgF77DLdtskMd2mbe5khG5UOgRVS9Qu44y/UyDSwpJ0KvX9NRke1V6+3z3TYWe+fel9Lp17T59NYo99Pe98qArynuJn2dLVHLkaCyC3rqLBglbynP6N7wNMpZX0e/TdlPKbU2tJ7rRpnSqdd5/r1ni3FxBlPKLZ322v1vqz3bg3OGn+0sbIP6ruUMLua7Htevy7uThfZ6bnRhsU+lor5JkXGIvCyZygZZ352F9B1XkNbTvriepDaCtKvtacp3NuTIK6PSYcR0mCrH6LmcM/mcs89CF0U1u/39znO04tHT54UtQmYpsVV0t74c9ZQyvtPj3ffKts7OL3YNIjrBaONEw3o8lpy8GLU6DBIunBOxqwt08nr6LGJdZXO3euUhI5Q6MWQLorT82uHFt5IuMtH7OR3GHkBppHD8ctk+jVMETCxtrjSXuEfff6AK83dwoUf1jL8D2dO8u5sGTMnVdqx2pyccE+tKZE2HYvQNdnKRsz1Yn7uccSJZoidhKznQ67Nh6wWhFYXXmr4/OJnQ87u9MiFDZX7/tFCmev1GT4pLODEGS5vtTnf3OGV9jolf0zHyXOnXuIPjk+xWsgy00k4t9Xn555tcrIl7WMhj8t5fn9xmvsHauwUoSIV+8ubXNjxOdaw6ODxwXyd64dKfHzIUwVTMw1hjZN+a5Nh3qJhDqkPQ66u+ryx7PPm8oiRF/KHL0d8tJDjaXGOuX7AX374iIsbO4qw5LNykf/9lUP8cK5MI2fz2maX/+5Hy7y90lIpgY9mKvzL147yrFrhyHKX81tN3thcUmx8oib2oFbjvYVjPClVVVX0sU6brz16zNn1BpV+xINqhd8+d5RP52aJ+gbnNlt8/bPPON3YUrnjDxbr/Ma5k1yfrZMxXU41W/zCo89VvlbY1jayMzwqn1E55Y3iJl1zjJ2UyRhFrMBlEA3oFXrMmj3OrC1zYWlL9XfnA5sHMzVuLUzzZ4s1VvMZRat7eWOdX/v0lko3iLLap9UM3zpyhU9nDtFwbeaHm3x15QYX1tc43IC+JYB+mA8WF/ngcFWxBn7t8y2O73QwzZC1ssO1AyU2SllFcXqy43P10xVOLO1wMEzYzsN3Dtp8emSGx9V5jH7A250hxx6vcnKthZfxuFn2WD18iAfFGR5P1XhczinFNClCKxtDjKSBMYop+Av0Y2jWRruA/r3rvL48JGPDu9Muv/nVqzyYmuP4tstLaz3Ora1gWD3uHLNYmynSFsFf36ba6XNqfZO3Hz3iYGu3N/zWdI7/8Nab3KjNSJyFxEmIvI4yYgkS7JFFKSpxarPDG7c+5uDOpmK92zh1nD88dYKdfI2jmyGvPF7njfufYiZtPnwpx92jB7lfewkjtnijv8PC9Vu8td7DGkV8Nltj5ew5fjh/iMeVLG22uNRc51e/8x5X14aqBkYMjN//6pe5MT+nWkYvrG/wV7/zHS5t7Kht5aOFMr/7tStcW5whMbJ4Y4epvkVGhPti6Hkj1ipNJbJTC4p4/hc59DSwyrk0z0YazCfTgBqEJ40B+YwGqOdCACmu87Tzkz4mvV+mMUlfY7+ITIS9ApHLFYIud7f1dS91qWu40vekr6cxT7zwFwH6/v68V9uUNiJ0tECEWoQJUtrG0k5keu/WuJoG+f0oxF5R3CSgy7E6Za0/nzaaNP5JB4wvaox7gK4w9pWvXknSlsQ+WKbyAPK+LsjaBxN7lx1HA7qe9PTNaA81nTeR8+yD1t4DF0DXoW0NgnJNxaS212eYBnQNukIMI3zwuo/8uYK7F5DZT1qS++fZO3bSOkwDus5/p8P66p73KhMnQ037k74n2fpc7mSiolQvOG006Zy7Dt/8JA/dDoRhTaqkR7RyO6oVLLELmEzh+tOKnCJgk9cba/yTuw94fWuswoXv16f4H8+e4P16hazodyt5RnACKAs7r2HSKphKhMOxEqaGAUeau4xjWd/HicVwEIXpBMv1mOtFvLY2YqHXBaPBRj7h5nSJm/UZrlcWiI0MZ1sdLm9v8/a6ALrPs2KRD2cr/NGJaVYLGQWkFzc6/OWHq5zebis+8PuVAv/uyBy3D9To5oWvvM0by+tc3hpyqgGjJKOiALcXy9xedNl2TbyhoULLie0QeiYtc6gUwk41fa6ujPnaY1H3HvGdoz4fz2V4VJ1nphvxyw9WONnoKAnVO9Uy//74Ae5WC0hb4ZWNFv/446dcXhdAhw8WavzTN4+zU8rzpU9WuLK+xcnOhmLOE1a05cIsn5VOsp2pKXGO6XGLMzsPOdTaoNobKq/4zw4v8myqTBiLBz/ky8+2qI7GrJRdbs5X+eOjh3g6VUF0ycr+kNn+Bk7QoWMJDWiexFxgmPFYcbZVTYEXlSjGJQojTxrTCTJ9FpM+Z9ZXeXV5h/PPeory9vZCjQ8OTfPtg1U2sh6z/Yi31jb5W3dvcnpzoDz0u9Uif3D8Mp/MHqLlmMwNt/iptVuc31jixJbw4cPHs8e4tniAHx0oMXQTTrd2yEU9GoUAO7I42C5SHEmhXsyRYcSFxxvMbjfI24liWbs9ZXH72Cw/PHaAYBjwixtDXv58hWMbTeKCyw/mXB4dO8i94jRrxRo7Tk51aMxIGNMa0XVbBEFMxZ9lHEK/Mub81roC9KurPUS6/NpUlm+8fYVr09Mqh59jzDQNsklXcSIU+g61tRzTA49i4DMrRZHbT8iN+4o45sZMhT99403uVGYwkqwqSPOzXaGWUdwCzsggG2U4vNXiy0+fMv/5E+Yig6fVEt+6eppmvszp1ZATjzd56dljQm/MtTNT3Dk8xyeVgxjjmK8MOixcv8Mb20PCMOLGQQH0V7k9fZClUpbtZJNLOxv82rd/xNXlnhJRuj4zzTd/7ktcn59VOeCLAujf+g6X1huqtuvaQolv/MUrXJufxiKLE7oUfCFV2pUqlTx6O9tUFfNFith7Ifd0JFPvSZNtw5Mhcdmr/rx/miQljSv63Olo6STu6GPSUc20h7v/d2lz2yN7SYf1ZUw6RJ02AjR+yZ6qqsUn6sbSACrH6nqpNKDL39X4RA1yPPoxQE8bI3rMeg/X59chd5VH38vjy3v7+fG9IjxNl56Ofuh7nwR0NZ8a0CdvRA9Ke6UabHS4QV5rUhcNjGnw1RZJugo9HXZXXroU/OyF3OVhyO96Aejr6IeUBmP9gATQxUOXCXlRmF0bF5OWn56ctGWpDYZJ713GqSc5bd1psN8v7Juw5LSBk168kyEqub6ulNcGQXps+m8/MeQu7GFCkpIIVWZDFcwYVgHLmMKOZBOSsqxtruys808+ecTVzQ5mYvPhdJ1/dvYY1+plpTktbXNDKZAJYmp9FFHLShmGXkzeTCgMRwrM53sjDnZ8pkdS4S7c4haRVyA3TjjYHlEbdslGTZpezCfVItdrdT6aPUhkupzfaXNlc4efWt8gGwZ8OlXkg7kq3z++yEohQ2Hsc3Gjwa98+oxXt1oqDXC3Wua3jx/gkwMzDD2LWqfF1bUVLm33eHknYpy43Jitc2e2xN0Zh/Wc8KCLYpmtdNolJdNJhkogdGYkOfQxv3S/T2U04MbskOuzDrfmZ6n1E75+d4fDrbEyLm7Vynz3wAKPi1lcN+LC9g5/+/YTzq81FC3ntfk6/+zNl2iXcnz5zlOurG1wtLOlBDokStDwymx4R+lZU0orPh+1mRs9ozbYoTgIaLsen8wssFnKMba6TPcHXNwYKcauT+t5bs3X+PDgAhuFihIVUc1OVouhIS1HUgwm/fRFpa3dtLuKhMSNS+TCggJ0JYfpjVgIupxb3+DMSoMzz3okAuiLVQXo3zo0xVpOdMlj3lrb4O988glnN1oi2sXt+hS/+8plbs0foGMYzI+2eWP9DhfXl3llPSDA4uO541yfn+fOwRrtTMS0VI0nPZX+qbXh/LMsla5Dx06om3Bka5t6p82UZdB2Ex5UHG4fn+Nbx+YYj0N+aXXA2c9WOLbZICrafH/O5tHxg9wtVlkt1mnZBZEvY9oPcSyfltdlFAQUo5oSHwlLARc2N/g737/Ja+staQnno1qB3716gQ9npxm5HhnTZz7apjZoU2kOmG5YVJc8ylGOOANTfpvjzSVyfpdeBm7NTPP9N97iVrmGnwjRTEji9XAQPgUpwBQWpIT5nQ5f2Wkxe/sBZwcWT8yQH3z5JM1SkdMbMXOPNjmwvM6wZPHR+TqfHprlYa6GNwx5u9lm4cZdXmsM8aOImwdrLJ19mZvTC6wVM/TjFq9tb/Kr336fy6tdVan+0ew033jnba4vzqit7bW1Tf7at77H5TUJwcHH82X+r3eucH1+Gjv2sKUdNXGxElulCiJjRGA1VU+7beQUv34ahNIe+ItANw2+4nSl/6UBX++/Ggx1ZFY7kNpJSr8vn9HXl5+66FmfaxLoNdNcei9P76U6TTkZOdWtzmlAT4fG9T6sAV0bCOkCZwH0XTnpL/rU05EMPXcvMpTU/SBdRL7Cr/TcaJyUa/V6Qga2e36NKXr+pZhTIrzSoauvYbz8M8/3oWvQmbSYXgToGqwnQ+5pENNhkEmwVwPYYwJyU7mPdGGYnpD0w3rO+lEMVrsiIvqYybG8yCufNA70PacXb/rB6L4/vbh0+kDuX4X8U8Q86cmfDDlNPhQ9x9paTN+vNoh0UeEk4MuxgRAbWLuAniRNLFFdIocXV3CCulJNi4wmlxqb/Kf3lri8I96FzUf1Kf752cNcqxdVv7YpRRmihubvVpKHdsJWMaGblT7uiNJ4xNHmiPMbI3562WduHNEsRLRzHh23oqq488GI2V6PE62WIqm8Uy3w0XSNHx44iBHbfHmlxdXNHc42t0ikcKdWVu9/fOgIywWRTh1wYXOTv337MRc2mxhxzJ1ald85IaHpOdWaVe80ubj5lPOtDi83A6UF/9FMjTvTJe7XHJaKLlsZoRJzqY0dxQzXj0WO1cc1x5zfHvD1T7ocbvbYKAy5MW3wJyemKI0sfv3GgEMtU0UFPqnWuFmfZalk4xeGnGxv8tfuP+L8WpPSwOL+9Az/+tIptqSH+8kKF7c2ubC1zPQwROjrB8Jc50wxpqCeQTYZUUykTSrE9kWZrKqq6LdLNmN3ialhkzMbwv8l+fUKHx+Y5UcHF9gqTClZWMOM6TnSltjDjweKJjfve7tkJpYYtC6JUcSIMriKQEWkPYfMDbtcWt/m1WcNXn02wIkdHsxOcXOxxvcOlHlcEgnYhIubm/yDm59yaX1HkRVJqP83L17g2uKi6qGfHzZ4ff0ur62ucGl5SJR4vL94lDuzcyzN1xg6QgO8xcF2m9PrI2YbCV4/w1Cqvks2lAys8Q61ToezXVm3ApYud48v8IMDswTDkL+0OeSVB8uc3NjGyVp8XDVZOrrIveoMTyo1lnMiMWRTGydkjZix2VdCPlaUU9TFRi5S6+frP7jNxc0dTNfgvdkCv/nWWe4szFKIPU40Brz9aIUj69vkhqJB7tINC7TLBVZmLEphh6tPl1lstVWP/93Zaf7kp97k/coUTTFejZCC0SMvpDbC/SbUt+GQqXaHt7oBc7cfc6URszRqcu2nF2nVcyx2DEqPdphf6tKfyvPepTkeLEzRtYpKke617SYzNz7lUnOkGP8+m63w7Owpvj8/zVrBoxANubKxzde+/xGvrnckJsb7czX+zS+8yfUDdcxxxOur2/z1b/0pr611d3Poi1P83jtXuTlXw4091WuOKQxENonoscdjnEiiTQG+yL0Ia+Keopj2YDUwi5OV3lP3wWQvZ6wjtHpP1Z/TGKD3vMmwdnqfT0cm5Tx6P5RzaPzQXnE6mqnGskuaqy4/CeR6LDq6rKMJem9V+3iKJEaDogZU7cxO3ou+lgC6YnNM4U96HtK4kI4uaIwQQBfqV50yTo9Ln0cbFC9yQhVrndRjpfTkjdNfubzPFKdPmLYQ0i1a6RyFTI4Gm8mb0DciP+UY/TC1171PHLOXv9BV6vr99M1rQyBtYOxPlBRJ7xHD6DH8JGBPL8o0gGvLKO09azCXn7p4Qo7TbQQa0AXgRa1NH6/nT1uF8hmdQ5oMmei0gy9UkXtFfXre018q3eL2ohz6UGRTXfHfxqpIKBNGZGMPLypi+mVFGRqZbS62dvh791e51Ogrmc6Ppkv8xivzXKvlsYQ/WqhSJScYxBjS8mVDL5MoprNhNmRm4PPWypg31nzeWAtwzJCbByKeVVy6Rh4ztpka+xxu9Tm32VZg/El91wP/3uI8VuLwzrMmV9d3ON3ZZmxGXJuucH16ltuzRxS7nG93uLC9wT+8+ZBL601lpN2sVvnXp05yf3ZBVc/XWzu8uv2YC50WZ5ojxRn/8cwMt+tF7k+5CqBWSjkSM6OqpwuRxTgaEtgiyTrgVLPLr3zS5tVtUQ4b8PlUwh++lCMT2PzarYSpvrTb1bhTrfGsUGcrZzAotDjeXeOXHjziwnqbSt/hYXWWf3P+JbbKJY4vb3Nua5vXNlaoD7sMhFgkA1veFENbWP6kkD/ENtvYSaRAt2tJ3cAhBjmxup8w29/i1bURSWRye7bC9YVZPjxwmO18jbzvYBshI6ehvPkgGihlPCcSNT3piw0wHY/Ayit6U9O3VX9x7IyY6bW5uLbDueUW55YGqor64WyF24tTvLtY5klJGP0SFYH4T259xuW1bewg4frsDL9x5SzXFheUotrcqMn57c+4vLzKW0/7mFGWDxYPcXN+hgczZQUML21vcma9xaVVIZSxWC4VWSllVAFcXDQwR9vMbbW4urGrzX191uPeiUU+WJwjHAa8szXi5c+XeWl9Cy9rcqMGz47M82mlqnLoT/NlVck/I6IuidRyj5SokGFlCEOfrCMpm23+2ru3ObctgC459Bz/+svn+Hx2loWBzdlnbb566zELmzuMM9BABd4GAAAgAElEQVQo5lmenlZUvJsVk+lOm6/cfaqK4+zE4O50nf/7Z97gvWqFtqgQElKiT07JoeaUM+H7bcr9ISe7EScfbvPW51264wYfvZZhNJtlrhFhrfQwuwbtuRmuiajPVF4xJM4PQy422kzfuMflhuTlQx5MF1k6e4I/na+ynLcpWhGXN5r8/Hevc269q1QQP5iv8W9/8SofH6jBMOT11R1+5Vs/4LU1qXKHm4t1vvkXr3BrtooXucoDF4U/4c2XVkA7DihEPcwkpC9MhKb1Y96f3k/1vqNBLb3PavBNg40GO72n6fd+EgakAV8Drt5z5RxahVPv+Xo82gBR8qnSvrVnCMhPfZ60I5Zul37uXvacyvSem8a/tHetsSUN6JIH0oCuMSqNNRo/J/FFYcaeVK+S8d7DAF2PpQ2edJV/GmcVBkm4XtGY7PIjqP+nvnxJcbnrQerQu8516xYt3QOtLaU0wGkgnvQiteWlQVne1/qw6oJ7g9Bha/2Q0pZSGqD1efTDlZYDdY69kIUOh6QNCj0JP/bZvTz2ZEpAHz8ZgtL3K+/ryk2V9w+C/QrHdKgqbfGmIxbPWayipxwEzxXFpS1Z7bH/pJD7wISGs0sHWRLxjDhGNNKtOEMc5gmk/ctoKQD89QebXGwOFVB+XM3wv56q8XG1CMqrcygOY4wIJU2q6C3F87djhLb75UbAr90JuLwZkI8CHtZDfu+VkM/qUvBrMdeDVzdCzm4POb3TVlzXt6cLvD9X5TsHZ9WS+5nlFm+sNxT4+Ra8Oz/Fh9Oz3K0fZbXgMXJbXN5c47+6/pArG10lTSl98v/zSyf5dGZBhdDrzW3O7DzicrvBpZ0Bcexwe3aBW9Uid6ccHlUyqrI8sfLMD1yKgagZjRnZQ1qZLge7HX7+UZsraz2OtPu0ciHfOWphRg5/8YHH0Czzb07Pcn2mxsCsMLJjAm+TV9pr/OpnT7i03qMwtLlbm+a3Lp6kmS/y+qM2r621ObPTwI0HPC3Dw2qOe9U664UCQ9skdAIMR9IdYxwfwqRAz53BMQzq4w1ONTZ5/emG6sd/UPX4dGaOW3Mv0chOkxuJxKvw6a8RG6LNNWaAx8icxRcwM0UX1cO38/hjsH0TV/gD7KEC9AsbTVV9fnZ5gIXJ/QMlbh2s8P5ikbWch4jVXdho8fVPJQKxTcZPuD1b53+5/DK3FudJQmHw63C085ALaxt85fMe2SDDzblFPjhQ590TFTKDEb98a41Lyy3qI5+Nsst3T1f5dC5H0zOomiaH1rY48azB5Q1pJUy4I+QpJw7w3lyNcBQ+B+hGAd6bTXh8YpbbuTwr5TqbmQpx5DE39Cgq5rZQCZtYuQyG71NPYi6t7fCX3r/DmZ0dVax5rZrhD946x3J5ikM7CSeXGlx6+Aw76vHpIYdPDxW5d3CaXi5PbWzzylKTn73+hCMbDbVJ3pit8Y2vXuGD2hRRKCI5EZ49QBzenpsVrWFFolMeh2RbAZc2Qn72R6vk4g7vneqSmc1y5GGPQTfhfrXG2pFDLB+cYUO06MOQ+fGY860uczcf8OZOQOIHfLJYYOXMUa7XyjwpO3SLIec32nz9D+9wdXmgtOo/np3im79wmesHqgQ+XF5t8MvffleF5IWc9MZCnd9757Jqu5R2PEm9hYborwuoeyoqV4yGEnNgYEoIfrcXO+10TEZo085KGtTTVeiTjo0OqU86U2nATkct01FRfT3tRGnA1Rijw/QC6I7kV/bafuU4HUnV6Vsdbk8bG/q6SsdiD//SjqSux5r0mvW8qGMlPyVqbVJNtGcYpOcxbWT8JA/dlLa4vc/LtWQ+ZdySypDftdS4nsN0BESK4ZR8rDz1PTa7fUDX3qi2ajSga8tCM+XIa131LX8TC0oPJF0pr4EpPQG6312OV5Ns7+qoa1DTfdZ6IuRa0s+XDvM8Z6WI1KawcaW4dLXHPdl+kJ6Q9OKcFD+ZBHRdWKEBXcakGdzknBLum7Q+tYcuf0/3EqbrFNQ9CfOUtFnsVbpryzBtLern8qKQu1CdtqR/kkhtLMIFbosVLlm+WDSnQ4Zxg4utNv/w8yaXG6pJm3tFiz84kOezfBaCjNIGzyuWNoNmRsRULIqhyIgarMxanGzG/JNrEZeaET0r4OZswDdO+9yvCZ+1xZEWvLUUcXZ7zKFej4Gb8PFsng/nKrw7V1dBsbfWWry22eT81o4SbHl/tsa1+iy3aodYKbqM3Davba3xXytA7yuJyo9my/zGHqALJW29vcMrjUdcbu7w+tYQM3a4O3eAm9USd6oOD8se66USWHlmhh6FUIh3fIbmgFamQ3XY5uqKGBY93lwd4uJzfTZQoe6XN0os5Wv85vkFrk9XsUKR9gwI7DXOtVb5O/eXubQ2JDO2uVOv81vnj7JeKnB2TRjKury+1qUQ+DytmCoPfn2uxrNSDl/kZK0A1+hiRSMlnTnGo5GpkBg29djn1NY2P/PoGXPdLs2MzbOpOjdnj9PI1zH7IZWwz2ywhh216ZkR226RpfwBGtkCfWtEUswydrKMxzGuD1nHxLJFEEVSFC3OrDR5dXWA+GqP5wvcny9waz7PUj5Le2zwylafv3n3KRfWm3hBxK3ZGv/yykluLsxgybyPexxrP+X82iZfeTjAC1yuz8/xwcEqH5yqM9Ue8vffXebSs4YEEXk64/EnZ+vcXSyw7sTMJSavPt7m5NMmp5siaWLy+UyRz186yLdreUbjgJ/bGauiuJdXt/Fy8OF0xPKRaT4rFFiuVFnNVfDJUh9nyRsegRnTj0YkOZs4HFFOdoHtl969y6tb26Jrwo0pj99/6wxL2QLH13xOLzW5sLyGZY24dyzH7WMlfrSYZ5wtcrxpc+5Jh5+69ZTFZkuN8frBOr/z0+e4MV1VeuqupKfsgepdb1oOYRQy5xkUg4Roa8zb3Sxf+u5DDsV9Pq2vUJ/JMP1Zi63Y5s+OH2bplVNs1utsxwHRqMvCaMi5To/ZW5/zZkOeXciT2Rydk4d4UCqyVLZZz4853uzztT+5z7m1kVIukpqRb79zjpuLVYY4nFtv8Vf/+D0urbZUuunabJXfe+cSt+YqSmNdVPrEEAiFt930sE1TKfHZpiggilbAF1oeaY96Eug0FqQ9Ud2JpB2YSQ9dA/Kkd5n2ktOAr50xDVzpNGgaFPcdHyH8sndrALQ3rL1axZGSom1NO57681IlPnmf8lobAT/WxraXmtj1gOXaoq61K/+axhU9V+m9PO3Y7VpQQri0KxKmDQHtFOpOKu2k6jnad2Yl9CcSyr2eSv3sFwlKyH2/J28v8a5PIoOSyUlPlA4Ba/CRY7VHnb4JPQABfF3spoFarqcmeg/QNVNc+obTDzR9LQ3YypKJQtU2piQmVXHXLhOR/NMGiFg6Otwi558UcdFW3IssIDmf/mx6QvVDVmGPCcpCDbx6QaTV5tJWpvpdCiqU6s4XRQ3p+05bfek0gT5GctexkcU1TQqGSHVG+FbMOIkZhQlBMsayB1zd6fKff9rktS0JuYdK7/lJOUdPaGZD0dm2lBU/siwaWfndot4zeFZM+IOzFl7f5x99GHGlJSpQBk+KPu/PByyVJZlYYq5jcuVZxOHmkGzUY7OQ8MFijpszFT6pTEEQq032XLPD2XZXFa3dK9T4uFLnxqHDPC05jK0WF9fX+McSct8aEbhSSV3mX73yMndn5rB8qHWk7e0ZlxtNXl/tI67+3YWDXJvKcb1q87ScpVcoq1adbM/AHsk2FhGYIwZuj1Iy4MSgz9XNAT//YMBid0C7HDCQL8RYjIJpfueVBdWj7Y1ckmRImNviXHOdX7+zymsbY9zQ426tym+/vMidGclXdzm71eFXPulxohHS90yeVjJKJWyzmCWJDXIibzrok/F9pai1kXW4WyuyVsgT5Ess7nR45/MnnN1pMRXENPI5fjRbZzmbUepyc/0BZ7e3KI+HdB0xXCr8cP4gD8sl2l7EMOPgZ7MqnSIMa07i41hDDgz7qpDvlWc7nHnaohIkdGt5tuoFHteyfFLN8cNChsXOmH94fZnXVluYScy1A1X++dvHuX5wWpGOLHal3WuJC882ee1xTxTJ+dGx3e6Dzyo5DrTG/O3rG7y61iBhRCPn8Pn8FI9ni6zM57H6fc4+2mJxo0N5FCsjZ6le5NZ8hfdOzgsfDueXdrjwbJtLSw0qkc9WzWGjludpvsCTelVJ/m4L0o/Em7QxMi7kbPrmmKEV0DcDLj5r8F/+4AlXl7aVANBHC3n+j589y8OMx6knA84/bfHG0gazozEdGeN0hk/PLbBuQHUbTmyPOb+yxVSvy1A8/INVvvHlV7k5VSI7EvGgGNsRuV6TrpFhiBA/+Xh+zFQ3x5n1iC/f3eHg6jNMY4miGVEJ4XEmw/dOHOPz0y+xujBDU8hs+g3muhLZaXP46QbHnjWZ8Q1i16OXz9Gu1xjVSzzrb1IYDDi53mK6MyYbO6ws1PnO5YM8ODzLWgCv9SK+9H/+B95uizZ4hh+UMnzvb/4sPyzZlGxXtaWK5K7I9QaiKy9U0xLZMUR6VmSMdzuPJqODOhqp91IN1un9WPa3tFeaDlFr/Ejzduj9VOfJ00XB2hFK75O6hVl7++m9XM7hSsp1Qk89XSCtC5r1mLUxosFXqGP/vH/yeeEC0ell7fAqPFAh7y9UETX+6II7ea07tfYBNxUNEFIZ9X9Py0OO16lsuZ7ca7PZ3Me1yUivXF976PvAL0Vx2ipI37S+STmpvgmdD0+HPeT9SfDV4Qz5qTxw/4vmf33TKhzvOLta43+OQH265e3HrK096lZdVKDHkQ7jyAPRk6nIbHwRMNmlY9XGSXq8aUsybZE+F2rZMxzU9VI9lXqRyDn0otJMSXrC9UNRVqGEuyT0n6KefZEho/+m533fcEocCHc3/Zz0atkRYzfelVYU+dBkhEGPK40+/+Bel6vbQ5zYV/rKI1sKZUTIRKhLdyVLhYms4+5SQdb6Fp/MmPyLqxZtAv76nYQ3tyzq4rkT8LQYsZ1zGHol7MBmupdQHYyZ8oXlTPKPWT6ZLnGjXFJV9Ge3tzkjxWydAUbi8llhho8rVd5fqLFaFBnJgSLG+Pt3nnBup4MvgD5T5bdOHePO7Ixqx5nqNTnTWuH1Ro8vLfsK0CXf/FE1y/WqyWoxi+8VMYws9lBaIATQY6WmFlsD1e5UZsil7RG/cnfEy5s9TGdAx4LVTJmPZmf45ktzPCqVKAwszHhAUmjx6vYGf+/2FufWh5BkuFst8Y3Ts3y44LJVGnCs2edv3e5xfm2MG4cMMzZLZY+e6ygltFyYUBmJlrXBwBVxkxw354s8nCqxnZ+iOgx5c3WDc2s7qqdZihQfVzM08zaijF4bSo56oFTn1vNZRTjzgwMzPKwUCQp5BsKm54lqlrQeRpiiL272mR/1ubjT4+xyk/NP2sz0faVw18+5bGdtPq7n+dbpBUqDkP/sw2UurDVU7a0w7/2LLx3h5pFpGCYcbg+5srTKhWeSjx8oPvjvn6jxyYEqzwp55no+v3B/g7OrDco90bKzaOfLrE4VuF0SLfCIY80e870xVQGtTJb1aonbC2W+fahE24WT2x0VSbjytMVsd6gKM/vZDOuZDI9np/j4SI2lcl4pvIWiImY7JBmLvjOm60Z07JgLTxv8t99f4o0l6cf2+dGBPL/5zmnuFTOcWPe58KzNTz/a4PjOQIkQbbs29w8UWHNFgCXDbAAn2m0K/R6hEXFnrsI3Xz/F3VqJrHA+mNKmGajvyjDM0BO/t5yIjUy5n+fkZsLVz3Y4vrTEXPcJ9WioWigfTBX5o/OnuXviCOulMp1EBIo6zIZDjvf7HHq6ySsPGhxoBnihQWCY9HI5BpWc0jsgGFHf7pDrieaezepClfcuL/D44AwtI8v5bsSV3/sjrrR91V73o0qeH/zHP8OHFUdRK4tanhdLCZaDiAhL26FEdiICvFgy7LtV1jr3rIFb7zsa7GXP0vuX9sh1SvbPS2nqMLIOh8uxGtDlmpN7fNqrTeNLep/eH9tP0FPX+7WOsKadzbRjKVtv2lnSHrDGAbk/CXvrji4dndaArrTIZSvfc+z0HGksmMyh62tpD12xxe15+NoQSEcvdJfXpKevHFdx76Xtbi/krsZ09ude3/fQ0xaSviE5SN9EGtC196iJB9LHT4ZQ9ED1gtm3tqRZVEUuvuARnpzctLWjF8R+iNsQYRhbTUgafCdDKBpMNaCniWL0e+kHkn6oMnEvAnw96QLI6euljR05p75Xfe9po0NWghTVaUB/kaWoF/Rk6EdZxcI/7TsqN+oaoRJpUa1rZqykHe0kIIq6nGuP+NUnIy5t7YpmCH2lbEqy20gRnHoG0oEjxRlSqxGL5+7w4YLFf/+GycNcyJUV+OlNly8tG0y3A8UhPvQytO0CywWPu3XRKw+5uNGn5kPHy3K/VuSPFvIMrIhLWzucb3R4pSVSrxk+qs/zUb3C+1M23YzFzDjmjY0uX7+/ysutLiM74vpcmd88ucD1hRoDJ6E86HC+scGXtsZ89SkYgcO7iyU+qLncmTLZznsq3G7IFhYYqvhKtOYtkSeVaIWo0eUCXmn6fP2Oz8XVLvmow46XcKNW4UfzU3zvyDTr+RylPmTCEV5uwJnNHX71TpNTm2OGpsPdep7fP1nho4UsG1OmKhp852GX8xtd5no9qrIJiCStEs2Wqm6Tge3Q9DKs50s8nSpzr1ZiqVSglS3gWBYzwzEvbbR4+/Ntju40yJkiyxgySsZKo94JszS8HJ/WC3xWz/F5TUA5h+1WVLi954l4iJjsIWEyVHzdVX/A6WaP8+s9rj7tcaDlY4Qi5CC0qga36wX+n6vHsccRf/fDVUVwI4VfN2dK/G9vH+KTQzWCbsih9oiry1ucX23z8saInmfxvRNlrh+s8KBaVEbMxY1NLi43ufykp0R0fArsZHI8nLJplwxMz6c2GHNyXfj1TZZKeW7NFXj3VJWtkkVtPOTYTpeLT9sc2uxTGITiRtK2XB4vlPnB6Sqfz+TpWY7yNHORTexIAWLA0JFolMGlZx3+ix+ucGW1qXQNfngwz//0F05wfTZLrR9ydr3HO59tcWa5x1RT9HsMeqatajgezZYw8jYHBl0qnS6FfsCTSoE/PneMz+olLMvGdkWBcKzmLxxl6At/Q81kRKxSNIdbBpcetjj2bJnF5jMWxgOyg4CH8zP8zk+d4vaheXzfwR+N8ZwxJS+ibI45+mSbd663OLk6kj5efNFMN022yg5rL1VJfJ9XngwpNMf0PYeHh0p873KdlYPT+KMsr7R9zn3ru5ztCKDnuFkp8qNfeIs7Uy4iAitdAVkDXMMjEdleVXszwk8CVY/gJl8wnaXBXEUgU+Hn9L6o9/jnAC7lfepjBR/kmHQqV++L6YK7dGRT76f6+pPRU409al9OcbDrz6WxSDBL77k6kpAGdBFPmoyKpgFVPGwtfz0ZyZbvtmjaK4KEvaiwTjGkK/XTKel06nRX2WW3Sysdapdraie4Wq3+WAeCns9YpFe1Lrouijv3zpsK0HWhVzq0rEFST7wOA2hwkWPTxANpIE8/8HQYXD9MBc573nuaevU5CyalwqaNjecKHCTc4Tgq9K4XlgZ7PUHpkLm+z3TYJM21+yJATS/YtBWqF6zkv9MLLv3AtPWZzi/pxaMMCMtkOBbazt1/ekGmf6bpC9MLTX0eB39sKr5voUqNjZDQEZGImEIYIz7byBxxeBTy1fWQk60ReV8AXfSqhNxbxi6fS4gMGyuyyQYuluTfTYfbcw6/fQae5mOOtE0uNm3eWoa5hr8r+eq49ByXx1MOHyyaqlDp/OaAA70EL/BYy+f403qGnhtzorfDyW6XE+0hvpHjZvUA96aKfJYLGDsm1cDh5eaIn1nZ5nC3S2j4PCjn+NbBOR7MlOiKkMu4w9Fug/PtmCurrvLQ70x73KvYPCyK9KSLYWbEvCEOIRQL1rFw4pBSEIIb0SyFHO6G/JW7Pq9s9MnQZTOTcKte4PZ0mTszJaWwVRomOOEIO++rNreffdjjYDNUuuQSUn/vsABrlk6xQHEUc35jyLFWn5l+l9nBiJn+iLzoYRoGA8uk4blsOR7bWcld53hYybGd85S3KtXHkWGw2B3x+nKTl5rbTI83yEpftxngGxnGVNnMlhUt7GrZpVmMGToOY98jsrOMMtJWJTZaRGgGDLwx2WTMTLPDqfaYSxsBC71AeoIUL74VGwqw/uzlRcww4efvbXJsq0OYBDycyfOtV+Z4Olsh6It8rc9LjRYndnqc2BnjuzY3DuS5O1PkUaVI7CQcGmxzequlAH1+J8EMJKWTYXO6QGPKpFMJyQ6HvPR0iNmNWc3leFjN8+h4jUbBJCNj7Q54ab3PTGOo+O+dWGr4bVarOT4+WmS5mlH63SJnmolMxZfQyoRq7nK+zcvrfX7h3jrHGy1Fg3x7Psc3Lx/hfj1HNoo43O5zdWmHY+t9qi2LXC+hYHhsew7350oMSw6lsEum06bUG9PI5rhx+CCrhQKe8Gh7Mf3cSMmQOuMCYWIwzPmKwyEy8syMLE6u9ziwus5iQ7jpR2SHMc8OTPPNK0f4rDaluNOFkjljBeSzAggBBzZ6vHWvy6GdMVHik8ShUoDbzhk8Ozml1vHJlYhCO2ZkmqzMZLl+qsB2vUI49DjS8zl+4wOO9ceYUY6HxTI33jjPw5JDzhBtBKnhkESJfMdz6hyNTKCiEKLI6Chxxd0q6T8vQvmi/THt+U6eQ4OcBkJ5nQ55pyOPLwJ0fe70nq4dPB1REB1zaVt70djl89ohkmunQ/Hag9Z3rF/rn3psAqxa/lrj3n60NorJZjzFFqevpY/VUYl9x2+Pbz1tXGg9dAF07YHLNXStmfxeKBSeezb7qQIRDFNMdeKUffFkjP8/gK5BLT1Y/QDkby8Ccj3BMiHa0tLFCvsPb49MRja9yX/689oY0KCoc/YKnOMIYZnTgK4fmg57pL1rnWOXCdXXl+NfVBSXNir0OSajDnq8uigubVWmLUhdL5B+f39hWyajQPKqP05MoI/XIaP0QtPgbxhCzC9Mb0IgFak+2dCM8JKIsqJ9TWgVIGcYHO8mVH0JxQ92PThT+RWYRnlXZcqwyAYWs10HN3HpZhw2ijaPy4byQGaGMB1Jv3msqoqVLpobE2YjFfJseaIoJtKjAyrDiNmOhJszrOEw8hJwdyjEXeYGQ4jybLiHFP3r2OozFplWJ0cmjlgYtCmPu7jBiLHh0M7NMszIJhQQxF2spEM5saj1hLfcZOyhiEq2PIO+J8AoRSpSub5X7JNxcETUZZwo4Fkvx0yNI954HFDvDBkVfLYyMevZDNu5LK2cAKzMhQQkfYalmEwgVLMh9V5CJrIYuDYrFVdFIYykRH7sUOvH5AKx1EOcUIhHQkXwImIm0nc9NkzlRUpfesuFpYqpog6VWLinY9qmhWsazMcBFaSAboU4ahFLRVOSwfLrxJQZ2yKbahI5Y9WN0A4MQtslcWzF058dx4REtLMhsRNhjQbUg5hDA1GNixlK5b5k8lX4P8t6vowbw4lum8KoT2CGilt/vTRFP1MgjsRgDDHjDtXRiCPdQNECb2ddGtk8W5kiiZsgndrloEO5PyDfT8gMcypfuyEiO2WbQSVW8zK/7WP7Nt1cmVG+QFe8E0uyRT65sU+5P8ISvvGsQWxbONJ6aNts5x0lI5vxRdnPIhEeb0eKQsfkIofFrstMV8iNttVYuxmfRjbDTvWgUngTyuJs2KcybpKTNFzg4fkmtcQmCkTitkCQtfHNDmHYxYx8QksU4WZJkiylcczA9XlSl3oMi4JfUZ0XSdwniEMiM0POciiOfCrtFguiXBcGBKbBdqXIvfk625m8opkVAqJCKB0jISXLJDPyyQ5HJOEI35XIjvT1R+p7tz7lMXQdnMAmOzQpDXY1tJtFi1E2R2QUVM1BbeseM8EYL8ix6Zb5/PBRJSiTTfoYSV8ZyEZk4gVZYtOhlxMCKWlVjdS6mYxQvgi8J8Pqep9Le8Rf7E27IKsduOc8070P6H02narU49AOkwZu7RxNAroiVnlO3mXX2007Tnp8aUDXOODspYzTgK6Ll+UYuZ543TpNIH/brzGLYsXlLoCu07hpPvl0R9ek0yfnkfy59KFPRmgnHbu04ZOOJiggl3CRSq/uaaL/f4XcdXhCLpIerAbaFwF6ejHofjqZEA3oOhqgCsJSuugvAs1J6j0NzKpfLwopFIsK2PctrlTYR3vpOmw0uSDl2um2tcnogDYM0vczGdZR8rGpyse0Fy3H6rYOfY7nLFHLJBBSl1SVY/oLIb/raEI6FbH/UGPwbE9VqfqGhHZjQiMkGydUhzGRmbBZdog9R3nArhQFMlKSp3HSV7lOO5kiNCQMZypxlvrAVjKqvYxD4Npq0dlhTD4GxzYYWyFDlaNNsDwwXJGWjZTXJEZFYPZVtW6tY+GOPEahhy+eTbGBYXYpDwc44zxheFgVr5lOm7Gd0HbL+JZs1j3cqE8+GJIJLHJUMUyXkT2mS4+hM8Q0ZTMW8RmDjDUmkT5tE8a2wcjarRz1Ivlp4GcEFGB6aJA4FqsV6eGOObYeqo20X45p2zFD0yaQvKyzWxWcldA1gerHj01RPDPJRabSU09Mg25GTBoHr5clEwgbl6kiHWM7wpQ+X9/HlsiRGRNKJ4PMdWypyvuBB0+nwHdi6sOIpO8zFJDK2tglG8PzCaMdxuM2oqYkbXV2UMIOs7iRqxTMpF4ilHEbsepKkMIm108o9GPCJGYnl9B3JEJhqOdeGUnERtqtxJsUetzdIqmRmcUzoRr3sRgyEHpTZRRJLUKOxHAYSYuY0yeb+CwMIvKhoTzlER5jEXl1E+yMKP90CYwh3hjqnRyen6UTRoxzJv2ipIIiCuOExPDo5Mqql9vsjrAV21WEGQZ4QaQKzHgAACAASURBVKgKIpuV3cK3giy1SNa3KO5BYSxEHgYjz8KX5x0EFEKXuUGWvMgRmw36bpedQsDYzuAl87hjj6wwShpDxl6LwImJjJx6Hnk/xBoZmFFRGQlDr8fQ7JOI9K6Vh2CK/DjDbC9kYA25X+/T82ymgirFRDTd+6o1ciyFZa6LayZkxkPKgwGOGdMxYwaeCAflGMU2tuGSx1bXtUc+RS+r1k3PGNExhwwyAXkjZqETkAQhGxmTQSarjItM6FLtghskjJ2I2HBwKOAYQxxrWREYie77KCmznptmZNkUzQExPbryU+o5RllMw2WcMYllQYjed6oXe3IP1p6jjpDqPVTvt3o/1gA8+XntgD0HRCkHTgO1xpM08Mln0viiQTjtMKkc+B6gpa+h98t0Dn5yn5Zr5nO5/aLuNKinQVTnsdORZoUNoRTliVO1K1+qjQ8N/joiPIk/CsylsykRplOh4dp9rcc8eR59fPoY5RRKSd5etbueG8UUp4FPe45p4NOD04AuD0CHBOT4NBOcBrv0xOpByHl0vl2DvHjmarL2HnDaSkx7+GkLKx2yESB3XCnuMvYrAScnZjJf/qIFqRejBlM9oRqQ0+/vW0J7Y5Yc+HNpgBRJjP78pHW2/4Bt6QSVDW73DieNhbQxNXkOtbiiGFdaHwwYOZbq745MkReF6a6c12QtbxO4WUrkdkFHiEjiIZmwjyfyrLGNj0FXwNo2iaXtzbLV5ibFdtZIQjqh8sIkXWSHPmEwVMpTru0pj0OK3ITe1Ygj1YttCJBFFkPTUzreAuiG28BJOuSGAzL9HLnBUcVa1StuMbKEF7lKjEtijnCMEbl4JBFyrDBL6Fo0s2M6Rp/ICsklBSr9GUw/Ic50wBgp0A6tXW9dvih5f1fJqG3uhm7nxg6G47A5JRKxBuVejDUKiF2pg5d+UkMBdWwnqoioOJbq5UgVPEW2S19Ca5ajvJmxEdL2JDSaUBpmFGFLZMWKtc0yhxR9KQDrkgtG+KbkQ22GlmwcGdwoSzvj8mDGpu9alIYG+X6oNMUtx2JQ8fBdi9iPFWlI2fBUhXJg7OpGCz2shOj7rkNgS9qkh2PFSuc975uUempZsJ0z6XoWUcaBcUSxH+MKc6B48hjkRgnjOFHiM5YdMx30MUW1zw0JLInSFLEM8bIlsiBpmRG5JKAWxFhxQseUmkNXCQEZDgTFJkOvw1DkdAfw0qYUy+UwpR3Shm7eZ5xJhL2Vpuuwki8wshwKAmyxAKwAd0jWjzFtUcpzVJi73JXnJwWboo9uqHyves4ZacUCtx8r1jbDzKvIVD5sMrZ7rJVD+m4GM6hTHmZY7IY4yZBmocNAwDDJKoPWskJCX+pGSpi2S2iLN9snMQMMO8s4qlAKMhzsiOE64lmhq74npdGUsKRjemMlhiOwKRXXQnoj35fA2F1bvSTEtjy8sUU8lK3bwrMdxNby5UEVisSithWM6UdSUDpmyoYjrQDGASueQSDRq6iIG7qyxFTb3FYhUJ56tStFyV36tU1iY0hpmMONphj5FTzDoe5JlKDLtjdQ66I0yGKHQjSzGz2SOZX02eQ/vRdpgRMNouk6KO2VpoE27a3rfS7tiaf3T3k/La+ddqj0OaXCXONJ2ljQf9NV7jocno6+6uunowNp/JDP5LLZ/fNPhtv1GNJRYTmnxjEBdGGK0zn0yehE2iFL7+/7zpmU7EpB8l6Vexq79L2mHbpJT1155nuAvp8GP/3ln9y2ppbfXhWiTIT20F8E6HoAGvzSYQ9tveiJ0HquasIF0CdIDdIPTg9UL6h0xaUAoaJ93NNj13kLHebWi0/Ol7Z69IN60QRqcN5ncpOitZRS23OLTmQaxtIaJhvDbrQhHT6S6+qQfXpe9gFdKjQn5Ftf9MXSlqW2hrXll0QiGh2QWAa+YxOJ0IoJ2cigKgXZscGGDbGXI2vmld65BGTdOCAfjshIotmXXFpCX9jhbIOhaxI7No5p42Fg9ceqUjzMSgEieNIl4I+IBPhEMKNrYSUZBXYWwjg3FnuTnmnStR26kiMWY8Dq4oQ9nPEIr+9SGMwp+ch2XpjjYmwBhlg85BhLQvdmoDa9cMSuyErWV16MYYhQaJHyoKoqiMduG9MaK9UwsXW74oGKNpYwKmKyI3lwCdGHLo6boVNyCWxTCdEQiGeYYOy19cgjTOxEMvAU/EBptLvS+mt7tPMZxs5uR4dw1Ik3JTmsqaQgTNiETojhjHGMHgvC0LbRVrn00EzY9mwelvK0xCMN8rQdj6cVl75jUUpc1co1PYpEZ4N2zlbRAiP0sH1531GG0tjyVY2E2A2BadF3PeWhR8EOnhRBmhLKtSkNhdHMpJN1VLW9FPsLcUtmIKRDNpbnkjUdBeijKKSZlwxFRMUfQOLT9WSjt8maRRwry0jydOI9xz4ZIqX5LbGJtkSDJIISCJFPwqDUYej2JElBvRtzfjXD0ZaH19glXuqWYroVh1bJYa3o8biQQWJEhZGsRwn/Gpix1F5IB7hB7NlkpHuj4+PK/EoYwbVVD7Wsl44jfb+J0pO3jQy+hLONmHLQIzCHbBcjho5LEhQpjzwWe2IuBjRzPfqmqEu6hOIBFoSzAYwkjyWpC2OIH/YU+11iufhGgUKUYXEEVjxm2+njJwnZcV6tKysX0wt7DGLhmDfJq1bShL6ko1yLURyRtzyKYth0xwRKSctVOttDuUqhIMldbD9gGPQZZSOmXJuDg4hkHLBhiRHkkfOzWKFU+CcqytIoJUq2s941CcIO3ekeg6RPcZylmJRJ+hnVr1/1IgJrSDvjq8/mB2IUGCqKI4as5dr7RVnpfU7vQ1LhnfbGNSDqPUh7wC9OCe72c6ejk/oa+jy6LU1HbdP7pJxTcshyLW08TLatZYUHJdolZNFYkcaTNJjrzia9j8pYJovi0rilHar0viu/a+IayV9LtEyRvqWiDmmPXI/pRWMzTQtD8DXVwz5pVAi+aPxSUQExfvdq3nYjBM5zzqxx+qcuJgKIcqAOb4vXq3K3sjXsqZ2pAetw9n4lwe77kofQLWDphvh0ZbcGuzQgpj3zydaINDDqyIEGWw2U4qGPpSAhVWyRjhLoz2mDQi8+zcIjx+byuf0c9r7ltJdnl9ey4LQBox+m/Ey3YkwuZl3EIcfpto7J6IX6jGwoWaGulIaj3d75tFUnr7Ue/IvCQbuLP1YGTSD5nmSXsCfjuMq7FfWmRHI8kmMSN151OYg3KoVRIZZa0LvkNjKLwzBQ3oKT8dQzFQvQCCWUJCFeFdxS3rdSkFccxhbjnijiOQjjkRxmSQuGkO+o8L4ookmkIFHqbLLhCjuak4gHmFMVniNjoIwaQ6qWZWOPhbkpxjENtXnHkYSIIbB2UwiyBCXQ6MSuqu4fBD1cx8S1bLXwR5LPTKQAaLcNpy/iEUI+EcnmYpNknF0jKoxVyEy1NUrLjiGtO+ImyuYeK3EYXTwWi5cq34c9w1GOkfyjgUXe3m3LEw82NqVHu8Pp7S6//Gmf01tjDNviXtXimyez3K/kIMgRJFn6lkdoGBQ8W4Xm3b15DsUoE44CuekQMrZDJGyCZoLjOogYhaRBJAQt4wiDgQr7OZakCgyMcaSM3MAST97EdBx1f04izce7PNnyXCXSIOtmJKp5RqzGIMVYRsbG8TIYUpAWhDiut9uJIYAlm5lKA4lAy+79C6iFlmhsi+phSDGOWGyGnFkOObKVMNWQtlGbRsVmrebyqO7ytOKwXHLxTYupsYEbqACJ3I6KHqgNVNqBRJam01eblgCPzKWMXQw2IZaRPg8zUBUo+2xn0iuOGRO4hnpeUmNihwYZqSmJQwI7UkavIWkFiW4RKk/XtjN74CPeu0SYQjXPlit++G7emzhiaPjKq3IUTY8MWohyBBx3c5gS1VJfN5l/6ZwMpRAxVvTKsl51mlGeg4ixmJmM+qR8F+V7IhE24QLIhlLnAGNLvm2moj42sXYJVIyEkbWbZqw4OaI4YGCKZoFEl3ZFWKRiMAkiSvkMYSyJtt190k2ESniX+0JUFnVbsgK3PU4R7YTo9/S+JNfTHqreg/VeKO/pz6cr2tMeswb2NAakMUKDaTptOVm0nHYcFcDJ99T8wqHa91T3nLjJtrE02Opz6eulQ/K6kjxdVK3BdD/qLA6p0kJ/vksg7Ulr7NH4pzFE/u77AbYtXRu7dV1pHEkbFvp6+7i3pxHvuS7j0fg5MRvj1NsXEg3eOjytSu+lV3AvFKPJUxQo7YW39aBlI9TEA7uD3O3zTnvEk+A8+WA1UE8+XD0Zci092foYuYbk0Pdwar+oI+3h6kWqNrEJjl/1ni0FZQISXzD1pEFdfk/3Hz5nne1VI2rrLb0I0/f+opDJ/v3LBubYu1EGnX5IcRJrS1BbremxyfGqK0o21r32OP2l0p0Hugd/8p4mLXF9Dy9qT9TGiZ6jycUvxBJpC3IyQpN+HulIiT6v/vxkdEO/n1Y70l9AvRbktaw3vf7kvrSlro9Jrz39XLTlrTeu9HnTG4YeU9ri1+/vzofAm4jBiMEyIpaUgN3n7PaAv3F7yNnNXdKKOzMOv3PG405dPPT/l7X3jLL0qq5F58mxclUHdbdaORFkgwVCIsggBBIIYYKFAQPGwiRbOHDxfb7Gxja+9nPiOoFsEEkgMFzAYJJJMiCiCcaARFDu3F25Tp0c3pjr2/OrVVunBT9ej9Gjqs75wt5rr73mypvZSBUMhrwvg3KZLs8kS1bCRu/l+CjQ1BwjTs4xHgh7Q4k6EjpaY9860wuMlIZBSZLXirQU/yj/Q4mtPpZoe5MKHPM3smyoMzCFbaY/xL7VHs490sGpJ3qYX6MsyGF5soSDsyXcsbOEe6fyOFbLoZvJYqaXR4nIF/55XuLvagylvaB56Xrtbf0ty08/RSN/39YaJqc9SiDLePECWXLDfydDQWAm/vBAFfOfwFDPkdUZl/36/aK9FPOflwe83wt8zwd8p7737xdNqOiWiszSTgwKL1slj8h7or2ekVqoQa7q/eNizX7/xnPz+8vP1f+uZ8ZyJOUXjjv0ote+1jilfHBdxrnkeb0MUa2pp4Hm5WWgFBTxEBPiYgs99uhK0RGebRm/vDdpuxvLaM/fJwN07lMer6p9bfJMgM7d6ReMo6QFbBe59nkCdD0kb9pt0mWInymzT8KJ38lFoM1Kpk7vzyeWlYimyen7lPkCw/kNwfFRax+XJS4C8bkSiN4tbu6XQh6Nzc1tWfoipBeI2nwap9eUtFi6PgYdMYAH/FQA0LNA69oBup4tZtOG8EqHfucaxYBO+niB7BnFCwJ9znH5DaqNrHF4DVVCX+DjBdq4zapN4oWplCI9V6c1aZ1FL4Gv70TlBakEtpQWrUPMf1JWNGbRThvcuwQ9f/rnx7Tf+juP/oCZ6yPkMz2L5Q8LLexfa+Pye7s4fSVJdLl7JofPnkYgKyPXr1rW+oCOfXorGBtmjkIAdPG3+F+dGuN1knDQvL2i4QWYb73peVBKNDKJB0Zry8998qq8TFIWvUVGdSY/pEt4iI0ykzuHqA8H2NHoY//xDnat9DHbHFnC3lq9iOMTBRyaKeFYNYfVco62MSYyPCxkO6B7UNc8RXOvUPIz7wGL9572a6wEbK0frLW0ua7GlI3yM98+1NNY8krfe5nG93mZ6GWDNwBk+Jxs72i/+veme9/dpOdLifA878HF09VAYsiyq8o2QOc1wgE1BXsg+SBek9zgu72FHx+vmgKxcpBc61WvuOg6b+R5Okl+MUEya961rU6hXrFiDN4DnlfweZ3f/17h136gUqu94rFItOzxAIXAP57Wfp5+zfUOjoMWekhO31aapvXmM2SgiDbCWD6H68PWu36/G6CblhgBOlk8re8OcQMTNm7z8+HFfCEFY/7twY8D47O9kJUg13WKy4tAXjsW8dPFUwN6xRLYUCY5jHYbQTyIicG0ybxWSBdmDOh+w+ie2I2jZ4jxPVB6oSJQjIVtOke6govsCZ0I/tjlHgtrL3RsDOamS46QFe15j08+9Mx9MnCX5Scw9a4zr52Kcfjzp7OAknXx93Hc2iB8BnlDz/IbQsLJt270m0Q0JcN74amyFr3Dz9/TLxbyXoD48VEDjoX9Fo8k8WpaqYURvSxdDHNdzLc7uOBEDwvNxEV5oprF7TuKWCwzG76MkZ2tXTBAt5yaUbL+fiNrPSVUJXwEHFoDKdJe+5cgIC3kshSP+ut4b3/ApM4tYShBoX1D2noLXTzN5zCsURqM0GXORGmAQZ6JdwNMd/rYudrDzEYPMzzUBDlrRrNeLWKpWsA6Y8s5Hu2bQSXPTI3t/zxviSYSsLLIJRh/kgdnHABufTYKyv5WmZNXGnkdFU6/B8QL4hEJfK2LYsGkm08oG8d7WuOfBOjaCxq35xXP35KhUgr5XO/B0HNSAKAHqFgytzX/eUuc1/JvKcxelnlLXJ/rev2t50nhimWX5jLue79m3oPh96zmreNTJWfEJ/reW/jjZEFMP09jyXmtf/xs4007WCXhHymb/pkxzWNAT85LS/55nNBnwh7xpXmmrWIjwVbyp3DS8OiCxz58ZJMOgC6BK0C3mwOQmjYTudxLhWLqcvWaggYkC12M5V1nJhTo3o9c3h7I/SJ6QWsEZF8rEjPKEPfAxWdLiKlETQoGrWN1evNCRMIvpYWrXfcLrkWMN6QXzNoQAh1tMtO8hkOL4dNC14Lxmd6jwBh6LAzEOGob6wFdApn3jHN3xUzt6yz1nTRKv5m9limBIub0QBwzpgBHCpwXRgKN2DvjFQY9e9xmES29y93zGT9XUomnoQSfeCMVDi55UoonNWD/bztAZOwcAcY/2X0vM2Ssu49Sv291xGX2yc7l0CkkFinrqXmULLP7mdg2ZHOgkNcQ094raKoKEQ95+nuA1XqIrlzb+Dxp3WseKoJ1r408Y9NRqEcAJaEuD4GebXt3lLEGLyzwaxQGdjpfNju0Y3wnm0wq7GOCKfCjjCUU2n967Kwsjh2yssiVqdhsuRxj/vH7TTykfSne8uvnhaIHIf/crfVUh8okfunpKkFMhU6/S8Brr2pPSHZ4gBbAxe+N94oHtFiO6H2pNyUk3Wp/aI08P8f0k4LhwT4GdLncvWwWYMjlHvMHv5cyLU+DN0g0Rlnr8f7TXL1893JX3/8kQGd+SNqZK9wUg2vME34Py4iJ5Yze7/fUOEBnDF1VAuOeIbqL5noe6UILnfkl4+YtnhYW6jkCdN5D2tDD5N+becjPP8Ji6LT0tiUzMB4ZXO60gFPAU2JQmDGTcWICeaDz2qI2jDaEBGq8uF54C4R1jxf+jPF3mcwzBtA1Sb3DW65pln02ybIfpxnpfjGpB0L9zp+i2ckYVhYo5yH3DudnSRfsBDRRN0DXBuBPATGvr9VqKX1FVwk2AroFMl32owBdz5HQGScs+Jli0BIOorPuF7DpOR54xBMnezY/5/0a9zhQHufSigErvt+/T0Ajr4K8JqS3XFLaDNo42lS8RwqAeEDCW3OThe7f6fk9wxj0cGC160xm4lnwVDUHmZEBldFvxGg7BQ9L45jwlXR1Y7IdE8tEF89DPsbqLWTR0wsGz+satz7z8xFAbAOEERtnJHvAW5dab37O9/Me713j3wbobMwyHKCZYyLewNIKeMxosT9ArsfjRgsYsdqDCkwmsdbzo7zV9TN+OChnLcnLCzWvEIsmnve9LOC1MSh4UJM1EyvsyfuScJMsrHG8rbwSvScWsBp3PAbxSLx//P2896eJMXuFVR4oratfS09Dfa+183sq5YOfwuVOPvQWOe+VHNN3fs9pTjKi9J1fE2/Aednvx+/XIpYvXhZbYxirvEgsXOGN6BzvW61TvF7iL9HXP+uBXO4jKvIhyz3mEY5BeCVlj9dIEe10mP+TtD+Px+UxRrSUMi0lUIC+bY4/+8RLRryQ4K3FtwULMXRbfHWhCUlx3gXl2875gUlISVOVgPAZ3WQUCRE/Ib8YKlsQY2iz2wKMsdBjwkhL1zi84KKFTuvWC9KYuHHSimcECbtxzKrnxOP2xCcb0uUuC33cxvEWlhdqsvCZqSxAVxKT90R48Innyb8FqKKTNizfpedJOIhhvbYvgefBXeOUsBlHX/FHDOiiWyzU/Sb29Nam8a5nfi9Al4UlxU7PkbUbC3yvgPI5Avz4/TYGJiQyS5wQzqTGURblfgaDXBZrJdb1JwKm1B9hqsPM8hHa+ZHV/1ozD3O3FSybWs8XjQXojAFKAfVhBA/onlYxKMX0lWBJBXyOtMrbOOUJ8BahBPQ4QGe2dAlsrDEwtzsztJFnGCippOizmqKU5ArwzO0ccnY+N8vrav3QIIY17Nmtsxi0P/w+1++SCx7EvKLprS3xiCxEzskr7sk+TpqBWNdDJ+Ni3vNKkk9Q4nXyYGgfSDZq/WKvog/fiSdjwNomI4IixfdwfnHSsadFvO+ksMZu21TJd0lxWl/xvObGv73lLfkQ7w0+0+deaF9K3nvae0DXmsUyYhzoj5NftNBZtsZ/XsbHfC6aikbiJS+3SCfhkfaXD6l4GSIZyKYyDFn5PaPn8KfCmXyvZInWRRa6B2+PX4a9wXPk97tXsGMPZObhT3r0iINjvJxfaiHsnO5hkq2utHojaBh8qq2zR7bL0vNApmepB7wYkoPmZ4zvacE9oT1jTk5OpnF5L1RtwVwM3S+YJ4oAXIwpgWkux5BhHm8ob0mKSTWvGNB90to4weoFtMA93eRWgjQwS90rPrpOm9hvBjGqMQ3vo7s0WOjjAN3PLQZ3bRBp3F7Z4nemNIST6TzjS8vkfcpS954Tv5nkofAM79dXG0buvhjQYyD1yoVfS202CVwBupKWtDn0vQDdZ+nH1q1AL+aPVPizjpe98LPsEJezcrrJLhvzFLBczaFVSKzHSm+EudbQWppuMNacHaDM2vchj9AtWsOPkwE6+V9llpq75yNvBXihIauOCo1+l9Lmwx+5PJt7bJ0n7RUkCW+FgLTnJQyZXVzIFa0en4LNsv2z7Kw3tK6FXZZ0lQvoW68FlivmUB0WULMWwiwVpNKTXBvvK/GmAEu8q73plcpYdsTP8l4KPSehdyJkVUIcA7nm7/kifj9DYjpMg/frACvSLFaQ+M7YAhy3J2NAl3eP7/a8IPngrXWBtwBAVp343u8fZmSxHp4ud9E5BnQP7N6DK/kgenB/Kx9K7+JnSoqLAV1/c3/670RrfSYF2wO8p5mNPSjE8sIaZrl6bf98yQEPlHoHP/NzVMjOr79kotbIKnq594MHVnhjHtiQwyIFyit9pBEtdGW5ewyNcU5rs6UIbHnMJL/SOV505WNHfBHrJaVB2MNpnYS65m2Hh7Bm2LngrQlEqKETM3mNg4vsk67EaB4wYvBgMwO5UHWeuCcK32eMmc+Zy11JcSKy1+TJMNxk3mqV0KJ1zHs17zgGJCaVoNRzx2mKXqHwG1KJMZ426aayI2QZx0zKlrxLntf4/AKvKOlZVLRIA4ulR0lVfmP78UrYSTOWC1fXiLm9y9eUn1AjHwtLLyA9UGidlVTk3VZeOZLbzvOItyiscU94vwBFm1KKocYm60VgrXUT2KfrHk75I9/7GKGnicDPC0S+11sBrGLmSW6bw451ZSvnK5hrFtBrD7FeymJQKZrCU0cOc8McMvkhFis83LaHic4ApWEOXRZFs5FMQBUPGFKcRFeNT7SU1flASpvWM1ZK9He+sGWh6j16L+nI9fPgICXKQJQPyRcspFAcjKxBDPMJhpkhemxQlwOa+aTLHWu+Wc9dQwEVnh7Hij4qNTwDgC1OGD6KKln4Dq4/969OzVKfC41Re4RryWt5j7eKfMhHcmlrPhlbH3ooPGh6+UH55Q2EWMHUupF2Ul7jFtexEiAFhPdIruk5Ag/99Aq1+NkL+J8U44751+9XZrlXK1XzE43bxxy3PJQeaD34eIXS72sBTKIwJYlfooPWmfwrABU/emzR75JNMTAbeDLHyx3O4pVdzd2P1+8D0pEhTQ/+Urg0VuGG5wk/1m6nbRa6ZI5XDkyZD53odL+em/ARsTPxDokn/E/+rhwqT1t/DRV20cnW6JFPuWxEpuj0kjPLBQyqcbYNEWZgCxMAPV2wYKGfDND4OYmijaWNyInxvXynrDMtvhfu3HBiJr8w9lkumwK6Fj0mjp4vsNymqQZ3td47zrUkxcKDuV9QvxHG0UD3x0BoC28nziV16OM05HGArsW08RDErXd5whBaE47jJwG6xiOB4oWpAFACR4CqzyXU/Pu8kNJc+GwJOW8Z+Dl48PBgkfLhSVyhXkhI6Mgi0rs8TfROafG8n9crh0A04+c+9MFnS9v28zJ+41nT7NWd6WOlwoY+VSw0CkBziGYugyFPQ+t0UMlmMcHz8IpDHK/ROd3DbHtoZ1932cM9k7iDJfSkOHCsEgAxKHiPiBd4+t3vBy/E7vc73eNhh4tntCbiXa2z34dGL8bXqY+MMqh1R6gMYG1amS7A0ALbtfJ/EiPPWPfBssXQs6yWA+OPBfaCCGcxaN7iSdKbayRvC79XQqsX/Lxe8oSfE4S9d8sLQE9bkjxJ/Nw6C1z7IuZtL3s8sAhAxCMcS1zH/0CAvg1gI17XWmmtY0DX/opDdZKnkn2xMaF9RgudXhYP6DFw6Nnx2us6LyP8vaKR9qB42wOuB/RYpsTv8zQXzQToLFvzssPLsnG8r/v9HvFA68fijVw/B+EI+XfM2WIpSKsXfYxhyfvIf4mHO97n4kPhlh+zxxJf9psCOoVau9vZFj/gKJko90CAzoH0u0kK/fgBJ6n8ckNpcSWoBOjxebN6Fq+X1u03e6oFWZNRRjC3t97TBvZC2m/QdJGtW1IyRn7vtX0xhRbXE9EL0JMRWsytsfr3p8zuYugcgwRZ7DHw79i2+AHQvYWu950M0OMN6wVVGgpwfQI4b29de9r6jaVxjXPtN/N3VgAAIABJREFU+c3owVzPjsHeb8hYQRPtxSPkIfKXhJvoqPFoQ3FcCklIuZQQ9gJRYGbCIrjMdK+sSPFPZthHNZ9BMzvA6gTbeZawo5FHocWST3bTS3JEiuy+l8ugUxriWK2H4aiH+dYQlUEW7WHGksViYSglSvEyz3MxvbQO3orSZ7FAigUcd5AEkpRWD+jip3TOoUTUQDSXQdO6AwITHdihLSxj4wPbBaCdA/pFZsEnXc/yjKNnknbHXWbADIeo0WDguc7BQvd7n2svhUtKW+yyllzgtVpfnQrpgdzv3y36JaEOJTXpeskzroHCDaK/3ieeFn09f3lAl4dOsk97XFahB6Lt1ltCcb/Wfu9rjLKQ+XcsNwS23hjZ5tUhoujErrDAfq/Gc/Z/Sy5yfbxyGStEfj3H8Zfkhfjfy5QYeMeNzY4PDRb6uPXz8nec3JYR6+Wgv47449eAc5Dc4NirlbIppN6r6PFQ6yOjNsWuAOh0u/u9H/OAjM0Yv0R/AXq693/uyY8ZcVFkoWszW4vCUKLm67zjo97octcEvFCX+y6O3/Eab5FzwzDxhxOWxeQJIo1cgnqba9ZabiY8GQOrBJBnGC2MCMjWhwR0Mb4A3W8M7xI6GbPpXR78/Wd6rxe4NgbXKU4bXlaJwC5WBPxzLVkxmzGXu5jwpwV0v4G0CWOgEHN5QNdneh/v1Tv5u+jtheI4ZvRWS/w9nycXlgc00SgWLD52J+VMY6HLi//kXtd4eZ3AwntvxJ+6R3keno9Eu+xwiHKOp6YBq3W2WC1irplDqT2yk63YaJFzyeUZHsqgWaDLnfDWx3ybR7Fm0eFhKwFRx1nIPsYo/vHKs3g1/k5rErs0xT/6aVn67jxmr3TzGZq3eFvrasCUz1prUgL6ZDsBdFroyWFBWXRYkVNMWggX2EaVsiKfQy8LbPJwkOEQU3kePpP0r/CCVLIkXiMPCn5fSdDyPi8jvLDUnLf2YWIZsbGO9rb4MlYsUnq5nhcCUf30ckQKhkIFoqt/j4S1V1o9sMR7X2sQj+WBLHSvQBsv5nLpfqWJSOuWP+P9KNpqjH7P+TEK0H240NPZK4RSYvi9ZIqXJ57HYjD3vOHpouNTpRh5xdDLe68MxCA/zmjQHBT39ntO87A1tTyMJNdItJIX0IesvEt+S14m7bk9Pb3iyc99jpaX/bouzkHIXPiEi9MYuoSdxSoDoNsDnQUuQNcD2SnOA7oEqSboLSQNTklyYnpp1Eou4YS1KfUcbRZpmCQqE/nUKc4zu2eGGJC1MCYYfgpAjxk6Bp/YaosFphSRGNRtEV2nOA80PpnGM6Kflwm8kOnvqxA0Pw8OsWbrFQ+5Jr0gE4NpbnEMXaCZAhvDH6F8aJxgeCClxGugGpfWn+9lHbgXRLHg5RjkAfLWm/hQlh3fI/7TnBN36/Y+0LzPh17kTdKcvaDPDAYoZnh4SwaNWsESvyY6zGpPjlZkso5dT8DIEeBGWGeT/dEQ0x323c5ZORcBXYJXFoPmLIHigdSv5wMBvoAm5kn/Ny10tT7VeqZKfQiZeFD0ihot7R7P1B7SQqd1nhzpyCS4VjFjx+HauRD9gR2eU+Q82T8+D6wVmAU/xDRPk2Nf/ZNY6NoXWnfJHc9Tply4ElIvO+I9s11pGFnrTCU18VoJa43nZDH0GHB0n3iX45H3aNyY/f70gjre7x7wPKh6eRd7mPzf4wBd4CuXuwBdc/ZjkCISv9uDoHhVSlgMvl6eSHHzYYSTKSqSKaL1OFlIL4/OQ9dc+VPPHzcnD+jy1sVAqjn4ssL4/fybMXQCuk+WE6DzpzpdemVFY2NLZN9YxgO7eEL08jSUUqv5bhvXQx//SAN09W1PrTFukhBjUi932zihCYQYjRmuHqxiLUIC0BLvuol7wSep8XNZxkp4EYBog2ngvFeLYZOiuz2cVhYDuq6LT6vZRrTgcheoeAtdgl0MfTJQlMA9mQbpASu2oiw7fTRMO8X5UIQUAR9D8ULEGDAkLgrQvUYqQHsghYDXcM5Smvzm9cAs7dKvh+bLe73W7y2omGbbhWnCKR6wtKk4D71TORTe06N3SIhKgHtAF5hpTqKHNpvezWeIxlL+/N8CCwHLNpflgMeW0pectVPqWBVS7APFbG5bd7xUyaLlytKu4Qj1QcZq0zNFHhmbWIgxmOjd2lOip+ejcVUWsUB+IEDv9Zl0mLTO9IJTQjpWWAXodi3lw7CHwjCDai852pVzoWW+SXoQ0LM5O0FtojNCmQfE8IjYwgirpSG6wwHqwzxyPJs9hL1iHpZC5pUKv4cVJxaYcFwKwXhh7mm4BU4jrK+vp0lxfDfvkXDm70ya8kBxMvARf4l3fxKga609zSXfRAN+JwVP7/UGid75QIAuHhJ9zVgLpboEcgPDMadJalyeL2LZrv3qlWLPL3q3gFlyRvOUvIv52/PYyQyqVMELgK794w0Tvn+cfPbKiWjnZZOnv0K+HpC1N0zG8EArViqFrPaY53it5u0NpERm0hhOyqb9Py/nPc0l96QMak23KTy00I252BTDWeKy/kw4MKNcVhhBMGS1G6MHl8E47UWbLNagvcvdA7rX3rzA9Uzlhb65m1kDHJJJPPjqHsYYBA58pncJ63AWMY23zKTljZuXxhCDpldsdF/sstx2DS2gfs8Anf+85ShAF63EcGIso72z0D3gSOB5ZeJkCgkZywN6us5hk/NZsYXuhVqseHiLgu/kvaKXF8R+Pn59vWDnveNcXp7+Ukr4PIVnvPav50mACtB5n4SlxugB3SsAseCSgMJgZKeDERC7mSE6A54sDzsZjGd294ZJsiPrtXkWOa9neITlarTOuaEtvlxIvASxUEqFlnOJaj1iC8QLJC+w7ictog863VaapesFQ/x8rZH4yB7DslEmtQ6ZEEfBlLGjaZsFYKPIc8uzyPWHqHaGmG2PUB0x0z+LdhFYKvM0vhEmhnlkGZ5wh9NIodLaClAlEOP1jwHNK+Yx328XliOzoHxSnPhEPO5d5p7v9Vzxv8YoQOfnNFB0WqKXTZJDJ1OWPKD48WyTz+50rgdyuSuGr33glW+zzGmQRa2zx+1Tzzaaq67TM8W/8Vy9PPIhIg/oomcsQ+WB8vy9nQfVzyHBJf98gekDgaWy2D3ve/p7C33cXmKnOPUx0PsFuMIQ0Ut8u7WOVDi2Qk3xHo73sd8HHoM9PTIPu+LSkdVzuwxLxZVpcZAhJZiVPcPrTXDTTWatK+/fx1YE4nW+JETAI4bn5NntR5tY2o9l3nc6tkCyzrQRBH5Z9hoe8FTfrcYQOkpVAqjRaKBYKiIfzo2V0LdnFgopE2iOXB4v6Pm3sihTAcu4SSgVSzbKVvKKCWanAHltyjTiAHK6rsvqglDaIWDx2dpxprs2h4SBrUVYO9EuviZWSsSYFoIPZYe2EUJfeGnwUhpSrw0nGrXBpUJnAjEckmOMxgeHuKxcWhQc5Bfjs5CMY2BXLKQeHr1PAkHj8MybnmYQ8ibo0mWlAN3bFm8PFnfKTy4+bd8HBUX8x06BPklOm1AKpTa8NpcHXr6TiV7slsgzw5udlp2FXaiWMChk0B0kJ1XREi8MswZcBHVmhfOsdoa1Gp0W8sXkhDOb7ygRTFtrFI5WJJ87t7QsrW3CbbvkSjBXpz/ou6hxer+f9HL3lpsEDsfTDYdn2BGVzopP1pFHfY4shp5nJIGVA/RW5GEeC2L8sNVFpTvCVBeoUonJZ9EtZrBeHKE3GmIiWwIbzEkueOXb87FXjCUYTbaUinbAkRQ0fqZ9pDBdDOqOuGn8XGBk+9Wd7ujXQtngoo94RHyq96WKebdr+UFScnWf5KXNKUIJD9qSN949L/D0nz2QhS7Q1Dy2eZiotDO3IcgrD/aiMWWRV4K8MqXqmpMBeuoJCHzoDQevMHqFQp9rnP4shXFyzPjGVYiITwTKsSISg3K5xLMVtkrH4v3i94JXTOTFKTn5JUU/tsjHAbOe1W7zcJfk38nktL/fYy1lYb+XnNSZ3v+Qyy8eSYhp8WUVUdjyYjEPb4qtZQolrzncT4CExZRQ1uD1HC2mtww9Qfg8X9fJ8cgN1+n2LCmMnf8EAkmGDwwkTWMK3aAEssoBEAiaAJCgYk0gAdoSdXlwRtYY3stAWzSjnullSeyYJyIHILN5WCJUknzCzWYJWTxZJ2Sy80xrEzrh+FNtjG3CIyyS3xRewElIWBw4HAQhT4hXzk5m4dq7WD/MM8LNC5wAsdFHLRRDUiQVHxuvuhaxZSezxrsdVIolO8eauQzWtY7CNYQybH5cg34/Obc4k7VWoKTvsNcHlZn61CT6Lp/BNhefF1ramoXBhBNqshK0pDnPxR4NUapW0oZIphhmsqHRycA2OoGI9xlP6T1hHgPWebKX/iCpR5dA9tboA7nkqOhRUUn4I9SSGlck1Rf8Z4oFFTkyKc8gV5tKptNwfKVCcmKeHfSwtakDi6UWlP5WEw0JISlbAhc7opvvpMeCZwTw/PioDwM/5xyTtplJQ5hYmJggk6BI9DNbN6NpKBPiNW16JXitJcdmk7PKMUSX/IQkEa6c4/n1yZrz2nyliGE+cYfaqfZBf/Fj8PLAK1Fe2bW8hH7XZIAXeh6AdPyqFGMPrnme5dBLTtMi7/MMdP60NQ9yT8qB3NI63Usyw+cwbAOLUF9MQLe1CjynddN4073ilAh+J3npLWsPxtrjPgvbezZiebtN6Eu2mIJuAjrlVQGql+kxoKQAqH0a822w+CWvvKLgQd3GNCbLXoaJX0fRRHJeip/KYvW9wm66Ttgm2ejDcvyMsoXNdbTPRVeNwTfOEmDLEudPnkmua2MDhN+LX6VoSnE2+RlKtvlO/a31Vp6ZbxyjOaYegCB7tq3tRVdfZi53gTUvVqxblrEBUo+xgiReni5QiPtJy/SajhZT2qq3svzG9Vq/Z2RpWvxsHKDzXV3W8FGAy0IPjMRNQuHNZ+R4PqXqcgz8twSvEY9Cihoqr3GAro1Loae5eO3IvAImsPn+AIZmmSZuZgobr7kz18AEfFAeKILUGMbTT+/ST9FKwsJbJya0Q2KXBJZfA1kdnt5+LgQYuoNNWAXlwsYS8hL405SScICO0St4LIypWTLGUiQ7GDuAOe8l/e2ZSYyeWuQoADoVCAp5CnerMa6UwwE7wesh5PLlUc4bZPTjWJkZPRqiWCmjEyxzWsrWCtIS0oYGMsXghdEmlGfFNi57+ZeKFvv2yWheifIuU6+s+k0UGGTbIRG6lspbuqbBIkrXkmBbLiVKlF20JVx1jX0VgNSce0Eh0PP5c5uFFs4nsNbNTNYJ7SelBLOJEbsTpkKTCq/rRe35jXuAipSFEZAAPMFcPy0pLvSsFz08EEiuKGxEGvO9qkogD1jmu+vFrfd7QNfvXpDa+3IZ9Ln3nIfO7xP+Lg/fNs+KPGX0iNDLEgG6ne+QJf1CUxStm8WcE4+d9rEPa+nd9jMAup12J6+WC2NpuSknxJPeqvSA/ECWmwBN93rQEW94XtkmH8JZ4qmy4k6z1DpqL+i5ktH2PXmP3jE38digM8PIZdZvm5fj+Xhv+TWP7zcREYwOr3x7/tA1ko8C9Ng4pbFBpX8coPMe78LXND2WUSEQ7WMPh/a9xmWiNXhDRFfJHQG63idF3dPFy377PLFkDcNSefFzT32cAbqYhg9U3ECucpWTeZeStFgDf58F79wXfC7B2GubGqAEABlCIOsBU4P32prXVvk94w+MQ0rr1jjsoJlQRkCXnObLjW9WmssBMMI5Cz0F+TAns2JcjD7Zq8kT7ehS80IHQJelw0ULMVEtWCIIwuEB5q1MkuEYDoiPf/XjE2P6n35T8vneJR4LgnShI63ZNNgRhWmyOQTkNj9TURIPhLm0g1IjZpOSY9YNLQveRECnwkS9iIVZdkhJ0imJoCBAZ5KUufkJ6IM+ssXEQpWAMNUiOn0v1ZrD2ceyuEm/crWS1ArzXPdc3mhMQDeNmOBB/huERCfWi9q4gkAISkhcx++Foo4fjZVVD2BekHurIg3XjGmNLFmWt/VPgNoA2+0fIyv5KFwcNwDhx9LyvfJmClgAJO5P1cDqejthMChrhXxStuQVlNQFyufTqg6868HcaMS1Dmv+kwBdQMD5SK5Yz9vUw5FQ0QN6zLukjVf0OTA22tsWcovoJ8Ev61Wywj4PngUP6Hwn6ec7SNqamEcr2ff0pYhGvkuljd2vdVC27H6GnMYAOj15kkkaq9ZSVl0sf7zSNc6r5HnIA1UM7MZPISlOstUrUpLfnr+9jKYcZLfNRA/dclsLyPiZZJMATNeJ/qagPkBSnhQyWbZevnlg9zTzcxF9xJ+xfBSg+3mbbHQGRTx/zY8/FZKKlS69Tx4egTqfbd6x0GxNxnOCZ1vZ8p5vY1zUeEyOMlQaFGKjx0OemCTFSZPSpuFLlRDiM/hiC91cTlF9owdwJWWkbgIX07NyHrq1o7aAHrz4uye2vksYI9GW040iC926SibCO3l+sEBNq0zAV9Zmgee5R2VXEpx8Np8TWw3GnOFdgyHddNtzEOz6UK5ktEiadds6xBvGa2zSIr2m6TVkDxbanH5D8/leAxVTeIbcBj6gBRaSYnzSIwVnoJNKCk0ZIvPQTW+AQdf2ADmWZhGQVG1AZWqUWM+24Zm7QBAdDM0aM3ctBUA/6UWfKxfTyok4nqj5aM1TDTiUBHE8dGmaB8D6Um8dAyphQqud9LSYl3hCCig1cMYbnMbvBb9oGwOLt4a0IT0g+t/5brmuY8GgeL4XEPFaxQqCV/74HZUZn2RKXtYJgvK2yT3phZ7N2bwvSevX1L2uBKktt5EpYMa7AQDtj+DVseOLg3IQg7oXjF7ApQqoLXDiJRM/nwzQPUikwJRRY6ktztF3oqPW048tfRcVpkzW+IZPUFKkbwktDyN5WIeAiBZ+n9vzQ2giBjR7X5TYmArl0A1Q3gzNX0LcJ7XF1/BaeQi8peqBO+ZLfx1X1ZTtYOBoH4hP+JxxrUdT+R5Z6LHi4fdVLMMNR5iFHhRGvwc8z5uXNYQo/bj0bO8hEc0kZ/kOH3L06yL6q+zN090rXlKIUqPRbVC7x4WU/X2e7pq7wg18BJ8rr5lkfCqnmFvhlGzNyyujJttNfve3758HX/7I+wG6NEMCulk/rpvaNveXGpo8AKDHmpPfuOZqdGVnIoIXmNLIBU7bNUECxFZsVxa6AJsC3Kz/YG1uAwxDIW7oYDW7WmDPiFbr7rJA/YawbnrBlvV+J13P1bYYei/RvEy4i1a0DpkjxQWRm94lcAmYJazTZzoLQOviN4vu0/U+rrYNzO1dLItJFBYpKWJ6AbJpxiHhTZvH3PvmrmTZVghh6hjX4AWhoJeiaFppEHYWa+Uc6DInPYp5o6DfxD5pQV4BoxGte1dzTNrVq7WUhvouPb2Ox4K6pD8pc5qvePN+CkNQjH4aQFecOhac9kxmfYekIr9+qfBSy95wrfIGPL/5Co6AqturUVzZndGKLuTgUTHvUBwmC+5jeUJyBeY8JG47CagUbCyDP/EQCNRt/8nLFRQ/hZnGxXi9EJJCJvqbZewSa7UOHlh4rReUnoe59wyEQ8hiG1idxMuzjc+CC52eHXl9+Pw0S54xUucy93NJLXMXrkgUnWSEGnOaFOpi6JqD0dUdJOIVIF7D98WAHis+Mch7+gjYvDzzvC/PD608KTOxQqGudykAOsXEWk8rPOf2sKexZJ6XUX79u53utix7v0/4uwfsmJfITz6G7nFKvBYn1fl5mFxSHN8RTu/xHpLtuLMlr+gB1HdaC8/HUrj9ntR12i/CBA/cXmHxBrLnkdhCt+8e/pTHjjxoSkvgyzyge62Hv5vPX2flRq1fPUE0SK89pYwWys4S13VSi+v/i6kl1LU50iz0LOOxWxZ6yozeUg0JWrZeZjmHdwSLtE+GCha3JTMpwzh4D5Rkl2qf3jVqCUc8zzZxl6YC0WkOoqHlILA0MAX0nDFTLzC0tDTNWTSUFuc3iRdw2jCx4qRNkyb1OEVgC3xYNsduIMG6CBqnstQFJspDMACmuygcakNBUKT70RY06fNvFRI6Cc+7cpVYZRNM4j/mmk8CxNvX3YU4RHdbvkA78R9d69ViyZQDmy/dlwwZUchnk+RJ9cmXkPXKgq2Xsw7HJe+MayyyDbyNdyKFJPAC2UCAHltQstroqUjOLknqwHWkr3jZwh/eugs8rOdxXum+CNaOlDgqPKSzFOQk/yABSMtDIO3zHHxwMToL0+jNr6nQOaFnR8W6sJWSTUU7z8d8T2yVCKB5ncYdW3axUI8NCq0l638T+m6PqW5Tul2CmZdhKf1pZYZ+5gIP80AFMPGHa/iOjGY88BwF16VRfJEKf7c22s/6TrKCHiRlTPu9rOukpMaAIoE/DkS8rPB1/DHYkweozFjSqbMK/Ty8h9ArKjYeZyjFclt/K2/CP5O/k1+o0DFZWKFIr2x44N1a761DqJTfJQ+Z5KZ4SVa9VbY476jmI54y7wxlUVRZ4g2wVHaMCZ0x/OjH7Y1Rfq7DxXzIQHuCY/Axfu0Nra2X6R7sU6XOJatqjAboaZzXNbcgQSjMSBCvGcUWugm8yGr0gOMZcZt2QUHIOF8k0D3TyMKTUFQJkRapkCskrQtDAooxUbDgeK82aBIm2ur5bnMIiXCMgQjQFWNXprcltrmkpnReISGB15csqWlL0zOt12XGk44WsgjldfbecCiMJeRFQjQWbj7LOqZNuogKNbgzd2NA92uSCswMm6Fslb0pwcIYK2SwEhAtyz3kOnDsdOla/JQ5DLQQBeiufES0tHE4V60Eqa1ZBujQA8Jz6WkN6mx6JX+FeFMS96Y1EPoh2JG+Q0umKlKdoIJAGjDBiEmd/V7iTi4WLGHufoLCxewozLcJWT+HYKGNE6badAJPW4sg4FJhFNy46SZXGEYeL4Ity9hkTSphMng77B3h8B3zvIS+A5qPhP22pLgRLHvdlJ4A6CZAjd8D/VRGxIS4Io/fDRqo41t9pDirFA17bqgWIF2KPG3NlWlKKHmayssncPGeHiuZdRat6DpOqAkIJOh4uEvSB2N7lr5Xdvi7BCjvk2A1AoV1IKhyngY+PESG/B4sZ8mcNM9HxkdYS29BesD0JV2Jl/D+pVF8V7lYsnXy2dce/CQDRQ8vHyRPvRzwdPO0jME82bKZFNBPlhSq93slK5VD9oJtuaDbPW1hXWNFxwM6Xf4e0ONrbZwuJBqDszwLHvB4j8JMXmbKEhb/cO24VyzBNvQCkWKgMPM4D6kUWr7Tl/z50JboHStc2h/iSTXO8oqGl91aF+0neWDljTOFwifFPegJj9iW5S4CkJEJ1qoF9wsuVwEZldfIghDwe+YZt5ipAKAAjgCdAzfrP7io5VbhczygmzsqXzQ3rNU4B2sw1WgdoIsYchF5AU93uBFT1mXoD29WYwD+xEccSneC5FZicoYxSLn8QoIJQdoYLygaitNaR7DQbc9oxeMLi+X7JYWIZhpnChDK0I9KYGKtU5tAdI4BaRugB5CwLPyQMenpw6xoJhbKSjclh5uA1jXDMd0ek41TC9NvoFSoufrllEeCgtUdDRLLm6CgZCPRLyTVKGnIsu5DBYEpHKyh7SXAbkpBjh6HPjoEdB6IUiyiHRS2NPkxKAtyG9ODok0yDkQ8YItuHsCkoHilVvO2pC1X+SBFTsKH4y6kzuxklaVMSVCS58k/KsMUD2sMHLuEjpqE8B4lBxrghMxsWiOpBc0kHCpjJZ72lhzSkYD3lkLKj9MsapZh6nwHVUQMhigVilsJYi6eqHXWeeF8rABdCjppb8cfR4DugUiALGCRJyBR2AnACTDrn/aO/iZtPKCnCXnhvkSOJEJRfcFpoTO2rgxmKVL2FvF6qGKJ64AT8RCsV3NJJx5E87SoD0MYHGldL1cfENB9DDiWpXIJi36ef8WrKnsSKIpv7KfKP5lfEix0z9t8noAu9noEMZj0AIjWb6zx4HjDA7q1R3ae2VRWO1oJKDkGganmKp6SAScA9YAuusexeNs7bKzV3+6h4PXkUdJe/SG8kujfZTkrIcavfSilwBTeYvF+bWG9QuHLHr0S7D0MXjkQLxs+9gcol0opoNuaE9D9ZvDaP3/3L/SWum2scIB9pVq1STFeIQHDa8lMsh74vTL7+FwjGDdzNotKtYKNjQ171+TkpD3HNlrIBDxx4gR27dqVPp+fk1DHj53A5NT0/T0ILgbKZ51xxhm47bbbLMHjtNNOw49//GPMz89bQtXy8nIiUEJiV5KlvRXbp4t+anLKNt3a6ip279yFleVlO2VuYmrS6nCL5RIWT5zA/r370Gm1cfDAAezdfQrW1tbsHZzv6sY6qrUaKrUqltdWzXLctXMn+q3OtqSUOA4phvWMLgASMIi2qas1VCrwunq9njKU95AEuY1MMaElmYPzm5maRmNjwwQax84cAtuwoRwt+RmO0QUwU5/AkcOHMDExYfSlx4NCjjXmU1NTRt+ZmRnbNKtrqyCviK9qE3VMzEzjvgMHUK9W0W62DJwrpbIJU86dzzx+/DjmFxawtLJsdeNm/VNYDoaoZvJ2j0rllGVvP8N58e1WC1MTk7aGnBfDHBP1up31TSs+ztL1AikGCg8YtleCW3pichL33HMP5ubnMDk1hbvvvhtz8/Po8BRDgqoLVUhIsoSPgN6nFywkEHINFc5KEB5GM47V5hOSPGdnZ61tKRVq7jOuM70cBw8exBmnn46lpSXL8J+emrY1qIUGJxQEkxMTWF1dtb2XLfJU96HRhcJhZWkZ5QJPjksUZXpCfCkm118HIhFIWbXgLQRZUJ5uJ1MoTQAxPyPKkI7lUey12gL8pMJCsWjtB31PWsmCiwEtBbxWy2jXIe8BmJ6cQrfdMZBhFYfVeQdlxprY8HCZfh+tbsf273333Iv9p56KAwcO2H6ZnpnB8srSoUeWAAAgAElEQVSK0Y3y0UBIuQYCcnXfJP+E8FOqkbhMf+0Tr+DE/BfT21uq/F1VGqkS78BXip6ME69YaU28QuvHKED3MfSTKVUnW1+FcrR+fowaS+yhjOlkOUpBIZGiIKNOSso4RSdVCOjNchauB2v+7nMIYmWDfysPxIcsLJwQmqV5hdJgJRg3Ambyl1fI4rGK/lpXGbtmYLP1NJWJ0BfCns0sd88U3joTgc1qcPGw1BoODOu7sClmEjOH3B2pNREsaAoWfsZNRTCnkGJ3N4KAGJpAz8/27t1rh3UQ/AkWTZ6VzhiQkouk6SluZi6Vgt1DwvCZfA7HwvcdOnTIlAmVbFFYWWOU4PIkSNADQEu0Q6FZqZqLsVoqmwDgpp49ZQeWVpctOeu2730POxd24IJzz8MPbrsd+/buxdGjRw3IW2ziH7wRFKTTszMG+MUMBWdSZiWG9Jp4alEFTvabQ+vgmcDTnb+TtmJSz1DGIHTPVitGcyootUrVEt0manVjFtKNZYXWc16Z7AT08N8sOmar97qolMtot9r2k4LtxPHjJgy5pgQjAjKZ8fiJE1aqR5oT0Nebmyb4puoTSYLiEFhbWTHFgopcaoWwvrpQwCmn7sWhI0es/pyAng8WulVKsP5dR+rqFD7WSrOpz2Bg8yP418oVmy+VDtah29yi0hntidhC3wY2I2BteQWnn3467r7nbpQrFZx99tn45je/iV27d5uix7mzzj3JKC8kikdw71mf82ze6vn5PrOs5SIOMT2tsSxTgrcUNX5H4KZyStCm8Nm/f78pxlSCCPorKyvGAxvr65ienk72TbNp0zDAKVERbxoPkrdtTPmCKT+tZivNl7Dk1fDfaBwyt9m3XoA+DnhjusYCi7T3gOUtRO4D7woV7besRSZXBg9EdOSvl10e4P3nqfHCWCfnms2hzETgTtdooC5vpBc9CQzllCoVUyqb7ZYpTNy/4bh38wbRgOAak7bFUiltVqO8FPKp7WmFon4CoMcuW0+r+wFsVDIsC3HcPcZXAZWV//P/F6B7gBrnPUx5IHjLvIWuOYmXVGkVyzV9L/mmv2PFRbI0XneNQXkleq88ADJeNX6vSHmeVmjGe188hpqHzeUniL8lk33Z2jh5Hr9XgG5GXX+QVBx5l/vPPPlSA/RY0xMBvBtBD9OLKaTseMkASAJ9gvrJkuq8BUoNf352DqsrKyZk5ubmsLi4aEJcQorj2Llzp1k8/EdLkILp9ttvxxlnnoWVxkbSxMTVDlo5Bok4GCYWY7+PU0891T676847TegSaPfs3Ytjx48n9eQC8lCbHDJtkpIWuiZHGUzV6jhx9JgBO4GhR0E9UcZdB+7BzvkFnH3GmThy8JBdMzcza8TmuPiOn334w/Dd274P1h0TjJqdtikKk9V6aqF778jJtDb/uWmIAbC9K8q71WJ3sgDKGGo4QonWX6uFUqFgVuzBe+8zcKUrlZatZfLLe5FLhLpqj7kRu5tNlPJ5myvXkNa10b/Xxzlnn4077rgDZ551Fv7905/Cjp07zatBJrc+AaMhCtWyCb/mRsO6zjFJcen4CZx/zrlorG/YetcnJ3DvwQNotJqYnpvFfYcOYt9p+5Na9vVNs5LJ09bXn5Z5qIU3Ph+NMDszY9eyBev6yioKtNLbHUzOTKM16mMQAD0WaPzbJxV54WACYUSXacWeSeE9OT2FH/zgB3jkxRfj6PFjZrET2Ano1sSGuQeM1QY3M+P3lXzRAF3vMhALdfSkLxXP5aUlU0zN20M3bb1uShgVLnowmLhFHqfXi2vJ3xd2LGCz2bTDRRZ27MDhw4dNkeIz+Dufwe95uEqpXLT1ppJKZae92TRr3eK7dH0671U/lIoJ0EnLkwG69uQDyRff/FQyx4N6XBboLW1zFAUL3RsdXhaMC5l4pcySkug9yeUxUa1h2O1h0O2Zp400IJ0Jxnv27TX+a3Y7yBULtqYWe+/2jV9n5+ZMhlAe0qOy2WpifWPDlDpTNmUGhqRGAXqG58dH7XlPBj4xMPM6GQIeCAUupIOXt95QsOtDxYMvWfRgxUseyEJWns24HCrtJW9hej6wOTpA19y8Usjf1diJ3/t56VmxR1MKkJeBqQIR9aw3efsAWe5m9ERJjzEN5d04mUEg+cwxxGOSaz+meSxnvOImRUD4ZvkyIbRrvMCkOA183MaTZaAN4wmmJKVWu23ApXiBAv3msg3WhxbKT4oFMYtHj+Gcs842IKdgoobLd3Ih5bK+7777cN5559lmufPOO1M3Wn1qCi12+Qp14AJEJbtQg6Ew5+e0zOlKpgVNrwCfX6vXsbaxbgDgLRBZ6GJ6jnPU7aOz2cTenbvR2mig3+5imMtgddTBntNPxcbaGu654y7s37MX8zOzOHb4CKpsqsI6ynzeXO4z83NotFuYnJ3G4aNHsXv3bgMyXwcqemstYg0z1lR5vdcqY8bxCY+Ky/CaxK1rB3aDcXLOkSDHsXdbbWOSXreb5Eg4QCf4cd6WDzAClo8fx2n79pm2eOjgQezetcvclnfdcacJDDL02vo6HvzQhxiA00Ln/3PPPw933nO3PceArtfH6afuN3CkYCWw02ri3GgNkXYUpNlCHmuNDdSmJnH44EEsTEwngB6A3EA9hFBMCATLfNjpobG6Zuu3sbJqcy1WKxhWCuiHA4+8MBGd4yoDrzHzvVOVmo2Z1nm70zZvDOdL1+zpZ5yBg4cPJYfvmIchAXTtCSqLZQI6k7FCglIC6EmJIwGfnqHJ+oTx0vLiktH41H37LDOX+4u8bC7jbscUI4I333PHnXfirHPOtrEsLi+l7U1NQc9mcMopp2BpeRmDEeOEBetJL0WKP61NL2PcDAeE9Wdvdq4/gzDqbsc+7mpsEQsm/u1DRl4wpYJRbYIjo0Lfe8snFsx0pBFUdfxrLIBj75Z/v343ehijjIwHubf37jrFPBp0vTNc9/3bb8P+005Ds9vGRqtpp8QZeNOjMQBmJ6ew0WiYF45eQCrwVEJNeRsOEoUoGXxSDRLaU1spYGisEtMm9jB4MPc8OA7Q/To8kPyQhe4BPVZqHyhL3rwNUQzdg65kUfzMdB1VrukmHwOj6uBjoNct8uApvi55pyz4cRb6Nlra4O7PGXqfPESx5Z8awO4MFD8myeRYofSxeF4fJ72dzLDWs2U0G50HSf6HVQyFnIMMW79qI8SLwYcIYBSXSG9MakXsQYwH83sSnwSgpSbtSoqAByi536ndUyDf/M6bUM6XE/w0l2mSFMfPGN9juhT/rWysYGZiBo99/GNNmB1fXUGvkLPe0dZpK+3EFkprmOwQ6rw/8+lPY+fEDnvOAH1cceUVOHLsKKZmZ8yyEyAohm5WOy00xjnZGnAIVPNFfOrDH7f+08zspl21/6Lzsfv0fQbgp+3dh6WjBLhT8fYb34rJ4kRSB40RHnrxzxgYdYZ9zO/aiY3mpsU+6QYWoI+z0OMYlujoXXGeQf3Cx0JCdDf5ZSEPxvmSpCG6W2mdfeR9H0I5yR23+V96+aO3OoLlMhjQ7RoAnc8p5/I4eugQpiYncerefdjc2MB3vv1fuOTiR+GDN30g0JstY7N4wtMvR4uHfeSyZklWJ+qoTNZtLGtLy5YgRIv3pre/w4TlVG4CjUED17301yy8wdyDo4snUKpVUJ2cMLc5T/OynK4A6GmsP4yfVubG6hqmaxOYrU/iPe+4CVP5uq1fCz1c8pTL0Uv60ST8F1lLMf29gCCgrxw+hn2n7LE5fPzDn0AOebTQtjV//BVPMI8EhTqVDEssDD3W+T0Bu0CFzDoeZtPyKUuEYsJcLo9WYxPTU1M4cM+99v3jf/7n8cev+yPU8rVQejbEC657IY4dO2bvZCz/fe9+v1WOt9FBe9jFK3/j163FLPmNwEMhTPc/FeZKpYR2i16WAmanpvF3f/MGzJSmwILQHrp43gufn66/ATrXPx/CUqQxlULXjtYDsJT8B+LPWD7EPBt/r/VJ1iGRxDr+1d8rXvfrOe53hl1YumUtaAdDU/j+1+/+T+ysLRh9FxuLeM3//F1stlvY7LSNX3mmO2UGry90h/inf3wjysUKiiiihz5e9ZrfNCXUDA0OSiDufspClXU1bt6ywPWdB3L9bkmPY2ruY+V0HCAphh4Dut8HP8lC/0mArrGPVcx08JWbfAzo4xRqTwd5g0UrubcVx/a08zRIaaaKmjH7X7yXKp9jQhrqsihDVbJ1G066Gv3t/Lvd6zAOf7fCS4kvQFhtikY4WCetSKEH4hFP+/mTAro2pDRdvlAJCEZ4JVgE14wSAFTqJqLGBOHf/K6UzeH4PQfx4+/engi6QQ8sReO/VqeFSqmCRrOBerWefndi6QQW5hZwznnnoDQ5gWG9bP2kjbB2QETiyrG49GBowvBzH/2sfXbgxAGcurAPj378pRZ7POOsM7G8vpbGXi3ZSl3luGFDi9ZqoYRRp4fmyhp+/F+3g2J50OsiUyjikmc+Cbfd9SNccM55Zvm1NzbNbXfKzl346Ef+LekIhCIawyauetrVKNWruOfgAdSmJkz4NtbWt2Vuxha6D3l4Ztfi8+c4V440RN7vmUgMknyfxNHN5Tccobm+gdu+9j1TQVi4Rpo99gmPS1zYdLXnkv/mog4HYvTbbVRLPKAlg/WQVEcLm8lVBPkPfvCDKKOC1d6a3fPMZz8L6zwBr1yybPTVxoYlPNJOWj5+woD3Cx/7D1MoaGtTmXvYox9u60J3uylvuazdx0QvdEOnpJC0J29Lwv0wZWzp2HF7brY3wLc+/3WwL5i9r7OBy57xVHQdoHvBGgORF5wGJENgslC2xKaPf/DjAV6Skr+nXPtUE+Ttbjd1uSuGzqQqunFtrRnSYBe94Pa1lsBUVNiHPp/HdH0Sb3vLjahlq0aT9dYaZipT6KGH5uYm6jUmw9nZbXjhS38F99x3Lz7zic8ZsGSRNO151BWXWqiHViO9UuRzjoH5DowwtRoNex9p9f4b35sqc0MM8JwX/FKyP4JnZkBljjexZSyBhGVjAdC9QBKveoEcy4EgoeyHvotj6KTRyQ2OUTAmksZIEsAJyCcJaV74x8qasQibP7F0sT/A+vIKFqZn8eY33YAJVE2hIUi/8OUvsvLKVq9r+7fd75lyTu9EuQ+8+03vSN3qlD6/8PxnoDYxYTkiVARUUmnNmFxJor0/qn/2ljl/V1JfDOoe0EU/P//YW3IyQGeOkGLo8TWiY7wn9LcsdN/8aJyXKwZpD6Zqo+vfoev9vPi7BzeNVVUAHux0rYxQ/5wY1OX2994dPxav0HtjKgVs12VyHPDzHn4+ziD2n3kvq+dThRS0tuMAnbJX3tcU0P2m8RPyG4wvVTq/AN0si5DMI7D3oOHv90QzQM/kMJEp4NMf/URyLrgOb7DYXVJKUGRsj3Era0SQWDibzU3UqjVc9NhL7ZjG7hhAp5BMQH2AL9/6JYs3ztfmcMllj0qTgpi1yixv6wfNeAmBKj0AKPhhBkNzq1ZyBXTWGvjPz38Zg24nSWYr5HHR1Y/HnUcOmGXJ2DoBZqJctTjt5kYDX//S13Fs9TjmpnfgwRdfaO5dCgP2MLfkv+kkS1+uM6/pkV5eKI0TiNLQT6YhPlBSHHE8ny+YQGNmM93/X/nUrWgPmqjlKgbSl/z8pSaE7ChM/gygLkAHQwqMdRVLppwwc5su98b6eloO8vUvfN2AhUDymCsfZ+A8tzCPu+69B5WJurmMS7k8jh8+ij0LO3HT296O2do0Cshjrb2GF1/3qzi+tGgWUqZUQG80MAG7Y2EBzbWNpOTIh01CYMs6KfUHKCCDmeoEeo0mvvjxz6HbaWKiRIEN/OxVj0MnYattwHIyAerBh4A+kSuaEvfv//7vqGQqaKGDpz79alTrNSwz4TPEW31SnLlhdRJbIoks+VLWOmO4FLO0mhn++OxHPm0eBQJ6s7uJejGxzvmvO+zaPikXKrj8qida/PZD//fDYHX2PSfuMw8UPRzMJie47Ni1E8cXFy0hkHur32lZDgR5d3NtAx9594fQHjZRy1ZMQb72hc+x9bLYOS10rn+w0o0fXetWr2RKKKnr2jhASXvIh62ma7zM8IAeC3ouvFXhhNazki9eiHpAH7fGjeameUI4/367g3qpghv//p9RQh4b3XULI177nOdg96l7LVxGDxt/MjGOilxmo433vv1d6LDaJVcE1ffrrn+JyZFGs2kln9YaN5RbGqi72m3vadO4Paj7pEA/F/0uQPPKpqeTd8l7+WG0sE5pSfmaf6fA8acBdGW5j1OW9JxYudA6WCVBqEP3/OHfH48/Vqr5t+SnB/14PLGipH2s0r3EY5m0XPV8si3ny1UIaE7qnTFuruJHKZe8RustD5LeqffHVnqslGquiqEzbEf5bYYjE+RkofvN4C0638mGA1K6vU0gaE2lcnKmLEGTL6TrnS9QrNBPSBPgQEuZPLorG7j1lv+wmuFcNo9Gq4FapZ6GNeRypwDb2Fw3IOcJYesba6hOTOHnrngsOoQLOyQkaOokHBOL+gN86fO3omAiHbjwEReaVWIeBzICLRVXd25gHpLAjAFCrXN3s4XiKIO5+hRu+eSnUM0VDUQ6GGD/Ix6C6d07LPZWK5aR7Sfu49nJadsozDR+93vfg2qJc8rgkY9/lFlsjHUurizbMZK2yKHXeT40ALHFD13CEoGQNF9RkxarvVY2v+ulbkzNhjX8nrXFrM0eDkwQWQGamoyE2Gd9ctJis1RAaMV+7EMfxlShbuDB0MdjLntsaqHT1W7CXF3hzEDrm2KyMDtnzyAAUdkhKDHuS7BmmeA3v/lt5FDA2mADv/T851li28KuneZd4f1UgrqNpilE0/UJi+mSLozv091en5nCscUTqE9P2d9WvzwaoWZJeC5xz3kPSDHG4qmMMXmplivi8x//jHFDlv3mM1k8/KrL0GFvlZDkps2s5kKaq7a5+MJi3jytrjPAf3yMHiBa5iNc+YynWEIUvS88G12uV9Jdwl2AnjQtSvjM3O886pVhok43PWq22djE5z76GXQGLVOyEmfC0BIWGbcn13fRs6dcfc3TrCxzZX0Nx04cx7kXnGdhiqXVFczuWMCP7roDp9MrtbZqsf4evUzkyv7QlOvNlTV85oOfYO9F20ucz3Ne9DwDc3pGyD9KOjTrQo2haL2HPgbWt19x4dEI1XJl6yyEkICUWjr0BJmlH+4PIMMP1Go2n01i3AZ2IXCvNRiRSUkQegzIr6zXt5794fTIcJKZ7Qn1Wte+tuZJrMVPus3VKzXLk2Gw6cYb3ow6qNAk/571y8/G3M4dOLZ8gjE4q4wo1cpYP7GMM2Z24a/+9M9QKdaMPk208ZKXvdTyPci7ppzoxDF3SlvajTEcFqRjVJXLo9ayqSwOJ97pCFvb2+o/r4OXQmzeqn5ComfyntB4KbjmRX9+TC+DATotdTWU4t5z3dVSQigzPtEGknULX9r+Cbzs95IBrrodhnr8tPumHf6TKK8s37SwRxiDwqBmsEQNuMxjROWSnrZSkoNiYatwHDRlh7WWDiehWZlt3InUED3hHWJMimshUVA8Yxa67nVtbrUu3LdpzlZ08BefoZCAPK3pfaGsTTF0vT/2csk7LgtdwO+T4iwsXCgkgH7R1Y+1xjI+tV6axDjt0GuJibc20T45ULmHVH4j7UpuX++KNxfBKIPNxRX8939+Bz1bniQ29aRrrjShw8QiCvvzzz0P3//v7+L73/4uqAMP0UMJBbNCHvzYi1CsVSzLemNt3dZox/wCjh85arXGjY2GAQtLSqhN1icmzEKnAkHLn5u/VClbbJcCgcJ4565dVvPMmPDi8RNgaQ4FHsH6K5+7FZnRwECrSwvvqZdheXMDlWwe5Uwey0eO4ezTz8APb/8Bzj33XLMsTz1tP777ve9hx44dljlLy51uaRayHes0MDU/i9bSGiqZHOr5kgHjyuqqZWHzmtVmwyxZulgXpmZQyRbM2iSYnWDZ0u6dOLB8HDML8zb/teNL2D0xYwmHrCM//2EX4us/+j6qc9N2GMrm+gbKjJG2O3aeOF2mVFiy3QG+ccuXTaDbEacY4VGPuRQT01M4sbKEyelprK2voRzqxLPlIpZ6TXSY8ZvJYv/uPTh24JDlGgzbtFjylutApjx09IjNx97fadtGylfLWO007RrGwjl38gPnxSxjxpynd8zj7oMHsHDKLhxbXjReoxAm/9jBKzzxLTQAMmWDSoey1gksLG1jRy7OqNPHVz/9BXO5E9TZ0uShj7sYC3t2484f/gj7951qyVBMYmNIpNFpozhRtczmbKmQdEgbDCwLfPeOneaxKfSGmJ+asTIxJhBasuVEDXfcfRf27d+HlfVVi6Wy3I4eidkd82j3uma9TU1No8Nky1YHtWLJ6Hbi0BE89IIH444f/9j4l9nzFFj0ejAXgMrJ+9/9HuO/bKGAFoBLnvRY41Umsh05fBjnn3euZdiXK2VMz07j4JHD2Ll3N44vLyFfKSWeltHQlKJiiSEDINvsojrM4oPvuNn4OMlmyeC5170QG902UMybokDFjTRfXVxCdWYKzVIGh5dO2PstWbTTtSQxlvNN1urGa2eefgaOHTlq9e8E/OZmMznjIDNAv8SYfAIqpAPnMFGtI5fJIzvKYPHYcVxw7vk4eO9BrK2sJXRvJbW79ZkJrHbXsbK5htn5Odsz9HzRK8IENfYDsPwFrhsVfIIDG5mEroSmkGSTsBMrIApUOUdZvOsf6EJnW+Mk/Pf8656PUr2C9WbDznJfbzUwOTeN/tompjs53HzjO9Ec9TDKFEwm/MpvvcTk18L8vMk4VoLUi2WraCDvEHAoC5URz/WZ27UDrX4XjV7H9vOxpcVkbwJYPrGI3Qs7wMTO1uo6ZuqTyI/YNrpjHhkmPu7ecwruuudunHnOWWYoHDp2FGecdYYl45p2bkkxSflxIu/7pvSvHVvCg845H5vtNpa4ZtPTYOL9xuYmqgznmDKStdLG3bt2YrOxYaWtqyvL2LF7FxqtNlr0bFSqtm/bjaYpCZQtTNjifpXhlCkmnkkqRWubDVsnlvsevfcAprMlnDK7gJWlJZMP9YVZbLSbJjvYq2O6VMXc1DQOHj6M6uwUmvkRjq4vozozgcxohMbSCibyJSzUp9h+0hJgdy7sxOr6Omi09MNxyYZT7CFSr+P4yiL6ZfJf0klRJ8+xQmdIxTDktphQpWKm5krheG474ZHhGnqDXSMcudj5U0Yt11EhaCUyE19Z2it3uVzwAvfYY+Dd7faddenMJHlebIZEL9DDrrrEAD12U20z7SM3hNwX3PBUhs2NFLQRfufraTVYDZ7PlXuAzF7oA//xqVvMJdtCFzkUcfHll2KQGaFSq9lzuciFTM4Y5lMf+4S5xhYm57DR3cQVz7wG661N0+LmZmYsM5WCjxv4v776bYuDMb7IZCVaMrTWH/G4RxpzT0xOoLG5aXHFjc2GNX3pcdPnslajzjI6c9lmsokAHQzx1c99yWxXJsZx8+656HwU6lXsmVvA+vEl7CUTnVjCV77wFbQHbRRzZRxdO46FqR3GF22O+fFPwPKxE9hzzhlo1HJWi13sDnHe3tPwD3/x19gzv8s8FI1eCxc//nE45Yz9eO873m8x5VZn3YBpz+Q8fvbCh1op2J2H7sP+h5yHt737JhOIs9k6ct02qoUyrvmFa/CdO3+IufNOx0q/jbvvvhPnXvAgrB06ZuVp9FBwQxSHGeS6A3zzli8b4Jm7GiNcdMnF5rb9+Ec/aWNKNHHg5y56GIqTNbSredTnZnD4vgPI9AaYn5zG8tHjeNyjLsXf/s0brBwqn0myu7nGVMIWWyt4wa+8CHcevA9LrQ2cceaZKI+y6G80MV9jUtd7MFGu21nXB1eO4eW/eT1uu+NHJgg4Xyp5rBVmzbBp9RyRaqSD5i6epqDmATLjAJ1jueTKJ6DZ6+Arn7nVRsjrOdazHnou9py+H41+F5v9jilUrEOmksJKgB989/s4e//p+NT7PorN1jomK5My7u3+q55xFTr9LuZ2zOO2H96OqfkZzOyYt9g/AZ05BBSgpVIVCzPzpixuLK1gqlxFp9G0ss333fQ+rPU2MFGYwImNE3jeLz4HF553Ad70hr83w3St2UCnWsDlV1+J3Qs7rdJiYW4ef/OXf4X5qVlbp0OLh/C6P/kjHFk8ZnHwytSECdNMIYeJ6Wk02ERlMEKh2UN9kMW/vuNmFAnoQQA+/uorMbdnF958w9uSnBn00eu0MFuawJXPehq6s1VUZqcsBs2SzV1zC5ZLwnDEroUdtnfe/Hf/hM1Ow0pAS/kS+qM+Xvva1+Lw4jGglseB44ewa8dO6xeQG2VRK1exeOwE9u7eg3q5ht9+1W9h9xzzLLg6Cf9RUD71mU9DZb6OTCVviitDCqVa1ejLEMPy6goWFhbSro0W2gjWv1WuZGEJkbRG8yNKngTQ3/n3b7P3MFWu1W/hxde9GJMzk+hnhhjkgIPHDmN6bhr1XBFz3SLe9Hf/iPVuC90CPUVF/Prv/xZW1lZN2NPjxDDSsNkxDwiVnb/5q782b+bM5DSa7SbK5Spe+epXmYJ7YmMV9xw5hFPPPN2MG+vlUKtj0O5iplrHkbvvw/vf/h4LG9VKVeuBwVh9IVfEy171ClM6mOdC5XmYHaHR2jRPUZJhv3XeBI985hrtnduJ61/5GyiWKpgsTWO5vYrf/O3fwczsPNbW1k2pvuFv3mR74+j6Eeye3ImX//ZLUatVjL6jTB67du020KXcnZmYxBv+919hs7mBqeqk8Uxr2MHvv+4PUJuewndu+x5WNjfwoAsfaknJxIczdu/Fn//O74NBPpZoTs/N4VV/8Ls4cPwobrzhRlSQB1Oml0+cMMXtBS9/CdZyA8yfvg/3Hj2A6alJrBw6hgefcTZ++M3v4JxTT8fr//CPzeRWoJEAACAASURBVJubzRaw3t7EK379N+zeP/iDP8BMdSrxbmCIF7z6Jejnkm51BulUeIJ317y+OllTx0OrCZm8PkwsDp6FVAC4XwTKCp/Khe9d7OYsiLwnsuTjkMw21zyNUVZaMKkzHNedeegVSae4RBPLpV/oxjit3lwRoXczWM/bS8qyzOUVMi49oOtaPk9tZOUeyA8zGKy38B+f+SwqlVqS8IQsLrrsYtuUbCRiZWyZjDE1XcL/8q6bsTBJYTVCs9/BZU+7Cp3RAMeOHsWDzr/Ass1XFpdwx/d+bGBeQhGrzVVMVadtjEuby5ipzeLCR15obkfG0Campoy5mJFcLJdNOPC9BHS6PD2gf+2WL28D9Ic99TI0um201zYwXa7hkx/+N+yYnrP4b2fYMcAs5yqWcUxaTuRZSzw04XHxEx+Hw4NNrGysY7ZYxWS2iP/64tfMouSidDHAlc96Om589zsts3g6N2U2A/9n+l3T+C99zKNxyxdvNUuNFicZtdPdACPQ7bUGZhbmcN7DfwZL2R7O+tkH42vf/qZ5PFonVixuztarNFFKAdBpoQvQ7SAOZEyxKBYqWFxfNCFEL8lmawOVygQuesplWNpYM4/Dnp27cOS+g7jlU59BOV9AJVPCZnfT6M5YJJWqRncT1WIdi81lTFZncc11v4gf/fjHBrhTpYo1ivnqLVSagM1+C/l8BU9/4bNx+913WFc5WsBMaORmo0JiZ2q7LHe6h1XGyE1RzDKqmUFplB1robPFChXJMgpYb6xgrj5jCkJj0EIhV8ETn32V8aUlQjFfhEfqEngGI3zhY7eADjvCzFoz6QrIfwR+VmhcduXPG2gs7NqBlcaaATATyhh/pfud+6e12UFjbQOjdg/nn3m2eV4+8F4qb8lRv7lMYiWyroIgc/TYQZy6Yzf6zSSfoJPP4+rnPQO1UsXK+PbsPgXvf8e/BA5KmpC+4OUvxL2HD2B6fg7FetX4jZ6MSr2OFj0cDB1sdjExzOFD77jZmt2Y2ZrNmPD82ze9CcutdUxVuPZMtQNWl09genYBD7niEuw/72wcvO8+7Nm1GzvnFnDnj36M8846G3/2+j9FNcfE1nXMVmdSMcc9aM2kShN47it/2WhExc/ck7SUcwVzxdJC/+d//CfbwxSajXbDTlc0j0VtygCPOQvPeMGzjZ60aO85cB9OO+tMAyJ63ZhvY+e4s0UnXd6UczrCl3a4HQc/QmHESpYsCsMM3vEPb02O+g3VNb/28pdgcXXREgHrs1M4sbqEcr2MSiaPzuFVfOA970OG515QCUcPr3z19RZq4XvoUVlfWrZw3Vvf9BYsrS5ifno+2d/DLsrZIjbaDXPXV8sTeNFvXGc8sv+sM/C973/f+J3W48byKiYqVdz0xreZ/KCLetOFJ61EzuRnBi/5rZehPjWJ23/0A8wtzAVAT4SDaJHNZcx7kOuP8H/++g0oo4bV9hqmyzN48St+FZ1OD/lC0SzPt/3zW9EcbKKWo1exjdf83v9Av9+1sfW7QywvLtte/Kf/cwNWGktYqM+ZHOqOuihmiujYDgIanSZ+/4/+0Ppw0DvEsMDi8jJ2Ts/idde/GrOlmpVoNjot/Opv/TpueONb0EUXNZSATsvyGzhP+mde+JpXYmPYRXfQxeREHcUB0Fxaxdvf9M+oZUq2dskJEDmjLWlz/fXX44a/exPWG6uYq0/bZy98zcvQyxGUtw6NslCLC2kq/4EeuqRiZWTtr61trLW+Dvzlzv2IXec+P8Jb2nGyXJxHIWD3eQjEWQN6dgIMOVApoF/4pEcmlRXuCFSCe2z2e5eCrqVA6nb7KaDLxa5EGL1Y8QNq1fxMMXUyU6WXwRc/9x/m0tjstrDeauJFL/lVcxvpNDe6Fg4fOIj7fng3et0WKoWSCdZHPPoSbOZHGOST9qx3/OhHeMgFD8K/ve8j6I06KGdK6AzaKOfKWGuvY6KcaIwddFBECVdc8ySsbWxgdmHeYo7Wvz2XM2udcyTDUlujC0kW+tc//xWz4bihmFR13uMfgWOry9i/8xRzG3/t07cm1lNjFdP16ZAMRnDumQtPYb81dpebnsUFT77EYnJzpRrai6v4xue+hFazYfFRMFfAIvX0MRRMQSHwtZsb2FmdxtrKclLvmktcrwc3jmLnxAIs0tpOEr+4s442VvGUFz4Htx+6B5Pzswbkm8eXk/a0rc2EMQTon9tuoVNALDfXUK9OJd6SxjLm67MB0OvYQA9PvPrJyTMKRUuM+9rnvmKqADeVLHpTGkn7UcdKp6YnSJscFtHAL7/wBWivbqCaK2C42canP/nvxieFfBnHmst4+rXPNkuKyYS0Cgi4bBVrYYEeY+muDj1Y6NoIBHRa6B7QudUJEVSAqG6QwhQBXLdmp4G65TsAjRGFchlPfe411jeALVXpsr3vrrvx7c//Z2otrm2uYrI2mZZXJpYsnbZDXPrER5tAndkxZ56AqbnZJLt/fc3KBudndmDY7aPMjnGtDt711rdjrjIDZjxQAaIg3Bw2wVgyywkJpvyfsWY1ORv/Fc++yvYEG9Sww94/v+kGFPI5dJm8WSri2uc9x9yK+XLJ1pv8li8X0eJJVLm85QIUWv3tgG5x2AzWBgyPFK3egPuGwnWztYb5ypTxRa46hWtf8XxrJMT8Cf5kk6V//Lu/x0SunirVBAKGJfbtODXNj6GS2xv18Hu//3u49+57TOmzI2c7XcsF+N+v/1PjIAIJeYflpvSw8V9v1EU+wz3B2P4Qv/SS51o8le7rx1z2OHzl61+zGDaVcu5lun9pMZtrNVR2UGGysDzLfwjmoywKgwze/o83Gm+Zora2ij95/Z/gyPEjFhacXpg1YMoVc6bUzZem8Cev+2MUKkmSJUNkL7n+pfZuCltzPzfbeM9b34X+qGdjXu82jAdmqjMuX2HLg/X8l77A8kQoJ1nXzuY2rJr56z/+SwxMBhSxtLZoXf+s7W95Ahu9TVQKNQObJjp41nN/Eeeefy6OLx43xTCB+qQSyNqF8pAldsws17C2vIq3/cPbE9pbOLOEl7zi1zBJb8Kf/w3WOmu2J/iMl776ZShVyxRN1mti/8596DRaeNsNb7N7KeMavYbt36nyVGKhj1ooZxIwJj+/4n+8MjllrFhAbXoS3Y0mbvyzv0WRSkC7jVy5BDbiTbr8J/xOVTnD3hkMiw57GBarePFrXobp6UmcOHoUZ+49FX/8mj8A6224dhvNDUxUqfQlNTuUPhvtdQPgHZNz6DQ3kSnn8PLX/g662cSosaOGlVMQ8pXMJW6hg+ScCBqa1qaZDcLYp4GhQd961VnaMnL5U0DtgVl4meaUuIoHn8Tn7/G5bpZUGspbZURnHv6UpFOcQF3BdwG6/k4TKUKCQOKKyJomxwkr25A/BeByszNWpJI2uRBsgt0Bis0BvvHVr5vwKTBeSJfsxoppceV8EkOieOQira4umfVLwUWgvfKaq3GUQD0/a2VSF5x3Ht7yT282hucSHl08gmc945lmbdPFSQvgi1+6FaVs2QB2eW0FD3/kI8ylTLeVndY1ShKZuJm4WezwiXCIRm44wje++LX7ATpdzuvHFvGdL3zD3kwXLLO+r7zqKgsdsEXt8cUT+K9vfRuTxTpa7Qamy3Vsoo8LnnCJxZVHGy2LYf73rf+Z1LgP+8hk86aNXnT5JQYGdEt+9P0fMhcU4YzXcYMcXV/C1c+71ixAxin/7V8+gN2lSawzzjlRB0olXPwLV2Bl0La4MEFwz9ScxVtJOzJG6nL/3PYY+tHlE3jBi1+Eu+671wQIs/Jvfte7MVcj6BCycnjqc66xznts1XrX9+9KPCHNJcxX5/DoJ1yKGhsGbTYti/573/jvFORXuw1ki3VceuVjLH5+4uBhzE9M4WtfoEKQuOcpIC+7+oloDftJjHFz03po081EFx/zG5LszCR2bhZXOI7VLFuGdYKFjnbPYugE9CSGnsHRQQNPftpTzaXJNrYsW/rkhz8RtPtEqDz1OU8za+msM89Et9nClz/1RRMyFND05jzussuM/x/0oAdZPfhN734XylXa/ATCkZWwDZlbU8xbmSR7EDDm2ev20Vxv4ox9p+G+O+9GrVDCLR/5tNHnyNIR7JrbjSuf+RRMzUwb7zIv4/tf+w76/ba5yekmpSL3hGc8yUJSlVLJ+hq89c1vQTVLJ2XS0+HaFz0HlcmaudoPHDtiuRbVyTra3R56PD99lEGx3Ud9lMe/3vQeU27sfHB2AqTC8MynWBydCY4fe8+HDVIpfAmmh5or+O3/+Ro732B6YtKa0bzxb//RrGq+m25rwsk1v/h0PPRnLsRX//Pr+NCH/tVKGdljYCJXNXD+rd/8TWssRVcw9+sb3vAGlHLMNae/aITrXnmdCdDvf/97uPDCC/GXf/EXKGRKJqhX+muYzE/h2pf8Evaeug+3/+iHqE1O4NzzzsOdd92ZALo1oEkOALIkJrNykvp/S0gNgJ7vA29/441Jj36i1gjY3FhHbbJm3E5QX2tuIF/Om/dnc2kDO+Z2YKW1YRUApWINr/ydXzdvJPfZToZA/vdfmTLSYdlboWp8/aLrr8Ps9AwWDx/Fu99yExrdRnqIy0RpEte+4Frs2bPHZBCbB938tptx8PgBnLpjH5r9Jq677jo8+MEPtqZB9953H973rvdjubOKXDGPfMaCB3jp/3ipyVUDdPbkt/9MX2E5X/KT8e/T95+O2757Gz5680dMPeq0WnjFr73CjKTXv/71mJuZt7n/yvXXIVsuIFcuYHFtycIrE6MS/vIP/9zWutVvo5Kv2XZ8+W+/ws41OHzkCN7y92/BcmsZtUoNzeYmZquzuP4116NSr+Hg4jGrInrr//v3xlOtzU2UajWsoovrfuPl1iX0u//5LXzmAx8xjySf3eQYkcerXvdqbKwsY++uXTh87wG89YY3h6RRKgFFvPq1v4v7Dh9OPFHNNm5+803GTZsba5ifSCz06/7X9Whnk2OGFZM293tIYLTjT08C6NZ4qd1JO7WZ0eLwUTF0n8HvwZnXx1UK5hxwh28p/8wDeYrFwZNgyirHyHV95DWPu19SnG7mg32WnQYs3xn1PbncBegmRIPrgYNl8oey3lNXQRg0AX1yWMCXPv9FNFhXPDGBzU7LBFVi5SSZ1tzU/Iuu6G6nbdnAl178KOSqZXTLObM6mJjw7a98C2ubK5itUfMFnvjky004sJ81a52ti9fGOm75DGP2HH0OT732GnzzO/+F+R0L5k7hCVRM1lA7TVocBHQKPVp637yVdcxkmIxl11/89Cvw3du/j3NPP8tcurd+9hbUsmX88ouej099+tOY27FgzzvnvHPNff+xD/ybAfpUuZ4k1V3zeAP05vFls9K//MlbkqYn3bYlkDz6SU/AsJizuBgzhqmBfvy9H8bm6rKBDwGdz9l74dk47ZyzrH3naLODb3zm86jk6NZlzHoDZ178s6jtnMPu/fusNe3iPQfxoAsuwOJm0toytdA/m1joSoqjdvszFz8Me/afiqPHjqJSruDznyT92Eo1b9YAdeInX32laa133HUXbvvW7bZ2j7r8UZbMxQRFZm+fd+bZOHrgEL5665fMw0L60eX9yMsehX07dmPp8FGcMr8DH/vXj9r9JxrLqNdn8YgrLkUvC+RKBUtutL7xzVZS2sVSRpatUeyHWnmrCtBRpIwPs6Z7mLH1+cqnPh+SGmmhZ7AB4EGP/hmce/qZltA3Wanhlk981hQ+OutppdO6YC3yPXfehS99Kkmq67PJSKmCR19+Gc694Hz88Ic/tLgoQW9h5w7c/I6brcHMamMNv3Ldiy0BhzXM7HDHFqLWOS6Tw3RtGnf98A6Ls37y/R9Dq7thyup0NfHuXP60K0xRYQtcWpgffOf7jD8YQ0U+h36ugGe96FpTXHjIC/fBB973fkvwSrwkOVz17KcYoPP65ca6dcjrDvvIFYoG6AUCemewDdCZNDfMZHDNc59tSh/zCDi/4iiLD73zfVg6fgRzCwtYH3Vx3cteilazafF79pR/303/knor1rvruP5Vr7IkMSrMe07dhxNLi3j7De+0MVIB5jo+85eemQgyujNzGfzfmz9gikBrmCRGPfeXn4ep6Ulracte+WeeeSbe+NdvRBtd/D+v/T3c9oPb8eCHPhR33n2XJfydf8EF+M53/9tyLhT2s2xu8ko46ZCAbrKKcdBBBoVhFvneCO94040mpJn70d5ooFyv0SVi2eJJJ8LE+2JJ0rYaGWx0m5bjQSXjpde/1NaBALG2uIx/ff+H0O63UcyXzYq/+nm/gNndOw2od0/PWc7Nv7zjvfY81v73Bz287g//0PJ4ZIW/5YYbU5nYQRf/67W/b3NmtQy9VkyefPdb35OEWH79RZbAxdLfHJsAhU6aPG7WGnDZiJM+IjtPOQXf+sa3cM7pZ+MvXv9nqOfLVuWSeNeS0B/ne8fhu/BHf/6nqM5O4p6jB7HvzP1YPHQEg+MN/NvNH7TwWClfMWXlGc9/FnbtOcU6Ok5OTWJmegZ/9JrXpbl5/x9r7wEmaVWtC6/q6py7Jw8zQ9QDggKSJAfJqCAoBjIjKCA5nKOoqEc9oCBBkCBIEi8KSBAREBEEBRUwXAHJMDCxp8N0ru6qrvu8797v16v3VA/e+//Dw9PdVV/YYe31rrz6R9fYhd/5DoXbuvYWWgzP/dzJtuGc9aJv2+yYM0+yXH1wwyB2YHDpKrv1+htpPa1tarZeG7Nzv/pfNtLXZ/NnzrJvX/DfpCfMbWQCGNFg+378QJsxb6699z82tddfe91+fMWPrI4R9WaDvb3W0tFmR593khXyQUNn7Bvo0WUjKEo9y4qKzaqwvkijZsfJGBQnZVXuawb0xVRs+cjT4DkIfpW08SwGKNYRSU34sngyZS26yvnZhw7ZowyghQlEJoAMsF19dJ96lgF+GRLGBPPQZabHd4rik/+dprQY8SchgZMuIo+zYH/9018M5WPR+KBQGrc8cr7L46FjEaRrRLRPjDNCtKOlLXq2zDb7wBY2XpdnwNJ68+fbT26+hT47gPnAcL/tt8++jH7HODBGRK4jjey3jz5Kc2bXQLcNFEbsmMXHk2hBLIjuVEUvdSEDGAHQAQzP/SFo0AL0hdtubuXaPEtAzmxus6pCkVojOpeh2xZMRPDtvfb66/biCy+QeTRXN9jE+JiVa2pt4z22YTBMQynHnPzf/epBq4fpmekmedv1oL0t31RvXX091PoRTf/wfb9iuhR8Sn1DA7bXQftTsIF/FFHB3UuW2cBbK2juA5WuKY7aoSceY0t6u+zVF5+3Re95r81ubOWe942NcO51pRgUFwFdQXF77b83/ezwQyEV660332T53N888BAPUPCT1dnWO21D3zDKYmIP4cOjllIssZkNhI9Xn3/R/vjY721u+0wrsiZ2HU3GO+67C6Piq8YnrLmu3h595LdWg+ApmsTHbPs9dmYAHqqd8ZmlCevr6bHZM2ZSkwLXCQA0VUNntCnMydMAOpjrVvvtZs0zO2zJK6/Th73szSVkC8889YwNFYcpJFRX1dgOO+1gC9dbzx644z7kRNJEjld/+KMHsHodGrSg8hpKqqK4y4MPPUiBQMz/i18+zf76z3/Qj41nImZjvXnrWXFo3MqFIlMeb/3xjTajvj0y9rLtvt+eBMD+oUHOj8JlqczUQuj/0DB6J0bs6MXHUVtUQM+dt/ycrLhoSAnK224H7G4tnW0EcqQJ5mqqbVXPamtqaSWgw/0AQG+xGrs7augALEDWQZ8+lEGfy1evopDbWt9od914u+VKYwzEgjB58GcPpe8TkfW/f/hx+j0BBji3R3zuSAa3IkOBVremRlu2Yjl9kPfc+gtrZjRJCMI88rijaAK/5cc38+1yXXz2c5+16tpqy9fk7e2lb9uGG21IbXZkZJQR7+hJMHf+PAruiF9YsHAhI747Ojt5jpinHvOtZf4MDHKCzWfAkAnoOAPjZbvxSmh68DHHmsBWttHRIRsdL/AMhAZA4b+JMfCoPOmVJYfNbPFJi2lux1m/5qofZkGhb61aahdedom98s5bNm+j9Zl6ONq9hrSP2Ievf/VrNqd1JvnXaGHYTj7pZNbiv+zyy2iir69tZGzHVy74GmkMygKbxDQ0UFOnX744ZnPmzaXJH0W5Ghkpr0Yssaof3CnopWBl6xsatPa2Dls4Zz0b7um36753lY0iqyZfZ2PIvkAXv+q8Hf/FE8xQJrkmZ6sGeq1UXbbOxha78dtXWCPp3OzNle/YRZdeYm8sfZtBfcg0QBQ+eMZ7NtzYLvwKXChBWcD/nz3+SGucHUpN/+RyxErkrLun21o7Z9jic75o1c0NhrLfm224iVUPj9sl37mQ+wiae2totX33+xdbqX+Q953/5S/b7I7ZXIO+0X77wmmn2uZbbmnLVnfZkqVLbeH8Bfb8c3+3x+97mJYA8MZybsKOOPvzNgafUwbmITiOCkEU/ti2WS22Y1CcABrxHBCSUs1bGCrcxP2gOdVqkXIMHiya1DO84iws9YCeWQIwj1zV2oAuTVoShk+mV3ReptLHRH6a5FlD1jKTu9LWpK1jsAqnV1CcotwZ6V6usuZcrf32wYcYe6rAjtHiGHudq+Qrgsvqq6CbhuwLyMiocV1X32jb7bkzGTnSnP761LNRygr+Wvlxe/p6rKO9M/PdwVQMbby6CqUazTbbbgtqTIhyx9ZCk0BHNwQ54bCjxCMChwAMf/3jMxmgwxy8xZ47MqWnZsKYxgTTMTR6mOr/8MQfbLg4SsmVz2VjjgK1Vfi3+0ujtuOhB1KoQEAcIt3//MgTcSVyNlwq2O4H7GtWH3yF3LxS2e792Z02t6nDBvvXWHNrm22zx042VDURfLTNLVZbLNtzv3nCBrp72NWtkMvZ+jtsYfm2Jmvp7OB8BlasDhWMWhspq1NDL5TsmURD32G3nZhW19XTbaNjBVu0cJGtWLbMnn1i0ocMUP/QzjtZY1sLYyAQ0PPc3/9G/+UfHnzSRm2YWmBrroHS8VD/GutAS1or26risB3yycNsZM0AQa0wOGRPP/m0jZQKDA6Cfr3rR/ey4eIYgQ3aOdKBVq1YyUA8mFKZioJCRLEACuhBUq+i3FMNHXs5nsvZtgftZeW60GSjf3WPbbJwA6Za/eYhFHPJhw55lrO9D/wwU7Zu+dGPrb2hObS9rMrZQAm+TjDzUNUOUdFwFQ2VULCk1gaLQ9ZU3Wy7fmR3WmIoGLW3MRgTwV9jAwXbGCb3V1+3++6622Y1ohRxkRr04Z/5NAXC1X29LMQDQG+orrG7fvpzq4/+9VEA6lGHWmFoxBpRenm8aPfdcU+M2A/m6o995mCmXXWv6bPRiSL9+H2D/dY5c5b1D4W9qRubIKD/wgE6/I+HH3+kDRYLDAqEMIz0xssvutjmNXfacGHYcnW1dvwXTmAtA/i9L7jgApvRMoNMCufs6MXHsBERmvDAMgFgAhAhhe+Jex5DuBOtTtjb0888nQf8+5dfas11MN2WbXBiyE465STmm3f3dtsCFHgZHqTSsKav32bNnE1gh+WG70TL4JZm+jt9+1+vBYnZYs/gd2elvlLOqvF/sWw3XHYt/ecAHfCZegiS46NWVYP1hBumxCDXepafCS4FQNQo/frVduY5ZzIbAsG5t95wEyPZYW3LVdXYkScfb61zZ9rKgRAFnx8dZxoqfLsA/8ZYdtnKJTvti6cy7uCOO+6k5js4Nmy1tY32uVNP5JpCS0SBpfrGkJYLemxpa2GNfrgYwQFR5z6UkIdQMxn4NVHCLMpWRpErdJQcLFjtRJXdds2NdOmVx0tWXQ3oA/CV7ZiTFlvjjDZ7Y9VSa50zg/ETbbUN9tP/ucaKw8NM66zK19oRnz/WOubMstVrehnzAssBezpYzr51wTdsRl073VUITPvORRfassFeCubf/dIF5G11tXXkydDQochg3yA4dL36lt183fXUileu6bG6tk476dxTrGnCrDg8YtdcfTWVtNFSwarzdXbeN8+3JSuWW01To7WgJfSaAZvd1mHf/M/zra2mngGQ5aqSHXXOSVaoDpHqcEEQzBXxriZfERMUHIcFpQKB9D+UaXZR7uBFPqccQrDwFJ/DYi1FVyCfxqspRk2Wbm8xly+eAoiqTMZ2raTxrfYP7VP9hX5QavAu2760eHyOKMhSKZSRFJhLItEzvIlBkoWugd9vtG/QnvnDn7MgIGgGe+yzZ2yzWccNRe428oM3WLS+3X/vLxmoMqNtBn02CJza+cO7cCMeeehhMvjaHEyzIa2jBO2yWLQ6lG+F5FssMHVGGz9QHrEddtmZPnQEKiHqcuH6i0LnquFhmrmnM7mPWdneu+s2BJu57TNsANGedY327JN/stGxEdZ3HhofYRUvmAZ32H57+/ufn2NoXGFk2PINjfaBj+xOM+iC9pkE9Ccf+C0FBqQ8VVXX2E777UmTO8AanczGBobsL4/+0WI5FbISCDVD+QkbLRVpykb1sj89+CgjbLEPY7mcbbH3jlZqqCEDYO5iIVRFGq9He1QjoFePTUwBdKzXDrvvxDx/BIOg0chmm27GGAaYdTvq26wYg5P2Pmhf+vDXDA/ZzLmz7X7WvA8MAfMp2qg1W73ttceu9sQjj1ptvobxBdDQP7jb9tT84AdDPfzf//ZxCkDQ0GGW3/Nj+xCIUCAHRIy680hdRPAUNBgxM8RC9AysIWjARI09VFAcAB0+dJjcFRQHSX/7j4Va7s01dda7sssWzZlP5vqLu+6yujx6CRir1X3m059hc57f/+ZRslx2mYNFAjEfQ300nXf1ddms9lk010MYkLlyyIbtM8ccwT0EqG62xebUsMaQq1+usebaBkatP8YSxfI7m+110N6MBobPG5on3Awz29rtzlt+RuGyH6lgdc12yNGHBQaMYi+lCbv39rupQ6rY54AmvQAAIABJREFUxyFHfJwpVwiKGxoPghKqIyKorpj50Eu0EN39k9upMwfLQs4+csRh7EgH6wgACILPPbfcQSCGwIz5Y26gJfjyrrnmGjJlWCcw/48dfjBrDsyeP9f+8tfn7H3v34IpXSiJC58t6BjCCcb68cMPI3jc+TOY2yHWFG10omBnnXOW9azpseJE0Wrraxm5jS5+M2bMNMQGwpgFRok9h1sAMTscDypBViHOp2AdMzrpfsPf4D/9gwP0NwN0aDUkmButhjddcUOMkwlpcotPON7KVbBsIBC2RLpFhDq6A9aOV9k1V15NQIfFBJBwwsknhPS4stkNV19HAaShEWmYZp864Sibu9Ei6xrq5362VNXgsFMAuPqyq2wMwaz1TVyRz3/+RPrQb775FhsooAMeAu/KtviUE2gBwxywp1hPtCeGj37JO0vY4S/U4AG44K0hLQtWm5CaFU3uKE0Mi1phzBbNXs+WvvqmzWhotduuuylYJ8ZLZjXV9qlPH26dC2Yz1344V7Sa1kZ7fdlb9h+LNrTrzr/YiujWiEp7Znb4cZ+lWw88DUIHAA1NntCn4coLL7ORwqB11LWSJ5x+3pnWMzZMnn3DJT+gYId/OPPHn3OqDZeLdNcipbWxULarLrmMhawQyAlX3Znnn2W5kVEb7u2zW2+8lQLg2ASyUVCt76QgrDTU29DICLNzkDZ47fevsNaqOhtYtdraZnfa4vNPJ6BDIZw9c6atWLacHUCHBgdJF+qHTotpLC+NAG4GUMdGSiD0NO0sTTcTvsoVKMwFNimjzOed67pUe081dVaKSwE9Mx8gihAmhJh/p7Khkm4VPJf5CFiKtYoFN3SfpF8NxA9IgC6fFv004xP2u0cepT8W9afxc/tdd6C5HYUhli9fbu/bbDPr6e6hyRqtT5/87RPUhBqqG2ygOGT77bcfgxOe/cNfyBgGRwZo5q3FYZFmXC7Rdzd75hymv4DZNDDXGSbfXe2lV15mbffq2lqaQxXlDia2LkDf6ZB97Z1VKwjkLTX19thDv7GGXAjKAxPae799aWpEwRqYzH/3yG9ZkQrFIZB2secRh1r/6DAD4oZWdts/nv4L5X4Fhe2wz24ZoEO4AKA/87unMkAH0wWgo9AC0veQYteUq7E/P/QoC4RkgP7hAOgomwrQrx4NMaSF2ioefpjckTL2rDO5Ywx77LeXrejusvU33ogBaau7umz+3Hn2y3vuZeOQGS2d1jPQY4d84jAWY4HAcP9doa75CGNVc7b3XnuyKMb40AjzrJ97+i/IcWQZ3EIub1vuso211DWwQtxw/6D9+oEHrKmhxYasYHmrsx3335UFUVA4pBkAjkIddUHyRXwCzLdgatBm61uasqA4fF9C+g2yFCoAOjQBADr27/3/sRlNnyjsgmYrd//8busfHbCm+tA1a/tdtrON1t/Abr3hRgY0jg+P0JUCQFM0bn/MR8f1iPgFPb/5zlu28YJN7JBjDqXWApM7iuwgZgPMHy6iidFx5vE+dOevbLgwYK114Z2HHvEJapArukL3LhThWLV0uf3qnnutrRZRxwgaNDv02E9OAfR7fvoLaujBSlW2gz97CAEd0e0QPgXoqA5WRL17uJNGSwSXX9waAD2YlXP2kSMPs1EP6IWi3XsLLATBC4sadbsfsBdNxuALV111lbXWt9rSrqU2f9Z6duTnjqL5G64DWCaQvQIhBb7t6753rdVDOELmSm2DHQHBIGd260232HBpmOmeeMdOe+9kW2+zNc3t0IY7OkMKHIAIGnNtbR1dHa+9+io1OFiGcF/X6tVZe2dorHDrwfrGYj0TJWtAXfaJwFAJ6DC5A9Avv4GzQ04B1vD4E48joFs1ggRLVqoqM10KQYwN43m79sqrrSoH/oV8lLydcEoAdPx/yXe/xwwI7CcEv6986xu2pGuFzVq0HoFuvG/Q5nTMYLGpay+DlhmskAODa+zLX/oyz+/3Lv6eNdSjEl1I6z357C/a0uXLbOac2VncDyxUyIypqkY623Ao9hXC+acA+mSluVD1r7axkWvWt6KbGvpPr0VsQ84Ge9dYe2soS42aBcefcoJ1DfbZ+ptuYi+//YY1djTbQFeP3XTRlbawYw4tCKsGeuxr//0NW9a1yuavv5ACOCwMcEeBbm+4IgStscIFLBBnnsHcffCja797WQboaG10wn+eYaO54HIloI+V7epLLmeJcKsOWT1nnH+W1aPGRFXevvutC22oMGSNdYj0N/v04qOsDi2Cx1A8q9FWLFvBOJkrv/N9q0YhLIykasI+dfpiq2qupWsQbiPwN6RIs/BPTS0tzFnVPZUFjyXCWUEuyE1r9QwQYPtuo7SIxpRvad0e0LHWEgQ88AtDUz86niEwzyzoSFuTSQCTgDSLC1X1Sn/7wWSR8JDuY+Sh1+o98CvPTp9l9n8uRs4mCkV75OHfWHNtcyYLbLPTNqFHd10dzWaInoapFQFHaEZx880327wZ84I5CNW+tvuAtTQ12x8eQ/Rx3grjI9ZY02Dbbr9N5gdBcAnMnJC0YKpqa2+3Pz/3jI2WS/aezTblpr299B3bcOONqaljIyBd0gQzTVAc2Mnme+7A6NY5rR32wC/utWZ6dIIkvNOuO1FKVTtWREX+6fE/WnmiSLP7cG7CPrD/7jTZIyCu0L3G/vrE09TgERRXU1tv2+y5E03CiPAGoCNP+dnHniZDxcEHmGy71842WoOUkwkejqZctT39wCMZoMO0vIUAPeawwhqAfyP5cLCpoY+vraHvtNeuZMIA9DffetM2WH8D6+7qsj8//jSJGRpUbVWdbbXjB1m//Gd33GGz2mdn7pKPfvIjrA0ACR1FNRDN/Y/n/sq2oQCKwVzJ9j5wf4IpilIgEv6BBx5gKg7mA51ni523YpBN35o11tbSQmaDPHcchmWrVtq8hQsI7DDbwuyPKHIQPyrzjQwMrRPQ9zviUOvq77OFc+bZy/98wTZauD5TJJ95+hkyht7RNUxlPOwTh7HC1GO/fsQMlhC4YGpq7TPHH23Pv/QvWgoQkQsNEQwVjYbmLZhvc9ebZw889Gvb9P3vo1nyjbeXENzQL704VrQ5nXMYFLflZpvbT2+41UrFgjVXh4JK2+66PcvjgoZg7n77rSW25fs2tx9f9SMyXawPQhIPO+5wAjpqwUND/8VP7szy0Blh/pnpAX2CwZ7BYtNcBR/67WR2GaAfdRgzDCBYIBgVMSL33XpHBugFy9nxp55g3V2ruR/33/lLW9G7wuZ1zOUcDvj4gbZw0SIK09CGEceCrA+4EH5268+YBgcrT12uzg799KEE4l/cfhdN2rDwDIz321e+9hV76eWXbfMt3mcvv/IyI3oB2tDAu3p6KPivWrmShWnmzJ5Nkyf4lnppgy5ZhhXta3NQPEs2MjpCoEIuP92ACIiD26lkdtNlN5CzoJYEfh574rHMnULu/lhuUkOHe62lkLfrAOhVqBIHEShvJ556YshNzuXsusuvpq0BwYIzO2fb6eefY/2FYSsj46Gnh5XNOlva7I3XX7frrrnW2htQlXGVzemYbWeedyZdf9dffX0QCAa6rbNlhn3uiyewlz0siWhFDOsi5gc+s7pntc1H7/bhIRseQUXMMAcqZTFtTUFx2J/RwpjN6JhhK5Yss9tvvI0NmlCSG4J6KP+LwGTYS8p2yn+ebku6lrP+xwbv2ZDFkK79xmVWLiFjqI/zO/W8M+haQUoagvXQJx4YgMpxF114oXXWt9vI+JA11zTZWV8+x4YnQunXay78Pt2W4EVjObPPf/ksG0MVPxRPQbGhMSOgwzpoNTXU0E8//ywb6V9ji+bOszNOPc1mts6w3v4e62jttAu+80179a03rb6lxcaKRVuEc73kbfvx5dfYGGqPNDTZ6t4uO/H8M6y2vYkBjFDeYEJnQHCxROWBABvLgbNfRPydjjj4MPCLi24XNgqEGfPjCrcJawXoChSXlu4D6/Rc75+vCOqxjjuzy1BYxkelS6KAZAJzgwd0XKccc/rdx4sEdPVF98F1Wa56hGnv8NdkUTiiobbeHvv1o0HiLhdYBeyYY46hZId34FCCmSHiE+D+61//mhqAgmaGS6N2wAEHcKP/8LsnbWx81Jpq4Asv2f777UcfGKpFoZ44gtSWvPM2wRy9q+HXQvlSBDWBwcBHjCh3mFMQFY8gm3cD9Pftsb01d7TbWy+9YktfeNNGRwasvQFtU8322HtPgiEOGkxnaCbyh0efoJTa39trjR0dtsVBu7EwTUdNAzs3Pf3w41YcL1AbnTlrjm212w4E9NHSOAG9ODRizz7+NKsqAdCpZX54FxuthU8Yvqoqa7K8/fFXsBQEDR2AvvleH2LvbxS6gXkPPlMQ31AueImhwVJDd2lrDLKxku1z4H5cowULFpBxotkNqonBlAjpF084+tijWSDmuT88y73sL/RT09xmhw+SyS55402m3SGV5+knUJwHhWNGbSBXtCOPPYYm57dee5258b+NUeYIh4TAssM+OwWXSF8frRsbr78Bc3vZ3GbebHtr2VIKEzC1IzUMJUpBu60IYFqHho5nrxwfsEM++QlbvuRtts6EJeGJR3+fpa1B88D/2+62HV0eT/3mCRsvjbL4CiJc6f8vFEgvCOBB/2zUNGhsbrQ1g/2sVY4UxIHRIebcwodOsCxPWHW+xubNmmdvv/6WoaPfI3chkM6sb6iXtI5gw30P2Z9aGPKRYaJFUB7N7Wt6rbWtg5rKoRHQZXK/+7a7phSWgQ+9kskdGjoAHRo6gyyjhi5Ah3fwo0c7QAdIjRbtvp/cYej9Bn0RNpjNP7Qle7QvXG+Bda9ebf/rJz9l2trKnhU2t3Ou7bHvHtwfaOVwHSBQ6urLr6UFA5YEBM995uhP86yDQ+Ks3H7L7TEnutaGJ4btjDPO4BnecMMNeJ7//re/2Z13/8LqqhrtkKMPpaby3k3eQ2BsbGhk7jYi4VevXs2CUbDAoYBUQ0sTBTSapGEhiho60tYA6gD0m6/4ccyqCRr6sV841iYQRVWDzIyooU+MWUu+zlqGc3b9D662qmoUUMHO5u3E0z8f6npYjuVwf3L9LTYctUfQEgSgxvbWEBMzYRRir778alvZu9Jmd8zheTzqc0dxz+H2g6vgth/fxrEgl7qxvtG++a1v2nPPPccAOATqQUD80Q03sL7GSeedwpiXDTfe0Lq7V4d49tiKHb+GdqkhUG72jFn2+suv2c9vQGZCsCrg54knnMDGTVdccYUVUeq6FkGqZfvEcZ+yuQvn0x3y6osv2cK2OfbT62+14ehahBB81OeOZnQ70r0Q0wBavuibF9F11V7fZkPFITv33HP5HeJKoMBc+91LSYeMh7KynfilM6mh0+UaTe4AdJRktepgcj/9q2dbHvEyExP2/W99l88hT0TBmWLJzjznHJ5d8Kje3j675dqbeL4Yw9PSxqC4E79yhpXrQ4lxnC+0vkbGBiwmCKgG/qlbXsz1y8ztdKnBguFTuTO1NPxSSUMX6Hu3tLTz1EWtLDPhZwroUMKzyquoFqdKcck4spq/3r+uGzVQAHoOJVFj2LwfoKrOSeKQhu6lDWSCjA2O2P/+y9+Y1gETOsFgaE2wEMQe6UtXLrX15qxHvzdyUylZxrKq2LA9D9zLnn36T7bb7nvYr+/+lQ2ODlgbNLyJMdt6q615ILCw6DSFTfjT08glz9t2u+5AQGft4NYWe+W1V23u/PlkVABzaFzwrUynocOfteU+uxBsUfZ1yT9fo9d4aLDfWptbrXdNr31ol51swaJFhnrx9915r/UP9FljbR1NxshD3/uYw21Fz2qrGy+znvbffv8nAj4iaqtr6mzLXbfPAB05xpUAfbsI6KiSNi2gw5LgAL1+PBSZGAagew3dFZah2TwGmex10D7W29dLM9TTjyFXPeTAwzx24GEfsReef97mzZlrf3n8T2wkAlOy6ge87wPvs3nz5lFz+s3DD/PwtLW2044Bk/H2H/6QbbJoA3vxfz/PamO/uf/hyOwDA0W0NzQQtGPFut103fUsMQvae7tvlR1zwmLm+cPPy8Cz8gTTfWDZQQW16UzuIc89APbBh37EVixdxmqEjz/6OLMswOyr8/W276EHsHMa0vxe+ddL9vQjf+AelWJq27Y7bktrDvKGATrrb7iB3fG/7gjd5fbbzbbaZmv750sv0G2AuvAdM2cwOrm/f4A5w4vmL7DXXnzJ5nbOtAduvy90VYsm5/0OOYD+UYAc6qT/6uf3srhSS21IEYLz6JCjP5Fp6Ei/gck96FahUpx86BVN7qWQklkzVqKrBho6rFwMMLScfeyYT9gIMk9qa+jOIaDfdgeFRlzTY2N2yjln2FihwJrjsBDd97/uid7Q6LNFPfTFR1EjxVm8/1e/ojk9lAIOaWAfPfwjtMCBJsFM77/j/iwGYHBswM4680yeRUQUQ9BHLQTUrOsq9VlzvsX6S2vsnLPO5jXwf97703use6TbOhtmGGIYLvzuRRSuUR8cRVvAnOGTx76BRzEPHZEPAPQrb8wAHbzmuJOPJ6BPVOesgPrz0eTeWl1nrQNGQEcrZQTJIlHwhDM/H3z1luNZv+J/LqWZGS5G7MrwxKideNIXKHAufXOJ3XvHPaHeOTV81J4Yt3O/8p9cL4A6AABV95pCySiu7dHHH0VGDmUHqXp3/exuVs1D7YNQl63Kjjr5KNZDIBVUAHR4EcaHQono6y7/EbMigPxwe55x+hmMTbjqih/yfhSXwey+8vWv2urebhsrFlijf6BrjV156RUcYyjNm7Ph8WE75ZRTOPa3337bbrzpJmusbbKB8UGrQVEwq6HQA/cH1gN9Mq6/5AoCMuOc4EM/7zQbsRIVSAB685jZDy+GNaBk5XyegH7GBedabUOtrVq5whbMnGPfPP+rLD/dVBM6BX7hiyfTpYDg7UsuvtRGCyMhxqi2gZbblT0r7dSvn2fWUE3hakZnp511+hk2oz6UTca/k88+OZjTY9tb9omIqXz0i8ey51mabCwsI6VVmrh86KmGLoD2GrrHSLUfng7QIXCADjKTOwDd2+29ti6/uMztPnVNUe4IilOgiYQCDV7R7vLR+0nST4+Sk+Nle+bJP7HLWnNDMxcd+b36hzSM2hhtSUGiHHLbmVKWy9kuCKDrXm0f3Gpr+/tf/2rP/Pkv1lITKkvp/5BxGVjcwOgAzbn4fU1hgIVIdt1zD5rZWeyjVKI/VtYIms6mMbkD0DfZcSv6Jd+30XvsZzffajPr26wwOsyIybraEFQFprWsazl96LPaZtBEVZevsb6xYdtot+2sXJO3TeYusLGefnv81w9bSy0iz0Phjg/utmNmck8BHfPDEdz2w5MmdxyK5ly1PfXAI9TQcSoRFLf5HjtYsQ715yeYu103FgJlRvNhdTKTuyv9ivUGaEAyH4lm0ajY2HipEPui19muB+1B5tXW1GIP/Py+rIRqYWzEmhAYODJEjbSpMaw7C3SUi1y3mppmm7Ww0z649TY0o0NbgQsG2ik6V9UYAHV/W929mr4taObPPAa3RFjXUfhwD96b+4dAIaTYIYAP5nYwE3S9mw7QsTfDiFhG5amxcWuvb4lZFEFYgf6I9YUPH/5fmDeRjvTUQ0/ayp5ltrATmkqojuX/hRzl2GUqAtaO++9Mk/scNNGAKbCxwWbNnsPSr8XCOPPwV72zzH5+623W3thK5oi4fehM+Nc70st66XNbZjLCAlo6Su7mWprt4COnAvp9t4cod/nQAejw+wLQfVBcVb7axpF2Cg19rGTNueBDB7CFcpkO0NH/G8y+ULJf/vROAjquGbCc7fOpA1nQpntVF60niAe4+KLv2gZzFkVzegiOFJNEfDWCVatyNbZkcLl96WvnE8Tpy0Y5UrRVbm627/z3txnY2l7XZsPjQ9ZYE8op6VzDejTCMLEq22HP7Vj6Gc9pb221G1jtLQAEAB0d0FjlC41pDH0iGtltDj3nUW0rX0azKIB6ld18FerWQzgOsSzHnXQ807TK0NAjoBcmxqwtX2dtA2Y3XHG1ldkoB8b1vC0+80SCFavc1dTZQE+v3XrtjYQ7xPe0NLRYV99qm9E+g7MJZ0JnzewzJ6IZTCODPcFnYdlDBsg5Z5xp81tm2+DwGutk5cYgDAXPOs520WCxrM832RGfP8qaWpvp+kGlwtDmNAhYYTPKtA6UBkbttmtvoQAA91ldVYMd/4XFlkfkfWmClpVvfftb7K0gAfGIE46wjTbawP714os2d/Z86+/rt1uuvznMb7ifNdy7e7psVucsvgrz6x3pt+YGpPyZffyIw2zj976HsUpKxb3++z/IAB2JtMedF4LiwOcF6NdcfHkG6LBMnXbBubair4vNiAa7euz7X7uQ9R/RtbGtuY3uVRQKw0mAS0Q0OD5WYEDjWHncTomV4kaGUd66xn7wP5dHV0NwSZ77lXOzDnBYZygLCAJne+8JpD2GlGz97zEwxTvhqNfQPaB7LV2fY/7rMrmzPLQr2Z57/z7blVPA5cTjIFlL3d2gQXJQiMktBUDAPzn88bskDj9ZvUeDhTScGx63v//5WUYvItoRgSKYBH7i3fCP4R80AHQVgiZdVwfTnNnOe+5mryx/m0VPVq9aRZM0cqQfvu9BGxkftoYaFEqtsmWrltm82fN5z4qelTa7c44NjKHdabNtvcu2zMtF0AwIDJ152ISjtpaaJAKR1gXom+66reUb6uhbhJb+1ouvMpRmohxM2QgMQfqS1miXXXa0Pz/5FM1ECIo78MSj7B//esE2mDnXmq3a7v/5XTy8aCU7Wh63HfbcbYoPHRr6M489RZO7B/ThfJlgBoaE4CZGubNrVgClzXbfPgA6A+fy1lAMprex6tB6NDO5T6nlbvb+bbay3/3+cWtpCmUcV3avYKOMYmnM8vla2/7APWzpqhX0PaNhyYe23sZ+ecfdNjE+TjPywEC/tbTARWLWM9DHtf7oIQfbbx78LQETVZ+OPek4e/PlV1lVq3tllz35+BM0w4JBgQXtvv8epCcAOkzzTz70GCF0oDBkwzVmu+27N/2p8JHCSgFNDM1NYK5cl4aOMe209x724MMPWUMV66PZsuVLbf689bj2uVyNbY/SrTV5q22sN7QJZu340oTd93NU7Ku1gVjICFpJfQ1CvIIpGv9CZbEiI71RKQ7WA6SgLVh/Ea1B9Q2N1tjYYrmS2dI33rL3brARA4Pu+cldNGkCUDDGvtE+a69vD9BeHreGXI0NIkCwvd36rGgHH/EJs+IEfejQ0FNAV1BcGuUOkzum4wH9LgfoECc+euwnKHjBfAoNPV8oEtBBq9i/NfCTH3WwNdU3sKgR6o2j3fD4yKj95p4HWYAIAgJcYPBJI1C0s62T69NfGrbP/+dp9sbyJWTs7G41kWMGxPjomC1ab6Fdd+m1pHRAJUqS9vSsZqES+PMB5aCfAz5zkG2z9db27F+eoQUJ6Xs/+/HtrETXnA/Bg0efciytDDiV8PGCVgbRQ6G5lbn9EBQgsqBAzy3X3DQF0I/5/HEE9ImaKvrQx6vKJkDvHKqihl6iGTgA+rFnnUCNjtpqXz/3dcWbb9sNV18bOjei4FMUcGDFa2vrsP7xYaupabBDjv6kbbrl+21Z10oKIIjNQNZF76rV9sHN329fP/t8rgYDGXMQ+ghXtmT524y3QO3/I048mgFzK7tXWTViBGJzlhAkN2lyB6DffMm15BnvrFpu82YvsCMXH21NaNqElroNDdbT22uLFi20Cy74Kt0osvyc8MXjGWRouWrbeONNbOmSt+3aK3/I/G7ksIdSYGWeQaYGonSqle2TR3zattt5R3vhlZeoVSIdGF0mr7348imAvvi/TqeAhH8C9B9deiVxIV8La4jZKV8726rbG+2111619toG1oK/+sLLbKIwavV1DTY+UrAaRNkXi1Yoley/vvQl+8r55zP4DUHTKIbzxa+eY+XanI2OjBJjfnz59bG4DQpLVdt5XzsvgFv0ndNyhYBepP1BAI1F1CoprcLEdfnQpUx7MJdfnUFvsbBMJVDHQDGGKYC+xd7blVWqVfnoGAhM3mBgMD1LpSeTKoVFBniznCuKy8TG8Ip+x/d4FszcenYahk8zVyls1pO/+z3zN5U7zudn5WOQsxhM2ORnYATDA3b44Yfba0veZGOIN995m6ltAHTkw/b19tqOO3zIfnTddawah3/DpRHWdJem/sEdPxjapSLgaOYMCgvwdaO9KiqibbDhhvbOO+9w8yHBY3Qg1meeCJXiIFmDQLfYfTtGsePgzm7vpG/1/nvvox+/UEZfa9xZZR8+cG97+aWXbKsPbGm/vvt+6+1DO9IZ9sZYtx21+Dh79R8v2MbrLbQnHwiV4mjuLhdsl733ZNDcyPgY28BC+nzmd0/zaDGvnaVhd7bRqtAOEyYldIF66qFHLWR9B0DHOEu1+dAyE+32ikFDx2f0oaN9anHC/vLbUPpVATHb7/ohmrLvvvcea25EpnK1DReH7LCPH8omH4WaHHOmc6WyzZ0xk4wHpRyfePgxGx1DZH8Aue6BXvv4Jw/jwYZF5a9P/43aFcqPLB9aYSccdzzrwIOhPvnwE2wCAfMh1u5De+8Y+mpHS8mDv7zfWquRwjNhg1ayAw8/mEWB0Cpyzvx51j8wQBcHC4aggBEC2OCfK4zbHx98PGtugXnvc8gBDMD89f2/YqAO1hQZFEcdfyyjdRvaW+gSgYYOegbwIIVyVscMtmhEg5ZCecQaciH3HHXHVcf9wMMOpCbY09/HiGr0c4e5nS6B9nbr7u7hStdUI3Wtng04QENoPQq/412338XiNq3Vgfb3/cjeNqu9w37xkzvoCxy1oo3ApH7kJ0Kb2NibGeZmMV4IFwcfcQgZPxgr6AhNRmizQmtL9sSusvx4ifnQd908aXIHoB983CcILABAUDKq7d217SVwAAAgAElEQVT307uskRYEsy4bsUOOOpw0hTOBn+jnjnMAqwd8lT/5ETRARL3AXx6aFn3m05+2qoYaW5MbpYWEzB0RwOWclUtlmxgvMUulBrX4c3m77abbmILVmEdzI7OunlXW2TnTdjl4T9t8qy3s2WeeYftblD6Gln79NT+yBoOFLFjnPrn4UxTa2dBldJT7CQZeA/cyammU0XgntMC5+eqbOFZp6Md84Vh2WUM9fFgFIJyNlsbYrrNjrNp+BEBHHjrFlyo77uwA6MBPBHq+8dIrTIdEe1ykPl7/w+tscGggi36Hif30c85icG1NU4P98+V/MVURY4SrBZXUsPaw4Gy0YBGF2h9e/AMbGh1kYRwEpQaLXsmOOP7IUI2vpxtVR0KjIjVPj/UZAkIFV8vNl1wXg+UgdOVYh76hqZm9NZBFACtBa2uLXfrtS6yv0GsddW20Sh3/uWOYqVHKVdlrr71ui9ZbwEBXzu/K63j2m2pDsyKs+clnnUo+UtfSZP94/p/WOWcWMYbC5ITZVRddGhQhxu2U7Qvnn8nqkJw/FJBxsx9d+kMbK45adXUd/eynfuVs60IfhdYWa61tQHlN5pj/91e+bjkIuCjuAw6Sr7YLvvkNBmReAfcAlIGBfmtsabHF555ktS31FCb716yxGy6/nmIZzjAsb6f912mZBZrm9dgTPZTTLdMV6P954MXvtCSvIyguBWqBuVLYfFC5N9/ThY0AQtTE92lrW++7E0IgOabMjh+rK2ECMm8zBYgRf1PbpYKQFAAnE7sEAwwKm1bJHEGzfGyuoeIguB7BLfAb4HdIdxIEMoHAFb/HYaXUnZVyDG1gWcYvWhiUHz9l1eMf0Ex572SwYhDGor+Ez4gpCSo6QHMf3ZMhOhwtKWVewzVs55kU6IfAI0GIZfpyId+SmVRgiwCdGJDCal8qJYiCLygWEn2h8B+yID+YcHwPTW658KzAusCgytQ68DsJA8CfC9fhXQA5AD+PNfxYmAOCZTBXrF+gFf5Dig/f4fr9UphDTnK+igVHNH+uSTEkBqtQg4+h4LJpDKichDFXs6djLBoU1ltzxE/QAurAIwoVvbBRsx+BcyjD+tQTf2at+10/tgeDCFE7GrfDN4kAvXlz54YUTF8sIq4hS3Oi/kKsAhXqW4d+0YEGQv9jBNrxfMT1lclSZUTZ0CF2KsxSTTgF1HYIVRRZ0JSmP3RQi7/H98DaxKZFMbqWrRBjyUgKxDU1mX8M78K46dyELxkBXXlk8VQH4SwK2zAd8myh8MVEkQI3W4TWoOZAKIpBnycrPFZxbWHOZ4EV0GE+xMVg/gAE3Mv9RwCQ+onj+aDf3ASjv1n+EhUV83maM9U4BzUDUAmMda8Rj8K6EmHOtY11NlAcoRlc60+hnnW1wzrBQjY2Nh76DUQGjXtxHTIb4LrBfHg2IGjHPHPPc7j2cb1DfrbOgaO1GAzGfWVXtkAPYe2iWJDPsWoaaIP5F6inX4rlZFESPp5Dntd4pvA6WC9gtYCwA8ELaZ9vvfEGK9phjd9eupRBnwh+RGW27lhICIHA7e2hjj/bOFflaRbG2FBACNoqeU2kTwZvRU1SPB1ns1gcp5aKfwqy0n6y6RTTqcK8gr9YFfLQuRGJmZNavQAIdeGx4oiSp3sStcR5SAL/CM+syng5r8Zncf1Y+RANmLAm4NfxXIovwhWq+RAToBagIiS141BECuNEZc/58+Zbz6ouri8EBBSc6l3dY4sWLGSPAVg5GAg4YXbRty5k+15YN5AGeMpXz7S+4QEWq+pa1cWYCgh611xyDed92pdOmzSpZ11Gw9hIb9XVpGUVjAmkNYkB4F+ptVogjc9Jy+56XStgnw47JwWBwH8yS/hWe+9Ypqm8OvjqsjB6dltCrmeB+Y3YNA48tpFktDvSESLD83lzXHT4GUqIjgw+Bk2UIBKZmn73fntJG7gX0lkKjqkJ3wcLeNDx5v14hCv+EIPVl34B5fPw3/l5BPScOrf0flUB8kERWQUgVrYqZs/wA9S8FBSh7wQ4GfBEEPKSXjpRf8+UvYjBHnIHVFog+XC8lCnXiiodac4+sMPvk96/1hpDcMpHJiJhJAoTBHaAVmGMh60fPe5LJRtY089Dut2229qtt/3UVg702Hlf/hItSaBPuEkA6IhuRsCQSit6OvKSri/N6AFdc5RA4vfdm9f8Aa50+MRAPd379cD+6qzI6kUgcRYu78pa2/RWYmoS7gGtEahdsyRcL6EWn+uM67pKe+7pBeuT0lZ2LnI5Bg4S4CLgQ9ADeGP/YCpGJgBy1N949TX+BPNBU6BNYKZdvpRBqahhkgKw3kn3G1KyonCH8aqhhQR/7acAS+uV7rmfq6fZSp+nTJaCYWTomdYEK2PWijUKq1GD0zNndIQAK1gN0LoVQIw4DAipELDQwx0Ahch98FrtO4rk4H/wQPEQrbv2FNeq8EklmtR6pDwI18rEq3lWCurC/aL/dC21PwCyNKOJQAeBMK6XeEeq+GFcPorbnyUvePjYLY07rG+ORcLQvrW1pdWuvOgHXOtTzj6Zwg6EVLhgNtpgQ3v5X/+icPjDy66yQnGUAdeDpWE77xvns+EMyjaDb2C9sRdfPu3L7C54zpfOmeIjT884fOjCO81T9Ii/VctF/D89y6kPvdJZ8/Tpr+e1Ezjzk+cnt8UeweSO+uXa6BDwFhLDaGZsaODAMFnU58WgIMlgMkj/omboovv8xBTVlxKcZxpeYhHR4hkgFjEUX0XHE4tPC/CALuJIwSRlYJLcp2PYqQ9jygGAWQ3VuaTBuNr3OiCqkS+GwLVW39wI6EEpnYTVVCjw4KhDlsUhwGwaCxJ4Ytc92buiECXCCuch+M8rAbr2i4UVknu1R/6ngELMQ+up9avENBk5mp/UBqT1SkMHKMDXhV736EyFw4rUkg+8//128cUXW1O+xQ478dP26ptvkB61NmCEaqrAtBP3zx82/K5KiClj8czI065+188UsP33+D0VwFL6w/5o3+QLwzWgG9/YYTpQR4EONODwgC4hUACvs6O98FUdPcOpJBDr/HlmmwELKxqOB60VzL8U/PjQpKHNo5IfTOCwqqDULwQx7CkENDDQzhmdLKoEQM8scPEseAFSlgfxEnwngUTfiUY1Nq2XPsf4vRCs+aQ8w89TwJQKs9pXdueK+eY8Q6DnCOiiA9bfj6VE0XUQ84dLBSl2cO3BrI5z2N3dTW1W7k10LwTAeIE+FeYwrpDqN5V/+L/pFnUWwhSYtZae5/g105qnZ0jX4Hx5Zc6fe09bXJ4I8Fq/Svza7x9+Z5vVKBwIn8TDYEmpqYJwNMIa7z/83lW2tOcdW9i5gPT4uZOPZ0wV+Mf7N9/Czj3tHBuL7bS713Rbe1unff4/T2GwI/gH1hxgftHXLrI3u960W2+9lYqBx4b0/NKC6bqjiQ/ijEnw1FpJYM8EwigkTqeVp2dCz/E+9rUA/X27bcM8dGnoGTjEUnfUsuvquBkAWGjoigAHmCHaLzNnRUCrBI4elDyTkwTopWwPWikgpQzTV6jzhKiFTyVMfZ4duNiDNgVNHQr5QLxEK0kTPXJhmvSaqSdcXKdKQFqTKdImTYHBpOnH7gkfz041A/8+b9JJpW4xPc8IvOAgE7gAvRJweUCePEixWUFSUMGPywsUqVCVMY8E0AXkAna6FnI5ajMwm+Enrnn4wYdY3arOGmyTHTaz2fPmkrFlexpjOkCvEki0n/7wYVzqI+wBXcIXPhPDS+lG79L6eOakg4ifApzpmIIOt+hGAOoZgmhAY/X7DEBHdzIxEjxPc5ZA4AEcc5MQjHfBJSYXmdfkBS4pA/OAB7oBoNOMSpNmqFwFMyqsKajeCFcC8vfvvhG58eEffh5+3CepHCCaWxq618pEs6mQoWt0JiS0iGf4cyZhqRLgeWDT917Y9fzA8xAPcAB0demKBdOz9Cbdj7mjFgaKEkHYQSwITMP/8+3v2BjiYmqarXe0z7761a+Sv+If9oQBuc3N3CvxGz8PPT89n6kAKXpK11HXpfStddT6Yyye9lNeojH7NRQNSpjQWL1QmoKgf4fOD+4TDXscmOSxeTaQQXwVUvwu+d7F1lbdSvrqHlpts5pmMgegf6iP6zi3fQ5de32xVPN5X/8va5s7055/+cWs3sl555xnjey+bnbuN84NLsuEP3vBECb3Smsrq1v6nehHeCf+rTOdCp1+f3WNB3S4PqZo6B/YawdGuctPKuJVIXouaNQo+R38XRHE4F9ht6LEjO43RBvlpQ3PJDQxf4DFBKV1iKB1CDOhI0rq6fM84UtK8gzVCwUwd0kq9ICmhRVzTC0EBOZ/A9D9vPQeHRpGKLLNYfTnyn8b/U+SSD3Ai3FrU71JvJLEm5pMpwN0vyZ+rfxBSoUpzUPz8oSfSpd+jzJmCQsHaCn6mD2g0++NkLnqaporkSOKQwsTJsozPvXIU3boMYfZsu4uNvuAyR3zxwFAdgQAfjqtz9OHl/49KGjNBXLp+njgSA98qon4ufu1TX/3WqVoHNeAaeL9akMsITGA24QhHAJjAE1I2Mb98s95DVeArmtTLUp76a1g6fnKwIBpQSHSV7TKUpQoWFMshRrejU2s8njV5VcySA17ioDH004/1UYKIywVvC6TeyWBagqoOiVCayBB1tN+Cobp2vtz4cHcn3uvYXFNIBwVxoJ/VrnKLv4Gl9DvH+M41N4W/uJbrrqZj1CHNuSMIxASew1LKLI0cLZRTCmlUQke4osexFNATwVVDxiYp//bg7xoWhaClDcKJ3y3MK2V1l9glClASZxKpXF7YK/E/6bOvdrKxQkKjCgkhNTJ7379IhssDjCQVOmN+KmmXvC+I6YAFr5VPd3WPzZsjW3NPDs4X+gYePv1t9sPbvyBvfDCCxSqphMuuX/ROqszlvIcKZx+3KJT3KNCbV7A9OBeKQ/dA3okt0m3wHYH7EYFjb3Ao98bf0PygBmeEpjbeHwGAsPniA6ub6ifoqHroOhQpIDuCQPfSYrT5kpbEFH4tDmBi7QXMaX0XZ5QPEOuBEgAdM+AReTaRG9yT+cCQNfa6HrN3ws1AlqNU0IM3l1bVztFQ08ZS7qeKXHpwKZMNwURDzrZHkRBzscB+LX0jM0fNM8MpUF4xoHvvQbl5zRlPhHQEVGarVEMqJEpM4964+jax77noeAPQAL7gsh21K9nrfzYlAOavMx0KraQAm7KNLxA4rUxzOHdAN2vs18v7X86d12vz1OTdgo0+BsMHtdjbpgTg+gi3eZZKiuAuQQaSf3qtSxQ1LtwdqX1Y364HpqYtwD4GJhKgE6mE614sjLgM+wbhDAEyQHQ0agFDPXOG+7gY8RkP7X4U+SyrE8efYCVNHQvBEsb176KZrTW+Du1Mmg/0/PpeUEKcnonfsplJpr2FjbQIzRvWh4UjCYOG61XqjgGsEFRFAgACIz78XU3MA0PmQIQXQ9ffDjNvXg+3BEIhkPZ11RDDnLE5HlhjNI6TO7+vHmt2AuPKVj78yKe6wHHf+9dHni+Bzbdi/0SbREEo1VUY/t3z6fmjrHg2VQsx0t0w2Gd2Lipppb84tJvfd+W9SylUISy4I05FJsJ9Lf45MWMT0BgXcuMdjZ0wj7DxYF/EA68284DrGhFNAel1rs0UmFee+V5juhU+JXeo3XEz9Tl4pVZPDsfu+llvGeHg/YgoEPSFlBSmoA0hQjo+LukCq+hsz5yrPZTCUA8MWkBUgDCgkvj0AECA8N12CREumsDBbZ+wp6JesIU8YoJ6Du9X/dJQ/cH1R8YEaVntJOAGFL2KgkK6SHxQJ9JaKhTXB9STkSserfGr0CmFAhEWGLsIor0wOtvfxiyubiI2Err+G7zwnM8oPuD+f8C6AQeBq+GKGMcUBQYeevNt6yjvd3aWlptMLa1xXtRbQ3lexGpLh861gP0BIDH7ziYfm3FmL3g4sHXgwQ+r2Qy93ubrr+X0EWvfu88sODzNEZD4/P7ibngPmgLOOAAZAktNWzpGRipGICCxXCOZE3DWGRtEqDjM9wnv60HSi8g+LXyayneAJ5ARoM8cpj8EZSHdNbxcfrVAXz3/AQd4GIkOurPH3Vo6FNeG+qrp5qN9gHj1xpJG1SgrXclaK98AF0a/+F5lObkBTgBuWewep6Eoin3Rc2bgKoMjiQoDmCCqGkAPwAdQVozOzrtOxd8m2mZ0NAHbcjOPu9sCm7iTzr3mKvXfGWdEK+G6ynE5sqhEWapv/24U77mXRLTgbrnAene4289nxjigqE9v8M+KFYlpX8vKHjQ8/xaa67xTwX0oi1YsNBeevFfpBPQGiwdSDdGeunsmbPs9ddfp4UPQibz4qurmea8omulTVSjb0bB1l9/fcYxgI8sXLgws4yo9LnOg58X9gppfaJVv+4C+RQ/cI8H9HTfpuNVKT5oHdkSl21yQxxNbpv9dmGUO1O43IbQr4uCI7W11Nbxj1GYE8Gsx4FCgi0iG3vtbjP+QGpD/KHV5mGzdWhwnUxO+J0pBNGvlE7Ua6o6iJ440u/9Rngi9Rp6ytilxaRgJzAFg4KE5t+fCiweELzQwE2FmaehfkqUu4QVEZBaQXqi8YSjoBQxZa2TJ0AP6n4vskAeF6mfApLelTJ1PTNlGJ75eEDzmqrWC5yIMQhRQwfzp3nMATrAbBPU5O5abV2rVtkG669va/rWhEjufBVNtojrgEYDyRrXo+wrpVekWjofWHoYU6bhGZ6nBb/e/gCKXnGtgh39Afbr7oUd/3sll4lATEwd/lSsM4QTnBcwfqa0VVdbLQAR+c+xDSO+94AukzqBtibUJcCZmtTwwxp565wHeAnEApL0jMncjusoZFRV0cxMYSH2imbwmItH4BohVSkfqraRDpQylWigciFgzcQLFNktlwJpIQonHtB9DnB6BrSnOp+ib/E2jUeM2Z+/TOgulWjuFaDTdZSmwEaLE9YEVekQB7J65Sr7wBbvZ8c0pOyhtSvcSQAijQvggtLTYv74iXmCH2CM2C/ONdZa8OfU0yuu095JkdDZwPPkkvTn24MuhbZEWEhpWfeKjnzckOiOGrQLIPZjTM+XF6j8d5UAHdY61CDYbbfd6IpDgRiAOoC7o62dwI3zAqEKwg9KUL/6yivsSwHejSwN1OYA78B3OGvgqTgr4CmgOb9uGo/WVGl9XuiQlRn7IwuLhBCtgc6bxykvXKZYmZ67zMqR+tClocuPmW1WrFcrH7rMdeOokBPzXX1+biXAxWeeEaREI1D3GrcYf6UJpJIQrtFnHjBSIkgBX++Npyc7ROl1npC1LrqGC16VywoL+EPg5yktohIBUxBKJHqNzQsd/rBmzMTlhVean9Yl1Sy8cCJAX1famggrkwCTNDkBg8DbA3oq3KR7hHnBMiTpXWPGYYKGzjWVeY6/xxxx5W1CCM30vrByKfOh5hifIeYiuhFY4T4/vxSIvdYuhq/54vALgDVfMUH8re8F9AIIrUXqo0wFJ501r6lq3FynfKxKGBmv3iMNzj9P8xBzwbViWKnm5BkXvvMCowKVZC0QjRFYY29yfBbKH9eFPPck7Ys1C1A+k7n5ocxmurYCMwXu4W/8rs+lverMVKIvPVfCkacH0UGmoDhzMIXKCJx6roBGDB6Bf3AFMcI/KkDko3FAnHMsAAXgRY0H3wCFEfHVyGmf/JeCpUzVFS2IsUNYaLbiUpdcXrNXiDxv8QJLCqj+7xTwU57oFRavjHirK/aJiqGyexwtSCjT2uoMef5XScDQ96zpEWOPuGfgyyiVo5gSCJLReoVIeNYTkZYc89nBgzyYykUgzPPY5vcHn6v0K34XXWJOEpq9D9yfKc3XZ+GINr0Qid+xdhIMJAhg/hTWS+in4vjXTh/7cJkg4fyYHHQEdDJsF/QCDV0HGE9S0YWUCXrQnAKCjtjI0KMG5QHIH0wvwfjPvUSULnhKDB7E1gLpOND0mkoE5UGd10cw1rhSYUQMYzqQppkuASS/bpqXxuYBw6+LH7vu8cy70mEnIBHJ4s/0xfHvFNA989Sh8dpsCujTCVp6jgd0MQdqu5DmJ4KvkP9c7YIpIDXV0hgvnRRRZFbEc3SIRHd433RBPxq37hcgpaCj1EppiSmNCPy0d6npLjXJpcxV++gB3QNqDv7ziUkh24OOH4unCw/oPmin0l5p3BKGxLSm/D0eipYgIA7PyPzY0VwOy8sUQM+EwpAaWwnQxdwE4vJlI3AJn0n78YBS6ewICNP1Fw1p//zZ4rGIgO6fXwnQYUJfF6DDDYHv6UKKRalQIAUWCsyd7VsjDUtI9KCh8eunruG5mCgzcl7Fr/y58L+nIORpzFsoUtrTOUn5h+d3AnzRl8BIwINxBktSAHSNS/MRlnit3PNovyYppgT2lSOfkNtB7xD9gCZVqIt0Hy1B+h4WlaxwkhMMUgHfr4FfJ8UfEUNjDIGEafwtt4/n5elcdab8mmmNFeMiPiVBCc9gPM1YYSqg73LIPgR0SSliIJlPSP6hOGAAughehWW8hlcJjAXoqbaO58gv5hlOttguXaASmHtQXxfRpoDnQUkpdx7A04OhzfLv4PU5VOmazNNOCc4TZqXDgnVD2l8lDVnzFcFrDdNnpgzNjxG/C2jSQ8mx/huFZfQ+EbhfO/zux6d18ofUS76VDgXoSRq6hAGZryUw4KcP/MnWIGYDiHY8o9Hv0ugywSCadHV4lMcrxqE5aR11vwd0L8CkgoLOj86IvveM2H+WMi+trz7XOFJAx/fhkIdqcDI1C4i8BpaO15/H7Lw7gcmPAfdiDBJkBKZ6P4DKp8Fpz/A9ffLOiiZBYnItAi8RoGvs+F48AN9jDwTo2g8But/XKYw2TkL0r2eKxsRU5bf2gK71wWe6Xvs5RTCIJncKm9GHLg1d9IfUPVavQ6tUgEk49Iw3YFOVejSZCoNNAV2faazin6J3vBcVH6cDdFyn+AO/z55PVRLi0u89b0z5rNewdXbkDvBuHcVnaI/1t79/Oh7nz3XKQ1ixzmUHSUAm/aAuQqyF7nmSaIF8RZZAVXCskHHk994LiHgOKvB5vidQ13rLMlRpnXE/+A/WiSnh0RXmeSq+0zvxDB83QpfJOFy+k/ST2/Xj+7LbmjRvD+jQ3nAT0qoy6QFSZWSk0NwLY6iqu/a/FIArSTy4y0t4IohKfit/WCsBbkpongjXIgKXZgdAr3RtesCyQ+QjSiOgp4CSji8de7ZaLC2JusHhX7rplYSYCkud3evXQIwujZKdcjhJqevW0Kdbd43Dg5MXxEQjlUx2fn08oHtilWYsgWU6xpMGPqUCjeafro0XHvx4/F7inkq1mCuZDlPAqLRuOvgSDgSW0+2pp0EBqg61AHUC5V/LwWrmnysQ8C4RnS8xKJkU07Oj8QiAA+ObTFdVGh18kvSNRxecmBe1iCgEYBwam2fYYS1CQClK5PoxaQ80dgE6/hYDFKC/GyBpTJq7mKXWUyZpAbU/H/jdm6y92ZuWFownRvHLoimNT2uIYDjVVZCGzjKnUUNH4x8Aut6b8hLRQEUNFoAe0zs9j6tEzyl/8e/z9Ffp80pjE814C5QEEuyNtFRf+tsLSpUAfTqM8ICuuWVjQhOsCum+soT5s5oKJlwz5Ew6YUo8TPxBtO8FZa+YsjRwUtjLj9ef8ZRW8V7EieFdWi8vQIqnaF0lLOBvucBQWIa97eV22fngvTNA9w9TGgaj0GPACxcpRtRxUvARTgPoeoE3KXpi9Ydc14rhpYCeHjLPLCsxo3TjpmPYHE+kZk+0/nevYfrnBioINb81hvRgpIcjfUewvKk319olcfE8T5CVCEISuAcLT1A+KMMzas1dPYmnA5XpJEvtwXQaqA6vN+n5w6jfEZMhDV3mX2++Zo5+3CV/cMPyI00lBHppD1JNxB8+MXW/X378qRVCIOPdCJ6p4znKI8W1nm41P4Gs9t4Drw7sdGuvz/EMaeiphlwqjTMPXQzfnw0933+nufu5pkKQp1OlwOkZeL9ALvMfowY8KsTVhi5iKJjCcyM/n2tO4dcFgB4Y3iSgC1jFJGWuVaoe6BnrXAnQ0/MpRujfqf0QQ5QPsxJt4lpvQZQQoL0GoDMAMPIRBcX56pNschQzACyayaFV0/dblbORCeThT22/6c+vAEXnye8Newiw/0Jl/zmuTS14eo72P7VwrOu8+3Pmz5sXNvC5AAo/PX8SbXra864E/xxP++n5mFyL0GoLdOSfjd9Vg98LamsJBmXU4Q+1+6fSZcgaEU/Vs/0eZJjlgji9QrOu8WsdxV/8tX5d/ecCc9FDZsVMAR0+dG5A9I1nBBQ7y9BOHyMqSRyxmQUPiytdmoKFFsGbHDRYSU9iVJqgl47E+PxiemL2m6P7/aH0JkfP5FKizOwV03DVdR0oNezwz/Tj9Ru3ljAQLpziQ08ZKy7xGqhfEw0XGkslME/Xv9L0GJQ3TdphSpD+oIuwdY1nDqmgJo0oXRetB9vm1taSsQvQvX+NUcNyvbhJcAwwOyM/Pf7z65ceGm9S9YIBaNEzuVRL8NK3v07P98IHLV3RBCdaxGcCYwGsFxK9cOHH7PfLg1AK6MXimFXXhNSu1Gwshi7twtOpPyuV6E77Iy2+EqCrxCubusSmSrgP6awQVCHs6n7N2Y8RjJiBPQlD1rhxz3SADqFC5vdKPELj9wKb51GiMR9DoDlKq/J7o72XgCgNnU2K1gHoWCMAv9LWWE2P5vdQnXOoOLYWoHs6EP+pyF9hUodYGwG90jqkComfI+bkg3anoz/Pu9IzVonfiR/h3RII/ZnDPV5gS89fyq/9WRDdhnMKQJ8a0CZcAv0ppVjP93yS64AHlMBHQqAc701M76nAk64RrNSV7vGf+bNWiVel36fj9DxI9JDRIUove5P7jh/da4rJHS/kZKGB54O5TIDOTYmAjuukPaVargder6H7SYrxy7QqCWjy5/4AACAASURBVMRLOWJk6YRTLcwTlQhWE/YStt+wSiDhQSsloooaDbq9RR+N3+j0AHgC9WujLAFf+tUzEfyeauDpoVVaWwoMXjKtBOYcLzd73Sb36Q6wXw9/GLw2K8aYrqX/GwwFxXXA/BXw4QGd9bElBTvTmtZRWmI6R+2lAFXrkY5P6+m1gyl75BoWVQJ0f0A9oHsAVCqZdyNMB+Qat6dFzUH3i6ZDeto4a7mL3nVmJEQordF/LyEL85nO7O7XwD9TAgXmLe0U9co1RoIx+0RXMb7EM+/sHMivPhGCEitpWOIHKaArsh1r4KPcPY/Q76Ib0ZNnlBmfiy4BAb8EI13rgdRr6ORBrjmLotxTk7vK4MJnjjx0ADo72kUNvQCbp9PQte4pL0rphWsJCx5YsuvwWAkc/NnQWfXn1/OuSvSX8pxK11T6DGPx/EtnAtfKhftu50/n1u/DpNANxjBZmpVrF/kFlVRXNEy8iPgiKzOAvIwYhMnIWj8Pvwfp59l3LqVPNFPJUpcqCuvaX/+dx0d97s9mKQJ69vydoaHH6DwExuEfD0Cs784iFsp5jOHxqo4m7cYvtgezSozcAwRNqfFwa4MzhhsRx5tMtewe9BXY5ZmtDh4+q5S24QWCtNtaCgweGCUQZO9Hz1yk0UwTUJQCQ6W1maKBVggC9Acca+fnid9l5tScdKC1wZIwpxNW/m8AXe/XGLgekAlixzR8XwkwpwNbfI4+xEzNyaNz3yQwYPxisr5XgKqKBVkkF3qAV0hX02cYj+hBjESAhnegM1h8QGZ24/uiZSA7UDHfNzs4sc0nghrFEHWQ8R4PIkrbCdpoMOfx/1i6mAFVau9Z4ed0gBrAELW+Y9vMSD94tyq/qZCGzpHoROtTKQbBr6f2U2soQMfeo980Ar3UJczfB6sLrEcS0jJNJzLccIZKXH/54EVXpIvom9RcFDAkEKeGXh/q0HvA8UDlz4LOsY8kxn2NDY18v9ZYgD6Fx0T6SgEd14D+uHcx/9wHxYXKZLGlqNqDup/Eker8lMI6/rwrcnsKz4xtZTm3GDWv61Iwp3AV4xv8+c8EHvCPutqsdHcWeMouzUFN47q49pxKkcN3jA5nQODU9sqeP3h688GuDJxDfEHUlKcTqL1CyDMfNWlp6EjbAh2JN0ldJf3EssReQdC+QoFgDAjEoXLQzD0uaP4SeLUWqWDlrQCiW+8P17nTGFJBWTzB06VfP32fnR/HTDnGmIee8aVdDt67jAMJM5kAApo5/h4dK7DYAQat0rBidhxY2Xgg5TPBu+Sb0kRUflLj0IJw8WCypw855hi7vstKReAGIPWDDCR2hIt/owxtVU116NnsOjB5IlALVs8s/AFhV7nIZL0ElG5ACqwkAEh6LLCTQtb0f3tQl2XDg29GcDHw0KfV+Htxj8BmXW+fFsjjTXxmkseaMvQUMLO1wK2xFr0/DBnDcP2X/TOyeUDLg5ZZnOwX7zVJ0BV6BawlwDmTHRh8yMcOjFXR0KBDFVjx4/HPUjoR81ixBvkqljsuu94GeC6rRZUmWBiEplKVp0VZ2gjoeq4OnhiU5u3/FvMgM0Qv8QTQPTOVEOn3W4I041vGC1ZfF1KCxBQ8rYsJal3FmPx5FK2TSSf1DSQQ+zX0TA2w4jMQNHYJYZp3UBImzZrhPaFrGn76s6e56p1eWBUwaw2578kB8DSfMmTPmImnztzqv/MAo/lqXb225zVQf5YkkFAodYAIrV70Tpoph9x65OvjH10AMcUS/A6lj7W+GegoCCsGbfq9THnBuoJGyXnzVZlSgMp+4umYi0r38ny4fuXqdY5zMjJe4Hnx5zsVTjUmz794vRNIBMhT6CXGJ3khTXuh6wqjI5N1zF0PjEyzj2b0Kefe7UdxbFIg1Bw86OI52ksPtJlQnlQKzc62C5TzdOPnov0W3fkxap7A3/TseQtANbtVhkpxHP+OH9mzLClaPi9obdCWUIGLEnGMgpdWEZP+aOqhhB0ZMl7stWO8wDOEtUDdyjYG6SpQbFYmkoUoYm4hGCkkaAJ6fjINhiVCa6qtVBWKi2jRvCbitcVUMsoEi8Rn4hmw30B/ULJ78d5YZW86UPXvXYugXQ9rMQmNWRuvEp/62xP+/x+A7oWffwv8nTZMIGJhjKnSbUqA0x7osrGSkxic6EfrJCEtFXIEctwHZBoAaKPrw/vhwcwqZVFkoDVRZntWHiiie1X4vypnpdgJD+szVhijuRRgzjQh0GY55l0rXSlJd6kE6H7cgZmXrZibWogkpSMxCIEc/lZkcRCGUC+9JiuWgXd4LVPzr8QUPQPzIIV3aPypBuxBzzPx9HP9rfNYSaABkAdGFLoNpgIrnpFZSKLA7oVf3oP7nUCd0rCP4dGY9JM8BB39YrERfJ4KZBiT6CUFeewfng/+mIKBaDalfSkPPOeR6YOHwtqhanqYA8cU6+IL/FhYKSo9oh/QqucxKf14AcjzX841FmaqrkVgX46lehmXEgP9UOkPtdE9oMu8T1pGUF9xLDNzaxwe0L2gltIL3gkLD4WF+E+8w/O7dQE6C0/FctHpvfhbQY9eUPVrtC7+rPFqz1JA93vs5+6BWTzM045/p7egZAKbs/hK2PbrgesmLdk4Ny4ocrv9d2W3NdZuj7nVBHCYBMsh2IUm+fJk5B+DqUBIMcoYoKuN8y/WQnhiF1MjQQHQYTKJGjqfEauDCdCZ3hHNRvDZgeCyQCYwW6TsRFeAJo/nKHVCJul0wQXKlVLu/Ibrfs0huy9q6FlThmkQXYDpCVuEJ4LzBJsyDw/o/hXejDTNqwNQuT7rla7z49Pc/H2pROmZLgGdlcqmtn/1B9e/PxVocB2DhiJj84AuOkkla69N4tkQOmXKw/N0QATy/iBngpiaSEyUra25JZjbQIOg6WgC1RlgaWLkhxaLGaAjj5itXXFmcL0z16VMpRLta044U+MuyyFleJ4BC6hxrwA9mKvHLUjpYa+xPqJZCeopqHgaVsEKnsdkH6T1+znoPSmjTmnN8wPRkBfUpKEL0L0Q6OctQc0zRoEstd+omaS0rXcJ0KcbH4QzFRvRGuDnujT0jDbjevtaFpqrdxn4sXnNjnNyFfKoDMVKZ8FcHyttRisI9yGawyV4IEvE769fR61TSlcZL8yhKddE1jpb4AjLANcCFrII7uDDFKDiywTo4N/yW1cC9On2hddCKI65+X7cKR/ywuBaAld0a3ie6nmW+IEfm3++6Co9I54Gdb5FF/6spPzV8xh/RlI+qudrPum50r0YfyoMTMEgVymO7/jgvjuXZZ7EQ8EgmSICjQNWSFTacZXksolGTQ2VilSSU4QjCcIvpl/wbDKohV5ERGwglqwaWCzzSeKJgI77GQAFiVmRyTK3RyrzwoTPg/SL5ReDBCpThatg5zdcjSA8YWabFmMA1mVyl+bjNz5jcFVVbPWZai+eofg8Tz8G3fNugO0JJj1c/qDrOf55AohpGQJABEF10d9c6fme4VYCdDEo3ZsSr4RCHTzvCsH4CuNja5UMxbO8pcgfSO0dGW6xZK1NoT0irQxRSwc9SoCFOVQmd7YGdRo6zbloTOJKR2r8leYtOszmBG07xq34tfESvOgHP6WtepM7goJgtPcAoshiWMdUKz6lE4G36ofrzGqdJRC9q8m9Qp3vlE5TZi0hSyZ3X7rSn1Vcl9ZjTxUGrbNfM/97qqH7sWG7EdDHKm6RD6wFGM5kuxbIRwtd6l4QkNJlFAMDPQj4WAuNFc8mH45VEqMfJjO30ncdXPXhXyxms660O78Olc6mcuc1d9DAFPcAATya0yvVyYilm73LTvunn6mgNoXOGdMWXBIpD/TAuC5Ap7JXIW0vFaw9oIofiOZT/ubXapJWp6p+HnDTOYuGxD8rYZ/u99eme6TxpfdPwTDWcnACKACdUbi1NQRxEAj+F6AzNUQBEq5MaUaIsW6uXxRpEQAjmdymBXQUv3eAkAG7yvmVETiFerW50FvYVSdD2gc0JDDFSpIYxiEfmicQvwGyTKTEr+vXBegK6luXli9p3gsJnukjTmFdBIt5pT5OAf6/Y3J/N0D336eAm65JyjTJELB3Lm1ikt+EVXk3QJe5LQU0zzx9RKxfKzwfPmzc633E+DtdU4Gg9oPPLBbZihXMkWZTCidIhAl/I+CNRU3QKQspOPlq+tFpqsU7UakJWnZsO6xxTGeVEd15/2qq3XgGqDWRJipa9ib3MvKYI/2LVgTiAGMVrvBA5cFFlfKmA3RF1KegLIb0bqDh99+DdbhfpvapefSeYaVpTymga63XJRBVAjPSJqx9Y+MZoPsz6mlITN3TGdcrarfe5K7xSWjzApWARMIU/lb5aDwbAqNM76JTmrtlDZK7KwRdcFqpwOX5LJ+ZZOH4tcX9PsbA7xWtsLG09xSAc+bglAa0B1458OfSY4SuVSU9CaxeuNB6eeXFvxOfy++f4ounB89LRIPaU/++SnQiXPF8zQvHOh9TQNZZRVWnwp8fjz//Ttpg+m7/Lt8PnbS37f67lgGMNK3HEnToIMMJx25rPlfbRxnzUERAJ3FGaV2ALnNByqSyDYeGjkCMCAjZ5/Kf45kAdJgdInHiWWLOYKgMiou93ClhJl2b0oX2m8Hxx4YB0x16b7JLwRmALg1/uvt1jw6xGAUJvQqR3SgMEt0dzoen6zSn6TSIdD7pOFKCrPR9ygz9fgkI/DXZM5DHCg0zKYwxHfGnz8C2w0+YgoUYjbQWWVv8WuhZ0KRTJub/9iZOD/Ie0DMaiYWCMkBHu8u6usA0EYBUXUMNCjQvBoT4DVi15Kv2kbx+7TyzE3jip49h8AxPayi60ftwj94FsBgfQ8vNyVKpeJ46W2HuGI/WT4CEZwlwxHBTgVcWDs9A0zlojB7U/e+V5uOZGZAqzGVqcxz/DAGOLAceMCWw6z0pn0nfn46TvAWAHn3o/7eAzjFV56dUwvM8UBq650Fe41PaqM466ZP1FYLFgHXKo5kbmrKPMJcJXLzRr4Gfd6WgOI0B16EWvSyepMXIX2mdBe3ESpYB3IOJgMpetKimOfB+f3FNyj+ngDo6eI4WMg3dW990nTc54zN/pkjHsNbKipAE55G/V7DAVgJI/5nnkaki4IU7rAl4gwQPTz96hgf0VLjFNWnpcy8MiQ+mGOb3b61+6NscuBt96FosHXQBenZInEk6PXBiOtoEMSz/Yn+PHyB8QF7DFQGLMATouD+Lco9BKCA4aIgKytLB8HPxgJoyJ87NtfRLpb+KIOaqkpFgayYLm1QCdTFPv0aZORgSJjRMV9RAwQ5eMEklVA9s/18BvdKY071KGXfG2J3JLdWc/R5Pd78HbjIM1xlNa4TnYk0kyQrktT4AU/98z9RFBwJ13KMDRpAbH7cmpC2pklnsoEfLQ4wjCaAZBFwEofn+02BWYOhyU+F9AnSdI50Jr1l6BoDnSduqxFR0bQromsvY+KhVw1LlioQo8l/zVzwJz1DMCPDj8/TlNZcUIP9dQE+BM6XRyeeqJWpQBqYAm0tPSoVh0UoGKjEPW8/w5zY9w1O+g4XHAboHDK/V+T1I95G1OmIMRcr/ZDGpdBa014z/iQoVGCEj3Kmth0BP0AbnJV+x4z/S3qdLsql0jlPAaKit4xqINgDkrE8ey1ozLVONnGIjE2YGQZCPwaG+21sK6B7E1tqLmPrpx+9pQPvseYsAPfssWjBSmtP6pgKzP4/43Xc7S9cG32sPhSOyrun9HtAr4Z3oxdOTH6v4fQra+lvrNx0Nwd02pbDMBw/ajc1Z0kOnw0INz4X5TyESBDXFtDUvuXhATaOM04Er7ccTggcZbHZxPJjcyUAj4+fGV+cz4sPfkvDwDmklqckdz/aL7HPqPbF4zUVEoDH6OXgfWSVw9LnHXsvgXPJVDD6UhitBiEKNz/18Fw2+0nv12btp6N487OnACzcpIPv1gIbuD6EHJQke6wJ0rL/XukTg3gcuQBZgCpTw3pHC6BTa9SCE9+M5Cg7De3yZWQA6NJRs3rEbk2ojgJlhnxDljr2jdg4tRvUA8nmrb2ygHz8rh4qcerVndDnSXkDz9KM8es9M/FmUW2U6QEeluNq6yT7nmKtiYnRWMDav1Xua1HPFOFKm5Ong3QB9OvD08/F0DUbE+AQXRyCBLXUz6Ux4BkegLwbr3dTnTkZ+v5tJfgI+9ApR7p6mPW/zfCEU0AkauniHeITcRBhvJf5KgABAAjhra2IrTKS0FYM1qCa0HBVYyoeuOKMpwkw8YCkPx8epSXcK8JlZfU0tAR3/2Aq0Ksc+4YgNYeOpGCdEK390jSpImv5vuAP+H9PWeJ6jQOvXSGuvsa4L0CkMOI3Qz88LWHp+KjBofaY7f9hXL/B6XuJ5i2ggPS+ebj2op3wS1/lnVOLFno9m8+TZcVkC2350j9BtLRa7mGJSiOA3MjpK4gIjRRAXrkHz9zVr1lhbe3tGsNKkvNSRgo2er5/Nzc22atUqa21t5XNRCKOpqYmEODwybM0tLXxEJaaAz0fRuL62Jgs+kQSlhUwXSoCemXfcgUsPxBThIQFVPw8xa0+Aej7WDOuE71paWmz58uW23nrrWX9/PwOvoJ23trfxb8wZ17S1tdlLL71k8+fPN+XRe6L2gCCzqhiXCBR/g3G/m0kH6z8wMJBpltiLWbNm2dDQkOE7vBdjgy8WAVRLly619ddfn5/xQOLQpy4T50PCWOVHHBwc5DPwD793dnZyfl5gTCXZlLD9wcNzamNxEYE3PpOZDPP3QUMSEnQN1krVzlhIKZejubq7u5trsHr1aq4L9mPlypU2c+ZMjpc+cwAnNHYW5pga5S/aE6319fXZggULSNuYN2gCf7/55pvWWN/AM4X1hT8b67vxxhvzOswD9NDV1cU1k1CLs4Lv8R2asxRLweSPf9p3nRlaGqKPX+Z4+VXxfNCHrBZeoMUcRDupG0Fr7ekrBXOdewmxHnAnz7MYUeWAI83HM3hpSgI0CESpBu+FEwkyoisvWNFcXC5bU2MT1xN7gOdin7DnKpjjhR7xBJ5/tn6dTPHDeFOm7DXElHZxbuCyAZDiDOLahvp6xmwwKDGfJy8cwrlpaAxd2/J5W7Fihc3snJEF1Gb9vmNgHa4RP/fCm9ZT64NjW4PCTDFtTCZ1CrQ0CQDcC1aHjmDgzaMjpDnsVk9fr3W0tdsEtPukEI2fJ9YfWAF+wYyR8XHyepynuXPncg6+joEHLdG83zOdKQVtKt3ZC1WiNdyn/U+B3gN8ilH+b5n8tbfegurXVoqT3qP1982xNJ/0pzAq1dZxnR9/ijO4Dz50FNbJcHsbB+hTpPM4KwxwHHm40R8CpqO0GIKnlbOgIL4gAqTA3S+kByIxDxykttbWjOnjc0qI5TIPGILGMs2gwsrDxwNmrIMjQNei+XeK0U6R0t4F0P096ev9fKcIQs49AeYwY8YMHjAcToA71g+E3NrWynzn5StXkOgBcG+99RbXEAcH4Adg9VqnCFebLx+Z5qtrKxFsylBwj5g23oVxCcjBzDBGMDZJqdiPN954g/PAemPMQ8PDa8dAOEDHddAQcY9AAmsCoaBvzZoARNNoWKQ9xFgk/zxNoRAMnjEdoGudcI/X+gRyjQ0NrH+A68YKwZ83MjySVTnT+mLMzS3NtKgQyNHjuS7UaEjT9jygY82wrgBlrDGEJDwLTHnWzJlZ5DrG1tHRweuwVj09PQQU/I7/8Qxc09vbS/rAM4IQgOZJ41leqrdsaL+9tpia3HWuBVRimPhc2r6nKZ1b/1klRqXPJFx5GtZ2+jz0lJH7LV8XoCNQkXUrkiqKon8P6HpO9q6yMdAR90s48XSENQfteoCYHHsU4nwOsMtZ1zqlUfbaEwIEhCa43FDIa2yMvnOAOIG9oYHv7e3uiRp7aNNMi+NE2drb2kgDfu2nOycYi/bBC8zc+9h+NeMNseKdKkiC5gcGB214ZISV+aBAgd92dHbYmt4+q0Xhm3VoyBIeQcvqvAae8vLLL/NvCVEYu8bghUNZRDIMiBgjQK/kQ/fP8mfRC4N6l4Sb6UAd/Mdr6MIX8ZMUjKcD9Er0LyFBzxCGeBrx+1ZJKAagqzATheetPjJpcufk/eaYkYHMnjkrSFcRaEF8+BxaTL62hpusibOMJ4K9xsezw5AusA4bP5+YIJPD87DpkN7wEwRE4KgJZnb6mV3ZyAyoXeCDFsYThl8cTyjaQNVi92N6N+biGQMKo2A98L/XRjQWEC2ADxIp1kUmemhtLa2tNjA8ZLPnzqGEjjWbM2cODx8kWjB1SLH+0OK5Iiq8T+U1vVYqyZQaqEqbxkn59cDviuKXoIB7cIhw6DBGae+YH7RKvVvzRenbtYIaHaBD499iiy3slVdesXnz5nGd8A5ZdwiYTnhM98hHWadCC2+rmmww4TUzfOUjfHWvFzgxFwgw0Ioa6hvITNEOE5pQb08Pq3dRyBkesvaODo4TAiYEztFC0NQ72tszXpCuLb4ALWNtQctvv/02QRvPhLZPmgATr67mfoNOcD3+1lwUhQ7LDs4Gxoxn4F3oaobGLOiHLg0hszzFgCpPC1hbPVtMXiZuMRcBOn5in3w/eM8cRS/rCnrCMzSuVMsKa6Ug1rCEnumJDlINfwrjRbe7aLKV0Kn36Dyvy0Kg3uTga7Nnz6b1RWcKVhrsWSWGn40zmpo9/YrXiTn7+zPQVNYQhIF8Ffmn1nt0eIT0odiNuXPm0CwN9xAAHOehpbmZQih7uVcHS5xcM6qUKEuN5xV4hwBS42ShGLeomc0kAjs09Na2NvIBWGMB6j29vbyjZ3W3zezoNLaFreCWxWc67xBmMTacN6w1FLm58+bZsmXLpmxp+ocHdO2paJaWiGKRZ8hb30TLogn/zAw3opvZ02+lgVDQipYR0bOENZ2VdVmF5Sb2FlatvXi5p9V0DKmGrnMiWkJQHM5RplBuccDOsVBb2EoFX+h3+uPy1bZs6VIuGgAHTGzF8hXW3tlhvf1rQhGaWPzFa8ref+MXUoPGu0CU7a1t3FgwKkhsA0OD1GrX9PfTAgANLl8dIjC1WVpEbYgmVEmDSCUbvZ8Sb0zrmA7QvWSoxdQG4zuAwejISMYMxFBlocD4MC+YUsHEAWAgajBvaKilnFnnzBn2zjvvkEnDHA/ww4EGEC5ZsmQtH7VfS4xFzFkEhnFpfVJA93PH71hv3C/CwaED44AggUOHfcA/7I+ENd0HYsf6iUDTZ+NvWSXwDhxqCCmYO8AJLhXQjlJkUmKWRK119z+z3yOgcy9jxoIXbrzU67VKmcRgCcGcCyOjNjI8bLX5amtparae7m7uGwANWnPnjBk2NDLMugkwkdY1QAioZx5zOi7PuPFs7DsEm4ULFxK4Adowt2+66abcW6wLzPv4XT46ADlLMo+Ncb1wTsAIwVjxOwVDxpGwgeQU7Sald81VgqiEGjE8MU2dV2+SV7tSnW+dNz1Tf+ucpGvx72roKSDob723kobDsgFochJNxtKaRI+VhAFPUzDXwoeM1CmsJ+gee4f9wE8oGtoPb4HLzPexU6HOox+jBHrdl54N3hOLa2FPcR54buF2aw5uRoA4ziDiPPQ33g26HOwfsJq6Wmr42j/xAc1bIO/Hrms9D/F7l40zasyNTY2ZaR/XQVvHGLBGhdHR0A8+6faW8XdYu2BSz+XIT0DPUBKw1kGhacn4h6ebVDDWuvp5SIjxgF7JJF3pbHqe4F0iKf/B31JU/bppncVztNepsOCFTC8UCMME6KJXP2/tibcQpfSF+wTouje36b47oCNsrOY6Katxk8xI5OvNm0+NBYwJZhY8mCaUhnpWelOUNg4fi9LEwi9YBDGJlLDJXKBFlCZscGAgaKK5HBkb/KK4F757EC2ejzrQAnQJEMwNhobnKnV5YvIaRaohaBF9+zu/oCKEdQE6xg8fLBhsCO4J/bHxLgE6ABNMHP5wrIFMpiBI+KSa2lqp9QF4wcRxuPEM3AezLA6Oxu6lfS/AiMFUOtDTmZQ0LxW2AfBCK8d+Yz4yNwKAwUDwHfYWc8E9+IwEFUE01T60DxgTABHCyfPPP29bbrklhRuMC/0CsNfeg5oyl3VqOADxaHL3Y/Hgk9KGBzOZ46GRg2kCHBrqAoMCwwT9Y0+giTc2N4V2lyMjDILD3uHUNMO36bQTz7jxbtyPNVTsgDQ/WLcg0IFBIrBOqWZaT4wTZ2HRokUUAHGw8Sz8r/gF7Ed9Yx1yR9f6J5qRJq2zUElT0Ds9oOOBWB/QqTczen87Pvf7UwnU3w3Qw8CnRrlXYlz+XOs9DIYDmEdA19zwvc6C1/D8+LgeyOMeLTCOgS6U2hAgKasQ1gPr7Rm46IyCewT01AwrocEL2uI3U37G8wP66IxWF7wTwZcD/QPUxGlBQ8+MujryDlgERRsQMlGpkb2/Y+aP9l1jEqhjXn59CCax89gUYSrJ4oHv/vXXX7fNNt2U74BLEEod1iXzf8f1r8QDIKiAfiGYYF3hVsxy86O7NhVApxM2dJYluAX3Qyj96vm1dztJuEnPpRfCKgG5519eEBYYS9Dz/M+ftRSc/dr7saR57J7O8bvX0FP65ZxDBaLMLZ177z7bl3kwXJ4jid0VL0DxjddefdW23mor+9eL/6Lk+h/vfa8tXb7MRmj2C80xMDiAgcy2OPwyzWoztPCcIIKQqsM1IGowOTWCAcC/tWSJNTQ1Bh9rbPOpFBGkTcCXBDNpKj3rQIuI00WaAhquB24lQE83W8THgxPz8NnvOBa/kYauzQVQKhhKvlAQOBj1/6HsO6CkqrKud+Vc1blpMigomHMgK1EQBDGAAQUDIphnnO8bZ5wxOzNmUcw5oIggQRAlKCZGFMWMSobO3ZVz1b/2ue8Wj/7Qtf52scDu6qr33r33hH322ee37dvg8nqkbKENo5Q4amoEjmVm1jEz0c/RbET+CHL7o3vimhXUNQAAIABJREFUe+sSB6+fa8cgom/fvuI0+HMe3h9//FGQA/6/rsfqoI4Z7oGMlf4eX88/PMi8x19++UWCAf6+z++HSFd2YMnq9dGGUb+X+aDr7zHg+6Maut4LHbM1c5TOTI3tazmy2XN5NNbX46BevSWIpfFhaeTXrb+hrksXJT5jtQiKxMEZrCFyfIY5O9DXyc/gWeEXn60uj2iUhkesS7eu+HLTV7LWXFN+Hn+Ha0ojyHvjuerTp488O01YFEiWe47AlW0fq7sUqRvdA9rQa4eujZPeV/xMMYxGzZzXqmFC7Yz1/ZQy09/hnZjXraNBPJDRNgvLmA2y/rf5b/N9lc4gzVmOSmH7z3Lg72kEoaND3+/sFwjZK61+nk0dlDOY1vyFP8zQiY4ZKn18HZ+PLmmIwzQCHvMZ7Oj0pNwSDiMYCCqCKNUP02lJck484URBRnVWvvnrb9C5rk7+n860U5fOaItG5Ax1/Hx97vTaaluoHZAEGxQk4rMzhub8Hya9SNNaUFVZiebGJiGL0rHTXv/www/o2bPnAQcL6f3CdWCCwr3L4JTXxMSA+5g2judAC0OZEy5zEK73ov6e3s8liN1QFTXvD20PdTBzoH3Z0Zb8nlM32yB9jXpt9frq9zcnVHrv6us173/zveo91/F6zPu0ow8w21tOm9tPy/0QZuhGtmyenMTMWQydz1dy7kvfWQK3xS2OrC3RhvETJshwCWEIm7JSfaN8oNykHRejZBgsFsQjUdTVdsKalWuRKCTgsXqRQx5HHHcE6jp3RiQWNWIQxSgtjevTggsmhiU/zwzBa1JPx4jPHHFpkQTzJjQHAGZD+H8W3Qh8OrbNmD+PC0YHtnb5WrSl21DuKkcaaZw66FRUd6oVlmsqm5Gass7KWavmfSxZuAQjx44sRZ86OjRnDGZHYl5ovQk6RopmI8l/65qtRjqIwrz4wotwwAEXXMggg/OnnS+HmU5eOxyusbm+ao46zdexevFq5JFHOBtGhaMCA8cMlD1x9NFH45vNmyU7/SNSnM4aOwYm+vPY4fBHDt38zMzOTH+feyYRj0tZKZ1ISk0wFAjixWeehxtqcEsSSUybcalk5U2tLcJsZ+950B9ANpESPeqO2Y8OGN5++2344ce488dJ4Kl5Ir/++iu+/uQbNKSaMOfaa+RzNI+Ca6/r13zmxx57LObMmYN7771X1oHlGe4pBtIF5GG17y9dqo23ORs3OxKzcdGw4IEcekdjZA6s9LPsmAF1NJ7m8/N/96TOLA6stWh+vXn99Z4nokKHrgjZ+8R+zAZX73f9O/shCkUgm0oLOfG2225D0BpU61CM4vbbbxdY2OwQ9Z4rGWRDVbBjnz/XT5/RPyLF8TqJEDAh0B0fLPfwd31eL2684QZUuivl/OSRw9/+8TdBkhj0C7fF5YTV7Sy1k5nXVT8vc9nTvEcFQaRksVJ3UnVoI0lhfV5lvkWE28M49phj8OnHn+CoI4/EzX/6M3xWnzD8GcpeedPM3/OFYvcZxPJZ6mcbzodxyy23SLBDnpRMzDTOj947Zn9hLhnqJIY/Nzv0jhm62Saa1/2PHOMfOXSdnPE1HREQ/T1tT3QAaA6Yzb6Fv6+vnf/m3tE/3y/JMF3Qgc6UXt9MWglLlWzbYaNOUcNZjD8lZ2Q4dH6I0+YQaHn18g+QRUY+ygUnBo8YgqxF6WBrMp3um9T1IcLmEgmaBj/oOdZkWLJt4rO1nyKcjiDgCqIt1Y6zJk0UKJI1S2ZHWjhGHmyHYSOSRWhdeYN9zHvRESodlRkK0Qsgkbsh7CIPp8PwAanrcuoWN7aWEuUzMsQfdMAjqmEUhmAt2Xi9GEJCXEUg4PVh7fI1yCANJ1xIIInho0aKwl04FpX7YZbLemy0PSwHdt276xAvxuG1+HDy8FMkghanZwzh0JtHrpv3arQtyIxfTZAxtMqlR9Qon8jGMPpfdVbMGpS0CRbyaGxoFIe2fvmHzHFEEc0CK44aeAwcXjc8BtuavxNpUaTIVD6r5F87zPGWTVIsIh6LY8P7n8saMZBxw4Wh44YiHo1Jux7LDcKT4KZkpiDTs1Q5RtaRbTEdSDd6bZg/8DmK2p4MelCjJpll84tyxtJiZtp7wiLmZxgIlJSI2IZZUY5ELA6Pw4l0LIFPlq8TJJuGi0HXwDFDESgvkxITS03trW2CLvFZ0LHw2vUoXTFIxvn54O1ViBdiCFr9GHfOOMUZKSvDgpcWgFfJCvzg8UNl/UnC02UoZm3VFZV4+6WFaE22oNJTiaFjh8HpccMXDAhytXX7VmHekxgnpSOumjEbWhtoiuHoe5Xpbsa4V+l3MdApncmoHmhDHMcI0LkG+qxwX/NZixMvEYVM3JsOtVT5idH+pNdTzovx7KWKTNjazMTt0KJKo9cxeykFKga0zg8p2RSWgIz5D4KcGRoWhMf5jPQZEIItzzInRWayeH3eywJfqqKjBZfMng63zyuBm3zHrKNuTBojUkOnKEqBFKgxpk8yONQOnftC93DrgEi3eQmU7nDIe7OkQ1ROWoPjCQky5t77qPAjZGY3gCnTp4jj5zoSmWKPUSKbljNAtIhfsoYGlE8Z2URc8QLEaWtFPKO9TkpO5nNnoKDyeu7ffAE+l1uQK6fFhv/c+2+44EYcCXjgxWXXX644DGJU1X4yOx/hSCWSePaRZ0rUuwyyuHLOlXKG6Bt0MGoOPrW95t+aRKyDNO30zEio1hHoyA/gazWz3hw07IfSHMiTm+JL7iuNSurnyt8vXaNJnVTOR9Y4H4bP0MmGmQsivDQD1d7vvUx6BuaArGMgsi9AKAp/a7+g5YgRJxbpjORQG1KMKmq3iYEs5ApIJVPKMa1Ya5TrirLFThhwIvJ2q4J+mlvkcEgbBMkdFmBPYz0cPg+8wQAaW5olo6CR58b3Ol3wOd2ItrTh+y+/RbKYpgfFkOHDhGhXU9cJexrqZeF1ZMbPpEGmm9G9l/FUEtU1NaVeXsLbhLRJQOIBobPkQ9W9pcyE+UCY4bRHwpIhchEqy8qxY+s2gV5Z79y1ZzcO6tunBGnxGvgM4u0RlHn9sHCsK7MDqxWpXAbBqgq4Aj78sm2rfGZlIIRocyuCTg8+X/0xUpkEPE4vThh2KsLpBDof1BM//bJFPretsRk9O3eFvWjB2/PfRIWvDKlCGg6rC8cNOUmcpsPjFsfp9fkkOueBb2lrBRx2JDIpiXY7d+sqJLquXbogE08il0rDVgAqgiFxQGRqt4bb4fS6kaZoisMuzkuyA/YzZ7JIh6P4Yf0myU2pE07SzTnTLsCWpj3IWBVik47G0a9LT/zy269wVATRmojKM+Me4jPnv7t37YamxkbJQCpCZVi1YCUySMELN4aOGixtN5FIWLKMxtZmuIN+VNXV4pftW+ELBErlDCvVqIw/snFp4A1DmkURyUIODpcL1aFy7N66Hd3ruqjAyOUS50Xnt3XHdmHqSnuSxYq6mlq0NDaJMWLGzD0UrK1CeWUF9m7fiXKnFx++tQL5TBIepwexfAoTp01Fxgak8zlkkimUubziCOiQWtrbUFZdiRh1E8iJYK96Kg2P3YlIUws2rvkcpA7S9KXyKbhsbtCwFWDFmKkTUXTYEIvGkEml0LNbdyCbR7wtjFVvvwtKxqQzSbicbpx74RS0J2NwBnyyh+wUlGFAy0CPU98oAWv0xPOs8KTYipDr5V6trK6SccW79u5BdedOaGxqkg4Lsqi3b9sma0bGNx2K6Io7HOos7NqFqupqOYstra0SKIkgEooIlgXBmdT8LD53luc4BU66VIKBksPjPuhc2wlbf/4F3es6cwoUstxfTivytv2nm2nHp22tzno0pK1hY06qi+eyqK3rhF9++hldajoBubzs/aqycqTiCbFTRL541gOhENrC7SivqpQko6W1DTabHT6bC689/DR8IPyehNPlwXlXTEPaUkCB6IfFAr/DjWQ0Jhknz3lDpA3eihDinAfO9q8CkGiPIOj2yv7a+utvpfv3l4UQjkfFDnWqqRVEqLmhEV3r6pAQDQg1k4LXxrPIs8opgE/dNw8FZOGCA8lcAv+47Z9obm9DJBmX/ZZkx0UuLe/bt+8h2Ll9B/xsD5WR0wW4HC5Zv23bdwhM3rN3L7S1hwWi5+e0ttJm5xAIBVBw2JBCXu5Hat2BEJDOwpUD0u1RVAXL8NC9D4K6ngykZ/31WiTTafh5DvIFROIxsVEMNGifaEfz6QwsuQKeffhpZJEWxI8yKNOvu1yR+ZzsYGIQta8GrNdeO60DISTmoMGM3Jgdn36N3iv6ZzpD3gefK+EYs7iQfLYxQVQHSCpBUV1ZupzD1zGZM+NL5usxxwrmgITf14mX5qhox8/r1K/V39Pvab52/ZxUh4RJWOmI4ccXBYYy5P1kcpTUpKzgf8V8ER6nG36vH0sXvIN0Ngmvwy0HZcyEsWiORxBLxNG5ulYMB40cDQE3XkVtNdqTcTSF2+DyKWi1tqoau3fsRC6RQm15Jb78aAMy+bRkQaeNGI6CzYL2aEQMQYhZUyqpmNAMMmR+rhIAYfTI75NURVheR0dsjeKGEjKT0SbBmiT/n/dJyFILpgh8b7dKLzWNL40BWc40ADTyoKFNp8SQ8cHTQHhtDuTjKXhsDiHTJAh5uBxojLbLYeh31BHCB8hE4wja3fhi1XpkUnFQYvHMCeORshaxt70F4XxaZVsuNyzZPKyZPDxWOz75YB2oFh5PJeBwuzH8zDFojrYjzzopI3GbTaBv3i8zXH6Pf5g5Er5iwCKtPNkc3FY7ku1RuS86iu07d6C6rhPimZQ4UJLSaPBpfKPppJBweIA3rlwPeyYNt0O1pFX37oYuR/dD0eOUZ9q+txE9Q9Xysx2xVnGGun+d3IfPPvtMDBcdQ1kgCJfNLmv+w4ZvYYcFeWQxYsRw6VxgcFHRqRpbdm7D9r270e3g3nJfFNbpWtcZmVhCHDqvU3TfqZ3N5bcUkaGOukWJC5W5fWKAqvwhpGJxRdqkils+J8+ZGUQ0EhHHk0um0bmmVpjtHq8X7pAfvzbsRnNbK/of1BeuTAHz5z6NumCFBBa7W5sw8vxJcJT5Zdwp6+aZljCqyiqQtwLRVAI5KxCqrMCepgbZK52qapAKR1HtD8GWLeCxBx5CXWWtnPF0PgOHzYmzp52PmCWPrbt3CqzeuLderq+YzsKRK+L1519CpTegsiCrBaPHnYGc0wZ3eRAtiai0PJYx+LFZUKTqoEVNb+M1C/oFK4IenzzzRDQmz2F3Qz1C1ZXwBP1SPuC6kUdBtIGlht27dsle7d6tGzZ/s1nOiuy1UBB76+vlTFJopKm5SQKv5vZm+H1ecQB0QgxkmDWQF0Ij7yRHxGGXgMJtdyDZFoHf4YI9D9jdDrQXM8gR3DoA7KqNls7KNFqgs/ZssYiyuhr898svccxhR2DP9p2w5Yuoq6xGrC2MoNcnNWh2avC6f926Ff2OOAybNn+Duq5d4OXoXIsVqZYwFs19EdlIGCFfQJDB86+agcoeXdAUaRfCWqYtirrqGumftrgcqOvbGz9s+1XOJVGQTmWVsGZysGTyYBBK9jcdZzgZR6euXbBl228S6LMWTTt5cK/eSFK8yUOSYxjugE/mWjA4Y1CUjifgstplD/EM8UyLXkVNlQSx4VQcLq9boAOWBmprasU+hgIB7Nm1R2yT2+lGS0srTj75FPz4008iBmO12eV8kZDJUlF1KIRtO7ah88G9sGXXdtT26KpIdqkMHNkC/EU7XHlg7n0Pwg47GiLN+NfDDyCSTUlwYC8oHI/2hPuPe4oIFPcxExQGOtlkSvYj7WyoshyRZELuN5FiH72aFvh7WajuuDDD1oKY6JZBE2J7oMzb7ND1HtPZvdpHdOiWAzr0kuyuUdZVyJviS4lTN4bz/J5D16UB8z42E3b1dZgDBP1a8/f0vZsduvoeg32FIOnXWI4aeaIoxSmVIEU+U1AcR9sRSrcI5O6wOfD+8vfE2TDTiCdjGDxsKKw+tyJ15QqItLXD51ZqS4weucCM/PzlIckMY2zXCgQRcHuRiSdQFSqXjJcHgpnF9t27BOZy+30IlpeJQeCh0Adasg6jziPM1iIhh5Q4Ihol1lvo0KSPPZFQwifxuDDoydTk+1CFi879q6++QlllhYqyyeyOxcUI79q+Q17X6+CDJFvkxuP98XvN23ZgwMDBqN+mDAcZp8zKvGVBtCdi8JaHJJuWnk2PD+6iFdZkFiG3VzZ0Y3MTPOUhpO1A3mVHjBs6V0BFIIhYcxtcsGLzZ1/K800YmcJBRx4KX0UI5bXV2NvUKBG3rrWz3s2onlkrnzcP6eGHHYZoOCKHyGWxCVLQsGcvenTtJgaZAQwjaTr1hqZGIecx0i46bWI03AULPlu+llJuCPgC4rRPGDYIgd5d8POubbK2XatqUWiOCLSZcllh87mxc9cu2Tt0AIT6BMp3e2RPeF1uOeC9u/fAz9//KNkTI2Bm5+FUDI3hVtT17CaGikGRw+0SxIVOhsGOduiEFWX+OEsbliJo0L0syTAri8aBVBaFZBqHHtxHgiqr3Y7mcJsEANxHbpdbnArXIuDyyDqF4zEUXXbU9u6OrTt3yOf1rq7DB68sQiGZFLEZb1kZBp99BhKWPBpbWyS4GDv4dHy0Zi1qO9ehJdKOHn0PxvY9uxCsKFddD4kkHEULrOkcstEEjjykH7b89LMiA7mc+O6H79H1oF6I5jOyxyjY06tnTzlfbY1NOKRHb7zw2NMoZjNy/+z3HzLidHTq3R3bG/fCFvAiUBZCLBxWfahWqMlvRocJ79FltSEbS4pD57mjTC6RGQYgLJURBWM23dLUrEpmRtDMfcDAvIZqeY1NcmZICiTKwfegYWEwWF5TBVeA2W879uzYiV5du0vmSWN0SL9D8cWmr+Qc8WwTgYi0tuGoQ/sj3tKObCyh1tDrEIdeqgEeYByrzlD0a2jAeB5zJJBJtlkp5zefyuDQ3gfjm41foTwQlHumzaAICtEwj98n9oVBeCQRh4393l4fbJk8Fj70rGJMFIBYPIp7n3wUn27+ChWdarB75y70qO6EaGu7aClEeG79bkFJbOzCoQiWxY5wY7MElslYXLQ7wtGIOPxoMiF7tlfvXvC43IJmsjuCzzaVjOPgvgdjy9bfBOnr07evtEyGW9rQo3MXgbq5fhT3IhJEdIA2dU9rEyqqKxEK+iXAJ7GP51FGTBcgYl2xSEzuJxKJoluP7hL4+kMh/LZ1K/oe0ldsXZnLjYaGerHjDBSbI+0S0PTs0g2Rhma4skV0qagWB88zScedLuaxrWEPDjm0H7Zv2aracX0eJIgYFFT2z5r7oFNORVtDk9xv34MORiQaRaaQQyKbETsUiUUQDPoMtF6VBLSz1mve0aF3zMj1/3fMjPX//55D30eWVJxcnaHrDFn7Fwk0TA5dlOmMLF2PWS717h9gEp0uGUg5xNSNoJ253su646aj89eOmn+Xyl8lIvcBHPrxYwcUpd5MQ0Dowa7qcQXWoXIU4JcJHPL3J2vWK0YvgEgsjNnXXoOfdm7D/DffQOdQLVjFYcVx5MgR2LZzB7r37oUff/sFgYoyyZZEE5sRRS4Pv8uDLz/+r7xXfVM9aqs7qY8CcNKwU8Sh76mvl4hVEANNfDEJIUiN2u0VCItOmkaRLMrvvv5OXqUlE/od1U+Y24vfXIxwMoyQJyS10SGjTxPjSINDh/fW/DdQ5amQTRXORXHG+DMF3iKsKu1jBWDlO0vF8QasHnndaWNHYOuuHbLR/eVl4kC4OYg+rFi4BH44kYxHUOYjFwBgPHX8aaeKQeYBZh8znQxrtoRXC7m0wMFdOndFfVsTysqrpc7amG7FxHMmi3QsAxQeYn6O1I05dMPllDLCi8+/gHJ7SJ4r1+OkU48XWP+1V15FeTkzThtyKAhsdsbkcZK1sz5eUVcrhp2Z4TdrPoeL0qZWO+KJGEZMGo8diTasX79ByHI25BGSnQAcN3wAik6FalBwhe1527ZuFafWq0dPvP3SW3IdzMpTyQQqPOraovEIJk4+G/FCBllbEf7KcvyyYxtsXpc4STK8mxoaJSARvWgpt+7v0HOFomQgXDs6cq/VgepgGZ58bJ4IxQgUBTvOumASdu7ZjQ1rPhfoLxmPodrHZ2HBmVMmYldLI7w1FVLq4X7y5i1Y/9a7sJOlTGJnIYehZ4/DjuYGfPHRV3I/BA/5dxZ5TL7gPOxpbgScDNKSQuZkFhZwe+AqWrH4pQVIpqIIugNoj7Uj6C8TmI7rOnzSaHgCfnl+hLtZ9vlizecoICO/67bQxUMCN28oiEg+DZvNgzEXnSWBilt0FEiNKwpKw6yB60JUhM5g8fML5DoVHwAYd/4EvPX6YjlnTZkWhJxBTL1kiuwlZtflwRBenveiKg8UkvBaPYjn4hIYV4dqMOWSKVIzpvElqtOejcMX9KO2sgqP3PcQ/CCplbvcijn/cy2a2lqVxDEAr8OFZx6dhwDccNJJIY+zrryw5NDNXB4NVx4IUpUEROqNyoERQSS5lhl5S30jlr3+jlw/15rQs+haBKsxbdalgrwR0WLd2eX3IZ0vgOHmvH/cgxpfyHCA7bhg9hXwVJXjH3ffgRpPNazIwgOlbX77fXfjqy0/SCDIa+lUXYOdv25FpS+Io/sdhm1bfpWk4ql5T8saJ5GBHaqXfOzEMTju6GOwedPXwhhPphN4+P6HkQK5IjYkkcafbrpJAv2nH3wCmXwSPpsHTW2N+M8D92N3cyOsHicS+SzcPg/q9+4WBIG2mkgOg7B//PVWeOERzooHHlz3P9cLCieZJe2C3Y55Dz6h0LJcDB67C5fOuQJ1Pbujoa1FHDfRSKJdZU4PHrrrP7KH+NWeYtnBj+tv/TOamltQU1Yl3I+dDXsx77GnpJBkh0PWe/pV01BdVoF/332vrDj3XyQfx1/+fovBvSkinYqLQz8QaZGf17Et+UCQttmpd3TwZoKcGeHRDtWgFalE0cQBkMEzug/dBGnr1xkIvCDIpfHiB3DomqVvdtz8d4nPYPyOmRCn97d25maEysx14/7PGBwRHQhZzA6doQrrqqo3m86lIBm63UJahhVr3v1AasEkWnkdHmzdswNVnTvDKnkFH0ABuUwaPqdXFq/LQd3RpWd3idwElu/cGclwFA2792DPrzuRyyuFNb/HL06GRmBPK3WKa9Dt4O7oc8ghAhNpApdqr1NfylRbEGttF4dIZvjKZSvlZ8lsEh4H4dY0nDaaDgsiiQiC3iBiqRj8btVK1OfIfgKjMnou8wew/J2lQtITXWe/D4NPHyYbj9kvH242mcbWTT+L42VNNFfMCcQu9dNMSuBYwlkMMDau2SCvyaRiCLn9yGbScDhd2NvehEBZBWoO6opTBg3E3vq9Uj7476pPYEVejIs2vjx8u9sbUVFWI4Zh4Ngh4iiJRvB6GPnSABPipP4zkY7P134qq0HLxNrrmJGjsHb1GjitDoTjEQSMwII1XEbTl111JTZ9/y0CVRWSGfhsTnHooriulgRDx47CgmUr0YqYMLZpmtzFLFwWB1IAjhxwrARSzNpo+Ht0747Fry9GNBuBy+aAz+qRK8oVMlLXD3kDyNMpkLSDHEZMPAPf/PwDBp0+DLsa67Ft104h3JEwxKzrQBk690ueGzqZRtfaOuErsGzhLFqw7v01wsAVkhiKOPjwvvjp2y2KK5xPI2Dj/swJYkQOyLSrLsfmrVvQm5yJpmYUo0l8s+pjFFIpuFxutMYjOPPi87Fw4XJ5JGnEUQkfckY9fFvjTlw+e5bsdWY4DY2NqOvUCU/OfRyWTA7VLkKQygREklF4PF7Zva0pIlp+CZHPvfg8ERTq2aMHlr6+WPYO/8RjEbn/QDAke4AVs5ZCFGeeN1nKTR5RAlRQu+gzFBSZkegMSy4vP/2coGdl7qA8Dxa3GOqFEYcXPkyYOh49unVHY30DXnzuefjZZVJMw2t0s4gKmHHmeHboDNx2N844a6wEse7aMiSyKWQSSbz65MsS7ikqoQVnXjBBoG4GGhRJKWZyeOeFt+T8CDcAOUy88iJkjYGFZoeu4VMh4JkMrRl6tRI9LFjQ1tAs90BU6qUnXpC9JihXJg6vk4xsIy9hIFmI47qbbhTIfe3H69Hj4D7IRuNY/NiLSDS3oKy8Un55yszpePyJZ43QBJK98zLbom1wB/yYesWlUrqgzjr3OMs9/Q7qg7XvvY81K95H1iCLWq0OeeJtqbAIF3WpqJNru+TSi6XeTRv12OOPy35QeyuLK2ZdgYDPhwf/fT88cJZkBq689irEcmmkinnY/R4kU0nYbRYpdaSTabE7JLC98ewbRkCTlfGnt99+B+qNWQRRIpfl5bjxTzeh2lWOXIp1fx8uu/YqbP7pBynJEUnYs3MXXnryOUleou3tCPn88hxtDieS4rZtaI+H8adrbxTUiSWff95+p7G77EIEvf0f/xRb/9ozryCajsLn8ksice5lUyX4dXlcKBay/18OXQd62oEJAdlEpDTvDzPkrZ2o2akrxIf1Z1a09jHF5b2lxKf0VqSooLsozKUhi0UcuuJ47pvnsN8eNQUKZnK2duj6+rXDNzt2fV/69/Q973utOmf7EREJuQuEIMMGGL0p9jdr6HTmUkfPFZDP5vHZ2k+QzadRpC650yuLRwOTQgZeOBFLhFHhDSGbZ3WTrQUOHHrUYShYLcLiJDRK4si2H36RYx+LRYWta7HYxNn4DWejD2Bdr85C2tGyr3TMAj0YEQ5hxaDDLfWy9evXywADsnCddie2/LoFfQ7qY17/0r9zBcUE7Xt4f9T06ia1UxI4Nm/8Gk45tsoA9Dv+cDh9HjURyW5HPBzFT//9FqQP6mPW56j+sjlZPyVjm+z8bzdsFofBAIcHgu/Z2taCivJKMcr6T88jDkLPg3rLQf/wvQ/E+Jc7/XIYM/la+YpqAAAgAElEQVSsqnV7AvL6vYkmXDDtYsnMhRRXXS3BByNpoQmyYlIo4tMP1pcMmlL9U+Y1nlQoBncvDQEdCe/xu+0/44o5sxBOKTZsucePj95ZBUcmA4fVLmMSm9Mx2PxliBrElmSmHV2cQdkHcUsedqsbA4cPFCIaSx4MOFYvX22oDgKZQgrFbA5Bl7q3RDyGoM+PZI7QmwMtuQgmnDsZ3275Ef2OPlKgeBKxiCwwa9TEOIHkDFIcTYpkaLDJWuRiSVQFQrCkc3hv+Qq5Z6uslFpL/mkMN6IuVCNO3WtTgjZ8ttvb6zFp2lTsaWzACccci3hjK955/lVUMWNjP7HVgt8ijQgFaxBGFOUIgPm/GPhYOwL+MnmfY4acIE6OaEnD3nps/vhrcVyJTFSyU65zyFeGeD5JRR7JZLh2DDR4rVNnXCBZ+msvvSJIlt/JnFAxnHmtCWQRK2Rht3px7tUXYm9jA8qpA8CMlbwC8l/YV05HB2b3Nix+cUGJkKcCHHXPTalWKW1cd911+HbzZnTr0hULX1yATCEJvxGA5YtZOC0OtIfbpKxF/oTX7RV8h3Zh7LkTEbVlAadNiHzvvLpIwcPIyr2NmzpBAirhoNjsAosvf3UxCkV2fNDGODDhyqlIkbnZoZPB3B60f1aiXssMywkbuoQqsWfrTlGvfOj+B+B3+MRGMXPX+7wl2oqyQAX2tDegqqxW9sLwiSPRt39/tMXjArm//dgLsKWpfOgUh56yAHG5ehvaU62odPvhE1xBPUP+7KobZ4PSrBs3/BdHHtpfAsp7brtDSkV2O8uIQKqYhc2i/s0OIZZiyr3Et4AZl02XtsOnn35WsniWAphc3Hb77VKy+vdd98JaZLkiirJgGS645CJUdK5FczQsZa50LgOv0yFoEEuiLG1REOmeO+9GXbBWEhmu+fSZMwQGJ4JGAinJkC8++aJcQ4EIi8ONGVdfAZL32ELLcuUD992PMldAXsM/8XgMPp8f7UKAVTaJ78/9OXPWlUjms3jyiWcRzsXgtfuRQhLTL7kUnaqq8fB/HpTkx2lhl08GN/71ZkG9CuTBGBm6uZxSgr0PIFyljbjeE7omrb/fMYPXMH7H39uXuat80dx6LM7WwHfF35hao82v4y/KmevgzLVT1p+5j4CntAk0fM7vm4WXNJRvLjHpbN38e/yegu9ZinPv12FkISlO5Q5qWAB3rGpJoeSrQ7L0XDqLRCyBbzZsKjkLQkWskQ8ZO0qgSjK/K4NleO6Jp9CtU1ck0gl4XF4cffJxUpOhgAYHDXz56Qa4YMOO335Dr969ccyJxwu5p2evXlJX3PjVl3L4mEHSKBx10tGqz90ks6ijLTo01nkOP6QfXn/9dXEoNosN+WIeAwcOFAemBVref/99MUas99HhcMkYbERzaamrVYbKsH7Vh5JFiqiEJ4DjByuGucVg/JJY9P2Gr5FJJySTZbYybOwo7G1pEtISGegfrfpIZaPISHQ9aPAAqSv27t1bWOEbNn4hDoAOiS7nuNNOEviQpBp7voiVi5fCZXUIKc7l9uKEoaciZ4PUqKR+a/T2swRA4g3lF0nkI7xKstbqlavgoD64hTmqFclsCqePGC5wPLPnd999VzgRvP9GA9IfefYZaIlHhb1MmHfdkpXw5SBBjp2lEgvQf9hJcAR9iLSH8e26jWDHLu8zCaA5HcbUqVOFYc+hK0sXLEUkE0HQyecMnHDKccL83fbrb9KK9emHH6OpsQFVNbXIENUhFHnBWYhl04ikk+w/Uwp0hSKsLPfkiRQZTFibVTooyJLlhiZcyLo3rzvgdKOQSGPl8ndlwzscTsSEqe7DESccqdT6sjmsXLoc2UQSIX8IbYkI3N4gJl4+VQhtzHAqXD6sX7QCmaiaeOZlrZrllcljhAnPGu3WL76nNVRQIWwg437ouOGweRWnZPHLi+Te6fTT+QRmXTlTjMQPP/2ILt27Yf4rC+S8p7NxcUKEWiedfbYEImz1YQ3zhaefRZ4zEdJpBPwhnHn+JGTtFuSdNrSm47Cx5YllAdFAVe1d8swKRQkk+UyWvLIQmUxCnAxRMmZSN/zlz0JA7NKjm6AJ3H9sj9MlMzrKIcMGylrRSTAQf+sNdb2c7MTSx849uzDnphsQdxRgcZGEmceC5+aXsknak4tnXSIlCJLopLc+lcbrT75sBMQMZIDxdOisZRlfZjYyn605gzEbNVFWtDrQtmMPjujTD/fdfR+S2QQKuRyCniCmTb9YziNLdgx83nh1gTjV7a27UFfRVf498+arhZLlzAGv3Pc4HHx88aQ4J0vIL0x3dq+w5POff9yBCldAlT8SEbi8QUybPUPsy+H9+gsKcu/tdwoCWV1RJTaIMsHX3HSDOEn++8UnX0AiFZWyDs+W1+XBLX//X9z8v3+Rs87sldd18RXTxIkvem2hyrSLGdgtDsyYdTlcIT+i2bQw0p1uJ1KxqJQbSGAlEY77u0/vg3HN1bPhI48Hblx9/WxBQkkeDobKxC4++K+HkJdEzI6Ro09XHT3hMNweN56d96yCmwsZpBIJlPvLcM3110hAwJLiqy/Pl+vcsWc7etV0lRLh3KeeECjdanFia8N29KjtgWtunC1cjHvuvAuVwUr5nbZsFDf/7a9oi0clafF7XX9IitM1cO0EzZk294q5z74jKU4HCeaMueM+U5QNTi0z9XKzVZOkcCMr1y3NfJ/9Mnk9ArcDbP5HDl1n23qfm4e/CC/EGDSlr12/Xu99fS/aobs9SqZYZ/OWI0ecUGK5S5HfGGjv5GAKuxOpRAo+txfJeBLr31cOz211SmTJ2K3/wONQVVuD+h270K22Du8uXgKPZD9FxFJxeN1+HD/gRBlwsfmrbyRjocHIp9I47fTTha0pJK1EQpi0zMDWfLAW8UxC4LKjTjxaWgN0j28JSWCEbrUJ4ezN1+ajskxpjkcTURmHOHDQQIk06cjIbP/mq28MIFABiHzdmHFjEckkpWbETOm7jd/IAZK2OABHnHg0LE7FIJfNkivguw0q65J6N4Duh/UV5inh7nXvrZPvtra3oLasGocfdRi6du6CcHu7fEZlVZXA9+s//NgoMdhwzLCTJIhKtUfRs64LFr46X1jGXo8PyUIGQ0YOF5iUUG6Pg3rLvTBwMQ9hkJnQuQKCLg9Wr3hP2lx0Zj56/BnYtmOHtPbwGuj8P/rgQzS3NKKmskbgs+MGnCzOWjoF4kl8s34D/DTv6ayQeo4fOhCO2nK0JUmyKaLM7sa6t5aKyhZZyk6HD4NGDRbDzXIFywJffvwlksUEhg0ZKoSY7zd/i5rKKiEq7d21W0gzDBq5i1g/PHbQSUIs29XcIMaP5DqWEtzMmOjQWdNiWxYJcawXGw6da0ImN9sD2SLGDP2L9Z/LGrP1z251of9xh+PgQ/oKJBkLR4SdvnLRMuSL7CG3S+Z7zNBT0YtGraUFqdYINq/5FEVmNA4S9+IYcd5EwOuUoJefl25qw9plq1TfO9GmfAoXXzFDapAk7tEQLXjtDWkLumbW1djy409SlqiqqUZDcxNcPi/eenUBPGyVMloUJ009G80tLWp4RXsYK5YsNyBs9RlTZlyELbu3o6ZHVzTGVMtlMhZTwjZE1gwpZfINXAUFRy9/nVnzvhr65IvOl3p/l949sathr5SWWKck0rPg1TfghQuDThuAY488Cg279shz50Q66iM8NneuECVTRI6cboydfBaKAZdi1yfTWPjaAkGjpP8YGUy5+AIJvkQHgAGW1YZ3Xn5LrofYSaqQxdkzpyFt21+LXsORZoe+LyspyLPlGfDaXQhZnGhvbMGrz79SYs3EM3HMvOoqgZuZkbJ9ji2wr7/4huy3GddfrnJvyjTbHEg0tWHp06+iSCKjyyMP6+I5VyJlh5A02RERq2/GS48/g3RaMfjzFjsunXO5lBRYTmD77ctPPF8qrbSG2/CP228TFIothXSmzPSeenwefFY365nybKORdtx5z11CVLznP/+W977+xhuEcHv3nXfBYQTmxEqvuv5qaRF1lwXRLOvvhluQHiJ0FllDttbu3LYDS94gj0AziSy47OrLZZ3JJX74oUck4HBbXMjkE7j11r8LgU9mrReKePLRJ5AupOG2uuQcXXXtLGHSUwiLZ5P6GY88NhdlNiJViiRNPsXVN1wrwdAz855DspjEjdddL8HQkw/PQ0aCEifiSOPKa2dLO6DNYUMhn/nDtjVzht0x2OP//97wJo346I4InemWIscSIqQculmcSNjkhkNXUayhtcCStDENT2szkE+i+KRqD3eshWs0SQcbmhin70UgfQPG1w6df2tGu87aD+TQ2S7oEq6QaTjOMaNPLmoKvgiTGDV0UYnNk3TikAydG+aD91aJs1A13gKOPP4Y2MsD4qTI6m6tb0Tvrt2xfMlSgYXLguViiE4ceJI8+E2ffym9zaztpSIxnDFOtb2R5dvW3l7SLV/53nsIeIPIIieZ6qgxowXKZs2Q+sWUhA2VhYT5SfbldxsJcRcRTUYlOj9xwIkSkVK2lNAtNzIhp4ULF6LMp6ZjRVNRDBoyWKBKbnsSat5f+R58Do8ib6RiGDr8NDFIwqpmuwJh+f9+Cbc0cChU48SRQ4XhzjrWuhVrkMom4HewRluQoIL3zbo6s1eiEPx67vnn0Lm6M6L5pGRak889B+GGZiF0ffbBR+IieIAzyOPok09Aeadq7Kjfg9ouncVhMjvh9bAPPVBRLgeRZDZCfl+s/VT4DFIqATBg5BDJZnkPbP1jvY9ZPMFcQr00rScPHyhZHw0v20w2vPfRfjX0k08fgoTbKn25PKDeog3/Xf6BGAxmrmkUMWD4AGFic6PTKYlWOUd9WixS3yTZi6I1hAcZGKZzKanFposcWWrHqSMHw+p1CcGuNRJGdW2N9OOy37+yvAJN9Q2oqKwQqWEaY7Kbi6Kl7xQ4nyxjR4G1ThveXbIMTiEwKXh0+ISRyORykukyWKJjWbFkGTyWfRDq4EmjhfktYh8FCz5atEKCNgkMSPQ8byKyDqsQwrh/nckc3nt7mVGrTcp1z5g1Ezsb90pGRhSIBpbPO+Dxyr+5dkSDWFJY8Nrb8rusgAv0SZTi7DOVehen6DmceOfNRcgXsnBKAA2cc8kUaaEL1FQKssTnYJXDb5KeZe0vX5BWOXu2gJVvLpG9qgKPIiZfNEXBnU6btNrxWnbs3ImDevaSTIt1aDqwRCQmLZVcL7ZRPf7YY5KpEToVlUC7CxdefomQ9BhkcQ2IKAQcXtl7kWwMV82+Wsiw5MGIVGlVDR697wHJdPlsaQonzroQCYsKmFlO0tK2mh3cETI1G2Q7g5ZMAS8+8ZxxIiH7adbVs1QCQEKtnERI4EJdDN4vuwN21+9FdXUN0qmsvMeCR5+FXcSACKtYMXXWZcg4reJ42NJaCMfFoeu1orzWtNmXyc8ZXDx+7yOS8TIx4N6bPPUcdO3RHbF0ElYnyxbtsrc6VVbjwTv/g3wuLY7YYbfK9do9Ltx+911wO7yYOv0C1NbU4N/3/Evsrer8tuKKa2YKES9jheqR551ls7JOTLxYniJBLxlL4L5//RtBR0A4Q0F3ELNvmKM02fsfhrvvuhutba2oKq+R97jhlhvEllJH4OWnXpS9QgfstDhxzZ+vE/SRTlz0H6jt4PfLOXj6P/PgMxw6me+zrp0jHQDznnwSTjhx0YwLhePz6AMPC6eFJEiWMC67YabsPULuuoa+j+ioOBNaTU1n5hqG15wK7fBoX/cjsxkbRGeyeh55Ryh+3z4i8rePJ6Idr4bcBYHjmTKElLRDl31psShhrA4TMM1ogh5upJ202XmbnXTHgEBfn5kYZ67Bq++L+lmpp10cu9mh66lmotZlOHT2n8cjMYnIVy9/X6IpMtkJ5w4deTqayHr0eYWEwywx3NSC777aLNfDflu7zYmD+/eRTf/9V6w/E8pNi+gBd048l4aN/6bhzKVEkY71xIaWBtRUqnrXSYNPlg3E/nT2DdOxE8JjTZLlt68/34S41IJ88j5ktUvbk8slmR6zdLaptextkZ+rO8hj0NBBylFnssIK/u8nnxuUNGVgh40Zjsa2FkEPCFOxDeuLDz9DOhETOJNZVv9BJ4ogStOeenyw4j1U+8vFUDMCpjFhsON1+ZDIJQWi52HngUkSBnV6hVQ2+pwzpD83n0jhs7UfwedUQYXO0PN2i2R+5dVVcv2l4Sg2qwREXFx33gJ7Jo+Nq5VD58PlPZw6eoi0KnGIA1vF2D+/5t1V8ELJhpYcOsdwFgvyPLVDl9qRBTjp9MHi0DN0eIUifIZDZxTbUuS8ehfOm34+vv7mG/Q6qLeaEMUhJ4ygMxmsWbJagHWS9XTbI+8jno4h6PLJczp5xCAxUvxDEiWzfQYgdMDM0Fkb5OQnZjvcb5IVirqfUvtivZgZKaHmFYuXCRtfczGGTxwlhohdFnw/IjvLFy2BGw5xdnwKgyeORlYkzJRD//DtfQ49iTxGnHsW8i6bEP+0Q1/19jJks2kRTGIVfMRZY4SLQF4EndOObdvQp2dvMfLzX3oNdqPDgOFWAjToVviNHJzXoB06AysOiVk8f5GcFxKnCB2PnzwJNr8HaV6n2yF7i5C8sIQNBTz+iGUKe64gQd7S194uOXSa08kXT5H2QDp09tDT2XASHGvOXTrVCcE0FY3j4QceRI2vUvZyc3sTasqq0RptRWVAdYGwJHbmxImAxyl95jy1C15QkDv3N0mLl1w5Ha3RsCiC9erVC/W7dmP5/MVSsgq5vIhlEzh39nQkrbnSEBitd6/lb3/fEAO2ggV+iwPPP/qsXBPPNPfSNTdcIyx2tmWWVVSoTg63C/2POBw/bvlZgniK7ETCUQlM7Ok83pr7HBwmh37erBnIumwS0FM9sNAex6sSOCiiJTnpF8++DFaPC5QffuTOB+XEcU0T2Tj+c/992PLbrwItk4BHQ07dA4ofvbdouXAIVPdBAVfNuQr3P/IQqBxw1Q1Xi70hc/3Bu+8vJU+/69BJLjUIzEwqyCva+dt2HH/MsZh15VWoDlYjU8hg5syZ0sYbjkTxzLxn5HkxoJp27QzUNzWgprxSiG+P/esR4zN5jzlMn3m5PDt2HdH++gJ+mbxIFPSJBx6FI5FDmTcgpbPzp12IF194Vc7dtCum4bD+/aU1zuzQaW8uu36mlBHp0AsGKc7ssHlt2vFpjXrtaPV+0A7fDLmbgz39by29e6Cfqc9RWGaJbG20TZrHyoq6oZFFm9nwYmWNLiydeZtLRHx/s1KphtH5txl61/82k9/EORtTM8VnmWB9HQiw5EhdAXM2bzl2zClCiiuNsTT1odMjMENPJ1II+kl0er8EufMBnHraIESRk+iNbVoUAWGW/t03mxH0KVYtnUrPvr2kfrluzVphpVP4gT+gsHyUbUuWInxOH8IJ1uJDpWffnggLUeSEE09E30MPkcyH9XaZsEX94/JyNO7ei80bvpYse2/rXvldbl5CRNQ85sJrvdzvvvwO4RRbk1gLs6Lf0f2kXYgOgzDlN//dJAtL9SVmtf2OOBx13btK5sqM66svNqJlZwMS0TAq/CExDP2HnCSHtsIbwJcffo5kIqokX30BuXcqKyn+P6Rlrtxo2+Jh3tG0BzmPA6cMGiB9xyTFLV+4GAG3r9SHfvhJx0ibCqEs9rxy8egwGaiQpZ51K4iTTpaZxherPjZqoerAnjpmqPSNUrBHO/R1y1bBJw5v/wyd2SEd+ucrVYbOa+T1i0N3WcXh0Vloh86WuTiAXbEmTDhrgsj0isSkzSbjQTd9vknWg24zWYgjYPUhnGzD+HFn4pMP1ktAkU7G4fP4MXDMMFi8LmGdWxwqyyfUS4ieE/6YJfJGmQ3yubfGImiLRFBZVS11Q4ryOPJsJ7NixaJ9Dp13OPLs0RKYsBOADp1PbOmCxYK06NIJHbo4SmbNzNANhy6BFR36+WchZ7cK6ZJogDOVx/tGhp7MpGBzusWhw+WQLJsO/cjDDscj9z0oveK1oWq0x8kWLpO9wPaxha8vkHWQAJAOffJ4laEXqfLlxDvzF0kgxL3NDOfimZeiPZWQ/mfW0kVTPkPIzshoiLAxYi8A9lwRzjzw9ktvyDoqMlcRZ09TDl0QGX6wMVGxlq1X27Zj9aJViGUjKHeo9kKFxuVx1tlnYclbS0qOU5H4LhJkgueDehJL57MdLqt4HW43zrtgCmo610nbGG0Mz9irT7yABLstKE7ltEuGTodO1EkPrdHGU8+i/j1jTIfOoOXJx56A3+5HEimpGV910ywkqAWQJQmMJDcrAqGgiJ5QJY7IFstfHAFNno8jU8Bbjz4HpzCm1fCdc6+eIRk6uS7M0Ivtccx/ikQytUfo0KfNuRyu8iC+/+lHrJi/rNSeyWBy4tRJUpemCiDRAIrKcHtRm2DuPQ/JvmP5kuIxzeFmlIUqJYOdc9O1cBstjGSJV3rY4qhIiDpDzxoZOsMXB9ceFqRTaQS9fuEpsM2YiNDLT76ESDKCMk8Zps24WHGHLDbcfe898Dq82BVpxG0P/Qs2lx3R5jbRcnj18RcEaWCGzafxz/vvFD0OImJUmksmkti7Z4+cyyfunQviMdl0ClnyfOxu4cM0RBpx6623ShcOhcS0Q2fTHDP0y6+fCd5Dwaocup2yvIbEr85UO9aYzQ7dnMHvc27/t2zTMXPvWGPnOtpETnsf5K4dqZb6FSdscuglaXNDu4XJpR4YZob1/whZ0A6dr9Gyy1qsRgcsmkinSwr6DJgheDp0C4XWtKQveUZsW9Msd6Vbrshxwo9jy5rVLix3EizeW7ZCZB6DbMPKZ4TQFuhcI07Xxp71bF6kD9euWiOfH00RJnfjpAGnyIH+4tMNUj+3FgsCuVMmkyz5WCEFt1UNfeHmjSVjAp3zi5tq5PhR2Ll7t9RvKpil2qwC49HIM1v68IM1xgZUG//Qo9ScaWbmdOp02ozUFi9ejLqKOnlfDpcZO3as+oxcHuGWVvz6/RZppaOKl8DVpw+WDJ0RONnbhxzcB6uXUFwHSBM+5dS5wSeguksdWnbtxaaPeH88YAq5+3XnNnTt1hOJYhoOi0IhaBwLJIPY3GLEqZU09vwz0bRzjzj07//7tRjRlGR+LvQ/4ShU1NUgkcuIM6ORo/IVNwCdWtymIKpAwQZ3pijKdPtgwQJOGTNMIGPt0Nmr/eGyVZIZKpVyG04yIHdx6EXg8xX7HDqDghNPH4QkHToH8TBDLyjInfV4Xj9JcePGnynlEErmdu7SBW+/8nbJDjdE6nHR1AtEOY4QHB305x9+hkw+JbKbzKqOG3oyYrmMkpcNBUWEp6qiUmqCTQ0NCAUpABSXjIk1Uap1FanFT5lLk0Nn29qKRaw920uQ+6jJYyTQ4DPzOt1yj0vmL5IsiZC3ztDp0LlufI8PF6oMXbHLcxhx3lnIO9QwBaoFikNfuAyFgurXb06EMWr8OBx3ykn45PPPpA7+5OPz0DlQI+sRjrXhphtvxO69e5VUbFUF3l3ITE1ntMC4cxUrXCBthxOLX1ewPM9FIpvAxdMvxS+7tqOsthrJYk70HWLxmBLGYC2Vf6gQR5Z7HhLgvPXC6yWiGoOzyZdMQYKwuVMp7hHd6Na5C7Zv3YYlrywWBE5rTZw2aqiQ4qjhwLGZb73J+jd5D4rEdsGMi0Wtj46YoivL3nhHfp8GkK+4dNYMEUOiM2WtkCWXZx9+Qs5ILskyhQVnX3Wx1NCJ6OjZ83w/PeDkjzIssvkp3vTM3KflKelWxVGTRqNbzx4SxDHIlD3ZtSv21O9V5aDaGinvUXDF6XTDnilg4dzn4aBqGLsOLBacc/V0ceh0ZD6nC8W2ON585mXYimq2A8OsabMvR8HN9isPHrpdZdNGjCQ97xSuIveF6CIFaRp270WX6lrc+pf/hd/phs9OJK6ANDKYOedq2de0cQwGy0MhPHLPQ0ZN/vcdOv0RhwQRZtdKnQd17yXw+b+k/9uNmFGKvOaGOWhvD+OBBx+U85SHHRf+5UppO/RZ7Ei3RfHWM68hX0zDbmEQnsH0mVegtlsXNLW3il+gQ+OeYJBzx9//CUe6iKAkL1bEiync+JebpZVLlCJjcQkw6NCJTjFgKWXoBuReYBeATZFgzZmrdoh/5BjNQYBZmEU7/I71d22QzI5dZ+jaUXeE3LVD14iAzFrQ2bIxvpk2omP9vGMQaobhNRrB1+h9rmePmO+X1097r4MM8VWGqI2SQ6Yg3L5ygAQBJ4wbWFKKE/KKQcOXynLRIpkmM3TWKj9YtgoJqcn4RVjm+j/dhFWffST94g07d0uGTnnENe+vRjpLWJ3iBjmcPPAUhMrKsOydJUKeqfSFxCkedewxoppGFTRKTlJhjFk3ofTmpmZ0694NkVhMImpG1sxISBqhSAghNbJw2/Y0YOu3vyAi/ZQqCDhlyCnyIPQGoaEgTL1pwybkDFkVRqAnDzlZepHZkkOY8duN30igwt71VCEj1xesLJesiUamvaUVm7/4Ch6jYkd2+7Gjh8JfUQZrKoeN6z4BOZuE3agdPWrcGdjRuBfdDuolDHWp65dXCiO9adceURWL2QpoamtBt+pO4ig+WbUO0WhYMYMdLgwYOVQy9PrWZoH4CY9Sp57jCBn9F/zMSZVD92SK2Pj+PofOsSd06Mww2XpFJTA69I+WrQKrmMViHnmLDScMH4icyyb3KRm64dAVW7+IE4crhy6T9fJF+A3I3Wm1ozERgdcbxIgzR0rQQ+f8+YcbxEjxGW9v2I5/3HqrCGlw93Xp3Bnh1jZ8uHadkCvZYmS3OTBg1FBYPE7kHTZDRSoqUq8iKsOAhTKdbL9LMzwpCmJRsFjgcXmESUvIXWfo70qGzr5eVX0cPfkMpXOez8PjcIlDf2f+25Ib02nTzAwyMnQ6Aellf6ujQ58gWTEdOjsc3OkCVi1UWSw3A9AAACAASURBVFkkEYXHG8CMa6/EZ19tFALi0vlLxblRIMZOZblRY8ThVlRVKk6DzYrH5z6GTgFF5mRmM55BAxseC8qhL3p1oVwdjSHvfcolFwja4ikPoi0RE4U60XMXcUelolhy6KwvFy1463nl0FWLXhGTpu9z6Co9T4ts6zOPPS1925VOckyKGHL6IBx1xJGix0+omONzH3n0UcE0VI4KnHXBZETTKQkwqc0+/7nXSgEIHfqYSWPhLwvCS0lhlws/f/8DVi17V9q/+Nwbw804f/Z0ZB3F0jx4GiwaOQbhWua4o3HU/0+HXu0vwz133IUA2yglAShgxuzLJCtvbm1BU0szjj3uOPzw44/o178fWtvaJNBnPblL9+6IULc+V8TCuS+AVF5VLrBg8tWXlhy61+6EJZwoOXTuS77mktmXY1dTA0LlZSLG0xZvESU43sO/7vsP2mIRtITbBer/cuNGmalAoaB5/34Erc0NqK2qFS2C+x5+AF9+87Uo93kDfik1Ndc34rl5T0tZiHfFEqdk6E67wNU82zkLdcWzMtiHiQwDW07/I2+DpbGudV3wl5tuFtvNPXTFVVfg6ccV3B5Lx3D1zTeivhCTclzvms5ALIV7//ZPlLuDUuZx2Fy49Jor0LV3T9Gq6Ny1i/BP+BmFdBZP3PeYXBe5Sx5PAFMuu1C0ODjoiOU4EjvLfIGSQ2eGzrDrsutmCjqUtxbB1kjt0LXDMsPWtLvayWpnph2c2aGb4WozqVL/rvlvs0PXLHdNitPvrTN0QZY4ic6YKNpRWEZmJxgb0sym1//WQYXZiZudu3kyX8egREqWBkdAkkGTSp16LTXaVEKnYXeB3OXDZFLTPofO4SxsASPkHmkLSw39k9XrVfVZer0d+HX7Nlx23Wz8+PNPOLh7T4S8fjz31NOoragpwe082L36HyQ1q0/XfSIZejabhN/hwSkDT0V7NilKZZSG5Hi+X37eIiQvflFSkMMgyKKn06N8LAe90LGTbEMRkDKbGwtefR3d67pL/6te9AkTJmDnzp1iGAhRb/l+C1oiLdLPqWaIWXH8gBOkXEA4jDDsF+s3iINx2VzY3bQXM2ZeIdrX7FPn7F8eklVLl0sG5Le70J6K46wrpokgw1F9DsWil+eDytkUkWGXwMDThyKcScLh94gjYpT+6w8/ocIXkL5pieCzCQkaKA/aVt+I3zb/JI6W0Bgj5FOGDkY0kxTnTdEH3gsHpDQ1NYksZX2sXYxQMG+DJ13Al6v3Qe4kq504eqhy6Dalf++jQ1++CiGS4gp5ZK02nDBioGiE8zBKhv7uR9JnrZTQijhpxGCk3IQfi7AVivDrDN3CqBuIpOMYM/YM2XD9DuuPO++6C+V+DnxRyMsJpx4vLTVUsSK5jSMiX37pJdRW1shYSK7GsDNHIm0pIp7PSBsgWxoZIJDoU1tdje3btktmJZiCyynsYbvDKXu0SIcOm0DNhMtXvLNMQi512CwYNWmMIvRkc0o7v1DEkgXM0MkQVs504CQFuesMnQ5dEx+TyGH4+RMEVtQOncHTqreWIZGIwu8NoDUVwYRzzobN4xLS1atPvmJA3Xlp0zxvyjlC8iNExyyMe3jpwqUlBS5p4ZoyUTl0zihwOLDolYUCfzKoIUFpzFlnyLhM6ouznYoMbLvHWWL0SJuNAevSmTPAWfiiEhlRfdBFTJphOHQXkTLAm4EEkq889bK8riXShJpgNc4+b5KUPKorq7B79245V2+9sVDqqtliHi6LS0h6CWawPp/sm6cemycBBY0Ls7S///MfMtNBJFDzefTtfTBuv+XvqPJw96k6+5TrZgg5lMEu0TTW2pmhci/p+unvOvSCBfVbd6DfwYfguSeeR0u8BRU+jhst4ILLLpS2NXYC8P0cTifmPjBXuBVTL58qiIG/rAwp7qe8dugqwyacPnn2pcg4LNJN4SPHJ5zAgqdUyx3tB3ftpbMvF5U/Mtjj4QjeNJ4191A0F8f1f75JkLH6xkYZh0o1vQfu+JckBBr9iSODG275s6BvHODC7D8YCKCYzePhO+439tA+h07NixLkbinA4XYoFNLpRmWoXPQL9u7ag7rqWuzcuh1L31giQQ4d+oWXXoiXn3tFBgRxPa77680Ie4pI5TPItUSASBLHH3IY7rn1DrRF2hAKlsv5Hjd1Inr2PVgQj93bd4pU9bMPPSltbUWRBldo4423/hmpXFYSMOpMiIZCvoC596sMXZNwL79uHymO72G17ZN91ZA715z7SHNxzNkp94Z22h3Z3yWHbJog2tGZm/+fKou6bc2cCWthGWkr+wNhGbND1/vUDL1r6LxjSeFA3z8QQ15D8OY6+7735zTQfYI2UmLo2LbGDJ0bki1FhBLZrsYojIz3DR9+VoKVtMBCfbINZ597jmTnjNy+/vxLxAwjF88lMfi0YfAG/di6fbtkZ+wB5gEKuangZMHxpw0QR7Vj+3bpvSRU8+GqdeKk+h3ZT9p8GpubhQnPrJyZrsPjkkiWU78q7R4xXOvWrRN1OBJAyAo+5LBDpE2IB/frjV+jJdyCypDKhmi2I/EIRoweBbvXjXAkItDQpo1fCkxUEawQA9gSb8OUaRdh9949srHI3q/1VYqh3/LD9+jTrz8OPe0kcZbplrA49aXz35JBGIFAEE2RNgwaPRyhmirp3ySZpFddV2xc+5lArceefDy8dVXYtnun6KMTcv/k/XUivOL3kWiSx8Dhw5AsZAX2+mHLz6UhM6w52txOtOdSsOSLCGQtcKfy2PThp0qqlw6MOuyjhiBhOHTW0AOGQ5cMvZBHymbD8XTopgz9M8Oh69ruSaMGlzJ0rl3JoRfVEBn2Qp4xfqzouZMBy7a8n379CX0POkSIjmw/u/iii9Da3CJZ+oZPPpNVIGoikqco4OTTBgkUTG19jil9/ukXBC4UTgOSuGTGJeIYOLXP5fcqVb5giM2yokDGDF3qxoTcl+xz6KpkM1ocusDlTmboFixdtFjoaISXabQGTRotg3NotBiwrVuwf4Y+/Pzxwi7me/jtTkFDPnhreQlirY+2YOolFwtbmfKib8yfD7+NwpskQTLLtuDMM8eJYyHjeu4TjwuipEZ20kEAE6ZOkiyagRYD5reNFi8G0RQGuu6G69HU3ib7jcqEVChMCNvd6ONmDa2gJn+R8c8BKIteerPUWkd4fNJlUxCHgtz5ulqbF9G9TXjt1VcRcivdAHVCCjj/vPPEqbJ88OjcuVILDwWYwVuQLmZw3oUXwEoN71RKmPxUxgvYFTGVNoTZ56xr5sheZBZ56y1/Q6+qbuLMdm/fJizwIeeMRtqWF8IWA+s77rgDQVdQJnPx65wZ5/yePwdZ7n06d8feHbvx2kuvC/omJHXWsC+YJHuRRo4a5vfffz86l3eWZxHJRhB0BHHOZVORdyvERmXodOhqP5x99SVIOyySSXKYDAi5P/nS/3Ho8nkk6EZjePmZF2XGhd8TEAfHP1OvuAh1nEbZ1oZnHnwSqXRUWP75dEoQsZvv/Dt2NtfLGFS31ytCWtTrIDnx7tvuEJVBnaFfec1MEbGiQ89YyK4owBP0SisrdSfEiVqsSETi6NGlKxp212PeA1ShU3XgjJT+OHY1L4HNmRefA2+vWkSTMfhyFgSLdmkDvO1//4ZqclOMclMRdlz3txuli+W3n7fg7RffRCYdh9/llzPLwPKfd92BhpZmVHWqlethRxDRWpZWzQ6dGfrl1yqHzgydCRQ3nc5gdXauHbaWTjVn6eaMVEPSv7tJjB/oerr5b+XA1W41Z+gSTJiEZTr2oWv4nb+sHbq5Xm92zPpaD+TQ+b2OJLqOjlvX2PWwlv05BqrkaNZnsPQfeqz0oVMhTor7hoAHlY4IEWZSGXSq6YSW5masfHclCLMSzmRmRZKaw+FFNBdD0E4JS2b4ObgsqgbNmz36lONkihDJKXxoX328UYwGQcREJgm7U8HyqUxShEiSeTW6kQeaG48ZAaeUbd+1U9q22MMrIyrZvpRMI0TYNp7Epi83iXnmoeb1ETJy25RR4PtIXdKm9JSzhSwcVgcOO+YI2ANeqcdzxOcXH22Q++L7qPGljDyLiBcS8Fl9ovREsRgaaGZ3KeSEFMfN2b26E5p27Mb3n22SZ8DAyGZ1So2xXfSSOZzRikwhgZCVHHPFYk9bbRg69nQZl8kRhetXrBEUhKQjykASFKa6Ep/R5PPPE6NKR8ihKhwLSpiaMLg7W4QjncdXH34qdW5CjjRMJ40aIhm6tBYxQ7c58OG7qoZOJn6GkPuIgaqNycjQP333Iwk4tEM/dcwQgR81JO+FDZ8u/UCehIabBg4dJNDjnr17sXbtWlGiIyJCQQl+JcQA+JRgRT4ja0G3oVpZrBg18QzhCXBoAweArJOZ7PvaSQaMHCCOMFPMw1cWFI1wGiqKdICSr3xidGIF4N13zJA7MHLCaNmLQopjax1JcYvekX0i09cADJ00Wur3yiFYsGbBihIXgus88rzxss4SFNidMrRileHQiQxxncZPnShIDJmvb8x/AwEL8RqFdKjuENVOyHtWTAv1fd4HjT8151nXZoZO1jkdOs/UPjFgS0mJiyMof/7tF9R0q5MnKBAfRz7mC7L+DLzoqN5+cUHJodPdnX35FKm/c8AHnxVaouhV01kgdxWkq/OTNVTilHyyCwlj/K8geUJnzOOyWTORc9jkTJL89ORD8yRIShWTgvZ5bTwz7IhRuv/q3CuxHYWMFDF51oWiD05EgoI1rzzOueTqK444ps+YLptA6pT8Y/yb36MeTbypDb279ZA22fkvzJff29m0E92quyFRTMJjUX26/EqBMp7stHDgrKlnobZLF7Qm44JUvDn3BTmTNOTcD+fOvkTG5VJTQLetvT5vHymOKzh9zuXCSO/WtauQ0FhKeuXZl0vKf3y8XBveQLyYgN9CGRdWvjLwWJ24Ys5MxC05pC15laDk1GAnIi3S7nUX271Uvwr3wJXXzZRxyQwyGATz+WU43MejBKOZSIhORCAoHQCxcFQg8mce5Txy/aUc+/Tp0+GpCiHpsWJ3414cffChiOxpRKKxFX179sYdt92uVBkN0SQGD7FMDOVOVS7lH3V2Hbj6L9cJ14DlUNplJhsUMmptapbzOfc+laETcqddu+L6mcKFEaW4AmvEyoqYYXPhhMicgn3ZuDmz1uNHqXmhHPM+CVQz9K0d5oEcuijE6WFfxntoZ65tj7QI55T/YClEfm60sPEaRXXUhAbo+9BZtLmeb3bW+j1yHMGtBWwMWF06r6RGXii1KOsae8eAh9PWtJMXHsJRp59clAlrxg3J9jOo+0JSKxQRi8UFflv/wXqk8kl4bOqQnDjwRHy+fgPi+YSoj6ne34I4U76GkDbhLsKMZGXzovw+P9asWI1IMowyT0hqrfxNfilIhofKhh0NO9CttjsGnDZAJmVxs0uwYTNmYktjbVEU6jgL+aijjsKSRe8I6zfgpDY8gTP2+ToEGjrrrLPwyksvozxUJjV6tuOdMnSgOPSffv1FZogTzl7/4UfwO5RuMYMDYZLCiXAmjLFjzsAnH3yMRC4Ov90nV9tv0DGSKZM9zTnMfrcHH61Yh2g6gpCLxBNl0NR9sQVJDVtoj7QiFKzAkcNOkuicB4CHj8TCzz+iHrua+54spkQ6kg5g4OjBQkBkHZatQFR+Y689CTDsH+Y1rHtvdakHmwZt0LCh4iTYbsIpbCSyfS6tbUAsG5MRsSPHjBZnzY3ETcHr52AL5pf8OvzkI6Vlzk+Bjl27Rfd+1bIV8AhjgBl0GuPHj5fNR4fOa5rPDNWhNPPbk+0iy+uCUwZ9sKY3efLZWLTgHXmGkXwE48aOkz3CwLEsGMKqd96T380Ygy3GnT9e0BlOm6IxI+QeCpaJDgEdGAmSFIVhP+1nH3ymAgdplbPjhGEnSt2UKAs5CFWVlSK8YegjSq1/0BlDRZ5YWO2U4l26RtyWmh5gxZlTJwg6ILPj4wnhU3z98VfyU14j98jw8SNEc4BTpfh5Lzz7fAll4L0kigl4Ld7SdU26cBIWvbxQINFwOoJrrrtWDDoznGOOOQabvvwKS5YsQcgRRAopCRI9FjUnYfCYIaipq5Ush4pbPFsMhAW5sViFL8DBPwteeFMhbMbdTp5xrqAVPEfiqCIJeYZ9+/TB3//+dzFWAYcfSdM5579Zept93Rw89OBD8rz4Nf6CSQjUVonCHrNDwpTPPPEUfErFAOFMuwx/4eeH0+3461/+B0888DjC8TZU+spFMGnklAmo6Von9V8qKi57jUx6rm8cAXsAF195sQRjglxIAKgcmeCIRQt8Lo/AzCS2ctzuv+64B4lEDFXeSsSyUQQcAWyt34YenXoiwadYyOJ/bvmrwOScyFdJYZh0Gq8/8Yqh/yC5GqbOvEjKInxO3FPcYy88/pwELCo0s2Da1ZdK/ZnoAp0p9wTFk554YJ7K+AybRnvWbJQD2hKtgrIJCzwSFgXIHXt2oXuPHoIU8mdtra1ipOc/9bq8R1u6FRWuCkybNU34FeUVFXJdCU5xY4BjyJNKyYWWQjOzOR0ik8VTDz1Zcui0iwzk/3LzzUKqtYQ4JCor9oNKnwxm2Wp25OFH4M9/+hO8dtVprsY5AfFMDGXOoChhsgn3ojkzxIawdZPdLfQl4pCyOXGA3JPz/v247AcGvrSF199yg0yG5FmJx6MlQpwus/DetSPk72nnrrP4jsQxvkZD0x3r2Nqvmf82v5aBs3B1Ogxn0a/h9ev3l/c2Qdzc8LQpgmobZWKdies2Nn2tHd9f3tRgz0vIJsOG1B8zZM9XmcsQ+lpKrHj1Rvt89tHDT9FJlvGj/aMdRkKaOk9hlkq/yriao80YN26c1Ibee5fMb7s4CF7MpZdeik8++UTYsfx9KrbRUJE8Q2PFaWFcnGVLOLnMqWrfnDNtUfraLbEWUXr66utNIjSRpSgIFXm4cfngpdVALSJlMisrKiRwoAAJI/3nnnkW3asp70jiQB6nnnyKfO72X7aVSDvReBSDThuKn3ZsxaTzz8Xq1asF8mPdfuWilUgiWXJojdFGXHnllfIeK1euLH0/UojhzHPPllY6ztquKCuXkYgczEF3zEzRAzeS+bjUgit9FfL5u5t246//879Ysfp9hDrXCHTKXnjOw+5c2wnxaAyfrF8vzoSwM58PhW6mXniBOBXOtaYyGDcX5ybTgBO6/n+UvQe4pVlVJrxOvDmnil2pczd0k5okSDfQEgdskCjCiCBDUhEQxSYpDjA/EiUL4sAAIjhiIwrMoAiKgyKhY3WFrnxv3ZxODvO877ff766z69zqf2499dx7zvnO9+299lrrXWmvDRD5yEc+YpPDk2mjjRufeiNpD0UPxsB1X/nKV2y8N9lPDIPjluffwiIhCA6Kn77+5a+nhsi51XP2qle9isYDT3jL5ViU98EPftCmBxCWA+iZPeEpT2DO+6qrrrLbb7/dbrjhBnvf+97HNYJixs99c/fZq1/9avID7vdP//B9m9tctJkBnOVs9sgbH25XHLyUrSxv+zLAPrHoEbp98tOfZoeuusLmlhZYbQ/DBmFMNDRCdS+UKpQhimg+8+nP8BAZ8ml1gc/E2HE9rsFxoAjBjmQANjg4Y8le+cpX2uzsLL+DWoePfvSjNsoCMbO1xpq97nWv41Y8CBLojLzx+9//fm6zRPgSRs0LXvQC8iot90aDY/n8f/+89VhvCvqY0/Ne8jzWd8CwQC0BlDV+5jfnOQ5EYLDt8tprryWt3v3ud9vOkZ0EdZwhjbV7+W++nKkghFxxEAgUCJQG1hm/ZeX/5aeTlq0wOtC9641vfCPvj//Nat2mR8bs+JGjrPrGAUef+hAqxpMfwBby0rfeeisbNEEWP/YnH2NzGRgm61ayJ/3if7IrrrnK/v3f/p3Hv4J//+Dt7yCI4+Q1rOup+ZP2Jx/6EOtjPvC+99uBnfvJMwvVFXvFG36L3t3C7BxzzJ/9xGfYrU7V/b/8shclUQuAOo5bzaC3fuL5QldUNss2MjTClNnsmbN2/dXXMlLzljf/vu2d3GOlVsn6sjCikgrr33z76+3Yifvs1Lmz9qhHPNyWzp6zqfFxe8c73mGjhWS9VxurBFzIO0K60AtIO7zzzTh8pGnlVpk0fsvb3spjWE+dPsWOkAf37be7b7+DkQNU9L/l1lttemiK94RvB+flTbf+rlVqNTt15jS9cuT4AW4wFHUOgir+3/zmN9tIdsTW2ms2nBm2d37wnZRljAmpRPyXF5sYEJm0Nak6nUEn/c4b38iCyX7DoUBmG411e9d/fZetljZsbg07LiZoxKLj3ejIaHrIC/r7ozkUaLlzeEdqpKCt87vf9S47fPQIj1xVZ0SBlgcn0O5tb30b5RG0Aw+/4w/fwboMyCJy2CiKkxOp8LE8WBalBW/9YoAuPPC/U0Z2gJfydtKVhedVXBiG33JwVdQmQ8H/xr0KhTzbIXsjA38rRO7vLfpsjQvbTZMohEDcg7qiE90APQ3BqyW2ohTX3/woVrnrvwbgFwfCjm0r2EsOLxbKAB4xjvIEkEGyEPrA4iFvffToUf6tgjTcC4yHBSTwTkwwnwzFCEajV5HL8TOEL+AJ8uSpAwfYB57KCc3oYReH8ISsEFil8ERgdKBC/tyZs/xdq1SZx4GSufP2O+zGxz3OPvLhPyHDD/cNsdf8Tb/wRBY6JW1EW1SeGAuFenWVCgzz1fY3vA9FDoGCsD/k4TfYvSePk6Fx+ATyhOh1DgODnuzISHI+fLNF0IHFCgsa+0FRPYzQMY5RxVGzKBRDv3JEEKBgH/aQh9JbhWJHMxM0bEF1Pw6zQTtL7MXHOiAnjPsDIFH5DkCF54H1AK2wDrgO48ZrgNKll15KcMPc4E1jvfAe1vlnP/uZPeQhD+F6A5DwPdwPY2b+eHCQr9matVJhhzwU6OFz9HHH97Beyn2Jr/Bd9LO/++67SU+22y0WGMbGWmIe8CaQD1fHK7TM/dY3v205K9hNz3gi+4Kj89bOvXuojLDOGTQzWlpOuyUBeDAXrB/Gh2dpvFCAeA0+47allVWeSw0elOKQQlB+C/cADUBf8C1eg49xT7yPH8yNh/dsblIx428YrXfcfjvPEGdDj9VVPhdjwzG/eA+0gYIG+IMeAHDwPWQIvIh7gLYYq3oPqK/CkSNH7Oce+xg7v3ieYT+MX3KGdVZxKMaE1xgr+Bnfw2+8Zp6w1aYCx1qDJ/Ab84Hsgvdg3GBseE9bi9J+07kcK7mR911ZXrGpyUk7feqUHdx/gN4qjH3QGJ0CT504wbMHcP46zqXHrpZLDh2ww2dPcrcHwBxAiHPV0XXuti9+zZZKS/ba33htcvAM/iPUDEBnuDZRi2jNi5qR6kaJXjQKc7H/+QFXX5OcK766ytwvmqIgZ4891TjWGcci4zS/TK3GRlegsXbGAFBBfxVkYc1BxyuvvJI6D+sLgP/Jz36a8CK8zcEhthUGDwPMETUDPcDD4BcYenBE0C8dBcIA8R27drI5EA+aKRZJb+k38CoKccHPGBeeB77BOHE9fuM7lPPE+uIPvx90JNYXQA0dCACVjgKfgM+wBRjNovAbwI3IwMz0DNcNXQNLONd9aopbR8EbiMCgYBlrWIERPTFui2hsxRPLtv57UMWcYEBL3wBDMA/8QGc0eBTvVlGc93Qlg2nO2nniep56vW8H6DIUPLh7QAWg65kx9nUL43vvPjV7Q3dHXe8BXTKjde0cT3dA9x66aODHKNmm8RMmk0bVBeidyfakUQUugsKBcIN5wGT4QdgSQIDXqCSFsgHDQdChgDAIMDEYnedkB4EBCEAwBO5zs7N8Dt4H8ND6rCPza3ZubpbPYM7OnWiTEi0INHOGyPUgv4HOOYGxEH6GkP2ff/1X+/nHPNbOz83ZF//HF+zgngOJlVrZsJuf+mQy9Imzp1NFDGWHAxe0dx1jx/wQbUD7VswLn0Gw0UEJZysj5wvhx/a3zY1NK6AjXLFos2fPEeQHeFym0fBQBT8UBiz0wlC/nTx92g4eOEAv/fjRo/b4G2+yb3/zWxQmABC21uHEKhg6K2trbJiBbW2kL1qZ5mElJiFzbYMAnTAG0BSfQQFAgPAa18kwYYvSSlL1iu8AkLGWUOI6phUAg3XD8/A9PAPXQ0FDCcDTxPswDPA+gAl0wxwFEBBojAe/sdbw8tFfG7lcpA+Q92PBGrLKtQaVCJTRbV/5ui2Wl3jk5enZsyyGQw0F0iTgD1QXI1wLgNS49VzMC7yBeQBMoVzwbPXCxzxQlQ2aMHWxvp4aQeBxXMs+5+E+4G8ZCaAnQ7YTE/S2QeMHP/jBnPOxo0dtHG1uq9WU35GyQmgPn0NBw/hBkZ/qDkBj3AcACmMR40HEAHMCLUF7XAN+wBiwPohWFXrQ2KWRegjxfl7MFc+DQlCBjZSE5BnFY1g3KF5Eqq6//nqOk+diVyrkd6w/xoYxYq0VcYNhiXHCm8N3kLrCjgREqdB3AE1m8B8hcQDB7l27eeQo5oMoS3FkMGnEs7LKIirkju87ctS++ZW/ox54wa+9IGm9HJoKAdRROc499EiL1RrJVr1MlqfzocENIjzgp7OnT9vVV19t84uLBC3w2469u5nzR3X68WNHbWZ0jEfQSifhmaAX1loGoA7QgHxg3OAJ0JV1Qhmz9Y2kmHdxfoHjh5EE3sWuEtAVPAL6oX01QBD6Asb3FHr2lzYpm9JrMiyxXrgGRp3kDdfgfhif3oPsI1InMO/wCDOZ5DxxNP4plaiD0OFN4Af9s7K5znC5PHSkxqRLx0dH6RhJj+3auZOGG4pcoddQ07K0uZ4aVwJKPwbIPPQneAM0xXzwHl7jp4qak7Dt0oOuB1NtGcPnPoeMazygx6Adg68HxYReWXro8XP1PIHkdvfB95pNGNOJQ+ivlweNuXowjwEdu8k0Lx9uPCot2wAAIABJREFU97l/76Hj+zIY6M2HUH8K6Nc98ZEX9dChKKGooUzAzOx4lM1S4aBJA5gTDIabY+HAnFDWuFZCgWsBgPgewnq4HwQCih/KC4uL79OTHBxMvJ3SJnMyUPZpUUwYfOBeEgqAgjAxQu3Yu44zhgHsUKawMNETGZ/99Mc/scUzC0nOt13ltptrH/ZA7ukFSGDsSg9AiWKsUOp4DzSAcGN8EBDMDV7sz26/nSCL84UBhJgD5n782DHO75prrkn2izdbKT3gVeKHjJjLcp8qcuJQeBwzPMGxcf6HkBEAcM54ucQGHdjGB48De50xZoAZLGcwkIwu5nUCgykkJxrjfShpWMqYExQNvgfAw7x5ilvwQHEdQEvRFihyKDfcH9/F+mJnwpU4t35piXMFKMCoQyQAa+0NODCiDEFGOVZXeLDNRrlEpbyygCK6UeZjkaf+u9u+weLIxzzpsTY7f972oVNVrcqICGoqsBasO2htbXECHTAXgA/+xlhkkMoLE51wRCXWGYYU5ob5gKfUsQy/5R3oOwJ43Bt9nNHVC/SAIYnPELYEcOPeI8PDrB2AAsRxqiiewtjA8zAyoMlwqAWiLuAxASjWTEfRYi0A4qAXaIzn4jlQjJCpgSGcttTZJUtCL6Wg9ph4jecqvwfDELTEHDAm8DXWTwaDDAjIAf5DzmTc0MDA/HB8YzM5JQrrD3ohbQWFz/H19ZMXccwogL+vt4/GAM5954l5+Sz3iiNChUgLPNzbPv81W60t20tf+tIkRxnOU2CXQHQ8DN0CmT/WwT3NFqMtaN6CqBia5QCYICMAMxjf8GcqjeQsABwVyn37zZZVg+GpqBZ3XoQoBWiOHxj62pWBOcIwhTMDYwR722HIwIAZRDTz+H0cCyJ1yCXDS2dEJgNHZY4nRyL6CF4A/+FZ7PPfm+xhB69BFvEM0ArrgGsxLq0/6ELZgh5xSVMCITzmkBOmgxOMWjwH3+eBILkcdQraUdOYQWOfYpHtkaFToVPgUADMDx08yPobOEXYqYSudLgGhjV2XKgoU8Do88WgKeQe9MOzFQXC2DGHPFKH3Dq2lQf3f2Nsup+PJOM9/b+YFy4w1Hc7DZ8sa79iY8jfVzKkuQnc9bpeh7Gc5L79Ncpxe2OtW8hdkOZD7fpbdIidbQ/oWvrUWLn2phu4D12T8r81QAgvLF0wFYRWoVoU/6DHL7xpMCCY9s4776RyhNIB4+A7UOwQBryGQsfEcA/cCxMWaGLxYXFg0XEND8Lo7SVD0gsP1bwaI72vkRGCCkJAYEh4Qqsrq1SwGBMYEswKhfGdv/3fdvr8Kds9vTvZh/7YG9jOdL1cIsPhBwoPOWAoTIwD70OZyovDHCDQAEh5m7gGf+M9AAmEBPObX5gnQKDNpAQX84FiQ1QCCh3V/1Cop06epCJEcRciF8h9nT1zhuOBkQNPCEAOIWRuBUoFYDuQeFcYowAIv/Fa7+Mesnj1GcaDdQXt5UHgeqwTvgthUyEZ5qa8HtYMc2Dr2UrSVARjx7UAftwT94AHChDAPWUQwLuTZwultffAfrv7+FEeScqiwnKFXvrs6bP24+/+KNkfahl7ynOeyh7+8GYA5AifgnZQdAoBysCQ94nPQCeME+PAmqkTmaJCqHoHPfAdKVfQCQKE7+M3lCDGCgUEIWVNRwg/796z287OztrA4AArtKHwEKVB2gQpJXS6Q9oEc7hkzx5WDo8MJFuykNN+yct/lRXn6ByHH9BQkRJFOFR3AprDWARtYTxiTclDbeSGk5RZN6Uj5UD5CV668pSgJQo6YTBijWD8gAc5doByX5/dc889dtlllzGChQgH+BrvM12wumaZRpM8CzpijJRNdvBr0LBBL3/NCZXveB88ABqem51lPQhCy0iVAQz/x0c/x7oMNGd61etfxUObsO1NoE4Pnc3rkx0WAM7NjXUaAkyfYF90Pk+DENu/wIfo6Y65Do+OWhPnEWBHDzz+RtNyzVbS6yBEHLH+Kp7EfEAHzBs8gLA16CCDD9EVGJj44eenTtuO6WnuUMC2w9lzCRiixwb4C/ly8DFb+6JAc+48DWvoFqwrnod1h/wpgsYzJEJEBO+DbpJz6D0YVR0eemjdTZ0O/VJMGgFhuyTWDtEE/C1egwGKFAicHvwNAyQxEnBWeZXzQBSAzblwmtvgYJKazKNTY4aHsagwLwZGvJYBrMiReAx6B/NaXV1JPVyPPeJbNZaJjVTwc+ydxziG+3mv13voCbgmx0x748AbI/g+ePdiP95Dx/2lP5gmRmfKEH3x993y5DG+rQp/hdq9EeKB3kctZJRfAOhXPe6hBHQf1tCN8RuDAsMlBQxJVR+uZ14PfdWL6FSVscOHD5PZoWhwLyh2KCAwEQBBnyF/gkWCwqSFViwQ2OnxhJwn9o3iPjgRCADfLeSiMcM6TnoUJ7kjKGl46RAQMB4qppEfQmOT//jnH6VHLC6WFu2XnvdcOzt/3i45sJ8gi+fAUwGzKz0AIWKueGSEY8TnaH6BXOQjH/lIKmyE6KEQ8R+ghXA4vGkAO4wQ5P/ByMijHTh4gEpKuVwxHTw65LhkzcOru+KKKwhGvCYYOvAKEGbAPeFhoKMYaKFoiKIJKmSUxa8wIq4FvaA4lA5RXhbrKy/Bd9pTHQHWTZ4/6AMlJcsUwKNUhRhSbXdxfwmGDCQIMyz7s4vzTD2gfmDp/AIbv+Ds9OP3HrGffu8n9uhfeHSaTwYAoFvV2uYG9xbjmWurqzTkMC8oVXm33F0RCgFVA4DX2v6BtcK6Yk3wN96n14x0TIjWgO8VilUkQ+F63B/dDxFlWV1btWKhSI8QChaFmviPGgoYXPcdO2a7duy0L/3pF63c3uRWKhSNPe35z7CBiVG2F9a6gXagIwAGa4GxyVjEWPADkMF1NMDQ+tW5aLFHIYWANcD9AE6K2gDkZvbsstOhzwKMWIE5eAGyiu2RmCuehblLQWMc2JkxMTRia8srSfi51WJ++I477+SzDh46ZOVKmbTFekGpoeEMdAHWQl4TgBK1GGhiA3D94Ps/wDa53F8dACkFdIbet5xSNnHKFxgpAIjjNw6swTkDqvdgqBf5akSV2i2G3OGINOs168ce82bSnU6Gh/gVv+WIgNdAOzgJkC3IB+S7VEMEMUNHQjlmRArhnSPld9eddzISCbqCftAjiGyC93ANfhNUQyoP41BNheQSdIW+Vf1GCmZto1HN5xINk43VVPwoHM5keIa5nAYYnsjd4/swiEAj7BDAb3wHEcFWs2Vjo6NJPdDqGj3yn/zHjxldwhjOz85R54EvYIiieyUAvRuYykHCfEA7rLtSuOCpJG0z3gHoPmWE9dBr6UnxtyJn3pDtNgYBrPd6twA8x/oL3IvptxANwLM8uHpAj6MBiXeehNw1FsmmZCYOucs44aZVbNa4SFGcx2LdR4YGnxlV+Gcu//kHt0UcWTzepQfzQtlAycnjUT4EHiOUKzp4QfjY2W1xMQUYPBBMDEWBBVRIHmAGAwDCgbAlwAmMDuEBsQHw0zMzSSvRVosWosYm74KLkstZH86EhlDU6hQQnhwVKvNheYJJAVxoyXjbbbfZSB7HstZZmfzwmx7BU4KwpQtKFOPCoqoaGs/GuBGGhHKDEsI1SidAEHFf5JAhKBg/aAWP/I6776LnCUU2NDyUjLHZpGJBLh7AhnursxbuDdCHACHaAOH04W3MZWFxgdtbINgYAxQWQvQIY2KxVcSE8Quc5ZVJEPBdABcMGIAGnkEaFwr0Qr0VC7rJ41UIGOuE70ABYT137NxBIwZGDsLsGJMP/StMibmqkA78A5oePnbUhibGGImhUsHZ21DItTq9deTRobAwdxom6BCHfDKOV52eJtBL0cFAkbGJNUC4V3UdSpVgvABIfQ+KBsYXfhRulcDK2wS/EYhKpbRRUdIHfC1pQtObRE0A3KRxq80c8SW799BDrFUqLBJDGPYLn/+8TfSMU+/irPiXvOyltlIrs8ob46eBgt0S4+Np3hHjBXhgDMo9youGJ9WH1q/BM/DC770dhWlxXwALIxtIPdVr3LIEnsT8wD+Ym6JrWH/QBTIB+cPzxS8ENMtYaW2d4e3z8/OkJU7Eg15AFTdSUQAW8BUMUTwPv8HnMq7A/8i3o4gUtEMPcx5Gk82mdQL0AEMhHD1r7UW3Nj1LtDTGmfBoXLRvz156kpALpkJCZKKEdN7QILeKIV0FPoJuwOEo4DN1YMT6gxaUrVAkK4MeugWyoygF5sbTFJGKCpEIVJdjXUBDFAxjmy7WB0YlHBzcAw4H1nD+/DwNAUX9QCfQHOPGWmAM0kesF9ncpFcLHgHvongNW+oI6IEm5N8QclcEEPIFYIdegpOEy2HITsKgWE/24WNe0JuIJmDLI43hRpPzgs5DvQx2wiCFCT7DOFETUG3WO/Zhb4HVFiji3qwZmJri7yTUnlSXY5uxABFrJVD1ACxA9e8Js2SE+eiA532tv3BDnyWGAtrlJnVHTN+FaJ0Hc3//bp46yL0doGONlEP3oL51nwTQZaz450pfC+zl/dMYcz3dL/DQAehiIn9DCK6EFwsgq9U/SOdsA1jlzQtA9BpMqb9BHBBP1nmtDjjdsu5k2bABRwizIwQUN85PLSGGnpM9tsksk44/3mpLD6cPl7AXr/b/ZTO2CQs75JsU0vBE9IwiZhWdsBoAIAgx91+qcT72AGNUOAkJlr/644eTyLDljPdFEV+oHFVxg6aikNmW4b3VGoLzC5wAI0Hj1mJ7xsO6eetRoR/Nwc9Jlr9nGlmrnqH8d5KJdFapin4alw8b4XI9h3t80R8e/IPwdrVGbwnVx+xHHRp9qNAxSbtsKS/8ifmpCYOPNMUWtsbiw1a6l85xV95LAsO93QHMZOmrwpsKBWubTaIlGCv4AOuC3RXI7fLsZO4LztrUxIR97EMf5TbGkpW4V/u5L3uBrVRLvIcfn+iP91S45j2D1BPBQFGU00QrlISu3iOH3Cp/3k0ZYf6YO8EgeAn+Ou/xxHzDiAv4F15GqNdAqB1d7ljYCt4vFpKjZdvJaY7ecxQPoz0oZCBxLhNU4nqHgUCmIC+8N/ahwxvCbhfqBzRLajK6w+/rPqr4DvdI9UMI0ytcT/5KzqPq8DA9rbUWsU6QjkHYmXgaIoQd+iJsJdMZ2uSNsD9bleiYqQ+xSvErKqle3npfejF9HpoJQe8EDxGGT6gyozEFHuWZBljfsNVPW3/JmzhqF73KwbsKUWs9ww4iypVy1mGNKF9sbJPUnXg6eQ9Vu4Zi+dvirQQQU50a1szr4thrx/1Fh5g+fu0oHhcNmaNtbZJy83T1Ok/RLL3n55G8l7SOFX94Xet1kHDR6xOo8ApOx4sxyzXKgVHZTXfpO3AYPWZkLn/cQ9rav4vJy5LBb4VttwN0NDlgn6+w+V7KQ9609uJK0eA1PlNeBA1jUgb0VkfoDgQmgxfslbAGLwKCYaWQOMkA6h2KSQRzikOAiSNIfacfL7haBC+kfuEgoBIGGRZkZghXyPNJofEkuy6Aji06UEQSOj1LSifgV9pPOKw+lSkZNmzli2kkhSPaxxaemA0MJiZMgdadKJQKefACJVz6PnL7HSAZDI1U4bnXGkOqAHhqVdvyhTwVOdYaQIgcKDx2zBHKUHtsU2ENAEQjKFT+6t4SGI3b80tKWwlMMMLkyYn/9V1551656H6kQy5LDxeABcUMD4dnUwewQ8Ee8ql4jRPmELaE1w7PELsmbr/rThvbNZMcsRsOXvC/8SyF2eN5iC8GcHwj5CisD2RMSg5ydn8/UNTeAPYg7uftAV/PIp1w2l0AAMgA+FyAjnA58rXUE5AJhGaD8cy/W20eVISOdv65nFt4j7TFd8K507iXGkwB0Js4hImCv9VV0L+OjUA8hwAM+YTx4I0JR6xuBlRMS+3AEV/JQEz5LPACPfZcIieUW6QRkQPOJk1qMJ/Yg/QGVKzQ9RloBP2D+SYnZCatizVH1h74w0MC2BN8AdIYT9glgHoH7wwJ4CgDCuMzRJyMn3waQN2PD+97HJEnLnp6Y5XjZEHnVkOVDnAKekhjSR2+wOvSbTGIe90TOzmd127tQ98O0H2e3usv3UfjF8DGes87MzSMYOSHHWQgZRMGWZB9b9iJDjDo/Zi9fiA+hTRcKj9XPf6GNqwoTAiKwFfECoDxeewJ4YEQLlhouqmsIS2ivBkBuJhWRR1sx9lqJhalO0kGA2XHozAmMVS611I5jnab+SGfR0gBL1AkYRq3z95VhBI0ZdGG62NLS0qxG1HxVXiVEFh2SQrFhRxP6MYFQEcRTHI0bYbeRqpkMOdKjUJOwXMtLhk2C2MnAKppBLUoNEXQRCFCEY8vNXjux0NXntkDPu4l5or/jgGd501HrRc9c0vZdzPKFJVglykUUsGzA5OGzk1Jp6nkvPeUYcPaS6HQcwtVsrim0wLutJwVXfIKiKF814xFITbcH/zLtQr84wWSc0RaBAfcBKVHPg9KnD3VwRNtY1EmlDeKmJCiwfvIH/LQodXlZEtW6BKVFruEZyJ6tt0P6IKQOwwGzUm1FDIGLgbqBL5wWlO8hp6f/Nh0Xeo1AZBSQE9qJWCog9cvBui8DwA9eOgpKEZbmGS0wVhIz50WMIFu8BD97peQSo5plgJ5kFE9D8WxigZ4w8YDi6eN52P8rW22KgxLW9PKiUAbXoSSedgVTrBMDA8CaNAHAkEvc57OqYEQRxJQx4AaGr0v/UNvPHESuP9d+7zVHtV1AgWg6/ARATV4XnKktZVMU/0oGhA3NQn6SvyC3zJIY6NE9BUgeh0dzzeODsXA6kE0vo/n/3jt2KmtnehZRUSkczVfH3noxgcoiuvYZhB5254WXO8QDUjuj6haEkH1UY0Y2DW/bjoCutP/ZB7wC49qp0UyYSuShFlFCVJ4CklqkgJ0Abg8Gv9aeWAVe2iRudAIeVeTohLu01aEoIk+6EkYhDkiH84iJUJ+xtrM2/kqSy+U8d9khBAGUwFJEp5KSBKDOV57hoitL0QDAEIqqvCArha1AHB57QxDsj1iUrFPIK8mIMYcYfjNpv+ytOUZC9BdWJHjAaBvReM5D88Q3gPHZ7FwCNBTpRxyNLIEMV4PaB3fl4UYni+GFS29gvICk1qtUnYhn6YUD4EQ4+B6bTWsUOrFKxeAht+LqTF4gJOw+HCYrsPcUFRHg6LRSAujiHUhReT5XsYoAR9AXsgnRim8aaYOEp5IQ+65XJJKCE1kUByHPPV9x4/byPiYlbHtJVo/L6AXU4jktzbC/Ulhj9Ir2nfuoxUxwFE5UesnvRu8EvX0jWUiVmqI0MBYlVKEccUIAUChmGz7YyoqHPpEuRCooodEA33KHQEACg7UubahNbXmoPMmoAhySSVat+mlstANECkL1CuIDiXfj4GBaxp4Uw+IDVPwAGVOMhw8bl1PYz8cjsKgNiKIoX0oXqLKX961DE4/Xh+hiQ0OUA2AnjaScbLLiEgYSwwkpGn4zwbT0qcBqFNAD4WCnrgxjUiPqBOb1z/SF9utAcLtPmQdL6T36P2zUwM/ctji73uHLDYqlEO/WMjdG7ae9zUvNMZxNmL6eH2vmzEsowFLgDNTPJh7g178tx2gk87RhDPXP+2xLIrDh6z6dSFu3UiJfeUqRWR8BwwdA7qIiMEhZICQvgAd95TygaCWsO0DnnII1aAQQzk5H3KXHe2taXwHAnGBMIZJgqF9DiVhvs59mvLuBWBSYF6A4/t7GkKYYutOSigNWwWFRiWSbsGDQkWcuZVEJxygMy8XvBCMJ+3RHBQDLXzaA8n3LgboqkyXVestThlXYrpugBx78N5DpyKHQRG8Sdw7znfpnumaB8XJaA2K8bK5pNoW22Rw4E4o0PNRHw/SMPT0w+04iNBEYX0veD6F5AFd10ChdeNvPFPFZKqMx3u+aIe831ukDOBH4TnIEOYGrxwFQeyrjk6H2MlRrlDWuL+63WIbUAFWNy/GG1riHdE4yTUnOTwZlbjeA/rFc4gB1J1CjgE8De+6TmCSFc45HKBBQA/GK+hFQIf3EKIPCcAYa15iQFeVNhWd+F6CDuOWqZVk1VOjmcZeAuiq8vch75RH4sYboTt/ci/450mT2W48hGvYQCbaEtgBrMEhkEesMLQULdIw9Mphe4fjbQXqoAn4Z2sH84W5fA8osUMBkqgmSDyRephBJv22L31GeYee1a6lIJPS7wISRB2xzTDWhR5MkXKJ7VGvQy8e8k7y5zLILnCYAlZI/8Ygrvf982IZ0vPFx/431r1ZS2oAYh0eG0+eBl4m/Pg9f3r+86k8z7/YsgYelDxJD3u8iennr+XfkTGaedDTf/4CQNeAZTGmOe9QEe29NBUOYaBSPjGgpyH2sPlezAerHeFGedg41QZKD/dRiJlef/BOSbAg25oMFXrIqYqI6SSRFmgkDClCUimGLR0+nBqHOfQdMYv/7YVM0Qspcy5KUEBpJCPMSUrfCx29E+RSwoETbGlJQE8iBwRiwxaTJDgoi5rFdEiBoaAkspD9WL2H3g2wMUbvSXfz4HU/b+lznkxcZph6kaEmwBMT636xwDC0jbB02DeMOSB8CZ4ASKhfv7wxP/aUfiAVCqaCiSxLl0ZQyNV6weq2ljisBtuecA9vsIou9DDd+klhkP/CgSEYM673qSWBHaqVacygMG5qirsTqrUqm7RgZ4X4JlZmftye7qLjllLBgRFbJzZhrAB0KeVUG3f5gyDkCqA8HcUTqvzVc6VsvBGoKntFcxjmDdsIdR14xBtm5Ouw/uRl/DDnm/zmc5xRK/p06CakWto4mTx42OE23sAVfXnbAD1ppIe6BJGgTkjyylxFXTHvcHyufkgRNhnYmhKnEHL1MFxhwFKGQ5pNbWy7GXOez72ST8ElALG+61OTmhHSPSo0THRJUvdAJwLbVPuTlA4+k8zifRmPku1tAQ2nhV2MycJnXmf6ywWIseEi7PE6OuYfr7O1Zl5WJMMpfYLDsSU7WavjcKeLFMV5XvD32dKTiUEd//jv+ZqCGNDjbWt+Hrin6BDTR/wIWfM/meue+hiG3PFF35xDAC3FgNfqNCThpgJFoVvYx6j8Y5xD914dCKHn4ai9bDFP8KKC1LFxjaQQg4uJsJy8A1f4orwzQp4+h54qRhdGT4Rv64eLEXLUYuYYsLV4Yppu3h0LS0Ko0ytmD0ISFC0MLWrluoLhwmsA6NqSQyMniSQI0GHdAxSgDKAApQSx5Un59njRMTetY6wQZen5z72HLXooHcNxhDWRoqHg52HFJ0YYaODz0fTU3He8tSmFjjPgmVcu5K0RIhmKViAXSw+JE9laQ3i/PPVICjWspcBDgC6A8cYAbpWGtVCAl81dAOjib62dp6v3mFkUV68lofcA6PhNjz2TeK/qA49tSzR2UCBVLNBzRydD8na0F9WDe6zovXcA/gPnJHm8rSp3tSpV5GE7fQsQUpTFGwpeFrznFytl1QswbB+UJb6r2gNsKdOasIYkSvkohw5RlVGaGrQCAuTOQ46R6wivOm1/ifz5Vg6zI38d5F88pyI72ssBghJwS5jrgrkFGRWgbEvDEGqncRQ62vlx0HgIu1kA5jAgBeiUm3w2Ta9JXj0YdHtuh5xLs6W5+S0a4dksLiVqbFXzpw4SxpZPTq+UHqBs8BCspMNcqv9cHYk3ILrtLNL4YoOk21yQQ49bv3qg9voJf3vsoePndnZ4HSeQFibpdadBnAC69IM3/rwMeGPGGwzJ30lhn8cR/a3f3tEQ7RL9m/yXLtYzYzrFvOnHhu2I/nmZBzz50QR0/HhAl3WAmwmguwE6i8LC9z2gS3FKwXuAUPgdbWPRC92H3JF/hAUpQCfDuDyNlB+FMRynKgNbC+q3gGGR0gpQB+sikrcABVopw0bMIlCW4Cl5AiUtxecXX8zmPTwBOseKxQyKDoCuE6RID3kpOp+e4cGkeY5AnV4t+ngHg8cDpsbhQc4Dmwd0rY2Usu4jkPYevDfO8D6OxoWViL+xrh7QffpGNPPMCYWOM+2xL5eNixBRQdSmnVRKo0cBQ9Yh4gFQ4HwYvkYkpJUe2+gFG89SCFrg5kEa92DBJsacyaaAnubwQ4MJ0EV7hGUceB5Hjhj7kH0xKJ4NevCAzdARUXu7MadhtMtstZL2r4ND3EOtHQteMLcDkJT3ZKRm0GAmMZy88YW/QVOk0S4G6CzeDMaIoiupwekq772yES1ZIY/QbThPQTRiMW3YNx8btFKs4n8cqMJtZyHcTuNNvK9tiaFxByNUofg04QNsaU1C7jLYY+Mv9XBC7YzyvcT7NtIq3ATXsVND8i8d5nnXgxXuIR5P9sqHlEHo1obvwagBfbDG3ihHy2Z4vwXk0J2LKzrHnpl/rucBDyScG6J5yNuzij7L0DoNplArQYcKaa6wSwNFzdBfknmuF6I27sAVyZ2MMj1fzbykk2Pg0+vtDZQEzLzRKtzxOkc6zOsn8RVaxwow/Xd8JMcDdgzo6IYHIzGOIKZYEtJp6RjDlmfycU7b9baKbz3Y6h4+L+7pTAhodp60xu+7zo/YJSJ6+3uTJkE+OwD92psf2Y4Vtvc20UTBh8y1ABBatQjVgEVwCTbuG1eJa5Jk0ABc8MSYdwzhZa+cKRBRWX8i80lrQ3qJ2G/pqswxHli/KurzjBYLg7ciNTb/W1agXwjPILCQPPN75sTfcQ6T93bhgtTzdx5ouo0OIUgIV1A4ilQob8aQO8Ajinl5AfIGmcDIK16tZxzK9SDgoxNeUPA+O8tF1ruEDc9TAxEqt1B8lgpoiDpoXkl5U6JQdI0Y2isHz9hsbemiBx0KP9wnBjRPH0SXxBNeqMXTSin5OpFU2aKxCA5ucXlh0SqJAiWFnV4+vCzhfTTuiPnTv+b6R/lryQN+96CxTBdD1RusAlEpPtyfkSUU9IWaGT93ryDkbYvnJS9KuHZ9AAAgAElEQVSiIcAh3VMdxunXR7zm+SyVuVbbCkiZuF0rqXy6NMp28gsgx/ORcujQEYGPvPGo7azeMOF9Q2+D7UBHRlLsNZKmYZ92cpvg6bp96TIIBLQyJqi7gg5g0awznET7GMBjHiadwpZz0Uz3T2nYDgaF6zHgezqQr9wujnTddPMu2ybjcSBNmhpJjk+9UdRNr+q9BGs69+LHOno7+VAxXWI/be0K8vKxXVFparS6I2d9NCfR04lBz0ZHiKy5vvLST8Vikq7zMnMB8HbRQ4ksIqqZnPam+/E+btcQ+jpIH2KtUv2m3g7hC7pH5ponPoKALuCSYGuA6E4U58AFVOorrMIjgYf3eiXQWiQBAicdQlQAX21x08JI+eDZfoGkGBJmTJq5yJAQYdNcUPgsZhAv6B7QNWcv3KKLXzQpN1i29UbSKSkVqqhiWMp/O6b0YOmv8QKx3XdViOPTCbFiwmuf18Z9ZbApJK5naW30W+/7CIM+E62UPhHwdKwvihZDdzGNA8+O+aVD8UbbF2MDKaaL+Ab3jyMMnhZeyFLhQ8QxbPsQXUQbyQR++zCfL3ChAnCejPcUpOQ9//h5ik6+8YsHG43d01XA7JVqo4GQ4dbuBSklf42XKfEjAR38GwBd9+62Fim/+4LEABL09Fxa5QLAj/ocdPJHKzQ06exFf38KPQU718zHA66fezegTgEGitM3puqCmn4++l5KDzgUXQCt2/NjgNZrryu76Qq/HvHwEkOolUY4YlnB9d0MEq+r5HB5+fBj7cZPXcjUof9iPo/Bbus1PNytXTR+rWJ9u60OZG3G9oDuHb1u9FG9gHZVpesd6gwgH9pGS5lxndowXt8JTmOU7hBNPVhrXsl72NKYpLtT3eG8cwJ7NpM4p77+DI5e0JOKvuhZmauf8PAU0KXUvDeqoyg9MMuDVjhTN4uBVeArBY7PfXs9Fly4wYkg+J4UpxhSTNCxKAHQvcIR+AuEYgCIBcszW/w3XuM+XpGK6WSRw4Lqum8hTCZm0ng8EmKvLPwcPU3iv7sBeqwM4+Y+uLdPkfhojL7rvXV5mALObmsshoxBEXOCB49IjgdGzw8qOoqFwXu12xk6eB6qcJXD19j8VqNuCj1WOB1rGgwybVXzRVHeUEyVYi7xwqUIvLGC9yAjGI/4WJ/T4seBGKGoJTZaUwGNahBiBVutol3y1v57L7v+Hrq/DAStsZ7vjbgLgCM669rLCQ/ycLnxmEfjXRZSsMl40OWNd9sOIzrevwAUHaDHsisZUoQsBkau1/9PQPeD8LIJb1eA3o1mfkz++d3+3g5Q7w/QExp2hq29jkkBylVD+889v3STs/sD9O3Gp/elX7rr2SR2sd3a4R7x+sU8kHRJTObvdYiX6W7z0vUASowx7eanaFHYbYX7CNApI257M+4rPPOOjjfsPah73kkM0CTt4/GOXUUDeAO0WVsUIs64jljkjNC0nkhRUnjoUjIYYOyhC9BlSeoa3FzWfarcXAtAL9hSzri3mtRg0Oz65EPNUbVlt5D5xQDdM6+fk1/QGPC6KXwvnGquEytKvqZS2MrfxYyJ11KgHeN2ClIMux2gx1a7Hxv4Qft743mJYT2gy8DyuxC8h63PvaeregelRPCZz7Wqm6CUuhhbTK1e5DKMMC55UxQkt89XzO+BU9uGvAem6/BMnBOv62VQSMgEqKKNBy2th+blDSumbBoN/lfr4lhI8X3cD32yRS/PZ3qPR1W6gjE9R+/p+eIdr9jxXmzweB7DtfDQkUfEnDVv8Z14yoO5X2OMwUdpPA95xbkdAOF6AboHCc+j3XZZSE4F6NLFeo4fd2wQd4wxAHpcZa21wbXdACGdj8vbbwe4AqRu8itAj/exez7oJr/+WbFe6QY+np7+7wCFFzTW8dcozSaayDmRLKi18Hagd3+A3m1sfs3ixkad+ha6oNOYi+ks/vQY43lAgB7LhV7Hxk2sJwGaCqd3ROfCjivKacixc64ufYF7SxcKNyVrwjzvrWsNtvgfheCdOXTqc9eJD4CenFKYpJWoZ8MuLdwnaca11UMloxx6HNrTTT2ge+s+USZJy0kxSTeh1sRo6QQFLm+f1ohLBIkY2j6k5wksPEG4MMG7j58r5a/f2ykqKb4OIYm6BHhA92DE77g9qLFh4JXSdmB+wf3CQPz13Ywmfc4ismjbmlfEUmg+KoLPPaBj7cR0MdgIvAVuWmsP6L6SPc3vhL3QGDsOSvEeOp7vPXSvMLUeHjwFqJ6PPK1x4IYPg8sb7qawuhlvUGjiE9GOxmYAdBS0bSeUuB6ALmH2ilrvaWwC0k4PNTkx7WI/Ovegm8LCe/V6tQPQfcRFURGNQc/y8noxwMF84ghOPFYBeixDooXnLy+/CU2b4aSvrZCp5in90w1oUx4PCtY7+JINrf9FASFU+fuUWawrLia7UF2qIo91jcboUyox7TBHpRT9+np9djFA5fNxLoTr3OYNX8mT7uf5VPfVFkeNLZ6v97C78annn27ypWhgdx7fAvTYofHrpzWJx0b9hpSnD1PHXQOjzoB+nqRPwK/tPHSG2R2goyDXY543kERTry9UaOsNaQ/ojfqW/BP/XF946Pe0Q6KvswiYieehBoc7fuSho1OcBuCBUwym05YEPng/BeSwXQmL5i0Uvzi+0vmCBUHIPOxllqJXqDMGRC1wB4OHiXmhjxWCZ7gY7GJA76Y8mENxVeyeVklRXme3nngs3RSdv8YLgRbd00nHmPr3RAsBepzD9/OEEhegy0DyIXfRyyskzwcAFA9KooVnXl0vsML1GDdoB0CW4ef3actziL1mb+Hib3j4es/zlb7HTmXRPn+vhPRsD2reevb019xkCIEmeI4HF38NZcH1ssd1PuQuGomnZSDht6IAXnnHYBIrQQ9Wmv/GxprlcknURHIohYHxqIZBisWDqvjEy5pXnvjbV857Wum7yinGCtnPy/OW90gB6EmP860agJgfxTOxIub91WfCKfFYx8Qg0yF76qoYt1RVi9Tg4Xu6iz6UVTMey8ywZ+S5SdHHHnA8noumFLtEPDv0SQB0hNwlI3EkS/TupnPwHely0d3rDvwde9gxTypCt53e8/r6Qv2aAHqs6z3v+AhDvLbEJJ5jsEV/6dCYj7cbnwrQtPtIsqOe+3jNtr0htSRAl3Ma62xPH3zmI4B+/Mk6mdVrnX1SPKCnDZVUAK5iYWyTCzyKbeMdgC4PPQ7NiEFV5YuBytr0gI7rwJQSPDGWlDwUuxSNV3j08vK5FNDxGe4vxaPv+8iBX2gyQdjrKyLGiknPu5iijAE/Zjo/fjJQOFGNAsBW2Fs5dD++7Rio2/vdlI7udbGQobb4+KpIzzQCJoW1fYTFr6eEudtv76Hi3h7QNG7v4cZWqsAL39UhKPJ+ZRx6kJGRJT7yIW+tla6H9YotYgpT6X4eFPzfAtbUQGm12Wdd8/DpJl2D9zzdFJ2QYYdte6K5jyyIfyVHHvA8v94fP8ig0Hdij6BU2mAOHe9r/F6JQy4hU4pEaA31XMlyNw+Tyix0gos9P81Zh7t4HvZGmvfQvZKVhw5A1/hj3sE1PuXgwYb32iIk/9rOqIjlK9UTyoe6quJYhn3RoJ6fgjeOEe3pTcOwUu5+jbwH7EFf4/WAF4OD+DwG0dS4oXOVTUPusf4TD8Z6U7LlAT0em+YKmb3Yj0+5xbonXpML9XDneeB+nTyt9T3v1KVyE84j97jj+ez+IgwK+IuXdF9tEQYPgkd1HwAofpTiilOm8Vi98+Dnn/B/25roFOp+eEiXiuR40Fcz2VboDkDDe2n7Yxhz3kNXDl3KMvX+3IEmEmpfQIMx6LUmJ8CTAsRrMDSEUsUxUiz8Tk+R+47p6YYwp8KzUlCxJ+eVIbLXcXP6mKk1xlgZiLjdANMTXh66vFofTqGHDAvRKQSvzLoJQqxc/Hw8I15gvLibeYUED7Hb83UvFWXhfqKllLgPR3bQ1YV35CHrfj7nrXX2AO29UDxT641nokAOvzEmWa4yBKUEpQSkYNCYRbzhQ+ukTxYh70YapvIKUNd6j9ArMipPMxvo6+/wrnSN5sT98e6kOc1f91dvcu/Je8XuIzyaBz4XnTyQxt4VrsPhLBeMu6NILelUlRo5Yauc+Af0hUxpHURnyUMM2DEPesDvZvx6QPeAlEZQgkHkjTGtsffQFd3RZz7ScSEQJNyKHLZSErFcaf7eIPKg5a+PDWJvEMUe4tbYk25rPuSucfoolgCv27O30wXewPWAH+sT5dDVDDkG1BScIp7AfbQekkONLwZV8P/FfrpFEL3uurh+TYri/LPvjyZev3J+7rS2bvwZh/wvuH9oUqTceGqoIsweakwA6GlUMwC6MC2O9mntfMTaRxBFSwE6cuhe97J7athyjdw5dlEB49g9MxTZAnNU9a7zI0RDVrmLEWPCSvEIxHBdLHgCXim6mDHikF0HQaGQAyDi3nG+Uda9V0IdVnJo3iGFF3sRFHp3PGQM9ngtC9QLnFcg3ZgttQ5BYBRFuW5xfnwYT6zoNSYxpj8ezyt3hXRiD6HDog8nKmHBBdi4vzfAFHJXcZLqExRVwfOVx5Nwek8an+l+MrYU3sWztNPB5+ekMEA7AQruCSHAPbSe5XK5Y491rJDwfYxfChKvfT5ffQzikLvnJRgkSBvhv8bTURSYzTEPpWJNnT+sYjyNX9/1AIjxojmS98hiwwjXiD/1Wexlg4YyriRHilZprJ42ncYedmFseegpbwbvMw0VhsiSlJ6PmnkjKv7br6s32MVH7EYWwv2aqwd2b9x7MEwAu9WRQ/d00RzV2EdyJKDXtTr3QbSNDXd/T9HC64v46GRvSOBePiTeDVDRWItHoYbmLH69vRETK3rJvzeqpWs8SHiDRXRN50QjHaeldepl6Wv8BiB7msQ0jlMCijJpDJID6U5vOOrvWP/Gcuzp1gmoSWOfWH78/aRDY0NUtMqFTm3ddH+MVzFvUGeGinIVNqbrFACd+hS9FrRdTa3JXaFrfF8vQ15m8LdP38KYKW1u6UDQHD1ZxIPatsYtav54ZUQlgsONPi085yukfTKXPvZBbS2AmCxegIsBesxkMUPLw4iBntdlzKpuH7dXfFpAX3SlcabgGw408QTUeLyR4pWsrtV7scB4xhUwxd9JxxFC7trwL/ppfGLGeIHFNPjti95EZykSLL6vQo6VtarcYb1540c5czAGBFYKVx4ifus9XCOlJW8CQkxmD8dyClSUDlHYWesVKwm9L4NQDYgEjmJqX5/hQcrTW4Cu8WAMYnjuAUfaJoCV6Kp1w3VIGSgiIAFPrfZwTC8AHXPGuGBkYD5smBOERIedyLjR+7gORXF+7OJ/D94XAEG0DUypAK077ivDxXsY8XMSOiWALgPQpw00Fq0H6KGaAhni8dgkN378XkHHypbH3QYw6wDKELWSgeJ5d2t9k2OS4yp3f60HEBl44itFe7YDc/++eLSbrvBy6wG9mz709KJ/ycPgOjvN+WcICHSv2DlRSN7P2UcBt9NPeEbSAhd7+bscEBV4N/ZQve7B316/eINLPC5j3wNmDNjddHt8TTc+4+EoDtBFA2+QeHyJ+ZC8yiKyJIfu17sbyHZ7L+0q6g7xoWyEFsMEYR3nzPB2EiKXDosN1pi/pJdl3HWmLM1q1S39Ad6DPkkdlFCjRfD22+Uc7jFCxhayCQ0yhx5zfZKKDXtpY8GTchTBvPB64IqVpZRHDOie6AB09MJWL2ERg0QMXi+Uvl9IrzDVVcwDQHytD8PEwIzxe4HpZuXF3/e00rY1WfkSXg9oCll2KIJo25poru95QPdWvu6R0j0cLakTr0BzjMFvDYTC8MznFbq8do1R4TGfc8cz1eFNXpn3+kRvzz9+/vi+0i64rwwMeeveA43nJwWu9+MITuqhu17fMS2lkKQYOhQamTs57lQNIgDomB8AXuFIX9SHz8QnpEPot58amWGwGociWh6M/Tzxd+rthi2BuFaekniKyqvbOY0GD2fLQ48jJZJb0VJrLECPDeBYEXuFFdOWwOrGJJnXd/CMOAfbCSg67W2rStcrRPztUzLe4Nc4lfLy9PF0ig30DmNB7WBdl7FUMbr9/93BKMnhw3uL9yb7sVyMvn4ssf7VuL1OkS5OHSx6aQmgaz39GklXxeP3z9pufb2+j404D55ep3pax3zkwXTrbxiuyaE9nhbifU87jxsd44/OIxd/6Rrx+3b8IUD3OXSBeNrZL3Tq5HgCVirCFetnb9zgb1znI4gy6JLrktavmrsAXfrGp3Q7Nvf5rd4hh57y7RU3PrQj5O4BXAPynqP3APC5vEhcg7+l/KEMocilsL3CSxcvhNwF6LpGgE4PCK1VuyqypCrGHx/XTXhiZo6Z0Vug3jKOFUvMUBQ0t20tZkjNReDnv++ZW16wf952gO6FlUIGg6S3h+NguAZ7El2zAzHbdh4Ixqbn+/XxSkRK2TMmxiGA8MIVj48KH1sr6vW026C8cnjAyi/7NRJjxr9jZc7n5rJJysadthcrNI1BwOoVJdtEBEBXlAKAjr/Bx/rbh8PxXNGMXjHOY3etasWDUlLeM+sGiF7etO6ir5Tt9mDOzqUdjTW6yYr3ND09ZNBtp+xwrzhHGhtdaIepOSjSIBooauB5SyCTrEdyUMrFDrcQL4omnlfwHnKOHSAddWr0gBPLIL8XzorAc8RjGr+nW7c14LkKOP4yWn/vhXt9022cMp79d/xzxWviJ8kd5QM5VhxwFYw9b/zpub5K3fOknuEdlm401j1jeRRd/XfidfYGRSwPCS0QIUgA3es/r4flbHhs6DBeeDDKhd55N0CPsSCRnOQnbpvLyJEc3bDPm8ZCcDZjQI/lQuMF/WNA35L5pLFMDOhpXUNoYSwPPeXlAOhc4xjQr7zpYQy5e8b3nioI463WOFeEiUmQPaArBxjf2wsVj0t0+9D9QmrRvIUVg7FOBBLxNE6/cDGgxosqhomVsl+gWBGkAqcT0dxNYwvNC6eY2o/Bh7z0XXxHDOM/jxUM9ymiF3YAGR8aloLyQiVGknLCeDzN9J1YCek8e2/Y4W+MzSvcbmAi/og9YNxTHrenh+cBjEMC4YVC4+dpYeH43ZjP9FpjlOL0ighCi0MyeEhLaFEKYUJUCeNF22MpeYGtaKjXMaDHvNINHHRPzNXTHPf0hofA19MnBoUMW61d2DrVf8eDhWinqI3WOv4tOsUeSKz0/bY1eVb4ru7vjRM9g4qREUGcEQ44StRqzD/67gVyr0KmUEPSoVOi+3jj1PO9ZLFZT3jYA7qu88aqH5/GKQ8d/CP+9AaTB9hu84vlUePw66Wom97TXLku7bbVatWOxjKx/tEuAQ+oXoen+VpXBO2xQPozXhu/lrre87XG4b+vMWz9Tjx0r2tjXX5/gJ5H17Qo5B7rt1jn+9cCdEWa0rXV6XWwmEPzG8p8VC+1HR08oKcRFcebiaxgDS8EdO+h59Tr321NRGRaOXSmXXzI/WI5dL9AUj4SVC0iGE3MLCASUIgZuwkkCadTxZzH5++lhfdM2iG8YdtaN0bSdR7QY2WYAkOXw1+2YwLPlAy1h8MYPFN7gYiZuIOZQtGXn6fGpBy3PCQv5Cl4oSgtnJYkyx2f+X3n23l5uocMNjxXXqoPy+P7CJtu56F7I+VCgU0UN9ZUeXmAJK7D6+0AXeuJ39rH7r0/AQfPIcfhCKH9qvjEK2S/y0FAovXhPuZqjXlQKT7ce2RkhOPDwUQokvNKWnTGvPid+wm5x2Dj+URgvx0g4fPtFKLm2GptHR/aDYgktzGwelrEY/Lgfn8GsYrS/P1xPxnksbLuBMYE0H0OvZsB7B0KD9DoAcGjaqN95J6eqYLu4rnjOuwr5pGsrke3p2N8L3+/uLGMZE1zx+9ujVu8DhB/ehCKDbBuQE9ZYyExjpDdSll4Z8zf08/J3y8Fj+iAGI1R6+GNG621p7t4yDtGokcHzTrWYWvbWsyDF9O/fiw43EcGbQyuwiHPg143B8ZJdojEUWCAuOQvADpkwR/QIn0T85ifizdIvJ4XoCvkjs8YZUUr69Cwjcdz53Nhe/TWgVU+1fz/nEPv5jXHXkSqILsUh8TE7ABE11gG1/miHSkcryji8FDsoXuFHjPbdkK/nTKLhdobJenChG51HQULjhPFUH4umo/uFytcPRegDDpLIcTeAucaAB05dNFPgK7XnsnjceAa3FdRAIXnfDW7wDg23HT/GHC8ssDzVEgHrxc/6+vrBEidwiZF6pWEV0oe+D3NGAGCMRMA3UdaNC+9J8PBK1ryNSpW61CICaDr/mNjYwT01dXVtDree7R4tqJRGEOsOD3P+xz+/fGn50UpCcma1s4rWFyP1q+xh+4BoRugS468MRcrUNFCRVUysi5QiK5TJD7zER+taTdDL7l/0ifb9+Lu0A8hfeQjQ5o/DatWcqoiIjXdlCreU4TGy0+6Dgi3s7gs6cXv5yZ6K0LYbQ4qilOFtPjAe8D++FrdI9ZF3mHRNRqvB0XPA3wG9S3qEC48vjPWu930l59zzJuSS68HvbEV86ru5XnAOxkxfyWvk7D7BTzlLvZGkl8DzccDerc18vvkvaGaPkJHT7s8PmkRDmehfsPRsyFqCkCXXvc7FGL9rPt7vab1E12wDx2d4vQ+5gp9kspQaC2uKveUT4KHTj0Xe+iX/fxD0pC7COsVqkKR3kvRCUsxWEBEqSxCkY5CwfFi+uMWaaGGinf2rA1HIWKSibAn/XNTyy8UgqXbTfj51gHzfhsKPvIhe33mBYpziMJNXjkIsLopY6okVVNEx6LyTGduiwgLFrZBADxwDjgPVGiZ5drBOgwKBY0FwBwe0NVABukJ/NfZ6exDrEKqNtogJq14ldfTHvREdjKJJxvOQU6VrfoJwLPvKTKUU6lW0zA0wtLYGiHgJ0DgHkiXNFtpL2/dnxX/eSibZB/n5voG6TvQ20fGXVtb45qw4r1eN/RiZxOHEOIiD1nb6pnkfHgKJEADtApzxTU4B1570Hm+M5Qy+wIk5wNYIccKeKwftha1anU+h3PJ56zWSmoO8NwsQvsoXkH4vd2mhw6AX15eJs3U75l7PnEOO3YGZHOGo103a8m2taJlOQbmhK1t6E6A8ff0h05iOHcb/wP/8rz7EJlKG6QEryBVPGqcBA8iRCFAV553jffwrHCu+5ZnxN6LSeQg6EulZST8kBd1xqo2krPUJRNUiiF/qPfE+7H3l3yejIdbe1Dk4w61wL2qoegVY+Be2uAJ84nIf3O1zVphvARYHFcJfgiGFnRCHTIeaMAwP9YBzwqAwHXE2PG9oE/AB5vVSvK9wAtJhqKdnONOYyQUlCEFED5Lmlcm73P8oVMX3/MAwJB3LVGqNI6T7U34nVRJZ5Oz4nUQTDhdkrqBZ76H41+jc+dBUz7LQg0D1jmcZ473k85leZ7HncmiXWgrrSPp2FMfqvC9/qRhFk66BJjmeXznloaGyo0NwkQXJ6HhpLJ+K8WDGhbpam7fC7diOgzHjzbrW8/DGoG3Uh2Ie+YSJarDY4TxIfJZZ2OVZC2oU7TG4TxwnpZHoybRD7qORxpnszTI1csT49Ya6wz3TC6RQ61raqgEWVVKSTo56WyYOCoEdFe/sB2oS55FV+ESQu6sIYgOd9JWOspPrZrm+bsVxrHq3m9bu+LxD6erp0pN75FrIAh7Li4u2tTUFBXfyvIKGXnvnj22vLRkk5OTVKQgPoi7srZme/ddYmfOnbW+/n5eC8KCALVqlf295+fO26H9B2xpbt6mp6bs/PKijUyM26mzZ2xqZtqWFhZtbHSUggfhgNK4+5577JrrH2iz8+etf3iI5yAP9/bbwuwslTAULAqZcEY5njk6NppUEAcGJKHcUXtcmFoCGN448QyN9xUCkWUGQKKHhi5jmaRKGYLL7SOoes1lU9CV4qZl12hZXzaP0n77129/z4oQqLZZbX3TikODVHB1gEU40hMLjyreTC5vj3nC42ylWrLdlx6wk4tzVmrW+ZyRnn7LW8bWlldscmzc2rWGbayu2cjQsN32N39jPdZjFasSAJ/1nF+yYn+fnTxzmvSDAdBX7KGxVGsnSrMZBJrdkSDdjab1FopU1giXD42O2Mj4mP3szjvswP79lm226ckOjo3gpA4CHLsYtdoEOKs1bOn8vB3au8+W5hcS4UfdReh2hMZCO6ambWN+iWsNRVfPZ6yE7ZW9BZ43DuU9kuux+mbZ0Gim0mrY6ZUFu/SKy+382XM2mO+x8b5BO39u1iZnpm2tXrGF2qb1jQ5znzh4pLdhtrm0an09PdY7OGDnN1ethbm22tZXLNr68opdsnuPLc7N2/DQkPUPDVqpUibwq+gOSiDfzlgxk7UCSpFyWVtpVKyYy9twM2d//8WvUaEhCFyylj3tV26xJhRGq209lnwHvFJtNaw4MmgbtQqNGxoCAK9szmrlCnmIIFTI29zSgj3ooQ+x4yfus7XVNTuwb5+tLC7RwBnpG7RsvW0f//BHbLx3zNbqq3bLs26xnbt32dzygg2ODdt6tWy9Q/02vzBvU5OTNF4w/vL6RgKwfT22vLaW7Fdum83Pz9vBAwesUiqz+h+GF2RqZWXF9uzZQ0UGWd6xY4cdv++EDQ4PG8yYPPC23rKeTM7+4s++QKMG6n3TKvaK177Kzs7P2fDYKDv74Z5r4Jn+PquWN2x69w5bqmza3PIilfL08JjlKw3L1JusZ6hmWrbWrlumr2ibpZLtmJyy8sKKFdpZq1UaNjM5bavzi/bxD/2J7RiasprV7Fdf8XIrtRvWHuix0wtzNr5jmmmjyvomx9iu1BKl15OxweFBmz11xqbHJ6xZqVlPvsDdGL39fTQKS9UK+QHvlTY2bbB/wMaGhm1xYd6KPUV6VRn0M2D4Pm+FXMHylrVPv+9TVreq9Rmas7TtBS/7ZSu367bn4IW/rKsAACAASURBVD6bXZxn2+g+9mJHP4xepnj6+we4NxlrtbSwZP19/QTwwb4BW15Ysj/94CetaU2rVMp261t/3zYaG9bINW2zUraBkWGeXgmdNdjXTz0AwwgyjrWFMQ2+4jXZjFVqNesv9lu5XKEOh4Fdb9RscGjIFhbnbXx8PAAgjmhNtoiBf5K/E+dis5UYwflWm/psdWHBJicnLN9btNXyprX6CuTzDLbWgiOaZsPFfmuVataX77V3/8H/B3Pe8pazX/+NX6dTUejrsdPnz9mOS3bb4vqqDY+NWLmyST0wkO+xXKNJXTAyNmrL1bKdX1y0g/v2G/cbNFvUU+OTE3b63FnLMYKXs1q9Rn023D9APVzbLBu8e+iSbH5rZxD0E2RU/4v55Phu2sj+PPJQlKjtbXH0QsZvvG2w07mFw9fuSBsx7B4OfOJOoHq946x0Gd8M2YcanDQFiW3Gl990gza5pZaXt8ShQGfPnbNdu3bZ+fPnbWZ6xiYnJijUp0+dsomxcSrp1fU1G50YtyrOVy7kbH5p0fbs3WsnTp204eFhhjCHBodsYX6eXlJPsYfKeGpwhMpiaGLMZhfm7dKrrrDb77iDzxgCc69vEBz60GWsULCRyXE7duqEleo1Gx0ZMStXrby+TmJD2Hv7em1qepqKA6DLhiIhROF74yaWXOJlxh66B3TlbrWgtHBDERUAnVXWrRbHCOuTh1WAKTJtAiRAA68JkM229VnOspW6/fB/f58CYJWmWbVmNtAP8xUhBQJjs1JNLGLkaTOJR3rTU59kG9kmQaQwOsjFHswVrV2tJ4aPZezciVN2zZVX2Te++nUK3fLGso0OjtmNT32CbVTLpB+8RwDv8NCwVTc2E0A3gHoC6IywWMYKmaxV1jZsZnzSyhubpOX41CTXducle+zM6TM2PTKWFDj1Fu3wfcds36UHbaO0ye/DK25slKk8907vtHOnTtsPvvcDy1neEFN52E0PJ7hCuH70v75PwHvC02625VrZ5polywz22uDIsK0tLFluo2r7ZnbReGjkMzZ+YI/96Cc/pqEwlC3a3NETdt3V19o9x45Y/9SYVQYKttmqswoaQNNbadrU0KgdP3LUpnbvtJVW1ayYt0GkAuoNO7Bnr/3Ld79nBy7ZZzNT0wTQdi5rhYE+Wvg8xAGA3jIrANQta+1cxlZaNQLxRCNv3/qLrxmSHwD0dWvZU150i+UHAVoVy1UbVCS0znMZqxYyVm4mgNmAUVlv2HDfgNVLlaRuoJ0YWT1DA3bP0SME6Qc84AF29PC9NKIGij1WW6/Y33z2r/jMlc1lGx8YI6//0oufY0sbqzY0NWYbzarl+4pck77eHvJgFsDTaFpPb5/VCznbqFZseXHJLtm71w4ePGhf+sIX7frrrjMos3PnzhG8YZifOHnCJiYmGL04evSoXXb5Fba8tk6DJN9oW6HRtt521v7ys18MZxBmDPsuXvyal9r86rIVcTIewuxQsOWKDfX3W6W0ZsXBPluolyzf30ujGPdpLW0Q2AGiVRB+bMDa/UVbWFok0BfKDRvM91q92rKR/iH74sf+nHTA6RAMs+d77HmveLEtt6rWPz1up+bOWW9fH+cPfnzoNQ+0f/qn79rY7gk7N3fObnz0Y2xzedXmz5wj7+7evZvPgiyubW4Q1IdHR2x0aNgWzs9brVS2nTtmCIAwTnPFojWaiJgVLAcZb2bsM+//FI3teqtqa+urduvb32r1XNtOzp8z683b/v377O6f/cwefN11Njs7Zz3FXurJ9fUNmzs3Z9dfd70tLy7b0vyiTY6M2yc+8HHcmWoC/8utsv32ra+30/Nn7OrrH2h3H7mX+gigWC2Vbe+OXaTV6ftO2O4dO214ZITAD2NiatdOKxSKVtmsWC6Tp/GKqFu+gMhTgTpgc3MjiTTQ00fkz2iwysuGblsLhxONFHuttr5he6an7ezZ01Zp1a0O53uw11rFnOWxDbTasNHeITv8kzvsmv2X2R+97Q9tIDscZtO21dKKveOdf2grG2s2OjNhK5UNq8JyzWetUi3T+RkfGLSeVsZaaMiSz9tCtWQzu3fb2tKybSyv2sjAII3TjXKJuqVUr1KHIOq4srREHTPSN2C9WayM2UYN99kqQoZ8eoD0NSQXAHqzRWO+Wx8CYahPAwjM04gXoqpo/xp2auD+2q3ESIzb8qY0WQegA8BD0bpqzwjofICa5EfFEZg0PQYzKhp6wJUKPeLeYo+VNjYI2EMjI3bv0SMkHpQ+vMDJ6Skrlcv8DjzzSrnCyfcUi9aLHsiNpg339FmtWrP1SskKfb0UntHxRJBpDff20duE5b64vETQB5jA04Q3MdLbZ/3wunp7bWFxkeAHoF3f2KA3x8rvoF7UeYchlgDoCOP4kFRH6NHlgOlZIuQaATr30YMloewRCsP2F4SE5fEmMcALAP3fvvPPQTiStAIAm55tDn4N/oWoSbNpK6ur9IoR4Hno4x9tNtBrQzMTdsfdd1lPNm97du6yxfPztmt6xiaGR+2eO++yH33v31Jj8HFPupEhaNAXDJ7rKdKCPnrkqO2ZmuF1MEAaiDZkkmgF170FARqyVrVOr3D//v1kvsXVFRsaH7X58/M2WOjh+m8il1vI2cLaCrdy1SpV6y/2WH+uaJlaw2obJfvuN/7BGtYgoN977qjt33mIwL7RWLUd+RHO+bE3P87a/T22aFUrjg5ZpVa1VqVmA42MTQwMM0I0t7Jka5mGjU5N2MbSimXKdds9PG5zp8/a3gP77Pj8OctPj9pyZdN6enutsrpuY5keGlPjo6P0HBrBc2jV6zY5Omr3HT5CMO/J5e383HlGmNbLJVrwUFwCdHg89NLbGYaJ1wKgj9dz9u0vy0PP2Jo17Sm/fAsNAijAwWyBgF4pl62Vz9pCddOyvUXyLU7LwmcAdEQzECEA8MHwAj0vvfIKyhNkCHx2yc7dtjK/YLf9+V/zqj7rsSc++fH299/4O4NviO8+/+W/bKVWzWrZlrULWSv0wHCoUeYapXKSIigUrNRqWP/wMKM18AbvuvNOu/aaa2xhYYHAiKjcfffdRyOZxkg76a8OWRsdG7dGq01DsgA7FIZTO0sPnR4c+MrMnvuyF1q13aSRojRcvVplZKQXqZFizs5sLNN4QToD92gurtuO0XGmPZbLm5adGLK+ydEkPF+p2WgOnprZ8OCofeg9H7B+K1irWbXfes1r7X3vf7/li722ZlV75Zt+284sz1uuv5d66JJdu23hzKw1N8o2PDRoFasZwq4Avv5CD9cfxjkiETBA0PhqaGzUFpaXbGR0xBbmF2z3zp22trJqgwN9tlFap6dUxK4NZgUKlm0jMtWyT7//k1arl22oMEDv9uW/8Qpr9+RstbppPSMDjJoc2nuJnT5x0oaGh3B8JIswZ6Z30Pn58X/8xKYnp6yv0Gt/8u4P2WZ1w0Z6hu15L3iOfeZTf2p9/X1Ws7q97q2vt4XVZfJLqVa1S/ZdQnkFnw4Uemygp9dWlpZtdGzMjp28z3bu3WPLm+sE9HatZUMDQwRwpAfHpybsrnvusssuu4xeOiKYTO+kYA49l2zqauP9vj4bGR6xO3/0Y9uNSC0MteEBO37mhF394OvszhNHbWrPLltaW7eVxRXbv2OPZast+/Db38coBozf1/7Wb9hH3vdh8teZhbP25rfdavsuO2j/dvuPbWL3jNXRPCmXpJfgwOTqgUfAT8ODdJzmz56j7sMiwPmcW5in01K3Nj1+thdvNOmkYJ1h2CEC1ci0DMvla1XSXHVo+Rx76Ko9QVSW0ctoH71PSfhdCkpzpgYDMDcknWQscC86MCvsYd9KpYXGMUrNqveGA3RucWTIPVglsbcKoSyXynbF5ZfbvffeS4Ij7DY4MMD34W0jzAvhRzgNHiPCVBBcADP2SOPmCIGMDA/bxvqGTYyPW2lzk1buA66+xs4cP0EFgVDpidOnrG9wwBaXlugVkODVmi0tLlohX7CZHTMsgjo7N8tQ2MzMjJ0+ccKwdQHgjbB/T28Px7G8ssLP8eyQ6EjyXO4sWbatzOVTQNcWDg/qqeXjAJ1hUhxIUyyyMQ5zu/BSkENjd592CuhJp3FgXaeH/u//8C80M9YqJRvoHbKT509TaRYTv52KGsq3P49grVm91bDZxQUbm9phl99wLeJoNrNrJ+d9589ut6uvuNI219bt5LHjduynR6xhdStawa5+yDV28NJDdvb8HEO4xYE+qzYbNIywrgA7iCe8RgAUwIsMiRRCMwkVIwIwNjximxubDD8jNXL05H0E8sFiry0tLVFB7L/8UlstbTCs11Mo0nNdm19iyLtZrdnff/0bVrQee9ItT+Y6n19atL+57es2ZP2GkrlHPeoGhgLhYS+2qza7vswoxf4du625tM5UBdIwC+ur9LCn9+yisVGot2yqdxAl/+Sh0T07+P1mMceQ+1jfoPVVW1ZdXmdUZ3ZpwQoTw9Yu5Gx8eNjOnzlr115xlR2+8y7m+rG+MEzvO33KxmamEkAPBSiw6wnolmXIcbVZZQh3rJa1b//l1xiSbGWytmoNe+oLn8UwMgB6onfQhnr6KDO5vh5bb9etODTAIsH+3l4rZnLWly/aAjw17CooFmiAIVyJSAFoisgW6Hj2xCn7l//1PeuxvPVY0V744uczxIp0wh+/973Wk++lcr/plputd3TQqu2GjU+OW3mzZDm0O87kuLZQHCMz03b73XfaoQMH7fTp06Tv2Miozc3N2eTUFIFtfWPdNjY3bceunba8uspQ8YGDB+3wkSPW1z/YCeiWhNxZqGcZK1vdnvn8Z1vf8KCVa0nXQkQl6hUYJ6itKFqhv8dmy2uMWNQqFds5OmHZtYq1S1UqZ6ZQmmWG0EFz8OOe4QlrlWv2uY9/wdZrazZZHLEXvOA55Dmk3L70F18xlAuuW92e++svYkqI+fBGywaKvVZAqmhlxYYnh214eMiO3n3YNlfX7MbH/rz9+Ef/QQ8dXbtW1tesXK/ZVddeY7ffeQc7D25ubNiVl19hd9xxu83snCI98kXs2kCjnTwBPVs3+8wHPkkPfWMD4N9vL335r9EzX6uWrDDcT11UXd/giW081ZC1QABPAHuZ0VCE73/vd37XerJF67WiveRXf8WmJ6YYGf393/s9q1vDqla3//bRP7YTZ07TAMG63XfsmPXkCrY2v2jXXfsAW15YpH4s9PfazO5ddmr2LMP85bWSzUzNMJJ6/YOvt8NH7rWBoQE6T0gnqAqfJR+IrgQ5SBK7GavUERnM2u6JKaY+D+67xO49ctj6RwasgWDlQK+dW1ywXLHHJsYm7PzJc/anH/yYDVu/VRsVe+9730ds2b1rl735zb9nQz0wZs1+6VefZ/uvOGTnlucZCYMDWS2VrC+TZdRvanCYoXR46Iie7JiYst0zO6gL8QNjDEBfHOqnnoHeGh8dYzoFaRXoVm43ZKu/xPe5mDetmgoVPEpHAtDTGhh3QJCMABVl+u8pnA/vHDKCseFzeeT+/As5kN08dBYMxoB+9c2PooeeVP0mzQqSpUq2h4KQx48ds71791q5VLLTp07Tgj98+LBd/8DrCCJQgGMT47a8tkphAthedc3V9v1/+Wc7dOmlBPyV5WWbmpwiOMN7Q/717KnTNtI/yDD14soygRChRVipAAlEBOAhwDOpVqp2bm7WHvDAB9qRY0dpUQ4ND1s707ZSKdkKhXzr4NCgDQwO0quF1UPCJpULSfFBKEZiCD0Aum8MERMO96XlEwAdn6d7m6GYEG5DUVTIOXMrCaoVrUWlCutyO0Bn0ZflbKW9ab/+ilfYvUcSowlWJpT7WP+gff2rf231csVGhkbI6POlFXvui3/Zzq+t2NL6KpkAecbxkVGG2WBYwMhCjQKABKHS2fNzlinkbb28ab3IDdcqBCzk7uDtkE4oIinkkoIyFO3B80IXo2rDLtt3gMoOYVYUsT3wwQ+yH/zbD22gv9/GB4eZ+2O4tK+HShkGF/KwiBoATOGpry2tkAd27tplZ2bPMULQM9DP0BgApjy3ZHtndpK55zfXbKNoduCqy21+YcH6s3nrKTWsXa7Z+tqazezdbYO7puw73/8nu+ryK+y+u++1B+6/zPZM77Af/ujfLTfUZ+W+HD38s2fP2tWHLrOFe0/YRP9Qkrrp76VBgMK7HArRGg0rr23QO6OAZjJ27vyc3fBzj7K7jt5rLcYak4Ib0BdhO1j6kJT1eoXgPlrN2De/8tcMybeyAPSmPeWFt3CsG2vrtnTqrO2amGb6anRygrnd+fUV8jA89Ea5yvqHydExGlMwFJH+QDQB0RmMZ2hw0C4/eKmdPHrMdk3N2OLsPJVpq96k4Ts8MGjLS4u2d98+eh7z68s2ODlqy+ur1tvfy5QZnnHloUPWrtQpI1VrMRqB/Pzc7Cx5BikwhNYB+KdOn7Yn3PxEO332rM0vLtAQg8GO8HO1VrdSqUJPK99MQu497ax9+c+TkDsSN/DQb3nJcyzbU6CMw0iH8YA0RKtRt3a9aotry9a/Y9L6R4etiULJZsZGrWBLZ2bpoaNuZL5RslZvgfwHb3o832eV1U1rNJAvHrBGqWI7J6ft2L1H7IorrmBk4/zaMmsVatk20wowfqcnJu3u2++gkYkIwer6su3YMWMjg0OsQzlz+rRdfdVVlPHTZ84w2gjAQJppYmqSUQ2MAbpmYmLcVlYXk+KoXN7qALds3vCv0Mzan33gU1Zge9MawfVFL/0VKzWqtvPAXlsur9va+jrlB+FsGE3DI6OMfFx11VV2+PC99NLbMLzKVRsbHmVxJyLQe3fvsX/6h3+0A4f22+j0qB07ddzWypu277JDNEDg0ExNTFijUrOJwWGmmagfYMBNjtuZuVlGtxDaHx8YZYQUeuLw0XttbHLcZnbOMMqzvrm+1TwL3jALf5MUJeuu2llrVFuWbZrthPFXLtvJ+47b8OiwzezZyToOGNWIAC2trrLWodDK2WCh11ZmF6y30GOzc+eZ5gEWjI+PWblcon5CtHCtumnTe3fZZrXEQtzN1VWm3corq9Yf0gSN3gLz5DCyVxeWbGp8IkkB5nOM+vaODNnyxhodBbyPFC5AfWxgiHq92qgRQxTK9oVt0v0KdWqni3AFcgq9r/qztJjVVRnKQ/eArl03DeDt/yOgayzpzo8Y0K950s+1BWhNFCWFqm+EVAB4AGMI9sH9BwhcEPT58+ftu9/6Lr1AhNzHB8fs3NKcjY2P23Nf+Hwy+/rmhq1trBOkYdVCUfzdV7/B7zSadRvI9dvDf+4Gen7f/ttvsdBDNZLI+z7zmc+0/oEBW1hcYD78H//xH2m9Lawt2PjwBEM+1z/iQVazJsOJO3fupGe/urZqE6FID94PW0ei53fo7Ob3jfO0JFR5uk5P2ibhLTaGoEOYnlsLUCcAYwD5T1jn2J8I75zVqEnjfChjeLyo8twu5A5AWLYqC9ye9UvPpoJFwSDyi1BQ8I6R9/38n/25TU1MUchK7Zo95gk3Wba/xxZWlhkxQQpj9uw5hmN/8O1/tqpVqDgHC4Ok010n77HXveH1LPBCyB3WK0L7s7OzSZgKYZx8UizDv5EvRj6w2Wax2eK5ORpesKI/+fFP2/G5E7ZnZp+V2yUq14HigD39eb9odx8/yuKjXXt221133mX79+xlDv6Ln/u87RhKQrYLpSV78tOfSlCDBQ1hnD152u767r/b2tqSjQ2P07N6xC8+3lbKm6RHc7Ni//w337RBKyKbbYubq/bsX30R6y7+7COfsT7L2/y5k7Zrctp6Cr32zF95ri21q3bi/Dnbf+AAAf8hh660lXPnybszl+yxz3/1r6xqDRuyPiu11uz5z34OC2a++rm/5DjPby5acaDfnvbsZzJEDoMHSgXhRuxMgBjD+IABU2xlbLhq9s2//GvSDdcC0J/2omfbvSfvs5nJKbtq7wH76Ps+aL2ZHhpmx1bO2Dve/V9ppDK8a1kC0h+94w9sZmg62XtqZs94ybOSUGqlzJA4coVYl95cwSZGx+1Ln/1SskuA19etxwr20Ec9lGHiK6+7xg6fOGaVZo3FjBg70jK3vun3bLp3nDKH2omb/9OTGEH7n5/7q9TbSAA5Y69/2xvs6PHjVuzvpfGKCBnytGdnz9mBg4dsbXWDtEDIPddoJYD+3wXoOStZ1Z75nGdZ38gQ0x8o9nrj699gUwMTNIxQvfHGt73J7lucs8161Qq5nO0em7I/+O032b6xnVyLEsLK77zVbj92L/PDE0Mj1ltrM3plmZytrazZe9/9Hts5NmP1ZpXpuoH+YfvPr34ZDS5EWQDIq2trtmtmB4szd05N20f/24cZ8Cy3N2lEvfKVr6QD8Z53vsdqrar1ZfutEfTSH7zvnXbX4Xs4dxhYP/jh/7EHPfg6Q8kMd2JksOe8wXx0MVsgcH32A5+yRq3MtYLif84Ln2tDE6P2O295s81M7uIaI+//kl9/MXUdinjBY3ffc5gFaUiDDvYPEtQ/+J4PWLlWsqHigNUaFRaUIW4EWX/Vb77Gdh/YZ6fOnaUHjmhKf0+vzc/O2ac/9gmm5eDd43nP+c/PZwrnJS//Nds7tofRFWgufPbO9/+RnT53xkrVMg239dKGDQwNhqJQ7INODtRRzRHqBD75bkQhsnb0xGG7fN+l9p73v8ve8JtvYNQAd0YNxcvf+F9sYnLKVpZWrGh5a1calm+afeJDH08r0MG/1WbFXvOaV1uht8d2XrKbBZ3nVxYJzMVigcWQv/2q19rOfvAO0jkN+823/C4jP+96xx/aWHHYltcXbWJogsb2i1/9UtuoV613eJAR4M1yyeYQmh8ds+mxCRZ0Zwto39zpnXtP3efC5UUrdA7Hh4W/0bZBgS59s9CO21e4C4zloWtnE+4fh9xZ1B3wSZiURtS7eegA9MQ7bxoAnQVe2psZRoaqzo31dd4YofJTR05aqVHiZPpzvXbs5DE7cMlBK7eqDBs95GEPZQHGjp077TxyGZubLPz52Q9/mu48xDNuuvlG+843v2PHTx6zSy85aA0UMbHyus/Wyxv24Ic91O66/W4uDhhuo7ZhQ8XBZP8qik2sZb9wy1PtJ3f+zKanp+mZn0cF/MAA/4s4HtAxAFW9dwN0LYYWVfkQ5TjwWieMAdAh4Ny2g60mNGDDSTj5LAtqKsgtb1MUh9BBFe0PzeznnvRYWuzTM9OMYAAYBnuQ/92wH/zj91l8k88XbbW+aY++6XE2NDWeRCIWl2x9ZZWGyw//4V+TQrjNJZsYGE+3OyDsD669+ZYnUej3HzxAzxj04f5rtx2OhYMh3A6vC+HPZqlqc2fO2ve+9z2mUsZHJm29Xbb+DKA0+cEc8P/pL/pFO3rsGPPth++6m9791//qaxxXwQpWtpr92n95uf30rjvppeN+Y/1D9qO//x6FtNQoWy7fZw944iNs96H9zFUun52zw9/9kRVD+Qyec/Nzn2Ef+fQnbXhg2LLtlk1m+q1a3rS+vn6qkj0PvoI5vJMnT9qh3ZfY2TvvtasOXGpf/uKXYe5YiaPOW8Mq1k81Y/aYGx9t3/nWt62Qx5NynM/Nz3mqNfMZgjr6rDJfhgLI0A4SnepQpANA//sv/09GN2AYrVvbnvqiZzFPjoJFVG1/9QtfomJNDLmSPfuFz2eUAjUp8JwB1N/48m0h5WKk1c3PeIpN7Zix1Y115t8P7rnEzp85Z9/8yt9atY3CyRzpihQNc9lh4xCMgUc/8TE2c8kuGhjIE0LGEdr/3Cc+az2WsyY3PGXsNW96rf3xu97LFM1yeYlRn+HCMPlnfnPB3vCm37H55UWb3DFDTxC1BfAEx8cn6KUJ0LONlvVazr702STkDp7DOJ73shdapRmOgcxk7dMf+xTz/oARQPrTX/AMy48PWzuf5fn0uUrDPvPHH7aRXB9pUbaGPe9Vv2b1QsZGRkdZlHjmriN2aO9+e8vb3m6TQ1NJ4ZbTpKzNaJaYSnrla17NNYFxePTeI3bo4EFGs/7w7W+3nUMTNr8yZ1Oj0/YrL3+x/dknPmtVSmUoDCVtzU4tnrHXvfH1tufAfrvj8N12+TVX2cbmhjVqpVCEl7d6DTty8pZv5yzfyNhnP/ip/8vYd4BJVWVb78qxc5NzlDE7jgHTmLOYIwpGUBFUMKAgioqiMCBgQERRHCMmjJhzmvEZZp4ZCZKazl1dqbuqq/5vrXP27Usb/td+ft10V9W995x9dlx7bRbQIJ8A+0Fxwzlj5k6K5jqFokS9MM4eXh/jkGHUK5Blq62VB+5bKm25NikJxPmM6zaulSF9B/FZt9bXsF4dDoalLt0kF1w8jmA3oL8RlaOLaPa0WykR6zetY8nkmuuvk6kzpktZpJLP2JpslG7xamlpa2W0OnPWzRItjctPa1bL9jvtwMwQ9YMdUwolp5irQMErD82GQTfkLnAw1tesl749+zL4SElGrrzmKundry+xByWxUmaVls5fQllN51Kmjg85LOYl4jGz1yHXl0+5UpqSLdJrYH9mq4B/KI3FZM4Nt9mOEeCUcjLt9psZrFQGSiWVTUh5uJRr05JtlUi4RKbPvVnWb9nEUmMkFiX4E+VPOO/IGLJtVtvibNub2yCr/tcMLc4GbAET2Gjb7YLBcndLUS/attDfa2mDy4wo/c9Accrj8X8BxTGT/Jcj9mWETk/ARuimFdBE6FAC5aVlsnnTJhmx3Qh5ccVKaS+2MdLA6+ARh3whSWRaJRYp4bamOzIy+uyzCZJDOhgXqq6skuefe07CfqgNvyTSCSmNlrIGZJo8uEIS8KAG1mZ7pgOS7oDXHkLjFe8JEQgRnmm0eMSlqZiWk888Tb7++mum9wH5R4ZAe/a4kK4I3UG8W+pEdw3dvWhq0LWurt6ZbhLTr4EAa1am/9K0J6lB9wT9THO7DToUHlJFQLn/6+2PGFml8m0SeSOgyQAAIABJREFU8Idl5MH7SqatjS17QHKD8ARe9sdvvs/nbcuj/hiUUaefxDYcpI2BOi8NhKUkHJVXnjOGoCXVLOWxckkDNYyZ8wALAWzSuEV6VPaS0847g+0cqNGipohWFwKwQNLBVogOGnRvrsA0ajBflMpYqbz8wkoJeM1n1SUbpTReSYUEMBI9RvHK5tZaqSrpLgccc6ABWQGMU1sv//nsa8nkUhINxKjgdxi5i1R0r5YsAEdlpbJh9VpZ+69vJdnaJCUlpZKVDhlz+SXyP9/+h7X4vwwYLEvvvEt6l1ZJOpWUcCwuWzLNEouU835gjINUCH6iuYPRmKRE5Mgzj+O9AWQVynbI6y+8LL9u+FV69etPgw7IDOJaGPT6xhrpU9lTy2mSzKOtJSJHnXk80bowDNoSBCXsEE8EAxJEK06byGtPP0+9BgWYFJFjxpxMUB3qup5Um7z57CssxMDQoSt+1JiT6ZRCBkNeH1s433v5bbY6GTPpk+PPOdlBLiPlCnT1Oy+8IbUNW6RXVS9+WlayEpaABAWsUiaK8nkCXOvDTjqSe8y57ah5JlPy8pMruWY4p+3eDol4EIkagpqwGKVa31ov1SXVXN/19Rtk9j/myM/r1jDShkGPoW0Uvl+uwBMJWSHmouiVp7YBxRXlrHHnEKwVjUXprK548EmaAKwF3nvMGaOkalBf2dJQZ7AXuaKsXPKYSL7d8AOIV064aLS0+8x0RpSiBlb2kFtnzJSANyKpfJqyH/VHrdHMI+ntBAJo27z+hmksvyDyhZJESe+55SvoXsGxqE82SVm8wnkPjIzNuUkmn5GIP8r1vOiqS6Up3cpUbnOiScpKomRrC6KGnjetev6CVzxtBXlo4RIadGRfGupqmbKHMW9qS0gkBEBeVuISlXR7ilkuGPxxEy9my9WPP/7IMuf8Oxbw2bIdGUb50J6t6YSURdEuyMZ5/gesAopBV864mlkflF+QNVw09y5iLQxIEdKBPgDITJ6fBdc1lWkVfzAoQbSGSodMnj6F/fsFoNQtPwCvYmmG1eAF8z55ePYSOpEwrl6Pj8+EtYdOwfWuvGGybN1aKyOGj5Ctm2vk/nn3M8MQ43rCpaRGtgBhkVwRff1scJOrb5oqzdDzJXEzF8Tjlfk332k6TDTAKWYk4EG3UVrivojk823MXmQLKCUGpUUycueCefL1t/8r/QYOYOaypamZugmZzTza1uy0Qk2L0xS5Wpk1Q6vsnU4pt1DkGnfl8tfXa7/676Xz+RnWoEP3avStKHf8HcGW1tPdtsldV/9NDX34oXtz7AvfYIkt8G8ll0BkDe8SpBv//eI/aAphjQgC8re9dpdYJEoQD1o83n7nHSkvqZB0IUvlv/9BB/DwoG6Jg/yvjz6nwty4ZYP069VPahq2ynEnn8iHKQmG5ZnHn5Se1d2pFOH9RuJxqtwd99iFNREcdrQWhXEHqDtl0+KJRGXHfXdlWh+IerRcwMPF/511BkP8oOLvjtABtnPXQNwIR91YTbe7ew352dBoPtMjD4MOJQ9DRvYqm6b1hYyHT4pLi870ZNoFoDgoVYgusyNMi/gki35bECggXQWhLBpAHeIFbPuu+/5NuvXrLRtqayQSCEr3YFzefmmVORyIwHxBOfLoI6WppZltOjAu77z5rrSLidNhJA4++hCixwG6Kgb9pjxgwxummEB2gIgxV5DyUFTeefkNHrhsLiuBQFiOOWWUbKytYXoSAKU3Xn5DkkV0MMC4I82Wl73330sqS8vYhvX5u58Yj5ZRfFH2PGQfk8b2egicDBa98uELr9PzxheoIPY/8QjWdzHatDpaIu+ueEmiWOVikSCllK8ghx53NMsaOOAfvfyGeNpyZkoaUub5pJx1/lhGBmXhqJR7gvLKsy9QMaQLOfFG4nLAsQezTbAkEuHevP3S645Bb0onJBotlaNOH8U6IAw6oyu2KZpUG7M2ABqijpsuyKsrOg06Uu5HnXkinxOKKJITefmJ56whwzMWZdTZJ0te0325DqZGV/zzSTq4+MJ+n3jOKZLJtTEbg2zFK8+spILGSiI2b5E0I1C09gF0t+yBpRILRJ2UfVraZfS5Y6g44ThAZh5ZvIy1XfRrwx2qzzTI+WPPJXobEew7r77N6+PvMCFQ8mddeA7LCwASohMCqXeIf74tz/olsAMaoT9ta+gaoQPghHNC49yek6cefILrYOK6gpx10TnSDEUeCtCZBJL5iXsekDijY0S0Hjn/6svk17oargP26un7H+Y6wPlD10Rdol6uufZaaU60yPY77CBXX301s1bgYUhkW6QsXCbnjj+X64IWWwBQH7hrsYSZJUDELFLb2kDHpbaujkr6kfuW2Va4Ttm9cPKlkvUgTZ+XorcoQV+RBh2RJgy63xugQUeE/uD8+w3XhB3zmWnLyDXTrxNvJCBNqQRr2MuXPERgY10TAMbd5JIrJrC8gudcMHeh5KSdTjmO53njzmUPfDQSkYa6elm+9GFmOHCqEfHDubt48gQTUSMr5PHKkrvuY9tc2Bti9gsyPG3mjXSegCeYO/M2iXpD0phqltIYcDpFGTf5YoIIt9TWSDgOJwlOqiGwMRw7hmQm3OGXB2+7V7ztwtIZnKKCryi3zZktDc2NrMejZBsNRaS8pEymXzdN/B4AOU0wCJmcNO1yactlKbt33jLbZlpMSIkM1Q233ESAXllZucRCEbl16k3S1pYi/wb2slXaZfLUKQRIAn8y/drrpCRqAkusB/Z10owpks63ExTMKLYoNOjQLT7ghiyZmdbI8WyKRHeXWzVLq+lznQWhJE1quNXgup0CdYL0NUzbI0OLllWSDHW2y7mvCScCOktT93idRu10AizTp/7OM5R96JpGMUZdAXFQr0Bug+3r+6++5e+TmVYpjZTIXvvuRVDU5k2b5S/b/4VR8abNm+XLL7+id4UF/fthf+fF0ZoDwMknH30ssYBJo0E8Tjr9VNnS3GCURyIlf9tpF1NnRCuPD1FMgXXQ88ZfRDIZgIsAcHp06UPSu7I7/buMxyM77rfbNgYdD6kGnUxxFhT3ewadRDC62r8zIEJr6ppmUSNvXSoaJY3QlUUMoDgAqVh3DfoN0xgMAFKSRa+oQQ/ihrJ5SSdaJdqtirUcpCZ9PuMEGHIOD6NzKKpTzzpTWtrSki12SHnPbhL2+OSVR56UimCUnhyM2VHHHM3aOLIVGzdvknAsyv78jz742B7acmIP4HQM3X6E1LQ00qgYT9mUDCRvonP0FqPV66M335NmHNBy1F1FjjjxGCJYAYZD6hYp4w/e+4R/q+pdJtvvtpv06t5D1vz0s8RDEfn0nY+dNDIO2V6H7UvDAOWBTAGiug9XvuEYdBjyfU84nPVdrG2k4JVPXnhD8umUxCIxKqyTzh0tGxtrmdKG0zC8Wx95ctlybguugQj80JOPYs126/qN8uHLr0vEZ3r68fe6QlqOOfF48Xs8Urdliwzs3VeeevQxIqCRwoQSg5I89MSj2UeL/+F0sbWQJRS0KPq4bogoY9mCE6HDOWqWPA06nhMGL5oXeeUJ0zOOdc4w1XwySVOoIEA65As4Bt0kMEUOO/FIOrPAkaA9cfm9xsjAGLbmUjL+qsvl+59MaQN91DuP2F6uu+ZaaWltlT49+zEiO+JEk7aP2LrqyieflzwIcfwhRnaXTL5U1q9ZywgQoCIou1mzZkm3sm5WMcLojmG2oRhENAYOfb/poW0zrUBq0OFcPf1wZx861vq0889ghgCOb6E9L08/ZAy6IX0tyJkXjZEEVG/QT4MOXgEY9BgcRBA7eTxy8CnHSmWfnuysQNbnmfuXSxE89t6ANKJ/+bZZ8svaNYw04WQBqX/3nEVOzzai4KlTp/I8oKUJJadnHn5SfBawBpkbd8UEaUwmSKwCx6MkEpXFc81nqIN1AQy6rygpGHRfQXyFnBTyeV4XBl1T7r6cOCn3mk0bpV+fPqzHj73ofHYdAKwY9AVk7s2zWbako5FOELl9y6xbmYloTjTLkruX8NqXXD6e66flT7TyArm+bPFSBl+OQb/SGnQg2r0+uX/+vY7exrm55/7FsnbTBj4nCJ2qQjG2+pWVVBhmRumQcy85Typ7dCM4Db8j6xuk0UbojkHP+eTBWfdIyBM0fefeotzz4GL5dctGqW9qIGEPuETqamqlJByT+bfNs4UMjyTSrTJ95g2SLKSkoqpcWhuaiNOZOeNGifjQ84IShciMO2bKpi1bWFLNJNNy+023SFkwxrxgWzEnV8y4ll0ouWSaAF/Uxm+7dRaNJbK7Pl9YJk6fTGeUMgt7YMl2EK37oZ9thOzuM9fuJne0rRF8V4PuZj51R/d4rwKq/8igt+cgw39s0JX+223QlRuFzoFr0iZt1ZCD9iDKXaN00pJaykDuX6FAoo1XX3qZdfBYMMpU09mjR9OIIP+Ppn2wTkE5v7XqbZvaAdF8Tg488ECm3dGm8s6bb0ksxDiLqQ6QyER7VhnCg9pGSdU1yq+r15pMgc9DkMy+hx/MSA0IbUSOAN+s/upbkgzgRpNSlJ32/ysRrDBciNDVoDtN+pZG0HZabFNDJ49zl5YFFVjdHI3M3V4bN5/pQEO/ikiaqHFQj1pQHNuNEIl2idCRckeEToMOa4pSB8AZPpFUNi2hSFSy+TYq3HQ2xdQLPH8ox32PPFCCpTHpQC/zpi3y8/tfSADvBzpHRHbeeSeCAtGuBbrLsooKptYff+pJZk+SubREAlE5/rQTZHN9Lck6cAumZcY8A1nLCh4JFEQ+feODbaKUfQ/9u0kjl8bIPAW0KDIwaIMD8Ko1nXIcOKSaYaQ+efsj65GbqHOfIw6gYUC0gC+g3D9+8U1bVRXu9z7HH8beZRyWuCcgH72wSrztOQkFQswmxPt0k70OOoDRNmqq6776Vjb8sJoOSTKXFQlF5cjTjpWW5hZG7v95/zP2yHJ8a0lUjhtzBksXqMsBnVsVL5Pq0nJ5/KHlzr02pFvkxLNOl3zAKwV48pYmkoBI7L/Xx3UDujuWKchrK57n2sEANUlOjoZB9yN+9Eg0J/Laky9YVxfRR4ccd+bJBERin2AQ0R/7zKNPsiZpHCyPnHD2yXSUhw0fJo8uXi6t6SapjlZwT4499QSpyyeltKqcfACZ5lau9w4jtpcbp89gbIga+Xfrf5LZd9zBVigo2IfvfdAy2hlCoSNPO5pAIRiwdEurtDQ2yWsvvsrskYl0CnL2uLF8LdYB+4IMFLioi7ki0+boFgDuAwb9yYceN6Jkswxq0GFg0Ga44mE8o/GzYSjUoHs0QvcE5Ml7HpAoMz5GZo4551QJV5QyC7do7jwZXNZTCh05aSsWZOKUK9mKiHYsAKQAxoWu6FZeKffOW8hIHslmZK0un3wlEd5NrQlZds9Sidn7QK7iyNNGsWcaa4+9AFjz5See5f6ZexW5aMplkvEVJenpoEH35NuMQQ+gxQulDuQvfWxbe3jBA5TpdKqVKfDrZlxP5DcIU2IVpRJA90abR26YOk169kD5xETbF1xyoVR17ybJdJIsZtm2LDsckslWBgZA4qOdb8n8+/hk2KdtDDppmU2Evnj+PQwK0m0AysXkhLNOIY8HeCPgtPgzOblnwUKJR03pDQb98qlXSBgtlekkAxaTqkdG0qCZVF9G8n555PbF4il4JZPPYiACOxr6DR3INlu0ILal0jTmd9+xgCWMVFtGYqG4TJl6DTMGaU9GSitKySeRTaZlvz33lrPPGi2l4TKuRm2yQW6+5RbKGhjv5s+aazoHUJYN+mTM5eOkZ7/eUrths3QrLSdj4IOLl9J5gkIFC8mkaZMNI1zAz0AG949uFoJRgXGxuk8zsRqhOxlepb21THFqDzRCV4Ouv3dnebsO32FUrXMDbMr9zww6XquzNTSodBt0h9fBMsp5hh6yZ1HHr5mJ64ZnXPm1IUAQ2K8++1I60DvrMemfFBCQ0bghBmlLsWcToAci9sQnTZa5auTfR7INDf29//rwM8l3tDM1HQmG5ZDjjpS1TbVEjWbrm+ktfvruB/Sg0IoWiMWk53YDJd6tkohooL/7V/eQz994X7JNzUTyug26pty1Rc0NiiNvNlezExTHLDc5l42H5EY3uv+tG8WBILkc6yvkWrcGnRtqDTodI2vQOdoTkbo16Bqhb2PQ04hMQpJNJSRcXkqjTerQXMZwoAejvLesxRK0FNJy+HHHSH2yRXYdsYO8eP+j4ssZJCSY9MjhzfR4mwQCIalrbpDK8ioLWRHZ3LBFelb1kpEHjpRgPCpJeNYKdLHtFoi4EDWDPOXDVe86dalULiOHHnOk9B40QN799CPZcccdZd2Pq2XggAHyvz98z774aDxGBsHB/QeS/QztUR+/9QGfAfeFZ9v/6IPokKAHFHuEKP+Tl9+iMeCzSkFGjjqUmYhiR4f0KK2QV5Y/xUxES1OTlFRUyKEnHydtfkS6HeLpKMiAkip5Ztlj9LaREm73+OTIU48lX8KAHr3kofl3S1VpBfcfabhBe+woI3bZSRItzRINgvymQ9b88JP88t8fKN+ZXFb8gbAceepxkvN5WEdnnz4Ump10xe/g3c8XJZotyKoVL/DsdHi80ijtctQZJ9JRY4QOg/7UC44CTktejjv9ZGntAF7Ex2cHCPKZ5U8RUUJ2OmQZRh0u5ZWVrP++98Y7NJ5YLxjE0ReNlVREpOj30LkLewJSXVImm3/dIO++/p4k29PMKkQDJXLmBWezZXTwgEGyeMG9/Jx0McN7HTvxfPa3l8dLuAbbDRkmDyy6394BSg0FOeeic41BDxqDjrUAoAc913g+MtChplj0yJPLAIrr3O/TkXInLbKhAn72ETyj+cJnnzluLCN0J+XuCcgTdy8xBh2zBTpycsVN02RdzSY6pysfeYa8BTDoHl9Qzrn4fDp26zdvJGiNrZzBkLTWN8qTDz5KUFrIOgfHn34S8RuBeFTm3T5HSgF+RPucPyiXXHeFJNozbPvCc/Su7CbzZ95umSHM81w0ZaJk/CJJX0GKvqJ4clkpduTFh5Q7+9B94iv6xNtelIfmL+FzGoegKPsfcoAM3/Ev4o+HZWtLg8SCEekdrZJ/3HqnbK6tIaEMiGIAQoQxbWeaGAOa2mjYH1y0VJrbmqUiVGZXD/gPQ6mqBv2SyZeZXn3oA49X7p63gK1miKIhTxddfjEzISA8AuJ7WK9+cufM21mSa062EEdw/axpXPOWZIIlMTpmRWQ6kck1jj/sQziHGvpioNOkEPTy3I694kL2fqN1rb6uVvKprOy+4y5y2bhLRJDxC8T42TfcdJMk2pLSESlKNpdhuamqpFzqNmyW+XPnsSMCBRM4pJddPcngsCoqZfYNs0xvf3OzxMtLZcqdM6ShtYl7DWZBGPWbps3g2vn8QerTSdOmkHsD5U9O5wMXQyBIQwneEjyXO4jTQA563unDV554+53Gn7MUTNuyRu2KgFej/nsGXW0LXCNkuf7MoOO1mnJX1jpFvqv+0b52RuhDDwWXu2WKs3V0Q/Vn2M+QgkOz/qa1G3nAIT6aokYU6fejDQfLbrx5gNdAjkLFXMjK0UcdRaQxiC++/fK/VmUbh2HX/faSYlWcCF4vqD2resjrz67kYcxAmENhOejko+XL7/9Xqnv1ZD9zviUlX7z7oVSifaO9TdpDQUbo6FmHQfcH/LZ30nDyssVMB2FYg87UsmVDQ13xz1Lu7jnaECrdINZbMEPbFODtwBXL7oYDgMAbnq1litOUu1K/IkKHa+QpeiSTSsno88eyLg5lCeQ8SHFQB8MerHrxVSlIB/t4K8u78fDudfh+rJuu//JbCSIb5vUyLV9aWkZEckWFad3QDgF43nASYoG4NKQa5MgjjySfOxQh7lUHAsA5odEAehoG/dV3OoFiubSccvaZ8tOGdVLZu4epj/mCJEYB2QxamSqrqugUbly7TnpUVJn6+BvvWfVuEP0HHHMwa8tYHzKDeXzy0UtvGrALZaggI48/jPVROJvd42Wy6vFnJO4JSu3WGvYrj5tyuXz503cSrSqXhq21sseQv8i9c+ZLd6DymdIW1sixPcACvP8iSG28ZBFM5LNy+sUXyJrNG9j72lxfz3757QYNkTm33ial0Tj5uX2+oBx9mgHF5bBG6FCx6TFsK51XRNeooTNCNwY9rwb9TGPQsY4w6KtshA4FjGomDHoCBt1vDTpwJNagG6iQyMnnnMohF8jSPPbQo4w2m5rrpFd5N9n7kP0kMqC7tLanyaIH2Uo2NMtOI7aX2bfOtr0NAalpqZPLJ09mF0t7OisvrXhR8kxHBiQtHXLShacQuNfa2Cz9uveUVHOCrYZ4RhCb0KBfeB4NOkoIkFHKN7oh6FyAo7vIsgFO05OWyx1qH89Ag26dWhj05x592jHo+Myzxp8rCcnToCNDGBO/MejIMOAMe4py8bWTyfwHpPrkyybJ9j0HSnt7VnzBsJx+wdkSLi+Ryl495Mv//Q+xHUjfYkbCsnmL6UTlbeR+y+23MZpH2+eSRYulxELf0JE/aerVUpNokm6IjhuapdQfkofnw/mBhTTBwLgpk4xB9xuD7s2bfnoYdEToSizjcQy6R3L5LMHAt829Xb787j9S3aenbGmul+7l1dK6rlaeffQpe1ZNX/IlV1wq/lCA7WPoBV/+wHKLZzAFm7pErVSVVsmkyy6VR+5eyieATkDseckUY9Ch3JERuXfuIgs680pDsklm3j6LPfqIwDngJpGSh+97kNeHM4Fg7NKrJ5C5MhQ1pSdmi6wxt2ERDWA075OlNy+kh1yI+KW5mJUZc2eRDCYUCRHYixJj05ZaeWrpY9T56AmPxUvkxltvlVRHVrKBHMu4KIc1ba2T7QYMkVumzrQOoYcR+g0zbmQNHVwLM6fPkKpouXgLkEGvnDJprMQqjew31dRKr4pqmX3rLIn4wsw2YE2umHYVI3TU+YnWB3c+AM0oU8KgWxyL9ZK2HT4DXhVXhO5Gq3OIkAWP/5FB12lvGpV3jdA5mfVPUu6wUxqhK5td1whdDTpt2rDD9rbUrxYUR05yY8xxoNESNXzIUHn5hRdZKwUyEChBpIDCoYgkcog1jIcT9pvaRzKXlEgAS+yTAw/7OwcxoJn/fz75t3QU8xL0GCM6bPedJD6kj6z5db0MLO8mHU1J+c8n/yIIjK09ubRsv/fukvEUiK5FBJFrbJVvP/yCHjq+EKGjhu426CYSNwadNQztr2bNwYLj/sCga9uBbq7OCHcDHDpTJkJl7OZyZ7Tv4nJ3G3Q3lzsMOqcpFdBNWZR9DzyAyhLGqrG5iUxQMFSkXy0tk3dfM0AlrEtjtkVGnzeWabzHFz/IgQVI1UfCFsBiI2F43RC5TNHUwoBmzhARHZbTzj1NfvjpRxp1evQKdmGi1gDNYIhWrnhWqmIV0lZoE783JPsfewijtMZMkq2BUJpMXxU6SCiD0aMgsUA9C2jk9ta0vL/qHSoVBfbBoOcBMkMt1muyAR+8aEBxzC6ghg5QnKfA/UMr1Ocr32YnLdYMCN2RRxwsnniEJDIwRMFku3z+zgc0eAbFK3LwCYcT5wFmqQ9ffN3wrBcL0pLLyhFnnCSt+TYJh0PShr5dULO25+XtV1ZR+dLoFtvlhNNPJTEJDDrSzDDgzABZg461U4P+6tOmjxur3ig5OWp0p0GPtYusesJE6ESbI+V+xslkjIMMIeUOms5nlgMUBwyKSbkfPOow8juAYOW1la8QzW6iPmGf9YZcs9Qnm6VHWaXEfSFJNzRLPBSVpQ8slagfXQUeSXVk5LLLL6dBB3f3M48+RYMuPj9BRRdeNZ5DPOo318jQvgPoKD62bDmb+QCEgmI85/xzTardRugoJ8HRIKrbRuhgYVODDicff1ODjvODFDDa81745wrHoMN5O3P8udLqgUEPMsqHQX980f006Crzx55zmlT06k6szrKFSyRmCwLI0EyeNpVOJhwv9BxrhI05EUvn3M0IG/V2v9cvY8dfIOXdq2VTY508dM9SMc1gxgG88JoJUoyYKA57Gi14ZemdC3gO1KBfPGUSBwclvCg7iHhyaVKSIjuWy0PGMXUOANiiLCOxjFfSbUkpCcXkgssuYiTbmstItLJUpK0gwZa8LLcGtaZ+q1RXd5eJV01itIzofMmiJVYWipKWlMyePZsZBbQRl0dLZP6Nd/zGoDNNjnkTQLnPuYsOV6o9RcNx3U0zCBBrTrUyWMvUNcqD9y7hXhnMOeTqfDquGIqCzKu2rWERjCo1HVCRvE+W3LpQAIdPoUUwFJRr75whiVxGWlpb2Otf6g/L5l/WycI580hbaxoVPTJhyiSpSTRI5cDu0l5oF1++yJIR2CAfu/9R2hHDARCQ626eJk1NzeItemThP+ZLHJgDdGX5vXL6lAule/9ekkukRDLtJMJa/A/wCyj1cFGumH4VZdcfQhbFtGZjTgEMOjhMQP2ryHXtO1fDC2PqNujutDynAf4Ol7sbFMeavf1yA+KYBfg/ROjaJs0MLKZcWrum2C6WxKydcyJ001foMug2OidohenxkHz2/idOrycW6+CDD2IPMQ5R3wH9WUcHehQtV0CQgmcdaEw8EDxF/P/u2++wlg4lC6W156EHSFNEZGtDvfylV3+pX7NB1nz1rSXJEKnPtspeRxwkFfBoG+rIc10djsvqT/8jueZm9qTCoO+w766/Meh4UMc7chl0JZbRCB0S/Gcpdyy8AiTYqmb7EBn9o3YWCpq1Q/rRNZwFgD4dzoJ7IS0sgE9wc9ryrKFrHzpSwPsdc6CpL5WVsueSE5JyHQR7ALD17BNPkwihW2V3dhHse8D+0qN7dyK3kU6EAgDQ54zRZ/E72MEGDx9GAwaWLzDw4TSC4x6EOwC0oYVHx7yyrcmOziRfOWYiFEQ+fv19J4OB6LrbsD7Sa/AAGjmk43KtaQ7SAQirtKyUyhRVU4anAAAgAElEQVSYALBB5VMZRt/vvvIWMwww6DjMSLnDoMMJAAASuIgPXljlAMZQz9zv5CPZpoSaN1r9Pl35FrGxkEncx45/31O6DeonqQ4zGlUak/LvNz8i1hctN8VQWEadcSK7M3APLz76pJRH4nSgGtKtbIurTyUknUlLj6oqSTU0S8Tjk7dfWOV01da3Nsq54y+iY9EOlC8Ovh+jY81YTKwtB7hgWEqmIK8+aQw67p+guHNOJBcBDEIMKffHnre5K5OFYA3dzIV1QHGooZN8w+Y0Th57GvkJkLFZft/D0pxskB7xKmnPpmX0RedKR48o07eZxoRUx8ok5gtK2BuQhx54UIJeUC/7KC8XT5ggGNcY8gdlma2hN7YnJBFol6umXSup5hbud6YpIYP69JN75i3kfeB5YNDPPt+C4gI+U6IBpoB6wrRswlkF9S4N+rInnKwd1BkjdABD8Wkw6I89Y5sdjfN2xvhzOXTIFw6KB2tZ9P3WoI85XWJVhpL2lcdfkKBtcd2SaJDb5s8luDZaWUYiERCrgIGt/tdN8vyyx8XTnpN4MMJ+7pPOOE3+stvOsqWlUe6dc7egoJVIJSQYK5MLp14mEg2SnRDtoL1KKuTum2Ybg27K23Lx5ImS8hcl4euQgl8kUGgTzAPAcBY16B54edago8iEVluo77MuPFu69evF4SzgKG/Z2ig9JC7zb72TqHZcYktDjUyfOUNKykvl9ptnS1N7s5QGUd8GWG2s9CSddVJ8Pq+kGxOyYslj2xj0S6+aaOreNuX+jzvn2P5u4yBOun4y9w70yWF/QLpHS+TOm26nKU/mU2zPm3DtZQQxciKiBcXR/NiprzoaGQZ9MQ26R9o8GMbik0tuulIKIZ9k27McZJPc2iAhkMjMvZf7D3bL0pIqYjJG7LaTrK5fL7liTvx5ke7llZJpapU5t9xB5D8cUZSjbp11m6xe/YtUV1TJ4nn3mIE32Yz4wiG58NYp0u4rSNOmGulb1Z3zBObfNlfSmaTEInE6EJNnXO0YdHYguQw6Shkw6DqnQ3U9ywqWhU2Ne1cWOQ6wsnTfavTdLWW/RwjjjtRBRoQs1/8l5U4Hzc5i15Q77ocjx90GfcjBe7CGbtLuFuXuMuglsTgpBz/7AMNEMHIvQ7TlQQcexHoWqAQxSnP4dtvRUEAQoKRhlOgoYOYrBN7jla//BQS8BcMU87LrPntJrizMHtXKQERaa+rl52++5XVaUq0SjpXK7ofuI2u3bJIBQwZxWEtZICyfvP6ulIhfMuC5DoZkx5HGoEP5Iw3ORYVqt039WmvQhXNcJmdeuplB7oAdXAQDDu+uneENJDleB8+NIxbDYTOQvgMtHUYwoKCRpgQzm7aDcePttDVEgobLHdO6sqQKHXXyCQTtgJkJmpLjUMsqOOry4QcelP49+jLKRV970B+WA444kG1pr77wMn9vyEVE9th3DzK11dbXU1DQlz18xAj59/98QaQz2tVAAQkKVvwNz4HXEUioA2s4kcvQooKIBIBIsPRB4YC16+hTR3GsIZ7bUFeKvPj8y0y+jjrreJJ2FHN5IsbZDvbym+w51jlRuHfUdmHQ8bxwIN5+7lXHkMLBOeiUownWw/3hGiuWPSoVgTjBPeFQTI4+60SpbW1m2x0cPdQCVzz6uJTZ+0Rb2EGjDqVTCb76z1a9L4lEk5SXVlhimYIcP/oUyeXaieoupNvkrWdfpeqFjAKFC4zIqeePZosSh4uwDoUsQpHlEMgGWK3QERBuK8jLTxiDjvtPSoccA4MODnbxShhta4895xgyZGVGnXWymUgFTYnpZz4/WdYQg6tBP+nsUzjkaO3ateT8fvGJ59kzjt55sCSeetkYycHhwLCRcEwSDU3y8tMv2bXGvRRkwpUTaQjBDb5+7Xp5c+Uqxi9wrlrBOX/eKEbZAAUWMm38+bGlj1CuoFhxltC2hton6q8w6OBYILkr/BFEpJB/puA98vjSx5z7h8ycdt7p1C+I0AGKW/k4gGbmC6Cl0ePOlbSnQ/xIf3YYroZHFi0mA6DJEBRlzIRxTJsiA4QRqA8vWsygAA4DHDy0ACKCR+SJ+mtzXYO8/KhxoFoSDdK9tEomTp5EBwstl6GyuDy44AEONsWeIaNz0TUT6LxhjgRAWvnWtDxy12I6klqWu+hKFyjOj5G3KBvlxecPcLY1G1Fx6PMFWToPCPUOS1tUlEQuKROunETuehjVQIdHHpx9D/ceRgVAMr8vKOMnXcz69UMPoS3NZGvwdfHk8VKC8cEcRZ3jft99+1006CxfiUcundJp0KGnwTBnYkG0KeY4yhaRLYGB9fUSzBXk/oX38joGSOaVK6ddSfQ3qLyhzw3+yBh0Uy82UyXDHT5ZfPM8yWdy5GzPoOVt2iQOBSqvqqAOg7Pes6xStqzbII/e/4ht4EMvvEfGTDhXItXgbi+YyYyZdnnwLmQLPJIttjGjeMV1V0pLS0JimLLm88u82XMJiA57/IJJ4WdeM46DbhAsgVESWcHbb7rVOlHGD7tqxjXUNQi+1MgiskYbIfAnmLamEbrSsm4TiVuMVVeDbiJ0gylzsrYW2a78JV2JZtwGndE1R3r/McrdDYr7PYMOB0VLwQxSB+2/q81QmyI/gWK2LoAbhjFGegJI5vfeeJeCBRADel333GdPpmRABwue6N59+sjKlStpUPfZZx8nPYA0PdJ9//r8c6eHHYnmkfvvR8AR0OlQBEipv/na6xIPxSjCiAz22G9vOg4gScGNQyn8+5PPmHrEF+g7d/7rrmzZQoQIVjrQxIa9JimP6xx+1OFEZMPJQKTz0ksvScwfk4xkGPMdO+oYM2CmtNQMy4hG5cM3P+R7gVmFUgGdJq6BGt4mcDxXVsr7q95zHBRMbdp7v32Iakd/t44xRLQAIw8OYfBvI2qFx//Zux9LW3tWwhb0Zvxno1zMeESzF3geIPhpTC1QC0p615G7S5/+/aRm61b5l2WIg9EsYO75CSeS0Q/7gnGyv27YIG+9+46URMvl0OMPl5ZUkmleTIRDSQAevabRWBOC3YJRp8R1yKpXXiVSFUQUOPR77z+SrEug7UVU9uwzz0jQF5atrfVsf4FyOO3c02mEQBf72PJHJRYARxrIPmDYPXLEEYcTdYpI4dP3MVK1E/WMPTlk1OEklMB+oFzz6nMvW7AYFHxejjn+OJYRQuAfsKDLFU89bXt2fdLc0SpnjzmHBxWjXzGh7KF7l0omlyaOAPs19oJz6TDUb62VT974QIqFdol6maCVLXUYTtJdThp7OrMR2SJIiy0gCGhXC6aEo8aujUwbJ2CVh8oouw3tBlHd0NDA8gmofJ94+DEq106DXZRTzz6N8gEswRP/fMLpQW9pS0hJqFROOPNEptxBiAPmxUfvN615hsoHzkVBTjnzVHJxIx395GOggjUOAcor7QAgTbuBg0hAebrd4KFy95wFlJOi1yf1kpYxky5gKrzYbihoAVB6dOkjdr9zJAoB2xt6z4FtAb88AKls+8kXmXXDwCbsK2ZwP/+4cWwgwZCXM8aewSwYyKU2/rpBXn3GkCA1p5qlKgbApkcuu+Zy2VJTw7V4Ytnjlu/O9MIDYXD2+LGcNQAFhiEbt986S0p8wKjnGbGWxsqZ0kaXBXAci+YsImcGrqPrPXY8mNgCRJCDXGnZfQ+S2wDnLVlAWWISzwWcW/Qog6564W3zJVvISNSLMbowqpdSDiIlcalrrJeCp0h2R8yPb25uIQkXOx2y7bL0riWkcTHsfaZchH25eOLFxP+AunfBHWjlUo4MkbEXnicRTOgL+OWuuQukIdkoFfFKyeRTJM657MoJ1AnVlZUybzbe65GWZLOUxcvJ1DnpisvZNQSaW3QX4TUYsxrxRnjtS6ZM4LkBm1yiuVnCIGuZM5d7rDI36dpJpO5GAADdjEyUjhBmK62daxAseGXJrIXSls1IMAyGxqKMv/oyYi1KKkpJZY1yHDIB2USKAD1oAeU4Acr95lk3k4AMTtRddy4wZyfbLOXhCkkVUjJlylUc6AVGTHQt3Dx9hsT8Ecm1ZcUXCskVs66XhlQrQddm3dtkzu13kCDJccImXCi9evZixhbO0II77+LfsA5wii+ZOoHRL+wWdD8cdZS4BgwYwO9q3H9j0MXDVlBQ86oj4E7Z45QCPN2VsIynFyRexQIdDZbw4DRZZ8DdKucG5uk9as+5ZhW2AcUNsQadKQZFezvzTDwkjkG9Bgbx5//+5CxSMtsqJeES/rsh0UCQBtPTJHowLVTtxXYadtw8FvK7b77j75Un+q977c6hBkjd4oEgqF9+9iWp/3wexHt+2flvO3ORNRqGUf76X1/zNTh0iBz3P2R/pvrxGWjnePrpp/n7TAeyCX4Zuc9IGgb0MmKB31z1Ju9RQXwnnHQ8J01hYcDOhE189913JeqLSlO6SSqiFbLHfnvQIUAmQNGGH7/zkSX4wGd5ZZd9/koqT44oDQaY3oYDgClZwCIAqJNsbqHC/PLjfzvwQqP8DLAOEQ9Nud0LkxJHuQ39in5Sv6J/P1JaIrUN9WxP++SNj8nKDaa9uAdJfRDzJKQ0hvGjWZYGYtESSXZkSN1ZEa+Wvx93MFuqUnlUcw3drwIhldqUOIpCUYYOGiyL77mXiM7KSLkjAxhsAV5tGBbQNMbjZoBM3+0GSO/+/SReWsK1/OwdkOiguijSmkKNNyIRf4iteeIPycamLdLL8nYb1rOwHD7qcPbTYz8hP2+8+IY7sSKHHXcY2bmQtkK5BxSOLz79krQWkkw1Q0Edf9bxPCQwZmi5/PztT6nk4ZBGA4j//JIpZiTmiUguZ0aKol0J5EBIrSPqMQYd7V1gSjc1RpZeSP7joaOGQw2ZeHrZU1Y5mwr4KaNPIZkKpgtiDOWbrmdoyTZLRbichtkoF9SflVDG4A0aM00y6fLL6cxieAdkAsNSVr2+irJe5i3hPcMg4f7QpgNlWBI2DHq414lTJ8ovq1dL/959JdOaZIT89ONPEJtR9KKG3iHHnHe8VJSU0XnD5+GZVj76nLRLG0lA8DmnX3QWjQyiczDFoacXvBAlYCqMRLlHcDxra7bKi0+8yPfCgAEge/gJh0svTE8ErXMoLHPnzpXKSKVhSky1SkWsQpJo5QojRSpS07RVulf0YEQL56s1n5RrrptKwhUwvAG7MWjIYLlw7HkyqEdviXpCTNsCYc4yVrFdttbWSp8e/QjSxa6BShTDZXbYYQf5+ptvZPsdd5BZU2/hyiEljutOvm4y9RT2HoYM73vwnofo+IclQufk0isv5ZnD0Cq8BoyQHEObSvF5UJcG1giOzX2L7pFSHxwd8HckaHBKOJ3OK42N9VJdWc3rGnR5GR3V6TNmyLpf15NBEa2GwMXAIYFJNcx1cGFyXHuMLQV2Jh4ucc7G+IkXS1V1FTOVwOIsmLNQ0h1pssBBxq6/4Xo+F7IYDbW1Egn4ySaH+8DfoXWvuuFqZvLwnBEGEybjie4dknLZOrq/4JEHbr9bspgeR0Knglw7/XpmspBtwXrD0KFnHtiImg2b5LlHV0hHsV3CHu1pUffUMFAigxIPl0ltul7uWrCAehvnDB1OUX9Q7iYmAMYP2U+vXHjVROJbSkpKTBbI55Pbp82ymbJ2yefa2ZcOxwKTDpGlumnajeTFh46Gyzf55qsYrGHvNXUOewddD7nW/nR3HzrT8BbUzHZlGGik812DWfAaNbpd0/Z4PUoaboOun6H1cdyL/s79WdpppW1sGqGbGvoBu5l8jo2Q6B1Yg24CgSLJORDB4jB+9M6HBFjEg3EKFkFLPiSuRBpbzYQ0fCEyOfbYY+kVad35i0+/oJHHNKfuFd1lx913liA8HEQTmQzruut/Xs/3IzqGqtpj5B6MnKHcsWkw7N/8+xtHgCHgBxx6gGzYsEGGDx9OysTVP612lGMOKeJjjnY8LQjID/8BP3xB2jjLOiS7jtyVhh5IYq2bfPQWjHXn1x7770GPF3/HZ+B+f/jyOyeSgALdae9dbf9misMAkELHFwQaAgkvEghisHW9/uprXEOd3aeRuRJuuL32lkySUT+gUEeecoykc3b2eEMDU2AgcXnmiaclJmGpazIMctXxSvl14zqOgQQN6JrN66Rf74FU+wced4ikssa4l1ZXsCVFJ+1xypqlfyBcqFBke8uIYcPljedXsRaOsYfIcOSLbVSmJmWZo3AedsxRnFVPAg+0reTzUorMy/OvS3sxIyUezAcXaWtLSzgUlY0tteR7XrRokZQFy0gni/IBjCHWWb3RD17/gHsGQwln7KCjD6JB792nL2ueYHB75ZlXnVQvZOqAow6QoUOGsG8XkRP6bl96cqUFzHRIuj0tsWCcnNLlgbhMvOwSueOWWVJZUSmNiSbxhPwyZtz5NOhtcFVtxwIOGpnirALHBDgogBcee8HJsmDpjjjhcKmurqZlxdhW3MeLT78otS210rPMzKE3mIAcn/nok46RV557hSDGkMeci5NGn0TDgegcRh3RI0iDbpt+m7RkmiTuDUtpKM7oDK1kSPC3Sprz0xfdczenIgK/QQBUa1JyqYy88cJrvC4iKpQGDjnjCI6eZLo7EOJkvRUPAXltnPMUovjzzmVpjJTGQOVHIzRcYPgCL/bWmq10vDGx7Y3n3nAYJfHw468cz7MNpjuUQMDzP378eNmuz3DTs20jV0TjcM6mTZ8u8+fYaC3TKOWRSjllzCk05FrCQtmof6/eMvfm2yiDdAQaa6RHZU/+DEAoDCSioBtnzpT2XDsjRsw179+/P7MBzy57WvKSkaiEafivmHIl9xGT5EBMBV244I6FDh4AuuSa6ddwNDN0ERQyeMYxRpmz6m12C+uCvv5FsxdynTfVbpAB3fvJNdddJTfOmCHBQJD0pACD+b2mnSyZS8mdc+ewNIaJknDkwVi3ZAGifGQigabvIOofrHcm+izKxMkT5e55d0ttcy2N0ZNPPSX/+uLfvH8Mbrpx2k08NdhHGOxrb5zKcwWHpIg0tBTlzpmzbVIfMpGXiyaMk/LKCmkH2M9vgI0GGGcNu40uMY/+/jsN8Q5YC5EtvfqGqSx7gJMC9V3oftCG9+/Tl478Lz/+JPctvFsqo8aZRdsonBdklaCb8D/2bsJVk8gngIwqSq1IkaMUdO+chQ4pEUCrV8+8gaU57BVkDAHo7TffxkwA1gzyNXXqNTz/kD+Mvr3vXnQumGwjmBSvnD7FcKXkrD0Lh/mzTtVU2m/YCHevOQx6R67DUH67BrSo8eb51omf9mf3+yE/yORycJgt/2qkr+/9/xl0BcnhXg3K/e9/pUGnZ6Hehb1BCE1rS4LpEEQamKeMQ4vJTCtXrGRbGghPoNqyHVnL8CNy1PFHyZYtW6jMULvDxeC9v/fee9aIGUO59wEjpWgfGDcOL+nNN9+UMJWZqftsv9v2XGwYckS7uP5TTz3F2jXSSOCV/+tfDbEMDuPQoUPlxedepEOg3tVBBx1k6uuYihYIyAfvfuBE6BDgw487nKlX3CciAExue+fVdyTVkZK4Ly4N6QYZNWqUqZXb3kSks1e98JpBkOaSPNhnnj2aKUmQVqBeg3Q7Xgeji3Qnx3P6AtKvdx9ZvuxhifrjrCWpM4Uo3RyOzpodDlNzW0KioVIZefh+zjxzGGNkE5Aa//n7H9gWGA9H5ePX8Wwi7R1ZMlDhK5XPSMgfkUOPP4LDWVDfHzhkMMcoBmNh8rcDP0G0PscDmxoZvmPGNoBluOdNGzbyWd599V3ZVL9R+ldjWhN6ttMSDkRl+z12ksru3Tj7Gix1qNPDsUPJBUL/0avvS6o9QaOBQQxIe58y+gzOK379tdcZmdMZzDTIhRdeSGcRWRus4bJlyyTmQYoVdfy0jBs3jrW1uvoGEhp1B2js4eWMpPDVUkjI2DFj2JGBzBMOOjIMcKw+WPWeNLTUSXVZN9NNkW6S80afQ8DWm6+sYn0SEQ4i9BPHniZ5H/raYd7s1D3bg4r1gTHHIYWCf2DJEokLJtzhHlMy7qJxdF6hlNb88gv79ZGaXbF8hTnAkmfLTkWkQo4//XjK6KqVr1tVLbKxcZPMvHmmrP/1V+nRs6ek0im2ZkJGcSb69uojT93/T6lvqZcq+yyoJ5845mSO/SQmIxbjuYVCRBtRt7IKuX/+fQYnUEhJwRuQS6ZdxrIEap5wBkGx+eC9IEUx7acw6DNvvYXtkAAcQtbJ5IhRp14/MQgwYnDmcYYWL8Tno1/evP/Ik47gSFNGECJ0MpDOXHwXiFF87ILBXkARXXPDNfLJZ5/KB29+6GQZ8HsgrxE1qmGBLgBeADz64Ld//ukXrDNXlGZSvZbL2ePHSDgaYfoZ7YooDwKPAAOMNbzvrntYp0fEV59ukH/Mm0cwL5jmGLF2dMji+ejHN1Xs2lStLFy0iOVFfKHEgRoz1pho6KJwgA7bfauq5Ybp0/m77rFqGpeLx43nGfvnUqC4wfSXJM5m/sIFjMoR6cOQooxGsGbPnlyb+xfdTz2jIMXalq1y/XXXkQ0P52v5EtSmO6mtp950HQMwMN7Nu32+87fmXAuzI3BmGLxA3xSKcuOMG8gKCHcQdfaZt99MOUOEjntS4Kxj1IsFlj4wNhUYABKsgP8/2yR3/GMuB7oQLOwB10yQ8oezhyi5R1U1RxVD1h65/yFTLydrYZjn6/TzzpJuvXpKQ6KZJVzYD5SjwJCHbp+rr5gsFbEyljFYArnucgJTNRIGQPeySydIecA4PZDzqTdeSz0Aow7HetrV15vBNPkk5zVMuuFyrpFOOyPHiM9nsjUWW9SVx90AyYGlMTqTOtzFZ6L/dndHuallmV4vFsgI6K6hb0Praj9PW6V/L+WO62zbh+6K0JUClvBV+4U62YB+/eWLL76Qvfbck5EwGcLKyvkASKsipQsFg3nZUF54DSJDvA4bCuMLrxB/W7duHd+HAw0uY7S+UHnm805aHJ4W+yjBxRwKmfaCQMCpgyMSh8DicKDFDc4GroHaNt43ZMgQEnH894v/8im223k7XhP9qbgPOCirV6+WeGmpeEN+SaRauXFQSFDMyAYgK4ANwL3Ao8fn4TNwH7hXpPjLS0tNX77Hw8EL3//8k4RiESLViQsI+HnvWCvcKyKZtlRGNq3/VYYPHSZbtm6VaEU5ow4y9NGYmtS3EtKC+Qo1bhhJcJgDmFTRrZpECXVbtxJ0UhE3c6RRy+xRWU2mL0RZBG0EgzJk2FD59scf6DVrhNXU0kJAV76YNwNZrIDC+NEj9fpo1HHfqAHDS8bhGj5smNPBgPoxaFeh+FC3RFkAA1eQysKACChQrN2a1b/wQGLmNGpcPau6sYyDiGtz3VbWygF2wt7gC04b6u/YC+wrDhYwCwq0xD7htfGSUinFuNlcjnvGumAiQZnBqFFcA2sQi0QYMYHeFD3miFZrt9RQ2YMSklTDrCHnZeWzz0nA45c1G9dK374D5Pgxp9Cg5wF+smUprhHUBSLvCjNnGooVyqShvoElFkwNY59+NMp7QXmI9yMe2XGHHeSbb77h8wGfgq4PvB+18rr6OiKeEd30wRja77+X/gMGMFqLl8Tp4ICr/N///jepYFvrW6QSawCZhBxjWAzG4/p9VNzDhg1jdwRaHOFUwvgh/Q7CnkQ2JSlPjvPIsTdYFyheUIrisyFH+CqtKJefflkt8bJSygwHdtiBFnAUIHd4TnZPtLbKoIGD+OyQH+gFyBLOJow+DDHOEGSqZtMW8eRF9tt3P3nzrbd45mBwYSzwvBhSAqcEM8IxKQxdLTCgWAOcP8x98OU6DC+3PZMYr8oZC8iiBAMct0ocS8BPGcXMCdzLLrvsIps3bpIIdEcwyDXfsHEDjTMMvhm3bLoscD94PhhIpsNLSvhvyD3pj0MhPjvnWkDfhUKydUuNDB40SOpq60joA2cOrIUIhuAQwNj0HTiAbJigomX7ZjhMI4izAFlX2mziNYpCpwu6Dmx/7OlubDRAZnvOMdQK9wjMDJ4P9w4nSBk0yysqzDkpK+MZB6V3KOCXqooKjp2GIwEnHKly6FFgDfBeBc1qhxCJszAAqEOkxBviwB/IHfTL5tqtUlJRRqwCQLfAt8CeDB44UD798GOOQEWmbMTQYdKwtY601xXl5Zzex9G8hQ4ZOmK4rN+0kXPoUSbFvUCukBWrLq/k2Uu1ttJ2kJbZlgCgw5KtSZZ36EQgrQ3q8WCImBdkUTBTROVy9i13sExw4z9u4v5BV+IL96y1b47ftjpRU9wOeh0xcIfNaNvx2l2NuqbhtQ6vaXutoSNC/zODjvdp65s6Le6Uu0bwDtnMUFtDd+f+me61Q+yhSNetXUvFsPqnn6n8EDFhE+D5Ip2Duh6MKBS+1iLwnXWCPGIG4+3iMyGsUMh4bTxeQkWkNQos6Pr1600rk/WS8H4cGmwsvkNB4EDDUAL1CxR+zZYtsv3221P54fOxCFCQa75fQ9/6uJOP4yFS1Dsji1BIevXtIz+uXU1EJj5TvTJ4QkzfxGK8Z7wehwCHTD01/BvXRRodAoAIADOEMUgD32GsI9EIr4MBMK0WIIIoGlEiDnYykyEbWgGemGXoo1G3ESDWDfgC8ESv2/gr6/Mw5o2JZv6MgwEkLtKeUCJQrEhLZVNpGTZ4iPz04498Dni6OBwwtHAIcADW//yzDPzLdjSGDvuT7aHnsBlylXuZHkT0gZ+xFtg77FF3zjdu5HQ8pLWh6OB8YMQmIjikLWHoEPEMGzqU6S44ABvWrmNNfv3adVSwoagZawgDTuPT1OTIGLI8kCGsNX6v5RzsFeQhncnKhs2bOGsZhELYB+1CaKxvkEEDBzISgJECgE+HgpxwyiiuFfYJ6HUYjCH9B9A5eeKfjzEdimghWczIaWPOojHvYC3E9N9CuarDhTnbcEyYskPHAMhY/H5GVnBg4cV/8/XXstdee9Hgf/3V1y0esmQAACAASURBVIwScJ+IEiHr2CMYCawzo/l1a2Xw4MGyBnPIg0FmjNC6hggdWS8o5b/uvrv89+tvpFdVd2msb2REBBATuABg0NFCitf8/PPPHBMJ+mbcM6IkGHa0FEnAK5tb6qRP/76cna1RPDsy8ByoDafTNMJMdfu8jCggS/ifa40hGuk07xGvRVkO33HWwFUBA4d5DwDN4TzhefAz1mHEsO2krqaOeBnIG1gGUfuGfgGxD9LGCBg2btrEKYRQupBX/A3XgwOWbk5Q3iGbw0dsJ41NTbwOQF1QlDBo+B2c2u+++47OEPYRpbm/DB8uqURCchhUFDB1dHzHPjAaRXtTMOgYdewV0qR4bugz6CCcW0PLmuRe5nN57i/0DbAYWLtYNEYHBLKD75Bn6ChGZ6jBh4J0VPB7nC0AHPFeXjudoUOErhGcucb6evI84Pf4PETx0KW4F8gOygHQO7gOngUAOfwN9437gy7TZ4TRC2BPs208ryyF9ujB98MpwPnE+mmEbiazmEwAI1A8uzdEfcYx0qGgGZMbQgtfnpgH7CVKBWvXrJG/7fZXaaqt59kDSUw8HCF1NAbNQGZRdw9EQmSdBC04AI74HKwDzhbT5oi0y8rYeQWHLZFOOYN/4FAxwgX9Nlpn43HiZ/B7GHLqSGRic3kGCNOunS4bmzbJfUsWc/80gMQ6YI/xv/Z+a4CrEbfJNpmUO0stmOppwW1uJLumwvF+tXNObdyC4v4s5f5HBh3X14zCNhH64H137qyha8rAuXuTRoAhY0q7pUUGDRrEA/v1//yP/G2vvUgOAs9O689QtDCmRL337k1DiYXC/xAsrSnQIMPT9BrkKrxJvIZGDDUpO2FGIzR9P+5DPRSgH4FQhqBD+WOx9957b3n+2Welpb5VWttbyYiGjAEOC6MF28uH621tqJMe/fvI1vpaHgYIwJo1a7jZULCIMuAgQIHiYGqdBevB5/V4aCiYLfB6GA1kQScYjVDpwOOGIQJaFgIFRVkaj/NneNsevx+kwgY7rbS7ri4D/Bqtad//+IPsOXJvKtFf1q+Tbr16sD9z04YNMrBnH9m6cTMjLDgNwwYNkV9+/ln69u7DrAJAQIzyBg6QNevWMYMAAAv2jZN82jBT22y4CiV+oQBJePwwytgHRCXYV8hALbIL4QgNxIZff5UBAweybo7aLT4bGQvUtvGZqJtC6BHxbb/dCPnh2+8YvaBeqgoDyhpKGrKDfcR6Y50hrPhZFSH+higchq01mSIYDs6UaeUxr4V8wIHAvUH5AaAEpO2KR56SVCZBJwwp/0OPPVw8EQDrPFIaicnjj4CJLSCJTELikRJ678eOPoHGHKMkoXS1TkpgjgidAvT9I/okjW0wRCPG8gwc2vYc1w1fiNTwd3SMEFtQVsapgno4YeCxXgMHDZIffviBtWYc9p9X/ywjRozg+cHZ066SXj16SqEtL9lMlvz9AEkigoZyRXSEz4VcYx1hABDJojSjqHQwkbW0JaWyWxVBm+gmUMcS1JhQiqwlFjroWCbTaRo6KuxCB88I/g4ZgiyBZhfPRjInZK2qqqRm8xY6fADmIQLHPqVTaSKXQfQSC8ekZrNJAWuqG4oK10TaFx0ukAtE7Fh/yCPWCNk2ODTDBw6mYeF5xohSYBYozKZ7pkevnnScEN1D1mDw8EU8DNGIhk0S+4Fn0NIfHAntSdbABPvNbI5Ncyr/BPQG1hgGQLN7eB3+jfOP9+MaKJHBWNDhQBYSaxkOcmwyjB9kV7tsYHzg3MNZgCwjszJkwCD57ONP6KxDtrEeQOuDBwRnnd0wFpwII48gB9kIOJzBUNA4Qxbpjf0BwyMye8DP4BzhjFGGYfjzOfKJILuhqXYtPRhr7mG7aUemTeKRGIGE0H1oq8V3ACjhGGA9hg4ZSoexPZuV7pXVkkwkKGdoa22tbZD+/fqRLZQdCt27cYpmOB4zgDGvx7ENdH4TmHNuAj4CpbGPyNokjbxDb+EsIhCB44h2YtTNcQZh2CGHsBGHHXaYDO83XO5+5B758ecfuff4PNgJzbpg/xR9Dr2DzzePbhQm+vF/z6AbdW7Mqtuga5SuBh0yjsBBUe6/B4rTEq9mCTTAdBv0bUBxg/fZaRuDzptVDe9qroewqEeK70ipM63akWe6CocQAoHDowYRwomF0shY0eow1jjsDQ2NBDZBMeBA4r1Ih+MQ4DVQAPiuaXd8Fr7wbyh+bBCMJOpW2AhcB8ZnzXdr+DqAbPbZbx8aanw2Pg/fIQyMFiJhSeazHPWHv2nkrrUTTbnjoGFdcC/4G4wJHBUoISg+PCeAHVBAEEAIItJ2GKqAey4vK2cUg/5sKsqODqawkV5sRS8k5MM1FIfCYmvrUHJweOAgIKWF9Fy5pVndbthwadiylf2/eD8M7JaNm6R/375MPSH1y3R1VZVs3LRRKmEEMTwlGqEyYEQbMI6J7juFzQojDjBZt+x6wTHq178/PxPPD0MN77xvnz7yy5o1MmDQQBq3HGrfmTQNFmuLllgnj5/h1cfiPGRUCn4/6Rexljj82H/8jK4DKEA4S9gr3BeUMAQayhN7gwwAvHQoLEaHFtgCx7Nn9x6SSrQyEuhR3U3akml5djna2lDUKLCfPRYqlRwnVXVIti1Jjmy01QEk6PcE5cSxp0g63+YYdO3TJzMa0m0AKxXy3G8MaoGRgrOBe+nXt6+sX7eekRayMQpegRGGfKsDC0WIKESzV9h7RJKHHHII0+pIw6Md89f1v/KcwMHE2uPzUErItKYNLwKiPc6u9lA5k49BijwnfXr3YZSOdc+m0wRpolTV1NIkcQw8yaYZBUIWMIypubGJLWZw2iDryA4gesaeIpUKxxUZAETQUCZYdz0zcEzjsTh1AVn68nlm81oTrczy4CzSCci2MTIEtazPZ0ZEasSBz8Uz4HdYG86JKClhzRqZGKzJV199JXvu/jf2m+M8aXTEz7GDovA7ROeI7iFHOJMQRpwH6IFQMEDjEotFnbSqKnPMbsd7cX6VawKfjWdlBF8sMpULzIGm3mEAeR0bmACoWVJayt9BXyLTAN2F30NmmUpFhIzhVgE/1wa/YxtmJEqdAacKpRA4pciw3H8nesZFEuxmKJOJ068UHxwsO2MC94YvOHLqiOM8qVOCa+B6vCb2L2cypKjZIzOgxgqyDf0FB4rvRb8z2tfgqFqjxiwVOiPQg9+RpyGHg4v9InWybQXTjCNT/P4AJxXiQzAs6ZG7HpD2Qpb8DhjVe+7ECxgQAXQJhwc6ugbz3UtLjdPlM/ZEgdKQMUTskD+sAbIhMOjQOegs0XJsE2xNIECg4Pnnny/VkWp2ZE24eoLE4jE6UwhW8LlYf43MtW7dNXXOaBvDhkD3ayN0TcmrQVdjrFG9GnT8nWuqPCV/0raGZ/2zlDtr8ZaSnFmDYfvvaqat2S9e3PUzU1F2ZKSmDPBnfghSG7alwV38d6ceNOXu/p3+DEuGKToaGXb1UPB7fRi3Z+TUKdRQWCQ9EfeW1ObTTz/lpDcFsul3fRZ6XkihRhBtmEXD39zABV14vbZ6a+4Ng8CQeMFGuZ3AkU5/FqkZ1l2RliH20AzBwXcwFbk9OrxO69e4HqJYJ+XlRVerHf5iDxcMJLxQDmMAmA190fY6Tq3HuJPGUbP1T3qF8CDbTa8u90TJdfB+O+SFo19Bb2sFh7VJy5ZHRWo7IrSdhSQpDjOfCpLlu7cYAeU5wF+1XqmZG90nXXN63V2mHKm3jBWGgne3byhSFWuAtcD66Fx2OH/PLHtK2jrSEvdFCUhMsDUrIhtr18ug7gOoLDc3bpFrp02VzfVbzVQ4T0EKXnMusMZwCkD4gzXD1Cqt4TljFJXHwUYLuv9O+wvWF/95PXSImRFxERvpWVJZ1bqbUwpTxCzuwXG+DBLZofOySsKJKqyTyFG/aLljjdhD9jQIgM501iFDBEm6ohLqBOwriEZIT9BBhUQ0OP6zJTqVc44l9nioRLmXHKaCeq8575AhGPP2doMs1vt0dAG4ye098AMsV4KulTq9KDu518VZO2VrVWVp66yUU9f/waBhceuqe3CuNWJ360eVS94nFaFR6DzD+qDONC2juBFBkl0QgFpOY7QybXEqqnvVkdbnwdlCrRhZJshxCONWb7mDuJ1csV2CnrBceO0EUhJrK62uI9fHnhvcmNmfziEkKm90uPXs271VvWHOvunP1lS72gfqLvbdEGJuQIS2X521bWtF9FxvM/QLLayQgaJH7r5lHp1ooFIAUL5q+rXM8CGTiOADmUhdP7PcRi5pHIFp8iJ9ZiyW7hPBcNgD4A4yGWY5YIcQ8Kjhx6yDm2bdZMqNUFk2Za6y0VUP6Xq6dRFkHPrTnXJXm+G2O+7Pcl8H6+WuobvPgdohJztkz406CbgOs2KZDGVM5dczdL9dOq25S/+qgLqNGC+i1Jf2sDtG3XX43KkFNzl9V6PO7msQmFjYvhoNehpdFdLvIAh5jx0F9oDCw0LaHZ4wogOg3TEURh2S33M4aNDDAckBGPYHBl2FRw+dWxngZ3pw9vC4a0x6uJl+VAJ/K2QO+JAOhFHK+rlqFAiEsZGXRs/u1hFuPvbAxRXsNuZQyHiNHnTcjyp8dT7M6DmjbLfJzPCA63Q6RNGdBl3rjHg9Ph+Rnjnk2/apqlCph0tlovgAHkZjEA1Rhamh6qF0O5Buo6YyoYbGGHucRrM7bk9VjRYmNP38w48ydMAghxt/YL/+cveChRINg6UKJQ/TI9+UbmCf8MTLJ3LGeLg0JsUQ+tEL0uEx6Tb0byPdHihYgwxKWAXlWEXS6bAaYibuqTWiqkiV8x8gQqXddYyEVU5UmjYSoAF2KS3ze2MkoJS4v1C8dt/0HlShOgrdboyWVIxCszVAC8ikQbHnWc+FkWcP71UR4DBMVPjWmXXLue6vGhFcTxkp1aAbkI8xeqqMdX0o2zZVrQZdjanj0OMzwVCnekudG1dQ4pxb6HfX31W/oRVSlax7fXWCliu64Ue5dRieCbVc083ocQyPniWcIWYnrbPGMaT23HINLNiN73ftG42H1RXIwpCV0E7DQ4+1IZ4CcVC7XHrdlN816O775CIbAXHuX59ZDSTp6u36bLO+7rW1rWu6pqTzteOn3T3qdJq6GHTsPfWM1QF0LIseuWvmnXZ2gWlXu/am61guQqQfRIo9nWI6HzoC8sfhKhb0qBkCJ0hy7Y86qAw+kBrP55mVwLMhCzNy5Ej5+OOPaDegQ5wza8+R2yDrejhn1+4nDDr0J91zV5StBlb1lKPbXQykkAMYdDgvqit/z6CrTlNd4DboOD9uY05bM8TW0LcRAJeHCQWhb1JPTh9wG0X+JwbdLSDuhUNFEhG623i7UxtuZ0I/Qw8Vv9tWA6RWkIpEehGpd3zGD199JbvsvTeNu/ugug8lFLEvEnAidB4k9Wodqe2smbiNuuMJKxDCFWE5xtAaGT6fJSJw7kWHw3DUockOUOFpOst6jI7XbgEpquhwECEQzGBYhaxgNvXqoEyQ4nPftyoyc3jRnmYiKP29+zs9V2tsKUi8FmZ6+LlnNKiu8ozbM9R5FiyTWApgfTa9TzosoAUGqt5+5m8Uu8u5UxlwHxjaObDdufo4HSfA42UKGXgFsPSRH7+jwFp+/7795Oc1a6W2pUVKy8qlZ7fuBILBi1+zdg3H3lb0qJZMAWoGLWsmuqRBB2CMVlzMnHS1KC5yJl1Qs++GhEKNBJ6DxhhKGXSqLoXCnmyX4XE7Ayo76jAbR7jTmcLfIR/GoHQaH5Utx6hbedQ2Vefs23vViM6tkLh3liIY982IAKUGu29qINQQ6fmEDPK5u4wppsMFR5FRl0vu7QAKVYJMIev6umRNPx+f21W+3eddnUbKjHWcO3WdcKIZ0t0qf2ocuMb2XLm7ftz6A38HRsLtEDv6zU7Qsgfa8FvYTIbKJww6uisY4XfJQKjOQEocGAXgPnpUdZPLJ1wmVVGQ8qA3vUMunnYlaWRxprj/Vg9r1NgZPHQadHeJDcRMqkfcBl2zQqqP3WvsOI/Ul0bW3Gvu1gPb6HD7IbpGiNDn3XinMy54a7JWFixaSJAqUvYoS9CYI5sTDDj92nxG+vEeds0wq+Qy5iqLuA72lYaOI7nTDvhU8VGmwtwJatPncDuZ+uzuc0fjTi4Kg6tx20Q1zO4Mqfu9WGe8Bs9I3WFZ4jTKxvXUDrkNuhvljte4Dbqm5j2DR+5UdAQcEatNxRmlYFo/FEVHYnvryemB+7MIGJ/hTrnrojuLXzReu3rzXdNeGl38rjG3SgspFICi8BrUtxClw6ijXq/pCPeGuDeejEcYNlEwPevbKkrjserh61QCNr1m01DGyHWmTDXyMhJmr6wCp72i6gmT3xpZBpNyVAfJfS1HQXTWQZy0HUeewuGyn6dCoALDCNqmPN1r72hACqJRqtv83Sp8zTxohI56Jr70M3HPMMhQ9E4kaRUy0mRuBcN0qz10SJPjoBH8ZLMI7ghdX4fP5GHsosidtcJY0QCiPEs5g4PiAq5gL8CjMGTgINm8YSP7sEFwAZQ36nmYM57uKHCc48b1v8rgAQPZybHTLjvLxppNIGomuQzpccFfjjRXQUjd68e2owTi9zoGnbLiiqJhCFiLUypfl+LAvWFFUINXh0CVuNGORgGzlGLLKFZr8huVFlrH0DOttU3L5OXeS3cKlu9z3QOdMvCI28u5/BJHRPQMus8HFRANesGZZKgZA7qurowTIiPcP1LYmmXAs2nKn0rNFc2pIWGPr56JLuxbqnT5PFbOOmXa/KTOsbYfMSKy2SxHgfu8kmnP0Gio/Gk0q04X19LuhVt3qMGnbNqUtuoLzVbh36hfG6di2y9+PtbKVfLSconqXsqb388sAEBwqKP36dmL4GR0JCTbs5IPY0KMz3GY3AYda8x9U3lyqSRmTJi16yyZuA266h2Vn67ZDZ5tyLvxI5yz3XUfuv7b0We2fNWeMmBN1N1Rvwa4DwBGOIuo6XMkNtoPAZpUp0XlBf3vGMykbdb0LUzmTL8j2NM1gSxgP2AbwIWAzqyu1K4qW7qXjlx0zc5Yg47x11py4ZrYzKg6Qrp+mpWiY2czT5B9lLDUQfojg+7OHmuEjtcq5sR9Tc/gvXck6z4F1HL0IkWkQkVQlp0shpqZbiTjAtR1gkGn1uYWCPWS1KD/3qZjMZiycKXXt8kGdPXIu6TdsRB6T7ie9qJj03bbbTf5/PPPnTY2txemBsK04ngIgtJ7d7cp6OJ1TbWoUOL6QOE666fgMpdSVyCf+0DoBvLy1AamBsL/rbB2dSDUC4Qi5eswyxhIdfTFAy2pqXeNKuyCqyLWz3NHiTA/7blOQBFfYwe0OM9ocQXuVI8+E66JGpA6ElpbZ7rLejOK8tQknPu1rCuCrMWVinJ7xu7Dr/LjKE1bE0QfbQEZDpvy3yblDLKLunqiedG7i9atmk2bDdlHNYhXMGUrLps2b2GfNsBiUJ7owy3vVimlVeVS01hHg47hGYioYMw5WtZS9IJwRg3yNvdmlQwMmaZkNZJzyx/a5uwgr21qgDRW1jhqut5xFjgjxiten6lpm7NoHUJX2rSLP+koXT3bdD6Bv3DV4dW4a4TvRAGoFbvkQ6N3R/atzjAROkpBJqOhZR+ug30e3AhlxGva4DgF3Pb6GgfIOAyQBZOF6EwHuw2EcYBdVsoRks4ykrbPdjXoVNSYcW+dNScbYduRNIvkTKHUTItNrzv6EUxqXerymgnB7bgdal0r3X9SLKOP2d63ZrX0O35NDg6/n1wWANJiNfCdcxT8PmlpzzAo0QyIY9Bt66vjJCqdtxp3rh0wOUy9/CblrLKs66/ZHJUVYwcK4g0Y+XP0uwsF7t43t850vxYkU1hjgEkRkGHmBwwu/k1WSETngQD1HAKLzguZDAqifKyfUzroUjZghsjnI3AZHRDke7DAUmNcOwdzOc9qDTPl1FUK5FK5ZqOzxIRT6vLWVI9rlK7r9UcGneO3rXyrjOI9XYMzPR/4m5vL3bEb9rzQoDseoY20DKmCAXox2rPpXVX4OrWMF9ZIwgWgcac8/syg4wIoTboNui6EGmC3ADkHwV0S8HlJEQg0Lmoj8PLwXdsQ3Bughlk/B8/IST9QKTZVqQZdDzjup6tB1+dzG3R9BvWG9b7dGQwcgE4EuY2WUIMF2tFuiFPf1pqMZg40raOAOqvA4bnS4QJtoa2HapQDAdQOA30GBUWZTAxmNbscEluX1ecjA5T1BCkHFo3N9KQFRkGpoK7qTqvy2ZVtUPdK68zWcVTlRsYp60jift37j31S56GrIjdaHv5Y5/px7SwASZUJetFBbIO0JZHbW2rYRti7Zy/57vsfpLwa/c1JptzBJgXkPro30BrYVsBISF6EXj/QucEiGNA6DTqGtnCevKtk4jAuIkJDK5grla0/49k4cQ497ngQF30kZUnrshYkyT0xWpSfx3/DGYXs4g9d3o+PxOcQ4czI3UTUjtOB/UDpAD3OapC21cqO8mKEYAlMNBJXo4WSjNvxctfKqWixvwrC+839m+yGcoN3gv88xIZodqZr5kDPr0nX2yyBvXf+zUVdTbIQq5v0OR3jgiMAgwS/xl6PbInASMCQIF2bM1kpxYCoU8bMBZDUdCZt2tbVh+yUolz60a1HnPXDvcKnV2pVxjidJhJBiuomdAb40G2DNLPtRkG6nRkGa5TdBl0HCOkwFPfecE1wphnRmgyFs67WEcNn0SHRGrzbscL74ej6OwHBjpy7iMn03vnZistRObOlONwn1p0dUQA4A5djnTl1CFnasWUJzRzC6QJQUPe3q1FXTwnPgDQ+2qjRqQMbgf+RzQ1hqItOmtRA1oVhcTslqtMdmwK59ijDvorJtrzu7vfodahLbcrdHaF3Neiqh/UcKB4JZSh1dtW4q71yDDoXyc7ENuAus1FYJCclBsQhahoKxnHNUO8aWf1RhL6NgYYw0aB3euFdFbqmLLoac6PVPOQkR6uUMonhO9p64JHhZzyw2/vX+1KZcht0t8HvmilwOyn4PI0OEB2r86GRKRWyNTjmm3WK2PLh8mcZ8RhQE2drW8XqgJSAQkbvPqIXe2CpKKzyxncYGQqHcvnaPXTXuXh/WhbQFgvusVfadB6vAtaUIMHWfWkj2WZSZBuI/hufyXR5GK1AhiqW19GUq80iUEnbEYyMyK12VlQ8Uvb4uxul61YC7pSXY2+0DxQOR0eOGASm2nF962Bo1ISUWu9evaiYcWlE4XVba4m+RrtUa6ZNunXrTnKSNhBkZNuk34D+ksgkpbapXvzRkBS8wA0YEBMMerAIUJxxKFDHZDnd5aXz/m2qlilXVYTuGQmwwej68XsIjNEBD/o+3TOCiKyj5VBMug06HBrA+lxlHWcfbIRIBWLlyw2CMgbdgho1XW8slsk6WQWKqIkdDbb3tjN1bkGhLtCV7pE5AxY7Ys+DRu0a+ZgBOMYhcc6Q1QVOTdAV8TmOg5VVPjJb9TpxLpr+VH2hhlX1jjGknZP9UFZxxipbw491gTwDZEplah0RLo2rgwGgWnBDuDEQCmZVLAENL50hU1pkqclFd60IcSc6t89j0uEGw4L3oDUX5RE4nAACatujRqDuSJqBlgPERa3XheGxmS3ObsB/PnTpGP3rBDqasSmY/XXk140kRw865C5oz7SWJ12Iei1FQI5Up21z/lFyROsXmPgsVwXaWbH+bBWkI2kR7Za5D+ea5wFlO3QJsNPDZAsc/aklJM3o2rY8tNFqyyvXNJtlhI57c5xJDUB+L+viiipM5sNE6H8GilOHQKNu3Scab9yzdhN1SdW7I3LNsmpwCIOugSaeQY05X4cIXT1MPcA05vaw4INZK7GAGBbmNZKCQocwuDxgFYz/k0E3KQAzCsQKfldD6q57bSN09v5AYIDNheEm8Qm4mH0+9jMr57KmL4xx6fREIQlUcDZC/z2DrikzR9hd3psaJRo06+VqSlsVi3pQ2sPpROgKWqKt3LZFR9ca10QvKgSH3Oo2Ha5oYe1dxwHXtCWVsS1FqIdN4XNFfFw6pDWx/PCGbZ71N5EQA15LAQtQHHpd4URYPgA6M7ZtDAeE92hRrxqB8NqudjhoBwfYB6YkoIB9RtGpo+SWIXcNz+3UUb5Yrcjz4MO5wHUgC/ibIm0h/JhKhT5sgGKGDRnKASIEEXFSW45cCKrECZ7JpmlsSyvLpTmVoMIG+AeyzqlxnBVvoraCz9TCf2/tcFBAEOL28t2IXEanftOKqClm7ql1wBjF2z5hGlFXLVcjdF/Q1NA1OlJj7kShbuS33qSrNGQI0+0ULetscp2tQWedzhp0GmKtHdpzQAVlU+yqUB3nET3xmIhnlaPjrNvaMM5ipj37G4OOz1HcjqKVKbOOs2kcVCwHMQRdDLr7rCKr5JYbJ5PC1qqCdHhNIOOWPzou1iAqOttx0lwGHXKBgTXqy6nzoM68kyGxhomtWrblU5Uw9ZurpVTr6Gj/hB7AQBkEJuitBsMZ5IkOfHs7hwiBCQ175KSGbSaFz6DlM9fZV93BuivOMhg9baeBnjV3WY7BVpe2ZsdIoUMl6CO+RD/XrK+ho3UAeV2ycno28VpQQitnASJzPBd0KQw8SHjgeGv5jkbbPhdS8NRDtrTjPmOa/VOZUbnD79GHDz2AHn2QoIGpVI2nO9hzZNnpJOnsRHLkCaBuYnx+W7JwB7jun53srrWZ1AH2LKnMq/F3g95wza4GXW2mRvx0Pvvuvl3RSdFq64IL5EVSF0ukoGkZ7fXFB2pKSBfA7SXpg6vw6t9U2WAh9KBs411ppOryiLpGZ1T+SHlZikjH87H1aPem8j5cgL/ffqw5kp331Yl6dBMLKDjBcSxsNKMOQ9fNctJGNp2uAkaH34KKsL5gZVJiCHe6XNfN+VwLFKK3b5UbjKymX5B+pzGzwDDcOwyanJRyyQAAIABJREFUO9Wjhpa/Q9uDRmRaN3KVHrqWH4wPZawCPUx7HbA1wUCq1wiZUGHEdZSJC+urKXRE5kqooffnXj+VB+0FdqejNJrTdce1oSS0vKOthPoevE4dov/H2nuASVJWbaBv59yTw87mQEYURcmwgIiIKALmgCKgvwiIigFE8RcTKqIoGDADCgriL1GQnCQjisTNu5NDz3SO93lP1ak9U9u7eO9zh2fpme7qqi+cc96TP1UaBEDdTH/PGqR33fUoiDvS7VSlz3GRWaxpdWfSulaBqskpHLutY55v/WxNtiSk1BqOh0KUMAoX16oWMHfdwBR0AmDuvpOxOSbHFbdtDa3OV5NmZC1N5iw/F9qiQsXTwty2pzY2Z+lI+UL5xhPaIkVN2aMBXQ9M3MRY3RtJ8DNxSYIHaZTP5vukHd1zvkcPh5ZgqmC0+289Ue0UcqGpNnFdtdhVE/PzvgfOaolpyMMkPolFpHlHJlPZU0jV8m2TA+DJRoKhLbNz+VHH0y6p2BurZrWbBEKVMUKTwaAXw7fyWRUOh8acPAWVnyo79D119ypgqqyRHAN2V2MfA9+P9U56BpkqLUbOyjppToJV2LRTpatoaOmzJtJq6JI86PU5MPlV6h1RxVj22lRScA7C8+yAGHNO6rNKoF0rizu6RlZ5qDIk4yrKVnHU7ylPiTJsqnm4LhxDMLTVkPHG5Uve9GOjXsfvzwu5Uh4s22+Plt1QJXQrZBVsVIv1utdQAxcNb36zBr3HKwG6Ep9fGbATmCcMfe43fiYdiVzrlRujsUIFdFEYXGKSZD8Tx1EXorWuFFTsq008sOsjhGDcSZYovFiWC7D2e6pZ8RqJG9XrXotA/14oAykQ2fuqUFcg1YxaZSLJkKVL25Ti2e9zjcSy9zVVsELBA0DjhVGBqqCjPY9V+BAgFNAVVHQeKsyVhtS6UiGle69rrkzUjlmUSew9VZO1a2zHq0qSvb9fiHkKi1sl4F8D/j3PKjIKqNKNMrTmMFhQtPRNA5fufH0mXy1g81pVgvReOl9azpIF7yv7E5p3rXDN8la33XyFsSntUCMRR6jw/kqT4olzFQgVYH7FXMbq9iGwQs7ule6/B+jGmtQ6ZlrRNk6otMP3VKHW/dJ1VbrQcepYdf3t/tq1t3tJvqey5Ad8K3NsUqtfLumcrSLq50+/MJ4nz8QT4ihW9scqF/Z9Twkxb1p+sTJGlXFdp3Zj57w5Xg0T8LbteMHypmfFuzJX/94G1d039HMrG+0abHUaba3ltvulBoHygSqaut8aitR7KoiLDHO9KV4TL1MrLoDqVthYD48fi3T9/HytShi9lCbats0yKD1Y+lRer9dZheRWQfg6vqkMtvSqN1dlwFEI3JCr2ykwwNavdrB+ghTQdC+2gkZAwwC6HbifCNtpPLoByrBWWPgXQe/XTqhzQXcE6CLIdgDoPDhFY0R6f12PdmCm45aNdkvn/BtqGU+FkwpZK3D0unbWpwoLBWsdW7v90WuswsXv89kaY9PP9PuyphTibrcv/7gsCOo66Dj5N5UH/uN7pAsLCNayt+DSDtS8UIERAByjuslUwbGgZQGG9/cAzk1gtHQ6T4C6Ast/f52rR0duJinXTtvNqlaswCiZt26YQJUTjtU+WxjOzdK2NDWfP1jLvRXQdW2tQmLnp/vKV7pg6fLjOFSJ4npYTxItXt03FRJbAWgroPM96+FQvvR7qPwCnO1i/UBv6Z/f91yexksg9OzGem2Zm18iKt3be/r5ywLZjgDd0p/QBc+NoEB1H9ruGTZL3oKT0qXusfKI/xpVrtsBnmMQOEaI/bGArgqLn+b9Y52vJDoWtx9E9Tv6qvNuB+jKE5ZmFIj8691ubm3n26b80AK68qrdJz3XQwGdnyl9yxhNDbh+TxOU2wG68qPIADfxTuP6fuWonezSfZb9cPMc1Etk19eukcpcux8OT/Lwn619QhSoVcZsTxlTWST8ajxgMl610C1BWvAhQanLQ4WGMigtO3GPuRbKPLDwMUk7DZGXqAasGrV9tcLLL5h1cV4J0GUu/wWg+xlKF1OJR8evhG4BXWPCdo46PnUf6ppasFNgsQLRP08VGHyeVYws0FnrRgS9myCn1pG6qlS79YQyO125IQv/uHQc1mLj70oLFHTqEfALUY5T14/u1PlW4fzafqsdWyVG6UAP/VGL2Ap4PkcVFp03P1cFo50wtfSl47R7avlA524VGqVxOx6rZOk66t56QqZNJi3HXK2yP7lTjqP7qOvKe3D9rDKmSoMINje2LfkLJgfBgi7XwvOGuPuie0ORxPpftj9VhUwFpyoR1lq2ioLSn5wE5ssi9/OSH2x0vcVCrLMPvgNAlh90fT2Xra8kVO/pt9B13LrPSps6XitUrYW+PVCyBocFUb2v7pnyp1/htuOfr8hpyd2OLXQ7Xj8gtwMQBWCrFCgv+6/XOLsCuu6jXs85cfzWG+U3PvTI0e2tn3/821Mq9Dr/K+UMeYDfU97y8MecSunRlMk/oTtfck/cJOJ5Jbtu3pLsr6tV6PyVdvRv/1rqXKU1LstmjYda91/pU+lim72X7xD/nCoYXq+ArnLJL/OtTFavLjGYv6vR/YqArm5b3kxORHJNfNkY1/XYDtB0ApYJdOB2U/0Wum6WZdjtgbkIQTeGKZNv43KXzXAT+jTRRy1qZWib9OHXEhUcdcx+QLdNJKxCo4SpLk+rJOk6qKZl18qulwpZFUZ2/TyBqp2Q3Pi0gpwygDKkdR2qBsj1oEDXTFo+zz8HMpMFbxtnVeDUNeH4rCAlrWivaKsZWytGLXRrUViA4MEsO/pR4uerKhvK+Lp3fvqxa2z31T7HKin83VrJfsVVFSadv91rbTep+6X33aqYbGuh+618C+jzFJa6c4693tMKZKtEWQvd7pW0jOWJX6wMoHLn5mOoAFc6UWGja6XrIXPw9dFuxz92/ecpOG4JljSdcdtYKgCqB8TfOtrPK6psKR34AV1pwQp8DzTcBjTz4uWm9Ez5zQp0q/DpPuu9Ld3qfivg6z0sD0sOxyu43K1S2g70/Eqrvabd9SpXZW81OdGtfLHj1znxOktLVuniXGwnynZ82s7KtPLfK+/zxbF17GqhW+Va+VrW1PQF8GSzNk9yqxXkrAupMtiazS7YoSW5vmZpFoP8+7eVbx2FjE1vrEFrlQG/LLfr49CDtLmUt3VdVWnWNbcKgn22AjrzGPi7Zr6/ostdGV0BXbU2BXTRrHegoesk5i2E7V1uGkf4NSN+d6s1sTVxQe/13wC6CLsdALr04/Ul4Vnmswuqc/EAllZSmxiK3Ugbw7Tz0blaglGGUkGqa+0HdL2PCtbtWehq9ej3lZlV+FG78ycV6jW6BiQWda9bK0rHoNfbZ6hXQefejgZ0XeX5O6gD1TPprbCxjOElyrjeAxVAQhumltkPNHZ+ftrUdVWFRC1g3Q+/0qkdqPgMBUW9h5ZNtpujs4ZODF0VMY7FD+Cq9FrPi1zPDHjTfMkP6NZ6tUoGn+HQX8OtMHA8BO2S4lT5snRh5+LVaWsttm8v9RQ2q3So4KXFxFJBr4mLlo25a6D5JX5BaOnJKlc6rq3zc8DIKhF2r8VD4PaC9wO+pQ//3invapvddgqVBUR7bwV0Gbf+twOXu9JPO/pVGvcrTHZ9/IBkAZ35F+J11XMVTLjGA0ezn34eVFptB+R+nrfXWPnolUBu5yakAbXQlS+sy12rQux4tTKCLnfSlgI693uecqK4ZZKolJ78QGoxQYf631jodv1173kvZxzsxe6Yl2rcqYLGz5X+/TJZwZ/ygNn+pBEP0F8pKU4Zna/WchBG1w5vr+By8y+GXSwygwUa+3s7RrZgzt//v1joUpbn1grLqVC+RgKWeeYxoO9wA4lfmNOy2iktCmp+TVo3xWrAaglZQOfvVlBZK8lvBagVbhOQlKDmaeZ6YhrDKQ3n8AiOXa9RsFZrR8GpnbatQkWZm+NVq1zPE1YG5PctU4qW6dbxK6P519BfNmiVHj5LvUbKEPzcWtN+LVlpUV81u9padnb+6tK3rnTLYNYlqWP3g4wVNn5eaLUcC533tNm8uq669gr4qowJrbhtW60ypc+2gKL0vK3rtC4WOpPi+GOT4pQv24UtLA/aPud+EODfrPtVpUtpTNeXwpa90DXmqXvVDgDbKRSWZnVdFFwVdJXedMx2DE7JrBZFba1ysQCpvGi/r3JJYqcs3TL8o+uve2ITGS1ti1LoHs6kZYcWBJVOVKGyY7JyUcfnl1lWbvnXU2UP5y97Y5rSWPpR4NGx+BVGa2ztCNTbjV3XQnvQbw/w+Yx2OVy639JfwrZUNs2xCOj0/hDQRQ62AXSRTabs0Y9Fuv5WbujaSg6Ead1qFR6lZd7f0qTKY4cXWXLquNt1T5Tf1IiwWfJ2HzSMpi53D9AX7WPK1lxg8wsgK2jUSlFAF+1iBzF0nYwVZMpsuikegxjL3b5nCWKeMJGTrR0BLgKojctdvvtfuNwtmFnmtULDbq4QM92UPC1rO8d78noL6LrJFrgVgNSaUqGqe6CfWzC1+2MFvwovC+j6uz5T11w0c2bBuwqJXwCoENazlP2KhP1brQhNgFI3s7rjLFDYjHghVlcgWjqxTKUKD++ta6AxIwumOj/OwyoNOq92wpLrSEZQC5v3V9pUmtP1ssKYnynN6dz0ufpszk2VBStw/PQbCLC95db+znpv3VdVKPg9vyeGgC7tL00M3SqKeg8VzLqnulb1ek0UKgI6564eAH+CneU/3RvlBelDYX78cyUt+MencxRhTgvFdJm0+6S0bwWlftfjeV+FwfYAvd0c+FxNivXTiaVv+3ydnyiAmoPiA3R9loKRn1+t/OPa7wjQLd97QGLmzLH5wcbKTr8s17kIcLtVNl5baZ+FbmU2f7dgr7TUTuHbHrj778frtKeFX97r335A15AvP5fP2OlSa+69U9AcA4XzYmty5mnIOH05JP6eIHYMuv9qnNg19uT4f5EUp/tj+ZnvOevH6hK3hNQtpVO+Up5R74SlKQv+Wq6rwD8vhm4JRjVMW8ds3VfC2O4KsDmIWpJWsPJ6Ffa6IH6AtwRhAU8XV2Nr7bQfEaJRpyZXCM62uHRvIO5KKZZlr3rn+FeOWzScOhs1xD2BYi0r3QgCkI7LMr03f3P6mHWX8HPVzv0Wm97Hat9+ZrUCxRKTXT9+R5UGmwhmFQ8FdMtkliC1Xax/f1SQaDMDnYNfgPBz3WNNkFEi5GdqnSsQ+AUMn9+ONvzjtULQ7odVuPzAws+YpW5BV5/FcfF99Topves+qFvd/7kFdgs41g1vQclaeO0ELwFdGxvpGr3S9739a/JwmohHn3YOGm7QPfHzlvM3e9Q7J7apwPGA2pQlKS14lp2rNIlwdS2k7YGK7o+lb/1dau5DTotVVVj4mSq3ftmhQs3ORfdje/JFv9N2fG73th3Vqavb01pOnjeHPM5eBb64u6XVdkljln55joPsg7mHnZ963baRPW7GuI7Fvw5KQzvyEHj5F+ZwGbtedr0t/1oeVgtUx6HyQWlRDUBVRlV+KX2qha7jt7SvtKC8ZYHb4xVTX+7RgK6ldr/U402NgBA8oULH1rbmtEOr8CimqZz186cYkLYZk3t/vc5iYTts4xamUmkvGc7O09KD7qEmy6qxIPd3FQHPYrcudzuQ/xbQ+WA2CeF3xUr2NfhQQPFrZ7qB7UDNEq8VJu0EHt0lfgvdSTYxZ9RuB9Cl5IetD33lFO00ST9Dyd+u9a9HSLYD9HZWnxKIVYLabTjHYRm2HdPyHn4L6JUA3QMlQ5DKaO08Kv51V9rQ8SnBqXvc9i2wioAVFvocHm5jidfP2DYObBUj5c15wtGXWMNr5MAH9zQ7fb6uP9+3iX06DssHNpNfn2kFtgKWf2z2XvpcnbNVPMJ0t7udCu06W/7w77tHn2zd6iZFKu35FZPtAYJDz02nVa5JCrKAzrXXveUz2wE6rR8/CNj5WUD3g7q4QHngzXYA3S87VBbY+6vC5Aduu9ftwFyAx9fK1d5X98Lyr9K7yjlp3ek2rfLTjtJD2+OLVd5IwxMqtFtb39ox2Dm0G5sCnOUZK7v4uQVSK0tln7UaxZfY6Ke3dvxv52vlgfKjfU/5Rcdr5Z/uvc7Pz/+qEChd6n3//wJ0WRP3qFv7bCuP7fz1faFrtyNnu8Y0Ol7ly3bynQlxsVjc8wpaOWXp2cpXjlcbMfkBXWjaH0O3YCAuDbcXut0gCwjygB0A+iu5ZKxAbve7Mo9dEEu0WrYmgt+NaYm94cZV5Htuez1a6OzKxc/FctQDJ2yXIZMEoovnBw9vLC6gMzFBmYevCsJcO3VD+xUXFY4KWCoAPC1T3UduV63tMbp1O6vwVALk39ZC9ws2WSe30Q4/84M539NwiwUlSwvKcLzWxvA5Bqu1+4W8jkVOq/N1j1LBr2tpAdbSiM7PWgN2r3gtx+T3LliBQsC3z7Prz/dtDF/HodaFH8SFoYwi2U7QWmHp3J+uWyeG5h+Hfy4qEL35umeMawhClWrrSdOEOj8NO3/zWFinnYI+W+dgXartlBaNxyug6x7qc/yCuR1vC6C6Sgmvb6cQ++nOD1h+vtoenel9LC35Ad2Ta6ZdrnSqMyd4KY8I//IMBp+F5qdV6+FrJ9QDPkD3z88+29KHVTjarbnORRUeq0zyu35At/uzI37007fSnCoL7QDde55JcvYUHh6e4/74eUPfV1lpZZQn41w3sf2ud1DWf2Ghy318nd6sHPR7OOfRNc/acE/b9POqjs/S57b7T4PNyV+x1+vvfF+VapVFfD4BXcNjbI6j8kh4d/n+e85rLGMJhROzWrIlCtVQBPR9Lnf9jgpTvzDxE087ZreEYRfCbpwIdNNYRjqf6Ylm9hhRx6fmJH+ZZvh6ipC63JRg1OLn3BgD3N74/hsL3QK6nYcSqQUcK7x0DAqSfmLQv9sxrGV81e4UDCxDamMEleiWYXQsfivJAp5er/trLQD/e37BpPcXl/8OWnPaedt9UDqwLj8FMhUg6r2wDGKZR5nEChzeV8FKrTPLxLxWNWn1sNj19s9F18RPt/p+KERNf9ujT/U+GnLyWzlCHwbQNbRhlS3ew1ro/nES0KWxkGuhWMGqXh8/QInQMK2hmdRmAcB+pgqXn/+95/AX92wABXRdfz5HhZa9p5VBStN2Xn4+8V9v56MHplj+V+VF79muNNOjL7RQc/uL+wW6fl/32dKFRwsU5HIandt3Xc88MJULyt8W6OfNQR+8g1fL8/PoXxXQV3C5+2/tH4vSnGynq5haJdsv7+1aaetWPw3p35aXdb+tsmLPItf3tfLDO6DGLQ3zH9Tj5X5RKdPDZQxtW/r1GzuyjoB0WrSNxdrxy/bp01EpLW34gV37SCgvW0Dne+pyV/73AN1vCSsTWQvbEoYCOl/1pC+9hwX0dgLZCljLQO0mrvfUz/yCUU4k0sYUvhi6Jwjc074cy10jhk5fcj2j2d7XCkWroW0Dqq5HgC53WVy3B69apprQ5I+vKpHyfT9gW0bg7/bz7a2lFcR+8LEeF//+aetXdRn519auuf3MMrgmgdl91N85Xr9AtXss99mOu8sStv877QSKgrBeqwCoFnY7gcv7qKWgr7rmaqHyIAelI10D3T++2vu3Y2b93Co0lr6azboAup2j3SebVOkxrQodF9D9wkjnpQqN3S9LH+QEJ4dhfi9ruwb6TCsH7J4yKcmOl/uga8frmOXe7ke+I4DWFJc7r1X3sOUfv8vYT082R8DKFV3vVwJ0e3qaBV8dMz1Udr/mCVynkYV3uEY74FIPl47D3ovyp8Ee9u45E21Bw6dAWfq2imjbRXbf9POuN0733t7pjeYmlscUcObTjnOxn8f9Hl5VsrdHA9vrAWDHvKMYugV0b5w6b7exjF7TDtCF7tzzP9rJSmsw2f3hI6gQ0EJXQLf87/fetcM2gpGWrfnltt5LzvpwPeCKBfzbS3Z288E0T6htHbrIWRck/TEAy7xq2e0oKc4K+m0AUQnK3QDLEJYh/Yxqic0ejqBJcXRDKEiJJeOeke2d8uNahHrcqY2hb6O0GPebH1j0ea8UQ/fHRoQY3PamFhC3AVyfhdVOYOmY+JkFHnutnyH1OZrUYS10vVYZ0D8m/37yb39WuYYRbIa23ncb0DPuLj9RWxDe0Xjm0aTPfWUZ0gKxrpVdP/6uioGCEo/htUqWBXVe77eAVZFQhlaXbTtA531rPNzCPaCj3RzVZa7Aau+jp/Dp3ts5qRvOL1D9gO4kBM0HdF6jme4UHnovlQse/VCBdmPo+pkCOsfN+fEoY/vMeb8bQFclROmJ9/MSfXxlSRYc9HAov8BsB+jbyCK3bM1rFeprl8p7cAxWKdD9lXuxr47x+PkBnde0ayzkgbsL6NZC9wOpXVdVOPgcpYd2PGLH0Q6EPTrTqqYdWOhWdtixWVnuXx8L8kp/OnZrwcsaSshhfh93vVbH7vdO2ff9VRYy3jaALs8whCOywA0LSmKb78RQu65+I0vnzu+zMZcf0HW8ug7tcM15rz2gWxmsSce8pw3lerjsGpLKpx6gqyWsAtezek1sbxsmcWuXdxRD9wtAPwH6Cc4P+pYQ2oGUnqIm499OpzgL6HoEnwhulim5jSWsMLWamBKgf1wCypLpz7Kj9lm6qkVZgvQTqYKhuthV6Ohc/RZ8u/WzQsZLEHQJVInACkFvT0RaOMkd2xO6ChZ2fPZeJCR1S/o9M1q2ZYWCzksBT7Pc/dqvCmi/1aSg1Q7ELTjrftnGJpZpLZPa8Smg63xpYfJZ/vnbefiFsGVorRLQ63X8er96vTr/MHXToMWClGVy73luJyxrDeg66lzb7au+J43eJMPa2X/L+zaGrsDKz3Xc3v64YtLKBgV1tdD9Y/CeT9Cu1pwjMl1viR/QXwlQ/B4SS5vb+66OXQS8xln1aFZ7tKwCg/bbcJVwFdRMKCzVqvPKdq0c0TltbxxyVjoVhh0kxSmgq4Kk91Qas/ztl4/Ku35FQ8eoJ/j5u/1tpY+t7mClWyt/vHUwipACjb1eeU1kps8l7xw/uhXQ/V4KVV7839O5+gFd5vz/AtCF7n0KrV1HDau19dJQsXJDLvod5Tvr8fPz8db9IM9tjZ97++JrzsSYuY6D15AfNZSqFVtbLfT93cNZmCxm6ht1Q+xAZbH0bF3JDgyKD1+0lO1kufsBuy3DuSqOboY+h9eSYGXR9PxYOcfYRC1c7V00wSA7t7kHHbjvq2YjjEDnJusvvTrArX3qZVwmfqKE5bWetEcgulmhslHSOpOlcQ6xagiAn6nnYhuBq7172TQm7LQVlW5ZbpMbtd45lzDrVH2Lxj3wOoS53eqE4LVhjFttQObykrrcNpcyTfd+0lYj7HQJE8Hhxu40NKGtYbXOnuOMBEPOgQjud4qlkjR34Xd5lCsHqyAmGexuFqkV4lSiJCHRrUEWhqZQcEMjqmTY8IhNYPLO5A46Z5HzXGtZY3NMrc5JkgY5Zm1g5O4//2ZCirhU2VEqEBQFT+iI46ArNegkFUqtN5zPRSgF4CRDUUMvlBA27YU1MVPjc1T2ZG9MjE73m3NmWpXQs0nu8ZJ6mABTqTixct8RsCKIuGdht36cxzg2nRAHgUYsRwI2LSACP/fM5V3Psgw4gKqAYk+lUlDmcyTpjgdByPPIZ846cL1TPJxFEsQcvhThaPoy8Hxre0SmVp849glQLVe2AXQJYXGN3aYcTpGKcwa696OZ4qKNzK+Ft+ziWd96DKq9h7EOveOV3RImZ34OOOhxnOwKKeFFyqVwCMFIGJVG3ZFPei63e5690DvHbPhL5RvXw/EK6rkG85va+AGAe8ryPpVJ1gukIQdZGZefnF8dgiKtammVAonwG+dAmnD7nGtyn8qHcMs9c573ITbwn64NcUAOUWfIyTFmpMFKC3KCmSNKA47BVG96sk1kuPuP6xImHbE5Eu/n8r6+6r7RAzTPIHKvE55pQvg24GW1ycpt3X7lB6lJd3482ae9U8xx0dZ4UNxTD40FdG/9iSfmPHNZb1cG+QHd7qkFdNahWwNAjQdVnPmZNo3xW+iqhJMmvXDcroe8VrZewE5d4G5Mh4zJQ+Yz6TSi4QhKxSISsbgw8OzsLHp6+zA+M4WO7m5h+unpaSSTSenvS0FJ64YHytNtqf3AJycnBQB4XalYkgVOJZMoF0vynEQ0hunJKe8kpKnpKWSyWSTTKYyOjyOeTqKntxfPv/QiFi5cCFpgfg3UanwcK8cyNLgAW7ZsQTqTkfpz1XTzpSIGBgcxNj4mrzz4nszN8XKR2Hq0mC8gnUphdHhEQGvBwKCAABdaQaerpxuFYhHlWhWz+Tl09/RgdHxMWvNpJjXdj5wrn10qFNE70Ie5cgHReBTJSAwTo2Po7+lFfm5OzrmtNRtoBIF4KonxiQn09vQgm0pjanwCsWAYjO+G43FJbCKwpjNpqbXnmtAVyR82VpgYn8DgwIC4/yrFknzGOWU6OjBXLCCZTAljcD84XzIV3+/p78PG0WFkOzswl8+jM5NFpVBEZzKNUm4O2WwWs8WCuFX7unvkHsW5PCYmJvCa1+6Nl9etRbXZQCKTRoJzGB+X6zav34ChgUGU5wqItJxace5DOBHDZG4GQ0sXo1KvYWZuVsCho6NDBCDv3dPZhbHhESwaWihglisXUW3WUK1UMTM9jZ122klolnvsJfS5xygKU84DBQesBrp6sfnFNVg0sED2fTQ3hcGdlmPj+AiSqZSAYSYYRX4mJ+uLaBhjxVl0dXagPjmLhT19yM3NYvPIMBYvW4oX17yMwYVDjnLnHkNKYGOrVu7DzOQUBvr7MT2bQySdxFRuxqGzQgGZdEb4LJNKYzaXA08zo2Dk2qpAUlc7IkGUg00U8nPojafRLFedNr3pJLbMTqEVCaG3txch1Gz+AAAgAElEQVSTw6PoiiRQL5ZF+YxlUhjJzyDT2YGZ8WksGlyAqYlJNKo19Pf2idVIHuzq6hIQyc3OItORlT0p1avyPXrlUK0h1WohHomgUKugWK/Kswl0pXJZeIV0SrqZmZiUfSZYx5MJjE9NCv3U2RiE53lrgyG3/l0VJt6DsiIejaHMeLwLWlQEurq7MTOXF0DVvSbfeC5bli3G4hgbHcVOK1fhP//6NxYPLRRenhyfQEc2C/YBKJSKGFy0UOiVcL1s+TKhoVq5gkgghFAgIM/ne70D/ZjITSMci6IWaGE8N40lS5eikJtFNBBCs1ZHZ0cHNm/eLAAYScS3esEIogQh0qOD50K7VNy5JnnyWGen0OCGDRtk/SnEOe/e7h7hdyoDXEfSeiKZlHUjL/d0dKJVb6C3owvDw8MiLwnC3BPuWYDAGwpCFSwqCIFqXeg6lohjy8wkYumkyOr+zm7kRyfR19GFSCyK8dkZBDqSqARbkgSWiMSQDcdQF/ndFB4plEuYK5eQymSFlplb0ajUkYrGMTk6jp6uHpnL8NgYOnq6EUnEUK9UkA6GHIU4Eka5UUO+XJJnku6599yDbDoj4+Y6JTsy4hWZLRWQTqQQpghuOoZfNB4TeUxDosZktVYLMZ5mxjwROU6Vuomj2IoSSuXDrY5SJcS+8nfKTFVuFbD5KoBLD0214rU+VxC3+GOrhFRJ2ArgvA8bC22blGcBXY0hNWptlQ3HMi/LfffV+7REa3IBnUJIs7epYVL4U4unkEnFEwJkXAwC/NTMDLoHB0Qw8SeTyWDTpk1CcHq0JgWITSzq6enB2NiYTIIMTS2YgouCfnYmh7mZHLo7OkUgiyUWCqGvvx+btmyWxUt1ZDEy4QDl0uXLRLGwgO5v1k8lgcKKTFIpl504hKshE3R5Wg4FFcc0OLRAPprJ5RBPxOW+uZmcCN/JsXEB8nKxiJmpaREs/X190mmNhEZiopDqGxxAsVwWAU8mTaXTArAcp3RJo6XYbCEei2F6dgYDS4YwOTWJ7nQWyWgMualp6W9NEKX2X2rU0NnbLWvNdW+xkUe9iYHuXlnX0clJJDNpdHZ1ikLB9eK6UhGazc2KcKGwY+IRmYwKBYU2CbVarSEQDsvvpXxBhJ9Ysqztj0UxOTuDdHengLIc0hKOIIogksEIGsWyY73Go0LQwUYTPdlObFi7TvY+lUkL2EdSCcyVi4glE+ju7saLzz6HJUMLMTsxJYpBZbYgIFcPtLBheAt2ftXueOSJx9E3NCh7zXUUlz4NhRbQne1EcXZOBCfpIZCMohFoIhF3GshIAgkZP5kUmqRSqRbWNlYexVG9iXqhhJ36F6JVriESjSDSkcbLUyMIphOYmc3JvDoQQa1QEiauhQMYLs3KfXuaYWx+aQ2GFi9CJ5W6cgmZrk5RdEfGRmX/yRfasSqdTGF6akqELzOkw+mEWNOyPywRbUFoX4Gc19GtKLwg2qOTKyGnnEVDqEQdIVUZnUImEpe1L7XqCHZnkKsURfuPNgMYiKXRKJRlr7sW9GPN1ChaoRA6ExmMbdqCXVbtJIJ3emISO61Y6Xhbmi1R1uiB4/w4XgrSmfwcFi5ehFJuFkkKRdJHoIVKoIlysy5WC2WAKJ+j44iHIw7tRKKyngTDENeZTYlKZec0LFf5Ef50PW0EasoZCiwR7pWqKPxci3KhiFA4ghrBMJGUe80V8ohRWS0WhddESZrLyxGz5N+D9j8A615ag2w6LetbLOSRpqEwMSaK88pddsaajetFiSToV0tlUbT5LDToB2oh2+XwQ6XVQK5UQDybRqlSBqp1xEMRNEoVJOJxAVvOc3Iu51hxnB89QQQferFcq5J8RuWZQD6dmxFApRHEH75HmqDsoOwl4HPfuzo7hR9p6NB6piIYC4QwNzmNrnQWhXxeQJZ7Ee/MYHR6UuRItqND5A6NJypviUAY9ek50BgpRQNIdXWIooNKDb3hJMKNlsjC7kWDWDs7gUhnWowLzjGYryAZCqFUKiCVSbFDEMrcJ2lhXBeQTceSGN88gl2WrxIlnLpY78AAcoWCKJv0PQYKJWRSSVEIA7EI+hYMCiBTHtOD0JnKiDeAe04lcrowJ9/lWBPROOZGphAPRkVuV+tVNAMtxGJRaThG3V0sVwmrtkBfpCQgKqDTQ+MCuj8spGa+tdAVPPkq3hJ6qOUwN8fzay1ttcgVmxSM53u8ndPW/Ba6Wun+MbUDdPueeIB2P+z1EgXw3CFuXaVaniQmEhEFzoL+AeRn51CrVATcNm8ZhuT4hRy3QV9fH0ZGRoS5lKl4XwoFCnNeQ2trdHRUFoQEyr8JJMz2nBgbxx677oYpglQ8gQfuekDWdcPoRgwMDGLfg/bHbCGP/gWDnvUmvdSNO1zbGKqWRGamQiJM4i48u8NRQeF7BGRuSLFcEiagFjsxOSnATzCgAkJFgGtAobDQtWb22H13XP/H6xFBBOOFCZz4znei2qjLP1rmsUQC3b09GB0bk6Q8zre3pxdzs7NyP67fpuHNQIxZwSFk4kmkYnGxWkVzpDs5GECImmyghWKl7HgNylUB9UwsgcmJSQwtWYyxiQkkU0mx0jlu8Yrk86Lh53I5eRXXreu6434Q9OoNhkvqzv4GQ6KgzOVm5VlUTDaMbEE4GUe91ZR7khHIzGT0jlhSFJlGJOg8t9nCzX/5K3oinbIfm6Y344Mnf1gY7z8vvoAVO+8kllJXJotmpQbUGiIEH7rtXkwXp8WaeM8H34+p/Cwy3Z0Ym55ygCGVlH2gMKeLLoKgKH+07KgklBpV5PKzongyFksvANdJrP583ovv27DFVis9gHKxjK54Crdd+2d0RnmyWxB5VPG2j7wXc42qCOKBrh4RfNW5otBHOdBEJen0iO4PxXHDr6+R75VQQRBhrD72CCAcRJJr5u49lSvSH5VVWhyTExPo6O7CbLko7nsKcv6Q7jk+CmWxxuJxcbkroAvTuu7MVjiIuVYFkWAQ0VJdAJ28V0YDxQiQq5Yc5boBxMoNxFpB0EPWPTSAzflpJDuyiDRDWL5oCUa3DCNIF2ULuPonV6LYzAu9JJHExz79cWzcshnNIJDu7EAym8HjTz2JvfbcA+FGHbmZafFaUAEj/UttLkG63kB3tkOUVCoypE2CF8M8iXRKrEzSPZ9J4UhliddwzdWNKCERzjcQFCs5EYvJupAeqJxEqCSHnW55E1OTWLxkibxyjagM8H4DvX0ozOUxNjKCVCyBKJvxkIdoxbqZ/tFkwjEUCAY8654hsEAQ9XLFOeI1EBQe4/hJd40ABDDzVUdJIo1QcclP58QajCcdzwutXl4rgM550EJvOcAudBgKYmR8TOQj5zA753i+OP5K1fFCUF5QZtFSd6xOKiNFsWTpBeB76UgM1XwRXamMjJdrnCvkka+VkenpQqXZEM8heZ3zb9UaMoauWFLGMF7OA7GwGBN9mU5c8Klz0JPKSriqgTA+/d3zsXFyTO5LGZBsBLCIhs70BH33CMaiYmVXGlT+a4iGIuhMZpAM0vsYF/qanp7Bb35+JUqoUbXBuV/9PLriCYyNjsgYU51ZbBkbFR6jrKR1TkNhdnpG+ILKGpWoaCohXqa5mVkkWhF0pDJCq8VyUTwIoYhzpG+5WnZCjhI62QroaqFLKMw9vEcB3AsNup48CVm5MX4LymLJE9SjTkjUCwm7lr+CtJYlaxh1nvEpobStxw9rnoA/p0DHph4Ca6HzfjbpOrDr6tc50Ry3lata6AroSbbOrNVFoxNwFMEaEi03EAxhOp8Xy5ZATqFErZJMRCChu48/FLIEFQpmXjc4OIglS5bgpZdeEq2LzLNgcFAsX2pjJNzh9Ruw+1574a677kIyQsaTkAmW7LoU6WwWvf194nanle01oXV6yGxtJUqmKFdE26YVuHHjRon+Sm1frSaWM8faPzDgATstCDIULV0uMOe/du1adGU7RBDT3Z1JpXDbLbciGU+iUC4iG+/AbG0O+x2wv1j7tJiHFi3ECy++KN4Fxt7Eyqg6zyQjU8AFwkGU6hUMDS0Qi3XNiy9h+ZKlsh4CZpm0CA1ae8FoBH29veIyp9BIhCJOHCwSRb5YcIRvyhGa5UpZ1lUygN1uaQwpcN1pydKdJ27MeAKRSFT2lcKXe0ztXUIOqSQIGM0IGdpJhkonkpgaGUMmGke0xVP2mpguF8QaoaC65//uxExxUsafjXXi4LccKtp0sVYR8CKYBBstAQ5abhueWQOn4M/Z2xKqOPCIQ0SJCMWjiCbimJyakv0UqycWx+jmLeJ2pyVBCyzZkRbNPJ5IePvJNRa3n7rd5ZTPra2KlWkJlLFwFPXZIh6/5V60WjUn9hiM4sATj0K6vxtr160TYR3Il5GJ0mUcwng+h0B3Rrwdf7n8KgZfEEEMueYc3vXe90jYha5ZCnRq+FRaSftyCAY9Wak0Xnj+eQnxBCIhmTuvIzAMLVjgnC7lNj2i4unE+51TwwTQ3Q5n3J9IJo7piQksynSjOJUTl3q2vwcbchNI9XTKmtTzJbRmCli5cInwZawjjfFqAQOLFmJmdApz0zMSBthr9z0xMTIqSsdvf/obMFuiCjb+CeBDp34YrVBArHPSYv/gANZvXI9sNiWClN4o0l/FHTutK7GiqQTW6kKLclxlNII6mojEY/I+LVWJ5XKOEfcYVTd7WOvQCcycczQUllAVDQryT61SEzoX+guHJSy18667CKCTx6nMUEHld0nXyxY7igvl168v+5X4vGnMnPap08Tb09HVie9//QeooY7TzjxVFAJ6GegxoULc0dmJTZs3S/ihUCmj0qghkkw4oQkqx4USZqem0d/XL/edKxWF/qkIae4A14OAznlLLgzdtjQY3MRa8h73mooM51atVWVuGrbzkqOaLbFCqSxQUaTnLFBrIMY9K1dkrWutBupBINvTjUqzLh68JBXfUBjNah0x1+1Ow2EOdTEexItZbeDX3/oxtOULKeBdZ34EgVRclBmOPRuIIFCroxVuoVAtoUZjiT0VgkFxc0eDYdRLVbRKNYSbAdTKVfz8Rz9HFQ1QLSevxxDBmZ/9H2SzGUzPzSIYi0jog/uXm57BTstXoJibkzg7DQ45e4IVIcwbCbRk/1FuIIKQ0A5zqMSvHnSdsG45KHN2mDLtd7mLi9zNBxGANg3GFERVgbZ/67WCm2HnTA81Kr38J7c7pZadamKpVRAI5raXu8210mco3+vzVVFQENdXTxlYddCrJc1VkzjcDBlncQBxOROA6OoiUzD2SS355ZdeRldXt2wkrVwlQgI6hYYAmCtQOSm6AsnUdKUQ6MUVXypJrIfWPONABHIS2+JFiySWOLxliwDPnXfdBTp7N45txCfPOhMPPvSQfI/xSrq5RQlxE1hUu9Eac8nkbDaxfPlyGTNd0BRyAtrBoFjMtOgIHBQMdO0PLVyIfMHxHoyOjGL5smXI52YxNjKKnVetwvV/ug49yS5RJI44+o2445a/oypaZwgHHnGQgDpd8GQg/uNcqVRQqNN9T3ffmjVrRBmpB5poNupiqYxs2ixCh7E6Mg5d3onOLHiECV1dBBuGJMRCjyfR29UtChLHyfwFjp9zopbK+U1OT2HR4sUCbGvWrRVli5Y2Y6KpdAr5uYIoPIynpeMJEcB0x3O8L65dg47ebnEtUrmgO3DJwkUoTOewdHAh5iamnINxMknk8nNIRWK48Ya/oCuUFQFKoX3E247ExOwMst1dAnJDQ0Myx0Q4inv+8ndhskq9iGPf+lbccetdYuGGEcPrDn+DKAF0YdMlxgNwCIad2Q75Pi0uKmSSRc24XTqJaCwmazq4YAHWrlsrAE93N+ODtlxRM/olno4AGuUaonXg0VvuAfv9iesOwOvfuhpIxbBw0SJMbBlBfvMYBrt7xWIanpnEeL0oSsM9v79ZXIfDc6M490vnCT1OTE8Jk9OVyXyCBQsWOMl3gYB4VUgLtIRWrlqJ4RG6IluyN8zxoKXGGKhabHKal5zMtBXQVcjQOpsu5EQp6oumxIXKeVWDLQFsWurcb1rmyBWxsKdfeK0WAkbLc2gGg1i5eLmA+EBfv9D47OQ0dt9lV/zzyafw9xvvEBlA2n7Ph96HfLmIRcuW4t/P/Uf2phGkm72GWDIurlwCCRXORCQqVhOFMF3eVKYJTnSJC3iUCkIP9FJV5goeoKuFLmDUcHIgpPFIsyXrlWbeDd3fzRaWLFqEwlxBnpnNdsh+j02Mi0dnjF6aeBzZjiymp6ZFntD7V5ibk1yaH37jEuTrc8K/qXAGs81ZpIMZJx6NIpJI4axzz5Q9ILCQ1uippAeSyhZzeKj4M5Y7MTOFpUuXYmJ4VHiSOSbdXV3YNLwFXX294urWBEUJlQSCnoVORYZ0wb0nz4uXkPlEbGaFltAak8yisagD0PW68DZlK69jvgAtRK4N3eTJcBTNUkXCA/xMPEClAobHx0Rh4fi7OjplT+h5yCRTwvNUOmrxMBIdGQH0uZEJ/OGSKzA9MYq+3j6B4JPPPRO9i4fE80cLvTeWwqZ169A10INKq45QPCbWOb17VFhjoQhmxiYx1N2PyS1juOLSn2JydhJd2V6ce+GXRY73ZnpRRgHXXHsNnnnuWVFOCpWShBKoSJHX6YlkeJF0Re8F58s4exVNDC0YQkcsjdzUjGBJJBZBIOR0b6NnLEFPitsRlBZ6O0BniKCdu93Gra31romJAuCMsTfrnrJmQV2Bl3zL37cH6FSWbWzduuR5P1vWrBa6tfb1UBYP0Fcc8CoBdI0J0N3hgTsHXC6LZUTGKszOOTEsBAS0+/sHEIpG8fgTT4iW2t/fLwDDSSxevFhcnnTvEnBonfGhZBIyB7+/YuVKbNy8SSxkxhWZpEKCW/PyywI0tNp5DyoCTz7ylKwrtef9Dtpf3E1MpCLYMcPW1hhaMKegmZqckgQ6CjNa3KMUok3HjUw33hRjmoAkw5CBKBzWb9wg4+bnGzdsEEbs6erGfXfeK/ZkFBHsttduEnMlo/3rqWfd7PsA3nDYfpJoQ6aiIONzaM0x2Y1g7rhUC+LZqLcaePLJJ7B04SJHIBRLonAsXbFcEtIonNVtR3CglUxGJMjQqmZyGK+ndUfg4P4RJDguug6Z30DLgsBGoUCQF6s9lcTw8Aj6e/qQTaQkfk9lgdYLfyS0MbRAYlZdfT1OXgHjjnRzhSISr2NIIdqdFTdky3WjR4Mh0dAZV6Srnq4xWqtPPP2UjLEjlcZTdz+O2dIUehNdOOZtR4uSR6XhsYeeAHNk8yjhtE9+HGs3rBfBTCHCtaMyRNAhPdKK5D6mGNOj8G80MDs3i1U77STAIeEAdqGTTHIn4VPLU8S9K4lmISRCUYSrDdxx7V+Bes1JsIoE8cYT345WIuK4QONJrOgZFC8Kk52asTBe/6bVOOvss9EVjqEzmMb7Tn0//vP8c2KlLl66BKMT47KOkggWCgmwkw5o6dGNSVonONCVyPlTAaM1xr0izZD2xicnnDwFuqIl89vphOi57fh3sImBrm6MvbgOC7p6hXdHZibRv9MyDE9NiEDrzXQgOFdGq+QkzbViYYR7shibnkag1hIluiOTxZYNG8VDRHBatGAIWzZvxg3X3OC4FAEcdcJbEM+kBMxJY72LBrElP4kAY/n5IsItoC/bJZYirX5622iFct4MQ6U7suKW5SvXh4qNWImOliW0KwLQNRKkQoFZwHTjlspYuGBIXimTqNS9+PwLQr9a1kMlmr3V+cq4P+mNsoOgtHH9evT19EqY5KJvfxuZUBpnn/dplBtVsex/d8XvEJZ0NeCUs06R/aBixfEw7KYHDmm9L+/d2dWFRDYtaz4zNoEFvf3i5WIC19jkBIaWLcHYzJQD6Izd0uVOD6EEZpxYLsGYeT6kD9IKPXpy+IZL0+Qj0hRDGcrDfI/zInARBMXvU6mhI55EaWZOniE5L4k4GEqgjCQfcT3J48xnYHiPyhHzOxi/nm5WEEnGZX1iDeCKCy8RC50+jEKjijPO/wKQiCLHfKlKHXst3wkzk5MYyU2I1dzZ14NgNCryJRFLoDOdQWFqFqFaC5d+92KxxnNzM/j8uedKsi0TYD9xxieRjWXwwpaXcM2f/ojnXnoR/QsXOIp6voAFPX0iZ9KxhJM8CXobuiSHIVfMy0l54WZQrH/yNkMiCAXE1e4YmUGH3gUfDKC7/Q/E6DTneGzPQlewVE+ZJl2STpnIp0aCAroFZU2+VktaP3Oe5fxrF2fXe2nZsj8xThUGBXSvXHDlgXvNA3Q9eUYfIhnRc3nJ8F66aLFodBRKTJx56ul/orO7GwuGhjyBRTc6rWESqBbFE3AI8EyY4yuBleBPlzS1yKmZafR0d8v5zoyz0opOp9JisRMIJflr1EkwojbLe9PlR/efuLRYIaJNEkx5ChnIyXJsCehxcaht77RqJwkDMC+AAoPacV9/H9atXy8CVctTuGh0eVKrH968RWLMmqQ058amGcOjIJIMeibsjY5i2YrlEhejhs17kPmZF7CYFm4+L/G/XXfZBf9+9lkksyl0dXVK7JyWDV36VHo4t0YoIDFquqJoDVC5oZVMQTm+eRh77bGneA3oZSCYcwwUjExYIvDQqmcizEtr14jywL8ZCyWjUwtmrCsTd7R0utKZH0CGl/3ddRc8859nxfXNJC8Cy/joGPbe81WSNd0oVpDt7sREpSDChlY3wZwuMllXxinZWjTQwuaxEazaeWdxm9MiY/y8Va0hHo461ny9Lkz+6BOPSxx2aMkiseDospYM4HhcBBTd0XShMv78hn1ej5eef0EyzWeZMBiAWE7PvfA8+gb6RbAzoY5Kh1Pa5rjcpRGRa/FGgmGEGkC40sDdf7ppnoV+6DvfgmoI6O3rw+a167E424M8hUsmg0R3B554+TksXLoElekcYlIyubXjFIUnXdAM8XAvyYxUYKlUch4c/+677Y5n/vlPASkqswQOCvN/PftvUXCpkE1NTyOVzTjj5ZnlmiympZmuwA1UaugKxhAoO+WjVDgooBF3YshxhNAdiosrleD6zEvPC+CXGO8ulLBq+QpJZuxldvNMTpRG5ovQW8Qwmihi5NPcjGRtE6y4xuP5GQR7UmiFHUDrTqSx88KlmB4ZE0t/1512Fm8QLU8qfat22VkSHnfaZWfkCwXxrlB5VoHpnIjonrXA7l31hsSLCVgU8Aw5jY+MitK7156vwpaNm6UqhPKBAm3BwiG88NJLGFgwKIAulRmdndi8aZMoUYP9/eIJJL/QZU+5waQ1VpswXssqkuFNm5HNZL1TGTl28hbd4kze5X4xpku5QG8QgYXAv3hwSPJbCKZUQHoHB/DyhnVe0qOWfEVcC52vBHQB33JFaIQeH/IwaXmXXXcV13OYx3/SA8QEy4yblMZQYDolyjorYRgKLE7nEK63pJJhxZKlAtYMxXG/yPOd3V3o7OiUkACtX2bDU9ZyXEzyLIZbEmajwhRvBXHpV78JkMfTWZRbdZz1lS9isjgnHr/c2ARSjaDIip1esweeeu5f4u3p6u1Bzs396M50SJJpjUmv3b0YHx7B4MCg8B/d65O5aSxduUL4fCY/K4oRFQoaEsQNJiMytNiZSDkJtJmsyO/NoyOIpRLi/ZibyyPUDMi8aLwUSpRF9I5GhWdqzO53y1UV0NnmWM4XdM9IV0BvB+YKxjZ7XS1miV0zES7knvLpJsVZcPZc877jxbcC/jbngs3LeOf31SNgvQjWQldl1itbW3Xwa1riptYzfc3JSyIcWAfYaIhGfM3Vv0d/phcN1GRBDjroYBTKZTzz5DOotWqIBqKog1nfDbz5zW8WEKaGRCFyxx13IBKSaAcK1QJS0RR223sPp/yjXhdiJtjxleBJN9n999wvdbpRN5ojdautqjxn731fK9pRnQvKmIlbG+6vO+U9V6xYgZdfflmyQ7s6u3DNH/4gz4kgLP9KzZJoxSe880RJiKMQWr5iuYyfMWcm76xcthybNmyUmkl6ER6+50Gn/tn1GjAksMteu0rsnC5XriddxU6pVFC8Db+/6mp0JTrRRF2sgcPffDiKtTLu/Pud4kbPRlJCbHPlPN75nndLSUy+XhENn6BOAqJmTaG2+6qd8btf/wadiQ6nhA5VHPXmo+R5t938N9ChTFdpuV7B+z/0QUlMo2Ul5WExSY0WZadZbUhC22BPH6769W/RFaWLv8qqaxx61OFikdGlTquH3oWb/vgXxGXVgEKzhEOPPVqE2pLBIVz3+2uRQlxAutQq4Yg3HSk5AAwfMPOfJ0u1qnWx4J55+ClUG06mfDqWFs8LbY13vO9ErN24XpQPAiM1bQp9Ck0pqaN7uacXV115JTKBNNh4s8H4n/wGHHz0oSI06MGpE/gIgq6FLuEkWoHu+eG00IP1FmrTc3j4pjvRrDpndzeCIRzw9iPFIqFn4vV7vQbf+dJXMZDpESthpDCF//nCZ/D8mpfQQWskk5Gqgjv+7+8yvpnaDDoinTju/ccJg9LyIqDTTcpX8sOVV16JbCAt9B2W/FuGKRo4/v0nShki3a7pbEaEMsMOBHQKXwp30oHG0mOMFSOEG395rRfzLKKOt37oXZJ1fsNvbkChPoOhcKd8Plucxf98+izMBuqiDJcKJRHi2WRKAIbemh//8FKkgwnUWlXEAlHh10Q0hWKrjJNO/oiUdnF9WQWwfnYMPQO9qObyiNUh5XHDa9bjVbvujq9ecAGyqU6UQaAjMAHHfeB4kQmS2FUpSxUEPTkC6gbQNcmI7nWG+AjEzGOhwksF5EtfPBe9Sbp7S0gEErL3JZTxmXM+K4ocrSeGoKj8L1u6VBT4K3/6W1lvUm+uPINPffYziHakRbkgXzE/44Yrr5c9HMmNor9jAB8546MS96enhjz8ta9cgI4Q3fM14eEPn3Equrq78L2vXkT1VSzRUr2EWDiBU876GBphJzXj98AAACAASURBVBOadEc5q9Y54+gE8+9/62JUGmUkQgnkK3O48MILZW/P+9KXkIlnZc02TG7CdTf8Ges3bZQqCo33T85MC02QHyY3j0iy6qpFS/HxU07For6FXt7R2ed9Rtb2vHO5Zt0yTo6DP6effaYogAR0AioVm/5UBy76/JdFEeQPcwXO/PIX0IyGcf5XvoxOpMAaEq7ThtwoLv/VFWJdD9DjSAOmVBbjpFmqIhuJIx4MSxz8y+efL/NJJFLiiaugjs988Rzx2tBLQMOA+UeSL9BoItRo4dvnXoh8cQbdyU6h3e9+/2JJnjvpoyejM96FhsTiY9g0tgk33Xoz/v3cs5J1L6Fcyrqoe7xwq+lkuJuWw2I1u/70doCurnabdKahL3Gjs89H0vF8Wpe6grqGf/U+1rXuWNhMRp/f1Mtv5W8P0NVC3wbQdzpk760xdLdRir0ptbm1L6+R2Pkj9zyMfGkWnYksStWiAPpjjzyJYr2ERNg5tUoBl8C+3/774f7770c85NRE11CTrPCGe0YRCxf23GcvSUahwBaXfGcX/vHgw8Is+WoemWgac+U5ZOJpr6EJlQfRXgIR7H3YfhilxdDXh9zMjGjkLOOgVUFNW2rnEwlJ1CI4333r3aigjDjiKNYLyIRTyJVyyCY6PNfia/bfW6xCzZJmXe5g/4CU9Dz18BNiFxXLBaTjaRQbjnsnFXVAiXPa5+DXS+ycAoWu1Q3r12PVylW49S+3oFjJi5upjhoOOPBAPPTAI6iggiRiaLRqiAWck9tqaOB1+78BRbp0wkEBVkmoaLbwj78/BKYJUbzzmRRQ5VYZiUAcB7/xYNx3x33uPZzxvH71vmLhs7SElhaTdQgQLC8hqNGyYAz8rttuF0AuN0oiYA468hBRJOi24/6QgZ+673F5qvP8MPZ962FOYk6tjgdvvU9EALVhCtj9DjtAEm3IqBSaK5cvx6a16/H0/Y/LdVRsOL5Ks4JoMIYKagghgv2POFDczMyEpguPuQZ0SxMIqOhd+6trUUIJSYGyFkooIoGEqFf5ZhGpYBpHnXi001gFTB6KCsgLcLhjoxJJV10qEkeiEcDd193suhgZM27hoHe8WQCR1kK4Adz9p5vFghcaB/DG975NPChMDAq5pZ5//cP/yapwOfik495znHiGCODMnyBNUUn5/S9+LzxAIHdOI3fGRaVEEuTQwLtOercoUlS+aElK4g0B3Uvwc9zZBKLZkQk8ciPzTKRVCSaKObzvE6fi6l//EXnk0YU0mL9fKeWRTpBOgaNPOhGBeESsQ+ZNMF55yzU3evsSk8yAhoxpJj+DjnSn7A8TmjjGo088RpLrpptlhKJhLO0dQCBfwdzwOG6+9gaZV50lbJKLE0KhVUY0EMdsdRYd0SzeceLb0Nnfi825SXml4kSvBJU3KZWrVoV3COgd6Yz0aKCrmJbazy7+CcotpxwxQb6RKK+j0HHtqMiefuYnvZMOKUiprFxx6c9lrbnu5L+Pn3U6CnCOkA3WGgjVW/jNZb90xi6zDOKUT39cyvXIL1Scf3rRj+VJ9C1xz0799On44cWXIiorBdSElqk6BTDXKOKcL52L4YkxLFi0UGiJyaAEu8u++0M3JY/3orLjrHWuMIMLLrgAl3znEg+QOZJPnPNJRymIhIWfxLJusY46KF5GKlSd8RRC9SYu++6ljsdS/gvgc1/5Ai786jeE2mrNsoB5IhhFtVGVpLnzv/E1bMpNipXMioTl/UP45jnnIRmKSqyd8fGPfvYMXPzdS1FBFUlEEZd1DCLXqqAeCODCi76BDVs2S48CxtBfeu55LOwbkAqSr3zxPMTl3PsIitUyglEGHMIoskIjEMdco4Bvfe870oOCXqBVq1aJi52x+u9e8E1J+Ks3q7KuX7vo6zjjU2chHk3LvjcbNSRDCRQaJcGZCy/+OtLZNNasXYuevh4nyVXisY7b3Uk2dV5JF1H3+FLNHFerWhvJqOWroKzY6NwR25Stzc9iD3jl23ofKQt2WwrX6w2v67jfTa/jsJ0m1VNgk+eoYGi5Lp8RWHnwa6Six7HSne5Tnp9f14JdkBpNPP3wk0K0hXIe2XhalojaOp0YanXzXg4AZ7z3FMhJXsPjwxjqG5L1cfSjIBatXCwub7rZR4aH8fy/n0epVkIq4lhkZD7GrGvNqri7Bnr65fu06dZMbcF7P/QBSYiiBUd3PZuMaOyB7mNa5v/65zOY2DQh36P4nJqdRH+2z4u9z5RzSMSTIhBiiGP/w/YXRYCCeHR4WBo7PPng48LsGv1w7qX/mhidHsNA16ALZvt7zUJoodPdfOfNTAQDJmbGMdDZJ98leHAdcjNTWNDZj1K5gFTcyepn6seb3voWrNm4AYuXL5U9+r/rb0AmkJSEMgVOzd8Wy7hRRCrk1GAX6gUkwim8YfV+krxBIZDu6pByFlod1BBZL8qGGKyDv+2PN4nlzTFO56dx2BuPkBpyiXkxHj81hXvvvBs9iU6mk4mg3ufoQ5w4Xr2Jh/52v3zfESbAAUcchGqrIaBE5ea5Z5/Fpv+sl+9SKFIRcbr+BTA8OYKBnkEP1Pc+4LUCYKxoYGyZQMgwwlNPPIXZ/Cz60/3ynLHZEQxm+0UporstFUojLwCfxGsO3ltCDUFmEBPQmw2neRJ/57GD1TqigTDijQDuuW4rYBPwDjnhaFQCTue1SHM+oPPzw999rAPoZCJpnxoAAV276FHYHP/udzhNhNwGS3TB33/vA5jOz3jjLzYLSAdTopjNlufE6tDxH3zMoeJyl6RPp52bp6RI7X8rIPHF8lQOD/yZXhkHFDi+Aj0FKCAFeqKAejGHRDAstDVdyaMVS+LEU94rOSXjo6OgC/jP1/yJhbvIhFKubUYrpIZYKOaBy2RhGh2pLqHdD3zyIwhk4pKMlmqFECxUccvvrxcaYCY6w1Ecy2ytiFgkKQo9LVjSbqtewwnvezfQnQaSMbGk6SZnLg55V045ZEdBN8OZrnU2hrn75jsxNTuBgSz3v4Wx2VH0ZftRREkSZwns5GGuwwkfPEHuJ/zabOEXP7pCuFUB/WNnno65YFN6MTDsQgv3dwbQGXX98KdOExnHZjm0qH/6HSf7O+YCOo+eqaKOBCKYmB7Fgq4BTOYmJdRFTmJ+9Ze+/RUJU9DLQAPpJ9/5kav4OrJjdHoUA10DnlyhbOrJ9njykdf8z2dOdwCdSXAuoFNBZRkZ83uqcwUpJQ3VCOg/9HiQQEc3dm+2TwwYZp8ng1TXnB/K0KfX/Ae//OPvxeNJOR+tt3DJly9EohWSDP9gPIac7GRElKVKqYChRCfy7LWRyaKOAPKtEj77hc+JkiF5U8k0Fg8swAWfPU/UVO55ocD6+AzmKgVZ02TMwRBmvm8Y24yf/eIK9Az24+mnn5bwT0+2A58782xkwkmXHp31ylXzKNdryCazYEaX2zlFZMm6kXW46g9XS35BNOEebCIlZq6hYQCd89eSRwVJTThV61pj0/OAXM/3MElxFvDtvTQpTpRK1wvOz50DVhre8antMtzFaNUOl9tx20sY2U0+F4NvBbPc5ZtuprvWdLttXhmLYXclWqcP3HsfstEUmq06IoGwaFN7ve61EqekZXzDDTc4tebJDtGeyFS02Pfee2/5nA/+x/3/wPDEsCSqkIHj4YQA+sqVKwWUn3/+ebEO+VNqlPCqPfcUxmbseGTzFqx94WUh1rn8HBLpDMoA9jxwb7Egly5ZIln5jJPTYidh0UJn4th9t9/ngTcBfZ/9XifxzU0bN0qs++F7HvYs9PH8BHrTvVi++3Kph2Qy1l+u+7MA2lD3IManxzDY1Y+Vu66SuDkTqR7+xz8QDTiCr9hkqVEIqw9bLfFoxs6ZyPPn665HNpoWhYgeh+niLPZffQj6BgfRkUjh4ou+g52XrhLNfWp2Bp3Zbuy572vESmYW5x577IFf/uznyERpz5MlW3jDEftLgxomszEB8LF7H8F0fgo9abrWHC39gMMPksQYMhE7eTFmxbIhofImpLkHG1PQQrn9xpvR29Ete3fM8W/F+PSU+FN22nlnrF+3Dn+/7XYkwEYOdex70AGoJ6NSzkRA/8ftDwh7OVYncNAbD5EuVXT1r9+wAc8++i/3cwpV4E1HHokwG9MA4rJ++P5/uOtXRiwYx5Fve5MIxgcefBArVq3EPbcxIdH54R4ecPgB6OlhnkJDYr33/e1+lFFBFM4+8N/R7zraaR7BNqfiYnPPSCeDsJylGUCiFRQL3JbpHPbOYwTQ+UNAv8dY6BRth73rrWLdtHh8r6sQ33jNXz1Ap5p2/LveIRUdjz76qMTPb7nhVhmTKrNHvvVIoUFWKLCR0V+vvRGzrTxSgbS4j2kHHf3eY+ZZ5yJYXCudyhjrjoOlOm793XWoV5w2vJOFWZRiQXzqC+dI3kqksXX8c4U5xFMZjLUKOOOcsyW5rSOTxtWXX+k03nD/nXTyB5CbnBYrmVUgl11+uSh1BLlcaVaA5H0f/hBmKgWZW7zWwm9+/FOkWc7UCmA2x050nTj8bUejo68HG0e24G833SZlVWHmRQQi4m3Y97g3IdrTIV4MqSF2s4IlfllvSIz8maeelnyRn37nMq1KQqE6h1NPOxVDSxZiDbOte7rxk+//VEJ+TvgGSCCOU874qFMe1gJ+9eNfiPpMaGbY8LQzT0fOBfRIpSFA9rvLt1rohKEPnXGKeGqoABPQr/juZRJU4j/yRREBfPxzn5REUZatfe/bF6EjkZV9pvITT6Vx6ukfk/g3e3iwLv9H37oEGzetw7JFy1BBE2ed8ylJpGMp5tLFS/D9b1+MWoPVJ07DFILexz79CenVQAudoCltiVtNR9EIBFHLFx1Arzbwo+/8wAN0qt3FZklc+DQqmNj6iVM/hqHeAbTkpL2QeJzO/vq5mCnmpXKmOD6NK779A4R48I7LOyOVWXz+gvNFMafy/z/vOwmLB4YwOjMt2fFU6j/zhc8h1ZkRuUvXPRWXWr2ITDiOZrOGcDCM0z99pngr/vPSC7jisl/IbrHkk+Pkv5M/dapUDax96WWJ8//wGxdvNTJmp6Xh1a+v+h3WbdooxttpJ31E8iES0aQ2Uca5XztXXPfaY0BMBhfQ3ebpXvCapdfWqra/i5wxZ5koqHtxcmKUnMXgJJV7yXKmFt263y2gOy76pjSWsda5vd4+z3+N/q3Hq3oxdAK6lKjZlpgyE+kaL0Qsgq8FPPrQw9KlLBGOoVIt46g3H41mOCTATMHBbNDHHnpMLHMOnm54Mtg7jn+HuN533313caU9+uCjwnDisqBr+Q37SIz22Wefxatf/WpcddVVWDS4CHu8eg9J+GAMjUk6Q/2DkrTy4H33Y4ClMGhivJLHPgftL12oqI0zAYauTWl5OTEhtaQUcnfdeaccxJIKpzA6PYJzzjkHf/nzn7Hr7rtLbJMu4Xvuu1fqAg865CCvDp0aKl1I9/ztbnExUZkYnxrFu058p3g0mKTBRBGWsdx+++0yp46E01zlyGOPlIQdrh8TjW6+6SbRkJ0IdBOHHXUkimhKcsvIhk04eL8D8Jfr2KzG7Q3PzOLjj8GW0RGxKh+791FXU6UXISSC9YCjVqO7v9epRojGcPVvfid5DhznbJkdptI45I2HCsPRWmaSG11bjGvTci0Wy1KyJi1Yg2Hcf/NdYnuUKiUJJRxz3NukpSnjzk88/jhSAXYLdAQ/a8YZe5MMXlrotzsWugL6gUccLNYEteXHHngcudK0JM91RFJYfchBoig99a9nhMGZdMTWtbffcgdmijlkkx3Y95D9JGOd6zs8OoInHnpS1nWqPC2W7BHHHiHWOr/H8U3PTOMfdz6C6do0TvrwhyUjV1qBEiTQkuxxKR2i+1QO5mGRdEuSgO67/lbPpU7AXv3OY6TCQOKedLn/0Uma4w8/P/TEt0h279bs2SAI6FJTLbTdwDtOPE5ocJdddsFzzz+PB+5+ULwRE4UJ9KR68bb3vF2SnRjvI73Sgn/g9gdRQAnHv/sEWRN+Zl3ujjLjZO3TQo8FwtK+86ZfX+t03mIpFIDTzjsb9zz8IJYtW4ZsLIGZtcxY/yM6s3SdN1FCEIed8CYs5NoXC+Jq/dXPrsCynsV453uPl+xzCn/SLitcmGD2819cgY60Y52Tzo9599sQ73SAKtkM4pZrbpA1YukWm3+89+STEEjHMZmfleQhWm2//cHPEahV5Hqu32lf/QJeGtvsKPxNpw94fi4vz2QzHSbDMVlz/Zq1+Ms11yOOKG1EcbW//5QPYoq0wu5tbs32tb/6o9zjhA8d7yS3Udi67VZ/fdkvZV8IzfVWDaec8QnkIhDlJMrGO7UWrvzJLx3XuTjBg3j/6ScLHRA4aQn/8nuXe4DONTjt/M/isWeexqt22U06CfZ2duHcL3xRyigTEXr8gA9+7EOShMrGXKd++GQs7VvoSgBgplnC5877oshXJriyguVnl/1EZADpyD03Eh87+xNyvgAtdAK5AjrHLl0G54qS5Y5yDZdedMlWC71Zxre+c5F4UTasWy8dAZvVGn78vR+iWqs4ZZ+ZTpz6xbOkxI7VI3Tf/+KiH0oPgamxMcklufa2G3HjnbdjybKl0hAqlK/gogu/iUiEoS56aoEzPn8W4pmkJHOSdi791vfJdSKrKFM+9OGTJEudoCzu/ZkZfP9b35WQA78/1yzigq9/TWQx16pWLOObX/oamm4ostaq43s/+D7Wb94k4UM2C9pnz1fjjI+d7vAEz6dHHef/75cFT6i+S+6JC+gS/XErorYmr21bf94OYO17HtCyvwG9Gr76dXuttfBtYptzD/7fyXK3Vr0rZhyMNKd9thsXFeB5jWVWHrr3Vpe7KZB3uutAXERseMKElGcff0Zcwlm6hFtNAcOW2zqVwMXs9uuvvx79XY5LPF/JSzyEGe0E82eeeUY08Yfvf9iLexHwd911VyxfsQLjE+MSe2bJiLaOZRIMy8VYMscuY/fedTdSiaRIFFqarUwS+x1+sGSuSgwhEBDrnIl8zIjm8+65i2BMvdyJnR19zNGSJEPLgovEbHsqJa993eskCen5F16QuTD7nS6NR+95RDT6qIjMJg4/YrW0qaVywjgvrV1aWaxfv/0mp3aXxEQX4zHHvEXK8CiUHr77IVTqJcTDtK+D2Gmv3dFKxZ0a83JVYtnPPvZPSfLiptBKP+Tww6TBChvxXHfVH4W4UwHHPj/y2DdjS2ka0UxSMtVLc3lJarr/znvEak0EGelq4uA3HioCgOBKa18BnSWH/QsW4KnHn8Auy1ZgYtMwXnCtaJ3DvoccIONjM42rr7pK3LH1VlXEzVHHvAVzjPZTH6w18NDf7nNdeQ6w7Lf6AITjMbG8HrjzQVRbZXfsAbxx9aGSqLjbq18ldfvUNOllefIxpzxx3Zb1WDK0FPuvPkCsm9v++jfMVHLIxjqEad/+zuOk9Glg0QJMTE/KXhAUpK98X5/snT2shuVeCuh8lgB6s4U6G2wQ0G+4VeKiCoh0uVOQM/eiHaAffPybBZBIiGE2AwkEcdO1jEG7WbQuoJNOmCX9h99dg4k8W/z2yPiPPf5YyVDuHugXhYflnqziYL0/s91psdOjIF3X3IM+9AwKa6EzB4Ahg+uu+C3SoZincOx37BFYsMxtJIMgugMxXPubq7zP/zn8Ms772gXSGIn13Sy3ksgmm4YkU/jXk09jz912l1gmS05v/ustQpO58izS8SymSzM46ZSTpbf2s8/8C/+673HMTI5JiR9DZx887WRMlgvYmJuQznQEpvJsHpFSHXde91ckWszaB17Ij+OL3/xfbGZ2d6slig2rW8jHbDxTr1al7enVl/8OG8fWY0X/UlEY337CsUhm0wh3pjCdz3nygmVYLItlRQrXnq52zouOfsbHHZc7KxJq+OgZp2M60hKXOzvp0ctw1U+2Wuh1BPE+AjoVt2hYwhIE9CQC0k6XA/ng589EKdBAsMaDamKSkX3lFUy+a4prORXL4KSPf1g8bOxw+LPvX4ZKuYCOeAqTczM499sX4vm1L0tFAcsHabDQG/HRD39E+kMM9AyIAvU/Z58uIEYwpGJO9zuBnZ5VaY9bdBofsQ79h9/+vjGYgJNPP0Wy3Gn5vvzCi7IWP7joYsdYk5EG8amvnYsmG10VCqLgXv717wmgixwIAO85/aOIdmZEDtAbMbFmI37145+j0Wxh46bNWLhkKT54GgG7U2j3m1/+BuooS7x9eGQj/nz9dVLtMME4+VxOkoFXLV+J5mwFF5z/FYRCUYwXppBNdePML5zlVFqMjuHXl/0C5UoB6ZgThjzpYydL85kFS5zeArMjY7j0ez9wQ0It5Cqz+N4lFzvtdulBc/NPaKEzKY4o6p0yJxa4o7TbpDgFTlGefaeNWlCVlq+sRDIWuUC0sdi1OZJ1qfNzAjH7uFcq1bZ16P4kvXYKhQL/vHsT0P3ZeHKha6GzOQQzsBuVGv756FNotZy4I5uhvPGoo5ArFaVxCBPIWLI2snEEMwUHCJm9fOJ7T8Qtt9wiVgoFKZntwQcfRFe6S9zxzKJ97b6vlZKx3ffYQywx/tBqZsx0dPOwACkZUTIzeUIZWz+WKwinEhIr3OvgfTDBQ1Xg1LxKn/QppxSObplr/nAN+rJ9ks3OzTzssMNk0Xl/WnBS0sHyluEtKDGZrrNDFlz6v1cqeOSuf3gxL7LAq/beUzRQJmvR/bV+40YsGFogXbLuvvtuxAMJcZny57DVq+WwCzInkwpd+0rmtPotR2IthWBPlwgEZnU+dCdB0Snd4b83H3+MZO1SWbn773ciFYijUa9I8ssxx78dk8EKhqfHpW6YNd7rXngJ/3zoKbmD486K4OAjDpHkDQIIAX1qNicWOsJhabHKRCPG3voznRheuwFPP/Y4MrE0Kq0qVr/xCPkeG6a88PTzKDdLSAXjOPjgA6QeNNSZ8gD9wdvudQGdIiiA/Q85QJ7LNrh33nInKo0SMqGEjD8VdsCHB6F0dnTL7+V6WRSjBX1OT30C33HHv0O8H3fc8XepSZipzgoDnXLqKeIdGc1Non/BgNMqk+VVzKGoVgWwuWbcQ4lDuZmoZAwm5zglKS1UajURzgR0uoP5w7yGQ48/WgS5NEXyWeiSNHfcUY6gZzIbhWoojJt9gH7c8W8XAcJx3XrzbRLfzdeZhtXCxz7+cakOeHnjeuz12r0lhszxstyNPMIDP1jOKa40sTDcGLobRrEWerTWEpc7reMGY5iNKt5+0vukgQznOTc+hSXZHlx/9TWSpBdLpoVv3v2JDzp1u6WiKMxDfQNSP07gvevGOzA8thmL+hdK7kooGJaDRCLBGMbnJtCd6cW7PvIeURRpTV3yzYuQQhSNWhXhSBSHHHMk0kN9iPV34YWN68S1v/due6AxMYs7rroB8Sb77BdQTqXwgc+eJgo294khCPGsMZGRPbwpiRtNXPera4UHy42idBr81JlnSQ7DP9c9j30O3NdpKuR2m6QyT5CjBZdhn/eA0zL4t5f/SixF/l5v1nDyJz+B6RiPSwwhTkCvtnD1T3/pWMbsRxAI4v2uy53d8QiAv/zuZWBmT0QSR1p42+kfkQZErM1mYxcqtpdf+iOxOouNEmKhBM4+99NChyzz+s7XvoHedKfMhf6ID37mE7JP9XJVDBaWr1Le/uryX3iJbeSlT3z6kzJOetiYpEdAl+oNtKT6hAlk9MSwX//3v/U9R4S7/+iuZ0kn5d2KpctkHN/++jeQCDCVD5gp5/HVS74jFQebN24SOfDdL31VPBkcxHRxDqef/3kMrVou/QQI6OlmCF8+51xk4xnnpL1AAJ8+73PSNY6HJl3yzYtRbZUktEJZdPZnznIa99SqWLJymWS1r3vxZXQHk/jl5Vdgy9QYerr7xev6qc+fLf0Z6HH8+nlfRa1ecXgWQZz3tS9L0yn2fSd9ZIMR/O95X5G5lhtlCVOc/82vOF4twoUL6CxXCzHnRXOg3K6LlAH6Yy1o/d0CurWixaqmtU+PSaPhxsTrAs7S4yLseAH10CC1wiXO7Z6KSUBn6bD9zCoTqhzo+Ky1zvfs33rfwIpD3LK17bjcqaEv7B+ULNPH//GIJFARcMrlEvZ5w74IJuPSV503pDXOcpzeDqflK93pdF9r1zg5yae/Hw/c7fRoly5YCGD3vXZHjIkX7MbEw02KRTz5yJNiLVHEUpsmYfAwhdUHHYwnHn2Mx1iJuxXZNHZ7w6vFRcckNmnnyj7xbocqNh957qnnMD47LqDODd3zdXuKoKZngB3UWFvMgzTo6tl5t129jGrNtv33Y//yYnfMFH3dfq/F0OAgnv3PfyS2xo51mhF/59/uEsEt7h4E8doD9pYMeTZEuf3W29ARy7ix/Cb22GdvBLqyAogUBjys5NY/MQ4LFGsliVkuX7UCe7361UIwN//fjZJNzp7ddJvtu/ogpFcuwEub10k2KpvDcH8eMwoIV/nAww4S5qcbkRnr03M5qU/l4RyJbEZccbFmAHvtvBvmxidx1213OJnz9TIOPuxQSaLbfc898Pvf/kH2nuM74MB9ped6rl4WpqHL/UHXQtejCvdffaDUldPr8be//Q3JQFwAv1SYk7nK0avJJEYmx9DXw72RdFT5mZqbFjf6e9//PgGDO+++S+aQjmakAuCoY49i8SQWrFiMJ/75lFjBtHLZjY6WmRxp22x6jV1I/HLgiFQQUTRzKZ0YIWPk915HQHfSDAnYh7zjzU5Tn0hUAP+ua2/0XO50WR/89qMktirtuNnMJBTGrX+8SYS+k6bTAAGdwEJBynAOFZFEOCkAfcIHThRAinVmJDuYHhiGrbp7usVlSQAgPVKxtWDuMTfvwvyHQhnxZhD3XnfLvJDACR//EKZLeecwonINQ8kOXH3Fb+TrbMfEZrVHvvcYJNJJOZmKSUg8Ee2mq/6CfCWHMewg3AAAIABJREFUVDQm+5Uvs7FOBgcdfvD/Q9t3gFlWVVnvlyrHzoksQRQUBkFBEUQQEDChOIxpZHRAEEVBgiAIgqCog4I5MygqqIgYUBAHA4ZRkuTUTdO5K+eX/m+tc9at/U6/6mb++ab4mqp69d69556z9147b/uv2+9kAlhQ1/L22n9+PYEFmfI/+PZ1trCjz6amJ6yltd1e/ZbjbaxQsyeHN9rSnXcg/YLGuiZrdsMXv2GLS102MTFum9pq9saT3p4NJMF6kRgLSxuKO6xzKO/Xff3bpDtkj4xNjdj733s6S8Ly8zrsvkcftN12280eeeQR23OP5zIvZsnCRVRSCvWcteTy5AsAOtLUQMOYQ3/S6afaAAC9VLC2yaq1R0DH1sIDWc7n7S3vezenjCF2DUv/65+4hiVbRbql6nbCh0618TwS6oxKNjqbffoTV1or3chVm6mX7bTT38u2z1BMvvnlr1pnvoWTylAudspF51i1pWAb1qxl7TXAEn0aoBQgfwl14Njrk9//Hq4BgE4VT4CeMza/qk/NWFdLG13vHtBXblxt37ruP+kFg6EDDwDyEk7791Nsce8C7gf8gadfcI619HRyyt7Svvl2xTkfIS3jC6WzF3zmCpvM1xgiQt7G0s4+O/8DZ1tLvcj8nfXDg/aZaz7HRj1T5Wn74AfOsKV9i5n8WrEZu/AjFwTlsYbkz3F6dlAz3zWVt6s+CYs6T7c7AP097z+V3QURZv3iZ65hzha9oa0ddsVVV7KfO2YgIDzRV2ixD5x2urW2ttvo9Bjf85HLLmSpHaovQivnkPANQIdB5ycu+nnkPiEuzXIX0HpQF6CnZWsCYgA36B40rfi63OPBiA693H32epocl/VoiIyfxvgF7Nnad3pZSIprsNI1pzo2PsBkq5mJSXvkvoeyGBSOer8D9sd8TmZwahDIA/c9EB2XOVrgiIkDaBHXRrYvNJa//vWv1ppvpUYFoj3hhBNoocAiwXXQ2hUlCNA/R0aH7a0n/gsT4qZilujf/vZ3mx4bZxeyMTPb7nk7UwBg4+BqhVCHVQTXHeLff7jjD7FAKGQ6HnzYwQR9DE6BNY7ac3ROQxMRtH5Fkh82nvHvet3uu+veWL9aYBb5YYccSgZF+1QkqqCZDAAF773lZ7dYRyFkLWOPDjns5WwkA0vtv3//16CgxFKzfQ7a36yvywZHR23FwsUcrvC7X97RkNF5xHFH8vpwI9/201tDKhwauRSK9qKXHWirpgdtl+fvboMbN7GfOuKU37vuO4xVw+WONRx46EG0ptHkBSGCwbERusKr6Cq2eaPt9by9bP2q1ewk1llosb/eeVeMBYMBp+3Et/yL3X3fvfbwfY8wjIBnOPJVr2JNO5qXsANbpWZ33RaS4gTLAAGU2AD1cAbjzOLuDpUSoyPW3d1j4zXMBgjpaKjfRd4FCBKlbKCRg17xUtLmnbfdyddHy2PWWeqylx72UsbhBidHGbdD3TZAEG030a4XHhdYuuo+RkDHLOuoQeM7Ghl1tndaqZaz2xuS3up2KAAdChAAvZ6zX/3gp1lmMBSjg489ggoSAF3Di35xw8/47Drj173+tTx3KIZ33HoH179+aIMt6ltkxx5/LJWqgckxrh8VGijNY0evWpXKHKxECAtaC7ECJSjCQTtHbLir2Gb56Yr97Lof2sjIIGPkoLznHrQPwxlQNBHOmd/aadd/61oqM8iAWD2+yc7/2Edt5Wp0ROwhaH75C1+0/hIApMaky6OPPZKhNo5Q7u62713//dnuVnB7n/h6umnB39d+6evsT4DeAi2FNjvmLW+wmZa8Ffu7bA2GnhSRXV2y0kTZfn3dTWYTmAHQacNWt9ec9CbWtUPB44Q0THbs7GSMFaVqXW0d9s0vfI3Xn6qMW2ex3U499WSWYg6hbK6jzdAsCZ9TqA6GCJLqaJ2jZ3++aNd6C70ywxj6UEuw0Fumg4V+3Ze/zg0GoFfyeXv7+08OilsE9K9+4hqDZEJ/8nqubkef8jYr9nYyTozSN4DUt7/4TRuPdArl54xzz6AHAgD0tc9+ycaGBwmK8JC9+t/+xfqWLqLXADIWHRdhQJ1/zrnW1dLJHCSECv/9faeEBLg2KAoIEyAPINAGOifijAHoyF/49GVXRoMpeAE+dNE5DCkCFOH2hzy64sLLbLo8Gfan2GqnnP3+MDmxWmXS28fPuZB8OjE9acXWdvvwpz7GMaqISaOMcO1jT9m3rv4q140S0HyxZKe8/zTrnt9Hnr/8osuinCvYhsF19uUvfYFJ1AjfoalMd38ve1J0lgv2yUuvsDFY9piQZgW7+IpLbCNyppYssfPPOo9GH4yL1mIbZwqs2GkHVu1QeZ6u2Mcu+igtc+zVdHXGPvv5zxGTkFuDcN8soKMXQCPWxbH0s/PEo7tcIKwYeDMrmoBeDJ0NVReedYSLA8+AQ6BJjfVVRrqS2NrbO5pa6AJuyazM0nGWOY2TmESaATosdP7CRPcw1YkCBCUjGBlYrmQdmv7+1/+2lhwETahffvFBB7KxDCYLQXgCtO+66y4r5UpsNIPvL9zvhZmWImGK97SX2m18GiM7223/F+9Phke99tqn1watcHLUutu77Z9etC/d1Wjd+Jydd6Eb7d5772VbysXLl9uk1W3RLssIxrC6EXOEVQNrB1YPnuHO38AVjOS9Kdadv/TQg2jFwT0LgTd/4QL2cufY0NhEAvEmxA6xF7/97W+tIwcNcMT6Wnvs2NcfY6tXruIhjk9O2Q47hvdCsN31X3extAOlVii72/eAfdiXHs/+29sB1kHvBYEe/uqjbAy2PCY3jYwx0/2Pt6GWO5YPot75uFdR4Vix/XZ203d/ZDOVSesutlu+VrXDjjrCnpkcsq4FfUweAoNghvEtN90cGlyUJ6yj1GEvOmh/xnoAUGAauKww+AU9kdEalaM9p8sUJvO7eigcfvyDG23Z/CVUZA54yYvtz3/8i03Wp62YK9nhrz6CbiaAJXQ/7APu/9ff/cWma1OZInH40YfThQxFDmGP+d3zCHaT0xPMcMde5zpabXxmikTPefFdXVnLToRRUGWASoFbMQwn3x7dkDV75RGH0d07Oj1Blzvc8pq3jQ5buzznOXbv/fdxLjmAEVPlINTIeLENbKmet4XtPbRq7vjZbWykgq9SrsVecczhzOgFfSyYN8++e+11NjE2ZvO659FCRY091oovrG/FihX2za9/k6VzHYUOZtu/5rWv4ZQsCMmbb/gJlSF6DfJt9sZ/eWMYbjM2YtvtuD3vAxpETwYIIfDUU0+v4hAiNinCiNLYmlZtYBGm6cu12szIuP36p7eGpk6sZy/ZIce+ksKTjTAwrjdftO9d913SBRRpgu4bjzPMVEfLzP/8yrU2w34IQQl804nH06sElzeyiFH6+flrrrG2UugpMTY5Zu88+d1WaS+xzvrWG35OWw+hJH7+bScwqZKDahYuZIUI+Bhx2R9ddwOVo9HyuE0Vqnb6hz5gd997LzvIoRwJPAxAR/gF8gftaK+64lOWQwVNvtMmpkftgrPPtTEMakE3yK5Ohr3Q2AQJcn+/5252pASAIQ6PWv3xoRG76Ts3EqRmpidZ7ve2d72Tc74x4asbeS2Vun3v29dZvVpl85aW9g579xmnMpMZoRmE76645FLrb+myQjWENk768Afs6Y3rbIely8k3mGD2lau+xD0ar07QA/TOd50UEnX759mnL/4EhwBxOEu+ZKd99Dx7dOVT7Lw5iRwDyIbRcbqhRyeGrRMNfyxvp535XioV8CZAOce5UW5XQuvejtY2Nr5CG9mrr/wcw234HLyF51x4DsOBCEGiNz0s1EsuvsTaC8ixCTX874ObuwvdCozldYjDqzYe9H7h5RdnIEljpq3dLj3/ktAGfHTEerp77ZyPnEcFAHT3sY98jHIQIb8Nw+vtW9/4JhXDAGToNV+iMYezufzij7OXCSqeoKz++3v/necHUP+PKz8TPbU5hgAvvQyKSBhYA6zCc7/3tNOskyVwdRudGbXPXv1Ztt4Ow1pC07Q83O0MW8XJorGzW7HQQiXXZ6mn7nFvBUN+qGYdyrbKoxusbLrjQ0EuxzfDC4iQTRzAQ2MiDm9R3pca1nhXP97HcdBOYfAuecXipeCTHjJAp2ciBOuZyw1Ar9U4kAXxYmzeX//4F8aeSnmUUY3boYe+wiamQ9tC9EOHhfT4w48HIVcLccy9996bAhoMKu35r3/5a6yXrTAT+aijj7YnHnvcDnvFK+zaa68lCHe0tNvA8IAd+vJDeG8wE4aroP3nX/78lzCFCPOV65N2/Ikn2EMPPURX5R57PpcuWljPiLugXSOsjD/95q5oOZVtYPMme8fb3s6sUnYSQ6/oasUeuOdBCusDDnkxtX25PCHMbvvVbXSjAZAAWvvts6/tvfcLbP2GjeHzMzN253/dyUlnyB3A197/tDeVDDw7Dvx3v/kdvRaqQ3zZYYdava1EzRtJLUhI+tOdsHLznCCGGskXvGhf2+N5e9ptt93G+BZcjnCT4f/rBzfZ8Se91Z7ZGPq6L124yH7wneupQUNwB2uubvsdGACdSVwtRVo2aFQDCxvgsdMOOzLxEUIJw1fg/v/Tbb+3ShV9x/P2hje8wb7/gx8YiB+q374H7ceykFWrnuaABLil8fy/v/33tEwg9Gv1qh188MEEquXLltmvb/mVrV6/2lYsXk4G3f/A/VlzCmEISxWxU3giMFABDIDe7Xvsvoc99eSTtB7R2OiW7//EyvVpa8sh0W7CDn/VEdbS0WZLli+ldweT0e75M7wpZrvtszsVTmTow5IBILIOHWwWLd5SLW9tUzVajr/+WUhm1NcRxxxBix5KAmgbXQtD65Cwp6941SuyCXA4f/T+x7wBZYCDyY547avIGxCQ6GNw0/d+bJPlcesqwfIq27HHHWe9/b22es1qthxGaOLXt9zGa+x94AvtsMNfaQ89+khmjQVAr4c2sNDOy3Xrr6NIL283fO+HWcwU9z7un19LOmPr1zb0/MrZd7/+nRDOYXOjLnv1646xrnm9DF1df/31VFpDhn7Njj/hDTxX0BXkAhKQfnvbHbMxSFjobz7ehnJlm79sCdvw3vbTX9nkzLj1t6B7odlRx76K54bnBz/hjL/0lS+TX9DzAa7kd3/w323l2tUEYuR1PPXM03w+KAEAANAyek+sWLzUvvyJz9vIxIAt6phnA0Mb7eyzzraZSt2KGCtsdXv8qSftl7/4Na28o954NGdF4N54hly1Zt/9yrVWrc2wqUqtUra3vuPttn5siLX+e+z8HHvswYfthuu/R2NF8ee3vOsdIVaNsFh7u33hqqvpvQAlwEX8jnNOs9Wb1nPUKKRDdXqGFjq+cA1YyKec+R4aGaijv/WHP7dNm9fZCswGmBq3kXrNLrrsUoLy4IaN5OFPfPSy2O8CgRv0OfCAnufAJHYzgr8EnR7recoZKJa4z8cv/HjmJUNwBR3iIJs5+AVDTEolu/DcCxvo/ZyPnBPGNker7/KLL+fP6iFy8eUXU47jGuB18MZlF17qyjTN3vO+U+npRGUKWoJ/5MILw3RLK9lEdcKu+sx/sMslKofQQhcK34fO/lD0xoZnveKTV9BbC5rF18fRgtZ9nXfReVnsGPQNz9EHP/hBaykgYGbMk7rqs1fRTYjJiAB2los5QGfL1liPDlrxgA5+9e51/S4LPHWJy9L2oKvr03KP8kZhszTZTXveLI/NexV1/zTG7sF8TkBn8m4EdHRugzUKwXD/PffZNAEraHIvedmBthm9gXt7M1BDG1h8wVpA1OmAgw5gu0vG8qB9Tk3ZYw8/ZuVamZ1/cCsBHwTnU488Sc0Qc87b4iHt9cK9GKeDgvH3v/2NQI2ub8FN02b92y+wgw46yB5/4gkSCYYm4EDXrV1H7wKA+6kHn2B2NqwlWOkHHvwSxlTh4oRlfuftv7Mn161kj3g0lnly/VP23ve+15566ilm3f/h178nwUzXpxhbxM+I/aN5BtpCPvjgg9aaa7WJyoS1FGGnFO0FL3oBXeXIHYAF/9gDj/HvHcXQ+OWgww+2cWjrLS1MiIO77r/v/HNW9kXl4tADaaVB2CN88N1vXWv9rd2MQ3d2dtthrz/aNg5tZgLJz27+qfWU0FHPbP2mdRTEC+Yvsv1goaOzFEQMAL0yQwsd/bXnLVzAlrvDmwZs7+c+z/78uz/YrjvsRPc58vTR0GfNxjW2dOGy4PKujNvxJ7wp9G/v6LTJsQlqobCmkGugvAg836FHHsos8Scef4IK2d1/QlfB8PybhzfZq4871jr6eriWlatWsjf2Td/7CSdeHXLooazNxShKWEwdLW328xtvsbHpEett7eEzvvzwQyzfUmCLR7hcAYZYo7p8DZQH7Y0nnECBrAQihgfA4JghXs9bZ7Vg+Zmq/eQnP8mqJIqFoh33muOofYORIMB+dcuvKHDGWeXRw/M78rgjWacNd+rtv/yNrRlYa0vmLbUNoxutt7vfjjv+NRRMqMCAUvyzG29hcw+46GGlIw8AfafpzenstB9cdwNj1MhSwTOMVMfszf9yIjuZMQeiWskAnZm05ZrNy7czTPLVr3/NisUQX52qzdg73/lOWmVMzCmX6c7//W+C90dW9GtPeB2zjfsXzLP//PK1NjozYt0t3RTS2N/j3nAs3bkoifzpD2/OwHzNumdCJvu//auN5qvWt3ghLelvX/PNLNdk7aZnbLsFy+1tJ72VoIp9+M63vsNQFHgD8mG8PGlHvfZo657Xm7UlRgUGvBTIa4Eyzn7uxRLd0T+99sc2PLHZFnfMJ6Cecvp7bHxi2jp7eqiwXfMfX2A7UYw+AR2M27i9613vCoBeqdkXr77GlvUuynolYI9POfN9LN984uFH7Bc/usVqtYqhxz8+v2bzevvoZR8LJZ8YllIu29fZnKbCVqboQ3DSh07nTHScATL8kYfwlS9+iR4sGAtwj192+cdt1dNPc/pcX2e3ffbKT9Mb1t7aaUP1sn3qs1fZIw8+SK/BF6+6mv654cEBW9CPOQQhY+HUM0+nVc6Z47UyLXW4x1DlUK/UyIMAbQDEpy/9FHOGerq7qaSddf5ZYSDU+DhHYSNx+FMf/5RNs1Nbyaar03bFFVcQsPGF65x99tlsKIQv2PnvO+t95AUoA/jH+1x2pU3NTFpnC/JC6nbyaafQSwKFDIr01Z+6OiR0xiZXWO+nP3klZQIMxUsu/hitbvTvmEIHu3zJzjjzDF4fYVModBdccAHvBfxAouFZHz6L8lg5MuDNj374oxHyQ2+8Sz91KWfJo/U2PISMX2cdwUIyWzNA96NKfazaW+VpnJ0NkBKXO/tdRE8gR9zCqscI7Zgx74e86D4pUFNZQ6UHPRqzLv30fVIe9J7MQsdmwxqjNoMYEm5erfFnaFQoHbvj1t+wg9i8rn4bGR+2/V60P11RAHQcAojqH3f/g7FQXAcx0N2fvzs3WzFuPCjq0FHSBnd7uVaxvV6wN2OeOOg770CWN1Ip4CZFdm2o/Qb44/vgyKDN60EtLHQf9Cuv22777sGHBjhjA1Ezi/gJNhvubmi/mIP86L2P8FxHJoettx2CK2STrx/ZaH09/RSkYJ9nBtfY8W88ngKR4w2hsFSq9utf/Yq1qGhYMTg+YPM759t4ZTID6MGJQevrQBe1nO37kn1JhFkMpVSyP97xR9s8tjmMtLRW2+el+3EACECG2v3ktN3/p3uiwx2RTLOXverlrEPH7GwIpj/++ncUKEgvw9rHbNqGRodtYTcSXOAZmaZwldIFoUULPR9c7sgOBaC3YXzq1ASJDImKiL2hbG7ZgkU2NjDEMqbf/Po2xivxPGA8uKIPP+5VHPawaOkSGxwatlq5yrODJfvLH/2CoDfB3t/t9tKXv5RTvJDg8o9//MP+dNef6OUYmhiy/o4+rh82wcZYlz1WG7eOfChPUe7pEa89PAyvqJutWb3anvzHExlvgq7AwGPVMessdNLNvWFgky2bt5x796LDDmA/dFi1ADqWsMRscWai1vPWOlNnz+nf3vrb2CgzWD5QRhj7QhgHLv+f3mqD44M2rzNk5OM58d/MzDRBEO7V9kJIeMM/3P/AV6LxzXwKUtANhmHc/+f7MmAMUqhuQ9ND1tvaG/q0x86L8CW8/T3/SjcnPDhYO1t+woLC7Gd4GWaqVpqoMBHrR9/7setaWGeNO/gRXygFAxjd+O0bWH45PT3J9sPHHn+cDY2PWO+8PrvxuhtsdGrE+ttCZ7UZm6KnLAx3Cfn/ULTXbVjHzHe8580nvdXWjg/R84OGKPDy/PxHt9A7pHpv8uzYgM3rmseyPVqK7ACZsyPfcJQtWLbQJivT7FHOEiwka0KQoYICQrxYIqAj+x5K529+9KvYUqlq5WrZ2gpdtmrjM1QIWtF/3qocwwu6Pv+C83kYG9ats0X98+1Ln/q8DQxvtCW9C+MJQX6Yrdz4tO20cDvmDqxZ/bTtsGKHjDbffso7yTuw0CEHr/0i5sQb1wAL/Y2nvs1autqZ3Y7YM/JgvvDpzzfQwfHveBMtWySloYb7m9d8jZ9Hcmpn93zbMLqZvSM0szt0gTQbGh2k3IR6deqZ7yWI10v5MLKzCMGBtrEFKosAPwAd5OAVF16RWei4zjkXns37w1WumOsl519CqxnhIXyde9G5NLbwBeXr4xcFy1iG2Ycv/jCvIQCCkXblx660CXYNRSvrin3sskt5joipIwQGr9NlH7uMFjorB6xiY2MjbHqFFre9nX2k96c3Pm0rFq6wD573QbraH330UcoT8M65Hzg3gnX4dvpZp1N+hrLTGueDXHL+xTQUQia82cc/9XEqhG1trUx2DoHz2PY0NzsLAfsHryNDzTFxTc1fyJmuBnxOCzl2cMvc8Jjg5gAdYUkmzUEZj+1mPaDrPPz1Za3Lmvcu+i2S5lwHOWa6y+UuQOfFIqCrqQQEKqyMxx96LPZCDnEyjDEtI46MzkDlMgnhvr8FCx1fAO2XvOQl3Cy4aJTsgvfM9u+esefuuScJF5uCjOCBtZtJIMi0BhFAo8cs3QU983nfzt5OGx8et6n6DPu57/KCXenOg2LxwEMP0tW2afMmCjS4U9paWphpDpfXuifXMlaIxhQggrZiBwXhWHWcyWzrRtbbO975r8x+R2ISGthgfCoUGqgWf7ztD+wjDc03fMEBXqOwB8Czrv75e5C5sCasAfkFeLa//+3v1Bq7isElf+ixr2TJClz7bFpZM/v9bb+NFlKBHZ4w4AQZrWAOxHCHNm62f/z5HjPmMcDSUcfmIHD32eeFdn/0koxMjlpHe1ew0GMMHYA+MTPNhDJY6LCGnln9DCc0YaoeBBMS6zCo4qH/fsDWbHrGli8Igx5gXb3iqFeyXzM08KVLl9nE+ASHMYCYfv6zn1lfS2iqg3M66vVHMbEJwhuaNATa728Lno7x6ri1FGD/lzjIpTXXbkMzw9bT0stIMHpGH/va4+jdQLfAe+6+h3Ppodlf+61v0UMDZQ9gg978iF0DUKGkrR/faMccdyxbzjKcEcFcsXNaDQgvoea60MbRn//lutBh/YccdQgFmMrgYOHeeeudNjg1SNAbKY9YbwltL6Mn6pAD7I93hE53w9URJum9+93vJj3vv//+9sA//sGOhcgB+c9vf5vJdgDZthLcxRjq0cZnxvoBSied/G+cOw7FCYk3EEoIGQjQKWzKNetH85LJabvpezexbS6UArRAPebNxxI8oZSA9zBg6MYf3GB9peAOx9eJJ/0zMvrYRAgVAr/7xZ22atMqW7FgOd8Tmp2aDUwM2PyOeXbUa460n910C71r8DAccswrbfvn7c5pehyCtMOOtmHtOrv5upv4+dGZYGHP65hnY5Ux0j3Wv2FsI71fHd2dtn5ggxXbW+iFQHkjlBX078f+QRFBXg0GQ/V19VgZSWMzFfv+V79rk7xed1TqcQahx7z+ve/897MEFvyHOOsuO+xkKx9/wr711a9bGzx8uVYbnBy2YntHHNFk9rZ//Re7/huhVh8KLPjkjLPPYjIp8jAwAOqrn/1S1u0QvHfyOWdYe08npx9CIQYff+tr3yRdQ5kerozZuR8+L6urR5wdsPO5T/+HdbX22OaJEevtmGeTM2PW3oK0v7y97g2vZVdJ8A2URlroZ53Os0ISIgA9hxg6aqirdSrNcFPLC4pOc+JBnOHZ538oTKTDIKSuLlq3n7z4k3zPeG3c2vPtjLNzKEqM+17+0cvpvu7MB2/smRecmfUMhzcJsv7icy+OjXwheWp20SUfpYsb/fiRWPzgQw8xj+nU97zH+tuDoojSVfReD+7xKdbiL+pdZB/+2IczLy/OXT1APnpBsL5DNkDBPnj+B0nXLAuD7K1UDe/BX4MqXrfLPnNZKCOrVSjD8QdgOuLaADfKgZDeboV8iYCuGLoHdO8e97Ft32oVey7AFah7QCfduFLT1MLGs6TufA/o3uWfJdxp/awub8wJyKEOne6HWii4l4UO1zStdNT6dXVzq2795S+tM7qL121aa0cf/Wobn5wMU8A6Q7crlq3NW0AQxtdz9nwODx8bjC80c7n55puZrIWdBgPCmgXj4RAPPPBAu/vuu9mVrK+9zyaji3a8PM7Wp0isgUX5h9/+IWrRIU6xz4H7UAigd/d999/PmdS4L94P1x0AGSNP4e7s6+m1b3z1a7Z80YrQG7gySuGA6+z94hcwOWRkbJR15rDOwAiwFNCoBtYmiOinN99sPSW0uA0DUmBxv/TwlxK4oAQgkx/apmIkbC5y/fXWVQhgvnLDSnvL29/GkhBoxvN7+mxR3zz70tWft0X9C+gtACEc9poj2OUJcWUkN6G0pTI5Zffc9bcY7wz15ti/lx50kD3/ec/nvOcVy7bLLMV/etn+LJFiVnZMikMMHDF0JJatWL6cgnhw42avCgejAAAgAElEQVRbPH8B7wGhd/OPb+LQk9WbV9uK+SvYwezo444JVm4+bytXrmJOA8ovMPHpK1/5ivWV4KEwW7lppb3rpH8jIMMtjb24++93M2kHzAiLNwz/CDE2WbXhmQ9nKSS6ayGmjmusXLmSIzMBHFAwQUff/8b3bLI+zoE22i/0dH/9m4+nSx3niIlUHtA1nIUJmkhMmgojZG+84UY+K76mbMqOf9Px3FMwFM4HyhlA/a7b0UvAbLQ6at2FUIK41wF72Y477WTfv/4HLFPqyIUzPubEY0NCaC5PYEfiExRj8BT2DW5uCaEgisK/V73hSFoYUEawD5q0Rjcutj7ODK+Xq6yRbyu02Pe/g05xADWU3ZXt+BPfyHuznjuX4xl8+spP2aKOULoJ4D711PcweZVJlytWkHZ/+t1Z1zreh3+vOeE4AgFa//7htj/wtbHyqLWXuu2VJx7DZicYmgMLHT0N4BFDZ7c/3BqUt5HKiPUUe2ysNmb/fOKJHA+L3JmNA5us1Fay/oXz+ExIRAuJlnVaORCWuO4zq56m1wmZ6mhTjBJNtKP+ylVfzcIpAnRY56990+uodEIegX+h+K1Ztdp223kXgvvlF13KsAPCG0gJgwX85re9kSNQr/7EVRxOBMsN8dW3vOcdof67pcTEwLM/cKbN6+hlxj32+vUnn2g9/b3sEofxwZiJfsF5H7b2PLrEBS/ie887necA+QHv1wv2fL6tfvIp+9IXvmylHDqtIZExb+OTo/ahs86y5cuW2hlnnEElp1QKg15OPeu9HNKECXl0uRdCrHdseJTTHwEy4CucM2LK3blAm6PVEfvKl79iazFaGV7MqOSddtpptrATnorg5brgsgsaXO6XnHdJHP9Us+HpYbv66quZD4P7QNaj5v9tb3mb9Rd7aG1jZvs5551LucCObeUyvYowhsCrGzdssCs+frm1FNDoFUYFvHgddvFnLqUyDk8Y5D9kNmgNRiJk5yXnXsI14guhuM997nPZ36rlqu2wYnt7y4lvsb6Ofj4Jcga+9q2vsTX4+MQ49x0bgUS8YPqEoSwB0PE6ytiCiisw9/FsAb3c8Yprh17socWw3N0CXA/o7H7o5qTg/R7ANa89BXopEOrl7pPo/HtxL++Szz3n4ADoFHCxYw4sdAA6X6/WmPyDjEQAFeq64bqB5rVx8+bgwomuCQg89GRHTBFf0i5AAAI2HBrq1RGbBmii3AF9mGENPfnkk3TfQuhjk9GHnb2pN28mUeALDIpD17z1MfQfXrjA1qxby+YJ0AzRMhOZkLCM8XmUaQCIBzZttm5oly2toZQMm1sIPZEZK61WQkYkShFQmlIqkTDByIjDQ7EBoMzv66dFs3DhIhsYHKJGqqk4EIosD4mxc1oIqCXO5aiIIPseewEBCmHd2tMZcgyqdc7/fe4uu5LxkUSBaVvIRN9pl53De+DuL4RZwSsffdw62tpYf9/b003Qwd5gvXf/990EBggsxBP3O/gAavZ0ucekOHTZGsVUKwzE6OujWMNzwYoZGxphs5AWZpIWmBTWh6QlDEhZt5ZAib1ByQX2GIIEz4wzevThR3g+AHBY51Co0AEO5WTYB/wMAcSWhXABVtFZspUuTXSSwiAJeCT23Hsvu++Bf1DQ9/b1hva8o2NUzmCxQ2FCotkS7PPIMMEWoIuzxDrRcQ1ZpWgaxK5RcSKauqwJ0GFRYYY73HtQHHBO8K6A5uTCxHesm16GtjbuBzoJgqHBJxB06EKHhCBUTKxZt470g/afoHfM2Ub+w9jICOt893re8+0vf/4z14ss7D322N3+9re/sRfDDjvuSDBHAw8AnMa9QolCDJ3ehehuxHAZVCUgnLTXXnuFbms5o7BFV0bkJGCNqlyBMEc8GzSMum30z0dYC6WieD54ydBGFNMVd9t1V64dtPiCvfe2Bx94kGeYlYUh+7aQt+4lCxgSwnV33203zlWH4gmlBd3a0BYW9AELEWcO2gH9I+9kh512YLY8EpZw9vBUATjhjcL+gbZQjbLzjjsyMQ5WOuZqgzbBC2geBcts4aLF9tgTj1MBwjMjyxp8hnwYyAkkYD31+BO0ZKsAmgULmWC6fLsVVs4bzxXeMUwEg8WL5De4ajswGKcUysPgzcJe7rB8BStCpkfHrYpm+l0hbwF9GBAyy1frlDUI+8FaxYlhTvjDjzxs+75wH2bbg8cOetEBturxp6y1pdN6e3ppbMBCBghv3LjBvvENNMFBbXYIwpz2odMJ6LUiOj6Waa2DhsED05PTfAbICCS9oUIH4A1+QRwd9Ar+xjnjGZBwChoB3XIqZW9vRu+Qidh38AOuh89gXZjTDj7AF+Q77o1a/5kxlJO1UKFFx02EuJD1Pjg0RLzo7OggdoCu8B1n8chDD/EsCm0lG54es+7+PirPUMDQIAi0AuMN64BcA0+C/0F7kLvgQWAKwlhDm4ds8YJFNCqHMT+gp8vWrV/HMuIeyMXpEEZA50xmnvOfAnrsU9bQ/yJ1d8sV72vJZZHjO9YngBVQ+6Q4yNcU0PV+D8xpUpzW6F3y8gD4z8tC12tzAjo1gthxCYIOQh9CDtatMn9xwNCElL4vsJX7HRsJQqPVMzVF9yUOC0QFAOzp7bOhkRHGXGRJ4L0Adcwi5+hKgErsV4ufBVxImgARtLe1klleuO8+bBuL2A2uB00fAhXMCcKAVQdGAxHAwgZRg5DBrJjLjNg7tB1kfWPgCqwWtByFENy4fgOFMqcaTU1zPCsaWPzpT3+2xcuWhUH3sV4YhAZGwf5xfjd6gcdWo9gfXE/aJ4Cm2NlGgpjX2UPLG5o+7kGhBpCbmWLiHbRNWBcYUTo+NWzHHnk0u2ANo7oAiRfVKofMgHl/cesvOe6Slqnl7EWHvDhY6LGFJbLcUY8OgQNiw7OtW7OWlhWSIOF6R7yeM6tR+9/Tw32Fxg1BB6HJNo6bNlFJYXkQkg27uwniKLXBGSPrtquz00aGQytODstB8g6uOz7BZiY9LaFtLbLUly5fzna+sIig7CzffjsqNTiXkdERJmLBAgFtMO4/MclpZ0ya6+ig5+Dp1avppQE9Qakrx+Qkxc4zYI/DhxDzRL3rqlWrKIBwXrg+hCK+SyOHAoa9FWPjWTdt3MSEMbx34+ZNpBn0pVdfAygj2DsopgBG7DNaWqIVMEJAwQLO0WqH8oG+6wAmlMsBjJC1D7oEUOGcCOhYN7rgIWt/pmyLkTjFMYyIDYbvuC++5A4Ez9HqGRvjMw4NDpGHsacopymVQvIf6BYWMfgdSi/oHDyLoSEABpydeBKKyaLlS+3xZ1bZ8h22Zy94gHipUKDCBkOAVmGtbjujrTM6wcHSRawSXRjb2+zp1U9bNwZ71Coh/wWZ2pUylRL8TGuwHYrcKGe2ow85sqRxb5wZLLTWUiuV6oWL0S63naWKoFPwLs4L54TrQKFCxQRarEJJgCx49LHHrH9xsFLRfQ6K8thQ8OaBHls7O9jfHAOEICeQLAnvADwFeQzWgLcrV7HB4UGWnKI6BPF+7kU+Ry8B4u/rNm4gz0D5BqB/8dPXWLsV7eTTTjZMgl6xdDmb7IDesN/g2ms+e40NTQ5bRztc3jk79ewA6BiExBh6IQA6SgpREshGPDHfaBo5J8hDwIhgDKqavyDU6JdKlJ/MDSkUbWh4iEYQgBsyF9/xhTWwwqC3lzwr+QsghQwmDvT1cVJjfbpCjywUKLS+RjtmgCjCqGj0AyMR3k2cIxr9QNFYtmQpy4775vdbrbVgazetD8N5IkZg7bg/7gv+EaizOqK9PavemMH445YOw/PidQA6lH8kbre0thC8xQMEcvJHI6ArW86DvAdX0Lt+T93yeB280gCwTICLXgCW6E5lI1xn1YjZ/vHABIb/XPMZWfHyGkiBaAbo4CV//9yuL9+XdeicERs1lzhkijdCpjEfKAoffnfN6CuxtldmvyzzVOOQa6LhO5r6s9HHbCcdegWi+yMP91vMDPT31D2Cj7JGWe3nRQf3bRgqCuKV54HONX4mWBB4Dxg1AF9ImNKYSigEug8Ai00qikVmquJnKDvs9IOMT9fLV23/cF9pV1JKcD25angISALqCmUgiK0hfo0YWhGtSvEMiP2UigRPCkPL2a23/NwWtPQxoDEwuNHe8JrX2Ay0UIzpnJqy++6+j5/dOLLZ+nvmM0Ho0CNeaRuHB23ximW2YWCzLVi8iM9Ni4jJNXFoQZxKxf2KZYzwZIQs0dnxnTzrWGvZ0qKRJbNjd+XZwfuQUAgrDV4XCFgwKNvsPvMMWwj3Fttt84ZNtvOuz2ECGAVVPsfadFhrFShKmPmMkAPbtSJIEmPgOE+2Ag6sojPUz8xox0CLuH56jDRPHJ9hn4Uyn1XXTJkW99NronGCKpgwH/o2IHkSsTKAMmhJWrloQPzFvJw4I4H7i/THWuQ7NbRAwlt0W+LeipvziGJTjCyxD05h71mL5xaeZjapB4IAzwDhpDJNrAl0Wa1WgvUSn1OChfOiqzUqoKRVKK2ofJGMwFkgLy+mp+J+UAjBH3gugAlyBJAlL3phPFGeEm64UZngGvAcGAWK2CiEFAIylSpBSPzKPB/sE54bnrT4HwVg7C3AtcYzxusA88zqYiw2dgtDuA9ribSFbnKw0pG9zjkW4IsiGkmVrYY+4C0lhuvg+pclDkAvF8PkP3wWNeho1IL3UX7gXwkzzseooA9s3myjA0P2k2//EEEyy1XMeord9ta3v9WWLFlMBQuK6RWf/ETIPrcZhpIeXv2o/fCmH9v9Dz1g+dai9UavE8A2uORDybEySdUJDWIRZ6gvhndE6/FHKHTysM5lOWYXcH3KSf+WZ1JeSFsO8pPnIPkblWYog2g3C48cLHO0wuZAn55umynWrZybdYN7+uIl4/hQ8WcDuNYxVb3I0Fn4HJRdfCYApG9+yrw4NnsJxpe80nC5Q46n189kTCHQpPIT6JVz2eriM8XV+V1u8HqQBYqhc18a7l0nPuk1Pa+eGc8EvPBY6jPuaURCtrnGcLndIqBL6DQcXkxm8q3ycPHsAJH5GQVCg5Yg1z0SeWKcwR+EfuYs3DKETQD07Bqxd7Vci1pws+91dCmKgA4mIiCDsKLA4EFAeEbtFYCeJf0BYCHMIADwJgj8+HmCWBSyUGqwedA0Cei0CtGlKc8expz044HGEYFKLkQQXssiYKOVI5SDcpVud7iAKRChaNRrJHqWXIE4pqbsrl/8nmD+zLqVtsuSHWx4dMDmdfcxjk/PSKmdyVFBdBXs2De/xu65/z7bafddCeIAdAgE1IqKUAlQ2PPZRNBMiYNQ5Xm5iXyBacOaikzYmtU9BVDMv4CQL5ZCqWB3NxPaoJHiH1zWP/rGjcyfnq5OsQHJG998AifPoYsUStlg2WRlZhgdGQE9A1TG36FsBlDkPxFw7KyGDmRS9gjoMWZIeq/V2fY051xwiqPpu4BO4aOGc46ub9I4PDGtwf0KgNeYVtJRQBzuMbtbxQZOrLKIjXm4HuxzVCSZGVurEoQpcAVS7ixwvVCNE8NlIVgY7hf3Q9nAXB8ThEIGOd5F64Vg3gTQoezEMiU+s/Y3KjNBOQp5GTyjOvCvQP5QyA7hBABylrgTs/i94tWiTld4FoBr7IGt88xAKBodGSBDmcYz5YGosYIhAruU+Wbywiv3rBzAfAOUMMJ5j22uhGclGGOSJFNNA8Dj+ZC3UJsOLnp69YoBI/k79qAezpeyqJBni1LMe0BdNjxTaHn8odM/aF0WegPg08ghYbXD+JD1dMKtnbP1IxtsQc8Ce3DVw3bbHbfb3++9h61MSx1thhG44C6GicbGZ2PAGjISlXHtXYTbIPi9gHddB/Wyt1QFMHMBOs4ipKbNArr4L9gIQRFE0iwUHXhuPnjGGdZVQLOcUOFy5mXnMenQ44c/t4x/4iIaAD0mygVhH/ggzjGKrVbrAdhn7b3QZUEWNHlF9WyNWe16ZslINZBRGZn2RuvG6xmouyz3ZklxPrlNpYZeSWjAQsd3XhmQIqFSuMzgfTaArjf7jdYDV5Gg4TYpPfy0cN4nHmAzq2VYQBHQowbDOCHAFBOFYrODhhF1AnAIQ9TaxtpiaPgAZIGyiIvXokYfu4VDAMRDBaDL+uF3dBaK4CEhCEtDgE6XPdYEAV0o2EwcnuG1JFl0dHtF68hbmCIoAHqlGJgB2j2ECgQClA4Ic7iLO/uCuxthBLhBJ0dG7YE/3ksgC47VkNYToCxnY9UJay2gKUPe9jv4RbZpaJC15ouWLWEfZsQXUaePFrcIOSDr2jN6Zq3GgxR4igYyho1NE/Jc/yygzwJKEB74HAQZmBp7Aesc35Ek8/s7fmfz8yF+jyu84thXZolgEKZIaENMmucRgVFETXDM5a2jBSM+q6F7Uxy/Ka4G/VBJI/fNTlSSQkIdro7GHc47FYWiBIkHdOJypBvRFNze2CMmMEHbBkhUylkdMhW52EqZAhAWHIAPXdMKRSuXQ32qQjZcL8A7uu5oIUflSVaopzWok2GEa6AjKWYEYFi0zHFBoDBHACKgg2bReANtYPG3KDT0TFJeGoS7U3oyhTxa6bxWtJoJZsrBQVOaqKhr5CufTfyLPIMCEDFQL/nGuR69kZFZbhGslLwLoMD8dVnmPKNopft9kkzJrPW4z+hxDmufQIzhZTH+T0BHyVFMJoVcoOUNRWc6TKajd6EUrFIoAwHUY69wGBXRAwdXOZQ8DJ1haeiixXbRhy+wJe0LmbmNs4M1jqoeVTrAMkdyI9qgoix1dAK5BnkrtoYzDGW72LPQbJln5wwpyTo+r2PPFNAz+eoAc1uAmim9vHb8F++deZGiV5ehncEhhgvRTfLKj36CSbxIjButjdsFl18SKnWch1gY4i1TL4dm6TRvuWqY+BHeG0CdaX7RYodBEfYlOBm9rArXDPtHL1JiPeM1AbqeOVM0I6b4zzXLcs+US/Zqm/UOSDGQhS6c1H0ka+TlDfPTQ0jN0zDoqgFzd3cWeqqdMW4Xs9MbPuV+QSMGbaA/FF1Llqk0Cv89HEXRCrngFuXmRHAIViEAPSQCxdMKiXZyMeDOM+UM0Okyh2YchYaEBN1DEBQibtxHcUeVFchj5doF4nOwargHmNIF4QNXvQN0hAxkyfuN1hZ5QMhAMQpHaKaY2IV1ol843O20OBkBCTXJbALT2ckYOuLb6OQGax61xxj20pEPPe9HZ8Y4uGS8NsEM25e/+lDGb/qR3IKMTyQdTYwz1ggraM3atWzewFGVQRcItq7CL1HDbqbMyaKn+zTEMGYJzbl/KKimp5l/AUsfsWSNN0Xs+Xc/vZMTncYr49ZR7LT9Xr4/O9ApGQxxfo48LYSyEu5J1H6DdZqzTjQGgvJTLmcEz/OISoAsX40e1bmQpliHimcOKn4GGk4wEqxjO2Qxr14DEMxMh5AUQhd0FaPzYOzBTqDDa3B7Rvcjs/qLRcZjAeiT6DkelQSsm4ofvUMBmDJAdF6RBl6EQkJwDgorK1XChwnu+Lza9ArQ2TGPU+eCsiGFJtPyY7csqotSqL1bT5ZgrM+mvhTEauAxuXpdKERdszKXez68PwBymCaXKcIRoLYwJ2PYT4BD26oSemXMnmvgpyAz4vpltkXPHz0h8tbEMAYUaoJxHKfJa4A2YKXXUTwW+nTILY/3QthXisE7gNf5L3q5WEufN1roaEyD+dxocjWvp8/uv/see8Fzn2crH3vSvvHZb9iGoY3W0dXBsr5JzGmcmaZyeOY5Z9EN39ndSYWRCV5QElpbWYOP+G1Xd8+WYO6MF8okh2MpoGtWgM7eA0oqr7x8y3giFF6Er+g9YmIx75tj3gZkLfrYw+X+yQsvj6XPmBZndtbl5zUAuudBz5MpyIf7561eBR2FcFwG6JlbHTkWCrlmUcMGF7aPoXv+9sDtFV3PI142ShkIhkVoD+vLZBlCioAuGUYjsSV4aL3nzyvUGf8nyobOAoCuPaNc/p8Cegr6gB1pPdoEbQwOQa6KpoAOrbgeMqkzQI/a9bMFdCSnEOKjCkZtD4wcrRpkDktQsN4wChsK0Riv57oplYJ1hNILuZipIbGED3OvQ0IdJydBKy+WyPAC9NQ9JG0qJUbtBQAdk5xwbwqU+I9ZyQCwfI7uccSWAYToBb121WrrR7OcXIGzqkPb/QqTW3AdWOD3P/APWraIPyPrFD3CkSQEQQBhgeQmPD+yStFWlQAQ1NfGjE0HKB5EPAPX8+iNPhunk5VASy2OCUTssKe7h0lhjz36KJNtkDD4k+/fZJ0cRhkslKNfdwzzBZAVDHc7mhZh/To/ATrOTTF+JEUyXhv/cc8BDtHSg/LC800lWQSoulNIm50TyULzDRILHeekkIQAWB4eeZSkYdMKRaMWWbLwSsHDg+xoZ6HjXlAO5LLE/TMwbGLFQKHG0cHqx57DilScGWchSx9vKsQYelbPDqWH5aoOEBNLHAID+5kKtQwQo1fAK8tkR3kLsIaoqOOZZJ3TY1I3KrBUBOIek/0i7eC+2XAal7uTKfe4D0J2DtAz7IoKOhVCDbaJMmLWw2DsEoeQiwAd56Nnq0LZLhaYVY7mRNxj/L1cDRZ9qWBTaC8DY14KQXx2hvHQLra/l4meGMsMRa6ns4tDprrbOmxww4Btv3wHQ3LX0PAwx44iGRBVP+2d7fbkU09a//x+JuhB6UTGOXht88DmkITa05MpXHomAWkWR3eArjPJHGqxBNIDtc5ZSpNCpp43Zr2s8FZm1kBmeJGG43kiGRHyE4mvC3r77eR3vdu6C+B5lJhV7cNXXGQVF0NvkDMuZNsc0NHfBPQSe7EHCRaS36gk18gPYS8CnSO+3mh4bely92tIFdpGD3OQDancVNkagT2pQ1cMXEq8ulGmnmyvXGi9uo/3JCher/c3BXTvqgZD6MuDebB8KG4a3BiZO9m5JkUcWwgFBrGQ6BIBPboaBa60LqJLPHO5S/pEa7tIyyckmLHTFgAuJrpBkKCOGeAIwQqGpDswJrVhrSC8THgS0Gcb+lMQQBhRaYhJTJh9G0veAOhIiqMQd1ad3y8JdO2dJwDEH2fgsoY7D9p9FcMWanTLEpDgdh4ZskVLljCJbPsVK+z+v99jOy5bEWrFW1pszdo1tseee3CePDKt8ewv3HdfZqMHwCjTekVNfRFNOwYGqBUCUOFuh+uQBC+LBVawNNwI6J5g5UbPtPdCHESgmC1df7MMjSoDlETB9YVSPjQ4wXdkle+w3Q72xMNPWH/fPJaXPfTIw9bb388QAWrv0TVMSVrZvsVkLayJrlKUGKKtososo0uK749usQxsXUJXZpHEmeapde7PySsUou9ZCyUkzbH2FgkzsNZKYRYyGJpxawExwNPlKYDWMMmKLV3leYiZPKJJeBpIgwmYa/0YLYnzg7LJqW8E9DxBnbQeY/FQUmGhg1ZxP3AtLXSEhGSxRrejFFE8AyoFPN/SYvAST+GxGL+XNyLraREBXZZ5mFMd6I3gKHp3gM5wSvRUsB2peCsCM/cGl0BWfQxRSScRGHOJsTKAr0U3v3hVoQ1WBEAOVBHLzgfeg3UNPkATkgJyPAKgMykWykalxvI0lNtNYqAP+BceNnw2ugdoVOTNBsZGrG/BfDZwglKOgTeYhIhM+f6ePlu9aq0tXrzEkFyMhjoY+AN3+tj4GKs1QNtT05NWjl3eCixXg8cn9CoP8nlWI8sUKyla4AOnYEXMi9F7C9ngTbwvoi9fa93UQq9DYYthjmhYCdDlsYFnE6NQUQGA1rfobDeA6ZCtRSv2tG81hr71+8P7BHMgWOgkKwJ6kNcMJ2W5QQHQNW1NCkctEEaD/PYACtmZhtm84aafvVUNkJWlrlJTskeSFIfrhsTU8H7hpJe3eP7Mc5XNcI8egGiQCuAZtmtmoWcM61zuZMhEqATGD4kIfhFeuPoHTgGd2YnTNQI6haJzuZOJY5a7mFFMSvdwFFgoW6LVHa1rALpaaOJ6IFgwrQAdu8oa+wjqdKNHASFFggkt0X3EuEXMroWgpIUem4WgnKwGAecsHO+SwXUp2N2BeaCYRulRS54JN63Yg2qoZ6UbND4/SlRgRaCV7WOPPGoHv/hAW/nYEzaF2Dea/vSH4RoAj9322J2gjhrkAw9+md1z7722cNFCnhua7sj9j0xaxLVR/oOucAJ0ZalCiZLLSPX1BDwHiJkSQA/DbNYonzkCOpgG3oDFCxeFfu8DAyxBQY06rje4edCWLVpumzZtpuLW3dtL0IFHAmeAMjyUUjUQdHRfZ8lNVLpcswhZ3vE7LBpfq9mgXKKkBj2xE6D39xNDiWG9awzPB4ZnX+kc5quHqmECJ5IYMSugtbWhvwNrtKO1jh9bu7r4OcXISD8ZqEfPkwsH+PUH8EIOAMqSIxgF8dZgtVIgwUJHDB2AziE1sOrzSAO3QnR3E/yjYqE9gEBK+VbKBp4RfCV3PzPhEcpCxnzMFciAPGZ5KL9FgI6yJyohsYohCOMQesA/NveJE7PkhZOcAHiWAGxRYNHJK2EUAVwGAV93VSySKdxDrLdSI6CjOQyTUqGggXbQahWVPDmj+xZ/x7xy/sujCVGFe8twWRzVChnD+QF5Y/8H9LpASS3OGONL0bQJVv7UxJS1tnTYxMQkaQbNWWbKoQc5EizBs+XyjPX19RKcMC8BRglc96B/VI0EWnMaFogqflExgvfTQ77ssPgeNqyKRpIHskxhV9gkid1KYUbAht35VK4VZZ4qQLCXKNWEogQg59z31jaeeXtXhw1MjoZ9UtjJPQrW4C3k1DBESnuthrItCeBohdMSRygngHsId4XQEi1150EAoMN1n3opdC/Jbq0jqwLxVWEKQUU+lcsd35XlLi+R92IrdCer3Xt0ZXF7eeMxVj+nbvzc7geHsrUtwDqCpmLovrRBFwvAGsBHX96lgJ8h0PTlff1Bc4KGbpxuRAhEFpcAACAASURBVBB1SXGKgTKLT9p1jIFJo0S5EspIeHuVVUVgVzICrfNYDqOMdx4SrKlYa52tL6BRVuaEC6OkLAjMmOWKpBgNC0CDGjB9E4HrFRmf0KDXsTecAFYKbrZ2TLTDnZBFK2vTjPXiHE/Y28t4d3liio01HnngQdt5p52YLAN6xn4BQFC6hjGUqMfdfY89aB2zX8DoKK1FgDnqnqGkoKYb7j+6OOP+sUtXBHTsfVa2JOZIOyoxDBti25kXwuUsIMaMGDoaQmD/4TZEXwBeF1ZOHd6TIu+J/YaAGkG99NIlrMtlGVP0sFD4ylsSY2bh8IMQ83QYXghWmoRFaoXTwnf+ZgGXB3Scf2aNa6hDvFdQWCbY6AL0ixGt7PqFVsewrKamQrMQWtCxNBPKWszh4OS01larVGvZrHYJjMxCUqKfhLTzBGUZvTj/mPCpKg7F7KlQuqQ4gA/ddIzv51m2B2CnQg1Ah1LiSvUoyFx8W7wvJQlZ7AqvQHgisx331pll4ayoNGcJcchoB3BOlUOYIGYjU6hFCx2vsY+FOlhG5TlLaoSiHcMY/vy9Uq0SQsoMmWiuBJMeB5SqVQOgs+wu7hmqQpCTg4ZT2AN2WcPglnKFcgeKJGelA9AhH6DEyMKPE9rG0Dd/Xj/5EobAIjS1WfW0LV+8xCbHJ627u9cmJqdY271sxXK6hDlGt6+XzXeQeFcpz5APOjvaSerIP4HlHngzyc72shwKIzqlCdAd8EtiS6432z8ZJA5jG5Q7ykr0CIkxY3mSPGB2tIWkOCgiiKOjrwW+w1pHrwnMYOcMxDmS4vzrqYcAVI90UAB64O1Q7QG6ZtgJNA36DaUkPK9wjeDdC0A+63JPjTEp8QrnYR88oHvLXWvDOlILXSGiTFFPlAEP6DoHr+B4C1x/l4yCzNfnwau5PQ7el53iUh++GJaA5gv6EsFJ4RUbXpA53AxXad2eIBp+prY4q1V760SBPTWJUbMMHXB2uLIcHehnFj3qXFtaggUVE3zYaiUKebixQGi09uJgGgosF0v2WisFFuvPYdmVrFhqCeVkqDWESy42kPFuWa9h6mAywoguccR5sQ5Z//gM1kx3TFRo8B54E7AGlNEpgxkWFGJv8kLoDNTcwMdb8DeskYlaDCWE+0DQMHHKNcHB76qB9Aqfd23i/WjmwUlCzuVNYov9kX1/A8+cAtdWzAvHM8UsTiVFCkTxXXuBfcvq+GMjHyhDBKYIRriuLzHZmkJJgaVEMg0mknUcLRO6zOOX1j+rINRsuoxmQS1MNAydqCJ9OSWH65cFGrPPFboAqMsq9gqFgFPn6ZURH4ZAvDAI7NgrImY7yy+uOmxl/JP2Y4IdBVyyXwAnv396di9M8ZqAgCErgUj0PnhwyNYfy9Jk2YkumeXuZEpqwfiQFdZApVwjLkED9J4FhQRr4do0sxouzThqVnydnaXONIbd6BVwyVxykbJrpA9FqCA0hnSmK8gxCJULlCXR/c2wlZr8zJaIZ6E7nVnIwQgWYhbfdUqmzo811lLm5CKmch04UvThywtTQG6wQp0nKz3j9Dz0uwDOAwwMhKbGXlwTFAryhJQJuRPoSYi5O3OEK8XvqfUs2cAkXlQmSOHLrhP2AztDCzcqPaGUNsgHyIUwNS6EXUUzkpG4t7xzkG0yypoliab75S10hN9IP/Xg/ZLFLxmiRjmpRe75XfvtZaz+zsoalz1PQN9alp0ewFvXGfEgDhc7OuG1/zGgU2sOGb0NXy6OCEtHVnYKtDhIDiiYpUhei7QTr8HOVuq0VQmjTFTfTtd5TJrwVlkqwL37CZtHiwtCmk1lqrSMBegCS+2HOgF5ZhCjqQJAVjuIRh4RrBuxblooMblQCRR4DdcHiGh/0vX785LbRuCYAXokBO/ulVKCc8/cyXNoz1qXBIqnC+2hBHJKY9l6Ixh7xcMLEAlxrVmNHTLgjHEoKWm4LpsJRSb1Z+kFn9aK2L7fq9RKT5+pAXAYN5+xltbQ0VDPKIGD32Wp6qy95q0169n1rKIHz1OewbV3UJpU7+/5J12znslbEeE5QowRChH+Jl5PAd1bLl65Jw0mnar8vXXfVBkR6OK5pTB5HvN7rHPUeWeu+egxgsfGC/RUIdBeJhKGvwbHXszIbgIqom9/TU+bkDEwZmQM+HPTOfuk4C3WEJW72fBROIetAao3MEg/8B5EsPef03X88zfjT/+Zhmdzi/X3FA/p+dgrPX5pn/zvovtmvEc1lC7v2X/bouMGcA+A0JhU6fJBJGe97BVPcQxsHI9MHIkKeAroPmkNskfPqHV4gNffZEzR0yWFMFa+ePDF+zWcBT97g8+flf7WDNDVKS6TIQJ0LUzCSBfxwloL9kIJC9KD/v8AOi1vF4Pn/UQgsKphRSSZv2Lu/wmg45qwAhkmkEbG+GGw0JsBOpYhi9wTqYQ01g6GVuKgrF/tD4hZrRP9vmbrj9anBLusT/yuIQrqFcwcgJixLZCnVagKdCcIvFCYtSZn3aBe8Kjcy4MP/i5NUgK3GUiIUVKG9OCs2cleadCz4Ds8DCnopkyd7p32D/fFdbEvWgvei73zioQXJunPqO2Xdu5BQ/Wn8lKkQpa84AAd95Wy4dfjFQQPZF5I6ow8oPvn8YDSoHA4QE9BR+clAEzPKPw9hErYHMjR+lyAPhdgpPfW+XkFQp+VgJcAbebF87JnW4Cu8rwtwDK+4BWQ9D0MpRWKDfXbKfAoh8S/nl2TOQyzZau6vqd/AZ7OowH0aEXOelZSsBYgae/SM/SA7s/GP6e/fzMa8fuTKhPpOabnKXCcC4TFT83APOwHQlHBQyMe3+KMEu+w/7saYTHc5Kx0/57Mmo9e2QbjRpUwiYWugSmSLaLVVBnHPT3IZmDtyjVZQu1KTkXbogcpDNsCdN3Hr4HyxIVYuN+7vywMZ0ld7v7wU2L0RKnxjDpcfIcQxPdtutxhHRTRp7oxDiQXjur4/reArjIgD+gUYJWKtba0buEg2BrAeIHK0rLYGQzPq3iv4sl4LwBZLmMJac8oXoMViOJ9+gyzfCPBC9BlxcND4KeHeaAT8wn8vTDwWrsnFAGKFAy5/lMQ9NfyTJsyrqcbD1qZQoQ67spsa0Mv0PxnmwlrKWD4m7fetXdiNv0tPVNdH4lOHkB0vnJrSwD4tWXPiSKNMmqGg0IhuhcdkOFiPFpnr/3W9TxDa+1egZGSLJ7T5/j8OZTNzSpEzejW8+CWAjvw6tYAvRkg+r3w69O+NN0rNY6J2ezeGknByJ+H9wB4oc3zg4xBDHSOxC3RQDP64T2Z6R8aj/g1eNm3NYU2eAKDNzClXV2jGaCKppjn0DAaJCb7uiQrD3Se73QuqFRQUqhXJHR/jURN+Um/NwBkE/BsJlM8HTW7ztYAvlGWoM97mAbo/zU7r2brfzaALkNFMq9BDkXDKSvvjLlROvNmIUcvu8XTws8M3Gff1FC2llVTxb8LM7WmZha6ztFb9n4Ps77xSuwFoKfxz3ShczEEXmcMNroi/n8s9P9rQKelFet6AegAYN4TwhZDPdo7srIib82KgDz4eWHKPaJCEkpHsIcSnrJGZV3IIvXCT9fyZQk6KN1bwKqDl/DXZwToW2hpTiCkrXcluHR//8xSHPw6UkZKmU+WsBcmXvAqB6MZw1JwR3eh16RTemsGZg3A5nI3sA5ZmHj21CWYKifS7rcmVLywFm/wOux1ULViKZTNeAvdhzX8Xmuf9Lw6U7yO9+Fz3opNAV1nxM9jFkIsK03Xr9+9wE0BHfIbCuPWAD0FbN0/PU9/Rp7GPDhKkZOig2f2Cq32Nv1M6sHI3oekTfQyb0jzbhyDubXGWN5C15o9vUtJn0v+NQP0VJkRLfpn0s8hoy24jdNzSvmhGX3iNZYexsZOqfzy69/y7GfjnFsDZe+h9HzdjL5SxawZH6eADgu92XXnkgFeNjEu38Tl7j/L8cWRpzx98Z7KGVK/hjkAXddrxktSPn1sPEs0ZPljzApyeRTps20L0P3fM9qJF9kC0Hd76Qu3aqF7QPDaiX7GZv1vAP3/2uUuQMcme0AnWDpA9xqQPzj20k7afWYKT71ube1tYThHJAbsS+peToW0ABrXgUD1FqtA3LtW9H6BhLROJESo61eqDDQTEJ6ZxETyJngi86Cls/Vn74WNAF3PLIEvCxceCv98WoPuixiTFwSp4EmVoIYYahTk3kLHtaRhp4CRKidcC2KwMSHOW0OecVIhnQlnKod5WuhyueNvfo3+s14D9x4Gva4z8c/sFQOvZAaBlJ8dnpSEjaSIbl0hM5aFPVtAx7X0PH79KV2JBgTcft3aYz2zT1psBuipothw/hHQlWDoFQnRkeRXM1BuKOtySnD6PClN6nkouKOgTkFJ+9/sHDLejICuNtR63V8r5Y1UkVIp1lyAnyr0nh71XH5vvNzAzz5G7O/hvUgpkPvr+p+35D/WGDcAuvZLn9va/nlA1575tQhsU/mr96gWfWsWug+5NAN2yTFZ6fzupq1pRkiW25UQotao7/LeZDQWr9XM2MQzq5d7hlEA9LksdN2k2YPotf+thf5/nRRH9ycSryKgY2M1AILjYaOG7zfME72SnSTMvOsGWYsAdJUOKHbqXe4CthRwJRBlQaQM6QEFaxMoislwXQB6VufosrO9cuLB1BOPXk8VtlQRSC0cMbIXzP66HvgloOcERIQpYs22V5pS4egBQRadNGJv9SkjWCMPm4UMUoGlmv8UDFKB4pWcjFZQJlNAK87ZpDgpX7ierBtdS/uE30UX+FnCQECoe8nbkO5vRiuoAXYNKTzYZkIrHa8YgSucn3Gspgd0fE50rBhiM+9LCuii75SOvcKoz+iZcV0But+jTGGKlqv223+e7wFfxCoFv58przUDc+6PS4pLLWJ/jRREtT7IlKwLXbxJCpgpaDbwF28SrEyv7In+U3BrBtpIilOzlJQ3KfCT1r3pXngPSQq46Tl4HvH8nwJ4M0DfEsyjY8UBuj9fL0fSNWeKDxwcogE1JkqS4rws8XhGuRE/I0CXnPUud1/l4mnCA65eFx/71q/sfRCJzbcL8Ji6NQtd5+fxye+Ht9DxntzWAF0POBeD4cL/26S4rD7UdStSnTkT2WIWqW+HmYHrs8hyp3YWMw2ZvBZnLeNAIQxh5XiXl2cmMZAOymuB2GgOTImAjjWlSXFe6KUamLRGLyzFMF646O8e0HUuauWa1ek6cPDxeK9UZJZxrO0mETgmSAFdhNSMmfG5NEafCbuoWaJG2z+7zk7XA6B77VagJkvMA6n2DNdQAiGuL4tWyolP6hJgNBcoIUNWSpLW5kMkKUN75pPLvbWtJUxF80NWoqcm3V/9rqQ7JQ16JfB/Aug+yz0FD/ze0EcgsbABBEja3JqF7j0EWrto0dNNqsjpb3ouKToCEO2VlAcvpFLBK5pKhTP4Fm2Y2ZI1cavqnDxgpcAgC31rSbH+/FKlQ4CeNi4Sbfvv/t66Tmj4EibkyagS/Xtw9ryXKgwoW/Sh7+za8UWfZe/luECoWVmm/uZBx5+BPwefe7W1554L0L3LvRmgY//nVMgcoPs1+fdLKcJrkjMZLaqMdytJcf7zHri1H/7vkiMw9OixjFnuAnRf8+/l7LYAvZlipWf05ck0IHY64HnNFIdsT1KC9gJbf/OHlRLNVss2WJsastz1OW68MvdI3bMajpJPMmIH0WoYQhySouYRsPxxyGBo1klrzromcGkISa2eNV+AexjPpDnWBO1ymcIar0njFZHxHrFvOJbqS87wOz6fzrsVw3mBlu5ZypRici+w+RkztuaEpY49kVDwXgTPEF7D1x7K5Y+/eSuB5X6xqQuum7ru/HtThcGDstcs/RmLwNo62htqM/G6B1Qfw9O1dK48W9fQxgOM1gzAT8HC73c2+jG+SWDlXbu+dl8hiOAhKdno2Ahd7ir3k+AQT4CmtJcKT3glSRm1KdPq81CYeK/YP0DXZ7we88pd2VAzwS/lzyuXswpUGAohC68ZAHla9ELTg5sEndbsQUe0OJdCJfkgJUZCUbTsATnlCya1FdC8uLGpkOeTVCB7HvAu97nASPvnFUzRfvD6wUiI/d9dLFwKRrMclgwczTjch/XvrnmS31uVNXl+01mS53F/X6OeVLuA/j1giBe8wjXXs6cKTHq+OrOU76QY43Uk5YkXlWMyS6doABOUMSnlUhC88p6uWXTIAdHsCOfq8CMteBnoMcsDKc4fdfTscOg61XnFwvOnzsDzqvbXP2MGsqCPbLhYY38TXUMGj34X3XtF2N9Xey4ebtDm8Ow7v/j5WwX01G3oBZYObmuAvjUNmQcb69D9Rmf15sBzDapw5VnZgToLnZ+P7VrD960DOoUQDtIJRdV3e0vbC1SBYLbWWLaiWkBvIQr8JcT1Ge0HfsehyAJKQV1ELzeyF0SZAI1lfQJ0HbyED35PY4ipUPZJayISAaay6kVkel3Ml97P04YY0gv7BmaKQpCtOaMg1DMqwx/3SdcnmtP1fbhIz6a9xd98jDZdC97HLGn3lQJ6KtB1f76vWLCh4cEGQNe99T7V8gvwBVieHubiH+2LX5P2mM/dBNBT4dwAYC4sE9YZGl2wK6prrOT3yQNZs2t5hcoLfK9c6Hr+u35Or6/988rbXIDDrmBoyhLPr5ki7JMO/Z7jeWHZyyCY6x7+vHV9D+jKctfzSIH2HjWv4IjUuBY0pZrG+OdQNuv3Qtfz6/fX1nmFxkKNIzX9PqSAlIJjqvCnSp3ndX++koU4f/2cAg/WIQ+R+LTxfmH0bfYsrhOj9sOHDDxNkdfj5EI2k3dfKZ16ntT9ea4x30YKYUo/eI83CFLQxe/aXz07gd3NQ5+dRbJliZn/vK6d0ZZTMFIZ5+WbB3Q+07YAXRvQTFvDBXTgzYQlXks15IadV815bDObEbvrYpQCesOh8qYhFkZiawLouD+69KQWOu8FV1cFcfRSlqVMIe8yjVW6QAEQu7dlWlLsALQ1QPdALSLVnvn988zg92hbgI6kC3XDk3CVGxPXV9lbyshiQrnMBRQ6b29hNAMW0YP2R3siptezNggwJ3jFdL4OPVPUXJKa9yCIkHEZr8F7d6W3FvD+Zh4irZG0RLKZLVvyZyQFRs/vlSGupV6z8YkxZrkrbu/PW8++Bd04ZvUCJuUh/J42XvHvAe2Ddv3z6O+6dxoyaOS/euyGNQsoHpiwNm9B+33y4KZnbiZU/dr0s39NdOitomZ76IEmW4fr9Ofp279XOTDeOpTHg90ZYyvhZtdPecbvPWkO9BWbVvl9kwyR7NsaoFfKYbiOf349n+4v5cYDasYrJN25Ad2HOBrofo767hTUUrnv5a9khtaSAvpcMmB2HWjlHNbuLWpc14N8Sjfaz2YWugdzXEdGiQfMjF6jIRGGPGGccahW0XPhfVBI/PrwGs7ee5D8HtGIcsNZIJ/TOnT/PHpuT/P+715R8LI02+v4YkYbO+6/51Yt9EYBEH7zDOwfpplASokzvZ4yRRuIXi6saKH7DfGMp1GB2wJ0udwZa/ZzsuMkNbZsdC0sveDW4eI7DlxdyKSJsXthTDxqZqELhATe3r0kgan3NAN17Z8Enz9UHJwAHdf17mB8DtdrVrbjCVSf8evMGMbtifZd6xch6vopTXgvQTNBr3ugNaJ/Jv9eXFMlep7RxPASVmIw7bFnEk9//rn0M9rteiGQCcrYRrQLw1PK5SxXQPeEIgR3KwrvAOjaFwlfPYe3rnUm3kppZuF6wetj4OKvjAcwnCSWYPq/eeGgz+vvjc8awkRoH5p6VNLwTXqG+n1bAn9bgJ7RQVSiUwNACm16P34OPLkNC50KvWuN6WmH9eeaROYALqWZlCa9hQ4vTepyFw1hT5t5OLOzSjrFpXTYwOtNhoHg/RisszVAbyaft3WWzWR2qjT660o2pTJEMjUF2dnnQpVJozLi6RQ/p4Ds6UB16Gori/une6jP67riT/KgvKQu5JHKWSkWaVhACmJ6P8osF0NXY5l0SJRXzjyA+9exZk178x4r7TNpK8robN92eNFztwroqQaRAnIqjL0w8eA71+e2BeiKoYcEpNmlZgwdpwlxI5pY6BSi0UL3gM71OIbSwfmNS926stIzsESnuWKYay3wERHiPWJmL+RTl7sEbjNXiwCqGdFw+XHgBerRsTaVjunMno07tNl9PeCnBK4z1XtE2N6T460ND14e5DJwjWVrqRau3wXoKR16y64ZoOP6InwJHw+uYlDOtncJmXqvvgPQ4SWQ61+KCn6fnpkOYF6cdZf6s/YKhLeU/F75M0p5Cb+nMfaGPYwZ3rpPKrTw/Pq85z/tHTBMLnfth1c6RH/N1uUFq1fmGgSueq47vk3P2YOfX4OexVeBeHki/sdgl7Rsza+hGaBqvWnZWjN5NZcFxXNmvk/oZOkVEQJt7OzoPWz+DLgPrq9/SoOeZrUX/vPZ32eH8zVt0JKCc7P9b6bA6LVm/JvKcm9Np3LAezg9nYZrhLI1PbuXNeJdlY2lNMZrYdIeFO9tuNz9uXrjKZuyGB+oGS3i/IQDXq5K5qRrF6DL4OPEUFj1yuNq0kYb1/CeOi/vIWfmcrnjMwxZu17+uW0BOh7Gg3SqQfiLNXtfqnGnxKAMQE9UPstdIz1Do83Zw+fmx1rcrVno3Kw4KEGArkEv6tTEjlPRSqfLJHbf8nFPbbhncLjxtwXoshBS7VGElca4UsLloc3R65hZtgXUQYeEPbVx9WAmLbnh0JOaW++yFujpnLwbymvgYmK8j8Qb90yf92CWCiTP2EwaScaXirHw3dex6zp+L70Fps/pmfW+9P0StvwsJm0lSVWejkED2le8Xx4aPG/o4w0PTRDg+pw/M1w7FXj+72mMMOUPXVeve1qYq22oF1pSJLyiMrv/s02WUxrTmXiFwNOm/q71+79tKbgbk5b0WQ9iEpoNciB6aOYCHJ8U58/Qv18xXg8W2H8qUuglj1Gm7vzTe+n39Nn5OyoZXC93f0aiMU97/mwF6BzO4gVy0jVtW/ITKcNpUqPff30+3VcPvHPtHT6zNQ+Dni3dW0/zc5XlhnuGGLqXNR40xSdzKSFwuXPoUSTjVMZq/bMKbLhXxt8KfTmQldGmhGBvUOg6qcfH7x9pK3qElOXOMrYI6N5g1HPres3kYGqh6zOZzE48S9vMchc4SEikgsVbJM0AXQIlFVTZdbaRFKexqr6BQwYWzyLLXYCOTVULWWk1AHL0cmYtY4yjYKNgkeFZlKGu+20htOLan42FrkNP4zTbUph8jNozZXiu0GlNSXEeeAS0/vr+DHQtPLeIA6/5WJLOPCVkvO4FMMEtdguUINP10/uL6bQfdEmpEYNrFCMFC/PQ/b1SC9grLAJO3FtM4svmvADSezX60zN6JvCjC09WtJ5Nz8TpalYjoGsdnmHFO9o/D7SiqdQCSs/Y85sXTHyfOmW5nAM9h9YhgdzM+kXL0MCfc3cqm6sXuISPzl33TcHBA6J/jz6vZ/IKImnbNXPye9Bw/TjWeGtZ7v79uk4my0DHcZbDXPdophBnfMTGHmHsr5eTAjTx+pwKTrTQt9Ypzgt5z7/Z/j2LGHp6f89vcylLqazw1/ByHtfyZ6e/6bWUt3GdWT4NgC6+FJ/j3pIpKW54xfPZxNA9IOs8Mjler9NgEP2ktKi16jzTPUjpOeM5NYMBfZXCxEwofkqW84qHZK8Hdd1XNDWXha48jgae2OUle20zhu5vRqsw0yJDLbfXoNKazCypJp5MNkZPvyOLPSlbI8NJuMcYq7fOGwR3bJyQAQVTdmOSRdReOMqQY0hz3GBpgQLtKkaQoiYRE7MqVc4d198wqlSjSfEaDgVfSIaB9YakFiktzcrWvBLQUC8rQAZTxwb+Gh2qA8JeobVnlisQQwrB1ReCf1PT01mZndzfWg8UlWYWRpgnEbTVfJwSJksG7vs0qQ5KlQSbLDIBP1ye5fJMFqvPAD2OdcwEXS1k9Td85XLW3dMzG3OKtETFInpMMMd9LkCnhp4P40BrOPNigR4L1pZXqvyHWfA4f86ej7ORsa+YfY19bUWdPFzP9P6FZiWc6V2ucoYy7o0Rp9UczikKI5xDHBWaK6KiYlageyDSnnmFULz0bAHdC8wUIHCC+rsHbAEWvkM51f55gRbWGUo0ke3uFSWsW9cT/4qOvYBupsB7YEyBxMsJvc8L0dR4wPt9UqNoNvv+LJLiMuUrURozGRYFS3rtjAddZUD6bIGBZsc/z5XL0exa2gvQOSZGejnh92Su4UC8dz2CaTRyPdjpeZSs6YFbZygLeC5lxgOZt8I9fTULielzXs56uhd9FWBMVUGHQR41A3Rdw+9hphRAcY8eNq/4+H2Ay1rGmmg62+ta3cZGR7MKA29s6T3Kcvf00YyuZQRkexvlMydyxsx3n5jJ58nn2MtEn5XhoOsL57bmckdvFY3f5ed2OeD5dR5Q5tAOx6uLcqCJn7cbCTg8YI6NHdicRdmBsFmc2wGn1dvTS2Aa2jxgSxYttqHBQSoCPX19NlktW73hmuH+PKCcWWdnp0GogzDHJyast7eXB4/X5s+bx3uveeYZW7JkiW3avJlAixndHZ2dWQ1gNos2ut6zAy/krNTWSkAyzMXNoS6S6GoAKtT4ZklfMV5NdwqmVMWkCgh2vDcDnXxoxyeXHiyAzKUWR72qfziAZKZWtbbuTts0NGjF1hYKiK7ublu1cqUtXbTYRjcPWntLqy3on2cbNmyw/gXzbXxq0sanp4JSgTp9lX1x4zQvwg08iAwz69yS28mslstbJcagBNw4S54h4oOxZ3021S2O2iSxoQ5+fMLaW1u5FilzyurG7yz7i4lJsuZYVWDoc1y31o52hsBADw2EGwUtXm9gxNiqFfTQVipZK7T5etXG81WbAegiwatm1lqpW65SI/3kW0q2cuNaW7J8mVVnR88keQAAIABJREFUyjY1NGrb9S6wwU2bLd/WZmPVGetZutDWbFhvne0dNjU8al31grVawRbMn28DYyOW6+mwzWPD9PJ0trRZfXzKOtvarZKrWg33TUrvUmaUQBNv6e8SRKnQlwBJPRJee6cSKoER58njel6AKfbf/PqNLvfUA+AFIz6PtShPQ9cTGHhA8gABhcHHG71iiNebCUx/bW/NeFCKQsIw/lbjR9M9w2cz5TYaCDoH7Ss9EG5ilT8fXE9KaLoX4gs/K8DvhX72CpdXinS9mZnphrI70YU/i1QR8nsNeeVpKwUtZWmnoK3ffchnC4UpGm7++nJF672efpspfbrPXN/pIWmSlKbr+6TILe5Zq7PTJ66BNfrhSLifT1zzRmC2FzGpUslxXkHVe/w5NDsbebcaLO04XQ3X8El92Zz0KOu4d6i0cJnzXo6IFlPZIgUgyNNZrOb7nxWgy4LeInkoZ9WZSuh2FC0ygZ2K69vb2qw8PWPTk5PW3tpmLYUiBSFcHdNoitBSpHWVMoxAHRZGd3c39xefQSMAABsIlfHVXI5CQe+B+3nV6qdt3rx5BCRYgPjOzEOUmqBdZyQgAlhL0SpQKqo1K+ULhjYV+LmYy7MkCGUtXAusuJiYx+9ATuxmpWZFXc8lKEiL9SNefVYmwTWfszUbN9iue+5hG4cGbGRi3FraQ+ezGix/y1lve6dVJqdtbHjEli5dakOjI7QWWzo7bHh0xDrbMC3OAYo/o3qIb1PgOauchESiw7mVjJWsMR5PjZiJhKEsK3gC4vkmno88Hn9qytpaWphLoDMn03MKVCjxoBCv1rJMcXhCOFgEMcy2NgJ7SBCCth7dv1HJgDIACwZfWQMOCYBa3UrVipXrVRsr1a1cRF/fvJXqOWsvmxUqNTa2yLe12JqRASt1tFltpmJduaKVRqdtfk+/lYsFG62XrdrVak+tWW2lXMHaajlrn6rZ9guX2MjIiJWRyDyvyybqYfZ1a65g9aFxayu1WLUYrfcmgA6aVm6BF8Ke1r0FkimyTaRfan154etBSoAvwZvGMBuBPeyrwnBNQcsltClXQiArcPbLTdeJ96Q5Gni/XkvL8lJQkRWp52q4F36p1RvKvlJQ9YDuAUeA7nt1++fyVpLOxQOrfvZlfXOBlixSyQSvpNCYiMZUapn5Z24G6pAh4i0pHqmVmZYd6h6igy28ZslD0EMV66q1Hu1pM3r1e7w1es4A07ngPWBqfQoZNdtbkCamtWE9UjYpJ2L5mV93M3yRPAYN+bPx697CK5bkOCAhFp4u8aCUV09fnn60puAuN8vBQ6qYe/RQij5SuiNkxKz2cJ9gOMJCz/gadehzadfYBI0c5XsSQEf8o1qOSR0R9Lgx0YLFzwB0ukVqdevu7LQN69ZbT2cX3aIVAG0Uwt7y8Jo4NgZW1sDAQNaxbdOmTbbrrrtmCRsQWqtWraI2tN3229vg8JAtW7bM1m1YT2s9gHmMYUBrL4bZ4pyLXoBwgVISuk4VYC1WqgawEvBQbgDEo2s8A/TYnMa7sLl2ucBghVbCtTPLOVrQIlBYjffcf5/lS0Xbc6/n2+q1a2zNmjX2/OfuaTOTUzY+OGytxZJ1tXfY0NCQ9c7rt4npKasX8jY6MW7tnW0spvZnmE0QgwU9NR1d9q6bVuysRIZo7bAa3OFR0VFDHgE6BUls1IOSPwEQGQSADpd/Kewl4omszcXeIrszutgbAN3FLSuoAUYv99hXO2PayGAAecwr9/F5eE04NhTEj0lK5RmrWM3GW8wqpTz3scXy1lE2K1bDWsq5uo1axcpWo6u9p9hqoyvX2pL5i2wMLqvudls3OWKF9lZb0NdvnbmSja1ebz2lttCYprVk62fGbAbADoWhlrPSVIWAXs5Xgzs+rcCIjJ/mQKRWZioc/Tl6gPEWhn+PFAYP1F4w6u/NFYIQPhOgNBOaWm9qncsj5bO4PSB5ayp153tBlSo06f4I0GUp+fdj5TAWtlbH3Wx/JXyxj2mfAskhb5ltDdBTgGymkMhqphxx7YHxXoQ7AAj6Ss/Jr8/TGGljDkCX0PfAsDWF0J+7v4fA0Vvo3rOU0rxXplIFZC5lx8evfdgoVcyafz7MU9cZ+2RmPK8HdPGHv64HdH/Gfu1bC/ngM+gS6afdSemVd8DnoPjz555GQKesdd3q/L7KDe9lga4jQM8AR53itgnoc2VhYjhEJVhVvEkEc4E6NzECGBhvamLStl+xwqYnp2iBwj1aRiv1mFTUzC2CB6W7fXycFiqAHZs8PDxsY+PjtMzxtxUrVvBgR0ZHbXRs1HbcaSfbPDBgXd1dWYxWXXvwPmawFwtWrqHnbrBiAegA8hrCDHClI44btR8qKWoSAGBXTlIS/5cWpQx8jbdUP6sQqED4KzAkDmznXXaxJ556kgC9eMkSxjVXPfUUPRn93b3BUu/utrvvvtt23W03myrP2COPP2bb77KTVfIIAcyegQhWQyumJoMXg4LKZUTyzOrwbnQS0Jk0GONYEkrM4mdjnnCIXmCT+aCwlINLHR4MAm+syw9Wfrgm9hCuc+QjwFKn1kvnRg0+KXoqlJzGe8varQeXlcpL4FpT3TVdhZWKFaGoRUCvthSYIwFAb5+pW7ESXK4bhgasdX6vTder9BBNDQzbbguW2ejAsOVb22zF7rvYj39zqy3fcXu6cMtDY7a8s8/qE9OcRta9aL49tP5pm79iKT0+NlOx8uYRm56YtPb+LquCaJIv7aFieBJWXth6gSuBkl4H75GFJ2vBM78A1QNeqhBLmHmQCmeZibeGPBgvUGTBSlAJYBVWgQetGZA3E8iplTSX3PF7kFroKaAj5JcmNXnhnQKityC1t+n+SA7hdbmkPVB7EPfrS0ETnw91/rOKcKrcBDBvrhDi86nC0QCiEdBhgGgdqYXu99LThX72Crr2IX1fqoTg75TxUWFvdq5z0XNK35lskpczqehJFVx/trRMa8Ei11lhLapO8p4h/0y6psrefF6X/qZ99grhFkzOOHjwcGUyM7rTlZ0unvP8IBqg4xE5FC4JNOUJhRE8oAdFMOQeyO2u/WanuK0BuncZ+gMPD4DkIxTox4SimMymeDyuy+EZcLDW64xP3nbrr6yrtTMasTnbee/dQ0JT0vpQG4QNxUPB9dnf3299fX124403WndHt5UsWHdHvu5IW79+PR8OAnTe/PnW2tZqa9ets77+fgILY38RtJDkJkCfqZatUqtkbQQhm5kUpTGY0X5R7Fy13zhFKCT1YgA8uYsF6Iirg1iZNMImGDGsIOUIpwFQj8licA13dnXZypUrbfny5cwLWLFsuQ0PDlpXRyeBZu3atdbe0U4Kmr9ggT2zYZ3luloIKDzD6JoOykSQ1ngWgTkZLwRI+IUltMJCr4ZkP2/piAARdkCiIAA5FeZ0x1WQQxGUOSRoENBj9yx4RbgfEdAr0wHQg6KUszLi4eh0hvOPrje/Pq4RCl2hGKx+b+Eg/GRmbVAkcs5CR/MfKCrTNcvPVG3hwoX2wGOPmPW029j0FL1E3YVW++13b7FKbdomKxVrbemxV590vNWKeRsbGbH57d323S981Ra29nL9G6aG7OTzzrQn1z3D3vkdxRZb3N5D5WBwapT7nwoM7V+alOOFIc6smYXrAUMhC2/l4XPS3FMw0vW9leEFbqOlKyCZ9fCkskAxQMXttB68rpK+uYBagJn+PQVELyhTCzEVZCmgk4d8jk8iddNOeV5g69peIUmVHu/h2FL+zZbjpUqNV+hSC13PKKVKFnrj67NhyGZAwrU8C0DXfqXA6AErpQ+/B2lClt7rQb6ZIuCfZa7143WWnTVMAJxNMsTfBX5+/bPrzdNDLNCVfBKgi2a9EiDg49lHL2xmbCVd4vCerXlIcC2Ea9GYyQO3d7s3C2lkSiVsKhhDjn5ThUKAnnqqwvuCwkkoUVXIswV0fsoF4AXoVg3CIAO86JpXeaE2jRb6+IQ98+RqJlPVDK76gj3nBXtkMfTUzYUNw2FBKQBjbdy4kTH0B/72AGkEthnIeoddd2A287Lly2m5Uzuq123+gvk2OjbWoE3SGtRkJjRjqVetXA1aPhM0Igjq3iIqJi6gTCmYA6FDD5CsVAjx9OgmJnjGoQGwXAGGBFd2dQqxjkxLr9WtrVgi6G5Yv962224762hr53MuWrjQrrvuOutr6bPR6qgdsP/+dtCBB9ndf/+73X777dbT0m37Hfpiq7QXrJyvNTRXCKpWBPXoPeHe6rWMw/JWLLUyFqMWmFSsYh98PBZc3LAAEDqQtQImVJY7hBEeD6EZ1pTncxyJCrsDgI5npZcDSSvTM1RgMmUH1npba0M6ZgbsUfmAhwNKBUAd15LmizW2gDZwhrmqjZfMqqU8XeKwzFunqgR0rHt0etLm7bicgD0+OmZDazfYA7f9xaZmxq2lpQO93uyg17/SOvt7rYwQQsXs9utvtvLUOLPgN44N25tPOcnG6xUrtJSsVDPrsZJNjI6ZdRStGgyE7MszZQrIKaArxu2B1vNBaoF7gZQCklcqGgSXE5jeC4ZzC4A1ayGmgO4VAwlxKd8Ce9J8pBm833sQvGdCa8J3vT8VeCmge7BJlSbQOWjJJ7VpTyTEvcWa7p0UjtS7ke6j/1z6s1dO0p/F61tzucfaw4x20uf1++PXFZTzYBlCSdb7dC+dI373Z+h/1jn480i9pN7lm3oavHfCg6an/9TD0Mgps4CeKlJ6n+7vPRuz9Ja3ysxslZHi7XMB+hb0ExvTNHgHI7jqflvzkGCN5cpMNgtB1/fP76dRau+9hV6LScfNPiteSnNQZpX2oFAyZKpQzlyArjhsFqNr0vwDMXRcLLtxzADnYch1AiuqtZUuVcSEH7jnfkNmJ1ynhf9H23tFSXZdV4InTEak9+XgysCj4H0BKBAeBRCgA0mRFNWiWpTU3as1S2vNz3zM1/zM33TPjEyPRJHqliMoCpYwhCWr4AqOhC94UzDl0puISBez9rl3v9hx62WCGmmKgjIz4plrzj37+FPssFPOPSOLclfpWzceTA9ADrBev3693X333bauf50DAcLcdn35Jtde0f0KQXEIloMZHlqvmwzV9y9R2mEnYEFd8AVh1SHVQiiseOpbND07OOOgQEMvBXOzH67oXnBzd9SE3R8PZhffS4bADYCWB5DD9TDhIgNg25atdvvtt9tQ97DPD/HkC7ZoiysL1lvscaED/51+8VlWGe23xUIoY6jISC0dWnubWSvTz2FxRxpf1eDLBvDhn6fWoeBDZBjOMGOKFitb0QSO66vVijUL6Dq15EGOBVROWwXQEWFeWG66ZosxLa80HdDhyvCDG8dKgctrbbPwCwQhT3EJAXQYH3C0jHuLTatVCgHQUU9gqWmd9WUrNJZsaHDQZhcbdrA2bc2OkgsH63oH7K6//gfrtooHBh5ZmLLv/Ifv23R93ubn5my4q9ce//HPrBKtMwhbuuq3vmj1UtOtD4XFZRvt6La56ZlgIfHqn60cAgU0AoxK8HrgU60sFWpTgEsZYnq/git+TwUCAlx4j8Va/+0uA30nmWSLicQAxSgU86wosyc/4HMUZMjM9HoF+hRw8oLOMqEDGlQC6CkgpiZlPX/4XddD+Q/fkTLaPEBP9yQFjrU09BTQU+Eiz+RP8FwN0HXMRwkBq5S45RzS61WgUB83td88kzL3H8/MywLQ9aLyQLpdTTDgmaLwEd7brqGTVhkQSk2ZNJHiC/i1Z9EUgkuE16UCaZ6Ax3GuNENznNX+0SWldKOAvpTEplEIVMGa86AAyncxbIeaus//8wCdjJ7l9doOTCzd55sby6u6+Vn8rT3d3TY9OeWgMDI4ZE/s3m09lW6HlcbKop194fnuQ8+INPpnuABIU/v4449tdHTUQRegDtM7iOvAwYO24ZhNbm4fGRmx+VrNunu6nUlBAIBmj0AyEotvmmwctqFYLlpjsZEF2OG9ZFIUBpjHHorTBJOQMwL4l6MvnZHkSCMBocB07z7yWCucNeT9+R4QEQQEjBVBb7i+uNy0vq5uq83N2zN79tr00qxdc/11ntoFX+4zjz1jS9awbqvaZTsvcWFisatkS27yaGlZWRpP7BecMXkpFeqEg7GiEpp3nQuA6tp39I/7rhBkI8i7NgA/UdTY+/r73IcPMF+AiR0Bh9WKrws1dFg+kBYIQEfQIQAdWQQQJIoA9OgScYk/+s3dpMto+MXFkD7IgDuvMtS0FQQzIuAxAvpKrKleWTar1pZcQ8fcuwb6bP/0mI1s2uAWh7mxSRspd1ljatYF0pFjN9on0+PWNdhnBz87YF1Wsl/ceZ/1l7tssblkS4WiXf3NW6zU320FxF3M1WygULHpiUnrGOxeE9BXYwaqQSkTS38HzaoAoN8TsPXsUBgiUGlQHkG0BaZs3rM6Q8JZSM39ylRZyY8WGwV+jBsChQI6tQ0Fh7UAnXnUek2mrSG+INICBSc968rAU5DlmrorRywMHD/foYBK3peCjjLzVABzC1WOD53Pog+dz9Q9wjX/XwA9j2bS56YWklTI5DxUIMLvFLDUWpPOXwExbV+cAp+mHOr6ps9MXUyBvpE900pNzAuKI8inlgdf7yba1zaCRVVM/xw/fqYCJemIPzXKXUGY409d1vps6EngvV7BNFpvSeekP4yLqaJqEQnvCpYuj4GKvvvCVvGh40tKTGTceAjSzeDD7u/r84A2+rVdQlpattp8zTZs2mi1et1m5matUq06wI6NjWXR401ID02zfS+/HnyhTZiiS3bS2adbbXHBI9nxLtTOBpPAf4gwhoSHd7NqG6Uv/ByfnLDB4SF/LyaIgLJ3333Xtm3b5qltmA+sAzzsIC4AKCaP9yGvHRvSP9BvR8bHQvoD/P7dXb6IHuEvKXVZfnkMVNJD0d/ba5PjEzY8MOjRzwc+/cyOPeYYm5ma9sC9yekpXxcIOxBKENz25jtv2/CGdfbRBx/atuNOsKX5uv83PjZmp5x6qs3U562zv9def3OfnXL6afbp/o89t3rzpmM9+t1N/b2dVltacDDeuGGDvf3227ZlyxY34UPyxJyRaYDMgN6eXl8PjBt5/EVEjPd02WeHD9nWLVvcb9/fG4IMsdfuf49SLD4/cviwDQ8N+Z53d3X5PHp6uj0GYXBk2F5+/TXbePyxVu3ptjfffsu2nXSi7x1iJybGxq2jULQNw6M2NTbugF7t7LLpes2O37LZPnj/fd+n7q5u196xTxAGQVt4Fw4Q6AMaNOaB8feCZhYXHdAPL8xZsatig/0DtjLfsA3VXluYmvVzhbS18eW6Fbuqgb4XlmxdpcesvhgsM92dNtVc8KA5BFn1FDvssZ/8zOZnplxAbBY77Mbfvc0WK3DRrNjCXM2GS502Pztnxd6KW0iUAfo5ioVxeKDVZKgAnAJ4S/puCWhkHgRD/A2gU7CjxuTziTEiOCNOxxCGYuc2mmCDtB/KBYvS1iY8kEGl1gUKtOQDZJb0ZaqGTnBJGfla89ZrUybfJtzEOBTsqb47BXWCIq9J/24T+JP682oByZvDWtYWPJdrnwpirX0G4LczdF3fFBAU+N1NmJQ+TYUj1TxbQkS+AKdCEa9dLcaD40iDPnlOCVxpv2/OOwPGNHMqKeTDvcpbe6hM6KfOsabWmNTao+fO99wKWaCunhvSiVoF8t9vjh8QylKhm+/S8fNcZMIilDDPDgouExX8cB+ze1LrBJ4dPmNgYlCIff9OvPzsJl+gPlaYOhGQ5AVWAAKFgj3+6GPW09Gdze2c88+x2dk5e++t99zoMFWbtr6ufluyZTv1jFNDL1zkd5fLXrUL4PDGK68HH/oKOsWU7LzLLrK+oUE3o3eXw7OnalM20DVgp5x5ige5nXDCCTY/P+8bh5+//OUvbbR/1N95eG7Mfv/737e33nrLGRy0dwTNDXcPZ8bl83ec7+PH51s2bfGq8NAqS1aysy852wPN9n/ysZ140kl26Mhh6+7r9QA1dNNCoBfdB2SaNHU5Q2ssePGR2mzISz5y8JCnmA31D9g9d2FOXTY2M27DfcPWsEUrW4edd9n5Du7QZg/PTIb5jU1aX0en7X7wMV+fmcacLZcKdvm1V3naVf/QoM1MTtmmoVH773/5A9swMGyotDS5WLPf/6M/tHffecfnj1iCn/zkJzZYHfD5j82M2Ze/9CUnlj2P7rHpuLZY5yPzE/bV737bxwHhC357RsXTsnLMpk32o7/+oXVZlz9vujFlN998s83NztpLe1+yZU8GW7HDU2P23d/7XUP/sUpPlx0eH3M3AwQxZDdgPbrKFatNz9gv7nnUZhemra8yYIhe2HrWNjvppJN8jwBCcJ/8as+LHiPRYWWbbEzat7/9bWvU6y4k/fAHP7Sql5Qxqy3P2m3f+ZYdqs94YRn4tY8f3WA/+7vbbaCjy8pWtoYt282/83VrwDVRKFh3scPu+9E/WYcXpVn09f3K975ty+WiTY1PWLO2YE/d/7B1FypWW6hZsdJlV9x2oxV6O70QUGm5aSMd3T6exXLTg/KUUaXmu5QZqBaXSvzptSqV82DjHmrEuJ7vI8MgQJExMbAG9JECeig80/5W1TRUc1GwoCWA7W1VA1JAXw0QPw8oU8avI8zmGSvFsT4BGR3XhGNaC9AJBvpTmbNqTpy/fq/rqXNSQFwNzMN44ZJrDwTT/U0FQQWlLN4kS0NtT1/FeGiByNN+CeC6r7oOa9Et56pApHSowmD6HD0frGaZrj/v+TxAR9qaAjrPE+/n+cnbA+ARLI2hWl1w47Vig9ozD/g8Pbv+TGRpxbTDFNTTa/l9pqXj/dFiy/eT3tTMroDO+RHQw961Vrhw8s5zHdDxHxDSA7gQALa45P5LL+BSq7kZeP+7H/mdE9PjNtw/bNvP3m4vvfSydRRQnGTFPj34mR2z4VibW5izrkq3XbTjIteoPKAJUdQ5gH7MiZvtlTdes95Kry3gfwsL/jv/XXndlZ5jDmYEzfPAgQP2yguvwKNss/Nz1tc9aCeddXKm4WPCL+99yW9fMFRhKljFKhm4AyQmpydtXf+oCw79Xf12ziXn2Mi6US9KgpSwyakp1/wPjR3xNCWa2X2dUGhGNHSYkg988qmdtHWbp5dBewN4PXj3/cGvHkKOXPiYrs+6VoryNXVbsKt3XW+14opX0asumXU2i/bM47tds4aXHHrVuVddYv3rR2x8atJ97ZWVgr3w6FMRzgoG/+7pF5zl1fh835aXbe+evf7e+lLNuspd9oVrr7Tdj+72NWks1a2z3GnzC/NWrXRbzVbs6luuc4IGc8Jew3pRg+D00C+svlz3vRuoDNhHBz+0zRs2+7N/949+1/70//q/baCKoj9I6TO75LrLPJfb/6t02PRsqPAHWlqYr/nabBpZZ4/e85Dng4/PT1q1u8/+w5/8J3vvnXd9fAAfWFj82R39tmxLDspX3XSV0+fYkSP2yvOvhMI0tmgV67BTLtpuI9uOdx85IultrmEv3L/bfeD1RVTU67QzrrrIBjaMOqBPHx6zlx/da9ZciIFFZTvrmkts66kn+1xRSQ4aOvzz2EGs8WVfu8HKAz1WQ/yHFW202mML9YbVbTGLcudhU81AD6oym0yIjmiqwK6/e5YEgxSlsYRK89g3mgYV1LGenoeP7INm0/fCrVAxIpYaeuoD1HEqoPPZBEx8p/3qFfz4DtX6+H36Xcrw9e88gScTOKIPPQvilIBTNTFTy+Ua6d+pVpeCdl7aG/kl11T3OwUO56trNH9ZQtwJQnmkKJVq6ClNKfAxkwXApGCiApkW7lFQV+HjKJCS1DEVWLhvun95FgB9jwKyAm9m3fTCKEdH9Kdrmk8jIQ99LUBPTe66v1lskAY0R/cI11AtP+mY/Dw0Mf5WDA3PCF0EqSmd3zsNIe1MypzzXKXPSAG99YyQ0so8dD9r20RDZyAXzawAdJg1YWaHX/VXz/7K5uqzDhx9XX223Fy2cqHD/YzlQmB/FBbqKw2rFCu2/ewzAqAjOMxEQ8dGQsOFFjk7YUO9Qw57YNQT8e+Z+oz1dfbZldde6fnnbgru7/co75H+EY+kBpCceu5pDvZgLtNTU/biUy+6Du6b5zHMZVu0BSf6agGV1Vqp+BAMEHR2ziXnuTkcGhiC3Xr6+6zSWfU0pUyFif3TmS7ikdblDhvs67cP3n3Pze2DPX32wB0/s8NjB23jyAZbXF6wSqnio8HafHBwv5dv7Sp122Rzzs7ecZFt2rjJNvUN2cf73rFfP/2sCz6ljopNLc7b1V++2ayzww6OHbENo+tsaWbenn/oCZufHPcqSZXefjvz4nPttFNPdWEIEfJPPvaEZxF4fvrKilWLVXvptZfs3O3ntAlkM4vz1uwoW8kq9vXf+boLTnR5PP3oU9GKESLz+Q97NLsw466JoeqAzdanrFwu2UqpYLtu+aKVuqs2t9DwdD7k+YOwURwG8QED3T02Nz5lD959n81OT9lI/zpD2Z1TLzzDtmze7KZ8uCfeeftte3Hvi66dY63f3v+2/fEf/7G7AQ58dsD2PLLHP5+sTTodXnvrjVYY7LG3P3zfBava2KQ9/bNHbKVWt96uHqexXd+9zSu+YY+hYT/wt3c4YEMIm2vW7aZv3WYLhRVbaCxYT6nDfvnTB2x6atyGBoYd0K/57S9Zx2CvTc3NeiW6/mLFgxhRKW7Fc1FbWlYmgWfA2TLB4zo91Aqebcw6gjhNmqmmyP1Qn3kbs4oggvu0JGYK6IHhtkT8lLkqICuQqUthNYasoKECiD5HwSRdC84n1S7JbP0cxowSBUQyRr7zNwF0vitvDVMg5P7hZ8qwFbx/k99DH4kW7XC9ub55LosMwKIbKu2PoedVBbJUe+W7dO66l/g9FcIU1LnO+j4VpHB/qmHzmXwPBGhdX56PVMhYDdA/z+SeWhA4Vx9XjBnS+LCMz8Ulfp2fAAAgAElEQVRaGHnNiXS9NMpdn00NmwKB0lWqoacOEBXOUl7Szj8YPyAm982Xbs/y0LPDgfxySBBLy15yFIuO/O8XnnveusqdmbY7Mz9rl19+hUeTv/X22/b6G6/bhtGNLVBfrtt5557XZnLf92o0uQugbzvjZGc6MD0/9NBD1lnqzMC9sdKw7du3e612BMfBNPvIA4/4uh+ePmKD/aN20ZUXu6/WNcmBAXv+iefbQHts+oh98YtfdP8qfLVYpPf2vesmXZjdAVI7rrrMZmvzdtb559p7H35gnxw8YJuOO9bma/NZz9kQiLUSUtyijxS+eviX1w0NO4N/6qHd1lict74OaHPzdu3V13ixExTBgRn6/Xc/cu0c5U8QV16HFr7zHBt7b79dfdEOe+Su+2z8yBEbGh218cas3fyt22x6qWFT87Ou+fcWOuyxO+6z7ibS0kqGXkGXXnuFCzOYF/zlTz72ZDb/+krdOoud9o1vf93jC0aGhu2OO+6wgZ4B36eZ5Xkv8IL1gTsDsQ8bNm6wP/vzP7eOEmqlV2xuZd6+9a1v2b59+zw4EZkG//jjH1uXVd1sjdKz08vz9s3f/rZNN2puhJ9dqNvA0KDt37/f8+mXaw2bn5qxTcOjdvDjT+3Vvb+2ehNVvjrtgisvclcJzP4D/f0eP/H0Y08HK4PV7Q//4A/s9ddet77eXtcy7733XusudmVn/Lf/4/fso6kj9tpb+2z7aadbj5Xt4b+70zV0PGO8Pmtf+t1v2yfjhx3QNw6P2p3//R9spNrvY/9s5rD9u//8R3Z4etJp6LjRDfZ3f/aXNtIV1ujZN1+yP/nf/lerDPbZbH3ea8X3rBRtYb5uVkX64tFR7pTQyVAIvGSqquUosyLDowazWqU5HnowHDJE1cz4PoyDqX6azhPAiE1lWjEAKcNVH6oCMcZHZpUChTI8mjzzQBFjWCvoKw9olOGGBNxYAEqsGLiG51NBJc+HroJAnlbI8fN5fD/3L9VAdcwKeHnCSniW7kMw8+Javi9P+89AlwG8rHGRlCUl809BOl3XtTR0jjtPO23bi8QXTvqlQJL3jjD9VrOvFEzzBIZ2YA/91NP56ZgpdKUCpZ/P5RXPevGspKRst56vvHFxDQnomYAS+3iwUly6fgrQnjwUS23rdbTqcAyMnSFt8NzAhx7WuaV0FY67+PQQLhcL1bs/KgI6JozGIAB3mBdf+/WrITp9se5BSV/96te8KAmKoWzeusVK5bL98rFf2nRtxnq7Qv31M846vc3kDkD3oLgI6H3rhu3YE463DRs22Ouvv+4mwg/e+cBmajOufeHfBZdc4MFdCMLC5F595VUHYvikF2zFvvzVr9hnn37qhfoBNvfd8TMHa/inEAOAAjTX3HC1B0Bgrgiqevj+h2yuMWc91W47NHXYRgZG7fzLL7SZ2rx1D/TZ6MYN9unBA1nnNl9wAXQ812vBd5RdM+7v7vGAtYfvfdA6rcMOTxy0TUMb7Kprv2BztXkPwEMlMpjxn97zrM2szNnO6662eVu2dcMjtr7aa2Pvf2yvPPWcFzep9nbbcrFsF950pTW7EHjVdD/9aGevPX73/TYIgWB52WZLTfv6d77lFgwwdwDiP/3dP/nKuHZc6rQbbr7e+z5jH2FSR8vYn/70p27loFXl6huv9jUG0/8v//W/2LbjTmxLxrj8uiu8Ct/WrVvt8JHD9sQjT9qSLVjHyop1Fis2sTBjt3ztKza/tGC9w4M2VZvzoL3Nmzfbu2+/Y8eMrndQ3/fyqx7U9+zjT9lUbcY6upCGV7bv/sF3fX+nJibtkYcf8T2DC6bLOm3HFy51QQ0+axSK+Ys//wtbP7DOaaNuDbvmphttuafiZWQRRV9dNnv49jutuhy6tiFKfcet19lyFTUDzNPOnrz7ESvaspXdtdG0G777Fe8rAGFiYXrOju0dsr/5yx+4leZ//z//D7v/md0e5b4EBowyxs2yLaNQThnZAq3CMipdU5Mj+JGpkNGq1J5pnUltawbG8DCr+R0HnxoEnqlm/LUAvWUODD7DUH5UsiSkahdNlqoZkNFS+0sZuwIGAW81hp6lxa4SHKUm61QocHcWahnIeHWd1IqAMeWZ3FUjzLMW0OXB9VSAwtjY/CYVarie6RrxOv4MQlVLIKQAQZrh/iuQcR1gcneBUQBdgRT3pAKV0l47OMagqhyhIL1O/17LpYDrWGlQ6Yv3u/CYuJz0/DgmxSpw+WNADn7ArtT0TxrME2YyYToWufK6GFEgVKEV935eHj0Bne/j/QrCej7UwkFAR7YU6So1r+vzVKjC56gfEuioFQRTOOHS7Q7oLslE85WnQMFcCH9xPDAwu7/x2utWLVVsaWXRKsUOj2LGw1C1DH2rUVp13+tvWmO5YZVS1SZnJ+2yHTvaTe4R0D1IrlyyS6/aaR998rFrEVg8aOm7H9sdwbbH1+LcC891DRRWAjD9F1980SfSUaraWH3KrrvxhpB+gMjpSsWD5jotmNZnGjP2za9/w8EA/tfhoWH3609NTtq7b8JvGzzc+w99Yr/z77/nbTQPjh+xzt4e78SGqH1PK4h52dDQ8bvnLpZLHoiFgir9XT32i7setZnGhI1Wh2yhWbcrL7/CmU1jYcHWbdzgddpLnRX31SMq/MD4EZtZajgIrevosXJt0d545sUg8JjZvK3YaVdcYF2jg27SRmOR4Uq37f7nBw3hg3juVGnFbvrqlwLNxDS1n9/3cwdEbvOJZ2yzM7dvt8GBQXvttdd8/C889YLfMDM/ZX3dvXbpjkttdB1y+5v2wD0P2tzyvD8fQtqum3b5GgwND9v0zLRNTE7aCZs324//7u+tCm21o8tdH1fsuspKPZ0uZNVXlrymPjT6/R9+ZMet32jNxqKdvvUkmzx0xP759p9YT6XX6m7YL9i1N12bReM/v+c5n85yaBtjv/O937HDBw+5Bn/aaafZ7f/jx/59bblmnaUu23HjlVYa6rUVpPHV6laYX7AXHvylxxnAhQOT+/k37LSVatnT6VC69bkH97h1Yb6BrIxu2371RVbt7/W89YWZOas2VuyX9z1i88t1u+nrX7H5zqI1ULYZTWcaizZQrFhzYclWSogfkKYy8fQq46bWm5ojCcLKRMiceC2lcQ3sUuZDpqefKajhc4AOPtP83HANGW6ruQSex/FSu+Wz8ywAqTaRAjdBhYxMn4/nqoauzJfXqUCRB+hZ+U5WRowNLjhmdqNTcEiD5BREUgBg2p1aWFTLWq3wD+ebAkIK6CWvTxELxCRCFd7JwiRcVx2fpqcqSHLt9DNdOwWYVIPU/fl8QG0JDOp6UNDKa37Dd+DdLLalgK37sTagBkBXek0FKxY/0jlnaxkzeLJKlFL/XceYnmX9e3kFHc/C+aEAr+eZ54OA33YN3g9sidZeXKOaPdY0AHfoRKmAHgSG9ih33+Mtl53lgO6SHIPicCFuWFp2DR2RgIjgfmL3Huvp7LHl5pJ1FMp2+lnbrW9gwIPImMO8d+9e6+3qtfoS8qurdvqZpwctIAbFUUM3FAwpl2zTSVtc+9x6wmZn2uC3zz6z1wZ6B2x6btpTyHZcdpnnYSN3u6e7x557+jm/bm6pZh3lLjv9gu2e4gRA9/t3h6CwRrNhnYWq7bhyhweeITedxILI+wfuu996Kl02OTdlfT0DduOXb7K5hbpNzEw7AMP0Dl+6MjQ3ESFXGuki5ZJVertt/yf7bWRgyJ66f4/HCcwvzdhAuc8u/cIlvhGoNoZgO/xXqnZYpbvLg9y68ezuqi3O162rsWL9zbI9/9gT1pif9wj3YrXLLv/qDR44B/CHf75ryez5B/dYdRn5vR02awU7e+cFLqhgbDD7P/nok06/MJV3F7vtyhuvdEkZ/mFmLux5eLeHssGDjjiDr9z2FW8Kg/Xe/egeq1nDKhaquF13y3U2NjFu69av96j/SrXidfKff3yvX7HikFm2cy6/wNYdf4y9j/XYtMFTvFwjWF6x0YFB++T9D220b9A1ZPixH3/oF14vcNGW7Mtf+3IoJbqwYPfcea+/t2gl2/WVXb5nSLeDUAlh875777VqEQJL0WrNBbvlG1+zZl+nvffxR3bcxk1ei/3pex+xLt8Ns5mlut3y3W/a1ELNn4sOdvf+/U+sxwvLhBr9133zFi8sM7pu1D776GM7+ZgT7Ed/9QMXOs68/Hw7bvspNlGfc6sMLCV9AHQcsmIAdAUs1ZLULE3Gsxo4qLajJkIccmpqab43BWFo6pTyVTuA1YUm96MBHelvoQJfatbjHBSwyJScEXthmSAs8HNlXmSg2FN8TkZFgYVjoQaZChJkmqsBenypKwu8Nn0PPkdQbwrg/NsLF8WgtTwLCQUutbBQQGmbj+Sx61rgmaphpmAeALNV0ITMXgVArq+uvYI64lfoA061W74/FZTaAT2cERXE1AqUNhdRUAn3tdKt/KxLK1C3Hkh+NfdeATgP0DMNOgZyKti3/84ukq01zOYa5wSrLddVBVK/DrJ9Hc2lOrJsgFRDToUitQR4vwpvSBXKYusZ4jp9HqBDZQGgM/jwXwLoAeiTxj7Q0N1fHgHdI0ZDcVlnxF7bfGnJuqud9usXfuUBZNEFb2ece7an+oBxQzOCN+Kd19/KIruhH5165mmu5eHlCEB6M6atoe2olYt28o4LrN5c9nKaYPIrjUV789U3YqAOIpmbdub5Zzsjpab84t4X3FQKRopQu3MvOz8rhoK5PPfksz7OUF62YDfefKPNzc+FynLIde/rtfGJCdv71NMOLt0dXa4RH7P1OM/3Rr9xdNDCvBDljq5t+AmhAnNH4BYOGgQMgDQiVTdt3Gj3/PQuB0hEXtea83bVVVdZb3+ffXrgMxsaGbHFlWU7MjFuXb09NrJ+nX188DOr9vVYtVi2vuWiLRyetH17f+WhYDADz6w07Mbf+pr7gPF3d6VqNl2zFx7eYzBUw1pQK5Xt0ht2etvPQtyvPY/u9rUBJDZsya68/iorw1cEIkZ1tmbBHn3wIR/rTH3Wejv77LKrLnPCwvo88fiTNj4/YYPdQ4ZeZjfeussaCw0XTPoHB+yj/fs9OPHxux42RDtgpeu2ZDd95VabXqx7tDnKrC42w1rDjI5GM9hfNE5pzMx5xPuLHusQDtYtX/5iyC3v77N7EUdQn7KezgG78es3+94jNuDjDz6yzRuPsZ/djnVGFH/DCuWqXf9bt9pHk4dduIKffebQmD37wGPWZ6hCh0iFsl377S/ZQjEIqqXFFfvlPz/guQ9wC8w36/al277q2jvmD0a//4MP7dXnX3WauezGnR65PzA6bPWFBS9WhAJAEBBna7BMtcriqu8WhxqAQgYFZsA0Ikrdab9wmmjJhPA3GQU1JhUw87SHNg0iBh0pY9Lf89LWlOFqcxF1GfAZCOoiyJFhKkPWoKw2Zsi82TRnLod7p5aNjEHHxk0KUOntyiAZ8c0gQd8PCOZisk4B2VN2E5M+BSynJZZU1oJV0l9dK6UpoJDhaxQ6hRr9uXaMQXT1xDxonbtq5KnW2gJ+mvoDR2/T/qWU7+qA+vnd+iiQUdjkszKhNprLVRtVwTYVgtK5oFqpCgpOu6Qp8Drf3/BPswH4jkql2tZYhS4g3IezCp6P9aJQl6Z+IrU5AGZ7poEKikpTPPf+c6VpXT09ITU6uidwH9x++J68QoUMPisrNhNLvwaLW8EKm3ecmQvoNLkT0FFcBoAeemz5Y+30c8+yhY6CazgoiAJm/e5rb7leFJut2ilnnuZ+ZgwQd779cgiKA6A3yyXbdtn5DuhVtKQEBtUXbd8rqNUeUoYAZNvPP9vN1Cjygmf8au8LLjy0AXpshgIh5LmnnvVxAtDhaz/34vNs3Yb1XtcdqW5d3d1enezZXzwTgGFh3ovT/Pvv/759sP8jZ+yj69fZgcOHrAStcXnJfbherzx2T8KiI51taGjQJifGbWR4xB668+e+NgenD9qG/g127S3X2jvvvWuXX7nTnn3uOVu/cYMVOspWX2g4yJ9yxun2ylv77LyzzraXf/m0nXn8Nnvx8SdtEYVyOkrWLHXYaVec7207h9aPeqlR9Pl+6bGnrQorCor6VCq24/qdVomAjoCtPY/v9g5kTH278qarfB6et4ogIgD6zx7KTPu4EoAOoQX79s933GHd5R776MjHtnF0k11x7U73JcPUjj2A6wOE/twjT1uXA3rTBYddX73VphcQ+V308SNjoKNaCbELqBRXR0pip7sn0FP8f/zwb6yv2m2VYtktPrd98zZ//v/z1z+w3p5Bm0CO+bd/yz47dNDzz1GYxmoLdt8/32W9hYrVF+ro/2oX33ClzZZWvNLbm6++Zjsvvdzu/asf22effmhbjjnBI+mv/sbNHuUOIQiV5Hbf8YA7JbzsrDXtml3XOG0A4NETAHUC/vFvfmwzzTn7z//TH9uBQ4d8bAtLi04rEOrq6DSGInjNljlMfaZuWUD7YGkjy+8J0jiEeYBN0KKGmz6DB3stc6AfM7TvFT9lyiA16E6ZOsE31ZCVuUM7CwwwP2eX16qAoECzOlC0f0OLALU91bhSDTAPvGgFSAHduwSCWUvcAu9XjVXH36aBosZGrKqowopqytocJtVuMcvPq0Sm4JYH+CG05+hui78poKv/lc/Xueh66pq09jZgwWr/uPYEdAIPAd0ttxJgmVq6KNCsRkvggSqIKKCnzVewz+1CJ3zvwX+Of6plc0x4HsfE95D+EMMEC1c0BGagnlq7FNDVhA5Ar1Q7nafg2XQPMMCZ1h1dk9QK4kpqbJzlawuTe56GTkCHRgcNPQV0MP4zzj3L6uhuCc2mBhNt0d559c02QD8ZGnpH2QO4ICu99fLrXoMbDL5ZKtmWS871dKFOaLZ4UH3R670Hz2rRNXQH9HLU0BNAR0jIuTuihh7NuwR0+GAhfV9z/TVOcgAXFJBBRTlorHfdeaf1lvDm0PFmcMOQnXPeeTZfr7lf//TtZ9j07KxVuzqjyT+UsnTCLxa8qtlb+96wr37pS3bPPffY66++ZiPdw+F7MzvzwjO9HzsEAQAiNHSY8qHhIt4ABXU6+rpt7NBh2zay0VYmZu25x/ZQlrGDMxN263e+adWhPhubmvTCMqcds9ke+Mc77Mj7H9nGzZttrlhwDR2AXlwKFpU9jwUNHVCL0V5589WeF+4ulZWmC0OP3vtzH+eiLdvEzKTdcuuttnXbVjt46JD9+Mc/Ds1t+kLxHuSAw3+OeaDxCkrtgnj2Pvxk1NCbCMFzQJ9szNtKR9FBHfNFS9jBgQE3jcLNAlCHD3v84GG7+PwL7R9++LdWtbLHZVx++eX2+C9/YZ0VBJ+Z3fKdr7pmvP/TTzyTYrh/wA5+sN9e/MUzVpudtoFe5KmbXXztFWaDPVaoBvMuhMOHf3KX9biXHHNs2hVfusE1dBxU5PvvvvMBp9O55brHYnzxtlt8ryDoIXYA7WzXb9hgnT3d7m6AlQBWFmwsMhbgfoDVp4b5Roaqmhylapa+pJRPZsnvFZwwVo2mxnchaK29+UYKOmtp6axUljI93qMmQQUuMlAycX1nC7CCmREEy+enWnjqYz5Kw/ocDZ1m29UAU8eXJ7hwffFdHqC75TBq4GoJ4Pw1yl/XxN+L8s4x9kjXlwyc+5mupX6fArqCtoJkKoi1/l4b0NP7VNiIbREyIMqjEXUZ5FkYENS3FqATwFNAJ2DCFaouKN1PXKPtQ7k2PCP43jtjinUBv2tsgfcMibXaqbkTVEPp1FBpjhYCPZekGRW4MzCHGwxBx51VB3S1mqlgQFM6BQb9zptjogQ2iqyxP0gsl4zrcK9au1KBwv3qEdAzBWHrZWe1KsXF7jNumpCgOPehd3bar59vaegO6OedZbXCijM7BAohP/ftV/bFbmpBQ6SGjkE7oL/0umvFAPQVAPrF59hisWldhbIDehOA/utXXOvBZMEuzrzgbK9b7k1RcgD9vB3nB0YIbguTe9TQAejQ0BExf/W117iGVWs0HNifeOIJrzZWW5i1XpQBtYKnrgG0IIAcd8Lx9tIrr3jgGzTr9z/4wAO8+l1TX/SIb1gDTty82d564w0HrfWj6+yen9ztYD7bmLG+ap8hehz+ZgQQvv3OO57j/uu9L3mzlWu+eL29tf8DO3v7mfbJG+/YieuPsSceesyOfHrAyp0V6x0ets3nnGbIBJhfaNjo4JB9+tZ79um+96y4bFafm7Pl/j67JAI6TO6uoQugA8wuv+FKB2IQI76HpvvY/Q/52mCX8N+uL+/y8rDIErj/zvudUGrNmtcZgFC085qd/llnV6c/5/H7H3eDNerHQRxCINxNXwuADjBHDMAC9rBYcFP9Yr3hwsYSBL9iybo6KlZYatrunz1mi8t16yp12h/8xz+w//YX/80mZqYMddm/+d3v2Pzygm3ettWD+Wxx2S6/8GL7X/7kf7aTN222xYW6Zzace+lFNnrSZnvhtZft5JNOso5lsz13PmgL83Mec4GxXXbzdV4pDgwUtPbLuwKgj9WmrdLVaRdecpENjQwHab1QsOM2n+DWFQD8qaefbq++/pq34sXmQugZGBz0gMn+gd5ojWoHYx5cLc/KQ0+GrsyVzFuFAkrjqdZC5kjtRxlaqpnlpb2ljDsFdWU+eQCjgB7mFEafp9mtlXbHexS40t85Rx2zaropoKdzW8vk7kAurY05fmps1M5SYM1Aku2JVykcsxo46/PWjuJuFZz51wB6KkS19i/2dJJSY+n6cXztgoDWLXBqXnULU0FHNXZ3J8Va/7RcqUWCIJsKvSp4Zc2bxAqVNaOKvSsA6C40SGoag8rK5Y4M0JXu9cypIMO1DCZzWEaAf600Q9IMBQNde86D33lhGeBgXL9UyNZnpUILn8Fy5Nm6fR6gA9ghBcGH+as8QIcXG5G/C0sO6G+9/EYG6GD1J58VTO6Zhv5S0NCLeG6xZFsvOceD4hTQX0sAffsFweQOrdgB/ZlgcsdSZBp6NLlDUHju6ZbJvd6oW3e1x5fskp2XenQ5NLCH7n84Fp0pefDcjh07PHXu/Q8/cAB68ZlfZSldk4vT9v0/+L7te/NNByg8C76xvu4emxobs3JsyDLQ22d7Htmd5YCDz116+SUOEGBsUzPT9tbrb3sQ2Ex9zn3ECCm66AsX2vGDo/bp2+/be6+/GRAWoWZFszlbtu/8/u/a87960bYcf4I9fNfPbGV63oZ6B30ss4WCXXzjTjdhI20OEfPwodPkjrKnl19/pQspqqE/9vOHPRK+ZguGegJfvOUWj/BG6VcU8Nm7e292SDGPS668xDZt2uT+HXSCG+gcsKVmw03fWBHknt9025c8D32pXHBAb6DPPNL6UC+8ab5eKwuLLswdu3GTTR+ZsIf+6X7P219ZQqZAv78TefpFq9j5V1/ivviB4aEQGFfucLB+4PZ7XPeuzc14b/JytWo7v7zL1wu59E//fLctzkzZcG/oZ45a65fuurYN0Hff82AIivE2vE0P/MO+I8UQmvmPfvgjq1inlzGG8PXb3/uu0w1iAtAECNp8rVG3BcQMRA2VjIaMwd1M4ltNGavLta7httKWVNNVrUE1HWU8KiSkzJiCQx7gcyzUAhTU8S7Qa2aNSpqXtLg3g77aC9PkcffVAPnzAE0ZvAorBHJdu7y1VtdGnobuQXVJUFgK4Hn7kzF29DuQG/I04rzn8TMKD/xb54XPNKgyHUf4e20NXYUT0oMCulYZ4xjy6Ejv1bF+noZO7Te9PzOzi3+a41IhTi1UKbD6s+kAlm6gmcUFKkd09RLQKSQHcIUFLAB6SlupVo7rjzrfKytWQ52SUqtkLPdf56LrpZ8D0BdgYXArRzD56x6rIJOef44PllQqD37vtqih+8Ooocf8Tta4zUzuz7eC4sDEtp93ls2tLLr2B+2pUijavl+95oAORogo5QzQo4b+5q+Dhl5AqH+hZCdeeq4tNFess1BygQCa/uu/DiZ3aPhucr8wAjr8DDmAft6l7Sb35yOgU0Mfnx63of5hf+L+Qx/bseuPs9pKPfhu4v/OvuhsZ2LQwBHw9fN7H7LpxRnr7eiz6aUZBzw0gxkeHXGAch86NNZS2UYGB72GO1LhTjv5FPvpT/7J+io9/j0yAlBF79DEYVs3FFq+Ts5PWX/3gO0f/8xu+3ffcc34uMFRKy+s2KP3PeCmfPybmJ+xOqwXnf0+9oMTn9qWoWNC2ddaw2YadSsMDtklu1qA7ib3R1omd8CFB3XB1wMfCwLTiiV7/P6Hfeb4Hs++7tbrvBEKgspwCNCLfcPABpuqTdpQ16DPZXJuwoZ6hmx+cd4D2DYNb4jlUQOgf/HrX7apRs3bmKIDHDR0WCRgzYCw0NfT6y10J46MeXW98YNH7JTjt9rd/3iHC2rj6IgWKwCeduGZtu20U1zYe/v992zbidtsoKfPnt3zpL318mvWV0C2v1kppj+ONxsei4Go/qXlmo2UumzswEEb3bDBXTqXf/F6T5Fzk3uhZHvu+bkzg8nleXBNu+r6q7OGPRBQIfCh7j72CxL0FTde4dwTQXt+VhBBDWsFnBtrmNyVESgzIQPR0qk87GSCNNeln1MQwDjUZJsyJmWmyqz1dwbdqWCB5yJYLu3UpgF/gXG1gqKU2aoGrYVvFNh4DYLS1vqXB9wqGCkgpvMncyRA5AXFofNfqjml41kN4LwEdCjm3XaLXp/nA06Bk2CXB+r/FoCeCpKrATpBg+tGel1rf4JivLaGzj3iOuMOAjpuT4FSrS5a0jgVSPA3BDK1HmDM3i0y1lMBdrFwDGMlWvOBqb3VL17HwbGq2Zvrgu+oodfrNTe586yla53uP4Hbnx81dLdwRyEa33PP3aQeAyxVyNHzjxx2Btr5/m3dcWZbLffMLAEfd4x8h6QODf3XzwWTe9hC+LbPslmUNkW1qqUVB/Q3XriHvI0AACAASURBVAzFZwDo0KdPPrvlQ8eCvvmrAOjFCOinXHZ+CJ5qFqwMmaKxaG+8/HrMDg9BcWdedDZ2PeR/W8F+/cwL7q+nhg5AdwkMuiI09GeChg5AB2PauXOn+2Z7OmEeNZtdmvdGMPgdxWmQsoUqdMcee6zNTM/Yyy+/bJOHJt3UzMIrF199qedVI7gOwVD4HF3AJsfGbGR4yGuIgzmg5j3axP709p/YSO9QlktNXwc2D0CBevcoCPPZ9LhHl88dHreTjttskwcP271332Mb1m90PzLiH/Hz8PwRG+wesPPOPtPef/lNr4IG3WAGroJdSVDcIy0NHfdecdOVwYoigP6L+1BYpegaOijyhi/e4HuMVrdIEUPJ37//27+zwU40UFnwyH0cjEOxpO03v/NN+7M//VNbP4ziNE0XvG75+le897hq6MPrRj1mAEFk6E5WjZWZoKHD5I5SsA/9NNS9B2V9NvaZbRzZZF+45VoPrEO3OUTLoxIg1vjUrSfagQ/32577HnNxBBEQ8HF3Dg3blNVcQ/9P3/9D+9F//TM7dv1Gp1Xs1s6v7LJ6IfiiQWtP3gOBpuDfwZrxhV1f8LgKaN6lcsnu+oe7M+280zrtm7//Ww7g0M7xDES6w0TfQBAgUldwViS4iszHfbQxLUUPM69laVcyTzIA3qPMSv10PMSIwiajUUZMxpIyxBQ8cB2fRSaLd2JcEDaYXqZmzpbWl0FQ4AkR2BSEGamrjC4TUCQobE1Ul2enoJ1quAqWXA9aShTQXRgqlbx0Mxk0zZg6Ft3TFJjAH1GwiYBOQFTm/nnd1lSjy1vDfy2gqwVEBcqwBy1ZRAUypaPVLCQc9+cBOsGbc6Mpm8Ih1lDPh4I53sFzlcaWcLwwp6eAzu573hMjphn7OKImngkTbooPAdvcO6aF6niVLriGnungVRjh0Guv46A0mGrdKpQA0PEfeDOFaOdPHSH2h6mqav5XPuG8JcbYZHPYcsn2FqBDOmDeYCwu49LAYvShp4B+wVk2t7RgHZWKpyRBe94XAR3BVg7o57RHue8joLveU7LTLrvANTmAOdPW9r3yxtGAjqpsFjT0lxKT+1qAjvFfd/11NjU9bc/vfcG1495ulPws2IU7L/ZceDQRGRkedml7ZnraS9U+u/tZLzuKTesu9dgVN+z0AC+UM0XKG3yr3T09CDZw2PeIymIQKgA80EABjnufeEaEIJh4F71P+K6bb7LPjhyyrpFBf0dPuWLjBw7ZKVu2eXeyhx5+GLvhLgWAbodV7MpdO22op8/++R9vt+FKn9Wai7ZUqNplN0UNPfrQdz+caOg37QxEg+/jOAHo1NAhbFx767XekAXzGOjr90I8qMH+8L0/99QvFHkNFodFu+H6G7zb2nPPPOffYSeh5QPQ55Ya7v92DX1l2Xu5Hx47Yscff7xNjI97K1XQEw5XfWbeBjp77O7b77BOF9GCARDPuv6ru+zw5Li3PEX3O/czoTIS3ArIkKgv2t5H9ljZa+9jjQI43/i1XV4Y5sWHn7DFes2LA0FG/8I3brYaRovI1BWzJ+5C2l7R5lygKdit37jVg9080tTMHr3nUWvEdQcN3fiNXeHQLS7axk0bA6APD9vs3LTvpwKxAi/uATNiBCsPJw4mtWNeT9MZmAuZnFYKI5hlGgJqHFRbaTd5mqQW1lDGp4yFzADvJDMhoDO/nYDOdwSm9fkm95RBt4E+8ozLsBytDucp4OVZIdK7VaCgpoX78jR0COVsaqSMk6BG5q+Awn3CuhHQMyFFQAPvZCW5VOjSv3UvUlD/twJ0XccWHcDM2+rQpnvF8almqILKvwTQ9d08J1xXBsVRcORekt4goOM7/kerVXaOYmMaBU4FdLcAsfmKWAbC+0qGtDXGWeCdoBEKoVgPWCLTvcUY8T4COtJW8QwIb6qRt9aovZse15lBcbCe4j5YfRXQKQxyrhQ6lP4I6PjM+cgpV5zbpD0+e1EMiMPnqLzmmxsXTg8P0rtQEQz/XMMG4DZDXjFs+8tFc+3K/d/4D1GhEXScfUMzRW5wMd7fDBq4bwAi561pE7PTtm7TxrCwKyteXKWno2oHPvrYy4BaFZ3emt6rG2VPIXHv3fNM1qULY9uxc4enIQEUAMSHUSt9eNgWVpasvrzk78KhXjcyagc/O+BgA4CHKfz55573AisnnX2y547DhLwAi0VPdwiyQ+oUONJK03O8YfL25ioeLIYc/mUP/HAGDuZVQCBEiE4sVMrWrJR9TAAqRKAjaM19QCDEUtH90HgnDxjWl+uMKkPolobx43Pci++8dC+WsVSwucWGBxT6+keByN+zHA5yqVpxzXNiYsIOHzpsZ595ps3NzPp8uqpVb0fa3dnlQgrMW6PDw14ACIwKFfnwttlFtI7tthu/drNHmqM4T7mr0+rLiz52rLsfCq91GCoSukbuYy64u8bpwvsbh/RE1ABAf3LIv9ZRCtWU8LYI6gBl+NPRfc7n2WGe3ocHl5fNepaCxQfvXuoo2ly1YIvluI6Ly9bZWPF3Fqpl94FhfB7RXCyGdsGlUOMfhwyaeygiEdKDiqVQwQk+9YHBPg+SpL+ZWhwPHeunpxp4aqLLA1vued61HIuW1iSTxE8+TyulEdwZOUxzIt/De1SwIKOggKEasQcEieldNS3wjjRlLgXeYJUJecPq/yYI8yeECs6TTJMMnsLIaqCogohqoRyrl6COeegcg46TTLRdkGnPOdbxcxzcH7WQpMINrsU7qQESlNQakicIqFC0moasQk0eEIfvC9ZoLLRFmafaKLVkp3vJBmjtUWg7pYKWXsc5KX3rPrhAF2NIVGii1YhZIqkAxD2iyV2fwZgIBMxBYAPuOGhHa1lLaF20jo6Ib1HA1txvNXnrmLOxFApegwQB3AT0LD9cKsel65+tHfgdLEQeBxF4JM8e90HjWJTGM5BP42+2XSomd/kSpmtqFz6B9DQCtBNAd1CPif4OnuDVYMge0BbDF1A/F8w4AnoNgO6lP8K9DuiYHAC9YFbt6fbiLVPTUw64fdUujwJH6hOCtD46fMBTwbwFaUfF+5M/9uijbnr3jnC2bNvP3O6+T5AwwMu1vULBDo2PuUkXwU3QSj/+6CPbcsJmq8/Nu6aOUqnPPfGcR3t/53e+a2+9846tP2ajzaOMLCqnHbPRJmenrYla3gB0AfNQriIIQmRs5Y6g/QHQAVqoNLfiQXahiA+fkQF6BEOMNRy/yAAx/HCM3CWB/yv7fwXXwLHSXiQF3eNgDiqhP2MAegfN5aZ3P/NDXS56ah76noPQ33pjnwP4r554wfXum2/d5cFsqNKGNUYu/OTEhG0+YbM9/ODDLkxRQ7/pG7fYBx/vt3MuPN8+PXTQy9xi79rAKprAnMh9v4stzRs0gGp/CCJEsSJbsfnlxQzQfT0joIOG8F9nsezznKuYAzbuxecZoMM3VS5YrbPoP7GO0PAB6Ejza5ZRejG4kbBPYEaohAdAdyk8RuFCQIUmjp9k0viup7erTUOnVM4DSebBw0qNh4CUMjzV0MjwU61U1zMFdGo6KYPwdYnMk1o/LQQKVjpOPiNP8w/sIKyFVgtT/x/XTllH27Ownzg3wnd0/gQlNYOSyRI00qDCo4QG0Zg5N66rCz6xHrYKFDmsLsvl53fK4NfaH9JD3jPxWWq5IVikwkX6HK4NKs39JmljeQKJ1/lYRMXJ9lxs1XZ/U0DnuAleeeupQkYGyNFk3JpPSCPj+n6ehcKVl+jqyQQJCt/oRdLZGdtRh8wtCnKgm4UF5H+Hs89x830EVrVwKaDid/ACL/uKiiexPKv+TOktpR3oN2VUshNAxz2qYDOOJRfM8f7k7BROuPA077ZGRpOaCzN/WTi/bf+gfUELwz+COYDZG8eD0UdAoYbuF0ZAp4buGmaxBeYEQt4/16hb70C/+/OWESG9sOR1wfG+Tz791Po3jLqmDdMXarTD1M32ofP1eW+/evlVl3t/8yNjYzY2OeGmcjBtaK6oxY5CLwjWQhQ5csJhEoaP98477vD33nTzzd6oBRXeRjeu957Y03Ozrt0ighqADq3c60rHyMugoYdaxc6EcHgTQHczuFSVcik4ptEAZNoYbQR013IznyK03/BeBzi8cyX4iigQIUoclhLmFjngLwcNHf96BvrtjTf3ebrX0sJiljP+w7/6gfWX+9ydgHlcesXFdszGTfYJYg2OOcbuveNeG5sZt1Jnh1U70IGvZF//3jc9vW5iesor7WHfUFnNZbyonWOOWYlh3IX8dFS4g8sGAB8ZMFYMoD6zWHe3CIQfZ/zRkuHXW8Gr7MG8P18t2FKp4JYIaO0ZoK+sZIAOTd2Z6FLTAR1r4MGbeHb0JYPeKaVj33jQ8bu30o0VnahZdaA+fPShkzH4YY+548qw1bRNrZPg2q51tSwypAFl8C3tKJi8lfmlvkavaBj9+wroGGMeoLdoq90nnjLjMK5WLXhl5H7MI4NTgUPn4uPEA1C6MsfsS0bDeafzTwEyBVUCoJ8pqXrWJhDEVKfUQpD37KOYMTQwyX/OA1yumWpoXN9Ug0/f+Zv+jcIma6Xy+3mTlC6lM29WFzt20apDMCEtK7jqPFpgxSijMGK1iCj/0vXR3xGvQ2sOrUHpXvN6FRKyZ0Ta4XhBV6mGDi3e75XxAShhnfBekXGNOHbVlDXtVPfO1yn2QwD/1+9SLV33UoVxsERq6LxfBXH8rjEYKmyTv7iiLATggJ59KaYvfuYLlFAM/wZgN1D6LgF0Z2jR5O4mU0iR0eTuzV6a5h7TQrFkNURCw7+FAIWoQfr9UcOEyR3lRmF6aczVbOPQiN135902WA0BbpMrNbvmxuvdXw1pG8Fcz+x52vuQd5W6bLo+beedd55t3rLFtVT4v6Glw2+Omurlni6vBIcodfQzRwR4fXbennnyKesth+Yw51xyroP5wvKSt8/E2FDxrVyteEEVArozhqhl0pRI5uaaISLNYaaB3xemYfhxPOc/aLlOFlCmmeoUtfwMDAkUuDZ4JkKlIxAGlhn/Re3dDWEwJXeUXIONhhO/xqvFIQBxpemNaM4//3xPVTt44IAHrm3asNEeueshOzJ72Nb3rrNlD81reivVOET78NMP7IRjtngwHMZ+ybWXen/7M846095+9x2bmp3xXH7ELhDg3C0RqduPF+iqiCblYTwAdBeMIGHDNVFoussAgO6g7osZTOU+10gvAPR6NWjgWDsUluldLrqvHHmaCNKbrxQ8+h7vLC83rWchxGw0VhatCJN+NH3iJ6V0auz8jocLrhMKACU34x/tBE41OK4BAYa+OgX0PABQoKJwrT41fQ/Hzuso7VOLJaCryZ3MTJm+MiAydL6T4wl8IdAqtBQyVB0j7qFAo1oUtST4N0GvtAbmmXsJNClYqMDE8ebNgSCh81ANlKVfU7DQveDzU2aLEwtLTsof9Xodd7o2OrY24V2EfI5b90Tni1ruyp5X49XpHMJcwmlOBR41/ftZjOZjXM2zQXBh2prSka4l50zASsENGjSFPwVWrrXuaZ6wwEws0h8FRaePaHKHG9bpSAJXqaFDoeC70nXANWlQJ64lYMPS6vNPCsuogJK/7tG87sbVoHzpPz3f6lIizdN64LwkyRIpbL7o9LaguAysqWHEiDsuWJu054XdotYSze0hqzNo6DT5NsvtJncwYwA6wAiAzoIxMLcyr9ABvRhKnn762WdeKQyHvz41a+++tM+mJ8ZsaGjE+4kfe9pmO/ecc7x3O7TMpx570ibnJ7zoSE9Hj+24aocDC/KMUbENDVeg3Ze7qnZ4asI2bNrotcZnJqY8Da2/u9dNzx+/s9+QzoYAqK0nneh12PtHhx3I3/3gfQ/WKlcRkRjNhrG5jc8jRuWjUI0zbeTQwzwJoIJGh1z2ctmqwckQABo/QSD+f8G36F3ponbrOYcgKJh5YKlGgBt8QBEQCehuhY8CEfzPAEZCDtbQfe3IvIIg1tXpnfKwvvD1H3fccd4dDYfgFz97LAPwerNm3YUuj3gvezgZAtEaXrn+0ht22PDIiLshMD6UzQWxoaCOF6IR7RygnnWuQwBhnGuw8EDYiJ2nigXff4/R6IgaetToXEvHPKBhLC27hg5AB3Bj3aGh9y3hZ9AyF+R7TMg1+MUg2CBPv1hpATq+zzTZRbTgDT2TCeCYH0HGzWHF0LUs1SoICDiQBDBlzryeh5dMlACggrSCOhmjMjw+g4CuZ9jPYsx1pzbPZi3pO/SMpwCjINLyp4cIeZYepQZH4QXjIgDwfjJlfwaEL1hoUI0ylq9Mzb3K6PB8NYniWsQ7cK0VNPgZx5CngeJ6xAit5UNPgVS1JJwqxFfo+9PxUihMzdqcrwIG9021OI47FRBbNOGzDuc0Wrf4e95PFUqcy0QXF4GboMF90r3U/eU6eHOYGCPD8Suga3MXPlvnBx96uucqiFJD5twU1H1+EtvF78Bf/ExEkzvao/o5iFU+SfewTmD+KaATMHl2U7omYENZcN6PRloxvoDnTZVkna8KR0AN5KGvBehcG903PStHAfqWi8/IAJ0SUtuBjIFcvlkJwYCMAOgODBHQ1WQOQEd1rkxDx4OXVpxxw4fugI7mDtCaCkX/zwOmwMwjIM02au7jXr9uvWvPK/MNe+XpF20ZVcIqnVYzs/UnHWNbt2yxQwcOupb94pNoDRoAa2J+wr73e79nH370YRg/OqTFuuSD60ZssjbnhxK9rSePjNnW406w2ckpO2nLNnv9tdc8hQtgBUvE4fExB4/+oUHXGLt7um1+fi4LinOgYi5/XCuY7FECFWuFIiuwEvjfBfMa5r3FjtAAB1o0fObRPE7/exMR4bg5mpagEXvjGHdpFKwEhhRN7gyq882P6+dtV2OAoY8tBsZhv9wlUOnwbnnQVLZt22b79+/3OeMwIOodcQkoazvYMeBR/2hLS6ELOexXfeVa6x3osw8++tAuu+wye/2NNzzFDBaVjFlhhUD80V1AkzvGX4+BVRDwIGS4ho7NQ+AZ1grCSAT0cCpjS98I/nDDOKBXChmgu4a+WPCa7aBb1HCfh2U/BsUhmK53KVgDGiHsPwNsAjoBHEwA7hxq6WSSOFSu6aIaIVIRo9aeMl52QyNjIiMk49fDzvMHhkNfOM3+KVPhfaz1rtoNgY3MIAV0RvVqEBtBSRlnCk4cQ4upso50q5a9WgcIpiqQtP1u5hUD1zK567wU8Dg2mvQ5Z11P8jGdp4IKnsdubb+Jhp73DljddM85Ls4T55/rpuMnY2faYSo48G8CugKBPg/Ncaihp4If36fA3j4HnI+Wa0/fwT0mvZI+0v1VQFehgmPp6ek5Ks9f94Ctu5W28C5PC1tacoEtfS7H4Pd8jg8dApuXnQb0LC460DMmgy6HlPZVoOC51vNKwKcPXTV0PXsq6KnWne11oWh1mP1j0LOCdvq7Prdt/cQ842dl8wXR5J5EKmaMx4E8VrJKKuqAkuBPzgAdAJEExQHQvWyrR1m3otwJ6IgyTwEdE6SG3lhZdgD2vuKz8zZQ7bZH7nvAhrv7vH0oeqhddO0OT/Vav26dzUxNe7rVgc8+8zKmIAiAVG9fn/vRYR5GHvnk9JRrp6XuUBwfYL79lNPs0w/321K9YQPdvVYuFj0wDiVAEdWOaPup2pwLMQMjw3b40CEb7At+5pDU2QoedP9gTFsBgGM+fvgJ6NAOimXrXkFeeojUBoDRPB6iwIM2zeh5184LwfIRfsKJGdJ+XLuFbzyCP97nZmto8jGewffJiu7ewE8H92rF3RAjIyNWr9VcU0Ir2g8//NA2H3+CgxYOBZqxDA0O2fTUlK8p/nZ3SwXaM0zZZuPj497YBNkBTFNjNzVn2kitiGuEzwHo883gw640i9kc/ACDZsqo4rfcAnQQfgR0+tBRoRBzrAHQY4EHADpM6gB0aABeQa7c9O9B1/gcPnasR6NSsJWOVpQ73g0AB73x4HjqC4SumK9KTddNbyisVA7pXmAwKaDjGdScCTDKHNODi2sZMIffGRSTWgDIINitTbUcvoef4aeDV7S2cR4txtbeXKUdMFrNLxT0AlMK/tk0hoDaHuZGwUQ1VI4PZwZCume/JIyJa8Rn0HSvPnDGAKwGhvicZlNqZQpQBITUh859VHAmqOi43FoT6zuk+05AY5TyamNUlwT3S9eZtEZaxHNUS0UedBplzndn65xo7wSHwK3aU6pIK6QNvlfHpvTFoDwFLxUsYPlTum8DI6apSoU0tVxRIFSBhHTCn5qHnlmoomsSSgmsa1BK8B2Ec57HsMchhkD3WS05oB0VYFQYCtQf/j996Ar6/J30mgp9/h5YKFHvJZrcSZu6Rp8XFAca1PcWjj/vFA+K8/KV0X/IxaIkQs3cP0d0tmjqDugAlOjPZEqSm4e9WliioccWn5mGvrTgvnRo515EPz4b4Ib7ERiFoDWMcXRw2OpTMzbSN+A1wfHumZUFN5339vZ6hHvYpab/jUh1ECa6iEFrhKYPEwV6fuN5yJOGORcA39vV7RXM0BYTvd8X5uvW3dnphUo8gKmz6hr6xuOO9faqnraGlKjGghWijylj1C2ROUiaMCdGQHeQxXsLBWdmlaWgNcPf7XOGph4JHeuKaxhw59HkUdsGqHuEPDTZaH5GFTho6X6A4rUEdm471hnPRM489gpjQR0BuBWw9qhXD0sHyuDiM8wdhwLpWwByFN5B3fqpqSlbKTSt2tvtqXubN2+2Dz74wN+Ntfc87cFBW0QgY9wT/mRUs2voK0seGOIxFFF48QOMugPoTAehQTR095lFwcAzKuLaouufAzpM5svmfeNhhYDrwDX4IqLmg+Dl0fEuRxZssVoMwhSC52IbQ8y5hApS0iXNzWzQyGOPZmcQy8g9XfCOS0xPI9DqGeGBU6ZMgFNAJ+MCzbJN41oanqcAuuCBvsihhCyZDs8u3kMmxpzyo5h2DIpNNRXMgSZjgrw+H9dXq5W2bnGqhbrwFPu0E9gJ9u6GivvISl5cs1QrTNPWyOixRqzYqOutvxPQUwuKazOxmdPnBcVxX44SOiKdpuNVgUiFvLz1TZm4AjYBSq/R78FmAs22p43p/FerpR/2Mfyn1+NdFCpJO0q3ig2Bjlo0p8DIZ0KgViFIgc3ppyPQj1qR1BVEQSIj7jSqO0aIt62bmNzxLPjp3ZKDjo/xnIQ1ZcBgmIRaJWjWXg2Qw/wiqEuUeroGCErlnHX/MwHdM5haikD6Xtyv//RZwGyvJ6+FlwDoPKT6k7+rBAlTOKPq+GCAlRMwzL8oSuNST8jX9X5fKMDfDAuJ69g/OJhawoKALwPMeRBcKgJYIecbTDRaCPz+GD1O4Pc89yhk8Nl68FINB3MgFeLd0F59oWMgSubjjQhI5pcJM3FslNyCRBdS/PwwSLUwZ/pci8g0WYg/2yQEeYFIY1MQzxdnqo2vV4gGVg0D64l1X4LGHoUD13LiQ933TuYe11efiQI6bgHAeyRnWSV/EhbAHAVp9GDh96CdLodWtBiDpH7gd97vnwtF+u8cHN4d0D3sK4IBJb7M8RpMoxQC1dzEhR4AOJTui4fhp+ClV+Fvz+IEmG8fn+lpIbEGv+81gHopzAl5824NiIeCh45mWs6bfjNchzPha+Cpkh1tpRqxzgruGlin54vMmhqcMm28m0FzoN/U/6qCY1OAXNec94Ah4FkcE89tBp6xLgJBn8BHk6f6MEnzre0MZwfXwsWCa9leGO8H2JKmOB4Cup8XAroE46YCA4FXQVI1WAiMFBAVeBV4uJd4Fhm6rj9dHKkWTyDjHEjXecC8mgWFVhGOLQUm9pNfDfSooadgwPctRAtpHphSmOBeq3AR+BWC3II5Wsen/FN/1zPun0eLVHZv1BbD3gae6uc2WrbAdzwIMQIu6VX5Pt+nwK/7yrGG9YD/Gpru0Vq2Y4FYlFP68T0FkMZ0Yz1/bT5q4Y98Bsbg55+YFqPoSR8UAnSvuX/6GZgdnum8HAJuUi8efyNY+agzy9KzUGYiO82uWQvQ8XIlKF2UDNBj67dUyuP3ZH5qsqFZwz9zUGlP02E6iP90DTSglcYSZ0xNNk4PFRcu9UGmBErpJk+K4gYpYSgzwbhD6kL7+JXo9BAdtakOvK1cQj5b58EALWVQZDQAOzf5xRfqIVAGkTd+MmfdHyVYEngbAxbzDjVAMHIlOD6XY9QDqoDGNSIT1TEq0TOXOX0uDzl82Ig0VWGE78G48kyWyrw8ZU1SP1I6ZQ0BAjrGmZncFxfdAoC/lVYIgpmQl/N8rrXuExkBhQLsjc5fmY7fD4HHq+7FzICkzSrGtRqg+xpA4IQwKo0tSHt8lzLT9IxznxTQWcoWYyegK8NuY8ixyNDRNbZbSkEKnm3nD811GgttJT2VR+H3VCBKAZ1MNPWzk6mThpRnkUbyzhVpL937FFz4N6wrmfE2p3RuHpjx2T62CDh8b8qLuB88HyqUMco9J0mjDXf0D47b9yEKyX4mPC2sZb0Ngjt0z4KburPaBzFgmONt28/IR3V+6VorD3GFsZwP6G3jTKr3ZfPB+kXlhjyMfI1jIP+jYNl+PkL0sX7WpshEC1dKk20YBNdprDRJWuT4MAbsn1owlL7cXO89L1vV/tzk3nbIRH3/lwJ6KpFggAzaoabLyWcL5pppO/2odunaU/Tj8/MUlNPN0/lwI3RR2+Yrfk8FRL5DBYKjDiX84bEYSa4GQrPeKs0bdF55m07wwHgzq4dUIMJ6IL4gzWXntbxP10fHic/BeEkw1NLwuQo4TNMgwSlI04JDxpMCLxnhagKTAnqeQKYan64D57S0jEpXwe/cZsWIWgHpj4FgKQP3tr6xsEbe4eX+K6AzEMvBshTei38Ef2rD9MEpzSujUM1PGQn3Rc3leYACIEeUPwFdmR0BigIBTd5tQiVy72Hhihqy3s8xpybblFcQrvoK4wAAIABJREFUNOGOwbxTQE8F0jbAiVHKtLbl8Q896ypQ+O8C6ApYKtyx9CrpknTIa0gz/FuFptWUEAUZpXs9F7rPKX9SEAspf60oda4Bn8UzqTRE6wnoC+bk9GxxTEqT5C9ch3DG/cpMUzpK4ciB9TY+JQoNNO9yPAu+ltFqC+seAJ3A5LAvLlvSR8qzld8pzZBGfc7wAOcAesqnU2GGZw0LAJM/4Sfde/6dZ/kKY/JcpEyh43MV/NVC3C5MxUqdqBOCglUSR6DjwO94f1pW1t+FuKQU0E84/9Rckzs39zfV0PNEOtWQUgmHk/ewewbdtajZf8PAkCPuDCdWmyPzJYHzwOomKnEcBcJRCswkfzGprAXoeQcXEmrmchBLgT6HG6UHNQOuaJ2gRSIdK+5RRq7P9edhXaKGroeacyNh8BBy7VJQB4NgKhPfyfFyn2gaxngUhFMQSAFdn6NrwLmmdKFEj+tVw9B3cU4AdKaNpUwbz4b/VQ+I7iOuh0sHzVgIyrpmuh9YB5rPKcQsxZr0GrCF56uGrmlJKWjrWvLgpr5ECiCkA2UuAHL4BeF2UC2BgiAFAv6tjJTnC4DuZXVjEGCmScWGMgroXLuUDnEN1hlz5X5hDeD/5/orf8hAAWc8upzy+Ac+476k90co8tLK2nSjDXCihp7OWwFP+YnSjwrFCvapBpbHF0hD3Dtek3e+o9PxKPNwniBDgVMFcASs6vsyvsaiOezNERdQeQPT1jyYV6yMuj4pyKeAjvLHWB8FdBcmWRkUHi6posaMhtX2W8eXziUIIVJ7XgBdr03PrY/Pa7cH11p2DtGno7OrTZ9MFSfQNhUa0mMrHgTzDo1U0vPLs628kmNvU6A8fic0d+I/7icVAryfAhH5pT8L1o9YJp3PLhDQlVnqJpKRpIw3G1xsHZm3QSqxKuHrorq5UwLtfNEpwRUKoTrXGoDOoKG8Q8sDtRrYYxxeszup1qYETctCeij9b/HL6pop0WulH46DDCLV0PPewY1WglWBwIvUrHY6IvGuBeiU9lcDdLwrJeg8jdbXUoqykMDVfMb5KRPVoC/VXHgtASKlpQwMUTo4Hog8rSgPEBSQPFI5+uhJl3kMOBNAYwMHXAP/LeMb8DeFHgI6DqT6oBXQ+Q4N1so0hyRARwEF12Sao9e0gLmzFWOh54zCeN58fK5Ry/H4jRj3oDnqqfVF90DXkGZ9XI/9xHsJ7uqSScfhsR4R0POAQ8+hkngGPlFHUh86r0vpRd+dPosCD9eZwEGeyM/z9i/lMbyHTFl96MqwW2OIvuCknj15hQqafLaCL+IQ1gJ0asDtQJ6tUojy9gJV7TFMfIfyL11Dvx6VQmNanrcs9e5lwUfOWhOMAcrAOAam0b2U7nu6T8p/OeoMdMXknvJfrh9dLmrByzTplRXrqqLKZax9IS4PBXblf3xOWK+ilYohBmE1QEeUf3pu1Ee/tIyGLu0aOvkQr8McVEPP1jICepvJHWlruhjpxv+mgJ53IFWiIsOnlEQphYCuBJX5NBE8IRXU0hqHevAU0HUOPBCrfh+jMBXUU0aymvTqlgVJb+J7FbDyDkQeoKeErAdKBQEVFrAeEHhSVwTvVQaQx7TwmZfUjRI0hTYlQJrkCSI05fKaVJNRs7eaoNSkxGfgJ4I+uB7KUPl8dXmQcWFeXONKFS6D4KMjkyDYU+tM917H5YUvogCpIMXnUyvnPficWmfWdEdM7hgbQRrjWUtDb9vLyBS4nlwLPINj4UHP6AyCMDJMJA+eTC8T+iTYjzTAc+O+8yiUcn7qY87oNIksTs8KAR3XE9BpfmdhkbwzBEaa+jDTc0AhSe9X+mbRkDweRjpR2uO66By8d0IURtM5qyKTrhHXMRVE+Wxcr4VVFOxbArp/mquhc7/0Pj3H+J2ZF0q7awlCpDkCUr2OtONgBtfzRz6NOAhVJpQXgf9pULQH21LTj8GwMMO79s46DcvB0qV8I+VTei4Y5a28XgEdRV0QFJsCOteA51f5VsZH4BJGQFtinVDayON/rbOFoLqWdUP5is5B6VV5kZ9nb+wSurSpcMhzjPWnBZXXZICPCqOxiFimzADQuaB5EiQXUglbP4PJLg8MOXAlBtU06JP0MpqiofvkyWChqdCk3BbLGEbKMeURMMekgM756QFhpafVAJ2EnW6KP8vLrx6tH3Pu+JmnYXOzaXlYC5BXC2rx8cb0NA2KS+fIv9MDyzGy1jf3icRKTTB1uRBcdL303hTQuQZtpmJhnqqhp64AHTuJONNO4zMQFMdKZUqjKiDyAHNOOnZ2c9JrcC8OMrXMDABj5TMy6TSCncKbAroySb6fWgcFjhRkSM9YD+yPMqM2wQhgjN4ICaCrYIaxc+0VDHCNV7pC7YPoTuB7U4BS2ufZ0X3AHjJuIAX0TGPLc0nBJRL7iSsg6fnhmiqQpEyxLYsiKVNNtwPXJKVP105zwEznrGciFX6VCfMeBXQtfJN3NhHQmRaGSfmZrkc69yw7R/ihXqP8R9cwrAPqHCyF+hmybvo7BTw9ixlYRdrxv2MPCt7LoDiAPFLXFNBJ/+l6pViB71OFSM+pZ68UAGotQFfa13VM183fJUGZeTSO+3HWM7AUK0oYx+cHxaklgrSiwiN6wwDQ1TKm510tqKS97DNUEUWxNQ2KI6ArqKfSDgk020jxZSig6yFXItTDRI2fGlVoTamkHvOwmXoV08yYbqbPxV0kON0QZQ4KyGTMnwfo+qw0aKNt45EHytao0rFID7SaPdND4QV1YsOWlKD4NwFdtTQSNRhxB5rMiBZG4uMe6iHR/ePzleAUfBQEUsBOwZXf50nBjKKnyUjBDO+jn4jvJsPl+NRkToLG+3ko5muzmQ89TyAAYDOohJoBDzregbQ8BzexUuDZzH2mD5lrTg0d93oQHAWLmL6F6xTQlYmqQMG9SIWCVGAhQHJdSLs+fzDURVSyCzEApO+UqWXWsBgESUGCgM7yxLifKW58FsejJ1RpjL5yAjo0Cq4Rc3CVgalAAHOxV/HKyYNXEFVBQ4UNjFHPv/IG0g/nijHrOKhNQcOnyVWZfgZMSX8L1S65Rnqu2uYX05BSwVSfrd3S9HPeQ5Mxzxafz/MJ+tV/eWtA2lU+Hq6DiTwUplIhV/ln6jJQem6LIcoBdKwr0sK8Zj9rjsc6GRSY1fycJ9Sl9KdzCV0ekaXRUipTEKdAlc4v6mOh7XVOkx3yNLqdVHAj/1v2+JUQFEucUT6C6xAsys/U+kY//LL3Ul90wR3f41lMWaViQQ2dP3Et+ALKxqKGRxugH3fuySHWUYLFdPIpkaeAGmp7hDxkTh5EiGekzFnfQcL0PGiJ8vSFYZ5izEFmMCaZpx7SPKmuZRIJfk2Cso6TzIC1cBUA9XcKIHoouYHwvdbq9TZzFQmOB5/anAoR3DRYJ9BLWzV0AptqbdwfFRQcHFipSvYvZQqMvG4RYSsAA9fCx5P6iPA5wSdlRu2iV7tARULk2nLt6QMiTVDIIQGTIZJpKTBTQk+ZEtez3AEfP9ogFvzwaFaFCnw6bgI4g3WqlWrIB43CmfdDj7EDqsGrIODnIFqW4EekaZBrwHekDCV9RmY+lChXrgPGoGlXFEzwDDy3WulwDXcluhzIdBT8VaDUs+LrUSjYXG3e6Q9nhGU2MReaulXgUIGP68l94R7jfXgO1xPXKU2T8flYAOTQMrQwRpJihPenDFPpiLnQCla6fnrulK/5+KOGljL0PDBP+aMKNTo/XReOk2NIx4K/K5XQC2Ktf6uBNO5hRUPyX43f4B6S5jhO/B3OPMqgdoRYbUmt1LOWdy95CU3uQbhEZHt7DQ0v8oTId+0IFru7cY/Ux8/3EuS5fmrd47tBowiYRpQ76mAov0p5KDVaX68oXPh+QpBfXFpToKMgQuGtXTBAL4DObO0oJFJJIl8jbyAW6N/Q0OlDx7O511wL7Ke6wTAXFDtzASA2d3HBJsbWFP4tAJ2Ek0X/xiR5ZSwqGKgk5kFpAujOgBiJuAqgc3Gp7eUdBj2AeYBOomZAkB42PZRkQMqIM8YW09bItHhfqomlc6fkxbkzyp3P0QOMzeRc0nlqnn4qgaZCCUFaNW+Og8wpfT+eQZDL2z++g2tDqRt/UyrFO1LtV5mHzjVl/DwQGF+qGfFamNxD+csgDYN+9HCriVr31Q+J5/Ei3aa99zmEHPrOdI66PhQ8IZAhUp6aPINmeLi7u7uPClrStVSTaMo88Q5I4nwmhQQy70oHmuTAj9cS0hT8ON4UyLL3o3Rzo+6CIYVM3ENrCveO+6Dj5nkhbVJ7wD1kXEw55P2pkKqVAzl3/cl3cE5kcpyXPy/WqUgFe96jtM3nZecI4AKBI5oI84BT56xMXc2wep/SWLpG+cAcqq2l33Fd1Tyd8gEHgPhCngcCENdKFRK+g+dpaQlBm+3Nabj+6dnm3rUBW+Tc/m43u4dYBH8Pq13GFtLkoyzzS2ClBeAoZSUG++FZCvDkLS5ALi9ZCd0k1wB0nB0COgEz4+ki0Ol89XflVbq3YbwQqEL0PJ+p9MaxEx8pbOnfxRLm14r/SQEd65QCOspuu/VLotz/zQAd0gEHSGLC35gwgTRlBAqe3oEsArpLehHQHUxQSzf2DGcAGoUETiBPwlOBgcwQ70zH6ZKUoGTepuYBTnawYpWz9BAr41ANg4chY3Aw1Xilo/a0ET24qclJmWuwNYfiNiodqkCRCR9Jygefk0qFnAsZolb7UqLlO1SC1Xelh1DXBO/mgeb7yUg4d/5krfJUys6AsxnKrxLkMAaCv66jHpRsn5tN66yiG1ysfLe87GAEEKZgsFpQoz8btfoXF9ztQsZLczuZJgFdwUhI7qhOU+n8cXDxTE2Fw/0OwOWSaxiIzOF+pkCmAg5pqSWQFj2okoFNeQJ5xogld1iFRTwT13C+GAefw2C5FPB0/dlmOBcwpE8114VnO2OiOD+s8ijgRj6R55LL1hjnLlYKywNbntc8IYPvVJNsCoIEH91T5YXh89CtL+MJERx4XZ5A3cZvolmf8+W4eD8tNDo2rEk4TwHQyQR5j55jPZd6nvw8QzOMe5Rq6AR0PJtBhy6IxQA8nt/UpclzohYQ8jb9ztPJVoAPKDzWqtTJ8ZKelH8cpQAmMRxqLVM6S+m3xcsQlNjeTZHfcQ0pHJPn4SfPoc8dMQCxdLPyQs4V1+cBuvOlQij7TZO7z+9fq6F7GVLRyEnEZLB6GPRQZhMXDZ2Arib33wTQVQNJf6fW6AKCtM/LAD4JolHgwe9kWGSUZHD+ntg+UQUUHjYSgQY1qbRMDU8BXQ8MD6Deo+DL+0Nf9HZAVzAlYem4/WBFxoFrFQR0jbB21LJUClWfkAK6MisejtRkqsBH83ieQMQ1XQ2Qsv0ohaASrI0KlNw3nWsqVECrgMmaDA7jBwOgyZ2ms3R/lUF7K9wIKDy0PANc25Sm9H49rLp+3H+6LehzU4ZNHzrqDWJ/SOtkAni2uiD4Lq4drFNoTASBhOuHn+qaWk1DTMdHRkVgwvegHQoiuXsMob8YcpaVvjgG7qGui54vN7fHuigKWCocpOPn+PyZACWYXKWeue6NCl55v+Odur4qfHPMKmwobyJNdHbCPdHS0HXs3Mc8YUOFotSCg3FQYKawxeu5T4HmA6DDz610pYB+tAAiAXQFc+uUr2nU0LOxhgmGVDZJZ2Xdfo5Z+YfSCMfDM0hQb/vpZb/B/472oatAowpOm9AF11UpNPzm+1SQSNfkaGAvWL0W0jQpUKWArvuf4l/g4e2V4nQNSLtcA1yP3xn5DkB3UNeguP+/AB2DV4Z9lHTHnL8o6WEiXBj6xRC0U650BIYZm8eQ4LmxBKq1Dp8yehU0HLySlIX0OZSQ003zjZN+yG2EItoMAU3NhgQZF1xAjBFgdcP5PPZ7psSm7/FguMjQUumSzIWHm+tGoYDCEwhEwZ3aLcZLbVOZIMehYJcyXGUeajKmgITrVdBSwNMDoNfngR2uRdoaAJ1rSk2R+6zMTZ/n88NBRD/kaN7TGAC1QHDOetjD/rfWH3+nAg1plGPLY8x0qeh3XD/+5F7hmjYGgRF4UE8QZvJcHqAfzoU0oRo6AB1MWQUgAjrWA2mF3P8UbDAvgLY3s4n1HCjUYJygpTTKuw14YakRhk/61/Eq3ziKztiESDJN8gCZ96lwSxBC22Tt9pYy7ZRvKX/gXNP1TWkhj75b57tyVKW4vDmnc+czCZYU/PX8ku/lAVMYM+imnPVqIH3rGvAZbYIULYoxKNh5t5R+9fnnmNz9uVF4IqDn0ZSul545VSR8TojfQjfGaGJQvsPx8nzpmVKhQ3tg5GEI7+c42/GmYI16KKyjCpMKkbyPvIe0kQG/mNx5H6/lmaTCTOGMqcYA83/zoDjAkQbBcTB4OQ4zfYvpRDgh1ml3omA0ZGRcqwG6Tjg9wOnf1HBwDzenzaeeaOjpYeL4U6nV5xNzeHVu6e8gJL1XARU+9AaaKyQaim4+A5VUYqUGzsYlaUiNMs21TP7UfhUoyPTJxNMoV5VkMU48PyVorgE+V5O97o3ek3eQ+BmJWq9XKb1UDj4ojpeAjutpbsvoSlJ7MC9ECENDBKATEDE/9SFndBqDTjh//5mkDX4eQ1DmpUwr777VmHobYwKQey3q9g5ZpHXQieZBK8PzPcf+rSxnLgOCssbErJZWyD1GgA5jF7g2au7mM3W+GcBGQGelt5QOeVbyAMnniD1J0llTAFZwWg3QP8+Hnu5VCvpKE9zLtcbRzgtbpV/z6CAFPK4Rr0VKmK6buhgI8qlgSPABoBeR9oSa4JJpoPxD90/nFrTLYB2kcMR8dr8u+vfxbA2KS33oyivSdVU+qIpEBpglWJjgS149qDAt/dsm1EKhkkqDecJcHv9v7VPBFhqLGf9TwZ/zwmc8Dxw3FSXHoxgUR9AmrfFZGFMK6IyIR8qaArq/81+roUNK0hw6DIBaEVNaODkSuWoZoU5S2BAyVdXQaXL3a6TmtGpQawEqfZAcF35qJKjmkadSMO9RQiZw+EGL3eD0MwUinbceRPzuEioaWDTqWepTarahMKDjonnYfUgwl8e0t5SRcK0VcDkGHS81bRU0VCqnj1DNVvouNcmTGPF8gigCONqEmCi8kAbIXPQwKfCr1JoSewBVBITFTn5RS8ScMG4ADfefQhwFBDetozVsuSMDdLwX12PM+Mf78xi2X4DDFiv18QCuxqB0D/V5ZJir3a/Xpmvk3eYioOO91OTJCDnX1QCIhWVgcuf5o0CjjIj35wkkbKuL70BrtPiQ1ggqShsZsFJjiwSlwgp/V5cL58dnM+1Os0T0Gen5Uy0rAyFUqktM7kp/bbxKopD5LDL8lHcoKKbjUH7F5iz6Tv09vVd5KL6DUErNVQU2Fa4UxNqF29A+NcVD1YpV8+Q5Jv9QhUbz0P26qKED0Cmw+fhi2hrHwfOte6trSf6FuXKepFVgw3x9Pkt7TtcG71P+p4DrPAoZVux2mXRm47PyLGjkf3gxfOik5zxAp1BNOgYfQuYM7nHzeaOWFcbiPun55RyIBfjJdFAAOv5zKy0bLP1rAZ2gpsyDzADAiQO/FqA7eMdKSZikSy+xvrofWGpBIJKkaxXemWqQrcUOv6WATstBWNCV0H40/vNNzKlpnB3qWBmOxIef0FA4bh5yBT8eCAUjbC7GDUCHhs7SozTL67VqEqeAASbC1CK4JDSoTpkFD4EyemWU+JyCAfeM+dckKlxDjVjN7E7EXphi0bVcPfigCcwNe4n18fVgn+VKR0bMDrwgSjlM/tzYkAefqw/NGQ1oIiuE0fSULRSW4RqylS3WFweHJv8A6E0/wHgHwNrT3ADoONTRKgQT89z8vAskvX29Pn7uB2lDgW0Zmg1b47KFbvQZKvPk87HOtLCAmXdWQ+EKCGfKeN1qUyrlRve7P72AUpuhfSwZpZah9T3DeBA36cJnjECO9dOxji54Iwo4ngFnOrRQINgttpVtA5WInjwTWcBesWCo662R7cqESHdOi5F2QrtltMQNMSB8Jpkp3ovn8zzpuQvzQx4ugmolqDTrLR2AyscQe1eHdQjVHZ3m2F4DQhELzEg+Ndv30keJ8RC4gtZpTl+ZgCJ109O5qGCmQkdHR6BLFbL5uwpBqcDA7+ADR8VCWkmVBxFMuLa6fn6+pSc458DnZvfQzRP97KlwhxgqCkc8lwR05ylSPc7XIPJ0jsU1ZLFQ6jgwFg0KJB8iXUCZmZ2fPboXiPjEydfIx6h8ulCAPYxtp/MEKvLAVCAmXgBD0UsAbgvyP64b78EegA9RMQJ/7enpiVk0SzY2PnYUoKtgQIujnqWWAh1on/3U/Zwec/aJzdWIJe9AumQTE+kxCQCLSk7phijApgvj2j1MtrGWNhmgGlBSHwYX2RljNJWmPcb1QJAgFOham8d+5a1ROnNgMZto7nDi6wgARaZOJkPGkDF9yakl4SkzY3BTOFAr/i4Ul8E7uN5qkqF5hWusoOpEyT7hSUSwMpDVCbLp89Ie93x+thfSHlYFDZes0emnseigqBow06AgQcM/C8DAO2bmZm3d+vU2PTsTzL3wsRaK1lkJ4Io1wLXeFhY+4Y4gzU5NTdnIyIi9+867NjQ4aIsLIap9sdGw4cEB++jDj2zL1i1WqwfNGiTe29vrQIAI+OAjR0W1kgfBoLIa/rnLApWsEOkbhT+slbs5vE/xUqa80JLUftgAFgDBVlANzwfPiDJvlfqDWR+9ygHa0Q9XLvu4xycmbXh0xA4cPGjdPb1R+m616IWZFIwyAFTTCtgjFPAoFK1Rq1t/f78dHjtiG47ZZLONGjiXCymDAwO2WG9Yc3HZ+ru6bXpy2rq6um1sfMLWr1/v5uup2Rnr6e39fyu7kh1Jrip6coiMjIicauyqbjUY261eAB/EBssC5B0LZBlLIC9ACDEtELBghZARH8Caj0DCYLPAlifc7qrKzMoxcgx07ns38uZzVtMUQunOId503z3nDu8+WQeSDDnrS/n37UmZzDKJyh25IrBy/bu9Hj765GN5pVypLIkVWwCz6RQPLu8jn89FbqkMuTahZWVBQ0M2VudYnYJqgVaWYdAfgpflZFkL9WodlaKK+WwmczEajdBqpY7QFVvM8xnu3TvHf548QYXEL25iu1zh4uQM/atrZDzlwItmuP71KobjETrdrhgny3mOVpLKfPMEAwEl1J9WR1qrS3WQyhBfCehKQvdIjylWYvWZ6j83t1r74+6krmcZPFJ/oBHtH5nzxWAka4nrrPUR3LZyu8scl5Njvy5Zf+9P15R7Tv8saMpcyKbi0cFd6dlwLlUv6jPsftJKcXJhnKnDbueXe9mekFHCo+QivBwoJFb2rpDQc+E8ma7vFl9sX1RuQ2NN8YPhQrXeVdfrmNW7YHVOmEcgORBm7M8N6HZRdNB8DYEmBHTLtu2g9XkrHj0wgK4Trp+rS0bbtEDlFLKLBdpn2zY1HvgFYfLX3xWegRp5laNgWn5WJ5UKSsrU+vZKa1GTP4yVafuii6NgbRdWGHKxkdu+lEGqMuAztO/KTK3lr/OjwqDP3xNYk319iLSxfdnQ3mIRkuSLBCmD1j7Y3aoCKxO/cjEyLSohn/njfGyTILEkaavXBCQIFnJlJz0kzK5erOQKQwmD+HP9SgDYr5ubGzTihgA6Nx//COgkE3EUYTYeYz6f4eLyUj5zLiwXOx6PR0jTxFnwDLXUa+7+cibCscKUeA4YgmnsFUKJWN+dAL9e+YRMFxYSi3fvIh8gqsd774WE18bGVAaVdW/WK3S6KTYbd6NTLmVe61KsKGrGUpaz1W7vrrn0ysMlkvGWwgqGo4FY6c1ahHaasbg2WH1xvlwgbqXoj26xrhRiPdM9G1VqaNbqaLEgxpbKqIbh7S2aSVPWZDKfYS3rszsSyX5LPW7viZHl9SQmbtCC3sh5cLZ7PeiXMqUeNPGINBqYTaZEfyzyXC7FEOJqvAChjmG7qlAPA3qByWRUelqyJEOtUscyJ4GolMleeT5HyvFJXbEN4riB4+MjfH5zjXqaCqnb5ks0q3VMb0fIEgfot9Mx0l4HRa2KRtKUW8O2qzWK9QarWS65C1wni2aWPKvBY3WP6A8jQywscxegHyLiofyR3CnIhqDG98NjYXv7WEqnugJJojfkfw4chYj4LHV7BK1cIzVcDpwSsm2ocXII1OW5UgtgV0f+kP4Pwbwcr7ltLcQZ254CeuhFVjKh5XNLvRYUWtN1CD2vlmyE7YdEXscVklf2U8NuYS6aDaVYnFUPH9sIc1RKQL+LYVihCjsjTM2AOp9hO64gcxAM/JvMUbSAboFHhdcSCCu8BCQBIFOL2X6uAGUne3/iK6j4uOuzAF2UCUFXr5nUc69e8O31jap4dByWLVrXkvRNXK3u+k6dR7tImtCm86AM0QqrEgFdC43Dl5vyQFlD/T3nj6Vj7eUk1u3LZ1Ohhptxt6mZteoqLkm2tSE10r6ESZwrluAcNSIBK97hTuVPQK9tgZggS08DEyx5PlbW1LlGabHyPQJ7u+WsVYl9+SpPdFnT3iZJIBsfT8dCDrrdrgC9i6+zYlUNLMQi95dLZrvzBKxp2dZdGEA3oYZ8aJ2Ss0jyFY9n+gsUdvPB6xPd9ZWhrOpaa7zL7g2VS679Ip8gTZtopokkKDV81br+YIC4mYiVyclwl0C49C15tr+H+fj8WL6zzheoFcBiNpf5Pj47xZLwVaugqFYQJ02sFkt00gzr+QKTmwFqFRZxcu54FudopqmA+WyRI2u3xMoeDIcupGQAXeTd8zap8+gBXcIG9LrRhe/rfNPDQsuc8kHLloVWaVGLxT6fy5pbD1sIYjapKVSKBNJGo47xeIxGxHyIBiajKZbzJZI4kf9TDhaL3B8PWmE6nyDLCOLAcDJGIp87MK+sNqA0sX8xPUOTMcaLOZIgyCtVAAALW0lEQVRuG5PZVNY4acRCSrJGUwgirXhn+e9MVKvDtP+qw1TP6vctoKtcqewc0oWljKpBcnc+mDyOz7rrz2WJuz0qbRlAl3aoH6SSnA9Tm7a0oI21Dg+1ox6C0KCSeSCYuRvFy/wPO3Z+R6uqqV7fe2XIKdpdv21/q+O2OUdqrJR9IeEhITIhM2uFsy170kf3ra4B27DPtPhoAd3Oi8qByrKEvbwXQ59l/60GgQK65qlYT6rqHplTutwtmGvjVnBCQLVMRVxnvg62CpBOpoKTfaZtXBaHwuSvf1QwUhari2fb18+cdeUrmZnLPvQ32sc7pVk++N+AXsawPaBL+8pO/09At+NQQF+uFnuAzl4p67IJIVaQ7XpZxh8+P1zDkEUqoJfjMeECFTi7obTdndJ1lqIclWEJTxOOoauOc8eqaxpXpdV80+/Le+LWpgVAt6G3/NhfggLBxYU+qpjNZzg5PS0TQSbjsVgPl5eXYoVPbm9FofK5veMjLJcLiRu3221xmfNIG13szAamApYNLK7EjTt/zsIXBHlfC51j1Jg4PQW01BzxckRj32PEDGEnYXftF2uhW++VsOyCngRC4gbL5QrTyVRUKmNsg8EAZ2fnKDaMkLmzifSCyB6jAhQvA7AsmGVbQTtJ0UlbEoYgCJ+cn2E4m2BdBUazqYAz3ckPL+8jQhXb+QLtrI3heILu0ZEkZ9Jao2U/nk2RZKl4KOitEG8NQT2w0GldbZcL0NNAhFysV0hambxyX5OIXVxcYDwaYb1YIo2bQjiyZiJeltvRCL2zEyERVkla/WEJZgj2nJRmsyFkr5W1ENUirPIVmlGCZhQLORoOBqCFTi9P3Iyw2iyRZqm43et8r9XGzU0f3STDmlb3aiOALZ6lzRqdsxO0j3q4GjDWuZGwxnwyRbuZStlWkj57n7Ul8lwr1R/WM6d60u1XWuzO86Sk3I7TEnadi90+d3lA+ncINJ8H0Mtyc56klc/zpVv1KtS9AjT+S0K+zZ8lNqrLQn2lX5ecDw/oGuKzBhG/p/rnEEByn/O2NSH/3qizz1EjiWugJ1fsHEppWn/KxXpBLUbZ/iigW5m0Mf5wHhT/QuNK+6gG096pq0D/cwyKZeppsJa7GiKlQXH59Rclhm4n3U6eKnbrCrGAzs6EgG6F2gqUtWR08Nz4tNBFaRilavtgWU35O28BSnzuGYAeCvS+wEnG0C7+spO00mpVBU4L3V7rKptPC8+Y+bPzpPOqrO8uQGesWBeOr7rAeqb0rg2h79vnhxa6VQ6HAJ2KXgujWIVySDi1vZ2lVEXVl1aUmsia3e6zR0VOaNXy6AqPJPL9bSGuX4I6gSlnAppkKrmNKTLinZgkeqJE/QUUtDyTNPF1jAtcX13hpRdekKQSxurTVoZ6HKE/HIgngLHdTqcNXoDR8LFzcRVTYUsyXYGtJO3s5I9jFFJBwCVgsNa9JxlagGWnkBk2cGbLvuW0O5Mext0sMyegz3N6FOoSj6W3Q9Z+WyCfzp11VDhrWEIa5pVtsn9R0pCjO7TQ+fl8OhPy0ep1UYkj1JIYs9VCYsCj4S3un55j0h9KqCOf55guV0hpjddrWDHrdrV0QJc0JdeB4xci4o+Y+cFKH6vbAp1GjDVBnZZ2BZivlvLKf8vVvkWBtJmg22qLu5oubb52shbiNMF8u8ay2BElm3ug8mgBax/UC2yKtYz57PQMm9UGlU0FzaiJ66fXnCBcklCMR2h1WgLmRcWRs9vREMfnZyiiCE8/v8LF0QkaRUVAnV4cxsuTdgtPBzeoJzEqUV3CH1GthsntSPIQSBCpF7R0pwKYNTo4Bq0PYA0VHadmudv9FhIX1Zth+JFyy+Iwui+tHg/3+h7q+n+4GLTbd25d9+/JEgvaX16jyYBlW/4nmrgcAu6h/WD1mOwhD+ian2GBTvuvVqvdY2VbTOfwBxd1zkJioL9TwLY5SDJslwBz57E9ft/KZGgoWhnVPtu50JBoqKM1l0qSiiVhdxdiVTnhZ2rclWE6r5vsOCyuVgjooUBYhmLdXIc6rG4HG3u1DDsUrJDBWQvdgmEoxKErRpTxc7jcQ0Khgu368XyALs8QT4JT/JpVq4Cu++GuTaSLqWNQVsXNIAlFzwB0ywBVaK1w63+rYOkclowtOI5hN7Ykr0X1L2ZYm4t6VKCsTCgxIRmq1uri7qaFrnIkMXUy7wJIkwT5bC7JWASURy+9hPHtSABzmS/QabfdfcSmGI/MY3mFbiEJXbQUCWD8726vK1bzlx4+xCcffiiJbwSlf3/wPi4eXLrM52oFSZZgMhk7C52AzrgwrXM5quKAmIDO87iWSGmhFcZ3CWjPcrkXRC/zd0je7yJ0BPQtnIVNC3OZL7FervD0syd49OLLGA1uxdIs3ZJadVzCmyysUaDRamK9XSOfzsQCZvun52f44OOPcHr/Au9/+jHW2KJ3fCzWe7eZ4frTz/DVR49xfX2D0wcP8M577wpRonKndU3rnmvKi1u0LKyuqewbtk2StilQzReIKhU0Wxl6pyd451/vontyjKSduUTI8VjwglXnCeYvPvwyxoOhhAcY0NgmEfKtO+6ma2CVoLofLUDsAI8WGgR822kLt/0hokqEuB5j2B/i8aPHInOLZY7ze+f453v/QO+4y7N+4ug/v3+JfLtFvz9AVmsAixX6nz3F45cf4er6ClmnjZPLe/jbO39HI0sE0CUXo1oTeW5nmUse9PdZa//VqlYQCQsWcSwcFxU5Zdden2rJi5Urqzd343eAboHcgqYlEHcBOgm5JMDJuu4AXfa4XGCimf3iz9yF1XwoL3S5W3AJ2/xCPykXJNOs924SrQ8ZRft62xNohncY8qjsh7ysVU0vns4X+6Yu6xJ0mZi5lxezHzrR2wPVULKArvNr9bLtp8UwGy5V41VfbRK06nF+n94JxQrrQbAxdMXdUsdcfO0rz8xy13R7K2iq0HVAoQvgLhANGZpTqCgt9EOAroAWumIU0D2xLMEkbMNuhJBFPo/LvWRgHtAt2FBRiUvtwF3CKrxhUpQyM+0/FYuNofN31uUesnIL4Lomz7LQDxGy8nc+KU4tUr4fslHtizJC9rt8JvMPPMEpAd8fVREXd7UmYE7X7GnvCCfdI/zyZz/HSe8ITcQ+OXbnMmT73N72b4kV6uAVgUA/H+Cbr7wi2fJJmuJPb7+Nk7gniU4z5Hj129/CeDYRVymTu/goWr/qcq+RJLA6llwYQc9QDeuNS9rjnzJlegJkLvjbaFepUF3xO3JDpefYtZU7K2f22JWMz8c0Zf2xRZLFGE1GqKEqoHx+dIJO1sYff/sH1OVdjTNq9S0X6ZQ62thijgUi8IINl1y0xFKysl997TsClMf372E0nYi1zAztrB7jOGvj97/5HZpRivevPsWbP/yBu+CCc3w7ROeohydPPxcSy3k+ZKHLPeybAn/9819ASJgiFxf/d1//Hm5nE3HzU9kymZHJcFncxEmnh1//4lc4bnTE7T8u5vjGa69itmXGvwMmOc7pL8tRd7UlkzqHTonSwtxKnkcryTAZjtFr95BGCc6OT/HG62/gvHUmc8K5evOt72OxXkiexWqzwrZawXS1kkx/AnovydCqx/jJWz/GBhtEiNHfjPCjn/4E00UuuQUkCCdHRxje9NHrdCSpj6CsfQ37z/1PULFuVQvorsrhfv5JCAo7AN9lVDs9wNLUDoBCIhkaXyG4yu8lBs1jrx4Qg6tEqdfoUVOXuwV01Xl6udUhUCx1Z7A/SmD3sl2eoNDjhIbc31VpUPaY8A16aZxHzVrzilEM7amHhN1Q97voVc6fz4uxnjSLGQT00MNiP7d73865fkcT3Syg63qpvHOMSgJVvvl9/W1IDGxfw+f/F/c/ZmYRNV1kAAAAAElFTkSuQmC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a:extLst>
              <a:ext uri="{FF2B5EF4-FFF2-40B4-BE49-F238E27FC236}">
                <a16:creationId xmlns="" xmlns:a16="http://schemas.microsoft.com/office/drawing/2014/main" id="{4DBAF39C-AFD5-4F84-8C11-BD1D7DFCDE7F}"/>
              </a:ext>
            </a:extLst>
          </p:cNvPr>
          <p:cNvSpPr txBox="1"/>
          <p:nvPr/>
        </p:nvSpPr>
        <p:spPr>
          <a:xfrm>
            <a:off x="-21334" y="1342483"/>
            <a:ext cx="9143999" cy="255454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4000" dirty="0" smtClean="0"/>
              <a:t>                        </a:t>
            </a:r>
            <a:r>
              <a:rPr lang="en-US" sz="4000" dirty="0" err="1" smtClean="0"/>
              <a:t>Bài</a:t>
            </a:r>
            <a:r>
              <a:rPr lang="en-US" sz="4000" dirty="0" smtClean="0"/>
              <a:t> </a:t>
            </a:r>
            <a:r>
              <a:rPr lang="en-US" sz="4000" dirty="0" err="1" smtClean="0"/>
              <a:t>tập</a:t>
            </a:r>
            <a:r>
              <a:rPr lang="en-US" sz="4000" dirty="0" smtClean="0"/>
              <a:t> </a:t>
            </a:r>
            <a:r>
              <a:rPr lang="en-US" sz="4000" dirty="0" err="1" smtClean="0"/>
              <a:t>buổi</a:t>
            </a:r>
            <a:r>
              <a:rPr lang="en-US" sz="4000" dirty="0" smtClean="0"/>
              <a:t> </a:t>
            </a:r>
            <a:r>
              <a:rPr lang="en-US" sz="4000" dirty="0" err="1" smtClean="0"/>
              <a:t>chiều</a:t>
            </a:r>
            <a:endParaRPr lang="en-US" sz="4000" dirty="0" smtClean="0"/>
          </a:p>
          <a:p>
            <a:r>
              <a:rPr lang="en-US" sz="4000" dirty="0" err="1" smtClean="0"/>
              <a:t>Tập</a:t>
            </a:r>
            <a:r>
              <a:rPr lang="en-US" sz="4000" dirty="0" smtClean="0"/>
              <a:t> </a:t>
            </a:r>
            <a:r>
              <a:rPr lang="en-US" sz="4000" dirty="0" err="1" smtClean="0"/>
              <a:t>nói</a:t>
            </a:r>
            <a:r>
              <a:rPr lang="en-US" sz="4000" dirty="0" smtClean="0"/>
              <a:t> </a:t>
            </a:r>
            <a:r>
              <a:rPr lang="en-US" sz="4000" dirty="0" err="1" smtClean="0"/>
              <a:t>lời</a:t>
            </a:r>
            <a:r>
              <a:rPr lang="en-US" sz="4000" dirty="0" smtClean="0"/>
              <a:t> </a:t>
            </a:r>
            <a:r>
              <a:rPr lang="en-US" sz="4000" dirty="0" err="1" smtClean="0"/>
              <a:t>cảm</a:t>
            </a:r>
            <a:r>
              <a:rPr lang="en-US" sz="4000" dirty="0" smtClean="0"/>
              <a:t> </a:t>
            </a:r>
            <a:r>
              <a:rPr lang="en-US" sz="4000" dirty="0" err="1" smtClean="0"/>
              <a:t>ơn</a:t>
            </a:r>
            <a:r>
              <a:rPr lang="en-US" sz="4000" dirty="0" smtClean="0"/>
              <a:t>.</a:t>
            </a:r>
          </a:p>
          <a:p>
            <a:r>
              <a:rPr lang="en-US" sz="4000" dirty="0" err="1" smtClean="0"/>
              <a:t>Tìm</a:t>
            </a:r>
            <a:r>
              <a:rPr lang="en-US" sz="4000" dirty="0" smtClean="0"/>
              <a:t> </a:t>
            </a:r>
            <a:r>
              <a:rPr lang="en-US" sz="4000" dirty="0" err="1" smtClean="0"/>
              <a:t>đọc</a:t>
            </a:r>
            <a:r>
              <a:rPr lang="en-US" sz="4000" dirty="0" smtClean="0"/>
              <a:t> </a:t>
            </a:r>
            <a:r>
              <a:rPr lang="en-US" sz="4000" dirty="0" err="1" smtClean="0"/>
              <a:t>các</a:t>
            </a:r>
            <a:r>
              <a:rPr lang="en-US" sz="4000" dirty="0" smtClean="0"/>
              <a:t> </a:t>
            </a:r>
            <a:r>
              <a:rPr lang="en-US" sz="4000" dirty="0" err="1" smtClean="0"/>
              <a:t>mẫu</a:t>
            </a:r>
            <a:r>
              <a:rPr lang="en-US" sz="4000" dirty="0" smtClean="0"/>
              <a:t> </a:t>
            </a:r>
            <a:r>
              <a:rPr lang="en-US" sz="4000" dirty="0" err="1" smtClean="0"/>
              <a:t>chuyện</a:t>
            </a:r>
            <a:r>
              <a:rPr lang="en-US" sz="4000" dirty="0" smtClean="0"/>
              <a:t> </a:t>
            </a:r>
            <a:r>
              <a:rPr lang="en-US" sz="4000" dirty="0" err="1" smtClean="0"/>
              <a:t>về</a:t>
            </a:r>
            <a:r>
              <a:rPr lang="en-US" sz="4000" dirty="0" smtClean="0"/>
              <a:t> </a:t>
            </a:r>
            <a:r>
              <a:rPr lang="en-US" sz="4000" dirty="0" err="1" smtClean="0"/>
              <a:t>trẻ</a:t>
            </a:r>
            <a:r>
              <a:rPr lang="en-US" sz="4000" dirty="0" smtClean="0"/>
              <a:t> </a:t>
            </a:r>
            <a:r>
              <a:rPr lang="en-US" sz="4000" dirty="0" err="1" smtClean="0"/>
              <a:t>em</a:t>
            </a:r>
            <a:r>
              <a:rPr lang="en-US" sz="4000" dirty="0" smtClean="0"/>
              <a:t>.</a:t>
            </a:r>
          </a:p>
          <a:p>
            <a:r>
              <a:rPr lang="en-US" sz="4000" dirty="0" err="1" smtClean="0"/>
              <a:t>Đọc</a:t>
            </a:r>
            <a:r>
              <a:rPr lang="en-US" sz="4000" dirty="0" smtClean="0"/>
              <a:t> </a:t>
            </a:r>
            <a:r>
              <a:rPr lang="en-US" sz="4000" dirty="0" err="1" smtClean="0"/>
              <a:t>trước</a:t>
            </a:r>
            <a:r>
              <a:rPr lang="en-US" sz="4000" dirty="0" smtClean="0"/>
              <a:t> </a:t>
            </a:r>
            <a:r>
              <a:rPr lang="en-US" sz="4000" dirty="0" err="1" smtClean="0"/>
              <a:t>bài</a:t>
            </a:r>
            <a:r>
              <a:rPr lang="en-US" sz="4000" dirty="0" smtClean="0"/>
              <a:t> </a:t>
            </a:r>
            <a:r>
              <a:rPr lang="en-US" sz="4000" dirty="0" err="1" smtClean="0"/>
              <a:t>những</a:t>
            </a:r>
            <a:r>
              <a:rPr lang="en-US" sz="4000" dirty="0" smtClean="0"/>
              <a:t> </a:t>
            </a:r>
            <a:r>
              <a:rPr lang="en-US" sz="4000" dirty="0" err="1" smtClean="0"/>
              <a:t>cái</a:t>
            </a:r>
            <a:r>
              <a:rPr lang="en-US" sz="4000" dirty="0" smtClean="0"/>
              <a:t> </a:t>
            </a:r>
            <a:r>
              <a:rPr lang="en-US" sz="4000" dirty="0" err="1" smtClean="0"/>
              <a:t>tên</a:t>
            </a:r>
            <a:r>
              <a:rPr lang="en-US" sz="4000" dirty="0" smtClean="0"/>
              <a:t>.</a:t>
            </a:r>
          </a:p>
        </p:txBody>
      </p:sp>
    </p:spTree>
    <p:extLst>
      <p:ext uri="{BB962C8B-B14F-4D97-AF65-F5344CB8AC3E}">
        <p14:creationId xmlns:p14="http://schemas.microsoft.com/office/powerpoint/2010/main" val="3810980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FE2A9A76-8A43-478F-9D47-4B79A6DF35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8" name="TextBox 7">
            <a:extLst>
              <a:ext uri="{FF2B5EF4-FFF2-40B4-BE49-F238E27FC236}">
                <a16:creationId xmlns="" xmlns:a16="http://schemas.microsoft.com/office/drawing/2014/main" id="{505B97A8-57CF-44C2-A47A-6959D9DC1AC3}"/>
              </a:ext>
            </a:extLst>
          </p:cNvPr>
          <p:cNvSpPr txBox="1"/>
          <p:nvPr/>
        </p:nvSpPr>
        <p:spPr>
          <a:xfrm>
            <a:off x="707454" y="1298836"/>
            <a:ext cx="7729093" cy="1272914"/>
          </a:xfrm>
          <a:prstGeom prst="rect">
            <a:avLst/>
          </a:prstGeom>
          <a:noFill/>
        </p:spPr>
        <p:txBody>
          <a:bodyPr lIns="68580" tIns="34290" rIns="68580" bIns="34290">
            <a:prstTxWarp prst="textWave1">
              <a:avLst>
                <a:gd name="adj1" fmla="val 15966"/>
                <a:gd name="adj2" fmla="val 233"/>
              </a:avLst>
            </a:prstTxWarp>
            <a:spAutoFit/>
          </a:bodyPr>
          <a:lstStyle/>
          <a:p>
            <a:pPr algn="ctr">
              <a:defRPr/>
            </a:pPr>
            <a:r>
              <a:rPr lang="en-US" sz="3000" i="1" dirty="0" err="1">
                <a:ln w="0">
                  <a:solidFill>
                    <a:srgbClr val="C00000"/>
                  </a:solidFill>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Chúc</a:t>
            </a:r>
            <a:r>
              <a:rPr lang="en-US" sz="3000" i="1" dirty="0">
                <a:ln w="0">
                  <a:solidFill>
                    <a:srgbClr val="C00000"/>
                  </a:solidFill>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000" i="1" dirty="0" err="1">
                <a:ln w="0">
                  <a:solidFill>
                    <a:srgbClr val="C00000"/>
                  </a:solidFill>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các</a:t>
            </a:r>
            <a:r>
              <a:rPr lang="en-US" sz="3000" i="1" dirty="0">
                <a:ln w="0">
                  <a:solidFill>
                    <a:srgbClr val="C00000"/>
                  </a:solidFill>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con </a:t>
            </a:r>
            <a:r>
              <a:rPr lang="en-US" sz="3000" i="1" dirty="0" err="1">
                <a:ln w="0">
                  <a:solidFill>
                    <a:srgbClr val="C00000"/>
                  </a:solidFill>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chăm</a:t>
            </a:r>
            <a:r>
              <a:rPr lang="en-US" sz="3000" i="1" dirty="0">
                <a:ln w="0">
                  <a:solidFill>
                    <a:srgbClr val="C00000"/>
                  </a:solidFill>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000" i="1" dirty="0" err="1">
                <a:ln w="0">
                  <a:solidFill>
                    <a:srgbClr val="C00000"/>
                  </a:solidFill>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ngoan</a:t>
            </a:r>
            <a:r>
              <a:rPr lang="en-US" sz="3000" i="1" dirty="0">
                <a:ln w="0">
                  <a:solidFill>
                    <a:srgbClr val="C00000"/>
                  </a:solidFill>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000" i="1" dirty="0" err="1">
                <a:ln w="0">
                  <a:solidFill>
                    <a:srgbClr val="C00000"/>
                  </a:solidFill>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học</a:t>
            </a:r>
            <a:r>
              <a:rPr lang="en-US" sz="3000" i="1" dirty="0">
                <a:ln w="0">
                  <a:solidFill>
                    <a:srgbClr val="C00000"/>
                  </a:solidFill>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000" i="1" dirty="0" err="1">
                <a:ln w="0">
                  <a:solidFill>
                    <a:srgbClr val="C00000"/>
                  </a:solidFill>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giỏi</a:t>
            </a:r>
            <a:r>
              <a:rPr lang="en-US" sz="3000" i="1" dirty="0">
                <a:ln w="0">
                  <a:solidFill>
                    <a:srgbClr val="C00000"/>
                  </a:solidFill>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7284023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0 2.59259E-6 L 0 -0.07222 " pathEditMode="relative" rAng="0" ptsTypes="AA">
                                      <p:cBhvr>
                                        <p:cTn id="6" dur="250" accel="50000" decel="50000" autoRev="1" fill="hold">
                                          <p:stCondLst>
                                            <p:cond delay="0"/>
                                          </p:stCondLst>
                                        </p:cTn>
                                        <p:tgtEl>
                                          <p:spTgt spid="8"/>
                                        </p:tgtEl>
                                        <p:attrNameLst>
                                          <p:attrName>ppt_x</p:attrName>
                                          <p:attrName>ppt_y</p:attrName>
                                        </p:attrNameLst>
                                      </p:cBhvr>
                                      <p:rCtr x="0" y="-3611"/>
                                    </p:animMotion>
                                    <p:animRot by="1500000">
                                      <p:cBhvr>
                                        <p:cTn id="7" dur="125" fill="hold">
                                          <p:stCondLst>
                                            <p:cond delay="0"/>
                                          </p:stCondLst>
                                        </p:cTn>
                                        <p:tgtEl>
                                          <p:spTgt spid="8"/>
                                        </p:tgtEl>
                                        <p:attrNameLst>
                                          <p:attrName>r</p:attrName>
                                        </p:attrNameLst>
                                      </p:cBhvr>
                                    </p:animRot>
                                    <p:animRot by="-1500000">
                                      <p:cBhvr>
                                        <p:cTn id="8" dur="125" fill="hold">
                                          <p:stCondLst>
                                            <p:cond delay="125"/>
                                          </p:stCondLst>
                                        </p:cTn>
                                        <p:tgtEl>
                                          <p:spTgt spid="8"/>
                                        </p:tgtEl>
                                        <p:attrNameLst>
                                          <p:attrName>r</p:attrName>
                                        </p:attrNameLst>
                                      </p:cBhvr>
                                    </p:animRot>
                                    <p:animRot by="-1500000">
                                      <p:cBhvr>
                                        <p:cTn id="9" dur="125" fill="hold">
                                          <p:stCondLst>
                                            <p:cond delay="250"/>
                                          </p:stCondLst>
                                        </p:cTn>
                                        <p:tgtEl>
                                          <p:spTgt spid="8"/>
                                        </p:tgtEl>
                                        <p:attrNameLst>
                                          <p:attrName>r</p:attrName>
                                        </p:attrNameLst>
                                      </p:cBhvr>
                                    </p:animRot>
                                    <p:animRot by="1500000">
                                      <p:cBhvr>
                                        <p:cTn id="10" dur="125" fill="hold">
                                          <p:stCondLst>
                                            <p:cond delay="375"/>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68384" cy="5143500"/>
          </a:xfrm>
        </p:spPr>
        <p:txBody>
          <a:bodyPr>
            <a:noAutofit/>
          </a:bodyPr>
          <a:lstStyle/>
          <a:p>
            <a:pPr algn="l"/>
            <a:r>
              <a:rPr lang="en-US" sz="2400" b="1" dirty="0" smtClean="0"/>
              <a:t/>
            </a:r>
            <a:br>
              <a:rPr lang="en-US" sz="2400" b="1" dirty="0" smtClean="0"/>
            </a:br>
            <a:r>
              <a:rPr lang="en-US" sz="2400" b="1" dirty="0"/>
              <a:t/>
            </a:r>
            <a:br>
              <a:rPr lang="en-US" sz="2400" b="1" dirty="0"/>
            </a:br>
            <a:r>
              <a:rPr lang="en-US" sz="2400" b="1" dirty="0" smtClean="0"/>
              <a:t/>
            </a:r>
            <a:br>
              <a:rPr lang="en-US" sz="2400" b="1" dirty="0" smtClean="0"/>
            </a:br>
            <a:r>
              <a:rPr lang="en-US" sz="2400" b="1" dirty="0" smtClean="0"/>
              <a:t>                                   </a:t>
            </a:r>
            <a:r>
              <a:rPr lang="vi-VN" sz="2400" b="1" dirty="0" smtClean="0"/>
              <a:t>Tóc </a:t>
            </a:r>
            <a:r>
              <a:rPr lang="vi-VN" sz="2400" b="1" dirty="0"/>
              <a:t>xoăn và tóc thẳng</a:t>
            </a:r>
            <a:r>
              <a:rPr lang="vi-VN" sz="2400" dirty="0"/>
              <a:t/>
            </a:r>
            <a:br>
              <a:rPr lang="vi-VN" sz="2400" dirty="0"/>
            </a:br>
            <a:r>
              <a:rPr lang="en-US" sz="2400" dirty="0" smtClean="0"/>
              <a:t>   </a:t>
            </a:r>
            <a:r>
              <a:rPr lang="en-US" sz="2400" dirty="0" smtClean="0">
                <a:solidFill>
                  <a:srgbClr val="FF0000"/>
                </a:solidFill>
              </a:rPr>
              <a:t>1 </a:t>
            </a:r>
            <a:r>
              <a:rPr lang="en-US" sz="2400" dirty="0" smtClean="0"/>
              <a:t>   </a:t>
            </a:r>
            <a:r>
              <a:rPr lang="vi-VN" sz="2400" dirty="0" smtClean="0"/>
              <a:t>Năm </a:t>
            </a:r>
            <a:r>
              <a:rPr lang="vi-VN" sz="2400" dirty="0"/>
              <a:t>học lớp Hai, Lam chuyển đến trường mới. Cô bé nổi </a:t>
            </a:r>
            <a:r>
              <a:rPr lang="en-US" sz="2400" dirty="0" smtClean="0"/>
              <a:t/>
            </a:r>
            <a:br>
              <a:rPr lang="en-US" sz="2400" dirty="0" smtClean="0"/>
            </a:br>
            <a:r>
              <a:rPr lang="vi-VN" sz="2400" dirty="0" smtClean="0"/>
              <a:t>bật </a:t>
            </a:r>
            <a:r>
              <a:rPr lang="vi-VN" sz="2400" dirty="0"/>
              <a:t>giữa lớp với mái tóc xoăn bồng bềnh. </a:t>
            </a:r>
            <a:r>
              <a:rPr lang="vi-VN" sz="2400" dirty="0" smtClean="0"/>
              <a:t>Nhưn</a:t>
            </a:r>
            <a:r>
              <a:rPr lang="en-US" sz="2400" dirty="0" smtClean="0"/>
              <a:t>g </a:t>
            </a:r>
            <a:r>
              <a:rPr lang="vi-VN" sz="2400" dirty="0" smtClean="0"/>
              <a:t>có bạn lại</a:t>
            </a:r>
            <a:r>
              <a:rPr lang="en-US" sz="2400" dirty="0" smtClean="0"/>
              <a:t/>
            </a:r>
            <a:br>
              <a:rPr lang="en-US" sz="2400" dirty="0" smtClean="0"/>
            </a:br>
            <a:r>
              <a:rPr lang="vi-VN" sz="2400" dirty="0" smtClean="0"/>
              <a:t> </a:t>
            </a:r>
            <a:r>
              <a:rPr lang="vi-VN" sz="2400" dirty="0"/>
              <a:t>trêu Lam.</a:t>
            </a:r>
            <a:br>
              <a:rPr lang="vi-VN" sz="2400" dirty="0"/>
            </a:br>
            <a:r>
              <a:rPr lang="en-US" sz="2400" dirty="0" smtClean="0"/>
              <a:t>   </a:t>
            </a:r>
            <a:r>
              <a:rPr lang="en-US" sz="2400" dirty="0" smtClean="0">
                <a:solidFill>
                  <a:srgbClr val="FF0000"/>
                </a:solidFill>
              </a:rPr>
              <a:t> 2  </a:t>
            </a:r>
            <a:r>
              <a:rPr lang="vi-VN" sz="2400" dirty="0" smtClean="0"/>
              <a:t>Vừa </a:t>
            </a:r>
            <a:r>
              <a:rPr lang="vi-VN" sz="2400" dirty="0"/>
              <a:t>giận bạn, vừa thắc mắc không hiểu sao tóc bố mẹ đều </a:t>
            </a:r>
            <a:r>
              <a:rPr lang="en-US" sz="2400" dirty="0" smtClean="0"/>
              <a:t/>
            </a:r>
            <a:br>
              <a:rPr lang="en-US" sz="2400" dirty="0" smtClean="0"/>
            </a:br>
            <a:r>
              <a:rPr lang="vi-VN" sz="2400" dirty="0" smtClean="0"/>
              <a:t>thẳng </a:t>
            </a:r>
            <a:r>
              <a:rPr lang="vi-VN" sz="2400" dirty="0"/>
              <a:t>mà tóc mình lại xoăn, Lam về nhà hỏi mẹ. </a:t>
            </a:r>
            <a:r>
              <a:rPr lang="en-US" sz="2400" dirty="0" smtClean="0"/>
              <a:t/>
            </a:r>
            <a:br>
              <a:rPr lang="en-US" sz="2400" dirty="0" smtClean="0"/>
            </a:br>
            <a:r>
              <a:rPr lang="en-US" sz="2400" dirty="0" smtClean="0"/>
              <a:t>    </a:t>
            </a:r>
            <a:r>
              <a:rPr lang="vi-VN" sz="2400" dirty="0" smtClean="0"/>
              <a:t>Mẹ </a:t>
            </a:r>
            <a:r>
              <a:rPr lang="vi-VN" sz="2400" dirty="0"/>
              <a:t>xoa đầu Lam, nói:</a:t>
            </a:r>
            <a:br>
              <a:rPr lang="vi-VN" sz="2400" dirty="0"/>
            </a:br>
            <a:r>
              <a:rPr lang="en-US" sz="2400" dirty="0" smtClean="0"/>
              <a:t>  </a:t>
            </a:r>
            <a:r>
              <a:rPr lang="vi-VN" sz="2400" dirty="0" smtClean="0"/>
              <a:t>- </a:t>
            </a:r>
            <a:r>
              <a:rPr lang="vi-VN" sz="2400" dirty="0"/>
              <a:t>Tóc con xoăn giống tóc bà nội, đẹp lắm!</a:t>
            </a:r>
            <a:br>
              <a:rPr lang="vi-VN" sz="2400" dirty="0"/>
            </a:br>
            <a:r>
              <a:rPr lang="vi-VN" sz="2400" dirty="0"/>
              <a:t>Cô bé phụng phịu:</a:t>
            </a:r>
            <a:br>
              <a:rPr lang="vi-VN" sz="2400" dirty="0"/>
            </a:br>
            <a:r>
              <a:rPr lang="en-US" sz="2400" dirty="0" smtClean="0"/>
              <a:t>  </a:t>
            </a:r>
            <a:r>
              <a:rPr lang="vi-VN" sz="2400" dirty="0" smtClean="0"/>
              <a:t>- Không ạ. </a:t>
            </a:r>
            <a:r>
              <a:rPr lang="vi-VN" sz="2400" dirty="0"/>
              <a:t>Tóc thẳng mới đẹp.</a:t>
            </a:r>
            <a:br>
              <a:rPr lang="vi-VN" sz="2400" dirty="0"/>
            </a:br>
            <a:r>
              <a:rPr lang="vi-VN" sz="2400" dirty="0"/>
              <a:t>Mẹ nhìn cô bé, âu yếm:</a:t>
            </a:r>
            <a:br>
              <a:rPr lang="vi-VN" sz="2400" dirty="0"/>
            </a:br>
            <a:r>
              <a:rPr lang="en-US" sz="2400" dirty="0" smtClean="0"/>
              <a:t>  </a:t>
            </a:r>
            <a:r>
              <a:rPr lang="vi-VN" sz="2400" dirty="0" smtClean="0"/>
              <a:t>- </a:t>
            </a:r>
            <a:r>
              <a:rPr lang="vi-VN" sz="2400" dirty="0"/>
              <a:t>Con xem, bạn nào có được mái tóc </a:t>
            </a:r>
            <a:r>
              <a:rPr lang="en-US" sz="2400" dirty="0" smtClean="0"/>
              <a:t/>
            </a:r>
            <a:br>
              <a:rPr lang="en-US" sz="2400" dirty="0" smtClean="0"/>
            </a:br>
            <a:r>
              <a:rPr lang="vi-VN" sz="2400" dirty="0" smtClean="0"/>
              <a:t>đẹp </a:t>
            </a:r>
            <a:r>
              <a:rPr lang="vi-VN" sz="2400" dirty="0"/>
              <a:t>và </a:t>
            </a:r>
            <a:r>
              <a:rPr lang="en-US" sz="2400" dirty="0"/>
              <a:t>l</a:t>
            </a:r>
            <a:r>
              <a:rPr lang="vi-VN" sz="2400" dirty="0" smtClean="0"/>
              <a:t>ạ </a:t>
            </a:r>
            <a:r>
              <a:rPr lang="vi-VN" sz="2400" dirty="0"/>
              <a:t>như con không?</a:t>
            </a:r>
            <a:r>
              <a:rPr lang="vi-VN" sz="4000" dirty="0"/>
              <a:t/>
            </a:r>
            <a:br>
              <a:rPr lang="vi-VN" sz="4000" dirty="0"/>
            </a:br>
            <a:r>
              <a:rPr lang="en-US" sz="4800" dirty="0"/>
              <a:t/>
            </a:r>
            <a:br>
              <a:rPr lang="en-US" sz="4800" dirty="0"/>
            </a:br>
            <a:endParaRPr lang="en-US" sz="4800" b="1" dirty="0">
              <a:solidFill>
                <a:srgbClr val="0070C0"/>
              </a:solidFill>
            </a:endParaRPr>
          </a:p>
        </p:txBody>
      </p:sp>
      <p:pic>
        <p:nvPicPr>
          <p:cNvPr id="8194" name="Picture 2" descr="Giải Bài 1: Đọc Tóc xoăn và tóc thẳng SGK Tiếng Việt 2 tập 1 Chân trời sáng  tạo | Tiếng Việt 2 - CT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2266950"/>
            <a:ext cx="3605784" cy="2876550"/>
          </a:xfrm>
          <a:prstGeom prst="rect">
            <a:avLst/>
          </a:prstGeom>
          <a:noFill/>
          <a:extLst>
            <a:ext uri="{909E8E84-426E-40DD-AFC4-6F175D3DCCD1}">
              <a14:hiddenFill xmlns:a14="http://schemas.microsoft.com/office/drawing/2010/main">
                <a:solidFill>
                  <a:srgbClr val="FFFFFF"/>
                </a:solidFill>
              </a14:hiddenFill>
            </a:ext>
          </a:extLst>
        </p:spPr>
      </p:pic>
      <p:sp>
        <p:nvSpPr>
          <p:cNvPr id="4" name="Cloud 3">
            <a:extLst>
              <a:ext uri="{FF2B5EF4-FFF2-40B4-BE49-F238E27FC236}">
                <a16:creationId xmlns:a16="http://schemas.microsoft.com/office/drawing/2014/main" xmlns="" id="{892F527C-0EB3-4C9C-97F7-E318CAB1AF79}"/>
              </a:ext>
            </a:extLst>
          </p:cNvPr>
          <p:cNvSpPr/>
          <p:nvPr/>
        </p:nvSpPr>
        <p:spPr>
          <a:xfrm>
            <a:off x="7767828" y="361950"/>
            <a:ext cx="1376172" cy="1274583"/>
          </a:xfrm>
          <a:prstGeom prst="cloud">
            <a:avLst/>
          </a:prstGeom>
        </p:spPr>
        <p:style>
          <a:lnRef idx="1">
            <a:schemeClr val="accent5"/>
          </a:lnRef>
          <a:fillRef idx="2">
            <a:schemeClr val="accent5"/>
          </a:fillRef>
          <a:effectRef idx="1">
            <a:schemeClr val="accent5"/>
          </a:effectRef>
          <a:fontRef idx="minor">
            <a:schemeClr val="dk1"/>
          </a:fontRef>
        </p:style>
        <p:txBody>
          <a:bodyPr lIns="68580" tIns="34290" rIns="68580" bIns="34290" rtlCol="0" anchor="ctr"/>
          <a:lstStyle/>
          <a:p>
            <a:pPr algn="ctr"/>
            <a:r>
              <a:rPr lang="vi-VN" b="1" dirty="0" smtClean="0">
                <a:solidFill>
                  <a:srgbClr val="FF0000"/>
                </a:solidFill>
                <a:latin typeface="+mj-lt"/>
                <a:cs typeface="Times New Roman" pitchFamily="18" charset="0"/>
              </a:rPr>
              <a:t>Luyện đọc </a:t>
            </a:r>
            <a:r>
              <a:rPr lang="en-US" b="1" dirty="0" err="1" smtClean="0">
                <a:solidFill>
                  <a:srgbClr val="FF0000"/>
                </a:solidFill>
                <a:latin typeface="+mj-lt"/>
                <a:cs typeface="Times New Roman" pitchFamily="18" charset="0"/>
              </a:rPr>
              <a:t>đoạn</a:t>
            </a:r>
            <a:endParaRPr lang="en-US" b="1" dirty="0">
              <a:solidFill>
                <a:srgbClr val="FF0000"/>
              </a:solidFill>
              <a:latin typeface="+mj-lt"/>
              <a:cs typeface="Times New Roman" pitchFamily="18" charset="0"/>
            </a:endParaRPr>
          </a:p>
        </p:txBody>
      </p:sp>
    </p:spTree>
    <p:extLst>
      <p:ext uri="{BB962C8B-B14F-4D97-AF65-F5344CB8AC3E}">
        <p14:creationId xmlns:p14="http://schemas.microsoft.com/office/powerpoint/2010/main" val="756602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 y="590550"/>
            <a:ext cx="6842760" cy="3810000"/>
          </a:xfrm>
        </p:spPr>
        <p:txBody>
          <a:bodyPr>
            <a:noAutofit/>
          </a:bodyPr>
          <a:lstStyle/>
          <a:p>
            <a:pPr algn="l"/>
            <a:r>
              <a:rPr lang="en-US" sz="3600" dirty="0" smtClean="0"/>
              <a:t/>
            </a:r>
            <a:br>
              <a:rPr lang="en-US" sz="3600" dirty="0" smtClean="0"/>
            </a:br>
            <a:r>
              <a:rPr lang="en-US" sz="3200" dirty="0"/>
              <a:t/>
            </a:r>
            <a:br>
              <a:rPr lang="en-US" sz="3200" dirty="0"/>
            </a:br>
            <a:r>
              <a:rPr lang="vi-VN" sz="3200" dirty="0" smtClean="0"/>
              <a:t>  </a:t>
            </a:r>
            <a:r>
              <a:rPr lang="en-US" sz="3600" dirty="0" smtClean="0"/>
              <a:t/>
            </a:r>
            <a:br>
              <a:rPr lang="en-US" sz="3600" dirty="0" smtClean="0"/>
            </a:br>
            <a:r>
              <a:rPr lang="en-US" sz="3600" dirty="0" smtClean="0"/>
              <a:t/>
            </a:r>
            <a:br>
              <a:rPr lang="en-US" sz="3600" dirty="0" smtClean="0"/>
            </a:br>
            <a:r>
              <a:rPr lang="en-US" sz="3600" dirty="0"/>
              <a:t> </a:t>
            </a:r>
            <a:r>
              <a:rPr lang="en-US" sz="3600" dirty="0" smtClean="0"/>
              <a:t>                                                          </a:t>
            </a:r>
            <a:endParaRPr lang="en-US" sz="3600" dirty="0"/>
          </a:p>
        </p:txBody>
      </p:sp>
      <p:sp>
        <p:nvSpPr>
          <p:cNvPr id="5" name="Cloud 4">
            <a:extLst>
              <a:ext uri="{FF2B5EF4-FFF2-40B4-BE49-F238E27FC236}">
                <a16:creationId xmlns:a16="http://schemas.microsoft.com/office/drawing/2014/main" xmlns="" id="{892F527C-0EB3-4C9C-97F7-E318CAB1AF79}"/>
              </a:ext>
            </a:extLst>
          </p:cNvPr>
          <p:cNvSpPr/>
          <p:nvPr/>
        </p:nvSpPr>
        <p:spPr>
          <a:xfrm>
            <a:off x="7541514" y="10668"/>
            <a:ext cx="1602486" cy="1152472"/>
          </a:xfrm>
          <a:prstGeom prst="cloud">
            <a:avLst/>
          </a:prstGeom>
        </p:spPr>
        <p:style>
          <a:lnRef idx="1">
            <a:schemeClr val="accent5"/>
          </a:lnRef>
          <a:fillRef idx="2">
            <a:schemeClr val="accent5"/>
          </a:fillRef>
          <a:effectRef idx="1">
            <a:schemeClr val="accent5"/>
          </a:effectRef>
          <a:fontRef idx="minor">
            <a:schemeClr val="dk1"/>
          </a:fontRef>
        </p:style>
        <p:txBody>
          <a:bodyPr lIns="68580" tIns="34290" rIns="68580" bIns="34290" rtlCol="0" anchor="ctr"/>
          <a:lstStyle/>
          <a:p>
            <a:pPr algn="ctr"/>
            <a:r>
              <a:rPr lang="vi-VN" b="1" dirty="0" smtClean="0">
                <a:solidFill>
                  <a:srgbClr val="FF0000"/>
                </a:solidFill>
                <a:latin typeface="+mj-lt"/>
                <a:cs typeface="Times New Roman" pitchFamily="18" charset="0"/>
              </a:rPr>
              <a:t>Luyện đọc </a:t>
            </a:r>
            <a:r>
              <a:rPr lang="en-US" b="1" dirty="0" err="1" smtClean="0">
                <a:solidFill>
                  <a:srgbClr val="FF0000"/>
                </a:solidFill>
                <a:latin typeface="+mj-lt"/>
                <a:cs typeface="Times New Roman" pitchFamily="18" charset="0"/>
              </a:rPr>
              <a:t>đoạn</a:t>
            </a:r>
            <a:endParaRPr lang="en-US" b="1" dirty="0">
              <a:solidFill>
                <a:srgbClr val="FF0000"/>
              </a:solidFill>
              <a:latin typeface="+mj-lt"/>
              <a:cs typeface="Times New Roman" pitchFamily="18" charset="0"/>
            </a:endParaRPr>
          </a:p>
        </p:txBody>
      </p:sp>
      <p:sp>
        <p:nvSpPr>
          <p:cNvPr id="2" name="Rectangle 1"/>
          <p:cNvSpPr/>
          <p:nvPr/>
        </p:nvSpPr>
        <p:spPr>
          <a:xfrm>
            <a:off x="15240" y="2923794"/>
            <a:ext cx="9144000" cy="1908215"/>
          </a:xfrm>
          <a:prstGeom prst="rect">
            <a:avLst/>
          </a:prstGeom>
        </p:spPr>
        <p:txBody>
          <a:bodyPr wrap="square">
            <a:spAutoFit/>
          </a:bodyPr>
          <a:lstStyle/>
          <a:p>
            <a:r>
              <a:rPr lang="en-US" sz="2000" dirty="0" smtClean="0">
                <a:solidFill>
                  <a:srgbClr val="FF0000"/>
                </a:solidFill>
              </a:rPr>
              <a:t>3 </a:t>
            </a:r>
            <a:r>
              <a:rPr lang="en-US" sz="2000" dirty="0" smtClean="0"/>
              <a:t>  </a:t>
            </a:r>
            <a:r>
              <a:rPr lang="vi-VN" sz="2000" dirty="0" smtClean="0"/>
              <a:t>Lam </a:t>
            </a:r>
            <a:r>
              <a:rPr lang="vi-VN" sz="2000" dirty="0"/>
              <a:t>vẫn chưa tin lời mẹ. Cho đến hôm Hội diễn văn nghệ thì cô bé đã hiểu. Tiết mục nhảy tập thể của Lam và các bạn đạt giải Nhất. Khi trao giải, thầy hiệu trưởng khen: “Không chỉ Lam biết nhảy mà mái tóc của Lam cũng biết nhảy."</a:t>
            </a:r>
          </a:p>
          <a:p>
            <a:r>
              <a:rPr lang="vi-VN" sz="2000" dirty="0"/>
              <a:t>Từ đó, các bạn không còn trêu </a:t>
            </a:r>
            <a:r>
              <a:rPr lang="vi-VN" sz="2000" dirty="0" smtClean="0"/>
              <a:t>Lam </a:t>
            </a:r>
            <a:r>
              <a:rPr lang="vi-VN" sz="2000" dirty="0"/>
              <a:t>nữa. Cô bé rất vui. Sáng nào, Lam cũng dậy sớm để chải tóc thật đẹp trước khi đến trường</a:t>
            </a:r>
            <a:endParaRPr lang="en-US" sz="2000" dirty="0"/>
          </a:p>
          <a:p>
            <a:r>
              <a:rPr lang="en-US" sz="1600" dirty="0"/>
              <a:t>                                                                                                </a:t>
            </a:r>
            <a:r>
              <a:rPr lang="vi-VN" dirty="0"/>
              <a:t>Văn Thành Lê</a:t>
            </a:r>
          </a:p>
        </p:txBody>
      </p:sp>
      <p:pic>
        <p:nvPicPr>
          <p:cNvPr id="6" name="Picture 2" descr="https://i.vdoc.vn/data/image/2021/07/26/tieng-viet-lop-2-trang-26-27-28-bai-1-toc-xoan-va-toc-thang-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 y="20574"/>
            <a:ext cx="7526274" cy="2714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69391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68384" cy="5143500"/>
          </a:xfrm>
        </p:spPr>
        <p:txBody>
          <a:bodyPr>
            <a:noAutofit/>
          </a:bodyPr>
          <a:lstStyle/>
          <a:p>
            <a:pPr algn="l"/>
            <a:r>
              <a:rPr lang="en-US" sz="2400" b="1" dirty="0" smtClean="0"/>
              <a:t/>
            </a:r>
            <a:br>
              <a:rPr lang="en-US" sz="2400" b="1" dirty="0" smtClean="0"/>
            </a:br>
            <a:r>
              <a:rPr lang="en-US" sz="2400" b="1" dirty="0"/>
              <a:t/>
            </a:r>
            <a:br>
              <a:rPr lang="en-US" sz="2400" b="1" dirty="0"/>
            </a:br>
            <a:r>
              <a:rPr lang="en-US" sz="2400" b="1" dirty="0" smtClean="0"/>
              <a:t/>
            </a:r>
            <a:br>
              <a:rPr lang="en-US" sz="2400" b="1" dirty="0" smtClean="0"/>
            </a:br>
            <a:r>
              <a:rPr lang="en-US" sz="2400" b="1" dirty="0" smtClean="0"/>
              <a:t>                                   </a:t>
            </a:r>
            <a:r>
              <a:rPr lang="vi-VN" sz="2400" b="1" dirty="0" smtClean="0"/>
              <a:t>Tóc </a:t>
            </a:r>
            <a:r>
              <a:rPr lang="vi-VN" sz="2400" b="1" dirty="0"/>
              <a:t>xoăn và tóc thẳng</a:t>
            </a:r>
            <a:r>
              <a:rPr lang="vi-VN" sz="2400" dirty="0"/>
              <a:t/>
            </a:r>
            <a:br>
              <a:rPr lang="vi-VN" sz="2400" dirty="0"/>
            </a:br>
            <a:r>
              <a:rPr lang="en-US" sz="2400" dirty="0" smtClean="0"/>
              <a:t>       </a:t>
            </a:r>
            <a:r>
              <a:rPr lang="vi-VN" sz="2400" dirty="0" smtClean="0"/>
              <a:t>Năm </a:t>
            </a:r>
            <a:r>
              <a:rPr lang="vi-VN" sz="2400" dirty="0"/>
              <a:t>học lớp Hai, Lam chuyển đến trường mới. Cô bé nổi </a:t>
            </a:r>
            <a:r>
              <a:rPr lang="en-US" sz="2400" dirty="0" smtClean="0"/>
              <a:t/>
            </a:r>
            <a:br>
              <a:rPr lang="en-US" sz="2400" dirty="0" smtClean="0"/>
            </a:br>
            <a:r>
              <a:rPr lang="vi-VN" sz="2400" dirty="0" smtClean="0"/>
              <a:t>bật </a:t>
            </a:r>
            <a:r>
              <a:rPr lang="vi-VN" sz="2400" dirty="0"/>
              <a:t>giữa lớp với mái tóc xoăn bồng bềnh. </a:t>
            </a:r>
            <a:r>
              <a:rPr lang="vi-VN" sz="2400" dirty="0" smtClean="0"/>
              <a:t>Nhưn</a:t>
            </a:r>
            <a:r>
              <a:rPr lang="en-US" sz="2400" dirty="0" smtClean="0"/>
              <a:t>g </a:t>
            </a:r>
            <a:r>
              <a:rPr lang="vi-VN" sz="2400" dirty="0" smtClean="0"/>
              <a:t>có bạn lại</a:t>
            </a:r>
            <a:r>
              <a:rPr lang="en-US" sz="2400" dirty="0" smtClean="0"/>
              <a:t/>
            </a:r>
            <a:br>
              <a:rPr lang="en-US" sz="2400" dirty="0" smtClean="0"/>
            </a:br>
            <a:r>
              <a:rPr lang="vi-VN" sz="2400" dirty="0" smtClean="0"/>
              <a:t> </a:t>
            </a:r>
            <a:r>
              <a:rPr lang="vi-VN" sz="2400" dirty="0"/>
              <a:t>trêu Lam.</a:t>
            </a:r>
            <a:br>
              <a:rPr lang="vi-VN" sz="2400" dirty="0"/>
            </a:br>
            <a:r>
              <a:rPr lang="en-US" sz="2400" dirty="0" smtClean="0"/>
              <a:t>      </a:t>
            </a:r>
            <a:r>
              <a:rPr lang="vi-VN" sz="2400" dirty="0" smtClean="0"/>
              <a:t>Vừa </a:t>
            </a:r>
            <a:r>
              <a:rPr lang="vi-VN" sz="2400" dirty="0"/>
              <a:t>giận bạn, vừa thắc mắc không hiểu sao tóc bố mẹ đều </a:t>
            </a:r>
            <a:r>
              <a:rPr lang="en-US" sz="2400" dirty="0" smtClean="0"/>
              <a:t/>
            </a:r>
            <a:br>
              <a:rPr lang="en-US" sz="2400" dirty="0" smtClean="0"/>
            </a:br>
            <a:r>
              <a:rPr lang="vi-VN" sz="2400" dirty="0" smtClean="0"/>
              <a:t>thẳng </a:t>
            </a:r>
            <a:r>
              <a:rPr lang="vi-VN" sz="2400" dirty="0"/>
              <a:t>mà tóc mình lại xoăn, Lam về nhà hỏi mẹ. </a:t>
            </a:r>
            <a:r>
              <a:rPr lang="en-US" sz="2400" dirty="0" smtClean="0"/>
              <a:t/>
            </a:r>
            <a:br>
              <a:rPr lang="en-US" sz="2400" dirty="0" smtClean="0"/>
            </a:br>
            <a:r>
              <a:rPr lang="en-US" sz="2400" dirty="0" smtClean="0"/>
              <a:t>    </a:t>
            </a:r>
            <a:r>
              <a:rPr lang="vi-VN" sz="2400" dirty="0" smtClean="0"/>
              <a:t>Mẹ </a:t>
            </a:r>
            <a:r>
              <a:rPr lang="vi-VN" sz="2400" dirty="0"/>
              <a:t>xoa đầu Lam, nói:</a:t>
            </a:r>
            <a:br>
              <a:rPr lang="vi-VN" sz="2400" dirty="0"/>
            </a:br>
            <a:r>
              <a:rPr lang="en-US" sz="2400" dirty="0" smtClean="0"/>
              <a:t>  </a:t>
            </a:r>
            <a:r>
              <a:rPr lang="vi-VN" sz="2400" dirty="0" smtClean="0"/>
              <a:t>- </a:t>
            </a:r>
            <a:r>
              <a:rPr lang="vi-VN" sz="2400" dirty="0"/>
              <a:t>Tóc con xoăn giống tóc bà nội, đẹp lắm!</a:t>
            </a:r>
            <a:br>
              <a:rPr lang="vi-VN" sz="2400" dirty="0"/>
            </a:br>
            <a:r>
              <a:rPr lang="vi-VN" sz="2400" dirty="0"/>
              <a:t>Cô bé phụng phịu:</a:t>
            </a:r>
            <a:br>
              <a:rPr lang="vi-VN" sz="2400" dirty="0"/>
            </a:br>
            <a:r>
              <a:rPr lang="en-US" sz="2400" dirty="0" smtClean="0"/>
              <a:t>  </a:t>
            </a:r>
            <a:r>
              <a:rPr lang="vi-VN" sz="2400" dirty="0" smtClean="0"/>
              <a:t>- </a:t>
            </a:r>
            <a:r>
              <a:rPr lang="vi-VN" sz="2400" dirty="0"/>
              <a:t>Không. Tóc thẳng mới đẹp.</a:t>
            </a:r>
            <a:br>
              <a:rPr lang="vi-VN" sz="2400" dirty="0"/>
            </a:br>
            <a:r>
              <a:rPr lang="vi-VN" sz="2400" dirty="0"/>
              <a:t>Mẹ nhìn cô bé, âu yếm:</a:t>
            </a:r>
            <a:br>
              <a:rPr lang="vi-VN" sz="2400" dirty="0"/>
            </a:br>
            <a:r>
              <a:rPr lang="en-US" sz="2400" dirty="0" smtClean="0"/>
              <a:t>  </a:t>
            </a:r>
            <a:r>
              <a:rPr lang="vi-VN" sz="2400" dirty="0" smtClean="0"/>
              <a:t>- </a:t>
            </a:r>
            <a:r>
              <a:rPr lang="vi-VN" sz="2400" dirty="0"/>
              <a:t>Con xem, bạn nào có được mái tóc </a:t>
            </a:r>
            <a:r>
              <a:rPr lang="en-US" sz="2400" dirty="0" smtClean="0"/>
              <a:t/>
            </a:r>
            <a:br>
              <a:rPr lang="en-US" sz="2400" dirty="0" smtClean="0"/>
            </a:br>
            <a:r>
              <a:rPr lang="vi-VN" sz="2400" dirty="0" smtClean="0"/>
              <a:t>đẹp </a:t>
            </a:r>
            <a:r>
              <a:rPr lang="vi-VN" sz="2400" dirty="0"/>
              <a:t>và </a:t>
            </a:r>
            <a:r>
              <a:rPr lang="en-US" sz="2400" dirty="0"/>
              <a:t>l</a:t>
            </a:r>
            <a:r>
              <a:rPr lang="vi-VN" sz="2400" dirty="0" smtClean="0"/>
              <a:t>ạ </a:t>
            </a:r>
            <a:r>
              <a:rPr lang="vi-VN" sz="2400" dirty="0"/>
              <a:t>như con không?</a:t>
            </a:r>
            <a:r>
              <a:rPr lang="vi-VN" sz="4000" dirty="0"/>
              <a:t/>
            </a:r>
            <a:br>
              <a:rPr lang="vi-VN" sz="4000" dirty="0"/>
            </a:br>
            <a:r>
              <a:rPr lang="en-US" sz="4800" dirty="0"/>
              <a:t/>
            </a:r>
            <a:br>
              <a:rPr lang="en-US" sz="4800" dirty="0"/>
            </a:br>
            <a:endParaRPr lang="en-US" sz="4800" b="1" dirty="0">
              <a:solidFill>
                <a:srgbClr val="0070C0"/>
              </a:solidFill>
            </a:endParaRPr>
          </a:p>
        </p:txBody>
      </p:sp>
      <p:pic>
        <p:nvPicPr>
          <p:cNvPr id="8194" name="Picture 2" descr="Giải Bài 1: Đọc Tóc xoăn và tóc thẳng SGK Tiếng Việt 2 tập 1 Chân trời sáng  tạo | Tiếng Việt 2 - CT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2266950"/>
            <a:ext cx="3605784" cy="2876550"/>
          </a:xfrm>
          <a:prstGeom prst="rect">
            <a:avLst/>
          </a:prstGeom>
          <a:noFill/>
          <a:extLst>
            <a:ext uri="{909E8E84-426E-40DD-AFC4-6F175D3DCCD1}">
              <a14:hiddenFill xmlns:a14="http://schemas.microsoft.com/office/drawing/2010/main">
                <a:solidFill>
                  <a:srgbClr val="FFFFFF"/>
                </a:solidFill>
              </a14:hiddenFill>
            </a:ext>
          </a:extLst>
        </p:spPr>
      </p:pic>
      <p:sp>
        <p:nvSpPr>
          <p:cNvPr id="4" name="Cloud 3">
            <a:extLst>
              <a:ext uri="{FF2B5EF4-FFF2-40B4-BE49-F238E27FC236}">
                <a16:creationId xmlns:a16="http://schemas.microsoft.com/office/drawing/2014/main" xmlns="" id="{892F527C-0EB3-4C9C-97F7-E318CAB1AF79}"/>
              </a:ext>
            </a:extLst>
          </p:cNvPr>
          <p:cNvSpPr/>
          <p:nvPr/>
        </p:nvSpPr>
        <p:spPr>
          <a:xfrm>
            <a:off x="7696200" y="0"/>
            <a:ext cx="1528572" cy="1274583"/>
          </a:xfrm>
          <a:prstGeom prst="cloud">
            <a:avLst/>
          </a:prstGeom>
        </p:spPr>
        <p:style>
          <a:lnRef idx="1">
            <a:schemeClr val="accent5"/>
          </a:lnRef>
          <a:fillRef idx="2">
            <a:schemeClr val="accent5"/>
          </a:fillRef>
          <a:effectRef idx="1">
            <a:schemeClr val="accent5"/>
          </a:effectRef>
          <a:fontRef idx="minor">
            <a:schemeClr val="dk1"/>
          </a:fontRef>
        </p:style>
        <p:txBody>
          <a:bodyPr lIns="68580" tIns="34290" rIns="68580" bIns="34290" rtlCol="0" anchor="ctr"/>
          <a:lstStyle/>
          <a:p>
            <a:pPr algn="ctr"/>
            <a:r>
              <a:rPr lang="vi-VN" b="1" dirty="0" smtClean="0">
                <a:solidFill>
                  <a:srgbClr val="FF0000"/>
                </a:solidFill>
                <a:latin typeface="+mj-lt"/>
                <a:cs typeface="Times New Roman" pitchFamily="18" charset="0"/>
              </a:rPr>
              <a:t>Luyện đọc </a:t>
            </a:r>
            <a:r>
              <a:rPr lang="en-US" b="1" dirty="0" err="1" smtClean="0">
                <a:solidFill>
                  <a:srgbClr val="FF0000"/>
                </a:solidFill>
                <a:latin typeface="+mj-lt"/>
                <a:cs typeface="Times New Roman" pitchFamily="18" charset="0"/>
              </a:rPr>
              <a:t>cả</a:t>
            </a:r>
            <a:r>
              <a:rPr lang="en-US" b="1" dirty="0" smtClean="0">
                <a:solidFill>
                  <a:srgbClr val="FF0000"/>
                </a:solidFill>
                <a:latin typeface="+mj-lt"/>
                <a:cs typeface="Times New Roman" pitchFamily="18" charset="0"/>
              </a:rPr>
              <a:t> </a:t>
            </a:r>
            <a:r>
              <a:rPr lang="en-US" b="1" dirty="0" err="1" smtClean="0">
                <a:solidFill>
                  <a:srgbClr val="FF0000"/>
                </a:solidFill>
                <a:latin typeface="+mj-lt"/>
                <a:cs typeface="Times New Roman" pitchFamily="18" charset="0"/>
              </a:rPr>
              <a:t>bài</a:t>
            </a:r>
            <a:endParaRPr lang="en-US" b="1" dirty="0">
              <a:solidFill>
                <a:srgbClr val="FF0000"/>
              </a:solidFill>
              <a:latin typeface="+mj-lt"/>
              <a:cs typeface="Times New Roman" pitchFamily="18" charset="0"/>
            </a:endParaRPr>
          </a:p>
        </p:txBody>
      </p:sp>
    </p:spTree>
    <p:extLst>
      <p:ext uri="{BB962C8B-B14F-4D97-AF65-F5344CB8AC3E}">
        <p14:creationId xmlns:p14="http://schemas.microsoft.com/office/powerpoint/2010/main" val="2361176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590550"/>
            <a:ext cx="6705600" cy="3810000"/>
          </a:xfrm>
        </p:spPr>
        <p:txBody>
          <a:bodyPr>
            <a:noAutofit/>
          </a:bodyPr>
          <a:lstStyle/>
          <a:p>
            <a:pPr algn="l"/>
            <a:r>
              <a:rPr lang="en-US" sz="3600" dirty="0" smtClean="0"/>
              <a:t/>
            </a:r>
            <a:br>
              <a:rPr lang="en-US" sz="3600" dirty="0" smtClean="0"/>
            </a:br>
            <a:r>
              <a:rPr lang="en-US" sz="3200" dirty="0"/>
              <a:t/>
            </a:r>
            <a:br>
              <a:rPr lang="en-US" sz="3200" dirty="0"/>
            </a:br>
            <a:r>
              <a:rPr lang="vi-VN" sz="3200" dirty="0" smtClean="0"/>
              <a:t>  </a:t>
            </a:r>
            <a:r>
              <a:rPr lang="en-US" sz="3600" dirty="0" smtClean="0"/>
              <a:t/>
            </a:r>
            <a:br>
              <a:rPr lang="en-US" sz="3600" dirty="0" smtClean="0"/>
            </a:br>
            <a:r>
              <a:rPr lang="en-US" sz="3600" dirty="0" smtClean="0"/>
              <a:t/>
            </a:r>
            <a:br>
              <a:rPr lang="en-US" sz="3600" dirty="0" smtClean="0"/>
            </a:br>
            <a:r>
              <a:rPr lang="en-US" sz="3600" dirty="0"/>
              <a:t> </a:t>
            </a:r>
            <a:r>
              <a:rPr lang="en-US" sz="3600" dirty="0" smtClean="0"/>
              <a:t>                                                          </a:t>
            </a:r>
            <a:endParaRPr lang="en-US" sz="3600" dirty="0"/>
          </a:p>
        </p:txBody>
      </p:sp>
      <p:sp>
        <p:nvSpPr>
          <p:cNvPr id="2" name="Rectangle 1"/>
          <p:cNvSpPr/>
          <p:nvPr/>
        </p:nvSpPr>
        <p:spPr>
          <a:xfrm>
            <a:off x="15240" y="2923794"/>
            <a:ext cx="9144000" cy="1908215"/>
          </a:xfrm>
          <a:prstGeom prst="rect">
            <a:avLst/>
          </a:prstGeom>
        </p:spPr>
        <p:txBody>
          <a:bodyPr wrap="square">
            <a:spAutoFit/>
          </a:bodyPr>
          <a:lstStyle/>
          <a:p>
            <a:r>
              <a:rPr lang="vi-VN" sz="2000" dirty="0"/>
              <a:t>Lam vẫn chưa tin lời mẹ. Cho đến hôm Hội diễn văn nghệ thì cô bé đã hiểu. Tiết mục nhảy tập thể của Lam và các bạn đạt giải Nhất. Khi trao giải, thầy hiệu trưởng khen: “Không chỉ Lam biết nhảy mà mái tóc của Lam cũng biết nhảy."</a:t>
            </a:r>
          </a:p>
          <a:p>
            <a:r>
              <a:rPr lang="vi-VN" sz="2000" dirty="0"/>
              <a:t>Từ đó, các bạn không còn trêu Làm nữa. Cô bé rất vui. Sáng nào, Lam cũng dậy sớm để chải tóc thật đẹp trước khi đến trường</a:t>
            </a:r>
            <a:endParaRPr lang="en-US" sz="2000" dirty="0"/>
          </a:p>
          <a:p>
            <a:r>
              <a:rPr lang="en-US" sz="1600" dirty="0"/>
              <a:t>                                                                                                </a:t>
            </a:r>
            <a:r>
              <a:rPr lang="vi-VN" dirty="0"/>
              <a:t>Văn Thành Lê</a:t>
            </a:r>
          </a:p>
        </p:txBody>
      </p:sp>
      <p:pic>
        <p:nvPicPr>
          <p:cNvPr id="6" name="Picture 2" descr="https://i.vdoc.vn/data/image/2021/07/26/tieng-viet-lop-2-trang-26-27-28-bai-1-toc-xoan-va-toc-thang-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 y="20574"/>
            <a:ext cx="7526274" cy="2714626"/>
          </a:xfrm>
          <a:prstGeom prst="rect">
            <a:avLst/>
          </a:prstGeom>
          <a:noFill/>
          <a:extLst>
            <a:ext uri="{909E8E84-426E-40DD-AFC4-6F175D3DCCD1}">
              <a14:hiddenFill xmlns:a14="http://schemas.microsoft.com/office/drawing/2010/main">
                <a:solidFill>
                  <a:srgbClr val="FFFFFF"/>
                </a:solidFill>
              </a14:hiddenFill>
            </a:ext>
          </a:extLst>
        </p:spPr>
      </p:pic>
      <p:sp>
        <p:nvSpPr>
          <p:cNvPr id="7" name="Cloud 6">
            <a:extLst>
              <a:ext uri="{FF2B5EF4-FFF2-40B4-BE49-F238E27FC236}">
                <a16:creationId xmlns:a16="http://schemas.microsoft.com/office/drawing/2014/main" xmlns="" id="{892F527C-0EB3-4C9C-97F7-E318CAB1AF79}"/>
              </a:ext>
            </a:extLst>
          </p:cNvPr>
          <p:cNvSpPr/>
          <p:nvPr/>
        </p:nvSpPr>
        <p:spPr>
          <a:xfrm>
            <a:off x="7541514" y="102542"/>
            <a:ext cx="1528572" cy="1274583"/>
          </a:xfrm>
          <a:prstGeom prst="cloud">
            <a:avLst/>
          </a:prstGeom>
        </p:spPr>
        <p:style>
          <a:lnRef idx="1">
            <a:schemeClr val="accent5"/>
          </a:lnRef>
          <a:fillRef idx="2">
            <a:schemeClr val="accent5"/>
          </a:fillRef>
          <a:effectRef idx="1">
            <a:schemeClr val="accent5"/>
          </a:effectRef>
          <a:fontRef idx="minor">
            <a:schemeClr val="dk1"/>
          </a:fontRef>
        </p:style>
        <p:txBody>
          <a:bodyPr lIns="68580" tIns="34290" rIns="68580" bIns="34290" rtlCol="0" anchor="ctr"/>
          <a:lstStyle/>
          <a:p>
            <a:pPr algn="ctr"/>
            <a:r>
              <a:rPr lang="vi-VN" b="1" dirty="0" smtClean="0">
                <a:solidFill>
                  <a:srgbClr val="FF0000"/>
                </a:solidFill>
                <a:latin typeface="+mj-lt"/>
                <a:cs typeface="Times New Roman" pitchFamily="18" charset="0"/>
              </a:rPr>
              <a:t>Luyện đọc cả bài</a:t>
            </a:r>
            <a:endParaRPr lang="en-US" b="1" dirty="0">
              <a:solidFill>
                <a:srgbClr val="FF0000"/>
              </a:solidFill>
              <a:latin typeface="+mj-lt"/>
              <a:cs typeface="Times New Roman" pitchFamily="18" charset="0"/>
            </a:endParaRPr>
          </a:p>
        </p:txBody>
      </p:sp>
    </p:spTree>
    <p:extLst>
      <p:ext uri="{BB962C8B-B14F-4D97-AF65-F5344CB8AC3E}">
        <p14:creationId xmlns:p14="http://schemas.microsoft.com/office/powerpoint/2010/main" val="15206862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33350"/>
            <a:ext cx="9144000" cy="461665"/>
          </a:xfrm>
          <a:prstGeom prst="rect">
            <a:avLst/>
          </a:prstGeom>
        </p:spPr>
        <p:txBody>
          <a:bodyPr wrap="square">
            <a:spAutoFit/>
          </a:bodyPr>
          <a:lstStyle/>
          <a:p>
            <a:r>
              <a:rPr lang="en-US" sz="2400" dirty="0" smtClean="0"/>
              <a:t> </a:t>
            </a:r>
            <a:endParaRPr lang="vi-VN" b="1" dirty="0"/>
          </a:p>
        </p:txBody>
      </p:sp>
      <p:sp>
        <p:nvSpPr>
          <p:cNvPr id="3" name="TextBox 2">
            <a:extLst>
              <a:ext uri="{FF2B5EF4-FFF2-40B4-BE49-F238E27FC236}">
                <a16:creationId xmlns:a16="http://schemas.microsoft.com/office/drawing/2014/main" xmlns="" id="{4DBAF39C-AFD5-4F84-8C11-BD1D7DFCDE7F}"/>
              </a:ext>
            </a:extLst>
          </p:cNvPr>
          <p:cNvSpPr txBox="1"/>
          <p:nvPr/>
        </p:nvSpPr>
        <p:spPr>
          <a:xfrm>
            <a:off x="31152" y="1733550"/>
            <a:ext cx="9112848" cy="1077218"/>
          </a:xfrm>
          <a:prstGeom prst="rect">
            <a:avLst/>
          </a:prstGeom>
          <a:solidFill>
            <a:srgbClr val="55CB55"/>
          </a:solidFill>
        </p:spPr>
        <p:txBody>
          <a:bodyPr wrap="square" rtlCol="0">
            <a:spAutoFit/>
          </a:bodyPr>
          <a:lstStyle/>
          <a:p>
            <a:pPr defTabSz="913256" fontAlgn="base">
              <a:spcBef>
                <a:spcPct val="0"/>
              </a:spcBef>
              <a:spcAft>
                <a:spcPct val="0"/>
              </a:spcAft>
              <a:defRPr/>
            </a:pPr>
            <a:r>
              <a:rPr lang="en-US" altLang="zh-CN" sz="3200" b="1" dirty="0" smtClean="0">
                <a:sym typeface="+mn-lt"/>
              </a:rPr>
              <a:t>   </a:t>
            </a:r>
            <a:r>
              <a:rPr lang="en-US" altLang="zh-CN" sz="3200" b="1" dirty="0" err="1" smtClean="0">
                <a:sym typeface="+mn-lt"/>
              </a:rPr>
              <a:t>phụng</a:t>
            </a:r>
            <a:r>
              <a:rPr lang="en-US" altLang="zh-CN" sz="3200" b="1" dirty="0" smtClean="0">
                <a:sym typeface="+mn-lt"/>
              </a:rPr>
              <a:t> </a:t>
            </a:r>
            <a:r>
              <a:rPr lang="en-US" altLang="zh-CN" sz="3200" b="1" dirty="0" err="1" smtClean="0">
                <a:sym typeface="+mn-lt"/>
              </a:rPr>
              <a:t>phịu</a:t>
            </a:r>
            <a:r>
              <a:rPr lang="en-US" altLang="zh-CN" sz="3200" b="1" dirty="0" smtClean="0">
                <a:sym typeface="+mn-lt"/>
              </a:rPr>
              <a:t>:</a:t>
            </a:r>
          </a:p>
          <a:p>
            <a:pPr defTabSz="913256" fontAlgn="base">
              <a:spcBef>
                <a:spcPct val="0"/>
              </a:spcBef>
              <a:spcAft>
                <a:spcPct val="0"/>
              </a:spcAft>
              <a:defRPr/>
            </a:pPr>
            <a:r>
              <a:rPr lang="en-US" altLang="zh-CN" sz="3200" b="1" dirty="0" smtClean="0">
                <a:sym typeface="+mn-lt"/>
              </a:rPr>
              <a:t> </a:t>
            </a:r>
            <a:r>
              <a:rPr lang="en-US" altLang="zh-CN" sz="3200" b="1" dirty="0" err="1" smtClean="0">
                <a:solidFill>
                  <a:srgbClr val="FF0000"/>
                </a:solidFill>
                <a:sym typeface="+mn-lt"/>
              </a:rPr>
              <a:t>vẻ</a:t>
            </a:r>
            <a:r>
              <a:rPr lang="en-US" altLang="zh-CN" sz="3200" b="1" dirty="0" smtClean="0">
                <a:solidFill>
                  <a:srgbClr val="FF0000"/>
                </a:solidFill>
                <a:sym typeface="+mn-lt"/>
              </a:rPr>
              <a:t> </a:t>
            </a:r>
            <a:r>
              <a:rPr lang="en-US" altLang="zh-CN" sz="3200" b="1" dirty="0" err="1" smtClean="0">
                <a:solidFill>
                  <a:srgbClr val="FF0000"/>
                </a:solidFill>
                <a:sym typeface="+mn-lt"/>
              </a:rPr>
              <a:t>mặt</a:t>
            </a:r>
            <a:r>
              <a:rPr lang="en-US" altLang="zh-CN" sz="3200" b="1" dirty="0" smtClean="0">
                <a:solidFill>
                  <a:srgbClr val="FF0000"/>
                </a:solidFill>
                <a:sym typeface="+mn-lt"/>
              </a:rPr>
              <a:t> </a:t>
            </a:r>
            <a:r>
              <a:rPr lang="en-US" altLang="zh-CN" sz="3200" b="1" dirty="0" err="1" smtClean="0">
                <a:solidFill>
                  <a:srgbClr val="FF0000"/>
                </a:solidFill>
                <a:sym typeface="+mn-lt"/>
              </a:rPr>
              <a:t>tỏ</a:t>
            </a:r>
            <a:r>
              <a:rPr lang="en-US" altLang="zh-CN" sz="3200" b="1" dirty="0" smtClean="0">
                <a:solidFill>
                  <a:srgbClr val="FF0000"/>
                </a:solidFill>
                <a:sym typeface="+mn-lt"/>
              </a:rPr>
              <a:t> ý </a:t>
            </a:r>
            <a:r>
              <a:rPr lang="en-US" altLang="zh-CN" sz="3200" b="1" dirty="0" err="1" smtClean="0">
                <a:solidFill>
                  <a:srgbClr val="FF0000"/>
                </a:solidFill>
                <a:sym typeface="+mn-lt"/>
              </a:rPr>
              <a:t>hờn</a:t>
            </a:r>
            <a:r>
              <a:rPr lang="en-US" altLang="zh-CN" sz="3200" b="1" dirty="0" smtClean="0">
                <a:solidFill>
                  <a:srgbClr val="FF0000"/>
                </a:solidFill>
                <a:sym typeface="+mn-lt"/>
              </a:rPr>
              <a:t> </a:t>
            </a:r>
            <a:r>
              <a:rPr lang="en-US" altLang="zh-CN" sz="3200" b="1" dirty="0" err="1" smtClean="0">
                <a:solidFill>
                  <a:srgbClr val="FF0000"/>
                </a:solidFill>
                <a:sym typeface="+mn-lt"/>
              </a:rPr>
              <a:t>giỗi</a:t>
            </a:r>
            <a:r>
              <a:rPr lang="en-US" altLang="zh-CN" sz="3200" b="1" dirty="0" smtClean="0">
                <a:solidFill>
                  <a:srgbClr val="FF0000"/>
                </a:solidFill>
                <a:sym typeface="+mn-lt"/>
              </a:rPr>
              <a:t>, </a:t>
            </a:r>
            <a:r>
              <a:rPr lang="en-US" altLang="zh-CN" sz="3200" b="1" dirty="0" err="1" smtClean="0">
                <a:solidFill>
                  <a:srgbClr val="FF0000"/>
                </a:solidFill>
                <a:sym typeface="+mn-lt"/>
              </a:rPr>
              <a:t>không</a:t>
            </a:r>
            <a:r>
              <a:rPr lang="en-US" altLang="zh-CN" sz="3200" b="1" dirty="0" smtClean="0">
                <a:solidFill>
                  <a:srgbClr val="FF0000"/>
                </a:solidFill>
                <a:sym typeface="+mn-lt"/>
              </a:rPr>
              <a:t> </a:t>
            </a:r>
            <a:r>
              <a:rPr lang="en-US" altLang="zh-CN" sz="3200" b="1" dirty="0" err="1" smtClean="0">
                <a:solidFill>
                  <a:srgbClr val="FF0000"/>
                </a:solidFill>
                <a:sym typeface="+mn-lt"/>
              </a:rPr>
              <a:t>bằng</a:t>
            </a:r>
            <a:r>
              <a:rPr lang="en-US" altLang="zh-CN" sz="3200" b="1" dirty="0" smtClean="0">
                <a:solidFill>
                  <a:srgbClr val="FF0000"/>
                </a:solidFill>
                <a:sym typeface="+mn-lt"/>
              </a:rPr>
              <a:t> </a:t>
            </a:r>
            <a:r>
              <a:rPr lang="en-US" altLang="zh-CN" sz="3200" b="1" dirty="0" err="1" smtClean="0">
                <a:solidFill>
                  <a:srgbClr val="FF0000"/>
                </a:solidFill>
                <a:sym typeface="+mn-lt"/>
              </a:rPr>
              <a:t>lòng</a:t>
            </a:r>
            <a:r>
              <a:rPr lang="en-US" altLang="zh-CN" sz="3200" b="1" dirty="0" smtClean="0">
                <a:solidFill>
                  <a:srgbClr val="FF0000"/>
                </a:solidFill>
                <a:sym typeface="+mn-lt"/>
              </a:rPr>
              <a:t>.</a:t>
            </a:r>
            <a:endParaRPr lang="en-US" altLang="zh-CN" sz="3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4" name="Cloud 3">
            <a:extLst>
              <a:ext uri="{FF2B5EF4-FFF2-40B4-BE49-F238E27FC236}">
                <a16:creationId xmlns:a16="http://schemas.microsoft.com/office/drawing/2014/main" xmlns="" id="{892F527C-0EB3-4C9C-97F7-E318CAB1AF79}"/>
              </a:ext>
            </a:extLst>
          </p:cNvPr>
          <p:cNvSpPr/>
          <p:nvPr/>
        </p:nvSpPr>
        <p:spPr>
          <a:xfrm>
            <a:off x="7315200" y="102542"/>
            <a:ext cx="1754886" cy="1274583"/>
          </a:xfrm>
          <a:prstGeom prst="cloud">
            <a:avLst/>
          </a:prstGeom>
        </p:spPr>
        <p:style>
          <a:lnRef idx="1">
            <a:schemeClr val="accent5"/>
          </a:lnRef>
          <a:fillRef idx="2">
            <a:schemeClr val="accent5"/>
          </a:fillRef>
          <a:effectRef idx="1">
            <a:schemeClr val="accent5"/>
          </a:effectRef>
          <a:fontRef idx="minor">
            <a:schemeClr val="dk1"/>
          </a:fontRef>
        </p:style>
        <p:txBody>
          <a:bodyPr lIns="68580" tIns="34290" rIns="68580" bIns="34290" rtlCol="0" anchor="ctr"/>
          <a:lstStyle/>
          <a:p>
            <a:pPr algn="ctr"/>
            <a:r>
              <a:rPr lang="en-US" sz="2400" b="1" dirty="0" err="1" smtClean="0">
                <a:solidFill>
                  <a:srgbClr val="FF0000"/>
                </a:solidFill>
                <a:latin typeface="+mj-lt"/>
                <a:cs typeface="Times New Roman" pitchFamily="18" charset="0"/>
              </a:rPr>
              <a:t>Hiểu</a:t>
            </a:r>
            <a:r>
              <a:rPr lang="en-US" sz="2400" b="1" dirty="0" smtClean="0">
                <a:solidFill>
                  <a:srgbClr val="FF0000"/>
                </a:solidFill>
                <a:latin typeface="+mj-lt"/>
                <a:cs typeface="Times New Roman" pitchFamily="18" charset="0"/>
              </a:rPr>
              <a:t> </a:t>
            </a:r>
            <a:r>
              <a:rPr lang="en-US" sz="2400" b="1" dirty="0" err="1" smtClean="0">
                <a:solidFill>
                  <a:srgbClr val="FF0000"/>
                </a:solidFill>
                <a:latin typeface="+mj-lt"/>
                <a:cs typeface="Times New Roman" pitchFamily="18" charset="0"/>
              </a:rPr>
              <a:t>từ</a:t>
            </a:r>
            <a:endParaRPr lang="en-US" sz="2400" b="1" dirty="0">
              <a:solidFill>
                <a:srgbClr val="FF0000"/>
              </a:solidFill>
              <a:latin typeface="+mj-lt"/>
              <a:cs typeface="Times New Roman" pitchFamily="18" charset="0"/>
            </a:endParaRPr>
          </a:p>
        </p:txBody>
      </p:sp>
    </p:spTree>
    <p:extLst>
      <p:ext uri="{BB962C8B-B14F-4D97-AF65-F5344CB8AC3E}">
        <p14:creationId xmlns:p14="http://schemas.microsoft.com/office/powerpoint/2010/main" val="2238291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circle(in)">
                                      <p:cBhvr>
                                        <p:cTn id="14"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a:extLst>
              <a:ext uri="{FF2B5EF4-FFF2-40B4-BE49-F238E27FC236}">
                <a16:creationId xmlns:a16="http://schemas.microsoft.com/office/drawing/2014/main" xmlns="" id="{BB9BF4F1-0998-404D-B991-9FA42CC3CE3A}"/>
              </a:ext>
            </a:extLst>
          </p:cNvPr>
          <p:cNvSpPr/>
          <p:nvPr/>
        </p:nvSpPr>
        <p:spPr>
          <a:xfrm>
            <a:off x="-27288" y="-19107"/>
            <a:ext cx="9171288" cy="3925424"/>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a</a:t>
            </a:r>
            <a:endParaRPr kumimoji="0" lang="zh-CN" altLang="en-US" sz="1800" b="0"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9" name="TextBox 8">
            <a:extLst>
              <a:ext uri="{FF2B5EF4-FFF2-40B4-BE49-F238E27FC236}">
                <a16:creationId xmlns:a16="http://schemas.microsoft.com/office/drawing/2014/main" xmlns="" id="{4DBAF39C-AFD5-4F84-8C11-BD1D7DFCDE7F}"/>
              </a:ext>
            </a:extLst>
          </p:cNvPr>
          <p:cNvSpPr txBox="1"/>
          <p:nvPr/>
        </p:nvSpPr>
        <p:spPr>
          <a:xfrm>
            <a:off x="31152" y="895350"/>
            <a:ext cx="6545321" cy="584775"/>
          </a:xfrm>
          <a:prstGeom prst="rect">
            <a:avLst/>
          </a:prstGeom>
          <a:solidFill>
            <a:srgbClr val="55CB55"/>
          </a:solidFill>
        </p:spPr>
        <p:txBody>
          <a:bodyPr wrap="square" rtlCol="0">
            <a:spAutoFit/>
          </a:bodyPr>
          <a:lstStyle/>
          <a:p>
            <a:pPr defTabSz="913256" fontAlgn="base">
              <a:spcBef>
                <a:spcPct val="0"/>
              </a:spcBef>
              <a:spcAft>
                <a:spcPct val="0"/>
              </a:spcAft>
              <a:defRPr/>
            </a:pPr>
            <a:r>
              <a:rPr lang="en-US" sz="3200" b="1" dirty="0"/>
              <a:t>1. </a:t>
            </a:r>
            <a:r>
              <a:rPr lang="en-US" sz="3200" dirty="0" err="1"/>
              <a:t>Tìm</a:t>
            </a:r>
            <a:r>
              <a:rPr lang="en-US" sz="3200" dirty="0"/>
              <a:t> </a:t>
            </a:r>
            <a:r>
              <a:rPr lang="en-US" sz="3200" dirty="0" err="1"/>
              <a:t>từ</a:t>
            </a:r>
            <a:r>
              <a:rPr lang="en-US" sz="3200" dirty="0"/>
              <a:t> </a:t>
            </a:r>
            <a:r>
              <a:rPr lang="en-US" sz="3200" dirty="0" err="1"/>
              <a:t>ngữ</a:t>
            </a:r>
            <a:r>
              <a:rPr lang="en-US" sz="3200" dirty="0"/>
              <a:t> </a:t>
            </a:r>
            <a:r>
              <a:rPr lang="en-US" sz="3200" dirty="0" err="1"/>
              <a:t>tả</a:t>
            </a:r>
            <a:r>
              <a:rPr lang="en-US" sz="3200" dirty="0"/>
              <a:t> </a:t>
            </a:r>
            <a:r>
              <a:rPr lang="en-US" sz="3200" dirty="0" err="1"/>
              <a:t>mái</a:t>
            </a:r>
            <a:r>
              <a:rPr lang="en-US" sz="3200" dirty="0"/>
              <a:t> </a:t>
            </a:r>
            <a:r>
              <a:rPr lang="en-US" sz="3200" dirty="0" err="1"/>
              <a:t>tóc</a:t>
            </a:r>
            <a:r>
              <a:rPr lang="en-US" sz="3200" dirty="0"/>
              <a:t> </a:t>
            </a:r>
            <a:r>
              <a:rPr lang="en-US" sz="3200" dirty="0" err="1"/>
              <a:t>của</a:t>
            </a:r>
            <a:r>
              <a:rPr lang="en-US" sz="3200" dirty="0"/>
              <a:t> Lam.</a:t>
            </a:r>
            <a:endParaRPr lang="en-US" altLang="zh-CN" sz="3200" dirty="0" smtClean="0">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0" name="TextBox 9">
            <a:extLst>
              <a:ext uri="{FF2B5EF4-FFF2-40B4-BE49-F238E27FC236}">
                <a16:creationId xmlns:a16="http://schemas.microsoft.com/office/drawing/2014/main" xmlns="" id="{FE4C6041-52A8-4D28-B00E-EBAC194B519E}"/>
              </a:ext>
            </a:extLst>
          </p:cNvPr>
          <p:cNvSpPr txBox="1"/>
          <p:nvPr/>
        </p:nvSpPr>
        <p:spPr>
          <a:xfrm>
            <a:off x="17171" y="1951987"/>
            <a:ext cx="6573281" cy="954107"/>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vi-VN" sz="2800" b="1" dirty="0"/>
              <a:t> </a:t>
            </a:r>
            <a:r>
              <a:rPr lang="vi-VN" sz="2800" dirty="0">
                <a:solidFill>
                  <a:srgbClr val="FF0000"/>
                </a:solidFill>
              </a:rPr>
              <a:t>Từ ngữ tả mái tóc của Lam: xoăn bồng bềnh.</a:t>
            </a:r>
            <a:endParaRPr lang="vi-VN" sz="2800" b="1" dirty="0">
              <a:solidFill>
                <a:srgbClr val="FF0000"/>
              </a:solidFill>
            </a:endParaRPr>
          </a:p>
        </p:txBody>
      </p:sp>
      <p:pic>
        <p:nvPicPr>
          <p:cNvPr id="11" name="Graphic 10" descr="Arrow Slight curve">
            <a:extLst>
              <a:ext uri="{FF2B5EF4-FFF2-40B4-BE49-F238E27FC236}">
                <a16:creationId xmlns:a16="http://schemas.microsoft.com/office/drawing/2014/main" xmlns="" id="{0275C48B-CE6D-4FFF-8019-EBD576FF3EA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44904" y="1448502"/>
            <a:ext cx="685800" cy="685800"/>
          </a:xfrm>
          <a:prstGeom prst="rect">
            <a:avLst/>
          </a:prstGeom>
        </p:spPr>
      </p:pic>
      <p:pic>
        <p:nvPicPr>
          <p:cNvPr id="7" name="Picture 2" descr="Giải Bài 1: Đọc Tóc xoăn và tóc thẳng SGK Tiếng Việt 2 tập 1 Chân trời sáng  tạo | Tiếng Việt 2 - CTS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1800" y="-19106"/>
            <a:ext cx="2362200" cy="5142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83079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a:extLst>
              <a:ext uri="{FF2B5EF4-FFF2-40B4-BE49-F238E27FC236}">
                <a16:creationId xmlns:a16="http://schemas.microsoft.com/office/drawing/2014/main" xmlns="" id="{BB9BF4F1-0998-404D-B991-9FA42CC3CE3A}"/>
              </a:ext>
            </a:extLst>
          </p:cNvPr>
          <p:cNvSpPr/>
          <p:nvPr/>
        </p:nvSpPr>
        <p:spPr>
          <a:xfrm>
            <a:off x="-27288" y="75638"/>
            <a:ext cx="9171288" cy="3925424"/>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a</a:t>
            </a:r>
            <a:endParaRPr kumimoji="0" lang="zh-CN" altLang="en-US" sz="1800" b="0"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9" name="TextBox 8">
            <a:extLst>
              <a:ext uri="{FF2B5EF4-FFF2-40B4-BE49-F238E27FC236}">
                <a16:creationId xmlns:a16="http://schemas.microsoft.com/office/drawing/2014/main" xmlns="" id="{4DBAF39C-AFD5-4F84-8C11-BD1D7DFCDE7F}"/>
              </a:ext>
            </a:extLst>
          </p:cNvPr>
          <p:cNvSpPr txBox="1"/>
          <p:nvPr/>
        </p:nvSpPr>
        <p:spPr>
          <a:xfrm>
            <a:off x="337063" y="728844"/>
            <a:ext cx="6545321" cy="1077218"/>
          </a:xfrm>
          <a:prstGeom prst="rect">
            <a:avLst/>
          </a:prstGeom>
          <a:solidFill>
            <a:srgbClr val="55CB55"/>
          </a:solidFill>
        </p:spPr>
        <p:txBody>
          <a:bodyPr wrap="square" rtlCol="0">
            <a:spAutoFit/>
          </a:bodyPr>
          <a:lstStyle/>
          <a:p>
            <a:pPr defTabSz="913256" fontAlgn="base">
              <a:spcBef>
                <a:spcPct val="0"/>
              </a:spcBef>
              <a:spcAft>
                <a:spcPct val="0"/>
              </a:spcAft>
              <a:defRPr/>
            </a:pPr>
            <a:r>
              <a:rPr lang="en-US" sz="3200" dirty="0" smtClean="0"/>
              <a:t>2.</a:t>
            </a:r>
            <a:r>
              <a:rPr lang="vi-VN" sz="3200" dirty="0" smtClean="0"/>
              <a:t>Thầy </a:t>
            </a:r>
            <a:r>
              <a:rPr lang="vi-VN" sz="3200" dirty="0"/>
              <a:t>hiệu trưởng khen Lam thế nào?</a:t>
            </a:r>
            <a:endParaRPr lang="en-US" altLang="zh-CN" sz="3200" dirty="0" smtClean="0">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0" name="TextBox 9">
            <a:extLst>
              <a:ext uri="{FF2B5EF4-FFF2-40B4-BE49-F238E27FC236}">
                <a16:creationId xmlns:a16="http://schemas.microsoft.com/office/drawing/2014/main" xmlns="" id="{FE4C6041-52A8-4D28-B00E-EBAC194B519E}"/>
              </a:ext>
            </a:extLst>
          </p:cNvPr>
          <p:cNvSpPr txBox="1"/>
          <p:nvPr/>
        </p:nvSpPr>
        <p:spPr>
          <a:xfrm>
            <a:off x="522353" y="2589657"/>
            <a:ext cx="6279528" cy="954107"/>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vi-VN" sz="2800" dirty="0">
                <a:solidFill>
                  <a:srgbClr val="FF0000"/>
                </a:solidFill>
              </a:rPr>
              <a:t>Thầy hiệu trưởng khen Lam: nhảy đẹp, có mái tóc biết nhảy.</a:t>
            </a:r>
            <a:endParaRPr lang="vi-VN" sz="2800" b="1" dirty="0">
              <a:solidFill>
                <a:srgbClr val="FF0000"/>
              </a:solidFill>
            </a:endParaRPr>
          </a:p>
        </p:txBody>
      </p:sp>
      <p:pic>
        <p:nvPicPr>
          <p:cNvPr id="11" name="Graphic 10" descr="Arrow Slight curve">
            <a:extLst>
              <a:ext uri="{FF2B5EF4-FFF2-40B4-BE49-F238E27FC236}">
                <a16:creationId xmlns:a16="http://schemas.microsoft.com/office/drawing/2014/main" xmlns="" id="{0275C48B-CE6D-4FFF-8019-EBD576FF3EA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0" y="2038350"/>
            <a:ext cx="685800" cy="685800"/>
          </a:xfrm>
          <a:prstGeom prst="rect">
            <a:avLst/>
          </a:prstGeom>
        </p:spPr>
      </p:pic>
      <p:pic>
        <p:nvPicPr>
          <p:cNvPr id="7" name="Picture 2" descr="Giải Bài 1: Đọc Tóc xoăn và tóc thẳng SGK Tiếng Việt 2 tập 1 Chân trời sáng  tạo | Tiếng Việt 2 - CTS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65620" y="75639"/>
            <a:ext cx="2278380" cy="5067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66447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a:extLst>
              <a:ext uri="{FF2B5EF4-FFF2-40B4-BE49-F238E27FC236}">
                <a16:creationId xmlns:a16="http://schemas.microsoft.com/office/drawing/2014/main" xmlns="" id="{BB9BF4F1-0998-404D-B991-9FA42CC3CE3A}"/>
              </a:ext>
            </a:extLst>
          </p:cNvPr>
          <p:cNvSpPr/>
          <p:nvPr/>
        </p:nvSpPr>
        <p:spPr>
          <a:xfrm>
            <a:off x="-27288" y="-19107"/>
            <a:ext cx="9171288" cy="3925424"/>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a</a:t>
            </a:r>
            <a:endParaRPr kumimoji="0" lang="zh-CN" altLang="en-US" sz="1800" b="0"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9" name="TextBox 8">
            <a:extLst>
              <a:ext uri="{FF2B5EF4-FFF2-40B4-BE49-F238E27FC236}">
                <a16:creationId xmlns:a16="http://schemas.microsoft.com/office/drawing/2014/main" xmlns="" id="{4DBAF39C-AFD5-4F84-8C11-BD1D7DFCDE7F}"/>
              </a:ext>
            </a:extLst>
          </p:cNvPr>
          <p:cNvSpPr txBox="1"/>
          <p:nvPr/>
        </p:nvSpPr>
        <p:spPr>
          <a:xfrm>
            <a:off x="337063" y="728844"/>
            <a:ext cx="6545321" cy="1077218"/>
          </a:xfrm>
          <a:prstGeom prst="rect">
            <a:avLst/>
          </a:prstGeom>
          <a:solidFill>
            <a:srgbClr val="55CB55"/>
          </a:solidFill>
        </p:spPr>
        <p:txBody>
          <a:bodyPr wrap="square" rtlCol="0">
            <a:spAutoFit/>
          </a:bodyPr>
          <a:lstStyle/>
          <a:p>
            <a:pPr defTabSz="913256" fontAlgn="base">
              <a:spcBef>
                <a:spcPct val="0"/>
              </a:spcBef>
              <a:spcAft>
                <a:spcPct val="0"/>
              </a:spcAft>
              <a:defRPr/>
            </a:pPr>
            <a:r>
              <a:rPr lang="vi-VN" sz="3200" b="1" dirty="0" smtClean="0"/>
              <a:t>3</a:t>
            </a:r>
            <a:r>
              <a:rPr lang="vi-VN" sz="3200" b="1" dirty="0"/>
              <a:t>. </a:t>
            </a:r>
            <a:r>
              <a:rPr lang="vi-VN" sz="3200" dirty="0"/>
              <a:t>Sau hội diễn văn nghệ, Lam và các bạn thay đổi ra sao?</a:t>
            </a:r>
            <a:endParaRPr lang="en-US" altLang="zh-CN" sz="3200" dirty="0" smtClean="0">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0" name="TextBox 9">
            <a:extLst>
              <a:ext uri="{FF2B5EF4-FFF2-40B4-BE49-F238E27FC236}">
                <a16:creationId xmlns:a16="http://schemas.microsoft.com/office/drawing/2014/main" xmlns="" id="{FE4C6041-52A8-4D28-B00E-EBAC194B519E}"/>
              </a:ext>
            </a:extLst>
          </p:cNvPr>
          <p:cNvSpPr txBox="1"/>
          <p:nvPr/>
        </p:nvSpPr>
        <p:spPr>
          <a:xfrm>
            <a:off x="522352" y="2589657"/>
            <a:ext cx="6488048" cy="954107"/>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vi-VN" sz="2800" dirty="0">
                <a:solidFill>
                  <a:srgbClr val="FF0000"/>
                </a:solidFill>
              </a:rPr>
              <a:t>Sau hội diễn văn nghệ, các bạn không trêu Lam nữa, Lam rất vui.</a:t>
            </a:r>
          </a:p>
        </p:txBody>
      </p:sp>
      <p:pic>
        <p:nvPicPr>
          <p:cNvPr id="11" name="Graphic 10" descr="Arrow Slight curve">
            <a:extLst>
              <a:ext uri="{FF2B5EF4-FFF2-40B4-BE49-F238E27FC236}">
                <a16:creationId xmlns:a16="http://schemas.microsoft.com/office/drawing/2014/main" xmlns="" id="{0275C48B-CE6D-4FFF-8019-EBD576FF3EA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0" y="2038350"/>
            <a:ext cx="685800" cy="685800"/>
          </a:xfrm>
          <a:prstGeom prst="rect">
            <a:avLst/>
          </a:prstGeom>
        </p:spPr>
      </p:pic>
      <p:pic>
        <p:nvPicPr>
          <p:cNvPr id="7" name="Picture 2" descr="Giải Bài 1: Đọc Tóc xoăn và tóc thẳng SGK Tiếng Việt 2 tập 1 Chân trời sáng  tạo | Tiếng Việt 2 - CTS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65620" y="75639"/>
            <a:ext cx="2278380" cy="5067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8436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a:extLst>
              <a:ext uri="{FF2B5EF4-FFF2-40B4-BE49-F238E27FC236}">
                <a16:creationId xmlns:a16="http://schemas.microsoft.com/office/drawing/2014/main" xmlns="" id="{BB9BF4F1-0998-404D-B991-9FA42CC3CE3A}"/>
              </a:ext>
            </a:extLst>
          </p:cNvPr>
          <p:cNvSpPr/>
          <p:nvPr/>
        </p:nvSpPr>
        <p:spPr>
          <a:xfrm>
            <a:off x="-27288" y="-19107"/>
            <a:ext cx="9171288" cy="3925424"/>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a</a:t>
            </a:r>
            <a:endParaRPr kumimoji="0" lang="zh-CN" altLang="en-US" sz="1800" b="0"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9" name="TextBox 8">
            <a:extLst>
              <a:ext uri="{FF2B5EF4-FFF2-40B4-BE49-F238E27FC236}">
                <a16:creationId xmlns:a16="http://schemas.microsoft.com/office/drawing/2014/main" xmlns="" id="{4DBAF39C-AFD5-4F84-8C11-BD1D7DFCDE7F}"/>
              </a:ext>
            </a:extLst>
          </p:cNvPr>
          <p:cNvSpPr txBox="1"/>
          <p:nvPr/>
        </p:nvSpPr>
        <p:spPr>
          <a:xfrm>
            <a:off x="337063" y="728844"/>
            <a:ext cx="6545321" cy="1077218"/>
          </a:xfrm>
          <a:prstGeom prst="rect">
            <a:avLst/>
          </a:prstGeom>
          <a:solidFill>
            <a:srgbClr val="55CB55"/>
          </a:solidFill>
        </p:spPr>
        <p:txBody>
          <a:bodyPr wrap="square" rtlCol="0">
            <a:spAutoFit/>
          </a:bodyPr>
          <a:lstStyle/>
          <a:p>
            <a:pPr defTabSz="913256" fontAlgn="base">
              <a:spcBef>
                <a:spcPct val="0"/>
              </a:spcBef>
              <a:spcAft>
                <a:spcPct val="0"/>
              </a:spcAft>
              <a:defRPr/>
            </a:pPr>
            <a:r>
              <a:rPr lang="vi-VN" sz="3200" dirty="0"/>
              <a:t>4.  Nói với bạn điều em thích ở bản thân.</a:t>
            </a:r>
            <a:endParaRPr lang="en-US" altLang="zh-CN" sz="3200" dirty="0" smtClean="0">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0" name="TextBox 9">
            <a:extLst>
              <a:ext uri="{FF2B5EF4-FFF2-40B4-BE49-F238E27FC236}">
                <a16:creationId xmlns:a16="http://schemas.microsoft.com/office/drawing/2014/main" xmlns="" id="{FE4C6041-52A8-4D28-B00E-EBAC194B519E}"/>
              </a:ext>
            </a:extLst>
          </p:cNvPr>
          <p:cNvSpPr txBox="1"/>
          <p:nvPr/>
        </p:nvSpPr>
        <p:spPr>
          <a:xfrm>
            <a:off x="522352" y="2589657"/>
            <a:ext cx="6488047" cy="954107"/>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vi-VN" sz="2800" dirty="0">
                <a:solidFill>
                  <a:srgbClr val="FF0000"/>
                </a:solidFill>
              </a:rPr>
              <a:t>Điều em thích ở bản thân: Em có đôi mắt to tròn long lanh giống mẹ.</a:t>
            </a:r>
            <a:endParaRPr lang="vi-VN" sz="2800" b="1" dirty="0">
              <a:solidFill>
                <a:srgbClr val="FF0000"/>
              </a:solidFill>
            </a:endParaRPr>
          </a:p>
        </p:txBody>
      </p:sp>
      <p:pic>
        <p:nvPicPr>
          <p:cNvPr id="11" name="Graphic 10" descr="Arrow Slight curve">
            <a:extLst>
              <a:ext uri="{FF2B5EF4-FFF2-40B4-BE49-F238E27FC236}">
                <a16:creationId xmlns:a16="http://schemas.microsoft.com/office/drawing/2014/main" xmlns="" id="{0275C48B-CE6D-4FFF-8019-EBD576FF3EA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0" y="2038350"/>
            <a:ext cx="685800" cy="685800"/>
          </a:xfrm>
          <a:prstGeom prst="rect">
            <a:avLst/>
          </a:prstGeom>
        </p:spPr>
      </p:pic>
      <p:pic>
        <p:nvPicPr>
          <p:cNvPr id="7" name="Picture 2" descr="Giải Bài 1: Đọc Tóc xoăn và tóc thẳng SGK Tiếng Việt 2 tập 1 Chân trời sáng  tạo | Tiếng Việt 2 - CTS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65620" y="75639"/>
            <a:ext cx="2278380" cy="5067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8436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895350"/>
            <a:ext cx="8382000" cy="1222771"/>
          </a:xfrm>
        </p:spPr>
        <p:txBody>
          <a:bodyPr>
            <a:normAutofit fontScale="90000"/>
          </a:bodyPr>
          <a:lstStyle/>
          <a:p>
            <a:r>
              <a:rPr lang="vi-VN" dirty="0"/>
              <a:t>Chia sẻ điều em thích ở mỗi bạn trong nhóm theo gợi ý:</a:t>
            </a:r>
          </a:p>
        </p:txBody>
      </p:sp>
      <p:sp>
        <p:nvSpPr>
          <p:cNvPr id="2" name="Content Placeholder 1"/>
          <p:cNvSpPr>
            <a:spLocks noGrp="1"/>
          </p:cNvSpPr>
          <p:nvPr>
            <p:ph idx="1"/>
          </p:nvPr>
        </p:nvSpPr>
        <p:spPr>
          <a:xfrm>
            <a:off x="190500" y="89202"/>
            <a:ext cx="9105900" cy="5054298"/>
          </a:xfrm>
        </p:spPr>
        <p:txBody>
          <a:bodyPr/>
          <a:lstStyle/>
          <a:p>
            <a:r>
              <a:rPr lang="vi-VN" b="1" dirty="0"/>
              <a:t>Khởi </a:t>
            </a:r>
            <a:r>
              <a:rPr lang="vi-VN" b="1" dirty="0" smtClean="0"/>
              <a:t>động</a:t>
            </a:r>
            <a:endParaRPr lang="vi-VN" b="1" dirty="0"/>
          </a:p>
        </p:txBody>
      </p:sp>
      <p:pic>
        <p:nvPicPr>
          <p:cNvPr id="4" name="Picture 2" descr="https://i.vdoc.vn/data/image/2021/07/26/tieng-viet-lop-2-trang-26-27-28-bai-1-toc-xoan-va-toc-thang-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571750"/>
            <a:ext cx="8991600" cy="257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356616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33350"/>
            <a:ext cx="9144000" cy="461665"/>
          </a:xfrm>
          <a:prstGeom prst="rect">
            <a:avLst/>
          </a:prstGeom>
        </p:spPr>
        <p:txBody>
          <a:bodyPr wrap="square">
            <a:spAutoFit/>
          </a:bodyPr>
          <a:lstStyle/>
          <a:p>
            <a:r>
              <a:rPr lang="en-US" sz="2400" dirty="0" smtClean="0"/>
              <a:t> </a:t>
            </a:r>
            <a:endParaRPr lang="vi-VN" b="1" dirty="0"/>
          </a:p>
        </p:txBody>
      </p:sp>
      <p:sp>
        <p:nvSpPr>
          <p:cNvPr id="3" name="TextBox 2">
            <a:extLst>
              <a:ext uri="{FF2B5EF4-FFF2-40B4-BE49-F238E27FC236}">
                <a16:creationId xmlns:a16="http://schemas.microsoft.com/office/drawing/2014/main" xmlns="" id="{4DBAF39C-AFD5-4F84-8C11-BD1D7DFCDE7F}"/>
              </a:ext>
            </a:extLst>
          </p:cNvPr>
          <p:cNvSpPr txBox="1"/>
          <p:nvPr/>
        </p:nvSpPr>
        <p:spPr>
          <a:xfrm>
            <a:off x="457200" y="1733550"/>
            <a:ext cx="8534400" cy="156966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defTabSz="913256" fontAlgn="base">
              <a:spcBef>
                <a:spcPct val="0"/>
              </a:spcBef>
              <a:spcAft>
                <a:spcPct val="0"/>
              </a:spcAft>
              <a:defRPr/>
            </a:pPr>
            <a:r>
              <a:rPr lang="en-US" altLang="zh-CN" sz="3200" b="1" dirty="0" smtClean="0">
                <a:solidFill>
                  <a:srgbClr val="FF0000"/>
                </a:solidFill>
                <a:sym typeface="+mn-lt"/>
              </a:rPr>
              <a:t>   </a:t>
            </a:r>
            <a:r>
              <a:rPr lang="en-US" altLang="zh-CN" sz="3200" b="1" dirty="0" err="1" smtClean="0">
                <a:solidFill>
                  <a:srgbClr val="FF0000"/>
                </a:solidFill>
                <a:sym typeface="+mn-lt"/>
              </a:rPr>
              <a:t>Mỗi</a:t>
            </a:r>
            <a:r>
              <a:rPr lang="en-US" altLang="zh-CN" sz="3200" b="1" dirty="0" smtClean="0">
                <a:solidFill>
                  <a:srgbClr val="FF0000"/>
                </a:solidFill>
                <a:sym typeface="+mn-lt"/>
              </a:rPr>
              <a:t> </a:t>
            </a:r>
            <a:r>
              <a:rPr lang="en-US" altLang="zh-CN" sz="3200" b="1" dirty="0" err="1" smtClean="0">
                <a:solidFill>
                  <a:srgbClr val="FF0000"/>
                </a:solidFill>
                <a:sym typeface="+mn-lt"/>
              </a:rPr>
              <a:t>người</a:t>
            </a:r>
            <a:r>
              <a:rPr lang="en-US" altLang="zh-CN" sz="3200" b="1" dirty="0" smtClean="0">
                <a:solidFill>
                  <a:srgbClr val="FF0000"/>
                </a:solidFill>
                <a:sym typeface="+mn-lt"/>
              </a:rPr>
              <a:t> </a:t>
            </a:r>
            <a:r>
              <a:rPr lang="en-US" altLang="zh-CN" sz="3200" b="1" dirty="0" err="1" smtClean="0">
                <a:solidFill>
                  <a:srgbClr val="FF0000"/>
                </a:solidFill>
                <a:sym typeface="+mn-lt"/>
              </a:rPr>
              <a:t>đều</a:t>
            </a:r>
            <a:r>
              <a:rPr lang="en-US" altLang="zh-CN" sz="3200" b="1" dirty="0" smtClean="0">
                <a:solidFill>
                  <a:srgbClr val="FF0000"/>
                </a:solidFill>
                <a:sym typeface="+mn-lt"/>
              </a:rPr>
              <a:t> </a:t>
            </a:r>
            <a:r>
              <a:rPr lang="en-US" altLang="zh-CN" sz="3200" b="1" dirty="0" err="1" smtClean="0">
                <a:solidFill>
                  <a:srgbClr val="FF0000"/>
                </a:solidFill>
                <a:sym typeface="+mn-lt"/>
              </a:rPr>
              <a:t>có</a:t>
            </a:r>
            <a:r>
              <a:rPr lang="en-US" altLang="zh-CN" sz="3200" b="1" dirty="0" smtClean="0">
                <a:solidFill>
                  <a:srgbClr val="FF0000"/>
                </a:solidFill>
                <a:sym typeface="+mn-lt"/>
              </a:rPr>
              <a:t> </a:t>
            </a:r>
            <a:r>
              <a:rPr lang="en-US" altLang="zh-CN" sz="3200" b="1" dirty="0" err="1" smtClean="0">
                <a:solidFill>
                  <a:srgbClr val="FF0000"/>
                </a:solidFill>
                <a:sym typeface="+mn-lt"/>
              </a:rPr>
              <a:t>những</a:t>
            </a:r>
            <a:r>
              <a:rPr lang="en-US" altLang="zh-CN" sz="3200" b="1" dirty="0" smtClean="0">
                <a:solidFill>
                  <a:srgbClr val="FF0000"/>
                </a:solidFill>
                <a:sym typeface="+mn-lt"/>
              </a:rPr>
              <a:t> </a:t>
            </a:r>
            <a:r>
              <a:rPr lang="en-US" altLang="zh-CN" sz="3200" b="1" dirty="0" err="1" smtClean="0">
                <a:solidFill>
                  <a:srgbClr val="FF0000"/>
                </a:solidFill>
                <a:sym typeface="+mn-lt"/>
              </a:rPr>
              <a:t>đăc</a:t>
            </a:r>
            <a:r>
              <a:rPr lang="en-US" altLang="zh-CN" sz="3200" b="1" dirty="0" smtClean="0">
                <a:solidFill>
                  <a:srgbClr val="FF0000"/>
                </a:solidFill>
                <a:sym typeface="+mn-lt"/>
              </a:rPr>
              <a:t> </a:t>
            </a:r>
            <a:r>
              <a:rPr lang="en-US" altLang="zh-CN" sz="3200" b="1" dirty="0" err="1" smtClean="0">
                <a:solidFill>
                  <a:srgbClr val="FF0000"/>
                </a:solidFill>
                <a:sym typeface="+mn-lt"/>
              </a:rPr>
              <a:t>điểm</a:t>
            </a:r>
            <a:r>
              <a:rPr lang="en-US" altLang="zh-CN" sz="3200" b="1" dirty="0" smtClean="0">
                <a:solidFill>
                  <a:srgbClr val="FF0000"/>
                </a:solidFill>
                <a:sym typeface="+mn-lt"/>
              </a:rPr>
              <a:t>, </a:t>
            </a:r>
            <a:r>
              <a:rPr lang="en-US" altLang="zh-CN" sz="3200" b="1" dirty="0" err="1" smtClean="0">
                <a:solidFill>
                  <a:srgbClr val="FF0000"/>
                </a:solidFill>
                <a:sym typeface="+mn-lt"/>
              </a:rPr>
              <a:t>những</a:t>
            </a:r>
            <a:r>
              <a:rPr lang="en-US" altLang="zh-CN" sz="3200" b="1" dirty="0" smtClean="0">
                <a:solidFill>
                  <a:srgbClr val="FF0000"/>
                </a:solidFill>
                <a:sym typeface="+mn-lt"/>
              </a:rPr>
              <a:t> </a:t>
            </a:r>
            <a:r>
              <a:rPr lang="en-US" altLang="zh-CN" sz="3200" b="1" dirty="0" err="1" smtClean="0">
                <a:solidFill>
                  <a:srgbClr val="FF0000"/>
                </a:solidFill>
                <a:sym typeface="+mn-lt"/>
              </a:rPr>
              <a:t>nét</a:t>
            </a:r>
            <a:r>
              <a:rPr lang="en-US" altLang="zh-CN" sz="3200" b="1" dirty="0" smtClean="0">
                <a:solidFill>
                  <a:srgbClr val="FF0000"/>
                </a:solidFill>
                <a:sym typeface="+mn-lt"/>
              </a:rPr>
              <a:t> </a:t>
            </a:r>
            <a:r>
              <a:rPr lang="en-US" altLang="zh-CN" sz="3200" b="1" dirty="0" err="1" smtClean="0">
                <a:solidFill>
                  <a:srgbClr val="FF0000"/>
                </a:solidFill>
                <a:sym typeface="+mn-lt"/>
              </a:rPr>
              <a:t>đáng</a:t>
            </a:r>
            <a:r>
              <a:rPr lang="en-US" altLang="zh-CN" sz="3200" b="1" dirty="0" smtClean="0">
                <a:solidFill>
                  <a:srgbClr val="FF0000"/>
                </a:solidFill>
                <a:sym typeface="+mn-lt"/>
              </a:rPr>
              <a:t> </a:t>
            </a:r>
            <a:r>
              <a:rPr lang="en-US" altLang="zh-CN" sz="3200" b="1" dirty="0" err="1" smtClean="0">
                <a:solidFill>
                  <a:srgbClr val="FF0000"/>
                </a:solidFill>
                <a:sym typeface="+mn-lt"/>
              </a:rPr>
              <a:t>yêu</a:t>
            </a:r>
            <a:r>
              <a:rPr lang="en-US" altLang="zh-CN" sz="3200" b="1" dirty="0" smtClean="0">
                <a:solidFill>
                  <a:srgbClr val="FF0000"/>
                </a:solidFill>
                <a:sym typeface="+mn-lt"/>
              </a:rPr>
              <a:t> </a:t>
            </a:r>
            <a:r>
              <a:rPr lang="en-US" altLang="zh-CN" sz="3200" b="1" dirty="0" err="1" smtClean="0">
                <a:solidFill>
                  <a:srgbClr val="FF0000"/>
                </a:solidFill>
                <a:sym typeface="+mn-lt"/>
              </a:rPr>
              <a:t>riêng</a:t>
            </a:r>
            <a:r>
              <a:rPr lang="en-US" altLang="zh-CN" sz="3200" b="1" dirty="0" smtClean="0">
                <a:solidFill>
                  <a:srgbClr val="FF0000"/>
                </a:solidFill>
                <a:sym typeface="+mn-lt"/>
              </a:rPr>
              <a:t>. </a:t>
            </a:r>
            <a:r>
              <a:rPr lang="en-US" altLang="zh-CN" sz="3200" b="1" dirty="0" err="1" smtClean="0">
                <a:solidFill>
                  <a:srgbClr val="FF0000"/>
                </a:solidFill>
                <a:sym typeface="+mn-lt"/>
              </a:rPr>
              <a:t>Chúng</a:t>
            </a:r>
            <a:r>
              <a:rPr lang="en-US" altLang="zh-CN" sz="3200" b="1" dirty="0" smtClean="0">
                <a:solidFill>
                  <a:srgbClr val="FF0000"/>
                </a:solidFill>
                <a:sym typeface="+mn-lt"/>
              </a:rPr>
              <a:t> ta </a:t>
            </a:r>
            <a:r>
              <a:rPr lang="en-US" altLang="zh-CN" sz="3200" b="1" dirty="0" err="1" smtClean="0">
                <a:solidFill>
                  <a:srgbClr val="FF0000"/>
                </a:solidFill>
                <a:sym typeface="+mn-lt"/>
              </a:rPr>
              <a:t>cần</a:t>
            </a:r>
            <a:r>
              <a:rPr lang="en-US" altLang="zh-CN" sz="3200" b="1" dirty="0" smtClean="0">
                <a:solidFill>
                  <a:srgbClr val="FF0000"/>
                </a:solidFill>
                <a:sym typeface="+mn-lt"/>
              </a:rPr>
              <a:t> </a:t>
            </a:r>
            <a:r>
              <a:rPr lang="en-US" altLang="zh-CN" sz="3200" b="1" dirty="0" err="1" smtClean="0">
                <a:solidFill>
                  <a:srgbClr val="FF0000"/>
                </a:solidFill>
                <a:sym typeface="+mn-lt"/>
              </a:rPr>
              <a:t>tôn</a:t>
            </a:r>
            <a:r>
              <a:rPr lang="en-US" altLang="zh-CN" sz="3200" b="1" dirty="0" smtClean="0">
                <a:solidFill>
                  <a:srgbClr val="FF0000"/>
                </a:solidFill>
                <a:sym typeface="+mn-lt"/>
              </a:rPr>
              <a:t> </a:t>
            </a:r>
            <a:r>
              <a:rPr lang="en-US" altLang="zh-CN" sz="3200" b="1" dirty="0" err="1" smtClean="0">
                <a:solidFill>
                  <a:srgbClr val="FF0000"/>
                </a:solidFill>
                <a:sym typeface="+mn-lt"/>
              </a:rPr>
              <a:t>trọng</a:t>
            </a:r>
            <a:r>
              <a:rPr lang="en-US" altLang="zh-CN" sz="3200" b="1" dirty="0" smtClean="0">
                <a:solidFill>
                  <a:srgbClr val="FF0000"/>
                </a:solidFill>
                <a:sym typeface="+mn-lt"/>
              </a:rPr>
              <a:t> </a:t>
            </a:r>
            <a:r>
              <a:rPr lang="en-US" altLang="zh-CN" sz="3200" b="1" dirty="0" err="1" smtClean="0">
                <a:solidFill>
                  <a:srgbClr val="FF0000"/>
                </a:solidFill>
                <a:sym typeface="+mn-lt"/>
              </a:rPr>
              <a:t>nét</a:t>
            </a:r>
            <a:r>
              <a:rPr lang="en-US" altLang="zh-CN" sz="3200" b="1" dirty="0" smtClean="0">
                <a:solidFill>
                  <a:srgbClr val="FF0000"/>
                </a:solidFill>
                <a:sym typeface="+mn-lt"/>
              </a:rPr>
              <a:t> </a:t>
            </a:r>
            <a:r>
              <a:rPr lang="en-US" altLang="zh-CN" sz="3200" b="1" dirty="0" err="1" smtClean="0">
                <a:solidFill>
                  <a:srgbClr val="FF0000"/>
                </a:solidFill>
                <a:sym typeface="+mn-lt"/>
              </a:rPr>
              <a:t>riêng</a:t>
            </a:r>
            <a:r>
              <a:rPr lang="en-US" altLang="zh-CN" sz="3200" b="1" dirty="0" smtClean="0">
                <a:solidFill>
                  <a:srgbClr val="FF0000"/>
                </a:solidFill>
                <a:sym typeface="+mn-lt"/>
              </a:rPr>
              <a:t> </a:t>
            </a:r>
            <a:r>
              <a:rPr lang="en-US" altLang="zh-CN" sz="3200" b="1" dirty="0" err="1" smtClean="0">
                <a:solidFill>
                  <a:srgbClr val="FF0000"/>
                </a:solidFill>
                <a:sym typeface="+mn-lt"/>
              </a:rPr>
              <a:t>của</a:t>
            </a:r>
            <a:r>
              <a:rPr lang="en-US" altLang="zh-CN" sz="3200" b="1" dirty="0" smtClean="0">
                <a:solidFill>
                  <a:srgbClr val="FF0000"/>
                </a:solidFill>
                <a:sym typeface="+mn-lt"/>
              </a:rPr>
              <a:t> </a:t>
            </a:r>
            <a:r>
              <a:rPr lang="en-US" altLang="zh-CN" sz="3200" b="1" dirty="0" err="1" smtClean="0">
                <a:solidFill>
                  <a:srgbClr val="FF0000"/>
                </a:solidFill>
                <a:sym typeface="+mn-lt"/>
              </a:rPr>
              <a:t>bạn</a:t>
            </a:r>
            <a:r>
              <a:rPr lang="en-US" altLang="zh-CN" sz="3200" b="1" dirty="0" smtClean="0">
                <a:solidFill>
                  <a:srgbClr val="FF0000"/>
                </a:solidFill>
                <a:sym typeface="+mn-lt"/>
              </a:rPr>
              <a:t> </a:t>
            </a:r>
            <a:r>
              <a:rPr lang="en-US" altLang="zh-CN" sz="3200" b="1" dirty="0" err="1" smtClean="0">
                <a:solidFill>
                  <a:srgbClr val="FF0000"/>
                </a:solidFill>
                <a:sym typeface="+mn-lt"/>
              </a:rPr>
              <a:t>và</a:t>
            </a:r>
            <a:r>
              <a:rPr lang="en-US" altLang="zh-CN" sz="3200" b="1" dirty="0" smtClean="0">
                <a:solidFill>
                  <a:srgbClr val="FF0000"/>
                </a:solidFill>
                <a:sym typeface="+mn-lt"/>
              </a:rPr>
              <a:t> </a:t>
            </a:r>
            <a:r>
              <a:rPr lang="en-US" altLang="zh-CN" sz="3200" b="1" dirty="0" err="1" smtClean="0">
                <a:solidFill>
                  <a:srgbClr val="FF0000"/>
                </a:solidFill>
                <a:sym typeface="+mn-lt"/>
              </a:rPr>
              <a:t>giữ</a:t>
            </a:r>
            <a:r>
              <a:rPr lang="en-US" altLang="zh-CN" sz="3200" b="1" dirty="0" smtClean="0">
                <a:solidFill>
                  <a:srgbClr val="FF0000"/>
                </a:solidFill>
                <a:sym typeface="+mn-lt"/>
              </a:rPr>
              <a:t> </a:t>
            </a:r>
            <a:r>
              <a:rPr lang="en-US" altLang="zh-CN" sz="3200" b="1" dirty="0" err="1" smtClean="0">
                <a:solidFill>
                  <a:srgbClr val="FF0000"/>
                </a:solidFill>
                <a:sym typeface="+mn-lt"/>
              </a:rPr>
              <a:t>nét</a:t>
            </a:r>
            <a:r>
              <a:rPr lang="en-US" altLang="zh-CN" sz="3200" b="1" dirty="0" smtClean="0">
                <a:solidFill>
                  <a:srgbClr val="FF0000"/>
                </a:solidFill>
                <a:sym typeface="+mn-lt"/>
              </a:rPr>
              <a:t> </a:t>
            </a:r>
            <a:r>
              <a:rPr lang="en-US" altLang="zh-CN" sz="3200" b="1" dirty="0" err="1" smtClean="0">
                <a:solidFill>
                  <a:srgbClr val="FF0000"/>
                </a:solidFill>
                <a:sym typeface="+mn-lt"/>
              </a:rPr>
              <a:t>riêng</a:t>
            </a:r>
            <a:r>
              <a:rPr lang="en-US" altLang="zh-CN" sz="3200" b="1" dirty="0" smtClean="0">
                <a:solidFill>
                  <a:srgbClr val="FF0000"/>
                </a:solidFill>
                <a:sym typeface="+mn-lt"/>
              </a:rPr>
              <a:t> </a:t>
            </a:r>
            <a:r>
              <a:rPr lang="en-US" altLang="zh-CN" sz="3200" b="1" dirty="0" err="1" smtClean="0">
                <a:solidFill>
                  <a:srgbClr val="FF0000"/>
                </a:solidFill>
                <a:sym typeface="+mn-lt"/>
              </a:rPr>
              <a:t>của</a:t>
            </a:r>
            <a:r>
              <a:rPr lang="en-US" altLang="zh-CN" sz="3200" b="1" dirty="0" smtClean="0">
                <a:solidFill>
                  <a:srgbClr val="FF0000"/>
                </a:solidFill>
                <a:sym typeface="+mn-lt"/>
              </a:rPr>
              <a:t> </a:t>
            </a:r>
            <a:r>
              <a:rPr lang="en-US" altLang="zh-CN" sz="3200" b="1" dirty="0" err="1" smtClean="0">
                <a:solidFill>
                  <a:srgbClr val="FF0000"/>
                </a:solidFill>
                <a:sym typeface="+mn-lt"/>
              </a:rPr>
              <a:t>mình</a:t>
            </a:r>
            <a:r>
              <a:rPr lang="en-US" altLang="zh-CN" sz="3200" b="1" dirty="0" smtClean="0">
                <a:solidFill>
                  <a:srgbClr val="FF0000"/>
                </a:solidFill>
                <a:sym typeface="+mn-lt"/>
              </a:rPr>
              <a:t>.</a:t>
            </a:r>
            <a:endParaRPr lang="en-US" altLang="zh-CN" sz="3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4" name="Cloud 3">
            <a:extLst>
              <a:ext uri="{FF2B5EF4-FFF2-40B4-BE49-F238E27FC236}">
                <a16:creationId xmlns:a16="http://schemas.microsoft.com/office/drawing/2014/main" xmlns="" id="{892F527C-0EB3-4C9C-97F7-E318CAB1AF79}"/>
              </a:ext>
            </a:extLst>
          </p:cNvPr>
          <p:cNvSpPr/>
          <p:nvPr/>
        </p:nvSpPr>
        <p:spPr>
          <a:xfrm>
            <a:off x="7010400" y="102542"/>
            <a:ext cx="2059686" cy="1274583"/>
          </a:xfrm>
          <a:prstGeom prst="cloud">
            <a:avLst/>
          </a:prstGeom>
        </p:spPr>
        <p:style>
          <a:lnRef idx="1">
            <a:schemeClr val="accent5"/>
          </a:lnRef>
          <a:fillRef idx="2">
            <a:schemeClr val="accent5"/>
          </a:fillRef>
          <a:effectRef idx="1">
            <a:schemeClr val="accent5"/>
          </a:effectRef>
          <a:fontRef idx="minor">
            <a:schemeClr val="dk1"/>
          </a:fontRef>
        </p:style>
        <p:txBody>
          <a:bodyPr lIns="68580" tIns="34290" rIns="68580" bIns="34290" rtlCol="0" anchor="ctr"/>
          <a:lstStyle/>
          <a:p>
            <a:pPr algn="ctr"/>
            <a:r>
              <a:rPr lang="en-US" sz="2400" b="1" dirty="0" err="1" smtClean="0">
                <a:solidFill>
                  <a:srgbClr val="FF0000"/>
                </a:solidFill>
                <a:latin typeface="+mj-lt"/>
                <a:cs typeface="Times New Roman" pitchFamily="18" charset="0"/>
              </a:rPr>
              <a:t>Nôi</a:t>
            </a:r>
            <a:r>
              <a:rPr lang="en-US" sz="2400" b="1" dirty="0" smtClean="0">
                <a:solidFill>
                  <a:srgbClr val="FF0000"/>
                </a:solidFill>
                <a:latin typeface="+mj-lt"/>
                <a:cs typeface="Times New Roman" pitchFamily="18" charset="0"/>
              </a:rPr>
              <a:t> dung </a:t>
            </a:r>
            <a:r>
              <a:rPr lang="en-US" sz="2400" b="1" dirty="0" err="1" smtClean="0">
                <a:solidFill>
                  <a:srgbClr val="FF0000"/>
                </a:solidFill>
                <a:latin typeface="+mj-lt"/>
                <a:cs typeface="Times New Roman" pitchFamily="18" charset="0"/>
              </a:rPr>
              <a:t>bài</a:t>
            </a:r>
            <a:endParaRPr lang="en-US" sz="2400" b="1" dirty="0">
              <a:solidFill>
                <a:srgbClr val="FF0000"/>
              </a:solidFill>
              <a:latin typeface="+mj-lt"/>
              <a:cs typeface="Times New Roman" pitchFamily="18" charset="0"/>
            </a:endParaRPr>
          </a:p>
        </p:txBody>
      </p:sp>
    </p:spTree>
    <p:extLst>
      <p:ext uri="{BB962C8B-B14F-4D97-AF65-F5344CB8AC3E}">
        <p14:creationId xmlns:p14="http://schemas.microsoft.com/office/powerpoint/2010/main" val="1774690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circle(in)">
                                      <p:cBhvr>
                                        <p:cTn id="14"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68384" cy="5143500"/>
          </a:xfrm>
        </p:spPr>
        <p:txBody>
          <a:bodyPr>
            <a:noAutofit/>
          </a:bodyPr>
          <a:lstStyle/>
          <a:p>
            <a:pPr algn="l"/>
            <a:r>
              <a:rPr lang="en-US" sz="2400" b="1" dirty="0" smtClean="0"/>
              <a:t/>
            </a:r>
            <a:br>
              <a:rPr lang="en-US" sz="2400" b="1" dirty="0" smtClean="0"/>
            </a:br>
            <a:r>
              <a:rPr lang="en-US" sz="2400" b="1" dirty="0"/>
              <a:t/>
            </a:r>
            <a:br>
              <a:rPr lang="en-US" sz="2400" b="1" dirty="0"/>
            </a:br>
            <a:r>
              <a:rPr lang="en-US" sz="2400" b="1" dirty="0" smtClean="0"/>
              <a:t/>
            </a:r>
            <a:br>
              <a:rPr lang="en-US" sz="2400" b="1" dirty="0" smtClean="0"/>
            </a:br>
            <a:r>
              <a:rPr lang="en-US" sz="2400" b="1" dirty="0" smtClean="0"/>
              <a:t>                                   </a:t>
            </a:r>
            <a:r>
              <a:rPr lang="vi-VN" sz="2400" b="1" dirty="0" smtClean="0"/>
              <a:t>Tóc </a:t>
            </a:r>
            <a:r>
              <a:rPr lang="vi-VN" sz="2400" b="1" dirty="0"/>
              <a:t>xoăn và tóc thẳng</a:t>
            </a:r>
            <a:r>
              <a:rPr lang="vi-VN" sz="2400" dirty="0"/>
              <a:t/>
            </a:r>
            <a:br>
              <a:rPr lang="vi-VN" sz="2400" dirty="0"/>
            </a:br>
            <a:r>
              <a:rPr lang="en-US" sz="2400" dirty="0" smtClean="0"/>
              <a:t>   </a:t>
            </a:r>
            <a:r>
              <a:rPr lang="en-US" sz="2400" dirty="0" smtClean="0">
                <a:solidFill>
                  <a:srgbClr val="FF0000"/>
                </a:solidFill>
              </a:rPr>
              <a:t>1 </a:t>
            </a:r>
            <a:r>
              <a:rPr lang="en-US" sz="2400" dirty="0" smtClean="0"/>
              <a:t>   </a:t>
            </a:r>
            <a:r>
              <a:rPr lang="vi-VN" sz="2400" dirty="0" smtClean="0"/>
              <a:t>Năm </a:t>
            </a:r>
            <a:r>
              <a:rPr lang="vi-VN" sz="2400" dirty="0"/>
              <a:t>học lớp Hai, Lam chuyển đến trường mới. Cô bé nổi </a:t>
            </a:r>
            <a:r>
              <a:rPr lang="en-US" sz="2400" dirty="0" smtClean="0"/>
              <a:t/>
            </a:r>
            <a:br>
              <a:rPr lang="en-US" sz="2400" dirty="0" smtClean="0"/>
            </a:br>
            <a:r>
              <a:rPr lang="vi-VN" sz="2400" dirty="0" smtClean="0"/>
              <a:t>bật </a:t>
            </a:r>
            <a:r>
              <a:rPr lang="vi-VN" sz="2400" dirty="0"/>
              <a:t>giữa lớp với mái tóc xoăn bồng bềnh. </a:t>
            </a:r>
            <a:r>
              <a:rPr lang="vi-VN" sz="2400" dirty="0" smtClean="0"/>
              <a:t>Nhưn</a:t>
            </a:r>
            <a:r>
              <a:rPr lang="en-US" sz="2400" dirty="0" smtClean="0"/>
              <a:t>g </a:t>
            </a:r>
            <a:r>
              <a:rPr lang="vi-VN" sz="2400" dirty="0" smtClean="0"/>
              <a:t>có bạn lại</a:t>
            </a:r>
            <a:r>
              <a:rPr lang="en-US" sz="2400" dirty="0" smtClean="0"/>
              <a:t/>
            </a:r>
            <a:br>
              <a:rPr lang="en-US" sz="2400" dirty="0" smtClean="0"/>
            </a:br>
            <a:r>
              <a:rPr lang="vi-VN" sz="2400" dirty="0" smtClean="0"/>
              <a:t> </a:t>
            </a:r>
            <a:r>
              <a:rPr lang="vi-VN" sz="2400" dirty="0"/>
              <a:t>trêu Lam.</a:t>
            </a:r>
            <a:br>
              <a:rPr lang="vi-VN" sz="2400" dirty="0"/>
            </a:br>
            <a:r>
              <a:rPr lang="en-US" sz="2400" dirty="0" smtClean="0"/>
              <a:t>   </a:t>
            </a:r>
            <a:r>
              <a:rPr lang="en-US" sz="2400" dirty="0" smtClean="0">
                <a:solidFill>
                  <a:srgbClr val="FF0000"/>
                </a:solidFill>
              </a:rPr>
              <a:t> 2  </a:t>
            </a:r>
            <a:r>
              <a:rPr lang="vi-VN" sz="2400" dirty="0" smtClean="0"/>
              <a:t>Vừa </a:t>
            </a:r>
            <a:r>
              <a:rPr lang="vi-VN" sz="2400" dirty="0"/>
              <a:t>giận bạn, vừa thắc mắc không hiểu sao tóc bố mẹ đều </a:t>
            </a:r>
            <a:r>
              <a:rPr lang="en-US" sz="2400" dirty="0" smtClean="0"/>
              <a:t/>
            </a:r>
            <a:br>
              <a:rPr lang="en-US" sz="2400" dirty="0" smtClean="0"/>
            </a:br>
            <a:r>
              <a:rPr lang="vi-VN" sz="2400" dirty="0" smtClean="0"/>
              <a:t>thẳng </a:t>
            </a:r>
            <a:r>
              <a:rPr lang="vi-VN" sz="2400" dirty="0"/>
              <a:t>mà tóc mình lại xoăn, Lam về nhà hỏi mẹ. </a:t>
            </a:r>
            <a:r>
              <a:rPr lang="en-US" sz="2400" dirty="0" smtClean="0"/>
              <a:t/>
            </a:r>
            <a:br>
              <a:rPr lang="en-US" sz="2400" dirty="0" smtClean="0"/>
            </a:br>
            <a:r>
              <a:rPr lang="en-US" sz="2400" dirty="0" smtClean="0"/>
              <a:t>    </a:t>
            </a:r>
            <a:r>
              <a:rPr lang="vi-VN" sz="2400" dirty="0" smtClean="0"/>
              <a:t>Mẹ </a:t>
            </a:r>
            <a:r>
              <a:rPr lang="vi-VN" sz="2400" dirty="0"/>
              <a:t>xoa đầu Lam, nói:</a:t>
            </a:r>
            <a:br>
              <a:rPr lang="vi-VN" sz="2400" dirty="0"/>
            </a:br>
            <a:r>
              <a:rPr lang="en-US" sz="2400" dirty="0" smtClean="0"/>
              <a:t>  </a:t>
            </a:r>
            <a:r>
              <a:rPr lang="vi-VN" sz="2400" dirty="0" smtClean="0"/>
              <a:t>- </a:t>
            </a:r>
            <a:r>
              <a:rPr lang="vi-VN" sz="2400" dirty="0"/>
              <a:t>Tóc con xoăn giống tóc bà nội, đẹp lắm!</a:t>
            </a:r>
            <a:br>
              <a:rPr lang="vi-VN" sz="2400" dirty="0"/>
            </a:br>
            <a:r>
              <a:rPr lang="vi-VN" sz="2400" dirty="0"/>
              <a:t>Cô bé phụng phịu:</a:t>
            </a:r>
            <a:br>
              <a:rPr lang="vi-VN" sz="2400" dirty="0"/>
            </a:br>
            <a:r>
              <a:rPr lang="en-US" sz="2400" dirty="0" smtClean="0"/>
              <a:t>  </a:t>
            </a:r>
            <a:r>
              <a:rPr lang="vi-VN" sz="2400" dirty="0" smtClean="0"/>
              <a:t>- </a:t>
            </a:r>
            <a:r>
              <a:rPr lang="vi-VN" sz="2400" dirty="0"/>
              <a:t>Không. Tóc thẳng mới đẹp.</a:t>
            </a:r>
            <a:br>
              <a:rPr lang="vi-VN" sz="2400" dirty="0"/>
            </a:br>
            <a:r>
              <a:rPr lang="vi-VN" sz="2400" dirty="0"/>
              <a:t>Mẹ nhìn cô bé, âu yếm:</a:t>
            </a:r>
            <a:br>
              <a:rPr lang="vi-VN" sz="2400" dirty="0"/>
            </a:br>
            <a:r>
              <a:rPr lang="en-US" sz="2400" dirty="0" smtClean="0"/>
              <a:t>  </a:t>
            </a:r>
            <a:r>
              <a:rPr lang="vi-VN" sz="2400" dirty="0" smtClean="0"/>
              <a:t>- </a:t>
            </a:r>
            <a:r>
              <a:rPr lang="vi-VN" sz="2400" dirty="0"/>
              <a:t>Con xem, bạn nào có được mái tóc </a:t>
            </a:r>
            <a:r>
              <a:rPr lang="en-US" sz="2400" dirty="0" smtClean="0"/>
              <a:t/>
            </a:r>
            <a:br>
              <a:rPr lang="en-US" sz="2400" dirty="0" smtClean="0"/>
            </a:br>
            <a:r>
              <a:rPr lang="vi-VN" sz="2400" dirty="0" smtClean="0"/>
              <a:t>đẹp </a:t>
            </a:r>
            <a:r>
              <a:rPr lang="vi-VN" sz="2400" dirty="0"/>
              <a:t>và </a:t>
            </a:r>
            <a:r>
              <a:rPr lang="en-US" sz="2400" dirty="0"/>
              <a:t>l</a:t>
            </a:r>
            <a:r>
              <a:rPr lang="vi-VN" sz="2400" dirty="0" smtClean="0"/>
              <a:t>ạ </a:t>
            </a:r>
            <a:r>
              <a:rPr lang="vi-VN" sz="2400" dirty="0"/>
              <a:t>như con không?</a:t>
            </a:r>
            <a:r>
              <a:rPr lang="vi-VN" sz="4000" dirty="0"/>
              <a:t/>
            </a:r>
            <a:br>
              <a:rPr lang="vi-VN" sz="4000" dirty="0"/>
            </a:br>
            <a:r>
              <a:rPr lang="en-US" sz="4800" dirty="0"/>
              <a:t/>
            </a:r>
            <a:br>
              <a:rPr lang="en-US" sz="4800" dirty="0"/>
            </a:br>
            <a:endParaRPr lang="en-US" sz="4800" b="1" dirty="0">
              <a:solidFill>
                <a:srgbClr val="0070C0"/>
              </a:solidFill>
            </a:endParaRPr>
          </a:p>
        </p:txBody>
      </p:sp>
      <p:pic>
        <p:nvPicPr>
          <p:cNvPr id="8194" name="Picture 2" descr="Giải Bài 1: Đọc Tóc xoăn và tóc thẳng SGK Tiếng Việt 2 tập 1 Chân trời sáng  tạo | Tiếng Việt 2 - CT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2266950"/>
            <a:ext cx="3605784" cy="2876550"/>
          </a:xfrm>
          <a:prstGeom prst="rect">
            <a:avLst/>
          </a:prstGeom>
          <a:noFill/>
          <a:extLst>
            <a:ext uri="{909E8E84-426E-40DD-AFC4-6F175D3DCCD1}">
              <a14:hiddenFill xmlns:a14="http://schemas.microsoft.com/office/drawing/2010/main">
                <a:solidFill>
                  <a:srgbClr val="FFFFFF"/>
                </a:solidFill>
              </a14:hiddenFill>
            </a:ext>
          </a:extLst>
        </p:spPr>
      </p:pic>
      <p:sp>
        <p:nvSpPr>
          <p:cNvPr id="4" name="Cloud 3">
            <a:extLst>
              <a:ext uri="{FF2B5EF4-FFF2-40B4-BE49-F238E27FC236}">
                <a16:creationId xmlns:a16="http://schemas.microsoft.com/office/drawing/2014/main" xmlns="" id="{892F527C-0EB3-4C9C-97F7-E318CAB1AF79}"/>
              </a:ext>
            </a:extLst>
          </p:cNvPr>
          <p:cNvSpPr/>
          <p:nvPr/>
        </p:nvSpPr>
        <p:spPr>
          <a:xfrm>
            <a:off x="7767828" y="133350"/>
            <a:ext cx="1376172" cy="1274583"/>
          </a:xfrm>
          <a:prstGeom prst="cloud">
            <a:avLst/>
          </a:prstGeom>
        </p:spPr>
        <p:style>
          <a:lnRef idx="1">
            <a:schemeClr val="accent5"/>
          </a:lnRef>
          <a:fillRef idx="2">
            <a:schemeClr val="accent5"/>
          </a:fillRef>
          <a:effectRef idx="1">
            <a:schemeClr val="accent5"/>
          </a:effectRef>
          <a:fontRef idx="minor">
            <a:schemeClr val="dk1"/>
          </a:fontRef>
        </p:style>
        <p:txBody>
          <a:bodyPr lIns="68580" tIns="34290" rIns="68580" bIns="34290" rtlCol="0" anchor="ctr"/>
          <a:lstStyle/>
          <a:p>
            <a:pPr algn="ctr"/>
            <a:r>
              <a:rPr lang="en-US" b="1" dirty="0" err="1" smtClean="0">
                <a:solidFill>
                  <a:srgbClr val="FF0000"/>
                </a:solidFill>
                <a:latin typeface="+mj-lt"/>
                <a:cs typeface="Times New Roman" pitchFamily="18" charset="0"/>
              </a:rPr>
              <a:t>Luyện</a:t>
            </a:r>
            <a:r>
              <a:rPr lang="en-US" b="1" dirty="0" smtClean="0">
                <a:solidFill>
                  <a:srgbClr val="FF0000"/>
                </a:solidFill>
                <a:latin typeface="+mj-lt"/>
                <a:cs typeface="Times New Roman" pitchFamily="18" charset="0"/>
              </a:rPr>
              <a:t> </a:t>
            </a:r>
            <a:r>
              <a:rPr lang="en-US" b="1" dirty="0" err="1" smtClean="0">
                <a:solidFill>
                  <a:srgbClr val="FF0000"/>
                </a:solidFill>
                <a:latin typeface="+mj-lt"/>
                <a:cs typeface="Times New Roman" pitchFamily="18" charset="0"/>
              </a:rPr>
              <a:t>đọc</a:t>
            </a:r>
            <a:r>
              <a:rPr lang="en-US" b="1" dirty="0" smtClean="0">
                <a:solidFill>
                  <a:srgbClr val="FF0000"/>
                </a:solidFill>
                <a:latin typeface="+mj-lt"/>
                <a:cs typeface="Times New Roman" pitchFamily="18" charset="0"/>
              </a:rPr>
              <a:t> </a:t>
            </a:r>
            <a:r>
              <a:rPr lang="en-US" b="1" dirty="0" err="1" smtClean="0">
                <a:solidFill>
                  <a:srgbClr val="FF0000"/>
                </a:solidFill>
                <a:latin typeface="+mj-lt"/>
                <a:cs typeface="Times New Roman" pitchFamily="18" charset="0"/>
              </a:rPr>
              <a:t>lại</a:t>
            </a:r>
            <a:endParaRPr lang="en-US" b="1" dirty="0">
              <a:solidFill>
                <a:srgbClr val="FF0000"/>
              </a:solidFill>
              <a:latin typeface="+mj-lt"/>
              <a:cs typeface="Times New Roman" pitchFamily="18" charset="0"/>
            </a:endParaRPr>
          </a:p>
        </p:txBody>
      </p:sp>
    </p:spTree>
    <p:extLst>
      <p:ext uri="{BB962C8B-B14F-4D97-AF65-F5344CB8AC3E}">
        <p14:creationId xmlns:p14="http://schemas.microsoft.com/office/powerpoint/2010/main" val="875856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590550"/>
            <a:ext cx="6705600" cy="3810000"/>
          </a:xfrm>
        </p:spPr>
        <p:txBody>
          <a:bodyPr>
            <a:noAutofit/>
          </a:bodyPr>
          <a:lstStyle/>
          <a:p>
            <a:pPr algn="l"/>
            <a:r>
              <a:rPr lang="en-US" sz="3600" dirty="0" smtClean="0"/>
              <a:t/>
            </a:r>
            <a:br>
              <a:rPr lang="en-US" sz="3600" dirty="0" smtClean="0"/>
            </a:br>
            <a:r>
              <a:rPr lang="en-US" sz="3200" dirty="0"/>
              <a:t/>
            </a:r>
            <a:br>
              <a:rPr lang="en-US" sz="3200" dirty="0"/>
            </a:br>
            <a:r>
              <a:rPr lang="vi-VN" sz="3200" dirty="0" smtClean="0"/>
              <a:t>  </a:t>
            </a:r>
            <a:r>
              <a:rPr lang="en-US" sz="3600" dirty="0" smtClean="0"/>
              <a:t/>
            </a:r>
            <a:br>
              <a:rPr lang="en-US" sz="3600" dirty="0" smtClean="0"/>
            </a:br>
            <a:r>
              <a:rPr lang="en-US" sz="3600" dirty="0" smtClean="0"/>
              <a:t/>
            </a:r>
            <a:br>
              <a:rPr lang="en-US" sz="3600" dirty="0" smtClean="0"/>
            </a:br>
            <a:r>
              <a:rPr lang="en-US" sz="3600" dirty="0"/>
              <a:t> </a:t>
            </a:r>
            <a:r>
              <a:rPr lang="en-US" sz="3600" dirty="0" smtClean="0"/>
              <a:t>                                                          </a:t>
            </a:r>
            <a:endParaRPr lang="en-US" sz="3600" dirty="0"/>
          </a:p>
        </p:txBody>
      </p:sp>
      <p:sp>
        <p:nvSpPr>
          <p:cNvPr id="2" name="Rectangle 1"/>
          <p:cNvSpPr/>
          <p:nvPr/>
        </p:nvSpPr>
        <p:spPr>
          <a:xfrm>
            <a:off x="15240" y="2923794"/>
            <a:ext cx="9144000" cy="1908215"/>
          </a:xfrm>
          <a:prstGeom prst="rect">
            <a:avLst/>
          </a:prstGeom>
        </p:spPr>
        <p:txBody>
          <a:bodyPr wrap="square">
            <a:spAutoFit/>
          </a:bodyPr>
          <a:lstStyle/>
          <a:p>
            <a:r>
              <a:rPr lang="vi-VN" sz="2000" dirty="0"/>
              <a:t>Lam vẫn chưa tin lời mẹ. Cho đến hôm Hội diễn văn nghệ thì cô bé đã hiểu. Tiết mục nhảy tập thể của Lam và các bạn đạt giải Nhất. Khi trao giải, thầy hiệu trưởng khen: “Không chỉ Lam biết nhảy mà mái tóc của Lam cũng biết nhảy."</a:t>
            </a:r>
          </a:p>
          <a:p>
            <a:r>
              <a:rPr lang="vi-VN" sz="2000" dirty="0"/>
              <a:t>Từ đó, các bạn không còn trêu Làm nữa. Cô bé rất vui. Sáng nào, Lam cũng dậy sớm để chải tóc thật đẹp trước khi đến trường</a:t>
            </a:r>
            <a:endParaRPr lang="en-US" sz="2000" dirty="0"/>
          </a:p>
          <a:p>
            <a:r>
              <a:rPr lang="en-US" sz="1600" dirty="0"/>
              <a:t>                                                                                                </a:t>
            </a:r>
            <a:r>
              <a:rPr lang="vi-VN" dirty="0"/>
              <a:t>Văn Thành Lê</a:t>
            </a:r>
          </a:p>
        </p:txBody>
      </p:sp>
      <p:pic>
        <p:nvPicPr>
          <p:cNvPr id="6" name="Picture 2" descr="https://i.vdoc.vn/data/image/2021/07/26/tieng-viet-lop-2-trang-26-27-28-bai-1-toc-xoan-va-toc-thang-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 y="20574"/>
            <a:ext cx="7526274" cy="2714626"/>
          </a:xfrm>
          <a:prstGeom prst="rect">
            <a:avLst/>
          </a:prstGeom>
          <a:noFill/>
          <a:extLst>
            <a:ext uri="{909E8E84-426E-40DD-AFC4-6F175D3DCCD1}">
              <a14:hiddenFill xmlns:a14="http://schemas.microsoft.com/office/drawing/2010/main">
                <a:solidFill>
                  <a:srgbClr val="FFFFFF"/>
                </a:solidFill>
              </a14:hiddenFill>
            </a:ext>
          </a:extLst>
        </p:spPr>
      </p:pic>
      <p:sp>
        <p:nvSpPr>
          <p:cNvPr id="7" name="Cloud 6">
            <a:extLst>
              <a:ext uri="{FF2B5EF4-FFF2-40B4-BE49-F238E27FC236}">
                <a16:creationId xmlns:a16="http://schemas.microsoft.com/office/drawing/2014/main" xmlns="" id="{892F527C-0EB3-4C9C-97F7-E318CAB1AF79}"/>
              </a:ext>
            </a:extLst>
          </p:cNvPr>
          <p:cNvSpPr/>
          <p:nvPr/>
        </p:nvSpPr>
        <p:spPr>
          <a:xfrm>
            <a:off x="7541514" y="102542"/>
            <a:ext cx="1528572" cy="1274583"/>
          </a:xfrm>
          <a:prstGeom prst="cloud">
            <a:avLst/>
          </a:prstGeom>
        </p:spPr>
        <p:style>
          <a:lnRef idx="1">
            <a:schemeClr val="accent5"/>
          </a:lnRef>
          <a:fillRef idx="2">
            <a:schemeClr val="accent5"/>
          </a:fillRef>
          <a:effectRef idx="1">
            <a:schemeClr val="accent5"/>
          </a:effectRef>
          <a:fontRef idx="minor">
            <a:schemeClr val="dk1"/>
          </a:fontRef>
        </p:style>
        <p:txBody>
          <a:bodyPr lIns="68580" tIns="34290" rIns="68580" bIns="34290" rtlCol="0" anchor="ctr"/>
          <a:lstStyle/>
          <a:p>
            <a:pPr algn="ctr"/>
            <a:r>
              <a:rPr lang="vi-VN" b="1" dirty="0" smtClean="0">
                <a:solidFill>
                  <a:srgbClr val="FF0000"/>
                </a:solidFill>
                <a:latin typeface="+mj-lt"/>
                <a:cs typeface="Times New Roman" pitchFamily="18" charset="0"/>
              </a:rPr>
              <a:t>Luyện đọc </a:t>
            </a:r>
            <a:r>
              <a:rPr lang="en-US" b="1" dirty="0" err="1" smtClean="0">
                <a:solidFill>
                  <a:srgbClr val="FF0000"/>
                </a:solidFill>
                <a:latin typeface="+mj-lt"/>
                <a:cs typeface="Times New Roman" pitchFamily="18" charset="0"/>
              </a:rPr>
              <a:t>lại</a:t>
            </a:r>
            <a:endParaRPr lang="en-US" b="1" dirty="0">
              <a:solidFill>
                <a:srgbClr val="FF0000"/>
              </a:solidFill>
              <a:latin typeface="+mj-lt"/>
              <a:cs typeface="Times New Roman" pitchFamily="18" charset="0"/>
            </a:endParaRPr>
          </a:p>
        </p:txBody>
      </p:sp>
    </p:spTree>
    <p:extLst>
      <p:ext uri="{BB962C8B-B14F-4D97-AF65-F5344CB8AC3E}">
        <p14:creationId xmlns:p14="http://schemas.microsoft.com/office/powerpoint/2010/main" val="346781254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4">
            <a:extLst>
              <a:ext uri="{FF2B5EF4-FFF2-40B4-BE49-F238E27FC236}">
                <a16:creationId xmlns:a16="http://schemas.microsoft.com/office/drawing/2014/main" xmlns="" id="{892F527C-0EB3-4C9C-97F7-E318CAB1AF79}"/>
              </a:ext>
            </a:extLst>
          </p:cNvPr>
          <p:cNvSpPr/>
          <p:nvPr/>
        </p:nvSpPr>
        <p:spPr>
          <a:xfrm>
            <a:off x="6842760" y="41148"/>
            <a:ext cx="1528572" cy="1274583"/>
          </a:xfrm>
          <a:prstGeom prst="cloud">
            <a:avLst/>
          </a:prstGeom>
        </p:spPr>
        <p:style>
          <a:lnRef idx="1">
            <a:schemeClr val="accent5"/>
          </a:lnRef>
          <a:fillRef idx="2">
            <a:schemeClr val="accent5"/>
          </a:fillRef>
          <a:effectRef idx="1">
            <a:schemeClr val="accent5"/>
          </a:effectRef>
          <a:fontRef idx="minor">
            <a:schemeClr val="dk1"/>
          </a:fontRef>
        </p:style>
        <p:txBody>
          <a:bodyPr lIns="68580" tIns="34290" rIns="68580" bIns="34290" rtlCol="0" anchor="ctr"/>
          <a:lstStyle/>
          <a:p>
            <a:pPr algn="ctr"/>
            <a:r>
              <a:rPr lang="vi-VN" sz="2000" b="1" dirty="0" smtClean="0">
                <a:solidFill>
                  <a:srgbClr val="FF0000"/>
                </a:solidFill>
                <a:latin typeface="+mj-lt"/>
                <a:cs typeface="Times New Roman" pitchFamily="18" charset="0"/>
              </a:rPr>
              <a:t> </a:t>
            </a:r>
          </a:p>
          <a:p>
            <a:pPr algn="ctr"/>
            <a:r>
              <a:rPr lang="vi-VN" sz="2000" b="1" dirty="0" smtClean="0">
                <a:solidFill>
                  <a:srgbClr val="FF0000"/>
                </a:solidFill>
                <a:latin typeface="+mj-lt"/>
                <a:cs typeface="Times New Roman" pitchFamily="18" charset="0"/>
              </a:rPr>
              <a:t>Thi đọc hay</a:t>
            </a:r>
            <a:endParaRPr lang="en-US" sz="2000" b="1" dirty="0">
              <a:solidFill>
                <a:srgbClr val="FF0000"/>
              </a:solidFill>
              <a:latin typeface="+mj-lt"/>
              <a:cs typeface="Times New Roman" pitchFamily="18" charset="0"/>
            </a:endParaRPr>
          </a:p>
        </p:txBody>
      </p:sp>
      <p:sp>
        <p:nvSpPr>
          <p:cNvPr id="6" name="Rectangle 5"/>
          <p:cNvSpPr/>
          <p:nvPr/>
        </p:nvSpPr>
        <p:spPr>
          <a:xfrm>
            <a:off x="0" y="32766"/>
            <a:ext cx="6858000" cy="5047536"/>
          </a:xfrm>
          <a:prstGeom prst="rect">
            <a:avLst/>
          </a:prstGeom>
        </p:spPr>
        <p:txBody>
          <a:bodyPr wrap="square">
            <a:spAutoFit/>
          </a:bodyPr>
          <a:lstStyle/>
          <a:p>
            <a:r>
              <a:rPr lang="en-US" sz="2400" dirty="0">
                <a:solidFill>
                  <a:srgbClr val="FF0000"/>
                </a:solidFill>
              </a:rPr>
              <a:t>2  </a:t>
            </a:r>
            <a:r>
              <a:rPr lang="vi-VN" sz="2400" dirty="0"/>
              <a:t>Vừa giận bạn, vừa thắc mắc không hiểu sao tóc bố mẹ đều </a:t>
            </a:r>
            <a:r>
              <a:rPr lang="vi-VN" sz="2400" dirty="0" smtClean="0"/>
              <a:t>thẳng </a:t>
            </a:r>
            <a:r>
              <a:rPr lang="vi-VN" sz="2400" dirty="0"/>
              <a:t>mà tóc mình lại xoăn, Lam về nhà hỏi mẹ. </a:t>
            </a:r>
            <a:r>
              <a:rPr lang="en-US" sz="2400" dirty="0"/>
              <a:t/>
            </a:r>
            <a:br>
              <a:rPr lang="en-US" sz="2400" dirty="0"/>
            </a:br>
            <a:r>
              <a:rPr lang="en-US" sz="2400" dirty="0"/>
              <a:t>    </a:t>
            </a:r>
            <a:r>
              <a:rPr lang="vi-VN" sz="2400" dirty="0"/>
              <a:t>Mẹ xoa đầu Lam, nói:</a:t>
            </a:r>
            <a:br>
              <a:rPr lang="vi-VN" sz="2400" dirty="0"/>
            </a:br>
            <a:r>
              <a:rPr lang="en-US" sz="2400" dirty="0"/>
              <a:t>  </a:t>
            </a:r>
            <a:r>
              <a:rPr lang="vi-VN" sz="2400" dirty="0"/>
              <a:t>- Tóc con xoăn giống tóc bà nội, đẹp lắm!</a:t>
            </a:r>
            <a:br>
              <a:rPr lang="vi-VN" sz="2400" dirty="0"/>
            </a:br>
            <a:r>
              <a:rPr lang="vi-VN" sz="2400" dirty="0"/>
              <a:t>Cô bé phụng phịu:</a:t>
            </a:r>
            <a:br>
              <a:rPr lang="vi-VN" sz="2400" dirty="0"/>
            </a:br>
            <a:r>
              <a:rPr lang="en-US" sz="2400" dirty="0"/>
              <a:t>  </a:t>
            </a:r>
            <a:r>
              <a:rPr lang="vi-VN" sz="2400"/>
              <a:t>- </a:t>
            </a:r>
            <a:r>
              <a:rPr lang="vi-VN" sz="2400" smtClean="0"/>
              <a:t>Không ạ. </a:t>
            </a:r>
            <a:r>
              <a:rPr lang="vi-VN" sz="2400" dirty="0"/>
              <a:t>Tóc thẳng mới đẹp.</a:t>
            </a:r>
            <a:br>
              <a:rPr lang="vi-VN" sz="2400" dirty="0"/>
            </a:br>
            <a:r>
              <a:rPr lang="vi-VN" sz="2400" dirty="0"/>
              <a:t>Mẹ nhìn cô bé, âu yếm:</a:t>
            </a:r>
            <a:br>
              <a:rPr lang="vi-VN" sz="2400" dirty="0"/>
            </a:br>
            <a:r>
              <a:rPr lang="en-US" sz="2400" dirty="0"/>
              <a:t>  </a:t>
            </a:r>
            <a:r>
              <a:rPr lang="vi-VN" sz="2400" dirty="0"/>
              <a:t>- Con xem, bạn nào có được mái tóc </a:t>
            </a:r>
            <a:r>
              <a:rPr lang="en-US" sz="2400" dirty="0"/>
              <a:t/>
            </a:r>
            <a:br>
              <a:rPr lang="en-US" sz="2400" dirty="0"/>
            </a:br>
            <a:r>
              <a:rPr lang="vi-VN" sz="2400" dirty="0"/>
              <a:t>đẹp và </a:t>
            </a:r>
            <a:r>
              <a:rPr lang="en-US" sz="2400" dirty="0"/>
              <a:t>l</a:t>
            </a:r>
            <a:r>
              <a:rPr lang="vi-VN" sz="2400" dirty="0"/>
              <a:t>ạ như con không?</a:t>
            </a:r>
            <a:r>
              <a:rPr lang="vi-VN" sz="4000" dirty="0"/>
              <a:t/>
            </a:r>
            <a:br>
              <a:rPr lang="vi-VN" sz="4000" dirty="0"/>
            </a:br>
            <a:r>
              <a:rPr lang="en-US" sz="4800" dirty="0"/>
              <a:t/>
            </a:r>
            <a:br>
              <a:rPr lang="en-US" sz="4800" dirty="0"/>
            </a:br>
            <a:endParaRPr lang="en-US" sz="2400" dirty="0"/>
          </a:p>
        </p:txBody>
      </p:sp>
      <p:pic>
        <p:nvPicPr>
          <p:cNvPr id="7" name="Picture 2" descr="Giải Bài 1: Đọc Tóc xoăn và tóc thẳng SGK Tiếng Việt 2 tập 1 Chân trời sáng  tạo | Tiếng Việt 2 - CT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3832" y="1962150"/>
            <a:ext cx="3605784" cy="3181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011800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3014"/>
            <a:ext cx="9144000" cy="514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3"/>
          <p:cNvSpPr>
            <a:spLocks noGrp="1"/>
          </p:cNvSpPr>
          <p:nvPr/>
        </p:nvSpPr>
        <p:spPr>
          <a:xfrm>
            <a:off x="340259" y="872812"/>
            <a:ext cx="8463481" cy="362506"/>
          </a:xfrm>
          <a:prstGeom prst="rect">
            <a:avLst/>
          </a:prstGeom>
          <a:noFill/>
          <a:ln>
            <a:noFill/>
          </a:ln>
        </p:spPr>
        <p:txBody>
          <a:bodyPr vert="horz" wrap="square" lIns="68562" tIns="34281" rIns="68562" bIns="34281" numCol="1" anchor="ctr" anchorCtr="0" compatLnSpc="1"/>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charset="0"/>
              </a:defRPr>
            </a:lvl2pPr>
            <a:lvl3pPr algn="ctr" rtl="0" eaLnBrk="1" fontAlgn="base" hangingPunct="1">
              <a:spcBef>
                <a:spcPct val="0"/>
              </a:spcBef>
              <a:spcAft>
                <a:spcPct val="0"/>
              </a:spcAft>
              <a:defRPr sz="4400">
                <a:solidFill>
                  <a:schemeClr val="tx1"/>
                </a:solidFill>
                <a:latin typeface="Calibri" panose="020F0502020204030204" charset="0"/>
              </a:defRPr>
            </a:lvl3pPr>
            <a:lvl4pPr algn="ctr" rtl="0" eaLnBrk="1" fontAlgn="base" hangingPunct="1">
              <a:spcBef>
                <a:spcPct val="0"/>
              </a:spcBef>
              <a:spcAft>
                <a:spcPct val="0"/>
              </a:spcAft>
              <a:defRPr sz="4400">
                <a:solidFill>
                  <a:schemeClr val="tx1"/>
                </a:solidFill>
                <a:latin typeface="Calibri" panose="020F0502020204030204" charset="0"/>
              </a:defRPr>
            </a:lvl4pPr>
            <a:lvl5pPr algn="ctr" rtl="0" eaLnBrk="1" fontAlgn="base" hangingPunct="1">
              <a:spcBef>
                <a:spcPct val="0"/>
              </a:spcBef>
              <a:spcAft>
                <a:spcPct val="0"/>
              </a:spcAft>
              <a:defRPr sz="4400">
                <a:solidFill>
                  <a:schemeClr val="tx1"/>
                </a:solidFill>
                <a:latin typeface="Calibri" panose="020F0502020204030204" charset="0"/>
              </a:defRPr>
            </a:lvl5pPr>
            <a:lvl6pPr marL="457200" algn="ctr" rtl="0" eaLnBrk="1" fontAlgn="base" hangingPunct="1">
              <a:spcBef>
                <a:spcPct val="0"/>
              </a:spcBef>
              <a:spcAft>
                <a:spcPct val="0"/>
              </a:spcAft>
              <a:defRPr sz="4400">
                <a:solidFill>
                  <a:schemeClr val="tx1"/>
                </a:solidFill>
                <a:latin typeface="Calibri" panose="020F0502020204030204" charset="0"/>
              </a:defRPr>
            </a:lvl6pPr>
            <a:lvl7pPr marL="914400" algn="ctr" rtl="0" eaLnBrk="1" fontAlgn="base" hangingPunct="1">
              <a:spcBef>
                <a:spcPct val="0"/>
              </a:spcBef>
              <a:spcAft>
                <a:spcPct val="0"/>
              </a:spcAft>
              <a:defRPr sz="4400">
                <a:solidFill>
                  <a:schemeClr val="tx1"/>
                </a:solidFill>
                <a:latin typeface="Calibri" panose="020F0502020204030204" charset="0"/>
              </a:defRPr>
            </a:lvl7pPr>
            <a:lvl8pPr marL="1371600" algn="ctr" rtl="0" eaLnBrk="1" fontAlgn="base" hangingPunct="1">
              <a:spcBef>
                <a:spcPct val="0"/>
              </a:spcBef>
              <a:spcAft>
                <a:spcPct val="0"/>
              </a:spcAft>
              <a:defRPr sz="4400">
                <a:solidFill>
                  <a:schemeClr val="tx1"/>
                </a:solidFill>
                <a:latin typeface="Calibri" panose="020F0502020204030204" charset="0"/>
              </a:defRPr>
            </a:lvl8pPr>
            <a:lvl9pPr marL="1828800" algn="ctr" rtl="0" eaLnBrk="1" fontAlgn="base" hangingPunct="1">
              <a:spcBef>
                <a:spcPct val="0"/>
              </a:spcBef>
              <a:spcAft>
                <a:spcPct val="0"/>
              </a:spcAft>
              <a:defRPr sz="4400">
                <a:solidFill>
                  <a:schemeClr val="tx1"/>
                </a:solidFill>
                <a:latin typeface="Calibri" panose="020F0502020204030204" charset="0"/>
              </a:defRPr>
            </a:lvl9pPr>
          </a:lstStyle>
          <a:p>
            <a:r>
              <a:rPr lang="en-US" sz="3600" b="1" dirty="0" err="1" smtClean="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Thứ</a:t>
            </a:r>
            <a:r>
              <a:rPr lang="en-US" sz="3600" b="1" dirty="0" smtClean="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3600" b="1" dirty="0" err="1" smtClean="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hai</a:t>
            </a:r>
            <a:r>
              <a:rPr lang="en-US" sz="3600" b="1" dirty="0" smtClean="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3600" b="1" dirty="0" err="1" smtClean="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ngày</a:t>
            </a:r>
            <a:r>
              <a:rPr lang="en-US" sz="3600" b="1" dirty="0" smtClean="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3600" b="1" dirty="0" smtClean="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19 </a:t>
            </a:r>
            <a:r>
              <a:rPr lang="en-US" sz="3600" b="1" dirty="0" err="1" smtClean="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tháng</a:t>
            </a:r>
            <a:r>
              <a:rPr lang="en-US" sz="3600" b="1" dirty="0" smtClean="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9 </a:t>
            </a:r>
            <a:r>
              <a:rPr lang="en-US" sz="3600" b="1" dirty="0" err="1" smtClean="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năm</a:t>
            </a:r>
            <a:r>
              <a:rPr lang="en-US" sz="3600" b="1" dirty="0" smtClean="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2022</a:t>
            </a:r>
            <a:endParaRPr lang="en-US" sz="3600" b="1" dirty="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endParaRPr>
          </a:p>
        </p:txBody>
      </p:sp>
      <p:sp>
        <p:nvSpPr>
          <p:cNvPr id="16" name="Title 3"/>
          <p:cNvSpPr>
            <a:spLocks noGrp="1"/>
          </p:cNvSpPr>
          <p:nvPr/>
        </p:nvSpPr>
        <p:spPr>
          <a:xfrm>
            <a:off x="328639" y="1733550"/>
            <a:ext cx="8535488" cy="1261289"/>
          </a:xfrm>
          <a:prstGeom prst="rect">
            <a:avLst/>
          </a:prstGeom>
          <a:noFill/>
          <a:ln>
            <a:noFill/>
          </a:ln>
        </p:spPr>
        <p:txBody>
          <a:bodyPr vert="horz" wrap="square" lIns="68562" tIns="34281" rIns="68562" bIns="34281" numCol="1" anchor="ctr" anchorCtr="0" compatLnSpc="1"/>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charset="0"/>
              </a:defRPr>
            </a:lvl2pPr>
            <a:lvl3pPr algn="ctr" rtl="0" eaLnBrk="1" fontAlgn="base" hangingPunct="1">
              <a:spcBef>
                <a:spcPct val="0"/>
              </a:spcBef>
              <a:spcAft>
                <a:spcPct val="0"/>
              </a:spcAft>
              <a:defRPr sz="4400">
                <a:solidFill>
                  <a:schemeClr val="tx1"/>
                </a:solidFill>
                <a:latin typeface="Calibri" panose="020F0502020204030204" charset="0"/>
              </a:defRPr>
            </a:lvl3pPr>
            <a:lvl4pPr algn="ctr" rtl="0" eaLnBrk="1" fontAlgn="base" hangingPunct="1">
              <a:spcBef>
                <a:spcPct val="0"/>
              </a:spcBef>
              <a:spcAft>
                <a:spcPct val="0"/>
              </a:spcAft>
              <a:defRPr sz="4400">
                <a:solidFill>
                  <a:schemeClr val="tx1"/>
                </a:solidFill>
                <a:latin typeface="Calibri" panose="020F0502020204030204" charset="0"/>
              </a:defRPr>
            </a:lvl4pPr>
            <a:lvl5pPr algn="ctr" rtl="0" eaLnBrk="1" fontAlgn="base" hangingPunct="1">
              <a:spcBef>
                <a:spcPct val="0"/>
              </a:spcBef>
              <a:spcAft>
                <a:spcPct val="0"/>
              </a:spcAft>
              <a:defRPr sz="4400">
                <a:solidFill>
                  <a:schemeClr val="tx1"/>
                </a:solidFill>
                <a:latin typeface="Calibri" panose="020F0502020204030204" charset="0"/>
              </a:defRPr>
            </a:lvl5pPr>
            <a:lvl6pPr marL="457200" algn="ctr" rtl="0" eaLnBrk="1" fontAlgn="base" hangingPunct="1">
              <a:spcBef>
                <a:spcPct val="0"/>
              </a:spcBef>
              <a:spcAft>
                <a:spcPct val="0"/>
              </a:spcAft>
              <a:defRPr sz="4400">
                <a:solidFill>
                  <a:schemeClr val="tx1"/>
                </a:solidFill>
                <a:latin typeface="Calibri" panose="020F0502020204030204" charset="0"/>
              </a:defRPr>
            </a:lvl6pPr>
            <a:lvl7pPr marL="914400" algn="ctr" rtl="0" eaLnBrk="1" fontAlgn="base" hangingPunct="1">
              <a:spcBef>
                <a:spcPct val="0"/>
              </a:spcBef>
              <a:spcAft>
                <a:spcPct val="0"/>
              </a:spcAft>
              <a:defRPr sz="4400">
                <a:solidFill>
                  <a:schemeClr val="tx1"/>
                </a:solidFill>
                <a:latin typeface="Calibri" panose="020F0502020204030204" charset="0"/>
              </a:defRPr>
            </a:lvl7pPr>
            <a:lvl8pPr marL="1371600" algn="ctr" rtl="0" eaLnBrk="1" fontAlgn="base" hangingPunct="1">
              <a:spcBef>
                <a:spcPct val="0"/>
              </a:spcBef>
              <a:spcAft>
                <a:spcPct val="0"/>
              </a:spcAft>
              <a:defRPr sz="4400">
                <a:solidFill>
                  <a:schemeClr val="tx1"/>
                </a:solidFill>
                <a:latin typeface="Calibri" panose="020F0502020204030204" charset="0"/>
              </a:defRPr>
            </a:lvl8pPr>
            <a:lvl9pPr marL="1828800" algn="ctr" rtl="0" eaLnBrk="1" fontAlgn="base" hangingPunct="1">
              <a:spcBef>
                <a:spcPct val="0"/>
              </a:spcBef>
              <a:spcAft>
                <a:spcPct val="0"/>
              </a:spcAft>
              <a:defRPr sz="4400">
                <a:solidFill>
                  <a:schemeClr val="tx1"/>
                </a:solidFill>
                <a:latin typeface="Calibri" panose="020F0502020204030204" charset="0"/>
              </a:defRPr>
            </a:lvl9pPr>
          </a:lstStyle>
          <a:p>
            <a:r>
              <a:rPr lang="en-US" sz="3600" b="1" dirty="0" err="1"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Tiếng</a:t>
            </a:r>
            <a:r>
              <a:rPr lang="en-US" sz="3600" b="1" dirty="0"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3600" b="1" dirty="0" err="1"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Việt</a:t>
            </a:r>
            <a:endParaRPr lang="en-US" sz="3600" b="1" dirty="0"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endParaRPr>
          </a:p>
          <a:p>
            <a:r>
              <a:rPr lang="en-US" sz="3600" b="1" dirty="0" err="1"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Chữ</a:t>
            </a:r>
            <a:r>
              <a:rPr lang="en-US" sz="3600" b="1" dirty="0"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3600" b="1" dirty="0" err="1"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hoa</a:t>
            </a:r>
            <a:r>
              <a:rPr lang="en-US" sz="3600" b="1" dirty="0"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B</a:t>
            </a:r>
            <a:endParaRPr lang="en-US" sz="3600" b="1" dirty="0"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endParaRPr>
          </a:p>
        </p:txBody>
      </p:sp>
    </p:spTree>
    <p:extLst>
      <p:ext uri="{BB962C8B-B14F-4D97-AF65-F5344CB8AC3E}">
        <p14:creationId xmlns:p14="http://schemas.microsoft.com/office/powerpoint/2010/main" val="1131187451"/>
      </p:ext>
    </p:extLst>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61224"/>
            <a:ext cx="9144000" cy="939170"/>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05394" y="4245172"/>
            <a:ext cx="2234728" cy="653005"/>
          </a:xfrm>
          <a:prstGeom prst="rect">
            <a:avLst/>
          </a:prstGeom>
        </p:spPr>
      </p:pic>
      <p:pic>
        <p:nvPicPr>
          <p:cNvPr id="17" name="图片 16"/>
          <p:cNvPicPr>
            <a:picLocks noChangeAspect="1"/>
          </p:cNvPicPr>
          <p:nvPr/>
        </p:nvPicPr>
        <p:blipFill rotWithShape="1">
          <a:blip r:embed="rId5">
            <a:extLst>
              <a:ext uri="{28A0092B-C50C-407E-A947-70E740481C1C}">
                <a14:useLocalDpi xmlns:a14="http://schemas.microsoft.com/office/drawing/2010/main" val="0"/>
              </a:ext>
            </a:extLst>
          </a:blip>
          <a:srcRect t="52213"/>
          <a:stretch>
            <a:fillRect/>
          </a:stretch>
        </p:blipFill>
        <p:spPr>
          <a:xfrm>
            <a:off x="128257" y="4436158"/>
            <a:ext cx="9144000" cy="551597"/>
          </a:xfrm>
          <a:prstGeom prst="rect">
            <a:avLst/>
          </a:prstGeom>
        </p:spPr>
      </p:pic>
      <p:sp>
        <p:nvSpPr>
          <p:cNvPr id="15" name="圆角矩形 1"/>
          <p:cNvSpPr/>
          <p:nvPr/>
        </p:nvSpPr>
        <p:spPr>
          <a:xfrm>
            <a:off x="1567291" y="1349008"/>
            <a:ext cx="5753906" cy="2443166"/>
          </a:xfrm>
          <a:prstGeom prst="roundRect">
            <a:avLst>
              <a:gd name="adj" fmla="val 13063"/>
            </a:avLst>
          </a:prstGeom>
          <a:solidFill>
            <a:schemeClr val="bg1"/>
          </a:solidFill>
          <a:ln w="3810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lnSpc>
                <a:spcPct val="150000"/>
              </a:lnSpc>
              <a:defRPr/>
            </a:pPr>
            <a:r>
              <a:rPr lang="en-US" altLang="zh-CN" sz="6000" b="1" dirty="0" err="1">
                <a:solidFill>
                  <a:srgbClr val="DEB313">
                    <a:lumMod val="50000"/>
                  </a:srgbClr>
                </a:solidFill>
                <a:latin typeface="HP001 5 hàng" panose="020B0603050302020204" pitchFamily="34" charset="0"/>
                <a:ea typeface="方正黑体简体" panose="03000509000000000000" pitchFamily="65" charset="-122"/>
                <a:cs typeface="+mn-ea"/>
                <a:sym typeface="+mn-lt"/>
              </a:rPr>
              <a:t>Luyện</a:t>
            </a:r>
            <a:r>
              <a:rPr lang="en-US" altLang="zh-CN" sz="6000" b="1" dirty="0">
                <a:solidFill>
                  <a:srgbClr val="DEB313">
                    <a:lumMod val="50000"/>
                  </a:srgbClr>
                </a:solidFill>
                <a:latin typeface="HP001 5 hàng" panose="020B0603050302020204" pitchFamily="34" charset="0"/>
                <a:ea typeface="方正黑体简体" panose="03000509000000000000" pitchFamily="65" charset="-122"/>
                <a:cs typeface="+mn-ea"/>
                <a:sym typeface="+mn-lt"/>
              </a:rPr>
              <a:t> </a:t>
            </a:r>
            <a:r>
              <a:rPr lang="en-US" altLang="zh-CN" sz="6000" b="1" dirty="0" err="1">
                <a:solidFill>
                  <a:srgbClr val="DEB313">
                    <a:lumMod val="50000"/>
                  </a:srgbClr>
                </a:solidFill>
                <a:latin typeface="HP001 5 hàng" panose="020B0603050302020204" pitchFamily="34" charset="0"/>
                <a:ea typeface="方正黑体简体" panose="03000509000000000000" pitchFamily="65" charset="-122"/>
                <a:cs typeface="+mn-ea"/>
                <a:sym typeface="+mn-lt"/>
              </a:rPr>
              <a:t>viết</a:t>
            </a:r>
            <a:r>
              <a:rPr lang="en-US" altLang="zh-CN" sz="6000" b="1" dirty="0">
                <a:solidFill>
                  <a:srgbClr val="DEB313">
                    <a:lumMod val="50000"/>
                  </a:srgbClr>
                </a:solidFill>
                <a:latin typeface="HP001 5 hàng" panose="020B0603050302020204" pitchFamily="34" charset="0"/>
                <a:ea typeface="方正黑体简体" panose="03000509000000000000" pitchFamily="65" charset="-122"/>
                <a:cs typeface="+mn-ea"/>
                <a:sym typeface="+mn-lt"/>
              </a:rPr>
              <a:t> </a:t>
            </a:r>
            <a:r>
              <a:rPr lang="en-US" altLang="zh-CN" sz="6000" b="1" dirty="0" err="1">
                <a:solidFill>
                  <a:srgbClr val="DEB313">
                    <a:lumMod val="50000"/>
                  </a:srgbClr>
                </a:solidFill>
                <a:latin typeface="HP001 5 hàng" panose="020B0603050302020204" pitchFamily="34" charset="0"/>
                <a:ea typeface="方正黑体简体" panose="03000509000000000000" pitchFamily="65" charset="-122"/>
                <a:cs typeface="+mn-ea"/>
                <a:sym typeface="+mn-lt"/>
              </a:rPr>
              <a:t>chữ</a:t>
            </a:r>
            <a:r>
              <a:rPr lang="en-US" altLang="zh-CN" sz="6000" b="1" dirty="0">
                <a:solidFill>
                  <a:srgbClr val="DEB313">
                    <a:lumMod val="50000"/>
                  </a:srgbClr>
                </a:solidFill>
                <a:latin typeface="HP001 5 hàng" panose="020B0603050302020204" pitchFamily="34" charset="0"/>
                <a:ea typeface="方正黑体简体" panose="03000509000000000000" pitchFamily="65" charset="-122"/>
                <a:cs typeface="+mn-ea"/>
                <a:sym typeface="+mn-lt"/>
              </a:rPr>
              <a:t> </a:t>
            </a:r>
          </a:p>
          <a:p>
            <a:pPr algn="ctr" defTabSz="685800">
              <a:lnSpc>
                <a:spcPct val="150000"/>
              </a:lnSpc>
              <a:defRPr/>
            </a:pPr>
            <a:r>
              <a:rPr lang="en-US" altLang="zh-CN" sz="6000" b="1" dirty="0" smtClean="0">
                <a:solidFill>
                  <a:srgbClr val="FF0000"/>
                </a:solidFill>
                <a:latin typeface="HP001 5 hàng" panose="020B0603050302020204" pitchFamily="34" charset="0"/>
                <a:ea typeface="方正黑体简体" panose="03000509000000000000" pitchFamily="65" charset="-122"/>
                <a:cs typeface="+mn-ea"/>
                <a:sym typeface="+mn-lt"/>
              </a:rPr>
              <a:t>B </a:t>
            </a:r>
            <a:r>
              <a:rPr lang="en-US" altLang="zh-CN" sz="6000" b="1" dirty="0" err="1">
                <a:solidFill>
                  <a:srgbClr val="DEB313">
                    <a:lumMod val="50000"/>
                  </a:srgbClr>
                </a:solidFill>
                <a:latin typeface="HP001 5 hàng" panose="020B0603050302020204" pitchFamily="34" charset="0"/>
                <a:ea typeface="方正黑体简体" panose="03000509000000000000" pitchFamily="65" charset="-122"/>
                <a:cs typeface="+mn-ea"/>
                <a:sym typeface="+mn-lt"/>
              </a:rPr>
              <a:t>hoa</a:t>
            </a:r>
            <a:r>
              <a:rPr lang="en-US" altLang="zh-CN" sz="6000" b="1" dirty="0">
                <a:solidFill>
                  <a:srgbClr val="DEB313">
                    <a:lumMod val="50000"/>
                  </a:srgbClr>
                </a:solidFill>
                <a:latin typeface="HP001 5 hàng" panose="020B0603050302020204" pitchFamily="34" charset="0"/>
                <a:ea typeface="方正黑体简体" panose="03000509000000000000" pitchFamily="65" charset="-122"/>
                <a:cs typeface="+mn-ea"/>
                <a:sym typeface="+mn-lt"/>
              </a:rPr>
              <a:t>  </a:t>
            </a:r>
            <a:endParaRPr lang="zh-CN" altLang="en-US" sz="6000" b="1" dirty="0">
              <a:solidFill>
                <a:srgbClr val="DEB313">
                  <a:lumMod val="50000"/>
                </a:srgbClr>
              </a:solidFill>
              <a:latin typeface="HP001 5 hàng" panose="020B0603050302020204" pitchFamily="34" charset="0"/>
              <a:ea typeface="方正黑体简体" panose="03000509000000000000" pitchFamily="65" charset="-122"/>
              <a:cs typeface="+mn-ea"/>
              <a:sym typeface="+mn-lt"/>
            </a:endParaRPr>
          </a:p>
        </p:txBody>
      </p:sp>
      <p:pic>
        <p:nvPicPr>
          <p:cNvPr id="23" name="图片 22"/>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6400894" y="-334618"/>
            <a:ext cx="2647327" cy="2647327"/>
          </a:xfrm>
          <a:prstGeom prst="rect">
            <a:avLst/>
          </a:prstGeom>
        </p:spPr>
      </p:pic>
      <p:pic>
        <p:nvPicPr>
          <p:cNvPr id="8" name="图片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13098" y="2177272"/>
            <a:ext cx="1727024" cy="1638911"/>
          </a:xfrm>
          <a:prstGeom prst="rect">
            <a:avLst/>
          </a:prstGeom>
        </p:spPr>
      </p:pic>
      <p:pic>
        <p:nvPicPr>
          <p:cNvPr id="10" name="图片 9"/>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70516" y="943735"/>
            <a:ext cx="1348927" cy="1628015"/>
          </a:xfrm>
          <a:prstGeom prst="rect">
            <a:avLst/>
          </a:prstGeom>
        </p:spPr>
      </p:pic>
      <p:pic>
        <p:nvPicPr>
          <p:cNvPr id="12" name="图片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63605" y="593572"/>
            <a:ext cx="1616790" cy="471488"/>
          </a:xfrm>
          <a:prstGeom prst="rect">
            <a:avLst/>
          </a:prstGeom>
        </p:spPr>
      </p:pic>
      <p:pic>
        <p:nvPicPr>
          <p:cNvPr id="13" name="图片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50365" y="528523"/>
            <a:ext cx="1110400" cy="471488"/>
          </a:xfrm>
          <a:prstGeom prst="rect">
            <a:avLst/>
          </a:prstGeom>
        </p:spPr>
      </p:pic>
      <p:pic>
        <p:nvPicPr>
          <p:cNvPr id="14" name="图片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4610929"/>
            <a:ext cx="9144000" cy="532571"/>
          </a:xfrm>
          <a:prstGeom prst="rect">
            <a:avLst/>
          </a:prstGeom>
        </p:spPr>
      </p:pic>
      <p:pic>
        <p:nvPicPr>
          <p:cNvPr id="21" name="图片 20"/>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1" y="3895701"/>
            <a:ext cx="2094194" cy="816256"/>
          </a:xfrm>
          <a:prstGeom prst="rect">
            <a:avLst/>
          </a:prstGeom>
        </p:spPr>
      </p:pic>
      <p:pic>
        <p:nvPicPr>
          <p:cNvPr id="22" name="图片 2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0808" y="2971491"/>
            <a:ext cx="1698179" cy="2081448"/>
          </a:xfrm>
          <a:prstGeom prst="rect">
            <a:avLst/>
          </a:prstGeom>
        </p:spPr>
      </p:pic>
      <p:pic>
        <p:nvPicPr>
          <p:cNvPr id="16" name="图片 1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4779606"/>
            <a:ext cx="9272257" cy="363894"/>
          </a:xfrm>
          <a:prstGeom prst="rect">
            <a:avLst/>
          </a:prstGeom>
        </p:spPr>
      </p:pic>
    </p:spTree>
    <p:extLst>
      <p:ext uri="{BB962C8B-B14F-4D97-AF65-F5344CB8AC3E}">
        <p14:creationId xmlns:p14="http://schemas.microsoft.com/office/powerpoint/2010/main" val="671884740"/>
      </p:ext>
    </p:extLst>
  </p:cSld>
  <p:clrMapOvr>
    <a:masterClrMapping/>
  </p:clrMapOvr>
  <p:transition spd="slow" advClick="0">
    <p:randomBar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40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40000">
                                          <p:cBhvr additive="base">
                                            <p:cTn id="7" dur="1250" fill="hold"/>
                                            <p:tgtEl>
                                              <p:spTgt spid="23"/>
                                            </p:tgtEl>
                                            <p:attrNameLst>
                                              <p:attrName>ppt_x</p:attrName>
                                            </p:attrNameLst>
                                          </p:cBhvr>
                                          <p:tavLst>
                                            <p:tav tm="0">
                                              <p:val>
                                                <p:strVal val="0-#ppt_w/2"/>
                                              </p:val>
                                            </p:tav>
                                            <p:tav tm="100000">
                                              <p:val>
                                                <p:strVal val="#ppt_x"/>
                                              </p:val>
                                            </p:tav>
                                          </p:tavLst>
                                        </p:anim>
                                        <p:anim calcmode="lin" valueType="num" p14:bounceEnd="40000">
                                          <p:cBhvr additive="base">
                                            <p:cTn id="8" dur="1250" fill="hold"/>
                                            <p:tgtEl>
                                              <p:spTgt spid="23"/>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33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320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par>
                                    <p:cTn id="19" presetID="10" presetClass="entr" presetSubtype="0" fill="hold" nodeType="withEffect">
                                      <p:stCondLst>
                                        <p:cond delay="130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2000"/>
                                            <p:tgtEl>
                                              <p:spTgt spid="12"/>
                                            </p:tgtEl>
                                          </p:cBhvr>
                                        </p:animEffect>
                                      </p:childTnLst>
                                    </p:cTn>
                                  </p:par>
                                  <p:par>
                                    <p:cTn id="22" presetID="63" presetClass="path" presetSubtype="0" repeatCount="indefinite" autoRev="1" fill="hold" nodeType="withEffect">
                                      <p:stCondLst>
                                        <p:cond delay="1400"/>
                                      </p:stCondLst>
                                      <p:childTnLst>
                                        <p:animMotion origin="layout" path="M 0 -2.59259E-6 L 0.09753 -2.59259E-6 " pathEditMode="relative" rAng="0" ptsTypes="AA">
                                          <p:cBhvr>
                                            <p:cTn id="23" dur="5000" spd="-100000" fill="hold"/>
                                            <p:tgtEl>
                                              <p:spTgt spid="12"/>
                                            </p:tgtEl>
                                            <p:attrNameLst>
                                              <p:attrName>ppt_x</p:attrName>
                                              <p:attrName>ppt_y</p:attrName>
                                            </p:attrNameLst>
                                          </p:cBhvr>
                                          <p:rCtr x="4870" y="0"/>
                                        </p:animMotion>
                                      </p:childTnLst>
                                    </p:cTn>
                                  </p:par>
                                  <p:par>
                                    <p:cTn id="24" presetID="10"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2000"/>
                                            <p:tgtEl>
                                              <p:spTgt spid="13"/>
                                            </p:tgtEl>
                                          </p:cBhvr>
                                        </p:animEffect>
                                      </p:childTnLst>
                                    </p:cTn>
                                  </p:par>
                                  <p:par>
                                    <p:cTn id="27" presetID="63" presetClass="path" presetSubtype="0" repeatCount="indefinite" autoRev="1" fill="hold" nodeType="withEffect">
                                      <p:stCondLst>
                                        <p:cond delay="0"/>
                                      </p:stCondLst>
                                      <p:childTnLst>
                                        <p:animMotion origin="layout" path="M -3.33333E-6 -1.11111E-6 L 0.08985 0.0037 " pathEditMode="relative" rAng="0" ptsTypes="AA">
                                          <p:cBhvr>
                                            <p:cTn id="28" dur="5000" fill="hold"/>
                                            <p:tgtEl>
                                              <p:spTgt spid="13"/>
                                            </p:tgtEl>
                                            <p:attrNameLst>
                                              <p:attrName>ppt_x</p:attrName>
                                              <p:attrName>ppt_y</p:attrName>
                                            </p:attrNameLst>
                                          </p:cBhvr>
                                          <p:rCtr x="4492" y="185"/>
                                        </p:animMotion>
                                      </p:childTnLst>
                                    </p:cTn>
                                  </p:par>
                                  <p:par>
                                    <p:cTn id="29" presetID="10" presetClass="entr" presetSubtype="0" fill="hold" nodeType="withEffect">
                                      <p:stCondLst>
                                        <p:cond delay="100"/>
                                      </p:stCondLst>
                                      <p:childTnLst>
                                        <p:set>
                                          <p:cBhvr>
                                            <p:cTn id="30" dur="1" fill="hold">
                                              <p:stCondLst>
                                                <p:cond delay="0"/>
                                              </p:stCondLst>
                                            </p:cTn>
                                            <p:tgtEl>
                                              <p:spTgt spid="15">
                                                <p:txEl>
                                                  <p:pRg st="0" end="0"/>
                                                </p:txEl>
                                              </p:spTgt>
                                            </p:tgtEl>
                                            <p:attrNameLst>
                                              <p:attrName>style.visibility</p:attrName>
                                            </p:attrNameLst>
                                          </p:cBhvr>
                                          <p:to>
                                            <p:strVal val="visible"/>
                                          </p:to>
                                        </p:set>
                                        <p:animEffect transition="in" filter="fade">
                                          <p:cBhvr>
                                            <p:cTn id="31" dur="100"/>
                                            <p:tgtEl>
                                              <p:spTgt spid="15">
                                                <p:txEl>
                                                  <p:pRg st="0" end="0"/>
                                                </p:txEl>
                                              </p:spTgt>
                                            </p:tgtEl>
                                          </p:cBhvr>
                                        </p:animEffect>
                                      </p:childTnLst>
                                    </p:cTn>
                                  </p:par>
                                  <p:par>
                                    <p:cTn id="32" presetID="10" presetClass="entr" presetSubtype="0" fill="hold" nodeType="withEffect">
                                      <p:stCondLst>
                                        <p:cond delay="100"/>
                                      </p:stCondLst>
                                      <p:childTnLst>
                                        <p:set>
                                          <p:cBhvr>
                                            <p:cTn id="33" dur="1" fill="hold">
                                              <p:stCondLst>
                                                <p:cond delay="0"/>
                                              </p:stCondLst>
                                            </p:cTn>
                                            <p:tgtEl>
                                              <p:spTgt spid="15">
                                                <p:txEl>
                                                  <p:pRg st="1" end="1"/>
                                                </p:txEl>
                                              </p:spTgt>
                                            </p:tgtEl>
                                            <p:attrNameLst>
                                              <p:attrName>style.visibility</p:attrName>
                                            </p:attrNameLst>
                                          </p:cBhvr>
                                          <p:to>
                                            <p:strVal val="visible"/>
                                          </p:to>
                                        </p:set>
                                        <p:animEffect transition="in" filter="fade">
                                          <p:cBhvr>
                                            <p:cTn id="34" dur="1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250" fill="hold"/>
                                            <p:tgtEl>
                                              <p:spTgt spid="23"/>
                                            </p:tgtEl>
                                            <p:attrNameLst>
                                              <p:attrName>ppt_x</p:attrName>
                                            </p:attrNameLst>
                                          </p:cBhvr>
                                          <p:tavLst>
                                            <p:tav tm="0">
                                              <p:val>
                                                <p:strVal val="0-#ppt_w/2"/>
                                              </p:val>
                                            </p:tav>
                                            <p:tav tm="100000">
                                              <p:val>
                                                <p:strVal val="#ppt_x"/>
                                              </p:val>
                                            </p:tav>
                                          </p:tavLst>
                                        </p:anim>
                                        <p:anim calcmode="lin" valueType="num">
                                          <p:cBhvr additive="base">
                                            <p:cTn id="8" dur="1250" fill="hold"/>
                                            <p:tgtEl>
                                              <p:spTgt spid="23"/>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33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320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par>
                                    <p:cTn id="19" presetID="10" presetClass="entr" presetSubtype="0" fill="hold" nodeType="withEffect">
                                      <p:stCondLst>
                                        <p:cond delay="130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2000"/>
                                            <p:tgtEl>
                                              <p:spTgt spid="12"/>
                                            </p:tgtEl>
                                          </p:cBhvr>
                                        </p:animEffect>
                                      </p:childTnLst>
                                    </p:cTn>
                                  </p:par>
                                  <p:par>
                                    <p:cTn id="22" presetID="63" presetClass="path" presetSubtype="0" repeatCount="indefinite" autoRev="1" fill="hold" nodeType="withEffect">
                                      <p:stCondLst>
                                        <p:cond delay="1400"/>
                                      </p:stCondLst>
                                      <p:childTnLst>
                                        <p:animMotion origin="layout" path="M 0 -2.59259E-6 L 0.09753 -2.59259E-6 " pathEditMode="relative" rAng="0" ptsTypes="AA">
                                          <p:cBhvr>
                                            <p:cTn id="23" dur="5000" spd="-100000" fill="hold"/>
                                            <p:tgtEl>
                                              <p:spTgt spid="12"/>
                                            </p:tgtEl>
                                            <p:attrNameLst>
                                              <p:attrName>ppt_x</p:attrName>
                                              <p:attrName>ppt_y</p:attrName>
                                            </p:attrNameLst>
                                          </p:cBhvr>
                                          <p:rCtr x="4870" y="0"/>
                                        </p:animMotion>
                                      </p:childTnLst>
                                    </p:cTn>
                                  </p:par>
                                  <p:par>
                                    <p:cTn id="24" presetID="10"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2000"/>
                                            <p:tgtEl>
                                              <p:spTgt spid="13"/>
                                            </p:tgtEl>
                                          </p:cBhvr>
                                        </p:animEffect>
                                      </p:childTnLst>
                                    </p:cTn>
                                  </p:par>
                                  <p:par>
                                    <p:cTn id="27" presetID="63" presetClass="path" presetSubtype="0" repeatCount="indefinite" autoRev="1" fill="hold" nodeType="withEffect">
                                      <p:stCondLst>
                                        <p:cond delay="0"/>
                                      </p:stCondLst>
                                      <p:childTnLst>
                                        <p:animMotion origin="layout" path="M -3.33333E-6 -1.11111E-6 L 0.08985 0.0037 " pathEditMode="relative" rAng="0" ptsTypes="AA">
                                          <p:cBhvr>
                                            <p:cTn id="28" dur="5000" fill="hold"/>
                                            <p:tgtEl>
                                              <p:spTgt spid="13"/>
                                            </p:tgtEl>
                                            <p:attrNameLst>
                                              <p:attrName>ppt_x</p:attrName>
                                              <p:attrName>ppt_y</p:attrName>
                                            </p:attrNameLst>
                                          </p:cBhvr>
                                          <p:rCtr x="4492" y="185"/>
                                        </p:animMotion>
                                      </p:childTnLst>
                                    </p:cTn>
                                  </p:par>
                                  <p:par>
                                    <p:cTn id="29" presetID="10" presetClass="entr" presetSubtype="0" fill="hold" nodeType="withEffect">
                                      <p:stCondLst>
                                        <p:cond delay="100"/>
                                      </p:stCondLst>
                                      <p:childTnLst>
                                        <p:set>
                                          <p:cBhvr>
                                            <p:cTn id="30" dur="1" fill="hold">
                                              <p:stCondLst>
                                                <p:cond delay="0"/>
                                              </p:stCondLst>
                                            </p:cTn>
                                            <p:tgtEl>
                                              <p:spTgt spid="15">
                                                <p:txEl>
                                                  <p:pRg st="0" end="0"/>
                                                </p:txEl>
                                              </p:spTgt>
                                            </p:tgtEl>
                                            <p:attrNameLst>
                                              <p:attrName>style.visibility</p:attrName>
                                            </p:attrNameLst>
                                          </p:cBhvr>
                                          <p:to>
                                            <p:strVal val="visible"/>
                                          </p:to>
                                        </p:set>
                                        <p:animEffect transition="in" filter="fade">
                                          <p:cBhvr>
                                            <p:cTn id="31" dur="100"/>
                                            <p:tgtEl>
                                              <p:spTgt spid="15">
                                                <p:txEl>
                                                  <p:pRg st="0" end="0"/>
                                                </p:txEl>
                                              </p:spTgt>
                                            </p:tgtEl>
                                          </p:cBhvr>
                                        </p:animEffect>
                                      </p:childTnLst>
                                    </p:cTn>
                                  </p:par>
                                  <p:par>
                                    <p:cTn id="32" presetID="10" presetClass="entr" presetSubtype="0" fill="hold" nodeType="withEffect">
                                      <p:stCondLst>
                                        <p:cond delay="100"/>
                                      </p:stCondLst>
                                      <p:childTnLst>
                                        <p:set>
                                          <p:cBhvr>
                                            <p:cTn id="33" dur="1" fill="hold">
                                              <p:stCondLst>
                                                <p:cond delay="0"/>
                                              </p:stCondLst>
                                            </p:cTn>
                                            <p:tgtEl>
                                              <p:spTgt spid="15">
                                                <p:txEl>
                                                  <p:pRg st="1" end="1"/>
                                                </p:txEl>
                                              </p:spTgt>
                                            </p:tgtEl>
                                            <p:attrNameLst>
                                              <p:attrName>style.visibility</p:attrName>
                                            </p:attrNameLst>
                                          </p:cBhvr>
                                          <p:to>
                                            <p:strVal val="visible"/>
                                          </p:to>
                                        </p:set>
                                        <p:animEffect transition="in" filter="fade">
                                          <p:cBhvr>
                                            <p:cTn id="34" dur="1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4736" y="1853414"/>
            <a:ext cx="5486400" cy="2554545"/>
          </a:xfrm>
          <a:prstGeom prst="rect">
            <a:avLst/>
          </a:prstGeom>
        </p:spPr>
        <p:txBody>
          <a:bodyPr wrap="square">
            <a:spAutoFit/>
          </a:bodyPr>
          <a:lstStyle/>
          <a:p>
            <a:pPr lvl="0" algn="ctr">
              <a:spcBef>
                <a:spcPct val="50000"/>
              </a:spcBef>
              <a:defRPr/>
            </a:pPr>
            <a:r>
              <a:rPr lang="en-US" altLang="en-US" sz="3200" b="1" dirty="0" err="1">
                <a:solidFill>
                  <a:srgbClr val="FF0000"/>
                </a:solidFill>
                <a:latin typeface="Times New Roman" pitchFamily="18" charset="0"/>
                <a:cs typeface="Times New Roman" pitchFamily="18" charset="0"/>
              </a:rPr>
              <a:t>Yêu</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cầu</a:t>
            </a:r>
            <a:r>
              <a:rPr lang="en-US" altLang="en-US" sz="3200" b="1" dirty="0">
                <a:solidFill>
                  <a:srgbClr val="FF0000"/>
                </a:solidFill>
                <a:latin typeface="Times New Roman" pitchFamily="18" charset="0"/>
                <a:cs typeface="Times New Roman" pitchFamily="18" charset="0"/>
              </a:rPr>
              <a:t> </a:t>
            </a:r>
            <a:endParaRPr lang="vi-VN" altLang="en-US" sz="3200" b="1" dirty="0">
              <a:solidFill>
                <a:schemeClr val="tx1">
                  <a:lumMod val="85000"/>
                  <a:lumOff val="15000"/>
                </a:schemeClr>
              </a:solidFill>
              <a:latin typeface="Times New Roman" pitchFamily="18" charset="0"/>
              <a:cs typeface="Times New Roman" pitchFamily="18" charset="0"/>
            </a:endParaRPr>
          </a:p>
          <a:p>
            <a:pPr lvl="0">
              <a:spcBef>
                <a:spcPct val="50000"/>
              </a:spcBef>
              <a:defRPr/>
            </a:pPr>
            <a:r>
              <a:rPr lang="vi-VN" altLang="en-US" sz="3200" b="1" dirty="0">
                <a:solidFill>
                  <a:schemeClr val="tx1">
                    <a:lumMod val="85000"/>
                    <a:lumOff val="15000"/>
                  </a:schemeClr>
                </a:solidFill>
                <a:latin typeface="Times New Roman" pitchFamily="18" charset="0"/>
                <a:cs typeface="Times New Roman" pitchFamily="18" charset="0"/>
              </a:rPr>
              <a:t>-</a:t>
            </a:r>
            <a:r>
              <a:rPr lang="en-US" altLang="en-US" sz="3200" b="1" dirty="0">
                <a:solidFill>
                  <a:schemeClr val="tx1">
                    <a:lumMod val="85000"/>
                    <a:lumOff val="15000"/>
                  </a:schemeClr>
                </a:solidFill>
                <a:latin typeface="Times New Roman" pitchFamily="18" charset="0"/>
                <a:cs typeface="Times New Roman" pitchFamily="18" charset="0"/>
              </a:rPr>
              <a:t> </a:t>
            </a:r>
            <a:r>
              <a:rPr lang="vi-VN" altLang="en-US" sz="3200" b="1" dirty="0">
                <a:solidFill>
                  <a:schemeClr val="tx1">
                    <a:lumMod val="85000"/>
                    <a:lumOff val="15000"/>
                  </a:schemeClr>
                </a:solidFill>
                <a:latin typeface="Times New Roman" pitchFamily="18" charset="0"/>
                <a:cs typeface="Times New Roman" pitchFamily="18" charset="0"/>
              </a:rPr>
              <a:t>Chữ hoa </a:t>
            </a:r>
            <a:r>
              <a:rPr lang="vi-VN" altLang="en-US" sz="3200" b="1" dirty="0" smtClean="0">
                <a:solidFill>
                  <a:schemeClr val="tx1">
                    <a:lumMod val="85000"/>
                    <a:lumOff val="15000"/>
                  </a:schemeClr>
                </a:solidFill>
                <a:latin typeface="Times New Roman" pitchFamily="18" charset="0"/>
                <a:cs typeface="Times New Roman" pitchFamily="18" charset="0"/>
              </a:rPr>
              <a:t> B có </a:t>
            </a:r>
            <a:r>
              <a:rPr lang="vi-VN" altLang="en-US" sz="3200" b="1" dirty="0">
                <a:solidFill>
                  <a:schemeClr val="tx1">
                    <a:lumMod val="85000"/>
                    <a:lumOff val="15000"/>
                  </a:schemeClr>
                </a:solidFill>
                <a:latin typeface="Times New Roman" pitchFamily="18" charset="0"/>
                <a:cs typeface="Times New Roman" pitchFamily="18" charset="0"/>
              </a:rPr>
              <a:t>độ cao bao nhiêu ô li vở</a:t>
            </a:r>
            <a:r>
              <a:rPr lang="vi-VN" altLang="en-US" sz="3200" b="1" dirty="0" smtClean="0">
                <a:solidFill>
                  <a:schemeClr val="tx1">
                    <a:lumMod val="85000"/>
                    <a:lumOff val="15000"/>
                  </a:schemeClr>
                </a:solidFill>
                <a:latin typeface="Times New Roman" pitchFamily="18" charset="0"/>
                <a:cs typeface="Times New Roman" pitchFamily="18" charset="0"/>
              </a:rPr>
              <a:t>?</a:t>
            </a:r>
            <a:endParaRPr lang="vi-VN" altLang="en-US" sz="3200" b="1" dirty="0">
              <a:solidFill>
                <a:schemeClr val="tx1">
                  <a:lumMod val="85000"/>
                  <a:lumOff val="15000"/>
                </a:schemeClr>
              </a:solidFill>
              <a:latin typeface="Times New Roman" pitchFamily="18" charset="0"/>
              <a:cs typeface="Times New Roman" pitchFamily="18" charset="0"/>
            </a:endParaRPr>
          </a:p>
          <a:p>
            <a:pPr lvl="0">
              <a:spcBef>
                <a:spcPct val="50000"/>
              </a:spcBef>
              <a:defRPr/>
            </a:pPr>
            <a:r>
              <a:rPr lang="vi-VN" altLang="en-US" sz="3200" b="1" dirty="0">
                <a:solidFill>
                  <a:schemeClr val="tx1">
                    <a:lumMod val="85000"/>
                    <a:lumOff val="15000"/>
                  </a:schemeClr>
                </a:solidFill>
                <a:latin typeface="Times New Roman" pitchFamily="18" charset="0"/>
                <a:cs typeface="Times New Roman" pitchFamily="18" charset="0"/>
              </a:rPr>
              <a:t>-</a:t>
            </a:r>
            <a:r>
              <a:rPr lang="en-US" altLang="en-US" sz="3200" b="1" dirty="0">
                <a:solidFill>
                  <a:schemeClr val="tx1">
                    <a:lumMod val="85000"/>
                    <a:lumOff val="15000"/>
                  </a:schemeClr>
                </a:solidFill>
                <a:latin typeface="Times New Roman" pitchFamily="18" charset="0"/>
                <a:cs typeface="Times New Roman" pitchFamily="18" charset="0"/>
              </a:rPr>
              <a:t> </a:t>
            </a:r>
            <a:r>
              <a:rPr lang="vi-VN" altLang="en-US" sz="3200" b="1" dirty="0" smtClean="0">
                <a:solidFill>
                  <a:schemeClr val="tx1">
                    <a:lumMod val="85000"/>
                    <a:lumOff val="15000"/>
                  </a:schemeClr>
                </a:solidFill>
                <a:latin typeface="Times New Roman" pitchFamily="18" charset="0"/>
                <a:cs typeface="Times New Roman" pitchFamily="18" charset="0"/>
              </a:rPr>
              <a:t>Chữ </a:t>
            </a:r>
            <a:r>
              <a:rPr lang="vi-VN" altLang="en-US" sz="3200" b="1" dirty="0">
                <a:solidFill>
                  <a:schemeClr val="tx1">
                    <a:lumMod val="85000"/>
                    <a:lumOff val="15000"/>
                  </a:schemeClr>
                </a:solidFill>
                <a:latin typeface="Times New Roman" pitchFamily="18" charset="0"/>
                <a:cs typeface="Times New Roman" pitchFamily="18" charset="0"/>
              </a:rPr>
              <a:t>có bao nhiêu né</a:t>
            </a:r>
            <a:r>
              <a:rPr lang="en-US" altLang="en-US" sz="3200" b="1" dirty="0">
                <a:solidFill>
                  <a:schemeClr val="tx1">
                    <a:lumMod val="85000"/>
                    <a:lumOff val="15000"/>
                  </a:schemeClr>
                </a:solidFill>
                <a:latin typeface="Times New Roman" pitchFamily="18" charset="0"/>
                <a:cs typeface="Times New Roman" pitchFamily="18" charset="0"/>
              </a:rPr>
              <a:t>t? </a:t>
            </a:r>
            <a:endParaRPr lang="vi-VN" altLang="en-US" sz="3200" b="1" dirty="0">
              <a:solidFill>
                <a:schemeClr val="tx1">
                  <a:lumMod val="85000"/>
                  <a:lumOff val="15000"/>
                </a:schemeClr>
              </a:solidFill>
              <a:latin typeface="Times New Roman" pitchFamily="18" charset="0"/>
              <a:cs typeface="Times New Roman" pitchFamily="18" charset="0"/>
            </a:endParaRPr>
          </a:p>
        </p:txBody>
      </p:sp>
      <p:sp>
        <p:nvSpPr>
          <p:cNvPr id="3" name="Rectangle 2"/>
          <p:cNvSpPr/>
          <p:nvPr/>
        </p:nvSpPr>
        <p:spPr>
          <a:xfrm>
            <a:off x="685800" y="778950"/>
            <a:ext cx="5181600" cy="1081322"/>
          </a:xfrm>
          <a:prstGeom prst="rect">
            <a:avLst/>
          </a:prstGeom>
        </p:spPr>
        <p:txBody>
          <a:bodyPr wrap="square">
            <a:spAutoFit/>
          </a:bodyPr>
          <a:lstStyle/>
          <a:p>
            <a:pPr>
              <a:lnSpc>
                <a:spcPct val="120000"/>
              </a:lnSpc>
            </a:pPr>
            <a:r>
              <a:rPr lang="en-US" sz="2800" b="1" dirty="0">
                <a:latin typeface="Times New Roman" pitchFamily="18" charset="0"/>
                <a:cs typeface="Times New Roman" pitchFamily="18" charset="0"/>
              </a:rPr>
              <a:t>*</a:t>
            </a:r>
            <a:r>
              <a:rPr lang="en-US" sz="2800" b="1" dirty="0" err="1">
                <a:latin typeface="Times New Roman" pitchFamily="18" charset="0"/>
                <a:cs typeface="Times New Roman" pitchFamily="18" charset="0"/>
              </a:rPr>
              <a:t>Hãy</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xem</a:t>
            </a:r>
            <a:r>
              <a:rPr lang="en-US" sz="2800" b="1" dirty="0">
                <a:latin typeface="Times New Roman" pitchFamily="18" charset="0"/>
                <a:cs typeface="Times New Roman" pitchFamily="18" charset="0"/>
              </a:rPr>
              <a:t> video </a:t>
            </a:r>
            <a:r>
              <a:rPr lang="en-US" sz="2800" b="1" dirty="0" err="1">
                <a:latin typeface="Times New Roman" pitchFamily="18" charset="0"/>
                <a:cs typeface="Times New Roman" pitchFamily="18" charset="0"/>
              </a:rPr>
              <a:t>và</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thực</a:t>
            </a:r>
            <a:r>
              <a:rPr lang="en-US" sz="2800" b="1" dirty="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hiện</a:t>
            </a:r>
            <a:r>
              <a:rPr lang="en-US" sz="2800" b="1" dirty="0" smtClean="0">
                <a:latin typeface="Times New Roman" pitchFamily="18" charset="0"/>
                <a:cs typeface="Times New Roman" pitchFamily="18" charset="0"/>
              </a:rPr>
              <a:t> </a:t>
            </a:r>
            <a:r>
              <a:rPr lang="en-US" sz="2800" b="1" dirty="0" err="1">
                <a:latin typeface="Times New Roman" pitchFamily="18" charset="0"/>
                <a:cs typeface="Times New Roman" pitchFamily="18" charset="0"/>
              </a:rPr>
              <a:t>theo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yêu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cầu</a:t>
            </a:r>
            <a:r>
              <a:rPr lang="en-US" sz="2800" b="1" dirty="0">
                <a:latin typeface="Times New Roman" pitchFamily="18" charset="0"/>
                <a:cs typeface="Times New Roman" pitchFamily="18" charset="0"/>
              </a:rPr>
              <a:t> </a:t>
            </a:r>
          </a:p>
        </p:txBody>
      </p:sp>
      <p:sp>
        <p:nvSpPr>
          <p:cNvPr id="4" name="Cloud 3">
            <a:extLst>
              <a:ext uri="{FF2B5EF4-FFF2-40B4-BE49-F238E27FC236}">
                <a16:creationId xmlns:a16="http://schemas.microsoft.com/office/drawing/2014/main" xmlns="" id="{892F527C-0EB3-4C9C-97F7-E318CAB1AF79}"/>
              </a:ext>
            </a:extLst>
          </p:cNvPr>
          <p:cNvSpPr/>
          <p:nvPr/>
        </p:nvSpPr>
        <p:spPr>
          <a:xfrm>
            <a:off x="5867400" y="285750"/>
            <a:ext cx="2667000" cy="1371601"/>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vi-VN" sz="2400" b="1" dirty="0">
                <a:solidFill>
                  <a:srgbClr val="FF0000"/>
                </a:solidFill>
                <a:latin typeface="+mj-lt"/>
                <a:cs typeface="Times New Roman" pitchFamily="18" charset="0"/>
              </a:rPr>
              <a:t>Thảo luận nhóm </a:t>
            </a:r>
            <a:r>
              <a:rPr lang="vi-VN" sz="2400" b="1" dirty="0" smtClean="0">
                <a:solidFill>
                  <a:srgbClr val="FF0000"/>
                </a:solidFill>
                <a:latin typeface="+mj-lt"/>
                <a:cs typeface="Times New Roman" pitchFamily="18" charset="0"/>
              </a:rPr>
              <a:t> </a:t>
            </a:r>
            <a:endParaRPr lang="en-US" sz="2400" b="1" dirty="0">
              <a:solidFill>
                <a:srgbClr val="FF0000"/>
              </a:solidFill>
              <a:latin typeface="+mj-lt"/>
              <a:cs typeface="Times New Roman" pitchFamily="18" charset="0"/>
            </a:endParaRPr>
          </a:p>
        </p:txBody>
      </p:sp>
      <p:pic>
        <p:nvPicPr>
          <p:cNvPr id="5" name="Picture 4">
            <a:extLst>
              <a:ext uri="{FF2B5EF4-FFF2-40B4-BE49-F238E27FC236}">
                <a16:creationId xmlns:a16="http://schemas.microsoft.com/office/drawing/2014/main" xmlns="" id="{06128F69-F096-441C-A6CE-2D7E97FD6204}"/>
              </a:ext>
            </a:extLst>
          </p:cNvPr>
          <p:cNvPicPr>
            <a:picLocks noChangeAspect="1"/>
          </p:cNvPicPr>
          <p:nvPr/>
        </p:nvPicPr>
        <p:blipFill rotWithShape="1">
          <a:blip r:embed="rId3"/>
          <a:srcRect t="29896"/>
          <a:stretch/>
        </p:blipFill>
        <p:spPr>
          <a:xfrm>
            <a:off x="6248400" y="1532113"/>
            <a:ext cx="2722418" cy="2129397"/>
          </a:xfrm>
          <a:prstGeom prst="rect">
            <a:avLst/>
          </a:prstGeom>
        </p:spPr>
      </p:pic>
    </p:spTree>
    <p:extLst>
      <p:ext uri="{BB962C8B-B14F-4D97-AF65-F5344CB8AC3E}">
        <p14:creationId xmlns:p14="http://schemas.microsoft.com/office/powerpoint/2010/main" val="3371030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par>
                                <p:cTn id="7" presetID="16" presetClass="entr" presetSubtype="21"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barn(inVertical)">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9convert.com - Hướng dẫn viết chữ hoa B cỡ nhỡ  5 ô li.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57200" y="209550"/>
            <a:ext cx="6781800" cy="4613275"/>
          </a:xfrm>
        </p:spPr>
      </p:pic>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514351"/>
            <a:ext cx="2514600" cy="3765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93237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7" name="Rectangle 3"/>
          <p:cNvSpPr>
            <a:spLocks noGrp="1" noChangeArrowheads="1"/>
          </p:cNvSpPr>
          <p:nvPr>
            <p:ph type="body" sz="half" idx="1"/>
          </p:nvPr>
        </p:nvSpPr>
        <p:spPr>
          <a:xfrm>
            <a:off x="304800" y="1733550"/>
            <a:ext cx="4724400" cy="2800350"/>
          </a:xfrm>
        </p:spPr>
        <p:txBody>
          <a:bodyPr>
            <a:normAutofit fontScale="92500" lnSpcReduction="20000"/>
          </a:bodyPr>
          <a:lstStyle/>
          <a:p>
            <a:endParaRPr lang="en-US" sz="2800" b="1" dirty="0">
              <a:solidFill>
                <a:srgbClr val="FF0000"/>
              </a:solidFill>
              <a:latin typeface=".VnTime" pitchFamily="34" charset="0"/>
            </a:endParaRPr>
          </a:p>
          <a:p>
            <a:r>
              <a:rPr lang="en-US" sz="2800" b="1" dirty="0" err="1">
                <a:solidFill>
                  <a:srgbClr val="FF0000"/>
                </a:solidFill>
                <a:latin typeface=".VnTime" pitchFamily="34" charset="0"/>
              </a:rPr>
              <a:t>NÐt</a:t>
            </a:r>
            <a:r>
              <a:rPr lang="en-US" sz="2800" b="1" dirty="0">
                <a:solidFill>
                  <a:srgbClr val="FF0000"/>
                </a:solidFill>
                <a:latin typeface=".VnTime" pitchFamily="34" charset="0"/>
              </a:rPr>
              <a:t> 1</a:t>
            </a:r>
            <a:r>
              <a:rPr lang="en-US" sz="2800" dirty="0">
                <a:solidFill>
                  <a:srgbClr val="0000FF"/>
                </a:solidFill>
                <a:latin typeface=".VnTime" pitchFamily="34" charset="0"/>
              </a:rPr>
              <a:t> :</a:t>
            </a:r>
            <a:r>
              <a:rPr lang="en-US" sz="2800" dirty="0" err="1">
                <a:latin typeface="VNI-Times" pitchFamily="2" charset="0"/>
              </a:rPr>
              <a:t>Gioáng</a:t>
            </a:r>
            <a:r>
              <a:rPr lang="en-US" sz="2800" dirty="0">
                <a:latin typeface="VNI-Times" pitchFamily="2" charset="0"/>
              </a:rPr>
              <a:t> </a:t>
            </a:r>
            <a:r>
              <a:rPr lang="en-US" sz="2800" dirty="0" err="1">
                <a:latin typeface="VNI-Times" pitchFamily="2" charset="0"/>
              </a:rPr>
              <a:t>neùt</a:t>
            </a:r>
            <a:r>
              <a:rPr lang="en-US" sz="2800" dirty="0">
                <a:latin typeface="VNI-Times" pitchFamily="2" charset="0"/>
              </a:rPr>
              <a:t> </a:t>
            </a:r>
            <a:r>
              <a:rPr lang="en-US" sz="2800" dirty="0" err="1">
                <a:latin typeface="VNI-Times" pitchFamily="2" charset="0"/>
              </a:rPr>
              <a:t>moùc</a:t>
            </a:r>
            <a:r>
              <a:rPr lang="en-US" sz="2800" dirty="0">
                <a:latin typeface="VNI-Times" pitchFamily="2" charset="0"/>
              </a:rPr>
              <a:t> </a:t>
            </a:r>
            <a:r>
              <a:rPr lang="en-US" sz="2800" dirty="0" err="1">
                <a:latin typeface="VNI-Times" pitchFamily="2" charset="0"/>
              </a:rPr>
              <a:t>ngöôïc</a:t>
            </a:r>
            <a:r>
              <a:rPr lang="en-US" sz="2800" dirty="0">
                <a:latin typeface="VNI-Times" pitchFamily="2" charset="0"/>
              </a:rPr>
              <a:t> </a:t>
            </a:r>
            <a:r>
              <a:rPr lang="en-US" sz="2800" dirty="0" err="1">
                <a:latin typeface="VNI-Times" pitchFamily="2" charset="0"/>
              </a:rPr>
              <a:t>traùi</a:t>
            </a:r>
            <a:r>
              <a:rPr lang="en-US" sz="2800" dirty="0">
                <a:latin typeface="VNI-Times" pitchFamily="2" charset="0"/>
              </a:rPr>
              <a:t>, </a:t>
            </a:r>
            <a:r>
              <a:rPr lang="en-US" sz="2800" dirty="0" err="1">
                <a:latin typeface="VNI-Times" pitchFamily="2" charset="0"/>
              </a:rPr>
              <a:t>phía</a:t>
            </a:r>
            <a:r>
              <a:rPr lang="en-US" sz="2800" dirty="0">
                <a:latin typeface="VNI-Times" pitchFamily="2" charset="0"/>
              </a:rPr>
              <a:t> </a:t>
            </a:r>
            <a:r>
              <a:rPr lang="en-US" sz="2800" dirty="0" err="1">
                <a:latin typeface="VNI-Times" pitchFamily="2" charset="0"/>
              </a:rPr>
              <a:t>treân</a:t>
            </a:r>
            <a:r>
              <a:rPr lang="en-US" sz="2800" dirty="0">
                <a:latin typeface="VNI-Times" pitchFamily="2" charset="0"/>
              </a:rPr>
              <a:t> </a:t>
            </a:r>
            <a:r>
              <a:rPr lang="en-US" sz="2800" dirty="0" err="1">
                <a:latin typeface="VNI-Times" pitchFamily="2" charset="0"/>
              </a:rPr>
              <a:t>hôi</a:t>
            </a:r>
            <a:r>
              <a:rPr lang="en-US" sz="2800" dirty="0">
                <a:latin typeface="VNI-Times" pitchFamily="2" charset="0"/>
              </a:rPr>
              <a:t> </a:t>
            </a:r>
            <a:r>
              <a:rPr lang="en-US" sz="2800" dirty="0" err="1">
                <a:latin typeface="VNI-Times" pitchFamily="2" charset="0"/>
              </a:rPr>
              <a:t>löôïn</a:t>
            </a:r>
            <a:r>
              <a:rPr lang="en-US" sz="2800" dirty="0">
                <a:latin typeface="VNI-Times" pitchFamily="2" charset="0"/>
              </a:rPr>
              <a:t> sang </a:t>
            </a:r>
            <a:r>
              <a:rPr lang="en-US" sz="2800" dirty="0" err="1">
                <a:latin typeface="VNI-Times" pitchFamily="2" charset="0"/>
              </a:rPr>
              <a:t>phaûi</a:t>
            </a:r>
            <a:r>
              <a:rPr lang="en-US" sz="2800" dirty="0">
                <a:latin typeface="VNI-Times" pitchFamily="2" charset="0"/>
              </a:rPr>
              <a:t>, </a:t>
            </a:r>
            <a:r>
              <a:rPr lang="en-US" sz="2800" dirty="0" err="1">
                <a:latin typeface="VNI-Times" pitchFamily="2" charset="0"/>
              </a:rPr>
              <a:t>ñaàu</a:t>
            </a:r>
            <a:r>
              <a:rPr lang="en-US" sz="2800" dirty="0">
                <a:latin typeface="VNI-Times" pitchFamily="2" charset="0"/>
              </a:rPr>
              <a:t> </a:t>
            </a:r>
            <a:r>
              <a:rPr lang="en-US" sz="2800" dirty="0" err="1">
                <a:latin typeface="VNI-Times" pitchFamily="2" charset="0"/>
              </a:rPr>
              <a:t>moùc</a:t>
            </a:r>
            <a:r>
              <a:rPr lang="en-US" sz="2800" dirty="0">
                <a:latin typeface="VNI-Times" pitchFamily="2" charset="0"/>
              </a:rPr>
              <a:t> </a:t>
            </a:r>
            <a:r>
              <a:rPr lang="en-US" sz="2800" dirty="0" err="1">
                <a:latin typeface="VNI-Times" pitchFamily="2" charset="0"/>
              </a:rPr>
              <a:t>cong</a:t>
            </a:r>
            <a:r>
              <a:rPr lang="en-US" sz="2800" dirty="0">
                <a:latin typeface="VNI-Times" pitchFamily="2" charset="0"/>
              </a:rPr>
              <a:t> </a:t>
            </a:r>
            <a:r>
              <a:rPr lang="en-US" sz="2800" dirty="0" err="1">
                <a:latin typeface="VNI-Times" pitchFamily="2" charset="0"/>
              </a:rPr>
              <a:t>hôn</a:t>
            </a:r>
            <a:r>
              <a:rPr lang="en-US" sz="2800" dirty="0">
                <a:latin typeface="VNI-Times" pitchFamily="2" charset="0"/>
              </a:rPr>
              <a:t>. </a:t>
            </a:r>
          </a:p>
          <a:p>
            <a:r>
              <a:rPr lang="en-US" sz="2800" dirty="0">
                <a:solidFill>
                  <a:srgbClr val="FF0000"/>
                </a:solidFill>
                <a:latin typeface="VNI-Times" pitchFamily="2" charset="0"/>
              </a:rPr>
              <a:t>- </a:t>
            </a:r>
            <a:r>
              <a:rPr lang="en-US" sz="2800" dirty="0" err="1">
                <a:solidFill>
                  <a:srgbClr val="FF0000"/>
                </a:solidFill>
                <a:latin typeface="VNI-Times" pitchFamily="2" charset="0"/>
              </a:rPr>
              <a:t>Neùt</a:t>
            </a:r>
            <a:r>
              <a:rPr lang="en-US" sz="2800" dirty="0">
                <a:solidFill>
                  <a:srgbClr val="FF0000"/>
                </a:solidFill>
                <a:latin typeface="VNI-Times" pitchFamily="2" charset="0"/>
              </a:rPr>
              <a:t> 2:</a:t>
            </a:r>
            <a:r>
              <a:rPr lang="en-US" sz="2800" dirty="0">
                <a:latin typeface="VNI-Times" pitchFamily="2" charset="0"/>
              </a:rPr>
              <a:t>Keát </a:t>
            </a:r>
            <a:r>
              <a:rPr lang="en-US" sz="2800" dirty="0" err="1">
                <a:latin typeface="VNI-Times" pitchFamily="2" charset="0"/>
              </a:rPr>
              <a:t>hôïp</a:t>
            </a:r>
            <a:r>
              <a:rPr lang="en-US" sz="2800" dirty="0">
                <a:latin typeface="VNI-Times" pitchFamily="2" charset="0"/>
              </a:rPr>
              <a:t> 2 </a:t>
            </a:r>
            <a:r>
              <a:rPr lang="en-US" sz="2800" dirty="0" err="1">
                <a:latin typeface="VNI-Times" pitchFamily="2" charset="0"/>
              </a:rPr>
              <a:t>neùt</a:t>
            </a:r>
            <a:r>
              <a:rPr lang="en-US" sz="2800" dirty="0">
                <a:latin typeface="VNI-Times" pitchFamily="2" charset="0"/>
              </a:rPr>
              <a:t> </a:t>
            </a:r>
            <a:r>
              <a:rPr lang="en-US" sz="2800" dirty="0" err="1">
                <a:latin typeface="VNI-Times" pitchFamily="2" charset="0"/>
              </a:rPr>
              <a:t>cong</a:t>
            </a:r>
            <a:r>
              <a:rPr lang="en-US" sz="2800" dirty="0">
                <a:latin typeface="VNI-Times" pitchFamily="2" charset="0"/>
              </a:rPr>
              <a:t> </a:t>
            </a:r>
            <a:r>
              <a:rPr lang="en-US" sz="2800" dirty="0" err="1">
                <a:latin typeface="VNI-Times" pitchFamily="2" charset="0"/>
              </a:rPr>
              <a:t>treân</a:t>
            </a:r>
            <a:r>
              <a:rPr lang="en-US" sz="2800" dirty="0">
                <a:latin typeface="VNI-Times" pitchFamily="2" charset="0"/>
              </a:rPr>
              <a:t> </a:t>
            </a:r>
            <a:r>
              <a:rPr lang="en-US" sz="2800" dirty="0" err="1">
                <a:latin typeface="VNI-Times" pitchFamily="2" charset="0"/>
              </a:rPr>
              <a:t>vaø</a:t>
            </a:r>
            <a:r>
              <a:rPr lang="en-US" sz="2800" dirty="0">
                <a:latin typeface="VNI-Times" pitchFamily="2" charset="0"/>
              </a:rPr>
              <a:t> </a:t>
            </a:r>
            <a:r>
              <a:rPr lang="en-US" sz="2800" dirty="0" err="1">
                <a:latin typeface="VNI-Times" pitchFamily="2" charset="0"/>
              </a:rPr>
              <a:t>cong</a:t>
            </a:r>
            <a:r>
              <a:rPr lang="en-US" sz="2800" dirty="0">
                <a:latin typeface="VNI-Times" pitchFamily="2" charset="0"/>
              </a:rPr>
              <a:t> </a:t>
            </a:r>
            <a:r>
              <a:rPr lang="en-US" sz="2800" dirty="0" err="1">
                <a:latin typeface="VNI-Times" pitchFamily="2" charset="0"/>
              </a:rPr>
              <a:t>phaûi</a:t>
            </a:r>
            <a:r>
              <a:rPr lang="en-US" sz="2800" dirty="0">
                <a:latin typeface="VNI-Times" pitchFamily="2" charset="0"/>
              </a:rPr>
              <a:t> </a:t>
            </a:r>
            <a:r>
              <a:rPr lang="en-US" sz="2800" dirty="0" err="1">
                <a:latin typeface="VNI-Times" pitchFamily="2" charset="0"/>
              </a:rPr>
              <a:t>noái</a:t>
            </a:r>
            <a:r>
              <a:rPr lang="en-US" sz="2800" dirty="0">
                <a:latin typeface="VNI-Times" pitchFamily="2" charset="0"/>
              </a:rPr>
              <a:t> </a:t>
            </a:r>
            <a:r>
              <a:rPr lang="en-US" sz="2800" dirty="0" err="1">
                <a:latin typeface="VNI-Times" pitchFamily="2" charset="0"/>
              </a:rPr>
              <a:t>lieàn</a:t>
            </a:r>
            <a:r>
              <a:rPr lang="en-US" sz="2800" dirty="0">
                <a:latin typeface="VNI-Times" pitchFamily="2" charset="0"/>
              </a:rPr>
              <a:t> </a:t>
            </a:r>
            <a:r>
              <a:rPr lang="en-US" sz="2800" dirty="0" err="1">
                <a:latin typeface="VNI-Times" pitchFamily="2" charset="0"/>
              </a:rPr>
              <a:t>nhau</a:t>
            </a:r>
            <a:r>
              <a:rPr lang="en-US" sz="2800" dirty="0">
                <a:latin typeface="VNI-Times" pitchFamily="2" charset="0"/>
              </a:rPr>
              <a:t>, </a:t>
            </a:r>
            <a:r>
              <a:rPr lang="en-US" sz="2800" dirty="0" err="1">
                <a:latin typeface="VNI-Times" pitchFamily="2" charset="0"/>
              </a:rPr>
              <a:t>taïo</a:t>
            </a:r>
            <a:r>
              <a:rPr lang="en-US" sz="2800" dirty="0">
                <a:latin typeface="VNI-Times" pitchFamily="2" charset="0"/>
              </a:rPr>
              <a:t> </a:t>
            </a:r>
            <a:r>
              <a:rPr lang="en-US" sz="2800" dirty="0" err="1">
                <a:latin typeface="VNI-Times" pitchFamily="2" charset="0"/>
              </a:rPr>
              <a:t>voøng</a:t>
            </a:r>
            <a:r>
              <a:rPr lang="en-US" sz="2800" dirty="0">
                <a:latin typeface="VNI-Times" pitchFamily="2" charset="0"/>
              </a:rPr>
              <a:t> </a:t>
            </a:r>
            <a:r>
              <a:rPr lang="en-US" sz="2800" dirty="0" err="1">
                <a:latin typeface="VNI-Times" pitchFamily="2" charset="0"/>
              </a:rPr>
              <a:t>xoaén</a:t>
            </a:r>
            <a:r>
              <a:rPr lang="en-US" sz="2800" dirty="0">
                <a:latin typeface="VNI-Times" pitchFamily="2" charset="0"/>
              </a:rPr>
              <a:t> </a:t>
            </a:r>
            <a:r>
              <a:rPr lang="en-US" sz="2800" dirty="0" err="1">
                <a:latin typeface="VNI-Times" pitchFamily="2" charset="0"/>
              </a:rPr>
              <a:t>nhoû</a:t>
            </a:r>
            <a:r>
              <a:rPr lang="en-US" sz="2800" dirty="0">
                <a:latin typeface="VNI-Times" pitchFamily="2" charset="0"/>
              </a:rPr>
              <a:t> </a:t>
            </a:r>
            <a:r>
              <a:rPr lang="en-US" sz="2800" dirty="0" err="1">
                <a:latin typeface="VNI-Times" pitchFamily="2" charset="0"/>
              </a:rPr>
              <a:t>giöõa</a:t>
            </a:r>
            <a:r>
              <a:rPr lang="en-US" sz="2800" dirty="0">
                <a:latin typeface="VNI-Times" pitchFamily="2" charset="0"/>
              </a:rPr>
              <a:t> </a:t>
            </a:r>
            <a:r>
              <a:rPr lang="en-US" sz="2800" dirty="0" err="1">
                <a:latin typeface="VNI-Times" pitchFamily="2" charset="0"/>
              </a:rPr>
              <a:t>thaân</a:t>
            </a:r>
            <a:r>
              <a:rPr lang="en-US" sz="2800" dirty="0">
                <a:latin typeface="VNI-Times" pitchFamily="2" charset="0"/>
              </a:rPr>
              <a:t> </a:t>
            </a:r>
            <a:r>
              <a:rPr lang="en-US" sz="2800" dirty="0" err="1">
                <a:latin typeface="VNI-Times" pitchFamily="2" charset="0"/>
              </a:rPr>
              <a:t>chöõ</a:t>
            </a:r>
            <a:r>
              <a:rPr lang="en-US" sz="2800" dirty="0">
                <a:latin typeface="VNI-Times" pitchFamily="2" charset="0"/>
              </a:rPr>
              <a:t>. </a:t>
            </a:r>
          </a:p>
        </p:txBody>
      </p:sp>
      <p:sp>
        <p:nvSpPr>
          <p:cNvPr id="4" name="Rectangle 3"/>
          <p:cNvSpPr/>
          <p:nvPr/>
        </p:nvSpPr>
        <p:spPr>
          <a:xfrm>
            <a:off x="457200" y="559307"/>
            <a:ext cx="4572000" cy="1169551"/>
          </a:xfrm>
          <a:prstGeom prst="rect">
            <a:avLst/>
          </a:prstGeom>
        </p:spPr>
        <p:txBody>
          <a:bodyPr>
            <a:spAutoFit/>
          </a:bodyPr>
          <a:lstStyle/>
          <a:p>
            <a:pPr>
              <a:spcBef>
                <a:spcPct val="50000"/>
              </a:spcBef>
            </a:pPr>
            <a:r>
              <a:rPr lang="en-US" sz="2800" dirty="0" err="1" smtClean="0">
                <a:latin typeface="Times New Roman" pitchFamily="18" charset="0"/>
                <a:cs typeface="Times New Roman" pitchFamily="18" charset="0"/>
              </a:rPr>
              <a:t>Chữ</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hoa</a:t>
            </a:r>
            <a:r>
              <a:rPr lang="en-US" sz="2800" dirty="0" smtClean="0">
                <a:latin typeface="Times New Roman" pitchFamily="18" charset="0"/>
                <a:cs typeface="Times New Roman" pitchFamily="18" charset="0"/>
              </a:rPr>
              <a:t> B </a:t>
            </a:r>
            <a:r>
              <a:rPr lang="en-US" sz="2800" dirty="0" err="1" smtClean="0">
                <a:latin typeface="Times New Roman" pitchFamily="18" charset="0"/>
                <a:cs typeface="Times New Roman" pitchFamily="18" charset="0"/>
              </a:rPr>
              <a:t>cao</a:t>
            </a:r>
            <a:r>
              <a:rPr lang="en-US" sz="2800" dirty="0" smtClean="0">
                <a:latin typeface="Times New Roman" pitchFamily="18" charset="0"/>
                <a:cs typeface="Times New Roman" pitchFamily="18" charset="0"/>
              </a:rPr>
              <a:t> 5 ô li</a:t>
            </a:r>
            <a:endParaRPr lang="en-US" sz="2800" dirty="0">
              <a:latin typeface="Times New Roman" pitchFamily="18" charset="0"/>
              <a:cs typeface="Times New Roman" pitchFamily="18" charset="0"/>
            </a:endParaRPr>
          </a:p>
          <a:p>
            <a:pPr>
              <a:spcBef>
                <a:spcPct val="50000"/>
              </a:spcBef>
            </a:pPr>
            <a:r>
              <a:rPr lang="en-US" sz="2800" dirty="0" err="1" smtClean="0">
                <a:solidFill>
                  <a:srgbClr val="0000FF"/>
                </a:solidFill>
                <a:latin typeface="Times New Roman" pitchFamily="18" charset="0"/>
                <a:cs typeface="Times New Roman" pitchFamily="18" charset="0"/>
              </a:rPr>
              <a:t>Chữ</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hoa</a:t>
            </a:r>
            <a:r>
              <a:rPr lang="en-US" sz="2800" dirty="0" smtClean="0">
                <a:solidFill>
                  <a:srgbClr val="0000FF"/>
                </a:solidFill>
                <a:latin typeface="Times New Roman" pitchFamily="18" charset="0"/>
                <a:cs typeface="Times New Roman" pitchFamily="18" charset="0"/>
              </a:rPr>
              <a:t> B </a:t>
            </a:r>
            <a:r>
              <a:rPr lang="en-US" sz="2800" dirty="0" err="1" smtClean="0">
                <a:solidFill>
                  <a:srgbClr val="0000FF"/>
                </a:solidFill>
                <a:latin typeface="Times New Roman" pitchFamily="18" charset="0"/>
                <a:cs typeface="Times New Roman" pitchFamily="18" charset="0"/>
              </a:rPr>
              <a:t>được</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viết</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bởi</a:t>
            </a:r>
            <a:r>
              <a:rPr lang="en-US" sz="2800" dirty="0" smtClean="0">
                <a:solidFill>
                  <a:srgbClr val="0000FF"/>
                </a:solidFill>
                <a:latin typeface="Times New Roman" pitchFamily="18" charset="0"/>
                <a:cs typeface="Times New Roman" pitchFamily="18" charset="0"/>
              </a:rPr>
              <a:t> 2 </a:t>
            </a:r>
            <a:r>
              <a:rPr lang="en-US" sz="2800" dirty="0" err="1" smtClean="0">
                <a:solidFill>
                  <a:srgbClr val="0000FF"/>
                </a:solidFill>
                <a:latin typeface="Times New Roman" pitchFamily="18" charset="0"/>
                <a:cs typeface="Times New Roman" pitchFamily="18" charset="0"/>
              </a:rPr>
              <a:t>nét</a:t>
            </a:r>
            <a:endParaRPr lang="en-US" sz="2800" dirty="0">
              <a:solidFill>
                <a:srgbClr val="0000FF"/>
              </a:solidFill>
              <a:latin typeface="Times New Roman" pitchFamily="18" charset="0"/>
              <a:cs typeface="Times New Roman" pitchFamily="18" charset="0"/>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133350"/>
            <a:ext cx="32766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4668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267">
                                            <p:txEl>
                                              <p:pRg st="1" end="1"/>
                                            </p:txEl>
                                          </p:spTgt>
                                        </p:tgtEl>
                                        <p:attrNameLst>
                                          <p:attrName>style.visibility</p:attrName>
                                        </p:attrNameLst>
                                      </p:cBhvr>
                                      <p:to>
                                        <p:strVal val="visible"/>
                                      </p:to>
                                    </p:set>
                                    <p:animEffect transition="in" filter="fade">
                                      <p:cBhvr>
                                        <p:cTn id="7" dur="500"/>
                                        <p:tgtEl>
                                          <p:spTgt spid="1126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267">
                                            <p:txEl>
                                              <p:pRg st="2" end="2"/>
                                            </p:txEl>
                                          </p:spTgt>
                                        </p:tgtEl>
                                        <p:attrNameLst>
                                          <p:attrName>style.visibility</p:attrName>
                                        </p:attrNameLst>
                                      </p:cBhvr>
                                      <p:to>
                                        <p:strVal val="visible"/>
                                      </p:to>
                                    </p:set>
                                    <p:animEffect transition="in" filter="fade">
                                      <p:cBhvr>
                                        <p:cTn id="12" dur="500"/>
                                        <p:tgtEl>
                                          <p:spTgt spid="1126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body" sz="half" idx="1"/>
          </p:nvPr>
        </p:nvSpPr>
        <p:spPr>
          <a:xfrm>
            <a:off x="381000" y="228600"/>
            <a:ext cx="4953000" cy="4914900"/>
          </a:xfrm>
        </p:spPr>
        <p:txBody>
          <a:bodyPr>
            <a:normAutofit/>
          </a:bodyPr>
          <a:lstStyle/>
          <a:p>
            <a:endParaRPr lang="en-US" sz="2800" dirty="0">
              <a:latin typeface=".VnTime" pitchFamily="34" charset="0"/>
            </a:endParaRPr>
          </a:p>
          <a:p>
            <a:endParaRPr lang="en-US" sz="3600" dirty="0">
              <a:latin typeface=".VnTime" pitchFamily="34" charset="0"/>
            </a:endParaRPr>
          </a:p>
          <a:p>
            <a:endParaRPr lang="en-US" sz="2800" dirty="0">
              <a:latin typeface=".VnTime" pitchFamily="34" charset="0"/>
            </a:endParaRPr>
          </a:p>
          <a:p>
            <a:endParaRPr lang="en-US" sz="2800" dirty="0">
              <a:latin typeface=".VnTime" pitchFamily="34" charset="0"/>
            </a:endParaRPr>
          </a:p>
          <a:p>
            <a:endParaRPr lang="en-US" sz="2800" dirty="0">
              <a:latin typeface=".VnTime" pitchFamily="34" charset="0"/>
            </a:endParaRPr>
          </a:p>
          <a:p>
            <a:endParaRPr lang="en-US" sz="2800" dirty="0">
              <a:latin typeface=".VnTime" pitchFamily="34" charset="0"/>
            </a:endParaRPr>
          </a:p>
        </p:txBody>
      </p:sp>
      <p:sp>
        <p:nvSpPr>
          <p:cNvPr id="12298" name="AutoShape 10"/>
          <p:cNvSpPr>
            <a:spLocks noChangeArrowheads="1"/>
          </p:cNvSpPr>
          <p:nvPr/>
        </p:nvSpPr>
        <p:spPr bwMode="auto">
          <a:xfrm>
            <a:off x="609600" y="202168"/>
            <a:ext cx="2063750" cy="461665"/>
          </a:xfrm>
          <a:prstGeom prst="homePlate">
            <a:avLst>
              <a:gd name="adj" fmla="val 110544"/>
            </a:avLst>
          </a:prstGeom>
          <a:solidFill>
            <a:srgbClr val="FFFF99"/>
          </a:solidFill>
          <a:ln w="9525">
            <a:solidFill>
              <a:srgbClr val="FF33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dirty="0" err="1">
                <a:solidFill>
                  <a:srgbClr val="FF0000"/>
                </a:solidFill>
                <a:latin typeface=".VnTime" pitchFamily="34" charset="0"/>
              </a:rPr>
              <a:t>ViÕt</a:t>
            </a:r>
            <a:r>
              <a:rPr lang="en-US" sz="2400" dirty="0">
                <a:solidFill>
                  <a:srgbClr val="FF0000"/>
                </a:solidFill>
                <a:latin typeface=".VnTime" pitchFamily="34" charset="0"/>
              </a:rPr>
              <a:t> </a:t>
            </a:r>
            <a:r>
              <a:rPr lang="en-US" sz="2400" dirty="0" err="1">
                <a:solidFill>
                  <a:srgbClr val="FF0000"/>
                </a:solidFill>
                <a:latin typeface=".VnTime" pitchFamily="34" charset="0"/>
              </a:rPr>
              <a:t>nÐt</a:t>
            </a:r>
            <a:r>
              <a:rPr lang="en-US" sz="2400" dirty="0">
                <a:solidFill>
                  <a:srgbClr val="FF0000"/>
                </a:solidFill>
                <a:latin typeface=".VnTime" pitchFamily="34" charset="0"/>
              </a:rPr>
              <a:t> 1</a:t>
            </a:r>
            <a:endParaRPr lang="en-US" sz="2400" dirty="0">
              <a:latin typeface="Times New Roman" pitchFamily="18" charset="0"/>
            </a:endParaRPr>
          </a:p>
        </p:txBody>
      </p:sp>
      <p:sp>
        <p:nvSpPr>
          <p:cNvPr id="12301" name="AutoShape 13"/>
          <p:cNvSpPr>
            <a:spLocks noChangeArrowheads="1"/>
          </p:cNvSpPr>
          <p:nvPr/>
        </p:nvSpPr>
        <p:spPr bwMode="auto">
          <a:xfrm>
            <a:off x="743716" y="2281535"/>
            <a:ext cx="2301875" cy="461665"/>
          </a:xfrm>
          <a:prstGeom prst="homePlate">
            <a:avLst>
              <a:gd name="adj" fmla="val 123299"/>
            </a:avLst>
          </a:prstGeom>
          <a:solidFill>
            <a:srgbClr val="FFFF99"/>
          </a:solidFill>
          <a:ln w="9525">
            <a:solidFill>
              <a:srgbClr val="FF33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dirty="0" err="1">
                <a:solidFill>
                  <a:srgbClr val="FF0000"/>
                </a:solidFill>
                <a:latin typeface=".VnTime" pitchFamily="34" charset="0"/>
              </a:rPr>
              <a:t>ViÕt</a:t>
            </a:r>
            <a:r>
              <a:rPr lang="en-US" sz="2400" dirty="0">
                <a:solidFill>
                  <a:srgbClr val="FF0000"/>
                </a:solidFill>
                <a:latin typeface=".VnTime" pitchFamily="34" charset="0"/>
              </a:rPr>
              <a:t> </a:t>
            </a:r>
            <a:r>
              <a:rPr lang="en-US" sz="2400" dirty="0" err="1">
                <a:solidFill>
                  <a:srgbClr val="FF0000"/>
                </a:solidFill>
                <a:latin typeface=".VnTime" pitchFamily="34" charset="0"/>
              </a:rPr>
              <a:t>nÐt</a:t>
            </a:r>
            <a:r>
              <a:rPr lang="en-US" sz="2400" dirty="0">
                <a:solidFill>
                  <a:srgbClr val="FF0000"/>
                </a:solidFill>
                <a:latin typeface=".VnTime" pitchFamily="34" charset="0"/>
              </a:rPr>
              <a:t> 2</a:t>
            </a:r>
            <a:endParaRPr lang="en-US" sz="2400" dirty="0">
              <a:solidFill>
                <a:srgbClr val="FF0000"/>
              </a:solidFill>
              <a:latin typeface="Times New Roman" pitchFamily="18" charset="0"/>
            </a:endParaRPr>
          </a:p>
        </p:txBody>
      </p:sp>
      <p:sp>
        <p:nvSpPr>
          <p:cNvPr id="12307" name="Text Box 19"/>
          <p:cNvSpPr txBox="1">
            <a:spLocks noChangeArrowheads="1"/>
          </p:cNvSpPr>
          <p:nvPr/>
        </p:nvSpPr>
        <p:spPr bwMode="auto">
          <a:xfrm>
            <a:off x="501650" y="742950"/>
            <a:ext cx="4343400" cy="1421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buFontTx/>
              <a:buChar char="•"/>
            </a:pPr>
            <a:r>
              <a:rPr lang="en-US" sz="2400" dirty="0" err="1">
                <a:latin typeface="VNI-Times" pitchFamily="2" charset="0"/>
              </a:rPr>
              <a:t>Ñaët</a:t>
            </a:r>
            <a:r>
              <a:rPr lang="en-US" sz="2400" dirty="0">
                <a:latin typeface="VNI-Times" pitchFamily="2" charset="0"/>
              </a:rPr>
              <a:t> </a:t>
            </a:r>
            <a:r>
              <a:rPr lang="en-US" sz="2400" dirty="0" err="1">
                <a:latin typeface="VNI-Times" pitchFamily="2" charset="0"/>
              </a:rPr>
              <a:t>buùt</a:t>
            </a:r>
            <a:r>
              <a:rPr lang="en-US" sz="2400" dirty="0">
                <a:latin typeface="VNI-Times" pitchFamily="2" charset="0"/>
              </a:rPr>
              <a:t> </a:t>
            </a:r>
            <a:r>
              <a:rPr lang="en-US" sz="2400" dirty="0" err="1">
                <a:latin typeface="VNI-Times" pitchFamily="2" charset="0"/>
              </a:rPr>
              <a:t>treân</a:t>
            </a:r>
            <a:r>
              <a:rPr lang="en-US" sz="2400" dirty="0">
                <a:latin typeface="VNI-Times" pitchFamily="2" charset="0"/>
              </a:rPr>
              <a:t> </a:t>
            </a:r>
            <a:r>
              <a:rPr lang="en-US" sz="2400" dirty="0" err="1">
                <a:latin typeface="VNI-Times" pitchFamily="2" charset="0"/>
              </a:rPr>
              <a:t>ñöôøng</a:t>
            </a:r>
            <a:r>
              <a:rPr lang="en-US" sz="2400" dirty="0">
                <a:latin typeface="VNI-Times" pitchFamily="2" charset="0"/>
              </a:rPr>
              <a:t> </a:t>
            </a:r>
            <a:r>
              <a:rPr lang="en-US" sz="2400" dirty="0" err="1">
                <a:latin typeface="VNI-Times" pitchFamily="2" charset="0"/>
              </a:rPr>
              <a:t>keû</a:t>
            </a:r>
            <a:r>
              <a:rPr lang="en-US" sz="2400" dirty="0">
                <a:latin typeface="VNI-Times" pitchFamily="2" charset="0"/>
              </a:rPr>
              <a:t> 6, </a:t>
            </a:r>
            <a:r>
              <a:rPr lang="en-US" sz="2400" dirty="0" err="1">
                <a:latin typeface="VNI-Times" pitchFamily="2" charset="0"/>
              </a:rPr>
              <a:t>vieát</a:t>
            </a:r>
            <a:r>
              <a:rPr lang="en-US" sz="2400" dirty="0">
                <a:latin typeface="VNI-Times" pitchFamily="2" charset="0"/>
              </a:rPr>
              <a:t> </a:t>
            </a:r>
            <a:r>
              <a:rPr lang="en-US" sz="2400" dirty="0" err="1">
                <a:latin typeface="VNI-Times" pitchFamily="2" charset="0"/>
              </a:rPr>
              <a:t>neùt</a:t>
            </a:r>
            <a:r>
              <a:rPr lang="en-US" sz="2400" dirty="0">
                <a:latin typeface="VNI-Times" pitchFamily="2" charset="0"/>
              </a:rPr>
              <a:t> </a:t>
            </a:r>
            <a:r>
              <a:rPr lang="en-US" sz="2400" dirty="0" err="1">
                <a:latin typeface="VNI-Times" pitchFamily="2" charset="0"/>
              </a:rPr>
              <a:t>moùc</a:t>
            </a:r>
            <a:r>
              <a:rPr lang="en-US" sz="2400" dirty="0">
                <a:latin typeface="VNI-Times" pitchFamily="2" charset="0"/>
              </a:rPr>
              <a:t> </a:t>
            </a:r>
            <a:r>
              <a:rPr lang="en-US" sz="2400" dirty="0" err="1">
                <a:latin typeface="VNI-Times" pitchFamily="2" charset="0"/>
              </a:rPr>
              <a:t>ngöôïc</a:t>
            </a:r>
            <a:r>
              <a:rPr lang="en-US" sz="2400" dirty="0">
                <a:latin typeface="VNI-Times" pitchFamily="2" charset="0"/>
              </a:rPr>
              <a:t> </a:t>
            </a:r>
            <a:r>
              <a:rPr lang="en-US" sz="2400" dirty="0" err="1">
                <a:latin typeface="VNI-Times" pitchFamily="2" charset="0"/>
              </a:rPr>
              <a:t>traùi</a:t>
            </a:r>
            <a:r>
              <a:rPr lang="en-US" sz="2400" dirty="0">
                <a:latin typeface="VNI-Times" pitchFamily="2" charset="0"/>
              </a:rPr>
              <a:t> </a:t>
            </a:r>
            <a:r>
              <a:rPr lang="en-US" sz="2400" dirty="0" err="1">
                <a:latin typeface="VNI-Times" pitchFamily="2" charset="0"/>
              </a:rPr>
              <a:t>phía</a:t>
            </a:r>
            <a:r>
              <a:rPr lang="en-US" sz="2400" dirty="0">
                <a:latin typeface="VNI-Times" pitchFamily="2" charset="0"/>
              </a:rPr>
              <a:t> </a:t>
            </a:r>
            <a:r>
              <a:rPr lang="en-US" sz="2400" dirty="0" err="1">
                <a:latin typeface="VNI-Times" pitchFamily="2" charset="0"/>
              </a:rPr>
              <a:t>treân</a:t>
            </a:r>
            <a:r>
              <a:rPr lang="en-US" sz="2400" dirty="0">
                <a:latin typeface="VNI-Times" pitchFamily="2" charset="0"/>
              </a:rPr>
              <a:t> </a:t>
            </a:r>
            <a:r>
              <a:rPr lang="en-US" sz="2400" dirty="0" err="1">
                <a:latin typeface="VNI-Times" pitchFamily="2" charset="0"/>
              </a:rPr>
              <a:t>hôi</a:t>
            </a:r>
            <a:r>
              <a:rPr lang="en-US" sz="2400" dirty="0">
                <a:latin typeface="VNI-Times" pitchFamily="2" charset="0"/>
              </a:rPr>
              <a:t> </a:t>
            </a:r>
            <a:r>
              <a:rPr lang="en-US" sz="2400" dirty="0" err="1">
                <a:latin typeface="VNI-Times" pitchFamily="2" charset="0"/>
              </a:rPr>
              <a:t>löôïn</a:t>
            </a:r>
            <a:r>
              <a:rPr lang="en-US" sz="2400" dirty="0">
                <a:latin typeface="VNI-Times" pitchFamily="2" charset="0"/>
              </a:rPr>
              <a:t> sang </a:t>
            </a:r>
            <a:r>
              <a:rPr lang="en-US" sz="2400" dirty="0" err="1">
                <a:latin typeface="VNI-Times" pitchFamily="2" charset="0"/>
              </a:rPr>
              <a:t>phaûi</a:t>
            </a:r>
            <a:r>
              <a:rPr lang="en-US" sz="2400" dirty="0">
                <a:latin typeface="VNI-Times" pitchFamily="2" charset="0"/>
              </a:rPr>
              <a:t>, </a:t>
            </a:r>
            <a:r>
              <a:rPr lang="en-US" sz="2400" dirty="0" err="1">
                <a:latin typeface="VNI-Times" pitchFamily="2" charset="0"/>
              </a:rPr>
              <a:t>ñaàu</a:t>
            </a:r>
            <a:r>
              <a:rPr lang="en-US" sz="2400" dirty="0">
                <a:latin typeface="VNI-Times" pitchFamily="2" charset="0"/>
              </a:rPr>
              <a:t> </a:t>
            </a:r>
            <a:r>
              <a:rPr lang="en-US" sz="2400" dirty="0" err="1">
                <a:latin typeface="VNI-Times" pitchFamily="2" charset="0"/>
              </a:rPr>
              <a:t>moùc</a:t>
            </a:r>
            <a:r>
              <a:rPr lang="en-US" sz="2400" dirty="0">
                <a:latin typeface="VNI-Times" pitchFamily="2" charset="0"/>
              </a:rPr>
              <a:t> </a:t>
            </a:r>
            <a:r>
              <a:rPr lang="en-US" sz="2400" dirty="0" err="1">
                <a:latin typeface="VNI-Times" pitchFamily="2" charset="0"/>
              </a:rPr>
              <a:t>cong</a:t>
            </a:r>
            <a:r>
              <a:rPr lang="en-US" sz="2400" dirty="0">
                <a:latin typeface="VNI-Times" pitchFamily="2" charset="0"/>
              </a:rPr>
              <a:t> </a:t>
            </a:r>
            <a:r>
              <a:rPr lang="en-US" sz="2400" dirty="0" err="1">
                <a:latin typeface="VNI-Times" pitchFamily="2" charset="0"/>
              </a:rPr>
              <a:t>hôn</a:t>
            </a:r>
            <a:r>
              <a:rPr lang="en-US" sz="2400" dirty="0">
                <a:latin typeface="VNI-Times" pitchFamily="2" charset="0"/>
              </a:rPr>
              <a:t>, </a:t>
            </a:r>
            <a:r>
              <a:rPr lang="en-US" sz="2400" dirty="0" err="1">
                <a:latin typeface="VNI-Times" pitchFamily="2" charset="0"/>
              </a:rPr>
              <a:t>döøng</a:t>
            </a:r>
            <a:r>
              <a:rPr lang="en-US" sz="2400" dirty="0">
                <a:latin typeface="VNI-Times" pitchFamily="2" charset="0"/>
              </a:rPr>
              <a:t> </a:t>
            </a:r>
            <a:r>
              <a:rPr lang="en-US" sz="2400" dirty="0" err="1">
                <a:latin typeface="VNI-Times" pitchFamily="2" charset="0"/>
              </a:rPr>
              <a:t>buùt</a:t>
            </a:r>
            <a:r>
              <a:rPr lang="en-US" sz="2400" dirty="0">
                <a:latin typeface="VNI-Times" pitchFamily="2" charset="0"/>
              </a:rPr>
              <a:t> </a:t>
            </a:r>
            <a:r>
              <a:rPr lang="en-US" sz="2400" dirty="0" err="1">
                <a:latin typeface="VNI-Times" pitchFamily="2" charset="0"/>
              </a:rPr>
              <a:t>ôû</a:t>
            </a:r>
            <a:r>
              <a:rPr lang="en-US" sz="2400" dirty="0">
                <a:latin typeface="VNI-Times" pitchFamily="2" charset="0"/>
              </a:rPr>
              <a:t> </a:t>
            </a:r>
            <a:r>
              <a:rPr lang="en-US" sz="2400" dirty="0" err="1">
                <a:latin typeface="VNI-Times" pitchFamily="2" charset="0"/>
              </a:rPr>
              <a:t>ñöôøng</a:t>
            </a:r>
            <a:r>
              <a:rPr lang="en-US" sz="2400" dirty="0">
                <a:latin typeface="VNI-Times" pitchFamily="2" charset="0"/>
              </a:rPr>
              <a:t> </a:t>
            </a:r>
            <a:r>
              <a:rPr lang="en-US" sz="2400" dirty="0" err="1">
                <a:latin typeface="VNI-Times" pitchFamily="2" charset="0"/>
              </a:rPr>
              <a:t>keû</a:t>
            </a:r>
            <a:r>
              <a:rPr lang="en-US" sz="2400" dirty="0">
                <a:latin typeface="VNI-Times" pitchFamily="2" charset="0"/>
              </a:rPr>
              <a:t> 2.</a:t>
            </a:r>
          </a:p>
        </p:txBody>
      </p:sp>
      <p:sp>
        <p:nvSpPr>
          <p:cNvPr id="12308" name="Text Box 20"/>
          <p:cNvSpPr txBox="1">
            <a:spLocks noChangeArrowheads="1"/>
          </p:cNvSpPr>
          <p:nvPr/>
        </p:nvSpPr>
        <p:spPr bwMode="auto">
          <a:xfrm>
            <a:off x="609600" y="2743200"/>
            <a:ext cx="3733800" cy="208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buFontTx/>
              <a:buChar char="•"/>
            </a:pPr>
            <a:r>
              <a:rPr lang="en-US" sz="2400" dirty="0" err="1">
                <a:latin typeface="VNI-Times" pitchFamily="2" charset="0"/>
              </a:rPr>
              <a:t>Töø</a:t>
            </a:r>
            <a:r>
              <a:rPr lang="en-US" sz="2400" dirty="0">
                <a:latin typeface="VNI-Times" pitchFamily="2" charset="0"/>
              </a:rPr>
              <a:t> </a:t>
            </a:r>
            <a:r>
              <a:rPr lang="en-US" sz="2400" dirty="0" err="1">
                <a:latin typeface="VNI-Times" pitchFamily="2" charset="0"/>
              </a:rPr>
              <a:t>ñieåm</a:t>
            </a:r>
            <a:r>
              <a:rPr lang="en-US" sz="2400" dirty="0">
                <a:latin typeface="VNI-Times" pitchFamily="2" charset="0"/>
              </a:rPr>
              <a:t> </a:t>
            </a:r>
            <a:r>
              <a:rPr lang="en-US" sz="2400" dirty="0" err="1">
                <a:latin typeface="VNI-Times" pitchFamily="2" charset="0"/>
              </a:rPr>
              <a:t>döøng</a:t>
            </a:r>
            <a:r>
              <a:rPr lang="en-US" sz="2400" dirty="0">
                <a:latin typeface="VNI-Times" pitchFamily="2" charset="0"/>
              </a:rPr>
              <a:t> </a:t>
            </a:r>
            <a:r>
              <a:rPr lang="en-US" sz="2400" dirty="0" err="1">
                <a:latin typeface="VNI-Times" pitchFamily="2" charset="0"/>
              </a:rPr>
              <a:t>buùt</a:t>
            </a:r>
            <a:r>
              <a:rPr lang="en-US" sz="2400" dirty="0">
                <a:latin typeface="VNI-Times" pitchFamily="2" charset="0"/>
              </a:rPr>
              <a:t> </a:t>
            </a:r>
            <a:r>
              <a:rPr lang="en-US" sz="2400" dirty="0" err="1">
                <a:latin typeface="VNI-Times" pitchFamily="2" charset="0"/>
              </a:rPr>
              <a:t>ôû</a:t>
            </a:r>
            <a:r>
              <a:rPr lang="en-US" sz="2400" dirty="0">
                <a:latin typeface="VNI-Times" pitchFamily="2" charset="0"/>
              </a:rPr>
              <a:t> </a:t>
            </a:r>
            <a:r>
              <a:rPr lang="en-US" sz="2400" dirty="0" err="1">
                <a:latin typeface="VNI-Times" pitchFamily="2" charset="0"/>
              </a:rPr>
              <a:t>neùt</a:t>
            </a:r>
            <a:r>
              <a:rPr lang="en-US" sz="2400" dirty="0">
                <a:latin typeface="VNI-Times" pitchFamily="2" charset="0"/>
              </a:rPr>
              <a:t> 1 </a:t>
            </a:r>
            <a:r>
              <a:rPr lang="en-US" sz="2400" dirty="0" err="1">
                <a:latin typeface="VNI-Times" pitchFamily="2" charset="0"/>
              </a:rPr>
              <a:t>lia</a:t>
            </a:r>
            <a:r>
              <a:rPr lang="en-US" sz="2400" dirty="0">
                <a:latin typeface="VNI-Times" pitchFamily="2" charset="0"/>
              </a:rPr>
              <a:t> </a:t>
            </a:r>
            <a:r>
              <a:rPr lang="en-US" sz="2400" dirty="0" err="1">
                <a:latin typeface="VNI-Times" pitchFamily="2" charset="0"/>
              </a:rPr>
              <a:t>buùt</a:t>
            </a:r>
            <a:r>
              <a:rPr lang="en-US" sz="2400" dirty="0">
                <a:latin typeface="VNI-Times" pitchFamily="2" charset="0"/>
              </a:rPr>
              <a:t> </a:t>
            </a:r>
            <a:r>
              <a:rPr lang="en-US" sz="2400" dirty="0" err="1">
                <a:latin typeface="VNI-Times" pitchFamily="2" charset="0"/>
              </a:rPr>
              <a:t>leân</a:t>
            </a:r>
            <a:r>
              <a:rPr lang="en-US" sz="2400" dirty="0">
                <a:latin typeface="VNI-Times" pitchFamily="2" charset="0"/>
              </a:rPr>
              <a:t> </a:t>
            </a:r>
            <a:r>
              <a:rPr lang="en-US" sz="2400" dirty="0" err="1">
                <a:latin typeface="VNI-Times" pitchFamily="2" charset="0"/>
              </a:rPr>
              <a:t>ñöôøng</a:t>
            </a:r>
            <a:r>
              <a:rPr lang="en-US" sz="2400" dirty="0">
                <a:latin typeface="VNI-Times" pitchFamily="2" charset="0"/>
              </a:rPr>
              <a:t> </a:t>
            </a:r>
            <a:r>
              <a:rPr lang="en-US" sz="2400" dirty="0" err="1">
                <a:latin typeface="VNI-Times" pitchFamily="2" charset="0"/>
              </a:rPr>
              <a:t>keû</a:t>
            </a:r>
            <a:r>
              <a:rPr lang="en-US" sz="2400" dirty="0">
                <a:latin typeface="VNI-Times" pitchFamily="2" charset="0"/>
              </a:rPr>
              <a:t> 5, </a:t>
            </a:r>
            <a:r>
              <a:rPr lang="en-US" sz="2400" dirty="0" err="1">
                <a:latin typeface="VNI-Times" pitchFamily="2" charset="0"/>
              </a:rPr>
              <a:t>vieát</a:t>
            </a:r>
            <a:r>
              <a:rPr lang="en-US" sz="2400" dirty="0">
                <a:latin typeface="VNI-Times" pitchFamily="2" charset="0"/>
              </a:rPr>
              <a:t> </a:t>
            </a:r>
            <a:r>
              <a:rPr lang="en-US" sz="2400" dirty="0" err="1">
                <a:latin typeface="VNI-Times" pitchFamily="2" charset="0"/>
              </a:rPr>
              <a:t>hai</a:t>
            </a:r>
            <a:r>
              <a:rPr lang="en-US" sz="2400" dirty="0">
                <a:latin typeface="VNI-Times" pitchFamily="2" charset="0"/>
              </a:rPr>
              <a:t> </a:t>
            </a:r>
            <a:r>
              <a:rPr lang="en-US" sz="2400" dirty="0" err="1">
                <a:latin typeface="VNI-Times" pitchFamily="2" charset="0"/>
              </a:rPr>
              <a:t>neùt</a:t>
            </a:r>
            <a:r>
              <a:rPr lang="en-US" sz="2400" dirty="0">
                <a:latin typeface="VNI-Times" pitchFamily="2" charset="0"/>
              </a:rPr>
              <a:t> </a:t>
            </a:r>
            <a:r>
              <a:rPr lang="en-US" sz="2400" dirty="0" err="1">
                <a:latin typeface="VNI-Times" pitchFamily="2" charset="0"/>
              </a:rPr>
              <a:t>cong</a:t>
            </a:r>
            <a:r>
              <a:rPr lang="en-US" sz="2400" dirty="0">
                <a:latin typeface="VNI-Times" pitchFamily="2" charset="0"/>
              </a:rPr>
              <a:t> </a:t>
            </a:r>
            <a:r>
              <a:rPr lang="en-US" sz="2400" dirty="0" err="1">
                <a:latin typeface="VNI-Times" pitchFamily="2" charset="0"/>
              </a:rPr>
              <a:t>lieàn</a:t>
            </a:r>
            <a:r>
              <a:rPr lang="en-US" sz="2400" dirty="0">
                <a:latin typeface="VNI-Times" pitchFamily="2" charset="0"/>
              </a:rPr>
              <a:t> </a:t>
            </a:r>
            <a:r>
              <a:rPr lang="en-US" sz="2400" dirty="0" err="1">
                <a:latin typeface="VNI-Times" pitchFamily="2" charset="0"/>
              </a:rPr>
              <a:t>nhau</a:t>
            </a:r>
            <a:r>
              <a:rPr lang="en-US" sz="2400" dirty="0">
                <a:latin typeface="VNI-Times" pitchFamily="2" charset="0"/>
              </a:rPr>
              <a:t> </a:t>
            </a:r>
            <a:r>
              <a:rPr lang="en-US" sz="2400" dirty="0" err="1">
                <a:latin typeface="VNI-Times" pitchFamily="2" charset="0"/>
              </a:rPr>
              <a:t>taïo</a:t>
            </a:r>
            <a:r>
              <a:rPr lang="en-US" sz="2400" dirty="0">
                <a:latin typeface="VNI-Times" pitchFamily="2" charset="0"/>
              </a:rPr>
              <a:t> </a:t>
            </a:r>
            <a:r>
              <a:rPr lang="en-US" sz="2400" dirty="0" err="1">
                <a:latin typeface="VNI-Times" pitchFamily="2" charset="0"/>
              </a:rPr>
              <a:t>voøng</a:t>
            </a:r>
            <a:r>
              <a:rPr lang="en-US" sz="2400" dirty="0">
                <a:latin typeface="VNI-Times" pitchFamily="2" charset="0"/>
              </a:rPr>
              <a:t> </a:t>
            </a:r>
            <a:r>
              <a:rPr lang="en-US" sz="2400" dirty="0" err="1">
                <a:latin typeface="VNI-Times" pitchFamily="2" charset="0"/>
              </a:rPr>
              <a:t>xoaén</a:t>
            </a:r>
            <a:r>
              <a:rPr lang="en-US" sz="2400" dirty="0">
                <a:latin typeface="VNI-Times" pitchFamily="2" charset="0"/>
              </a:rPr>
              <a:t> </a:t>
            </a:r>
            <a:r>
              <a:rPr lang="en-US" sz="2400" dirty="0" err="1">
                <a:latin typeface="VNI-Times" pitchFamily="2" charset="0"/>
              </a:rPr>
              <a:t>nhoû</a:t>
            </a:r>
            <a:r>
              <a:rPr lang="en-US" sz="2400" dirty="0">
                <a:latin typeface="VNI-Times" pitchFamily="2" charset="0"/>
              </a:rPr>
              <a:t> </a:t>
            </a:r>
            <a:r>
              <a:rPr lang="en-US" sz="2400" dirty="0" err="1">
                <a:latin typeface="VNI-Times" pitchFamily="2" charset="0"/>
              </a:rPr>
              <a:t>ôû</a:t>
            </a:r>
            <a:r>
              <a:rPr lang="en-US" sz="2400" dirty="0">
                <a:latin typeface="VNI-Times" pitchFamily="2" charset="0"/>
              </a:rPr>
              <a:t> </a:t>
            </a:r>
            <a:r>
              <a:rPr lang="en-US" sz="2400" dirty="0" err="1">
                <a:latin typeface="VNI-Times" pitchFamily="2" charset="0"/>
              </a:rPr>
              <a:t>giöõa</a:t>
            </a:r>
            <a:r>
              <a:rPr lang="en-US" sz="2400" dirty="0">
                <a:latin typeface="VNI-Times" pitchFamily="2" charset="0"/>
              </a:rPr>
              <a:t> </a:t>
            </a:r>
            <a:r>
              <a:rPr lang="en-US" sz="2400" dirty="0" err="1">
                <a:latin typeface="VNI-Times" pitchFamily="2" charset="0"/>
              </a:rPr>
              <a:t>thaân</a:t>
            </a:r>
            <a:r>
              <a:rPr lang="en-US" sz="2400" dirty="0">
                <a:latin typeface="VNI-Times" pitchFamily="2" charset="0"/>
              </a:rPr>
              <a:t> </a:t>
            </a:r>
            <a:r>
              <a:rPr lang="en-US" sz="2400" dirty="0" err="1">
                <a:latin typeface="VNI-Times" pitchFamily="2" charset="0"/>
              </a:rPr>
              <a:t>chöõ</a:t>
            </a:r>
            <a:r>
              <a:rPr lang="en-US" sz="2400" dirty="0">
                <a:latin typeface="VNI-Times" pitchFamily="2" charset="0"/>
              </a:rPr>
              <a:t>. </a:t>
            </a:r>
            <a:r>
              <a:rPr lang="en-US" sz="2400" dirty="0" err="1">
                <a:latin typeface="VNI-Times" pitchFamily="2" charset="0"/>
              </a:rPr>
              <a:t>Döøng</a:t>
            </a:r>
            <a:r>
              <a:rPr lang="en-US" sz="2400" dirty="0">
                <a:latin typeface="VNI-Times" pitchFamily="2" charset="0"/>
              </a:rPr>
              <a:t> </a:t>
            </a:r>
            <a:r>
              <a:rPr lang="en-US" sz="2400" dirty="0" err="1">
                <a:latin typeface="VNI-Times" pitchFamily="2" charset="0"/>
              </a:rPr>
              <a:t>buùt</a:t>
            </a:r>
            <a:r>
              <a:rPr lang="en-US" sz="2400" dirty="0">
                <a:latin typeface="VNI-Times" pitchFamily="2" charset="0"/>
              </a:rPr>
              <a:t> </a:t>
            </a:r>
            <a:r>
              <a:rPr lang="en-US" sz="2400" dirty="0" err="1">
                <a:latin typeface="VNI-Times" pitchFamily="2" charset="0"/>
              </a:rPr>
              <a:t>ôû</a:t>
            </a:r>
            <a:r>
              <a:rPr lang="en-US" sz="2400" dirty="0">
                <a:latin typeface="VNI-Times" pitchFamily="2" charset="0"/>
              </a:rPr>
              <a:t> </a:t>
            </a:r>
            <a:r>
              <a:rPr lang="en-US" sz="2400" dirty="0" err="1">
                <a:latin typeface="VNI-Times" pitchFamily="2" charset="0"/>
              </a:rPr>
              <a:t>giöõa</a:t>
            </a:r>
            <a:r>
              <a:rPr lang="en-US" sz="2400" dirty="0">
                <a:latin typeface="VNI-Times" pitchFamily="2" charset="0"/>
              </a:rPr>
              <a:t> </a:t>
            </a:r>
            <a:r>
              <a:rPr lang="en-US" sz="2400" dirty="0" err="1">
                <a:latin typeface="VNI-Times" pitchFamily="2" charset="0"/>
              </a:rPr>
              <a:t>ñöôøng</a:t>
            </a:r>
            <a:r>
              <a:rPr lang="en-US" sz="2400" dirty="0">
                <a:latin typeface="VNI-Times" pitchFamily="2" charset="0"/>
              </a:rPr>
              <a:t> </a:t>
            </a:r>
            <a:r>
              <a:rPr lang="en-US" sz="2400" dirty="0" err="1">
                <a:latin typeface="VNI-Times" pitchFamily="2" charset="0"/>
              </a:rPr>
              <a:t>keû</a:t>
            </a:r>
            <a:r>
              <a:rPr lang="en-US" sz="2400" dirty="0">
                <a:latin typeface="VNI-Times" pitchFamily="2" charset="0"/>
              </a:rPr>
              <a:t> 2 </a:t>
            </a:r>
            <a:r>
              <a:rPr lang="en-US" sz="2400" dirty="0" err="1">
                <a:latin typeface="VNI-Times" pitchFamily="2" charset="0"/>
              </a:rPr>
              <a:t>vaø</a:t>
            </a:r>
            <a:r>
              <a:rPr lang="en-US" sz="2400" dirty="0">
                <a:latin typeface="VNI-Times" pitchFamily="2" charset="0"/>
              </a:rPr>
              <a:t> </a:t>
            </a:r>
            <a:r>
              <a:rPr lang="en-US" sz="2400" dirty="0" err="1">
                <a:latin typeface="VNI-Times" pitchFamily="2" charset="0"/>
              </a:rPr>
              <a:t>ñöôøng</a:t>
            </a:r>
            <a:r>
              <a:rPr lang="en-US" sz="2400" dirty="0">
                <a:latin typeface="VNI-Times" pitchFamily="2" charset="0"/>
              </a:rPr>
              <a:t> </a:t>
            </a:r>
            <a:r>
              <a:rPr lang="en-US" sz="2400" dirty="0" err="1">
                <a:latin typeface="VNI-Times" pitchFamily="2" charset="0"/>
              </a:rPr>
              <a:t>keû</a:t>
            </a:r>
            <a:r>
              <a:rPr lang="en-US" sz="2400" dirty="0">
                <a:latin typeface="VNI-Times" pitchFamily="2" charset="0"/>
              </a:rPr>
              <a:t> 3.</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33350"/>
            <a:ext cx="32766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18276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1047749"/>
            <a:ext cx="5638800" cy="461665"/>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vi-VN" sz="2400" dirty="0">
                <a:solidFill>
                  <a:srgbClr val="C00000"/>
                </a:solidFill>
              </a:rPr>
              <a:t>Gợi ý nói về điều em thích ở bạn:</a:t>
            </a:r>
          </a:p>
        </p:txBody>
      </p:sp>
      <p:sp>
        <p:nvSpPr>
          <p:cNvPr id="7" name="Cloud 6">
            <a:extLst>
              <a:ext uri="{FF2B5EF4-FFF2-40B4-BE49-F238E27FC236}">
                <a16:creationId xmlns="" xmlns:a16="http://schemas.microsoft.com/office/drawing/2014/main" id="{892F527C-0EB3-4C9C-97F7-E318CAB1AF79}"/>
              </a:ext>
            </a:extLst>
          </p:cNvPr>
          <p:cNvSpPr/>
          <p:nvPr/>
        </p:nvSpPr>
        <p:spPr>
          <a:xfrm>
            <a:off x="7086600" y="8382"/>
            <a:ext cx="2057400" cy="1170259"/>
          </a:xfrm>
          <a:prstGeom prst="cloud">
            <a:avLst/>
          </a:prstGeom>
        </p:spPr>
        <p:style>
          <a:lnRef idx="1">
            <a:schemeClr val="accent4"/>
          </a:lnRef>
          <a:fillRef idx="2">
            <a:schemeClr val="accent4"/>
          </a:fillRef>
          <a:effectRef idx="1">
            <a:schemeClr val="accent4"/>
          </a:effectRef>
          <a:fontRef idx="minor">
            <a:schemeClr val="dk1"/>
          </a:fontRef>
        </p:style>
        <p:txBody>
          <a:bodyPr lIns="68580" tIns="34290" rIns="68580" bIns="34290" rtlCol="0" anchor="ctr"/>
          <a:lstStyle/>
          <a:p>
            <a:pPr algn="ctr"/>
            <a:r>
              <a:rPr lang="en-US" sz="2400" b="1" dirty="0" smtClean="0">
                <a:solidFill>
                  <a:srgbClr val="FF0000"/>
                </a:solidFill>
                <a:latin typeface="+mj-lt"/>
                <a:cs typeface="Times New Roman" pitchFamily="18" charset="0"/>
              </a:rPr>
              <a:t>Chia </a:t>
            </a:r>
            <a:r>
              <a:rPr lang="en-US" sz="2400" b="1" dirty="0" err="1" smtClean="0">
                <a:solidFill>
                  <a:srgbClr val="FF0000"/>
                </a:solidFill>
                <a:latin typeface="+mj-lt"/>
                <a:cs typeface="Times New Roman" pitchFamily="18" charset="0"/>
              </a:rPr>
              <a:t>sẻ</a:t>
            </a:r>
            <a:endParaRPr lang="en-US" sz="2400" b="1" dirty="0">
              <a:solidFill>
                <a:srgbClr val="FF0000"/>
              </a:solidFill>
              <a:latin typeface="+mj-lt"/>
              <a:cs typeface="Times New Roman" pitchFamily="18" charset="0"/>
            </a:endParaRPr>
          </a:p>
        </p:txBody>
      </p:sp>
      <p:sp>
        <p:nvSpPr>
          <p:cNvPr id="8" name="Rectangle 7"/>
          <p:cNvSpPr/>
          <p:nvPr/>
        </p:nvSpPr>
        <p:spPr>
          <a:xfrm>
            <a:off x="152400" y="2367968"/>
            <a:ext cx="8991600" cy="954107"/>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en-US" sz="3200" dirty="0"/>
              <a:t> </a:t>
            </a:r>
            <a:r>
              <a:rPr lang="vi-VN" sz="2400" dirty="0">
                <a:solidFill>
                  <a:srgbClr val="C00000"/>
                </a:solidFill>
              </a:rPr>
              <a:t>- Bạn Nam: tóc ngắn mát mẻ, đôi mắt đen láy, làn da bánh mật khỏe mạnh…</a:t>
            </a:r>
          </a:p>
        </p:txBody>
      </p:sp>
      <p:sp>
        <p:nvSpPr>
          <p:cNvPr id="5" name="Rectangle 4"/>
          <p:cNvSpPr/>
          <p:nvPr/>
        </p:nvSpPr>
        <p:spPr>
          <a:xfrm>
            <a:off x="152400" y="3573840"/>
            <a:ext cx="8991600" cy="1015663"/>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vi-VN" sz="3200" dirty="0" smtClean="0"/>
              <a:t> </a:t>
            </a:r>
            <a:r>
              <a:rPr lang="vi-VN" sz="2800" dirty="0">
                <a:solidFill>
                  <a:schemeClr val="tx1"/>
                </a:solidFill>
              </a:rPr>
              <a:t>- Bạn Na: tóc đen dài óng mượt, đôi mắt nâu xinh xắn, làn da trắng hồng đáng yêu…</a:t>
            </a:r>
          </a:p>
        </p:txBody>
      </p:sp>
    </p:spTree>
    <p:extLst>
      <p:ext uri="{BB962C8B-B14F-4D97-AF65-F5344CB8AC3E}">
        <p14:creationId xmlns:p14="http://schemas.microsoft.com/office/powerpoint/2010/main" val="3564365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down)">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down)">
                                      <p:cBhvr>
                                        <p:cTn id="1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72500" y="4572000"/>
            <a:ext cx="457200" cy="457200"/>
          </a:xfrm>
          <a:prstGeom prst="rect">
            <a:avLst/>
          </a:prstGeom>
        </p:spPr>
      </p:pic>
      <p:sp>
        <p:nvSpPr>
          <p:cNvPr id="2" name="Rectangle 1"/>
          <p:cNvSpPr/>
          <p:nvPr/>
        </p:nvSpPr>
        <p:spPr>
          <a:xfrm>
            <a:off x="2286000" y="2248585"/>
            <a:ext cx="4572000" cy="646331"/>
          </a:xfrm>
          <a:prstGeom prst="rect">
            <a:avLst/>
          </a:prstGeom>
        </p:spPr>
        <p:txBody>
          <a:bodyPr>
            <a:spAutoFit/>
          </a:bodyPr>
          <a:lstStyle/>
          <a:p>
            <a:r>
              <a:rPr lang="en-US" dirty="0"/>
              <a:t/>
            </a:r>
            <a:br>
              <a:rPr lang="en-US" dirty="0"/>
            </a:br>
            <a:endParaRPr lang="en-US" dirty="0"/>
          </a:p>
        </p:txBody>
      </p:sp>
      <p:pic>
        <p:nvPicPr>
          <p:cNvPr id="3" name="9convert.com - HƯỚNG DẪN VIẾT CHỮ HOA B  CỠ CHỮ 25 LY  KIẾN THỨC TIỂU HỌC.mp4">
            <a:hlinkClick r:id="" action="ppaction://media"/>
          </p:cNvPr>
          <p:cNvPicPr>
            <a:picLocks noChangeAspect="1"/>
          </p:cNvPicPr>
          <p:nvPr>
            <a:videoFile r:link="rId5"/>
            <p:extLst>
              <p:ext uri="{DAA4B4D4-6D71-4841-9C94-3DE7FCFB9230}">
                <p14:media xmlns:p14="http://schemas.microsoft.com/office/powerpoint/2010/main" r:embed="rId4"/>
              </p:ext>
            </p:extLst>
          </p:nvPr>
        </p:nvPicPr>
        <p:blipFill>
          <a:blip r:embed="rId9"/>
          <a:stretch>
            <a:fillRect/>
          </a:stretch>
        </p:blipFill>
        <p:spPr>
          <a:xfrm>
            <a:off x="762000" y="0"/>
            <a:ext cx="7086600" cy="4800600"/>
          </a:xfrm>
          <a:prstGeom prst="rect">
            <a:avLst/>
          </a:prstGeom>
        </p:spPr>
      </p:pic>
    </p:spTree>
    <p:custDataLst>
      <p:tags r:id="rId1"/>
    </p:custDataLst>
    <p:extLst>
      <p:ext uri="{BB962C8B-B14F-4D97-AF65-F5344CB8AC3E}">
        <p14:creationId xmlns:p14="http://schemas.microsoft.com/office/powerpoint/2010/main" val="2328491920"/>
      </p:ext>
    </p:extLst>
  </p:cSld>
  <p:clrMapOvr>
    <a:masterClrMapping/>
  </p:clrMapOvr>
  <p:transition spd="med" advTm="31574">
    <p:fade/>
  </p:transition>
  <p:timing>
    <p:tnLst>
      <p:par>
        <p:cTn id="1" dur="indefinite" restart="never" nodeType="tmRoot">
          <p:childTnLst>
            <p:audio isNarration="1">
              <p:cMediaNode vol="80000" showWhenStopped="0">
                <p:cTn id="2" fill="hold" display="0">
                  <p:stCondLst>
                    <p:cond delay="indefinite"/>
                  </p:stCondLst>
                  <p:endCondLst>
                    <p:cond evt="onStopAudio" delay="0">
                      <p:tgtEl>
                        <p:sldTgt/>
                      </p:tgtEl>
                    </p:cond>
                  </p:endCondLst>
                </p:cTn>
                <p:tgtEl>
                  <p:spTgt spid="4"/>
                </p:tgtEl>
              </p:cMediaNode>
            </p:audi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3"/>
                                        </p:tgtEl>
                                      </p:cBhvr>
                                    </p:cmd>
                                  </p:childTnLst>
                                </p:cTn>
                              </p:par>
                            </p:childTnLst>
                          </p:cTn>
                        </p:par>
                      </p:childTnLst>
                    </p:cTn>
                  </p:par>
                </p:childTnLst>
              </p:cTn>
              <p:nextCondLst>
                <p:cond evt="onClick" delay="0">
                  <p:tgtEl>
                    <p:spTgt spid="3"/>
                  </p:tgtEl>
                </p:cond>
              </p:nextCondLst>
            </p:seq>
            <p:video>
              <p:cMediaNode vol="80000">
                <p:cTn id="8" fill="hold" display="0">
                  <p:stCondLst>
                    <p:cond delay="indefinite"/>
                  </p:stCondLst>
                </p:cTn>
                <p:tgtEl>
                  <p:spTgt spid="3"/>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61224"/>
            <a:ext cx="9144000" cy="939170"/>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05394" y="4245172"/>
            <a:ext cx="2234728" cy="653005"/>
          </a:xfrm>
          <a:prstGeom prst="rect">
            <a:avLst/>
          </a:prstGeom>
        </p:spPr>
      </p:pic>
      <p:pic>
        <p:nvPicPr>
          <p:cNvPr id="17" name="图片 16"/>
          <p:cNvPicPr>
            <a:picLocks noChangeAspect="1"/>
          </p:cNvPicPr>
          <p:nvPr/>
        </p:nvPicPr>
        <p:blipFill rotWithShape="1">
          <a:blip r:embed="rId5">
            <a:extLst>
              <a:ext uri="{28A0092B-C50C-407E-A947-70E740481C1C}">
                <a14:useLocalDpi xmlns:a14="http://schemas.microsoft.com/office/drawing/2010/main" val="0"/>
              </a:ext>
            </a:extLst>
          </a:blip>
          <a:srcRect t="52213"/>
          <a:stretch>
            <a:fillRect/>
          </a:stretch>
        </p:blipFill>
        <p:spPr>
          <a:xfrm>
            <a:off x="128257" y="4436158"/>
            <a:ext cx="9144000" cy="551597"/>
          </a:xfrm>
          <a:prstGeom prst="rect">
            <a:avLst/>
          </a:prstGeom>
        </p:spPr>
      </p:pic>
      <p:sp>
        <p:nvSpPr>
          <p:cNvPr id="15" name="圆角矩形 1"/>
          <p:cNvSpPr/>
          <p:nvPr/>
        </p:nvSpPr>
        <p:spPr>
          <a:xfrm>
            <a:off x="1567291" y="1349008"/>
            <a:ext cx="5753906" cy="2443166"/>
          </a:xfrm>
          <a:prstGeom prst="roundRect">
            <a:avLst>
              <a:gd name="adj" fmla="val 13063"/>
            </a:avLst>
          </a:prstGeom>
          <a:solidFill>
            <a:schemeClr val="bg1"/>
          </a:solidFill>
          <a:ln w="3810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lnSpc>
                <a:spcPct val="150000"/>
              </a:lnSpc>
              <a:defRPr/>
            </a:pPr>
            <a:r>
              <a:rPr lang="en-US" altLang="zh-CN" sz="6000" b="1" dirty="0" err="1">
                <a:solidFill>
                  <a:srgbClr val="DEB313">
                    <a:lumMod val="50000"/>
                  </a:srgbClr>
                </a:solidFill>
                <a:latin typeface="HP001 5 hàng" panose="020B0603050302020204" pitchFamily="34" charset="0"/>
                <a:ea typeface="方正黑体简体" panose="03000509000000000000" pitchFamily="65" charset="-122"/>
                <a:cs typeface="+mn-ea"/>
                <a:sym typeface="+mn-lt"/>
              </a:rPr>
              <a:t>Luyện</a:t>
            </a:r>
            <a:r>
              <a:rPr lang="en-US" altLang="zh-CN" sz="6000" b="1" dirty="0">
                <a:solidFill>
                  <a:srgbClr val="DEB313">
                    <a:lumMod val="50000"/>
                  </a:srgbClr>
                </a:solidFill>
                <a:latin typeface="HP001 5 hàng" panose="020B0603050302020204" pitchFamily="34" charset="0"/>
                <a:ea typeface="方正黑体简体" panose="03000509000000000000" pitchFamily="65" charset="-122"/>
                <a:cs typeface="+mn-ea"/>
                <a:sym typeface="+mn-lt"/>
              </a:rPr>
              <a:t> </a:t>
            </a:r>
            <a:r>
              <a:rPr lang="en-US" altLang="zh-CN" sz="6000" b="1" dirty="0" err="1">
                <a:solidFill>
                  <a:srgbClr val="DEB313">
                    <a:lumMod val="50000"/>
                  </a:srgbClr>
                </a:solidFill>
                <a:latin typeface="HP001 5 hàng" panose="020B0603050302020204" pitchFamily="34" charset="0"/>
                <a:ea typeface="方正黑体简体" panose="03000509000000000000" pitchFamily="65" charset="-122"/>
                <a:cs typeface="+mn-ea"/>
                <a:sym typeface="+mn-lt"/>
              </a:rPr>
              <a:t>viết</a:t>
            </a:r>
            <a:r>
              <a:rPr lang="vi-VN" altLang="zh-CN" sz="6000" b="1" dirty="0">
                <a:solidFill>
                  <a:srgbClr val="DEB313">
                    <a:lumMod val="50000"/>
                  </a:srgbClr>
                </a:solidFill>
                <a:latin typeface="HP001 5 hàng" panose="020B0603050302020204" pitchFamily="34" charset="0"/>
                <a:ea typeface="方正黑体简体" panose="03000509000000000000" pitchFamily="65" charset="-122"/>
                <a:cs typeface="+mn-ea"/>
                <a:sym typeface="+mn-lt"/>
              </a:rPr>
              <a:t> câu ứng dụng</a:t>
            </a:r>
            <a:endParaRPr lang="zh-CN" altLang="en-US" sz="6000" b="1" dirty="0">
              <a:solidFill>
                <a:srgbClr val="DEB313">
                  <a:lumMod val="50000"/>
                </a:srgbClr>
              </a:solidFill>
              <a:latin typeface="HP001 5 hàng" panose="020B0603050302020204" pitchFamily="34" charset="0"/>
              <a:ea typeface="方正黑体简体" panose="03000509000000000000" pitchFamily="65" charset="-122"/>
              <a:cs typeface="+mn-ea"/>
              <a:sym typeface="+mn-lt"/>
            </a:endParaRPr>
          </a:p>
        </p:txBody>
      </p:sp>
      <p:pic>
        <p:nvPicPr>
          <p:cNvPr id="23" name="图片 22"/>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6400894" y="-334618"/>
            <a:ext cx="2647327" cy="2647327"/>
          </a:xfrm>
          <a:prstGeom prst="rect">
            <a:avLst/>
          </a:prstGeom>
        </p:spPr>
      </p:pic>
      <p:pic>
        <p:nvPicPr>
          <p:cNvPr id="8" name="图片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13098" y="2177272"/>
            <a:ext cx="1727024" cy="1638911"/>
          </a:xfrm>
          <a:prstGeom prst="rect">
            <a:avLst/>
          </a:prstGeom>
        </p:spPr>
      </p:pic>
      <p:pic>
        <p:nvPicPr>
          <p:cNvPr id="10" name="图片 9"/>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70516" y="943735"/>
            <a:ext cx="1348927" cy="1628015"/>
          </a:xfrm>
          <a:prstGeom prst="rect">
            <a:avLst/>
          </a:prstGeom>
        </p:spPr>
      </p:pic>
      <p:pic>
        <p:nvPicPr>
          <p:cNvPr id="12" name="图片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63605" y="593572"/>
            <a:ext cx="1616790" cy="471488"/>
          </a:xfrm>
          <a:prstGeom prst="rect">
            <a:avLst/>
          </a:prstGeom>
        </p:spPr>
      </p:pic>
      <p:pic>
        <p:nvPicPr>
          <p:cNvPr id="13" name="图片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50365" y="528523"/>
            <a:ext cx="1110400" cy="471488"/>
          </a:xfrm>
          <a:prstGeom prst="rect">
            <a:avLst/>
          </a:prstGeom>
        </p:spPr>
      </p:pic>
      <p:pic>
        <p:nvPicPr>
          <p:cNvPr id="14" name="图片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4610929"/>
            <a:ext cx="9144000" cy="532571"/>
          </a:xfrm>
          <a:prstGeom prst="rect">
            <a:avLst/>
          </a:prstGeom>
        </p:spPr>
      </p:pic>
      <p:pic>
        <p:nvPicPr>
          <p:cNvPr id="21" name="图片 20"/>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1" y="3895701"/>
            <a:ext cx="2094194" cy="816256"/>
          </a:xfrm>
          <a:prstGeom prst="rect">
            <a:avLst/>
          </a:prstGeom>
        </p:spPr>
      </p:pic>
      <p:pic>
        <p:nvPicPr>
          <p:cNvPr id="22" name="图片 2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0808" y="2971491"/>
            <a:ext cx="1698179" cy="2081448"/>
          </a:xfrm>
          <a:prstGeom prst="rect">
            <a:avLst/>
          </a:prstGeom>
        </p:spPr>
      </p:pic>
      <p:pic>
        <p:nvPicPr>
          <p:cNvPr id="16" name="图片 1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4779606"/>
            <a:ext cx="9272257" cy="363894"/>
          </a:xfrm>
          <a:prstGeom prst="rect">
            <a:avLst/>
          </a:prstGeom>
        </p:spPr>
      </p:pic>
    </p:spTree>
    <p:extLst>
      <p:ext uri="{BB962C8B-B14F-4D97-AF65-F5344CB8AC3E}">
        <p14:creationId xmlns:p14="http://schemas.microsoft.com/office/powerpoint/2010/main" val="4033283898"/>
      </p:ext>
    </p:extLst>
  </p:cSld>
  <p:clrMapOvr>
    <a:masterClrMapping/>
  </p:clrMapOvr>
  <p:transition spd="slow" advClick="0">
    <p:randomBar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40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40000">
                                          <p:cBhvr additive="base">
                                            <p:cTn id="7" dur="1250" fill="hold"/>
                                            <p:tgtEl>
                                              <p:spTgt spid="23"/>
                                            </p:tgtEl>
                                            <p:attrNameLst>
                                              <p:attrName>ppt_x</p:attrName>
                                            </p:attrNameLst>
                                          </p:cBhvr>
                                          <p:tavLst>
                                            <p:tav tm="0">
                                              <p:val>
                                                <p:strVal val="0-#ppt_w/2"/>
                                              </p:val>
                                            </p:tav>
                                            <p:tav tm="100000">
                                              <p:val>
                                                <p:strVal val="#ppt_x"/>
                                              </p:val>
                                            </p:tav>
                                          </p:tavLst>
                                        </p:anim>
                                        <p:anim calcmode="lin" valueType="num" p14:bounceEnd="40000">
                                          <p:cBhvr additive="base">
                                            <p:cTn id="8" dur="1250" fill="hold"/>
                                            <p:tgtEl>
                                              <p:spTgt spid="23"/>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33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320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par>
                                    <p:cTn id="19" presetID="10" presetClass="entr" presetSubtype="0" fill="hold" nodeType="withEffect">
                                      <p:stCondLst>
                                        <p:cond delay="130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2000"/>
                                            <p:tgtEl>
                                              <p:spTgt spid="12"/>
                                            </p:tgtEl>
                                          </p:cBhvr>
                                        </p:animEffect>
                                      </p:childTnLst>
                                    </p:cTn>
                                  </p:par>
                                  <p:par>
                                    <p:cTn id="22" presetID="63" presetClass="path" presetSubtype="0" repeatCount="indefinite" autoRev="1" fill="hold" nodeType="withEffect">
                                      <p:stCondLst>
                                        <p:cond delay="1400"/>
                                      </p:stCondLst>
                                      <p:childTnLst>
                                        <p:animMotion origin="layout" path="M 0 -2.59259E-6 L 0.09753 -2.59259E-6 " pathEditMode="relative" rAng="0" ptsTypes="AA">
                                          <p:cBhvr>
                                            <p:cTn id="23" dur="5000" spd="-100000" fill="hold"/>
                                            <p:tgtEl>
                                              <p:spTgt spid="12"/>
                                            </p:tgtEl>
                                            <p:attrNameLst>
                                              <p:attrName>ppt_x</p:attrName>
                                              <p:attrName>ppt_y</p:attrName>
                                            </p:attrNameLst>
                                          </p:cBhvr>
                                          <p:rCtr x="4870" y="0"/>
                                        </p:animMotion>
                                      </p:childTnLst>
                                    </p:cTn>
                                  </p:par>
                                  <p:par>
                                    <p:cTn id="24" presetID="10"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2000"/>
                                            <p:tgtEl>
                                              <p:spTgt spid="13"/>
                                            </p:tgtEl>
                                          </p:cBhvr>
                                        </p:animEffect>
                                      </p:childTnLst>
                                    </p:cTn>
                                  </p:par>
                                  <p:par>
                                    <p:cTn id="27" presetID="63" presetClass="path" presetSubtype="0" repeatCount="indefinite" autoRev="1" fill="hold" nodeType="withEffect">
                                      <p:stCondLst>
                                        <p:cond delay="0"/>
                                      </p:stCondLst>
                                      <p:childTnLst>
                                        <p:animMotion origin="layout" path="M -3.33333E-6 -1.11111E-6 L 0.08985 0.0037 " pathEditMode="relative" rAng="0" ptsTypes="AA">
                                          <p:cBhvr>
                                            <p:cTn id="28" dur="5000" fill="hold"/>
                                            <p:tgtEl>
                                              <p:spTgt spid="13"/>
                                            </p:tgtEl>
                                            <p:attrNameLst>
                                              <p:attrName>ppt_x</p:attrName>
                                              <p:attrName>ppt_y</p:attrName>
                                            </p:attrNameLst>
                                          </p:cBhvr>
                                          <p:rCtr x="4492" y="185"/>
                                        </p:animMotion>
                                      </p:childTnLst>
                                    </p:cTn>
                                  </p:par>
                                  <p:par>
                                    <p:cTn id="29" presetID="10" presetClass="entr" presetSubtype="0" fill="hold" nodeType="withEffect">
                                      <p:stCondLst>
                                        <p:cond delay="100"/>
                                      </p:stCondLst>
                                      <p:childTnLst>
                                        <p:set>
                                          <p:cBhvr>
                                            <p:cTn id="30" dur="1" fill="hold">
                                              <p:stCondLst>
                                                <p:cond delay="0"/>
                                              </p:stCondLst>
                                            </p:cTn>
                                            <p:tgtEl>
                                              <p:spTgt spid="15">
                                                <p:txEl>
                                                  <p:pRg st="0" end="0"/>
                                                </p:txEl>
                                              </p:spTgt>
                                            </p:tgtEl>
                                            <p:attrNameLst>
                                              <p:attrName>style.visibility</p:attrName>
                                            </p:attrNameLst>
                                          </p:cBhvr>
                                          <p:to>
                                            <p:strVal val="visible"/>
                                          </p:to>
                                        </p:set>
                                        <p:animEffect transition="in" filter="fade">
                                          <p:cBhvr>
                                            <p:cTn id="31" dur="1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250" fill="hold"/>
                                            <p:tgtEl>
                                              <p:spTgt spid="23"/>
                                            </p:tgtEl>
                                            <p:attrNameLst>
                                              <p:attrName>ppt_x</p:attrName>
                                            </p:attrNameLst>
                                          </p:cBhvr>
                                          <p:tavLst>
                                            <p:tav tm="0">
                                              <p:val>
                                                <p:strVal val="0-#ppt_w/2"/>
                                              </p:val>
                                            </p:tav>
                                            <p:tav tm="100000">
                                              <p:val>
                                                <p:strVal val="#ppt_x"/>
                                              </p:val>
                                            </p:tav>
                                          </p:tavLst>
                                        </p:anim>
                                        <p:anim calcmode="lin" valueType="num">
                                          <p:cBhvr additive="base">
                                            <p:cTn id="8" dur="1250" fill="hold"/>
                                            <p:tgtEl>
                                              <p:spTgt spid="23"/>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33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320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par>
                                    <p:cTn id="19" presetID="10" presetClass="entr" presetSubtype="0" fill="hold" nodeType="withEffect">
                                      <p:stCondLst>
                                        <p:cond delay="130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2000"/>
                                            <p:tgtEl>
                                              <p:spTgt spid="12"/>
                                            </p:tgtEl>
                                          </p:cBhvr>
                                        </p:animEffect>
                                      </p:childTnLst>
                                    </p:cTn>
                                  </p:par>
                                  <p:par>
                                    <p:cTn id="22" presetID="63" presetClass="path" presetSubtype="0" repeatCount="indefinite" autoRev="1" fill="hold" nodeType="withEffect">
                                      <p:stCondLst>
                                        <p:cond delay="1400"/>
                                      </p:stCondLst>
                                      <p:childTnLst>
                                        <p:animMotion origin="layout" path="M 0 -2.59259E-6 L 0.09753 -2.59259E-6 " pathEditMode="relative" rAng="0" ptsTypes="AA">
                                          <p:cBhvr>
                                            <p:cTn id="23" dur="5000" spd="-100000" fill="hold"/>
                                            <p:tgtEl>
                                              <p:spTgt spid="12"/>
                                            </p:tgtEl>
                                            <p:attrNameLst>
                                              <p:attrName>ppt_x</p:attrName>
                                              <p:attrName>ppt_y</p:attrName>
                                            </p:attrNameLst>
                                          </p:cBhvr>
                                          <p:rCtr x="4870" y="0"/>
                                        </p:animMotion>
                                      </p:childTnLst>
                                    </p:cTn>
                                  </p:par>
                                  <p:par>
                                    <p:cTn id="24" presetID="10"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2000"/>
                                            <p:tgtEl>
                                              <p:spTgt spid="13"/>
                                            </p:tgtEl>
                                          </p:cBhvr>
                                        </p:animEffect>
                                      </p:childTnLst>
                                    </p:cTn>
                                  </p:par>
                                  <p:par>
                                    <p:cTn id="27" presetID="63" presetClass="path" presetSubtype="0" repeatCount="indefinite" autoRev="1" fill="hold" nodeType="withEffect">
                                      <p:stCondLst>
                                        <p:cond delay="0"/>
                                      </p:stCondLst>
                                      <p:childTnLst>
                                        <p:animMotion origin="layout" path="M -3.33333E-6 -1.11111E-6 L 0.08985 0.0037 " pathEditMode="relative" rAng="0" ptsTypes="AA">
                                          <p:cBhvr>
                                            <p:cTn id="28" dur="5000" fill="hold"/>
                                            <p:tgtEl>
                                              <p:spTgt spid="13"/>
                                            </p:tgtEl>
                                            <p:attrNameLst>
                                              <p:attrName>ppt_x</p:attrName>
                                              <p:attrName>ppt_y</p:attrName>
                                            </p:attrNameLst>
                                          </p:cBhvr>
                                          <p:rCtr x="4492" y="185"/>
                                        </p:animMotion>
                                      </p:childTnLst>
                                    </p:cTn>
                                  </p:par>
                                  <p:par>
                                    <p:cTn id="29" presetID="10" presetClass="entr" presetSubtype="0" fill="hold" nodeType="withEffect">
                                      <p:stCondLst>
                                        <p:cond delay="100"/>
                                      </p:stCondLst>
                                      <p:childTnLst>
                                        <p:set>
                                          <p:cBhvr>
                                            <p:cTn id="30" dur="1" fill="hold">
                                              <p:stCondLst>
                                                <p:cond delay="0"/>
                                              </p:stCondLst>
                                            </p:cTn>
                                            <p:tgtEl>
                                              <p:spTgt spid="15">
                                                <p:txEl>
                                                  <p:pRg st="0" end="0"/>
                                                </p:txEl>
                                              </p:spTgt>
                                            </p:tgtEl>
                                            <p:attrNameLst>
                                              <p:attrName>style.visibility</p:attrName>
                                            </p:attrNameLst>
                                          </p:cBhvr>
                                          <p:to>
                                            <p:strVal val="visible"/>
                                          </p:to>
                                        </p:set>
                                        <p:animEffect transition="in" filter="fade">
                                          <p:cBhvr>
                                            <p:cTn id="31" dur="1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6" name="AutoShape 4"/>
          <p:cNvSpPr>
            <a:spLocks noChangeArrowheads="1"/>
          </p:cNvSpPr>
          <p:nvPr/>
        </p:nvSpPr>
        <p:spPr bwMode="auto">
          <a:xfrm>
            <a:off x="914400" y="1657350"/>
            <a:ext cx="6705600" cy="1554123"/>
          </a:xfrm>
          <a:prstGeom prst="horizontalScroll">
            <a:avLst>
              <a:gd name="adj" fmla="val 12500"/>
            </a:avLst>
          </a:prstGeom>
          <a:solidFill>
            <a:srgbClr val="99FFCC"/>
          </a:solidFill>
          <a:ln w="9525">
            <a:solidFill>
              <a:srgbClr val="FF33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2800">
                <a:latin typeface=".VnTime" pitchFamily="34" charset="0"/>
              </a:rPr>
              <a:t> H·y nhËn xÐt vÒ ®é cao c¸c con </a:t>
            </a:r>
          </a:p>
          <a:p>
            <a:pPr algn="ctr">
              <a:spcBef>
                <a:spcPct val="50000"/>
              </a:spcBef>
            </a:pPr>
            <a:r>
              <a:rPr lang="en-US" sz="2800">
                <a:latin typeface=".VnTime" pitchFamily="34" charset="0"/>
              </a:rPr>
              <a:t>ch÷ trong c©u?</a:t>
            </a:r>
            <a:endParaRPr lang="en-US" sz="2800">
              <a:latin typeface="Times New Roman" pitchFamily="18" charset="0"/>
            </a:endParaRPr>
          </a:p>
        </p:txBody>
      </p:sp>
      <p:sp>
        <p:nvSpPr>
          <p:cNvPr id="18437" name="Text Box 5"/>
          <p:cNvSpPr txBox="1">
            <a:spLocks noChangeArrowheads="1"/>
          </p:cNvSpPr>
          <p:nvPr/>
        </p:nvSpPr>
        <p:spPr bwMode="auto">
          <a:xfrm>
            <a:off x="1905000" y="3086100"/>
            <a:ext cx="5638800" cy="523220"/>
          </a:xfrm>
          <a:prstGeom prst="rect">
            <a:avLst/>
          </a:prstGeom>
          <a:solidFill>
            <a:srgbClr val="FFFF99"/>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dirty="0">
                <a:latin typeface=".VnTime" pitchFamily="34" charset="0"/>
              </a:rPr>
              <a:t> Cao 2 li </a:t>
            </a:r>
            <a:r>
              <a:rPr lang="en-US" sz="2800" dirty="0" err="1" smtClean="0">
                <a:latin typeface=".VnTime" pitchFamily="34" charset="0"/>
              </a:rPr>
              <a:t>r</a:t>
            </a:r>
            <a:r>
              <a:rPr lang="en-US" sz="2800" dirty="0" err="1" smtClean="0">
                <a:latin typeface="Times New Roman" pitchFamily="18" charset="0"/>
                <a:cs typeface="Times New Roman" pitchFamily="18" charset="0"/>
              </a:rPr>
              <a:t>­ưỡi</a:t>
            </a:r>
            <a:r>
              <a:rPr lang="en-US" sz="2800" dirty="0" smtClean="0">
                <a:latin typeface="Times New Roman" pitchFamily="18" charset="0"/>
                <a:cs typeface="Times New Roman" pitchFamily="18" charset="0"/>
              </a:rPr>
              <a:t> </a:t>
            </a:r>
            <a:r>
              <a:rPr lang="en-US" sz="2800" dirty="0">
                <a:latin typeface=".VnTime" pitchFamily="34" charset="0"/>
              </a:rPr>
              <a:t>?</a:t>
            </a:r>
            <a:endParaRPr lang="en-US" sz="2800" dirty="0">
              <a:latin typeface="Times New Roman" pitchFamily="18" charset="0"/>
            </a:endParaRPr>
          </a:p>
        </p:txBody>
      </p:sp>
      <p:sp>
        <p:nvSpPr>
          <p:cNvPr id="18439" name="Text Box 7"/>
          <p:cNvSpPr txBox="1">
            <a:spLocks noChangeArrowheads="1"/>
          </p:cNvSpPr>
          <p:nvPr/>
        </p:nvSpPr>
        <p:spPr bwMode="auto">
          <a:xfrm>
            <a:off x="1905000" y="3657600"/>
            <a:ext cx="5562600" cy="523220"/>
          </a:xfrm>
          <a:prstGeom prst="rect">
            <a:avLst/>
          </a:prstGeom>
          <a:solidFill>
            <a:srgbClr val="FFFF99"/>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dirty="0">
                <a:latin typeface=".VnTime" pitchFamily="34" charset="0"/>
              </a:rPr>
              <a:t> Cao 1 li ?</a:t>
            </a:r>
            <a:endParaRPr lang="en-US" sz="2800" dirty="0">
              <a:latin typeface="Times New Roman" pitchFamily="18" charset="0"/>
            </a:endParaRPr>
          </a:p>
        </p:txBody>
      </p:sp>
      <p:sp>
        <p:nvSpPr>
          <p:cNvPr id="18446" name="Text Box 14"/>
          <p:cNvSpPr txBox="1">
            <a:spLocks noChangeArrowheads="1"/>
          </p:cNvSpPr>
          <p:nvPr/>
        </p:nvSpPr>
        <p:spPr bwMode="auto">
          <a:xfrm>
            <a:off x="4267200" y="3086100"/>
            <a:ext cx="2743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a:latin typeface=".VnTime" pitchFamily="34" charset="0"/>
              </a:rPr>
              <a:t>(Ch÷ B, b, h , p)</a:t>
            </a:r>
          </a:p>
        </p:txBody>
      </p:sp>
      <p:sp>
        <p:nvSpPr>
          <p:cNvPr id="18448" name="Text Box 16"/>
          <p:cNvSpPr txBox="1">
            <a:spLocks noChangeArrowheads="1"/>
          </p:cNvSpPr>
          <p:nvPr/>
        </p:nvSpPr>
        <p:spPr bwMode="auto">
          <a:xfrm>
            <a:off x="3352800" y="3657600"/>
            <a:ext cx="4267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dirty="0">
                <a:latin typeface=".VnTime" pitchFamily="34" charset="0"/>
              </a:rPr>
              <a:t>(</a:t>
            </a:r>
            <a:r>
              <a:rPr lang="en-US" sz="2800" dirty="0" err="1">
                <a:latin typeface=".VnTime" pitchFamily="34" charset="0"/>
              </a:rPr>
              <a:t>Ch</a:t>
            </a:r>
            <a:r>
              <a:rPr lang="en-US" sz="2800" dirty="0">
                <a:latin typeface=".VnTime" pitchFamily="34" charset="0"/>
              </a:rPr>
              <a:t>÷  a , n , e , s , u , m , o )</a:t>
            </a:r>
          </a:p>
        </p:txBody>
      </p:sp>
      <p:pic>
        <p:nvPicPr>
          <p:cNvPr id="18449" name="Picture 17" descr="Chu Ban be sum h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33350"/>
            <a:ext cx="69342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98163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8436"/>
                                        </p:tgtEl>
                                        <p:attrNameLst>
                                          <p:attrName>style.visibility</p:attrName>
                                        </p:attrNameLst>
                                      </p:cBhvr>
                                      <p:to>
                                        <p:strVal val="visible"/>
                                      </p:to>
                                    </p:set>
                                    <p:anim calcmode="lin" valueType="num">
                                      <p:cBhvr>
                                        <p:cTn id="7" dur="500" fill="hold"/>
                                        <p:tgtEl>
                                          <p:spTgt spid="18436"/>
                                        </p:tgtEl>
                                        <p:attrNameLst>
                                          <p:attrName>ppt_w</p:attrName>
                                        </p:attrNameLst>
                                      </p:cBhvr>
                                      <p:tavLst>
                                        <p:tav tm="0">
                                          <p:val>
                                            <p:fltVal val="0"/>
                                          </p:val>
                                        </p:tav>
                                        <p:tav tm="100000">
                                          <p:val>
                                            <p:strVal val="#ppt_w"/>
                                          </p:val>
                                        </p:tav>
                                      </p:tavLst>
                                    </p:anim>
                                    <p:anim calcmode="lin" valueType="num">
                                      <p:cBhvr>
                                        <p:cTn id="8" dur="500" fill="hold"/>
                                        <p:tgtEl>
                                          <p:spTgt spid="18436"/>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8437"/>
                                        </p:tgtEl>
                                        <p:attrNameLst>
                                          <p:attrName>style.visibility</p:attrName>
                                        </p:attrNameLst>
                                      </p:cBhvr>
                                      <p:to>
                                        <p:strVal val="visible"/>
                                      </p:to>
                                    </p:set>
                                    <p:anim calcmode="lin" valueType="num">
                                      <p:cBhvr additive="base">
                                        <p:cTn id="13" dur="500" fill="hold"/>
                                        <p:tgtEl>
                                          <p:spTgt spid="18437"/>
                                        </p:tgtEl>
                                        <p:attrNameLst>
                                          <p:attrName>ppt_x</p:attrName>
                                        </p:attrNameLst>
                                      </p:cBhvr>
                                      <p:tavLst>
                                        <p:tav tm="0">
                                          <p:val>
                                            <p:strVal val="0-#ppt_w/2"/>
                                          </p:val>
                                        </p:tav>
                                        <p:tav tm="100000">
                                          <p:val>
                                            <p:strVal val="#ppt_x"/>
                                          </p:val>
                                        </p:tav>
                                      </p:tavLst>
                                    </p:anim>
                                    <p:anim calcmode="lin" valueType="num">
                                      <p:cBhvr additive="base">
                                        <p:cTn id="14" dur="500" fill="hold"/>
                                        <p:tgtEl>
                                          <p:spTgt spid="18437"/>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8439"/>
                                        </p:tgtEl>
                                        <p:attrNameLst>
                                          <p:attrName>style.visibility</p:attrName>
                                        </p:attrNameLst>
                                      </p:cBhvr>
                                      <p:to>
                                        <p:strVal val="visible"/>
                                      </p:to>
                                    </p:set>
                                    <p:anim calcmode="lin" valueType="num">
                                      <p:cBhvr additive="base">
                                        <p:cTn id="19" dur="500" fill="hold"/>
                                        <p:tgtEl>
                                          <p:spTgt spid="18439"/>
                                        </p:tgtEl>
                                        <p:attrNameLst>
                                          <p:attrName>ppt_x</p:attrName>
                                        </p:attrNameLst>
                                      </p:cBhvr>
                                      <p:tavLst>
                                        <p:tav tm="0">
                                          <p:val>
                                            <p:strVal val="0-#ppt_w/2"/>
                                          </p:val>
                                        </p:tav>
                                        <p:tav tm="100000">
                                          <p:val>
                                            <p:strVal val="#ppt_x"/>
                                          </p:val>
                                        </p:tav>
                                      </p:tavLst>
                                    </p:anim>
                                    <p:anim calcmode="lin" valueType="num">
                                      <p:cBhvr additive="base">
                                        <p:cTn id="20" dur="500" fill="hold"/>
                                        <p:tgtEl>
                                          <p:spTgt spid="18439"/>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8446"/>
                                        </p:tgtEl>
                                        <p:attrNameLst>
                                          <p:attrName>style.visibility</p:attrName>
                                        </p:attrNameLst>
                                      </p:cBhvr>
                                      <p:to>
                                        <p:strVal val="visible"/>
                                      </p:to>
                                    </p:set>
                                    <p:anim calcmode="lin" valueType="num">
                                      <p:cBhvr additive="base">
                                        <p:cTn id="25" dur="500" fill="hold"/>
                                        <p:tgtEl>
                                          <p:spTgt spid="18446"/>
                                        </p:tgtEl>
                                        <p:attrNameLst>
                                          <p:attrName>ppt_x</p:attrName>
                                        </p:attrNameLst>
                                      </p:cBhvr>
                                      <p:tavLst>
                                        <p:tav tm="0">
                                          <p:val>
                                            <p:strVal val="1+#ppt_w/2"/>
                                          </p:val>
                                        </p:tav>
                                        <p:tav tm="100000">
                                          <p:val>
                                            <p:strVal val="#ppt_x"/>
                                          </p:val>
                                        </p:tav>
                                      </p:tavLst>
                                    </p:anim>
                                    <p:anim calcmode="lin" valueType="num">
                                      <p:cBhvr additive="base">
                                        <p:cTn id="26" dur="500" fill="hold"/>
                                        <p:tgtEl>
                                          <p:spTgt spid="18446"/>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18448"/>
                                        </p:tgtEl>
                                        <p:attrNameLst>
                                          <p:attrName>style.visibility</p:attrName>
                                        </p:attrNameLst>
                                      </p:cBhvr>
                                      <p:to>
                                        <p:strVal val="visible"/>
                                      </p:to>
                                    </p:set>
                                    <p:anim calcmode="lin" valueType="num">
                                      <p:cBhvr additive="base">
                                        <p:cTn id="31" dur="500" fill="hold"/>
                                        <p:tgtEl>
                                          <p:spTgt spid="18448"/>
                                        </p:tgtEl>
                                        <p:attrNameLst>
                                          <p:attrName>ppt_x</p:attrName>
                                        </p:attrNameLst>
                                      </p:cBhvr>
                                      <p:tavLst>
                                        <p:tav tm="0">
                                          <p:val>
                                            <p:strVal val="1+#ppt_w/2"/>
                                          </p:val>
                                        </p:tav>
                                        <p:tav tm="100000">
                                          <p:val>
                                            <p:strVal val="#ppt_x"/>
                                          </p:val>
                                        </p:tav>
                                      </p:tavLst>
                                    </p:anim>
                                    <p:anim calcmode="lin" valueType="num">
                                      <p:cBhvr additive="base">
                                        <p:cTn id="32" dur="500" fill="hold"/>
                                        <p:tgtEl>
                                          <p:spTgt spid="184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6" grpId="0" animBg="1" autoUpdateAnimBg="0"/>
      <p:bldP spid="18437" grpId="0" animBg="1" autoUpdateAnimBg="0"/>
      <p:bldP spid="18439" grpId="0" animBg="1" autoUpdateAnimBg="0"/>
      <p:bldP spid="18446" grpId="0" autoUpdateAnimBg="0"/>
      <p:bldP spid="18448"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Captain Eye: Robot giúp trẻ điều chỉnh tư thế ngồi học. - YouTube">
            <a:extLst>
              <a:ext uri="{FF2B5EF4-FFF2-40B4-BE49-F238E27FC236}">
                <a16:creationId xmlns:a16="http://schemas.microsoft.com/office/drawing/2014/main" xmlns="" id="{7917E35A-CE98-402F-B2E2-84CC670F41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531" b="12627"/>
          <a:stretch/>
        </p:blipFill>
        <p:spPr bwMode="auto">
          <a:xfrm>
            <a:off x="1981200" y="-171450"/>
            <a:ext cx="5351318" cy="5107131"/>
          </a:xfrm>
          <a:prstGeom prst="rect">
            <a:avLst/>
          </a:prstGeom>
          <a:noFill/>
          <a:extLst>
            <a:ext uri="{909E8E84-426E-40DD-AFC4-6F175D3DCCD1}">
              <a14:hiddenFill xmlns:a14="http://schemas.microsoft.com/office/drawing/2010/main">
                <a:solidFill>
                  <a:srgbClr val="FFFFFF"/>
                </a:solidFill>
              </a14:hiddenFill>
            </a:ext>
          </a:extLst>
        </p:spPr>
      </p:pic>
      <p:sp>
        <p:nvSpPr>
          <p:cNvPr id="4" name="Cloud 3">
            <a:extLst>
              <a:ext uri="{FF2B5EF4-FFF2-40B4-BE49-F238E27FC236}">
                <a16:creationId xmlns:a16="http://schemas.microsoft.com/office/drawing/2014/main" xmlns="" id="{6353D765-54E7-4B7B-92DE-9C0903515341}"/>
              </a:ext>
            </a:extLst>
          </p:cNvPr>
          <p:cNvSpPr/>
          <p:nvPr/>
        </p:nvSpPr>
        <p:spPr>
          <a:xfrm>
            <a:off x="1" y="74137"/>
            <a:ext cx="2172269" cy="1872758"/>
          </a:xfrm>
          <a:prstGeom prst="cloud">
            <a:avLst/>
          </a:prstGeom>
        </p:spPr>
        <p:style>
          <a:lnRef idx="2">
            <a:schemeClr val="accent2"/>
          </a:lnRef>
          <a:fillRef idx="1">
            <a:schemeClr val="lt1"/>
          </a:fillRef>
          <a:effectRef idx="0">
            <a:schemeClr val="accent2"/>
          </a:effectRef>
          <a:fontRef idx="minor">
            <a:schemeClr val="dk1"/>
          </a:fontRef>
        </p:style>
        <p:txBody>
          <a:bodyPr lIns="68580" tIns="34290" rIns="68580" bIns="34290" rtlCol="0" anchor="ctr"/>
          <a:lstStyle/>
          <a:p>
            <a:pPr algn="ctr"/>
            <a:r>
              <a:rPr lang="vi-VN" sz="2700" b="1" dirty="0">
                <a:solidFill>
                  <a:srgbClr val="FF0000"/>
                </a:solidFill>
                <a:latin typeface="HP001 4 hàng" panose="020B0603050302020204" pitchFamily="34" charset="0"/>
                <a:cs typeface="Times New Roman" pitchFamily="18" charset="0"/>
              </a:rPr>
              <a:t>Viết bài vào vở </a:t>
            </a:r>
            <a:endParaRPr lang="en-US" sz="2700" b="1" dirty="0">
              <a:solidFill>
                <a:srgbClr val="FF0000"/>
              </a:solidFill>
              <a:latin typeface="HP001 4 hàng" panose="020B0603050302020204" pitchFamily="34" charset="0"/>
              <a:cs typeface="Times New Roman" pitchFamily="18" charset="0"/>
            </a:endParaRPr>
          </a:p>
        </p:txBody>
      </p:sp>
    </p:spTree>
    <p:extLst>
      <p:ext uri="{BB962C8B-B14F-4D97-AF65-F5344CB8AC3E}">
        <p14:creationId xmlns:p14="http://schemas.microsoft.com/office/powerpoint/2010/main" val="347419802"/>
      </p:ext>
    </p:extLst>
  </p:cSld>
  <p:clrMapOvr>
    <a:masterClrMapping/>
  </p:clrMapOvr>
  <p:transition spd="slow" advTm="2000">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172"/>
                                        </p:tgtEl>
                                        <p:attrNameLst>
                                          <p:attrName>style.visibility</p:attrName>
                                        </p:attrNameLst>
                                      </p:cBhvr>
                                      <p:to>
                                        <p:strVal val="visible"/>
                                      </p:to>
                                    </p:set>
                                    <p:animEffect transition="in" filter="barn(inVertical)">
                                      <p:cBhvr>
                                        <p:cTn id="12" dur="5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xmlns="" id="{96CC8350-CA48-4EF0-8723-6F7440BB46AE}"/>
              </a:ext>
            </a:extLst>
          </p:cNvPr>
          <p:cNvGrpSpPr/>
          <p:nvPr/>
        </p:nvGrpSpPr>
        <p:grpSpPr>
          <a:xfrm>
            <a:off x="3429000" y="801434"/>
            <a:ext cx="4840030" cy="3743631"/>
            <a:chOff x="5729438" y="1437968"/>
            <a:chExt cx="6453373" cy="4589053"/>
          </a:xfrm>
        </p:grpSpPr>
        <p:pic>
          <p:nvPicPr>
            <p:cNvPr id="21" name="Picture 20">
              <a:extLst>
                <a:ext uri="{FF2B5EF4-FFF2-40B4-BE49-F238E27FC236}">
                  <a16:creationId xmlns:a16="http://schemas.microsoft.com/office/drawing/2014/main" xmlns="" id="{553EB5A9-A74D-41B2-AFDE-5E7D1617E5A2}"/>
                </a:ext>
              </a:extLst>
            </p:cNvPr>
            <p:cNvPicPr>
              <a:picLocks noChangeAspect="1"/>
            </p:cNvPicPr>
            <p:nvPr/>
          </p:nvPicPr>
          <p:blipFill rotWithShape="1">
            <a:blip r:embed="rId3"/>
            <a:srcRect l="3309"/>
            <a:stretch/>
          </p:blipFill>
          <p:spPr>
            <a:xfrm>
              <a:off x="5800135" y="1437968"/>
              <a:ext cx="6382676" cy="4589053"/>
            </a:xfrm>
            <a:prstGeom prst="rect">
              <a:avLst/>
            </a:prstGeom>
          </p:spPr>
        </p:pic>
        <p:sp>
          <p:nvSpPr>
            <p:cNvPr id="23" name="Rectangle 22">
              <a:extLst>
                <a:ext uri="{FF2B5EF4-FFF2-40B4-BE49-F238E27FC236}">
                  <a16:creationId xmlns:a16="http://schemas.microsoft.com/office/drawing/2014/main" xmlns="" id="{FE454B90-D299-40E0-8C40-186E1FD5D03B}"/>
                </a:ext>
              </a:extLst>
            </p:cNvPr>
            <p:cNvSpPr/>
            <p:nvPr/>
          </p:nvSpPr>
          <p:spPr>
            <a:xfrm>
              <a:off x="5856083" y="3310908"/>
              <a:ext cx="780415" cy="776492"/>
            </a:xfrm>
            <a:prstGeom prst="rect">
              <a:avLst/>
            </a:prstGeom>
            <a:solidFill>
              <a:sysClr val="window" lastClr="FFFFFF">
                <a:alpha val="16000"/>
              </a:sysClr>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defTabSz="685800">
                <a:lnSpc>
                  <a:spcPct val="107000"/>
                </a:lnSpc>
                <a:spcAft>
                  <a:spcPts val="600"/>
                </a:spcAft>
                <a:defRPr/>
              </a:pPr>
              <a:r>
                <a:rPr lang="vi-VN" sz="2900" b="1" kern="0" dirty="0">
                  <a:solidFill>
                    <a:srgbClr val="7030A0"/>
                  </a:solidFill>
                  <a:latin typeface="HP001 4 hàng" pitchFamily="34" charset="-93"/>
                  <a:ea typeface="Calibri" panose="020F0502020204030204" pitchFamily="34" charset="0"/>
                  <a:cs typeface="Times New Roman" panose="02020603050405020304" pitchFamily="18" charset="0"/>
                </a:rPr>
                <a:t>B</a:t>
              </a:r>
              <a:endParaRPr lang="en-US" sz="2900" b="1" kern="0" dirty="0">
                <a:solidFill>
                  <a:srgbClr val="7030A0"/>
                </a:solidFill>
                <a:latin typeface="HP001 4 hàng" pitchFamily="34" charset="-93"/>
                <a:ea typeface="Calibri" panose="020F0502020204030204" pitchFamily="34" charset="0"/>
                <a:cs typeface="Times New Roman" panose="02020603050405020304" pitchFamily="18" charset="0"/>
              </a:endParaRPr>
            </a:p>
          </p:txBody>
        </p:sp>
        <p:sp>
          <p:nvSpPr>
            <p:cNvPr id="24" name="Rectangle 23">
              <a:extLst>
                <a:ext uri="{FF2B5EF4-FFF2-40B4-BE49-F238E27FC236}">
                  <a16:creationId xmlns:a16="http://schemas.microsoft.com/office/drawing/2014/main" xmlns="" id="{E0E2884A-19C2-433B-A918-E581C04B9680}"/>
                </a:ext>
              </a:extLst>
            </p:cNvPr>
            <p:cNvSpPr/>
            <p:nvPr/>
          </p:nvSpPr>
          <p:spPr>
            <a:xfrm>
              <a:off x="5729438" y="4255294"/>
              <a:ext cx="4884253" cy="776492"/>
            </a:xfrm>
            <a:prstGeom prst="rect">
              <a:avLst/>
            </a:prstGeom>
            <a:solidFill>
              <a:sysClr val="window" lastClr="FFFFFF">
                <a:alpha val="16000"/>
              </a:sysClr>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defTabSz="685800">
                <a:lnSpc>
                  <a:spcPct val="107000"/>
                </a:lnSpc>
                <a:spcAft>
                  <a:spcPts val="600"/>
                </a:spcAft>
                <a:defRPr/>
              </a:pPr>
              <a:r>
                <a:rPr lang="vi-VN" sz="2900" b="1" kern="0" dirty="0" smtClean="0">
                  <a:solidFill>
                    <a:srgbClr val="7030A0"/>
                  </a:solidFill>
                  <a:latin typeface="HP001 5 hàng" panose="020B0603050302020204" pitchFamily="34" charset="0"/>
                  <a:ea typeface="Calibri" panose="020F0502020204030204" pitchFamily="34" charset="0"/>
                  <a:cs typeface="Times New Roman" panose="02020603050405020304" pitchFamily="18" charset="0"/>
                </a:rPr>
                <a:t>Bạn bè sum họp</a:t>
              </a:r>
              <a:endParaRPr lang="en-US" sz="2900" kern="0" dirty="0">
                <a:solidFill>
                  <a:srgbClr val="7030A0"/>
                </a:solidFill>
                <a:latin typeface="Calibri" panose="020F0502020204030204"/>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xmlns="" id="{E0E2884A-19C2-433B-A918-E581C04B9680}"/>
                </a:ext>
              </a:extLst>
            </p:cNvPr>
            <p:cNvSpPr/>
            <p:nvPr/>
          </p:nvSpPr>
          <p:spPr>
            <a:xfrm>
              <a:off x="5856083" y="5208873"/>
              <a:ext cx="4884253" cy="776492"/>
            </a:xfrm>
            <a:prstGeom prst="rect">
              <a:avLst/>
            </a:prstGeom>
            <a:solidFill>
              <a:sysClr val="window" lastClr="FFFFFF">
                <a:alpha val="16000"/>
              </a:sysClr>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defTabSz="685800">
                <a:lnSpc>
                  <a:spcPct val="107000"/>
                </a:lnSpc>
                <a:spcAft>
                  <a:spcPts val="600"/>
                </a:spcAft>
                <a:defRPr/>
              </a:pPr>
              <a:r>
                <a:rPr lang="vi-VN" sz="2900" b="1" kern="0" dirty="0" smtClean="0">
                  <a:solidFill>
                    <a:srgbClr val="7030A0"/>
                  </a:solidFill>
                  <a:latin typeface="HP001 5 hàng" panose="020B0603050302020204" pitchFamily="34" charset="0"/>
                  <a:ea typeface="Calibri" panose="020F0502020204030204" pitchFamily="34" charset="0"/>
                  <a:cs typeface="Times New Roman" panose="02020603050405020304" pitchFamily="18" charset="0"/>
                </a:rPr>
                <a:t>Bạn bè sum họp</a:t>
              </a:r>
              <a:endParaRPr lang="en-US" sz="2900" kern="0" dirty="0">
                <a:solidFill>
                  <a:srgbClr val="7030A0"/>
                </a:solidFill>
                <a:latin typeface="Calibri" panose="020F0502020204030204"/>
                <a:ea typeface="Calibri" panose="020F0502020204030204" pitchFamily="34" charset="0"/>
                <a:cs typeface="Times New Roman" panose="02020603050405020304" pitchFamily="18" charset="0"/>
              </a:endParaRPr>
            </a:p>
          </p:txBody>
        </p:sp>
      </p:grpSp>
      <p:sp>
        <p:nvSpPr>
          <p:cNvPr id="3" name="Cloud 2">
            <a:extLst>
              <a:ext uri="{FF2B5EF4-FFF2-40B4-BE49-F238E27FC236}">
                <a16:creationId xmlns:a16="http://schemas.microsoft.com/office/drawing/2014/main" xmlns="" id="{00DA2D4F-729C-4B17-AB99-670C73094692}"/>
              </a:ext>
            </a:extLst>
          </p:cNvPr>
          <p:cNvSpPr/>
          <p:nvPr/>
        </p:nvSpPr>
        <p:spPr>
          <a:xfrm>
            <a:off x="304800" y="814388"/>
            <a:ext cx="2172269" cy="1373138"/>
          </a:xfrm>
          <a:prstGeom prst="cloud">
            <a:avLst/>
          </a:prstGeom>
        </p:spPr>
        <p:style>
          <a:lnRef idx="2">
            <a:schemeClr val="accent2"/>
          </a:lnRef>
          <a:fillRef idx="1">
            <a:schemeClr val="lt1"/>
          </a:fillRef>
          <a:effectRef idx="0">
            <a:schemeClr val="accent2"/>
          </a:effectRef>
          <a:fontRef idx="minor">
            <a:schemeClr val="dk1"/>
          </a:fontRef>
        </p:style>
        <p:txBody>
          <a:bodyPr lIns="68580" tIns="34290" rIns="68580" bIns="34290" rtlCol="0" anchor="ctr"/>
          <a:lstStyle/>
          <a:p>
            <a:pPr algn="ctr"/>
            <a:r>
              <a:rPr lang="vi-VN" sz="2700" b="1" dirty="0">
                <a:solidFill>
                  <a:srgbClr val="FF0000"/>
                </a:solidFill>
                <a:latin typeface="HP001 4 hàng" panose="020B0603050302020204" pitchFamily="34" charset="0"/>
                <a:cs typeface="Times New Roman" pitchFamily="18" charset="0"/>
              </a:rPr>
              <a:t>Viết bài vào vở </a:t>
            </a:r>
            <a:endParaRPr lang="en-US" sz="2700" b="1" dirty="0">
              <a:solidFill>
                <a:srgbClr val="FF0000"/>
              </a:solidFill>
              <a:latin typeface="HP001 4 hàng" panose="020B0603050302020204" pitchFamily="34" charset="0"/>
              <a:cs typeface="Times New Roman" pitchFamily="18" charset="0"/>
            </a:endParaRPr>
          </a:p>
        </p:txBody>
      </p:sp>
      <p:sp>
        <p:nvSpPr>
          <p:cNvPr id="10" name="Rectangle 9">
            <a:extLst>
              <a:ext uri="{FF2B5EF4-FFF2-40B4-BE49-F238E27FC236}">
                <a16:creationId xmlns:a16="http://schemas.microsoft.com/office/drawing/2014/main" xmlns="" id="{FE454B90-D299-40E0-8C40-186E1FD5D03B}"/>
              </a:ext>
            </a:extLst>
          </p:cNvPr>
          <p:cNvSpPr/>
          <p:nvPr/>
        </p:nvSpPr>
        <p:spPr>
          <a:xfrm>
            <a:off x="3676384" y="1554084"/>
            <a:ext cx="585311" cy="633442"/>
          </a:xfrm>
          <a:prstGeom prst="rect">
            <a:avLst/>
          </a:prstGeom>
          <a:solidFill>
            <a:sysClr val="window" lastClr="FFFFFF">
              <a:alpha val="16000"/>
            </a:sysClr>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defTabSz="685800">
              <a:lnSpc>
                <a:spcPct val="107000"/>
              </a:lnSpc>
              <a:spcAft>
                <a:spcPts val="600"/>
              </a:spcAft>
              <a:defRPr/>
            </a:pPr>
            <a:r>
              <a:rPr lang="vi-VN" sz="2900" b="1" kern="0" dirty="0">
                <a:solidFill>
                  <a:srgbClr val="7030A0"/>
                </a:solidFill>
                <a:latin typeface="HP001 4 hàng" pitchFamily="34" charset="-93"/>
                <a:ea typeface="Calibri" panose="020F0502020204030204" pitchFamily="34" charset="0"/>
                <a:cs typeface="Times New Roman" panose="02020603050405020304" pitchFamily="18" charset="0"/>
              </a:rPr>
              <a:t>B</a:t>
            </a:r>
            <a:endParaRPr lang="en-US" sz="2900" b="1" kern="0" dirty="0">
              <a:solidFill>
                <a:srgbClr val="7030A0"/>
              </a:solidFill>
              <a:latin typeface="HP001 4 hàng" pitchFamily="34" charset="-93"/>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74911415"/>
      </p:ext>
    </p:extLst>
  </p:cSld>
  <p:clrMapOvr>
    <a:masterClrMapping/>
  </p:clrMapOvr>
  <p:transition spd="slow" advTm="2000">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14350"/>
            <a:ext cx="1010171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a:extLst>
              <a:ext uri="{FF2B5EF4-FFF2-40B4-BE49-F238E27FC236}">
                <a16:creationId xmlns="" xmlns:a16="http://schemas.microsoft.com/office/drawing/2014/main" id="{D4E7DCD1-D8D5-4383-AF07-D7183BBB5131}"/>
              </a:ext>
            </a:extLst>
          </p:cNvPr>
          <p:cNvSpPr txBox="1"/>
          <p:nvPr/>
        </p:nvSpPr>
        <p:spPr>
          <a:xfrm>
            <a:off x="499874" y="1123950"/>
            <a:ext cx="9421704" cy="923239"/>
          </a:xfrm>
          <a:prstGeom prst="rect">
            <a:avLst/>
          </a:prstGeom>
          <a:noFill/>
        </p:spPr>
        <p:txBody>
          <a:bodyPr wrap="square" lIns="91350" tIns="45675" rIns="91350" bIns="45675" rtlCol="0">
            <a:spAutoFit/>
          </a:bodyPr>
          <a:lstStyle/>
          <a:p>
            <a:pPr lvl="0"/>
            <a:r>
              <a:rPr lang="en-US" sz="4400" b="1" dirty="0" smtClean="0">
                <a:solidFill>
                  <a:schemeClr val="bg1"/>
                </a:solidFill>
                <a:latin typeface="HP001 4 hàng" panose="020B0603050302020204" pitchFamily="34" charset="0"/>
              </a:rPr>
              <a:t>   </a:t>
            </a:r>
            <a:r>
              <a:rPr lang="en-US" sz="5400" b="1" dirty="0">
                <a:solidFill>
                  <a:srgbClr val="FFFF00"/>
                </a:solidFill>
                <a:latin typeface="HP001 4 hàng" panose="020B0603050302020204" pitchFamily="34" charset="0"/>
              </a:rPr>
              <a:t>B</a:t>
            </a:r>
            <a:r>
              <a:rPr lang="en-US" sz="5400" b="1" dirty="0" smtClean="0">
                <a:solidFill>
                  <a:srgbClr val="FFFF00"/>
                </a:solidFill>
                <a:latin typeface="HP001 4 hàng" panose="020B0603050302020204" pitchFamily="34" charset="0"/>
              </a:rPr>
              <a:t>    </a:t>
            </a:r>
            <a:r>
              <a:rPr lang="en-US" sz="5400" b="1" dirty="0" err="1">
                <a:solidFill>
                  <a:srgbClr val="FFFF00"/>
                </a:solidFill>
                <a:latin typeface="HP001 4 hàng" panose="020B0603050302020204" pitchFamily="34" charset="0"/>
              </a:rPr>
              <a:t>B</a:t>
            </a:r>
            <a:r>
              <a:rPr lang="en-US" sz="5400" b="1" dirty="0" smtClean="0">
                <a:solidFill>
                  <a:srgbClr val="FFFF00"/>
                </a:solidFill>
                <a:latin typeface="HP001 4 hàng" panose="020B0603050302020204" pitchFamily="34" charset="0"/>
              </a:rPr>
              <a:t>     </a:t>
            </a:r>
            <a:r>
              <a:rPr lang="en-US" sz="5400" b="1" dirty="0" err="1" smtClean="0">
                <a:solidFill>
                  <a:srgbClr val="FFFF00"/>
                </a:solidFill>
                <a:latin typeface="HP001 4 hàng" panose="020B0603050302020204" pitchFamily="34" charset="0"/>
              </a:rPr>
              <a:t>B</a:t>
            </a:r>
            <a:r>
              <a:rPr lang="en-US" sz="5400" b="1" dirty="0" smtClean="0">
                <a:solidFill>
                  <a:srgbClr val="FFFF00"/>
                </a:solidFill>
                <a:latin typeface="HP001 4 hàng" panose="020B0603050302020204" pitchFamily="34" charset="0"/>
              </a:rPr>
              <a:t>   </a:t>
            </a:r>
            <a:r>
              <a:rPr lang="en-US" sz="5400" b="1" dirty="0">
                <a:solidFill>
                  <a:srgbClr val="FFFF00"/>
                </a:solidFill>
                <a:latin typeface="HP001 4 hàng" panose="020B0603050302020204" pitchFamily="34" charset="0"/>
              </a:rPr>
              <a:t> </a:t>
            </a:r>
            <a:r>
              <a:rPr lang="en-US" sz="5400" b="1" dirty="0" smtClean="0">
                <a:solidFill>
                  <a:srgbClr val="FFFF00"/>
                </a:solidFill>
                <a:latin typeface="HP001 4 hàng" panose="020B0603050302020204" pitchFamily="34" charset="0"/>
              </a:rPr>
              <a:t> </a:t>
            </a:r>
            <a:r>
              <a:rPr lang="en-US" sz="5400" b="1" dirty="0" err="1" smtClean="0">
                <a:solidFill>
                  <a:srgbClr val="FFFF00"/>
                </a:solidFill>
                <a:latin typeface="HP001 4 hàng" panose="020B0603050302020204" pitchFamily="34" charset="0"/>
              </a:rPr>
              <a:t>B</a:t>
            </a:r>
            <a:r>
              <a:rPr lang="en-US" sz="5400" b="1" dirty="0" smtClean="0">
                <a:solidFill>
                  <a:srgbClr val="FFFF00"/>
                </a:solidFill>
                <a:latin typeface="HP001 4 hàng" panose="020B0603050302020204" pitchFamily="34" charset="0"/>
              </a:rPr>
              <a:t>         </a:t>
            </a:r>
            <a:endParaRPr lang="en-US" sz="5400" b="1" dirty="0">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endParaRPr>
          </a:p>
        </p:txBody>
      </p:sp>
      <p:sp>
        <p:nvSpPr>
          <p:cNvPr id="13" name="Title 3"/>
          <p:cNvSpPr>
            <a:spLocks noGrp="1"/>
          </p:cNvSpPr>
          <p:nvPr/>
        </p:nvSpPr>
        <p:spPr>
          <a:xfrm>
            <a:off x="381000" y="2419350"/>
            <a:ext cx="9067799" cy="620307"/>
          </a:xfrm>
          <a:prstGeom prst="rect">
            <a:avLst/>
          </a:prstGeom>
          <a:noFill/>
          <a:ln>
            <a:noFill/>
          </a:ln>
        </p:spPr>
        <p:txBody>
          <a:bodyPr vert="horz" wrap="square" lIns="68513" tIns="34289" rIns="68513" bIns="34289" numCol="1" anchor="ctr" anchorCtr="0" compatLnSpc="1"/>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charset="0"/>
              </a:defRPr>
            </a:lvl2pPr>
            <a:lvl3pPr algn="ctr" rtl="0" eaLnBrk="1" fontAlgn="base" hangingPunct="1">
              <a:spcBef>
                <a:spcPct val="0"/>
              </a:spcBef>
              <a:spcAft>
                <a:spcPct val="0"/>
              </a:spcAft>
              <a:defRPr sz="4400">
                <a:solidFill>
                  <a:schemeClr val="tx1"/>
                </a:solidFill>
                <a:latin typeface="Calibri" panose="020F0502020204030204" charset="0"/>
              </a:defRPr>
            </a:lvl3pPr>
            <a:lvl4pPr algn="ctr" rtl="0" eaLnBrk="1" fontAlgn="base" hangingPunct="1">
              <a:spcBef>
                <a:spcPct val="0"/>
              </a:spcBef>
              <a:spcAft>
                <a:spcPct val="0"/>
              </a:spcAft>
              <a:defRPr sz="4400">
                <a:solidFill>
                  <a:schemeClr val="tx1"/>
                </a:solidFill>
                <a:latin typeface="Calibri" panose="020F0502020204030204" charset="0"/>
              </a:defRPr>
            </a:lvl4pPr>
            <a:lvl5pPr algn="ctr" rtl="0" eaLnBrk="1" fontAlgn="base" hangingPunct="1">
              <a:spcBef>
                <a:spcPct val="0"/>
              </a:spcBef>
              <a:spcAft>
                <a:spcPct val="0"/>
              </a:spcAft>
              <a:defRPr sz="4400">
                <a:solidFill>
                  <a:schemeClr val="tx1"/>
                </a:solidFill>
                <a:latin typeface="Calibri" panose="020F0502020204030204" charset="0"/>
              </a:defRPr>
            </a:lvl5pPr>
            <a:lvl6pPr marL="457200" algn="ctr" rtl="0" eaLnBrk="1" fontAlgn="base" hangingPunct="1">
              <a:spcBef>
                <a:spcPct val="0"/>
              </a:spcBef>
              <a:spcAft>
                <a:spcPct val="0"/>
              </a:spcAft>
              <a:defRPr sz="4400">
                <a:solidFill>
                  <a:schemeClr val="tx1"/>
                </a:solidFill>
                <a:latin typeface="Calibri" panose="020F0502020204030204" charset="0"/>
              </a:defRPr>
            </a:lvl6pPr>
            <a:lvl7pPr marL="914400" algn="ctr" rtl="0" eaLnBrk="1" fontAlgn="base" hangingPunct="1">
              <a:spcBef>
                <a:spcPct val="0"/>
              </a:spcBef>
              <a:spcAft>
                <a:spcPct val="0"/>
              </a:spcAft>
              <a:defRPr sz="4400">
                <a:solidFill>
                  <a:schemeClr val="tx1"/>
                </a:solidFill>
                <a:latin typeface="Calibri" panose="020F0502020204030204" charset="0"/>
              </a:defRPr>
            </a:lvl7pPr>
            <a:lvl8pPr marL="1371600" algn="ctr" rtl="0" eaLnBrk="1" fontAlgn="base" hangingPunct="1">
              <a:spcBef>
                <a:spcPct val="0"/>
              </a:spcBef>
              <a:spcAft>
                <a:spcPct val="0"/>
              </a:spcAft>
              <a:defRPr sz="4400">
                <a:solidFill>
                  <a:schemeClr val="tx1"/>
                </a:solidFill>
                <a:latin typeface="Calibri" panose="020F0502020204030204" charset="0"/>
              </a:defRPr>
            </a:lvl8pPr>
            <a:lvl9pPr marL="1828800" algn="ctr" rtl="0" eaLnBrk="1" fontAlgn="base" hangingPunct="1">
              <a:spcBef>
                <a:spcPct val="0"/>
              </a:spcBef>
              <a:spcAft>
                <a:spcPct val="0"/>
              </a:spcAft>
              <a:defRPr sz="4400">
                <a:solidFill>
                  <a:schemeClr val="tx1"/>
                </a:solidFill>
                <a:latin typeface="Calibri" panose="020F0502020204030204" charset="0"/>
              </a:defRPr>
            </a:lvl9pPr>
          </a:lstStyle>
          <a:p>
            <a:pPr algn="l" eaLnBrk="0" hangingPunct="0"/>
            <a:r>
              <a:rPr lang="en-US" sz="6000" b="1" dirty="0" smtClean="0">
                <a:solidFill>
                  <a:srgbClr val="FFFF00"/>
                </a:solidFill>
                <a:latin typeface="HP001 4 hàng" panose="020B0603050302020204" pitchFamily="34" charset="0"/>
              </a:rPr>
              <a:t>  </a:t>
            </a:r>
            <a:r>
              <a:rPr lang="en-US" sz="6000" b="1" dirty="0" err="1" smtClean="0">
                <a:solidFill>
                  <a:srgbClr val="FFFF00"/>
                </a:solidFill>
                <a:latin typeface="HP001 4 hàng" panose="020B0603050302020204" pitchFamily="34" charset="0"/>
              </a:rPr>
              <a:t>Bạn</a:t>
            </a:r>
            <a:r>
              <a:rPr lang="en-US" sz="6000" b="1" dirty="0" smtClean="0">
                <a:solidFill>
                  <a:srgbClr val="FFFF00"/>
                </a:solidFill>
                <a:latin typeface="HP001 4 hàng" panose="020B0603050302020204" pitchFamily="34" charset="0"/>
              </a:rPr>
              <a:t> </a:t>
            </a:r>
            <a:r>
              <a:rPr lang="en-US" sz="6000" b="1" dirty="0" err="1" smtClean="0">
                <a:solidFill>
                  <a:srgbClr val="FFFF00"/>
                </a:solidFill>
                <a:latin typeface="HP001 4 hàng" panose="020B0603050302020204" pitchFamily="34" charset="0"/>
              </a:rPr>
              <a:t>bè</a:t>
            </a:r>
            <a:r>
              <a:rPr lang="en-US" sz="6000" b="1" dirty="0" smtClean="0">
                <a:solidFill>
                  <a:srgbClr val="FFFF00"/>
                </a:solidFill>
                <a:latin typeface="HP001 4 hàng" panose="020B0603050302020204" pitchFamily="34" charset="0"/>
              </a:rPr>
              <a:t> </a:t>
            </a:r>
            <a:r>
              <a:rPr lang="en-US" sz="6000" b="1" dirty="0" err="1" smtClean="0">
                <a:solidFill>
                  <a:srgbClr val="FFFF00"/>
                </a:solidFill>
                <a:latin typeface="HP001 4 hàng" panose="020B0603050302020204" pitchFamily="34" charset="0"/>
              </a:rPr>
              <a:t>xum</a:t>
            </a:r>
            <a:r>
              <a:rPr lang="en-US" sz="6000" b="1" dirty="0" smtClean="0">
                <a:solidFill>
                  <a:srgbClr val="FFFF00"/>
                </a:solidFill>
                <a:latin typeface="HP001 4 hàng" panose="020B0603050302020204" pitchFamily="34" charset="0"/>
              </a:rPr>
              <a:t> </a:t>
            </a:r>
            <a:r>
              <a:rPr lang="en-US" sz="6000" b="1" dirty="0" err="1" smtClean="0">
                <a:solidFill>
                  <a:srgbClr val="FFFF00"/>
                </a:solidFill>
                <a:latin typeface="HP001 4 hàng" panose="020B0603050302020204" pitchFamily="34" charset="0"/>
              </a:rPr>
              <a:t>họp</a:t>
            </a:r>
            <a:r>
              <a:rPr lang="en-US" sz="6000" b="1" dirty="0" smtClean="0">
                <a:solidFill>
                  <a:srgbClr val="FFFF00"/>
                </a:solidFill>
                <a:latin typeface="HP001 4 hàng" panose="020B0603050302020204" pitchFamily="34" charset="0"/>
              </a:rPr>
              <a:t>.</a:t>
            </a:r>
            <a:endParaRPr lang="en-US" sz="6000" dirty="0">
              <a:solidFill>
                <a:srgbClr val="FFFF00"/>
              </a:solidFill>
            </a:endParaRPr>
          </a:p>
        </p:txBody>
      </p:sp>
      <p:sp>
        <p:nvSpPr>
          <p:cNvPr id="18" name="Title 3"/>
          <p:cNvSpPr>
            <a:spLocks noGrp="1"/>
          </p:cNvSpPr>
          <p:nvPr/>
        </p:nvSpPr>
        <p:spPr>
          <a:xfrm>
            <a:off x="5101112" y="3727019"/>
            <a:ext cx="4715322" cy="620307"/>
          </a:xfrm>
          <a:prstGeom prst="rect">
            <a:avLst/>
          </a:prstGeom>
          <a:noFill/>
          <a:ln>
            <a:noFill/>
          </a:ln>
        </p:spPr>
        <p:txBody>
          <a:bodyPr vert="horz" wrap="square" lIns="68513" tIns="34289" rIns="68513" bIns="34289" numCol="1" anchor="ctr" anchorCtr="0" compatLnSpc="1"/>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charset="0"/>
              </a:defRPr>
            </a:lvl2pPr>
            <a:lvl3pPr algn="ctr" rtl="0" eaLnBrk="1" fontAlgn="base" hangingPunct="1">
              <a:spcBef>
                <a:spcPct val="0"/>
              </a:spcBef>
              <a:spcAft>
                <a:spcPct val="0"/>
              </a:spcAft>
              <a:defRPr sz="4400">
                <a:solidFill>
                  <a:schemeClr val="tx1"/>
                </a:solidFill>
                <a:latin typeface="Calibri" panose="020F0502020204030204" charset="0"/>
              </a:defRPr>
            </a:lvl3pPr>
            <a:lvl4pPr algn="ctr" rtl="0" eaLnBrk="1" fontAlgn="base" hangingPunct="1">
              <a:spcBef>
                <a:spcPct val="0"/>
              </a:spcBef>
              <a:spcAft>
                <a:spcPct val="0"/>
              </a:spcAft>
              <a:defRPr sz="4400">
                <a:solidFill>
                  <a:schemeClr val="tx1"/>
                </a:solidFill>
                <a:latin typeface="Calibri" panose="020F0502020204030204" charset="0"/>
              </a:defRPr>
            </a:lvl4pPr>
            <a:lvl5pPr algn="ctr" rtl="0" eaLnBrk="1" fontAlgn="base" hangingPunct="1">
              <a:spcBef>
                <a:spcPct val="0"/>
              </a:spcBef>
              <a:spcAft>
                <a:spcPct val="0"/>
              </a:spcAft>
              <a:defRPr sz="4400">
                <a:solidFill>
                  <a:schemeClr val="tx1"/>
                </a:solidFill>
                <a:latin typeface="Calibri" panose="020F0502020204030204" charset="0"/>
              </a:defRPr>
            </a:lvl5pPr>
            <a:lvl6pPr marL="457200" algn="ctr" rtl="0" eaLnBrk="1" fontAlgn="base" hangingPunct="1">
              <a:spcBef>
                <a:spcPct val="0"/>
              </a:spcBef>
              <a:spcAft>
                <a:spcPct val="0"/>
              </a:spcAft>
              <a:defRPr sz="4400">
                <a:solidFill>
                  <a:schemeClr val="tx1"/>
                </a:solidFill>
                <a:latin typeface="Calibri" panose="020F0502020204030204" charset="0"/>
              </a:defRPr>
            </a:lvl6pPr>
            <a:lvl7pPr marL="914400" algn="ctr" rtl="0" eaLnBrk="1" fontAlgn="base" hangingPunct="1">
              <a:spcBef>
                <a:spcPct val="0"/>
              </a:spcBef>
              <a:spcAft>
                <a:spcPct val="0"/>
              </a:spcAft>
              <a:defRPr sz="4400">
                <a:solidFill>
                  <a:schemeClr val="tx1"/>
                </a:solidFill>
                <a:latin typeface="Calibri" panose="020F0502020204030204" charset="0"/>
              </a:defRPr>
            </a:lvl7pPr>
            <a:lvl8pPr marL="1371600" algn="ctr" rtl="0" eaLnBrk="1" fontAlgn="base" hangingPunct="1">
              <a:spcBef>
                <a:spcPct val="0"/>
              </a:spcBef>
              <a:spcAft>
                <a:spcPct val="0"/>
              </a:spcAft>
              <a:defRPr sz="4400">
                <a:solidFill>
                  <a:schemeClr val="tx1"/>
                </a:solidFill>
                <a:latin typeface="Calibri" panose="020F0502020204030204" charset="0"/>
              </a:defRPr>
            </a:lvl8pPr>
            <a:lvl9pPr marL="1828800" algn="ctr" rtl="0" eaLnBrk="1" fontAlgn="base" hangingPunct="1">
              <a:spcBef>
                <a:spcPct val="0"/>
              </a:spcBef>
              <a:spcAft>
                <a:spcPct val="0"/>
              </a:spcAft>
              <a:defRPr sz="4400">
                <a:solidFill>
                  <a:schemeClr val="tx1"/>
                </a:solidFill>
                <a:latin typeface="Calibri" panose="020F0502020204030204" charset="0"/>
              </a:defRPr>
            </a:lvl9pPr>
          </a:lstStyle>
          <a:p>
            <a:pPr eaLnBrk="0" hangingPunct="0"/>
            <a:endParaRPr lang="en-US" sz="3600" dirty="0">
              <a:solidFill>
                <a:prstClr val="white"/>
              </a:solidFill>
            </a:endParaRPr>
          </a:p>
        </p:txBody>
      </p:sp>
      <p:sp>
        <p:nvSpPr>
          <p:cNvPr id="22" name="TextBox 21">
            <a:extLst>
              <a:ext uri="{FF2B5EF4-FFF2-40B4-BE49-F238E27FC236}">
                <a16:creationId xmlns="" xmlns:a16="http://schemas.microsoft.com/office/drawing/2014/main" id="{D4E7DCD1-D8D5-4383-AF07-D7183BBB5131}"/>
              </a:ext>
            </a:extLst>
          </p:cNvPr>
          <p:cNvSpPr txBox="1"/>
          <p:nvPr/>
        </p:nvSpPr>
        <p:spPr>
          <a:xfrm>
            <a:off x="405217" y="0"/>
            <a:ext cx="9421704" cy="923239"/>
          </a:xfrm>
          <a:prstGeom prst="rect">
            <a:avLst/>
          </a:prstGeom>
          <a:noFill/>
        </p:spPr>
        <p:txBody>
          <a:bodyPr wrap="square" lIns="91350" tIns="45675" rIns="91350" bIns="45675" rtlCol="0">
            <a:spAutoFit/>
          </a:bodyPr>
          <a:lstStyle/>
          <a:p>
            <a:pPr lvl="0"/>
            <a:r>
              <a:rPr lang="en-US" sz="4400" b="1" dirty="0" smtClean="0">
                <a:solidFill>
                  <a:schemeClr val="bg1"/>
                </a:solidFill>
                <a:latin typeface="HP001 4 hàng" panose="020B0603050302020204" pitchFamily="34" charset="0"/>
              </a:rPr>
              <a:t>   </a:t>
            </a:r>
            <a:r>
              <a:rPr lang="en-US" sz="5400" b="1" dirty="0">
                <a:solidFill>
                  <a:srgbClr val="FFFF00"/>
                </a:solidFill>
                <a:latin typeface="HP001 4 hàng" panose="020B0603050302020204" pitchFamily="34" charset="0"/>
              </a:rPr>
              <a:t>B</a:t>
            </a:r>
            <a:r>
              <a:rPr lang="en-US" sz="5400" b="1" dirty="0" smtClean="0">
                <a:solidFill>
                  <a:srgbClr val="FFFF00"/>
                </a:solidFill>
                <a:latin typeface="HP001 4 hàng" panose="020B0603050302020204" pitchFamily="34" charset="0"/>
              </a:rPr>
              <a:t>    </a:t>
            </a:r>
            <a:r>
              <a:rPr lang="en-US" sz="5400" b="1" dirty="0" err="1" smtClean="0">
                <a:solidFill>
                  <a:srgbClr val="FFFF00"/>
                </a:solidFill>
                <a:latin typeface="HP001 4 hàng" panose="020B0603050302020204" pitchFamily="34" charset="0"/>
              </a:rPr>
              <a:t>B</a:t>
            </a:r>
            <a:r>
              <a:rPr lang="en-US" sz="5400" b="1" dirty="0" smtClean="0">
                <a:solidFill>
                  <a:srgbClr val="FFFF00"/>
                </a:solidFill>
                <a:latin typeface="HP001 4 hàng" panose="020B0603050302020204" pitchFamily="34" charset="0"/>
              </a:rPr>
              <a:t>     </a:t>
            </a:r>
            <a:r>
              <a:rPr lang="en-US" sz="5400" b="1" dirty="0" err="1" smtClean="0">
                <a:solidFill>
                  <a:srgbClr val="FFFF00"/>
                </a:solidFill>
                <a:latin typeface="HP001 4 hàng" panose="020B0603050302020204" pitchFamily="34" charset="0"/>
              </a:rPr>
              <a:t>B</a:t>
            </a:r>
            <a:r>
              <a:rPr lang="en-US" sz="5400" b="1" dirty="0" smtClean="0">
                <a:solidFill>
                  <a:srgbClr val="FFFF00"/>
                </a:solidFill>
                <a:latin typeface="HP001 4 hàng" panose="020B0603050302020204" pitchFamily="34" charset="0"/>
              </a:rPr>
              <a:t>      </a:t>
            </a:r>
            <a:r>
              <a:rPr lang="en-US" sz="5400" b="1" dirty="0" err="1" smtClean="0">
                <a:solidFill>
                  <a:srgbClr val="FFFF00"/>
                </a:solidFill>
                <a:latin typeface="HP001 4 hàng" panose="020B0603050302020204" pitchFamily="34" charset="0"/>
              </a:rPr>
              <a:t>B</a:t>
            </a:r>
            <a:r>
              <a:rPr lang="en-US" sz="5400" b="1" dirty="0" smtClean="0">
                <a:solidFill>
                  <a:srgbClr val="FFFF00"/>
                </a:solidFill>
                <a:latin typeface="HP001 4 hàng" panose="020B0603050302020204" pitchFamily="34" charset="0"/>
              </a:rPr>
              <a:t>     </a:t>
            </a:r>
            <a:endParaRPr lang="en-US" sz="5400" b="1" dirty="0">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endParaRPr>
          </a:p>
        </p:txBody>
      </p:sp>
      <p:sp>
        <p:nvSpPr>
          <p:cNvPr id="9" name="Title 3"/>
          <p:cNvSpPr>
            <a:spLocks noGrp="1"/>
          </p:cNvSpPr>
          <p:nvPr/>
        </p:nvSpPr>
        <p:spPr>
          <a:xfrm>
            <a:off x="533400" y="3416865"/>
            <a:ext cx="9067799" cy="620307"/>
          </a:xfrm>
          <a:prstGeom prst="rect">
            <a:avLst/>
          </a:prstGeom>
          <a:noFill/>
          <a:ln>
            <a:noFill/>
          </a:ln>
        </p:spPr>
        <p:txBody>
          <a:bodyPr vert="horz" wrap="square" lIns="68513" tIns="34289" rIns="68513" bIns="34289" numCol="1" anchor="ctr" anchorCtr="0" compatLnSpc="1"/>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charset="0"/>
              </a:defRPr>
            </a:lvl2pPr>
            <a:lvl3pPr algn="ctr" rtl="0" eaLnBrk="1" fontAlgn="base" hangingPunct="1">
              <a:spcBef>
                <a:spcPct val="0"/>
              </a:spcBef>
              <a:spcAft>
                <a:spcPct val="0"/>
              </a:spcAft>
              <a:defRPr sz="4400">
                <a:solidFill>
                  <a:schemeClr val="tx1"/>
                </a:solidFill>
                <a:latin typeface="Calibri" panose="020F0502020204030204" charset="0"/>
              </a:defRPr>
            </a:lvl3pPr>
            <a:lvl4pPr algn="ctr" rtl="0" eaLnBrk="1" fontAlgn="base" hangingPunct="1">
              <a:spcBef>
                <a:spcPct val="0"/>
              </a:spcBef>
              <a:spcAft>
                <a:spcPct val="0"/>
              </a:spcAft>
              <a:defRPr sz="4400">
                <a:solidFill>
                  <a:schemeClr val="tx1"/>
                </a:solidFill>
                <a:latin typeface="Calibri" panose="020F0502020204030204" charset="0"/>
              </a:defRPr>
            </a:lvl4pPr>
            <a:lvl5pPr algn="ctr" rtl="0" eaLnBrk="1" fontAlgn="base" hangingPunct="1">
              <a:spcBef>
                <a:spcPct val="0"/>
              </a:spcBef>
              <a:spcAft>
                <a:spcPct val="0"/>
              </a:spcAft>
              <a:defRPr sz="4400">
                <a:solidFill>
                  <a:schemeClr val="tx1"/>
                </a:solidFill>
                <a:latin typeface="Calibri" panose="020F0502020204030204" charset="0"/>
              </a:defRPr>
            </a:lvl5pPr>
            <a:lvl6pPr marL="457200" algn="ctr" rtl="0" eaLnBrk="1" fontAlgn="base" hangingPunct="1">
              <a:spcBef>
                <a:spcPct val="0"/>
              </a:spcBef>
              <a:spcAft>
                <a:spcPct val="0"/>
              </a:spcAft>
              <a:defRPr sz="4400">
                <a:solidFill>
                  <a:schemeClr val="tx1"/>
                </a:solidFill>
                <a:latin typeface="Calibri" panose="020F0502020204030204" charset="0"/>
              </a:defRPr>
            </a:lvl6pPr>
            <a:lvl7pPr marL="914400" algn="ctr" rtl="0" eaLnBrk="1" fontAlgn="base" hangingPunct="1">
              <a:spcBef>
                <a:spcPct val="0"/>
              </a:spcBef>
              <a:spcAft>
                <a:spcPct val="0"/>
              </a:spcAft>
              <a:defRPr sz="4400">
                <a:solidFill>
                  <a:schemeClr val="tx1"/>
                </a:solidFill>
                <a:latin typeface="Calibri" panose="020F0502020204030204" charset="0"/>
              </a:defRPr>
            </a:lvl7pPr>
            <a:lvl8pPr marL="1371600" algn="ctr" rtl="0" eaLnBrk="1" fontAlgn="base" hangingPunct="1">
              <a:spcBef>
                <a:spcPct val="0"/>
              </a:spcBef>
              <a:spcAft>
                <a:spcPct val="0"/>
              </a:spcAft>
              <a:defRPr sz="4400">
                <a:solidFill>
                  <a:schemeClr val="tx1"/>
                </a:solidFill>
                <a:latin typeface="Calibri" panose="020F0502020204030204" charset="0"/>
              </a:defRPr>
            </a:lvl8pPr>
            <a:lvl9pPr marL="1828800" algn="ctr" rtl="0" eaLnBrk="1" fontAlgn="base" hangingPunct="1">
              <a:spcBef>
                <a:spcPct val="0"/>
              </a:spcBef>
              <a:spcAft>
                <a:spcPct val="0"/>
              </a:spcAft>
              <a:defRPr sz="4400">
                <a:solidFill>
                  <a:schemeClr val="tx1"/>
                </a:solidFill>
                <a:latin typeface="Calibri" panose="020F0502020204030204" charset="0"/>
              </a:defRPr>
            </a:lvl9pPr>
          </a:lstStyle>
          <a:p>
            <a:pPr algn="l" eaLnBrk="0" hangingPunct="0"/>
            <a:r>
              <a:rPr lang="en-US" sz="6000" b="1" dirty="0" smtClean="0">
                <a:solidFill>
                  <a:srgbClr val="FFFF00"/>
                </a:solidFill>
                <a:latin typeface="HP001 4 hàng" panose="020B0603050302020204" pitchFamily="34" charset="0"/>
              </a:rPr>
              <a:t>  </a:t>
            </a:r>
            <a:r>
              <a:rPr lang="en-US" sz="6000" b="1" dirty="0" err="1" smtClean="0">
                <a:solidFill>
                  <a:srgbClr val="FFFF00"/>
                </a:solidFill>
                <a:latin typeface="HP001 4 hàng" panose="020B0603050302020204" pitchFamily="34" charset="0"/>
              </a:rPr>
              <a:t>Bạn</a:t>
            </a:r>
            <a:r>
              <a:rPr lang="en-US" sz="6000" b="1" dirty="0" smtClean="0">
                <a:solidFill>
                  <a:srgbClr val="FFFF00"/>
                </a:solidFill>
                <a:latin typeface="HP001 4 hàng" panose="020B0603050302020204" pitchFamily="34" charset="0"/>
              </a:rPr>
              <a:t> </a:t>
            </a:r>
            <a:r>
              <a:rPr lang="en-US" sz="6000" b="1" dirty="0" err="1" smtClean="0">
                <a:solidFill>
                  <a:srgbClr val="FFFF00"/>
                </a:solidFill>
                <a:latin typeface="HP001 4 hàng" panose="020B0603050302020204" pitchFamily="34" charset="0"/>
              </a:rPr>
              <a:t>bè</a:t>
            </a:r>
            <a:r>
              <a:rPr lang="en-US" sz="6000" b="1" dirty="0" smtClean="0">
                <a:solidFill>
                  <a:srgbClr val="FFFF00"/>
                </a:solidFill>
                <a:latin typeface="HP001 4 hàng" panose="020B0603050302020204" pitchFamily="34" charset="0"/>
              </a:rPr>
              <a:t> </a:t>
            </a:r>
            <a:r>
              <a:rPr lang="en-US" sz="6000" b="1" dirty="0" err="1" smtClean="0">
                <a:solidFill>
                  <a:srgbClr val="FFFF00"/>
                </a:solidFill>
                <a:latin typeface="HP001 4 hàng" panose="020B0603050302020204" pitchFamily="34" charset="0"/>
              </a:rPr>
              <a:t>xum</a:t>
            </a:r>
            <a:r>
              <a:rPr lang="en-US" sz="6000" b="1" dirty="0" smtClean="0">
                <a:solidFill>
                  <a:srgbClr val="FFFF00"/>
                </a:solidFill>
                <a:latin typeface="HP001 4 hàng" panose="020B0603050302020204" pitchFamily="34" charset="0"/>
              </a:rPr>
              <a:t> </a:t>
            </a:r>
            <a:r>
              <a:rPr lang="en-US" sz="6000" b="1" dirty="0" err="1" smtClean="0">
                <a:solidFill>
                  <a:srgbClr val="FFFF00"/>
                </a:solidFill>
                <a:latin typeface="HP001 4 hàng" panose="020B0603050302020204" pitchFamily="34" charset="0"/>
              </a:rPr>
              <a:t>họp</a:t>
            </a:r>
            <a:r>
              <a:rPr lang="en-US" sz="6000" b="1" dirty="0" smtClean="0">
                <a:solidFill>
                  <a:srgbClr val="FFFF00"/>
                </a:solidFill>
                <a:latin typeface="HP001 4 hàng" panose="020B0603050302020204" pitchFamily="34" charset="0"/>
              </a:rPr>
              <a:t>.</a:t>
            </a:r>
            <a:endParaRPr lang="en-US" sz="6000" dirty="0">
              <a:solidFill>
                <a:srgbClr val="FFFF00"/>
              </a:solidFill>
            </a:endParaRPr>
          </a:p>
        </p:txBody>
      </p:sp>
      <p:sp>
        <p:nvSpPr>
          <p:cNvPr id="10" name="Title 3"/>
          <p:cNvSpPr>
            <a:spLocks noGrp="1"/>
          </p:cNvSpPr>
          <p:nvPr/>
        </p:nvSpPr>
        <p:spPr>
          <a:xfrm>
            <a:off x="582169" y="4384897"/>
            <a:ext cx="9067799" cy="620307"/>
          </a:xfrm>
          <a:prstGeom prst="rect">
            <a:avLst/>
          </a:prstGeom>
          <a:noFill/>
          <a:ln>
            <a:noFill/>
          </a:ln>
        </p:spPr>
        <p:txBody>
          <a:bodyPr vert="horz" wrap="square" lIns="68513" tIns="34289" rIns="68513" bIns="34289" numCol="1" anchor="ctr" anchorCtr="0" compatLnSpc="1"/>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charset="0"/>
              </a:defRPr>
            </a:lvl2pPr>
            <a:lvl3pPr algn="ctr" rtl="0" eaLnBrk="1" fontAlgn="base" hangingPunct="1">
              <a:spcBef>
                <a:spcPct val="0"/>
              </a:spcBef>
              <a:spcAft>
                <a:spcPct val="0"/>
              </a:spcAft>
              <a:defRPr sz="4400">
                <a:solidFill>
                  <a:schemeClr val="tx1"/>
                </a:solidFill>
                <a:latin typeface="Calibri" panose="020F0502020204030204" charset="0"/>
              </a:defRPr>
            </a:lvl3pPr>
            <a:lvl4pPr algn="ctr" rtl="0" eaLnBrk="1" fontAlgn="base" hangingPunct="1">
              <a:spcBef>
                <a:spcPct val="0"/>
              </a:spcBef>
              <a:spcAft>
                <a:spcPct val="0"/>
              </a:spcAft>
              <a:defRPr sz="4400">
                <a:solidFill>
                  <a:schemeClr val="tx1"/>
                </a:solidFill>
                <a:latin typeface="Calibri" panose="020F0502020204030204" charset="0"/>
              </a:defRPr>
            </a:lvl4pPr>
            <a:lvl5pPr algn="ctr" rtl="0" eaLnBrk="1" fontAlgn="base" hangingPunct="1">
              <a:spcBef>
                <a:spcPct val="0"/>
              </a:spcBef>
              <a:spcAft>
                <a:spcPct val="0"/>
              </a:spcAft>
              <a:defRPr sz="4400">
                <a:solidFill>
                  <a:schemeClr val="tx1"/>
                </a:solidFill>
                <a:latin typeface="Calibri" panose="020F0502020204030204" charset="0"/>
              </a:defRPr>
            </a:lvl5pPr>
            <a:lvl6pPr marL="457200" algn="ctr" rtl="0" eaLnBrk="1" fontAlgn="base" hangingPunct="1">
              <a:spcBef>
                <a:spcPct val="0"/>
              </a:spcBef>
              <a:spcAft>
                <a:spcPct val="0"/>
              </a:spcAft>
              <a:defRPr sz="4400">
                <a:solidFill>
                  <a:schemeClr val="tx1"/>
                </a:solidFill>
                <a:latin typeface="Calibri" panose="020F0502020204030204" charset="0"/>
              </a:defRPr>
            </a:lvl6pPr>
            <a:lvl7pPr marL="914400" algn="ctr" rtl="0" eaLnBrk="1" fontAlgn="base" hangingPunct="1">
              <a:spcBef>
                <a:spcPct val="0"/>
              </a:spcBef>
              <a:spcAft>
                <a:spcPct val="0"/>
              </a:spcAft>
              <a:defRPr sz="4400">
                <a:solidFill>
                  <a:schemeClr val="tx1"/>
                </a:solidFill>
                <a:latin typeface="Calibri" panose="020F0502020204030204" charset="0"/>
              </a:defRPr>
            </a:lvl7pPr>
            <a:lvl8pPr marL="1371600" algn="ctr" rtl="0" eaLnBrk="1" fontAlgn="base" hangingPunct="1">
              <a:spcBef>
                <a:spcPct val="0"/>
              </a:spcBef>
              <a:spcAft>
                <a:spcPct val="0"/>
              </a:spcAft>
              <a:defRPr sz="4400">
                <a:solidFill>
                  <a:schemeClr val="tx1"/>
                </a:solidFill>
                <a:latin typeface="Calibri" panose="020F0502020204030204" charset="0"/>
              </a:defRPr>
            </a:lvl8pPr>
            <a:lvl9pPr marL="1828800" algn="ctr" rtl="0" eaLnBrk="1" fontAlgn="base" hangingPunct="1">
              <a:spcBef>
                <a:spcPct val="0"/>
              </a:spcBef>
              <a:spcAft>
                <a:spcPct val="0"/>
              </a:spcAft>
              <a:defRPr sz="4400">
                <a:solidFill>
                  <a:schemeClr val="tx1"/>
                </a:solidFill>
                <a:latin typeface="Calibri" panose="020F0502020204030204" charset="0"/>
              </a:defRPr>
            </a:lvl9pPr>
          </a:lstStyle>
          <a:p>
            <a:pPr algn="l" eaLnBrk="0" hangingPunct="0"/>
            <a:r>
              <a:rPr lang="en-US" sz="6000" b="1" dirty="0" smtClean="0">
                <a:solidFill>
                  <a:srgbClr val="FFFF00"/>
                </a:solidFill>
                <a:latin typeface="HP001 4 hàng" panose="020B0603050302020204" pitchFamily="34" charset="0"/>
              </a:rPr>
              <a:t>  </a:t>
            </a:r>
            <a:r>
              <a:rPr lang="en-US" sz="6000" b="1" dirty="0" err="1" smtClean="0">
                <a:solidFill>
                  <a:srgbClr val="FFFF00"/>
                </a:solidFill>
                <a:latin typeface="HP001 4 hàng" panose="020B0603050302020204" pitchFamily="34" charset="0"/>
              </a:rPr>
              <a:t>Bạn</a:t>
            </a:r>
            <a:r>
              <a:rPr lang="en-US" sz="6000" b="1" dirty="0" smtClean="0">
                <a:solidFill>
                  <a:srgbClr val="FFFF00"/>
                </a:solidFill>
                <a:latin typeface="HP001 4 hàng" panose="020B0603050302020204" pitchFamily="34" charset="0"/>
              </a:rPr>
              <a:t> </a:t>
            </a:r>
            <a:r>
              <a:rPr lang="en-US" sz="6000" b="1" dirty="0" err="1" smtClean="0">
                <a:solidFill>
                  <a:srgbClr val="FFFF00"/>
                </a:solidFill>
                <a:latin typeface="HP001 4 hàng" panose="020B0603050302020204" pitchFamily="34" charset="0"/>
              </a:rPr>
              <a:t>bè</a:t>
            </a:r>
            <a:r>
              <a:rPr lang="en-US" sz="6000" b="1" dirty="0" smtClean="0">
                <a:solidFill>
                  <a:srgbClr val="FFFF00"/>
                </a:solidFill>
                <a:latin typeface="HP001 4 hàng" panose="020B0603050302020204" pitchFamily="34" charset="0"/>
              </a:rPr>
              <a:t> </a:t>
            </a:r>
            <a:r>
              <a:rPr lang="en-US" sz="6000" b="1" dirty="0" err="1" smtClean="0">
                <a:solidFill>
                  <a:srgbClr val="FFFF00"/>
                </a:solidFill>
                <a:latin typeface="HP001 4 hàng" panose="020B0603050302020204" pitchFamily="34" charset="0"/>
              </a:rPr>
              <a:t>xum</a:t>
            </a:r>
            <a:r>
              <a:rPr lang="en-US" sz="6000" b="1" dirty="0" smtClean="0">
                <a:solidFill>
                  <a:srgbClr val="FFFF00"/>
                </a:solidFill>
                <a:latin typeface="HP001 4 hàng" panose="020B0603050302020204" pitchFamily="34" charset="0"/>
              </a:rPr>
              <a:t> </a:t>
            </a:r>
            <a:r>
              <a:rPr lang="en-US" sz="6000" b="1" dirty="0" err="1" smtClean="0">
                <a:solidFill>
                  <a:srgbClr val="FFFF00"/>
                </a:solidFill>
                <a:latin typeface="HP001 4 hàng" panose="020B0603050302020204" pitchFamily="34" charset="0"/>
              </a:rPr>
              <a:t>họp</a:t>
            </a:r>
            <a:r>
              <a:rPr lang="en-US" sz="6000" b="1" dirty="0" smtClean="0">
                <a:solidFill>
                  <a:srgbClr val="FFFF00"/>
                </a:solidFill>
                <a:latin typeface="HP001 4 hàng" panose="020B0603050302020204" pitchFamily="34" charset="0"/>
              </a:rPr>
              <a:t>.</a:t>
            </a:r>
            <a:endParaRPr lang="en-US" sz="6000" dirty="0">
              <a:solidFill>
                <a:srgbClr val="FFFF00"/>
              </a:solidFill>
            </a:endParaRPr>
          </a:p>
        </p:txBody>
      </p:sp>
    </p:spTree>
    <p:extLst>
      <p:ext uri="{BB962C8B-B14F-4D97-AF65-F5344CB8AC3E}">
        <p14:creationId xmlns:p14="http://schemas.microsoft.com/office/powerpoint/2010/main" val="95315110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486773" cy="5051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Table 3"/>
          <p:cNvGraphicFramePr>
            <a:graphicFrameLocks noGrp="1"/>
          </p:cNvGraphicFramePr>
          <p:nvPr>
            <p:extLst>
              <p:ext uri="{D42A27DB-BD31-4B8C-83A1-F6EECF244321}">
                <p14:modId xmlns:p14="http://schemas.microsoft.com/office/powerpoint/2010/main" val="4077747767"/>
              </p:ext>
            </p:extLst>
          </p:nvPr>
        </p:nvGraphicFramePr>
        <p:xfrm>
          <a:off x="2438400" y="1312926"/>
          <a:ext cx="4572000" cy="579120"/>
        </p:xfrm>
        <a:graphic>
          <a:graphicData uri="http://schemas.openxmlformats.org/drawingml/2006/table">
            <a:tbl>
              <a:tblPr firstRow="1" bandRow="1">
                <a:tableStyleId>{2D5ABB26-0587-4C30-8999-92F81FD0307C}</a:tableStyleId>
              </a:tblPr>
              <a:tblGrid>
                <a:gridCol w="4572000"/>
              </a:tblGrid>
              <a:tr h="370840">
                <a:tc>
                  <a:txBody>
                    <a:bodyPr/>
                    <a:lstStyle/>
                    <a:p>
                      <a:r>
                        <a:rPr lang="en-US" sz="3200" baseline="0" smtClean="0"/>
                        <a:t>    Chào tạm biệt </a:t>
                      </a:r>
                      <a:r>
                        <a:rPr lang="en-US" sz="3200" baseline="0" dirty="0" err="1" smtClean="0"/>
                        <a:t>các</a:t>
                      </a:r>
                      <a:r>
                        <a:rPr lang="en-US" sz="3200" baseline="0" dirty="0" smtClean="0"/>
                        <a:t> </a:t>
                      </a:r>
                      <a:r>
                        <a:rPr lang="en-US" sz="3200" baseline="0" dirty="0" err="1" smtClean="0"/>
                        <a:t>em</a:t>
                      </a:r>
                      <a:r>
                        <a:rPr lang="en-US" sz="3200" baseline="0" dirty="0" smtClean="0"/>
                        <a:t>  </a:t>
                      </a:r>
                    </a:p>
                  </a:txBody>
                  <a:tcPr>
                    <a:solidFill>
                      <a:schemeClr val="accent2">
                        <a:lumMod val="60000"/>
                        <a:lumOff val="40000"/>
                      </a:schemeClr>
                    </a:solidFill>
                  </a:tcPr>
                </a:tc>
              </a:tr>
            </a:tbl>
          </a:graphicData>
        </a:graphic>
      </p:graphicFrame>
    </p:spTree>
    <p:extLst>
      <p:ext uri="{BB962C8B-B14F-4D97-AF65-F5344CB8AC3E}">
        <p14:creationId xmlns:p14="http://schemas.microsoft.com/office/powerpoint/2010/main" val="209999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3014"/>
            <a:ext cx="9144000" cy="514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3"/>
          <p:cNvSpPr>
            <a:spLocks noGrp="1"/>
          </p:cNvSpPr>
          <p:nvPr/>
        </p:nvSpPr>
        <p:spPr>
          <a:xfrm>
            <a:off x="340259" y="872812"/>
            <a:ext cx="8463481" cy="362506"/>
          </a:xfrm>
          <a:prstGeom prst="rect">
            <a:avLst/>
          </a:prstGeom>
          <a:noFill/>
          <a:ln>
            <a:noFill/>
          </a:ln>
        </p:spPr>
        <p:txBody>
          <a:bodyPr vert="horz" wrap="square" lIns="68562" tIns="34281" rIns="68562" bIns="34281" numCol="1" anchor="ctr" anchorCtr="0" compatLnSpc="1"/>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charset="0"/>
              </a:defRPr>
            </a:lvl2pPr>
            <a:lvl3pPr algn="ctr" rtl="0" eaLnBrk="1" fontAlgn="base" hangingPunct="1">
              <a:spcBef>
                <a:spcPct val="0"/>
              </a:spcBef>
              <a:spcAft>
                <a:spcPct val="0"/>
              </a:spcAft>
              <a:defRPr sz="4400">
                <a:solidFill>
                  <a:schemeClr val="tx1"/>
                </a:solidFill>
                <a:latin typeface="Calibri" panose="020F0502020204030204" charset="0"/>
              </a:defRPr>
            </a:lvl3pPr>
            <a:lvl4pPr algn="ctr" rtl="0" eaLnBrk="1" fontAlgn="base" hangingPunct="1">
              <a:spcBef>
                <a:spcPct val="0"/>
              </a:spcBef>
              <a:spcAft>
                <a:spcPct val="0"/>
              </a:spcAft>
              <a:defRPr sz="4400">
                <a:solidFill>
                  <a:schemeClr val="tx1"/>
                </a:solidFill>
                <a:latin typeface="Calibri" panose="020F0502020204030204" charset="0"/>
              </a:defRPr>
            </a:lvl4pPr>
            <a:lvl5pPr algn="ctr" rtl="0" eaLnBrk="1" fontAlgn="base" hangingPunct="1">
              <a:spcBef>
                <a:spcPct val="0"/>
              </a:spcBef>
              <a:spcAft>
                <a:spcPct val="0"/>
              </a:spcAft>
              <a:defRPr sz="4400">
                <a:solidFill>
                  <a:schemeClr val="tx1"/>
                </a:solidFill>
                <a:latin typeface="Calibri" panose="020F0502020204030204" charset="0"/>
              </a:defRPr>
            </a:lvl5pPr>
            <a:lvl6pPr marL="457200" algn="ctr" rtl="0" eaLnBrk="1" fontAlgn="base" hangingPunct="1">
              <a:spcBef>
                <a:spcPct val="0"/>
              </a:spcBef>
              <a:spcAft>
                <a:spcPct val="0"/>
              </a:spcAft>
              <a:defRPr sz="4400">
                <a:solidFill>
                  <a:schemeClr val="tx1"/>
                </a:solidFill>
                <a:latin typeface="Calibri" panose="020F0502020204030204" charset="0"/>
              </a:defRPr>
            </a:lvl6pPr>
            <a:lvl7pPr marL="914400" algn="ctr" rtl="0" eaLnBrk="1" fontAlgn="base" hangingPunct="1">
              <a:spcBef>
                <a:spcPct val="0"/>
              </a:spcBef>
              <a:spcAft>
                <a:spcPct val="0"/>
              </a:spcAft>
              <a:defRPr sz="4400">
                <a:solidFill>
                  <a:schemeClr val="tx1"/>
                </a:solidFill>
                <a:latin typeface="Calibri" panose="020F0502020204030204" charset="0"/>
              </a:defRPr>
            </a:lvl7pPr>
            <a:lvl8pPr marL="1371600" algn="ctr" rtl="0" eaLnBrk="1" fontAlgn="base" hangingPunct="1">
              <a:spcBef>
                <a:spcPct val="0"/>
              </a:spcBef>
              <a:spcAft>
                <a:spcPct val="0"/>
              </a:spcAft>
              <a:defRPr sz="4400">
                <a:solidFill>
                  <a:schemeClr val="tx1"/>
                </a:solidFill>
                <a:latin typeface="Calibri" panose="020F0502020204030204" charset="0"/>
              </a:defRPr>
            </a:lvl8pPr>
            <a:lvl9pPr marL="1828800" algn="ctr" rtl="0" eaLnBrk="1" fontAlgn="base" hangingPunct="1">
              <a:spcBef>
                <a:spcPct val="0"/>
              </a:spcBef>
              <a:spcAft>
                <a:spcPct val="0"/>
              </a:spcAft>
              <a:defRPr sz="4400">
                <a:solidFill>
                  <a:schemeClr val="tx1"/>
                </a:solidFill>
                <a:latin typeface="Calibri" panose="020F0502020204030204" charset="0"/>
              </a:defRPr>
            </a:lvl9pPr>
          </a:lstStyle>
          <a:p>
            <a:r>
              <a:rPr lang="en-US" sz="3600" b="1" dirty="0" err="1" smtClean="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Thứ</a:t>
            </a:r>
            <a:r>
              <a:rPr lang="en-US" sz="3600" b="1" dirty="0" smtClean="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3600" b="1" dirty="0" err="1" smtClean="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ba</a:t>
            </a:r>
            <a:r>
              <a:rPr lang="en-US" sz="3600" b="1" dirty="0" smtClean="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3600" b="1" dirty="0" err="1" smtClean="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ngày</a:t>
            </a:r>
            <a:r>
              <a:rPr lang="en-US" sz="3600" b="1" dirty="0" smtClean="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3600" b="1" dirty="0" smtClean="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20</a:t>
            </a:r>
            <a:r>
              <a:rPr lang="en-US" sz="3600" b="1" dirty="0" smtClean="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3600" b="1" dirty="0" err="1" smtClean="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tháng</a:t>
            </a:r>
            <a:r>
              <a:rPr lang="en-US" sz="3600" b="1" dirty="0" smtClean="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9 </a:t>
            </a:r>
            <a:r>
              <a:rPr lang="en-US" sz="3600" b="1" dirty="0" err="1" smtClean="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năm</a:t>
            </a:r>
            <a:r>
              <a:rPr lang="en-US" sz="3600" b="1" dirty="0" smtClean="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2022</a:t>
            </a:r>
            <a:endParaRPr lang="en-US" sz="3600" b="1" dirty="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endParaRPr>
          </a:p>
        </p:txBody>
      </p:sp>
      <p:sp>
        <p:nvSpPr>
          <p:cNvPr id="16" name="Title 3"/>
          <p:cNvSpPr>
            <a:spLocks noGrp="1"/>
          </p:cNvSpPr>
          <p:nvPr/>
        </p:nvSpPr>
        <p:spPr>
          <a:xfrm>
            <a:off x="328639" y="1733550"/>
            <a:ext cx="8535488" cy="1261289"/>
          </a:xfrm>
          <a:prstGeom prst="rect">
            <a:avLst/>
          </a:prstGeom>
          <a:noFill/>
          <a:ln>
            <a:noFill/>
          </a:ln>
        </p:spPr>
        <p:txBody>
          <a:bodyPr vert="horz" wrap="square" lIns="68562" tIns="34281" rIns="68562" bIns="34281" numCol="1" anchor="ctr" anchorCtr="0" compatLnSpc="1"/>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charset="0"/>
              </a:defRPr>
            </a:lvl2pPr>
            <a:lvl3pPr algn="ctr" rtl="0" eaLnBrk="1" fontAlgn="base" hangingPunct="1">
              <a:spcBef>
                <a:spcPct val="0"/>
              </a:spcBef>
              <a:spcAft>
                <a:spcPct val="0"/>
              </a:spcAft>
              <a:defRPr sz="4400">
                <a:solidFill>
                  <a:schemeClr val="tx1"/>
                </a:solidFill>
                <a:latin typeface="Calibri" panose="020F0502020204030204" charset="0"/>
              </a:defRPr>
            </a:lvl3pPr>
            <a:lvl4pPr algn="ctr" rtl="0" eaLnBrk="1" fontAlgn="base" hangingPunct="1">
              <a:spcBef>
                <a:spcPct val="0"/>
              </a:spcBef>
              <a:spcAft>
                <a:spcPct val="0"/>
              </a:spcAft>
              <a:defRPr sz="4400">
                <a:solidFill>
                  <a:schemeClr val="tx1"/>
                </a:solidFill>
                <a:latin typeface="Calibri" panose="020F0502020204030204" charset="0"/>
              </a:defRPr>
            </a:lvl4pPr>
            <a:lvl5pPr algn="ctr" rtl="0" eaLnBrk="1" fontAlgn="base" hangingPunct="1">
              <a:spcBef>
                <a:spcPct val="0"/>
              </a:spcBef>
              <a:spcAft>
                <a:spcPct val="0"/>
              </a:spcAft>
              <a:defRPr sz="4400">
                <a:solidFill>
                  <a:schemeClr val="tx1"/>
                </a:solidFill>
                <a:latin typeface="Calibri" panose="020F0502020204030204" charset="0"/>
              </a:defRPr>
            </a:lvl5pPr>
            <a:lvl6pPr marL="457200" algn="ctr" rtl="0" eaLnBrk="1" fontAlgn="base" hangingPunct="1">
              <a:spcBef>
                <a:spcPct val="0"/>
              </a:spcBef>
              <a:spcAft>
                <a:spcPct val="0"/>
              </a:spcAft>
              <a:defRPr sz="4400">
                <a:solidFill>
                  <a:schemeClr val="tx1"/>
                </a:solidFill>
                <a:latin typeface="Calibri" panose="020F0502020204030204" charset="0"/>
              </a:defRPr>
            </a:lvl6pPr>
            <a:lvl7pPr marL="914400" algn="ctr" rtl="0" eaLnBrk="1" fontAlgn="base" hangingPunct="1">
              <a:spcBef>
                <a:spcPct val="0"/>
              </a:spcBef>
              <a:spcAft>
                <a:spcPct val="0"/>
              </a:spcAft>
              <a:defRPr sz="4400">
                <a:solidFill>
                  <a:schemeClr val="tx1"/>
                </a:solidFill>
                <a:latin typeface="Calibri" panose="020F0502020204030204" charset="0"/>
              </a:defRPr>
            </a:lvl7pPr>
            <a:lvl8pPr marL="1371600" algn="ctr" rtl="0" eaLnBrk="1" fontAlgn="base" hangingPunct="1">
              <a:spcBef>
                <a:spcPct val="0"/>
              </a:spcBef>
              <a:spcAft>
                <a:spcPct val="0"/>
              </a:spcAft>
              <a:defRPr sz="4400">
                <a:solidFill>
                  <a:schemeClr val="tx1"/>
                </a:solidFill>
                <a:latin typeface="Calibri" panose="020F0502020204030204" charset="0"/>
              </a:defRPr>
            </a:lvl8pPr>
            <a:lvl9pPr marL="1828800" algn="ctr" rtl="0" eaLnBrk="1" fontAlgn="base" hangingPunct="1">
              <a:spcBef>
                <a:spcPct val="0"/>
              </a:spcBef>
              <a:spcAft>
                <a:spcPct val="0"/>
              </a:spcAft>
              <a:defRPr sz="4400">
                <a:solidFill>
                  <a:schemeClr val="tx1"/>
                </a:solidFill>
                <a:latin typeface="Calibri" panose="020F0502020204030204" charset="0"/>
              </a:defRPr>
            </a:lvl9pPr>
          </a:lstStyle>
          <a:p>
            <a:r>
              <a:rPr lang="en-US" sz="3600" b="1" dirty="0" err="1"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Tiếng</a:t>
            </a:r>
            <a:r>
              <a:rPr lang="en-US" sz="3600" b="1" dirty="0"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3600" b="1" dirty="0" err="1"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Việt</a:t>
            </a:r>
            <a:endParaRPr lang="en-US" sz="3600" b="1" dirty="0"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endParaRPr>
          </a:p>
          <a:p>
            <a:r>
              <a:rPr lang="en-US" sz="3600" b="1" dirty="0" err="1"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Từ</a:t>
            </a:r>
            <a:r>
              <a:rPr lang="en-US" sz="3600" b="1" dirty="0"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3600" b="1" dirty="0" err="1"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chỉ</a:t>
            </a:r>
            <a:r>
              <a:rPr lang="en-US" sz="3600" b="1" dirty="0"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3600" b="1" dirty="0" err="1"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hoạt</a:t>
            </a:r>
            <a:r>
              <a:rPr lang="en-US" sz="3600" b="1" dirty="0"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3600" b="1" dirty="0" err="1"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động</a:t>
            </a:r>
            <a:r>
              <a:rPr lang="en-US" sz="3600" b="1" dirty="0"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p>
          <a:p>
            <a:r>
              <a:rPr lang="en-US" sz="3600" b="1" dirty="0" err="1"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Câu</a:t>
            </a:r>
            <a:r>
              <a:rPr lang="en-US" sz="3600" b="1" dirty="0"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3600" b="1" dirty="0" err="1"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kiểu</a:t>
            </a:r>
            <a:r>
              <a:rPr lang="en-US" sz="3600" b="1" dirty="0"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Ai </a:t>
            </a:r>
            <a:r>
              <a:rPr lang="en-US" sz="3600" b="1" dirty="0" err="1"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là</a:t>
            </a:r>
            <a:r>
              <a:rPr lang="en-US" sz="3600" b="1" dirty="0"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3600" b="1" dirty="0" err="1"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gì</a:t>
            </a:r>
            <a:r>
              <a:rPr lang="en-US" sz="3600" b="1" dirty="0"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a:t>
            </a:r>
            <a:endParaRPr lang="en-US" sz="3600" b="1" dirty="0"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endParaRPr>
          </a:p>
        </p:txBody>
      </p:sp>
    </p:spTree>
    <p:extLst>
      <p:ext uri="{BB962C8B-B14F-4D97-AF65-F5344CB8AC3E}">
        <p14:creationId xmlns:p14="http://schemas.microsoft.com/office/powerpoint/2010/main" val="3120629800"/>
      </p:ext>
    </p:extLst>
  </p:cSld>
  <p:clrMapOvr>
    <a:masterClrMapping/>
  </p:clrMapOvr>
  <p:transition spd="med">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Soạn Tiếng Việt lớp 2 trang 26 Chân trời sáng tạo tập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84960"/>
            <a:ext cx="8991600" cy="335853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52400" y="209194"/>
            <a:ext cx="6096000" cy="830997"/>
          </a:xfrm>
          <a:prstGeom prst="rect">
            <a:avLst/>
          </a:prstGeom>
        </p:spPr>
        <p:txBody>
          <a:bodyPr wrap="square">
            <a:spAutoFit/>
          </a:bodyPr>
          <a:lstStyle/>
          <a:p>
            <a:r>
              <a:rPr lang="vi-VN" sz="2400" b="1" dirty="0"/>
              <a:t>Câu 3 trang 28 </a:t>
            </a:r>
            <a:r>
              <a:rPr lang="en-US" sz="2400" b="1" dirty="0" smtClean="0"/>
              <a:t>: </a:t>
            </a:r>
            <a:r>
              <a:rPr lang="vi-VN" sz="2400" dirty="0" smtClean="0"/>
              <a:t>Tìm </a:t>
            </a:r>
            <a:r>
              <a:rPr lang="vi-VN" sz="2400" dirty="0"/>
              <a:t>từ ngữ chỉ hoạt động của con người, con vật trong tranh</a:t>
            </a:r>
            <a:r>
              <a:rPr lang="vi-VN" sz="2400" dirty="0" smtClean="0"/>
              <a:t>.</a:t>
            </a:r>
            <a:endParaRPr lang="vi-VN" sz="2400" dirty="0"/>
          </a:p>
        </p:txBody>
      </p:sp>
      <p:sp>
        <p:nvSpPr>
          <p:cNvPr id="7" name="Rectangle 6"/>
          <p:cNvSpPr/>
          <p:nvPr/>
        </p:nvSpPr>
        <p:spPr>
          <a:xfrm>
            <a:off x="920496" y="1047750"/>
            <a:ext cx="3429000" cy="914400"/>
          </a:xfrm>
          <a:prstGeom prst="rect">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dirty="0" smtClean="0">
                <a:solidFill>
                  <a:schemeClr val="tx1"/>
                </a:solidFill>
              </a:rPr>
              <a:t> M: </a:t>
            </a:r>
            <a:r>
              <a:rPr lang="en-US" sz="3600" dirty="0" err="1" smtClean="0">
                <a:solidFill>
                  <a:srgbClr val="C00000"/>
                </a:solidFill>
              </a:rPr>
              <a:t>Tưới</a:t>
            </a:r>
            <a:r>
              <a:rPr lang="en-US" sz="3600" dirty="0" smtClean="0">
                <a:solidFill>
                  <a:srgbClr val="C00000"/>
                </a:solidFill>
              </a:rPr>
              <a:t> </a:t>
            </a:r>
            <a:r>
              <a:rPr lang="en-US" sz="3600" dirty="0" err="1" smtClean="0">
                <a:solidFill>
                  <a:srgbClr val="C00000"/>
                </a:solidFill>
              </a:rPr>
              <a:t>cây</a:t>
            </a:r>
            <a:endParaRPr lang="en-US" sz="4400"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8910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484" y="912471"/>
            <a:ext cx="8229600" cy="3505200"/>
          </a:xfrm>
        </p:spPr>
        <p:txBody>
          <a:bodyPr>
            <a:noAutofit/>
          </a:bodyPr>
          <a:lstStyle/>
          <a:p>
            <a:pPr algn="l"/>
            <a:r>
              <a:rPr lang="en-US" sz="3600" dirty="0" smtClean="0"/>
              <a:t/>
            </a:r>
            <a:br>
              <a:rPr lang="en-US" sz="3600" dirty="0" smtClean="0"/>
            </a:br>
            <a:r>
              <a:rPr lang="en-US" sz="3600" dirty="0" smtClean="0"/>
              <a:t/>
            </a:r>
            <a:br>
              <a:rPr lang="en-US" sz="3600" dirty="0" smtClean="0"/>
            </a:br>
            <a:r>
              <a:rPr lang="en-US" sz="3200" dirty="0"/>
              <a:t/>
            </a:r>
            <a:br>
              <a:rPr lang="en-US" sz="3200" dirty="0"/>
            </a:br>
            <a:r>
              <a:rPr lang="en-US" sz="3600" dirty="0" smtClean="0"/>
              <a:t/>
            </a:r>
            <a:br>
              <a:rPr lang="en-US" sz="3600" dirty="0" smtClean="0"/>
            </a:br>
            <a:r>
              <a:rPr lang="en-US" sz="3600" dirty="0"/>
              <a:t> </a:t>
            </a:r>
            <a:r>
              <a:rPr lang="en-US" sz="3600" dirty="0" smtClean="0"/>
              <a:t>                                                          </a:t>
            </a:r>
            <a:endParaRPr lang="en-US" sz="3600" dirty="0"/>
          </a:p>
        </p:txBody>
      </p:sp>
      <p:sp>
        <p:nvSpPr>
          <p:cNvPr id="3" name="Rectangle 2"/>
          <p:cNvSpPr/>
          <p:nvPr/>
        </p:nvSpPr>
        <p:spPr>
          <a:xfrm>
            <a:off x="4177284" y="2110085"/>
            <a:ext cx="4572000" cy="369332"/>
          </a:xfrm>
          <a:prstGeom prst="rect">
            <a:avLst/>
          </a:prstGeom>
        </p:spPr>
        <p:txBody>
          <a:bodyPr>
            <a:spAutoFit/>
          </a:bodyPr>
          <a:lstStyle/>
          <a:p>
            <a:r>
              <a:rPr lang="vi-VN" dirty="0" smtClean="0"/>
              <a:t>,.</a:t>
            </a:r>
            <a:endParaRPr lang="en-US" dirty="0"/>
          </a:p>
        </p:txBody>
      </p:sp>
      <p:sp>
        <p:nvSpPr>
          <p:cNvPr id="5" name="Rectangle 4"/>
          <p:cNvSpPr/>
          <p:nvPr/>
        </p:nvSpPr>
        <p:spPr>
          <a:xfrm>
            <a:off x="356616" y="209550"/>
            <a:ext cx="3429000" cy="914400"/>
          </a:xfrm>
          <a:prstGeom prst="rect">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vi-VN" sz="4000" dirty="0">
                <a:solidFill>
                  <a:schemeClr val="tx1"/>
                </a:solidFill>
                <a:latin typeface="+mj-lt"/>
              </a:rPr>
              <a:t>giặt giũ</a:t>
            </a:r>
            <a:endParaRPr lang="en-US" sz="4000" dirty="0">
              <a:solidFill>
                <a:schemeClr val="tx1"/>
              </a:solidFill>
              <a:latin typeface="+mj-lt"/>
              <a:cs typeface="Times New Roman" pitchFamily="18" charset="0"/>
            </a:endParaRPr>
          </a:p>
        </p:txBody>
      </p:sp>
      <p:sp>
        <p:nvSpPr>
          <p:cNvPr id="6" name="Rectangle 5"/>
          <p:cNvSpPr/>
          <p:nvPr/>
        </p:nvSpPr>
        <p:spPr>
          <a:xfrm>
            <a:off x="374904" y="2294751"/>
            <a:ext cx="3429000" cy="914400"/>
          </a:xfrm>
          <a:prstGeom prst="rect">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dirty="0" smtClean="0">
                <a:solidFill>
                  <a:schemeClr val="tx1"/>
                </a:solidFill>
              </a:rPr>
              <a:t> </a:t>
            </a:r>
            <a:r>
              <a:rPr lang="vi-VN" sz="4000" dirty="0">
                <a:solidFill>
                  <a:schemeClr val="tx1"/>
                </a:solidFill>
                <a:latin typeface="+mj-lt"/>
              </a:rPr>
              <a:t>làm </a:t>
            </a:r>
            <a:r>
              <a:rPr lang="vi-VN" sz="4000" dirty="0" smtClean="0">
                <a:solidFill>
                  <a:schemeClr val="tx1"/>
                </a:solidFill>
                <a:latin typeface="+mj-lt"/>
              </a:rPr>
              <a:t>vườn</a:t>
            </a:r>
            <a:endParaRPr lang="en-US" sz="4000" dirty="0">
              <a:solidFill>
                <a:schemeClr val="tx1"/>
              </a:solidFill>
              <a:latin typeface="+mj-lt"/>
              <a:cs typeface="Times New Roman" pitchFamily="18" charset="0"/>
            </a:endParaRPr>
          </a:p>
        </p:txBody>
      </p:sp>
      <p:sp>
        <p:nvSpPr>
          <p:cNvPr id="7" name="Rectangle 6"/>
          <p:cNvSpPr/>
          <p:nvPr/>
        </p:nvSpPr>
        <p:spPr>
          <a:xfrm>
            <a:off x="4748784" y="2118467"/>
            <a:ext cx="3429000" cy="914400"/>
          </a:xfrm>
          <a:prstGeom prst="rect">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dirty="0" smtClean="0">
                <a:solidFill>
                  <a:schemeClr val="tx1"/>
                </a:solidFill>
              </a:rPr>
              <a:t> </a:t>
            </a:r>
            <a:r>
              <a:rPr lang="vi-VN" sz="4000" dirty="0">
                <a:solidFill>
                  <a:schemeClr val="tx1"/>
                </a:solidFill>
                <a:latin typeface="+mj-lt"/>
              </a:rPr>
              <a:t>mổ thóc</a:t>
            </a:r>
            <a:endParaRPr lang="en-US" sz="4000" dirty="0">
              <a:solidFill>
                <a:schemeClr val="tx1"/>
              </a:solidFill>
              <a:latin typeface="+mj-lt"/>
              <a:cs typeface="Times New Roman" pitchFamily="18" charset="0"/>
            </a:endParaRPr>
          </a:p>
        </p:txBody>
      </p:sp>
      <p:sp>
        <p:nvSpPr>
          <p:cNvPr id="8" name="Rectangle 7"/>
          <p:cNvSpPr/>
          <p:nvPr/>
        </p:nvSpPr>
        <p:spPr>
          <a:xfrm>
            <a:off x="381000" y="3406140"/>
            <a:ext cx="3429000" cy="914400"/>
          </a:xfrm>
          <a:prstGeom prst="rect">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vi-VN" sz="4000" dirty="0">
                <a:solidFill>
                  <a:schemeClr val="tx1"/>
                </a:solidFill>
                <a:latin typeface="+mj-lt"/>
              </a:rPr>
              <a:t>gáy</a:t>
            </a:r>
            <a:endParaRPr lang="en-US" sz="4000" dirty="0" smtClean="0">
              <a:solidFill>
                <a:schemeClr val="tx1"/>
              </a:solidFill>
              <a:latin typeface="+mj-lt"/>
            </a:endParaRPr>
          </a:p>
        </p:txBody>
      </p:sp>
      <p:sp>
        <p:nvSpPr>
          <p:cNvPr id="10" name="Rectangle 9"/>
          <p:cNvSpPr/>
          <p:nvPr/>
        </p:nvSpPr>
        <p:spPr>
          <a:xfrm>
            <a:off x="356616" y="1204067"/>
            <a:ext cx="3429000" cy="914400"/>
          </a:xfrm>
          <a:prstGeom prst="rect">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vi-VN" sz="4000" dirty="0" smtClean="0">
                <a:solidFill>
                  <a:schemeClr val="tx1"/>
                </a:solidFill>
                <a:latin typeface="+mj-lt"/>
              </a:rPr>
              <a:t>hót</a:t>
            </a:r>
            <a:endParaRPr lang="en-US" sz="4000" dirty="0">
              <a:solidFill>
                <a:schemeClr val="tx1"/>
              </a:solidFill>
              <a:latin typeface="+mj-lt"/>
              <a:cs typeface="Times New Roman" pitchFamily="18" charset="0"/>
            </a:endParaRPr>
          </a:p>
        </p:txBody>
      </p:sp>
      <p:sp>
        <p:nvSpPr>
          <p:cNvPr id="11" name="Rectangle 10"/>
          <p:cNvSpPr/>
          <p:nvPr/>
        </p:nvSpPr>
        <p:spPr>
          <a:xfrm>
            <a:off x="4748784" y="3209151"/>
            <a:ext cx="3429000" cy="914400"/>
          </a:xfrm>
          <a:prstGeom prst="rect">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vi-VN" sz="4000" dirty="0">
                <a:solidFill>
                  <a:schemeClr val="tx1"/>
                </a:solidFill>
                <a:latin typeface="+mj-lt"/>
              </a:rPr>
              <a:t>sủa</a:t>
            </a:r>
            <a:endParaRPr lang="en-US" sz="4000" dirty="0">
              <a:solidFill>
                <a:schemeClr val="tx1"/>
              </a:solidFill>
              <a:latin typeface="+mj-lt"/>
              <a:cs typeface="Times New Roman" pitchFamily="18" charset="0"/>
            </a:endParaRPr>
          </a:p>
        </p:txBody>
      </p:sp>
    </p:spTree>
    <p:extLst>
      <p:ext uri="{BB962C8B-B14F-4D97-AF65-F5344CB8AC3E}">
        <p14:creationId xmlns:p14="http://schemas.microsoft.com/office/powerpoint/2010/main" val="2881037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in)">
                                      <p:cBhvr>
                                        <p:cTn id="19" dur="2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heel(1)">
                                      <p:cBhvr>
                                        <p:cTn id="29" dur="20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0"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3014"/>
            <a:ext cx="9144000" cy="514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3"/>
          <p:cNvSpPr>
            <a:spLocks noGrp="1"/>
          </p:cNvSpPr>
          <p:nvPr/>
        </p:nvSpPr>
        <p:spPr>
          <a:xfrm>
            <a:off x="340259" y="872812"/>
            <a:ext cx="8463481" cy="362506"/>
          </a:xfrm>
          <a:prstGeom prst="rect">
            <a:avLst/>
          </a:prstGeom>
          <a:noFill/>
          <a:ln>
            <a:noFill/>
          </a:ln>
        </p:spPr>
        <p:txBody>
          <a:bodyPr vert="horz" wrap="square" lIns="68562" tIns="34281" rIns="68562" bIns="34281" numCol="1" anchor="ctr" anchorCtr="0" compatLnSpc="1"/>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charset="0"/>
              </a:defRPr>
            </a:lvl2pPr>
            <a:lvl3pPr algn="ctr" rtl="0" eaLnBrk="1" fontAlgn="base" hangingPunct="1">
              <a:spcBef>
                <a:spcPct val="0"/>
              </a:spcBef>
              <a:spcAft>
                <a:spcPct val="0"/>
              </a:spcAft>
              <a:defRPr sz="4400">
                <a:solidFill>
                  <a:schemeClr val="tx1"/>
                </a:solidFill>
                <a:latin typeface="Calibri" panose="020F0502020204030204" charset="0"/>
              </a:defRPr>
            </a:lvl3pPr>
            <a:lvl4pPr algn="ctr" rtl="0" eaLnBrk="1" fontAlgn="base" hangingPunct="1">
              <a:spcBef>
                <a:spcPct val="0"/>
              </a:spcBef>
              <a:spcAft>
                <a:spcPct val="0"/>
              </a:spcAft>
              <a:defRPr sz="4400">
                <a:solidFill>
                  <a:schemeClr val="tx1"/>
                </a:solidFill>
                <a:latin typeface="Calibri" panose="020F0502020204030204" charset="0"/>
              </a:defRPr>
            </a:lvl4pPr>
            <a:lvl5pPr algn="ctr" rtl="0" eaLnBrk="1" fontAlgn="base" hangingPunct="1">
              <a:spcBef>
                <a:spcPct val="0"/>
              </a:spcBef>
              <a:spcAft>
                <a:spcPct val="0"/>
              </a:spcAft>
              <a:defRPr sz="4400">
                <a:solidFill>
                  <a:schemeClr val="tx1"/>
                </a:solidFill>
                <a:latin typeface="Calibri" panose="020F0502020204030204" charset="0"/>
              </a:defRPr>
            </a:lvl5pPr>
            <a:lvl6pPr marL="457200" algn="ctr" rtl="0" eaLnBrk="1" fontAlgn="base" hangingPunct="1">
              <a:spcBef>
                <a:spcPct val="0"/>
              </a:spcBef>
              <a:spcAft>
                <a:spcPct val="0"/>
              </a:spcAft>
              <a:defRPr sz="4400">
                <a:solidFill>
                  <a:schemeClr val="tx1"/>
                </a:solidFill>
                <a:latin typeface="Calibri" panose="020F0502020204030204" charset="0"/>
              </a:defRPr>
            </a:lvl6pPr>
            <a:lvl7pPr marL="914400" algn="ctr" rtl="0" eaLnBrk="1" fontAlgn="base" hangingPunct="1">
              <a:spcBef>
                <a:spcPct val="0"/>
              </a:spcBef>
              <a:spcAft>
                <a:spcPct val="0"/>
              </a:spcAft>
              <a:defRPr sz="4400">
                <a:solidFill>
                  <a:schemeClr val="tx1"/>
                </a:solidFill>
                <a:latin typeface="Calibri" panose="020F0502020204030204" charset="0"/>
              </a:defRPr>
            </a:lvl7pPr>
            <a:lvl8pPr marL="1371600" algn="ctr" rtl="0" eaLnBrk="1" fontAlgn="base" hangingPunct="1">
              <a:spcBef>
                <a:spcPct val="0"/>
              </a:spcBef>
              <a:spcAft>
                <a:spcPct val="0"/>
              </a:spcAft>
              <a:defRPr sz="4400">
                <a:solidFill>
                  <a:schemeClr val="tx1"/>
                </a:solidFill>
                <a:latin typeface="Calibri" panose="020F0502020204030204" charset="0"/>
              </a:defRPr>
            </a:lvl8pPr>
            <a:lvl9pPr marL="1828800" algn="ctr" rtl="0" eaLnBrk="1" fontAlgn="base" hangingPunct="1">
              <a:spcBef>
                <a:spcPct val="0"/>
              </a:spcBef>
              <a:spcAft>
                <a:spcPct val="0"/>
              </a:spcAft>
              <a:defRPr sz="4400">
                <a:solidFill>
                  <a:schemeClr val="tx1"/>
                </a:solidFill>
                <a:latin typeface="Calibri" panose="020F0502020204030204" charset="0"/>
              </a:defRPr>
            </a:lvl9pPr>
          </a:lstStyle>
          <a:p>
            <a:r>
              <a:rPr lang="en-US" sz="3600" b="1" dirty="0" err="1" smtClean="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Thứ</a:t>
            </a:r>
            <a:r>
              <a:rPr lang="en-US" sz="3600" b="1" dirty="0" smtClean="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3600" b="1" dirty="0" err="1" smtClean="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hai</a:t>
            </a:r>
            <a:r>
              <a:rPr lang="en-US" sz="3600" b="1" dirty="0" smtClean="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3600" b="1" dirty="0" err="1" smtClean="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ngày</a:t>
            </a:r>
            <a:r>
              <a:rPr lang="en-US" sz="3600" b="1" dirty="0" smtClean="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3600" b="1" dirty="0" smtClean="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19 </a:t>
            </a:r>
            <a:r>
              <a:rPr lang="en-US" sz="3600" b="1" dirty="0" err="1" smtClean="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tháng</a:t>
            </a:r>
            <a:r>
              <a:rPr lang="en-US" sz="3600" b="1" dirty="0" smtClean="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9 </a:t>
            </a:r>
            <a:r>
              <a:rPr lang="en-US" sz="3600" b="1" dirty="0" err="1" smtClean="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năm</a:t>
            </a:r>
            <a:r>
              <a:rPr lang="en-US" sz="3600" b="1" dirty="0" smtClean="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2022</a:t>
            </a:r>
            <a:endParaRPr lang="en-US" sz="3600" b="1" dirty="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endParaRPr>
          </a:p>
        </p:txBody>
      </p:sp>
      <p:sp>
        <p:nvSpPr>
          <p:cNvPr id="16" name="Title 3"/>
          <p:cNvSpPr>
            <a:spLocks noGrp="1"/>
          </p:cNvSpPr>
          <p:nvPr/>
        </p:nvSpPr>
        <p:spPr>
          <a:xfrm>
            <a:off x="304255" y="1428750"/>
            <a:ext cx="8535488" cy="1261289"/>
          </a:xfrm>
          <a:prstGeom prst="rect">
            <a:avLst/>
          </a:prstGeom>
          <a:noFill/>
          <a:ln>
            <a:noFill/>
          </a:ln>
        </p:spPr>
        <p:txBody>
          <a:bodyPr vert="horz" wrap="square" lIns="68562" tIns="34281" rIns="68562" bIns="34281" numCol="1" anchor="ctr" anchorCtr="0" compatLnSpc="1"/>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charset="0"/>
              </a:defRPr>
            </a:lvl2pPr>
            <a:lvl3pPr algn="ctr" rtl="0" eaLnBrk="1" fontAlgn="base" hangingPunct="1">
              <a:spcBef>
                <a:spcPct val="0"/>
              </a:spcBef>
              <a:spcAft>
                <a:spcPct val="0"/>
              </a:spcAft>
              <a:defRPr sz="4400">
                <a:solidFill>
                  <a:schemeClr val="tx1"/>
                </a:solidFill>
                <a:latin typeface="Calibri" panose="020F0502020204030204" charset="0"/>
              </a:defRPr>
            </a:lvl3pPr>
            <a:lvl4pPr algn="ctr" rtl="0" eaLnBrk="1" fontAlgn="base" hangingPunct="1">
              <a:spcBef>
                <a:spcPct val="0"/>
              </a:spcBef>
              <a:spcAft>
                <a:spcPct val="0"/>
              </a:spcAft>
              <a:defRPr sz="4400">
                <a:solidFill>
                  <a:schemeClr val="tx1"/>
                </a:solidFill>
                <a:latin typeface="Calibri" panose="020F0502020204030204" charset="0"/>
              </a:defRPr>
            </a:lvl4pPr>
            <a:lvl5pPr algn="ctr" rtl="0" eaLnBrk="1" fontAlgn="base" hangingPunct="1">
              <a:spcBef>
                <a:spcPct val="0"/>
              </a:spcBef>
              <a:spcAft>
                <a:spcPct val="0"/>
              </a:spcAft>
              <a:defRPr sz="4400">
                <a:solidFill>
                  <a:schemeClr val="tx1"/>
                </a:solidFill>
                <a:latin typeface="Calibri" panose="020F0502020204030204" charset="0"/>
              </a:defRPr>
            </a:lvl5pPr>
            <a:lvl6pPr marL="457200" algn="ctr" rtl="0" eaLnBrk="1" fontAlgn="base" hangingPunct="1">
              <a:spcBef>
                <a:spcPct val="0"/>
              </a:spcBef>
              <a:spcAft>
                <a:spcPct val="0"/>
              </a:spcAft>
              <a:defRPr sz="4400">
                <a:solidFill>
                  <a:schemeClr val="tx1"/>
                </a:solidFill>
                <a:latin typeface="Calibri" panose="020F0502020204030204" charset="0"/>
              </a:defRPr>
            </a:lvl6pPr>
            <a:lvl7pPr marL="914400" algn="ctr" rtl="0" eaLnBrk="1" fontAlgn="base" hangingPunct="1">
              <a:spcBef>
                <a:spcPct val="0"/>
              </a:spcBef>
              <a:spcAft>
                <a:spcPct val="0"/>
              </a:spcAft>
              <a:defRPr sz="4400">
                <a:solidFill>
                  <a:schemeClr val="tx1"/>
                </a:solidFill>
                <a:latin typeface="Calibri" panose="020F0502020204030204" charset="0"/>
              </a:defRPr>
            </a:lvl7pPr>
            <a:lvl8pPr marL="1371600" algn="ctr" rtl="0" eaLnBrk="1" fontAlgn="base" hangingPunct="1">
              <a:spcBef>
                <a:spcPct val="0"/>
              </a:spcBef>
              <a:spcAft>
                <a:spcPct val="0"/>
              </a:spcAft>
              <a:defRPr sz="4400">
                <a:solidFill>
                  <a:schemeClr val="tx1"/>
                </a:solidFill>
                <a:latin typeface="Calibri" panose="020F0502020204030204" charset="0"/>
              </a:defRPr>
            </a:lvl8pPr>
            <a:lvl9pPr marL="1828800" algn="ctr" rtl="0" eaLnBrk="1" fontAlgn="base" hangingPunct="1">
              <a:spcBef>
                <a:spcPct val="0"/>
              </a:spcBef>
              <a:spcAft>
                <a:spcPct val="0"/>
              </a:spcAft>
              <a:defRPr sz="4400">
                <a:solidFill>
                  <a:schemeClr val="tx1"/>
                </a:solidFill>
                <a:latin typeface="Calibri" panose="020F0502020204030204" charset="0"/>
              </a:defRPr>
            </a:lvl9pPr>
          </a:lstStyle>
          <a:p>
            <a:r>
              <a:rPr lang="en-US" b="1" dirty="0" err="1"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Tiếng</a:t>
            </a:r>
            <a:r>
              <a:rPr lang="en-US" b="1" dirty="0"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b="1" dirty="0" err="1"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Việt</a:t>
            </a:r>
            <a:endParaRPr lang="en-US" b="1" dirty="0"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endParaRPr>
          </a:p>
          <a:p>
            <a:r>
              <a:rPr lang="en-US" b="1" dirty="0"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b="1" dirty="0" err="1"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Tóc</a:t>
            </a:r>
            <a:r>
              <a:rPr lang="en-US" b="1" dirty="0"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b="1" dirty="0" err="1"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xoăn</a:t>
            </a:r>
            <a:r>
              <a:rPr lang="en-US" b="1" dirty="0"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b="1" dirty="0" err="1"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tóc</a:t>
            </a:r>
            <a:r>
              <a:rPr lang="en-US" b="1" dirty="0"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b="1" dirty="0" err="1"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thẳng</a:t>
            </a:r>
            <a:endParaRPr lang="en-US" b="1" dirty="0"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endParaRPr>
          </a:p>
        </p:txBody>
      </p:sp>
    </p:spTree>
    <p:extLst>
      <p:ext uri="{BB962C8B-B14F-4D97-AF65-F5344CB8AC3E}">
        <p14:creationId xmlns:p14="http://schemas.microsoft.com/office/powerpoint/2010/main" val="1899281820"/>
      </p:ext>
    </p:extLst>
  </p:cSld>
  <p:clrMapOvr>
    <a:masterClrMapping/>
  </p:clrMapOvr>
  <p:transition spd="med">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Bảng viết phấn. Cung cấp bảng từ xanh viết phấn cho học sinh tại hà nộ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Bảng viết phấn. Cung cấp bảng từ xanh viết phấn cho học sinh tại hà nộ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angle 3"/>
          <p:cNvSpPr/>
          <p:nvPr/>
        </p:nvSpPr>
        <p:spPr>
          <a:xfrm>
            <a:off x="469518" y="857990"/>
            <a:ext cx="7165721" cy="1348061"/>
          </a:xfrm>
          <a:prstGeom prst="rect">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US" sz="4000" dirty="0" err="1" smtClean="0">
                <a:solidFill>
                  <a:schemeClr val="tx1"/>
                </a:solidFill>
                <a:latin typeface="Times New Roman" pitchFamily="18" charset="0"/>
                <a:cs typeface="Times New Roman" pitchFamily="18" charset="0"/>
              </a:rPr>
              <a:t>Từ</a:t>
            </a:r>
            <a:r>
              <a:rPr lang="en-US" sz="4000" dirty="0" smtClean="0">
                <a:solidFill>
                  <a:schemeClr val="tx1"/>
                </a:solidFill>
                <a:latin typeface="Times New Roman" pitchFamily="18" charset="0"/>
                <a:cs typeface="Times New Roman" pitchFamily="18" charset="0"/>
              </a:rPr>
              <a:t> </a:t>
            </a:r>
            <a:r>
              <a:rPr lang="en-US" sz="4000" dirty="0" err="1" smtClean="0">
                <a:solidFill>
                  <a:schemeClr val="tx1"/>
                </a:solidFill>
                <a:latin typeface="Times New Roman" pitchFamily="18" charset="0"/>
                <a:cs typeface="Times New Roman" pitchFamily="18" charset="0"/>
              </a:rPr>
              <a:t>chỉ</a:t>
            </a:r>
            <a:r>
              <a:rPr lang="en-US" sz="4000" dirty="0" smtClean="0">
                <a:solidFill>
                  <a:schemeClr val="tx1"/>
                </a:solidFill>
                <a:latin typeface="Times New Roman" pitchFamily="18" charset="0"/>
                <a:cs typeface="Times New Roman" pitchFamily="18" charset="0"/>
              </a:rPr>
              <a:t> </a:t>
            </a:r>
            <a:r>
              <a:rPr lang="en-US" sz="4000" dirty="0" err="1" smtClean="0">
                <a:solidFill>
                  <a:schemeClr val="tx1"/>
                </a:solidFill>
                <a:latin typeface="Times New Roman" pitchFamily="18" charset="0"/>
                <a:cs typeface="Times New Roman" pitchFamily="18" charset="0"/>
              </a:rPr>
              <a:t>hoạt</a:t>
            </a:r>
            <a:r>
              <a:rPr lang="en-US" sz="4000" dirty="0" smtClean="0">
                <a:solidFill>
                  <a:schemeClr val="tx1"/>
                </a:solidFill>
                <a:latin typeface="Times New Roman" pitchFamily="18" charset="0"/>
                <a:cs typeface="Times New Roman" pitchFamily="18" charset="0"/>
              </a:rPr>
              <a:t> </a:t>
            </a:r>
            <a:r>
              <a:rPr lang="en-US" sz="4000" dirty="0" err="1" smtClean="0">
                <a:solidFill>
                  <a:schemeClr val="tx1"/>
                </a:solidFill>
                <a:latin typeface="Times New Roman" pitchFamily="18" charset="0"/>
                <a:cs typeface="Times New Roman" pitchFamily="18" charset="0"/>
              </a:rPr>
              <a:t>động</a:t>
            </a:r>
            <a:r>
              <a:rPr lang="en-US" sz="4000" dirty="0" smtClean="0">
                <a:solidFill>
                  <a:schemeClr val="tx1"/>
                </a:solidFill>
                <a:latin typeface="Times New Roman" pitchFamily="18" charset="0"/>
                <a:cs typeface="Times New Roman" pitchFamily="18" charset="0"/>
              </a:rPr>
              <a:t> </a:t>
            </a:r>
            <a:r>
              <a:rPr lang="en-US" sz="4000" dirty="0" err="1" smtClean="0">
                <a:solidFill>
                  <a:schemeClr val="tx1"/>
                </a:solidFill>
                <a:latin typeface="Times New Roman" pitchFamily="18" charset="0"/>
                <a:cs typeface="Times New Roman" pitchFamily="18" charset="0"/>
              </a:rPr>
              <a:t>của</a:t>
            </a:r>
            <a:r>
              <a:rPr lang="en-US" sz="4000" dirty="0" smtClean="0">
                <a:solidFill>
                  <a:schemeClr val="tx1"/>
                </a:solidFill>
                <a:latin typeface="Times New Roman" pitchFamily="18" charset="0"/>
                <a:cs typeface="Times New Roman" pitchFamily="18" charset="0"/>
              </a:rPr>
              <a:t> </a:t>
            </a:r>
            <a:r>
              <a:rPr lang="en-US" sz="4000" dirty="0" err="1" smtClean="0">
                <a:solidFill>
                  <a:schemeClr val="tx1"/>
                </a:solidFill>
                <a:latin typeface="Times New Roman" pitchFamily="18" charset="0"/>
                <a:cs typeface="Times New Roman" pitchFamily="18" charset="0"/>
              </a:rPr>
              <a:t>người</a:t>
            </a:r>
            <a:r>
              <a:rPr lang="en-US" sz="4000" dirty="0" smtClean="0">
                <a:solidFill>
                  <a:schemeClr val="tx2">
                    <a:lumMod val="60000"/>
                    <a:lumOff val="40000"/>
                  </a:schemeClr>
                </a:solidFill>
                <a:latin typeface="Times New Roman" pitchFamily="18" charset="0"/>
                <a:cs typeface="Times New Roman" pitchFamily="18" charset="0"/>
              </a:rPr>
              <a:t>: </a:t>
            </a:r>
            <a:r>
              <a:rPr lang="en-US" sz="4000" dirty="0" err="1" smtClean="0">
                <a:solidFill>
                  <a:srgbClr val="FF0000"/>
                </a:solidFill>
                <a:latin typeface="Times New Roman" pitchFamily="18" charset="0"/>
                <a:cs typeface="Times New Roman" pitchFamily="18" charset="0"/>
              </a:rPr>
              <a:t>Tưới</a:t>
            </a:r>
            <a:r>
              <a:rPr lang="en-US" sz="4000" dirty="0" smtClean="0">
                <a:solidFill>
                  <a:srgbClr val="FF0000"/>
                </a:solidFill>
                <a:latin typeface="Times New Roman" pitchFamily="18" charset="0"/>
                <a:cs typeface="Times New Roman" pitchFamily="18" charset="0"/>
              </a:rPr>
              <a:t> </a:t>
            </a:r>
            <a:r>
              <a:rPr lang="en-US" sz="4000" dirty="0" err="1" smtClean="0">
                <a:solidFill>
                  <a:srgbClr val="FF0000"/>
                </a:solidFill>
                <a:latin typeface="Times New Roman" pitchFamily="18" charset="0"/>
                <a:cs typeface="Times New Roman" pitchFamily="18" charset="0"/>
              </a:rPr>
              <a:t>cây</a:t>
            </a:r>
            <a:r>
              <a:rPr lang="en-US" sz="4000" dirty="0" smtClean="0">
                <a:solidFill>
                  <a:srgbClr val="FF0000"/>
                </a:solidFill>
                <a:latin typeface="Times New Roman" pitchFamily="18" charset="0"/>
                <a:cs typeface="Times New Roman" pitchFamily="18" charset="0"/>
              </a:rPr>
              <a:t>, </a:t>
            </a:r>
            <a:r>
              <a:rPr lang="en-US" sz="4000" dirty="0" err="1" smtClean="0">
                <a:solidFill>
                  <a:srgbClr val="FF0000"/>
                </a:solidFill>
                <a:latin typeface="Times New Roman" pitchFamily="18" charset="0"/>
                <a:cs typeface="Times New Roman" pitchFamily="18" charset="0"/>
              </a:rPr>
              <a:t>làm</a:t>
            </a:r>
            <a:r>
              <a:rPr lang="en-US" sz="4000" dirty="0" smtClean="0">
                <a:solidFill>
                  <a:srgbClr val="FF0000"/>
                </a:solidFill>
                <a:latin typeface="Times New Roman" pitchFamily="18" charset="0"/>
                <a:cs typeface="Times New Roman" pitchFamily="18" charset="0"/>
              </a:rPr>
              <a:t> </a:t>
            </a:r>
            <a:r>
              <a:rPr lang="en-US" sz="4000" dirty="0" err="1" smtClean="0">
                <a:solidFill>
                  <a:srgbClr val="FF0000"/>
                </a:solidFill>
                <a:latin typeface="Times New Roman" pitchFamily="18" charset="0"/>
                <a:cs typeface="Times New Roman" pitchFamily="18" charset="0"/>
              </a:rPr>
              <a:t>vườn</a:t>
            </a:r>
            <a:r>
              <a:rPr lang="en-US" sz="4000" dirty="0" smtClean="0">
                <a:solidFill>
                  <a:srgbClr val="FF0000"/>
                </a:solidFill>
                <a:latin typeface="Times New Roman" pitchFamily="18" charset="0"/>
                <a:cs typeface="Times New Roman" pitchFamily="18" charset="0"/>
              </a:rPr>
              <a:t>, </a:t>
            </a:r>
            <a:r>
              <a:rPr lang="en-US" sz="4000" dirty="0" err="1" smtClean="0">
                <a:solidFill>
                  <a:srgbClr val="FF0000"/>
                </a:solidFill>
                <a:latin typeface="Times New Roman" pitchFamily="18" charset="0"/>
                <a:cs typeface="Times New Roman" pitchFamily="18" charset="0"/>
              </a:rPr>
              <a:t>giặt</a:t>
            </a:r>
            <a:r>
              <a:rPr lang="en-US" sz="4000" dirty="0" smtClean="0">
                <a:solidFill>
                  <a:srgbClr val="FF0000"/>
                </a:solidFill>
                <a:latin typeface="Times New Roman" pitchFamily="18" charset="0"/>
                <a:cs typeface="Times New Roman" pitchFamily="18" charset="0"/>
              </a:rPr>
              <a:t> </a:t>
            </a:r>
            <a:r>
              <a:rPr lang="en-US" sz="4000" dirty="0" err="1" smtClean="0">
                <a:solidFill>
                  <a:srgbClr val="FF0000"/>
                </a:solidFill>
                <a:latin typeface="Times New Roman" pitchFamily="18" charset="0"/>
                <a:cs typeface="Times New Roman" pitchFamily="18" charset="0"/>
              </a:rPr>
              <a:t>giũ</a:t>
            </a:r>
            <a:r>
              <a:rPr lang="en-US" sz="4000" dirty="0" smtClean="0">
                <a:solidFill>
                  <a:srgbClr val="FF0000"/>
                </a:solidFill>
                <a:latin typeface="Times New Roman" pitchFamily="18" charset="0"/>
                <a:cs typeface="Times New Roman" pitchFamily="18" charset="0"/>
              </a:rPr>
              <a:t>.</a:t>
            </a:r>
            <a:endParaRPr lang="vi-VN" sz="4000" dirty="0">
              <a:solidFill>
                <a:srgbClr val="FF0000"/>
              </a:solidFill>
              <a:latin typeface="Times New Roman" pitchFamily="18" charset="0"/>
              <a:cs typeface="Times New Roman" pitchFamily="18" charset="0"/>
            </a:endParaRPr>
          </a:p>
        </p:txBody>
      </p:sp>
      <p:sp>
        <p:nvSpPr>
          <p:cNvPr id="5" name="Rectangle 4"/>
          <p:cNvSpPr/>
          <p:nvPr/>
        </p:nvSpPr>
        <p:spPr>
          <a:xfrm>
            <a:off x="469519" y="2563111"/>
            <a:ext cx="7165721" cy="1348061"/>
          </a:xfrm>
          <a:prstGeom prst="rect">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US" sz="4000" dirty="0" err="1" smtClean="0">
                <a:solidFill>
                  <a:schemeClr val="tx1"/>
                </a:solidFill>
                <a:latin typeface="Times New Roman" pitchFamily="18" charset="0"/>
                <a:cs typeface="Times New Roman" pitchFamily="18" charset="0"/>
              </a:rPr>
              <a:t>Từ</a:t>
            </a:r>
            <a:r>
              <a:rPr lang="en-US" sz="4000" dirty="0" smtClean="0">
                <a:solidFill>
                  <a:schemeClr val="tx1"/>
                </a:solidFill>
                <a:latin typeface="Times New Roman" pitchFamily="18" charset="0"/>
                <a:cs typeface="Times New Roman" pitchFamily="18" charset="0"/>
              </a:rPr>
              <a:t> </a:t>
            </a:r>
            <a:r>
              <a:rPr lang="en-US" sz="4000" dirty="0" err="1" smtClean="0">
                <a:solidFill>
                  <a:schemeClr val="tx1"/>
                </a:solidFill>
                <a:latin typeface="Times New Roman" pitchFamily="18" charset="0"/>
                <a:cs typeface="Times New Roman" pitchFamily="18" charset="0"/>
              </a:rPr>
              <a:t>chỉ</a:t>
            </a:r>
            <a:r>
              <a:rPr lang="en-US" sz="4000" dirty="0" smtClean="0">
                <a:solidFill>
                  <a:schemeClr val="tx1"/>
                </a:solidFill>
                <a:latin typeface="Times New Roman" pitchFamily="18" charset="0"/>
                <a:cs typeface="Times New Roman" pitchFamily="18" charset="0"/>
              </a:rPr>
              <a:t> </a:t>
            </a:r>
            <a:r>
              <a:rPr lang="en-US" sz="4000" dirty="0" err="1" smtClean="0">
                <a:solidFill>
                  <a:schemeClr val="tx1"/>
                </a:solidFill>
                <a:latin typeface="Times New Roman" pitchFamily="18" charset="0"/>
                <a:cs typeface="Times New Roman" pitchFamily="18" charset="0"/>
              </a:rPr>
              <a:t>hoạt</a:t>
            </a:r>
            <a:r>
              <a:rPr lang="en-US" sz="4000" dirty="0" smtClean="0">
                <a:solidFill>
                  <a:schemeClr val="tx1"/>
                </a:solidFill>
                <a:latin typeface="Times New Roman" pitchFamily="18" charset="0"/>
                <a:cs typeface="Times New Roman" pitchFamily="18" charset="0"/>
              </a:rPr>
              <a:t> </a:t>
            </a:r>
            <a:r>
              <a:rPr lang="en-US" sz="4000" dirty="0" err="1" smtClean="0">
                <a:solidFill>
                  <a:schemeClr val="tx1"/>
                </a:solidFill>
                <a:latin typeface="Times New Roman" pitchFamily="18" charset="0"/>
                <a:cs typeface="Times New Roman" pitchFamily="18" charset="0"/>
              </a:rPr>
              <a:t>động</a:t>
            </a:r>
            <a:r>
              <a:rPr lang="en-US" sz="4000" dirty="0" smtClean="0">
                <a:solidFill>
                  <a:schemeClr val="tx1"/>
                </a:solidFill>
                <a:latin typeface="Times New Roman" pitchFamily="18" charset="0"/>
                <a:cs typeface="Times New Roman" pitchFamily="18" charset="0"/>
              </a:rPr>
              <a:t> </a:t>
            </a:r>
            <a:r>
              <a:rPr lang="en-US" sz="4000" dirty="0" err="1" smtClean="0">
                <a:solidFill>
                  <a:schemeClr val="tx1"/>
                </a:solidFill>
                <a:latin typeface="Times New Roman" pitchFamily="18" charset="0"/>
                <a:cs typeface="Times New Roman" pitchFamily="18" charset="0"/>
              </a:rPr>
              <a:t>của</a:t>
            </a:r>
            <a:r>
              <a:rPr lang="en-US" sz="4000" dirty="0" smtClean="0">
                <a:solidFill>
                  <a:schemeClr val="tx1"/>
                </a:solidFill>
                <a:latin typeface="Times New Roman" pitchFamily="18" charset="0"/>
                <a:cs typeface="Times New Roman" pitchFamily="18" charset="0"/>
              </a:rPr>
              <a:t> con </a:t>
            </a:r>
            <a:r>
              <a:rPr lang="en-US" sz="4000" dirty="0" err="1" smtClean="0">
                <a:solidFill>
                  <a:schemeClr val="tx1"/>
                </a:solidFill>
                <a:latin typeface="Times New Roman" pitchFamily="18" charset="0"/>
                <a:cs typeface="Times New Roman" pitchFamily="18" charset="0"/>
              </a:rPr>
              <a:t>vật</a:t>
            </a:r>
            <a:r>
              <a:rPr lang="en-US" sz="4000" dirty="0" smtClean="0">
                <a:solidFill>
                  <a:schemeClr val="tx2">
                    <a:lumMod val="60000"/>
                    <a:lumOff val="40000"/>
                  </a:schemeClr>
                </a:solidFill>
                <a:latin typeface="Times New Roman" pitchFamily="18" charset="0"/>
                <a:cs typeface="Times New Roman" pitchFamily="18" charset="0"/>
              </a:rPr>
              <a:t>:</a:t>
            </a:r>
            <a:r>
              <a:rPr lang="en-US" sz="4000" dirty="0" smtClean="0">
                <a:solidFill>
                  <a:schemeClr val="tx1"/>
                </a:solidFill>
                <a:latin typeface="Times New Roman" pitchFamily="18" charset="0"/>
                <a:cs typeface="Times New Roman" pitchFamily="18" charset="0"/>
              </a:rPr>
              <a:t> </a:t>
            </a:r>
            <a:r>
              <a:rPr lang="en-US" sz="4000" dirty="0" err="1" smtClean="0">
                <a:solidFill>
                  <a:srgbClr val="FF0000"/>
                </a:solidFill>
                <a:latin typeface="Times New Roman" pitchFamily="18" charset="0"/>
                <a:cs typeface="Times New Roman" pitchFamily="18" charset="0"/>
              </a:rPr>
              <a:t>hót</a:t>
            </a:r>
            <a:r>
              <a:rPr lang="en-US" sz="4000" dirty="0" smtClean="0">
                <a:solidFill>
                  <a:srgbClr val="FF0000"/>
                </a:solidFill>
                <a:latin typeface="Times New Roman" pitchFamily="18" charset="0"/>
                <a:cs typeface="Times New Roman" pitchFamily="18" charset="0"/>
              </a:rPr>
              <a:t>, </a:t>
            </a:r>
            <a:r>
              <a:rPr lang="en-US" sz="4000" dirty="0" err="1" smtClean="0">
                <a:solidFill>
                  <a:srgbClr val="FF0000"/>
                </a:solidFill>
                <a:latin typeface="Times New Roman" pitchFamily="18" charset="0"/>
                <a:cs typeface="Times New Roman" pitchFamily="18" charset="0"/>
              </a:rPr>
              <a:t>sủa</a:t>
            </a:r>
            <a:r>
              <a:rPr lang="en-US" sz="4000" dirty="0" smtClean="0">
                <a:solidFill>
                  <a:srgbClr val="FF0000"/>
                </a:solidFill>
                <a:latin typeface="Times New Roman" pitchFamily="18" charset="0"/>
                <a:cs typeface="Times New Roman" pitchFamily="18" charset="0"/>
              </a:rPr>
              <a:t>, </a:t>
            </a:r>
            <a:r>
              <a:rPr lang="en-US" sz="4000" dirty="0" err="1" smtClean="0">
                <a:solidFill>
                  <a:srgbClr val="FF0000"/>
                </a:solidFill>
                <a:latin typeface="Times New Roman" pitchFamily="18" charset="0"/>
                <a:cs typeface="Times New Roman" pitchFamily="18" charset="0"/>
              </a:rPr>
              <a:t>mổ</a:t>
            </a:r>
            <a:r>
              <a:rPr lang="en-US" sz="4000" dirty="0" smtClean="0">
                <a:solidFill>
                  <a:srgbClr val="FF0000"/>
                </a:solidFill>
                <a:latin typeface="Times New Roman" pitchFamily="18" charset="0"/>
                <a:cs typeface="Times New Roman" pitchFamily="18" charset="0"/>
              </a:rPr>
              <a:t> </a:t>
            </a:r>
            <a:r>
              <a:rPr lang="en-US" sz="4000" dirty="0" err="1" smtClean="0">
                <a:solidFill>
                  <a:srgbClr val="FF0000"/>
                </a:solidFill>
                <a:latin typeface="Times New Roman" pitchFamily="18" charset="0"/>
                <a:cs typeface="Times New Roman" pitchFamily="18" charset="0"/>
              </a:rPr>
              <a:t>thóc</a:t>
            </a:r>
            <a:r>
              <a:rPr lang="en-US" sz="4000" dirty="0" smtClean="0">
                <a:solidFill>
                  <a:srgbClr val="FF0000"/>
                </a:solidFill>
                <a:latin typeface="Times New Roman" pitchFamily="18" charset="0"/>
                <a:cs typeface="Times New Roman" pitchFamily="18" charset="0"/>
              </a:rPr>
              <a:t>, </a:t>
            </a:r>
            <a:r>
              <a:rPr lang="en-US" sz="4000" dirty="0" err="1" smtClean="0">
                <a:solidFill>
                  <a:srgbClr val="FF0000"/>
                </a:solidFill>
                <a:latin typeface="Times New Roman" pitchFamily="18" charset="0"/>
                <a:cs typeface="Times New Roman" pitchFamily="18" charset="0"/>
              </a:rPr>
              <a:t>gáy</a:t>
            </a:r>
            <a:r>
              <a:rPr lang="en-US" sz="4000" dirty="0" smtClean="0">
                <a:solidFill>
                  <a:srgbClr val="FF0000"/>
                </a:solidFill>
                <a:latin typeface="Times New Roman" pitchFamily="18" charset="0"/>
                <a:cs typeface="Times New Roman" pitchFamily="18" charset="0"/>
              </a:rPr>
              <a:t>.</a:t>
            </a:r>
            <a:endParaRPr lang="vi-VN" sz="4000" dirty="0">
              <a:solidFill>
                <a:srgbClr val="FF0000"/>
              </a:solidFill>
              <a:latin typeface="Times New Roman" pitchFamily="18" charset="0"/>
              <a:cs typeface="Times New Roman" pitchFamily="18" charset="0"/>
            </a:endParaRPr>
          </a:p>
        </p:txBody>
      </p:sp>
      <p:sp>
        <p:nvSpPr>
          <p:cNvPr id="7" name="Cloud 6">
            <a:extLst>
              <a:ext uri="{FF2B5EF4-FFF2-40B4-BE49-F238E27FC236}">
                <a16:creationId xmlns="" xmlns:a16="http://schemas.microsoft.com/office/drawing/2014/main" id="{892F527C-0EB3-4C9C-97F7-E318CAB1AF79}"/>
              </a:ext>
            </a:extLst>
          </p:cNvPr>
          <p:cNvSpPr/>
          <p:nvPr/>
        </p:nvSpPr>
        <p:spPr>
          <a:xfrm>
            <a:off x="7086600" y="-3810"/>
            <a:ext cx="2246376" cy="1160353"/>
          </a:xfrm>
          <a:prstGeom prst="cloud">
            <a:avLst/>
          </a:prstGeom>
        </p:spPr>
        <p:style>
          <a:lnRef idx="2">
            <a:schemeClr val="accent2"/>
          </a:lnRef>
          <a:fillRef idx="1">
            <a:schemeClr val="lt1"/>
          </a:fillRef>
          <a:effectRef idx="0">
            <a:schemeClr val="accent2"/>
          </a:effectRef>
          <a:fontRef idx="minor">
            <a:schemeClr val="dk1"/>
          </a:fontRef>
        </p:style>
        <p:txBody>
          <a:bodyPr lIns="68580" tIns="34290" rIns="68580" bIns="34290" rtlCol="0" anchor="ctr"/>
          <a:lstStyle/>
          <a:p>
            <a:pPr algn="ctr"/>
            <a:r>
              <a:rPr lang="en-US" sz="2800" b="1" dirty="0" err="1" smtClean="0">
                <a:solidFill>
                  <a:srgbClr val="FF0000"/>
                </a:solidFill>
                <a:latin typeface="+mj-lt"/>
                <a:cs typeface="Times New Roman" pitchFamily="18" charset="0"/>
              </a:rPr>
              <a:t>Mẫu</a:t>
            </a:r>
            <a:endParaRPr lang="en-US" sz="2000" b="1" dirty="0">
              <a:solidFill>
                <a:schemeClr val="tx1"/>
              </a:solidFill>
              <a:latin typeface="+mj-lt"/>
              <a:cs typeface="Times New Roman" pitchFamily="18" charset="0"/>
            </a:endParaRPr>
          </a:p>
        </p:txBody>
      </p:sp>
    </p:spTree>
    <p:extLst>
      <p:ext uri="{BB962C8B-B14F-4D97-AF65-F5344CB8AC3E}">
        <p14:creationId xmlns:p14="http://schemas.microsoft.com/office/powerpoint/2010/main" val="991561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Bảng viết phấn. Cung cấp bảng từ xanh viết phấn cho học sinh tại hà nộ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Bảng viết phấn. Cung cấp bảng từ xanh viết phấn cho học sinh tại hà nộ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angle 3"/>
          <p:cNvSpPr/>
          <p:nvPr/>
        </p:nvSpPr>
        <p:spPr>
          <a:xfrm>
            <a:off x="307975" y="163047"/>
            <a:ext cx="7086600" cy="1348061"/>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en-US" sz="3600" dirty="0" err="1" smtClean="0">
                <a:solidFill>
                  <a:schemeClr val="tx1"/>
                </a:solidFill>
                <a:latin typeface="Times New Roman" pitchFamily="18" charset="0"/>
                <a:cs typeface="Times New Roman" pitchFamily="18" charset="0"/>
              </a:rPr>
              <a:t>Ngoài</a:t>
            </a:r>
            <a:r>
              <a:rPr lang="en-US" sz="3600" dirty="0" smtClean="0">
                <a:solidFill>
                  <a:schemeClr val="tx1"/>
                </a:solidFill>
                <a:latin typeface="Times New Roman" pitchFamily="18" charset="0"/>
                <a:cs typeface="Times New Roman" pitchFamily="18" charset="0"/>
              </a:rPr>
              <a:t> </a:t>
            </a:r>
            <a:r>
              <a:rPr lang="en-US" sz="3600" dirty="0" err="1" smtClean="0">
                <a:solidFill>
                  <a:schemeClr val="tx1"/>
                </a:solidFill>
                <a:latin typeface="Times New Roman" pitchFamily="18" charset="0"/>
                <a:cs typeface="Times New Roman" pitchFamily="18" charset="0"/>
              </a:rPr>
              <a:t>các</a:t>
            </a:r>
            <a:r>
              <a:rPr lang="en-US" sz="3600" dirty="0" smtClean="0">
                <a:solidFill>
                  <a:schemeClr val="tx1"/>
                </a:solidFill>
                <a:latin typeface="Times New Roman" pitchFamily="18" charset="0"/>
                <a:cs typeface="Times New Roman" pitchFamily="18" charset="0"/>
              </a:rPr>
              <a:t> </a:t>
            </a:r>
            <a:r>
              <a:rPr lang="en-US" sz="3600" dirty="0" err="1" smtClean="0">
                <a:solidFill>
                  <a:schemeClr val="tx1"/>
                </a:solidFill>
                <a:latin typeface="Times New Roman" pitchFamily="18" charset="0"/>
                <a:cs typeface="Times New Roman" pitchFamily="18" charset="0"/>
              </a:rPr>
              <a:t>từ</a:t>
            </a:r>
            <a:r>
              <a:rPr lang="en-US" sz="3600" dirty="0" smtClean="0">
                <a:solidFill>
                  <a:schemeClr val="tx1"/>
                </a:solidFill>
                <a:latin typeface="Times New Roman" pitchFamily="18" charset="0"/>
                <a:cs typeface="Times New Roman" pitchFamily="18" charset="0"/>
              </a:rPr>
              <a:t> </a:t>
            </a:r>
            <a:r>
              <a:rPr lang="en-US" sz="3600" dirty="0" err="1" smtClean="0">
                <a:solidFill>
                  <a:schemeClr val="tx1"/>
                </a:solidFill>
                <a:latin typeface="Times New Roman" pitchFamily="18" charset="0"/>
                <a:cs typeface="Times New Roman" pitchFamily="18" charset="0"/>
              </a:rPr>
              <a:t>em</a:t>
            </a:r>
            <a:r>
              <a:rPr lang="en-US" sz="3600" dirty="0" smtClean="0">
                <a:solidFill>
                  <a:schemeClr val="tx1"/>
                </a:solidFill>
                <a:latin typeface="Times New Roman" pitchFamily="18" charset="0"/>
                <a:cs typeface="Times New Roman" pitchFamily="18" charset="0"/>
              </a:rPr>
              <a:t> </a:t>
            </a:r>
            <a:r>
              <a:rPr lang="en-US" sz="3600" dirty="0" err="1" smtClean="0">
                <a:solidFill>
                  <a:schemeClr val="tx1"/>
                </a:solidFill>
                <a:latin typeface="Times New Roman" pitchFamily="18" charset="0"/>
                <a:cs typeface="Times New Roman" pitchFamily="18" charset="0"/>
              </a:rPr>
              <a:t>tìm</a:t>
            </a:r>
            <a:r>
              <a:rPr lang="en-US" sz="3600" dirty="0" smtClean="0">
                <a:solidFill>
                  <a:schemeClr val="tx1"/>
                </a:solidFill>
                <a:latin typeface="Times New Roman" pitchFamily="18" charset="0"/>
                <a:cs typeface="Times New Roman" pitchFamily="18" charset="0"/>
              </a:rPr>
              <a:t> </a:t>
            </a:r>
            <a:r>
              <a:rPr lang="en-US" sz="3600" dirty="0" err="1" smtClean="0">
                <a:solidFill>
                  <a:schemeClr val="tx1"/>
                </a:solidFill>
                <a:latin typeface="Times New Roman" pitchFamily="18" charset="0"/>
                <a:cs typeface="Times New Roman" pitchFamily="18" charset="0"/>
              </a:rPr>
              <a:t>được</a:t>
            </a:r>
            <a:r>
              <a:rPr lang="en-US" sz="3600" dirty="0" smtClean="0">
                <a:solidFill>
                  <a:schemeClr val="tx1"/>
                </a:solidFill>
                <a:latin typeface="Times New Roman" pitchFamily="18" charset="0"/>
                <a:cs typeface="Times New Roman" pitchFamily="18" charset="0"/>
              </a:rPr>
              <a:t> </a:t>
            </a:r>
            <a:r>
              <a:rPr lang="en-US" sz="3600" dirty="0" err="1" smtClean="0">
                <a:solidFill>
                  <a:schemeClr val="tx1"/>
                </a:solidFill>
                <a:latin typeface="Times New Roman" pitchFamily="18" charset="0"/>
                <a:cs typeface="Times New Roman" pitchFamily="18" charset="0"/>
              </a:rPr>
              <a:t>trong</a:t>
            </a:r>
            <a:r>
              <a:rPr lang="en-US" sz="3600" dirty="0" smtClean="0">
                <a:solidFill>
                  <a:schemeClr val="tx1"/>
                </a:solidFill>
                <a:latin typeface="Times New Roman" pitchFamily="18" charset="0"/>
                <a:cs typeface="Times New Roman" pitchFamily="18" charset="0"/>
              </a:rPr>
              <a:t> </a:t>
            </a:r>
            <a:r>
              <a:rPr lang="en-US" sz="3600" dirty="0" err="1" smtClean="0">
                <a:solidFill>
                  <a:schemeClr val="tx1"/>
                </a:solidFill>
                <a:latin typeface="Times New Roman" pitchFamily="18" charset="0"/>
                <a:cs typeface="Times New Roman" pitchFamily="18" charset="0"/>
              </a:rPr>
              <a:t>bài</a:t>
            </a:r>
            <a:r>
              <a:rPr lang="en-US" sz="3600" dirty="0" smtClean="0">
                <a:solidFill>
                  <a:schemeClr val="tx1"/>
                </a:solidFill>
                <a:latin typeface="Times New Roman" pitchFamily="18" charset="0"/>
                <a:cs typeface="Times New Roman" pitchFamily="18" charset="0"/>
              </a:rPr>
              <a:t> </a:t>
            </a:r>
            <a:r>
              <a:rPr lang="en-US" sz="3600" dirty="0" err="1" smtClean="0">
                <a:solidFill>
                  <a:schemeClr val="tx1"/>
                </a:solidFill>
                <a:latin typeface="Times New Roman" pitchFamily="18" charset="0"/>
                <a:cs typeface="Times New Roman" pitchFamily="18" charset="0"/>
              </a:rPr>
              <a:t>em</a:t>
            </a:r>
            <a:r>
              <a:rPr lang="en-US" sz="3600" dirty="0" smtClean="0">
                <a:solidFill>
                  <a:schemeClr val="tx1"/>
                </a:solidFill>
                <a:latin typeface="Times New Roman" pitchFamily="18" charset="0"/>
                <a:cs typeface="Times New Roman" pitchFamily="18" charset="0"/>
              </a:rPr>
              <a:t> </a:t>
            </a:r>
            <a:r>
              <a:rPr lang="en-US" sz="3600" dirty="0" err="1" smtClean="0">
                <a:solidFill>
                  <a:schemeClr val="tx1"/>
                </a:solidFill>
                <a:latin typeface="Times New Roman" pitchFamily="18" charset="0"/>
                <a:cs typeface="Times New Roman" pitchFamily="18" charset="0"/>
              </a:rPr>
              <a:t>hãy</a:t>
            </a:r>
            <a:r>
              <a:rPr lang="en-US" sz="3600" dirty="0" smtClean="0">
                <a:solidFill>
                  <a:schemeClr val="tx1"/>
                </a:solidFill>
                <a:latin typeface="Times New Roman" pitchFamily="18" charset="0"/>
                <a:cs typeface="Times New Roman" pitchFamily="18" charset="0"/>
              </a:rPr>
              <a:t> </a:t>
            </a:r>
            <a:r>
              <a:rPr lang="en-US" sz="3600" dirty="0" err="1" smtClean="0">
                <a:solidFill>
                  <a:schemeClr val="tx1"/>
                </a:solidFill>
                <a:latin typeface="Times New Roman" pitchFamily="18" charset="0"/>
                <a:cs typeface="Times New Roman" pitchFamily="18" charset="0"/>
              </a:rPr>
              <a:t>tìm</a:t>
            </a:r>
            <a:r>
              <a:rPr lang="en-US" sz="3600" dirty="0" smtClean="0">
                <a:solidFill>
                  <a:schemeClr val="tx1"/>
                </a:solidFill>
                <a:latin typeface="Times New Roman" pitchFamily="18" charset="0"/>
                <a:cs typeface="Times New Roman" pitchFamily="18" charset="0"/>
              </a:rPr>
              <a:t> </a:t>
            </a:r>
            <a:r>
              <a:rPr lang="en-US" sz="3600" dirty="0" err="1" smtClean="0">
                <a:solidFill>
                  <a:schemeClr val="tx1"/>
                </a:solidFill>
                <a:latin typeface="Times New Roman" pitchFamily="18" charset="0"/>
                <a:cs typeface="Times New Roman" pitchFamily="18" charset="0"/>
              </a:rPr>
              <a:t>thêm</a:t>
            </a:r>
            <a:r>
              <a:rPr lang="en-US" sz="3600" dirty="0" smtClean="0">
                <a:solidFill>
                  <a:schemeClr val="tx1"/>
                </a:solidFill>
                <a:latin typeface="Times New Roman" pitchFamily="18" charset="0"/>
                <a:cs typeface="Times New Roman" pitchFamily="18" charset="0"/>
              </a:rPr>
              <a:t> :</a:t>
            </a:r>
            <a:endParaRPr lang="vi-VN" sz="3600" dirty="0">
              <a:solidFill>
                <a:schemeClr val="tx1"/>
              </a:solidFill>
              <a:latin typeface="Times New Roman" pitchFamily="18" charset="0"/>
              <a:cs typeface="Times New Roman" pitchFamily="18" charset="0"/>
            </a:endParaRPr>
          </a:p>
        </p:txBody>
      </p:sp>
      <p:sp>
        <p:nvSpPr>
          <p:cNvPr id="6" name="Rectangle 5"/>
          <p:cNvSpPr/>
          <p:nvPr/>
        </p:nvSpPr>
        <p:spPr>
          <a:xfrm>
            <a:off x="721105" y="3181350"/>
            <a:ext cx="8221600" cy="101735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3600" dirty="0" smtClean="0">
                <a:solidFill>
                  <a:schemeClr val="tx1"/>
                </a:solidFill>
                <a:latin typeface="Times New Roman" pitchFamily="18" charset="0"/>
                <a:cs typeface="Times New Roman" pitchFamily="18" charset="0"/>
              </a:rPr>
              <a:t>b)</a:t>
            </a:r>
            <a:r>
              <a:rPr lang="en-US" sz="3600" dirty="0" err="1" smtClean="0">
                <a:solidFill>
                  <a:schemeClr val="tx1"/>
                </a:solidFill>
                <a:latin typeface="Times New Roman" pitchFamily="18" charset="0"/>
                <a:cs typeface="Times New Roman" pitchFamily="18" charset="0"/>
              </a:rPr>
              <a:t>Từ</a:t>
            </a:r>
            <a:r>
              <a:rPr lang="en-US" sz="3600" dirty="0" smtClean="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chỉ</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hoạt</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động</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của</a:t>
            </a:r>
            <a:r>
              <a:rPr lang="en-US" sz="3600" dirty="0">
                <a:solidFill>
                  <a:schemeClr val="tx1"/>
                </a:solidFill>
                <a:latin typeface="Times New Roman" pitchFamily="18" charset="0"/>
                <a:cs typeface="Times New Roman" pitchFamily="18" charset="0"/>
              </a:rPr>
              <a:t> </a:t>
            </a:r>
            <a:r>
              <a:rPr lang="en-US" sz="3600" dirty="0" smtClean="0">
                <a:solidFill>
                  <a:schemeClr val="tx1"/>
                </a:solidFill>
                <a:latin typeface="Times New Roman" pitchFamily="18" charset="0"/>
                <a:cs typeface="Times New Roman" pitchFamily="18" charset="0"/>
              </a:rPr>
              <a:t>con </a:t>
            </a:r>
            <a:r>
              <a:rPr lang="en-US" sz="3600" dirty="0" err="1" smtClean="0">
                <a:solidFill>
                  <a:schemeClr val="tx1"/>
                </a:solidFill>
                <a:latin typeface="Times New Roman" pitchFamily="18" charset="0"/>
                <a:cs typeface="Times New Roman" pitchFamily="18" charset="0"/>
              </a:rPr>
              <a:t>vật</a:t>
            </a:r>
            <a:r>
              <a:rPr lang="en-US" sz="3600" dirty="0" smtClean="0">
                <a:solidFill>
                  <a:schemeClr val="tx1"/>
                </a:solidFill>
                <a:latin typeface="Times New Roman" pitchFamily="18" charset="0"/>
                <a:cs typeface="Times New Roman" pitchFamily="18" charset="0"/>
              </a:rPr>
              <a:t>:</a:t>
            </a:r>
            <a:endParaRPr lang="vi-VN" sz="3600" dirty="0">
              <a:solidFill>
                <a:schemeClr val="tx1"/>
              </a:solidFill>
              <a:latin typeface="Times New Roman" pitchFamily="18" charset="0"/>
              <a:cs typeface="Times New Roman" pitchFamily="18" charset="0"/>
            </a:endParaRPr>
          </a:p>
        </p:txBody>
      </p:sp>
      <p:sp>
        <p:nvSpPr>
          <p:cNvPr id="7" name="Cloud 6">
            <a:extLst>
              <a:ext uri="{FF2B5EF4-FFF2-40B4-BE49-F238E27FC236}">
                <a16:creationId xmlns="" xmlns:a16="http://schemas.microsoft.com/office/drawing/2014/main" id="{892F527C-0EB3-4C9C-97F7-E318CAB1AF79}"/>
              </a:ext>
            </a:extLst>
          </p:cNvPr>
          <p:cNvSpPr/>
          <p:nvPr/>
        </p:nvSpPr>
        <p:spPr>
          <a:xfrm>
            <a:off x="7086600" y="-9905"/>
            <a:ext cx="2133600" cy="1057656"/>
          </a:xfrm>
          <a:prstGeom prst="cloud">
            <a:avLst/>
          </a:prstGeom>
        </p:spPr>
        <p:style>
          <a:lnRef idx="2">
            <a:schemeClr val="accent2"/>
          </a:lnRef>
          <a:fillRef idx="1">
            <a:schemeClr val="lt1"/>
          </a:fillRef>
          <a:effectRef idx="0">
            <a:schemeClr val="accent2"/>
          </a:effectRef>
          <a:fontRef idx="minor">
            <a:schemeClr val="dk1"/>
          </a:fontRef>
        </p:style>
        <p:txBody>
          <a:bodyPr lIns="68580" tIns="34290" rIns="68580" bIns="34290" rtlCol="0" anchor="ctr"/>
          <a:lstStyle/>
          <a:p>
            <a:pPr algn="ctr"/>
            <a:r>
              <a:rPr lang="en-US" sz="2800" b="1" dirty="0" err="1" smtClean="0">
                <a:solidFill>
                  <a:srgbClr val="FF0000"/>
                </a:solidFill>
                <a:latin typeface="+mj-lt"/>
                <a:cs typeface="Times New Roman" pitchFamily="18" charset="0"/>
              </a:rPr>
              <a:t>Liên</a:t>
            </a:r>
            <a:r>
              <a:rPr lang="en-US" sz="2800" b="1" dirty="0" smtClean="0">
                <a:solidFill>
                  <a:srgbClr val="FF0000"/>
                </a:solidFill>
                <a:latin typeface="+mj-lt"/>
                <a:cs typeface="Times New Roman" pitchFamily="18" charset="0"/>
              </a:rPr>
              <a:t> </a:t>
            </a:r>
            <a:r>
              <a:rPr lang="en-US" sz="2800" b="1" dirty="0" err="1" smtClean="0">
                <a:solidFill>
                  <a:srgbClr val="FF0000"/>
                </a:solidFill>
                <a:latin typeface="+mj-lt"/>
                <a:cs typeface="Times New Roman" pitchFamily="18" charset="0"/>
              </a:rPr>
              <a:t>hệ</a:t>
            </a:r>
            <a:endParaRPr lang="en-US" sz="2000" b="1" dirty="0">
              <a:solidFill>
                <a:schemeClr val="tx1"/>
              </a:solidFill>
              <a:latin typeface="+mj-lt"/>
              <a:cs typeface="Times New Roman" pitchFamily="18" charset="0"/>
            </a:endParaRPr>
          </a:p>
        </p:txBody>
      </p:sp>
      <p:sp>
        <p:nvSpPr>
          <p:cNvPr id="8" name="TextBox 7">
            <a:extLst>
              <a:ext uri="{FF2B5EF4-FFF2-40B4-BE49-F238E27FC236}">
                <a16:creationId xmlns:a16="http://schemas.microsoft.com/office/drawing/2014/main" xmlns="" id="{4DBAF39C-AFD5-4F84-8C11-BD1D7DFCDE7F}"/>
              </a:ext>
            </a:extLst>
          </p:cNvPr>
          <p:cNvSpPr txBox="1"/>
          <p:nvPr/>
        </p:nvSpPr>
        <p:spPr>
          <a:xfrm>
            <a:off x="612775" y="1652140"/>
            <a:ext cx="832993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600" dirty="0">
                <a:latin typeface="Times New Roman" pitchFamily="18" charset="0"/>
                <a:cs typeface="Times New Roman" pitchFamily="18" charset="0"/>
              </a:rPr>
              <a:t>a)</a:t>
            </a:r>
            <a:r>
              <a:rPr lang="en-US" sz="3600" dirty="0" err="1">
                <a:latin typeface="Times New Roman" pitchFamily="18" charset="0"/>
                <a:cs typeface="Times New Roman" pitchFamily="18" charset="0"/>
              </a:rPr>
              <a:t>Từ</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chỉ</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hoạt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động</a:t>
            </a:r>
            <a:r>
              <a:rPr lang="en-US" sz="3600" dirty="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của</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người</a:t>
            </a:r>
            <a:r>
              <a:rPr lang="en-US" sz="3600" dirty="0" smtClean="0">
                <a:latin typeface="Times New Roman" pitchFamily="18" charset="0"/>
                <a:cs typeface="Times New Roman" pitchFamily="18" charset="0"/>
              </a:rPr>
              <a:t>: ………………</a:t>
            </a:r>
            <a:endParaRPr lang="vi-VN" sz="3600" dirty="0">
              <a:latin typeface="Times New Roman" pitchFamily="18" charset="0"/>
              <a:cs typeface="Times New Roman" pitchFamily="18" charset="0"/>
            </a:endParaRPr>
          </a:p>
        </p:txBody>
      </p:sp>
      <p:sp>
        <p:nvSpPr>
          <p:cNvPr id="5" name="Rectangle 4"/>
          <p:cNvSpPr/>
          <p:nvPr/>
        </p:nvSpPr>
        <p:spPr>
          <a:xfrm>
            <a:off x="990600" y="2190750"/>
            <a:ext cx="7696200"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3600" dirty="0" err="1">
                <a:solidFill>
                  <a:srgbClr val="FF0000"/>
                </a:solidFill>
                <a:latin typeface="Times New Roman" pitchFamily="18" charset="0"/>
                <a:cs typeface="Times New Roman" pitchFamily="18" charset="0"/>
              </a:rPr>
              <a:t>h</a:t>
            </a:r>
            <a:r>
              <a:rPr lang="en-US" sz="3600" dirty="0" err="1" smtClean="0">
                <a:solidFill>
                  <a:srgbClr val="FF0000"/>
                </a:solidFill>
                <a:latin typeface="Times New Roman" pitchFamily="18" charset="0"/>
                <a:cs typeface="Times New Roman" pitchFamily="18" charset="0"/>
              </a:rPr>
              <a:t>ọc</a:t>
            </a:r>
            <a:r>
              <a:rPr lang="en-US" sz="3600" dirty="0" smtClean="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bài</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nhảy</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dây</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viết</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bài</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đọc</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sách</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nhặt</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rau</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quét</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nhà</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lau</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bàn</a:t>
            </a:r>
            <a:endParaRPr lang="vi-VN" sz="3600" dirty="0">
              <a:solidFill>
                <a:srgbClr val="FF0000"/>
              </a:solidFill>
              <a:latin typeface="Times New Roman" pitchFamily="18" charset="0"/>
              <a:cs typeface="Times New Roman" pitchFamily="18" charset="0"/>
            </a:endParaRPr>
          </a:p>
        </p:txBody>
      </p:sp>
      <p:sp>
        <p:nvSpPr>
          <p:cNvPr id="9" name="Rectangle 8"/>
          <p:cNvSpPr/>
          <p:nvPr/>
        </p:nvSpPr>
        <p:spPr>
          <a:xfrm>
            <a:off x="1294677" y="3943350"/>
            <a:ext cx="5113195" cy="646331"/>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r>
              <a:rPr lang="en-US" sz="3600" dirty="0" err="1">
                <a:solidFill>
                  <a:srgbClr val="FF0000"/>
                </a:solidFill>
                <a:latin typeface="Times New Roman" pitchFamily="18" charset="0"/>
                <a:cs typeface="Times New Roman" pitchFamily="18" charset="0"/>
              </a:rPr>
              <a:t>chạy</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kêu</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nhảy</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đuổi</a:t>
            </a:r>
            <a:r>
              <a:rPr lang="en-US" sz="3600" dirty="0">
                <a:solidFill>
                  <a:srgbClr val="FF0000"/>
                </a:solidFill>
                <a:latin typeface="Times New Roman" pitchFamily="18" charset="0"/>
                <a:cs typeface="Times New Roman" pitchFamily="18" charset="0"/>
              </a:rPr>
              <a:t>,……</a:t>
            </a:r>
            <a:endParaRPr lang="vi-VN" sz="36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46936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4384" y="133350"/>
            <a:ext cx="9119616" cy="2185214"/>
          </a:xfrm>
          <a:prstGeom prst="rect">
            <a:avLst/>
          </a:prstGeom>
        </p:spPr>
        <p:txBody>
          <a:bodyPr wrap="square">
            <a:spAutoFit/>
          </a:bodyPr>
          <a:lstStyle/>
          <a:p>
            <a:endParaRPr lang="en-US" sz="2000" b="1" dirty="0" smtClean="0"/>
          </a:p>
          <a:p>
            <a:r>
              <a:rPr lang="vi-VN" sz="2800" b="1" dirty="0" smtClean="0"/>
              <a:t>Câu </a:t>
            </a:r>
            <a:r>
              <a:rPr lang="vi-VN" sz="2800" b="1" dirty="0"/>
              <a:t>4 trang 28 </a:t>
            </a:r>
          </a:p>
          <a:p>
            <a:r>
              <a:rPr lang="vi-VN" sz="2800" dirty="0"/>
              <a:t>Đặt và trả lời câu hỏi về con người, con vật </a:t>
            </a:r>
            <a:r>
              <a:rPr lang="vi-VN" sz="2800" dirty="0" smtClean="0"/>
              <a:t>tìm</a:t>
            </a:r>
            <a:endParaRPr lang="en-US" sz="2800" dirty="0" smtClean="0"/>
          </a:p>
          <a:p>
            <a:r>
              <a:rPr lang="vi-VN" sz="2800" dirty="0" smtClean="0"/>
              <a:t> </a:t>
            </a:r>
            <a:r>
              <a:rPr lang="vi-VN" sz="3200" dirty="0">
                <a:latin typeface="+mj-lt"/>
              </a:rPr>
              <a:t>được</a:t>
            </a:r>
            <a:r>
              <a:rPr lang="vi-VN" sz="2800" dirty="0"/>
              <a:t> ở bài tập 3.</a:t>
            </a:r>
          </a:p>
          <a:p>
            <a:endParaRPr lang="en-US" sz="2800" b="1" dirty="0" smtClean="0"/>
          </a:p>
        </p:txBody>
      </p:sp>
      <p:sp>
        <p:nvSpPr>
          <p:cNvPr id="3" name="Cloud 2">
            <a:extLst>
              <a:ext uri="{FF2B5EF4-FFF2-40B4-BE49-F238E27FC236}">
                <a16:creationId xmlns="" xmlns:a16="http://schemas.microsoft.com/office/drawing/2014/main" id="{892F527C-0EB3-4C9C-97F7-E318CAB1AF79}"/>
              </a:ext>
            </a:extLst>
          </p:cNvPr>
          <p:cNvSpPr/>
          <p:nvPr/>
        </p:nvSpPr>
        <p:spPr>
          <a:xfrm>
            <a:off x="6781800" y="133350"/>
            <a:ext cx="2761488" cy="846409"/>
          </a:xfrm>
          <a:prstGeom prst="cloud">
            <a:avLst/>
          </a:prstGeom>
        </p:spPr>
        <p:style>
          <a:lnRef idx="2">
            <a:schemeClr val="accent2"/>
          </a:lnRef>
          <a:fillRef idx="1">
            <a:schemeClr val="lt1"/>
          </a:fillRef>
          <a:effectRef idx="0">
            <a:schemeClr val="accent2"/>
          </a:effectRef>
          <a:fontRef idx="minor">
            <a:schemeClr val="dk1"/>
          </a:fontRef>
        </p:style>
        <p:txBody>
          <a:bodyPr lIns="68580" tIns="34290" rIns="68580" bIns="34290" rtlCol="0" anchor="ctr"/>
          <a:lstStyle/>
          <a:p>
            <a:pPr algn="ctr"/>
            <a:r>
              <a:rPr lang="en-US" sz="2800" b="1" dirty="0" err="1" smtClean="0">
                <a:solidFill>
                  <a:srgbClr val="FF0000"/>
                </a:solidFill>
                <a:latin typeface="+mj-lt"/>
                <a:cs typeface="Times New Roman" pitchFamily="18" charset="0"/>
              </a:rPr>
              <a:t>Làm</a:t>
            </a:r>
            <a:r>
              <a:rPr lang="en-US" sz="2800" b="1" dirty="0" smtClean="0">
                <a:solidFill>
                  <a:srgbClr val="FF0000"/>
                </a:solidFill>
                <a:latin typeface="+mj-lt"/>
                <a:cs typeface="Times New Roman" pitchFamily="18" charset="0"/>
              </a:rPr>
              <a:t> </a:t>
            </a:r>
            <a:r>
              <a:rPr lang="en-US" sz="2800" b="1" dirty="0" err="1" smtClean="0">
                <a:solidFill>
                  <a:srgbClr val="FF0000"/>
                </a:solidFill>
                <a:latin typeface="+mj-lt"/>
                <a:cs typeface="Times New Roman" pitchFamily="18" charset="0"/>
              </a:rPr>
              <a:t>vở</a:t>
            </a:r>
            <a:endParaRPr lang="en-US" sz="2000" b="1" dirty="0">
              <a:solidFill>
                <a:schemeClr val="tx1"/>
              </a:solidFill>
              <a:latin typeface="+mj-lt"/>
              <a:cs typeface="Times New Roman" pitchFamily="18" charset="0"/>
            </a:endParaRPr>
          </a:p>
        </p:txBody>
      </p:sp>
      <p:sp>
        <p:nvSpPr>
          <p:cNvPr id="4" name="Rectangle 3"/>
          <p:cNvSpPr/>
          <p:nvPr/>
        </p:nvSpPr>
        <p:spPr>
          <a:xfrm>
            <a:off x="300228" y="2038350"/>
            <a:ext cx="7086600" cy="1652861"/>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vi-VN" sz="3600" b="1" dirty="0">
                <a:solidFill>
                  <a:srgbClr val="C00000"/>
                </a:solidFill>
                <a:latin typeface="Times New Roman" pitchFamily="18" charset="0"/>
                <a:cs typeface="Times New Roman" pitchFamily="18" charset="0"/>
              </a:rPr>
              <a:t>Mẫu</a:t>
            </a:r>
            <a:r>
              <a:rPr lang="vi-VN" sz="3600" b="1" dirty="0" smtClean="0">
                <a:solidFill>
                  <a:srgbClr val="C00000"/>
                </a:solidFill>
                <a:latin typeface="Times New Roman" pitchFamily="18" charset="0"/>
                <a:cs typeface="Times New Roman" pitchFamily="18" charset="0"/>
              </a:rPr>
              <a:t>:</a:t>
            </a:r>
            <a:r>
              <a:rPr lang="en-US" sz="3600" dirty="0" smtClean="0">
                <a:solidFill>
                  <a:srgbClr val="C00000"/>
                </a:solidFill>
                <a:latin typeface="Times New Roman" pitchFamily="18" charset="0"/>
                <a:cs typeface="Times New Roman" pitchFamily="18" charset="0"/>
              </a:rPr>
              <a:t>         </a:t>
            </a:r>
            <a:r>
              <a:rPr lang="vi-VN" sz="3600" dirty="0" smtClean="0">
                <a:solidFill>
                  <a:srgbClr val="C00000"/>
                </a:solidFill>
                <a:latin typeface="Times New Roman" pitchFamily="18" charset="0"/>
                <a:cs typeface="Times New Roman" pitchFamily="18" charset="0"/>
              </a:rPr>
              <a:t>- </a:t>
            </a:r>
            <a:r>
              <a:rPr lang="vi-VN" sz="3600" b="1" dirty="0">
                <a:solidFill>
                  <a:srgbClr val="C00000"/>
                </a:solidFill>
                <a:latin typeface="Times New Roman" pitchFamily="18" charset="0"/>
                <a:cs typeface="Times New Roman" pitchFamily="18" charset="0"/>
              </a:rPr>
              <a:t>Ai</a:t>
            </a:r>
            <a:r>
              <a:rPr lang="vi-VN" sz="3600" dirty="0">
                <a:solidFill>
                  <a:srgbClr val="C00000"/>
                </a:solidFill>
                <a:latin typeface="Times New Roman" pitchFamily="18" charset="0"/>
                <a:cs typeface="Times New Roman" pitchFamily="18" charset="0"/>
              </a:rPr>
              <a:t> </a:t>
            </a:r>
            <a:r>
              <a:rPr lang="vi-VN" sz="3600" dirty="0">
                <a:solidFill>
                  <a:schemeClr val="tx1"/>
                </a:solidFill>
                <a:latin typeface="Times New Roman" pitchFamily="18" charset="0"/>
                <a:cs typeface="Times New Roman" pitchFamily="18" charset="0"/>
              </a:rPr>
              <a:t>tưới cây?</a:t>
            </a:r>
          </a:p>
          <a:p>
            <a:r>
              <a:rPr lang="en-US" sz="3600" dirty="0" smtClean="0">
                <a:solidFill>
                  <a:schemeClr val="tx2">
                    <a:lumMod val="60000"/>
                    <a:lumOff val="40000"/>
                  </a:schemeClr>
                </a:solidFill>
                <a:latin typeface="Times New Roman" pitchFamily="18" charset="0"/>
                <a:cs typeface="Times New Roman" pitchFamily="18" charset="0"/>
              </a:rPr>
              <a:t>                   </a:t>
            </a:r>
            <a:r>
              <a:rPr lang="vi-VN" sz="3600" dirty="0" smtClean="0">
                <a:solidFill>
                  <a:schemeClr val="tx2">
                    <a:lumMod val="60000"/>
                    <a:lumOff val="40000"/>
                  </a:schemeClr>
                </a:solidFill>
                <a:latin typeface="Times New Roman" pitchFamily="18" charset="0"/>
                <a:cs typeface="Times New Roman" pitchFamily="18" charset="0"/>
              </a:rPr>
              <a:t>- </a:t>
            </a:r>
            <a:r>
              <a:rPr lang="vi-VN" sz="3600" b="1" dirty="0">
                <a:solidFill>
                  <a:srgbClr val="C00000"/>
                </a:solidFill>
                <a:latin typeface="Times New Roman" pitchFamily="18" charset="0"/>
                <a:cs typeface="Times New Roman" pitchFamily="18" charset="0"/>
              </a:rPr>
              <a:t>Bạn nhỏ </a:t>
            </a:r>
            <a:r>
              <a:rPr lang="vi-VN" sz="3600" dirty="0">
                <a:solidFill>
                  <a:schemeClr val="tx1"/>
                </a:solidFill>
                <a:latin typeface="Times New Roman" pitchFamily="18" charset="0"/>
                <a:cs typeface="Times New Roman" pitchFamily="18" charset="0"/>
              </a:rPr>
              <a:t>tưới cây.</a:t>
            </a:r>
          </a:p>
        </p:txBody>
      </p:sp>
    </p:spTree>
    <p:extLst>
      <p:ext uri="{BB962C8B-B14F-4D97-AF65-F5344CB8AC3E}">
        <p14:creationId xmlns:p14="http://schemas.microsoft.com/office/powerpoint/2010/main" val="2100051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Bảng viết phấn. Cung cấp bảng từ xanh viết phấn cho học sinh tại hà nộ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Bảng viết phấn. Cung cấp bảng từ xanh viết phấn cho học sinh tại hà nộ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angle 3"/>
          <p:cNvSpPr/>
          <p:nvPr/>
        </p:nvSpPr>
        <p:spPr>
          <a:xfrm>
            <a:off x="-36576" y="-447349"/>
            <a:ext cx="7580376" cy="1569660"/>
          </a:xfrm>
          <a:prstGeom prst="rect">
            <a:avLst/>
          </a:prstGeom>
        </p:spPr>
        <p:txBody>
          <a:bodyPr wrap="square">
            <a:spAutoFit/>
          </a:bodyPr>
          <a:lstStyle/>
          <a:p>
            <a:endParaRPr lang="vi-VN" sz="3200" dirty="0"/>
          </a:p>
          <a:p>
            <a:r>
              <a:rPr lang="vi-VN" sz="3200" dirty="0" smtClean="0"/>
              <a:t> Đặt </a:t>
            </a:r>
            <a:r>
              <a:rPr lang="vi-VN" sz="3200" dirty="0"/>
              <a:t>và trả lời câu hỏi như sau:</a:t>
            </a:r>
          </a:p>
          <a:p>
            <a:endParaRPr lang="en-US" sz="3200" dirty="0" smtClean="0"/>
          </a:p>
        </p:txBody>
      </p:sp>
      <p:sp>
        <p:nvSpPr>
          <p:cNvPr id="5" name="Cloud 4">
            <a:extLst>
              <a:ext uri="{FF2B5EF4-FFF2-40B4-BE49-F238E27FC236}">
                <a16:creationId xmlns:a16="http://schemas.microsoft.com/office/drawing/2014/main" xmlns="" id="{892F527C-0EB3-4C9C-97F7-E318CAB1AF79}"/>
              </a:ext>
            </a:extLst>
          </p:cNvPr>
          <p:cNvSpPr/>
          <p:nvPr/>
        </p:nvSpPr>
        <p:spPr>
          <a:xfrm>
            <a:off x="6400800" y="0"/>
            <a:ext cx="2761488" cy="846409"/>
          </a:xfrm>
          <a:prstGeom prst="cloud">
            <a:avLst/>
          </a:prstGeom>
        </p:spPr>
        <p:style>
          <a:lnRef idx="2">
            <a:schemeClr val="accent2"/>
          </a:lnRef>
          <a:fillRef idx="1">
            <a:schemeClr val="lt1"/>
          </a:fillRef>
          <a:effectRef idx="0">
            <a:schemeClr val="accent2"/>
          </a:effectRef>
          <a:fontRef idx="minor">
            <a:schemeClr val="dk1"/>
          </a:fontRef>
        </p:style>
        <p:txBody>
          <a:bodyPr lIns="68580" tIns="34290" rIns="68580" bIns="34290" rtlCol="0" anchor="ctr"/>
          <a:lstStyle/>
          <a:p>
            <a:pPr algn="ctr"/>
            <a:r>
              <a:rPr lang="vi-VN" sz="2800" b="1" dirty="0">
                <a:solidFill>
                  <a:srgbClr val="FF0000"/>
                </a:solidFill>
              </a:rPr>
              <a:t>Gợi ý</a:t>
            </a:r>
            <a:endParaRPr lang="en-US" sz="2000" b="1" dirty="0">
              <a:solidFill>
                <a:srgbClr val="FF0000"/>
              </a:solidFill>
              <a:latin typeface="+mj-lt"/>
              <a:cs typeface="Times New Roman" pitchFamily="18" charset="0"/>
            </a:endParaRPr>
          </a:p>
        </p:txBody>
      </p:sp>
      <p:sp>
        <p:nvSpPr>
          <p:cNvPr id="6" name="TextBox 5">
            <a:extLst>
              <a:ext uri="{FF2B5EF4-FFF2-40B4-BE49-F238E27FC236}">
                <a16:creationId xmlns:a16="http://schemas.microsoft.com/office/drawing/2014/main" xmlns="" id="{4DBAF39C-AFD5-4F84-8C11-BD1D7DFCDE7F}"/>
              </a:ext>
            </a:extLst>
          </p:cNvPr>
          <p:cNvSpPr txBox="1"/>
          <p:nvPr/>
        </p:nvSpPr>
        <p:spPr>
          <a:xfrm>
            <a:off x="612775" y="4398324"/>
            <a:ext cx="6245225" cy="523220"/>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vi-VN" sz="2800" dirty="0">
                <a:solidFill>
                  <a:srgbClr val="C00000"/>
                </a:solidFill>
              </a:rPr>
              <a:t>Con gì </a:t>
            </a:r>
            <a:r>
              <a:rPr lang="vi-VN" sz="2800" dirty="0">
                <a:solidFill>
                  <a:schemeClr val="tx1"/>
                </a:solidFill>
              </a:rPr>
              <a:t>hót? </a:t>
            </a:r>
            <a:r>
              <a:rPr lang="vi-VN" sz="2800" dirty="0"/>
              <a:t>- </a:t>
            </a:r>
            <a:r>
              <a:rPr lang="vi-VN" sz="2800" dirty="0">
                <a:solidFill>
                  <a:srgbClr val="C00000"/>
                </a:solidFill>
              </a:rPr>
              <a:t>Con chim </a:t>
            </a:r>
            <a:r>
              <a:rPr lang="vi-VN" sz="2800" dirty="0">
                <a:solidFill>
                  <a:schemeClr val="tx1"/>
                </a:solidFill>
              </a:rPr>
              <a:t>hót.</a:t>
            </a:r>
          </a:p>
        </p:txBody>
      </p:sp>
      <p:sp>
        <p:nvSpPr>
          <p:cNvPr id="7" name="TextBox 6">
            <a:extLst>
              <a:ext uri="{FF2B5EF4-FFF2-40B4-BE49-F238E27FC236}">
                <a16:creationId xmlns:a16="http://schemas.microsoft.com/office/drawing/2014/main" xmlns="" id="{4DBAF39C-AFD5-4F84-8C11-BD1D7DFCDE7F}"/>
              </a:ext>
            </a:extLst>
          </p:cNvPr>
          <p:cNvSpPr txBox="1"/>
          <p:nvPr/>
        </p:nvSpPr>
        <p:spPr>
          <a:xfrm>
            <a:off x="612775" y="1336416"/>
            <a:ext cx="6169026" cy="52322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vi-VN" sz="2800" dirty="0">
                <a:solidFill>
                  <a:srgbClr val="C00000"/>
                </a:solidFill>
              </a:rPr>
              <a:t>Con gì </a:t>
            </a:r>
            <a:r>
              <a:rPr lang="en-US" sz="2800" dirty="0" err="1"/>
              <a:t>gáy</a:t>
            </a:r>
            <a:r>
              <a:rPr lang="vi-VN" sz="2800" dirty="0"/>
              <a:t>?</a:t>
            </a:r>
            <a:r>
              <a:rPr lang="vi-VN" sz="2800" dirty="0">
                <a:solidFill>
                  <a:srgbClr val="C00000"/>
                </a:solidFill>
              </a:rPr>
              <a:t> </a:t>
            </a:r>
            <a:r>
              <a:rPr lang="en-US" sz="2800" dirty="0">
                <a:solidFill>
                  <a:srgbClr val="C00000"/>
                </a:solidFill>
              </a:rPr>
              <a:t> </a:t>
            </a:r>
            <a:r>
              <a:rPr lang="en-US" sz="2800" dirty="0"/>
              <a:t>-</a:t>
            </a:r>
            <a:r>
              <a:rPr lang="vi-VN" sz="2800" dirty="0">
                <a:solidFill>
                  <a:srgbClr val="C00000"/>
                </a:solidFill>
              </a:rPr>
              <a:t>Con </a:t>
            </a:r>
            <a:r>
              <a:rPr lang="en-US" sz="2800" dirty="0" err="1">
                <a:solidFill>
                  <a:srgbClr val="C00000"/>
                </a:solidFill>
              </a:rPr>
              <a:t>gà</a:t>
            </a:r>
            <a:r>
              <a:rPr lang="en-US" sz="2800" dirty="0">
                <a:solidFill>
                  <a:srgbClr val="C00000"/>
                </a:solidFill>
              </a:rPr>
              <a:t> </a:t>
            </a:r>
            <a:r>
              <a:rPr lang="en-US" sz="2800" dirty="0" err="1">
                <a:solidFill>
                  <a:srgbClr val="C00000"/>
                </a:solidFill>
              </a:rPr>
              <a:t>trống</a:t>
            </a:r>
            <a:r>
              <a:rPr lang="vi-VN" sz="2800" dirty="0">
                <a:solidFill>
                  <a:srgbClr val="C00000"/>
                </a:solidFill>
              </a:rPr>
              <a:t> </a:t>
            </a:r>
            <a:r>
              <a:rPr lang="en-US" sz="2800" dirty="0" err="1" smtClean="0"/>
              <a:t>gáy</a:t>
            </a:r>
            <a:r>
              <a:rPr lang="en-US" sz="2800" dirty="0" smtClean="0"/>
              <a:t>.</a:t>
            </a:r>
            <a:endParaRPr lang="vi-VN" sz="2800" dirty="0"/>
          </a:p>
        </p:txBody>
      </p:sp>
      <p:sp>
        <p:nvSpPr>
          <p:cNvPr id="9" name="Rectangle 8"/>
          <p:cNvSpPr/>
          <p:nvPr/>
        </p:nvSpPr>
        <p:spPr>
          <a:xfrm>
            <a:off x="612775" y="2038350"/>
            <a:ext cx="6245225" cy="67403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vi-VN" sz="3200" dirty="0">
                <a:solidFill>
                  <a:srgbClr val="C00000"/>
                </a:solidFill>
              </a:rPr>
              <a:t>Ai</a:t>
            </a:r>
            <a:r>
              <a:rPr lang="vi-VN" sz="3200" dirty="0"/>
              <a:t> </a:t>
            </a:r>
            <a:r>
              <a:rPr lang="vi-VN" sz="3200" dirty="0">
                <a:solidFill>
                  <a:schemeClr val="tx1"/>
                </a:solidFill>
              </a:rPr>
              <a:t>tưới cây? </a:t>
            </a:r>
            <a:r>
              <a:rPr lang="vi-VN" sz="3200" dirty="0"/>
              <a:t>- </a:t>
            </a:r>
            <a:r>
              <a:rPr lang="vi-VN" sz="3200" dirty="0">
                <a:solidFill>
                  <a:srgbClr val="C00000"/>
                </a:solidFill>
              </a:rPr>
              <a:t>Bạn nhỏ </a:t>
            </a:r>
            <a:r>
              <a:rPr lang="vi-VN" sz="3200" dirty="0">
                <a:solidFill>
                  <a:schemeClr val="tx1"/>
                </a:solidFill>
              </a:rPr>
              <a:t>tưới cây.</a:t>
            </a:r>
          </a:p>
        </p:txBody>
      </p:sp>
      <p:sp>
        <p:nvSpPr>
          <p:cNvPr id="10" name="Rectangle 9"/>
          <p:cNvSpPr/>
          <p:nvPr/>
        </p:nvSpPr>
        <p:spPr>
          <a:xfrm>
            <a:off x="612775" y="666750"/>
            <a:ext cx="6352032" cy="57378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vi-VN" sz="3200" dirty="0">
                <a:solidFill>
                  <a:srgbClr val="C00000"/>
                </a:solidFill>
              </a:rPr>
              <a:t>Ai</a:t>
            </a:r>
            <a:r>
              <a:rPr lang="vi-VN" sz="3200" dirty="0"/>
              <a:t> </a:t>
            </a:r>
            <a:r>
              <a:rPr lang="vi-VN" sz="3200" dirty="0">
                <a:solidFill>
                  <a:schemeClr val="tx1"/>
                </a:solidFill>
              </a:rPr>
              <a:t>làm vườn? </a:t>
            </a:r>
            <a:r>
              <a:rPr lang="vi-VN" sz="3200" dirty="0"/>
              <a:t>- </a:t>
            </a:r>
            <a:r>
              <a:rPr lang="vi-VN" sz="3200" dirty="0">
                <a:solidFill>
                  <a:srgbClr val="C00000"/>
                </a:solidFill>
              </a:rPr>
              <a:t>Bố</a:t>
            </a:r>
            <a:r>
              <a:rPr lang="vi-VN" sz="3200" dirty="0"/>
              <a:t> </a:t>
            </a:r>
            <a:r>
              <a:rPr lang="vi-VN" sz="3200" dirty="0">
                <a:solidFill>
                  <a:schemeClr val="tx1"/>
                </a:solidFill>
              </a:rPr>
              <a:t>làm vườn.</a:t>
            </a:r>
          </a:p>
        </p:txBody>
      </p:sp>
      <p:sp>
        <p:nvSpPr>
          <p:cNvPr id="11" name="Rectangle 10"/>
          <p:cNvSpPr/>
          <p:nvPr/>
        </p:nvSpPr>
        <p:spPr>
          <a:xfrm>
            <a:off x="612774" y="3486150"/>
            <a:ext cx="6293994" cy="439778"/>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r>
              <a:rPr lang="vi-VN" sz="3200" dirty="0">
                <a:solidFill>
                  <a:srgbClr val="C00000"/>
                </a:solidFill>
              </a:rPr>
              <a:t>Con gì </a:t>
            </a:r>
            <a:r>
              <a:rPr lang="vi-VN" sz="3200" dirty="0">
                <a:solidFill>
                  <a:schemeClr val="tx1"/>
                </a:solidFill>
              </a:rPr>
              <a:t>sủa? - </a:t>
            </a:r>
            <a:r>
              <a:rPr lang="vi-VN" sz="3200" dirty="0">
                <a:solidFill>
                  <a:srgbClr val="C00000"/>
                </a:solidFill>
              </a:rPr>
              <a:t>Con chó </a:t>
            </a:r>
            <a:r>
              <a:rPr lang="vi-VN" sz="3200" dirty="0">
                <a:solidFill>
                  <a:schemeClr val="tx1"/>
                </a:solidFill>
              </a:rPr>
              <a:t>sủa</a:t>
            </a:r>
            <a:r>
              <a:rPr lang="en-US" sz="3200" dirty="0">
                <a:solidFill>
                  <a:schemeClr val="tx1"/>
                </a:solidFill>
              </a:rPr>
              <a:t>.</a:t>
            </a:r>
            <a:endParaRPr lang="vi-VN" sz="3200" dirty="0">
              <a:solidFill>
                <a:schemeClr val="tx1"/>
              </a:solidFill>
            </a:endParaRPr>
          </a:p>
        </p:txBody>
      </p:sp>
      <p:sp>
        <p:nvSpPr>
          <p:cNvPr id="12" name="TextBox 11">
            <a:extLst>
              <a:ext uri="{FF2B5EF4-FFF2-40B4-BE49-F238E27FC236}">
                <a16:creationId xmlns:a16="http://schemas.microsoft.com/office/drawing/2014/main" xmlns="" id="{4DBAF39C-AFD5-4F84-8C11-BD1D7DFCDE7F}"/>
              </a:ext>
            </a:extLst>
          </p:cNvPr>
          <p:cNvSpPr txBox="1"/>
          <p:nvPr/>
        </p:nvSpPr>
        <p:spPr>
          <a:xfrm>
            <a:off x="612774" y="2826532"/>
            <a:ext cx="6293993" cy="52322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vi-VN" sz="2800" dirty="0">
                <a:solidFill>
                  <a:srgbClr val="C00000"/>
                </a:solidFill>
              </a:rPr>
              <a:t>Ai </a:t>
            </a:r>
            <a:r>
              <a:rPr lang="vi-VN" sz="2800" dirty="0"/>
              <a:t>giặt giũ?</a:t>
            </a:r>
            <a:r>
              <a:rPr lang="en-US" sz="2800" dirty="0"/>
              <a:t>  </a:t>
            </a:r>
            <a:r>
              <a:rPr lang="vi-VN" sz="2800" dirty="0"/>
              <a:t> - </a:t>
            </a:r>
            <a:r>
              <a:rPr lang="vi-VN" sz="2800" dirty="0">
                <a:solidFill>
                  <a:srgbClr val="C00000"/>
                </a:solidFill>
              </a:rPr>
              <a:t>Mẹ</a:t>
            </a:r>
            <a:r>
              <a:rPr lang="vi-VN" sz="2800" dirty="0"/>
              <a:t> giặt giũ.</a:t>
            </a:r>
          </a:p>
        </p:txBody>
      </p:sp>
    </p:spTree>
    <p:extLst>
      <p:ext uri="{BB962C8B-B14F-4D97-AF65-F5344CB8AC3E}">
        <p14:creationId xmlns:p14="http://schemas.microsoft.com/office/powerpoint/2010/main" val="88328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20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heel(1)">
                                      <p:cBhvr>
                                        <p:cTn id="31" dur="20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down)">
                                      <p:cBhvr>
                                        <p:cTn id="4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10" grpId="0" animBg="1"/>
      <p:bldP spid="11" grpId="0" animBg="1"/>
      <p:bldP spid="1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Bảng viết phấn. Cung cấp bảng từ xanh viết phấn cho học sinh tại hà nộ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Bảng viết phấn. Cung cấp bảng từ xanh viết phấn cho học sinh tại hà nộ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Cloud 4">
            <a:extLst>
              <a:ext uri="{FF2B5EF4-FFF2-40B4-BE49-F238E27FC236}">
                <a16:creationId xmlns="" xmlns:a16="http://schemas.microsoft.com/office/drawing/2014/main" id="{892F527C-0EB3-4C9C-97F7-E318CAB1AF79}"/>
              </a:ext>
            </a:extLst>
          </p:cNvPr>
          <p:cNvSpPr/>
          <p:nvPr/>
        </p:nvSpPr>
        <p:spPr>
          <a:xfrm>
            <a:off x="6629400" y="138239"/>
            <a:ext cx="2514600" cy="1170259"/>
          </a:xfrm>
          <a:prstGeom prst="cloud">
            <a:avLst/>
          </a:prstGeom>
        </p:spPr>
        <p:style>
          <a:lnRef idx="2">
            <a:schemeClr val="accent2"/>
          </a:lnRef>
          <a:fillRef idx="1">
            <a:schemeClr val="lt1"/>
          </a:fillRef>
          <a:effectRef idx="0">
            <a:schemeClr val="accent2"/>
          </a:effectRef>
          <a:fontRef idx="minor">
            <a:schemeClr val="dk1"/>
          </a:fontRef>
        </p:style>
        <p:txBody>
          <a:bodyPr lIns="68580" tIns="34290" rIns="68580" bIns="34290" rtlCol="0" anchor="ctr"/>
          <a:lstStyle/>
          <a:p>
            <a:pPr algn="ctr"/>
            <a:r>
              <a:rPr lang="en-US" sz="3200" b="1" dirty="0" err="1" smtClean="0">
                <a:solidFill>
                  <a:srgbClr val="FF0000"/>
                </a:solidFill>
                <a:latin typeface="+mj-lt"/>
                <a:cs typeface="Times New Roman" pitchFamily="18" charset="0"/>
              </a:rPr>
              <a:t>Cá</a:t>
            </a:r>
            <a:r>
              <a:rPr lang="en-US" sz="3200" b="1" dirty="0" smtClean="0">
                <a:solidFill>
                  <a:srgbClr val="FF0000"/>
                </a:solidFill>
                <a:latin typeface="+mj-lt"/>
                <a:cs typeface="Times New Roman" pitchFamily="18" charset="0"/>
              </a:rPr>
              <a:t> </a:t>
            </a:r>
            <a:r>
              <a:rPr lang="en-US" sz="3200" b="1" dirty="0" err="1" smtClean="0">
                <a:solidFill>
                  <a:srgbClr val="FF0000"/>
                </a:solidFill>
                <a:latin typeface="+mj-lt"/>
                <a:cs typeface="Times New Roman" pitchFamily="18" charset="0"/>
              </a:rPr>
              <a:t>nhân</a:t>
            </a:r>
            <a:endParaRPr lang="en-US" sz="3200" b="1" dirty="0">
              <a:solidFill>
                <a:srgbClr val="FF0000"/>
              </a:solidFill>
              <a:latin typeface="+mj-lt"/>
              <a:cs typeface="Times New Roman" pitchFamily="18" charset="0"/>
            </a:endParaRPr>
          </a:p>
        </p:txBody>
      </p:sp>
      <p:pic>
        <p:nvPicPr>
          <p:cNvPr id="21506" name="Picture 2" descr="Soạn Tiếng Việt lớp 2 trang 26 Chân trời sáng tạo tập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00350"/>
            <a:ext cx="9143999" cy="23431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922020"/>
            <a:ext cx="5791200" cy="1815882"/>
          </a:xfrm>
          <a:prstGeom prst="rect">
            <a:avLst/>
          </a:prstGeom>
        </p:spPr>
        <p:txBody>
          <a:bodyPr wrap="square">
            <a:spAutoFit/>
          </a:bodyPr>
          <a:lstStyle/>
          <a:p>
            <a:r>
              <a:rPr lang="vi-VN" sz="2800" b="1" dirty="0"/>
              <a:t>Vận dụng</a:t>
            </a:r>
          </a:p>
          <a:p>
            <a:r>
              <a:rPr lang="vi-VN" sz="2800" dirty="0"/>
              <a:t>Chơi trò chơi Nhà tạo mẫu nhí:</a:t>
            </a:r>
          </a:p>
          <a:p>
            <a:r>
              <a:rPr lang="vi-VN" sz="2800" dirty="0"/>
              <a:t>- Đặt tên cho từng kiểu tóc.</a:t>
            </a:r>
          </a:p>
          <a:p>
            <a:r>
              <a:rPr lang="vi-VN" sz="2800" dirty="0"/>
              <a:t>- Nói về kiểu tóc em thích.</a:t>
            </a:r>
          </a:p>
        </p:txBody>
      </p:sp>
    </p:spTree>
    <p:extLst>
      <p:ext uri="{BB962C8B-B14F-4D97-AF65-F5344CB8AC3E}">
        <p14:creationId xmlns:p14="http://schemas.microsoft.com/office/powerpoint/2010/main" val="1286020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Bảng viết phấn. Cung cấp bảng từ xanh viết phấn cho học sinh tại hà nộ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Bảng viết phấn. Cung cấp bảng từ xanh viết phấn cho học sinh tại hà nộ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Cloud 4">
            <a:extLst>
              <a:ext uri="{FF2B5EF4-FFF2-40B4-BE49-F238E27FC236}">
                <a16:creationId xmlns:a16="http://schemas.microsoft.com/office/drawing/2014/main" xmlns="" id="{892F527C-0EB3-4C9C-97F7-E318CAB1AF79}"/>
              </a:ext>
            </a:extLst>
          </p:cNvPr>
          <p:cNvSpPr/>
          <p:nvPr/>
        </p:nvSpPr>
        <p:spPr>
          <a:xfrm>
            <a:off x="6477000" y="43751"/>
            <a:ext cx="2583180" cy="1158240"/>
          </a:xfrm>
          <a:prstGeom prst="cloud">
            <a:avLst/>
          </a:prstGeom>
        </p:spPr>
        <p:style>
          <a:lnRef idx="2">
            <a:schemeClr val="accent2"/>
          </a:lnRef>
          <a:fillRef idx="1">
            <a:schemeClr val="lt1"/>
          </a:fillRef>
          <a:effectRef idx="0">
            <a:schemeClr val="accent2"/>
          </a:effectRef>
          <a:fontRef idx="minor">
            <a:schemeClr val="dk1"/>
          </a:fontRef>
        </p:style>
        <p:txBody>
          <a:bodyPr lIns="68580" tIns="34290" rIns="68580" bIns="34290" rtlCol="0" anchor="ctr"/>
          <a:lstStyle/>
          <a:p>
            <a:pPr algn="ctr"/>
            <a:r>
              <a:rPr lang="en-US" sz="2400" b="1" dirty="0" smtClean="0">
                <a:solidFill>
                  <a:srgbClr val="FF0000"/>
                </a:solidFill>
                <a:latin typeface="+mj-lt"/>
                <a:cs typeface="Times New Roman" pitchFamily="18" charset="0"/>
              </a:rPr>
              <a:t>Chia </a:t>
            </a:r>
            <a:r>
              <a:rPr lang="en-US" sz="2400" b="1" dirty="0" err="1" smtClean="0">
                <a:solidFill>
                  <a:srgbClr val="FF0000"/>
                </a:solidFill>
                <a:latin typeface="+mj-lt"/>
                <a:cs typeface="Times New Roman" pitchFamily="18" charset="0"/>
              </a:rPr>
              <a:t>sẻ</a:t>
            </a:r>
            <a:endParaRPr lang="en-US" sz="2400" b="1" dirty="0">
              <a:solidFill>
                <a:srgbClr val="FF0000"/>
              </a:solidFill>
              <a:latin typeface="+mj-lt"/>
              <a:cs typeface="Times New Roman" pitchFamily="18" charset="0"/>
            </a:endParaRPr>
          </a:p>
        </p:txBody>
      </p:sp>
      <p:sp>
        <p:nvSpPr>
          <p:cNvPr id="7" name="TextBox 6">
            <a:extLst>
              <a:ext uri="{FF2B5EF4-FFF2-40B4-BE49-F238E27FC236}">
                <a16:creationId xmlns:a16="http://schemas.microsoft.com/office/drawing/2014/main" xmlns="" id="{4DBAF39C-AFD5-4F84-8C11-BD1D7DFCDE7F}"/>
              </a:ext>
            </a:extLst>
          </p:cNvPr>
          <p:cNvSpPr txBox="1"/>
          <p:nvPr/>
        </p:nvSpPr>
        <p:spPr>
          <a:xfrm>
            <a:off x="37248" y="1201991"/>
            <a:ext cx="9029028" cy="2431435"/>
          </a:xfrm>
          <a:prstGeom prst="rect">
            <a:avLst/>
          </a:prstGeom>
          <a:solidFill>
            <a:srgbClr val="55CB55"/>
          </a:solidFill>
        </p:spPr>
        <p:txBody>
          <a:bodyPr wrap="square" rtlCol="0">
            <a:spAutoFit/>
          </a:bodyPr>
          <a:lstStyle/>
          <a:p>
            <a:r>
              <a:rPr lang="vi-VN" sz="3200" b="1" dirty="0"/>
              <a:t>- Đặt tên cho từng kiểu tóc.</a:t>
            </a:r>
          </a:p>
          <a:p>
            <a:endParaRPr lang="en-US" sz="2800" dirty="0" smtClean="0"/>
          </a:p>
          <a:p>
            <a:r>
              <a:rPr lang="vi-VN" sz="3200" dirty="0" smtClean="0"/>
              <a:t>Tên </a:t>
            </a:r>
            <a:r>
              <a:rPr lang="vi-VN" sz="3200" dirty="0"/>
              <a:t>kiểu tóc: </a:t>
            </a:r>
            <a:r>
              <a:rPr lang="vi-VN" sz="3200" dirty="0">
                <a:solidFill>
                  <a:srgbClr val="FF0000"/>
                </a:solidFill>
              </a:rPr>
              <a:t>tóc búi, tóc vuốt, tóc hai bên, tóc ngắn.</a:t>
            </a:r>
            <a:endParaRPr lang="en-US" sz="3200" dirty="0">
              <a:solidFill>
                <a:srgbClr val="FF0000"/>
              </a:solidFill>
            </a:endParaRPr>
          </a:p>
          <a:p>
            <a:pPr defTabSz="913256" fontAlgn="base">
              <a:spcBef>
                <a:spcPct val="0"/>
              </a:spcBef>
              <a:spcAft>
                <a:spcPct val="0"/>
              </a:spcAft>
              <a:defRPr/>
            </a:pPr>
            <a:r>
              <a:rPr lang="en-US" sz="2800" b="1" dirty="0"/>
              <a:t> </a:t>
            </a:r>
            <a:endParaRPr lang="en-US" altLang="zh-CN" sz="2800" dirty="0" smtClean="0">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8" name="Rectangle 7"/>
          <p:cNvSpPr/>
          <p:nvPr/>
        </p:nvSpPr>
        <p:spPr>
          <a:xfrm>
            <a:off x="83820" y="3333751"/>
            <a:ext cx="9060180" cy="1507176"/>
          </a:xfrm>
          <a:prstGeom prst="rect">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vi-VN" sz="3200" b="1" dirty="0">
                <a:solidFill>
                  <a:schemeClr val="tx1"/>
                </a:solidFill>
              </a:rPr>
              <a:t>- Nói về kiểu tóc em thích.</a:t>
            </a:r>
          </a:p>
          <a:p>
            <a:r>
              <a:rPr lang="vi-VN" sz="3200" dirty="0">
                <a:solidFill>
                  <a:srgbClr val="FF0000"/>
                </a:solidFill>
              </a:rPr>
              <a:t>Em thích kiểu tóc hai bên nhìn rất ngộ nghĩnh và đáng yêu.</a:t>
            </a:r>
          </a:p>
        </p:txBody>
      </p:sp>
    </p:spTree>
    <p:extLst>
      <p:ext uri="{BB962C8B-B14F-4D97-AF65-F5344CB8AC3E}">
        <p14:creationId xmlns:p14="http://schemas.microsoft.com/office/powerpoint/2010/main" val="1520567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381000" y="3409950"/>
            <a:ext cx="2438400" cy="369332"/>
          </a:xfrm>
          <a:prstGeom prst="rect">
            <a:avLst/>
          </a:prstGeom>
          <a:noFill/>
        </p:spPr>
        <p:txBody>
          <a:bodyPr wrap="square" rtlCol="0">
            <a:spAutoFit/>
          </a:bodyPr>
          <a:lstStyle/>
          <a:p>
            <a:endParaRPr lang="en-US" dirty="0"/>
          </a:p>
        </p:txBody>
      </p:sp>
      <p:sp>
        <p:nvSpPr>
          <p:cNvPr id="3" name="Rectangle 2"/>
          <p:cNvSpPr/>
          <p:nvPr/>
        </p:nvSpPr>
        <p:spPr>
          <a:xfrm>
            <a:off x="0" y="971550"/>
            <a:ext cx="9144000" cy="584775"/>
          </a:xfrm>
          <a:prstGeom prst="rect">
            <a:avLst/>
          </a:prstGeom>
        </p:spPr>
        <p:txBody>
          <a:bodyPr wrap="square">
            <a:spAutoFit/>
          </a:bodyPr>
          <a:lstStyle/>
          <a:p>
            <a:r>
              <a:rPr lang="vi-VN" sz="3200" dirty="0" smtClean="0"/>
              <a:t>.</a:t>
            </a:r>
            <a:endParaRPr lang="vi-VN" sz="3200" dirty="0"/>
          </a:p>
        </p:txBody>
      </p:sp>
      <p:sp>
        <p:nvSpPr>
          <p:cNvPr id="5" name="TextBox 4">
            <a:extLst>
              <a:ext uri="{FF2B5EF4-FFF2-40B4-BE49-F238E27FC236}">
                <a16:creationId xmlns:a16="http://schemas.microsoft.com/office/drawing/2014/main" xmlns="" id="{4DBAF39C-AFD5-4F84-8C11-BD1D7DFCDE7F}"/>
              </a:ext>
            </a:extLst>
          </p:cNvPr>
          <p:cNvSpPr txBox="1"/>
          <p:nvPr/>
        </p:nvSpPr>
        <p:spPr>
          <a:xfrm>
            <a:off x="37248" y="1201991"/>
            <a:ext cx="9029028" cy="2246769"/>
          </a:xfrm>
          <a:prstGeom prst="rect">
            <a:avLst/>
          </a:prstGeom>
          <a:solidFill>
            <a:srgbClr val="55CB55"/>
          </a:solidFill>
        </p:spPr>
        <p:txBody>
          <a:bodyPr wrap="square" rtlCol="0">
            <a:spAutoFit/>
          </a:bodyPr>
          <a:lstStyle/>
          <a:p>
            <a:pPr marL="457200" indent="-457200">
              <a:buFontTx/>
              <a:buChar char="-"/>
            </a:pPr>
            <a:r>
              <a:rPr lang="en-US" sz="2800" dirty="0" smtClean="0">
                <a:solidFill>
                  <a:srgbClr val="C00000"/>
                </a:solidFill>
              </a:rPr>
              <a:t>                                    </a:t>
            </a:r>
            <a:r>
              <a:rPr lang="en-US" sz="2800" dirty="0" err="1" smtClean="0">
                <a:solidFill>
                  <a:srgbClr val="C00000"/>
                </a:solidFill>
              </a:rPr>
              <a:t>Bài</a:t>
            </a:r>
            <a:r>
              <a:rPr lang="en-US" sz="2800" dirty="0" smtClean="0">
                <a:solidFill>
                  <a:srgbClr val="C00000"/>
                </a:solidFill>
              </a:rPr>
              <a:t> </a:t>
            </a:r>
            <a:r>
              <a:rPr lang="en-US" sz="2800" dirty="0" err="1" smtClean="0">
                <a:solidFill>
                  <a:srgbClr val="C00000"/>
                </a:solidFill>
              </a:rPr>
              <a:t>tập</a:t>
            </a:r>
            <a:r>
              <a:rPr lang="en-US" sz="2800" dirty="0" smtClean="0">
                <a:solidFill>
                  <a:srgbClr val="C00000"/>
                </a:solidFill>
              </a:rPr>
              <a:t> </a:t>
            </a:r>
            <a:r>
              <a:rPr lang="en-US" sz="2800" dirty="0" err="1" smtClean="0">
                <a:solidFill>
                  <a:srgbClr val="C00000"/>
                </a:solidFill>
              </a:rPr>
              <a:t>buổi</a:t>
            </a:r>
            <a:r>
              <a:rPr lang="en-US" sz="2800" dirty="0" smtClean="0">
                <a:solidFill>
                  <a:srgbClr val="C00000"/>
                </a:solidFill>
              </a:rPr>
              <a:t> </a:t>
            </a:r>
            <a:r>
              <a:rPr lang="en-US" sz="2800" dirty="0" err="1" smtClean="0">
                <a:solidFill>
                  <a:srgbClr val="C00000"/>
                </a:solidFill>
              </a:rPr>
              <a:t>chiều</a:t>
            </a:r>
            <a:endParaRPr lang="en-US" sz="2800" dirty="0" smtClean="0">
              <a:solidFill>
                <a:srgbClr val="C00000"/>
              </a:solidFill>
            </a:endParaRPr>
          </a:p>
          <a:p>
            <a:pPr marL="457200" indent="-457200">
              <a:buFontTx/>
              <a:buChar char="-"/>
            </a:pPr>
            <a:r>
              <a:rPr lang="en-US" sz="2800" dirty="0" err="1" smtClean="0">
                <a:solidFill>
                  <a:srgbClr val="C00000"/>
                </a:solidFill>
              </a:rPr>
              <a:t>Đọc</a:t>
            </a:r>
            <a:r>
              <a:rPr lang="en-US" sz="2800" dirty="0" smtClean="0">
                <a:solidFill>
                  <a:srgbClr val="C00000"/>
                </a:solidFill>
              </a:rPr>
              <a:t> </a:t>
            </a:r>
            <a:r>
              <a:rPr lang="en-US" sz="2800" dirty="0" err="1" smtClean="0">
                <a:solidFill>
                  <a:srgbClr val="C00000"/>
                </a:solidFill>
              </a:rPr>
              <a:t>bài</a:t>
            </a:r>
            <a:r>
              <a:rPr lang="en-US" sz="2800" dirty="0" smtClean="0">
                <a:solidFill>
                  <a:srgbClr val="C00000"/>
                </a:solidFill>
              </a:rPr>
              <a:t> </a:t>
            </a:r>
            <a:r>
              <a:rPr lang="en-US" sz="2800" dirty="0" err="1" smtClean="0">
                <a:solidFill>
                  <a:srgbClr val="C00000"/>
                </a:solidFill>
              </a:rPr>
              <a:t>tập</a:t>
            </a:r>
            <a:r>
              <a:rPr lang="en-US" sz="2800" dirty="0" smtClean="0">
                <a:solidFill>
                  <a:srgbClr val="C00000"/>
                </a:solidFill>
              </a:rPr>
              <a:t> </a:t>
            </a:r>
            <a:r>
              <a:rPr lang="en-US" sz="2800" dirty="0" err="1" smtClean="0">
                <a:solidFill>
                  <a:srgbClr val="C00000"/>
                </a:solidFill>
              </a:rPr>
              <a:t>đọc</a:t>
            </a:r>
            <a:r>
              <a:rPr lang="en-US" sz="2800" dirty="0" smtClean="0">
                <a:solidFill>
                  <a:srgbClr val="C00000"/>
                </a:solidFill>
              </a:rPr>
              <a:t> </a:t>
            </a:r>
            <a:r>
              <a:rPr lang="en-US" sz="2800" dirty="0" err="1" smtClean="0">
                <a:solidFill>
                  <a:srgbClr val="C00000"/>
                </a:solidFill>
              </a:rPr>
              <a:t>tóc</a:t>
            </a:r>
            <a:r>
              <a:rPr lang="en-US" sz="2800" dirty="0" smtClean="0">
                <a:solidFill>
                  <a:srgbClr val="C00000"/>
                </a:solidFill>
              </a:rPr>
              <a:t> </a:t>
            </a:r>
            <a:r>
              <a:rPr lang="en-US" sz="2800" dirty="0" err="1" smtClean="0">
                <a:solidFill>
                  <a:srgbClr val="C00000"/>
                </a:solidFill>
              </a:rPr>
              <a:t>xoăn</a:t>
            </a:r>
            <a:r>
              <a:rPr lang="en-US" sz="2800" dirty="0" smtClean="0">
                <a:solidFill>
                  <a:srgbClr val="C00000"/>
                </a:solidFill>
              </a:rPr>
              <a:t> </a:t>
            </a:r>
            <a:r>
              <a:rPr lang="en-US" sz="2800" dirty="0" err="1" smtClean="0">
                <a:solidFill>
                  <a:srgbClr val="C00000"/>
                </a:solidFill>
              </a:rPr>
              <a:t>tóc</a:t>
            </a:r>
            <a:r>
              <a:rPr lang="en-US" sz="2800" dirty="0" smtClean="0">
                <a:solidFill>
                  <a:srgbClr val="C00000"/>
                </a:solidFill>
              </a:rPr>
              <a:t> </a:t>
            </a:r>
            <a:r>
              <a:rPr lang="en-US" sz="2800" dirty="0" err="1" smtClean="0">
                <a:solidFill>
                  <a:srgbClr val="C00000"/>
                </a:solidFill>
              </a:rPr>
              <a:t>thẳng</a:t>
            </a:r>
            <a:r>
              <a:rPr lang="en-US" sz="2800" dirty="0" smtClean="0">
                <a:solidFill>
                  <a:srgbClr val="C00000"/>
                </a:solidFill>
              </a:rPr>
              <a:t>.</a:t>
            </a:r>
          </a:p>
          <a:p>
            <a:pPr marL="457200" indent="-457200">
              <a:buFontTx/>
              <a:buChar char="-"/>
            </a:pPr>
            <a:r>
              <a:rPr lang="en-US" sz="2800" dirty="0" err="1" smtClean="0">
                <a:solidFill>
                  <a:srgbClr val="C00000"/>
                </a:solidFill>
              </a:rPr>
              <a:t>Đọc</a:t>
            </a:r>
            <a:r>
              <a:rPr lang="en-US" sz="2800" dirty="0" smtClean="0">
                <a:solidFill>
                  <a:srgbClr val="C00000"/>
                </a:solidFill>
              </a:rPr>
              <a:t> </a:t>
            </a:r>
            <a:r>
              <a:rPr lang="en-US" sz="2800" dirty="0" err="1" smtClean="0">
                <a:solidFill>
                  <a:srgbClr val="C00000"/>
                </a:solidFill>
              </a:rPr>
              <a:t>trước</a:t>
            </a:r>
            <a:r>
              <a:rPr lang="en-US" sz="2800" dirty="0" smtClean="0">
                <a:solidFill>
                  <a:srgbClr val="C00000"/>
                </a:solidFill>
              </a:rPr>
              <a:t> </a:t>
            </a:r>
            <a:r>
              <a:rPr lang="en-US" sz="2800" dirty="0" err="1">
                <a:solidFill>
                  <a:srgbClr val="C00000"/>
                </a:solidFill>
              </a:rPr>
              <a:t>bài</a:t>
            </a:r>
            <a:r>
              <a:rPr lang="en-US" sz="2800" dirty="0">
                <a:solidFill>
                  <a:srgbClr val="C00000"/>
                </a:solidFill>
              </a:rPr>
              <a:t> </a:t>
            </a:r>
            <a:r>
              <a:rPr lang="en-US" sz="2800" dirty="0" err="1" smtClean="0">
                <a:solidFill>
                  <a:srgbClr val="C00000"/>
                </a:solidFill>
              </a:rPr>
              <a:t>tập</a:t>
            </a:r>
            <a:r>
              <a:rPr lang="en-US" sz="2800" dirty="0" smtClean="0">
                <a:solidFill>
                  <a:srgbClr val="C00000"/>
                </a:solidFill>
              </a:rPr>
              <a:t> </a:t>
            </a:r>
            <a:r>
              <a:rPr lang="en-US" sz="2800" dirty="0" err="1" smtClean="0">
                <a:solidFill>
                  <a:srgbClr val="C00000"/>
                </a:solidFill>
              </a:rPr>
              <a:t>đọc</a:t>
            </a:r>
            <a:r>
              <a:rPr lang="en-US" sz="2800" dirty="0" smtClean="0">
                <a:solidFill>
                  <a:srgbClr val="C00000"/>
                </a:solidFill>
              </a:rPr>
              <a:t> </a:t>
            </a:r>
            <a:r>
              <a:rPr lang="en-US" sz="2800" dirty="0" err="1" smtClean="0">
                <a:solidFill>
                  <a:srgbClr val="C00000"/>
                </a:solidFill>
              </a:rPr>
              <a:t>Làm</a:t>
            </a:r>
            <a:r>
              <a:rPr lang="en-US" sz="2800" dirty="0" smtClean="0">
                <a:solidFill>
                  <a:srgbClr val="C00000"/>
                </a:solidFill>
              </a:rPr>
              <a:t> </a:t>
            </a:r>
            <a:r>
              <a:rPr lang="en-US" sz="2800" dirty="0" err="1" smtClean="0">
                <a:solidFill>
                  <a:srgbClr val="C00000"/>
                </a:solidFill>
              </a:rPr>
              <a:t>việc</a:t>
            </a:r>
            <a:r>
              <a:rPr lang="en-US" sz="2800" dirty="0" smtClean="0">
                <a:solidFill>
                  <a:srgbClr val="C00000"/>
                </a:solidFill>
              </a:rPr>
              <a:t> </a:t>
            </a:r>
            <a:r>
              <a:rPr lang="en-US" sz="2800" dirty="0" err="1" smtClean="0">
                <a:solidFill>
                  <a:srgbClr val="C00000"/>
                </a:solidFill>
              </a:rPr>
              <a:t>thật</a:t>
            </a:r>
            <a:r>
              <a:rPr lang="en-US" sz="2800" dirty="0" smtClean="0">
                <a:solidFill>
                  <a:srgbClr val="C00000"/>
                </a:solidFill>
              </a:rPr>
              <a:t> </a:t>
            </a:r>
            <a:r>
              <a:rPr lang="en-US" sz="2800" dirty="0" err="1" smtClean="0">
                <a:solidFill>
                  <a:srgbClr val="C00000"/>
                </a:solidFill>
              </a:rPr>
              <a:t>là</a:t>
            </a:r>
            <a:r>
              <a:rPr lang="en-US" sz="2800" dirty="0" smtClean="0">
                <a:solidFill>
                  <a:srgbClr val="C00000"/>
                </a:solidFill>
              </a:rPr>
              <a:t> </a:t>
            </a:r>
            <a:r>
              <a:rPr lang="en-US" sz="2800" dirty="0" err="1" smtClean="0">
                <a:solidFill>
                  <a:srgbClr val="C00000"/>
                </a:solidFill>
              </a:rPr>
              <a:t>vui</a:t>
            </a:r>
            <a:r>
              <a:rPr lang="en-US" sz="2800" dirty="0" smtClean="0">
                <a:solidFill>
                  <a:srgbClr val="C00000"/>
                </a:solidFill>
              </a:rPr>
              <a:t>.</a:t>
            </a:r>
            <a:endParaRPr lang="en-US" sz="2800" dirty="0">
              <a:solidFill>
                <a:srgbClr val="C00000"/>
              </a:solidFill>
            </a:endParaRPr>
          </a:p>
          <a:p>
            <a:pPr marL="457200" indent="-457200">
              <a:buFontTx/>
              <a:buChar char="-"/>
            </a:pPr>
            <a:endParaRPr lang="en-US" sz="2800" dirty="0" smtClean="0">
              <a:solidFill>
                <a:srgbClr val="C00000"/>
              </a:solidFill>
            </a:endParaRPr>
          </a:p>
          <a:p>
            <a:pPr marL="457200" indent="-457200">
              <a:buFontTx/>
              <a:buChar char="-"/>
            </a:pPr>
            <a:r>
              <a:rPr lang="en-US" altLang="zh-CN" sz="28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mn-lt"/>
              </a:rPr>
              <a:t>Viết</a:t>
            </a:r>
            <a:r>
              <a:rPr lang="en-US" altLang="zh-CN" sz="28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mn-lt"/>
              </a:rPr>
              <a:t>rèn</a:t>
            </a:r>
            <a:r>
              <a:rPr lang="en-US" altLang="zh-CN" sz="28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mn-lt"/>
              </a:rPr>
              <a:t>chữ</a:t>
            </a:r>
            <a:r>
              <a:rPr lang="en-US" altLang="zh-CN" sz="28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mn-lt"/>
              </a:rPr>
              <a:t>bài</a:t>
            </a:r>
            <a:r>
              <a:rPr lang="en-US" altLang="zh-CN" sz="28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mn-lt"/>
              </a:rPr>
              <a:t>làm</a:t>
            </a:r>
            <a:r>
              <a:rPr lang="en-US" altLang="zh-CN" sz="28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mn-lt"/>
              </a:rPr>
              <a:t>việc</a:t>
            </a:r>
            <a:r>
              <a:rPr lang="en-US" altLang="zh-CN" sz="28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mn-lt"/>
              </a:rPr>
              <a:t>thật</a:t>
            </a:r>
            <a:r>
              <a:rPr lang="en-US" altLang="zh-CN" sz="28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mn-lt"/>
              </a:rPr>
              <a:t>là</a:t>
            </a:r>
            <a:r>
              <a:rPr lang="en-US" altLang="zh-CN" sz="28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mn-lt"/>
              </a:rPr>
              <a:t>vui</a:t>
            </a:r>
            <a:r>
              <a:rPr lang="en-US" altLang="zh-CN" sz="28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mn-lt"/>
              </a:rPr>
              <a:t>.</a:t>
            </a:r>
            <a:endParaRPr lang="en-US" altLang="zh-CN" sz="2800" dirty="0" smtClean="0">
              <a:latin typeface="Arial-Rounded" panose="020B0500000000000000" pitchFamily="34" charset="0"/>
              <a:ea typeface="Arial-Rounded" panose="020B0500000000000000" pitchFamily="34" charset="0"/>
              <a:cs typeface="Arial-Rounded" panose="020B0500000000000000" pitchFamily="34" charset="0"/>
              <a:sym typeface="+mn-lt"/>
            </a:endParaRPr>
          </a:p>
        </p:txBody>
      </p:sp>
    </p:spTree>
    <p:extLst>
      <p:ext uri="{BB962C8B-B14F-4D97-AF65-F5344CB8AC3E}">
        <p14:creationId xmlns:p14="http://schemas.microsoft.com/office/powerpoint/2010/main" val="3071969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486773" cy="5051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Table 3"/>
          <p:cNvGraphicFramePr>
            <a:graphicFrameLocks noGrp="1"/>
          </p:cNvGraphicFramePr>
          <p:nvPr>
            <p:extLst>
              <p:ext uri="{D42A27DB-BD31-4B8C-83A1-F6EECF244321}">
                <p14:modId xmlns:p14="http://schemas.microsoft.com/office/powerpoint/2010/main" val="2211615879"/>
              </p:ext>
            </p:extLst>
          </p:nvPr>
        </p:nvGraphicFramePr>
        <p:xfrm>
          <a:off x="2438400" y="1312926"/>
          <a:ext cx="4572000" cy="579120"/>
        </p:xfrm>
        <a:graphic>
          <a:graphicData uri="http://schemas.openxmlformats.org/drawingml/2006/table">
            <a:tbl>
              <a:tblPr firstRow="1" bandRow="1">
                <a:tableStyleId>{2D5ABB26-0587-4C30-8999-92F81FD0307C}</a:tableStyleId>
              </a:tblPr>
              <a:tblGrid>
                <a:gridCol w="4572000"/>
              </a:tblGrid>
              <a:tr h="370840">
                <a:tc>
                  <a:txBody>
                    <a:bodyPr/>
                    <a:lstStyle/>
                    <a:p>
                      <a:r>
                        <a:rPr lang="en-US" sz="3200" baseline="0" smtClean="0"/>
                        <a:t>    Chào tạm biệt </a:t>
                      </a:r>
                      <a:r>
                        <a:rPr lang="en-US" sz="3200" baseline="0" dirty="0" err="1" smtClean="0"/>
                        <a:t>các</a:t>
                      </a:r>
                      <a:r>
                        <a:rPr lang="en-US" sz="3200" baseline="0" dirty="0" smtClean="0"/>
                        <a:t> </a:t>
                      </a:r>
                      <a:r>
                        <a:rPr lang="en-US" sz="3200" baseline="0" dirty="0" err="1" smtClean="0"/>
                        <a:t>em</a:t>
                      </a:r>
                      <a:r>
                        <a:rPr lang="en-US" sz="3200" baseline="0" dirty="0" smtClean="0"/>
                        <a:t>  </a:t>
                      </a:r>
                    </a:p>
                  </a:txBody>
                  <a:tcPr>
                    <a:solidFill>
                      <a:schemeClr val="accent2">
                        <a:lumMod val="60000"/>
                        <a:lumOff val="40000"/>
                      </a:schemeClr>
                    </a:solidFill>
                  </a:tcPr>
                </a:tc>
              </a:tr>
            </a:tbl>
          </a:graphicData>
        </a:graphic>
      </p:graphicFrame>
    </p:spTree>
    <p:extLst>
      <p:ext uri="{BB962C8B-B14F-4D97-AF65-F5344CB8AC3E}">
        <p14:creationId xmlns:p14="http://schemas.microsoft.com/office/powerpoint/2010/main" val="2715514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3014"/>
            <a:ext cx="9144000" cy="514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3"/>
          <p:cNvSpPr>
            <a:spLocks noGrp="1"/>
          </p:cNvSpPr>
          <p:nvPr/>
        </p:nvSpPr>
        <p:spPr>
          <a:xfrm>
            <a:off x="340259" y="872812"/>
            <a:ext cx="8463481" cy="362506"/>
          </a:xfrm>
          <a:prstGeom prst="rect">
            <a:avLst/>
          </a:prstGeom>
          <a:noFill/>
          <a:ln>
            <a:noFill/>
          </a:ln>
        </p:spPr>
        <p:txBody>
          <a:bodyPr vert="horz" wrap="square" lIns="68562" tIns="34281" rIns="68562" bIns="34281" numCol="1" anchor="ctr" anchorCtr="0" compatLnSpc="1"/>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charset="0"/>
              </a:defRPr>
            </a:lvl2pPr>
            <a:lvl3pPr algn="ctr" rtl="0" eaLnBrk="1" fontAlgn="base" hangingPunct="1">
              <a:spcBef>
                <a:spcPct val="0"/>
              </a:spcBef>
              <a:spcAft>
                <a:spcPct val="0"/>
              </a:spcAft>
              <a:defRPr sz="4400">
                <a:solidFill>
                  <a:schemeClr val="tx1"/>
                </a:solidFill>
                <a:latin typeface="Calibri" panose="020F0502020204030204" charset="0"/>
              </a:defRPr>
            </a:lvl3pPr>
            <a:lvl4pPr algn="ctr" rtl="0" eaLnBrk="1" fontAlgn="base" hangingPunct="1">
              <a:spcBef>
                <a:spcPct val="0"/>
              </a:spcBef>
              <a:spcAft>
                <a:spcPct val="0"/>
              </a:spcAft>
              <a:defRPr sz="4400">
                <a:solidFill>
                  <a:schemeClr val="tx1"/>
                </a:solidFill>
                <a:latin typeface="Calibri" panose="020F0502020204030204" charset="0"/>
              </a:defRPr>
            </a:lvl4pPr>
            <a:lvl5pPr algn="ctr" rtl="0" eaLnBrk="1" fontAlgn="base" hangingPunct="1">
              <a:spcBef>
                <a:spcPct val="0"/>
              </a:spcBef>
              <a:spcAft>
                <a:spcPct val="0"/>
              </a:spcAft>
              <a:defRPr sz="4400">
                <a:solidFill>
                  <a:schemeClr val="tx1"/>
                </a:solidFill>
                <a:latin typeface="Calibri" panose="020F0502020204030204" charset="0"/>
              </a:defRPr>
            </a:lvl5pPr>
            <a:lvl6pPr marL="457200" algn="ctr" rtl="0" eaLnBrk="1" fontAlgn="base" hangingPunct="1">
              <a:spcBef>
                <a:spcPct val="0"/>
              </a:spcBef>
              <a:spcAft>
                <a:spcPct val="0"/>
              </a:spcAft>
              <a:defRPr sz="4400">
                <a:solidFill>
                  <a:schemeClr val="tx1"/>
                </a:solidFill>
                <a:latin typeface="Calibri" panose="020F0502020204030204" charset="0"/>
              </a:defRPr>
            </a:lvl6pPr>
            <a:lvl7pPr marL="914400" algn="ctr" rtl="0" eaLnBrk="1" fontAlgn="base" hangingPunct="1">
              <a:spcBef>
                <a:spcPct val="0"/>
              </a:spcBef>
              <a:spcAft>
                <a:spcPct val="0"/>
              </a:spcAft>
              <a:defRPr sz="4400">
                <a:solidFill>
                  <a:schemeClr val="tx1"/>
                </a:solidFill>
                <a:latin typeface="Calibri" panose="020F0502020204030204" charset="0"/>
              </a:defRPr>
            </a:lvl7pPr>
            <a:lvl8pPr marL="1371600" algn="ctr" rtl="0" eaLnBrk="1" fontAlgn="base" hangingPunct="1">
              <a:spcBef>
                <a:spcPct val="0"/>
              </a:spcBef>
              <a:spcAft>
                <a:spcPct val="0"/>
              </a:spcAft>
              <a:defRPr sz="4400">
                <a:solidFill>
                  <a:schemeClr val="tx1"/>
                </a:solidFill>
                <a:latin typeface="Calibri" panose="020F0502020204030204" charset="0"/>
              </a:defRPr>
            </a:lvl8pPr>
            <a:lvl9pPr marL="1828800" algn="ctr" rtl="0" eaLnBrk="1" fontAlgn="base" hangingPunct="1">
              <a:spcBef>
                <a:spcPct val="0"/>
              </a:spcBef>
              <a:spcAft>
                <a:spcPct val="0"/>
              </a:spcAft>
              <a:defRPr sz="4400">
                <a:solidFill>
                  <a:schemeClr val="tx1"/>
                </a:solidFill>
                <a:latin typeface="Calibri" panose="020F0502020204030204" charset="0"/>
              </a:defRPr>
            </a:lvl9pPr>
          </a:lstStyle>
          <a:p>
            <a:r>
              <a:rPr lang="en-US" sz="3600" b="1" dirty="0" err="1" smtClean="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Thứ</a:t>
            </a:r>
            <a:r>
              <a:rPr lang="en-US" sz="3600" b="1" dirty="0" smtClean="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3600" b="1" dirty="0" err="1" smtClean="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ba</a:t>
            </a:r>
            <a:r>
              <a:rPr lang="en-US" sz="3600" b="1" dirty="0" smtClean="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3600" b="1" dirty="0" err="1" smtClean="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ngày</a:t>
            </a:r>
            <a:r>
              <a:rPr lang="en-US" sz="3600" b="1" dirty="0" smtClean="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3600" b="1" dirty="0" smtClean="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20</a:t>
            </a:r>
            <a:r>
              <a:rPr lang="en-US" sz="3600" b="1" dirty="0" smtClean="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3600" b="1" dirty="0" err="1" smtClean="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tháng</a:t>
            </a:r>
            <a:r>
              <a:rPr lang="en-US" sz="3600" b="1" dirty="0" smtClean="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9 </a:t>
            </a:r>
            <a:r>
              <a:rPr lang="en-US" sz="3600" b="1" dirty="0" err="1" smtClean="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năm</a:t>
            </a:r>
            <a:r>
              <a:rPr lang="en-US" sz="3600" b="1" dirty="0" smtClean="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2022</a:t>
            </a:r>
            <a:endParaRPr lang="en-US" sz="3600" b="1" dirty="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endParaRPr>
          </a:p>
        </p:txBody>
      </p:sp>
      <p:sp>
        <p:nvSpPr>
          <p:cNvPr id="16" name="Title 3"/>
          <p:cNvSpPr>
            <a:spLocks noGrp="1"/>
          </p:cNvSpPr>
          <p:nvPr/>
        </p:nvSpPr>
        <p:spPr>
          <a:xfrm>
            <a:off x="328639" y="1733550"/>
            <a:ext cx="8535488" cy="1261289"/>
          </a:xfrm>
          <a:prstGeom prst="rect">
            <a:avLst/>
          </a:prstGeom>
          <a:noFill/>
          <a:ln>
            <a:noFill/>
          </a:ln>
        </p:spPr>
        <p:txBody>
          <a:bodyPr vert="horz" wrap="square" lIns="68562" tIns="34281" rIns="68562" bIns="34281" numCol="1" anchor="ctr" anchorCtr="0" compatLnSpc="1"/>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charset="0"/>
              </a:defRPr>
            </a:lvl2pPr>
            <a:lvl3pPr algn="ctr" rtl="0" eaLnBrk="1" fontAlgn="base" hangingPunct="1">
              <a:spcBef>
                <a:spcPct val="0"/>
              </a:spcBef>
              <a:spcAft>
                <a:spcPct val="0"/>
              </a:spcAft>
              <a:defRPr sz="4400">
                <a:solidFill>
                  <a:schemeClr val="tx1"/>
                </a:solidFill>
                <a:latin typeface="Calibri" panose="020F0502020204030204" charset="0"/>
              </a:defRPr>
            </a:lvl3pPr>
            <a:lvl4pPr algn="ctr" rtl="0" eaLnBrk="1" fontAlgn="base" hangingPunct="1">
              <a:spcBef>
                <a:spcPct val="0"/>
              </a:spcBef>
              <a:spcAft>
                <a:spcPct val="0"/>
              </a:spcAft>
              <a:defRPr sz="4400">
                <a:solidFill>
                  <a:schemeClr val="tx1"/>
                </a:solidFill>
                <a:latin typeface="Calibri" panose="020F0502020204030204" charset="0"/>
              </a:defRPr>
            </a:lvl4pPr>
            <a:lvl5pPr algn="ctr" rtl="0" eaLnBrk="1" fontAlgn="base" hangingPunct="1">
              <a:spcBef>
                <a:spcPct val="0"/>
              </a:spcBef>
              <a:spcAft>
                <a:spcPct val="0"/>
              </a:spcAft>
              <a:defRPr sz="4400">
                <a:solidFill>
                  <a:schemeClr val="tx1"/>
                </a:solidFill>
                <a:latin typeface="Calibri" panose="020F0502020204030204" charset="0"/>
              </a:defRPr>
            </a:lvl5pPr>
            <a:lvl6pPr marL="457200" algn="ctr" rtl="0" eaLnBrk="1" fontAlgn="base" hangingPunct="1">
              <a:spcBef>
                <a:spcPct val="0"/>
              </a:spcBef>
              <a:spcAft>
                <a:spcPct val="0"/>
              </a:spcAft>
              <a:defRPr sz="4400">
                <a:solidFill>
                  <a:schemeClr val="tx1"/>
                </a:solidFill>
                <a:latin typeface="Calibri" panose="020F0502020204030204" charset="0"/>
              </a:defRPr>
            </a:lvl6pPr>
            <a:lvl7pPr marL="914400" algn="ctr" rtl="0" eaLnBrk="1" fontAlgn="base" hangingPunct="1">
              <a:spcBef>
                <a:spcPct val="0"/>
              </a:spcBef>
              <a:spcAft>
                <a:spcPct val="0"/>
              </a:spcAft>
              <a:defRPr sz="4400">
                <a:solidFill>
                  <a:schemeClr val="tx1"/>
                </a:solidFill>
                <a:latin typeface="Calibri" panose="020F0502020204030204" charset="0"/>
              </a:defRPr>
            </a:lvl7pPr>
            <a:lvl8pPr marL="1371600" algn="ctr" rtl="0" eaLnBrk="1" fontAlgn="base" hangingPunct="1">
              <a:spcBef>
                <a:spcPct val="0"/>
              </a:spcBef>
              <a:spcAft>
                <a:spcPct val="0"/>
              </a:spcAft>
              <a:defRPr sz="4400">
                <a:solidFill>
                  <a:schemeClr val="tx1"/>
                </a:solidFill>
                <a:latin typeface="Calibri" panose="020F0502020204030204" charset="0"/>
              </a:defRPr>
            </a:lvl8pPr>
            <a:lvl9pPr marL="1828800" algn="ctr" rtl="0" eaLnBrk="1" fontAlgn="base" hangingPunct="1">
              <a:spcBef>
                <a:spcPct val="0"/>
              </a:spcBef>
              <a:spcAft>
                <a:spcPct val="0"/>
              </a:spcAft>
              <a:defRPr sz="4400">
                <a:solidFill>
                  <a:schemeClr val="tx1"/>
                </a:solidFill>
                <a:latin typeface="Calibri" panose="020F0502020204030204" charset="0"/>
              </a:defRPr>
            </a:lvl9pPr>
          </a:lstStyle>
          <a:p>
            <a:r>
              <a:rPr lang="en-US" sz="3600" b="1" dirty="0" err="1"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Tiếng</a:t>
            </a:r>
            <a:r>
              <a:rPr lang="en-US" sz="3600" b="1" dirty="0"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3600" b="1" dirty="0" err="1"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Việt</a:t>
            </a:r>
            <a:endParaRPr lang="en-US" sz="3600" b="1" dirty="0"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endParaRPr>
          </a:p>
          <a:p>
            <a:r>
              <a:rPr lang="en-US" sz="3600" b="1" dirty="0" err="1"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Tóc</a:t>
            </a:r>
            <a:r>
              <a:rPr lang="en-US" sz="3600" b="1" dirty="0"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3600" b="1" dirty="0" err="1"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xoăn</a:t>
            </a:r>
            <a:r>
              <a:rPr lang="en-US" sz="3600" b="1" dirty="0"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3600" b="1" dirty="0" err="1"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tóc</a:t>
            </a:r>
            <a:r>
              <a:rPr lang="en-US" sz="3600" b="1" dirty="0"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3600" b="1" dirty="0" err="1"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thẳng</a:t>
            </a:r>
            <a:endParaRPr lang="en-US" sz="3600" b="1" dirty="0"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endParaRPr>
          </a:p>
        </p:txBody>
      </p:sp>
    </p:spTree>
    <p:extLst>
      <p:ext uri="{BB962C8B-B14F-4D97-AF65-F5344CB8AC3E}">
        <p14:creationId xmlns:p14="http://schemas.microsoft.com/office/powerpoint/2010/main" val="347925901"/>
      </p:ext>
    </p:extLst>
  </p:cSld>
  <p:clrMapOvr>
    <a:masterClrMapping/>
  </p:clrMapOvr>
  <p:transition spd="med">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Bảng viết phấn. Cung cấp bảng từ xanh viết phấn cho học sinh tại hà nộ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Bảng viết phấn. Cung cấp bảng từ xanh viết phấn cho học sinh tại hà nộ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angle 3"/>
          <p:cNvSpPr/>
          <p:nvPr/>
        </p:nvSpPr>
        <p:spPr>
          <a:xfrm>
            <a:off x="149478" y="156527"/>
            <a:ext cx="8232521" cy="646331"/>
          </a:xfrm>
          <a:prstGeom prst="rect">
            <a:avLst/>
          </a:prstGeom>
        </p:spPr>
        <p:txBody>
          <a:bodyPr wrap="square">
            <a:spAutoFit/>
          </a:bodyPr>
          <a:lstStyle/>
          <a:p>
            <a:r>
              <a:rPr lang="en-US" sz="3600" dirty="0" err="1"/>
              <a:t>Nói</a:t>
            </a:r>
            <a:r>
              <a:rPr lang="en-US" sz="3600" dirty="0"/>
              <a:t> </a:t>
            </a:r>
            <a:r>
              <a:rPr lang="en-US" sz="3600" dirty="0" err="1"/>
              <a:t>về</a:t>
            </a:r>
            <a:r>
              <a:rPr lang="en-US" sz="3600" dirty="0"/>
              <a:t> </a:t>
            </a:r>
            <a:r>
              <a:rPr lang="en-US" sz="3600" dirty="0" err="1"/>
              <a:t>những</a:t>
            </a:r>
            <a:r>
              <a:rPr lang="en-US" sz="3600" dirty="0"/>
              <a:t> </a:t>
            </a:r>
            <a:r>
              <a:rPr lang="en-US" sz="3600" dirty="0" err="1"/>
              <a:t>việc</a:t>
            </a:r>
            <a:r>
              <a:rPr lang="en-US" sz="3600" dirty="0"/>
              <a:t> </a:t>
            </a:r>
            <a:r>
              <a:rPr lang="en-US" sz="3600" dirty="0" err="1"/>
              <a:t>em</a:t>
            </a:r>
            <a:r>
              <a:rPr lang="en-US" sz="3600" dirty="0"/>
              <a:t> </a:t>
            </a:r>
            <a:r>
              <a:rPr lang="en-US" sz="3600" dirty="0" err="1"/>
              <a:t>thích</a:t>
            </a:r>
            <a:r>
              <a:rPr lang="en-US" sz="3600" dirty="0"/>
              <a:t> </a:t>
            </a:r>
            <a:r>
              <a:rPr lang="en-US" sz="3600" dirty="0" err="1"/>
              <a:t>làm</a:t>
            </a:r>
            <a:r>
              <a:rPr lang="en-US" sz="3600" dirty="0"/>
              <a:t> </a:t>
            </a:r>
            <a:r>
              <a:rPr lang="en-US" sz="3600" dirty="0" err="1"/>
              <a:t>theo</a:t>
            </a:r>
            <a:r>
              <a:rPr lang="en-US" sz="3600" dirty="0"/>
              <a:t> </a:t>
            </a:r>
            <a:r>
              <a:rPr lang="en-US" sz="3600" dirty="0" err="1"/>
              <a:t>gợi</a:t>
            </a:r>
            <a:r>
              <a:rPr lang="en-US" sz="3600" dirty="0"/>
              <a:t> ý:</a:t>
            </a:r>
            <a:endParaRPr lang="vi-VN" sz="3600" dirty="0"/>
          </a:p>
        </p:txBody>
      </p:sp>
      <p:pic>
        <p:nvPicPr>
          <p:cNvPr id="1028" name="Picture 4" descr="https://o.rada.vn/data/image/2021/07/12/Lam-viec-that-la-vui-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581150"/>
            <a:ext cx="9144000" cy="3562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40391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68384" cy="5143500"/>
          </a:xfrm>
        </p:spPr>
        <p:txBody>
          <a:bodyPr>
            <a:noAutofit/>
          </a:bodyPr>
          <a:lstStyle/>
          <a:p>
            <a:pPr algn="l"/>
            <a:r>
              <a:rPr lang="en-US" sz="2400" b="1" dirty="0" smtClean="0"/>
              <a:t/>
            </a:r>
            <a:br>
              <a:rPr lang="en-US" sz="2400" b="1" dirty="0" smtClean="0"/>
            </a:br>
            <a:r>
              <a:rPr lang="en-US" sz="2400" b="1" dirty="0"/>
              <a:t/>
            </a:r>
            <a:br>
              <a:rPr lang="en-US" sz="2400" b="1" dirty="0"/>
            </a:br>
            <a:r>
              <a:rPr lang="en-US" sz="2400" b="1" dirty="0" smtClean="0"/>
              <a:t/>
            </a:r>
            <a:br>
              <a:rPr lang="en-US" sz="2400" b="1" dirty="0" smtClean="0"/>
            </a:br>
            <a:r>
              <a:rPr lang="en-US" sz="2400" b="1" dirty="0" smtClean="0"/>
              <a:t>    1. </a:t>
            </a:r>
            <a:r>
              <a:rPr lang="en-US" sz="2400" b="1" dirty="0" err="1" smtClean="0"/>
              <a:t>Đọc</a:t>
            </a:r>
            <a:r>
              <a:rPr lang="en-US" sz="2400" b="1" dirty="0" smtClean="0"/>
              <a:t>                               </a:t>
            </a:r>
            <a:r>
              <a:rPr lang="vi-VN" sz="2400" b="1" dirty="0" smtClean="0"/>
              <a:t>Tóc </a:t>
            </a:r>
            <a:r>
              <a:rPr lang="vi-VN" sz="2400" b="1" dirty="0"/>
              <a:t>xoăn và tóc thẳng</a:t>
            </a:r>
            <a:r>
              <a:rPr lang="vi-VN" sz="2400" dirty="0"/>
              <a:t/>
            </a:r>
            <a:br>
              <a:rPr lang="vi-VN" sz="2400" dirty="0"/>
            </a:br>
            <a:r>
              <a:rPr lang="en-US" sz="2400" dirty="0" smtClean="0"/>
              <a:t>       </a:t>
            </a:r>
            <a:r>
              <a:rPr lang="vi-VN" sz="2400" dirty="0" smtClean="0"/>
              <a:t>Năm </a:t>
            </a:r>
            <a:r>
              <a:rPr lang="vi-VN" sz="2400" dirty="0"/>
              <a:t>học lớp Hai, Lam chuyển đến trường mới. Cô bé nổi bật giữa lớp với mái tóc xoăn bồng bềnh. </a:t>
            </a:r>
            <a:r>
              <a:rPr lang="vi-VN" sz="2400" dirty="0" smtClean="0"/>
              <a:t>Nhưn</a:t>
            </a:r>
            <a:r>
              <a:rPr lang="en-US" sz="2400" dirty="0" smtClean="0"/>
              <a:t>g </a:t>
            </a:r>
            <a:r>
              <a:rPr lang="vi-VN" sz="2400" dirty="0" smtClean="0"/>
              <a:t>có bạn </a:t>
            </a:r>
            <a:r>
              <a:rPr lang="vi-VN" sz="2400" dirty="0"/>
              <a:t>lại trêu Lam.</a:t>
            </a:r>
            <a:br>
              <a:rPr lang="vi-VN" sz="2400" dirty="0"/>
            </a:br>
            <a:r>
              <a:rPr lang="en-US" sz="2400" dirty="0" smtClean="0"/>
              <a:t>      </a:t>
            </a:r>
            <a:r>
              <a:rPr lang="vi-VN" sz="2400" dirty="0" smtClean="0"/>
              <a:t>Vừa </a:t>
            </a:r>
            <a:r>
              <a:rPr lang="vi-VN" sz="2400" dirty="0"/>
              <a:t>giận bạn, vừa thắc mắc không hiểu sao tóc bố mẹ đều </a:t>
            </a:r>
            <a:r>
              <a:rPr lang="en-US" sz="2400" dirty="0" smtClean="0"/>
              <a:t/>
            </a:r>
            <a:br>
              <a:rPr lang="en-US" sz="2400" dirty="0" smtClean="0"/>
            </a:br>
            <a:r>
              <a:rPr lang="vi-VN" sz="2400" dirty="0" smtClean="0"/>
              <a:t>thẳng </a:t>
            </a:r>
            <a:r>
              <a:rPr lang="vi-VN" sz="2400" dirty="0"/>
              <a:t>mà tóc mình lại xoăn, Lam về nhà hỏi mẹ. </a:t>
            </a:r>
            <a:r>
              <a:rPr lang="en-US" sz="2400" dirty="0" smtClean="0"/>
              <a:t/>
            </a:r>
            <a:br>
              <a:rPr lang="en-US" sz="2400" dirty="0" smtClean="0"/>
            </a:br>
            <a:r>
              <a:rPr lang="en-US" sz="2400" dirty="0" smtClean="0"/>
              <a:t>    </a:t>
            </a:r>
            <a:r>
              <a:rPr lang="vi-VN" sz="2400" dirty="0" smtClean="0"/>
              <a:t>Mẹ </a:t>
            </a:r>
            <a:r>
              <a:rPr lang="vi-VN" sz="2400" dirty="0"/>
              <a:t>xoa đầu Lam, nói:</a:t>
            </a:r>
            <a:br>
              <a:rPr lang="vi-VN" sz="2400" dirty="0"/>
            </a:br>
            <a:r>
              <a:rPr lang="en-US" sz="2400" dirty="0" smtClean="0"/>
              <a:t>  </a:t>
            </a:r>
            <a:r>
              <a:rPr lang="vi-VN" sz="2400" dirty="0" smtClean="0"/>
              <a:t>- </a:t>
            </a:r>
            <a:r>
              <a:rPr lang="vi-VN" sz="2400" dirty="0"/>
              <a:t>Tóc con xoăn giống tóc bà nội, đẹp lắm!</a:t>
            </a:r>
            <a:br>
              <a:rPr lang="vi-VN" sz="2400" dirty="0"/>
            </a:br>
            <a:r>
              <a:rPr lang="vi-VN" sz="2400" dirty="0"/>
              <a:t>Cô bé phụng phịu:</a:t>
            </a:r>
            <a:br>
              <a:rPr lang="vi-VN" sz="2400" dirty="0"/>
            </a:br>
            <a:r>
              <a:rPr lang="en-US" sz="2400" dirty="0" smtClean="0"/>
              <a:t>  </a:t>
            </a:r>
            <a:r>
              <a:rPr lang="vi-VN" sz="2400" dirty="0" smtClean="0"/>
              <a:t>- </a:t>
            </a:r>
            <a:r>
              <a:rPr lang="vi-VN" sz="2400" dirty="0"/>
              <a:t>Không. Tóc thẳng mới đẹp.</a:t>
            </a:r>
            <a:br>
              <a:rPr lang="vi-VN" sz="2400" dirty="0"/>
            </a:br>
            <a:r>
              <a:rPr lang="vi-VN" sz="2400" dirty="0"/>
              <a:t>Mẹ nhìn cô bé, âu yếm:</a:t>
            </a:r>
            <a:br>
              <a:rPr lang="vi-VN" sz="2400" dirty="0"/>
            </a:br>
            <a:r>
              <a:rPr lang="en-US" sz="2400" dirty="0" smtClean="0"/>
              <a:t>  </a:t>
            </a:r>
            <a:r>
              <a:rPr lang="vi-VN" sz="2400" dirty="0" smtClean="0"/>
              <a:t>- </a:t>
            </a:r>
            <a:r>
              <a:rPr lang="vi-VN" sz="2400" dirty="0"/>
              <a:t>Con xem, bạn nào có được mái tóc </a:t>
            </a:r>
            <a:r>
              <a:rPr lang="en-US" sz="2400" dirty="0" smtClean="0"/>
              <a:t/>
            </a:r>
            <a:br>
              <a:rPr lang="en-US" sz="2400" dirty="0" smtClean="0"/>
            </a:br>
            <a:r>
              <a:rPr lang="vi-VN" sz="2400" dirty="0" smtClean="0"/>
              <a:t>đẹp </a:t>
            </a:r>
            <a:r>
              <a:rPr lang="vi-VN" sz="2400" dirty="0"/>
              <a:t>và </a:t>
            </a:r>
            <a:r>
              <a:rPr lang="en-US" sz="2400" dirty="0"/>
              <a:t>l</a:t>
            </a:r>
            <a:r>
              <a:rPr lang="vi-VN" sz="2400" dirty="0" smtClean="0"/>
              <a:t>ạ </a:t>
            </a:r>
            <a:r>
              <a:rPr lang="vi-VN" sz="2400" dirty="0"/>
              <a:t>như con không?</a:t>
            </a:r>
            <a:r>
              <a:rPr lang="vi-VN" sz="4000" dirty="0"/>
              <a:t/>
            </a:r>
            <a:br>
              <a:rPr lang="vi-VN" sz="4000" dirty="0"/>
            </a:br>
            <a:r>
              <a:rPr lang="en-US" sz="4800" dirty="0"/>
              <a:t/>
            </a:r>
            <a:br>
              <a:rPr lang="en-US" sz="4800" dirty="0"/>
            </a:br>
            <a:endParaRPr lang="en-US" sz="4800" b="1" dirty="0">
              <a:solidFill>
                <a:srgbClr val="0070C0"/>
              </a:solidFill>
            </a:endParaRPr>
          </a:p>
        </p:txBody>
      </p:sp>
      <p:pic>
        <p:nvPicPr>
          <p:cNvPr id="8194" name="Picture 2" descr="Giải Bài 1: Đọc Tóc xoăn và tóc thẳng SGK Tiếng Việt 2 tập 1 Chân trời sáng  tạo | Tiếng Việt 2 - CT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2266950"/>
            <a:ext cx="3605784" cy="2876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7854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loud 6">
            <a:extLst>
              <a:ext uri="{FF2B5EF4-FFF2-40B4-BE49-F238E27FC236}">
                <a16:creationId xmlns="" xmlns:a16="http://schemas.microsoft.com/office/drawing/2014/main" id="{892F527C-0EB3-4C9C-97F7-E318CAB1AF79}"/>
              </a:ext>
            </a:extLst>
          </p:cNvPr>
          <p:cNvSpPr/>
          <p:nvPr/>
        </p:nvSpPr>
        <p:spPr>
          <a:xfrm>
            <a:off x="7086600" y="8382"/>
            <a:ext cx="2057400" cy="1170259"/>
          </a:xfrm>
          <a:prstGeom prst="cloud">
            <a:avLst/>
          </a:prstGeom>
        </p:spPr>
        <p:style>
          <a:lnRef idx="1">
            <a:schemeClr val="accent4"/>
          </a:lnRef>
          <a:fillRef idx="2">
            <a:schemeClr val="accent4"/>
          </a:fillRef>
          <a:effectRef idx="1">
            <a:schemeClr val="accent4"/>
          </a:effectRef>
          <a:fontRef idx="minor">
            <a:schemeClr val="dk1"/>
          </a:fontRef>
        </p:style>
        <p:txBody>
          <a:bodyPr lIns="68580" tIns="34290" rIns="68580" bIns="34290" rtlCol="0" anchor="ctr"/>
          <a:lstStyle/>
          <a:p>
            <a:pPr algn="ctr"/>
            <a:r>
              <a:rPr lang="en-US" sz="2400" b="1" dirty="0" smtClean="0">
                <a:solidFill>
                  <a:srgbClr val="FF0000"/>
                </a:solidFill>
                <a:latin typeface="+mj-lt"/>
                <a:cs typeface="Times New Roman" pitchFamily="18" charset="0"/>
              </a:rPr>
              <a:t>Chia </a:t>
            </a:r>
            <a:r>
              <a:rPr lang="en-US" sz="2400" b="1" dirty="0" err="1" smtClean="0">
                <a:solidFill>
                  <a:srgbClr val="FF0000"/>
                </a:solidFill>
                <a:latin typeface="+mj-lt"/>
                <a:cs typeface="Times New Roman" pitchFamily="18" charset="0"/>
              </a:rPr>
              <a:t>sẻ</a:t>
            </a:r>
            <a:endParaRPr lang="en-US" sz="2400" b="1" dirty="0">
              <a:solidFill>
                <a:srgbClr val="FF0000"/>
              </a:solidFill>
              <a:latin typeface="+mj-lt"/>
              <a:cs typeface="Times New Roman" pitchFamily="18" charset="0"/>
            </a:endParaRPr>
          </a:p>
        </p:txBody>
      </p:sp>
      <p:sp>
        <p:nvSpPr>
          <p:cNvPr id="8" name="Rectangle 7"/>
          <p:cNvSpPr/>
          <p:nvPr/>
        </p:nvSpPr>
        <p:spPr>
          <a:xfrm>
            <a:off x="161544" y="1428750"/>
            <a:ext cx="8991600" cy="584775"/>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en-US" sz="3200" b="1" dirty="0" err="1"/>
              <a:t>Những</a:t>
            </a:r>
            <a:r>
              <a:rPr lang="en-US" sz="3200" b="1" dirty="0"/>
              <a:t> </a:t>
            </a:r>
            <a:r>
              <a:rPr lang="en-US" sz="3200" b="1" dirty="0" err="1"/>
              <a:t>việc</a:t>
            </a:r>
            <a:r>
              <a:rPr lang="en-US" sz="3200" b="1" dirty="0"/>
              <a:t> </a:t>
            </a:r>
            <a:r>
              <a:rPr lang="en-US" sz="3200" b="1" dirty="0" err="1"/>
              <a:t>em</a:t>
            </a:r>
            <a:r>
              <a:rPr lang="en-US" sz="3200" b="1" dirty="0"/>
              <a:t> </a:t>
            </a:r>
            <a:r>
              <a:rPr lang="en-US" sz="3200" b="1" dirty="0" err="1"/>
              <a:t>thích</a:t>
            </a:r>
            <a:r>
              <a:rPr lang="en-US" sz="3200" b="1" dirty="0"/>
              <a:t> </a:t>
            </a:r>
            <a:r>
              <a:rPr lang="en-US" sz="3200" b="1" dirty="0" err="1"/>
              <a:t>làm</a:t>
            </a:r>
            <a:r>
              <a:rPr lang="en-US" sz="3200" dirty="0"/>
              <a:t>: </a:t>
            </a:r>
            <a:r>
              <a:rPr lang="en-US" sz="3200" dirty="0" err="1">
                <a:solidFill>
                  <a:srgbClr val="FF0000"/>
                </a:solidFill>
              </a:rPr>
              <a:t>ca</a:t>
            </a:r>
            <a:r>
              <a:rPr lang="en-US" sz="3200" dirty="0">
                <a:solidFill>
                  <a:srgbClr val="FF0000"/>
                </a:solidFill>
              </a:rPr>
              <a:t> </a:t>
            </a:r>
            <a:r>
              <a:rPr lang="en-US" sz="3200" dirty="0" err="1">
                <a:solidFill>
                  <a:srgbClr val="FF0000"/>
                </a:solidFill>
              </a:rPr>
              <a:t>hát</a:t>
            </a:r>
            <a:r>
              <a:rPr lang="en-US" sz="3200" dirty="0">
                <a:solidFill>
                  <a:srgbClr val="FF0000"/>
                </a:solidFill>
              </a:rPr>
              <a:t>, </a:t>
            </a:r>
            <a:r>
              <a:rPr lang="en-US" sz="3200" dirty="0" err="1">
                <a:solidFill>
                  <a:srgbClr val="FF0000"/>
                </a:solidFill>
              </a:rPr>
              <a:t>nhảy</a:t>
            </a:r>
            <a:r>
              <a:rPr lang="en-US" sz="3200" dirty="0">
                <a:solidFill>
                  <a:srgbClr val="FF0000"/>
                </a:solidFill>
              </a:rPr>
              <a:t> </a:t>
            </a:r>
            <a:r>
              <a:rPr lang="en-US" sz="3200" dirty="0" err="1">
                <a:solidFill>
                  <a:srgbClr val="FF0000"/>
                </a:solidFill>
              </a:rPr>
              <a:t>múa</a:t>
            </a:r>
            <a:r>
              <a:rPr lang="en-US" sz="3200" dirty="0">
                <a:solidFill>
                  <a:srgbClr val="FF0000"/>
                </a:solidFill>
              </a:rPr>
              <a:t>, </a:t>
            </a:r>
            <a:endParaRPr lang="vi-VN" sz="2400" dirty="0">
              <a:solidFill>
                <a:srgbClr val="FF0000"/>
              </a:solidFill>
            </a:endParaRPr>
          </a:p>
        </p:txBody>
      </p:sp>
      <p:sp>
        <p:nvSpPr>
          <p:cNvPr id="5" name="Rectangle 4"/>
          <p:cNvSpPr/>
          <p:nvPr/>
        </p:nvSpPr>
        <p:spPr>
          <a:xfrm>
            <a:off x="179832" y="2800350"/>
            <a:ext cx="8991600" cy="584775"/>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en-US" sz="3200" dirty="0" err="1">
                <a:solidFill>
                  <a:srgbClr val="FF0000"/>
                </a:solidFill>
              </a:rPr>
              <a:t>tập</a:t>
            </a:r>
            <a:r>
              <a:rPr lang="en-US" sz="3200" dirty="0">
                <a:solidFill>
                  <a:srgbClr val="FF0000"/>
                </a:solidFill>
              </a:rPr>
              <a:t> </a:t>
            </a:r>
            <a:r>
              <a:rPr lang="en-US" sz="3200" dirty="0" err="1">
                <a:solidFill>
                  <a:srgbClr val="FF0000"/>
                </a:solidFill>
              </a:rPr>
              <a:t>thể</a:t>
            </a:r>
            <a:r>
              <a:rPr lang="en-US" sz="3200" dirty="0">
                <a:solidFill>
                  <a:srgbClr val="FF0000"/>
                </a:solidFill>
              </a:rPr>
              <a:t> </a:t>
            </a:r>
            <a:r>
              <a:rPr lang="en-US" sz="3200" dirty="0" err="1">
                <a:solidFill>
                  <a:srgbClr val="FF0000"/>
                </a:solidFill>
              </a:rPr>
              <a:t>dục</a:t>
            </a:r>
            <a:r>
              <a:rPr lang="en-US" sz="3200" dirty="0">
                <a:solidFill>
                  <a:srgbClr val="FF0000"/>
                </a:solidFill>
              </a:rPr>
              <a:t>, </a:t>
            </a:r>
            <a:r>
              <a:rPr lang="en-US" sz="3200" dirty="0" err="1">
                <a:solidFill>
                  <a:srgbClr val="FF0000"/>
                </a:solidFill>
              </a:rPr>
              <a:t>cắm</a:t>
            </a:r>
            <a:r>
              <a:rPr lang="en-US" sz="3200" dirty="0">
                <a:solidFill>
                  <a:srgbClr val="FF0000"/>
                </a:solidFill>
              </a:rPr>
              <a:t> </a:t>
            </a:r>
            <a:r>
              <a:rPr lang="en-US" sz="3200" dirty="0" err="1">
                <a:solidFill>
                  <a:srgbClr val="FF0000"/>
                </a:solidFill>
              </a:rPr>
              <a:t>hoa</a:t>
            </a:r>
            <a:r>
              <a:rPr lang="en-US" sz="3200" dirty="0">
                <a:solidFill>
                  <a:srgbClr val="FF0000"/>
                </a:solidFill>
              </a:rPr>
              <a:t>, </a:t>
            </a:r>
            <a:r>
              <a:rPr lang="en-US" sz="3200" dirty="0" err="1">
                <a:solidFill>
                  <a:srgbClr val="FF0000"/>
                </a:solidFill>
              </a:rPr>
              <a:t>dọn</a:t>
            </a:r>
            <a:r>
              <a:rPr lang="en-US" sz="3200" dirty="0">
                <a:solidFill>
                  <a:srgbClr val="FF0000"/>
                </a:solidFill>
              </a:rPr>
              <a:t> </a:t>
            </a:r>
            <a:r>
              <a:rPr lang="en-US" sz="3200" dirty="0" err="1">
                <a:solidFill>
                  <a:srgbClr val="FF0000"/>
                </a:solidFill>
              </a:rPr>
              <a:t>dẹp</a:t>
            </a:r>
            <a:r>
              <a:rPr lang="en-US" sz="3200" dirty="0">
                <a:solidFill>
                  <a:srgbClr val="FF0000"/>
                </a:solidFill>
              </a:rPr>
              <a:t> </a:t>
            </a:r>
            <a:r>
              <a:rPr lang="en-US" sz="3200" dirty="0" err="1">
                <a:solidFill>
                  <a:srgbClr val="FF0000"/>
                </a:solidFill>
              </a:rPr>
              <a:t>nhà</a:t>
            </a:r>
            <a:r>
              <a:rPr lang="en-US" sz="3200" dirty="0">
                <a:solidFill>
                  <a:srgbClr val="FF0000"/>
                </a:solidFill>
              </a:rPr>
              <a:t> </a:t>
            </a:r>
            <a:r>
              <a:rPr lang="en-US" sz="3200" dirty="0" err="1">
                <a:solidFill>
                  <a:srgbClr val="FF0000"/>
                </a:solidFill>
              </a:rPr>
              <a:t>cửa</a:t>
            </a:r>
            <a:r>
              <a:rPr lang="en-US" sz="3200" dirty="0">
                <a:solidFill>
                  <a:srgbClr val="FF0000"/>
                </a:solidFill>
              </a:rPr>
              <a:t>,..</a:t>
            </a:r>
          </a:p>
        </p:txBody>
      </p:sp>
    </p:spTree>
    <p:extLst>
      <p:ext uri="{BB962C8B-B14F-4D97-AF65-F5344CB8AC3E}">
        <p14:creationId xmlns:p14="http://schemas.microsoft.com/office/powerpoint/2010/main" val="3244241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Bảng viết phấn. Cung cấp bảng từ xanh viết phấn cho học sinh tại hà nộ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Bảng viết phấn. Cung cấp bảng từ xanh viết phấn cho học sinh tại hà nộ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Rectangle 2"/>
          <p:cNvSpPr>
            <a:spLocks noChangeArrowheads="1"/>
          </p:cNvSpPr>
          <p:nvPr/>
        </p:nvSpPr>
        <p:spPr bwMode="auto">
          <a:xfrm>
            <a:off x="4436385" y="90101"/>
            <a:ext cx="27122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FF0000"/>
                </a:solidFill>
                <a:effectLst/>
                <a:latin typeface="inherit"/>
                <a:cs typeface="Arial" pitchFamily="34" charset="0"/>
              </a:rPr>
              <a:t>. </a:t>
            </a:r>
            <a:endParaRPr kumimoji="0" lang="en-US" sz="41500" b="0" i="0" u="none" strike="noStrike" cap="none" normalizeH="0" baseline="0" dirty="0" smtClean="0">
              <a:ln>
                <a:noFill/>
              </a:ln>
              <a:solidFill>
                <a:srgbClr val="000000"/>
              </a:solidFill>
              <a:effectLst/>
              <a:latin typeface="Open Sans"/>
              <a:cs typeface="Arial" pitchFamily="34" charset="0"/>
            </a:endParaRPr>
          </a:p>
        </p:txBody>
      </p:sp>
      <p:sp>
        <p:nvSpPr>
          <p:cNvPr id="6" name="Rectangle 4"/>
          <p:cNvSpPr>
            <a:spLocks noChangeArrowheads="1"/>
          </p:cNvSpPr>
          <p:nvPr/>
        </p:nvSpPr>
        <p:spPr bwMode="auto">
          <a:xfrm>
            <a:off x="460375" y="-622129"/>
            <a:ext cx="8302626" cy="630942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inherit"/>
                <a:cs typeface="Arial" pitchFamily="34" charset="0"/>
              </a:rPr>
              <a:t>  </a:t>
            </a:r>
          </a:p>
          <a:p>
            <a:pPr marL="0" marR="0" lvl="0" indent="0" defTabSz="914400" rtl="0" eaLnBrk="1" fontAlgn="base" latinLnBrk="0" hangingPunct="1">
              <a:lnSpc>
                <a:spcPct val="100000"/>
              </a:lnSpc>
              <a:spcBef>
                <a:spcPct val="0"/>
              </a:spcBef>
              <a:spcAft>
                <a:spcPct val="0"/>
              </a:spcAft>
              <a:buClrTx/>
              <a:buSzTx/>
              <a:buFontTx/>
              <a:buNone/>
              <a:tabLst/>
            </a:pPr>
            <a:endParaRPr lang="en-US" sz="2000" b="1" dirty="0">
              <a:latin typeface="inherit"/>
              <a:cs typeface="Arial" pitchFamily="34" charset="0"/>
            </a:endParaRPr>
          </a:p>
          <a:p>
            <a:pPr marL="0" marR="0" lvl="0" indent="0"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FF0000"/>
                </a:solidFill>
                <a:effectLst/>
                <a:latin typeface="inherit"/>
                <a:cs typeface="Arial" pitchFamily="34" charset="0"/>
              </a:rPr>
              <a:t>    </a:t>
            </a:r>
            <a:r>
              <a:rPr kumimoji="0" lang="en-US" sz="2400" b="1" i="0" u="none" strike="noStrike" cap="none" normalizeH="0" baseline="0" dirty="0" err="1" smtClean="0">
                <a:ln>
                  <a:noFill/>
                </a:ln>
                <a:solidFill>
                  <a:srgbClr val="FF0000"/>
                </a:solidFill>
                <a:effectLst/>
                <a:latin typeface="inherit"/>
                <a:cs typeface="Arial" pitchFamily="34" charset="0"/>
              </a:rPr>
              <a:t>Đọc</a:t>
            </a:r>
            <a:r>
              <a:rPr kumimoji="0" lang="en-US" sz="2400" b="1" i="0" u="none" strike="noStrike" cap="none" normalizeH="0" baseline="0" dirty="0" smtClean="0">
                <a:ln>
                  <a:noFill/>
                </a:ln>
                <a:solidFill>
                  <a:srgbClr val="FF0000"/>
                </a:solidFill>
                <a:effectLst/>
                <a:latin typeface="inherit"/>
                <a:cs typeface="Arial" pitchFamily="34" charset="0"/>
              </a:rPr>
              <a:t>:</a:t>
            </a:r>
            <a:endParaRPr kumimoji="0" lang="en-US" sz="1200" b="0" i="0" u="none" strike="noStrike" cap="none" normalizeH="0" baseline="0" dirty="0" smtClean="0">
              <a:ln>
                <a:noFill/>
              </a:ln>
              <a:solidFill>
                <a:srgbClr val="FF0000"/>
              </a:solidFill>
              <a:effectLst/>
              <a:latin typeface="Arial" pitchFamily="34" charset="0"/>
              <a:cs typeface="Arial"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0000"/>
                </a:solidFill>
                <a:effectLst/>
                <a:latin typeface="inherit"/>
                <a:cs typeface="Arial" pitchFamily="34" charset="0"/>
              </a:rPr>
              <a:t>                                                </a:t>
            </a:r>
            <a:r>
              <a:rPr kumimoji="0" lang="en-US" sz="2000" b="1" i="0" u="none" strike="noStrike" cap="none" normalizeH="0" baseline="0" dirty="0" err="1" smtClean="0">
                <a:ln>
                  <a:noFill/>
                </a:ln>
                <a:solidFill>
                  <a:srgbClr val="E67E23"/>
                </a:solidFill>
                <a:effectLst/>
                <a:latin typeface="inherit"/>
                <a:cs typeface="Arial" pitchFamily="34" charset="0"/>
              </a:rPr>
              <a:t>Làm</a:t>
            </a:r>
            <a:r>
              <a:rPr kumimoji="0" lang="en-US" sz="2000" b="1" i="0" u="none" strike="noStrike" cap="none" normalizeH="0" baseline="0" dirty="0" smtClean="0">
                <a:ln>
                  <a:noFill/>
                </a:ln>
                <a:solidFill>
                  <a:srgbClr val="E67E23"/>
                </a:solidFill>
                <a:effectLst/>
                <a:latin typeface="inherit"/>
                <a:cs typeface="Arial" pitchFamily="34" charset="0"/>
              </a:rPr>
              <a:t> </a:t>
            </a:r>
            <a:r>
              <a:rPr kumimoji="0" lang="en-US" sz="2000" b="1" i="0" u="none" strike="noStrike" cap="none" normalizeH="0" baseline="0" dirty="0" err="1" smtClean="0">
                <a:ln>
                  <a:noFill/>
                </a:ln>
                <a:solidFill>
                  <a:srgbClr val="E67E23"/>
                </a:solidFill>
                <a:effectLst/>
                <a:latin typeface="inherit"/>
                <a:cs typeface="Arial" pitchFamily="34" charset="0"/>
              </a:rPr>
              <a:t>việc</a:t>
            </a:r>
            <a:r>
              <a:rPr kumimoji="0" lang="en-US" sz="2000" b="1" i="0" u="none" strike="noStrike" cap="none" normalizeH="0" baseline="0" dirty="0" smtClean="0">
                <a:ln>
                  <a:noFill/>
                </a:ln>
                <a:solidFill>
                  <a:srgbClr val="E67E23"/>
                </a:solidFill>
                <a:effectLst/>
                <a:latin typeface="inherit"/>
                <a:cs typeface="Arial" pitchFamily="34" charset="0"/>
              </a:rPr>
              <a:t> </a:t>
            </a:r>
            <a:r>
              <a:rPr kumimoji="0" lang="en-US" sz="2000" b="1" i="0" u="none" strike="noStrike" cap="none" normalizeH="0" baseline="0" dirty="0" err="1" smtClean="0">
                <a:ln>
                  <a:noFill/>
                </a:ln>
                <a:solidFill>
                  <a:srgbClr val="E67E23"/>
                </a:solidFill>
                <a:effectLst/>
                <a:latin typeface="inherit"/>
                <a:cs typeface="Arial" pitchFamily="34" charset="0"/>
              </a:rPr>
              <a:t>thật</a:t>
            </a:r>
            <a:r>
              <a:rPr kumimoji="0" lang="en-US" sz="2000" b="1" i="0" u="none" strike="noStrike" cap="none" normalizeH="0" baseline="0" dirty="0" smtClean="0">
                <a:ln>
                  <a:noFill/>
                </a:ln>
                <a:solidFill>
                  <a:srgbClr val="E67E23"/>
                </a:solidFill>
                <a:effectLst/>
                <a:latin typeface="inherit"/>
                <a:cs typeface="Arial" pitchFamily="34" charset="0"/>
              </a:rPr>
              <a:t> </a:t>
            </a:r>
            <a:r>
              <a:rPr kumimoji="0" lang="en-US" sz="2000" b="1" i="0" u="none" strike="noStrike" cap="none" normalizeH="0" baseline="0" dirty="0" err="1" smtClean="0">
                <a:ln>
                  <a:noFill/>
                </a:ln>
                <a:solidFill>
                  <a:srgbClr val="E67E23"/>
                </a:solidFill>
                <a:effectLst/>
                <a:latin typeface="inherit"/>
                <a:cs typeface="Arial" pitchFamily="34" charset="0"/>
              </a:rPr>
              <a:t>là</a:t>
            </a:r>
            <a:r>
              <a:rPr kumimoji="0" lang="en-US" sz="2000" b="1" i="0" u="none" strike="noStrike" cap="none" normalizeH="0" baseline="0" dirty="0" smtClean="0">
                <a:ln>
                  <a:noFill/>
                </a:ln>
                <a:solidFill>
                  <a:srgbClr val="E67E23"/>
                </a:solidFill>
                <a:effectLst/>
                <a:latin typeface="inherit"/>
                <a:cs typeface="Arial" pitchFamily="34" charset="0"/>
              </a:rPr>
              <a:t> </a:t>
            </a:r>
            <a:r>
              <a:rPr kumimoji="0" lang="en-US" sz="2000" b="1" i="0" u="none" strike="noStrike" cap="none" normalizeH="0" baseline="0" dirty="0" err="1" smtClean="0">
                <a:ln>
                  <a:noFill/>
                </a:ln>
                <a:solidFill>
                  <a:srgbClr val="E67E23"/>
                </a:solidFill>
                <a:effectLst/>
                <a:latin typeface="inherit"/>
                <a:cs typeface="Arial" pitchFamily="34" charset="0"/>
              </a:rPr>
              <a:t>vui</a:t>
            </a:r>
            <a:endParaRPr lang="en-US" sz="1100" dirty="0">
              <a:latin typeface="Arial" pitchFamily="34" charset="0"/>
              <a:cs typeface="Arial" pitchFamily="34" charset="0"/>
            </a:endParaRPr>
          </a:p>
          <a:p>
            <a:pPr marL="0" marR="0" lvl="0" indent="0"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defTabSz="914400" rtl="0" eaLnBrk="0" fontAlgn="base" latinLnBrk="0" hangingPunct="0">
              <a:lnSpc>
                <a:spcPct val="100000"/>
              </a:lnSpc>
              <a:spcBef>
                <a:spcPct val="0"/>
              </a:spcBef>
              <a:spcAft>
                <a:spcPct val="0"/>
              </a:spcAft>
              <a:buClrTx/>
              <a:buSzTx/>
              <a:buFontTx/>
              <a:buNone/>
              <a:tabLst/>
            </a:pPr>
            <a:endParaRPr lang="en-US" sz="1100" dirty="0">
              <a:latin typeface="Arial" pitchFamily="34" charset="0"/>
              <a:cs typeface="Arial"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inherit"/>
                <a:cs typeface="Arial" pitchFamily="34" charset="0"/>
              </a:rPr>
              <a:t>      </a:t>
            </a:r>
            <a:r>
              <a:rPr kumimoji="0" lang="en-US" sz="2000" b="0" i="0" u="none" strike="noStrike" cap="none" normalizeH="0" baseline="0" dirty="0" err="1" smtClean="0">
                <a:ln>
                  <a:noFill/>
                </a:ln>
                <a:solidFill>
                  <a:schemeClr val="tx1"/>
                </a:solidFill>
                <a:effectLst/>
                <a:latin typeface="inherit"/>
                <a:cs typeface="Arial" pitchFamily="34" charset="0"/>
              </a:rPr>
              <a:t>Quanh</a:t>
            </a:r>
            <a:r>
              <a:rPr kumimoji="0" lang="en-US" sz="2000" b="0" i="0" u="none" strike="noStrike" cap="none" normalizeH="0" baseline="0" dirty="0" smtClean="0">
                <a:ln>
                  <a:noFill/>
                </a:ln>
                <a:solidFill>
                  <a:schemeClr val="tx1"/>
                </a:solidFill>
                <a:effectLst/>
                <a:latin typeface="inherit"/>
                <a:cs typeface="Arial" pitchFamily="34" charset="0"/>
              </a:rPr>
              <a:t> ta, </a:t>
            </a:r>
            <a:r>
              <a:rPr kumimoji="0" lang="en-US" sz="2000" b="0" i="0" u="none" strike="noStrike" cap="none" normalizeH="0" baseline="0" dirty="0" err="1" smtClean="0">
                <a:ln>
                  <a:noFill/>
                </a:ln>
                <a:solidFill>
                  <a:schemeClr val="tx1"/>
                </a:solidFill>
                <a:effectLst/>
                <a:latin typeface="inherit"/>
                <a:cs typeface="Arial" pitchFamily="34" charset="0"/>
              </a:rPr>
              <a:t>mọi</a:t>
            </a:r>
            <a:r>
              <a:rPr kumimoji="0" lang="en-US" sz="2000" b="0" i="0" u="none" strike="noStrike" cap="none" normalizeH="0" baseline="0" dirty="0" smtClean="0">
                <a:ln>
                  <a:noFill/>
                </a:ln>
                <a:solidFill>
                  <a:schemeClr val="tx1"/>
                </a:solidFill>
                <a:effectLst/>
                <a:latin typeface="inherit"/>
                <a:cs typeface="Arial" pitchFamily="34" charset="0"/>
              </a:rPr>
              <a:t> </a:t>
            </a:r>
            <a:r>
              <a:rPr kumimoji="0" lang="en-US" sz="2000" b="0" i="0" u="none" strike="noStrike" cap="none" normalizeH="0" baseline="0" dirty="0" err="1" smtClean="0">
                <a:ln>
                  <a:noFill/>
                </a:ln>
                <a:solidFill>
                  <a:schemeClr val="tx1"/>
                </a:solidFill>
                <a:effectLst/>
                <a:latin typeface="inherit"/>
                <a:cs typeface="Arial" pitchFamily="34" charset="0"/>
              </a:rPr>
              <a:t>vật</a:t>
            </a:r>
            <a:r>
              <a:rPr kumimoji="0" lang="en-US" sz="2000" b="0" i="0" u="none" strike="noStrike" cap="none" normalizeH="0" baseline="0" dirty="0" smtClean="0">
                <a:ln>
                  <a:noFill/>
                </a:ln>
                <a:solidFill>
                  <a:schemeClr val="tx1"/>
                </a:solidFill>
                <a:effectLst/>
                <a:latin typeface="inherit"/>
                <a:cs typeface="Arial" pitchFamily="34" charset="0"/>
              </a:rPr>
              <a:t>, </a:t>
            </a:r>
            <a:r>
              <a:rPr kumimoji="0" lang="en-US" sz="2000" b="0" i="0" u="none" strike="noStrike" cap="none" normalizeH="0" baseline="0" dirty="0" err="1" smtClean="0">
                <a:ln>
                  <a:noFill/>
                </a:ln>
                <a:solidFill>
                  <a:schemeClr val="tx1"/>
                </a:solidFill>
                <a:effectLst/>
                <a:latin typeface="inherit"/>
                <a:cs typeface="Arial" pitchFamily="34" charset="0"/>
              </a:rPr>
              <a:t>mọi</a:t>
            </a:r>
            <a:r>
              <a:rPr kumimoji="0" lang="en-US" sz="2000" b="0" i="0" u="none" strike="noStrike" cap="none" normalizeH="0" baseline="0" dirty="0" smtClean="0">
                <a:ln>
                  <a:noFill/>
                </a:ln>
                <a:solidFill>
                  <a:schemeClr val="tx1"/>
                </a:solidFill>
                <a:effectLst/>
                <a:latin typeface="inherit"/>
                <a:cs typeface="Arial" pitchFamily="34" charset="0"/>
              </a:rPr>
              <a:t> </a:t>
            </a:r>
            <a:r>
              <a:rPr kumimoji="0" lang="en-US" sz="2000" b="0" i="0" u="none" strike="noStrike" cap="none" normalizeH="0" baseline="0" dirty="0" err="1" smtClean="0">
                <a:ln>
                  <a:noFill/>
                </a:ln>
                <a:solidFill>
                  <a:schemeClr val="tx1"/>
                </a:solidFill>
                <a:effectLst/>
                <a:latin typeface="inherit"/>
                <a:cs typeface="Arial" pitchFamily="34" charset="0"/>
              </a:rPr>
              <a:t>người</a:t>
            </a:r>
            <a:r>
              <a:rPr kumimoji="0" lang="en-US" sz="2000" b="0" i="0" u="none" strike="noStrike" cap="none" normalizeH="0" baseline="0" dirty="0" smtClean="0">
                <a:ln>
                  <a:noFill/>
                </a:ln>
                <a:solidFill>
                  <a:schemeClr val="tx1"/>
                </a:solidFill>
                <a:effectLst/>
                <a:latin typeface="inherit"/>
                <a:cs typeface="Arial" pitchFamily="34" charset="0"/>
              </a:rPr>
              <a:t> </a:t>
            </a:r>
            <a:r>
              <a:rPr kumimoji="0" lang="en-US" sz="2000" b="0" i="0" u="none" strike="noStrike" cap="none" normalizeH="0" baseline="0" dirty="0" err="1" smtClean="0">
                <a:ln>
                  <a:noFill/>
                </a:ln>
                <a:solidFill>
                  <a:schemeClr val="tx1"/>
                </a:solidFill>
                <a:effectLst/>
                <a:latin typeface="inherit"/>
                <a:cs typeface="Arial" pitchFamily="34" charset="0"/>
              </a:rPr>
              <a:t>đều</a:t>
            </a:r>
            <a:r>
              <a:rPr kumimoji="0" lang="en-US" sz="2000" b="0" i="0" u="none" strike="noStrike" cap="none" normalizeH="0" baseline="0" dirty="0" smtClean="0">
                <a:ln>
                  <a:noFill/>
                </a:ln>
                <a:solidFill>
                  <a:schemeClr val="tx1"/>
                </a:solidFill>
                <a:effectLst/>
                <a:latin typeface="inherit"/>
                <a:cs typeface="Arial" pitchFamily="34" charset="0"/>
              </a:rPr>
              <a:t> </a:t>
            </a:r>
            <a:r>
              <a:rPr kumimoji="0" lang="en-US" sz="2000" b="0" i="0" u="none" strike="noStrike" cap="none" normalizeH="0" baseline="0" dirty="0" err="1" smtClean="0">
                <a:ln>
                  <a:noFill/>
                </a:ln>
                <a:solidFill>
                  <a:schemeClr val="tx1"/>
                </a:solidFill>
                <a:effectLst/>
                <a:latin typeface="inherit"/>
                <a:cs typeface="Arial" pitchFamily="34" charset="0"/>
              </a:rPr>
              <a:t>làm</a:t>
            </a:r>
            <a:r>
              <a:rPr kumimoji="0" lang="en-US" sz="2000" b="0" i="0" u="none" strike="noStrike" cap="none" normalizeH="0" baseline="0" dirty="0" smtClean="0">
                <a:ln>
                  <a:noFill/>
                </a:ln>
                <a:solidFill>
                  <a:schemeClr val="tx1"/>
                </a:solidFill>
                <a:effectLst/>
                <a:latin typeface="inherit"/>
                <a:cs typeface="Arial" pitchFamily="34" charset="0"/>
              </a:rPr>
              <a:t> </a:t>
            </a:r>
            <a:r>
              <a:rPr kumimoji="0" lang="en-US" sz="2000" b="0" i="0" u="none" strike="noStrike" cap="none" normalizeH="0" baseline="0" dirty="0" err="1" smtClean="0">
                <a:ln>
                  <a:noFill/>
                </a:ln>
                <a:solidFill>
                  <a:schemeClr val="tx1"/>
                </a:solidFill>
                <a:effectLst/>
                <a:latin typeface="inherit"/>
                <a:cs typeface="Arial" pitchFamily="34" charset="0"/>
              </a:rPr>
              <a:t>việc</a:t>
            </a:r>
            <a:r>
              <a:rPr kumimoji="0" lang="en-US" sz="2000" b="0" i="0" u="none" strike="noStrike" cap="none" normalizeH="0" baseline="0" dirty="0" smtClean="0">
                <a:ln>
                  <a:noFill/>
                </a:ln>
                <a:solidFill>
                  <a:schemeClr val="tx1"/>
                </a:solidFill>
                <a:effectLst/>
                <a:latin typeface="inherit"/>
                <a:cs typeface="Arial" pitchFamily="34" charset="0"/>
              </a:rPr>
              <a:t>.</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inherit"/>
                <a:cs typeface="Arial" pitchFamily="34" charset="0"/>
              </a:rPr>
              <a:t>      </a:t>
            </a:r>
            <a:r>
              <a:rPr kumimoji="0" lang="en-US" sz="2000" b="0" i="0" u="none" strike="noStrike" cap="none" normalizeH="0" baseline="0" dirty="0" err="1" smtClean="0">
                <a:ln>
                  <a:noFill/>
                </a:ln>
                <a:solidFill>
                  <a:schemeClr val="tx1"/>
                </a:solidFill>
                <a:effectLst/>
                <a:latin typeface="inherit"/>
                <a:cs typeface="Arial" pitchFamily="34" charset="0"/>
              </a:rPr>
              <a:t>Cái</a:t>
            </a:r>
            <a:r>
              <a:rPr kumimoji="0" lang="en-US" sz="2000" b="0" i="0" u="none" strike="noStrike" cap="none" normalizeH="0" baseline="0" dirty="0" smtClean="0">
                <a:ln>
                  <a:noFill/>
                </a:ln>
                <a:solidFill>
                  <a:schemeClr val="tx1"/>
                </a:solidFill>
                <a:effectLst/>
                <a:latin typeface="inherit"/>
                <a:cs typeface="Arial" pitchFamily="34" charset="0"/>
              </a:rPr>
              <a:t> </a:t>
            </a:r>
            <a:r>
              <a:rPr kumimoji="0" lang="en-US" sz="2000" b="0" i="0" u="none" strike="noStrike" cap="none" normalizeH="0" baseline="0" dirty="0" err="1" smtClean="0">
                <a:ln>
                  <a:noFill/>
                </a:ln>
                <a:solidFill>
                  <a:schemeClr val="tx1"/>
                </a:solidFill>
                <a:effectLst/>
                <a:latin typeface="inherit"/>
                <a:cs typeface="Arial" pitchFamily="34" charset="0"/>
              </a:rPr>
              <a:t>đồng</a:t>
            </a:r>
            <a:r>
              <a:rPr kumimoji="0" lang="en-US" sz="2000" b="0" i="0" u="none" strike="noStrike" cap="none" normalizeH="0" baseline="0" dirty="0" smtClean="0">
                <a:ln>
                  <a:noFill/>
                </a:ln>
                <a:solidFill>
                  <a:schemeClr val="tx1"/>
                </a:solidFill>
                <a:effectLst/>
                <a:latin typeface="inherit"/>
                <a:cs typeface="Arial" pitchFamily="34" charset="0"/>
              </a:rPr>
              <a:t> </a:t>
            </a:r>
            <a:r>
              <a:rPr kumimoji="0" lang="en-US" sz="2000" b="0" i="0" u="none" strike="noStrike" cap="none" normalizeH="0" baseline="0" dirty="0" err="1" smtClean="0">
                <a:ln>
                  <a:noFill/>
                </a:ln>
                <a:solidFill>
                  <a:schemeClr val="tx1"/>
                </a:solidFill>
                <a:effectLst/>
                <a:latin typeface="inherit"/>
                <a:cs typeface="Arial" pitchFamily="34" charset="0"/>
              </a:rPr>
              <a:t>hồ</a:t>
            </a:r>
            <a:r>
              <a:rPr kumimoji="0" lang="en-US" sz="2000" b="0" i="0" u="none" strike="noStrike" cap="none" normalizeH="0" baseline="0" dirty="0" smtClean="0">
                <a:ln>
                  <a:noFill/>
                </a:ln>
                <a:solidFill>
                  <a:schemeClr val="tx1"/>
                </a:solidFill>
                <a:effectLst/>
                <a:latin typeface="inherit"/>
                <a:cs typeface="Arial" pitchFamily="34" charset="0"/>
              </a:rPr>
              <a:t> </a:t>
            </a:r>
            <a:r>
              <a:rPr kumimoji="0" lang="en-US" sz="2000" b="0" i="0" u="none" strike="noStrike" cap="none" normalizeH="0" baseline="0" dirty="0" err="1" smtClean="0">
                <a:ln>
                  <a:noFill/>
                </a:ln>
                <a:solidFill>
                  <a:schemeClr val="tx1"/>
                </a:solidFill>
                <a:effectLst/>
                <a:latin typeface="inherit"/>
                <a:cs typeface="Arial" pitchFamily="34" charset="0"/>
              </a:rPr>
              <a:t>tích</a:t>
            </a:r>
            <a:r>
              <a:rPr kumimoji="0" lang="en-US" sz="2000" b="0" i="0" u="none" strike="noStrike" cap="none" normalizeH="0" baseline="0" dirty="0" smtClean="0">
                <a:ln>
                  <a:noFill/>
                </a:ln>
                <a:solidFill>
                  <a:schemeClr val="tx1"/>
                </a:solidFill>
                <a:effectLst/>
                <a:latin typeface="inherit"/>
                <a:cs typeface="Arial" pitchFamily="34" charset="0"/>
              </a:rPr>
              <a:t> </a:t>
            </a:r>
            <a:r>
              <a:rPr kumimoji="0" lang="en-US" sz="2000" b="0" i="0" u="none" strike="noStrike" cap="none" normalizeH="0" baseline="0" dirty="0" err="1" smtClean="0">
                <a:ln>
                  <a:noFill/>
                </a:ln>
                <a:solidFill>
                  <a:schemeClr val="tx1"/>
                </a:solidFill>
                <a:effectLst/>
                <a:latin typeface="inherit"/>
                <a:cs typeface="Arial" pitchFamily="34" charset="0"/>
              </a:rPr>
              <a:t>tắc</a:t>
            </a:r>
            <a:r>
              <a:rPr kumimoji="0" lang="en-US" sz="2000" b="0" i="0" u="none" strike="noStrike" cap="none" normalizeH="0" baseline="0" dirty="0" smtClean="0">
                <a:ln>
                  <a:noFill/>
                </a:ln>
                <a:solidFill>
                  <a:schemeClr val="tx1"/>
                </a:solidFill>
                <a:effectLst/>
                <a:latin typeface="inherit"/>
                <a:cs typeface="Arial" pitchFamily="34" charset="0"/>
              </a:rPr>
              <a:t>, </a:t>
            </a:r>
            <a:r>
              <a:rPr kumimoji="0" lang="en-US" sz="2000" b="0" i="0" u="none" strike="noStrike" cap="none" normalizeH="0" baseline="0" dirty="0" err="1" smtClean="0">
                <a:ln>
                  <a:noFill/>
                </a:ln>
                <a:solidFill>
                  <a:schemeClr val="tx1"/>
                </a:solidFill>
                <a:effectLst/>
                <a:latin typeface="inherit"/>
                <a:cs typeface="Arial" pitchFamily="34" charset="0"/>
              </a:rPr>
              <a:t>tích</a:t>
            </a:r>
            <a:r>
              <a:rPr kumimoji="0" lang="en-US" sz="2000" b="0" i="0" u="none" strike="noStrike" cap="none" normalizeH="0" baseline="0" dirty="0" smtClean="0">
                <a:ln>
                  <a:noFill/>
                </a:ln>
                <a:solidFill>
                  <a:schemeClr val="tx1"/>
                </a:solidFill>
                <a:effectLst/>
                <a:latin typeface="inherit"/>
                <a:cs typeface="Arial" pitchFamily="34" charset="0"/>
              </a:rPr>
              <a:t> </a:t>
            </a:r>
            <a:r>
              <a:rPr kumimoji="0" lang="en-US" sz="2000" b="0" i="0" u="none" strike="noStrike" cap="none" normalizeH="0" baseline="0" dirty="0" err="1" smtClean="0">
                <a:ln>
                  <a:noFill/>
                </a:ln>
                <a:solidFill>
                  <a:schemeClr val="tx1"/>
                </a:solidFill>
                <a:effectLst/>
                <a:latin typeface="inherit"/>
                <a:cs typeface="Arial" pitchFamily="34" charset="0"/>
              </a:rPr>
              <a:t>tắc</a:t>
            </a:r>
            <a:r>
              <a:rPr kumimoji="0" lang="en-US" sz="2000" b="0" i="0" u="none" strike="noStrike" cap="none" normalizeH="0" baseline="0" dirty="0" smtClean="0">
                <a:ln>
                  <a:noFill/>
                </a:ln>
                <a:solidFill>
                  <a:schemeClr val="tx1"/>
                </a:solidFill>
                <a:effectLst/>
                <a:latin typeface="inherit"/>
                <a:cs typeface="Arial" pitchFamily="34" charset="0"/>
              </a:rPr>
              <a:t> </a:t>
            </a:r>
            <a:r>
              <a:rPr kumimoji="0" lang="en-US" sz="2000" b="0" i="0" u="none" strike="noStrike" cap="none" normalizeH="0" baseline="0" dirty="0" err="1" smtClean="0">
                <a:ln>
                  <a:noFill/>
                </a:ln>
                <a:solidFill>
                  <a:schemeClr val="tx1"/>
                </a:solidFill>
                <a:effectLst/>
                <a:latin typeface="inherit"/>
                <a:cs typeface="Arial" pitchFamily="34" charset="0"/>
              </a:rPr>
              <a:t>báo</a:t>
            </a:r>
            <a:r>
              <a:rPr kumimoji="0" lang="en-US" sz="2000" b="0" i="0" u="none" strike="noStrike" cap="none" normalizeH="0" baseline="0" dirty="0" smtClean="0">
                <a:ln>
                  <a:noFill/>
                </a:ln>
                <a:solidFill>
                  <a:schemeClr val="tx1"/>
                </a:solidFill>
                <a:effectLst/>
                <a:latin typeface="inherit"/>
                <a:cs typeface="Arial" pitchFamily="34" charset="0"/>
              </a:rPr>
              <a:t> </a:t>
            </a:r>
            <a:r>
              <a:rPr kumimoji="0" lang="en-US" sz="2000" b="0" i="0" u="none" strike="noStrike" cap="none" normalizeH="0" baseline="0" dirty="0" err="1" smtClean="0">
                <a:ln>
                  <a:noFill/>
                </a:ln>
                <a:solidFill>
                  <a:schemeClr val="tx1"/>
                </a:solidFill>
                <a:effectLst/>
                <a:latin typeface="inherit"/>
                <a:cs typeface="Arial" pitchFamily="34" charset="0"/>
              </a:rPr>
              <a:t>phút</a:t>
            </a:r>
            <a:r>
              <a:rPr kumimoji="0" lang="en-US" sz="2000" b="0" i="0" u="none" strike="noStrike" cap="none" normalizeH="0" baseline="0" dirty="0" smtClean="0">
                <a:ln>
                  <a:noFill/>
                </a:ln>
                <a:solidFill>
                  <a:schemeClr val="tx1"/>
                </a:solidFill>
                <a:effectLst/>
                <a:latin typeface="inherit"/>
                <a:cs typeface="Arial" pitchFamily="34" charset="0"/>
              </a:rPr>
              <a:t>, </a:t>
            </a:r>
            <a:r>
              <a:rPr kumimoji="0" lang="en-US" sz="2000" b="0" i="0" u="none" strike="noStrike" cap="none" normalizeH="0" baseline="0" dirty="0" err="1" smtClean="0">
                <a:ln>
                  <a:noFill/>
                </a:ln>
                <a:solidFill>
                  <a:schemeClr val="tx1"/>
                </a:solidFill>
                <a:effectLst/>
                <a:latin typeface="inherit"/>
                <a:cs typeface="Arial" pitchFamily="34" charset="0"/>
              </a:rPr>
              <a:t>báo</a:t>
            </a:r>
            <a:r>
              <a:rPr kumimoji="0" lang="en-US" sz="2000" b="0" i="0" u="none" strike="noStrike" cap="none" normalizeH="0" baseline="0" dirty="0" smtClean="0">
                <a:ln>
                  <a:noFill/>
                </a:ln>
                <a:solidFill>
                  <a:schemeClr val="tx1"/>
                </a:solidFill>
                <a:effectLst/>
                <a:latin typeface="inherit"/>
                <a:cs typeface="Arial" pitchFamily="34" charset="0"/>
              </a:rPr>
              <a:t> </a:t>
            </a:r>
            <a:r>
              <a:rPr kumimoji="0" lang="en-US" sz="2000" b="0" i="0" u="none" strike="noStrike" cap="none" normalizeH="0" baseline="0" dirty="0" err="1" smtClean="0">
                <a:ln>
                  <a:noFill/>
                </a:ln>
                <a:solidFill>
                  <a:schemeClr val="tx1"/>
                </a:solidFill>
                <a:effectLst/>
                <a:latin typeface="inherit"/>
                <a:cs typeface="Arial" pitchFamily="34" charset="0"/>
              </a:rPr>
              <a:t>giờ</a:t>
            </a:r>
            <a:r>
              <a:rPr kumimoji="0" lang="en-US" sz="2000" b="0" i="0" u="none" strike="noStrike" cap="none" normalizeH="0" baseline="0" dirty="0" smtClean="0">
                <a:ln>
                  <a:noFill/>
                </a:ln>
                <a:solidFill>
                  <a:schemeClr val="tx1"/>
                </a:solidFill>
                <a:effectLst/>
                <a:latin typeface="inherit"/>
                <a:cs typeface="Arial" pitchFamily="34" charset="0"/>
              </a:rPr>
              <a:t>.</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inherit"/>
                <a:cs typeface="Arial" pitchFamily="34" charset="0"/>
              </a:rPr>
              <a:t>     Con </a:t>
            </a:r>
            <a:r>
              <a:rPr kumimoji="0" lang="en-US" sz="2000" b="0" i="0" u="none" strike="noStrike" cap="none" normalizeH="0" baseline="0" dirty="0" err="1" smtClean="0">
                <a:ln>
                  <a:noFill/>
                </a:ln>
                <a:solidFill>
                  <a:schemeClr val="tx1"/>
                </a:solidFill>
                <a:effectLst/>
                <a:latin typeface="inherit"/>
                <a:cs typeface="Arial" pitchFamily="34" charset="0"/>
              </a:rPr>
              <a:t>gà</a:t>
            </a:r>
            <a:r>
              <a:rPr kumimoji="0" lang="en-US" sz="2000" b="0" i="0" u="none" strike="noStrike" cap="none" normalizeH="0" baseline="0" dirty="0" smtClean="0">
                <a:ln>
                  <a:noFill/>
                </a:ln>
                <a:solidFill>
                  <a:schemeClr val="tx1"/>
                </a:solidFill>
                <a:effectLst/>
                <a:latin typeface="inherit"/>
                <a:cs typeface="Arial" pitchFamily="34" charset="0"/>
              </a:rPr>
              <a:t> </a:t>
            </a:r>
            <a:r>
              <a:rPr kumimoji="0" lang="en-US" sz="2000" b="0" i="0" u="none" strike="noStrike" cap="none" normalizeH="0" baseline="0" dirty="0" err="1" smtClean="0">
                <a:ln>
                  <a:noFill/>
                </a:ln>
                <a:solidFill>
                  <a:schemeClr val="tx1"/>
                </a:solidFill>
                <a:effectLst/>
                <a:latin typeface="inherit"/>
                <a:cs typeface="Arial" pitchFamily="34" charset="0"/>
              </a:rPr>
              <a:t>trống</a:t>
            </a:r>
            <a:r>
              <a:rPr kumimoji="0" lang="en-US" sz="2000" b="0" i="0" u="none" strike="noStrike" cap="none" normalizeH="0" baseline="0" dirty="0" smtClean="0">
                <a:ln>
                  <a:noFill/>
                </a:ln>
                <a:solidFill>
                  <a:schemeClr val="tx1"/>
                </a:solidFill>
                <a:effectLst/>
                <a:latin typeface="inherit"/>
                <a:cs typeface="Arial" pitchFamily="34" charset="0"/>
              </a:rPr>
              <a:t> </a:t>
            </a:r>
            <a:r>
              <a:rPr kumimoji="0" lang="en-US" sz="2000" b="0" i="0" u="none" strike="noStrike" cap="none" normalizeH="0" baseline="0" dirty="0" err="1" smtClean="0">
                <a:ln>
                  <a:noFill/>
                </a:ln>
                <a:solidFill>
                  <a:schemeClr val="tx1"/>
                </a:solidFill>
                <a:effectLst/>
                <a:latin typeface="inherit"/>
                <a:cs typeface="Arial" pitchFamily="34" charset="0"/>
              </a:rPr>
              <a:t>gáy</a:t>
            </a:r>
            <a:r>
              <a:rPr kumimoji="0" lang="en-US" sz="2000" b="0" i="0" u="none" strike="noStrike" cap="none" normalizeH="0" baseline="0" dirty="0" smtClean="0">
                <a:ln>
                  <a:noFill/>
                </a:ln>
                <a:solidFill>
                  <a:schemeClr val="tx1"/>
                </a:solidFill>
                <a:effectLst/>
                <a:latin typeface="inherit"/>
                <a:cs typeface="Arial" pitchFamily="34" charset="0"/>
              </a:rPr>
              <a:t> </a:t>
            </a:r>
            <a:r>
              <a:rPr kumimoji="0" lang="en-US" sz="2000" b="0" i="0" u="none" strike="noStrike" cap="none" normalizeH="0" baseline="0" dirty="0" err="1" smtClean="0">
                <a:ln>
                  <a:noFill/>
                </a:ln>
                <a:solidFill>
                  <a:schemeClr val="tx1"/>
                </a:solidFill>
                <a:effectLst/>
                <a:latin typeface="inherit"/>
                <a:cs typeface="Arial" pitchFamily="34" charset="0"/>
              </a:rPr>
              <a:t>vang</a:t>
            </a:r>
            <a:r>
              <a:rPr kumimoji="0" lang="en-US" sz="2000" b="0" i="0" u="none" strike="noStrike" cap="none" normalizeH="0" baseline="0" dirty="0" smtClean="0">
                <a:ln>
                  <a:noFill/>
                </a:ln>
                <a:solidFill>
                  <a:schemeClr val="tx1"/>
                </a:solidFill>
                <a:effectLst/>
                <a:latin typeface="inherit"/>
                <a:cs typeface="Arial" pitchFamily="34" charset="0"/>
              </a:rPr>
              <a:t> ò... ó... o, </a:t>
            </a:r>
            <a:r>
              <a:rPr kumimoji="0" lang="en-US" sz="2000" b="0" i="0" u="none" strike="noStrike" cap="none" normalizeH="0" baseline="0" dirty="0" err="1" smtClean="0">
                <a:ln>
                  <a:noFill/>
                </a:ln>
                <a:solidFill>
                  <a:schemeClr val="tx1"/>
                </a:solidFill>
                <a:effectLst/>
                <a:latin typeface="inherit"/>
                <a:cs typeface="Arial" pitchFamily="34" charset="0"/>
              </a:rPr>
              <a:t>báo</a:t>
            </a:r>
            <a:r>
              <a:rPr kumimoji="0" lang="en-US" sz="2000" b="0" i="0" u="none" strike="noStrike" cap="none" normalizeH="0" baseline="0" dirty="0" smtClean="0">
                <a:ln>
                  <a:noFill/>
                </a:ln>
                <a:solidFill>
                  <a:schemeClr val="tx1"/>
                </a:solidFill>
                <a:effectLst/>
                <a:latin typeface="inherit"/>
                <a:cs typeface="Arial" pitchFamily="34" charset="0"/>
              </a:rPr>
              <a:t> </a:t>
            </a:r>
            <a:r>
              <a:rPr kumimoji="0" lang="en-US" sz="2000" b="0" i="0" u="none" strike="noStrike" cap="none" normalizeH="0" baseline="0" dirty="0" err="1" smtClean="0">
                <a:ln>
                  <a:noFill/>
                </a:ln>
                <a:solidFill>
                  <a:schemeClr val="tx1"/>
                </a:solidFill>
                <a:effectLst/>
                <a:latin typeface="inherit"/>
                <a:cs typeface="Arial" pitchFamily="34" charset="0"/>
              </a:rPr>
              <a:t>cho</a:t>
            </a:r>
            <a:r>
              <a:rPr kumimoji="0" lang="en-US" sz="2000" b="0" i="0" u="none" strike="noStrike" cap="none" normalizeH="0" baseline="0" dirty="0" smtClean="0">
                <a:ln>
                  <a:noFill/>
                </a:ln>
                <a:solidFill>
                  <a:schemeClr val="tx1"/>
                </a:solidFill>
                <a:effectLst/>
                <a:latin typeface="inherit"/>
                <a:cs typeface="Arial" pitchFamily="34" charset="0"/>
              </a:rPr>
              <a:t> </a:t>
            </a:r>
            <a:r>
              <a:rPr kumimoji="0" lang="en-US" sz="2000" b="0" i="0" u="none" strike="noStrike" cap="none" normalizeH="0" baseline="0" dirty="0" err="1" smtClean="0">
                <a:ln>
                  <a:noFill/>
                </a:ln>
                <a:solidFill>
                  <a:schemeClr val="tx1"/>
                </a:solidFill>
                <a:effectLst/>
                <a:latin typeface="inherit"/>
                <a:cs typeface="Arial" pitchFamily="34" charset="0"/>
              </a:rPr>
              <a:t>mọi</a:t>
            </a:r>
            <a:r>
              <a:rPr kumimoji="0" lang="en-US" sz="2000" b="0" i="0" u="none" strike="noStrike" cap="none" normalizeH="0" baseline="0" dirty="0" smtClean="0">
                <a:ln>
                  <a:noFill/>
                </a:ln>
                <a:solidFill>
                  <a:schemeClr val="tx1"/>
                </a:solidFill>
                <a:effectLst/>
                <a:latin typeface="inherit"/>
                <a:cs typeface="Arial" pitchFamily="34" charset="0"/>
              </a:rPr>
              <a:t> </a:t>
            </a:r>
            <a:r>
              <a:rPr kumimoji="0" lang="en-US" sz="2000" b="0" i="0" u="none" strike="noStrike" cap="none" normalizeH="0" baseline="0" dirty="0" err="1" smtClean="0">
                <a:ln>
                  <a:noFill/>
                </a:ln>
                <a:solidFill>
                  <a:schemeClr val="tx1"/>
                </a:solidFill>
                <a:effectLst/>
                <a:latin typeface="inherit"/>
                <a:cs typeface="Arial" pitchFamily="34" charset="0"/>
              </a:rPr>
              <a:t>người</a:t>
            </a:r>
            <a:r>
              <a:rPr kumimoji="0" lang="en-US" sz="2000" b="0" i="0" u="none" strike="noStrike" cap="none" normalizeH="0" baseline="0" dirty="0" smtClean="0">
                <a:ln>
                  <a:noFill/>
                </a:ln>
                <a:solidFill>
                  <a:schemeClr val="tx1"/>
                </a:solidFill>
                <a:effectLst/>
                <a:latin typeface="inherit"/>
                <a:cs typeface="Arial" pitchFamily="34" charset="0"/>
              </a:rPr>
              <a:t> </a:t>
            </a:r>
            <a:r>
              <a:rPr kumimoji="0" lang="en-US" sz="2000" b="0" i="0" u="none" strike="noStrike" cap="none" normalizeH="0" baseline="0" dirty="0" err="1" smtClean="0">
                <a:ln>
                  <a:noFill/>
                </a:ln>
                <a:solidFill>
                  <a:schemeClr val="tx1"/>
                </a:solidFill>
                <a:effectLst/>
                <a:latin typeface="inherit"/>
                <a:cs typeface="Arial" pitchFamily="34" charset="0"/>
              </a:rPr>
              <a:t>biết</a:t>
            </a:r>
            <a:r>
              <a:rPr kumimoji="0" lang="en-US" sz="2000" b="0" i="0" u="none" strike="noStrike" cap="none" normalizeH="0" baseline="0" dirty="0" smtClean="0">
                <a:ln>
                  <a:noFill/>
                </a:ln>
                <a:solidFill>
                  <a:schemeClr val="tx1"/>
                </a:solidFill>
                <a:effectLst/>
                <a:latin typeface="inherit"/>
                <a:cs typeface="Arial" pitchFamily="34" charset="0"/>
              </a:rPr>
              <a:t> </a:t>
            </a:r>
            <a:r>
              <a:rPr kumimoji="0" lang="en-US" sz="2000" b="0" i="0" u="none" strike="noStrike" cap="none" normalizeH="0" baseline="0" dirty="0" err="1" smtClean="0">
                <a:ln>
                  <a:noFill/>
                </a:ln>
                <a:solidFill>
                  <a:schemeClr val="tx1"/>
                </a:solidFill>
                <a:effectLst/>
                <a:latin typeface="inherit"/>
                <a:cs typeface="Arial" pitchFamily="34" charset="0"/>
              </a:rPr>
              <a:t>trời</a:t>
            </a:r>
            <a:r>
              <a:rPr kumimoji="0" lang="en-US" sz="2000" b="0" i="0" u="none" strike="noStrike" cap="none" normalizeH="0" baseline="0" dirty="0" smtClean="0">
                <a:ln>
                  <a:noFill/>
                </a:ln>
                <a:solidFill>
                  <a:schemeClr val="tx1"/>
                </a:solidFill>
                <a:effectLst/>
                <a:latin typeface="inherit"/>
                <a:cs typeface="Arial" pitchFamily="34" charset="0"/>
              </a:rPr>
              <a:t> </a:t>
            </a:r>
            <a:r>
              <a:rPr kumimoji="0" lang="en-US" sz="2000" b="0" i="0" u="none" strike="noStrike" cap="none" normalizeH="0" baseline="0" dirty="0" err="1" smtClean="0">
                <a:ln>
                  <a:noFill/>
                </a:ln>
                <a:solidFill>
                  <a:schemeClr val="tx1"/>
                </a:solidFill>
                <a:effectLst/>
                <a:latin typeface="inherit"/>
                <a:cs typeface="Arial" pitchFamily="34" charset="0"/>
              </a:rPr>
              <a:t>sắp</a:t>
            </a:r>
            <a:r>
              <a:rPr kumimoji="0" lang="en-US" sz="2000" b="0" i="0" u="none" strike="noStrike" cap="none" normalizeH="0" baseline="0" dirty="0" smtClean="0">
                <a:ln>
                  <a:noFill/>
                </a:ln>
                <a:solidFill>
                  <a:schemeClr val="tx1"/>
                </a:solidFill>
                <a:effectLst/>
                <a:latin typeface="inherit"/>
                <a:cs typeface="Arial" pitchFamily="34" charset="0"/>
              </a:rPr>
              <a:t> </a:t>
            </a:r>
            <a:r>
              <a:rPr kumimoji="0" lang="en-US" sz="2000" b="0" i="0" u="none" strike="noStrike" cap="none" normalizeH="0" baseline="0" dirty="0" err="1" smtClean="0">
                <a:ln>
                  <a:noFill/>
                </a:ln>
                <a:solidFill>
                  <a:schemeClr val="tx1"/>
                </a:solidFill>
                <a:effectLst/>
                <a:latin typeface="inherit"/>
                <a:cs typeface="Arial" pitchFamily="34" charset="0"/>
              </a:rPr>
              <a:t>sáng</a:t>
            </a:r>
            <a:r>
              <a:rPr kumimoji="0" lang="en-US" sz="2000" b="0" i="0" u="none" strike="noStrike" cap="none" normalizeH="0" baseline="0" dirty="0" smtClean="0">
                <a:ln>
                  <a:noFill/>
                </a:ln>
                <a:solidFill>
                  <a:schemeClr val="tx1"/>
                </a:solidFill>
                <a:effectLst/>
                <a:latin typeface="inherit"/>
                <a:cs typeface="Arial" pitchFamily="34" charset="0"/>
              </a:rPr>
              <a:t>, </a:t>
            </a:r>
            <a:r>
              <a:rPr kumimoji="0" lang="en-US" sz="2000" b="0" i="0" u="none" strike="noStrike" cap="none" normalizeH="0" baseline="0" dirty="0" err="1" smtClean="0">
                <a:ln>
                  <a:noFill/>
                </a:ln>
                <a:solidFill>
                  <a:schemeClr val="tx1"/>
                </a:solidFill>
                <a:effectLst/>
                <a:latin typeface="inherit"/>
                <a:cs typeface="Arial" pitchFamily="34" charset="0"/>
              </a:rPr>
              <a:t>mau</a:t>
            </a:r>
            <a:r>
              <a:rPr kumimoji="0" lang="en-US" sz="2000" b="0" i="0" u="none" strike="noStrike" cap="none" normalizeH="0" baseline="0" dirty="0" smtClean="0">
                <a:ln>
                  <a:noFill/>
                </a:ln>
                <a:solidFill>
                  <a:schemeClr val="tx1"/>
                </a:solidFill>
                <a:effectLst/>
                <a:latin typeface="inherit"/>
                <a:cs typeface="Arial" pitchFamily="34" charset="0"/>
              </a:rPr>
              <a:t> </a:t>
            </a:r>
            <a:r>
              <a:rPr kumimoji="0" lang="en-US" sz="2000" b="0" i="0" u="none" strike="noStrike" cap="none" normalizeH="0" baseline="0" dirty="0" err="1" smtClean="0">
                <a:ln>
                  <a:noFill/>
                </a:ln>
                <a:solidFill>
                  <a:schemeClr val="tx1"/>
                </a:solidFill>
                <a:effectLst/>
                <a:latin typeface="inherit"/>
                <a:cs typeface="Arial" pitchFamily="34" charset="0"/>
              </a:rPr>
              <a:t>mau</a:t>
            </a:r>
            <a:r>
              <a:rPr kumimoji="0" lang="en-US" sz="2000" b="0" i="0" u="none" strike="noStrike" cap="none" normalizeH="0" baseline="0" dirty="0" smtClean="0">
                <a:ln>
                  <a:noFill/>
                </a:ln>
                <a:solidFill>
                  <a:schemeClr val="tx1"/>
                </a:solidFill>
                <a:effectLst/>
                <a:latin typeface="inherit"/>
                <a:cs typeface="Arial" pitchFamily="34" charset="0"/>
              </a:rPr>
              <a:t> </a:t>
            </a:r>
            <a:r>
              <a:rPr kumimoji="0" lang="en-US" sz="2000" b="0" i="0" u="none" strike="noStrike" cap="none" normalizeH="0" baseline="0" dirty="0" err="1" smtClean="0">
                <a:ln>
                  <a:noFill/>
                </a:ln>
                <a:solidFill>
                  <a:schemeClr val="tx1"/>
                </a:solidFill>
                <a:effectLst/>
                <a:latin typeface="inherit"/>
                <a:cs typeface="Arial" pitchFamily="34" charset="0"/>
              </a:rPr>
              <a:t>thức</a:t>
            </a:r>
            <a:r>
              <a:rPr kumimoji="0" lang="en-US" sz="2000" b="0" i="0" u="none" strike="noStrike" cap="none" normalizeH="0" baseline="0" dirty="0" smtClean="0">
                <a:ln>
                  <a:noFill/>
                </a:ln>
                <a:solidFill>
                  <a:schemeClr val="tx1"/>
                </a:solidFill>
                <a:effectLst/>
                <a:latin typeface="inherit"/>
                <a:cs typeface="Arial" pitchFamily="34" charset="0"/>
              </a:rPr>
              <a:t> </a:t>
            </a:r>
            <a:r>
              <a:rPr kumimoji="0" lang="en-US" sz="2000" b="0" i="0" u="none" strike="noStrike" cap="none" normalizeH="0" baseline="0" dirty="0" err="1" smtClean="0">
                <a:ln>
                  <a:noFill/>
                </a:ln>
                <a:solidFill>
                  <a:schemeClr val="tx1"/>
                </a:solidFill>
                <a:effectLst/>
                <a:latin typeface="inherit"/>
                <a:cs typeface="Arial" pitchFamily="34" charset="0"/>
              </a:rPr>
              <a:t>dậy</a:t>
            </a:r>
            <a:r>
              <a:rPr kumimoji="0" lang="en-US" sz="2000" b="0" i="0" u="none" strike="noStrike" cap="none" normalizeH="0" baseline="0" dirty="0" smtClean="0">
                <a:ln>
                  <a:noFill/>
                </a:ln>
                <a:solidFill>
                  <a:schemeClr val="tx1"/>
                </a:solidFill>
                <a:effectLst/>
                <a:latin typeface="inherit"/>
                <a:cs typeface="Arial" pitchFamily="34" charset="0"/>
              </a:rPr>
              <a:t>.</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r>
              <a:rPr lang="en-US" sz="2000" dirty="0" smtClean="0"/>
              <a:t>       </a:t>
            </a:r>
            <a:r>
              <a:rPr lang="vi-VN" sz="2000" dirty="0" smtClean="0"/>
              <a:t>Con </a:t>
            </a:r>
            <a:r>
              <a:rPr lang="vi-VN" sz="2000" dirty="0"/>
              <a:t>tu hú kêu tu hú, tu hú. Thế là sắp đến mùa vải chín.</a:t>
            </a:r>
          </a:p>
          <a:p>
            <a:r>
              <a:rPr lang="en-US" sz="2000" dirty="0" smtClean="0"/>
              <a:t>       </a:t>
            </a:r>
            <a:r>
              <a:rPr lang="vi-VN" sz="2000" dirty="0" smtClean="0"/>
              <a:t>Chim </a:t>
            </a:r>
            <a:r>
              <a:rPr lang="vi-VN" sz="2000" dirty="0"/>
              <a:t>bắt sâu, bảo vệ mùa màng.</a:t>
            </a:r>
          </a:p>
          <a:p>
            <a:r>
              <a:rPr lang="en-US" sz="2000" dirty="0" smtClean="0"/>
              <a:t>       </a:t>
            </a:r>
            <a:r>
              <a:rPr lang="vi-VN" sz="2000" dirty="0" smtClean="0"/>
              <a:t>Cỏ </a:t>
            </a:r>
            <a:r>
              <a:rPr lang="vi-VN" sz="2000" dirty="0"/>
              <a:t>xanh nuôi thỏ, nuôi bò.</a:t>
            </a:r>
          </a:p>
          <a:p>
            <a:r>
              <a:rPr lang="en-US" sz="2000" dirty="0" smtClean="0"/>
              <a:t>       </a:t>
            </a:r>
            <a:r>
              <a:rPr lang="vi-VN" sz="2000" dirty="0" smtClean="0"/>
              <a:t>Cành </a:t>
            </a:r>
            <a:r>
              <a:rPr lang="vi-VN" sz="2000" dirty="0"/>
              <a:t>đào nở hoa cho sắc xuân thêm rực rỡ, ngày xuân thêm tưng bừng.</a:t>
            </a:r>
          </a:p>
          <a:p>
            <a:r>
              <a:rPr lang="en-US" sz="2000" dirty="0" smtClean="0"/>
              <a:t>       </a:t>
            </a:r>
            <a:r>
              <a:rPr lang="vi-VN" sz="2000" dirty="0" smtClean="0"/>
              <a:t>Như </a:t>
            </a:r>
            <a:r>
              <a:rPr lang="vi-VN" sz="2000" dirty="0"/>
              <a:t>mọi vật, mọi người, bé cũng làm việc. Bé làm bài, bé đi học. Học xong, bé quét nhà, nhặt rau, chơi với em,... Bé cũng luôn luôn bận rộn, mà công việc lúc nào cũng nhộn nhịp, cũng vui!</a:t>
            </a:r>
          </a:p>
          <a:p>
            <a:r>
              <a:rPr lang="en-US" sz="2000" dirty="0" smtClean="0"/>
              <a:t>                                                                                                 </a:t>
            </a:r>
            <a:r>
              <a:rPr lang="vi-VN" sz="2000" dirty="0" smtClean="0"/>
              <a:t>Theo </a:t>
            </a:r>
            <a:r>
              <a:rPr lang="vi-VN" sz="2000" dirty="0"/>
              <a:t>Tô Hoài</a:t>
            </a:r>
          </a:p>
          <a:p>
            <a:endParaRPr lang="vi-VN" sz="2000" dirty="0"/>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cs typeface="Arial" pitchFamily="34" charset="0"/>
              </a:rPr>
              <a:t/>
            </a:r>
            <a:br>
              <a:rPr kumimoji="0" lang="en-US" sz="1200" b="0" i="0" u="none" strike="noStrike" cap="none" normalizeH="0" baseline="0" dirty="0" smtClean="0">
                <a:ln>
                  <a:noFill/>
                </a:ln>
                <a:solidFill>
                  <a:schemeClr val="tx1"/>
                </a:solidFill>
                <a:effectLst/>
                <a:latin typeface="Arial" pitchFamily="34" charset="0"/>
                <a:cs typeface="Arial" pitchFamily="34" charset="0"/>
              </a:rPr>
            </a:br>
            <a:r>
              <a:rPr kumimoji="0" lang="en-US" sz="1200" b="0" i="0" u="none" strike="noStrike" cap="none" normalizeH="0" baseline="0" dirty="0" smtClean="0">
                <a:ln>
                  <a:noFill/>
                </a:ln>
                <a:solidFill>
                  <a:schemeClr val="tx1"/>
                </a:solidFill>
                <a:effectLst/>
                <a:latin typeface="Arial"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81104599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895350"/>
            <a:ext cx="8229600" cy="3505200"/>
          </a:xfrm>
        </p:spPr>
        <p:txBody>
          <a:bodyPr>
            <a:noAutofit/>
          </a:bodyPr>
          <a:lstStyle/>
          <a:p>
            <a:pPr algn="l"/>
            <a:r>
              <a:rPr lang="en-US" sz="3600" dirty="0" smtClean="0"/>
              <a:t/>
            </a:r>
            <a:br>
              <a:rPr lang="en-US" sz="3600" dirty="0" smtClean="0"/>
            </a:br>
            <a:r>
              <a:rPr lang="en-US" sz="3200" dirty="0"/>
              <a:t/>
            </a:r>
            <a:br>
              <a:rPr lang="en-US" sz="3200" dirty="0"/>
            </a:br>
            <a:r>
              <a:rPr lang="en-US" sz="3600" dirty="0" smtClean="0"/>
              <a:t/>
            </a:r>
            <a:br>
              <a:rPr lang="en-US" sz="3600" dirty="0" smtClean="0"/>
            </a:br>
            <a:r>
              <a:rPr lang="en-US" sz="3600" dirty="0"/>
              <a:t> </a:t>
            </a:r>
            <a:r>
              <a:rPr lang="en-US" sz="3600" dirty="0" smtClean="0"/>
              <a:t>                                                          </a:t>
            </a:r>
            <a:endParaRPr lang="en-US" sz="3600" dirty="0"/>
          </a:p>
        </p:txBody>
      </p:sp>
      <p:sp>
        <p:nvSpPr>
          <p:cNvPr id="6" name="Rectangle 5"/>
          <p:cNvSpPr/>
          <p:nvPr/>
        </p:nvSpPr>
        <p:spPr>
          <a:xfrm>
            <a:off x="838200" y="590550"/>
            <a:ext cx="2719588" cy="914400"/>
          </a:xfrm>
          <a:prstGeom prst="rect">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dirty="0" smtClean="0">
                <a:solidFill>
                  <a:schemeClr val="tx1"/>
                </a:solidFill>
              </a:rPr>
              <a:t> </a:t>
            </a:r>
            <a:r>
              <a:rPr lang="en-US" sz="3200" dirty="0" err="1">
                <a:solidFill>
                  <a:schemeClr val="tx1"/>
                </a:solidFill>
              </a:rPr>
              <a:t>Q</a:t>
            </a:r>
            <a:r>
              <a:rPr lang="en-US" sz="3200" dirty="0" err="1" smtClean="0">
                <a:solidFill>
                  <a:schemeClr val="tx1"/>
                </a:solidFill>
              </a:rPr>
              <a:t>uanh</a:t>
            </a:r>
            <a:r>
              <a:rPr lang="en-US" sz="3200" dirty="0" smtClean="0">
                <a:solidFill>
                  <a:schemeClr val="tx1"/>
                </a:solidFill>
              </a:rPr>
              <a:t> ta</a:t>
            </a:r>
            <a:endParaRPr lang="en-US" sz="4000" dirty="0">
              <a:solidFill>
                <a:schemeClr val="tx1"/>
              </a:solidFill>
              <a:latin typeface="Times New Roman" pitchFamily="18" charset="0"/>
              <a:cs typeface="Times New Roman" pitchFamily="18" charset="0"/>
            </a:endParaRPr>
          </a:p>
        </p:txBody>
      </p:sp>
      <p:sp>
        <p:nvSpPr>
          <p:cNvPr id="9" name="Rectangle 8"/>
          <p:cNvSpPr/>
          <p:nvPr/>
        </p:nvSpPr>
        <p:spPr>
          <a:xfrm>
            <a:off x="4267200" y="1780323"/>
            <a:ext cx="2719588" cy="914400"/>
          </a:xfrm>
          <a:prstGeom prst="rect">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dirty="0" err="1">
                <a:solidFill>
                  <a:schemeClr val="tx1"/>
                </a:solidFill>
                <a:latin typeface="Times New Roman" pitchFamily="18" charset="0"/>
                <a:cs typeface="Times New Roman" pitchFamily="18" charset="0"/>
              </a:rPr>
              <a:t>r</a:t>
            </a:r>
            <a:r>
              <a:rPr lang="en-US" sz="4000" dirty="0" err="1" smtClean="0">
                <a:solidFill>
                  <a:schemeClr val="tx1"/>
                </a:solidFill>
                <a:latin typeface="Times New Roman" pitchFamily="18" charset="0"/>
                <a:cs typeface="Times New Roman" pitchFamily="18" charset="0"/>
              </a:rPr>
              <a:t>ực</a:t>
            </a:r>
            <a:r>
              <a:rPr lang="en-US" sz="4000" dirty="0" smtClean="0">
                <a:solidFill>
                  <a:schemeClr val="tx1"/>
                </a:solidFill>
                <a:latin typeface="Times New Roman" pitchFamily="18" charset="0"/>
                <a:cs typeface="Times New Roman" pitchFamily="18" charset="0"/>
              </a:rPr>
              <a:t> </a:t>
            </a:r>
            <a:r>
              <a:rPr lang="en-US" sz="4000" dirty="0" err="1" smtClean="0">
                <a:solidFill>
                  <a:schemeClr val="tx1"/>
                </a:solidFill>
                <a:latin typeface="Times New Roman" pitchFamily="18" charset="0"/>
                <a:cs typeface="Times New Roman" pitchFamily="18" charset="0"/>
              </a:rPr>
              <a:t>rỡ</a:t>
            </a:r>
            <a:endParaRPr lang="en-US" sz="5400" dirty="0">
              <a:solidFill>
                <a:schemeClr val="tx1"/>
              </a:solidFill>
              <a:latin typeface="Times New Roman" pitchFamily="18" charset="0"/>
              <a:cs typeface="Times New Roman" pitchFamily="18" charset="0"/>
            </a:endParaRPr>
          </a:p>
        </p:txBody>
      </p:sp>
      <p:sp>
        <p:nvSpPr>
          <p:cNvPr id="11" name="Cloud 10">
            <a:extLst>
              <a:ext uri="{FF2B5EF4-FFF2-40B4-BE49-F238E27FC236}">
                <a16:creationId xmlns="" xmlns:a16="http://schemas.microsoft.com/office/drawing/2014/main" id="{892F527C-0EB3-4C9C-97F7-E318CAB1AF79}"/>
              </a:ext>
            </a:extLst>
          </p:cNvPr>
          <p:cNvSpPr/>
          <p:nvPr/>
        </p:nvSpPr>
        <p:spPr>
          <a:xfrm>
            <a:off x="6971548" y="0"/>
            <a:ext cx="2349450" cy="1406825"/>
          </a:xfrm>
          <a:prstGeom prst="cloud">
            <a:avLst/>
          </a:prstGeom>
        </p:spPr>
        <p:style>
          <a:lnRef idx="1">
            <a:schemeClr val="accent4"/>
          </a:lnRef>
          <a:fillRef idx="2">
            <a:schemeClr val="accent4"/>
          </a:fillRef>
          <a:effectRef idx="1">
            <a:schemeClr val="accent4"/>
          </a:effectRef>
          <a:fontRef idx="minor">
            <a:schemeClr val="dk1"/>
          </a:fontRef>
        </p:style>
        <p:txBody>
          <a:bodyPr lIns="68580" tIns="34290" rIns="68580" bIns="34290" rtlCol="0" anchor="ctr"/>
          <a:lstStyle/>
          <a:p>
            <a:pPr algn="ctr"/>
            <a:r>
              <a:rPr lang="en-US" sz="2800" b="1" dirty="0" err="1" smtClean="0">
                <a:solidFill>
                  <a:srgbClr val="FF0000"/>
                </a:solidFill>
                <a:latin typeface="+mj-lt"/>
                <a:cs typeface="Times New Roman" pitchFamily="18" charset="0"/>
              </a:rPr>
              <a:t>Đọc</a:t>
            </a:r>
            <a:r>
              <a:rPr lang="en-US" sz="2800" b="1" dirty="0" smtClean="0">
                <a:solidFill>
                  <a:srgbClr val="FF0000"/>
                </a:solidFill>
                <a:latin typeface="+mj-lt"/>
                <a:cs typeface="Times New Roman" pitchFamily="18" charset="0"/>
              </a:rPr>
              <a:t> </a:t>
            </a:r>
            <a:r>
              <a:rPr lang="en-US" sz="2800" b="1" dirty="0" err="1" smtClean="0">
                <a:solidFill>
                  <a:srgbClr val="FF0000"/>
                </a:solidFill>
                <a:latin typeface="+mj-lt"/>
                <a:cs typeface="Times New Roman" pitchFamily="18" charset="0"/>
              </a:rPr>
              <a:t>từ</a:t>
            </a:r>
            <a:endParaRPr lang="en-US" sz="2800" b="1" dirty="0">
              <a:solidFill>
                <a:srgbClr val="FF0000"/>
              </a:solidFill>
              <a:latin typeface="+mj-lt"/>
              <a:cs typeface="Times New Roman" pitchFamily="18" charset="0"/>
            </a:endParaRPr>
          </a:p>
        </p:txBody>
      </p:sp>
      <p:sp>
        <p:nvSpPr>
          <p:cNvPr id="8" name="Rectangle 7"/>
          <p:cNvSpPr/>
          <p:nvPr/>
        </p:nvSpPr>
        <p:spPr>
          <a:xfrm>
            <a:off x="685800" y="2374499"/>
            <a:ext cx="2719588" cy="646331"/>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en-US" sz="3600" dirty="0" err="1">
                <a:solidFill>
                  <a:schemeClr val="tx1"/>
                </a:solidFill>
                <a:latin typeface="Times New Roman" pitchFamily="18" charset="0"/>
                <a:cs typeface="Times New Roman" pitchFamily="18" charset="0"/>
              </a:rPr>
              <a:t>thức</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dậy</a:t>
            </a:r>
            <a:endParaRPr lang="en-US" sz="3600" dirty="0">
              <a:solidFill>
                <a:schemeClr val="tx1"/>
              </a:solidFill>
              <a:latin typeface="Times New Roman" pitchFamily="18" charset="0"/>
              <a:cs typeface="Times New Roman" pitchFamily="18" charset="0"/>
            </a:endParaRPr>
          </a:p>
        </p:txBody>
      </p:sp>
      <p:sp>
        <p:nvSpPr>
          <p:cNvPr id="12" name="Rectangle 11"/>
          <p:cNvSpPr/>
          <p:nvPr/>
        </p:nvSpPr>
        <p:spPr>
          <a:xfrm>
            <a:off x="4267200" y="3333750"/>
            <a:ext cx="2719588" cy="646331"/>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en-US" sz="3600" dirty="0">
                <a:solidFill>
                  <a:schemeClr val="tx1"/>
                </a:solidFill>
              </a:rPr>
              <a:t> </a:t>
            </a:r>
            <a:r>
              <a:rPr lang="en-US" sz="3600" dirty="0" err="1">
                <a:solidFill>
                  <a:schemeClr val="tx1"/>
                </a:solidFill>
                <a:latin typeface="Times New Roman" pitchFamily="18" charset="0"/>
                <a:cs typeface="Times New Roman" pitchFamily="18" charset="0"/>
              </a:rPr>
              <a:t>quét</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nhà</a:t>
            </a:r>
            <a:endParaRPr lang="en-US" sz="3600" dirty="0">
              <a:solidFill>
                <a:schemeClr val="tx1"/>
              </a:solidFill>
              <a:latin typeface="Times New Roman" pitchFamily="18" charset="0"/>
              <a:cs typeface="Times New Roman" pitchFamily="18" charset="0"/>
            </a:endParaRPr>
          </a:p>
        </p:txBody>
      </p:sp>
      <p:sp>
        <p:nvSpPr>
          <p:cNvPr id="10" name="Rectangle 9"/>
          <p:cNvSpPr/>
          <p:nvPr/>
        </p:nvSpPr>
        <p:spPr>
          <a:xfrm>
            <a:off x="838200" y="3412391"/>
            <a:ext cx="2719588" cy="646331"/>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en-US" sz="3600" dirty="0">
                <a:solidFill>
                  <a:schemeClr val="tx1"/>
                </a:solidFill>
              </a:rPr>
              <a:t> </a:t>
            </a:r>
            <a:r>
              <a:rPr lang="en-US" sz="3600" dirty="0" err="1" smtClean="0">
                <a:solidFill>
                  <a:schemeClr val="tx1"/>
                </a:solidFill>
                <a:latin typeface="Times New Roman" pitchFamily="18" charset="0"/>
                <a:cs typeface="Times New Roman" pitchFamily="18" charset="0"/>
              </a:rPr>
              <a:t>tích</a:t>
            </a:r>
            <a:r>
              <a:rPr lang="en-US" sz="3600" dirty="0" smtClean="0">
                <a:solidFill>
                  <a:schemeClr val="tx1"/>
                </a:solidFill>
                <a:latin typeface="Times New Roman" pitchFamily="18" charset="0"/>
                <a:cs typeface="Times New Roman" pitchFamily="18" charset="0"/>
              </a:rPr>
              <a:t> </a:t>
            </a:r>
            <a:r>
              <a:rPr lang="en-US" sz="3600" dirty="0" err="1" smtClean="0">
                <a:solidFill>
                  <a:schemeClr val="tx1"/>
                </a:solidFill>
                <a:latin typeface="Times New Roman" pitchFamily="18" charset="0"/>
                <a:cs typeface="Times New Roman" pitchFamily="18" charset="0"/>
              </a:rPr>
              <a:t>tắc</a:t>
            </a:r>
            <a:endParaRPr lang="en-US" sz="36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1584781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heel(1)">
                                      <p:cBhvr>
                                        <p:cTn id="24" dur="20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heel(1)">
                                      <p:cBhvr>
                                        <p:cTn id="29"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8" grpId="0" animBg="1"/>
      <p:bldP spid="12" grpId="0" animBg="1"/>
      <p:bldP spid="1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68384" cy="5143500"/>
          </a:xfrm>
        </p:spPr>
        <p:txBody>
          <a:bodyPr>
            <a:noAutofit/>
          </a:bodyPr>
          <a:lstStyle/>
          <a:p>
            <a:pPr lvl="0" algn="l" eaLnBrk="0" fontAlgn="base" hangingPunct="0">
              <a:spcAft>
                <a:spcPct val="0"/>
              </a:spcAft>
            </a:pPr>
            <a:r>
              <a:rPr lang="en-US" sz="2400" b="1" dirty="0" smtClean="0"/>
              <a:t/>
            </a:r>
            <a:br>
              <a:rPr lang="en-US" sz="2400" b="1" dirty="0" smtClean="0"/>
            </a:br>
            <a:r>
              <a:rPr lang="en-US" sz="2400" b="1" dirty="0"/>
              <a:t/>
            </a:r>
            <a:br>
              <a:rPr lang="en-US" sz="2400" b="1" dirty="0"/>
            </a:br>
            <a:r>
              <a:rPr lang="en-US" sz="2400" b="1" dirty="0" smtClean="0"/>
              <a:t/>
            </a:r>
            <a:br>
              <a:rPr lang="en-US" sz="2400" b="1" dirty="0" smtClean="0"/>
            </a:br>
            <a:r>
              <a:rPr lang="en-US" sz="2000" b="1" dirty="0" smtClean="0"/>
              <a:t>                                   </a:t>
            </a:r>
            <a:r>
              <a:rPr lang="en-US" sz="2000" b="1" dirty="0">
                <a:solidFill>
                  <a:srgbClr val="E67E23"/>
                </a:solidFill>
                <a:latin typeface="inherit"/>
                <a:cs typeface="Arial" pitchFamily="34" charset="0"/>
              </a:rPr>
              <a:t> </a:t>
            </a:r>
            <a:r>
              <a:rPr lang="en-US" sz="2000" b="1" dirty="0" smtClean="0">
                <a:solidFill>
                  <a:srgbClr val="E67E23"/>
                </a:solidFill>
                <a:latin typeface="inherit"/>
                <a:cs typeface="Arial" pitchFamily="34" charset="0"/>
              </a:rPr>
              <a:t/>
            </a:r>
            <a:br>
              <a:rPr lang="en-US" sz="2000" b="1" dirty="0" smtClean="0">
                <a:solidFill>
                  <a:srgbClr val="E67E23"/>
                </a:solidFill>
                <a:latin typeface="inherit"/>
                <a:cs typeface="Arial" pitchFamily="34" charset="0"/>
              </a:rPr>
            </a:br>
            <a:r>
              <a:rPr lang="en-US" sz="2000" b="1" dirty="0" smtClean="0">
                <a:solidFill>
                  <a:srgbClr val="E67E23"/>
                </a:solidFill>
                <a:latin typeface="inherit"/>
                <a:cs typeface="Arial" pitchFamily="34" charset="0"/>
              </a:rPr>
              <a:t>                                   </a:t>
            </a:r>
            <a:r>
              <a:rPr lang="en-US" sz="6000" b="1" dirty="0" smtClean="0">
                <a:solidFill>
                  <a:srgbClr val="E67E23"/>
                </a:solidFill>
                <a:latin typeface="inherit"/>
                <a:cs typeface="Arial" pitchFamily="34" charset="0"/>
              </a:rPr>
              <a:t>  </a:t>
            </a:r>
            <a:r>
              <a:rPr lang="en-US" sz="3200" b="1" dirty="0" err="1" smtClean="0">
                <a:solidFill>
                  <a:srgbClr val="E67E23"/>
                </a:solidFill>
                <a:latin typeface="inherit"/>
                <a:cs typeface="Arial" pitchFamily="34" charset="0"/>
              </a:rPr>
              <a:t>Làm</a:t>
            </a:r>
            <a:r>
              <a:rPr lang="en-US" sz="3200" b="1" dirty="0" smtClean="0">
                <a:solidFill>
                  <a:srgbClr val="E67E23"/>
                </a:solidFill>
                <a:latin typeface="inherit"/>
                <a:cs typeface="Arial" pitchFamily="34" charset="0"/>
              </a:rPr>
              <a:t> </a:t>
            </a:r>
            <a:r>
              <a:rPr lang="en-US" sz="3200" b="1" dirty="0" err="1">
                <a:solidFill>
                  <a:srgbClr val="E67E23"/>
                </a:solidFill>
                <a:latin typeface="inherit"/>
                <a:cs typeface="Arial" pitchFamily="34" charset="0"/>
              </a:rPr>
              <a:t>việc</a:t>
            </a:r>
            <a:r>
              <a:rPr lang="en-US" sz="3200" b="1" dirty="0">
                <a:solidFill>
                  <a:srgbClr val="E67E23"/>
                </a:solidFill>
                <a:latin typeface="inherit"/>
                <a:cs typeface="Arial" pitchFamily="34" charset="0"/>
              </a:rPr>
              <a:t> </a:t>
            </a:r>
            <a:r>
              <a:rPr lang="en-US" sz="3200" b="1" dirty="0" err="1">
                <a:solidFill>
                  <a:srgbClr val="E67E23"/>
                </a:solidFill>
                <a:latin typeface="inherit"/>
                <a:cs typeface="Arial" pitchFamily="34" charset="0"/>
              </a:rPr>
              <a:t>thật</a:t>
            </a:r>
            <a:r>
              <a:rPr lang="en-US" sz="3200" b="1" dirty="0">
                <a:solidFill>
                  <a:srgbClr val="E67E23"/>
                </a:solidFill>
                <a:latin typeface="inherit"/>
                <a:cs typeface="Arial" pitchFamily="34" charset="0"/>
              </a:rPr>
              <a:t> </a:t>
            </a:r>
            <a:r>
              <a:rPr lang="en-US" sz="3200" b="1" dirty="0" err="1">
                <a:solidFill>
                  <a:srgbClr val="E67E23"/>
                </a:solidFill>
                <a:latin typeface="inherit"/>
                <a:cs typeface="Arial" pitchFamily="34" charset="0"/>
              </a:rPr>
              <a:t>là</a:t>
            </a:r>
            <a:r>
              <a:rPr lang="en-US" sz="3200" b="1" dirty="0">
                <a:solidFill>
                  <a:srgbClr val="E67E23"/>
                </a:solidFill>
                <a:latin typeface="inherit"/>
                <a:cs typeface="Arial" pitchFamily="34" charset="0"/>
              </a:rPr>
              <a:t> </a:t>
            </a:r>
            <a:r>
              <a:rPr lang="en-US" sz="3200" b="1" dirty="0" err="1" smtClean="0">
                <a:solidFill>
                  <a:srgbClr val="E67E23"/>
                </a:solidFill>
                <a:latin typeface="inherit"/>
                <a:cs typeface="Arial" pitchFamily="34" charset="0"/>
              </a:rPr>
              <a:t>vui</a:t>
            </a:r>
            <a:r>
              <a:rPr lang="en-US" sz="1800" dirty="0" smtClean="0">
                <a:latin typeface="Arial" pitchFamily="34" charset="0"/>
                <a:cs typeface="Arial" pitchFamily="34" charset="0"/>
              </a:rPr>
              <a:t/>
            </a:r>
            <a:br>
              <a:rPr lang="en-US" sz="1800" dirty="0" smtClean="0">
                <a:latin typeface="Arial" pitchFamily="34" charset="0"/>
                <a:cs typeface="Arial" pitchFamily="34" charset="0"/>
              </a:rPr>
            </a:br>
            <a:r>
              <a:rPr lang="en-US" sz="1800" dirty="0" smtClean="0">
                <a:latin typeface="Arial" pitchFamily="34" charset="0"/>
                <a:cs typeface="Arial" pitchFamily="34" charset="0"/>
              </a:rPr>
              <a:t> </a:t>
            </a:r>
            <a:r>
              <a:rPr lang="en-US" sz="1600" dirty="0" smtClean="0">
                <a:solidFill>
                  <a:srgbClr val="FF0000"/>
                </a:solidFill>
                <a:latin typeface="Arial" pitchFamily="34" charset="0"/>
                <a:cs typeface="Arial" pitchFamily="34" charset="0"/>
              </a:rPr>
              <a:t>1</a:t>
            </a:r>
            <a:r>
              <a:rPr lang="en-US" sz="1600" dirty="0" smtClean="0">
                <a:latin typeface="Arial" pitchFamily="34" charset="0"/>
                <a:cs typeface="Arial" pitchFamily="34" charset="0"/>
              </a:rPr>
              <a:t>   </a:t>
            </a:r>
            <a:r>
              <a:rPr lang="en-US" sz="2000" dirty="0" err="1" smtClean="0">
                <a:latin typeface="inherit"/>
                <a:cs typeface="Arial" pitchFamily="34" charset="0"/>
              </a:rPr>
              <a:t>Quanh</a:t>
            </a:r>
            <a:r>
              <a:rPr lang="en-US" sz="2000" dirty="0" smtClean="0">
                <a:latin typeface="inherit"/>
                <a:cs typeface="Arial" pitchFamily="34" charset="0"/>
              </a:rPr>
              <a:t> </a:t>
            </a:r>
            <a:r>
              <a:rPr lang="en-US" sz="2000" dirty="0">
                <a:latin typeface="inherit"/>
                <a:cs typeface="Arial" pitchFamily="34" charset="0"/>
              </a:rPr>
              <a:t>ta, </a:t>
            </a:r>
            <a:r>
              <a:rPr lang="en-US" sz="2000" dirty="0" err="1">
                <a:latin typeface="inherit"/>
                <a:cs typeface="Arial" pitchFamily="34" charset="0"/>
              </a:rPr>
              <a:t>mọi</a:t>
            </a:r>
            <a:r>
              <a:rPr lang="en-US" sz="2000" dirty="0">
                <a:latin typeface="inherit"/>
                <a:cs typeface="Arial" pitchFamily="34" charset="0"/>
              </a:rPr>
              <a:t> </a:t>
            </a:r>
            <a:r>
              <a:rPr lang="en-US" sz="2000" dirty="0" err="1">
                <a:latin typeface="inherit"/>
                <a:cs typeface="Arial" pitchFamily="34" charset="0"/>
              </a:rPr>
              <a:t>vật</a:t>
            </a:r>
            <a:r>
              <a:rPr lang="en-US" sz="2000" dirty="0">
                <a:latin typeface="inherit"/>
                <a:cs typeface="Arial" pitchFamily="34" charset="0"/>
              </a:rPr>
              <a:t>, </a:t>
            </a:r>
            <a:r>
              <a:rPr lang="en-US" sz="2000" dirty="0" err="1">
                <a:latin typeface="inherit"/>
                <a:cs typeface="Arial" pitchFamily="34" charset="0"/>
              </a:rPr>
              <a:t>mọi</a:t>
            </a:r>
            <a:r>
              <a:rPr lang="en-US" sz="2000" dirty="0">
                <a:latin typeface="inherit"/>
                <a:cs typeface="Arial" pitchFamily="34" charset="0"/>
              </a:rPr>
              <a:t> </a:t>
            </a:r>
            <a:r>
              <a:rPr lang="en-US" sz="2000" dirty="0" err="1">
                <a:latin typeface="inherit"/>
                <a:cs typeface="Arial" pitchFamily="34" charset="0"/>
              </a:rPr>
              <a:t>người</a:t>
            </a:r>
            <a:r>
              <a:rPr lang="en-US" sz="2000" dirty="0">
                <a:latin typeface="inherit"/>
                <a:cs typeface="Arial" pitchFamily="34" charset="0"/>
              </a:rPr>
              <a:t> </a:t>
            </a:r>
            <a:r>
              <a:rPr lang="en-US" sz="2000" dirty="0" err="1">
                <a:latin typeface="inherit"/>
                <a:cs typeface="Arial" pitchFamily="34" charset="0"/>
              </a:rPr>
              <a:t>đều</a:t>
            </a:r>
            <a:r>
              <a:rPr lang="en-US" sz="2000" dirty="0">
                <a:latin typeface="inherit"/>
                <a:cs typeface="Arial" pitchFamily="34" charset="0"/>
              </a:rPr>
              <a:t> </a:t>
            </a:r>
            <a:r>
              <a:rPr lang="en-US" sz="2000" dirty="0" err="1">
                <a:latin typeface="inherit"/>
                <a:cs typeface="Arial" pitchFamily="34" charset="0"/>
              </a:rPr>
              <a:t>làm</a:t>
            </a:r>
            <a:r>
              <a:rPr lang="en-US" sz="2000" dirty="0">
                <a:latin typeface="inherit"/>
                <a:cs typeface="Arial" pitchFamily="34" charset="0"/>
              </a:rPr>
              <a:t> </a:t>
            </a:r>
            <a:r>
              <a:rPr lang="en-US" sz="2000" dirty="0" err="1">
                <a:latin typeface="inherit"/>
                <a:cs typeface="Arial" pitchFamily="34" charset="0"/>
              </a:rPr>
              <a:t>việc</a:t>
            </a:r>
            <a:r>
              <a:rPr lang="en-US" sz="2000" dirty="0">
                <a:latin typeface="inherit"/>
                <a:cs typeface="Arial" pitchFamily="34" charset="0"/>
              </a:rPr>
              <a:t>.</a:t>
            </a:r>
            <a:r>
              <a:rPr lang="en-US" sz="1100" dirty="0">
                <a:latin typeface="Arial" pitchFamily="34" charset="0"/>
                <a:cs typeface="Arial" pitchFamily="34" charset="0"/>
              </a:rPr>
              <a:t/>
            </a:r>
            <a:br>
              <a:rPr lang="en-US" sz="1100" dirty="0">
                <a:latin typeface="Arial" pitchFamily="34" charset="0"/>
                <a:cs typeface="Arial" pitchFamily="34" charset="0"/>
              </a:rPr>
            </a:br>
            <a:r>
              <a:rPr lang="en-US" sz="2000" dirty="0">
                <a:latin typeface="inherit"/>
                <a:cs typeface="Arial" pitchFamily="34" charset="0"/>
              </a:rPr>
              <a:t> </a:t>
            </a:r>
            <a:r>
              <a:rPr lang="en-US" sz="2000" dirty="0" smtClean="0">
                <a:solidFill>
                  <a:srgbClr val="FF0000"/>
                </a:solidFill>
                <a:latin typeface="inherit"/>
                <a:cs typeface="Arial" pitchFamily="34" charset="0"/>
              </a:rPr>
              <a:t>2 </a:t>
            </a:r>
            <a:r>
              <a:rPr lang="en-US" sz="2000" dirty="0" smtClean="0">
                <a:latin typeface="inherit"/>
                <a:cs typeface="Arial" pitchFamily="34" charset="0"/>
              </a:rPr>
              <a:t> </a:t>
            </a:r>
            <a:r>
              <a:rPr lang="en-US" sz="2000" dirty="0" err="1" smtClean="0">
                <a:latin typeface="inherit"/>
                <a:cs typeface="Arial" pitchFamily="34" charset="0"/>
              </a:rPr>
              <a:t>Cái</a:t>
            </a:r>
            <a:r>
              <a:rPr lang="en-US" sz="2000" dirty="0" smtClean="0">
                <a:latin typeface="inherit"/>
                <a:cs typeface="Arial" pitchFamily="34" charset="0"/>
              </a:rPr>
              <a:t> </a:t>
            </a:r>
            <a:r>
              <a:rPr lang="en-US" sz="2000" dirty="0" err="1">
                <a:latin typeface="inherit"/>
                <a:cs typeface="Arial" pitchFamily="34" charset="0"/>
              </a:rPr>
              <a:t>đồng</a:t>
            </a:r>
            <a:r>
              <a:rPr lang="en-US" sz="2000" dirty="0">
                <a:latin typeface="inherit"/>
                <a:cs typeface="Arial" pitchFamily="34" charset="0"/>
              </a:rPr>
              <a:t> </a:t>
            </a:r>
            <a:r>
              <a:rPr lang="en-US" sz="2000" dirty="0" err="1">
                <a:latin typeface="inherit"/>
                <a:cs typeface="Arial" pitchFamily="34" charset="0"/>
              </a:rPr>
              <a:t>hồ</a:t>
            </a:r>
            <a:r>
              <a:rPr lang="en-US" sz="2000" dirty="0">
                <a:latin typeface="inherit"/>
                <a:cs typeface="Arial" pitchFamily="34" charset="0"/>
              </a:rPr>
              <a:t> </a:t>
            </a:r>
            <a:r>
              <a:rPr lang="en-US" sz="2000" dirty="0" err="1">
                <a:latin typeface="inherit"/>
                <a:cs typeface="Arial" pitchFamily="34" charset="0"/>
              </a:rPr>
              <a:t>tích</a:t>
            </a:r>
            <a:r>
              <a:rPr lang="en-US" sz="2000" dirty="0">
                <a:latin typeface="inherit"/>
                <a:cs typeface="Arial" pitchFamily="34" charset="0"/>
              </a:rPr>
              <a:t> </a:t>
            </a:r>
            <a:r>
              <a:rPr lang="en-US" sz="2000" dirty="0" err="1">
                <a:latin typeface="inherit"/>
                <a:cs typeface="Arial" pitchFamily="34" charset="0"/>
              </a:rPr>
              <a:t>tắc</a:t>
            </a:r>
            <a:r>
              <a:rPr lang="en-US" sz="2000" dirty="0">
                <a:latin typeface="inherit"/>
                <a:cs typeface="Arial" pitchFamily="34" charset="0"/>
              </a:rPr>
              <a:t>, </a:t>
            </a:r>
            <a:r>
              <a:rPr lang="en-US" sz="2000" dirty="0" err="1">
                <a:latin typeface="inherit"/>
                <a:cs typeface="Arial" pitchFamily="34" charset="0"/>
              </a:rPr>
              <a:t>tích</a:t>
            </a:r>
            <a:r>
              <a:rPr lang="en-US" sz="2000" dirty="0">
                <a:latin typeface="inherit"/>
                <a:cs typeface="Arial" pitchFamily="34" charset="0"/>
              </a:rPr>
              <a:t> </a:t>
            </a:r>
            <a:r>
              <a:rPr lang="en-US" sz="2000" dirty="0" err="1">
                <a:latin typeface="inherit"/>
                <a:cs typeface="Arial" pitchFamily="34" charset="0"/>
              </a:rPr>
              <a:t>tắc</a:t>
            </a:r>
            <a:r>
              <a:rPr lang="en-US" sz="2000" dirty="0">
                <a:latin typeface="inherit"/>
                <a:cs typeface="Arial" pitchFamily="34" charset="0"/>
              </a:rPr>
              <a:t> </a:t>
            </a:r>
            <a:r>
              <a:rPr lang="en-US" sz="2000" dirty="0" err="1">
                <a:latin typeface="inherit"/>
                <a:cs typeface="Arial" pitchFamily="34" charset="0"/>
              </a:rPr>
              <a:t>báo</a:t>
            </a:r>
            <a:r>
              <a:rPr lang="en-US" sz="2000" dirty="0">
                <a:latin typeface="inherit"/>
                <a:cs typeface="Arial" pitchFamily="34" charset="0"/>
              </a:rPr>
              <a:t> </a:t>
            </a:r>
            <a:r>
              <a:rPr lang="en-US" sz="2000" dirty="0" err="1">
                <a:latin typeface="inherit"/>
                <a:cs typeface="Arial" pitchFamily="34" charset="0"/>
              </a:rPr>
              <a:t>phút</a:t>
            </a:r>
            <a:r>
              <a:rPr lang="en-US" sz="2000" dirty="0">
                <a:latin typeface="inherit"/>
                <a:cs typeface="Arial" pitchFamily="34" charset="0"/>
              </a:rPr>
              <a:t>, </a:t>
            </a:r>
            <a:r>
              <a:rPr lang="en-US" sz="2000" dirty="0" err="1">
                <a:latin typeface="inherit"/>
                <a:cs typeface="Arial" pitchFamily="34" charset="0"/>
              </a:rPr>
              <a:t>báo</a:t>
            </a:r>
            <a:r>
              <a:rPr lang="en-US" sz="2000" dirty="0">
                <a:latin typeface="inherit"/>
                <a:cs typeface="Arial" pitchFamily="34" charset="0"/>
              </a:rPr>
              <a:t> </a:t>
            </a:r>
            <a:r>
              <a:rPr lang="en-US" sz="2000" dirty="0" err="1">
                <a:latin typeface="inherit"/>
                <a:cs typeface="Arial" pitchFamily="34" charset="0"/>
              </a:rPr>
              <a:t>giờ</a:t>
            </a:r>
            <a:r>
              <a:rPr lang="en-US" sz="2000" dirty="0">
                <a:latin typeface="inherit"/>
                <a:cs typeface="Arial" pitchFamily="34" charset="0"/>
              </a:rPr>
              <a:t>.</a:t>
            </a:r>
            <a:r>
              <a:rPr lang="en-US" sz="1100" dirty="0">
                <a:latin typeface="Arial" pitchFamily="34" charset="0"/>
                <a:cs typeface="Arial" pitchFamily="34" charset="0"/>
              </a:rPr>
              <a:t/>
            </a:r>
            <a:br>
              <a:rPr lang="en-US" sz="1100" dirty="0">
                <a:latin typeface="Arial" pitchFamily="34" charset="0"/>
                <a:cs typeface="Arial" pitchFamily="34" charset="0"/>
              </a:rPr>
            </a:br>
            <a:r>
              <a:rPr lang="en-US" sz="2000" dirty="0">
                <a:latin typeface="inherit"/>
                <a:cs typeface="Arial" pitchFamily="34" charset="0"/>
              </a:rPr>
              <a:t> </a:t>
            </a:r>
            <a:r>
              <a:rPr lang="en-US" sz="2000" dirty="0" smtClean="0">
                <a:solidFill>
                  <a:srgbClr val="FF0000"/>
                </a:solidFill>
                <a:latin typeface="inherit"/>
                <a:cs typeface="Arial" pitchFamily="34" charset="0"/>
              </a:rPr>
              <a:t>3 </a:t>
            </a:r>
            <a:r>
              <a:rPr lang="en-US" sz="2000" dirty="0" smtClean="0">
                <a:latin typeface="inherit"/>
                <a:cs typeface="Arial" pitchFamily="34" charset="0"/>
              </a:rPr>
              <a:t> Con </a:t>
            </a:r>
            <a:r>
              <a:rPr lang="en-US" sz="2000" dirty="0" err="1">
                <a:latin typeface="inherit"/>
                <a:cs typeface="Arial" pitchFamily="34" charset="0"/>
              </a:rPr>
              <a:t>gà</a:t>
            </a:r>
            <a:r>
              <a:rPr lang="en-US" sz="2000" dirty="0">
                <a:latin typeface="inherit"/>
                <a:cs typeface="Arial" pitchFamily="34" charset="0"/>
              </a:rPr>
              <a:t> </a:t>
            </a:r>
            <a:r>
              <a:rPr lang="en-US" sz="2000" dirty="0" err="1">
                <a:latin typeface="inherit"/>
                <a:cs typeface="Arial" pitchFamily="34" charset="0"/>
              </a:rPr>
              <a:t>trống</a:t>
            </a:r>
            <a:r>
              <a:rPr lang="en-US" sz="2000" dirty="0">
                <a:latin typeface="inherit"/>
                <a:cs typeface="Arial" pitchFamily="34" charset="0"/>
              </a:rPr>
              <a:t> </a:t>
            </a:r>
            <a:r>
              <a:rPr lang="en-US" sz="2000" dirty="0" err="1">
                <a:latin typeface="inherit"/>
                <a:cs typeface="Arial" pitchFamily="34" charset="0"/>
              </a:rPr>
              <a:t>gáy</a:t>
            </a:r>
            <a:r>
              <a:rPr lang="en-US" sz="2000" dirty="0">
                <a:latin typeface="inherit"/>
                <a:cs typeface="Arial" pitchFamily="34" charset="0"/>
              </a:rPr>
              <a:t> </a:t>
            </a:r>
            <a:r>
              <a:rPr lang="en-US" sz="2000" dirty="0" err="1">
                <a:latin typeface="inherit"/>
                <a:cs typeface="Arial" pitchFamily="34" charset="0"/>
              </a:rPr>
              <a:t>vang</a:t>
            </a:r>
            <a:r>
              <a:rPr lang="en-US" sz="2000" dirty="0">
                <a:latin typeface="inherit"/>
                <a:cs typeface="Arial" pitchFamily="34" charset="0"/>
              </a:rPr>
              <a:t> ò... ó... o, </a:t>
            </a:r>
            <a:r>
              <a:rPr lang="en-US" sz="2000" dirty="0" err="1">
                <a:latin typeface="inherit"/>
                <a:cs typeface="Arial" pitchFamily="34" charset="0"/>
              </a:rPr>
              <a:t>báo</a:t>
            </a:r>
            <a:r>
              <a:rPr lang="en-US" sz="2000" dirty="0">
                <a:latin typeface="inherit"/>
                <a:cs typeface="Arial" pitchFamily="34" charset="0"/>
              </a:rPr>
              <a:t> </a:t>
            </a:r>
            <a:r>
              <a:rPr lang="en-US" sz="2000" dirty="0" err="1">
                <a:latin typeface="inherit"/>
                <a:cs typeface="Arial" pitchFamily="34" charset="0"/>
              </a:rPr>
              <a:t>cho</a:t>
            </a:r>
            <a:r>
              <a:rPr lang="en-US" sz="2000" dirty="0">
                <a:latin typeface="inherit"/>
                <a:cs typeface="Arial" pitchFamily="34" charset="0"/>
              </a:rPr>
              <a:t> </a:t>
            </a:r>
            <a:r>
              <a:rPr lang="en-US" sz="2000" dirty="0" err="1">
                <a:latin typeface="inherit"/>
                <a:cs typeface="Arial" pitchFamily="34" charset="0"/>
              </a:rPr>
              <a:t>mọi</a:t>
            </a:r>
            <a:r>
              <a:rPr lang="en-US" sz="2000" dirty="0">
                <a:latin typeface="inherit"/>
                <a:cs typeface="Arial" pitchFamily="34" charset="0"/>
              </a:rPr>
              <a:t> </a:t>
            </a:r>
            <a:r>
              <a:rPr lang="en-US" sz="2000" dirty="0" err="1">
                <a:latin typeface="inherit"/>
                <a:cs typeface="Arial" pitchFamily="34" charset="0"/>
              </a:rPr>
              <a:t>người</a:t>
            </a:r>
            <a:r>
              <a:rPr lang="en-US" sz="2000" dirty="0">
                <a:latin typeface="inherit"/>
                <a:cs typeface="Arial" pitchFamily="34" charset="0"/>
              </a:rPr>
              <a:t> </a:t>
            </a:r>
            <a:r>
              <a:rPr lang="en-US" sz="2000" dirty="0" err="1">
                <a:latin typeface="inherit"/>
                <a:cs typeface="Arial" pitchFamily="34" charset="0"/>
              </a:rPr>
              <a:t>biết</a:t>
            </a:r>
            <a:r>
              <a:rPr lang="en-US" sz="2000" dirty="0">
                <a:latin typeface="inherit"/>
                <a:cs typeface="Arial" pitchFamily="34" charset="0"/>
              </a:rPr>
              <a:t> </a:t>
            </a:r>
            <a:r>
              <a:rPr lang="en-US" sz="2000" dirty="0" err="1">
                <a:latin typeface="inherit"/>
                <a:cs typeface="Arial" pitchFamily="34" charset="0"/>
              </a:rPr>
              <a:t>trời</a:t>
            </a:r>
            <a:r>
              <a:rPr lang="en-US" sz="2000" dirty="0">
                <a:latin typeface="inherit"/>
                <a:cs typeface="Arial" pitchFamily="34" charset="0"/>
              </a:rPr>
              <a:t> </a:t>
            </a:r>
            <a:r>
              <a:rPr lang="en-US" sz="2000" dirty="0" err="1">
                <a:latin typeface="inherit"/>
                <a:cs typeface="Arial" pitchFamily="34" charset="0"/>
              </a:rPr>
              <a:t>sắp</a:t>
            </a:r>
            <a:r>
              <a:rPr lang="en-US" sz="2000" dirty="0">
                <a:latin typeface="inherit"/>
                <a:cs typeface="Arial" pitchFamily="34" charset="0"/>
              </a:rPr>
              <a:t> </a:t>
            </a:r>
            <a:r>
              <a:rPr lang="en-US" sz="2000" dirty="0" err="1">
                <a:latin typeface="inherit"/>
                <a:cs typeface="Arial" pitchFamily="34" charset="0"/>
              </a:rPr>
              <a:t>sáng</a:t>
            </a:r>
            <a:r>
              <a:rPr lang="en-US" sz="2000" dirty="0">
                <a:latin typeface="inherit"/>
                <a:cs typeface="Arial" pitchFamily="34" charset="0"/>
              </a:rPr>
              <a:t>, </a:t>
            </a:r>
            <a:r>
              <a:rPr lang="en-US" sz="2000" dirty="0" err="1">
                <a:latin typeface="inherit"/>
                <a:cs typeface="Arial" pitchFamily="34" charset="0"/>
              </a:rPr>
              <a:t>mau</a:t>
            </a:r>
            <a:r>
              <a:rPr lang="en-US" sz="2000" dirty="0">
                <a:latin typeface="inherit"/>
                <a:cs typeface="Arial" pitchFamily="34" charset="0"/>
              </a:rPr>
              <a:t> </a:t>
            </a:r>
            <a:r>
              <a:rPr lang="en-US" sz="2000" dirty="0" err="1">
                <a:latin typeface="inherit"/>
                <a:cs typeface="Arial" pitchFamily="34" charset="0"/>
              </a:rPr>
              <a:t>mau</a:t>
            </a:r>
            <a:r>
              <a:rPr lang="en-US" sz="2000" dirty="0">
                <a:latin typeface="inherit"/>
                <a:cs typeface="Arial" pitchFamily="34" charset="0"/>
              </a:rPr>
              <a:t> </a:t>
            </a:r>
            <a:r>
              <a:rPr lang="en-US" sz="2000" dirty="0" err="1">
                <a:latin typeface="inherit"/>
                <a:cs typeface="Arial" pitchFamily="34" charset="0"/>
              </a:rPr>
              <a:t>thức</a:t>
            </a:r>
            <a:r>
              <a:rPr lang="en-US" sz="2000" dirty="0">
                <a:latin typeface="inherit"/>
                <a:cs typeface="Arial" pitchFamily="34" charset="0"/>
              </a:rPr>
              <a:t> </a:t>
            </a:r>
            <a:r>
              <a:rPr lang="en-US" sz="2000" dirty="0" err="1">
                <a:latin typeface="inherit"/>
                <a:cs typeface="Arial" pitchFamily="34" charset="0"/>
              </a:rPr>
              <a:t>dậy</a:t>
            </a:r>
            <a:r>
              <a:rPr lang="en-US" sz="2000" dirty="0">
                <a:latin typeface="inherit"/>
                <a:cs typeface="Arial" pitchFamily="34" charset="0"/>
              </a:rPr>
              <a:t>.</a:t>
            </a:r>
            <a:r>
              <a:rPr lang="en-US" sz="1100" dirty="0">
                <a:latin typeface="Arial" pitchFamily="34" charset="0"/>
                <a:cs typeface="Arial" pitchFamily="34" charset="0"/>
              </a:rPr>
              <a:t/>
            </a:r>
            <a:br>
              <a:rPr lang="en-US" sz="1100" dirty="0">
                <a:latin typeface="Arial" pitchFamily="34" charset="0"/>
                <a:cs typeface="Arial" pitchFamily="34" charset="0"/>
              </a:rPr>
            </a:br>
            <a:r>
              <a:rPr lang="en-US" sz="2000" dirty="0"/>
              <a:t> </a:t>
            </a:r>
            <a:r>
              <a:rPr lang="en-US" sz="2000" dirty="0" smtClean="0">
                <a:solidFill>
                  <a:srgbClr val="FF0000"/>
                </a:solidFill>
              </a:rPr>
              <a:t>4 </a:t>
            </a:r>
            <a:r>
              <a:rPr lang="en-US" sz="2000" dirty="0" smtClean="0"/>
              <a:t>  </a:t>
            </a:r>
            <a:r>
              <a:rPr lang="vi-VN" sz="2000" dirty="0" smtClean="0"/>
              <a:t>Con </a:t>
            </a:r>
            <a:r>
              <a:rPr lang="vi-VN" sz="2000" dirty="0"/>
              <a:t>tu hú kêu tu hú, tu hú</a:t>
            </a:r>
            <a:r>
              <a:rPr lang="vi-VN" sz="2000" dirty="0" smtClean="0"/>
              <a:t>.</a:t>
            </a:r>
            <a:r>
              <a:rPr lang="en-US" sz="2000" dirty="0">
                <a:solidFill>
                  <a:srgbClr val="FF0000"/>
                </a:solidFill>
              </a:rPr>
              <a:t> 5 </a:t>
            </a:r>
            <a:r>
              <a:rPr lang="vi-VN" sz="2000" dirty="0" smtClean="0"/>
              <a:t> </a:t>
            </a:r>
            <a:r>
              <a:rPr lang="vi-VN" sz="2000" dirty="0"/>
              <a:t>Thế là sắp đến mùa vải chín.</a:t>
            </a:r>
            <a:br>
              <a:rPr lang="vi-VN" sz="2000" dirty="0"/>
            </a:br>
            <a:r>
              <a:rPr lang="en-US" sz="2000" dirty="0">
                <a:solidFill>
                  <a:srgbClr val="FF0000"/>
                </a:solidFill>
              </a:rPr>
              <a:t>6 </a:t>
            </a:r>
            <a:r>
              <a:rPr lang="vi-VN" sz="2000" dirty="0" smtClean="0"/>
              <a:t>Chim </a:t>
            </a:r>
            <a:r>
              <a:rPr lang="vi-VN" sz="2000" dirty="0"/>
              <a:t>bắt sâu, bảo vệ mùa màng.</a:t>
            </a:r>
            <a:br>
              <a:rPr lang="vi-VN" sz="2000" dirty="0"/>
            </a:br>
            <a:r>
              <a:rPr lang="en-US" sz="2000" dirty="0">
                <a:solidFill>
                  <a:srgbClr val="FF0000"/>
                </a:solidFill>
              </a:rPr>
              <a:t>7 </a:t>
            </a:r>
            <a:r>
              <a:rPr lang="vi-VN" sz="2000" dirty="0" smtClean="0"/>
              <a:t>Cỏ </a:t>
            </a:r>
            <a:r>
              <a:rPr lang="vi-VN" sz="2000" dirty="0"/>
              <a:t>xanh nuôi thỏ, nuôi bò.</a:t>
            </a:r>
            <a:br>
              <a:rPr lang="vi-VN" sz="2000" dirty="0"/>
            </a:br>
            <a:r>
              <a:rPr lang="en-US" sz="2000" dirty="0"/>
              <a:t> </a:t>
            </a:r>
            <a:r>
              <a:rPr lang="en-US" sz="2000" dirty="0">
                <a:solidFill>
                  <a:srgbClr val="FF0000"/>
                </a:solidFill>
              </a:rPr>
              <a:t>8</a:t>
            </a:r>
            <a:r>
              <a:rPr lang="en-US" sz="2000" dirty="0"/>
              <a:t> </a:t>
            </a:r>
            <a:r>
              <a:rPr lang="vi-VN" sz="2000" dirty="0" smtClean="0"/>
              <a:t>Cành </a:t>
            </a:r>
            <a:r>
              <a:rPr lang="vi-VN" sz="2000" dirty="0"/>
              <a:t>đào nở hoa cho sắc xuân thêm rực rỡ, ngày xuân thêm tưng bừng.</a:t>
            </a:r>
            <a:br>
              <a:rPr lang="vi-VN" sz="2000" dirty="0"/>
            </a:br>
            <a:r>
              <a:rPr lang="en-US" sz="2000" dirty="0">
                <a:solidFill>
                  <a:srgbClr val="FF0000"/>
                </a:solidFill>
              </a:rPr>
              <a:t>9 </a:t>
            </a:r>
            <a:r>
              <a:rPr lang="vi-VN" sz="2000" dirty="0" smtClean="0"/>
              <a:t>Như </a:t>
            </a:r>
            <a:r>
              <a:rPr lang="vi-VN" sz="2000" dirty="0"/>
              <a:t>mọi vật, mọi người, bé cũng làm </a:t>
            </a:r>
            <a:r>
              <a:rPr lang="vi-VN" sz="2000" dirty="0" smtClean="0"/>
              <a:t>việc.</a:t>
            </a:r>
            <a:r>
              <a:rPr lang="vi-VN" sz="2000" dirty="0" smtClean="0">
                <a:solidFill>
                  <a:srgbClr val="FF0000"/>
                </a:solidFill>
              </a:rPr>
              <a:t> </a:t>
            </a:r>
            <a:r>
              <a:rPr lang="en-US" sz="2000" dirty="0" smtClean="0">
                <a:solidFill>
                  <a:srgbClr val="FF0000"/>
                </a:solidFill>
              </a:rPr>
              <a:t>10</a:t>
            </a:r>
            <a:r>
              <a:rPr lang="vi-VN" sz="2000" dirty="0" smtClean="0"/>
              <a:t>Bé </a:t>
            </a:r>
            <a:r>
              <a:rPr lang="vi-VN" sz="2000" dirty="0"/>
              <a:t>làm bài, bé đi học. </a:t>
            </a:r>
            <a:r>
              <a:rPr lang="en-US" sz="2000" dirty="0" smtClean="0">
                <a:solidFill>
                  <a:srgbClr val="FF0000"/>
                </a:solidFill>
              </a:rPr>
              <a:t>11</a:t>
            </a:r>
            <a:r>
              <a:rPr lang="vi-VN" sz="2000" dirty="0" smtClean="0"/>
              <a:t>Học </a:t>
            </a:r>
            <a:r>
              <a:rPr lang="vi-VN" sz="2000" dirty="0"/>
              <a:t>xong, bé quét nhà, nhặt rau, chơi với em</a:t>
            </a:r>
            <a:r>
              <a:rPr lang="vi-VN" sz="2000" dirty="0" smtClean="0"/>
              <a:t>,...</a:t>
            </a:r>
            <a:r>
              <a:rPr lang="en-US" sz="2000" dirty="0" smtClean="0">
                <a:solidFill>
                  <a:srgbClr val="FF0000"/>
                </a:solidFill>
              </a:rPr>
              <a:t>12</a:t>
            </a:r>
            <a:r>
              <a:rPr lang="vi-VN" sz="2000" dirty="0" smtClean="0"/>
              <a:t> </a:t>
            </a:r>
            <a:r>
              <a:rPr lang="vi-VN" sz="2000" dirty="0"/>
              <a:t>Bé cũng luôn luôn bận rộn, mà công việc lúc nào cũng nhộn </a:t>
            </a:r>
            <a:r>
              <a:rPr lang="vi-VN" sz="2400" dirty="0"/>
              <a:t>nhịp, </a:t>
            </a:r>
            <a:r>
              <a:rPr lang="vi-VN" sz="2000" dirty="0"/>
              <a:t>cũng vui!</a:t>
            </a:r>
            <a:br>
              <a:rPr lang="vi-VN" sz="2000" dirty="0"/>
            </a:br>
            <a:r>
              <a:rPr lang="en-US" sz="2000" dirty="0"/>
              <a:t>                                                                                                 </a:t>
            </a:r>
            <a:r>
              <a:rPr lang="vi-VN" sz="1800" dirty="0"/>
              <a:t>Theo Tô Hoài</a:t>
            </a:r>
            <a:r>
              <a:rPr lang="vi-VN" sz="2000" dirty="0"/>
              <a:t/>
            </a:r>
            <a:br>
              <a:rPr lang="vi-VN" sz="2000" dirty="0"/>
            </a:br>
            <a:r>
              <a:rPr lang="en-US" sz="4800" dirty="0"/>
              <a:t/>
            </a:r>
            <a:br>
              <a:rPr lang="en-US" sz="4800" dirty="0"/>
            </a:br>
            <a:endParaRPr lang="en-US" sz="4800" b="1" dirty="0">
              <a:solidFill>
                <a:srgbClr val="0070C0"/>
              </a:solidFill>
            </a:endParaRPr>
          </a:p>
        </p:txBody>
      </p:sp>
      <p:sp>
        <p:nvSpPr>
          <p:cNvPr id="4" name="Cloud 3">
            <a:extLst>
              <a:ext uri="{FF2B5EF4-FFF2-40B4-BE49-F238E27FC236}">
                <a16:creationId xmlns:a16="http://schemas.microsoft.com/office/drawing/2014/main" xmlns="" id="{892F527C-0EB3-4C9C-97F7-E318CAB1AF79}"/>
              </a:ext>
            </a:extLst>
          </p:cNvPr>
          <p:cNvSpPr/>
          <p:nvPr/>
        </p:nvSpPr>
        <p:spPr>
          <a:xfrm>
            <a:off x="7848600" y="0"/>
            <a:ext cx="1376172" cy="1274583"/>
          </a:xfrm>
          <a:prstGeom prst="cloud">
            <a:avLst/>
          </a:prstGeom>
        </p:spPr>
        <p:style>
          <a:lnRef idx="1">
            <a:schemeClr val="accent5"/>
          </a:lnRef>
          <a:fillRef idx="2">
            <a:schemeClr val="accent5"/>
          </a:fillRef>
          <a:effectRef idx="1">
            <a:schemeClr val="accent5"/>
          </a:effectRef>
          <a:fontRef idx="minor">
            <a:schemeClr val="dk1"/>
          </a:fontRef>
        </p:style>
        <p:txBody>
          <a:bodyPr lIns="68580" tIns="34290" rIns="68580" bIns="34290" rtlCol="0" anchor="ctr"/>
          <a:lstStyle/>
          <a:p>
            <a:pPr algn="ctr"/>
            <a:r>
              <a:rPr lang="vi-VN" b="1" dirty="0" smtClean="0">
                <a:solidFill>
                  <a:srgbClr val="FF0000"/>
                </a:solidFill>
                <a:latin typeface="+mj-lt"/>
                <a:cs typeface="Times New Roman" pitchFamily="18" charset="0"/>
              </a:rPr>
              <a:t>Luyện đọc câu</a:t>
            </a:r>
            <a:endParaRPr lang="en-US" b="1" dirty="0">
              <a:solidFill>
                <a:srgbClr val="FF0000"/>
              </a:solidFill>
              <a:latin typeface="+mj-lt"/>
              <a:cs typeface="Times New Roman" pitchFamily="18" charset="0"/>
            </a:endParaRPr>
          </a:p>
        </p:txBody>
      </p:sp>
    </p:spTree>
    <p:extLst>
      <p:ext uri="{BB962C8B-B14F-4D97-AF65-F5344CB8AC3E}">
        <p14:creationId xmlns:p14="http://schemas.microsoft.com/office/powerpoint/2010/main" val="940288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1047749"/>
            <a:ext cx="7696200" cy="830997"/>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en-US" sz="2400" dirty="0">
                <a:solidFill>
                  <a:schemeClr val="tx1"/>
                </a:solidFill>
                <a:latin typeface="inherit"/>
                <a:cs typeface="Arial" pitchFamily="34" charset="0"/>
              </a:rPr>
              <a:t> Con </a:t>
            </a:r>
            <a:r>
              <a:rPr lang="en-US" sz="2400" dirty="0" err="1">
                <a:solidFill>
                  <a:schemeClr val="tx1"/>
                </a:solidFill>
                <a:latin typeface="inherit"/>
                <a:cs typeface="Arial" pitchFamily="34" charset="0"/>
              </a:rPr>
              <a:t>gà</a:t>
            </a:r>
            <a:r>
              <a:rPr lang="en-US" sz="2400" dirty="0">
                <a:solidFill>
                  <a:schemeClr val="tx1"/>
                </a:solidFill>
                <a:latin typeface="inherit"/>
                <a:cs typeface="Arial" pitchFamily="34" charset="0"/>
              </a:rPr>
              <a:t> </a:t>
            </a:r>
            <a:r>
              <a:rPr lang="en-US" sz="2400" dirty="0" err="1">
                <a:solidFill>
                  <a:schemeClr val="tx1"/>
                </a:solidFill>
                <a:latin typeface="inherit"/>
                <a:cs typeface="Arial" pitchFamily="34" charset="0"/>
              </a:rPr>
              <a:t>trống</a:t>
            </a:r>
            <a:r>
              <a:rPr lang="en-US" sz="2400" dirty="0">
                <a:solidFill>
                  <a:schemeClr val="tx1"/>
                </a:solidFill>
                <a:latin typeface="inherit"/>
                <a:cs typeface="Arial" pitchFamily="34" charset="0"/>
              </a:rPr>
              <a:t> </a:t>
            </a:r>
            <a:r>
              <a:rPr lang="en-US" sz="2400" dirty="0" err="1">
                <a:solidFill>
                  <a:schemeClr val="tx1"/>
                </a:solidFill>
                <a:latin typeface="inherit"/>
                <a:cs typeface="Arial" pitchFamily="34" charset="0"/>
              </a:rPr>
              <a:t>gáy</a:t>
            </a:r>
            <a:r>
              <a:rPr lang="en-US" sz="2400" dirty="0">
                <a:solidFill>
                  <a:schemeClr val="tx1"/>
                </a:solidFill>
                <a:latin typeface="inherit"/>
                <a:cs typeface="Arial" pitchFamily="34" charset="0"/>
              </a:rPr>
              <a:t> </a:t>
            </a:r>
            <a:r>
              <a:rPr lang="en-US" sz="2400" dirty="0" err="1">
                <a:solidFill>
                  <a:schemeClr val="tx1"/>
                </a:solidFill>
                <a:latin typeface="inherit"/>
                <a:cs typeface="Arial" pitchFamily="34" charset="0"/>
              </a:rPr>
              <a:t>vang</a:t>
            </a:r>
            <a:r>
              <a:rPr lang="en-US" sz="2400" dirty="0">
                <a:solidFill>
                  <a:schemeClr val="tx1"/>
                </a:solidFill>
                <a:latin typeface="inherit"/>
                <a:cs typeface="Arial" pitchFamily="34" charset="0"/>
              </a:rPr>
              <a:t> ò... ó... o, </a:t>
            </a:r>
            <a:r>
              <a:rPr lang="en-US" sz="2400" dirty="0" err="1">
                <a:solidFill>
                  <a:schemeClr val="tx1"/>
                </a:solidFill>
                <a:latin typeface="inherit"/>
                <a:cs typeface="Arial" pitchFamily="34" charset="0"/>
              </a:rPr>
              <a:t>báo</a:t>
            </a:r>
            <a:r>
              <a:rPr lang="en-US" sz="2400" dirty="0">
                <a:solidFill>
                  <a:schemeClr val="tx1"/>
                </a:solidFill>
                <a:latin typeface="inherit"/>
                <a:cs typeface="Arial" pitchFamily="34" charset="0"/>
              </a:rPr>
              <a:t> </a:t>
            </a:r>
            <a:r>
              <a:rPr lang="en-US" sz="2400" dirty="0" err="1">
                <a:solidFill>
                  <a:schemeClr val="tx1"/>
                </a:solidFill>
                <a:latin typeface="inherit"/>
                <a:cs typeface="Arial" pitchFamily="34" charset="0"/>
              </a:rPr>
              <a:t>cho</a:t>
            </a:r>
            <a:r>
              <a:rPr lang="en-US" sz="2400" dirty="0">
                <a:solidFill>
                  <a:schemeClr val="tx1"/>
                </a:solidFill>
                <a:latin typeface="inherit"/>
                <a:cs typeface="Arial" pitchFamily="34" charset="0"/>
              </a:rPr>
              <a:t> </a:t>
            </a:r>
            <a:r>
              <a:rPr lang="en-US" sz="2400" dirty="0" err="1">
                <a:solidFill>
                  <a:schemeClr val="tx1"/>
                </a:solidFill>
                <a:latin typeface="inherit"/>
                <a:cs typeface="Arial" pitchFamily="34" charset="0"/>
              </a:rPr>
              <a:t>mọi</a:t>
            </a:r>
            <a:r>
              <a:rPr lang="en-US" sz="2400" dirty="0">
                <a:solidFill>
                  <a:schemeClr val="tx1"/>
                </a:solidFill>
                <a:latin typeface="inherit"/>
                <a:cs typeface="Arial" pitchFamily="34" charset="0"/>
              </a:rPr>
              <a:t> </a:t>
            </a:r>
            <a:r>
              <a:rPr lang="en-US" sz="2400" dirty="0" err="1">
                <a:solidFill>
                  <a:schemeClr val="tx1"/>
                </a:solidFill>
                <a:latin typeface="inherit"/>
                <a:cs typeface="Arial" pitchFamily="34" charset="0"/>
              </a:rPr>
              <a:t>người</a:t>
            </a:r>
            <a:r>
              <a:rPr lang="en-US" sz="2400" dirty="0">
                <a:solidFill>
                  <a:schemeClr val="tx1"/>
                </a:solidFill>
                <a:latin typeface="inherit"/>
                <a:cs typeface="Arial" pitchFamily="34" charset="0"/>
              </a:rPr>
              <a:t> </a:t>
            </a:r>
            <a:r>
              <a:rPr lang="en-US" sz="2400" dirty="0" err="1" smtClean="0">
                <a:solidFill>
                  <a:schemeClr val="tx1"/>
                </a:solidFill>
                <a:latin typeface="inherit"/>
                <a:cs typeface="Arial" pitchFamily="34" charset="0"/>
              </a:rPr>
              <a:t>biết</a:t>
            </a:r>
            <a:r>
              <a:rPr lang="en-US" sz="2400" dirty="0" smtClean="0">
                <a:solidFill>
                  <a:schemeClr val="tx1"/>
                </a:solidFill>
                <a:latin typeface="inherit"/>
                <a:cs typeface="Arial" pitchFamily="34" charset="0"/>
              </a:rPr>
              <a:t> </a:t>
            </a:r>
            <a:r>
              <a:rPr lang="en-US" sz="2400" dirty="0" smtClean="0">
                <a:solidFill>
                  <a:srgbClr val="FF0000"/>
                </a:solidFill>
                <a:latin typeface="inherit"/>
                <a:cs typeface="Arial" pitchFamily="34" charset="0"/>
              </a:rPr>
              <a:t>/ </a:t>
            </a:r>
            <a:r>
              <a:rPr lang="en-US" sz="2400" dirty="0" err="1">
                <a:solidFill>
                  <a:schemeClr val="tx1"/>
                </a:solidFill>
                <a:latin typeface="inherit"/>
                <a:cs typeface="Arial" pitchFamily="34" charset="0"/>
              </a:rPr>
              <a:t>trời</a:t>
            </a:r>
            <a:r>
              <a:rPr lang="en-US" sz="2400" dirty="0">
                <a:solidFill>
                  <a:schemeClr val="tx1"/>
                </a:solidFill>
                <a:latin typeface="inherit"/>
                <a:cs typeface="Arial" pitchFamily="34" charset="0"/>
              </a:rPr>
              <a:t> </a:t>
            </a:r>
            <a:r>
              <a:rPr lang="en-US" sz="2400" dirty="0" err="1">
                <a:solidFill>
                  <a:schemeClr val="tx1"/>
                </a:solidFill>
                <a:latin typeface="inherit"/>
                <a:cs typeface="Arial" pitchFamily="34" charset="0"/>
              </a:rPr>
              <a:t>sắp</a:t>
            </a:r>
            <a:r>
              <a:rPr lang="en-US" sz="2400" dirty="0">
                <a:solidFill>
                  <a:schemeClr val="tx1"/>
                </a:solidFill>
                <a:latin typeface="inherit"/>
                <a:cs typeface="Arial" pitchFamily="34" charset="0"/>
              </a:rPr>
              <a:t> </a:t>
            </a:r>
            <a:r>
              <a:rPr lang="en-US" sz="2400" dirty="0" err="1">
                <a:solidFill>
                  <a:schemeClr val="tx1"/>
                </a:solidFill>
                <a:latin typeface="inherit"/>
                <a:cs typeface="Arial" pitchFamily="34" charset="0"/>
              </a:rPr>
              <a:t>sáng</a:t>
            </a:r>
            <a:r>
              <a:rPr lang="en-US" sz="2400" dirty="0">
                <a:solidFill>
                  <a:schemeClr val="tx1"/>
                </a:solidFill>
                <a:latin typeface="inherit"/>
                <a:cs typeface="Arial" pitchFamily="34" charset="0"/>
              </a:rPr>
              <a:t>, </a:t>
            </a:r>
            <a:r>
              <a:rPr lang="en-US" sz="2400" dirty="0" err="1">
                <a:solidFill>
                  <a:schemeClr val="tx1"/>
                </a:solidFill>
                <a:latin typeface="inherit"/>
                <a:cs typeface="Arial" pitchFamily="34" charset="0"/>
              </a:rPr>
              <a:t>mau</a:t>
            </a:r>
            <a:r>
              <a:rPr lang="en-US" sz="2400" dirty="0">
                <a:solidFill>
                  <a:schemeClr val="tx1"/>
                </a:solidFill>
                <a:latin typeface="inherit"/>
                <a:cs typeface="Arial" pitchFamily="34" charset="0"/>
              </a:rPr>
              <a:t> </a:t>
            </a:r>
            <a:r>
              <a:rPr lang="en-US" sz="2400" dirty="0" err="1">
                <a:solidFill>
                  <a:schemeClr val="tx1"/>
                </a:solidFill>
                <a:latin typeface="inherit"/>
                <a:cs typeface="Arial" pitchFamily="34" charset="0"/>
              </a:rPr>
              <a:t>mau</a:t>
            </a:r>
            <a:r>
              <a:rPr lang="en-US" sz="2400" dirty="0">
                <a:solidFill>
                  <a:schemeClr val="tx1"/>
                </a:solidFill>
                <a:latin typeface="inherit"/>
                <a:cs typeface="Arial" pitchFamily="34" charset="0"/>
              </a:rPr>
              <a:t> </a:t>
            </a:r>
            <a:r>
              <a:rPr lang="en-US" sz="2400" dirty="0" err="1">
                <a:solidFill>
                  <a:schemeClr val="tx1"/>
                </a:solidFill>
                <a:latin typeface="inherit"/>
                <a:cs typeface="Arial" pitchFamily="34" charset="0"/>
              </a:rPr>
              <a:t>thức</a:t>
            </a:r>
            <a:r>
              <a:rPr lang="en-US" sz="2400" dirty="0">
                <a:solidFill>
                  <a:schemeClr val="tx1"/>
                </a:solidFill>
                <a:latin typeface="inherit"/>
                <a:cs typeface="Arial" pitchFamily="34" charset="0"/>
              </a:rPr>
              <a:t> </a:t>
            </a:r>
            <a:r>
              <a:rPr lang="en-US" sz="2400" dirty="0" err="1">
                <a:solidFill>
                  <a:schemeClr val="tx1"/>
                </a:solidFill>
                <a:latin typeface="inherit"/>
                <a:cs typeface="Arial" pitchFamily="34" charset="0"/>
              </a:rPr>
              <a:t>dậy</a:t>
            </a:r>
            <a:r>
              <a:rPr lang="en-US" sz="2400" dirty="0">
                <a:solidFill>
                  <a:schemeClr val="tx1"/>
                </a:solidFill>
                <a:latin typeface="inherit"/>
                <a:cs typeface="Arial" pitchFamily="34" charset="0"/>
              </a:rPr>
              <a:t>.</a:t>
            </a:r>
            <a:endParaRPr lang="en-US" sz="2400" dirty="0">
              <a:solidFill>
                <a:srgbClr val="FF0000"/>
              </a:solidFill>
            </a:endParaRPr>
          </a:p>
        </p:txBody>
      </p:sp>
      <p:sp>
        <p:nvSpPr>
          <p:cNvPr id="7" name="Cloud 6">
            <a:extLst>
              <a:ext uri="{FF2B5EF4-FFF2-40B4-BE49-F238E27FC236}">
                <a16:creationId xmlns="" xmlns:a16="http://schemas.microsoft.com/office/drawing/2014/main" id="{892F527C-0EB3-4C9C-97F7-E318CAB1AF79}"/>
              </a:ext>
            </a:extLst>
          </p:cNvPr>
          <p:cNvSpPr/>
          <p:nvPr/>
        </p:nvSpPr>
        <p:spPr>
          <a:xfrm>
            <a:off x="7086600" y="8382"/>
            <a:ext cx="2057400" cy="1170259"/>
          </a:xfrm>
          <a:prstGeom prst="cloud">
            <a:avLst/>
          </a:prstGeom>
        </p:spPr>
        <p:style>
          <a:lnRef idx="1">
            <a:schemeClr val="accent4"/>
          </a:lnRef>
          <a:fillRef idx="2">
            <a:schemeClr val="accent4"/>
          </a:fillRef>
          <a:effectRef idx="1">
            <a:schemeClr val="accent4"/>
          </a:effectRef>
          <a:fontRef idx="minor">
            <a:schemeClr val="dk1"/>
          </a:fontRef>
        </p:style>
        <p:txBody>
          <a:bodyPr lIns="68580" tIns="34290" rIns="68580" bIns="34290" rtlCol="0" anchor="ctr"/>
          <a:lstStyle/>
          <a:p>
            <a:pPr algn="ctr"/>
            <a:r>
              <a:rPr lang="en-US" sz="2400" b="1" dirty="0" err="1" smtClean="0">
                <a:solidFill>
                  <a:srgbClr val="FF0000"/>
                </a:solidFill>
                <a:latin typeface="+mj-lt"/>
                <a:cs typeface="Times New Roman" pitchFamily="18" charset="0"/>
              </a:rPr>
              <a:t>Đọc</a:t>
            </a:r>
            <a:r>
              <a:rPr lang="en-US" sz="2400" b="1" dirty="0" smtClean="0">
                <a:solidFill>
                  <a:srgbClr val="FF0000"/>
                </a:solidFill>
                <a:latin typeface="+mj-lt"/>
                <a:cs typeface="Times New Roman" pitchFamily="18" charset="0"/>
              </a:rPr>
              <a:t> </a:t>
            </a:r>
            <a:r>
              <a:rPr lang="en-US" sz="2400" b="1" dirty="0" err="1" smtClean="0">
                <a:solidFill>
                  <a:srgbClr val="FF0000"/>
                </a:solidFill>
                <a:latin typeface="+mj-lt"/>
                <a:cs typeface="Times New Roman" pitchFamily="18" charset="0"/>
              </a:rPr>
              <a:t>câu</a:t>
            </a:r>
            <a:endParaRPr lang="en-US" sz="2400" b="1" dirty="0" smtClean="0">
              <a:solidFill>
                <a:srgbClr val="FF0000"/>
              </a:solidFill>
              <a:latin typeface="+mj-lt"/>
              <a:cs typeface="Times New Roman" pitchFamily="18" charset="0"/>
            </a:endParaRPr>
          </a:p>
          <a:p>
            <a:pPr algn="ctr"/>
            <a:r>
              <a:rPr lang="vi-VN" sz="2400" b="1" dirty="0" smtClean="0">
                <a:solidFill>
                  <a:srgbClr val="FF0000"/>
                </a:solidFill>
                <a:latin typeface="+mj-lt"/>
                <a:cs typeface="Times New Roman" pitchFamily="18" charset="0"/>
              </a:rPr>
              <a:t>dài</a:t>
            </a:r>
            <a:endParaRPr lang="en-US" sz="2400" b="1" dirty="0">
              <a:solidFill>
                <a:srgbClr val="FF0000"/>
              </a:solidFill>
              <a:latin typeface="+mj-lt"/>
              <a:cs typeface="Times New Roman" pitchFamily="18" charset="0"/>
            </a:endParaRPr>
          </a:p>
        </p:txBody>
      </p:sp>
      <p:sp>
        <p:nvSpPr>
          <p:cNvPr id="8" name="Rectangle 7"/>
          <p:cNvSpPr/>
          <p:nvPr/>
        </p:nvSpPr>
        <p:spPr>
          <a:xfrm>
            <a:off x="152400" y="2367968"/>
            <a:ext cx="8991600" cy="1015663"/>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en-US" sz="3200" dirty="0"/>
              <a:t> </a:t>
            </a:r>
            <a:r>
              <a:rPr lang="vi-VN" sz="2400" dirty="0"/>
              <a:t>Bé cũng luôn luôn bận rộn, mà công </a:t>
            </a:r>
            <a:r>
              <a:rPr lang="vi-VN" sz="2400" dirty="0" smtClean="0"/>
              <a:t>việc</a:t>
            </a:r>
            <a:r>
              <a:rPr lang="en-US" sz="2400" dirty="0" smtClean="0">
                <a:solidFill>
                  <a:srgbClr val="FF0000"/>
                </a:solidFill>
              </a:rPr>
              <a:t>/</a:t>
            </a:r>
            <a:r>
              <a:rPr lang="vi-VN" sz="2400" dirty="0" smtClean="0">
                <a:solidFill>
                  <a:srgbClr val="FF0000"/>
                </a:solidFill>
              </a:rPr>
              <a:t> </a:t>
            </a:r>
            <a:r>
              <a:rPr lang="vi-VN" sz="2400" dirty="0"/>
              <a:t>lúc nào cũng nhộn </a:t>
            </a:r>
            <a:r>
              <a:rPr lang="vi-VN" sz="2800" dirty="0"/>
              <a:t>nhịp, </a:t>
            </a:r>
            <a:r>
              <a:rPr lang="vi-VN" sz="2400" dirty="0"/>
              <a:t>cũng vui!</a:t>
            </a:r>
            <a:endParaRPr lang="en-US" sz="3600" dirty="0">
              <a:solidFill>
                <a:srgbClr val="FF0000"/>
              </a:solidFill>
            </a:endParaRPr>
          </a:p>
        </p:txBody>
      </p:sp>
    </p:spTree>
    <p:extLst>
      <p:ext uri="{BB962C8B-B14F-4D97-AF65-F5344CB8AC3E}">
        <p14:creationId xmlns:p14="http://schemas.microsoft.com/office/powerpoint/2010/main" val="927432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down)">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68384" cy="5143500"/>
          </a:xfrm>
        </p:spPr>
        <p:txBody>
          <a:bodyPr>
            <a:noAutofit/>
          </a:bodyPr>
          <a:lstStyle/>
          <a:p>
            <a:pPr algn="l"/>
            <a:r>
              <a:rPr lang="en-US" sz="2400" b="1" dirty="0" smtClean="0"/>
              <a:t/>
            </a:r>
            <a:br>
              <a:rPr lang="en-US" sz="2400" b="1" dirty="0" smtClean="0"/>
            </a:br>
            <a:r>
              <a:rPr lang="en-US" sz="2400" b="1" dirty="0"/>
              <a:t/>
            </a:r>
            <a:br>
              <a:rPr lang="en-US" sz="2400" b="1" dirty="0"/>
            </a:br>
            <a:r>
              <a:rPr lang="en-US" sz="2400" b="1" dirty="0" smtClean="0"/>
              <a:t/>
            </a:r>
            <a:br>
              <a:rPr lang="en-US" sz="2400" b="1" dirty="0" smtClean="0"/>
            </a:br>
            <a:r>
              <a:rPr lang="en-US" sz="2400" b="1" dirty="0" smtClean="0"/>
              <a:t>                                   </a:t>
            </a:r>
            <a:endParaRPr lang="en-US" sz="4800" b="1" dirty="0">
              <a:solidFill>
                <a:srgbClr val="0070C0"/>
              </a:solidFill>
            </a:endParaRPr>
          </a:p>
        </p:txBody>
      </p:sp>
      <p:sp>
        <p:nvSpPr>
          <p:cNvPr id="4" name="Cloud 3">
            <a:extLst>
              <a:ext uri="{FF2B5EF4-FFF2-40B4-BE49-F238E27FC236}">
                <a16:creationId xmlns:a16="http://schemas.microsoft.com/office/drawing/2014/main" xmlns="" id="{892F527C-0EB3-4C9C-97F7-E318CAB1AF79}"/>
              </a:ext>
            </a:extLst>
          </p:cNvPr>
          <p:cNvSpPr/>
          <p:nvPr/>
        </p:nvSpPr>
        <p:spPr>
          <a:xfrm>
            <a:off x="7767828" y="361950"/>
            <a:ext cx="1376172" cy="1274583"/>
          </a:xfrm>
          <a:prstGeom prst="cloud">
            <a:avLst/>
          </a:prstGeom>
        </p:spPr>
        <p:style>
          <a:lnRef idx="1">
            <a:schemeClr val="accent5"/>
          </a:lnRef>
          <a:fillRef idx="2">
            <a:schemeClr val="accent5"/>
          </a:fillRef>
          <a:effectRef idx="1">
            <a:schemeClr val="accent5"/>
          </a:effectRef>
          <a:fontRef idx="minor">
            <a:schemeClr val="dk1"/>
          </a:fontRef>
        </p:style>
        <p:txBody>
          <a:bodyPr lIns="68580" tIns="34290" rIns="68580" bIns="34290" rtlCol="0" anchor="ctr"/>
          <a:lstStyle/>
          <a:p>
            <a:pPr algn="ctr"/>
            <a:r>
              <a:rPr lang="vi-VN" b="1" dirty="0" smtClean="0">
                <a:solidFill>
                  <a:srgbClr val="FF0000"/>
                </a:solidFill>
                <a:latin typeface="+mj-lt"/>
                <a:cs typeface="Times New Roman" pitchFamily="18" charset="0"/>
              </a:rPr>
              <a:t>Luyện đọc </a:t>
            </a:r>
            <a:r>
              <a:rPr lang="en-US" b="1" dirty="0" err="1" smtClean="0">
                <a:solidFill>
                  <a:srgbClr val="FF0000"/>
                </a:solidFill>
                <a:latin typeface="+mj-lt"/>
                <a:cs typeface="Times New Roman" pitchFamily="18" charset="0"/>
              </a:rPr>
              <a:t>đoạn</a:t>
            </a:r>
            <a:endParaRPr lang="en-US" b="1" dirty="0">
              <a:solidFill>
                <a:srgbClr val="FF0000"/>
              </a:solidFill>
              <a:latin typeface="+mj-lt"/>
              <a:cs typeface="Times New Roman" pitchFamily="18" charset="0"/>
            </a:endParaRPr>
          </a:p>
        </p:txBody>
      </p:sp>
      <p:sp>
        <p:nvSpPr>
          <p:cNvPr id="2" name="Rectangle 1"/>
          <p:cNvSpPr/>
          <p:nvPr/>
        </p:nvSpPr>
        <p:spPr>
          <a:xfrm>
            <a:off x="68580" y="342186"/>
            <a:ext cx="7725156" cy="4801314"/>
          </a:xfrm>
          <a:prstGeom prst="rect">
            <a:avLst/>
          </a:prstGeom>
        </p:spPr>
        <p:txBody>
          <a:bodyPr wrap="square">
            <a:spAutoFit/>
          </a:bodyPr>
          <a:lstStyle/>
          <a:p>
            <a:pPr lvl="0" eaLnBrk="0" fontAlgn="base" hangingPunct="0">
              <a:spcBef>
                <a:spcPct val="0"/>
              </a:spcBef>
              <a:spcAft>
                <a:spcPct val="0"/>
              </a:spcAft>
            </a:pPr>
            <a:r>
              <a:rPr lang="en-US" b="1" dirty="0">
                <a:solidFill>
                  <a:srgbClr val="E67E23"/>
                </a:solidFill>
                <a:latin typeface="inherit"/>
                <a:cs typeface="Arial" pitchFamily="34" charset="0"/>
              </a:rPr>
              <a:t> </a:t>
            </a:r>
            <a:r>
              <a:rPr lang="en-US" b="1" dirty="0" smtClean="0">
                <a:solidFill>
                  <a:srgbClr val="E67E23"/>
                </a:solidFill>
                <a:latin typeface="inherit"/>
                <a:cs typeface="Arial" pitchFamily="34" charset="0"/>
              </a:rPr>
              <a:t>                                  </a:t>
            </a:r>
            <a:r>
              <a:rPr lang="en-US" sz="2000" b="1" dirty="0" err="1" smtClean="0">
                <a:solidFill>
                  <a:srgbClr val="E67E23"/>
                </a:solidFill>
                <a:latin typeface="inherit"/>
                <a:cs typeface="Arial" pitchFamily="34" charset="0"/>
              </a:rPr>
              <a:t>Làm</a:t>
            </a:r>
            <a:r>
              <a:rPr lang="en-US" sz="2000" b="1" dirty="0" smtClean="0">
                <a:solidFill>
                  <a:srgbClr val="E67E23"/>
                </a:solidFill>
                <a:latin typeface="inherit"/>
                <a:cs typeface="Arial" pitchFamily="34" charset="0"/>
              </a:rPr>
              <a:t> </a:t>
            </a:r>
            <a:r>
              <a:rPr lang="en-US" sz="2000" b="1" dirty="0" err="1">
                <a:solidFill>
                  <a:srgbClr val="E67E23"/>
                </a:solidFill>
                <a:latin typeface="inherit"/>
                <a:cs typeface="Arial" pitchFamily="34" charset="0"/>
              </a:rPr>
              <a:t>việc</a:t>
            </a:r>
            <a:r>
              <a:rPr lang="en-US" sz="2000" b="1" dirty="0">
                <a:solidFill>
                  <a:srgbClr val="E67E23"/>
                </a:solidFill>
                <a:latin typeface="inherit"/>
                <a:cs typeface="Arial" pitchFamily="34" charset="0"/>
              </a:rPr>
              <a:t> </a:t>
            </a:r>
            <a:r>
              <a:rPr lang="en-US" sz="2000" b="1" dirty="0" err="1">
                <a:solidFill>
                  <a:srgbClr val="E67E23"/>
                </a:solidFill>
                <a:latin typeface="inherit"/>
                <a:cs typeface="Arial" pitchFamily="34" charset="0"/>
              </a:rPr>
              <a:t>thật</a:t>
            </a:r>
            <a:r>
              <a:rPr lang="en-US" sz="2000" b="1" dirty="0">
                <a:solidFill>
                  <a:srgbClr val="E67E23"/>
                </a:solidFill>
                <a:latin typeface="inherit"/>
                <a:cs typeface="Arial" pitchFamily="34" charset="0"/>
              </a:rPr>
              <a:t> </a:t>
            </a:r>
            <a:r>
              <a:rPr lang="en-US" sz="2000" b="1" dirty="0" err="1">
                <a:solidFill>
                  <a:srgbClr val="E67E23"/>
                </a:solidFill>
                <a:latin typeface="inherit"/>
                <a:cs typeface="Arial" pitchFamily="34" charset="0"/>
              </a:rPr>
              <a:t>là</a:t>
            </a:r>
            <a:r>
              <a:rPr lang="en-US" sz="2000" b="1" dirty="0">
                <a:solidFill>
                  <a:srgbClr val="E67E23"/>
                </a:solidFill>
                <a:latin typeface="inherit"/>
                <a:cs typeface="Arial" pitchFamily="34" charset="0"/>
              </a:rPr>
              <a:t> </a:t>
            </a:r>
            <a:r>
              <a:rPr lang="en-US" sz="2000" b="1" dirty="0" err="1">
                <a:solidFill>
                  <a:srgbClr val="E67E23"/>
                </a:solidFill>
                <a:latin typeface="inherit"/>
                <a:cs typeface="Arial" pitchFamily="34" charset="0"/>
              </a:rPr>
              <a:t>vui</a:t>
            </a:r>
            <a:endParaRPr lang="en-US" sz="1100" dirty="0">
              <a:latin typeface="Arial" pitchFamily="34" charset="0"/>
              <a:cs typeface="Arial" pitchFamily="34" charset="0"/>
            </a:endParaRPr>
          </a:p>
          <a:p>
            <a:pPr lvl="0" eaLnBrk="0" fontAlgn="base" hangingPunct="0">
              <a:spcBef>
                <a:spcPct val="0"/>
              </a:spcBef>
              <a:spcAft>
                <a:spcPct val="0"/>
              </a:spcAft>
            </a:pPr>
            <a:endParaRPr lang="en-US" sz="1100" dirty="0">
              <a:latin typeface="Arial" pitchFamily="34" charset="0"/>
              <a:cs typeface="Arial" pitchFamily="34" charset="0"/>
            </a:endParaRPr>
          </a:p>
          <a:p>
            <a:pPr lvl="0" eaLnBrk="0" fontAlgn="base" hangingPunct="0">
              <a:spcBef>
                <a:spcPct val="0"/>
              </a:spcBef>
              <a:spcAft>
                <a:spcPct val="0"/>
              </a:spcAft>
            </a:pPr>
            <a:endParaRPr lang="en-US" sz="1100" dirty="0">
              <a:latin typeface="Arial" pitchFamily="34" charset="0"/>
              <a:cs typeface="Arial" pitchFamily="34" charset="0"/>
            </a:endParaRPr>
          </a:p>
          <a:p>
            <a:pPr lvl="0" eaLnBrk="0" fontAlgn="base" hangingPunct="0">
              <a:spcBef>
                <a:spcPct val="0"/>
              </a:spcBef>
              <a:spcAft>
                <a:spcPct val="0"/>
              </a:spcAft>
            </a:pPr>
            <a:r>
              <a:rPr lang="en-US" sz="2000" dirty="0">
                <a:latin typeface="inherit"/>
                <a:cs typeface="Arial" pitchFamily="34" charset="0"/>
              </a:rPr>
              <a:t>  </a:t>
            </a:r>
            <a:r>
              <a:rPr lang="en-US" sz="2000" dirty="0">
                <a:solidFill>
                  <a:srgbClr val="FF0000"/>
                </a:solidFill>
                <a:latin typeface="inherit"/>
                <a:cs typeface="Arial" pitchFamily="34" charset="0"/>
              </a:rPr>
              <a:t>1</a:t>
            </a:r>
            <a:r>
              <a:rPr lang="en-US" sz="2000" dirty="0" smtClean="0">
                <a:latin typeface="inherit"/>
                <a:cs typeface="Arial" pitchFamily="34" charset="0"/>
              </a:rPr>
              <a:t>  </a:t>
            </a:r>
            <a:r>
              <a:rPr lang="en-US" sz="2000" dirty="0" err="1" smtClean="0">
                <a:latin typeface="inherit"/>
                <a:cs typeface="Arial" pitchFamily="34" charset="0"/>
              </a:rPr>
              <a:t>Quanh</a:t>
            </a:r>
            <a:r>
              <a:rPr lang="en-US" sz="2000" dirty="0" smtClean="0">
                <a:latin typeface="inherit"/>
                <a:cs typeface="Arial" pitchFamily="34" charset="0"/>
              </a:rPr>
              <a:t> </a:t>
            </a:r>
            <a:r>
              <a:rPr lang="en-US" sz="2000" dirty="0">
                <a:latin typeface="inherit"/>
                <a:cs typeface="Arial" pitchFamily="34" charset="0"/>
              </a:rPr>
              <a:t>ta, </a:t>
            </a:r>
            <a:r>
              <a:rPr lang="en-US" sz="2000" dirty="0" err="1">
                <a:latin typeface="inherit"/>
                <a:cs typeface="Arial" pitchFamily="34" charset="0"/>
              </a:rPr>
              <a:t>mọi</a:t>
            </a:r>
            <a:r>
              <a:rPr lang="en-US" sz="2000" dirty="0">
                <a:latin typeface="inherit"/>
                <a:cs typeface="Arial" pitchFamily="34" charset="0"/>
              </a:rPr>
              <a:t> </a:t>
            </a:r>
            <a:r>
              <a:rPr lang="en-US" sz="2000" dirty="0" err="1">
                <a:latin typeface="inherit"/>
                <a:cs typeface="Arial" pitchFamily="34" charset="0"/>
              </a:rPr>
              <a:t>vật</a:t>
            </a:r>
            <a:r>
              <a:rPr lang="en-US" sz="2000" dirty="0">
                <a:latin typeface="inherit"/>
                <a:cs typeface="Arial" pitchFamily="34" charset="0"/>
              </a:rPr>
              <a:t>, </a:t>
            </a:r>
            <a:r>
              <a:rPr lang="en-US" sz="2000" dirty="0" err="1">
                <a:latin typeface="inherit"/>
                <a:cs typeface="Arial" pitchFamily="34" charset="0"/>
              </a:rPr>
              <a:t>mọi</a:t>
            </a:r>
            <a:r>
              <a:rPr lang="en-US" sz="2000" dirty="0">
                <a:latin typeface="inherit"/>
                <a:cs typeface="Arial" pitchFamily="34" charset="0"/>
              </a:rPr>
              <a:t> </a:t>
            </a:r>
            <a:r>
              <a:rPr lang="en-US" sz="2000" dirty="0" err="1">
                <a:latin typeface="inherit"/>
                <a:cs typeface="Arial" pitchFamily="34" charset="0"/>
              </a:rPr>
              <a:t>người</a:t>
            </a:r>
            <a:r>
              <a:rPr lang="en-US" sz="2000" dirty="0">
                <a:latin typeface="inherit"/>
                <a:cs typeface="Arial" pitchFamily="34" charset="0"/>
              </a:rPr>
              <a:t> </a:t>
            </a:r>
            <a:r>
              <a:rPr lang="en-US" sz="2000" dirty="0" err="1">
                <a:latin typeface="inherit"/>
                <a:cs typeface="Arial" pitchFamily="34" charset="0"/>
              </a:rPr>
              <a:t>đều</a:t>
            </a:r>
            <a:r>
              <a:rPr lang="en-US" sz="2000" dirty="0">
                <a:latin typeface="inherit"/>
                <a:cs typeface="Arial" pitchFamily="34" charset="0"/>
              </a:rPr>
              <a:t> </a:t>
            </a:r>
            <a:r>
              <a:rPr lang="en-US" sz="2000" dirty="0" err="1">
                <a:latin typeface="inherit"/>
                <a:cs typeface="Arial" pitchFamily="34" charset="0"/>
              </a:rPr>
              <a:t>làm</a:t>
            </a:r>
            <a:r>
              <a:rPr lang="en-US" sz="2000" dirty="0">
                <a:latin typeface="inherit"/>
                <a:cs typeface="Arial" pitchFamily="34" charset="0"/>
              </a:rPr>
              <a:t> </a:t>
            </a:r>
            <a:r>
              <a:rPr lang="en-US" sz="2000" dirty="0" err="1">
                <a:latin typeface="inherit"/>
                <a:cs typeface="Arial" pitchFamily="34" charset="0"/>
              </a:rPr>
              <a:t>việc</a:t>
            </a:r>
            <a:r>
              <a:rPr lang="en-US" sz="2000" dirty="0">
                <a:latin typeface="inherit"/>
                <a:cs typeface="Arial" pitchFamily="34" charset="0"/>
              </a:rPr>
              <a:t>.</a:t>
            </a:r>
            <a:endParaRPr lang="en-US" sz="1100" dirty="0">
              <a:latin typeface="Arial" pitchFamily="34" charset="0"/>
              <a:cs typeface="Arial" pitchFamily="34" charset="0"/>
            </a:endParaRPr>
          </a:p>
          <a:p>
            <a:pPr lvl="0" eaLnBrk="0" fontAlgn="base" hangingPunct="0">
              <a:spcBef>
                <a:spcPct val="0"/>
              </a:spcBef>
              <a:spcAft>
                <a:spcPct val="0"/>
              </a:spcAft>
            </a:pPr>
            <a:r>
              <a:rPr lang="en-US" sz="2000" dirty="0">
                <a:latin typeface="inherit"/>
                <a:cs typeface="Arial" pitchFamily="34" charset="0"/>
              </a:rPr>
              <a:t>      </a:t>
            </a:r>
            <a:r>
              <a:rPr lang="en-US" sz="2000" dirty="0" err="1">
                <a:latin typeface="inherit"/>
                <a:cs typeface="Arial" pitchFamily="34" charset="0"/>
              </a:rPr>
              <a:t>Cái</a:t>
            </a:r>
            <a:r>
              <a:rPr lang="en-US" sz="2000" dirty="0">
                <a:latin typeface="inherit"/>
                <a:cs typeface="Arial" pitchFamily="34" charset="0"/>
              </a:rPr>
              <a:t> </a:t>
            </a:r>
            <a:r>
              <a:rPr lang="en-US" sz="2000" dirty="0" err="1">
                <a:latin typeface="inherit"/>
                <a:cs typeface="Arial" pitchFamily="34" charset="0"/>
              </a:rPr>
              <a:t>đồng</a:t>
            </a:r>
            <a:r>
              <a:rPr lang="en-US" sz="2000" dirty="0">
                <a:latin typeface="inherit"/>
                <a:cs typeface="Arial" pitchFamily="34" charset="0"/>
              </a:rPr>
              <a:t> </a:t>
            </a:r>
            <a:r>
              <a:rPr lang="en-US" sz="2000" dirty="0" err="1">
                <a:latin typeface="inherit"/>
                <a:cs typeface="Arial" pitchFamily="34" charset="0"/>
              </a:rPr>
              <a:t>hồ</a:t>
            </a:r>
            <a:r>
              <a:rPr lang="en-US" sz="2000" dirty="0">
                <a:latin typeface="inherit"/>
                <a:cs typeface="Arial" pitchFamily="34" charset="0"/>
              </a:rPr>
              <a:t> </a:t>
            </a:r>
            <a:r>
              <a:rPr lang="en-US" sz="2000" dirty="0" err="1">
                <a:latin typeface="inherit"/>
                <a:cs typeface="Arial" pitchFamily="34" charset="0"/>
              </a:rPr>
              <a:t>tích</a:t>
            </a:r>
            <a:r>
              <a:rPr lang="en-US" sz="2000" dirty="0">
                <a:latin typeface="inherit"/>
                <a:cs typeface="Arial" pitchFamily="34" charset="0"/>
              </a:rPr>
              <a:t> </a:t>
            </a:r>
            <a:r>
              <a:rPr lang="en-US" sz="2000" dirty="0" err="1">
                <a:latin typeface="inherit"/>
                <a:cs typeface="Arial" pitchFamily="34" charset="0"/>
              </a:rPr>
              <a:t>tắc</a:t>
            </a:r>
            <a:r>
              <a:rPr lang="en-US" sz="2000" dirty="0">
                <a:latin typeface="inherit"/>
                <a:cs typeface="Arial" pitchFamily="34" charset="0"/>
              </a:rPr>
              <a:t>, </a:t>
            </a:r>
            <a:r>
              <a:rPr lang="en-US" sz="2000" dirty="0" err="1">
                <a:latin typeface="inherit"/>
                <a:cs typeface="Arial" pitchFamily="34" charset="0"/>
              </a:rPr>
              <a:t>tích</a:t>
            </a:r>
            <a:r>
              <a:rPr lang="en-US" sz="2000" dirty="0">
                <a:latin typeface="inherit"/>
                <a:cs typeface="Arial" pitchFamily="34" charset="0"/>
              </a:rPr>
              <a:t> </a:t>
            </a:r>
            <a:r>
              <a:rPr lang="en-US" sz="2000" dirty="0" err="1">
                <a:latin typeface="inherit"/>
                <a:cs typeface="Arial" pitchFamily="34" charset="0"/>
              </a:rPr>
              <a:t>tắc</a:t>
            </a:r>
            <a:r>
              <a:rPr lang="en-US" sz="2000" dirty="0">
                <a:latin typeface="inherit"/>
                <a:cs typeface="Arial" pitchFamily="34" charset="0"/>
              </a:rPr>
              <a:t> </a:t>
            </a:r>
            <a:r>
              <a:rPr lang="en-US" sz="2000" dirty="0" err="1">
                <a:latin typeface="inherit"/>
                <a:cs typeface="Arial" pitchFamily="34" charset="0"/>
              </a:rPr>
              <a:t>báo</a:t>
            </a:r>
            <a:r>
              <a:rPr lang="en-US" sz="2000" dirty="0">
                <a:latin typeface="inherit"/>
                <a:cs typeface="Arial" pitchFamily="34" charset="0"/>
              </a:rPr>
              <a:t> </a:t>
            </a:r>
            <a:r>
              <a:rPr lang="en-US" sz="2000" dirty="0" err="1">
                <a:latin typeface="inherit"/>
                <a:cs typeface="Arial" pitchFamily="34" charset="0"/>
              </a:rPr>
              <a:t>phút</a:t>
            </a:r>
            <a:r>
              <a:rPr lang="en-US" sz="2000" dirty="0">
                <a:latin typeface="inherit"/>
                <a:cs typeface="Arial" pitchFamily="34" charset="0"/>
              </a:rPr>
              <a:t>, </a:t>
            </a:r>
            <a:r>
              <a:rPr lang="en-US" sz="2000" dirty="0" err="1">
                <a:latin typeface="inherit"/>
                <a:cs typeface="Arial" pitchFamily="34" charset="0"/>
              </a:rPr>
              <a:t>báo</a:t>
            </a:r>
            <a:r>
              <a:rPr lang="en-US" sz="2000" dirty="0">
                <a:latin typeface="inherit"/>
                <a:cs typeface="Arial" pitchFamily="34" charset="0"/>
              </a:rPr>
              <a:t> </a:t>
            </a:r>
            <a:r>
              <a:rPr lang="en-US" sz="2000" dirty="0" err="1">
                <a:latin typeface="inherit"/>
                <a:cs typeface="Arial" pitchFamily="34" charset="0"/>
              </a:rPr>
              <a:t>giờ</a:t>
            </a:r>
            <a:r>
              <a:rPr lang="en-US" sz="2000" dirty="0">
                <a:latin typeface="inherit"/>
                <a:cs typeface="Arial" pitchFamily="34" charset="0"/>
              </a:rPr>
              <a:t>.</a:t>
            </a:r>
            <a:endParaRPr lang="en-US" sz="1100" dirty="0">
              <a:latin typeface="Arial" pitchFamily="34" charset="0"/>
              <a:cs typeface="Arial" pitchFamily="34" charset="0"/>
            </a:endParaRPr>
          </a:p>
          <a:p>
            <a:pPr lvl="0" eaLnBrk="0" fontAlgn="base" hangingPunct="0">
              <a:spcBef>
                <a:spcPct val="0"/>
              </a:spcBef>
              <a:spcAft>
                <a:spcPct val="0"/>
              </a:spcAft>
            </a:pPr>
            <a:r>
              <a:rPr lang="en-US" sz="2000" dirty="0">
                <a:latin typeface="inherit"/>
                <a:cs typeface="Arial" pitchFamily="34" charset="0"/>
              </a:rPr>
              <a:t>     Con </a:t>
            </a:r>
            <a:r>
              <a:rPr lang="en-US" sz="2000" dirty="0" err="1">
                <a:latin typeface="inherit"/>
                <a:cs typeface="Arial" pitchFamily="34" charset="0"/>
              </a:rPr>
              <a:t>gà</a:t>
            </a:r>
            <a:r>
              <a:rPr lang="en-US" sz="2000" dirty="0">
                <a:latin typeface="inherit"/>
                <a:cs typeface="Arial" pitchFamily="34" charset="0"/>
              </a:rPr>
              <a:t> </a:t>
            </a:r>
            <a:r>
              <a:rPr lang="en-US" sz="2000" dirty="0" err="1">
                <a:latin typeface="inherit"/>
                <a:cs typeface="Arial" pitchFamily="34" charset="0"/>
              </a:rPr>
              <a:t>trống</a:t>
            </a:r>
            <a:r>
              <a:rPr lang="en-US" sz="2000" dirty="0">
                <a:latin typeface="inherit"/>
                <a:cs typeface="Arial" pitchFamily="34" charset="0"/>
              </a:rPr>
              <a:t> </a:t>
            </a:r>
            <a:r>
              <a:rPr lang="en-US" sz="2000" dirty="0" err="1">
                <a:latin typeface="inherit"/>
                <a:cs typeface="Arial" pitchFamily="34" charset="0"/>
              </a:rPr>
              <a:t>gáy</a:t>
            </a:r>
            <a:r>
              <a:rPr lang="en-US" sz="2000" dirty="0">
                <a:latin typeface="inherit"/>
                <a:cs typeface="Arial" pitchFamily="34" charset="0"/>
              </a:rPr>
              <a:t> </a:t>
            </a:r>
            <a:r>
              <a:rPr lang="en-US" sz="2000" dirty="0" err="1">
                <a:latin typeface="inherit"/>
                <a:cs typeface="Arial" pitchFamily="34" charset="0"/>
              </a:rPr>
              <a:t>vang</a:t>
            </a:r>
            <a:r>
              <a:rPr lang="en-US" sz="2000" dirty="0">
                <a:latin typeface="inherit"/>
                <a:cs typeface="Arial" pitchFamily="34" charset="0"/>
              </a:rPr>
              <a:t> ò... ó... o, </a:t>
            </a:r>
            <a:r>
              <a:rPr lang="en-US" sz="2000" dirty="0" err="1">
                <a:latin typeface="inherit"/>
                <a:cs typeface="Arial" pitchFamily="34" charset="0"/>
              </a:rPr>
              <a:t>báo</a:t>
            </a:r>
            <a:r>
              <a:rPr lang="en-US" sz="2000" dirty="0">
                <a:latin typeface="inherit"/>
                <a:cs typeface="Arial" pitchFamily="34" charset="0"/>
              </a:rPr>
              <a:t> </a:t>
            </a:r>
            <a:r>
              <a:rPr lang="en-US" sz="2000" dirty="0" err="1">
                <a:latin typeface="inherit"/>
                <a:cs typeface="Arial" pitchFamily="34" charset="0"/>
              </a:rPr>
              <a:t>cho</a:t>
            </a:r>
            <a:r>
              <a:rPr lang="en-US" sz="2000" dirty="0">
                <a:latin typeface="inherit"/>
                <a:cs typeface="Arial" pitchFamily="34" charset="0"/>
              </a:rPr>
              <a:t> </a:t>
            </a:r>
            <a:r>
              <a:rPr lang="en-US" sz="2000" dirty="0" err="1">
                <a:latin typeface="inherit"/>
                <a:cs typeface="Arial" pitchFamily="34" charset="0"/>
              </a:rPr>
              <a:t>mọi</a:t>
            </a:r>
            <a:r>
              <a:rPr lang="en-US" sz="2000" dirty="0">
                <a:latin typeface="inherit"/>
                <a:cs typeface="Arial" pitchFamily="34" charset="0"/>
              </a:rPr>
              <a:t> </a:t>
            </a:r>
            <a:r>
              <a:rPr lang="en-US" sz="2000" dirty="0" err="1">
                <a:latin typeface="inherit"/>
                <a:cs typeface="Arial" pitchFamily="34" charset="0"/>
              </a:rPr>
              <a:t>người</a:t>
            </a:r>
            <a:r>
              <a:rPr lang="en-US" sz="2000" dirty="0">
                <a:latin typeface="inherit"/>
                <a:cs typeface="Arial" pitchFamily="34" charset="0"/>
              </a:rPr>
              <a:t> </a:t>
            </a:r>
            <a:r>
              <a:rPr lang="en-US" sz="2000" dirty="0" err="1">
                <a:latin typeface="inherit"/>
                <a:cs typeface="Arial" pitchFamily="34" charset="0"/>
              </a:rPr>
              <a:t>biết</a:t>
            </a:r>
            <a:r>
              <a:rPr lang="en-US" sz="2000" dirty="0">
                <a:latin typeface="inherit"/>
                <a:cs typeface="Arial" pitchFamily="34" charset="0"/>
              </a:rPr>
              <a:t> </a:t>
            </a:r>
            <a:r>
              <a:rPr lang="en-US" sz="2000" dirty="0" err="1">
                <a:latin typeface="inherit"/>
                <a:cs typeface="Arial" pitchFamily="34" charset="0"/>
              </a:rPr>
              <a:t>trời</a:t>
            </a:r>
            <a:r>
              <a:rPr lang="en-US" sz="2000" dirty="0">
                <a:latin typeface="inherit"/>
                <a:cs typeface="Arial" pitchFamily="34" charset="0"/>
              </a:rPr>
              <a:t> </a:t>
            </a:r>
            <a:r>
              <a:rPr lang="en-US" sz="2000" dirty="0" err="1">
                <a:latin typeface="inherit"/>
                <a:cs typeface="Arial" pitchFamily="34" charset="0"/>
              </a:rPr>
              <a:t>sắp</a:t>
            </a:r>
            <a:r>
              <a:rPr lang="en-US" sz="2000" dirty="0">
                <a:latin typeface="inherit"/>
                <a:cs typeface="Arial" pitchFamily="34" charset="0"/>
              </a:rPr>
              <a:t> </a:t>
            </a:r>
            <a:r>
              <a:rPr lang="en-US" sz="2000" dirty="0" err="1">
                <a:latin typeface="inherit"/>
                <a:cs typeface="Arial" pitchFamily="34" charset="0"/>
              </a:rPr>
              <a:t>sáng</a:t>
            </a:r>
            <a:r>
              <a:rPr lang="en-US" sz="2000" dirty="0">
                <a:latin typeface="inherit"/>
                <a:cs typeface="Arial" pitchFamily="34" charset="0"/>
              </a:rPr>
              <a:t>, </a:t>
            </a:r>
            <a:r>
              <a:rPr lang="en-US" sz="2000" dirty="0" err="1">
                <a:latin typeface="inherit"/>
                <a:cs typeface="Arial" pitchFamily="34" charset="0"/>
              </a:rPr>
              <a:t>mau</a:t>
            </a:r>
            <a:r>
              <a:rPr lang="en-US" sz="2000" dirty="0">
                <a:latin typeface="inherit"/>
                <a:cs typeface="Arial" pitchFamily="34" charset="0"/>
              </a:rPr>
              <a:t> </a:t>
            </a:r>
            <a:r>
              <a:rPr lang="en-US" sz="2000" dirty="0" err="1">
                <a:latin typeface="inherit"/>
                <a:cs typeface="Arial" pitchFamily="34" charset="0"/>
              </a:rPr>
              <a:t>mau</a:t>
            </a:r>
            <a:r>
              <a:rPr lang="en-US" sz="2000" dirty="0">
                <a:latin typeface="inherit"/>
                <a:cs typeface="Arial" pitchFamily="34" charset="0"/>
              </a:rPr>
              <a:t> </a:t>
            </a:r>
            <a:r>
              <a:rPr lang="en-US" sz="2000" dirty="0" err="1">
                <a:latin typeface="inherit"/>
                <a:cs typeface="Arial" pitchFamily="34" charset="0"/>
              </a:rPr>
              <a:t>thức</a:t>
            </a:r>
            <a:r>
              <a:rPr lang="en-US" sz="2000" dirty="0">
                <a:latin typeface="inherit"/>
                <a:cs typeface="Arial" pitchFamily="34" charset="0"/>
              </a:rPr>
              <a:t> </a:t>
            </a:r>
            <a:r>
              <a:rPr lang="en-US" sz="2000" dirty="0" err="1">
                <a:latin typeface="inherit"/>
                <a:cs typeface="Arial" pitchFamily="34" charset="0"/>
              </a:rPr>
              <a:t>dậy</a:t>
            </a:r>
            <a:r>
              <a:rPr lang="en-US" sz="2000" dirty="0">
                <a:latin typeface="inherit"/>
                <a:cs typeface="Arial" pitchFamily="34" charset="0"/>
              </a:rPr>
              <a:t>.</a:t>
            </a:r>
            <a:endParaRPr lang="en-US" sz="1100" dirty="0">
              <a:latin typeface="Arial" pitchFamily="34" charset="0"/>
              <a:cs typeface="Arial" pitchFamily="34" charset="0"/>
            </a:endParaRPr>
          </a:p>
          <a:p>
            <a:r>
              <a:rPr lang="en-US" sz="2000" dirty="0"/>
              <a:t>       </a:t>
            </a:r>
            <a:r>
              <a:rPr lang="vi-VN" sz="2000" dirty="0"/>
              <a:t>Con tu hú kêu tu hú, tu hú. Thế là sắp đến mùa vải chín.</a:t>
            </a:r>
          </a:p>
          <a:p>
            <a:r>
              <a:rPr lang="en-US" sz="2000" dirty="0"/>
              <a:t>       </a:t>
            </a:r>
            <a:r>
              <a:rPr lang="vi-VN" sz="2000" dirty="0"/>
              <a:t>Chim bắt sâu, bảo vệ mùa màng.</a:t>
            </a:r>
          </a:p>
          <a:p>
            <a:r>
              <a:rPr lang="en-US" sz="2000" dirty="0"/>
              <a:t>       </a:t>
            </a:r>
            <a:r>
              <a:rPr lang="vi-VN" sz="2000" dirty="0"/>
              <a:t>Cỏ xanh nuôi thỏ, nuôi bò.</a:t>
            </a:r>
          </a:p>
          <a:p>
            <a:r>
              <a:rPr lang="en-US" sz="2000" dirty="0"/>
              <a:t>       </a:t>
            </a:r>
            <a:r>
              <a:rPr lang="vi-VN" sz="2000" dirty="0"/>
              <a:t>Cành đào nở hoa cho sắc xuân thêm rực rỡ, ngày xuân thêm tưng bừng.</a:t>
            </a:r>
          </a:p>
          <a:p>
            <a:r>
              <a:rPr lang="en-US" sz="2400" dirty="0">
                <a:solidFill>
                  <a:srgbClr val="FF0000"/>
                </a:solidFill>
              </a:rPr>
              <a:t>   </a:t>
            </a:r>
            <a:r>
              <a:rPr lang="en-US" sz="2400" dirty="0" smtClean="0">
                <a:solidFill>
                  <a:srgbClr val="FF0000"/>
                </a:solidFill>
              </a:rPr>
              <a:t>2    </a:t>
            </a:r>
            <a:r>
              <a:rPr lang="vi-VN" sz="2000" dirty="0"/>
              <a:t>Như mọi vật, mọi người, bé cũng làm việc. Bé làm bài, bé đi học. Học xong, bé quét nhà, nhặt rau, chơi với em,... Bé cũng luôn luôn bận rộn, mà công việc lúc nào cũng nhộn nhịp, cũng vui!</a:t>
            </a:r>
          </a:p>
          <a:p>
            <a:r>
              <a:rPr lang="en-US" sz="2000" dirty="0"/>
              <a:t>                                                                                                 </a:t>
            </a:r>
            <a:r>
              <a:rPr lang="vi-VN" sz="2000" dirty="0"/>
              <a:t>Theo Tô Hoài</a:t>
            </a:r>
            <a:endParaRPr lang="en-US" sz="2000" dirty="0"/>
          </a:p>
        </p:txBody>
      </p:sp>
    </p:spTree>
    <p:extLst>
      <p:ext uri="{BB962C8B-B14F-4D97-AF65-F5344CB8AC3E}">
        <p14:creationId xmlns:p14="http://schemas.microsoft.com/office/powerpoint/2010/main" val="3354190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wipe(down)">
                                      <p:cBhvr>
                                        <p:cTn id="7" dur="500"/>
                                        <p:tgtEl>
                                          <p:spTgt spid="2">
                                            <p:txEl>
                                              <p:pRg st="3" end="3"/>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2">
                                            <p:txEl>
                                              <p:pRg st="4" end="4"/>
                                            </p:txEl>
                                          </p:spTgt>
                                        </p:tgtEl>
                                        <p:attrNameLst>
                                          <p:attrName>style.visibility</p:attrName>
                                        </p:attrNameLst>
                                      </p:cBhvr>
                                      <p:to>
                                        <p:strVal val="visible"/>
                                      </p:to>
                                    </p:set>
                                    <p:animEffect transition="in" filter="wipe(down)">
                                      <p:cBhvr>
                                        <p:cTn id="10" dur="500"/>
                                        <p:tgtEl>
                                          <p:spTgt spid="2">
                                            <p:txEl>
                                              <p:pRg st="4" end="4"/>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animEffect transition="in" filter="wipe(down)">
                                      <p:cBhvr>
                                        <p:cTn id="13" dur="500"/>
                                        <p:tgtEl>
                                          <p:spTgt spid="2">
                                            <p:txEl>
                                              <p:pRg st="5" end="5"/>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2">
                                            <p:txEl>
                                              <p:pRg st="6" end="6"/>
                                            </p:txEl>
                                          </p:spTgt>
                                        </p:tgtEl>
                                        <p:attrNameLst>
                                          <p:attrName>style.visibility</p:attrName>
                                        </p:attrNameLst>
                                      </p:cBhvr>
                                      <p:to>
                                        <p:strVal val="visible"/>
                                      </p:to>
                                    </p:set>
                                    <p:animEffect transition="in" filter="wipe(down)">
                                      <p:cBhvr>
                                        <p:cTn id="16" dur="500"/>
                                        <p:tgtEl>
                                          <p:spTgt spid="2">
                                            <p:txEl>
                                              <p:pRg st="6" end="6"/>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animEffect transition="in" filter="wipe(down)">
                                      <p:cBhvr>
                                        <p:cTn id="19" dur="500"/>
                                        <p:tgtEl>
                                          <p:spTgt spid="2">
                                            <p:txEl>
                                              <p:pRg st="7" end="7"/>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2">
                                            <p:txEl>
                                              <p:pRg st="8" end="8"/>
                                            </p:txEl>
                                          </p:spTgt>
                                        </p:tgtEl>
                                        <p:attrNameLst>
                                          <p:attrName>style.visibility</p:attrName>
                                        </p:attrNameLst>
                                      </p:cBhvr>
                                      <p:to>
                                        <p:strVal val="visible"/>
                                      </p:to>
                                    </p:set>
                                    <p:animEffect transition="in" filter="wipe(down)">
                                      <p:cBhvr>
                                        <p:cTn id="22" dur="500"/>
                                        <p:tgtEl>
                                          <p:spTgt spid="2">
                                            <p:txEl>
                                              <p:pRg st="8" end="8"/>
                                            </p:txEl>
                                          </p:spTgt>
                                        </p:tgtEl>
                                      </p:cBhvr>
                                    </p:animEffect>
                                  </p:childTnLst>
                                </p:cTn>
                              </p:par>
                              <p:par>
                                <p:cTn id="23" presetID="22" presetClass="entr" presetSubtype="4" fill="hold" nodeType="withEffect">
                                  <p:stCondLst>
                                    <p:cond delay="0"/>
                                  </p:stCondLst>
                                  <p:childTnLst>
                                    <p:set>
                                      <p:cBhvr>
                                        <p:cTn id="24" dur="1" fill="hold">
                                          <p:stCondLst>
                                            <p:cond delay="0"/>
                                          </p:stCondLst>
                                        </p:cTn>
                                        <p:tgtEl>
                                          <p:spTgt spid="2">
                                            <p:txEl>
                                              <p:pRg st="9" end="9"/>
                                            </p:txEl>
                                          </p:spTgt>
                                        </p:tgtEl>
                                        <p:attrNameLst>
                                          <p:attrName>style.visibility</p:attrName>
                                        </p:attrNameLst>
                                      </p:cBhvr>
                                      <p:to>
                                        <p:strVal val="visible"/>
                                      </p:to>
                                    </p:set>
                                    <p:animEffect transition="in" filter="wipe(down)">
                                      <p:cBhvr>
                                        <p:cTn id="25" dur="500"/>
                                        <p:tgtEl>
                                          <p:spTgt spid="2">
                                            <p:txEl>
                                              <p:pRg st="9" end="9"/>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2">
                                            <p:txEl>
                                              <p:pRg st="10" end="10"/>
                                            </p:txEl>
                                          </p:spTgt>
                                        </p:tgtEl>
                                        <p:attrNameLst>
                                          <p:attrName>style.visibility</p:attrName>
                                        </p:attrNameLst>
                                      </p:cBhvr>
                                      <p:to>
                                        <p:strVal val="visible"/>
                                      </p:to>
                                    </p:set>
                                    <p:animEffect transition="in" filter="wheel(1)">
                                      <p:cBhvr>
                                        <p:cTn id="30" dur="2000"/>
                                        <p:tgtEl>
                                          <p:spTgt spid="2">
                                            <p:txEl>
                                              <p:pRg st="10" end="10"/>
                                            </p:txEl>
                                          </p:spTgt>
                                        </p:tgtEl>
                                      </p:cBhvr>
                                    </p:animEffect>
                                  </p:childTnLst>
                                </p:cTn>
                              </p:par>
                              <p:par>
                                <p:cTn id="31" presetID="21" presetClass="entr" presetSubtype="1" fill="hold" nodeType="withEffect">
                                  <p:stCondLst>
                                    <p:cond delay="0"/>
                                  </p:stCondLst>
                                  <p:childTnLst>
                                    <p:set>
                                      <p:cBhvr>
                                        <p:cTn id="32" dur="1" fill="hold">
                                          <p:stCondLst>
                                            <p:cond delay="0"/>
                                          </p:stCondLst>
                                        </p:cTn>
                                        <p:tgtEl>
                                          <p:spTgt spid="2">
                                            <p:txEl>
                                              <p:pRg st="11" end="11"/>
                                            </p:txEl>
                                          </p:spTgt>
                                        </p:tgtEl>
                                        <p:attrNameLst>
                                          <p:attrName>style.visibility</p:attrName>
                                        </p:attrNameLst>
                                      </p:cBhvr>
                                      <p:to>
                                        <p:strVal val="visible"/>
                                      </p:to>
                                    </p:set>
                                    <p:animEffect transition="in" filter="wheel(1)">
                                      <p:cBhvr>
                                        <p:cTn id="33" dur="2000"/>
                                        <p:tgtEl>
                                          <p:spTgt spid="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68384" cy="5143500"/>
          </a:xfrm>
        </p:spPr>
        <p:txBody>
          <a:bodyPr>
            <a:noAutofit/>
          </a:bodyPr>
          <a:lstStyle/>
          <a:p>
            <a:pPr algn="l"/>
            <a:r>
              <a:rPr lang="en-US" sz="2400" b="1" dirty="0" smtClean="0"/>
              <a:t/>
            </a:r>
            <a:br>
              <a:rPr lang="en-US" sz="2400" b="1" dirty="0" smtClean="0"/>
            </a:br>
            <a:r>
              <a:rPr lang="en-US" sz="2400" b="1" dirty="0"/>
              <a:t/>
            </a:r>
            <a:br>
              <a:rPr lang="en-US" sz="2400" b="1" dirty="0"/>
            </a:br>
            <a:r>
              <a:rPr lang="en-US" sz="2400" b="1" dirty="0" smtClean="0"/>
              <a:t/>
            </a:r>
            <a:br>
              <a:rPr lang="en-US" sz="2400" b="1" dirty="0" smtClean="0"/>
            </a:br>
            <a:r>
              <a:rPr lang="en-US" sz="2400" b="1" dirty="0" smtClean="0"/>
              <a:t>                                   </a:t>
            </a:r>
            <a:endParaRPr lang="en-US" sz="4800" b="1" dirty="0">
              <a:solidFill>
                <a:srgbClr val="0070C0"/>
              </a:solidFill>
            </a:endParaRPr>
          </a:p>
        </p:txBody>
      </p:sp>
      <p:sp>
        <p:nvSpPr>
          <p:cNvPr id="4" name="Cloud 3">
            <a:extLst>
              <a:ext uri="{FF2B5EF4-FFF2-40B4-BE49-F238E27FC236}">
                <a16:creationId xmlns:a16="http://schemas.microsoft.com/office/drawing/2014/main" xmlns="" id="{892F527C-0EB3-4C9C-97F7-E318CAB1AF79}"/>
              </a:ext>
            </a:extLst>
          </p:cNvPr>
          <p:cNvSpPr/>
          <p:nvPr/>
        </p:nvSpPr>
        <p:spPr>
          <a:xfrm>
            <a:off x="7696200" y="0"/>
            <a:ext cx="1528572" cy="1274583"/>
          </a:xfrm>
          <a:prstGeom prst="cloud">
            <a:avLst/>
          </a:prstGeom>
        </p:spPr>
        <p:style>
          <a:lnRef idx="1">
            <a:schemeClr val="accent5"/>
          </a:lnRef>
          <a:fillRef idx="2">
            <a:schemeClr val="accent5"/>
          </a:fillRef>
          <a:effectRef idx="1">
            <a:schemeClr val="accent5"/>
          </a:effectRef>
          <a:fontRef idx="minor">
            <a:schemeClr val="dk1"/>
          </a:fontRef>
        </p:style>
        <p:txBody>
          <a:bodyPr lIns="68580" tIns="34290" rIns="68580" bIns="34290" rtlCol="0" anchor="ctr"/>
          <a:lstStyle/>
          <a:p>
            <a:pPr algn="ctr"/>
            <a:r>
              <a:rPr lang="vi-VN" b="1" dirty="0" smtClean="0">
                <a:solidFill>
                  <a:srgbClr val="FF0000"/>
                </a:solidFill>
                <a:latin typeface="+mj-lt"/>
                <a:cs typeface="Times New Roman" pitchFamily="18" charset="0"/>
              </a:rPr>
              <a:t>Luyện đọc </a:t>
            </a:r>
            <a:r>
              <a:rPr lang="en-US" b="1" dirty="0" err="1" smtClean="0">
                <a:solidFill>
                  <a:srgbClr val="FF0000"/>
                </a:solidFill>
                <a:latin typeface="+mj-lt"/>
                <a:cs typeface="Times New Roman" pitchFamily="18" charset="0"/>
              </a:rPr>
              <a:t>cả</a:t>
            </a:r>
            <a:r>
              <a:rPr lang="en-US" b="1" dirty="0" smtClean="0">
                <a:solidFill>
                  <a:srgbClr val="FF0000"/>
                </a:solidFill>
                <a:latin typeface="+mj-lt"/>
                <a:cs typeface="Times New Roman" pitchFamily="18" charset="0"/>
              </a:rPr>
              <a:t> </a:t>
            </a:r>
            <a:r>
              <a:rPr lang="en-US" b="1" dirty="0" err="1" smtClean="0">
                <a:solidFill>
                  <a:srgbClr val="FF0000"/>
                </a:solidFill>
                <a:latin typeface="+mj-lt"/>
                <a:cs typeface="Times New Roman" pitchFamily="18" charset="0"/>
              </a:rPr>
              <a:t>bài</a:t>
            </a:r>
            <a:endParaRPr lang="en-US" b="1" dirty="0">
              <a:solidFill>
                <a:srgbClr val="FF0000"/>
              </a:solidFill>
              <a:latin typeface="+mj-lt"/>
              <a:cs typeface="Times New Roman" pitchFamily="18" charset="0"/>
            </a:endParaRPr>
          </a:p>
        </p:txBody>
      </p:sp>
      <p:sp>
        <p:nvSpPr>
          <p:cNvPr id="2" name="Rectangle 1"/>
          <p:cNvSpPr/>
          <p:nvPr/>
        </p:nvSpPr>
        <p:spPr>
          <a:xfrm>
            <a:off x="152400" y="209550"/>
            <a:ext cx="8915400" cy="4447371"/>
          </a:xfrm>
          <a:prstGeom prst="rect">
            <a:avLst/>
          </a:prstGeom>
        </p:spPr>
        <p:txBody>
          <a:bodyPr wrap="square">
            <a:spAutoFit/>
          </a:bodyPr>
          <a:lstStyle/>
          <a:p>
            <a:pPr lvl="0" eaLnBrk="0" fontAlgn="base" hangingPunct="0">
              <a:spcBef>
                <a:spcPct val="0"/>
              </a:spcBef>
              <a:spcAft>
                <a:spcPct val="0"/>
              </a:spcAft>
            </a:pPr>
            <a:r>
              <a:rPr lang="en-US" b="1" dirty="0" smtClean="0">
                <a:solidFill>
                  <a:srgbClr val="E67E23"/>
                </a:solidFill>
                <a:latin typeface="inherit"/>
                <a:cs typeface="Arial" pitchFamily="34" charset="0"/>
              </a:rPr>
              <a:t>                                                   </a:t>
            </a:r>
            <a:r>
              <a:rPr lang="en-US" b="1" dirty="0" err="1" smtClean="0">
                <a:solidFill>
                  <a:srgbClr val="E67E23"/>
                </a:solidFill>
                <a:latin typeface="inherit"/>
                <a:cs typeface="Arial" pitchFamily="34" charset="0"/>
              </a:rPr>
              <a:t>Làm</a:t>
            </a:r>
            <a:r>
              <a:rPr lang="en-US" b="1" dirty="0" smtClean="0">
                <a:solidFill>
                  <a:srgbClr val="E67E23"/>
                </a:solidFill>
                <a:latin typeface="inherit"/>
                <a:cs typeface="Arial" pitchFamily="34" charset="0"/>
              </a:rPr>
              <a:t> </a:t>
            </a:r>
            <a:r>
              <a:rPr lang="en-US" b="1" dirty="0" err="1">
                <a:solidFill>
                  <a:srgbClr val="E67E23"/>
                </a:solidFill>
                <a:latin typeface="inherit"/>
                <a:cs typeface="Arial" pitchFamily="34" charset="0"/>
              </a:rPr>
              <a:t>việc</a:t>
            </a:r>
            <a:r>
              <a:rPr lang="en-US" b="1" dirty="0">
                <a:solidFill>
                  <a:srgbClr val="E67E23"/>
                </a:solidFill>
                <a:latin typeface="inherit"/>
                <a:cs typeface="Arial" pitchFamily="34" charset="0"/>
              </a:rPr>
              <a:t> </a:t>
            </a:r>
            <a:r>
              <a:rPr lang="en-US" b="1" dirty="0" err="1">
                <a:solidFill>
                  <a:srgbClr val="E67E23"/>
                </a:solidFill>
                <a:latin typeface="inherit"/>
                <a:cs typeface="Arial" pitchFamily="34" charset="0"/>
              </a:rPr>
              <a:t>thật</a:t>
            </a:r>
            <a:r>
              <a:rPr lang="en-US" b="1" dirty="0">
                <a:solidFill>
                  <a:srgbClr val="E67E23"/>
                </a:solidFill>
                <a:latin typeface="inherit"/>
                <a:cs typeface="Arial" pitchFamily="34" charset="0"/>
              </a:rPr>
              <a:t> </a:t>
            </a:r>
            <a:r>
              <a:rPr lang="en-US" b="1" dirty="0" err="1">
                <a:solidFill>
                  <a:srgbClr val="E67E23"/>
                </a:solidFill>
                <a:latin typeface="inherit"/>
                <a:cs typeface="Arial" pitchFamily="34" charset="0"/>
              </a:rPr>
              <a:t>là</a:t>
            </a:r>
            <a:r>
              <a:rPr lang="en-US" b="1" dirty="0">
                <a:solidFill>
                  <a:srgbClr val="E67E23"/>
                </a:solidFill>
                <a:latin typeface="inherit"/>
                <a:cs typeface="Arial" pitchFamily="34" charset="0"/>
              </a:rPr>
              <a:t> </a:t>
            </a:r>
            <a:r>
              <a:rPr lang="en-US" b="1" dirty="0" err="1">
                <a:solidFill>
                  <a:srgbClr val="E67E23"/>
                </a:solidFill>
                <a:latin typeface="inherit"/>
                <a:cs typeface="Arial" pitchFamily="34" charset="0"/>
              </a:rPr>
              <a:t>vui</a:t>
            </a:r>
            <a:endParaRPr lang="en-US" sz="1050" dirty="0">
              <a:latin typeface="Arial" pitchFamily="34" charset="0"/>
              <a:cs typeface="Arial" pitchFamily="34" charset="0"/>
            </a:endParaRPr>
          </a:p>
          <a:p>
            <a:pPr lvl="0" eaLnBrk="0" fontAlgn="base" hangingPunct="0">
              <a:spcBef>
                <a:spcPct val="0"/>
              </a:spcBef>
              <a:spcAft>
                <a:spcPct val="0"/>
              </a:spcAft>
            </a:pPr>
            <a:endParaRPr lang="en-US" sz="1050" dirty="0">
              <a:latin typeface="Arial" pitchFamily="34" charset="0"/>
              <a:cs typeface="Arial" pitchFamily="34" charset="0"/>
            </a:endParaRPr>
          </a:p>
          <a:p>
            <a:pPr lvl="0" eaLnBrk="0" fontAlgn="base" hangingPunct="0">
              <a:spcBef>
                <a:spcPct val="0"/>
              </a:spcBef>
              <a:spcAft>
                <a:spcPct val="0"/>
              </a:spcAft>
            </a:pPr>
            <a:endParaRPr lang="en-US" sz="1050" dirty="0">
              <a:latin typeface="Arial" pitchFamily="34" charset="0"/>
              <a:cs typeface="Arial" pitchFamily="34" charset="0"/>
            </a:endParaRPr>
          </a:p>
          <a:p>
            <a:pPr lvl="0" eaLnBrk="0" fontAlgn="base" hangingPunct="0">
              <a:spcBef>
                <a:spcPct val="0"/>
              </a:spcBef>
              <a:spcAft>
                <a:spcPct val="0"/>
              </a:spcAft>
            </a:pPr>
            <a:r>
              <a:rPr lang="en-US" dirty="0">
                <a:latin typeface="inherit"/>
                <a:cs typeface="Arial" pitchFamily="34" charset="0"/>
              </a:rPr>
              <a:t>   </a:t>
            </a:r>
            <a:r>
              <a:rPr lang="en-US" sz="2000" dirty="0" smtClean="0">
                <a:solidFill>
                  <a:srgbClr val="FF0000"/>
                </a:solidFill>
                <a:latin typeface="inherit"/>
                <a:cs typeface="Arial" pitchFamily="34" charset="0"/>
              </a:rPr>
              <a:t> </a:t>
            </a:r>
            <a:r>
              <a:rPr lang="en-US" dirty="0" smtClean="0">
                <a:latin typeface="inherit"/>
                <a:cs typeface="Arial" pitchFamily="34" charset="0"/>
              </a:rPr>
              <a:t>  </a:t>
            </a:r>
            <a:r>
              <a:rPr lang="en-US" sz="2000" dirty="0" err="1">
                <a:latin typeface="inherit"/>
                <a:cs typeface="Arial" pitchFamily="34" charset="0"/>
              </a:rPr>
              <a:t>Quanh</a:t>
            </a:r>
            <a:r>
              <a:rPr lang="en-US" sz="2000" dirty="0">
                <a:latin typeface="inherit"/>
                <a:cs typeface="Arial" pitchFamily="34" charset="0"/>
              </a:rPr>
              <a:t> ta, </a:t>
            </a:r>
            <a:r>
              <a:rPr lang="en-US" sz="2000" dirty="0" err="1">
                <a:latin typeface="inherit"/>
                <a:cs typeface="Arial" pitchFamily="34" charset="0"/>
              </a:rPr>
              <a:t>mọi</a:t>
            </a:r>
            <a:r>
              <a:rPr lang="en-US" sz="2000" dirty="0">
                <a:latin typeface="inherit"/>
                <a:cs typeface="Arial" pitchFamily="34" charset="0"/>
              </a:rPr>
              <a:t> </a:t>
            </a:r>
            <a:r>
              <a:rPr lang="en-US" sz="2000" dirty="0" err="1">
                <a:latin typeface="inherit"/>
                <a:cs typeface="Arial" pitchFamily="34" charset="0"/>
              </a:rPr>
              <a:t>vật</a:t>
            </a:r>
            <a:r>
              <a:rPr lang="en-US" sz="2000" dirty="0">
                <a:latin typeface="inherit"/>
                <a:cs typeface="Arial" pitchFamily="34" charset="0"/>
              </a:rPr>
              <a:t>, </a:t>
            </a:r>
            <a:r>
              <a:rPr lang="en-US" sz="2000" dirty="0" err="1">
                <a:latin typeface="inherit"/>
                <a:cs typeface="Arial" pitchFamily="34" charset="0"/>
              </a:rPr>
              <a:t>mọi</a:t>
            </a:r>
            <a:r>
              <a:rPr lang="en-US" sz="2000" dirty="0">
                <a:latin typeface="inherit"/>
                <a:cs typeface="Arial" pitchFamily="34" charset="0"/>
              </a:rPr>
              <a:t> </a:t>
            </a:r>
            <a:r>
              <a:rPr lang="en-US" sz="2000" dirty="0" err="1">
                <a:latin typeface="inherit"/>
                <a:cs typeface="Arial" pitchFamily="34" charset="0"/>
              </a:rPr>
              <a:t>người</a:t>
            </a:r>
            <a:r>
              <a:rPr lang="en-US" sz="2000" dirty="0">
                <a:latin typeface="inherit"/>
                <a:cs typeface="Arial" pitchFamily="34" charset="0"/>
              </a:rPr>
              <a:t> </a:t>
            </a:r>
            <a:r>
              <a:rPr lang="en-US" sz="2000" dirty="0" err="1">
                <a:latin typeface="inherit"/>
                <a:cs typeface="Arial" pitchFamily="34" charset="0"/>
              </a:rPr>
              <a:t>đều</a:t>
            </a:r>
            <a:r>
              <a:rPr lang="en-US" sz="2000" dirty="0">
                <a:latin typeface="inherit"/>
                <a:cs typeface="Arial" pitchFamily="34" charset="0"/>
              </a:rPr>
              <a:t> </a:t>
            </a:r>
            <a:r>
              <a:rPr lang="en-US" sz="2000" dirty="0" err="1">
                <a:latin typeface="inherit"/>
                <a:cs typeface="Arial" pitchFamily="34" charset="0"/>
              </a:rPr>
              <a:t>làm</a:t>
            </a:r>
            <a:r>
              <a:rPr lang="en-US" sz="2000" dirty="0">
                <a:latin typeface="inherit"/>
                <a:cs typeface="Arial" pitchFamily="34" charset="0"/>
              </a:rPr>
              <a:t> </a:t>
            </a:r>
            <a:r>
              <a:rPr lang="en-US" sz="2000" dirty="0" err="1">
                <a:latin typeface="inherit"/>
                <a:cs typeface="Arial" pitchFamily="34" charset="0"/>
              </a:rPr>
              <a:t>việc</a:t>
            </a:r>
            <a:r>
              <a:rPr lang="en-US" sz="2000" dirty="0">
                <a:latin typeface="inherit"/>
                <a:cs typeface="Arial" pitchFamily="34" charset="0"/>
              </a:rPr>
              <a:t>.</a:t>
            </a:r>
            <a:endParaRPr lang="en-US" sz="1100" dirty="0">
              <a:latin typeface="Arial" pitchFamily="34" charset="0"/>
              <a:cs typeface="Arial" pitchFamily="34" charset="0"/>
            </a:endParaRPr>
          </a:p>
          <a:p>
            <a:pPr lvl="0" eaLnBrk="0" fontAlgn="base" hangingPunct="0">
              <a:spcBef>
                <a:spcPct val="0"/>
              </a:spcBef>
              <a:spcAft>
                <a:spcPct val="0"/>
              </a:spcAft>
            </a:pPr>
            <a:r>
              <a:rPr lang="en-US" sz="2000" dirty="0">
                <a:latin typeface="inherit"/>
                <a:cs typeface="Arial" pitchFamily="34" charset="0"/>
              </a:rPr>
              <a:t>      </a:t>
            </a:r>
            <a:r>
              <a:rPr lang="en-US" sz="2000" dirty="0" err="1">
                <a:latin typeface="inherit"/>
                <a:cs typeface="Arial" pitchFamily="34" charset="0"/>
              </a:rPr>
              <a:t>Cái</a:t>
            </a:r>
            <a:r>
              <a:rPr lang="en-US" sz="2000" dirty="0">
                <a:latin typeface="inherit"/>
                <a:cs typeface="Arial" pitchFamily="34" charset="0"/>
              </a:rPr>
              <a:t> </a:t>
            </a:r>
            <a:r>
              <a:rPr lang="en-US" sz="2000" dirty="0" err="1">
                <a:latin typeface="inherit"/>
                <a:cs typeface="Arial" pitchFamily="34" charset="0"/>
              </a:rPr>
              <a:t>đồng</a:t>
            </a:r>
            <a:r>
              <a:rPr lang="en-US" sz="2000" dirty="0">
                <a:latin typeface="inherit"/>
                <a:cs typeface="Arial" pitchFamily="34" charset="0"/>
              </a:rPr>
              <a:t> </a:t>
            </a:r>
            <a:r>
              <a:rPr lang="en-US" sz="2000" dirty="0" err="1">
                <a:latin typeface="inherit"/>
                <a:cs typeface="Arial" pitchFamily="34" charset="0"/>
              </a:rPr>
              <a:t>hồ</a:t>
            </a:r>
            <a:r>
              <a:rPr lang="en-US" sz="2000" dirty="0">
                <a:latin typeface="inherit"/>
                <a:cs typeface="Arial" pitchFamily="34" charset="0"/>
              </a:rPr>
              <a:t> </a:t>
            </a:r>
            <a:r>
              <a:rPr lang="en-US" sz="2000" dirty="0" err="1">
                <a:latin typeface="inherit"/>
                <a:cs typeface="Arial" pitchFamily="34" charset="0"/>
              </a:rPr>
              <a:t>tích</a:t>
            </a:r>
            <a:r>
              <a:rPr lang="en-US" sz="2000" dirty="0">
                <a:latin typeface="inherit"/>
                <a:cs typeface="Arial" pitchFamily="34" charset="0"/>
              </a:rPr>
              <a:t> </a:t>
            </a:r>
            <a:r>
              <a:rPr lang="en-US" sz="2000" dirty="0" err="1">
                <a:latin typeface="inherit"/>
                <a:cs typeface="Arial" pitchFamily="34" charset="0"/>
              </a:rPr>
              <a:t>tắc</a:t>
            </a:r>
            <a:r>
              <a:rPr lang="en-US" sz="2000" dirty="0">
                <a:latin typeface="inherit"/>
                <a:cs typeface="Arial" pitchFamily="34" charset="0"/>
              </a:rPr>
              <a:t>, </a:t>
            </a:r>
            <a:r>
              <a:rPr lang="en-US" sz="2000" dirty="0" err="1">
                <a:latin typeface="inherit"/>
                <a:cs typeface="Arial" pitchFamily="34" charset="0"/>
              </a:rPr>
              <a:t>tích</a:t>
            </a:r>
            <a:r>
              <a:rPr lang="en-US" sz="2000" dirty="0">
                <a:latin typeface="inherit"/>
                <a:cs typeface="Arial" pitchFamily="34" charset="0"/>
              </a:rPr>
              <a:t> </a:t>
            </a:r>
            <a:r>
              <a:rPr lang="en-US" sz="2000" dirty="0" err="1">
                <a:latin typeface="inherit"/>
                <a:cs typeface="Arial" pitchFamily="34" charset="0"/>
              </a:rPr>
              <a:t>tắc</a:t>
            </a:r>
            <a:r>
              <a:rPr lang="en-US" sz="2000" dirty="0">
                <a:latin typeface="inherit"/>
                <a:cs typeface="Arial" pitchFamily="34" charset="0"/>
              </a:rPr>
              <a:t> </a:t>
            </a:r>
            <a:r>
              <a:rPr lang="en-US" sz="2000" dirty="0" err="1">
                <a:latin typeface="inherit"/>
                <a:cs typeface="Arial" pitchFamily="34" charset="0"/>
              </a:rPr>
              <a:t>báo</a:t>
            </a:r>
            <a:r>
              <a:rPr lang="en-US" sz="2000" dirty="0">
                <a:latin typeface="inherit"/>
                <a:cs typeface="Arial" pitchFamily="34" charset="0"/>
              </a:rPr>
              <a:t> </a:t>
            </a:r>
            <a:r>
              <a:rPr lang="en-US" sz="2000" dirty="0" err="1">
                <a:latin typeface="inherit"/>
                <a:cs typeface="Arial" pitchFamily="34" charset="0"/>
              </a:rPr>
              <a:t>phút</a:t>
            </a:r>
            <a:r>
              <a:rPr lang="en-US" sz="2000" dirty="0">
                <a:latin typeface="inherit"/>
                <a:cs typeface="Arial" pitchFamily="34" charset="0"/>
              </a:rPr>
              <a:t>, </a:t>
            </a:r>
            <a:r>
              <a:rPr lang="en-US" sz="2000" dirty="0" err="1">
                <a:latin typeface="inherit"/>
                <a:cs typeface="Arial" pitchFamily="34" charset="0"/>
              </a:rPr>
              <a:t>báo</a:t>
            </a:r>
            <a:r>
              <a:rPr lang="en-US" sz="2000" dirty="0">
                <a:latin typeface="inherit"/>
                <a:cs typeface="Arial" pitchFamily="34" charset="0"/>
              </a:rPr>
              <a:t> </a:t>
            </a:r>
            <a:r>
              <a:rPr lang="en-US" sz="2000" dirty="0" err="1">
                <a:latin typeface="inherit"/>
                <a:cs typeface="Arial" pitchFamily="34" charset="0"/>
              </a:rPr>
              <a:t>giờ</a:t>
            </a:r>
            <a:r>
              <a:rPr lang="en-US" sz="2000" dirty="0">
                <a:latin typeface="inherit"/>
                <a:cs typeface="Arial" pitchFamily="34" charset="0"/>
              </a:rPr>
              <a:t>.</a:t>
            </a:r>
            <a:endParaRPr lang="en-US" sz="1100" dirty="0">
              <a:latin typeface="Arial" pitchFamily="34" charset="0"/>
              <a:cs typeface="Arial" pitchFamily="34" charset="0"/>
            </a:endParaRPr>
          </a:p>
          <a:p>
            <a:pPr lvl="0" eaLnBrk="0" fontAlgn="base" hangingPunct="0">
              <a:spcBef>
                <a:spcPct val="0"/>
              </a:spcBef>
              <a:spcAft>
                <a:spcPct val="0"/>
              </a:spcAft>
            </a:pPr>
            <a:r>
              <a:rPr lang="en-US" sz="2000" dirty="0">
                <a:latin typeface="inherit"/>
                <a:cs typeface="Arial" pitchFamily="34" charset="0"/>
              </a:rPr>
              <a:t>     Con </a:t>
            </a:r>
            <a:r>
              <a:rPr lang="en-US" sz="2000" dirty="0" err="1">
                <a:latin typeface="inherit"/>
                <a:cs typeface="Arial" pitchFamily="34" charset="0"/>
              </a:rPr>
              <a:t>gà</a:t>
            </a:r>
            <a:r>
              <a:rPr lang="en-US" sz="2000" dirty="0">
                <a:latin typeface="inherit"/>
                <a:cs typeface="Arial" pitchFamily="34" charset="0"/>
              </a:rPr>
              <a:t> </a:t>
            </a:r>
            <a:r>
              <a:rPr lang="en-US" sz="2000" dirty="0" err="1">
                <a:latin typeface="inherit"/>
                <a:cs typeface="Arial" pitchFamily="34" charset="0"/>
              </a:rPr>
              <a:t>trống</a:t>
            </a:r>
            <a:r>
              <a:rPr lang="en-US" sz="2000" dirty="0">
                <a:latin typeface="inherit"/>
                <a:cs typeface="Arial" pitchFamily="34" charset="0"/>
              </a:rPr>
              <a:t> </a:t>
            </a:r>
            <a:r>
              <a:rPr lang="en-US" sz="2000" dirty="0" err="1">
                <a:latin typeface="inherit"/>
                <a:cs typeface="Arial" pitchFamily="34" charset="0"/>
              </a:rPr>
              <a:t>gáy</a:t>
            </a:r>
            <a:r>
              <a:rPr lang="en-US" sz="2000" dirty="0">
                <a:latin typeface="inherit"/>
                <a:cs typeface="Arial" pitchFamily="34" charset="0"/>
              </a:rPr>
              <a:t> </a:t>
            </a:r>
            <a:r>
              <a:rPr lang="en-US" sz="2000" dirty="0" err="1">
                <a:latin typeface="inherit"/>
                <a:cs typeface="Arial" pitchFamily="34" charset="0"/>
              </a:rPr>
              <a:t>vang</a:t>
            </a:r>
            <a:r>
              <a:rPr lang="en-US" sz="2000" dirty="0">
                <a:latin typeface="inherit"/>
                <a:cs typeface="Arial" pitchFamily="34" charset="0"/>
              </a:rPr>
              <a:t> ò... ó... o, </a:t>
            </a:r>
            <a:r>
              <a:rPr lang="en-US" sz="2000" dirty="0" err="1">
                <a:latin typeface="inherit"/>
                <a:cs typeface="Arial" pitchFamily="34" charset="0"/>
              </a:rPr>
              <a:t>báo</a:t>
            </a:r>
            <a:r>
              <a:rPr lang="en-US" sz="2000" dirty="0">
                <a:latin typeface="inherit"/>
                <a:cs typeface="Arial" pitchFamily="34" charset="0"/>
              </a:rPr>
              <a:t> </a:t>
            </a:r>
            <a:r>
              <a:rPr lang="en-US" sz="2000" dirty="0" err="1">
                <a:latin typeface="inherit"/>
                <a:cs typeface="Arial" pitchFamily="34" charset="0"/>
              </a:rPr>
              <a:t>cho</a:t>
            </a:r>
            <a:r>
              <a:rPr lang="en-US" sz="2000" dirty="0">
                <a:latin typeface="inherit"/>
                <a:cs typeface="Arial" pitchFamily="34" charset="0"/>
              </a:rPr>
              <a:t> </a:t>
            </a:r>
            <a:r>
              <a:rPr lang="en-US" sz="2000" dirty="0" err="1">
                <a:latin typeface="inherit"/>
                <a:cs typeface="Arial" pitchFamily="34" charset="0"/>
              </a:rPr>
              <a:t>mọi</a:t>
            </a:r>
            <a:r>
              <a:rPr lang="en-US" sz="2000" dirty="0">
                <a:latin typeface="inherit"/>
                <a:cs typeface="Arial" pitchFamily="34" charset="0"/>
              </a:rPr>
              <a:t> </a:t>
            </a:r>
            <a:r>
              <a:rPr lang="en-US" sz="2000" dirty="0" err="1">
                <a:latin typeface="inherit"/>
                <a:cs typeface="Arial" pitchFamily="34" charset="0"/>
              </a:rPr>
              <a:t>người</a:t>
            </a:r>
            <a:r>
              <a:rPr lang="en-US" sz="2000" dirty="0">
                <a:latin typeface="inherit"/>
                <a:cs typeface="Arial" pitchFamily="34" charset="0"/>
              </a:rPr>
              <a:t> </a:t>
            </a:r>
            <a:r>
              <a:rPr lang="en-US" sz="2000" dirty="0" err="1">
                <a:latin typeface="inherit"/>
                <a:cs typeface="Arial" pitchFamily="34" charset="0"/>
              </a:rPr>
              <a:t>biết</a:t>
            </a:r>
            <a:r>
              <a:rPr lang="en-US" sz="2000" dirty="0">
                <a:latin typeface="inherit"/>
                <a:cs typeface="Arial" pitchFamily="34" charset="0"/>
              </a:rPr>
              <a:t> </a:t>
            </a:r>
            <a:r>
              <a:rPr lang="en-US" sz="2000" dirty="0" err="1">
                <a:latin typeface="inherit"/>
                <a:cs typeface="Arial" pitchFamily="34" charset="0"/>
              </a:rPr>
              <a:t>trời</a:t>
            </a:r>
            <a:r>
              <a:rPr lang="en-US" sz="2000" dirty="0">
                <a:latin typeface="inherit"/>
                <a:cs typeface="Arial" pitchFamily="34" charset="0"/>
              </a:rPr>
              <a:t> </a:t>
            </a:r>
            <a:r>
              <a:rPr lang="en-US" sz="2000" dirty="0" err="1">
                <a:latin typeface="inherit"/>
                <a:cs typeface="Arial" pitchFamily="34" charset="0"/>
              </a:rPr>
              <a:t>sắp</a:t>
            </a:r>
            <a:r>
              <a:rPr lang="en-US" sz="2000" dirty="0">
                <a:latin typeface="inherit"/>
                <a:cs typeface="Arial" pitchFamily="34" charset="0"/>
              </a:rPr>
              <a:t> </a:t>
            </a:r>
            <a:r>
              <a:rPr lang="en-US" sz="2000" dirty="0" err="1">
                <a:latin typeface="inherit"/>
                <a:cs typeface="Arial" pitchFamily="34" charset="0"/>
              </a:rPr>
              <a:t>sáng</a:t>
            </a:r>
            <a:r>
              <a:rPr lang="en-US" sz="2000" dirty="0">
                <a:latin typeface="inherit"/>
                <a:cs typeface="Arial" pitchFamily="34" charset="0"/>
              </a:rPr>
              <a:t>, </a:t>
            </a:r>
            <a:r>
              <a:rPr lang="en-US" sz="2000" dirty="0" err="1">
                <a:latin typeface="inherit"/>
                <a:cs typeface="Arial" pitchFamily="34" charset="0"/>
              </a:rPr>
              <a:t>mau</a:t>
            </a:r>
            <a:r>
              <a:rPr lang="en-US" sz="2000" dirty="0">
                <a:latin typeface="inherit"/>
                <a:cs typeface="Arial" pitchFamily="34" charset="0"/>
              </a:rPr>
              <a:t> </a:t>
            </a:r>
            <a:r>
              <a:rPr lang="en-US" sz="2000" dirty="0" err="1">
                <a:latin typeface="inherit"/>
                <a:cs typeface="Arial" pitchFamily="34" charset="0"/>
              </a:rPr>
              <a:t>mau</a:t>
            </a:r>
            <a:r>
              <a:rPr lang="en-US" sz="2000" dirty="0">
                <a:latin typeface="inherit"/>
                <a:cs typeface="Arial" pitchFamily="34" charset="0"/>
              </a:rPr>
              <a:t> </a:t>
            </a:r>
            <a:r>
              <a:rPr lang="en-US" sz="2000" dirty="0" err="1">
                <a:latin typeface="inherit"/>
                <a:cs typeface="Arial" pitchFamily="34" charset="0"/>
              </a:rPr>
              <a:t>thức</a:t>
            </a:r>
            <a:r>
              <a:rPr lang="en-US" sz="2000" dirty="0">
                <a:latin typeface="inherit"/>
                <a:cs typeface="Arial" pitchFamily="34" charset="0"/>
              </a:rPr>
              <a:t> </a:t>
            </a:r>
            <a:r>
              <a:rPr lang="en-US" sz="2000" dirty="0" err="1">
                <a:latin typeface="inherit"/>
                <a:cs typeface="Arial" pitchFamily="34" charset="0"/>
              </a:rPr>
              <a:t>dậy</a:t>
            </a:r>
            <a:r>
              <a:rPr lang="en-US" sz="2000" dirty="0">
                <a:latin typeface="inherit"/>
                <a:cs typeface="Arial" pitchFamily="34" charset="0"/>
              </a:rPr>
              <a:t>.</a:t>
            </a:r>
            <a:endParaRPr lang="en-US" sz="1100" dirty="0">
              <a:latin typeface="Arial" pitchFamily="34" charset="0"/>
              <a:cs typeface="Arial" pitchFamily="34" charset="0"/>
            </a:endParaRPr>
          </a:p>
          <a:p>
            <a:r>
              <a:rPr lang="en-US" sz="2000" dirty="0"/>
              <a:t>       </a:t>
            </a:r>
            <a:r>
              <a:rPr lang="vi-VN" sz="2000" dirty="0"/>
              <a:t>Con tu hú kêu tu hú, tu hú. Thế là sắp đến mùa vải chín.</a:t>
            </a:r>
          </a:p>
          <a:p>
            <a:r>
              <a:rPr lang="en-US" sz="2000" dirty="0"/>
              <a:t>       </a:t>
            </a:r>
            <a:r>
              <a:rPr lang="vi-VN" sz="2000" dirty="0"/>
              <a:t>Chim bắt sâu, bảo vệ mùa màng.</a:t>
            </a:r>
          </a:p>
          <a:p>
            <a:r>
              <a:rPr lang="en-US" sz="2000" dirty="0"/>
              <a:t>       </a:t>
            </a:r>
            <a:r>
              <a:rPr lang="vi-VN" sz="2000" dirty="0"/>
              <a:t>Cỏ xanh nuôi thỏ, nuôi bò.</a:t>
            </a:r>
          </a:p>
          <a:p>
            <a:r>
              <a:rPr lang="en-US" sz="2000" dirty="0"/>
              <a:t>       </a:t>
            </a:r>
            <a:r>
              <a:rPr lang="vi-VN" sz="2000" dirty="0"/>
              <a:t>Cành đào nở hoa cho sắc xuân thêm rực rỡ, ngày xuân thêm tưng bừng.</a:t>
            </a:r>
          </a:p>
          <a:p>
            <a:r>
              <a:rPr lang="en-US" sz="2000" dirty="0"/>
              <a:t>  </a:t>
            </a:r>
            <a:r>
              <a:rPr lang="en-US" sz="2400" dirty="0">
                <a:solidFill>
                  <a:srgbClr val="FF0000"/>
                </a:solidFill>
              </a:rPr>
              <a:t> </a:t>
            </a:r>
            <a:r>
              <a:rPr lang="en-US" sz="2000" dirty="0" smtClean="0"/>
              <a:t>   </a:t>
            </a:r>
            <a:r>
              <a:rPr lang="vi-VN" sz="2000" dirty="0"/>
              <a:t>Như mọi vật, mọi người, bé cũng làm việc. Bé làm bài, bé đi học. Học xong, bé quét nhà, nhặt rau, chơi với em,... Bé cũng luôn luôn bận rộn, mà công việc lúc nào cũng nhộn nhịp, cũng vui!</a:t>
            </a:r>
          </a:p>
          <a:p>
            <a:r>
              <a:rPr lang="en-US" sz="2000" dirty="0"/>
              <a:t>                                                                                                 </a:t>
            </a:r>
            <a:r>
              <a:rPr lang="vi-VN" sz="2000" dirty="0"/>
              <a:t>Theo Tô Hoài</a:t>
            </a:r>
            <a:endParaRPr lang="en-US" sz="2000" dirty="0"/>
          </a:p>
        </p:txBody>
      </p:sp>
    </p:spTree>
    <p:extLst>
      <p:ext uri="{BB962C8B-B14F-4D97-AF65-F5344CB8AC3E}">
        <p14:creationId xmlns:p14="http://schemas.microsoft.com/office/powerpoint/2010/main" val="2471827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590550"/>
            <a:ext cx="6705600" cy="3810000"/>
          </a:xfrm>
        </p:spPr>
        <p:txBody>
          <a:bodyPr>
            <a:noAutofit/>
          </a:bodyPr>
          <a:lstStyle/>
          <a:p>
            <a:pPr algn="l"/>
            <a:r>
              <a:rPr lang="en-US" sz="3600" dirty="0" smtClean="0"/>
              <a:t/>
            </a:r>
            <a:br>
              <a:rPr lang="en-US" sz="3600" dirty="0" smtClean="0"/>
            </a:br>
            <a:r>
              <a:rPr lang="en-US" sz="3200" dirty="0"/>
              <a:t/>
            </a:r>
            <a:br>
              <a:rPr lang="en-US" sz="3200" dirty="0"/>
            </a:br>
            <a:r>
              <a:rPr lang="vi-VN" sz="3200" dirty="0" smtClean="0"/>
              <a:t>  </a:t>
            </a:r>
            <a:r>
              <a:rPr lang="en-US" sz="3600" dirty="0" smtClean="0"/>
              <a:t/>
            </a:r>
            <a:br>
              <a:rPr lang="en-US" sz="3600" dirty="0" smtClean="0"/>
            </a:br>
            <a:r>
              <a:rPr lang="en-US" sz="3600" dirty="0" smtClean="0"/>
              <a:t/>
            </a:r>
            <a:br>
              <a:rPr lang="en-US" sz="3600" dirty="0" smtClean="0"/>
            </a:br>
            <a:r>
              <a:rPr lang="en-US" sz="3600" dirty="0"/>
              <a:t> </a:t>
            </a:r>
            <a:r>
              <a:rPr lang="en-US" sz="3600" dirty="0" smtClean="0"/>
              <a:t>                                                          </a:t>
            </a:r>
            <a:endParaRPr lang="en-US" sz="3600" dirty="0"/>
          </a:p>
        </p:txBody>
      </p:sp>
      <p:sp>
        <p:nvSpPr>
          <p:cNvPr id="5" name="Cloud 4">
            <a:extLst>
              <a:ext uri="{FF2B5EF4-FFF2-40B4-BE49-F238E27FC236}">
                <a16:creationId xmlns:a16="http://schemas.microsoft.com/office/drawing/2014/main" xmlns="" id="{892F527C-0EB3-4C9C-97F7-E318CAB1AF79}"/>
              </a:ext>
            </a:extLst>
          </p:cNvPr>
          <p:cNvSpPr/>
          <p:nvPr/>
        </p:nvSpPr>
        <p:spPr>
          <a:xfrm>
            <a:off x="533400" y="1352550"/>
            <a:ext cx="8458200" cy="1274583"/>
          </a:xfrm>
          <a:prstGeom prst="cloud">
            <a:avLst/>
          </a:prstGeom>
        </p:spPr>
        <p:style>
          <a:lnRef idx="1">
            <a:schemeClr val="accent5"/>
          </a:lnRef>
          <a:fillRef idx="2">
            <a:schemeClr val="accent5"/>
          </a:fillRef>
          <a:effectRef idx="1">
            <a:schemeClr val="accent5"/>
          </a:effectRef>
          <a:fontRef idx="minor">
            <a:schemeClr val="dk1"/>
          </a:fontRef>
        </p:style>
        <p:txBody>
          <a:bodyPr lIns="68580" tIns="34290" rIns="68580" bIns="34290" rtlCol="0" anchor="ctr"/>
          <a:lstStyle/>
          <a:p>
            <a:pPr algn="ctr"/>
            <a:r>
              <a:rPr lang="en-US" sz="4400" b="1" dirty="0" err="1" smtClean="0">
                <a:solidFill>
                  <a:srgbClr val="FF0000"/>
                </a:solidFill>
                <a:latin typeface="+mj-lt"/>
                <a:cs typeface="Times New Roman" pitchFamily="18" charset="0"/>
              </a:rPr>
              <a:t>Tìm</a:t>
            </a:r>
            <a:r>
              <a:rPr lang="en-US" sz="4400" b="1" dirty="0" smtClean="0">
                <a:solidFill>
                  <a:srgbClr val="FF0000"/>
                </a:solidFill>
                <a:latin typeface="+mj-lt"/>
                <a:cs typeface="Times New Roman" pitchFamily="18" charset="0"/>
              </a:rPr>
              <a:t> </a:t>
            </a:r>
            <a:r>
              <a:rPr lang="en-US" sz="4400" b="1" dirty="0" err="1" smtClean="0">
                <a:solidFill>
                  <a:srgbClr val="FF0000"/>
                </a:solidFill>
                <a:latin typeface="+mj-lt"/>
                <a:cs typeface="Times New Roman" pitchFamily="18" charset="0"/>
              </a:rPr>
              <a:t>hiểu</a:t>
            </a:r>
            <a:r>
              <a:rPr lang="en-US" sz="4400" b="1" dirty="0" smtClean="0">
                <a:solidFill>
                  <a:srgbClr val="FF0000"/>
                </a:solidFill>
                <a:latin typeface="+mj-lt"/>
                <a:cs typeface="Times New Roman" pitchFamily="18" charset="0"/>
              </a:rPr>
              <a:t> </a:t>
            </a:r>
            <a:r>
              <a:rPr lang="en-US" sz="4400" b="1" dirty="0" err="1" smtClean="0">
                <a:solidFill>
                  <a:srgbClr val="FF0000"/>
                </a:solidFill>
                <a:latin typeface="+mj-lt"/>
                <a:cs typeface="Times New Roman" pitchFamily="18" charset="0"/>
              </a:rPr>
              <a:t>bài</a:t>
            </a:r>
            <a:endParaRPr lang="en-US" sz="4400" b="1" dirty="0">
              <a:solidFill>
                <a:srgbClr val="FF0000"/>
              </a:solidFill>
              <a:latin typeface="+mj-lt"/>
              <a:cs typeface="Times New Roman" pitchFamily="18" charset="0"/>
            </a:endParaRPr>
          </a:p>
        </p:txBody>
      </p:sp>
    </p:spTree>
    <p:extLst>
      <p:ext uri="{BB962C8B-B14F-4D97-AF65-F5344CB8AC3E}">
        <p14:creationId xmlns:p14="http://schemas.microsoft.com/office/powerpoint/2010/main" val="1991821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a:extLst>
              <a:ext uri="{FF2B5EF4-FFF2-40B4-BE49-F238E27FC236}">
                <a16:creationId xmlns:a16="http://schemas.microsoft.com/office/drawing/2014/main" xmlns="" id="{BB9BF4F1-0998-404D-B991-9FA42CC3CE3A}"/>
              </a:ext>
            </a:extLst>
          </p:cNvPr>
          <p:cNvSpPr/>
          <p:nvPr/>
        </p:nvSpPr>
        <p:spPr>
          <a:xfrm>
            <a:off x="-27288" y="-19107"/>
            <a:ext cx="9171288" cy="3925424"/>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a</a:t>
            </a:r>
            <a:endParaRPr kumimoji="0" lang="zh-CN" altLang="en-US" sz="1800" b="0"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9" name="TextBox 8">
            <a:extLst>
              <a:ext uri="{FF2B5EF4-FFF2-40B4-BE49-F238E27FC236}">
                <a16:creationId xmlns:a16="http://schemas.microsoft.com/office/drawing/2014/main" xmlns="" id="{4DBAF39C-AFD5-4F84-8C11-BD1D7DFCDE7F}"/>
              </a:ext>
            </a:extLst>
          </p:cNvPr>
          <p:cNvSpPr txBox="1"/>
          <p:nvPr/>
        </p:nvSpPr>
        <p:spPr>
          <a:xfrm>
            <a:off x="228600" y="133350"/>
            <a:ext cx="8915400" cy="1077218"/>
          </a:xfrm>
          <a:prstGeom prst="rect">
            <a:avLst/>
          </a:prstGeom>
          <a:solidFill>
            <a:srgbClr val="55CB55"/>
          </a:solidFill>
        </p:spPr>
        <p:txBody>
          <a:bodyPr wrap="square" rtlCol="0">
            <a:spAutoFit/>
          </a:bodyPr>
          <a:lstStyle/>
          <a:p>
            <a:pPr defTabSz="913256" fontAlgn="base">
              <a:spcBef>
                <a:spcPct val="0"/>
              </a:spcBef>
              <a:spcAft>
                <a:spcPct val="0"/>
              </a:spcAft>
              <a:defRPr/>
            </a:pPr>
            <a:r>
              <a:rPr lang="vi-VN" sz="3200" b="1" dirty="0" smtClean="0"/>
              <a:t>1</a:t>
            </a:r>
            <a:r>
              <a:rPr lang="vi-VN" sz="3200" b="1" dirty="0"/>
              <a:t>. </a:t>
            </a:r>
            <a:r>
              <a:rPr lang="vi-VN" sz="3200" dirty="0"/>
              <a:t>Nói về hoạt động của từng vật, con vật được nhắc đến trong bài </a:t>
            </a:r>
            <a:r>
              <a:rPr lang="vi-VN" sz="3200" dirty="0" smtClean="0"/>
              <a:t>đọc</a:t>
            </a:r>
            <a:r>
              <a:rPr lang="en-US" sz="3200" dirty="0" smtClean="0"/>
              <a:t>?</a:t>
            </a:r>
            <a:endParaRPr lang="en-US" altLang="zh-CN" sz="3200" dirty="0" smtClean="0">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2050" name="Picture 2" descr="https://o.rada.vn/data/image/2021/07/12/Lam-viec-that-la-vui-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88" y="1295904"/>
            <a:ext cx="9171288" cy="3847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17466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33350"/>
            <a:ext cx="9144000" cy="461665"/>
          </a:xfrm>
          <a:prstGeom prst="rect">
            <a:avLst/>
          </a:prstGeom>
        </p:spPr>
        <p:txBody>
          <a:bodyPr wrap="square">
            <a:spAutoFit/>
          </a:bodyPr>
          <a:lstStyle/>
          <a:p>
            <a:r>
              <a:rPr lang="en-US" sz="2400" dirty="0" smtClean="0"/>
              <a:t> </a:t>
            </a:r>
            <a:endParaRPr lang="vi-VN" b="1" dirty="0"/>
          </a:p>
        </p:txBody>
      </p:sp>
      <p:sp>
        <p:nvSpPr>
          <p:cNvPr id="4" name="TextBox 3">
            <a:extLst>
              <a:ext uri="{FF2B5EF4-FFF2-40B4-BE49-F238E27FC236}">
                <a16:creationId xmlns:a16="http://schemas.microsoft.com/office/drawing/2014/main" xmlns="" id="{FE4C6041-52A8-4D28-B00E-EBAC194B519E}"/>
              </a:ext>
            </a:extLst>
          </p:cNvPr>
          <p:cNvSpPr txBox="1"/>
          <p:nvPr/>
        </p:nvSpPr>
        <p:spPr>
          <a:xfrm>
            <a:off x="685797" y="348180"/>
            <a:ext cx="6573281" cy="523220"/>
          </a:xfrm>
          <a:prstGeom prst="rect">
            <a:avLst/>
          </a:prstGeom>
          <a:solidFill>
            <a:schemeClr val="accent4">
              <a:lumMod val="20000"/>
              <a:lumOff val="80000"/>
            </a:schemeClr>
          </a:solidFill>
        </p:spPr>
        <p:txBody>
          <a:bodyPr wrap="square" rtlCol="0">
            <a:spAutoFit/>
          </a:bodyPr>
          <a:lstStyle/>
          <a:p>
            <a:r>
              <a:rPr lang="vi-VN" sz="2800" dirty="0"/>
              <a:t>Đồng hồ tích tắc báo phút báo giờ</a:t>
            </a:r>
            <a:endParaRPr lang="vi-VN" sz="2800" b="1" dirty="0">
              <a:solidFill>
                <a:srgbClr val="FF0000"/>
              </a:solidFill>
            </a:endParaRPr>
          </a:p>
        </p:txBody>
      </p:sp>
      <p:pic>
        <p:nvPicPr>
          <p:cNvPr id="5" name="Graphic 10" descr="Arrow Slight curve">
            <a:extLst>
              <a:ext uri="{FF2B5EF4-FFF2-40B4-BE49-F238E27FC236}">
                <a16:creationId xmlns:a16="http://schemas.microsoft.com/office/drawing/2014/main" xmlns="" id="{0275C48B-CE6D-4FFF-8019-EBD576FF3EA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57732" y="852504"/>
            <a:ext cx="470918" cy="685800"/>
          </a:xfrm>
          <a:prstGeom prst="rect">
            <a:avLst/>
          </a:prstGeom>
        </p:spPr>
      </p:pic>
      <p:sp>
        <p:nvSpPr>
          <p:cNvPr id="7" name="TextBox 6">
            <a:extLst>
              <a:ext uri="{FF2B5EF4-FFF2-40B4-BE49-F238E27FC236}">
                <a16:creationId xmlns:a16="http://schemas.microsoft.com/office/drawing/2014/main" xmlns="" id="{FE4C6041-52A8-4D28-B00E-EBAC194B519E}"/>
              </a:ext>
            </a:extLst>
          </p:cNvPr>
          <p:cNvSpPr txBox="1"/>
          <p:nvPr/>
        </p:nvSpPr>
        <p:spPr>
          <a:xfrm>
            <a:off x="762000" y="1276694"/>
            <a:ext cx="6573281" cy="523220"/>
          </a:xfrm>
          <a:prstGeom prst="rect">
            <a:avLst/>
          </a:prstGeom>
          <a:solidFill>
            <a:schemeClr val="accent4">
              <a:lumMod val="20000"/>
              <a:lumOff val="80000"/>
            </a:schemeClr>
          </a:solidFill>
        </p:spPr>
        <p:txBody>
          <a:bodyPr wrap="square" rtlCol="0">
            <a:spAutoFit/>
          </a:bodyPr>
          <a:lstStyle/>
          <a:p>
            <a:r>
              <a:rPr lang="vi-VN" sz="2800" dirty="0"/>
              <a:t>Con gà gáy báo mọi người thức dậy</a:t>
            </a:r>
          </a:p>
        </p:txBody>
      </p:sp>
      <p:sp>
        <p:nvSpPr>
          <p:cNvPr id="8" name="TextBox 7">
            <a:extLst>
              <a:ext uri="{FF2B5EF4-FFF2-40B4-BE49-F238E27FC236}">
                <a16:creationId xmlns:a16="http://schemas.microsoft.com/office/drawing/2014/main" xmlns="" id="{FE4C6041-52A8-4D28-B00E-EBAC194B519E}"/>
              </a:ext>
            </a:extLst>
          </p:cNvPr>
          <p:cNvSpPr txBox="1"/>
          <p:nvPr/>
        </p:nvSpPr>
        <p:spPr>
          <a:xfrm>
            <a:off x="701038" y="2130522"/>
            <a:ext cx="6573281" cy="523220"/>
          </a:xfrm>
          <a:prstGeom prst="rect">
            <a:avLst/>
          </a:prstGeom>
          <a:solidFill>
            <a:schemeClr val="accent4">
              <a:lumMod val="20000"/>
              <a:lumOff val="80000"/>
            </a:schemeClr>
          </a:solidFill>
        </p:spPr>
        <p:txBody>
          <a:bodyPr wrap="square" rtlCol="0">
            <a:spAutoFit/>
          </a:bodyPr>
          <a:lstStyle/>
          <a:p>
            <a:r>
              <a:rPr lang="vi-VN" sz="2800" dirty="0"/>
              <a:t>Chim bắt sâu bảo vệ mùa màng</a:t>
            </a:r>
          </a:p>
        </p:txBody>
      </p:sp>
      <p:sp>
        <p:nvSpPr>
          <p:cNvPr id="9" name="TextBox 8">
            <a:extLst>
              <a:ext uri="{FF2B5EF4-FFF2-40B4-BE49-F238E27FC236}">
                <a16:creationId xmlns:a16="http://schemas.microsoft.com/office/drawing/2014/main" xmlns="" id="{FE4C6041-52A8-4D28-B00E-EBAC194B519E}"/>
              </a:ext>
            </a:extLst>
          </p:cNvPr>
          <p:cNvSpPr txBox="1"/>
          <p:nvPr/>
        </p:nvSpPr>
        <p:spPr>
          <a:xfrm>
            <a:off x="685796" y="3124170"/>
            <a:ext cx="6573281" cy="954107"/>
          </a:xfrm>
          <a:prstGeom prst="rect">
            <a:avLst/>
          </a:prstGeom>
          <a:solidFill>
            <a:schemeClr val="accent4">
              <a:lumMod val="20000"/>
              <a:lumOff val="80000"/>
            </a:schemeClr>
          </a:solidFill>
        </p:spPr>
        <p:txBody>
          <a:bodyPr wrap="square" rtlCol="0">
            <a:spAutoFit/>
          </a:bodyPr>
          <a:lstStyle/>
          <a:p>
            <a:r>
              <a:rPr lang="vi-VN" sz="2800" b="1" dirty="0"/>
              <a:t> </a:t>
            </a:r>
            <a:r>
              <a:rPr lang="en-US" sz="2800" dirty="0" smtClean="0"/>
              <a:t>con </a:t>
            </a:r>
            <a:r>
              <a:rPr lang="en-US" sz="2800" dirty="0" err="1" smtClean="0"/>
              <a:t>tu</a:t>
            </a:r>
            <a:r>
              <a:rPr lang="en-US" sz="2800" dirty="0" smtClean="0"/>
              <a:t> </a:t>
            </a:r>
            <a:r>
              <a:rPr lang="en-US" sz="2800" dirty="0" err="1" smtClean="0"/>
              <a:t>hú</a:t>
            </a:r>
            <a:r>
              <a:rPr lang="en-US" sz="2800" dirty="0" smtClean="0"/>
              <a:t> </a:t>
            </a:r>
            <a:r>
              <a:rPr lang="en-US" sz="2800" dirty="0" err="1" smtClean="0"/>
              <a:t>kêu</a:t>
            </a:r>
            <a:r>
              <a:rPr lang="en-US" sz="2800" dirty="0" smtClean="0"/>
              <a:t> </a:t>
            </a:r>
            <a:r>
              <a:rPr lang="en-US" sz="2800" dirty="0" err="1" smtClean="0"/>
              <a:t>tu</a:t>
            </a:r>
            <a:r>
              <a:rPr lang="en-US" sz="2800" dirty="0" smtClean="0"/>
              <a:t> </a:t>
            </a:r>
            <a:r>
              <a:rPr lang="en-US" sz="2800" dirty="0" err="1" smtClean="0"/>
              <a:t>hú</a:t>
            </a:r>
            <a:r>
              <a:rPr lang="en-US" sz="2800" dirty="0" smtClean="0"/>
              <a:t> </a:t>
            </a:r>
            <a:r>
              <a:rPr lang="en-US" sz="2800" dirty="0" err="1" smtClean="0"/>
              <a:t>tu</a:t>
            </a:r>
            <a:r>
              <a:rPr lang="en-US" sz="2800" dirty="0" smtClean="0"/>
              <a:t> </a:t>
            </a:r>
            <a:r>
              <a:rPr lang="en-US" sz="2800" dirty="0" err="1" smtClean="0"/>
              <a:t>hú</a:t>
            </a:r>
            <a:r>
              <a:rPr lang="en-US" sz="2800" dirty="0" smtClean="0"/>
              <a:t>. </a:t>
            </a:r>
            <a:r>
              <a:rPr lang="en-US" sz="2800" dirty="0" err="1" smtClean="0"/>
              <a:t>Báo</a:t>
            </a:r>
            <a:r>
              <a:rPr lang="en-US" sz="2800" dirty="0" smtClean="0"/>
              <a:t> </a:t>
            </a:r>
            <a:r>
              <a:rPr lang="en-US" sz="2800" dirty="0" err="1" smtClean="0"/>
              <a:t>sắp</a:t>
            </a:r>
            <a:r>
              <a:rPr lang="en-US" sz="2800" dirty="0" smtClean="0"/>
              <a:t> </a:t>
            </a:r>
            <a:r>
              <a:rPr lang="en-US" sz="2800" dirty="0" err="1" smtClean="0"/>
              <a:t>đến</a:t>
            </a:r>
            <a:r>
              <a:rPr lang="en-US" sz="2800" dirty="0" smtClean="0"/>
              <a:t> </a:t>
            </a:r>
            <a:r>
              <a:rPr lang="en-US" sz="2800" dirty="0" err="1" smtClean="0"/>
              <a:t>mùa</a:t>
            </a:r>
            <a:r>
              <a:rPr lang="en-US" sz="2800" dirty="0" smtClean="0"/>
              <a:t> </a:t>
            </a:r>
            <a:r>
              <a:rPr lang="en-US" sz="2800" dirty="0" err="1" smtClean="0"/>
              <a:t>vải</a:t>
            </a:r>
            <a:r>
              <a:rPr lang="en-US" sz="2800" dirty="0" smtClean="0"/>
              <a:t> </a:t>
            </a:r>
            <a:r>
              <a:rPr lang="en-US" sz="2800" dirty="0" err="1" smtClean="0"/>
              <a:t>chín</a:t>
            </a:r>
            <a:r>
              <a:rPr lang="en-US" sz="2800" dirty="0" smtClean="0"/>
              <a:t>.</a:t>
            </a:r>
            <a:endParaRPr lang="vi-VN" sz="2800" dirty="0">
              <a:solidFill>
                <a:srgbClr val="FF0000"/>
              </a:solidFill>
            </a:endParaRPr>
          </a:p>
        </p:txBody>
      </p:sp>
      <p:sp>
        <p:nvSpPr>
          <p:cNvPr id="11" name="TextBox 10">
            <a:extLst>
              <a:ext uri="{FF2B5EF4-FFF2-40B4-BE49-F238E27FC236}">
                <a16:creationId xmlns:a16="http://schemas.microsoft.com/office/drawing/2014/main" xmlns="" id="{FE4C6041-52A8-4D28-B00E-EBAC194B519E}"/>
              </a:ext>
            </a:extLst>
          </p:cNvPr>
          <p:cNvSpPr txBox="1"/>
          <p:nvPr/>
        </p:nvSpPr>
        <p:spPr>
          <a:xfrm>
            <a:off x="699512" y="4248150"/>
            <a:ext cx="8039100" cy="523220"/>
          </a:xfrm>
          <a:prstGeom prst="rect">
            <a:avLst/>
          </a:prstGeom>
          <a:solidFill>
            <a:schemeClr val="accent4">
              <a:lumMod val="20000"/>
              <a:lumOff val="80000"/>
            </a:schemeClr>
          </a:solidFill>
        </p:spPr>
        <p:txBody>
          <a:bodyPr wrap="square" rtlCol="0">
            <a:spAutoFit/>
          </a:bodyPr>
          <a:lstStyle/>
          <a:p>
            <a:r>
              <a:rPr lang="vi-VN" sz="2800" b="1" dirty="0"/>
              <a:t> </a:t>
            </a:r>
            <a:r>
              <a:rPr lang="vi-VN" sz="2800" dirty="0"/>
              <a:t>Cành đào nở hoa cho sắc xuân thêm rực rỡ</a:t>
            </a:r>
          </a:p>
        </p:txBody>
      </p:sp>
      <p:pic>
        <p:nvPicPr>
          <p:cNvPr id="12" name="Graphic 10" descr="Arrow Slight curve">
            <a:extLst>
              <a:ext uri="{FF2B5EF4-FFF2-40B4-BE49-F238E27FC236}">
                <a16:creationId xmlns:a16="http://schemas.microsoft.com/office/drawing/2014/main" xmlns="" id="{0275C48B-CE6D-4FFF-8019-EBD576FF3EA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0" y="1766874"/>
            <a:ext cx="590550" cy="685800"/>
          </a:xfrm>
          <a:prstGeom prst="rect">
            <a:avLst/>
          </a:prstGeom>
        </p:spPr>
      </p:pic>
      <p:pic>
        <p:nvPicPr>
          <p:cNvPr id="14" name="Graphic 10" descr="Arrow Slight curve">
            <a:extLst>
              <a:ext uri="{FF2B5EF4-FFF2-40B4-BE49-F238E27FC236}">
                <a16:creationId xmlns:a16="http://schemas.microsoft.com/office/drawing/2014/main" xmlns="" id="{0275C48B-CE6D-4FFF-8019-EBD576FF3EA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0" y="2653742"/>
            <a:ext cx="621792" cy="685800"/>
          </a:xfrm>
          <a:prstGeom prst="rect">
            <a:avLst/>
          </a:prstGeom>
        </p:spPr>
      </p:pic>
      <p:pic>
        <p:nvPicPr>
          <p:cNvPr id="15" name="Graphic 10" descr="Arrow Slight curve">
            <a:extLst>
              <a:ext uri="{FF2B5EF4-FFF2-40B4-BE49-F238E27FC236}">
                <a16:creationId xmlns:a16="http://schemas.microsoft.com/office/drawing/2014/main" xmlns="" id="{0275C48B-CE6D-4FFF-8019-EBD576FF3EA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57732" y="3905250"/>
            <a:ext cx="552450" cy="685800"/>
          </a:xfrm>
          <a:prstGeom prst="rect">
            <a:avLst/>
          </a:prstGeom>
        </p:spPr>
      </p:pic>
    </p:spTree>
    <p:extLst>
      <p:ext uri="{BB962C8B-B14F-4D97-AF65-F5344CB8AC3E}">
        <p14:creationId xmlns:p14="http://schemas.microsoft.com/office/powerpoint/2010/main" val="366228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circle(in)">
                                      <p:cBhvr>
                                        <p:cTn id="40" dur="20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1000"/>
                                        <p:tgtEl>
                                          <p:spTgt spid="15"/>
                                        </p:tgtEl>
                                      </p:cBhvr>
                                    </p:animEffect>
                                    <p:anim calcmode="lin" valueType="num">
                                      <p:cBhvr>
                                        <p:cTn id="46" dur="1000" fill="hold"/>
                                        <p:tgtEl>
                                          <p:spTgt spid="15"/>
                                        </p:tgtEl>
                                        <p:attrNameLst>
                                          <p:attrName>ppt_x</p:attrName>
                                        </p:attrNameLst>
                                      </p:cBhvr>
                                      <p:tavLst>
                                        <p:tav tm="0">
                                          <p:val>
                                            <p:strVal val="#ppt_x"/>
                                          </p:val>
                                        </p:tav>
                                        <p:tav tm="100000">
                                          <p:val>
                                            <p:strVal val="#ppt_x"/>
                                          </p:val>
                                        </p:tav>
                                      </p:tavLst>
                                    </p:anim>
                                    <p:anim calcmode="lin" valueType="num">
                                      <p:cBhvr>
                                        <p:cTn id="4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heel(1)">
                                      <p:cBhvr>
                                        <p:cTn id="5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14625"/>
            <a:ext cx="9144000" cy="2485453"/>
          </a:xfrm>
        </p:spPr>
        <p:txBody>
          <a:bodyPr>
            <a:noAutofit/>
          </a:bodyPr>
          <a:lstStyle/>
          <a:p>
            <a:pPr algn="l"/>
            <a:r>
              <a:rPr lang="en-US" sz="3200" dirty="0"/>
              <a:t/>
            </a:r>
            <a:br>
              <a:rPr lang="en-US" sz="3200" dirty="0"/>
            </a:br>
            <a:r>
              <a:rPr lang="vi-VN" sz="3200" dirty="0" smtClean="0"/>
              <a:t>   </a:t>
            </a:r>
            <a:r>
              <a:rPr lang="en-US" sz="3600" dirty="0" smtClean="0"/>
              <a:t/>
            </a:r>
            <a:br>
              <a:rPr lang="en-US" sz="3600" dirty="0" smtClean="0"/>
            </a:br>
            <a:r>
              <a:rPr lang="en-US" sz="3600" dirty="0"/>
              <a:t> </a:t>
            </a:r>
            <a:r>
              <a:rPr lang="en-US" sz="3600" dirty="0" smtClean="0"/>
              <a:t>                                                                               </a:t>
            </a:r>
            <a:endParaRPr lang="en-US" sz="3600" dirty="0"/>
          </a:p>
        </p:txBody>
      </p:sp>
      <p:pic>
        <p:nvPicPr>
          <p:cNvPr id="6146" name="Picture 2" descr="https://i.vdoc.vn/data/image/2021/07/26/tieng-viet-lop-2-trang-26-27-28-bai-1-toc-xoan-va-toc-thang-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0"/>
            <a:ext cx="5715000" cy="271462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6200" y="2571750"/>
            <a:ext cx="9067800" cy="2554545"/>
          </a:xfrm>
          <a:prstGeom prst="rect">
            <a:avLst/>
          </a:prstGeom>
        </p:spPr>
        <p:txBody>
          <a:bodyPr wrap="square">
            <a:spAutoFit/>
          </a:bodyPr>
          <a:lstStyle/>
          <a:p>
            <a:r>
              <a:rPr lang="vi-VN" sz="2000" dirty="0"/>
              <a:t>Lam vẫn chưa tin lời mẹ. Cho đến hôm Hội diễn văn nghệ thì cô bé đã hiểu. Tiết mục nhảy tập thể của Lam và các bạn đạt giải Nhất. Khi trao giải, thầy hiệu trưởng khen: “Không chỉ Lam biết nhảy mà mái tóc của Lam cũng biết nhảy."</a:t>
            </a:r>
          </a:p>
          <a:p>
            <a:r>
              <a:rPr lang="vi-VN" sz="2000" dirty="0"/>
              <a:t>Từ đó, các bạn không còn trêu Làm nữa. Cô bé rất vui. Sáng nào, Lam cũng dậy sớm để chải tóc thật đẹp trước khi đến </a:t>
            </a:r>
            <a:r>
              <a:rPr lang="vi-VN" sz="2000" dirty="0" smtClean="0"/>
              <a:t>trường</a:t>
            </a:r>
            <a:endParaRPr lang="en-US" sz="2000" dirty="0"/>
          </a:p>
          <a:p>
            <a:r>
              <a:rPr lang="en-US" sz="2000" dirty="0" smtClean="0"/>
              <a:t>                                                                                                </a:t>
            </a:r>
            <a:r>
              <a:rPr lang="vi-VN" sz="2000" dirty="0" smtClean="0"/>
              <a:t>Văn </a:t>
            </a:r>
            <a:r>
              <a:rPr lang="vi-VN" sz="2000" dirty="0"/>
              <a:t>Thành Lê</a:t>
            </a:r>
          </a:p>
          <a:p>
            <a:endParaRPr lang="en-US" sz="2000" dirty="0" smtClean="0"/>
          </a:p>
        </p:txBody>
      </p:sp>
    </p:spTree>
    <p:extLst>
      <p:ext uri="{BB962C8B-B14F-4D97-AF65-F5344CB8AC3E}">
        <p14:creationId xmlns:p14="http://schemas.microsoft.com/office/powerpoint/2010/main" val="306812490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stretch>
            <a:fillRect/>
          </a:stretch>
        </p:blipFill>
        <p:spPr bwMode="auto">
          <a:xfrm>
            <a:off x="228600" y="806726"/>
            <a:ext cx="4114800" cy="4203424"/>
          </a:xfrm>
          <a:prstGeom prst="rect">
            <a:avLst/>
          </a:prstGeom>
          <a:noFill/>
          <a:ln w="9525">
            <a:noFill/>
            <a:miter lim="800000"/>
            <a:headEnd/>
            <a:tailEnd/>
          </a:ln>
          <a:effectLst/>
        </p:spPr>
      </p:pic>
      <p:sp>
        <p:nvSpPr>
          <p:cNvPr id="3" name="TextBox 2"/>
          <p:cNvSpPr txBox="1"/>
          <p:nvPr/>
        </p:nvSpPr>
        <p:spPr>
          <a:xfrm>
            <a:off x="990600" y="232678"/>
            <a:ext cx="2209801"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400" dirty="0" err="1" smtClean="0">
                <a:latin typeface="Times New Roman" pitchFamily="18" charset="0"/>
                <a:cs typeface="Times New Roman" pitchFamily="18" charset="0"/>
              </a:rPr>
              <a:t>Chim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hú</a:t>
            </a:r>
            <a:endParaRPr lang="vi-VN" sz="2400" dirty="0">
              <a:latin typeface="Times New Roman" pitchFamily="18" charset="0"/>
              <a:cs typeface="Times New Roman" pitchFamily="18" charset="0"/>
            </a:endParaRPr>
          </a:p>
        </p:txBody>
      </p:sp>
      <p:pic>
        <p:nvPicPr>
          <p:cNvPr id="2" name="Picture 2" descr="C:\Users\Administrator\Pictures\vải.jpg"/>
          <p:cNvPicPr>
            <a:picLocks noChangeAspect="1" noChangeArrowheads="1"/>
          </p:cNvPicPr>
          <p:nvPr/>
        </p:nvPicPr>
        <p:blipFill>
          <a:blip r:embed="rId3"/>
          <a:srcRect/>
          <a:stretch>
            <a:fillRect/>
          </a:stretch>
        </p:blipFill>
        <p:spPr bwMode="auto">
          <a:xfrm>
            <a:off x="4724400" y="819150"/>
            <a:ext cx="4419600" cy="4191000"/>
          </a:xfrm>
          <a:prstGeom prst="rect">
            <a:avLst/>
          </a:prstGeom>
          <a:noFill/>
        </p:spPr>
      </p:pic>
      <p:sp>
        <p:nvSpPr>
          <p:cNvPr id="5" name="TextBox 4"/>
          <p:cNvSpPr txBox="1"/>
          <p:nvPr/>
        </p:nvSpPr>
        <p:spPr>
          <a:xfrm>
            <a:off x="5532213" y="171123"/>
            <a:ext cx="2803973" cy="523220"/>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sz="2800" dirty="0" err="1" smtClean="0">
                <a:latin typeface="Times New Roman" pitchFamily="18" charset="0"/>
                <a:cs typeface="Times New Roman" pitchFamily="18" charset="0"/>
              </a:rPr>
              <a:t>Quả</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vải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đang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chín</a:t>
            </a:r>
            <a:endParaRPr lang="vi-VN" sz="2800" dirty="0">
              <a:latin typeface="Times New Roman" pitchFamily="18" charset="0"/>
              <a:cs typeface="Times New Roman" pitchFamily="18" charset="0"/>
            </a:endParaRPr>
          </a:p>
        </p:txBody>
      </p:sp>
    </p:spTree>
    <p:extLst>
      <p:ext uri="{BB962C8B-B14F-4D97-AF65-F5344CB8AC3E}">
        <p14:creationId xmlns:p14="http://schemas.microsoft.com/office/powerpoint/2010/main" val="171749944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DC26299D-650A-4F87-B517-3D0B6F495A49}"/>
              </a:ext>
            </a:extLst>
          </p:cNvPr>
          <p:cNvSpPr txBox="1"/>
          <p:nvPr/>
        </p:nvSpPr>
        <p:spPr>
          <a:xfrm>
            <a:off x="730770" y="730771"/>
            <a:ext cx="1551482" cy="484748"/>
          </a:xfrm>
          <a:prstGeom prst="rect">
            <a:avLst/>
          </a:prstGeom>
          <a:noFill/>
        </p:spPr>
        <p:txBody>
          <a:bodyPr wrap="square" lIns="68580" tIns="34290" rIns="68580" bIns="34290" rtlCol="0">
            <a:spAutoFit/>
          </a:bodyPr>
          <a:lstStyle/>
          <a:p>
            <a:r>
              <a:rPr lang="en-US" sz="2700" dirty="0" err="1">
                <a:latin typeface="Times New Roman" panose="02020603050405020304" pitchFamily="18" charset="0"/>
                <a:cs typeface="Times New Roman" panose="02020603050405020304" pitchFamily="18" charset="0"/>
              </a:rPr>
              <a:t>Sắc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xuân</a:t>
            </a:r>
            <a:r>
              <a:rPr lang="en-US" sz="2700" dirty="0">
                <a:latin typeface="Times New Roman" panose="02020603050405020304" pitchFamily="18" charset="0"/>
                <a:cs typeface="Times New Roman" panose="02020603050405020304" pitchFamily="18" charset="0"/>
              </a:rPr>
              <a:t>?</a:t>
            </a:r>
          </a:p>
        </p:txBody>
      </p:sp>
      <p:pic>
        <p:nvPicPr>
          <p:cNvPr id="5124" name="Picture 4" descr="Hình ảnh Miễn Phí Dấu Chấm Hỏi Nhân Vật Hoạt Hình, Dấu Hỏi Câu Hỏi Phim  Hoạt Hình, Dấu Hỏi 3d, Dấu Hỏi Màu đỏ miễn phí tải tập tin PNG PSDComment">
            <a:extLst>
              <a:ext uri="{FF2B5EF4-FFF2-40B4-BE49-F238E27FC236}">
                <a16:creationId xmlns="" xmlns:a16="http://schemas.microsoft.com/office/drawing/2014/main" id="{381BC410-C085-4048-AD77-5E751A46E12E}"/>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8281" b="90000" l="10000" r="92813">
                        <a14:foregroundMark x1="80781" y1="12969" x2="80781" y2="12969"/>
                        <a14:foregroundMark x1="90938" y1="27656" x2="90938" y2="27656"/>
                        <a14:foregroundMark x1="70781" y1="28125" x2="70781" y2="28125"/>
                        <a14:foregroundMark x1="55781" y1="20625" x2="55781" y2="20625"/>
                        <a14:foregroundMark x1="84219" y1="36094" x2="84219" y2="36094"/>
                        <a14:foregroundMark x1="74688" y1="36719" x2="74688" y2="36719"/>
                        <a14:foregroundMark x1="71406" y1="37500" x2="71406" y2="37500"/>
                        <a14:foregroundMark x1="84688" y1="44375" x2="84688" y2="44375"/>
                        <a14:foregroundMark x1="75625" y1="52500" x2="75625" y2="52500"/>
                      </a14:backgroundRemoval>
                    </a14:imgEffect>
                  </a14:imgLayer>
                </a14:imgProps>
              </a:ext>
              <a:ext uri="{28A0092B-C50C-407E-A947-70E740481C1C}">
                <a14:useLocalDpi xmlns:a14="http://schemas.microsoft.com/office/drawing/2010/main" val="0"/>
              </a:ext>
            </a:extLst>
          </a:blip>
          <a:srcRect l="13197" t="7520" r="5655" b="12070"/>
          <a:stretch/>
        </p:blipFill>
        <p:spPr bwMode="auto">
          <a:xfrm>
            <a:off x="6585301" y="3017450"/>
            <a:ext cx="1947851" cy="193014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 xmlns:a16="http://schemas.microsoft.com/office/drawing/2014/main" id="{CE5EE3C3-7E87-49D6-A678-57D2C15DEDDF}"/>
              </a:ext>
            </a:extLst>
          </p:cNvPr>
          <p:cNvSpPr txBox="1"/>
          <p:nvPr/>
        </p:nvSpPr>
        <p:spPr>
          <a:xfrm>
            <a:off x="527466" y="734895"/>
            <a:ext cx="7451985" cy="484748"/>
          </a:xfrm>
          <a:prstGeom prst="rect">
            <a:avLst/>
          </a:prstGeom>
          <a:noFill/>
        </p:spPr>
        <p:txBody>
          <a:bodyPr wrap="square" lIns="68580" tIns="34290" rIns="68580" bIns="34290" rtlCol="0">
            <a:spAutoFit/>
          </a:bodyPr>
          <a:lstStyle/>
          <a:p>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Sắc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xuân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cảnh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vật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màu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sắc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của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mùa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xuân</a:t>
            </a:r>
            <a:r>
              <a:rPr lang="en-US" sz="2700" dirty="0">
                <a:latin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 xmlns:a16="http://schemas.microsoft.com/office/drawing/2014/main" id="{264CE6BA-1A37-4203-B1E9-015B5A575B71}"/>
              </a:ext>
            </a:extLst>
          </p:cNvPr>
          <p:cNvSpPr txBox="1"/>
          <p:nvPr/>
        </p:nvSpPr>
        <p:spPr>
          <a:xfrm>
            <a:off x="530277" y="1439534"/>
            <a:ext cx="1931858" cy="484748"/>
          </a:xfrm>
          <a:prstGeom prst="rect">
            <a:avLst/>
          </a:prstGeom>
          <a:noFill/>
        </p:spPr>
        <p:txBody>
          <a:bodyPr wrap="square" lIns="68580" tIns="34290" rIns="68580" bIns="34290" rtlCol="0">
            <a:spAutoFit/>
          </a:bodyPr>
          <a:lstStyle/>
          <a:p>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Rực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rỡ</a:t>
            </a:r>
            <a:r>
              <a:rPr lang="en-US" sz="2700" dirty="0">
                <a:latin typeface="Times New Roman" panose="02020603050405020304" pitchFamily="18" charset="0"/>
                <a:cs typeface="Times New Roman" panose="02020603050405020304" pitchFamily="18" charset="0"/>
              </a:rPr>
              <a:t>?</a:t>
            </a:r>
          </a:p>
        </p:txBody>
      </p:sp>
      <p:sp>
        <p:nvSpPr>
          <p:cNvPr id="11" name="TextBox 10">
            <a:extLst>
              <a:ext uri="{FF2B5EF4-FFF2-40B4-BE49-F238E27FC236}">
                <a16:creationId xmlns="" xmlns:a16="http://schemas.microsoft.com/office/drawing/2014/main" id="{96970877-15AA-4577-A48F-89786118D310}"/>
              </a:ext>
            </a:extLst>
          </p:cNvPr>
          <p:cNvSpPr txBox="1"/>
          <p:nvPr/>
        </p:nvSpPr>
        <p:spPr>
          <a:xfrm>
            <a:off x="527466" y="1436515"/>
            <a:ext cx="7451985" cy="484748"/>
          </a:xfrm>
          <a:prstGeom prst="rect">
            <a:avLst/>
          </a:prstGeom>
          <a:noFill/>
        </p:spPr>
        <p:txBody>
          <a:bodyPr wrap="square" lIns="68580" tIns="34290" rIns="68580" bIns="34290" rtlCol="0">
            <a:spAutoFit/>
          </a:bodyPr>
          <a:lstStyle/>
          <a:p>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Rực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rỡ</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tươi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sáng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nổi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bật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lên</a:t>
            </a:r>
            <a:r>
              <a:rPr lang="en-US" sz="2700" dirty="0">
                <a:latin typeface="Times New Roman" panose="02020603050405020304" pitchFamily="18" charset="0"/>
                <a:cs typeface="Times New Roman" panose="02020603050405020304" pitchFamily="18" charset="0"/>
              </a:rPr>
              <a:t>.</a:t>
            </a:r>
          </a:p>
        </p:txBody>
      </p:sp>
      <p:sp>
        <p:nvSpPr>
          <p:cNvPr id="12" name="TextBox 11">
            <a:extLst>
              <a:ext uri="{FF2B5EF4-FFF2-40B4-BE49-F238E27FC236}">
                <a16:creationId xmlns="" xmlns:a16="http://schemas.microsoft.com/office/drawing/2014/main" id="{D7854CFD-5423-4AA6-A44F-C0E23EE1561B}"/>
              </a:ext>
            </a:extLst>
          </p:cNvPr>
          <p:cNvSpPr txBox="1"/>
          <p:nvPr/>
        </p:nvSpPr>
        <p:spPr>
          <a:xfrm>
            <a:off x="524655" y="2144173"/>
            <a:ext cx="7451985" cy="484748"/>
          </a:xfrm>
          <a:prstGeom prst="rect">
            <a:avLst/>
          </a:prstGeom>
          <a:noFill/>
        </p:spPr>
        <p:txBody>
          <a:bodyPr wrap="square" lIns="68580" tIns="34290" rIns="68580" bIns="34290" rtlCol="0">
            <a:spAutoFit/>
          </a:bodyPr>
          <a:lstStyle/>
          <a:p>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Tưng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bừng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vui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lôi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cuốn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nhiều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người</a:t>
            </a:r>
            <a:r>
              <a:rPr lang="en-US" sz="2700" dirty="0">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 xmlns:a16="http://schemas.microsoft.com/office/drawing/2014/main" id="{ABABF30C-CD32-4AF4-8765-D947ACD7DB02}"/>
              </a:ext>
            </a:extLst>
          </p:cNvPr>
          <p:cNvSpPr txBox="1"/>
          <p:nvPr/>
        </p:nvSpPr>
        <p:spPr>
          <a:xfrm>
            <a:off x="524655" y="2144173"/>
            <a:ext cx="2375942" cy="484748"/>
          </a:xfrm>
          <a:prstGeom prst="rect">
            <a:avLst/>
          </a:prstGeom>
          <a:noFill/>
        </p:spPr>
        <p:txBody>
          <a:bodyPr wrap="square" lIns="68580" tIns="34290" rIns="68580" bIns="34290" rtlCol="0">
            <a:spAutoFit/>
          </a:bodyPr>
          <a:lstStyle/>
          <a:p>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Tưng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bừng</a:t>
            </a:r>
            <a:r>
              <a:rPr lang="en-US" sz="2700" dirty="0">
                <a:latin typeface="Times New Roman" panose="02020603050405020304" pitchFamily="18" charset="0"/>
                <a:cs typeface="Times New Roman" panose="02020603050405020304" pitchFamily="18" charset="0"/>
              </a:rPr>
              <a:t>?</a:t>
            </a:r>
          </a:p>
        </p:txBody>
      </p:sp>
      <p:pic>
        <p:nvPicPr>
          <p:cNvPr id="1026" name="Picture 2" descr="Hà Nội: Tổ chức Tết tiết kiệm, chống lãng phí - Hànộimới">
            <a:extLst>
              <a:ext uri="{FF2B5EF4-FFF2-40B4-BE49-F238E27FC236}">
                <a16:creationId xmlns="" xmlns:a16="http://schemas.microsoft.com/office/drawing/2014/main" id="{95CE1F60-72CF-4DFB-A840-8205DCD6E3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2084" y="1439533"/>
            <a:ext cx="4452078" cy="370396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hùm thơ mừng Xuân - Cựu TNXP Việt Nam">
            <a:extLst>
              <a:ext uri="{FF2B5EF4-FFF2-40B4-BE49-F238E27FC236}">
                <a16:creationId xmlns="" xmlns:a16="http://schemas.microsoft.com/office/drawing/2014/main" id="{0607BED4-5450-4432-84FC-913DCF373B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436514"/>
            <a:ext cx="4452078" cy="3703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9339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6" presetClass="entr" presetSubtype="16" fill="hold" nodeType="after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circle(in)">
                                      <p:cBhvr>
                                        <p:cTn id="15" dur="2000"/>
                                        <p:tgtEl>
                                          <p:spTgt spid="1028"/>
                                        </p:tgtEl>
                                      </p:cBhvr>
                                    </p:animEffect>
                                  </p:childTnLst>
                                </p:cTn>
                              </p:par>
                            </p:childTnLst>
                          </p:cTn>
                        </p:par>
                        <p:par>
                          <p:cTn id="16" fill="hold">
                            <p:stCondLst>
                              <p:cond delay="3000"/>
                            </p:stCondLst>
                            <p:childTnLst>
                              <p:par>
                                <p:cTn id="17" presetID="6" presetClass="entr" presetSubtype="16" fill="hold" nodeType="after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circle(in)">
                                      <p:cBhvr>
                                        <p:cTn id="19" dur="2000"/>
                                        <p:tgtEl>
                                          <p:spTgt spid="102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xit" presetSubtype="0" fill="hold" nodeType="clickEffect">
                                  <p:stCondLst>
                                    <p:cond delay="0"/>
                                  </p:stCondLst>
                                  <p:childTnLst>
                                    <p:animEffect transition="out" filter="fade">
                                      <p:cBhvr>
                                        <p:cTn id="23" dur="1000"/>
                                        <p:tgtEl>
                                          <p:spTgt spid="1028"/>
                                        </p:tgtEl>
                                      </p:cBhvr>
                                    </p:animEffect>
                                    <p:anim calcmode="lin" valueType="num">
                                      <p:cBhvr>
                                        <p:cTn id="24" dur="1000"/>
                                        <p:tgtEl>
                                          <p:spTgt spid="1028"/>
                                        </p:tgtEl>
                                        <p:attrNameLst>
                                          <p:attrName>ppt_x</p:attrName>
                                        </p:attrNameLst>
                                      </p:cBhvr>
                                      <p:tavLst>
                                        <p:tav tm="0">
                                          <p:val>
                                            <p:strVal val="ppt_x"/>
                                          </p:val>
                                        </p:tav>
                                        <p:tav tm="100000">
                                          <p:val>
                                            <p:strVal val="ppt_x"/>
                                          </p:val>
                                        </p:tav>
                                      </p:tavLst>
                                    </p:anim>
                                    <p:anim calcmode="lin" valueType="num">
                                      <p:cBhvr>
                                        <p:cTn id="25" dur="1000"/>
                                        <p:tgtEl>
                                          <p:spTgt spid="1028"/>
                                        </p:tgtEl>
                                        <p:attrNameLst>
                                          <p:attrName>ppt_y</p:attrName>
                                        </p:attrNameLst>
                                      </p:cBhvr>
                                      <p:tavLst>
                                        <p:tav tm="0">
                                          <p:val>
                                            <p:strVal val="ppt_y"/>
                                          </p:val>
                                        </p:tav>
                                        <p:tav tm="100000">
                                          <p:val>
                                            <p:strVal val="ppt_y+.1"/>
                                          </p:val>
                                        </p:tav>
                                      </p:tavLst>
                                    </p:anim>
                                    <p:set>
                                      <p:cBhvr>
                                        <p:cTn id="26" dur="1" fill="hold">
                                          <p:stCondLst>
                                            <p:cond delay="999"/>
                                          </p:stCondLst>
                                        </p:cTn>
                                        <p:tgtEl>
                                          <p:spTgt spid="102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42" presetClass="exit" presetSubtype="0" fill="hold" nodeType="clickEffect">
                                  <p:stCondLst>
                                    <p:cond delay="0"/>
                                  </p:stCondLst>
                                  <p:childTnLst>
                                    <p:animEffect transition="out" filter="fade">
                                      <p:cBhvr>
                                        <p:cTn id="30" dur="1000"/>
                                        <p:tgtEl>
                                          <p:spTgt spid="1026"/>
                                        </p:tgtEl>
                                      </p:cBhvr>
                                    </p:animEffect>
                                    <p:anim calcmode="lin" valueType="num">
                                      <p:cBhvr>
                                        <p:cTn id="31" dur="1000"/>
                                        <p:tgtEl>
                                          <p:spTgt spid="1026"/>
                                        </p:tgtEl>
                                        <p:attrNameLst>
                                          <p:attrName>ppt_x</p:attrName>
                                        </p:attrNameLst>
                                      </p:cBhvr>
                                      <p:tavLst>
                                        <p:tav tm="0">
                                          <p:val>
                                            <p:strVal val="ppt_x"/>
                                          </p:val>
                                        </p:tav>
                                        <p:tav tm="100000">
                                          <p:val>
                                            <p:strVal val="ppt_x"/>
                                          </p:val>
                                        </p:tav>
                                      </p:tavLst>
                                    </p:anim>
                                    <p:anim calcmode="lin" valueType="num">
                                      <p:cBhvr>
                                        <p:cTn id="32" dur="1000"/>
                                        <p:tgtEl>
                                          <p:spTgt spid="1026"/>
                                        </p:tgtEl>
                                        <p:attrNameLst>
                                          <p:attrName>ppt_y</p:attrName>
                                        </p:attrNameLst>
                                      </p:cBhvr>
                                      <p:tavLst>
                                        <p:tav tm="0">
                                          <p:val>
                                            <p:strVal val="ppt_y"/>
                                          </p:val>
                                        </p:tav>
                                        <p:tav tm="100000">
                                          <p:val>
                                            <p:strVal val="ppt_y+.1"/>
                                          </p:val>
                                        </p:tav>
                                      </p:tavLst>
                                    </p:anim>
                                    <p:set>
                                      <p:cBhvr>
                                        <p:cTn id="33" dur="1" fill="hold">
                                          <p:stCondLst>
                                            <p:cond delay="999"/>
                                          </p:stCondLst>
                                        </p:cTn>
                                        <p:tgtEl>
                                          <p:spTgt spid="1026"/>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500"/>
                                        <p:tgtEl>
                                          <p:spTgt spid="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4"/>
                                        </p:tgtEl>
                                      </p:cBhvr>
                                    </p:animEffect>
                                    <p:set>
                                      <p:cBhvr>
                                        <p:cTn id="43" dur="1" fill="hold">
                                          <p:stCondLst>
                                            <p:cond delay="499"/>
                                          </p:stCondLst>
                                        </p:cTn>
                                        <p:tgtEl>
                                          <p:spTgt spid="4"/>
                                        </p:tgtEl>
                                        <p:attrNameLst>
                                          <p:attrName>style.visibility</p:attrName>
                                        </p:attrNameLst>
                                      </p:cBhvr>
                                      <p:to>
                                        <p:strVal val="hidden"/>
                                      </p:to>
                                    </p:se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500"/>
                                        <p:tgtEl>
                                          <p:spTgt spid="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1" nodeType="clickEffect">
                                  <p:stCondLst>
                                    <p:cond delay="0"/>
                                  </p:stCondLst>
                                  <p:childTnLst>
                                    <p:animEffect transition="out" filter="fade">
                                      <p:cBhvr>
                                        <p:cTn id="56" dur="500"/>
                                        <p:tgtEl>
                                          <p:spTgt spid="8"/>
                                        </p:tgtEl>
                                      </p:cBhvr>
                                    </p:animEffect>
                                    <p:set>
                                      <p:cBhvr>
                                        <p:cTn id="57" dur="1" fill="hold">
                                          <p:stCondLst>
                                            <p:cond delay="499"/>
                                          </p:stCondLst>
                                        </p:cTn>
                                        <p:tgtEl>
                                          <p:spTgt spid="8"/>
                                        </p:tgtEl>
                                        <p:attrNameLst>
                                          <p:attrName>style.visibility</p:attrName>
                                        </p:attrNameLst>
                                      </p:cBhvr>
                                      <p:to>
                                        <p:strVal val="hidden"/>
                                      </p:to>
                                    </p:set>
                                  </p:childTnLst>
                                </p:cTn>
                              </p:par>
                            </p:childTnLst>
                          </p:cTn>
                        </p:par>
                        <p:par>
                          <p:cTn id="58" fill="hold">
                            <p:stCondLst>
                              <p:cond delay="500"/>
                            </p:stCondLst>
                            <p:childTnLst>
                              <p:par>
                                <p:cTn id="59" presetID="10" presetClass="entr" presetSubtype="0" fill="hold" grpId="0" nodeType="after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4" grpId="1"/>
      <p:bldP spid="11" grpId="0"/>
      <p:bldP spid="12" grpId="0"/>
      <p:bldP spid="8" grpId="0"/>
      <p:bldP spid="8" grpId="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a:extLst>
              <a:ext uri="{FF2B5EF4-FFF2-40B4-BE49-F238E27FC236}">
                <a16:creationId xmlns:a16="http://schemas.microsoft.com/office/drawing/2014/main" xmlns="" id="{BB9BF4F1-0998-404D-B991-9FA42CC3CE3A}"/>
              </a:ext>
            </a:extLst>
          </p:cNvPr>
          <p:cNvSpPr/>
          <p:nvPr/>
        </p:nvSpPr>
        <p:spPr>
          <a:xfrm>
            <a:off x="-27288" y="-19107"/>
            <a:ext cx="9171288" cy="3925424"/>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dirty="0"/>
              <a:t>Bé làm những việc: làm bài, đi học, quét nhà, nhặt rau, chơi với em.</a:t>
            </a:r>
            <a:endParaRPr kumimoji="0" lang="zh-CN" altLang="en-US" sz="1800" b="0"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9" name="TextBox 8">
            <a:extLst>
              <a:ext uri="{FF2B5EF4-FFF2-40B4-BE49-F238E27FC236}">
                <a16:creationId xmlns:a16="http://schemas.microsoft.com/office/drawing/2014/main" xmlns="" id="{4DBAF39C-AFD5-4F84-8C11-BD1D7DFCDE7F}"/>
              </a:ext>
            </a:extLst>
          </p:cNvPr>
          <p:cNvSpPr txBox="1"/>
          <p:nvPr/>
        </p:nvSpPr>
        <p:spPr>
          <a:xfrm>
            <a:off x="337063" y="728844"/>
            <a:ext cx="6545321" cy="584775"/>
          </a:xfrm>
          <a:prstGeom prst="rect">
            <a:avLst/>
          </a:prstGeom>
          <a:solidFill>
            <a:srgbClr val="55CB55"/>
          </a:solidFill>
        </p:spPr>
        <p:txBody>
          <a:bodyPr wrap="square" rtlCol="0">
            <a:spAutoFit/>
          </a:bodyPr>
          <a:lstStyle/>
          <a:p>
            <a:pPr defTabSz="913256" fontAlgn="base">
              <a:spcBef>
                <a:spcPct val="0"/>
              </a:spcBef>
              <a:spcAft>
                <a:spcPct val="0"/>
              </a:spcAft>
              <a:defRPr/>
            </a:pPr>
            <a:r>
              <a:rPr lang="en-US" sz="3200" b="1" dirty="0" smtClean="0"/>
              <a:t>2</a:t>
            </a:r>
            <a:r>
              <a:rPr lang="en-US" sz="3200" b="1" dirty="0"/>
              <a:t>.</a:t>
            </a:r>
            <a:r>
              <a:rPr lang="en-US" sz="3200" dirty="0"/>
              <a:t> </a:t>
            </a:r>
            <a:r>
              <a:rPr lang="en-US" sz="3200" dirty="0" err="1"/>
              <a:t>Bé</a:t>
            </a:r>
            <a:r>
              <a:rPr lang="en-US" sz="3200" dirty="0"/>
              <a:t> </a:t>
            </a:r>
            <a:r>
              <a:rPr lang="en-US" sz="3200" dirty="0" err="1"/>
              <a:t>làm</a:t>
            </a:r>
            <a:r>
              <a:rPr lang="en-US" sz="3200" dirty="0"/>
              <a:t> </a:t>
            </a:r>
            <a:r>
              <a:rPr lang="en-US" sz="3200" dirty="0" err="1"/>
              <a:t>những</a:t>
            </a:r>
            <a:r>
              <a:rPr lang="en-US" sz="3200" dirty="0"/>
              <a:t> </a:t>
            </a:r>
            <a:r>
              <a:rPr lang="en-US" sz="3200" dirty="0" err="1"/>
              <a:t>việc</a:t>
            </a:r>
            <a:r>
              <a:rPr lang="en-US" sz="3200" dirty="0"/>
              <a:t> </a:t>
            </a:r>
            <a:r>
              <a:rPr lang="en-US" sz="3200" dirty="0" err="1"/>
              <a:t>gì</a:t>
            </a:r>
            <a:r>
              <a:rPr lang="en-US" sz="3200" dirty="0"/>
              <a:t>?</a:t>
            </a:r>
            <a:endParaRPr lang="en-US" altLang="zh-CN" sz="3200" dirty="0" smtClean="0">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0" name="TextBox 9">
            <a:extLst>
              <a:ext uri="{FF2B5EF4-FFF2-40B4-BE49-F238E27FC236}">
                <a16:creationId xmlns:a16="http://schemas.microsoft.com/office/drawing/2014/main" xmlns="" id="{FE4C6041-52A8-4D28-B00E-EBAC194B519E}"/>
              </a:ext>
            </a:extLst>
          </p:cNvPr>
          <p:cNvSpPr txBox="1"/>
          <p:nvPr/>
        </p:nvSpPr>
        <p:spPr>
          <a:xfrm>
            <a:off x="522353" y="2589657"/>
            <a:ext cx="6279528" cy="954107"/>
          </a:xfrm>
          <a:prstGeom prst="rect">
            <a:avLst/>
          </a:prstGeom>
          <a:solidFill>
            <a:schemeClr val="accent4">
              <a:lumMod val="20000"/>
              <a:lumOff val="80000"/>
            </a:schemeClr>
          </a:solidFill>
        </p:spPr>
        <p:txBody>
          <a:bodyPr wrap="square" rtlCol="0">
            <a:spAutoFit/>
          </a:bodyPr>
          <a:lstStyle/>
          <a:p>
            <a:r>
              <a:rPr lang="vi-VN" sz="2800" dirty="0">
                <a:solidFill>
                  <a:srgbClr val="FF0000"/>
                </a:solidFill>
              </a:rPr>
              <a:t>Bé làm những việc: làm bài, đi học, quét nhà, nhặt rau, chơi với em.</a:t>
            </a:r>
            <a:endParaRPr lang="vi-VN" sz="2800" b="1" dirty="0">
              <a:solidFill>
                <a:srgbClr val="FF0000"/>
              </a:solidFill>
            </a:endParaRPr>
          </a:p>
        </p:txBody>
      </p:sp>
      <p:pic>
        <p:nvPicPr>
          <p:cNvPr id="11" name="Graphic 10" descr="Arrow Slight curve">
            <a:extLst>
              <a:ext uri="{FF2B5EF4-FFF2-40B4-BE49-F238E27FC236}">
                <a16:creationId xmlns:a16="http://schemas.microsoft.com/office/drawing/2014/main" xmlns="" id="{0275C48B-CE6D-4FFF-8019-EBD576FF3EA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0" y="2038350"/>
            <a:ext cx="685800" cy="685800"/>
          </a:xfrm>
          <a:prstGeom prst="rect">
            <a:avLst/>
          </a:prstGeom>
        </p:spPr>
      </p:pic>
    </p:spTree>
    <p:extLst>
      <p:ext uri="{BB962C8B-B14F-4D97-AF65-F5344CB8AC3E}">
        <p14:creationId xmlns:p14="http://schemas.microsoft.com/office/powerpoint/2010/main" val="36295807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a:extLst>
              <a:ext uri="{FF2B5EF4-FFF2-40B4-BE49-F238E27FC236}">
                <a16:creationId xmlns:a16="http://schemas.microsoft.com/office/drawing/2014/main" xmlns="" id="{BB9BF4F1-0998-404D-B991-9FA42CC3CE3A}"/>
              </a:ext>
            </a:extLst>
          </p:cNvPr>
          <p:cNvSpPr/>
          <p:nvPr/>
        </p:nvSpPr>
        <p:spPr>
          <a:xfrm>
            <a:off x="-27288" y="-19107"/>
            <a:ext cx="9171288" cy="3925424"/>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a</a:t>
            </a:r>
            <a:endParaRPr kumimoji="0" lang="zh-CN" altLang="en-US" sz="1800" b="0"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9" name="TextBox 8">
            <a:extLst>
              <a:ext uri="{FF2B5EF4-FFF2-40B4-BE49-F238E27FC236}">
                <a16:creationId xmlns:a16="http://schemas.microsoft.com/office/drawing/2014/main" xmlns="" id="{4DBAF39C-AFD5-4F84-8C11-BD1D7DFCDE7F}"/>
              </a:ext>
            </a:extLst>
          </p:cNvPr>
          <p:cNvSpPr txBox="1"/>
          <p:nvPr/>
        </p:nvSpPr>
        <p:spPr>
          <a:xfrm>
            <a:off x="337063" y="728844"/>
            <a:ext cx="6545321" cy="1077218"/>
          </a:xfrm>
          <a:prstGeom prst="rect">
            <a:avLst/>
          </a:prstGeom>
          <a:solidFill>
            <a:srgbClr val="55CB55"/>
          </a:solidFill>
        </p:spPr>
        <p:txBody>
          <a:bodyPr wrap="square" rtlCol="0">
            <a:spAutoFit/>
          </a:bodyPr>
          <a:lstStyle/>
          <a:p>
            <a:pPr defTabSz="913256" fontAlgn="base">
              <a:spcBef>
                <a:spcPct val="0"/>
              </a:spcBef>
              <a:spcAft>
                <a:spcPct val="0"/>
              </a:spcAft>
              <a:defRPr/>
            </a:pPr>
            <a:r>
              <a:rPr lang="vi-VN" sz="3200" b="1" dirty="0" smtClean="0"/>
              <a:t>3</a:t>
            </a:r>
            <a:r>
              <a:rPr lang="vi-VN" sz="3200" b="1" dirty="0"/>
              <a:t> </a:t>
            </a:r>
            <a:r>
              <a:rPr lang="vi-VN" sz="3200" dirty="0"/>
              <a:t>Bé cảm thấy như thế nào khi làm việc?</a:t>
            </a:r>
            <a:endParaRPr lang="en-US" altLang="zh-CN" sz="3200" dirty="0" smtClean="0">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0" name="TextBox 9">
            <a:extLst>
              <a:ext uri="{FF2B5EF4-FFF2-40B4-BE49-F238E27FC236}">
                <a16:creationId xmlns:a16="http://schemas.microsoft.com/office/drawing/2014/main" xmlns="" id="{FE4C6041-52A8-4D28-B00E-EBAC194B519E}"/>
              </a:ext>
            </a:extLst>
          </p:cNvPr>
          <p:cNvSpPr txBox="1"/>
          <p:nvPr/>
        </p:nvSpPr>
        <p:spPr>
          <a:xfrm>
            <a:off x="522352" y="2589657"/>
            <a:ext cx="6488048" cy="646331"/>
          </a:xfrm>
          <a:prstGeom prst="rect">
            <a:avLst/>
          </a:prstGeom>
          <a:solidFill>
            <a:schemeClr val="accent4">
              <a:lumMod val="20000"/>
              <a:lumOff val="80000"/>
            </a:schemeClr>
          </a:solidFill>
        </p:spPr>
        <p:txBody>
          <a:bodyPr wrap="square" rtlCol="0">
            <a:spAutoFit/>
          </a:bodyPr>
          <a:lstStyle/>
          <a:p>
            <a:r>
              <a:rPr lang="en-US" sz="3600" b="1" dirty="0">
                <a:solidFill>
                  <a:srgbClr val="FF0000"/>
                </a:solidFill>
              </a:rPr>
              <a:t> </a:t>
            </a:r>
            <a:r>
              <a:rPr lang="en-US" sz="3600" dirty="0" err="1">
                <a:solidFill>
                  <a:srgbClr val="FF0000"/>
                </a:solidFill>
              </a:rPr>
              <a:t>Bé</a:t>
            </a:r>
            <a:r>
              <a:rPr lang="en-US" sz="3600" dirty="0">
                <a:solidFill>
                  <a:srgbClr val="FF0000"/>
                </a:solidFill>
              </a:rPr>
              <a:t> </a:t>
            </a:r>
            <a:r>
              <a:rPr lang="en-US" sz="3600" dirty="0" err="1">
                <a:solidFill>
                  <a:srgbClr val="FF0000"/>
                </a:solidFill>
              </a:rPr>
              <a:t>cảm</a:t>
            </a:r>
            <a:r>
              <a:rPr lang="en-US" sz="3600" dirty="0">
                <a:solidFill>
                  <a:srgbClr val="FF0000"/>
                </a:solidFill>
              </a:rPr>
              <a:t> </a:t>
            </a:r>
            <a:r>
              <a:rPr lang="en-US" sz="3600" dirty="0" err="1">
                <a:solidFill>
                  <a:srgbClr val="FF0000"/>
                </a:solidFill>
              </a:rPr>
              <a:t>thấy</a:t>
            </a:r>
            <a:r>
              <a:rPr lang="en-US" sz="3600" dirty="0">
                <a:solidFill>
                  <a:srgbClr val="FF0000"/>
                </a:solidFill>
              </a:rPr>
              <a:t> </a:t>
            </a:r>
            <a:r>
              <a:rPr lang="en-US" sz="3600" dirty="0" err="1">
                <a:solidFill>
                  <a:srgbClr val="FF0000"/>
                </a:solidFill>
              </a:rPr>
              <a:t>vui</a:t>
            </a:r>
            <a:r>
              <a:rPr lang="en-US" sz="3600" dirty="0">
                <a:solidFill>
                  <a:srgbClr val="FF0000"/>
                </a:solidFill>
              </a:rPr>
              <a:t> </a:t>
            </a:r>
            <a:r>
              <a:rPr lang="en-US" sz="3600" dirty="0" err="1">
                <a:solidFill>
                  <a:srgbClr val="FF0000"/>
                </a:solidFill>
              </a:rPr>
              <a:t>khi</a:t>
            </a:r>
            <a:r>
              <a:rPr lang="en-US" sz="3600" dirty="0">
                <a:solidFill>
                  <a:srgbClr val="FF0000"/>
                </a:solidFill>
              </a:rPr>
              <a:t> </a:t>
            </a:r>
            <a:r>
              <a:rPr lang="en-US" sz="3600" dirty="0" err="1">
                <a:solidFill>
                  <a:srgbClr val="FF0000"/>
                </a:solidFill>
              </a:rPr>
              <a:t>làm</a:t>
            </a:r>
            <a:r>
              <a:rPr lang="en-US" sz="3600" dirty="0">
                <a:solidFill>
                  <a:srgbClr val="FF0000"/>
                </a:solidFill>
              </a:rPr>
              <a:t> </a:t>
            </a:r>
            <a:r>
              <a:rPr lang="en-US" sz="3600" dirty="0" err="1">
                <a:solidFill>
                  <a:srgbClr val="FF0000"/>
                </a:solidFill>
              </a:rPr>
              <a:t>việc</a:t>
            </a:r>
            <a:r>
              <a:rPr lang="en-US" sz="3600" dirty="0">
                <a:solidFill>
                  <a:srgbClr val="FF0000"/>
                </a:solidFill>
              </a:rPr>
              <a:t>.</a:t>
            </a:r>
            <a:endParaRPr lang="vi-VN" sz="3600" dirty="0">
              <a:solidFill>
                <a:srgbClr val="FF0000"/>
              </a:solidFill>
            </a:endParaRPr>
          </a:p>
        </p:txBody>
      </p:sp>
      <p:pic>
        <p:nvPicPr>
          <p:cNvPr id="11" name="Graphic 10" descr="Arrow Slight curve">
            <a:extLst>
              <a:ext uri="{FF2B5EF4-FFF2-40B4-BE49-F238E27FC236}">
                <a16:creationId xmlns:a16="http://schemas.microsoft.com/office/drawing/2014/main" xmlns="" id="{0275C48B-CE6D-4FFF-8019-EBD576FF3EA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0" y="2038350"/>
            <a:ext cx="685800" cy="685800"/>
          </a:xfrm>
          <a:prstGeom prst="rect">
            <a:avLst/>
          </a:prstGeom>
        </p:spPr>
      </p:pic>
    </p:spTree>
    <p:extLst>
      <p:ext uri="{BB962C8B-B14F-4D97-AF65-F5344CB8AC3E}">
        <p14:creationId xmlns:p14="http://schemas.microsoft.com/office/powerpoint/2010/main" val="19375742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a:extLst>
              <a:ext uri="{FF2B5EF4-FFF2-40B4-BE49-F238E27FC236}">
                <a16:creationId xmlns:a16="http://schemas.microsoft.com/office/drawing/2014/main" xmlns="" id="{BB9BF4F1-0998-404D-B991-9FA42CC3CE3A}"/>
              </a:ext>
            </a:extLst>
          </p:cNvPr>
          <p:cNvSpPr/>
          <p:nvPr/>
        </p:nvSpPr>
        <p:spPr>
          <a:xfrm>
            <a:off x="-27288" y="-19107"/>
            <a:ext cx="9171288" cy="3925424"/>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a</a:t>
            </a:r>
            <a:endParaRPr kumimoji="0" lang="zh-CN" altLang="en-US" sz="1800" b="0"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9" name="TextBox 8">
            <a:extLst>
              <a:ext uri="{FF2B5EF4-FFF2-40B4-BE49-F238E27FC236}">
                <a16:creationId xmlns:a16="http://schemas.microsoft.com/office/drawing/2014/main" xmlns="" id="{4DBAF39C-AFD5-4F84-8C11-BD1D7DFCDE7F}"/>
              </a:ext>
            </a:extLst>
          </p:cNvPr>
          <p:cNvSpPr txBox="1"/>
          <p:nvPr/>
        </p:nvSpPr>
        <p:spPr>
          <a:xfrm>
            <a:off x="337063" y="728844"/>
            <a:ext cx="8730737" cy="1077218"/>
          </a:xfrm>
          <a:prstGeom prst="rect">
            <a:avLst/>
          </a:prstGeom>
          <a:solidFill>
            <a:srgbClr val="55CB55"/>
          </a:solidFill>
        </p:spPr>
        <p:txBody>
          <a:bodyPr wrap="square" rtlCol="0">
            <a:spAutoFit/>
          </a:bodyPr>
          <a:lstStyle/>
          <a:p>
            <a:r>
              <a:rPr lang="vi-VN" sz="3200" dirty="0"/>
              <a:t>4.  Chọn từ ngữ phù hợp để nói về </a:t>
            </a:r>
            <a:r>
              <a:rPr lang="vi-VN" sz="3200" dirty="0" smtClean="0"/>
              <a:t>bé:</a:t>
            </a:r>
            <a:endParaRPr lang="en-US" sz="3200" dirty="0" smtClean="0"/>
          </a:p>
          <a:p>
            <a:r>
              <a:rPr lang="en-US" sz="3200" dirty="0"/>
              <a:t> </a:t>
            </a:r>
            <a:r>
              <a:rPr lang="en-US" sz="3200" dirty="0" smtClean="0"/>
              <a:t>          </a:t>
            </a:r>
            <a:r>
              <a:rPr lang="vi-VN" sz="3200" dirty="0" smtClean="0"/>
              <a:t>lễ </a:t>
            </a:r>
            <a:r>
              <a:rPr lang="vi-VN" sz="3200" dirty="0"/>
              <a:t>phép    chăm chỉ     thật thà</a:t>
            </a:r>
          </a:p>
        </p:txBody>
      </p:sp>
      <p:sp>
        <p:nvSpPr>
          <p:cNvPr id="10" name="TextBox 9">
            <a:extLst>
              <a:ext uri="{FF2B5EF4-FFF2-40B4-BE49-F238E27FC236}">
                <a16:creationId xmlns:a16="http://schemas.microsoft.com/office/drawing/2014/main" xmlns="" id="{FE4C6041-52A8-4D28-B00E-EBAC194B519E}"/>
              </a:ext>
            </a:extLst>
          </p:cNvPr>
          <p:cNvSpPr txBox="1"/>
          <p:nvPr/>
        </p:nvSpPr>
        <p:spPr>
          <a:xfrm>
            <a:off x="522352" y="2589657"/>
            <a:ext cx="8545448" cy="584775"/>
          </a:xfrm>
          <a:prstGeom prst="rect">
            <a:avLst/>
          </a:prstGeom>
          <a:solidFill>
            <a:schemeClr val="accent4">
              <a:lumMod val="20000"/>
              <a:lumOff val="80000"/>
            </a:schemeClr>
          </a:solidFill>
        </p:spPr>
        <p:txBody>
          <a:bodyPr wrap="square" rtlCol="0">
            <a:spAutoFit/>
          </a:bodyPr>
          <a:lstStyle/>
          <a:p>
            <a:r>
              <a:rPr lang="en-US" sz="2800" dirty="0" smtClean="0">
                <a:solidFill>
                  <a:srgbClr val="FF0000"/>
                </a:solidFill>
              </a:rPr>
              <a:t> </a:t>
            </a:r>
            <a:r>
              <a:rPr lang="vi-VN" sz="3200" dirty="0"/>
              <a:t>Từ ngữ phù hợp để nói về bé</a:t>
            </a:r>
            <a:r>
              <a:rPr lang="vi-VN" sz="3200" dirty="0">
                <a:solidFill>
                  <a:srgbClr val="FF0000"/>
                </a:solidFill>
              </a:rPr>
              <a:t>: chăm chỉ</a:t>
            </a:r>
            <a:endParaRPr lang="vi-VN" sz="3200" b="1" dirty="0">
              <a:solidFill>
                <a:srgbClr val="FF0000"/>
              </a:solidFill>
            </a:endParaRPr>
          </a:p>
        </p:txBody>
      </p:sp>
      <p:pic>
        <p:nvPicPr>
          <p:cNvPr id="11" name="Graphic 10" descr="Arrow Slight curve">
            <a:extLst>
              <a:ext uri="{FF2B5EF4-FFF2-40B4-BE49-F238E27FC236}">
                <a16:creationId xmlns:a16="http://schemas.microsoft.com/office/drawing/2014/main" xmlns="" id="{0275C48B-CE6D-4FFF-8019-EBD576FF3EA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0" y="2038350"/>
            <a:ext cx="685800" cy="685800"/>
          </a:xfrm>
          <a:prstGeom prst="rect">
            <a:avLst/>
          </a:prstGeom>
        </p:spPr>
      </p:pic>
    </p:spTree>
    <p:extLst>
      <p:ext uri="{BB962C8B-B14F-4D97-AF65-F5344CB8AC3E}">
        <p14:creationId xmlns:p14="http://schemas.microsoft.com/office/powerpoint/2010/main" val="30180713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Trọn bộ 50 phông nền powerpoint dễ thương, ấn tượng | ADV Solutions">
            <a:extLst>
              <a:ext uri="{FF2B5EF4-FFF2-40B4-BE49-F238E27FC236}">
                <a16:creationId xmlns="" xmlns:a16="http://schemas.microsoft.com/office/drawing/2014/main" id="{9B8A9AAD-8DD7-4DD3-A0B0-EEE0D7C208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 xmlns:a16="http://schemas.microsoft.com/office/drawing/2014/main" id="{39D1571A-255A-4EED-8847-6FC659619092}"/>
              </a:ext>
            </a:extLst>
          </p:cNvPr>
          <p:cNvSpPr txBox="1"/>
          <p:nvPr/>
        </p:nvSpPr>
        <p:spPr>
          <a:xfrm>
            <a:off x="381000" y="971550"/>
            <a:ext cx="8001000" cy="2285241"/>
          </a:xfrm>
          <a:prstGeom prst="rect">
            <a:avLst/>
          </a:prstGeom>
        </p:spPr>
        <p:style>
          <a:lnRef idx="1">
            <a:schemeClr val="accent6"/>
          </a:lnRef>
          <a:fillRef idx="2">
            <a:schemeClr val="accent6"/>
          </a:fillRef>
          <a:effectRef idx="1">
            <a:schemeClr val="accent6"/>
          </a:effectRef>
          <a:fontRef idx="minor">
            <a:schemeClr val="dk1"/>
          </a:fontRef>
        </p:style>
        <p:txBody>
          <a:bodyPr wrap="square" lIns="68580" tIns="34290" rIns="68580" bIns="34290">
            <a:spAutoFit/>
          </a:bodyPr>
          <a:lstStyle/>
          <a:p>
            <a:pPr algn="ctr"/>
            <a:r>
              <a:rPr lang="en-US" altLang="en-US" sz="2800" b="1" u="sng" dirty="0" err="1">
                <a:solidFill>
                  <a:srgbClr val="C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Nội</a:t>
            </a:r>
            <a:r>
              <a:rPr lang="en-US" altLang="en-US" sz="2800" b="1" u="sng" dirty="0">
                <a:solidFill>
                  <a:srgbClr val="C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dung</a:t>
            </a:r>
          </a:p>
          <a:p>
            <a:pPr algn="ctr"/>
            <a:endParaRPr lang="en-US" altLang="en-US" sz="2000" b="1" dirty="0">
              <a:solidFill>
                <a:srgbClr val="C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endParaRPr>
          </a:p>
          <a:p>
            <a:pPr algn="ctr"/>
            <a:r>
              <a:rPr lang="en-US" altLang="en-US" sz="3200" b="1" dirty="0" err="1">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Mọi</a:t>
            </a:r>
            <a:r>
              <a:rPr lang="en-US" altLang="en-US" sz="3200" b="1" dirty="0">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altLang="en-US" sz="3200" b="1" dirty="0" err="1">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vật</a:t>
            </a:r>
            <a:r>
              <a:rPr lang="en-US" altLang="en-US" sz="3200" b="1" dirty="0">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altLang="en-US" sz="3200" b="1" dirty="0" err="1">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mọi</a:t>
            </a:r>
            <a:r>
              <a:rPr lang="en-US" altLang="en-US" sz="3200" b="1" dirty="0">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altLang="en-US" sz="3200" b="1" dirty="0" err="1">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người</a:t>
            </a:r>
            <a:r>
              <a:rPr lang="en-US" altLang="en-US" sz="3200" b="1" dirty="0">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altLang="en-US" sz="3200" b="1" dirty="0" err="1">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quanh</a:t>
            </a:r>
            <a:r>
              <a:rPr lang="en-US" altLang="en-US" sz="3200" b="1" dirty="0">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ta </a:t>
            </a:r>
            <a:r>
              <a:rPr lang="en-US" altLang="en-US" sz="3200" b="1" dirty="0" err="1">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đều</a:t>
            </a:r>
            <a:r>
              <a:rPr lang="en-US" altLang="en-US" sz="3200" b="1" dirty="0">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altLang="en-US" sz="3200" b="1" dirty="0" err="1">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làm</a:t>
            </a:r>
            <a:r>
              <a:rPr lang="en-US" altLang="en-US" sz="3200" b="1" dirty="0">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altLang="en-US" sz="3200" b="1" dirty="0" err="1">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việc</a:t>
            </a:r>
            <a:r>
              <a:rPr lang="en-US" altLang="en-US" sz="3200" b="1" dirty="0">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endParaRPr lang="en-US" altLang="en-US" sz="3200" b="1" dirty="0" smtClean="0">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endParaRPr>
          </a:p>
          <a:p>
            <a:pPr algn="ctr"/>
            <a:r>
              <a:rPr lang="en-US" altLang="en-US" sz="3200" b="1" dirty="0" err="1" smtClean="0">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Làm</a:t>
            </a:r>
            <a:r>
              <a:rPr lang="en-US" altLang="en-US" sz="3200" b="1" dirty="0" smtClean="0">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altLang="en-US" sz="3200" b="1" dirty="0" err="1">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việc</a:t>
            </a:r>
            <a:r>
              <a:rPr lang="en-US" altLang="en-US" sz="3200" b="1" dirty="0">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altLang="en-US" sz="3200" b="1" dirty="0" err="1" smtClean="0">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mang</a:t>
            </a:r>
            <a:r>
              <a:rPr lang="en-US" altLang="en-US" sz="3200" b="1" dirty="0" smtClean="0">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altLang="en-US" sz="3200" b="1" dirty="0" err="1">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lại</a:t>
            </a:r>
            <a:r>
              <a:rPr lang="en-US" altLang="en-US" sz="3200" b="1" dirty="0">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altLang="en-US" sz="3200" b="1" dirty="0" err="1">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niềm</a:t>
            </a:r>
            <a:r>
              <a:rPr lang="en-US" altLang="en-US" sz="3200" b="1" dirty="0">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altLang="en-US" sz="3200" b="1" dirty="0" err="1">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vui</a:t>
            </a:r>
            <a:r>
              <a:rPr lang="en-US" altLang="en-US" sz="3200" b="1" dirty="0">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altLang="en-US" sz="3200" b="1" dirty="0" err="1">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Làm</a:t>
            </a:r>
            <a:r>
              <a:rPr lang="en-US" altLang="en-US" sz="3200" b="1" dirty="0">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altLang="en-US" sz="3200" b="1" dirty="0" err="1">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việc</a:t>
            </a:r>
            <a:r>
              <a:rPr lang="en-US" altLang="en-US" sz="3200" b="1" dirty="0">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altLang="en-US" sz="3200" b="1" dirty="0" err="1">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giúp</a:t>
            </a:r>
            <a:r>
              <a:rPr lang="en-US" altLang="en-US" sz="3200" b="1" dirty="0">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endParaRPr lang="en-US" altLang="en-US" sz="3200" b="1" dirty="0" smtClean="0">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endParaRPr>
          </a:p>
          <a:p>
            <a:pPr algn="ctr"/>
            <a:r>
              <a:rPr lang="en-US" altLang="en-US" sz="3200" b="1" dirty="0" err="1" smtClean="0">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mọi</a:t>
            </a:r>
            <a:r>
              <a:rPr lang="en-US" altLang="en-US" sz="3200" b="1" dirty="0" smtClean="0">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altLang="en-US" sz="3200" b="1" dirty="0" err="1">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người</a:t>
            </a:r>
            <a:r>
              <a:rPr lang="en-US" altLang="en-US" sz="3200" b="1" dirty="0">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altLang="en-US" sz="3200" b="1" dirty="0" err="1">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mọi</a:t>
            </a:r>
            <a:r>
              <a:rPr lang="en-US" altLang="en-US" sz="3200" b="1" dirty="0">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altLang="en-US" sz="3200" b="1" dirty="0" err="1">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vật</a:t>
            </a:r>
            <a:r>
              <a:rPr lang="en-US" altLang="en-US" sz="3200" b="1" dirty="0">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altLang="en-US" sz="3200" b="1" dirty="0" err="1">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có</a:t>
            </a:r>
            <a:r>
              <a:rPr lang="en-US" altLang="en-US" sz="3200" b="1" dirty="0">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altLang="en-US" sz="3200" b="1" dirty="0" err="1">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ích</a:t>
            </a:r>
            <a:r>
              <a:rPr lang="en-US" altLang="en-US" sz="3200" b="1" dirty="0">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altLang="en-US" sz="3200" b="1" dirty="0" err="1">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cho</a:t>
            </a:r>
            <a:r>
              <a:rPr lang="en-US" altLang="en-US" sz="3200" b="1" dirty="0">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altLang="en-US" sz="3200" b="1" dirty="0" err="1">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cuộc</a:t>
            </a:r>
            <a:r>
              <a:rPr lang="en-US" altLang="en-US" sz="3200" b="1" dirty="0">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altLang="en-US" sz="3200" b="1" dirty="0" err="1">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sống</a:t>
            </a:r>
            <a:r>
              <a:rPr lang="en-US" altLang="en-US" sz="3200" b="1" dirty="0">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a:t>
            </a:r>
            <a:endParaRPr lang="en-US" sz="3200" b="1" dirty="0">
              <a:solidFill>
                <a:srgbClr val="002060"/>
              </a:solidFill>
            </a:endParaRPr>
          </a:p>
        </p:txBody>
      </p:sp>
    </p:spTree>
    <p:extLst>
      <p:ext uri="{BB962C8B-B14F-4D97-AF65-F5344CB8AC3E}">
        <p14:creationId xmlns:p14="http://schemas.microsoft.com/office/powerpoint/2010/main" val="1822426321"/>
      </p:ext>
    </p:extLst>
  </p:cSld>
  <p:clrMapOvr>
    <a:masterClrMapping/>
  </p:clrMapOvr>
  <p:transition spd="slow">
    <p:push dir="d"/>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68384" cy="5143500"/>
          </a:xfrm>
        </p:spPr>
        <p:txBody>
          <a:bodyPr>
            <a:noAutofit/>
          </a:bodyPr>
          <a:lstStyle/>
          <a:p>
            <a:pPr algn="l"/>
            <a:r>
              <a:rPr lang="en-US" sz="2400" b="1" dirty="0" smtClean="0"/>
              <a:t> </a:t>
            </a:r>
            <a:br>
              <a:rPr lang="en-US" sz="2400" b="1" dirty="0" smtClean="0"/>
            </a:br>
            <a:r>
              <a:rPr lang="en-US" sz="2400" b="1" dirty="0"/>
              <a:t/>
            </a:r>
            <a:br>
              <a:rPr lang="en-US" sz="2400" b="1" dirty="0"/>
            </a:br>
            <a:r>
              <a:rPr lang="en-US" sz="2400" b="1" dirty="0" smtClean="0"/>
              <a:t/>
            </a:r>
            <a:br>
              <a:rPr lang="en-US" sz="2400" b="1" dirty="0" smtClean="0"/>
            </a:br>
            <a:r>
              <a:rPr lang="en-US" sz="4800" dirty="0"/>
              <a:t/>
            </a:r>
            <a:br>
              <a:rPr lang="en-US" sz="4800" dirty="0"/>
            </a:br>
            <a:endParaRPr lang="en-US" sz="4800" b="1" dirty="0">
              <a:solidFill>
                <a:srgbClr val="0070C0"/>
              </a:solidFill>
            </a:endParaRPr>
          </a:p>
        </p:txBody>
      </p:sp>
      <p:sp>
        <p:nvSpPr>
          <p:cNvPr id="4" name="Cloud 3">
            <a:extLst>
              <a:ext uri="{FF2B5EF4-FFF2-40B4-BE49-F238E27FC236}">
                <a16:creationId xmlns:a16="http://schemas.microsoft.com/office/drawing/2014/main" xmlns="" id="{892F527C-0EB3-4C9C-97F7-E318CAB1AF79}"/>
              </a:ext>
            </a:extLst>
          </p:cNvPr>
          <p:cNvSpPr/>
          <p:nvPr/>
        </p:nvSpPr>
        <p:spPr>
          <a:xfrm>
            <a:off x="7767828" y="133350"/>
            <a:ext cx="1376172" cy="1274583"/>
          </a:xfrm>
          <a:prstGeom prst="cloud">
            <a:avLst/>
          </a:prstGeom>
        </p:spPr>
        <p:style>
          <a:lnRef idx="1">
            <a:schemeClr val="accent5"/>
          </a:lnRef>
          <a:fillRef idx="2">
            <a:schemeClr val="accent5"/>
          </a:fillRef>
          <a:effectRef idx="1">
            <a:schemeClr val="accent5"/>
          </a:effectRef>
          <a:fontRef idx="minor">
            <a:schemeClr val="dk1"/>
          </a:fontRef>
        </p:style>
        <p:txBody>
          <a:bodyPr lIns="68580" tIns="34290" rIns="68580" bIns="34290" rtlCol="0" anchor="ctr"/>
          <a:lstStyle/>
          <a:p>
            <a:pPr algn="ctr"/>
            <a:r>
              <a:rPr lang="en-US" b="1" dirty="0" err="1" smtClean="0">
                <a:solidFill>
                  <a:srgbClr val="FF0000"/>
                </a:solidFill>
                <a:latin typeface="+mj-lt"/>
                <a:cs typeface="Times New Roman" pitchFamily="18" charset="0"/>
              </a:rPr>
              <a:t>Luyện</a:t>
            </a:r>
            <a:r>
              <a:rPr lang="en-US" b="1" dirty="0" smtClean="0">
                <a:solidFill>
                  <a:srgbClr val="FF0000"/>
                </a:solidFill>
                <a:latin typeface="+mj-lt"/>
                <a:cs typeface="Times New Roman" pitchFamily="18" charset="0"/>
              </a:rPr>
              <a:t> </a:t>
            </a:r>
            <a:r>
              <a:rPr lang="en-US" b="1" dirty="0" err="1" smtClean="0">
                <a:solidFill>
                  <a:srgbClr val="FF0000"/>
                </a:solidFill>
                <a:latin typeface="+mj-lt"/>
                <a:cs typeface="Times New Roman" pitchFamily="18" charset="0"/>
              </a:rPr>
              <a:t>đọc</a:t>
            </a:r>
            <a:r>
              <a:rPr lang="en-US" b="1" dirty="0" smtClean="0">
                <a:solidFill>
                  <a:srgbClr val="FF0000"/>
                </a:solidFill>
                <a:latin typeface="+mj-lt"/>
                <a:cs typeface="Times New Roman" pitchFamily="18" charset="0"/>
              </a:rPr>
              <a:t> </a:t>
            </a:r>
            <a:r>
              <a:rPr lang="en-US" b="1" dirty="0" err="1" smtClean="0">
                <a:solidFill>
                  <a:srgbClr val="FF0000"/>
                </a:solidFill>
                <a:latin typeface="+mj-lt"/>
                <a:cs typeface="Times New Roman" pitchFamily="18" charset="0"/>
              </a:rPr>
              <a:t>lại</a:t>
            </a:r>
            <a:endParaRPr lang="en-US" b="1" dirty="0">
              <a:solidFill>
                <a:srgbClr val="FF0000"/>
              </a:solidFill>
              <a:latin typeface="+mj-lt"/>
              <a:cs typeface="Times New Roman" pitchFamily="18" charset="0"/>
            </a:endParaRPr>
          </a:p>
        </p:txBody>
      </p:sp>
      <p:sp>
        <p:nvSpPr>
          <p:cNvPr id="2" name="Rectangle 1"/>
          <p:cNvSpPr/>
          <p:nvPr/>
        </p:nvSpPr>
        <p:spPr>
          <a:xfrm>
            <a:off x="-6096" y="514350"/>
            <a:ext cx="7854696" cy="4693593"/>
          </a:xfrm>
          <a:prstGeom prst="rect">
            <a:avLst/>
          </a:prstGeom>
        </p:spPr>
        <p:txBody>
          <a:bodyPr wrap="square">
            <a:spAutoFit/>
          </a:bodyPr>
          <a:lstStyle/>
          <a:p>
            <a:pPr lvl="0" eaLnBrk="0" fontAlgn="base" hangingPunct="0">
              <a:spcBef>
                <a:spcPct val="0"/>
              </a:spcBef>
              <a:spcAft>
                <a:spcPct val="0"/>
              </a:spcAft>
            </a:pPr>
            <a:r>
              <a:rPr lang="en-US" b="1" dirty="0">
                <a:solidFill>
                  <a:srgbClr val="E67E23"/>
                </a:solidFill>
                <a:latin typeface="inherit"/>
                <a:cs typeface="Arial" pitchFamily="34" charset="0"/>
              </a:rPr>
              <a:t> </a:t>
            </a:r>
            <a:r>
              <a:rPr lang="en-US" b="1" dirty="0" smtClean="0">
                <a:solidFill>
                  <a:srgbClr val="E67E23"/>
                </a:solidFill>
                <a:latin typeface="inherit"/>
                <a:cs typeface="Arial" pitchFamily="34" charset="0"/>
              </a:rPr>
              <a:t>                              </a:t>
            </a:r>
            <a:r>
              <a:rPr lang="en-US" sz="2000" b="1" dirty="0" err="1" smtClean="0">
                <a:solidFill>
                  <a:srgbClr val="E67E23"/>
                </a:solidFill>
                <a:latin typeface="inherit"/>
                <a:cs typeface="Arial" pitchFamily="34" charset="0"/>
              </a:rPr>
              <a:t>Làm</a:t>
            </a:r>
            <a:r>
              <a:rPr lang="en-US" sz="2000" b="1" dirty="0" smtClean="0">
                <a:solidFill>
                  <a:srgbClr val="E67E23"/>
                </a:solidFill>
                <a:latin typeface="inherit"/>
                <a:cs typeface="Arial" pitchFamily="34" charset="0"/>
              </a:rPr>
              <a:t> </a:t>
            </a:r>
            <a:r>
              <a:rPr lang="en-US" sz="2000" b="1" dirty="0" err="1">
                <a:solidFill>
                  <a:srgbClr val="E67E23"/>
                </a:solidFill>
                <a:latin typeface="inherit"/>
                <a:cs typeface="Arial" pitchFamily="34" charset="0"/>
              </a:rPr>
              <a:t>việc</a:t>
            </a:r>
            <a:r>
              <a:rPr lang="en-US" sz="2000" b="1" dirty="0">
                <a:solidFill>
                  <a:srgbClr val="E67E23"/>
                </a:solidFill>
                <a:latin typeface="inherit"/>
                <a:cs typeface="Arial" pitchFamily="34" charset="0"/>
              </a:rPr>
              <a:t> </a:t>
            </a:r>
            <a:r>
              <a:rPr lang="en-US" sz="2000" b="1" dirty="0" err="1">
                <a:solidFill>
                  <a:srgbClr val="E67E23"/>
                </a:solidFill>
                <a:latin typeface="inherit"/>
                <a:cs typeface="Arial" pitchFamily="34" charset="0"/>
              </a:rPr>
              <a:t>thật</a:t>
            </a:r>
            <a:r>
              <a:rPr lang="en-US" sz="2000" b="1" dirty="0">
                <a:solidFill>
                  <a:srgbClr val="E67E23"/>
                </a:solidFill>
                <a:latin typeface="inherit"/>
                <a:cs typeface="Arial" pitchFamily="34" charset="0"/>
              </a:rPr>
              <a:t> </a:t>
            </a:r>
            <a:r>
              <a:rPr lang="en-US" sz="2000" b="1" dirty="0" err="1">
                <a:solidFill>
                  <a:srgbClr val="E67E23"/>
                </a:solidFill>
                <a:latin typeface="inherit"/>
                <a:cs typeface="Arial" pitchFamily="34" charset="0"/>
              </a:rPr>
              <a:t>là</a:t>
            </a:r>
            <a:r>
              <a:rPr lang="en-US" sz="2000" b="1" dirty="0">
                <a:solidFill>
                  <a:srgbClr val="E67E23"/>
                </a:solidFill>
                <a:latin typeface="inherit"/>
                <a:cs typeface="Arial" pitchFamily="34" charset="0"/>
              </a:rPr>
              <a:t> </a:t>
            </a:r>
            <a:r>
              <a:rPr lang="en-US" sz="2000" b="1" dirty="0" err="1">
                <a:solidFill>
                  <a:srgbClr val="E67E23"/>
                </a:solidFill>
                <a:latin typeface="inherit"/>
                <a:cs typeface="Arial" pitchFamily="34" charset="0"/>
              </a:rPr>
              <a:t>vui</a:t>
            </a:r>
            <a:endParaRPr lang="en-US" sz="1050" dirty="0">
              <a:latin typeface="Arial" pitchFamily="34" charset="0"/>
              <a:cs typeface="Arial" pitchFamily="34" charset="0"/>
            </a:endParaRPr>
          </a:p>
          <a:p>
            <a:pPr lvl="0" eaLnBrk="0" fontAlgn="base" hangingPunct="0">
              <a:spcBef>
                <a:spcPct val="0"/>
              </a:spcBef>
              <a:spcAft>
                <a:spcPct val="0"/>
              </a:spcAft>
            </a:pPr>
            <a:endParaRPr lang="en-US" sz="1050" dirty="0">
              <a:latin typeface="Arial" pitchFamily="34" charset="0"/>
              <a:cs typeface="Arial" pitchFamily="34" charset="0"/>
            </a:endParaRPr>
          </a:p>
          <a:p>
            <a:pPr lvl="0" eaLnBrk="0" fontAlgn="base" hangingPunct="0">
              <a:spcBef>
                <a:spcPct val="0"/>
              </a:spcBef>
              <a:spcAft>
                <a:spcPct val="0"/>
              </a:spcAft>
            </a:pPr>
            <a:endParaRPr lang="en-US" sz="1050" dirty="0">
              <a:latin typeface="Arial" pitchFamily="34" charset="0"/>
              <a:cs typeface="Arial" pitchFamily="34" charset="0"/>
            </a:endParaRPr>
          </a:p>
          <a:p>
            <a:pPr lvl="0" eaLnBrk="0" fontAlgn="base" hangingPunct="0">
              <a:spcBef>
                <a:spcPct val="0"/>
              </a:spcBef>
              <a:spcAft>
                <a:spcPct val="0"/>
              </a:spcAft>
            </a:pPr>
            <a:r>
              <a:rPr lang="en-US" sz="2000" dirty="0">
                <a:latin typeface="inherit"/>
                <a:cs typeface="Arial" pitchFamily="34" charset="0"/>
              </a:rPr>
              <a:t>      </a:t>
            </a:r>
            <a:r>
              <a:rPr lang="en-US" sz="2000" dirty="0" err="1">
                <a:latin typeface="inherit"/>
                <a:cs typeface="Arial" pitchFamily="34" charset="0"/>
              </a:rPr>
              <a:t>Quanh</a:t>
            </a:r>
            <a:r>
              <a:rPr lang="en-US" sz="2000" dirty="0">
                <a:latin typeface="inherit"/>
                <a:cs typeface="Arial" pitchFamily="34" charset="0"/>
              </a:rPr>
              <a:t> ta, </a:t>
            </a:r>
            <a:r>
              <a:rPr lang="en-US" sz="2000" dirty="0" err="1">
                <a:latin typeface="inherit"/>
                <a:cs typeface="Arial" pitchFamily="34" charset="0"/>
              </a:rPr>
              <a:t>mọi</a:t>
            </a:r>
            <a:r>
              <a:rPr lang="en-US" sz="2000" dirty="0">
                <a:latin typeface="inherit"/>
                <a:cs typeface="Arial" pitchFamily="34" charset="0"/>
              </a:rPr>
              <a:t> </a:t>
            </a:r>
            <a:r>
              <a:rPr lang="en-US" sz="2000" dirty="0" err="1">
                <a:latin typeface="inherit"/>
                <a:cs typeface="Arial" pitchFamily="34" charset="0"/>
              </a:rPr>
              <a:t>vật</a:t>
            </a:r>
            <a:r>
              <a:rPr lang="en-US" sz="2000" dirty="0">
                <a:latin typeface="inherit"/>
                <a:cs typeface="Arial" pitchFamily="34" charset="0"/>
              </a:rPr>
              <a:t>, </a:t>
            </a:r>
            <a:r>
              <a:rPr lang="en-US" sz="2000" dirty="0" err="1">
                <a:latin typeface="inherit"/>
                <a:cs typeface="Arial" pitchFamily="34" charset="0"/>
              </a:rPr>
              <a:t>mọi</a:t>
            </a:r>
            <a:r>
              <a:rPr lang="en-US" sz="2000" dirty="0">
                <a:latin typeface="inherit"/>
                <a:cs typeface="Arial" pitchFamily="34" charset="0"/>
              </a:rPr>
              <a:t> </a:t>
            </a:r>
            <a:r>
              <a:rPr lang="en-US" sz="2000" dirty="0" err="1">
                <a:latin typeface="inherit"/>
                <a:cs typeface="Arial" pitchFamily="34" charset="0"/>
              </a:rPr>
              <a:t>người</a:t>
            </a:r>
            <a:r>
              <a:rPr lang="en-US" sz="2000" dirty="0">
                <a:latin typeface="inherit"/>
                <a:cs typeface="Arial" pitchFamily="34" charset="0"/>
              </a:rPr>
              <a:t> </a:t>
            </a:r>
            <a:r>
              <a:rPr lang="en-US" sz="2000" dirty="0" err="1">
                <a:latin typeface="inherit"/>
                <a:cs typeface="Arial" pitchFamily="34" charset="0"/>
              </a:rPr>
              <a:t>đều</a:t>
            </a:r>
            <a:r>
              <a:rPr lang="en-US" sz="2000" dirty="0">
                <a:latin typeface="inherit"/>
                <a:cs typeface="Arial" pitchFamily="34" charset="0"/>
              </a:rPr>
              <a:t> </a:t>
            </a:r>
            <a:r>
              <a:rPr lang="en-US" sz="2000" dirty="0" err="1">
                <a:latin typeface="inherit"/>
                <a:cs typeface="Arial" pitchFamily="34" charset="0"/>
              </a:rPr>
              <a:t>làm</a:t>
            </a:r>
            <a:r>
              <a:rPr lang="en-US" sz="2000" dirty="0">
                <a:latin typeface="inherit"/>
                <a:cs typeface="Arial" pitchFamily="34" charset="0"/>
              </a:rPr>
              <a:t> </a:t>
            </a:r>
            <a:r>
              <a:rPr lang="en-US" sz="2000" dirty="0" err="1">
                <a:latin typeface="inherit"/>
                <a:cs typeface="Arial" pitchFamily="34" charset="0"/>
              </a:rPr>
              <a:t>việc</a:t>
            </a:r>
            <a:r>
              <a:rPr lang="en-US" sz="2000" dirty="0">
                <a:latin typeface="inherit"/>
                <a:cs typeface="Arial" pitchFamily="34" charset="0"/>
              </a:rPr>
              <a:t>.</a:t>
            </a:r>
            <a:endParaRPr lang="en-US" sz="1100" dirty="0">
              <a:latin typeface="Arial" pitchFamily="34" charset="0"/>
              <a:cs typeface="Arial" pitchFamily="34" charset="0"/>
            </a:endParaRPr>
          </a:p>
          <a:p>
            <a:pPr lvl="0" eaLnBrk="0" fontAlgn="base" hangingPunct="0">
              <a:spcBef>
                <a:spcPct val="0"/>
              </a:spcBef>
              <a:spcAft>
                <a:spcPct val="0"/>
              </a:spcAft>
            </a:pPr>
            <a:r>
              <a:rPr lang="en-US" sz="2000" dirty="0">
                <a:latin typeface="inherit"/>
                <a:cs typeface="Arial" pitchFamily="34" charset="0"/>
              </a:rPr>
              <a:t>      </a:t>
            </a:r>
            <a:r>
              <a:rPr lang="en-US" sz="2000" dirty="0" err="1">
                <a:latin typeface="inherit"/>
                <a:cs typeface="Arial" pitchFamily="34" charset="0"/>
              </a:rPr>
              <a:t>Cái</a:t>
            </a:r>
            <a:r>
              <a:rPr lang="en-US" sz="2000" dirty="0">
                <a:latin typeface="inherit"/>
                <a:cs typeface="Arial" pitchFamily="34" charset="0"/>
              </a:rPr>
              <a:t> </a:t>
            </a:r>
            <a:r>
              <a:rPr lang="en-US" sz="2000" dirty="0" err="1">
                <a:latin typeface="inherit"/>
                <a:cs typeface="Arial" pitchFamily="34" charset="0"/>
              </a:rPr>
              <a:t>đồng</a:t>
            </a:r>
            <a:r>
              <a:rPr lang="en-US" sz="2000" dirty="0">
                <a:latin typeface="inherit"/>
                <a:cs typeface="Arial" pitchFamily="34" charset="0"/>
              </a:rPr>
              <a:t> </a:t>
            </a:r>
            <a:r>
              <a:rPr lang="en-US" sz="2000" dirty="0" err="1">
                <a:latin typeface="inherit"/>
                <a:cs typeface="Arial" pitchFamily="34" charset="0"/>
              </a:rPr>
              <a:t>hồ</a:t>
            </a:r>
            <a:r>
              <a:rPr lang="en-US" sz="2000" dirty="0">
                <a:latin typeface="inherit"/>
                <a:cs typeface="Arial" pitchFamily="34" charset="0"/>
              </a:rPr>
              <a:t> </a:t>
            </a:r>
            <a:r>
              <a:rPr lang="en-US" sz="2000" dirty="0" err="1">
                <a:latin typeface="inherit"/>
                <a:cs typeface="Arial" pitchFamily="34" charset="0"/>
              </a:rPr>
              <a:t>tích</a:t>
            </a:r>
            <a:r>
              <a:rPr lang="en-US" sz="2000" dirty="0">
                <a:latin typeface="inherit"/>
                <a:cs typeface="Arial" pitchFamily="34" charset="0"/>
              </a:rPr>
              <a:t> </a:t>
            </a:r>
            <a:r>
              <a:rPr lang="en-US" sz="2000" dirty="0" err="1">
                <a:latin typeface="inherit"/>
                <a:cs typeface="Arial" pitchFamily="34" charset="0"/>
              </a:rPr>
              <a:t>tắc</a:t>
            </a:r>
            <a:r>
              <a:rPr lang="en-US" sz="2000" dirty="0">
                <a:latin typeface="inherit"/>
                <a:cs typeface="Arial" pitchFamily="34" charset="0"/>
              </a:rPr>
              <a:t>, </a:t>
            </a:r>
            <a:r>
              <a:rPr lang="en-US" sz="2000" dirty="0" err="1">
                <a:latin typeface="inherit"/>
                <a:cs typeface="Arial" pitchFamily="34" charset="0"/>
              </a:rPr>
              <a:t>tích</a:t>
            </a:r>
            <a:r>
              <a:rPr lang="en-US" sz="2000" dirty="0">
                <a:latin typeface="inherit"/>
                <a:cs typeface="Arial" pitchFamily="34" charset="0"/>
              </a:rPr>
              <a:t> </a:t>
            </a:r>
            <a:r>
              <a:rPr lang="en-US" sz="2000" dirty="0" err="1">
                <a:latin typeface="inherit"/>
                <a:cs typeface="Arial" pitchFamily="34" charset="0"/>
              </a:rPr>
              <a:t>tắc</a:t>
            </a:r>
            <a:r>
              <a:rPr lang="en-US" sz="2000" dirty="0">
                <a:latin typeface="inherit"/>
                <a:cs typeface="Arial" pitchFamily="34" charset="0"/>
              </a:rPr>
              <a:t> </a:t>
            </a:r>
            <a:r>
              <a:rPr lang="en-US" sz="2000" dirty="0" err="1">
                <a:latin typeface="inherit"/>
                <a:cs typeface="Arial" pitchFamily="34" charset="0"/>
              </a:rPr>
              <a:t>báo</a:t>
            </a:r>
            <a:r>
              <a:rPr lang="en-US" sz="2000" dirty="0">
                <a:latin typeface="inherit"/>
                <a:cs typeface="Arial" pitchFamily="34" charset="0"/>
              </a:rPr>
              <a:t> </a:t>
            </a:r>
            <a:r>
              <a:rPr lang="en-US" sz="2000" dirty="0" err="1">
                <a:latin typeface="inherit"/>
                <a:cs typeface="Arial" pitchFamily="34" charset="0"/>
              </a:rPr>
              <a:t>phút</a:t>
            </a:r>
            <a:r>
              <a:rPr lang="en-US" sz="2000" dirty="0">
                <a:latin typeface="inherit"/>
                <a:cs typeface="Arial" pitchFamily="34" charset="0"/>
              </a:rPr>
              <a:t>, </a:t>
            </a:r>
            <a:r>
              <a:rPr lang="en-US" sz="2000" dirty="0" err="1">
                <a:latin typeface="inherit"/>
                <a:cs typeface="Arial" pitchFamily="34" charset="0"/>
              </a:rPr>
              <a:t>báo</a:t>
            </a:r>
            <a:r>
              <a:rPr lang="en-US" sz="2000" dirty="0">
                <a:latin typeface="inherit"/>
                <a:cs typeface="Arial" pitchFamily="34" charset="0"/>
              </a:rPr>
              <a:t> </a:t>
            </a:r>
            <a:r>
              <a:rPr lang="en-US" sz="2000" dirty="0" err="1">
                <a:latin typeface="inherit"/>
                <a:cs typeface="Arial" pitchFamily="34" charset="0"/>
              </a:rPr>
              <a:t>giờ</a:t>
            </a:r>
            <a:r>
              <a:rPr lang="en-US" sz="2000" dirty="0">
                <a:latin typeface="inherit"/>
                <a:cs typeface="Arial" pitchFamily="34" charset="0"/>
              </a:rPr>
              <a:t>.</a:t>
            </a:r>
            <a:endParaRPr lang="en-US" sz="1100" dirty="0">
              <a:latin typeface="Arial" pitchFamily="34" charset="0"/>
              <a:cs typeface="Arial" pitchFamily="34" charset="0"/>
            </a:endParaRPr>
          </a:p>
          <a:p>
            <a:pPr lvl="0" eaLnBrk="0" fontAlgn="base" hangingPunct="0">
              <a:spcBef>
                <a:spcPct val="0"/>
              </a:spcBef>
              <a:spcAft>
                <a:spcPct val="0"/>
              </a:spcAft>
            </a:pPr>
            <a:r>
              <a:rPr lang="en-US" sz="2000" dirty="0">
                <a:latin typeface="inherit"/>
                <a:cs typeface="Arial" pitchFamily="34" charset="0"/>
              </a:rPr>
              <a:t>     Con </a:t>
            </a:r>
            <a:r>
              <a:rPr lang="en-US" sz="2000" dirty="0" err="1">
                <a:latin typeface="inherit"/>
                <a:cs typeface="Arial" pitchFamily="34" charset="0"/>
              </a:rPr>
              <a:t>gà</a:t>
            </a:r>
            <a:r>
              <a:rPr lang="en-US" sz="2000" dirty="0">
                <a:latin typeface="inherit"/>
                <a:cs typeface="Arial" pitchFamily="34" charset="0"/>
              </a:rPr>
              <a:t> </a:t>
            </a:r>
            <a:r>
              <a:rPr lang="en-US" sz="2000" dirty="0" err="1">
                <a:latin typeface="inherit"/>
                <a:cs typeface="Arial" pitchFamily="34" charset="0"/>
              </a:rPr>
              <a:t>trống</a:t>
            </a:r>
            <a:r>
              <a:rPr lang="en-US" sz="2000" dirty="0">
                <a:latin typeface="inherit"/>
                <a:cs typeface="Arial" pitchFamily="34" charset="0"/>
              </a:rPr>
              <a:t> </a:t>
            </a:r>
            <a:r>
              <a:rPr lang="en-US" sz="2000" dirty="0" err="1">
                <a:latin typeface="inherit"/>
                <a:cs typeface="Arial" pitchFamily="34" charset="0"/>
              </a:rPr>
              <a:t>gáy</a:t>
            </a:r>
            <a:r>
              <a:rPr lang="en-US" sz="2000" dirty="0">
                <a:latin typeface="inherit"/>
                <a:cs typeface="Arial" pitchFamily="34" charset="0"/>
              </a:rPr>
              <a:t> </a:t>
            </a:r>
            <a:r>
              <a:rPr lang="en-US" sz="2000" dirty="0" err="1">
                <a:latin typeface="inherit"/>
                <a:cs typeface="Arial" pitchFamily="34" charset="0"/>
              </a:rPr>
              <a:t>vang</a:t>
            </a:r>
            <a:r>
              <a:rPr lang="en-US" sz="2000" dirty="0">
                <a:latin typeface="inherit"/>
                <a:cs typeface="Arial" pitchFamily="34" charset="0"/>
              </a:rPr>
              <a:t> ò... ó... o, </a:t>
            </a:r>
            <a:r>
              <a:rPr lang="en-US" sz="2000" dirty="0" err="1">
                <a:latin typeface="inherit"/>
                <a:cs typeface="Arial" pitchFamily="34" charset="0"/>
              </a:rPr>
              <a:t>báo</a:t>
            </a:r>
            <a:r>
              <a:rPr lang="en-US" sz="2000" dirty="0">
                <a:latin typeface="inherit"/>
                <a:cs typeface="Arial" pitchFamily="34" charset="0"/>
              </a:rPr>
              <a:t> </a:t>
            </a:r>
            <a:r>
              <a:rPr lang="en-US" sz="2000" dirty="0" err="1">
                <a:latin typeface="inherit"/>
                <a:cs typeface="Arial" pitchFamily="34" charset="0"/>
              </a:rPr>
              <a:t>cho</a:t>
            </a:r>
            <a:r>
              <a:rPr lang="en-US" sz="2000" dirty="0">
                <a:latin typeface="inherit"/>
                <a:cs typeface="Arial" pitchFamily="34" charset="0"/>
              </a:rPr>
              <a:t> </a:t>
            </a:r>
            <a:r>
              <a:rPr lang="en-US" sz="2000" dirty="0" err="1">
                <a:latin typeface="inherit"/>
                <a:cs typeface="Arial" pitchFamily="34" charset="0"/>
              </a:rPr>
              <a:t>mọi</a:t>
            </a:r>
            <a:r>
              <a:rPr lang="en-US" sz="2000" dirty="0">
                <a:latin typeface="inherit"/>
                <a:cs typeface="Arial" pitchFamily="34" charset="0"/>
              </a:rPr>
              <a:t> </a:t>
            </a:r>
            <a:r>
              <a:rPr lang="en-US" sz="2000" dirty="0" err="1">
                <a:latin typeface="inherit"/>
                <a:cs typeface="Arial" pitchFamily="34" charset="0"/>
              </a:rPr>
              <a:t>người</a:t>
            </a:r>
            <a:r>
              <a:rPr lang="en-US" sz="2000" dirty="0">
                <a:latin typeface="inherit"/>
                <a:cs typeface="Arial" pitchFamily="34" charset="0"/>
              </a:rPr>
              <a:t> </a:t>
            </a:r>
            <a:r>
              <a:rPr lang="en-US" sz="2000" dirty="0" err="1">
                <a:latin typeface="inherit"/>
                <a:cs typeface="Arial" pitchFamily="34" charset="0"/>
              </a:rPr>
              <a:t>biết</a:t>
            </a:r>
            <a:r>
              <a:rPr lang="en-US" sz="2000" dirty="0">
                <a:latin typeface="inherit"/>
                <a:cs typeface="Arial" pitchFamily="34" charset="0"/>
              </a:rPr>
              <a:t> </a:t>
            </a:r>
            <a:r>
              <a:rPr lang="en-US" sz="2000" dirty="0" err="1">
                <a:latin typeface="inherit"/>
                <a:cs typeface="Arial" pitchFamily="34" charset="0"/>
              </a:rPr>
              <a:t>trời</a:t>
            </a:r>
            <a:r>
              <a:rPr lang="en-US" sz="2000" dirty="0">
                <a:latin typeface="inherit"/>
                <a:cs typeface="Arial" pitchFamily="34" charset="0"/>
              </a:rPr>
              <a:t> </a:t>
            </a:r>
            <a:r>
              <a:rPr lang="en-US" sz="2000" dirty="0" err="1">
                <a:latin typeface="inherit"/>
                <a:cs typeface="Arial" pitchFamily="34" charset="0"/>
              </a:rPr>
              <a:t>sắp</a:t>
            </a:r>
            <a:r>
              <a:rPr lang="en-US" sz="2000" dirty="0">
                <a:latin typeface="inherit"/>
                <a:cs typeface="Arial" pitchFamily="34" charset="0"/>
              </a:rPr>
              <a:t> </a:t>
            </a:r>
            <a:r>
              <a:rPr lang="en-US" sz="2000" dirty="0" err="1">
                <a:latin typeface="inherit"/>
                <a:cs typeface="Arial" pitchFamily="34" charset="0"/>
              </a:rPr>
              <a:t>sáng</a:t>
            </a:r>
            <a:r>
              <a:rPr lang="en-US" sz="2000" dirty="0">
                <a:latin typeface="inherit"/>
                <a:cs typeface="Arial" pitchFamily="34" charset="0"/>
              </a:rPr>
              <a:t>, </a:t>
            </a:r>
            <a:r>
              <a:rPr lang="en-US" sz="2000" dirty="0" err="1">
                <a:latin typeface="inherit"/>
                <a:cs typeface="Arial" pitchFamily="34" charset="0"/>
              </a:rPr>
              <a:t>mau</a:t>
            </a:r>
            <a:r>
              <a:rPr lang="en-US" sz="2000" dirty="0">
                <a:latin typeface="inherit"/>
                <a:cs typeface="Arial" pitchFamily="34" charset="0"/>
              </a:rPr>
              <a:t> </a:t>
            </a:r>
            <a:r>
              <a:rPr lang="en-US" sz="2000" dirty="0" err="1">
                <a:latin typeface="inherit"/>
                <a:cs typeface="Arial" pitchFamily="34" charset="0"/>
              </a:rPr>
              <a:t>mau</a:t>
            </a:r>
            <a:r>
              <a:rPr lang="en-US" sz="2000" dirty="0">
                <a:latin typeface="inherit"/>
                <a:cs typeface="Arial" pitchFamily="34" charset="0"/>
              </a:rPr>
              <a:t> </a:t>
            </a:r>
            <a:r>
              <a:rPr lang="en-US" sz="2000" dirty="0" err="1">
                <a:latin typeface="inherit"/>
                <a:cs typeface="Arial" pitchFamily="34" charset="0"/>
              </a:rPr>
              <a:t>thức</a:t>
            </a:r>
            <a:r>
              <a:rPr lang="en-US" sz="2000" dirty="0">
                <a:latin typeface="inherit"/>
                <a:cs typeface="Arial" pitchFamily="34" charset="0"/>
              </a:rPr>
              <a:t> </a:t>
            </a:r>
            <a:r>
              <a:rPr lang="en-US" sz="2000" dirty="0" err="1">
                <a:latin typeface="inherit"/>
                <a:cs typeface="Arial" pitchFamily="34" charset="0"/>
              </a:rPr>
              <a:t>dậy</a:t>
            </a:r>
            <a:r>
              <a:rPr lang="en-US" sz="2000" dirty="0">
                <a:latin typeface="inherit"/>
                <a:cs typeface="Arial" pitchFamily="34" charset="0"/>
              </a:rPr>
              <a:t>.</a:t>
            </a:r>
            <a:endParaRPr lang="en-US" sz="1100" dirty="0">
              <a:latin typeface="Arial" pitchFamily="34" charset="0"/>
              <a:cs typeface="Arial" pitchFamily="34" charset="0"/>
            </a:endParaRPr>
          </a:p>
          <a:p>
            <a:r>
              <a:rPr lang="en-US" sz="2000" dirty="0"/>
              <a:t>       </a:t>
            </a:r>
            <a:r>
              <a:rPr lang="vi-VN" sz="2000" dirty="0"/>
              <a:t>Con tu hú kêu tu hú, tu hú. Thế là sắp đến mùa vải chín.</a:t>
            </a:r>
          </a:p>
          <a:p>
            <a:r>
              <a:rPr lang="en-US" sz="2000" dirty="0"/>
              <a:t>       </a:t>
            </a:r>
            <a:r>
              <a:rPr lang="vi-VN" sz="2000" dirty="0"/>
              <a:t>Chim bắt sâu, bảo vệ mùa màng.</a:t>
            </a:r>
          </a:p>
          <a:p>
            <a:r>
              <a:rPr lang="en-US" sz="2000" dirty="0"/>
              <a:t>       </a:t>
            </a:r>
            <a:r>
              <a:rPr lang="vi-VN" sz="2000" dirty="0"/>
              <a:t>Cỏ xanh nuôi thỏ, nuôi bò.</a:t>
            </a:r>
          </a:p>
          <a:p>
            <a:r>
              <a:rPr lang="en-US" sz="2000" dirty="0"/>
              <a:t>       </a:t>
            </a:r>
            <a:r>
              <a:rPr lang="vi-VN" sz="2000" dirty="0"/>
              <a:t>Cành đào nở hoa cho sắc xuân thêm rực rỡ, ngày xuân thêm tưng bừng.</a:t>
            </a:r>
          </a:p>
          <a:p>
            <a:r>
              <a:rPr lang="en-US" sz="2000" dirty="0"/>
              <a:t>       </a:t>
            </a:r>
            <a:r>
              <a:rPr lang="vi-VN" sz="2000" dirty="0"/>
              <a:t>Như mọi vật, mọi người, bé cũng làm việc. Bé làm bài, bé đi học. Học xong, bé quét nhà, nhặt rau, chơi với em,... Bé cũng luôn luôn bận rộn, mà công việc lúc nào cũng nhộn nhịp, cũng vui!</a:t>
            </a:r>
          </a:p>
          <a:p>
            <a:r>
              <a:rPr lang="en-US" sz="2000" dirty="0"/>
              <a:t>                                                                                                 </a:t>
            </a:r>
            <a:r>
              <a:rPr lang="vi-VN" sz="2000" dirty="0"/>
              <a:t>Theo Tô Hoài</a:t>
            </a:r>
            <a:endParaRPr lang="en-US" sz="2000" dirty="0"/>
          </a:p>
        </p:txBody>
      </p:sp>
    </p:spTree>
    <p:extLst>
      <p:ext uri="{BB962C8B-B14F-4D97-AF65-F5344CB8AC3E}">
        <p14:creationId xmlns:p14="http://schemas.microsoft.com/office/powerpoint/2010/main" val="3528066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4">
            <a:extLst>
              <a:ext uri="{FF2B5EF4-FFF2-40B4-BE49-F238E27FC236}">
                <a16:creationId xmlns:a16="http://schemas.microsoft.com/office/drawing/2014/main" xmlns="" id="{892F527C-0EB3-4C9C-97F7-E318CAB1AF79}"/>
              </a:ext>
            </a:extLst>
          </p:cNvPr>
          <p:cNvSpPr/>
          <p:nvPr/>
        </p:nvSpPr>
        <p:spPr>
          <a:xfrm>
            <a:off x="7541514" y="57150"/>
            <a:ext cx="1528572" cy="1274583"/>
          </a:xfrm>
          <a:prstGeom prst="cloud">
            <a:avLst/>
          </a:prstGeom>
        </p:spPr>
        <p:style>
          <a:lnRef idx="1">
            <a:schemeClr val="accent5"/>
          </a:lnRef>
          <a:fillRef idx="2">
            <a:schemeClr val="accent5"/>
          </a:fillRef>
          <a:effectRef idx="1">
            <a:schemeClr val="accent5"/>
          </a:effectRef>
          <a:fontRef idx="minor">
            <a:schemeClr val="dk1"/>
          </a:fontRef>
        </p:style>
        <p:txBody>
          <a:bodyPr lIns="68580" tIns="34290" rIns="68580" bIns="34290" rtlCol="0" anchor="ctr"/>
          <a:lstStyle/>
          <a:p>
            <a:pPr algn="ctr"/>
            <a:r>
              <a:rPr lang="vi-VN" sz="2000" b="1" dirty="0" smtClean="0">
                <a:solidFill>
                  <a:srgbClr val="FF0000"/>
                </a:solidFill>
                <a:latin typeface="+mj-lt"/>
                <a:cs typeface="Times New Roman" pitchFamily="18" charset="0"/>
              </a:rPr>
              <a:t> </a:t>
            </a:r>
          </a:p>
          <a:p>
            <a:pPr algn="ctr"/>
            <a:r>
              <a:rPr lang="vi-VN" sz="2000" b="1" dirty="0" smtClean="0">
                <a:solidFill>
                  <a:srgbClr val="FF0000"/>
                </a:solidFill>
                <a:latin typeface="+mj-lt"/>
                <a:cs typeface="Times New Roman" pitchFamily="18" charset="0"/>
              </a:rPr>
              <a:t>Thi đọc hay</a:t>
            </a:r>
            <a:endParaRPr lang="en-US" sz="2000" b="1" dirty="0">
              <a:solidFill>
                <a:srgbClr val="FF0000"/>
              </a:solidFill>
              <a:latin typeface="+mj-lt"/>
              <a:cs typeface="Times New Roman" pitchFamily="18" charset="0"/>
            </a:endParaRPr>
          </a:p>
        </p:txBody>
      </p:sp>
      <p:sp>
        <p:nvSpPr>
          <p:cNvPr id="3" name="Rectangle 2"/>
          <p:cNvSpPr/>
          <p:nvPr/>
        </p:nvSpPr>
        <p:spPr>
          <a:xfrm>
            <a:off x="175260" y="311408"/>
            <a:ext cx="7825740" cy="4724370"/>
          </a:xfrm>
          <a:prstGeom prst="rect">
            <a:avLst/>
          </a:prstGeom>
        </p:spPr>
        <p:txBody>
          <a:bodyPr wrap="square">
            <a:spAutoFit/>
          </a:bodyPr>
          <a:lstStyle/>
          <a:p>
            <a:pPr lvl="0" eaLnBrk="0" fontAlgn="base" hangingPunct="0">
              <a:spcBef>
                <a:spcPct val="0"/>
              </a:spcBef>
              <a:spcAft>
                <a:spcPct val="0"/>
              </a:spcAft>
            </a:pPr>
            <a:r>
              <a:rPr lang="en-US" b="1" dirty="0" smtClean="0">
                <a:solidFill>
                  <a:srgbClr val="E67E23"/>
                </a:solidFill>
                <a:latin typeface="inherit"/>
                <a:cs typeface="Arial" pitchFamily="34" charset="0"/>
              </a:rPr>
              <a:t>                                    </a:t>
            </a:r>
            <a:r>
              <a:rPr lang="en-US" sz="2000" b="1" dirty="0" err="1">
                <a:solidFill>
                  <a:srgbClr val="E67E23"/>
                </a:solidFill>
                <a:latin typeface="inherit"/>
                <a:cs typeface="Arial" pitchFamily="34" charset="0"/>
              </a:rPr>
              <a:t>Làm</a:t>
            </a:r>
            <a:r>
              <a:rPr lang="en-US" sz="2000" b="1" dirty="0">
                <a:solidFill>
                  <a:srgbClr val="E67E23"/>
                </a:solidFill>
                <a:latin typeface="inherit"/>
                <a:cs typeface="Arial" pitchFamily="34" charset="0"/>
              </a:rPr>
              <a:t> </a:t>
            </a:r>
            <a:r>
              <a:rPr lang="en-US" sz="2000" b="1" dirty="0" err="1">
                <a:solidFill>
                  <a:srgbClr val="E67E23"/>
                </a:solidFill>
                <a:latin typeface="inherit"/>
                <a:cs typeface="Arial" pitchFamily="34" charset="0"/>
              </a:rPr>
              <a:t>việc</a:t>
            </a:r>
            <a:r>
              <a:rPr lang="en-US" sz="2000" b="1" dirty="0">
                <a:solidFill>
                  <a:srgbClr val="E67E23"/>
                </a:solidFill>
                <a:latin typeface="inherit"/>
                <a:cs typeface="Arial" pitchFamily="34" charset="0"/>
              </a:rPr>
              <a:t> </a:t>
            </a:r>
            <a:r>
              <a:rPr lang="en-US" sz="2000" b="1" dirty="0" err="1">
                <a:solidFill>
                  <a:srgbClr val="E67E23"/>
                </a:solidFill>
                <a:latin typeface="inherit"/>
                <a:cs typeface="Arial" pitchFamily="34" charset="0"/>
              </a:rPr>
              <a:t>thật</a:t>
            </a:r>
            <a:r>
              <a:rPr lang="en-US" sz="2000" b="1" dirty="0">
                <a:solidFill>
                  <a:srgbClr val="E67E23"/>
                </a:solidFill>
                <a:latin typeface="inherit"/>
                <a:cs typeface="Arial" pitchFamily="34" charset="0"/>
              </a:rPr>
              <a:t> </a:t>
            </a:r>
            <a:r>
              <a:rPr lang="en-US" sz="2000" b="1" dirty="0" err="1">
                <a:solidFill>
                  <a:srgbClr val="E67E23"/>
                </a:solidFill>
                <a:latin typeface="inherit"/>
                <a:cs typeface="Arial" pitchFamily="34" charset="0"/>
              </a:rPr>
              <a:t>là</a:t>
            </a:r>
            <a:r>
              <a:rPr lang="en-US" sz="2000" b="1" dirty="0">
                <a:solidFill>
                  <a:srgbClr val="E67E23"/>
                </a:solidFill>
                <a:latin typeface="inherit"/>
                <a:cs typeface="Arial" pitchFamily="34" charset="0"/>
              </a:rPr>
              <a:t> </a:t>
            </a:r>
            <a:r>
              <a:rPr lang="en-US" sz="2000" b="1" dirty="0" err="1">
                <a:solidFill>
                  <a:srgbClr val="E67E23"/>
                </a:solidFill>
                <a:latin typeface="inherit"/>
                <a:cs typeface="Arial" pitchFamily="34" charset="0"/>
              </a:rPr>
              <a:t>vui</a:t>
            </a:r>
            <a:endParaRPr lang="en-US" sz="1050" dirty="0">
              <a:latin typeface="Arial" pitchFamily="34" charset="0"/>
              <a:cs typeface="Arial" pitchFamily="34" charset="0"/>
            </a:endParaRPr>
          </a:p>
          <a:p>
            <a:pPr lvl="0" eaLnBrk="0" fontAlgn="base" hangingPunct="0">
              <a:spcBef>
                <a:spcPct val="0"/>
              </a:spcBef>
              <a:spcAft>
                <a:spcPct val="0"/>
              </a:spcAft>
            </a:pPr>
            <a:endParaRPr lang="en-US" sz="1050" dirty="0">
              <a:latin typeface="Arial" pitchFamily="34" charset="0"/>
              <a:cs typeface="Arial" pitchFamily="34" charset="0"/>
            </a:endParaRPr>
          </a:p>
          <a:p>
            <a:pPr lvl="0" eaLnBrk="0" fontAlgn="base" hangingPunct="0">
              <a:spcBef>
                <a:spcPct val="0"/>
              </a:spcBef>
              <a:spcAft>
                <a:spcPct val="0"/>
              </a:spcAft>
            </a:pPr>
            <a:endParaRPr lang="en-US" sz="1050" dirty="0">
              <a:latin typeface="Arial" pitchFamily="34" charset="0"/>
              <a:cs typeface="Arial" pitchFamily="34" charset="0"/>
            </a:endParaRPr>
          </a:p>
          <a:p>
            <a:pPr lvl="0" eaLnBrk="0" fontAlgn="base" hangingPunct="0">
              <a:spcBef>
                <a:spcPct val="0"/>
              </a:spcBef>
              <a:spcAft>
                <a:spcPct val="0"/>
              </a:spcAft>
            </a:pPr>
            <a:r>
              <a:rPr lang="en-US" sz="2000" dirty="0">
                <a:latin typeface="inherit"/>
                <a:cs typeface="Arial" pitchFamily="34" charset="0"/>
              </a:rPr>
              <a:t>      </a:t>
            </a:r>
            <a:r>
              <a:rPr lang="en-US" sz="2000" dirty="0" err="1">
                <a:latin typeface="inherit"/>
                <a:cs typeface="Arial" pitchFamily="34" charset="0"/>
              </a:rPr>
              <a:t>Quanh</a:t>
            </a:r>
            <a:r>
              <a:rPr lang="en-US" sz="2000" dirty="0">
                <a:latin typeface="inherit"/>
                <a:cs typeface="Arial" pitchFamily="34" charset="0"/>
              </a:rPr>
              <a:t> ta, </a:t>
            </a:r>
            <a:r>
              <a:rPr lang="en-US" sz="2000" dirty="0" err="1">
                <a:latin typeface="inherit"/>
                <a:cs typeface="Arial" pitchFamily="34" charset="0"/>
              </a:rPr>
              <a:t>mọi</a:t>
            </a:r>
            <a:r>
              <a:rPr lang="en-US" sz="2000" dirty="0">
                <a:latin typeface="inherit"/>
                <a:cs typeface="Arial" pitchFamily="34" charset="0"/>
              </a:rPr>
              <a:t> </a:t>
            </a:r>
            <a:r>
              <a:rPr lang="en-US" sz="2000" dirty="0" err="1">
                <a:latin typeface="inherit"/>
                <a:cs typeface="Arial" pitchFamily="34" charset="0"/>
              </a:rPr>
              <a:t>vật</a:t>
            </a:r>
            <a:r>
              <a:rPr lang="en-US" sz="2000" dirty="0">
                <a:latin typeface="inherit"/>
                <a:cs typeface="Arial" pitchFamily="34" charset="0"/>
              </a:rPr>
              <a:t>, </a:t>
            </a:r>
            <a:r>
              <a:rPr lang="en-US" sz="2000" dirty="0" err="1">
                <a:latin typeface="inherit"/>
                <a:cs typeface="Arial" pitchFamily="34" charset="0"/>
              </a:rPr>
              <a:t>mọi</a:t>
            </a:r>
            <a:r>
              <a:rPr lang="en-US" sz="2000" dirty="0">
                <a:latin typeface="inherit"/>
                <a:cs typeface="Arial" pitchFamily="34" charset="0"/>
              </a:rPr>
              <a:t> </a:t>
            </a:r>
            <a:r>
              <a:rPr lang="en-US" sz="2000" dirty="0" err="1">
                <a:latin typeface="inherit"/>
                <a:cs typeface="Arial" pitchFamily="34" charset="0"/>
              </a:rPr>
              <a:t>người</a:t>
            </a:r>
            <a:r>
              <a:rPr lang="en-US" sz="2000" dirty="0">
                <a:latin typeface="inherit"/>
                <a:cs typeface="Arial" pitchFamily="34" charset="0"/>
              </a:rPr>
              <a:t> </a:t>
            </a:r>
            <a:r>
              <a:rPr lang="en-US" sz="2000" dirty="0" err="1">
                <a:latin typeface="inherit"/>
                <a:cs typeface="Arial" pitchFamily="34" charset="0"/>
              </a:rPr>
              <a:t>đều</a:t>
            </a:r>
            <a:r>
              <a:rPr lang="en-US" sz="2000" dirty="0">
                <a:latin typeface="inherit"/>
                <a:cs typeface="Arial" pitchFamily="34" charset="0"/>
              </a:rPr>
              <a:t> </a:t>
            </a:r>
            <a:r>
              <a:rPr lang="en-US" sz="2000" dirty="0" err="1">
                <a:latin typeface="inherit"/>
                <a:cs typeface="Arial" pitchFamily="34" charset="0"/>
              </a:rPr>
              <a:t>làm</a:t>
            </a:r>
            <a:r>
              <a:rPr lang="en-US" sz="2000" dirty="0">
                <a:latin typeface="inherit"/>
                <a:cs typeface="Arial" pitchFamily="34" charset="0"/>
              </a:rPr>
              <a:t> </a:t>
            </a:r>
            <a:r>
              <a:rPr lang="en-US" sz="2000" dirty="0" err="1">
                <a:latin typeface="inherit"/>
                <a:cs typeface="Arial" pitchFamily="34" charset="0"/>
              </a:rPr>
              <a:t>việc</a:t>
            </a:r>
            <a:r>
              <a:rPr lang="en-US" sz="2000" dirty="0">
                <a:latin typeface="inherit"/>
                <a:cs typeface="Arial" pitchFamily="34" charset="0"/>
              </a:rPr>
              <a:t>.</a:t>
            </a:r>
            <a:endParaRPr lang="en-US" sz="1100" dirty="0">
              <a:latin typeface="Arial" pitchFamily="34" charset="0"/>
              <a:cs typeface="Arial" pitchFamily="34" charset="0"/>
            </a:endParaRPr>
          </a:p>
          <a:p>
            <a:pPr lvl="0" eaLnBrk="0" fontAlgn="base" hangingPunct="0">
              <a:spcBef>
                <a:spcPct val="0"/>
              </a:spcBef>
              <a:spcAft>
                <a:spcPct val="0"/>
              </a:spcAft>
            </a:pPr>
            <a:r>
              <a:rPr lang="en-US" sz="2000" dirty="0">
                <a:latin typeface="inherit"/>
                <a:cs typeface="Arial" pitchFamily="34" charset="0"/>
              </a:rPr>
              <a:t>      </a:t>
            </a:r>
            <a:r>
              <a:rPr lang="en-US" sz="2000" dirty="0" err="1">
                <a:latin typeface="inherit"/>
                <a:cs typeface="Arial" pitchFamily="34" charset="0"/>
              </a:rPr>
              <a:t>Cái</a:t>
            </a:r>
            <a:r>
              <a:rPr lang="en-US" sz="2000" dirty="0">
                <a:latin typeface="inherit"/>
                <a:cs typeface="Arial" pitchFamily="34" charset="0"/>
              </a:rPr>
              <a:t> </a:t>
            </a:r>
            <a:r>
              <a:rPr lang="en-US" sz="2000" dirty="0" err="1">
                <a:latin typeface="inherit"/>
                <a:cs typeface="Arial" pitchFamily="34" charset="0"/>
              </a:rPr>
              <a:t>đồng</a:t>
            </a:r>
            <a:r>
              <a:rPr lang="en-US" sz="2000" dirty="0">
                <a:latin typeface="inherit"/>
                <a:cs typeface="Arial" pitchFamily="34" charset="0"/>
              </a:rPr>
              <a:t> </a:t>
            </a:r>
            <a:r>
              <a:rPr lang="en-US" sz="2000" dirty="0" err="1">
                <a:latin typeface="inherit"/>
                <a:cs typeface="Arial" pitchFamily="34" charset="0"/>
              </a:rPr>
              <a:t>hồ</a:t>
            </a:r>
            <a:r>
              <a:rPr lang="en-US" sz="2000" dirty="0">
                <a:latin typeface="inherit"/>
                <a:cs typeface="Arial" pitchFamily="34" charset="0"/>
              </a:rPr>
              <a:t> </a:t>
            </a:r>
            <a:r>
              <a:rPr lang="en-US" sz="2000" dirty="0" err="1">
                <a:latin typeface="inherit"/>
                <a:cs typeface="Arial" pitchFamily="34" charset="0"/>
              </a:rPr>
              <a:t>tích</a:t>
            </a:r>
            <a:r>
              <a:rPr lang="en-US" sz="2000" dirty="0">
                <a:latin typeface="inherit"/>
                <a:cs typeface="Arial" pitchFamily="34" charset="0"/>
              </a:rPr>
              <a:t> </a:t>
            </a:r>
            <a:r>
              <a:rPr lang="en-US" sz="2000" dirty="0" err="1">
                <a:latin typeface="inherit"/>
                <a:cs typeface="Arial" pitchFamily="34" charset="0"/>
              </a:rPr>
              <a:t>tắc</a:t>
            </a:r>
            <a:r>
              <a:rPr lang="en-US" sz="2000" dirty="0">
                <a:latin typeface="inherit"/>
                <a:cs typeface="Arial" pitchFamily="34" charset="0"/>
              </a:rPr>
              <a:t>, </a:t>
            </a:r>
            <a:r>
              <a:rPr lang="en-US" sz="2000" dirty="0" err="1">
                <a:latin typeface="inherit"/>
                <a:cs typeface="Arial" pitchFamily="34" charset="0"/>
              </a:rPr>
              <a:t>tích</a:t>
            </a:r>
            <a:r>
              <a:rPr lang="en-US" sz="2000" dirty="0">
                <a:latin typeface="inherit"/>
                <a:cs typeface="Arial" pitchFamily="34" charset="0"/>
              </a:rPr>
              <a:t> </a:t>
            </a:r>
            <a:r>
              <a:rPr lang="en-US" sz="2000" dirty="0" err="1">
                <a:latin typeface="inherit"/>
                <a:cs typeface="Arial" pitchFamily="34" charset="0"/>
              </a:rPr>
              <a:t>tắc</a:t>
            </a:r>
            <a:r>
              <a:rPr lang="en-US" sz="2000" dirty="0">
                <a:latin typeface="inherit"/>
                <a:cs typeface="Arial" pitchFamily="34" charset="0"/>
              </a:rPr>
              <a:t> </a:t>
            </a:r>
            <a:r>
              <a:rPr lang="en-US" sz="2000" dirty="0" err="1">
                <a:latin typeface="inherit"/>
                <a:cs typeface="Arial" pitchFamily="34" charset="0"/>
              </a:rPr>
              <a:t>báo</a:t>
            </a:r>
            <a:r>
              <a:rPr lang="en-US" sz="2000" dirty="0">
                <a:latin typeface="inherit"/>
                <a:cs typeface="Arial" pitchFamily="34" charset="0"/>
              </a:rPr>
              <a:t> </a:t>
            </a:r>
            <a:r>
              <a:rPr lang="en-US" sz="2000" dirty="0" err="1">
                <a:latin typeface="inherit"/>
                <a:cs typeface="Arial" pitchFamily="34" charset="0"/>
              </a:rPr>
              <a:t>phút</a:t>
            </a:r>
            <a:r>
              <a:rPr lang="en-US" sz="2000" dirty="0">
                <a:latin typeface="inherit"/>
                <a:cs typeface="Arial" pitchFamily="34" charset="0"/>
              </a:rPr>
              <a:t>, </a:t>
            </a:r>
            <a:r>
              <a:rPr lang="en-US" sz="2000" dirty="0" err="1">
                <a:latin typeface="inherit"/>
                <a:cs typeface="Arial" pitchFamily="34" charset="0"/>
              </a:rPr>
              <a:t>báo</a:t>
            </a:r>
            <a:r>
              <a:rPr lang="en-US" sz="2000" dirty="0">
                <a:latin typeface="inherit"/>
                <a:cs typeface="Arial" pitchFamily="34" charset="0"/>
              </a:rPr>
              <a:t> </a:t>
            </a:r>
            <a:r>
              <a:rPr lang="en-US" sz="2000" dirty="0" err="1">
                <a:latin typeface="inherit"/>
                <a:cs typeface="Arial" pitchFamily="34" charset="0"/>
              </a:rPr>
              <a:t>giờ</a:t>
            </a:r>
            <a:r>
              <a:rPr lang="en-US" sz="2000" dirty="0">
                <a:latin typeface="inherit"/>
                <a:cs typeface="Arial" pitchFamily="34" charset="0"/>
              </a:rPr>
              <a:t>.</a:t>
            </a:r>
            <a:endParaRPr lang="en-US" sz="1100" dirty="0">
              <a:latin typeface="Arial" pitchFamily="34" charset="0"/>
              <a:cs typeface="Arial" pitchFamily="34" charset="0"/>
            </a:endParaRPr>
          </a:p>
          <a:p>
            <a:pPr lvl="0" eaLnBrk="0" fontAlgn="base" hangingPunct="0">
              <a:spcBef>
                <a:spcPct val="0"/>
              </a:spcBef>
              <a:spcAft>
                <a:spcPct val="0"/>
              </a:spcAft>
            </a:pPr>
            <a:r>
              <a:rPr lang="en-US" sz="2000" dirty="0">
                <a:latin typeface="inherit"/>
                <a:cs typeface="Arial" pitchFamily="34" charset="0"/>
              </a:rPr>
              <a:t>     Con </a:t>
            </a:r>
            <a:r>
              <a:rPr lang="en-US" sz="2000" dirty="0" err="1">
                <a:latin typeface="inherit"/>
                <a:cs typeface="Arial" pitchFamily="34" charset="0"/>
              </a:rPr>
              <a:t>gà</a:t>
            </a:r>
            <a:r>
              <a:rPr lang="en-US" sz="2000" dirty="0">
                <a:latin typeface="inherit"/>
                <a:cs typeface="Arial" pitchFamily="34" charset="0"/>
              </a:rPr>
              <a:t> </a:t>
            </a:r>
            <a:r>
              <a:rPr lang="en-US" sz="2000" dirty="0" err="1">
                <a:latin typeface="inherit"/>
                <a:cs typeface="Arial" pitchFamily="34" charset="0"/>
              </a:rPr>
              <a:t>trống</a:t>
            </a:r>
            <a:r>
              <a:rPr lang="en-US" sz="2000" dirty="0">
                <a:latin typeface="inherit"/>
                <a:cs typeface="Arial" pitchFamily="34" charset="0"/>
              </a:rPr>
              <a:t> </a:t>
            </a:r>
            <a:r>
              <a:rPr lang="en-US" sz="2000" dirty="0" err="1">
                <a:latin typeface="inherit"/>
                <a:cs typeface="Arial" pitchFamily="34" charset="0"/>
              </a:rPr>
              <a:t>gáy</a:t>
            </a:r>
            <a:r>
              <a:rPr lang="en-US" sz="2000" dirty="0">
                <a:latin typeface="inherit"/>
                <a:cs typeface="Arial" pitchFamily="34" charset="0"/>
              </a:rPr>
              <a:t> </a:t>
            </a:r>
            <a:r>
              <a:rPr lang="en-US" sz="2000" dirty="0" err="1">
                <a:latin typeface="inherit"/>
                <a:cs typeface="Arial" pitchFamily="34" charset="0"/>
              </a:rPr>
              <a:t>vang</a:t>
            </a:r>
            <a:r>
              <a:rPr lang="en-US" sz="2000" dirty="0">
                <a:latin typeface="inherit"/>
                <a:cs typeface="Arial" pitchFamily="34" charset="0"/>
              </a:rPr>
              <a:t> ò... ó... o, </a:t>
            </a:r>
            <a:r>
              <a:rPr lang="en-US" sz="2000" dirty="0" err="1">
                <a:latin typeface="inherit"/>
                <a:cs typeface="Arial" pitchFamily="34" charset="0"/>
              </a:rPr>
              <a:t>báo</a:t>
            </a:r>
            <a:r>
              <a:rPr lang="en-US" sz="2000" dirty="0">
                <a:latin typeface="inherit"/>
                <a:cs typeface="Arial" pitchFamily="34" charset="0"/>
              </a:rPr>
              <a:t> </a:t>
            </a:r>
            <a:r>
              <a:rPr lang="en-US" sz="2000" dirty="0" err="1">
                <a:latin typeface="inherit"/>
                <a:cs typeface="Arial" pitchFamily="34" charset="0"/>
              </a:rPr>
              <a:t>cho</a:t>
            </a:r>
            <a:r>
              <a:rPr lang="en-US" sz="2000" dirty="0">
                <a:latin typeface="inherit"/>
                <a:cs typeface="Arial" pitchFamily="34" charset="0"/>
              </a:rPr>
              <a:t> </a:t>
            </a:r>
            <a:r>
              <a:rPr lang="en-US" sz="2000" dirty="0" err="1">
                <a:latin typeface="inherit"/>
                <a:cs typeface="Arial" pitchFamily="34" charset="0"/>
              </a:rPr>
              <a:t>mọi</a:t>
            </a:r>
            <a:r>
              <a:rPr lang="en-US" sz="2000" dirty="0">
                <a:latin typeface="inherit"/>
                <a:cs typeface="Arial" pitchFamily="34" charset="0"/>
              </a:rPr>
              <a:t> </a:t>
            </a:r>
            <a:r>
              <a:rPr lang="en-US" sz="2000" dirty="0" err="1">
                <a:latin typeface="inherit"/>
                <a:cs typeface="Arial" pitchFamily="34" charset="0"/>
              </a:rPr>
              <a:t>người</a:t>
            </a:r>
            <a:r>
              <a:rPr lang="en-US" sz="2000" dirty="0">
                <a:latin typeface="inherit"/>
                <a:cs typeface="Arial" pitchFamily="34" charset="0"/>
              </a:rPr>
              <a:t> </a:t>
            </a:r>
            <a:r>
              <a:rPr lang="en-US" sz="2000" dirty="0" err="1">
                <a:latin typeface="inherit"/>
                <a:cs typeface="Arial" pitchFamily="34" charset="0"/>
              </a:rPr>
              <a:t>biết</a:t>
            </a:r>
            <a:r>
              <a:rPr lang="en-US" sz="2000" dirty="0">
                <a:latin typeface="inherit"/>
                <a:cs typeface="Arial" pitchFamily="34" charset="0"/>
              </a:rPr>
              <a:t> </a:t>
            </a:r>
            <a:r>
              <a:rPr lang="en-US" sz="2000" dirty="0" err="1">
                <a:latin typeface="inherit"/>
                <a:cs typeface="Arial" pitchFamily="34" charset="0"/>
              </a:rPr>
              <a:t>trời</a:t>
            </a:r>
            <a:r>
              <a:rPr lang="en-US" sz="2000" dirty="0">
                <a:latin typeface="inherit"/>
                <a:cs typeface="Arial" pitchFamily="34" charset="0"/>
              </a:rPr>
              <a:t> </a:t>
            </a:r>
            <a:r>
              <a:rPr lang="en-US" sz="2000" dirty="0" err="1">
                <a:latin typeface="inherit"/>
                <a:cs typeface="Arial" pitchFamily="34" charset="0"/>
              </a:rPr>
              <a:t>sắp</a:t>
            </a:r>
            <a:r>
              <a:rPr lang="en-US" sz="2000" dirty="0">
                <a:latin typeface="inherit"/>
                <a:cs typeface="Arial" pitchFamily="34" charset="0"/>
              </a:rPr>
              <a:t> </a:t>
            </a:r>
            <a:r>
              <a:rPr lang="en-US" sz="2000" dirty="0" err="1">
                <a:latin typeface="inherit"/>
                <a:cs typeface="Arial" pitchFamily="34" charset="0"/>
              </a:rPr>
              <a:t>sáng</a:t>
            </a:r>
            <a:r>
              <a:rPr lang="en-US" sz="2000" dirty="0">
                <a:latin typeface="inherit"/>
                <a:cs typeface="Arial" pitchFamily="34" charset="0"/>
              </a:rPr>
              <a:t>, </a:t>
            </a:r>
            <a:r>
              <a:rPr lang="en-US" sz="2000" dirty="0" err="1">
                <a:latin typeface="inherit"/>
                <a:cs typeface="Arial" pitchFamily="34" charset="0"/>
              </a:rPr>
              <a:t>mau</a:t>
            </a:r>
            <a:r>
              <a:rPr lang="en-US" sz="2000" dirty="0">
                <a:latin typeface="inherit"/>
                <a:cs typeface="Arial" pitchFamily="34" charset="0"/>
              </a:rPr>
              <a:t> </a:t>
            </a:r>
            <a:r>
              <a:rPr lang="en-US" sz="2000" dirty="0" err="1">
                <a:latin typeface="inherit"/>
                <a:cs typeface="Arial" pitchFamily="34" charset="0"/>
              </a:rPr>
              <a:t>mau</a:t>
            </a:r>
            <a:r>
              <a:rPr lang="en-US" sz="2000" dirty="0">
                <a:latin typeface="inherit"/>
                <a:cs typeface="Arial" pitchFamily="34" charset="0"/>
              </a:rPr>
              <a:t> </a:t>
            </a:r>
            <a:r>
              <a:rPr lang="en-US" sz="2000" dirty="0" err="1">
                <a:latin typeface="inherit"/>
                <a:cs typeface="Arial" pitchFamily="34" charset="0"/>
              </a:rPr>
              <a:t>thức</a:t>
            </a:r>
            <a:r>
              <a:rPr lang="en-US" sz="2000" dirty="0">
                <a:latin typeface="inherit"/>
                <a:cs typeface="Arial" pitchFamily="34" charset="0"/>
              </a:rPr>
              <a:t> </a:t>
            </a:r>
            <a:r>
              <a:rPr lang="en-US" sz="2000" dirty="0" err="1">
                <a:latin typeface="inherit"/>
                <a:cs typeface="Arial" pitchFamily="34" charset="0"/>
              </a:rPr>
              <a:t>dậy</a:t>
            </a:r>
            <a:r>
              <a:rPr lang="en-US" sz="2000" dirty="0">
                <a:latin typeface="inherit"/>
                <a:cs typeface="Arial" pitchFamily="34" charset="0"/>
              </a:rPr>
              <a:t>.</a:t>
            </a:r>
            <a:endParaRPr lang="en-US" sz="1100" dirty="0">
              <a:latin typeface="Arial" pitchFamily="34" charset="0"/>
              <a:cs typeface="Arial" pitchFamily="34" charset="0"/>
            </a:endParaRPr>
          </a:p>
          <a:p>
            <a:r>
              <a:rPr lang="en-US" sz="2000" dirty="0"/>
              <a:t>       </a:t>
            </a:r>
            <a:r>
              <a:rPr lang="vi-VN" sz="2000" dirty="0"/>
              <a:t>Con tu hú kêu tu hú, tu hú. Thế là sắp đến mùa vải chín.</a:t>
            </a:r>
          </a:p>
          <a:p>
            <a:r>
              <a:rPr lang="en-US" sz="2000" dirty="0"/>
              <a:t>       </a:t>
            </a:r>
            <a:r>
              <a:rPr lang="vi-VN" sz="2000" dirty="0"/>
              <a:t>Chim bắt sâu, bảo vệ mùa màng.</a:t>
            </a:r>
          </a:p>
          <a:p>
            <a:r>
              <a:rPr lang="en-US" sz="2000" dirty="0"/>
              <a:t>       </a:t>
            </a:r>
            <a:r>
              <a:rPr lang="vi-VN" sz="2000" dirty="0"/>
              <a:t>Cỏ xanh nuôi thỏ, nuôi bò.</a:t>
            </a:r>
          </a:p>
          <a:p>
            <a:r>
              <a:rPr lang="en-US" sz="2000" dirty="0"/>
              <a:t>       </a:t>
            </a:r>
            <a:r>
              <a:rPr lang="vi-VN" sz="2000" dirty="0"/>
              <a:t>Cành đào nở hoa cho sắc xuân thêm rực rỡ, ngày xuân thêm tưng bừng.</a:t>
            </a:r>
          </a:p>
          <a:p>
            <a:r>
              <a:rPr lang="en-US" sz="2000" dirty="0"/>
              <a:t>       </a:t>
            </a:r>
            <a:r>
              <a:rPr lang="vi-VN" sz="2000" dirty="0"/>
              <a:t>Như mọi vật, mọi người, bé cũng làm việc. Bé làm bài, bé đi học. Học xong, bé quét nhà, nhặt rau, chơi với em,... Bé cũng luôn luôn bận rộn, mà công việc lúc nào cũng nhộn nhịp, cũng vui!</a:t>
            </a:r>
          </a:p>
          <a:p>
            <a:r>
              <a:rPr lang="en-US" sz="2000" dirty="0"/>
              <a:t>                                                                                        </a:t>
            </a:r>
            <a:r>
              <a:rPr lang="en-US" sz="2000" dirty="0" smtClean="0"/>
              <a:t>   </a:t>
            </a:r>
            <a:r>
              <a:rPr lang="vi-VN" sz="2000" dirty="0"/>
              <a:t>Theo Tô Hoài</a:t>
            </a:r>
            <a:endParaRPr lang="en-US" sz="2000" dirty="0"/>
          </a:p>
        </p:txBody>
      </p:sp>
    </p:spTree>
    <p:extLst>
      <p:ext uri="{BB962C8B-B14F-4D97-AF65-F5344CB8AC3E}">
        <p14:creationId xmlns:p14="http://schemas.microsoft.com/office/powerpoint/2010/main" val="408592071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3014"/>
            <a:ext cx="9144000" cy="514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3"/>
          <p:cNvSpPr>
            <a:spLocks noGrp="1"/>
          </p:cNvSpPr>
          <p:nvPr/>
        </p:nvSpPr>
        <p:spPr>
          <a:xfrm>
            <a:off x="340259" y="872812"/>
            <a:ext cx="8463481" cy="362506"/>
          </a:xfrm>
          <a:prstGeom prst="rect">
            <a:avLst/>
          </a:prstGeom>
          <a:noFill/>
          <a:ln>
            <a:noFill/>
          </a:ln>
        </p:spPr>
        <p:txBody>
          <a:bodyPr vert="horz" wrap="square" lIns="68562" tIns="34281" rIns="68562" bIns="34281" numCol="1" anchor="ctr" anchorCtr="0" compatLnSpc="1"/>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charset="0"/>
              </a:defRPr>
            </a:lvl2pPr>
            <a:lvl3pPr algn="ctr" rtl="0" eaLnBrk="1" fontAlgn="base" hangingPunct="1">
              <a:spcBef>
                <a:spcPct val="0"/>
              </a:spcBef>
              <a:spcAft>
                <a:spcPct val="0"/>
              </a:spcAft>
              <a:defRPr sz="4400">
                <a:solidFill>
                  <a:schemeClr val="tx1"/>
                </a:solidFill>
                <a:latin typeface="Calibri" panose="020F0502020204030204" charset="0"/>
              </a:defRPr>
            </a:lvl3pPr>
            <a:lvl4pPr algn="ctr" rtl="0" eaLnBrk="1" fontAlgn="base" hangingPunct="1">
              <a:spcBef>
                <a:spcPct val="0"/>
              </a:spcBef>
              <a:spcAft>
                <a:spcPct val="0"/>
              </a:spcAft>
              <a:defRPr sz="4400">
                <a:solidFill>
                  <a:schemeClr val="tx1"/>
                </a:solidFill>
                <a:latin typeface="Calibri" panose="020F0502020204030204" charset="0"/>
              </a:defRPr>
            </a:lvl4pPr>
            <a:lvl5pPr algn="ctr" rtl="0" eaLnBrk="1" fontAlgn="base" hangingPunct="1">
              <a:spcBef>
                <a:spcPct val="0"/>
              </a:spcBef>
              <a:spcAft>
                <a:spcPct val="0"/>
              </a:spcAft>
              <a:defRPr sz="4400">
                <a:solidFill>
                  <a:schemeClr val="tx1"/>
                </a:solidFill>
                <a:latin typeface="Calibri" panose="020F0502020204030204" charset="0"/>
              </a:defRPr>
            </a:lvl5pPr>
            <a:lvl6pPr marL="457200" algn="ctr" rtl="0" eaLnBrk="1" fontAlgn="base" hangingPunct="1">
              <a:spcBef>
                <a:spcPct val="0"/>
              </a:spcBef>
              <a:spcAft>
                <a:spcPct val="0"/>
              </a:spcAft>
              <a:defRPr sz="4400">
                <a:solidFill>
                  <a:schemeClr val="tx1"/>
                </a:solidFill>
                <a:latin typeface="Calibri" panose="020F0502020204030204" charset="0"/>
              </a:defRPr>
            </a:lvl6pPr>
            <a:lvl7pPr marL="914400" algn="ctr" rtl="0" eaLnBrk="1" fontAlgn="base" hangingPunct="1">
              <a:spcBef>
                <a:spcPct val="0"/>
              </a:spcBef>
              <a:spcAft>
                <a:spcPct val="0"/>
              </a:spcAft>
              <a:defRPr sz="4400">
                <a:solidFill>
                  <a:schemeClr val="tx1"/>
                </a:solidFill>
                <a:latin typeface="Calibri" panose="020F0502020204030204" charset="0"/>
              </a:defRPr>
            </a:lvl7pPr>
            <a:lvl8pPr marL="1371600" algn="ctr" rtl="0" eaLnBrk="1" fontAlgn="base" hangingPunct="1">
              <a:spcBef>
                <a:spcPct val="0"/>
              </a:spcBef>
              <a:spcAft>
                <a:spcPct val="0"/>
              </a:spcAft>
              <a:defRPr sz="4400">
                <a:solidFill>
                  <a:schemeClr val="tx1"/>
                </a:solidFill>
                <a:latin typeface="Calibri" panose="020F0502020204030204" charset="0"/>
              </a:defRPr>
            </a:lvl8pPr>
            <a:lvl9pPr marL="1828800" algn="ctr" rtl="0" eaLnBrk="1" fontAlgn="base" hangingPunct="1">
              <a:spcBef>
                <a:spcPct val="0"/>
              </a:spcBef>
              <a:spcAft>
                <a:spcPct val="0"/>
              </a:spcAft>
              <a:defRPr sz="4400">
                <a:solidFill>
                  <a:schemeClr val="tx1"/>
                </a:solidFill>
                <a:latin typeface="Calibri" panose="020F0502020204030204" charset="0"/>
              </a:defRPr>
            </a:lvl9pPr>
          </a:lstStyle>
          <a:p>
            <a:r>
              <a:rPr lang="en-US" sz="3600" b="1" dirty="0" err="1" smtClean="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Thứ</a:t>
            </a:r>
            <a:r>
              <a:rPr lang="en-US" sz="3600" b="1" dirty="0" smtClean="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3600" b="1" dirty="0" err="1" smtClean="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tư</a:t>
            </a:r>
            <a:r>
              <a:rPr lang="en-US" sz="3600" b="1" dirty="0" smtClean="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3600" b="1" dirty="0" err="1" smtClean="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ngày</a:t>
            </a:r>
            <a:r>
              <a:rPr lang="en-US" sz="3600" b="1" dirty="0" smtClean="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3600" b="1" dirty="0" smtClean="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21</a:t>
            </a:r>
            <a:r>
              <a:rPr lang="en-US" sz="3600" b="1" dirty="0" smtClean="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3600" b="1" dirty="0" err="1" smtClean="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tháng</a:t>
            </a:r>
            <a:r>
              <a:rPr lang="en-US" sz="3600" b="1" dirty="0" smtClean="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9 </a:t>
            </a:r>
            <a:r>
              <a:rPr lang="en-US" sz="3600" b="1" dirty="0" err="1" smtClean="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năm</a:t>
            </a:r>
            <a:r>
              <a:rPr lang="en-US" sz="3600" b="1" dirty="0" smtClean="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2022</a:t>
            </a:r>
            <a:endParaRPr lang="en-US" sz="3600" b="1" dirty="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endParaRPr>
          </a:p>
        </p:txBody>
      </p:sp>
      <p:sp>
        <p:nvSpPr>
          <p:cNvPr id="16" name="Title 3"/>
          <p:cNvSpPr>
            <a:spLocks noGrp="1"/>
          </p:cNvSpPr>
          <p:nvPr/>
        </p:nvSpPr>
        <p:spPr>
          <a:xfrm>
            <a:off x="328639" y="1733550"/>
            <a:ext cx="8535488" cy="1261289"/>
          </a:xfrm>
          <a:prstGeom prst="rect">
            <a:avLst/>
          </a:prstGeom>
          <a:noFill/>
          <a:ln>
            <a:noFill/>
          </a:ln>
        </p:spPr>
        <p:txBody>
          <a:bodyPr vert="horz" wrap="square" lIns="68562" tIns="34281" rIns="68562" bIns="34281" numCol="1" anchor="ctr" anchorCtr="0" compatLnSpc="1"/>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charset="0"/>
              </a:defRPr>
            </a:lvl2pPr>
            <a:lvl3pPr algn="ctr" rtl="0" eaLnBrk="1" fontAlgn="base" hangingPunct="1">
              <a:spcBef>
                <a:spcPct val="0"/>
              </a:spcBef>
              <a:spcAft>
                <a:spcPct val="0"/>
              </a:spcAft>
              <a:defRPr sz="4400">
                <a:solidFill>
                  <a:schemeClr val="tx1"/>
                </a:solidFill>
                <a:latin typeface="Calibri" panose="020F0502020204030204" charset="0"/>
              </a:defRPr>
            </a:lvl3pPr>
            <a:lvl4pPr algn="ctr" rtl="0" eaLnBrk="1" fontAlgn="base" hangingPunct="1">
              <a:spcBef>
                <a:spcPct val="0"/>
              </a:spcBef>
              <a:spcAft>
                <a:spcPct val="0"/>
              </a:spcAft>
              <a:defRPr sz="4400">
                <a:solidFill>
                  <a:schemeClr val="tx1"/>
                </a:solidFill>
                <a:latin typeface="Calibri" panose="020F0502020204030204" charset="0"/>
              </a:defRPr>
            </a:lvl4pPr>
            <a:lvl5pPr algn="ctr" rtl="0" eaLnBrk="1" fontAlgn="base" hangingPunct="1">
              <a:spcBef>
                <a:spcPct val="0"/>
              </a:spcBef>
              <a:spcAft>
                <a:spcPct val="0"/>
              </a:spcAft>
              <a:defRPr sz="4400">
                <a:solidFill>
                  <a:schemeClr val="tx1"/>
                </a:solidFill>
                <a:latin typeface="Calibri" panose="020F0502020204030204" charset="0"/>
              </a:defRPr>
            </a:lvl5pPr>
            <a:lvl6pPr marL="457200" algn="ctr" rtl="0" eaLnBrk="1" fontAlgn="base" hangingPunct="1">
              <a:spcBef>
                <a:spcPct val="0"/>
              </a:spcBef>
              <a:spcAft>
                <a:spcPct val="0"/>
              </a:spcAft>
              <a:defRPr sz="4400">
                <a:solidFill>
                  <a:schemeClr val="tx1"/>
                </a:solidFill>
                <a:latin typeface="Calibri" panose="020F0502020204030204" charset="0"/>
              </a:defRPr>
            </a:lvl6pPr>
            <a:lvl7pPr marL="914400" algn="ctr" rtl="0" eaLnBrk="1" fontAlgn="base" hangingPunct="1">
              <a:spcBef>
                <a:spcPct val="0"/>
              </a:spcBef>
              <a:spcAft>
                <a:spcPct val="0"/>
              </a:spcAft>
              <a:defRPr sz="4400">
                <a:solidFill>
                  <a:schemeClr val="tx1"/>
                </a:solidFill>
                <a:latin typeface="Calibri" panose="020F0502020204030204" charset="0"/>
              </a:defRPr>
            </a:lvl7pPr>
            <a:lvl8pPr marL="1371600" algn="ctr" rtl="0" eaLnBrk="1" fontAlgn="base" hangingPunct="1">
              <a:spcBef>
                <a:spcPct val="0"/>
              </a:spcBef>
              <a:spcAft>
                <a:spcPct val="0"/>
              </a:spcAft>
              <a:defRPr sz="4400">
                <a:solidFill>
                  <a:schemeClr val="tx1"/>
                </a:solidFill>
                <a:latin typeface="Calibri" panose="020F0502020204030204" charset="0"/>
              </a:defRPr>
            </a:lvl8pPr>
            <a:lvl9pPr marL="1828800" algn="ctr" rtl="0" eaLnBrk="1" fontAlgn="base" hangingPunct="1">
              <a:spcBef>
                <a:spcPct val="0"/>
              </a:spcBef>
              <a:spcAft>
                <a:spcPct val="0"/>
              </a:spcAft>
              <a:defRPr sz="4400">
                <a:solidFill>
                  <a:schemeClr val="tx1"/>
                </a:solidFill>
                <a:latin typeface="Calibri" panose="020F0502020204030204" charset="0"/>
              </a:defRPr>
            </a:lvl9pPr>
          </a:lstStyle>
          <a:p>
            <a:r>
              <a:rPr lang="en-US" sz="3600" b="1" dirty="0" err="1"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Tiếng</a:t>
            </a:r>
            <a:r>
              <a:rPr lang="en-US" sz="3600" b="1" dirty="0"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3600" b="1" dirty="0" err="1"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Việt</a:t>
            </a:r>
            <a:endParaRPr lang="en-US" sz="3600" b="1" dirty="0"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endParaRPr>
          </a:p>
          <a:p>
            <a:r>
              <a:rPr lang="en-US" sz="3600" b="1" dirty="0" err="1"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Làm</a:t>
            </a:r>
            <a:r>
              <a:rPr lang="en-US" sz="3600" b="1" dirty="0"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3600" b="1" dirty="0" err="1"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việc</a:t>
            </a:r>
            <a:r>
              <a:rPr lang="en-US" sz="3600" b="1" dirty="0"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3600" b="1" dirty="0" err="1"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thật</a:t>
            </a:r>
            <a:r>
              <a:rPr lang="en-US" sz="3600" b="1" dirty="0"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3600" b="1" dirty="0" err="1"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là</a:t>
            </a:r>
            <a:r>
              <a:rPr lang="en-US" sz="3600" b="1" dirty="0"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3600" b="1" dirty="0" err="1"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vui</a:t>
            </a:r>
            <a:endParaRPr lang="en-US" sz="3600" b="1" dirty="0"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endParaRPr>
          </a:p>
        </p:txBody>
      </p:sp>
    </p:spTree>
    <p:extLst>
      <p:ext uri="{BB962C8B-B14F-4D97-AF65-F5344CB8AC3E}">
        <p14:creationId xmlns:p14="http://schemas.microsoft.com/office/powerpoint/2010/main" val="3081021624"/>
      </p:ext>
    </p:extLst>
  </p:cSld>
  <p:clrMapOvr>
    <a:masterClrMapping/>
  </p:clrMapOvr>
  <p:transition spd="med">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7"/>
          <p:cNvSpPr>
            <a:spLocks noChangeArrowheads="1"/>
          </p:cNvSpPr>
          <p:nvPr/>
        </p:nvSpPr>
        <p:spPr bwMode="auto">
          <a:xfrm>
            <a:off x="3886200" y="1329810"/>
            <a:ext cx="184731" cy="369332"/>
          </a:xfrm>
          <a:prstGeom prst="rect">
            <a:avLst/>
          </a:prstGeom>
          <a:noFill/>
          <a:ln w="9525" algn="ctr">
            <a:noFill/>
            <a:miter lim="800000"/>
            <a:headEnd/>
            <a:tailEnd/>
          </a:ln>
        </p:spPr>
        <p:txBody>
          <a:bodyPr wrap="none" anchor="ctr">
            <a:spAutoFit/>
          </a:bodyPr>
          <a:lstStyle/>
          <a:p>
            <a:endParaRPr lang="en-US">
              <a:latin typeface="Arial" charset="0"/>
            </a:endParaRPr>
          </a:p>
        </p:txBody>
      </p:sp>
      <p:sp>
        <p:nvSpPr>
          <p:cNvPr id="8195" name="Text Box 18"/>
          <p:cNvSpPr txBox="1">
            <a:spLocks noChangeArrowheads="1"/>
          </p:cNvSpPr>
          <p:nvPr/>
        </p:nvSpPr>
        <p:spPr bwMode="auto">
          <a:xfrm>
            <a:off x="6172200" y="1828800"/>
            <a:ext cx="1905000" cy="369332"/>
          </a:xfrm>
          <a:prstGeom prst="rect">
            <a:avLst/>
          </a:prstGeom>
          <a:noFill/>
          <a:ln w="9525" algn="ctr">
            <a:noFill/>
            <a:miter lim="800000"/>
            <a:headEnd/>
            <a:tailEnd/>
          </a:ln>
        </p:spPr>
        <p:txBody>
          <a:bodyPr>
            <a:spAutoFit/>
          </a:bodyPr>
          <a:lstStyle/>
          <a:p>
            <a:pPr>
              <a:spcBef>
                <a:spcPct val="50000"/>
              </a:spcBef>
            </a:pPr>
            <a:endParaRPr lang="en-US" sz="1800">
              <a:latin typeface="Arial" charset="0"/>
            </a:endParaRPr>
          </a:p>
        </p:txBody>
      </p:sp>
      <p:sp>
        <p:nvSpPr>
          <p:cNvPr id="8196" name="Text Box 19"/>
          <p:cNvSpPr txBox="1">
            <a:spLocks noChangeArrowheads="1"/>
          </p:cNvSpPr>
          <p:nvPr/>
        </p:nvSpPr>
        <p:spPr bwMode="auto">
          <a:xfrm>
            <a:off x="5867400" y="2000250"/>
            <a:ext cx="1828800" cy="369332"/>
          </a:xfrm>
          <a:prstGeom prst="rect">
            <a:avLst/>
          </a:prstGeom>
          <a:noFill/>
          <a:ln w="9525" algn="ctr">
            <a:noFill/>
            <a:miter lim="800000"/>
            <a:headEnd/>
            <a:tailEnd/>
          </a:ln>
        </p:spPr>
        <p:txBody>
          <a:bodyPr>
            <a:spAutoFit/>
          </a:bodyPr>
          <a:lstStyle/>
          <a:p>
            <a:pPr>
              <a:spcBef>
                <a:spcPct val="50000"/>
              </a:spcBef>
            </a:pPr>
            <a:endParaRPr lang="en-US" sz="1800">
              <a:latin typeface="Arial" charset="0"/>
            </a:endParaRPr>
          </a:p>
        </p:txBody>
      </p:sp>
      <p:sp>
        <p:nvSpPr>
          <p:cNvPr id="8197" name="Text Box 20"/>
          <p:cNvSpPr txBox="1">
            <a:spLocks noChangeArrowheads="1"/>
          </p:cNvSpPr>
          <p:nvPr/>
        </p:nvSpPr>
        <p:spPr bwMode="auto">
          <a:xfrm>
            <a:off x="228600" y="1391960"/>
            <a:ext cx="8382000" cy="2800767"/>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a:spcBef>
                <a:spcPct val="50000"/>
              </a:spcBef>
            </a:pPr>
            <a:r>
              <a:rPr lang="en-US" sz="3200" b="1" dirty="0"/>
              <a:t> </a:t>
            </a:r>
            <a:r>
              <a:rPr lang="en-US" sz="3200" b="1" dirty="0" smtClean="0"/>
              <a:t>  </a:t>
            </a:r>
            <a:r>
              <a:rPr lang="en-US" sz="3200" b="1" dirty="0" err="1" smtClean="0"/>
              <a:t>Bé</a:t>
            </a:r>
            <a:r>
              <a:rPr lang="en-US" sz="3200" b="1" dirty="0" smtClean="0"/>
              <a:t> </a:t>
            </a:r>
            <a:r>
              <a:rPr lang="en-US" sz="3200" b="1" dirty="0" err="1"/>
              <a:t>làm</a:t>
            </a:r>
            <a:r>
              <a:rPr lang="en-US" sz="3200" b="1" dirty="0"/>
              <a:t> </a:t>
            </a:r>
            <a:r>
              <a:rPr lang="en-US" sz="3200" b="1" dirty="0" err="1"/>
              <a:t>bài</a:t>
            </a:r>
            <a:r>
              <a:rPr lang="en-US" sz="3200" b="1" dirty="0"/>
              <a:t>, </a:t>
            </a:r>
            <a:r>
              <a:rPr lang="en-US" sz="3200" b="1" dirty="0" err="1"/>
              <a:t>bé</a:t>
            </a:r>
            <a:r>
              <a:rPr lang="en-US" sz="3200" b="1" dirty="0"/>
              <a:t> </a:t>
            </a:r>
            <a:r>
              <a:rPr lang="en-US" sz="3200" b="1" dirty="0" err="1"/>
              <a:t>đi</a:t>
            </a:r>
            <a:r>
              <a:rPr lang="en-US" sz="3200" b="1" dirty="0"/>
              <a:t> </a:t>
            </a:r>
            <a:r>
              <a:rPr lang="en-US" sz="3200" b="1" dirty="0" err="1" smtClean="0"/>
              <a:t>học</a:t>
            </a:r>
            <a:r>
              <a:rPr lang="en-US" sz="3200" b="1" dirty="0" smtClean="0"/>
              <a:t>. </a:t>
            </a:r>
            <a:r>
              <a:rPr lang="en-US" sz="3200" b="1" dirty="0" err="1" smtClean="0"/>
              <a:t>Học</a:t>
            </a:r>
            <a:r>
              <a:rPr lang="en-US" sz="3200" b="1" dirty="0" smtClean="0"/>
              <a:t> </a:t>
            </a:r>
            <a:r>
              <a:rPr lang="en-US" sz="3200" b="1" dirty="0" err="1" smtClean="0"/>
              <a:t>xong</a:t>
            </a:r>
            <a:r>
              <a:rPr lang="en-US" sz="3200" b="1" dirty="0" smtClean="0"/>
              <a:t>, </a:t>
            </a:r>
            <a:r>
              <a:rPr lang="en-US" sz="3200" b="1" dirty="0" err="1" smtClean="0"/>
              <a:t>bé</a:t>
            </a:r>
            <a:r>
              <a:rPr lang="en-US" sz="3200" b="1" dirty="0" smtClean="0"/>
              <a:t> </a:t>
            </a:r>
            <a:r>
              <a:rPr lang="en-US" sz="3200" b="1" dirty="0" err="1">
                <a:solidFill>
                  <a:srgbClr val="FF00FF"/>
                </a:solidFill>
              </a:rPr>
              <a:t>qu</a:t>
            </a:r>
            <a:r>
              <a:rPr lang="en-US" sz="3200" b="1" dirty="0" err="1"/>
              <a:t>ét</a:t>
            </a:r>
            <a:r>
              <a:rPr lang="en-US" sz="3200" b="1" dirty="0"/>
              <a:t> </a:t>
            </a:r>
            <a:r>
              <a:rPr lang="en-US" sz="3200" b="1" dirty="0" err="1"/>
              <a:t>nhà</a:t>
            </a:r>
            <a:r>
              <a:rPr lang="en-US" sz="3200" b="1" dirty="0"/>
              <a:t>, </a:t>
            </a:r>
            <a:r>
              <a:rPr lang="en-US" sz="3200" b="1" dirty="0" err="1"/>
              <a:t>nhặt</a:t>
            </a:r>
            <a:r>
              <a:rPr lang="en-US" sz="3200" b="1" dirty="0"/>
              <a:t> </a:t>
            </a:r>
            <a:r>
              <a:rPr lang="en-US" sz="3200" b="1" dirty="0" err="1"/>
              <a:t>rau</a:t>
            </a:r>
            <a:r>
              <a:rPr lang="en-US" sz="3200" b="1" dirty="0"/>
              <a:t>, </a:t>
            </a:r>
            <a:r>
              <a:rPr lang="en-US" sz="3200" b="1" dirty="0" err="1"/>
              <a:t>chơi</a:t>
            </a:r>
            <a:r>
              <a:rPr lang="en-US" sz="3200" b="1" dirty="0"/>
              <a:t> </a:t>
            </a:r>
            <a:r>
              <a:rPr lang="en-US" sz="3200" b="1" dirty="0" err="1"/>
              <a:t>với</a:t>
            </a:r>
            <a:r>
              <a:rPr lang="en-US" sz="3200" b="1" dirty="0"/>
              <a:t> </a:t>
            </a:r>
            <a:r>
              <a:rPr lang="en-US" sz="3200" b="1" dirty="0" err="1" smtClean="0"/>
              <a:t>em</a:t>
            </a:r>
            <a:r>
              <a:rPr lang="en-US" sz="3200" b="1" dirty="0"/>
              <a:t>,</a:t>
            </a:r>
            <a:r>
              <a:rPr lang="en-US" sz="3200" b="1" dirty="0" smtClean="0"/>
              <a:t>…. </a:t>
            </a:r>
            <a:r>
              <a:rPr lang="en-US" sz="3200" b="1" dirty="0" err="1"/>
              <a:t>Bé</a:t>
            </a:r>
            <a:r>
              <a:rPr lang="en-US" sz="3200" b="1" dirty="0"/>
              <a:t> </a:t>
            </a:r>
            <a:r>
              <a:rPr lang="en-US" sz="3200" b="1" dirty="0" err="1" smtClean="0"/>
              <a:t>cũng</a:t>
            </a:r>
            <a:r>
              <a:rPr lang="en-US" sz="3200" b="1" dirty="0" smtClean="0"/>
              <a:t> </a:t>
            </a:r>
            <a:r>
              <a:rPr lang="en-US" sz="3200" b="1" dirty="0" err="1" smtClean="0"/>
              <a:t>luôn</a:t>
            </a:r>
            <a:r>
              <a:rPr lang="en-US" sz="3200" b="1" dirty="0" smtClean="0"/>
              <a:t> </a:t>
            </a:r>
            <a:r>
              <a:rPr lang="en-US" sz="3200" b="1" dirty="0" err="1"/>
              <a:t>luôn</a:t>
            </a:r>
            <a:r>
              <a:rPr lang="en-US" sz="3200" b="1" dirty="0"/>
              <a:t> </a:t>
            </a:r>
            <a:r>
              <a:rPr lang="en-US" sz="3200" b="1" dirty="0" err="1"/>
              <a:t>bận</a:t>
            </a:r>
            <a:r>
              <a:rPr lang="en-US" sz="3200" b="1" dirty="0"/>
              <a:t> </a:t>
            </a:r>
            <a:r>
              <a:rPr lang="en-US" sz="3200" b="1" dirty="0" err="1"/>
              <a:t>rộn</a:t>
            </a:r>
            <a:r>
              <a:rPr lang="en-US" sz="3200" b="1" dirty="0"/>
              <a:t>, </a:t>
            </a:r>
            <a:r>
              <a:rPr lang="en-US" sz="3200" b="1" dirty="0" err="1"/>
              <a:t>mà</a:t>
            </a:r>
            <a:r>
              <a:rPr lang="en-US" sz="3200" b="1" dirty="0"/>
              <a:t> </a:t>
            </a:r>
            <a:r>
              <a:rPr lang="en-US" sz="3200" b="1" dirty="0" err="1" smtClean="0"/>
              <a:t>công</a:t>
            </a:r>
            <a:r>
              <a:rPr lang="en-US" sz="3200" b="1" dirty="0" smtClean="0"/>
              <a:t> </a:t>
            </a:r>
            <a:r>
              <a:rPr lang="en-US" sz="3200" b="1" dirty="0" err="1" smtClean="0"/>
              <a:t>việc</a:t>
            </a:r>
            <a:r>
              <a:rPr lang="en-US" sz="3200" b="1" dirty="0" smtClean="0"/>
              <a:t> </a:t>
            </a:r>
            <a:r>
              <a:rPr lang="en-US" sz="3200" b="1" dirty="0" err="1" smtClean="0"/>
              <a:t>lúc</a:t>
            </a:r>
            <a:r>
              <a:rPr lang="en-US" sz="3200" b="1" dirty="0" smtClean="0"/>
              <a:t> </a:t>
            </a:r>
            <a:r>
              <a:rPr lang="en-US" sz="3200" b="1" dirty="0" err="1"/>
              <a:t>nào</a:t>
            </a:r>
            <a:r>
              <a:rPr lang="en-US" sz="3200" b="1" dirty="0"/>
              <a:t> </a:t>
            </a:r>
            <a:r>
              <a:rPr lang="en-US" sz="3200" b="1" dirty="0" err="1" smtClean="0"/>
              <a:t>cũng</a:t>
            </a:r>
            <a:r>
              <a:rPr lang="en-US" sz="3200" b="1" dirty="0" smtClean="0"/>
              <a:t> </a:t>
            </a:r>
            <a:r>
              <a:rPr lang="en-US" sz="3200" b="1" dirty="0" err="1" smtClean="0"/>
              <a:t>nhộn</a:t>
            </a:r>
            <a:r>
              <a:rPr lang="en-US" sz="3200" b="1" dirty="0" smtClean="0"/>
              <a:t> </a:t>
            </a:r>
            <a:r>
              <a:rPr lang="en-US" sz="3200" b="1" dirty="0" err="1" smtClean="0"/>
              <a:t>nhịp</a:t>
            </a:r>
            <a:r>
              <a:rPr lang="en-US" sz="3200" b="1" dirty="0" smtClean="0"/>
              <a:t>, </a:t>
            </a:r>
            <a:r>
              <a:rPr lang="en-US" sz="3200" b="1" dirty="0" err="1" smtClean="0"/>
              <a:t>cũng</a:t>
            </a:r>
            <a:r>
              <a:rPr lang="en-US" sz="3200" b="1" dirty="0" smtClean="0"/>
              <a:t> </a:t>
            </a:r>
            <a:r>
              <a:rPr lang="en-US" sz="3200" b="1" dirty="0" err="1" smtClean="0"/>
              <a:t>vui</a:t>
            </a:r>
            <a:r>
              <a:rPr lang="vi-VN" sz="3200" dirty="0" smtClean="0"/>
              <a:t>!</a:t>
            </a:r>
            <a:endParaRPr lang="en-US" sz="3200" b="1" dirty="0"/>
          </a:p>
          <a:p>
            <a:pPr>
              <a:spcBef>
                <a:spcPct val="50000"/>
              </a:spcBef>
            </a:pPr>
            <a:r>
              <a:rPr lang="en-US" sz="3200" b="1" dirty="0"/>
              <a:t>                                                              Theo </a:t>
            </a:r>
            <a:r>
              <a:rPr lang="en-US" sz="3200" b="1" dirty="0" err="1"/>
              <a:t>Tô</a:t>
            </a:r>
            <a:r>
              <a:rPr lang="en-US" sz="3200" b="1" dirty="0"/>
              <a:t> </a:t>
            </a:r>
            <a:r>
              <a:rPr lang="en-US" sz="3200" b="1" dirty="0" err="1"/>
              <a:t>Hoài</a:t>
            </a:r>
            <a:endParaRPr lang="en-US" sz="3200" b="1" dirty="0">
              <a:latin typeface="VNI-Times" pitchFamily="2" charset="0"/>
            </a:endParaRPr>
          </a:p>
        </p:txBody>
      </p:sp>
      <p:sp>
        <p:nvSpPr>
          <p:cNvPr id="8198" name="Rectangle 21"/>
          <p:cNvSpPr>
            <a:spLocks noChangeArrowheads="1"/>
          </p:cNvSpPr>
          <p:nvPr/>
        </p:nvSpPr>
        <p:spPr bwMode="auto">
          <a:xfrm>
            <a:off x="3831935" y="1329810"/>
            <a:ext cx="184731" cy="369332"/>
          </a:xfrm>
          <a:prstGeom prst="rect">
            <a:avLst/>
          </a:prstGeom>
          <a:noFill/>
          <a:ln w="9525" algn="ctr">
            <a:noFill/>
            <a:miter lim="800000"/>
            <a:headEnd/>
            <a:tailEnd/>
          </a:ln>
        </p:spPr>
        <p:txBody>
          <a:bodyPr wrap="none" anchor="ctr">
            <a:spAutoFit/>
          </a:bodyPr>
          <a:lstStyle/>
          <a:p>
            <a:pPr algn="ctr"/>
            <a:endParaRPr lang="en-US">
              <a:latin typeface="Arial" charset="0"/>
            </a:endParaRPr>
          </a:p>
        </p:txBody>
      </p:sp>
      <p:sp>
        <p:nvSpPr>
          <p:cNvPr id="8200" name="Text Box 23"/>
          <p:cNvSpPr txBox="1">
            <a:spLocks noChangeArrowheads="1"/>
          </p:cNvSpPr>
          <p:nvPr/>
        </p:nvSpPr>
        <p:spPr bwMode="auto">
          <a:xfrm>
            <a:off x="1700213" y="1207294"/>
            <a:ext cx="2914650" cy="369332"/>
          </a:xfrm>
          <a:prstGeom prst="rect">
            <a:avLst/>
          </a:prstGeom>
          <a:noFill/>
          <a:ln w="9525" algn="ctr">
            <a:noFill/>
            <a:miter lim="800000"/>
            <a:headEnd/>
            <a:tailEnd/>
          </a:ln>
        </p:spPr>
        <p:txBody>
          <a:bodyPr>
            <a:spAutoFit/>
          </a:bodyPr>
          <a:lstStyle/>
          <a:p>
            <a:pPr>
              <a:spcBef>
                <a:spcPct val="50000"/>
              </a:spcBef>
            </a:pPr>
            <a:r>
              <a:rPr lang="en-US" dirty="0">
                <a:latin typeface="Arial" charset="0"/>
              </a:rPr>
              <a:t>   </a:t>
            </a:r>
            <a:r>
              <a:rPr lang="en-US" dirty="0" smtClean="0">
                <a:latin typeface="Arial" charset="0"/>
              </a:rPr>
              <a:t>  </a:t>
            </a:r>
            <a:endParaRPr lang="en-US" sz="2000" dirty="0">
              <a:solidFill>
                <a:srgbClr val="0000FF"/>
              </a:solidFill>
              <a:latin typeface="Arial" charset="0"/>
            </a:endParaRPr>
          </a:p>
        </p:txBody>
      </p:sp>
    </p:spTree>
    <p:extLst>
      <p:ext uri="{BB962C8B-B14F-4D97-AF65-F5344CB8AC3E}">
        <p14:creationId xmlns:p14="http://schemas.microsoft.com/office/powerpoint/2010/main" val="40118285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895350"/>
            <a:ext cx="8229600" cy="3505200"/>
          </a:xfrm>
        </p:spPr>
        <p:txBody>
          <a:bodyPr>
            <a:noAutofit/>
          </a:bodyPr>
          <a:lstStyle/>
          <a:p>
            <a:pPr algn="l"/>
            <a:r>
              <a:rPr lang="en-US" sz="3600" dirty="0" smtClean="0"/>
              <a:t/>
            </a:r>
            <a:br>
              <a:rPr lang="en-US" sz="3600" dirty="0" smtClean="0"/>
            </a:br>
            <a:r>
              <a:rPr lang="en-US" sz="3200" dirty="0"/>
              <a:t/>
            </a:r>
            <a:br>
              <a:rPr lang="en-US" sz="3200" dirty="0"/>
            </a:br>
            <a:r>
              <a:rPr lang="en-US" sz="3600" dirty="0" smtClean="0"/>
              <a:t/>
            </a:r>
            <a:br>
              <a:rPr lang="en-US" sz="3600" dirty="0" smtClean="0"/>
            </a:br>
            <a:r>
              <a:rPr lang="en-US" sz="3600" dirty="0"/>
              <a:t> </a:t>
            </a:r>
            <a:r>
              <a:rPr lang="en-US" sz="3600" dirty="0" smtClean="0"/>
              <a:t>                                                          </a:t>
            </a:r>
            <a:endParaRPr lang="en-US" sz="3600" dirty="0"/>
          </a:p>
        </p:txBody>
      </p:sp>
      <p:sp>
        <p:nvSpPr>
          <p:cNvPr id="6" name="Rectangle 5"/>
          <p:cNvSpPr/>
          <p:nvPr/>
        </p:nvSpPr>
        <p:spPr>
          <a:xfrm>
            <a:off x="838200" y="590550"/>
            <a:ext cx="2719588" cy="914400"/>
          </a:xfrm>
          <a:prstGeom prst="rect">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dirty="0" smtClean="0">
                <a:solidFill>
                  <a:schemeClr val="tx1"/>
                </a:solidFill>
                <a:latin typeface="Times New Roman" pitchFamily="18" charset="0"/>
                <a:cs typeface="Times New Roman" pitchFamily="18" charset="0"/>
              </a:rPr>
              <a:t>   </a:t>
            </a:r>
            <a:r>
              <a:rPr lang="en-US" sz="3600" dirty="0" err="1" smtClean="0">
                <a:solidFill>
                  <a:schemeClr val="tx1"/>
                </a:solidFill>
                <a:latin typeface="Times New Roman" pitchFamily="18" charset="0"/>
                <a:cs typeface="Times New Roman" pitchFamily="18" charset="0"/>
              </a:rPr>
              <a:t>tóc</a:t>
            </a:r>
            <a:r>
              <a:rPr lang="en-US" sz="3600" dirty="0" smtClean="0">
                <a:solidFill>
                  <a:schemeClr val="tx1"/>
                </a:solidFill>
                <a:latin typeface="Times New Roman" pitchFamily="18" charset="0"/>
                <a:cs typeface="Times New Roman" pitchFamily="18" charset="0"/>
              </a:rPr>
              <a:t> </a:t>
            </a:r>
            <a:r>
              <a:rPr lang="en-US" sz="3600" dirty="0" err="1" smtClean="0">
                <a:solidFill>
                  <a:schemeClr val="tx1"/>
                </a:solidFill>
                <a:latin typeface="Times New Roman" pitchFamily="18" charset="0"/>
                <a:cs typeface="Times New Roman" pitchFamily="18" charset="0"/>
              </a:rPr>
              <a:t>xoăn</a:t>
            </a:r>
            <a:endParaRPr lang="en-US" sz="3600" dirty="0">
              <a:solidFill>
                <a:schemeClr val="tx1"/>
              </a:solidFill>
              <a:latin typeface="Times New Roman" pitchFamily="18" charset="0"/>
              <a:cs typeface="Times New Roman" pitchFamily="18" charset="0"/>
            </a:endParaRPr>
          </a:p>
        </p:txBody>
      </p:sp>
      <p:sp>
        <p:nvSpPr>
          <p:cNvPr id="7" name="Rectangle 6"/>
          <p:cNvSpPr/>
          <p:nvPr/>
        </p:nvSpPr>
        <p:spPr>
          <a:xfrm>
            <a:off x="685800" y="1942338"/>
            <a:ext cx="2719588" cy="914400"/>
          </a:xfrm>
          <a:prstGeom prst="rect">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dirty="0" err="1">
                <a:solidFill>
                  <a:schemeClr val="tx1"/>
                </a:solidFill>
                <a:latin typeface="Times New Roman" pitchFamily="18" charset="0"/>
                <a:cs typeface="Times New Roman" pitchFamily="18" charset="0"/>
              </a:rPr>
              <a:t>b</a:t>
            </a:r>
            <a:r>
              <a:rPr lang="en-US" sz="3600" dirty="0" err="1" smtClean="0">
                <a:solidFill>
                  <a:schemeClr val="tx1"/>
                </a:solidFill>
                <a:latin typeface="Times New Roman" pitchFamily="18" charset="0"/>
                <a:cs typeface="Times New Roman" pitchFamily="18" charset="0"/>
              </a:rPr>
              <a:t>ồng</a:t>
            </a:r>
            <a:r>
              <a:rPr lang="en-US" sz="3600" dirty="0" smtClean="0">
                <a:solidFill>
                  <a:schemeClr val="tx1"/>
                </a:solidFill>
                <a:latin typeface="Times New Roman" pitchFamily="18" charset="0"/>
                <a:cs typeface="Times New Roman" pitchFamily="18" charset="0"/>
              </a:rPr>
              <a:t> </a:t>
            </a:r>
            <a:r>
              <a:rPr lang="en-US" sz="3600" dirty="0" err="1" smtClean="0">
                <a:solidFill>
                  <a:schemeClr val="tx1"/>
                </a:solidFill>
                <a:latin typeface="Times New Roman" pitchFamily="18" charset="0"/>
                <a:cs typeface="Times New Roman" pitchFamily="18" charset="0"/>
              </a:rPr>
              <a:t>bềnh</a:t>
            </a:r>
            <a:endParaRPr lang="en-US" sz="3600" dirty="0">
              <a:solidFill>
                <a:schemeClr val="tx1"/>
              </a:solidFill>
              <a:latin typeface="Times New Roman" pitchFamily="18" charset="0"/>
              <a:cs typeface="Times New Roman" pitchFamily="18" charset="0"/>
            </a:endParaRPr>
          </a:p>
        </p:txBody>
      </p:sp>
      <p:sp>
        <p:nvSpPr>
          <p:cNvPr id="9" name="Rectangle 8"/>
          <p:cNvSpPr/>
          <p:nvPr/>
        </p:nvSpPr>
        <p:spPr>
          <a:xfrm>
            <a:off x="4267200" y="1473708"/>
            <a:ext cx="2719588" cy="914400"/>
          </a:xfrm>
          <a:prstGeom prst="rect">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dirty="0" smtClean="0">
                <a:solidFill>
                  <a:schemeClr val="tx1"/>
                </a:solidFill>
                <a:latin typeface="Times New Roman" pitchFamily="18" charset="0"/>
                <a:cs typeface="Times New Roman" pitchFamily="18" charset="0"/>
              </a:rPr>
              <a:t> </a:t>
            </a:r>
            <a:r>
              <a:rPr lang="en-US" sz="3600" dirty="0" smtClean="0">
                <a:solidFill>
                  <a:schemeClr val="tx1"/>
                </a:solidFill>
                <a:latin typeface="Times New Roman" pitchFamily="18" charset="0"/>
                <a:cs typeface="Times New Roman" pitchFamily="18" charset="0"/>
              </a:rPr>
              <a:t> </a:t>
            </a:r>
            <a:r>
              <a:rPr lang="en-US" sz="3600" dirty="0" err="1" smtClean="0">
                <a:solidFill>
                  <a:schemeClr val="tx1"/>
                </a:solidFill>
                <a:latin typeface="Times New Roman" pitchFamily="18" charset="0"/>
                <a:cs typeface="Times New Roman" pitchFamily="18" charset="0"/>
              </a:rPr>
              <a:t>thắc</a:t>
            </a:r>
            <a:r>
              <a:rPr lang="en-US" sz="3600" dirty="0" smtClean="0">
                <a:solidFill>
                  <a:schemeClr val="tx1"/>
                </a:solidFill>
                <a:latin typeface="Times New Roman" pitchFamily="18" charset="0"/>
                <a:cs typeface="Times New Roman" pitchFamily="18" charset="0"/>
              </a:rPr>
              <a:t> </a:t>
            </a:r>
            <a:r>
              <a:rPr lang="en-US" sz="3600" dirty="0" err="1" smtClean="0">
                <a:solidFill>
                  <a:schemeClr val="tx1"/>
                </a:solidFill>
                <a:latin typeface="Times New Roman" pitchFamily="18" charset="0"/>
                <a:cs typeface="Times New Roman" pitchFamily="18" charset="0"/>
              </a:rPr>
              <a:t>mắc</a:t>
            </a:r>
            <a:endParaRPr lang="en-US" sz="3600" dirty="0">
              <a:solidFill>
                <a:schemeClr val="tx1"/>
              </a:solidFill>
              <a:latin typeface="Times New Roman" pitchFamily="18" charset="0"/>
              <a:cs typeface="Times New Roman" pitchFamily="18" charset="0"/>
            </a:endParaRPr>
          </a:p>
        </p:txBody>
      </p:sp>
      <p:sp>
        <p:nvSpPr>
          <p:cNvPr id="10" name="Rectangle 9"/>
          <p:cNvSpPr/>
          <p:nvPr/>
        </p:nvSpPr>
        <p:spPr>
          <a:xfrm>
            <a:off x="4267200" y="2836164"/>
            <a:ext cx="2719588" cy="914400"/>
          </a:xfrm>
          <a:prstGeom prst="rect">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dirty="0" smtClean="0">
                <a:solidFill>
                  <a:schemeClr val="tx1"/>
                </a:solidFill>
              </a:rPr>
              <a:t> </a:t>
            </a:r>
            <a:r>
              <a:rPr lang="en-US" sz="3600" dirty="0" smtClean="0">
                <a:solidFill>
                  <a:schemeClr val="tx1"/>
                </a:solidFill>
              </a:rPr>
              <a:t> </a:t>
            </a:r>
            <a:r>
              <a:rPr lang="en-US" sz="3600" dirty="0" err="1" smtClean="0">
                <a:solidFill>
                  <a:schemeClr val="tx1"/>
                </a:solidFill>
                <a:latin typeface="Times New Roman" pitchFamily="18" charset="0"/>
                <a:cs typeface="Times New Roman" pitchFamily="18" charset="0"/>
              </a:rPr>
              <a:t>phụng</a:t>
            </a:r>
            <a:r>
              <a:rPr lang="en-US" sz="3600" dirty="0" smtClean="0">
                <a:solidFill>
                  <a:schemeClr val="tx1"/>
                </a:solidFill>
                <a:latin typeface="Times New Roman" pitchFamily="18" charset="0"/>
                <a:cs typeface="Times New Roman" pitchFamily="18" charset="0"/>
              </a:rPr>
              <a:t> </a:t>
            </a:r>
            <a:r>
              <a:rPr lang="en-US" sz="3600" dirty="0" err="1" smtClean="0">
                <a:solidFill>
                  <a:schemeClr val="tx1"/>
                </a:solidFill>
                <a:latin typeface="Times New Roman" pitchFamily="18" charset="0"/>
                <a:cs typeface="Times New Roman" pitchFamily="18" charset="0"/>
              </a:rPr>
              <a:t>phịu</a:t>
            </a:r>
            <a:endParaRPr lang="en-US" sz="3600" dirty="0">
              <a:solidFill>
                <a:schemeClr val="tx1"/>
              </a:solidFill>
              <a:latin typeface="Times New Roman" pitchFamily="18" charset="0"/>
              <a:cs typeface="Times New Roman" pitchFamily="18" charset="0"/>
            </a:endParaRPr>
          </a:p>
        </p:txBody>
      </p:sp>
      <p:sp>
        <p:nvSpPr>
          <p:cNvPr id="11" name="Cloud 10">
            <a:extLst>
              <a:ext uri="{FF2B5EF4-FFF2-40B4-BE49-F238E27FC236}">
                <a16:creationId xmlns="" xmlns:a16="http://schemas.microsoft.com/office/drawing/2014/main" id="{892F527C-0EB3-4C9C-97F7-E318CAB1AF79}"/>
              </a:ext>
            </a:extLst>
          </p:cNvPr>
          <p:cNvSpPr/>
          <p:nvPr/>
        </p:nvSpPr>
        <p:spPr>
          <a:xfrm>
            <a:off x="6785406" y="118699"/>
            <a:ext cx="2349450" cy="1406825"/>
          </a:xfrm>
          <a:prstGeom prst="cloud">
            <a:avLst/>
          </a:prstGeom>
        </p:spPr>
        <p:style>
          <a:lnRef idx="1">
            <a:schemeClr val="accent4"/>
          </a:lnRef>
          <a:fillRef idx="2">
            <a:schemeClr val="accent4"/>
          </a:fillRef>
          <a:effectRef idx="1">
            <a:schemeClr val="accent4"/>
          </a:effectRef>
          <a:fontRef idx="minor">
            <a:schemeClr val="dk1"/>
          </a:fontRef>
        </p:style>
        <p:txBody>
          <a:bodyPr lIns="68580" tIns="34290" rIns="68580" bIns="34290" rtlCol="0" anchor="ctr"/>
          <a:lstStyle/>
          <a:p>
            <a:pPr algn="ctr"/>
            <a:r>
              <a:rPr lang="en-US" sz="2800" b="1" dirty="0" err="1" smtClean="0">
                <a:solidFill>
                  <a:srgbClr val="FF0000"/>
                </a:solidFill>
                <a:latin typeface="+mj-lt"/>
                <a:cs typeface="Times New Roman" pitchFamily="18" charset="0"/>
              </a:rPr>
              <a:t>Đọc</a:t>
            </a:r>
            <a:r>
              <a:rPr lang="en-US" sz="2800" b="1" dirty="0" smtClean="0">
                <a:solidFill>
                  <a:srgbClr val="FF0000"/>
                </a:solidFill>
                <a:latin typeface="+mj-lt"/>
                <a:cs typeface="Times New Roman" pitchFamily="18" charset="0"/>
              </a:rPr>
              <a:t> </a:t>
            </a:r>
            <a:r>
              <a:rPr lang="en-US" sz="2800" b="1" dirty="0" err="1" smtClean="0">
                <a:solidFill>
                  <a:srgbClr val="FF0000"/>
                </a:solidFill>
                <a:latin typeface="+mj-lt"/>
                <a:cs typeface="Times New Roman" pitchFamily="18" charset="0"/>
              </a:rPr>
              <a:t>từ</a:t>
            </a:r>
            <a:endParaRPr lang="en-US" sz="2800" b="1" dirty="0">
              <a:solidFill>
                <a:srgbClr val="FF0000"/>
              </a:solidFill>
              <a:latin typeface="+mj-lt"/>
              <a:cs typeface="Times New Roman" pitchFamily="18" charset="0"/>
            </a:endParaRPr>
          </a:p>
        </p:txBody>
      </p:sp>
    </p:spTree>
    <p:extLst>
      <p:ext uri="{BB962C8B-B14F-4D97-AF65-F5344CB8AC3E}">
        <p14:creationId xmlns:p14="http://schemas.microsoft.com/office/powerpoint/2010/main" val="1278625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ppt_x"/>
                                          </p:val>
                                        </p:tav>
                                        <p:tav tm="100000">
                                          <p:val>
                                            <p:strVal val="#ppt_x"/>
                                          </p:val>
                                        </p:tav>
                                      </p:tavLst>
                                    </p:anim>
                                    <p:anim calcmode="lin" valueType="num">
                                      <p:cBhvr additive="base">
                                        <p:cTn id="2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P spid="11"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5928"/>
            <a:ext cx="9829800" cy="585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3"/>
          <p:cNvSpPr>
            <a:spLocks noGrp="1"/>
          </p:cNvSpPr>
          <p:nvPr/>
        </p:nvSpPr>
        <p:spPr>
          <a:xfrm>
            <a:off x="1065882" y="331557"/>
            <a:ext cx="6858918" cy="362506"/>
          </a:xfrm>
          <a:prstGeom prst="rect">
            <a:avLst/>
          </a:prstGeom>
          <a:noFill/>
          <a:ln>
            <a:noFill/>
          </a:ln>
        </p:spPr>
        <p:txBody>
          <a:bodyPr vert="horz" wrap="square" lIns="68580" tIns="34290" rIns="68580" bIns="34290" numCol="1" anchor="ctr" anchorCtr="0" compatLnSpc="1"/>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charset="0"/>
              </a:defRPr>
            </a:lvl2pPr>
            <a:lvl3pPr algn="ctr" rtl="0" eaLnBrk="1" fontAlgn="base" hangingPunct="1">
              <a:spcBef>
                <a:spcPct val="0"/>
              </a:spcBef>
              <a:spcAft>
                <a:spcPct val="0"/>
              </a:spcAft>
              <a:defRPr sz="4400">
                <a:solidFill>
                  <a:schemeClr val="tx1"/>
                </a:solidFill>
                <a:latin typeface="Calibri" panose="020F0502020204030204" charset="0"/>
              </a:defRPr>
            </a:lvl3pPr>
            <a:lvl4pPr algn="ctr" rtl="0" eaLnBrk="1" fontAlgn="base" hangingPunct="1">
              <a:spcBef>
                <a:spcPct val="0"/>
              </a:spcBef>
              <a:spcAft>
                <a:spcPct val="0"/>
              </a:spcAft>
              <a:defRPr sz="4400">
                <a:solidFill>
                  <a:schemeClr val="tx1"/>
                </a:solidFill>
                <a:latin typeface="Calibri" panose="020F0502020204030204" charset="0"/>
              </a:defRPr>
            </a:lvl4pPr>
            <a:lvl5pPr algn="ctr" rtl="0" eaLnBrk="1" fontAlgn="base" hangingPunct="1">
              <a:spcBef>
                <a:spcPct val="0"/>
              </a:spcBef>
              <a:spcAft>
                <a:spcPct val="0"/>
              </a:spcAft>
              <a:defRPr sz="4400">
                <a:solidFill>
                  <a:schemeClr val="tx1"/>
                </a:solidFill>
                <a:latin typeface="Calibri" panose="020F0502020204030204" charset="0"/>
              </a:defRPr>
            </a:lvl5pPr>
            <a:lvl6pPr marL="457200" algn="ctr" rtl="0" eaLnBrk="1" fontAlgn="base" hangingPunct="1">
              <a:spcBef>
                <a:spcPct val="0"/>
              </a:spcBef>
              <a:spcAft>
                <a:spcPct val="0"/>
              </a:spcAft>
              <a:defRPr sz="4400">
                <a:solidFill>
                  <a:schemeClr val="tx1"/>
                </a:solidFill>
                <a:latin typeface="Calibri" panose="020F0502020204030204" charset="0"/>
              </a:defRPr>
            </a:lvl6pPr>
            <a:lvl7pPr marL="914400" algn="ctr" rtl="0" eaLnBrk="1" fontAlgn="base" hangingPunct="1">
              <a:spcBef>
                <a:spcPct val="0"/>
              </a:spcBef>
              <a:spcAft>
                <a:spcPct val="0"/>
              </a:spcAft>
              <a:defRPr sz="4400">
                <a:solidFill>
                  <a:schemeClr val="tx1"/>
                </a:solidFill>
                <a:latin typeface="Calibri" panose="020F0502020204030204" charset="0"/>
              </a:defRPr>
            </a:lvl7pPr>
            <a:lvl8pPr marL="1371600" algn="ctr" rtl="0" eaLnBrk="1" fontAlgn="base" hangingPunct="1">
              <a:spcBef>
                <a:spcPct val="0"/>
              </a:spcBef>
              <a:spcAft>
                <a:spcPct val="0"/>
              </a:spcAft>
              <a:defRPr sz="4400">
                <a:solidFill>
                  <a:schemeClr val="tx1"/>
                </a:solidFill>
                <a:latin typeface="Calibri" panose="020F0502020204030204" charset="0"/>
              </a:defRPr>
            </a:lvl8pPr>
            <a:lvl9pPr marL="1828800" algn="ctr" rtl="0" eaLnBrk="1" fontAlgn="base" hangingPunct="1">
              <a:spcBef>
                <a:spcPct val="0"/>
              </a:spcBef>
              <a:spcAft>
                <a:spcPct val="0"/>
              </a:spcAft>
              <a:defRPr sz="4400">
                <a:solidFill>
                  <a:schemeClr val="tx1"/>
                </a:solidFill>
                <a:latin typeface="Calibri" panose="020F0502020204030204" charset="0"/>
              </a:defRPr>
            </a:lvl9pPr>
          </a:lstStyle>
          <a:p>
            <a:r>
              <a:rPr lang="en-US" sz="2400" b="1" dirty="0" err="1">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Thứ</a:t>
            </a:r>
            <a:r>
              <a:rPr lang="en-US" sz="2400" b="1" dirty="0">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2400" b="1" dirty="0" err="1">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tư</a:t>
            </a:r>
            <a:r>
              <a:rPr lang="en-US" sz="2400" b="1" dirty="0">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2400" b="1" dirty="0" err="1">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ngày</a:t>
            </a:r>
            <a:r>
              <a:rPr lang="en-US" sz="2400" b="1" dirty="0">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2400" b="1" dirty="0" smtClean="0">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29 </a:t>
            </a:r>
            <a:r>
              <a:rPr lang="en-US" sz="2400" b="1" dirty="0" err="1" smtClean="0">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tháng</a:t>
            </a:r>
            <a:r>
              <a:rPr lang="en-US" sz="2400" b="1" dirty="0" smtClean="0">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2400" b="1" dirty="0">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9 </a:t>
            </a:r>
            <a:r>
              <a:rPr lang="en-US" sz="2400" b="1" dirty="0" err="1">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năm</a:t>
            </a:r>
            <a:r>
              <a:rPr lang="en-US" sz="2400" b="1" dirty="0">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2021</a:t>
            </a:r>
          </a:p>
        </p:txBody>
      </p:sp>
      <p:sp>
        <p:nvSpPr>
          <p:cNvPr id="8" name="Title 3"/>
          <p:cNvSpPr>
            <a:spLocks noGrp="1"/>
          </p:cNvSpPr>
          <p:nvPr/>
        </p:nvSpPr>
        <p:spPr>
          <a:xfrm>
            <a:off x="2741010" y="694063"/>
            <a:ext cx="3809259" cy="1183080"/>
          </a:xfrm>
          <a:prstGeom prst="rect">
            <a:avLst/>
          </a:prstGeom>
          <a:noFill/>
          <a:ln>
            <a:noFill/>
          </a:ln>
        </p:spPr>
        <p:txBody>
          <a:bodyPr vert="horz" wrap="square" lIns="68580" tIns="34290" rIns="68580" bIns="34290" numCol="1" anchor="ctr" anchorCtr="0" compatLnSpc="1"/>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charset="0"/>
              </a:defRPr>
            </a:lvl2pPr>
            <a:lvl3pPr algn="ctr" rtl="0" eaLnBrk="1" fontAlgn="base" hangingPunct="1">
              <a:spcBef>
                <a:spcPct val="0"/>
              </a:spcBef>
              <a:spcAft>
                <a:spcPct val="0"/>
              </a:spcAft>
              <a:defRPr sz="4400">
                <a:solidFill>
                  <a:schemeClr val="tx1"/>
                </a:solidFill>
                <a:latin typeface="Calibri" panose="020F0502020204030204" charset="0"/>
              </a:defRPr>
            </a:lvl3pPr>
            <a:lvl4pPr algn="ctr" rtl="0" eaLnBrk="1" fontAlgn="base" hangingPunct="1">
              <a:spcBef>
                <a:spcPct val="0"/>
              </a:spcBef>
              <a:spcAft>
                <a:spcPct val="0"/>
              </a:spcAft>
              <a:defRPr sz="4400">
                <a:solidFill>
                  <a:schemeClr val="tx1"/>
                </a:solidFill>
                <a:latin typeface="Calibri" panose="020F0502020204030204" charset="0"/>
              </a:defRPr>
            </a:lvl4pPr>
            <a:lvl5pPr algn="ctr" rtl="0" eaLnBrk="1" fontAlgn="base" hangingPunct="1">
              <a:spcBef>
                <a:spcPct val="0"/>
              </a:spcBef>
              <a:spcAft>
                <a:spcPct val="0"/>
              </a:spcAft>
              <a:defRPr sz="4400">
                <a:solidFill>
                  <a:schemeClr val="tx1"/>
                </a:solidFill>
                <a:latin typeface="Calibri" panose="020F0502020204030204" charset="0"/>
              </a:defRPr>
            </a:lvl5pPr>
            <a:lvl6pPr marL="457200" algn="ctr" rtl="0" eaLnBrk="1" fontAlgn="base" hangingPunct="1">
              <a:spcBef>
                <a:spcPct val="0"/>
              </a:spcBef>
              <a:spcAft>
                <a:spcPct val="0"/>
              </a:spcAft>
              <a:defRPr sz="4400">
                <a:solidFill>
                  <a:schemeClr val="tx1"/>
                </a:solidFill>
                <a:latin typeface="Calibri" panose="020F0502020204030204" charset="0"/>
              </a:defRPr>
            </a:lvl6pPr>
            <a:lvl7pPr marL="914400" algn="ctr" rtl="0" eaLnBrk="1" fontAlgn="base" hangingPunct="1">
              <a:spcBef>
                <a:spcPct val="0"/>
              </a:spcBef>
              <a:spcAft>
                <a:spcPct val="0"/>
              </a:spcAft>
              <a:defRPr sz="4400">
                <a:solidFill>
                  <a:schemeClr val="tx1"/>
                </a:solidFill>
                <a:latin typeface="Calibri" panose="020F0502020204030204" charset="0"/>
              </a:defRPr>
            </a:lvl7pPr>
            <a:lvl8pPr marL="1371600" algn="ctr" rtl="0" eaLnBrk="1" fontAlgn="base" hangingPunct="1">
              <a:spcBef>
                <a:spcPct val="0"/>
              </a:spcBef>
              <a:spcAft>
                <a:spcPct val="0"/>
              </a:spcAft>
              <a:defRPr sz="4400">
                <a:solidFill>
                  <a:schemeClr val="tx1"/>
                </a:solidFill>
                <a:latin typeface="Calibri" panose="020F0502020204030204" charset="0"/>
              </a:defRPr>
            </a:lvl8pPr>
            <a:lvl9pPr marL="1828800" algn="ctr" rtl="0" eaLnBrk="1" fontAlgn="base" hangingPunct="1">
              <a:spcBef>
                <a:spcPct val="0"/>
              </a:spcBef>
              <a:spcAft>
                <a:spcPct val="0"/>
              </a:spcAft>
              <a:defRPr sz="4400">
                <a:solidFill>
                  <a:schemeClr val="tx1"/>
                </a:solidFill>
                <a:latin typeface="Calibri" panose="020F0502020204030204" charset="0"/>
              </a:defRPr>
            </a:lvl9pPr>
          </a:lstStyle>
          <a:p>
            <a:endParaRPr lang="en-US" sz="2100" b="1" dirty="0">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endParaRPr>
          </a:p>
        </p:txBody>
      </p:sp>
      <p:sp>
        <p:nvSpPr>
          <p:cNvPr id="11" name="Text Box 10"/>
          <p:cNvSpPr txBox="1">
            <a:spLocks noChangeArrowheads="1"/>
          </p:cNvSpPr>
          <p:nvPr/>
        </p:nvSpPr>
        <p:spPr bwMode="auto">
          <a:xfrm>
            <a:off x="685801" y="3381658"/>
            <a:ext cx="7620000" cy="1054135"/>
          </a:xfrm>
          <a:prstGeom prst="rect">
            <a:avLst/>
          </a:prstGeom>
          <a:noFill/>
          <a:ln w="9525">
            <a:solidFill>
              <a:srgbClr val="FF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FontTx/>
              <a:buNone/>
            </a:pPr>
            <a:r>
              <a:rPr lang="en-US" altLang="en-US" dirty="0" smtClean="0">
                <a:solidFill>
                  <a:srgbClr val="FFFF00"/>
                </a:solidFill>
                <a:latin typeface="HP001 4 hàng" panose="020B0603050302020204" pitchFamily="34" charset="-93"/>
              </a:rPr>
              <a:t> </a:t>
            </a:r>
            <a:r>
              <a:rPr lang="en-US" altLang="en-US" dirty="0" err="1" smtClean="0">
                <a:solidFill>
                  <a:srgbClr val="FFFF00"/>
                </a:solidFill>
                <a:latin typeface="HP001 4 hàng" panose="020B0603050302020204" pitchFamily="34" charset="-93"/>
              </a:rPr>
              <a:t>Bé</a:t>
            </a:r>
            <a:r>
              <a:rPr lang="en-US" altLang="en-US" dirty="0" smtClean="0">
                <a:solidFill>
                  <a:srgbClr val="FFFF00"/>
                </a:solidFill>
                <a:latin typeface="HP001 4 hàng" panose="020B0603050302020204" pitchFamily="34" charset="-93"/>
              </a:rPr>
              <a:t> </a:t>
            </a:r>
            <a:r>
              <a:rPr lang="en-US" altLang="en-US" dirty="0" err="1" smtClean="0">
                <a:solidFill>
                  <a:srgbClr val="FFFF00"/>
                </a:solidFill>
                <a:latin typeface="HP001 4 hàng" panose="020B0603050302020204" pitchFamily="34" charset="-93"/>
              </a:rPr>
              <a:t>làm</a:t>
            </a:r>
            <a:r>
              <a:rPr lang="en-US" altLang="en-US" dirty="0" smtClean="0">
                <a:solidFill>
                  <a:srgbClr val="FFFF00"/>
                </a:solidFill>
                <a:latin typeface="HP001 4 hàng" panose="020B0603050302020204" pitchFamily="34" charset="-93"/>
              </a:rPr>
              <a:t> </a:t>
            </a:r>
            <a:r>
              <a:rPr lang="en-US" altLang="en-US" dirty="0" err="1" smtClean="0">
                <a:solidFill>
                  <a:srgbClr val="FFFF00"/>
                </a:solidFill>
                <a:latin typeface="HP001 4 hàng" panose="020B0603050302020204" pitchFamily="34" charset="-93"/>
              </a:rPr>
              <a:t>bài</a:t>
            </a:r>
            <a:r>
              <a:rPr lang="en-US" altLang="en-US" dirty="0" smtClean="0">
                <a:solidFill>
                  <a:srgbClr val="FFFF00"/>
                </a:solidFill>
                <a:latin typeface="HP001 4 hàng" panose="020B0603050302020204" pitchFamily="34" charset="-93"/>
              </a:rPr>
              <a:t>, </a:t>
            </a:r>
            <a:r>
              <a:rPr lang="en-US" altLang="en-US" dirty="0" err="1" smtClean="0">
                <a:solidFill>
                  <a:srgbClr val="FFFF00"/>
                </a:solidFill>
                <a:latin typeface="HP001 4 hàng" panose="020B0603050302020204" pitchFamily="34" charset="-93"/>
              </a:rPr>
              <a:t>bé</a:t>
            </a:r>
            <a:r>
              <a:rPr lang="en-US" altLang="en-US" dirty="0" smtClean="0">
                <a:solidFill>
                  <a:srgbClr val="FFFF00"/>
                </a:solidFill>
                <a:latin typeface="HP001 4 hàng" panose="020B0603050302020204" pitchFamily="34" charset="-93"/>
              </a:rPr>
              <a:t> </a:t>
            </a:r>
            <a:r>
              <a:rPr lang="en-US" altLang="en-US" dirty="0" err="1" smtClean="0">
                <a:solidFill>
                  <a:srgbClr val="FFFF00"/>
                </a:solidFill>
                <a:latin typeface="HP001 4 hàng" panose="020B0603050302020204" pitchFamily="34" charset="-93"/>
              </a:rPr>
              <a:t>đi</a:t>
            </a:r>
            <a:r>
              <a:rPr lang="en-US" altLang="en-US" dirty="0" smtClean="0">
                <a:solidFill>
                  <a:srgbClr val="FFFF00"/>
                </a:solidFill>
                <a:latin typeface="HP001 4 hàng" panose="020B0603050302020204" pitchFamily="34" charset="-93"/>
              </a:rPr>
              <a:t> </a:t>
            </a:r>
            <a:r>
              <a:rPr lang="en-US" altLang="en-US" dirty="0" err="1" smtClean="0">
                <a:solidFill>
                  <a:srgbClr val="FFFF00"/>
                </a:solidFill>
                <a:latin typeface="HP001 4 hàng" panose="020B0603050302020204" pitchFamily="34" charset="-93"/>
              </a:rPr>
              <a:t>học</a:t>
            </a:r>
            <a:r>
              <a:rPr lang="en-US" altLang="en-US" dirty="0" smtClean="0">
                <a:solidFill>
                  <a:srgbClr val="FFFF00"/>
                </a:solidFill>
                <a:latin typeface="HP001 4 hàng" panose="020B0603050302020204" pitchFamily="34" charset="-93"/>
              </a:rPr>
              <a:t>, </a:t>
            </a:r>
            <a:r>
              <a:rPr lang="en-US" altLang="en-US" dirty="0" err="1" smtClean="0">
                <a:solidFill>
                  <a:srgbClr val="FFFF00"/>
                </a:solidFill>
                <a:latin typeface="HP001 4 hàng" panose="020B0603050302020204" pitchFamily="34" charset="-93"/>
              </a:rPr>
              <a:t>bé</a:t>
            </a:r>
            <a:r>
              <a:rPr lang="en-US" altLang="en-US" dirty="0" smtClean="0">
                <a:solidFill>
                  <a:srgbClr val="FFFF00"/>
                </a:solidFill>
                <a:latin typeface="HP001 4 hàng" panose="020B0603050302020204" pitchFamily="34" charset="-93"/>
              </a:rPr>
              <a:t> </a:t>
            </a:r>
            <a:r>
              <a:rPr lang="en-US" altLang="en-US" dirty="0" err="1" smtClean="0">
                <a:solidFill>
                  <a:srgbClr val="FFFF00"/>
                </a:solidFill>
                <a:latin typeface="HP001 4 hàng" panose="020B0603050302020204" pitchFamily="34" charset="-93"/>
              </a:rPr>
              <a:t>quét</a:t>
            </a:r>
            <a:r>
              <a:rPr lang="en-US" altLang="en-US" dirty="0" smtClean="0">
                <a:solidFill>
                  <a:srgbClr val="FFFF00"/>
                </a:solidFill>
                <a:latin typeface="HP001 4 hàng" panose="020B0603050302020204" pitchFamily="34" charset="-93"/>
              </a:rPr>
              <a:t> </a:t>
            </a:r>
            <a:r>
              <a:rPr lang="en-US" altLang="en-US" dirty="0" err="1" smtClean="0">
                <a:solidFill>
                  <a:srgbClr val="FFFF00"/>
                </a:solidFill>
                <a:latin typeface="HP001 4 hàng" panose="020B0603050302020204" pitchFamily="34" charset="-93"/>
              </a:rPr>
              <a:t>nhà</a:t>
            </a:r>
            <a:r>
              <a:rPr lang="en-US" altLang="en-US" dirty="0" smtClean="0">
                <a:solidFill>
                  <a:srgbClr val="FFFF00"/>
                </a:solidFill>
                <a:latin typeface="HP001 4 hàng" panose="020B0603050302020204" pitchFamily="34" charset="-93"/>
              </a:rPr>
              <a:t>, </a:t>
            </a:r>
            <a:r>
              <a:rPr lang="en-US" altLang="en-US" dirty="0" err="1" smtClean="0">
                <a:solidFill>
                  <a:srgbClr val="FFFF00"/>
                </a:solidFill>
                <a:latin typeface="HP001 4 hàng" panose="020B0603050302020204" pitchFamily="34" charset="-93"/>
              </a:rPr>
              <a:t>nhặt</a:t>
            </a:r>
            <a:r>
              <a:rPr lang="en-US" altLang="en-US" dirty="0" smtClean="0">
                <a:solidFill>
                  <a:srgbClr val="FFFF00"/>
                </a:solidFill>
                <a:latin typeface="HP001 4 hàng" panose="020B0603050302020204" pitchFamily="34" charset="-93"/>
              </a:rPr>
              <a:t> </a:t>
            </a:r>
            <a:r>
              <a:rPr lang="en-US" altLang="en-US" dirty="0" err="1" smtClean="0">
                <a:solidFill>
                  <a:srgbClr val="FFFF00"/>
                </a:solidFill>
                <a:latin typeface="HP001 4 hàng" panose="020B0603050302020204" pitchFamily="34" charset="-93"/>
              </a:rPr>
              <a:t>rau</a:t>
            </a:r>
            <a:r>
              <a:rPr lang="en-US" altLang="en-US" dirty="0" smtClean="0">
                <a:solidFill>
                  <a:srgbClr val="FFFF00"/>
                </a:solidFill>
                <a:latin typeface="HP001 4 hàng" panose="020B0603050302020204" pitchFamily="34" charset="-93"/>
              </a:rPr>
              <a:t>, </a:t>
            </a:r>
            <a:r>
              <a:rPr lang="en-US" altLang="en-US" dirty="0" err="1" smtClean="0">
                <a:solidFill>
                  <a:srgbClr val="FFFF00"/>
                </a:solidFill>
                <a:latin typeface="HP001 4 hàng" panose="020B0603050302020204" pitchFamily="34" charset="-93"/>
              </a:rPr>
              <a:t>chơi</a:t>
            </a:r>
            <a:r>
              <a:rPr lang="en-US" altLang="en-US" dirty="0" smtClean="0">
                <a:solidFill>
                  <a:srgbClr val="FFFF00"/>
                </a:solidFill>
                <a:latin typeface="HP001 4 hàng" panose="020B0603050302020204" pitchFamily="34" charset="-93"/>
              </a:rPr>
              <a:t> </a:t>
            </a:r>
            <a:r>
              <a:rPr lang="en-US" altLang="en-US" dirty="0" err="1" smtClean="0">
                <a:solidFill>
                  <a:srgbClr val="FFFF00"/>
                </a:solidFill>
                <a:latin typeface="HP001 4 hàng" panose="020B0603050302020204" pitchFamily="34" charset="-93"/>
              </a:rPr>
              <a:t>với</a:t>
            </a:r>
            <a:r>
              <a:rPr lang="en-US" altLang="en-US" dirty="0" smtClean="0">
                <a:solidFill>
                  <a:srgbClr val="FFFF00"/>
                </a:solidFill>
                <a:latin typeface="HP001 4 hàng" panose="020B0603050302020204" pitchFamily="34" charset="-93"/>
              </a:rPr>
              <a:t> </a:t>
            </a:r>
            <a:r>
              <a:rPr lang="en-US" altLang="en-US" dirty="0" err="1" smtClean="0">
                <a:solidFill>
                  <a:srgbClr val="FFFF00"/>
                </a:solidFill>
                <a:latin typeface="HP001 4 hàng" panose="020B0603050302020204" pitchFamily="34" charset="-93"/>
              </a:rPr>
              <a:t>em</a:t>
            </a:r>
            <a:r>
              <a:rPr lang="en-US" altLang="en-US" dirty="0" smtClean="0">
                <a:solidFill>
                  <a:srgbClr val="FFFF00"/>
                </a:solidFill>
                <a:latin typeface="HP001 4 hàng" panose="020B0603050302020204" pitchFamily="34" charset="-93"/>
              </a:rPr>
              <a:t>…</a:t>
            </a:r>
            <a:endParaRPr lang="en-US" altLang="en-US" sz="4400" b="1" dirty="0">
              <a:solidFill>
                <a:srgbClr val="FFFF00"/>
              </a:solidFill>
              <a:latin typeface="HP001 4 hàng" panose="020B0603050302020204" pitchFamily="34" charset="-93"/>
              <a:cs typeface="Times New Roman" panose="02020603050405020304" pitchFamily="18" charset="0"/>
            </a:endParaRPr>
          </a:p>
        </p:txBody>
      </p:sp>
      <p:sp>
        <p:nvSpPr>
          <p:cNvPr id="12" name="Text Box 9"/>
          <p:cNvSpPr txBox="1">
            <a:spLocks noChangeArrowheads="1"/>
          </p:cNvSpPr>
          <p:nvPr/>
        </p:nvSpPr>
        <p:spPr bwMode="auto">
          <a:xfrm>
            <a:off x="541507" y="2376894"/>
            <a:ext cx="8208264" cy="561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FontTx/>
              <a:buNone/>
            </a:pPr>
            <a:r>
              <a:rPr lang="en-US" altLang="en-US" b="1" dirty="0" smtClean="0">
                <a:solidFill>
                  <a:srgbClr val="00B0F0"/>
                </a:solidFill>
                <a:latin typeface="HP001 4 hàng" panose="020B0603050302020204" pitchFamily="34" charset="-93"/>
              </a:rPr>
              <a:t>Theo </a:t>
            </a:r>
            <a:r>
              <a:rPr lang="en-US" altLang="en-US" b="1" dirty="0" err="1" smtClean="0">
                <a:solidFill>
                  <a:srgbClr val="00B0F0"/>
                </a:solidFill>
                <a:latin typeface="HP001 4 hàng" panose="020B0603050302020204" pitchFamily="34" charset="-93"/>
              </a:rPr>
              <a:t>em</a:t>
            </a:r>
            <a:r>
              <a:rPr lang="en-US" altLang="en-US" b="1" dirty="0" smtClean="0">
                <a:solidFill>
                  <a:srgbClr val="00B0F0"/>
                </a:solidFill>
                <a:latin typeface="HP001 4 hàng" panose="020B0603050302020204" pitchFamily="34" charset="-93"/>
              </a:rPr>
              <a:t> </a:t>
            </a:r>
            <a:r>
              <a:rPr lang="en-US" altLang="en-US" b="1" dirty="0" err="1" smtClean="0">
                <a:solidFill>
                  <a:srgbClr val="00B0F0"/>
                </a:solidFill>
                <a:latin typeface="HP001 4 hàng" panose="020B0603050302020204" pitchFamily="34" charset="-93"/>
              </a:rPr>
              <a:t>bé</a:t>
            </a:r>
            <a:r>
              <a:rPr lang="en-US" altLang="en-US" b="1" dirty="0" smtClean="0">
                <a:solidFill>
                  <a:srgbClr val="00B0F0"/>
                </a:solidFill>
                <a:latin typeface="HP001 4 hàng" panose="020B0603050302020204" pitchFamily="34" charset="-93"/>
              </a:rPr>
              <a:t> </a:t>
            </a:r>
            <a:r>
              <a:rPr lang="en-US" altLang="en-US" b="1" dirty="0" err="1" smtClean="0">
                <a:solidFill>
                  <a:srgbClr val="00B0F0"/>
                </a:solidFill>
                <a:latin typeface="HP001 4 hàng" panose="020B0603050302020204" pitchFamily="34" charset="-93"/>
              </a:rPr>
              <a:t>làm</a:t>
            </a:r>
            <a:r>
              <a:rPr lang="en-US" altLang="en-US" b="1" dirty="0" smtClean="0">
                <a:solidFill>
                  <a:srgbClr val="00B0F0"/>
                </a:solidFill>
                <a:latin typeface="HP001 4 hàng" panose="020B0603050302020204" pitchFamily="34" charset="-93"/>
              </a:rPr>
              <a:t> </a:t>
            </a:r>
            <a:r>
              <a:rPr lang="en-US" altLang="en-US" b="1" dirty="0" err="1" smtClean="0">
                <a:solidFill>
                  <a:srgbClr val="00B0F0"/>
                </a:solidFill>
                <a:latin typeface="HP001 4 hàng" panose="020B0603050302020204" pitchFamily="34" charset="-93"/>
              </a:rPr>
              <a:t>những</a:t>
            </a:r>
            <a:r>
              <a:rPr lang="en-US" altLang="en-US" b="1" dirty="0" smtClean="0">
                <a:solidFill>
                  <a:srgbClr val="00B0F0"/>
                </a:solidFill>
                <a:latin typeface="HP001 4 hàng" panose="020B0603050302020204" pitchFamily="34" charset="-93"/>
              </a:rPr>
              <a:t> </a:t>
            </a:r>
            <a:r>
              <a:rPr lang="en-US" altLang="en-US" b="1" dirty="0" err="1" smtClean="0">
                <a:solidFill>
                  <a:srgbClr val="00B0F0"/>
                </a:solidFill>
                <a:latin typeface="HP001 4 hàng" panose="020B0603050302020204" pitchFamily="34" charset="-93"/>
              </a:rPr>
              <a:t>việc</a:t>
            </a:r>
            <a:r>
              <a:rPr lang="en-US" altLang="en-US" b="1" dirty="0" smtClean="0">
                <a:solidFill>
                  <a:srgbClr val="00B0F0"/>
                </a:solidFill>
                <a:latin typeface="HP001 4 hàng" panose="020B0603050302020204" pitchFamily="34" charset="-93"/>
              </a:rPr>
              <a:t> </a:t>
            </a:r>
            <a:r>
              <a:rPr lang="en-US" altLang="en-US" b="1" dirty="0" err="1" smtClean="0">
                <a:solidFill>
                  <a:srgbClr val="00B0F0"/>
                </a:solidFill>
                <a:latin typeface="HP001 4 hàng" panose="020B0603050302020204" pitchFamily="34" charset="-93"/>
              </a:rPr>
              <a:t>gì</a:t>
            </a:r>
            <a:r>
              <a:rPr lang="en-US" altLang="en-US" b="1" dirty="0" smtClean="0">
                <a:solidFill>
                  <a:srgbClr val="00B0F0"/>
                </a:solidFill>
                <a:latin typeface="HP001 4 hàng" panose="020B0603050302020204" pitchFamily="34" charset="-93"/>
              </a:rPr>
              <a:t>?</a:t>
            </a:r>
            <a:endParaRPr lang="en-US" altLang="en-US" b="1" dirty="0">
              <a:solidFill>
                <a:srgbClr val="00B0F0"/>
              </a:solidFill>
              <a:latin typeface="HP001 4 hàng" panose="020B0603050302020204" pitchFamily="34" charset="-93"/>
            </a:endParaRPr>
          </a:p>
        </p:txBody>
      </p:sp>
      <p:sp>
        <p:nvSpPr>
          <p:cNvPr id="6" name="Rectangle 5"/>
          <p:cNvSpPr/>
          <p:nvPr/>
        </p:nvSpPr>
        <p:spPr>
          <a:xfrm>
            <a:off x="228600" y="561480"/>
            <a:ext cx="9144000" cy="2000548"/>
          </a:xfrm>
          <a:prstGeom prst="rect">
            <a:avLst/>
          </a:prstGeom>
        </p:spPr>
        <p:txBody>
          <a:bodyPr wrap="square">
            <a:spAutoFit/>
          </a:bodyPr>
          <a:lstStyle/>
          <a:p>
            <a:r>
              <a:rPr lang="en-US" sz="2400" b="1" dirty="0" smtClean="0">
                <a:ln w="6600">
                  <a:solidFill>
                    <a:srgbClr val="C0504D"/>
                  </a:solidFill>
                  <a:prstDash val="solid"/>
                </a:ln>
                <a:solidFill>
                  <a:srgbClr val="FFFF00"/>
                </a:solidFill>
                <a:effectLst>
                  <a:outerShdw dist="38100" dir="2700000" algn="tl" rotWithShape="0">
                    <a:srgbClr val="C0504D"/>
                  </a:outerShdw>
                </a:effectLst>
                <a:latin typeface="Times New Roman" panose="02020603050405020304" pitchFamily="18" charset="0"/>
                <a:cs typeface="Times New Roman" panose="02020603050405020304" pitchFamily="18" charset="0"/>
              </a:rPr>
              <a:t>                                         </a:t>
            </a:r>
            <a:r>
              <a:rPr lang="en-US" sz="2400" b="1" dirty="0" err="1" smtClean="0">
                <a:ln w="6600">
                  <a:solidFill>
                    <a:srgbClr val="C0504D"/>
                  </a:solidFill>
                  <a:prstDash val="solid"/>
                </a:ln>
                <a:solidFill>
                  <a:srgbClr val="FFFF00"/>
                </a:solidFill>
                <a:effectLst>
                  <a:outerShdw dist="38100" dir="2700000" algn="tl" rotWithShape="0">
                    <a:srgbClr val="C0504D"/>
                  </a:outerShdw>
                </a:effectLst>
                <a:latin typeface="Times New Roman" panose="02020603050405020304" pitchFamily="18" charset="0"/>
                <a:cs typeface="Times New Roman" panose="02020603050405020304" pitchFamily="18" charset="0"/>
              </a:rPr>
              <a:t>Tiếng</a:t>
            </a:r>
            <a:r>
              <a:rPr lang="en-US" sz="2400" b="1" dirty="0" smtClean="0">
                <a:ln w="6600">
                  <a:solidFill>
                    <a:srgbClr val="C0504D"/>
                  </a:solidFill>
                  <a:prstDash val="solid"/>
                </a:ln>
                <a:solidFill>
                  <a:srgbClr val="FFFF00"/>
                </a:solidFill>
                <a:effectLst>
                  <a:outerShdw dist="38100" dir="2700000" algn="tl" rotWithShape="0">
                    <a:srgbClr val="C0504D"/>
                  </a:outerShdw>
                </a:effectLst>
                <a:latin typeface="Times New Roman" panose="02020603050405020304" pitchFamily="18" charset="0"/>
                <a:cs typeface="Times New Roman" panose="02020603050405020304" pitchFamily="18" charset="0"/>
              </a:rPr>
              <a:t> </a:t>
            </a:r>
            <a:r>
              <a:rPr lang="en-US" sz="2400" b="1" dirty="0" err="1">
                <a:ln w="6600">
                  <a:solidFill>
                    <a:srgbClr val="C0504D"/>
                  </a:solidFill>
                  <a:prstDash val="solid"/>
                </a:ln>
                <a:solidFill>
                  <a:srgbClr val="FFFF00"/>
                </a:solidFill>
                <a:effectLst>
                  <a:outerShdw dist="38100" dir="2700000" algn="tl" rotWithShape="0">
                    <a:srgbClr val="C0504D"/>
                  </a:outerShdw>
                </a:effectLst>
                <a:latin typeface="Times New Roman" panose="02020603050405020304" pitchFamily="18" charset="0"/>
                <a:cs typeface="Times New Roman" panose="02020603050405020304" pitchFamily="18" charset="0"/>
              </a:rPr>
              <a:t>Việt</a:t>
            </a:r>
            <a:r>
              <a:rPr lang="en-US" sz="2400" b="1" dirty="0">
                <a:ln w="6600">
                  <a:solidFill>
                    <a:srgbClr val="C0504D"/>
                  </a:solidFill>
                  <a:prstDash val="solid"/>
                </a:ln>
                <a:solidFill>
                  <a:srgbClr val="FFFF00"/>
                </a:solidFill>
                <a:effectLst>
                  <a:outerShdw dist="38100" dir="2700000" algn="tl" rotWithShape="0">
                    <a:srgbClr val="C0504D"/>
                  </a:outerShdw>
                </a:effectLst>
                <a:latin typeface="Times New Roman" panose="02020603050405020304" pitchFamily="18" charset="0"/>
                <a:cs typeface="Times New Roman" panose="02020603050405020304" pitchFamily="18" charset="0"/>
              </a:rPr>
              <a:t> </a:t>
            </a:r>
          </a:p>
          <a:p>
            <a:r>
              <a:rPr lang="en-US" sz="2400" b="1" dirty="0" smtClean="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Làm</a:t>
            </a:r>
            <a:r>
              <a:rPr lang="en-US" sz="32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việc</a:t>
            </a:r>
            <a:r>
              <a:rPr lang="en-US" sz="32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thật</a:t>
            </a:r>
            <a:r>
              <a:rPr lang="en-US" sz="32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là</a:t>
            </a:r>
            <a:r>
              <a:rPr lang="en-US" sz="32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vui</a:t>
            </a:r>
            <a:r>
              <a:rPr lang="en-US" sz="32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Nghe</a:t>
            </a:r>
            <a:r>
              <a:rPr lang="en-US" sz="32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 </a:t>
            </a:r>
            <a:r>
              <a:rPr lang="en-US" sz="32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viết</a:t>
            </a:r>
            <a:r>
              <a:rPr lang="en-US" sz="32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r>
              <a:rPr lang="en-US" sz="3200" b="1" dirty="0" smtClean="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smtClean="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Bảng</a:t>
            </a:r>
            <a:r>
              <a:rPr lang="en-US" sz="3200" b="1" dirty="0" smtClean="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chữ</a:t>
            </a:r>
            <a:r>
              <a:rPr lang="en-US" sz="32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cái</a:t>
            </a:r>
            <a:r>
              <a:rPr lang="en-US" sz="32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Phân</a:t>
            </a:r>
            <a:r>
              <a:rPr lang="en-US" sz="32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biệt</a:t>
            </a:r>
            <a:r>
              <a:rPr lang="en-US" sz="32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s/x, en/</a:t>
            </a:r>
            <a:r>
              <a:rPr lang="en-US" sz="32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eng</a:t>
            </a:r>
            <a:endParaRPr lang="en-US" sz="32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endParaRPr lang="en-US" sz="3600" b="1" dirty="0">
              <a:ln w="6600">
                <a:solidFill>
                  <a:srgbClr val="C0504D"/>
                </a:solidFill>
                <a:prstDash val="solid"/>
              </a:ln>
              <a:solidFill>
                <a:srgbClr val="FFFF00"/>
              </a:solidFill>
              <a:effectLst>
                <a:outerShdw dist="38100" dir="2700000" algn="tl" rotWithShape="0">
                  <a:srgbClr val="C0504D"/>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53242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barn(inVertical)">
                                      <p:cBhvr>
                                        <p:cTn id="17" dur="500"/>
                                        <p:tgtEl>
                                          <p:spTgt spid="1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circle(in)">
                                      <p:cBhvr>
                                        <p:cTn id="22" dur="20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275" y="-244817"/>
            <a:ext cx="9829800" cy="585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3"/>
          <p:cNvSpPr>
            <a:spLocks noGrp="1"/>
          </p:cNvSpPr>
          <p:nvPr/>
        </p:nvSpPr>
        <p:spPr>
          <a:xfrm>
            <a:off x="1065882" y="331557"/>
            <a:ext cx="6858918" cy="362506"/>
          </a:xfrm>
          <a:prstGeom prst="rect">
            <a:avLst/>
          </a:prstGeom>
          <a:noFill/>
          <a:ln>
            <a:noFill/>
          </a:ln>
        </p:spPr>
        <p:txBody>
          <a:bodyPr vert="horz" wrap="square" lIns="68580" tIns="34290" rIns="68580" bIns="34290" numCol="1" anchor="ctr" anchorCtr="0" compatLnSpc="1"/>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charset="0"/>
              </a:defRPr>
            </a:lvl2pPr>
            <a:lvl3pPr algn="ctr" rtl="0" eaLnBrk="1" fontAlgn="base" hangingPunct="1">
              <a:spcBef>
                <a:spcPct val="0"/>
              </a:spcBef>
              <a:spcAft>
                <a:spcPct val="0"/>
              </a:spcAft>
              <a:defRPr sz="4400">
                <a:solidFill>
                  <a:schemeClr val="tx1"/>
                </a:solidFill>
                <a:latin typeface="Calibri" panose="020F0502020204030204" charset="0"/>
              </a:defRPr>
            </a:lvl3pPr>
            <a:lvl4pPr algn="ctr" rtl="0" eaLnBrk="1" fontAlgn="base" hangingPunct="1">
              <a:spcBef>
                <a:spcPct val="0"/>
              </a:spcBef>
              <a:spcAft>
                <a:spcPct val="0"/>
              </a:spcAft>
              <a:defRPr sz="4400">
                <a:solidFill>
                  <a:schemeClr val="tx1"/>
                </a:solidFill>
                <a:latin typeface="Calibri" panose="020F0502020204030204" charset="0"/>
              </a:defRPr>
            </a:lvl4pPr>
            <a:lvl5pPr algn="ctr" rtl="0" eaLnBrk="1" fontAlgn="base" hangingPunct="1">
              <a:spcBef>
                <a:spcPct val="0"/>
              </a:spcBef>
              <a:spcAft>
                <a:spcPct val="0"/>
              </a:spcAft>
              <a:defRPr sz="4400">
                <a:solidFill>
                  <a:schemeClr val="tx1"/>
                </a:solidFill>
                <a:latin typeface="Calibri" panose="020F0502020204030204" charset="0"/>
              </a:defRPr>
            </a:lvl5pPr>
            <a:lvl6pPr marL="457200" algn="ctr" rtl="0" eaLnBrk="1" fontAlgn="base" hangingPunct="1">
              <a:spcBef>
                <a:spcPct val="0"/>
              </a:spcBef>
              <a:spcAft>
                <a:spcPct val="0"/>
              </a:spcAft>
              <a:defRPr sz="4400">
                <a:solidFill>
                  <a:schemeClr val="tx1"/>
                </a:solidFill>
                <a:latin typeface="Calibri" panose="020F0502020204030204" charset="0"/>
              </a:defRPr>
            </a:lvl6pPr>
            <a:lvl7pPr marL="914400" algn="ctr" rtl="0" eaLnBrk="1" fontAlgn="base" hangingPunct="1">
              <a:spcBef>
                <a:spcPct val="0"/>
              </a:spcBef>
              <a:spcAft>
                <a:spcPct val="0"/>
              </a:spcAft>
              <a:defRPr sz="4400">
                <a:solidFill>
                  <a:schemeClr val="tx1"/>
                </a:solidFill>
                <a:latin typeface="Calibri" panose="020F0502020204030204" charset="0"/>
              </a:defRPr>
            </a:lvl7pPr>
            <a:lvl8pPr marL="1371600" algn="ctr" rtl="0" eaLnBrk="1" fontAlgn="base" hangingPunct="1">
              <a:spcBef>
                <a:spcPct val="0"/>
              </a:spcBef>
              <a:spcAft>
                <a:spcPct val="0"/>
              </a:spcAft>
              <a:defRPr sz="4400">
                <a:solidFill>
                  <a:schemeClr val="tx1"/>
                </a:solidFill>
                <a:latin typeface="Calibri" panose="020F0502020204030204" charset="0"/>
              </a:defRPr>
            </a:lvl8pPr>
            <a:lvl9pPr marL="1828800" algn="ctr" rtl="0" eaLnBrk="1" fontAlgn="base" hangingPunct="1">
              <a:spcBef>
                <a:spcPct val="0"/>
              </a:spcBef>
              <a:spcAft>
                <a:spcPct val="0"/>
              </a:spcAft>
              <a:defRPr sz="4400">
                <a:solidFill>
                  <a:schemeClr val="tx1"/>
                </a:solidFill>
                <a:latin typeface="Calibri" panose="020F0502020204030204" charset="0"/>
              </a:defRPr>
            </a:lvl9pPr>
          </a:lstStyle>
          <a:p>
            <a:r>
              <a:rPr lang="en-US" sz="2400" b="1" dirty="0" err="1">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Thứ</a:t>
            </a:r>
            <a:r>
              <a:rPr lang="en-US" sz="2400" b="1" dirty="0">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2400" b="1" dirty="0" err="1">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tư</a:t>
            </a:r>
            <a:r>
              <a:rPr lang="en-US" sz="2400" b="1" dirty="0">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2400" b="1" dirty="0" err="1">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ngày</a:t>
            </a:r>
            <a:r>
              <a:rPr lang="en-US" sz="2400" b="1" dirty="0">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2400" b="1" dirty="0" smtClean="0">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29 </a:t>
            </a:r>
            <a:r>
              <a:rPr lang="en-US" sz="2400" b="1" dirty="0" err="1" smtClean="0">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tháng</a:t>
            </a:r>
            <a:r>
              <a:rPr lang="en-US" sz="2400" b="1" dirty="0" smtClean="0">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2400" b="1" dirty="0">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9 </a:t>
            </a:r>
            <a:r>
              <a:rPr lang="en-US" sz="2400" b="1" dirty="0" err="1">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năm</a:t>
            </a:r>
            <a:r>
              <a:rPr lang="en-US" sz="2400" b="1" dirty="0">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2021</a:t>
            </a:r>
          </a:p>
        </p:txBody>
      </p:sp>
      <p:sp>
        <p:nvSpPr>
          <p:cNvPr id="8" name="Title 3"/>
          <p:cNvSpPr>
            <a:spLocks noGrp="1"/>
          </p:cNvSpPr>
          <p:nvPr/>
        </p:nvSpPr>
        <p:spPr>
          <a:xfrm>
            <a:off x="2741010" y="694063"/>
            <a:ext cx="3809259" cy="1183080"/>
          </a:xfrm>
          <a:prstGeom prst="rect">
            <a:avLst/>
          </a:prstGeom>
          <a:noFill/>
          <a:ln>
            <a:noFill/>
          </a:ln>
        </p:spPr>
        <p:txBody>
          <a:bodyPr vert="horz" wrap="square" lIns="68580" tIns="34290" rIns="68580" bIns="34290" numCol="1" anchor="ctr" anchorCtr="0" compatLnSpc="1"/>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charset="0"/>
              </a:defRPr>
            </a:lvl2pPr>
            <a:lvl3pPr algn="ctr" rtl="0" eaLnBrk="1" fontAlgn="base" hangingPunct="1">
              <a:spcBef>
                <a:spcPct val="0"/>
              </a:spcBef>
              <a:spcAft>
                <a:spcPct val="0"/>
              </a:spcAft>
              <a:defRPr sz="4400">
                <a:solidFill>
                  <a:schemeClr val="tx1"/>
                </a:solidFill>
                <a:latin typeface="Calibri" panose="020F0502020204030204" charset="0"/>
              </a:defRPr>
            </a:lvl3pPr>
            <a:lvl4pPr algn="ctr" rtl="0" eaLnBrk="1" fontAlgn="base" hangingPunct="1">
              <a:spcBef>
                <a:spcPct val="0"/>
              </a:spcBef>
              <a:spcAft>
                <a:spcPct val="0"/>
              </a:spcAft>
              <a:defRPr sz="4400">
                <a:solidFill>
                  <a:schemeClr val="tx1"/>
                </a:solidFill>
                <a:latin typeface="Calibri" panose="020F0502020204030204" charset="0"/>
              </a:defRPr>
            </a:lvl4pPr>
            <a:lvl5pPr algn="ctr" rtl="0" eaLnBrk="1" fontAlgn="base" hangingPunct="1">
              <a:spcBef>
                <a:spcPct val="0"/>
              </a:spcBef>
              <a:spcAft>
                <a:spcPct val="0"/>
              </a:spcAft>
              <a:defRPr sz="4400">
                <a:solidFill>
                  <a:schemeClr val="tx1"/>
                </a:solidFill>
                <a:latin typeface="Calibri" panose="020F0502020204030204" charset="0"/>
              </a:defRPr>
            </a:lvl5pPr>
            <a:lvl6pPr marL="457200" algn="ctr" rtl="0" eaLnBrk="1" fontAlgn="base" hangingPunct="1">
              <a:spcBef>
                <a:spcPct val="0"/>
              </a:spcBef>
              <a:spcAft>
                <a:spcPct val="0"/>
              </a:spcAft>
              <a:defRPr sz="4400">
                <a:solidFill>
                  <a:schemeClr val="tx1"/>
                </a:solidFill>
                <a:latin typeface="Calibri" panose="020F0502020204030204" charset="0"/>
              </a:defRPr>
            </a:lvl6pPr>
            <a:lvl7pPr marL="914400" algn="ctr" rtl="0" eaLnBrk="1" fontAlgn="base" hangingPunct="1">
              <a:spcBef>
                <a:spcPct val="0"/>
              </a:spcBef>
              <a:spcAft>
                <a:spcPct val="0"/>
              </a:spcAft>
              <a:defRPr sz="4400">
                <a:solidFill>
                  <a:schemeClr val="tx1"/>
                </a:solidFill>
                <a:latin typeface="Calibri" panose="020F0502020204030204" charset="0"/>
              </a:defRPr>
            </a:lvl7pPr>
            <a:lvl8pPr marL="1371600" algn="ctr" rtl="0" eaLnBrk="1" fontAlgn="base" hangingPunct="1">
              <a:spcBef>
                <a:spcPct val="0"/>
              </a:spcBef>
              <a:spcAft>
                <a:spcPct val="0"/>
              </a:spcAft>
              <a:defRPr sz="4400">
                <a:solidFill>
                  <a:schemeClr val="tx1"/>
                </a:solidFill>
                <a:latin typeface="Calibri" panose="020F0502020204030204" charset="0"/>
              </a:defRPr>
            </a:lvl8pPr>
            <a:lvl9pPr marL="1828800" algn="ctr" rtl="0" eaLnBrk="1" fontAlgn="base" hangingPunct="1">
              <a:spcBef>
                <a:spcPct val="0"/>
              </a:spcBef>
              <a:spcAft>
                <a:spcPct val="0"/>
              </a:spcAft>
              <a:defRPr sz="4400">
                <a:solidFill>
                  <a:schemeClr val="tx1"/>
                </a:solidFill>
                <a:latin typeface="Calibri" panose="020F0502020204030204" charset="0"/>
              </a:defRPr>
            </a:lvl9pPr>
          </a:lstStyle>
          <a:p>
            <a:endParaRPr lang="en-US" sz="2100" b="1" dirty="0">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endParaRPr>
          </a:p>
        </p:txBody>
      </p:sp>
      <p:sp>
        <p:nvSpPr>
          <p:cNvPr id="6" name="Rectangle 5"/>
          <p:cNvSpPr/>
          <p:nvPr/>
        </p:nvSpPr>
        <p:spPr>
          <a:xfrm>
            <a:off x="228600" y="561480"/>
            <a:ext cx="9144000" cy="2000548"/>
          </a:xfrm>
          <a:prstGeom prst="rect">
            <a:avLst/>
          </a:prstGeom>
        </p:spPr>
        <p:txBody>
          <a:bodyPr wrap="square">
            <a:spAutoFit/>
          </a:bodyPr>
          <a:lstStyle/>
          <a:p>
            <a:r>
              <a:rPr lang="en-US" sz="2400" b="1" dirty="0" smtClean="0">
                <a:ln w="6600">
                  <a:solidFill>
                    <a:srgbClr val="C0504D"/>
                  </a:solidFill>
                  <a:prstDash val="solid"/>
                </a:ln>
                <a:solidFill>
                  <a:srgbClr val="FFFF00"/>
                </a:solidFill>
                <a:effectLst>
                  <a:outerShdw dist="38100" dir="2700000" algn="tl" rotWithShape="0">
                    <a:srgbClr val="C0504D"/>
                  </a:outerShdw>
                </a:effectLst>
                <a:latin typeface="Times New Roman" panose="02020603050405020304" pitchFamily="18" charset="0"/>
                <a:cs typeface="Times New Roman" panose="02020603050405020304" pitchFamily="18" charset="0"/>
              </a:rPr>
              <a:t>                                         </a:t>
            </a:r>
            <a:r>
              <a:rPr lang="en-US" sz="2400" b="1" dirty="0" err="1" smtClean="0">
                <a:ln w="6600">
                  <a:solidFill>
                    <a:srgbClr val="C0504D"/>
                  </a:solidFill>
                  <a:prstDash val="solid"/>
                </a:ln>
                <a:solidFill>
                  <a:srgbClr val="FFFF00"/>
                </a:solidFill>
                <a:effectLst>
                  <a:outerShdw dist="38100" dir="2700000" algn="tl" rotWithShape="0">
                    <a:srgbClr val="C0504D"/>
                  </a:outerShdw>
                </a:effectLst>
                <a:latin typeface="Times New Roman" panose="02020603050405020304" pitchFamily="18" charset="0"/>
                <a:cs typeface="Times New Roman" panose="02020603050405020304" pitchFamily="18" charset="0"/>
              </a:rPr>
              <a:t>Tiếng</a:t>
            </a:r>
            <a:r>
              <a:rPr lang="en-US" sz="2400" b="1" dirty="0" smtClean="0">
                <a:ln w="6600">
                  <a:solidFill>
                    <a:srgbClr val="C0504D"/>
                  </a:solidFill>
                  <a:prstDash val="solid"/>
                </a:ln>
                <a:solidFill>
                  <a:srgbClr val="FFFF00"/>
                </a:solidFill>
                <a:effectLst>
                  <a:outerShdw dist="38100" dir="2700000" algn="tl" rotWithShape="0">
                    <a:srgbClr val="C0504D"/>
                  </a:outerShdw>
                </a:effectLst>
                <a:latin typeface="Times New Roman" panose="02020603050405020304" pitchFamily="18" charset="0"/>
                <a:cs typeface="Times New Roman" panose="02020603050405020304" pitchFamily="18" charset="0"/>
              </a:rPr>
              <a:t> </a:t>
            </a:r>
            <a:r>
              <a:rPr lang="en-US" sz="2400" b="1" dirty="0" err="1">
                <a:ln w="6600">
                  <a:solidFill>
                    <a:srgbClr val="C0504D"/>
                  </a:solidFill>
                  <a:prstDash val="solid"/>
                </a:ln>
                <a:solidFill>
                  <a:srgbClr val="FFFF00"/>
                </a:solidFill>
                <a:effectLst>
                  <a:outerShdw dist="38100" dir="2700000" algn="tl" rotWithShape="0">
                    <a:srgbClr val="C0504D"/>
                  </a:outerShdw>
                </a:effectLst>
                <a:latin typeface="Times New Roman" panose="02020603050405020304" pitchFamily="18" charset="0"/>
                <a:cs typeface="Times New Roman" panose="02020603050405020304" pitchFamily="18" charset="0"/>
              </a:rPr>
              <a:t>Việt</a:t>
            </a:r>
            <a:r>
              <a:rPr lang="en-US" sz="2400" b="1" dirty="0">
                <a:ln w="6600">
                  <a:solidFill>
                    <a:srgbClr val="C0504D"/>
                  </a:solidFill>
                  <a:prstDash val="solid"/>
                </a:ln>
                <a:solidFill>
                  <a:srgbClr val="FFFF00"/>
                </a:solidFill>
                <a:effectLst>
                  <a:outerShdw dist="38100" dir="2700000" algn="tl" rotWithShape="0">
                    <a:srgbClr val="C0504D"/>
                  </a:outerShdw>
                </a:effectLst>
                <a:latin typeface="Times New Roman" panose="02020603050405020304" pitchFamily="18" charset="0"/>
                <a:cs typeface="Times New Roman" panose="02020603050405020304" pitchFamily="18" charset="0"/>
              </a:rPr>
              <a:t> </a:t>
            </a:r>
          </a:p>
          <a:p>
            <a:r>
              <a:rPr lang="en-US" sz="2400" b="1" dirty="0" smtClean="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Làm</a:t>
            </a:r>
            <a:r>
              <a:rPr lang="en-US" sz="32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việc</a:t>
            </a:r>
            <a:r>
              <a:rPr lang="en-US" sz="32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thật</a:t>
            </a:r>
            <a:r>
              <a:rPr lang="en-US" sz="32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là</a:t>
            </a:r>
            <a:r>
              <a:rPr lang="en-US" sz="32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vui</a:t>
            </a:r>
            <a:r>
              <a:rPr lang="en-US" sz="32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Nghe</a:t>
            </a:r>
            <a:r>
              <a:rPr lang="en-US" sz="32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 </a:t>
            </a:r>
            <a:r>
              <a:rPr lang="en-US" sz="32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viết</a:t>
            </a:r>
            <a:r>
              <a:rPr lang="en-US" sz="32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r>
              <a:rPr lang="en-US" sz="3200" b="1" dirty="0" smtClean="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smtClean="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Bảng</a:t>
            </a:r>
            <a:r>
              <a:rPr lang="en-US" sz="3200" b="1" dirty="0" smtClean="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chữ</a:t>
            </a:r>
            <a:r>
              <a:rPr lang="en-US" sz="32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cái</a:t>
            </a:r>
            <a:r>
              <a:rPr lang="en-US" sz="32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Phân</a:t>
            </a:r>
            <a:r>
              <a:rPr lang="en-US" sz="32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biệt</a:t>
            </a:r>
            <a:r>
              <a:rPr lang="en-US" sz="32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s/x, en/</a:t>
            </a:r>
            <a:r>
              <a:rPr lang="en-US" sz="32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eng</a:t>
            </a:r>
            <a:endParaRPr lang="en-US" sz="32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endParaRPr lang="en-US" sz="3600" b="1" dirty="0">
              <a:ln w="6600">
                <a:solidFill>
                  <a:srgbClr val="C0504D"/>
                </a:solidFill>
                <a:prstDash val="solid"/>
              </a:ln>
              <a:solidFill>
                <a:srgbClr val="FFFF00"/>
              </a:solidFill>
              <a:effectLst>
                <a:outerShdw dist="38100" dir="2700000" algn="tl" rotWithShape="0">
                  <a:srgbClr val="C0504D"/>
                </a:outerShdw>
              </a:effectLst>
              <a:latin typeface="Times New Roman" panose="02020603050405020304" pitchFamily="18" charset="0"/>
              <a:cs typeface="Times New Roman" panose="02020603050405020304" pitchFamily="18" charset="0"/>
            </a:endParaRPr>
          </a:p>
        </p:txBody>
      </p:sp>
      <p:sp>
        <p:nvSpPr>
          <p:cNvPr id="7" name="Rectangle 6"/>
          <p:cNvSpPr/>
          <p:nvPr/>
        </p:nvSpPr>
        <p:spPr>
          <a:xfrm>
            <a:off x="762000" y="2420129"/>
            <a:ext cx="4687502" cy="523220"/>
          </a:xfrm>
          <a:prstGeom prst="rect">
            <a:avLst/>
          </a:prstGeom>
        </p:spPr>
        <p:txBody>
          <a:bodyPr wrap="none">
            <a:spAutoFit/>
          </a:bodyPr>
          <a:lstStyle/>
          <a:p>
            <a:pPr fontAlgn="base">
              <a:spcBef>
                <a:spcPct val="50000"/>
              </a:spcBef>
              <a:spcAft>
                <a:spcPct val="0"/>
              </a:spcAft>
              <a:buFontTx/>
              <a:buNone/>
            </a:pPr>
            <a:r>
              <a:rPr lang="en-US" altLang="en-US" sz="2400" b="1" dirty="0">
                <a:solidFill>
                  <a:srgbClr val="00B0F0"/>
                </a:solidFill>
                <a:latin typeface="HP001 4 hàng" panose="020B0603050302020204" pitchFamily="34" charset="-93"/>
              </a:rPr>
              <a:t>- </a:t>
            </a:r>
            <a:r>
              <a:rPr lang="en-US" altLang="en-US" sz="2800" b="1" dirty="0" err="1">
                <a:solidFill>
                  <a:srgbClr val="00B0F0"/>
                </a:solidFill>
                <a:latin typeface="HP001 4 hàng" panose="020B0603050302020204" pitchFamily="34" charset="-93"/>
              </a:rPr>
              <a:t>Bài</a:t>
            </a:r>
            <a:r>
              <a:rPr lang="en-US" altLang="en-US" sz="2800" b="1" dirty="0">
                <a:solidFill>
                  <a:srgbClr val="00B0F0"/>
                </a:solidFill>
                <a:latin typeface="HP001 4 hàng" panose="020B0603050302020204" pitchFamily="34" charset="-93"/>
              </a:rPr>
              <a:t> </a:t>
            </a:r>
            <a:r>
              <a:rPr lang="en-US" altLang="en-US" sz="2800" b="1" dirty="0" err="1">
                <a:solidFill>
                  <a:srgbClr val="00B0F0"/>
                </a:solidFill>
                <a:latin typeface="HP001 4 hàng" panose="020B0603050302020204" pitchFamily="34" charset="-93"/>
              </a:rPr>
              <a:t>chính</a:t>
            </a:r>
            <a:r>
              <a:rPr lang="en-US" altLang="en-US" sz="2800" b="1" dirty="0">
                <a:solidFill>
                  <a:srgbClr val="00B0F0"/>
                </a:solidFill>
                <a:latin typeface="HP001 4 hàng" panose="020B0603050302020204" pitchFamily="34" charset="-93"/>
              </a:rPr>
              <a:t> </a:t>
            </a:r>
            <a:r>
              <a:rPr lang="en-US" altLang="en-US" sz="2800" b="1" dirty="0" err="1">
                <a:solidFill>
                  <a:srgbClr val="00B0F0"/>
                </a:solidFill>
                <a:latin typeface="HP001 4 hàng" panose="020B0603050302020204" pitchFamily="34" charset="-93"/>
              </a:rPr>
              <a:t>tả</a:t>
            </a:r>
            <a:r>
              <a:rPr lang="en-US" altLang="en-US" sz="2800" b="1" dirty="0">
                <a:solidFill>
                  <a:srgbClr val="00B0F0"/>
                </a:solidFill>
                <a:latin typeface="HP001 4 hàng" panose="020B0603050302020204" pitchFamily="34" charset="-93"/>
              </a:rPr>
              <a:t> </a:t>
            </a:r>
            <a:r>
              <a:rPr lang="en-US" altLang="en-US" sz="2800" b="1" dirty="0" err="1">
                <a:solidFill>
                  <a:srgbClr val="00B0F0"/>
                </a:solidFill>
                <a:latin typeface="HP001 4 hàng" panose="020B0603050302020204" pitchFamily="34" charset="-93"/>
              </a:rPr>
              <a:t>có</a:t>
            </a:r>
            <a:r>
              <a:rPr lang="en-US" altLang="en-US" sz="2800" b="1" dirty="0">
                <a:solidFill>
                  <a:srgbClr val="00B0F0"/>
                </a:solidFill>
                <a:latin typeface="HP001 4 hàng" panose="020B0603050302020204" pitchFamily="34" charset="-93"/>
              </a:rPr>
              <a:t> </a:t>
            </a:r>
            <a:r>
              <a:rPr lang="en-US" altLang="en-US" sz="2800" b="1" dirty="0" err="1">
                <a:solidFill>
                  <a:srgbClr val="00B0F0"/>
                </a:solidFill>
                <a:latin typeface="HP001 4 hàng" panose="020B0603050302020204" pitchFamily="34" charset="-93"/>
              </a:rPr>
              <a:t>mấy</a:t>
            </a:r>
            <a:r>
              <a:rPr lang="en-US" altLang="en-US" sz="2800" b="1" dirty="0">
                <a:solidFill>
                  <a:srgbClr val="00B0F0"/>
                </a:solidFill>
                <a:latin typeface="HP001 4 hàng" panose="020B0603050302020204" pitchFamily="34" charset="-93"/>
              </a:rPr>
              <a:t> </a:t>
            </a:r>
            <a:r>
              <a:rPr lang="en-US" altLang="en-US" sz="2800" b="1" dirty="0" err="1" smtClean="0">
                <a:solidFill>
                  <a:srgbClr val="00B0F0"/>
                </a:solidFill>
                <a:latin typeface="HP001 4 hàng" panose="020B0603050302020204" pitchFamily="34" charset="-93"/>
              </a:rPr>
              <a:t>câu</a:t>
            </a:r>
            <a:r>
              <a:rPr lang="en-US" altLang="en-US" sz="2800" b="1" dirty="0" smtClean="0">
                <a:solidFill>
                  <a:srgbClr val="00B0F0"/>
                </a:solidFill>
                <a:latin typeface="HP001 4 hàng" panose="020B0603050302020204" pitchFamily="34" charset="-93"/>
              </a:rPr>
              <a:t>?</a:t>
            </a:r>
            <a:endParaRPr lang="en-US" altLang="en-US" sz="2800" b="1" dirty="0">
              <a:solidFill>
                <a:srgbClr val="00B0F0"/>
              </a:solidFill>
              <a:latin typeface="HP001 4 hàng" panose="020B0603050302020204" pitchFamily="34" charset="-93"/>
            </a:endParaRPr>
          </a:p>
        </p:txBody>
      </p:sp>
      <p:sp>
        <p:nvSpPr>
          <p:cNvPr id="13" name="Text Box 7"/>
          <p:cNvSpPr txBox="1">
            <a:spLocks noChangeArrowheads="1"/>
          </p:cNvSpPr>
          <p:nvPr/>
        </p:nvSpPr>
        <p:spPr bwMode="auto">
          <a:xfrm>
            <a:off x="1065881" y="3046806"/>
            <a:ext cx="4730701" cy="438582"/>
          </a:xfrm>
          <a:prstGeom prst="rect">
            <a:avLst/>
          </a:prstGeom>
          <a:noFill/>
          <a:ln w="12700">
            <a:solidFill>
              <a:srgbClr val="FF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FontTx/>
              <a:buNone/>
            </a:pPr>
            <a:r>
              <a:rPr lang="en-US" altLang="en-US" sz="2400" b="1" dirty="0">
                <a:solidFill>
                  <a:srgbClr val="FFFF00"/>
                </a:solidFill>
                <a:latin typeface="HP001 4 hàng" panose="020B0603050302020204" pitchFamily="34" charset="-93"/>
              </a:rPr>
              <a:t>- </a:t>
            </a:r>
            <a:r>
              <a:rPr lang="en-US" altLang="en-US" sz="2400" b="1" dirty="0" err="1">
                <a:solidFill>
                  <a:srgbClr val="FFFF00"/>
                </a:solidFill>
                <a:latin typeface="HP001 4 hàng" panose="020B0603050302020204" pitchFamily="34" charset="-93"/>
              </a:rPr>
              <a:t>Bài</a:t>
            </a:r>
            <a:r>
              <a:rPr lang="en-US" altLang="en-US" sz="2400" b="1" dirty="0">
                <a:solidFill>
                  <a:srgbClr val="FFFF00"/>
                </a:solidFill>
                <a:latin typeface="HP001 4 hàng" panose="020B0603050302020204" pitchFamily="34" charset="-93"/>
              </a:rPr>
              <a:t> </a:t>
            </a:r>
            <a:r>
              <a:rPr lang="en-US" altLang="en-US" sz="2400" b="1" dirty="0" err="1">
                <a:solidFill>
                  <a:srgbClr val="FFFF00"/>
                </a:solidFill>
                <a:latin typeface="HP001 4 hàng" panose="020B0603050302020204" pitchFamily="34" charset="-93"/>
              </a:rPr>
              <a:t>chính</a:t>
            </a:r>
            <a:r>
              <a:rPr lang="en-US" altLang="en-US" sz="2400" b="1" dirty="0">
                <a:solidFill>
                  <a:srgbClr val="FFFF00"/>
                </a:solidFill>
                <a:latin typeface="HP001 4 hàng" panose="020B0603050302020204" pitchFamily="34" charset="-93"/>
              </a:rPr>
              <a:t> </a:t>
            </a:r>
            <a:r>
              <a:rPr lang="en-US" altLang="en-US" sz="2400" b="1" dirty="0" err="1">
                <a:solidFill>
                  <a:srgbClr val="FFFF00"/>
                </a:solidFill>
                <a:latin typeface="HP001 4 hàng" panose="020B0603050302020204" pitchFamily="34" charset="-93"/>
              </a:rPr>
              <a:t>tả</a:t>
            </a:r>
            <a:r>
              <a:rPr lang="en-US" altLang="en-US" sz="2400" b="1" dirty="0">
                <a:solidFill>
                  <a:srgbClr val="FFFF00"/>
                </a:solidFill>
                <a:latin typeface="HP001 4 hàng" panose="020B0603050302020204" pitchFamily="34" charset="-93"/>
              </a:rPr>
              <a:t> </a:t>
            </a:r>
            <a:r>
              <a:rPr lang="en-US" altLang="en-US" sz="2400" b="1" dirty="0" err="1">
                <a:solidFill>
                  <a:srgbClr val="FFFF00"/>
                </a:solidFill>
                <a:latin typeface="HP001 4 hàng" panose="020B0603050302020204" pitchFamily="34" charset="-93"/>
              </a:rPr>
              <a:t>có</a:t>
            </a:r>
            <a:r>
              <a:rPr lang="en-US" altLang="en-US" sz="2400" b="1" dirty="0">
                <a:solidFill>
                  <a:srgbClr val="FFFF00"/>
                </a:solidFill>
                <a:latin typeface="HP001 4 hàng" panose="020B0603050302020204" pitchFamily="34" charset="-93"/>
              </a:rPr>
              <a:t> </a:t>
            </a:r>
            <a:r>
              <a:rPr lang="en-US" altLang="en-US" sz="2400" b="1" dirty="0" smtClean="0">
                <a:solidFill>
                  <a:srgbClr val="FFFF00"/>
                </a:solidFill>
                <a:latin typeface="HP001 4 hàng" panose="020B0603050302020204" pitchFamily="34" charset="-93"/>
              </a:rPr>
              <a:t>4 </a:t>
            </a:r>
            <a:r>
              <a:rPr lang="en-US" altLang="en-US" sz="2400" b="1" dirty="0" err="1" smtClean="0">
                <a:solidFill>
                  <a:srgbClr val="FFFF00"/>
                </a:solidFill>
                <a:latin typeface="HP001 4 hàng" panose="020B0603050302020204" pitchFamily="34" charset="-93"/>
              </a:rPr>
              <a:t>câu</a:t>
            </a:r>
            <a:r>
              <a:rPr lang="en-US" altLang="en-US" sz="2400" b="1" dirty="0" smtClean="0">
                <a:solidFill>
                  <a:srgbClr val="FFFF00"/>
                </a:solidFill>
                <a:latin typeface="HP001 4 hàng" panose="020B0603050302020204" pitchFamily="34" charset="-93"/>
              </a:rPr>
              <a:t>.</a:t>
            </a:r>
            <a:endParaRPr lang="en-US" altLang="en-US" sz="2400" b="1" dirty="0">
              <a:solidFill>
                <a:srgbClr val="FFFF00"/>
              </a:solidFill>
              <a:latin typeface="HP001 4 hàng" panose="020B0603050302020204" pitchFamily="34" charset="-93"/>
            </a:endParaRPr>
          </a:p>
        </p:txBody>
      </p:sp>
      <p:sp>
        <p:nvSpPr>
          <p:cNvPr id="14" name="Text Box 7"/>
          <p:cNvSpPr txBox="1">
            <a:spLocks noChangeArrowheads="1"/>
          </p:cNvSpPr>
          <p:nvPr/>
        </p:nvSpPr>
        <p:spPr bwMode="auto">
          <a:xfrm>
            <a:off x="1065882" y="3741255"/>
            <a:ext cx="4730701" cy="438582"/>
          </a:xfrm>
          <a:prstGeom prst="rect">
            <a:avLst/>
          </a:prstGeom>
          <a:noFill/>
          <a:ln w="12700">
            <a:solidFill>
              <a:srgbClr val="FF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FontTx/>
              <a:buNone/>
            </a:pPr>
            <a:r>
              <a:rPr lang="en-US" altLang="en-US" sz="2400" b="1" dirty="0" err="1" smtClean="0">
                <a:solidFill>
                  <a:srgbClr val="00B0F0"/>
                </a:solidFill>
                <a:latin typeface="HP001 4 hàng" panose="020B0603050302020204" pitchFamily="34" charset="-93"/>
              </a:rPr>
              <a:t>Những</a:t>
            </a:r>
            <a:r>
              <a:rPr lang="en-US" altLang="en-US" sz="2400" b="1" dirty="0" smtClean="0">
                <a:solidFill>
                  <a:srgbClr val="00B0F0"/>
                </a:solidFill>
                <a:latin typeface="HP001 4 hàng" panose="020B0603050302020204" pitchFamily="34" charset="-93"/>
              </a:rPr>
              <a:t> </a:t>
            </a:r>
            <a:r>
              <a:rPr lang="en-US" altLang="en-US" sz="2400" b="1" dirty="0" err="1" smtClean="0">
                <a:solidFill>
                  <a:srgbClr val="00B0F0"/>
                </a:solidFill>
                <a:latin typeface="HP001 4 hàng" panose="020B0603050302020204" pitchFamily="34" charset="-93"/>
              </a:rPr>
              <a:t>chữ</a:t>
            </a:r>
            <a:r>
              <a:rPr lang="en-US" altLang="en-US" sz="2400" b="1" dirty="0" smtClean="0">
                <a:solidFill>
                  <a:srgbClr val="00B0F0"/>
                </a:solidFill>
                <a:latin typeface="HP001 4 hàng" panose="020B0603050302020204" pitchFamily="34" charset="-93"/>
              </a:rPr>
              <a:t> </a:t>
            </a:r>
            <a:r>
              <a:rPr lang="en-US" altLang="en-US" sz="2400" b="1" dirty="0" err="1" smtClean="0">
                <a:solidFill>
                  <a:srgbClr val="00B0F0"/>
                </a:solidFill>
                <a:latin typeface="HP001 4 hàng" panose="020B0603050302020204" pitchFamily="34" charset="-93"/>
              </a:rPr>
              <a:t>nào</a:t>
            </a:r>
            <a:r>
              <a:rPr lang="en-US" altLang="en-US" sz="2400" b="1" dirty="0" smtClean="0">
                <a:solidFill>
                  <a:srgbClr val="00B0F0"/>
                </a:solidFill>
                <a:latin typeface="HP001 4 hàng" panose="020B0603050302020204" pitchFamily="34" charset="-93"/>
              </a:rPr>
              <a:t> </a:t>
            </a:r>
            <a:r>
              <a:rPr lang="en-US" altLang="en-US" sz="2400" b="1" dirty="0" err="1" smtClean="0">
                <a:solidFill>
                  <a:srgbClr val="00B0F0"/>
                </a:solidFill>
                <a:latin typeface="HP001 4 hàng" panose="020B0603050302020204" pitchFamily="34" charset="-93"/>
              </a:rPr>
              <a:t>được</a:t>
            </a:r>
            <a:r>
              <a:rPr lang="en-US" altLang="en-US" sz="2400" b="1" dirty="0" smtClean="0">
                <a:solidFill>
                  <a:srgbClr val="00B0F0"/>
                </a:solidFill>
                <a:latin typeface="HP001 4 hàng" panose="020B0603050302020204" pitchFamily="34" charset="-93"/>
              </a:rPr>
              <a:t> </a:t>
            </a:r>
            <a:r>
              <a:rPr lang="en-US" altLang="en-US" sz="2400" b="1" dirty="0" err="1" smtClean="0">
                <a:solidFill>
                  <a:srgbClr val="00B0F0"/>
                </a:solidFill>
                <a:latin typeface="HP001 4 hàng" panose="020B0603050302020204" pitchFamily="34" charset="-93"/>
              </a:rPr>
              <a:t>viết</a:t>
            </a:r>
            <a:r>
              <a:rPr lang="en-US" altLang="en-US" sz="2400" b="1" dirty="0" smtClean="0">
                <a:solidFill>
                  <a:srgbClr val="00B0F0"/>
                </a:solidFill>
                <a:latin typeface="HP001 4 hàng" panose="020B0603050302020204" pitchFamily="34" charset="-93"/>
              </a:rPr>
              <a:t> </a:t>
            </a:r>
            <a:r>
              <a:rPr lang="en-US" altLang="en-US" sz="2400" b="1" dirty="0" err="1" smtClean="0">
                <a:solidFill>
                  <a:srgbClr val="00B0F0"/>
                </a:solidFill>
                <a:latin typeface="HP001 4 hàng" panose="020B0603050302020204" pitchFamily="34" charset="-93"/>
              </a:rPr>
              <a:t>hoa</a:t>
            </a:r>
            <a:r>
              <a:rPr lang="en-US" altLang="en-US" sz="2400" b="1" dirty="0" smtClean="0">
                <a:solidFill>
                  <a:srgbClr val="00B0F0"/>
                </a:solidFill>
                <a:latin typeface="HP001 4 hàng" panose="020B0603050302020204" pitchFamily="34" charset="-93"/>
              </a:rPr>
              <a:t>?</a:t>
            </a:r>
            <a:endParaRPr lang="en-US" altLang="en-US" sz="2400" b="1" dirty="0">
              <a:solidFill>
                <a:srgbClr val="00B0F0"/>
              </a:solidFill>
              <a:latin typeface="HP001 4 hàng" panose="020B0603050302020204" pitchFamily="34" charset="-93"/>
            </a:endParaRPr>
          </a:p>
        </p:txBody>
      </p:sp>
      <p:sp>
        <p:nvSpPr>
          <p:cNvPr id="15" name="Text Box 7"/>
          <p:cNvSpPr txBox="1">
            <a:spLocks noChangeArrowheads="1"/>
          </p:cNvSpPr>
          <p:nvPr/>
        </p:nvSpPr>
        <p:spPr bwMode="auto">
          <a:xfrm>
            <a:off x="1065882" y="4324350"/>
            <a:ext cx="5036419" cy="807913"/>
          </a:xfrm>
          <a:prstGeom prst="rect">
            <a:avLst/>
          </a:prstGeom>
          <a:noFill/>
          <a:ln w="12700">
            <a:solidFill>
              <a:srgbClr val="FF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FontTx/>
              <a:buNone/>
            </a:pPr>
            <a:r>
              <a:rPr lang="en-US" altLang="en-US" sz="2400" b="1" dirty="0">
                <a:solidFill>
                  <a:srgbClr val="FFFF00"/>
                </a:solidFill>
                <a:latin typeface="HP001 4 hàng" panose="020B0603050302020204" pitchFamily="34" charset="-93"/>
              </a:rPr>
              <a:t> </a:t>
            </a:r>
            <a:r>
              <a:rPr lang="en-US" altLang="en-US" sz="2400" b="1" dirty="0" err="1" smtClean="0">
                <a:solidFill>
                  <a:srgbClr val="FFFF00"/>
                </a:solidFill>
                <a:latin typeface="HP001 4 hàng" panose="020B0603050302020204" pitchFamily="34" charset="-93"/>
              </a:rPr>
              <a:t>Chữ</a:t>
            </a:r>
            <a:r>
              <a:rPr lang="en-US" altLang="en-US" sz="2400" b="1" dirty="0" smtClean="0">
                <a:solidFill>
                  <a:srgbClr val="FFFF00"/>
                </a:solidFill>
                <a:latin typeface="HP001 4 hàng" panose="020B0603050302020204" pitchFamily="34" charset="-93"/>
              </a:rPr>
              <a:t> </a:t>
            </a:r>
            <a:r>
              <a:rPr lang="en-US" altLang="en-US" sz="2400" b="1" dirty="0" err="1" smtClean="0">
                <a:solidFill>
                  <a:srgbClr val="FFFF00"/>
                </a:solidFill>
                <a:latin typeface="HP001 4 hàng" panose="020B0603050302020204" pitchFamily="34" charset="-93"/>
              </a:rPr>
              <a:t>đầu</a:t>
            </a:r>
            <a:r>
              <a:rPr lang="en-US" altLang="en-US" sz="2400" b="1" dirty="0" smtClean="0">
                <a:solidFill>
                  <a:srgbClr val="FFFF00"/>
                </a:solidFill>
                <a:latin typeface="HP001 4 hàng" panose="020B0603050302020204" pitchFamily="34" charset="-93"/>
              </a:rPr>
              <a:t> </a:t>
            </a:r>
            <a:r>
              <a:rPr lang="en-US" altLang="en-US" sz="2400" b="1" dirty="0" err="1" smtClean="0">
                <a:solidFill>
                  <a:srgbClr val="FFFF00"/>
                </a:solidFill>
                <a:latin typeface="HP001 4 hàng" panose="020B0603050302020204" pitchFamily="34" charset="-93"/>
              </a:rPr>
              <a:t>đoạn</a:t>
            </a:r>
            <a:r>
              <a:rPr lang="en-US" altLang="en-US" sz="2400" b="1" dirty="0" smtClean="0">
                <a:solidFill>
                  <a:srgbClr val="FFFF00"/>
                </a:solidFill>
                <a:latin typeface="HP001 4 hàng" panose="020B0603050302020204" pitchFamily="34" charset="-93"/>
              </a:rPr>
              <a:t> </a:t>
            </a:r>
            <a:r>
              <a:rPr lang="en-US" altLang="en-US" sz="2400" b="1" dirty="0" err="1" smtClean="0">
                <a:solidFill>
                  <a:srgbClr val="FFFF00"/>
                </a:solidFill>
                <a:latin typeface="HP001 4 hàng" panose="020B0603050302020204" pitchFamily="34" charset="-93"/>
              </a:rPr>
              <a:t>văn</a:t>
            </a:r>
            <a:r>
              <a:rPr lang="en-US" altLang="en-US" sz="2400" b="1" dirty="0" smtClean="0">
                <a:solidFill>
                  <a:srgbClr val="FFFF00"/>
                </a:solidFill>
                <a:latin typeface="HP001 4 hàng" panose="020B0603050302020204" pitchFamily="34" charset="-93"/>
              </a:rPr>
              <a:t> </a:t>
            </a:r>
            <a:r>
              <a:rPr lang="en-US" altLang="en-US" sz="2400" b="1" dirty="0" err="1" smtClean="0">
                <a:solidFill>
                  <a:srgbClr val="FFFF00"/>
                </a:solidFill>
                <a:latin typeface="HP001 4 hàng" panose="020B0603050302020204" pitchFamily="34" charset="-93"/>
              </a:rPr>
              <a:t>và</a:t>
            </a:r>
            <a:r>
              <a:rPr lang="en-US" altLang="en-US" sz="2400" b="1" dirty="0" smtClean="0">
                <a:solidFill>
                  <a:srgbClr val="FFFF00"/>
                </a:solidFill>
                <a:latin typeface="HP001 4 hàng" panose="020B0603050302020204" pitchFamily="34" charset="-93"/>
              </a:rPr>
              <a:t> </a:t>
            </a:r>
            <a:r>
              <a:rPr lang="en-US" altLang="en-US" sz="2400" b="1" dirty="0" err="1" smtClean="0">
                <a:solidFill>
                  <a:srgbClr val="FFFF00"/>
                </a:solidFill>
                <a:latin typeface="HP001 4 hàng" panose="020B0603050302020204" pitchFamily="34" charset="-93"/>
              </a:rPr>
              <a:t>sau</a:t>
            </a:r>
            <a:r>
              <a:rPr lang="en-US" altLang="en-US" sz="2400" b="1" dirty="0" smtClean="0">
                <a:solidFill>
                  <a:srgbClr val="FFFF00"/>
                </a:solidFill>
                <a:latin typeface="HP001 4 hàng" panose="020B0603050302020204" pitchFamily="34" charset="-93"/>
              </a:rPr>
              <a:t> </a:t>
            </a:r>
            <a:r>
              <a:rPr lang="en-US" altLang="en-US" sz="2400" b="1" dirty="0" err="1" smtClean="0">
                <a:solidFill>
                  <a:srgbClr val="FFFF00"/>
                </a:solidFill>
                <a:latin typeface="HP001 4 hàng" panose="020B0603050302020204" pitchFamily="34" charset="-93"/>
              </a:rPr>
              <a:t>dấu</a:t>
            </a:r>
            <a:r>
              <a:rPr lang="en-US" altLang="en-US" sz="2400" b="1" dirty="0" smtClean="0">
                <a:solidFill>
                  <a:srgbClr val="FFFF00"/>
                </a:solidFill>
                <a:latin typeface="HP001 4 hàng" panose="020B0603050302020204" pitchFamily="34" charset="-93"/>
              </a:rPr>
              <a:t> </a:t>
            </a:r>
            <a:r>
              <a:rPr lang="en-US" altLang="en-US" sz="2400" b="1" dirty="0" err="1" smtClean="0">
                <a:solidFill>
                  <a:srgbClr val="FFFF00"/>
                </a:solidFill>
                <a:latin typeface="HP001 4 hàng" panose="020B0603050302020204" pitchFamily="34" charset="-93"/>
              </a:rPr>
              <a:t>chấm</a:t>
            </a:r>
            <a:r>
              <a:rPr lang="en-US" altLang="en-US" sz="2400" b="1" dirty="0" smtClean="0">
                <a:solidFill>
                  <a:srgbClr val="FFFF00"/>
                </a:solidFill>
                <a:latin typeface="HP001 4 hàng" panose="020B0603050302020204" pitchFamily="34" charset="-93"/>
              </a:rPr>
              <a:t>.</a:t>
            </a:r>
            <a:endParaRPr lang="en-US" altLang="en-US" sz="2400" b="1" dirty="0">
              <a:solidFill>
                <a:srgbClr val="FFFF00"/>
              </a:solidFill>
              <a:latin typeface="HP001 4 hàng" panose="020B0603050302020204" pitchFamily="34" charset="-93"/>
            </a:endParaRPr>
          </a:p>
        </p:txBody>
      </p:sp>
    </p:spTree>
    <p:extLst>
      <p:ext uri="{BB962C8B-B14F-4D97-AF65-F5344CB8AC3E}">
        <p14:creationId xmlns:p14="http://schemas.microsoft.com/office/powerpoint/2010/main" val="3631199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Bảng viết phấn. Cung cấp bảng từ xanh viết phấn cho học sinh tại hà nộ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Bảng viết phấn. Cung cấp bảng từ xanh viết phấn cho học sinh tại hà nộ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61222"/>
            <a:ext cx="9829800" cy="585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loud 4">
            <a:extLst>
              <a:ext uri="{FF2B5EF4-FFF2-40B4-BE49-F238E27FC236}">
                <a16:creationId xmlns:a16="http://schemas.microsoft.com/office/drawing/2014/main" xmlns="" id="{892F527C-0EB3-4C9C-97F7-E318CAB1AF79}"/>
              </a:ext>
            </a:extLst>
          </p:cNvPr>
          <p:cNvSpPr/>
          <p:nvPr/>
        </p:nvSpPr>
        <p:spPr>
          <a:xfrm>
            <a:off x="6248400" y="1729298"/>
            <a:ext cx="3003525" cy="1406825"/>
          </a:xfrm>
          <a:prstGeom prst="cloud">
            <a:avLst/>
          </a:prstGeom>
        </p:spPr>
        <p:style>
          <a:lnRef idx="2">
            <a:schemeClr val="accent2"/>
          </a:lnRef>
          <a:fillRef idx="1">
            <a:schemeClr val="lt1"/>
          </a:fillRef>
          <a:effectRef idx="0">
            <a:schemeClr val="accent2"/>
          </a:effectRef>
          <a:fontRef idx="minor">
            <a:schemeClr val="dk1"/>
          </a:fontRef>
        </p:style>
        <p:txBody>
          <a:bodyPr lIns="68580" tIns="34290" rIns="68580" bIns="34290" rtlCol="0" anchor="ctr"/>
          <a:lstStyle/>
          <a:p>
            <a:pPr algn="ctr"/>
            <a:r>
              <a:rPr lang="vi-VN" sz="2800" b="1" dirty="0" smtClean="0">
                <a:solidFill>
                  <a:srgbClr val="FF0000"/>
                </a:solidFill>
                <a:latin typeface="+mj-lt"/>
                <a:cs typeface="Times New Roman" pitchFamily="18" charset="0"/>
              </a:rPr>
              <a:t>Viế</a:t>
            </a:r>
            <a:r>
              <a:rPr lang="en-US" sz="2800" b="1" dirty="0" smtClean="0">
                <a:solidFill>
                  <a:srgbClr val="FF0000"/>
                </a:solidFill>
                <a:latin typeface="+mj-lt"/>
                <a:cs typeface="Times New Roman" pitchFamily="18" charset="0"/>
              </a:rPr>
              <a:t>t </a:t>
            </a:r>
            <a:r>
              <a:rPr lang="en-US" sz="2800" b="1" dirty="0" err="1" smtClean="0">
                <a:solidFill>
                  <a:srgbClr val="FF0000"/>
                </a:solidFill>
                <a:latin typeface="+mj-lt"/>
                <a:cs typeface="Times New Roman" pitchFamily="18" charset="0"/>
              </a:rPr>
              <a:t>bảng</a:t>
            </a:r>
            <a:r>
              <a:rPr lang="en-US" sz="2800" b="1" dirty="0" smtClean="0">
                <a:solidFill>
                  <a:srgbClr val="FF0000"/>
                </a:solidFill>
                <a:latin typeface="+mj-lt"/>
                <a:cs typeface="Times New Roman" pitchFamily="18" charset="0"/>
              </a:rPr>
              <a:t> con</a:t>
            </a:r>
            <a:endParaRPr lang="en-US" sz="2800" b="1" dirty="0">
              <a:solidFill>
                <a:srgbClr val="FF0000"/>
              </a:solidFill>
              <a:latin typeface="+mj-lt"/>
              <a:cs typeface="Times New Roman" pitchFamily="18" charset="0"/>
            </a:endParaRPr>
          </a:p>
        </p:txBody>
      </p:sp>
      <p:sp>
        <p:nvSpPr>
          <p:cNvPr id="6" name="Rectangle 5"/>
          <p:cNvSpPr/>
          <p:nvPr/>
        </p:nvSpPr>
        <p:spPr>
          <a:xfrm>
            <a:off x="2275313" y="350338"/>
            <a:ext cx="3865161" cy="646331"/>
          </a:xfrm>
          <a:prstGeom prst="rect">
            <a:avLst/>
          </a:prstGeom>
        </p:spPr>
        <p:txBody>
          <a:bodyPr wrap="none">
            <a:spAutoFit/>
          </a:bodyPr>
          <a:lstStyle/>
          <a:p>
            <a:endParaRPr lang="en-US" b="1" dirty="0" smtClean="0">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endParaRPr>
          </a:p>
          <a:p>
            <a:r>
              <a:rPr lang="en-US" b="1" dirty="0" err="1" smtClean="0">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Thứ</a:t>
            </a:r>
            <a:r>
              <a:rPr lang="en-US" b="1" dirty="0" smtClean="0">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b="1" dirty="0" err="1">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tư</a:t>
            </a:r>
            <a:r>
              <a:rPr lang="en-US" b="1" dirty="0">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b="1" dirty="0" err="1">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ngày</a:t>
            </a:r>
            <a:r>
              <a:rPr lang="en-US" b="1" dirty="0">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29 </a:t>
            </a:r>
            <a:r>
              <a:rPr lang="en-US" b="1" dirty="0" err="1">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tháng</a:t>
            </a:r>
            <a:r>
              <a:rPr lang="en-US" b="1" dirty="0">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9 </a:t>
            </a:r>
            <a:r>
              <a:rPr lang="en-US" b="1" dirty="0" err="1">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năm</a:t>
            </a:r>
            <a:r>
              <a:rPr lang="en-US" b="1" dirty="0">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2021</a:t>
            </a:r>
          </a:p>
        </p:txBody>
      </p:sp>
      <p:sp>
        <p:nvSpPr>
          <p:cNvPr id="7" name="Rectangle 6"/>
          <p:cNvSpPr/>
          <p:nvPr/>
        </p:nvSpPr>
        <p:spPr>
          <a:xfrm>
            <a:off x="1933899" y="968769"/>
            <a:ext cx="4572000" cy="861774"/>
          </a:xfrm>
          <a:prstGeom prst="rect">
            <a:avLst/>
          </a:prstGeom>
        </p:spPr>
        <p:txBody>
          <a:bodyPr>
            <a:spAutoFit/>
          </a:bodyPr>
          <a:lstStyle/>
          <a:p>
            <a:r>
              <a:rPr lang="en-US" sz="1400" b="1" dirty="0">
                <a:ln w="6600">
                  <a:solidFill>
                    <a:srgbClr val="C0504D"/>
                  </a:solidFill>
                  <a:prstDash val="solid"/>
                </a:ln>
                <a:solidFill>
                  <a:srgbClr val="FFFF00"/>
                </a:solidFill>
                <a:effectLst>
                  <a:outerShdw dist="38100" dir="2700000" algn="tl" rotWithShape="0">
                    <a:srgbClr val="C0504D"/>
                  </a:outerShdw>
                </a:effectLst>
                <a:latin typeface="Times New Roman" panose="02020603050405020304" pitchFamily="18" charset="0"/>
                <a:cs typeface="Times New Roman" panose="02020603050405020304" pitchFamily="18" charset="0"/>
              </a:rPr>
              <a:t> </a:t>
            </a:r>
            <a:r>
              <a:rPr lang="en-US" sz="1400" b="1" dirty="0" smtClean="0">
                <a:ln w="6600">
                  <a:solidFill>
                    <a:srgbClr val="C0504D"/>
                  </a:solidFill>
                  <a:prstDash val="solid"/>
                </a:ln>
                <a:solidFill>
                  <a:srgbClr val="FFFF00"/>
                </a:solidFill>
                <a:effectLst>
                  <a:outerShdw dist="38100" dir="2700000" algn="tl" rotWithShape="0">
                    <a:srgbClr val="C0504D"/>
                  </a:outerShdw>
                </a:effectLst>
                <a:latin typeface="Times New Roman" panose="02020603050405020304" pitchFamily="18" charset="0"/>
                <a:cs typeface="Times New Roman" panose="02020603050405020304" pitchFamily="18" charset="0"/>
              </a:rPr>
              <a:t>                                  </a:t>
            </a:r>
            <a:r>
              <a:rPr lang="en-US" sz="1400" b="1" dirty="0" err="1" smtClean="0">
                <a:ln w="6600">
                  <a:solidFill>
                    <a:srgbClr val="C0504D"/>
                  </a:solidFill>
                  <a:prstDash val="solid"/>
                </a:ln>
                <a:solidFill>
                  <a:srgbClr val="FFFF00"/>
                </a:solidFill>
                <a:effectLst>
                  <a:outerShdw dist="38100" dir="2700000" algn="tl" rotWithShape="0">
                    <a:srgbClr val="C0504D"/>
                  </a:outerShdw>
                </a:effectLst>
                <a:latin typeface="Times New Roman" panose="02020603050405020304" pitchFamily="18" charset="0"/>
                <a:cs typeface="Times New Roman" panose="02020603050405020304" pitchFamily="18" charset="0"/>
              </a:rPr>
              <a:t>Tiếng</a:t>
            </a:r>
            <a:r>
              <a:rPr lang="en-US" sz="1400" b="1" dirty="0" smtClean="0">
                <a:ln w="6600">
                  <a:solidFill>
                    <a:srgbClr val="C0504D"/>
                  </a:solidFill>
                  <a:prstDash val="solid"/>
                </a:ln>
                <a:solidFill>
                  <a:srgbClr val="FFFF00"/>
                </a:solidFill>
                <a:effectLst>
                  <a:outerShdw dist="38100" dir="2700000" algn="tl" rotWithShape="0">
                    <a:srgbClr val="C0504D"/>
                  </a:outerShdw>
                </a:effectLst>
                <a:latin typeface="Times New Roman" panose="02020603050405020304" pitchFamily="18" charset="0"/>
                <a:cs typeface="Times New Roman" panose="02020603050405020304" pitchFamily="18" charset="0"/>
              </a:rPr>
              <a:t> </a:t>
            </a:r>
            <a:r>
              <a:rPr lang="en-US" sz="1400" b="1" dirty="0" err="1">
                <a:ln w="6600">
                  <a:solidFill>
                    <a:srgbClr val="C0504D"/>
                  </a:solidFill>
                  <a:prstDash val="solid"/>
                </a:ln>
                <a:solidFill>
                  <a:srgbClr val="FFFF00"/>
                </a:solidFill>
                <a:effectLst>
                  <a:outerShdw dist="38100" dir="2700000" algn="tl" rotWithShape="0">
                    <a:srgbClr val="C0504D"/>
                  </a:outerShdw>
                </a:effectLst>
                <a:latin typeface="Times New Roman" panose="02020603050405020304" pitchFamily="18" charset="0"/>
                <a:cs typeface="Times New Roman" panose="02020603050405020304" pitchFamily="18" charset="0"/>
              </a:rPr>
              <a:t>Việt</a:t>
            </a:r>
            <a:r>
              <a:rPr lang="en-US" sz="1400" b="1" dirty="0">
                <a:ln w="6600">
                  <a:solidFill>
                    <a:srgbClr val="C0504D"/>
                  </a:solidFill>
                  <a:prstDash val="solid"/>
                </a:ln>
                <a:solidFill>
                  <a:srgbClr val="FFFF00"/>
                </a:solidFill>
                <a:effectLst>
                  <a:outerShdw dist="38100" dir="2700000" algn="tl" rotWithShape="0">
                    <a:srgbClr val="C0504D"/>
                  </a:outerShdw>
                </a:effectLst>
                <a:latin typeface="Times New Roman" panose="02020603050405020304" pitchFamily="18" charset="0"/>
                <a:cs typeface="Times New Roman" panose="02020603050405020304" pitchFamily="18" charset="0"/>
              </a:rPr>
              <a:t> </a:t>
            </a:r>
          </a:p>
          <a:p>
            <a:r>
              <a:rPr lang="en-US" sz="14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Làm</a:t>
            </a:r>
            <a:r>
              <a:rPr lang="en-US"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việc</a:t>
            </a:r>
            <a:r>
              <a:rPr lang="en-US"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thật</a:t>
            </a:r>
            <a:r>
              <a:rPr lang="en-US"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là</a:t>
            </a:r>
            <a:r>
              <a:rPr lang="en-US"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vui</a:t>
            </a:r>
            <a:r>
              <a:rPr lang="en-US"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Nghe</a:t>
            </a:r>
            <a:r>
              <a:rPr lang="en-US"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 </a:t>
            </a:r>
            <a:r>
              <a:rPr lang="en-US"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viết</a:t>
            </a:r>
            <a:r>
              <a:rPr lang="en-US"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r>
              <a:rPr lang="en-US"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Bảng</a:t>
            </a:r>
            <a:r>
              <a:rPr lang="en-US"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chữ</a:t>
            </a:r>
            <a:r>
              <a:rPr lang="en-US"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cái</a:t>
            </a:r>
            <a:r>
              <a:rPr lang="en-US"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Phân</a:t>
            </a:r>
            <a:r>
              <a:rPr lang="en-US"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biệt</a:t>
            </a:r>
            <a:r>
              <a:rPr lang="en-US"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s/x, en/</a:t>
            </a:r>
            <a:r>
              <a:rPr lang="en-US"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eng</a:t>
            </a:r>
            <a:endParaRPr lang="en-US" dirty="0"/>
          </a:p>
        </p:txBody>
      </p:sp>
      <p:sp>
        <p:nvSpPr>
          <p:cNvPr id="8" name="Text Box 7"/>
          <p:cNvSpPr txBox="1">
            <a:spLocks noChangeArrowheads="1"/>
          </p:cNvSpPr>
          <p:nvPr/>
        </p:nvSpPr>
        <p:spPr bwMode="auto">
          <a:xfrm>
            <a:off x="2362200" y="2432711"/>
            <a:ext cx="2051118" cy="500137"/>
          </a:xfrm>
          <a:prstGeom prst="rect">
            <a:avLst/>
          </a:prstGeom>
          <a:noFill/>
          <a:ln w="12700">
            <a:solidFill>
              <a:srgbClr val="FF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FontTx/>
              <a:buNone/>
            </a:pPr>
            <a:r>
              <a:rPr lang="en-US" altLang="en-US" sz="2800" b="1" dirty="0" err="1">
                <a:solidFill>
                  <a:srgbClr val="FFFF00"/>
                </a:solidFill>
                <a:latin typeface="HP001 4 hàng" panose="020B0603050302020204" pitchFamily="34" charset="-93"/>
              </a:rPr>
              <a:t>l</a:t>
            </a:r>
            <a:r>
              <a:rPr lang="en-US" altLang="en-US" sz="2800" b="1" dirty="0" err="1" smtClean="0">
                <a:solidFill>
                  <a:srgbClr val="FFFF00"/>
                </a:solidFill>
                <a:latin typeface="HP001 4 hàng" panose="020B0603050302020204" pitchFamily="34" charset="-93"/>
              </a:rPr>
              <a:t>àm</a:t>
            </a:r>
            <a:r>
              <a:rPr lang="en-US" altLang="en-US" sz="2800" b="1" dirty="0" smtClean="0">
                <a:solidFill>
                  <a:srgbClr val="FFFF00"/>
                </a:solidFill>
                <a:latin typeface="HP001 4 hàng" panose="020B0603050302020204" pitchFamily="34" charset="-93"/>
              </a:rPr>
              <a:t> </a:t>
            </a:r>
            <a:r>
              <a:rPr lang="en-US" altLang="en-US" sz="2800" b="1" dirty="0" err="1" smtClean="0">
                <a:solidFill>
                  <a:srgbClr val="FFFF00"/>
                </a:solidFill>
                <a:latin typeface="HP001 4 hàng" panose="020B0603050302020204" pitchFamily="34" charset="-93"/>
              </a:rPr>
              <a:t>việc</a:t>
            </a:r>
            <a:endParaRPr lang="en-US" altLang="en-US" sz="2800" b="1" dirty="0">
              <a:solidFill>
                <a:srgbClr val="FFFF00"/>
              </a:solidFill>
              <a:latin typeface="HP001 4 hàng" panose="020B0603050302020204" pitchFamily="34" charset="-93"/>
            </a:endParaRPr>
          </a:p>
        </p:txBody>
      </p:sp>
      <p:sp>
        <p:nvSpPr>
          <p:cNvPr id="9" name="Text Box 7"/>
          <p:cNvSpPr txBox="1">
            <a:spLocks noChangeArrowheads="1"/>
          </p:cNvSpPr>
          <p:nvPr/>
        </p:nvSpPr>
        <p:spPr bwMode="auto">
          <a:xfrm>
            <a:off x="2362200" y="3187779"/>
            <a:ext cx="2051118" cy="500137"/>
          </a:xfrm>
          <a:prstGeom prst="rect">
            <a:avLst/>
          </a:prstGeom>
          <a:noFill/>
          <a:ln w="12700">
            <a:solidFill>
              <a:srgbClr val="FF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FontTx/>
              <a:buNone/>
            </a:pPr>
            <a:r>
              <a:rPr lang="en-US" altLang="en-US" sz="2800" b="1" dirty="0" err="1">
                <a:solidFill>
                  <a:srgbClr val="FFFF00"/>
                </a:solidFill>
                <a:latin typeface="HP001 4 hàng" panose="020B0603050302020204" pitchFamily="34" charset="-93"/>
              </a:rPr>
              <a:t>q</a:t>
            </a:r>
            <a:r>
              <a:rPr lang="en-US" altLang="en-US" sz="2800" b="1" dirty="0" err="1" smtClean="0">
                <a:solidFill>
                  <a:srgbClr val="FFFF00"/>
                </a:solidFill>
                <a:latin typeface="HP001 4 hàng" panose="020B0603050302020204" pitchFamily="34" charset="-93"/>
              </a:rPr>
              <a:t>uét</a:t>
            </a:r>
            <a:r>
              <a:rPr lang="en-US" altLang="en-US" sz="2800" b="1" dirty="0" smtClean="0">
                <a:solidFill>
                  <a:srgbClr val="FFFF00"/>
                </a:solidFill>
                <a:latin typeface="HP001 4 hàng" panose="020B0603050302020204" pitchFamily="34" charset="-93"/>
              </a:rPr>
              <a:t> </a:t>
            </a:r>
            <a:r>
              <a:rPr lang="en-US" altLang="en-US" sz="2800" b="1" dirty="0" err="1" smtClean="0">
                <a:solidFill>
                  <a:srgbClr val="FFFF00"/>
                </a:solidFill>
                <a:latin typeface="HP001 4 hàng" panose="020B0603050302020204" pitchFamily="34" charset="-93"/>
              </a:rPr>
              <a:t>nhà</a:t>
            </a:r>
            <a:endParaRPr lang="en-US" altLang="en-US" sz="2800" b="1" dirty="0">
              <a:solidFill>
                <a:srgbClr val="FFFF00"/>
              </a:solidFill>
              <a:latin typeface="HP001 4 hàng" panose="020B0603050302020204" pitchFamily="34" charset="-93"/>
            </a:endParaRPr>
          </a:p>
        </p:txBody>
      </p:sp>
      <p:sp>
        <p:nvSpPr>
          <p:cNvPr id="10" name="Text Box 7"/>
          <p:cNvSpPr txBox="1">
            <a:spLocks noChangeArrowheads="1"/>
          </p:cNvSpPr>
          <p:nvPr/>
        </p:nvSpPr>
        <p:spPr bwMode="auto">
          <a:xfrm>
            <a:off x="2362200" y="4077229"/>
            <a:ext cx="2051118" cy="500137"/>
          </a:xfrm>
          <a:prstGeom prst="rect">
            <a:avLst/>
          </a:prstGeom>
          <a:noFill/>
          <a:ln w="12700">
            <a:solidFill>
              <a:srgbClr val="FF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FontTx/>
              <a:buNone/>
            </a:pPr>
            <a:r>
              <a:rPr lang="en-US" altLang="en-US" sz="2800" b="1" dirty="0" err="1">
                <a:solidFill>
                  <a:srgbClr val="FFFF00"/>
                </a:solidFill>
                <a:latin typeface="HP001 4 hàng" panose="020B0603050302020204" pitchFamily="34" charset="-93"/>
              </a:rPr>
              <a:t>b</a:t>
            </a:r>
            <a:r>
              <a:rPr lang="en-US" altLang="en-US" sz="2800" b="1" dirty="0" err="1" smtClean="0">
                <a:solidFill>
                  <a:srgbClr val="FFFF00"/>
                </a:solidFill>
                <a:latin typeface="HP001 4 hàng" panose="020B0603050302020204" pitchFamily="34" charset="-93"/>
              </a:rPr>
              <a:t>ận</a:t>
            </a:r>
            <a:r>
              <a:rPr lang="en-US" altLang="en-US" sz="2800" b="1" dirty="0" smtClean="0">
                <a:solidFill>
                  <a:srgbClr val="FFFF00"/>
                </a:solidFill>
                <a:latin typeface="HP001 4 hàng" panose="020B0603050302020204" pitchFamily="34" charset="-93"/>
              </a:rPr>
              <a:t> </a:t>
            </a:r>
            <a:r>
              <a:rPr lang="en-US" altLang="en-US" sz="2800" b="1" dirty="0" err="1" smtClean="0">
                <a:solidFill>
                  <a:srgbClr val="FFFF00"/>
                </a:solidFill>
                <a:latin typeface="HP001 4 hàng" panose="020B0603050302020204" pitchFamily="34" charset="-93"/>
              </a:rPr>
              <a:t>rộn</a:t>
            </a:r>
            <a:endParaRPr lang="en-US" altLang="en-US" sz="2800" b="1" dirty="0">
              <a:solidFill>
                <a:srgbClr val="FFFF00"/>
              </a:solidFill>
              <a:latin typeface="HP001 4 hàng" panose="020B0603050302020204" pitchFamily="34" charset="-93"/>
            </a:endParaRPr>
          </a:p>
        </p:txBody>
      </p:sp>
    </p:spTree>
    <p:extLst>
      <p:ext uri="{BB962C8B-B14F-4D97-AF65-F5344CB8AC3E}">
        <p14:creationId xmlns:p14="http://schemas.microsoft.com/office/powerpoint/2010/main" val="816534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14625"/>
            <a:ext cx="9144000" cy="2485453"/>
          </a:xfrm>
        </p:spPr>
        <p:txBody>
          <a:bodyPr>
            <a:noAutofit/>
          </a:bodyPr>
          <a:lstStyle/>
          <a:p>
            <a:pPr algn="l"/>
            <a:r>
              <a:rPr lang="en-US" sz="3200" dirty="0"/>
              <a:t/>
            </a:r>
            <a:br>
              <a:rPr lang="en-US" sz="3200" dirty="0"/>
            </a:br>
            <a:r>
              <a:rPr lang="vi-VN" sz="3200" dirty="0" smtClean="0"/>
              <a:t>   </a:t>
            </a:r>
            <a:r>
              <a:rPr lang="en-US" sz="3600" dirty="0" smtClean="0"/>
              <a:t/>
            </a:r>
            <a:br>
              <a:rPr lang="en-US" sz="3600" dirty="0" smtClean="0"/>
            </a:br>
            <a:r>
              <a:rPr lang="en-US" sz="3600" dirty="0"/>
              <a:t> </a:t>
            </a:r>
            <a:r>
              <a:rPr lang="en-US" sz="3600" dirty="0" smtClean="0"/>
              <a:t>                                                                               </a:t>
            </a:r>
            <a:endParaRPr lang="en-US" sz="3600" dirty="0"/>
          </a:p>
        </p:txBody>
      </p:sp>
      <p:pic>
        <p:nvPicPr>
          <p:cNvPr id="6146" name="Picture 2" descr="https://tech12h.com/sites/default/files/styles/inbody400/public/a_129.png?itok=saa1hgJ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742950"/>
            <a:ext cx="8915400" cy="416242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6200" y="209550"/>
            <a:ext cx="8991600" cy="400110"/>
          </a:xfrm>
          <a:prstGeom prst="rect">
            <a:avLst/>
          </a:prstGeom>
        </p:spPr>
        <p:txBody>
          <a:bodyPr wrap="square">
            <a:spAutoFit/>
          </a:bodyPr>
          <a:lstStyle/>
          <a:p>
            <a:pPr lvl="0" algn="just" fontAlgn="base">
              <a:spcBef>
                <a:spcPct val="0"/>
              </a:spcBef>
              <a:spcAft>
                <a:spcPct val="0"/>
              </a:spcAft>
            </a:pPr>
            <a:r>
              <a:rPr lang="en-US" sz="2000" b="1" dirty="0">
                <a:latin typeface="inherit"/>
                <a:cs typeface="Arial" pitchFamily="34" charset="0"/>
              </a:rPr>
              <a:t>b</a:t>
            </a:r>
            <a:r>
              <a:rPr lang="en-US" sz="1100" b="1" dirty="0">
                <a:latin typeface="inherit"/>
                <a:cs typeface="Arial" pitchFamily="34" charset="0"/>
              </a:rPr>
              <a:t> </a:t>
            </a:r>
            <a:r>
              <a:rPr lang="en-US" dirty="0" err="1">
                <a:latin typeface="inherit"/>
                <a:cs typeface="Arial" pitchFamily="34" charset="0"/>
              </a:rPr>
              <a:t>Tìm</a:t>
            </a:r>
            <a:r>
              <a:rPr lang="en-US" dirty="0">
                <a:latin typeface="inherit"/>
                <a:cs typeface="Arial" pitchFamily="34" charset="0"/>
              </a:rPr>
              <a:t> </a:t>
            </a:r>
            <a:r>
              <a:rPr lang="en-US" dirty="0" err="1">
                <a:latin typeface="inherit"/>
                <a:cs typeface="Arial" pitchFamily="34" charset="0"/>
              </a:rPr>
              <a:t>chữ</a:t>
            </a:r>
            <a:r>
              <a:rPr lang="en-US" dirty="0">
                <a:latin typeface="inherit"/>
                <a:cs typeface="Arial" pitchFamily="34" charset="0"/>
              </a:rPr>
              <a:t> </a:t>
            </a:r>
            <a:r>
              <a:rPr lang="en-US" dirty="0" err="1">
                <a:latin typeface="inherit"/>
                <a:cs typeface="Arial" pitchFamily="34" charset="0"/>
              </a:rPr>
              <a:t>cái</a:t>
            </a:r>
            <a:r>
              <a:rPr lang="en-US" dirty="0">
                <a:latin typeface="inherit"/>
                <a:cs typeface="Arial" pitchFamily="34" charset="0"/>
              </a:rPr>
              <a:t> </a:t>
            </a:r>
            <a:r>
              <a:rPr lang="en-US" dirty="0" err="1">
                <a:latin typeface="inherit"/>
                <a:cs typeface="Arial" pitchFamily="34" charset="0"/>
              </a:rPr>
              <a:t>thích</a:t>
            </a:r>
            <a:r>
              <a:rPr lang="en-US" dirty="0">
                <a:latin typeface="inherit"/>
                <a:cs typeface="Arial" pitchFamily="34" charset="0"/>
              </a:rPr>
              <a:t> </a:t>
            </a:r>
            <a:r>
              <a:rPr lang="en-US" dirty="0" err="1">
                <a:latin typeface="inherit"/>
                <a:cs typeface="Arial" pitchFamily="34" charset="0"/>
              </a:rPr>
              <a:t>hợp</a:t>
            </a:r>
            <a:r>
              <a:rPr lang="en-US" dirty="0">
                <a:latin typeface="inherit"/>
                <a:cs typeface="Arial" pitchFamily="34" charset="0"/>
              </a:rPr>
              <a:t> </a:t>
            </a:r>
            <a:r>
              <a:rPr lang="en-US" dirty="0" err="1">
                <a:latin typeface="inherit"/>
                <a:cs typeface="Arial" pitchFamily="34" charset="0"/>
              </a:rPr>
              <a:t>với</a:t>
            </a:r>
            <a:r>
              <a:rPr lang="en-US" dirty="0">
                <a:latin typeface="inherit"/>
                <a:cs typeface="Arial" pitchFamily="34" charset="0"/>
              </a:rPr>
              <a:t> </a:t>
            </a:r>
            <a:r>
              <a:rPr lang="en-US" dirty="0" err="1">
                <a:latin typeface="inherit"/>
                <a:cs typeface="Arial" pitchFamily="34" charset="0"/>
              </a:rPr>
              <a:t>mỗi</a:t>
            </a:r>
            <a:r>
              <a:rPr lang="en-US" dirty="0">
                <a:latin typeface="inherit"/>
                <a:cs typeface="Arial" pitchFamily="34" charset="0"/>
              </a:rPr>
              <a:t> </a:t>
            </a:r>
            <a:r>
              <a:rPr lang="en-US" dirty="0">
                <a:solidFill>
                  <a:srgbClr val="FC57D9"/>
                </a:solidFill>
                <a:latin typeface="inherit"/>
                <a:cs typeface="Arial" pitchFamily="34" charset="0"/>
              </a:rPr>
              <a:t>✪</a:t>
            </a:r>
            <a:r>
              <a:rPr lang="en-US" dirty="0">
                <a:latin typeface="inherit"/>
                <a:cs typeface="Arial" pitchFamily="34" charset="0"/>
              </a:rPr>
              <a:t>. </a:t>
            </a:r>
            <a:r>
              <a:rPr lang="en-US" dirty="0" err="1">
                <a:latin typeface="inherit"/>
                <a:cs typeface="Arial" pitchFamily="34" charset="0"/>
              </a:rPr>
              <a:t>Học</a:t>
            </a:r>
            <a:r>
              <a:rPr lang="en-US" dirty="0">
                <a:latin typeface="inherit"/>
                <a:cs typeface="Arial" pitchFamily="34" charset="0"/>
              </a:rPr>
              <a:t> </a:t>
            </a:r>
            <a:r>
              <a:rPr lang="en-US" dirty="0" err="1">
                <a:latin typeface="inherit"/>
                <a:cs typeface="Arial" pitchFamily="34" charset="0"/>
              </a:rPr>
              <a:t>thuộc</a:t>
            </a:r>
            <a:r>
              <a:rPr lang="en-US" dirty="0">
                <a:latin typeface="inherit"/>
                <a:cs typeface="Arial" pitchFamily="34" charset="0"/>
              </a:rPr>
              <a:t> </a:t>
            </a:r>
            <a:r>
              <a:rPr lang="en-US" dirty="0" err="1">
                <a:latin typeface="inherit"/>
                <a:cs typeface="Arial" pitchFamily="34" charset="0"/>
              </a:rPr>
              <a:t>tên</a:t>
            </a:r>
            <a:r>
              <a:rPr lang="en-US" dirty="0">
                <a:latin typeface="inherit"/>
                <a:cs typeface="Arial" pitchFamily="34" charset="0"/>
              </a:rPr>
              <a:t> </a:t>
            </a:r>
            <a:r>
              <a:rPr lang="en-US" dirty="0" err="1">
                <a:latin typeface="inherit"/>
                <a:cs typeface="Arial" pitchFamily="34" charset="0"/>
              </a:rPr>
              <a:t>các</a:t>
            </a:r>
            <a:r>
              <a:rPr lang="en-US" dirty="0">
                <a:latin typeface="inherit"/>
                <a:cs typeface="Arial" pitchFamily="34" charset="0"/>
              </a:rPr>
              <a:t> </a:t>
            </a:r>
            <a:r>
              <a:rPr lang="en-US" dirty="0" err="1">
                <a:latin typeface="inherit"/>
                <a:cs typeface="Arial" pitchFamily="34" charset="0"/>
              </a:rPr>
              <a:t>chữ</a:t>
            </a:r>
            <a:r>
              <a:rPr lang="en-US" dirty="0">
                <a:latin typeface="inherit"/>
                <a:cs typeface="Arial" pitchFamily="34" charset="0"/>
              </a:rPr>
              <a:t> </a:t>
            </a:r>
            <a:r>
              <a:rPr lang="en-US" dirty="0" err="1">
                <a:latin typeface="inherit"/>
                <a:cs typeface="Arial" pitchFamily="34" charset="0"/>
              </a:rPr>
              <a:t>cái</a:t>
            </a:r>
            <a:r>
              <a:rPr lang="en-US" dirty="0">
                <a:latin typeface="inherit"/>
                <a:cs typeface="Arial" pitchFamily="34" charset="0"/>
              </a:rPr>
              <a:t> </a:t>
            </a:r>
            <a:r>
              <a:rPr lang="en-US" dirty="0" err="1">
                <a:latin typeface="inherit"/>
                <a:cs typeface="Arial" pitchFamily="34" charset="0"/>
              </a:rPr>
              <a:t>trong</a:t>
            </a:r>
            <a:r>
              <a:rPr lang="en-US" dirty="0">
                <a:latin typeface="inherit"/>
                <a:cs typeface="Arial" pitchFamily="34" charset="0"/>
              </a:rPr>
              <a:t> </a:t>
            </a:r>
            <a:r>
              <a:rPr lang="en-US" dirty="0" err="1">
                <a:latin typeface="inherit"/>
                <a:cs typeface="Arial" pitchFamily="34" charset="0"/>
              </a:rPr>
              <a:t>bảng</a:t>
            </a:r>
            <a:r>
              <a:rPr lang="en-US" dirty="0">
                <a:latin typeface="inherit"/>
                <a:cs typeface="Arial" pitchFamily="34" charset="0"/>
              </a:rPr>
              <a:t>.</a:t>
            </a:r>
            <a:endParaRPr lang="en-US" sz="2800" dirty="0">
              <a:latin typeface="Arial" pitchFamily="34" charset="0"/>
              <a:cs typeface="Arial" pitchFamily="34" charset="0"/>
            </a:endParaRPr>
          </a:p>
        </p:txBody>
      </p:sp>
    </p:spTree>
    <p:extLst>
      <p:ext uri="{BB962C8B-B14F-4D97-AF65-F5344CB8AC3E}">
        <p14:creationId xmlns:p14="http://schemas.microsoft.com/office/powerpoint/2010/main" val="215954448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14625"/>
            <a:ext cx="9144000" cy="2485453"/>
          </a:xfrm>
        </p:spPr>
        <p:txBody>
          <a:bodyPr>
            <a:noAutofit/>
          </a:bodyPr>
          <a:lstStyle/>
          <a:p>
            <a:pPr algn="l"/>
            <a:r>
              <a:rPr lang="en-US" sz="3200" dirty="0"/>
              <a:t/>
            </a:r>
            <a:br>
              <a:rPr lang="en-US" sz="3200" dirty="0"/>
            </a:br>
            <a:r>
              <a:rPr lang="vi-VN" sz="3200" dirty="0" smtClean="0"/>
              <a:t>   </a:t>
            </a:r>
            <a:r>
              <a:rPr lang="en-US" sz="3600" dirty="0" smtClean="0"/>
              <a:t/>
            </a:r>
            <a:br>
              <a:rPr lang="en-US" sz="3600" dirty="0" smtClean="0"/>
            </a:br>
            <a:r>
              <a:rPr lang="en-US" sz="3600" dirty="0"/>
              <a:t> </a:t>
            </a:r>
            <a:r>
              <a:rPr lang="en-US" sz="3600" dirty="0" smtClean="0"/>
              <a:t>                                                                               </a:t>
            </a:r>
            <a:endParaRPr lang="en-US" sz="3600" dirty="0"/>
          </a:p>
        </p:txBody>
      </p:sp>
      <p:graphicFrame>
        <p:nvGraphicFramePr>
          <p:cNvPr id="2" name="Table 1"/>
          <p:cNvGraphicFramePr>
            <a:graphicFrameLocks noGrp="1"/>
          </p:cNvGraphicFramePr>
          <p:nvPr>
            <p:extLst>
              <p:ext uri="{D42A27DB-BD31-4B8C-83A1-F6EECF244321}">
                <p14:modId xmlns:p14="http://schemas.microsoft.com/office/powerpoint/2010/main" val="704703634"/>
              </p:ext>
            </p:extLst>
          </p:nvPr>
        </p:nvGraphicFramePr>
        <p:xfrm>
          <a:off x="48768" y="90417"/>
          <a:ext cx="8839202" cy="4687824"/>
        </p:xfrm>
        <a:graphic>
          <a:graphicData uri="http://schemas.openxmlformats.org/drawingml/2006/table">
            <a:tbl>
              <a:tblPr/>
              <a:tblGrid>
                <a:gridCol w="2946251"/>
                <a:gridCol w="2946251"/>
                <a:gridCol w="2946700"/>
              </a:tblGrid>
              <a:tr h="538734">
                <a:tc>
                  <a:txBody>
                    <a:bodyPr/>
                    <a:lstStyle/>
                    <a:p>
                      <a:pPr algn="ctr"/>
                      <a:r>
                        <a:rPr lang="en-US" sz="2000" dirty="0" err="1">
                          <a:effectLst/>
                          <a:latin typeface="inherit"/>
                        </a:rPr>
                        <a:t>Số</a:t>
                      </a:r>
                      <a:r>
                        <a:rPr lang="en-US" sz="2000" dirty="0">
                          <a:effectLst/>
                          <a:latin typeface="inherit"/>
                        </a:rPr>
                        <a:t> </a:t>
                      </a:r>
                      <a:r>
                        <a:rPr lang="en-US" sz="2000" dirty="0" err="1">
                          <a:effectLst/>
                          <a:latin typeface="inherit"/>
                        </a:rPr>
                        <a:t>thứ</a:t>
                      </a:r>
                      <a:r>
                        <a:rPr lang="en-US" sz="2000" dirty="0">
                          <a:effectLst/>
                          <a:latin typeface="inherit"/>
                        </a:rPr>
                        <a:t> </a:t>
                      </a:r>
                      <a:r>
                        <a:rPr lang="en-US" sz="2000" dirty="0" err="1">
                          <a:effectLst/>
                          <a:latin typeface="inherit"/>
                        </a:rPr>
                        <a:t>tự</a:t>
                      </a:r>
                      <a:endParaRPr lang="en-US" sz="3200" dirty="0">
                        <a:effectLst/>
                      </a:endParaRPr>
                    </a:p>
                  </a:txBody>
                  <a:tcPr marL="38100" marR="38100" marT="38100" marB="38100" anchor="ctr">
                    <a:lnL>
                      <a:noFill/>
                    </a:lnL>
                    <a:lnR>
                      <a:noFill/>
                    </a:lnR>
                    <a:lnT>
                      <a:noFill/>
                    </a:lnT>
                    <a:lnB>
                      <a:noFill/>
                    </a:lnB>
                    <a:solidFill>
                      <a:srgbClr val="FFFFFF"/>
                    </a:solidFill>
                  </a:tcPr>
                </a:tc>
                <a:tc>
                  <a:txBody>
                    <a:bodyPr/>
                    <a:lstStyle/>
                    <a:p>
                      <a:pPr algn="ctr"/>
                      <a:r>
                        <a:rPr lang="en-US" sz="2000">
                          <a:effectLst/>
                          <a:latin typeface="inherit"/>
                        </a:rPr>
                        <a:t>Chữ cái</a:t>
                      </a:r>
                      <a:endParaRPr lang="en-US" sz="3200">
                        <a:effectLst/>
                      </a:endParaRPr>
                    </a:p>
                  </a:txBody>
                  <a:tcPr marL="38100" marR="38100" marT="38100" marB="38100" anchor="ctr">
                    <a:lnL>
                      <a:noFill/>
                    </a:lnL>
                    <a:lnR>
                      <a:noFill/>
                    </a:lnR>
                    <a:lnT>
                      <a:noFill/>
                    </a:lnT>
                    <a:lnB>
                      <a:noFill/>
                    </a:lnB>
                    <a:solidFill>
                      <a:srgbClr val="FFFFFF"/>
                    </a:solidFill>
                  </a:tcPr>
                </a:tc>
                <a:tc>
                  <a:txBody>
                    <a:bodyPr/>
                    <a:lstStyle/>
                    <a:p>
                      <a:pPr algn="ctr"/>
                      <a:r>
                        <a:rPr lang="en-US" sz="2000">
                          <a:effectLst/>
                          <a:latin typeface="inherit"/>
                        </a:rPr>
                        <a:t>Tên chữ cái</a:t>
                      </a:r>
                      <a:endParaRPr lang="en-US" sz="3200">
                        <a:effectLst/>
                      </a:endParaRPr>
                    </a:p>
                  </a:txBody>
                  <a:tcPr marL="38100" marR="38100" marT="38100" marB="38100" anchor="ctr">
                    <a:lnL>
                      <a:noFill/>
                    </a:lnL>
                    <a:lnR>
                      <a:noFill/>
                    </a:lnR>
                    <a:lnT>
                      <a:noFill/>
                    </a:lnT>
                    <a:lnB>
                      <a:noFill/>
                    </a:lnB>
                    <a:solidFill>
                      <a:srgbClr val="FFFFFF"/>
                    </a:solidFill>
                  </a:tcPr>
                </a:tc>
              </a:tr>
              <a:tr h="400050">
                <a:tc>
                  <a:txBody>
                    <a:bodyPr/>
                    <a:lstStyle/>
                    <a:p>
                      <a:pPr algn="ctr"/>
                      <a:r>
                        <a:rPr lang="en-US" sz="2000" dirty="0">
                          <a:effectLst/>
                          <a:latin typeface="inherit"/>
                        </a:rPr>
                        <a:t>20</a:t>
                      </a:r>
                      <a:endParaRPr lang="en-US" sz="3200" dirty="0">
                        <a:effectLst/>
                      </a:endParaRPr>
                    </a:p>
                  </a:txBody>
                  <a:tcPr marL="38100" marR="38100" marT="38100" marB="38100" anchor="ctr">
                    <a:lnL>
                      <a:noFill/>
                    </a:lnL>
                    <a:lnR>
                      <a:noFill/>
                    </a:lnR>
                    <a:lnT>
                      <a:noFill/>
                    </a:lnT>
                    <a:lnB>
                      <a:noFill/>
                    </a:lnB>
                    <a:solidFill>
                      <a:srgbClr val="FFFFFF"/>
                    </a:solidFill>
                  </a:tcPr>
                </a:tc>
                <a:tc>
                  <a:txBody>
                    <a:bodyPr/>
                    <a:lstStyle/>
                    <a:p>
                      <a:pPr algn="ctr"/>
                      <a:r>
                        <a:rPr lang="en-US" sz="2400" b="1" dirty="0">
                          <a:solidFill>
                            <a:srgbClr val="FF0000"/>
                          </a:solidFill>
                          <a:effectLst/>
                          <a:latin typeface="inherit"/>
                        </a:rPr>
                        <a:t>p</a:t>
                      </a:r>
                      <a:endParaRPr lang="en-US" sz="3600" dirty="0">
                        <a:solidFill>
                          <a:srgbClr val="FF0000"/>
                        </a:solidFill>
                        <a:effectLst/>
                      </a:endParaRPr>
                    </a:p>
                  </a:txBody>
                  <a:tcPr marL="38100" marR="38100" marT="38100" marB="38100" anchor="ctr">
                    <a:lnL>
                      <a:noFill/>
                    </a:lnL>
                    <a:lnR>
                      <a:noFill/>
                    </a:lnR>
                    <a:lnT>
                      <a:noFill/>
                    </a:lnT>
                    <a:lnB>
                      <a:noFill/>
                    </a:lnB>
                    <a:solidFill>
                      <a:srgbClr val="FFFFFF"/>
                    </a:solidFill>
                  </a:tcPr>
                </a:tc>
                <a:tc>
                  <a:txBody>
                    <a:bodyPr/>
                    <a:lstStyle/>
                    <a:p>
                      <a:pPr algn="ctr"/>
                      <a:r>
                        <a:rPr lang="en-US" sz="2000">
                          <a:effectLst/>
                          <a:latin typeface="inherit"/>
                        </a:rPr>
                        <a:t>pê</a:t>
                      </a:r>
                      <a:endParaRPr lang="en-US" sz="3200">
                        <a:effectLst/>
                      </a:endParaRPr>
                    </a:p>
                  </a:txBody>
                  <a:tcPr marL="38100" marR="38100" marT="38100" marB="38100" anchor="ctr">
                    <a:lnL>
                      <a:noFill/>
                    </a:lnL>
                    <a:lnR>
                      <a:noFill/>
                    </a:lnR>
                    <a:lnT>
                      <a:noFill/>
                    </a:lnT>
                    <a:lnB>
                      <a:noFill/>
                    </a:lnB>
                    <a:solidFill>
                      <a:srgbClr val="FFFFFF"/>
                    </a:solidFill>
                  </a:tcPr>
                </a:tc>
              </a:tr>
              <a:tr h="400050">
                <a:tc>
                  <a:txBody>
                    <a:bodyPr/>
                    <a:lstStyle/>
                    <a:p>
                      <a:pPr algn="ctr"/>
                      <a:r>
                        <a:rPr lang="en-US" sz="2000">
                          <a:effectLst/>
                          <a:latin typeface="inherit"/>
                        </a:rPr>
                        <a:t>21</a:t>
                      </a:r>
                      <a:endParaRPr lang="en-US" sz="3200">
                        <a:effectLst/>
                      </a:endParaRPr>
                    </a:p>
                  </a:txBody>
                  <a:tcPr marL="38100" marR="38100" marT="38100" marB="38100" anchor="ctr">
                    <a:lnL>
                      <a:noFill/>
                    </a:lnL>
                    <a:lnR>
                      <a:noFill/>
                    </a:lnR>
                    <a:lnT>
                      <a:noFill/>
                    </a:lnT>
                    <a:lnB>
                      <a:noFill/>
                    </a:lnB>
                    <a:solidFill>
                      <a:srgbClr val="FFFFFF"/>
                    </a:solidFill>
                  </a:tcPr>
                </a:tc>
                <a:tc>
                  <a:txBody>
                    <a:bodyPr/>
                    <a:lstStyle/>
                    <a:p>
                      <a:pPr algn="ctr"/>
                      <a:r>
                        <a:rPr lang="en-US" sz="2000" dirty="0">
                          <a:effectLst/>
                          <a:latin typeface="inherit"/>
                        </a:rPr>
                        <a:t>q</a:t>
                      </a:r>
                      <a:endParaRPr lang="en-US" sz="3200" dirty="0">
                        <a:effectLst/>
                      </a:endParaRPr>
                    </a:p>
                  </a:txBody>
                  <a:tcPr marL="38100" marR="38100" marT="38100" marB="38100" anchor="ctr">
                    <a:lnL>
                      <a:noFill/>
                    </a:lnL>
                    <a:lnR>
                      <a:noFill/>
                    </a:lnR>
                    <a:lnT>
                      <a:noFill/>
                    </a:lnT>
                    <a:lnB>
                      <a:noFill/>
                    </a:lnB>
                    <a:solidFill>
                      <a:srgbClr val="FFFFFF"/>
                    </a:solidFill>
                  </a:tcPr>
                </a:tc>
                <a:tc>
                  <a:txBody>
                    <a:bodyPr/>
                    <a:lstStyle/>
                    <a:p>
                      <a:pPr algn="ctr"/>
                      <a:r>
                        <a:rPr lang="en-US" sz="2000">
                          <a:effectLst/>
                          <a:latin typeface="inherit"/>
                        </a:rPr>
                        <a:t>quy</a:t>
                      </a:r>
                      <a:endParaRPr lang="en-US" sz="3200">
                        <a:effectLst/>
                      </a:endParaRPr>
                    </a:p>
                  </a:txBody>
                  <a:tcPr marL="38100" marR="38100" marT="38100" marB="38100" anchor="ctr">
                    <a:lnL>
                      <a:noFill/>
                    </a:lnL>
                    <a:lnR>
                      <a:noFill/>
                    </a:lnR>
                    <a:lnT>
                      <a:noFill/>
                    </a:lnT>
                    <a:lnB>
                      <a:noFill/>
                    </a:lnB>
                    <a:solidFill>
                      <a:srgbClr val="FFFFFF"/>
                    </a:solidFill>
                  </a:tcPr>
                </a:tc>
              </a:tr>
              <a:tr h="400050">
                <a:tc>
                  <a:txBody>
                    <a:bodyPr/>
                    <a:lstStyle/>
                    <a:p>
                      <a:pPr algn="ctr"/>
                      <a:r>
                        <a:rPr lang="en-US" sz="2000">
                          <a:effectLst/>
                          <a:latin typeface="inherit"/>
                        </a:rPr>
                        <a:t>22</a:t>
                      </a:r>
                      <a:endParaRPr lang="en-US" sz="3200">
                        <a:effectLst/>
                      </a:endParaRPr>
                    </a:p>
                  </a:txBody>
                  <a:tcPr marL="38100" marR="38100" marT="38100" marB="38100" anchor="ctr">
                    <a:lnL>
                      <a:noFill/>
                    </a:lnL>
                    <a:lnR>
                      <a:noFill/>
                    </a:lnR>
                    <a:lnT>
                      <a:noFill/>
                    </a:lnT>
                    <a:lnB>
                      <a:noFill/>
                    </a:lnB>
                    <a:solidFill>
                      <a:srgbClr val="FFFFFF"/>
                    </a:solidFill>
                  </a:tcPr>
                </a:tc>
                <a:tc>
                  <a:txBody>
                    <a:bodyPr/>
                    <a:lstStyle/>
                    <a:p>
                      <a:pPr algn="ctr"/>
                      <a:r>
                        <a:rPr lang="en-US" sz="2400" b="1" dirty="0">
                          <a:solidFill>
                            <a:srgbClr val="FF0000"/>
                          </a:solidFill>
                          <a:effectLst/>
                          <a:latin typeface="inherit"/>
                        </a:rPr>
                        <a:t>r</a:t>
                      </a:r>
                      <a:endParaRPr lang="en-US" sz="3600" dirty="0">
                        <a:solidFill>
                          <a:srgbClr val="FF0000"/>
                        </a:solidFill>
                        <a:effectLst/>
                      </a:endParaRPr>
                    </a:p>
                  </a:txBody>
                  <a:tcPr marL="38100" marR="38100" marT="38100" marB="38100" anchor="ctr">
                    <a:lnL>
                      <a:noFill/>
                    </a:lnL>
                    <a:lnR>
                      <a:noFill/>
                    </a:lnR>
                    <a:lnT>
                      <a:noFill/>
                    </a:lnT>
                    <a:lnB>
                      <a:noFill/>
                    </a:lnB>
                    <a:solidFill>
                      <a:srgbClr val="FFFFFF"/>
                    </a:solidFill>
                  </a:tcPr>
                </a:tc>
                <a:tc>
                  <a:txBody>
                    <a:bodyPr/>
                    <a:lstStyle/>
                    <a:p>
                      <a:pPr algn="ctr"/>
                      <a:r>
                        <a:rPr lang="en-US" sz="2000" dirty="0">
                          <a:effectLst/>
                          <a:latin typeface="inherit"/>
                        </a:rPr>
                        <a:t>e-</a:t>
                      </a:r>
                      <a:r>
                        <a:rPr lang="en-US" sz="2000" dirty="0" err="1">
                          <a:effectLst/>
                          <a:latin typeface="inherit"/>
                        </a:rPr>
                        <a:t>rờ</a:t>
                      </a:r>
                      <a:endParaRPr lang="en-US" sz="3200" dirty="0">
                        <a:effectLst/>
                      </a:endParaRPr>
                    </a:p>
                  </a:txBody>
                  <a:tcPr marL="38100" marR="38100" marT="38100" marB="38100" anchor="ctr">
                    <a:lnL>
                      <a:noFill/>
                    </a:lnL>
                    <a:lnR>
                      <a:noFill/>
                    </a:lnR>
                    <a:lnT>
                      <a:noFill/>
                    </a:lnT>
                    <a:lnB>
                      <a:noFill/>
                    </a:lnB>
                    <a:solidFill>
                      <a:srgbClr val="FFFFFF"/>
                    </a:solidFill>
                  </a:tcPr>
                </a:tc>
              </a:tr>
              <a:tr h="400050">
                <a:tc>
                  <a:txBody>
                    <a:bodyPr/>
                    <a:lstStyle/>
                    <a:p>
                      <a:pPr algn="ctr"/>
                      <a:r>
                        <a:rPr lang="en-US" sz="2000">
                          <a:effectLst/>
                          <a:latin typeface="inherit"/>
                        </a:rPr>
                        <a:t>23</a:t>
                      </a:r>
                      <a:endParaRPr lang="en-US" sz="3200">
                        <a:effectLst/>
                      </a:endParaRPr>
                    </a:p>
                  </a:txBody>
                  <a:tcPr marL="38100" marR="38100" marT="38100" marB="38100" anchor="ctr">
                    <a:lnL>
                      <a:noFill/>
                    </a:lnL>
                    <a:lnR>
                      <a:noFill/>
                    </a:lnR>
                    <a:lnT>
                      <a:noFill/>
                    </a:lnT>
                    <a:lnB>
                      <a:noFill/>
                    </a:lnB>
                    <a:solidFill>
                      <a:srgbClr val="FFFFFF"/>
                    </a:solidFill>
                  </a:tcPr>
                </a:tc>
                <a:tc>
                  <a:txBody>
                    <a:bodyPr/>
                    <a:lstStyle/>
                    <a:p>
                      <a:pPr algn="ctr"/>
                      <a:r>
                        <a:rPr lang="en-US" sz="2400" b="1" dirty="0">
                          <a:solidFill>
                            <a:srgbClr val="FF0000"/>
                          </a:solidFill>
                          <a:effectLst/>
                          <a:latin typeface="inherit"/>
                        </a:rPr>
                        <a:t>s</a:t>
                      </a:r>
                      <a:endParaRPr lang="en-US" sz="3600" dirty="0">
                        <a:solidFill>
                          <a:srgbClr val="FF0000"/>
                        </a:solidFill>
                        <a:effectLst/>
                      </a:endParaRPr>
                    </a:p>
                  </a:txBody>
                  <a:tcPr marL="38100" marR="38100" marT="38100" marB="38100" anchor="ctr">
                    <a:lnL>
                      <a:noFill/>
                    </a:lnL>
                    <a:lnR>
                      <a:noFill/>
                    </a:lnR>
                    <a:lnT>
                      <a:noFill/>
                    </a:lnT>
                    <a:lnB>
                      <a:noFill/>
                    </a:lnB>
                    <a:solidFill>
                      <a:srgbClr val="FFFFFF"/>
                    </a:solidFill>
                  </a:tcPr>
                </a:tc>
                <a:tc>
                  <a:txBody>
                    <a:bodyPr/>
                    <a:lstStyle/>
                    <a:p>
                      <a:pPr algn="ctr"/>
                      <a:r>
                        <a:rPr lang="en-US" sz="2000" dirty="0" err="1">
                          <a:effectLst/>
                          <a:latin typeface="inherit"/>
                        </a:rPr>
                        <a:t>ét-sì</a:t>
                      </a:r>
                      <a:endParaRPr lang="en-US" sz="3200" dirty="0">
                        <a:effectLst/>
                      </a:endParaRPr>
                    </a:p>
                  </a:txBody>
                  <a:tcPr marL="38100" marR="38100" marT="38100" marB="38100" anchor="ctr">
                    <a:lnL>
                      <a:noFill/>
                    </a:lnL>
                    <a:lnR>
                      <a:noFill/>
                    </a:lnR>
                    <a:lnT>
                      <a:noFill/>
                    </a:lnT>
                    <a:lnB>
                      <a:noFill/>
                    </a:lnB>
                    <a:solidFill>
                      <a:srgbClr val="FFFFFF"/>
                    </a:solidFill>
                  </a:tcPr>
                </a:tc>
              </a:tr>
              <a:tr h="400050">
                <a:tc>
                  <a:txBody>
                    <a:bodyPr/>
                    <a:lstStyle/>
                    <a:p>
                      <a:pPr algn="ctr"/>
                      <a:r>
                        <a:rPr lang="en-US" sz="2000">
                          <a:effectLst/>
                          <a:latin typeface="inherit"/>
                        </a:rPr>
                        <a:t>24</a:t>
                      </a:r>
                      <a:endParaRPr lang="en-US" sz="3200">
                        <a:effectLst/>
                      </a:endParaRPr>
                    </a:p>
                  </a:txBody>
                  <a:tcPr marL="38100" marR="38100" marT="38100" marB="38100" anchor="ctr">
                    <a:lnL>
                      <a:noFill/>
                    </a:lnL>
                    <a:lnR>
                      <a:noFill/>
                    </a:lnR>
                    <a:lnT>
                      <a:noFill/>
                    </a:lnT>
                    <a:lnB>
                      <a:noFill/>
                    </a:lnB>
                    <a:solidFill>
                      <a:srgbClr val="FFFFFF"/>
                    </a:solidFill>
                  </a:tcPr>
                </a:tc>
                <a:tc>
                  <a:txBody>
                    <a:bodyPr/>
                    <a:lstStyle/>
                    <a:p>
                      <a:pPr algn="ctr"/>
                      <a:r>
                        <a:rPr lang="en-US" sz="2400" b="1" dirty="0">
                          <a:solidFill>
                            <a:srgbClr val="FF0000"/>
                          </a:solidFill>
                          <a:effectLst/>
                          <a:latin typeface="inherit"/>
                        </a:rPr>
                        <a:t>t</a:t>
                      </a:r>
                      <a:endParaRPr lang="en-US" sz="3600" dirty="0">
                        <a:solidFill>
                          <a:srgbClr val="FF0000"/>
                        </a:solidFill>
                        <a:effectLst/>
                      </a:endParaRPr>
                    </a:p>
                  </a:txBody>
                  <a:tcPr marL="38100" marR="38100" marT="38100" marB="38100" anchor="ctr">
                    <a:lnL>
                      <a:noFill/>
                    </a:lnL>
                    <a:lnR>
                      <a:noFill/>
                    </a:lnR>
                    <a:lnT>
                      <a:noFill/>
                    </a:lnT>
                    <a:lnB>
                      <a:noFill/>
                    </a:lnB>
                    <a:solidFill>
                      <a:srgbClr val="FFFFFF"/>
                    </a:solidFill>
                  </a:tcPr>
                </a:tc>
                <a:tc>
                  <a:txBody>
                    <a:bodyPr/>
                    <a:lstStyle/>
                    <a:p>
                      <a:pPr algn="ctr"/>
                      <a:r>
                        <a:rPr lang="en-US" sz="2000" dirty="0" err="1">
                          <a:effectLst/>
                          <a:latin typeface="inherit"/>
                        </a:rPr>
                        <a:t>tê</a:t>
                      </a:r>
                      <a:endParaRPr lang="en-US" sz="3200" dirty="0">
                        <a:effectLst/>
                      </a:endParaRPr>
                    </a:p>
                  </a:txBody>
                  <a:tcPr marL="38100" marR="38100" marT="38100" marB="38100" anchor="ctr">
                    <a:lnL>
                      <a:noFill/>
                    </a:lnL>
                    <a:lnR>
                      <a:noFill/>
                    </a:lnR>
                    <a:lnT>
                      <a:noFill/>
                    </a:lnT>
                    <a:lnB>
                      <a:noFill/>
                    </a:lnB>
                    <a:solidFill>
                      <a:srgbClr val="FFFFFF"/>
                    </a:solidFill>
                  </a:tcPr>
                </a:tc>
              </a:tr>
              <a:tr h="400050">
                <a:tc>
                  <a:txBody>
                    <a:bodyPr/>
                    <a:lstStyle/>
                    <a:p>
                      <a:pPr algn="ctr"/>
                      <a:r>
                        <a:rPr lang="en-US" sz="2000">
                          <a:effectLst/>
                          <a:latin typeface="inherit"/>
                        </a:rPr>
                        <a:t>25</a:t>
                      </a:r>
                      <a:endParaRPr lang="en-US" sz="3200">
                        <a:effectLst/>
                      </a:endParaRPr>
                    </a:p>
                  </a:txBody>
                  <a:tcPr marL="38100" marR="38100" marT="38100" marB="38100" anchor="ctr">
                    <a:lnL>
                      <a:noFill/>
                    </a:lnL>
                    <a:lnR>
                      <a:noFill/>
                    </a:lnR>
                    <a:lnT>
                      <a:noFill/>
                    </a:lnT>
                    <a:lnB>
                      <a:noFill/>
                    </a:lnB>
                    <a:solidFill>
                      <a:srgbClr val="FFFFFF"/>
                    </a:solidFill>
                  </a:tcPr>
                </a:tc>
                <a:tc>
                  <a:txBody>
                    <a:bodyPr/>
                    <a:lstStyle/>
                    <a:p>
                      <a:pPr algn="ctr"/>
                      <a:r>
                        <a:rPr lang="en-US" sz="2000" b="1" dirty="0">
                          <a:solidFill>
                            <a:srgbClr val="FF0000"/>
                          </a:solidFill>
                          <a:effectLst/>
                          <a:latin typeface="inherit"/>
                        </a:rPr>
                        <a:t>u</a:t>
                      </a:r>
                      <a:endParaRPr lang="en-US" sz="3200" dirty="0">
                        <a:solidFill>
                          <a:srgbClr val="FF0000"/>
                        </a:solidFill>
                        <a:effectLst/>
                      </a:endParaRPr>
                    </a:p>
                  </a:txBody>
                  <a:tcPr marL="38100" marR="38100" marT="38100" marB="38100" anchor="ctr">
                    <a:lnL>
                      <a:noFill/>
                    </a:lnL>
                    <a:lnR>
                      <a:noFill/>
                    </a:lnR>
                    <a:lnT>
                      <a:noFill/>
                    </a:lnT>
                    <a:lnB>
                      <a:noFill/>
                    </a:lnB>
                    <a:solidFill>
                      <a:srgbClr val="FFFFFF"/>
                    </a:solidFill>
                  </a:tcPr>
                </a:tc>
                <a:tc>
                  <a:txBody>
                    <a:bodyPr/>
                    <a:lstStyle/>
                    <a:p>
                      <a:pPr algn="ctr"/>
                      <a:r>
                        <a:rPr lang="en-US" sz="2000" dirty="0">
                          <a:effectLst/>
                          <a:latin typeface="inherit"/>
                        </a:rPr>
                        <a:t>u</a:t>
                      </a:r>
                      <a:endParaRPr lang="en-US" sz="3200" dirty="0">
                        <a:effectLst/>
                      </a:endParaRPr>
                    </a:p>
                  </a:txBody>
                  <a:tcPr marL="38100" marR="38100" marT="38100" marB="38100" anchor="ctr">
                    <a:lnL>
                      <a:noFill/>
                    </a:lnL>
                    <a:lnR>
                      <a:noFill/>
                    </a:lnR>
                    <a:lnT>
                      <a:noFill/>
                    </a:lnT>
                    <a:lnB>
                      <a:noFill/>
                    </a:lnB>
                    <a:solidFill>
                      <a:srgbClr val="FFFFFF"/>
                    </a:solidFill>
                  </a:tcPr>
                </a:tc>
              </a:tr>
              <a:tr h="400050">
                <a:tc>
                  <a:txBody>
                    <a:bodyPr/>
                    <a:lstStyle/>
                    <a:p>
                      <a:pPr algn="ctr"/>
                      <a:r>
                        <a:rPr lang="en-US" sz="2000">
                          <a:effectLst/>
                          <a:latin typeface="inherit"/>
                        </a:rPr>
                        <a:t>26</a:t>
                      </a:r>
                      <a:endParaRPr lang="en-US" sz="3200">
                        <a:effectLst/>
                      </a:endParaRPr>
                    </a:p>
                  </a:txBody>
                  <a:tcPr marL="38100" marR="38100" marT="38100" marB="38100" anchor="ctr">
                    <a:lnL>
                      <a:noFill/>
                    </a:lnL>
                    <a:lnR>
                      <a:noFill/>
                    </a:lnR>
                    <a:lnT>
                      <a:noFill/>
                    </a:lnT>
                    <a:lnB>
                      <a:noFill/>
                    </a:lnB>
                    <a:solidFill>
                      <a:srgbClr val="FFFFFF"/>
                    </a:solidFill>
                  </a:tcPr>
                </a:tc>
                <a:tc>
                  <a:txBody>
                    <a:bodyPr/>
                    <a:lstStyle/>
                    <a:p>
                      <a:pPr algn="ctr"/>
                      <a:r>
                        <a:rPr lang="vi-VN" sz="2000" b="1" dirty="0">
                          <a:solidFill>
                            <a:srgbClr val="FF0000"/>
                          </a:solidFill>
                          <a:effectLst/>
                          <a:latin typeface="inherit"/>
                        </a:rPr>
                        <a:t>ư</a:t>
                      </a:r>
                      <a:endParaRPr lang="vi-VN" sz="3200" dirty="0">
                        <a:solidFill>
                          <a:srgbClr val="FF0000"/>
                        </a:solidFill>
                        <a:effectLst/>
                      </a:endParaRPr>
                    </a:p>
                  </a:txBody>
                  <a:tcPr marL="38100" marR="38100" marT="38100" marB="38100" anchor="ctr">
                    <a:lnL>
                      <a:noFill/>
                    </a:lnL>
                    <a:lnR>
                      <a:noFill/>
                    </a:lnR>
                    <a:lnT>
                      <a:noFill/>
                    </a:lnT>
                    <a:lnB>
                      <a:noFill/>
                    </a:lnB>
                    <a:solidFill>
                      <a:srgbClr val="FFFFFF"/>
                    </a:solidFill>
                  </a:tcPr>
                </a:tc>
                <a:tc>
                  <a:txBody>
                    <a:bodyPr/>
                    <a:lstStyle/>
                    <a:p>
                      <a:pPr algn="ctr"/>
                      <a:r>
                        <a:rPr lang="vi-VN" sz="2000" dirty="0">
                          <a:effectLst/>
                          <a:latin typeface="inherit"/>
                        </a:rPr>
                        <a:t>ư</a:t>
                      </a:r>
                      <a:endParaRPr lang="vi-VN" sz="3200" dirty="0">
                        <a:effectLst/>
                      </a:endParaRPr>
                    </a:p>
                  </a:txBody>
                  <a:tcPr marL="38100" marR="38100" marT="38100" marB="38100" anchor="ctr">
                    <a:lnL>
                      <a:noFill/>
                    </a:lnL>
                    <a:lnR>
                      <a:noFill/>
                    </a:lnR>
                    <a:lnT>
                      <a:noFill/>
                    </a:lnT>
                    <a:lnB>
                      <a:noFill/>
                    </a:lnB>
                    <a:solidFill>
                      <a:srgbClr val="FFFFFF"/>
                    </a:solidFill>
                  </a:tcPr>
                </a:tc>
              </a:tr>
              <a:tr h="400050">
                <a:tc>
                  <a:txBody>
                    <a:bodyPr/>
                    <a:lstStyle/>
                    <a:p>
                      <a:pPr algn="ctr"/>
                      <a:r>
                        <a:rPr lang="en-US" sz="2000" dirty="0">
                          <a:effectLst/>
                          <a:latin typeface="inherit"/>
                        </a:rPr>
                        <a:t>27</a:t>
                      </a:r>
                      <a:endParaRPr lang="en-US" sz="3200" dirty="0">
                        <a:effectLst/>
                      </a:endParaRPr>
                    </a:p>
                  </a:txBody>
                  <a:tcPr marL="38100" marR="38100" marT="38100" marB="38100" anchor="ctr">
                    <a:lnL>
                      <a:noFill/>
                    </a:lnL>
                    <a:lnR>
                      <a:noFill/>
                    </a:lnR>
                    <a:lnT>
                      <a:noFill/>
                    </a:lnT>
                    <a:lnB>
                      <a:noFill/>
                    </a:lnB>
                    <a:solidFill>
                      <a:srgbClr val="FFFFFF"/>
                    </a:solidFill>
                  </a:tcPr>
                </a:tc>
                <a:tc>
                  <a:txBody>
                    <a:bodyPr/>
                    <a:lstStyle/>
                    <a:p>
                      <a:pPr algn="ctr"/>
                      <a:r>
                        <a:rPr lang="en-US" sz="2000" b="1" dirty="0">
                          <a:solidFill>
                            <a:srgbClr val="FF0000"/>
                          </a:solidFill>
                          <a:effectLst/>
                          <a:latin typeface="inherit"/>
                        </a:rPr>
                        <a:t>v</a:t>
                      </a:r>
                      <a:endParaRPr lang="en-US" sz="3200" dirty="0">
                        <a:solidFill>
                          <a:srgbClr val="FF0000"/>
                        </a:solidFill>
                        <a:effectLst/>
                      </a:endParaRPr>
                    </a:p>
                  </a:txBody>
                  <a:tcPr marL="38100" marR="38100" marT="38100" marB="38100" anchor="ctr">
                    <a:lnL>
                      <a:noFill/>
                    </a:lnL>
                    <a:lnR>
                      <a:noFill/>
                    </a:lnR>
                    <a:lnT>
                      <a:noFill/>
                    </a:lnT>
                    <a:lnB>
                      <a:noFill/>
                    </a:lnB>
                    <a:solidFill>
                      <a:srgbClr val="FFFFFF"/>
                    </a:solidFill>
                  </a:tcPr>
                </a:tc>
                <a:tc>
                  <a:txBody>
                    <a:bodyPr/>
                    <a:lstStyle/>
                    <a:p>
                      <a:pPr algn="ctr"/>
                      <a:r>
                        <a:rPr lang="en-US" sz="2000" dirty="0" err="1">
                          <a:effectLst/>
                          <a:latin typeface="inherit"/>
                        </a:rPr>
                        <a:t>vê</a:t>
                      </a:r>
                      <a:endParaRPr lang="en-US" sz="3200" dirty="0">
                        <a:effectLst/>
                      </a:endParaRPr>
                    </a:p>
                  </a:txBody>
                  <a:tcPr marL="38100" marR="38100" marT="38100" marB="38100" anchor="ctr">
                    <a:lnL>
                      <a:noFill/>
                    </a:lnL>
                    <a:lnR>
                      <a:noFill/>
                    </a:lnR>
                    <a:lnT>
                      <a:noFill/>
                    </a:lnT>
                    <a:lnB>
                      <a:noFill/>
                    </a:lnB>
                    <a:solidFill>
                      <a:srgbClr val="FFFFFF"/>
                    </a:solidFill>
                  </a:tcPr>
                </a:tc>
              </a:tr>
              <a:tr h="400050">
                <a:tc>
                  <a:txBody>
                    <a:bodyPr/>
                    <a:lstStyle/>
                    <a:p>
                      <a:pPr algn="ctr"/>
                      <a:r>
                        <a:rPr lang="en-US" sz="2000">
                          <a:effectLst/>
                          <a:latin typeface="inherit"/>
                        </a:rPr>
                        <a:t>28</a:t>
                      </a:r>
                      <a:endParaRPr lang="en-US" sz="3200">
                        <a:effectLst/>
                      </a:endParaRPr>
                    </a:p>
                  </a:txBody>
                  <a:tcPr marL="38100" marR="38100" marT="38100" marB="38100" anchor="ctr">
                    <a:lnL>
                      <a:noFill/>
                    </a:lnL>
                    <a:lnR>
                      <a:noFill/>
                    </a:lnR>
                    <a:lnT>
                      <a:noFill/>
                    </a:lnT>
                    <a:lnB>
                      <a:noFill/>
                    </a:lnB>
                    <a:solidFill>
                      <a:srgbClr val="FFFFFF"/>
                    </a:solidFill>
                  </a:tcPr>
                </a:tc>
                <a:tc>
                  <a:txBody>
                    <a:bodyPr/>
                    <a:lstStyle/>
                    <a:p>
                      <a:pPr algn="ctr"/>
                      <a:r>
                        <a:rPr lang="en-US" sz="2000">
                          <a:effectLst/>
                          <a:latin typeface="inherit"/>
                        </a:rPr>
                        <a:t>x</a:t>
                      </a:r>
                      <a:endParaRPr lang="en-US" sz="3200">
                        <a:effectLst/>
                      </a:endParaRPr>
                    </a:p>
                  </a:txBody>
                  <a:tcPr marL="38100" marR="38100" marT="38100" marB="38100" anchor="ctr">
                    <a:lnL>
                      <a:noFill/>
                    </a:lnL>
                    <a:lnR>
                      <a:noFill/>
                    </a:lnR>
                    <a:lnT>
                      <a:noFill/>
                    </a:lnT>
                    <a:lnB>
                      <a:noFill/>
                    </a:lnB>
                    <a:solidFill>
                      <a:srgbClr val="FFFFFF"/>
                    </a:solidFill>
                  </a:tcPr>
                </a:tc>
                <a:tc>
                  <a:txBody>
                    <a:bodyPr/>
                    <a:lstStyle/>
                    <a:p>
                      <a:pPr algn="ctr"/>
                      <a:r>
                        <a:rPr lang="en-US" sz="2000" dirty="0" err="1">
                          <a:effectLst/>
                          <a:latin typeface="inherit"/>
                        </a:rPr>
                        <a:t>ích-xì</a:t>
                      </a:r>
                      <a:endParaRPr lang="en-US" sz="3200" dirty="0">
                        <a:effectLst/>
                      </a:endParaRPr>
                    </a:p>
                  </a:txBody>
                  <a:tcPr marL="38100" marR="38100" marT="38100" marB="38100" anchor="ctr">
                    <a:lnL>
                      <a:noFill/>
                    </a:lnL>
                    <a:lnR>
                      <a:noFill/>
                    </a:lnR>
                    <a:lnT>
                      <a:noFill/>
                    </a:lnT>
                    <a:lnB>
                      <a:noFill/>
                    </a:lnB>
                    <a:solidFill>
                      <a:srgbClr val="FFFFFF"/>
                    </a:solidFill>
                  </a:tcPr>
                </a:tc>
              </a:tr>
              <a:tr h="231385">
                <a:tc>
                  <a:txBody>
                    <a:bodyPr/>
                    <a:lstStyle/>
                    <a:p>
                      <a:pPr algn="ctr"/>
                      <a:r>
                        <a:rPr lang="en-US" sz="2000">
                          <a:effectLst/>
                          <a:latin typeface="inherit"/>
                        </a:rPr>
                        <a:t>29</a:t>
                      </a:r>
                      <a:endParaRPr lang="en-US" sz="3200">
                        <a:effectLst/>
                      </a:endParaRPr>
                    </a:p>
                  </a:txBody>
                  <a:tcPr marL="38100" marR="38100" marT="38100" marB="38100" anchor="ctr">
                    <a:lnL>
                      <a:noFill/>
                    </a:lnL>
                    <a:lnR>
                      <a:noFill/>
                    </a:lnR>
                    <a:lnT>
                      <a:noFill/>
                    </a:lnT>
                    <a:lnB>
                      <a:noFill/>
                    </a:lnB>
                    <a:solidFill>
                      <a:srgbClr val="FFFFFF"/>
                    </a:solidFill>
                  </a:tcPr>
                </a:tc>
                <a:tc>
                  <a:txBody>
                    <a:bodyPr/>
                    <a:lstStyle/>
                    <a:p>
                      <a:pPr algn="ctr"/>
                      <a:r>
                        <a:rPr lang="en-US" sz="2000" b="1" dirty="0">
                          <a:solidFill>
                            <a:srgbClr val="FF0000"/>
                          </a:solidFill>
                          <a:effectLst/>
                          <a:latin typeface="inherit"/>
                        </a:rPr>
                        <a:t>y</a:t>
                      </a:r>
                      <a:endParaRPr lang="en-US" sz="3200" dirty="0">
                        <a:solidFill>
                          <a:srgbClr val="FF0000"/>
                        </a:solidFill>
                        <a:effectLst/>
                      </a:endParaRPr>
                    </a:p>
                  </a:txBody>
                  <a:tcPr marL="38100" marR="38100" marT="38100" marB="38100" anchor="ctr">
                    <a:lnL>
                      <a:noFill/>
                    </a:lnL>
                    <a:lnR>
                      <a:noFill/>
                    </a:lnR>
                    <a:lnT>
                      <a:noFill/>
                    </a:lnT>
                    <a:lnB>
                      <a:noFill/>
                    </a:lnB>
                    <a:solidFill>
                      <a:srgbClr val="FFFFFF"/>
                    </a:solidFill>
                  </a:tcPr>
                </a:tc>
                <a:tc>
                  <a:txBody>
                    <a:bodyPr/>
                    <a:lstStyle/>
                    <a:p>
                      <a:pPr algn="ctr"/>
                      <a:r>
                        <a:rPr lang="en-US" sz="2000" dirty="0">
                          <a:effectLst/>
                          <a:latin typeface="inherit"/>
                        </a:rPr>
                        <a:t>i </a:t>
                      </a:r>
                      <a:r>
                        <a:rPr lang="en-US" sz="2000" dirty="0" err="1">
                          <a:effectLst/>
                          <a:latin typeface="inherit"/>
                        </a:rPr>
                        <a:t>dài</a:t>
                      </a:r>
                      <a:endParaRPr lang="en-US" sz="3200" dirty="0">
                        <a:effectLst/>
                      </a:endParaRPr>
                    </a:p>
                  </a:txBody>
                  <a:tcPr marL="38100" marR="38100" marT="38100" marB="38100" anchor="ctr">
                    <a:lnL>
                      <a:noFill/>
                    </a:lnL>
                    <a:lnR>
                      <a:noFill/>
                    </a:lnR>
                    <a:lnT>
                      <a:noFill/>
                    </a:lnT>
                    <a:lnB>
                      <a:noFill/>
                    </a:lnB>
                    <a:solidFill>
                      <a:srgbClr val="FFFFFF"/>
                    </a:solidFill>
                  </a:tcPr>
                </a:tc>
              </a:tr>
            </a:tbl>
          </a:graphicData>
        </a:graphic>
      </p:graphicFrame>
      <p:sp>
        <p:nvSpPr>
          <p:cNvPr id="3" name="Rectangle 1"/>
          <p:cNvSpPr>
            <a:spLocks noChangeArrowheads="1"/>
          </p:cNvSpPr>
          <p:nvPr/>
        </p:nvSpPr>
        <p:spPr bwMode="auto">
          <a:xfrm>
            <a:off x="533400" y="103371"/>
            <a:ext cx="2117567"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inherit"/>
                <a:cs typeface="Arial" pitchFamily="34" charset="0"/>
              </a:rPr>
              <a:t>b. </a:t>
            </a:r>
            <a:r>
              <a:rPr kumimoji="0" lang="en-US" sz="2400" b="0" i="0" u="none" strike="noStrike" cap="none" normalizeH="0" baseline="0" dirty="0" err="1" smtClean="0">
                <a:ln>
                  <a:noFill/>
                </a:ln>
                <a:solidFill>
                  <a:schemeClr val="tx1"/>
                </a:solidFill>
                <a:effectLst/>
                <a:latin typeface="inherit"/>
                <a:cs typeface="Arial" pitchFamily="34" charset="0"/>
              </a:rPr>
              <a:t>Điền</a:t>
            </a:r>
            <a:r>
              <a:rPr kumimoji="0" lang="en-US" sz="2400" b="0" i="0" u="none" strike="noStrike" cap="none" normalizeH="0" baseline="0" dirty="0" smtClean="0">
                <a:ln>
                  <a:noFill/>
                </a:ln>
                <a:solidFill>
                  <a:schemeClr val="tx1"/>
                </a:solidFill>
                <a:effectLst/>
                <a:latin typeface="inherit"/>
                <a:cs typeface="Arial" pitchFamily="34" charset="0"/>
              </a:rPr>
              <a:t> </a:t>
            </a:r>
            <a:r>
              <a:rPr kumimoji="0" lang="en-US" sz="2400" b="0" i="0" u="none" strike="noStrike" cap="none" normalizeH="0" baseline="0" dirty="0" err="1" smtClean="0">
                <a:ln>
                  <a:noFill/>
                </a:ln>
                <a:solidFill>
                  <a:schemeClr val="tx1"/>
                </a:solidFill>
                <a:effectLst/>
                <a:latin typeface="inherit"/>
                <a:cs typeface="Arial" pitchFamily="34" charset="0"/>
              </a:rPr>
              <a:t>như</a:t>
            </a:r>
            <a:r>
              <a:rPr kumimoji="0" lang="en-US" sz="2400" b="0" i="0" u="none" strike="noStrike" cap="none" normalizeH="0" baseline="0" dirty="0" smtClean="0">
                <a:ln>
                  <a:noFill/>
                </a:ln>
                <a:solidFill>
                  <a:schemeClr val="tx1"/>
                </a:solidFill>
                <a:effectLst/>
                <a:latin typeface="inherit"/>
                <a:cs typeface="Arial" pitchFamily="34" charset="0"/>
              </a:rPr>
              <a:t> </a:t>
            </a:r>
            <a:r>
              <a:rPr kumimoji="0" lang="en-US" sz="2400" b="0" i="0" u="none" strike="noStrike" cap="none" normalizeH="0" baseline="0" dirty="0" err="1" smtClean="0">
                <a:ln>
                  <a:noFill/>
                </a:ln>
                <a:solidFill>
                  <a:schemeClr val="tx1"/>
                </a:solidFill>
                <a:effectLst/>
                <a:latin typeface="inherit"/>
                <a:cs typeface="Arial" pitchFamily="34" charset="0"/>
              </a:rPr>
              <a:t>sau</a:t>
            </a:r>
            <a:r>
              <a:rPr kumimoji="0" lang="en-US" sz="2400" b="0" i="0" u="none" strike="noStrike" cap="none" normalizeH="0" baseline="0" dirty="0" smtClean="0">
                <a:ln>
                  <a:noFill/>
                </a:ln>
                <a:solidFill>
                  <a:schemeClr val="tx1"/>
                </a:solidFill>
                <a:effectLst/>
                <a:latin typeface="inherit"/>
                <a:cs typeface="Arial" pitchFamily="34" charset="0"/>
              </a:rPr>
              <a:t>:</a:t>
            </a:r>
            <a:endParaRPr kumimoji="0" lang="en-US" sz="36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703334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590550"/>
            <a:ext cx="6705600" cy="3810000"/>
          </a:xfrm>
        </p:spPr>
        <p:txBody>
          <a:bodyPr>
            <a:noAutofit/>
          </a:bodyPr>
          <a:lstStyle/>
          <a:p>
            <a:pPr algn="l"/>
            <a:r>
              <a:rPr lang="en-US" sz="3600" dirty="0" smtClean="0"/>
              <a:t/>
            </a:r>
            <a:br>
              <a:rPr lang="en-US" sz="3600" dirty="0" smtClean="0"/>
            </a:br>
            <a:r>
              <a:rPr lang="en-US" sz="3200" dirty="0"/>
              <a:t/>
            </a:r>
            <a:br>
              <a:rPr lang="en-US" sz="3200" dirty="0"/>
            </a:br>
            <a:r>
              <a:rPr lang="vi-VN" sz="3200" dirty="0" smtClean="0"/>
              <a:t>  </a:t>
            </a:r>
            <a:r>
              <a:rPr lang="en-US" sz="3600" dirty="0" smtClean="0"/>
              <a:t/>
            </a:r>
            <a:br>
              <a:rPr lang="en-US" sz="3600" dirty="0" smtClean="0"/>
            </a:br>
            <a:r>
              <a:rPr lang="en-US" sz="3600" dirty="0" smtClean="0"/>
              <a:t/>
            </a:r>
            <a:br>
              <a:rPr lang="en-US" sz="3600" dirty="0" smtClean="0"/>
            </a:br>
            <a:r>
              <a:rPr lang="en-US" sz="3600" dirty="0"/>
              <a:t> </a:t>
            </a:r>
            <a:r>
              <a:rPr lang="en-US" sz="3600" dirty="0" smtClean="0"/>
              <a:t>                                                          </a:t>
            </a:r>
            <a:endParaRPr lang="en-US" sz="3600" dirty="0"/>
          </a:p>
        </p:txBody>
      </p:sp>
      <p:sp>
        <p:nvSpPr>
          <p:cNvPr id="2" name="AutoShape 2" descr="data:image/png;base64,iVBORw0KGgoAAAANSUhEUgAAAfQAAAF3CAYAAABT8rn8AAAAAXNSR0IArs4c6QAAIABJREFUeF6kvXm0rVdxH1hnPne+b36aBwQIjG1C2k7HK+14Oe6OMUYgNE9PehqZjAkrdvyH0+lOPJvYJhgJCSGhecAIMdlx0s5a3Wu5OytxSByHOAZjkEDT0xvufM+5Z+r1q71/3/mdut+5IvF9660zfd+3965dVb+q2rVrV1oH50ZmZqORv/gr//NzpVLx36rVquE9//uX8sfr+IqfhsNhcT3u3+sZZfdr39gUrsNz0OP+YMdG/s68HX2N/dNxpeea1erNeFnxnDhm9p03jCpmtVrFRpXRBF1wHfuh9Ir3xz5zXEqner1u+I/f0H/81mw2/TNoO7CRNRoN/4/fe72e9ft9v65Wq9lgMPDvcA+e0+12i9/0PfvszxwMCprgmfgO/3VM/K5mFb+e93C8vK+gVeYvjhF9w3R1eh2r1hJP8R688jp+z+eSNuQLbTfylvYlzn3ilYqNhulV50n5iGPDd5wHjB1t4XOUmzin08ZE+jkfZ9rwXo4Rr5g7lSde62MF3arDgv+VNuAB9B3zPk1GK1ax3s7QqpbkWttV2nGsmLM0b4lew9HQ/0P+VG/slrMxD5GPCrpVkl7RvpM2eMV1rVbL+RufwbMYF/rRaDT9O5Av8gyu4f3KW/xe+VB5PPY9ygjlLj079Q+sVKYX+SyMDf3HNTs7O/4fn2dmZqy73fHxYL7wH/eQznhF+5x/yiauZ3t8r7pReZA8qzxU6NTMd9U89zoG5etdCpI4Yeb9cwLkv0jL2L/4LIwZf5wrvpJ2oFPZs52PRkn3jVsfP72s/7u+G5lVMH/5CaSv8hL6F2lX0NoqVqvUrQIgCBjKa7a3t11PUG5UHwA3RpUh1E+Bi/lBSd8OR9aA7veHZ8ASOqPn4KXhaEy/SmP/zASga8dUget7TnycnDJAjeCmSpcTGZWgfi6bmELZCKAr0csUYBQ4KnSrJAU1rQ8KJJHhHdAbUIaJEhEUqDRi2zomTHbBIFlRKqAnxdXwCcck4zOUND73BwPr7HT9dzwHv4MBFXDwnoBOBUEF3el0JpQp+qWKEP3CPVSwOo4C0CtVG4kRoEDAfigTT/BUxWwwGhSAroJNGlDg8VuZMUiFFenPzxh7BMzxONB3v3Ji/iMvsA8qlFTSECh9fpQZKiYathyD0pTXKH3Zliq4OEYohHqjYoNhMsDIb6SjGtOlsgxjrA+llgC6zCCK/VbZdyDnP3EElL8JphEo2R+YA2XyoXQjLWicjvk7KfshNNqU8etcqmFK/qJRpgaJ3kODSmkzHksysJO2HeuAKM/kXRpo4Bm8h6ECbaxArePANbiW9FH5LuiXDe3Is+xD5AF+73M0GiUjVZyhSAfeX8Y/GLUDj+hPlXWld0Gg8IYGrc639sGfL2DJZxLQnf57OKPEH31GIa8js36vB3O2cCjoIJA/MP/T/mAIVK1mlgF9grb5A/lH5avQs9B9dViDY+zIg006ZTiyWnYOHbUzHWjAANCd/0dW6O1Kdak5mgaGuJjCpBOqAEjiTHsGAUsVgd6v3mCZQcBBRCXhisIH09/TQ1eFpJ5Ammh4Gbu9szLwj8rOma5iVm/WJtqP90b6RYGhB6V01GeAPqAhGR+vhYc+Glp3Z2fid9KTnj3GD6UQPXT11jk2BXQypwpcZEo8u44oQH/sDemz8DzeHy1vn2tYqDayai15aCp0nKtIl6hYQF9VoFH4KJDkLeUBfNfvAQwnPQwVTDyfRoGOjYYWjCLttxqA/J5jV8CNRo6OQa9DmzFKQJr2h31rNGHYJSMOf0o3NRT424TRCf4fVAoPQ2WUdFZaKCgn+RtZpZpe9bcy8NZ50T70szFSZhSp7FORgxbja1PUhB46x+5KLhuZ5UCc9JpeH/tHfuTclfffcmQsRbB0DGwX/WOf8R1BGdeiD/VqbVd0Q/UgPUR8xzFxrvldnCvVxerN6xgioCuvktbkUZWdCf0G+UFUQQyCqK9VPpWXIl9xzlQ/Rp7gNQWtsxFJQI86Rp8Z207jz4CeI8+8XuVIHYpIPzeERwlHIn/ws9KSkRf8huf2ejsJ0KsZ0J146WkE9EIveOeSnPF3vGu32zYYJkfM57q23HLonxD07Cnie05IBFt+joAegV0tpMh4SsAyMKdiiyBYEA+gUPW4iX817Rk6QarQrQIB8xtLlwWm0UXHjglhyL2sDxy/0leNEwBtmQJkGwATDfXie352bzqDpvYJ7+m14xqG+OihuyLJ4feo2CL4qMeutKOwIyTEa0hnV/ZZ2CKfTArpKPW/NvYO+TvaUt6LgE/eiBa80hb90QgI56dQ8pZC2h56Dx6m8jWuwRi1D4yU0GBwQStZmorArUZBBAHlX77HPKIN/KcxR5DY6e9YDR76IIVrlc9VgUXZZh983ALoZQqUHixBieP0/sE58obG3oN/Eo8pKtIJOUCEJvNwmfdMGrBtNTiSQuy7QtvLQ6cxzH6p4YM51DHz+eRzAqYqZfJduibJ4nCYlGnZ8g/mD2FpN36zYc5rEer2NqHCQti6rF8K6EqLQumXLDmO53rchs6P90GWWtUDjnpJ23QZN0vG7gScpQ9sI8pf5DGVnzIw51IFnzkhTwHQI9/hswKytk1AZ7SE9Of4OdY9edkN4hSyj7hHkoD+XE6hE4BrMe7uThcQpCsWRXi9AHVop7ykBMOF71O/KtaemXEdWvS7eWDWPfS9/pcBcVTU8Zqy3/d6zjRA1pCY8g0ZCiFvAOpe96uinGRwrMMnz5Df66sKCgV5QvBgNNnAJyX2LSrU6BnqhCuzKjBwTghsusaGe5xZS4SYgI1XKA8oFIbt8Z6MxXBemadCaxKMpx6Bhp3RV3joZcqYwskISRl/AQh6WO/PgK40JKCjfRodKswK+Cp0qoTwHgpfFQX5xOdxRCCfzB3R69GOr1PldXP2Ad8zb0EVWBznawG68maZfLwWoCNCBA89hgqVp3TME/2DQupDSewdoSgbgxs3VTgNiFRNArrSY9rcFOOG1zpKeRsRbNGGgjl0AWkOPu52dvL8pvkr89AR1lZlzXYiz/OaKKe8XiMDlA0AOv6Go+mAjucR0DXXxecrr4vqnFAGlBYKLuyPGhaqpyIPRYdC+cJD7dkjdH0qhpgaymVAmcadIzNTjDi/RiIXZc9RIznKrupl1afqobtXOql+S9e8d4F5NkOZI8HxM/eE15MOUZ4IqKPBbnNGMYIRPuY10UChkV6rjZdsXPcDi1w3Bb8/e+c5HJV0Gtbwfcl2PHeV2SOLRcg9gpZ2LDJNZLyomMhYmlSg1xCQFWCVGXltWcimEIBqxSoIWeR1uDKFqElBu8ZTqVqlmtawVahin5SxeJ1PsI1sMPRFyOIZgbcmknXUG1aDRxk50pnARWsTDEbPAmAYQ/pRIeE+MC29A74nUBBwKVikBRM5VCiVP6jk3eCSpDntD66hZ8lxqPcDqu3ASpWQuyoyXMvxcsw0avAbrf8IGhFgI6ArjWt5/vUafY82tE3OA2hB3oyKSvnptQB9msLlGOiNM3Sqyy8AknoLyWKTYKi8VbakNZaTiiEnh4ZN5F3OvX4/YRBUzXoeMi/z0dJdSktVjllgrNFKiW1lRiHBkHzHqBOeCSMLHnoC+NQWr2O/MXYCOueBc8lrIw9Fgyx6rHj2WI5TQijoz+dHXYLPzLOALqJBUhi6o6TAVa+Q3jRSIqC74s85D9OWnMgD5BvVjcqvjeo4yZHXlPEz51HD2k5niWzFiBN+J/9FsGYbqneiHuQ4VW9PyHLWLwroCtyqB/R9Mb40YNc/BHQmFZNX6eGX9d/Vfua9SDN+xvzQSFD9Cbrg+2Yz5YHw+XimRm4K2QOdB2lZZ/yfURdxyBfO3leE3JUZlQHKBJ3fqfdWdg8HRqYkWBLQnSElqSw+QyccvykgYDI8S3AKoKvSLTM44FpX642JNaAywYp9V3oMRgh1TldonETt94RRwLCRWLmqVAhoaJPMRSVEq0+VmRojoD2uxTqvAjpoDkUXw01USqQbw8oxDIXf+R2u0d/V88HzNEuYfdA57WIdqZp3LeTQkY4HbdG4QDtM+mMUQgErCrDSTAV9TN8U1ldhjILJKAcVOX5n1IJjjcqO/EGei/Qh/aJsKBCrXBXCLiH9hGBIyhyvwUZAY1RhmmLzMSEpdI81QF2DVcWalPnQsAYu0eJdqiIq6QkdA1Cq14qQodKDfKwh091ykxTaXoCuIVvQg542544Aq4Cs8xd5Y1IXUCb3TopTuaWR6rRH2D5TX2mr4+QcEnDIS6pH472qQ5WPlL84rma9kTzCkBhHnpkKplnrkZcZOYigXuaBK0+o/KqMRsCPfXewp8GQdSjb1j5oUtsu0MUcNBtWyct7+J3hcY1QKOBOGBTjdNoCZKPBo/MWjQJk2LsuF71H3qsBm7Kexe8jZL7l6yYA3ZdrZPfZ4jn7C24sA71oQUWJVau77H4FJwU3vzZbR1EBRiZSJaAeKO4fDLGGM16/nMbcsR/pmVWrNZoTcByVVmx7l1LzjWO7Q44cExWKth9pqIysYMbr9lpD920t2dCh5+DKNns9AG4FdL4noCMkTaaL6+V4XlqjnNy2RgZHln0EdO0DxsVM+nGYcsx8oBuiDOQLXK8KF9/jM2jIdgimXDaItHst/ow8WCa4+gw1crj8A0OIkSfmQJBGZQBGIVfA5XNdMQUPTX9T/tNnuxzUUria/KcGBtdpsTUqglJhIFjFGnVs+ynf5aFtRzB1cERkQNqPtCdfqXxH+vcGKamqTAYc9LLByPGQXomf0s6OuG1N+X/CgRDjmREjAhJpHvkhOhSTNEkeqKcTyJZeygf7T6NIo0xo17ck5fXRaNzxeYxwqYziWjXco/5UcKbuiHrL28uAAqNC/xSUyiKkei34i4aSzlGZjlMw5HjVA45yx3lUXNFnUO8R6Ni+Ghd8ZgRzfzaM89HQjUqOk04Dr9dlNaULDYoqdvkI0L6WHtAlJAD2hIHArb3InufW0D6WZrJXnj30cT+SUYhc+0KHHLjwyEgHG4EvZgkrs+I+7hNUgVTFhcb5zBgOTpKQgD0yJSdRPYSoYMCHI8O2iUmlGBVkBHl+ho3HNXRVNAQffMd9hAQXF8S8pxSAVqlhL/w4aYpr1VwjAcOrgEWmJiNN63MZYOJ5DNm0mi0PeZP+7LvOUxlgsB/sb0ET7k3Ne4MZcqYlTc8Yc5l2GSSw17C0XgPw4xgIgmxzgPsGaU83Fada12rdR1CIfKpKnAoP9+u2ETVM2CbCpZE/dL5IxyjMqnzYFwo2fuPzmVDHPmlCo66HlircELXRfvn1FSz5DCdyEDQawGdyPnQs3mdsusGyxmByu6LKwq42db3U0DY87BTy530KkjTwlEZ479GaWs3W1tenhptJMwIh96CPl4OSwYdQxTRAZbvT9IvzsShkjjd6wNr/8fVpzEyKw3vVHeTJvZ4P2XVPPXuJKoe4j3kuKs/Ki7pPu6zv0SFToxBeH4CD+ozGDKMIkFdG8xipYsSAOohbvpR/tY2yCJrqQAVfpQH1m4I65wq/4X2r2UxRy5DQqkaZYlvUvQD0LvZt5lyISHteHw1yXFeMMWyZ4zyVGSzKB8mgSnqC37sM0TmDsyn5Fwi3c5wFnlpaksRz2J/KvvMPTayhc1B8JXGiYFBApildfq/3RWABkGMNDjk5ZUqVilH7FJ+BpDSG3MuUPAkbf0vPrFhfkhpUkVEhQ6BUCeOaIrGh3/dta71BShzDPQXYexZuKuiihohajOhbGaBHmqmSpqJxQYD3iiUDKfpCBarMW6YsKEgM30f68H548rTAo8Ly9TPPI9gdyuT8M6mNCgCvEwrE8xjSFiJVgJx7zZJVHiEd1YNRpU3FurW1VQAGxkQF4zSpIwN1snBL5H9a1BOWtKC5RmDKAF33qavhUqbkyauqsGOWcAQm8J56a1H54HM08tTIRsg9ehVlcqQ8OVbYI6s1UpY3vqP8qOEQIzbUJ/x+B7sMgvwreOkuDzoXTC7DjZsbmxOAroYW+kTAi/Oq4BfnVsdPI7TMYEBhmVodiafjbYMR+DWkv0sXiSdG2kUej9umIsgorcp1XNKtoLfq9EL+q5N1Lngt2kk7CZIOU8eCz4L+ge5hlnfECJW3OC/st8oX26auoKySXzXCQUB3hy8/nPRVHctnRDD3z3CMivjWGBRVHvhecZD98+9y4xOGUlhGLW2b3ngEdBQ7o4GXHRIYXkWeUt6Pnjz4qg16KEYkgL583sERFY1OujJOFAb9HC3AaUylE1oQHOvCCNmJQMe2IuApOKachMHEGnwZGOo9k79XrddP+3dVUZIeuFYVCqMFBHisHzZb9WIfMO4rfsuVn0jTMoH9XgBd54EgVwAfjAgAYl7/UsVNEOZYFEyUSSkkeKYmwlGY5+fni0zVaBgAyNE4XhUkMFb1hrl2zms0BwDmGEKnZYCuxlMEFAKXKlwqCfYTYwOgq9GpXggyTAHoESTJL2U8qwo08pWCNAGLBgf5uLCkc0gtKiGOi6+x0pteD/5HhjuVihp+5AVGSAhIE4CP7RmSTVumECOQqbJEdKbZaqbQe/DQSQvyPz8TSAoZ8yzf6X8qf4wCsaYCBr6xsTGxhqj9w3tdQ9d5pZ6hh6TzqjoIS0aU3d20SAa5JiXyObrkwe8ioHv/auPCUmV6ijpHn6F8RkDUsWk/adBB5ih39H4JEgj94x46JSqfiIqQ3myrWAIcDG2ASoYSIVE8oJ6K+lU/R0BXPaCyQJmmoYHPzUYjLX3lB5YZbXxGpJ/3LYM68Ef5U6MGeGZcSqChkuaGmxUmqyWyPTXQIrCj417ljREG1pIQehbr5gi3q55NZqz1dnZkt87IKgi5E4iiFYcOqDIsE7vY4QjoVKBl9zqQN+p7htxp+Zcxuz8z7EMvm9Tp6gKlM+tOUJ0ABQ8qFPyugM7P8NDpoaghQCagcOlv0ZLVPiv9KBDKCLyWyoFJNTqHuI+ZlREQIi0gnGR6KD9eD0UGYV5YWCjC+RQq0iotOSRFEK1oZoviWla2Iz/RiMD6+cg99Okhd86/eqGkLdqksUBacSykNwEfdKPQ4loC7mCQAL2Mb6jI4+8KfLqLQ59PWrGPXH+nAtPf9fnRgON9nLcJ0K0A0FOVOCoZ0osKnImPqijZnoOZeFjaRsFfoYyxKkaE/D3kXgLonAfVKaoYnbY1REnqRQ6LAh77gusIMAy5c26x/zzdsztLvKz/SmfVJ9P1Q8pQV3pN8gkLJ00WlcHYmVzl1eCm/AGIAErwwFRPqhG+F6BzLsp0F+VFZU6NSs7PAFHGXFo66jeMgUWpGHJHW4XMDUcTldai0R3prTQnHeOSLr+Phi31G8ZT1GRoNNKSxF4TmH8jP+irLxlKJTrqMQV0RibUcKKcu+xVUP64vPQxaT/Rpl5bMeshQgxgx7IpKx7qrqu8tdH71E+RMH8uI8w7vcmQ+9HXn1sAuipNDo5JNerVKf3UAlIh5OSSYGWgRUBnVt40C2svwMMa9l77wKkQFRTZZ6yh1xutXYUwlDHB1GrZkqHxyjV038AWElVILyo0KnAFCYLQXuOLVp0qPa/BjP/ZolMPnVb47OzsRNIKwYyAhn4xLIVxMskLyhOgDg9d26RSwPgGSCjBtoy8h1itaAia13nOXhI9IYy1CJ2hCl6jWRpy5xxwDXwvQFcjR0PquCcCOseSaAVjZLxkU6bwqeTU0NI50X6VATruV+8o5hrEkC77EBWQypyC+iDsHSYflgE6+41nFaCYC9JEI5PX6vfRmET+SlJmY4OO9CD/x8IgEwZXHcK7u9Kc0hrzRBkGP5EfMIbBAJUK0z7cCCaF4hODpGx+VWeV0VhpvdvgSMoY4ydNaTjSoNYI467nj8zrOLD8K40x6gh6zcoTHJcaTHsBukbgFFBp4CG8q6FsPJ99xhjooUc94dfkULAm1UV9FWs1cGycL9aqV8dRaa7jpPPBZQj10KfpyWly423kGujK15G++E0xTnENuSOdXreo6U/5j1EBzk+BO8zZgPePPK6QHOcGitYHGAx9eZWGRsGHAFBfW5eQ+3lvvqgIuXNgBBpOritvOexABSN68CqMURnE39CfceHW6evo0bIrngsP3yvvlW8bIZhEMFdAVw89GiT8rCEoBXSEGtl+mXWKdmn9TvPQ1cOL9FE6K7NQedSqNatJpSk1GjhnAHSCO8GOSpJWN+lDgwCfNalPPXC1/AHoNVQy608mBaJ/XvhDwnUUDBoUeO31kdySkqPUg6S3j3si4EWBU8BXxcblAyQ1ap+pNGnQoDQQtx2WGZSqZFXwyUNla+iUG7T7WiF3zQFgP1UOlT9UDpw33UNHYta4bC77y/HvZdBgu+AASw6hUpm2ryAWFR+T8qDY2G4EdHpzBDo+z+mPwkd+wEvyULUtfQ5pDCMRPDzmlVwKM1j0Ku8aIVB5isZJmUFAXtXnKUB4uDUbNHy29pt9jXxVABacgGQRTGT5a184VrZLPcA+0VCOOpnPAO3UGVNjAct1cAjoheoOEjyPOp9JrDRGuesEgO5rubIXO4KaVsKM84u+c1uryr9epzqLY6FXD0B32pYkxfEZvF/njXpCQVN5nr/jGXFJYHIJaWCbnc2i9HGMKsT7FUeTQzSyKnKUQqXKBOg5aY4lf3t9QzSFc+nzPap4gHoC0C/6gdcXaFgwmmSygnjaMYIJGVctsAiIIFIUKCWsGxh5DaJM2KIC2wV4nhKI8qGT6+DaxrSQpQuEEzKVMIyKiwzGMeCZup/UPw9QSxuANFn6j8JG8FchioyjEQwdX1QQnAN6jA7KWHvGhTn0qIDOPmiEYlIZ5ROzSg53UKUBgWSoVPvkPOf7oBu200ORj1TRjcJPD31ubq7I5CT9yBMAo14PRtHYS6BQkBY6L7H/+MxtcUpXzhna0TVQ0kR/Hw6xbW785DJQV6AlbajsWFefgMX5pAGnCoV8QOMG1+6VdOVTK7tESJMiKlAx6+70JiIcCqyMUKjRzecl/qk6oE8L+apBVarwoIrwjJwUR92gtBgbTonGpA8BPZ3YNlac5DHyCPhKAQX38zeE3NPzJoOuCsBxPiOfaERHQV77qf2elMvkhGhSHOc99qHUYBClrfpP9UdZDoXKJ2mtulL1CAFfn1lcm30hRgKo6zUET5nGM/V3nwN6kdkgpKyqJ0rvn0CEa9S5YSY9eZQAyjFo9JC6jP3A2r9HCkKpYfaDdFK9oRjlHjoMxFC6NeFpgsW9AB0HS6EOCUPuajiR3hq+V8fKAR17tLDklBWQ35P3m3Pvuc9f1hNIgPNERJbVRr993UA89Ivf+sZRtCyUufQ3Ciw9OQ3DqDFQKJy8VsmkA2XyhEMja7ZbxRpamTLVvkRAd4OgpLCL9kWfqULlgoDSl75uMbltThU4FYhOLj12ZBjPzs74ARV8NhUBFSuVjypzZTC0X9ZHfkfhYvtqVPj6G8Ix2bshUKkCVwGKXrCPrT7OflVFwbmGMuV6YBRGUK7RbLqVrSdI0TNlDXnySVQYSCrs94d7AroKlyotHYvSnrRQQHW6uGCMIznkYdQxiEpeea4s6Y4GDtpqz7TT/GcruwACORKUSgF9oseqwu0cGGp5c9wRxFUZot2tbRw/Oz7WlMqN/Fa2xk8+8QhNLu2rPOSGYT1FTfS0L+Vb5xVEoJrpCFkaCuqhKviqEaN6hOuY6nlwjDRIFNAnPXSAezpamH+qY2gEfy/zWwa4lGHlQe1bep9Ou9OlFDUM4pINn5WUdw7Vy0l3NB44H4iwRbpHQH8t/VU2NtIbSXkuG1L3nDxKXi70XeYVRn/cFZKT7sp4mOPRCK/qwrRtb7wPnNeRR1XfqYeO/rpuFOLsNc8R1HntTifV8ZjGQ76tk/pVktWct0YDa81gyXZc6VANF/Kfg3cOmVOX+mdUEUT+kQC6J8HJFjWM0a/tpfMaAOhFf9ygwhHQ4zX8ynlvudj3oSsIlinOMiuHgln8Nj5HtPjKFW+uBEZXKCmDZJnrPsqyCYkCGvuJSnEs7BA9EQJQVIqF8OcMawVfMjOFJiYV8d5CseYk3WhscCz0MGip4ntamjzpC0pJIxlkeHwXQ67sFxmH612cM1U4eA6YgeBFpVrQsIptewPD1iE1XPA7LfOCoXLyFZ/vdMhCRYbVuSEDxzbxmYyOthcWF7wPtMRVGeK5ZTkQyq/gIWydcvrBSMzFFxyUuCUk182GRY8/F4y8zZAeJD0ZNQjY12lGBfhu6CfG5SMeZUuJywbo3x+floeQmRs1eVz1RsM2O9uFQaPhPM7za4WM6R2T1105yhZArNEqvSaUe14a2ZXDkvfl0tAg//g2n6xQyKMpC3d8fCtppkmZnFOdW9IUOyRoECtQcV7goepe/kkapdKdZX9sq8wD1/mM267UMOD7MoNMdRi3zZL/ValT3imnpAvltdVq7qoAprqkLAKq491BUlQANb2fZxkQWFWfOo+Kd6rzw+vQX/XyqRdwr29pa9T9ldcVRztnXkeEjvKeyvWmiK/n6+Cs82F6j+eCbgQ8xSCG+HGf3k/dMDXHKRet4nxMGBKyzOPGgyxbOY9nPkclvTGgjwsI8Zkw6HnaoDpz7D+XBPEb+07abXc6DuY4MdNpkrcWkt85H9SvxTq6lIB1zNM19HPfcrHL8zShV8AoExz1xv13PRs3rzFpvVwVZLRJJUsCsA0F99g/vYaAropKBZb909coABREjTxwEqn41VjA/VQ49EyUAbUvYA56GDQcxmvyUIQp3ByfT+AkE0QlQVo7U+cBRcMFz8C2LQV0zrPTF54lvDCEXSWpj+COflOBlypGRFgaqRY3lR4VB+/TNTzSiIob1ywuLRb72F3B5IpbCmjTjDrnn3arCOH5dbnQQuGhZ8UCxYFCFDSsvK0MuBR0BRTla5UNzqEDly8ZpZ2szkOx0lM2MBgadIUF42mQ94bc/yHzAAAgAElEQVQ36rbV7XjYmjygQkzDKvJrlBX2G9Y6lQJpAYAv5jx6Ih6tS/txC3njvtrcKHkBUQA3XSQa5Io+Kxflfypw8n6UTZVnNRA5DvKBRlnoqfG7Ysyvse1NdcWEMcMwLbwh+SOtqJw9ihGMGBqp7n3n9vXZUf7duMyGFY3JxHNMEB1H2ZS/qGfK9G76LiVs0UPXe9kH5ffIx/6EHC5XfUt9yOs1bD4J6OlYZiw5MHJCg4s6QfmCOozj8oOd+oNi37XyDftPHmIfqGfYD9CzcJCwayY7I3wWDQWOSfULjMlGE2cBjNzw1hKs6RS6tD7PfjP5mCVZ8f08dgFluaBskL8xBjpkCuj4Hnq9k5OGAeiUM95DfUt9qp69ziPHXsjled//uj099L8uoHvHpAA+BwtiomOe5SmAFJUVrUMlkjJJkRUgXE8FrQChnqu2oZPgllq2kqJVNw1wyShqFVM4ODkEdII/oxJ9MFEu2xc9RI6B/aDHyzE5ALCvLGYdDpnBM7BPNwJ6QT8cioLzvnNhDB077kU/edIYFZwCHb5rt1q7EiYpTPidhWl4vwIWvpudm9ulMJXWyn8R2DGO2YV5n3kCGMCStKMS6GxvuwC1Gs2JwzpwH7zmOCYqRvaDQqWC5I0i3IqVMHjpXPvKhkJWBy6oXgjFazanNTtft/PIVdW25XCaMiNCFa3yFdmdCst5y9tOOcfkG9LPDZBc/3psAZrPf5FDEsAcbUyscUpGegFaGu7LoWOnawZBLhnpOIr5ysqXz1KDSg2cMnAojJTvEdB3OR6ZZwAoEcyUz2iQqsHKfvrctiaPPybvsT2G3MlDKgcA9NTW5KEbOs+RbqLmiuz+aYBOOk/eM1lmF+exR2NE+ZyeN/uPcVF/4TzvBCi7a3lQL8Y6CKovHRiRGMsypxkTcA31NfkveuHgD3zH5+MejbyRd1malro3Avrs3KyXn4ah3e+lqnO4Bs/G/+52p6jEmXYVpTKrBPo57AISQFc8UZqBD3SLHvqqgM5IqgI6ZZb3aqSK49gF6Of/wCV/LUCPCketffdgYMXmsDuvdYHIlk+Zh16mxBT0J8DTcyIm94HSIlbB0O+UgTkBUYlTiURDQIFNvQvtkxoMmARdkyJQpolLa8jR61CGVqAnU9Lw8Ep7edsRBUWNHVyntdRVsJ0hvBb4yAGdli2VMftJIYkCQbphbGr8RMAGoFO5a994/wQgsSRoDhmjT5oUpIqG453Btjws36DIRU4YUaWKkNj62rrTAbzWaredDG5o5ggRhZSKmv1U4ecYlc5+6ij4D4BeJKqMw5j42Y1WhBdxCEb2aMlDQN4usswzEEZAL/pZsk9eZWSX8RkOz5kwWPL6XMGjGaTJG6zJwM8qF65g/Mbs0eekKM4l+RjXsU9UxCpzcR75m8oiAZ38r3RXoKKHrP1VPmf/tX29FhGGMkBjGwR0NTb0fWsmnXVAOYn0UnkoeKSY7+TBERA5xijLqk8m3xclVaZmyUe67XqWeOjRsMG13IWB5xB0uAwAQE+0myxhqnJeZkwUcwL5CCeI4XrqaryyTRqmHA+dFFbyJKCrHgNtoT/IV9QLnFt8PzM3W1TEg3EPwxxOJpcBuKXQzyLnvElWOvQbAZ16LtIc9+E3zbPAZ3rmeGWEg4COvpH3MQdcrtBIqeIGebJywQ++/q+1hs7OF8yga1rVJNh7ATrCoNMZNrLD5DGnzkwB0El0epsqYBGAJwRbDsmgZQXiEYxVsSjgqtEQFQMVMr0UgiK34SAhrtPBaWPjwiqkp05WmYC4csiJhR42neKl08Kmt6kCge+wfg5Axx+FhmEierhREZE+DkxgVtmHS7rzGoYsY8je+xFOEAL9SG8HD55GlCeqTKljjZDC4oKbwc9BrFoxAD6iFDyUppnPx3bwh4eVk4Ki4lWjgMKigONdQsgUhYUyoLvQZwXJM41xWaEg0Ke895VjAaCTbzhHqlhp1auMTPyOfIBMfzf0chldzhmBsQibyrnjpPFuKRt/o/IdDQ7KgSpMnX/+rjKiYKx8pUaAKvWoG3gPe0hAj2Co/SZ9o1Hh7cjBNLwnGhZRTygfptK346SnqG90XPobgTDJxbiwVaQPeSLqgETTBBRa+jPySWE8huUWjqmf1+B1bpUfdI4JMgroSU+lpGDOjY6Ty3Zx2YJ80u10JkPdkkzKZyoQKx3QNvqk3jt1CHUvDctpHro6JH5NinukQ08qFWvjrAwp5uLyhLHmHRb1xjgptMzoV71CWaYTAyCHruUr54C04tzjGgA6o6WUj4hJ3v8L3/qGPQF9L2GPv/kECOO4B5NmoDhzlgzLkDtCtoVwhmP8ImPpdYVwciOehJtJGFUk8Ts+i8Qlo5CIJCpPI1NPWa8lUJUpDX5HoKQVxhD8YA9ApyLWbVfKHIWHm9eAymiD6wnOKnAFQ3hRmL4npRE88cr1ymgVq2AVSgzhJjnQhZZzIQTZyqb3rMYLNBFS2SIgqGc8jf+oVGfyaXAcg9OcHr6NDIlnWznkDmsduyqoZH0Nvdf3hJjXAnSCugKFb9tr1dI6tKyhs9hPwWNQUnnPr38n+2ZZ6W0a/2ilsghukCtsGSz6lNdq1XijgmNojmE78oAaIREM8FnBLc4/ftM1SjcocsY95VyNFNJYQVnlkjRWhRUNUg19+/Ny2Jrt6bPxXusEsH3OC35H5IT3KjDHaI/yh8o/dmpom6QRx6WAouNKbbIgD9XkJCgSGFWPqVGC+gPprIDJHCidRwV0jnNCpvIuG51b6grOPz+r/kLfdna6voS11/HRcZcM+APf0XDf2tyciPCpQRj7q/On76c5TNTNe3noRc6XEKWssAtpyhwV0iY6PWqkqk5m2JzyiD5BFhFhxS4hXdqIXvheIXfyaTFGALoKAzuuwjdNqRZKIV/wPwLo0UOPkxatECWSExW1dnLIh2ARJ3vamCjwCj5UQBREALoCDAnH75jFqG1MCt24MhoFgpmgAHTsw1brOD6fExYVlc+ZT8DkljsKJl+1f1RYuM0Fx09MS0eY4q8suYQMq0qMzOwV4ryOAAt8pFOv1PjhPvaY1OS8MhxZA0lboXRsjCZM4z+MfKY9k7yUVB1lnAOBECGyr3MWKUxvgLuXGs2A6ltS/jsAXT0zgsmgirMIJOSuIcxs7ReFIvKkMRSPj6l85FihR2CncKuS1vdqaLCELunvRrONfGsh5xYAoAbbSNYwC97Jh4ZQLzgoiNHm/e6nRCjQlLJCZaVKOYJR1DUKuDoWGrSsb0A+pKFN3ZNiMmNAUy+RfM5rVS9wLrGGrH+UP74y5EtQU/n0CFc+C2CaQRb7S9okWUxyp4dLsf9sR/Xd7ja4N3xy/Mof5IVIIz4XESo+t8xLp/5Av6i/xrzU9eOVcR4CPWAFV/CIeujUMbyGzoPSlE4EdZUCZtQDNHjoodN44fPRX4bcyzx0fKcREIbVnX5ZdlEr3e/NJ6PRQ6cOVF2lxj7ngN8xikgZwe/cXcQKiOpMkncZQWBSHGWNtNgF6Bf9jTfu6aGrQilTrLpG5r+HkLsPaA8P3bcu5D8Vfn5H5omCyt8J6PQMIhhoLWUKpT5LKxnhXmUoEI/edBRoKr/X8tCZ1IH+4lrcR0BHxBlLmtpnDU3hWq5BkyHIxC58taqHkhkVUcEksNJDp0BG6w8Kn16ienG4HrTwNaJwpCrH4qVvcdpU9jRUkZDxsG2Fyh/PIY29ryh9WcHxncnLIROrMUn+irzn95tZcXwsbJtaSmbxZQCsWXn+Rtqah6d7eEy2rXko3KvtJQ9dASUahxHM/XqsgQ93bJC3rWl1J9LCw3O5VsCEwsheFSul8Xqdw7IxK43xHnkBCqguf1zDHuHM8pyUB+DNx3Gisp8bP4ie7PSKrUtU6H7aU06ucw+cYfp8EhQVsYNdczegU6FGMNLxUAZZmIeAQ6VMPnGjIW9rKuNhRkdUptX4pSJXI5v98DlFtTMJ82rEANdB2RKEFYDYPyxXRUNBoxq4jmPCc0ibpKB5jsB4KTECOu+NYJ7aHB8fq20qj1B+y+jj8ihlc8sAnfomAnryMFNSHF7pYXKLGT57ImrOoaHuU9DCNUyaRZ9V/xLAuO2OdCCf6BxTR8TIIo0xNY6ic4bDhQojDkc55wS9wjGRPeHQEzQ0iyibFKGJ/I45Iv9xPPhunFSY5l9LGuN36mi0RXzCd/yvoL4L0M9+84VF6Vc8PA6+UExhnZcEJQgUYJzXHnziGA7jFilZZ+EJXQroUeAJHCSuEoxCvtPvZh029g6V+UE8MJZaY7Q0dY9nucCMkz2UgbSfmnRBWqniUYal0cFJ89Kn9YYrXQVqjpvMwLYVDDlXsPIAZFQ2yjBkIg8151wFgiuVC6t0kTHIROg36LO6uurDVUXHuXaAQIZ8zvLkdZGPdNwETb/WKu6hazEUnWO+H+ccpGzawsKHZ5/rHEPwsYUE41hfX7dqvWZLS0u2iZCeG5UoE5yiB7iGxXDgoczOzBgKeHC8rC+9uLjo11144YX2rW99y3kIte3xTAd08HfdrDdM+9qZZZ4OTkheEyx8jBN9eenFF23//v0+F9/8xl/a4SNHrJPDllS85FX0BdfpLgMFJyoW36aXw6bIuD3x6glfYrjk9a+3V0++mmqlIwEVZZRYwESLZeQkIGblOx+y1nulakuLi/bqiRO+roj3oB/CpEg0PHT4kJ1ZW7V9+/e7oltZWfH+gkaYI5TdJS8vLy97+zBAMUYc+kPjtRiLVIzD/aAB50KNLTyzWNrJB1tM88BSSDoZi+g7Q72cH+4/jrqnTN5VkbJ95o8o0PA95YB0V+88ySE92BTtoP6IjkcBLrKFKumrVAQDNe2p39gGHQB+VrBWWmLJgeBL3aFOjJ5WiDYKvTEcesg9RQDGWe5q+KoRoDqc7fN5kdaqi+kQpXbGxx9jHvGfdGO72j7ngXxGnsLzPdGst+M6gyFvn1M4GLk6I4xlx4h80hl1JO6nE1DntreS0ui4jvxbyF7WDeQlZPnjvTpaOv/kWzVEFNh5XgZxu6KArhOtHVDrlsqchKMFUTCxroPngjIaGi4s0Bz21Cx3FSq+dytSwrhkegpUb4DTkJKyit4NGZTZhfS+STwaIwoiEdijZcv2+apZsPyOjAcia4RBLdDkQQ6t3kJhgvSngK1MX2ZhFhOIrWdZQdMbV4sV13HNygEmGzcYJwUizjuFFs9lyC16Lj7fKL2KTNc8z2VGET0cWuakp/MXvEDWg5ZqWeQx8lSRcyBr/S7g+aSw+Vy8AmDhwD4/byurq/b888/bkSNHXGERGDFmXIP/pMva2pqDEQHn3HPP9fu++tWvOvDgeQB8lrMtQsq1qm32tgpAd6CR9XgYKgC+88491/7qm9/0Z1zyukvsP/zJn9gFF1xgALlTK2e8MA7nkGvc5Hn0icKvwOS/W8X2LS7Z5saG1xuAcQfDgNUX9bx6ALrPYTa43cjJ+/aLrUuOQOODhnwsbpT07MILLrA//uM/trf+4A/aTnfH1tfWfMthbzTO1qWSpULC46AfYMycPHnS/8M4ItBhvjjHaqyQV/gb+WrCGMw6wUvPSmGiCBwqv5QvPt/p6ltHx38KLjSy+WsZoHMNPT5D7ykDrPR72gHB0rHUuQQvnW81BqhndA19/N3YmFS9oTJFuuIVBi3pR51AowftU345Z+gbdV4E9Ei7OH+kic5J2uo9mRTIsfB6nX/OCeeZnnvZM3itGo50BiBnSEaDfGP7GHQEInbOG27U5uW7NIhUsCpX9ku6K0XCfK5k8iOdo6E2wRfukGAbazLIXH+Ec+v5PMVdGgDU50rPAtAphHywMpcyQFTaMaTDBCl/XiWdR+xb1PI6a2FBZeBnVasJqZLEOgWSCTDI4fH+EGGLRNIyw4OK0pk3h/cV4Ck8ej/HPk1Ilchc4yDzkI5kIo0CRE/Vi/PXm04b/JUpcdzDZymjY54QSvZ7ctEKraKEa9Uy9dApawLn0L+HVsNpVCoYNKaicad0QZY22td1LNxH5U4Ln3RRJeWFJXppHzi9NLVEqUS0+hTuL7yzfB48BA18yINoEFWAIgJQAbh3ul2nBeZitj3jCgRe/Nr6mu0/eNCXDBhpAZB//etfd8BF38Erp0+fdvBlGVTsbcVv8E7n9y9af5TPAy8827ScAHqj/Y31dVtcWLTDhw7Z1772Nfsbb32rvfzyy/bc88/buRecPyEbCt4cqxpc5AGnmVVsa3XdawEge9/H2Gr6mjnAc2nfsvWhNJi0R8MLBiArZXnpzaobIj43EobGdwtzc74XF+N93cUX27e/9W0fz+svucT+65//uZ130YX28olXnE4HDhxwGsNAwjigLL2ARgZu0BDfY56w8wAePIylGI5UXqVMKAhP8FAzFT+iTKsMgVb4XnWahs8d8KSwzDRgobxzbvCZPIgIiwKPyoYazYyMUWmnCGMyRvT42SKkywhPPiNB+z3WFbW8rSztJZ9Q7NnB0epkHN+E/qomvcBnKqDgeoat+WzQlzoPofY0L9OPD1WHRsHX++CHhY334O/6PQOc0p36QTFJDYX4Pa6f8Kxz3RNPSOv1bG5h3nWFV3TMgI72/NAa0CZHTricxjKxxBqtdKh9m8YTKsteu4JRxhwViPPP8ZD+0bjn/BbYeM73XTSKFjAVuYbClBlUaAhYhTDkkfiE5UpIGDSUpgKyr6vT0tF7RCIikJAYFAqfLKnlHq0jKj+fICmIQCHHd7pGrKDOMRKoCkMkFG+hwaCArmBKRUTQovWb6FO1/qgyEbJWg4AgpJNIA6T4TpLZdGkBz6GFzrFQQOkN+ffZyoxhT9II9CF/lDEsvEKEnejtqyfM5Q5VNmzbAT8LjAK6WqLsL/qA/nF87CtD3AAYAOehQ4dcgZ945RX3/s86etROnzzl68zwRNzSxpnCPOCjXrOTK2fs8NEj9sorr3g4/IUXXrBLL73UQZ1HB8PDBEgB1HANvHm0VW817czWqnupvowjoTgeroAcAnjQAC4YFghxnjhxwmXh4kteZy+9esJlg8tA6h3hO0bAyrwtAPrR/Qetu7VtJ1591Q4dPmwbmxsO6PBcX3zpJTtw6KCDOpMGsRTBMLwr0ywbPDXLlepwlKp3WcUO7t9vWxubhu1FiDYsLy3ZkcOH7eUXX7KZ+Tk7vbZq7dkZHx8UI6IimM93vOMddu2119pya9nbrlvdrr/zeh/PqVOnPAJCT089xOihoD+MGNHAo+LHZ+wD14Qh5SX8jj6RdqpPqEswxmjERlBWQOe1XPKLgB49KurHaHSk6FAy1vVwlwioLJwSAT2NJZWGRulo6gV1VtBHLjlE/qEs86S0aAgpgKDtaYCe9GMCdLahhgWXHKlPJnAk18Ggcal95BygXzSGaEhxrJSZvQCdxqHqZ7wnz2AfuussKdFMT9yXY2Q7M6vHcUkNcoRdQtFDV4dQdSY968LAzIWmuNedBiAxQ8Fc71Us2hVyR+lXKmyChAImiRcBvVCq2TIkGBZALWvo/z2AHgWClqMObmyhVg2lX3XbRAR1TigBHb+TufBbPN5PmQb36O9qdWk/1VBR4Y/hFtK5mHAYJAajZPLoSAXeaJGRQQrhkchDDNeW9YvzyOdgjZcKU5ckqGR12572n/MBWjIRBn2CcOBerlfhfVSIpDHbUwHgczk+vKIPBHS0R6WN+7BLAtY1xoG/hfl5m5uds53tjq2cOWPbG5v2Yz/6d+1dP/1Oe8OFr/f14c3OhrNMcwZFZur27huu8Hk+ePCgnTlzxsEbf/v27fN277n7HmtZ2l7ZsY4dP37cPWBUeTv3dedPhtwzEPrFOQkNz4Fh8eTDT1rTGrZjO9a0pr3rhndbpdXwPAR6QuiHRjsw9milkw9rI7P1V09bs1Y3rPffe++91rYZVzA71rM7P/Rez8IGnPu56fTQqUhhaGdvxJUIQvA5CQhAB4W2trJiy4tLdu7Z59g3vv51O+fssw0HWtz9L+6293/4A7bd27GN7S1X6OgDvG8oGdAQHjiWL+Chf/pjn7Zt27YPfOgDPlaMEwYSoy80QDnv1C8EdPKK6ijnm3oCNXphEZhoBFChk+8JQAA0BSDVc+xTNDKVf5nlrs5AoQtzlExlljohefgpfM3SqeyjygANPCr5SWBO29Z4QA2VPp6ja8wKtuxb0Sc/wjhFyHScKn9Ke+rRJOvdHPUs99Dd4JKkOBobhWGFKn+5sFHUcwrSGsFhyJw6kn0jzSK4KzjyN9IJEU4Y7XRCYPjDEQCg4/lOo5wISr7yiHIqrZiSkf1wnvHx4hybetqkK4066kRfr8cyYi6uUwboOg9lNNrloaOwjA6UHhRDStEzJSOUeWvecal6BQXi4Pk9htwVMJS5+L0CFJlQS7/yOhUobpvA9WQGFSoaLNGKV0GKAq9GAw0GFRQqEbSjWfYEyUJwkWDUTQoXf6S59kknsRAEWVfFljNkauIeTC6TSKJFH40Rnz9kyQpARmUX6a305fNwP70VjptjwfesNKU8xt9dSMLhIWyTAorxQOj4LAifziW+d5BHgh0yvvsDH9Nce8aWFxbt13/5V61lDT9mNuUF439aI4Mp2HHqV+3M1hm75pprPNSOccKLhhcOb/KZJ56xnvXcy8R9l111mYPX/L4lO7V+xvrIc0fFMQm5sxQswswArofvfsiNgbrVHNRvvPNGG9Wq1h0NCkDHmGkckZZRYSkvAtDPWj5g3Y0tX0J4+pHPWi/1xhrWtHff9B5bXF5KCgc8BkBnuWCAPMJ9zFHJ5SxZ0xrePxTO/uVle+5b37bF+QVbXly0X/6lX7Z9rWUbWN+uuvEaqzTrXk8fNKNixHzBYwfvf/vb33aQ/8QnPmGL1UV7+1Vv91A8oh74A20oa5APXTaiYUNlquCM987zuWwxvR7lYdBKvUsCMV5JR0RMCHjq+fM5VL4Edyp6GsG6bY08rvrH12Z5zGc4GAgFWRTQtX3KPe+lTqDhktpI4WTue+Q9HCfBjDpcjRX20WupS+2AqG/UC6ZxxZA7AF099Aim5GcCqIa+nb5I5kVSYzjPXOnI/qh+jtgQ242YxbFy3vWZ4FHlOfB8YRxmmQDI8zwGb5tr6qhzgCWfvO1WeZA8i+/IS+AFOl3OPzlCqYCuvE6jRY0VlX98z74Wuhrb1grlLIcQkJHI0GyITEKiRqahh+6/V/M+SZe+cbKGC1CeRG7ULwNzCpEaDwRDMiEqxSU7YpwUF9+DkPgjoNNoYTgsMjGfrcpAr1GG0RwCCpICOj1cTo6u9VVqNTu9uu5MzXup3PgMCg+ZhXRnf7a7HS9nqh4s3jMzHLSjMJB2pA9CRx6KDn9sg0paDQk1ZooCDCGhTemvHrUCPhUyMvQpENGAQN/h7QEQGD7kOjb5E8/HNQ4S8wt28sSrtrG6Zj/yt/5nu+Ldl9tbLnmzDUc921rfSJ7s3EJx5OJmd9u6NbNmfaagwN/7qb9n55xzjgshvHWA+v2fuN+2Blv+XbvStqtvutrp3Ud2bxuvk2voPNSBYfe11VX74ue+aA1reNvX35ZCz8+/+F07dO7Z/pwyDxN0pPGpSpnzCUAfrm/b0uy8z/dDn3rYAR2QDkC//o4bfTkEYI4okCfE0SvKRjbk0LP/SwAdRlJna8urZS0tLNonP3q302lzsGELtXm76b03W3fY9/K1mAf0l3kq2AmAdXJ46I/c84ht2IYdO3bMLrnkEvuLv/gLny9Gd6iwCKyqgMl7vCYqTZYtJtBSH4FuvJZ8RSeA1+D3+dm5IulQZYztUleoEYD35D9WWSwDM/aZyZd4li73IeSelPI4wlAAbQYJGiWqZ8kLCLmn+8v5R4FA5Xbie3igsnZMunH8jBxRdtEPTYpLfRkfAc3+kx7RYdK5dXyAQSaArveT5lHn8Ro8Ww0cHZfKC7FLAZ08gToKnvib8cH1ZU5US974yL12j3joOR/Mas9LsHSg1NhgG/wNcz+xJFmrpxocOdNd9SzHwqRk6tQoK8STMaC/7dI9AV0VsloPyqyF1ZBPbtJJgQeJsASBntdSiXuYQ/ZCKhiwDR2oWsgIt1XrqZZwAVLMfs1Jd0x+wH0ariFj8sQiKkm0SWEtA3QFRxAOYKMKQ5UFLVP1GmggeRuNuq2sbezy0GnI4H5dZ1Qm9fAN1t9G45A0Q1MMd1OBsR+7LHRkIcNDEeVB0FchUNpOKIZR8ihVEev42V5hfMle70Kwp4SsijXKTsc9dLTDLHPc65nvtZpv+4LRhP3s22sbVhkM7S1vfJNdfcWV9v1vfIsfbVorCnw6R1l/2LdGFXvSqwZTDz7OWnfNFlqL1rWu3Xbbba6PsOZ9YN9++7Vf/VU7ML/fvwNY3njLTf6+h6JGM7DQB94uihb6+BFBQcIPllKGQ3vy/idQ8t361rNrr7vG531mYd7ObK5bZSYd7lEbjDzjH54xxmWNdPgOqy3iN4aHfc09n0XdHFWsVa37ksOn7r3PZuuzHkVY6a7aP/xHP2+bSOzj9TmnhYoN3w8RusilO4scg1zBL20rrFuv23UP/Zf+z39qZy+f5coPHvrVN14LBkrFVfIxmDy0AgZLe2bGNrY27ckHnrQrb77K5/HUyZNOUxgQ+B00RB5GmdFNI4HgED1QnNmuIExgAj0Zhlclj7lRgxnXsY4BZUTBgmBE/lc59+cgryPvJVdFq23iuWURCPBvo5GMaV1Dj23hd/ab86Z9TOdB5GN5s47TELk6ZAo2hVFYrU0AlRocHL/KNCMTuD8VKeJe+kmHin0kzTiHE4BfrRiOEC0OB8oXKQaoI8mQNTEAdO12xkmJqh+VZyKgF3hVSZUEwX9+rgN0CowE1HSHPGdDF8lxBHSfWyn1iy2i+M13lzRTpJSGG40NAjo+K6DjsCjWeKDhrliBfjIiSd5WbECftzbTclcB6Be8LYXclYhqDYKgF9sAACAASURBVHAyyywEH1wlbU3BdaxCNdGpUJJVGd8VWQXrFuM95Ox4HBgFV393xVlFyn9aBwJh8UyGiRi+1DU2BReErGBgch8nLW+1KnXb1q4+iQDRm9LENIaDlZmV1tjHjG1fWoxHJ4dGCBNbqBio2NCftKQxzlIlU5IO3H+uQFxEG6CE3SIdJw3iOoag8PyywjJq6brCyueRUynilXSmUULPjcsOVFSuFPPhAyqoNL6UgVV5O19i29hOx44cPmLdlXVrDM22Tq3Yl57+vIOOV7DLoXWA9nW33ehAiPA0trq1Gi17+L6HPERdMZRwBegO7bpbrrPzzjnHXnjuOzaHax540JqVVADp1NppB8q17U3bGQ2tNtu02Vbbtk6ctrMPHvaEuZNrK3bW6y+yE6dP+T2tSs1mBhV/dUPBhtZtVGzbBtZcnLNXvvuiXbBwwBo7Q1toz9jplRWrLc5aba6d2ul0rTWs2IHFZc+4b87N2Naobx14xsOBHdp/wE6++LJ9+elnrenmi1l30LW73v8+D4d/6/nn7MBRJMxtGpL0Xn7pJTvn6Fm+9r/S27RRHceu1ieOsURqCv7PzczaKy+8ZPsWlu3JBx631Y3TbtygjR/7+z9uC4f2+5nuZx087Ml5g+6O7wiAogNvdwY9O3T0iG8jRHgdyyBba+u2ODdvjXbTuvWhbQ8mq9ep/GmkSYGFoUuv5Z+PzeR9VI7UBypTNHIpS1wyo0xgflTH0ENXGaYBSxmLDofKAXUQ+x7X0JFfUKNBleuAFLIhRwnT0KaTQXBLS1pYj09brtgO9awuGURAh2fMJUkaT3wO7ledG40Z/OYFZRwMJ/EjOh5KH+1DynJPEaKoU6gnMU90yvCdLl/43Ehhl6g7OZcK7gqcGGunhzomKXrs/cxVEh3v/DTGjC15WYJJlDSIoPuYqU/eSkZaMrSIGdRjGjni6W2cK/aT9GKf6KgpX3j7MKq63aKuvNPjvLe9rkiK4w1lAM/vtHFnbNRDljVcgiknKHrO7LQz6AjrdPWJM3mVAOyPWnl4XsF08O4qAwc0ElMBXTOEKZi6JpUqLY3PuyXDUDFQcJUhOX6O3YUoh2K4BkhAIzOqMlDmScdvpuQKpUtULlpsxC1IOVVMQ/KkQYwsREYv5oRVzPL2N1btoiDj2Vo4RxnNlRYYKO+D57h4L/mFITtaqTo2GixkcjfwwtnwqnCpKArFVatav1bxQiczw6oN1rfsb//A2+wXf/4XDDXeYbAhB/U9N1xj1dmWnVpbsfnlJQebo0eP2trpFat0B/bkI0/4sWlb1nUDAAlrt9x1zNooOlNt2P2/e68D2NrGms3PL9pdP/t++4u/+kv7/S/9KzvRPW1LrXlb9rvMrrv+Ols4fMA26yN7ZfW0Kwk84/F77re5bBQAyG/4wB22PurZ+k7HLr3wYvvkL/66eeB/e8es3bTjP/NeO7W9Yfd8+lM2ZzOG1Lj1tTO2b3Gf3Xj7Lfbi2mk7dN7Zdmp1xT2s5facPfix+2zl9Ak7sLRszVrT7vrg++zEmVP25GNPexQiJct1bcZadvmV77LmXNs2Kl0b1scGdSHfHjEw99BThKHiGQTwzUfDgTWrDadVrlNol737p+zQ8n6/ZnVlxb7w7JeygWR2ZmfNoxJzlVn44/bB977Pvv61P7cDRw/ZaKlpHcQ9Mg/SA1QFz4gT+qaet0cQkFQmgM5raJyrLCj/KC8X3k2oEgY+gxGiuk8dHyruqLM0IkZeZT8oH0lWq6nwkBw7G3lcjQfqPuo40oLtsy013vUsCAV7n+dcFniXkZ2LuLBtNaSihw4PM0Ff+ou6hn1THVjQM58WSYME3xMoqfvpKJUtSfkzc92Esrb5XZmx4P2q5SqSlVzHJJd7TUDrNa0LUIaM+YEtebSux+DQZUAnvlDPkXYcawR05aOIb8pPnGuNtBR04t54PcIYgK6NsiFOQGTWOHE8JL7wFnOIiQPgAMuYDYCO3bQ88UgFh+3QytbJKZ4FhQ6fKgM6r6VlFDPYCXhjDwATmcJ2u8AiMyfDVyoknACu/SigM2RFxod3zb8JMM/RDXjp9NBVGNgnVgsj+Cmg431cY+cY2RbBUi1Des9gUITcudeSXjGZswhBhRO6yFAEdK09oMKvdFXDjkyK33WOdhkMKC2a942q0uX8g3bthTl7/tvP2aUXXOyA/tF/9it2/uGzHYCTx2129S3Xm7UaNrdvyU6vrngoHGu4z3/z23b+obMMJ049+ODDDuqXH7vCvdittQ0b7fQSUN53v800W9aoYT3a7H+77O325S/+gZ3qrth8a9m2Bxu2OKpbtZsS+N5x5eXWm21Ya2k+VVB7+VX7o6e/ZKO8Z7nSbNn/eu27bOGsQ/bKmVN2zv5Ddt8/+02rbXTtIDzdzpZdc+dxu/+xR2zb+jZvs1YZdm2u2sqQanb8I++3kxurHro/+eqrtm9m3p6492FDHAFxgI2tdbvjrrvswUcedijeso7X7F+ozztt8P+nrvxpG87VbFAblx/m3FoG9OqoYl949FkH9JH1rYIlnkrT1jZWrdKoW6U140bpsWPX29LsnD30yQe8jy+ceNEOHz5qq90NqzYb1q7M2GZ/w2pDs+XmvPfx9g/eaS9snbIujPK8F5oGt/IvKx3iGoYsQVeELB1UA6Crh678Qx2ir8zJUKNddZ5WmuM16hSUrXHSaKVXHfmaeg5JcfBwCegEHoIZjdlocPiYSyqTKQhyDDBI2P4uXZ7PN6ABonpKddFegE7go/7k2FV/8T3nuAAz5MjkLH32jc9hn3lPoXPzfm3qOd+GKoVptN+kE9vTcRLQ/RyLVHAvlX3NHjrHxaRer9UggE6HDss+fqZFyV5+NYgU0JUvYn9ptFHHaRa7YrPTGcstWP+XnRqFh65gquBFQNbflYAYDKwUdhjX6ZqRAroKjb8HJYdp7UWZaVr7yhDuyXliUm9PQB+DdwpLK2ERam+30xp4ZDb2h6FiKgEdO4AM41fvk960r7nU675lR62xYqAZ0H0tNHsGE79lJuVe7jJA51hUgZARKCDqGZCRKAxg0IW5+SLzkgplYp2/pLCNWry+nivbPDBm/DFMRA8ffWS7+jv3etOIiMKnClmNAp9XJNXY0F564UX7/kve6ID+1P2POFjAiwRtb77jNjuxdsYa87O20d322vPL+/alEqXtWWv2zF54/jsO9tiChfDwc88/Z29+w6W2vbaOA8vt0U99xmV+ZX3FuoO+7Vs+6MCO/9vowahnByuz7qHjDybc1e+7xUattD+4MTB75GP3WiPPaa9SsZt+9i7baVRs1KjZ1ulV+/K9j1lla9vXw0e1inUbdcPqIMLzyDLBprnN9RX3SFrzszaqteza9x3zMaJ8cq0/svs+/glbqmENfeiytTPC0azJCGFxTh/HxmnPOViYW7K3H3uXA7rKXELJkQHMZ5pte+r+J61nXZuztg1GOw7okFgYSyjuumN9u/6Gq+3I/oN2z7/4Xf89pUolGqHtzeGWG477GgvWH3StPjTrjvp2wwdutU41KURV5uwPwVNDzeieG8y5KAoBXa/B/TR21ZCOHiQVdtRNlHfqDzX4KdtoT0t7Un61DVXCKt9JF6U8jQjoEYDZl6gfKM9lHh51Eg0W6r4JXYtQv3jjkTb4HEPw0UMvtnHlzlGX8lmcA0YB2GfvX7XqVdq4j576TPUUIzd0ZJgExjnAaYlKnwiQ1DuqKwtAreG0wp4fruQ0LwH0Yikir6fTQ/c2c5SD29ZIYzpMeKaG3ZU2nGNNaov3Y8zcZ658VODVcOT1ITRKUbngfxpvW+MDlXHIGFHgSTgMBoCOPxKP617csqHMpJ66r1iMkn+uyjoCYPT68DwX9Ebddgao1ZzAosxDZ7/YX05sClclQCdDUGi1v2UhuwLU84k5npyXQ+GcIDK+CjzHxfu5nY9rSKQN28d1+E63VaiHjudpBEAtPwqizl+ZcsE+7uJEoZy0Rg8nJe6kSlwEXO0jGBoWLpUxx4z+c90LgK33E6C5xsTfY0htt/KbTLpBP5B41q+MrLO1bYuNtq+f/9Gzf2DD/o7zU73WsKtuvt6Wjx6yk+urttXr2r6DBzwR5xvf+IZddM75Vu8M7M1vvNS+/lfftFG9aoOK2QsvvmBvuPgS21hZtdlaw+7+2Mdt39xSsSYPkHrb3/khu+TNl/p6+R88+SXbXj1lZy0d8HsPnX2O/cQ1l9ncgbRl7cjSfrv3N37b9rXmfFhnupt258992F5aO+1JZVgf/4P7n7QWQmjdnlVmWrY22rFbPvheay/N29f+9M/s//39f2OA0RT0xnY7s8uOXeFeMjzV+mBk93/iHtvXRBZ/OnSjM9yx43fd4eVlsVf8X3/5/8qRi55v5VvZWbOrb7/R+lWp884KjjAJRhXbXNuwudaszQLYH3jctrsbnjPQsLr96N//cVu84Cw3hA4sLNnv/MZH7UB72bZ7mzbXmLO3X/4Op/fK2qob388+/oyH3GH6bK6v2vzCol1+1/XWrSUwL4uUwSAk/1DGCyM9e2cK6G6L5NoH0Ae6Zqo6TAFaAV91AeWPBnOZwmUy3y6DKEf4NMIYeRp6Cx6WVmzUfml0MAKV6qjokKhRz/GX3Q9m8gTMAMZ0bnS8vJ9zgGsg4wT0CDikI6MM0wCdHjrpp7qCulodJo2Aum7Olf7i+AodKx49vtPlSgiDH9y0B6AXoe58mFEEdBSW0cI4GLfyqS5BKxZFD5y8jzEXEdRazWs5RL3NsXk1SmxbRMW5zG+VC38oHZ9axpAETmWeXeAHywZbYTKgozPMfNZtKRHUvZMIuFfT3t5pgB4tNE6IJ5sA0PvdXR4676F3q4qCzJGEIIXc2bcouGqdqxWsY8GWHYInQQrX0oIkoCsQkla+ZaiW6mtPGDrisVNw+MwI6Lr2CBqqdeugJwytc1zQRM4/15C7Gkhl4Xo+iyeaqVeBPnB9Tz10NVSohGgwcF7VulUFqEzN9/D84KFjS9Vos2PDra49+8jT7qE7jQF6111hg0bVtgc9B+zWzIyHxbGtarC9Y7ODqlWH5t77obOP+ho7qq6tr6zaOUeO2mJ71n7+wx/xzOyF2QV/5rG7jtvSgf323IvfdUAGCH/5oafdQ9/ubNuo3XDA3h6lEHxvfcse+Z17rYqqUshIrTfshg/d4YlvG51tq3T79ulf/S07MrfsnR4O+3b1XcdtEz5wq2GtesOqm1176oFHbWXltC0t77dtG9lVt13vY3r1lRO2f27BPv/YZ62Vk+LWt9ft1ttv92z5F1552S64+CLvy+9+9GO2tb1hs42W7Yz6duXtNxQeusogFsIA6FhDP3rwiP3Hf/8f7F///r+0+dqM7fQ71qo37a6f/aD9+SvfsfbivFV2+g7q8NBnKi277th1nj2PbZUsDYyljS88/jnr9zo232jbibVTdstH3me98YGLRUEPDb3r3l0kaYI3Ycj2uqkmAQAdf5RtBfQI1vGzgpnKuBr30bMir/M18ik/43fuUimUcJbtpGsGOYw7XvLQSCH1TwRcGhqUb+pk1UvqPHBcqt+S0hsfWMS2VNbxDHxWp6YM0FV/Ky2os/YKucMhwBo6dVdsX8ekkUh+z+VaBfTC4cp6iLqV81gYLKwRUwLoPD61iByGkLz3F8mnWEYLJzWSFzk/E05QjtIRuBnRjU4To9yM8EbcdT2JPfPYRaYh94v/1njbmk4G31PJk4DKPCAQzpfmaV8YvAI6hI4hVd43AdyGSmypEtY0wXMrUJLO6AHTe+z2d2w4mp7lTmCJaxze6AgMO974r1YkQTqGRApGytuTsI+S16KNGBICoGNC1VMuGMtruaeN9GXeMwUiZrmrNwv6kBa06FXg8XucM51nCgn6WJYUR5pom2oUIeROz5wMHJcAKKzRQqYFHq1/NaTK+KIQ2IrZmfU1O3zgoFU6PZurNe2pTz/qgN7td31/9PH33Wm12bbV59qeQAbvHFsN9+/bZ69850U7Mrts2+sbtu/IIftvf/kNLxaDojFeoKa749vJPvvwk7bT61i70bYutp7deINvOTt49IgXVpmtN+2j//ifepEXKDeE3O/4hZ+1b7/8grcFQP/9R37PBp10+litPWM/ecN7rLow48VlVl46Yf/2mT+05shs9ZVXbX7/sl3z3lttddD1dnAAy3K9bfd//G4/7nRhYcnODLftH/zCzyejwsyWZ+bsyU89amdWT9qBpX1Ws5rdctettrK5bpd+35vtT//Ln9nKmRX7v3//39jQegYfG+H6d956pfWwoT3/kQ8J6GtnVm2+PWeNSs0+93Aylra7m5578dNXvceWLz7Xnnv5RWtZ1cPoKEXb7+746XRveMMbbHVj3Y1KVMu77+OftKoNbcYatrW+ZrMLC/bO269xQI9zToOY0Sl0j3KE915EaafnPFsG6ASeWDqXBi/HSXlVo59tEdCUNvE9l5gi/agnNMKgz0V7ftqaVydL8q+Ag/6rgY570z1pzZiGb9kaPvtSBqgThgWWrLx0bMqSx58CKvpA/RtllI4GksWY5a7t6vVl9HP64PkZ0NEWx1iAqNClzMDCdayjsRegUz8rDb2xaq4lHwA9lZROSXGFgVUC6NDbAPTiwKNQMY6GkPItx6H4QtyIc4trCOjKGzQUIYPbSNrUpLhL/vab/Tz0aX+vBeg4FAL7zKnECej47OuU8/MTa9RkdGdYq9rMTApDqlWln1Npw3FImwLuINZsWrfX9SSn6FHiM0P/IBQtIbWuU5v51K9sjUbg0qQE0qiwuJCljuxcKczAEBzpwH2E6oFPTA6qJQnx1ZrGe68Bno+A1NwEgjY8TXgt+E/lokqLbZWFvNAn3XdKesVta6Qfn0vhQ5YsBBLzoMssGtbSces8UIloBAPP4BjYXw077lIYOPyn3fKCMb21TZup1O3zjzzNHBf3pt91w5VWaTds6AmUQz/q87vf/a4XFFlqz1lvZdMWZmbtzMa6zS4t2OrmhqG+M7ZgzTZbVukN7IkHH/NnntlYscX5Zbvypmvco18+dMDDze1q3T77yYeKNfS1fseuuPUmO+d1F9qrr75qi80Ze/C3PmHt3LMt69vxD3/AznS3zOpVaw7MPn/3Q2Zb29Zsz9h2Z8tu+4cfsrXhjpeG7WxsWWWjY19+6vMOqCdXT9vc0n57x3XvtmGtYstLy/bqCy/Zv3z2y9byFXfzU+BuvvW41dst+6vnvm2ve8PrffvbE/c/6qvfqJ3XHfXsqjtvsp3q+JwF0piA3qwhuF6zdr1p9/7u3Qbsn8nJeZddf6VtzdZsdXvTFlozNt9sW3dt0w2kH/7hH7YPfehDtm/pgBsXm4NNW6jN2db2mu2fWfTkvdNba3bzR95rO9lDp2JDH2gkUv7VaGYkDIqM29ZwD3mHgAB+wu+qMBUsIogof7O9sqQy1ZWFLIjnRWOBijdGuMbAkk744pIjDd7YR7YRHQ6MtywCqDqE54nzuwn9W63Y+sZGEU1UQKeeZASQfaZepX730zKzAtN2aSApTdVpcd2bs9x1DZ3P0Igfx60REeboMDFyGqDTiCozWBBqxxp+WcidHnqxpFJUmcShLcnYQv9xBGvU/+ivGm8R0DkO9IljYxSKep38xyVVGnN4xfNc5zeafk4EAd35Bh46wTSCDhqDh0GwZpgAnaXniyMUAej0pMiMHAQNAjIrGQLP6O2gLGJKJYoWGIVGiUMC0Gp0QM+1qpURlBkU3LSPZDglKq6NIV9NSigzehCh8NBVPOc2F2sBnRgmpGAXzOX5B40J+qpljj4S0NE2D0rhmdI6TjKAWvoYDw9H4Bwqg6Mt7MnGHDGjnYxDukMhaF4Ahd6VbqPuYI5dBqpsOJf0wKmceS/nhHTgXBTWsFSeYy1zVRBUStAj8ADf9oNvtf/2n/7MFlsz9tRDj+akrLQH/cqbr7XaTMu2+zvWG6bazUim2sZWt2rTZisN98Y/cd8nrd2YsytuvtpwrvjqmTPu6XY3Nu2zjzyVc7yxRadu1xy/3mrtZird2u+5Z/q5+x4pAB2b3664A0CZ+KneH9nv3ffwRFLclXces1694mvbs5W6feWBJwxFYqAcoWDeefN1KeTerDuINjsDe/axz9poiBBl3aMAV9xyrecQuILpD+1zDz2FmnAOwKDN9bfe6HkDjZl2CvUPh/bYpx+2thexBayP7B3Hr3BAJ4gW0Zf+0Ia9gQHQN1c37MJzz7f7fvse2+qs21J7wdOBLr/xGusttGytu21L7VnrrG1Y06r2zKO/54VnaobiPakYD0D99vcet4/9xj+3w4vY3mbWtb7d9A/usudPvew7CzDXqJGPV5SGxZ5+1lHgnE+85lAjS+7uAgyuK+6RdBp3wlDG+SzKQXw2eZx1GiJ/8jngN41YqT4CDXHGfGd7uyggApmMToXKUzRCNIIRdV0EEgU917kouxQMETWalRb6PfUYxgWDxMsc5z81ZvCeSWVRr3lfwBt+7kNjYjeL8iLHRBqQlqS3eqeRTto+9bOOA+cQAtCxfc377cm0qAyH/BtsUxsvBaSKcWkFHde5kQjgzifGqRFGPGNf6YjxGk0c1vn0qFPescGoK/rF5Gqcj4AxYoeO18jv9YsiOIXRc9EPv9EBXa0GBQUmdajlQEWNDhLQNWSmoMH7CBRQGBRSAHqtlsxzTkYZsPMZZHYySaPVsiGiA+GkHxX6+F6JzX4i9EVLTI0a/M6QtTJq4aHnTHVtA33lWPmeoWx6wzrBrJJEY4kGBe/FxPHEKPWg0QauLbIwZf82+kOG19K0hRBIEiKSOqKwKbBCIZUBuve3XvccANBfhZz0IM00pMc+KL9xrGUCqUpIjbakkMxm5+fsv/znP7Mf+Zs/ZM9//Zv2/3zljzxtbGt7y+ZmFqxnI3s7tmdVzPYfPOBFdHCW91yzba1aw7ZOr9mjjz5qCwv7PNlspb9u8/UFu+n2G2xnq2Mz9YY9/fCT3hry5gHoV99ynXvOAHQUTwEQP3P/o5Y2lQGoxoAOurRGVXvm048WHjrqx7/nthutUxl6YZgZq9mXHnjcr/MwX2Vo77zletuqDBKgDzOgP/q0GZaXKjXPgL/q+HXWYw2G4cg++5knJwD9ultvdEMGUQxX3AHQEXK/7I5rfNuYKlH/MBjZqD+0g/sO2H/6k/9oF513gd1/z712YHbZBqOeF9r5X37yx61xZJ+1FuZs/eQZu/TiS+zjv/LbTn8AeNd27PIrr7ADBw/Y6VOnfWnk4U8+4EmLWKZY2V632/7Rz9h2NR3mg2NvUTsf4XkclIPSsQqoUZYR43OPJZR9Vn3CLGPKLHmdzyrTOwreBVJNeUOjVPUWwYPKWPk7AvoizuPe3p44g0GdIupalSnKN67TpFuCA8ePtjQpL8qSn0UeljuVHtS7CoYcC+U4bluLgK5jp8w7e6HKpZ8CiGjM+LQ4dbR0PDqn+p7b1jg20kl1Wtl8er9s6Fnu0wAdJV8LR2gKoPNwFtWZOj/MBcF3xBg6ueRtjodRB/SNThBxAfMM5wt/AHRfykGGfz5QqRTQ9SEkEIFaAYffuYXmJTjHFYqil6UWFhrFYBTQK9imIyH/KGBoSxmcYVsXFoR6XVmN135o3fI5GhKLk85Y0WC4+7QmFQoVQjyvSNjJa0xlld5IBwoVrUV+Jg2pJ6ZFNADimExVTOwP5otr9GTg6KHrGh/HX3gMlnIgKLD8Xuca99Oo0bBVAehiUHHMUfkweqA0pZCpwVgG6BifKiLSy8dpZnOLC7axtmadlXX7m2/5ATvxnRftsYcetpla20PugKr33HilHTxy2F7CcaL79nuJ1VGvb/VR1drNtt13z3326sYZa8/PIavDNkdbdsuxY75u3KxU7amHnsjbtPC0ml11Syp5CmMSSV9tq9mzDz5eADa858tvv8G6laRwsRTwxYeenAD0y26+1qu9IcKBLPcvfvrRAtD7laG9G2BcG/m2NpSUbW737dmHn/I1aCz+oQ0AOrxsn/vBsAB0gClog8p4qNQGw9f9ocHQHrv/oQkP/T3vvd662UNXQ9UPMRyMbGN13ZPiPOT+W3fnhEOE6If2wY982F7YWvHEvu76pj31yGM2U2vYcnvR2/vJy95uR88525aWl/1Y1c21dfujL/2hDQc966yu28L+ffb2W66w0WwquamJlOAZXSbTeS/4K69xKqDzOtUjBBI11snzqlSVb8mf6qiQv1XWIs7rfZTFafwL/YOz7LnLhHqFQAoaqOfPZxMkqQtpMKtxQQOb2253gXn20JnlTnpE40MNIJXfwjD3LycjrBHUOa80GmmkpLPEEb4e5wvoch3nTfU2nqHziDyK+Hs0/PYCdPQBa1SOEx7FSp542neeQuI+1lyVDiBPD91PKsRSXqjToUYPHCI6ogyfx2go6epef/bQOXbqYtzLIkeIZnlkKZ+MiNcJQCcBCOgaBtDSoQzHqcXmSRV525YyTRlj06ukx9qDhVFJyicCOT/TC+VE4hkFwNQbVoeXLl5xAVa5vm1ZyHmC4ZAYkQ9HiECkxgjfK/DivdcBDn9qoGCCMF4VTgoJ+kqBU6WD+zlB+J0CoddwDPTQlWmVwaeFvJxOo2SQMalDjQsqF65X0hChdY32fDeDHz60e8sR+8qknWhta1u8X5U2hbYsh4HzhLZ3hgNrVGt2cH7Jnvv6X/oWsa/83hftzNppW1pcto57ky07vX3Gjt9y3L3EU6+c8Czve+/+pDVbbWvNzlilUreT2yu2MLNst37wtrSuORhZf7tjT37m8QzoCUzfc+xqB3Rscet0Ow7YX3joCfe08UdA71jK3fDfP/PEBKC/65brHNAh8L6G/qmH/dVxtwaD4Jh1GmZ9VLiFh77dt88/9GSG6pR4d9Xx621QSYBu/aE9/RlUvEt70NHT6wHoqFvfbiX56g/s8fsfYu77ywAAIABJREFU9kx4xMVgDFzx/hsLQFceYulXrKUj5H7kwCH79V/6FTuyeNB6g661ay37iXf+pFUWZnxnwLmHj9pH/49fQ+1FD/lv7WzZ8dtvs5NnTvvhQe2Ztu9GePATn0qFb1ZS1b4rP3DMVnpbRb4NvA8oLuSG+Pp4Xo9UJU3949t2godO5chXlS/VW9NAQBUplSkjbgro0UhVFcBn4Ds17HcpChjUMGSwFzp70+pAcbeQRrVoJBBoOGexP7xHSzfvAvWKuUGvfwpGqsem6Tg/O3wKoKtxRb2sNIQx4YCadzlFw0fpz/EQBzheArrOu/YVdNoL0D1y5ccv5FA6kqQF0PG9GxkB0F1HZ0CP+9DV4MKSNZ4BPcyaAHpEMral8S9iFw0g8AT0CKMxkAvH5eGoOH614AdmuZN4tB7YKT0PezdDpjUQAjoZmB41n0kmJKAzdLyTAT0KoTICLXfei34VVgwKS2RPjcynFi2+08Il6kEWVjZq2wwnK/2wv7SU9zJUuAYVBZoKCBPmShsWlaxX0Rorq5VO0CQzkj6kJ4W+TNlFWjIpj2F+VQieoY79/PV0+IDeq0aPJvrhe84v7vV9nHo4gJTPxLWxMAKVqtIi3q8WuPLCLhojS3c0dA/97P2HbP/sgo06O9as1OyTd9/jK8VIhHv51Ct21oF8qMgwJbHxQFVUg2aRGGx+2rSO3XrH7ba5vmFHDh6yzsZmAeio+Y4d3gD0UbPmWeK+k2MPQMd4EUr/3P2PTAD6Fbff5CF3yEJrYPbMvQ9bPVdjwYEp77nzmG3XzXpYI4eHvtW3z38GJVhTIqcD+i3XeZSAHvqTDz4+Aejw0HE8axNRLCjOwdAe/xQ8dKxuJ0B/z/tusJ2c5a5GNYAc/886fNT+81f/1AH96QefsNMrr9qR5UNuedz1M++3l1ZPeaRs4/SKfeWZL3gt+bX1VVtcWHKj4kM/92GvzodQ+pc/9yU7dfqEnbX/sLf/yuop++A/+Tnr1kcO4tyxwX7AE9FtOxHUCehMKou8gudQ1+i95PMIWNEJ4edSMMpbTWMeSOTRGLWa7GMCdM3Sp+yj7YmlubwsSvmJ+TixXQV6ndcJ0PweAJ36gs8vjKmcM+Rnh8s+6Hgd+qkJs5hP0MSr/7Va2SEab7dV8EVf6QhxvJxH6giE3MvmnWN+LUCnh+7jyh46+IkeOubA2/YSt256pAx4rzqLxL6UKc95VqzjOGkU0LkpABn6ZnNzV7lcdZBokNKxwrOYPAz+R3QHwF4A+ut/5PuKNfSykDuZSr1KNFgwP5IH6uXbHjBovQ+N4jM72cNkZA99Gqi7F5yzvBkhIKCbb3vAM8bF9aOVF7M82XcyQbUGZkpZvrSsCZhu/eftFGVC4RYUDoSRPHVVCvgdioqArsBMwwQhHD4bbemaC75nJStnoLxujmsYqSjzAFRRcQwx2c8tzAzoWAfH7/4d1rbEK+Iauo9Vjg8kY3mWKJJrcqWvqBTjtiPlB45HFazOgYb71AAgXwEwsA8bB31snlqxuVrDTr/4ilUHI3vdhRfZfXffV1RI83uwvr296VvREBquNpo2qJqd2dqw+fklW9nZsGO3Hbe5hXk/8OXf/X//1veiYw09FXTJgH7z1Tasp8I2oNVeIXdPbhmYffbehyaS4q6662br5Q3zzb7Z5+972IHb19CrZpffecw6GdCrw5ED+rMPPWlVHINaqRriQkj4sxwdA1g/8cBjDujYPQLaXHf7jb5P33NN4GEg5H7fZ7y/9NDfddd11stOGoELtKpXav4f+9DhcWP54Xd+85/b/pmllEW/veGV+pqtOafLXXfeZp++516bqTVtbW3VZhfmPQkRlfXazVmXkN4Ixk/TTp08YQcWl6zabNqPXP4Ttu+cw558izV0yAu8dPAdM9yngQkUmuuUPeQ/ynUMl79WyJ1yR71CQCGflm2LUx2jgEIwHAPQ0Kv8sfQy5IuKG9eoc0XnQqOnKvvsX5S/aWDu34fCMiqH+rxpxoKCoNJHjSf0kToNehuATpDHclNyCFKULzqA/E4BTrHH25eEPO1/1Ee7aZ/W0D2xLXvoPOecgO7noLOwFq5DH3GME7fYeWJf8tQ18sB+qGNLfY05VkAnPbjUQFqz/1ySpGyS7zxCYZXdgP7Gv/P9RYoiw8l41QdMW1t34cBaQwmgqwKmhcJ1YHqD8NCrNRzykP6U+TgwtK1HzpHpnYCwbjGhIYtVvXRdQ1ZLrmBYXzoZn1amWfkThosAO60htNNo5TKX2fum5UjFgQmLIXe1vKGMcKIPJx+/8Xf0lzQjQ+C58Orxp1mRUaBUCSpIqsXt8ASQzoWBKDgETPJDTOagkYB+YskBoXu9l+1x3pXZaRSQhjSelF8iDVWhUFk4j2INfXnRDwPZePW0nXfoqINVb3Pba68jlPnoQ4/ZidMn7PD+w9brdRKYN2dS1RlYt7NtB0dkXF9+zVV2yZveaP/uT/69NeoNu/C88239zIr9HpLRBNCRCY+1bXjo6EdzOD0pDuMloGtpWAI65r49rNjn73/E6jnLfVAd2btuv8m26yMbVCvuuTc2e/aFh5+yCo5qhSGLLPcbr7F6u+mfPZz+wGOeje9HAhPQK6PkoWO9Ddfc95DvGSegX3bntQ7onCsqFgC5H53a2THkzC3NLdjqydO+nMGkOLR0YuO07Z/fb9dff7UNuz37wud40l0q+oOIxtag47sBFlsLdu11V9kzT3zWPfSVzoZ95Fd+0Z4/+ZLzD/gaES3wFd7DewHQ7wXoLjeBQSgLNFBVCfJ95KkIYARGNY7jPfjMJclpgKZLTgTjMfAwSxxGWqoQBvrzHl3/pkyqUY2xaxRPvdtp49N+uiMixlDUj/hMXapzoPJJr1ZproCu6/pxXsA/AHU97ZJ6Uz1yHUuMEMCoU7CmHvpeAZ0eegYglxMFdNYR8ChKAPSUpT8+z131nvaDeEpdHrcYY77jtmrSSrFYMRJteenjXCmuwOs3/egPTmxbiwyDh0DANHSF7wjyHRTfkJAtPTwKgk4Q13NpdQAMavUEiNpZFSIHjZ0dZyz0gSGYBIA4MQfmVd4XmI0CMno0KjjxHDxC7Zg9ABIFimDKCSHzki5UEhwnwkYpVzP9ReWBiaJRQW8VE+rWt6/VpEx13fut62FsFzSAcYD+wHthboEyVBmoU4mUWai43gG9mkJe7D8VKpgZSnUqoMO7yOvnakRRsSige1tSYIdzBNpz2YLXqMJQJRhp7BWaqum0tfOPnGWbZ1Z969RF555vf/61/2rf9+Y320svv+xZ03f/7iesMhrZbAVBYbPNtTWbX1y0rWHfrr/lZmvMtm19e8u3ke07sN9OvHLCzj561LbWN+yzjyRAT5GYql15/BrPcAege/hrCA/8EQcp/CGzHvu7ES73SMaoYk/7wSkJevD71Xcd89+hKNwgeOAx/x1X7GBL2K03WLc28tKu8NDrnb498xlsS+v7GjkCjVfcdI01Z3CqXCVtSfvUo5OAfscNvs5PQB/1B/bYvdgvX/W+gm8vv/NaGzRSv4qwHmQennm1bmdOnrILzrvAVk+d8aNPV0+fsc8/8YyfM98b9axeaVln1LGPfOhn7dTLJ7zQxb/6yh9ad4gqbunM+dPbK/aP/8n/bi9857vWbjTtU5+81/bPLnnI/4XuSfvl3/w1++pXv2rnnXee9wPZvOBx5r8oQMT3NBbJGwoaUf4LIRXnwQE5G6R6PdtRo54yNG4jedH6px4yvp9WKTI9IwMy1tJzcRcCOiOZCqi8RiOIkE39Hu2P9VsKbVO3RtqAm9WLjMCI+6BzeD9eo2xyq5ca9EoPzKMm9bI/eC6qKi4uLU+coMc+UL+yf6o7tJ8R4NkPGqY6vjj/fi10Pw7IylvWfAkBof6cFMc8DsgpnoXqbKqTetg2nZcctY+kNaPSuJf4RwcPbTUbTcc37mQiDinNi3C6FB/C7zwBDkseHG/lTX/3ra7JFdDIFLgIITAMChOD73WfXLPZsu1OqpRDEOI19B7LkjXIGLjPt3KFcDeViw5EQYKCBwzyfZ5QtbKOq++jQEVg8yxP99LHx6hiYjTjdC8PVRlG22V/i+UBMYwY3qaRMqERsrLhs5gYQ9DHc7mvHeGiHs6S3iMHQEOCqvxoaFVxfO0e234wB4waRGWBfnN9lv2lQaNMr2FEtpWECbCQQI8MzD5SSeFzsasgJ6hQYSWmrni1LVirACwkycCSxndUHrSMITwA9e52x/eeV1GYA1mlENJ6OiwCtKQR1m62Uq18EVhPIMxb9QDwXtoWERbkg8C6z0YGDA043F7HATXH0R7yb3INeoSj0RaEEYIN7xxg5/KD32Cn1mseAcEBHthnPtNqeYU20G6HNaRTWSuvmOXGRc6M9vv6PQ8HkpZoB1tdvD2MGcd3jnpFyFGNP/QLj0biKrwgFtPgedGUQSy5YH4QOuY2sgIE8XyeCY1lnWx4+2wjoQcGUq3iSxf8U0CkQRj5U2WYipLGIHWH80beoaEFiwpPpojqpXHSUOdzyPOaVLrbwwbvpn3j5Hv2xyM3qJOBucuK2OUFa8fgGd9ylgx0HKOKV8o49QL6Tf2iQKUgFw2KQq5z8RPK01hnJl05AW45ZKxgwkRc1W9lxjXC0ly2oDeu+rJsF44aGL51TkqXRqNKgVn74o5OrtZZBtTUR2yLBlKx3Av52EkH47D/Hp3lWQAIraOGRF7eLDL1w759jpX9nuYA8jrOj2Nulis1wMh/ajgVzo8cguW/S3SX11Te9GNvLdbQqTjVzceEkAmp0N2CcYsSIde0Lq7Ajc7zP0PYCgaFpZeVDy0cCi5+JwGpHEiICMiazBVBncI9VSEgoQhrx5KpTeGkEmSWOfuMV93GFTNRKXgRkHm/htsxCXt50LiHSX0AFt32gDFBWVYaAIBkPVKpKEDy+VGIE0P5itDEPl61DDkWNdb4HAqUh9uzRKkwkiGpKOlpKENj3lE6F3OgkaECEDDGXPpXIyc0QD3CMRpaI68jow1GOhhVAv/SSuZSBSM+1Rq2TGY65mQTRoCo3HgtFaPSE9/pLgrtN8dJhcD5iREw0gftMQpGJYZ78Z7WO+SQSp6GMIr7lB1fqyHLaDAVMuURIgSpxkZV2fyr/ETlSQ+RcqjGFu5T+de5p0JzeZOHlgE65zvKPvkOPERFqPTkXFKW3Y6QXI9a9mZruTCWggD5l4CuNBjrmRSpRMh4GqD//5S9+a9l2XUe9p35jm+uqq7q6nnmTLEpSoptUZZtIVGCOEYE+CcjyZ+VIDEQx3F+cBAHBhwBdizAjkiJoiiySYpsdrO72UNVdb1Xb773nvkE3zr3u2/V6VdNucjGe+8O5+yz99rrW+tbw/bj0rWuqPW+CyYBXcbLUH69oaL9KF0iAH2SftM1PZj79eXvNNRIM3s9qznceH3XtKbWNSmTJotrXeb3oBwXr5dk3Oj7AlOtizfsbHwut2eoX2jImvZxp3Xq+bRfvV70GGX7gwndNEhotK5ldWgQeuPD319zroOBrtN9klexDRvcW4dvLVxAY7LpY/Cab69H/Hx5+fT7RHvO9tLrv9tT7nogrzi1sN5a8NamWVYkAB2Vqu8IkP2GHgqkWVi0iNzRiZpAT90PBcJvbK+svOD6CfZg9hjoOUDXQnprU1a2QH4TKliHAPi+Tgvzlry/ls9u1zx642a4GYcKdQjo/Pym7I/eZcTktqsY/HWMyHVAb3PCNISg7yUtpfkkAb5SYj11buEPekB11dP2g5PaZBxqs3tAFCgSiPKysNI5hVP8fWQ8Sb48mPA1eqNh2yBeezjeW5OHxZislKJv8GOvRcxXSK2/O78rw1UyrHXUZtP9JceUC3Wy8zLmDVyvqGQk8H2/OTU38h7E6khh+5CTQF6Ano1HZthpnrXWWkeBmt8PmzU2yo8G3dXM6tk0vsc8ivUa+zXS3GqsUi66n4Deg/JGGa0bwwwB3Rvvmhs/9/qd8sP7EtD5Oa/8Ndf+vn7ODUjXjCPlR4aW11ECRI3Xj6G/1vWALgNSDJHmgOsoXdLLVt/Uieei615ae8nvcC6G+8izA36t/LMOQfwxWbVwTe+1S3Y0B09yOPy1+Yw+/uv34HUGh9/DQzkaAhY/6w1ib4yZ3ue8rVtnD3HAY4H0rtdtBq52hHdgDJrupT0v+dH8DjFoI4PrKh8/x15eHgPbdQdMyRpZqg1btWZJrgN2P2dD/azWxhs2W4DOD/JGyqzUF73y8Yq1p1FZspY+dmiCFtR7GXpAryzk4RlwD85C5r01EbKwrttUtihro+C6DT/cgH5z2/fWgG6CsbbWJQh6VgkZx6sNKgHmZ+ih8W8+Bz/Dv68s8GrjOWusQ8HTNf2iSXB5bxkRYjz8PUi5L4rFpuzOA4kAVpty6KX089shjtInZgn7je/XRMafsRvr5jRSpkOFpDIVKQwZHCYLpL8r5mD0iYBSAB58vAL0YCFAZ/iXgDQ0KPS8MtC8MbXZ7KBxNAKPcNT68ToyRrWp/X39vPI78vr1uleMn/FIXUmf1tuDhp7/OkCXLPCaG/aKSUVZugF0f2+NR1m6nnnSPeldJDGpu8dVhge1jfIZhIK8oeLndqhwJBfaR1KMJgfkBizR6OrfBuzVL3v9lt8TV+u3ptWdhy6F7BW0Bw7tQ9srOk1sXfrnx65xXmdQXAGP9MbjYCjWQpS7YqY+DNmDfB/mk4MpZS6583uW9+x1bm+86DlkPGhf+X3A7wwpeQ88dpHeK7N/0k36jIxc/56eXevBeRSroLWWzvbspr+2lza/b4b6RnrGY4H/DJnVnna/On7bA/lQ52h+Zfwxf0lhKN1rKD8K12ktPB7avdbhOC87/vlkjA+ZX5NzhuDWP/28elCX/pYu8cYW3/MM4WMeugTExyulRATO8sz42T4zj01l0k1WNj8v4NHESiF4Rcj3BOhGJ67j1xJkP2kSXn1fwKIJGALikwTHg8RGQMOr9qXeMNgA1rqvsgRAlKgAXPPxeYCusjNvaWuM/Hld0oqsLc0Tx6v4mgCd1+PnFvli46F7QPdCxe+IedH89YqhB/RhHa8XTiknL1B8f2OQtf3hNH4zc9waiwTaK9KNLFBe1lnbw/nXBlIMUuP2ioQeekplvEaEK0V7lZyosXhFpvlnhQRbD1vHqjXYcr3UAOKzSZjrmm+XeOTBzG9EvT5MJtU4NAato2Rfa621lxLXXnzM4LBM/94w0nMON/4mS3cd59V+NEOaIRsrc1t3m7uGupSR4WXCGzj+vkNQ0TNcty49oPZgYKDi2hFrLZ6k0KWoLUs6ScxD9+sstkzenZSgvqe1IT9oCnMdctPndF/F4P2zPw46vTz0xzD3MVfJgBwA5iB5QOf7mzriddljXwLdr6HAUHOpfcz3PKDL4BgCusYqne3147W6cZ257feff0atv9e/fj4F6AIe7VPpRsWO/f7TM2md9exDOeHnZDAPDTob47oGfHhapb+OGf480W5duSVj2cZHhrEsUX8O5f4kh0g6WiVsQxnRHPqQnTfUBOg0KGjY+rXxz+oNio3eWpcWa2ySDZOdL/ze1zuvJIdWoRS1lLgo9N5L6MtSZATwOnwALaIWTMIiQZByp3VlNJSLa3ngkbU0tBz9dSSwHiT970NF8djEr+swmRDllZHASM/urSs9ozYSxyuPSXOkcfuYmfdM/bz4jaR18Bapp9zVpMWvATOtSLlLgLwikELdKDCFOGTpN/158F6Bau50PcWwBW76rN0niqxn+ucd/+rn+1rwcwf7eLAT5ch+3loPb6TYRqWh0qfZ2lteEXmAllLy4RR+nj0MGEPn+DVv3nBShqsUhMahOdI66bv827M33qrfGDFr78orMxmt11HuMhY5XlG3UkpWvkYwWzNV2ofa4Hxexdw1N359qUzYhlUMh5cDzedQ0Xtlfp3i9MrTv++VuIwOKjLbW25hBVRezrzCeuw51nkHTP6TrOuzmi9vfEjvbJ5Ja7H2lPVZgRHnjgyTBxz/HESU3mi4MmD9NXQOg1g2Hx/vdYvk9vHT7vw+8ZTvcL55DR/jH+pZfn4Y8nh8/H0Ml56q/y6/p/n39/fGhcbCZ/Q6XwaNjCLJ/VAWPDhdN7/S235cnzGsek/kMf3lxyh9rPn039f1CegsHfX7y+t7Pw6/hwXodtrc4J/fI8IC7XGPM/TQWVqr0rvh/uPfagw2NNRlsGnuNJ7gy3/vzU5/+AnwY9QmG3rvNJKKst7EP3kdlSjoO5oQTaYezCZ5nfCgXriyYLwS8ZSpB3aNT58dgpIXSClifVZCZ8euEpgcoGu8mnh+Z6NA156ZLzHzAustK/2uOROo6HU/P8M54t+aJ512p7I1v0k5rpRHgw6y3DlmLfR1RpV5Zxbq6D1UjUVC4+d5KGRSivZczBIvi023ODEB/A6vL3bCA6LfyLZx1lnjureeW2OiQvUMg1fo/QG8bD3ZK0SvrHQfjsFntvL1qxwEZif37SelgAQI/Ft0tR+TN8z4WV1fxp8HdHl43iDx8s/vCLB1P82d1tmXs3hAt3WgQmemvCuXlIzLyJRH7vefFDbpPju9zVGW+px+eg99qFC9Itb8CdA3MuZab2qNN+u0zvpXlrmXNS+L3sD1YENlbnO89tC9AS4F7ZWrN8jsmqwt7osENiEb7yFrfYbPeTXOPn/Ie+i6nzx0Aa4MRa1zr+j7kjPuX79fh4avnzc9v4xFJeh+BlXWL/j1057wPy0xLLxqDOadO96X179OB2i/0eiVzpfeEiBq3/k18PuX19X4dV+/h/m77u+fT9ewuVg7BMMx+vtIZ3lnR/LJ/AHP6AiAJT+SB68T/fPY8beDPihDmfOM62POybp1q06MEw54OfXzrznwOMN7a3/YvH/l73/TAN0D59Bak0KVEF09QIDlqtgAOifGA7o2mCZDD6oJpjK3OMvn3F+Ug4TcW1se+AQAQ2DneDwgaMEsNCC6dw3oAmcPghI6jl2bwwvA0IL2gK3rad54DcXANN6Ncl3HDIfCoaQ6LqzoZ9G4vFbMFqTrpKDNvA6SlyQImn8ZNFREo/H0MUAfgrqOf5RC0rMrKY49CFgixXmgclVJncYrRSVh1ZyIPqQM8Ht6JgGqB2hvSGpz2EZTCxXWsg88X68Y/Hzx+aiE+JONjRhDZ+mVxs+12mx213rSK1I9A1+jocU18mDLsfA6vC+7nw0NYSkLfkY5Bt7Q8EyCDqfheIeAbl0K17Sj5kvGnNaY95L88TXJn12Pxixr5ddZ7rqGVxhig4YK1YOcvucNOhkUknOvpDYyoS5fn0O5e5AYGnsql/08yt3Ln9dfNj71UHdJccP9q7WWMeOfhyVrCl0NDULeS/k1vOYwLNeDVbn28K9aT/M63gjT7xqHxidwkrPhn9PvNR9D97pFOrnIc8TRVf7KENA9oF0HXDJapae1XjJo1OVToOP3Ja839DS9nPF96Rs901AOmfTqdf/QsPEGtPSMDAWxj9pv2l/eQ3/S/Tcyv9bbQ6PLy5HXJ4/h1zVJcVp/v75PMmY4BjFw2u/Bm3/4n3V9PLxXyt461INLmahsRgtByp0NqEQpUfl4i4I38ZSPAEWD1sHwvipyCMy8ppQKr8ex+PIejtlnSEtheatMXo469ChOSkDn2dc00WWM8Hv+ehqPB0Vt3t66bjfNF5QQp+QXKVclGnpQELgTXLyXpg2hOR96cQI8gUJZs861V9oyxK4A+/FSCClVjYt6NM36/gLXGUTeQPCGkO7N7PRmbRRp3J694JhUaufnz4MBx+oBUWOUEuRPrbffJDIwZtPxY2VX3nrn76r5FbD1HlUfGirKCnt7B5ssdw/8/C7lTptdCn2oMHRdrQvnUes9VGLXfVchG8m2f25vEGuNNHd2bcZdrTHSVZaylwMPQvrdG+5WW75mOLTWXqlJSQ9lwz/HdTkifn09OAlENsbaOrvaJxZJ/+g5GIPWfHr2g9fic3PPcR8LGDxoc5wK/10LeGsDm2WP2stS4JQbdavza+8BPdx4tr2X5A193k+6UHpBRg6fh9dndnsfRrvSgF5+pYv8fhawaZ54LenV68BRcuON0Md0S1laV0RdR3Ms44wGp8JfXgdIl0l+NVbpNb6u9r3D8Xs9JED2gD00FrU3JJteDoRZ3lGQjJuMrNk3f33JoXBsuC+9U3OFdX2vAcml9jvzUPz8eANCBrt/Hj8OSwrl+B5vC/AZNTG8pzfifJb7Ez10vwkllPI45KX2HhYTopLHAN17rHw4Xct7/R7QbSO5pjD+afg5CpRX6FKYmmhZWVqE4caVF8XrqofuxmJe11CzltcDqZJYpJA1dq8gJfCcXIGWT37RPPB9r+BlDAwB3QuehJTfs6QftlddGzPeKKIg5cXSMs2HimCjNF128tBLooeepCN79qFnPlwHbyxs3rODcUh79dSjhFxj5Wui1DRuzanA2Z5xfYSr5syDihS6Bzf//nQN6Fobfx/+rrIyv5GkYBhDn0xmG0AXXawN48HRz+dwx3lFI0UnGfOtS68DdM6Rv5/kgj9lEA09I82dNWRal+3o2t4D0B7xe09K34CJlHXEjKyrrGntV3kVQ+Xmn8EbMf6+XoF5D/9JgP55MXQxIPzuENDVNEeA7r0b3csD+lCm2WTI9uca0DX3/Jy8OeWtaP2HgN6vTZ+gqn0rB0fGjvSXjF3+3X/mKoausQ338XVg450uAch1BosMGo3Zf0aGD2PIAnQBtmRPYK3P6n0PmJozr9f4Pr8jOl7y6udQY5Lu1Hr5edBeGnrQfr9cB+iaE+mEJ4E5X/f6SZ/zRpD2kPSz9of0DAHZ6wm/v/hdjXU4Fnv+dWfIzwN0j2+af48VQ727qUOXUpdS0wBkdQ69u95DqpGNJhsvXHWW/qG9cPhFM0Wxrl+nYhKVOrRmjFZeJx54S81bTlqIz3qgvZUcNFdvAAAgAElEQVSsZ6CAiaIwT56nZTHGmvXHm/KfDBdNnl9kvygSclnmUgIcg56Fr3FONKdaCG14fs48jHUpiubHKwaBIudFilnAZ+GKukTb9crEe7Da9LqXvv+YF88s96TvC/+kfxqzn1vNDUMljGGJaeHrQ69UIQOBqBSfxsoOb/KapXxlAOmZhgxN7930nnY2YsPUq06BQ4NBpwVq7fS+zXXAPOf+CFwpIVn1fr6GysbPleRzKI8y9HZ2dj53fgWKkj0vd5QxzxDwHn5/qDGPYugapzcAtP/8xt8oHWYRp/FjgC4A1zxpX/g58GOQ0vWALjnQHA4Nks0+shyOaFNlMQR8zY0HROkAm++19+U7JQ49dK/chwtBQOdcENC1T7QXJe/XAeWVkdP30aCnLvnme6K5pYwlU2I85A3XdbWuculdtCeBueZvaHTLyNFz+c/ps75Tm98DAlQCOil37zRJFv3aS/a8jhFgebDTmvG73KdqHfukTeAdQOlaP+fe4B1S4mZwVNWGVda9teYas7+3l2P+zh4Ufu71vvTkdXPmX7Na9jXt7u+vfTGUP28s2MnqNMo/x0P3DJifF62fDIbNurz6t/vDWfgBvxk0OA2M7wuY+FoPlI3FYIdUyJAikDcrpSLBVYai7weugflJlkL3QCZhkmLnNfk5ecmyoPjAnkaTgAjQ7fjQpG9/qsmXN+iVtQfCfhNfnVCm73lPSPNGQPchAs2jxu8BfQjYem55Jh7wdR1mKdPSvw7MpVy8ZfyYYiegZ6PPZPFq7F5w+bu8Fhkt1taTXa7WHro+L2qR16GH6gXdGx463Ygeuj7D5/LzRdpOa+w9HL2WZn09r+4todd8yDgQ4HrrPoqZUMhs96tOe9eBilcC2itSEqIkdX3tI46D9/IMwXVKTZ/T/F4H8P57XunzqZf56jPzrzFq0w89LIEW55+A3h/oclXL6xWhlPqT5tczcF4Jeq9M8zecWyYD2fq4TGWtn4wOMVwCL++REdApk0xuleEj5arxakxSpI8p93WZmPfQZXB6negB088Tc8T7+10dZsW/fb8KhXy0J7SH+Hee90cr2ykB6zyCjW5cA7x0rgeNodHqxyfDSp+Xoap1lOGh7xAQFUP3OlDX8bJ/HaAM513rzu9z7CoBHe4hv84e5Iayzmv4MJ7GKN3GtsgMHUmveYfiOkD3+5dSb6dFDubej0dy6OdYY+dPtUTW+7q//4z/rvak/USwyXK/Tjd4GdazaKxaH2GD8M48dF3MA7EEUA8nUJZg9O+35uENLWh/HVmp2vheoHhjA0/XktGDjx5oCOjeUrMNve7WI6vQv6/78Tk22c1rr52x8xF71LM3t2sbqmeU8tDk+UXSwsjq5li9Zag5laHBv4cGiXkH5mX3dbQyJLRJ+LdvXCNhloFCIMzzpcXQhxtZ6+aVrH8OM3SaFtl4sikb9MaUNqAMIHlGogvtede1oL71ogBKeQE+xje0VqnIq7JC5pLKpAh0HX+GgHIhPOMRJ1SoV2Dk512GiTeUxALwGjGPT236Om5PlT1JOTyuzPs7yYLWeKXQPTPypM26UaqD9R/Kg/aB/2m/U6Z0pv2aYfIMhNb7OsrU1sJ63lskb1MHqzl7kpIdKiztTd3LKzZvGHpA1T6yxhrrntQe7D1g8Xfv8WpP2n5aN9YQ5e7nWdfQnhfAPabk14mUbP2qvefvzevp3h4Iru4jJ+fx+nN9h+uoxh9SvMoX4d/L5WJdZ/1kD92voeaIY9wYZQPhum7f+/X362ef1RnfOhJ00ORLjKbXyx6ceT2/Hz3gSCdeZ0xJBqTLhvKm63hAl17me7bPWFa4XG10n+53nR4e7kFdX2WfQ2NF6z00SASc+jwTS6+7tnSp13l+bf6mgO4NAN2b19TrWk85SlaHPlwsCQw/pA0rKtqDKz30gMcsrk8c8gkVUooCPP3t6WhqYhP4z7GQeM3rqBYBpK4r5TGk3HQ/gT0nYkNxR6G1HRWge8rXgyfv4S1cTSg/45P29PyeyfDfHQK6QFL39caSDAHF0PVdAQfvbY0RKlqovaege/kN5IVb7+saBPRkNN6c5/sk4fNr9phht46h+05/EjoBuge2oXVJQM9XOUbr0+c4bl2fn/XxI45B8Tafk1A35QbQpbSHoO5Bxm8Gtn4loPMC8sw4Bs84SXkNFc7wdVHsfF3Jl5qLzwN0GUzeoJNH4g3joTEpQGfJJWVYY97I9poK9B6aVwimFC2Ozp9XI/TzI5AbzqeUlRSr5l0//VilLzwgSg7sgJbB8af+u9rT0i8K6W0MtDXYi3LXdfWcfHauheRqOD7SM71BcfX8w/vLERkCev+5/rAVeeia6ytKnVUU6WMHvygvhuu0Wi3X6/ZkD10GjPSa13ccg4z/zZw6pkUG4FB/+X1oZVeuE8AQsMgwaU6G4CI9ohCY9ITmWbL0efLvD8+6Dvh5LRnbkiVdV4Bu1RrOIPH62d/by4f2j08q9c+p9dYJl97g8167DkOSrMpg5Bi0Nn4MXo/8TSh3yZR/Pn9d4dRGf33x7/6GNZbxkyBBkXUsgaAwSsDloSPo40/8JyUuRTS8rv7mZ23R1/QU7VNNpiZSCnMI6HxfC8sx+A3nr6ExeO9dG21DYdvJFAHitK/FFmgKhKQcdS1ZgH7z8Dui2KRwNE8CbA/UBsSkGdcxYBkm/KnPKVFDz+YpJ41BFmpAN8fVYWvTCeCV1MO/+VwSTHnoUZp9BtD9xvUKXoK5eZ/P0LVWdihjYKNs16/JQ7lubUhXrZYrs7Q1LgG65kVzKOWh9ddG94DuPQe/eT2wetBn1ZQ11lkrDXnbUsJq6uBl8jpPQmPRuml9/TM/SanxeT0jw895FkEKYmgc2LPSoAr6M6U9iEiOOa7rYnACYuty1TWfqcOWLFJe5EE9CdS1PppXP17eR3vVr42ARvW3qkMfgpLu6R0G79HRkLS5d/I/VHzau97Q36zLOqGJ+2dozPrnvW7NBeg9O9kzfHJevJ7xukPzwfd7A7VYA9HjHvpmfhwDpP2s59NnhjLmxyqd9pjMr727zbhc61fJua7JZ9Je0J6XTuL4pR99dQ+/4/WdDBAZgbqHxiRA9zpnCIAyanwozvQA+zCU1YZy9/rZz8NngFwOpAFRXy3hDTkvq9QBnuEQc61rCtC1hwWwPsQyvL/G9jdJilNSuNcpMpxkRHi8Dr7w7StA94pL4OstXKMpXbzTFA8BfZ0l/qSkOE2QlJIMBLUMHU6oxqEF8h66FLoUvqxDCa/oSo1Vz6ENwcngJJnSW8d/lRTnFYo8LoHg0EOX0PF1zZGu67PkJahS1AL0jSJ3VrY3JKR0pVS9IcP37L48Kxvs9lVbYpcBK3v3xT14M+FstchN4bAaIaTyiZnI06Gt+45+YZRSr26+awlWpCDDvmECk2bSREkzfdjAkpGiADGPXi3ZvrXFEg1aHmVKIy2IENHzZUlbEqNmPNmULvojRAMyHv2hMIz/i7baKMS4PwZUa2XGD6/hGoj068/GOrEd/8mqdP4vbGDnh9P74mw0CVB2dX+MKBOWwthajpKdYMldpiNH6w5V0R+WwWOBqeRN2TB7n6Q0f9KVs0YWAANF/DNf5kh5yEsb2BGpTLTjPDdRAB6RapsOnZ2ZziQsm/uws+NRG4aBYiZFsiSG9G5sc8/n4t9cQ9Xxdk3vEZpc8BhSPrQd0UqlmyBjpUDX1zbbYSU0mA2QGzs/nZ3TQ7tA3zuccsA15CzxKFWe2c4aVFvfKEA9oqGeIFw1iJv+fr1H0VLiUAWc3RZVUdq89se29fPjj8M05bXuWS0FZiEOzgNr4NMQAWPpJdeNs9PP9foYOJOhOI7QhrC+/8x34LOkbdgfSUs5YSycz8RDehjC4/jX3d8islD8PJMv4xBNtJ5DdklkDgnniOE2Pg0bTbH7m5Xz9cZS2VKgQpsj+rKULz4gx881GUeprfkKNVZdbXPKo2x535ZH+TLxjzqTz2CdKWNknNcWaIsSKeUq6FBGQBm0dk9+h/ISWSyyL03kufb8vjU25KFKTWfraYawvWeBk55x4BmKa+aBz0RR6eP0pllNHzB/hPO6Wi42ORTSkd5YkIHGn9KF0mXStcpz8QwtPyNjUjrYG/0bh4PHb19TNjs0IPt9uT5eeB2iMjClDAwYVO8ta/zeSNoYQXb0MPc3jzC+AnWPP5Zj4M6ZMEdofX9+jiwpO815FpPPyWfnf57hEL4ID21s67CPN2L87yzr43PzOh57bS5piFDXrXNB7Llf/zu/YZS798RkZQg4vHUmcBWlQBCxxCjXscYMnzUF/Bg9sS5P2kz4+nATnxSn9/R97yH4CZEnJxp2aN1r0jShGq+8XROi9XnNdkjLExq7iPb1i8rvehZCAqJFFWjzOxcXF+Y9CeQf2yxGj12lOHqhkFWo09yGXpz9zZPOeLhJH0RHE3aowtZOYKNSSsMEbc5FT1AGCSp+hloirBGjRMS1axNr38ueWQ1BJuwMuKR8QcOHnhCFhxAZ9Iq4CTpkbYL5MgXiFPezGlUaYJamiJYFJosaW6Mx8rDDKuyQmyffIW6oqMjOxKZ0WDalsIXCCzzzm0qPTS84DwIAHaIj463tKnRxgzpoUXQhwibAqAAy3oObKmpwnOZoJiE6kkhNi3DVImhChGlmJ40VixOkBNZuhAQ8qIZGUh+XpxLkwS11EKJkWGmUIszYjKVFwHJB9kiIEiQVMMuBEW8SxijiEOdRh2XQmKGUdh3mDcB6giBsUSYdzrMWJcGojJBEPNAnQNPRKCvRdQSxPkaoLGVq87amIcasWH4nRZzGKKolxkmIEdkGtkCltk8TrOIQBVurtiGiLsKkjZGyZwQYJmtRhTXKqEWbhYhaYFaESKveSFmOAxxu02BIcHAWYrpKEDaJrVvMypCoxFm0QNmVBqymvCkT7OfQFzIacJheIe3NOmfOat0aKBKsi7DDBXI08xBh2eDgMsKsHaHuIqy6BkXEqQwwjWmy1liFNYqgAfE0ayLsFhFGTWSGXN7UqGhIpBHqAFgFDVZxZ4botARGRYOUZ9YHHZbMQQs7jPMWEZ83SlFFAZY8tdAMrw4RW7kyWTLoUE9SFLaGAeZhhnmboK1brGgIdRF2mxR1EODRuMF5yjVtEbUNZmWHUdkirGjUJqgmKUrqGzYTKVtM6gjzNsQOje6uxPG4w3ISoeT+LCvMSmDG+aah2XVYxJz33tih8ZUVHeKaBmlkYF9QlnqTw8Yem+FHXcA5Y0UP2YxeboIgQRswmbBBXS3NdpInLX0tkPRsj9eRAh0xcPJIpfsVdvRZ7kOWxhw26jFjyq5OfPSfu8679rqe4TqfFOd1qPSwd/b0GvGATtDmtLZ+u2/+KQqjtqy8p4H5uiJGOJVlvZGhMct40Tjk5Ep/e+ODN8uLvgrKMx9y5q6bbw/2HGNFp8NVSPxaQNdAPWWrCTJ+n3T74DxxD+jewvPUj113PRGaR02MvqMH0xgEnAJUTsKwE9HG+lo/uWgaAakEVoAu2lIGxFDoFMPw1L5/Ph9P9CEGJY/RwvILJuPJrmEeKlsv9gJx3fOpn7juo/EZ5UVFVvcx9MhM9673nIK299IJ6Kse0NtgjDaM0FDhRA0SFHaWeFeTcgpNKdVroKZWN9XAjWaND/r/6BoQ8NuIHmaHrEmwtxqji1J8lJXI4w5bVN4XOSYXJebjiSmiVQQUdOC6EOM2RoKY8QXzfuuqAJvjkDZm1zl6fLS8x3Fqm4fzTlAseUQslRTPPjcPld4KPavCxl0aYESYFCGymsDVooxrHGc5qhG9JAJeZ4DetRHadIQ0DdGtTmEmTTdCGGR0XXsvjSGQFqjzAk0Yo0wT1GmM1hyyBkmdkyKwXvD0LucrIG1CtFGMIgqxiAPkQYsoiZB0wJjxXh5kQ7CKW5yMapRkQfIYaZSZYdN1TFQsga6vjab1b6yFldcF6JoADZ8B/bGv9LCKcoFRHGLEBjFkMLg+aYRVHCHveM0ESRtj0kQ9oJtnXaGMK1RRh4L42gCTApjQIOqAPAPub9MrjHB7NUaWJ2iQISSQkPkIcpwlC1RdiZjDpYcaU/Z6BsYUY9dHZruyRkYGowtsHWs230+YSBRggQLFNhAWNe6cJ5g3I+RBjAXZkZhrFmBudfYVlmFlxiq/R0DfKmMkNMyixACX4Mvnpqe7RI0iDZBFESar1gA9IqDTyBrTYO3stZBWbEhADlHZwDkXBOTeiyeL0k4y5E2FqA0wCVNMuwRd1RrrlHUx5kVonzuctjjPaIg0BuhbRYtJBcRkVqIQ+ShBxbPryWi2IeZ1jGkNbLWdAfrhpAf0nDcvK8zzFltdbIZE1bW4IKDHZIlC8965XnHFo4NpeAAreooBjxPm9YGEhgllIuVqV6hpspOJCVKEYHUHOSbyedQffZKZdJPAinvPJwVKh0rP8XMEdP70jtswPOABeAjQbMwyPO3Ng7sHsOvAnbpCzpXG78PHwhw5dPzbh3CMdTOp+iygK2FQ4G46t+xLXK+cUqqyqwNgeBl58X1YpWdCvbO3AX8SifSv1n0QPIsgh87PneZiMz90zmmUuCqJXwvo13nF8sY5yGw0stlQDMl7kqKph9bXBqDXI7QGGS4hir/3ZXE9BSqg92A49JC9kGlidB9NjoR2M0mD41O9weE96WEczLMZPvbmQVdxdB/z84LPsRHQ27a287z9Pey9NcNBY0DCqAXVPCzQ4CQhTReYR5DVvVI3SpfnisYJyqI1LzxpUyRdf5hJHLZIItK8LVZVbXQdVaWFPgjkvH9HUAx6QO9JKVOETdwZbUkwoELdrkfoohgPw9LAfpuE6EWOZFFiNBnjMgPymPQlFVGISR2aZ9OwsiDsUDYFqrZCOh4Z08OYOi3uWToyOs1koamRt7WNj6DPMhtSoKQSV01hYydIx02MpIps3C29ubhBHpcI4w7WPqei28X/R8izDMyQT4pLPjmKmB5UjJoKgsq7AcYEz0WFKIhRJxHKJEARN+jC1oCR9HgVhOiqDtmqQdAE9jmju21TdDYHNLAa45NJXzeouxqXCZUCkCyASZAao2LhE8o8OiRhn/RoysN0DRUus9pJLcf9We5hhCrPjWmg102lbQxMGqMOIlR1h7hLELURMs6PneLSog5qVHHd08Z1ZNQxqfR5F+BGxSSxDidpg5zMQjRFjggnWe8Nb1c1kq5EESxsrHGdmGFykrVGi0/zDildRgNHUuktsqAH8NOwxqfzAEGaYC/v+8gv5r1H+tRFgnGX4TKJcYnGZIlzMLEnJ2ATkChz9EEjM7xooNIwND3BZ0hC5AnZIIYsQozCGGlJRoZz08stQzAE9rat1lQ990aIScFr9zuMJk9Nap7GQ5Yhr0rkDA+QpeGBQJQNGkBdjKQNzLi9TFvkCeeWRluHcd0irluMYhpDQM5Qip1bECMNEqR1iJSUPb3rtsRlCpQpjeoWTVlhVLUYIULC8FDXYkVjm02AuI9o0lUtAu4PhnYI6AxLMdTVhjZHI2NjWoRZiKKrUAS1UfOxjTlBXIfoyNClZCl6/SuHwrOkyg/y7/kYrmhgDzbSX/KG/Xe9A2SvG3Xcf9s7U96RvA7U9Zr1ondJcd4p0jNZyG6dJ8bP+rLCXwfoNKapD/nP9HDVg7PGW1bsZNpfU84j5VH4ZUbA+m+PFYYFZGsow86hk7MoJ9B/x8+D3Z/zZicmXlELvxbQdUHvFWuiLGmCFtraQrD42/owBsWwlVQwtD54DVrsnAT+5AOKRrf31pOgBxwKnABv6JEL/AXOvI4ySy3e5OINFq9ax/0khEPh8eAqQPZzovtpwcUqaEF8yMDTQcZ4mDIi5dInFmp8EhZeW9bgddYpPd+TjMAYYlq1SMsGUUUKq0UbR2jiGCsKXxAj6mLzPNK2A1dsZO1igQXtd3o3fSimj0R3gXlUFsPjpu/JFKZLoKVSDFr7SY9t1MYWqz1GYXKwQ3J1UQCrCvF0jPNxYPQpr0uKc8wQQN2agqzAhEKDMaSziVH9PF2N7MAWW9K2veXPWDRhm++b10Dq0BYPyNvKmsPENeOWMcKONwtRx/SMeJJXhTRozRsKatL+AVakOcc0RAIk9cqYhxXbcFLpWqw0xLjqqXsCEuOvvDchsAoqA2hSnWGaoohilDSkytoAgvRtwDFaaIE2VdyHQjgetEj42a5BCSp+AIsK4yCxZ+oZkT42SoOF8mFJjTS4LH4aoFUcn0wFLZqyMWDvInpiDbok6GP4fPKyQdj0BhT/I5NjHjwZlohwHiGoUxt3GVbYQoCncyDrYOB7SWMzGeMyBI4pMOiwW9YI2xKLeGXWxXY5tescZwxxwJ4vbchWkMEBRjUZ9tjCLrzmyYQeUoqDPELQ1FiOWrRVhe1VhDhMcZGGRrmT9h5zjzRkKEjn92GfCeNCQYhlGhsFzTyEuiqR0fiKAyzTFnVbG2Ayvk2AozfNvdKFQMqniPh3bbR/GZDRCXGwpAHHR+K9aLD2mmAeZ8jLCguGT7LesIuqFrtFiDEzKeh509ClkcB9wSRD0Ms3E8zqzIuqtrBAyz3FXBYwx4RETI3JJEPZluaFk/vmXiCgU1ZNJshidX2MnyIfMomTXh17bpNNiPpwWc7P2d7tAT8zQGcWfmwGc0Hptbpphk7oxUdmrCcxzZa+DGroDUoPe4DeOGPrxDLvDUsXep2oBEHvPXtQ7xMzH4cqD+x8/uv+aaxi8aTvPaDru7yenCLPOhB0A1Icn+Oh03lQnwQBun/mqmbS3FXCsXS2EgZ5bXns1wE6QZ08iXdWRct7PBiujRld1Bd2WuF/AqB7IBbt7ukZHTCvzwnQRDmrdacejD9lyTCGYb3M14kGAm8fzxnSNx5MtWCeRRgCOgFBgC5LbWNhUknaTa+O4Pt1gO4XSkaOF3JZt2IFTGjWFp4WTfNoCTksO1sLhATPP4/qID9jnRHsgxA5o6JUBPQYeXpTSTq4pwM7xvDDFss0wDJhYlqDpCK4BdilNxuHuEwqlBHp7HXDMFKlVDxUO0QRemHMKKV13+c8mYLtk2z6BKsmjXAGPmeI3TAzMG+KCvHWFI/SDjk9AFKA9NZWPIe7MQXZdDW2U1J2DaL52GKwF4tLA+udZGyelcWgmJyUBOhIXxt9C8QlwwWNJRtZ7LxKjHJvw9hAtWQ4O2wxQYtx3ZjBQ8q9QIhlHOMyS1EntNx7itsS+Cx+SnbC0op6Zoj5WXx2KummQsADNegEs1IhHaGKUiy7FpctDSPGLMmurOXJzirXWet9iCUiWNOwqnsLatkUlv9gyXqWuMb7XyWScY/0SU89IPE/G5CFMAJEBGwzgfr1IMVPQCeI8SRExnsJ/FJMpPfsOjTM7KnGBghVXGDWtbiTtxZ/PYq4RhxagrJtzcOL28Y8dIYyPpxXFgJ46WyGSRljETe4yDqcjPlcDfZXHaZlZ156k8Z4lNIT5TqEmAUZUhLC9JriPtmRINcmEZZJYEme87LDFDyNrrSxcj1pIM3pjgYhLtMAq5jeMcwgyJgsFwNLMlZ1jXkVYRRkaIIYOen9uAe43ZoMVIvzlCxJa6ERhkoOFgGmtA05fIo92bsO2ApTk8ElvfYktP+4v3bz/rS7y+3UwgOMvcdMvOR6rzkVMlDxeIRi3VXTGJmwB3SmOlQ0mOYZqqa0/AKS4WQaCFIGGgQbsi0uC5+Gnm0/erb8DjPsmQxJo4zrSKONe4KJYl2AWRgz49XYFPqVbRqjiSNjonomoUEyqD2XrqEeUqWH18MeZD0DeR2gy4P3jpQHdEuIXePRELSu03nD15i067PQh4AuoJenLN3Lz1l+VJp8LqCzLa6ax9i4eWS4O16WcLxW75uheUZCTqAS6TwLzHXjAVGs0vDZ894gug7UN/PEZFLrJfCfAOjeMx4COi+spDg/UH2Og2FShA6pV4mCKA8mHHHBmYE8TGaQAClTUjFsD3b8jK4tIfELrrGLLfCWmimTdR/y/kjsxw+Z956/j9H4WJEHdF1bBofG78MGGhvfu6LkS4QGAle90P0zenrfC4ptWCRoGMpl+deop3IJ6FkZYNqwPWqEi7jBImtxmVUou8reH1chdrqxjWGRFCiZumuce48cBmhMMlvH0IkfBmoEN9N4PQtgP5lyk0U4pscXRdiOxwjyBl1eI5vPcIQSJYGBwle3GJe95WBJSKRV6R/UvWHHnUED0Br+jEYbIZeHYNnDpgDWCSo8PjZNENUBxkWMsIlQMt5NQE94mRZbAMZVYxQmM0JzGkFkLqLUDCHSvkHHbOQSIY0/SwrmKWa94mOiXxdURjOnDalQUs6s+U8RRBmqLsYCHc5ihi46EM9o+FjyICWs7VOVqKxJr1X08AgUJWG2w0WXG5VqB32waqAji7SeXnpiNNbYCY2Kw7x/0qPMfBZl14dS0ooxeiDl2QpZirxrsKgK81ZpSLDygGDA+xhNTe+W8tNmRpU3SY5xU+BgWVo88VEWI6d30vU5DBYvbyps8UTFpMOHW2RaQrxwOsa0jLBKWpxkDQ5nZNsa3LpsMav6dSqzGMfjEG3Z4uYywgypAQrPEphFiVUhkHJmgh6fKykq7K2AcRDhsi1RGJXe59kTdCmXObPe+QtDIQ0zpWsEjOPHDYKqxnYeYhSMkCNBzva+QYhxF+CgpJHW4HhUYZFwXhnnDjA1Crw3pGgwMAzFecjCxCo96EEbwHINqsbkuElCnM0io9xHNKLJSlB+CMAhjYLOjBTaIObocA24a2m8tUGfwzBmp8LKmIxxG5mxQA/dwiEMpYxTlJQjq5agUUNTk55ZX2pHOTPaumltjMZa0Ggj6xdEmIJlHgT0ddjB8kB6xonXycra8gakc6THvT69zkOXLhtSwkNQV9jVO3zeSeyF/art7WPvrWlu77H7381JXLd+1X182NPrZwE6X5ORYSXRGTmbJ8fQ7WhZ16Go48gAACAASURBVNpVpZaaJxr8NKS9brbrrVFepdweFzRWriirbRhS9ICua/E7m8+6Xi0bo4W5Oaxc8p0ef12Wu/caPRWgibcykjVl7C03CYFS9/l5ZTyqHSb76CqxTpaI4hOcdALO+fl5X4K1zpD3oMh76Fp+QjWZ/MmJ8klpiqXY+HVS1TXnQfvrfV6MRs/J64nWkQUnRkDf9+NSFmhDyniddaGxieUQyPtN5pMrMiY8LUm5Bzgblyij2jJoR3WEWT1i6hSWQYEmrU1hN20OMEEIKdJkB/F4jMv2ss+AZXUOlSUTjQzQ+5QQK3lhwpZliTGOTm+e/9UICah1YyVOH2cN8jTGNJ0gWjUYLVpsjWa4KJm1TU+tp5sZm6YHS6As0hCXYYs2L3GjSTBpQ2vFWGQhFlspTtv+pD3S3/SIZm2/uVZRh0dJY6VC0yQ2bzcrSOFGzN1HFYWWbUwmYYcx8bqy0AGVd8HEQMvV7g0Bo3C7CqtoiSao+izngLXFI5Qs6xkBZWg+HtKuMsAmZdkEKdo2RVglKIIAZ1mDpGtxu+gwbdfJiYRhGgkMTXQE8xjH08Riv1sFPUOGHWoLX1g8I0rIA4DOO5l5NkxhJ0NTUm1t2cjEFMaUu4ZZ3x2WWdJnW192mNGQC1NEowSnYYWzemE5D/S4py1p2D7+zPj6KuFVEgRV3OeoJUsk9QKzBfO3A5zN5mjSKYKCnmSDiyg3o2eLMekgxDm/1EbYKXuFeJo1WKTMLq+Qtg32lrXldBCMmlGCVRKjqztsF4nFkHM+SNHgZjcyOvi+lQEE2C0abC16QGcFwcO4wVlGg5VsQoCsDpAyW57xY9LaSYyLoMBZlqMZ0UMukRS1Jc1lwQTLLkXbxMjqGJM6wA5t16TF4ZQzX2F31YMk54NyQzCnorWjURlmSUI7lY9Mw4Tx75aJiZUlPNaUMyaUdUwoZHihw7gJjG7nvqFoMdzEa4AlpgQHUuFtgMzySIDFhKVxFcZVgGkXI6s6dARgGtP0pkex3aui8Uxjh+YmZbRqUAYNFjQouhpZzjyCxqpPGG7rrKVugixgcmmHlZXmMQwVmBE9bTgOHu7Tl0nKcZDjJF2kv69zeMSo6rOeivY6UzrbX2PDWppsP7lTnjcYhmPg3/LQPWt8XRiAr8m5UqXW3wTQW4Y1XGtrWxhXxVWTtXuCQ8jPCdAVihaGGv7QmbG93sfZZVR5r37I/j6Gcx0wIi66To+/NoYuoBLIDOkNWu+ME/rCd0+Lc6CMI/H7zPjmv75/MbBcrSxGSKWlM6pFaavUS4Cu68v6EZDy8/41vS4Q1Hno3sPfeMAsnylZAPtk73yY5T5kCATeHtC9Nabx6P7eIOFrtcWAeyGRQSDLku/zNRlKypqU0cNioLROjEJdjZjtzdgbs7OpeKZIgghttcQWChyUFxgXuSHFKp3gZO8myvkMi9VZb2FS0dHpZn0vPRT6j1YLTUs/AHPsmOE8bmokZYWkYkJUbTHOy0mEn291eDSNEI1nCFYNpuct9tMt5HkP6EzAYfYvY/h0EmkElOts7HZR4lYZY95GVmucjyIcb8d41ObWC54lRgcXrXlnrCFfpQGOWOYTVZgkHSImf1WsS47AKmVKRGsZ0S1mGZMKK1N+zAdlJnDA7GECWRVh3KXmodfBOdpuZUxEF6ao0inqOLXrZMUCNxan2K4KTGhQZCk+HGU4DxPEzQh1GOJi1FgC17PLFjeY4ZyXZuxQ+bfMck4TnI1jPJgnqKMYsxUBnR73mhhh2VFIby8CSYyClnvbYjKbGl0aMKEOHVJLbCKt3Md1j2e9t3fzPDCvdEbmYJzgUVLgtGbJZIdJ1eAgJ1PRVzQs4ggPRxFWTBDqUhy0HZ7Jz7F9eY5kscRJEuHd2/u43NlDeclx0HhaIGor7BTMw0hQBSPULUvrYtQhkwoblFGFJqwwLUvcvaixXRBgAyvZOpwnuCQTQY+R80vEy1sr+1oFFe5tlRjHwAunFfYvSozrAOU4xQcT4HicoGAYgQxDF1ii23xVW5Y3rZzLIMd5tsIkqHDnsjCDYFwnKEZTfDibYBFlyChfNcvMSFOSZSgxKio8fWkuOe5vhTgeRyjo8TOJirohCi0EQKdlVAeYBTHGDSzr/ThpUJGxYp7FOgltxJ81zICjkqWhXcRkHmJ0o9R2ORPZWKY3JtrHIfKtyBI+aagwyY73oUdtBnUSW9lnHjQoWI5qgG6J60grsiY1qt0UWVnh2Ucl5ksmvrVYjiI83E5xMc7QpGOUTNbMaVyyUoWhhw4pa+7ZAyLtm9xcB+hiI6VLN16p45jltPhQpECLP4eUvJjLjaftGtt4VtSD2+cZBAR0XVNA6PFHuCXdOkyK+3WUO1tTDwHdY8wqXz4WQ/eGBe+t+2ouvaFjYU566e1VYy6xysO4uwfyjZHDME9f/7JhmIOXf+cr3ZBS9jSvtxA8nbIBTNLmyeMNZ0QV8LqeMtcDmsfGGM66Dy5/ygsfTohAzXuvHsAJ2Dq7WF6+95DFCgypGnnoasayoTEGh9Twcz4rcvi3v6enqSSEYhZ0fT0nF9hqjBnDc53qNnOzzsyU5aa588Laspc7ASpmotsKIU9eq1oUbYTLcGLJMTeaGq+cXuK37x/h7vnSKNT7u1v4sxfu4MHeHM1qgbKuUIQhyizBMomwYBkYSyniGGFVW9zxVt7hzkWNuyc5bp2WuHFZY9R0WIY1PtoJ8YOnY7y/m+AsS9GxTngZISv708yodOmNMLuapVmsgS5Sq9fAOJwhLQOM8tbiiKQaGS9fZAEqZsfzTPMG2KpDTCxLvy8TuogaLIMcXbRkHMBI7bZhxjbLu5imRae3QzKLsURhOQQdvaQuQpgHmBYJsnCMBeu06wJbxTGmXWF5BavRCA8mMzRdhP1Vizc+vcDvvvMQzx6eA22ND29M8R+/eAsf3trF+UXZU/NjYIwGtxYFnn2U4wv3c9y4qNBUJY6nMd65M8a9gzFO52OUQUSHGF3RYDydIrdmLiHC8Qgta8gJoE0f87ST7KjbyS4zds/+6xav7bBIW9yfdyiLCk+dR7jBMEoQ4aIr8GhUIEhqzOsSB5cFnj2uMC8Do9EfTlK8vRPjaNQ30Xn9ZIW//efv4CtHS4yqBj/bTfFvf+dl/NX+DFUwNg80q5aYFxV2FsxcT1G1cxRkMDI2lmnsvaArUI0a3CpqfPGDS9y+t8CNIsDxOMCPX9vGw+f3cUL2gM14ygjTbIYuiLCIKpxNCtwoK3zt4yW2T1dYpMDhzgjv3pzgeMKSwpEZY4xlJ2WN/UVjVQj0RllLPY1LvHC8wNfeeoBnjitEyRg/m8f4/m+/gLe3MiZ6YN5EuJk32D1bYOvwGLtH57h70SGcjvDJs3PcOxjhcBbjJCWQR8Y4Hdek80Njh8ggUWzpdR+NWctPqj5CtywtgS2j1K0qy+pnhv2qzNFlLGMMLCxFNoHJbAx7TZvA9OYJcsu9sPYBiDHuEqsGCaoOFZOFsxhlzBASvWsqcO4Hhq5ai9nX9RIvnzb4+vfu48UTi5Lj/Z0OP3nzKfzkRoajnTmaNrE6f4YVGK7JkwYnWWHZ73vx1NgH6Rcxr55NFLh6MJY+9lU4npoXkOl96TXPAFAHjkcjMzQ8Ve4NAuUgCeg0FjmWVvbmOo164OPvuv8Q03Q/5ieYA6XKFF3LNW5htcmm/8q6iYwwKC9W1hCKoV85nT7LXYfzeGZY82jJu2vKXc8lIOdn+F1/LbHlcmLZr6O10/Ku+sAEr/6tr30uoA8tJYG6vEZ56MMuNppweuX83VPmG+p+3XVOHeOGdI8HcW+9ecPCX9dPmj6jh/cLLbD1We5PskL5up6NCSIyVviTwubrNL3l5hkCCYOsRR/DIaAzKU7WpbxzjtHTMBJaCZIZS3GECwsblBhXZ8jAcqoEq2iEo2hMLg93lyt88+Ep/qv3HuDVR5cWH/7FjV38qy8+g3dvbaNdrcwDIaBXBPQ4wmXQmadCBcSSItKUt/MOdy8qPHuS485JgduXDXbyFmlBujTCd55L8PMbKR5MM5SIMct7D9g6f8WhZXkT0BnJoyeXp63FjOf1FBlLzVwHLsZ3mQTFJDmbfwJZzcYsfbculq+xNClvVwjTwkqRmJxGAA7LwDz2jNYxM78nHS5RWEkRu9MldYS4IHWbIA6naEZbQL3CvHyIUbsw+jlPR/g04+sxbl00+PqDS/zhOw/x8uE5mqbCz29O8X9/8QbefWrX6qCYelAmNbbLEi8+WuL5R0s8d7jEzqJCHAY4TQN8uJvh44MxPtyfYElGqkrQdhHaUYYlY2gsi8oSiwkzeczgnOWDTHCi7dP2VQdMqLMuYaxfjlqcbpPWq7F/GWM7GFt8/BI5TtMVxkGBOxcLPHN4gVfur6z5zeV4jI8PpvirO2N8QkYljvDmp0v80b//GX7rwRJJ1+AvDkb457//Ov70qW1U4bSnlKsFZmx4sgTiYoSm2e3zEeYl0pjPXmFrlWMvz/HsZYWXPl3ixuECu1WA46DBu7fH+OS5Xby3l+IekwfDFCmNpjBGzUSQdoFnTy/xW+9dYHaxwv29BB/enuPHT03xaDJBVjN5L8ZFQoYCuFUC0y7EiomR9RLbYY6v3jvHH373Pl47LoFgjD8/SPBv/uAVfO8gQ1WzLC7CXt3g9iLHM4fneO7hAjfeOUSWJvjV01N89NQUH94Y4eE8xRlZgTTFsmD+RIRpQ8C2ugJLgjvPaKB2mLUxqgUbIK07EDIZlLFyVlIUObLpxHoo0CFnPoRVjTCXJGSpU4JlXZj8WB1IR/mOETIAz0ZCViZPZoJ0OfdO38eALA29dFarxE2JNw5LfOs/foRXjkq0YYNfHkT40d96Bm/dnuAT9rLHGE8tMkwqMlQ1lnGJkyw3ZmXSpX2Xw3X7Uw/k3pnzekdsoteFT6LsBUKiqb2DQ0BnUpy6tHn2UvpbDKXGMgR+1YgPgdw7UENWVWOyqqw1O2qlaT7bfp2zIMp947iR5XCnbTLL3fxsl4PlnUeN18/vhnYP+nAOPXQ5oVbVs06kVotgn1DH66n3CtlK1qHrLA+7xhe+/WanwXgvUOAkeleTMqS3OQe0NPXAurlAnB6ywF0gt/mbzUXWDWb03nU0hRZa9/aWoqwYFfBrsv31BJY+oa1flcC8UHYL8nF2b/FpHngNtTb0NJOS8ryhI8aDn2OnOH9+N6/tDRdSrpbgtKa9+J4Wkh68ru8FYiPszNhmDLtaIqyPkbI7VjpFmc5wGEyARYkXVyv89oMj/KP3PsYbj1hzHeMnN/fwL77yAn56ew9FXYJWLmuokzC19OeS5WI0MtIYy2Zlcdtx0GDWVJivVtgqGEut8dJph699UFlM+LvPpvjpzQwfzUe4YGZobQW/RpN29LTZgY6kN7PBwwqrjA112MlrjJQlZxa3pMLpY48lY4HrDlYBaVI2yyBha01WyErW6JoSaVCZ93+RJUa309tnx7MRWznGLRajGkvmObeNlRlNaGRUTEhKEMYzzNIbqIMcy+Qe2vAcqXXGywywojLFJK/xwmKBNw8f4tblucXE35uP8SfP3cS92Rb2mrEBTBkWuHu2xO++d4lbF0s8GudYxTUmowzZssXuWYSHkwx/+tIMD/ZmGLdj1FGG83mGs7ayGLnlXFln3r5Ui5a3Gc7WIIbZ3zRmWIKz/kkjYMIs7xqjIkESjSwvYRUUqEJ6xwt88egCr3z4CK9/cI5ZARzvzPH+s7v4zgtzfLSVICw7fPNwiX/4H36KNw9p8DX43o0x/sW3v4g/P9hGFG73McLwEkFQWY5FUE6A1T6ahh30LhBO2LSlwvOHC/zB25d45YRR8VU/7zsT1Jc5Ds4j5Ntb+MEzE7y1H+FXeymqrRkmdYz5xRJPnZ7h1U9O8JvvPEJaFHjn2Ql++dI+fnh7G4fZFOPVCGXDenfG+wPsMOErTlHkNcpmgWi8xNfvneIf/8nH+Noh2wyN8d2bKf7l77+APzsYoap6cjJOW+wENW6tFnjjcIUvfP8+DooQD3ZSfHRrinfvTPHJAY2IFHWYIFvBurqxIRJrH5qYJYSUZfrCfdtdOi2MjzPpcVGVIHPWxCEWeW4eKPNHWFOeWRJmY3uOCXPWUpk5GYYRjN2HKNnkiR0d2bCLITfLweiZGeZCMPmPMFQS4BnqKJd47qLC6z+6h7uLClXS4N48wCdv3MG96RhtsoM02sasnVjp6JJJmN0KMY1h7rOOCYBXpWHeyx56xdd56F5X6n2xrNK73qse6nnVoXtA3Dhc62zyDQCuw5KepbSyN/dPelJASn3qAViOqJLkemOqb+erWL7NwTopsq76pFLNhU4IFF6wDt1nuQ+NIM+wemyycTF8mFtB7ub0NIVV+RzCAW8s8XfiAj9n3S4YynQh4+CLv/dNs0uu82C9deUB3YO6edfrTjeiWUR1iO4YCslm8ZRx6BaE11DGH38X3T20HL0AEMxltSiZbmgl+bFtvrsG9GHrVz8Xmkx/fy+UvixjaPTwsWjQqA+vp1Mk9EHMlp99/T6/r/ABP8vvTqfTx5LttFYm1OyIVjNGvEIVnvAPxMkEVTzDaTtHkjd4fnGB3z58iP/mg1/htZOlJae/deMA/9uXX8Zf3d41ypyAnlaM4aVISFuTyuRGSSOcNgu2nUKc0jNg8k6OcZ1jUlV4+bTDb71bWgvOHz2V4d39ET6ej3DM+uwgtXAA212SJp8aTVhhwpwFlAbozPhuugRpG2O7Cs0DYtxxGXc4yeiB9oYO45K7RWC0J7uOUVmep32rznBVokkiHLO1JmuKWUdND53JNnGLfNKgq3LsLCvsVxHmJWlb4N5OhnK0hUmzgzYocJl9iBCnmOc1xtUYQXGArhub4txrFnjl4j4OVufm/d8bT/G9p+7g0WQb84I1xQ3KcIVnz5b4/Q8WuJnn+HSnxGLUYDoaY3zR4OZRiIdJgv/wwhSf7M6QtmOs4hTHO2NcdBWypsKMWfItcxRyjNhn3krmCLGhJftxPldsLctSsjCx3IdZ0nfAYzfAJkpRsAFMlyOrL/DM+Rm+dXSO194/xMsfnWFSdjjd28Ev7+7iu8/P8d5WhkUb4WsnK/zXf/pjfOP43JKOv7cf41/+nS/jr7Z3sNXMe08wvkCb1EZFL4M5Fu1NFF2MvDlBMmoQxBVeeHCBP3zrFC+c5TgfFbhICqQHc8SnBZ59AOSctxdneOvWyAC9HI+wlYe4c5LjjQfH+NInJ/jC+4cI6hy/fG6G9168hR/d2sH98RxdNcGii3GcdSiiDqOoz0BnQ6G8vUQ3X+I37h/jv/u3H+LNBwXJa3znZop/9u1n8Gc3JuhKtvUNEGcNZmGJvXqBV05yfOPdS+xdNDhOAtzfGePdOzN8vD/Fp9MMFRJM8wgjMkisPiCLFfflbKT7afxNRjGKi4uebo8TnHcNVpME55MI52VuiYhbdYCnmxTbIasKahw3SxymleW+3Ax6z5lNmsoGWIQhFqMYl7MUXZagOl9gp4lwm61ircK9wnlQ4NM4x0VYIx1neK4M8MZ7j3CnAxZJiV8lJe7f3cenZKwWE8zCXUzibcu2P8UlqvoS07ZAyhg/mya509a806TfpdeuA3Q5fEN2UipdDKnHjMf0q9VRX7XS5ufEtAq4vU6XwyePdtOi1YGu94p1XzmY3vG0sa3ZURoWHtD7Xvj98c59u5Ie1PselevDxYIAjKGTcqfeFlYJlIeJbpoT4QcBvWJJIfXYuh+9B3Q5fppjOZKbM1OYU8Icq/Uk2BjpoftJ0gQ8Zva4XrF+YewB14CumwmYVIfugfUz1p87D92zAx7QlcU+HJeEjD+VkMHr6766nrcyh9QLZ4JHT3JCnxSj1zzwOmIWvDfuAXZ4DQmnP43IJ4lYhzzWV7Msad19iJ9Vu1cCOoXEqCHXnYjXtez9ArjZbiEIa5xNTyzRp2kiNO0UdbNn3axuXBziG6cP8J9//B5ePssN0H+8v4v//fVX8YPb+7gYVebtjsoe0DPGBJliTeFIQ5yXF4iTDqO4xqwrMS9WmBc5tqsKt1YNbh/lpuzuzzM8nI5wNJ7gKMtwmGU4S9nKMsS8CfDsRYunz0vcviiRVQT0GiezEB9NGf2O8epJiP2yB/SHkw4/O+jwcNwD+sGiwxtHAZ7Ke0A/m4R4dx84ZbhixezxniZl2CAr+uYmCU1p9nlPK/MA33hY47lFaK06P52E+O5zKR7ubgGLKdImxyT4CHv5Me6e1ZgUExTBbZyP5ngw5eEeZ3j+8mPcWpxhawWcjnfw1u0XcLi1h7JgwxDWoC+wmy/w2sklnl6usNWUGDHZKWUJWYDzIML98Qjv7c9xNp4ibEZYRImNhe16d5vG8h0OVjmmF+eYFwUm6wYzNFTIepylI5yMxjgbjXGZ8lhQzm2feJYHqZXssQRu0pbYvzzFi0dH+NbDE7xy/xFuH52DSVuLrS18vLeFHx5M8Nc7U7y/s4WXlyX+6Dtv4c3jM0ua+v4O8K9+60v4+XQbt84yHBQVdrtTdFmJR1spPtzaxttbd3CUjdm3FTthi/28wMHhCZ59eIr9fIUkKMx4e6qKEC1rFHWAB9sT/OjZLdzbGrGlkBlyDAM8d5zjW/dP8cbhGZ569Ahtm+Nwf4IHd27ire05Ptzew6PpLo7TEU4TdkVjl751SKLLkLNwcH6Jb9w7wv/w7z7Eb97PEQVjfPdGin/2+8/jL27NkFRjzOoAe3WB7XqJeXmG3eUlnl7USFcV8jbAyTjDvYMtfLozw8PpGEs2pqljsMSDyYpsj0z2yEC6oJFZ46AuEB+fYqvgoTwpjlPg7GCMTw4yPKpzS/S8dd7gteMO+wXbHNV4kBT45Y3AkhdvX3ZWoTBdsiMicDqK8Wgnw70bI5TjBPGixFPnLV49brG74rkFFY5nLd7Zb3DCvI1shheKCF/4xUPcavhajl9kBd5/dh8P2wTjixl2u31sBVuWFPowvsQiuEQcrJAwSdGSQvvk2+ucNgGg9y7l6Mn5Gup1D/zK7h7qyQ3jaETpVadMz9BqTAJ0edtej7Nszd//OoNA76uySJhhWe+svlh3rHsSoBPcN6wrQ37O6aSHTkCnztbhMaLNlVU/dJY32EVTJmQHxj6njP95QN+wAOtQr55NRhLLeBvr5d7HCjaALsDYWD3O2hFF4YHNTyAvRQ9di7zJwE4SA9dhzEODtAVeX9TalKwzAuVJCxx1f28YeEbBdyLyXvuTvv/YdcLAWteqsF/f8c9HgJVQeqqcY+Cz6HllTXph0zh9S0B5/AbKBGkygQyZrU/d4Wd14IFv7M/rio7nnPC+0SrATjVDEDU42zrFKlyhLQI0xRhtc4BpE2JvdYSvn93Df3HvXbx6XiCogJ/s7uKfv/Ia/vKpXSymjbWefNxD7wE9SgLkxSXGQY3drsZBVeDW5RL7qxV22G+6rpDmPM0tQB6PsGRXsWSCe+MRfrGb4ZNpjNNRiJ0qwBePWrx6VOKl4xyzkt5rjdMpcG9GbzrAa8cB9vO+I9qnU+CnNzo8nPaWMDPc3/i0w60Fa7xDnEwCvL3X4ZMxk/j2cDKZ4sF2av3L7dAKKxui18jynyWePlri2+9XeP2EzUMivLMb4P/6cob3n9pBczLCXlngmfxDPH/+CC89ooc+w9HoLu5v7+CXu/SPT/Hqya9w9/wUewvgfHYD33/uFXx8cAPnLVV0gai+xMHFOV55dI7nzhe4uVxhZvGtEJdxhMPJCPdId9/YxqPZHHXI7OsYh11hDVueKms8V1a4c3qGveNT7CwWmNH6RmAtaQnmh+Mx7s23cLQ1x8l0goqH/rDchVRvyJp49qAPcKOo8NzJMV5++Cm+/OABnj89xR4797VAniQ4Gk3w8XSGt3a38Bcv3sXNpsE//PMf4Funp/aZn0+B//DlN/BxNMdNzvuqwF53iDbL8XAnxjv7u/jB7efw0dYc7STCbtXglcMF9o6OMc7PscWcBGNFCtw+Z/dC4DSN8WA2wvsHMzycT7BIMqvG2Ft0ePFogW99coKXLy8wqs6s2iJPgfOdPfwimeGXN2/hr+/etGTOFXMMWA7YsTMh454C9HP8xv1D/Pf/768M0ONwhO/czPBPv/0MfnhrC7NyituXAV4+XuDmxRlGxSOMqkuMmG9fs8ojQp6McTab4XhrjkdbcxyPxzjPMlykCS5ilqj1XhrPCtiqAtxalXjm5Bhbnxzh4IJldimO5jEePrOFd54b41OUuBWMcPuTBb709iUOjguUQY17+yHe/sIM8f4c+x+c4tajGjvH9BBDHG+N8MlTE7x9d4yLaYz9JsbT91b44ttn2D1kGWKDw9spfvb6CEe3plgWAZ4/afGVP38fdy6WOM1WeHcvwNtfvYt70znG3U3Mm13sFFML2zxKFljEC3Tx0s4PSJuRtQa+LtZLHfU3AXQP4N7DF0DJI5Vul9Nnetb+60NL0s0eAzzb67FIul6ALsAVeCqEOWRWxYyKLWWWu+nswTGy/bhYoshOmX3tuhkEDLusE5ot1r0+ZNA7ef6eHqs0ts1ck5lgYtvaQ/ceOK/hAd3jjJxCJsWVS7Kurrc8KXc9HG+oxdFA/OCGtAr/Hp62ppupO5uAXoDkrSQ2lDEgd0Xz3svdWHGut7nGo/eUZCFPXAs5pDeGAmNC061b164piyEY2+bNeLxlXyMo40HnXvtkN83XkMEw4F3nCvCeHIdCEewC1rD3sx1p2h9NqoWUF+5DBSrlE6DXVYi2mVo70iI9soMWRiUPj5hiVe9Zi8qbOMeb5/fwjz5+B186XiHJgZ9u7eN/feU1/ODmLqpZjaItEDGGzvpr1seuy1syxr5Xl9hvGtzNS7xwscKrj5a4c7HCVlki60hIL/ss0W7ERpeoginen4/wp09n+PGNGB9tRZg1AX7j0wZf/pQJPDlmRYGzCWvjW4y6ErkMtQAAIABJREFUBpOixfaKveit/5xluBPUl1nPirBs7QbL1or+6FCWApGSf2drjB/dfRa/ONjGva0+Qz+1xiPsZc+jYdlo5xJvfLzAf/vjEl89YkJVhB/cjvA/fSvBz+/uIjoa47nLCl87+QBfePQIrxyWQDvDu7vP4ZcHO3hnl7XzJ/jW/Q/w0tEJdhfAvd0b+OM3XsNf37mBo7BE2JXYXyzwhYfn+Lu/PMPLJ5eI2wVCNo5nK1E2ZwnH+OBgC//fq3t4+/YOjicTFHGC6nKFnbzEM4sCL50v8dLhCW4eHWN/tbCmOPxHz/ssHuP+dIr393bwye4WHm7PcTpNcRk1KLMMyzBFV7LOO8ALeY3XHh7jhfuf4IVH93C7vLT6eWZSF+xQRo8s3MZf37iF//ONZ5FmAf7gh3+J3zw9xrxo8CgAPnz6dZxXE9w6BraLS6ThPZTpJc5mIT7Y28UPbz2Pd/d3cXpjiu1VjW+8f46nH5xgVpxju8kxL1fIVkuM7eQvNsdJkYcpLuMxPrgxw5+9MMHlOMXzZ8AL987wlXuHuFVeoBxVVps74tSFKR5hFz+9/RT++Cu38YtbW6jo0bBZD7PP7TzSsZXUdfNz/Manh/gnf/I+3ry/QhSP8ac3U/zTv30XP72xjb3LMV4/7PC33r/Ai4cnyIpHSFjWF7GAjqRvagfQlNEUF6MpHm1v4Vf7M/zquT28vxXj01GAlQFgYP3bWcv99CLHlx88xM1f3sedQ4akEny6m+Kjl3fww9fnuJdUuFUleP69C/z2D05x+9OVHd7y4Z0Ef/HNbUS3d3Dz50d4+uMcN+/zAJgYJze38P5zc3zvpREeTUPcKCO8+MECv/WXx7h1/9Ji5PefH+F7b87w4Qs7OI0mePVBg7//x7/AFx5coooKvH0nwXd/70X8+M4uDpkDUc2wfzG2vZHHOapkhTpZWMZ7XPIkvb4l9pN0vnTtdbFs6kZ5l14HCmD9+7yO1899fohV/W88zCHo+bi8PFRvNPD7GpcA3xsEPiSq70nXGkha0krfxfG6pDi+phi6gTrbLK/zqQTon+ld6xjtoUPsvXXrNcC+GKRN1zS+vH9+T46gPyGU7+tvjoWdPNlZcRMa/tLf/c1OjeR/HaBrcrVYbPtqrQHXafOeGlazek8ZyyDQhKqH+8ZTdwfNSzj8PXVfgbVdhy0719bdYw/rzrD1FqSnWwxs10lxPpHNCw5f1xGtipH4v2XxDWkVCY/mVOyH98DZRIVtH1kLyn9KupO1x/H5xAgfS7IYe8mTS/ewbHNchvcRR7Ulv0T1Flb5NrpVhd34HN88/xj/+Fe/wFcfFRZj/uHWNv7n117H92/top01qJrCPHS2pWRpELtKsZaWJVxltcDtosFXjyu8cVzgxZMVpsUKK7aMTdnMZoV53eHueYydoj8I5P15in/3/Bh/cWuMd3fHdtLXbz6o8NUHS7x+dIF5meN8DDsRi7W4ZE9ZtjbN2eGr4FlQKBJgkTEJinXKbHHat6nca1or+aFSfW8+w79/4S7+8s4O3t/vAX266gE9H7Xo2FC9WuCNTxb4o7cKfPNTYKsJ8KMbwP/4Owl+/OwuipMJXjqv8LsP3sPXHx7hxU8LLKIZvvPM8/jxU3t4d6fFrdU5/uE7H+BLD04wz4Ff7O3i//jyK3jr6QNcNCW2yxyvnp7iq4cX+J2Pl9jLKxwyJ5Hdz9Bhkje4ddbgfJzh+89v40fP7uInt/dxwmz3RYu7Jwt87eERXnt0iruPThAuFrgcJ+jGmdUjZ3WDrRUPmonxwfYcv9rdw6/2nsL9bSr9CvkkQd6lQA7sFBHuVi2ePn2E2w8/xoun9/BsfoGD2k7NxUUHLIMx6mwfv7z5FP713QNM0wZ/8KPv4xvnJ5hVwFED3L/9ZZzUM+yWKbaLU2yV7yLrFtYE58FWhh/efgk/uXkDnzy/j/mixrd/+ggvfXyMeb1EFNc4TUosWlLfAbbaEDd4CM0FifYIv9qd4f/52jbu70/x1DLFrU9O8OrH93ErP0eQ9RHdqOYpYjOcRzfwk9u38K+/eAO/uDHp2/NWlNeFGaFZvG9lidXOOb5y+BD/5E/ewZv3csRJhO/cmuB/+b2Xbb2eOR7h6x9V+Advn+Du8Qku0jOs0tIqBag/Rk1sB8vsXrDcIsL5eIpf3NrGW994CT/ZH+NhxvARkzPZmKk/A+LWqsKXjy7x9Nsf47WPzqyh0MPdFB+8egPf/fJNfJwAuyclvvD+Jf7BW8d4+mSFw0mLn93J8GdfuQHsz/DCe0d4/oMzPPfBpYUgjp8+wC9fvon/+NIcn8wjJOcLfPGjc/yXPzjES59eWhvc956d4Y/f3MfPntvFUZDiSw9K/NEf/zW+eXjJqmb85M4I/+YPXsN3n9nF4XgXbTnG/kmMcf7/M/bmz3Kl93nf5+y9d9/uvjv2ZYAZYLAOMJsoUpQ8pizFtiwrMm15iezYieOkkqr8kL8ilXLKjktOFMWx5NgKY7EkxZFIkRTFGXIWDNbBAIPBevet9/Wsqe9773vnoAkqQRXq3r59+pz3vOft9/muzyOyDiG+O6Kf6ym6aKsnYi4SJvzin3Z+0s5YGhvSIXftsGhPXkcaNchrLY/9tq89J07vycoBTF07vY/K7zqMnQbh/bHs6R1oJ+lFgK6jndrD1ZfShsV+QZpQ6urqtr1osRgLQpm8n8vf69bSnrQULIahKEJ+wfwpY5N7lnSp7OeTRdP6+uo+lbxxoqrcNV5oQJf5S49dOU17vCTpojhPxLtSGirGma9e3ffQtZWQBqnJkLMOjesLKm819UQ0GOnJ0Tc/eW55kOKhys0LsYz2OgXAhExE3pcK8bRAvJ4MveDEkFD6IXtKOtpK0YtJH5cO52tg3Y88CPfxCxbz5KLWnrNcQ1fUy99krHIfMsn6+nph6aiENmT2DaFUi4O2Widb1HSkQs6vF59eyDoaYYhyWZRlLHKWhR0CSzTOPexREbs3pWQpPbvB5c4yv/70IZdbu21P71ez/NPTJ/jBdImkZKqiruLQUApMoSgHJTaVwCK2TdacMQv9mL/0JObMTkQxCBTL1gcLIcsln8QUkA/4OQlp74wphkPWiiZ/erDExzNV7uarZEOX19f7nGu2OdndphSMGVkeT4sZPpjJ0PJc6gOhER1xYafNfH+oFNrXcxk+EO+7XqKfNykMxQtucbwTMdOz2HSyfH+hzseHKtw+6NGzDaZ3Iswgpps3GeUNugw43PL5C5/7XFn2Od2IWK8k/NsL8NFigYYzy0J3zNeefc6VtS2O7Pis5Ar8u5cO8e5ChadFk1eaPf6b6yu8udzGjmJuTVf4V+ePcW96Crfjc7zV5c3NVY722mSTmK1ijo/mZ1kuFxRT2uHOgK8+3eJAa8jItLk1O8XvnjvC59PTJK2YVzfb/PUH97mwvUk+HPNwqsA3XjrEvVpZ5cdPNrt87ckSc+2uKjh8Uprlk+mzPKuXaNf7tKQfXwhVzQKW5GlHPRK7zSJdTm0u8/LaJmeXJAUAm1NTPKvWuFud4kmhwEYuw9F2g79x/xanNodKTvVp0eb9+QssVQ4o8ZnZ0Q6Xt29zrLnNVA+VJ/5w/gjXFha4e3yaQs/nr9za5MxKi+x4yErF4LsnsixXXYp2RlVhv/xgk6NrXQ6HNutlm99/yeXxgTpCe5RvjXitP2RuZZW5Rpu857LiunRnD/LIrnB/epr35/Oq3qASh1RMn0zYxhxElKyD9JKYZrXPK9tr/N3v3uLK0gjPhj+b8fjnX32Vp7UFzq9lOH+vyRt3nuDGHe6d8Vg9KgV3OYLYoNIecnS9yevPNpjvCL+BySczNf7otVe5Ua8yMj3VHmmLRWzuCq3kxgaHxnkVmXn5w49YCIYsGUOaV17l9w/NsZ2vsNCMePXxFl+9/TnZ/g73Dno8OLbArYPHSCyHc41tZm/c5er6EKsf8rQ2xcrZ03zv4DxPpzzCuM2lnQb/0Z9e4+JGV3rluD09xR995TVuzNdVgeS5jSa/9O33uLy5rbbiGwcq/PuvXeT9AzVGdgF77DLdtskMd2mbe5khG5UOgRVS9Qu44y/UyDSwpJ0KvX9NRke1V6+3z3TYWe+fel9Lp17T59NYo99Pe98qArynuJn2dLVHLkaCyC3rqLBglbynP6N7wNMpZX0e/TdlPKbU2tJ7rRpnSqdd5/r1ni3FxBlPKLZ322v1vqz3bg3OGn+0sbIP6ruUMLua7Htevy7uThfZ6bnRhsU+lor5JkXGIvCyZygZZ352F9B1XkNbTvriepDaCtKvtacp3NuTIK6PSYcR0mCrH6LmcM/mcs89CF0U1u/39znO04tHT54UtQmYpsVV0t74c9ZQyvtPj3ffKts7OL3YNIjrBaONEw3o8lpy8GLU6DBIunBOxqwt08nr6LGJdZXO3euUhI5Q6MWQLorT82uHFt5IuMtH7OR3GHkBppHD8ctk+jVMETCxtrjSXuEfff6AK83dwoUf1jL8D2dO8u5sGTMnVdqx2pyccE+tKZE2HYvQNdnKRsz1Yn7uccSJZoidhKznQ67Nh6wWhFYXXmr4/OJnQ87u9MiFDZX7/tFCmev1GT4pLODEGS5vtTnf3OGV9jolf0zHyXOnXuIPjk+xWsgy00k4t9Xn555tcrIl7WMhj8t5fn9xmvsHauwUoSIV+8ubXNjxOdaw6ODxwXyd64dKfHzIUwVTMw1hjZN+a5Nh3qJhDqkPQ66u+ryx7PPm8oiRF/KHL0d8tJDjaXGOuX7AX374iIsbO4qw5LNykf/9lUP8cK5MI2fz2maX/+5Hy7y90lIpgY9mKvzL147yrFrhyHKX81tN3thcUmx8oib2oFbjvYVjPClVVVX0sU6brz16zNn1BpV+xINqhd8+d5RP52aJ+gbnNlt8/bPPON3YUrnjDxbr/Ma5k1yfrZMxXU41W/zCo89VvlbY1jayMzwqn1E55Y3iJl1zjJ2UyRhFrMBlEA3oFXrMmj3OrC1zYWlL9XfnA5sHMzVuLUzzZ4s1VvMZRat7eWOdX/v0lko3iLLap9UM3zpyhU9nDtFwbeaHm3x15QYX1tc43IC+JYB+mA8WF/ngcFWxBn7t8y2O73QwzZC1ssO1AyU2SllFcXqy43P10xVOLO1wMEzYzsN3Dtp8emSGx9V5jH7A250hxx6vcnKthZfxuFn2WD18iAfFGR5P1XhczinFNClCKxtDjKSBMYop+Av0Y2jWRruA/r3rvL48JGPDu9Muv/nVqzyYmuP4tstLaz3Ora1gWD3uHLNYmynSFsFf36ba6XNqfZO3Hz3iYGu3N/zWdI7/8Nab3KjNSJyFxEmIvI4yYgkS7JFFKSpxarPDG7c+5uDOpmK92zh1nD88dYKdfI2jmyGvPF7njfufYiZtPnwpx92jB7lfewkjtnijv8PC9Vu8td7DGkV8Nltj5ew5fjh/iMeVLG22uNRc51e/8x5X14aqBkYMjN//6pe5MT+nWkYvrG/wV7/zHS5t7Kht5aOFMr/7tStcW5whMbJ4Y4epvkVGhPti6Hkj1ipNJbJTC4p4/hc59DSwyrk0z0YazCfTgBqEJ40B+YwGqOdCACmu87Tzkz4mvV+mMUlfY7+ITIS9ApHLFYIud7f1dS91qWu40vekr6cxT7zwFwH6/v68V9uUNiJ0tECEWoQJUtrG0k5keu/WuJoG+f0oxF5R3CSgy7E6Za0/nzaaNP5JB4wvaox7gK4w9pWvXknSlsQ+WKbyAPK+LsjaBxN7lx1HA7qe9PTNaA81nTeR8+yD1t4DF0DXoW0NgnJNxaS212eYBnQNukIMI3zwuo/8uYK7F5DZT1qS++fZO3bSOkwDus5/p8P66p73KhMnQ037k74n2fpc7mSiolQvOG006Zy7Dt/8JA/dDoRhTaqkR7RyO6oVLLELmEzh+tOKnCJgk9cba/yTuw94fWuswoXv16f4H8+e4P16hazodyt5RnACKAs7r2HSKphKhMOxEqaGAUeau4xjWd/HicVwEIXpBMv1mOtFvLY2YqHXBaPBRj7h5nSJm/UZrlcWiI0MZ1sdLm9v8/a6ALrPs2KRD2cr/NGJaVYLGQWkFzc6/OWHq5zebis+8PuVAv/uyBy3D9To5oWvvM0by+tc3hpyqgGjJKOiALcXy9xedNl2TbyhoULLie0QeiYtc6gUwk41fa6ujPnaY1H3HvGdoz4fz2V4VJ1nphvxyw9WONnoKAnVO9Uy//74Ae5WC0hb4ZWNFv/446dcXhdAhw8WavzTN4+zU8rzpU9WuLK+xcnOhmLOE1a05cIsn5VOsp2pKXGO6XGLMzsPOdTaoNobKq/4zw4v8myqTBiLBz/ky8+2qI7GrJRdbs5X+eOjh3g6VUF0ycr+kNn+Bk7QoWMJDWiexFxgmPFYcbZVTYEXlSjGJQojTxrTCTJ9FpM+Z9ZXeXV5h/PPeory9vZCjQ8OTfPtg1U2sh6z/Yi31jb5W3dvcnpzoDz0u9Uif3D8Mp/MHqLlmMwNt/iptVuc31jixJbw4cPHs8e4tniAHx0oMXQTTrd2yEU9GoUAO7I42C5SHEmhXsyRYcSFxxvMbjfI24liWbs9ZXH72Cw/PHaAYBjwixtDXv58hWMbTeKCyw/mXB4dO8i94jRrxRo7Tk51aMxIGNMa0XVbBEFMxZ9lHEK/Mub81roC9KurPUS6/NpUlm+8fYVr09Mqh59jzDQNsklXcSIU+g61tRzTA49i4DMrRZHbT8iN+4o45sZMhT99403uVGYwkqwqSPOzXaGWUdwCzsggG2U4vNXiy0+fMv/5E+Yig6fVEt+6eppmvszp1ZATjzd56dljQm/MtTNT3Dk8xyeVgxjjmK8MOixcv8Mb20PCMOLGQQH0V7k9fZClUpbtZJNLOxv82rd/xNXlnhJRuj4zzTd/7ktcn59VOeCLAujf+g6X1huqtuvaQolv/MUrXJufxiKLE7oUfCFV2pUqlTx6O9tUFfNFith7Ifd0JFPvSZNtw5Mhcdmr/rx/miQljSv63Olo6STu6GPSUc20h7v/d2lz2yN7SYf1ZUw6RJ02AjR+yZ6qqsUn6sbSACrH6nqpNKDL39X4RA1yPPoxQE8bI3rMeg/X59chd5VH38vjy3v7+fG9IjxNl56Ofuh7nwR0NZ8a0CdvRA9Ke6UabHS4QV5rUhcNjGnw1RZJugo9HXZXXroU/OyF3OVhyO96Aejr6IeUBmP9gATQxUOXCXlRmF0bF5OWn56ctGWpDYZJ713GqSc5bd1psN8v7Juw5LSBk168kyEqub6ulNcGQXps+m8/MeQu7GFCkpIIVWZDFcwYVgHLmMKOZBOSsqxtruys808+ecTVzQ5mYvPhdJ1/dvYY1+plpTktbXNDKZAJYmp9FFHLShmGXkzeTCgMRwrM53sjDnZ8pkdS4S7c4haRVyA3TjjYHlEbdslGTZpezCfVItdrdT6aPUhkupzfaXNlc4efWt8gGwZ8OlXkg7kq3z++yEohQ2Hsc3Gjwa98+oxXt1oqDXC3Wua3jx/gkwMzDD2LWqfF1bUVLm33eHknYpy43Jitc2e2xN0Zh/Wc8KCLYpmtdNolJdNJhkogdGYkOfQxv3S/T2U04MbskOuzDrfmZ6n1E75+d4fDrbEyLm7Vynz3wAKPi1lcN+LC9g5/+/YTzq81FC3ntfk6/+zNl2iXcnz5zlOurG1wtLOlBDokStDwymx4R+lZU0orPh+1mRs9ozbYoTgIaLsen8wssFnKMba6TPcHXNwYKcauT+t5bs3X+PDgAhuFihIVUc1OVouhIS1HUgwm/fRFpa3dtLuKhMSNS+TCggJ0JYfpjVgIupxb3+DMSoMzz3okAuiLVQXo3zo0xVpOdMlj3lrb4O988glnN1oi2sXt+hS/+8plbs0foGMYzI+2eWP9DhfXl3llPSDA4uO541yfn+fOwRrtTMS0VI0nPZX+qbXh/LMsla5Dx06om3Bka5t6p82UZdB2Ex5UHG4fn+Nbx+YYj0N+aXXA2c9WOLbZICrafH/O5tHxg9wtVlkt1mnZBZEvY9oPcSyfltdlFAQUo5oSHwlLARc2N/g737/Ja+staQnno1qB3716gQ9npxm5HhnTZz7apjZoU2kOmG5YVJc8ylGOOANTfpvjzSVyfpdeBm7NTPP9N97iVrmGnwjRTEji9XAQPgUpwBQWpIT5nQ5f2Wkxe/sBZwcWT8yQH3z5JM1SkdMbMXOPNjmwvM6wZPHR+TqfHprlYa6GNwx5u9lm4cZdXmsM8aOImwdrLJ19mZvTC6wVM/TjFq9tb/Kr336fy6tdVan+0ew033jnba4vzqit7bW1Tf7at77H5TUJwcHH82X+r3eucH1+Gjv2sKUdNXGxElulCiJjRGA1VU+7beQUv34ahNIe+ItANw2+4nSl/6UBX++/Ggx1ZFY7kNpJSr8vn9HXl5+66FmfaxLoNdNcei9P76U6TTkZOdWtzmlAT4fG9T6sAV0bCOkCZwH0XTnpL/rU05EMPXcvMpTU/SBdRL7Cr/TcaJyUa/V6Qga2e36NKXr+pZhTIrzSoauvYbz8M8/3oWvQmbSYXgToGqwnQ+5pENNhkEmwVwPYYwJyU7mPdGGYnpD0w3rO+lEMVrsiIvqYybG8yCufNA70PacXb/rB6L4/vbh0+kDuX4X8U8Q86cmfDDlNPhQ9x9paTN+vNoh0UeEk4MuxgRAbWLuAniRNLFFdIocXV3CCulJNi4wmlxqb/Kf3lri8I96FzUf1Kf752cNcqxdVv7YpRRmihubvVpKHdsJWMaGblT7uiNJ4xNHmiPMbI3562WduHNEsRLRzHh23oqq488GI2V6PE62WIqm8Uy3w0XSNHx44iBHbfHmlxdXNHc42t0ikcKdWVu9/fOgIywWRTh1wYXOTv337MRc2mxhxzJ1ald85IaHpOdWaVe80ubj5lPOtDi83A6UF/9FMjTvTJe7XHJaKLlsZoRJzqY0dxQzXj0WO1cc1x5zfHvD1T7ocbvbYKAy5MW3wJyemKI0sfv3GgEMtU0UFPqnWuFmfZalk4xeGnGxv8tfuP+L8WpPSwOL+9Az/+tIptqSH+8kKF7c2ubC1zPQwROjrB8Jc50wxpqCeQTYZUUykTSrE9kWZrKqq6LdLNmN3ialhkzMbwv8l+fUKHx+Y5UcHF9gqTClZWMOM6TnSltjDjweKJjfve7tkJpYYtC6JUcSIMriKQEWkPYfMDbtcWt/m1WcNXn02wIkdHsxOcXOxxvcOlHlcEgnYhIubm/yDm59yaX1HkRVJqP83L17g2uKi6qGfHzZ4ff0ur62ucGl5SJR4vL94lDuzcyzN1xg6QgO8xcF2m9PrI2YbCV4/w1Cqvks2lAys8Q61ToezXVm3ApYud48v8IMDswTDkL+0OeSVB8uc3NjGyVp8XDVZOrrIveoMTyo1lnMiMWRTGydkjZix2VdCPlaUU9TFRi5S6+frP7jNxc0dTNfgvdkCv/nWWe4szFKIPU40Brz9aIUj69vkhqJB7tINC7TLBVZmLEphh6tPl1lstVWP/93Zaf7kp97k/coUTTFejZCC0SMvpDbC/SbUt+GQqXaHt7oBc7cfc6URszRqcu2nF2nVcyx2DEqPdphf6tKfyvPepTkeLEzRtYpKke617SYzNz7lUnOkGP8+m63w7Owpvj8/zVrBoxANubKxzde+/xGvrnckJsb7czX+zS+8yfUDdcxxxOur2/z1b/0pr611d3Poi1P83jtXuTlXw4091WuOKQxENonoscdjnEiiTQG+yL0Ia+Keopj2YDUwi5OV3lP3wWQvZ6wjtHpP1Z/TGKD3vMmwdnqfT0cm5Tx6P5RzaPzQXnE6mqnGskuaqy4/CeR6LDq6rKMJem9V+3iKJEaDogZU7cxO3ou+lgC6YnNM4U96HtK4kI4uaIwQQBfqV50yTo9Ln0cbFC9yQhVrndRjpfTkjdNfubzPFKdPmLYQ0i1a6RyFTI4Gm8mb0DciP+UY/TC1171PHLOXv9BV6vr99M1rQyBtYOxPlBRJ7xHD6DH8JGBPL8o0gGvLKO09azCXn7p4Qo7TbQQa0AXgRa1NH6/nT1uF8hmdQ5oMmei0gy9UkXtFfXre018q3eL2ohz6UGRTXfHfxqpIKBNGZGMPLypi+mVFGRqZbS62dvh791e51Ogrmc6Ppkv8xivzXKvlsYQ/WqhSJScYxBjS8mVDL5MoprNhNmRm4PPWypg31nzeWAtwzJCbByKeVVy6Rh4ztpka+xxu9Tm32VZg/El91wP/3uI8VuLwzrMmV9d3ON3ZZmxGXJuucH16ltuzRxS7nG93uLC9wT+8+ZBL601lpN2sVvnXp05yf3ZBVc/XWzu8uv2YC50WZ5ojxRn/8cwMt+tF7k+5CqBWSjkSM6OqpwuRxTgaEtgiyTrgVLPLr3zS5tVtUQ4b8PlUwh++lCMT2PzarYSpvrTb1bhTrfGsUGcrZzAotDjeXeOXHjziwnqbSt/hYXWWf3P+JbbKJY4vb3Nua5vXNlaoD7sMhFgkA1veFENbWP6kkD/ENtvYSaRAt2tJ3cAhBjmxup8w29/i1bURSWRye7bC9YVZPjxwmO18jbzvYBshI6ehvPkgGihlPCcSNT3piw0wHY/Ayit6U9O3VX9x7IyY6bW5uLbDueUW55YGqor64WyF24tTvLtY5klJGP0SFYH4T259xuW1bewg4frsDL9x5SzXFheUotrcqMn57c+4vLzKW0/7mFGWDxYPcXN+hgczZQUML21vcma9xaVVIZSxWC4VWSllVAFcXDQwR9vMbbW4urGrzX191uPeiUU+WJwjHAa8szXi5c+XeWl9Cy9rcqMGz47M82mlqnLoT/NlVck/I6IuidRyj5SokGFlCEOfrCMpm23+2ru3ObctgC459Bz/+svn+Hx2loWBzdlnbb566zELmzuMM9BABd4GAAAgAElEQVQo5lmenlZUvJsVk+lOm6/cfaqK4+zE4O50nf/7Z97gvWqFtqgQElKiT07JoeaUM+H7bcr9ISe7EScfbvPW51264wYfvZZhNJtlrhFhrfQwuwbtuRmuiajPVF4xJM4PQy422kzfuMflhuTlQx5MF1k6e4I/na+ynLcpWhGXN5r8/Hevc269q1QQP5iv8W9/8SofH6jBMOT11R1+5Vs/4LU1qXKHm4t1vvkXr3BrtooXucoDF4U/4c2XVkA7DihEPcwkpC9MhKb1Y96f3k/1vqNBLb3PavBNg40GO72n6fd+EgakAV8Drt5z5RxahVPv+Xo82gBR8qnSvrVnCMhPfZ60I5Zul37uXvacyvSem8a/tHetsSUN6JIH0oCuMSqNNRo/J/FFYcaeVK+S8d7DAF2PpQ2edJV/GmcVBkm4XtGY7PIjqP+nvnxJcbnrQerQu8516xYt3QOtLaU0wGkgnvQiteWlQVne1/qw6oJ7g9Bha/2Q0pZSGqD1efTDlZYDdY69kIUOh6QNCj0JP/bZvTz2ZEpAHz8ZgtL3K+/ryk2V9w+C/QrHdKgqbfGmIxbPWayipxwEzxXFpS1Z7bH/pJD7wISGs0sHWRLxjDhGNNKtOEMc5gmk/ctoKQD89QebXGwOFVB+XM3wv56q8XG1CMqrcygOY4wIJU2q6C3F87djhLb75UbAr90JuLwZkI8CHtZDfu+VkM/qUvBrMdeDVzdCzm4POb3TVlzXt6cLvD9X5TsHZ9WS+5nlFm+sNxT4+Ra8Oz/Fh9Oz3K0fZbXgMXJbXN5c47+6/pArG10lTSl98v/zSyf5dGZBhdDrzW3O7DzicrvBpZ0Bcexwe3aBW9Uid6ccHlUyqrI8sfLMD1yKgagZjRnZQ1qZLge7HX7+UZsraz2OtPu0ciHfOWphRg5/8YHH0Czzb07Pcn2mxsCsMLJjAm+TV9pr/OpnT7i03qMwtLlbm+a3Lp6kmS/y+qM2r621ObPTwI0HPC3Dw2qOe9U664UCQ9skdAIMR9IdYxwfwqRAz53BMQzq4w1ONTZ5/emG6sd/UPX4dGaOW3Mv0chOkxuJxKvw6a8RG6LNNWaAx8icxRcwM0UX1cO38/hjsH0TV/gD7KEC9AsbTVV9fnZ5gIXJ/QMlbh2s8P5ikbWch4jVXdho8fVPJQKxTcZPuD1b53+5/DK3FudJQmHw63C085ALaxt85fMe2SDDzblFPjhQ590TFTKDEb98a41Lyy3qI5+Nsst3T1f5dC5H0zOomiaH1rY48azB5Q1pJUy4I+QpJw7w3lyNcBQ+B+hGAd6bTXh8YpbbuTwr5TqbmQpx5DE39Cgq5rZQCZtYuQyG71NPYi6t7fCX3r/DmZ0dVax5rZrhD946x3J5ikM7CSeXGlx6+Aw76vHpIYdPDxW5d3CaXi5PbWzzylKTn73+hCMbDbVJ3pit8Y2vXuGD2hRRKCI5EZ49QBzenpsVrWFFolMeh2RbAZc2Qn72R6vk4g7vneqSmc1y5GGPQTfhfrXG2pFDLB+cYUO06MOQ+fGY860uczcf8OZOQOIHfLJYYOXMUa7XyjwpO3SLIec32nz9D+9wdXmgtOo/np3im79wmesHqgQ+XF5t8MvffleF5IWc9MZCnd9757Jqu5R2PEm9hYborwuoeyoqV4yGEnNgYEoIfrcXO+10TEZo085KGtTTVeiTjo0OqU86U2nATkct01FRfT3tRGnA1Rijw/QC6I7kV/bafuU4HUnV6Vsdbk8bG/q6SsdiD//SjqSux5r0mvW8qGMlPyVqbVJNtGcYpOcxbWT8JA/dlLa4vc/LtWQ+ZdySypDftdS4nsN0BESK4ZR8rDz1PTa7fUDX3qi2ajSga8tCM+XIa131LX8TC0oPJF0pr4EpPQG6312OV5Ns7+qoa1DTfdZ6IuRa0s+XDvM8Z6WI1KawcaW4dLXHPdl+kJ6Q9OKcFD+ZBHRdWKEBXcakGdzknBLum7Q+tYcuf0/3EqbrFNQ9CfOUtFnsVbpryzBtLern8qKQu1CdtqR/kkhtLMIFbosVLlm+WDSnQ4Zxg4utNv/w8yaXG6pJm3tFiz84kOezfBaCjNIGzyuWNoNmRsRULIqhyIgarMxanGzG/JNrEZeaET0r4OZswDdO+9yvCZ+1xZEWvLUUcXZ7zKFej4Gb8PFsng/nKrw7V1dBsbfWWry22eT81o4SbHl/tsa1+iy3aodYKbqM3Davba3xXytA7yuJyo9my/zGHqALJW29vcMrjUdcbu7w+tYQM3a4O3eAm9USd6oOD8se66USWHlmhh6FUIh3fIbmgFamQ3XY5uqKGBY93lwd4uJzfTZQoe6XN0os5Wv85vkFrk9XsUKR9gwI7DXOtVb5O/eXubQ2JDO2uVOv81vnj7JeKnB2TRjKury+1qUQ+DytmCoPfn2uxrNSDl/kZK0A1+hiRSMlnTnGo5GpkBg29djn1NY2P/PoGXPdLs2MzbOpOjdnj9PI1zH7IZWwz2ywhh216ZkR226RpfwBGtkCfWtEUswydrKMxzGuD1nHxLJFEEVSFC3OrDR5dXWA+GqP5wvcny9waz7PUj5Le2zwylafv3n3KRfWm3hBxK3ZGv/yykluLsxgybyPexxrP+X82iZfeTjAC1yuz8/xwcEqH5yqM9Ue8vffXebSs4YEEXk64/EnZ+vcXSyw7sTMJSavPt7m5NMmp5siaWLy+UyRz186yLdreUbjgJ/bGauiuJdXt/Fy8OF0xPKRaT4rFFiuVFnNVfDJUh9nyRsegRnTj0YkOZs4HFFOdoHtl969y6tb26Jrwo0pj99/6wxL2QLH13xOLzW5sLyGZY24dyzH7WMlfrSYZ5wtcrxpc+5Jh5+69ZTFZkuN8frBOr/z0+e4MV1VeuqupKfsgepdb1oOYRQy5xkUg4Roa8zb3Sxf+u5DDsV9Pq2vUJ/JMP1Zi63Y5s+OH2bplVNs1utsxwHRqMvCaMi5To/ZW5/zZkOeXciT2Rydk4d4UCqyVLZZz4853uzztT+5z7m1kVIukpqRb79zjpuLVYY4nFtv8Vf/+D0urbZUuunabJXfe+cSt+YqSmNdVPrEEAiFt930sE1TKfHZpiggilbAF1oeaY96Eug0FqQ9Ud2JpB2YSQ9dA/Kkd5n2ktOAr50xDVzpNGgaFPcdHyH8sndrALQ3rL1axZGSom1NO57681IlPnmf8lobAT/WxraXmtj1gOXaoq61K/+axhU9V+m9PO3Y7VpQQri0KxKmDQHtFOpOKu2k6jnad2Yl9CcSyr2eSv3sFwlKyH2/J28v8a5PIoOSyUlPlA4Ba/CRY7VHnb4JPQABfF3spoFarqcmeg/QNVNc+obTDzR9LQ3YypKJQtU2piQmVXHXLhOR/NMGiFg6Otwi558UcdFW3IssIDmf/mx6QvVDVmGPCcpCDbx6QaTV5tJWpvpdCiqU6s4XRQ3p+05bfek0gT5GctexkcU1TQqGSHVG+FbMOIkZhQlBMsayB1zd6fKff9rktS0JuYdK7/lJOUdPaGZD0dm2lBU/siwaWfndot4zeFZM+IOzFl7f5x99GHGlJSpQBk+KPu/PByyVJZlYYq5jcuVZxOHmkGzUY7OQ8MFijpszFT6pTEEQq032XLPD2XZXFa3dK9T4uFLnxqHDPC05jK0WF9fX+McSct8aEbhSSV3mX73yMndn5rB8qHWk7e0ZlxtNXl/tI67+3YWDXJvKcb1q87ScpVcoq1adbM/AHsk2FhGYIwZuj1Iy4MSgz9XNAT//YMBid0C7HDCQL8RYjIJpfueVBdWj7Y1ckmRImNviXHOdX7+zymsbY9zQ426tym+/vMidGclXdzm71eFXPulxohHS90yeVjJKJWyzmCWJDXIibzrok/F9pai1kXW4WyuyVsgT5Ess7nR45/MnnN1pMRXENPI5fjRbZzmbUepyc/0BZ7e3KI+HdB0xXCr8cP4gD8sl2l7EMOPgZ7MqnSIMa07i41hDDgz7qpDvlWc7nHnaohIkdGt5tuoFHteyfFLN8cNChsXOmH94fZnXVluYScy1A1X++dvHuX5wWpGOLHal3WuJC882ee1xTxTJ+dGx3e6Dzyo5DrTG/O3rG7y61iBhRCPn8Pn8FI9ni6zM57H6fc4+2mJxo0N5FCsjZ6le5NZ8hfdOzgsfDueXdrjwbJtLSw0qkc9WzWGjludpvsCTelVJ/m4L0o/Em7QxMi7kbPrmmKEV0DcDLj5r8F/+4AlXl7aVANBHC3n+j589y8OMx6knA84/bfHG0gazozEdGeN0hk/PLbBuQHUbTmyPOb+yxVSvy1A8/INVvvHlV7k5VSI7EvGgGNsRuV6TrpFhiBA/+Xh+zFQ3x5n1iC/f3eHg6jNMY4miGVEJ4XEmw/dOHOPz0y+xujBDU8hs+g3muhLZaXP46QbHnjWZ8Q1i16OXz9Gu1xjVSzzrb1IYDDi53mK6MyYbO6ws1PnO5YM8ODzLWgCv9SK+9H/+B95uizZ4hh+UMnzvb/4sPyzZlGxXtaWK5K7I9QaiKy9U0xLZMUR6VmSMdzuPJqODOhqp91IN1un9WPa3tFeaDlFr/Ejzduj9VOfJ00XB2hFK75O6hVl7++m9XM7hSsp1Qk89XSCtC5r1mLUxosFXqGP/vH/yeeEC0ell7fAqPFAh7y9UETX+6II7ea07tfYBNxUNEFIZ9X9Py0OO16lsuZ7ca7PZ3Me1yUivXF976PvAL0Vx2ipI37S+STmpvgmdD0+HPeT9SfDV4Qz5qTxw/4vmf33TKhzvOLta43+OQH265e3HrK096lZdVKDHkQ7jyAPRk6nIbHwRMNmlY9XGSXq8aUsybZE+F2rZMxzU9VI9lXqRyDn0otJMSXrC9UNRVqGEuyT0n6KefZEho/+m533fcEocCHc3/Zz0atkRYzfelVYU+dBkhEGPK40+/+Bel6vbQ5zYV/rKI1sKZUTIRKhLdyVLhYms4+5SQdb6Fp/MmPyLqxZtAv76nYQ3tyzq4rkT8LQYsZ1zGHol7MBmupdQHYyZ8oXlTPKPWT6ZLnGjXFJV9Ge3tzkjxWydAUbi8llhho8rVd5fqLFaFBnJgSLG+Pt3nnBup4MvgD5T5bdOHePO7Ixqx5nqNTnTWuH1Ro8vLfsK0CXf/FE1y/WqyWoxi+8VMYws9lBaIATQY6WmFlsD1e5UZsil7RG/cnfEy5s9TGdAx4LVTJmPZmf45ktzPCqVKAwszHhAUmjx6vYGf+/2FufWh5BkuFst8Y3Ts3y44LJVGnCs2edv3e5xfm2MG4cMMzZLZY+e6ygltFyYUBmJlrXBwBVxkxw354s8nCqxnZ+iOgx5c3WDc2s7qqdZihQfVzM08zaijF4bSo56oFTn1vNZRTjzgwMzPKwUCQp5BsKm54lqlrQeRpiiL272mR/1ubjT4+xyk/NP2sz0faVw18+5bGdtPq7n+dbpBUqDkP/sw2UurDVU7a0w7/2LLx3h5pFpGCYcbg+5srTKhWeSjx8oPvjvn6jxyYEqzwp55no+v3B/g7OrDco90bKzaOfLrE4VuF0SLfCIY80e870xVQGtTJb1aonbC2W+fahE24WT2x0VSbjytMVsd6gKM/vZDOuZDI9np/j4SI2lcl4pvIWiImY7JBmLvjOm60Z07JgLTxv8t99f4o0l6cf2+dGBPL/5zmnuFTOcWPe58KzNTz/a4PjOQIkQbbs29w8UWHNFgCXDbAAn2m0K/R6hEXFnrsI3Xz/F3VqJrHA+mNKmGajvyjDM0BO/t5yIjUy5n+fkZsLVz3Y4vrTEXPcJ9WioWigfTBX5o/OnuXviCOulMp1EBIo6zIZDjvf7HHq6ySsPGhxoBnihQWCY9HI5BpWc0jsgGFHf7pDrieaezepClfcuL/D44AwtI8v5bsSV3/sjrrR91V73o0qeH/zHP8OHFUdRK4tanhdLCZaDiAhL26FEdiICvFgy7LtV1jr3rIFb7zsa7GXP0vuX9sh1SvbPS2nqMLIOh8uxGtDlmpN7fNqrTeNLep/eH9tP0FPX+7WOsKadzbRjKVtv2lnSHrDGAbk/CXvrji4dndaArrTIZSvfc+z0HGksmMyh62tpD12xxe15+NoQSEcvdJfXpKevHFdx76Xtbi/krsZ09ude3/fQ0xaSviE5SN9EGtC196iJB9LHT4ZQ9ED1gtm3tqRZVEUuvuARnpzctLWjF8R+iNsQYRhbTUgafCdDKBpMNaCniWL0e+kHkn6oMnEvAnw96QLI6euljR05p75Xfe9po0NWghTVaUB/kaWoF/Rk6EdZxcI/7TsqN+oaoRJpUa1rZqykHe0kIIq6nGuP+NUnIy5t7YpmCH2lbEqy20gRnHoG0oEjxRlSqxGL5+7w4YLFf/+GycNcyJUV+OlNly8tG0y3A8UhPvQytO0CywWPu3XRKw+5uNGn5kPHy3K/VuSPFvIMrIhLWzucb3R4pSVSrxk+qs/zUb3C+1M23YzFzDjmjY0uX7+/ysutLiM74vpcmd88ucD1hRoDJ6E86HC+scGXtsZ89SkYgcO7iyU+qLncmTLZznsq3G7IFhYYqvhKtOYtkSeVaIWo0eUCXmn6fP2Oz8XVLvmow46XcKNW4UfzU3zvyDTr+RylPmTCEV5uwJnNHX71TpNTm2OGpsPdep7fP1nho4UsG1OmKhp852GX8xtd5no9qrIJiCStEs2Wqm6Tge3Q9DKs50s8nSpzr1ZiqVSglS3gWBYzwzEvbbR4+/Ntju40yJkiyxgySsZKo94JszS8HJ/WC3xWz/F5TUA5h+1WVLi954l4iJjsIWEyVHzdVX/A6WaP8+s9rj7tcaDlY4Qi5CC0qga36wX+n6vHsccRf/fDVUVwI4VfN2dK/G9vH+KTQzWCbsih9oiry1ucX23z8saInmfxvRNlrh+s8KBaVEbMxY1NLi43ufykp0R0fArsZHI8nLJplwxMz6c2GHNyXfj1TZZKeW7NFXj3VJWtkkVtPOTYTpeLT9sc2uxTGITiRtK2XB4vlPnB6Sqfz+TpWY7yNHORTexIAWLA0JFolMGlZx3+ix+ucGW1qXQNfngwz//0F05wfTZLrR9ydr3HO59tcWa5x1RT9HsMeqatajgezZYw8jYHBl0qnS6FfsCTSoE/PneMz+olLMvGdkWBcKzmLxxl6At/Q81kRKxSNIdbBpcetjj2bJnF5jMWxgOyg4CH8zP8zk+d4vaheXzfwR+N8ZwxJS+ibI45+mSbd663OLk6kj5efNFMN022yg5rL1VJfJ9XngwpNMf0PYeHh0p873KdlYPT+KMsr7R9zn3ru5ztCKDnuFkp8qNfeIs7Uy4iAitdAVkDXMMjEdleVXszwk8CVY/gJl8wnaXBXEUgU+Hn9L6o9/jnAC7lfepjBR/kmHQqV++L6YK7dGRT76f6+pPRU409al9OcbDrz6WxSDBL77k6kpAGdBFPmoyKpgFVPGwtfz0ZyZbvtmjaK4KEvaiwTjGkK/XTKel06nRX2WW3Sysdapdraie4Wq3+WAeCns9YpFe1Lrouijv3zpsK0HWhVzq0rEFST7wOA2hwkWPTxANpIE8/8HQYXD9MBc573nuaevU5CyalwqaNjecKHCTc4Tgq9K4XlgZ7PUHpkLm+z3TYJM21+yJATS/YtBWqF6zkv9MLLv3AtPWZzi/pxaMMCMtkOBbazt1/ekGmf6bpC9MLTX0eB39sKr5voUqNjZDQEZGImEIYIz7byBxxeBTy1fWQk60ReV8AXfSqhNxbxi6fS4gMGyuyyQYuluTfTYfbcw6/fQae5mOOtE0uNm3eWoa5hr8r+eq49ByXx1MOHyyaqlDp/OaAA70EL/BYy+f403qGnhtzorfDyW6XE+0hvpHjZvUA96aKfJYLGDsm1cDh5eaIn1nZ5nC3S2j4PCjn+NbBOR7MlOiKkMu4w9Fug/PtmCurrvLQ70x73KvYPCyK9KSLYWbEvCEOIRQL1rFw4pBSEIIb0SyFHO6G/JW7Pq9s9MnQZTOTcKte4PZ0mTszJaWwVRomOOEIO++rNreffdjjYDNUuuQSUn/vsABrlk6xQHEUc35jyLFWn5l+l9nBiJn+iLzoYRoGA8uk4blsOR7bWcld53hYybGd85S3KtXHkWGw2B3x+nKTl5rbTI83yEpftxngGxnGVNnMlhUt7GrZpVmMGToOY98jsrOMMtJWJTZaRGgGDLwx2WTMTLPDqfaYSxsBC71AeoIUL74VGwqw/uzlRcww4efvbXJsq0OYBDycyfOtV+Z4Olsh6It8rc9LjRYndnqc2BnjuzY3DuS5O1PkUaVI7CQcGmxzequlAH1+J8EMJKWTYXO6QGPKpFMJyQ6HvPR0iNmNWc3leFjN8+h4jUbBJCNj7Q54ab3PTGOo+O+dWGr4bVarOT4+WmS5mlH63SJnmolMxZfQyoRq7nK+zcvrfX7h3jrHGy1Fg3x7Psc3Lx/hfj1HNoo43O5zdWmHY+t9qi2LXC+hYHhsew7350oMSw6lsEum06bUG9PI5rhx+CCrhQKe8Gh7Mf3cSMmQOuMCYWIwzPmKwyEy8syMLE6u9ziwus5iQ7jpR2SHMc8OTPPNK0f4rDaluNOFkjljBeSzAggBBzZ6vHWvy6GdMVHik8ShUoDbzhk8Ozml1vHJlYhCO2ZkmqzMZLl+qsB2vUI49DjS8zl+4wOO9ceYUY6HxTI33jjPw5JDzhBtBKnhkESJfMdz6hyNTKCiEKLI6Chxxd0q6T8vQvmi/THt+U6eQ4OcBkJ5nQ55pyOPLwJ0fe70nq4dPB1REB1zaVt70djl89ohkmunQ/Hag9Z3rF/rn3psAqxa/lrj3n60NorJZjzFFqevpY/VUYl9x2+Pbz1tXGg9dAF07YHLNXStmfxeKBSeezb7qQIRDFNMdeKUffFkjP8/gK5BLT1Y/QDkby8Ccj3BMiHa0tLFCvsPb49MRja9yX/689oY0KCoc/YKnOMIYZnTgK4fmg57pL1rnWOXCdXXl+NfVBSXNir0OSajDnq8uigubVWmLUhdL5B+f39hWyajQPKqP05MoI/XIaP0QtPgbxhCzC9Mb0IgFak+2dCM8JKIsqJ9TWgVIGcYHO8mVH0JxQ92PThT+RWYRnlXZcqwyAYWs10HN3HpZhw2ijaPy4byQGaGMB1Jv3msqoqVLpobE2YjFfJseaIoJtKjAyrDiNmOhJszrOEw8hJwdyjEXeYGQ4jybLiHFP3r2OozFplWJ0cmjlgYtCmPu7jBiLHh0M7NMszIJhQQxF2spEM5saj1hLfcZOyhiEq2PIO+J8AoRSpSub5X7JNxcETUZZwo4Fkvx0yNI954HFDvDBkVfLYyMevZDNu5LK2cAKzMhQQkfYalmEwgVLMh9V5CJrIYuDYrFVdFIYykRH7sUOvH5AKx1EOcUIhHQkXwImIm0nc9NkzlRUpfesuFpYqpog6VWLinY9qmhWsazMcBFaSAboU4ahFLRVOSwfLrxJQZ2yKbahI5Y9WN0A4MQtslcWzF058dx4REtLMhsRNhjQbUg5hDA1GNixlK5b5k8lX4P8t6vowbw4lum8KoT2CGilt/vTRFP1MgjsRgDDHjDtXRiCPdQNECb2ddGtk8W5kiiZsgndrloEO5PyDfT8gMcypfuyEiO2WbQSVW8zK/7WP7Nt1cmVG+QFe8E0uyRT65sU+5P8ISvvGsQWxbONJ6aNts5x0lI5vxRdnPIhEeb0eKQsfkIofFrstMV8iNttVYuxmfRjbDTvWgUngTyuJs2KcybpKTNFzg4fkmtcQmCkTitkCQtfHNDmHYxYx8QksU4WZJkiylcczA9XlSl3oMi4JfUZ0XSdwniEMiM0POciiOfCrtFguiXBcGBKbBdqXIvfk625m8opkVAqJCKB0jISXLJDPyyQ5HJOEI35XIjvT1R+p7tz7lMXQdnMAmOzQpDXY1tJtFi1E2R2QUVM1BbeseM8EYL8ix6Zb5/PBRJSiTTfoYSV8ZyEZk4gVZYtOhlxMCKWlVjdS6mYxQvgi8J8Pqep9Le8Rf7E27IKsduOc8070P6H02narU49AOkwZu7RxNAroiVnlO3mXX2007Tnp8aUDXOODspYzTgK6Ll+UYuZ543TpNIH/brzGLYsXlLoCu07hpPvl0R9ek0yfnkfy59KFPRmgnHbu04ZOOJiggl3CRSq/uaaL/f4XcdXhCLpIerAbaFwF6ejHofjqZEA3oOhqgCsJSuugvAs1J6j0NzKpfLwopFIsK2PctrlTYR3vpOmw0uSDl2um2tcnogDYM0vczGdZR8rGpyse0Fy3H6rYOfY7nLFHLJBBSl1SVY/oLIb/raEI6FbH/UGPwbE9VqfqGhHZjQiMkGydUhzGRmbBZdog9R3nArhQFMlKSp3HSV7lOO5kiNCQMZypxlvrAVjKqvYxD4Npq0dlhTD4GxzYYWyFDlaNNsDwwXJGWjZTXJEZFYPZVtW6tY+GOPEahhy+eTbGBYXYpDwc44zxheFgVr5lOm7Gd0HbL+JZs1j3cqE8+GJIJLHJUMUyXkT2mS4+hM8Q0ZTMW8RmDjDUmkT5tE8a2wcjarRz1Ivlp4GcEFGB6aJA4FqsV6eGOObYeqo20X45p2zFD0yaQvKyzWxWcldA1gerHj01RPDPJRabSU09Mg25GTBoHr5clEwgbl6kiHWM7wpQ+X9/HlsiRGRNKJ4PMdWypyvuBB0+nwHdi6sOIpO8zFJDK2tglG8PzCaMdxuM2oqYkbXV2UMIOs7iRqxTMpF4ilHEbsepKkMIm108o9GPCJGYnl9B3JEJhqOdeGUnERtqtxJsUetzdIqmRmcUzoRr3sRgyEHpTZRRJLUKOxHAYSYuY0yeb+CwMIvKhoTzlER5jEXl1E+yMKP90CYwh3hjqnRyen6UTRoxzJv2ipIIiCuOExPDo5Mqql9vsjrAV21WEGQZ4QaQKzHgAACAASURBVKgKIpuV3cK3giy1SNa3KO5BYSxEHgYjz8KX5x0EFEKXuUGWvMgRmw36bpedQsDYzuAl87hjj6wwShpDxl6LwImJjJx6Hnk/xBoZmFFRGQlDr8fQ7JOI9K6Vh2CK/DjDbC9kYA25X+/T82ymgirFRDTd+6o1ciyFZa6LayZkxkPKgwGOGdMxYwaeCAflGMU2tuGSx1bXtUc+RS+r1k3PGNExhwwyAXkjZqETkAQhGxmTQSarjItM6FLtghskjJ2I2HBwKOAYQxxrWREYie77KCmznptmZNkUzQExPbryU+o5RllMw2WcMYllQYjed6oXe3IP1p6jjpDqPVTvt3o/1gA8+XntgD0HRCkHTgO1xpM08Mln0viiQTjtMKkc+B6gpa+h98t0Dn5yn5Zr5nO5/aLuNKinQVTnsdORZoUNoRTliVO1K1+qjQ8N/joiPIk/CsylsykRplOh4dp9rcc8eR59fPoY5RRKSd5etbueG8UUp4FPe45p4NOD04AuD0CHBOT4NBOcBrv0xOpByHl0vl2DvHjmarL2HnDaSkx7+GkLKx2yESB3XCnuMvYrAScnZjJf/qIFqRejBlM9oRqQ0+/vW0J7Y5Yc+HNpgBRJjP78pHW2/4Bt6QSVDW73DieNhbQxNXkOtbiiGFdaHwwYOZbq745MkReF6a6c12QtbxO4WUrkdkFHiEjiIZmwjyfyrLGNj0FXwNo2iaXtzbLV5ibFdtZIQjqh8sIkXWSHPmEwVMpTru0pj0OK3ITe1Ygj1YttCJBFFkPTUzreAuiG28BJOuSGAzL9HLnBUcVa1StuMbKEF7lKjEtijnCMEbl4JBFyrDBL6Fo0s2M6Rp/ICsklBSr9GUw/Ic50wBgp0A6tXW9dvih5f1fJqG3uhm7nxg6G47A5JRKxBuVejDUKiF2pg5d+UkMBdWwnqoioOJbq5UgVPEW2S19Ca5ajvJmxEdL2JDSaUBpmFGFLZMWKtc0yhxR9KQDrkgtG+KbkQ22GlmwcGdwoSzvj8mDGpu9alIYG+X6oNMUtx2JQ8fBdi9iPFWlI2fBUhXJg7OpGCz2shOj7rkNgS9qkh2PFSuc975uUempZsJ0z6XoWUcaBcUSxH+MKc6B48hjkRgnjOFHiM5YdMx30MUW1zw0JLInSFLEM8bIlsiBpmRG5JKAWxFhxQseUmkNXCQEZDgTFJkOvw1DkdAfw0qYUy+UwpR3Shm7eZ5xJhL2Vpuuwki8wshwKAmyxAKwAd0jWjzFtUcpzVJi73JXnJwWboo9uqHyves4ZacUCtx8r1jbDzKvIVD5sMrZ7rJVD+m4GM6hTHmZY7IY4yZBmocNAwDDJKoPWskJCX+pGSpi2S2iLN9snMQMMO8s4qlAKMhzsiOE64lmhq74npdGUsKRjemMlhiOwKRXXQnoj35fA2F1bvSTEtjy8sUU8lK3bwrMdxNby5UEVisSithWM6UdSUDpmyoYjrQDGASueQSDRq6iIG7qyxFTb3FYhUJ56tStFyV36tU1iY0hpmMONphj5FTzDoe5JlKDLtjdQ66I0yGKHQjSzGz2SOZX02eQ/vRdpgRMNouk6KO2VpoE27a3rfS7tiaf3T3k/La+ddqj0OaXCXONJ2ljQf9NV7jocno6+6uunowNp/JDP5LLZ/fNPhtv1GNJRYTmnxjEBdGGK0zn0yehE2iFL7+/7zpmU7EpB8l6Vexq79L2mHbpJT1155nuAvp8GP/3ln9y2ppbfXhWiTIT20F8E6HoAGvzSYQ9tveiJ0HquasIF0CdIDdIPTg9UL6h0xaUAoaJ93NNj13kLHebWi0/Ol7Z69IN60QRqcN5ncpOitZRS23OLTmQaxtIaJhvDbrQhHT6S6+qQfXpe9gFdKjQn5Ftf9MXSlqW2hrXll0QiGh2QWAa+YxOJ0IoJ2cigKgXZscGGDbGXI2vmld65BGTdOCAfjshIotmXXFpCX9jhbIOhaxI7No5p42Fg9ceqUjzMSgEieNIl4I+IBPhEMKNrYSUZBXYWwjg3FnuTnmnStR26kiMWY8Dq4oQ9nPEIr+9SGMwp+ch2XpjjYmwBhlg85BhLQvdmoDa9cMSuyErWV16MYYhQaJHyoKoqiMduG9MaK9UwsXW74oGKNpYwKmKyI3lwCdGHLo6boVNyCWxTCdEQiGeYYOy19cgjTOxEMvAU/EBptLvS+mt7tPMZxs5uR4dw1Ik3JTmsqaQgTNiETojhjHGMHgvC0LbRVrn00EzY9mwelvK0xCMN8rQdj6cVl75jUUpc1co1PYpEZ4N2zlbRAiP0sH1531GG0tjyVY2E2A2BadF3PeWhR8EOnhRBmhLKtSkNhdHMpJN1VLW9FPsLcUtmIKRDNpbnkjUdBeijKKSZlwxFRMUfQOLT9WSjt8maRRwry0jydOI9xz4ZIqX5LbGJtkSDJIISCJFPwqDUYej2JElBvRtzfjXD0ZaH19glXuqWYroVh1bJYa3o8biQQWJEhZGsRwn/Gpix1F5IB7hB7NlkpHuj4+PK/EoYwbVVD7Wsl44jfb+J0pO3jQy+hLONmHLQIzCHbBcjho5LEhQpjzwWe2IuBjRzPfqmqEu6hOIBFoSzAYwkjyWpC2OIH/YU+11iufhGgUKUYXEEVjxm2+njJwnZcV6tKysX0wt7DGLhmDfJq1bShL6ko1yLURyRtzyKYth0xwRKSctVOttDuUqhIMldbD9gGPQZZSOmXJuDg4hkHLBhiRHkkfOzWKFU+CcqytIoJUq2s941CcIO3ekeg6RPcZylmJRJ+hnVr1/1IgJrSDvjq8/mB2IUGCqKI4as5dr7RVnpfU7vQ1LhnfbGNSDqPUh7wC9OCe72c6ejk/oa+jy6LU1HbdP7pJxTcshyLW08TLatZYUHJdolZNFYkcaTNJjrzia9j8pYJovi0rilHar0viu/a+IayV9LtEyRvqWiDmmPXI/pRWMzTQtD8DXVwz5pVAi+aPxSUQExfvdq3nYjBM5zzqxx+qcuJgKIcqAOb4vXq3K3sjXsqZ2pAetw9n4lwe77kofQLWDphvh0ZbcGuzQgpj3zydaINDDqyIEGWw2U4qGPpSAhVWyRjhLoz2mDQi8+zcIjx+byuf0c9r7ltJdnl9ey4LQBox+m/Ey3YkwuZl3EIcfpto7J6IX6jGwoWaGulIaj3d75tFUnr7Ue/IvCQbuLP1YGTSD5nmSXsCfjuMq7FfWmRHI8kmMSN151OYg3KoVRIZZa0LvkNjKLwzBQ3oKT8dQzFQvQCCWUJCFeFdxS3rdSkFccxhbjnijiOQjjkRxmSQuGkO+o8L4ookmkIFHqbLLhCjuak4gHmFMVniNjoIwaQ6qWZWOPhbkpxjENtXnHkYSIIbB2UwiyBCXQ6MSuqu4fBD1cx8S1bLXwR5LPTKQAaLcNpy/iEUI+EcnmYpNknF0jKoxVyEy1NUrLjiGtO+ImyuYeK3EYXTwWi5cq34c9w1GOkfyjgUXe3m3LEw82NqVHu8Pp7S6//Gmf01tjDNviXtXimyez3K/kIMgRJFn6lkdoGBQ8W4Xm3b15DsUoE44CuekQMrZDJGyCZoLjOogYhaRBJAQt4wiDgQr7OZakCgyMcaSM3MAST97EdBx1f04izce7PNnyXCXSIOtmJKp5RqzGIMVYRsbG8TIYUpAWhDiut9uJIYAlm5lKA4lAy+79C6iFlmhsi+phSDGOWGyGnFkOObKVMNWQtlGbRsVmrebyqO7ytOKwXHLxTYupsYEbqACJ3I6KHqgNVNqBRJam01eblgCPzKWMXQw2IZaRPg8zUBUo+2xn0iuOGRO4hnpeUmNihwYZqSmJQwI7UkavIWkFiW4RKk/XtjN74CPeu0SYQjXPlit++G7emzhiaPjKq3IUTY8MWohyBBx3c5gS1VJfN5l/6ZwMpRAxVvTKsl51mlGeg4ixmJmM+qR8F+V7IhE24QLIhlLnAGNLvm2moj42sXYJVIyEkbWbZqw4OaI4YGCKZoFEl3ZFWKRiMAkiSvkMYSyJtt190k2ESniX+0JUFnVbsgK3PU4R7YTo9/S+JNfTHqreg/VeKO/pz6cr2tMeswb2NAakMUKDaTptOVm0nHYcFcDJ99T8wqHa91T3nLjJtrE02Opz6eulQ/K6kjxdVK3BdD/qLA6p0kJ/vksg7Ulr7NH4pzFE/u77AbYtXRu7dV1pHEkbFvp6+7i3pxHvuS7j0fg5MRvj1NsXEg3eOjytSu+lV3AvFKPJUxQo7YW39aBlI9TEA7uD3O3zTnvEk+A8+WA1UE8+XD0Zci092foYuYbk0Pdwar+oI+3h6kWqNrEJjl/1ni0FZQISXzD1pEFdfk/3Hz5nne1VI2rrLb0I0/f+opDJ/v3LBubYu1EGnX5IcRJrS1BbremxyfGqK0o21r32OP2l0p0Hugd/8p4mLXF9Dy9qT9TGiZ6jycUvxBJpC3IyQpN+HulIiT6v/vxkdEO/n1Y70l9AvRbktaw3vf7kvrSlro9Jrz39XLTlrTeu9HnTG4YeU9ri1+/vzofAm4jBiMEyIpaUgN3n7PaAv3F7yNnNXdKKOzMOv3PG405dPPT/l7X3jLL0qq5F58mxclUHdbdaORFkgwVCIsggBBIIYYKFAQPGwiRbOHDxfb7Gxja+9nPiOoFsEEkgMFzAYJJJMiCiCcaARFDu3F25Tp0c3pjr2/OrVVunBT9ej9Gjqs75wt5rr73mypvZSBUMhrwvg3KZLs8kS1bCRu/l+CjQ1BwjTs4xHgh7Q4k6EjpaY9860wuMlIZBSZLXirQU/yj/Q4mtPpZoe5MKHPM3smyoMzCFbaY/xL7VHs490sGpJ3qYX6MsyGF5soSDsyXcsbOEe6fyOFbLoZvJYqaXR4nIF/55XuLvagylvaB56Xrtbf0ty08/RSN/39YaJqc9SiDLePECWXLDfydDQWAm/vBAFfOfwFDPkdUZl/36/aK9FPOflwe83wt8zwd8p7737xdNqOiWiszSTgwKL1slj8h7or2ekVqoQa7q/eNizX7/xnPz+8vP1f+uZ8ZyJOUXjjv0ote+1jilfHBdxrnkeb0MUa2pp4Hm5WWgFBTxEBPiYgs99uhK0RGebRm/vDdpuxvLaM/fJwN07lMer6p9bfJMgM7d6ReMo6QFbBe59nkCdD0kb9pt0mWInymzT8KJ38lFoM1Kpk7vzyeWlYimyen7lPkCw/kNwfFRax+XJS4C8bkSiN4tbu6XQh6Nzc1tWfoipBeI2nwap9eUtFi6PgYdMYAH/FQA0LNA69oBup4tZtOG8EqHfucaxYBO+niB7BnFCwJ9znH5DaqNrHF4DVVCX+DjBdq4zapN4oWplCI9V6c1aZ1FL4Gv70TlBakEtpQWrUPMf1JWNGbRThvcuwQ9f/rnx7Tf+juP/oCZ6yPkMz2L5Q8LLexfa+Pye7s4fSVJdLl7JofPnkYgKyPXr1rW+oCOfXorGBtmjkIAdPG3+F+dGuN1knDQvL2i4QWYb73peVBKNDKJB0Zry8998qq8TFIWvUVGdSY/pEt4iI0ykzuHqA8H2NHoY//xDnat9DHbHFnC3lq9iOMTBRyaKeFYNYfVco62MSYyPCxkO6B7UNc8RXOvUPIz7wGL9572a6wEbK0frLW0ua7GlI3yM98+1NNY8krfe5nG93mZ6GWDNwBk+Jxs72i/+veme9/dpOdLifA878HF09VAYsiyq8o2QOc1wgE1BXsg+SBek9zgu72FHx+vmgKxcpBc61WvuOg6b+R5Okl+MUEya961rU6hXrFiDN4DnlfweZ3f/17h136gUqu94rFItOzxAIXAP57Wfp5+zfUOjoMWekhO31aapvXmM2SgiDbCWD6H68PWu36/G6CblhgBOlk8re8OcQMTNm7z8+HFfCEFY/7twY8D47O9kJUg13WKy4tAXjsW8dPFUwN6xRLYUCY5jHYbQTyIicG0ybxWSBdmDOh+w+ie2I2jZ4jxPVB6oSJQjIVtOke6govsCZ0I/tjlHgtrL3RsDOamS46QFe15j08+9Mx9MnCX5Scw9a4zr52Kcfjzp7OAknXx93Hc2iB8BnlDz/IbQsLJt270m0Q0JcN74amyFr3Dz9/TLxbyXoD48VEDjoX9Fo8k8WpaqYURvSxdDHNdzLc7uOBEDwvNxEV5oprF7TuKWCwzG76MkZ2tXTBAt5yaUbL+fiNrPSVUJXwEHFoDKdJe+5cgIC3kshSP+ut4b3/ApM4tYShBoX1D2noLXTzN5zCsURqM0GXORGmAQZ6JdwNMd/rYudrDzEYPMzzUBDlrRrNeLWKpWsA6Y8s5Hu2bQSXPTI3t/zxviSYSsLLIJRh/kgdnHABufTYKyv5WmZNXGnkdFU6/B8QL4hEJfK2LYsGkm08oG8d7WuOfBOjaCxq35xXP35KhUgr5XO/B0HNSAKAHqFgytzX/eUuc1/JvKcxelnlLXJ/rev2t50nhimWX5jLue79m3oPh96zmreNTJWfEJ/reW/jjZEFMP09jyXmtf/xs4007WCXhHymb/pkxzWNAT85LS/55nNBnwh7xpXmmrWIjwVbyp3DS8OiCxz58ZJMOgC6BK0C3mwOQmjYTudxLhWLqcvWaggYkC12M5V1nJhTo3o9c3h7I/SJ6QWsEZF8rEjPKEPfAxWdLiKlETQoGrWN1evNCRMIvpYWrXfcLrkWMN6QXzNoQAh1tMtO8hkOL4dNC14Lxmd6jwBh6LAzEOGob6wFdApn3jHN3xUzt6yz1nTRKv5m9limBIub0QBwzpgBHCpwXRgKN2DvjFQY9e9xmES29y93zGT9XUomnoQSfeCMVDi55UoonNWD/bztAZOwcAcY/2X0vM2Ssu49Sv291xGX2yc7l0CkkFinrqXmULLP7mdg2ZHOgkNcQ094raKoKEQ95+nuA1XqIrlzb+Dxp3WseKoJ1r408Y9NRqEcAJaEuD4GebXt3lLEGLyzwaxQGdjpfNju0Y3wnm0wq7GOCKfCjjCUU2n967Kwsjh2yssiVqdhsuRxj/vH7TTykfSne8uvnhaIHIf/crfVUh8okfunpKkFMhU6/S8Brr2pPSHZ4gBbAxe+N94oHtFiO6H2pNyUk3Wp/aI08P8f0k4LhwT4GdLncvWwWYMjlHvMHv5cyLU+DN0g0Rlnr8f7TXL1893JX3/8kQGd+SNqZK9wUg2vME34Py4iJ5Yze7/fUOEBnDF1VAuOeIbqL5noe6UILnfkl4+YtnhYW6jkCdN5D2tDD5N+becjPP8Ji6LT0tiUzMB4ZXO60gFPAU2JQmDGTcWICeaDz2qI2jDaEBGq8uF54C4R1jxf+jPF3mcwzBtA1Sb3DW65pln02ybIfpxnpfjGpB0L9zp+i2ckYVhYo5yH3DudnSRfsBDRRN0DXBuBPATGvr9VqKX1FVwk2AroFMl32owBdz5HQGScs+Jli0BIOorPuF7DpOR54xBMnezY/5/0a9zhQHufSigErvt+/T0Ajr4K8JqS3XFLaDNo42lS8RwqAeEDCW3OThe7f6fk9wxj0cGC160xm4lnwVDUHmZEBldFvxGg7BQ9L45jwlXR1Y7IdE8tEF89DPsbqLWTR0wsGz+satz7z8xFAbAOEERtnJHvAW5dab37O9/Me713j3wbobMwyHKCZYyLewNIKeMxosT9ArsfjRgsYsdqDCkwmsdbzo7zV9TN+OChnLcnLCzWvEIsmnve9LOC1MSh4UJM1EyvsyfuScJMsrHG8rbwSvScWsBp3PAbxSLx//P2896eJMXuFVR4oratfS09Dfa+183sq5YOfwuVOPvQWOe+VHNN3fs9pTjKi9J1fE2/Aednvx+/XIpYvXhZbYxirvEgsXOGN6BzvW61TvF7iL9HXP+uBXO4jKvIhyz3mEY5BeCVlj9dIEe10mP+TtD+Px+UxRrSUMi0lUIC+bY4/+8RLRryQ4K3FtwULMXRbfHWhCUlx3gXl2875gUlISVOVgPAZ3WQUCRE/Ib8YKlsQY2iz2wKMsdBjwkhL1zi84KKFTuvWC9KYuHHSimcECbtxzKrnxOP2xCcb0uUuC33cxvEWlhdqsvCZqSxAVxKT90R48Innyb8FqKKTNizfpedJOIhhvbYvgefBXeOUsBlHX/FHDOiiWyzU/Sb29Nam8a5nfi9Al4UlxU7PkbUbC3yvgPI5Avz4/TYGJiQyS5wQzqTGURblfgaDXBZrJdb1JwKm1B9hqsPM8hHa+ZHV/1ozD3O3FSybWs8XjQXojAFKAfVhBA/onlYxKMX0lWBJBXyOtMrbOOUJ8BahBPQ4QGe2dAlsrDEwtzsztJFnGCippOizmqKU5ArwzO0ccnY+N8vrav3QIIY17Nmtsxi0P/w+1++SCx7EvKLprS3xiCxEzskr7sk+TpqBWNdDJ+Ni3vNKkk9Q4nXyYGgfSDZq/WKvog/fiSdjwNomI4IixfdwfnHSsadFvO+ksMZu21TJd0lxWl/xvObGv73lLfkQ7w0+0+deaF9K3nvae0DXmsUyYhzoj5NftNBZtsZ/XsbHfC6aikbiJS+3SCfhkfaXD6l4GSIZyKYyDFn5PaPn8KfCmXyvZInWRRa6B2+PX4a9wXPk97tXsGMPZObhT3r0iINjvJxfaiHsnO5hkq2utHojaBh8qq2zR7bL0vNApmepB7wYkoPmZ4zvacE9oT1jTk5OpnF5L1RtwVwM3S+YJ4oAXIwpgWkux5BhHm8ob0mKSTWvGNB90to4weoFtMA93eRWgjQwS90rPrpOm9hvBjGqMQ3vo7s0WOjjAN3PLQZ3bRBp3F7Z4nemNIST6TzjS8vkfcpS954Tv5nkofAM79dXG0buvhjQYyD1yoVfS202CVwBupKWtDn0vQDdZ+nH1q1AL+aPVPizjpe98LPsEJezcrrJLhvzFLBczaFVSKzHSm+EudbQWppuMNacHaDM2vchj9AtWsOPkwE6+V9llpq75yNvBXihIauOCo1+l9Lmwx+5PJt7bJ0n7RUkCW+FgLTnJQyZXVzIFa0en4LNsv2z7Kw3tK6FXZZ0lQvoW68FlivmUB0WULMWwiwVpNKTXBvvK/GmAEu8q73plcpYdsTP8l4KPSehdyJkVUIcA7nm7/kifj9DYjpMg/frACvSLFaQ+M7YAhy3J2NAl3eP7/a8IPngrXWBtwBAVp343u8fZmSxHp4ud9E5BnQP7N6DK/kgenB/Kx9K7+JnSoqLAV1/c3/670RrfSYF2wO8p5mNPSjE8sIaZrl6bf98yQEPlHoHP/NzVMjOr79kotbIKnq594MHVnhjHtiQwyIFyit9pBEtdGW5ewyNcU5rs6UIbHnMJL/SOV505WNHfBHrJaVB2MNpnYS65m2Hh7Bm2LngrQlEqKETM3mNg4vsk67EaB4wYvBgMwO5UHWeuCcK32eMmc+Zy11JcSKy1+TJMNxk3mqV0KJ1zHs17zgGJCaVoNRzx2mKXqHwG1KJMZ426aayI2QZx0zKlrxLntf4/AKvKOlZVLRIA4ulR0lVfmP78UrYSTOWC1fXiLm9y9eUn1AjHwtLLyA9UGidlVTk3VZeOZLbzvOItyiscU94vwBFm1KKocYm60VgrXUT2KfrHk75I9/7GKGnicDPC0S+11sBrGLmSW6bw451ZSvnK5hrFtBrD7FeymJQKZrCU0cOc8McMvkhFis83LaHic4ApWEOXRZFs5FMQBUPGFKcRFeNT7SU1flASpvWM1ZK9He+sGWh6j16L+nI9fPgICXKQJQPyRcspFAcjKxBDPMJhpkhemxQlwOa+aTLHWu+Wc9dQwEVnh7Hij4qNTwDgC1OGD6KKln4Dq4/969OzVKfC41Re4RryWt5j7eKfMhHcmlrPhlbH3ooPGh6+UH55Q2EWMHUupF2Ul7jFtexEiAFhPdIruk5Ag/99Aq1+NkL+J8U44751+9XZrlXK1XzE43bxxy3PJQeaD34eIXS72sBTKIwJYlfooPWmfwrABU/emzR75JNMTAbeDLHyx3O4pVdzd2P1+8D0pEhTQ/+Urg0VuGG5wk/1m6nbRa6ZI5XDkyZD53odL+em/ARsTPxDokn/E/+rhwqT1t/DRV20cnW6JFPuWxEpuj0kjPLBQyqcbYNEWZgCxMAPV2wYKGfDND4OYmijaWNyInxvXynrDMtvhfu3HBiJr8w9lkumwK6Fj0mjp4vsNymqQZ3td47zrUkxcKDuV9QvxHG0UD3x0BoC28nziV16OM05HGArsW08RDErXd5whBaE47jJwG6xiOB4oWpAFACR4CqzyXU/Pu8kNJc+GwJOW8Z+Dl48PBgkfLhSVyhXkhI6Mgi0rs8TfROafG8n9crh0A04+c+9MFnS9v28zJ+41nT7NWd6WOlwoY+VSw0CkBziGYugyFPQ+t0UMlmMcHz8IpDHK/ROd3DbHtoZ1932cM9k7iDJfSkOHCsEgAxKHiPiBd4+t3vBy/E7vc73eNhh4tntCbiXa2z34dGL8bXqY+MMqh1R6gMYG1amS7A0ALbtfJ/EiPPWPfBssXQs6yWA+OPBfaCCGcxaN7iSdKbayRvC79XQqsX/Lxe8oSfE4S9d8sLQE9bkjxJ/Nw6C1z7IuZtL3s8sAhAxCMcS1zH/0CAvg1gI17XWmmtY0DX/opDdZKnkn2xMaF9RgudXhYP6DFw6Nnx2us6LyP8vaKR9qB42wOuB/RYpsTv8zQXzQToLFvzssPLsnG8r/v9HvFA68fijVw/B+EI+XfM2WIpSKsXfYxhyfvIf4mHO97n4kPhlh+zxxJf9psCOoVau9vZFj/gKJko90CAzoH0u0kK/fgBJ6n8ckNpcSWoBOjxebN6Fq+X1u03e6oFWZNRRjC3t97TBvZC2m/QdJGtW1IyRn7vtX0xhRbXE9EL0JMRWsytsfr3p8zuYugcgwRZ7DHw79i2+AHQvYWu950M0OMN6wVVGgpwfQI4b29de9r6jaVxjXPtN/N3VgAAIABJREFU+c3owVzPjsHeb8hYQRPtxSPkIfKXhJvoqPFoQ3FcCklIuZQQ9gJRYGbCIrjMdK+sSPFPZthHNZ9BMzvA6gTbeZawo5FHocWST3bTS3JEiuy+l8ugUxriWK2H4aiH+dYQlUEW7WHGksViYSglSvEyz3MxvbQO3orSZ7FAigUcd5AEkpRWD+jip3TOoUTUQDSXQdO6AwITHdihLSxj4wPbBaCdA/pFZsEnXc/yjKNnknbHXWbADIeo0WDguc7BQvd7n2svhUtKW+yyllzgtVpfnQrpgdzv3y36JaEOJTXpeskzroHCDaK/3ieeFn09f3lAl4dOsk97XFahB6Lt1ltCcb/Wfu9rjLKQ+XcsNwS23hjZ5tUhoujErrDAfq/Gc/Z/Sy5yfbxyGStEfj3H8Zfkhfjfy5QYeMeNzY4PDRb6uPXz8nec3JYR6+Wgv47449eAc5Dc4NirlbIppN6r6PFQ6yOjNsWuAOh0u/u9H/OAjM0Yv0R/AXq693/uyY8ZcVFkoWszW4vCUKLm67zjo97octcEvFCX+y6O3/Eab5FzwzDxhxOWxeQJIo1cgnqba9ZabiY8GQOrBJBnGC2MCMjWhwR0Mb4A3W8M7xI6GbPpXR78/Wd6rxe4NgbXKU4bXlaJwC5WBPxzLVkxmzGXu5jwpwV0v4G0CWOgEHN5QNdneh/v1Tv5u+jtheI4ZvRWS/w9nycXlgc00SgWLD52J+VMY6HLi//kXtd4eZ3AwntvxJ+6R3keno9Eu+xwiHKOp6YBq3W2WC1irplDqT2yk63YaJFzyeUZHsqgWaDLnfDWx3ybR7Fm0eFhKwFRx1nIPsYo/vHKs3g1/k5rErs0xT/6aVn67jxmr3TzGZq3eFvrasCUz1prUgL6ZDsBdFroyWFBWXRYkVNMWggX2EaVsiKfQy8LbPJwkOEQU3kePpP0r/CCVLIkXiMPCn5fSdDyPi8jvLDUnLf2YWIZsbGO9rb4MlYsUnq5nhcCUf30ckQKhkIFoqt/j4S1V1o9sMR7X2sQj+WBLHSvQBsv5nLpfqWJSOuWP+P9KNpqjH7P+TEK0H240NPZK4RSYvi9ZIqXJ57HYjD3vOHpouNTpRh5xdDLe68MxCA/zmjQHBT39ntO87A1tTyMJNdItJIX0IesvEt+S14m7bk9Pb3iyc99jpaX/bouzkHIXPiEi9MYuoSdxSoDoNsDnQUuQNcD2SnOA7oEqSboLSQNTklyYnpp1Eou4YS1KfUcbRZpmCQqE/nUKc4zu2eGGJC1MCYYfgpAjxk6Bp/YaosFphSRGNRtEV2nOA80PpnGM6Kflwm8kOnvqxA0Pw8OsWbrFQ+5Jr0gE4NpbnEMXaCZAhvDH6F8aJxgeCClxGugGpfWn+9lHbgXRLHg5RjkAfLWm/hQlh3fI/7TnBN36/Y+0LzPh17kTdKcvaDPDAYoZnh4SwaNWsESvyY6zGpPjlZkso5dT8DIEeBGWGeT/dEQ0x323c5ZORcBXYJXFoPmLIHigdSv5wMBvoAm5kn/Ny10tT7VeqZKfQiZeFD0ihot7R7P1B7SQqd1nhzpyCS4VjFjx+HauRD9gR2eU+Q82T8+D6wVmAU/xDRPk2Nf/ZNY6NoXWnfJHc9Tply4ElIvO+I9s11pGFnrTCU18VoJa43nZDH0GHB0n3iX45H3aNyY/f70gjre7x7wPKh6eRd7mPzf4wBd4CuXuwBdc/ZjkCISv9uDoHhVSlgMvl6eSHHzYYSTKSqSKaL1OFlIL4/OQ9dc+VPPHzcnD+jy1sVAqjn4ssL4/fybMXQCuk+WE6DzpzpdemVFY2NLZN9YxgO7eEL08jSUUqv5bhvXQx//SAN09W1PrTFukhBjUi932zihCYQYjRmuHqxiLUIC0BLvuol7wSep8XNZxkp4EYBog2ngvFeLYZOiuz2cVhYDuq6LT6vZRrTgcheoeAtdgl0MfTJQlMA9mQbpASu2oiw7fTRMO8X5UIQUAR9D8ULEGDAkLgrQvUYqQHsghYDXcM5Smvzm9cAs7dKvh+bLe73W7y2omGbbhWnCKR6wtKk4D71TORTe06N3SIhKgHtAF5hpTqKHNpvezWeIxlL+/N8CCwHLNpflgMeW0pectVPqWBVS7APFbG5bd7xUyaLlytKu4Qj1QcZq0zNFHhmbWIgxmOjd2lOip+ejcVUWsUB+IEDv9Zl0mLTO9IJTQjpWWAXodi3lw7CHwjCDai852pVzoWW+SXoQ0LM5O0FtojNCmQfE8IjYwgirpSG6wwHqwzxyPJs9hL1iHpZC5pUKv4cVJxaYcFwKwXhh7mm4BU4jrK+vp0lxfDfvkXDm70ya8kBxMvARf4l3fxKga609zSXfRAN+JwVP7/UGid75QIAuHhJ9zVgLpboEcgPDMadJalyeL2LZrv3qlWLPL3q3gFlyRvOUvIv52/PYyQyqVMELgK794w0Tvn+cfPbKiWjnZZOnv0K+HpC1N0zG8EArViqFrPaY53it5u0NpERm0hhOyqb9Py/nPc0l96QMak23KTy00I252BTDWeKy/kw4MKNcVhhBMGS1G6MHl8E47UWbLNagvcvdA7rX3rzA9Uzlhb65m1kDHJJJPPjqHsYYBA58pncJ63AWMY23zKTljZuXxhCDpldsdF/sstx2DS2gfs8Anf+85ShAF63EcGIso72z0D3gSOB5ZeJkCgkZywN6us5hk/NZsYXuhVqseHiLgu/kvaKXF8R+Pn59vWDnveNcXp7+Ukr4PIVnvPav50mACtB5n4SlxugB3SsAseCSgMJgZKeDERC7mSE6A54sDzsZjGd294ZJsiPrtXkWOa9neITlarTOuaEtvlxIvASxUEqFlnOJaj1iC8QLJC+w7ictog863VaapesFQ/x8rZH4yB7DslEmtQ6ZEEfBlLGjaZsFYKPIc8uzyPWHqHaGmG2PUB0x0z+LdhFYKvM0vhEmhnlkGZ5wh9NIodLaClAlEOP1jwHNK+Yx328XliOzoHxSnPhEPO5d5p7v9Vzxv8YoQOfnNFB0WqKXTZJDJ1OWPKD48WyTz+50rgdyuSuGr33glW+zzGmQRa2zx+1Tzzaaq67TM8W/8Vy9PPIhIg/oomcsQ+WB8vy9nQfVzyHBJf98gekDgaWy2D3ve/p7C33cXmKnOPUx0PsFuMIQ0Ut8u7WOVDi2Qk3xHo73sd8HHoM9PTIPu+LSkdVzuwxLxZVpcZAhJZiVPcPrTXDTTWatK+/fx1YE4nW+JETAI4bn5NntR5tY2o9l3nc6tkCyzrQRBH5Z9hoe8FTfrcYQOkpVAqjRaKBYKiIfzo2V0LdnFgopE2iOXB4v6Pm3sihTAcu4SSgVSzbKVvKKCWanAHltyjTiAHK6rsvqglDaIWDx2dpxprs2h4SBrUVYO9EuviZWSsSYFoIPZYe2EUJfeGnwUhpSrw0nGrXBpUJnAjEckmOMxgeHuKxcWhQc5Bfjs5CMY2BXLKQeHr1PAkHj8MybnmYQ8ibo0mWlAN3bFm8PFnfKTy4+bd8HBUX8x06BPklOm1AKpTa8NpcHXr6TiV7slsgzw5udlp2FXaiWMChk0B0kJ1XREi8MswZcBHVmhfOsdoa1Gp0W8sXkhDOb7ygRTFtrFI5WJJ87t7QsrW3CbbvkSjBXpz/ou6hxer+f9HL3lpsEDsfTDYdn2BGVzopP1pFHfY4shp5nJIGVA/RW5GEeC2L8sNVFpTvCVBeoUonJZ9EtZrBeHKE3GmIiWwIbzEkueOXb87FXjCUYTbaUinbAkRQ0fqZ9pDBdDOqOuGn8XGBk+9Wd7ujXQtngoo94RHyq96WKebdr+UFScnWf5KXNKUIJD9qSN949L/D0nz2QhS7Q1Dy2eZiotDO3IcgrD/aiMWWRV4K8MqXqmpMBeuoJCHzoDQevMHqFQp9rnP4shXFyzPjGVYiITwTKsSISg3K5xLMVtkrH4v3i94JXTOTFKTn5JUU/tsjHAbOe1W7zcJfk38nktL/fYy1lYb+XnNSZ3v+Qyy8eSYhp8WUVUdjyYjEPb4qtZQolrzncT4CExZRQ1uD1HC2mtww9Qfg8X9fJ8cgN1+n2LCmMnf8EAkmGDwwkTWMK3aAEssoBEAiaAJCgYk0gAdoSdXlwRtYY3stAWzSjnullSeyYJyIHILN5WCJUknzCzWYJWTxZJ2Sy80xrEzrh+FNtjG3CIyyS3xRewElIWBw4HAQhT4hXzk5m4dq7WD/MM8LNC5wAsdFHLRRDUiQVHxuvuhaxZSezxrsdVIolO8eauQzWtY7CNYQybH5cg34/Obc4k7VWoKTvsNcHlZn61CT6Lp/BNhefF1ramoXBhBNqshK0pDnPxR4NUapW0oZIphhmsqHRycA2OoGI9xlP6T1hHgPWebKX/iCpR5dA9tboA7nkqOhRUUn4I9SSGlck1Rf8Z4oFFTkyKc8gV5tKptNwfKVCcmKeHfSwtakDi6UWlP5WEw0JISlbAhc7opvvpMeCZwTw/PioDwM/5xyTtplJQ5hYmJggk6BI9DNbN6NpKBPiNW16JXitJcdmk7PKMUSX/IQkEa6c4/n1yZrz2nyliGE+cYfaqfZBf/Fj8PLAK1Fe2bW8hH7XZIAXeh6AdPyqFGMPrnme5dBLTtMi7/MMdP60NQ9yT8qB3NI63Usyw+cwbAOLUF9MQLe1CjynddN4073ilAh+J3npLWsPxtrjPgvbezZiebtN6Eu2mIJuAjrlVQGql+kxoKQAqH0a822w+CWvvKLgQd3GNCbLXoaJX0fRRHJeip/KYvW9wm66Ttgm2ejDcvyMsoXNdbTPRVeNwTfOEmDLEudPnkmua2MDhN+LX6VoSnE2+RlKtvlO/a31Vp6ZbxyjOaYegCB7tq3tRVdfZi53gTUvVqxblrEBUo+xgiReni5QiPtJy/SajhZT2qq3svzG9Vq/Z2RpWvxsHKDzXV3W8FGAy0IPjMRNQuHNZ+R4PqXqcgz8twSvEY9Cihoqr3GAro1Loae5eO3IvAImsPn+AIZmmSZuZgobr7kz18AEfFAeKILUGMbTT+/ST9FKwsJbJya0Q2KXBJZfA1kdnt5+LgQYuoNNWAXlwsYS8hL405SScICO0St4LIypWTLGUiQ7GDuAOe8l/e2ZSYyeWuQoADoVCAp5CnerMa6UwwE7wesh5PLlUc4bZPTjWJkZPRqiWCmjEyxzWsrWCtIS0oYGMsXghdEmlGfFNi57+ZeKFvv2yWheifIuU6+s+k0UGGTbIRG6lspbuqbBIkrXkmBbLiVKlF20JVx1jX0VgNSce0Eh0PP5c5uFFs4nsNbNTNYJ7SelBLOJEbsTpkKTCq/rRe35jXuAipSFEZAAPMFcPy0pLvSsFz08EEiuKGxEGvO9qkogD1jmu+vFrfd7QNfvXpDa+3IZ9Ln3nIfO7xP+Lg/fNs+KPGX0iNDLEgG6ne+QJf1CUxStm8WcE4+d9rEPa+nd9jMAup12J6+WC2NpuSknxJPeqvSA/ECWmwBN93rQEW94XtkmH8JZ4qmy4k6z1DpqL+i5ktH2PXmP3jE38digM8PIZdZvm5fj+Xhv+TWP7zcREYwOr3x7/tA1ko8C9Ng4pbFBpX8coPMe78LXND2WUSEQ7WMPh/a9xmWiNXhDRFfJHQG63idF3dPFy377PLFkDcNSefFzT32cAbqYhg9U3ECucpWTeZeStFgDf58F79wXfC7B2GubGqAEABlCIOsBU4P32prXVvk94w+MQ0rr1jjsoJlQRkCXnObLjW9WmssBMMI5Cz0F+TAns2JcjD7Zq8kT7ehS80IHQJelw0ULMVEtWCIIwuEB5q1MkuEYDoiPf/XjE2P6n35T8vneJR4LgnShI63ZNNgRhWmyOQTkNj9TURIPhLm0g1IjZpOSY9YNLQveRECnwkS9iIVZdkhJ0imJoCBAZ5KUufkJ6IM+ssXEQpWAMNUiOn0v1ZrD2ceyuEm/crWS1ArzXPdc3mhMQDeNmOBB/huERCfWi9q4gkAISkhcx++Foo4fjZVVD2BekHurIg3XjGmNLFmWt/VPgNoA2+0fIyv5KFwcNwDhx9LyvfJmClgAJO5P1cDqejthMChrhXxStuQVlNQFyufTqg6868HcaMS1Dmv+kwBdQMD5SK5Yz9vUw5FQ0QN6zLukjVf0OTA22tsWcovoJ8Ev61Wywj4PngUP6Hwn6ec7SNqamEcr2ff0pYhGvkuljd2vdVC27H6GnMYAOj15kkkaq9ZSVl0sf7zSNc6r5HnIA1UM7MZPISlOstUrUpLfnr+9jKYcZLfNRA/dclsLyPiZZJMATNeJ/qagPkBSnhQyWbZevnlg9zTzcxF9xJ+xfBSg+3mbbHQGRTx/zY8/FZKKlS69Tx4egTqfbd6x0GxNxnOCZ1vZ8p5vY1zUeEyOMlQaFGKjx0OemCTFSZPSpuFLlRDiM/hiC91cTlF9owdwJWWkbgIX07NyHrq1o7aAHrz4uye2vksYI9GW040iC926SibCO3l+sEBNq0zAV9Zmgee5R2VXEpx8Np8TWw3GnOFdgyHddNtzEOz6UK5ktEiadds6xBvGa2zSIr2m6TVkDxbanH5D8/leAxVTeIbcBj6gBRaSYnzSIwVnoJNKCk0ZIvPQTW+AQdf2ADmWZhGQVG1AZWqUWM+24Zm7QBAdDM0aM3ctBUA/6UWfKxfTyok4nqj5aM1TDTiUBHE8dGmaB8D6Um8dAyphQqud9LSYl3hCCig1cMYbnMbvBb9oGwOLt4a0IT0g+t/5brmuY8GgeL4XEPFaxQqCV/74HZUZn2RKXtYJgvK2yT3phZ7N2bwvSevX1L2uBKktt5EpYMa7AQDtj+DVseOLg3IQg7oXjF7ApQqoLXDiJRM/nwzQPUikwJRRY6ktztF3oqPW048tfRcVpkzW+IZPUFKkbwktDyN5WIeAiBZ+n9vzQ2giBjR7X5TYmArl0A1Q3gzNX0LcJ7XF1/BaeQi8peqBO+ZLfx1X1ZTtYOBoH4hP+JxxrUdT+R5Z6LHi4fdVLMMNR5iFHhRGvwc8z5uXNYQo/bj0bO8hEc0kZ/kOH3L06yL6q+zN090rXlKIUqPRbVC7x4WU/X2e7pq7wg18BJ8rr5lkfCqnmFvhlGzNyyujJttNfve3758HX/7I+wG6NEMCulk/rpvaNveXGpo8AKDHmpPfuOZqdGVnIoIXmNLIBU7bNUECxFZsVxa6AJsC3Kz/YG1uAwxDIW7oYDW7WmDPiFbr7rJA/YawbnrBlvV+J13P1bYYei/RvEy4i1a0DpkjxQWRm94lcAmYJazTZzoLQOviN4vu0/U+rrYNzO1dLItJFBYpKWJ6AbJpxiHhTZvH3PvmrmTZVghh6hjX4AWhoJeiaFppEHYWa+Uc6DInPYp5o6DfxD5pQV4BoxGte1dzTNrVq7WUhvouPb2Ox4K6pD8pc5qvePN+CkNQjH4aQFecOhac9kxmfYekIr9+qfBSy95wrfIGPL/5Co6AqturUVzZndGKLuTgUTHvUBwmC+5jeUJyBeY8JG47CagUbCyDP/EQCNRt/8nLFRQ/hZnGxXi9EJJCJvqbZewSa7UOHlh4rReUnoe59wyEQ8hiG1idxMuzjc+CC52eHXl9+Pw0S54xUucy93NJLXMXrkgUnWSEGnOaFOpi6JqD0dUdJOIVIF7D98WAHis+Mch7+gjYvDzzvC/PD608KTOxQqGudykAOsXEWk8rPOf2sKexZJ6XUX79u53utix7v0/4uwfsmJfITz6G7nFKvBYn1fl5mFxSHN8RTu/xHpLtuLMlr+gB1HdaC8/HUrj9ntR12i/CBA/cXmHxBrLnkdhCt+8e/pTHjjxoSkvgyzyge62Hv5vPX2flRq1fPUE0SK89pYwWys4S13VSi+v/i6kl1LU50iz0LOOxWxZ6yozeUg0JWrZeZjmHdwSLtE+GCha3JTMpwzh4D5Rkl2qf3jVqCUc8zzZxl6YC0WkOoqHlILA0MAX0nDFTLzC0tDTNWTSUFuc3iRdw2jCx4qRNkyb1OEVgC3xYNsduIMG6CBqnstQFJspDMACmuygcakNBUKT70RY06fNvFRI6Cc+7cpVYZRNM4j/mmk8CxNvX3YU4RHdbvkA78R9d69ViyZQDmy/dlwwZUchnk+RJ9cmXkPXKgq2Xsw7HJe+MayyyDbyNdyKFJPAC2UCAHltQstroqUjOLknqwHWkr3jZwh/eugs8rOdxXum+CNaOlDgqPKSzFOQk/yABSMtDIO3zHHxwMToL0+jNr6nQOaFnR8W6sJWSTUU7z8d8T2yVCKB5ncYdW3axUI8NCq0l638T+m6PqW5Tul2CmZdhKf1pZYZ+5gIP80AFMPGHa/iOjGY88BwF16VRfJEKf7c22s/6TrKCHiRlTPu9rOukpMaAIoE/DkS8rPB1/DHYkweozFjSqbMK/Ty8h9ArKjYeZyjFclt/K2/CP5O/k1+o0DFZWKFIr2x44N1a761DqJTfJQ+Z5KZ4SVa9VbY476jmI54y7wxlUVRZ4g2wVHaMCZ0x/OjH7Y1Rfq7DxXzIQHuCY/Axfu0Nra2X6R7sU6XOJatqjAboaZzXNbcgQSjMSBCvGcUWugm8yGr0gOMZcZt2QUHIOF8k0D3TyMKTUFQJkRapkCskrQtDAooxUbDgeK82aBIm2ur5bnMIiXCMgQjQFWNXprcltrmkpnReISGB15csqWlL0zOt12XGk44WsgjldfbecCiMJeRFQjQWbj7LOqZNuogKNbgzd2NA92uSCswMm6Fslb0pwcIYK2SwEhAtyz3kOnDsdOla/JQ5DLQQBeiufES0tHE4V60Eqa1ZBujQA8Jz6WkN6mx6JX+FeFMS96Y1EPoh2JG+Q0umKlKdoIJAGjDBiEmd/V7iTi4WLGHufoLCxewozLcJWT+HYKGNE6badAJPW4sg4FJhFNy46SZXGEYeL4Ity9hkTSphMng77B3h8B3zvIS+A5qPhP22pLgRLHvdlJ4A6CZAjd8D/VRGxIS4Io/fDRqo41t9pDirFA17bqgWIF2KPG3NlWlKKHmayssncPGeHiuZdRat6DpOqAkIJOh4uEvSB2N7lr5Xdvi7BCjvk2A1AoV1IKhyngY+PESG/B4sZ8mcNM9HxkdYS29BesD0JV2Jl/D+pVF8V7lYsnXy2dce/CQDRQ8vHyRPvRzwdPO0jME82bKZFNBPlhSq93slK5VD9oJtuaDbPW1hXWNFxwM6Xf4e0ONrbZwuJBqDszwLHvB4j8JMXmbKEhb/cO24VyzBNvQCkWKgMPM4D6kUWr7Tl/z50JboHStc2h/iSTXO8oqGl91aF+0neWDljTOFwifFPegJj9iW5S4CkJEJ1qoF9wsuVwEZldfIghDwe+YZt5ipAKAAjgCdAzfrP7io5VbhczygmzsqXzQ3rNU4B2sw1WgdoIsYchF5AU93uBFT1mXoD29WYwD+xEccSneC5FZicoYxSLn8QoIJQdoYLygaitNaR7DQbc9oxeMLi+X7JYWIZhpnChDK0I9KYGKtU5tAdI4BaRugB5CwLPyQMenpw6xoJhbKSjclh5uA1jXDMd0ek41TC9NvoFSoufrllEeCgtUdDRLLm6CgZCPRLyTVKGnIsu5DBYEpHKyh7SXAbkpBjh6HPjoEdB6IUiyiHRS2NPkxKAtyG9ODok0yDkQ8YItuHsCkoHilVvO2pC1X+SBFTsKH4y6kzuxklaVMSVCS58k/KsMUD2sMHLuEjpqE8B4lBxrghMxsWiOpBc0kHCpjJZ72lhzSkYD3lkLKj9MsapZh6nwHVUQMhigVilsJYi6eqHXWeeF8rABdCjppb8cfR4DugUiALGCRJyBR2AnACTDrn/aO/iZtPKCnCXnhvkSOJEJRfcFpoTO2rgxmKVL2FvF6qGKJ64AT8RCsV3NJJx5E87SoD0MYHGldL1cfENB9DDiWpXIJi36ef8WrKnsSKIpv7KfKP5lfEix0z9t8noAu9noEMZj0AIjWb6zx4HjDA7q1R3ae2VRWO1oJKDkGganmKp6SAScA9YAuusexeNs7bKzV3+6h4PXkUdJe/SG8kujfZTkrIcavfSilwBTeYvF+bWG9QuHLHr0S7D0MXjkQLxs+9gcol0opoNuaE9D9ZvDaP3/3L/SWum2scIB9pVq1STFeIQHDa8lMsh74vTL7+FwjGDdzNotKtYKNjQ171+TkpD3HNlrIBDxx4gR27dqVPp+fk1DHj53A5NT0/T0ILgbKZ51xxhm47bbbLMHjtNNOw49//GPMz89bQtXy8nIiUEJiV5KlvRXbp4t+anLKNt3a6ip279yFleVlO2VuYmrS6nCL5RIWT5zA/r370Gm1cfDAAezdfQrW1tbsHZzv6sY6qrUaKrUqltdWzXLctXMn+q3OtqSUOA4phvWMLgASMIi2qas1VCrwunq9njKU95AEuY1MMaElmYPzm5maRmNjwwQax84cAtuwoRwt+RmO0QUwU5/AkcOHMDExYfSlx4NCjjXmU1NTRt+ZmRnbNKtrqyCviK9qE3VMzEzjvgMHUK9W0W62DJwrpbIJU86dzzx+/DjmFxawtLJsdeNm/VNYDoaoZvJ2j0rllGVvP8N58e1WC1MTk7aGnBfDHBP1up31TSs+ztL1AikGCg8YtleCW3pichL33HMP5ubnMDk1hbvvvhtz8/Po8BRDgqoLVUhIsoSPgN6nFywkEHINFc5KEB5GM47V5hOSPGdnZ61tKRVq7jOuM70cBw8exBmnn46lpSXL8J+emrY1qIUGJxQEkxMTWF1dtb2XLfJU96HRhcJhZWkZ5QJPjksUZXpCfCkm118HIhFIWbXgLQRZUJ5uJ1MoTQAxPyPKkI7lUey12gL8pMJCsWjtB31PWsmCiwEtBbxWy2jXIe8BmJ6cQrfdMZBhFYfVeQdlxprY8HCZfh+tbsf273333Iv9p56KAwcO2H6ZnpnB8srSoUeWAAAgAElEQVSK0Y3y0UBIuQYCcnXfJP+E8FOqkbhMf+0Tr+DE/BfT21uq/F1VGqkS78BXip6ME69YaU28QuvHKED3MfSTKVUnW1+FcrR+fowaS+yhjOlkOUpBIZGiIKNOSso4RSdVCOjNchauB2v+7nMIYmWDfysPxIcsLJwQmqV5hdJgJRg3Ambyl1fI4rGK/lpXGbtmYLP1NJWJ0BfCns0sd88U3joTgc1qcPGw1BoODOu7sClmEjOH3B2pNREsaAoWfsZNRTCnkGJ3N4KAGJpAz8/27t1rh3UQ/AkWTZ6VzhiQkouk6SluZi6Vgt1DwvCZfA7HwvcdOnTIlAmVbFFYWWOU4PIkSNADQEu0Q6FZqZqLsVoqmwDgpp49ZQeWVpctOeu2730POxd24IJzz8MPbrsd+/buxdGjRw3IW2ziH7wRFKTTszMG+MUMBWdSZiWG9Jp4alEFTvabQ+vgmcDTnb+TtmJSz1DGIHTPVitGcyootUrVEt0manVjFtKNZYXWc16Z7AT08N8sOmar97qolMtot9r2k4LtxPHjJgy5pgQjAjKZ8fiJE1aqR5oT0Nebmyb4puoTSYLiEFhbWTHFgopcaoWwvrpQwCmn7sWhI0es/pyAng8WulVKsP5dR+rqFD7WSrOpz2Bg8yP418oVmy+VDtah29yi0hntidhC3wY2I2BteQWnn3467r7nbpQrFZx99tn45je/iV27d5uix7mzzj3JKC8kikdw71mf82ze6vn5PrOs5SIOMT2tsSxTgrcUNX5H4KZyStCm8Nm/f78pxlSCCPorKyvGAxvr65ienk72TbNp0zDAKVERbxoPkrdtTPmCKT+tZivNl7Dk1fDfaBwyt9m3XoA+DnhjusYCi7T3gOUtRO4D7woV7besRSZXBg9EdOSvl10e4P3nqfHCWCfnms2hzETgTtdooC5vpBc9CQzllCoVUyqb7ZYpTNy/4bh38wbRgOAak7bFUiltVqO8FPKp7WmFon4CoMcuW0+r+wFsVDIsC3HcPcZXAZWV//P/F6B7gBrnPUx5IHjLvIWuOYmXVGkVyzV9L/mmv2PFRbI0XneNQXkleq88ADJeNX6vSHmeVmjGe188hpqHzeUniL8lk33Z2jh5Hr9XgG5GXX+QVBx5l/vPPPlSA/RY0xMBvBtBD9OLKaTseMkASAJ9gvrJkuq8BUoNf352DqsrKyZk5ubmsLi4aEJcQorj2Llzp1k8/EdLkILp9ttvxxlnnoWVxkbSxMTVDlo5Bok4GCYWY7+PU0891T676847TegSaPfs3Ytjx48n9eQC8lCbHDJtkpIWuiZHGUzV6jhx9JgBO4GhR0E9UcZdB+7BzvkFnH3GmThy8JBdMzcza8TmuPiOn334w/Dd274P1h0TjJqdtikKk9V6aqF778jJtDb/uWmIAbC9K8q71WJ3sgDKGGo4QonWX6uFUqFgVuzBe+8zcKUrlZatZfLLe5FLhLpqj7kRu5tNlPJ5myvXkNa10b/Xxzlnn4077rgDZ551Fv7905/Cjp07zatBJrc+AaMhCtWyCb/mRsO6zjFJcen4CZx/zrlorG/YetcnJ3DvwQNotJqYnpvFfYcOYt9p+5Na9vVNs5LJ09bXn5Z5qIU3Ph+NMDszY9eyBev6yioKtNLbHUzOTKM16mMQAD0WaPzbJxV54WACYUSXacWeSeE9OT2FH/zgB3jkxRfj6PFjZrET2Ano1sSGuQeM1QY3M+P3lXzRAF3vMhALdfSkLxXP5aUlU0zN20M3bb1uShgVLnowmLhFHqfXi2vJ3xd2LGCz2bTDRRZ27MDhw4dNkeIz+Dufwe95uEqpXLT1ppJKZae92TRr3eK7dH0671U/lIoJ0EnLkwG69uQDyRff/FQyx4N6XBboLW1zFAUL3RsdXhaMC5l4pcySkug9yeUxUa1h2O1h0O2Zp400IJ0Jxnv27TX+a3Y7yBULtqYWe+/2jV9n5+ZMhlAe0qOy2WpifWPDlDpTNmUGhqRGAXqG58dH7XlPBj4xMPM6GQIeCAUupIOXt95QsOtDxYMvWfRgxUseyEJWns24HCrtJW9hej6wOTpA19y8Usjf1diJ3/t56VmxR1MKkJeBqQIR9aw3efsAWe5m9ERJjzEN5d04mUEg+cwxxGOSaz+meSxnvOImRUD4ZvkyIbRrvMCkOA183MaTZaAN4wmmJKVWu23ApXiBAv3msg3WhxbKT4oFMYtHj+Gcs842IKdgoobLd3Ih5bK+7777cN5559lmufPOO1M3Wn1qCi12+Qp14AJEJbtQg6Ew5+e0zOlKpgVNrwCfX6vXsbaxbgDgLRBZ6GJ6jnPU7aOz2cTenbvR2mig3+5imMtgddTBntNPxcbaGu654y7s37MX8zOzOHb4CKpsqsI6ynzeXO4z83NotFuYnJ3G4aNHsXv3bgMyXwcqemstYg0z1lR5vdcqY8bxCY+Ky/CaxK1rB3aDcXLOkSDHsXdbbWOSXreb5Eg4QCf4cd6WDzAClo8fx2n79pm2eOjgQezetcvclnfdcacJDDL02vo6HvzQhxiA00Ln/3PPPw933nO3PceArtfH6afuN3CkYCWw02ri3GgNkXYUpNlCHmuNDdSmJnH44EEsTEwngB6A3EA9hFBMCATLfNjpobG6Zuu3sbJqcy1WKxhWCuiHA4+8MBGd4yoDrzHzvVOVmo2Z1nm70zZvDOdL1+zpZ5yBg4cPJYfvmIchAXTtCSqLZQI6k7FCglIC6EmJIwGfnqHJ+oTx0vLiktH41H37LDOX+4u8bC7jbscUI4I333PHnXfirHPOtrEsLi+l7U1NQc9mcMopp2BpeRmDEeOEBetJL0WKP61NL2PcDAeE9Wdvdq4/gzDqbsc+7mpsEQsm/u1DRl4wpYJRbYIjo0Lfe8snFsx0pBFUdfxrLIBj75Z/v343ehijjIwHubf37jrFPBp0vTNc9/3bb8P+005Ds9vGRqtpp8QZeNOjMQBmJ6ew0WiYF45eQCrwVEJNeRsOEoUoGXxSDRLaU1spYGisEtMm9jB4MPc8OA7Q/To8kPyQhe4BPVZqHyhL3rwNUQzdg65kUfzMdB1VrukmHwOj6uBjoNct8uApvi55pyz4cRb6Nlra4O7PGXqfPESx5Z8awO4MFD8myeRYofSxeF4fJ72dzLDWs2U0G50HSf6HVQyFnIMMW79qI8SLwYcIYBSXSG9MakXsQYwH83sSnwSgpSbtSoqAByi536ndUyDf/M6bUM6XE/w0l2mSFMfPGN9juhT/rWysYGZiBo99/GNNmB1fXUGvkLPe0dZpK+3EFkprmOwQ6rw/8+lPY+fEDnvOAH1cceUVOHLsKKZmZ8yyEyAohm5WOy00xjnZGnAIVPNFfOrDH7f+08zspl21/6Lzsfv0fQbgp+3dh6WjBLhT8fYb34rJ4kRSB40RHnrxzxgYdYZ9zO/aiY3mpsU+6QYWoI+z0OMYlujoXXGeQf3Cx0JCdDf5ZSEPxvmSpCG6W2mdfeR9H0I5yR23+V96+aO3OoLlMhjQ7RoAnc8p5/I4eugQpiYncerefdjc2MB3vv1fuOTiR+GDN30g0JstY7N4wtMvR4uHfeSyZklWJ+qoTNZtLGtLy5YgRIv3pre/w4TlVG4CjUED17301yy8wdyDo4snUKpVUJ2cMLc5T/OynK4A6GmsP4yfVubG6hqmaxOYrU/iPe+4CVP5uq1fCz1c8pTL0Uv60ST8F1lLMf29gCCgrxw+hn2n7LE5fPzDn0AOebTQtjV//BVPMI8EhTqVDEssDD3W+T0Bu0CFzDoeZtPyKUuEYsJcLo9WYxPTU1M4cM+99v3jf/7n8cev+yPU8rVQejbEC657IY4dO2bvZCz/fe9+v1WOt9FBe9jFK3/j163FLPmNwEMhTPc/FeZKpYR2i16WAmanpvF3f/MGzJSmwILQHrp43gufn66/ATrXPx/CUqQxlULXjtYDsJT8B+LPWD7EPBt/r/VJ1iGRxDr+1d8rXvfrOe53hl1YumUtaAdDU/j+1+/+T+ysLRh9FxuLeM3//F1stlvY7LSNX3mmO2UGry90h/inf3wjysUKiiiihz5e9ZrfNCXUDA0OSiDufspClXU1bt6ywPWdB3L9bkmPY2ruY+V0HCAphh4Dut8HP8lC/0mArrGPVcx08JWbfAzo4xRqTwd5g0UrubcVx/a08zRIaaaKmjH7X7yXKp9jQhrqsihDVbJ1G066Gv3t/Lvd6zAOf7fCS4kvQFhtikY4WCetSKEH4hFP+/mTAro2pDRdvlAJCEZ4JVgE14wSAFTqJqLGBOHf/K6UzeH4PQfx4+/engi6QQ8sReO/VqeFSqmCRrOBerWefndi6QQW5hZwznnnoDQ5gWG9bP2kjbB2QETiyrG49GBowvBzH/2sfXbgxAGcurAPj378pRZ7POOsM7G8vpbGXi3ZSl3luGFDi9ZqoYRRp4fmyhp+/F+3g2J50OsiUyjikmc+Cbfd9SNccM55Zvm1NzbNbXfKzl346Ef+LekIhCIawyauetrVKNWruOfgAdSmJkz4NtbWt2Vuxha6D3l4Ztfi8+c4V440RN7vmUgMknyfxNHN5Tccobm+gdu+9j1TQVi4Rpo99gmPS1zYdLXnkv/mog4HYvTbbVRLPKAlg/WQVEcLm8lVBPkPfvCDKKOC1d6a3fPMZz8L6zwBr1yybPTVxoYlPNJOWj5+woD3Cx/7D1MoaGtTmXvYox9u60J3uylvuazdx0QvdEOnpJC0J29Lwv0wZWzp2HF7brY3wLc+/3WwL5i9r7OBy57xVHQdoHvBGgORF5wGJENgslC2xKaPf/DjAV6Skr+nXPtUE+Ttbjd1uSuGzqQqunFtrRnSYBe94Pa1lsBUVNiHPp/HdH0Sb3vLjahlq0aT9dYaZipT6KGH5uYm6jUmw9nZbXjhS38F99x3Lz7zic8ZsGSRNO151BWXWqiHViO9UuRzjoH5DowwtRoNex9p9f4b35sqc0MM8JwX/FKyP4JnZkBljjexZSyBhGVjAdC9QBKveoEcy4EgoeyHvotj6KTRyQ2OUTAmksZIEsAJyCcJaV74x8qasQibP7F0sT/A+vIKFqZn8eY33YAJVE2hIUi/8OUvsvLKVq9r+7fd75lyTu9EuQ+8+03vSN3qlD6/8PxnoDYxYTkiVARUUmnNmFxJor0/qn/2ljl/V1JfDOoe0EU/P//YW3IyQGeOkGLo8TWiY7wn9LcsdN/8aJyXKwZpD6Zqo+vfoev9vPi7BzeNVVUAHux0rYxQ/5wY1OX2994dPxav0HtjKgVs12VyHPDzHn4+ziD2n3kvq+dThRS0tuMAnbJX3tcU0P2m8RPyG4wvVTq/AN0si5DMI7D3oOHv90QzQM/kMJEp4NMf/URyLrgOb7DYXVJKUGRsj3Era0SQWDibzU3UqjVc9NhL7ZjG7hhAp5BMQH2AL9/6JYs3ztfmcMllj0qTgpi1yixv6wfNeAmBKj0AKPhhBkNzq1ZyBXTWGvjPz38Zg24nSWYr5HHR1Y/HnUcOmGXJ2DoBZqJctTjt5kYDX//S13Fs9TjmpnfgwRdfaO5dCgP2MLfkv+kkS1+uM6/pkV5eKI0TiNLQT6YhPlBSHHE8ny+YQGNmM93/X/nUrWgPmqjlKgbSl/z8pSaE7ChM/gygLkAHQwqMdRVLppwwc5su98b6eloO8vUvfN2AhUDymCsfZ+A8tzCPu+69B5WJurmMS7k8jh8+ij0LO3HT296O2do0Cshjrb2GF1/3qzi+tGgWUqZUQG80MAG7Y2EBzbWNpOTIh01CYMs6KfUHKCCDmeoEeo0mvvjxz6HbaWKiRIEN/OxVj0MnYattwHIyAerBh4A+kSuaEvfv//7vqGQqaKGDpz79alTrNSwz4TPEW31SnLlhdRJbIoks+VLWOmO4FLO0mhn++OxHPm0eBQJ6s7uJejGxzvmvO+zaPikXKrj8qida/PZD//fDYHX2PSfuMw8UPRzMJie47Ni1E8cXFy0hkHur32lZDgR5d3NtAx9594fQHjZRy1ZMQb72hc+x9bLYOS10rn+w0o0fXetWr2RKKKnr2jhASXvIh62ma7zM8IAeC3ouvFXhhNazki9eiHpAH7fGjeameUI4/367g3qpghv//p9RQh4b3XULI177nOdg96l7LVxGDxt/MjGOilxmo433vv1d6LDaJVcE1ffrrn+JyZFGs2kln9YaN5RbGqi72m3vadO4Paj7pEA/F/0uQPPKpqeTd8l7+WG0sE5pSfmaf6fA8acBdGW5j1OW9JxYudA6WCVBqEP3/OHfH48/Vqr5t+SnB/14PLGipH2s0r3EY5m0XPV8si3ny1UIaE7qnTFuruJHKZe8RustD5LeqffHVnqslGquiqEzbEf5bYYjE+RkofvN4C0638mGA1K6vU0gaE2lcnKmLEGTL6TrnS9QrNBPSBPgQEuZPLorG7j1lv+wmuFcNo9Gq4FapZ6GNeRypwDb2Fw3IOcJYesba6hOTOHnrngsOoQLOyQkaOokHBOL+gN86fO3omAiHbjwEReaVWIeBzICLRVXd25gHpLAjAFCrXN3s4XiKIO5+hRu+eSnUM0VDUQ6GGD/Ix6C6d07LPZWK5aR7Sfu49nJadsozDR+93vfg2qJc8rgkY9/lFlsjHUurizbMZK2yKHXeT40ALHFD13CEoGQNF9RkxarvVY2v+ulbkzNhjX8nrXFrM0eDkwQWQGamoyE2Gd9ctJis1RAaMV+7EMfxlShbuDB0MdjLntsaqHT1W7CXF3hzEDrm2KyMDtnzyAAUdkhKDHuS7BmmeA3v/lt5FDA2mADv/T851li28KuneZd4f1UgrqNpilE0/UJi+mSLozv091en5nCscUTqE9P2d9WvzwaoWZJeC5xz3kPSDHG4qmMMXmplivi8x//jHFDlv3mM1k8/KrL0GFvlZDkps2s5kKaq7a5+MJi3jytrjPAf3yMHiBa5iNc+YynWEIUvS88G12uV9Jdwl2AnjQtSvjM3O886pVhok43PWq22djE5z76GXQGLVOyEmfC0BIWGbcn13fRs6dcfc3TrCxzZX0Nx04cx7kXnGdhiqXVFczuWMCP7roDp9MrtbZqsf4evUzkyv7QlOvNlTV85oOfYO9F20ucz3Ne9DwDc3pGyD9KOjTrQo2haL2HPgbWt19x4dEI1XJl6yyEkICUWjr0BJmlH+4PIMMP1Go2n01i3AZ2IXCvNRiRSUkQegzIr6zXt5794fTIcJKZ7Qn1Wte+tuZJrMVPus3VKzXLk2Gw6cYb3ow6qNAk/571y8/G3M4dOLZ8gjE4q4wo1cpYP7GMM2Z24a/+9M9QKdaMPk208ZKXvdTyPci7ppzoxDF3SlvajTEcFqRjVJXLo9ayqSwOJ97pCFvb2+o/r4OXQmzeqn5ComfyntB4KbjmRX9+TC+DATotdTWU4t5z3dVSQigzPtEGknULX9r+Cbzs95IBrrodhnr8tPumHf6TKK8s37SwRxiDwqBmsEQNuMxjROWSnrZSkoNiYatwHDRlh7WWDiehWZlt3InUED3hHWJMimshUVA8Yxa67nVtbrUu3LdpzlZ08BefoZCAPK3pfaGsTTF0vT/2csk7LgtdwO+T4iwsXCgkgH7R1Y+1xjI+tV6axDjt0GuJibc20T45ULmHVH4j7UpuX++KNxfBKIPNxRX8939+Bz1bniQ29aRrrjShw8QiCvvzzz0P3//v7+L73/4uqAMP0UMJBbNCHvzYi1CsVSzLemNt3dZox/wCjh85arXGjY2GAQtLSqhN1icmzEKnAkHLn5u/VClbbJcCgcJ4565dVvPMmPDi8RNgaQ4FHsH6K5+7FZnRwECrSwvvqZdheXMDlWwe5Uwey0eO4ezTz8APb/8Bzj33XLMsTz1tP777ve9hx44dljlLy51uaRayHes0MDU/i9bSGiqZHOr5kgHjyuqqZWHzmtVmwyxZulgXpmZQyRbM2iSYnWDZ0u6dOLB8HDML8zb/teNL2D0xYwmHrCM//2EX4us/+j6qc9N2GMrm+gbKjJG2O3aeOF2mVFiy3QG+ccuXTaDbEacY4VGPuRQT01M4sbKEyelprK2voRzqxLPlIpZ6TXSY8ZvJYv/uPTh24JDlGgzbtFjylutApjx09IjNx97fadtGylfLWO007RrGwjl38gPnxSxjxpynd8zj7oMHsHDKLhxbXjReoxAm/9jBKzzxLTQAMmWDSoey1gksLG1jRy7OqNPHVz/9BXO5E9TZ0uShj7sYC3t2484f/gj7951qyVBMYmNIpNFpozhRtczmbKmQdEgbDCwLfPeOneaxKfSGmJ+asTIxJhBasuVEDXfcfRf27d+HlfVVi6Wy3I4eidkd82j3uma9TU1No8Nky1YHtWLJ6Hbi0BE89IIH444f/9j4l9nzFFj0ejAXgMrJ+9/9HuO/bKGAFoBLnvRY41Umsh05fBjnn3euZdiXK2VMz07j4JHD2Ll3N44vLyFfKSWeltHQlKJiiSEDINvsojrM4oPvuNn4OMlmyeC5170QG902UMybokDFjTRfXVxCdWYKzVIGh5dO2PstWbTTtSQxlvNN1urGa2eefgaOHTlq9e8E/OZmMznjIDNAv8SYfAIqpAPnMFGtI5fJIzvKYPHYcVxw7vk4eO9BrK2sJXRvJbW79ZkJrHbXsbK5htn5Odsz9HzRK8IENfYDsPwFrhsVfIIDG5mEroSmkGSTsBMrIApUOUdZvOsf6EJnW+Mk/Pf8656PUr2C9WbDznJfbzUwOTeN/tompjs53HzjO9Ec9TDKFEwm/MpvvcTk18L8vMk4VoLUi2WraCDvEHAoC5URz/WZ27UDrX4XjV7H9vOxpcVkbwJYPrGI3Qs7wMTO1uo6ZuqTyI/YNrpjHhkmPu7ecwruuudunHnOWWYoHDp2FGecdYYl45p2bkkxSflxIu/7pvSvHVvCg845H5vtNpa4ZtPTYOL9xuYmqgznmDKStdLG3bt2YrOxYaWtqyvL2LF7FxqtNlr0bFSqtm/bjaYpCZQtTNjifpXhlCkmnkkqRWubDVsnlvsevfcAprMlnDK7gJWlJZMP9YVZbLSbJjvYq2O6VMXc1DQOHj6M6uwUmvkRjq4vozozgcxohMbSCibyJSzUp9h+0hJgdy7sxOr6Omi09MNxyYZT7CFSr+P4yiL6ZfJf0klRJ8+xQmdIxTDktphQpWKm5krheG474ZHhGnqDXSMcudj5U0Yt11EhaCUyE19Z2it3uVzwAvfYY+Dd7faddenMJHlebIZEL9DDrrrEAD12U20z7SM3hNwX3PBUhs2NFLQRfufraTVYDZ7PlXuAzF7oA//xqVvMJdtCFzkUcfHll2KQGaFSq9lzuciFTM4Y5lMf+4S5xhYm57DR3cQVz7wG661N0+LmZmYsM5WCjxv4v776bYuDMb7IZCVaMrTWH/G4RxpzT0xOoLG5aXHFjc2GNX3pcdPnslajzjI6c9lmsokAHQzx1c99yWxXJsZx8+656HwU6lXsmVvA+vEl7CUTnVjCV77wFbQHbRRzZRxdO46FqR3GF22O+fFPwPKxE9hzzhlo1HJWi13sDnHe3tPwD3/x19gzv8s8FI1eCxc//nE45Yz9eO873m8x5VZn3YBpz+Q8fvbCh1op2J2H7sP+h5yHt737JhOIs9k6ct02qoUyrvmFa/CdO3+IufNOx0q/jbvvvhPnXvAgrB06ZuVp9FBwQxSHGeS6A3zzli8b4Jm7GiNcdMnF5rb9+Ec/aWNKNHHg5y56GIqTNbSredTnZnD4vgPI9AaYn5zG8tHjeNyjLsXf/s0brBwqn0myu7nGVMIWWyt4wa+8CHcevA9LrQ2cceaZKI+y6G80MV9jUtd7MFGu21nXB1eO4eW/eT1uu+NHJgg4Xyp5rBVmzbBp9RyRaqSD5i6epqDmATLjAJ1jueTKJ6DZ6+Arn7nVRsjrOdazHnou9py+H41+F5v9jilUrEOmksJKgB989/s4e//p+NT7PorN1jomK5My7u3+q55xFTr9LuZ2zOO2H96OqfkZzOyYt9g/AZ05BBSgpVIVCzPzpixuLK1gqlxFp9G0ss333fQ+rPU2MFGYwImNE3jeLz4HF553Ad70hr83w3St2UCnWsDlV1+J3Qs7rdJiYW4ef/OXf4X5qVlbp0OLh/C6P/kjHFk8ZnHwytSECdNMIYeJ6Wk02ERlMEKh2UN9kMW/vuNmFAnoQQA+/uorMbdnF958w9uSnBn00eu0MFuawJXPehq6s1VUZqcsBs2SzV1zC5ZLwnDEroUdtnfe/Hf/hM1Ow0pAS/kS+qM+Xvva1+Lw4jGglseB44ewa8dO6xeQG2VRK1exeOwE9u7eg3q5ht9+1W9h9xzzLLg6Cf9RUD71mU9DZb6OTCVviitDCqVa1ejLEMPy6goWFhbSro0W2gjWv1WuZGEJkbRG8yNKngTQ3/n3b7P3MFWu1W/hxde9GJMzk+hnhhjkgIPHDmN6bhr1XBFz3SLe9Hf/iPVuC90CPUVF/Prv/xZW1lZN2NPjxDDSsNkxDwiVnb/5q782b+bM5DSa7SbK5Spe+epXmYJ7YmMV9xw5hFPPPN2MG+vlUKtj0O5iplrHkbvvw/vf/h4LG9VKVeuBwVh9IVfEy171ClM6mOdC5XmYHaHR2jRPUZJhv3XeBI985hrtnduJ61/5GyiWKpgsTWO5vYrf/O3fwczsPNbW1k2pvuFv3mR74+j6Eeye3ImX//ZLUatVjL6jTB67du020KXcnZmYxBv+919hs7mBqeqk8Uxr2MHvv+4PUJuewndu+x5WNjfwoAsfaknJxIczdu/Fn//O74NBPpZoTs/N4VV/8Ls4cPwobrzhRlSQB1Oml0+cMMXtBS9/CdZyA8yfvg/3Hj2A6alJrBw6hgefcTZ++M3v4JxTT8fr//CPzeRWoJEAACAASURBVJubzRaw3t7EK379N+zeP/iDP8BMdSrxbmCIF7z6Jejnkm51BulUeIJ317y+OllTx0OrCZm8PkwsDp6FVAC4XwTKCp/Khe9d7OYsiLwnsuTjkMw21zyNUVZaMKkzHNedeegVSae4RBPLpV/oxjit3lwRoXczWM/bS8qyzOUVMi49oOtaPk9tZOUeyA8zGKy38B+f+SwqlVqS8IQsLrrsYtuUbCRiZWyZjDE1XcL/8q6bsTBJYTVCs9/BZU+7Cp3RAMeOHsWDzr/Ass1XFpdwx/d+bGBeQhGrzVVMVadtjEuby5ipzeLCR15obkfG0Campoy5mJFcLJdNOPC9BHS6PD2gf+2WL28D9Ic99TI0um201zYwXa7hkx/+N+yYnrP4b2fYMcAs5yqWcUxaTuRZSzw04XHxEx+Hw4NNrGysY7ZYxWS2iP/64tfMouSidDHAlc96Om589zsts3g6N2U2A/9n+l3T+C99zKNxyxdvNUuNFicZtdPdACPQ7bUGZhbmcN7DfwZL2R7O+tkH42vf/qZ5PFonVixuztarNFFKAdBpoQvQ7SAOZEyxKBYqWFxfNCFEL8lmawOVygQuesplWNpYM4/Dnp27cOS+g7jlU59BOV9AJVPCZnfT6M5YJJWqRncT1WIdi81lTFZncc11v4gf/fjHBrhTpYo1ivnqLVSagM1+C/l8BU9/4bNx+913WFc5WsBMaORmo0JiZ2q7LHe6h1XGyE1RzDKqmUFplB1robPFChXJMgpYb6xgrj5jCkJj0EIhV8ETn32V8aUlQjFfhEfqEngGI3zhY7eADjvCzFoz6QrIfwR+VmhcduXPG2gs7NqBlcaaATATyhh/pfud+6e12UFjbQOjdg/nn3m2eV4+8F4qb8lRv7lMYiWyroIgc/TYQZy6Yzf6zSSfoJPP4+rnPQO1UsXK+PbsPgXvf8e/BA5KmpC+4OUvxL2HD2B6fg7FetX4jZ6MSr2OFj0cDB1sdjExzOFD77jZmt2Y2ZrNmPD82ze9CcutdUxVuPZMtQNWl09genYBD7niEuw/72wcvO8+7Nm1GzvnFnDnj36M8846G3/2+j9FNcfE1nXMVmdSMcc9aM2kShN47it/2WhExc/ck7SUcwVzxdJC/+d//CfbwxSajXbDTlc0j0VtygCPOQvPeMGzjZ60aO85cB9OO+tMAyJ63ZhvY+e4s0UnXd6UczrCl3a4HQc/QmHESpYsCsMM3vEPb02O+g3VNb/28pdgcXXREgHrs1M4sbqEcr2MSiaPzuFVfOA970OG515QCUcPr3z19RZq4XvoUVlfWrZw3Vvf9BYsrS5ifno+2d/DLsrZIjbaDXPXV8sTeNFvXGc8sv+sM/C973/f+J3W48byKiYqVdz0xreZ/KCLetOFJ61EzuRnBi/5rZehPjWJ23/0A8wtzAVAT4SDaJHNZcx7kOuP8H/++g0oo4bV9hqmyzN48St+FZ1OD/lC0SzPt/3zW9EcbKKWo1exjdf83v9Av9+1sfW7QywvLtte/Kf/cwNWGktYqM+ZHOqOuihmiujYDgIanSZ+/4/+0Ppw0DvEsMDi8jJ2Ts/idde/GrOlmpVoNjot/Opv/TpueONb0EUXNZSATsvyGzhP+mde+JpXYmPYRXfQxeREHcUB0Fxaxdvf9M+oZUq2dskJEDmjLWlz/fXX44a/exPWG6uYq0/bZy98zcvQyxGUtw6NslCLC2kq/4EeuqRiZWTtr61trLW+Dvzlzv2IXec+P8Jb2nGyXJxHIWD3eQjEWQN6dgIMOVApoF/4pEcmlRXuCFSCe2z2e5eCrqVA6nb7KaDLxa5EGL1Y8QNq1fxMMXUyU6WXwRc/9x/m0tjstrDeauJFL/lVcxvpNDe6Fg4fOIj7fng3et0WKoWSCdZHPPoSbOZHGOST9qx3/OhHeMgFD8K/ve8j6I06KGdK6AzaKOfKWGuvY6KcaIwddFBECVdc8ySsbWxgdmHeYo7Wvz2XM2udcyTDUlujC0kW+tc//xWz4bihmFR13uMfgWOry9i/8xRzG3/t07cm1lNjFdP16ZAMRnDumQtPYb81dpebnsUFT77EYnJzpRrai6v4xue+hFazYfFRMFfAIvX0MRRMQSHwtZsb2FmdxtrKclLvmktcrwc3jmLnxAIs0tpOEr+4s442VvGUFz4Htx+6B5Pzswbkm8eXk/a0rc2EMQTon9tuoVNALDfXUK9OJd6SxjLm67MB0OvYQA9PvPrJyTMKRUuM+9rnvmKqADeVLHpTGkn7UcdKp6YnSJscFtHAL7/wBWivbqCaK2C42canP/nvxieFfBnHmst4+rXPNkuKyYS0Cgi4bBVrYYEeY+muDj1Y6NoIBHRa6B7QudUJEVSAqG6QwhQBXLdmp4G65TsAjRGFchlPfe411jeALVXpsr3vrrvx7c//Z2otrm2uYrI2mZZXJpYsnbZDXPrER5tAndkxZ56AqbnZJLt/fc3KBudndmDY7aPMjnGtDt711rdjrjIDZjxQAaIg3Bw2wVgyywkJpvyfsWY1ORv/Fc++yvYEG9Sww94/v+kGFPI5dJm8WSri2uc9x9yK+XLJ1pv8li8X0eJJVLm85QIUWv3tgG5x2AzWBgyPFK3egPuGwnWztYb5ypTxRa46hWtf8XxrJMT8Cf5kk6V//Lu/x0SunirVBAKGJfbtODXNj6GS2xv18Hu//3u49+57TOmzI2c7XcsF+N+v/1PjIAIJeYflpvSw8V9v1EU+wz3B2P4Qv/SS51o8le7rx1z2OHzl61+zGDaVcu5lun9pMZtrNVR2UGGysDzLfwjmoywKgwze/o83Gm+Zora2ij95/Z/gyPEjFhacXpg1YMoVc6bUzZem8Cev+2MUKkmSJUNkL7n+pfZuCltzPzfbeM9b34X+qGdjXu82jAdmqjMuX2HLg/X8l77A8kQoJ1nXzuY2rJr56z/+SwxMBhSxtLZoXf+s7W95Ahu9TVQKNQObJjp41nN/Eeeefy6OLx43xTCB+qQSyNqF8pAldsws17C2vIq3/cPbE9pbOLOEl7zi1zBJb8Kf/w3WOmu2J/iMl776ZShVyxRN1mti/8596DRaeNsNb7N7KeMavYbt36nyVGKhj1ooZxIwJj+/4n+8MjllrFhAbXoS3Y0mbvyzv0WRSkC7jVy5BDbiTbr8J/xOVTnD3hkMiw57GBarePFrXobp6UmcOHoUZ+49FX/8mj8A6224dhvNDUxUqfQlNTuUPhvtdQPgHZNz6DQ3kSnn8PLX/g662cSosaOGlVMQ8pXMJW6hg+ScCBqa1qaZDcLYp4GhQd961VnaMnL5U0DtgVl4meaUuIoHn8Tn7/G5bpZUGspbZURnHv6UpFOcQF3BdwG6/k4TKUKCQOKKyJomxwkr25A/BeByszNWpJI2uRBsgt0Bis0BvvHVr5vwKTBeSJfsxoppceV8EkOieOQira4umfVLwUWgvfKaq3GUQD0/a2VSF5x3Ht7yT282hucSHl08gmc945lmbdPFSQvgi1+6FaVs2QB2eW0FD3/kI8ylTLeVndY1ShKZuJm4WezwiXCIRm44wje++LX7ATpdzuvHFvGdL3zD3kwXLLO+r7zqKgsdsEXt8cUT+K9vfRuTxTpa7Qamy3Vsoo8LnnCJxZVHGy2LYf73rf+Z1LgP+8hk86aNXnT5JQYGdEt+9P0fMhcU4YzXcYMcXV/C1c+71ixAxin/7V8+gN2lSawzzjlRB0olXPwLV2Bl0La4MEFwz9ScxVtJOzJG6nL/3PYY+tHlE3jBi1+Eu+671wQIs/Jvfte7MVcj6BCycnjqc66xznts1XrX9+9KPCHNJcxX5/DoJ1yKGhsGbTYti/573/jvFORXuw1ki3VceuVjLH5+4uBhzE9M4WtfoEKQuOcpIC+7+oloDftJjHFz03po081EFx/zG5LszCR2bhZXOI7VLFuGdYKFjnbPYugE9CSGnsHRQQNPftpTzaXJNrYsW/rkhz8RtPtEqDz1OU8za+msM89Et9nClz/1RRMyFND05jzussuM/x/0oAdZPfhN734XylXa/ATCkZWwDZlbU8xbmSR7EDDm2ev20Vxv4ox9p+G+O+9GrVDCLR/5tNHnyNIR7JrbjSuf+RRMzUwb7zIv4/tf+w76/ba5yekmpSL3hGc8yUJSlVLJ+hq89c1vQTVLJ2XS0+HaFz0HlcmaudoPHDtiuRbVyTra3R56PD99lEGx3Ud9lMe/3vQeU27sfHB2AqTC8MynWBydCY4fe8+HDVIpfAmmh5or+O3/+Ro732B6YtKa0bzxb//RrGq+m25rwsk1v/h0PPRnLsRX//Pr+NCH/tVKGdljYCJXNXD+rd/8TWssRVcw9+sb3vAGlHLMNae/aITrXnmdCdDvf/97uPDCC/GXf/EXKGRKJqhX+muYzE/h2pf8Evaeug+3/+iHqE1O4NzzzsOdd92ZALo1oEkOALIkJrNykvp/S0gNgJ7vA29/441Jj36i1gjY3FhHbbJm3E5QX2tuIF/Om/dnc2kDO+Z2YKW1YRUApWINr/ydXzdvJPfZToZA/vdfmTLSYdlboWp8/aLrr8Ps9AwWDx/Fu99yExrdRnqIy0RpEte+4Frs2bPHZBCbB938tptx8PgBnLpjH5r9Jq677jo8+MEPtqZB9953H973rvdjubOKXDGPfMaCB3jp/3ipyVUDdPbkt/9MX2E5X/KT8e/T95+O2757Gz5680dMPeq0WnjFr73CjKTXv/71mJuZt7n/yvXXIVsuIFcuYHFtycIrE6MS/vIP/9zWutVvo5Kv2XZ8+W+/ws41OHzkCN7y92/BcmsZtUoNzeYmZquzuP4116NSr+Hg4jGrInrr//v3xlOtzU2UajWsoovrfuPl1iX0u//5LXzmAx8xjySf3eQYkcerXvdqbKwsY++uXTh87wG89YY3h6RRKgFFvPq1v4v7Dh9OPFHNNm5+803GTZsba5ifSCz06/7X9Whnk2OGFZM293tIYLTjT08C6NZ4qd1JO7WZ0eLwUTF0n8HvwZnXx1UK5hxwh28p/8wDeYrFwZNgyirHyHV95DWPu19SnG7mg32WnQYs3xn1PbncBegmRIPrgYNl8oey3lNXQRg0AX1yWMCXPv9FNFhXPDGBzU7LBFVi5SSZ1tzU/Iuu6G6nbdnAl178KOSqZXTLObM6mJjw7a98C2ubK5itUfMFnvjky004sJ81a52ti9fGOm75DGP2HH0OT732GnzzO/+F+R0L5k7hCVRM1lA7TVocBHQKPVp637yVdcxkmIxl11/89Cvw3du/j3NPP8tcurd+9hbUsmX88ouej099+tOY27FgzzvnvHPNff+xD/ybAfpUuZ4k1V3zeAP05vFls9K//MlbkqYn3bYlkDz6SU/AsJizuBgzhqmBfvy9H8bm6rKBDwGdz9l74dk47ZyzrH3naLODb3zm86jk6NZlzHoDZ178s6jtnMPu/fusNe3iPQfxoAsuwOJm0toytdA/m1joSoqjdvszFz8Me/afiqPHjqJSruDznyT92Eo1b9YAdeInX32laa133HUXbvvW7bZ2j7r8UZbMxQRFZm+fd+bZOHrgEL5665fMw0L60eX9yMsehX07dmPp8FGcMr8DH/vXj9r9JxrLqNdn8YgrLkUvC+RKBUtutL7xzVZS2sVSRpatUeyHWnmrCtBRpIwPs6Z7mLH1+cqnPh+SGmmhZ7AB4EGP/hmce/qZltA3Wanhlk981hQ+OutppdO6YC3yPXfehS99Kkmq67PJSKmCR19+Gc694Hz88Ic/tLgoQW9h5w7c/I6brcHMamMNv3Ldiy0BhzXM7HDHFqLWOS6Tw3RtGnf98A6Ls37y/R9Dq7thyup0NfHuXP60K0xRYQtcWpgffOf7jD8YQ0U+h36ugGe96FpTXHjIC/fBB973fkvwSrwkOVz17KcYoPP65ca6dcjrDvvIFYoG6AUCemewDdCZNDfMZHDNc59tSh/zCDi/4iiLD73zfVg6fgRzCwtYH3Vx3cteilazafF79pR/303/knor1rvruP5Vr7IkMSrMe07dhxNLi3j7De+0MVIB5jo+85eemQgyujNzGfzfmz9gikBrmCRGPfeXn4ep6Ulracte+WeeeSbe+NdvRBtd/D+v/T3c9oPb8eCHPhR33n2XJfydf8EF+M53/9tyLhT2s2xu8ko46ZCAbrKKcdBBBoVhFvneCO94040mpJn70d5ooFyv0SVi2eJJJ8LE+2JJ0rYaGWx0m5bjQSXjpde/1NaBALG2uIx/ff+H0O63UcyXzYq/+nm/gNndOw2od0/PWc7Nv7zjvfY81v73Bz287g//0PJ4ZIW/5YYbU5nYQRf/67W/b3NmtQy9VkyefPdb35OEWH79RZbAxdLfHJsAhU6aPG7WGnDZiJM+IjtPOQXf+sa3cM7pZ+MvXv9nqOfLVuWSeNeS0B/ne8fhu/BHf/6nqM5O4p6jB7HvzP1YPHQEg+MN/NvNH7TwWClfMWXlGc9/FnbtOcU6Ok5OTWJmegZ/9JrXpbl5/x9r7wEmaVWtC6/q6py7Jw8zQ9QDggKSJAfJqCAoBjIjKCA5nKOoqEc9oCBBkCBIEi8KSBAREBEEBRUwXAHJMDCxp8N0ru6qrvu8797v16v3VA/e+//Dw9PdVV/YYe31rrz6R9fYhd/5DoXbuvYWWgzP/dzJtuGc9aJv2+yYM0+yXH1wwyB2YHDpKrv1+htpPa1tarZeG7Nzv/pfNtLXZ/NnzrJvX/DfpCfMbWQCGNFg+378QJsxb6699z82tddfe91+fMWPrI4R9WaDvb3W0tFmR593khXyQUNn7Bvo0WUjKEo9y4qKzaqwvkijZsfJGBQnZVXuawb0xVRs+cjT4DkIfpW08SwGKNYRSU34sngyZS26yvnZhw7ZowyghQlEJoAMsF19dJ96lgF+GRLGBPPQZabHd4rik/+dprQY8SchgZMuIo+zYH/9018M5WPR+KBQGrc8cr7L46FjEaRrRLRPjDNCtKOlLXq2zDb7wBY2XpdnwNJ68+fbT26+hT47gPnAcL/tt8++jH7HODBGRK4jjey3jz5Kc2bXQLcNFEbsmMXHk2hBLIjuVEUvdSEDGAHQAQzP/SFo0AL0hdtubuXaPEtAzmxus6pCkVojOpeh2xZMRPDtvfb66/biCy+QeTRXN9jE+JiVa2pt4z22YTBMQynHnPzf/epBq4fpmekmedv1oL0t31RvXX091PoRTf/wfb9iuhR8Sn1DA7bXQftTsIF/FFHB3UuW2cBbK2juA5WuKY7aoSceY0t6u+zVF5+3Re95r81ubOWe942NcO51pRgUFwFdQXF77b83/ezwQyEV660332T53N888BAPUPCT1dnWO21D3zDKYmIP4cOjllIssZkNhI9Xn3/R/vjY721u+0wrsiZ2HU3GO+67C6Piq8YnrLmu3h595LdWg+ApmsTHbPs9dmYAHqqd8ZmlCevr6bHZM2ZSkwLXCQA0VUNntCnMydMAOpjrVvvtZs0zO2zJK6/Th73szSVkC8889YwNFYcpJFRX1dgOO+1gC9dbzx644z7kRNJEjld/+KMHsHodGrSg8hpKqqK4y4MPPUiBQMz/i18+zf76z3/Qj41nImZjvXnrWXFo3MqFIlMeb/3xjTajvj0y9rLtvt+eBMD+oUHOj8JlqczUQuj/0DB6J0bs6MXHUVtUQM+dt/ycrLhoSAnK224H7G4tnW0EcqQJ5mqqbVXPamtqaSWgw/0AQG+xGrs7augALEDWQZ8+lEGfy1evopDbWt9od914u+VKYwzEgjB58GcPpe8TkfW/f/hx+j0BBji3R3zuSAa3IkOBVremRlu2Yjl9kPfc+gtrZjRJCMI88rijaAK/5cc38+1yXXz2c5+16tpqy9fk7e2lb9uGG21IbXZkZJQR7+hJMHf+PAruiF9YsHAhI747Ojt5jpinHvOtZf4MDHKCzWfAkAnoOAPjZbvxSmh68DHHmsBWttHRIRsdL/AMhAZA4b+JMfCoPOmVJYfNbPFJi2lux1m/5qofZkGhb61aahdedom98s5bNm+j9Zl6ONq9hrSP2Ievf/VrNqd1JvnXaGHYTj7pZNbiv+zyy2iir69tZGzHVy74GmkMygKbxDQ0UFOnX744ZnPmzaXJH0W5Ghkpr0Yssaof3CnopWBl6xsatPa2Dls4Zz0b7um36753lY0iqyZfZ2PIvkAXv+q8Hf/FE8xQJrkmZ6sGeq1UXbbOxha78dtXWCPp3OzNle/YRZdeYm8sfZtBfcg0QBQ+eMZ7NtzYLvwKXChBWcD/nz3+SGucHUpN/+RyxErkrLun21o7Z9jic75o1c0NhrLfm224iVUPj9sl37mQ+wiae2totX33+xdbqX+Q953/5S/b7I7ZXIO+0X77wmmn2uZbbmnLVnfZkqVLbeH8Bfb8c3+3x+97mJYA8MZybsKOOPvzNgafUwbmITiOCkEU/ti2WS22Y1CcABrxHBCSUs1bGCrcxP2gOdVqkXIMHiya1DO84iws9YCeWQIwj1zV2oAuTVoShk+mV3ReptLHRH6a5FlD1jKTu9LWpK1jsAqnV1CcotwZ6V6usuZcrf32wYcYe6rAjtHiGHudq+Qrgsvqq6CbhuwLyMiocV1X32jb7bkzGTnSnP761LNRygr+Wvlxe/p6rKO9M/PdwVQMbby6CqUazTbbbgtqTIhyx9ZCk0BHNwQ54bCjxCMChwAMf/3jMxmgwxy8xZ47MqWnZsKYxgTTMTR6mOr/8MQfbLg4SsmVz2VjjgK1Vfi3+0ujtuOhB1KoQEAcIt3//MgTcSVyNlwq2O4H7GtWH3yF3LxS2e792Z02t6nDBvvXWHNrm22zx042VDURfLTNLVZbLNtzv3nCBrp72NWtkMvZ+jtsYfm2Jmvp7OB8BlasDhWMWhspq1NDL5TsmURD32G3nZhW19XTbaNjBVu0cJGtWLbMnn1i0ocMUP/QzjtZY1sLYyAQ0PPc3/9G/+UfHnzSRm2YWmBrroHS8VD/GutAS1or26risB3yycNsZM0AQa0wOGRPP/m0jZQKDA6Cfr3rR/ey4eIYgQ3aOdKBVq1YyUA8mFKZioJCRLEACuhBUq+i3FMNHXs5nsvZtgftZeW60GSjf3WPbbJwA6Za/eYhFHPJhw55lrO9D/wwU7Zu+dGPrb2hObS9rMrZQAm+TjDzUNUOUdFwFQ2VULCk1gaLQ9ZU3Wy7fmR3WmIoGLW3MRgTwV9jAwXbGCb3V1+3++6622Y1ohRxkRr04Z/5NAXC1X29LMQDQG+orrG7fvpzq4/+9VEA6lGHWmFoxBpRenm8aPfdcU+M2A/m6o995mCmXXWv6bPRiSL9+H2D/dY5c5b1D4W9qRubIKD/wgE6/I+HH3+kDRYLDAqEMIz0xssvutjmNXfacGHYcnW1dvwXTmAtA/i9L7jgApvRMoNMCufs6MXHsBERmvDAMgFgAhAhhe+Jex5DuBOtTtjb0888nQf8+5dfas11MN2WbXBiyE465STmm3f3dtsCFHgZHqTSsKav32bNnE1gh+WG70TL4JZm+jt9+1+vBYnZYs/gd2elvlLOqvF/sWw3XHYt/ecAHfCZegiS46NWVYP1hBumxCDXepafCS4FQNQo/frVduY5ZzIbAsG5t95wEyPZYW3LVdXYkScfb61zZ9rKgRAFnx8dZxoqfLsA/8ZYdtnKJTvti6cy7uCOO+6k5js4Nmy1tY32uVNP5JpCS0SBpfrGkJYLemxpa2GNfrgYwQFR5z6UkIdQMxn4NVHCLMpWRpErdJQcLFjtRJXdds2NdOmVx0tWXQ3oA/CV7ZiTFlvjjDZ7Y9VSa50zg/ETbbUN9tP/ucaKw8NM66zK19oRnz/WOubMstVrehnzAssBezpYzr51wTdsRl073VUITPvORRfassFeCubf/dIF5G11tXXkydDQochg3yA4dL36lt183fXUileu6bG6tk476dxTrGnCrDg8YtdcfTWVtNFSwarzdXbeN8+3JSuWW01To7WgJfSaAZvd1mHf/M/zra2mngGQ5aqSHXXOSVaoDpHqcEEQzBXxriZfERMUHIcFpQKB9D+UaXZR7uBFPqccQrDwFJ/DYi1FVyCfxqspRk2Wbm8xly+eAoiqTMZ2raTxrfYP7VP9hX5QavAu2760eHyOKMhSKZSRFJhLItEzvIlBkoWugd9vtG/QnvnDn7MgIGgGe+yzZ2yzWccNRe428oM3WLS+3X/vLxmoMqNtBn02CJza+cO7cCMeeehhMvjaHEyzIa2jBO2yWLQ6lG+F5FssMHVGGz9QHrEddtmZPnQEKiHqcuH6i0LnquFhmrmnM7mPWdneu+s2BJu57TNsANGedY327JN/stGxEdZ3HhofYRUvmAZ32H57+/ufn2NoXGFk2PINjfaBj+xOM+iC9pkE9Ccf+C0FBqQ8VVXX2E777UmTO8AanczGBobsL4/+0WI5FbISCDVD+QkbLRVpykb1sj89+CgjbLEPY7mcbbH3jlZqqCEDYO5iIVRFGq9He1QjoFePTUwBdKzXDrvvxDx/BIOg0chmm27GGAaYdTvq26wYg5P2Pmhf+vDXDA/ZzLmz7X7WvA8MAfMp2qg1W73ttceu9sQjj1ptvobxBdDQP7jb9tT84AdDPfzf//ZxCkDQ0GGW3/Nj+xCIUCAHRIy680hdRPAUNBgxM8RC9AysIWjARI09VFAcAB0+dJjcFRQHSX/7j4Va7s01dda7sssWzZlP5vqLu+6yujx6CRir1X3m059hc57f/+ZRslx2mYNFAjEfQ300nXf1ddms9lk010MYkLlyyIbtM8ccwT0EqG62xebUsMaQq1+usebaBkatP8YSxfI7m+110N6MBobPG5on3Awz29rtzlt+RuGyH6lgdc12yNGHBQaMYi+lCbv39rupQ6rY54AmvQAAIABJREFUxyFHfJwpVwiKGxoPghKqIyKorpj50Eu0EN39k9upMwfLQs4+csRh7EgH6wgACILPPbfcQSCGwIz5Y26gJfjyrrnmGjJlWCcw/48dfjBrDsyeP9f+8tfn7H3v34IpXSiJC58t6BjCCcb68cMPI3jc+TOY2yHWFG10omBnnXOW9azpseJE0Wrraxm5jS5+M2bMNMQGwpgFRok9h1sAMTscDypBViHOp2AdMzrpfsPf4D/9gwP0NwN0aDUkmButhjddcUOMkwlpcotPON7KVbBsIBC2RLpFhDq6A9aOV9k1V15NQIfFBJBwwsknhPS4stkNV19HAaShEWmYZp864Sibu9Ei6xrq5362VNXgsFMAuPqyq2wMwaz1TVyRz3/+RPrQb775FhsooAMeAu/KtviUE2gBwxywp1hPtCeGj37JO0vY4S/U4AG44K0hLQtWm5CaFU3uKE0Mi1phzBbNXs+WvvqmzWhotduuuylYJ8ZLZjXV9qlPH26dC2Yz1344V7Sa1kZ7fdlb9h+LNrTrzr/YiujWiEp7Znb4cZ+lWw88DUIHAA1NntCn4coLL7ORwqB11LWSJ5x+3pnWMzZMnn3DJT+gYId/OPPHn3OqDZeLdNcipbWxULarLrmMhawQyAlX3Znnn2W5kVEb7u2zW2+8lQLg2ASyUVCt76QgrDTU29DICLNzkDZ47fevsNaqOhtYtdraZnfa4vNPJ6BDIZw9c6atWLacHUCHBgdJF+qHTotpLC+NAG4GUMdGSiD0NO0sTTcTvsoVKMwFNimjzOed67pUe081dVaKSwE9Mx8gihAmhJh/p7Khkm4VPJf5CFiKtYoFN3SfpF8NxA9IgC6fFv004xP2u0cepT8W9afxc/tdd6C5HYUhli9fbu/bbDPr6e6hyRqtT5/87RPUhBqqG2ygOGT77bcfgxOe/cNfyBgGRwZo5q3FYZFmXC7Rdzd75hymv4DZNDDXGSbfXe2lV15mbffq2lqaQxXlDia2LkDf6ZB97Z1VKwjkLTX19thDv7GGXAjKAxPae799aWpEwRqYzH/3yG9ZkQrFIZB2secRh1r/6DAD4oZWdts/nv4L5X4Fhe2wz24ZoEO4AKA/87unMkAH0wWgo9AC0veQYteUq7E/P/QoC4RkgP7hAOgomwrQrx4NMaSF2ioefpjckTL2rDO5Ywx77LeXrejusvU33ogBaau7umz+3Hn2y3vuZeOQGS2d1jPQY4d84jAWY4HAcP9doa75CGNVc7b3XnuyKMb40AjzrJ97+i/IcWQZ3EIub1vuso211DWwQtxw/6D9+oEHrKmhxYasYHmrsx3335UFUVA4pBkAjkIddUHyRXwCzLdgatBm61uasqA4fF9C+g2yFCoAOjQBADr27/3/sRlNnyjsgmYrd//8busfHbCm+tA1a/tdtrON1t/Abr3hRgY0jg+P0JUCQFM0bn/MR8f1iPgFPb/5zlu28YJN7JBjDqXWApM7iuwgZgPMHy6iidFx5vE+dOevbLgwYK114Z2HHvEJapArukL3LhThWLV0uf3qnnutrRZRxwgaNDv02E9OAfR7fvoLaujBSlW2gz97CAEd0e0QPgXoqA5WRL17uJNGSwSXX9waAD2YlXP2kSMPs1EP6IWi3XsLLATBC4sadbsfsBdNxuALV111lbXWt9rSrqU2f9Z6duTnjqL5G64DWCaQvQIhBb7t6753rdVDOELmSm2DHQHBIGd260232HBpmOmeeMdOe+9kW2+zNc3t0IY7OkMKHIAIGnNtbR1dHa+9+io1OFiGcF/X6tVZe2dorHDrwfrGYj0TJWtAXfaJwFAJ6DC5A9Avv4GzQ04B1vD4E48joFs1ggRLVqoqM10KQYwN43m79sqrrSoH/oV8lLydcEoAdPx/yXe/xwwI7CcEv6986xu2pGuFzVq0HoFuvG/Q5nTMYLGpay+DlhmskAODa+zLX/oyz+/3Lv6eNdSjEl1I6z357C/a0uXLbOac2VncDyxUyIypqkY623Ao9hXC+acA+mSluVD1r7axkWvWt6KbGvpPr0VsQ84Ge9dYe2soS42aBcefcoJ1DfbZ+ptuYi+//YY1djTbQFeP3XTRlbawYw4tCKsGeuxr//0NW9a1yuavv5ACOCwMcEeBbm+4IgStscIFLBBnnsHcffCja797WQboaG10wn+eYaO54HIloI+V7epLLmeJcKsOWT1nnH+W1aPGRFXevvutC22oMGSNdYj0N/v04qOsDi2Cx1A8q9FWLFvBOJkrv/N9q0YhLIykasI+dfpiq2qupWsQbiPwN6RIs/BPTS0tzFnVPZUFjyXCWUEuyE1r9QwQYPtuo7SIxpRvad0e0LHWEgQ88AtDUz86niEwzyzoSFuTSQCTgDSLC1X1Sn/7wWSR8JDuY+Sh1+o98CvPTp9l9n8uRs4mCkV75OHfWHNtcyYLbLPTNqFHd10dzWaInoapFQFHaEZx880327wZ84I5CNW+tvuAtTQ12x8eQ/Rx3grjI9ZY02Dbbr9N5gdBcAnMnJC0YKpqa2+3Pz/3jI2WS/aezTblpr299B3bcOONqaljIyBd0gQzTVAc2Mnme+7A6NY5rR32wC/utWZ6dIIkvNOuO1FKVTtWREX+6fE/WnmiSLP7cG7CPrD/7jTZIyCu0L3G/vrE09TgERRXU1tv2+y5E03CiPAGoCNP+dnHniZDxcEHmGy71842WoOUkwkejqZctT39wCMZoMO0vIUAPeawwhqAfyP5cLCpoY+vraHvtNeuZMIA9DffetM2WH8D6+7qsj8//jSJGRpUbVWdbbXjB1m//Gd33GGz2mdn7pKPfvIjrA0ACR1FNRDN/Y/n/sq2oQCKwVzJ9j5wf4IpilIgEv6BBx5gKg7mA51ni523YpBN35o11tbSQmaDPHcchmWrVtq8hQsI7DDbwuyPKHIQPyrzjQwMrRPQ9zviUOvq77OFc+bZy/98wTZauD5TJJ95+hkyht7RNUxlPOwTh7HC1GO/fsQMlhC4YGpq7TPHH23Pv/QvWgoQkQsNEQwVjYbmLZhvc9ebZw889Gvb9P3vo1nyjbeXENzQL704VrQ5nXMYFLflZpvbT2+41UrFgjVXh4JK2+66PcvjgoZg7n77rSW25fs2tx9f9SMyXawPQhIPO+5wAjpqwUND/8VP7szy0Blh/pnpAX2CwZ7BYtNcBR/67WR2GaAfdRgzDCBYIBgVMSL33XpHBugFy9nxp55g3V2ruR/33/lLW9G7wuZ1zOUcDvj4gbZw0SIK09CGEceCrA+4EH5268+YBgcrT12uzg799KEE4l/cfhdN2rDwDIz321e+9hV76eWXbfMt3mcvv/IyI3oB2tDAu3p6KPivWrmShWnmzJ5Nkyf4lnppgy5ZhhXta3NQPEs2MjpCoEIuP92ACIiD26lkdtNlN5CzoJYEfh574rHMnULu/lhuUkOHe62lkLfrAOhVqBIHEShvJ556YshNzuXsusuvpq0BwYIzO2fb6eefY/2FYSsj46Gnh5XNOlva7I3XX7frrrnW2htQlXGVzemYbWeedyZdf9dffX0QCAa6rbNlhn3uiyewlz0siWhFDOsi5gc+s7pntc1H7/bhIRseQUXMMAcqZTFtTUFx2J/RwpjN6JhhK5Yss9tvvI0NmlCSG4J6KP+LwGTYS8p2yn+ebku6lrP+xwbv2ZDFkK79xmVWLiFjqI/zO/W8M+haQUoagvXQJx4YgMpxF114oXXWt9vI+JA11zTZWV8+x4YnQunXay78Pt2W4EVjObPPf/ksG0MVPxRPQbGhMSOgwzpoNTXU0E8//ywb6V9ji+bOszNOPc1mts6w3v4e62jttAu+80179a03rb6lxcaKRVuEc73kbfvx5dfYGGqPNDTZ6t4uO/H8M6y2vYkBjFDeYEJnQHCxROWBABvLgbNfRPydjjj4MPCLi24XNgqEGfPjCrcJawXoChSXlu4D6/Rc75+vCOqxjjuzy1BYxkelS6KAZAJzgwd0XKccc/rdx4sEdPVF98F1Wa56hGnv8NdkUTiiobbeHvv1o0HiLhdYBeyYY46hZId34FCCmSHiE+D+61//mhqAgmaGS6N2wAEHcKP/8LsnbWx81Jpq4Asv2f777UcfGKpFoZ44gtSWvPM2wRy9q+HXQvlSBDWBwcBHjCh3mFMQFY8gm3cD9Pftsb01d7TbWy+9YktfeNNGRwasvQFtU8322HtPgiEOGkxnaCbyh0efoJTa39trjR0dtsVBu7EwTUdNAzs3Pf3w41YcL1AbnTlrjm212w4E9NHSOAG9ODRizz7+NKsqAdCpZX54FxuthU8Yvqoqa7K8/fFXsBQEDR2AvvleH2LvbxS6gXkPPlMQ31AueImhwVJDd2lrDLKxku1z4H5cowULFpBxotkNqonBlAjpF084+tijWSDmuT88y73sL/RT09xmhw+SyS55402m3SGV5+knUJwHhWNGbSBXtCOPPYYm57dee5258b+NUeYIh4TAssM+OwWXSF8frRsbr78Bc3vZ3GbebHtr2VIKEzC1IzUMJUpBu60IYFqHho5nrxwfsEM++QlbvuRtts6EJeGJR3+fpa1B88D/2+62HV0eT/3mCRsvjbL4CiJc6f8vFEgvCOBB/2zUNGhsbrQ1g/2sVY4UxIHRIebcwodOsCxPWHW+xubNmmdvv/6WoaPfI3chkM6sb6iXtI5gw30P2Z9aGPKRYaJFUB7N7Wt6rbWtg5rKoRHQZXK/+7a7phSWgQ+9kskdGjoAHRo6gyyjhi5Ah3fwo0c7QAdIjRbtvp/cYej9Bn0RNpjNP7Qle7QvXG+Bda9ebf/rJz9l2trKnhU2t3Ou7bHvHtwfaOVwHSBQ6urLr6UFA5YEBM995uhP86yDQ+Ks3H7L7TEnutaGJ4btjDPO4BnecMMNeJ7//re/2Z13/8LqqhrtkKMPpaby3k3eQ2BsbGhk7jYi4VevXs2CUbDAoYBUQ0sTBTSapGEhiho60tYA6gD0m6/4ccyqCRr6sV841iYQRVWDzIyooU+MWUu+zlqGc3b9D662qmoUUMHO5u3E0z8f6npYjuVwf3L9LTYctUfQEgSgxvbWEBMzYRRir778alvZu9Jmd8zheTzqc0dxz+H2g6vgth/fxrEgl7qxvtG++a1v2nPPPccAOATqQUD80Q03sL7GSeedwpiXDTfe0Lq7V4d49tiKHb+GdqkhUG72jFn2+suv2c9vQGZCsCrg54knnMDGTVdccYUVUeq6FkGqZfvEcZ+yuQvn0x3y6osv2cK2OfbT62+14ehahBB81OeOZnQ70r0Q0wBavuibF9F11V7fZkPFITv33HP5HeJKoMBc+91LSYeMh7KynfilM6mh0+UaTe4AdJRktepgcj/9q2dbHvEyExP2/W99l88hT0TBmWLJzjznHJ5d8Kje3j675dqbeL4Yw9PSxqC4E79yhpXrQ4lxnC+0vkbGBiwmCKgG/qlbXsz1y8ztdKnBguFTuTO1NPxSSUMX6Hu3tLTz1EWtLDPhZwroUMKzyquoFqdKcck4spq/3r+uGzVQAHoOJVFj2LwfoKrOSeKQhu6lDWSCjA2O2P/+y9+Y1gETOsFgaE2wEMQe6UtXLrX15qxHvzdyUylZxrKq2LA9D9zLnn36T7bb7nvYr+/+lQ2ODlgbNLyJMdt6q615ILCw6DSFTfjT08glz9t2u+5AQGft4NYWe+W1V23u/PlkVABzaFzwrUynocOfteU+uxBsUfZ1yT9fo9d4aLDfWptbrXdNr31ol51swaJFhnrx9915r/UP9FljbR1NxshD3/uYw21Fz2qrGy+znvbffv8nAj4iaqtr6mzLXbfPAB05xpUAfbsI6KiSNi2gw5LgAL1+PBSZGAagew3dFZah2TwGmex10D7W29dLM9TTjyFXPeTAwzx24GEfsReef97mzZlrf3n8T2wkAlOy6ge87wPvs3nz5lFz+s3DD/PwtLW2044Bk/H2H/6QbbJoA3vxfz/PamO/uf/hyOwDA0W0NzQQtGPFut103fUsMQvae7tvlR1zwmLm+cPPy8Cz8gTTfWDZQQW16UzuIc89APbBh37EVixdxmqEjz/6OLMswOyr8/W276EHsHMa0vxe+ddL9vQjf+AelWJq27Y7bktrDvKGATrrb7iB3fG/7gjd5fbbzbbaZmv750sv0G2AuvAdM2cwOrm/f4A5w4vmL7DXXnzJ5nbOtAduvy90VYsm5/0OOYD+UYAc6qT/6uf3srhSS21IEYLz6JCjP5Fp6Ei/gck96FahUpx86BVN7qWQklkzVqKrBho6rFwMMLScfeyYT9gIMk9qa+jOIaDfdgeFRlzTY2N2yjln2FihwJrjsBDd97/uid7Q6LNFPfTFR1EjxVm8/1e/ojk9lAIOaWAfPfwjtMCBJsFM77/j/iwGYHBswM4680yeRUQUQ9BHLQTUrOsq9VlzvsX6S2vsnLPO5jXwf97703use6TbOhtmGGIYLvzuRRSuUR8cRVvAnOGTx76BRzEPHZEPAPQrb8wAHbzmuJOPJ6BPVOesgPrz0eTeWl1nrQNGQEcrZQTJIlHwhDM/H3z1luNZv+J/LqWZGS5G7MrwxKideNIXKHAufXOJ3XvHPaHeOTV81J4Yt3O/8p9cL4A6AABV95pCySiu7dHHH0VGDmUHqXp3/exuVs1D7YNQl63Kjjr5KNZDIBVUAHR4EcaHQono6y7/EbMigPxwe55x+hmMTbjqih/yfhSXwey+8vWv2urebhsrFlijf6BrjV156RUcYyjNm7Ph8WE75ZRTOPa3337bbrzpJmusbbKB8UGrQVEwq6HQA/cH1gN9Mq6/5AoCMuOc4EM/7zQbsRIVSAB685jZDy+GNaBk5XyegH7GBedabUOtrVq5whbMnGPfPP+rLD/dVBM6BX7hiyfTpYDg7UsuvtRGCyMhxqi2gZbblT0r7dSvn2fWUE3hakZnp511+hk2oz6UTca/k88+OZjTY9tb9omIqXz0i8ey51mabCwsI6VVmrh86KmGLoD2GrrHSLUfng7QIXCADjKTOwDd2+29ti6/uMztPnVNUe4IilOgiYQCDV7R7vLR+0nST4+Sk+Nle+bJP7HLWnNDMxcd+b36hzSM2hhtSUGiHHLbmVKWy9kuCKDrXm0f3Gpr+/tf/2rP/Pkv1lITKkvp/5BxGVjcwOgAzbn4fU1hgIVIdt1zD5rZWeyjVKI/VtYIms6mMbkD0DfZcSv6Jd+30XvsZzffajPr26wwOsyIybraEFQFprWsazl96LPaZtBEVZevsb6xYdtot+2sXJO3TeYusLGefnv81w9bSy0iz0Phjg/utmNmck8BHfPDEdz2w5MmdxyK5ly1PfXAI9TQcSoRFLf5HjtYsQ715yeYu103FgJlRvNhdTKTuyv9ivUGaEAyH4lm0ajY2HipEPui19muB+1B5tXW1GIP/Py+rIRqYWzEmhAYODJEjbSpMaw7C3SUi1y3mppmm7Ww0z649TY0o0NbgQsG2ik6V9UYAHV/W929mr4taObPPAa3RFjXUfhwD96b+4dAIaTYIYAP5nYwE3S9mw7QsTfDiFhG5amxcWuvb4lZFEFYgf6I9YUPH/5fmDeRjvTUQ0/ayp5ltrATmkqojuX/hRzl2GUqAtaO++9Mk/scNNGAKbCxwWbNnsPSr8XCOPPwV72zzH5+623W3thK5oi4fehM+Nc70st66XNbZjLCAlo6Su7mWprt4COnAvp9t4cod/nQAejw+wLQfVBcVb7axpF2Cg19rGTNueBDB7CFcpkO0NH/G8y+ULJf/vROAjquGbCc7fOpA1nQpntVF60niAe4+KLv2gZzFkVzegiOFJNEfDWCVatyNbZkcLl96WvnE8Tpy0Y5UrRVbm627/z3txnY2l7XZsPjQ9ZYE8op6VzDejTCMLEq22HP7Vj6Gc9pb221G1jtLQAEAB0d0FjlC41pDH0iGtltDj3nUW0rX0azKIB6ld18FerWQzgOsSzHnXQ807TK0NAjoBcmxqwtX2dtA2Y3XHG1ldkoB8b1vC0+80SCFavc1dTZQE+v3XrtjYQ7xPe0NLRYV99qm9E+g7MJZ0JnzewzJ6IZTCODPcFnYdlDBsg5Z5xp81tm2+DwGutk5cYgDAXPOs520WCxrM832RGfP8qaWpvp+kGlwtDmNAhYYTPKtA6UBkbttmtvoQAA91ldVYMd/4XFlkfkfWmClpVvfftb7K0gAfGIE46wjTbawP714os2d/Z86+/rt1uuvznMb7ifNdy7e7psVucsvgrz6x3pt+YGpPyZffyIw2zj976HsUpKxb3++z/IAB2JtMedF4LiwOcF6NdcfHkG6LBMnXbBubair4vNiAa7euz7X7uQ9R/RtbGtuY3uVRQKw0mAS0Q0OD5WYEDjWHncTomV4kaGUd66xn7wP5dHV0NwSZ77lXOzDnBYZygLCAJne+8JpD2GlGz97zEwxTvhqNfQPaB7LV2fY/7rMrmzPLQr2Z57/z7blVPA5cTjIFlL3d2gQXJQiMktBUDAPzn88bskDj9ZvUeDhTScGx63v//5WUYvItoRgSKYBH7i3fCP4R80AHQVgiZdVwfTnNnOe+5mryx/m0VPVq9aRZM0cqQfvu9BGxkftoYaFEqtsmWrltm82fN5z4qelTa7c44NjKHdabNtvcu2zMtF0AwIDJ152ISjtpaaJAKR1gXom+66reUb6uhbhJb+1ouvMpRmohxM2QgMQfqS1miXXXa0Pz/5FM1ECIo78MSj7B//esE2mDnXmq3a7v/5XTy8aCU7Wh63HfbcbYoPHRr6M489RZO7B/ThfJlgBoaE4CZGubNrVgClzXbfPgA6A+fy1lAMprex6tB6NDO5T6nlbvb+bbay3/3+cWtpCmUcV3avYKOMYmnM8vla2/7APWzpqhX0PaNhyYe23sZ+ecfdNjE+TjPywEC/tbTARWLWM9DHtf7oIQfbbx78LQETVZ+OPek4e/PlV1lVq3tllz35+BM0w4JBgQXtvv8epCcAOkzzTz70GCF0oDBkwzVmu+27N/2p8JHCSgFNDM1NYK5cl4aOMe209x724MMPWUMV66PZsuVLbf689bj2uVyNbY/SrTV5q22sN7QJZu340oTd93NU7Ku1gVjICFpJfQ1CvIIpGv9CZbEiI71RKQ7WA6SgLVh/Ea1B9Q2N1tjYYrmS2dI33rL3brARA4Pu+cldNGkCUDDGvtE+a69vD9BeHreGXI0NIkCwvd36rGgHH/EJs+IEfejQ0FNAV1BcGuUOkzum4wH9LgfoECc+euwnKHjBfAoNPV8oEtBBq9i/NfCTH3WwNdU3sKgR6o2j3fD4yKj95p4HWYAIAgJcYPBJI1C0s62T69NfGrbP/+dp9sbyJWTs7G41kWMGxPjomC1ab6Fdd+m1pHRAJUqS9vSsZqES+PMB5aCfAz5zkG2z9db27F+eoQUJ6Xs/+/HtrETXnA/Bg0efciytDDiV8PGCVgbRQ6G5lbn9EBQgsqBAzy3X3DQF0I/5/HEE9ImaKvrQx6vKJkDvHKqihl6iGTgA+rFnnUCNjtpqXz/3dcWbb9sNV18bOjei4FMUcGDFa2vrsP7xYaupabBDjv6kbbrl+21Z10oKIIjNQNZF76rV9sHN329fP/t8rgYDGXMQ+ghXtmT524y3QO3/I048mgFzK7tXWTViBGJzlhAkN2lyB6DffMm15BnvrFpu82YvsCMXH21NaNqElroNDdbT22uLFi20Cy74Kt0osvyc8MXjGWRouWrbeONNbOmSt+3aK3/I/G7ksIdSYGWeQaYGonSqle2TR3zattt5R3vhlZeoVSIdGF0mr7348imAvvi/TqeAhH8C9B9deiVxIV8La4jZKV8726rbG+2111619toG1oK/+sLLbKIwavV1DTY+UrAaRNkXi1Yoley/vvQl+8r55zP4DUHTKIbzxa+eY+XanI2OjBJjfnz59bG4DQpLVdt5XzsvgFv0ndNyhYBepP1BAI1F1CoprcLEdfnQpUx7MJdfnUFvsbBMJVDHQDGGKYC+xd7blVWqVfnoGAhM3mBgMD1LpSeTKoVFBniznCuKy8TG8Ip+x/d4FszcenYahk8zVyls1pO/+z3zN5U7zudn5WOQsxhM2ORnYATDA3b44Yfba0veZGOIN995m6ltAHTkw/b19tqOO3zIfnTddawah3/DpRHWdJem/sEdPxjapSLgaOYMCgvwdaO9KiqibbDhhvbOO+9w8yHBY3Qg1meeCJXiIFmDQLfYfTtGsePgzm7vpG/1/nvvox+/UEZfa9xZZR8+cG97+aWXbKsPbGm/vvt+6+1DO9IZ9sZYtx21+Dh79R8v2MbrLbQnHwiV4mjuLhdsl733ZNDcyPgY28BC+nzmd0/zaDGvnaVhd7bRqtAOEyYldIF66qFHLWR9B0DHOEu1+dAyE+32ikFDx2f0oaN9anHC/vLbUPpVATHb7/ohmrLvvvcea25EpnK1DReH7LCPH8omH4WaHHOmc6WyzZ0xk4wHpRyfePgxGx1DZH8Aue6BXvv4Jw/jwYZF5a9P/43aFcqPLB9aYSccdzzrwIOhPvnwE2wCAfMh1u5De+8Y+mpHS8mDv7zfWquRwjNhg1ayAw8/mEWB0Cpyzvx51j8wQBcHC4aggBEC2OCfK4zbHx98PGtugXnvc8gBDMD89f2/YqAO1hQZFEcdfyyjdRvaW+gSgYYOegbwIIVyVscMtmhEg5ZCecQaciH3HHXHVcf9wMMOpCbY09/HiGr0c4e5nS6B9nbr7u7hStdUI3Wtng04QENoPQq/412338XiNq3Vgfb3/cjeNqu9w37xkzvoCxy1oo3ApH7kJ0Kb2NibGeZmMV4IFwcfcQgZPxgr6AhNRmizQmtL9sSusvx4ifnQd908aXIHoB983CcILABAUDKq7d217SVwAAAgAElEQVT307uskRYEsy4bsUOOOpw0hTOBn+jnjnMAqwd8lT/5ETRARL3AXx6aFn3m05+2qoYaW5MbpYWEzB0RwOWclUtlmxgvMUulBrX4c3m77abbmILVmEdzI7OunlXW2TnTdjl4T9t8qy3s2WeeYftblD6Gln79NT+yBoOFLFjnPrn4UxTa2dBldJT7CQZeA/cyammU0XgntMC5+eqbOFZp6Md84Vh2WUM9fFgFIJyNlsbYrrNjrNp+BEBHHjrFlyo77uwA6MBPBHq+8dIrTIdEe1ykPl7/w+tscGggi36Hif30c85icG1NU4P98+V/MVURY4SrBZXUsPaw4Gy0YBGF2h9e/AMbGh1kYRwEpQaLXsmOOP7IUI2vpxtVR0KjIjVPj/UZAkIFV8vNl1wXg+UgdOVYh76hqZm9NZBFACtBa2uLXfrtS6yv0GsddW20Sh3/uWOYqVHKVdlrr71ui9ZbwEBXzu/K63j2m2pDsyKs+clnnUo+UtfSZP94/p/WOWcWMYbC5ITZVRddGhQhxu2U7Qvnn8nqkJw/FJBxsx9d+kMbK45adXUd/eynfuVs60IfhdYWa61tQHlN5pj/91e+bjkIuCjuAw6Sr7YLvvkNBmReAfcAlIGBfmtsabHF555ktS31FCb716yxGy6/nmIZzjAsb6f912mZBZrm9dgTPZTTLdMV6P954MXvtCSvIyguBWqBuVLYfFC5N9/ThY0AQtTE92lrW++7E0IgOabMjh+rK2ECMm8zBYgRf1PbpYKQFAAnE7sEAwwKm1bJHEGzfGyuoeIguB7BLfAb4HdIdxIEMoHAFb/HYaXUnZVyDG1gWcYvWhiUHz9l1eMf0Ex572SwYhDGor+Ez4gpCSo6QHMf3ZMhOhwtKWVewzVs55kU6IfAI0GIZfpyId+SmVRgiwCdGJDCal8qJYiCLygWEn2h8B+yID+YcHwPTW658KzAusCgytQ68DsJA8CfC9fhXQA5AD+PNfxYmAOCZTBXrF+gFf5Dig/f4fr9UphDTnK+igVHNH+uSTEkBqtQg4+h4LJpDKichDFXs6djLBoU1ltzxE/QAurAIwoVvbBRsx+BcyjD+tQTf2at+10/tgeDCFE7GrfDN4kAvXlz54YUTF8sIq4hS3Oi/kKsAhXqW4d+0YEGQv9jBNrxfMT1lclSZUTZ0CF2KsxSTTgF1HYIVRRZ0JSmP3RQi7/H98DaxKZFMbqWrRBjyUgKxDU1mX8M78K46dyELxkBXXlk8VQH4SwK2zAd8myh8MVEkQI3W4TWoOZAKIpBnycrPFZxbWHOZ4EV0GE+xMVg/gAE3Mv9RwCQ+onj+aDf3ASjv1n+EhUV83maM9U4BzUDUAmMda8Rj8K6EmHOtY11NlAcoRlc60+hnnW1wzrBQjY2Nh76DUQGjXtxHTIb4LrBfHg2IGjHPHPPc7j2cb1DfrbOgaO1GAzGfWVXtkAPYe2iWJDPsWoaaIP5F6inX4rlZFESPp5Dntd4pvA6WC9gtYCwA8ELaZ9vvfEGK9phjd9eupRBnwh+RGW27lhICIHA7e2hjj/bOFflaRbG2FBACNoqeU2kTwZvRU1SPB1ns1gcp5aKfwqy0n6y6RTTqcK8gr9YFfLQuRGJmZNavQAIdeGx4oiSp3sStcR5SAL/CM+syng5r8Zncf1Y+RANmLAm4NfxXIovwhWq+RAToBagIiS141BECuNEZc/58+Zbz6ouri8EBBSc6l3dY4sWLGSPAVg5GAg4YXbRty5k+15YN5AGeMpXz7S+4QEWq+pa1cWYCgh611xyDed92pdOmzSpZ11Gw9hIb9XVpGUVjAmkNYkB4F+ptVogjc9Jy+56XStgnw47JwWBwH8yS/hWe+9Ypqm8OvjqsjB6dltCrmeB+Y3YNA48tpFktDvSESLD83lzXHT4GUqIjgw+Bk2UIBKZmn73fntJG7gX0lkKjqkJ3wcLeNDx5v14hCv+EIPVl34B5fPw3/l5BPScOrf0flUB8kERWQUgVrYqZs/wA9S8FBSh7wQ4GfBEEPKSXjpRf8+UvYjBHnIHVFog+XC8lCnXiiodac4+sMPvk96/1hpDcMpHJiJhJAoTBHaAVmGMh60fPe5LJRtY089Dut2229qtt/3UVg702Hlf/hItSaBPuEkA6IhuRsCQSit6OvKSri/N6AFdc5RA4vfdm9f8Aa50+MRAPd379cD+6qzI6kUgcRYu78pa2/RWYmoS7gGtEahdsyRcL6EWn+uM67pKe+7pBeuT0lZ2LnI5Bg4S4CLgQ9ADeGP/YCpGJgBy1N949TX+BPNBU6BNYKZdvpRBqahhkgKw3kn3G1KyonCH8aqhhQR/7acAS+uV7rmfq6fZSp+nTJaCYWTomdYEK2PWijUKq1GD0zNndIQAK1gN0LoVQIw4DAipELDQwx0Ahch98FrtO4rk4H/wQPEQrbv2FNeq8EklmtR6pDwI18rEq3lWCurC/aL/dC21PwCyNKOJQAeBMK6XeEeq+GFcPorbnyUvePjYLY07rG+ORcLQvrW1pdWuvOgHXOtTzj6Zwg6EVLhgNtpgQ3v5X/+icPjDy66yQnGUAdeDpWE77xvns+EMyjaDb2C9sRdfPu3L7C54zpfOmeIjT884fOjCO81T9Ii/VctF/D89y6kPvdJZ8/Tpr+e1Ezjzk+cnt8UeweSO+uXa6BDwFhLDaGZsaODAMFnU58WgIMlgMkj/omboovv8xBTVlxKcZxpeYhHR4hkgFjEUX0XHE4tPC/CALuJIwSRlYJLcp2PYqQ9jygGAWQ3VuaTBuNr3OiCqkS+GwLVW39wI6EEpnYTVVCjw4KhDlsUhwGwaCxJ4Ytc92buiECXCCuch+M8rAbr2i4UVknu1R/6ngELMQ+up9avENBk5mp/UBqT1SkMHKMDXhV736EyFw4rUkg+8//128cUXW1O+xQ478dP26ptvkB61NmCEaqrAtBP3zx82/K5KiClj8czI065+188UsP33+D0VwFL6w/5o3+QLwzWgG9/YYTpQR4EONODwgC4hUACvs6O98FUdPcOpJBDr/HlmmwELKxqOB60VzL8U/PjQpKHNo5IfTOCwqqDULwQx7CkENDDQzhmdLKoEQM8scPEseAFSlgfxEnwngUTfiUY1Nq2XPsf4vRCs+aQ8w89TwJQKs9pXdueK+eY8Q6DnCOiiA9bfj6VE0XUQ84dLBSl2cO3BrI5z2N3dTW1W7k10LwTAeIE+FeYwrpDqN5V/+L/pFnUWwhSYtZae5/g105qnZ0jX4Hx5Zc6fe09bXJ4I8Fq/Svza7x9+Z5vVKBwIn8TDYEmpqYJwNMIa7z/83lW2tOcdW9i5gPT4uZOPZ0wV+Mf7N9/Czj3tHBuL7bS713Rbe1unff4/T2GwI/gH1hxgftHXLrI3u960W2+9lYqBx4b0/NKC6bqjiQ/ijEnw1FpJYM8EwigkTqeVp2dCz/E+9rUA/X27bcM8dGnoGTjEUnfUsuvquBkAWGjoigAHmCHaLzNnRUCrBI4elDyTkwTopWwPWikgpQzTV6jzhKiFTyVMfZ4duNiDNgVNHQr5QLxEK0kTPXJhmvSaqSdcXKdKQFqTKdImTYHBpOnH7gkfz041A/8+b9JJpW4xPc8IvOAgE7gAvRJweUCePEixWUFSUMGPywsUqVCVMY8E0AXkAna6FnI5ajMwm+Enrnn4wYdY3arOGmyTHTaz2fPmkrFlexpjOkCvEki0n/7wYVzqI+wBXcIXPhPDS+lG79L6eOakg4ifApzpmIIOt+hGAOoZgmhAY/X7DEBHdzIxEjxPc5ZA4AEcc5MQjHfBJSYXmdfkBS4pA/OAB7oBoNOMSpNmqFwFMyqsKajeCFcC8vfvvhG58eEffh5+3CepHCCaWxq618pEs6mQoWt0JiS0iGf4cyZhqRLgeWDT917Y9fzA8xAPcAB0demKBdOz9Cbdj7mjFgaKEkHYQSwITMP/8+3v2BjiYmqarXe0z7761a+Sv+If9oQBuc3N3CvxGz8PPT89n6kAKXpK11HXpfStddT6Yyye9lNeojH7NRQNSpjQWL1QmoKgf4fOD+4TDXscmOSxeTaQQXwVUvwu+d7F1lbdSvrqHlpts5pmMgegf6iP6zi3fQ5de32xVPN5X/8va5s7055/+cWs3sl555xnjey+bnbuN84NLsuEP3vBECb3Smsrq1v6nehHeCf+rTOdCp1+f3WNB3S4PqZo6B/YawdGuctPKuJVIXouaNQo+R38XRHE4F9ht6LEjO43RBvlpQ3PJDQxf4DFBKV1iKB1CDOhI0rq6fM84UtK8gzVCwUwd0kq9ICmhRVzTC0EBOZ/A9D9vPQeHRpGKLLNYfTnyn8b/U+SSD3Ai3FrU71JvJLEm5pMpwN0vyZ+rfxBSoUpzUPz8oSfSpd+jzJmCQsHaCn6mD2g0++NkLnqaporkSOKQwsTJsozPvXIU3boMYfZsu4uNvuAyR3zxwFAdgQAfjqtz9OHl/49KGjNBXLp+njgSA98qon4ufu1TX/3WqVoHNeAaeL9akMsITGA24QhHAJjAE1I2Mb98s95DVeArmtTLUp76a1g6fnKwIBpQSHSV7TKUpQoWFMshRrejU2s8njV5VcySA17ioDH004/1UYKIywVvC6TeyWBagqoOiVCayBB1tN+Cobp2vtz4cHcn3uvYXFNIBwVxoJ/VrnKLv4Gl9DvH+M41N4W/uJbrrqZj1CHNuSMIxASew1LKLI0cLZRTCmlUQke4osexFNATwVVDxiYp//bg7xoWhaClDcKJ3y3MK2V1l9glClASZxKpXF7YK/E/6bOvdrKxQkKjCgkhNTJ7379IhssDjCQVOmN+KmmXvC+I6YAFr5VPd3WPzZsjW3NPDs4X+gYePv1t9sPbvyBvfDCCxSqphMuuX/ROqszlvIcKZx+3KJT3KNCbV7A9OBeKQ/dA3okt0m3wHYH7EYFjb3Ao98bf0PygBmeEpjbeHwGAsPniA6ub6ifoqHroOhQpIDuCQPfSYrT5kpbEFH4tDmBi7QXMaX0XZ5QPEOuBEgAdM+AReTaRG9yT+cCQNfa6HrN3ws1AlqNU0IM3l1bVztFQ08ZS7qeKXHpwKZMNwURDzrZHkRBzscB+LX0jM0fNM8MpUF4xoHvvQbl5zRlPhHQEVGarVEMqJEpM4964+jax77noeAPQAL7gsh21K9nrfzYlAOavMx0KraQAm7KNLxA4rUxzOHdAN2vs18v7X86d12vz1OTdgo0+BsMHtdjbpgTg+gi3eZZKiuAuQQaSf3qtSxQ1LtwdqX1Y364HpqYtwD4GJhKgE6mE614sjLgM+wbhDAEyQHQ0agFDPXOG+7gY8RkP7X4U+SyrE8efYCVNHQvBEsb176KZrTW+Du1Mmg/0/PpeUEKcnonfsplJpr2FjbQIzRvWh4UjCYOG61XqjgGsEFRFAgACIz78XU3MA0PmQIQXQ9ffDjNvXg+3BEIhkPZ11RDDnLE5HlhjNI6TO7+vHmt2AuPKVj78yKe6wHHf+9dHni+Bzbdi/0SbREEo1VUY/t3z6fmjrHg2VQsx0t0w2Gd2Lipppb84tJvfd+W9SylUISy4I05FJsJ9Lf45MWMT0BgXcuMdjZ0wj7DxYF/EA68284DrGhFNAel1rs0UmFee+V5juhU+JXeo3XEz9Tl4pVZPDsfu+llvGeHg/YgoEPSFlBSmoA0hQjo+LukCq+hsz5yrPZTCUA8MWkBUgDCgkvj0AECA8N12CREumsDBbZ+wp6JesIU8YoJ6Du9X/dJQ/cH1R8YEaVntJOAGFL2KgkK6SHxQJ9JaKhTXB9STkSserfGr0CmFAhEWGLsIor0wOtvfxiyubiI2Err+G7zwnM8oPuD+f8C6AQeBq+GKGMcUBQYeevNt6yjvd3aWlptMLa1xXtRbQ3lexGpLh861gP0BIDH7ziYfm3FmL3g4sHXgwQ+r2Qy93ubrr+X0EWvfu88sODzNEZD4/P7ibngPmgLOOAAZAktNWzpGRipGICCxXCOZE3DWGRtEqDjM9wnv60HSi8g+LXyayneAJ5ARoM8cpj8EZSHdNbxcfrVAXz3/AQd4GIkOurPH3Vo6FNeG+qrp5qN9gHj1xpJG1SgrXclaK98AF0a/+F5lObkBTgBuWewep6Eoin3Rc2bgKoMjiQoDmCCqGkAPwAdQVozOzrtOxd8m2mZ0NAHbcjOPu9sCm7iTzr3mKvXfGWdEK+G6ynE5sqhEWapv/24U77mXRLTgbrnAene4289nxjigqE9v8M+KFYlpX8vKHjQ8/xaa67xTwX0oi1YsNBeevFfpBPQGiwdSDdGeunsmbPs9ddfp4UPQibz4qurmea8omulTVSjb0bB1l9/fcYxgI8sXLgws4yo9LnOg58X9gppfaJVv+4C+RQ/cI8H9HTfpuNVKT5oHdkSl21yQxxNbpv9dmGUO1O43IbQr4uCI7W11Nbxj1GYE8Gsx4FCgi0iG3vtbjP+QGpD/KHV5mGzdWhwnUxO+J0pBNGvlE7Ua6o6iJ440u/9Rngi9Rp6ytilxaRgJzAFg4KE5t+fCiweELzQwE2FmaehfkqUu4QVEZBaQXqi8YSjoBQxZa2TJ0AP6n4vskAeF6mfApLelTJ1PTNlGJ75eEDzmqrWC5yIMQhRQwfzp3nMATrAbBPU5O5abV2rVtkG669va/rWhEjufBVNtojrgEYDyRrXo+wrpVekWjofWHoYU6bhGZ6nBb/e/gCKXnGtgh39Afbr7oUd/3sll4lATEwd/lSsM4QTnBcwfqa0VVdbLQAR+c+xDSO+94AukzqBtibUJcCZmtTwwxp565wHeAnEApL0jMncjusoZFRV0cxMYSH2imbwmItH4BohVSkfqraRDpQylWigciFgzcQLFNktlwJpIQonHtB9DnB6BrSnOp+ib/E2jUeM2Z+/TOgulWjuFaDTdZSmwEaLE9YEVekQB7J65Sr7wBbvZ8c0pOyhtSvcSQAijQvggtLTYv74iXmCH2CM2C/ONdZa8OfU0yuu095JkdDZwPPkkvTn24MuhbZEWEhpWfeKjnzckOiOGrQLIPZjTM+XF6j8d5UAHdY61CDYbbfd6IpDgRiAOoC7o62dwI3zAqEKwg9KUL/6yivsSwHejSwN1OYA78B3OGvgqTgr4CmgOb9uGo/WVGl9XuiQlRn7IwuLhBCtgc6bxykvXKZYmZ67zMqR+tClocuPmW1WrFcrH7rMdeOokBPzXX1+biXAxWeeEaREI1D3GrcYf6UJpJIQrtFnHjBSIkgBX++Npyc7ROl1npC1LrqGC16VywoL+EPg5yktohIBUxBKJHqNzQsd/rBmzMTlhVean9Yl1Sy8cCJAX1famggrkwCTNDkBg8DbA3oq3KR7hHnBMiTpXWPGYYKGzjWVeY6/xxxx5W1CCM30vrByKfOh5hifIeYiuhFY4T4/vxSIvdYuhq/54vALgDVfMUH8re8F9AIIrUXqo0wFJ501r6lq3FynfKxKGBmv3iMNzj9P8xBzwbViWKnm5BkXvvMCowKVZC0QjRFYY29yfBbKH9eFPPck7Ys1C1A+k7n5ocxmurYCMwXu4W/8rs+lverMVKIvPVfCkacH0UGmoDhzMIXKCJx6roBGDB6Bf3AFMcI/KkDko3FAnHMsAAXgRY0H3wCFEfHVyGmf/JeCpUzVFS2IsUNYaLbiUpdcXrNXiDxv8QJLCqj+7xTwU57oFRavjHirK/aJiqGyexwtSCjT2uoMef5XScDQ96zpEWOPuGfgyyiVo5gSCJLReoVIeNYTkZYc89nBgzyYykUgzPPY5vcHn6v0K34XXWJOEpq9D9yfKc3XZ+GINr0Qid+xdhIMJAhg/hTWS+in4vjXTh/7cJkg4fyYHHQEdDJsF/QCDV0HGE9S0YWUCXrQnAKCjtjI0KMG5QHIH0wvwfjPvUSULnhKDB7E1gLpOND0mkoE5UGd10cw1rhSYUQMYzqQppkuASS/bpqXxuYBw6+LH7vu8cy70mEnIBHJ4s/0xfHvFNA989Sh8dpsCujTCVp6jgd0MQdqu5DmJ4KvkP9c7YIpIDXV0hgvnRRRZFbEc3SIRHd433RBPxq37hcgpaCj1EppiSmNCPy0d6npLjXJpcxV++gB3QNqDv7ziUkh24OOH4unCw/oPmin0l5p3BKGxLSm/D0eipYgIA7PyPzY0VwOy8sUQM+EwpAaWwnQxdwE4vJlI3AJn0n78YBS6ewICNP1Fw1p//zZ4rGIgO6fXwnQYUJfF6DDDYHv6UKKRalQIAUWCsyd7VsjDUtI9KCh8eunruG5mCgzcl7Fr/y58L+nIORpzFsoUtrTOUn5h+d3AnzRl8BIwINxBktSAHSNS/MRlnit3PNovyYppgT2lSOfkNtB7xD9gCZVqIt0Hy1B+h4WlaxwkhMMUgHfr4FfJ8UfEUNjDIGEafwtt4/n5elcdab8mmmNFeMiPiVBCc9gPM1YYSqg73LIPgR0SSliIJlPSP6hOGAAughehWW8hlcJjAXoqbaO58gv5hlOttguXaASmHtQXxfRpoDnQUkpdx7A04OhzfLv4PU5VOmazNNOCc4TZqXDgnVD2l8lDVnzFcFrDdNnpgzNjxG/C2jSQ8mx/huFZfQ+EbhfO/zux6d18ofUS76VDgXoSRq6hAGZryUw4KcP/MnWIGYDiHY8o9Hv0ugywSCadHV4lMcrxqE5aR11vwd0L8CkgoLOj86IvveM2H+WMi+trz7XOFJAx/fhkIdqcDI1C4i8BpaO15/H7Lw7gcmPAfdiDBJkBKZ6P4DKp8Fpz/A9ffLOiiZBYnItAi8RoGvs+F48AN9jDwTo2g8But/XKYw2TkL0r2eKxsRU5bf2gK71wWe6Xvs5RTCIJncKm9GHLg1d9IfUPVavQ6tUgEk49Iw3YFOVejSZCoNNAV2faazin6J3vBcVH6cDdFyn+AO/z55PVRLi0u89b0z5rNewdXbkDvBuHcVnaI/1t79/Oh7nz3XKQ1ixzmUHSUAm/aAuQqyF7nmSaIF8RZZAVXCskHHk994LiHgOKvB5vidQ13rLMlRpnXE/+A/WiSnh0RXmeSq+0zvxDB83QpfJOFy+k/ST2/Xj+7LbmjRvD+jQ3nAT0qoy6QFSZWSk0NwLY6iqu/a/FIArSTy4y0t4IohKfit/WCsBbkpongjXIgKXZgdAr3RtesCyQ+QjSiOgp4CSji8de7ZaLC2JusHhX7rplYSYCkud3evXQIwujZKdcjhJqevW0Kdbd43Dg5MXxEQjlUx2fn08oHtilWYsgWU6xpMGPqUCjeafro0XHvx4/F7inkq1mCuZDlPAqLRuOvgSDgSW0+2pp0EBqg61AHUC5V/LwWrmnysQ8C4RnS8xKJkU07Oj8QiAA+ObTFdVGh18kvSNRxecmBe1iCgEYBwam2fYYS1CQClK5PoxaQ80dgE6/hYDFKC/GyBpTJq7mKXWUyZpAbU/H/jdm6y92ZuWFownRvHLoimNT2uIYDjVVZCGzjKnUUNH4x8Aut6b8hLRQEUNFoAe0zs9j6tEzyl/8e/z9Ffp80pjE814C5QEEuyNtFRf+tsLSpUAfTqM8ICuuWVjQhOsCum+soT5s5oKJlwz5Ew6YUo8TPxBtO8FZa+YsjRwUtjLj9ef8ZRW8V7EieFdWi8vQIqnaF0lLOBvucBQWIa97eV22fngvTNA9w9TGgaj0GPACxcpRtRxUvARTgPoeoE3KXpi9Ydc14rhpYCeHjLPLCsxo3TjpmPYHE+kZk+0/nevYfrnBioINb81hvRgpIcjfUewvKk319olcfE8T5CVCEISuAcLT1A+KMMzas1dPYmnA5XpJEvtwXQaqA6vN+n5w6jfEZMhDV3mX2++Zo5+3CV/cMPyI00lBHppD1JNxB8+MXW/X378qRVCIOPdCJ6p4znKI8W1nm41P4Gs9t4Drw7sdGuvz/EMaeiphlwqjTMPXQzfnw0933+nufu5pkKQp1OlwOkZeL9ALvMfowY8KsTVhi5iKJjCcyM/n2tO4dcFgB4Y3iSgC1jFJGWuVaoe6BnrXAnQ0/MpRujfqf0QQ5QPsxJt4lpvQZQQoL0GoDMAMPIRBcX56pNschQzACyayaFV0/dblbORCeThT22/6c+vAEXnye8Newiw/0Jl/zmuTS14eo72P7VwrOu8+3Pmz5sXNvC5AAo/PX8SbXra864E/xxP++n5mFyL0GoLdOSfjd9Vg98LamsJBmXU4Q+1+6fSZcgaEU/Vs/0eZJjlgji9QrOu8WsdxV/8tX5d/ecCc9FDZsVMAR0+dG5A9I1nBBQ7y9BOHyMqSRyxmQUPiytdmoKFFsGbHDRYSU9iVJqgl47E+PxiemL2m6P7/aH0JkfP5FKizOwV03DVdR0oNezwz/Tj9Ru3ljAQLpziQ08ZKy7xGqhfEw0XGkslME/Xv9L0GJQ3TdphSpD+oIuwdY1nDqmgJo0oXRetB9vm1taSsQvQvX+NUcNyvbhJcAwwOyM/Pf7z65ceGm9S9YIBaNEzuVRL8NK3v07P98IHLV3RBCdaxGcCYwGsFxK9cOHH7PfLg1AK6MXimFXXhNSu1Gwshi7twtOpPyuV6E77Iy2+EqCrxCubusSmSrgP6awQVCHs6n7N2Y8RjJiBPQlD1rhxz3SADqFC5vdKPELj9wKb51GiMR9DoDlKq/J7o72XgCgNnU2K1gHoWCMAv9LWWE2P5vdQnXOoOLYWoHs6EP+pyF9hUodYGwG90jqkComfI+bkg3anoz/Pu9IzVonfiR/h3RII/ZnDPV5gS89fyq/9WRDdhnMKQJ8a0CZcAv0ppVjP93yS64AHlMBHQqAc701M76nAk64RrNSV7vGf+bNWiVel36fj9DxI9JDRIUove5P7jh/da4rJHS/kZKGB54O5TIDOTYmAjuukPaVargder6H7SYrxy7QqCWjy5/4AACAASURBVMRLOWJk6YRTLcwTlQhWE/YStt+wSiDhQSsloooaDbq9RR+N3+j0AHgC9WujLAFf+tUzEfyeauDpoVVaWwoMXjKtBOYcLzd73Sb36Q6wXw9/GLw2K8aYrqX/GwwFxXXA/BXw4QGd9bElBTvTmtZRWmI6R+2lAFXrkY5P6+m1gyl75BoWVQJ0f0A9oHsAVCqZdyNMB+Qat6dFzUH3i6ZDeto4a7mL3nVmJEQordF/LyEL85nO7O7XwD9TAgXmLe0U9co1RoIx+0RXMb7EM+/sHMivPhGCEitpWOIHKaArsh1r4KPcPY/Q76Ib0ZNnlBmfiy4BAb8EI13rgdRr6ORBrjmLotxTk7vK4MJnjjx0ADo72kUNvQCbp9PQte4pL0rphWsJCx5YsuvwWAkc/NnQWfXn1/OuSvSX8pxK11T6DGPx/EtnAtfKhftu50/n1u/DpNANxjBZmpVrF/kFlVRXNEy8iPgiKzOAvIwYhMnIWj8Pvwfp59l3LqVPNFPJUpcqCuvaX/+dx0d97s9mKQJ69vydoaHH6DwExuEfD0Cs784iFsp5jOHxqo4m7cYvtgezSozcAwRNqfFwa4MzhhsRx5tMtewe9BXY5ZmtDh4+q5S24QWCtNtaCgweGCUQZO9Hz1yk0UwTUJQCQ6W1maKBVggC9Acca+fnid9l5tScdKC1wZIwpxNW/m8AXe/XGLgekAlixzR8XwkwpwNbfI4+xEzNyaNz3yQwYPxisr5XgKqKBVkkF3qAV0hX02cYj+hBjESAhnegM1h8QGZ24/uiZSA7UDHfNzs4sc0nghrFEHWQ8R4PIkrbCdpoMOfx/1i6mAFVau9Z4ed0gBrAELW+Y9vMSD94tyq/qZCGzpHoROtTKQbBr6f2U2soQMfeo980Ar3UJczfB6sLrEcS0jJNJzLccIZKXH/54EVXpIvom9RcFDAkEKeGXh/q0HvA8UDlz4LOsY8kxn2NDY18v9ZYgD6Fx0T6SgEd14D+uHcx/9wHxYXKZLGlqNqDup/Eker8lMI6/rwrcnsKz4xtZTm3GDWv61Iwp3AV4xv8+c8EHvCPutqsdHcWeMouzUFN47q49pxKkcN3jA5nQODU9sqeP3h688GuDJxDfEHUlKcTqL1CyDMfNWlp6EjbAh2JN0ldJf3EssReQdC+QoFgDAjEoXLQzD0uaP4SeLUWqWDlrQCiW+8P17nTGFJBWTzB06VfP32fnR/HTDnGmIee8aVdDt67jAMJM5kAApo5/h4dK7DYAQat0rBidhxY2Xgg5TPBu+Sb0kRUflLj0IJw8WCypw855hi7vstKReAGIPWDDCR2hIt/owxtVU116NnsOjB5IlALVs8s/AFhV7nIZL0ElG5ACqwkAEh6LLCTQtb0f3tQl2XDg29GcDHw0KfV+Htxj8BmXW+fFsjjTXxmkseaMvQUMLO1wK2xFr0/DBnDcP2X/TOyeUDLg5ZZnOwX7zVJ0BV6BawlwDmTHRh8yMcOjFXR0KBDFVjx4/HPUjoR81ixBvkqljsuu94GeC6rRZUmWBiEplKVp0VZ2gjoeq4OnhiU5u3/FvMgM0Qv8QTQPTOVEOn3W4I041vGC1ZfF1KCxBQ8rYsJal3FmPx5FK2TSSf1DSQQ+zX0TA2w4jMQNHYJYZp3UBImzZrhPaFrGn76s6e56p1eWBUwaw2578kB8DSfMmTPmImnztzqv/MAo/lqXb225zVQf5YkkFAodYAIrV70Tpoph9x65OvjH10AMcUS/A6lj7W+GegoCCsGbfq9THnBuoJGyXnzVZlSgMp+4umYi0r38ny4fuXqdY5zMjJe4Hnx5zsVTjUmz794vRNIBMhT6CXGJ3khTXuh6wqjI5N1zF0PjEyzj2b0Kefe7UdxbFIg1Bw86OI52ksPtJlQnlQKzc62C5TzdOPnov0W3fkxap7A3/TseQtANbtVhkpxHP+OH9mzLClaPi9obdCWUIGLEnGMgpdWEZP+aOqhhB0ZMl7stWO8wDOEtUDdyjYG6SpQbFYmkoUoYm4hGCkkaAJ6fjINhiVCa6qtVBWKi2jRvCbitcVUMsoEi8Rn4hmw30B/ULJ78d5YZW86UPXvXYugXQ9rMQmNWRuvEp/62xP+/x+A7oWffwv8nTZMIGJhjKnSbUqA0x7osrGSkxic6EfrJCEtFXIEctwHZBoAaKPrw/vhwcwqZVFkoDVRZntWHiiie1X4vypnpdgJD+szVhijuRRgzjQh0GY55l0rXSlJd6kE6H7cgZmXrZibWogkpSMxCIEc/lZkcRCGUC+9JiuWgXd4LVPzr8QUPQPzIIV3aPypBuxBzzPx9HP9rfNYSaABkAdGFLoNpgIrnpFZSKLA7oVf3oP7nUCd0rCP4dGY9JM8BB39YrERfJ4KZBiT6CUFeewfng/+mIKBaDalfSkPPOeR6YOHwtqhanqYA8cU6+IL/FhYKSo9oh/QqucxKf14AcjzX841FmaqrkVgX46lehmXEgP9UOkPtdE9oMu8T1pGUF9xLDNzaxwe0L2gltIL3gkLD4WF+E+8w/O7dQE6C0/FctHpvfhbQY9eUPVrtC7+rPFqz1JA93vs5+6BWTzM045/p7egZAKbs/hK2PbrgesmLdk4Ny4ocrv9d2W3NdZuj7nVBHCYBMsh2IUm+fJk5B+DqUBIMcoYoKuN8y/WQnhiF1MjQQHQYTKJGjqfEauDCdCZ3hHNRvDZgeCyQCYwW6TsRFeAJo/nKHVCJul0wQXKlVLu/Ibrfs0huy9q6FlThmkQXYDpCVuEJ4LzBJsyDw/o/hXejDTNqwNQuT7rla7z49Pc/H2pROmZLgGdlcqmtn/1B9e/PxVocB2DhiJj84AuOkkla69N4tkQOmXKw/N0QATy/iBngpiaSEyUra25JZjbQIOg6WgC1RlgaWLkhxaLGaAjj5itXXFmcL0z16VMpRLta044U+MuyyFleJ4BC6hxrwA9mKvHLUjpYa+xPqJZCeopqHgaVsEKnsdkH6T1+znoPSmjTmnN8wPRkBfUpKEL0L0Q6OctQc0zRoEstd+omaS0rXcJ0KcbH4QzFRvRGuDnujT0jDbjevtaFpqrdxn4sXnNjnNyFfKoDMVKZ8FcHyttRisI9yGawyV4IEvE769fR61TSlcZL8yhKddE1jpb4AjLANcCFrII7uDDFKDiywTo4N/yW1cC9On2hddCKI65+X7cKR/ywuBaAld0a3ie6nmW+IEfm3++6Co9I54Gdb5FF/6spPzV8xh/RlI+qudrPum50r0YfyoMTMEgVymO7/jgvjuXZZ7EQ8EgmSICjQNWSFTacZXksolGTQ2VilSSU4QjCcIvpl/wbDKohV5ERGwglqwaWCzzSeKJgI77GQAFiVmRyTK3RyrzwoTPg/SL5ReDBCpThatg5zdcjSA8YWabFmMA1mVyl+bjNz5jcFVVbPWZai+eofg8Tz8G3fNugO0JJj1c/qDrOf55AohpGQJABEF10d9c6fme4VYCdDEo3ZsSr4RCHTzvCsH4CuNja5UMxbO8pcgfSO0dGW6xZK1NoT0irQxRSwc9SoCFOVQmd7YGdRo6zbloTOJKR2r8leYtOszmBG07xq34tfESvOgHP6WtepM7goJgtPcAoshiWMdUKz6lE4G36ofrzGqdJRC9q8m9Qp3vlE5TZi0hSyZ3X7rSn1Vcl9ZjTxUGrbNfM/97qqH7sWG7EdDHKm6RD6wFGM5kuxbIRwtd6l4QkNJlFAMDPQj4WAuNFc8mH45VEqMfJjO30ncdXPXhXyxms660O78Olc6mcuc1d9DAFPcAATya0yvVyYilm73LTvunn6mgNoXOGdMWXBIpD/TAuC5Ap7JXIW0vFaw9oIofiOZT/ubXapJWp6p+HnDTOYuGxD8rYZ/u99eme6TxpfdPwTDWcnACKACdUbi1NQRxEAj+F6AzNUQBEq5MaUaIsW6uXxRpEQAjmdymBXQUv3eAkAG7yvmVETiFerW50FvYVSdD2gc0JDDFSpIYxiEfmicQvwGyTKTEr+vXBegK6luXli9p3gsJnukjTmFdBIt5pT5OAf6/Y3J/N0D336eAm65JyjTJELB3Lm1ikt+EVXk3QJe5LQU0zzx9RKxfKzwfPmzc633E+DtdU4Gg9oPPLBbZihXMkWZTCidIhAl/I+CNRU3QKQspOPlq+tFpqsU7UakJWnZsO6xxTGeVEd15/2qq3XgGqDWRJipa9ib3MvKYI/2LVgTiAGMVrvBA5cFFlfKmA3RF1KegLIb0bqDh99+DdbhfpvapefSeYaVpTymga63XJRBVAjPSJqx9Y+MZoPsz6mlITN3TGdcrarfe5K7xSWjzApWARMIU/lb5aDwbAqNM76JTmrtlDZK7KwRdcFqpwOX5LJ+ZZOH4tcX9PsbA7xWtsLG09xSAc+bglAa0B1458OfSY4SuVSU9CaxeuNB6eeXFvxOfy++f4ounB89LRIPaU/++SnQiXPF8zQvHOh9TQNZZRVWnwp8fjz//Ttpg+m7/Lt8PnbS37f67lgGMNK3HEnToIMMJx25rPlfbRxnzUERAJ3FGaV2ALnNByqSyDYeGjkCMCAjZ5/Kf45kAdJgdInHiWWLOYKgMiou93ClhJl2b0oX2m8Hxx4YB0x16b7JLwRmALg1/uvt1jw6xGAUJvQqR3SgMEt0dzoen6zSn6TSIdD7pOFKCrPR9ygz9fgkI/DXZM5DHCg0zKYwxHfGnz8C2w0+YgoUYjbQWWVv8WuhZ0KRTJub/9iZOD/Ie0DMaiYWCMkBHu8u6usA0EYBUXUMNCjQvBoT4DVi15Kv2kbx+7TyzE3jip49h8AxPayi60ftwj94FsBgfQ8vNyVKpeJ46W2HuGI/WT4CEZwlwxHBTgVcWDs9A0zlojB7U/e+V5uOZGZAqzGVqcxz/DAGOLAceMCWw6z0pn0nfn46TvAWAHn3o/7eAzjFV56dUwvM8UBq650Fe41PaqM466ZP1FYLFgHXKo5kbmrKPMJcJXLzRr4Gfd6WgOI0B16EWvSyepMXIX2mdBe3ESpYB3IOJgMpetKimOfB+f3FNyj+ngDo6eI4WMg3dW990nTc54zN/pkjHsNbKipAE55G/V7DAVgJI/5nnkaki4IU7rAl4gwQPTz96hgf0VLjFNWnpcy8MiQ+mGOb3b61+6NscuBt96FosHXQBenZInEk6PXBiOtoEMSz/Yn+PHyB8QF7DFQGLMATouD+Lco9BKCA4aIgKytLB8HPxgJoyJ87NtfRLpb+KIOaqkpFgayYLm1QCdTFPv0aZORgSJjRMV9RAwQ5eMEklVA9s/18BvdKY071KGXfG2J3JLdWc/R5Pd78HbjIM1xlNa4TnYk0kyQrktT4AU/98z9RFBwJ13KMDRpAbH7cmpC2pklnsoEfLQ4wjCaAZBFwEofn+02BWYOhyU+F9AnSdI50Jr1l6BoDnSduqxFR0bQromsvY+KhVw1LlioQo8l/zVzwJz1DMCPDj8/TlNZcUIP9dQE+BM6XRyeeqJWpQBqYAm0tPSoVh0UoGKjEPW8/w5zY9w1O+g4XHAboHDK/V+T1I95G1OmIMRcr/ZDGpdBa014z/iQoVGCEj3Kmth0BP0AbnJV+x4z/S3qdLsql0jlPAaKit4xqINgDkrE8ey1ozLVONnGIjE2YGQZCPwaG+21sK6B7E1tqLmPrpx+9pQPvseYsAPfssWjBSmtP6pgKzP4/43Xc7S9cG32sPhSOyrun9HtAr4Z3oxdOTH6v4fQra+lvrNx0Nwd02pbDMBw/ajc1Z0kOnw0INz4X5TyESBDXFtDUvuXhATaOM04Er7ccTggcZbHZxPJjcyUAj4+fGV+cz4sPfkvDwDmklqckdz/aL7HPqPbF4zUVEoDH6OXgfWSVw9LnHXsvgXPJVDD6UhitBiEKNz/18Fw2+0nv12btp6N487OnACzcpIPv1gIbuD6EHJQke6wJ0rL/XukTg3gcuQBZgCpTw3pHC6BTa9SCE9+M5Cg7De3yZWQA6NJRs3rEbk2ojgJlhnxDljr2jdg4tRvUA8nmrb2ygHz8rh4qcerVndDnSXkDz9KM8es9M/FmUW2U6QEeluNq6yT7nmKtiYnRWMDav1Xua1HPFOFKm5Ong3QB9OvD08/F0DUbE+AQXRyCBLXUz6Ux4BkegLwbr3dTnTkZ+v5tJfgI+9ApR7p6mPW/zfCEU0AkauniHeITcRBhvJf5KgABAAjhra2IrTKS0FYM1qCa0HBVYyoeuOKMpwkw8YCkPx8epSXcK8JlZfU0tAR3/2Aq0Ksc+4YgNYeOpGCdEK390jSpImv5vuAP+H9PWeJ6jQOvXSGuvsa4L0CkMOI3Qz88LWHp+KjBofaY7f9hXL/B6XuJ5i2ggPS+ebj2op3wS1/lnVOLFno9m8+TZcVkC2350j9BtLRa7mGJSiOA3MjpK4gIjRRAXrkHz9zVr1lhbe3tGsNKkvNSRgo2er5/Nzc22atUqa21t5XNRCKOpqYmEODwybM0tLXxEJaaAz0fRuL62Jgs+kQSlhUwXSoCemXfcgUsPxBThIQFVPw8xa0+Aej7WDOuE71paWmz58uW23nrrWX9/PwOvoJ23trfxb8wZ17S1tdlLL71k8+fPN+XRe6L2gCCzqhiXCBR/g3G/m0kH6z8wMJBpltiLWbNm2dDQkOE7vBdjgy8WAVRLly619ddfn5/xQOLQpy4T50PCWOVHHBwc5DPwD793dnZyfl5gTCXZlLD9wcNzamNxEYE3PpOZDPP3QUMSEnQN1krVzlhIKZejubq7u5trsHr1aq4L9mPlypU2c+ZMjpc+cwAnNHYW5pga5S/aE6319fXZggULSNuYN2gCf7/55pvWWN/AM4X1hT8b67vxxhvzOswD9NDV1cU1k1CLs4Lv8R2asxRLweSPf9p3nRlaGqKPX+Z4+VXxfNCHrBZeoMUcRDupG0Fr7ekrBXOdewmxHnAnz7MYUeWAI83HM3hpSgI0CESpBu+FEwkyoisvWNFcXC5bU2MT1xN7gOdin7DnKpjjhR7xBJ5/tn6dTPHDeFOm7DXElHZxbuCyAZDiDOLahvp6xmwwKDGfJy8cwrlpaAxd2/J5W7Fihc3snJEF1Gb9vmNgHa4RP/fCm9ZT64NjW4PCTDFtTCZ1CrQ0CQDcC1aHjmDgzaMjpDnsVk9fr3W0tdsEtPukEI2fJ9YfWAF+wYyR8XHyepynuXPncg6+joEHLdG83zOdKQVtKt3ZC1WiNdyn/U+B3gN8ilH+b5n8tbfegurXVoqT3qP1982xNJ/0pzAq1dZxnR9/ijO4Dz50FNbJcHsbB+hTpPM4KwxwHHm40R8CpqO0GIKnlbOgIL4gAqTA3S+kByIxDxykttbWjOnjc0qI5TIPGILGMs2gwsrDxwNmrIMjQNei+XeK0U6R0t4F0P096ev9fKcIQs49AeYwY8YMHjAcToA71g+E3NrWynzn5StXkOgBcG+99RbXEAcH4Adg9VqnCFebLx+Z5qtrKxFsylBwj5g23oVxCcjBzDBGMDZJqdiPN954g/PAemPMQ8PDa8dAOEDHddAQcY9AAmsCoaBvzZoARNNoWKQ9xFgk/zxNoRAMnjEdoGudcI/X+gRyjQ0NrH+A68YKwZ83MjySVTnT+mLMzS3NtKgQyNHjuS7UaEjT9jygY82wrgBlrDGEJDwLTHnWzJlZ5DrG1tHRweuwVj09PQQU/I7/8Qxc09vbS/rAM4IQgOZJ41leqrdsaL+9tpia3HWuBVRimPhc2r6nKZ1b/1klRqXPJFx5GtZ2+jz0lJH7LV8XoCNQkXUrkiqKon8P6HpO9q6yMdAR90s48XSENQfteoCYHHsU4nwOsMtZ1zqlUfbaEwIEhCa43FDIa2yMvnOAOIG9oYHv7e3uiRp7aNNMi+NE2drb2kgDfu2nOycYi/bBC8zc+9h+NeMNseKdKkiC5gcGB214ZISV+aBAgd92dHbYmt4+q0Xhm3VoyBIeQcvqvAae8vLLL/NvCVEYu8bghUNZRDIMiBgjQK/kQ/fP8mfRC4N6l4Sb6UAd/Mdr6MIX8ZMUjKcD9Er0LyFBzxCGeBrx+1ZJKAagqzATheetPjJpcufk/eaYkYHMnjkrSFcRaEF8+BxaTL62hpusibOMJ4K9xsezw5AusA4bP5+YIJPD87DpkN7wEwRE4KgJZnb6mV3ZyAyoXeCDFsYThl8cTyjaQNVi92N6N+biGQMKo2A98L/XRjQWEC2ADxIp1kUmemhtLa2tNjA8ZLPnzqGEjjWbM2cODx8kWjB1SLH+0OK5Iiq8T+U1vVYqyZQaqEqbxkn59cDviuKXoIB7cIhw6DBGae+YH7RKvVvzRenbtYIaHaBD499iiy3slVdesXnz5nGd8A5ZdwiYTnhM98hHWadCC2+rmmww4TUzfOUjfHWvFzgxFwgw0Ioa6hvITNEOE5pQb08Pq3dRyBkesvaODo4TAiYEztFC0NQ72tszXpCuLb4ALWNtQctvv/02QRvPhLZPmgATr67mfoNOcD3+1lwUhQ7LDs4Gxoxn4F3oaobGLOiHLg0hszzFgCpPC1hbPVtMXiZuMRcBOn5in3w/eM8cRS/rCnrCMzSuVMsKa6Ug1rCEnumJDlINfwrjRbe7aLKV0Kn36Dyvy0Kg3uTga7Nnz6b1RWcKVhrsWSWGn40zmpo9/YrXiTn7+zPQVNYQhIF8Ffmn1nt0eIT0odiNuXPm0CwN9xAAHOehpbmZQih7uVcHS5xcM6qUKEuN5xV4hwBS42ShGLeomc0kAjs09Na2NvIBWGMB6j29vbyjZ3W3zezoNLaFreCWxWc67xBmMTacN6w1FLm58+bZsmXLpmxp+ocHdO2paJaWiGKRZ8hb30TLogn/zAw3opvZ02+lgVDQipYR0bOENZ2VdVmF5Sb2FlatvXi5p9V0DKmGrnMiWkJQHM5RplBuccDOsVBb2EoFX+h3+uPy1bZs6VIuGgAHTGzF8hXW3tlhvf1rQhGaWPzFa8ref+MXUoPGu0CU7a1t3FgwKkhsA0OD1GrX9PfTAgANLl8dIjC1WVpEbYgmVEmDSCUbvZ8Sb0zrmA7QvWSoxdQG4zuAwejISMYMxFBlocD4MC+YUsHEAWAgajBvaKilnFnnzBn2zjvvkEnDHA/ww4EGEC5ZsmQtH7VfS4xFzFkEhnFpfVJA93PH71hv3C/CwaED44AggUOHfcA/7I+ENd0HYsf6iUDTZ+NvWSXwDhxqCCmYO8AJLhXQjlJkUmKWRK119z+z3yOgcy9jxoIXbrzU67VKmcRgCcGcCyOjNjI8bLX5amtparae7m7uGwANWnPnjBk2NDLMugkwkdY1QAioZx5zOi7PuPFs7DsEm4ULFxK4Adowt2+66abcW6wLzPv4XT46ADlLMo+Ncb1wTsAIwVjxOwVDxpGwgeQU7Sald81VgqiEGjE8MU2dV2+SV7tSnW+dNz1Tf+ucpGvx72roKSDob723kobDsgFochJNxtKaRI+VhAFPUzDXwoeM1CmsJ+gee4f9wE8oGtoPb4HLzPexU6HOox+jBHrdl54N3hOLa2FPcR54buF2aw5uRoA4ziDiPPQ33g26HOwfsJq6Wmr42j/xAc1bIO/Hrms9D/F7l40zasyNTY2ZaR/XQVvHGLBGhdHR0A8+6faW8XdYu2BSz+XIT0DPUBKw1kGhacn4h6ebVDDWuvp5SIjxgF7JJF3pbHqe4F0iKf/B31JU/bppncVztNepsOCFTC8UCMME6KJXP2/tibcQpfSF+wTouje36b47oCNsrOY6Katxk8xI5OvNm0+NBYwJZhY8mCaUhnpWelOUNg4fi9LEwi9YBDGJlLDJXKBFlCZscGAgaKK5HBkb/KK4F757EC2ejzrQAnQJEMwNhobnKnV5YvIaRaohaBF9+zu/oCKEdQE6xg8fLBhsCO4J/bHxLgE6ABNMHP5wrIFMpiBI+KSa2lqp9QF4wcRxuPEM3AezLA6Oxu6lfS/AiMFUOtDTmZQ0LxW2AfBCK8d+Yz4yNwKAwUDwHfYWc8E9+IwEFUE01T60DxgTABHCyfPPP29bbrklhRuMC/0CsNfeg5oyl3VqOADxaHL3Y/Hgk9KGBzOZ46GRg2kCHBrqAoMCwwT9Y0+giTc2N4V2lyMjDILD3uHUNMO36bQTz7jxbtyPNVTsgDQ/WLcg0IFBIrBOqWZaT4wTZ2HRokUUAHGw8Sz8r/gF7Ed9Yx1yR9f6J5qRJq2zUElT0Ds9oOOBWB/QqTczen87Pvf7UwnU3w3Qw8CnRrlXYlz+XOs9DIYDmEdA19zwvc6C1/D8+LgeyOMeLTCOgS6U2hAgKasQ1gPr7Rm46IyCewT01AwrocEL2uI3U37G8wP66IxWF7wTwZcD/QPUxGlBQ8+MujryDlgERRsQMlGpkb2/Y+aP9l1jEqhjXn59CCax89gUYSrJ4oHv/vXXX7fNNt2U74BLEEod1iXzf8f1r8QDIKiAfiGYYF3hVsxy86O7NhVApxM2dJYluAX3Qyj96vm1dztJuEnPpRfCKgG5519eEBYYS9Dz/M+ftRSc/dr7saR57J7O8bvX0FP65ZxDBaLMLZ177z7bl3kwXJ4jid0VL0DxjddefdW23mor+9eL/6Lk+h/vfa8tXb7MRmj2C80xMDiAgcy2OPwyzWoztPCcIIKQqsM1IGowOTWCAcC/tWSJNTQ1Bh9rbPOpFBGkTcCXBDNpKj3rQIuI00WaAhquB24lQE83W8THgxPz8NnvOBa/kYauzQVQKhhKvlAQOBj1/6HsO6CkqrKud+Vc1blpMigomHMgK1EQBDGAAQUDIphnnO8bZ5wxOzNmUcw5oIggQRAlKCZGFMWMSobO3ZVz1b/2ue8Wj/7Qtf52scDu6qr33r33hH322ee37dvg8nqkbKENo5Q4amoEjmVm1jEz0c/RbET+CHL7o3vimhXUNQAAIABJREFUe+sSB6+fa8cgom/fvuI0+HMe3h9//FGQA/6/rsfqoI4Z7oGMlf4eX88/PMi8x19++UWCAf6+z++HSFd2YMnq9dGGUb+X+aDr7zHg+6Maut4LHbM1c5TOTI3tazmy2XN5NNbX46BevSWIpfFhaeTXrb+hrksXJT5jtQiKxMEZrCFyfIY5O9DXyc/gWeEXn60uj2iUhkesS7eu+HLTV7LWXFN+Hn+Ha0ojyHvjuerTp488O01YFEiWe47AlW0fq7sUqRvdA9rQa4eujZPeV/xMMYxGzZzXqmFC7Yz1/ZQy09/hnZjXraNBPJDRNgvLmA2y/rf5b/N9lc4gzVmOSmH7z3Lg72kEoaND3+/sFwjZK61+nk0dlDOY1vyFP8zQiY4ZKn18HZ+PLmmIwzQCHvMZ7Oj0pNwSDiMYCCqCKNUP02lJck484URBRnVWvvnrb9C5rk7+n860U5fOaItG5Ax1/Hx97vTaaluoHZAEGxQk4rMzhub8Hya9SNNaUFVZiebGJiGL0rHTXv/www/o2bPnAQcL6f3CdWCCwr3L4JTXxMSA+5g2judAC0OZEy5zEK73ov6e3s8liN1QFTXvD20PdTBzoH3Z0Zb8nlM32yB9jXpt9frq9zcnVHrv6us173/zveo91/F6zPu0ow8w21tOm9tPy/0QZuhGtmyenMTMWQydz1dy7kvfWQK3xS2OrC3RhvETJshwCWEIm7JSfaN8oNykHRejZBgsFsQjUdTVdsKalWuRKCTgsXqRQx5HHHcE6jp3RiQWNWIQxSgtjevTggsmhiU/zwzBa1JPx4jPHHFpkQTzJjQHAGZD+H8W3Qh8OrbNmD+PC0YHtnb5WrSl21DuKkcaaZw66FRUd6oVlmsqm5Gass7KWavmfSxZuAQjx44sRZ86OjRnDGZHYl5ovQk6RopmI8l/65qtRjqIwrz4wotwwAEXXMggg/OnnS+HmU5eOxyusbm+ao46zdexevFq5JFHOBtGhaMCA8cMlD1x9NFH45vNmyU7/SNSnM4aOwYm+vPY4fBHDt38zMzOTH+feyYRj0tZKZ1ISk0wFAjixWeehxtqcEsSSUybcalk5U2tLcJsZ+950B9ANpESPeqO2Y8OGN5++2344ce488dJ4Kl5Ir/++iu+/uQbNKSaMOfaa+RzNI+Ca6/r13zmxx57LObMmYN7771X1oHlGe4pBtIF5GG17y9dqo23ORs3OxKzcdGw4IEcekdjZA6s9LPsmAF1NJ7m8/N/96TOLA6stWh+vXn99Z4nokKHrgjZ+8R+zAZX73f9O/shCkUgm0oLOfG2225D0BpU61CM4vbbbxdY2OwQ9Z4rGWRDVbBjnz/XT5/RPyLF8TqJEDAh0B0fLPfwd31eL2684QZUuivl/OSRw9/+8TdBkhj0C7fF5YTV7Sy1k5nXVT8vc9nTvEcFQaRksVJ3UnVoI0lhfV5lvkWE28M49phj8OnHn+CoI4/EzX/6M3xWnzD8GcpeedPM3/OFYvcZxPJZ6mcbzodxyy23SLBDnpRMzDTOj947Zn9hLhnqJIY/Nzv0jhm62Saa1/2PHOMfOXSdnPE1HREQ/T1tT3QAaA6Yzb6Fv6+vnf/m3tE/3y/JMF3Qgc6UXt9MWglLlWzbYaNOUcNZjD8lZ2Q4dH6I0+YQaHn18g+QRUY+ygUnBo8YgqxF6WBrMp3um9T1IcLmEgmaBj/oOdZkWLJt4rO1nyKcjiDgCqIt1Y6zJk0UKJI1S2ZHWjhGHmyHYSOSRWhdeYN9zHvRESodlRkK0Qsgkbsh7CIPp8PwAanrcuoWN7aWEuUzMsQfdMAjqmEUhmAt2Xi9GEJCXEUg4PVh7fI1yCANJ1xIIInho0aKwl04FpX7YZbLemy0PSwHdt276xAvxuG1+HDy8FMkghanZwzh0JtHrpv3arQtyIxfTZAxtMqlR9Qon8jGMPpfdVbMGpS0CRbyaGxoFIe2fvmHzHFEEc0CK44aeAwcXjc8BtuavxNpUaTIVD6r5F87zPGWTVIsIh6LY8P7n8saMZBxw4Wh44YiHo1Jux7LDcKT4KZkpiDTs1Q5RtaRbTEdSDd6bZg/8DmK2p4MelCjJpll84tyxtJiZtp7wiLmZxgIlJSI2IZZUY5ELA6Pw4l0LIFPlq8TJJuGi0HXwDFDESgvkxITS03trW2CLvFZ0LHw2vUoXTFIxvn54O1ViBdiCFr9GHfOOMUZKSvDgpcWgFfJCvzg8UNl/UnC02UoZm3VFZV4+6WFaE22oNJTiaFjh8HpccMXDAhytXX7VmHekxgnpSOumjEbWhtoiuHoe5Xpbsa4V+l3MdApncmoHmhDHMcI0LkG+qxwX/NZixMvEYVM3JsOtVT5idH+pNdTzovx7KWKTNjazMTt0KJKo9cxeykFKga0zg8p2RSWgIz5D4KcGRoWhMf5jPQZEIItzzInRWayeH3eywJfqqKjBZfMng63zyuBm3zHrKNuTBojUkOnKEqBFKgxpk8yONQOnftC93DrgEi3eQmU7nDIe7OkQ1ROWoPjCQky5t77qPAjZGY3gCnTp4jj5zoSmWKPUSKbljNAtIhfsoYGlE8Z2URc8QLEaWtFPKO9TkpO5nNnoKDyeu7ffAE+l1uQK6fFhv/c+2+44EYcCXjgxWXXX644DGJU1X4yOx/hSCWSePaRZ0rUuwyyuHLOlXKG6Bt0MGoOPrW95t+aRKyDNO30zEio1hHoyA/gazWz3hw07IfSHMiTm+JL7iuNSurnyt8vXaNJnVTOR9Y4H4bP0MmGmQsivDQD1d7vvUx6BuaArGMgsi9AKAp/a7+g5YgRJxbpjORQG1KMKmq3iYEs5ApIJVPKMa1Ya5TrirLFThhwIvJ2q4J+mlvkcEgbBMkdFmBPYz0cPg+8wQAaW5olo6CR58b3Ol3wOd2ItrTh+y+/RbKYpgfFkOHDhGhXU9cJexrqZeF1ZMbPpEGmm9G9l/FUEtU1NaVeXsLbhLRJQOIBobPkQ9W9pcyE+UCY4bRHwpIhchEqy8qxY+s2gV5Z79y1ZzcO6tunBGnxGvgM4u0RlHn9sHCsK7MDqxWpXAbBqgq4Aj78sm2rfGZlIIRocyuCTg8+X/0xUpkEPE4vThh2KsLpBDof1BM//bJFPretsRk9O3eFvWjB2/PfRIWvDKlCGg6rC8cNOUmcpsPjFsfp9fkkOueBb2lrBRx2JDIpiXY7d+sqJLquXbogE08il0rDVgAqgiFxQGRqt4bb4fS6kaZoisMuzkuyA/YzZ7JIh6P4Yf0myU2pE07SzTnTLsCWpj3IWBVik47G0a9LT/zy269wVATRmojKM+Me4jPnv7t37YamxkbJQCpCZVi1YCUySMELN4aOGixtN5FIWLKMxtZmuIN+VNXV4pftW+ELBErlDCvVqIw/snFp4A1DmkURyUIODpcL1aFy7N66Hd3ruqjAyOUS50Xnt3XHdmHqSnuSxYq6mlq0NDaJMWLGzD0UrK1CeWUF9m7fiXKnFx++tQL5TBIepwexfAoTp01Fxgak8zlkkimUubziCOiQWtrbUFZdiRh1E8iJYK96Kg2P3YlIUws2rvkcpA7S9KXyKbhsbtCwFWDFmKkTUXTYEIvGkEml0LNbdyCbR7wtjFVvvwtKxqQzSbicbpx74RS0J2NwBnyyh+wUlGFAy0CPU98oAWv0xPOs8KTYipDr5V6trK6SccW79u5BdedOaGxqkg4Lsqi3b9sma0bGNx2K6Io7HOos7NqFqupqOYstra0SKIkgEooIlgXBmdT8LD53luc4BU66VIKBksPjPuhc2wlbf/4F3es6cwoUstxfTivytv2nm2nHp22tzno0pK1hY06qi+eyqK3rhF9++hldajoBubzs/aqycqTiCbFTRL541gOhENrC7SivqpQko6W1DTabHT6bC689/DR8IPyehNPlwXlXTEPaUkCB6IfFAr/DjWQ0Jhknz3lDpA3eihDinAfO9q8CkGiPIOj2yv7a+utvpfv3l4UQjkfFDnWqqRVEqLmhEV3r6pAQDQg1k4LXxrPIs8opgE/dNw8FZOGCA8lcAv+47Z9obm9DJBmX/ZZkx0UuLe/bt+8h2Ll9B/xsD5WR0wW4HC5Zv23bdwhM3rN3L7S1hwWi5+e0ttJm5xAIBVBw2JBCXu5Hat2BEJDOwpUD0u1RVAXL8NC9D4K6ngykZ/31WiTTafh5DvIFROIxsVEMNGifaEfz6QwsuQKeffhpZJEWxI8yKNOvu1yR+ZzsYGIQta8GrNdeO60DISTmoMGM3Jgdn36N3iv6ZzpD3gefK+EYs7iQfLYxQVQHSCpBUV1ZupzD1zGZM+NL5usxxwrmgITf14mX5qhox8/r1K/V39Pvab52/ZxUh4RJWOmI4ccXBYYy5P1kcpTUpKzgf8V8ER6nG36vH0sXvIN0Ngmvwy0HZcyEsWiORxBLxNG5ulYMB40cDQE3XkVtNdqTcTSF2+DyKWi1tqoau3fsRC6RQm15Jb78aAMy+bRkQaeNGI6CzYL2aEQMQYhZUyqpmNAMMmR+rhIAYfTI75NURVheR0dsjeKGEjKT0SbBmiT/n/dJyFILpgh8b7dKLzWNL40BWc40ADTyoKFNp8SQ8cHTQHhtDuTjKXhsDiHTJAh5uBxojLbLYeh31BHCB8hE4wja3fhi1XpkUnFQYvHMCeORshaxt70F4XxaZVsuNyzZPKyZPDxWOz75YB2oFh5PJeBwuzH8zDFojrYjzzopI3GbTaBv3i8zXH6Pf5g5Er5iwCKtPNkc3FY7ku1RuS86iu07d6C6rhPimZQ4UJLSaPBpfKPppJBweIA3rlwPeyYNt0O1pFX37oYuR/dD0eOUZ9q+txE9Q9Xysx2xVnGGun+d3IfPPvtMDBcdQ1kgCJfNLmv+w4ZvYYcFeWQxYsRw6VxgcFHRqRpbdm7D9r270e3g3nJfFNbpWtcZmVhCHDqvU3TfqZ3N5bcUkaGOukWJC5W5fWKAqvwhpGJxRdqkils+J8+ZGUQ0EhHHk0um0bmmVpjtHq8X7pAfvzbsRnNbK/of1BeuTAHz5z6NumCFBBa7W5sw8vxJcJT5Zdwp6+aZljCqyiqQtwLRVAI5KxCqrMCepgbZK52qapAKR1HtD8GWLeCxBx5CXWWtnPF0PgOHzYmzp52PmCWPrbt3CqzeuLderq+YzsKRK+L1519CpTegsiCrBaPHnYGc0wZ3eRAtiai0PJYx+LFZUKTqoEVNb+M1C/oFK4IenzzzRDQmz2F3Qz1C1ZXwBP1SPuC6kUdBtIGlht27dsle7d6tGzZ/s1nOiuy1UBB76+vlTFJopKm5SQKv5vZm+H1ecQB0QgxkmDWQF0Ij7yRHxGGXgMJtdyDZFoHf4YI9D9jdDrQXM8gR3DoA7KqNls7KNFqgs/ZssYiyuhr898svccxhR2DP9p2w5Yuoq6xGrC2MoNcnNWh2avC6f926Ff2OOAybNn+Duq5d4OXoXIsVqZYwFs19EdlIGCFfQJDB86+agcoeXdAUaRfCWqYtirrqGumftrgcqOvbGz9s+1XOJVGQTmWVsGZysGTyYBBK9jcdZzgZR6euXbBl228S6LMWTTt5cK/eSFK8yUOSYxjugE/mWjA4Y1CUjifgstplD/EM8UyLXkVNlQSx4VQcLq9boAOWBmprasU+hgIB7Nm1R2yT2+lGS0srTj75FPz4008iBmO12eV8kZDJUlF1KIRtO7ah88G9sGXXdtT26KpIdqkMHNkC/EU7XHlg7n0Pwg47GiLN+NfDDyCSTUlwYC8oHI/2hPuPe4oIFPcxExQGOtlkSvYj7WyoshyRZELuN5FiH72aFvh7WajuuDDD1oKY6JZBE2J7oMzb7ND1HtPZvdpHdOiWAzr0kuyuUdZVyJviS4lTN4bz/J5D16UB8z42E3b1dZgDBP1a8/f0vZsduvoeg32FIOnXWI4aeaIoxSmVIEU+U1AcR9sRSrcI5O6wOfD+8vfE2TDTiCdjGDxsKKw+tyJ15QqItLXD51ZqS4weucCM/PzlIckMY2zXCgQRcHuRiSdQFSqXjJcHgpnF9t27BOZy+30IlpeJQeCh0Adasg6jziPM1iIhh5Q4Ihol1lvo0KSPPZFQwifxuDDoydTk+1CFi879q6++QlllhYqyyeyOxcUI79q+Q17X6+CDJFvkxuP98XvN23ZgwMDBqN+mDAcZp8zKvGVBtCdi8JaHJJuWnk2PD+6iFdZkFiG3VzZ0Y3MTPOUhpO1A3mVHjBs6V0BFIIhYcxtcsGLzZ1/K800YmcJBRx4KX0UI5bXV2NvUKBG3rrWz3s2onlkrnzcP6eGHHYZoOCKHyGWxCVLQsGcvenTtJgaZAQwjaTr1hqZGIecx0i46bWI03AULPlu+llJuCPgC4rRPGDYIgd5d8POubbK2XatqUWiOCLSZcllh87mxc9cu2Tt0AIT6BMp3e2RPeF1uOeC9u/fAz9//KNkTI2Bm5+FUDI3hVtT17CaGikGRw+0SxIVOhsGOduiEFWX+OEsbliJo0L0syTAri8aBVBaFZBqHHtxHgiqr3Y7mcJsEANxHbpdbnArXIuDyyDqF4zEUXXbU9u6OrTt3yOf1rq7DB68sQiGZFLEZb1kZBp99BhKWPBpbWyS4GDv4dHy0Zi1qO9ehJdKOHn0PxvY9uxCsKFddD4kkHEULrOkcstEEjjykH7b89LMiA7mc+O6H79H1oF6I5jOyxyjY06tnTzlfbY1NOKRHb7zw2NMoZjNy/+z3HzLidHTq3R3bG/fCFvAiUBZCLBxWfahWqMlvRocJ79FltSEbS4pD57mjTC6RGQYgLJURBWM23dLUrEpmRtDMfcDAvIZqeY1NcmZICiTKwfegYWEwWF5TBVeA2W879uzYiV5du0vmSWN0SL9D8cWmr+Qc8WwTgYi0tuGoQ/sj3tKObCyh1tDrEIdeqgEeYByrzlD0a2jAeB5zJJBJtlkp5zefyuDQ3gfjm41foTwQlHumzaAICtEwj98n9oVBeCQRh4393l4fbJk8Fj70rGJMFIBYPIp7n3wUn27+ChWdarB75y70qO6EaGu7aClEeG79bkFJbOzCoQiWxY5wY7MElslYXLQ7wtGIOPxoMiF7tlfvXvC43IJmsjuCzzaVjOPgvgdjy9bfBOnr07evtEyGW9rQo3MXgbq5fhT3IhJEdIA2dU9rEyqqKxEK+iXAJ7GP51FGTBcgYl2xSEzuJxKJoluP7hL4+kMh/LZ1K/oe0ldsXZnLjYaGerHjDBSbI+0S0PTs0g2Rhma4skV0qagWB88zScedLuaxrWEPDjm0H7Zv2aracX0eJIgYFFT2z5r7oFNORVtDk9xv34MORiQaRaaQQyKbETsUiUUQDPoMtF6VBLSz1mve0aF3zMj1/3fMjPX//55D30eWVJxcnaHrDFn7Fwk0TA5dlOmMLF2PWS717h9gEp0uGUg5xNSNoJ253su646aj89eOmn+Xyl8lIvcBHPrxYwcUpd5MQ0Dowa7qcQXWoXIU4JcJHPL3J2vWK0YvgEgsjNnXXoOfdm7D/DffQOdQLVjFYcVx5MgR2LZzB7r37oUff/sFgYoyyZZEE5sRRS4Pv8uDLz/+r7xXfVM9aqs7qY8CcNKwU8Sh76mvl4hVEANNfDEJIUiN2u0VCItOmkaRLMrvvv5OXqUlE/od1U+Y24vfXIxwMoyQJyS10SGjTxPjSINDh/fW/DdQ5amQTRXORXHG+DMF3iKsKu1jBWDlO0vF8QasHnndaWNHYOuuHbLR/eVl4kC4OYg+rFi4BH44kYxHUOYjFwBgPHX8aaeKQeYBZh8znQxrtoRXC7m0wMFdOndFfVsTysqrpc7amG7FxHMmi3QsAxQeYn6O1I05dMPllDLCi8+/gHJ7SJ4r1+OkU48XWP+1V15FeTkzThtyKAhsdsbkcZK1sz5eUVcrhp2Z4TdrPoeL0qZWO+KJGEZMGo8diTasX79ByHI25BGSnQAcN3wAik6FalBwhe1527ZuFafWq0dPvP3SW3IdzMpTyQQqPOraovEIJk4+G/FCBllbEf7KcvyyYxtsXpc4STK8mxoaJSARvWgpt+7v0HOFomQgXDs6cq/VgepgGZ58bJ4IxQgUBTvOumASdu7ZjQ1rPhfoLxmPodrHZ2HBmVMmYldLI7w1FVLq4X7y5i1Y/9a7sJOlTGJnIYehZ4/DjuYGfPHRV3I/BA/5dxZ5TL7gPOxpbgScDNKSQuZkFhZwe+AqWrH4pQVIpqIIugNoj7Uj6C8TmI7rOnzSaHgCfnl+hLtZ9vlizecoICO/67bQxUMCN28oiEg+DZvNgzEXnSWBilt0FEiNKwpKw6yB60JUhM5g8fML5DoVHwAYd/4EvPX6YjlnTZkWhJxBTL1kiuwlZtflwRBenveiKg8UkvBaPYjn4hIYV4dqMOWSKVIzpvElqtOejcMX9KO2sgqP3PcQ/CCplbvcijn/cy2a2lqVxDEAr8OFZx6dhwDccNJJIY+zrryw5NDNXB4NVx4IUpUEROqNyoERQSS5lhl5S30jlr3+jlw/15rQs+haBKsxbdalgrwR0WLd2eX3IZ0vgOHmvH/cgxpfyHCA7bhg9hXwVJXjH3ffgRpPNazIwgOlbX77fXfjqy0/SCDIa+lUXYOdv25FpS+Io/sdhm1bfpWk4ql5T8saJ5GBHaqXfOzEMTju6GOwedPXwhhPphN4+P6HkQK5IjYkkcafbrpJAv2nH3wCmXwSPpsHTW2N+M8D92N3cyOsHicS+SzcPg/q9+4WBIG2mkgOg7B//PVWeOERzooHHlz3P9cLCieZJe2C3Y55Dz6h0LJcDB67C5fOuQJ1Pbujoa1FHDfRSKJdZU4PHrrrP7KH+NWeYtnBj+tv/TOamltQU1Yl3I+dDXsx77GnpJBkh0PWe/pV01BdVoF/332vrDj3XyQfx1/+fovBvSkinYqLQz8QaZGf17Et+UCQttmpd3TwZoKcGeHRDtWgFalE0cQBkMEzug/dBGnr1xkIvCDIpfHiB3DomqVvdtz8d4nPYPyOmRCn97d25maEysx14/7PGBwRHQhZzA6doQrrqqo3m86lIBm63UJahhVr3v1AasEkWnkdHmzdswNVnTvDKnkFH0ABuUwaPqdXFq/LQd3RpWd3idwElu/cGclwFA2792DPrzuRyyuFNb/HL06GRmBPK3WKa9Dt4O7oc8ghAhNpApdqr1NfylRbEGttF4dIZvjKZSvlZ8lsEh4H4dY0nDaaDgsiiQiC3iBiqRj8btVK1OfIfgKjMnou8wew/J2lQtITXWe/D4NPHyYbj9kvH242mcbWTT+L42VNNFfMCcQu9dNMSuBYwlkMMDau2SCvyaRiCLn9yGbScDhd2NvehEBZBWoO6opTBg3E3vq9Uj7476pPYEVejIs2vjx8u9sbUVFWI4Zh4Ngh4iiJRvB6GPnSABPipP4zkY7P134qq0HLxNrrmJGjsHb1GjitDoTjEQSMwII1XEbTl111JTZ9/y0CVRWSGfhsTnHooriulgRDx47CgmUr0YqYMLZpmtzFLFwWB1IAjhxwrARSzNpo+Ht0747Fry9GNBuBy+aAz+qRK8oVMlLXD3kDyNMpkLSDHEZMPAPf/PwDBp0+DLsa67Ft104h3JEwxKzrQBk690ueGzqZRtfaOuErsGzhLFqw7v01wsAVkhiKOPjwvvjp2y2KK5xPI2Dj/swJYkQOyLSrLsfmrVvQm5yJpmYUo0l8s+pjFFIpuFxutMYjOPPi87Fw4XJ5JGnEUQkfckY9fFvjTlw+e5bsdWY4DY2NqOvUCU/OfRyWTA7VLkKQygREklF4PF7Zva0pIlp+CZHPvfg8ERTq2aMHlr6+WPYO/8RjEbn/QDAke4AVs5ZCFGeeN1nKTR5RAlRQu+gzFBSZkegMSy4vP/2coGdl7qA8Dxa3GOqFEYcXPkyYOh49unVHY30DXnzuefjZZVJMw2t0s4gKmHHmeHboDNx2N844a6wEse7aMiSyKWQSSbz65MsS7ikqoQVnXjBBoG4GGhRJKWZyeOeFt+T8CDcAOUy88iJkjYGFZoeu4VMh4JkMrRl6tRI9LFjQ1tAs90BU6qUnXpC9JihXJg6vk4xsIy9hIFmI47qbbhTIfe3H69Hj4D7IRuNY/NiLSDS3oKy8Un55yszpePyJZ43QBJK98zLbom1wB/yYesWlUrqgzjr3OMs9/Q7qg7XvvY81K95H1iCLWq0OeeJtqbAIF3WpqJNru+TSi6XeTRv12OOPy35QeyuLK2ZdgYDPhwf/fT88cJZkBq689irEcmmkinnY/R4kU0nYbRYpdaSTabE7JLC98ewbRkCTlfGnt99+B+qNWQRRIpfl5bjxTzeh2lWOXIp1fx8uu/YqbP7pBynJEUnYs3MXXnryOUleou3tCPn88hxtDieS4rZtaI+H8adrbxTUiSWff95+p7G77EIEvf0f/xRb/9ozryCajsLn8ksice5lUyX4dXlcKBay/18OXQd62oEJAdlEpDTvDzPkrZ2o2akrxIf1Z1a09jHF5b2lxKf0VqSooLsozKUhi0UcuuJ47pvnsN8eNQUKZnK2duj6+rXDNzt2fV/69/Q973utOmf7EREJuQuEIMMGGL0p9jdr6HTmUkfPFZDP5vHZ2k+QzadRpC650yuLRwOTQgZeOBFLhFHhDSGbZ3WTrQUOHHrUYShYLcLiJDRK4si2H36RYx+LRYWta7HYxNn4DWejD2Bdr85C2tGyr3TMAj0YEQ5hxaDDLfWy9evXywADsnCddie2/LoFfQ7qY17/0r9zBcUE7Xt4f9T06ia1UxI4Nm/8Gk45tsoA9Dv+cDh9HjURyW5HPBzFT//9FqQP6mPW56j+sjlZPyVjm+z8bzdsFofBAIcHgu/Z2taCivJKMcr6T88jDkLPg3rLQf/wvQ/E+Jc7/XIYM/la+YpqAAAgAElEQVSsqnV7AvL6vYkmXDDtYsnMhRRXXS3BByNpoQmyYlIo4tMP1pcMmlL9U+Y1nlQoBncvDQEdCe/xu+0/44o5sxBOKTZsucePj95ZBUcmA4fVLmMSm9Mx2PxliBrElmSmHV2cQdkHcUsedqsbA4cPFCIaSx4MOFYvX22oDgKZQgrFbA5Bl7q3RDyGoM+PZI7QmwMtuQgmnDsZ3275Ef2OPlKgeBKxiCwwa9TEOIHkDFIcTYpkaLDJWuRiSVQFQrCkc3hv+Qq5Z6uslFpL/mkMN6IuVCNO3WtTgjZ8ttvb6zFp2lTsaWzACccci3hjK955/lVUMWNjP7HVgt8ijQgFaxBGFOUIgPm/GPhYOwL+MnmfY4acIE6OaEnD3nps/vhrcVyJTFSyU65zyFeGeD5JRR7JZLh2DDR4rVNnXCBZ+msvvSJIlt/JnFAxnHmtCWQRK2Rht3px7tUXYm9jA8qpA8CMlbwC8l/YV05HB2b3Nix+cUGJkKcCHHXPTalWKW1cd911+HbzZnTr0hULX1yATCEJvxGA5YtZOC0OtIfbpKxF/oTX7RV8h3Zh7LkTEbVlAadNiHzvvLpIwcPIyr2NmzpBAirhoNjsAosvf3UxCkV2fNDGODDhyqlIkbnZoZPB3B60f1aiXssMywkbuoQqsWfrTlGvfOj+B+B3+MRGMXPX+7wl2oqyQAX2tDegqqxW9sLwiSPRt39/tMXjArm//dgLsKWpfOgUh56yAHG5ehvaU62odPvhE1xBPUP+7KobZ4PSrBs3/BdHHtpfAsp7brtDSkV2O8uIQKqYhc2i/s0OIZZiyr3Et4AZl02XtsOnn35WsniWAphc3Hb77VKy+vdd98JaZLkiirJgGS645CJUdK5FczQsZa50LgOv0yFoEEuiLG1REOmeO+9GXbBWEhmu+fSZMwQGJ4JGAinJkC8++aJcQ4EIi8ONGVdfAZL32ELLcuUD992PMldAXsM/8XgMPp8f7UKAVTaJ78/9OXPWlUjms3jyiWcRzsXgtfuRQhLTL7kUnaqq8fB/HpTkx2lhl08GN/71ZkG9CuTBGBm6uZxSgr0PIFyljbjeE7omrb/fMYPXMH7H39uXuat80dx6LM7WwHfF35hao82v4y/KmevgzLVT1p+5j4CntAk0fM7vm4WXNJRvLjHpbN38e/yegu9ZinPv12FkISlO5Q5qWAB3rGpJoeSrQ7L0XDqLRCyBbzZsKjkLQkWskQ8ZO0qgSjK/K4NleO6Jp9CtU1ck0gl4XF4cffJxUpOhgAYHDXz56Qa4YMOO335Dr969ccyJxwu5p2evXlJX3PjVl3L4mEHSKBx10tGqz90ks6ijLTo01nkOP6QfXn/9dXEoNosN+WIeAwcOFAemBVref/99MUas99HhcMkYbERzaamrVYbKsH7Vh5JFiqiEJ4DjByuGucVg/JJY9P2Gr5FJJySTZbYybOwo7G1pEtISGegfrfpIZaPISHQ9aPAAqSv27t1bWOEbNn4hDoAOiS7nuNNOEviQpBp7voiVi5fCZXUIKc7l9uKEoaciZ4PUqKR+a/T2swRA4g3lF0nkI7xKstbqlavgoD64hTmqFclsCqePGC5wPLPnd999VzgRvP9GA9IfefYZaIlHhb1MmHfdkpXw5SBBjp2lEgvQf9hJcAR9iLSH8e26jWDHLu8zCaA5HcbUqVOFYc+hK0sXLEUkE0HQyecMnHDKccL83fbrb9KK9emHH6OpsQFVNbXIENUhFHnBWYhl04ikk+w/Uwp0hSKsLPfkiRQZTFibVTooyJLlhiZcyLo3rzvgdKOQSGPl8ndlwzscTsSEqe7DESccqdT6sjmsXLoc2UQSIX8IbYkI3N4gJl4+VQhtzHAqXD6sX7QCmaiaeOZlrZrllcljhAnPGu3WL76nNVRQIWwg437ouOGweRWnZPHLi+Te6fTT+QRmXTlTjMQPP/2ILt27Yf4rC+S8p7NxcUKEWiedfbYEImz1YQ3zhaefRZ4zEdJpBPwhnHn+JGTtFuSdNrSm47Cx5YllAdFAVe1d8swKRQkk+UyWvLIQmUxCnAxRMmZSN/zlz0JA7NKjm6AJ3H9sj9MlMzrKIcMGylrRSTAQf+sNdb2c7MTSx849uzDnphsQdxRgcZGEmceC5+aXsknak4tnXSIlCJLopLc+lcbrT75sBMQMZIDxdOisZRlfZjYyn605gzEbNVFWtDrQtmMPjujTD/fdfR+S2QQKuRyCniCmTb9YziNLdgx83nh1gTjV7a27UFfRVf498+arhZLlzAGv3Pc4HHx88aQ4J0vIL0x3dq+w5POff9yBCldAlT8SEbi8QUybPUPsy+H9+gsKcu/tdwoCWV1RJTaIMsHX3HSDOEn++8UnX0AiFZWyDs+W1+XBLX//X9z8v3+Rs87sldd18RXTxIkvem2hyrSLGdgtDsyYdTlcIT+i2bQw0p1uJ1KxqJQbSGAlEY77u0/vg3HN1bPhI48Hblx9/WxBQkkeDobKxC4++K+HkJdEzI6Ro09XHT3hMNweN56d96yCmwsZpBIJlPvLcM3110hAwJLiqy/Pl+vcsWc7etV0lRLh3KeeECjdanFia8N29KjtgWtunC1cjHvuvAuVwUr5nbZsFDf/7a9oi0clafF7XX9IitM1cO0EzZk294q5z74jKU4HCeaMueM+U5QNTi0z9XKzVZOkcCMr1y3NfJ/9Mnk9ArcDbP5HDl1n23qfm4e/CC/EGDSlr12/Xu99fS/aobs9SqZYZ/OWI0ecUGK5S5HfGGjv5GAKuxOpRAo+txfJeBLr31cOz211SmTJ2K3/wONQVVuD+h270K22Du8uXgKPZD9FxFJxeN1+HD/gRBlwsfmrbyRjocHIp9I47fTTha0pJK1EQpi0zMDWfLAW8UxC4LKjTjxaWgN0j28JSWCEbrUJ4ezN1+ajskxpjkcTURmHOHDQQIk06cjIbP/mq28MIFABiHzdmHFjEckkpWbETOm7jd/IAZK2OABHnHg0LE7FIJfNkivguw0q65J6N4Duh/UV5inh7nXvrZPvtra3oLasGocfdRi6du6CcHu7fEZlVZXA9+s//NgoMdhwzLCTJIhKtUfRs64LFr46X1jGXo8PyUIGQ0YOF5iUUG6Pg3rLvTBwMQ9hkJnQuQKCLg9Wr3hP2lx0Zj56/BnYtmOHtPbwGuj8P/rgQzS3NKKmskbgs+MGnCzOWjoF4kl8s34D/DTv6ayQeo4fOhCO2nK0JUmyKaLM7sa6t5aKyhZZyk6HD4NGDRbDzXIFywJffvwlksUEhg0ZKoSY7zd/i5rKKiEq7d21W0gzDBq5i1g/PHbQSUIs29XcIMaP5DqWEtzMmOjQWdNiWxYJcawXGw6da0ImN9sD2SLGDP2L9Z/LGrP1z251of9xh+PgQ/oKJBkLR4SdvnLRMuSL7CG3S+Z7zNBT0YtGraUFqdYINq/5FEVmNA4S9+IYcd5EwOuUoJefl25qw9plq1TfO9GmfAoXXzFDapAk7tEQLXjtDWkLumbW1djy409SlqiqqUZDcxNcPi/eenUBPGyVMloUJ009G80tLWp4RXsYK5YsNyBs9RlTZlyELbu3o6ZHVzTGVMtlMhZTwjZE1gwpZfINXAUFRy9/nVnzvhr65IvOl3p/l949sathr5SWWKck0rPg1TfghQuDThuAY488Cg279shz50Q66iM8NneuECVTRI6cboydfBaKAZdi1yfTWPjaAkGjpP8YGUy5+AIJvkQHgAGW1YZ3Xn5LrofYSaqQxdkzpyFt21+LXsORZoe+LyspyLPlGfDaXQhZnGhvbMGrz79SYs3EM3HMvOoqgZuZkbJ9ji2wr7/4huy3GddfrnJvyjTbHEg0tWHp06+iSCKjyyMP6+I5VyJlh5A02RERq2/GS48/g3RaMfjzFjsunXO5lBRYTmD77ctPPF8qrbSG2/CP228TFIothXSmzPSeenwefFY365nybKORdtx5z11CVLznP/+W977+xhuEcHv3nXfBYQTmxEqvuv5qaRF1lwXRLOvvhluQHiJ0FllDttbu3LYDS94gj0AziSy47OrLZZ3JJX74oUck4HBbXMjkE7j11r8LgU9mrReKePLRJ5AupOG2uuQcXXXtLGHSUwiLZ5P6GY88NhdlNiJViiRNPsXVN1wrwdAz855DspjEjdddL8HQkw/PQ0aCEifiSOPKa2dLO6DNYUMhn/nDtjVzht0x2OP//97wJo346I4InemWIscSIqQculmcSNjkhkNXUayhtcCStDENT2szkE+i+KRqD3eshWs0SQcbmhin70UgfQPG1w6df2tGu87aD+TQ2S7oEq6QaTjOMaNPLmoKvgiTGDV0UYnNk3TikAydG+aD91aJs1A13gKOPP4Y2MsD4qTI6m6tb0Tvrt2xfMlSgYXLguViiE4ceJI8+E2ffym9zaztpSIxnDFOtb2R5dvW3l7SLV/53nsIeIPIIieZ6qgxowXKZs2Q+sWUhA2VhYT5SfbldxsJcRcRTUYlOj9xwIkSkVK2lNAtNzIhp4ULF6LMp6ZjRVNRDBoyWKBKbnsSat5f+R58Do8ib6RiGDr8NDFIwqpmuwJh+f9+Cbc0cChU48SRQ4XhzjrWuhVrkMom4HewRluQoIL3zbo6s1eiEPx67vnn0Lm6M6L5pGRak889B+GGZiF0ffbBR+IieIAzyOPok09Aeadq7Kjfg9ouncVhMjvh9bAPPVBRLgeRZDZCfl+s/VT4DFIqATBg5BDJZnkPbP1jvY9ZPMFcQr00rScPHyhZHw0v20w2vPfRfjX0k08fgoTbKn25PKDeog3/Xf6BGAxmrmkUMWD4AGFic6PTKYlWOUd9WixS3yTZi6I1hAcZGKZzKanFposcWWrHqSMHw+p1CcGuNRJGdW2N9OOy37+yvAJN9Q2oqKwQqWEaY7Kbi6Kl7xQ4nyxjR4G1ThveXbIMTiEwKXh0+ISRyORykukyWKJjWbFkGTyWfRDq4EmjhfktYh8FCz5atEKCNgkMSPQ8byKyDqsQwrh/nckc3nt7mVGrTcp1z5g1Ezsb90pGRhSIBpbPO+Dxyr+5dkSDWFJY8Nrb8rusgAv0SZTi7DOVehen6DmceOfNRcgXsnBKAA2cc8kUaaEL1FQKssTnYJXDb5KeZe0vX5BWOXu2gJVvLpG9qgKPIiZfNEXBnU6btNrxWnbs3ImDevaSTIt1aDqwRCQmLZVcL7ZRPf7YY5KpEToVlUC7CxdefomQ9BhkcQ2IKAQcXtl7kWwMV82+Wsiw5MGIVGlVDR697wHJdPlsaQonzroQCYsKmFlO0tK2mh3cETI1G2Q7g5ZMAS8+8ZxxIiH7adbVs1QCQEKtnERI4EJdDN4vuwN21+9FdXUN0qmsvMeCR5+FXcSACKtYMXXWZcg4reJ42NJaCMfFoeu1orzWtNmXyc8ZXDx+7yOS8TIx4N6bPPUcdO3RHbF0ElYnyxbtsrc6VVbjwTv/g3wuLY7YYbfK9do9Ltx+911wO7yYOv0C1NbU4N/3/Evsrer8tuKKa2YKES9jheqR551ls7JOTLxYniJBLxlL4L5//RtBR0A4Q0F3ELNvmKM02fsfhrvvuhutba2oKq+R97jhlhvEllJH4OWnXpS9QgfstDhxzZ+vE/SRTlz0H6jt4PfLOXj6P/PgMxw6me+zrp0jHQDznnwSTjhx0YwLhePz6AMPC6eFJEiWMC67YabsPULuuoa+j+ioOBNaTU1n5hqG15wK7fBoX/cjsxkbRGeyeh55Ryh+3z4i8rePJ6Idr4bcBYHjmTKElLRDl31psShhrA4TMM1ogh5upJ202XmbnXTHgEBfn5kYZ67Bq++L+lmpp10cu9mh66lmotZlOHT2n8cjMYnIVy9/X6IpMtkJ5w4deTqayHr0eYWEwywx3NSC777aLNfDflu7zYmD+/eRTf/9V6w/E8pNi+gBd048l4aN/6bhzKVEkY71xIaWBtRUqnrXSYNPlg3E/nT2DdOxE8JjTZLlt68/34S41IJ88j5ktUvbk8slmR6zdLaptextkZ+rO8hj0NBBylFnssIK/u8nnxuUNGVgh40Zjsa2FkEPCFOxDeuLDz9DOhETOJNZVv9BJ4ogStOeenyw4j1U+8vFUDMCpjFhsON1+ZDIJQWi52HngUkSBnV6hVQ2+pwzpD83n0jhs7UfwedUQYXO0PN2i2R+5dVVcv2l4Sg2qwREXFx33gJ7Jo+Nq5VD58PlPZw6eoi0KnGIA1vF2D+/5t1V8ELJhpYcOsdwFgvyPLVDl9qRBTjp9MHi0DN0eIUifIZDZxTbUuS8ehfOm34+vv7mG/Q6qLeaEMUhJ4ygMxmsWbJagHWS9XTbI+8jno4h6PLJczp5xCAxUvxDEiWzfQYgdMDM0Fkb5OQnZjvcb5IVirqfUvtivZgZKaHmFYuXCRtfczGGTxwlhohdFnw/IjvLFy2BGw5xdnwKgyeORlYkzJRD//DtfQ49iTxGnHsW8i6bEP+0Q1/19jJks2kRTGIVfMRZY4SLQF4EndOObdvQp2dvMfLzX3oNdqPDgOFWAjToVviNHJzXoB06AysOiVk8f5GcFxKnCB2PnzwJNr8HaV6n2yF7i5C8sIQNBTz+iGUKe64gQd7S194uOXSa08kXT5H2QDp09tDT2XASHGvOXTrVCcE0FY3j4QceRI2vUvZyc3sTasqq0RptRWVAdYGwJHbmxImAxyl95jy1C15QkDv3N0mLl1w5Ha3RsCiC9erVC/W7dmP5/MVSsgq5vIhlEzh39nQkrbnSEBitd6/lb3/fEAO2ggV+iwPPP/qsXBPPNPfSNTdcIyx2tmWWVVSoTg63C/2POBw/bvlZgniK7ETCUQlM7Ok83pr7HBwmh37erBnIumwS0FM9sNAex6sSOCiiJTnpF8++DFaPC5QffuTOB+XEcU0T2Tj+c/992PLbrwItk4BHQ07dA4ofvbdouXAIVPdBAVfNuQr3P/IQqBxw1Q1Xi70hc/3Bu+8vJU+/69BJLjUIzEwqyCva+dt2HH/MsZh15VWoDlYjU8hg5syZ0sYbjkTxzLxn5HkxoJp27QzUNzWgprxSiG+P/esR4zN5jzlMn3m5PDt2HdH++gJ+mbxIFPSJBx6FI5FDmTcgpbPzp12IF194Vc7dtCum4bD+/aU1zuzQaW8uu36mlBHp0AsGKc7ssHlt2vFpjXrtaPV+0A7fDLmbgz39by29e6Cfqc9RWGaJbG20TZrHyoq6oZFFm9nwYmWNLiydeZtLRHx/s1KphtH5txl61/82k9/EORtTM8VnmWB9HQiw5EhdAXM2bzl2zClCiiuNsTT1odMjMENPJ1II+kl0er8EufMBnHraIESRk+iNbVoUAWGW/t03mxH0KVYtnUrPvr2kfrluzVphpVP4gT+gsHyUbUuWInxOH8IJ1uJDpWffnggLUeSEE09E30MPkcyH9XaZsEX94/JyNO7ei80bvpYse2/rXvldbl5CRNQ85sJrvdzvvvwO4RRbk1gLs6Lf0f2kXYgOgzDlN//dJAtL9SVmtf2OOBx13btK5sqM66svNqJlZwMS0TAq/CExDP2HnCSHtsIbwJcffo5kIqokX30BuXcqKyn+P6Rlrtxo2+Jh3tG0BzmPA6cMGiB9xyTFLV+4GAG3r9SHfvhJx0ibCqEs9rxy8egwGaiQpZ51K4iTTpaZxherPjZqoerAnjpmqPSNUrBHO/R1y1bBJw5v/wyd2SEd+ucrVYbOa+T1i0N3WcXh0Vloh86WuTiAXbEmTDhrgsj0isSkzSbjQTd9vknWg24zWYgjYPUhnGzD+HFn4pMP1ktAkU7G4fP4MXDMMFi8LmGdWxwqyyfUS4ieE/6YJfJGmQ3yubfGImiLRFBZVS11Q4ryOPJsJ7NixaJ9Dp13OPLs0RKYsBOADp1PbOmCxYK06NIJHbo4SmbNzNANhy6BFR36+WchZ7cK6ZJogDOVx/tGhp7MpGBzusWhw+WQLJsO/cjDDscj9z0oveK1oWq0x8kWLpO9wPaxha8vkHWQAJAOffJ4laEXqfLlxDvzF0kgxL3NDOfimZeiPZWQ/mfW0kVTPkPIzshoiLAxYi8A9lwRzjzw9ktvyDoqMlcRZ09TDl0QGX6wMVGxlq1X27Zj9aJViGUjKHeo9kKFxuVx1tlnYclbS0qOU5H4LhJkgueDehJL57MdLqt4HW43zrtgCmo610nbGG0Mz9irT7yABLstKE7ltEuGTodO1EkPrdHGU8+i/j1jTIfOoOXJx56A3+5HEimpGV910ywkqAWQJQmMJDcrAqGgiJ5QJY7IFstfHAFNno8jU8Bbjz4HpzCm1fCdc6+eIRk6uS7M0Ivtccx/ikQytUfo0KfNuRyu8iC+/+lHrJi/rNSeyWBy4tRJUpemCiDRAIrKcHtRm2DuPQ/JvmP5kuIxzeFmlIUqJYOdc9O1cBstjGSJV3rY4qhIiDpDzxoZOsMXB9ceFqRTaQS9fuEpsM2YiNDLT76ESDKCMk8Zps24WHGHLDbcfe898Dq82BVpxG0P/Qs2lx3R5jbRcnj18RcEaWCGzafxz/vvFD0OImJUmksmkti7Z4+cyyfunQviMdl0ClnyfOxu4cM0RBpx6623ShcOhcS0Q2fTHDP0y6+fCd5Dwaocup2yvIbEr85UO9aYzQ7dnMHvc27/t2zTMXPvWGPnOtpETnsf5K4dqZb6FSdscuglaXNDu4XJpR4YZob1/whZ0A6dr9Gyy1qsRgcsmkinSwr6DJgheDp0C4XWtKQveUZsW9Msd6Vbrshxwo9jy5rVLix3EizeW7ZCZB6DbMPKZ4TQFuhcI07Xxp71bF6kD9euWiOfH00RJnfjpAGnyIH+4tMNUj+3FgsCuVMmkyz5WCEFt1UNfeHmjSVjAp3zi5tq5PhR2Ll7t9RvKpil2qwC49HIM1v68IM1xgZUG//Qo9ScaWbmdOp02ozUFi9ejLqKOnlfDpcZO3as+oxcHuGWVvz6/RZppaOKl8DVpw+WDJ0RONnbhxzcB6uXUFwHSBM+5dS5wSeguksdWnbtxaaPeH88YAq5+3XnNnTt1hOJYhoOi0IhaBwLJIPY3GLEqZU09vwz0bRzjzj07//7tRjRlGR+LvQ/4ShU1NUgkcuIM6ORo/IVNwCdWtymIKpAwQZ3pijKdPtgwQJOGTNMIGPt0Nmr/eGyVZIZKpVyG04yIHdx6EXg8xX7HDqDghNPH4QkHToH8TBDLyjInfV4Xj9JcePGnynlEErmdu7SBW+/8nbJDjdE6nHR1AtEOY4QHB305x9+hkw+JbKbzKqOG3oyYrmMkpcNBUWEp6qiUmqCTQ0NCAUpABSXjIk1Uap1FanFT5lLk0Nn29qKRaw920uQ+6jJYyTQ4DPzOt1yj0vmL5IsiZC3ztDp0LlufI8PF6oMXbHLcxhx3lnIO9QwBaoFikNfuAyFgurXb06EMWr8OBx3ykn45PPPpA7+5OPz0DlQI+sRjrXhphtvxO69e5VUbFUF3l3ITE1ntMC4cxUrXCBthxOLX1ewPM9FIpvAxdMvxS+7tqOsthrJYk70HWLxmBLGYC2Vf6gQR5Z7HhLgvPXC6yWiGoOzyZdMQYKwuVMp7hHd6Na5C7Zv3YYlrywWBE5rTZw2aqiQ4qjhwLGZb73J+jd5D4rEdsGMi0Wtj46YoivL3nhHfp8GkK+4dNYMEUOiM2WtkCWXZx9+Qs5ILskyhQVnX3Wx1NCJ6OjZ83w/PeDkjzIssvkp3vTM3KflKelWxVGTRqNbzx4SxDHIlD3ZtSv21O9V5aDaGinvUXDF6XTDnilg4dzn4aBqGLsOLBacc/V0ceh0ZD6nC8W2ON585mXYimq2A8OsabMvR8HN9isPHrpdZdNGjCQ97xSuIveF6CIFaRp270WX6lrc+pf/hd/phs9OJK6ANDKYOedq2de0cQwGy0MhPHLPQ0ZN/vcdOv0RhwQRZtdKnQd17yXw+b+k/9uNmFGKvOaGOWhvD+OBBx+U85SHHRf+5UppO/RZ7Ei3RfHWM68hX0zDbmEQnsH0mVegtlsXNLW3il+gQ+OeYJBzx9//CUe6iKAkL1bEiync+JebpZVLlCJjcQkw6NCJTjFgKWXoBuReYBeATZFgzZmrdoh/5BjNQYBZmEU7/I71d22QzI5dZ+jaUXeE3LVD14iAzFrQ2bIxvpk2omP9vGMQaobhNRrB1+h9rmePmO+X1097r4MM8VWGqI2SQ6Yg3L5ygAQBJ4wbWFKKE/KKQcOXynLRIpkmM3TWKj9YtgoJqcn4RVjm+j/dhFWffST94g07d0uGTnnENe+vRjpLWJ3iBjmcPPAUhMrKsOydJUKeqfSFxCkedewxoppGFTRKTlJhjFk3ofTmpmZ0694NkVhMImpG1sxISBqhSAghNbJw2/Y0YOu3vyAi/ZQqCDhlyCnyIPQGoaEgTL1pwybkDFkVRqAnDzlZepHZkkOY8duN30igwt71VCEj1xesLJesiUamvaUVm7/4Ch6jYkd2+7Gjh8JfUQZrKoeN6z4BOZuE3agdPWrcGdjRuBfdDuolDHWp65dXCiO9adceURWL2QpoamtBt+pO4ig+WbUO0WhYMYMdLgwYOVQy9PrWZoH4CY9Sp57jCBn9F/zMSZVD92SK2Pj+PofOsSd06Mww2XpFJTA69I+WrQKrmMViHnmLDScMH4icyyb3KRm64dAVW7+IE4crhy6T9fJF+A3I3Wm1ozERgdcbxIgzR0rQQ+f8+YcbxEjxGW9v2I5/3HqrCGlw93Xp3Bnh1jZ8uHadkCvZYmS3OTBg1FBYPE7kHTZDRSoqUq8iKsOAhTKdbL9LMzwpCmJRsFjgcXmESUvIXWfo70qGzr5eVX0cPfkMpXOez8PjcIlDf2f+25Ib02nTzAwyMnQ6Aellf6ujQ58gWTEdOjsc3OkCVi1UWSw3A9AAACAASURBVFkkEYXHG8CMa6/EZ19tFALi0vlLxblRIMZOZblRY8ThVlRVKk6DzYrH5z6GTgFF5mRmM55BAxseC8qhL3p1oVwdjSHvfcolFwja4ikPoi0RE4U60XMXcUelolhy6KwvFy1463nl0FWLXhGTpu9z6Co9T4ts6zOPPS1925VOckyKGHL6IBx1xJGix0+omONzH3n0UcE0VI4KnHXBZETTKQkwqc0+/7nXSgEIHfqYSWPhLwvCS0lhlws/f/8DVi17V9q/+Nwbw804f/Z0ZB3F0jx4GiwaOQbhWua4o3HU/0+HXu0vwz133IUA2yglAShgxuzLJCtvbm1BU0szjj3uOPzw44/o178fWtvaJNBnPblL9+6IULc+V8TCuS+AVF5VLrBg8tWXlhy61+6EJZwoOXTuS77mktmXY1dTA0LlZSLG0xZvESU43sO/7vsP2mIRtITbBer/cuNGmalAoaB5/34Erc0NqK2qFS2C+x5+AF9+87Uo93kDfik1Ndc34rl5T0tZiHfFEqdk6E67wNU82zkLdcWzMtiHiQwDW07/I2+DpbGudV3wl5tuFtvNPXTFVVfg6ccV3B5Lx3D1zTeivhCTclzvms5ALIV7//ZPlLuDUuZx2Fy49Jor0LV3T9Gq6Ny1i/BP+BmFdBZP3PeYXBe5Sx5PAFMuu1C0ODjoiOU4EjvLfIGSQ2eGzrDrsutmCjqUtxbB1kjt0LXDMsPWtLvayWpnph2c2aGb4WozqVL/rvlvs0PXLHdNitPvrTN0QZY4ic6YKNpRWEZmJxgb0sym1//WQYXZiZudu3kyX8egREqWBkdAkkGTSp16LTXaVEKnYXeB3OXDZFLTPofO4SxsASPkHmkLSw39k9XrVfVZer0d+HX7Nlx23Wz8+PNPOLh7T4S8fjz31NOoragpwe082L36HyQ1q0/XfSIZejabhN/hwSkDT0V7NilKZZSG5Hi+X37eIiQvflFSkMMgyKKn06N8LAe90LGTbEMRkDKbGwtefR3d67pL/6te9AkTJmDnzp1iGAhRb/l+C1oiLdLPqWaIWXH8gBOkXEA4jDDsF+s3iINx2VzY3bQXM2ZeIdrX7FPn7F8eklVLl0sG5Le70J6K46wrpokgw1F9DsWil+eDytkUkWGXwMDThyKcScLh94gjYpT+6w8/ocIXkL5pieCzCQkaKA/aVt+I3zb/JI6W0Bgj5FOGDkY0kxTnTdEH3gsHpDQ1NYksZX2sXYxQMG+DJ13Al6v3Qe4kq504eqhy6Dalf++jQ1++CiGS4gp5ZK02nDBioGiE8zBKhv7uR9JnrZTQijhpxGCk3IQfi7AVivDrDN3CqBuIpOMYM/YM2XD9DuuPO++6C+V+DnxRyMsJpx4vLTVUsSK5jSMiX37pJdRW1shYSK7GsDNHIm0pIp7PSBsgWxoZIJDoU1tdje3btktmJZiCyynsYbvDKXu0SIcOm0DNhMtXvLNMQi512CwYNWmMIvRkc0o7v1DEkgXM0MkQVs504CQFuesMnQ5dEx+TyGH4+RMEVtQOncHTqreWIZGIwu8NoDUVwYRzzobN4xLS1atPvmJA3Xlp0zxvyjlC8iNExyyMe3jpwqUlBS5p4ZoyUTl0zihwOLDolYUCfzKoIUFpzFlnyLhM6ouznYoMbLvHWWL0SJuNAevSmTPAWfiiEhlRfdBFTJphOHQXkTLAm4EEkq889bK8riXShJpgNc4+b5KUPKorq7B79245V2+9sVDqqtliHi6LS0h6CWawPp/sm6cemycBBY0Ls7S///MfMtNBJFDzefTtfTBuv+XvqPJw96k6+5TrZgg5lMEu0TTW2pmhci/p+unvOvSCBfVbd6DfwYfguSeeR0u8BRU+jhst4ILLLpS2NXYC8P0cTifmPjBXuBVTL58qiIG/rAwp7qe8dugqwyacPnn2pcg4LNJN4SPHJ5zAgqdUyx3tB3ftpbMvF5U/Mtjj4QjeNJ4191A0F8f1f75JkLH6xkYZh0o1vQfu+JckBBr9iSODG275s6BvHODC7D8YCKCYzePhO+439tA+h07NixLkbinA4XYoFNLpRmWoXPQL9u7ag7rqWuzcuh1L31giQQ4d+oWXXoiXn3tFBgRxPa77680Ie4pI5TPItUSASBLHH3IY7rn1DrRF2hAKlsv5Hjd1Inr2PVgQj93bd4pU9bMPPSltbUWRBldo4423/hmpXFYSMOpMiIZCvoC596sMXZNwL79uHymO72G17ZN91ZA715z7SHNxzNkp94Z22h3Z3yWHbJog2tGZm/+fKou6bc2cCWthGWkr+wNhGbND1/vUDL1r6LxjSeFA3z8QQ15D8OY6+7735zTQfYI2UmLo2LbGDJ0bki1FhBLZrsYojIz3DR9+VoKVtMBCfbINZ597jmTnjNy+/vxLxAwjF88lMfi0YfAG/di6fbtkZ+wB5gEKuangZMHxpw0QR7Vj+3bpvSRU8+GqdeKk+h3ZT9p8GpubhQnPrJyZrsPjkkiWU78q7R4xXOvWrRN1OBJAyAo+5LBDpE2IB/frjV+jJdyCypDKhmi2I/EIRoweBbvXjXAkItDQpo1fCkxUEawQA9gSb8OUaRdh9949srHI3q/1VYqh3/LD9+jTrz8OPe0kcZbplrA49aXz35JBGIFAEE2RNgwaPRyhmirp3ySZpFddV2xc+5lArceefDy8dVXYtnun6KMTcv/k/XUivOL3kWiSx8Dhw5AsZAX2+mHLz6UhM6w52txOtOdSsOSLCGQtcKfy2PThp0qqlw6MOuyjhiBhOHTW0AOGQ5cMvZBHymbD8XTopgz9M8Oh69ruSaMGlzJ0rl3JoRfVEBn2Qp4xfqzouZMBy7a8n379CX0POkSIjmw/u/iii9Da3CJZ+oZPPpNVIGoikqco4OTTBgkUTG19jil9/ukXBC4UTgOSuGTGJeIYOLXP5fcqVb5giM2yokDGDF3qxoTcl+xz6KpkM1ocusDlTmboFixdtFjoaISXabQGTRotg3NotBiwrVuwf4Y+/Pzxwi7me/jtTkFDPnhreQlirY+2YOolFwtbmfKib8yfD7+NwpskQTLLtuDMM8eJYyHjeu4TjwuipEZ20kEAE6ZOkiyagRYD5reNFi8G0RQGuu6G69HU3ib7jcqEVChMCNvd6ONmDa2gJn+R8c8BKIteerPUWkd4fNJlUxCHgtz5ulqbF9G9TXjt1VcRcivdAHVCCjj/vPPEqbJ88OjcuVILDwWYwVuQLmZw3oUXwEoN71RKmPxUxgvYFTGVNoTZ56xr5sheZBZ56y1/Q6+qbuLMdm/fJizwIeeMRtqWF8IWA+s77rgDQVdQJnPx65wZ5/yePwdZ7n06d8feHbvx2kuvC/omJHXWsC+YJHuRRo4a5vfffz86l3eWZxHJRhB0BHHOZVORdyvERmXodOhqP5x99SVIOyySSXKYDAi5P/nS/3Ho8nkk6EZjePmZF2XGhd8TEAfHP1OvuAh1nEbZ1oZnHnwSqXRUWP75dEoQsZvv/Dt2NtfLGFS31ytCWtTrIDnx7tvuEJVBnaFfec1MEbGiQ89YyK4owBP0SisrdSfEiVqsSETi6NGlKxp212PeA1ShU3XgjJT+OHY1L4HNmRefA2+vWkSTMfhyFgSLdmkDvO1//4ZqclOMclMRdlz3txuli+W3n7fg7RffRCYdh9/llzPLwPKfd92BhpZmVHWqlethRxDRWpZWzQ6dGfrl1yqHzgydCRQ3nc5gdXauHbaWTjVn6eaMVEPSv7tJjB/oerr5b+XA1W41Z+gSTJiEZTr2oWv4nb+sHbq5Xm92zPpaD+TQ+b2OJLqOjlvX2PWwlv05BqrkaNZnsPQfeqz0oVMhTor7hoAHlY4IEWZSGXSq6YSW5masfHclCLMSzmRmRZKaw+FFNBdD0E4JS2b4ObgsqgbNmz36lONkihDJKXxoX328UYwGQcREJgm7U8HyqUxShEiSeTW6kQeaG48ZAaeUbd+1U9q22MMrIyrZvpRMI0TYNp7Epi83iXnmoeb1ETJy25RR4PtIXdKm9JSzhSwcVgcOO+YI2ANeqcdzxOcXH22Q++L7qPGljDyLiBcS8Fl9ovREsRgaaGZ3KeSEFMfN2b26E5p27Mb3n22SZ8DAyGZ1So2xXfSSOZzRikwhgZCVHHPFYk9bbRg69nQZl8kRhetXrBEUhKQjykASFKa6Ep/R5PPPE6NKR8ihKhwLSpiaMLg7W4QjncdXH34qdW5CjjRMJ40aIhm6tBYxQ7c58OG7qoZOJn6GkPuIgaqNycjQP333Iwk4tEM/dcwQgR81JO+FDZ8u/UCehIabBg4dJNDjnr17sXbtWlGiIyJCQQl+JcQA+JRgRT4ja0G3oVpZrBg18QzhCXBoAweArJOZ7PvaSQaMHCCOMFPMw1cWFI1wGiqKdICSr3xidGIF4N13zJA7MHLCaNmLQopjax1JcYvekX0i09cADJ00Wur3yiFYsGbBihIXgus88rzxss4SFNidMrRileHQiQxxncZPnShIDJmvb8x/AwEL8RqFdKjuENVOyHtWTAv1fd4HjT8151nXZoZO1jkdOs/UPjFgS0mJiyMof/7tF9R0q5MnKBAfRz7mC7L+DLzoqN5+cUHJodPdnX35FKm/c8AHnxVaouhV01kgdxWkq/OTNVTilHyyCwlj/K8geUJnzOOyWTORc9jkTJL89ORD8yRIShWTgvZ5bTwz7IhRuv/q3CuxHYWMFDF51oWiD05EgoI1rzzOueTqK444ps+YLptA6pT8Y/yb36MeTbypDb279ZA22fkvzJff29m0E92quyFRTMJjUX26/EqBMp7stHDgrKlnobZLF7Qm44JUvDn3BTmTNOTcD+fOvkTG5VJTQLetvT5vHymOKzh9zuXCSO/WtauQ0FhKeuXZl0vKf3y8XBveQLyYgN9CGRdWvjLwWJ24Ys5MxC05pC15laDk1GAnIi3S7nUX271Uvwr3wJXXzZRxyQwyGATz+WU43MejBKOZSIhORCAoHQCxcFQg8mce5Txy/aUc+/Tp0+GpCiHpsWJ3414cffChiOxpRKKxFX179sYdt92uVBkN0SQGD7FMDOVOVS7lH3V2Hbj6L9cJ14DlUNplJhsUMmptapbzOfc+laETcqddu+L6mcKFEaW4AmvEyoqYYXPhhMicgn3ZuDmz1uNHqXmhHPM+CVQz9K0d5oEcuijE6WFfxntoZ65tj7QI55T/YClEfm60sPEaRXXUhAbo+9BZtLmeb3bW+j1yHMGtBWwMWF06r6RGXii1KOsae8eAh9PWtJMXHsJRp59clAlrxg3J9jOo+0JSKxQRi8UFflv/wXqk8kl4bOqQnDjwRHy+fgPi+YSoj6ne34I4U76GkDbhLsKMZGXzovw+P9asWI1IMowyT0hqrfxNfilIhofKhh0NO9CttjsGnDZAJmVxs0uwYTNmYktjbVEU6jgL+aijjsKSRe8I6zfgpDY8gTP2+ToEGjrrrLPwyksvozxUJjV6tuOdMnSgOPSffv1FZogTzl7/4UfwO5RuMYMDYZLCiXAmjLFjzsAnH3yMRC4Ov90nV9tv0DGSKZM9zTnMfrcHH61Yh2g6gpCLxBNl0NR9sQVJDVtoj7QiFKzAkcNOkuicB4CHj8TCzz+iHrua+54spkQ6kg5g4OjBQkBkHZatQFR+Y689CTDsH+Y1rHtvdakHmwZt0LCh4iTYbsIpbCSyfS6tbUAsG5MRsSPHjBZnzY3ETcHr52AL5pf8OvzkI6Vlzk+Bjl27Rfd+1bIV8AhjgBl0GuPHj5fNR4fOa5rPDNWhNPPbk+0iy+uCUwZ9sKY3efLZWLTgHXmGkXwE48aOkz3CwLEsGMKqd96T380Ygy3GnT9e0BlOm6IxI+QeCpaJDgEdGAmSFIVhP+1nH3ymAgdplbPjhGEnSt2UKAs5CFWVlSK8YegjSq1/0BlDRZ5YWO2U4l26RtyWmh5gxZlTJwg6ILPj4wnhU3z98VfyU14j98jw8SNEc4BTpfh5Lzz7fAll4L0kigl4Ld7SdU26cBIWvbxQINFwOoJrrrtWDDoznGOOOQabvvwKS5YsQcgRRAopCRI9FjUnYfCYIaipq5Ush4pbPFsMhAW5sViFL8DBPwteeFMhbMbdTp5xrqAVPEfiqCIJeYZ9+/TB3//+dzFWAYcfSdM5579Zept93Rw89OBD8rz4Nf6CSQjUVonCHrNDwpTPPPEUfErFAOFMuwx/4eeH0+3461/+B0888DjC8TZU+spFMGnklAmo6Von9V8qKi57jUx6rm8cAXsAF195sQRjglxIAKgcmeCIRQt8Lo/AzCS2ctzuv+64B4lEDFXeSsSyUQQcAWyt34YenXoiwadYyOJ/bvmrwOScyFdJYZh0Gq8/8Yqh/yC5GqbOvEjKInxO3FPcYy88/pwELCo0s2Da1ZdK/ZnoAp0p9wTFk554YJ7K+AybRnvWbJQD2hKtgrIJCzwSFgXIHXt2oXuPHoIU8mdtra1ipOc/9bq8R1u6FRWuCkybNU34FeUVFXJdCU5xY4BjyJNKyYWWQjOzOR0ik8VTDz1Zcui0iwzk/3LzzUKqtYQ4JCor9oNKnwxm2Wp25OFH4M9/+hO8dtVprsY5AfFMDGXOoChhsgn3ojkzxIawdZPdLfQl4pCyOXGA3JPz/v247AcGvrSF199yg0yG5FmJx6MlQpwus/DetSPk72nnrrP4jsQxvkZD0x3r2Nqvmf82v5aBs3B1Ogxn0a/h9ev3l/c2Qdzc8LQpgmobZWKdies2Nn2tHd9f3tRgz0vIJsOG1B8zZM9XmcsQ+lpKrHj1Rvt89tHDT9FJlvGj/aMdRkKaOk9hlkq/yriao80YN26c1Ibee5fMb7s4CF7MpZdeik8++UTYsfx9KrbRUJE8Q2PFaWFcnGVLOLnMqWrfnDNtUfraLbEWUXr66utNIjSRpSgIFXm4cfngpdVALSJlMisrKiRwoAAJI/3nnnkW3asp70jiQB6nnnyKfO72X7aVSDvReBSDThuKn3ZsxaTzz8Xq1asF8mPdfuWilUgiWXJojdFGXHnllfIeK1euLH0/UojhzHPPllY6ztquKCuXkYgczEF3zEzRAzeS+bjUgit9FfL5u5t246//879Ysfp9hDrXCHTKXnjOw+5c2wnxaAyfrF8vzoSwM58PhW6mXniBOBXOtaYyGDcX5ybTgBO6/n+UvQe4pVlVJrxOvDmnil2pczd0k5okSDfQEgdskCjCiCBDUhEQxSYpDjA/EiUL4sAAIjhiIwrMoAiKgyKhY3WFrnxv3ZxODvO877ff766z69zqf2499dx7zvnO9+299lrrXWmvDRD5yEc+YpPDk2mjjRufeiNpD0UPxsB1X/nKV2y8N9lPDIPjluffwiIhCA6Kn77+5a+nhsi51XP2qle9isYDT3jL5ViU98EPftCmBxCWA+iZPeEpT2DO+6qrrrLbb7/dbrjhBnvf+97HNYJixs99c/fZq1/9avID7vdP//B9m9tctJkBnOVs9sgbH25XHLyUrSxv+zLAPrHoEbp98tOfZoeuusLmlhZYbQ/DBmFMNDRCdS+UKpQhimg+8+nP8BAZ8ml1gc/E2HE9rsFxoAjBjmQANjg4Y8le+cpX2uzsLL+DWoePfvSjNsoCMbO1xpq97nWv41Y8CBLojLzx+9//fm6zRPgSRs0LXvQC8iot90aDY/n8f/+89VhvCvqY0/Ne8jzWd8CwQC0BlDV+5jfnOQ5EYLDt8tprryWt3v3ud9vOkZ0EdZwhjbV7+W++nKkghFxxEAgUCJQG1hm/ZeX/5aeTlq0wOtC9641vfCPvj//Nat2mR8bs+JGjrPrGAUef+hAqxpMfwBby0rfeeisbNEEWP/YnH2NzGRgm61ayJ/3if7IrrrnK/v3f/p3Hv4J//+Dt7yCI4+Q1rOup+ZP2Jx/6EOtjPvC+99uBnfvJMwvVFXvFG36L3t3C7BxzzJ/9xGfYrU7V/b/8shclUQuAOo5bzaC3fuL5QldUNss2MjTClNnsmbN2/dXXMlLzljf/vu2d3GOlVsn6sjCikgrr33z76+3Yifvs1Lmz9qhHPNyWzp6zqfFxe8c73mGjhWS9VxurBFzIO0K60AtIO7zzzTh8pGnlVpk0fsvb3spjWE+dPsWOkAf37be7b7+DkQNU9L/l1lttemiK94RvB+flTbf+rlVqNTt15jS9cuT4AW4wFHUOgir+3/zmN9tIdsTW2ms2nBm2d37wnZRljAmpRPyXF5sYEJm0Nak6nUEn/c4b38iCyX7DoUBmG411e9d/fZetljZsbg07LiZoxKLj3ejIaHrIC/r7ozkUaLlzeEdqpKCt87vf9S47fPQIj1xVZ0SBlgcn0O5tb30b5RG0Aw+/4w/fwboMyCJy2CiKkxOp8LE8WBalBW/9YoAuPPC/U0Z2gJfydtKVhedVXBiG33JwVdQmQ8H/xr0KhTzbIXsjA38rRO7vLfpsjQvbTZMohEDcg7qiE90APQ3BqyW2ohTX3/woVrnrvwbgFwfCjm0r2EsOLxbKAB4xjvIEkEGyEPrA4iFvffToUf6tgjTcC4yHBSTwTkwwnwzFCEajV5HL8TOEL+AJ8uSpAwfYB57KCc3oYReH8ISsEFil8ERgdKBC/tyZs/xdq1SZx4GSufP2O+zGxz3OPvLhPyHDD/cNsdf8Tb/wRBY6JW1EW1SeGAuFenWVCgzz1fY3vA9FDoGCsD/k4TfYvSePk6Fx+ATyhOh1DgODnuzISHI+fLNF0IHFCgsa+0FRPYzQMY5RxVGzKBRDv3JEEKBgH/aQh9JbhWJHMxM0bEF1Pw6zQTtL7MXHOiAnjPsDIFH5DkCF54H1AK2wDrgO48ZrgNKll15KcMPc4E1jvfAe1vlnP/uZPeQhD+F6A5DwPdwPY2b+eHCQr9matVJhhzwU6OFz9HHH97Beyn2Jr/Bd9LO/++67SU+22y0WGMbGWmIe8CaQD1fHK7TM/dY3v205K9hNz3gi+4Kj89bOvXuojLDOGTQzWlpOuyUBeDAXrB/Gh2dpvFCAeA0+47allVWeSw0elOKQQlB+C/cADUBf8C1eg49xT7yPH8yNh/dsblIx428YrXfcfjvPEGdDj9VVPhdjwzG/eA+0gYIG+IMeAHDwPWQIvIh7gLYYq3oPqK/CkSNH7Oce+xg7v3ieYT+MX3KGdVZxKMaE1xgr+Bnfw2+8Zp6w1aYCx1qDJ/Ab84Hsgvdg3GBseE9bi9J+07kcK7mR911ZXrGpyUk7feqUHdx/gN4qjH3QGJ0CT504wbMHcP46zqXHrpZLDh2ww2dPcrcHwBxAiHPV0XXuti9+zZZKS/ba33htcvAM/iPUDEBnuDZRi2jNi5qR6kaJXjQKc7H/+QFXX5OcK766ytwvmqIgZ4891TjWGcci4zS/TK3GRlegsXbGAFBBfxVkYc1BxyuvvJI6D+sLgP/Jz36a8CK8zcEhthUGDwPMETUDPcDD4BcYenBE0C8dBcIA8R27drI5EA+aKRZJb+k38CoKccHPGBeeB77BOHE9fuM7lPPE+uIPvx90JNYXQA0dCACVjgKfgM+wBRjNovAbwI3IwMz0DNcNXQNLONd9aopbR8EbiMCgYBlrWIERPTFui2hsxRPLtv57UMWcYEBL3wBDMA/8QGc0eBTvVlGc93Qlg2nO2nniep56vW8H6DIUPLh7QAWg65kx9nUL43vvPjV7Q3dHXe8BXTKjde0cT3dA9x66aODHKNmm8RMmk0bVBeidyfakUQUugsKBcIN5wGT4QdgSQIDXqCSFsgHDQdChgDAIMDEYnedkB4EBCEAwBO5zs7N8Dt4H8ND6rCPza3ZubpbPYM7OnWiTEi0INHOGyPUgv4HOOYGxEH6GkP2ff/1X+/nHPNbOz83ZF//HF+zgngOJlVrZsJuf+mQy9Imzp1NFDGWHAxe0dx1jx/wQbUD7VswLn0Gw0UEJZysj5wvhx/a3zY1NK6AjXLFos2fPEeQHeFym0fBQBT8UBiz0wlC/nTx92g4eOEAv/fjRo/b4G2+yb3/zWxQmABC21uHEKhg6K2trbJiBbW2kL1qZ5mElJiFzbYMAnTAG0BSfQQFAgPAa18kwYYvSSlL1iu8AkLGWUOI6phUAg3XD8/A9PAPXQ0FDCcDTxPswDPA+gAl0wxwFEBBojAe/sdbw8tFfG7lcpA+Q92PBGrLKtQaVCJTRbV/5ui2Wl3jk5enZsyyGQw0F0iTgD1QXI1wLgNS49VzMC7yBeQBMoVzwbPXCxzxQlQ2aMHWxvp4aQeBxXMs+5+E+4G8ZCaAnQ7YTE/S2QeMHP/jBnPOxo0dtHG1uq9WU35GyQmgPn0NBw/hBkZ/qDkBj3AcACmMR40HEAHMCLUF7XAN+wBiwPohWFXrQ2KWRegjxfl7MFc+DQlCBjZSE5BnFY1g3KF5Eqq6//nqOk+diVyrkd6w/xoYxYq0VcYNhiXHCm8N3kLrCjgREqdB3AE1m8B8hcQDB7l27eeQo5oMoS3FkMGnEs7LKIirkju87ctS++ZW/ox54wa+9IGm9HJoKAdRROc499EiL1RrJVr1MlqfzocENIjzgp7OnT9vVV19t84uLBC3w2469u5nzR3X68WNHbWZ0jEfQSifhmaAX1loGoA7QgHxg3OAJ0JV1Qhmz9Y2kmHdxfoHjh5EE3sWuEtAVPAL6oX01QBD6Asb3FHr2lzYpm9JrMiyxXrgGRp3kDdfgfhif3oPsI1InMO/wCDOZ5DxxNP4plaiD0OFN4Af9s7K5znC5PHSkxqRLx0dH6RhJj+3auZOGG4pcoddQ07K0uZ4aVwJKPwbIPPQneAM0xXzwHl7jp4qak7Dt0oOuB1NtGcPnPoeMazygx6Adg68HxYReWXro8XP1PIHkdvfB95pNGNOJQ+ivlweNuXowjwEdu8k0Lx9uPCot2wAAIABJREFU97l/76Hj+zIY6M2HUH8K6Nc98ZEX9dChKKGooUzAzOx4lM1S4aBJA5gTDIabY+HAnFDWuFZCgWsBgPgewnq4HwQCih/KC4uL79OTHBxMvJ3SJnMyUPZpUUwYfOBeEgqAgjAxQu3Yu44zhgHsUKawMNETGZ/99Mc/scUzC0nOt13ltptrH/ZA7ukFSGDsSg9AiWKsUOp4DzSAcGN8EBDMDV7sz26/nSCL84UBhJgD5n782DHO75prrkn2izdbKT3gVeKHjJjLcp8qcuJQeBwzPMGxcf6HkBEAcM54ucQGHdjGB48De50xZoAZLGcwkIwu5nUCgykkJxrjfShpWMqYExQNvgfAw7x5ilvwQHEdQEvRFihyKDfcH9/F+mJnwpU4t35piXMFKMCoQyQAa+0NODCiDEFGOVZXeLDNRrlEpbyygCK6UeZjkaf+u9u+weLIxzzpsTY7f972oVNVrcqICGoqsBasO2htbXECHTAXgA/+xlhkkMoLE51wRCXWGYYU5ob5gKfUsQy/5R3oOwJ43Bt9nNHVC/SAIYnPELYEcOPeI8PDrB2AAsRxqiiewtjA8zAyoMlwqAWiLuAxASjWTEfRYi0A4qAXaIzn4jlQjJCpgSGcttTZJUtCL6Wg9ph4jecqvwfDELTEHDAm8DXWTwaDDAjIAf5DzmTc0MDA/HB8YzM5JQrrD3ohbQWFz/H19ZMXccwogL+vt4/GAM5954l5+Sz3iiNChUgLPNzbPv81W60t20tf+tIkRxnOU2CXQHQ8DN0CmT/WwT3NFqMtaN6CqBia5QCYICMAMxjf8GcqjeQsABwVyn37zZZVg+GpqBZ3XoQoBWiOHxj62pWBOcIwhTMDYwR722HIwIAZRDTz+H0cCyJ1yCXDS2dEJgNHZY4nRyL6CF4A/+FZ7PPfm+xhB69BFvEM0ArrgGsxLq0/6ELZgh5xSVMCITzmkBOmgxOMWjwH3+eBILkcdQraUdOYQWOfYpHtkaFToVPgUADMDx08yPobOEXYqYSudLgGhjV2XKgoU8Do88WgKeQe9MOzFQXC2DGHPFKH3Dq2lQf3f2Nsup+PJOM9/b+YFy4w1Hc7DZ8sa79iY8jfVzKkuQnc9bpeh7Gc5L79Ncpxe2OtW8hdkOZD7fpbdIidbQ/oWvrUWLn2phu4D12T8r81QAgvLF0wFYRWoVoU/6DHL7xpMCCY9s4776RyhNIB4+A7UOwQBryGQsfEcA/cCxMWaGLxYXFg0XEND8Lo7SVD0gsP1bwaI72vkRGCCkJAYEh4Qqsrq1SwGBMYEswKhfGdv/3fdvr8Kds9vTvZh/7YG9jOdL1cIsPhBwoPOWAoTIwD70OZyovDHCDQAEh5m7gGf+M9AAmEBPObX5gnQKDNpAQX84FiQ1QCCh3V/1Cop06epCJEcRciF8h9nT1zhuOBkQNPCEAOIWRuBUoFYDuQeFcYowAIv/Fa7+Mesnj1GcaDdQXt5UHgeqwTvgthUyEZ5qa8HtYMc2Dr2UrSVARjx7UAftwT94AHChDAPWUQwLuTZwultffAfrv7+FEeScqiwnKFXvrs6bP24+/+KNkfahl7ynOeyh7+8GYA5AifgnZQdAoBysCQ94nPQCeME+PAmqkTmaJCqHoHPfAdKVfQCQKE7+M3lCDGCgUEIWVNRwg/796z287OztrA4AArtKHwEKVB2gQpJXS6Q9oEc7hkzx5WDo8MJFuykNN+yct/lRXn6ByHH9BQkRJFOFR3AprDWARtYTxiTclDbeSGk5RZN6Uj5UD5CV668pSgJQo6YTBijWD8gAc5doByX5/dc889dtlllzGChQgH+BrvM12wumaZRpM8CzpijJRNdvBr0LBBL3/NCZXveB88ABqem51lPQhCy0iVAQz/x0c/x7oMNGd61etfxUObsO1NoE4Pnc3rkx0WAM7NjXUaAkyfYF90Pk+DENu/wIfo6Y65Do+OWhPnEWBHDzz+RtNyzVbS6yBEHLH+Kp7EfEAHzBs8gLA16CCDD9EVGJj44eenTtuO6WnuUMC2w9lzCRiixwb4C/ly8DFb+6JAc+48DWvoFqwrnod1h/wpgsYzJEJEBO+DbpJz6D0YVR0eemjdTZ0O/VJMGgFhuyTWDtEE/C1egwGKFAicHvwNAyQxEnBWeZXzQBSAzblwmtvgYJKazKNTY4aHsagwLwZGvJYBrMiReAx6B/NaXV1JPVyPPeJbNZaJjVTwc+ydxziG+3mv13voCbgmx0x748AbI/g+ePdiP95Dx/2lP5gmRmfKEH3x993y5DG+rQp/hdq9EeKB3kctZJRfAOhXPe6hBHQf1tCN8RuDAsMlBQxJVR+uZ14PfdWL6FSVscOHD5PZoWhwLyh2KCAwEQBBnyF/gkWCwqSFViwQ2OnxhJwn9o3iPjgRCADfLeSiMcM6TnoUJ7kjKGl46RAQMB4qppEfQmOT//jnH6VHLC6WFu2XnvdcOzt/3i45sJ8gi+fAUwGzKz0AIWKueGSEY8TnaH6BXOQjH/lIKmyE6KEQ8R+ghXA4vGkAO4wQ5P/ByMijHTh4gEpKuVwxHTw65LhkzcOru+KKKwhGvCYYOvAKEGbAPeFhoKMYaKFoiKIJKmSUxa8wIq4FvaA4lA5RXhbrKy/Bd9pTHQHWTZ4/6AMlJcsUwKNUhRhSbXdxfwmGDCQIMyz7s4vzTD2gfmDp/AIbv+Ds9OP3HrGffu8n9uhfeHSaTwYAoFvV2uYG9xbjmWurqzTkMC8oVXm33F0RCgFVA4DX2v6BtcK6Yk3wN96n14x0TIjWgO8VilUkQ+F63B/dDxFlWV1btWKhSI8QChaFmviPGgoYXPcdO2a7duy0L/3pF63c3uRWKhSNPe35z7CBiVG2F9a6gXagIwAGa4GxyVjEWPADkMF1NMDQ+tW5aLFHIYWANcD9AE6K2gDkZvbsstOhzwKMWIE5eAGyiu2RmCuehblLQWMc2JkxMTRia8srSfi51WJ++I477+SzDh46ZOVKmbTFekGpoeEMdAHWQl4TgBK1GGhiA3D94Ps/wDa53F8dACkFdIbet5xSNnHKFxgpAIjjNw6swTkDqvdgqBf5akSV2i2G3OGINOs168ce82bSnU6Gh/gVv+WIgNdAOzgJkC3IB+S7VEMEMUNHQjlmRArhnSPld9eddzISCbqCftAjiGyC93ANfhNUQyoP41BNheQSdIW+Vf1GCmZto1HN5xINk43VVPwoHM5keIa5nAYYnsjd4/swiEAj7BDAb3wHEcFWs2Vjo6NJPdDqGj3yn/zHjxldwhjOz85R54EvYIiieyUAvRuYykHCfEA7rLtSuOCpJG0z3gHoPmWE9dBr6UnxtyJn3pDtNgYBrPd6twA8x/oL3IvptxANwLM8uHpAj6MBiXeehNw1FsmmZCYOucs44aZVbNa4SFGcx2LdR4YGnxlV+Gcu//kHt0UcWTzepQfzQtlAycnjUT4EHiOUKzp4QfjY2W1xMQUYPBBMDEWBBVRIHmAGAwDCgbAlwAmMDuEBsQHw0zMzSSvRVosWosYm74KLkstZH86EhlDU6hQQnhwVKvNheYJJAVxoyXjbbbfZSB7HstZZmfzwmx7BU4KwpQtKFOPCoqoaGs/GuBGGhHKDEsI1SidAEHFf5JAhKBg/aAWP/I6776LnCUU2NDyUjLHZpGJBLh7AhnursxbuDdCHACHaAOH04W3MZWFxgdtbINgYAxQWQvQIY2KxVcSE8Quc5ZVJEPBdABcMGIAGnkEaFwr0Qr0VC7rJ41UIGOuE70ABYT137NxBIwZGDsLsGJMP/StMibmqkA78A5oePnbUhibGGImhUsHZ21DItTq9deTRobAwdxom6BCHfDKOV52eJtBL0cFAkbGJNUC4V3UdSpVgvABIfQ+KBsYXfhRulcDK2wS/EYhKpbRRUdIHfC1pQtObRE0A3KRxq80c8SW799BDrFUqLBJDGPYLn/+8TfSMU+/irPiXvOyltlIrs8ob46eBgt0S4+Np3hHjBXhgDMo9youGJ9WH1q/BM/DC770dhWlxXwALIxtIPdVr3LIEnsT8wD+Ym6JrWH/QBTIB+cPzxS8ENMtYaW2d4e3z8/OkJU7Eg15AFTdSUQAW8BUMUTwPv8HnMq7A/8i3o4gUtEMPcx5Gk82mdQL0AEMhHD1r7UW3Nj1LtDTGmfBoXLRvz156kpALpkJCZKKEdN7QILeKIV0FPoJuwOEo4DN1YMT6gxaUrVAkK4MeugWyoygF5sbTFJGKCpEIVJdjXUBDFAxjmy7WB0YlHBzcAw4H1nD+/DwNAUX9QCfQHOPGWmAM0kesF9ncpFcLHgHvongNW+oI6IEm5N8QclcEEPIFYIdegpOEy2HITsKgWE/24WNe0JuIJmDLI43hRpPzgs5DvQx2wiCFCT7DOFETUG3WO/Zhb4HVFiji3qwZmJri7yTUnlSXY5uxABFrJVD1ACxA9e8Js2SE+eiA532tv3BDnyWGAtrlJnVHTN+FaJ0Hc3//bp46yL0doGONlEP3oL51nwTQZaz450pfC+zl/dMYcz3dL/DQAehiIn9DCK6EFwsgq9U/SOdsA1jlzQtA9BpMqb9BHBBP1nmtDjjdsu5k2bABRwizIwQUN85PLSGGnpM9tsksk44/3mpLD6cPl7AXr/b/ZTO2CQs75JsU0vBE9IwiZhWdsBoAIAgx91+qcT72AGNUOAkJlr/644eTyLDljPdFEV+oHFVxg6aikNmW4b3VGoLzC5wAI0Hj1mJ7xsO6eetRoR/Nwc9Jlr9nGlmrnqH8d5KJdFapin4alw8b4XI9h3t80R8e/IPwdrVGbwnVx+xHHRp9qNAxSbtsKS/8ifmpCYOPNMUWtsbiw1a6l85xV95LAsO93QHMZOmrwpsKBWubTaIlGCv4AOuC3RXI7fLsZO4LztrUxIR97EMf5TbGkpW4V/u5L3uBrVRLvIcfn+iP91S45j2D1BPBQFGU00QrlISu3iOH3Cp/3k0ZYf6YO8EgeAn+Ou/xxHzDiAv4F15GqNdAqB1d7ljYCt4vFpKjZdvJaY7ecxQPoz0oZCBxLhNU4nqHgUCmIC+8N/ahwxvCbhfqBzRLajK6w+/rPqr4DvdI9UMI0ytcT/5KzqPq8DA9rbUWsU6QjkHYmXgaIoQd+iJsJdMZ2uSNsD9bleiYqQ+xSvErKqle3npfejF9HpoJQe8EDxGGT6gyozEFHuWZBljfsNVPW3/JmzhqF73KwbsKUWs9ww4iypVy1mGNKF9sbJPUnXg6eQ9Vu4Zi+dvirQQQU50a1szr4thrx/1Fh5g+fu0oHhcNmaNtbZJy83T1Ok/RLL3n55G8l7SOFX94Xet1kHDR6xOo8ApOx4sxyzXKgVHZTXfpO3AYPWZkLn/cQ9rav4vJy5LBb4VttwN0NDlgn6+w+V7KQ9609uJK0eA1PlNeBA1jUgb0VkfoDgQmgxfslbAGLwKCYaWQOMkA6h2KSQRzikOAiSNIfacfL7haBC+kfuEgoBIGGRZkZghXyPNJofEkuy6Aji06UEQSOj1LSifgV9pPOKw+lSkZNmzli2kkhSPaxxaemA0MJiZMgdadKJQKefACJVz6PnL7HSAZDI1U4bnXGkOqAHhqVdvyhTwVOdYaQIgcKDx2zBHKUHtsU2ENAEQjKFT+6t4SGI3b80tKWwlMMMLkyYn/9V1551656H6kQy5LDxeABcUMD4dnUwewQ8Ee8ql4jRPmELaE1w7PELsmbr/rThvbNZMcsRsOXvC/8SyF2eN5iC8GcHwj5CisD2RMSg5ydn8/UNTeAPYg7uftAV/PIp1w2l0AAMgA+FyAjnA58rXUE5AJhGaD8cy/W20eVISOdv65nFt4j7TFd8K507iXGkwB0Js4hImCv9VV0L+OjUA8hwAM+YTx4I0JR6xuBlRMS+3AEV/JQEz5LPACPfZcIieUW6QRkQPOJk1qMJ/Yg/QGVKzQ9RloBP2D+SYnZCatizVH1h74w0MC2BN8AdIYT9glgHoH7wwJ4CgDCuMzRJyMn3waQN2PD+97HJEnLnp6Y5XjZEHnVkOVDnAKekhjSR2+wOvSbTGIe90TOzmd127tQ98O0H2e3usv3UfjF8DGes87MzSMYOSHHWQgZRMGWZB9b9iJDjDo/Zi9fiA+hTRcKj9XPf6GNqwoTAiKwFfECoDxeewJ4YEQLlhouqmsIS2ivBkBuJhWRR1sx9lqJhalO0kGA2XHozAmMVS611I5jnab+SGfR0gBL1AkYRq3z95VhBI0ZdGG62NLS0qxG1HxVXiVEFh2SQrFhRxP6MYFQEcRTHI0bYbeRqpkMOdKjUJOwXMtLhk2C2MnAKppBLUoNEXQRCFCEY8vNXjux0NXntkDPu4l5or/jgGd501HrRc9c0vZdzPKFJVglykUUsGzA5OGzk1Jp6nkvPeUYcPaS6HQcwtVsrim0wLutJwVXfIKiKF814xFITbcH/zLtQr84wWSc0RaBAfcBKVHPg9KnD3VwRNtY1EmlDeKmJCiwfvIH/LQodXlZEtW6BKVFruEZyJ6tt0P6IKQOwwGzUm1FDIGLgbqBL5wWlO8hp6f/Nh0Xeo1AZBSQE9qJWCog9cvBui8DwA9eOgpKEZbmGS0wVhIz50WMIFu8BD97peQSo5plgJ5kFE9D8WxigZ4w8YDi6eN52P8rW22KgxLW9PKiUAbXoSSedgVTrBMDA8CaNAHAkEvc57OqYEQRxJQx4AaGr0v/UNvPHESuP9d+7zVHtV1AgWg6/ARATV4XnKktZVMU/0oGhA3NQn6SvyC3zJIY6NE9BUgeh0dzzeODsXA6kE0vo/n/3jt2KmtnehZRUSkczVfH3noxgcoiuvYZhB5254WXO8QDUjuj6haEkH1UY0Y2DW/bjoCutP/ZB7wC49qp0UyYSuShFlFCVJ4CklqkgJ0Abg8Gv9aeWAVe2iRudAIeVeTohLu01aEoIk+6EkYhDkiH84iJUJ+xtrM2/kqSy+U8d9khBAGUwFJEp5KSBKDOV57hoitL0QDAEIqqvCArha1AHB57QxDsj1iUrFPIK8mIMYcYfjNpv+ytOUZC9BdWJHjAaBvReM5D88Q3gPHZ7FwCNBTpRxyNLIEMV4PaB3fl4UYni+GFS29gvICk1qtUnYhn6YUD4EQ4+B6bTWsUOrFKxeAht+LqTF4gJOw+HCYrsPcUFRHg6LRSAujiHUhReT5XsYoAR9AXsgnRim8aaYOEp5IQ+65XJJKCE1kUByHPPV9x4/byPiYlbHtJVo/L6AXU4jktzbC/Ulhj9Ir2nfuoxUxwFE5UesnvRu8EvX0jWUiVmqI0MBYlVKEccUIAUChmGz7YyoqHPpEuRCooodEA33KHQEACg7UubahNbXmoPMmoAhySSVat+mlstANECkL1CuIDiXfj4GBaxp4Uw+IDVPwAGVOMhw8bl1PYz8cjsKgNiKIoX0oXqLKX961DE4/Xh+hiQ0OUA2AnjaScbLLiEgYSwwkpGn4zwbT0qcBqFNAD4WCnrgxjUiPqBOb1z/SF9utAcLtPmQdL6T36P2zUwM/ctji73uHLDYqlEO/WMjdG7ae9zUvNMZxNmL6eH2vmzEsowFLgDNTPJh7g178tx2gk87RhDPXP+2xLIrDh6z6dSFu3UiJfeUqRWR8BwwdA7qIiMEhZICQvgAd95TygaCWsO0DnnII1aAQQzk5H3KXHe2taXwHAnGBMIZJgqF9DiVhvs59mvLuBWBSYF6A4/t7GkKYYutOSigNWwWFRiWSbsGDQkWcuZVEJxygMy8XvBCMJ+3RHBQDLXzaA8n3LgboqkyXVestThlXYrpugBx78N5DpyKHQRG8Sdw7znfpnumaB8XJaA2K8bK5pNoW22Rw4E4o0PNRHw/SMPT0w+04iNBEYX0veD6F5AFd10ChdeNvPFPFZKqMx3u+aIe831ukDOBH4TnIEOYGrxwFQeyrjk6H2MlRrlDWuL+63WIbUAFWNy/GG1riHdE4yTUnOTwZlbjeA/rFc4gB1J1CjgE8De+6TmCSFc45HKBBQA/GK+hFQIf3EKIPCcAYa15iQFeVNhWd+F6CDuOWqZVk1VOjmcZeAuiq8vch75RH4sYboTt/ci/450mT2W48hGvYQCbaEtgBrMEhkEesMLQULdIw9Mphe4fjbQXqoAn4Z2sH84W5fA8osUMBkqgmSDyRephBJv22L31GeYee1a6lIJPS7wISRB2xzTDWhR5MkXKJ7VGvQy8e8k7y5zLILnCYAlZI/8Ygrvf982IZ0vPFx/431r1ZS2oAYh0eG0+eBl4m/Pg9f3r+86k8z7/YsgYelDxJD3u8iennr+XfkTGaedDTf/4CQNeAZTGmOe9QEe29NBUOYaBSPjGgpyH2sPlezAerHeFGedg41QZKD/dRiJlef/BOSbAg25oMFXrIqYqI6SSRFmgkDClCUimGLR0+nBqHOfQdMYv/7YVM0Qspcy5KUEBpJCPMSUrfCx29E+RSwoETbGlJQE8iBwRiwxaTJDgoi5rFdEiBoaAkspD9WL2H3g2wMUbvSXfz4HU/b+lznkxcZph6kaEmwBMT636xwDC0jbB02DeMOSB8CZ4ASKhfv7wxP/aUfiAVCqaCiSxLl0ZQyNV6weq2ljisBtuecA9vsIou9DDd+klhkP/CgSEYM673qSWBHaqVacygMG5qirsTqrUqm7RgZ4X4JlZmftye7qLjllLBgRFbJzZhrAB0KeVUG3f5gyDkCqA8HcUTqvzVc6VsvBGoKntFcxjmDdsIdR14xBtm5Ouw/uRl/DDnm/zmc5xRK/p06CakWto4mTx42OE23sAVfXnbAD1ppIe6BJGgTkjyylxFXTHvcHyufkgRNhnYmhKnEHL1MFxhwFKGQ5pNbWy7GXOez72ST8ElALG+61OTmhHSPSo0THRJUvdAJwLbVPuTlA4+k8zifRmPku1tAQ2nhV2MycJnXmf6ywWIseEi7PE6OuYfr7O1Zl5WJMMpfYLDsSU7WavjcKeLFMV5XvD32dKTiUEd//jv+ZqCGNDjbWt+Hrin6BDTR/wIWfM/meue+hiG3PFF35xDAC3FgNfqNCThpgJFoVvYx6j8Y5xD914dCKHn4ai9bDFP8KKC1LFxjaQQg4uJsJy8A1f4orwzQp4+h54qRhdGT4Rv64eLEXLUYuYYsLV4Yppu3h0LS0Ko0ytmD0ISFC0MLWrluoLhwmsA6NqSQyMniSQI0GHdAxSgDKAApQSx5Un59njRMTetY6wQZen5z72HLXooHcNxhDWRoqHg52HFJ0YYaODz0fTU3He8tSmFjjPgmVcu5K0RIhmKViAXSw+JE9laQ3i/PPVICjWspcBDgC6A8cYAbpWGtVCAl81dAOjib62dp6v3mFkUV68lofcA6PhNjz2TeK/qA49tSzR2UCBVLNBzRydD8na0F9WDe6zovXcA/gPnJHm8rSp3tSpV5GE7fQsQUpTFGwpeFrznFytl1QswbB+UJb6r2gNsKdOasIYkSvkohw5RlVGaGrQCAuTOQ46R6wivOm1/ifz5Vg6zI38d5F88pyI72ssBghJwS5jrgrkFGRWgbEvDEGqncRQ62vlx0HgIu1kA5jAgBeiUm3w2Ta9JXj0YdHtuh5xLs6W5+S0a4dksLiVqbFXzpw4SxpZPTq+UHqBs8BCspMNcqv9cHYk3ILrtLNL4YoOk21yQQ49bv3qg9voJf3vsoePndnZ4HSeQFibpdadBnAC69IM3/rwMeGPGGwzJ30lhn8cR/a3f3tEQ7RL9m/yXLtYzYzrFvOnHhu2I/nmZBzz50QR0/HhAl3WAmwmguwE6i8LC9z2gS3FKwXuAUPgdbWPRC92H3JF/hAUpQCfDuDyNlB+FMRynKgNbC+q3gGGR0gpQB+sikrcABVopw0bMIlCW4Cl5AiUtxecXX8zmPTwBOseKxQyKDoCuE6RID3kpOp+e4cGkeY5AnV4t+ngHg8cDpsbhQc4Dmwd0rY2Usu4jkPYevDfO8D6OxoWViL+xrh7QffpGNPPMCYWOM+2xL5eNixBRQdSmnVRKo0cBQ9Yh4gFQ4HwYvkYkpJUe2+gFG89SCFrg5kEa92DBJsacyaaAnubwQ4MJ0EV7hGUceB5Hjhj7kH0xKJ4NevCAzdARUXu7MadhtMtstZL2r4ND3EOtHQteMLcDkJT3ZKRm0GAmMZy88YW/QVOk0S4G6CzeDMaIoiupwekq772yES1ZIY/QbThPQTRiMW3YNx8btFKs4n8cqMJtZyHcTuNNvK9tiaFxByNUofg04QNsaU1C7jLYY+Mv9XBC7YzyvcT7NtIq3ATXsVND8i8d5nnXgxXuIR5P9sqHlEHo1obvwagBfbDG3ihHy2Z4vwXk0J2LKzrHnpl/rucBDyScG6J5yNuzij7L0DoNplArQYcKaa6wSwNFzdBfknmuF6I27sAVyZ2MMj1fzbykk2Pg0+vtDZQEzLzRKtzxOkc6zOsn8RVaxwow/Xd8JMcDdgzo6IYHIzGOIKZYEtJp6RjDlmfycU7b9baKbz3Y6h4+L+7pTAhodp60xu+7zo/YJSJ6+3uTJkE+OwD92psf2Y4Vtvc20UTBh8y1ABBatQjVgEVwCTbuG1eJa5Jk0ABc8MSYdwzhZa+cKRBRWX8i80lrQ3qJ2G/pqswxHli/KurzjBYLg7ciNTb/W1agXwjPILCQPPN75sTfcQ6T93bhgtTzdx5ouo0OIUgIV1A4ilQob8aQO8Ajinl5AfIGmcDIK16tZxzK9SDgoxNeUPA+O8tF1ruEDc9TAxEqt1B8lgpoiDpoXkl5U6JQdI0Y2isHz9hsbemiBx0KP9wnBjRPH0SXxBNeqMXTSin5OpFU2aKxCA5ucXlh0SqJAiWFnV4+vCzhfTTuiPnTv+b6R/lryQN+96CxTBdD1RusAlEpPtyfkSUU9IWaGT93ryDkbYvnJS9KuHZ9AAAgAElEQVSiIcAh3VMdxunXR7zm+SyVuVbbCkiZuF0rqXy6NMp28gsgx/ORcujQEYGPvPGo7azeMOF9Q2+D7UBHRlLsNZKmYZ92cpvg6bp96TIIBLQyJqi7gg5g0awznET7GMBjHiadwpZz0Uz3T2nYDgaF6zHgezqQr9wujnTddPMu2ybjcSBNmhpJjk+9UdRNr+q9BGs69+LHOno7+VAxXWI/be0K8vKxXVFparS6I2d9NCfR04lBz0ZHiKy5vvLST8Vikq7zMnMB8HbRQ4ksIqqZnPam+/E+btcQ+jpIH2KtUv2m3g7hC7pH5ponPoKALuCSYGuA6E4U58AFVOorrMIjgYf3eiXQWiQBAicdQlQAX21x08JI+eDZfoGkGBJmTJq5yJAQYdNcUPgsZhAv6B7QNWcv3KKLXzQpN1i29UbSKSkVqqhiWMp/O6b0YOmv8QKx3XdViOPTCbFiwmuf18Z9ZbApJK5naW30W+/7CIM+E62UPhHwdKwvihZDdzGNA8+O+aVD8UbbF2MDKaaL+Ab3jyMMnhZeyFLhQ8QxbPsQXUQbyQR++zCfL3ChAnCejPcUpOQ9//h5ik6+8YsHG43d01XA7JVqo4GQ4dbuBSklf42XKfEjAR38GwBd9+62Fim/+4LEABL09Fxa5QLAj/ocdPJHKzQ06exFf38KPQU718zHA66fezegTgEGitM3puqCmn4++l5KDzgUXQCt2/NjgNZrryu76Qq/HvHwEkOolUY4YlnB9d0MEq+r5HB5+fBj7cZPXcjUof9iPo/Bbus1PNytXTR+rWJ9u60OZG3G9oDuHb1u9FG9gHZVpesd6gwgH9pGS5lxndowXt8JTmOU7hBNPVhrXsl72NKYpLtT3eG8cwJ7NpM4p77+DI5e0JOKvuhZmauf8PAU0KXUvDeqoyg9MMuDVjhTN4uBVeArBY7PfXs9Fly4wYkg+J4UpxhSTNCxKAHQvcIR+AuEYgCIBcszW/w3XuM+XpGK6WSRw4Lqum8hTCZm0ng8EmKvLPwcPU3iv7sBeqwM4+Y+uLdPkfhojL7rvXV5mALObmsshoxBEXOCB49IjgdGzw8qOoqFwXu12xk6eB6qcJXD19j8VqNuCj1WOB1rGgwybVXzRVHeUEyVYi7xwqUIvLGC9yAjGI/4WJ/T4seBGKGoJTZaUwGNahBiBVutol3y1v57L7v+Hrq/DAStsZ7vjbgLgCM669rLCQ/ycLnxmEfjXRZSsMl40OWNd9sOIzrevwAUHaDHsisZUoQsBkau1/9PQPeD8LIJb1eA3o1mfkz++d3+3g5Q7w/QExp2hq29jkkBylVD+889v3STs/sD9O3Gp/elX7rr2SR2sd3a4R7x+sU8kHRJTObvdYiX6W7z0vUASowx7eanaFHYbYX7CNApI257M+4rPPOOjjfsPah73kkM0CTt4/GOXUUDeAO0WVsUIs64jljkjNC0nkhRUnjoUjIYYOyhC9BlSeoa3FzWfarcXAtAL9hSzri3mtRg0Oz65EPNUbVlt5D5xQDdM6+fk1/QGPC6KXwvnGquEytKvqZS2MrfxYyJ11KgHeN2ClIMux2gx1a7Hxv4Qft743mJYT2gy8DyuxC8h63PvaeregelRPCZz7Wqm6CUuhhbTK1e5DKMMC55UxQkt89XzO+BU9uGvAem6/BMnBOv62VQSMgEqKKNBy2th+blDSumbBoN/lfr4lhI8X3cD32yRS/PZ3qPR1W6gjE9R+/p+eIdr9jxXmzweB7DtfDQkUfEnDVv8Z14yoO5X2OMwUdpPA95xbkdAOF6AboHCc+j3XZZSE4F6NLFeo4fd2wQd4wxAHpcZa21wbXdACGdj8vbbwe4AqRu8itAj/exez7oJr/+WbFe6QY+np7+7wCFFzTW8dcozSaayDmRLKi18Hagd3+A3m1sfs3ixkad+ha6oNOYi+ks/vQY43lAgB7LhV7Hxk2sJwGaCqd3ROfCjivKacixc64ufYF7SxcKNyVrwjzvrWsNtvgfheCdOXTqc9eJD4CenFKYpJWoZ8MuLdwnaca11UMloxx6HNrTTT2ge+s+USZJy0kxSTeh1sRo6QQFLm+f1ohLBIkY2j6k5wksPEG4MMG7j58r5a/f2ykqKb4OIYm6BHhA92DE77g9qLFh4JXSdmB+wf3CQPz13Ywmfc4ismjbmlfEUmg+KoLPPaBj7cR0MdgIvAVuWmsP6L6SPc3vhL3QGDsOSvEeOp7vPXSvMLUeHjwFqJ6PPK1x4IYPg8sb7qawuhlvUGjiE9GOxmYAdBS0bSeUuB6ALmH2ilrvaWwC0k4PNTkx7WI/Ovegm8LCe/V6tQPQfcRFURGNQc/y8noxwMF84ghOPFYBeixDooXnLy+/CU2b4aSvrZCp5in90w1oUx4PCtY7+JINrf9FASFU+fuUWawrLia7UF2qIo91jcboUyox7TBHpRT9+np9djFA5fNxLoTr3OYNX8mT7uf5VPfVFkeNLZ6v97C78annn27ypWhgdx7fAvTYofHrpzWJx0b9hpSnD1PHXQOjzoB+nqRPwK/tPHSG2R2goyDXY543kERTry9UaOsNaQ/ojfqW/BP/XF946Pe0Q6KvswiYieehBoc7fuSho1OcBuCBUwym05YEPng/BeSwXQmL5i0Uvzi+0vmCBUHIPOxllqJXqDMGRC1wB4OHiXmhjxWCZ7gY7GJA76Y8mENxVeyeVklRXme3nngs3RSdv8YLgRbd00nHmPr3RAsBepzD9/OEEhegy0DyIXfRyyskzwcAFA9KooVnXl0vsML1GDdoB0CW4ef3actziL1mb+Hib3j4es/zlb7HTmXRPn+vhPRsD2reevb019xkCIEmeI4HF38NZcH1ssd1PuQuGomnZSDht6IAXnnHYBIrQQ9Wmv/GxprlcknURHIohYHxqIZBisWDqvjEy5pXnvjbV857Wum7yinGCtnPy/OW90gB6EmP860agJgfxTOxIub91WfCKfFYx8Qg0yF76qoYt1RVi9Tg4Xu6iz6UVTMey8ywZ+S5SdHHHnA8noumFLtEPDv0SQB0hNwlI3EkS/TupnPwHely0d3rDvwde9gxTypCt53e8/r6Qv2aAHqs6z3v+AhDvLbEJJ5jsEV/6dCYj7cbnwrQtPtIsqOe+3jNtr0htSRAl3Ma62xPH3zmI4B+/Mk6mdVrnX1SPKCnDZVUAK5iYWyTCzyKbeMdgC4PPQ7NiEFV5YuBytr0gI7rwJQSPDGWlDwUuxSNV3j08vK5FNDxGe4vxaPv+8iBX2gyQdjrKyLGiknPu5iijAE/Zjo/fjJQOFGNAsBW2Fs5dD++7Rio2/vdlI7udbGQobb4+KpIzzQCJoW1fYTFr6eEudtv76Hi3h7QNG7v4cZWqsAL39UhKPJ+ZRx6kJGRJT7yIW+tla6H9YotYgpT6X4eFPzfAtbUQGm12Wdd8/DpJl2D9zzdFJ2QYYdte6K5jyyIfyVHHvA8v94fP8ig0Hdij6BU2mAOHe9r/F6JQy4hU4pEaA31XMlyNw+Tyix0gos9P81Zh7t4HvZGmvfQvZKVhw5A1/hj3sE1PuXgwYb32iIk/9rOqIjlK9UTyoe6quJYhn3RoJ6fgjeOEe3pTcOwUu5+jbwH7EFf4/WAF4OD+DwG0dS4oXOVTUPusf4TD8Z6U7LlAT0em+YKmb3Yj0+5xbonXpML9XDneeB+nTyt9T3v1KVyE84j97jj+ez+IgwK+IuXdF9tEQYPgkd1HwAofpTiilOm8Vi98+Dnn/B/25roFOp+eEiXiuR40Fcz2VboDkDDe2n7Yxhz3kNXDl3KMvX+3IEmEmpfQIMx6LUmJ8CTAsRrMDSEUsUxUiz8Tk+R+47p6YYwp8KzUlCxJ+eVIbLXcXP6mKk1xlgZiLjdANMTXh66vFofTqGHDAvRKQSvzLoJQqxc/Hw8I15gvLibeYUED7Hb83UvFWXhfqKllLgPR3bQ1YV35CHrfj7nrXX2AO29UDxT641nokAOvzEmWa4yBKUEpQSkYNCYRbzhQ+ukTxYh70YapvIKUNd6j9ArMipPMxvo6+/wrnSN5sT98e6kOc1f91dvcu/Je8XuIzyaBz4XnTyQxt4VrsPhLBeMu6NILelUlRo5Yauc+Af0hUxpHURnyUMM2DEPesDvZvx6QPeAlEZQgkHkjTGtsffQFd3RZz7ScSEQJNyKHLZSErFcaf7eIPKg5a+PDWJvEMUe4tbYk25rPuSucfoolgCv27O30wXewPWAH+sT5dDVDDkG1BScIp7AfbQekkONLwZV8P/FfrpFEL3uurh+TYri/LPvjyZev3J+7rS2bvwZh/wvuH9oUqTceGqoIsweakwA6GlUMwC6MC2O9mntfMTaRxBFSwE6cuhe97J7athyjdw5dlEB49g9MxTZAnNU9a7zI0RDVrmLEWPCSvEIxHBdLHgCXim6mDHikF0HQaGQAyDi3nG+Uda9V0IdVnJo3iGFF3sRFHp3PGQM9ngtC9QLnFcg3ZgttQ5BYBRFuW5xfnwYT6zoNSYxpj8ezyt3hXRiD6HDog8nKmHBBdi4vzfAFHJXcZLqExRVwfOVx5Nwek8an+l+MrYU3sWztNPB5+ekMEA7AQruCSHAPbSe5XK5Y491rJDwfYxfChKvfT5ffQzikLvnJRgkSBvhv8bTURSYzTEPpWJNnT+sYjyNX9/1AIjxojmS98hiwwjXiD/1Wexlg4YyriRHilZprJ42ncYedmFseegpbwbvMw0VhsiSlJ6PmnkjKv7br6s32MVH7EYWwv2aqwd2b9x7MEwAu9WRQ/d00RzV2EdyJKDXtTr3QbSNDXd/T9HC64v46GRvSOBePiTeDVDRWItHoYbmLH69vRETK3rJvzeqpWs8SHiDRXRN50QjHaeldepl6Wv8BiB7msQ0jlMCijJpDJID6U5vOOrvWP/Gcuzp1gmoSWOfWH78/aRDY0NUtMqFTm3ddH+MVzFvUGeGinIVNqbrFACd+hS9FrRdTa3JXaFrfF8vQ15m8LdP38KYKW1u6UDQHD1ZxIPatsYtav54ZUQlgsONPi085yukfTKXPvZBbS2AmCxegIsBesxkMUPLw4iBntdlzKpuH7dXfFpAX3SlcabgGw408QTUeLyR4pWsrtV7scB4xhUwxd9JxxFC7trwL/ppfGLGeIHFNPjti95EZykSLL6vQo6VtarcYb1540c5czAGBFYKVx4ifus9XCOlJW8CQkxmD8dyClSUDlHYWesVKwm9L4NQDYgEjmJqX5/hQcrTW4Cu8WAMYnjuAUfaJoCV6Kp1w3VIGSgiIAFPrfZwTC8AHXPGuGBkYD5smBOERIedyLjR+7gORXF+7OJ/D94XAEG0DUypAK077ivDxXsY8XMSOiWALgPQpw00Fq0H6KGaAhni8dgkN378XkHHypbH3QYw6wDKELWSgeJ5d2t9k2OS4yp3f60HEBl44itFe7YDc/++eLSbrvBy6wG9mz709KJ/ycPgOjvN+WcICHSv2DlRSN7P2UcBt9NPeEbSAhd7+bscEBV4N/ZQve7B316/eINLPC5j3wNmDNjddHt8TTc+4+EoDtBFA2+QeHyJ+ZC8yiKyJIfu17sbyHZ7L+0q6g7xoWyEFsMEYR3nzPB2EiKXDosN1pi/pJdl3HWmLM1q1S39Ad6DPkkdlFCjRfD22+Uc7jFCxhayCQ0yhx5zfZKKDXtpY8GTchTBvPB64IqVpZRHDOie6AB09MJWL2ERg0QMXi+Uvl9IrzDVVcwDQHytD8PEwIzxe4HpZuXF3/e00rY1WfkSXg9oCll2KIJo25poru95QPdWvu6R0j0cLakTr0BzjMFvDYTC8MznFbq8do1R4TGfc8cz1eFNXpn3+kRvzz9+/vi+0i64rwwMeeveA43nJwWu9+MITuqhu17fMS2lkKQYOhQamTs57lQNIgDomB8AXuFIX9SHz8QnpEPot58amWGwGociWh6M/Tzxd+rthi2BuFaekniKyqvbOY0GD2fLQ48jJZJb0VJrLECPDeBYEXuFFdOWwOrGJJnXd/CMOAfbCSg67W2rStcrRPztUzLe4Nc4lfLy9PF0ig30DmNB7WBdl7FUMbr9/93BKMnhw3uL9yb7sVyMvn4ssf7VuL1OkS5OHSx6aQmgaz39GklXxeP3z9pufb2+j404D55ep3pax3zkwXTrbxiuyaE9nhbifU87jxsd44/OIxd/6Rrx+3b8IUD3OXSBeNrZL3Tq5HgCVirCFetnb9zgb1znI4gy6JLrktavmrsAXfrGp3Q7Nvf5rd4hh57y7RU3PrQj5O4BXAPynqP3APC5vEhcg7+l/KEMocilsL3CSxcvhNwF6LpGgE4PCK1VuyqypCrGHx/XTXhiZo6Z0Vug3jKOFUvMUBQ0t20tZkjNReDnv++ZW16wf952gO6FlUIGg6S3h+NguAZ7El2zAzHbdh4Ixqbn+/XxSkRK2TMmxiGA8MIVj48KH1sr6vW026C8cnjAyi/7NRJjxr9jZc7n5rJJysadthcrNI1BwOoVJdtEBEBXlAKAjr/Bx/rbh8PxXNGMXjHOY3etasWDUlLeM+sGiF7etO6ir5Tt9mDOzqUdjTW6yYr3ND09ZNBtp+xwrzhHGhtdaIepOSjSIBooauB5SyCTrEdyUMrFDrcQL4omnlfwHnKOHSAddWr0gBPLIL8XzorAc8RjGr+nW7c14LkKOP4yWn/vhXt9022cMp79d/xzxWviJ8kd5QM5VhxwFYw9b/zpub5K3fOknuEdlm401j1jeRRd/XfidfYGRSwPCS0QIUgA3es/r4flbHhs6DBeeDDKhd55N0CPsSCRnOQnbpvLyJEc3bDPm8ZCcDZjQI/lQuMF/WNA35L5pLFMDOhpXUNoYSwPPeXlAOhc4xjQr7zpYQy5e8b3nioI463WOFeEiUmQPaArBxjf2wsVj0t0+9D9QmrRvIUVg7FOBBLxNE6/cDGgxosqhomVsl+gWBGkAqcT0dxNYwvNC6eY2o/Bh7z0XXxHDOM/jxUM9ymiF3YAGR8aloLyQiVGknLCeDzN9J1YCek8e2/Y4W+MzSvcbmAi/og9YNxTHrenh+cBjEMC4YVC4+dpYeH43ZjP9FpjlOL0ighCi0MyeEhLaFEKYUJUCeNF22MpeYGtaKjXMaDHvNINHHRPzNXTHPf0hofA19MnBoUMW61d2DrVf8eDhWinqI3WOv4tOsUeSKz0/bY1eVb4ru7vjRM9g4qREUGcEQ44StRqzD/67gVyr0KmUEPSoVOi+3jj1PO9ZLFZT3jYA7qu88aqH5/GKQ8d/CP+9AaTB9hu84vlUePw66Wom97TXLku7bbVatWOxjKx/tEuAQ+oXoen+VpXBO2xQPozXhu/lrre87XG4b+vMWz9Tjx0r2tjXX5/gJ5H17Qo5B7rt1jn+9cCdEWa0rXV6XWwmEPzG8p8VC+1HR08oKcRFcebiaxgDS8EdO+h59Tr321NRGRaOXSmXXzI/WI5dL9AUj4SVC0iGE3MLCASUIgZuwkkCadTxZzH5++lhfdM2iG8YdtaN0bSdR7QY2WYAkOXw1+2YwLPlAy1h8MYPFN7gYiZuIOZQtGXn6fGpBy3PCQv5Cl4oSgtnJYkyx2f+X3n23l5uocMNjxXXqoPy+P7CJtu56F7I+VCgU0UN9ZUeXmAJK7D6+0AXeuJ39rH7r0/AQfPIcfhCKH9qvjEK2S/y0FAovXhPuZqjXlQKT7ce2RkhOPDwUQokvNKWnTGvPid+wm5x2Dj+URgvx0g4fPtFKLm2GptHR/aDYgktzGwelrEY/Lgfn8GsYrS/P1xPxnksbLuBMYE0H0OvZsB7B0KD9DoAcGjaqN95J6eqYLu4rnjOuwr5pGsrke3p2N8L3+/uLGMZE1zx+9ujVu8DhB/ehCKDbBuQE9ZYyExjpDdSll4Z8zf08/J3y8Fj+iAGI1R6+GNG621p7t4yDtGokcHzTrWYWvbWsyDF9O/fiw43EcGbQyuwiHPg143B8ZJdojEUWCAuOQvADpkwR/QIn0T85ifizdIvJ4XoCvkjs8YZUUr69Cwjcdz53Nhe/TWgVU+1fz/nEPv5jXHXkSqILsUh8TE7ABE11gG1/miHSkcryji8FDsoXuFHjPbdkK/nTKLhdobJenChG51HQULjhPFUH4umo/uFytcPRegDDpLIcTeAucaAB05dNFPgK7XnsnjceAa3FdRAIXnfDW7wDg23HT/GHC8ssDzVEgHrxc/6+vrBEidwiZF6pWEV0oe+D3NGAGCMRMA3UdaNC+9J8PBK1ryNSpW61CICaDr/mNjYwT01dXVtDree7R4tqJRGEOsOD3P+xz+/fGn50UpCcma1s4rWFyP1q+xh+4BoRugS468MRcrUNFCRVUysi5QiK5TJD7zER+taTdDL7l/0ifb9+Lu0A8hfeQjQ5o/DatWcqoiIjXdlCreU4TGy0+6Dgi3s7gs6cXv5yZ6K0LYbQ4qilOFtPjAe8D++FrdI9ZF3mHRNRqvB0XPA3wG9S3qEC48vjPWu930l59zzJuSS68HvbEV86ru5XnAOxkxfyWvk7D7BTzlLvZGkl8DzccDerc18vvkvaGaPkJHT7s8PmkRDmehfsPRsyFqCkCXXvc7FGL9rPt7vab1E12wDx2d4vQ+5gp9kspQaC2uKveUT4KHTj0Xe+iX/fxD0pC7COsVqkKR3kvRCUsxWEBEqSxCkY5CwfFi+uMWaaGGinf2rA1HIWKSibAn/XNTyy8UgqXbTfj51gHzfhsKPvIhe33mBYpziMJNXjkIsLopY6okVVNEx6LyTGduiwgLFrZBADxwDjgPVGiZ5drBOgwKBY0FwBwe0NVABukJ/NfZ6exDrEKqNtogJq14ldfTHvREdjKJJxvOQU6VrfoJwLPvKTKUU6lW0zA0wtLYGiHgJ0DgHkiXNFtpL2/dnxX/eSibZB/n5voG6TvQ20fGXVtb45qw4r1eN/RiZxOHEOIiD1nb6pnkfHgKJEADtApzxTU4B1570Hm+M5Qy+wIk5wNYIccKeKwftha1anU+h3PJ56zWSmoO8NwsQvsoXkH4vd2mhw6AX15eJs3U75l7PnEOO3YGZHOGo103a8m2taJlOQbmhK1t6E6A8ff0h05iOHcb/wP/8rz7EJlKG6QEryBVPGqcBA8iRCFAV553jffwrHCu+5ZnxN6LSeQg6EulZST8kBd1xqo2krPUJRNUiiF/qPfE+7H3l3yejIdbe1Dk4w61wL2qoegVY+Be2uAJ84nIf3O1zVphvARYHFcJfgiGFnRCHTIeaMAwP9YBzwqAwHXE2PG9oE/AB5vVSvK9wAtJhqKdnONOYyQUlCEFED5Lmlcm73P8oVMX3/MAwJB3LVGqNI6T7U34nVRJZ5Oz4nUQTDhdkrqBZ76H41+jc+dBUz7LQg0D1jmcZ473k85leZ7HncmiXWgrrSPp2FMfqvC9/qRhFk66BJjmeXznloaGyo0NwkQXJ6HhpLJ+K8WDGhbpam7fC7diOgzHjzbrW8/DGoG3Uh2Ie+YSJarDY4TxIfJZZ2OVZC2oU7TG4TxwnpZHoybRD7qORxpnszTI1csT49Ya6wz3TC6RQ61raqgEWVVKSTo56WyYOCoEdFe/sB2oS55FV+ESQu6sIYgOd9JWOspPrZrm+bsVxrHq3m9bu+LxD6erp0pN75FrIAh7Li4u2tTUFBXfyvIKGXnvnj22vLRkk5OTVKQgPoi7srZme/ddYmfOnbW+/n5eC8KCALVqlf295+fO26H9B2xpbt6mp6bs/PKijUyM26mzZ2xqZtqWFhZtbHSUggfhgNK4+5577JrrH2iz8+etf3iI5yAP9/bbwuwslTAULAqZcEY5njk6NppUEAcGJKHcUXtcmFoCGN448QyN9xUCkWUGQKKHhi5jmaRKGYLL7SOoes1lU9CV4qZl12hZXzaP0n77129/z4oQqLZZbX3TikODVHB1gEU40hMLjyreTC5vj3nC42ylWrLdlx6wk4tzVmrW+ZyRnn7LW8bWlldscmzc2rWGbayu2cjQsN32N39jPdZjFasSAJ/1nF+yYn+fnTxzmvSDAdBX7KGxVGsnSrMZBJrdkSDdjab1FopU1giXD42O2Mj4mP3szjvswP79lm226ckOjo3gpA4CHLsYtdoEOKs1bOn8vB3au8+W5hcS4UfdReh2hMZCO6ambWN+iWsNRVfPZ6yE7ZW9BZ43DuU9kuux+mbZ0Gim0mrY6ZUFu/SKy+382XM2mO+x8b5BO39u1iZnpm2tXrGF2qb1jQ5znzh4pLdhtrm0an09PdY7OGDnN1ethbm22tZXLNr68opdsnuPLc7N2/DQkPUPDVqpUibwq+gOSiDfzlgxk7UCSpFyWVtpVKyYy9twM2d//8WvUaEhCFyylj3tV26xJhRGq209lnwHvFJtNaw4MmgbtQqNGxoCAK9szmrlCnmIIFTI29zSgj3ooQ+x4yfus7XVNTuwb5+tLC7RwBnpG7RsvW0f//BHbLx3zNbqq3bLs26xnbt32dzygg2ODdt6tWy9Q/02vzBvU5OTNF4w/vL6RgKwfT22vLaW7Fdum83Pz9vBAwesUiqz+h+GF2RqZWXF9uzZQ0UGWd6xY4cdv++EDQ4PG8yYPPC23rKeTM7+4s++QKMG6n3TKvaK177Kzs7P2fDYKDv74Z5r4Jn+PquWN2x69w5bqmza3PIilfL08JjlKw3L1JusZ6hmWrbWrlumr2ibpZLtmJyy8sKKFdpZq1UaNjM5bavzi/bxD/2J7RiasprV7Fdf8XIrtRvWHuix0wtzNr5jmmmjyvomx9iu1BKl15OxweFBmz11xqbHJ6xZqVlPvsDdGL39fTQKS9UK+QHvlTY2bbB/wMaGhm1xYd6KPUV6VRn0M2D4Pm+FXMHylrVPv+9TVreq9Rmas7TtBS/7ZSu367bn4IW/rKsAACAASURBVD6bXZxn2+g+9mJHP4xepnj6+we4NxlrtbSwZP19/QTwwb4BW15Ysj/94CetaU2rVMp261t/3zYaG9bINW2zUraBkWGeXgmdNdjXTz0AwwgyjrWFMQ2+4jXZjFVqNesv9lu5XKEOh4Fdb9RscGjIFhbnbXx8PAAgjmhNtoiBf5K/E+dis5UYwflWm/psdWHBJicnLN9btNXyprX6CuTzDLbWgiOaZsPFfmuVataX77V3/8H/B3Pe8pazX/+NX6dTUejrsdPnz9mOS3bb4vqqDY+NWLmyST0wkO+xXKNJXTAyNmrL1bKdX1y0g/v2G/cbNFvUU+OTE3b63FnLMYKXs1q9Rn023D9APVzbLBu8e+iSbH5rZxD0E2RU/4v55Phu2sj+PPJQlKjtbXH0QsZvvG2w07mFw9fuSBsx7B4OfOJOoHq946x0Gd8M2YcanDQFiW3Gl990gza5pZaXt8ShQGfPnbNdu3bZ+fPnbWZ6xiYnJijUp0+dsomxcSrp1fU1G50YtyrOVy7kbH5p0fbs3WsnTp204eFhhjCHBodsYX6eXlJPsYfKeGpwhMpiaGLMZhfm7dKrrrDb77iDzxgCc69vEBz60GWsULCRyXE7duqEleo1Gx0ZMStXrby+TmJD2Hv7em1qepqKA6DLhiIhROF74yaWXOJlxh66B3TlbrWgtHBDERUAnVXWrRbHCOuTh1WAKTJtAiRAA68JkM229VnOspW6/fB/f58CYJWmWbVmNtAP8xUhBQJjs1JNLGLkaTOJR3rTU59kG9kmQaQwOsjFHswVrV2tJ4aPZezciVN2zZVX2Te++nUK3fLGso0OjtmNT32CbVTLpB+8RwDv8NCwVTc2E0A3gHoC6IywWMYKmaxV1jZsZnzSyhubpOX41CTXducle+zM6TM2PTKWFDj1Fu3wfcds36UHbaO0ye/DK25slKk8907vtHOnTtsPvvcDy1neEFN52E0PJ7hCuH70v75PwHvC02625VrZ5polywz22uDIsK0tLFluo2r7ZnbReGjkMzZ+YI/96Cc/pqEwlC3a3NETdt3V19o9x45Y/9SYVQYKttmqswoaQNNbadrU0KgdP3LUpnbvtJVW1ayYt0GkAuoNO7Bnr/3Ld79nBy7ZZzNT0wTQdi5rhYE+Wvg8xAGA3jIrANQta+1cxlZaNQLxRCNv3/qLrxmSHwD0dWvZU150i+UHAVoVy1UbVCS0znMZqxYyVm4mgNmAUVlv2HDfgNVLlaRuoJ0YWT1DA3bP0SME6Qc84AF29PC9NKIGij1WW6/Y33z2r/jMlc1lGx8YI6//0oufY0sbqzY0NWYbzarl+4pck77eHvJgFsDTaFpPb5/VCznbqFZseXHJLtm71w4ePGhf+sIX7frrrjMos3PnzhG8YZifOHnCJiYmGL04evSoXXb5Fba8tk6DJN9oW6HRtt521v7ys18MZxBmDPsuXvyal9r86rIVcTIewuxQsOWKDfX3W6W0ZsXBPluolyzf30ujGPdpLW0Q2AGiVRB+bMDa/UVbWFok0BfKDRvM91q92rKR/iH74sf+nHTA6RAMs+d77HmveLEtt6rWPz1up+bOWW9fH+cPfnzoNQ+0f/qn79rY7gk7N3fObnz0Y2xzedXmz5wj7+7evZvPgiyubW4Q1IdHR2x0aNgWzs9brVS2nTtmCIAwTnPFojWaiJgVLAcZb2bsM+//FI3teqtqa+urduvb32r1XNtOzp8z683b/v377O6f/cwefN11Njs7Zz3FXurJ9fUNmzs3Z9dfd70tLy7b0vyiTY6M2yc+8HHcmWoC/8utsv32ra+30/Nn7OrrH2h3H7mX+gigWC2Vbe+OXaTV6ftO2O4dO214ZITAD2NiatdOKxSKVtmsWC6Tp/GKqFu+gMhTgTpgc3MjiTTQ00fkz2iwysuGblsLhxONFHuttr5he6an7ezZ01Zp1a0O53uw11rFnOWxDbTasNHeITv8kzvsmv2X2R+97Q9tIDscZtO21dKKveOdf2grG2s2OjNhK5UNq8JyzWetUi3T+RkfGLSeVsZaaMiSz9tCtWQzu3fb2tKybSyv2sjAII3TjXKJuqVUr1KHIOq4srREHTPSN2C9WayM2UYN99kqQoZ8eoD0NSQXAHqzRWO+Wx8CYahPAwjM04gXoqpo/xp2auD+2q3ESIzb8qY0WQegA8BD0bpqzwjofICa5EfFEZg0PQYzKhp6wJUKPeLeYo+VNjYI2EMjI3bv0SMkHpQ+vMDJ6Skrlcv8DjzzSrnCyfcUi9aLHsiNpg339FmtWrP1SskKfb0UntHxRJBpDff20duE5b64vETQB5jA04Q3MdLbZ/3wunp7bWFxkeAHoF3f2KA3x8rvoF7UeYchlgDoCOP4kFRH6NHlgOlZIuQaATr30YMloewRCsP2F4SE5fEmMcALAP3fvvPPQTiStAIAm55tDn4N/oWoSbNpK6ur9IoR4Hno4x9tNtBrQzMTdsfdd1lPNm97du6yxfPztmt6xiaGR+2eO++yH33v31Jj8HFPupEhaNAXDJ7rKdKCPnrkqO2ZmuF1MEAaiDZkkmgF170FARqyVrVOr3D//v1kvsXVFRsaH7X58/M2WOjh+m8il1vI2cLaCrdy1SpV6y/2WH+uaJlaw2obJfvuN/7BGtYgoN977qjt33mIwL7RWLUd+RHO+bE3P87a/T22aFUrjg5ZpVa1VqVmA42MTQwMM0I0t7Jka5mGjU5N2MbSimXKdds9PG5zp8/a3gP77Pj8OctPj9pyZdN6enutsrpuY5keGlPjo6P0HBrBc2jV6zY5Omr3HT5CMO/J5e383HlGmNbLJVrwUFwCdHg89NLbGYaJ1wKgj9dz9u0vy0PP2Jo17Sm/fAsNAijAwWyBgF4pl62Vz9pCddOyvUXyLU7LwmcAdEQzECEA8MHwAj0vvfIKyhNkCHx2yc7dtjK/YLf9+V/zqj7rsSc++fH299/4O4NviO8+/+W/bKVWzWrZlrULWSv0wHCoUeYapXKSIigUrNRqWP/wMKM18AbvuvNOu/aaa2xhYYHAiKjcfffdRyOZxkg76a8OWRsdG7dGq01DsgA7FIZTO0sPnR4c+MrMnvuyF1q13aSRojRcvVplZKQXqZFizs5sLNN4QToD92gurtuO0XGmPZbLm5adGLK+ydEkPF+p2WgOnprZ8OCofeg9H7B+K1irWbXfes1r7X3vf7/li722ZlV75Zt+284sz1uuv5d66JJdu23hzKw1N8o2PDRoFasZwq4Avv5CD9cfxjkiETBA0PhqaGzUFpaXbGR0xBbmF2z3zp22trJqgwN9tlFap6dUxK4NZgUKlm0jMtWyT7//k1arl22oMEDv9uW/8Qpr9+RstbppPSMDjJoc2nuJnT5x0oaGh3B8JIswZ6Z30Pn58X/8xKYnp6yv0Gt/8u4P2WZ1w0Z6hu15L3iOfeZTf2p9/X1Ws7q97q2vt4XVZfJLqVa1S/ZdQnkFnw4Uemygp9dWlpZtdGzMjp28z3bu3WPLm+sE9HatZUMDQwRwpAfHpybsrnvusssuu4xeOiKYTO+kYA49l2zqauP9vj4bGR6xO3/0Y9uNSC0MteEBO37mhF394OvszhNHbWrPLltaW7eVxRXbv2OPZast+/Db38coBozf1/7Wb9hH3vdh8teZhbP25rfdavsuO2j/dvuPbWL3jNXRPCmXpJfgwOTqgUfAT8ODdJzmz56j7sMiwPmcW5in01K3Nj1+thdvNOmkYJ1h2CEC1ci0DMvla1XSXHVo+Rx76Ko9QVSW0ctoH71PSfhdCkpzpgYDMDcknWQscC86MCvsYd9KpYXGMUrNqveGA3RucWTIPVglsbcKoSyXynbF5ZfbvffeS4Ij7DY4MMD34W0jzAvhRzgNHiPCVBBcADP2SOPmCIGMDA/bxvqGTYyPW2lzk1buA66+xs4cP0EFgVDpidOnrG9wwBaXlugVkODVmi0tLlohX7CZHTMsgjo7N8tQ2MzMjJ0+ccKwdQHgjbB/T28Px7G8ssLP8eyQ6EjyXO4sWbatzOVTQNcWDg/qqeXjAJ1hUhxIUyyyMQ5zu/BSkENjd592CuhJp3FgXaeH/u//8C80M9YqJRvoHbKT509TaRYTv52KGsq3P49grVm91bDZxQUbm9phl99wLeJoNrNrJ+d9589ut6uvuNI219bt5LHjduynR6xhdStawa5+yDV28NJDdvb8HEO4xYE+qzYbNIywrgA7iCe8RgAUwIsMiRRCMwkVIwIwNjximxubDD8jNXL05H0E8sFiry0tLVFB7L/8UlstbTCs11Mo0nNdm19iyLtZrdnff/0bVrQee9ItT+Y6n19atL+57es2ZP2GkrlHPeoGhgLhYS+2qza7vswoxf4du625tM5UBdIwC+ur9LCn9+yisVGot2yqdxAl/+Sh0T07+P1mMceQ+1jfoPVVW1ZdXmdUZ3ZpwQoTw9Yu5Gx8eNjOnzlr115xlR2+8y7m+rG+MEzvO33KxmamEkAPBSiw6wnolmXIcbVZZQh3rJa1b//l1xiSbGWytmoNe+oLn8UwMgB6onfQhnr6KDO5vh5bb9etODTAIsH+3l4rZnLWly/aAjw17CooFmiAIVyJSAFoisgW6Hj2xCn7l//1PeuxvPVY0V744uczxIp0wh+/973Wk++lcr/plputd3TQqu2GjU+OW3mzZDm0O87kuLZQHCMz03b73XfaoQMH7fTp06Tv2Miozc3N2eTUFIFtfWPdNjY3bceunba8uspQ8YGDB+3wkSPW1z/YCeiWhNxZqGcZK1vdnvn8Z1vf8KCVa0nXQkQl6hUYJ6itKFqhv8dmy2uMWNQqFds5OmHZtYq1S1UqZ6ZQmmWG0EFz8OOe4QlrlWv2uY9/wdZrazZZHLEXvOA55Dmk3L70F18xlAuuW92e++svYkqI+fBGywaKvVZAqmhlxYYnh214eMiO3n3YNlfX7MbH/rz9+Ef/QQ8dXbtW1tesXK/ZVddeY7ffeQc7D25ubNiVl19hd9xxu83snCI98kXs2kCjnTwBPVs3+8wHPkkPfWMD4N9vL335r9EzX6uWrDDcT11UXd/giW081ZC1QABPAHuZ0VCE73/vd37XerJF67WiveRXf8WmJ6YYGf393/s9q1vDqla3//bRP7YTZ07TAMG63XfsmPXkCrY2v2jXXfsAW15YpH4s9PfazO5ddmr2LMP85bWSzUzNMJJ6/YOvt8NH7rWBoQE6T0gnqAqfJR+IrgQ5SBK7GavUERnM2u6JKaY+D+67xO49ctj6RwasgWDlQK+dW1ywXLHHJsYm7PzJc/anH/yYDVu/VRsVe+9730ds2b1rl735zb9nQz0wZs1+6VefZ/uvOGTnlucZCYMDWS2VrC+TZdRvanCYoXR46Iie7JiYst0zO6gL8QNjDEBfHOqnnoHeGh8dYzoFaRXoVm43ZKu/xPe5mDetmgoVPEpHAtDTGhh3QJCMABVl+u8pnA/vHDKCseFzeeT+/As5kN08dBYMxoB+9c2PooeeVP0mzQqSpUq2h4KQx48ds71791q5VLLTp07Tgj98+LBd/8DrCCJQgGMT47a8tkphAthedc3V9v1/+Wc7dOmlBPyV5WWbmpwiOMN7Q/717KnTNtI/yDD14soygRChRVipAAlEBOAhwDOpVqp2bm7WHvDAB9qRY0dpUQ4ND1s707ZSKdkKhXzr4NCgDQwO0quF1UPCJpULSfFBKEZiCD0Aum8MERMO96XlEwAdn6d7m6GYEG5DUVTIOXMrCaoVrUWlCutyO0Bn0ZflbKW9ab/+ilfYvUcSowlWJpT7WP+gff2rf231csVGhkbI6POlFXvui3/Zzq+t2NL6KpkAecbxkVGG2WBYwMhCjQKABKHS2fNzlinkbb28ab3IDdcqBCzk7uDtkE4oIinkkoIyFO3B80IXo2rDLtt3gMoOYVYUsT3wwQ+yH/zbD22gv9/GB4eZ+2O4tK+HShkGF/KwiBoATOGpry2tkAd27tplZ2bPMULQM9DP0BgApjy3ZHtndpK55zfXbKNoduCqy21+YcH6s3nrKTWsXa7Z+tqazezdbYO7puw73/8nu+ryK+y+u++1B+6/zPZM77Af/ujfLTfUZ+W+HD38s2fP2tWHLrOFe0/YRP9Qkrrp76VBgMK7HArRGg0rr23QO6OAZjJ27vyc3fBzj7K7jt5rLcYak4Ib0BdhO1j6kJT1eoXgPlrN2De/8tcMybeyAPSmPeWFt3CsG2vrtnTqrO2amGb6anRygrnd+fUV8jA89Ea5yvqHydExGlMwFJH+QDQB0RmMZ2hw0C4/eKmdPHrMdk3N2OLsPJVpq96k4Ts8MGjLS4u2d98+eh7z68s2ODlqy+ur1tvfy5QZnnHloUPWrtQpI1VrMRqB/Pzc7Cx5BikwhNYB+KdOn7Yn3PxEO332rM0vLtAQg8GO8HO1VrdSqUJPK99MQu497ax9+c+TkDsSN/DQb3nJcyzbU6CMw0iH8YA0RKtRt3a9aotry9a/Y9L6R4etiULJZsZGrWBLZ2bpoaNuZL5RslZvgfwHb3o832eV1U1rNJAvHrBGqWI7J6ft2L1H7IorrmBk4/zaMmsVatk20wowfqcnJu3u2++gkYkIwer6su3YMWMjg0OsQzlz+rRdfdVVlPHTZ84w2gjAQJppYmqSUQ2MAbpmYmLcVlYXk+KoXN7qALds3vCv0Mzan33gU1Zge9MawfVFL/0VKzWqtvPAXlsur9va+jrlB+FsGE3DI6OMfFx11VV2+PC99NLbMLzKVRsbHmVxJyLQe3fvsX/6h3+0A4f22+j0qB07ddzWypu277JDNEDg0ExNTFijUrOJwWGmmagfYMBNjtuZuVlGtxDaHx8YZYQUeuLw0XttbHLcZnbOMMqzvrm+1TwL3jALf5MUJeuu2llrVFuWbZrthPFXLtvJ+47b8OiwzezZyToOGNWIAC2trrLWodDK2WCh11ZmF6y30GOzc+eZ5gEWjI+PWblcon5CtHCtumnTe3fZZrXEQtzN1VWm3corq9Yf0gSN3gLz5DCyVxeWbGp8IkkB5nOM+vaODNnyxhodBbyPFC5AfWxgiHq92qgRQxTK9oVt0v0KdWqni3AFcgq9r/qztJjVVRnKQ/eArl03DeDt/yOgayzpzo8Y0K950s+1BWhNFCWFqm+EVAB4AGMI9sH9BwhcEPT58+ftu9/6Lr1AhNzHB8fs3NKcjY2P23Nf+Hwy+/rmhq1trBOkYdVCUfzdV7/B7zSadRvI9dvDf+4Gen7f/ttvsdBDNZLI+z7zmc+0/oEBW1hcYD78H//xH2m9Lawt2PjwBEM+1z/iQVazJsOJO3fupGe/urZqE6FID94PW0ei53fo7Ob3jfO0JFR5uk5P2ibhLTaGoEOYnlsLUCcAYwD5T1jn2J8I75zVqEnjfChjeLyo8twu5A5AWLYqC9ye9UvPpoJFwSDyi1BQ8I6R9/38n/25TU1MUchK7Zo95gk3Wba/xxZWlhkxQQpj9uw5hmN/8O1/tqpVqDgHC4Ok010n77HXveH1LPBCyB3WK0L7s7OzSZgKYZx8UizDv5EvRj6w2Wax2eK5ORpesKI/+fFP2/G5E7ZnZp+V2yUq14HigD39eb9odx8/yuKjXXt221133mX79+xlDv6Ln/u87RhKQrYLpSV78tOfSlCDBQ1hnD152u767r/b2tqSjQ2P07N6xC8+3lbKm6RHc7Ni//w337RBKyKbbYubq/bsX30R6y7+7COfsT7L2/y5k7Zrctp6Cr32zF95ri21q3bi/Dnbf+AAAf8hh660lXPnybszl+yxz3/1r6xqDRuyPiu11uz5z34OC2a++rm/5DjPby5acaDfnvbsZzJEDoMHSgXhRuxMgBjD+IABU2xlbLhq9s2//GvSDdcC0J/2omfbvSfvs5nJKbtq7wH76Ps+aL2ZHhpmx1bO2Dve/V9ppDK8a1kC0h+94w9sZmg62XtqZs94ybOSUGqlzJA4coVYl95cwSZGx+1Ln/1SskuA19etxwr20Ec9lGHiK6+7xg6fOGaVZo3FjBg70jK3vun3bLp3nDKH2omb/9OTGEH7n5/7q9TbSAA5Y69/2xvs6PHjVuzvpfGKCBnytGdnz9mBg4dsbXWDtEDIPddoJYD+3wXoOStZ1Z75nGdZ38gQ0x8o9nrj699gUwMTNIxQvfHGt73J7lucs8161Qq5nO0em7I/+O032b6xnVyLEsLK77zVbj92L/PDE0Mj1ltrM3plmZytrazZe9/9Hts5NmP1ZpXpuoH+YfvPr34ZDS5EWQDIq2trtmtmB4szd05N20f/24cZ8Cy3N2lEvfKVr6QD8Z53vsdqrar1ZfutEfTSH7zvnXbX4Xs4dxhYP/jh/7EHPfg6Q8kMd2JksOe8wXx0MVsgcH32A5+yRq3MtYLif84Ln2tDE6P2O295s81M7uIaI+//kl9/MXUdinjBY3ffc5gFaUiDDvYPEtQ/+J4PWLlWsqHigNUaFRaUIW4EWX/Vb77Gdh/YZ6fOnaUHjmhKf0+vzc/O2ac/9gmm5eDd43nP+c/PZwrnJS//Nds7tofRFWgufPbO9/+RnT53xkrVMg239dKGDQwNhqJQ7INODtRRzRHqBD75bkQhsnb0xGG7fN+l9p73v8ve8JtvYNQAd0YNxcvf+F9sYnLKVpZWrGh5a1calm+afeJDH08r0MG/1WbFXvOaV1uht8d2XrKbBZ3nVxYJzMVigcWQv/2q19rOfvAO0jkN+823/C4jP+96xx/aWHHYltcXbWJogsb2i1/9UtuoV613eJAR4M1yyeYQmh8ds+mxCRZ0Zwto39zpnXtP3efC5UUrdA7Hh4W/0bZBgS59s9CO21e4C4zloWtnE+4fh9xZ1B3wSZiURtS7eegA9MQ7bxoAnQVe2psZRoaqzo31dd4YofJTR05aqVHiZPpzvXbs5DE7cMlBK7eqDBs95GEPZQHGjp077TxyGZubLPz52Q9/mu48xDNuuvlG+843v2PHTx6zSy85aA0UMbHyus/Wyxv24Ic91O66/W4uDhhuo7ZhQ8XBZP8qik2sZb9wy1PtJ3f+zKanp+mZn0cF/MAA/4s4HtAxAFW9dwN0LYYWVfkQ5TjwWieMAdAh4Ny2g60mNGDDSTj5LAtqKsgtb1MUh9BBFe0PzeznnvRYWuzTM9OMYAAYBnuQ/92wH/zj91l8k88XbbW+aY++6XE2NDWeRCIWl2x9ZZWGyw//4V+TQrjNJZsYGE+3OyDsD669+ZYnUej3HzxAzxj04f5rtx2OhYMh3A6vC+HPZqlqc2fO2ve+9z2mUsZHJm29Xbb+DKA0+cEc8P/pL/pFO3rsGPPth++6m9791//qaxxXwQpWtpr92n95uf30rjvppeN+Y/1D9qO//x6FtNQoWy7fZw944iNs96H9zFUun52zw9/9kRVD+Qyec/Nzn2Ef+fQnbXhg2LLtlk1m+q1a3rS+vn6qkj0PvoI5vJMnT9qh3ZfY2TvvtasOXGpf/uKXYe5YiaPOW8Mq1k81Y/aYGx9t3/nWt62Qx5NynM/Nz3mqNfMZgjr6rDJfhgLI0A4SnepQpANA//sv/09GN2AYrVvbnvqiZzFPjoJFVG1/9QtfomJNDLmSPfuFz2eUAjUp8JwB1N/48m0h5WKk1c3PeIpN7Zix1Y115t8P7rnEzp85Z9/8yt9atY3CyRzpihQNc9lh4xCMgUc/8TE2c8kuGhjIE0LGEdr/3Cc+az2WsyY3PGXsNW96rf3xu97LFM1yeYlRn+HCMPlnfnPB3vCm37H55UWb3DFDTxC1BfAEx8cn6KUJ0LONlvVazr702STkDp7DOJ73shdapRmOgcxk7dMf+xTz/oARQPrTX/AMy48PWzuf5fn0uUrDPvPHH7aRXB9pUbaGPe9Vv2b1QsZGRkdZlHjmriN2aO9+e8vb3m6TQ1NJ4ZbTpKzNaJaYSnrla17NNYFxePTeI3bo4EFGs/7w7W+3nUMTNr8yZ1Oj0/YrL3+x/dknPmtVSmUoDCVtzU4tnrHXvfH1tufAfrvj8N12+TVX2cbmhjVqpVCEl7d6DTty8pZv5yzfyNhnP/ip/8vYd4BJVWVb78qxc5NzlDE7jgHTmLOYIwpGUBFUMKAgioqiMCBgQERRHCMmjJhzmvEZZp4ZCZKazl1dqbuqq/5vrXP27Usb/td+ft10V9W995x9dlx7bRbQIJ8A+0Fxwzlj5k6K5jqFokS9MM4eXh/jkGHUK5Blq62VB+5bKm25NikJxPmM6zaulSF9B/FZt9bXsF4dDoalLt0kF1w8jmA3oL8RlaOLaPa0WykR6zetY8nkmuuvk6kzpktZpJLP2JpslG7xamlpa2W0OnPWzRItjctPa1bL9jvtwMwQ9YMdUwolp5irQMErD82GQTfkLnAw1tesl749+zL4SElGrrzmKundry+xByWxUmaVls5fQllN51Kmjg85LOYl4jGz1yHXl0+5UpqSLdJrYH9mq4B/KI3FZM4Nt9mOEeCUcjLt9psZrFQGSiWVTUh5uJRr05JtlUi4RKbPvVnWb9nEUmMkFiX4E+VPOO/IGLJtVtvibNub2yCr/tcMLc4GbAET2Gjb7YLBcndLUS/attDfa2mDy4wo/c9Accrj8X8BxTGT/Jcj9mWETk/ARuimFdBE6FAC5aVlsnnTJhmx3Qh5ccVKaS+2MdLA6+ARh3whSWRaJRYp4bamOzIy+uyzCZJDOhgXqq6skuefe07CfqgNvyTSCSmNlrIGZJo8uEIS8KAG1mZ7pgOS7oDXHkLjFe8JEQgRnmm0eMSlqZiWk888Tb7++mum9wH5R4ZAe/a4kK4I3UG8W+pEdw3dvWhq0LWurt6ZbhLTr4EAa1am/9K0J6lB9wT9THO7DToUHlJFQLn/6+2PGFml8m0SeSOgyQAAIABJREFU8Idl5MH7SqatjS17QHKD8ARe9sdvvs/nbcuj/hiUUaefxDYcpI2BOi8NhKUkHJVXnjOGoCXVLOWxckkDNYyZ8wALAWzSuEV6VPaS0847g+0cqNGipohWFwKwQNLBVogOGnRvrsA0ajBflMpYqbz8wkoJeM1n1SUbpTReSYUEMBI9RvHK5tZaqSrpLgccc6ABWQGMU1sv//nsa8nkUhINxKjgdxi5i1R0r5YsAEdlpbJh9VpZ+69vJdnaJCUlpZKVDhlz+SXyP9/+h7X4vwwYLEvvvEt6l1ZJOpWUcCwuWzLNEouU835gjINUCH6iuYPRmKRE5Mgzj+O9AWQVynbI6y+8LL9u+FV69etPgw7IDOJaGPT6xhrpU9lTy2mSzKOtJSJHnXk80bowDNoSBCXsEE8EAxJEK06byGtPP0+9BgWYFJFjxpxMUB3qup5Um7z57CssxMDQoSt+1JiT6ZRCBkNeH1s433v5bbY6GTPpk+PPOdlBLiPlCnT1Oy+8IbUNW6RXVS9+WlayEpaABAWsUiaK8nkCXOvDTjqSe8y57ah5JlPy8pMruWY4p+3eDol4EIkagpqwGKVa31ov1SXVXN/19Rtk9j/myM/r1jDShkGPoW0Uvl+uwBMJWSHmouiVp7YBxRXlrHHnEKwVjUXprK548EmaAKwF3nvMGaOkalBf2dJQZ7AXuaKsXPKYSL7d8AOIV064aLS0+8x0RpSiBlb2kFtnzJSANyKpfJqyH/VHrdHMI+ntBAJo27z+hmksvyDyhZJESe+55SvoXsGxqE82SVm8wnkPjIzNuUkmn5GIP8r1vOiqS6Up3cpUbnOiScpKomRrC6KGnjetev6CVzxtBXlo4RIadGRfGupqmbKHMW9qS0gkBEBeVuISlXR7ilkuGPxxEy9my9WPP/7IMuf8Oxbw2bIdGUb50J6t6YSURdEuyMZ5/gesAopBV864mlkflF+QNVw09y5iLQxIEdKBPgDITJ6fBdc1lWkVfzAoQbSGSodMnj6F/fsFoNQtPwCvYmmG1eAF8z55ePYSOpEwrl6Pj8+EtYdOwfWuvGGybN1aKyOGj5Ctm2vk/nn3M8MQ43rCpaRGtgBhkVwRff1scJOrb5oqzdDzJXEzF8Tjlfk332k6TDTAKWYk4EG3UVrivojk823MXmQLKCUGpUUycueCefL1t/8r/QYOYOaypamZugmZzTza1uy0Qk2L0xS5Wpk1Q6vsnU4pt1DkGnfl8tfXa7/676Xz+RnWoEP3avStKHf8HcGW1tPdtsldV/9NDX34oXtz7AvfYIkt8G8ll0BkDe8SpBv//eI/aAphjQgC8re9dpdYJEoQD1o83n7nHSkvqZB0IUvlv/9BB/DwoG6Jg/yvjz6nwty4ZYP069VPahq2ynEnn8iHKQmG5ZnHn5Se1d2pFOH9RuJxqtwd99iFNREcdrQWhXEHqDtl0+KJRGXHfXdlWh+IerRcwMPF/511BkP8oOLvjtABtnPXQNwIR91YTbe7ew352dBoPtMjD4MOJQ9DRvYqm6b1hYyHT4pLi870ZNoFoDgoVYgusyNMi/gki35bECggXQWhLBpAHeIFbPuu+/5NuvXrLRtqayQSCEr3YFzefmmVORyIwHxBOfLoI6WppZltOjAu77z5rrSLidNhJA4++hCixwG6Kgb9pjxgwxummEB2gIgxV5DyUFTeefkNHrhsLiuBQFiOOWWUbKytYXoSAKU3Xn5DkkV0MMC4I82Wl73330sqS8vYhvX5u58Yj5ZRfFH2PGQfk8b2egicDBa98uELr9PzxheoIPY/8QjWdzHatDpaIu+ueEmiWOVikSCllK8ghx53NMsaOOAfvfyGeNpyZkoaUub5pJx1/lhGBmXhqJR7gvLKsy9QMaQLOfFG4nLAsQezTbAkEuHevP3S645Bb0onJBotlaNOH8U6IAw6oyu2KZpUG7M2ABqijpsuyKsrOg06Uu5HnXkinxOKKJITefmJ56whwzMWZdTZJ0te0325DqZGV/zzSTq4+MJ+n3jOKZLJtTEbg2zFK8+spILGSiI2b5E0I1C09gF0t+yBpRILRJ2UfVraZfS5Y6g44ThAZh5ZvIy1XfRrwx2qzzTI+WPPJXobEew7r77N6+PvMCFQ8mddeA7LCwASohMCqXeIf74tz/olsAMaoT9ta+gaoQPghHNC49yek6cefILrYOK6gpx10TnSDEUeCtCZBJL5iXsekDijY0S0Hjn/6svk17oargP26un7H+Y6wPlD10Rdol6uufZaaU60yPY77CBXX301s1bgYUhkW6QsXCbnjj+X64IWWwBQH7hrsYSZJUDELFLb2kDHpbaujkr6kfuW2Va4Ttm9cPKlkvUgTZ+XorcoQV+RBh2RJgy63xugQUeE/uD8+w3XhB3zmWnLyDXTrxNvJCBNqQRr2MuXPERgY10TAMbd5JIrJrC8gudcMHeh5KSdTjmO53njzmUPfDQSkYa6elm+9GFmOHCqEfHDubt48gQTUSMr5PHKkrvuY9tc2Bti9gsyPG3mjXSegCeYO/M2iXpD0phqltIYcDpFGTf5YoIIt9TWSDgOJwlOqiGwMRw7hmQm3OGXB2+7V7ztwtIZnKKCryi3zZktDc2NrMejZBsNRaS8pEymXzdN/B4AOU0wCJmcNO1yactlKbt33jLbZlpMSIkM1Q233ESAXllZucRCEbl16k3S1pYi/wb2slXaZfLUKQRIAn8y/drrpCRqAkusB/Z10owpks63ExTMKLYoNOjQLT7ghiyZmdbI8WyKRHeXWzVLq+lznQWhJE1quNXgup0CdYL0NUzbI0OLllWSDHW2y7mvCScCOktT93idRu10AizTp/7OM5R96JpGMUZdAXFQr0Bug+3r+6++5e+TmVYpjZTIXvvuRVDU5k2b5S/b/4VR8abNm+XLL7+id4UF/fthf+fF0ZoDwMknH30ssYBJo0E8Tjr9VNnS3GCURyIlf9tpF1NnRCuPD1FMgXXQ88ZfRDIZgIsAcHp06UPSu7I7/buMxyM77rfbNgYdD6kGnUxxFhT3ewadRDC62r8zIEJr6ppmUSNvXSoaJY3QlUUMoDgAqVh3DfoN0xgMAFKSRa+oQQ/ihrJ5SSdaJdqtirUcpCZ9PuMEGHIOD6NzKKpTzzpTWtrSki12SHnPbhL2+OSVR56UimCUnhyM2VHHHM3aOLIVGzdvknAsyv78jz742B7acmIP4HQM3X6E1LQ00qgYT9mUDCRvonP0FqPV66M335NmHNBy1F1FjjjxGCJYAYZD6hYp4w/e+4R/q+pdJtvvtpv06t5D1vz0s8RDEfn0nY+dNDIO2V6H7UvDAOWBTAGiug9XvuEYdBjyfU84nPVdrG2k4JVPXnhD8umUxCIxKqyTzh0tGxtrmdKG0zC8Wx95ctlybguugQj80JOPYs126/qN8uHLr0vEZ3r68fe6QlqOOfF48Xs8Urdliwzs3VeeevQxIqCRwoQSg5I89MSj2UeL/+F0sbWQJRS0KPq4bogoY9mCE6HDOWqWPA06nhMGL5oXeeUJ0zOOdc4w1XwySVOoIEA65As4Bt0kMEUOO/FIOrPAkaA9cfm9xsjAGLbmUjL+qsvl+59MaQN91DuP2F6uu+ZaaWltlT49+zEiO+JEk7aP2LrqyieflzwIcfwhRnaXTL5U1q9ZywgQoCIou1mzZkm3sm5WMcLojmG2oRhENAYOfb/poW0zrUBq0OFcPf1wZx861vq0889ghgCOb6E9L08/ZAy6IX0tyJkXjZEEVG/QT4MOXgEY9BgcRBA7eTxy8CnHSmWfnuysQNbnmfuXSxE89t6ANKJ/+bZZ8svaNYw04WQBqX/3nEVOzzai4KlTp/I8oKUJJadnHn5SfBawBpkbd8UEaUwmSKwCx6MkEpXFc81nqIN1AQy6rygpGHRfQXyFnBTyeV4XBl1T7r6cOCn3mk0bpV+fPqzHj73ofHYdAKwY9AVk7s2zWbako5FOELl9y6xbmYloTjTLkruX8NqXXD6e66flT7TyArm+bPFSBl+OQb/SGnQg2r0+uX/+vY7exrm55/7FsnbTBj4nCJ2qQjG2+pWVVBhmRumQcy85Typ7dCM4Db8j6xuk0UbojkHP+eTBWfdIyBM0fefeotzz4GL5dctGqW9qIGEPuETqamqlJByT+bfNs4UMjyTSrTJ95g2SLKSkoqpcWhuaiNOZOeNGifjQ84IShciMO2bKpi1bWFLNJNNy+023SFkwxrxgWzEnV8y4ll0ouWSaAF/Uxm+7dRaNJbK7Pl9YJk6fTGeUMgt7YMl2EK37oZ9thOzuM9fuJne0rRF8V4PuZj51R/d4rwKq/8igt+cgw39s0JX+223QlRuFzoFr0iZt1ZCD9iDKXaN00pJaykDuX6FAoo1XX3qZdfBYMMpU09mjR9OIIP+Ppn2wTkE5v7XqbZvaAdF8Tg488ECm3dGm8s6bb0ksxDiLqQ6QyER7VhnCg9pGSdU1yq+r15pMgc9DkMy+hx/MSA0IbUSOAN+s/upbkgzgRpNSlJ32/ysRrDBciNDVoDtN+pZG0HZabFNDJ49zl5YFFVjdHI3M3V4bN5/pQEO/ikiaqHFQj1pQHNuNEIl2idCRckeEToMOa4pSB8AZPpFUNi2hSFSy+TYq3HQ2xdQLPH8ox32PPFCCpTHpQC/zpi3y8/tfSADvBzpHRHbeeSeCAtGuBbrLsooKptYff+pJZk+SubREAlE5/rQTZHN9Lck6cAumZcY8A1nLCh4JFEQ+feODbaKUfQ/9u0kjl8bIPAW0KDIwaIMD8Ko1nXIcOKSaYaQ+efsj65GbqHOfIw6gYUC0gC+g3D9+8U1bVRXu9z7HH8beZRyWuCcgH72wSrztOQkFQswmxPt0k70OOoDRNmqq6776Vjb8sJoOSTKXFQlF5cjTjpWW5hZG7v95/zP2yHJ8a0lUjhtzBksXqMsBnVsVL5Pq0nJ5/KHlzr02pFvkxLNOl3zAKwV48pYmkoBI7L/Xx3UDujuWKchrK57n2sEANUlOjoZB9yN+9Eg0J/Laky9YVxfRR4ccd+bJBERin2AQ0R/7zKNPsiZpHCyPnHD2yXSUhw0fJo8uXi6t6SapjlZwT4499QSpyyeltKqcfACZ5lau9w4jtpcbp89gbIga+Xfrf5LZd9zBVigo2IfvfdAy2hlCoSNPO5pAIRiwdEurtDQ2yWsvvsrskYl0CnL2uLF8LdYB+4IMFLioi7ki0+boFgDuAwb9yYceN6Jkswxq0GFg0Ga44mE8o/GzYSjUoHs0QvcE5Ml7HpAoMz5GZo4551QJV5QyC7do7jwZXNZTCh05aSsWZOKUK9mKiHYsAKQAxoWu6FZeKffOW8hIHslmZK0un3wlEd5NrQlZds9Sidn7QK7iyNNGsWcaa4+9AFjz5See5f6ZexW5aMplkvEVJenpoEH35NuMQQ+gxQulDuQvfWxbe3jBA5TpdKqVKfDrZlxP5DcIU2IVpRJA90abR26YOk169kD5xETbF1xyoVR17ybJdJIsZtm2LDsckslWBgZA4qOdb8n8+/hk2KdtDDppmU2Evnj+PQwK0m0AysXkhLNOIY8HeCPgtPgzOblnwUKJR03pDQb98qlXSBgtlekkAxaTqkdG0qCZVF9G8n555PbF4il4JZPPYiACOxr6DR3INlu0ILal0jTmd9+xgCWMVFtGYqG4TJl6DTMGaU9GSitKySeRTaZlvz33lrPPGi2l4TKuRm2yQW6+5RbKGhjv5s+aazoHUJYN+mTM5eOkZ7/eUrths3QrLSdj4IOLl9J5gkIFC8mkaZMNI1zAz0AG949uFoJRgXGxuk8zsRqhOxlepb21THFqDzRCV4Ouv3dnebsO32FUrXMDbMr9zww6XquzNTSodBt0h9fBMsp5hh6yZ1HHr5mJ64ZnXPm1IUAQ2K8++1I60DvrMemfFBCQ0bghBmlLsWcToAci9sQnTZa5auTfR7INDf29//rwM8l3tDM1HQmG5ZDjjpS1TbVEjWbrm+ktfvruB/Sg0IoWiMWk53YDJd6tkohooL/7V/eQz994X7JNzUTyug26pty1Rc0NiiNvNlezExTHLDc5l42H5EY3uv+tG8WBILkc6yvkWrcGnRtqDTodI2vQOdoTkbo16Bqhb2PQ04hMQpJNJSRcXkqjTerQXMZwoAejvLesxRK0FNJy+HHHSH2yRXYdsYO8eP+j4ssZJCSY9MjhzfR4mwQCIalrbpDK8ioLWRHZ3LBFelb1kpEHjpRgPCpJeNYKdLHtFoi4EDWDPOXDVe86dalULiOHHnOk9B40QN799CPZcccdZd2Pq2XggAHyvz98z774aDxGBsHB/QeS/QztUR+/9QGfAfeFZ9v/6IPokKAHFHuEKP+Tl9+iMeCzSkFGjjqUmYhiR4f0KK2QV5Y/xUxES1OTlFRUyKEnHydtfkS6HeLpKMiAkip5Ztlj9LaREm73+OTIU48lX8KAHr3kofl3S1VpBfcfabhBe+woI3bZSRItzRINgvymQ9b88JP88t8fKN+ZXFb8gbAceepxkvN5WEdnnz4Ump10xe/g3c8XJZotyKoVL/DsdHi80ijtctQZJ9JRY4QOg/7UC44CTktejjv9ZGntAF7Ex2cHCPKZ5U8RUUJ2OmQZRh0u5ZWVrP++98Y7NJ5YLxjE0ReNlVREpOj30LkLewJSXVImm3/dIO++/p4k29PMKkQDJXLmBWezZXTwgEGyeMG9/Jx0McN7HTvxfPa3l8dLuAbbDRkmDyy6394BSg0FOeeic41BDxqDjrUAoAc913g+MtChplj0yJPLAIrr3O/TkXInLbKhAn72ETyj+cJnnzluLCN0J+XuCcgTdy8xBh2zBTpycsVN02RdzSY6pysfeYa8BTDoHl9Qzrn4fDp26zdvJGiNrZzBkLTWN8qTDz5KUFrIOgfHn34S8RuBeFTm3T5HSgF+RPucPyiXXHeFJNozbPvCc/Su7CbzZ95umSHM81w0ZaJk/CJJX0GKvqJ4clkpduTFh5Q7+9B94iv6xNtelIfmL+FzGoegKPsfcoAM3/Ev4o+HZWtLg8SCEekdrZJ/3HqnbK6tIaEMiGIAQoQxbWeaGAOa2mjYH1y0VJrbmqUiVGZXD/gPQ6mqBv2SyZeZXn3oA49X7p63gK1miKIhTxddfjEzISA8AuJ7WK9+cufM21mSa062EEdw/axpXPOWZIIlMTpmRWQ6kck1jj/sQziHGvpioNOkEPTy3I694kL2fqN1rb6uVvKprOy+4y5y2bhLRJDxC8T42TfcdJMk2pLSESlKNpdhuamqpFzqNmyW+XPnsSMCBRM4pJddPcngsCoqZfYNs0xvf3OzxMtLZcqdM6ShtYl7DWZBGPWbps3g2vn8QerTSdOmkHsD5U9O5wMXQyBIQwneEjyXO4jTQA563unDV554+53Gn7MUTNuyRu2KgFej/nsGXW0LXCNkuf7MoOO1mnJX1jpFvqv+0b52RuhDDwWXu2WKs3V0Q/Vn2M+QgkOz/qa1G3nAIT6aokYU6fejDQfLbrx5gNdAjkLFXMjK0UcdRaQxiC++/fK/VmUbh2HX/faSYlWcCF4vqD2resjrz67kYcxAmENhOejko+XL7/9Xqnv1ZD9zviUlX7z7oVSifaO9TdpDQUbo6FmHQfcH/LZ30nDyssVMB2FYg87UsmVDQ13xz1Lu7jnaECrdINZbMEPbFODtwBXL7oYDgMAbnq1litOUu1K/IkKHa+QpeiSTSsno88eyLg5lCeQ8SHFQB8MerHrxVSlIB/t4K8u78fDudfh+rJuu//JbCSIb5vUyLV9aWkZEckWFad3QDgF43nASYoG4NKQa5MgjjySfOxQh7lUHAsA5odEAehoG/dV3OoFiubSccvaZ8tOGdVLZu4epj/mCJEYB2QxamSqrqugUbly7TnpUVJn6+BvvWfVuEP0HHHMwa8tYHzKDeXzy0UtvGrALZaggI48/jPVROJvd42Wy6vFnJO4JSu3WGvYrj5tyuXz503cSrSqXhq21sseQv8i9c+ZLd6DymdIW1sixPcACvP8iSG28ZBFM5LNy+sUXyJrNG9j72lxfz3757QYNkTm33ial0Tj5uX2+oBx9mgHF5bBG6FCx6TFsK51XRNeooTNCNwY9rwb9TGPQsY4w6KtshA4FjGomDHoCBt1vDTpwJNagG6iQyMnnnMohF8jSPPbQo4w2m5rrpFd5N9n7kP0kMqC7tLanyaIH2Uo2NMtOI7aX2bfOtr0NAalpqZPLJ09mF0t7OisvrXhR8kxHBiQtHXLShacQuNfa2Cz9uveUVHOCrYZ4RhCb0KBfeB4NOkoIkFHKN7oh6FyAo7vIsgFO05OWyx1qH89Ag26dWhj05x592jHo+Myzxp8rCcnToCNDGBO/MejIMOAMe4py8bWTyfwHpPrkyybJ9j0HSnt7VnzBsJx+wdkSLi+Ryl495Mv//Q+xHUjfYkbCsnmL6UTlbeR+y+23MZpH2+eSRYulxELf0JE/aerVUpNokm6IjhuapdQfkofnw/mBhTTBwLgpk4xB9xuD7s2bfnoYdEToSizjcQy6R3L5LMHAt829Xb787j9S3aenbGmul+7l1dK6rlaeffQpe1ZNX/IlV1wq/lCA7WPoBV/+wHKLZzAFm7pErVSVVsmkyy6VR+5eyieATkDseckUY9Ch3JERuXfuIgs680pDsklm3j6LPfqIwDngJpGSh+97kNeHM4Fg7NKrJ5C5MhQ1pSdmi6wxt2ERDWA075OlNy+kh1yI+KW5mJUZc2eRDCYUCRHYixJj05ZaeWrpY9T56AmPxUvkxltvlVRHVrKBHMu4KIc1ba2T7QYMkVumzrQOoYcR+g0zbmQNHVwLM6fPkKpouXgLkEGvnDJprMQqjew31dRKr4pqmX3rLIn4wsw2YE2umHYVI3TU+YnWB3c+AM0oU8KgWxyL9ZK2HT4DXhVXhO5Gq3OIkAWP/5FB12lvGpV3jdA5mfVPUu6wUxqhK5td1whdDTpt2rDD9rbUrxYUR05yY8xxoNESNXzIUHn5hRdZKwUyEChBpIDCoYgkcog1jIcT9pvaRzKXlEgAS+yTAw/7OwcxoJn/fz75t3QU8xL0GCM6bPedJD6kj6z5db0MLO8mHU1J+c8n/yIIjK09ubRsv/fukvEUiK5FBJFrbJVvP/yCHjq+EKGjhu426CYSNwadNQztr2bNwYLj/sCga9uBbq7OCHcDHDpTJkJl7OZyZ7Tv4nJ3G3Q3lzsMOqcpFdBNWZR9DzyAyhLGqrG5iUxQMFSkXy0tk3dfM0AlrEtjtkVGnzeWabzHFz/IgQVI1UfCFsBiI2F43RC5TNHUwoBmzhARHZbTzj1NfvjpRxp1evQKdmGi1gDNYIhWrnhWqmIV0lZoE783JPsfewijtMZMkq2BUJpMXxU6SCiD0aMgsUA9C2jk9ta0vL/qHSoVBfbBoOcBMkMt1muyAR+8aEBxzC6ghg5QnKfA/UMr1Ocr32YnLdYMCN2RRxwsnniEJDIwRMFku3z+zgc0eAbFK3LwCYcT5wFmqQ9ffN3wrBcL0pLLyhFnnCSt+TYJh0PShr5dULO25+XtV1ZR+dLoFtvlhNNPJTEJDDrSzDDgzABZg461U4P+6tOmjxur3ig5OWp0p0GPtYusesJE6ESbI+V+xslkjIMMIeUOms5nlgMUBwyKSbkfPOow8juAYOW1la8QzW6iPmGf9YZcs9Qnm6VHWaXEfSFJNzRLPBSVpQ8slagfXQUeSXVk5LLLL6dBB3f3M48+RYMuPj9BRRdeNZ5DPOo318jQvgPoKD62bDmb+QCEgmI85/xzTardRugoJ8HRIKrbRuhgYVODDicff1ODjvODFDDa81745wrHoMN5O3P8udLqgUEPMsqHQX980f006Crzx55zmlT06k6szrKFSyRmCwLI0EyeNpVOJhwv9BxrhI05EUvn3M0IG/V2v9cvY8dfIOXdq2VTY508dM9SMc1gxgG88JoJUoyYKA57Gi14ZemdC3gO1KBfPGUSBwclvCg7iHhyaVKSIjuWy0PGMXUOANiiLCOxjFfSbUkpCcXkgssuYiTbmstItLJUpK0gwZa8LLcGtaZ+q1RXd5eJV01itIzofMmiJVYWipKWlMyePZsZBbQRl0dLZP6Nd/zGoDNNjnkTQLnPuYsOV6o9RcNx3U0zCBBrTrUyWMvUNcqD9y7hXhnMOeTqfDquGIqCzKu2rWERjCo1HVCRvE+W3LpQAIdPoUUwFJRr75whiVxGWlpb2Otf6g/L5l/WycI580hbaxoVPTJhyiSpSTRI5cDu0l5oF1++yJIR2CAfu/9R2hHDARCQ626eJk1NzeItemThP+ZLHJgDdGX5vXL6lAule/9ekkukRDLtJMJa/A/wCyj1cFGumH4VZdcfQhbFtGZjTgEMOjhMQP2ryHXtO1fDC2PqNujutDynAf4Ol7sbFMeavf1yA+KYBfg/ROjaJs0MLKZcWrum2C6WxKydcyJ001foMug2OidohenxkHz2/idOrycW6+CDD2IPMQ5R3wH9WUcHehQtV0CQgmcdaEw8EDxF/P/u2++wlg4lC6W156EHSFNEZGtDvfylV3+pX7NB1nz1rSXJEKnPtspeRxwkFfBoG+rIc10djsvqT/8jueZm9qTCoO+w766/Meh4UMc7chl0JZbRCB0S/Gcpdyy8AiTYqmb7EBn9o3YWCpq1Q/rRNZwFgD4dzoJ7IS0sgE9wc9ryrKFrHzpSwPsdc6CpL5WVsueSE5JyHQR7ALD17BNPkwihW2V3dhHse8D+0qN7dyK3kU6EAgDQ54zRZ/E72MEGDx9GAwaWLzDw4TSC4x6EOwC0oYVHx7yyrcmOziRfOWYiFEQ+fv19J4OB6LrbsD7Sa/AAGjmk43KtaQ7SAQirtKyUyhRVU4anAAAgAElEQVSYALBB5VMZRt/vvvIWMwww6DjMSLnDoMMJAAASuIgPXljlAMZQz9zv5CPZpoSaN1r9Pl35FrGxkEncx45/31O6DeonqQ4zGlUak/LvNz8i1hctN8VQWEadcSK7M3APLz76pJRH4nSgGtKtbIurTyUknUlLj6oqSTU0S8Tjk7dfWOV01da3Nsq54y+iY9EOlC8Ovh+jY81YTKwtB7hgWEqmIK8+aQw67p+guHNOJBcBDEIMKffHnre5K5OFYA3dzIV1QHGooZN8w+Y0Th57GvkJkLFZft/D0pxskB7xKmnPpmX0RedKR48o07eZxoRUx8ok5gtK2BuQhx54UIJeUC/7KC8XT5ggGNcY8gdlma2hN7YnJBFol6umXSup5hbud6YpIYP69JN75i3kfeB5YNDPPt+C4gI+U6IBpoB6wrRswlkF9S4N+rInnKwd1BkjdABD8Wkw6I89Y5sdjfN2xvhzOXTIFw6KB2tZ9P3WoI85XWJVhpL2lcdfkKBtcd2SaJDb5s8luDZaWUYiERCrgIGt/tdN8vyyx8XTnpN4MMJ+7pPOOE3+stvOsqWlUe6dc7egoJVIJSQYK5MLp14mEg2SnRDtoL1KKuTum2Ybg27K23Lx5ImS8hcl4euQgl8kUGgTzAPAcBY16B54edago8iEVluo77MuPFu69evF4SzgKG/Z2ig9JC7zb72TqHZcYktDjUyfOUNKykvl9ptnS1N7s5QGUd8GWG2s9CSddVJ8Pq+kGxOyYslj2xj0S6+aaOreNuX+jzvn2P5u4yBOun4y9w70yWF/QLpHS+TOm26nKU/mU2zPm3DtZQQxciKiBcXR/NiprzoaGQZ9MQ26R9o8GMbik0tuulIKIZ9k27McZJPc2iAhkMjMvZf7D3bL0pIqYjJG7LaTrK5fL7liTvx5ke7llZJpapU5t9xB5D8cUZSjbp11m6xe/YtUV1TJ4nn3mIE32Yz4wiG58NYp0u4rSNOmGulb1Z3zBObfNlfSmaTEInE6EJNnXO0YdHYguQw6Shkw6DqnQ3U9ywqWhU2Ne1cWOQ6wsnTfavTdLWW/RwjjjtRBRoQs1/8l5U4Hzc5i15Q77ocjx90GfcjBe7CGbtLuFuXuMuglsTgpBz/7AMNEMHIvQ7TlQQcexHoWqAQxSnP4dtvRUEAQoKRhlOgoYOYrBN7jla//BQS8BcMU87LrPntJrizMHtXKQERaa+rl52++5XVaUq0SjpXK7ofuI2u3bJIBQwZxWEtZICyfvP6ulIhfMuC5DoZkx5HGoEP5Iw3ORYVqt039WmvQhXNcJmdeuplB7oAdXAQDDu+uneENJDleB8+NIxbDYTOQvgMtHUYwoKCRpgQzm7aDcePttDVEgobLHdO6sqQKHXXyCQTtgJkJmpLjUMsqOOry4QcelP49+jLKRV970B+WA444kG1pr77wMn9vyEVE9th3DzK11dbXU1DQlz18xAj59/98QaQz2tVAAQkKVvwNz4HXEUioA2s4kcvQooKIBIBIsPRB4YC16+hTR3GsIZ7bUFeKvPj8y0y+jjrreJJ2FHN5IsbZDvbym+w51jlRuHfUdmHQ8bxwIN5+7lXHkMLBOeiUownWw/3hGiuWPSoVgTjBPeFQTI4+60SpbW1m2x0cPdQCVzz6uJTZ+0Rb2EGjDqVTCb76z1a9L4lEk5SXVlhimYIcP/oUyeXaieoupNvkrWdfpeqFjAKFC4zIqeePZosSh4uwDoUsQpHlEMgGWK3QERBuK8jLTxiDjvtPSoccA4MODnbxShhta4895xgyZGVGnXWymUgFTYnpZz4/WdYQg6tBP+nsUzjkaO3ateT8fvGJ59kzjt55sCSeetkYycHhwLCRcEwSDU3y8tMv2bXGvRRkwpUTaQjBDb5+7Xp5c+Uqxi9wrlrBOX/eKEbZAAUWMm38+bGlj1CuoFhxltC2hton6q8w6OBYILkr/BFEpJB/puA98vjSx5z7h8ycdt7p1C+I0AGKW/k4gGbmC6Cl0ePOlbSnQ/xIf3YYroZHFi0mA6DJEBRlzIRxTJsiA4QRqA8vWsygAA4DHDy0ACKCR+SJ+mtzXYO8/KhxoFoSDdK9tEomTp5EBwstl6GyuDy44AEONsWeIaNz0TUT6LxhjgRAWvnWtDxy12I6klqWu+hKFyjOj5G3KBvlxecPcLY1G1Fx6PMFWToPCPUOS1tUlEQuKROunETuehjVQIdHHpx9D/ceRgVAMr8vKOMnXcz69UMPoS3NZGvwdfHk8VKC8cEcRZ3jft99+1006CxfiUcundJp0KGnwTBnYkG0KeY4yhaRLYGB9fUSzBXk/oX38joGSOaVK6ddSfQ3qLyhzw3+yBh0Uy82UyXDHT5ZfPM8yWdy5GzPoOVt2iQOBSqvqqAOg7Pes6xStqzbII/e/4ht4EMvvEfGTDhXItXgbi+YyYyZdnnwLmQLPJIttjGjeMV1V0pLS0JimLLm88u82XMJiA57/IJJ4WdeM46DbhAsgVESWcHbb7rVOlHGD7tqxjXUNQi+1MgiskYbIfAnmLamEbrSsm4TiVuMVVeDbiJ0gylzsrYW2a78JV2JZtwGndE1R3r/McrdDYr7PYMOB0VLwQxSB+2/q81QmyI/gWK2LoAbhjFGegJI5vfeeJeCBRADel333GdPpmRABwue6N59+sjKlStpUPfZZx8nPYA0PdJ9//r8c6eHHYnmkfvvR8AR0OlQBEipv/na6xIPxSjCiAz22G9vOg4gScGNQyn8+5PPmHrEF+g7d/7rrmzZQoQIVjrQxIa9JimP6xx+1OFEZMPJQKTz0ksvScwfk4xkGPMdO+oYM2CmtNQMy4hG5cM3P+R7gVmFUgGdJq6BGt4mcDxXVsr7q95zHBRMbdp7v32Iakd/t44xRLQAIw8OYfBvI2qFx//Zux9LW3tWwhb0Zvxno1zMeESzF3geIPhpTC1QC0p615G7S5/+/aRm61b5l2WIg9EsYO75CSeS0Q/7gnGyv27YIG+9+46URMvl0OMPl5ZUkmleTIRDSQAevabRWBOC3YJRp8R1yKpXXiVSFUQUOPR77z+SrEug7UVU9uwzz0jQF5atrfVsf4FyOO3c02mEQBf72PJHJRYARxrIPmDYPXLEEYcTdYpI4dP3MVK1E/WMPTlk1OEklMB+oFzz6nMvW7AYFHxejjn+OJYRQuAfsKDLFU89bXt2fdLc0SpnjzmHBxWjXzGh7KF7l0omlyaOAPs19oJz6TDUb62VT974QIqFdol6maCVLXUYTtJdThp7OrMR2SJIiy0gCGhXC6aEo8aujUwbJ2CVh8oouw3tBlHd0NDA8gmofJ94+DEq106DXZRTzz6N8gEswRP/fMLpQW9pS0hJqFROOPNEptxBiAPmxUfvN615hsoHzkVBTjnzVHJxIx395GOggjUOAcor7QAgTbuBg0hAebrd4KFy95wFlJOi1yf1kpYxky5gKrzYbihoAVB6dOkjdr9zJAoB2xt6z4FtAb88AKls+8kXmXXDwCbsK2ZwP/+4cWwgwZCXM8aewSwYyKU2/rpBXn3GkCA1p5qlKgbApkcuu+Zy2VJTw7V4Ytnjlu/O9MIDYXD2+LGcNQAFhiEbt986S0p8wKjnGbGWxsqZ0kaXBXAci+YsImcGrqPrPXY8mNgCRJCDXGnZfQ+S2wDnLVlAWWISzwWcW/Qog6564W3zJVvISNSLMbowqpdSDiIlcalrrJeCp0h2R8yPb25uIQkXOx2y7bL0riWkcTHsfaZchH25eOLFxP+AunfBHWjlUo4MkbEXnicRTOgL+OWuuQukIdkoFfFKyeRTJM657MoJ1AnVlZUybzbe65GWZLOUxcvJ1DnpisvZNQSaW3QX4TUYsxrxRnjtS6ZM4LkBm1yiuVnCIGuZM5d7rDI36dpJpO5GAADdjEyUjhBmK62daxAseGXJrIXSls1IMAyGxqKMv/oyYi1KKkpJZY1yHDIB2USKAD1oAeU4Acr95lk3k4AMTtRddy4wZyfbLOXhCkkVUjJlylUc6AVGTHQt3Dx9hsT8Ecm1ZcUXCskVs66XhlQrQddm3dtkzu13kCDJccImXCi9evZixhbO0II77+LfsA5wii+ZOoHRL+wWdD8cdZS4BgwYwO9q3H9j0MXDVlBQ86oj4E7Z45QCPN2VsIynFyRexQIdDZbw4DRZZ8DdKucG5uk9as+5ZhW2AcUNsQadKQZFezvzTDwkjkG9Bgbx5//+5CxSMtsqJeES/rsh0UCQBtPTJHowLVTtxXYadtw8FvK7b77j75Un+q977c6hBkjd4oEgqF9+9iWp/3wexHt+2flvO3ORNRqGUf76X1/zNTh0iBz3P2R/pvrxGWjnePrpp/n7TAeyCX4Zuc9IGgb0MmKB31z1Ju9RQXwnnHQ8J01hYcDOhE189913JeqLSlO6SSqiFbLHfnvQIUAmQNGGH7/zkSX4wGd5ZZd9/koqT44oDQaY3oYDgClZwCIAqJNsbqHC/PLjfzvwQqP8DLAOEQ9Nud0LkxJHuQ39in5Sv6J/P1JaIrUN9WxP++SNj8nKDaa9uAdJfRDzJKQ0hvGjWZYGYtESSXZkSN1ZEa+Wvx93MFuqUnlUcw3drwIhldqUOIpCUYYOGiyL77mXiM7KSLkjAxhsAV5tGBbQNMbjZoBM3+0GSO/+/SReWsK1/OwdkOiguijSmkKNNyIRf4iteeIPycamLdLL8nYb1rOwHD7qcPbTYz8hP2+8+IY7sSKHHXcY2bmQtkK5BxSOLz79krQWkkw1Q0Edf9bxPCQwZmi5/PztT6nk4ZBGA4j//JIpZiTmiUguZ0aKol0J5EBIrSPqMQYd7V1gSjc1RpZeSP7joaOGQw2ZeHrZU1Y5mwr4KaNPIZkKpgtiDOWbrmdoyTZLRbichtkoF9SflVDG4A0aM00y6fLL6cxieAdkAsNSVr2+irJe5i3hPcMg4f7QpgNlWBI2DHq414lTJ8ovq1dL/959JdOaZIT89ONPEJtR9KKG3iHHnHe8VJSU0XnD5+GZVj76nLRLG0lA8DmnX3QWjQyiczDFoacXvBAlYCqMRLlHcDxra7bKi0+8yPfCgAEge/gJh0svTE8ErXMoLHPnzpXKSKVhSky1SkWsQpJo5QojRSpS07RVulf0YEQL56s1n5RrrptKwhUwvAG7MWjIYLlw7HkyqEdviXpCTNsCYc4yVrFdttbWSp8e/QjSxa6BShTDZXbYYQf5+ptvZPsdd5BZU2/hyiEljutOvm4y9RT2HoYM73vwnofo+IclQufk0isv5ZnD0Cq8BoyQHEObSvF5UJcG1giOzX2L7pFSHxwd8HckaHBKOJ3OK42N9VJdWc3rGnR5GR3V6TNmyLpf15NBEa2GwMXAIYFJNcx1cGFyXHuMLQV2Jh4ucc7G+IkXS1V1FTOVwOIsmLNQ0h1pssBBxq6/4Xo+F7IYDbW1Egn4ySaH+8DfoXWvuuFqZvLwnBEGEybjie4dknLZOrq/4JEHbr9bspgeR0Knglw7/XpmspBtwXrD0KFnHtiImg2b5LlHV0hHsV3CHu1pUffUMFAigxIPl0ltul7uWrCAehvnDB1OUX9Q7iYmAMYP2U+vXHjVROJbSkpKTBbI55Pbp82ymbJ2yefa2ZcOxwKTDpGlumnajeTFh46Gyzf55qsYrGHvNXUOewddD7nW/nR3HzrT8BbUzHZlGGik812DWfAaNbpd0/Z4PUoaboOun6H1cdyL/s79WdpppW1sGqGbGvoBu5l8jo2Q6B1Yg24CgSLJORDB4jB+9M6HBFjEg3EKFkFLPiSuRBpbzYQ0fCEyOfbYY+kVad35i0+/oJHHNKfuFd1lx913liA8HEQTmQzruut/Xs/3IzqGqtpj5B6MnKHcsWkw7N/8+xtHgCHgBxx6gGzYsEGGDx9OysTVP612lGMOKeJjjnY8LQjID/8BP3xB2jjLOiS7jtyVhh5IYq2bfPQWjHXn1x7770GPF3/HZ+B+f/jyOyeSgALdae9dbf9misMAkELHFwQaAgkvEghisHW9/uprXEOd3aeRuRJuuL32lkySUT+gUEeecoykc3b2eEMDU2AgcXnmiaclJmGpazIMctXxSvl14zqOgQQN6JrN66Rf74FU+wced4ikssa4l1ZXsCVFJ+1xypqlfyBcqFBke8uIYcPljedXsRaOsYfIcOSLbVSmJmWZo3AedsxRnFVPAg+0reTzUorMy/OvS3sxIyUezAcXaWtLSzgUlY0tteR7XrRokZQFy0gni/IBjCHWWb3RD17/gHsGQwln7KCjD6JB792nL2ueYHB75ZlXnVQvZOqAow6QoUOGsG8XkRP6bl96cqUFzHRIuj0tsWCcnNLlgbhMvOwSueOWWVJZUSmNiSbxhPwyZtz5NOhtcFVtxwIOGpnirALHBDgogBcee8HJsmDpjjjhcKmurqZlxdhW3MeLT78otS210rPMzKE3mIAcn/nok46RV557hSDGkMeci5NGn0TDgegcRh3RI0iDbpt+m7RkmiTuDUtpKM7oDK1kSPC3Sprz0xfdczenIgK/QQBUa1JyqYy88cJrvC4iKpQGDjnjCI6eZLo7EOJkvRUPAXltnPMUovjzzmVpjJTGQOVHIzRcYPgCL/bWmq10vDGx7Y3n3nAYJfHw468cz7MNpjuUQMDzP378eNmuz3DTs20jV0TjcM6mTZ8u8+fYaC3TKOWRSjllzCk05FrCQtmof6/eMvfm2yiDdAQaa6RHZU/+DEAoDCSioBtnzpT2XDsjRsw179+/P7MBzy57WvKSkaiEafivmHIl9xGT5EBMBV244I6FDh4AuuSa6ddwNDN0ERQyeMYxRpmz6m12C+uCvv5FsxdynTfVbpAB3fvJNdddJTfOmCHBQJD0pACD+b2mnSyZS8mdc+ewNIaJknDkwVi3ZAGifGQigabvIOofrHcm+izKxMkT5e55d0ttcy2N0ZNPPSX/+uLfvH8Mbrpx2k08NdhHGOxrb5zKcwWHpIg0tBTlzpmzbVIfMpGXiyaMk/LKCmkH2M9vgI0GGGcNu40uMY/+/jsN8Q5YC5EtvfqGqSx7gJMC9V3oftCG9+/Tl478Lz/+JPctvFsqo8aZRdsonBdklaCb8D/2bsJVk8gngIwqSq1IkaMUdO+chQ4pEUCrV8+8gaU57BVkDAHo7TffxkwA1gzyNXXqNTz/kD+Mvr3vXnQumGwjmBSvnD7FcKXkrD0Lh/mzTtVU2m/YCHevOQx6R67DUH67BrSo8eb51omf9mf3+yE/yORycJgt/2qkr+/9/xl0BcnhXg3K/e9/pUGnZ6Hehb1BCE1rS4LpEEQamKeMQ4vJTCtXrGRbGghPoNqyHVnL8CNy1PFHyZYtW6jMULvDxeC9v/fee9aIGUO59wEjpWgfGDcOL+nNN9+UMJWZqftsv9v2XGwYckS7uP5TTz3F2jXSSOCV/+tfDbEMDuPQoUPlxedepEOg3tVBBx1k6uuYihYIyAfvfuBE6BDgw487nKlX3CciAExue+fVdyTVkZK4Ly4N6QYZNWqUqZXb3kSks1e98JpBkOaSPNhnnj2aKUmQVqBeg3Q7Xgeji3Qnx3P6AtKvdx9ZvuxhifrjrCWpM4Uo3RyOzpodDlNzW0KioVIZefh+zjxzGGNkE5Aa//n7H9gWGA9H5ePX8Wwi7R1ZMlDhK5XPSMgfkUOPP4LDWVDfHzhkMMcoBmNh8rcDP0G0PscDmxoZvmPGNoBluOdNGzbyWd599V3ZVL9R+ldjWhN6ttMSDkRl+z12ksru3Tj7Gix1qNPDsUPJBUL/0avvS6o9QaOBQQxIe58y+gzOK379tdcZmdMZzDTIhRdeSGcRWRus4bJlyyTmQYoVdfy0jBs3jrW1uvoGEhp1B2js4eWMpPDVUkjI2DFj2JGBzBMOOjIMcKw+WPWeNLTUSXVZN9NNkW6S80afQ8DWm6+sYn0SEQ4i9BPHniZ5H/raYd7s1D3bg4r1gTHHIYWCf2DJEokLJtzhHlMy7qJxdF6hlNb88gv79ZGaXbF8hTnAkmfLTkWkQo4//XjK6KqVr1tVLbKxcZPMvHmmrP/1V+nRs6ek0im2ZkJGcSb69uojT93/T6lvqZcq+yyoJ5845mSO/SQmIxbjuYVCRBtRt7IKuX/+fQYnUEhJwRuQS6ZdxrIEap5wBkGx+eC9IEUx7acw6DNvvYXtkAAcQtbJ5IhRp14/MQgwYnDmcYYWL8Tno1/evP/Ik47gSFNGECJ0MpDOXHwXiFF87ILBXkARXXPDNfLJZ5/KB29+6GQZ8HsgrxE1qmGBLgBeADz64Ld//ukXrDNXlGZSvZbL2ePHSDgaYfoZ7YooDwKPAAOMNbzvrntYp0fEV59ukH/Mm0cwL5jmGLF2dMji+ejHN1Xs2lStLFy0iOVFfKHEgRoz1pho6KJwgA7bfauq5Ybp0/m77rFqGpeLx43nGfvnUqC4wfSXJM5m/sIFjMoR6cOQooxGsGbPnlyb+xfdTz2jIMXalq1y/XXXkQ0P52v5EtSmO6mtp950HQMwMN7Nu32+87fmXAuzI3BmGLxA3xSKcuOMG8gKCHcQdfaZt99MOUOEjntS4Kxj1IsFlj4wNhUYABKsgP8/2yR3/GMuB7oQLOwB10yQ8oezhyi5R1U1RxVD1h65/yFTLydrYZjn6/TzzpJuvXpKQ6KZJVzYD5SjwJCHbp+rr5gsFbEyljFYArnucgJTNRIGQPeySydIecA4PZDzqTdeSz0Aow7HetrV15vBNPkk5zVMuuFyrpFOOyPHiM9nsjUWW9SVx90AyYGlMTqTOtzFZ6L/dndHuallmV4vFsgI6K6hb0Praj9PW6V/L+WO62zbh+6K0JUClvBV+4U62YB+/eWLL76Qvfbck5EwGcLKyvkASKsipQsFg3nZUF54DSJDvA4bCuMLrxB/W7duHd+HAw0uY7S+UHnm805aHJ4W+yjBxRwKmfaCQMCpgyMSh8DicKDFDc4GroHaNt43ZMgQEnH894v/8im223k7XhP9qbgPOCirV6+WeGmpeEN+SaRauXFQSFDMyAYgK4ANwL3Ao8fn4TNwH7hXpPjLS0tNX77Hw8EL3//8k4RiESLViQsI+HnvWCvcKyKZtlRGNq3/VYYPHSZbtm6VaEU5ow4y9NGYmtS3EtKC+Qo1bhhJcJgDmFTRrZpECXVbtxJ0UhE3c6RRy+xRWU2mL0RZBG0EgzJk2FD59scf6DVrhNXU0kJAV76YNwNZrIDC+NEj9fpo1HHfqAHDS8bhGj5smNPBgPoxaFeh+FC3RFkAA1eQysKACChQrN2a1b/wQGLmNGpcPau6sYyDiGtz3VbWygF2wt7gC04b6u/YC+wrDhYwCwq0xD7htfGSUinFuNlcjnvGumAiQZnBqFFcA2sQi0QYMYHeFD3miFZrt9RQ2YMSklTDrCHnZeWzz0nA45c1G9dK374D5Pgxp9Cg5wF+smUprhHUBSLvCjNnGooVyqShvoElFkwNY59+NMp7QXmI9yMe2XGHHeSbb77h8wGfgq4PvB+18rr6OiKeEd30wRja77+X/gMGMFqLl8Tp4ICr/N///jepYFvrW6QSawCZhBxjWAzG4/p9VNzDhg1jdwRaHOFUwvgh/Q7CnkQ2JSlPjvPIsTdYFyheUIrisyFH+CqtKJefflkt8bJSygwHdtiBFnAUIHd4TnZPtLbKoIGD+OyQH+gFyBLOJow+DDHOEGSqZtMW8eRF9tt3P3nzrbd45mBwYSzwvBhSAqcEM8IxKQxdLTCgWAOcP8x98OU6DC+3PZMYr8oZC8iiBAMct0ocS8BPGcXMCdzLLrvsIps3bpIIdEcwyDXfsHEDjTMMvhm3bLoscD94PhhIpsNLSvhvyD3pj0MhPjvnWkDfhUKydUuNDB40SOpq60joA2cOrIUIhuAQwNj0HTiAbJigomX7ZjhMI4izAFlX2mziNYpCpwu6Dmx/7OlubDRAZnvOMdQK9wjMDJ4P9w4nSBk0yysqzDkpK+MZB6V3KOCXqooKjp2GIwEnHKly6FFgDfBeBc1qhxCJszAAqEOkxBviwB/IHfTL5tqtUlJRRqwCQLfAt8CeDB44UD798GOOQEWmbMTQYdKwtY601xXl5Zzex9G8hQ4ZOmK4rN+0kXPoUSbFvUCukBWrLq/k2Uu1ttJ2kJbZlgCgw5KtSZZ36EQgrQ3q8WCImBdkUTBTROVy9i13sExw4z9u4v5BV+IL96y1b47ftjpRU9wOeh0xcIfNaNvx2l2NuqbhtQ6vaXutoSNC/zODjvdp65s6Le6Uu0bwDtnMUFtDd+f+me61Q+yhSNetXUvFsPqnn6n8EDFhE+D5Ip2Duh6MKBS+1iLwnXWCPGIG4+3iMyGsUMh4bTxeQkWkNQos6Pr1600rk/WS8H4cGmwsvkNB4EDDUAL1CxR+zZYtsv3221P54fOxCFCQa75fQ9/6uJOP4yFS1Dsji1BIevXtIz+uXU1EJj5TvTJ4QkzfxGK8Z7wehwCHTD01/BvXRRodAoAIADOEMUgD32GsI9EIr4MBMK0WIIIoGlEiDnYykyEbWgGemGXoo1G3ESDWDfgC8ESv2/gr6/Mw5o2JZv6MgwEkLtKeUCJQrEhLZVNpGTZ4iPz04498Dni6OBwwtHAIcADW//yzDPzLdjSGDvuT7aHnsBlylXuZHkT0gZ+xFtg77FF3zjdu5HQ8pLWh6OB8YMQmIjikLWHoEPEMGzqU6S44ABvWrmNNfv3adVSwoagZawgDTuPT1OTIGLI8kCGsNX6v5RzsFeQhncnKhs2bOGsZhELYB+1CaKxvkEEDBzISgJECgE+HgpxwyiiuFfYJ6HUYjCH9B9A5eeKfjzEdimghWczIaWPOojHvYC3E9N9CuarDhTnbcEyYskPHAMhY/H5GVnBg4cV/8/XXstdee9Hgf/3V1y0esmQAACAASURBVIwScJ+IEiHr2CMYCawzo/l1a2Xw4MGyBnPIg0FmjNC6hggdWS8o5b/uvrv89+tvpFdVd2msb2REBBATuABg0NFCitf8/PPPHBMJ+mbcM6IkGHa0FEnAK5tb6qRP/76cna1RPDsy8ByoDafTNMJMdfu8jCggS/ifa40hGuk07xGvRVkO33HWwFUBA4d5DwDN4TzhefAz1mHEsO2krqaOeBnIG1gGUfuGfgGxD9LGCBg2btrEKYRQupBX/A3XgwOWbk5Q3iGbw0dsJ41NTbwOQF1QlDBo+B2c2u+++47OEPYRpbm/DB8uqURCchhUFDB1dHzHPjAaRXtTMOgYdewV0qR4bugz6CCcW0PLmuRe5nN57i/0DbAYWLtYNEYHBLKD75Bn6ChGZ6jBh4J0VPB7nC0AHPFeXjudoUOErhGcucb6evI84Pf4PETx0KW4F8gOygHQO7gOngUAOfwN9437gy7TZ4TRC2BPs208ryyF9ujB98MpwPnE+mmEbiazmEwAI1A8uzdEfcYx0qGgGZMbQgtfnpgH7CVKBWvXrJG/7fZXaaqt59kDSUw8HCF1NAbNQGZRdw9EQmSdBC04AI74HKwDzhbT5oi0y8rYeQWHLZFOOYN/4FAxwgX9Nlpn43HiZ/B7GHLqSGRic3kGCNOunS4bmzbJfUsWc/80gMQ6YI/xv/Z+a4CrEbfJNpmUO0stmOppwW1uJLumwvF+tXNObdyC4v4s5f5HBh3X14zCNhH64H137qyha8rAuXuTRoAhY0q7pUUGDRrEA/v1//yP/G2vvUgOAs9O689QtDCmRL337k1DiYXC/xAsrSnQIMPT9BrkKrxJvIZGDDUpO2FGIzR9P+5DPRSgH4FQhqBD+WOx9957b3n+2Welpb5VWttbyYiGjAEOC6MF28uH621tqJMe/fvI1vpaHgYIwJo1a7jZULCIMuAgQIHiYGqdBevB5/V4aCiYLfB6GA1kQScYjVDpwOOGIQJaFgIFRVkaj/NneNsevx+kwgY7rbS7ri4D/Bqtad//+IPsOXJvKtFf1q+Tbr16sD9z04YNMrBnH9m6cTMjLDgNwwYNkV9+/ln69u7DrAJAQIzyBg6QNevWMYMAAAv2jZN82jBT22y4CiV+oQBJePwwytgHRCXYV8hALbIL4QgNxIZff5UBAweybo7aLT4bGQvUtvGZqJtC6BHxbb/dCPnh2+8YvaBeqgoDyhpKGrKDfcR6Y50hrPhZFSH+higchq01mSIYDs6UaeUxr4V8wIHAvUH5AaAEpO2KR56SVCZBJwwp/0OPPVw8EQDrPFIaicnjj4CJLSCJTELikRJ678eOPoHGHKMkoXS1TkpgjgidAvT9I/okjW0wRCPG8gwc2vYc1w1fiNTwd3SMEFtQVsapgno4YeCxXgMHDZIffviBtWYc9p9X/ywjRozg+cHZ066SXj16SqEtL9lMlvz9AEkigoZyRXSEz4VcYx1hABDJojSjqHQwkbW0JaWyWxVBm+gmUMcS1JhQiqwlFjroWCbTaRo6KuxCB88I/g4ZgiyBZhfPRjInZK2qqqRm8xY6fADmIQLHPqVTaSKXQfQSC8ekZrNJAWuqG4oK10TaFx0ukAtE7Fh/yCPWCNk2ODTDBw6mYeF5xohSYBYozKZ7pkevnnScEN1D1mDw8EU8DNGIhk0S+4Fn0NIfHAntSdbABPvNbI5Ncyr/BPQG1hgGQLN7eB3+jfOP9+MaKJHBWNDhQBYSaxkOcmwyjB9kV7tsYHzg3MNZgCwjszJkwCD57ONP6KxDtrEeQOuDBwRnnd0wFpwII48gB9kIOJzBUNA4Qxbpjf0BwyMye8DP4BzhjFGGYfjzOfKJILuhqXYtPRhr7mG7aUemTeKRGIGE0H1oq8V3ACjhGGA9hg4ZSoexPZuV7pXVkkwkKGdoa22tbZD+/fqRLZQdCt27cYpmOB4zgDGvx7ENdH4TmHNuAj4CpbGPyNokjbxDb+EsIhCB44h2YtTNcQZh2CGHsBGHHXaYDO83XO5+5B758ecfuff4PNgJzbpg/xR9Dr2DzzePbhQm+vF/z6AbdW7Mqtuga5SuBh0yjsBBUe6/B4rTEq9mCTTAdBv0bUBxg/fZaRuDzptVDe9qroewqEeK70ipM63akWe6CocQAoHDowYRwomF0shY0eow1jjsDQ2NBDZBMeBA4r1Ih+MQ4DVQAPiuaXd8Fr7wbyh+bBCMJOpW2AhcB8ZnzXdr+DqAbPbZbx8aanw2Pg/fIQyMFiJhSeazHPWHv2nkrrUTTbnjoGFdcC/4G4wJHBUoISg+PCeAHVBAEEAIItJ2GKqAey4vK2cUg/5sKsqODqawkV5sRS8k5MM1FIfCYmvrUHJweOAgIKWF9Fy5pVndbthwadiylf2/eD8M7JaNm6R/375MPSH1y3R1VZVs3LRRKmEEMTwlGqEyYEQbMI6J7juFzQojDjBZt+x6wTHq178/PxPPD0MN77xvnz7yy5o1MmDQQBq3HGrfmTQNFmuLllgnj5/h1cfiPGRUCn4/6Rexljj82H/8jK4DKEA4S9gr3BeUMAQayhN7gwwAvHQoLEaHFtgCx7Nn9x6SSrQyEuhR3U3akml5djna2lDUKLCfPRYqlRwnVXVIti1Jjmy01QEk6PcE5cSxp0g63+YYdO3TJzMa0m0AKxXy3G8MaoGRgrOBe+nXt6+sX7eekRayMQpegRGGfKsDC0WIKESzV9h7RJKHHHII0+pIw6Md89f1v/KcwMHE2uPzUErItKYNLwKiPc6u9lA5k49BijwnfXr3YZSOdc+m0wRpolTV1NIkcQw8yaYZBUIWMIypubGJLWZw2iDryA4gesaeIpUKxxUZAETQUCZYdz0zcEzjsTh1AVn68nlm81oTrczy4CzSCci2MTIEtazPZ0ZEasSBz8Uz4HdYG86JKClhzRqZGKzJV199JXvu/jf2m+M8aXTEz7GDovA7ROeI7iFHOJMQRpwH6IFQMEDjEotFnbSqKnPMbsd7cX6VawKfjWdlBF8sMpULzIGm3mEAeR0bmACoWVJayt9BXyLTAN2F30NmmUpFhIzhVgE/1wa/YxtmJEqdAacKpRA4pciw3H8nesZFEuxmKJOJ068UHxwsO2MC94YvOHLqiOM8qVOCa+B6vCb2L2cypKjZIzOgxgqyDf0FB4rvRb8z2tfgqFqjxiwVOiPQg9+RpyGHg4v9InWybQXTjCNT/P4AJxXiQzAs6ZG7HpD2Qpb8DhjVe+7ECxgQAXQJhwc6ugbz3UtLjdPlM/ZEgdKQMUTskD+sAbIhMOjQOegs0XJsE2xNIECg4Pnnny/VkWp2ZE24eoLE4jE6UwhW8LlYf43MtW7dNXXOaBvDhkD3ayN0TcmrQVdjrFG9GnT8nWuqPCV/0raGZ/2zlDtr8ZaSnFmDYfvvaqat2S9e3PUzU1F2ZKSmDPBnfghSG7alwV38d6ceNOXu/p3+DEuGKToaGXb1UPB7fRi3Z+TUKdRQWCQ9EfeW1ObTTz/lpDcFsul3fRZ6XkihRhBtmEXD39zABV14vbZ6a+4Ng8CQeMFGuZ3AkU5/FqkZ1l2RliH20AzBwXcwFbk9OrxO69e4HqJYJ+XlRVerHf5iDxcMJLxQDmMAmA190fY6Tq3HuJPGUbP1T3qF8CDbTa8u90TJdfB+O+SFo19Bb2sFh7VJy5ZHRWo7IrSdhSQpDjOfCpLlu7cYAeU5wF+1XqmZG90nXXN63V2mHKm3jBWGgne3byhSFWuAtcD66Fx2OH/PLHtK2jrSEvdFCUhMsDUrIhtr18ug7gOoLDc3bpFrp02VzfVbzVQ4T0EKXnMusMZwCkD4gzXD1Cqt4TljFJXHwUYLuv9O+wvWF/95PXSImRFxERvpWVJZ1bqbUwpTxCzuwXG+DBLZofOySsKJKqyTyFG/aLljjdhD9jQIgM501iFDBEm6ohLqBOwriEZIT9BBhUQ0OP6zJTqVc44l9nioRLmXHKaCeq8575AhGPP2doMs1vt0dAG4ye098AMsV4KulTq9KDu518VZO2VrVWVp66yUU9f/waBhceuqe3CuNWJ360eVS94nFaFR6DzD+qDONC2juBFBkl0QgFpOY7QybXEqqnvVkdbnwdlCrRhZJshxCONWb7mDuJ1csV2CnrBceO0EUhJrK62uI9fHnhvcmNmfziEkKm90uPXs271VvWHOvunP1lS72gfqLvbdEGJuQIS2X521bWtF9FxvM/QLLayQgaJH7r5lHp1ooFIAUL5q+rXM8CGTiOADmUhdP7PcRi5pHIFp8iJ9ZiyW7hPBcNgD4A4yGWY5YIcQ8Kjhx6yDm2bdZMqNUFk2Za6y0VUP6Xq6dRFkHPrTnXJXm+G2O+7Pcl8H6+WuobvPgdohJztkz406CbgOs2KZDGVM5dczdL9dOq25S/+qgLqNGC+i1Jf2sDtG3XX43KkFNzl9V6PO7msQmFjYvhoNehpdFdLvIAh5jx0F9oDCw0LaHZ4wogOg3TEURh2S33M4aNDDAckBGPYHBl2FRw+dWxngZ3pw9vC4a0x6uJl+VAJ/K2QO+JAOhFHK+rlqFAiEsZGXRs/u1hFuPvbAxRXsNuZQyHiNHnTcjyp8dT7M6DmjbLfJzPCA63Q6RNGdBl3rjHg9Ph+Rnjnk2/apqlCph0tlovgAHkZjEA1Rhamh6qF0O5Buo6YyoYbGGHucRrM7bk9VjRYmNP38w48ydMAghxt/YL/+cveChRINg6UKJQ/TI9+UbmCf8MTLJ3LGeLg0JsUQ+tEL0uEx6Tb0byPdHihYgwxKWAXlWEXS6bAaYibuqTWiqkiV8x8gQqXddYyEVU5UmjYSoAF2KS3ze2MkoJS4v1C8dt/0HlShOgrdboyWVIxCszVAC8ikQbHnWc+FkWcP71UR4DBMVPjWmXXLue6vGhFcTxkp1aAbkI8xeqqMdX0o2zZVrQZdjanj0OMzwVCnekudG1dQ4pxb6HfX31W/oRVSlax7fXWCliu64Ue5dRieCbVc083ocQyPniWcIWYnrbPGMaT23HINLNiN73ftG42H1RXIwpCV0E7DQ4+1IZ4CcVC7XHrdlN816O775CIbAXHuX59ZDSTp6u36bLO+7rW1rWu6pqTzteOn3T3qdJq6GHTsPfWM1QF0LIseuWvmnXZ2gWlXu/am61guQqQfRIo9nWI6HzoC8sfhKhb0qBkCJ0hy7Y86qAw+kBrP55mVwLMhCzNy5Ej5+OOPaDegQ5wza8+R2yDrejhn1+4nDDr0J91zV5StBlb1lKPbXQykkAMYdDgvqit/z6CrTlNd4DboOD9uY05bM8TW0LcRAJeHCQWhb1JPTh9wG0X+JwbdLSDuhUNFEhG623i7UxtuZ0I/Qw8Vv9tWA6RWkIpEehGpd3zGD199JbvsvTeNu/ugug8lFLEvEnAidB4k9Wodqe2smbiNuuMJKxDCFWE5xtAaGT6fJSJw7kWHw3DUockOUOFpOst6jI7XbgEpquhwECEQzGBYhaxgNvXqoEyQ4nPftyoyc3jRnmYiKP29+zs9V2tsKUi8FmZ6+LlnNKiu8ozbM9R5FiyTWApgfTa9TzosoAUGqt5+5m8Uu8u5UxlwHxjaObDdufo4HSfA42UKGXgFsPSRH7+jwFp+/7795Oc1a6W2pUVKy8qlZ7fuBILBi1+zdg3H3lb0qJZMAWoGLWsmuqRBB2CMVlzMnHS1KC5yJl1Qs++GhEKNBJ6DxhhKGXSqLoXCnmyX4XE7Ayo76jAbR7jTmcLfIR/GoHQaH5Utx6hbedQ2Vefs23vViM6tkLh3liIY982IAKUGu29qINQQ6fmEDPK5u4wppsMFR5FRl0vu7QAKVYJMIev6umRNPx+f21W+3eddnUbKjHWcO3WdcKIZ0t0qf2ocuMb2XLm7ftz6A38HRsLtEDv6zU7Qsgfa8FvYTIbKJww6uisY4XfJQKjOQEocGAXgPnpUdZPLJ1wmVVGQ8qA3vUMunnYlaWRxprj/Vg9r1NgZPHQadHeJDcRMqkfcBl2zQqqP3WvsOI/Ul0bW3Gvu1gPb6HD7IbpGiNDn3XinMy54a7JWFixaSJAqUvYoS9CYI5sTDDj92nxG+vEeds0wq+Qy5iqLuA72lYaOI7nTDvhU8VGmwtwJatPncDuZ+uzuc0fjTi4Kg6tx20Q1zO4Mqfu9WGe8Bs9I3WFZ4jTKxvXUDrkNuhvljte4Dbqm5j2DR+5UdAQcEatNxRmlYFo/FEVHYnvryemB+7MIGJ/hTrnrojuLXzReu3rzXdNeGl38rjG3SgspFICi8BrUtxClw6ijXq/pCPeGuDeejEcYNlEwPevbKkrjserh61QCNr1m01DGyHWmTDXyMhJmr6wCp72i6gmT3xpZBpNyVAfJfS1HQXTWQZy0HUeewuGyn6dCoALDCNqmPN1r72hACqJRqtv83Sp8zTxohI56Jr70M3HPMMhQ9E4kaRUy0mRuBcN0qz10SJPjoBH8ZLMI7ghdX4fP5GHsosidtcJY0QCiPEs5g4PiAq5gL8CjMGTgINm8YSP7sEFwAZQ36nmYM57uKHCc48b1v8rgAQPZybHTLjvLxppNIGomuQzpccFfjjRXQUjd68e2owTi9zoGnbLiiqJhCFiLUypfl+LAvWFFUINXh0CVuNGORgGzlGLLKFZr8huVFlrH0DOttU3L5OXeS3cKlu9z3QOdMvCI28u5/BJHRPQMus8HFRANesGZZKgZA7qurowTIiPcP1LYmmXAs2nKn0rNFc2pIWGPr56JLuxbqnT5PFbOOmXa/KTOsbYfMSKy2SxHgfu8kmnP0Gio/Gk0q04X19LuhVt3qMGnbNqUtuoLzVbh36hfG6di2y9+PtbKVfLSconqXsqb388sAEBwqKP36dmL4GR0JCTbs5IPY0KMz3GY3AYda8x9U3lyqSRmTJi16yyZuA266h2Vn67ZDZ5tyLvxI5yz3XUfuv7b0We2fNWeMmBN1N1Rvwa4DwBGOIuo6XMkNtoPAZpUp0XlBf3vGMykbdb0LUzmTL8j2NM1gSxgP2AbwIWAzqyu1K4qW7qXjlx0zc5Yg47x11py4ZrYzKg6Qrp+mpWiY2czT5B9lLDUQfojg+7OHmuEjtcq5sR9Tc/gvXck6z4F1HL0IkWkQkVQlp0shpqZbiTjAtR1gkGn1uYWCPWS1KD/3qZjMZiycKXXt8kGdPXIu6TdsRB6T7ie9qJj03bbbTf5/PPPnTY2txemBsK04ngIgtJ7d7cp6OJ1TbWoUOL6QOE666fgMpdSVyCf+0DoBvLy1AamBsL/rbB2dSDUC4Qi5eswyxhIdfTFAy2pqXeNKuyCqyLWz3NHiTA/7blOQBFfYwe0OM9ocQXuVI8+E66JGpA6ElpbZ7rLejOK8tQknPu1rCuCrMWVinJ7xu7Dr/LjKE1bE0QfbQEZDpvy3yblDLKLunqiedG7i9atmk2bDdlHNYhXMGUrLps2b2GfNsBiUJ7owy3vVimlVeVS01hHg47hGYioYMw5WtZS9IJwRg3yNvdmlQwMmaZkNZJzyx/a5uwgr21qgDRW1jhqut5xFjgjxiten6lpm7NoHUJX2rSLP+koXT3bdD6Bv3DV4dW4a4TvRAGoFbvkQ6N3R/atzjAROkpBJqOhZR+ug30e3AhlxGva4DgF3Pb6GgfIOAyQBZOF6EwHuw2EcYBdVsoRks4ykrbPdjXoVNSYcW+dNScbYduRNIvkTKHUTItNrzv6EUxqXerymgnB7bgdal0r3X9SLKOP2d63ZrX0O35NDg6/n1wWANJiNfCdcxT8PmlpzzAo0QyIY9Bt66vjJCqdtxp3rh0wOUy9/CblrLKs66/ZHJUVYwcK4g0Y+XP0uwsF7t43t850vxYkU1hjgEkRkGHmBwwu/k1WSETngQD1HAKLzguZDAqifKyfUzroUjZghsjnI3AZHRDke7DAUmNcOwdzOc9qDTPl1FUK5FK5ZqOzxIRT6vLWVI9rlK7r9UcGneO3rXyrjOI9XYMzPR/4m5vL3bEb9rzQoDseoY20DKmCAXox2rPpXVX4OrWMF9ZIwgWgcac8/syg4wIoTboNui6EGmC3ADkHwV0S8HlJEQg0Lmoj8PLwXdsQ3Bughlk/B8/IST9QKTZVqQZdDzjup6tB1+dzG3R9BvWG9b7dGQwcgE4EuY2WUIMF2tFuiFPf1pqMZg40raOAOqvA4bnS4QJtoa2HapQDAdQOA30GBUWZTAxmNbscEluX1ecjA5T1BCkHFo3N9KQFRkGpoK7qTqvy2ZVtUPdK68zWcVTlRsYp60jift37j31S56GrIjdaHv5Y5/px7SwASZUJetFBbIO0JZHbW2rYRti7Zy/57vsfpLwa/c1JptzBJgXkPro30BrYVsBISF6EXj/QucEiGNA6DTqGtnCevKtk4jAuIkJDK5grla0/49k4cQ497ngQF30kZUnrshYkyT0xWpSfx3/DGYXs4g9d3o+PxOcQ4czI3UTUjtOB/UDpAD3OapC21cqO8mKEYAlMNBJXo4WSjNvxctfKqWixvwrC+839m+yGcoN3gv88xIZodqZr5kDPr0nX2yyBvXf+zUVdTbIQq5v0OR3jgiMAgwS/xl6PbInASMCQIF2bM1kpxYCoU8bMBZDUdCZt2tbVh+yUolz60a1HnPXDvcKnV2pVxjidJhJBiuomdAb40G2DNLPtRkG6nRkGa5TdBl0HCOkwFPfecE1wphnRmgyFs67WEcNn0SHRGrzbscL74ej6OwHBjpy7iMn03vnZistRObOlONwn1p0dUQA4A5djnTl1CFnasWUJzRzC6QJQUPe3q1FXTwnPgDQ+2qjRqQMbgf+RzQ1hqItOmtRA1oVhcTslqtMdmwK59ijDvorJtrzu7vfodahLbcrdHaF3Neiqh/UcKB4JZSh1dtW4q71yDDoXyc7ENuAus1FYJCclBsQhahoKxnHNUO8aWf1RhL6NgYYw0aB3euFdFbqmLLoac6PVPOQkR6uUMonhO9p64JHhZzyw2/vX+1KZcht0t8HvmilwOyn4PI0OEB2r86GRKRWyNTjmm3WK2PLh8mcZ8RhQE2drW8XqgJSAQkbvPqIXe2CpKKzyxncYGQqHcvnaPXTXuXh/WhbQFgvusVfadB6vAtaUIMHWfWkj2WZSZBuI/hufyXR5GK1AhiqW19GUq80iUEnbEYyMyK12VlQ8Uvb4uxul61YC7pSXY2+0DxQOR0eOGASm2nF962Bo1ISUWu9evaiYcWlE4XVba4m+RrtUa6ZNunXrTnKSNhBkZNuk34D+ksgkpbapXvzRkBS8wA0YEBMMerAIUJxxKFDHZDnd5aXz/m2qlilXVYTuGQmwwej68XsIjNEBD/o+3TOCiKyj5VBMug06HBrA+lxlHWcfbIRIBWLlyw2CMgbdgho1XW8slsk6WQWKqIkdDbb3tjN1bkGhLtCV7pE5AxY7Ys+DRu0a+ZgBOMYhcc6Q1QVOTdAV8TmOg5VVPjJb9TpxLpr+VH2hhlX1jjGknZP9UFZxxipbw491gTwDZEplah0RLo2rgwGgWnBDuDEQCmZVLAENL50hU1pkqclFd60IcSc6t89j0uEGw4L3oDUX5RE4nAACatujRqDuSJqBlgPERa3XheGxmS3ObsB/PnTpGP3rBDqasSmY/XXk140kRw865C5oz7SWJ12Iei1FQI5Up21z/lFyROsXmPgsVwXaWbH+bBWkI2kR7Za5D+ea5wFlO3QJsNPDZAsc/aklJM3o2rY8tNFqyyvXNJtlhI57c5xJDUB+L+viiipM5sNE6H8GilOHQKNu3Scab9yzdhN1SdW7I3LNsmpwCIOugSaeQY05X4cIXT1MPcA05vaw4INZK7GAGBbmNZKCQocwuDxgFYz/k0E3KQAzCsQKfldD6q57bSN09v5AYIDNheEm8Qm4mH0+9jMr57KmL4xx6fREIQlUcDZC/z2DrikzR9hd3psaJRo06+VqSlsVi3pQ2sPpROgKWqKt3LZFR9ca10QvKgSH3Oo2Ha5oYe1dxwHXtCWVsS1FqIdN4XNFfFw6pDWx/PCGbZ71N5EQA15LAQtQHHpd4URYPgA6M7ZtDAeE92hRrxqB8NqudjhoBwfYB6YkoIB9RtGpo+SWIXcNz+3UUb5Yrcjz4MO5wHUgC/ibIm0h/JhKhT5sgGKGDRnKASIEEXFSW45cCKrECZ7JpmlsSyvLpTmVoMIG+AeyzqlxnBVvoraCz9TCf2/tcFBAEOL28t2IXEanftOKqClm7ql1wBjF2z5hGlFXLVcjdF/Q1NA1OlJj7kShbuS33qSrNGQI0+0ULetscp2tQWedzhp0GmKtHdpzQAVlU+yqUB3nET3xmIhnlaPjrNvaMM5ipj37G4OOz1HcjqKVKbOOs2kcVCwHMQRdDLr7rCKr5JYbJ5PC1qqCdHhNIOOWPzou1iAqOttx0lwGHXKBgTXqy6nzoM68kyGxhomtWrblU5Uw9ZurpVTr6Gj/hB7AQBkEJuitBsMZ5IkOfHs7hwiBCQ175KSGbSaFz6DlM9fZV93BuivOMhg9baeBnjV3WY7BVpe2ZsdIoUMl6CO+RD/XrK+ho3UAeV2ycno28VpQQitnASJzPBd0KQw8SHjgeGv5jkbbPhdS8NRDtrTjPmOa/VOZUbnD79GHDz2AHn2QoIGpVI2nO9hzZNnpJOnsRHLkCaBuYnx+W7JwB7jun53srrWZ1AH2LKnMq/F3g95wza4GXW2mRvx0Pvvuvl3RSdFq64IL5EVSF0ukoGkZ7fXFB2pKSBfA7SXpg6vw6t9U2WAh9KBs411ppOryiLpGZ1T+SHlZikjH87H1aPem8j5cgL/ffqw5kp331Yl6dBMLKDjBcSxsNKMOQ9fNctJGNp2uAkaH34KKsL5gZVJiCHe6XNfN+VwLFKK3b5UbjKymX5B+pzGzwDDcOwyanJRyyQAAIABJREFUO9Wjhpa/Q9uDRmRaN3KVHrqWH4wPZawCPUx7HbA1wUCq1wiZUGHEdZSJC+urKXRE5kqooffnXj+VB+0FdqejNJrTdce1oSS0vKOthPoevE4dov/H2nuASVJWbaBv59yTw87mQEYURcmwgIiIKALmgCKgvwiIigFE8RcTKqIoGDADCgriL1GQnCQjisTNu5NDz3SO93lP1ak9U9u7eO9zh2fpme7qqi+cc96TP1UaBEDdTH/PGqR33fUoiDvS7VSlz3GRWaxpdWfSulaBqskpHLutY55v/WxNtiSk1BqOh0KUMAoX16oWMHfdwBR0AmDuvpOxOSbHFbdtDa3OV5NmZC1N5iw/F9qiQsXTwty2pzY2Z+lI+UL5xhPaIkVN2aMBXQ9M3MRY3RtJ8DNxSYIHaZTP5vukHd1zvkcPh5ZgqmC0+289Ue0UcqGpNnFdtdhVE/PzvgfOaolpyMMkPolFpHlHJlPZU0jV8m2TA+DJRoKhLbNz+VHH0y6p2BurZrWbBEKVMUKTwaAXw7fyWRUOh8acPAWVnyo79D119ypgqqyRHAN2V2MfA9+P9U56BpkqLUbOyjppToJV2LRTpatoaOmzJtJq6JI86PU5MPlV6h1RxVj22lRScA7C8+yAGHNO6rNKoF0rizu6RlZ5qDIk4yrKVnHU7ylPiTJsqnm4LhxDMLTVkPHG5Uve9GOjXsfvzwu5Uh4s22+Plt1QJXQrZBVsVIv1utdQAxcNb36zBr3HKwG6Ep9fGbATmCcMfe43fiYdiVzrlRujsUIFdFEYXGKSZD8Tx1EXorWuFFTsq008sOsjhGDcSZYovFiWC7D2e6pZ8RqJG9XrXotA/14oAykQ2fuqUFcg1YxaZSLJkKVL25Ti2e9zjcSy9zVVsELBA0DjhVGBqqCjPY9V+BAgFNAVVHQeKsyVhtS6UiGle69rrkzUjlmUSew9VZO1a2zHq0qSvb9fiHkKi1sl4F8D/j3PKjIKqNKNMrTmMFhQtPRNA5fufH0mXy1g81pVgvReOl9azpIF7yv7E5p3rXDN8la33XyFsSntUCMRR6jw/kqT4olzFQgVYH7FXMbq9iGwQs7ule6/B+jGmtQ6ZlrRNk6otMP3VKHW/dJ1VbrQcepYdf3t/tq1t3tJvqey5Ad8K3NsUqtfLumcrSLq50+/MJ4nz8QT4ihW9scqF/Z9Twkxb1p+sTJGlXFdp3Zj57w5Xg0T8LbteMHypmfFuzJX/94G1d039HMrG+0abHUaba3ltvulBoHygSqaut8aitR7KoiLDHO9KV4TL1MrLoDqVthYD48fi3T9/HytShi9lCbats0yKD1Y+lRer9dZheRWQfg6vqkMtvSqN1dlwFEI3JCr2ykwwNavdrB+ghTQdC+2gkZAwwC6HbifCNtpPLoByrBWWPgXQe/XTqhzQXcE6CLIdgDoPDhFY0R6f12PdmCm45aNdkvn/BtqGU+FkwpZK3D0unbWpwoLBWsdW7v90WuswsXv89kaY9PP9PuyphTibrcv/7gsCOo66Dj5N5UH/uN7pAsLCNayt+DSDtS8UIERAByjuslUwbGgZQGG9/cAzk1gtHQ6T4C6Ast/f52rR0duJinXTtvNqlaswCiZt26YQJUTjtU+WxjOzdK2NDWfP1jLvRXQdW2tQmLnp/vKV7pg6fLjOFSJ4npYTxItXt03FRJbAWgroPM96+FQvvR7qPwCnO1i/UBv6Z/f91yexksg9OzGem2Zm18iKt3be/r5ywLZjgDd0p/QBc+NoEB1H9ruGTZL3oKT0qXusfKI/xpVrtsBnmMQOEaI/bGArgqLn+b9Y52vJDoWtx9E9Tv6qvNuB+jKE5ZmFIj8691ubm3n26b80AK68qrdJz3XQwGdnyl9yxhNDbh+TxOU2wG68qPIADfxTuP6fuWonezSfZb9cPMc1Etk19eukcpcux8OT/Lwn619QhSoVcZsTxlTWST8ajxgMl610C1BWvAhQanLQ4WGMigtO3GPuRbKPLDwMUk7DZGXqAasGrV9tcLLL5h1cV4J0GUu/wWg+xlKF1OJR8evhG4BXWPCdo46PnUf6ppasFNgsQLRP08VGHyeVYws0FnrRgS9myCn1pG6qlS79YQyO125IQv/uHQc1mLj70oLFHTqEfALUY5T14/u1PlW4fzafqsdWyVG6UAP/VGL2Ap4PkcVFp03P1cFo50wtfSl47R7avlA524VGqVxOx6rZOk66t56QqZNJi3HXK2yP7lTjqP7qOvKe3D9rDKmSoMINje2LfkLJgfBgi7XwvOGuPuie0ORxPpftj9VhUwFpyoR1lq2ioLSn5wE5ssi9/OSH2x0vcVCrLMPvgNAlh90fT2Xra8kVO/pt9B13LrPSps6XitUrYW+PVCyBocFUb2v7pnyp1/htuOfr8hpyd2OLXQ7Xj8gtwMQBWCrFCgv+6/XOLsCuu6jXs85cfzWG+U3PvTI0e2tn3/821Mq9Dr/K+UMeYDfU97y8MecSunRlMk/oTtfck/cJOJ5Jbtu3pLsr6tV6PyVdvRv/1rqXKU1LstmjYda91/pU+lim72X7xD/nCoYXq+ArnLJL/OtTFavLjGYv6vR/YqArm5b3kxORHJNfNkY1/XYDtB0ApYJdOB2U/0Wum6WZdjtgbkIQTeGKZNv43KXzXAT+jTRRy1qZWib9OHXEhUcdcx+QLdNJKxCo4SpLk+rJOk6qKZl18qulwpZFUZ2/TyBqp2Q3Pi0gpwygDKkdR2qBsj1oEDXTFo+zz8HMpMFbxtnVeDUNeH4rCAlrWivaKsZWytGLXRrUViA4MEsO/pR4uerKhvK+Lp3fvqxa2z31T7HKin83VrJfsVVFSadv91rbTep+6X33aqYbGuh+618C+jzFJa6c4693tMKZKtEWQvd7pW0jOWJX6wMoHLn5mOoAFc6UWGja6XrIXPw9dFuxz92/ecpOG4JljSdcdtYKgCqB8TfOtrPK6psKR34AV1pwQp8DzTcBjTz4uWm9Ez5zQp0q/DpPuu9Ld3qfivg6z0sD0sOxyu43K1S2g70/Eqrvabd9SpXZW81OdGtfLHj1znxOktLVuniXGwnynZ82s7KtPLfK+/zxbF17GqhW+Va+VrW1PQF8GSzNk9yqxXkrAupMtiazS7YoSW5vmZpFoP8+7eVbx2FjE1vrEFrlQG/LLfr49CDtLmUt3VdVWnWNbcKgn22AjrzGPi7Zr6/ostdGV0BXbU2BXTRrHegoesk5i2E7V1uGkf4NSN+d6s1sTVxQe/13wC6CLsdALr04/Ul4Vnmswuqc/EAllZSmxiK3Ugbw7Tz0blaglGGUkGqa+0HdL2PCtbtWehq9ej3lZlV+FG78ycV6jW6BiQWda9bK0rHoNfbZ6hXQefejgZ0XeX5O6gD1TPprbCxjOElyrjeAxVAQhumltkPNHZ+ftrUdVWFRC1g3Q+/0qkdqPgMBUW9h5ZNtpujs4ZODF0VMY7FD+Cq9FrPi1zPDHjTfMkP6NZ6tUoGn+HQX8OtMHA8BO2S4lT5snRh5+LVaWsttm8v9RQ2q3So4KXFxFJBr4mLlo25a6D5JX5BaOnJKlc6rq3zc8DIKhF2r8VD4PaC9wO+pQ//3invapvddgqVBUR7bwV0Gbf+twOXu9JPO/pVGvcrTHZ9/IBkAZ35F+J11XMVTLjGA0ezn34eVFptB+R+nrfXWPnolUBu5yakAbXQlS+sy12rQux4tTKCLnfSlgI693uecqK4ZZKolJ78QGoxQYf631jodv1173kvZxzsxe6Yl2rcqYLGz5X+/TJZwZ/ygNn+pBEP0F8pKU4Zna/WchBG1w5vr+By8y+GXSwygwUa+3s7RrZgzt//v1joUpbn1grLqVC+RgKWeeYxoO9wA4lfmNOy2iktCmp+TVo3xWrAaglZQOfvVlBZK8lvBagVbhOQlKDmaeZ6YhrDKQ3n8AiOXa9RsFZrR8GpnbatQkWZm+NVq1zPE1YG5PctU4qW6dbxK6P519BfNmiVHj5LvUbKEPzcWtN+LVlpUV81u9padnb+6tK3rnTLYNYlqWP3g4wVNn5eaLUcC533tNm8uq669gr4qowJrbhtW60ypc+2gKL0vK3rtC4WOpPi+GOT4pQv24UtLA/aPud+EODfrPtVpUtpTNeXwpa90DXmqXvVDgDbKRSWZnVdFFwVdJXedMx2DE7JrBZFba1ysQCpvGi/r3JJYqcs3TL8o+uve2ITGS1ti1LoHs6kZYcWBJVOVKGyY7JyUcfnl1lWbvnXU2UP5y97Y5rSWPpR4NGx+BVGa2ztCNTbjV3XQnvQbw/w+Yx2OVy639JfwrZUNs2xCOj0/hDQRQ62AXSRTabs0Y9Fuv5WbujaSg6Ead1qFR6lZd7f0qTKY4cXWXLquNt1T5Tf1IiwWfJ2HzSMpi53D9AX7WPK1lxg8wsgK2jUSlFAF+1iBzF0nYwVZMpsuikegxjL3b5nCWKeMJGTrR0BLgKojctdvvtfuNwtmFnmtULDbq4QM92UPC1rO8d78noL6LrJFrgVgNSaUqGqe6CfWzC1+2MFvwovC+j6uz5T11w0c2bBuwqJXwCoENazlP2KhP1brQhNgFI3s7rjLFDYjHghVlcgWjqxTKUKD++ta6AxIwumOj/OwyoNOq92wpLrSEZQC5v3V9pUmtP1ssKYnynN6dz0ufpszk2VBStw/PQbCLC95db+znpv3VdVKPg9vyeGgC7tL00M3SqKeg8VzLqnulb1ek0UKgI6564eAH+CneU/3RvlBelDYX78cyUt+MencxRhTgvFdJm0+6S0bwWlftfjeV+FwfYAvd0c+FxNivXTiaVv+3ydnyiAmoPiA3R9loKRn1+t/OPa7wjQLd97QGLmzLH5wcbKTr8s17kIcLtVNl5baZ+FbmU2f7dgr7TUTuHbHrj778frtKeFX97r335A15AvP5fP2OlSa+69U9AcA4XzYmty5mnIOH05JP6eIHYMuv9qnNg19uT4f5EUp/tj+ZnvOevH6hK3hNQtpVO+Up5R74SlKQv+Wq6rwD8vhm4JRjVMW8ds3VfC2O4KsDmIWpJWsPJ6Ffa6IH6AtwRhAU8XV2Nr7bQfEaJRpyZXCM62uHRvIO5KKZZlr3rn+FeOWzScOhs1xD2BYi0r3QgCkI7LMr03f3P6mHWX8HPVzv0Wm97Hat9+ZrUCxRKTXT9+R5UGmwhmFQ8FdMtkliC1Xax/f1SQaDMDnYNfgPBz3WNNkFEi5GdqnSsQ+AUMn9+ONvzjtULQ7odVuPzAws+YpW5BV5/FcfF99Topves+qFvd/7kFdgs41g1vQclaeO0ELwFdGxvpGr3S9739a/JwmohHn3YOGm7QPfHzlvM3e9Q7J7apwPGA2pQlKS14lp2rNIlwdS2k7YGK7o+lb/1dau5DTotVVVj4mSq3ftmhQs3ORfdje/JFv9N2fG73th3Vqavb01pOnjeHPM5eBb64u6XVdkljln55joPsg7mHnZ963baRPW7GuI7Fvw5KQzvyEHj5F+ZwGbtedr0t/1oeVgtUx6HyQWlRDUBVRlV+KX2qha7jt7SvtKC8ZYHb4xVTX+7RgK6ldr/U402NgBA8oULH1rbmtEOr8CimqZz186cYkLYZk3t/vc5iYTts4xamUmkvGc7O09KD7qEmy6qxIPd3FQHPYrcudzuQ/xbQ+WA2CeF3xUr2NfhQQPFrZ7qB7UDNEq8VJu0EHt0lfgvdSTYxZ9RuB9Cl5IetD33lFO00ST9Dyd+u9a9HSLYD9HZWnxKIVYLabTjHYRm2HdPyHn4L6JUA3QMlQ5DKaO08Kv51V9rQ8SnBqXvc9i2wioAVFvocHm5jidfP2DYObBUj5c15wtGXWMNr5MAH9zQ7fb6uP9+3iX06DssHNpNfn2kFtgKWf2z2XvpcnbNVPMJ0t7udCu06W/7w77tHn2zd6iZFKu35FZPtAYJDz02nVa5JCrKAzrXXveUz2wE6rR8/CNj5WUD3g7q4QHngzXYA3S87VBbY+6vC5Aduu9ftwFyAx9fK1d5X98Lyr9K7yjlp3ek2rfLTjtJD2+OLVd5IwxMqtFtb39ox2Dm0G5sCnOUZK7v4uQVSK0tln7UaxZfY6Ke3dvxv52vlgfKjfU/5Rcdr5Z/uvc7Pz/+qEChd6n3//wJ0WRP3qFv7bCuP7fz1faFrtyNnu8Y0Ol7ly3bynQlxsVjc8wpaOWXp2cpXjlcbMfkBXWjaH0O3YCAuDbcXut0gCwjygB0A+iu5ZKxAbve7Mo9dEEu0WrYmgt+NaYm94cZV5Htuez1a6OzKxc/FctQDJ2yXIZMEoovnBw9vLC6gMzFBmYevCsJcO3VD+xUXFY4KWCoAPC1T3UduV63tMbp1O6vwVALk39ZC9ws2WSe30Q4/84M539NwiwUlSwvKcLzWxvA5Bqu1+4W8jkVOq/N1j1LBr2tpAdbSiM7PWgN2r3gtx+T3LliBQsC3z7Prz/dtDF/HodaFH8SFoYwi2U7QWmHp3J+uWyeG5h+Hfy4qEL35umeMawhClWrrSdOEOj8NO3/zWFinnYI+W+dgXartlBaNxyug6x7qc/yCuR1vC6C6Sgmvb6cQ++nOD1h+vtoenel9LC35Ad2Ta6ZdrnSqMyd4KY8I//IMBp+F5qdV6+FrJ9QDPkD3z88+29KHVTjarbnORRUeq0zyu35At/uzI37007fSnCoL7QDde55JcvYUHh6e4/74eUPfV1lpZZQn41w3sf2ud1DWf2Ghy318nd6sHPR7OOfRNc/acE/b9POqjs/S57b7T4PNyV+x1+vvfF+VapVFfD4BXcNjbI6j8kh4d/n+e85rLGMJhROzWrIlCtVQBPR9Lnf9jgpTvzDxE087ZreEYRfCbpwIdNNYRjqf6Ylm9hhRx6fmJH+ZZvh6ipC63JRg1OLn3BgD3N74/hsL3QK6nYcSqQUcK7x0DAqSfmLQv9sxrGV81e4UDCxDamMEleiWYXQsfivJAp5er/trLQD/e37BpPcXl/8OWnPaedt9UDqwLj8FMhUg6r2wDGKZR5nEChzeV8FKrTPLxLxWNWn1sNj19s9F18RPt/p+KERNf9ujT/U+GnLyWzlCHwbQNbRhlS3ew1ro/nES0KWxkGuhWMGqXh8/QInQMK2hmdRmAcB+pgqXn/+95/AX92wABXRdfz5HhZa9p5VBStN2Xn4+8V9v56MHplj+V+VF79muNNOjL7RQc/uL+wW6fl/32dKFRwsU5HIandt3Xc88MJULyt8W6OfNQR+8g1fL8/PoXxXQV3C5+2/tH4vSnGynq5haJdsv7+1aaetWPw3p35aXdb+tsmLPItf3tfLDO6DGLQ3zH9Tj5X5RKdPDZQxtW/r1GzuyjoB0WrSNxdrxy/bp01EpLW34gV37SCgvW0Dne+pyV/73AN1vCSsTWQvbEoYCOl/1pC+9hwX0dgLZCljLQO0mrvfUz/yCUU4k0sYUvhi6Jwjc074cy10jhk5fcj2j2d7XCkWroW0Dqq5HgC53WVy3B69apprQ5I+vKpHyfT9gW0bg7/bz7a2lFcR+8LEeF//+aetXdRn519auuf3MMrgmgdl91N85Xr9AtXss99mOu8sStv877QSKgrBeqwCoFnY7gcv7qKWgr7rmaqHyIAelI10D3T++2vu3Y2b93Co0lr6azboAup2j3SebVOkxrQodF9D9wkjnpQqN3S9LH+QEJ4dhfi9ruwb6TCsH7J4yKcmOl/uga8frmOXe7ke+I4DWFJc7r1X3sOUfv8vYT082R8DKFV3vVwJ0e3qaBV8dMz1Udr/mCVynkYV3uEY74FIPl47D3ovyp8Ee9u45E21Bw6dAWfq2imjbRXbf9POuN0733t7pjeYmlscUcObTjnOxn8f9Hl5VsrdHA9vrAWDHvKMYugV0b5w6b7exjF7TDtCF7tzzP9rJSmsw2f3hI6gQ0EJXQLf87/fetcM2gpGWrfnltt5LzvpwPeCKBfzbS3Z288E0T6htHbrIWRck/TEAy7xq2e0oKc4K+m0AUQnK3QDLEJYh/Yxqic0ejqBJcXRDKEiJJeOeke2d8uNahHrcqY2hb6O0GPebH1j0ea8UQ/fHRoQY3PamFhC3AVyfhdVOYOmY+JkFHnutnyH1OZrUYS10vVYZ0D8m/37yb39WuYYRbIa23ncb0DPuLj9RWxDe0Xjm0aTPfWUZ0gKxrpVdP/6uioGCEo/htUqWBXVe77eAVZFQhlaXbTtA531rPNzCPaCj3RzVZa7Aau+jp/Dp3ts5qRvOL1D9gO4kBM0HdF6jme4UHnovlQse/VCBdmPo+pkCOsfN+fEoY/vMeb8bQFclROmJ9/MSfXxlSRYc9HAov8BsB+jbyCK3bM1rFeprl8p7cAxWKdD9lXuxr47x+PkBnde0ayzkgbsL6NZC9wOpXVdVOPgcpYd2PGLH0Q6EPTrTqqYdWOhWdtixWVnuXx8L8kp/OnZrwcsaSshhfh93vVbH7vdO2ff9VRYy3jaALs8whCOywA0LSmKb78RQu65+I0vnzu+zMZcf0HW8ug7tcM15rz2gWxmsSce8pw3lerjsGpLKpx6gqyWsAtezek1sbxsmcWuXdxRD9wtAPwH6Cc4P+pYQ2oGUnqIm499OpzgL6HoEnwhulim5jSWsMLWamBKgf1wCypLpz7Kj9lm6qkVZgvQTqYKhuthV6Ohc/RZ8u/WzQsZLEHQJVInACkFvT0RaOMkd2xO6ChZ2fPZeJCR1S/o9M1q2ZYWCzksBT7Pc/dqvCmi/1aSg1Q7ELTjrftnGJpZpLZPa8Smg63xpYfJZ/vnbefiFsGVorRLQ63X8er96vTr/MHXToMWClGVy73luJyxrDeg66lzb7au+J43eJMPa2X/L+zaGrsDKz3Xc3v64YtLKBgV1tdD9Y/CeT9Cu1pwjMl1viR/QXwlQ/B4SS5vb+66OXQS8xln1aFZ7tKwCg/bbcJVwFdRMKCzVqvPKdq0c0TltbxxyVjoVhh0kxSmgq4Kk91Qas/ztl4/Ku35FQ8eoJ/j5u/1tpY+t7mClWyt/vHUwipACjb1eeU1kps8l7xw/uhXQ/V4KVV7839O5+gFd5vz/AtCF7n0KrV1HDau19dJQsXJDLvod5Tvr8fPz8db9IM9tjZ97++JrzsSYuY6D15AfNZSqFVtbLfT93cNZmCxm6ht1Q+xAZbH0bF3JDgyKD1+0lO1kufsBuy3DuSqOboY+h9eSYGXR9PxYOcfYRC1c7V00wSA7t7kHHbjvq2YjjEDnJusvvTrArX3qZVwmfqKE5bWetEcgulmhslHSOpOlcQ6xagiAn6nnYhuBq7172TQm7LQVlW5ZbpMbtd45lzDrVH2Lxj3wOoS53eqE4LVhjFttQObykrrcNpcyTfd+0lYj7HQJE8Hhxu40NKGtYbXOnuOMBEPOgQjud4qlkjR34Xd5lCsHqyAmGexuFqkV4lSiJCHRrUEWhqZQcEMjqmTY8IhNYPLO5A46Z5HzXGtZY3NMrc5JkgY5Zm1g5O4//2ZCirhU2VEqEBQFT+iI46ArNegkFUqtN5zPRSgF4CRDUUMvlBA27YU1MVPjc1T2ZG9MjE73m3NmWpXQs0nu8ZJ6mABTqTixct8RsCKIuGdht36cxzg2nRAHgUYsRwI2LSACP/fM5V3Psgw4gKqAYk+lUlDmcyTpjgdByPPIZ846cL1TPJxFEsQcvhThaPoy8Hxre0SmVp849glQLVe2AXQJYXGN3aYcTpGKcwa696OZ4qKNzK+Ft+ziWd96DKq9h7EOveOV3RImZ34OOOhxnOwKKeFFyqVwCMFIGJVG3ZFPei63e5690DvHbPhL5RvXw/EK6rkG85va+AGAe8ryPpVJ1gukIQdZGZefnF8dgiKtammVAonwG+dAmnD7nGtyn8qHcMs9c573ITbwn64NcUAOUWfIyTFmpMFKC3KCmSNKA47BVG96sk1kuPuP6xImHbE5Eu/n8r6+6r7RAzTPIHKvE55pQvg24GW1ycpt3X7lB6lJd3482ae9U8xx0dZ4UNxTD40FdG/9iSfmPHNZb1cG+QHd7qkFdNahWwNAjQdVnPmZNo3xW+iqhJMmvXDcroe8VrZewE5d4G5Mh4zJQ+Yz6TSi4QhKxSISsbgw8OzsLHp6+zA+M4WO7m5h+unpaSSTSenvS0FJ64YHytNtqf3AJycnBQB4XalYkgVOJZMoF0vynEQ0hunJKe8kpKnpKWSyWSTTKYyOjyOeTqKntxfPv/QiFi5cCFpgfg3UanwcK8cyNLgAW7ZsQTqTkfpz1XTzpSIGBgcxNj4mrzz4nszN8XKR2Hq0mC8gnUphdHhEQGvBwKCAABdaQaerpxuFYhHlWhWz+Tl09/RgdHxMWvNpJjXdj5wrn10qFNE70Ie5cgHReBTJSAwTo2Po7+lFfm5OzrmtNRtoBIF4KonxiQn09vQgm0pjanwCsWAYjO+G43FJbCKwpjNpqbXnmtAVyR82VpgYn8DgwIC4/yrFknzGOWU6OjBXLCCZTAljcD84XzIV3+/p78PG0WFkOzswl8+jM5NFpVBEZzKNUm4O2WwWs8WCuFX7unvkHsW5PCYmJvCa1+6Nl9etRbXZQCKTRoJzGB+X6zav34ChgUGU5wqItJxace5DOBHDZG4GQ0sXo1KvYWZuVsCho6NDBCDv3dPZhbHhESwaWihglisXUW3WUK1UMTM9jZ122klolnvsJfS5xygKU84DBQesBrp6sfnFNVg0sED2fTQ3hcGdlmPj+AiSqZSAYSYYRX4mJ+uLaBhjxVl0dXagPjmLhT19yM3NYvPIMBYvW4oX17yMwYVDjnLnHkNKYGOrVu7DzOQUBvr7MT2bQySdxFRuxqGzQgGZdEb4LJNKYzaXA08zo2Dk2qpAUlc7IkGUg00U8nPojafRLFedNr3pJLbMTqEVCaG3txch1Gz+AAAgAElEQVSTw6PoiiRQL5ZF+YxlUhjJzyDT2YGZ8WksGlyAqYlJNKo19Pf2idVIHuzq6hIQyc3OItORlT0p1avyPXrlUK0h1WohHomgUKugWK/Kswl0pXJZeIV0SrqZmZiUfSZYx5MJjE9NCv3U2RiE53lrgyG3/l0VJt6DsiIejaHMeLwLWlQEurq7MTOXF0DVvSbfeC5bli3G4hgbHcVOK1fhP//6NxYPLRRenhyfQEc2C/YBKJSKGFy0UOiVcL1s+TKhoVq5gkgghFAgIM/ne70D/ZjITSMci6IWaGE8N40lS5eikJtFNBBCs1ZHZ0cHNm/eLAAYScS3esEIogQh0qOD50K7VNy5JnnyWGen0OCGDRtk/SnEOe/e7h7hdyoDXEfSeiKZlHUjL/d0dKJVb6C3owvDw8MiLwnC3BPuWYDAGwpCFSwqCIFqXeg6lohjy8wkYumkyOr+zm7kRyfR19GFSCyK8dkZBDqSqARbkgSWiMSQDcdQF/ndFB4plEuYK5eQymSFlplb0ajUkYrGMTk6jp6uHpnL8NgYOnq6EUnEUK9UkA6GHIU4Eka5UUO+XJJnku6599yDbDoj4+Y6JTsy4hWZLRWQTqQQpghuOoZfNB4TeUxDosZktVYLMZ5mxjwROU6Vuomj2IoSSuXDrY5SJcS+8nfKTFVuFbD5KoBLD0214rU+VxC3+GOrhFRJ2ArgvA8bC22blGcBXY0hNWptlQ3HMi/LfffV+7REa3IBnUJIs7epYVL4U4unkEnFEwJkXAwC/NTMDLoHB0Qw8SeTyWDTpk1CcHq0JgWITSzq6enB2NiYTIIMTS2YgouCfnYmh7mZHLo7OkUgiyUWCqGvvx+btmyWxUt1ZDEy4QDl0uXLRLGwgO5v1k8lgcKKTFIpl504hKshE3R5Wg4FFcc0OLRAPprJ5RBPxOW+uZmcCN/JsXEB8nKxiJmpaREs/X190mmNhEZiopDqGxxAsVwWAU8mTaXTArAcp3RJo6XYbCEei2F6dgYDS4YwOTWJ7nQWyWgMualp6W9NEKX2X2rU0NnbLWvNdW+xkUe9iYHuXlnX0clJJDNpdHZ1ikLB9eK6UhGazc2KcKGwY+IRmYwKBYU2CbVarSEQDsvvpXxBhJ9Ysqztj0UxOTuDdHengLIc0hKOIIogksEIGsWyY73Go0LQwUYTPdlObFi7TvY+lUkL2EdSCcyVi4glE+ju7saLzz6HJUMLMTsxJYpBZbYgIFcPtLBheAt2ftXueOSJx9E3NCh7zXUUlz4NhRbQne1EcXZOBCfpIZCMohFoIhF3GshIAgkZP5kUmqRSqRbWNlYexVG9iXqhhJ36F6JVriESjSDSkcbLUyMIphOYmc3JvDoQQa1QEiauhQMYLs3KfXuaYWx+aQ2GFi9CJ5W6cgmZrk5RdEfGRmX/yRfasSqdTGF6akqELzOkw+mEWNOyPywRbUFoX4Gc19GtKLwg2qOTKyGnnEVDqEQdIVUZnUImEpe1L7XqCHZnkKsURfuPNgMYiKXRKJRlr7sW9GPN1ChaoRA6ExmMbdqCXVbtJIJ3emISO61Y6Xhbmi1R1uiB4/w4XgrSmfwcFi5ehFJuFkkKRdJHoIVKoIlysy5WC2WAKJ+j44iHIw7tRKKyngTDENeZTYlKZec0LFf5Ef50PW0EasoZCiwR7pWqKPxci3KhiFA4ghrBMJGUe80V8ohRWS0WhddESZrLyxGz5N+D9j8A615ag2w6LetbLOSRpqEwMSaK88pddsaajetFiSToV0tlUbT5LDToB2oh2+XwQ6XVQK5UQDybRqlSBqp1xEMRNEoVJOJxAVvOc3Iu51hxnB89QQQferFcq5J8RuWZQD6dmxFApRHEH75HmqDsoOwl4HPfuzo7hR9p6NB6piIYC4QwNzmNrnQWhXxeQJZ7Ee/MYHR6UuRItqND5A6NJypviUAY9ek50BgpRQNIdXWIooNKDb3hJMKNlsjC7kWDWDs7gUhnWowLzjGYryAZCqFUKiCVSbFDEMrcJ2lhXBeQTceSGN88gl2WrxIlnLpY78AAcoWCKJv0PQYKJWRSSVEIA7EI+hYMCiBTHtOD0JnKiDeAe04lcrowJ9/lWBPROOZGphAPRkVuV+tVNAMtxGJRaThG3V0sVwmrtkBfpCQgKqDTQ+MCuj8spGa+tdAVPPkq3hJ6qOUwN8fzay1ttcgVmxSM53u8ndPW/Ba6Wun+MbUDdPueeIB2P+z1EgXw3CFuXaVaniQmEhEFzoL+AeRn51CrVATcNm8ZhuT4hRy3QV9fH0ZGRoS5lKl4XwoFCnNeQ2trdHRUFoQEyr8JJMz2nBgbxx677oYpglQ8gQfuekDWdcPoRgwMDGLfg/bHbCGP/gWDnvUmvdSNO1zbGKqWRGamQiJM4i48u8NRQeF7BGRuSLFcEiagFjsxOSnATzCgAkJFgGtAobDQtWb22H13XP/H6xFBBOOFCZz4znei2qjLP1rmsUQC3b09GB0bk6Q8zre3pxdzs7NyP67fpuHNQIxZwSFk4kmkYnGxWkVzpDs5GECImmyghWKl7HgNylUB9UwsgcmJSQwtWYyxiQkkU0mx0jlu8Yrk86Lh53I5eRXXreu6434Q9OoNhkvqzv4GQ6KgzOVm5VlUTDaMbEE4GUe91ZR7khHIzGT0jlhSFJlGJOg8t9nCzX/5K3oinbIfm6Y344Mnf1gY7z8vvoAVO+8kllJXJotmpQbUGiIEH7rtXkwXp8WaeM8H34+p/Cwy3Z0Ym55ygCGVlH2gMKeLLoKgKH+07KgklBpV5PKzongyFksvANdJrP583ovv27DFVis9gHKxjK54Crdd+2d0RnmyWxB5VPG2j7wXc42qCOKBrh4RfNW5otBHOdBEJen0iO4PxXHDr6+R75VQQRBhrD72CCAcRJJr5u49lSvSH5VVWhyTExPo6O7CbLko7nsKcv6Q7jk+CmWxxuJxcbkroAvTuu7MVjiIuVYFkWAQ0VJdAJ28V0YDxQiQq5Yc5boBxMoNxFpB0EPWPTSAzflpJDuyiDRDWL5oCUa3DCNIF2ULuPonV6LYzAu9JJHExz79cWzcshnNIJDu7EAym8HjTz2JvfbcA+FGHbmZafFaUAEj/UttLkG63kB3tkOUVCoypE2CF8M8iXRKrEzSPZ9J4UhliddwzdWNKCERzjcQFCs5EYvJupAeqJxEqCSHnW55E1OTWLxkibxyjagM8H4DvX0ozOUxNjKCVCyBKJvxkIdoxbqZ/tFkwjEUCAY8654hsEAQ9XLFOeI1EBQe4/hJd40ABDDzVUdJIo1QcclP58QajCcdzwutXl4rgM550EJvOcAudBgKYmR8TOQj5zA753i+OP5K1fFCUF5QZtFSd6xOKiNFsWTpBeB76UgM1XwRXamMjJdrnCvkka+VkenpQqXZEM8heZ3zb9UaMoauWFLGMF7OA7GwGBN9mU5c8Klz0JPKSriqgTA+/d3zsXFyTO5LGZBsBLCIhs70BH33CMaiYmVXGlT+a4iGIuhMZpAM0vsYF/qanp7Bb35+JUqoUbXBuV/9PLriCYyNjsgYU51ZbBkbFR6jrKR1TkNhdnpG+ILKGpWoaCohXqa5mVkkWhF0pDJCq8VyUTwIoYhzpG+5WnZCjhI62QroaqFLKMw9vEcB3AsNup48CVm5MX4LymLJE9SjTkjUCwm7lr+CtJYlaxh1nvEpobStxw9rnoA/p0DHph4Ca6HzfjbpOrDr6tc50Ry3lata6AroSbbOrNVFoxNwFMEaEi03EAxhOp8Xy5ZATqFErZJMRCChu48/FLIEFQpmXjc4OIglS5bgpZdeEq2LzLNgcFAsX2pjJNzh9Ruw+1574a677kIyQsaTkAmW7LoU6WwWvf194nanle01oXV6yGxtJUqmKFdE26YVuHHjRon+Sm1frSaWM8faPzDgATstCDIULV0uMOe/du1adGU7RBDT3Z1JpXDbLbciGU+iUC4iG+/AbG0O+x2wv1j7tJiHFi3ECy++KN4Fxt7Eyqg6zyQjU8AFwkGU6hUMDS0Qi3XNiy9h+ZKlsh4CZpm0CA1ae8FoBH29veIyp9BIhCJOHCwSRb5YcIRvyhGa5UpZ1lUygN1uaQwpcN1pydKdJ27MeAKRSFT2lcKXe0ztXUIOqSQIGM0IGdpJhkonkpgaGUMmGke0xVP2mpguF8QaoaC65//uxExxUsafjXXi4LccKtp0sVYR8CKYBBstAQ5abhueWQOn4M/Z2xKqOPCIQ0SJCMWjiCbimJyakv0UqycWx+jmLeJ2pyVBCyzZkRbNPJ5IePvJNRa3n7rd5ZTPra2KlWkJlLFwFPXZIh6/5V60WjUn9hiM4sATj0K6vxtr160TYR3Il5GJ0mUcwng+h0B3Rrwdf7n8KgZfEEEMueYc3vXe90jYha5ZCnRq+FRaSftyCAY9Wak0Xnj+eQnxBCIhmTuvIzAMLVjgnC7lNj2i4unE+51TwwTQ3Q5n3J9IJo7piQksynSjOJUTl3q2vwcbchNI9XTKmtTzJbRmCli5cInwZawjjfFqAQOLFmJmdApz0zMSBthr9z0xMTIqSsdvf/obMFuiCjb+CeBDp34YrVBArHPSYv/gANZvXI9sNiWClN4o0l/FHTutK7GiqQTW6kKLclxlNII6mojEY/I+LVWJ5XKOEfcYVTd7WOvQCcycczQUllAVDQryT61SEzoX+guHJSy18667CKCTx6nMUEHld0nXyxY7igvl168v+5X4vGnMnPap08Tb09HVie9//QeooY7TzjxVFAJ6GegxoULc0dmJTZs3S/ihUCmj0qghkkw4oQkqx4USZqem0d/XL/edKxWF/qkIae4A14OAznlLLgzdtjQY3MRa8h73mooM51atVWVuGrbzkqOaLbFCqSxQUaTnLFBrIMY9K1dkrWutBupBINvTjUqzLh68JBXfUBjNah0x1+1Ow2EOdTEexItZbeDX3/oxtOULKeBdZ34EgVRclBmOPRuIIFCroxVuoVAtoUZjiT0VgkFxc0eDYdRLVbRKNYSbAdTKVfz8Rz9HFQ1QLSevxxDBmZ/9H2SzGUzPzSIYi0jog/uXm57BTstXoJibkzg7DQ45e4IVIcwbCbRk/1FuIIKQ0A5zqMSvHnSdsG45KHN2mDLtd7mLi9zNBxGANg3GFERVgbZ/67WCm2HnTA81Kr38J7c7pZadamKpVRAI5raXu8210mco3+vzVVFQENdXTxlYddCrJc1VkzjcDBlncQBxOROA6OoiUzD2SS355ZdeRldXt2wkrVwlQgI6hYYAmCtQOSm6AsnUdKUQ6MUVXypJrIfWPONABHIS2+JFiySWOLxliwDPnXfdBTp7N45txCfPOhMPPvSQfI/xSrq5RQlxE1hUu9Eac8nkbDaxfPlyGTNd0BRyAtrBoFjMtOgIHBQMdO0PLVyIfMHxHoyOjGL5smXI52YxNjKKnVetwvV/ug49yS5RJI44+o2445a/oypaZwgHHnGQgDpd8GQg/uNcqVRQqNN9T3ffmjVrRBmpB5poNupiqYxs2ixCh7E6Mg5d3onOLHiECV1dBBuGJMRCjyfR29UtChLHyfwFjp9zopbK+U1OT2HR4sUCbGvWrRVli5Y2Y6KpdAr5uYIoPIynpeMJEcB0x3O8L65dg47ebnEtUrmgO3DJwkUoTOewdHAh5iamnINxMknk8nNIRWK48Ya/oCuUFQFKoX3E247ExOwMst1dAnJDQ0Myx0Q4inv+8ndhskq9iGPf+lbccetdYuGGEcPrDn+DKAF0YdMlxgNwCIad2Q75Pi0uKmSSRc24XTqJaCwmazq4YAHWrlsrAE93N+ODtlxRM/olno4AGuUaonXg0VvuAfv9iesOwOvfuhpIxbBw0SJMbBlBfvMYBrt7xWIanpnEeL0oSsM9v79ZXIfDc6M490vnCT1OTE8Jk9OVyXyCBQsWOMl3gYB4VUgLtIRWrlqJ4RG6IluyN8zxoKXGGKhabHKal5zMtBXQVcjQOpsu5EQp6oumxIXKeVWDLQFsWurcb1rmyBWxsKdfeK0WAkbLc2gGg1i5eLmA+EBfv9D47OQ0dt9lV/zzyafw9xvvEBlA2n7Ph96HfLmIRcuW4t/P/Uf2phGkm72GWDIurlwCCRXORCQqVhOFMF3eVKYJTnSJC3iUCkIP9FJV5goeoKuFLmDUcHIgpPFIsyXrlWbeDd3fzRaWLFqEwlxBnpnNdsh+j02Mi0dnjF6aeBzZjiymp6ZFntD7V5ibk1yaH37jEuTrc8K/qXAGs81ZpIMZJx6NIpJI4axzz5Q9ILCQ1uippAeSyhZzeKj4M5Y7MTOFpUuXYmJ4VHiSOSbdXV3YNLwFXX294urWBEUJlQSCnoVORYZ0wb0nz4uXkPlEbGaFltAak8yisagD0PW68DZlK69jvgAtRK4N3eTJcBTNUkXCA/xMPEClAobHx0Rh4fi7OjplT+h5yCRTwvNUOmrxMBIdGQH0uZEJ/OGSKzA9MYq+3j6B4JPPPRO9i4fE80cLvTeWwqZ169A10INKq45QPCbWOb17VFhjoQhmxiYx1N2PyS1juOLSn2JydhJd2V6ce+GXRY73ZnpRRgHXXHsNnnnuWVFOCpWShBKoSJHX6YlkeJF0Re8F58s4exVNDC0YQkcsjdzUjGBJJBZBIOR0b6NnLEFPitsRlBZ6O0BniKCdu93Gra31romJAuCMsTfrnrJmQV2Bl3zL37cH6FSWbWzduuR5P1vWrBa6tfb1UBYP0Fcc8CoBdI0J0N3hgTsHXC6LZUTGKszOOTEsBAS0+/sHEIpG8fgTT4iW2t/fLwDDSSxevFhcnnTvEnBonfGhZBIyB7+/YuVKbNy8SSxkxhWZpEKCW/PyywI0tNp5DyoCTz7ylKwrtef9Dtpf3E1MpCLYMcPW1hhaMKegmZqckgQ6CjNa3KMUok3HjUw33hRjmoAkw5CBKBzWb9wg4+bnGzdsEEbs6erGfXfeK/ZkFBHsttduEnMlo/3rqWfd7PsA3nDYfpJoQ6aiIONzaM0x2Y1g7rhUC+LZqLcaePLJJ7B04SJHIBRLonAsXbFcEtIonNVtR3CglUxGJMjQqmZyGK+ndUfg4P4RJDguug6Z30DLgsBGoUCQF6s9lcTw8Aj6e/qQTaQkfk9lgdYLfyS0MbRAYlZdfT1OXgHjjnRzhSISr2NIIdqdFTdky3WjR4Mh0dAZV6Srnq4xWqtPPP2UjLEjlcZTdz+O2dIUehNdOOZtR4uSR6XhsYeeAHNk8yjhtE9+HGs3rBfBTCHCtaMyRNAhPdKK5D6mGNOj8G80MDs3i1U77STAIeEAdqGTTHIn4VPLU8S9K4lmISRCUYSrDdxx7V+Bes1JsIoE8cYT345WIuK4QONJrOgZFC8Kk52asTBe/6bVOOvss9EVjqEzmMb7Tn0//vP8c2KlLl66BKMT47KOkggWCgmwkw5o6dGNSVonONCVyPlTAaM1xr0izZD2xicnnDwFuqIl89vphOi57fh3sImBrm6MvbgOC7p6hXdHZibRv9MyDE9NiEDrzXQgOFdGq+QkzbViYYR7shibnkag1hIluiOTxZYNG8VDRHBatGAIWzZvxg3X3OC4FAEcdcJbEM+kBMxJY72LBrElP4kAY/n5IsItoC/bJZYirX5622iFct4MQ6U7suKW5SvXh4qNWImOliW0KwLQNRKkQoFZwHTjlspYuGBIXimTqNS9+PwLQr9a1kMlmr3V+cq4P+mNsoOgtHH9evT19EqY5KJvfxuZUBpnn/dplBtVsex/d8XvEJZ0NeCUs06R/aBixfEw7KYHDmm9L+/d2dWFRDYtaz4zNoEFvf3i5WIC19jkBIaWLcHYzJQD6Izd0uVOD6EEZpxYLsGYeT6kD9IKPXpy+IZL0+Qj0hRDGcrDfI/zInARBMXvU6mhI55EaWZOniE5L4k4GEqgjCQfcT3J48xnYHiPyhHzOxi/nm5WEEnGZX1iDeCKCy8RC50+jEKjijPO/wKQiCLHfKlKHXst3wkzk5MYyU2I1dzZ14NgNCryJRFLoDOdQWFqFqFaC5d+92KxxnNzM/j8uedKsi0TYD9xxieRjWXwwpaXcM2f/ojnXnoR/QsXOIp6voAFPX0iZ9KxhJM8CXobuiSHIVfMy0l54WZQrH/yNkMiCAXE1e4YmUGH3gUfDKC7/Q/E6DTneGzPQlewVE+ZJl2STpnIp0aCAroFZU2+VktaP3Oe5fxrF2fXe2nZsj8xThUGBXSvXHDlgXvNA3Q9eUYfIhnRc3nJ8F66aLFodBRKTJx56ul/orO7GwuGhjyBRTc6rWESqBbFE3AI8EyY4yuBleBPlzS1yKmZafR0d8v5zoyz0opOp9JisRMIJflr1EkwojbLe9PlR/efuLRYIaJNEkx5ChnIyXJsCehxcaht77RqJwkDMC+AAoPacV9/H9atXy8CVctTuGh0eVKrH968RWLMmqQ058amGcOjIJIMeibsjY5i2YrlEhejhs17kPmZF7CYFm4+L/G/XXfZBf9+9lkksyl0dXVK7JyWDV36VHo4t0YoIDFquqJoDVC5oZVMQTm+eRh77bGneA3oZSCYcwwUjExYIvDQqmcizEtr14jywL8ZCyWjUwtmrCsTd7R0utKZH0CGl/3ddRc8859nxfXNJC8Cy/joGPbe81WSNd0oVpDt7sREpSDChlY3wZwuMllXxinZWjTQwuaxEazaeWdxm9MiY/y8Va0hHo461ny9Lkz+6BOPSxx2aMkiseDospYM4HhcBBTd0XShMv78hn1ej5eef0EyzWeZMBiAWE7PvfA8+gb6RbAzoY5Kh1Pa5rjcpRGRa/FGgmGEGkC40sDdf7ppnoV+6DvfgmoI6O3rw+a167E424M8hUsmg0R3B554+TksXLoElekcYlIyubXjFIUnXdAM8XAvyYxUYKlUch4c/+677Y5n/vlPASkqswQOCvN/PftvUXCpkE1NTyOVzTjj5ZnlmiympZmuwA1UaugKxhAoO+WjVDgooBF3YshxhNAdiosrleD6zEvPC+CXGO8ulLBq+QpJZuxldvNMTpRG5ovQW8Qwmihi5NPcjGRtE6y4xuP5GQR7UmiFHUDrTqSx88KlmB4ZE0t/1512Fm8QLU8qfat22VkSHnfaZWfkCwXxrlB5VoHpnIjonrXA7l31hsSLCVgU8Aw5jY+MitK7156vwpaNm6UqhPKBAm3BwiG88NJLGFgwKIAulRmdndi8aZMoUYP9/eIJJL/QZU+5waQ1VpswXssqkuFNm5HNZL1TGTl28hbd4kze5X4xpku5QG8QgYXAv3hwSPJbCKZUQHoHB/DyhnVe0qOWfEVcC52vBHQB33JFaIQeH/IwaXmXXXcV13OYx3/SA8QEy4yblMZQYDolyjorYRgKLE7nEK63pJJhxZKlAtYMxXG/yPOd3V3o7OiUkACtX2bDU9ZyXEzyLIZbEmajwhRvBXHpV78JkMfTWZRbdZz1lS9isjgnHr/c2ARSjaDIip1esweeeu5f4u3p6u1Bzs396M50SJJpjUmv3b0YHx7B4MCg8B/d65O5aSxduUL4fCY/K4oRFQoaEsQNJiMytNiZSDkJtJmsyO/NoyOIpRLi/ZibyyPUDMi8aLwUSpRF9I5GhWdqzO53y1UV0NnmWM4XdM9IV0BvB+YKxjZ7XS1miV0zES7knvLpJsVZcPZc877jxbcC/jbngs3LeOf31SNgvQjWQldl1itbW3Xwa1riptYzfc3JSyIcWAfYaIhGfM3Vv0d/phcN1GRBDjroYBTKZTzz5DOotWqIBqKog1nfDbz5zW8WEKaGRCFyxx13IBKSaAcK1QJS0RR223sPp/yjXhdiJtjxleBJN9n999wvdbpRN5ojdautqjxn731fK9pRnQvKmIlbG+6vO+U9V6xYgZdfflmyQ7s6u3DNH/4gz4kgLP9KzZJoxSe880RJiKMQWr5iuYyfMWcm76xcthybNmyUmkl6ER6+50Gn/tn1GjAksMteu0rsnC5XriddxU6pVFC8Db+/6mp0JTrRRF2sgcPffDiKtTLu/Pud4kbPRlJCbHPlPN75nndLSUy+XhENn6BOAqJmTaG2+6qd8btf/wadiQ6nhA5VHPXmo+R5t938N9ChTFdpuV7B+z/0QUlMo2Ul5WExSY0WZadZbUhC22BPH6769W/RFaWLv8qqaxx61OFikdGlTquH3oWb/vgXxGXVgEKzhEOPPVqE2pLBIVz3+2uRQlxAutQq4Yg3HSk5AAwfMPOfJ0u1qnWx4J55+ClUG06mfDqWFs8LbY13vO9ErN24XpQPAiM1bQp9Ck0pqaN7uacXV115JTKBNNh4s8H4n/wGHHz0oSI06MGpE/gIgq6FLuEkWoHu+eG00IP1FmrTc3j4pjvRrDpndzeCIRzw9iPFIqFn4vV7vQbf+dJXMZDpESthpDCF//nCZ/D8mpfQQWskk5Gqgjv+7+8yvpnaDDoinTju/ccJg9LyIqDTTcpX8sOVV16JbCAt9B2W/FuGKRo4/v0nShki3a7pbEaEMsMOBHQKXwp30oHG0mOMFSOEG395rRfzLKKOt37oXZJ1fsNvbkChPoOhcKd8Plucxf98+izMBuqiDJcKJRHi2WRKAIbemh//8FKkgwnUWlXEAlHh10Q0hWKrjJNO/oiUdnF9WQWwfnYMPQO9qObyiNUh5XHDa9bjVbvujq9ecAGyqU6UQaAjMAHHfeB4kQmS2FUpSxUEPTkC6gbQNcmI7nWG+AjEzGOhwksF5EtfPBe9Sbp7S0gEErL3JZTxmXM+K4ocrSeGoKj8L1u6VBT4K3/6W1lvUm+uPINPffYziHakRbkgXzE/44Yrr5c9HMmNor9jAB8546MS96enhjz8ta9cgI4Q3fM14eEPn3Equrq78L2vXkT1VSzRUr2EWDiBU876GBphJzXj98AAACAASURBVBOadEc5q9Y54+gE8+9/62JUGmUkQgnkK3O48MILZW/P+9KXkIlnZc02TG7CdTf8Ges3bZQqCo33T85MC02QHyY3j0iy6qpFS/HxU07For6FXt7R2ed9Rtb2vHO5Zt0yTo6DP6effaYogAR0AioVm/5UBy76/JdFEeQPcwXO/PIX0IyGcf5XvoxOpMAaEq7ThtwoLv/VFWJdD9DjSAOmVBbjpFmqIhuJIx4MSxz8y+efL/NJJFLiiaugjs988Rzx2tBLQMOA+UeSL9BoItRo4dvnXoh8cQbdyU6h3e9+/2JJnjvpoyejM96FhsTiY9g0tgk33Xoz/v3cs5J1L6Fcyrqoe7xwq+lkuJuWw2I1u/70doCurnabdKahL3Gjs89H0vF8Wpe6grqGf/U+1rXuWNhMRp/f1Mtv5W8P0NVC3wbQdzpk760xdLdRir0ptbm1L6+R2Pkj9zyMfGkWnYksStWiAPpjjzyJYr2ERNg5tUoBl8C+3/774f7770c85NRE11CTrPCGe0YRCxf23GcvSUahwBaXfGcX/vHgw8Is+WoemWgac+U5ZOJpr6EJlQfRXgIR7H3YfhilxdDXh9zMjGjkLOOgVUFNW2rnEwlJ1CI4333r3aigjDjiKNYLyIRTyJVyyCY6PNfia/bfW6xCzZJmXe5g/4CU9Dz18BNiFxXLBaTjaRQbjnsnFXVAiXPa5+DXS+ycAoWu1Q3r12PVylW49S+3oFjJi5upjhoOOPBAPPTAI6iggiRiaLRqiAWck9tqaOB1+78BRbp0wkEBVkmoaLbwj78/BKYJUbzzmRRQ5VYZiUAcB7/xYNx3x33uPZzxvH71vmLhs7SElhaTdQgQLC8hqNGyYAz8rttuF0AuN0oiYA468hBRJOi24/6QgZ+673F5qvP8MPZ962FOYk6tjgdvvU9EALVhCtj9DjtAEm3IqBSaK5cvx6a16/H0/Y/LdVRsOL5Ks4JoMIYKagghgv2POFDczMyEpguPuQZ0SxMIqOhd+6trUUIJSYGyFkooIoGEqFf5ZhGpYBpHnXi001gFTB6KCsgLcLhjoxJJV10qEkeiEcDd193suhgZM27hoHe8WQCR1kK4Adz9p5vFghcaB/DG975NPChMDAq5pZ5//cP/yapwOfik495znHiGCODMnyBNUUn5/S9+LzxAIHdOI3fGRaVEEuTQwLtOercoUlS+aElK4g0B3Uvwc9zZBKLZkQk8ciPzTKRVCSaKObzvE6fi6l//EXnk0YU0mL9fKeWRTpBOgaNPOhGBeESsQ+ZNMF55yzU3evsSk8yAhoxpJj+DjnSn7A8TmjjGo088RpLrpptlhKJhLO0dQCBfwdzwOG6+9gaZV50lbJKLE0KhVUY0EMdsdRYd0SzeceLb0Nnfi825SXml4kSvBJU3KZWrVoV3COgd6Yz0aKCrmJbazy7+CcotpxwxQb6RKK+j0HHtqMiefuYnvZMOKUiprFxx6c9lrbnu5L+Pn3U6CnCOkA3WGgjVW/jNZb90xi6zDOKUT39cyvXIL1Scf3rRj+VJ9C1xz0799On44cWXIiorBdSElqk6BTDXKOKcL52L4YkxLFi0UGiJyaAEu8u++0M3JY/3orLjrHWuMIMLLrgAl3znEg+QOZJPnPNJRymIhIWfxLJusY46KF5GKlSd8RRC9SYu++6ljsdS/gvgc1/5Ai786jeE2mrNsoB5IhhFtVGVpLnzv/E1bMpNipXMioTl/UP45jnnIRmKSqyd8fGPfvYMXPzdS1FBFUlEEZd1DCLXqqAeCODCi76BDVs2S48CxtBfeu55LOwbkAqSr3zxPMTl3PsIitUyglEGHMIoskIjEMdco4Bvfe870oOCXqBVq1aJi52x+u9e8E1J+Ks3q7KuX7vo6zjjU2chHk3LvjcbNSRDCRQaJcGZCy/+OtLZNNasXYuevh4nyVXisY7b3Uk2dV5JF1H3+FLNHFerWhvJqOWroKzY6NwR25Stzc9iD3jl23ofKQt2WwrX6w2v67jfTa/jsJ0m1VNgk+eoYGi5Lp8RWHnwa6Six7HSne5Tnp9f14JdkBpNPP3wk0K0hXIe2XhalojaOp0YanXzXg4AZ7z3FMhJXsPjwxjqG5L1cfSjIBatXCwub7rZR4aH8fy/n0epVkIq4lhkZD7GrGvNqri7Bnr65fu06dZMbcF7P/QBSYiiBUd3PZuMaOyB7mNa5v/65zOY2DQh36P4nJqdRH+2z4u9z5RzSMSTIhBiiGP/w/YXRYCCeHR4WBo7PPng48LsGv1w7qX/mhidHsNA16ALZvt7zUJoodPdfOfNTAQDJmbGMdDZJ98leHAdcjNTWNDZj1K5gFTcyepn6seb3voWrNm4AYuXL5U9+r/rb0AmkJSEMgVOzd8Wy7hRRCrk1GAX6gUkwim8YfV+krxBIZDu6pByFlod1BBZL8qGGKyDv+2PN4nlzTFO56dx2BuPkBpyiXkxHj81hXvvvBs9iU6mk4mg3ufoQ5w4Xr2Jh/52v3zfESbAAUcchGqrIaBE5ea5Z5/Fpv+sl+9SKFIRcbr+BTA8OYKBnkEP1Pc+4LUCYKxoYGyZQMgwwlNPPIXZ/Cz60/3ynLHZEQxm+0UporstFUojLwCfxGsO3ltCDUFmEBPQmw2neRJ/57GD1TqigTDijQDuuW4rYBPwDjnhaFQCTue1SHM+oPPzw999rAPoZCJpnxoAAV276FHYHP/udzhNhNwGS3TB33/vA5jOz3jjLzYLSAdTopjNlufE6tDxH3zMoeJyl6RPp52bp6RI7X8rIPHF8lQOD/yZXhkHFDi+Aj0FKCAFeqKAejGHRDAstDVdyaMVS+LEU94rOSXjo6OgC/jP1/yJhbvIhFKubUYrpIZYKOaBy2RhGh2pLqHdD3zyIwhk4pKMlmqFECxUccvvrxcaYCY6w1Ecy2ytiFgkKQo9LVjSbqtewwnvezfQnQaSMbGk6SZnLg55V045ZEdBN8OZrnU2hrn75jsxNTuBgSz3v4Wx2VH0ZftRREkSZwns5GGuwwkfPEHuJ/zabOEXP7pCuFUB/WNnno65YFN6MTDsQgv3dwbQGXX98KdOExnHZjm0qH/6HSf7O+YCOo+eqaKOBCKYmB7Fgq4BTOYmJdRFTmJ+9Ze+/RUJU9DLQAPpJ9/5kav4OrJjdHoUA10DnlyhbOrJ9njykdf8z2dOdwCdSXAuoFNBZRkZ83uqcwUpJQ3VCOg/9HiQQEc3dm+2TwwYZp8ng1TXnB/K0KfX/Ae//OPvxeNJOR+tt3DJly9EohWSDP9gPIac7GRElKVKqYChRCfy7LWRyaKOAPKtEj77hc+JkiF5U8k0Fg8swAWfPU/UVO55ocD6+AzmKgVZ02TMwRBmvm8Y24yf/eIK9Az24+mnn5bwT0+2A58782xkwkmXHp31ylXzKNdryCazYEaX2zlFZMm6kXW46g9XS35BNOEebCIlZq6hYQCd89eSRwVJTThV61pj0/OAXM/3MElxFvDtvTQpTpRK1wvOz50DVhre8antMtzFaNUOl9tx20sY2U0+F4NvBbPc5ZtuprvWdLttXhmLYXclWqcP3HsfstEUmq06IoGwaFN7ve61EqekZXzDDTc4tebJDtGeyFS02Pfee2/5nA/+x/3/wPDEsCSqkIHj4YQA+sqVKwWUn3/+ebEO+VNqlPCqPfcUxmbseGTzFqx94WUh1rn8HBLpDMoA9jxwb7Egly5ZIln5jJPTYidh0UJn4th9t9/ngTcBfZ/9XifxzU0bN0qs++F7HvYs9PH8BHrTvVi++3Kph2Qy1l+u+7MA2lD3IManxzDY1Y+Vu66SuDkTqR7+xz8QDTiCr9hkqVEIqw9bLfFoxs6ZyPPn665HNpoWhYgeh+niLPZffQj6BgfRkUjh4ou+g52XrhLNfWp2Bp3Zbuy572vESmYW5x577IFf/uznyERpz5MlW3jDEftLgxomszEB8LF7H8F0fgo9abrWHC39gMMPksQYMhE7eTFmxbIhofImpLkHG1PQQrn9xpvR29Ete3fM8W/F+PSU+FN22nlnrF+3Dn+/7XYkwEYOdex70AGoJ6NSzkRA/8ftDwh7OVYncNAbD5EuVXT1r9+wAc8++i/3cwpV4E1HHokwG9MA4rJ++P5/uOtXRiwYx5Fve5MIxgcefBArVq3EPbcxIdH54R4ecPgB6OlhnkJDYr33/e1+lFFBFM4+8N/R7zraaR7BNqfiYnPPSCeDsJylGUCiFRQL3JbpHPbOYwTQ+UNAv8dY6BRth73rrWLdtHh8r6sQ33jNXz1Ap5p2/LveIRUdjz76qMTPb7nhVhmTKrNHvvVIoUFWKLCR0V+vvRGzrTxSgbS4j2kHHf3eY+ZZ5yJYXCudyhjrjoOlOm793XWoV5w2vJOFWZRiQXzqC+dI3kqksXX8c4U5xFMZjLUKOOOcsyW5rSOTxtWXX+k03nD/nXTyB5CbnBYrmVUgl11+uSh1BLlcaVaA5H0f/hBmKgWZW7zWwm9+/FOkWc7UCmA2x050nTj8bUejo68HG0e24G833SZlVWHmRQQi4m3Y97g3IdrTIV4MqSF2s4IlfllvSIz8maeelnyRn37nMq1KQqE6h1NPOxVDSxZiDbOte7rxk+//VEJ+TvgGSCCOU874qFMe1gJ+9eNfiPpMaGbY8LQzT0fOBfRIpSFA9rvLt1rohKEPnXGKeGqoABPQr/juZRJU4j/yRREBfPxzn5REUZatfe/bF6EjkZV9pvITT6Vx6ukfk/g3e3iwLv9H37oEGzetw7JFy1BBE2ed8ylJpGMp5tLFS/D9b1+MWoPVJ07DFILexz79CenVQAudoCltiVtNR9EIBFHLFx1Arzbwo+/8wAN0qt3FZklc+DQqmNj6iVM/hqHeAbTkpL2QeJzO/vq5mCnmpXKmOD6NK779A4R48I7LOyOVWXz+gvNFMafy/z/vOwmLB4YwOjMt2fFU6j/zhc8h1ZkRuUvXPRWXWr2ITDiOZrOGcDCM0z99pngr/vPSC7jisl/IbrHkk+Pkv5M/dapUDax96WWJ8//wGxdvNTJmp6Xh1a+v+h3WbdooxttpJ31E8iES0aQ2Uca5XztXXPfaY0BMBhfQ3ebpXvCapdfWqra/i5wxZ5koqHtxcmKUnMXgJJV7yXKmFt263y2gOy76pjSWsda5vd4+z3+N/q3Hq3oxdAK6lKjZlpgyE+kaL0Qsgq8FPPrQw9KlLBGOoVIt46g3H41mOCTATMHBbNDHHnpMLHMOnm54Mtg7jn+HuN533313caU9+uCjwnDisqBr+Q37SIz22Wefxatf/WpcddVVWDS4CHu8eg9J+GAMjUk6Q/2DkrTy4H33Y4ClMGhivJLHPgftL12oqI0zAYauTWl5OTEhtaQUcnfdeaccxJIKpzA6PYJzzjkHf/nzn7Hr7rtLbJMu4Xvuu1fqAg865CCvDp0aKl1I9/ztbnExUZkYnxrFu058p3g0mKTBRBGWsdx+++0yp46E01zlyGOPlIQdrh8TjW6+6SbRkJ0IdBOHHXUkimhKcsvIhk04eL8D8Jfr2KzG7Q3PzOLjj8GW0RGxKh+791FXU6UXISSC9YCjVqO7v9epRojGcPVvfid5DhznbJkdptI45I2HCsPRWmaSG11bjGvTci0Wy1KyJi1Yg2Hcf/NdYnuUKiUJJRxz3NukpSnjzk88/jhSAXYLdAQ/a8YZe5MMXlrotzsWugL6gUccLNYEteXHHngcudK0JM91RFJYfchBoig99a9nhMGZdMTWtbffcgdmijlkkx3Y95D9JGOd6zs8OoInHnpS1nWqPC2W7BHHHiHWOr/H8U3PTOMfdz6C6do0TvrwhyUjV1qBEiTQkuxxKR2i+1QO5mGRdEuSgO67/lbPpU7AXv3OY6TCQOKedLn/0Uma4w8/P/TEt0h279bs2SAI6FJTLbTdwDtOPE5ocJdddsFzzz+PB+5+ULwRE4UJ9KR68bb3vF2SnRjvI73Sgn/g9gdRQAnHv/sEWRN+Zl3ujjLjZO3TQo8FwtK+86ZfX+t03mIpFIDTzjsb9zz8IJYtW4ZsLIGZtcxY/yM6s3SdN1FCEIed8CYs5NoXC+Jq/dXPrsCynsV453uPl+xzCn/SLitcmGD2819cgY60Y52Tzo9599sQ73SAKtkM4pZrbpA1YukWm3+89+STEEjHMZmfleQhWm2//cHPEahV5Hqu32lf/QJeGtvsKPxNpw94fi4vz2QzHSbDMVlz/Zq1+Ms11yOOKG1EcbW//5QPYoq0wu5tbs32tb/6o9zjhA8d7yS3Udi67VZ/fdkvZV8IzfVWDaec8QnkIhDlJMrGO7UWrvzJLx3XuTjBg3j/6ScLHRA4aQn/8nuXe4DONTjt/M/isWeexqt22U06CfZ2duHcL3xRyigTEXr8gA9+7EOShMrGXKd++GQs7VvoSgBgplnC5877oshXJriyguVnl/1EZADpyD03Eh87+xNyvgAtdAK5AjrHLl0G54qS5Y5yDZdedMlWC71Zxre+c5F4UTasWy8dAZvVGn78vR+iWqs4ZZ+ZTpz6xbOkxI7VI3Tf/+KiH0oPgamxMcklufa2G3HjnbdjybKl0hAqlK/gogu/iUiEoS56aoEzPn8W4pmkJHOSdi791vfJdSKrKFM+9OGTJEudoCzu/ZkZfP9b35WQA78/1yzigq9/TWQx16pWLOObX/oamm4ostaq43s/+D7Wb94k4UM2C9pnz1fjjI+d7vAEz6dHHef/75cFT6i+S+6JC+gS/XErorYmr21bf94OYO17HtCyvwG9Gr76dXuttfBtYptzD/7fyXK3Vr0rZhyMNKd9thsXFeB5jWVWHrr3Vpe7KZB3uutAXERseMKElGcff0Zcwlm6hFtNAcOW2zqVwMXs9uuvvx79XY5LPF/JSzyEGe0E82eeeUY08Yfvf9iLexHwd911VyxfsQLjE+MSe2bJiLaOZRIMy8VYMscuY/fedTdSiaRIFFqarUwS+x1+sGSuSgwhEBDrnIl8zIjm8+65i2BMvdyJnR19zNGSJEPLgovEbHsqJa993eskCen5F16QuTD7nS6NR+95RDT6qIjMJg4/YrW0qaVywjgvrV1aWaxfv/0mp3aXxEQX4zHHvEXK8CiUHr77IVTqJcTDtK+D2Gmv3dFKxZ0a83JVYtnPPvZPSfLiptBKP+Tww6TBChvxXHfVH4W4UwHHPj/y2DdjS2ka0UxSMtVLc3lJarr/znvEak0EGelq4uA3HioCgOBKa18BnSWH/QsW4KnHn8Auy1ZgYtMwXnCtaJ3DvoccIONjM42rr7pK3LH1VlXEzVHHvAVzjPZTH6w18NDf7nNdeQ6w7Lf6AITjMbG8HrjzQVRbZXfsAbxx9aGSqLjbq18ldfvUNOllefIxpzxx3Zb1WDK0FPuvPkCsm9v++jfMVHLIxjqEad/+zuOk9Glg0QJMTE/KXhAUpK98X5/snT2shuVeCuh8lgB6s4U6G2wQ0G+4VeKiCoh0uVOQM/eiHaAffPybBZBIiGE2AwkEcdO1jEG7WbQuoJNOmCX9h99dg4k8W/z2yPiPPf5YyVDuHugXhYflnqziYL0/s91psdOjIF3X3IM+9AwKa6EzB4Ahg+uu+C3SoZincOx37BFYsMxtJIMgugMxXPubq7zP/zn8Ms772gXSGIn13Sy3ksgmm4YkU/jXk09jz912l1gmS05v/ustQpO58izS8SymSzM46ZSTpbf2s8/8C/+673HMTI5JiR9DZx887WRMlgvYmJuQznQEpvJsHpFSHXde91ckWszaB17Ij+OL3/xfbGZ2d6slig2rW8jHbDxTr1al7enVl/8OG8fWY0X/UlEY337CsUhm0wh3pjCdz3nygmVYLItlRQrXnq52zouOfsbHHZc7KxJq+OgZp2M60hKXOzvp0ctw1U+2Wuh1BPE+AjoVt2hYwhIE9CQC0k6XA/ng589EKdBAsMaDamKSkX3lFUy+a4prORXL4KSPf1g8bOxw+LPvX4ZKuYCOeAqTczM499sX4vm1L0tFAcsHabDQG/HRD39E+kMM9AyIAvU/Z58uIEYwpGJO9zuBnZ5VaY9bdBofsQ79h9/+vjGYgJNPP0Wy3Gn5vvzCi7IWP7joYsdYk5EG8amvnYsmG10VCqLgXv717wmgixwIAO85/aOIdmZEDtAbMbFmI37145+j0Wxh46bNWLhkKT54GgG7U2j3m1/+BuooS7x9eGQj/nz9dVLtMME4+VxOkoFXLV+J5mwFF5z/FYRCUYwXppBNdePML5zlVFqMjuHXl/0C5UoB6ZgThjzpYydL85kFS5zeArMjY7j0ez9wQ0It5Cqz+N4lFzvtdulBc/NPaKEzKY4o6p0yJxa4o7TbpDgFTlGefaeNWlCVlq+sRDIWuUC0sdi1OZJ1qfNzAjH7uFcq1bZ16P4kvXYKhQL/vHsT0P3ZeHKha6GzOQQzsBuVGv756FNotZy4I5uhvPGoo5ArFaVxCBPIWLI2snEEMwUHCJm9fOJ7T8Qtt9wiVgoFKZntwQcfRFe6S9zxzKJ97b6vlZKx3ffYQywx/tBqZsx0dPOwACkZUTIzeUIZWz+WKwinEhIr3OvgfTDBQ1Xg1LxKn/QppxSObplr/nAN+rJ9ks3OzTzssMNk0Xl/WnBS0sHyluEtKDGZrrNDFlz6v1cqeOSuf3gxL7LAq/beUzRQJmvR/bV+40YsGFogXbLuvvtuxAMJcZny57DVq+WwCzInkwpd+0rmtPotR2IthWBPlwgEZnU+dCdB0Snd4b83H3+MZO1SWbn773ciFYijUa9I8ssxx78dk8EKhqfHpW6YNd7rXngJ/3zoKbmD486K4OAjDpHkDQIIAX1qNicWOsJhabHKRCPG3voznRheuwFPP/Y4MrE0Kq0qVr/xCPkeG6a88PTzKDdLSAXjOPjgA6QeNNSZ8gD9wdvudQGdIiiA/Q85QJ7LNrh33nInKo0SMqGEjD8VdsCHB6F0dnTL7+V6WRSjBX1OT30C33HHv0O8H3fc8XepSZipzgoDnXLqKeIdGc1Non/BgNMqk+VVzKGoVgWwuWbcQ4lDuZmoZAwm5zglKS1UajURzgR0uoP5w7yGQ48/WgS5NEXyWeiSNHfcUY6gZzIbhWoojJt9gH7c8W8XAcJx3XrzbRLfzdeZhtXCxz7+cakOeHnjeuz12r0lhszxstyNPMIDP1jOKa40sTDcGLobRrEWerTWEpc7reMGY5iNKt5+0vukgQznOTc+hSXZHlx/9TWSpBdLpoVv3v2JDzp1u6WiKMxDfQNSP07gvevGOzA8thmL+hdK7kooGJaDRCLBGMbnJtCd6cW7PvIeURRpTV3yzYuQQhSNWhXhSBSHHHMk0kN9iPV34YWN68S1v/due6AxMYs7rroB8Sb77BdQTqXwgc+eJgo294khCPGsMZGRPbwpiRtNXPera4UHy42idBr81JlnSQ7DP9c9j30O3NdpKuR2m6QyT5CjBZdhn/eA0zL4t5f/SixF/l5v1nDyJz+B6RiPSwwhTkCvtnD1T3/pWMbsRxAI4v2uy53d8QiAv/zuZWBmT0QSR1p42+kfkQZErM1mYxcqtpdf+iOxOouNEmKhBM4+99NChyzz+s7XvoHedKfMhf6ID37mE7JP9XJVDBaWr1Le/uryX3iJbeSlT3z6kzJOetiYpEdAl+oNtKT6hAlk9MSwX//3v/U9R4S7/+iuZ0kn5d2KpctkHN/++jeQCDCVD5gp5/HVS74jFQebN24SOfDdL31VPBkcxHRxDqef/3kMrVou/QQI6OlmCF8+51xk4xnnpL1AAJ8+73PSNY6HJl3yzYtRbZUktEJZdPZnznIa99SqWLJymWS1r3vxZXQHk/jl5Vdgy9QYerr7xev6qc+fLf0Z6HH8+nlfRa1ecXgWQZz3tS9L0yn2fSd9ZIMR/O95X5G5lhtlCVOc/82vOF4twoUL6CxXCzHnRXOg3K6LlAH6Yy1o/d0CurWixaqmtU+PSaPhxsTrAs7S4yLseAH10CC1wiXO7Z6KSUBn6bD9zCoTqhzo+Ky1zvfs33rfwIpD3LK17bjcqaEv7B+ULNPH//GIJFARcMrlEvZ5w74IJuPSV503pDXOcpzeDqflK93pdF9r1zg5yae/Hw/c7fRoly5YCGD3vXZHjIkX7MbEw02KRTz5yJNiLVHEUpsmYfAwhdUHHYwnHn2Mx1iJuxXZNHZ7w6vFRcckNmnnyj7xbocqNh957qnnMD47LqDODd3zdXuKoKZngB3UWFvMgzTo6tl5t129jGrNtv33Y//yYnfMFH3dfq/F0OAgnv3PfyS2xo51mhF/59/uEsEt7h4E8doD9pYMeTZEuf3W29ARy7ix/Cb22GdvBLqyAogUBjys5NY/MQ4LFGsliVkuX7UCe7361UIwN//fjZJNzp7ddJvtu/ogpFcuwEub10k2KpvDcH8eMwoIV/nAww4S5qcbkRnr03M5qU/l4RyJbEZccbFmAHvtvBvmxidx1213OJnz9TIOPuxQSaLbfc898Pvf/kH2nuM74MB9ped6rl4WpqHL/UHXQtejCvdffaDUldPr8be//Q3JQFwAv1SYk7nK0avJJEYmx9DXw72RdFT5mZqbFjf6e9//PgGDO+++S+aQjmakAuCoY49i8SQWrFiMJ/75lFjBtHLZjY6WmRxp22x6jV1I/HLgiFQQUTRzKZ0YIWPk915HQHfSDAnYh7zjzU5Tn0hUAP+ua2/0XO50WR/89qMktirtuNnMJBTGrX+8SYS+k6bTAAGdwEJBynAOFZFEOCkAfcIHThRAinVmJDuYHhiGrbp7usVlSQAgPVKxtWDuMTfvwvyHQhnxZhD3XnfLvJDACR//EKZLeecwonINQ8kOXH3Fb+TrbMfEZrVHvvcYJNJJOZmKSUg8Ee2mq/6CfCWHMewg3AAAIABJREFUVDQm+5Uvs7FOBgcdfvD/Q9t3gFlWVVnvlyrHzoksQRQUBkFBEUQQEDChOIxpZHRAEEVBgiAIgqCog4I5MygqqIgYUBAHA4ZRkuTUTdO5K+eX/m+tc9at/U6/6mb++ab4mqp69d69556z9147b/uv2+9kAlhQ1/L22n9+PYEFmfI/+PZ1trCjz6amJ6yltd1e/ZbjbaxQsyeHN9rSnXcg/YLGuiZrdsMXv2GLS102MTFum9pq9saT3p4NJMF6kRgLSxuKO6xzKO/Xff3bpDtkj4xNjdj733s6S8Ly8zrsvkcftN12280eeeQR23OP5zIvZsnCRVRSCvWcteTy5AsAOtLUQMOYQ3/S6afaAAC9VLC2yaq1R0DH1sIDWc7n7S3vezenjCF2DUv/65+4hiVbRbql6nbCh0618TwS6oxKNjqbffoTV1or3chVm6mX7bTT38u2z1BMvvnlr1pnvoWTylAudspF51i1pWAb1qxl7TXAEn0aoBQgfwl14Njrk9//Hq4BgE4VT4CeMza/qk/NWFdLG13vHtBXblxt37ruP+kFg6EDDwDyEk7791Nsce8C7gf8gadfcI619HRyyt7Svvl2xTkfIS3jC6WzF3zmCpvM1xgiQt7G0s4+O/8DZ1tLvcj8nfXDg/aZaz7HRj1T5Wn74AfOsKV9i5n8WrEZu/AjFwTlsYbkz3F6dlAz3zWVt6s+CYs6T7c7AP097z+V3QURZv3iZ65hzha9oa0ddsVVV7KfO2YgIDzRV2ixD5x2urW2ttvo9Bjf85HLLmSpHaovQivnkPANQIdB5ycu+nnkPiEuzXIX0HpQF6CnZWsCYgA36B40rfi63OPBiA693H32epocl/VoiIyfxvgF7Nnad3pZSIprsNI1pzo2PsBkq5mJSXvkvoeyGBSOer8D9sd8TmZwahDIA/c9EB2XOVrgiIkDaBHXRrYvNJa//vWv1ppvpUYFoj3hhBNoocAiwXXQ2hUlCNA/R0aH7a0n/gsT4qZilujf/vZ3mx4bZxeyMTPb7nk7UwBg4+BqhVCHVQTXHeLff7jjD7FAKGQ6HnzYwQR9DE6BNY7ac3ROQxMRtH5Fkh82nvHvet3uu+veWL9aYBb5YYccSgZF+1QkqqCZDAAF773lZ7dYRyFkLWOPDjns5WwkA0vtv3//16CgxFKzfQ7a36yvywZHR23FwsUcrvC7X97RkNF5xHFH8vpwI9/201tDKhwauRSK9qKXHWirpgdtl+fvboMbN7GfOuKU37vuO4xVw+WONRx46EG0ptHkBSGCwbERusKr6Cq2eaPt9by9bP2q1ewk1llosb/eeVeMBYMBp+3Et/yL3X3fvfbwfY8wjIBnOPJVr2JNO5qXsANbpWZ33RaS4gTLAAGU2AD1cAbjzOLuDpUSoyPW3d1j4zXMBgjpaKjfRd4FCBKlbKCRg17xUtLmnbfdyddHy2PWWeqylx72UsbhBidHGbdD3TZAEG030a4XHhdYuuo+RkDHLOuoQeM7Ghl1tndaqZaz2xuS3up2KAAdChAAvZ6zX/3gp1lmMBSjg489ggoSAF3Di35xw8/47Drj173+tTx3KIZ33HoH179+aIMt6ltkxx5/LJWqgckxrh8VGijNY0evWpXKHKxECAtaC7ECJSjCQTtHbLir2Gb56Yr97Lof2sjIIGPkoLznHrQPwxlQNBHOmd/aadd/61oqM8iAWD2+yc7/2Edt5Wp0ROwhaH75C1+0/hIApMaky6OPPZKhNo5Q7u62713//dnuVnB7n/h6umnB39d+6evsT4DeAi2FNjvmLW+wmZa8Ffu7bA2GnhSRXV2y0kTZfn3dTWYTmAHQacNWt9ec9CbWtUPB44Q0THbs7GSMFaVqXW0d9s0vfI3Xn6qMW2ex3U499WSWYg6hbK6jzdAsCZ9TqA6GCJLqaJ2jZ3++aNd6C70ywxj6UEuw0Fumg4V+3Ze/zg0GoFfyeXv7+08OilsE9K9+4hqDZEJ/8nqubkef8jYr9nYyTozSN4DUt7/4TRuPdArl54xzz6AHAgD0tc9+ycaGBwmK8JC9+t/+xfqWLqLXADIWHRdhQJ1/zrnW1dLJHCSECv/9faeEBLg2KAoIEyAPINAGOifijAHoyF/49GVXRoMpeAE+dNE5DCkCFOH2hzy64sLLbLo8Gfan2GqnnP3+MDmxWmXS28fPuZB8OjE9acXWdvvwpz7GMaqISaOMcO1jT9m3rv4q140S0HyxZKe8/zTrnt9Hnr/8osuinCvYhsF19uUvfYFJ1AjfoalMd38ve1J0lgv2yUuvsDFY9piQZgW7+IpLbCNyppYssfPPOo9GH4yL1mIbZwqs2GkHVu1QeZ6u2Mcu+igtc+zVdHXGPvv5zxGTkFuDcN8soKMXQCPWxbH0s/PEo7tcIKwYeDMrmoBeDJ0NVReedYSLA8+AQ6BJjfVVRrqS2NrbO5pa6AJuyazM0nGWOY2TmESaATosdP7CRPcw1YkCBCUjGBlYrmQdmv7+1/+2lhwETahffvFBB7KxDCYLQXgCtO+66y4r5UpsNIPvL9zvhZmWImGK97SX2m18GiM7223/F+9Phke99tqn1watcHLUutu77Z9etC/d1Wjd+Jydd6Eb7d5772VbysXLl9uk1W3RLssIxrC6EXOEVQNrB1YPnuHO38AVjOS9Kdadv/TQg2jFwT0LgTd/4QL2cufY0NhEAvEmxA6xF7/97W+tIwcNcMT6Wnvs2NcfY6tXruIhjk9O2Q47hvdCsN31X3extAOlVii72/eAfdiXHs/+29sB1kHvBYEe/uqjbAy2PCY3jYwx0/2Pt6GWO5YPot75uFdR4Vix/XZ203d/ZDOVSesutlu+VrXDjjrCnpkcsq4FfUweAoNghvEtN90cGlyUJ6yj1GEvOmh/xnoAUGAauKww+AU9kdEalaM9p8sUJvO7eigcfvyDG23Z/CVUZA54yYvtz3/8i03Wp62YK9nhrz6CbiaAJXQ/7APu/9ff/cWma1OZInH40YfThQxFDmGP+d3zCHaT0xPMcMde5zpabXxmikTPefFdXVnLToRRUGWASoFbMQwn3x7dkDV75RGH0d07Oj1Blzvc8pq3jQ5buzznOXbv/fdxLjmAEVPlINTIeLENbKmet4XtPbRq7vjZbWykgq9SrsVecczhzOgFfSyYN8++e+11NjE2ZvO659FCRY091oovrG/FihX2za9/k6VzHYUOZtu/5rWv4ZQsCMmbb/gJlSF6DfJt9sZ/eWMYbjM2YtvtuD3vAxpETwYIIfDUU0+v4hAiNinCiNLYmlZtYBGm6cu12szIuP36p7eGpk6sZy/ZIce+ksKTjTAwrjdftO9d913SBRRpgu4bjzPMVEfLzP/8yrU2w34IQQl804nH06sElzeyiFH6+flrrrG2UugpMTY5Zu88+d1WaS+xzvrWG35OWw+hJH7+bScwqZKDahYuZIUI+Bhx2R9ddwOVo9HyuE0Vqnb6hz5gd997LzvIoRwJPAxAR/gF8gftaK+64lOWQwVNvtMmpkftgrPPtTEMakE3yK5Ohr3Q2AQJcn+/5252pASAIQ6PWv3xoRG76Ts3EqRmpidZ7ve2d72Tc74x4asbeS2Vun3v29dZvVpl85aW9g579xmnMpMZoRmE76645FLrb+myQjWENk768Afs6Y3rbIely8k3mGD2lau+xD0ar07QA/TOd50UEnX759mnL/4EhwBxOEu+ZKd99Dx7dOVT7Lw5iRwDyIbRcbqhRyeGrRMNfyxvp535XioV8CZAOce5UW5XQuvejtY2Nr5CG9mrr/wcw234HLyF51x4DsOBCEGiNz0s1EsuvsTaC8ixCTX874ObuwvdCozldYjDqzYe9H7h5RdnIEljpq3dLj3/ktAGfHTEerp77ZyPnEcFAHT3sY98jHIQIb8Nw+vtW9/4JhXDAGToNV+iMYezufzij7OXCSqeoKz++3v/necHUP+PKz8TPbU5hgAvvQyKSBhYA6zCc7/3tNOskyVwdRudGbXPXv1Ztt4Ow1pC07Q83O0MW8XJorGzW7HQQiXXZ6mn7nFvBUN+qGYdyrbKoxusbLrjQ0EuxzfDC4iQTRzAQ2MiDm9R3pca1nhXP97HcdBOYfAuecXipeCTHjJAp2ciBOuZyw1Ar9U4kAXxYmzeX//4F8aeSnmUUY3boYe+wiamQ9tC9EOHhfT4w48HIVcLccy9996bAhoMKu35r3/5a6yXrTAT+aijj7YnHnvcDnvFK+zaa68lCHe0tNvA8IAd+vJDeG8wE4aroP3nX/78lzCFCPOV65N2/Ikn2EMPPURX5R57PpcuWljPiLugXSOsjD/95q5oOZVtYPMme8fb3s6sUnYSQ6/oasUeuOdBCusDDnkxtX25PCHMbvvVbXSjAZAAWvvts6/tvfcLbP2GjeHzMzN253/dyUlnyB3A197/tDeVDDw7Dvx3v/kdvRaqQ3zZYYdava1EzRtJLUhI+tOdsHLznCCGGskXvGhf2+N5e9ptt93G+BZcjnCT4f/rBzfZ8Se91Z7ZGPq6L124yH7wneupQUNwB2uubvsdGACdSVwtRVo2aFQDCxvgsdMOOzLxEUIJw1fg/v/Tbb+3ShV9x/P2hje8wb7/gx8YiB+q374H7ceykFWrnuaABLil8fy/v/33tEwg9Gv1qh188MEEquXLltmvb/mVrV6/2lYsXk4G3f/A/VlzCmEISxWxU3giMFABDIDe7Xvsvoc99eSTtB7R2OiW7//EyvVpa8sh0W7CDn/VEdbS0WZLli+ldweT0e75M7wpZrvtszsVTmTow5IBILIOHWwWLd5SLW9tUzVajr/+WUhm1NcRxxxBix5KAmgbXQtD65Cwp6941SuyCXA4f/T+x7wBZYCDyY547avIGxCQ6GNw0/d+bJPlcesqwfIq27HHHWe9/b22es1qthxGaOLXt9zGa+x94AvtsMNfaQ89+khmjQVAr4c2sNDOy3Xrr6NIL283fO+HWcwU9z7un19LOmPr1zb0/MrZd7/+nRDOYXOjLnv1646xrnm9DF1df/31VFpDhn7Njj/hDTxX0BXkAhKQfnvbHbMxSFjobz7ehnJlm79sCdvw3vbTX9nkzLj1t6B7odlRx76K54bnBz/hjL/0lS+TX9DzAa7kd3/w323l2tUEYuR1PPXM03w+KAEAANAyek+sWLzUvvyJz9vIxIAt6phnA0Mb7eyzzraZSt2KGCtsdXv8qSftl7/4Na28o954NGdF4N54hly1Zt/9yrVWrc2wqUqtUra3vuPttn5siLX+e+z8HHvswYfthuu/R2NF8ee3vOsdIVaNsFh7u33hqqvpvQAlwEX8jnNOs9Wb1nPUKKRDdXqGFjq+cA1YyKec+R4aGaijv/WHP7dNm9fZCswGmBq3kXrNLrrsUoLy4IaN5OFPfPSy2O8CgRv0OfCAnufAJHYzgr8EnR7recoZKJa4z8cv/HjmJUNwBR3iIJs5+AVDTEolu/DcCxvo/ZyPnBPGNker7/KLL+fP6iFy8eUXU47jGuB18MZlF17qyjTN3vO+U+npRGUKWoJ/5MILw3RLK9lEdcKu+sx/sMslKofQQhcK34fO/lD0xoZnveKTV9BbC5rF18fRgtZ9nXfReVnsGPQNz9EHP/hBaykgYGbMk7rqs1fRTYjJiAB2los5QGfL1liPDlrxgA5+9e51/S4LPHWJy9L2oKvr03KP8kZhszTZTXveLI/NexV1/zTG7sF8TkBn8m4EdHRugzUKwXD/PffZNAEraHIvedmBthm9gXt7M1BDG1h8wVpA1OmAgw5gu0vG8qB9Tk3ZYw8/ZuVamZ1/cCsBHwTnU488Sc0Qc87b4iHt9cK9GKeDgvH3v/2NQI2ub8FN02b92y+wgw46yB5/4gkSCYYm4EDXrV1H7wKA+6kHn2B2NqwlWOkHHvwSxlTh4oRlfuftv7Mn161kj3g0lnly/VP23ve+15566ilm3f/h178nwUzXpxhbxM+I/aN5BtpCPvjgg9aaa7WJyoS1FGGnFO0FL3oBXeXIHYAF/9gDj/HvHcXQ+OWgww+2cWjrLS1MiIO77r/v/HNW9kXl4tADaaVB2CN88N1vXWv9rd2MQ3d2dtthrz/aNg5tZgLJz27+qfWU0FHPbP2mdRTEC+Yvsv1goaOzFEQMAL0yQwsd/bXnLVzAlrvDmwZs7+c+z/78uz/YrjvsRPc58vTR0GfNxjW2dOGy4PKujNvxJ7wp9G/v6LTJsQlqobCmkGugvAg836FHHsos8Scef4IK2d1/QlfB8PybhzfZq4871jr6eriWlatWsjf2Td/7CSdeHXLooazNxShKWEwdLW328xtvsbHpEett7eEzvvzwQyzfUmCLR7hcAYZYo7p8DZQH7Y0nnECBrAQihgfA4JghXs9bZ7Vg+Zmq/eQnP8mqJIqFoh33muOofYORIMB+dcuvKHDGWeXRw/M78rgjWacNd+rtv/yNrRlYa0vmLbUNoxutt7vfjjv+NRRMqMCAUvyzG29hcw+46GGlIw8AfafpzenstB9cdwNj1MhSwTOMVMfszf9yIjuZMQeiWskAnZm05ZrNy7czTPLVr3/NisUQX52qzdg73/lOWmVMzCmX6c7//W+C90dW9GtPeB2zjfsXzLP//PK1NjozYt0t3RTS2N/j3nAs3bkoifzpD2/OwHzNumdCJvu//auN5qvWt3ghLelvX/PNLNdk7aZnbLsFy+1tJ72VoIp9+M63vsNQFHgD8mG8PGlHvfZo657Xm7UlRgUGvBTIa4Eyzn7uxRLd0T+99sc2PLHZFnfMJ6Cecvp7bHxi2jp7eqiwXfMfX2A7UYw+AR2M27i9613vCoBeqdkXr77GlvUuynolYI9POfN9LN984uFH7Bc/usVqtYqhxz8+v2bzevvoZR8LJZ8YllIu29fZnKbCVqboQ3DSh07nTHScATL8kYfwlS9+iR4sGAtwj192+cdt1dNPc/pcX2e3ffbKT9Mb1t7aaUP1sn3qs1fZIw8+SK/BF6+6mv654cEBW9CPOQQhY+HUM0+nVc6Z47UyLXW4x1DlUK/UyIMAbQDEpy/9FHOGerq7qaSddf5ZYSDU+DhHYSNx+FMf/5RNs1Nbyaar03bFFVcQsPGF65x99tlsKIQv2PnvO+t95AUoA/jH+1x2pU3NTFpnC/JC6nbyaafQSwKFDIr01Z+6OiR0xiZXWO+nP3klZQIMxUsu/hitbvTvmEIHu3zJzjjzDF4fYVModBdccAHvBfxAouFZHz6L8lg5MuDNj374oxHyQ2+8Sz91KWfJo/U2PISMX2cdwUIyWzNA96NKfazaW+VpnJ0NkBKXO/tdRE8gR9zCqscI7Zgx74e86D4pUFNZQ6UHPRqzLv30fVIe9J7MQsdmwxqjNoMYEm5erfFnaFQoHbvj1t+wg9i8rn4bGR+2/V60P11RAHQcAojqH3f/g7FQXAcx0N2fvzs3WzFuPCjq0FHSBnd7uVaxvV6wN2OeOOg770CWN1Ip4CZFdm2o/Qb44/vgyKDN60EtLHQf9Cuv22777sGHBjhjA1Ezi/gJNhvubmi/mIP86L2P8FxHJoettx2CK2STrx/ZaH09/RSkYJ9nBtfY8W88ngKR4w2hsFSq9utf/Yq1qGhYMTg+YPM759t4ZTID6MGJQevrQBe1nO37kn1JhFkMpVSyP97xR9s8tjmMtLRW2+el+3EACECG2v3ktN3/p3uiwx2RTLOXverlrEPH7GwIpj/++ncUKEgvw9rHbNqGRodtYTcSXOAZmaZwldIFoUULPR9c7sgOBaC3YXzq1ASJDImKiL2hbG7ZgkU2NjDEMqbf/Po2xivxPGA8uKIPP+5VHPawaOkSGxwatlq5yrODJfvLH/2CoDfB3t/t9tKXv5RTvJDg8o9//MP+dNef6OUYmhiy/o4+rh82wcZYlz1WG7eOfChPUe7pEa89PAyvqJutWb3anvzHExlvgq7AwGPVMessdNLNvWFgky2bt5x796LDDmA/dFi1ADqWsMRscWai1vPWOlNnz+nf3vrb2CgzWD5QRhj7QhgHLv+f3mqD44M2rzNk5OM58d/MzDRBEO7V9kJIeMM/3P/AV6LxzXwKUtANhmHc/+f7MmAMUqhuQ9ND1tvaG/q0x86L8CW8/T3/SjcnPDhYO1t+woLC7Gd4GWaqVpqoMBHrR9/7setaWGeNO/gRXygFAxjd+O0bWH45PT3J9sPHHn+cDY2PWO+8PrvxuhtsdGrE+ttCZ7UZm6KnLAx3Cfn/ULTXbVjHzHe8580nvdXWjg/R84OGKPDy/PxHt9A7pHpv8uzYgM3rmseyPVqK7ACZsyPfcJQtWLbQJivT7FHOEiwka0KQoYICQrxYIqAj+x5K529+9KvYUqlq5WrZ2gpdtmrjM1QIWtF/3qocwwu6Pv+C83kYG9ats0X98+1Ln/q8DQxvtCW9C+MJQX6Yrdz4tO20cDvmDqxZ/bTtsGKHjDbffso7yTuw0CEHr/0i5sQb1wAL/Y2nvs1autqZ3Y7YM/JgvvDpzzfQwfHveBMtWySloYb7m9d8jZ9Hcmpn93zbMLqZvSM0szt0gTQbGh2k3IR6deqZ7yWI10v5MLKzCMGBtrEFKosAPwAd5OAVF16RWei4zjkXns37w1WumOsl519CqxnhIXyde9G5NLbwBeXr4xcFy1iG2Ycv/jCvIQCCkXblx660CXYNRSvrin3sskt5joipIwQGr9NlH7uMFjorB6xiY2MjbHqFFre9nX2k96c3Pm0rFq6wD573QbraH330UcoT8M65Hzg3gnX4dvpZp1N+hrLTGueDXHL+xTQUQia82cc/9XEqhG1trUx2DoHz2PY0NzsLAfsHryNDzTFxTc1fyJmuBnxOCzl2cMvc8Jjg5gAdYUkmzUEZj+1mPaDrPPz1Za3Lmvcu+i2S5lwHOWa6y+UuQOfFIqCrqQQEKqyMxx96LPZCDnEyjDEtI46MzkDlMgnhvr8FCx1fAO2XvOQl3Cy4aJTsgvfM9u+esefuuScJF5uCjOCBtZtJIMi0BhFAo8cs3QU983nfzt5OGx8et6n6DPu57/KCXenOg2LxwEMP0tW2afMmCjS4U9paWphpDpfXuifXMlaIxhQggrZiBwXhWHWcyWzrRtbbO975r8x+R2ISGthgfCoUGqgWf7ztD+wjDc03fMEBXqOwB8Czrv75e5C5sCasAfkFeLa//+3v1Bq7isElf+ixr2TJClz7bFpZM/v9bb+NFlKBHZ4w4AQZrWAOxHCHNm62f/z5HjPmMcDSUcfmIHD32eeFdn/0koxMjlpHe1ew0GMMHYA+MTPNhDJY6LCGnln9DCc0YaoeBBMS6zCo4qH/fsDWbHrGli8Igx5gXb3iqFeyXzM08KVLl9nE+ASHMYCYfv6zn1lfS2iqg3M66vVHMbEJwhuaNATa728Lno7x6ri1FGD/lzjIpTXXbkMzw9bT0stIMHpGH/va4+jdQLfAe+6+h3Ppodlf+61v0UMDZQ9gg978iF0DUKGkrR/faMccdyxbzjKcEcFcsXNaDQgvoea60MbRn//lutBh/YccdQgFmMrgYOHeeeudNjg1SNAbKY9YbwltL6Mn6pAD7I93hE53w9URJum9+93vJj3vv//+9sA//sGOhcgB+c9vf5vJdgDZthLcxRjq0cZnxvoBSied/G+cOw7FCYk3EEoIGQjQKWzKNetH85LJabvpezexbS6UArRAPebNxxI8oZSA9zBg6MYf3GB9peAOx9eJJ/0zMvrYRAgVAr/7xZ22atMqW7FgOd8Tmp2aDUwM2PyOeXbUa460n910C71r8DAccswrbfvn7c5pehyCtMOOtmHtOrv5upv4+dGZYGHP65hnY5Ux0j3Wv2FsI71fHd2dtn5ggxXbW+iFQHkjlBX078f+QRFBXg0GQ/V19VgZSWMzFfv+V79rk7xed1TqcQahx7z+ve/897MEFvyHOOsuO+xkKx9/wr711a9bGzx8uVYbnBy2YntHHNFk9rZ//Re7/huhVh8KLPjkjLPPYjIp8jAwAOqrn/1S1u0QvHfyOWdYe08npx9CIQYff+tr3yRdQ5kerozZuR8+L6urR5wdsPO5T/+HdbX22OaJEevtmGeTM2PW3oK0v7y97g2vZVdJ8A2URlroZ53Os0ISIgA9hxg6aqirdSrNcFPLC4pOc+JBnOHZ538oTKTDIKSuLlq3n7z4k3zPeG3c2vPtjLNzKEqM+17+0cvpvu7MB2/smRecmfUMhzcJsv7icy+OjXwheWp20SUfpYsb/fiRWPzgQw8xj+nU97zH+tuDoojSVfReD+7xKdbiL+pdZB/+2IczLy/OXT1APnpBsL5DNkDBPnj+B0nXLAuD7K1UDe/BX4MqXrfLPnNZKCOrVSjD8QdgOuLaADfKgZDeboV8iYCuGLoHdO8e97Ft32oVey7AFah7QCfduFLT1MLGs6TufA/o3uWfJdxp/awub8wJyKEOne6HWii4l4UO1zStdNT6dXVzq2795S+tM7qL121aa0cf/Wobn5wMU8A6Q7crlq3NW0AQxtdz9nwODx8bjC80c7n55puZrIWdBgPCmgXj4RAPPPBAu/vuu9mVrK+9zyaji3a8PM7Wp0isgUX5h9/+IWrRIU6xz4H7UAigd/d999/PmdS4L94P1x0AGSNP4e7s6+m1b3z1a7Z80YrQG7gySuGA6+z94hcwOWRkbJR15rDOwAiwFNCoBtYmiOinN99sPSW0uA0DUmBxv/TwlxK4oAQgkx/apmIkbC5y/fXWVQhgvnLDSnvL29/GkhBoxvN7+mxR3zz70tWft0X9C+gtACEc9poj2OUJcWUkN6G0pTI5Zffc9bcY7wz15ti/lx50kD3/ec/nvOcVy7bLLMV/etn+LJFiVnZMikMMHDF0JJatWL6cgnhw42avCgejAAAgAElEQVRbPH8B7wGhd/OPb+LQk9WbV9uK+SvYwezo444JVm4+bytXrmJOA8ovMPHpK1/5ivWV4KEwW7lppb3rpH8jIMMtjb24++93M2kHzAiLNwz/CDE2WbXhmQ9nKSS6ayGmjmusXLmSIzMBHFAwQUff/8b3bLI+zoE22i/0dH/9m4+nSx3niIlUHtA1nIUJmkhMmgojZG+84UY+K76mbMqOf9Px3FMwFM4HyhlA/a7b0UvAbLQ6at2FUIK41wF72Y477WTfv/4HLFPqyIUzPubEY0NCaC5PYEfiExRj8BT2DW5uCaEgisK/V73hSFoYUEawD5q0Rjcutj7ODK+Xq6yRbyu02Pe/g05xADWU3ZXt+BPfyHuznjuX4xl8+spP2aKOULoJ4D711PcweZVJlytWkHZ/+t1Z1zreh3+vOeE4AgFa//7htj/wtbHyqLWXuu2VJx7DZicYmgMLHT0N4BFDZ7c/3BqUt5HKiPUUe2ysNmb/fOKJHA+L3JmNA5us1Fay/oXz+ExIRAuJlnVaORCWuO4zq56m1wmZ6mhTjBJNtKP+ylVfzcIpAnRY56990+uodEIegX+h+K1Ztdp223kXgvvlF13KsAPCG0gJgwX85re9kSNQr/7EVRxOBMsN8dW3vOcdof67pcTEwLM/cKbN6+hlxj32+vUnn2g9/b3sEofxwZiJfsF5H7b2PLrEBS/ie887necA+QHv1wv2fL6tfvIp+9IXvmylHDqtIZExb+OTo/ahs86y5cuW2hlnnEElp1QKg15OPeu9HNKECXl0uRdCrHdseJTTHwEy4CucM2LK3blAm6PVEfvKl79iazFaGV7MqOSddtpptrATnorg5brgsgsaXO6XnHdJHP9Us+HpYbv66quZD4P7QNaj5v9tb3mb9Rd7aG1jZvs5551LucCObeUyvYowhsCrGzdssCs+frm1FNDoFUYFvHgddvFnLqUyDk8Y5D9kNmgNRiJk5yXnXsI14guhuM997nPZ36rlqu2wYnt7y4lvsb6Ofj4Jcga+9q2vsTX4+MQ49x0bgUS8YPqEoSwB0PE6ytiCiisw9/FsAb3c8Yprh17socWw3N0CXA/o7H7o5qTg/R7ANa89BXopEOrl7pPo/HtxL++Szz3n4ADoFHCxYw4sdAA6X6/WmPyDjEQAFeq64bqB5rVx8+bgwomuCQg89GRHTBFf0i5AAAI2HBrq1RGbBmii3AF9mGENPfnkk3TfQuhjk9GHnb2pN28mUeALDIpD17z1MfQfXrjA1qxby+YJ0AzRMhOZkLCM8XmUaQCIBzZttm5oly2toZQMm1sIPZEZK61WQkYkShFQmlIqkTDByIjDQ7EBoMzv66dFs3DhIhsYHKJGqqk4EIosD4mxc1oIqCXO5aiIIPseewEBCmHd2tMZcgyqdc7/fe4uu5LxkUSBaVvIRN9pl53De+DuL4RZwSsffdw62tpYf9/b003Qwd5gvXf/990EBggsxBP3O/gAavZ0ucekOHTZGsVUKwzE6OujWMNzwYoZGxphs5AWZpIWmBTWh6QlDEhZt5ZAib1ByQX2GIIEz4wzevThR3g+AHBY51Co0AEO5WTYB/wMAcSWhXABVtFZspUuTXSSwiAJeCT23Hsvu++Bf1DQ9/b1hva8o2NUzmCxQ2FCotkS7PPIMMEWoIuzxDrRcQ1ZpWgaxK5RcSKauqwJ0GFRYYY73HtQHHBO8K6A5uTCxHesm16GtjbuBzoJgqHBJxB06EKHhCBUTKxZt470g/afoHfM2Ub+w9jICOt893re8+0vf/4z14ss7D322N3+9re/sRfDDjvuSDBHAw8AnMa9QolCDJ3ehehuxHAZVCUgnLTXXnuFbms5o7BFV0bkJGCNqlyBMEc8GzSMum30z0dYC6WieD54ydBGFNMVd9t1V64dtPiCvfe2Bx94kGeYlYUh+7aQt+4lCxgSwnV33203zlWH4gmlBd3a0BYW9AELEWcO2gH9I+9kh512YLY8EpZw9vBUATjhjcL+gbZQjbLzjjsyMQ5WOuZqgzbBC2geBcts4aLF9tgTj1MBwjMjyxp8hnwYyAkkYD31+BO0ZKsAmgULmWC6fLsVVs4bzxXeMUwEg8WL5De4ajswGKcUysPgzcJe7rB8BStCpkfHrYpm+l0hbwF9GBAyy1frlDUI+8FaxYlhTvjDjzxs+75wH2bbg8cOetEBturxp6y1pdN6e3ppbMBCBghv3LjBvvENNMFBbXYIwpz2odMJ6LUiOj6Waa2DhsED05PTfAbICCS9oUIH4A1+QRwd9Ar+xjnjGZBwChoB3XIqZW9vRu+Qidh38AOuh89gXZjTDj7AF+Q77o1a/5kxlJO1UKFFx02EuJD1Pjg0RLzo7OggdoCu8B1n8chDD/EsCm0lG54es+7+PirPUMDQIAi0AuMN64BcA0+C/0F7kLvgQWAKwlhDm4ds8YJFNCqHMT+gp8vWrV/HMuIeyMXpEEZA50xmnvOfAnrsU9bQ/yJ1d8sV72vJZZHjO9YngBVQ+6Q4yNcU0PV+D8xpUpzW6F3y8gD4z8tC12tzAjo1gthxCYIOQh9CDtatMn9xwNCElL4vsJX7HRsJQqPVMzVF9yUOC0QFAOzp7bOhkRHGXGRJ4L0Adcwi5+hKgErsV4ufBVxImgARtLe1klleuO8+bBuL2A2uB00fAhXMCcKAVQdGAxHAwgZRg5DBrJjLjNg7tB1kfWPgCqwWtByFENy4fgOFMqcaTU1zPCsaWPzpT3+2xcuWhUH3sV4YhAZGwf5xfjd6gcdWo9gfXE/aJ4Cm2NlGgpjX2UPLG5o+7kGhBpCbmWLiHbRNWBcYUTo+NWzHHnk0u2ANo7oAiRfVKofMgHl/cesvOe6Slqnl7EWHvDhY6LGFJbLcUY8OgQNiw7OtW7OWlhWSIOF6R7yeM6tR+9/Tw32Fxg1BB6HJNo6bNlFJYXkQkg27uwniKLXBGSPrtquz00aGQytODstB8g6uOz7BZiY9LaFtLbLUly5fzna+sIig7CzffjsqNTiXkdERJmLBAgFtMO4/MclpZ0ya6+ig5+Dp1avppQE9Qakrx+Qkxc4zYI/DhxDzRL3rqlWrKIBwXrg+hCK+SyOHAoa9FWPjWTdt3MSEMbx34+ZNpBn0pVdfAygj2DsopgBG7DNaWqIVMEJAwQLO0WqH8oG+6wAmlMsBjJC1D7oEUOGcCOhYN7rgIWt/pmyLkTjFMYyIDYbvuC++5A4Ez9HqGRvjMw4NDpGHsacopymVQvIf6BYWMfgdSi/oHDyLoSEABpydeBKKyaLlS+3xZ1bZ8h22Zy94gHipUKDCBkOAVmGtbjujrTM6wcHSRawSXRjb2+zp1U9bNwZ71Coh/wWZ2pUylRL8TGuwHYrcKGe2ow85sqRxb5wZLLTWUiuV6oWL0S63naWKoFPwLs4L54TrQKFCxQRarEJJgCx49LHHrH9xsFLRfQ6K8thQ8OaBHls7O9jfHAOEICeQLAnvADwFeQzWgLcrV7HB4UGWnKI6BPF+7kU+Ry8B4u/rNm4gz0D5BqB/8dPXWLsV7eTTTjZMgl6xdDmb7IDesN/g2ms+e40NTQ5bRztc3jk79ewA6BiExBh6IQA6SgpREshGPDHfaBo5J8hDwIhgDKqavyDU6JdKlJ/MDSkUbWh4iEYQgBsyF9/xhTWwwqC3lzwr+QsghQwmDvT1cVJjfbpCjywUKLS+RjtmgCjCqGj0AyMR3k2cIxr9QNFYtmQpy4775vdbrbVgazetD8N5IkZg7bg/7gv+EaizOqK9PavemMH445YOw/PidQA6lH8kbre0thC8xQMEcvJHI6ArW86DvAdX0Lt+T93yeB280gCwTICLXgCW6E5lI1xn1YjZ/vHABIb/XPMZWfHyGkiBaAbo4CV//9yuL9+XdeicERs1lzhkijdCpjEfKAoffnfN6CuxtldmvyzzVOOQa6LhO5r6s9HHbCcdegWi+yMP91vMDPT31D2Cj7JGWe3nRQf3bRgqCuKV54HONX4mWBB4Dxg1AF9ImNKYSigEug8Ai00qikVmquJnKDvs9IOMT9fLV23/cF9pV1JKcD25angISALqCmUgiK0hfo0YWhGtSvEMiP2UigRPCkPL2a23/NwWtPQxoDEwuNHe8JrX2Ay0UIzpnJqy++6+j5/dOLLZ+nvmM0Ho0CNeaRuHB23ximW2YWCzLVi8iM9Ni4jJNXFoQZxKxf2KZYzwZIQs0dnxnTzrWGvZ0qKRJbNjd+XZwfuQUAgrDV4XCFgwKNvsPvMMWwj3Fttt84ZNtvOuz2ECGAVVPsfadFhrFShKmPmMkAPbtSJIEmPgOE+2Ag6sojPUz8xox0CLuH56jDRPHJ9hn4Uyn1XXTJkW99NronGCKpgwH/o2IHkSsTKAMmhJWrloQPzFvJw4I4H7i/THWuQ7NbRAwlt0W+LeipvziGJTjCyxD05h71mL5xaeZjapB4IAzwDhpDJNrAl0Wa1WgvUSn1OChfOiqzUqoKRVKK2ofJGMwFkgLy+mp+J+UAjBH3gugAlyBJAlL3phPFGeEm64UZngGvAcGAWK2CiEFAIylSpBSPzKPB/sE54bnrT4HwVg7C3AtcYzxusA88zqYiw2dgtDuA9ribSFbnKw0pG9zjkW4IsiGkmVrYY+4C0lhuvg+pclDkAvF8PkP3wWNeho1IL3UX7gXwkzzseooA9s3myjA0P2k2//EEEyy1XMeord9ta3v9WWLFlMBQuK6RWf/ETIPrcZhpIeXv2o/fCmH9v9Dz1g+dai9UavE8A2uORDybEySdUJDWIRZ6gvhndE6/FHKHTysM5lOWYXcH3KSf+WZ1JeSFsO8pPnIPkblWYog2g3C48cLHO0wuZAn55umynWrZybdYN7+uIl4/hQ8WcDuNYxVb3I0Fn4HJRdfCYApG9+yrw4NnsJxpe80nC5Q46n189kTCHQpPIT6JVz2eriM8XV+V1u8HqQBYqhc18a7l0nPuk1Pa+eGc8EvPBY6jPuaURCtrnGcLndIqBL6DQcXkxm8q3ycPHsAJH5GQVCg5Yg1z0SeWKcwR+EfuYs3DKETQD07Bqxd7Vci1pws+91dCmKgA4mIiCDsKLA4EFAeEbtFYCeJf0BYCHMIADwJgj8+HmCWBSyUGqwedA0Cei0CtGlKc8expz044HGEYFKLkQQXssiYKOVI5SDcpVud7iAKRChaNRrJHqWXIE4pqbsrl/8nmD+zLqVtsuSHWx4dMDmdfcxjk/PSKmdyVFBdBXs2De/xu65/z7bafddCeIAdAgE1IqKUAlQ2PPZRNBMiYNQ5Xm5iXyBacOaikzYmtU9BVDMv4CQL5ZCqWB3NxPaoJHiH1zWP/rGjcyfnq5OsQHJG998AifPoYsUStlg2WRlZhgdGQE9A1TG36FsBlDkPxFw7KyGDmRS9gjoMWZIeq/V2fY051xwiqPpu4BO4aOGc46ub9I4PDGtwf0KgNeYVtJRQBzuMbtbxQZOrLKIjXm4HuxzVCSZGVurEoQpcAVS7ixwvVCNE8NlIVgY7hf3Q9nAXB8ThEIGOd5F64Vg3gTQoezEMiU+s/Y3KjNBOQp5GTyjOvCvQP5QyA7hBABylrgTs/i94tWiTld4FoBr7IGt88xAKBodGSBDmcYz5YGosYIhAruU+Wbywiv3rBzAfAOUMMJ5j22uhGclGGOSJFNNA8Dj+ZC3UJsOLnp69YoBI/k79qAezpeyqJBni1LMe0BdNjxTaHn8odM/aF0WegPg08ghYbXD+JD1dMKtnbP1IxtsQc8Ce3DVw3bbHbfb3++9h61MSx1thhG44C6GicbGZ2PAGjISlXHtXYTbIPi9gHddB/Wyt1QFMHMBOs4ipKbNArr4L9gIQRFE0iwUHXhuPnjGGdZVQLOcUOFy5mXnMenQ44c/t4x/4iIaAD0mygVhH/ggzjGKrVbrAdhn7b3QZUEWNHlF9WyNWe16ZslINZBRGZn2RuvG6xmouyz3ZklxPrlNpYZeSWjAQsd3XhmQIqFSuMzgfTaArjf7jdYDV5Gg4TYpPfy0cN4nHmAzq2VYQBHQowbDOCHAFBOFYrODhhF1AnAIQ9TaxtpiaPgAZIGyiIvXokYfu4VDAMRDBaDL+uF3dBaK4CEhCEtDgE6XPdYEAV0o2EwcnuG1JFl0dHtF68hbmCIoAHqlGJgB2j2ECgQClA4Ic7iLO/uCuxthBLhBJ0dG7YE/3ksgC47VkNYToCxnY9UJay2gKUPe9jv4RbZpaJC15ouWLWEfZsQXUaePFrcIOSDr2jN6Zq3GgxR4igYyho1NE/Jc/yygzwJKEB74HAQZmBp7Aesc35Ek8/s7fmfz8yF+jyu84thXZolgEKZIaENMmucRgVFETXDM5a2jBSM+q6F7Uxy/Ka4G/VBJI/fNTlSSQkIdro7GHc47FYWiBIkHdOJypBvRFNze2CMmMEHbBkhUylkdMhW52EqZAhAWHIAPXdMKRSuXQ32qQjZcL8A7uu5oIUflSVaopzWok2GEa6AjKWYEYFi0zHFBoDBHACKgg2bReANtYPG3KDT0TFJeGoS7U3oyhTxa6bxWtJoJZsrBQVOaqKhr5CufTfyLPIMCEDFQL/nGuR69kZFZbhGslLwLoMD8dVnmPKNopft9kkzJrPW4z+hxDmufQIzhZTH+T0BHyVFMJoVcoOUNRWc6TKajd6EUrFIoAwHUY69wGBXRAwdXOZQ8DJ1haeiixXbRhy+wJe0LmbmNs4M1jqoeVTrAMkdyI9qgoix1dAK5BnkrtoYzDGW72LPQbJln5wwpyTo+r2PPFNAz+eoAc1uAmim9vHb8F++deZGiV5ehncEhhgvRTfLKj36CSbxIjButjdsFl18SKnWch1gY4i1TL4dm6TRvuWqY+BHeG0CdaX7RYodBEfYlOBm9rArXDPtHL1JiPeM1AbqeOVM0I6b4zzXLcs+US/Zqm/UOSDGQhS6c1H0ka+TlDfPTQ0jN0zDoqgFzd3cWeqqdMW4Xs9MbPuV+QSMGbaA/FF1Llqk0Cv89HEXRCrngFuXmRHAIViEAPSQCxdMKiXZyMeDOM+UM0Okyh2YchYaEBN1DEBQibtxHcUeVFchj5doF4nOwargHmNIF4QNXvQN0hAxkyfuN1hZ5QMhAMQpHaKaY2IV1ol843O20OBkBCTXJbALT2ckYOuLb6OQGax61xxj20pEPPe9HZ8Y4uGS8NsEM25e/+lDGb/qR3IKMTyQdTYwz1ggraM3atWzewFGVQRcItq7CL1HDbqbMyaKn+zTEMGYJzbl/KKimp5l/AUsfsWSNN0Xs+Xc/vZMTncYr49ZR7LT9Xr4/O9ApGQxxfo48LYSyEu5J1H6DdZqzTjQGgvJTLmcEz/OISoAsX40e1bmQpliHimcOKn4GGk4wEqxjO2Qxr14DEMxMh5AUQhd0FaPzYOzBTqDDa3B7Rvcjs/qLRcZjAeiT6DkelQSsm4ofvUMBmDJAdF6RBl6EQkJwDgorK1XChwnu+Lza9ArQ2TGPU+eCsiGFJtPyY7csqotSqL1bT5ZgrM+mvhTEauAxuXpdKERdszKXez68PwBymCaXKcIRoLYwJ2PYT4BD26oSemXMnmvgpyAz4vpltkXPHz0h8tbEMAYUaoJxHKfJa4A2YKXXUTwW+nTILY/3QthXisE7gNf5L3q5WEufN1roaEyD+dxocjWvp8/uv/see8Fzn2crH3vSvvHZb9iGoY3W0dXBsr5JzGmcmaZyeOY5Z9EN39ndSYWRCV5QElpbWYOP+G1Xd8+WYO6MF8okh2MpoGtWgM7eA0oqr7x8y3giFF6Er+g9YmIx75tj3gZkLfrYw+X+yQsvj6XPmBZndtbl5zUAuudBz5MpyIf7561eBR2FcFwG6JlbHTkWCrlmUcMGF7aPoXv+9sDtFV3PI142ShkIhkVoD+vLZBlCioAuGUYjsSV4aL3nzyvUGf8nyobOAoCuPaNc/p8Cegr6gB1pPdoEbQwOQa6KpoAOrbgeMqkzQI/a9bMFdCSnEOKjCkZtD4wcrRpkDktQsN4wChsK0Riv57oplYJ1hNILuZipIbGED3OvQ0IdJydBKy+WyPAC9NQ9JG0qJUbtBQAdk5xwbwqU+I9ZyQCwfI7uccSWAYToBb121WrrR7OcXIGzqkPb/QqTW3AdWOD3P/APWraIPyPrFD3CkSQEQQBhgeQmPD+yStFWlQAQ1NfGjE0HKB5EPAPX8+iNPhunk5VASy2OCUTssKe7h0lhjz36KJNtkDD4k+/fZJ0cRhkslKNfdwzzBZAVDHc7mhZh/To/ATrOTTF+JEUyXhv/cc8BDtHSg/LC800lWQSoulNIm50TyULzDRILHeekkIQAWB4eeZSkYdMKRaMWWbLwSsHDg+xoZ6HjXlAO5LLE/TMwbGLFQKHG0cHqx57DilScGWchSx9vKsQYelbPDqWH5aoOEBNLHAID+5kKtQwQo1fAK8tkR3kLsIaoqOOZZJ3TY1I3KrBUBOIek/0i7eC+2XAal7uTKfe4D0J2DtAz7IoKOhVCDbaJMmLWw2DsEoeQiwAd56Nnq0LZLhaYVY7mRNxj/L1cDRZ9qWBTaC8DY14KQXx2hvHQLra/l4meGMsMRa6ns4tDprrbOmxww4Btv3wHQ3LX0PAwx44iGRBVP+2d7fbkU09a//x+JuhB6UTGOXht88DmkITa05MpXHomAWkWR3eArjPJHGqxBNIDtc5ZSpNCpp43Zr2s8FZm1kBmeJGG43kiGRHyE4mvC3r77eR3vdu6C+B5lJhV7cNXXGQVF0NvkDMuZNsc0NHfBPQSe7EHCRaS36gk18gPYS8CnSO+3mh4bely92tIFdpGD3OQDancVNkagT2pQ1cMXEq8ulGmnmyvXGi9uo/3JCher/c3BXTvqgZD6MuDebB8KG4a3BiZO9m5JkUcWwgFBrGQ6BIBPboaBa60LqJLPHO5S/pEa7tIyyckmLHTFgAuJrpBkKCOGeAIwQqGpDswJrVhrSC8THgS0Gcb+lMQQBhRaYhJTJh9G0veAOhIiqMQd1ad3y8JdO2dJwDEH2fgsoY7D9p9FcMWanTLEpDgdh4ZskVLljCJbPsVK+z+v99jOy5bEWrFW1pszdo1tseee3CePDKt8ewv3HdfZqMHwCjTekVNfRFNOwYGqBUCUOFuh+uQBC+LBVawNNwI6J5g5UbPtPdCHESgmC1df7MMjSoDlETB9YVSPjQ4wXdkle+w3Q72xMNPWH/fPJaXPfTIw9bb388QAWrv0TVMSVrZvsVkLayJrlKUGKKtososo0uK749usQxsXUJXZpHEmeapde7PySsUou9ZCyUkzbH2FgkzsNZKYRYyGJpxawExwNPlKYDWMMmKLV3leYiZPKJJeBpIgwmYa/0YLYnzg7LJqW8E9DxBnbQeY/FQUmGhg1ZxP3AtLXSEhGSxRrejFFE8AyoFPN/SYvAST+GxGL+XNyLraREBXZZ5mFMd6I3gKHp3gM5wSvRUsB2peCsCM/cGl0BWfQxRSScRGHOJsTKAr0U3v3hVoQ1WBEAOVBHLzgfeg3UNPkATkgJyPAKgMykWykalxvI0lNtNYqAP+BceNnw2ugdoVOTNBsZGrG/BfDZwglKOgTeYhIhM+f6ePlu9aq0tXrzEkFyMhjoY+AN3+tj4GKs1QNtT05NWjl3eCixXg8cn9CoP8nlWI8sUKyla4AOnYEXMi9F7C9ngTbwvoi9fa93UQq9DYYthjmhYCdDlsYFnE6NQUQGA1rfobDeA6ZCtRSv2tG81hr71+8P7BHMgWOgkKwJ6kNcMJ2W5QQHQNW1NCkctEEaD/PYACtmZhtm84aafvVUNkJWlrlJTskeSFIfrhsTU8H7hpJe3eP7Mc5XNcI8egGiQCuAZtmtmoWcM61zuZMhEqATGD4kIfhFeuPoHTgGd2YnTNQI6haJzuZOJY5a7mFFMSvdwFFgoW6LVHa1rALpaaOJ6IFgwrQAdu8oa+wjqdKNHASFFggkt0X3EuEXMroWgpIUem4WgnKwGAecsHO+SwXUp2N2BeaCYRulRS54JN63Yg2qoZ6UbND4/SlRgRaCV7WOPPGoHv/hAW/nYEzaF2Dea/vSH4RoAj9322J2gjhrkAw9+md1z7722cNFCnhua7sj9j0xaxLVR/oOucAJ0ZalCiZLLSPX1BDwHiJkSQA/DbNYonzkCOpgG3oDFCxeFfu8DAyxBQY06rje4edCWLVpumzZtpuLW3dtL0IFHAmeAMjyUUjUQdHRfZ8lNVLpcswhZ3vE7LBpfq9mgXKKkBj2xE6D39xNDiWG9awzPB4ZnX+kc5quHqmECJ5IYMSugtbWhvwNrtKO1jh9bu7r4OcXISD8ZqEfPkwsH+PUH8EIOAMqSIxgF8dZgtVIgwUJHDB2AziE1sOrzSAO3QnR3E/yjYqE9gEBK+VbKBp4RfCV3PzPhEcpCxnzMFciAPGZ5KL9FgI6yJyohsYohCOMQesA/NveJE7PkhZOcAHiWAGxRYNHJK2EUAVwGAV93VSySKdxDrLdSI6CjOQyTUqGggXbQahWVPDmj+xZ/x7xy/sujCVGFe8twWRzVChnD+QF5Y/8H9LpASS3OGONL0bQJVv7UxJS1tnTYxMQkaQbNWWbKoQc5EizBs+XyjPX19RKcMC8BRglc96B/VI0EWnMaFogqflExgvfTQ77ssPgeNqyKRpIHskxhV9gkid1KYUbAht35VK4VZZ4qQLCXKNWEogQg59z31jaeeXtXhw1MjoZ9UtjJPQrW4C3k1DBESnuthrItCeBohdMSRygngHsId4XQEi1150EAoMN1n3opdC/Jbq0jqwLxVWEKQUU+lcsd35XlLi+R92IrdCer3Xt0ZXF7eeMxVj+nbvzc7geHsrUtwDqCpmLovrRBFwvAGsBHX96lgJ8h0PTlff1Bc4KGbpxuRAhEFpcAACAASURBVBB1SXGKgTKLT9p1jIFJo0S5EspIeHuVVUVgVzICrfNYDqOMdx4SrKlYa52tL6BRVuaEC6OkLAjMmOWKpBgNC0CDGjB9E4HrFRmf0KDXsTecAFYKbrZ2TLTDnZBFK2vTjPXiHE/Y28t4d3liio01HnngQdt5p52YLAN6xn4BQFC6hjGUqMfdfY89aB2zX8DoKK1FgDnqnqGkoKYb7j+6OOP+sUtXBHTsfVa2JOZIOyoxDBti25kXwuUsIMaMGDoaQmD/4TZEXwBeF1ZOHd6TIu+J/YaAGkG99NIlrMtlGVP0sFD4ylsSY2bh8IMQ83QYXghWmoRFaoXTwnf+ZgGXB3Scf2aNa6hDvFdQWCbY6AL0ixGt7PqFVsewrKamQrMQWtCxNBPKWszh4OS01larVGvZrHYJjMxCUqKfhLTzBGUZvTj/mPCpKg7F7KlQuqQ4gA/ddIzv51m2B2CnQg1Ah1LiSvUoyFx8W7wvJQlZ7AqvQHgisx331pll4ayoNGcJcchoB3BOlUOYIGYjU6hFCx2vsY+FOlhG5TlLaoSiHcMY/vy9Uq0SQsoMmWiuBJMeB5SqVQOgs+wu7hmqQpCTg4ZT2AN2WcPglnKFcgeKJGelA9AhH6DEyMKPE9rG0Dd/Xj/5EobAIjS1WfW0LV+8xCbHJ627u9cmJqdY271sxXK6hDlGt6+XzXeQeFcpz5APOjvaSerIP4HlHngzyc72shwKIzqlCdAd8EtiS6432z8ZJA5jG5Q7ykr0CIkxY3mSPGB2tIWkOCgiiKOjrwW+w1pHrwnMYOcMxDmS4vzrqYcAVI90UAB64O1Q7QG6ZtgJNA36DaUkPK9wjeDdC0A+63JPjTEp8QrnYR88oHvLXWvDOlILXSGiTFFPlAEP6DoHr+B4C1x/l4yCzNfnwau5PQ7el53iUh++GJaA5gv6EsFJ4RUbXpA53AxXad2eIBp+prY4q1V760SBPTWJUbMMHXB2uLIcHehnFj3qXFtaggUVE3zYaiUKebixQGi09uJgGgosF0v2WisFFuvPYdmVrFhqCeVkqDWESy42kPFuWa9h6mAywoguccR5sQ5Z//gM1kx3TFRo8B54E7AGlNEpgxkWFGJv8kLoDNTcwMdb8DeskYlaDCWE+0DQMHHKNcHB76qB9Aqfd23i/WjmwUlCzuVNYov9kX1/A8+cAtdWzAvHM8UsTiVFCkTxXXuBfcvq+GMjHyhDBKYIRriuLzHZmkJJgaVEMg0mknUcLRO6zOOX1j+rINRsuoxmQS1MNAydqCJ9OSWH65cFGrPPFboAqMsq9gqFgFPn6ZURH4ZAvDAI7NgrImY7yy+uOmxl/JP2Y4IdBVyyXwAnv396di9M8ZqAgCErgUj0PnhwyNYfy9Jk2YkumeXuZEpqwfiQFdZApVwjLkED9J4FhQRr4do0sxouzThqVnydnaXONIbd6BVwyVxykbJrpA9FqCA0hnSmK8gxCJULlCXR/c2wlZr8zJaIZ6E7nVnIwQgWYhbfdUqmzo811lLm5CKmch04UvThywtTQG6wQp0nKz3j9Dz0uwDOAwwMhKbGXlwTFAryhJQJuRPoSYi5O3OEK8XvqfUs2cAkXlQmSOHLrhP2AztDCzcqPaGUNsgHyIUwNS6EXUUzkpG4t7xzkG0yypoliab75S10hN9IP/Xg/ZLFLxmiRjmpRe75XfvtZaz+zsoalz1PQN9alp0ewFvXGfEgDhc7OuG1/zGgU2sOGb0NXy6OCEtHVnYKtDhIDiiYpUhei7QTr8HOVuq0VQmjTFTfTtd5TJrwVlkqwL37CZtHiwtCmk1lqrSMBegCS+2HOgF5ZhCjqQJAVjuIRh4RrBuxblooMblQCRR4DdcHiGh/0vX785LbRuCYAXokBO/ulVKCc8/cyXNoz1qXBIqnC+2hBHJKY9l6Ixh7xcMLEAlxrVmNHTLgjHEoKWm4LpsJRSb1Z+kFn9aK2L7fq9RKT5+pAXAYN5+xltbQ0VDPKIGD32Wp6qy95q0169n1rKIHz1OewbV3UJpU7+/5J12znslbEeE5QowRChH+Jl5PAd1bLl65Jw0mnar8vXXfVBkR6OK5pTB5HvN7rHPUeWeu+egxgsfGC/RUIdBeJhKGvwbHXszIbgIqom9/TU+bkDEwZmQM+HPTOfuk4C3WEJW72fBROIetAao3MEg/8B5EsPef03X88zfjT/+Zhmdzi/X3FA/p+dgrPX5pn/zvovtmvEc1lC7v2X/bouMGcA+A0JhU6fJBJGe97BVPcQxsHI9MHIkKeAroPmkNskfPqHV4gNffZEzR0yWFMFa+ePDF+zWcBT97g8+flf7WDNDVKS6TIQJ0LUzCSBfxwloL9kIJC9KD/v8AOi1vF4Pn/UQgsKphRSSZv2Lu/wmg45qwAhkmkEbG+GGw0JsBOpYhi9wTqYQ01g6GVuKgrF/tD4hZrRP9vmbrj9anBLusT/yuIQrqFcwcgJixLZCnVagKdCcIvFCYtSZn3aBe8Kjcy4MP/i5NUgK3GUiIUVKG9OCs2cleadCz4Ds8DCnopkyd7p32D/fFdbEvWgvei73zioQXJunPqO2Xdu5BQ/Wn8lKkQpa84AAd95Wy4dfjFQQPZF5I6ow8oPvn8YDSoHA4QE9BR+clAEzPKPw9hErYHMjR+lyAPhdgpPfW+XkFQp+VgJcAbebF87JnW4Cu8rwtwDK+4BWQ9D0MpRWKDfXbKfAoh8S/nl2TOQyzZau6vqd/AZ7OowH0aEXOelZSsBYgae/SM/SA7s/GP6e/fzMa8fuTKhPpOabnKXCcC4TFT83APOwHQlHBQyMe3+KMEu+w/7saYTHc5Kx0/57Mmo9e2QbjRpUwiYWugSmSLaLVVBnHPT3IZmDtyjVZQu1KTkXbogcpDNsCdN3Hr4HyxIVYuN+7vywMZ0ld7v7wU2L0RKnxjDpcfIcQxPdtutxhHRTRp7oxDiQXjur4/reArjIgD+gUYJWKtba0buEg2BrAeIHK0rLYGQzPq3iv4sl4LwBZLmMJac8oXoMViOJ9+gyzfCPBC9BlxcND4KeHeaAT8wn8vTDwWrsnFAGKFAy5/lMQ9NfyTJsyrqcbD1qZQoQ67spsa0Mv0PxnmwlrKWD4m7fetXdiNv0tPVNdH4lOHkB0vnJrSwD4tWXPiSKNMmqGg0IhuhcdkOFiPFpnr/3W9TxDa+1egZGSLJ7T5/j8OZTNzSpEzejW8+CWAjvw6tYAvRkg+r3w69O+NN0rNY6J2ezeGknByJ+H9wB4oc3zg4xBDHSOxC3RQDP64T2Z6R8aj/g1eNm3NYU2eAKDNzClXV2jGaCKppjn0DAaJCb7uiQrD3Se73QuqFRQUqhXJHR/jURN+Um/NwBkE/BsJlM8HTW7ztYAvlGWoM97mAbo/zU7r2brfzaALkNFMq9BDkXDKSvvjLlROvNmIUcvu8XTws8M3Gff1FC2llVTxb8LM7WmZha6ztFb9n4Ps77xSuwFoKfxz3ShczEEXmcMNroi/n8s9P9rQKelFet6AegAYN4TwhZDPdo7srIib82KgDz4eWHKPaJCEkpHsIcSnrJGZV3IIvXCT9fyZQk6KN1bwKqDl/DXZwToW2hpTiCkrXcluHR//8xSHPw6UkZKmU+WsBcmXvAqB6MZw1JwR3eh16RTemsGZg3A5nI3sA5ZmHj21CWYKifS7rcmVLywFm/wOux1ULViKZTNeAvdhzX8Xmuf9Lw6U7yO9+Fz3opNAV1nxM9jFkIsK03Xr9+9wE0BHfIbCuPWAD0FbN0/PU9/Rp7GPDhKkZOig2f2Cq32Nv1M6sHI3oekTfQyb0jzbhyDubXGWN5C15o9vUtJn0v+NQP0VJkRLfpn0s8hoy24jdNzSvmhGX3iNZYexsZOqfzy69/y7GfjnFsDZe+h9HzdjL5SxawZH6eADgu92XXnkgFeNjEu38Tl7j/L8cWRpzx98Z7KGVK/hjkAXddrxktSPn1sPEs0ZPljzApyeRTps20L0P3fM9qJF9kC0Hd76Qu3aqF7QPDaiX7GZv1vAP3/2uUuQMcme0AnWDpA9xqQPzj20k7afWYKT71ube1tYThHJAbsS+peToW0ABrXgUD1FqtA3LtW9H6BhLROJESo61eqDDQTEJ6ZxETyJngi86Cls/Vn74WNAF3PLIEvCxceCv98WoPuixiTFwSp4EmVoIYYahTk3kLHtaRhp4CRKidcC2KwMSHOW0OecVIhnQlnKod5WuhyueNvfo3+s14D9x4Gva4z8c/sFQOvZAaBlJ8dnpSEjaSIbl0hM5aFPVtAx7X0PH79KV2JBgTcft3aYz2zT1psBuipothw/hHQlWDoFQnRkeRXM1BuKOtySnD6PClN6nkouKOgTkFJ+9/sHDLejICuNtR63V8r5Y1UkVIp1lyAnyr0nh71XH5vvNzAzz5G7O/hvUgpkPvr+p+35D/WGDcAuvZLn9va/nlA1575tQhsU/mr96gWfWsWug+5NAN2yTFZ6fzupq1pRkiW25UQotao7/LeZDQWr9XM2MQzq5d7hlEA9LksdN2k2YPotf+thf5/nRRH9ycSryKgY2M1AILjYaOG7zfME72SnSTMvOsGWYsAdJUOKHbqXe4CthRwJRBlQaQM6QEFaxMoislwXQB6VufosrO9cuLB1BOPXk8VtlQRSC0cMbIXzP66HvgloOcERIQpYs22V5pS4egBQRadNGJv9SkjWCMPm4UMUoGlmv8UDFKB4pWcjFZQJlNAK87ZpDgpX7ierBtdS/uE30UX+FnCQECoe8nbkO5vRiuoAXYNKTzYZkIrHa8YgSucn3Gspgd0fE50rBhiM+9LCuii75SOvcKoz+iZcV0But+jTGGKlqv223+e7wFfxCoFv58przUDc+6PS4pLLWJ/jRREtT7IlKwLXbxJCpgpaDbwF28SrEyv7In+U3BrBtpIilOzlJQ3KfCT1r3pXngPSQq46Tl4HvH8nwJ4M0DfEsyjY8UBuj9fL0fSNWeKDxwcogE1JkqS4rws8XhGuRE/I0CXnPUud1/l4mnCA65eFx/71q/sfRCJzbcL8Ji6NQtd5+fxye+Ht9DxntzWAF0POBeD4cL/26S4rD7UdStSnTkT2WIWqW+HmYHrs8hyp3YWMw2ZvBZnLeNAIQxh5XiXl2cmMZAOymuB2GgOTImAjjWlSXFe6KUamLRGLyzFMF646O8e0HUuauWa1ek6cPDxeK9UZJZxrO0mETgmSAFdhNSMmfG5NEafCbuoWaJG2z+7zk7XA6B77VagJkvMA6n2DNdQAiGuL4tWyolP6hJgNBcoIUNWSpLW5kMkKUN75pPLvbWtJUxF80NWoqcm3V/9rqQ7JQ16JfB/Aug+yz0FD/ze0EcgsbABBEja3JqF7j0EWrto0dNNqsjpb3ouKToCEO2VlAcvpFLBK5pKhTP4Fm2Y2ZI1cavqnDxgpcAgC31rSbH+/FKlQ4CeNi4Sbfvv/t66Tmj4EibkyagS/Xtw9ryXKgwoW/Sh7+za8UWfZe/luECoWVmm/uZBx5+BPwefe7W1554L0L3LvRmgY//nVMgcoPs1+fdLKcJrkjMZLaqMdytJcf7zHri1H/7vkiMw9OixjFnuAnRf8+/l7LYAvZlipWf05ck0IHY64HnNFIdsT1KC9gJbf/OHlRLNVss2WJsastz1OW68MvdI3bMajpJPMmIH0WoYQhySouYRsPxxyGBo1klrzromcGkISa2eNV+AexjPpDnWBO1ymcIar0njFZHxHrFvOJbqS87wOz6fzrsVw3mBlu5ZypRici+w+RkztuaEpY49kVDwXgTPEF7D1x7K5Y+/eSuB5X6xqQuum7ru/HtThcGDstcs/RmLwNo62htqM/G6B1Qfw9O1dK48W9fQxgOM1gzAT8HC73c2+jG+SWDlXbu+dl8hiOAhKdno2Ahd7ir3k+AQT4CmtJcKT3glSRm1KdPq81CYeK/YP0DXZ7we88pd2VAzwS/lzyuXswpUGAohC68ZAHla9ELTg5sEndbsQUe0OJdCJfkgJUZCUbTsATnlCya1FdC8uLGpkOeTVCB7HvAu97nASPvnFUzRfvD6wUiI/d9dLFwKRrMclgwczTjch/XvrnmS31uVNXl+01mS53F/X6OeVLuA/j1giBe8wjXXs6cKTHq+OrOU76QY43Uk5YkXlWMyS6doABOUMSnlUhC88p6uWXTIAdHsCOfq8CMteBnoMcsDKc4fdfTscOg61XnFwvOnzsDzqvbXP2MGsqCPbLhYY38TXUMGj34X3XtF2N9Xey4ebtDm8Ow7v/j5WwX01G3oBZYObmuAvjUNmQcb69D9Rmf15sBzDapw5VnZgToLnZ+P7VrD960DOoUQDtIJRdV3e0vbC1SBYLbWWLaiWkBvIQr8JcT1Ge0HfsehyAJKQV1ELzeyF0SZAI1lfQJ0HbyED35PY4ipUPZJayISAaay6kVkel3Ml97P04YY0gv7BmaKQpCtOaMg1DMqwx/3SdcnmtP1fbhIz6a9xd98jDZdC97HLGn3lQJ6KtB1f76vWLCh4cEGQNe99T7V8gvwBVieHubiH+2LX5P2mM/dBNBT4dwAYC4sE9YZGl2wK6prrOT3yQNZs2t5hcoLfK9c6Hr+u35Or6/988rbXIDDrmBoyhLPr5ki7JMO/Z7jeWHZyyCY6x7+vHV9D+jKctfzSIH2HjWv4IjUuBY0pZrG+OdQNuv3Qtfz6/fX1nmFxkKNIzX9PqSAlIJjqvCnSp3ndX++koU4f/2cAg/WIQ+R+LTxfmH0bfYsrhOj9sOHDDxNkdfj5EI2k3dfKZ16ntT9ea4x30YKYUo/eI83CFLQxe/aXz07gd3NQ5+dRbJliZn/vK6d0ZZTMFIZ5+WbB3Q+07YAXRvQTFvDBXTgzYQlXks15IadV815bDObEbvrYpQCesOh8qYhFkZiawLouD+69KQWOu8FV1cFcfRSlqVMIe8yjVW6QAEQu7dlWlLsALQ1QPdALSLVnvn988zg92hbgI6kC3XDk3CVGxPXV9lbyshiQrnMBRQ6b29hNAMW0YP2R3siptezNggwJ3jFdL4OPVPUXJKa9yCIkHEZr8F7d6W3FvD+Zh4irZG0RLKZLVvyZyQFRs/vlSGupV6z8YkxZrkrbu/PW8++Bd04ZvUCJuUh/J42XvHvAe2Ddv3z6O+6dxoyaOS/euyGNQsoHpiwNm9B+33y4KZnbiZU/dr0s39NdOitomZ76IEmW4fr9Ofp279XOTDeOpTHg90ZYyvhZtdPecbvPWkO9BWbVvl9kwyR7NsaoFfKYbiOf349n+4v5cYDasYrJN25Ad2HOBrofo767hTUUrnv5a9khtaSAvpcMmB2HWjlHNbuLWpc14N8Sjfaz2YWugdzXEdGiQfMjF6jIRGGPGGccahW0XPhfVBI/PrwGs7ee5D8HtGIcsNZIJ/TOnT/PHpuT/P+715R8LI02+v4YkYbO+6/51Yt9EYBEH7zDOwfpplASokzvZ4yRRuIXi6saKH7DfGMp1GB2wJ0udwZa/ZzsuMkNbZsdC0sveDW4eI7DlxdyKSJsXthTDxqZqELhATe3r0kgan3NAN17Z8Enz9UHJwAHdf17mB8DtdrVrbjCVSf8evMGMbtifZd6xch6vopTXgvQTNBr3ugNaJ/Jv9eXFMlep7RxPASVmIw7bFnEk9//rn0M9rteiGQCcrYRrQLw1PK5SxXQPeEIgR3KwrvAOjaFwlfPYe3rnUm3kppZuF6wetj4OKvjAcwnCSWYPq/eeGgz+vvjc8awkRoH5p6VNLwTXqG+n1bAn9bgJ7RQVSiUwNACm16P34OPLkNC50KvWuN6WmH9eeaROYALqWZlCa9hQ4vTepyFw1hT5t5OLOzSjrFpXTYwOtNhoHg/RisszVAbyaft3WWzWR2qjT660o2pTJEMjUF2dnnQpVJozLi6RQ/p4Ds6UB16Gori/une6jP67riT/KgvKQu5JHKWSkWaVhACmJ6P8osF0NXY5l0SJRXzjyA+9exZk178x4r7TNpK8robN92eNFztwroqQaRAnIqjL0w8eA71+e2BeiKoYcEpNmlZgwdpwlxI5pY6BSi0UL3gM71OIbSwfmNS926stIzsESnuWKYay3wERHiPWJmL+RTl7sEbjNXiwCqGdFw+XHgBerRsTaVjunMno07tNl9PeCnBK4z1XtE2N6T460ND14e5DJwjWVrqRau3wXoKR16y64ZoOP6InwJHw+uYlDOtncJmXqvvgPQ4SWQ61+KCn6fnpkOYF6cdZf6s/YKhLeU/F75M0p5Cb+nMfaGPYwZ3rpPKrTw/Pq85z/tHTBMLnfth1c6RH/N1uUFq1fmGgSueq47vk3P2YOfX4OexVeBeHki/sdgl7Rsza+hGaBqvWnZWjN5NZcFxXNmvk/oZOkVEQJt7OzoPWz+DLgPrq9/SoOeZrUX/vPZ32eH8zVt0JKCc7P9b6bA6LVm/JvKcm9Np3LAezg9nYZrhLI1PbuXNeJdlY2lNMZrYdIeFO9tuNz9uXrjKZuyGB+oGS3i/IQDXq5K5qRrF6DL4OPEUFj1yuNq0kYb1/CeOi/vIWfmcrnjMwxZu17+uW0BOh7Gg3SqQfiLNXtfqnGnxKAMQE9UPstdIz1Do83Zw+fmx1rcrVno3Kw4KEGArkEv6tTEjlPRSqfLJHbf8nFPbbhncLjxtwXoshBS7VGElca4UsLloc3R65hZtgXUQYeEPbVx9WAmLbnh0JOaW++yFujpnLwbymvgYmK8j8Qb90yf92CWCiTP2EwaScaXirHw3dex6zp+L70Fps/pmfW+9P0StvwsJm0lSVWejkED2le8Xx4aPG/o4w0PTRDg+pw/M1w7FXj+72mMMOUPXVeve1qYq22oF1pSJLyiMrv/s02WUxrTmXiFwNOm/q71+79tKbgbk5b0WQ9iEpoNciB6aOYCHJ8U58/Qv18xXg8W2H8qUuglj1Gm7vzTe+n39Nn5OyoZXC93f0aiMU97/mwF6BzO4gVy0jVtW/ITKcNpUqPff30+3VcPvHPtHT6zNQ+Dni3dW0/zc5XlhnuGGLqXNR40xSdzKSFwuXPoUSTjVMZq/bMKbLhXxt8KfTmQldGmhGBvUOg6qcfH7x9pK3qElOXOMrYI6N5g1HPres3kYGqh6zOZzE48S9vMchc4SEikgsVbJM0AXQIlFVTZdbaRFKexqr6BQwYWzyLLXYCOTVULWWk1AHL0cmYtY4yjYKNgkeFZlKGu+20htOLan42FrkNP4zTbUph8jNozZXiu0GlNSXEeeAS0/vr+DHQtPLeIA6/5WJLOPCVkvO4FMMEtdguUINP10/uL6bQfdEmpEYNrFCMFC/PQ/b1SC9grLAJO3FtM4svmvADSezX60zN6JvCjC09WtJ5Nz8TpalYjoGsdnmHFO9o/D7SiqdQCSs/Y85sXTHyfOmW5nAM9h9YhgdzM+kXL0MCfc3cqm6sXuISPzl33TcHBA6J/jz6vZ/IKImnbNXPye9Bw/TjWeGtZ7v79uk4my0DHcZbDXPdophBnfMTGHmHsr5eTAjTx+pwKTrTQt9Ypzgt5z7/Z/j2LGHp6f89vcylLqazw1/ByHtfyZ6e/6bWUt3GdWT4NgC6+FJ/j3pIpKW54xfPZxNA9IOs8Mjler9NgEP2ktKi16jzTPUjpOeM5NYMBfZXCxEwofkqW84qHZK8Hdd1XNDWXha48jgae2OUle20zhu5vRqsw0yJDLbfXoNKazCypJp5MNkZPvyOLPSlbI8NJuMcYq7fOGwR3bJyQAQVTdmOSRdReOMqQY0hz3GBpgQLtKkaQoiYRE7MqVc4d198wqlSjSfEaDgVfSIaB9YakFiktzcrWvBLQUC8rQAZTxwb+Gh2qA8JeobVnlisQQwrB1ReCf1PT01mZndzfWg8UlWYWRpgnEbTVfJwSJksG7vs0qQ5KlQSbLDIBP1ye5fJMFqvPAD2OdcwEXS1k9Td85XLW3dMzG3OKtETFInpMMMd9LkCnhp4P40BrOPNigR4L1pZXqvyHWfA4f86ej7ORsa+YfY19bUWdPFzP9P6FZiWc6V2ucoYy7o0Rp9UczikKI5xDHBWaK6KiYlageyDSnnmFULz0bAHdC8wUIHCC+rsHbAEWvkM51f55gRbWGUo0ke3uFSWsW9cT/4qOvYBupsB7YEyBxMsJvc8L0dR4wPt9UqNoNvv+LJLiMuUrURozGRYFS3rtjAddZUD6bIGBZsc/z5XL0exa2gvQOSZGejnh92Su4UC8dz2CaTRyPdjpeZSs6YFbZygLeC5lxgOZt8I9fTULielzXs56uhd9FWBMVUGHQR41A3Rdw+9hphRAcY8eNq/4+H2Ay1rGmmg62+ta3cZGR7MKA29s6T3Kcvf00YyuZQRkexvlMydyxsx3n5jJ58nn2MtEn5XhoOsL57bmckdvFY3f5ed2OeD5dR5Q5tAOx6uLcqCJn7cbCTg8YI6NHdicRdmBsFmc2wGn1dvTS2Aa2jxgSxYttqHBQSoCPX19NlktW73hmuH+PKCcWWdnp0GogzDHJyast7eXB4/X5s+bx3uveeYZW7JkiW3avJlAixndHZ2dWQ1gNos2ut6zAy/krNTWSkAyzMXNoS6S6GoAKtT4ZklfMV5NdwqmVMWkCgh2vDcDnXxoxyeXHiyAzKUWR72qfziAZKZWtbbuTts0NGjF1hYKiK7ublu1cqUtXbTYRjcPWntLqy3on2cbNmyw/gXzbXxq0sanp4JSgTp9lX1x4zQvwg08iAwz69yS28mslstbJcagBNw4S54h4oOxZ3021S2O2iSxoQ5+fMLaW1u5FilzyurG7yz7i4lJsuZYVWDoc1y31o52hsBADw2EGwUtXm9gxNiqFfTQVipZK7T5etXG81WbAegiwatm1lqpW65SI/3kW0q2cuNaW7J8mVVnR88keQAAIABJREFUyjY1NGrb9S6wwU2bLd/WZmPVGetZutDWbFhvne0dNjU8al31grVawRbMn28DYyOW6+mwzWPD9PJ0trRZfXzKOtvarZKrWg33TUrvUmaUQBNv6e8SRKnQlwBJPRJee6cSKoER58njel6AKfbf/PqNLvfUA+AFIz6PtShPQ9cTGHhA8gABhcHHG71iiNebCUx/bW/NeFCKQsIw/lbjR9M9w2cz5TYaCDoH7Ss9EG5ilT8fXE9KaLoX4gs/K8DvhX72CpdXinS9mZnphrI70YU/i1QR8nsNeeVpKwUtZWmnoK3ffchnC4UpGm7++nJF672efpspfbrPXN/pIWmSlKbr+6TILe5Zq7PTJ66BNfrhSLifT1zzRmC2FzGpUslxXkHVe/w5NDsbebcaLO04XQ3X8El92Zz0KOu4d6i0cJnzXo6IFlPZIgUgyNNZrOb7nxWgy4LeInkoZ9WZSuh2FC0ygZ2K69vb2qw8PWPTk5PW3tpmLYUiBSFcHdNoitBSpHWVMoxAHRZGd3c39xefQSMAABsIlfHVXI5CQe+B+3nV6qdt3rx5BCRYgPjOzEOUmqBdZyQgAlhL0SpQKqo1K+ULhjYV+LmYy7MkCGUtXAusuJiYx+9ATuxmpWZFXc8lKEiL9SNefVYmwTWfszUbN9iue+5hG4cGbGRi3FraQ+ezGix/y1lve6dVJqdtbHjEli5dakOjI7QWWzo7bHh0xDrbMC3OAYo/o3qIb1PgOauchESiw7mVjJWsMR5PjZiJhKEsK3gC4vkmno88Hn9qytpaWphLoDMn03MKVCjxoBCv1rJMcXhCOFgEMcy2NgJ7SBCCth7dv1HJgDIACwZfWQMOCYBa3UrVipXrVRsr1a1cRF/fvJXqOWsvmxUqNTa2yLe12JqRASt1tFltpmJduaKVRqdtfk+/lYsFG62XrdrVak+tWW2lXMHaajlrn6rZ9guX2MjIiJWRyDyvyybqYfZ1a65g9aFxayu1WLUYrfcmgA6aVm6BF8Ke1r0FkimyTaRfan154etBSoAvwZvGMBuBPeyrwnBNQcsltClXQiArcPbLTdeJ96Q5Gni/XkvL8lJQkRWp52q4F36p1RvKvlJQ9YDuAUeA7nt1++fyVpLOxQOrfvZlfXOBlixSyQSvpNCYiMZUapn5Z24G6pAh4i0pHqmVmZYd6h6igy28ZslD0EMV66q1Hu1pM3r1e7w1es4A07ngPWBqfQoZNdtbkCamtWE9UjYpJ2L5mV93M3yRPAYN+bPx697CK5bkOCAhFp4u8aCUV09fnn60puAuN8vBQ6qYe/RQij5SuiNkxKz2cJ9gOMJCz/gadehzadfYBI0c5XsSQEf8o1qOSR0R9Lgx0YLFzwB0ukVqdevu7LQN69ZbT2cX3aIVAG0Uwt7y8Jo4NgZW1sDAQNaxbdOmTbbrrrtmCRsQWqtWraI2tN3229vg8JAtW7bM1m1YT2s9gHmMYUBrL4bZ4pyLXoBwgVISuk4VYC1WqgawEvBQbgDEo2s8A/TYnMa7sLl2ucBghVbCtTPLOVrQIlBYjffcf5/lS0Xbc6/n2+q1a2zNmjX2/OfuaTOTUzY+OGytxZJ1tXfY0NCQ9c7rt4npKasX8jY6MW7tnW0spvZnmE0QgwU9NR1d9q6bVuysRIZo7bAa3OFR0VFDHgE6BUls1IOSPwEQGQSADpd/Kewl4omszcXeIrszutgbAN3FLSuoAUYv99hXO2PayGAAecwr9/F5eE04NhTEj0lK5RmrWM3GW8wqpTz3scXy1lE2K1bDWsq5uo1axcpWo6u9p9hqoyvX2pL5i2wMLqvudls3OWKF9lZb0NdvnbmSja1ebz2lttCYprVk62fGbAbADoWhlrPSVIWAXs5Xgzs+rcCIjJ/mQKRWZioc/Tl6gPEWhn+PFAYP1F4w6u/NFYIQPhOgNBOaWm9qncsj5bO4PSB5ayp153tBlSo06f4I0GUp+fdj5TAWtlbH3Wx/JXyxj2mfAskhb5ltDdBTgGymkMhqphxx7YHxXoQ7AAj6Ss/Jr8/TGGljDkCX0PfAsDWF0J+7v4fA0Vvo3rOU0rxXplIFZC5lx8evfdgoVcyafz7MU9cZ+2RmPK8HdPGHv64HdH/Gfu1bC/ngM+gS6afdSemVd8DnoPjz555GQKesdd3q/L7KDe9lga4jQM8AR53itgnoc2VhYjhEJVhVvEkEc4E6NzECGBhvamLStl+xwqYnp2iBwj1aRiv1mFTUzC2CB6W7fXycFiqAHZs8PDxsY+PjtMzxtxUrVvBgR0ZHbXRs1HbcaSfbPDBgXd1dWYxWXXvwPmawFwtWrqHnbrBiAegA8hrCDHClI44btR8qKWoSAGBXTlIS/5cWpQx8jbdUP6sQqED4KzAkDmznXXaxJ556kgC9eMkSxjVXPfUUPRn93b3BUu/utrvvvtt23W03myrP2COPP2bb77KTVfIIAcyegQhWQyumJoMXg4LKZUTyzOrwbnQS0Jk0GONYEkrM4mdjnnCIXmCT+aCwlINLHR4MAm+syw9Wfrgm9hCuc+QjwFKn1kvnRg0+KXoqlJzGe8varQeXlcpL4FpT3TVdhZWKFaGoRUCvthSYIwFAb5+pW7ESXK4bhgasdX6vTder9BBNDQzbbguW2ejAsOVb22zF7rvYj39zqy3fcXu6cMtDY7a8s8/qE9OcRta9aL49tP5pm79iKT0+NlOx8uYRm56YtPb+LquCaJIv7aFieBJWXth6gSuBkl4H75GFJ2vBM78A1QNeqhBLmHmQCmeZibeGPBgvUGTBSlAJYBVWgQetGZA3E8iplTSX3PF7kFroKaAj5JcmNXnhnQKityC1t+n+SA7hdbmkPVB7EPfrS0ETnw91/rOKcKrcBDBvrhDi86nC0QCiEdBhgGgdqYXu99LThX72Crr2IX1fqoTg75TxUWFvdq5z0XNK35lskpczqehJFVx/trRMa8Ei11lhLapO8p4h/0y6psrefF6X/qZ99grhFkzOOHjwcGUyM7rTlZ0unvP8IBqg4xE5FC4JNOUJhRE8oAdFMOQeyO2u/WanuK0BuncZ+gMPD4DkIxTox4SimMymeDyuy+EZcLDW64xP3nbrr6yrtTMasTnbee/dQ0JT0vpQG4QNxUPB9dnf3299fX124403WndHt5UsWHdHvu5IW79+PR8OAnTe/PnW2tZqa9ets77+fgILY38RtJDkJkCfqZatUqtkbQQhm5kUpTGY0X5R7Fy13zhFKCT1YgA8uYsF6Iirg1iZNMImGDGsIOUIpwFQj8licA13dnXZypUrbfny5cwLWLFsuQ0PDlpXRyeBZu3atdbe0U4Kmr9ggT2zYZ3luloIKDzD6JoOykSQ1ngWgTkZLwRI+IUltMJCr4ZkP2/piAARdkCiIAA5FeZ0x1WQQxGUOSRoENBj9yx4RbgfEdAr0wHQg6KUszLi4eh0hvOPrje/Pq4RCl2hGKx+b+Eg/GRmbVAkcs5CR/MfKCrTNcvPVG3hwoX2wGOPmPW029j0FL1E3YVW++13b7FKbdomKxVrbemxV590vNWKeRsbGbH57d323S981Ra29nL9G6aG7OTzzrQn1z3D3vkdxRZb3N5D5WBwapT7nwoM7V+alOOFIc6smYXrAUMhC2/l4XPS3FMw0vW9leEFbqOlKyCZ9fCkskAxQMXttB68rpK+uYBagJn+PQVELyhTCzEVZCmgk4d8jk8iddNOeV5g69peIUmVHu/h2FL+zZbjpUqNV+hSC13PKKVKFnrj67NhyGZAwrU8C0DXfqXA6AErpQ+/B2lClt7rQb6ZIuCfZa7143WWnTVMAJxNMsTfBX5+/bPrzdNDLNCVfBKgi2a9EiDg49lHL2xmbCVd4vCerXlIcC2Ea9GYyQO3d7s3C2lkSiVsKhhDjn5ThUKAnnqqwvuCwkkoUVXIswV0fsoF4AXoVg3CIAO86JpXeaE2jRb6+IQ98+RqJlPVDK76gj3nBXtkMfTUzYUNw2FBKQBjbdy4kTH0B/72AGkEthnIeoddd2A287Lly2m5Uzuq123+gvk2OjbWoE3SGtRkJjRjqVetXA1aPhM0Igjq3iIqJi6gTCmYA6FDD5CsVAjx9OgmJnjGoQGwXAGGBFd2dQqxjkxLr9WtrVgi6G5Yv962224762hr53MuWrjQrrvuOutr6bPR6qgdsP/+dtCBB9ndf/+73X777dbT0m37Hfpiq7QXrJyvNTRXCKpWBPXoPeHe6rWMw/JWLLUyFqMWmFSsYh98PBZc3LAAEDqQtQImVJY7hBEeD6EZ1pTncxyJCrsDgI5npZcDSSvTM1RgMmUH1npba0M6ZgbsUfmAhwNKBUAd15LmizW2gDZwhrmqjZfMqqU8XeKwzFunqgR0rHt0etLm7bicgD0+OmZDazfYA7f9xaZmxq2lpQO93uyg17/SOvt7rYwQQsXs9utvtvLUOLPgN44N25tPOcnG6xUrtJSsVDPrsZJNjI6ZdRStGgyE7MszZQrIKaArxu2B1vNBaoF7gZQCklcqGgSXE5jeC4ZzC4A1ayGmgO4VAwlxKd8Ce9J8pBm833sQvGdCa8J3vT8VeCmge7BJlSbQOWjJJ7VpTyTEvcWa7p0UjtS7ke6j/1z6s1dO0p/F61tzucfaw4x20uf1++PXFZTzYBlCSdb7dC+dI373Z+h/1jn480i9pN7lm3oavHfCg6an/9TD0Mgps4CeKlJ6n+7vPRuz9Ja3ysxslZHi7XMB+hb0ExvTNHgHI7jqflvzkGCN5cpMNgtB1/fP76dRau+9hV6LScfNPiteSnNQZpX2oFAyZKpQzlyArjhsFqNr0vwDMXRcLLtxzADnYch1AiuqtZUuVcSEH7jnfkNmJ1ynhf9H23tFSXZdV4InTEak9+XgysCj4H0BKBAeBRCgA0mRFNWiWpTU3as1S2vNz3zM1/zM33TPjEyPRJHqliMoCpYwhCWr4AqOhC94UzDl0puISBez9rl3v9hx62WCGmmKgjIz4plrzj37+FPssFPOPSOLclfpWzceTA9ADrBev3693X333bauf50DAcLcdn35Jtde0f0KQXEIloMZHlqvmwzV9y9R2mEnYEFd8AVh1SHVQiiseOpbND07OOOgQEMvBXOzH67oXnBzd9SE3R8PZhffS4bADYCWB5DD9TDhIgNg25atdvvtt9tQ97DPD/HkC7ZoiysL1lvscaED/51+8VlWGe23xUIoY6jISC0dWnubWSvTz2FxRxpf1eDLBvDhn6fWoeBDZBjOMGOKFitb0QSO66vVijUL6Dq15EGOBVROWwXQEWFeWG66ZosxLa80HdDhyvCDG8dKgctrbbPwCwQhT3EJAXQYH3C0jHuLTatVCgHQUU9gqWmd9WUrNJZsaHDQZhcbdrA2bc2OkgsH63oH7K6//gfrtooHBh5ZmLLv/Ifv23R93ubn5my4q9ce//HPrBKtMwhbuuq3vmj1UtOtD4XFZRvt6La56ZlgIfHqn60cAgU0AoxK8HrgU60sFWpTgEsZYnq/git+TwUCAlx4j8Va/+0uA30nmWSLicQAxSgU86wosyc/4HMUZMjM9HoF+hRw8oLOMqEDGlQC6CkgpiZlPX/4XddD+Q/fkTLaPEBP9yQFjrU09BTQU+Eiz+RP8FwN0HXMRwkBq5S45RzS61WgUB83td88kzL3H8/MywLQ9aLyQLpdTTDgmaLwEd7brqGTVhkQSk2ZNJHiC/i1Z9EUgkuE16UCaZ6Ax3GuNENznNX+0SWldKOAvpTEplEIVMGa86AAyncxbIeaus//8wCdjJ7l9doOTCzd55sby6u6+Vn8rT3d3TY9OeWgMDI4ZE/s3m09lW6HlcbKop194fnuQ8+INPpnuABIU/v4449tdHTUQRegDtM7iOvAwYO24ZhNbm4fGRmx+VrNunu6nUlBAIBmj0AyEotvmmwctqFYLlpjsZEF2OG9ZFIUBpjHHorTBJOQMwL4l6MvnZHkSCMBocB07z7yWCucNeT9+R4QEQQEjBVBb7i+uNy0vq5uq83N2zN79tr00qxdc/11ntoFX+4zjz1jS9awbqvaZTsvcWFisatkS27yaGlZWRpP7BecMXkpFeqEg7GiEpp3nQuA6tp39I/7rhBkI8i7NgA/UdTY+/r73IcPMF+AiR0Bh9WKrws1dFg+kBYIQEfQIQAdWQQQJIoA9OgScYk/+s3dpMto+MXFkD7IgDuvMtS0FQQzIuAxAvpKrKleWTar1pZcQ8fcuwb6bP/0mI1s2uAWh7mxSRspd1ljatYF0pFjN9on0+PWNdhnBz87YF1Wsl/ceZ/1l7tssblkS4WiXf3NW6zU320FxF3M1WygULHpiUnrGOxeE9BXYwaqQSkTS38HzaoAoN8TsPXsUBgiUGlQHkG0BaZs3rM6Q8JZSM39ylRZyY8WGwV+jBsChQI6tQ0Fh7UAnXnUek2mrSG+INICBSc968rAU5DlmrorRywMHD/foYBK3peCjjLzVABzC1WOD53Pog+dz9Q9wjX/XwA9j2bS56YWklTI5DxUIMLvFLDUWpPOXwExbV+cAp+mHOr6ps9MXUyBvpE900pNzAuKI8inlgdf7yba1zaCRVVM/xw/fqYCJemIPzXKXUGY409d1vps6EngvV7BNFpvSeekP4yLqaJqEQnvCpYuj4GKvvvCVvGh40tKTGTceAjSzeDD7u/r84A2+rVdQlpattp8zTZs2mi1et1m5matUq06wI6NjWXR401ID02zfS+/HnyhTZiiS3bS2adbbXHBI9nxLtTOBpPAf4gwhoSHd7NqG6Uv/ByfnLDB4SF/LyaIgLJ3333Xtm3b5qltmA+sAzzsIC4AKCaP9yGvHRvSP9BvR8bHQvoD/P7dXb6IHuEvKXVZfnkMVNJD0d/ba5PjEzY8MOjRzwc+/cyOPeYYm5ma9sC9yekpXxcIOxBKENz25jtv2/CGdfbRBx/atuNOsKX5uv83PjZmp5x6qs3U562zv9def3OfnXL6afbp/o89t3rzpmM9+t1N/b2dVltacDDeuGGDvf3227ZlyxY34UPyxJyRaYDMgN6eXl8PjBt5/EVEjPd02WeHD9nWLVvcb9/fG4IMsdfuf49SLD4/cviwDQ8N+Z53d3X5PHp6uj0GYXBk2F5+/TXbePyxVu3ptjfffsu2nXSi7x1iJybGxq2jULQNw6M2NTbugF7t7LLpes2O37LZPnj/fd+n7q5u196xTxAGQVt4Fw4Q6AMaNOaB8feCZhYXHdAPL8xZsatig/0DtjLfsA3VXluYmvVzhbS18eW6Fbuqgb4XlmxdpcesvhgsM92dNtVc8KA5BFn1FDvssZ/8zOZnplxAbBY77Mbfvc0WK3DRrNjCXM2GS502Pztnxd6KW0iUAfo5ioVxeKDVZKgAnAJ4S/puCWhkHgRD/A2gU7CjxuTziTEiOCNOxxCGYuc2mmCDtB/KBYvS1iY8kEGl1gUKtOQDZJb0ZaqGTnBJGfla89ZrUybfJtzEOBTsqb47BXWCIq9J/24T+JP682oByZvDWtYWPJdrnwpirX0G4LczdF3fFBAU+N1NmJQ+TYUj1TxbQkS+AKdCEa9dLcaD40iDPnlOCVxpv2/OOwPGNHMqKeTDvcpbe6hM6KfOsabWmNTao+fO99wKWaCunhvSiVoF8t9vjh8QylKhm+/S8fNcZMIilDDPDgouExX8cB+ze1LrBJ4dPmNgYlCIff9OvPzsJl+gPlaYOhGQ5AVWAAKFgj3+6GPW09Gdze2c88+x2dk5e++t99zoMFWbtr6ufluyZTv1jFNDL1zkd5fLXrUL4PDGK68HH/oKOsWU7LzLLrK+oUE3o3eXw7OnalM20DVgp5x5ige5nXDCCTY/P+8bh5+//OUvbbR/1N95eG7Mfv/737e33nrLGRy0dwTNDXcPZ8bl83ec7+PH51s2bfGq8NAqS1aysy852wPN9n/ysZ140kl26Mhh6+7r9QA1dNNCoBfdB2SaNHU5Q2ssePGR2mzISz5y8JCnmA31D9g9d2FOXTY2M27DfcPWsEUrW4edd9n5Du7QZg/PTIb5jU1aX0en7X7wMV+fmcacLZcKdvm1V3naVf/QoM1MTtmmoVH773/5A9swMGyotDS5WLPf/6M/tHffecfnj1iCn/zkJzZYHfD5j82M2Ze/9CUnlj2P7rHpuLZY5yPzE/bV737bxwHhC357RsXTsnLMpk32o7/+oXVZlz9vujFlN998s83NztpLe1+yZU8GW7HDU2P23d/7XUP/sUpPlx0eH3M3AwQxZDdgPbrKFatNz9gv7nnUZhemra8yYIhe2HrWNjvppJN8jwBCcJ/8as+LHiPRYWWbbEzat7/9bWvU6y4k/fAHP7Sql5Qxqy3P2m3f+ZYdqs94YRn4tY8f3WA/+7vbbaCjy8pWtoYt282/83VrwDVRKFh3scPu+9E/WYcXpVn09f3K975ty+WiTY1PWLO2YE/d/7B1FypWW6hZsdJlV9x2oxV6O70QUGm5aSMd3T6exXLTg/KUUaXmu5QZqBaXSvzptSqV82DjHmrEuJ7vI8MgQJExMbAG9JECeig80/5W1TRUc1GwoCWA7W1VA1JAXw0QPw8oU8avI8zmGSvFsT4BGR3XhGNaC9AJBvpTmbNqTpy/fq/rqXNSQFwNzMN44ZJrDwTT/U0FQQWlLN4kS0NtT1/FeGiByNN+CeC6r7oOa9Et56pApHSowmD6HD0frGaZrj/v+TxAR9qaAjrPE+/n+cnbA+ARLI2hWl1w47Vig9ozD/g8Pbv+TGRpxbTDFNTTa/l9pqXj/dFiy/eT3tTMroDO+RHQw961Vrhw8s5zHdDxHxDSA7gQALa45P5LL+BSq7kZeP+7H/mdE9PjNtw/bNvP3m4vvfSydRRQnGTFPj34mR2z4VibW5izrkq3XbTjIteoPKAJUdQ5gH7MiZvtlTdes95Kry3gfwsL/jv/XXndlZ5jDmYEzfPAgQP2yguvwKNss/Nz1tc9aCeddXKm4WPCL+99yW9fMFRhKljFKhm4AyQmpydtXf+oCw79Xf12ziXn2Mi6US9KgpSwyakp1/wPjR3xNCWa2X2dUGhGNHSYkg988qmdtHWbp5dBewN4PXj3/cGvHkKOXPiYrs+6VoryNXVbsKt3XW+14opX0asumXU2i/bM47tds4aXHHrVuVddYv3rR2x8atJ97ZWVgr3w6FMRzgoG/+7pF5zl1fh835aXbe+evf7e+lLNuspd9oVrr7Tdj+72NWks1a2z3GnzC/NWrXRbzVbs6luuc4IGc8Jew3pRg+D00C+svlz3vRuoDNhHBz+0zRs2+7N/949+1/70//q/baCKoj9I6TO75LrLPJfb/6t02PRsqPAHWlqYr/nabBpZZ4/e85Dng4/PT1q1u8/+w5/8J3vvnXd9fAAfWFj82R39tmxLDspX3XSV0+fYkSP2yvOvhMI0tmgV67BTLtpuI9uOdx85IultrmEv3L/bfeD1RVTU67QzrrrIBjaMOqBPHx6zlx/da9ZciIFFZTvrmkts66kn+1xRSQ4aOvzz2EGs8WVfu8HKAz1WQ/yHFW202mML9YbVbTGLcudhU81AD6oym0yIjmiqwK6/e5YEgxSlsYRK89g3mgYV1LGenoeP7INm0/fCrVAxIpYaeuoD1HEqoPPZBEx8p/3qFfz4DtX6+H36Xcrw9e88gScTOKIPPQvilIBTNTFTy+Ua6d+pVpeCdl7aG/kl11T3OwUO56trNH9ZQtwJQnmkKJVq6ClNKfAxkwXApGCiApkW7lFQV+HjKJCS1DEVWLhvun95FgB9jwKyAm9m3fTCKEdH9Kdrmk8jIQ99LUBPTe66v1lskAY0R/cI11AtP+mY/Dw0Mf5WDA3PCF0EqSmd3zsNIe1MypzzXKXPSAG99YyQ0so8dD9r20RDZyAXzawAdJg1YWaHX/VXz/7K5uqzDhx9XX223Fy2cqHD/YzlQmB/FBbqKw2rFCu2/ewzAqAjOMxEQ8dGQsOFFjk7YUO9Qw57YNQT8e+Z+oz1dfbZldde6fnnbgru7/co75H+EY+kBpCceu5pDvZgLtNTU/biUy+6Du6b5zHMZVu0BSf6agGV1Vqp+BAMEHR2ziXnuTkcGhiC3Xr6+6zSWfU0pUyFif3TmS7ikdblDhvs67cP3n3Pze2DPX32wB0/s8NjB23jyAZbXF6wSqnio8HafHBwv5dv7Sp122Rzzs7ecZFt2rjJNvUN2cf73rFfP/2sCz6ljopNLc7b1V++2ayzww6OHbENo+tsaWbenn/oCZufHPcqSZXefjvz4nPttFNPdWEIEfJPPvaEZxF4fvrKilWLVXvptZfs3O3ntAlkM4vz1uwoW8kq9vXf+boLTnR5PP3oU9GKESLz+Q97NLsw466JoeqAzdanrFwu2UqpYLtu+aKVuqs2t9DwdD7k+YOwURwG8QED3T02Nz5lD959n81OT9lI/zpD2Z1TLzzDtmze7KZ8uCfeeftte3Hvi66dY63f3v+2/fEf/7G7AQ58dsD2PLLHP5+sTTodXnvrjVYY7LG3P3zfBava2KQ9/bNHbKVWt96uHqexXd+9zSu+YY+hYT/wt3c4YEMIm2vW7aZv3WYLhRVbaCxYT6nDfvnTB2x6atyGBoYd0K/57S9Zx2CvTc3NeiW6/mLFgxhRKW7Fc1FbWlYmgWfA2TLB4zo91Aqebcw6gjhNmqmmyP1Qn3kbs4oggvu0JGYK6IHhtkT8lLkqICuQqUthNYasoKECiD5HwSRdC84n1S7JbP0cxowSBUQyRr7zNwF0vitvDVMg5P7hZ8qwFbx/k99DH4kW7XC9ub55LosMwKIbKu2PoedVBbJUe+W7dO66l/g9FcIU1LnO+j4VpHB/qmHzmXwPBGhdX56PVMhYDdA/z+SeWhA4Vx9XjBnS+LCMz8Ulfp2fAAAgAElEQVRaGHnNiXS9NMpdn00NmwKB0lWqoacOEBXOUl7Szj8YPyAm982Xbs/y0LPDgfxySBBLy15yFIuO/O8XnnveusqdmbY7Mz9rl19+hUeTv/X22/b6G6/bhtGNLVBfrtt5557XZnLf92o0uQugbzvjZGc6MD0/9NBD1lnqzMC9sdKw7du3e612BMfBNPvIA4/4uh+ePmKD/aN20ZUXu6/WNcmBAXv+iefbQHts+oh98YtfdP8qfLVYpPf2vesmXZjdAVI7rrrMZmvzdtb559p7H35gnxw8YJuOO9bma/NZz9kQiLUSUtyijxS+eviX1w0NO4N/6qHd1lict74OaHPzdu3V13ixExTBgRn6/Xc/cu0c5U8QV16HFr7zHBt7b79dfdEOe+Su+2z8yBEbGh218cas3fyt22x6qWFT87Ou+fcWOuyxO+6z7ibS0kqGXkGXXnuFCzOYF/zlTz72ZDb/+krdOoud9o1vf93jC0aGhu2OO+6wgZ4B36eZ5Xkv8IL1gTsDsQ8bNm6wP/vzP7eOEmqlV2xuZd6+9a1v2b59+zw4EZkG//jjH1uXVd1sjdKz08vz9s3f/rZNN2puhJ9dqNvA0KDt37/f8+mXaw2bn5qxTcOjdvDjT+3Vvb+2ehNVvjrtgisvclcJzP4D/f0eP/H0Y08HK4PV7Q//4A/s9ddet77eXtcy7733XusudmVn/Lf/4/fso6kj9tpb+2z7aadbj5Xt4b+70zV0PGO8Pmtf+t1v2yfjhx3QNw6P2p3//R9spNrvY/9s5rD9u//8R3Z4etJp6LjRDfZ3f/aXNtIV1ujZN1+yP/nf/lerDPbZbH3ea8X3rBRtYb5uVkX64tFR7pTQyVAIvGSqquUosyLDowazWqU5HnowHDJE1cz4PoyDqX6azhPAiE1lWjEAKcNVH6oCMcZHZpUChTI8mjzzQBFjWCvoKw9olOGGBNxYAEqsGLiG51NBJc+HroJAnlbI8fN5fD/3L9VAdcwKeHnCSniW7kMw8+Javi9P+89AlwG8rHGRlCUl809BOl3XtTR0jjtPO23bi8QXTvqlQJL3jjD9VrOvFEzzBIZ2YA/91NP56ZgpdKUCpZ/P5RXPevGspKRst56vvHFxDQnomYAS+3iwUly6fgrQnjwUS23rdbTqcAyMnSFt8NzAhx7WuaV0FY67+PQQLhcL1bs/KgI6JozGIAB3mBdf+/WrITp9se5BSV/96te8KAmKoWzeusVK5bL98rFf2nRtxnq7Qv31M846vc3kDkD3oLgI6H3rhu3YE463DRs22Ouvv+4mwg/e+cBmajOufeHfBZdc4MFdCMLC5F595VUHYvikF2zFvvzVr9hnn37qhfoBNvfd8TMHa/inEAOAAjTX3HC1B0Bgrgiqevj+h2yuMWc91W47NHXYRgZG7fzLL7SZ2rx1D/TZ6MYN9unBA1nnNl9wAXQ812vBd5RdM+7v7vGAtYfvfdA6rcMOTxy0TUMb7Kprv2BztXkPwEMlMpjxn97zrM2szNnO6662eVu2dcMjtr7aa2Pvf2yvPPWcFzep9nbbcrFsF950pTW7EHjVdD/9aGevPX73/TYIgWB52WZLTfv6d77lFgwwdwDiP/3dP/nKuHZc6rQbbr7e+z5jH2FSR8vYn/70p27loFXl6huv9jUG0/8v//W/2LbjTmxLxrj8uiu8Ct/WrVvt8JHD9sQjT9qSLVjHyop1Fis2sTBjt3ztKza/tGC9w4M2VZvzoL3Nmzfbu2+/Y8eMrndQ3/fyqx7U9+zjT9lUbcY6upCGV7bv/sF3fX+nJibtkYcf8T2DC6bLOm3HFy51QQ0+axSK+Ys//wtbP7DOaaNuDbvmphttuafiZWQRRV9dNnv49jutuhy6tiFKfcet19lyFTUDzNPOnrz7ESvaspXdtdG0G777Fe8rAGFiYXrOju0dsr/5yx+4leZ//z//D7v/md0e5b4EBowyxs2yLaNQThnZAq3CMipdU5Mj+JGpkNGq1J5pnUltawbG8DCr+R0HnxoEnqlm/LUAvWUODD7DUH5UsiSkahdNlqoZkNFS+0sZuwIGAW81hp6lxa4SHKUm61QocHcWahnIeHWd1IqAMeWZ3FUjzLMW0OXB9VSAwtjY/CYVarie6RrxOv4MQlVLIKQAQZrh/iuQcR1gcneBUQBdgRT3pAKV0l47OMagqhyhIL1O/17LpYDrWGlQ6Yv3u/CYuJz0/DgmxSpw+WNADn7ArtT0TxrME2YyYToWufK6GFEgVKEV935eHj0Bne/j/QrCej7UwkFAR7YU6So1r+vzVKjC56gfEuioFQRTOOHS7Q7oLslE85WnQMFcCH9xPDAwu7/x2utWLVVsaWXRKsUOj2LGw1C1DH2rUVp13+tvWmO5YZVS1SZnJ+2yHTvaTe4R0D1IrlyyS6/aaR998rFrEVg8aOm7H9sdwbbH1+LcC891DRRWAjD9F1980SfSUaraWH3KrrvxhpB+gMjpSsWD5jotmNZnGjP2za9/w8EA/tfhoWH3609NTtq7b8JvGzzc+w99Yr/z77/nbTQPjh+xzt4e78SGqH1PK4h52dDQ8bvnLpZLHoiFgir9XT32i7setZnGhI1Wh2yhWbcrL7/CmU1jYcHWbdzgddpLnRX31SMq/MD4EZtZajgIrevosXJt0d545sUg8JjZvK3YaVdcYF2jg27SRmOR4Uq37f7nBw3hg3juVGnFbvrqlwLNxDS1n9/3cwdEbvOJZ2yzM7dvt8GBQXvttdd8/C889YLfMDM/ZX3dvXbpjkttdB1y+5v2wD0P2tzyvD8fQtqum3b5GgwND9v0zLRNTE7aCZs324//7u+tCm21o8tdH1fsuspKPZ0uZNVXlrymPjT6/R9+ZMet32jNxqKdvvUkmzx0xP759p9YT6XX6m7YL9i1N12bReM/v+c5n85yaBtjv/O937HDBw+5Bn/aaafZ7f/jx/59bblmnaUu23HjlVYa6rUVpPHV6laYX7AXHvylxxnAhQOT+/k37LSVatnT6VC69bkH97h1Yb6BrIxu2371RVbt7/W89YWZOas2VuyX9z1i88t1u+nrX7H5zqI1ULYZTWcaizZQrFhzYclWSogfkKYy8fQq46bWm5ojCcLKRMiceC2lcQ3sUuZDpqefKajhc4AOPtP83HANGW6ruQSex/FSu+Wz8ywAqTaRAjdBhYxMn4/nqoauzJfXqUCRB+hZ+U5WRowNLjhmdqNTcEiD5BREUgBg2p1aWFTLWq3wD+ebAkIK6CWvTxELxCRCFd7JwiRcVx2fpqcqSHLt9DNdOwWYVIPU/fl8QG0JDOp6UNDKa37Dd+DdLLalgK37sTagBkBXek0FKxY/0jlnaxkzeLJKlFL/XceYnmX9e3kFHc/C+aEAr+eZ54OA33YN3g9sidZeXKOaPdY0AHfoRKmAHgSG9ih33+Mtl53lgO6SHIPicCFuWFp2DR2RgIjgfmL3Huvp7LHl5pJ1FMp2+lnbrW9gwIPImMO8d+9e6+3qtfoS8qurdvqZpwctIAbFUUM3FAwpl2zTSVtc+9x6wmZn2uC3zz6z1wZ6B2x6btpTyHZcdpnnYSN3u6e7x557+jm/bm6pZh3lLjv9gu2e4gRA9/t3h6CwRrNhnYWq7bhyhweeITedxILI+wfuu996Kl02OTdlfT0DduOXb7K5hbpNzEw7AMP0Dl+6MjQ3ESFXGuki5ZJVertt/yf7bWRgyJ66f4/HCcwvzdhAuc8u/cIlvhGoNoZgO/xXqnZYpbvLg9y68ezuqi3O162rsWL9zbI9/9gT1pif9wj3YrXLLv/qDR44B/CHf75ryez5B/dYdRn5vR02awU7e+cFLqhgbDD7P/nok06/MJV3F7vtyhuvdEkZ/mFmLux5eLeHssGDjjiDr9z2FW8Kg/Xe/egeq1nDKhaquF13y3U2NjFu69av96j/SrXidfKff3yvX7HikFm2cy6/wNYdf4y9j/XYtMFTvFwjWF6x0YFB++T9D220b9A1ZPixH3/oF14vcNGW7Mtf+3IoJbqwYPfcea+/t2gl2/WVXb5nSLeDUAlh875777VqEQJL0WrNBbvlG1+zZl+nvffxR3bcxk1ei/3pex+xLt8Ns5mlut3y3W/a1ELNn4sOdvf+/U+sxwvLhBr9133zFi8sM7pu1D776GM7+ZgT7Ed/9QMXOs68/Hw7bvspNlGfc6sMLCV9AHQcsmIAdAUs1ZLULE3Gsxo4qLajJkIccmpqab43BWFo6pTyVTuA1YUm96MBHelvoQJfatbjHBSwyJScEXthmSAs8HNlXmSg2FN8TkZFgYVjoQaZChJkmqsBenypKwu8Nn0PPkdQbwrg/NsLF8WgtTwLCQUutbBQQGmbj+Sx61rgmaphpmAeALNV0ITMXgVArq+uvYI64lfoA061W74/FZTaAT2cERXE1AqUNhdRUAn3tdKt/KxLK1C3Hkh+NfdeATgP0DMNOgZyKti3/84ukq01zOYa5wSrLddVBVK/DrJ9Hc2lOrJsgFRDToUitQR4vwpvSBXKYusZ4jp9HqBDZQGgM/jwXwLoAeiTxj7Q0N1fHgHdI0ZDcVlnxF7bfGnJuqud9usXfuUBZNEFb2ece7an+oBxQzOCN+Kd19/KIruhH5165mmu5eHlCEB6M6atoe2olYt28o4LrN5c9nKaYPIrjUV789U3YqAOIpmbdub5Zzsjpab84t4X3FQKRopQu3MvOz8rhoK5PPfksz7OUF62YDfefKPNzc+FynLIde/rtfGJCdv71NMOLt0dXa4RH7P1OM/3Rr9xdNDCvBDljq5t+AmhAnNH4BYOGgQMgDQiVTdt3Gj3/PQuB0hEXtea83bVVVdZb3+ffXrgMxsaGbHFlWU7MjFuXb09NrJ+nX188DOr9vVYtVi2vuWiLRyetH17f+WhYDADz6w07Mbf+pr7gPF3d6VqNl2zFx7eYzBUw1pQK5Xt0ht2etvPQtyvPY/u9rUBJDZsya68/iorw1cEIkZ1tmbBHn3wIR/rTH3Wejv77LKrLnPCwvo88fiTNj4/YYPdQ4ZeZjfeussaCw0XTPoHB+yj/fs9OPHxux42RDtgpeu2ZDd95VabXqx7tDnKrC42w1rDjI5GM9hfNE5pzMx5xPuLHusQDtYtX/5iyC3v77N7EUdQn7KezgG78es3+94jNuDjDz6yzRuPsZ/djnVGFH/DCuWqXf9bt9pHk4dduIKffebQmD37wGPWZ6hCh0iFsl377S/ZQjEIqqXFFfvlPz/guQ9wC8w36/al277q2jvmD0a//4MP7dXnX3WauezGnR65PzA6bPWFBS9WhAJAEBBna7BMtcriqu8WhxqAQgYFZsA0Ikrdab9wmmjJhPA3GQU1JhUw87SHNg0iBh0pY9Lf89LWlOFqcxF1GfAZCOoiyJFhKkPWoKw2Zsi82TRnLod7p5aNjEHHxk0KUOntyiAZ8c0gQd8PCOZisk4B2VN2E5M+BSynJZZU1oJV0l9dK6UpoJDhaxQ6hRr9uXaMQXT1xDxonbtq5KnW2gJ+mvoDR2/T/qWU7+qA+vnd+iiQUdjkszKhNprLVRtVwTYVgtK5oFqpCgpOu6Qp8Drf3/BPswH4jkql2tZYhS4g3IezCp6P9aJQl6Z+IrU5AGZ7poEKikpTPPf+c6VpXT09ITU6uidwH9x++J68QoUMPisrNhNLvwaLW8EKm3ecmQvoNLkT0FFcBoAeemz5Y+30c8+yhY6CazgoiAJm/e5rb7leFJut2ilnnuZ+ZgwQd779cgiKA6A3yyXbdtn5DuhVtKQEBtUXbd8rqNUeUoYAZNvPP9vN1Cjygmf8au8LLjy0AXpshgIh5LmnnvVxAtDhaz/34vNs3Yb1XtcdqW5d3d1enezZXzwTgGFh3ovT/Pvv/759sP8jZ+yj69fZgcOHrAStcXnJfbherzx2T8KiI51taGjQJifGbWR4xB668+e+NgenD9qG/g127S3X2jvvvWuXX7nTnn3uOVu/cYMVOspWX2g4yJ9yxun2ylv77LyzzraXf/m0nXn8Nnvx8SdtEYVyOkrWLHXYaVec7207h9aPeqlR9Pl+6bGnrQorCor6VCq24/qdVomAjoCtPY/v9g5kTH278qarfB6et4ogIgD6zx7KTPu4EoAOoQX79s933GHd5R776MjHtnF0k11x7U73JcPUjj2A6wOE/twjT1uXA3rTBYddX73VphcQ+V308SNjoKNaCbELqBRXR0pip7sn0FP8f/zwb6yv2m2VYtktPrd98zZ//v/z1z+w3p5Bm0CO+bd/yz47dNDzz1GYxmoLdt8/32W9hYrVF+ro/2oX33ClzZZWvNLbm6++Zjsvvdzu/asf22effmhbjjnBI+mv/sbNHuUOIQiV5Hbf8YA7JbzsrDXtml3XOG0A4NETAHUC/vFvfmwzzTn7z//TH9uBQ4d8bAtLi04rEOrq6DSGInjNljlMfaZuWUD7YGkjy+8J0jiEeYBN0KKGmz6DB3stc6AfM7TvFT9lyiA16E6ZOsE31ZCVuUM7CwwwP2eX16qAoECzOlC0f0OLALU91bhSDTAPvGgFSAHduwSCWUvcAu9XjVXH36aBosZGrKqowopqytocJtVuMcvPq0Sm4JYH+CG05+hui78poKv/lc/Xueh66pq09jZgwWr/uPYEdAIPAd0ttxJgmVq6KNCsRkvggSqIKKCnzVewz+1CJ3zvwX+Of6plc0x4HsfE95D+EMMEC1c0BGagnlq7FNDVhA5Ar1Q7nafg2XQPMMCZ1h1dk9QK4kpqbJzlawuTe56GTkCHRgcNPQV0MP4zzj3L6uhuCc2mBhNt0d559c02QD8ZGnpH2QO4ICu99fLrXoMbDL5ZKtmWS871dKFOaLZ4UH3R670Hz2rRNXQH9HLU0BNAR0jIuTuihh7NuwR0+GAhfV9z/TVOcgAXFJBBRTlorHfdeaf1lvDm0PFmcMOQnXPeeTZfr7lf//TtZ9j07KxVuzqjyT+UsnTCLxa8qtlb+96wr37pS3bPPffY66++ZiPdw+F7MzvzwjO9HzsEAQAiNHSY8qHhIt4ABXU6+rpt7NBh2zay0VYmZu25x/ZQlrGDMxN263e+adWhPhubmvTCMqcds9ke+Mc77Mj7H9nGzZttrlhwDR2AXlwKFpU9jwUNHVCL0V5589WeF+4ulZWmC0OP3vtzH+eiLdvEzKTdcuuttnXbVjt46JD9+Mc/Ds1t+kLxHuSAw3+OeaDxCkrtgnj2Pvxk1NCbCMFzQJ9szNtKR9FBHfNFS9jBgQE3jcLNAlCHD3v84GG7+PwL7R9++LdWtbLHZVx++eX2+C9/YZ0VBJ+Z3fKdr7pmvP/TTzyTYrh/wA5+sN9e/MUzVpudtoFe5KmbXXztFWaDPVaoBvMuhMOHf3KX9biXHHNs2hVfusE1dBxU5PvvvvMBp9O55brHYnzxtlt8ryDoIXYA7WzXb9hgnT3d7m6AlQBWFmwsMhbgfoDVp4b5Roaqmhylapa+pJRPZsnvFZwwVo2mxnchaK29+UYKOmtp6axUljI93qMmQQUuMlAycX1nC7CCmREEy+enWnjqYz5Kw/ocDZ1m29UAU8eXJ7hwffFdHqC75TBq4GoJ4Pw1yl/XxN+L8s4x9kjXlwyc+5mupX6fArqCtoJkKoi1/l4b0NP7VNiIbREyIMqjEXUZ5FkYENS3FqATwFNAJ2DCFaouKN1PXKPtQ7k2PCP43jtjinUBv2tsgfcMibXaqbkTVEPp1FBpjhYCPZekGRW4MzCHGwxBx51VB3S1mqlgQFM6BQb9zptjogQ2iqyxP0gsl4zrcK9au1KBwv3qEdAzBWHrZWe1KsXF7jNumpCgOPehd3bar59vaegO6OedZbXCijM7BAohP/ftV/bFbmpBQ6SGjkE7oL/0umvFAPQVAPrF59hisWldhbIDehOA/utXXOvBZMEuzrzgbK9b7k1RcgD9vB3nB0YIbguTe9TQAejQ0BExf/W117iGVWs0HNifeOIJrzZWW5i1XpQBtYKnrgG0IIAcd8Lx9tIrr3jgGzTr9z/4wAO8+l1TX/SIb1gDTty82d564w0HrfWj6+yen9ztYD7bmLG+ap8hehz+ZgQQvv3OO57j/uu9L3mzlWu+eL29tf8DO3v7mfbJG+/YieuPsSceesyOfHrAyp0V6x0ets3nnGbIBJhfaNjo4JB9+tZ79um+96y4bFafm7Pl/j67JAI6TO6uoQugA8wuv+FKB2IQI76HpvvY/Q/52mCX8N+uL+/y8rDIErj/zvudUGrNmtcZgFC085qd/llnV6c/5/H7H3eDNerHQRxCINxNXwuADjBHDMAC9rBYcFP9Yr3hwsYSBL9iybo6KlZYatrunz1mi8t16yp12h/8xz+w//YX/80mZqYMddm/+d3v2Pzygm3ettWD+Wxx2S6/8GL7X/7kf7aTN222xYW6Zzace+lFNnrSZnvhtZft5JNOso5lsz13PmgL83Mec4GxXXbzdV4pDgwUtPbLuwKgj9WmrdLVaRdecpENjQwHab1QsOM2n+DWFQD8qaefbq++/pq34sXmQugZGBz0gMn+gd5ojWoHYx5cLc/KQ0+GrsyVzFuFAkrjqdZC5kjtRxlaqpnlpb2ljDsFdWU+eQCjgB7mFEafp9mtlXbHexS40t85Rx2zaropoKdzW8vk7kAurY05fmps1M5SYM1Aku2JVykcsxo46/PWjuJuFZz51wB6KkS19i/2dJJSY+n6cXztgoDWLXBqXnULU0FHNXZ3J8Va/7RcqUWCIJsKvSp4Zc2bxAqVNaOKvSsA6C40SGoag8rK5Y4M0JXu9cypIMO1DCZzWEaAf600Q9IMBQNde86D33lhGeBgXL9UyNZnpUILn8Fy5Nm6fR6gA9ghBcGH+as8QIcXG5G/C0sO6G+9/EYG6GD1J58VTO6Zhv5S0NCLeG6xZFsvOceD4hTQX0sAffsFweQOrdgB/ZlgcsdSZBp6NLlDUHju6ZbJvd6oW3e1x5fskp2XenQ5NLCH7n84Fp0pefDcjh07PHXu/Q8/cAB68ZlfZSldk4vT9v0/+L7te/NNByg8C76xvu4emxobs3JsyDLQ22d7Htmd5YCDz116+SUOEGBsUzPT9tbrb3sQ2Ex9zn3ECCm66AsX2vGDo/bp2+/be6+/GRAWoWZFszlbtu/8/u/a87960bYcf4I9fNfPbGV63oZ6B30ss4WCXXzjTjdhI20OEfPwodPkjrKnl19/pQspqqE/9vOHPRK+ZguGegJfvOUWj/BG6VcU8Nm7e292SDGPS668xDZt2uT+HXSCG+gcsKVmw03fWBHknt9025c8D32pXHBAb6DPPNL6UC+8ab5eKwuLLswdu3GTTR+ZsIf+6X7P219ZQqZAv78TefpFq9j5V1/ivviB4aEQGFfucLB+4PZ7XPeuzc14b/JytWo7v7zL1wu59E//fLctzkzZcG/oZ45a65fuurYN0Hff82AIivE2vE0P/MO+I8UQmvmPfvgjq1inlzGG8PXb3/uu0w1iAtAECNp8rVG3BcQMRA2VjIaMwd1M4ltNGavLta7httKWVNNVrUE1HWU8KiSkzJiCQx7gcyzUAhTU8S7Qa2aNSpqXtLg3g77aC9PkcffVAPnzAE0ZvAorBHJdu7y1VtdGnobuQXVJUFgK4Hn7kzF29DuQG/I04rzn8TMKD/xb54XPNKgyHUf4e20NXYUT0oMCulYZ4xjy6Ejv1bF+noZO7Te9PzOzi3+a41IhTi1UKbD6s+kAlm6gmcUFKkd09RLQKSQHcIUFLAB6SlupVo7rjzrfKytWQ52SUqtkLPdf56LrpZ8D0BdgYXArRzD56x6rIJOef44PllQqD37vtqih+8Ooocf8Tta4zUzuz7eC4sDEtp93ls2tLLr2B+2pUijavl+95oAORogo5QzQo4b+5q+Dhl5AqH+hZCdeeq4tNFess1BygQCa/uu/DiZ3aPhucr8wAjr8DDmAft6l7Sb35yOgU0Mfnx63of5hf+L+Qx/bseuPs9pKPfhu4v/OvuhsZ2LQwBHw9fN7H7LpxRnr7eiz6aUZBzw0gxkeHXGAch86NNZS2UYGB72GO1LhTjv5FPvpT/7J+io9/j0yAlBF79DEYVs3FFq+Ts5PWX/3gO0f/8xu+3ffcc34uMFRKy+s2KP3PeCmfPybmJ+xOqwXnf0+9oMTn9qWoWNC2ddaw2YadSsMDtklu1qA7ib3R1omd8CFB3XB1wMfCwLTiiV7/P6Hfeb4Hs++7tbrvBEKgspwCNCLfcPABpuqTdpQ16DPZXJuwoZ6hmx+cd4D2DYNb4jlUQOgf/HrX7apRs3bmKIDHDR0WCRgzYCw0NfT6y10J46MeXW98YNH7JTjt9rd/3iHC2rj6IgWKwCeduGZtu20U1zYe/v992zbidtsoKfPnt3zpL318mvWV0C2v1kppj+ONxsei4Go/qXlmo2UumzswEEb3bDBXTqXf/F6T5Fzk3uhZHvu+bkzg8nleXBNu+r6q7OGPRBQIfCh7j72CxL0FTde4dwTQXt+VhBBDWsFnBtrmNyVESgzIQPR0qk87GSCNNeln1MQwDjUZJsyJmWmyqz1dwbdqWCB5yJYLu3UpgF/gXG1gqKU2aoGrYVvFNh4DYLS1vqXB9wqGCkgpvMncyRA5AXFofNfqjml41kN4LwEdCjm3XaLXp/nA06Bk2CXB+r/FoCeCpKrATpBg+tGel1rf4JivLaGzj3iOuMOAjpuT4FSrS5a0jgVSPA3BDK1HmDM3i0y1lMBdrFwDGMlWvOBqb3VL17HwbGq2Zvrgu+oodfrNTe586yla53uP4Hbnx81dLdwRyEa33PP3aQeAyxVyNHzjxx2Btr5/m3dcWZbLffMLAEfd4x8h6QODf3XzwWTe9hC+LbPslmUNkW1qqUVB/Q3XriHvI0AACAASURBVAzFZwDo0KdPPrvlQ8eCvvmrAOjFCOinXHZ+CJ5qFqwMmaKxaG+8/HrMDg9BcWdedDZ2PeR/W8F+/cwL7q+nhg5AdwkMuiI09GeChg5AB2PauXOn+2Z7OmEeNZtdmvdGMPgdxWmQsoUqdMcee6zNTM/Yyy+/bJOHJt3UzMIrF199qedVI7gOwVD4HF3AJsfGbGR4yGuIgzmg5j3axP709p/YSO9QlktNXwc2D0CBevcoCPPZ9LhHl88dHreTjttskwcP271332Mb1m90PzLiH/Hz8PwRG+wesPPOPtPef/lNr4IG3WAGroJdSVDcIy0NHfdecdOVwYoigP6L+1BYpegaOijyhi/e4HuMVrdIEUPJ37//27+zwU40UFnwyH0cjEOxpO03v/NN+7M//VNbP4ziNE0XvG75+le897hq6MPrRj1mAEFk6E5WjZWZoKHD5I5SsA/9NNS9B2V9NvaZbRzZZF+45VoPrEO3OUTLoxIg1vjUrSfagQ/32577HnNxBBEQ8HF3Dg3blNVcQ/9P3/9D+9F//TM7dv1Gp1Xs1s6v7LJ6IfiiQWtP3gOBpuDfwZrxhV1f8LgKaN6lcsnu+oe7M+280zrtm7//Ww7g0M7xDES6w0TfQBAgUldwViS4iszHfbQxLUUPM69laVcyTzIA3qPMSv10PMSIwiajUUZMxpIyxBQ8cB2fRSaLd2JcEDaYXqZmzpbWl0FQ4AkR2BSEGamrjC4TUCQobE1Ul2enoJ1quAqWXA9aShTQXRgqlbx0Mxk0zZg6Ft3TFJjAH1GwiYBOQFTm/nnd1lSjy1vDfy2gqwVEBcqwBy1ZRAUypaPVLCQc9+cBOsGbc6Mpm8Ih1lDPh4I53sFzlcaWcLwwp6eAzu573hMjphn7OKImngkTbooPAdvcO6aF6niVLriGnungVRjh0Guv46A0mGrdKpQA0PEfeDOFaOdPHSH2h6mqav5XPuG8JcbYZHPYcsn2FqBDOmDeYCwu49LAYvShp4B+wVk2t7RgHZWKpyRBe94XAR3BVg7o57RHue8joLveU7LTLrvANTmAOdPW9r3yxtGAjqpsFjT0lxKT+1qAjvFfd/11NjU9bc/vfcG1495ulPws2IU7L/ZceDQRGRkedml7ZnraS9U+u/tZLzuKTesu9dgVN+z0AC+UM0XKG3yr3T09CDZw2PeIymIQKgA80EABjnufeEaEIJh4F71P+K6bb7LPjhyyrpFBf0dPuWLjBw7ZKVu2eXeyhx5+GLvhLgWAbodV7MpdO22op8/++R9vt+FKn9Wai7ZUqNplN0UNPfrQdz+caOg37QxEg+/jOAHo1NAhbFx767XekAXzGOjr90I8qMH+8L0/99QvFHkNFodFu+H6G7zb2nPPPOffYSeh5QPQ55Ya7v92DX1l2Xu5Hx47Yscff7xNjI97K1XQEw5XfWbeBjp77O7b77BOF9GCARDPuv6ru+zw5Li3PEX3O/czoTIS3ArIkKgv2t5H9ljZa+9jjQI43/i1XV4Y5sWHn7DFes2LA0FG/8I3brYaRovI1BWzJ+5C2l7R5lygKdit37jVg9080tTMHr3nUWvEdQcN3fiNXeHQLS7axk0bA6APD9vs3LTvpwKxAi/uATNiBCsPJw4mtWNeT9MZmAuZnFYKI5hlGgJqHFRbaTd5mqQW1lDGp4yFzADvJDMhoDO/nYDOdwSm9fkm95RBt4E+8ozLsBytDucp4OVZIdK7VaCgpoX78jR0COVsaqSMk6BG5q+Awn3CuhHQMyFFQAPvZCW5VOjSv3UvUlD/twJ0XccWHcDM2+rQpnvF8almqILKvwTQ9d08J1xXBsVRcORekt4goOM7/kerVXaOYmMaBU4FdLcAsfmKWAbC+0qGtDXGWeCdoBEKoVgPWCLTvcUY8T4COtJW8QwIb6qRt9aovZse15lBcbCe4j5YfRXQKQxyrhQ6lP4I6PjM+cgpV5zbpD0+e1EMiMPnqLzmmxsXTg8P0rtQEQz/XMMG4DZDXjFs+8tFc+3K/d/4D1GhEXScfUMzRW5wMd7fDBq4bwAi561pE7PTtm7TxrCwKyteXKWno2oHPvrYy4BaFZ3emt6rG2VPIXHv3fNM1qULY9uxc4enIQEUAMSHUSt9eNgWVpasvrzk78KhXjcyagc/O+BgA4CHKfz55573AisnnX2y547DhLwAi0VPdwiyQ+oUONJK03O8YfL25ioeLIYc/mUP/HAGDuZVQCBEiE4sVMrWrJR9TAAqRKAjaM19QCDEUtH90HgnDxjWl+uMKkPolobx43Pci++8dC+WsVSwucWGBxT6+keByN+zHA5yqVpxzXNiYsIOHzpsZ595ps3NzPp8uqpVb0fa3dnlQgrMW6PDw14ACIwKFfnwttlFtI7tthu/drNHmqM4T7mr0+rLiz52rLsfCq91GCoSukbuYy64u8bpwvsbh/RE1ABAf3LIv9ZRCtWU8LYI6gBl+NPRfc7n2WGe3ocHl5fNepaCxQfvXuoo2ly1YIvluI6Ly9bZWPF3Fqpl94FhfB7RXCyGdsGlUOMfhwyaeygiEdKDiqVQwQk+9YHBPg+SpL+ZWhwPHeunpxp4aqLLA1vued61HIuW1iSTxE8+TyulEdwZOUxzIt/De1SwIKOggKEasQcEieldNS3wjjRlLgXeYJUJecPq/yYI8yeECs6TTJMMnsLIaqCogohqoRyrl6COeegcg46TTLRdkGnPOdbxcxzcH7WQpMINrsU7qQESlNQakicIqFC0moasQk0eEIfvC9ZoLLRFmafaKLVkp3vJBmjtUWg7pYKWXsc5KX3rPrhAF2NIVGii1YhZIqkAxD2iyV2fwZgIBMxBYAPuOGhHa1lLaF20jo6Ib1HA1txvNXnrmLOxFApegwQB3AT0LD9cKsel65+tHfgdLEQeBxF4JM8e90HjWJTGM5BP42+2XSomd/kSpmtqFz6B9DQCtBNAd1CPif4OnuDVYMge0BbDF1A/F8w4AnoNgO6lP8K9DuiYHAC9YFbt6fbiLVPTUw64fdUujwJH6hOCtD46fMBTwbwFaUfF+5M/9uijbnr3jnC2bNvP3O6+T5AwwMu1vULBDo2PuUkXwU3QSj/+6CPbcsJmq8/Nu6aOUqnPPfGcR3t/53e+a2+9846tP2ajzaOMLCqnHbPRJmenrYla3gB0AfNQriIIQmRs5Y6g/QHQAVqoNLfiQXahiA+fkQF6BEOMNRy/yAAx/HCM3CWB/yv7fwXXwLHSXiQF3eNgDiqhP2MAegfN5aZ3P/NDXS56ah76noPQ33pjnwP4r554wfXum2/d5cFsqNKGNUYu/OTEhG0+YbM9/ODDLkxRQ7/pG7fYBx/vt3MuPN8+PXTQy9xi79rAKprAnMh9v4stzRs0gGp/CCJEsSJbsfnlxQzQfT0joIOG8F9nsezznKuYAzbuxecZoMM3VS5YrbPoP7GO0PAB6Ejza5ZRejG4kbBPYEaohAdAdyk8RuFCQIUmjp9k0viup7erTUOnVM4DSebBw0qNh4CUMjzV0MjwU61U1zMFdGo6KYPwdYnMk1o/LQQKVjpOPiNP8w/sIKyFVgtT/x/XTllH27Ownzg3wnd0/gQlNYOSyRI00qDCo4QG0Zg5N66rCz6xHrYKFDmsLsvl53fK4NfaH9JD3jPxWWq5IVikwkX6HK4NKs39JmljeQKJ1/lYRMXJ9lxs1XZ/U0DnuAleeeupQkYGyNFk3JpPSCPj+n6ehcKVl+jqyQQJCt/oRdLZGdtRh8wtCnKgm4UF5H+Hs89x830EVrVwKaDid/ACL/uKiiexPKv+TOktpR3oN2VUshNAxz2qYDOOJRfM8f7k7BROuPA077ZGRpOaCzN/WTi/bf+gfUELwz+COYDZG8eD0UdAoYbuF0ZAp4buGmaxBeYEQt4/16hb70C/+/OWESG9sOR1wfG+Tz791Po3jLqmDdMXarTD1M32ofP1eW+/evlVl3t/8yNjYzY2OeGmcjBtaK6oxY5CLwjWQhQ5csJhEoaP98477vD33nTzzd6oBRXeRjeu957Y03Ozrt0ighqADq3c60rHyMugoYdaxc6EcHgTQHczuFSVcik4ptEAZNoYbQR013IznyK03/BeBzi8cyX4iigQIUoclhLmFjngLwcNHf96BvrtjTf3ebrX0sJiljP+w7/6gfWX+9ydgHlcesXFdszGTfYJYg2OOcbuveNeG5sZt1Jnh1U70IGvZF//3jc9vW5iesor7WHfUFnNZbyonWOOWYlh3IX8dFS4g8sGAB8ZMFYMoD6zWHe3CIQfZ/zRkuHXW8Gr7MG8P18t2FKp4JYIaO0ZoK+sZIAOTd2Z6FLTAR1r4MGbeHb0JYPeKaVj33jQ8bu30o0VnahZdaA+fPShkzH4YY+548qw1bRNrZPg2q51tSwypAFl8C3tKJi8lfmlvkavaBj9+wroGGMeoLdoq90nnjLjMK5WLXhl5H7MI4NTgUPn4uPEA1C6MsfsS0bDeafzTwEyBVUCoJ8pqXrWJhDEVKfUQpD37KOYMTQwyX/OA1yumWpoXN9Ug0/f+Zv+jcIma6Xy+3mTlC6lM29WFzt20apDMCEtK7jqPFpgxSijMGK1iCj/0vXR3xGvQ2sOrUHpXvN6FRKyZ0Ta4XhBV6mGDi3e75XxAShhnfBekXGNOHbVlDXtVPfO1yn2QwD/1+9SLV33UoVxsERq6LxfBXH8rjEYKmyTv7iiLATggJ59KaYvfuYLlFAM/wZgN1D6LgF0Z2jR5O4mU0iR0eTuzV6a5h7TQrFkNURCw7+FAIWoQfr9UcOEyR3lRmF6aczVbOPQiN135902WA0BbpMrNbvmxuvdXw1pG8Fcz+x52vuQd5W6bLo+beedd55t3rLFtVT4v6Glw2+Omurlni6vBIcodfQzRwR4fXbennnyKesth+Yw51xyroP5wvKSt8/E2FDxrVyteEEVArozhqhl0pRI5uaaISLNYaaB3xemYfhxPOc/aLlOFlCmmeoUtfwMDAkUuDZ4JkKlIxAGlhn/Re3dDWEwJXeUXIONhhO/xqvFIQBxpemNaM4//3xPVTt44IAHrm3asNEeueshOzJ72Nb3rrNlD81reivVOET78NMP7IRjtngwHMZ+ybWXen/7M846095+9x2bmp3xXH7ELhDg3C0RqduPF+iqiCblYTwAdBeMIGHDNVFoussAgO6g7osZTOU+10gvAPR6NWjgWDsUluldLrqvHHmaCNKbrxQ8+h7vLC83rWchxGw0VhatCJN+NH3iJ6V0auz8jocLrhMKACU34x/tBE41OK4BAYa+OgX0PABQoKJwrT41fQ/Hzuso7VOLJaCryZ3MTJm+MiAydL6T4wl8IdAqtBQyVB0j7qFAo1oUtST4N0GvtAbmmXsJNClYqMDE8ebNgSCh81ANlKVfU7DQveDzU2aLEwtLTsof9Xodd7o2OrY24V2EfI5b90Tni1ruyp5X49XpHMJcwmlOBR41/ftZjOZjXM2zQXBh2prSka4l50zASsENGjSFPwVWrrXuaZ6wwEws0h8FRaePaHKHG9bpSAJXqaFDoeC70nXANWlQJ64lYMPS6vNPCsuogJK/7tG87sbVoHzpPz3f6lIizdN64LwkyRIpbL7o9LaguAysqWHEiDsuWJu054XdotYSze0hqzNo6DT5NsvtJncwYwA6wAiAzoIxMLcyr9ABvRhKnn762WdeKQyHvz41a+++tM+mJ8ZsaGjE+4kfe9pmO/ecc7x3O7TMpx570ibnJ7zoSE9Hj+24aocDC/KMUbENDVeg3Ze7qnZ4asI2bNrotcZnJqY8Da2/u9dNzx+/s9+QzoYAqK0nneh12PtHhx3I3/3gfQ/WKlcRkRjNhrG5jc8jRuWjUI0zbeTQwzwJoIJGh1z2ctmqwckQABo/QSD+f8G36F3ponbrOYcgKJh5YKlGgBt8QBEQCehuhY8CEfzPAEZCDtbQfe3IvIIg1tXpnfKwvvD1H3fccd4dDYfgFz97LAPwerNm3YUuj3gvezgZAtEaXrn+0ht22PDIiLshMD6UzQWxoaCOF6IR7RygnnWuQwBhnGuw8EDYiJ2nigXff4/R6IgaetToXEvHPKBhLC27hg5AB3Bj3aGh9y3hZ9AyF+R7TMg1+MUg2CBPv1hpATq+zzTZRbTgDT2TCeCYH0HGzWHF0LUs1SoICDiQBDBlzryeh5dMlACggrSCOhmjMjw+g4CuZ9jPYsx1pzbPZi3pO/SMpwCjINLyp4cIeZYepQZH4QXjIgDwfjJlfwaEL1hoUI0ylq9Mzb3K6PB8NYniWsQ7cK0VNPgZx5CngeJ6xAit5UNPgVS1JJwqxFfo+9PxUihMzdqcrwIG9021OI47FRBbNOGzDuc0Wrf4e95PFUqcy0QXF4GboMF90r3U/eU6eHOYGCPD8Suga3MXPlvnBx96uucqiFJD5twU1H1+EtvF78Bf/ExEkzvao/o5iFU+SfewTmD+KaATMHl2U7omYENZcN6PRloxvoDnTZVkna8KR0AN5KGvBehcG903PStHAfqWi8/IAJ0SUtuBjIFcvlkJwYCMAOgODBHQ1WQOQEd1rkxDx4OXVpxxw4fugI7mDtCaCkX/zwOmwMwjIM02au7jXr9uvWvPK/MNe+XpF20ZVcIqnVYzs/UnHWNbt2yxQwcOupb94pNoDRoAa2J+wr73e79nH370YRg/OqTFuuSD60ZssjbnhxK9rSePjNnW406w2ckpO2nLNnv9tdc8hQtgBUvE4fExB4/+oUHXGLt7um1+fi4LinOgYi5/XCuY7FECFWuFIiuwEvjfBfMa5r3FjtAAB1o0fObRPE7/exMR4bg5mpagEXvjGHdpFKwEhhRN7gyq882P6+dtV2OAoY8tBsZhv9wlUOnwbnnQVLZt22b79+/3OeMwIOodcQkoazvYMeBR/2hLS6ELOexXfeVa6x3osw8++tAuu+wye/2NNzzFDBaVjFlhhUD80V1AkzvGX4+BVRDwIGS4ho7NQ+AZ1grCSAT0cCpjS98I/nDDOKBXChmgu4a+WPCa7aBb1HCfh2U/BsUhmK53KVgDGiHsPwNsAjoBHEwA7hxq6WSSOFSu6aIaIVIRo9aeMl52QyNjIiMk49fDzvMHhkNfOM3+KVPhfaz1rtoNgY3MIAV0RvVqEBtBSRlnCk4cQ4upso50q5a9WgcIpiqQtP1u5hUD1zK567wU8Dg2mvQ5Z11P8jGdp4IKnsdubb+Jhp73DljddM85Ls4T55/rpuMnY2faYSo48G8CugKBPg/Ncaihp4If36fA3j4HnI+Wa0/fwT0mvZI+0v1VQFehgmPp6ek5Ks9f94Ctu5W28C5PC1tacoEtfS7H4Pd8jg8dApuXnQb0LC460DMmgy6HlPZVoOC51vNKwKcPXTV0PXsq6KnWne11oWh1mP1j0LOCdvq7Prdt/cQ842dl8wXR5J5EKmaMx4E8VrJKKuqAkuBPzgAdAJEExQHQvWyrR1m3otwJ6IgyTwEdE6SG3lhZdgD2vuKz8zZQ7bZH7nvAhrv7vH0oeqhddO0OT/Vav26dzUxNe7rVgc8+8zKmIAiAVG9fn/vRYR5GHvnk9JRrp6XuUBwfYL79lNPs0w/321K9YQPdvVYuFj0wDiVAEdWOaPup2pwLMQMjw3b40CEb7At+5pDU2QoedP9gTFsBgGM+fvgJ6NAOimXrXkFeeojUBoDRPB6iwIM2zeh5184LwfIRfsKJGdJ+XLuFbzyCP97nZmto8jGewffJiu7ewE8H92rF3RAjIyNWr9VcU0Ir2g8//NA2H3+CgxYOBZqxDA0O2fTUlK8p/nZ3SwXaM0zZZuPj497YBNkBTFNjNzVn2kitiGuEzwHo883gw640i9kc/ACDZsqo4rfcAnQQfgR0+tBRoRBzrAHQY4EHADpM6gB0aABeQa7c9O9B1/gcPnasR6NSsJWOVpQ73g0AB73x4HjqC4SumK9KTddNbyisVA7pXmAwKaDjGdScCTDKHNODi2sZMIffGRSTWgDIINitTbUcvoef4aeDV7S2cR4txtbeXKUdMFrNLxT0AlMK/tk0hoDaHuZGwUQ1VI4PZwZCume/JIyJa8Rn0HSvPnDGAKwGhvicZlNqZQpQBITUh859VHAmqOi43FoT6zuk+05AY5TyamNUlwT3S9eZtEZaxHNUS0UedBplzndn65xo7wSHwK3aU6pIK6QNvlfHpvTFoDwFLxUsYPlTum8DI6apSoU0tVxRIFSBhHTCn5qHnlmoomsSSgmsa1BK8B2Ec57HsMchhkD3WS05oB0VYFQYCtQf/j996Ar6/J30mgp9/h5YKFHvJZrcSZu6Rp8XFAca1PcWjj/vFA+K8/KV0X/IxaIkQs3cP0d0tmjqDugAlOjPZEqSm4e9WliioccWn5mGvrTgvnRo515EPz4b4Ib7ERiFoDWMcXRw2OpTMzbSN+A1wfHumZUFN5339vZ6hHvYpab/jUh1ECa6iEFrhKYPEwV6fuN5yJOGORcA39vV7RXM0BYTvd8X5uvW3dnphUo8gKmz6hr6xuOO9faqnraGlKjGghWijylj1C2ROUiaMCdGQHeQxXsLBWdmlaWgNcPf7XOGph4JHeuKaxhw59HkUdsGqHuEPDTZaH5GFTho6X6A4rUEdm471hnPRM489gpjQR0BuBWw9qhXD0sHyuDiM8wdhwLpWwByFN5B3fqpqSlbKTSt2tvtqXubN2+2Dz74wN+Ntfc87cFBW0QgY9wT/mRUs2voK0seGOIxFFF48QOMugPoTAehQTR095lFwcAzKuLaouufAzpM5svmfeNhhYDrwDX4IqLmg+Dl0fEuRxZssVoMwhSC52IbQ8y5hApS0iXNzWzQyGOPZmcQy8g9XfCOS0xPI9DqGeGBU6ZMgFNAJ+MCzbJN41oanqcAuuCBvsihhCyZDs8u3kMmxpzyo5h2DIpNNRXMgSZjgrw+H9dXq5W2bnGqhbrwFPu0E9gJ9u6GivvISl5cs1QrTNPWyOixRqzYqOutvxPQUwuKazOxmdPnBcVxX44SOiKdpuNVgUiFvLz1TZm4AjYBSq/R78FmAs22p43p/FerpR/2Mfyn1+NdFCpJO0q3ig2Bjlo0p8DIZ0KgViFIgc3ppyPQj1qR1BVEQSIj7jSqO0aIt62bmNzxLPjp3ZKDjo/xnIQ1ZcBgmIRaJWjWXg2Qw/wiqEuUeroGCErlnHX/MwHdM5haikD6Xtyv//RZwGyvJ6+FlwDoPKT6k7+rBAlTOKPq+GCAlRMwzL8oSuNST8jX9X5fKMDfDAuJ69g/OJhawoKALwPMeRBcKgJYIecbTDRaCPz+GD1O4Pc89yhk8Nl68FINB3MgFeLd0F59oWMgSubjjQhI5pcJM3FslNyCRBdS/PwwSLUwZ/pci8g0WYg/2yQEeYFIY1MQzxdnqo2vV4gGVg0D64l1X4LGHoUD13LiQ933TuYe11efiQI6bgHAeyRnWSV/EhbAHAVp9GDh96CdLodWtBiDpH7gd97vnwtF+u8cHN4d0D3sK4IBJb7M8RpMoxQC1dzEhR4AOJTui4fhp+ClV+Fvz+IEmG8fn+lpIbEGv+81gHopzAl5824NiIeCh45mWs6bfjNchzPha+Cpkh1tpRqxzgruGlin54vMmhqcMm28m0FzoN/U/6qCY1OAXNec94Ah4FkcE89tBp6xLgJBn8BHk6f6MEnzre0MZwfXwsWCa9leGO8H2JKmOB4Cup8XAroE46YCA4FXQVI1WAiMFBAVeBV4uJd4Fhm6rj9dHKkWTyDjHEjXecC8mgWFVhGOLQUm9pNfDfSooadgwPctRAtpHphSmOBeq3AR+BWC3II5Wsen/FN/1zPun0eLVHZv1BbD3gae6uc2WrbAdzwIMQIu6VX5Pt+nwK/7yrGG9YD/Gpru0Vq2Y4FYlFP68T0FkMZ0Yz1/bT5q4Y98Bsbg55+YFqPoSR8UAnSvuX/6GZgdnum8HAJuUi8efyNY+agzy9KzUGYiO82uWQvQ8XIlKF2UDNBj67dUyuP3ZH5qsqFZwz9zUGlP02E6iP90DTSglcYSZ0xNNk4PFRcu9UGmBErpJk+K4gYpYSgzwbhD6kL7+JXo9BAdtakOvK1cQj5b58EALWVQZDQAOzf5xRfqIVAGkTd+MmfdHyVYEngbAxbzDjVAMHIlOD6XY9QDqoDGNSIT1TEq0TOXOX0uDzl82Ig0VWGE78G48kyWyrw8ZU1SP1I6ZQ0BAjrGmZncFxfdAoC/lVYIgpmQl/N8rrXuExkBhQLsjc5fmY7fD4HHq+7FzICkzSrGtRqg+xpA4IQwKo0tSHt8lzLT9IxznxTQWcoWYyegK8NuY8ixyNDRNbZbSkEKnm3nD811GgttJT2VR+H3VCBKAZ1MNPWzk6mThpRnkUbyzhVpL937FFz4N6wrmfE2p3RuHpjx2T62CDh8b8qLuB88HyqUMco9J0mjDXf0D47b9yEKyX4mPC2sZb0Ngjt0z4KburPaBzFgmONt28/IR3V+6VorD3GFsZwP6G3jTKr3ZfPB+kXlhjyMfI1jIP+jYNl+PkL0sX7WpshEC1dKk20YBNdprDRJWuT4MAbsn1owlL7cXO89L1vV/tzk3nbIRH3/lwJ6KpFggAzaoabLyWcL5pppO/2odunaU/Tj8/MUlNPN0/lwI3RR2+Yrfk8FRL5DBYKjDiX84bEYSa4GQrPeKs0bdF55m07wwHgzq4dUIMJ6IL4gzWXntbxP10fHic/BeEkw1NLwuQo4TNMgwSlI04JDxpMCLxnhagKTAnqeQKYan64D57S0jEpXwe/cZsWIWgHpj4FgKQP3tr6xsEbe4eX+K6AzEMvBshTei38Ef2rD9MEpzSujUM1PGQn3Rc3leYACIEeUPwFdmR0BigIBTd5tQiVy72Hhihqy3s8xpybblFcQrvoK4wAAIABJREFUNOGOwbxTQE8F0jbAiVHKtLbl8Q896ypQ+O8C6ApYKtyx9CrpknTIa0gz/FuFptWUEAUZpXs9F7rPKX9SEAspf60oda4Bn8UzqTRE6wnoC+bk9GxxTEqT5C9ch3DG/cpMUzpK4ciB9TY+JQoNNO9yPAu+ltFqC+seAJ3A5LAvLlvSR8qzld8pzZBGfc7wAOcAesqnU2GGZw0LAJM/4Sfde/6dZ/kKY/JcpEyh43MV/NVC3C5MxUqdqBOCglUSR6DjwO94f1pW1t+FuKQU0E84/9Rckzs39zfV0PNEOtWQUgmHk/ewewbdtajZf8PAkCPuDCdWmyPzJYHzwOomKnEcBcJRCswkfzGprAXoeQcXEmrmchBLgT6HG6UHNQOuaJ2gRSIdK+5RRq7P9edhXaKGroeacyNh8BBy7VJQB4NgKhPfyfFyn2gaxngUhFMQSAFdn6NrwLmmdKFEj+tVw9B3cU4AdKaNpUwbz4b/VQ+I7iOuh0sHzVgIyrpmuh9YB5rPKcQsxZr0GrCF56uGrmlJKWjrWvLgpr5ECiCkA2UuAHL4BeF2UC2BgiAFAv6tjJTnC4DuZXVjEGCmScWGMgroXLuUDnEN1hlz5X5hDeD/5/orf8hAAWc8upzy+Ac+476k90co8tLK2nSjDXCihp7OWwFP+YnSjwrFCvapBpbHF0hD3Dtek3e+o9PxKPNwniBDgVMFcASs6vsyvsaiOezNERdQeQPT1jyYV6yMuj4pyKeAjvLHWB8FdBcmWRkUHi6posaMhtX2W8eXziUIIVJ7XgBdr03PrY/Pa7cH11p2DtGno7OrTZ9MFSfQNhUa0mMrHgTzDo1U0vPLs628kmNvU6A8fic0d+I/7icVAryfAhH5pT8L1o9YJp3PLhDQlVnqJpKRpIw3G1xsHZm3QSqxKuHrorq5UwLtfNEpwRUKoTrXGoDOoKG8Q8sDtRrYYxxeszup1qYETctCeij9b/HL6pop0WulH46DDCLV0PPewY1WglWBwIvUrHY6IvGuBeiU9lcDdLwrJeg8jdbXUoqykMDVfMb5KRPVoC/VXHgtASKlpQwMUTo4Hog8rSgPEBSQPFI5+uhJl3kMOBNAYwMHXAP/LeMb8DeFHgI6DqT6oBXQ+Q4N1so0hyRARwEF12Sao9e0gLmzFWOh54zCeN58fK5Ry/H4jRj3oDnqqfVF90DXkGZ9XI/9xHsJ7uqSScfhsR4R0POAQ8+hkngGPlFHUh86r0vpRd+dPosCD9eZwEGeyM/z9i/lMbyHTFl96MqwW2OIvuCknj15hQqafLaCL+IQ1gJ0asDtQJ6tUojy9gJV7TFMfIfyL11Dvx6VQmNanrcs9e5lwUfOWhOMAcrAOAam0b2U7nu6T8p/OeoMdMXknvJfrh9dLmrByzTplRXrqqLKZax9IS4PBXblf3xOWK+ilYohBmE1QEeUf3pu1Ee/tIyGLu0aOvkQr8McVEPP1jICepvJHWlruhjpxv+mgJ53IFWiIsOnlEQphYCuBJX5NBE8IRXU0hqHevAU0HUOPBCrfh+jMBXUU0aymvTqlgVJb+J7FbDyDkQeoKeErAdKBQEVFrAeEHhSVwTvVQaQx7TwmZfUjRI0hTYlQJrkCSI05fKaVJNRs7eaoNSkxGfgJ4I+uB7KUPl8dXmQcWFeXONKFS6D4KMjkyDYU+tM917H5YUvogCpIMXnUyvnPficWmfWdEdM7hgbQRrjWUtDb9vLyBS4nlwLPINj4UHP6AyCMDJMJA+eTC8T+iTYjzTAc+O+8yiUcn7qY87oNIksTs8KAR3XE9BpfmdhkbwzBEaa+jDTc0AhSe9X+mbRkDweRjpR2uO66By8d0IURtM5qyKTrhHXMRVE+Wxcr4VVFOxbArp/mquhc7/0Pj3H+J2ZF0q7awlCpDkCUr2OtONgBtfzRz6NOAhVJpQXgf9pULQH21LTj8GwMMO79s46DcvB0qV8I+VTei4Y5a28XgEdRV0QFJsCOteA51f5VsZH4BJGQFtinVDayON/rbOFoLqWdUP5is5B6VV5kZ9nb+wSurSpcMhzjPWnBZXXZICPCqOxiFimzADQuaB5EiQXUglbP4PJLg8MOXAlBtU06JP0MpqiofvkyWChqdCk3BbLGEbKMeURMMekgM756QFhpafVAJ2EnW6KP8vLrx6tH3Pu+JmnYXOzaXlYC5BXC2rx8cb0NA2KS+fIv9MDyzGy1jf3icRKTTB1uRBcdL303hTQuQZtpmJhnqqhp64AHTuJONNO4zMQFMdKZUqjKiDyAHNOOnZ2c9JrcC8OMrXMDABj5TMy6TSCncKbAroySb6fWgcFjhRkSM9YD+yPMqM2wQhgjN4ICaCrYIaxc+0VDHCNV7pC7YPoTuB7U4BS2ufZ0X3AHjJuIAX0TGPLc0nBJRL7iSsg6fnhmiqQpEyxLYsiKVNNtwPXJKVP105zwEznrGciFX6VCfMeBXQtfJN3NhHQmRaGSfmZrkc69yw7R/ihXqP8R9cwrAPqHCyF+hmybvo7BTw9ixlYRdrxv2MPCt7LoDiAPFLXFNBJ/+l6pViB71OFSM+pZ68UAGotQFfa13VM183fJUGZeTSO+3HWM7AUK0oYx+cHxaklgrSiwiN6wwDQ1TKm510tqKS97DNUEUWxNQ2KI6ArqKfSDgk020jxZSig6yFXItTDRI2fGlVoTamkHvOwmXoV08yYbqbPxV0kON0QZQ4KyGTMnwfo+qw0aKNt45EHytao0rFID7SaPdND4QV1YsOWlKD4NwFdtTQSNRhxB5rMiBZG4uMe6iHR/ePzleAUfBQEUsBOwZXf50nBjKKnyUjBDO+jn4jvJsPl+NRkToLG+3ko5muzmQ89TyAAYDOohJoBDzregbQ8BzexUuDZzH2mD5lrTg0d93oQHAWLmL6F6xTQlYmqQMG9SIWCVGAhQHJdSLs+fzDURVSyCzEApO+UqWXWsBgESUGCgM7yxLifKW58FsejJ1RpjL5yAjo0Cq4Rc3CVgalAAHOxV/HKyYNXEFVBQ4UNjFHPv/IG0g/nijHrOKhNQcOnyVWZfgZMSX8L1S65Rnqu2uYX05BSwVSfrd3S9HPeQ5Mxzxafz/MJ+tV/eWtA2lU+Hq6DiTwUplIhV/ln6jJQem6LIcoBdKwr0sK8Zj9rjsc6GRSY1fycJ9Sl9KdzCV0ekaXRUipTEKdAlc4v6mOh7XVOkx3yNLqdVHAj/1v2+JUQFEucUT6C6xAsys/U+kY//LL3Ul90wR3f41lMWaViQQ2dP3Et+ALKxqKGRxugH3fuySHWUYLFdPIpkaeAGmp7hDxkTh5EiGekzFnfQcL0PGiJ8vSFYZ5izEFmMCaZpx7SPKmuZRIJfk2Cso6TzIC1cBUA9XcKIHoouYHwvdbq9TZzFQmOB5/anAoR3DRYJ9BLWzV0AptqbdwfFRQcHFipSvYvZQqMvG4RYSsAA9fCx5P6iPA5wSdlRu2iV7tARULk2nLt6QMiTVDIIQGTIZJpKTBTQk+ZEtez3AEfP9ogFvzwaFaFCnw6bgI4g3WqlWrIB43CmfdDj7EDqsGrIODnIFqW4EekaZBrwHekDCV9RmY+lChXrgPGoGlXFEzwDDy3WulwDXcluhzIdBT8VaDUs+LrUSjYXG3e6Q9nhGU2MReaulXgUIGP68l94R7jfXgO1xPXKU2T8flYAOTQMrQwRpJihPenDFPpiLnQCla6fnrulK/5+KOGljL0PDBP+aMKNTo/XReOk2NIx4K/K5XQC2Ktf6uBNO5hRUPyX43f4B6S5jhO/B3OPMqgdoRYbUmt1LOWdy95CU3uQbhEZHt7DQ0v8oTId+0IFru7cY/Ux8/3EuS5fmrd47tBowiYRpQ76mAov0p5KDVaX68oXPh+QpBfXFpToKMgQuGtXTBAL4DObO0oJFJJIl8jbyAW6N/Q0OlDx7O511wL7Ke6wTAXFDtzASA2d3HBJsbWFP4tAJ2Ek0X/xiR5ZSwqGKgk5kFpAujOgBiJuAqgc3Gp7eUdBj2AeYBOomZAkB42PZRkQMqIM8YW09bItHhfqomlc6fkxbkzyp3P0QOMzeRc0nlqnn4qgaZCCUFaNW+Og8wpfT+eQZDL2z++g2tDqRt/UyrFO1LtV5mHzjVl/DwQGF+qGfFamNxD+csgDYN+9HCriVr31Q+J5/Ei3aa99zmEHPrOdI66PhQ8IZAhUp6aPINmeLi7u7uPClrStVSTaMo88Q5I4nwmhQQy70oHmuTAj9cS0hT8ON4UyLL3o3Rzo+6CIYVM3ENrCveO+6Dj5nkhbVJ7wD1kXEw55P2pkKqVAzl3/cl3cE5kcpyXPy/WqUgFe96jtM3nZecI4AKBI5oI84BT56xMXc2wep/SWLpG+cAcqq2l33Fd1Tyd8gEHgPhCngcCENdKFRK+g+dpaQlBm+3Nabj+6dnm3rUBW+Tc/m43u4dYBH8Pq13GFtLkoyzzS2ClBeAoZSUG++FZCvDkLS5ALi9ZCd0k1wB0nB0COgEz4+ki0Ol89XflVbq3YbwQqEL0PJ+p9MaxEx8pbOnfxRLm14r/SQEd65QCOspuu/VLotz/zQAd0gEHSGLC35gwgTRlBAqe3oEsArpLehHQHUxQSzf2DGcAGoUETiBPwlOBgcwQ70zH6ZKUoGTepuYBTnawYpWz9BAr41ANg4chY3Aw1Xilo/a0ET24qclJmWuwNYfiNiodqkCRCR9Jygefk0qFnAsZolb7UqLlO1SC1Xelh1DXBO/mgeb7yUg4d/5krfJUys6AsxnKrxLkMAaCv66jHpRsn5tN66yiG1ysfLe87GAEEKZgsFpQoz8btfoXF9ztQsZLczuZJgFdwUhI7qhOU+n8cXDxTE2Fw/0OwOWSaxiIzOF+pkCmAg5pqSWQFj2okoFNeQJ5xogld1iFRTwT13C+GAefw2C5FPB0/dlmOBcwpE8114VnO2OiOD+s8ijgRj6R55LL1hjnLlYKywNbntc8IYPvVJNsCoIEH91T5YXh89CtL+MJERx4XZ5A3cZvolmf8+W4eD8tNDo2rEk4TwHQyQR5j55jPZd6nvw8QzOMe5Rq6AR0PJtBhy6IxQA8nt/UpclzohYQ8jb9ztPJVoAPKDzWqtTJ8ZKelH8cpQAmMRxqLVM6S+m3xcsQlNjeTZHfcQ0pHJPn4SfPoc8dMQCxdLPyQs4V1+cBuvOlQij7TZO7z+9fq6F7GVLRyEnEZLB6GPRQZhMXDZ2Arib33wTQVQNJf6fW6AKCtM/LAD4JolHgwe9kWGSUZHD+ntg+UQUUHjYSgQY1qbRMDU8BXQ8MD6Deo+DL+0Nf9HZAVzAlYem4/WBFxoFrFQR0jbB21LJUClWfkAK6MisejtRkqsBH83ieQMQ1XQ2Qsv0ohaASrI0KlNw3nWsqVECrgMmaDA7jBwOgyZ2ms3R/lUF7K9wIKDy0PANc25Sm9H49rLp+3H+6LehzU4ZNHzrqDWJ/SOtkAni2uiD4Lq4drFNoTASBhOuHn+qaWk1DTMdHRkVgwvegHQoiuXsMob8YcpaVvjgG7qGui54vN7fHuigKWCocpOPn+PyZACWYXKWeue6NCl55v+Odur4qfHPMKmwobyJNdHbCPdHS0HXs3Mc8YUOFotSCg3FQYKawxeu5T4HmA6DDz610pYB+tAAiAXQFc+uUr2nU0LOxhgmGVDZJZ2Xdfo5Z+YfSCMfDM0hQb/vpZb/B/472oatAowpOm9AF11UpNPzm+1SQSNfkaGAvWL0W0jQpUKWArvuf4l/g4e2V4nQNSLtcA1yP3xn5DkB3UNeguP+/AB2DV4Z9lHTHnL8o6WEiXBj6xRC0U650BIYZm8eQ4LmxBKq1Dp8yehU0HLySlIX0OZSQ003zjZN+yG2EItoMAU3NhgQZF1xAjBFgdcP5PPZ7psSm7/FguMjQUumSzIWHm+tGoYDCEwhEwZ3aLcZLbVOZIMehYJcyXGUeajKmgITrVdBSwNMDoNfngR2uRdoaAJ1rSk2R+6zMTZ/n88NBRD/kaN7TGAC1QHDOetjD/rfWH3+nAg1plGPLY8x0qeh3XD/+5F7hmjYGgRF4UE8QZvJcHqAfzoU0oRo6AB1MWQUgAjrWA2mF3P8UbDAvgLY3s4n1HCjUYJygpTTKuw14YakRhk/61/Eq3ziKztiESDJN8gCZ96lwSxBC22Tt9pYy7ZRvKX/gXNP1TWkhj75b57tyVKW4vDmnc+czCZYU/PX8ku/lAVMYM+imnPVqIH3rGvAZbYIULYoxKNh5t5R+9fnnmNz9uVF4IqDn0ZSul545VSR8TojfQjfGaGJQvsPx8nzpmVKhQ3tg5GEI7+c42/GmYI16KKyjCpMKkbyPvIe0kQG/mNx5H6/lmaTCTOGMqcYA83/zoDjAkQbBcTB4OQ4zfYvpRDgh1ml3omA0ZGRcqwG6Tjg9wOnf1HBwDzenzaeeaOjpYeL4U6nV5xNzeHVu6e8gJL1XARU+9AaaKyQaim4+A5VUYqUGzsYlaUiNMs21TP7UfhUoyPTJxNMoV5VkMU48PyVorgE+V5O97o3ek3eQ+BmJWq9XKb1UDj4ojpeAjutpbsvoSlJ7MC9ECENDBKATEDE/9SFndBqDTjh//5mkDX4eQ1DmpUwr777VmHobYwKQey3q9g5ZpHXQieZBK8PzPcf+rSxnLgOCssbErJZWyD1GgA5jF7g2au7mM3W+GcBGQGelt5QOeVbyAMnniD1J0llTAFZwWg3QP8+Hnu5VCvpKE9zLtcbRzgtbpV/z6CAFPK4Rr0VKmK6buhgI8qlgSPABoBeR9oSa4JJpoPxD90/nFrTLYB2kcMR8dr8u+vfxbA2KS33oyivSdVU+qIpEBpglWJjgS149qDAt/dsm1EKhkkqDecJcHv9v7VPBFhqLGf9TwZ/zwmc8Dxw3FSXHoxgUR9AmrfFZGFMK6IyIR8qaArq/81+roUNK0hw6DIBaEVNaODkSuWoZoU5S2BAyVdXQaXL3a6TmtGpQawEqfZAcF35qJKjmkadSMO9RQiZw+EGL3eD0MwUinbceRPzuEioaWDTqWepTarahMKDjonnYfUgwl8e0t5SRcK0VcDkGHS81bRU0VCqnj1DNVvouNcmTGPF8gigCONqEmCi8kAbIXPQwKfCr1JoSewBVBITFTn5RS8ScMG4ADfefQhwFBDetozVsuSMDdLwX12PM+Mf78xi2X4DDFiv18QCuxqB0D/V5ZJir3a/Xpmvk3eYioOO91OTJCDnX1QCIhWVgcuf5o0CjjIj35wkkbKuL70BrtPiQ1ggqShsZsFJjiwSlwgp/V5cL58dnM+1Os0T0Gen5Uy0rAyFUqktM7kp/bbxKopD5LDL8lHcoKKbjUH7F5iz6Tv09vVd5KL6DUErNVQU2Fa4UxNqF29A+NcVD1YpV8+Q5Jv9QhUbz0P26qKED0Cmw+fhi2hrHwfOte6trSf6FuXKepFVgw3x9Pkt7TtcG71P+p4DrPAoZVux2mXRm47PyLGjkf3gxfOik5zxAp1BNOgYfQuYM7nHzeaOWFcbiPun55RyIBfjJdFAAOv5zKy0bLP1rAZ2gpsyDzADAiQO/FqA7eMdKSZikSy+xvrofWGpBIJKkaxXemWqQrcUOv6WATstBWNCV0H40/vNNzKlpnB3qWBmOxIef0FA4bh5yBT8eCAUjbC7GDUCHhs7SozTL67VqEqeAASbC1CK4JDSoTpkFD4EyemWU+JyCAfeM+dckKlxDjVjN7E7EXphi0bVcPfigCcwNe4n18fVgn+VKR0bMDrwgSjlM/tzYkAefqw/NGQ1oIiuE0fSULRSW4RqylS3WFweHJv8A6E0/wHgHwNrT3ADoONTRKgQT89z8vAskvX29Pn7uB2lDgW0Zmg1b47KFbvQZKvPk87HOtLCAmXdWQ+EKCGfKeN1qUyrlRve7P72AUpuhfSwZpZah9T3DeBA36cJnjECO9dOxji54Iwo4ngFnOrRQINgttpVtA5WInjwTWcBesWCo662R7cqESHdOi5F2QrtltMQNMSB8Jpkp3ovn8zzpuQvzQx4ugmolqDTrLR2AyscQe1eHdQjVHZ3m2F4DQhELzEg+Ndv30keJ8RC4gtZpTl+ZgCJ109O5qGCmQkdHR6BLFbL5uwpBqcDA7+ADR8VCWkmVBxFMuLa6fn6+pSc458DnZvfQzRP97KlwhxgqCkc8lwR05ylSPc7XIPJ0jsU1ZLFQ6jgwFg0KJB8iXUCZmZ2fPboXiPjEydfIx6h8ulCAPYxtp/MEKvLAVCAmXgBD0UsAbgvyP64b78EegA9RMQJ/7enpiVk0SzY2PnYUoKtgQIujnqWWAh1on/3U/Zwec/aJzdWIJe9AumQTE+kxCQCLSk7phijApgvj2j1MtrGWNhmgGlBSHwYX2RljNJWmPcb1QJAgFOham8d+5a1ROnNgMZto7nDi6wgARaZOJkPGkDF9yakl4SkzY3BTOFAr/i4Ul8E7uN5qkqF5hWusoOpEyT7hSUSwMpDVCbLp89Ie93x+thfSHlYFDZes0emnseigqBow06AgQcM/C8DAO2bmZm3d+vU2PTsTzL3wsRaK1lkJ4Io1wLXeFhY+4Y4gzU5NTdnIyIi9+867NjQ4aIsLIap9sdGw4cEB++jDj2zL1i1WqwfNGiTe29vrQIAI+OAjR0W1kgfBoLIa/rnLApWsEOkbhT+slbs5vE/xUqa80JLUftgAFgDBVlANzwfPiDJvlfqDWR+9ygHa0Q9XLvu4xycmbXh0xA4cPGjdPb1R+m616IWZFIwyAFTTCtgjFPAoFK1Rq1t/f78dHjtiG47ZZLONGjiXCymDAwO2WG9Yc3HZ+ru6bXpy2rq6um1sfMLWr1/v5uup2Rnr6e39fyu7kh1Jrip6coiMjIicauyqbjUY261eAB/EBssC5B0LZBlLIC9ACDEtELBghZARH8Caj0DCYLPAlifc7qrKzMoxcgx07ns38uZzVtMUQunOId503z3nDu8+WQeSDDnrS/n37UmZzDKJyh25IrBy/bu9Hj765GN5pVypLIkVWwCz6RQPLu8jn89FbqkMuTahZWVBQ0M2VudYnYJqgVaWYdAfgpflZFkL9WodlaKK+WwmczEajdBqpY7QFVvM8xnu3TvHf548QYXEL25iu1zh4uQM/atrZDzlwItmuP71KobjETrdrhgny3mOVpLKfPMEAwEl1J9WR1qrS3WQyhBfCehKQvdIjylWYvWZ6j83t1r74+6krmcZPFJ/oBHtH5nzxWAka4nrrPUR3LZyu8scl5Njvy5Zf+9P15R7Tv8saMpcyKbi0cFd6dlwLlUv6jPsftJKcXJhnKnDbueXe9mekFHCo+QivBwoJFb2rpDQc+E8ma7vFl9sX1RuQ2NN8YPhQrXeVdfrmNW7YHVOmEcgORBm7M8N6HZRdNB8DYEmBHTLtu2g9XkrHj0wgK4Trp+rS0bbtEDlFLKLBdpn2zY1HvgFYfLX3xWegRp5laNgWn5WJ5UKSsrU+vZKa1GTP4yVafuii6NgbRdWGHKxkdu+lEGqMuAztO/KTK3lr/OjwqDP3xNYk319iLSxfdnQ3mIRkuSLBCmD1j7Y3aoCKxO/cjEyLSohn/njfGyTILEkaavXBCQIFnJlJz0kzK5erOQKQwmD+HP9SgDYr5ubGzTihgA6Nx//COgkE3EUYTYeYz6f4eLyUj5zLiwXOx6PR0jTxFnwDLXUa+7+cibCscKUeA4YgmnsFUKJWN+dAL9e+YRMFxYSi3fvIh8gqsd774WE18bGVAaVdW/WK3S6KTYbd6NTLmVe61KsKGrGUpaz1W7vrrn0ysMlkvGWwgqGo4FY6c1ahHaasbg2WH1xvlwgbqXoj26xrhRiPdM9G1VqaNbqaLEgxpbKqIbh7S2aSVPWZDKfYS3rszsSyX5LPW7viZHl9SQmbtCC3sh5cLZ7PeiXMqUeNPGINBqYTaZEfyzyXC7FEOJqvAChjmG7qlAPA3qByWRUelqyJEOtUscyJ4GolMleeT5HyvFJXbEN4riB4+MjfH5zjXqaCqnb5ks0q3VMb0fIEgfot9Mx0l4HRa2KRtKUW8O2qzWK9QarWS65C1wni2aWPKvBY3WP6A8jQywscxegHyLiofyR3CnIhqDG98NjYXv7WEqnugJJojfkfw4chYj4LHV7BK1cIzVcDpwSsm2ocXII1OW5UgtgV0f+kP4Pwbwcr7ltLcQZ254CeuhFVjKh5XNLvRYUWtN1CD2vlmyE7YdEXscVklf2U8NuYS6aDaVYnFUPH9sIc1RKQL+LYVihCjsjTM2AOp9hO64gcxAM/JvMUbSAboFHhdcSCCu8BCQBIFOL2X6uAGUne3/iK6j4uOuzAF2UCUFXr5nUc69e8O31jap4dByWLVrXkvRNXK3u+k6dR7tImtCm86AM0QqrEgFdC43Dl5vyQFlD/T3nj6Vj7eUk1u3LZ1Ohhptxt6mZteoqLkm2tSE10r6ESZwrluAcNSIBK97hTuVPQK9tgZggS08DEyx5PlbW1LlGabHyPQJ7u+WsVYl9+SpPdFnT3iZJIBsfT8dCDrrdrgC9i6+zYlUNLMQi95dLZrvzBKxp2dZdGEA3oYZ8aJ2Ss0jyFY9n+gsUdvPB6xPd9ZWhrOpaa7zL7g2VS679Ip8gTZtopokkKDV81br+YIC4mYiVyclwl0C49C15tr+H+fj8WL6zzheoFcBiNpf5Pj47xZLwVaugqFYQJ02sFkt00gzr+QKTmwFqFRZxcu54FudopqmA+WyRI2u3xMoeDIcupGQAXeTd8zap8+gBXcIG9LrRhe/rfNPDQsuc8kHLloVWaVGLxT6fy5pbD1sIYjapKVSKBNJGo47xeIxGxHyIBiajKZbzJZI4kf9TDhaL3B8PWmE6nyDLCOLAcDJGIp87MK+sNqA0sX8xPUOTMcaLOZIgyCtVAAALW0lEQVRuG5PZVNY4acRCSrJGUwgirXhn+e9MVKvDtP+qw1TP6vctoKtcqewc0oWljKpBcnc+mDyOz7rrz2WJuz0qbRlAl3aoH6SSnA9Tm7a0oI21Dg+1ox6C0KCSeSCYuRvFy/wPO3Z+R6uqqV7fe2XIKdpdv21/q+O2OUdqrJR9IeEhITIhM2uFsy170kf3ra4B27DPtPhoAd3Oi8qByrKEvbwXQ59l/60GgQK65qlYT6rqHplTutwtmGvjVnBCQLVMRVxnvg62CpBOpoKTfaZtXBaHwuSvf1QwUhari2fb18+cdeUrmZnLPvQ32sc7pVk++N+AXsawPaBL+8pO/09At+NQQF+uFnuAzl4p67IJIVaQ7XpZxh8+P1zDkEUqoJfjMeECFTi7obTdndJ1lqIclWEJTxOOoauOc8eqaxpXpdV80+/Le+LWpgVAt6G3/NhfggLBxYU+qpjNZzg5PS0TQSbjsVgPl5eXYoVPbm9FofK5veMjLJcLiRu3221xmfNIG13szAamApYNLK7EjTt/zsIXBHlfC51j1Jg4PQW01BzxckRj32PEDGEnYXftF2uhW++VsOyCngRC4gbL5QrTyVRUKmNsg8EAZ2fnKDaMkLmzifSCyB6jAhQvA7AsmGVbQTtJ0UlbEoYgCJ+cn2E4m2BdBUazqYAz3ckPL+8jQhXb+QLtrI3heILu0ZEkZ9Jao2U/nk2RZKl4KOitEG8NQT2w0GldbZcL0NNAhFysV0hambxyX5OIXVxcYDwaYb1YIo2bQjiyZiJeltvRCL2zEyERVkla/WEJZgj2nJRmsyFkr5W1ENUirPIVmlGCZhQLORoOBqCFTi9P3Iyw2iyRZqm43et8r9XGzU0f3STDmlb3aiOALZ6lzRqdsxO0j3q4GjDWuZGwxnwyRbuZStlWkj57n7Ul8lwr1R/WM6d60u1XWuzO86Sk3I7TEnadi90+d3lA+ncINJ8H0Mtyc56klc/zpVv1KtS9AjT+S0K+zZ8lNqrLQn2lX5ecDw/oGuKzBhG/p/rnEEByn/O2NSH/3qizz1EjiWugJ1fsHEppWn/KxXpBLUbZ/iigW5m0Mf5wHhT/QuNK+6gG096pq0D/cwyKZeppsJa7GiKlQXH59Rclhm4n3U6eKnbrCrGAzs6EgG6F2gqUtWR08Nz4tNBFaRilavtgWU35O28BSnzuGYAeCvS+wEnG0C7+spO00mpVBU4L3V7rKptPC8+Y+bPzpPOqrO8uQGesWBeOr7rAeqb0rg2h79vnhxa6VQ6HAJ2KXgujWIVySDi1vZ2lVEXVl1aUmsia3e6zR0VOaNXy6AqPJPL9bSGuX4I6gSlnAppkKrmNKTLinZgkeqJE/QUUtDyTNPF1jAtcX13hpRdekKQSxurTVoZ6HKE/HIgngLHdTqcNXoDR8LFzcRVTYUsyXYGtJO3s5I9jFFJBwCVgsNa9JxlagGWnkBk2cGbLvuW0O5Mext0sMyegz3N6FOoSj6W3Q9Z+WyCfzp11VDhrWEIa5pVtsn9R0pCjO7TQ+fl8OhPy0ep1UYkj1JIYs9VCYsCj4S3un55j0h9KqCOf55guV0hpjddrWDHrdrV0QJc0JdeB4xci4o+Y+cFKH6vbAp1GjDVBnZZ2BZivlvLKf8vVvkWBtJmg22qLu5oubb52shbiNMF8u8ay2BElm3ug8mgBax/UC2yKtYz57PQMm9UGlU0FzaiJ66fXnCBcklCMR2h1WgLmRcWRs9vREMfnZyiiCE8/v8LF0QkaRUVAnV4cxsuTdgtPBzeoJzEqUV3CH1GthsntSPIQSBCpF7R0pwKYNTo4Bq0PYA0VHadmudv9FhIX1Zth+JFyy+Iwui+tHg/3+h7q+n+4GLTbd25d9+/JEgvaX16jyYBlW/4nmrgcAu6h/WD1mOwhD+ian2GBTvuvVqvdY2VbTOfwBxd1zkJioL9TwLY5SDJslwBz57E9ft/KZGgoWhnVPtu50JBoqKM1l0qSiiVhdxdiVTnhZ2rclWE6r5vsOCyuVgjooUBYhmLdXIc6rG4HG3u1DDsUrJDBWQvdgmEoxKErRpTxc7jcQ0Khgu368XyALs8QT4JT/JpVq4Cu++GuTaSLqWNQVsXNIAlFzwB0ywBVaK1w63+rYOkclowtOI5hN7Ykr0X1L2ZYm4t6VKCsTCgxIRmq1uri7qaFrnIkMXUy7wJIkwT5bC7JWASURy+9hPHtSABzmS/QabfdfcSmGI/MY3mFbiEJXbQUCWD8726vK1bzlx4+xCcffiiJbwSlf3/wPi4eXLrM52oFSZZgMhk7C52AzrgwrXM5quKAmIDO87iWSGmhFcZ3CWjPcrkXRC/zd0je7yJ0BPQtnIVNC3OZL7FervD0syd49OLLGA1uxdIs3ZJadVzCmyysUaDRamK9XSOfzsQCZvun52f44OOPcHr/Au9/+jHW2KJ3fCzWe7eZ4frTz/DVR49xfX2D0wcP8M577wpRonKndU3rnmvKi1u0LKyuqewbtk2StilQzReIKhU0Wxl6pyd451/vontyjKSduUTI8VjwglXnCeYvPvwyxoOhhAcY0NgmEfKtO+6ma2CVoLofLUDsAI8WGgR822kLt/0hokqEuB5j2B/i8aPHInOLZY7ze+f453v/QO+4y7N+4ug/v3+JfLtFvz9AVmsAixX6nz3F45cf4er6ClmnjZPLe/jbO39HI0sE0CUXo1oTeW5nmUse9PdZa//VqlYQCQsWcSwcFxU5Zdden2rJi5Urqzd343eAboHcgqYlEHcBOgm5JMDJuu4AXfa4XGCimf3iz9yF1XwoL3S5W3AJ2/xCPykXJNOs924SrQ8ZRft62xNohncY8qjsh7ysVU0vns4X+6Yu6xJ0mZi5lxezHzrR2wPVULKArvNr9bLtp8UwGy5V41VfbRK06nF+n94JxQrrQbAxdMXdUsdcfO0rz8xy13R7K2iq0HVAoQvgLhANGZpTqCgt9EOAroAWumIU0D2xLMEkbMNuhJBFPo/LvWRgHtAt2FBRiUvtwF3CKrxhUpQyM+0/FYuNofN31uUesnIL4Lomz7LQDxGy8nc+KU4tUr4fslHtizJC9rt8JvMPPMEpAd8fVREXd7UmYE7X7GnvCCfdI/zyZz/HSe8ITcQ+OXbnMmT73N72b4kV6uAVgUA/H+Cbr7wi2fJJmuJPb7+Nk7gniU4z5Hj129/CeDYRVymTu/goWr/qcq+RJLA6llwYQc9QDeuNS9rjnzJlegJkLvjbaFepUF3xO3JDpefYtZU7K2f22JWMz8c0Zf2xRZLFGE1GqKEqoHx+dIJO1sYff/sH1OVdjTNq9S0X6ZQ62thijgUi8IINl1y0xFKysl997TsClMf372E0nYi1zAztrB7jOGvj97/5HZpRivevPsWbP/yBu+CCc3w7ROeohydPPxcSy3k+ZKHLPeybAn/9819ASJgiFxf/d1//Hm5nE3HzU9kymZHJcFncxEmnh1//4lc4bnTE7T8u5vjGa69itmXGvwMmOc7pL8tRd7UlkzqHTonSwtxKnkcryTAZjtFr95BGCc6OT/HG62/gvHUmc8K5evOt72OxXkiexWqzwrZawXS1kkx/AnovydCqx/jJWz/GBhtEiNHfjPCjn/4E00UuuQUkCCdHRxje9NHrdCSpj6CsfQ37z/1PULFuVQvorsrhfv5JCAo7AN9lVDs9wNLUDoBCIhkaXyG4yu8lBs1jrx4Qg6tEqdfoUVOXuwV01Xl6udUhUCx1Z7A/SmD3sl2eoNDjhIbc31VpUPaY8A16aZxHzVrzilEM7amHhN1Q97voVc6fz4uxnjSLGQT00MNiP7d73865fkcT3Syg63qpvHOMSgJVvvl9/W1IDGxfw+f/F/c/ZmYRNV1kAAAAAElFTkSuQmC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Rectangle 2"/>
          <p:cNvSpPr/>
          <p:nvPr/>
        </p:nvSpPr>
        <p:spPr>
          <a:xfrm>
            <a:off x="151981" y="438150"/>
            <a:ext cx="5951181" cy="523220"/>
          </a:xfrm>
          <a:prstGeom prst="rect">
            <a:avLst/>
          </a:prstGeom>
        </p:spPr>
        <p:txBody>
          <a:bodyPr wrap="none">
            <a:spAutoFit/>
          </a:bodyPr>
          <a:lstStyle/>
          <a:p>
            <a:r>
              <a:rPr lang="en-US" sz="2800" dirty="0"/>
              <a:t>c) </a:t>
            </a:r>
            <a:r>
              <a:rPr lang="en-US" sz="2800" dirty="0" err="1"/>
              <a:t>Chọn</a:t>
            </a:r>
            <a:r>
              <a:rPr lang="en-US" sz="2800" dirty="0"/>
              <a:t> </a:t>
            </a:r>
            <a:r>
              <a:rPr lang="en-US" sz="2800" dirty="0" err="1"/>
              <a:t>chữ</a:t>
            </a:r>
            <a:r>
              <a:rPr lang="en-US" sz="2800" dirty="0"/>
              <a:t> </a:t>
            </a:r>
            <a:r>
              <a:rPr lang="en-US" sz="2800" dirty="0" err="1"/>
              <a:t>phù</a:t>
            </a:r>
            <a:r>
              <a:rPr lang="en-US" sz="2800" dirty="0"/>
              <a:t> </a:t>
            </a:r>
            <a:r>
              <a:rPr lang="en-US" sz="2800" dirty="0" err="1"/>
              <a:t>hợp</a:t>
            </a:r>
            <a:r>
              <a:rPr lang="en-US" sz="2800" dirty="0"/>
              <a:t> </a:t>
            </a:r>
            <a:r>
              <a:rPr lang="en-US" sz="2800" dirty="0" err="1"/>
              <a:t>với</a:t>
            </a:r>
            <a:r>
              <a:rPr lang="en-US" sz="2800" dirty="0"/>
              <a:t> </a:t>
            </a:r>
            <a:r>
              <a:rPr lang="en-US" sz="2800" dirty="0" err="1"/>
              <a:t>mỗi</a:t>
            </a:r>
            <a:r>
              <a:rPr lang="en-US" sz="2800" dirty="0"/>
              <a:t> </a:t>
            </a:r>
            <a:r>
              <a:rPr lang="en-US" sz="2800" dirty="0" err="1"/>
              <a:t>chỗ</a:t>
            </a:r>
            <a:r>
              <a:rPr lang="en-US" sz="2800" dirty="0"/>
              <a:t> </a:t>
            </a:r>
            <a:r>
              <a:rPr lang="en-US" sz="2800" dirty="0" err="1"/>
              <a:t>trống</a:t>
            </a:r>
            <a:r>
              <a:rPr lang="en-US" dirty="0"/>
              <a:t>.</a:t>
            </a:r>
          </a:p>
        </p:txBody>
      </p:sp>
      <p:pic>
        <p:nvPicPr>
          <p:cNvPr id="5" name="Picture 2" descr="https://o.rada.vn/data/image/2021/07/12/Lam-viec-that-la-vui-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176772"/>
            <a:ext cx="8988425" cy="3929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440911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590550"/>
            <a:ext cx="6705600" cy="3810000"/>
          </a:xfrm>
        </p:spPr>
        <p:txBody>
          <a:bodyPr>
            <a:noAutofit/>
          </a:bodyPr>
          <a:lstStyle/>
          <a:p>
            <a:pPr algn="l"/>
            <a:r>
              <a:rPr lang="en-US" sz="3600" dirty="0" smtClean="0"/>
              <a:t/>
            </a:r>
            <a:br>
              <a:rPr lang="en-US" sz="3600" dirty="0" smtClean="0"/>
            </a:br>
            <a:r>
              <a:rPr lang="en-US" sz="3200" dirty="0"/>
              <a:t/>
            </a:r>
            <a:br>
              <a:rPr lang="en-US" sz="3200" dirty="0"/>
            </a:br>
            <a:r>
              <a:rPr lang="vi-VN" sz="3200" dirty="0" smtClean="0"/>
              <a:t>  </a:t>
            </a:r>
            <a:r>
              <a:rPr lang="en-US" sz="3600" dirty="0" smtClean="0"/>
              <a:t/>
            </a:r>
            <a:br>
              <a:rPr lang="en-US" sz="3600" dirty="0" smtClean="0"/>
            </a:br>
            <a:r>
              <a:rPr lang="en-US" sz="3600" dirty="0" smtClean="0"/>
              <a:t/>
            </a:r>
            <a:br>
              <a:rPr lang="en-US" sz="3600" dirty="0" smtClean="0"/>
            </a:br>
            <a:r>
              <a:rPr lang="en-US" sz="3600" dirty="0"/>
              <a:t> </a:t>
            </a:r>
            <a:r>
              <a:rPr lang="en-US" sz="3600" dirty="0" smtClean="0"/>
              <a:t>                                                          </a:t>
            </a:r>
            <a:endParaRPr lang="en-US" sz="3600" dirty="0"/>
          </a:p>
        </p:txBody>
      </p:sp>
      <p:sp>
        <p:nvSpPr>
          <p:cNvPr id="2" name="AutoShape 2" descr="data:image/png;base64,iVBORw0KGgoAAAANSUhEUgAAAfQAAAF3CAYAAABT8rn8AAAAAXNSR0IArs4c6QAAIABJREFUeF6kvXm0rVdxH1hnPne+b36aBwQIjG1C2k7HK+14Oe6OMUYgNE9PehqZjAkrdvyH0+lOPJvYJhgJCSGhecAIMdlx0s5a3Wu5OytxSByHOAZjkEDT0xvufM+5Z+r1q71/3/mdut+5IvF9660zfd+3965dVb+q2rVrV1oH50ZmZqORv/gr//NzpVLx36rVquE9//uX8sfr+IqfhsNhcT3u3+sZZfdr39gUrsNz0OP+YMdG/s68HX2N/dNxpeea1erNeFnxnDhm9p03jCpmtVrFRpXRBF1wHfuh9Ir3xz5zXEqner1u+I/f0H/81mw2/TNoO7CRNRoN/4/fe72e9ft9v65Wq9lgMPDvcA+e0+12i9/0PfvszxwMCprgmfgO/3VM/K5mFb+e93C8vK+gVeYvjhF9w3R1eh2r1hJP8R688jp+z+eSNuQLbTfylvYlzn3ilYqNhulV50n5iGPDd5wHjB1t4XOUmzin08ZE+jkfZ9rwXo4Rr5g7lSde62MF3arDgv+VNuAB9B3zPk1GK1ax3s7QqpbkWttV2nGsmLM0b4lew9HQ/0P+VG/slrMxD5GPCrpVkl7RvpM2eMV1rVbL+RufwbMYF/rRaDT9O5Av8gyu4f3KW/xe+VB5PPY9ygjlLj079Q+sVKYX+SyMDf3HNTs7O/4fn2dmZqy73fHxYL7wH/eQznhF+5x/yiauZ3t8r7pReZA8qzxU6NTMd9U89zoG5etdCpI4Yeb9cwLkv0jL2L/4LIwZf5wrvpJ2oFPZs52PRkn3jVsfP72s/7u+G5lVMH/5CaSv8hL6F2lX0NoqVqvUrQIgCBjKa7a3t11PUG5UHwA3RpUh1E+Bi/lBSd8OR9aA7veHZ8ASOqPn4KXhaEy/SmP/zASga8dUget7TnycnDJAjeCmSpcTGZWgfi6bmELZCKAr0csUYBQ4KnSrJAU1rQ8KJJHhHdAbUIaJEhEUqDRi2zomTHbBIFlRKqAnxdXwCcck4zOUND73BwPr7HT9dzwHv4MBFXDwnoBOBUEF3el0JpQp+qWKEP3CPVSwOo4C0CtVG4kRoEDAfigTT/BUxWwwGhSAroJNGlDg8VuZMUiFFenPzxh7BMzxONB3v3Ji/iMvsA8qlFTSECh9fpQZKiYathyD0pTXKH3Zliq4OEYohHqjYoNhMsDIb6SjGtOlsgxjrA+llgC6zCCK/VbZdyDnP3EElL8JphEo2R+YA2XyoXQjLWicjvk7KfshNNqU8etcqmFK/qJRpgaJ3kODSmkzHksysJO2HeuAKM/kXRpo4Bm8h6ECbaxArePANbiW9FH5LuiXDe3Is+xD5AF+73M0GiUjVZyhSAfeX8Y/GLUDj+hPlXWld0Gg8IYGrc639sGfL2DJZxLQnf57OKPEH31GIa8js36vB3O2cCjoIJA/MP/T/mAIVK1mlgF9grb5A/lH5avQs9B9dViDY+zIg006ZTiyWnYOHbUzHWjAANCd/0dW6O1Kdak5mgaGuJjCpBOqAEjiTHsGAUsVgd6v3mCZQcBBRCXhisIH09/TQ1eFpJ5Ammh4Gbu9szLwj8rOma5iVm/WJtqP90b6RYGhB6V01GeAPqAhGR+vhYc+Glp3Z2fid9KTnj3GD6UQPXT11jk2BXQypwpcZEo8u44oQH/sDemz8DzeHy1vn2tYqDayai15aCp0nKtIl6hYQF9VoFH4KJDkLeUBfNfvAQwnPQwVTDyfRoGOjYYWjCLttxqA/J5jV8CNRo6OQa9DmzFKQJr2h31rNGHYJSMOf0o3NRT424TRCf4fVAoPQ2WUdFZaKCgn+RtZpZpe9bcy8NZ50T70szFSZhSp7FORgxbja1PUhB46x+5KLhuZ5UCc9JpeH/tHfuTclfffcmQsRbB0DGwX/WOf8R1BGdeiD/VqbVd0Q/UgPUR8xzFxrvldnCvVxerN6xgioCuvktbkUZWdCf0G+UFUQQyCqK9VPpWXIl9xzlQ/Rp7gNQWtsxFJQI86Rp8Z207jz4CeI8+8XuVIHYpIPzeERwlHIn/ws9KSkRf8huf2ejsJ0KsZ0J146WkE9EIveOeSnPF3vGu32zYYJkfM57q23HLonxD07Cnie05IBFt+joAegV0tpMh4SsAyMKdiiyBYEA+gUPW4iX817Rk6QarQrQIB8xtLlwWm0UXHjglhyL2sDxy/0leNEwBtmQJkGwATDfXie352bzqDpvYJ7+m14xqG+OihuyLJ4feo2CL4qMeutKOwIyTEa0hnV/ZZ2CKfTArpKPW/NvYO+TvaUt6LgE/eiBa80hb90QgI56dQ8pZC2h56Dx6m8jWuwRi1D4yU0GBwQStZmorArUZBBAHlX77HPKIN/KcxR5DY6e9YDR76IIVrlc9VgUXZZh983ALoZQqUHixBieP0/sE58obG3oN/Eo8pKtIJOUCEJvNwmfdMGrBtNTiSQuy7QtvLQ6cxzH6p4YM51DHz+eRzAqYqZfJduibJ4nCYlGnZ8g/mD2FpN36zYc5rEer2NqHCQti6rF8K6EqLQumXLDmO53rchs6P90GWWtUDjnpJ23QZN0vG7gScpQ9sI8pf5DGVnzIw51IFnzkhTwHQI9/hswKytk1AZ7SE9Of4OdY9edkN4hSyj7hHkoD+XE6hE4BrMe7uThcQpCsWRXi9AHVop7ykBMOF71O/KtaemXEdWvS7eWDWPfS9/pcBcVTU8Zqy3/d6zjRA1pCY8g0ZCiFvAOpe96uinGRwrMMnz5Df66sKCgV5QvBgNNnAJyX2LSrU6BnqhCuzKjBwTghsusaGe5xZS4SYgI1XKA8oFIbt8Z6MxXBemadCaxKMpx6Bhp3RV3joZcqYwskISRl/AQh6WO/PgK40JKCjfRodKswK+Cp0qoTwHgpfFQX5xOdxRCCfzB3R69GOr1PldXP2Ad8zb0EVWBznawG68maZfLwWoCNCBA89hgqVp3TME/2DQupDSewdoSgbgxs3VTgNiFRNArrSY9rcFOOG1zpKeRsRbNGGgjl0AWkOPu52dvL8pvkr89AR1lZlzXYiz/OaKKe8XiMDlA0AOv6Go+mAjucR0DXXxecrr4vqnFAGlBYKLuyPGhaqpyIPRYdC+cJD7dkjdH0qhpgaymVAmcadIzNTjDi/RiIXZc9RIznKrupl1afqobtXOql+S9e8d4F5NkOZI8HxM/eE15MOUZ4IqKPBbnNGMYIRPuY10UChkV6rjZdsXPcDi1w3Bb8/e+c5HJV0Gtbwfcl2PHeV2SOLRcg9gpZ2LDJNZLyomMhYmlSg1xCQFWCVGXltWcimEIBqxSoIWeR1uDKFqElBu8ZTqVqlmtawVahin5SxeJ1PsI1sMPRFyOIZgbcmknXUG1aDRxk50pnARWsTDEbPAmAYQ/pRIeE+MC29A74nUBBwKVikBRM5VCiVP6jk3eCSpDntD66hZ8lxqPcDqu3ASpWQuyoyXMvxcsw0avAbrf8IGhFgI6ArjWt5/vUafY82tE3OA2hB3oyKSvnptQB9msLlGOiNM3Sqyy8AknoLyWKTYKi8VbakNZaTiiEnh4ZN5F3OvX4/YRBUzXoeMi/z0dJdSktVjllgrNFKiW1lRiHBkHzHqBOeCSMLHnoC+NQWr2O/MXYCOueBc8lrIw9Fgyx6rHj2WI5TQijoz+dHXYLPzLOALqJBUhi6o6TAVa+Q3jRSIqC74s85D9OWnMgD5BvVjcqvjeo4yZHXlPEz51HD2k5niWzFiBN+J/9FsGYbqneiHuQ4VW9PyHLWLwroCtyqB/R9Mb40YNc/BHQmFZNX6eGX9d/Vfua9SDN+xvzQSFD9Cbrg+2Yz5YHw+XimRm4K2QOdB2lZZ/yfURdxyBfO3leE3JUZlQHKBJ3fqfdWdg8HRqYkWBLQnSElqSw+QyccvykgYDI8S3AKoKvSLTM44FpX642JNaAywYp9V3oMRgh1TldonETt94RRwLCRWLmqVAhoaJPMRSVEq0+VmRojoD2uxTqvAjpoDkUXw01USqQbw8oxDIXf+R2u0d/V88HzNEuYfdA57WIdqZp3LeTQkY4HbdG4QDtM+mMUQgErCrDSTAV9TN8U1ldhjILJKAcVOX5n1IJjjcqO/EGei/Qh/aJsKBCrXBXCLiH9hGBIyhyvwUZAY1RhmmLzMSEpdI81QF2DVcWalPnQsAYu0eJdqiIq6QkdA1Cq14qQodKDfKwh091ykxTaXoCuIVvQg542544Aq4Cs8xd5Y1IXUCb3TopTuaWR6rRH2D5TX2mr4+QcEnDIS6pH472qQ5WPlL84rma9kTzCkBhHnpkKplnrkZcZOYigXuaBK0+o/KqMRsCPfXewp8GQdSjb1j5oUtsu0MUcNBtWyct7+J3hcY1QKOBOGBTjdNoCZKPBo/MWjQJk2LsuF71H3qsBm7Kexe8jZL7l6yYA3ZdrZPfZ4jn7C24sA71oQUWJVau77H4FJwU3vzZbR1EBRiZSJaAeKO4fDLGGM16/nMbcsR/pmVWrNZoTcByVVmx7l1LzjWO7Q44cExWKth9pqIysYMbr9lpD920t2dCh5+DKNns9AG4FdL4noCMkTaaL6+V4XlqjnNy2RgZHln0EdO0DxsVM+nGYcsx8oBuiDOQLXK8KF9/jM2jIdgimXDaItHst/ow8WCa4+gw1crj8A0OIkSfmQJBGZQBGIVfA5XNdMQUPTX9T/tNnuxzUUria/KcGBtdpsTUqglJhIFjFGnVs+ynf5aFtRzB1cERkQNqPtCdfqXxH+vcGKamqTAYc9LLByPGQXomf0s6OuG1N+X/CgRDjmREjAhJpHvkhOhSTNEkeqKcTyJZeygf7T6NIo0xo17ck5fXRaNzxeYxwqYziWjXco/5UcKbuiHrL28uAAqNC/xSUyiKkei34i4aSzlGZjlMw5HjVA45yx3lUXNFnUO8R6Ni+Ghd8ZgRzfzaM89HQjUqOk04Dr9dlNaULDYoqdvkI0L6WHtAlJAD2hIHArb3InufW0D6WZrJXnj30cT+SUYhc+0KHHLjwyEgHG4EvZgkrs+I+7hNUgVTFhcb5zBgOTpKQgD0yJSdRPYSoYMCHI8O2iUmlGBVkBHl+ho3HNXRVNAQffMd9hAQXF8S8pxSAVqlhL/w4aYpr1VwjAcOrgEWmJiNN63MZYOJ5DNm0mi0PeZP+7LvOUxlgsB/sb0ET7k3Ne4MZcqYlTc8Yc5l2GSSw17C0XgPw4xgIgmxzgPsGaU83Fada12rdR1CIfKpKnAoP9+u2ETVM2CbCpZE/dL5IxyjMqnzYFwo2fuPzmVDHPmlCo66HlircELXRfvn1FSz5DCdyEDQawGdyPnQs3mdsusGyxmByu6LKwq42db3U0DY87BTy530KkjTwlEZ479GaWs3W1tenhptJMwIh96CPl4OSwYdQxTRAZbvT9IvzsShkjjd6wNr/8fVpzEyKw3vVHeTJvZ4P2XVPPXuJKoe4j3kuKs/Ki7pPu6zv0SFToxBeH4CD+ozGDKMIkFdG8xipYsSAOohbvpR/tY2yCJrqQAVfpQH1m4I65wq/4X2r2UxRy5DQqkaZYlvUvQD0LvZt5lyISHteHw1yXFeMMWyZ4zyVGSzKB8mgSnqC37sM0TmDsyn5Fwi3c5wFnlpaksRz2J/KvvMPTayhc1B8JXGiYFBApildfq/3RWABkGMNDjk5ZUqVilH7FJ+BpDSG3MuUPAkbf0vPrFhfkhpUkVEhQ6BUCeOaIrGh3/dta71BShzDPQXYexZuKuiihohajOhbGaBHmqmSpqJxQYD3iiUDKfpCBarMW6YsKEgM30f68H548rTAo8Ly9TPPI9gdyuT8M6mNCgCvEwrE8xjSFiJVgJx7zZJVHiEd1YNRpU3FurW1VQAGxkQF4zSpIwN1snBL5H9a1BOWtKC5RmDKAF33qavhUqbkyauqsGOWcAQm8J56a1H54HM08tTIRsg9ehVlcqQ8OVbYI6s1UpY3vqP8qOEQIzbUJ/x+B7sMgvwreOkuDzoXTC7DjZsbmxOAroYW+kTAi/Oq4BfnVsdPI7TMYEBhmVodiafjbYMR+DWkv0sXiSdG2kUej9umIsgorcp1XNKtoLfq9EL+q5N1Lngt2kk7CZIOU8eCz4L+ge5hlnfECJW3OC/st8oX26auoKySXzXCQUB3hy8/nPRVHctnRDD3z3CMivjWGBRVHvhecZD98+9y4xOGUlhGLW2b3ngEdBQ7o4GXHRIYXkWeUt6Pnjz4qg16KEYkgL583sERFY1OujJOFAb9HC3AaUylE1oQHOvCCNmJQMe2IuApOKachMHEGnwZGOo9k79XrddP+3dVUZIeuFYVCqMFBHisHzZb9WIfMO4rfsuVn0jTMoH9XgBd54EgVwAfjAgAYl7/UsVNEOZYFEyUSSkkeKYmwlGY5+fni0zVaBgAyNE4XhUkMFb1hrl2zms0BwDmGEKnZYCuxlMEFAKXKlwqCfYTYwOgq9GpXggyTAHoESTJL2U8qwo08pWCNAGLBgf5uLCkc0gtKiGOi6+x0pteD/5HhjuVihp+5AVGSAhIE4CP7RmSTVumECOQqbJEdKbZaqbQe/DQSQvyPz8TSAoZ8yzf6X8qf4wCsaYCBr6xsTGxhqj9w3tdQ9d5pZ6hh6TzqjoIS0aU3d20SAa5JiXyObrkwe8ioHv/auPCUmV6ijpHn6F8RkDUsWk/adBB5ih39H4JEgj94x46JSqfiIqQ3myrWAIcDG2ASoYSIVE8oJ6K+lU/R0BXPaCyQJmmoYHPzUYjLX3lB5YZbXxGpJ/3LYM68Ef5U6MGeGZcSqChkuaGmxUmqyWyPTXQIrCj417ljREG1pIQehbr5gi3q55NZqz1dnZkt87IKgi5E4iiFYcOqDIsE7vY4QjoVKBl9zqQN+p7htxp+Zcxuz8z7EMvm9Tp6gKlM+tOUJ0ABQ8qFPyugM7P8NDpoaghQCagcOlv0ZLVPiv9KBDKCLyWyoFJNTqHuI+ZlREQIi0gnGR6KD9eD0UGYV5YWCjC+RQq0iotOSRFEK1oZoviWla2Iz/RiMD6+cg99Okhd86/eqGkLdqksUBacSykNwEfdKPQ4loC7mCQAL2Mb6jI4+8KfLqLQ59PWrGPXH+nAtPf9fnRgON9nLcJ0K0A0FOVOCoZ0osKnImPqijZnoOZeFjaRsFfoYyxKkaE/D3kXgLonAfVKaoYnbY1REnqRQ6LAh77gusIMAy5c26x/zzdsztLvKz/SmfVJ9P1Q8pQV3pN8gkLJ00WlcHYmVzl1eCm/AGIAErwwFRPqhG+F6BzLsp0F+VFZU6NSs7PAFHGXFo66jeMgUWpGHJHW4XMDUcTldai0R3prTQnHeOSLr+Phi31G8ZT1GRoNNKSxF4TmH8jP+irLxlKJTrqMQV0RibUcKKcu+xVUP64vPQxaT/Rpl5bMeshQgxgx7IpKx7qrqu8tdH71E+RMH8uI8w7vcmQ+9HXn1sAuipNDo5JNerVKf3UAlIh5OSSYGWgRUBnVt40C2svwMMa9l77wKkQFRTZZ6yh1xutXYUwlDHB1GrZkqHxyjV038AWElVILyo0KnAFCYLQXuOLVp0qPa/BjP/ZolMPnVb47OzsRNIKwYyAhn4xLIVxMskLyhOgDg9d26RSwPgGSCjBtoy8h1itaAia13nOXhI9IYy1CJ2hCl6jWRpy5xxwDXwvQFcjR0PquCcCOseSaAVjZLxkU6bwqeTU0NI50X6VATruV+8o5hrEkC77EBWQypyC+iDsHSYflgE6+41nFaCYC9JEI5PX6vfRmET+SlJmY4OO9CD/x8IgEwZXHcK7u9Kc0hrzRBkGP5EfMIbBAJUK0z7cCCaF4hODpGx+VWeV0VhpvdvgSMoY4ydNaTjSoNYI467nj8zrOLD8K40x6gh6zcoTHJcaTHsBukbgFFBp4CG8q6FsPJ99xhjooUc94dfkULAm1UV9FWs1cGycL9aqV8dRaa7jpPPBZQj10KfpyWly423kGujK15G++E0xTnENuSOdXreo6U/5j1EBzk+BO8zZgPePPK6QHOcGitYHGAx9eZWGRsGHAFBfW5eQ+3lvvqgIuXNgBBpOritvOexABSN68CqMURnE39CfceHW6evo0bIrngsP3yvvlW8bIZhEMFdAVw89GiT8rCEoBXSEGtl+mXWKdmn9TvPQ1cOL9FE6K7NQedSqNatJpSk1GjhnAHSCO8GOSpJWN+lDgwCfNalPPXC1/AHoNVQy608mBaJ/XvhDwnUUDBoUeO31kdySkqPUg6S3j3si4EWBU8BXxcblAyQ1ap+pNGnQoDQQtx2WGZSqZFXwyUNla+iUG7T7WiF3zQFgP1UOlT9UDpw33UNHYta4bC77y/HvZdBgu+AASw6hUpm2ryAWFR+T8qDY2G4EdHpzBDo+z+mPwkd+wEvyULUtfQ5pDCMRPDzmlVwKM1j0Ku8aIVB5isZJmUFAXtXnKUB4uDUbNHy29pt9jXxVABacgGQRTGT5a184VrZLPcA+0VCOOpnPAO3UGVNjAct1cAjoheoOEjyPOp9JrDRGuesEgO5rubIXO4KaVsKM84u+c1uryr9epzqLY6FXD0B32pYkxfEZvF/njXpCQVN5nr/jGXFJYHIJaWCbnc2i9HGMKsT7FUeTQzSyKnKUQqXKBOg5aY4lf3t9QzSFc+nzPap4gHoC0C/6gdcXaFgwmmSygnjaMYIJGVctsAiIIFIUKCWsGxh5DaJM2KIC2wV4nhKI8qGT6+DaxrSQpQuEEzKVMIyKiwzGMeCZup/UPw9QSxuANFn6j8JG8FchioyjEQwdX1QQnAN6jA7KWHvGhTn0qIDOPmiEYlIZ5ROzSg53UKUBgWSoVPvkPOf7oBu200ORj1TRjcJPD31ubq7I5CT9yBMAo14PRtHYS6BQkBY6L7H/+MxtcUpXzhna0TVQ0kR/Hw6xbW785DJQV6AlbajsWFefgMX5pAGnCoV8QOMG1+6VdOVTK7tESJMiKlAx6+70JiIcCqyMUKjRzecl/qk6oE8L+apBVarwoIrwjJwUR92gtBgbTonGpA8BPZ3YNlac5DHyCPhKAQX38zeE3NPzJoOuCsBxPiOfaERHQV77qf2elMvkhGhSHOc99qHUYBClrfpP9UdZDoXKJ2mtulL1CAFfn1lcm30hRgKo6zUET5nGM/V3nwN6kdkgpKyqJ0rvn0CEa9S5YSY9eZQAyjFo9JC6jP3A2r9HCkKpYfaDdFK9oRjlHjoMxFC6NeFpgsW9AB0HS6EOCUPuajiR3hq+V8fKAR17tLDklBWQ35P3m3Pvuc9f1hNIgPNERJbVRr993UA89Ivf+sZRtCyUufQ3Ciw9OQ3DqDFQKJy8VsmkA2XyhEMja7ZbxRpamTLVvkRAd4OgpLCL9kWfqULlgoDSl75uMbltThU4FYhOLj12ZBjPzs74ARV8NhUBFSuVjypzZTC0X9ZHfkfhYvtqVPj6G8Ix2bshUKkCVwGKXrCPrT7OflVFwbmGMuV6YBRGUK7RbLqVrSdI0TNlDXnySVQYSCrs94d7AroKlyotHYvSnrRQQHW6uGCMIznkYdQxiEpeea4s6Y4GDtpqz7TT/GcruwACORKUSgF9oseqwu0cGGp5c9wRxFUZot2tbRw/Oz7WlMqN/Fa2xk8+8QhNLu2rPOSGYT1FTfS0L+Vb5xVEoJrpCFkaCuqhKviqEaN6hOuY6nlwjDRIFNAnPXSAezpamH+qY2gEfy/zWwa4lGHlQe1bep9Ou9OlFDUM4pINn5WUdw7Vy0l3NB44H4iwRbpHQH8t/VU2NtIbSXkuG1L3nDxKXi70XeYVRn/cFZKT7sp4mOPRCK/qwrRtb7wPnNeRR1XfqYeO/rpuFOLsNc8R1HntTifV8ZjGQ76tk/pVktWct0YDa81gyXZc6VANF/Kfg3cOmVOX+mdUEUT+kQC6J8HJFjWM0a/tpfMaAOhFf9ygwhHQ4zX8ynlvudj3oSsIlinOMiuHgln8Nj5HtPjKFW+uBEZXKCmDZJnrPsqyCYkCGvuJSnEs7BA9EQJQVIqF8OcMawVfMjOFJiYV8d5CseYk3WhscCz0MGip4ntamjzpC0pJIxlkeHwXQ67sFxmH612cM1U4eA6YgeBFpVrQsIptewPD1iE1XPA7LfOCoXLyFZ/vdMhCRYbVuSEDxzbxmYyOthcWF7wPtMRVGeK5ZTkQyq/gIWydcvrBSMzFFxyUuCUk182GRY8/F4y8zZAeJD0ZNQjY12lGBfhu6CfG5SMeZUuJywbo3x+floeQmRs1eVz1RsM2O9uFQaPhPM7za4WM6R2T1105yhZArNEqvSaUe14a2ZXDkvfl0tAg//g2n6xQyKMpC3d8fCtppkmZnFOdW9IUOyRoECtQcV7goepe/kkapdKdZX9sq8wD1/mM267UMOD7MoNMdRi3zZL/ValT3imnpAvltdVq7qoAprqkLAKq491BUlQANb2fZxkQWFWfOo+Kd6rzw+vQX/XyqRdwr29pa9T9ldcVRztnXkeEjvKeyvWmiK/n6+Cs82F6j+eCbgQ8xSCG+HGf3k/dMDXHKRet4nxMGBKyzOPGgyxbOY9nPkclvTGgjwsI8Zkw6HnaoDpz7D+XBPEb+07abXc6DuY4MdNpkrcWkt85H9SvxTq6lIB1zNM19HPfcrHL8zShV8AoExz1xv13PRs3rzFpvVwVZLRJJUsCsA0F99g/vYaAropKBZb909coABREjTxwEqn41VjA/VQ49EyUAbUvYA56GDQcxmvyUIQp3ByfT+AkE0QlQVo7U+cBRcMFz8C2LQV0zrPTF54lvDCEXSWpj+COflOBlypGRFgaqRY3lR4VB+/TNTzSiIob1ywuLRb72F3B5IpbCmjTjDrnn3arCOH5dbnQQuGhZ8UCxYFCFDSsvK0MuBR0BRTla5UNzqEDly8ZpZ2szkOx0lM2MBgadIUF42mQ94bc/yHzAAAgAElEQVQ36rbV7XjYmjygQkzDKvJrlBX2G9Y6lQJpAYAv5jx6Ih6tS/txC3njvtrcKHkBUQA3XSQa5Io+Kxflfypw8n6UTZVnNRA5DvKBRlnoqfG7Ysyvse1NdcWEMcMwLbwh+SOtqJw9ihGMGBqp7n3n9vXZUf7duMyGFY3JxHNMEB1H2ZS/qGfK9G76LiVs0UPXe9kH5ffIx/6EHC5XfUt9yOs1bD4J6OlYZiw5MHJCg4s6QfmCOozj8oOd+oNi37XyDftPHmIfqGfYD9CzcJCwayY7I3wWDQWOSfULjMlGE2cBjNzw1hKs6RS6tD7PfjP5mCVZ8f08dgFluaBskL8xBjpkCuj4Hnq9k5OGAeiUM95DfUt9qp69ziPHXsjled//uj099L8uoHvHpAA+BwtiomOe5SmAFJUVrUMlkjJJkRUgXE8FrQChnqu2oZPgllq2kqJVNw1wyShqFVM4ODkEdII/oxJ9MFEu2xc9RI6B/aDHyzE5ALCvLGYdDpnBM7BPNwJ6QT8cioLzvnNhDB077kU/edIYFZwCHb5rt1q7EiYpTPidhWl4vwIWvpudm9ulMJXWyn8R2DGO2YV5n3kCGMCStKMS6GxvuwC1Gs2JwzpwH7zmOCYqRvaDQqWC5I0i3IqVMHjpXPvKhkJWBy6oXgjFazanNTtft/PIVdW25XCaMiNCFa3yFdmdCst5y9tOOcfkG9LPDZBc/3psAZrPf5FDEsAcbUyscUpGegFaGu7LoWOnawZBLhnpOIr5ysqXz1KDSg2cMnAojJTvEdB3OR6ZZwAoEcyUz2iQqsHKfvrctiaPPybvsT2G3MlDKgcA9NTW5KEbOs+RbqLmiuz+aYBOOk/eM1lmF+exR2NE+ZyeN/uPcVF/4TzvBCi7a3lQL8Y6CKovHRiRGMsypxkTcA31NfkveuHgD3zH5+MejbyRd1malro3Avrs3KyXn4ah3e+lqnO4Bs/G/+52p6jEmXYVpTKrBPo57AISQFc8UZqBD3SLHvqqgM5IqgI6ZZb3aqSK49gF6Of/wCV/LUCPCketffdgYMXmsDuvdYHIlk+Zh16mxBT0J8DTcyIm94HSIlbB0O+UgTkBUYlTiURDQIFNvQvtkxoMmARdkyJQpolLa8jR61CGVqAnU9Lw8Ep7edsRBUWNHVyntdRVsJ0hvBb4yAGdli2VMftJIYkCQbphbGr8RMAGoFO5a994/wQgsSRoDhmjT5oUpIqG453Btjws36DIRU4YUaWKkNj62rrTAbzWaredDG5o5ggRhZSKmv1U4ecYlc5+6ij4D4BeJKqMw5j42Y1WhBdxCEb2aMlDQN4usswzEEZAL/pZsk9eZWSX8RkOz5kwWPL6XMGjGaTJG6zJwM8qF65g/Mbs0eekKM4l+RjXsU9UxCpzcR75m8oiAZ38r3RXoKKHrP1VPmf/tX29FhGGMkBjGwR0NTb0fWsmnXVAOYn0UnkoeKSY7+TBERA5xijLqk8m3xclVaZmyUe67XqWeOjRsMG13IWB5xB0uAwAQE+0myxhqnJeZkwUcwL5CCeI4XrqaryyTRqmHA+dFFbyJKCrHgNtoT/IV9QLnFt8PzM3W1TEg3EPwxxOJpcBuKXQzyLnvElWOvQbAZ16LtIc9+E3zbPAZ3rmeGWEg4COvpH3MQdcrtBIqeIGebJywQ++/q+1hs7OF8yga1rVJNh7ATrCoNMZNrLD5DGnzkwB0El0epsqYBGAJwRbDsmgZQXiEYxVsSjgqtEQFQMVMr0UgiK34SAhrtPBaWPjwiqkp05WmYC4csiJhR42neKl08Kmt6kCge+wfg5Axx+FhmEierhREZE+DkxgVtmHS7rzGoYsY8je+xFOEAL9SG8HD55GlCeqTKljjZDC4oKbwc9BrFoxAD6iFDyUppnPx3bwh4eVk4Ki4lWjgMKigONdQsgUhYUyoLvQZwXJM41xWaEg0Ke895VjAaCTbzhHqlhp1auMTPyOfIBMfzf0chldzhmBsQibyrnjpPFuKRt/o/IdDQ7KgSpMnX/+rjKiYKx8pUaAKvWoG3gPe0hAj2Co/SZ9o1Hh7cjBNLwnGhZRTygfptK346SnqG90XPobgTDJxbiwVaQPeSLqgETTBBRa+jPySWE8huUWjqmf1+B1bpUfdI4JMgroSU+lpGDOjY6Ty3Zx2YJ80u10JkPdkkzKZyoQKx3QNvqk3jt1CHUvDctpHro6JH5NinukQ08qFWvjrAwp5uLyhLHmHRb1xjgptMzoV71CWaYTAyCHruUr54C04tzjGgA6o6WUj4hJ3v8L3/qGPQF9L2GPv/kECOO4B5NmoDhzlgzLkDtCtoVwhmP8ImPpdYVwciOehJtJGFUk8Ts+i8Qlo5CIJCpPI1NPWa8lUJUpDX5HoKQVxhD8YA9ApyLWbVfKHIWHm9eAymiD6wnOKnAFQ3hRmL4npRE88cr1ymgVq2AVSgzhJjnQhZZzIQTZyqb3rMYLNBFS2SIgqGc8jf+oVGfyaXAcg9OcHr6NDIlnWznkDmsduyqoZH0Nvdf3hJjXAnSCugKFb9tr1dI6tKyhs9hPwWNQUnnPr38n+2ZZ6W0a/2ilsghukCtsGSz6lNdq1XijgmNojmE78oAaIREM8FnBLc4/ftM1SjcocsY95VyNFNJYQVnlkjRWhRUNUg19+/Ny2Jrt6bPxXusEsH3OC35H5IT3KjDHaI/yh8o/dmpom6QRx6WAouNKbbIgD9XkJCgSGFWPqVGC+gPprIDJHCidRwV0jnNCpvIuG51b6grOPz+r/kLfdna6voS11/HRcZcM+APf0XDf2tyciPCpQRj7q/On76c5TNTNe3noRc6XEKWssAtpyhwV0iY6PWqkqk5m2JzyiD5BFhFhxS4hXdqIXvheIXfyaTFGALoKAzuuwjdNqRZKIV/wPwLo0UOPkxatECWSExW1dnLIh2ARJ3vamCjwCj5UQBREALoCDAnH75jFqG1MCt24MhoFgpmgAHTsw1brOD6fExYVlc+ZT8DkljsKJl+1f1RYuM0Fx09MS0eY4q8suYQMq0qMzOwV4ryOAAt8pFOv1PjhPvaY1OS8MhxZA0lboXRsjCZM4z+MfKY9k7yUVB1lnAOBECGyr3MWKUxvgLuXGs2A6ltS/jsAXT0zgsmgirMIJOSuIcxs7ReFIvKkMRSPj6l85FihR2CncKuS1vdqaLCELunvRrONfGsh5xYAoAbbSNYwC97Jh4ZQLzgoiNHm/e6nRCjQlLJCZaVKOYJR1DUKuDoWGrSsb0A+pKFN3ZNiMmNAUy+RfM5rVS9wLrGGrH+UP74y5EtQU/n0CFc+C2CaQRb7S9okWUxyp4dLsf9sR/Xd7ja4N3xy/Mof5IVIIz4XESo+t8xLp/5Av6i/xrzU9eOVcR4CPWAFV/CIeujUMbyGzoPSlE4EdZUCZtQDNHjoodN44fPRX4bcyzx0fKcREIbVnX5ZdlEr3e/NJ6PRQ6cOVF2lxj7ngN8xikgZwe/cXcQKiOpMkncZQWBSHGWNtNgF6Bf9jTfu6aGrQilTrLpG5r+HkLsPaA8P3bcu5D8Vfn5H5omCyt8J6PQMIhhoLWUKpT5LKxnhXmUoEI/edBRoKr/X8tCZ1IH+4lrcR0BHxBlLmtpnDU3hWq5BkyHIxC58taqHkhkVUcEksNJDp0BG6w8Kn16ienG4HrTwNaJwpCrH4qVvcdpU9jRUkZDxsG2Fyh/PIY29ryh9WcHxncnLIROrMUn+irzn95tZcXwsbJtaSmbxZQCsWXn+Rtqah6d7eEy2rXko3KvtJQ9dASUahxHM/XqsgQ93bJC3rWl1J9LCw3O5VsCEwsheFSul8Xqdw7IxK43xHnkBCqguf1zDHuHM8pyUB+DNx3Gisp8bP4ie7PSKrUtU6H7aU06ucw+cYfp8EhQVsYNdczegU6FGMNLxUAZZmIeAQ6VMPnGjIW9rKuNhRkdUptX4pSJXI5v98DlFtTMJ82rEANdB2RKEFYDYPyxXRUNBoxq4jmPCc0ibpKB5jsB4KTECOu+NYJ7aHB8fq20qj1B+y+jj8ihlc8sAnfomAnryMFNSHF7pYXKLGT57ImrOoaHuU9DCNUyaRZ9V/xLAuO2OdCCf6BxTR8TIIo0xNY6ic4bDhQojDkc55wS9wjGRPeHQEzQ0iyibFKGJ/I45Iv9xPPhunFSY5l9LGuN36mi0RXzCd/yvoL4L0M9+84VF6Vc8PA6+UExhnZcEJQgUYJzXHnziGA7jFilZZ+EJXQroUeAJHCSuEoxCvtPvZh029g6V+UE8MJZaY7Q0dY9nucCMkz2UgbSfmnRBWqniUYal0cFJ89Kn9YYrXQVqjpvMwLYVDDlXsPIAZFQ2yjBkIg8151wFgiuVC6t0kTHIROg36LO6uurDVUXHuXaAQIZ8zvLkdZGPdNwETb/WKu6hazEUnWO+H+ccpGzawsKHZ5/rHEPwsYUE41hfX7dqvWZLS0u2iZCeG5UoE5yiB7iGxXDgoczOzBgKeHC8rC+9uLjo11144YX2rW99y3kIte3xTAd08HfdrDdM+9qZZZ4OTkheEyx8jBN9eenFF23//v0+F9/8xl/a4SNHrJPDllS85FX0BdfpLgMFJyoW36aXw6bIuD3x6glfYrjk9a+3V0++mmqlIwEVZZRYwESLZeQkIGblOx+y1nulakuLi/bqiRO+roj3oB/CpEg0PHT4kJ1ZW7V9+/e7oltZWfH+gkaYI5TdJS8vLy97+zBAMUYc+kPjtRiLVIzD/aAB50KNLTyzWNrJB1tM88BSSDoZi+g7Q72cH+4/jrqnTN5VkbJ95o8o0PA95YB0V+88ySE92BTtoP6IjkcBLrKFKumrVAQDNe2p39gGHQB+VrBWWmLJgeBL3aFOjJ5WiDYKvTEcesg9RQDGWe5q+KoRoDqc7fN5kdaqi+kQpXbGxx9jHvGfdGO72j7ngXxGnsLzPdGst+M6gyFvn1M4GLk6I4xlx4h80hl1JO6nE1DntreS0ui4jvxbyF7WDeQlZPnjvTpaOv/kWzVEFNh5XgZxu6KArhOtHVDrlsqchKMFUTCxroPngjIaGi4s0Bz21Cx3FSq+dytSwrhkegpUb4DTkJKyit4NGZTZhfS+STwaIwoiEdijZcv2+apZsPyOjAcia4RBLdDkQQ6t3kJhgvSngK1MX2ZhFhOIrWdZQdMbV4sV13HNygEmGzcYJwUizjuFFs9lyC16Lj7fKL2KTNc8z2VGET0cWuakp/MXvEDWg5ZqWeQx8lSRcyBr/S7g+aSw+Vy8AmDhwD4/byurq/b888/bkSNHXGERGDFmXIP/pMva2pqDEQHn3HPP9fu++tWvOvDgeQB8lrMtQsq1qm32tgpAd6CR9XgYKgC+88491/7qm9/0Z1zyukvsP/zJn9gFF1xgALlTK2e8MA7nkGvc5Hn0icKvwOS/W8X2LS7Z5saG1xuAcQfDgNUX9bx6ALrPYTa43cjJ+/aLrUuOQOODhnwsbpT07MILLrA//uM/trf+4A/aTnfH1tfWfMthbzTO1qWSpULC46AfYMycPHnS/8M4ItBhvjjHaqyQV/gb+WrCGMw6wUvPSmGiCBwqv5QvPt/p6ltHx38KLjSy+WsZoHMNPT5D7ykDrPR72gHB0rHUuQQvnW81BqhndA19/N3YmFS9oTJFuuIVBi3pR51AowftU345Z+gbdV4E9Ei7OH+kic5J2uo9mRTIsfB6nX/OCeeZnnvZM3itGo50BiBnSEaDfGP7GHQEInbOG27U5uW7NIhUsCpX9ku6K0XCfK5k8iOdo6E2wRfukGAbazLIXH+Ec+v5PMVdGgDU50rPAtAphHywMpcyQFTaMaTDBCl/XiWdR+xb1PI6a2FBZeBnVasJqZLEOgWSCTDI4fH+EGGLRNIyw4OK0pk3h/cV4Ck8ej/HPk1Ilchc4yDzkI5kIo0CRE/Vi/PXm04b/JUpcdzDZymjY54QSvZ7ctEKraKEa9Uy9dApawLn0L+HVsNpVCoYNKaicad0QZY22td1LNxH5U4Ln3RRJeWFJXppHzi9NLVEqUS0+hTuL7yzfB48BA18yINoEFWAIgJQAbh3ul2nBeZitj3jCgRe/Nr6mu0/eNCXDBhpAZB//etfd8BF38Erp0+fdvBlGVTsbcVv8E7n9y9af5TPAy8827ScAHqj/Y31dVtcWLTDhw7Z1772Nfsbb32rvfzyy/bc88/buRecPyEbCt4cqxpc5AGnmVVsa3XdawEge9/H2Gr6mjnAc2nfsvWhNJi0R8MLBiArZXnpzaobIj43EobGdwtzc74XF+N93cUX27e/9W0fz+svucT+65//uZ130YX28olXnE4HDhxwGsNAwjigLL2ARgZu0BDfY56w8wAePIylGI5UXqVMKAhP8FAzFT+iTKsMgVb4XnWahs8d8KSwzDRgobxzbvCZPIgIiwKPyoYazYyMUWmnCGMyRvT42SKkywhPPiNB+z3WFbW8rSztJZ9Q7NnB0epkHN+E/qomvcBnKqDgeoat+WzQlzoPofY0L9OPD1WHRsHX++CHhY334O/6PQOc0p36QTFJDYX4Pa6f8Kxz3RNPSOv1bG5h3nWFV3TMgI72/NAa0CZHTricxjKxxBqtdKh9m8YTKsteu4JRxhwViPPP8ZD+0bjn/BbYeM73XTSKFjAVuYbClBlUaAhYhTDkkfiE5UpIGDSUpgKyr6vT0tF7RCIikJAYFAqfLKnlHq0jKj+fICmIQCHHd7pGrKDOMRKoCkMkFG+hwaCArmBKRUTQovWb6FO1/qgyEbJWg4AgpJNIA6T4TpLZdGkBz6GFzrFQQOkN+ffZyoxhT9II9CF/lDEsvEKEnejtqyfM5Q5VNmzbAT8LjAK6WqLsL/qA/nF87CtD3AAYAOehQ4dcgZ945RX3/s86etROnzzl68zwRNzSxpnCPOCjXrOTK2fs8NEj9sorr3g4/IUXXrBLL73UQZ1HB8PDBEgB1HANvHm0VW817czWqnupvowjoTgeroAcAnjQAC4YFghxnjhxwmXh4kteZy+9esJlg8tA6h3hO0bAyrwtAPrR/Qetu7VtJ1591Q4dPmwbmxsO6PBcX3zpJTtw6KCDOpMGsRTBMLwr0ywbPDXLlepwlKp3WcUO7t9vWxubhu1FiDYsLy3ZkcOH7eUXX7KZ+Tk7vbZq7dkZHx8UI6IimM93vOMddu2119pya9nbrlvdrr/zeh/PqVOnPAJCT089xOihoD+MGNHAo+LHZ+wD14Qh5SX8jj6RdqpPqEswxmjERlBWQOe1XPKLgB49KurHaHSk6FAy1vVwlwioLJwSAT2NJZWGRulo6gV1VtBHLjlE/qEs86S0aAgpgKDtaYCe9GMCdLahhgWXHKlPJnAk18Ggcal95BygXzSGaEhxrJSZvQCdxqHqZ7wnz2AfuussKdFMT9yXY2Q7M6vHcUkNcoRdQtFDV4dQdSY968LAzIWmuNedBiAxQ8Fc71Us2hVyR+lXKmyChAImiRcBvVCq2TIkGBZALWvo/z2AHgWClqMObmyhVg2lX3XbRAR1TigBHb+TufBbPN5PmQb36O9qdWk/1VBR4Y/hFtK5mHAYJAajZPLoSAXeaJGRQQrhkchDDNeW9YvzyOdgjZcKU5ckqGR12572n/MBWjIRBn2CcOBerlfhfVSIpDHbUwHgczk+vKIPBHS0R6WN+7BLAtY1xoG/hfl5m5uds53tjq2cOWPbG5v2Yz/6d+1dP/1Oe8OFr/f14c3OhrNMcwZFZur27huu8Hk+ePCgnTlzxsEbf/v27fN277n7HmtZ2l7ZsY4dP37cPWBUeTv3dedPhtwzEPrFOQkNz4Fh8eTDT1rTGrZjO9a0pr3rhndbpdXwPAR6QuiHRjsw9milkw9rI7P1V09bs1Y3rPffe++91rYZVzA71rM7P/Rez8IGnPu56fTQqUhhaGdvxJUIQvA5CQhAB4W2trJiy4tLdu7Z59g3vv51O+fssw0HWtz9L+6293/4A7bd27GN7S1X6OgDvG8oGdAQHjiWL+Chf/pjn7Zt27YPfOgDPlaMEwYSoy80QDnv1C8EdPKK6ijnm3oCNXphEZhoBFChk+8JQAA0BSDVc+xTNDKVf5nlrs5AoQtzlExlljohefgpfM3SqeyjygANPCr5SWBO29Z4QA2VPp6ja8wKtuxb0Sc/wjhFyHScKn9Ke+rRJOvdHPUs99Dd4JKkOBobhWGFKn+5sFHUcwrSGsFhyJw6kn0jzSK4KzjyN9IJEU4Y7XRCYPjDEQCg4/lOo5wISr7yiHIqrZiSkf1wnvHx4hybetqkK4066kRfr8cyYi6uUwboOg9lNNrloaOwjA6UHhRDStEzJSOUeWvecal6BQXi4Pk9htwVMJS5+L0CFJlQS7/yOhUobpvA9WQGFSoaLNGKV0GKAq9GAw0GFRQqEbSjWfYEyUJwkWDUTQoXf6S59kknsRAEWVfFljNkauIeTC6TSKJFH40Rnz9kyQpARmUX6a305fNwP70VjptjwfesNKU8xt9dSMLhIWyTAorxQOj4LAifziW+d5BHgh0yvvsDH9Nce8aWFxbt13/5V61lDT9mNuUF439aI4Mp2HHqV+3M1hm75pprPNSOccKLhhcOb/KZJ56xnvXcy8R9l111mYPX/L4lO7V+xvrIc0fFMQm5sxQswswArofvfsiNgbrVHNRvvPNGG9Wq1h0NCkDHmGkckZZRYSkvAtDPWj5g3Y0tX0J4+pHPWi/1xhrWtHff9B5bXF5KCgc8BkBnuWCAPMJ9zFHJ5SxZ0xrePxTO/uVle+5b37bF+QVbXly0X/6lX7Z9rWUbWN+uuvEaqzTrXk8fNKNixHzBYwfvf/vb33aQ/8QnPmGL1UV7+1Vv91A8oh74A20oa5APXTaiYUNlquCM987zuWwxvR7lYdBKvUsCMV5JR0RMCHjq+fM5VL4Edyp6GsG6bY08rvrH12Z5zGc4GAgFWRTQtX3KPe+lTqDhktpI4WTue+Q9HCfBjDpcjRX20WupS+2AqG/UC6ZxxZA7AF099Aim5GcCqIa+nb5I5kVSYzjPXOnI/qh+jtgQ242YxbFy3vWZ4FHlOfB8YRxmmQDI8zwGb5tr6qhzgCWfvO1WeZA8i+/IS+AFOl3OPzlCqYCuvE6jRY0VlX98z74Wuhrb1grlLIcQkJHI0GyITEKiRqahh+6/V/M+SZe+cbKGC1CeRG7ULwNzCpEaDwRDMiEqxSU7YpwUF9+DkPgjoNNoYTgsMjGfrcpAr1GG0RwCCpICOj1cTo6u9VVqNTu9uu5MzXup3PgMCg+ZhXRnf7a7HS9nqh4s3jMzHLSjMJB2pA9CRx6KDn9sg0paDQk1ZooCDCGhTemvHrUCPhUyMvQpENGAQN/h7QEQGD7kOjb5E8/HNQ4S8wt28sSrtrG6Zj/yt/5nu+Ldl9tbLnmzDUc921rfSJ7s3EJx5OJmd9u6NbNmfaagwN/7qb9n55xzjgshvHWA+v2fuN+2Blv+XbvStqtvutrp3Ud2bxuvk2voPNSBYfe11VX74ue+aA1reNvX35ZCz8+/+F07dO7Z/pwyDxN0pPGpSpnzCUAfrm/b0uy8z/dDn3rYAR2QDkC//o4bfTkEYI4okCfE0SvKRjbk0LP/SwAdRlJna8urZS0tLNonP3q302lzsGELtXm76b03W3fY9/K1mAf0l3kq2AmAdXJ46I/c84ht2IYdO3bMLrnkEvuLv/gLny9Gd6iwCKyqgMl7vCYqTZYtJtBSH4FuvJZ8RSeA1+D3+dm5IulQZYztUleoEYD35D9WWSwDM/aZyZd4li73IeSelPI4wlAAbQYJGiWqZ8kLCLmn+8v5R4FA5Xbie3igsnZMunH8jBxRdtEPTYpLfRkfAc3+kx7RYdK5dXyAQSaArveT5lHn8Ro8Ww0cHZfKC7FLAZ08gToKnvib8cH1ZU5US974yL12j3joOR/Mas9LsHSg1NhgG/wNcz+xJFmrpxocOdNd9SzHwqRk6tQoK8STMaC/7dI9AV0VsloPyqyF1ZBPbtJJgQeJsASBntdSiXuYQ/ZCKhiwDR2oWsgIt1XrqZZwAVLMfs1Jd0x+wH0ariFj8sQiKkm0SWEtA3QFRxAOYKMKQ5UFLVP1GmggeRuNuq2sbezy0GnI4H5dZ1Qm9fAN1t9G45A0Q1MMd1OBsR+7LHRkIcNDEeVB0FchUNpOKIZR8ihVEev42V5hfMle70Kwp4SsijXKTsc9dLTDLHPc65nvtZpv+4LRhP3s22sbVhkM7S1vfJNdfcWV9v1vfIsfbVorCnw6R1l/2LdGFXvSqwZTDz7OWnfNFlqL1rWu3Xbbba6PsOZ9YN9++7Vf/VU7ML/fvwNY3njLTf6+h6JGM7DQB94uihb6+BFBQcIPllKGQ3vy/idQ8t361rNrr7vG531mYd7ObK5bZSYd7lEbjDzjH54xxmWNdPgOqy3iN4aHfc09n0XdHFWsVa37ksOn7r3PZuuzHkVY6a7aP/xHP2+bSOzj9TmnhYoN3w8RusilO4scg1zBL20rrFuv23UP/Zf+z39qZy+f5coPHvrVN14LBkrFVfIxmDy0AgZLe2bGNrY27ckHnrQrb77K5/HUyZNOUxgQ+B00RB5GmdFNI4HgED1QnNmuIExgAj0Zhlclj7lRgxnXsY4BZUTBgmBE/lc59+cgryPvJVdFq23iuWURCPBvo5GMaV1Dj23hd/ab86Z9TOdB5GN5s47TELk6ZAo2hVFYrU0AlRocHL/KNCMTuD8VKeJe+kmHin0kzTiHE4BfrRiOEC0OB8oXKQaoI8mQNTEAdO12xkmJqh+VZyKgF3hVSZUEwX9+rgN0CowE1HSHPGdDF8lxBHSfWyn1iy2i+M13lzRTpJSGG40NAjo+K6DjsCjWeKDhrliBfjIiSd5WbECftzbTclcB6Be8LYXclYhqDYKgF9sAACAASURBVHAyyywEH1wlbU3BdaxCNdGpUJJVGd8VWQXrFuM95Ox4HBgFV393xVlFyn9aBwJh8UyGiRi+1DU2BReErGBgch8nLW+1KnXb1q4+iQDRm9LENIaDlZmV1tjHjG1fWoxHJ4dGCBNbqBio2NCftKQxzlIlU5IO3H+uQFxEG6CE3SIdJw3iOoag8PyywjJq6brCyueRUynilXSmUULPjcsOVFSuFPPhAyqoNL6UgVV5O19i29hOx44cPmLdlXVrDM22Tq3Yl57+vIOOV7DLoXWA9nW33ehAiPA0trq1Gi17+L6HPERdMZRwBegO7bpbrrPzzjnHXnjuOzaHax540JqVVADp1NppB8q17U3bGQ2tNtu02Vbbtk6ctrMPHvaEuZNrK3bW6y+yE6dP+T2tSs1mBhV/dUPBhtZtVGzbBtZcnLNXvvuiXbBwwBo7Q1toz9jplRWrLc5aba6d2ul0rTWs2IHFZc+4b87N2Naobx14xsOBHdp/wE6++LJ9+elnrenmi1l30LW73v8+D4d/6/nn7MBRJMxtGpL0Xn7pJTvn6Fm+9r/S27RRHceu1ieOsURqCv7PzczaKy+8ZPsWlu3JBx631Y3TbtygjR/7+z9uC4f2+5nuZx087Ml5g+6O7wiAogNvdwY9O3T0iG8jRHgdyyBba+u2ODdvjXbTuvWhbQ8mq9ep/GmkSYGFoUuv5Z+PzeR9VI7UBypTNHIpS1wyo0xgflTH0ENXGaYBSxmLDofKAXUQ+x7X0JFfUKNBleuAFLIhRwnT0KaTQXBLS1pYj09brtgO9awuGURAh2fMJUkaT3wO7ledG40Z/OYFZRwMJ/EjOh5KH+1DynJPEaKoU6gnMU90yvCdLl/43Ehhl6g7OZcK7gqcGGunhzomKXrs/cxVEh3v/DTGjC15WYJJlDSIoPuYqU/eSkZaMrSIGdRjGjni6W2cK/aT9GKf6KgpX3j7MKq63aKuvNPjvLe9rkiK4w1lAM/vtHFnbNRDljVcgiknKHrO7LQz6AjrdPWJM3mVAOyPWnl4XsF08O4qAwc0ElMBXTOEKZi6JpUqLY3PuyXDUDFQcJUhOX6O3YUoh2K4BkhAIzOqMlDmScdvpuQKpUtULlpsxC1IOVVMQ/KkQYwsREYv5oRVzPL2N1btoiDj2Vo4RxnNlRYYKO+D57h4L/mFITtaqTo2GixkcjfwwtnwqnCpKArFVatav1bxQiczw6oN1rfsb//A2+wXf/4XDDXeYbAhB/U9N1xj1dmWnVpbsfnlJQebo0eP2trpFat0B/bkI0/4sWlb1nUDAAlrt9x1zNooOlNt2P2/e68D2NrGms3PL9pdP/t++4u/+kv7/S/9KzvRPW1LrXlb9rvMrrv+Ols4fMA26yN7ZfW0Kwk84/F77re5bBQAyG/4wB22PurZ+k7HLr3wYvvkL/66eeB/e8es3bTjP/NeO7W9Yfd8+lM2ZzOG1Lj1tTO2b3Gf3Xj7Lfbi2mk7dN7Zdmp1xT2s5facPfix+2zl9Ak7sLRszVrT7vrg++zEmVP25GNPexQiJct1bcZadvmV77LmXNs2Kl0b1scGdSHfHjEw99BThKHiGQTwzUfDgTWrDadVrlNol737p+zQ8n6/ZnVlxb7w7JeygWR2ZmfNoxJzlVn44/bB977Pvv61P7cDRw/ZaKlpHcQ9Mg/SA1QFz4gT+qaet0cQkFQmgM5raJyrLCj/KC8X3k2oEgY+gxGiuk8dHyruqLM0IkZeZT8oH0lWq6nwkBw7G3lcjQfqPuo40oLtsy013vUsCAV7n+dcFniXkZ2LuLBtNaSihw4PM0Ff+ou6hn1THVjQM58WSYME3xMoqfvpKJUtSfkzc92Esrb5XZmx4P2q5SqSlVzHJJd7TUDrNa0LUIaM+YEtebSux+DQZUAnvlDPkXYcawR05aOIb8pPnGuNtBR04t54PcIYgK6NsiFOQGTWOHE8JL7wFnOIiQPgAMuYDYCO3bQ88UgFh+3QytbJKZ4FhQ6fKgM6r6VlFDPYCXhjDwATmcJ2u8AiMyfDVyoknACu/SigM2RFxod3zb8JMM/RDXjp9NBVGNgnVgsj+Cmg431cY+cY2RbBUi1Des9gUITcudeSXjGZswhBhRO6yFAEdK09oMKvdFXDjkyK33WOdhkMKC2a942q0uX8g3bthTl7/tvP2aUXXOyA/tF/9it2/uGzHYCTx2129S3Xm7UaNrdvyU6vrngoHGu4z3/z23b+obMMJ049+ODDDuqXH7vCvdittQ0b7fQSUN53v800W9aoYT3a7H+77O325S/+gZ3qrth8a9m2Bxu2OKpbtZsS+N5x5eXWm21Ya2k+VVB7+VX7o6e/ZKO8Z7nSbNn/eu27bOGsQ/bKmVN2zv5Ddt8/+02rbXTtIDzdzpZdc+dxu/+xR2zb+jZvs1YZdm2u2sqQanb8I++3kxurHro/+eqrtm9m3p6492FDHAFxgI2tdbvjrrvswUcedijeso7X7F+ozztt8P+nrvxpG87VbFAblx/m3FoG9OqoYl949FkH9JH1rYIlnkrT1jZWrdKoW6U140bpsWPX29LsnD30yQe8jy+ceNEOHz5qq90NqzYb1q7M2GZ/w2pDs+XmvPfx9g/eaS9snbIujPK8F5oGt/IvKx3iGoYsQVeELB1UA6Crh678Qx2ir8zJUKNddZ5WmuM16hSUrXHSaKVXHfmaeg5JcfBwCegEHoIZjdlocPiYSyqTKQhyDDBI2P4uXZ7PN6ABonpKddFegE7go/7k2FV/8T3nuAAz5MjkLH32jc9hn3lPoXPzfm3qOd+GKoVptN+kE9vTcRLQ/RyLVHAvlX3NHjrHxaRer9UggE6HDss+fqZFyV5+NYgU0JUvYn9ptFHHaRa7YrPTGcstWP+XnRqFh65gquBFQNbflYAYDKwUdhjX6ZqRAroKjb8HJYdp7UWZaVr7yhDuyXliUm9PQB+DdwpLK2ERam+30xp4ZDb2h6FiKgEdO4AM41fvk960r7nU675lR62xYqAZ0H0tNHsGE79lJuVe7jJA51hUgZARKCDqGZCRKAxg0IW5+SLzkgplYp2/pLCNWry+nivbPDBm/DFMRA8ffWS7+jv3etOIiMKnClmNAp9XJNXY0F564UX7/kve6ID+1P2POFjAiwRtb77jNjuxdsYa87O20d322vPL+/alEqXtWWv2zF54/jsO9tiChfDwc88/Z29+w6W2vbaOA8vt0U99xmV+ZX3FuoO+7Vs+6MCO/9vowahnByuz7qHjDybc1e+7xUattD+4MTB75GP3WiPPaa9SsZt+9i7baVRs1KjZ1ulV+/K9j1lla9vXw0e1inUbdcPqIMLzyDLBprnN9RX3SFrzszaqteza9x3zMaJ8cq0/svs+/glbqmENfeiytTPC0azJCGFxTh/HxmnPOViYW7K3H3uXA7rKXELJkQHMZ5pte+r+J61nXZuztg1GOw7okFgYSyjuumN9u/6Gq+3I/oN2z7/4Xf89pUolGqHtzeGWG477GgvWH3StPjTrjvp2wwdutU41KURV5uwPwVNDzeieG8y5KAoBXa/B/TR21ZCOHiQVdtRNlHfqDzX4KdtoT0t7Un61DVXCKt9JF6U8jQjoEYDZl6gfKM9lHh51Eg0W6r4JXYtQv3jjkTb4HEPw0UMvtnHlzlGX8lmcA0YB2GfvX7XqVdq4j576TPUUIzd0ZJgExjnAaYlKnwiQ1DuqKwtAreG0wp4fruQ0LwH0Yikir6fTQ/c2c5SD29ZIYzpMeKaG3ZU2nGNNaov3Y8zcZ658VODVcOT1ITRKUbngfxpvW+MDlXHIGFHgSTgMBoCOPxKP617csqHMpJ66r1iMkn+uyjoCYPT68DwX9Ebddgao1ZzAosxDZ7/YX05sClclQCdDUGi1v2UhuwLU84k5npyXQ+GcIDK+CjzHxfu5nY9rSKQN28d1+E63VaiHjudpBEAtPwqizl+ZcsE+7uJEoZy0Rg8nJe6kSlwEXO0jGBoWLpUxx4z+c90LgK33E6C5xsTfY0htt/KbTLpBP5B41q+MrLO1bYuNtq+f/9Gzf2DD/o7zU73WsKtuvt6Wjx6yk+urttXr2r6DBzwR5xvf+IZddM75Vu8M7M1vvNS+/lfftFG9aoOK2QsvvmBvuPgS21hZtdlaw+7+2Mdt39xSsSYPkHrb3/khu+TNl/p6+R88+SXbXj1lZy0d8HsPnX2O/cQ1l9ncgbRl7cjSfrv3N37b9rXmfFhnupt258992F5aO+1JZVgf/4P7n7QWQmjdnlVmWrY22rFbPvheay/N29f+9M/s//39f2OA0RT0xnY7s8uOXeFeMjzV+mBk93/iHtvXRBZ/OnSjM9yx43fd4eVlsVf8X3/5/8qRi55v5VvZWbOrb7/R+lWp884KjjAJRhXbXNuwudaszQLYH3jctrsbnjPQsLr96N//cVu84Cw3hA4sLNnv/MZH7UB72bZ7mzbXmLO3X/4Op/fK2qob388+/oyH3GH6bK6v2vzCol1+1/XWrSUwL4uUwSAk/1DGCyM9e2cK6G6L5NoH0Ae6Zqo6TAFaAV91AeWPBnOZwmUy3y6DKEf4NMIYeRp6Cx6WVmzUfml0MAKV6qjokKhRz/GX3Q9m8gTMAMZ0bnS8vJ9zgGsg4wT0CDikI6MM0wCdHjrpp7qCulodJo2Aum7Olf7i+AodKx49vtPlSgiDH9y0B6AXoe58mFEEdBSW0cI4GLfyqS5BKxZFD5y8jzEXEdRazWs5RL3NsXk1SmxbRMW5zG+VC38oHZ9axpAETmWeXeAHywZbYTKgozPMfNZtKRHUvZMIuFfT3t5pgB4tNE6IJ5sA0PvdXR4676F3q4qCzJGEIIXc2bcouGqdqxWsY8GWHYInQQrX0oIkoCsQkla+ZaiW6mtPGDrisVNw+MwI6Lr2CBqqdeugJwytc1zQRM4/15C7Gkhl4Xo+iyeaqVeBPnB9Tz10NVSohGgwcF7VulUFqEzN9/D84KFjS9Vos2PDra49+8jT7qE7jQF6111hg0bVtgc9B+zWzIyHxbGtarC9Y7ODqlWH5t77obOP+ho7qq6tr6zaOUeO2mJ71n7+wx/xzOyF2QV/5rG7jtvSgf323IvfdUAGCH/5oafdQ9/ubNuo3XDA3h6lEHxvfcse+Z17rYqqUshIrTfshg/d4YlvG51tq3T79ulf/S07MrfsnR4O+3b1XcdtEz5wq2GtesOqm1176oFHbWXltC0t77dtG9lVt13vY3r1lRO2f27BPv/YZ62Vk+LWt9ft1ttv92z5F1552S64+CLvy+9+9GO2tb1hs42W7Yz6duXtNxQeusogFsIA6FhDP3rwiP3Hf/8f7F///r+0+dqM7fQ71qo37a6f/aD9+SvfsfbivFV2+g7q8NBnKi277th1nj2PbZUsDYyljS88/jnr9zo232jbibVTdstH3me98YGLRUEPDb3r3l0kaYI3Ycj2uqkmAQAdf5RtBfQI1vGzgpnKuBr30bMir/M18ik/43fuUimUcJbtpGsGOYw7XvLQSCH1TwRcGhqUb+pk1UvqPHBcqt+S0hsfWMS2VNbxDHxWp6YM0FV/Ky2os/YKucMhwBo6dVdsX8ekkUh+z+VaBfTC4cp6iLqV81gYLKwRUwLoPD61iByGkLz3F8mnWEYLJzWSFzk/E05QjtIRuBnRjU4To9yM8EbcdT2JPfPYRaYh94v/1njbmk4G31PJk4DKPCAQzpfmaV8YvAI6hI4hVd43AdyGSmypEtY0wXMrUJLO6AHTe+z2d2w4mp7lTmCJaxze6AgMO974r1YkQTqGRApGytuTsI+S16KNGBICoGNC1VMuGMtruaeN9GXeMwUiZrmrNwv6kBa06FXg8XucM51nCgn6WJYUR5pom2oUIeROz5wMHJcAKKzRQqYFHq1/NaTK+KIQ2IrZmfU1O3zgoFU6PZurNe2pTz/qgN7td31/9PH33Wm12bbV59qeQAbvHFsN9+/bZ69850U7Mrts2+sbtu/IIftvf/kNLxaDojFeoKa749vJPvvwk7bT61i70bYutp7deINvOTt49IgXVpmtN+2j//ifepEXKDeE3O/4hZ+1b7/8grcFQP/9R37PBp10+litPWM/ecN7rLow48VlVl46Yf/2mT+05shs9ZVXbX7/sl3z3lttddD1dnAAy3K9bfd//G4/7nRhYcnODLftH/zCzyejwsyWZ+bsyU89amdWT9qBpX1Ws5rdctettrK5bpd+35vtT//Ln9nKmRX7v3//39jQegYfG+H6d956pfWwoT3/kQ8J6GtnVm2+PWeNSs0+93Aylra7m5578dNXvceWLz7Xnnv5RWtZ1cPoKEXb7+746XRveMMbbHVj3Y1KVMu77+OftKoNbcYatrW+ZrMLC/bO269xQI9zToOY0Sl0j3KE915EaafnPFsG6ASeWDqXBi/HSXlVo59tEdCUNvE9l5gi/agnNMKgz0V7ftqaVydL8q+Ag/6rgY570z1pzZiGb9kaPvtSBqgThgWWrLx0bMqSx58CKvpA/RtllI4GksWY5a7t6vVl9HP64PkZ0NEWx1iAqNClzMDCdayjsRegUz8rDb2xaq4lHwA9lZROSXGFgVUC6NDbAPTiwKNQMY6GkPItx6H4QtyIc4trCOjKGzQUIYPbSNrUpLhL/vab/Tz0aX+vBeg4FAL7zKnECej47OuU8/MTa9RkdGdYq9rMTApDqlWln1Npw3FImwLuINZsWrfX9SSn6FHiM0P/IBQtIbWuU5v51K9sjUbg0qQE0qiwuJCljuxcKczAEBzpwH2E6oFPTA6qJQnx1ZrGe68Bno+A1NwEgjY8TXgt+E/lokqLbZWFvNAn3XdKesVta6Qfn0vhQ5YsBBLzoMssGtbSces8UIloBAPP4BjYXw077lIYOPyn3fKCMb21TZup1O3zjzzNHBf3pt91w5VWaTds6AmUQz/q87vf/a4XFFlqz1lvZdMWZmbtzMa6zS4t2OrmhqG+M7ZgzTZbVukN7IkHH/NnntlYscX5Zbvypmvco18+dMDDze1q3T77yYeKNfS1fseuuPUmO+d1F9qrr75qi80Ze/C3PmHt3LMt69vxD3/AznS3zOpVaw7MPn/3Q2Zb29Zsz9h2Z8tu+4cfsrXhjpeG7WxsWWWjY19+6vMOqCdXT9vc0n57x3XvtmGtYstLy/bqCy/Zv3z2y9byFXfzU+BuvvW41dst+6vnvm2ve8PrffvbE/c/6qvfqJ3XHfXsqjtvsp3q+JwF0piA3qwhuF6zdr1p9/7u3Qbsn8nJeZddf6VtzdZsdXvTFlozNt9sW3dt0w2kH/7hH7YPfehDtm/pgBsXm4NNW6jN2db2mu2fWfTkvdNba3bzR95rO9lDp2JDH2gkUv7VaGYkDIqM29ZwD3mHgAB+wu+qMBUsIogof7O9sqQy1ZWFLIjnRWOBijdGuMbAkk744pIjDd7YR7YRHQ6MtywCqDqE54nzuwn9W63Y+sZGEU1UQKeeZASQfaZepX730zKzAtN2aSApTdVpcd2bs9x1DZ3P0Igfx60REeboMDFyGqDTiCozWBBqxxp+WcidHnqxpFJUmcShLcnYQv9xBGvU/+ivGm8R0DkO9IljYxSKep38xyVVGnN4xfNc5zeafk4EAd35Bh46wTSCDhqDh0GwZpgAnaXniyMUAej0pMiMHAQNAjIrGQLP6O2gLGJKJYoWGIVGiUMC0Gp0QM+1qpURlBkU3LSPZDglKq6NIV9NSigzehCh8NBVPOc2F2sBnRgmpGAXzOX5B40J+qpljj4S0NE2D0rhmdI6TjKAWvoYDw9H4Bwqg6Mt7MnGHDGjnYxDukMhaF4Ahd6VbqPuYI5dBqpsOJf0wKmceS/nhHTgXBTWsFSeYy1zVRBUStAj8ADf9oNvtf/2n/7MFlsz9tRDj+akrLQH/cqbr7XaTMu2+zvWG6bazUim2sZWt2rTZisN98Y/cd8nrd2YsytuvtpwrvjqmTPu6XY3Nu2zjzyVc7yxRadu1xy/3mrtZird2u+5Z/q5+x4pAB2b3664A0CZ+KneH9nv3ffwRFLclXces1694mvbs5W6feWBJwxFYqAcoWDeefN1KeTerDuINjsDe/axz9poiBBl3aMAV9xyrecQuILpD+1zDz2FmnAOwKDN9bfe6HkDjZl2CvUPh/bYpx+2thexBayP7B3Hr3BAJ4gW0Zf+0Ia9gQHQN1c37MJzz7f7fvse2+qs21J7wdOBLr/xGusttGytu21L7VnrrG1Y06r2zKO/54VnaobiPakYD0D99vcet4/9xj+3w4vY3mbWtb7d9A/usudPvew7CzDXqJGPV5SGxZ5+1lHgnE+85lAjS+7uAgyuK+6RdBp3wlDG+SzKQXw2eZx1GiJ/8jngN41YqT4CDXHGfGd7uyggApmMToXKUzRCNIIRdV0EEgU917kouxQMETWalRb6PfUYxgWDxMsc5z81ZvCeSWVRr3lfwBt+7kNjYjeL8iLHRBqQlqS3eqeRTto+9bOOA+cQAtCxfc377cm0qAyH/BtsUxsvBaSKcWkFHde5kQjgzifGqRFGPGNf6YjxGk0c1vn0qFPescGoK/rF5Gqcj4AxYoeO18jv9YsiOIXRc9EPv9EBXa0GBQUmdajlQEWNDhLQNWSmoMH7CBRQGBRSAHqtlsxzTkYZsPMZZHYySaPVsiGiA+GkHxX6+F6JzX4i9EVLTI0a/M6QtTJq4aHnTHVtA33lWPmeoWx6wzrBrJJEY4kGBe/FxPHEKPWg0QauLbIwZf82+kOG19K0hRBIEiKSOqKwKbBCIZUBuve3XvccANBfhZz0IM00pMc+KL9xrGUCqUpIjbakkMxm5+fsv/znP7Mf+Zs/ZM9//Zv2/3zljzxtbGt7y+ZmFqxnI3s7tmdVzPYfPOBFdHCW91yzba1aw7ZOr9mjjz5qCwv7PNlspb9u8/UFu+n2G2xnq2Mz9YY9/fCT3hry5gHoV99ynXvOAHQUTwEQP3P/o5Y2lQGoxoAOurRGVXvm048WHjrqx7/nthutUxl6YZgZq9mXHnjcr/MwX2Vo77zletuqDBKgDzOgP/q0GZaXKjXPgL/q+HXWYw2G4cg++5knJwD9ultvdEMGUQxX3AHQEXK/7I5rfNuYKlH/MBjZqD+0g/sO2H/6k/9oF513gd1/z712YHbZBqOeF9r5X37yx61xZJ+1FuZs/eQZu/TiS+zjv/LbTn8AeNd27PIrr7ADBw/Y6VOnfWnk4U8+4EmLWKZY2V632/7Rz9h2NR3mg2NvUTsf4XkclIPSsQqoUZYR43OPJZR9Vn3CLGPKLHmdzyrTOwreBVJNeUOjVPUWwYPKWPk7AvoizuPe3p44g0GdIupalSnKN67TpFuCA8ePtjQpL8qSn0UeljuVHtS7CoYcC+U4bluLgK5jp8w7e6HKpZ8CiGjM+LQ4dbR0PDqn+p7b1jg20kl1Wtl8er9s6Fnu0wAdJV8LR2gKoPNwFtWZOj/MBcF3xBg6ueRtjodRB/SNThBxAfMM5wt/AHRfykGGfz5QqRTQ9SEkEIFaAYffuYXmJTjHFYqil6UWFhrFYBTQK9imIyH/KGBoSxmcYVsXFoR6XVmN135o3fI5GhKLk85Y0WC4+7QmFQoVQjyvSNjJa0xlld5IBwoVrUV+Jg2pJ6ZFNADimExVTOwP5otr9GTg6KHrGh/HX3gMlnIgKLD8Xuca99Oo0bBVAehiUHHMUfkweqA0pZCpwVgG6BifKiLSy8dpZnOLC7axtmadlXX7m2/5ATvxnRftsYcetpla20PugKr33HilHTxy2F7CcaL79nuJ1VGvb/VR1drNtt13z3326sYZa8/PIavDNkdbdsuxY75u3KxU7amHnsjbtPC0ml11Syp5CmMSSV9tq9mzDz5eADa858tvv8G6laRwsRTwxYeenAD0y26+1qu9IcKBLPcvfvrRAtD7laG9G2BcG/m2NpSUbW737dmHn/I1aCz+oQ0AOrxsn/vBsAB0gClog8p4qNQGw9f9ocHQHrv/oQkP/T3vvd662UNXQ9UPMRyMbGN13ZPiPOT+W3fnhEOE6If2wY982F7YWvHEvu76pj31yGM2U2vYcnvR2/vJy95uR88525aWl/1Y1c21dfujL/2hDQc966yu28L+ffb2W66w0WwquamJlOAZXSbTeS/4K69xKqDzOtUjBBI11snzqlSVb8mf6qiQv1XWIs7rfZTFafwL/YOz7LnLhHqFQAoaqOfPZxMkqQtpMKtxQQOb2253gXn20JnlTnpE40MNIJXfwjD3LycjrBHUOa80GmmkpLPEEb4e5wvoch3nTfU2nqHziDyK+Hs0/PYCdPQBa1SOEx7FSp542neeQuI+1lyVDiBPD91PKsRSXqjToUYPHCI6ogyfx2go6epef/bQOXbqYtzLIkeIZnlkKZ+MiNcJQCcBCOgaBtDSoQzHqcXmSRV525YyTRlj06ukx9qDhVFJyicCOT/TC+VE4hkFwNQbVoeXLl5xAVa5vm1ZyHmC4ZAYkQ9HiECkxgjfK/DivdcBDn9qoGCCMF4VTgoJ+kqBU6WD+zlB+J0CoddwDPTQlWmVwaeFvJxOo2SQMalDjQsqF65X0hChdY32fDeDHz60e8sR+8qknWhta1u8X5U2hbYsh4HzhLZ3hgNrVGt2cH7Jnvv6X/oWsa/83hftzNppW1pcto57ky07vX3Gjt9y3L3EU6+c8Czve+/+pDVbbWvNzlilUreT2yu2MLNst37wtrSuORhZf7tjT37m8QzoCUzfc+xqB3Rscet0Ow7YX3joCfe08UdA71jK3fDfP/PEBKC/65brHNAh8L6G/qmH/dVxtwaD4Jh1GmZ9VLiFh77dt88/9GSG6pR4d9Xx621QSYBu/aE9/RlUvEt70NHT6wHoqFvfbiX56g/s8fsfYu77ywAAIABJREFU9kx4xMVgDFzx/hsLQFceYulXrKUj5H7kwCH79V/6FTuyeNB6g661ay37iXf+pFUWZnxnwLmHj9pH/49fQ+1FD/lv7WzZ8dtvs5NnTvvhQe2Ztu9GePATn0qFb1ZS1b4rP3DMVnpbRb4NvA8oLuSG+Pp4Xo9UJU3949t2godO5chXlS/VW9NAQBUplSkjbgro0UhVFcBn4Ds17HcpChjUMGSwFzp70+pAcbeQRrVoJBBoOGexP7xHSzfvAvWKuUGvfwpGqsem6Tg/O3wKoKtxRb2sNIQx4YCadzlFw0fpz/EQBzheArrOu/YVdNoL0D1y5ccv5FA6kqQF0PG9GxkB0F1HZ0CP+9DV4MKSNZ4BPcyaAHpEMral8S9iFw0g8AT0CKMxkAvH5eGoOH614AdmuZN4tB7YKT0PezdDpjUQAjoZmB41n0kmJKAzdLyTAT0KoTICLXfei34VVgwKS2RPjcynFi2+08Il6kEWVjZq2wwnK/2wv7SU9zJUuAYVBZoKCBPmShsWlaxX0Rorq5VO0CQzkj6kJ4W+TNlFWjIpj2F+VQieoY79/PV0+IDeq0aPJvrhe84v7vV9nHo4gJTPxLWxMAKVqtIi3q8WuPLCLhojS3c0dA/97P2HbP/sgo06O9as1OyTd9/jK8VIhHv51Ct21oF8qMgwJbHxQFVUg2aRGGx+2rSO3XrH7ba5vmFHDh6yzsZmAeio+Y4d3gD0UbPmWeK+k2MPQMd4EUr/3P2PTAD6Fbff5CF3yEJrYPbMvQ9bPVdjwYEp77nzmG3XzXpYI4eHvtW3z38GJVhTIqcD+i3XeZSAHvqTDz4+Aejw0HE8axNRLCjOwdAe/xQ8dKxuJ0B/z/tusJ2c5a5GNYAc/886fNT+81f/1AH96QefsNMrr9qR5UNuedz1M++3l1ZPeaRs4/SKfeWZL3gt+bX1VVtcWHKj4kM/92GvzodQ+pc/9yU7dfqEnbX/sLf/yuop++A/+Tnr1kcO4tyxwX7AE9FtOxHUCehMKou8gudQ1+i95PMIWNEJ4edSMMpbTWMeSOTRGLWa7GMCdM3Sp+yj7YmlubwsSvmJ+TixXQV6ndcJ0PweAJ36gs8vjKmcM+Rnh8s+6Hgd+qkJs5hP0MSr/7Va2SEab7dV8EVf6QhxvJxH6giE3MvmnWN+LUCnh+7jyh46+IkeOubA2/YSt256pAx4rzqLxL6UKc95VqzjOGkU0LkpABn6ZnNzV7lcdZBokNKxwrOYPAz+R3QHwF4A+ut/5PuKNfSykDuZSr1KNFgwP5IH6uXbHjBovQ+N4jM72cNkZA99Gqi7F5yzvBkhIKCbb3vAM8bF9aOVF7M82XcyQbUGZkpZvrSsCZhu/eftFGVC4RYUDoSRPHVVCvgdioqArsBMwwQhHD4bbemaC75nJStnoLxujmsYqSjzAFRRcQwx2c8tzAzoWAfH7/4d1rbEK+Iauo9Vjg8kY3mWKJJrcqWvqBTjtiPlB45HFazOgYb71AAgXwEwsA8bB31snlqxuVrDTr/4ilUHI3vdhRfZfXffV1RI83uwvr296VvREBquNpo2qJqd2dqw+fklW9nZsGO3Hbe5hXk/8OXf/X//1veiYw09FXTJgH7z1Tasp8I2oNVeIXdPbhmYffbehyaS4q6662br5Q3zzb7Z5+972IHb19CrZpffecw6GdCrw5ED+rMPPWlVHINaqRriQkj4sxwdA1g/8cBjDujYPQLaXHf7jb5P33NN4GEg5H7fZ7y/9NDfddd11stOGoELtKpXav4f+9DhcWP54Xd+85/b/pmllEW/veGV+pqtOafLXXfeZp++516bqTVtbW3VZhfmPQkRlfXazVmXkN4Ixk/TTp08YQcWl6zabNqPXP4Ttu+cw558izV0yAu8dPAdM9yngQkUmuuUPeQ/ynUMl79WyJ1yR71CQCGflm2LUx2jgEIwHAPQ0Kv8sfQy5IuKG9eoc0XnQqOnKvvsX5S/aWDu34fCMiqH+rxpxoKCoNJHjSf0kToNehuATpDHclNyCFKULzqA/E4BTrHH25eEPO1/1Ee7aZ/W0D2xLXvoPOecgO7noLOwFq5DH3GME7fYeWJf8tQ18sB+qGNLfY05VkAnPbjUQFqz/1ySpGyS7zxCYZXdgP7Gv/P9RYoiw8l41QdMW1t34cBaQwmgqwKmhcJ1YHqD8NCrNRzykP6U+TgwtK1HzpHpnYCwbjGhIYtVvXRdQ1ZLrmBYXzoZn1amWfkThosAO60htNNo5TKX2fum5UjFgQmLIXe1vKGMcKIPJx+/8Xf0lzQjQ+C58Orxp1mRUaBUCSpIqsXt8ASQzoWBKDgETPJDTOagkYB+YskBoXu9l+1x3pXZaRSQhjSelF8iDVWhUFk4j2INfXnRDwPZePW0nXfoqINVb3Pba68jlPnoQ4/ZidMn7PD+w9brdRKYN2dS1RlYt7NtB0dkXF9+zVV2yZveaP/uT/69NeoNu/C88239zIr9HpLRBNCRCY+1bXjo6EdzOD0pDuMloGtpWAI65r49rNjn73/E6jnLfVAd2btuv8m26yMbVCvuuTc2e/aFh5+yCo5qhSGLLPcbr7F6u+mfPZz+wGOeje9HAhPQK6PkoWO9Ddfc95DvGSegX3bntQ7onCsqFgC5H53a2THkzC3NLdjqydO+nMGkOLR0YuO07Z/fb9dff7UNuz37wud40l0q+oOIxtag47sBFlsLdu11V9kzT3zWPfSVzoZ95Fd+0Z4/+ZLzD/gaES3wFd7DewHQ7wXoLjeBQSgLNFBVCfJ95KkIYARGNY7jPfjMJclpgKZLTgTjMfAwSxxGWqoQBvrzHl3/pkyqUY2xaxRPvdtp49N+uiMixlDUj/hMXapzoPJJr1ZproCu6/pxXsA/AHU97ZJ6Uz1yHUuMEMCoU7CmHvpeAZ0eegYglxMFdNYR8ChKAPSUpT8+z131nvaDeEpdHrcYY77jtmrSSrFYMRJteenjXCmuwOs3/egPTmxbiwyDh0DANHSF7wjyHRTfkJAtPTwKgk4Q13NpdQAMavUEiNpZFSIHjZ0dZyz0gSGYBIA4MQfmVd4XmI0CMno0KjjxHDxC7Zg9ABIFimDKCSHzki5UEhwnwkYpVzP9ReWBiaJRQW8VE+rWt6/VpEx13fut62FsFzSAcYD+wHthboEyVBmoU4mUWai43gG9mkJe7D8VKpgZSnUqoMO7yOvnakRRsSige1tSYIdzBNpz2YLXqMJQJRhp7BWaqum0tfOPnGWbZ1Z969RF555vf/61/2rf9+Y320svv+xZ03f/7iesMhrZbAVBYbPNtTWbX1y0rWHfrr/lZmvMtm19e8u3ke07sN9OvHLCzj561LbWN+yzjyRAT5GYql15/BrPcAege/hrCA/8EQcp/CGzHvu7ES73SMaoYk/7wSkJevD71Xcd89+hKNwgeOAx/x1X7GBL2K03WLc28tKu8NDrnb498xlsS+v7GjkCjVfcdI01Z3CqXCVtSfvUo5OAfscNvs5PQB/1B/bYvdgvX/W+gm8vv/NaGzRSv4qwHmQennm1bmdOnrILzrvAVk+d8aNPV0+fsc8/8YyfM98b9axeaVln1LGPfOhn7dTLJ7zQxb/6yh9ad4gqbunM+dPbK/aP/8n/bi9857vWbjTtU5+81/bPLnnI/4XuSfvl3/w1++pXv2rnnXee9wPZvOBx5r8oQMT3NBbJGwoaUf4LIRXnwQE5G6R6PdtRo54yNG4jedH6px4yvp9WKTI9IwMy1tJzcRcCOiOZCqi8RiOIkE39Hu2P9VsKbVO3RtqAm9WLjMCI+6BzeD9eo2xyq5ca9EoPzKMm9bI/eC6qKi4uLU+coMc+UL+yf6o7tJ8R4NkPGqY6vjj/fi10Pw7IylvWfAkBof6cFMc8DsgpnoXqbKqTetg2nZcctY+kNaPSuJf4RwcPbTUbTcc37mQiDinNi3C6FB/C7zwBDkseHG/lTX/3ra7JFdDIFLgIITAMChOD73WfXLPZsu1OqpRDEOI19B7LkjXIGLjPt3KFcDeViw5EQYKCBwzyfZ5QtbKOq++jQEVg8yxP99LHx6hiYjTjdC8PVRlG22V/i+UBMYwY3qaRMqERsrLhs5gYQ9DHc7mvHeGiHs6S3iMHQEOCqvxoaFVxfO0e234wB4waRGWBfnN9lv2lQaNMr2FEtpWECbCQQI8MzD5SSeFzsasgJ6hQYSWmrni1LVirACwkycCSxndUHrSMITwA9e52x/eeV1GYA1mlENJ6OiwCtKQR1m62Uq18EVhPIMxb9QDwXtoWERbkg8C6z0YGDA043F7HATXH0R7yb3INeoSj0RaEEYIN7xxg5/KD32Cn1mseAcEBHthnPtNqeYU20G6HNaRTWSuvmOXGRc6M9vv6PQ8HkpZoB1tdvD2MGcd3jnpFyFGNP/QLj0biKrwgFtPgedGUQSy5YH4QOuY2sgIE8XyeCY1lnWx4+2wjoQcGUq3iSxf8U0CkQRj5U2WYipLGIHWH80beoaEFiwpPpojqpXHSUOdzyPOaVLrbwwbvpn3j5Hv2xyM3qJOBucuK2OUFa8fgGd9ylgx0HKOKV8o49QL6Tf2iQKUgFw2KQq5z8RPK01hnJl05AW45ZKxgwkRc1W9lxjXC0ly2oDeu+rJsF44aGL51TkqXRqNKgVn74o5OrtZZBtTUR2yLBlKx3Av52EkH47D/Hp3lWQAIraOGRF7eLDL1w759jpX9nuYA8jrOj2Nulis1wMh/ajgVzo8cguW/S3SX11Te9GNvLdbQqTjVzceEkAmp0N2CcYsSIde0Lq7Ajc7zP0PYCgaFpZeVDy0cCi5+JwGpHEiICMiazBVBncI9VSEgoQhrx5KpTeGkEmSWOfuMV93GFTNRKXgRkHm/htsxCXt50LiHSX0AFt32gDFBWVYaAIBkPVKpKEDy+VGIE0P5itDEPl61DDkWNdb4HAqUh9uzRKkwkiGpKOlpKENj3lE6F3OgkaECEDDGXPpXIyc0QD3CMRpaI68jow1GOhhVAv/SSuZSBSM+1Rq2TGY65mQTRoCo3HgtFaPSE9/pLgrtN8dJhcD5iREw0gftMQpGJYZ78Z7WO+SQSp6GMIr7lB1fqyHLaDAVMuURIgSpxkZV2fyr/ETlSQ+RcqjGFu5T+de5p0JzeZOHlgE65zvKPvkOPERFqPTkXFKW3Y6QXI9a9mZruTCWggD5l4CuNBjrmRSpRMh4GqD//5S9+a9l2XUe9p35jm+uqq7q6nnmTLEpSoptUZZtIVGCOEYE+CcjyZ+VIDEQx3F+cBAHBhwBdizAjkiJoiiySYpsdrO72UNVdb1Xb773nvkE3zr3u2/V6VdNucjGe+8O5+yz99rrW+tbw/bj0rWuqPW+CyYBXcbLUH69oaL9KF0iAH2SftM1PZj79eXvNNRIM3s9qznceH3XtKbWNSmTJotrXeb3oBwXr5dk3Oj7AlOtizfsbHwut2eoX2jImvZxp3Xq+bRfvV70GGX7gwndNEhotK5ldWgQeuPD319zroOBrtN9klexDRvcW4dvLVxAY7LpY/Cab69H/Hx5+fT7RHvO9tLrv9tT7nogrzi1sN5a8NamWVYkAB2Vqu8IkP2GHgqkWVi0iNzRiZpAT90PBcJvbK+svOD6CfZg9hjoOUDXQnprU1a2QH4TKliHAPi+Tgvzlry/ls9u1zx642a4GYcKdQjo/Pym7I/eZcTktqsY/HWMyHVAb3PCNISg7yUtpfkkAb5SYj11buEPekB11dP2g5PaZBxqs3tAFCgSiPKysNI5hVP8fWQ8Sb48mPA1eqNh2yBeezjeW5OHxZislKJv8GOvRcxXSK2/O78rw1UyrHXUZtP9JceUC3Wy8zLmDVyvqGQk8H2/OTU38h7E6khh+5CTQF6Ano1HZthpnrXWWkeBmt8PmzU2yo8G3dXM6tk0vsc8ivUa+zXS3GqsUi66n4Deg/JGGa0bwwwB3Rvvmhs/9/qd8sP7EtD5Oa/8Ndf+vn7ODUjXjCPlR4aW11ECRI3Xj6G/1vWALgNSDJHmgOsoXdLLVt/Uieei615ae8nvcC6G+8izA36t/LMOQfwxWbVwTe+1S3Y0B09yOPy1+Yw+/uv34HUGh9/DQzkaAhY/6w1ib4yZ3ue8rVtnD3HAY4H0rtdtBq52hHdgDJrupT0v+dH8DjFoI4PrKh8/x15eHgPbdQdMyRpZqg1btWZJrgN2P2dD/azWxhs2W4DOD/JGyqzUF73y8Yq1p1FZspY+dmiCFtR7GXpAryzk4RlwD85C5r01EbKwrttUtihro+C6DT/cgH5z2/fWgG6CsbbWJQh6VgkZx6sNKgHmZ+ih8W8+Bz/Dv68s8GrjOWusQ8HTNf2iSXB5bxkRYjz8PUi5L4rFpuzOA4kAVpty6KX089shjtInZgn7je/XRMafsRvr5jRSpkOFpDIVKQwZHCYLpL8r5mD0iYBSAB58vAL0YCFAZ/iXgDQ0KPS8MtC8MbXZ7KBxNAKPcNT68ToyRrWp/X39vPI78vr1uleMn/FIXUmf1tuDhp7/OkCXLPCaG/aKSUVZugF0f2+NR1m6nnnSPeldJDGpu8dVhge1jfIZhIK8oeLndqhwJBfaR1KMJgfkBizR6OrfBuzVL3v9lt8TV+u3ptWdhy6F7BW0Bw7tQ9srOk1sXfrnx65xXmdQXAGP9MbjYCjWQpS7YqY+DNmDfB/mk4MpZS6583uW9+x1bm+86DlkPGhf+X3A7wwpeQ88dpHeK7N/0k36jIxc/56eXevBeRSroLWWzvbspr+2lza/b4b6RnrGY4H/DJnVnna/On7bA/lQ52h+Zfwxf0lhKN1rKD8K12ktPB7avdbhOC87/vlkjA+ZX5NzhuDWP/28elCX/pYu8cYW3/MM4WMeugTExyulRATO8sz42T4zj01l0k1WNj8v4NHESiF4Rcj3BOhGJ67j1xJkP2kSXn1fwKIJGALikwTHg8RGQMOr9qXeMNgA1rqvsgRAlKgAXPPxeYCusjNvaWuM/Hld0oqsLc0Tx6v4mgCd1+PnFvli46F7QPdCxe+IedH89YqhB/RhHa8XTiknL1B8f2OQtf3hNH4zc9waiwTaK9KNLFBe1lnbw/nXBlIMUuP2ioQeekplvEaEK0V7lZyosXhFpvlnhQRbD1vHqjXYcr3UAOKzSZjrmm+XeOTBzG9EvT5MJtU4NAato2Rfa621lxLXXnzM4LBM/94w0nMON/4mS3cd59V+NEOaIRsrc1t3m7uGupSR4WXCGzj+vkNQ0TNcty49oPZgYKDi2hFrLZ6k0KWoLUs6ScxD9+sstkzenZSgvqe1IT9oCnMdctPndF/F4P2zPw46vTz0xzD3MVfJgBwA5iB5QOf7mzriddljXwLdr6HAUHOpfcz3PKDL4BgCusYqne3147W6cZ257feff0atv9e/fj4F6AIe7VPpRsWO/f7TM2md9exDOeHnZDAPDTob47oGfHhapb+OGf480W5duSVj2cZHhrEsUX8O5f4kh0g6WiVsQxnRHPqQnTfUBOg0KGjY+rXxz+oNio3eWpcWa2ySDZOdL/ze1zuvJIdWoRS1lLgo9N5L6MtSZATwOnwALaIWTMIiQZByp3VlNJSLa3ngkbU0tBz9dSSwHiT970NF8djEr+swmRDllZHASM/urSs9ozYSxyuPSXOkcfuYmfdM/bz4jaR18Bapp9zVpMWvATOtSLlLgLwikELdKDCFOGTpN/158F6Bau50PcWwBW76rN0niqxn+ucd/+rn+1rwcwf7eLAT5ch+3loPb6TYRqWh0qfZ2lteEXmAllLy4RR+nj0MGEPn+DVv3nBShqsUhMahOdI66bv827M33qrfGDFr78orMxmt11HuMhY5XlG3UkpWvkYwWzNV2ofa4Hxexdw1N359qUzYhlUMh5cDzedQ0Xtlfp3i9MrTv++VuIwOKjLbW25hBVRezrzCeuw51nkHTP6TrOuzmi9vfEjvbJ5Ja7H2lPVZgRHnjgyTBxz/HESU3mi4MmD9NXQOg1g2Hx/vdYvk9vHT7vw+8ZTvcL55DR/jH+pZfn4Y8nh8/H0Ml56q/y6/p/n39/fGhcbCZ/Q6XwaNjCLJ/VAWPDhdN7/S235cnzGsek/kMf3lxyh9rPn039f1CegsHfX7y+t7Pw6/hwXodtrc4J/fI8IC7XGPM/TQWVqr0rvh/uPfagw2NNRlsGnuNJ7gy3/vzU5/+AnwY9QmG3rvNJKKst7EP3kdlSjoO5oQTaYezCZ5nfCgXriyYLwS8ZSpB3aNT58dgpIXSClifVZCZ8euEpgcoGu8mnh+Z6NA156ZLzHzAustK/2uOROo6HU/P8M54t+aJ512p7I1v0k5rpRHgw6y3DlmLfR1RpV5Zxbq6D1UjUVC4+d5KGRSivZczBIvi023ODEB/A6vL3bCA6LfyLZx1lnjureeW2OiQvUMg1fo/QG8bD3ZK0SvrHQfjsFntvL1qxwEZif37SelgAQI/Ft0tR+TN8z4WV1fxp8HdHl43iDx8s/vCLB1P82d1tmXs3hAt3WgQmemvCuXlIzLyJRH7vefFDbpPju9zVGW+px+eg99qFC9Itb8CdA3MuZab2qNN+u0zvpXlrmXNS+L3sD1YENlbnO89tC9AS4F7ZWrN8jsmqwt7osENiEb7yFrfYbPeTXOPn/Ie+i6nzx0Aa4MRa1zr+j7kjPuX79fh4avnzc9v4xFJeh+BlXWL/j1057wPy0xLLxqDOadO96X179OB2i/0eiVzpfeEiBq3/k18PuX19X4dV+/h/m77u+fT9ewuVg7BMMx+vtIZ3lnR/LJ/AHP6AiAJT+SB68T/fPY8beDPihDmfOM62POybp1q06MEw54OfXzrznwOMN7a3/YvH/l73/TAN0D59Bak0KVEF09QIDlqtgAOifGA7o2mCZDD6oJpjK3OMvn3F+Ug4TcW1se+AQAQ2DneDwgaMEsNCC6dw3oAmcPghI6jl2bwwvA0IL2gK3rad54DcXANN6Ncl3HDIfCoaQ6LqzoZ9G4vFbMFqTrpKDNvA6SlyQImn8ZNFREo/H0MUAfgrqOf5RC0rMrKY49CFgixXmgclVJncYrRSVh1ZyIPqQM8Ht6JgGqB2hvSGpz2EZTCxXWsg88X68Y/Hzx+aiE+JONjRhDZ+mVxs+12mx213rSK1I9A1+jocU18mDLsfA6vC+7nw0NYSkLfkY5Bt7Q8EyCDqfheIeAbl0K17Sj5kvGnNaY95L88TXJn12Pxixr5ddZ7rqGVxhig4YK1YOcvucNOhkUknOvpDYyoS5fn0O5e5AYGnsql/08yt3Ln9dfNj71UHdJccP9q7WWMeOfhyVrCl0NDULeS/k1vOYwLNeDVbn28K9aT/M63gjT7xqHxidwkrPhn9PvNR9D97pFOrnIc8TRVf7KENA9oF0HXDJapae1XjJo1OVToOP3Ja839DS9nPF96Rs901AOmfTqdf/QsPEGtPSMDAWxj9pv2l/eQ3/S/Tcyv9bbQ6PLy5HXJ4/h1zVJcVp/v75PMmY4BjFw2u/Bm3/4n3V9PLxXyt461INLmahsRgtByp0NqEQpUfl4i4I38ZSPAEWD1sHwvipyCMy8ppQKr8ex+PIejtlnSEtheatMXo469ChOSkDn2dc00WWM8Hv+ehqPB0Vt3t66bjfNF5QQp+QXKVclGnpQELgTXLyXpg2hOR96cQI8gUJZs861V9oyxK4A+/FSCClVjYt6NM36/gLXGUTeQPCGkO7N7PRmbRRp3J694JhUaufnz4MBx+oBUWOUEuRPrbffJDIwZtPxY2VX3nrn76r5FbD1HlUfGirKCnt7B5ssdw/8/C7lTptdCn2oMHRdrQvnUes9VGLXfVchG8m2f25vEGuNNHd2bcZdrTHSVZaylwMPQvrdG+5WW75mOLTWXqlJSQ9lwz/HdTkifn09OAlENsbaOrvaJxZJ/+g5GIPWfHr2g9fic3PPcR8LGDxoc5wK/10LeGsDm2WP2stS4JQbdavza+8BPdx4tr2X5A193k+6UHpBRg6fh9dndnsfRrvSgF5+pYv8fhawaZ54LenV68BRcuON0Md0S1laV0RdR3Ms44wGp8JfXgdIl0l+NVbpNb6u9r3D8Xs9JED2gD00FrU3JJteDoRZ3lGQjJuMrNk3f33JoXBsuC+9U3OFdX2vAcml9jvzUPz8eANCBrt/Hj8OSwrl+B5vC/AZNTG8pzfifJb7Ez10vwkllPI45KX2HhYTopLHAN17rHw4Xct7/R7QbSO5pjD+afg5CpRX6FKYmmhZWVqE4caVF8XrqofuxmJe11CzltcDqZJYpJA1dq8gJfCcXIGWT37RPPB9r+BlDAwB3QuehJTfs6QftlddGzPeKKIg5cXSMs2HimCjNF128tBLooeepCN79qFnPlwHbyxs3rODcUh79dSjhFxj5Wui1DRuzanA2Z5xfYSr5syDihS6Bzf//nQN6Fobfx/+rrIyv5GkYBhDn0xmG0AXXawN48HRz+dwx3lFI0UnGfOtS68DdM6Rv5/kgj9lEA09I82dNWRal+3o2t4D0B7xe09K34CJlHXEjKyrrGntV3kVQ+Xmn8EbMf6+XoF5D/9JgP55MXQxIPzuENDVNEeA7r0b3csD+lCm2WTI9uca0DX3/Jy8OeWtaP2HgN6vTZ+gqn0rB0fGjvSXjF3+3X/mKoausQ338XVg450uAch1BosMGo3Zf0aGD2PIAnQBtmRPYK3P6n0PmJozr9f4Pr8jOl7y6udQY5Lu1Hr5edBeGnrQfr9cB+iaE+mEJ4E5X/f6SZ/zRpD2kPSz9of0DAHZ6wm/v/hdjXU4Fnv+dWfIzwN0j2+af48VQ727qUOXUpdS0wBkdQ69u95DqpGNJhsvXHWW/qG9cPhFM0Wxrl+nYhKVOrRmjFZeJx54S81bTlqIz3qgvZUcNFdvAAAgAElEQVSsZ6CAiaIwT56nZTHGmvXHm/KfDBdNnl9kvygSclnmUgIcg56Fr3FONKdaCG14fs48jHUpiubHKwaBIudFilnAZ+GKukTb9crEe7Da9LqXvv+YF88s96TvC/+kfxqzn1vNDUMljGGJaeHrQ69UIQOBqBSfxsoOb/KapXxlAOmZhgxN7930nnY2YsPUq06BQ4NBpwVq7fS+zXXAPOf+CFwpIVn1fr6GysbPleRzKI8y9HZ2dj53fgWKkj0vd5QxzxDwHn5/qDGPYugapzcAtP/8xt8oHWYRp/FjgC4A1zxpX/g58GOQ0vWALjnQHA4Nks0+shyOaFNlMQR8zY0HROkAm++19+U7JQ49dK/chwtBQOdcENC1T7QXJe/XAeWVkdP30aCnLvnme6K5pYwlU2I85A3XdbWuculdtCeBueZvaHTLyNFz+c/ps75Tm98DAlQCOil37zRJFv3aS/a8jhFgebDTmvG73KdqHfukTeAdQOlaP+fe4B1S4mZwVNWGVda9teYas7+3l2P+zh4Ufu71vvTkdXPmX7Na9jXt7u+vfTGUP28s2MnqNMo/x0P3DJifF62fDIbNurz6t/vDWfgBvxk0OA2M7wuY+FoPlI3FYIdUyJAikDcrpSLBVYai7weugflJlkL3QCZhkmLnNfk5ecmyoPjAnkaTgAjQ7fjQpG9/qsmXN+iVtQfCfhNfnVCm73lPSPNGQPchAs2jxu8BfQjYem55Jh7wdR1mKdPSvw7MpVy8ZfyYYiegZ6PPZPFq7F5w+bu8Fhkt1taTXa7WHro+L2qR16GH6gXdGx463Ygeuj7D5/LzRdpOa+w9HL2WZn09r+4todd8yDgQ4HrrPoqZUMhs96tOe9eBilcC2itSEqIkdX3tI46D9/IMwXVKTZ/T/F4H8P57XunzqZf56jPzrzFq0w89LIEW55+A3h/oclXL6xWhlPqT5tczcF4Jeq9M8zecWyYD2fq4TGWtn4wOMVwCL++REdApk0xuleEj5arxakxSpI8p93WZmPfQZXB6negB088Tc8T7+10dZsW/fb8KhXy0J7SH+Hee90cr2ykB6zyCjW5cA7x0rgeNodHqxyfDSp+Xoap1lOGh7xAQFUP3OlDX8bJ/HaAM513rzu9z7CoBHe4hv84e5Iayzmv4MJ7GKN3GtsgMHUmveYfiOkD3+5dSb6dFDubej0dy6OdYY+dPtUTW+7q//4z/rvak/USwyXK/Tjd4GdazaKxaH2GD8M48dF3MA7EEUA8nUJZg9O+35uENLWh/HVmp2vheoHhjA0/XktGDjx5oCOjeUrMNve7WI6vQv6/78Tk22c1rr52x8xF71LM3t2sbqmeU8tDk+UXSwsjq5li9Zag5laHBv4cGiXkH5mX3dbQyJLRJ+LdvXCNhloFCIMzzpcXQhxtZ6+aVrH8OM3SaFtl4sikb9MaUNqAMIHlGogvtede1oL71ogBKeQE+xje0VqnIq7JC5pLKpAh0HX+GgHIhPOMRJ1SoV2Dk512GiTeUxALwGjGPT236Om5PlT1JOTyuzPs7yYLWeKXQPTPypM26UaqD9R/Kg/aB/2m/U6Z0pv2aYfIMhNb7OsrU1sJ63lskb1MHqzl7kpIdKiztTd3LKzZvGHpA1T6yxhrrntQe7D1g8Xfv8WpP2n5aN9YQ5e7nWdfQnhfAPabk14mUbP2qvefvzevp3h4Iru4jJ+fx+nN9h+uoxh9SvMoX4d/L5WJdZ/1kD92voeaIY9wYZQPhum7f+/X362ef1RnfOhJ00ORLjKbXyx6ceT2/Hz3gSCdeZ0xJBqTLhvKm63hAl17me7bPWFa4XG10n+53nR4e7kFdX2WfQ2NF6z00SASc+jwTS6+7tnSp13l+bf6mgO4NAN2b19TrWk85SlaHPlwsCQw/pA0rKtqDKz30gMcsrk8c8gkVUooCPP3t6WhqYhP4z7GQeM3rqBYBpK4r5TGk3HQ/gT0nYkNxR6G1HRWge8rXgyfv4S1cTSg/45P29PyeyfDfHQK6QFL39caSDAHF0PVdAQfvbY0RKlqovaege/kN5IVb7+saBPRkNN6c5/sk4fNr9phht46h+05/EjoBuge2oXVJQM9XOUbr0+c4bl2fn/XxI45B8Tafk1A35QbQpbSHoO5Bxm8Gtn4loPMC8sw4Bs84SXkNFc7wdVHsfF3Jl5qLzwN0GUzeoJNH4g3joTEpQGfJJWVYY97I9poK9B6aVwimFC2Ozp9XI/TzI5AbzqeUlRSr5l0//VilLzwgSg7sgJbB8af+u9rT0i8K6W0MtDXYi3LXdfWcfHauheRqOD7SM71BcfX8w/vLERkCev+5/rAVeeia6ytKnVUU6WMHvygvhuu0Wi3X6/ZkD10GjPSa13ccg4z/zZw6pkUG4FB/+X1oZVeuE8AQsMgwaU6G4CI9ohCY9ITmWbL0efLvD8+6Dvh5LRnbkiVdV4Bu1RrOIPH62d/by4f2j08q9c+p9dYJl97g8167DkOSrMpg5Bi0Nn4MXo/8TSh3yZR/Pn9d4dRGf33x7/6GNZbxkyBBkXUsgaAwSsDloSPo40/8JyUuRTS8rv7mZ23R1/QU7VNNpiZSCnMI6HxfC8sx+A3nr6ExeO9dG21DYdvJFAHitK/FFmgKhKQcdS1ZgH7z8Dui2KRwNE8CbA/UBsSkGdcxYBkm/KnPKVFDz+YpJ41BFmpAN8fVYWvTCeCV1MO/+VwSTHnoUZp9BtD9xvUKXoK5eZ/P0LVWdihjYKNs16/JQ7lubUhXrZYrs7Q1LgG65kVzKOWh9ddG94DuPQe/eT2wetBn1ZQ11lkrDXnbUsJq6uBl8jpPQmPRuml9/TM/SanxeT0jw895FkEKYmgc2LPSoAr6M6U9iEiOOa7rYnACYuty1TWfqcOWLFJe5EE9CdS1PppXP17eR3vVr42ARvW3qkMfgpLu6R0G79HRkLS5d/I/VHzau97Q36zLOqGJ+2dozPrnvW7NBeg9O9kzfHJevJ7xukPzwfd7A7VYA9HjHvpmfhwDpP2s59NnhjLmxyqd9pjMr727zbhc61fJua7JZ9Je0J6XTuL4pR99dQ+/4/WdDBAZgbqHxiRA9zpnCIAyanwozvQA+zCU1YZy9/rZz8NngFwOpAFRXy3hDTkvq9QBnuEQc61rCtC1hwWwPsQyvL/G9jdJilNSuNcpMpxkRHi8Dr7w7StA94pL4OstXKMpXbzTFA8BfZ0l/qSkOE2QlJIMBLUMHU6oxqEF8h66FLoUvqxDCa/oSo1Vz6ENwcngJJnSW8d/lRTnFYo8LoHg0EOX0PF1zZGu67PkJahS1AL0jSJ3VrY3JKR0pVS9IcP37L48Kxvs9lVbYpcBK3v3xT14M+FstchN4bAaIaTyiZnI06Gt+45+YZRSr26+awlWpCDDvmECk2bSREkzfdjAkpGiADGPXi3ZvrXFEg1aHmVKIy2IENHzZUlbEqNmPNmULvojRAMyHv2hMIz/i7baKMS4PwZUa2XGD6/hGoj068/GOrEd/8mqdP4vbGDnh9P74mw0CVB2dX+MKBOWwthajpKdYMldpiNH6w5V0R+WwWOBqeRN2TB7n6Q0f9KVs0YWAANF/DNf5kh5yEsb2BGpTLTjPDdRAB6RapsOnZ2ZziQsm/uws+NRG4aBYiZFsiSG9G5sc8/n4t9cQ9Xxdk3vEZpc8BhSPrQd0UqlmyBjpUDX1zbbYSU0mA2QGzs/nZ3TQ7tA3zuccsA15CzxKFWe2c4aVFvfKEA9oqGeIFw1iJv+fr1H0VLiUAWc3RZVUdq89se29fPjj8M05bXuWS0FZiEOzgNr4NMQAWPpJdeNs9PP9foYOJOhOI7QhrC+/8x34LOkbdgfSUs5YSycz8RDehjC4/jX3d8islD8PJMv4xBNtJ5DdklkDgnniOE2Pg0bTbH7m5Xz9cZS2VKgQpsj+rKULz4gx881GUeprfkKNVZdbXPKo2x535ZH+TLxjzqTz2CdKWNknNcWaIsSKeUq6FBGQBm0dk9+h/ISWSyyL03kufb8vjU25KFKTWfraYawvWeBk55x4BmKa+aBz0RR6eP0pllNHzB/hPO6Wi42ORTSkd5YkIHGn9KF0mXStcpz8QwtPyNjUjrYG/0bh4PHb19TNjs0IPt9uT5eeB2iMjClDAwYVO8ta/zeSNoYQXb0MPc3jzC+AnWPP5Zj4M6ZMEdofX9+jiwpO815FpPPyWfnf57hEL4ID21s67CPN2L87yzr43PzOh57bS5piFDXrXNB7Llf/zu/YZS798RkZQg4vHUmcBWlQBCxxCjXscYMnzUF/Bg9sS5P2kz4+nATnxSn9/R97yH4CZEnJxp2aN1r0jShGq+8XROi9XnNdkjLExq7iPb1i8rvehZCAqJFFWjzOxcXF+Y9CeQf2yxGj12lOHqhkFWo09yGXpz9zZPOeLhJH0RHE3aowtZOYKNSSsMEbc5FT1AGCSp+hloirBGjRMS1axNr38ueWQ1BJuwMuKR8QcOHnhCFhxAZ9Iq4CTpkbYL5MgXiFPezGlUaYJamiJYFJosaW6Mx8rDDKuyQmyffIW6oqMjOxKZ0WDalsIXCCzzzm0qPTS84DwIAHaIj463tKnRxgzpoUXQhwibAqAAy3oObKmpwnOZoJiE6kkhNi3DVImhChGlmJ40VixOkBNZuhAQ8qIZGUh+XpxLkwS11EKJkWGmUIszYjKVFwHJB9kiIEiQVMMuBEW8SxijiEOdRh2XQmKGUdh3mDcB6giBsUSYdzrMWJcGojJBEPNAnQNPRKCvRdQSxPkaoLGVq87amIcasWH4nRZzGKKolxkmIEdkGtkCltk8TrOIQBVurtiGiLsKkjZGyZwQYJmtRhTXKqEWbhYhaYFaESKveSFmOAxxu02BIcHAWYrpKEDaJrVvMypCoxFm0QNmVBqymvCkT7OfQFzIacJheIe3NOmfOat0aKBKsi7DDBXI08xBh2eDgMsKsHaHuIqy6BkXEqQwwjWmy1liFNYqgAfE0ayLsFhFGTWSGXN7UqGhIpBHqAFgFDVZxZ4botARGRYOUZ9YHHZbMQQs7jPMWEZ83SlFFAZY8tdAMrw4RW7kyWTLoUE9SFLaGAeZhhnmboK1brGgIdRF2mxR1EODRuMF5yjVtEbUNZmWHUdkirGjUJqgmKUrqGzYTKVtM6gjzNsQOje6uxPG4w3ISoeT+LCvMSmDG+aah2XVYxJz33tih8ZUVHeKaBmlkYF9QlnqTw8Yem+FHXcA5Y0UP2YxeboIgQRswmbBBXS3NdpInLX0tkPRsj9eRAh0xcPJIpfsVdvRZ7kOWxhw26jFjyq5OfPSfu8679rqe4TqfFOd1qPSwd/b0GvGATtDmtLZ+u2/+KQqjtqy8p4H5uiJGOJVlvZGhMct40Tjk5Ep/e+ODN8uLvgrKMx9y5q6bbw/2HGNFp8NVSPxaQNdAPWWrCTJ+n3T74DxxD+jewvPUj113PRGaR02MvqMH0xgEnAJUTsKwE9HG+lo/uWgaAakEVoAu2lIGxFDoFMPw1L5/Ph9P9CEGJY/RwvILJuPJrmEeKlsv9gJx3fOpn7juo/EZ5UVFVvcx9MhM9673nIK299IJ6Kse0NtgjDaM0FDhRA0SFHaWeFeTcgpNKdVroKZWN9XAjWaND/r/6BoQ8NuIHmaHrEmwtxqji1J8lJXI4w5bVN4XOSYXJebjiSmiVQQUdOC6EOM2RoKY8QXzfuuqAJvjkDZm1zl6fLS8x3Fqm4fzTlAseUQslRTPPjcPld4KPavCxl0aYESYFCGymsDVooxrHGc5qhG9JAJeZ4DetRHadIQ0DdGtTmEmTTdCGGR0XXsvjSGQFqjzAk0Yo0wT1GmM1hyyBkmdkyKwXvD0LucrIG1CtFGMIgqxiAPkQYsoiZB0wJjxXh5kQ7CKW5yMapRkQfIYaZSZYdN1TFQsga6vjab1b6yFldcF6JoADZ8B/bGv9LCKcoFRHGLEBjFkMLg+aYRVHCHveM0ESRtj0kQ9oJtnXaGMK1RRh4L42gCTApjQIOqAPAPub9MrjHB7NUaWJ2iQISSQkPkIcpwlC1RdiZjDpYcaU/Z6BsYUY9dHZruyRkYGowtsHWs230+YSBRggQLFNhAWNe6cJ5g3I+RBjAXZkZhrFmBudfYVlmFlxiq/R0DfKmMkNMyixACX4Mvnpqe7RI0iDZBFESar1gA9IqDTyBrTYO3stZBWbEhADlHZwDkXBOTeiyeL0k4y5E2FqA0wCVNMuwRd1RrrlHUx5kVonzuctjjPaIg0BuhbRYtJBcRkVqIQ+ShBxbPryWi2IeZ1jGkNbLWdAfrhpAf0nDcvK8zzFltdbIZE1bW4IKDHZIlC8965XnHFo4NpeAAreooBjxPm9YGEhgllIuVqV6hpspOJCVKEYHUHOSbyedQffZKZdJPAinvPJwVKh0rP8XMEdP70jtswPOABeAjQbMwyPO3Ng7sHsOvAnbpCzpXG78PHwhw5dPzbh3CMdTOp+iygK2FQ4G46t+xLXK+cUqqyqwNgeBl58X1YpWdCvbO3AX8SifSv1n0QPIsgh87PneZiMz90zmmUuCqJXwvo13nF8sY5yGw0stlQDMl7kqKph9bXBqDXI7QGGS4hir/3ZXE9BSqg92A49JC9kGlidB9NjoR2M0mD41O9weE96WEczLMZPvbmQVdxdB/z84LPsRHQ27a287z9Pey9NcNBY0DCqAXVPCzQ4CQhTReYR5DVvVI3SpfnisYJyqI1LzxpUyRdf5hJHLZIItK8LVZVbXQdVaWFPgjkvH9HUAx6QO9JKVOETdwZbUkwoELdrkfoohgPw9LAfpuE6EWOZFFiNBnjMgPymPQlFVGISR2aZ9OwsiDsUDYFqrZCOh4Z08OYOi3uWToyOs1koamRt7WNj6DPMhtSoKQSV01hYydIx02MpIps3C29ubhBHpcI4w7WPqei28X/R8izDMyQT4pLPjmKmB5UjJoKgsq7AcYEz0WFKIhRJxHKJEARN+jC1oCR9HgVhOiqDtmqQdAE9jmju21TdDYHNLAa45NJXzeouxqXCZUCkCyASZAao2LhE8o8OiRhn/RoysN0DRUus9pJLcf9We5hhCrPjWmg102lbQxMGqMOIlR1h7hLELURMs6PneLSog5qVHHd08Z1ZNQxqfR5F+BGxSSxDidpg5zMQjRFjggnWe8Nb1c1kq5EESxsrHGdmGFykrVGi0/zDildRgNHUuktsqAH8NOwxqfzAEGaYC/v+8gv5r1H+tRFgnGX4TKJcYnGZIlzMLEnJ2ATkChz9EEjM7xooNIwND3BZ0hC5AnZIIYsQozCGGlJRoZz08stQzAE9rat1lQ990aIScFr9zuMJk9Nap7GQ5Yhr0rkDA+QpeGBQJQNGkBdjKQNzLi9TFvkCeeWRluHcd0irluMYhpDQM5Qip1bECMNEqR1iJSUPb3rtsRlCpQpjeoWTVlhVLUYIULC8FDXYkVjm02AuI9o0lUtAu4PhnYI6AxLMdTVhjZHI2NjWoRZiKKrUAS1UfOxjTlBXIfoyNClZCl6/SuHwrOkyg/y7/kYrmhgDzbSX/KG/Xe9A2SvG3Xcf9s7U96RvA7U9Zr1ondJcd4p0jNZyG6dJ8bP+rLCXwfoNKapD/nP9HDVg7PGW1bsZNpfU84j5VH4ZUbA+m+PFYYFZGsow86hk7MoJ9B/x8+D3Z/zZicmXlELvxbQdUHvFWuiLGmCFtraQrD42/owBsWwlVQwtD54DVrsnAT+5AOKRrf31pOgBxwKnABv6JEL/AXOvI4ySy3e5OINFq9ax/0khEPh8eAqQPZzovtpwcUqaEF8yMDTQcZ4mDIi5dInFmp8EhZeW9bgddYpPd+TjMAYYlq1SMsGUUUKq0UbR2jiGCsKXxAj6mLzPNK2A1dsZO1igQXtd3o3fSimj0R3gXlUFsPjpu/JFKZLoKVSDFr7SY9t1MYWqz1GYXKwQ3J1UQCrCvF0jPNxYPQpr0uKc8wQQN2agqzAhEKDMaSziVH9PF2N7MAWW9K2veXPWDRhm++b10Dq0BYPyNvKmsPENeOWMcKONwtRx/SMeJJXhTRozRsKatL+AVakOcc0RAIk9cqYhxXbcFLpWqw0xLjqqXsCEuOvvDchsAoqA2hSnWGaoohilDSkytoAgvRtwDFaaIE2VdyHQjgetEj42a5BCSp+AIsK4yCxZ+oZkT42SoOF8mFJjTS4LH4aoFUcn0wFLZqyMWDvInpiDbok6GP4fPKyQdj0BhT/I5NjHjwZlohwHiGoUxt3GVbYQoCncyDrYOB7SWMzGeMyBI4pMOiwW9YI2xKLeGXWxXY5tescZwxxwJ4vbchWkMEBRjUZ9tjCLrzmyYQeUoqDPELQ1FiOWrRVhe1VhDhMcZGGRrmT9h5zjzRkKEjn92GfCeNCQYhlGhsFzTyEuiqR0fiKAyzTFnVbG2Ayvk2AozfNvdKFQMqniPh3bbR/GZDRCXGwpAHHR+K9aLD2mmAeZ8jLCguGT7LesIuqFrtFiDEzKeh509ClkcB9wSRD0Ms3E8zqzIuqtrBAyz3FXBYwx4RETI3JJEPZluaFk/vmXiCgU1ZNJshidX2MnyIfMomTXh17bpNNiPpwWc7P2d7tAT8zQGcWfmwGc0Hptbpphk7oxUdmrCcxzZa+DGroDUoPe4DeOGPrxDLvDUsXep2oBEHvPXtQ7xMzH4cqD+x8/uv+aaxi8aTvPaDru7yenCLPOhB0A1Icn+Oh03lQnwQBun/mqmbS3FXCsXS2EgZ5bXns1wE6QZ08iXdWRct7PBiujRld1Bd2WuF/AqB7IBbt7ukZHTCvzwnQRDmrdacejD9lyTCGYb3M14kGAm8fzxnSNx5MtWCeRRgCOgFBgC5LbWNhUknaTa+O4Pt1gO4XSkaOF3JZt2IFTGjWFp4WTfNoCTksO1sLhATPP4/qID9jnRHsgxA5o6JUBPQYeXpTSTq4pwM7xvDDFss0wDJhYlqDpCK4BdilNxuHuEwqlBHp7HXDMFKlVDxUO0QRemHMKKV13+c8mYLtk2z6BKsmjXAGPmeI3TAzMG+KCvHWFI/SDjk9AFKA9NZWPIe7MQXZdDW2U1J2DaL52GKwF4tLA+udZGyelcWgmJyUBOhIXxt9C8QlwwWNJRtZ7LxKjHJvw9hAtWQ4O2wxQYtx3ZjBQ8q9QIhlHOMyS1EntNx7itsS+Cx+SnbC0op6Zoj5WXx2KummQsADNegEs1IhHaGKUiy7FpctDSPGLMmurOXJzirXWet9iCUiWNOwqnsLatkUlv9gyXqWuMb7XyWScY/0SU89IPE/G5CFMAJEBGwzgfr1IMVPQCeI8SRExnsJ/FJMpPfsOjTM7KnGBghVXGDWtbiTtxZ/PYq4RhxagrJtzcOL28Y8dIYyPpxXFgJ46WyGSRljETe4yDqcjPlcDfZXHaZlZ156k8Z4lNIT5TqEmAUZUhLC9JriPtmRINcmEZZJYEme87LDFDyNrrSxcj1pIM3pjgYhLtMAq5jeMcwgyJgsFwNLMlZ1jXkVYRRkaIIYOen9uAe43ZoMVIvzlCxJa6ERhkoOFgGmtA05fIo92bsO2ApTk8ElvfYktP+4v3bz/rS7y+3UwgOMvcdMvOR6rzkVMlDxeIRi3VXTGJmwB3SmOlQ0mOYZqqa0/AKS4WQaCFIGGgQbsi0uC5+Gnm0/erb8DjPsmQxJo4zrSKONe4KJYl2AWRgz49XYFPqVbRqjiSNjonomoUEyqD2XrqEeUqWH18MeZD0DeR2gy4P3jpQHdEuIXePRELSu03nD15i067PQh4AuoJenLN3Lz1l+VJp8LqCzLa6ax9i4eWS4O16WcLxW75uheUZCTqAS6TwLzHXjAVGs0vDZ894gug7UN/PEZFLrJfCfAOjeMx4COi+spDg/UH2Og2FShA6pV4mCKA8mHHHBmYE8TGaQAClTUjFsD3b8jK4tIfELrrGLLfCWmimTdR/y/kjsxw+Z956/j9H4WJEHdF1bBofG78MGGhvfu6LkS4QGAle90P0zenrfC4ptWCRoGMpl+deop3IJ6FkZYNqwPWqEi7jBImtxmVUou8reH1chdrqxjWGRFCiZumuce48cBmhMMlvH0IkfBmoEN9N4PQtgP5lyk0U4pscXRdiOxwjyBl1eI5vPcIQSJYGBwle3GJe95WBJSKRV6R/UvWHHnUED0Br+jEYbIZeHYNnDpgDWCSo8PjZNENUBxkWMsIlQMt5NQE94mRZbAMZVYxQmM0JzGkFkLqLUDCHSvkHHbOQSIY0/SwrmKWa94mOiXxdURjOnDalQUs6s+U8RRBmqLsYCHc5ihi46EM9o+FjyICWs7VOVqKxJr1X08AgUJWG2w0WXG5VqB32waqAji7SeXnpiNNbYCY2Kw7x/0qPMfBZl14dS0ooxeiDl2QpZirxrsKgK81ZpSLDygGDA+xhNTe+W8tNmRpU3SY5xU+BgWVo88VEWI6d30vU5DBYvbyps8UTFpMOHW2RaQrxwOsa0jLBKWpxkDQ5nZNsa3LpsMav6dSqzGMfjEG3Z4uYywgypAQrPEphFiVUhkHJmgh6fKykq7K2AcRDhsi1RGJXe59kTdCmXObPe+QtDIQ0zpWsEjOPHDYKqxnYeYhSMkCNBzva+QYhxF+CgpJHW4HhUYZFwXhnnDjA1Crw3pGgwMAzFecjCxCo96EEbwHINqsbkuElCnM0io9xHNKLJSlB+CMAhjYLOjBTaIObocA24a2m8tUGfwzBmp8LKmIxxG5mxQA/dwiEMpYxTlJQjq5agUUNTk55ZX2pHOTPaumltjMZa0Ggj6xdEmIJlHgT0ddjB8kB6xonXycra8gakc6THvT69zkOXLhtSwkNQV9jVO3zeSeyF/art7WPvrWlu77H7381JXLd+1X182NPrZwE6X5ORYSXRGTmbJ8fQ7WhZ16Go48gAACAASURBVNpVpZaaJxr8NKS9brbrrVFepdweFzRWriirbRhS9ICua/E7m8+6Xi0bo4W5Oaxc8p0ef12Wu/caPRWgibcykjVl7C03CYFS9/l5ZTyqHSb76CqxTpaI4hOcdALO+fl5X4K1zpD3oMh76Fp+QjWZ/MmJ8klpiqXY+HVS1TXnQfvrfV6MRs/J64nWkQUnRkDf9+NSFmhDyniddaGxieUQyPtN5pMrMiY8LUm5Bzgblyij2jJoR3WEWT1i6hSWQYEmrU1hN20OMEEIKdJkB/F4jMv2ss+AZXUOlSUTjQzQ+5QQK3lhwpZliTGOTm+e/9UICah1YyVOH2cN8jTGNJ0gWjUYLVpsjWa4KJm1TU+tp5sZm6YHS6As0hCXYYs2L3GjSTBpQ2vFWGQhFlspTtv+pD3S3/SIZm2/uVZRh0dJY6VC0yQ2bzcrSOFGzN1HFYWWbUwmYYcx8bqy0AGVd8HEQMvV7g0Bo3C7CqtoiSao+izngLXFI5Qs6xkBZWg+HtKuMsAmZdkEKdo2RVglKIIAZ1mDpGtxu+gwbdfJiYRhGgkMTXQE8xjH08Riv1sFPUOGHWoLX1g8I0rIA4DOO5l5NkxhJ0NTUm1t2cjEFMaUu4ZZ3x2WWdJnW192mNGQC1NEowSnYYWzemE5D/S4py1p2D7+zPj6KuFVEgRV3OeoJUsk9QKzBfO3A5zN5mjSKYKCnmSDiyg3o2eLMekgxDm/1EbYKXuFeJo1WKTMLq+Qtg32lrXldBCMmlGCVRKjqztsF4nFkHM+SNHgZjcyOvi+lQEE2C0abC16QGcFwcO4wVlGg5VsQoCsDpAyW57xY9LaSYyLoMBZlqMZ0UMukRS1Jc1lwQTLLkXbxMjqGJM6wA5t16TF4ZQzX2F31YMk54NyQzCnorWjURlmSUI7lY9Mw4Tx75aJiZUlPNaUMyaUdUwoZHihw7gJjG7nvqFoMdzEa4AlpgQHUuFtgMzySIDFhKVxFcZVgGkXI6s6dARgGtP0pkex3aui8Uxjh+YmZbRqUAYNFjQouhpZzjyCxqpPGG7rrKVugixgcmmHlZXmMQwVmBE9bTgOHu7Tl0nKcZDjJF2kv69zeMSo6rOeivY6UzrbX2PDWppsP7lTnjcYhmPg3/LQPWt8XRiAr8m5UqXW3wTQW4Y1XGtrWxhXxVWTtXuCQ8jPCdAVihaGGv7QmbG93sfZZVR5r37I/j6Gcx0wIi66To+/NoYuoBLIDOkNWu+ME/rCd0+Lc6CMI/H7zPjmv75/MbBcrSxGSKWlM6pFaavUS4Cu68v6EZDy8/41vS4Q1Hno3sPfeMAsnylZAPtk73yY5T5kCATeHtC9Nabx6P7eIOFrtcWAeyGRQSDLku/zNRlKypqU0cNioLROjEJdjZjtzdgbs7OpeKZIgghttcQWChyUFxgXuSHFKp3gZO8myvkMi9VZb2FS0dHpZn0vPRT6j1YLTUs/AHPsmOE8bmokZYWkYkJUbTHOy0mEn291eDSNEI1nCFYNpuct9tMt5HkP6EzAYfYvY/h0EmkElOts7HZR4lYZY95GVmucjyIcb8d41ObWC54lRgcXrXlnrCFfpQGOWOYTVZgkHSImf1WsS47AKmVKRGsZ0S1mGZMKK1N+zAdlJnDA7GECWRVh3KXmodfBOdpuZUxEF6ao0inqOLXrZMUCNxan2K4KTGhQZCk+HGU4DxPEzQh1GOJi1FgC17PLFjeY4ZyXZuxQ+bfMck4TnI1jPJgnqKMYsxUBnR73mhhh2VFIby8CSYyClnvbYjKbGl0aMKEOHVJLbCKt3Md1j2e9t3fzPDCvdEbmYJzgUVLgtGbJZIdJ1eAgJ1PRVzQs4ggPRxFWTBDqUhy0HZ7Jz7F9eY5kscRJEuHd2/u43NlDeclx0HhaIGor7BTMw0hQBSPULUvrYtQhkwoblFGFJqwwLUvcvaixXRBgAyvZOpwnuCQTQY+R80vEy1sr+1oFFe5tlRjHwAunFfYvSozrAOU4xQcT4HicoGAYgQxDF1ii23xVW5Y3rZzLIMd5tsIkqHDnsjCDYFwnKEZTfDibYBFlyChfNcvMSFOSZSgxKio8fWkuOe5vhTgeRyjo8TOJirohCi0EQKdlVAeYBTHGDSzr/ThpUJGxYp7FOgltxJ81zICjkqWhXcRkHmJ0o9R2ORPZWKY3JtrHIfKtyBI+aagwyY73oUdtBnUSW9lnHjQoWI5qgG6J60grsiY1qt0UWVnh2Ucl5ksmvrVYjiI83E5xMc7QpGOUTNbMaVyyUoWhhw4pa+7ZAyLtm9xcB+hiI6VLN16p45jltPhQpECLP4eUvJjLjaftGtt4VtSD2+cZBAR0XVNA6PFHuCXdOkyK+3WUO1tTDwHdY8wqXz4WQ/eGBe+t+2ouvaFjYU566e1VYy6xysO4uwfyjZHDME9f/7JhmIOXf+cr3ZBS9jSvtxA8nbIBTNLmyeMNZ0QV8LqeMtcDmsfGGM66Dy5/ygsfTohAzXuvHsAJ2Dq7WF6+95DFCgypGnnoasayoTEGh9Twcz4rcvi3v6enqSSEYhZ0fT0nF9hqjBnDc53qNnOzzsyU5aa588Laspc7ASpmotsKIU9eq1oUbYTLcGLJMTeaGq+cXuK37x/h7vnSKNT7u1v4sxfu4MHeHM1qgbKuUIQhyizBMomwYBkYSyniGGFVW9zxVt7hzkWNuyc5bp2WuHFZY9R0WIY1PtoJ8YOnY7y/m+AsS9GxTngZISv708yodOmNMLuapVmsgS5Sq9fAOJwhLQOM8tbiiKQaGS9fZAEqZsfzTPMG2KpDTCxLvy8TuogaLIMcXbRkHMBI7bZhxjbLu5imRae3QzKLsURhOQQdvaQuQpgHmBYJsnCMBeu06wJbxTGmXWF5BavRCA8mMzRdhP1Vizc+vcDvvvMQzx6eA22ND29M8R+/eAsf3trF+UXZU/NjYIwGtxYFnn2U4wv3c9y4qNBUJY6nMd65M8a9gzFO52OUQUSHGF3RYDydIrdmLiHC8Qgta8gJoE0f87ST7KjbyS4zds/+6xav7bBIW9yfdyiLCk+dR7jBMEoQ4aIr8GhUIEhqzOsSB5cFnj2uMC8Do9EfTlK8vRPjaNQ30Xn9ZIW//efv4CtHS4yqBj/bTfFvf+dl/NX+DFUwNg80q5aYFxV2FsxcT1G1cxRkMDI2lmnsvaArUI0a3CpqfPGDS9y+t8CNIsDxOMCPX9vGw+f3cUL2gM14ygjTbIYuiLCIKpxNCtwoK3zt4yW2T1dYpMDhzgjv3pzgeMKSwpEZY4xlJ2WN/UVjVQj0RllLPY1LvHC8wNfeeoBnjitEyRg/m8f4/m+/gLe3MiZ6YN5EuJk32D1bYOvwGLtH57h70SGcjvDJs3PcOxjhcBbjJCWQR8Y4Hdek80Njh8ggUWzpdR+NWctPqj5CtywtgS2j1K0qy+pnhv2qzNFlLGMMLCxFNoHJbAx7TZvA9OYJcsu9sPYBiDHuEqsGCaoOFZOFsxhlzBASvWsqcO4Hhq5ai9nX9RIvnzb4+vfu48UTi5Lj/Z0OP3nzKfzkRoajnTmaNrE6f4YVGK7JkwYnWWHZ73vx1NgH6Rcxr55NFLh6MJY+9lU4npoXkOl96TXPAFAHjkcjMzQ8Ve4NAuUgCeg0FjmWVvbmOo164OPvuv8Q03Q/5ieYA6XKFF3LNW5htcmm/8q6iYwwKC9W1hCKoV85nT7LXYfzeGZY82jJu2vKXc8lIOdn+F1/LbHlcmLZr6O10/Ku+sAEr/6tr30uoA8tJYG6vEZ56MMuNppweuX83VPmG+p+3XVOHeOGdI8HcW+9ecPCX9dPmj6jh/cLLbD1We5PskL5up6NCSIyVviTwubrNL3l5hkCCYOsRR/DIaAzKU7WpbxzjtHTMBJaCZIZS3GECwsblBhXZ8jAcqoEq2iEo2hMLg93lyt88+Ep/qv3HuDVR5cWH/7FjV38qy8+g3dvbaNdrcwDIaBXBPQ4wmXQmadCBcSSItKUt/MOdy8qPHuS485JgduXDXbyFmlBujTCd55L8PMbKR5MM5SIMct7D9g6f8WhZXkT0BnJoyeXp63FjOf1FBlLzVwHLsZ3mQTFJDmbfwJZzcYsfbculq+xNClvVwjTwkqRmJxGAA7LwDz2jNYxM78nHS5RWEkRu9MldYS4IHWbIA6naEZbQL3CvHyIUbsw+jlPR/g04+sxbl00+PqDS/zhOw/x8uE5mqbCz29O8X9/8QbefWrX6qCYelAmNbbLEi8+WuL5R0s8d7jEzqJCHAY4TQN8uJvh44MxPtyfYElGqkrQdhHaUYYlY2gsi8oSiwkzeczgnOWDTHCi7dP2VQdMqLMuYaxfjlqcbpPWq7F/GWM7GFt8/BI5TtMVxkGBOxcLPHN4gVfur6z5zeV4jI8PpvirO2N8QkYljvDmp0v80b//GX7rwRJJ1+AvDkb457//Ov70qW1U4bSnlKsFZmx4sgTiYoSm2e3zEeYl0pjPXmFrlWMvz/HsZYWXPl3ixuECu1WA46DBu7fH+OS5Xby3l+IekwfDFCmNpjBGzUSQdoFnTy/xW+9dYHaxwv29BB/enuPHT03xaDJBVjN5L8ZFQoYCuFUC0y7EiomR9RLbYY6v3jvHH373Pl47LoFgjD8/SPBv/uAVfO8gQ1WzLC7CXt3g9iLHM4fneO7hAjfeOUSWJvjV01N89NQUH94Y4eE8xRlZgTTFsmD+RIRpQ8C2ugJLgjvPaKB2mLUxqgUbIK07EDIZlLFyVlIUObLpxHoo0CFnPoRVjTCXJGSpU4JlXZj8WB1IR/mOETIAz0ZCViZPZoJ0OfdO38eALA29dFarxE2JNw5LfOs/foRXjkq0YYNfHkT40d96Bm/dnuAT9rLHGE8tMkwqMlQ1lnGJkyw3ZmXSpX2Xw3X7Uw/k3pnzekdsoteFT6LsBUKiqb2DQ0BnUpy6tHn2UvpbDKXGMgR+1YgPgdw7UENWVWOyqqw1O2qlaT7bfp2zIMp947iR5XCnbTLL3fxsl4PlnUeN18/vhnYP+nAOPXQ5oVbVs06kVotgn1DH66n3CtlK1qHrLA+7xhe+/WanwXgvUOAkeleTMqS3OQe0NPXAurlAnB6ywF0gt/mbzUXWDWb03nU0hRZa9/aWoqwYFfBrsv31BJY+oa1flcC8UHYL8nF2b/FpHngNtTb0NJOS8ryhI8aDn2OnOH9+N6/tDRdSrpbgtKa9+J4Wkh68ru8FYiPszNhmDLtaIqyPkbI7VjpFmc5wGEyARYkXVyv89oMj/KP3PsYbj1hzHeMnN/fwL77yAn56ew9FXYJWLmuokzC19OeS5WI0MtIYy2Zlcdtx0GDWVJivVtgqGEut8dJph699UFlM+LvPpvjpzQwfzUe4YGZobQW/RpN29LTZgY6kN7PBwwqrjA112MlrjJQlZxa3pMLpY48lY4HrDlYBaVI2yyBha01WyErW6JoSaVCZ93+RJUa309tnx7MRWznGLRajGkvmObeNlRlNaGRUTEhKEMYzzNIbqIMcy+Qe2vAcqXXGywywojLFJK/xwmKBNw8f4tblucXE35uP8SfP3cS92Rb2mrEBTBkWuHu2xO++d4lbF0s8GudYxTUmowzZssXuWYSHkwx/+tIMD/ZmGLdj1FGG83mGs7ayGLnlXFln3r5Ui5a3Gc7WIIbZ3zRmWIKz/kkjYMIs7xqjIkESjSwvYRUUqEJ6xwt88egCr3z4CK9/cI5ZARzvzPH+s7v4zgtzfLSVICw7fPNwiX/4H36KNw9p8DX43o0x/sW3v4g/P9hGFG73McLwEkFQWY5FUE6A1T6ahh30LhBO2LSlwvOHC/zB25d45YRR8VU/7zsT1Jc5Ds4j5Ntb+MEzE7y1H+FXeymqrRkmdYz5xRJPnZ7h1U9O8JvvPEJaFHjn2Ql++dI+fnh7G4fZFOPVCGXDenfG+wPsMOErTlHkNcpmgWi8xNfvneIf/8nH+Noh2wyN8d2bKf7l77+APzsYoap6cjJOW+wENW6tFnjjcIUvfP8+DooQD3ZSfHRrinfvTPHJAY2IFHWYIFvBurqxIRJrH5qYJYSUZfrCfdtdOi2MjzPpcVGVIHPWxCEWeW4eKPNHWFOeWRJmY3uOCXPWUpk5GYYRjN2HKNnkiR0d2bCLITfLweiZGeZCMPmPMFQS4BnqKJd47qLC6z+6h7uLClXS4N48wCdv3MG96RhtsoM02sasnVjp6JJJmN0KMY1h7rOOCYBXpWHeyx56xdd56F5X6n2xrNK73qse6nnVoXtA3Dhc62zyDQCuw5KepbSyN/dPelJASn3qAViOqJLkemOqb+erWL7NwTopsq76pFLNhU4IFF6wDt1nuQ+NIM+wemyycTF8mFtB7ub0NIVV+RzCAW8s8XfiAj9n3S4YynQh4+CLv/dNs0uu82C9deUB3YO6edfrTjeiWUR1iO4YCslm8ZRx6BaE11DGH38X3T20HL0AEMxltSiZbmgl+bFtvrsG9GHrVz8Xmkx/fy+UvixjaPTwsWjQqA+vp1Mk9EHMlp99/T6/r/ABP8vvTqfTx5LttFYm1OyIVjNGvEIVnvAPxMkEVTzDaTtHkjd4fnGB3z58iP/mg1/htZOlJae/deMA/9uXX8Zf3d41ypyAnlaM4aVISFuTyuRGSSOcNgu2nUKc0jNg8k6OcZ1jUlV4+bTDb71bWgvOHz2V4d39ET6ej3DM+uwgtXAA212SJp8aTVhhwpwFlAbozPhuugRpG2O7Cs0DYtxxGXc4yeiB9oYO45K7RWC0J7uOUVmep32rznBVokkiHLO1JmuKWUdND53JNnGLfNKgq3LsLCvsVxHmJWlb4N5OhnK0hUmzgzYocJl9iBCnmOc1xtUYQXGArhub4txrFnjl4j4OVufm/d8bT/G9p+7g0WQb84I1xQ3KcIVnz5b4/Q8WuJnn+HSnxGLUYDoaY3zR4OZRiIdJgv/wwhSf7M6QtmOs4hTHO2NcdBWypsKMWfItcxRyjNhn3krmCLGhJftxPldsLctSsjCx3IdZ0nfAYzfAJkpRsAFMlyOrL/DM+Rm+dXSO194/xMsfnWFSdjjd28Ev7+7iu8/P8d5WhkUb4WsnK/zXf/pjfOP43JKOv7cf41/+nS/jr7Z3sNXMe08wvkCb1EZFL4M5Fu1NFF2MvDlBMmoQxBVeeHCBP3zrFC+c5TgfFbhICqQHc8SnBZ59AOSctxdneOvWyAC9HI+wlYe4c5LjjQfH+NInJ/jC+4cI6hy/fG6G9168hR/d2sH98RxdNcGii3GcdSiiDqOoz0BnQ6G8vUQ3X+I37h/jv/u3H+LNBwXJa3znZop/9u1n8Gc3JuhKtvUNEGcNZmGJvXqBV05yfOPdS+xdNDhOAtzfGePdOzN8vD/Fp9MMFRJM8wgjMkisPiCLFfflbKT7afxNRjGKi4uebo8TnHcNVpME55MI52VuiYhbdYCnmxTbIasKahw3SxymleW+3Ax6z5lNmsoGWIQhFqMYl7MUXZagOl9gp4lwm61ircK9wnlQ4NM4x0VYIx1neK4M8MZ7j3CnAxZJiV8lJe7f3cenZKwWE8zCXUzibcu2P8UlqvoS07ZAyhg/mya509a806TfpdeuA3Q5fEN2UipdDKnHjMf0q9VRX7XS5ufEtAq4vU6XwyePdtOi1YGu94p1XzmY3vG0sa3ZURoWHtD7Xvj98c59u5Ie1PselevDxYIAjKGTcqfeFlYJlIeJbpoT4QcBvWJJIfXYuh+9B3Q5fppjOZKbM1OYU8Icq/Uk2BjpoftJ0gQ8Zva4XrF+YewB14CumwmYVIfugfUz1p87D92zAx7QlcU+HJeEjD+VkMHr6766nrcyh9QLZ4JHT3JCnxSj1zzwOmIWvDfuAXZ4DQmnP43IJ4lYhzzWV7Msad19iJ9Vu1cCOoXEqCHXnYjXtez9ArjZbiEIa5xNTyzRp2kiNO0UdbNn3axuXBziG6cP8J9//B5ePssN0H+8v4v//fVX8YPb+7gYVebtjsoe0DPGBJliTeFIQ5yXF4iTDqO4xqwrMS9WmBc5tqsKt1YNbh/lpuzuzzM8nI5wNJ7gKMtwmGU4S9nKMsS8CfDsRYunz0vcviiRVQT0GiezEB9NGf2O8epJiP2yB/SHkw4/O+jwcNwD+sGiwxtHAZ7Ke0A/m4R4dx84ZbhixezxniZl2CAr+uYmCU1p9nlPK/MA33hY47lFaK06P52E+O5zKR7ubgGLKdImxyT4CHv5Me6e1ZgUExTBbZyP5ngw5eEeZ3j+8mPcWpxhawWcjnfw1u0XcLi1h7JgwxDWoC+wmy/w2sklnl6usNWUGDHZKWUJWYDzIML98Qjv7c9xNp4ibEZYRImNhe16d5vG8h0OVjmmF+eYFwUm6wYzNFTIepylI5yMxjgbjXGZ8lhQzm2feJYHqZXssQRu0pbYvzzFi0dH+NbDE7xy/xFuH52DSVuLrS18vLeFHx5M8Nc7U7y/s4WXlyX+6Dtv4c3jM0ua+v4O8K9+60v4+XQbt84yHBQVdrtTdFmJR1spPtzaxttbd3CUjdm3FTthi/28wMHhCZ59eIr9fIUkKMx4e6qKEC1rFHWAB9sT/OjZLdzbGrGlkBlyDAM8d5zjW/dP8cbhGZ569Ahtm+Nwf4IHd27ire05Ptzew6PpLo7TEU4TdkVjl751SKLLkLNwcH6Jb9w7wv/w7z7Eb97PEQVjfPdGin/2+8/jL27NkFRjzOoAe3WB7XqJeXmG3eUlnl7USFcV8jbAyTjDvYMtfLozw8PpGEs2pqljsMSDyYpsj0z2yEC6oJFZ46AuEB+fYqvgoTwpjlPg7GCMTw4yPKpzS/S8dd7gteMO+wXbHNV4kBT45Y3AkhdvX3ZWoTBdsiMicDqK8Wgnw70bI5TjBPGixFPnLV49brG74rkFFY5nLd7Zb3DCvI1shheKCF/4xUPcavhajl9kBd5/dh8P2wTjixl2u31sBVuWFPowvsQiuEQcrJAwSdGSQvvk2+ucNgGg9y7l6Mn5Gup1D/zK7h7qyQ3jaETpVadMz9BqTAJ0edtej7Nszd//OoNA76uySJhhWe+svlh3rHsSoBPcN6wrQ37O6aSHTkCnztbhMaLNlVU/dJY32EVTJmQHxj6njP95QN+wAOtQr55NRhLLeBvr5d7HCjaALsDYWD3O2hFF4YHNTyAvRQ9di7zJwE4SA9dhzEODtAVeX9TalKwzAuVJCxx1f28YeEbBdyLyXvuTvv/YdcLAWteqsF/f8c9HgJVQeqqcY+Cz6HllTXph0zh9S0B5/AbKBGkygQyZrU/d4Wd14IFv7M/rio7nnPC+0SrATjVDEDU42zrFKlyhLQI0xRhtc4BpE2JvdYSvn93Df3HvXbx6XiCogJ/s7uKfv/Ia/vKpXSymjbWefNxD7wE9SgLkxSXGQY3drsZBVeDW5RL7qxV22G+6rpDmPM0tQB6PsGRXsWSCe+MRfrGb4ZNpjNNRiJ0qwBePWrx6VOKl4xyzkt5rjdMpcG9GbzrAa8cB9vO+I9qnU+CnNzo8nPaWMDPc3/i0w60Fa7xDnEwCvL3X4ZMxk/j2cDKZ4sF2av3L7dAKKxui18jynyWePlri2+9XeP2EzUMivLMb4P/6cob3n9pBczLCXlngmfxDPH/+CC89ooc+w9HoLu5v7+CXu/SPT/Hqya9w9/wUewvgfHYD33/uFXx8cAPnLVV0gai+xMHFOV55dI7nzhe4uVxhZvGtEJdxhMPJCPdId9/YxqPZHHXI7OsYh11hDVueKms8V1a4c3qGveNT7CwWmNH6RmAtaQnmh+Mx7s23cLQ1x8l0goqH/rDchVRvyJp49qAPcKOo8NzJMV5++Cm+/OABnj89xR4797VAniQ4Gk3w8XSGt3a38Bcv3sXNpsE//PMf4Funp/aZn0+B//DlN/BxNMdNzvuqwF53iDbL8XAnxjv7u/jB7efw0dYc7STCbtXglcMF9o6OMc7PscWcBGNFCtw+Z/dC4DSN8WA2wvsHMzycT7BIMqvG2Ft0ePFogW99coKXLy8wqs6s2iJPgfOdPfwimeGXN2/hr+/etGTOFXMMWA7YsTMh454C9HP8xv1D/Pf/768M0ONwhO/czPBPv/0MfnhrC7NyituXAV4+XuDmxRlGxSOMqkuMmG9fs8ojQp6McTab4XhrjkdbcxyPxzjPMlykCS5ilqj1XhrPCtiqAtxalXjm5Bhbnxzh4IJldimO5jEePrOFd54b41OUuBWMcPuTBb709iUOjguUQY17+yHe/sIM8f4c+x+c4tajGjvH9BBDHG+N8MlTE7x9d4yLaYz9JsbT91b44ttn2D1kGWKDw9spfvb6CEe3plgWAZ4/afGVP38fdy6WOM1WeHcvwNtfvYt70znG3U3Mm13sFFML2zxKFljEC3Tx0s4PSJuRtQa+LtZLHfU3AXQP4N7DF0DJI5Vul9Nnetb+60NL0s0eAzzb67FIul6ALsAVeCqEOWRWxYyKLWWWu+nswTGy/bhYoshOmX3tuhkEDLusE5ot1r0+ZNA7ef6eHqs0ts1ck5lgYtvaQ/ceOK/hAd3jjJxCJsWVS7Kurrc8KXc9HG+oxdFA/OCGtAr/Hp62ppupO5uAXoDkrSQ2lDEgd0Xz3svdWHGut7nGo/eUZCFPXAs5pDeGAmNC061b164piyEY2+bNeLxlXyMo40HnXvtkN83XkMEw4F3nCvCeHIdCEewC1rD3sx1p2h9NqoWUF+5DBSrlE6DXVYi2mVo70iI9soMWRiUPj5hiVe9Zi8qbOMeb5/fwjz5+B186XiHJgZ9u7eN/feU1/ODmLqpZjaItEDGGzvpr1seuy1syxr5Xl9hvGtzNS7xwscKrj5a4c7HCVlki60hIL/ss0W7ERpeoginen4/wp09n+PGNGB9tRZg1AX7j0wZf/pQJPDlmRYGzCWvjW4y6ErkMtQAAIABJREFUBpOixfaKveit/5xluBPUl1nPirBs7QbL1or+6FCWApGSf2drjB/dfRa/ONjGva0+Qz+1xiPsZc+jYdlo5xJvfLzAf/vjEl89YkJVhB/cjvA/fSvBz+/uIjoa47nLCl87+QBfePQIrxyWQDvDu7vP4ZcHO3hnl7XzJ/jW/Q/w0tEJdhfAvd0b+OM3XsNf37mBo7BE2JXYXyzwhYfn+Lu/PMPLJ5eI2wVCNo5nK1E2ZwnH+OBgC//fq3t4+/YOjicTFHGC6nKFnbzEM4sCL50v8dLhCW4eHWN/tbCmOPxHz/ssHuP+dIr393bwye4WHm7PcTpNcRk1KLMMyzBFV7LOO8ALeY3XHh7jhfuf4IVH93C7vLT6eWZSF+xQRo8s3MZf37iF//ONZ5FmAf7gh3+J3zw9xrxo8CgAPnz6dZxXE9w6BraLS6ThPZTpJc5mIT7Y28UPbz2Pd/d3cXpjiu1VjW+8f46nH5xgVpxju8kxL1fIVkuM7eQvNsdJkYcpLuMxPrgxw5+9MMHlOMXzZ8AL987wlXuHuFVeoBxVVps74tSFKR5hFz+9/RT++Cu38YtbW6jo0bBZD7PP7TzSsZXUdfNz/Manh/gnf/I+3ry/QhSP8ac3U/zTv30XP72xjb3LMV4/7PC33r/Ai4cnyIpHSFjWF7GAjqRvagfQlNEUF6MpHm1v4Vf7M/zquT28vxXj01GAlQFgYP3bWcv99CLHlx88xM1f3sedQ4akEny6m+Kjl3fww9fnuJdUuFUleP69C/z2D05x+9OVHd7y4Z0Ef/HNbUS3d3Dz50d4+uMcN+/zAJgYJze38P5zc3zvpREeTUPcKCO8+MECv/WXx7h1/9Ji5PefH+F7b87w4Qs7OI0mePVBg7//x7/AFx5coooKvH0nwXd/70X8+M4uDpkDUc2wfzG2vZHHOapkhTpZWMZ7XPIkvb4l9pN0vnTtdbFs6kZ5l14HCmD9+7yO1899fohV/W88zCHo+bi8PFRvNPD7GpcA3xsEPiSq70nXGkha0krfxfG6pDi+phi6gTrbLK/zqQTon+ld6xjtoUPsvXXrNcC+GKRN1zS+vH9+T46gPyGU7+tvjoWdPNlZcRMa/tLf/c1OjeR/HaBrcrVYbPtqrQHXafOeGlazek8ZyyDQhKqH+8ZTdwfNSzj8PXVfgbVdhy0719bdYw/rzrD1FqSnWwxs10lxPpHNCw5f1xGtipH4v2XxDWkVCY/mVOyH98DZRIVtH1kLyn9KupO1x/H5xAgfS7IYe8mTS/ewbHNchvcRR7Ulv0T1Flb5NrpVhd34HN88/xj/+Fe/wFcfFRZj/uHWNv7n117H92/top01qJrCPHS2pWRpELtKsZaWJVxltcDtosFXjyu8cVzgxZMVpsUKK7aMTdnMZoV53eHueYydoj8I5P15in/3/Bh/cWuMd3fHdtLXbz6o8NUHS7x+dIF5meN8DDsRi7W4ZE9ZtjbN2eGr4FlQKBJgkTEJinXKbHHat6nca1or+aFSfW8+w79/4S7+8s4O3t/vAX266gE9H7Xo2FC9WuCNTxb4o7cKfPNTYKsJ8KMbwP/4Owl+/OwuipMJXjqv8LsP3sPXHx7hxU8LLKIZvvPM8/jxU3t4d6fFrdU5/uE7H+BLD04wz4Ff7O3i//jyK3jr6QNcNCW2yxyvnp7iq4cX+J2Pl9jLKxwyJ5Hdz9Bhkje4ddbgfJzh+89v40fP7uInt/dxwmz3RYu7Jwt87eERXnt0iruPThAuFrgcJ+jGmdUjZ3WDrRUPmonxwfYcv9rdw6/2nsL9bSr9CvkkQd6lQA7sFBHuVi2ePn2E2w8/xoun9/BsfoGD2k7NxUUHLIMx6mwfv7z5FP713QNM0wZ/8KPv4xvnJ5hVwFED3L/9ZZzUM+yWKbaLU2yV7yLrFtYE58FWhh/efgk/uXkDnzy/j/mixrd/+ggvfXyMeb1EFNc4TUosWlLfAbbaEDd4CM0FifYIv9qd4f/52jbu70/x1DLFrU9O8OrH93ErP0eQ9RHdqOYpYjOcRzfwk9u38K+/eAO/uDHp2/NWlNeFGaFZvG9lidXOOb5y+BD/5E/ewZv3csRJhO/cmuB/+b2Xbb2eOR7h6x9V+Advn+Du8Qku0jOs0tIqBag/Rk1sB8vsXrDcIsL5eIpf3NrGW994CT/ZH+NhxvARkzPZmKk/A+LWqsKXjy7x9Nsf47WPzqyh0MPdFB+8egPf/fJNfJwAuyclvvD+Jf7BW8d4+mSFw0mLn93J8GdfuQHsz/DCe0d4/oMzPPfBpYUgjp8+wC9fvon/+NIcn8wjJOcLfPGjc/yXPzjES59eWhvc956d4Y/f3MfPntvFUZDiSw9K/NEf/zW+eXjJqmb85M4I/+YPXsN3n9nF4XgXbTnG/kmMcf7/M/bmz3Kl93nf5+y9d9/uvjv2ZYAZYLAOMJsoUpQ8pizFtiwrMm15iezYieOkkqr8kL8ilXLKjktOFMWx5NgKY7EkxZFIkRTFGXIWDNbBAIPBevet9/Wsqe9773vnoAkqQRXq3r59+pz3vOft9/muzyOyDiG+O6Kf6ym6aKsnYi4SJvzin3Z+0s5YGhvSIXftsGhPXkcaNchrLY/9tq89J07vycoBTF07vY/K7zqMnQbh/bHs6R1oJ+lFgK6jndrD1ZfShsV+QZpQ6urqtr1osRgLQpm8n8vf69bSnrQULIahKEJ+wfwpY5N7lnSp7OeTRdP6+uo+lbxxoqrcNV5oQJf5S49dOU17vCTpojhPxLtSGirGma9e3ffQtZWQBqnJkLMOjesLKm819UQ0GOnJ0Tc/eW55kOKhys0LsYz2OgXAhExE3pcK8bRAvJ4MveDEkFD6IXtKOtpK0YtJH5cO52tg3Y88CPfxCxbz5KLWnrNcQ1fUy99krHIfMsn6+nph6aiENmT2DaFUi4O2Widb1HSkQs6vF59eyDoaYYhyWZRlLHKWhR0CSzTOPexREbs3pWQpPbvB5c4yv/70IZdbu21P71ez/NPTJ/jBdImkZKqiruLQUApMoSgHJTaVwCK2TdacMQv9mL/0JObMTkQxCBTL1gcLIcsln8QUkA/4OQlp74wphkPWiiZ/erDExzNV7uarZEOX19f7nGu2OdndphSMGVkeT4sZPpjJ0PJc6gOhER1xYafNfH+oFNrXcxk+EO+7XqKfNykMxQtucbwTMdOz2HSyfH+hzseHKtw+6NGzDaZ3Iswgpps3GeUNugw43PL5C5/7XFn2Od2IWK8k/NsL8NFigYYzy0J3zNeefc6VtS2O7Pis5Ar8u5cO8e5ChadFk1eaPf6b6yu8udzGjmJuTVf4V+ePcW96Crfjc7zV5c3NVY722mSTmK1ijo/mZ1kuFxRT2uHOgK8+3eJAa8jItLk1O8XvnjvC59PTJK2YVzfb/PUH97mwvUk+HPNwqsA3XjrEvVpZ5cdPNrt87ckSc+2uKjh8Uprlk+mzPKuXaNf7tKQfXwhVzQKW5GlHPRK7zSJdTm0u8/LaJmeXJAUAm1NTPKvWuFud4kmhwEYuw9F2g79x/xanNodKTvVp0eb9+QssVQ4o8ZnZ0Q6Xt29zrLnNVA+VJ/5w/gjXFha4e3yaQs/nr9za5MxKi+x4yErF4LsnsixXXYp2RlVhv/xgk6NrXQ6HNutlm99/yeXxgTpCe5RvjXitP2RuZZW5Rpu857LiunRnD/LIrnB/epr35/Oq3qASh1RMn0zYxhxElKyD9JKYZrXPK9tr/N3v3uLK0gjPhj+b8fjnX32Vp7UFzq9lOH+vyRt3nuDGHe6d8Vg9KgV3OYLYoNIecnS9yevPNpjvCL+BySczNf7otVe5Ua8yMj3VHmmLRWzuCq3kxgaHxnkVmXn5w49YCIYsGUOaV17l9w/NsZ2vsNCMePXxFl+9/TnZ/g73Dno8OLbArYPHSCyHc41tZm/c5er6EKsf8rQ2xcrZ03zv4DxPpzzCuM2lnQb/0Z9e4+JGV3rluD09xR995TVuzNdVgeS5jSa/9O33uLy5rbbiGwcq/PuvXeT9AzVGdgF77DLdtskMd2mbe5khG5UOgRVS9Qu44y/UyDSwpJ0KvX9NRke1V6+3z3TYWe+fel9Lp17T59NYo99Pe98qArynuJn2dLVHLkaCyC3rqLBglbynP6N7wNMpZX0e/TdlPKbU2tJ7rRpnSqdd5/r1ni3FxBlPKLZ322v1vqz3bg3OGn+0sbIP6ruUMLua7Htevy7uThfZ6bnRhsU+lor5JkXGIvCyZygZZ352F9B1XkNbTvriepDaCtKvtacp3NuTIK6PSYcR0mCrH6LmcM/mcs89CF0U1u/39znO04tHT54UtQmYpsVV0t74c9ZQyvtPj3ffKts7OL3YNIjrBaONEw3o8lpy8GLU6DBIunBOxqwt08nr6LGJdZXO3euUhI5Q6MWQLorT82uHFt5IuMtH7OR3GHkBppHD8ctk+jVMETCxtrjSXuEfff6AK83dwoUf1jL8D2dO8u5sGTMnVdqx2pyccE+tKZE2HYvQNdnKRsz1Yn7uccSJZoidhKznQ67Nh6wWhFYXXmr4/OJnQ87u9MiFDZX7/tFCmev1GT4pLODEGS5vtTnf3OGV9jolf0zHyXOnXuIPjk+xWsgy00k4t9Xn555tcrIl7WMhj8t5fn9xmvsHauwUoSIV+8ubXNjxOdaw6ODxwXyd64dKfHzIUwVTMw1hjZN+a5Nh3qJhDqkPQ66u+ryx7PPm8oiRF/KHL0d8tJDjaXGOuX7AX374iIsbO4qw5LNykf/9lUP8cK5MI2fz2maX/+5Hy7y90lIpgY9mKvzL147yrFrhyHKX81tN3thcUmx8oib2oFbjvYVjPClVVVX0sU6brz16zNn1BpV+xINqhd8+d5RP52aJ+gbnNlt8/bPPON3YUrnjDxbr/Ma5k1yfrZMxXU41W/zCo89VvlbY1jayMzwqn1E55Y3iJl1zjJ2UyRhFrMBlEA3oFXrMmj3OrC1zYWlL9XfnA5sHMzVuLUzzZ4s1VvMZRat7eWOdX/v0lko3iLLap9UM3zpyhU9nDtFwbeaHm3x15QYX1tc43IC+JYB+mA8WF/ngcFWxBn7t8y2O73QwzZC1ssO1AyU2SllFcXqy43P10xVOLO1wMEzYzsN3Dtp8emSGx9V5jH7A250hxx6vcnKthZfxuFn2WD18iAfFGR5P1XhczinFNClCKxtDjKSBMYop+Av0Y2jWRruA/r3rvL48JGPDu9Muv/nVqzyYmuP4tstLaz3Ora1gWD3uHLNYmynSFsFf36ba6XNqfZO3Hz3iYGu3N/zWdI7/8Nab3KjNSJyFxEmIvI4yYgkS7JFFKSpxarPDG7c+5uDOpmK92zh1nD88dYKdfI2jmyGvPF7njfufYiZtPnwpx92jB7lfewkjtnijv8PC9Vu8td7DGkV8Nltj5ew5fjh/iMeVLG22uNRc51e/8x5X14aqBkYMjN//6pe5MT+nWkYvrG/wV7/zHS5t7Kht5aOFMr/7tStcW5whMbJ4Y4epvkVGhPti6Hkj1ipNJbJTC4p4/hc59DSwyrk0z0YazCfTgBqEJ40B+YwGqOdCACmu87Tzkz4mvV+mMUlfY7+ITIS9ApHLFYIud7f1dS91qWu40vekr6cxT7zwFwH6/v68V9uUNiJ0tECEWoQJUtrG0k5keu/WuJoG+f0oxF5R3CSgy7E6Za0/nzaaNP5JB4wvaox7gK4w9pWvXknSlsQ+WKbyAPK+LsjaBxN7lx1HA7qe9PTNaA81nTeR8+yD1t4DF0DXoW0NgnJNxaS212eYBnQNukIMI3zwuo/8uYK7F5DZT1qS++fZO3bSOkwDus5/p8P66p73KhMnQ037k74n2fpc7mSiolQvOG006Zy7Dt/8JA/dDoRhTaqkR7RyO6oVLLELmEzh+tOKnCJgk9cba/yTuw94fWuswoXv16f4H8+e4P16hazodyt5RnACKAs7r2HSKphKhMOxEqaGAUeau4xjWd/HicVwEIXpBMv1mOtFvLY2YqHXBaPBRj7h5nSJm/UZrlcWiI0MZ1sdLm9v8/a6ALrPs2KRD2cr/NGJaVYLGQWkFzc6/OWHq5zebis+8PuVAv/uyBy3D9To5oWvvM0by+tc3hpyqgGjJKOiALcXy9xedNl2TbyhoULLie0QeiYtc6gUwk41fa6ujPnaY1H3HvGdoz4fz2V4VJ1nphvxyw9WONnoKAnVO9Uy//74Ae5WC0hb4ZWNFv/446dcXhdAhw8WavzTN4+zU8rzpU9WuLK+xcnOhmLOE1a05cIsn5VOsp2pKXGO6XGLMzsPOdTaoNobKq/4zw4v8myqTBiLBz/ky8+2qI7GrJRdbs5X+eOjh3g6VUF0ycr+kNn+Bk7QoWMJDWiexFxgmPFYcbZVTYEXlSjGJQojTxrTCTJ9FpM+Z9ZXeXV5h/PPeory9vZCjQ8OTfPtg1U2sh6z/Yi31jb5W3dvcnpzoDz0u9Uif3D8Mp/MHqLlmMwNt/iptVuc31jixJbw4cPHs8e4tniAHx0oMXQTTrd2yEU9GoUAO7I42C5SHEmhXsyRYcSFxxvMbjfI24liWbs9ZXH72Cw/PHaAYBjwixtDXv58hWMbTeKCyw/mXB4dO8i94jRrxRo7Tk51aMxIGNMa0XVbBEFMxZ9lHEK/Mub81roC9KurPUS6/NpUlm+8fYVr09Mqh59jzDQNsklXcSIU+g61tRzTA49i4DMrRZHbT8iN+4o45sZMhT99403uVGYwkqwqSPOzXaGWUdwCzsggG2U4vNXiy0+fMv/5E+Yig6fVEt+6eppmvszp1ZATjzd56dljQm/MtTNT3Dk8xyeVgxjjmK8MOixcv8Mb20PCMOLGQQH0V7k9fZClUpbtZJNLOxv82rd/xNXlnhJRuj4zzTd/7ktcn59VOeCLAujf+g6X1huqtuvaQolv/MUrXJufxiKLE7oUfCFV2pUqlTx6O9tUFfNFith7Ifd0JFPvSZNtw5Mhcdmr/rx/miQljSv63Olo6STu6GPSUc20h7v/d2lz2yN7SYf1ZUw6RJ02AjR+yZ6qqsUn6sbSACrH6nqpNKDL39X4RA1yPPoxQE8bI3rMeg/X59chd5VH38vjy3v7+fG9IjxNl56Ofuh7nwR0NZ8a0CdvRA9Ke6UabHS4QV5rUhcNjGnw1RZJugo9HXZXXroU/OyF3OVhyO96Aejr6IeUBmP9gATQxUOXCXlRmF0bF5OWn56ctGWpDYZJ713GqSc5bd1psN8v7Juw5LSBk168kyEqub6ulNcGQXps+m8/MeQu7GFCkpIIVWZDFcwYVgHLmMKOZBOSsqxtruys808+ecTVzQ5mYvPhdJ1/dvYY1+plpTktbXNDKZAJYmp9FFHLShmGXkzeTCgMRwrM53sjDnZ8pkdS4S7c4haRVyA3TjjYHlEbdslGTZpezCfVItdrdT6aPUhkupzfaXNlc4efWt8gGwZ8OlXkg7kq3z++yEohQ2Hsc3Gjwa98+oxXt1oqDXC3Wua3jx/gkwMzDD2LWqfF1bUVLm33eHknYpy43Jitc2e2xN0Zh/Wc8KCLYpmtdNolJdNJhkogdGYkOfQxv3S/T2U04MbskOuzDrfmZ6n1E75+d4fDrbEyLm7Vynz3wAKPi1lcN+LC9g5/+/YTzq81FC3ntfk6/+zNl2iXcnz5zlOurG1wtLOlBDokStDwymx4R+lZU0orPh+1mRs9ozbYoTgIaLsen8wssFnKMba6TPcHXNwYKcauT+t5bs3X+PDgAhuFihIVUc1OVouhIS1HUgwm/fRFpa3dtLuKhMSNS+TCggJ0JYfpjVgIupxb3+DMSoMzz3okAuiLVQXo3zo0xVpOdMlj3lrb4O988glnN1oi2sXt+hS/+8plbs0foGMYzI+2eWP9DhfXl3llPSDA4uO541yfn+fOwRrtTMS0VI0nPZX+qbXh/LMsla5Dx06om3Bka5t6p82UZdB2Ex5UHG4fn+Nbx+YYj0N+aXXA2c9WOLbZICrafH/O5tHxg9wtVlkt1mnZBZEvY9oPcSyfltdlFAQUo5oSHwlLARc2N/g737/Ja+staQnno1qB3716gQ9npxm5HhnTZz7apjZoU2kOmG5YVJc8ylGOOANTfpvjzSVyfpdeBm7NTPP9N97iVrmGnwjRTEji9XAQPgUpwBQWpIT5nQ5f2Wkxe/sBZwcWT8yQH3z5JM1SkdMbMXOPNjmwvM6wZPHR+TqfHprlYa6GNwx5u9lm4cZdXmsM8aOImwdrLJ19mZvTC6wVM/TjFq9tb/Kr336fy6tdVan+0ew033jnba4vzqit7bW1Tf7at77H5TUJwcHH82X+r3eucH1+Gjv2sKUdNXGxElulCiJjRGA1VU+7beQUv34ahNIe+ItANw2+4nSl/6UBX++/Ggx1ZFY7kNpJSr8vn9HXl5+66FmfaxLoNdNcei9P76U6TTkZOdWtzmlAT4fG9T6sAV0bCOkCZwH0XTnpL/rU05EMPXcvMpTU/SBdRL7Cr/TcaJyUa/V6Qga2e36NKXr+pZhTIrzSoauvYbz8M8/3oWvQmbSYXgToGqwnQ+5pENNhkEmwVwPYYwJyU7mPdGGYnpD0w3rO+lEMVrsiIvqYybG8yCufNA70PacXb/rB6L4/vbh0+kDuX4X8U8Q86cmfDDlNPhQ9x9paTN+vNoh0UeEk4MuxgRAbWLuAniRNLFFdIocXV3CCulJNi4wmlxqb/Kf3lri8I96FzUf1Kf752cNcqxdVv7YpRRmihubvVpKHdsJWMaGblT7uiNJ4xNHmiPMbI3562WduHNEsRLRzHh23oqq488GI2V6PE62WIqm8Uy3w0XSNHx44iBHbfHmlxdXNHc42t0ikcKdWVu9/fOgIywWRTh1wYXOTv337MRc2mxhxzJ1ald85IaHpOdWaVe80ubj5lPOtDi83A6UF/9FMjTvTJe7XHJaKLlsZoRJzqY0dxQzXj0WO1cc1x5zfHvD1T7ocbvbYKAy5MW3wJyemKI0sfv3GgEMtU0UFPqnWuFmfZalk4xeGnGxv8tfuP+L8WpPSwOL+9Az/+tIptqSH+8kKF7c2ubC1zPQwROjrB8Jc50wxpqCeQTYZUUykTSrE9kWZrKqq6LdLNmN3ialhkzMbwv8l+fUKHx+Y5UcHF9gqTClZWMOM6TnSltjDjweKJjfve7tkJpYYtC6JUcSIMriKQEWkPYfMDbtcWt/m1WcNXn02wIkdHsxOcXOxxvcOlHlcEgnYhIubm/yDm59yaX1HkRVJqP83L17g2uKi6qGfHzZ4ff0ur62ucGl5SJR4vL94lDuzcyzN1xg6QgO8xcF2m9PrI2YbCV4/w1Cqvks2lAys8Q61ToezXVm3ApYud48v8IMDswTDkL+0OeSVB8uc3NjGyVp8XDVZOrrIveoMTyo1lnMiMWRTGydkjZix2VdCPlaUU9TFRi5S6+frP7jNxc0dTNfgvdkCv/nWWe4szFKIPU40Brz9aIUj69vkhqJB7tINC7TLBVZmLEphh6tPl1lstVWP/93Zaf7kp97k/coUTTFejZCC0SMvpDbC/SbUt+GQqXaHt7oBc7cfc6URszRqcu2nF2nVcyx2DEqPdphf6tKfyvPepTkeLEzRtYpKke617SYzNz7lUnOkGP8+m63w7Owpvj8/zVrBoxANubKxzde+/xGvrnckJsb7czX+zS+8yfUDdcxxxOur2/z1b/0pr611d3Poi1P83jtXuTlXw4091WuOKQxENonoscdjnEiiTQG+yL0Ia+Keopj2YDUwi5OV3lP3wWQvZ6wjtHpP1Z/TGKD3vMmwdnqfT0cm5Tx6P5RzaPzQXnE6mqnGskuaqy4/CeR6LDq6rKMJem9V+3iKJEaDogZU7cxO3ou+lgC6YnNM4U96HtK4kI4uaIwQQBfqV50yTo9Ln0cbFC9yQhVrndRjpfTkjdNfubzPFKdPmLYQ0i1a6RyFTI4Gm8mb0DciP+UY/TC1171PHLOXv9BV6vr99M1rQyBtYOxPlBRJ7xHD6DH8JGBPL8o0gGvLKO09azCXn7p4Qo7TbQQa0AXgRa1NH6/nT1uF8hmdQ5oMmei0gy9UkXtFfXre018q3eL2ohz6UGRTXfHfxqpIKBNGZGMPLypi+mVFGRqZbS62dvh791e51Ogrmc6Ppkv8xivzXKvlsYQ/WqhSJScYxBjS8mVDL5MoprNhNmRm4PPWypg31nzeWAtwzJCbByKeVVy6Rh4ztpka+xxu9Tm32VZg/El91wP/3uI8VuLwzrMmV9d3ON3ZZmxGXJuucH16ltuzRxS7nG93uLC9wT+8+ZBL601lpN2sVvnXp05yf3ZBVc/XWzu8uv2YC50WZ5ojxRn/8cwMt+tF7k+5CqBWSjkSM6OqpwuRxTgaEtgiyTrgVLPLr3zS5tVtUQ4b8PlUwh++lCMT2PzarYSpvrTb1bhTrfGsUGcrZzAotDjeXeOXHjziwnqbSt/hYXWWf3P+JbbKJY4vb3Nua5vXNlaoD7sMhFgkA1veFENbWP6kkD/ENtvYSaRAt2tJ3cAhBjmxup8w29/i1bURSWRye7bC9YVZPjxwmO18jbzvYBshI6ehvPkgGihlPCcSNT3piw0wHY/Ayit6U9O3VX9x7IyY6bW5uLbDueUW55YGqor64WyF24tTvLtY5klJGP0SFYH4T259xuW1bewg4frsDL9x5SzXFheUotrcqMn57c+4vLzKW0/7mFGWDxYPcXN+hgczZQUML21vcma9xaVVIZSxWC4VWSllVAFcXDQwR9vMbbW4urGrzX191uPeiUU+WJwjHAa8szXi5c+XeWl9Cy9rcqMGz47M82mlqnLoT/NlVck/I6IuidRyj5SokGFlCEOfrCMpm23+2ru3ObctgC459Bz/+svn+Hx2loWBzdlnbb566zELmzuMM9BABd4GAAAgAElEQVQo5lmenlZUvJsVk+lOm6/cfaqK4+zE4O50nf/7Z97gvWqFtqgQElKiT07JoeaUM+H7bcr9ISe7EScfbvPW51264wYfvZZhNJtlrhFhrfQwuwbtuRmuiajPVF4xJM4PQy422kzfuMflhuTlQx5MF1k6e4I/na+ynLcpWhGXN5r8/Hevc269q1QQP5iv8W9/8SofH6jBMOT11R1+5Vs/4LU1qXKHm4t1vvkXr3BrtooXucoDF4U/4c2XVkA7DihEPcwkpC9MhKb1Y96f3k/1vqNBLb3PavBNg40GO72n6fd+EgakAV8Drt5z5RxahVPv+Xo82gBR8qnSvrVnCMhPfZ60I5Zul37uXvacyvSem8a/tHetsSUN6JIH0oCuMSqNNRo/J/FFYcaeVK+S8d7DAF2PpQ2edJV/GmcVBkm4XtGY7PIjqP+nvnxJcbnrQerQu8516xYt3QOtLaU0wGkgnvQiteWlQVne1/qw6oJ7g9Bha/2Q0pZSGqD1efTDlZYDdY69kIUOh6QNCj0JP/bZvTz2ZEpAHz8ZgtL3K+/ryk2V9w+C/QrHdKgqbfGmIxbPWayipxwEzxXFpS1Z7bH/pJD7wISGs0sHWRLxjDhGNNKtOEMc5gmk/ctoKQD89QebXGwOFVB+XM3wv56q8XG1CMqrcygOY4wIJU2q6C3F87djhLb75UbAr90JuLwZkI8CHtZDfu+VkM/qUvBrMdeDVzdCzm4POb3TVlzXt6cLvD9X5TsHZ9WS+5nlFm+sNxT4+Ra8Oz/Fh9Oz3K0fZbXgMXJbXN5c47+6/pArG10lTSl98v/zSyf5dGZBhdDrzW3O7DzicrvBpZ0Bcexwe3aBW9Uid6ccHlUyqrI8sfLMD1yKgagZjRnZQ1qZLge7HX7+UZsraz2OtPu0ciHfOWphRg5/8YHH0Czzb07Pcn2mxsCsMLJjAm+TV9pr/OpnT7i03qMwtLlbm+a3Lp6kmS/y+qM2r621ObPTwI0HPC3Dw2qOe9U664UCQ9skdAIMR9IdYxwfwqRAz53BMQzq4w1ONTZ5/emG6sd/UPX4dGaOW3Mv0chOkxuJxKvw6a8RG6LNNWaAx8icxRcwM0UX1cO38/hjsH0TV/gD7KEC9AsbTVV9fnZ5gIXJ/QMlbh2s8P5ikbWch4jVXdho8fVPJQKxTcZPuD1b53+5/DK3FudJQmHw63C085ALaxt85fMe2SDDzblFPjhQ590TFTKDEb98a41Lyy3qI5+Nsst3T1f5dC5H0zOomiaH1rY48azB5Q1pJUy4I+QpJw7w3lyNcBQ+B+hGAd6bTXh8YpbbuTwr5TqbmQpx5DE39Cgq5rZQCZtYuQyG71NPYi6t7fCX3r/DmZ0dVax5rZrhD946x3J5ikM7CSeXGlx6+Aw76vHpIYdPDxW5d3CaXi5PbWzzylKTn73+hCMbDbVJ3pit8Y2vXuGD2hRRKCI5EZ49QBzenpsVrWFFolMeh2RbAZc2Qn72R6vk4g7vneqSmc1y5GGPQTfhfrXG2pFDLB+cYUO06MOQ+fGY860uczcf8OZOQOIHfLJYYOXMUa7XyjwpO3SLIec32nz9D+9wdXmgtOo/np3im79wmesHqgQ+XF5t8MvffleF5IWc9MZCnd9757Jqu5R2PEm9hYborwuoeyoqV4yGEnNgYEoIfrcXO+10TEZo085KGtTTVeiTjo0OqU86U2nATkct01FRfT3tRGnA1Rijw/QC6I7kV/bafuU4HUnV6Vsdbk8bG/q6SsdiD//SjqSux5r0mvW8qGMlPyVqbVJNtGcYpOcxbWT8JA/dlLa4vc/LtWQ+ZdySypDftdS4nsN0BESK4ZR8rDz1PTa7fUDX3qi2ajSga8tCM+XIa131LX8TC0oPJF0pr4EpPQG6312OV5Ns7+qoa1DTfdZ6IuRa0s+XDvM8Z6WI1KawcaW4dLXHPdl+kJ6Q9OKcFD+ZBHRdWKEBXcakGdzknBLum7Q+tYcuf0/3EqbrFNQ9CfOUtFnsVbpryzBtLern8qKQu1CdtqR/kkhtLMIFbosVLlm+WDSnQ4Zxg4utNv/w8yaXG6pJm3tFiz84kOezfBaCjNIGzyuWNoNmRsRULIqhyIgarMxanGzG/JNrEZeaET0r4OZswDdO+9yvCZ+1xZEWvLUUcXZ7zKFej4Gb8PFsng/nKrw7V1dBsbfWWry22eT81o4SbHl/tsa1+iy3aodYKbqM3Davba3xXytA7yuJyo9my/zGHqALJW29vcMrjUdcbu7w+tYQM3a4O3eAm9USd6oOD8se66USWHlmhh6FUIh3fIbmgFamQ3XY5uqKGBY93lwd4uJzfTZQoe6XN0os5Wv85vkFrk9XsUKR9gwI7DXOtVb5O/eXubQ2JDO2uVOv81vnj7JeKnB2TRjKury+1qUQ+DytmCoPfn2uxrNSDl/kZK0A1+hiRSMlnTnGo5GpkBg29djn1NY2P/PoGXPdLs2MzbOpOjdnj9PI1zH7IZWwz2ywhh216ZkR226RpfwBGtkCfWtEUswydrKMxzGuD1nHxLJFEEVSFC3OrDR5dXWA+GqP5wvcny9waz7PUj5Le2zwylafv3n3KRfWm3hBxK3ZGv/yykluLsxgybyPexxrP+X82iZfeTjAC1yuz8/xwcEqH5yqM9Ue8vffXebSs4YEEXk64/EnZ+vcXSyw7sTMJSavPt7m5NMmp5siaWLy+UyRz186yLdreUbjgJ/bGauiuJdXt/Fy8OF0xPKRaT4rFFiuVFnNVfDJUh9nyRsegRnTj0YkOZs4HFFOdoHtl969y6tb26Jrwo0pj99/6wxL2QLH13xOLzW5sLyGZY24dyzH7WMlfrSYZ5wtcrxpc+5Jh5+69ZTFZkuN8frBOr/z0+e4MV1VeuqupKfsgepdb1oOYRQy5xkUg4Roa8zb3Sxf+u5DDsV9Pq2vUJ/JMP1Zi63Y5s+OH2bplVNs1utsxwHRqMvCaMi5To/ZW5/zZkOeXciT2Rydk4d4UCqyVLZZz4853uzztT+5z7m1kVIukpqRb79zjpuLVYY4nFtv8Vf/+D0urbZUuunabJXfe+cSt+YqSmNdVPrEEAiFt930sE1TKfHZpiggilbAF1oeaY96Eug0FqQ9Ud2JpB2YSQ9dA/Kkd5n2ktOAr50xDVzpNGgaFPcdHyH8sndrALQ3rL1axZGSom1NO57681IlPnmf8lobAT/WxraXmtj1gOXaoq61K/+axhU9V+m9PO3Y7VpQQri0KxKmDQHtFOpOKu2k6jnad2Yl9CcSyr2eSv3sFwlKyH2/J28v8a5PIoOSyUlPlA4Ba/CRY7VHnb4JPQABfF3spoFarqcmeg/QNVNc+obTDzR9LQ3YypKJQtU2piQmVXHXLhOR/NMGiFg6Otwi558UcdFW3IssIDmf/mx6QvVDVmGPCcpCDbx6QaTV5tJWpvpdCiqU6s4XRQ3p+05bfek0gT5GctexkcU1TQqGSHVG+FbMOIkZhQlBMsayB1zd6fKff9rktS0JuYdK7/lJOUdPaGZD0dm2lBU/siwaWfndot4zeFZM+IOzFl7f5x99GHGlJSpQBk+KPu/PByyVJZlYYq5jcuVZxOHmkGzUY7OQ8MFijpszFT6pTEEQq032XLPD2XZXFa3dK9T4uFLnxqHDPC05jK0WF9fX+McSct8aEbhSSV3mX73yMndn5rB8qHWk7e0ZlxtNXl/tI67+3YWDXJvKcb1q87ScpVcoq1adbM/AHsk2FhGYIwZuj1Iy4MSgz9XNAT//YMBid0C7HDCQL8RYjIJpfueVBdWj7Y1ckmRImNviXHOdX7+zymsbY9zQ426tym+/vMidGclXdzm71eFXPulxohHS90yeVjJKJWyzmCWJDXIibzrok/F9pai1kXW4WyuyVsgT5Ess7nR45/MnnN1pMRXENPI5fjRbZzmbUepyc/0BZ7e3KI+HdB0xXCr8cP4gD8sl2l7EMOPgZ7MqnSIMa07i41hDDgz7qpDvlWc7nHnaohIkdGt5tuoFHteyfFLN8cNChsXOmH94fZnXVluYScy1A1X++dvHuX5wWpGOLHal3WuJC882ee1xTxTJ+dGx3e6Dzyo5DrTG/O3rG7y61iBhRCPn8Pn8FI9ni6zM57H6fc4+2mJxo0N5FCsjZ6le5NZ8hfdOzgsfDueXdrjwbJtLSw0qkc9WzWGjludpvsCTelVJ/m4L0o/Em7QxMi7kbPrmmKEV0DcDLj5r8F/+4AlXl7aVANBHC3n+j589y8OMx6knA84/bfHG0gazozEdGeN0hk/PLbBuQHUbTmyPOb+yxVSvy1A8/INVvvHlV7k5VSI7EvGgGNsRuV6TrpFhiBA/+Xh+zFQ3x5n1iC/f3eHg6jNMY4miGVEJ4XEmw/dOHOPz0y+xujBDU8hs+g3muhLZaXP46QbHnjWZ8Q1i16OXz9Gu1xjVSzzrb1IYDDi53mK6MyYbO6ws1PnO5YM8ODzLWgCv9SK+9H/+B95uizZ4hh+UMnzvb/4sPyzZlGxXtaWK5K7I9QaiKy9U0xLZMUR6VmSMdzuPJqODOhqp91IN1un9WPa3tFeaDlFr/Ejzduj9VOfJ00XB2hFK75O6hVl7++m9XM7hSsp1Qk89XSCtC5r1mLUxosFXqGP/vH/yeeEC0ell7fAqPFAh7y9UETX+6II7ea07tfYBNxUNEFIZ9X9Py0OO16lsuZ7ca7PZ3Me1yUivXF976PvAL0Vx2ipI37S+STmpvgmdD0+HPeT9SfDV4Qz5qTxw/4vmf33TKhzvOLta43+OQH265e3HrK096lZdVKDHkQ7jyAPRk6nIbHwRMNmlY9XGSXq8aUsybZE+F2rZMxzU9VI9lXqRyDn0otJMSXrC9UNRVqGEuyT0n6KefZEho/+m533fcEocCHc3/Zz0atkRYzfelVYU+dBkhEGPK40+/+Bel6vbQ5zYV/rKI1sKZUTIRKhLdyVLhYms4+5SQdb6Fp/MmPyLqxZtAv76nYQ3tyzq4rkT8LQYsZ1zGHol7MBmupdQHYyZ8oXlTPKPWT6ZLnGjXFJV9Ge3tzkjxWydAUbi8llhho8rVd5fqLFaFBnJgSLG+Pt3nnBup4MvgD5T5bdOHePO7Ixqx5nqNTnTWuH1Ro8vLfsK0CXf/FE1y/WqyWoxi+8VMYws9lBaIATQY6WmFlsD1e5UZsil7RG/cnfEy5s9TGdAx4LVTJmPZmf45ktzPCqVKAwszHhAUmjx6vYGf+/2FufWh5BkuFst8Y3Ts3y44LJVGnCs2edv3e5xfm2MG4cMMzZLZY+e6ygltFyYUBmJlrXBwBVxkxw354s8nCqxnZ+iOgx5c3WDc2s7qqdZihQfVzM08zaijF4bSo56oFTn1vNZRTjzgwMzPKwUCQp5BsKm54lqlrQeRpiiL272mR/1ubjT4+xyk/NP2sz0faVw18+5bGdtPq7n+dbpBUqDkP/sw2UurDVU7a0w7/2LLx3h5pFpGCYcbg+5srTKhWeSjx8oPvjvn6jxyYEqzwp55no+v3B/g7OrDco90bKzaOfLrE4VuF0SLfCIY80e870xVQGtTJb1aonbC2W+fahE24WT2x0VSbjytMVsd6gKM/vZDOuZDI9np/j4SI2lcl4pvIWiImY7JBmLvjOm60Z07JgLTxv8t99f4o0l6cf2+dGBPL/5zmnuFTOcWPe58KzNTz/a4PjOQIkQbbs29w8UWHNFgCXDbAAn2m0K/R6hEXFnrsI3Xz/F3VqJrHA+mNKmGajvyjDM0BO/t5yIjUy5n+fkZsLVz3Y4vrTEXPcJ9WioWigfTBX5o/OnuXviCOulMp1EBIo6zIZDjvf7HHq6ySsPGhxoBnihQWCY9HI5BpWc0jsgGFHf7pDrieaezepClfcuL/D44AwtI8v5bsSV3/sjrrR91V73o0qeH/zHP8OHFUdRK4tanhdLCZaDiAhL26FEdiICvFgy7LtV1jr3rIFb7zsa7GXP0vuX9sh1SvbPS2nqMLIOh8uxGtDlmpN7fNqrTeNLep/eH9tP0FPX+7WOsKadzbRjKVtv2lnSHrDGAbk/CXvrji4dndaArrTIZSvfc+z0HGksmMyh62tpD12xxe15+NoQSEcvdJfXpKevHFdx76Xtbi/krsZ09ude3/fQ0xaSviE5SN9EGtC196iJB9LHT4ZQ9ED1gtm3tqRZVEUuvuARnpzctLWjF8R+iNsQYRhbTUgafCdDKBpMNaCniWL0e+kHkn6oMnEvAnw96QLI6euljR05p75Xfe9po0NWghTVaUB/kaWoF/Rk6EdZxcI/7TsqN+oaoRJpUa1rZqykHe0kIIq6nGuP+NUnIy5t7YpmCH2lbEqy20gRnHoG0oEjxRlSqxGL5+7w4YLFf/+GycNcyJUV+OlNly8tG0y3A8UhPvQytO0CywWPu3XRKw+5uNGn5kPHy3K/VuSPFvIMrIhLWzucb3R4pSVSrxk+qs/zUb3C+1M23YzFzDjmjY0uX7+/ysutLiM74vpcmd88ucD1hRoDJ6E86HC+scGXtsZ89SkYgcO7iyU+qLncmTLZznsq3G7IFhYYqvhKtOYtkSeVaIWo0eUCXmn6fP2Oz8XVLvmow46XcKNW4UfzU3zvyDTr+RylPmTCEV5uwJnNHX71TpNTm2OGpsPdep7fP1nho4UsG1OmKhp852GX8xtd5no9qrIJiCStEs2Wqm6Tge3Q9DKs50s8nSpzr1ZiqVSglS3gWBYzwzEvbbR4+/Ntju40yJkiyxgySsZKo94JszS8HJ/WC3xWz/F5TUA5h+1WVLi954l4iJjsIWEyVHzdVX/A6WaP8+s9rj7tcaDlY4Qi5CC0qga36wX+n6vHsccRf/fDVUVwI4VfN2dK/G9vH+KTQzWCbsih9oiry1ucX23z8saInmfxvRNlrh+s8KBaVEbMxY1NLi43ufykp0R0fArsZHI8nLJplwxMz6c2GHNyXfj1TZZKeW7NFXj3VJWtkkVtPOTYTpeLT9sc2uxTGITiRtK2XB4vlPnB6Sqfz+TpWY7yNHORTexIAWLA0JFolMGlZx3+ix+ucGW1qXQNfngwz//0F05wfTZLrR9ydr3HO59tcWa5x1RT9HsMeqatajgezZYw8jYHBl0qnS6FfsCTSoE/PneMz+olLMvGdkWBcKzmLxxl6At/Q81kRKxSNIdbBpcetjj2bJnF5jMWxgOyg4CH8zP8zk+d4vaheXzfwR+N8ZwxJS+ibI45+mSbd663OLk6kj5efNFMN022yg5rL1VJfJ9XngwpNMf0PYeHh0p873KdlYPT+KMsr7R9zn3ru5ztCKDnuFkp8qNfeIs7Uy4iAitdAVkDXMMjEdleVXszwk8CVY/gJl8wnaXBXEUgU+Hn9L6o9/jnAC7lfepjBR/kmHQqV++L6YK7dGRT76f6+pPRU409al9OcbDrz6WxSDBL77k6kpAGdBFPmoyKpgFVPGwtfz0ZyZbvtmjaK4KEvaiwTjGkK/XTKel06nRX2WW3Sysdapdraie4Wq3+WAeCns9YpFe1Lrouijv3zpsK0HWhVzq0rEFST7wOA2hwkWPTxANpIE8/8HQYXD9MBc573nuaevU5CyalwqaNjecKHCTc4Tgq9K4XlgZ7PUHpkLm+z3TYJM21+yJATS/YtBWqF6zkv9MLLv3AtPWZzi/pxaMMCMtkOBbazt1/ekGmf6bpC9MLTX0eB39sKr5voUqNjZDQEZGImEIYIz7byBxxeBTy1fWQk60ReV8AXfSqhNxbxi6fS4gMGyuyyQYuluTfTYfbcw6/fQae5mOOtE0uNm3eWoa5hr8r+eq49ByXx1MOHyyaqlDp/OaAA70EL/BYy+f403qGnhtzorfDyW6XE+0hvpHjZvUA96aKfJYLGDsm1cDh5eaIn1nZ5nC3S2j4PCjn+NbBOR7MlOiKkMu4w9Fug/PtmCurrvLQ70x73KvYPCyK9KSLYWbEvCEOIRQL1rFw4pBSEIIb0SyFHO6G/JW7Pq9s9MnQZTOTcKte4PZ0mTszJaWwVRomOOEIO++rNreffdjjYDNUuuQSUn/vsABrlk6xQHEUc35jyLFWn5l+l9nBiJn+iLzoYRoGA8uk4blsOR7bWcld53hYybGd85S3KtXHkWGw2B3x+nKTl5rbTI83yEpftxngGxnGVNnMlhUt7GrZpVmMGToOY98jsrOMMtJWJTZaRGgGDLwx2WTMTLPDqfaYSxsBC71AeoIUL74VGwqw/uzlRcww4efvbXJsq0OYBDycyfOtV+Z4Olsh6It8rc9LjRYndnqc2BnjuzY3DuS5O1PkUaVI7CQcGmxzequlAH1+J8EMJKWTYXO6QGPKpFMJyQ6HvPR0iNmNWc3leFjN8+h4jUbBJCNj7Q54ab3PTGOo+O+dWGr4bVarOT4+WmS5mlH63SJnmolMxZfQyoRq7nK+zcvrfX7h3jrHGy1Fg3x7Psc3Lx/hfj1HNoo43O5zdWmHY+t9qi2LXC+hYHhsew7350oMSw6lsEum06bUG9PI5rhx+CCrhQKe8Gh7Mf3cSMmQOuMCYWIwzPmKwyEy8syMLE6u9ziwus5iQ7jpR2SHMc8OTPPNK0f4rDaluNOFkjljBeSzAggBBzZ6vHWvy6GdMVHik8ShUoDbzhk8Ozml1vHJlYhCO2ZkmqzMZLl+qsB2vUI49DjS8zl+4wOO9ceYUY6HxTI33jjPw5JDzhBtBKnhkESJfMdz6hyNTKCiEKLI6Chxxd0q6T8vQvmi/THt+U6eQ4OcBkJ5nQ55pyOPLwJ0fe70nq4dPB1REB1zaVt70djl89ohkmunQ/Hag9Z3rF/rn3psAqxa/lrj3n60NorJZjzFFqevpY/VUYl9x2+Pbz1tXGg9dAF07YHLNXStmfxeKBSeezb7qQIRDFNMdeKUffFkjP8/gK5BLT1Y/QDkby8Ccj3BMiHa0tLFCvsPb49MRja9yX/689oY0KCoc/YKnOMIYZnTgK4fmg57pL1rnWOXCdXXl+NfVBSXNir0OSajDnq8uigubVWmLUhdL5B+f39hWyajQPKqP05MoI/XIaP0QtPgbxhCzC9Mb0IgFak+2dCM8JKIsqJ9TWgVIGcYHO8mVH0JxQ92PThT+RWYRnlXZcqwyAYWs10HN3HpZhw2ijaPy4byQGaGMB1Jv3msqoqVLpobE2YjFfJseaIoJtKjAyrDiNmOhJszrOEw8hJwdyjEXeYGQ4jybLiHFP3r2OozFplWJ0cmjlgYtCmPu7jBiLHh0M7NMszIJhQQxF2spEM5saj1hLfcZOyhiEq2PIO+J8AoRSpSub5X7JNxcETUZZwo4Fkvx0yNI954HFDvDBkVfLYyMevZDNu5LK2cAKzMhQQkfYalmEwgVLMh9V5CJrIYuDYrFVdFIYykRH7sUOvH5AKx1EOcUIhHQkXwImIm0nc9NkzlRUpfesuFpYqpog6VWLinY9qmhWsazMcBFaSAboU4ahFLRVOSwfLrxJQZ2yKbahI5Y9WN0A4MQtslcWzF058dx4REtLMhsRNhjQbUg5hDA1GNixlK5b5k8lX4P8t6vowbw4lum8KoT2CGilt/vTRFP1MgjsRgDDHjDtXRiCPdQNECb2ddGtk8W5kiiZsgndrloEO5PyDfT8gMcypfuyEiO2WbQSVW8zK/7WP7Nt1cmVG+QFe8E0uyRT65sU+5P8ISvvGsQWxbONJ6aNts5x0lI5vxRdnPIhEeb0eKQsfkIofFrstMV8iNttVYuxmfRjbDTvWgUngTyuJs2KcybpKTNFzg4fkmtcQmCkTitkCQtfHNDmHYxYx8QksU4WZJkiylcczA9XlSl3oMi4JfUZ0XSdwniEMiM0POciiOfCrtFguiXBcGBKbBdqXIvfk625m8opkVAqJCKB0jISXLJDPyyQ5HJOEI35XIjvT1R+p7tz7lMXQdnMAmOzQpDXY1tJtFi1E2R2QUVM1BbeseM8EYL8ix6Zb5/PBRJSiTTfoYSV8ZyEZk4gVZYtOhlxMCKWlVjdS6mYxQvgi8J8Pqep9Le8Rf7E27IKsduOc8070P6H02narU49AOkwZu7RxNAroiVnlO3mXX2007Tnp8aUDXOODspYzTgK6Ll+UYuZ543TpNIH/brzGLYsXlLoCu07hpPvl0R9ek0yfnkfy59KFPRmgnHbu04ZOOJiggl3CRSq/uaaL/f4XcdXhCLpIerAbaFwF6ejHofjqZEA3oOhqgCsJSuugvAs1J6j0NzKpfLwopFIsK2PctrlTYR3vpOmw0uSDl2um2tcnogDYM0vczGdZR8rGpyse0Fy3H6rYOfY7nLFHLJBBSl1SVY/oLIb/raEI6FbH/UGPwbE9VqfqGhHZjQiMkGydUhzGRmbBZdog9R3nArhQFMlKSp3HSV7lOO5kiNCQMZypxlvrAVjKqvYxD4Npq0dlhTD4GxzYYWyFDlaNNsDwwXJGWjZTXJEZFYPZVtW6tY+GOPEahhy+eTbGBYXYpDwc44zxheFgVr5lOm7Gd0HbL+JZs1j3cqE8+GJIJLHJUMUyXkT2mS4+hM8Q0ZTMW8RmDjDUmkT5tE8a2wcjarRz1Ivlp4GcEFGB6aJA4FqsV6eGOObYeqo20X45p2zFD0yaQvKyzWxWcldA1gerHj01RPDPJRabSU09Mg25GTBoHr5clEwgbl6kiHWM7wpQ+X9/HlsiRGRNKJ4PMdWypyvuBB0+nwHdi6sOIpO8zFJDK2tglG8PzCaMdxuM2oqYkbXV2UMIOs7iRqxTMpF4ilHEbsepKkMIm108o9GPCJGYnl9B3JEJhqOdeGUnERtqtxJsUetzdIqmRmcUzoRr3sRgyEHpTZRRJLUKOxHAYSYuY0yeb+CwMIvKhoTzlER5jEXl1E+yMKP90CYwh3hjqnRyen6UTRoxzJv2ipIIiCuOExPDo5Mqql9vsjrAV21WEGQZ4QaQKzHgAACAASURBVKgKIpuV3cK3giy1SNa3KO5BYSxEHgYjz8KX5x0EFEKXuUGWvMgRmw36bpedQsDYzuAl87hjj6wwShpDxl6LwImJjJx6Hnk/xBoZmFFRGQlDr8fQ7JOI9K6Vh2CK/DjDbC9kYA25X+/T82ymgirFRDTd+6o1ciyFZa6LayZkxkPKgwGOGdMxYwaeCAflGMU2tuGSx1bXtUc+RS+r1k3PGNExhwwyAXkjZqETkAQhGxmTQSarjItM6FLtghskjJ2I2HBwKOAYQxxrWREYie77KCmznptmZNkUzQExPbryU+o5RllMw2WcMYllQYjed6oXe3IP1p6jjpDqPVTvt3o/1gA8+XntgD0HRCkHTgO1xpM08Mln0viiQTjtMKkc+B6gpa+h98t0Dn5yn5Zr5nO5/aLuNKinQVTnsdORZoUNoRTliVO1K1+qjQ8N/joiPIk/CsylsykRplOh4dp9rcc8eR59fPoY5RRKSd5etbueG8UUp4FPe45p4NOD04AuD0CHBOT4NBOcBrv0xOpByHl0vl2DvHjmarL2HnDaSkx7+GkLKx2yESB3XCnuMvYrAScnZjJf/qIFqRejBlM9oRqQ0+/vW0J7Y5Yc+HNpgBRJjP78pHW2/4Bt6QSVDW73DieNhbQxNXkOtbiiGFdaHwwYOZbq745MkReF6a6c12QtbxO4WUrkdkFHiEjiIZmwjyfyrLGNj0FXwNo2iaXtzbLV5ibFdtZIQjqh8sIkXWSHPmEwVMpTru0pj0OK3ITe1Ygj1YttCJBFFkPTUzreAuiG28BJOuSGAzL9HLnBUcVa1StuMbKEF7lKjEtijnCMEbl4JBFyrDBL6Fo0s2M6Rp/ICsklBSr9GUw/Ic50wBgp0A6tXW9dvih5f1fJqG3uhm7nxg6G47A5JRKxBuVejDUKiF2pg5d+UkMBdWwnqoioOJbq5UgVPEW2S19Ca5ajvJmxEdL2JDSaUBpmFGFLZMWKtc0yhxR9KQDrkgtG+KbkQ22GlmwcGdwoSzvj8mDGpu9alIYG+X6oNMUtx2JQ8fBdi9iPFWlI2fBUhXJg7OpGCz2shOj7rkNgS9qkh2PFSuc975uUempZsJ0z6XoWUcaBcUSxH+MKc6B48hjkRgnjOFHiM5YdMx30MUW1zw0JLInSFLEM8bIlsiBpmRG5JKAWxFhxQseUmkNXCQEZDgTFJkOvw1DkdAfw0qYUy+UwpR3Shm7eZ5xJhL2Vpuuwki8wshwKAmyxAKwAd0jWjzFtUcpzVJi73JXnJwWboo9uqHyves4ZacUCtx8r1jbDzKvIVD5sMrZ7rJVD+m4GM6hTHmZY7IY4yZBmocNAwDDJKoPWskJCX+pGSpi2S2iLN9snMQMMO8s4qlAKMhzsiOE64lmhq74npdGUsKRjemMlhiOwKRXXQnoj35fA2F1bvSTEtjy8sUU8lK3bwrMdxNby5UEVisSithWM6UdSUDpmyoYjrQDGASueQSDRq6iIG7qyxFTb3FYhUJ56tStFyV36tU1iY0hpmMONphj5FTzDoe5JlKDLtjdQ66I0yGKHQjSzGz2SOZX02eQ/vRdpgRMNouk6KO2VpoE27a3rfS7tiaf3T3k/La+ddqj0OaXCXONJ2ljQf9NV7jocno6+6uunowNp/JDP5LLZ/fNPhtv1GNJRYTmnxjEBdGGK0zn0yehE2iFL7+/7zpmU7EpB8l6Vexq79L2mHbpJT1155nuAvp8GP/3ln9y2ppbfXhWiTIT20F8E6HoAGvzSYQ9tveiJ0HquasIF0CdIDdIPTg9UL6h0xaUAoaJ93NNj13kLHebWi0/Ol7Z69IN60QRqcN5ncpOitZRS23OLTmQaxtIaJhvDbrQhHT6S6+qQfXpe9gFdKjQn5Ftf9MXSlqW2hrXll0QiGh2QWAa+YxOJ0IoJ2cigKgXZscGGDbGXI2vmld65BGTdOCAfjshIotmXXFpCX9jhbIOhaxI7No5p42Fg9ceqUjzMSgEieNIl4I+IBPhEMKNrYSUZBXYWwjg3FnuTnmnStR26kiMWY8Dq4oQ9nPEIr+9SGMwp+ch2XpjjYmwBhlg85BhLQvdmoDa9cMSuyErWV16MYYhQaJHyoKoqiMduG9MaK9UwsXW74oGKNpYwKmKyI3lwCdGHLo6boVNyCWxTCdEQiGeYYOy19cgjTOxEMvAU/EBptLvS+mt7tPMZxs5uR4dw1Ik3JTmsqaQgTNiETojhjHGMHgvC0LbRVrn00EzY9mwelvK0xCMN8rQdj6cVl75jUUpc1co1PYpEZ4N2zlbRAiP0sH1531GG0tjyVY2E2A2BadF3PeWhR8EOnhRBmhLKtSkNhdHMpJN1VLW9FPsLcUtmIKRDNpbnkjUdBeijKKSZlwxFRMUfQOLT9WSjt8maRRwry0jydOI9xz4ZIqX5LbGJtkSDJIISCJFPwqDUYej2JElBvRtzfjXD0ZaH19glXuqWYroVh1bJYa3o8biQQWJEhZGsRwn/Gpix1F5IB7hB7NlkpHuj4+PK/EoYwbVVD7Wsl44jfb+J0pO3jQy+hLONmHLQIzCHbBcjho5LEhQpjzwWe2IuBjRzPfqmqEu6hOIBFoSzAYwkjyWpC2OIH/YU+11iufhGgUKUYXEEVjxm2+njJwnZcV6tKysX0wt7DGLhmDfJq1bShL6ko1yLURyRtzyKYth0xwRKSctVOttDuUqhIMldbD9gGPQZZSOmXJuDg4hkHLBhiRHkkfOzWKFU+CcqytIoJUq2s941CcIO3ekeg6RPcZylmJRJ+hnVr1/1IgJrSDvjq8/mB2IUGCqKI4as5dr7RVnpfU7vQ1LhnfbGNSDqPUh7wC9OCe72c6ejk/oa+jy6LU1HbdP7pJxTcshyLW08TLatZYUHJdolZNFYkcaTNJjrzia9j8pYJovi0rilHar0viu/a+IayV9LtEyRvqWiDmmPXI/pRWMzTQtD8DXVwz5pVAi+aPxSUQExfvdq3nYjBM5zzqxx+qcuJgKIcqAOb4vXq3K3sjXsqZ2pAetw9n4lwe77kofQLWDphvh0ZbcGuzQgpj3zydaINDDqyIEGWw2U4qGPpSAhVWyRjhLoz2mDQi8+zcIjx+byuf0c9r7ltJdnl9ey4LQBox+m/Ey3YkwuZl3EIcfpto7J6IX6jGwoWaGulIaj3d75tFUnr7Ue/IvCQbuLP1YGTSD5nmSXsCfjuMq7FfWmRHI8kmMSN151OYg3KoVRIZZa0LvkNjKLwzBQ3oKT8dQzFQvQCCWUJCFeFdxS3rdSkFccxhbjnijiOQjjkRxmSQuGkO+o8L4ookmkIFHqbLLhCjuak4gHmFMVniNjoIwaQ6qWZWOPhbkpxjENtXnHkYSIIbB2UwiyBCXQ6MSuqu4fBD1cx8S1bLXwR5LPTKQAaLcNpy/iEUI+EcnmYpNknF0jKoxVyEy1NUrLjiGtO+ImyuYeK3EYXTwWi5cq34c9w1GOkfyjgUXe3m3LEw82NqVHu8Pp7S6//Gmf01tjDNviXtXimyez3K/kIMgRJFn6lkdoGBQ8W4Xm3b15DsUoE44CuekQMrZDJGyCZoLjOogYhaRBJAQt4wiDgQr7OZakCgyMcaSM3MAST97EdBx1f04izce7PNnyXCXSIOtmJKp5RqzGIMVYRsbG8TIYUpAWhDiut9uJIYAlm5lKA4lAy+79C6iFlmhsi+phSDGOWGyGnFkOObKVMNWQtlGbRsVmrebyqO7ytOKwXHLxTYupsYEbqACJ3I6KHqgNVNqBRJam01eblgCPzKWMXQw2IZaRPg8zUBUo+2xn0iuOGRO4hnpeUmNihwYZqSmJQwI7UkavIWkFiW4RKk/XtjN74CPeu0SYQjXPlit++G7emzhiaPjKq3IUTY8MWohyBBx3c5gS1VJfN5l/6ZwMpRAxVvTKsl51mlGeg4ixmJmM+qR8F+V7IhE24QLIhlLnAGNLvm2moj42sXYJVIyEkbWbZqw4OaI4YGCKZoFEl3ZFWKRiMAkiSvkMYSyJtt190k2ESniX+0JUFnVbsgK3PU4R7YTo9/S+JNfTHqreg/VeKO/pz6cr2tMeswb2NAakMUKDaTptOVm0nHYcFcDJ99T8wqHa91T3nLjJtrE02Opz6eulQ/K6kjxdVK3BdD/qLA6p0kJ/vksg7Ulr7NH4pzFE/u77AbYtXRu7dV1pHEkbFvp6+7i3pxHvuS7j0fg5MRvj1NsXEg3eOjytSu+lV3AvFKPJUxQo7YW39aBlI9TEA7uD3O3zTnvEk+A8+WA1UE8+XD0Zci092foYuYbk0Pdwar+oI+3h6kWqNrEJjl/1ni0FZQISXzD1pEFdfk/3Hz5nne1VI2rrLb0I0/f+opDJ/v3LBubYu1EGnX5IcRJrS1BbremxyfGqK0o21r32OP2l0p0Hugd/8p4mLXF9Dy9qT9TGiZ6jycUvxBJpC3IyQpN+HulIiT6v/vxkdEO/n1Y70l9AvRbktaw3vf7kvrSlro9Jrz39XLTlrTeu9HnTG4YeU9ri1+/vzofAm4jBiMEyIpaUgN3n7PaAv3F7yNnNXdKKOzMOv3PG405dPPT/l7X3jLL0qq5F58mxclUHdbdaORFkgwVCIsggBBIIYYKFAQPGwiRbOHDxfb7Gxja+9nPiOoFsEEkgMFzAYJJJMiCiCcaARFDu3F25Tp0c3pjr2/OrVVunBT9ej9Gjqs75wt5rr73mypvZSBUMhrwvg3KZLs8kS1bCRu/l+CjQ1BwjTs4xHgh7Q4k6EjpaY9860wuMlIZBSZLXirQU/yj/Q4mtPpZoe5MKHPM3smyoMzCFbaY/xL7VHs490sGpJ3qYX6MsyGF5soSDsyXcsbOEe6fyOFbLoZvJYqaXR4nIF/55XuLvagylvaB56Xrtbf0ty08/RSN/39YaJqc9SiDLePECWXLDfydDQWAm/vBAFfOfwFDPkdUZl/36/aK9FPOflwe83wt8zwd8p7737xdNqOiWiszSTgwKL1slj8h7or2ekVqoQa7q/eNizX7/xnPz+8vP1f+uZ8ZyJOUXjjv0ote+1jilfHBdxrnkeb0MUa2pp4Hm5WWgFBTxEBPiYgs99uhK0RGebRm/vDdpuxvLaM/fJwN07lMer6p9bfJMgM7d6ReMo6QFbBe59nkCdD0kb9pt0mWInymzT8KJ38lFoM1Kpk7vzyeWlYimyen7lPkCw/kNwfFRax+XJS4C8bkSiN4tbu6XQh6Nzc1tWfoipBeI2nwap9eUtFi6PgYdMYAH/FQA0LNA69oBup4tZtOG8EqHfucaxYBO+niB7BnFCwJ9znH5DaqNrHF4DVVCX+DjBdq4zapN4oWplCI9V6c1aZ1FL4Gv70TlBakEtpQWrUPMf1JWNGbRThvcuwQ9f/rnx7Tf+juP/oCZ6yPkMz2L5Q8LLexfa+Pye7s4fSVJdLl7JofPnkYgKyPXr1rW+oCOfXorGBtmjkIAdPG3+F+dGuN1knDQvL2i4QWYb73peVBKNDKJB0Zry8998qq8TFIWvUVGdSY/pEt4iI0ykzuHqA8H2NHoY//xDnat9DHbHFnC3lq9iOMTBRyaKeFYNYfVco62MSYyPCxkO6B7UNc8RXOvUPIz7wGL9572a6wEbK0frLW0ua7GlI3yM98+1NNY8krfe5nG93mZ6GWDNwBk+Jxs72i/+veme9/dpOdLifA878HF09VAYsiyq8o2QOc1wgE1BXsg+SBek9zgu72FHx+vmgKxcpBc61WvuOg6b+R5Okl+MUEya961rU6hXrFiDN4DnlfweZ3f/17h136gUqu94rFItOzxAIXAP57Wfp5+zfUOjoMWekhO31aapvXmM2SgiDbCWD6H68PWu36/G6CblhgBOlk8re8OcQMTNm7z8+HFfCEFY/7twY8D47O9kJUg13WKy4tAXjsW8dPFUwN6xRLYUCY5jHYbQTyIicG0ybxWSBdmDOh+w+ie2I2jZ4jxPVB6oSJQjIVtOke6govsCZ0I/tjlHgtrL3RsDOamS46QFe15j08+9Mx9MnCX5Scw9a4zr52Kcfjzp7OAknXx93Hc2iB8BnlDz/IbQsLJt270m0Q0JcN74amyFr3Dz9/TLxbyXoD48VEDjoX9Fo8k8WpaqYURvSxdDHNdzLc7uOBEDwvNxEV5oprF7TuKWCwzG76MkZ2tXTBAt5yaUbL+fiNrPSVUJXwEHFoDKdJe+5cgIC3kshSP+ut4b3/ApM4tYShBoX1D2noLXTzN5zCsURqM0GXORGmAQZ6JdwNMd/rYudrDzEYPMzzUBDlrRrNeLWKpWsA6Y8s5Hu2bQSXPTI3t/zxviSYSsLLIJRh/kgdnHABufTYKyv5WmZNXGnkdFU6/B8QL4hEJfK2LYsGkm08oG8d7WuOfBOjaCxq35xXP35KhUgr5XO/B0HNSAKAHqFgytzX/eUuc1/JvKcxelnlLXJ/rev2t50nhimWX5jLue79m3oPh96zmreNTJWfEJ/reW/jjZEFMP09jyXmtf/xs4007WCXhHymb/pkxzWNAT85LS/55nNBnwh7xpXmmrWIjwVbyp3DS8OiCxz58ZJMOgC6BK0C3mwOQmjYTudxLhWLqcvWaggYkC12M5V1nJhTo3o9c3h7I/SJ6QWsEZF8rEjPKEPfAxWdLiKlETQoGrWN1evNCRMIvpYWrXfcLrkWMN6QXzNoQAh1tMtO8hkOL4dNC14Lxmd6jwBh6LAzEOGob6wFdApn3jHN3xUzt6yz1nTRKv5m9limBIub0QBwzpgBHCpwXRgKN2DvjFQY9e9xmES29y93zGT9XUomnoQSfeCMVDi55UoonNWD/bztAZOwcAcY/2X0vM2Ssu49Sv291xGX2yc7l0CkkFinrqXmULLP7mdg2ZHOgkNcQ094raKoKEQ95+nuA1XqIrlzb+Dxp3WseKoJ1r408Y9NRqEcAJaEuD4GebXt3lLEGLyzwaxQGdjpfNju0Y3wnm0wq7GOCKfCjjCUU2n967Kwsjh2yssiVqdhsuRxj/vH7TTykfSne8uvnhaIHIf/crfVUh8okfunpKkFMhU6/S8Brr2pPSHZ4gBbAxe+N94oHtFiO6H2pNyUk3Wp/aI08P8f0k4LhwT4GdLncvWwWYMjlHvMHv5cyLU+DN0g0Rlnr8f7TXL1893JX3/8kQGd+SNqZK9wUg2vME34Py4iJ5Yze7/fUOEBnDF1VAuOeIbqL5noe6UILnfkl4+YtnhYW6jkCdN5D2tDD5N+becjPP8Ji6LT0tiUzMB4ZXO60gFPAU2JQmDGTcWICeaDz2qI2jDaEBGq8uF54C4R1jxf+jPF3mcwzBtA1Sb3DW65pln02ybIfpxnpfjGpB0L9zp+i2ckYVhYo5yH3DudnSRfsBDRRN0DXBuBPATGvr9VqKX1FVwk2AroFMl32owBdz5HQGScs+Jli0BIOorPuF7DpOR54xBMnezY/5/0a9zhQHufSigErvt+/T0Ajr4K8JqS3XFLaDNo42lS8RwqAeEDCW3OThe7f6fk9wxj0cGC160xm4lnwVDUHmZEBldFvxGg7BQ9L45jwlXR1Y7IdE8tEF89DPsbqLWTR0wsGz+satz7z8xFAbAOEERtnJHvAW5dab37O9/Me713j3wbobMwyHKCZYyLewNIKeMxosT9ArsfjRgsYsdqDCkwmsdbzo7zV9TN+OChnLcnLCzWvEIsmnve9LOC1MSh4UJM1EyvsyfuScJMsrHG8rbwSvScWsBp3PAbxSLx//P2896eJMXuFVR4oratfS09Dfa+183sq5YOfwuVOPvQWOe+VHNN3fs9pTjKi9J1fE2/Aednvx+/XIpYvXhZbYxirvEgsXOGN6BzvW61TvF7iL9HXP+uBXO4jKvIhyz3mEY5BeCVlj9dIEe10mP+TtD+Px+UxRrSUMi0lUIC+bY4/+8RLRryQ4K3FtwULMXRbfHWhCUlx3gXl2875gUlISVOVgPAZ3WQUCRE/Ib8YKlsQY2iz2wKMsdBjwkhL1zi84KKFTuvWC9KYuHHSimcECbtxzKrnxOP2xCcb0uUuC33cxvEWlhdqsvCZqSxAVxKT90R48Innyb8FqKKTNizfpedJOIhhvbYvgefBXeOUsBlHX/FHDOiiWyzU/Sb29Nam8a5nfi9Al4UlxU7PkbUbC3yvgPI5Avz4/TYGJiQyS5wQzqTGURblfgaDXBZrJdb1JwKm1B9hqsPM8hHa+ZHV/1ozD3O3FSybWs8XjQXojAFKAfVhBA/onlYxKMX0lWBJBXyOtMrbOOUJ8BahBPQ4QGe2dAlsrDEwtzsztJFnGCippOizmqKU5ArwzO0ccnY+N8vrav3QIIY17Nmtsxi0P/w+1++SCx7EvKLprS3xiCxEzskr7sk+TpqBWNdDJ+Ni3vNKkk9Q4nXyYGgfSDZq/WKvog/fiSdjwNomI4IixfdwfnHSsadFvO+ksMZu21TJd0lxWl/xvObGv73lLfkQ7w0+0+deaF9K3nvae0DXmsUyYhzoj5NftNBZtsZ/XsbHfC6aikbiJS+3SCfhkfaXD6l4GSIZyKYyDFn5PaPn8KfCmXyvZInWRRa6B2+PX4a9wXPk97tXsGMPZObhT3r0iINjvJxfaiHsnO5hkq2utHojaBh8qq2zR7bL0vNApmepB7wYkoPmZ4zvacE9oT1jTk5OpnF5L1RtwVwM3S+YJ4oAXIwpgWkux5BhHm8ob0mKSTWvGNB90to4weoFtMA93eRWgjQwS90rPrpOm9hvBjGqMQ3vo7s0WOjjAN3PLQZ3bRBp3F7Z4nemNIST6TzjS8vkfcpS954Tv5nkofAM79dXG0buvhjQYyD1yoVfS202CVwBupKWtDn0vQDdZ+nH1q1AL+aPVPizjpe98LPsEJezcrrJLhvzFLBczaFVSKzHSm+EudbQWppuMNacHaDM2vchj9AtWsOPkwE6+V9llpq75yNvBXihIauOCo1+l9Lmwx+5PJt7bJ0n7RUkCW+FgLTnJQyZXVzIFa0en4LNsv2z7Kw3tK6FXZZ0lQvoW68FlivmUB0WULMWwiwVpNKTXBvvK/GmAEu8q73plcpYdsTP8l4KPSehdyJkVUIcA7nm7/kifj9DYjpMg/frACvSLFaQ+M7YAhy3J2NAl3eP7/a8IPngrXWBtwBAVp343u8fZmSxHp4ud9E5BnQP7N6DK/kgenB/Kx9K7+JnSoqLAV1/c3/670RrfSYF2wO8p5mNPSjE8sIaZrl6bf98yQEPlHoHP/NzVMjOr79kotbIKnq594MHVnhjHtiQwyIFyit9pBEtdGW5ewyNcU5rs6UIbHnMJL/SOV505WNHfBHrJaVB2MNpnYS65m2Hh7Bm2LngrQlEqKETM3mNg4vsk67EaB4wYvBgMwO5UHWeuCcK32eMmc+Zy11JcSKy1+TJMNxk3mqV0KJ1zHs17zgGJCaVoNRzx2mKXqHwG1KJMZ426aayI2QZx0zKlrxLntf4/AKvKOlZVLRIA4ulR0lVfmP78UrYSTOWC1fXiLm9y9eUn1AjHwtLLyA9UGidlVTk3VZeOZLbzvOItyiscU94vwBFm1KKocYm60VgrXUT2KfrHk75I9/7GKGnicDPC0S+11sBrGLmSW6bw451ZSvnK5hrFtBrD7FeymJQKZrCU0cOc8McMvkhFis83LaHic4ApWEOXRZFs5FMQBUPGFKcRFeNT7SU1flASpvWM1ZK9He+sGWh6j16L+nI9fPgICXKQJQPyRcspFAcjKxBDPMJhpkhemxQlwOa+aTLHWu+Wc9dQwEVnh7Hij4qNTwDgC1OGD6KKln4Dq4/969OzVKfC41Re4RryWt5j7eKfMhHcmlrPhlbH3ooPGh6+UH55Q2EWMHUupF2Ul7jFtexEiAFhPdIruk5Ag/99Aq1+NkL+J8U44751+9XZrlXK1XzE43bxxy3PJQeaD34eIXS72sBTKIwJYlfooPWmfwrABU/emzR75JNMTAbeDLHyx3O4pVdzd2P1+8D0pEhTQ/+Urg0VuGG5wk/1m6nbRa6ZI5XDkyZD53odL+em/ARsTPxDokn/E/+rhwqT1t/DRV20cnW6JFPuWxEpuj0kjPLBQyqcbYNEWZgCxMAPV2wYKGfDND4OYmijaWNyInxvXynrDMtvhfu3HBiJr8w9lkumwK6Fj0mjp4vsNymqQZ3td47zrUkxcKDuV9QvxHG0UD3x0BoC28nziV16OM05HGArsW08RDErXd5whBaE47jJwG6xiOB4oWpAFACR4CqzyXU/Pu8kNJc+GwJOW8Z+Dl48PBgkfLhSVyhXkhI6Mgi0rs8TfROafG8n9crh0A04+c+9MFnS9v28zJ+41nT7NWd6WOlwoY+VSw0CkBziGYugyFPQ+t0UMlmMcHz8IpDHK/ROd3DbHtoZ1932cM9k7iDJfSkOHCsEgAxKHiPiBd4+t3vBy/E7vc73eNhh4tntCbiXa2z34dGL8bXqY+MMqh1R6gMYG1amS7A0ALbtfJ/EiPPWPfBssXQs6yWA+OPBfaCCGcxaN7iSdKbayRvC79XQqsX/Lxe8oSfE4S9d8sLQE9bkjxJ/Nw6C1z7IuZtL3s8sAhAxCMcS1zH/0CAvg1gI17XWmmtY0DX/opDdZKnkn2xMaF9RgudXhYP6DFw6Nnx2us6LyP8vaKR9qB42wOuB/RYpsTv8zQXzQToLFvzssPLsnG8r/v9HvFA68fijVw/B+EI+XfM2WIpSKsXfYxhyfvIf4mHO97n4kPhlh+zxxJf9psCOoVau9vZFj/gKJko90CAzoH0u0kK/fgBJ6n8ckNpcSWoBOjxebN6Fq+X1u03e6oFWZNRRjC3t97TBvZC2m/QdJGtW1IyRn7vtX0xhRbXE9EL0JMRWsytsfr3p8zuYugcgwRZ7DHw79i2+AHQvYWu950M0OMN6wVVGgpwfQI4b29de9r6jaVxjXPtN/N3VgAAIABJREFU+c3owVzPjsHeb8hYQRPtxSPkIfKXhJvoqPFoQ3FcCklIuZQQ9gJRYGbCIrjMdK+sSPFPZthHNZ9BMzvA6gTbeZawo5FHocWST3bTS3JEiuy+l8ugUxriWK2H4aiH+dYQlUEW7WHGksViYSglSvEyz3MxvbQO3orSZ7FAigUcd5AEkpRWD+jip3TOoUTUQDSXQdO6AwITHdihLSxj4wPbBaCdA/pFZsEnXc/yjKNnknbHXWbADIeo0WDguc7BQvd7n2svhUtKW+yyllzgtVpfnQrpgdzv3y36JaEOJTXpeskzroHCDaK/3ieeFn09f3lAl4dOsk97XFahB6Lt1ltCcb/Wfu9rjLKQ+XcsNwS23hjZ5tUhoujErrDAfq/Gc/Z/Sy5yfbxyGStEfj3H8Zfkhfjfy5QYeMeNzY4PDRb6uPXz8nec3JYR6+Wgv47449eAc5Dc4NirlbIppN6r6PFQ6yOjNsWuAOh0u/u9H/OAjM0Yv0R/AXq693/uyY8ZcVFkoWszW4vCUKLm67zjo97octcEvFCX+y6O3/Eab5FzwzDxhxOWxeQJIo1cgnqba9ZabiY8GQOrBJBnGC2MCMjWhwR0Mb4A3W8M7xI6GbPpXR78/Wd6rxe4NgbXKU4bXlaJwC5WBPxzLVkxmzGXu5jwpwV0v4G0CWOgEHN5QNdneh/v1Tv5u+jtheI4ZvRWS/w9nycXlgc00SgWLD52J+VMY6HLi//kXtd4eZ3AwntvxJ+6R3keno9Eu+xwiHKOp6YBq3W2WC1irplDqT2yk63YaJFzyeUZHsqgWaDLnfDWx3ybR7Fm0eFhKwFRx1nIPsYo/vHKs3g1/k5rErs0xT/6aVn67jxmr3TzGZq3eFvrasCUz1prUgL6ZDsBdFroyWFBWXRYkVNMWggX2EaVsiKfQy8LbPJwkOEQU3kePpP0r/CCVLIkXiMPCn5fSdDyPi8jvLDUnLf2YWIZsbGO9rb4MlYsUnq5nhcCUf30ckQKhkIFoqt/j4S1V1o9sMR7X2sQj+WBLHSvQBsv5nLpfqWJSOuWP+P9KNpqjH7P+TEK0H240NPZK4RSYvi9ZIqXJ57HYjD3vOHpouNTpRh5xdDLe68MxCA/zmjQHBT39ntO87A1tTyMJNdItJIX0IesvEt+S14m7bk9Pb3iyc99jpaX/bouzkHIXPiEi9MYuoSdxSoDoNsDnQUuQNcD2SnOA7oEqSboLSQNTklyYnpp1Eou4YS1KfUcbRZpmCQqE/nUKc4zu2eGGJC1MCYYfgpAjxk6Bp/YaosFphSRGNRtEV2nOA80PpnGM6Kflwm8kOnvqxA0Pw8OsWbrFQ+5Jr0gE4NpbnEMXaCZAhvDH6F8aJxgeCClxGugGpfWn+9lHbgXRLHg5RjkAfLWm/hQlh3fI/7TnBN36/Y+0LzPh17kTdKcvaDPDAYoZnh4SwaNWsESvyY6zGpPjlZkso5dT8DIEeBGWGeT/dEQ0x323c5ZORcBXYJXFoPmLIHigdSv5wMBvoAm5kn/Ny10tT7VeqZKfQiZeFD0ihot7R7P1B7SQqd1nhzpyCS4VjFjx+HauRD9gR2eU+Q82T8+D6wVmAU/xDRPk2Nf/ZNY6NoXWnfJHc9Tply4ElIvO+I9s11pGFnrTCU18VoJa43nZDH0GHB0n3iX45H3aNyY/f70gjre7x7wPKh6eRd7mPzf4wBd4CuXuwBdc/ZjkCISv9uDoHhVSlgMvl6eSHHzYYSTKSqSKaL1OFlIL4/OQ9dc+VPPHzcnD+jy1sVAqjn4ssL4/fybMXQCuk+WE6DzpzpdemVFY2NLZN9YxgO7eEL08jSUUqv5bhvXQx//SAN09W1PrTFukhBjUi932zihCYQYjRmuHqxiLUIC0BLvuol7wSep8XNZxkp4EYBog2ngvFeLYZOiuz2cVhYDuq6LT6vZRrTgcheoeAtdgl0MfTJQlMA9mQbpASu2oiw7fTRMO8X5UIQUAR9D8ULEGDAkLgrQvUYqQHsghYDXcM5Smvzm9cAs7dKvh+bLe73W7y2omGbbhWnCKR6wtKk4D71TORTe06N3SIhKgHtAF5hpTqKHNpvezWeIxlL+/N8CCwHLNpflgMeW0pectVPqWBVS7APFbG5bd7xUyaLlytKu4Qj1QcZq0zNFHhmbWIgxmOjd2lOip+ejcVUWsUB+IEDv9Zl0mLTO9IJTQjpWWAXodi3lw7CHwjCDai852pVzoWW+SXoQ0LM5O0FtojNCmQfE8IjYwgirpSG6wwHqwzxyPJs9hL1iHpZC5pUKv4cVJxaYcFwKwXhh7mm4BU4jrK+vp0lxfDfvkXDm70ya8kBxMvARf4l3fxKga609zSXfRAN+JwVP7/UGid75QIAuHhJ9zVgLpboEcgPDMadJalyeL2LZrv3qlWLPL3q3gFlyRvOUvIv52/PYyQyqVMELgK794w0Tvn+cfPbKiWjnZZOnv0K+HpC1N0zG8EArViqFrPaY53it5u0NpERm0hhOyqb9Py/nPc0l96QMak23KTy00I252BTDWeKy/kw4MKNcVhhBMGS1G6MHl8E47UWbLNagvcvdA7rX3rzA9Uzlhb65m1kDHJJJPPjqHsYYBA58pncJ63AWMY23zKTljZuXxhCDpldsdF/sstx2DS2gfs8Anf+85ShAF63EcGIso72z0D3gSOB5ZeJkCgkZywN6us5hk/NZsYXuhVqseHiLgu/kvaKXF8R+Pn59vWDnveNcXp7+Ukr4PIVnvPav50mACtB5n4SlxugB3SsAseCSgMJgZKeDERC7mSE6A54sDzsZjGd294ZJsiPrtXkWOa9neITlarTOuaEtvlxIvASxUEqFlnOJaj1iC8QLJC+w7ictog863VaapesFQ/x8rZH4yB7DslEmtQ6ZEEfBlLGjaZsFYKPIc8uzyPWHqHaGmG2PUB0x0z+LdhFYKvM0vhEmhnlkGZ5wh9NIodLaClAlEOP1jwHNK+Yx328XliOzoHxSnPhEPO5d5p7v9Vzxv8YoQOfnNFB0WqKXTZJDJ1OWPKD48WyTz+50rgdyuSuGr33glW+zzGmQRa2zx+1Tzzaaq67TM8W/8Vy9PPIhIg/oomcsQ+WB8vy9nQfVzyHBJf98gekDgaWy2D3ve/p7C33cXmKnOPUx0PsFuMIQ0Ut8u7WOVDi2Qk3xHo73sd8HHoM9PTIPu+LSkdVzuwxLxZVpcZAhJZiVPcPrTXDTTWatK+/fx1YE4nW+JETAI4bn5NntR5tY2o9l3nc6tkCyzrQRBH5Z9hoe8FTfrcYQOkpVAqjRaKBYKiIfzo2V0LdnFgopE2iOXB4v6Pm3sihTAcu4SSgVSzbKVvKKCWanAHltyjTiAHK6rsvqglDaIWDx2dpxprs2h4SBrUVYO9EuviZWSsSYFoIPZYe2EUJfeGnwUhpSrw0nGrXBpUJnAjEckmOMxgeHuKxcWhQc5Bfjs5CMY2BXLKQeHr1PAkHj8MybnmYQ8ibo0mWlAN3bFm8PFnfKTy4+bd8HBUX8x06BPklOm1AKpTa8NpcHXr6TiV7slsgzw5udlp2FXaiWMChk0B0kJ1XREi8MswZcBHVmhfOsdoa1Gp0W8sXkhDOb7ygRTFtrFI5WJJ87t7QsrW3CbbvkSjBXpz/ou6hxer+f9HL3lpsEDsfTDYdn2BGVzopP1pFHfY4shp5nJIGVA/RW5GEeC2L8sNVFpTvCVBeoUonJZ9EtZrBeHKE3GmIiWwIbzEkueOXb87FXjCUYTbaUinbAkRQ0fqZ9pDBdDOqOuGn8XGBk+9Wd7ujXQtngoo94RHyq96WKebdr+UFScnWf5KXNKUIJD9qSN949L/D0nz2QhS7Q1Dy2eZiotDO3IcgrD/aiMWWRV4K8MqXqmpMBeuoJCHzoDQevMHqFQp9rnP4shXFyzPjGVYiITwTKsSISg3K5xLMVtkrH4v3i94JXTOTFKTn5JUU/tsjHAbOe1W7zcJfk38nktL/fYy1lYb+XnNSZ3v+Qyy8eSYhp8WUVUdjyYjEPb4qtZQolrzncT4CExZRQ1uD1HC2mtww9Qfg8X9fJ8cgN1+n2LCmMnf8EAkmGDwwkTWMK3aAEssoBEAiaAJCgYk0gAdoSdXlwRtYY3stAWzSjnullSeyYJyIHILN5WCJUknzCzWYJWTxZJ2Sy80xrEzrh+FNtjG3CIyyS3xRewElIWBw4HAQhT4hXzk5m4dq7WD/MM8LNC5wAsdFHLRRDUiQVHxuvuhaxZSezxrsdVIolO8eauQzWtY7CNYQybH5cg34/Obc4k7VWoKTvsNcHlZn61CT6Lp/BNhefF1ramoXBhBNqshK0pDnPxR4NUapW0oZIphhmsqHRycA2OoGI9xlP6T1hHgPWebKX/iCpR5dA9tboA7nkqOhRUUn4I9SSGlck1Rf8Z4oFFTkyKc8gV5tKptNwfKVCcmKeHfSwtakDi6UWlP5WEw0JISlbAhc7opvvpMeCZwTw/PioDwM/5xyTtplJQ5hYmJggk6BI9DNbN6NpKBPiNW16JXitJcdmk7PKMUSX/IQkEa6c4/n1yZrz2nyliGE+cYfaqfZBf/Fj8PLAK1Fe2bW8hH7XZIAXeh6AdPyqFGMPrnme5dBLTtMi7/MMdP60NQ9yT8qB3NI63Usyw+cwbAOLUF9MQLe1CjynddN4073ilAh+J3npLWsPxtrjPgvbezZiebtN6Eu2mIJuAjrlVQGql+kxoKQAqH0a822w+CWvvKLgQd3GNCbLXoaJX0fRRHJeip/KYvW9wm66Ttgm2ejDcvyMsoXNdbTPRVeNwTfOEmDLEudPnkmua2MDhN+LX6VoSnE2+RlKtvlO/a31Vp6ZbxyjOaYegCB7tq3tRVdfZi53gTUvVqxblrEBUo+xgiReni5QiPtJy/SajhZT2qq3svzG9Vq/Z2RpWvxsHKDzXV3W8FGAy0IPjMRNQuHNZ+R4PqXqcgz8twSvEY9Cihoqr3GAro1Loae5eO3IvAImsPn+AIZmmSZuZgobr7kz18AEfFAeKILUGMbTT+/ST9FKwsJbJya0Q2KXBJZfA1kdnt5+LgQYuoNNWAXlwsYS8hL405SScICO0St4LIypWTLGUiQ7GDuAOe8l/e2ZSYyeWuQoADoVCAp5CnerMa6UwwE7wesh5PLlUc4bZPTjWJkZPRqiWCmjEyxzWsrWCtIS0oYGMsXghdEmlGfFNi57+ZeKFvv2yWheifIuU6+s+k0UGGTbIRG6lspbuqbBIkrXkmBbLiVKlF20JVx1jX0VgNSce0Eh0PP5c5uFFs4nsNbNTNYJ7SelBLOJEbsTpkKTCq/rRe35jXuAipSFEZAAPMFcPy0pLvSsFz08EEiuKGxEGvO9qkogD1jmu+vFrfd7QNfvXpDa+3IZ9Ln3nIfO7xP+Lg/fNs+KPGX0iNDLEgG6ne+QJf1CUxStm8WcE4+d9rEPa+nd9jMAup12J6+WC2NpuSknxJPeqvSA/ECWmwBN93rQEW94XtkmH8JZ4qmy4k6z1DpqL+i5ktH2PXmP3jE38digM8PIZdZvm5fj+Xhv+TWP7zcREYwOr3x7/tA1ko8C9Ng4pbFBpX8coPMe78LXND2WUSEQ7WMPh/a9xmWiNXhDRFfJHQG63idF3dPFy377PLFkDcNSefFzT32cAbqYhg9U3ECucpWTeZeStFgDf58F79wXfC7B2GubGqAEABlCIOsBU4P32prXVvk94w+MQ0rr1jjsoJlQRkCXnObLjW9WmssBMMI5Cz0F+TAns2JcjD7Zq8kT7ehS80IHQJelw0ULMVEtWCIIwuEB5q1MkuEYDoiPf/XjE2P6n35T8vneJR4LgnShI63ZNNgRhWmyOQTkNj9TURIPhLm0g1IjZpOSY9YNLQveRECnwkS9iIVZdkhJ0imJoCBAZ5KUufkJ6IM+ssXEQpWAMNUiOn0v1ZrD2ceyuEm/crWS1ArzXPdc3mhMQDeNmOBB/huERCfWi9q4gkAISkhcx++Foo4fjZVVD2BekHurIg3XjGmNLFmWt/VPgNoA2+0fIyv5KFwcNwDhx9LyvfJmClgAJO5P1cDqejthMChrhXxStuQVlNQFyufTqg6868HcaMS1Dmv+kwBdQMD5SK5Yz9vUw5FQ0QN6zLukjVf0OTA22tsWcovoJ8Ev61Wywj4PngUP6Hwn6ec7SNqamEcr2ff0pYhGvkuljd2vdVC27H6GnMYAOj15kkkaq9ZSVl0sf7zSNc6r5HnIA1UM7MZPISlOstUrUpLfnr+9jKYcZLfNRA/dclsLyPiZZJMATNeJ/qagPkBSnhQyWbZevnlg9zTzcxF9xJ+xfBSg+3mbbHQGRTx/zY8/FZKKlS69Tx4egTqfbd6x0GxNxnOCZ1vZ8p5vY1zUeEyOMlQaFGKjx0OemCTFSZPSpuFLlRDiM/hiC91cTlF9owdwJWWkbgIX07NyHrq1o7aAHrz4uye2vksYI9GW040iC926SibCO3l+sEBNq0zAV9Zmgee5R2VXEpx8Np8TWw3GnOFdgyHddNtzEOz6UK5ktEiadds6xBvGa2zSIr2m6TVkDxbanH5D8/leAxVTeIbcBj6gBRaSYnzSIwVnoJNKCk0ZIvPQTW+AQdf2ADmWZhGQVG1AZWqUWM+24Zm7QBAdDM0aM3ctBUA/6UWfKxfTyok4nqj5aM1TDTiUBHE8dGmaB8D6Um8dAyphQqud9LSYl3hCCig1cMYbnMbvBb9oGwOLt4a0IT0g+t/5brmuY8GgeL4XEPFaxQqCV/74HZUZn2RKXtYJgvK2yT3phZ7N2bwvSevX1L2uBKktt5EpYMa7AQDtj+DVseOLg3IQg7oXjF7ApQqoLXDiJRM/nwzQPUikwJRRY6ktztF3oqPW048tfRcVpkzW+IZPUFKkbwktDyN5WIeAiBZ+n9vzQ2giBjR7X5TYmArl0A1Q3gzNX0LcJ7XF1/BaeQi8peqBO+ZLfx1X1ZTtYOBoH4hP+JxxrUdT+R5Z6LHi4fdVLMMNR5iFHhRGvwc8z5uXNYQo/bj0bO8hEc0kZ/kOH3L06yL6q+zN090rXlKIUqPRbVC7x4WU/X2e7pq7wg18BJ8rr5lkfCqnmFvhlGzNyyujJttNfve3758HX/7I+wG6NEMCulk/rpvaNveXGpo8AKDHmpPfuOZqdGVnIoIXmNLIBU7bNUECxFZsVxa6AJsC3Kz/YG1uAwxDIW7oYDW7WmDPiFbr7rJA/YawbnrBlvV+J13P1bYYei/RvEy4i1a0DpkjxQWRm94lcAmYJazTZzoLQOviN4vu0/U+rrYNzO1dLItJFBYpKWJ6AbJpxiHhTZvH3PvmrmTZVghh6hjX4AWhoJeiaFppEHYWa+Uc6DInPYp5o6DfxD5pQV4BoxGte1dzTNrVq7WUhvouPb2Ox4K6pD8pc5qvePN+CkNQjH4aQFecOhac9kxmfYekIr9+qfBSy95wrfIGPL/5Co6AqturUVzZndGKLuTgUTHvUBwmC+5jeUJyBeY8JG47CagUbCyDP/EQCNRt/8nLFRQ/hZnGxXi9EJJCJvqbZewSa7UOHlh4rReUnoe59wyEQ8hiG1idxMuzjc+CC52eHXl9+Pw0S54xUucy93NJLXMXrkgUnWSEGnOaFOpi6JqD0dUdJOIVIF7D98WAHis+Mch7+gjYvDzzvC/PD608KTOxQqGudykAOsXEWk8rPOf2sKexZJ6XUX79u53utix7v0/4uwfsmJfITz6G7nFKvBYn1fl5mFxSHN8RTu/xHpLtuLMlr+gB1HdaC8/HUrj9ntR12i/CBA/cXmHxBrLnkdhCt+8e/pTHjjxoSkvgyzyge62Hv5vPX2flRq1fPUE0SK89pYwWys4S13VSi+v/i6kl1LU50iz0LOOxWxZ6yozeUg0JWrZeZjmHdwSLtE+GCha3JTMpwzh4D5Rkl2qf3jVqCUc8zzZxl6YC0WkOoqHlILA0MAX0nDFTLzC0tDTNWTSUFuc3iRdw2jCx4qRNkyb1OEVgC3xYNsduIMG6CBqnstQFJspDMACmuygcakNBUKT70RY06fNvFRI6Cc+7cpVYZRNM4j/mmk8CxNvX3YU4RHdbvkA78R9d69ViyZQDmy/dlwwZUchnk+RJ9cmXkPXKgq2Xsw7HJe+MayyyDbyNdyKFJPAC2UCAHltQstroqUjOLknqwHWkr3jZwh/eugs8rOdxXum+CNaOlDgqPKSzFOQk/yABSMtDIO3zHHxwMToL0+jNr6nQOaFnR8W6sJWSTUU7z8d8T2yVCKB5ncYdW3axUI8NCq0l638T+m6PqW5Tul2CmZdhKf1pZYZ+5gIP80AFMPGHa/iOjGY88BwF16VRfJEKf7c22s/6TrKCHiRlTPu9rOukpMaAIoE/DkS8rPB1/DHYkweozFjSqbMK/Ty8h9ArKjYeZyjFclt/K2/CP5O/k1+o0DFZWKFIr2x44N1a761DqJTfJQ+Z5KZ4SVa9VbY476jmI54y7wxlUVRZ4g2wVHaMCZ0x/OjH7Y1Rfq7DxXzIQHuCY/Axfu0Nra2X6R7sU6XOJatqjAboaZzXNbcgQSjMSBCvGcUWugm8yGr0gOMZcZt2QUHIOF8k0D3TyMKTUFQJkRapkCskrQtDAooxUbDgeK82aBIm2ur5bnMIiXCMgQjQFWNXprcltrmkpnReISGB15csqWlL0zOt12XGk44WsgjldfbecCiMJeRFQjQWbj7LOqZNuogKNbgzd2NA92uSCswMm6Fslb0pwcIYK2SwEhAtyz3kOnDsdOla/JQ5DLQQBeiufES0tHE4V60Eqa1ZBujQA8Jz6WkN6mx6JX+FeFMS96Y1EPoh2JG+Q0umKlKdoIJAGjDBiEmd/V7iTi4WLGHufoLCxewozLcJWT+HYKGNE6badAJPW4sg4FJhFNy46SZXGEYeL4Ity9hkTSphMng77B3h8B3zvIS+A5qPhP22pLgRLHvdlJ4A6CZAjd8D/VRGxIS4Io/fDRqo41t9pDirFA17bqgWIF2KPG3NlWlKKHmayssncPGeHiuZdRat6DpOqAkIJOh4uEvSB2N7lr5Xdvi7BCjvk2A1AoV1IKhyngY+PESG/B4sZ8mcNM9HxkdYS29BesD0JV2Jl/D+pVF8V7lYsnXy2dce/CQDRQ8vHyRPvRzwdPO0jME82bKZFNBPlhSq93slK5VD9oJtuaDbPW1hXWNFxwM6Xf4e0ONrbZwuJBqDszwLHvB4j8JMXmbKEhb/cO24VyzBNvQCkWKgMPM4D6kUWr7Tl/z50JboHStc2h/iSTXO8oqGl91aF+0neWDljTOFwifFPegJj9iW5S4CkJEJ1qoF9wsuVwEZldfIghDwe+YZt5ipAKAAjgCdAzfrP7io5VbhczygmzsqXzQ3rNU4B2sw1WgdoIsYchF5AU93uBFT1mXoD29WYwD+xEccSneC5FZicoYxSLn8QoIJQdoYLygaitNaR7DQbc9oxeMLi+X7JYWIZhpnChDK0I9KYGKtU5tAdI4BaRugB5CwLPyQMenpw6xoJhbKSjclh5uA1jXDMd0ek41TC9NvoFSoufrllEeCgtUdDRLLm6CgZCPRLyTVKGnIsu5DBYEpHKyh7SXAbkpBjh6HPjoEdB6IUiyiHRS2NPkxKAtyG9ODok0yDkQ8YItuHsCkoHilVvO2pC1X+SBFTsKH4y6kzuxklaVMSVCS58k/KsMUD2sMHLuEjpqE8B4lBxrghMxsWiOpBc0kHCpjJZ72lhzSkYD3lkLKj9MsapZh6nwHVUQMhigVilsJYi6eqHXWeeF8rABdCjppb8cfR4DugUiALGCRJyBR2AnACTDrn/aO/iZtPKCnCXnhvkSOJEJRfcFpoTO2rgxmKVL2FvF6qGKJ64AT8RCsV3NJJx5E87SoD0MYHGldL1cfENB9DDiWpXIJi36ef8WrKnsSKIpv7KfKP5lfEix0z9t8noAu9noEMZj0AIjWb6zx4HjDA7q1R3ae2VRWO1oJKDkGganmKp6SAScA9YAuusexeNs7bKzV3+6h4PXkUdJe/SG8kujfZTkrIcavfSilwBTeYvF+bWG9QuHLHr0S7D0MXjkQLxs+9gcol0opoNuaE9D9ZvDaP3/3L/SWum2scIB9pVq1STFeIQHDa8lMsh74vTL7+FwjGDdzNotKtYKNjQ171+TkpD3HNlrIBDxx4gR27dqVPp+fk1DHj53A5NT0/T0ILgbKZ51xxhm47bbbLMHjtNNOw49//GPMz89bQtXy8nIiUEJiV5KlvRXbp4t+anLKNt3a6ip279yFleVlO2VuYmrS6nCL5RIWT5zA/r370Gm1cfDAAezdfQrW1tbsHZzv6sY6qrUaKrUqltdWzXLctXMn+q3OtqSUOA4phvWMLgASMIi2qas1VCrwunq9njKU95AEuY1MMaElmYPzm5maRmNjwwQax84cAtuwoRwt+RmO0QUwU5/AkcOHMDExYfSlx4NCjjXmU1NTRt+ZmRnbNKtrqyCviK9qE3VMzEzjvgMHUK9W0W62DJwrpbIJU86dzzx+/DjmFxawtLJsdeNm/VNYDoaoZvJ2j0rllGVvP8N58e1WC1MTk7aGnBfDHBP1up31TSs+ztL1AikGCg8YtleCW3pichL33HMP5ubnMDk1hbvvvhtz8/Po8BRDgqoLVUhIsoSPgN6nFywkEHINFc5KEB5GM47V5hOSPGdnZ61tKRVq7jOuM70cBw8exBmnn46lpSXL8J+emrY1qIUGJxQEkxMTWF1dtb2XLfJU96HRhcJhZWkZ5QJPjksUZXpCfCkm118HIhFIWbXgLQRZUJ5uJ1MoTQAxPyPKkI7lUey12gL8pMJCsWjtB31PWsmCiwEtBbxWy2jXIe8BmJ6cQrfdMZBhFYfVeQdlxprY8HCZfh+tbsf273333Iv9p56KAwcO2H6ZnpnB8srSoUeWAAAgAElEQVSK0Y3y0UBIuQYCcnXfJP+E8FOqkbhMf+0Tr+DE/BfT21uq/F1VGqkS78BXip6ME69YaU28QuvHKED3MfSTKVUnW1+FcrR+fowaS+yhjOlkOUpBIZGiIKNOSso4RSdVCOjNchauB2v+7nMIYmWDfysPxIcsLJwQmqV5hdJgJRg3Ambyl1fI4rGK/lpXGbtmYLP1NJWJ0BfCns0sd88U3joTgc1qcPGw1BoODOu7sClmEjOH3B2pNREsaAoWfsZNRTCnkGJ3N4KAGJpAz8/27t1rh3UQ/AkWTZ6VzhiQkouk6SluZi6Vgt1DwvCZfA7HwvcdOnTIlAmVbFFYWWOU4PIkSNADQEu0Q6FZqZqLsVoqmwDgpp49ZQeWVpctOeu2730POxd24IJzz8MPbrsd+/buxdGjRw3IW2ziH7wRFKTTszMG+MUMBWdSZiWG9Jp4alEFTvabQ+vgmcDTnb+TtmJSz1DGIHTPVitGcyootUrVEt0manVjFtKNZYXWc16Z7AT08N8sOmar97qolMtot9r2k4LtxPHjJgy5pgQjAjKZ8fiJE1aqR5oT0Nebmyb4puoTSYLiEFhbWTHFgopcaoWwvrpQwCmn7sWhI0es/pyAng8WulVKsP5dR+rqFD7WSrOpz2Bg8yP418oVmy+VDtah29yi0hntidhC3wY2I2BteQWnn3467r7nbpQrFZx99tn45je/iV27d5uix7mzzj3JKC8kikdw71mf82ze6vn5PrOs5SIOMT2tsSxTgrcUNX5H4KZyStCm8Nm/f78pxlSCCPorKyvGAxvr65ienk72TbNp0zDAKVERbxoPkrdtTPmCKT+tZivNl7Dk1fDfaBwyt9m3XoA+DnhjusYCi7T3gOUtRO4D7woV7besRSZXBg9EdOSvl10e4P3nqfHCWCfnms2hzETgTtdooC5vpBc9CQzllCoVUyqb7ZYpTNy/4bh38wbRgOAak7bFUiltVqO8FPKp7WmFon4CoMcuW0+r+wFsVDIsC3HcPcZXAZWV//P/F6B7gBrnPUx5IHjLvIWuOYmXVGkVyzV9L/mmv2PFRbI0XneNQXkleq88ADJeNX6vSHmeVmjGe188hpqHzeUniL8lk33Z2jh5Hr9XgG5GXX+QVBx5l/vPPPlSA/RY0xMBvBtBD9OLKaTseMkASAJ9gvrJkuq8BUoNf352DqsrKyZk5ubmsLi4aEJcQorj2Llzp1k8/EdLkILp9ttvxxlnnoWVxkbSxMTVDlo5Bok4GCYWY7+PU0891T676847TegSaPfs3Ytjx48n9eQC8lCbHDJtkpIWuiZHGUzV6jhx9JgBO4GhR0E9UcZdB+7BzvkFnH3GmThy8JBdMzcza8TmuPiOn334w/Dd274P1h0TjJqdtikKk9V6aqF778jJtDb/uWmIAbC9K8q71WJ3sgDKGGo4QonWX6uFUqFgVuzBe+8zcKUrlZatZfLLe5FLhLpqj7kRu5tNlPJ5myvXkNa10b/Xxzlnn4077rgDZ551Fv7905/Cjp07zatBJrc+AaMhCtWyCb/mRsO6zjFJcen4CZx/zrlorG/YetcnJ3DvwQNotJqYnpvFfYcOYt9p+5Na9vVNs5LJ09bXn5Z5qIU3Ph+NMDszY9eyBev6yioKtNLbHUzOTKM16mMQAD0WaPzbJxV54WACYUSXacWeSeE9OT2FH/zgB3jkxRfj6PFjZrET2Ano1sSGuQeM1QY3M+P3lXzRAF3vMhALdfSkLxXP5aUlU0zN20M3bb1uShgVLnowmLhFHqfXi2vJ3xd2LGCz2bTDRRZ27MDhw4dNkeIz+Dufwe95uEqpXLT1ppJKZae92TRr3eK7dH0671U/lIoJ0EnLkwG69uQDyRff/FQyx4N6XBboLW1zFAUL3RsdXhaMC5l4pcySkug9yeUxUa1h2O1h0O2Zp400IJ0Jxnv27TX+a3Y7yBULtqYWe+/2jV9n5+ZMhlAe0qOy2WpifWPDlDpTNmUGhqRGAXqG58dH7XlPBj4xMPM6GQIeCAUupIOXt95QsOtDxYMvWfRgxUseyEJWns24HCrtJW9hej6wOTpA19y8Usjf1diJ3/t56VmxR1MKkJeBqQIR9aw3efsAWe5m9ERJjzEN5d04mUEg+cwxxGOSaz+meSxnvOImRUD4ZvkyIbRrvMCkOA183MaTZaAN4wmmJKVWu23ApXiBAv3msg3WhxbKT4oFMYtHj+Gcs842IKdgoobLd3Ih5bK+7777cN5559lmufPOO1M3Wn1qCi12+Qp14AJEJbtQg6Ew5+e0zOlKpgVNrwCfX6vXsbaxbgDgLRBZ6GJ6jnPU7aOz2cTenbvR2mig3+5imMtgddTBntNPxcbaGu654y7s37MX8zOzOHb4CKpsqsI6ynzeXO4z83NotFuYnJ3G4aNHsXv3bgMyXwcqemstYg0z1lR5vdcqY8bxCY+Ky/CaxK1rB3aDcXLOkSDHsXdbbWOSXreb5Eg4QCf4cd6WDzAClo8fx2n79pm2eOjgQezetcvclnfdcacJDDL02vo6HvzQhxiA00Ln/3PPPw933nO3PceArtfH6afuN3CkYCWw02ri3GgNkXYUpNlCHmuNDdSmJnH44EEsTEwngB6A3EA9hFBMCATLfNjpobG6Zuu3sbJqcy1WKxhWCuiHA4+8MBGd4yoDrzHzvVOVmo2Z1nm70zZvDOdL1+zpZ5yBg4cPJYfvmIchAXTtCSqLZQI6k7FCglIC6EmJIwGfnqHJ+oTx0vLiktH41H37LDOX+4u8bC7jbscUI4I333PHnXfirHPOtrEsLi+l7U1NQc9mcMopp2BpeRmDEeOEBetJL0WKP61NL2PcDAeE9Wdvdq4/gzDqbsc+7mpsEQsm/u1DRl4wpYJRbYIjo0Lfe8snFsx0pBFUdfxrLIBj75Z/v343ehijjIwHubf37jrFPBp0vTNc9/3bb8P+005Ds9vGRqtpp8QZeNOjMQBmJ6ew0WiYF45eQCrwVEJNeRsOEoUoGXxSDRLaU1spYGisEtMm9jB4MPc8OA7Q/To8kPyQhe4BPVZqHyhL3rwNUQzdg65kUfzMdB1VrukmHwOj6uBjoNct8uApvi55pyz4cRb6Nlra4O7PGXqfPESx5Z8awO4MFD8myeRYofSxeF4fJ72dzLDWs2U0G50HSf6HVQyFnIMMW79qI8SLwYcIYBSXSG9MakXsQYwH83sSnwSgpSbtSoqAByi536ndUyDf/M6bUM6XE/w0l2mSFMfPGN9juhT/rWysYGZiBo99/GNNmB1fXUGvkLPe0dZpK+3EFkprmOwQ6rw/8+lPY+fEDnvOAH1cceUVOHLsKKZmZ8yyEyAohm5WOy00xjnZGnAIVPNFfOrDH7f+08zspl21/6Lzsfv0fQbgp+3dh6WjBLhT8fYb34rJ4kRSB40RHnrxzxgYdYZ9zO/aiY3mpsU+6QYWoI+z0OMYlujoXXGeQf3Cx0JCdDf5ZSEPxvmSpCG6W2mdfeR9H0I5yR23+V96+aO3OoLlMhjQ7RoAnc8p5/I4eugQpiYncerefdjc2MB3vv1fuOTiR+GDN30g0JstY7N4wtMvR4uHfeSyZklWJ+qoTNZtLGtLy5YgRIv3pre/w4TlVG4CjUED17301yy8wdyDo4snUKpVUJ2cMLc5T/OynK4A6GmsP4yfVubG6hqmaxOYrU/iPe+4CVP5uq1fCz1c8pTL0Uv60ST8F1lLMf29gCCgrxw+hn2n7LE5fPzDn0AOebTQtjV//BVPMI8EhTqVDEssDD3W+T0Bu0CFzDoeZtPyKUuEYsJcLo9WYxPTU1M4cM+99v3jf/7n8cev+yPU8rVQejbEC657IY4dO2bvZCz/fe9+v1WOt9FBe9jFK3/j163FLPmNwEMhTPc/FeZKpYR2i16WAmanpvF3f/MGzJSmwILQHrp43gufn66/ATrXPx/CUqQxlULXjtYDsJT8B+LPWD7EPBt/r/VJ1iGRxDr+1d8rXvfrOe53hl1YumUtaAdDU/j+1+/+T+ysLRh9FxuLeM3//F1stlvY7LSNX3mmO2UGry90h/inf3wjysUKiiiihz5e9ZrfNCXUDA0OSiDufspClXU1bt6ywPWdB3L9bkmPY2ruY+V0HCAphh4Dut8HP8lC/0mArrGPVcx08JWbfAzo4xRqTwd5g0UrubcVx/a08zRIaaaKmjH7X7yXKp9jQhrqsihDVbJ1G066Gv3t/Lvd6zAOf7fCS4kvQFhtikY4WCetSKEH4hFP+/mTAro2pDRdvlAJCEZ4JVgE14wSAFTqJqLGBOHf/K6UzeH4PQfx4+/engi6QQ8sReO/VqeFSqmCRrOBerWefndi6QQW5hZwznnnoDQ5gWG9bP2kjbB2QETiyrG49GBowvBzH/2sfXbgxAGcurAPj378pRZ7POOsM7G8vpbGXi3ZSl3luGFDi9ZqoYRRp4fmyhp+/F+3g2J50OsiUyjikmc+Cbfd9SNccM55Zvm1NzbNbXfKzl346Ef+LekIhCIawyauetrVKNWruOfgAdSmJkz4NtbWt2Vuxha6D3l4Ztfi8+c4V440RN7vmUgMknyfxNHN5Tccobm+gdu+9j1TQVi4Rpo99gmPS1zYdLXnkv/mog4HYvTbbVRLPKAlg/WQVEcLm8lVBPkPfvCDKKOC1d6a3fPMZz8L6zwBr1yybPTVxoYlPNJOWj5+woD3Cx/7D1MoaGtTmXvYox9u60J3uylvuazdx0QvdEOnpJC0J29Lwv0wZWzp2HF7brY3wLc+/3WwL5i9r7OBy57xVHQdoHvBGgORF5wGJENgslC2xKaPf/DjAV6Skr+nXPtUE+Ttbjd1uSuGzqQqunFtrRnSYBe94Pa1lsBUVNiHPp/HdH0Sb3vLjahlq0aT9dYaZipT6KGH5uYm6jUmw9nZbXjhS38F99x3Lz7zic8ZsGSRNO151BWXWqiHViO9UuRzjoH5DowwtRoNex9p9f4b35sqc0MM8JwX/FKyP4JnZkBljjexZSyBhGVjAdC9QBKveoEcy4EgoeyHvotj6KTRyQ2OUTAmksZIEsAJyCcJaV74x8qasQibP7F0sT/A+vIKFqZn8eY33YAJVE2hIUi/8OUvsvLKVq9r+7fd75lyTu9EuQ+8+03vSN3qlD6/8PxnoDYxYTkiVARUUmnNmFxJor0/qn/2ljl/V1JfDOoe0EU/P//YW3IyQGeOkGLo8TWiY7wn9LcsdN/8aJyXKwZpD6Zqo+vfoev9vPi7BzeNVVUAHux0rYxQ/5wY1OX2994dPxav0HtjKgVs12VyHPDzHn4+ziD2n3kvq+dThRS0tuMAnbJX3tcU0P2m8RPyG4wvVTq/AN0si5DMI7D3oOHv90QzQM/kMJEp4NMf/URyLrgOb7DYXVJKUGRsj3Era0SQWDibzU3UqjVc9NhL7ZjG7hhAp5BMQH2AL9/6JYs3ztfmcMllj0qTgpi1yixv6wfNeAmBKj0AKPhhBkNzq1ZyBXTWGvjPz38Zg24nSWYr5HHR1Y/HnUcOmGXJ2DoBZqJctTjt5kYDX//S13Fs9TjmpnfgwRdfaO5dCgP2MLfkv+kkS1+uM6/pkV5eKI0TiNLQT6YhPlBSHHE8ny+YQGNmM93/X/nUrWgPmqjlKgbSl/z8pSaE7ChM/gygLkAHQwqMdRVLppwwc5su98b6eloO8vUvfN2AhUDymCsfZ+A8tzCPu+69B5WJurmMS7k8jh8+ij0LO3HT296O2do0Cshjrb2GF1/3qzi+tGgWUqZUQG80MAG7Y2EBzbWNpOTIh01CYMs6KfUHKCCDmeoEeo0mvvjxz6HbaWKiRIEN/OxVj0MnYattwHIyAerBh4A+kSuaEvfv//7vqGQqaKGDpz79alTrNSwz4TPEW31SnLlhdRJbIoks+VLWOmO4FLO0mhn++OxHPm0eBQJ6s7uJejGxzvmvO+zaPikXKrj8qida/PZD//fDYHX2PSfuMw8UPRzMJie47Ni1E8cXFy0hkHur32lZDgR5d3NtAx9594fQHjZRy1ZMQb72hc+x9bLYOS10rn+w0o0fXetWr2RKKKnr2jhASXvIh62ma7zM8IAeC3ouvFXhhNazki9eiHpAH7fGjeameUI4/367g3qpghv//p9RQh4b3XULI177nOdg96l7LVxGDxt/MjGOilxmo433vv1d6LDaJVcE1ffrrn+JyZFGs2kln9YaN5RbGqi72m3vadO4Paj7pEA/F/0uQPPKpqeTd8l7+WG0sE5pSfmaf6fA8acBdGW5j1OW9JxYudA6WCVBqEP3/OHfH48/Vqr5t+SnB/14PLGipH2s0r3EY5m0XPV8si3ny1UIaE7qnTFuruJHKZe8RustD5LeqffHVnqslGquiqEzbEf5bYYjE+RkofvN4C0638mGA1K6vU0gaE2lcnKmLEGTL6TrnS9QrNBPSBPgQEuZPLorG7j1lv+wmuFcNo9Gq4FapZ6GNeRypwDb2Fw3IOcJYesba6hOTOHnrngsOoQLOyQkaOokHBOL+gN86fO3omAiHbjwEReaVWIeBzICLRVXd25gHpLAjAFCrXN3s4XiKIO5+hRu+eSnUM0VDUQ6GGD/Ix6C6d07LPZWK5aR7Sfu49nJadsozDR+93vfg2qJc8rgkY9/lFlsjHUurizbMZK2yKHXeT40ALHFD13CEoGQNF9RkxarvVY2v+ulbkzNhjX8nrXFrM0eDkwQWQGamoyE2Gd9ctJis1RAaMV+7EMfxlShbuDB0MdjLntsaqHT1W7CXF3hzEDrm2KyMDtnzyAAUdkhKDHuS7BmmeA3v/lt5FDA2mADv/T851li28KuneZd4f1UgrqNpilE0/UJi+mSLozv091en5nCscUTqE9P2d9WvzwaoWZJeC5xz3kPSDHG4qmMMXmplivi8x//jHFDlv3mM1k8/KrL0GFvlZDkps2s5kKaq7a5+MJi3jytrjPAf3yMHiBa5iNc+YynWEIUvS88G12uV9Jdwl2AnjQtSvjM3O886pVhok43PWq22djE5z76GXQGLVOyEmfC0BIWGbcn13fRs6dcfc3TrCxzZX0Nx04cx7kXnGdhiqXVFczuWMCP7roDp9MrtbZqsf4evUzkyv7QlOvNlTV85oOfYO9F20ucz3Ne9DwDc3pGyD9KOjTrQo2haL2HPgbWt19x4dEI1XJl6yyEkICUWjr0BJmlH+4PIMMP1Go2n01i3AZ2IXCvNRiRSUkQegzIr6zXt5794fTIcJKZ7Qn1Wte+tuZJrMVPus3VKzXLk2Gw6cYb3ow6qNAk/571y8/G3M4dOLZ8gjE4q4wo1cpYP7GMM2Z24a/+9M9QKdaMPk208ZKXvdTyPci7ppzoxDF3SlvajTEcFqRjVJXLo9ayqSwOJ97pCFvb2+o/r4OXQmzeqn5ComfyntB4KbjmRX9+TC+DATotdTWU4t5z3dVSQigzPtEGknULX9r+Cbzs95IBrrodhnr8tPumHf6TKK8s37SwRxiDwqBmsEQNuMxjROWSnrZSkoNiYatwHDRlh7WWDiehWZlt3InUED3hHWJMimshUVA8Yxa67nVtbrUu3LdpzlZ08BefoZCAPK3pfaGsTTF0vT/2csk7LgtdwO+T4iwsXCgkgH7R1Y+1xjI+tV6axDjt0GuJibc20T45ULmHVH4j7UpuX++KNxfBKIPNxRX8939+Bz1bniQ29aRrrjShw8QiCvvzzz0P3//v7+L73/4uqAMP0UMJBbNCHvzYi1CsVSzLemNt3dZox/wCjh85arXGjY2GAQtLSqhN1icmzEKnAkHLn5u/VClbbJcCgcJ4565dVvPMmPDi8RNgaQ4FHsH6K5+7FZnRwECrSwvvqZdheXMDlWwe5Uwey0eO4ezTz8APb/8Bzj33XLMsTz1tP777ve9hx44dljlLy51uaRayHes0MDU/i9bSGiqZHOr5kgHjyuqqZWHzmtVmwyxZulgXpmZQyRbM2iSYnWDZ0u6dOLB8HDML8zb/teNL2D0xYwmHrCM//2EX4us/+j6qc9N2GMrm+gbKjJG2O3aeOF2mVFiy3QG+ccuXTaDbEacY4VGPuRQT01M4sbKEyelprK2voRzqxLPlIpZ6TXSY8ZvJYv/uPTh24JDlGgzbtFjylutApjx09IjNx97fadtGylfLWO007RrGwjl38gPnxSxjxpynd8zj7oMHsHDKLhxbXjReoxAm/9jBKzzxLTQAMmWDSoey1gksLG1jRy7OqNPHVz/9BXO5E9TZ0uShj7sYC3t2484f/gj7951qyVBMYmNIpNFpozhRtczmbKmQdEgbDCwLfPeOneaxKfSGmJ+asTIxJhBasuVEDXfcfRf27d+HlfVVi6Wy3I4eidkd82j3uma9TU1No8Nky1YHtWLJ6Hbi0BE89IIH444f/9j4l9nzFFj0ejAXgMrJ+9/9HuO/bKGAFoBLnvRY41Umsh05fBjnn3euZdiXK2VMz07j4JHD2Ll3N44vLyFfKSWeltHQlKJiiSEDINvsojrM4oPvuNn4OMlmyeC5170QG902UMybokDFjTRfXVxCdWYKzVIGh5dO2PstWbTTtSQxlvNN1urGa2eefgaOHTlq9e8E/OZmMznjIDNAv8SYfAIqpAPnMFGtI5fJIzvKYPHYcVxw7vk4eO9BrK2sJXRvJbW79ZkJrHbXsbK5htn5Odsz9HzRK8IENfYDsPwFrhsVfIIDG5mEroSmkGSTsBMrIApUOUdZvOsf6EJnW+Mk/Pf8656PUr2C9WbDznJfbzUwOTeN/tompjs53HzjO9Ec9TDKFEwm/MpvvcTk18L8vMk4VoLUi2WraCDvEHAoC5URz/WZ27UDrX4XjV7H9vOxpcVkbwJYPrGI3Qs7wMTO1uo6ZuqTyI/YNrpjHhkmPu7ecwruuudunHnOWWYoHDp2FGecdYYl45p2bkkxSflxIu/7pvSvHVvCg845H5vtNpa4ZtPTYOL9xuYmqgznmDKStdLG3bt2YrOxYaWtqyvL2LF7FxqtNlr0bFSqtm/bjaYpCZQtTNjifpXhlCkmnkkqRWubDVsnlvsevfcAprMlnDK7gJWlJZMP9YVZbLSbJjvYq2O6VMXc1DQOHj6M6uwUmvkRjq4vozozgcxohMbSCibyJSzUp9h+0hJgdy7sxOr6Omi09MNxyYZT7CFSr+P4yiL6ZfJf0klRJ8+xQmdIxTDktphQpWKm5krheG474ZHhGnqDXSMcudj5U0Yt11EhaCUyE19Z2it3uVzwAvfYY+Dd7faddenMJHlebIZEL9DDrrrEAD12U20z7SM3hNwX3PBUhs2NFLQRfufraTVYDZ7PlXuAzF7oA//xqVvMJdtCFzkUcfHll2KQGaFSq9lzuciFTM4Y5lMf+4S5xhYm57DR3cQVz7wG661N0+LmZmYsM5WCjxv4v776bYuDMb7IZCVaMrTWH/G4RxpzT0xOoLG5aXHFjc2GNX3pcdPnslajzjI6c9lmsokAHQzx1c99yWxXJsZx8+656HwU6lXsmVvA+vEl7CUTnVjCV77wFbQHbRRzZRxdO46FqR3GF22O+fFPwPKxE9hzzhlo1HJWi13sDnHe3tPwD3/x19gzv8s8FI1eCxc//nE45Yz9eO873m8x5VZn3YBpz+Q8fvbCh1op2J2H7sP+h5yHt737JhOIs9k6ct02qoUyrvmFa/CdO3+IufNOx0q/jbvvvhPnXvAgrB06ZuVp9FBwQxSHGeS6A3zzli8b4Jm7GiNcdMnF5rb9+Ec/aWNKNHHg5y56GIqTNbSredTnZnD4vgPI9AaYn5zG8tHjeNyjLsXf/s0brBwqn0myu7nGVMIWWyt4wa+8CHcevA9LrQ2cceaZKI+y6G80MV9jUtd7MFGu21nXB1eO4eW/eT1uu+NHJgg4Xyp5rBVmzbBp9RyRaqSD5i6epqDmATLjAJ1jueTKJ6DZ6+Arn7nVRsjrOdazHnou9py+H41+F5v9jilUrEOmksJKgB989/s4e//p+NT7PorN1jomK5My7u3+q55xFTr9LuZ2zOO2H96OqfkZzOyYt9g/AZ05BBSgpVIVCzPzpixuLK1gqlxFp9G0ss333fQ+rPU2MFGYwImNE3jeLz4HF553Ad70hr83w3St2UCnWsDlV1+J3Qs7rdJiYW4ef/OXf4X5qVlbp0OLh/C6P/kjHFk8ZnHwytSECdNMIYeJ6Wk02ERlMEKh2UN9kMW/vuNmFAnoQQA+/uorMbdnF958w9uSnBn00eu0MFuawJXPehq6s1VUZqcsBs2SzV1zC5ZLwnDEroUdtnfe/Hf/hM1Ow0pAS/kS+qM+Xvva1+Lw4jGglseB44ewa8dO6xeQG2VRK1exeOwE9u7eg3q5ht9+1W9h9xzzLLg6Cf9RUD71mU9DZb6OTCVviitDCqVa1ejLEMPy6goWFhbSro0W2gjWv1WuZGEJkbRG8yNKngTQ3/n3b7P3MFWu1W/hxde9GJMzk+hnhhjkgIPHDmN6bhr1XBFz3SLe9Hf/iPVuC90CPUVF/Prv/xZW1lZN2NPjxDDSsNkxDwiVnb/5q782b+bM5DSa7SbK5Spe+epXmYJ7YmMV9xw5hFPPPN2MG+vlUKtj0O5iplrHkbvvw/vf/h4LG9VKVeuBwVh9IVfEy171ClM6mOdC5XmYHaHR2jRPUZJhv3XeBI985hrtnduJ61/5GyiWKpgsTWO5vYrf/O3fwczsPNbW1k2pvuFv3mR74+j6Eeye3ImX//ZLUatVjL6jTB67du020KXcnZmYxBv+919hs7mBqeqk8Uxr2MHvv+4PUJuewndu+x5WNjfwoAsfaknJxIczdu/Fn//O74NBPpZoTs/N4VV/8Ls4cPwobrzhRlSQB1Oml0+cMMXtBS9/CdZyA8yfvg/3Hj2A6alJrBw6hgefcTZ++M3v4JxTT8fr//CPzeRWoJEAACAASURBVJubzRaw3t7EK379N+zeP/iDP8BMdSrxbmCIF7z6Jejnkm51BulUeIJ317y+OllTx0OrCZm8PkwsDp6FVAC4XwTKCp/Khe9d7OYsiLwnsuTjkMw21zyNUVZaMKkzHNedeegVSae4RBPLpV/oxjit3lwRoXczWM/bS8qyzOUVMi49oOtaPk9tZOUeyA8zGKy38B+f+SwqlVqS8IQsLrrsYtuUbCRiZWyZjDE1XcL/8q6bsTBJYTVCs9/BZU+7Cp3RAMeOHsWDzr/Ass1XFpdwx/d+bGBeQhGrzVVMVadtjEuby5ipzeLCR15obkfG0Campoy5mJFcLJdNOPC9BHS6PD2gf+2WL28D9Ic99TI0um201zYwXa7hkx/+N+yYnrP4b2fYMcAs5yqWcUxaTuRZSzw04XHxEx+Hw4NNrGysY7ZYxWS2iP/64tfMouSidDHAlc96Om589zsts3g6N2U2A/9n+l3T+C99zKNxyxdvNUuNFicZtdPdACPQ7bUGZhbmcN7DfwZL2R7O+tkH42vf/qZ5PFonVixuztarNFFKAdBpoQvQ7SAOZEyxKBYqWFxfNCFEL8lmawOVygQuesplWNpYM4/Dnp27cOS+g7jlU59BOV9AJVPCZnfT6M5YJJWqRncT1WIdi81lTFZncc11v4gf/fjHBrhTpYo1ivnqLVSagM1+C/l8BU9/4bNx+913WFc5WsBMaORmo0JiZ2q7LHe6h1XGyE1RzDKqmUFplB1robPFChXJMgpYb6xgrj5jCkJj0EIhV8ETn32V8aUlQjFfhEfqEngGI3zhY7eADjvCzFoz6QrIfwR+VmhcduXPG2gs7NqBlcaaATATyhh/pfud+6e12UFjbQOjdg/nn3m2eV4+8F4qb8lRv7lMYiWyroIgc/TYQZy6Yzf6zSSfoJPP4+rnPQO1UsXK+PbsPgXvf8e/BA5KmpC+4OUvxL2HD2B6fg7FetX4jZ6MSr2OFj0cDB1sdjExzOFD77jZmt2Y2ZrNmPD82ze9CcutdUxVuPZMtQNWl09genYBD7niEuw/72wcvO8+7Nm1GzvnFnDnj36M8846G3/2+j9FNcfE1nXMVmdSMcc9aM2kShN47it/2WhExc/ck7SUcwVzxdJC/+d//CfbwxSajXbDTlc0j0VtygCPOQvPeMGzjZ60aO85cB9OO+tMAyJ63ZhvY+e4s0UnXd6UczrCl3a4HQc/QmHESpYsCsMM3vEPb02O+g3VNb/28pdgcXXREgHrs1M4sbqEcr2MSiaPzuFVfOA970OG515QCUcPr3z19RZq4XvoUVlfWrZw3Vvf9BYsrS5ifno+2d/DLsrZIjbaDXPXV8sTeNFvXGc8sv+sM/C973/f+J3W48byKiYqVdz0xreZ/KCLetOFJ61EzuRnBi/5rZehPjWJ23/0A8wtzAVAT4SDaJHNZcx7kOuP8H/++g0oo4bV9hqmyzN48St+FZ1OD/lC0SzPt/3zW9EcbKKWo1exjdf83v9Av9+1sfW7QywvLtte/Kf/cwNWGktYqM+ZHOqOuihmiujYDgIanSZ+/4/+0Ppw0DvEsMDi8jJ2Ts/idde/GrOlmpVoNjot/Opv/TpueONb0EUXNZSATsvyGzhP+mde+JpXYmPYRXfQxeREHcUB0Fxaxdvf9M+oZUq2dskJEDmjLWlz/fXX44a/exPWG6uYq0/bZy98zcvQyxGUtw6NslCLC2kq/4EeuqRiZWTtr61trLW+Dvzlzv2IXec+P8Jb2nGyXJxHIWD3eQjEWQN6dgIMOVApoF/4pEcmlRXuCFSCe2z2e5eCrqVA6nb7KaDLxa5EGL1Y8QNq1fxMMXUyU6WXwRc/9x/m0tjstrDeauJFL/lVcxvpNDe6Fg4fOIj7fng3et0WKoWSCdZHPPoSbOZHGOST9qx3/OhHeMgFD8K/ve8j6I06KGdK6AzaKOfKWGuvY6KcaIwddFBECVdc8ySsbWxgdmHeYo7Wvz2XM2udcyTDUlujC0kW+tc//xWz4bihmFR13uMfgWOry9i/8xRzG3/t07cm1lNjFdP16ZAMRnDumQtPYb81dpebnsUFT77EYnJzpRrai6v4xue+hFazYfFRMFfAIvX0MRRMQSHwtZsb2FmdxtrKclLvmktcrwc3jmLnxAIs0tpOEr+4s442VvGUFz4Htx+6B5Pzswbkm8eXk/a0rc2EMQTon9tuoVNALDfXUK9OJd6SxjLm67MB0OvYQA9PvPrJyTMKRUuM+9rnvmKqADeVLHpTGkn7UcdKp6YnSJscFtHAL7/wBWivbqCaK2C42canP/nvxieFfBnHmst4+rXPNkuKyYS0Cgi4bBVrYYEeY+muDj1Y6NoIBHRa6B7QudUJEVSAqG6QwhQBXLdmp4G65TsAjRGFchlPfe411jeALVXpsr3vrrvx7c//Z2otrm2uYrI2mZZXJpYsnbZDXPrER5tAndkxZ56AqbnZJLt/fc3KBudndmDY7aPMjnGtDt711rdjrjIDZjxQAaIg3Bw2wVgyywkJpvyfsWY1ORv/Fc++yvYEG9Sww94/v+kGFPI5dJm8WSri2uc9x9yK+XLJ1pv8li8X0eJJVLm85QIUWv3tgG5x2AzWBgyPFK3egPuGwnWztYb5ypTxRa46hWtf8XxrJMT8Cf5kk6V//Lu/x0SunirVBAKGJfbtODXNj6GS2xv18Hu//3u49+57TOmzI2c7XcsF+N+v/1PjIAIJeYflpvSw8V9v1EU+wz3B2P4Qv/SS51o8le7rx1z2OHzl61+zGDaVcu5lun9pMZtrNVR2UGGysDzLfwjmoywKgwze/o83Gm+Zora2ij95/Z/gyPEjFhacXpg1YMoVc6bUzZem8Cev+2MUKkmSJUNkL7n+pfZuCltzPzfbeM9b34X+qGdjXu82jAdmqjMuX2HLg/X8l77A8kQoJ1nXzuY2rJr56z/+SwxMBhSxtLZoXf+s7W95Ahu9TVQKNQObJjp41nN/Eeeefy6OLx43xTCB+qQSyNqF8pAldsws17C2vIq3/cPbE9pbOLOEl7zi1zBJb8Kf/w3WOmu2J/iMl776ZShVyxRN1mti/8596DRaeNsNb7N7KeMavYbt36nyVGKhj1ooZxIwJj+/4n+8MjllrFhAbXoS3Y0mbvyzv0WRSkC7jVy5BDbiTbr8J/xOVTnD3hkMiw57GBarePFrXobp6UmcOHoUZ+49FX/8mj8A6224dhvNDUxUqfQlNTuUPhvtdQPgHZNz6DQ3kSnn8PLX/g662cSosaOGlVMQ8pXMJW6hg+ScCBqa1qaZDcLYp4GhQd961VnaMnL5U0DtgVl4meaUuIoHn8Tn7/G5bpZUGspbZURnHv6UpFOcQF3BdwG6/k4TKUKCQOKKyJomxwkr25A/BeByszNWpJI2uRBsgt0Bis0BvvHVr5vwKTBeSJfsxoppceV8EkOieOQira4umfVLwUWgvfKaq3GUQD0/a2VSF5x3Ht7yT282hucSHl08gmc945lmbdPFSQvgi1+6FaVs2QB2eW0FD3/kI8ylTLeVndY1ShKZuJm4WezwiXCIRm44wje++LX7ATpdzuvHFvGdL3zD3kwXLLO+r7zqKgsdsEXt8cUT+K9vfRuTxTpa7Qamy3Vsoo8LnnCJxZVHGy2LYf73rf+Z1LgP+8hk86aNXnT5JQYGdEt+9P0fMhcU4YzXcYMcXV/C1c+71ixAxin/7V8+gN2lSawzzjlRB0olXPwLV2Bl0La4MEFwz9ScxVtJOzJG6nL/3PYY+tHlE3jBi1+Eu+671wQIs/Jvfte7MVcj6BCycnjqc66xznts1XrX9+9KPCHNJcxX5/DoJ1yKGhsGbTYti/573/jvFORXuw1ki3VceuVjLH5+4uBhzE9M4WtfoEKQuOcpIC+7+oloDftJjHFz03po081EFx/zG5LszCR2bhZXOI7VLFuGdYKFjnbPYugE9CSGnsHRQQNPftpTzaXJNrYsW/rkhz8RtPtEqDz1OU8za+msM89Et9nClz/1RRMyFND05jzussuM/x/0oAdZPfhN734XylXa/ATCkZWwDZlbU8xbmSR7EDDm2ev20Vxv4ox9p+G+O+9GrVDCLR/5tNHnyNIR7JrbjSuf+RRMzUwb7zIv4/tf+w76/ba5yekmpSL3hGc8yUJSlVLJ+hq89c1vQTVLJ2XS0+HaFz0HlcmaudoPHDtiuRbVyTra3R56PD99lEGx3Ud9lMe/3vQeU27sfHB2AqTC8MynWBydCY4fe8+HDVIpfAmmh5or+O3/+Ro732B6YtKa0bzxb//RrGq+m25rwsk1v/h0PPRnLsRX//Pr+NCH/tVKGdljYCJXNXD+rd/8TWssRVcw9+sb3vAGlHLMNae/aITrXnmdCdDvf/97uPDCC/GXf/EXKGRKJqhX+muYzE/h2pf8Evaeug+3/+iHqE1O4NzzzsOdd92ZALo1oEkOALIkJrNykvp/S0gNgJ7vA29/441Jj36i1gjY3FhHbbJm3E5QX2tuIF/Om/dnc2kDO+Z2YKW1YRUApWINr/ydXzdvJPfZToZA/vdfmTLSYdlboWp8/aLrr8Ps9AwWDx/Fu99yExrdRnqIy0RpEte+4Frs2bPHZBCbB938tptx8PgBnLpjH5r9Jq677jo8+MEPtqZB9953H973rvdjubOKXDGPfMaCB3jp/3ipyVUDdPbkt/9MX2E5X/KT8e/T95+O2757Gz5680dMPeq0WnjFr73CjKTXv/71mJuZt7n/yvXXIVsuIFcuYHFtycIrE6MS/vIP/9zWutVvo5Kv2XZ8+W+/ws41OHzkCN7y92/BcmsZtUoNzeYmZquzuP4116NSr+Hg4jGrInrr//v3xlOtzU2UajWsoovrfuPl1iX0u//5LXzmAx8xjySf3eQYkcerXvdqbKwsY++uXTh87wG89YY3h6RRKgFFvPq1v4v7Dh9OPFHNNm5+803GTZsba5ifSCz06/7X9Whnk2OGFZM293tIYLTjT08C6NZ4qd1JO7WZ0eLwUTF0n8HvwZnXx1UK5hxwh28p/8wDeYrFwZNgyirHyHV95DWPu19SnG7mg32WnQYs3xn1PbncBegmRIPrgYNl8oey3lNXQRg0AX1yWMCXPv9FNFhXPDGBzU7LBFVi5SSZ1tzU/Iuu6G6nbdnAl178KOSqZXTLObM6mJjw7a98C2ubK5itUfMFnvjky004sJ81a52ti9fGOm75DGP2HH0OT732GnzzO/+F+R0L5k7hCVRM1lA7TVocBHQKPVp637yVdcxkmIxl11/89Cvw3du/j3NPP8tcurd+9hbUsmX88ouej099+tOY27FgzzvnvHPNff+xD/ybAfpUuZ4k1V3zeAP05vFls9K//MlbkqYn3bYlkDz6SU/AsJizuBgzhqmBfvy9H8bm6rKBDwGdz9l74dk47ZyzrH3naLODb3zm86jk6NZlzHoDZ178s6jtnMPu/fusNe3iPQfxoAsuwOJm0toytdA/m1joSoqjdvszFz8Me/afiqPHjqJSruDznyT92Eo1b9YAdeInX32laa133HUXbvvW7bZ2j7r8UZbMxQRFZm+fd+bZOHrgEL5665fMw0L60eX9yMsehX07dmPp8FGcMr8DH/vXj9r9JxrLqNdn8YgrLkUvC+RKBUtutL7xzVZS2sVSRpatUeyHWnmrCtBRpIwPs6Z7mLH1+cqnPh+SGmmhZ7AB4EGP/hmce/qZltA3Wanhlk981hQ+OutppdO6YC3yPXfehS99Kkmq67PJSKmCR19+Gc694Hz88Ic/tLgoQW9h5w7c/I6brcHMamMNv3Ldiy0BhzXM7HDHFqLWOS6Tw3RtGnf98A6Ls37y/R9Dq7thyup0NfHuXP60K0xRYQtcWpgffOf7jD8YQ0U+h36ugGe96FpTXHjIC/fBB973fkvwSrwkOVz17KcYoPP65ca6dcjrDvvIFYoG6AUCemewDdCZNDfMZHDNc59tSh/zCDi/4iiLD73zfVg6fgRzCwtYH3Vx3cteilazafF79pR/303/knor1rvruP5Vr7IkMSrMe07dhxNLi3j7De+0MVIB5jo+85eemQgyujNzGfzfmz9gikBrmCRGPfeXn4ep6Ulracte+WeeeSbe+NdvRBtd/D+v/T3c9oPb8eCHPhR33n2XJfydf8EF+M53/9tyLhT2s2xu8ko46ZCAbrKKcdBBBoVhFvneCO94040mpJn70d5ooFyv0SVi2eJJJ8LE+2JJ0rYaGWx0m5bjQSXjpde/1NaBALG2uIx/ff+H0O63UcyXzYq/+nm/gNndOw2od0/PWc7Nv7zjvfY81v73Bz287g//0PJ4ZIW/5YYbU5nYQRf/67W/b3NmtQy9VkyefPdb35OEWH79RZbAxdLfHJsAhU6aPG7WGnDZiJM+IjtPOQXf+sa3cM7pZ+MvXv9nqOfLVuWSeNeS0B/ne8fhu/BHf/6nqM5O4p6jB7HvzP1YPHQEg+MN/NvNH7TwWClfMWXlGc9/FnbtOcU6Ok5OTWJmegZ/9JrXpbl5/x9r7wEmaVWtC6/q6py7Jw8zQ9QDggKSJAfJqCAoBjIjKCA5nKOoqEc9oCBBkCBIEi8KSBAREBEEBRUwXAHJMDCxp8N0ru6qrvu8797v16v3VA/e+//Dw9PdVV/YYe31rrz6R9fYhd/5DoXbuvYWWgzP/dzJtuGc9aJv2+yYM0+yXH1wwyB2YHDpKrv1+htpPa1tarZeG7Nzv/pfNtLXZ/NnzrJvX/DfpCfMbWQCGNFg+378QJsxb6699z82tddfe91+fMWPrI4R9WaDvb3W0tFmR593khXyQUNn7Bvo0WUjKEo9y4qKzaqwvkijZsfJGBQnZVXuawb0xVRs+cjT4DkIfpW08SwGKNYRSU34sngyZS26yvnZhw7ZowyghQlEJoAMsF19dJ96lgF+GRLGBPPQZabHd4rik/+dprQY8SchgZMuIo+zYH/9018M5WPR+KBQGrc8cr7L46FjEaRrRLRPjDNCtKOlLXq2zDb7wBY2XpdnwNJ68+fbT26+hT47gPnAcL/tt8++jH7HODBGRK4jjey3jz5Kc2bXQLcNFEbsmMXHk2hBLIjuVEUvdSEDGAHQAQzP/SFo0AL0hdtubuXaPEtAzmxus6pCkVojOpeh2xZMRPDtvfb66/biCy+QeTRXN9jE+JiVa2pt4z22YTBMQynHnPzf/epBq4fpmekmedv1oL0t31RvXX091PoRTf/wfb9iuhR8Sn1DA7bXQftTsIF/FFHB3UuW2cBbK2juA5WuKY7aoSceY0t6u+zVF5+3Re95r81ubOWe942NcO51pRgUFwFdQXF77b83/ezwQyEV660332T53N888BAPUPCT1dnWO21D3zDKYmIP4cOjllIssZkNhI9Xn3/R/vjY721u+0wrsiZ2HU3GO+67C6Piq8YnrLmu3h595LdWg+ApmsTHbPs9dmYAHqqd8ZmlCevr6bHZM2ZSkwLXCQA0VUNntCnMydMAOpjrVvvtZs0zO2zJK6/Th73szSVkC8889YwNFYcpJFRX1dgOO+1gC9dbzx644z7kRNJEjld/+KMHsHodGrSg8hpKqqK4y4MPPUiBQMz/i18+zf76z3/Qj41nImZjvXnrWXFo3MqFIlMeb/3xjTajvj0y9rLtvt+eBMD+oUHOj8JlqczUQuj/0DB6J0bs6MXHUVtUQM+dt/ycrLhoSAnK224H7G4tnW0EcqQJ5mqqbVXPamtqaSWgw/0AQG+xGrs7augALEDWQZ8+lEGfy1evopDbWt9od914u+VKYwzEgjB58GcPpe8TkfW/f/hx+j0BBji3R3zuSAa3IkOBVremRlu2Yjl9kPfc+gtrZjRJCMI88rijaAK/5cc38+1yXXz2c5+16tpqy9fk7e2lb9uGG21IbXZkZJQR7+hJMHf+PAruiF9YsHAhI747Ojt5jpinHvOtZf4MDHKCzWfAkAnoOAPjZbvxSmh68DHHmsBWttHRIRsdL/AMhAZA4b+JMfCoPOmVJYfNbPFJi2lux1m/5qofZkGhb61aahdedom98s5bNm+j9Zl6ONq9hrSP2Ievf/VrNqd1JvnXaGHYTj7pZNbiv+zyy2iir69tZGzHVy74GmkMygKbxDQ0UFOnX744ZnPmzaXJH0W5Ghkpr0Yssaof3CnopWBl6xsatPa2Dls4Zz0b7um36753lY0iqyZfZ2PIvkAXv+q8Hf/FE8xQJrkmZ6sGeq1UXbbOxha78dtXWCPp3OzNle/YRZdeYm8sfZtBfcg0QBQ+eMZ7NtzYLvwKXChBWcD/nz3+SGucHUpN/+RyxErkrLun21o7Z9jic75o1c0NhrLfm224iVUPj9sl37mQ+wiae2totX33+xdbqX+Q953/5S/b7I7ZXIO+0X77wmmn2uZbbmnLVnfZkqVLbeH8Bfb8c3+3x+97mJYA8MZybsKOOPvzNgafUwbmITiOCkEU/ti2WS22Y1CcABrxHBCSUs1bGCrcxP2gOdVqkXIMHiya1DO84iws9YCeWQIwj1zV2oAuTVoShk+mV3ReptLHRH6a5FlD1jKTu9LWpK1jsAqnV1CcotwZ6V6usuZcrf32wYcYe6rAjtHiGHudq+Qrgsvqq6CbhuwLyMiocV1X32jb7bkzGTnSnP761LNRygr+Wvlxe/p6rKO9M/PdwVQMbby6CqUazTbbbgtqTIhyx9ZCk0BHNwQ54bCjxCMChwAMf/3jMxmgwxy8xZ47MqWnZsKYxgTTMTR6mOr/8MQfbLg4SsmVz2VjjgK1Vfi3+0ujtuOhB1KoQEAcIt3//MgTcSVyNlwq2O4H7GtWH3yF3LxS2e792Z02t6nDBvvXWHNrm22zx042VDURfLTNLVZbLNtzv3nCBrp72NWtkMvZ+jtsYfm2Jmvp7OB8BlasDhWMWhspq1NDL5TsmURD32G3nZhW19XTbaNjBVu0cJGtWLbMnn1i0ocMUP/QzjtZY1sLYyAQ0PPc3/9G/+UfHnzSRm2YWmBrroHS8VD/GutAS1or26risB3yycNsZM0AQa0wOGRPP/m0jZQKDA6Cfr3rR/ey4eIYgQ3aOdKBVq1YyUA8mFKZioJCRLEACuhBUq+i3FMNHXs5nsvZtgftZeW60GSjf3WPbbJwA6Za/eYhFHPJhw55lrO9D/wwU7Zu+dGPrb2hObS9rMrZQAm+TjDzUNUOUdFwFQ2VULCk1gaLQ9ZU3Wy7fmR3WmIoGLW3MRgTwV9jAwXbGCb3V1+3++6622Y1ohRxkRr04Z/5NAXC1X29LMQDQG+orrG7fvpzq4/+9VEA6lGHWmFoxBpRenm8aPfdcU+M2A/m6o995mCmXXWv6bPRiSL9+H2D/dY5c5b1D4W9qRubIKD/wgE6/I+HH3+kDRYLDAqEMIz0xssvutjmNXfacGHYcnW1dvwXTmAtA/i9L7jgApvRMoNMCufs6MXHsBERmvDAMgFgAhAhhe+Jex5DuBOtTtjb0888nQf8+5dfas11MN2WbXBiyE465STmm3f3dtsCFHgZHqTSsKav32bNnE1gh+WG70TL4JZm+jt9+1+vBYnZYs/gd2elvlLOqvF/sWw3XHYt/ecAHfCZegiS46NWVYP1hBumxCDXepafCS4FQNQo/frVduY5ZzIbAsG5t95wEyPZYW3LVdXYkScfb61zZ9rKgRAFnx8dZxoqfLsA/8ZYdtnKJTvti6cy7uCOO+6k5js4Nmy1tY32uVNP5JpCS0SBpfrGkJYLemxpa2GNfrgYwQFR5z6UkIdQMxn4NVHCLMpWRpErdJQcLFjtRJXdds2NdOmVx0tWXQ3oA/CV7ZiTFlvjjDZ7Y9VSa50zg/ETbbUN9tP/ucaKw8NM66zK19oRnz/WOubMstVrehnzAssBezpYzr51wTdsRl073VUITPvORRfassFeCubf/dIF5G11tXXkydDQochg3yA4dL36lt183fXUileu6bG6tk476dxTrGnCrDg8YtdcfTWVtNFSwarzdXbeN8+3JSuWW01To7WgJfSaAZvd1mHf/M/zra2mngGQ5aqSHXXOSVaoDpHqcEEQzBXxriZfERMUHIcFpQKB9D+UaXZR7uBFPqccQrDwFJ/DYi1FVyCfxqspRk2Wbm8xly+eAoiqTMZ2raTxrfYP7VP9hX5QavAu2760eHyOKMhSKZSRFJhLItEzvIlBkoWugd9vtG/QnvnDn7MgIGgGe+yzZ2yzWccNRe428oM3WLS+3X/vLxmoMqNtBn02CJza+cO7cCMeeehhMvjaHEyzIa2jBO2yWLQ6lG+F5FssMHVGGz9QHrEddtmZPnQEKiHqcuH6i0LnquFhmrmnM7mPWdneu+s2BJu57TNsANGedY327JN/stGxEdZ3HhofYRUvmAZ32H57+/ufn2NoXGFk2PINjfaBj+xOM+iC9pkE9Ccf+C0FBqQ8VVXX2E777UmTO8AanczGBobsL4/+0WI5FbISCDVD+QkbLRVpykb1sj89+CgjbLEPY7mcbbH3jlZqqCEDYO5iIVRFGq9He1QjoFePTUwBdKzXDrvvxDx/BIOg0chmm27GGAaYdTvq26wYg5P2Pmhf+vDXDA/ZzLmz7X7WvA8MAfMp2qg1W73ttceu9sQjj1ptvobxBdDQP7jb9tT84AdDPfzf//ZxCkDQ0GGW3/Nj+xCIUCAHRIy680hdRPAUNBgxM8RC9AysIWjARI09VFAcAB0+dJjcFRQHSX/7j4Va7s01dda7sssWzZlP5vqLu+6yujx6CRir1X3m059hc57f/+ZRslx2mYNFAjEfQ300nXf1ddms9lk010MYkLlyyIbtM8ccwT0EqG62xebUsMaQq1+usebaBkatP8YSxfI7m+110N6MBobPG5on3Awz29rtzlt+RuGyH6lgdc12yNGHBQaMYi+lCbv39rupQ6rY54AmvQAAIABJREFUxyFHfJwpVwiKGxoPghKqIyKorpj50Eu0EN39k9upMwfLQs4+csRh7EgH6wgACILPPbfcQSCGwIz5Y26gJfjyrrnmGjJlWCcw/48dfjBrDsyeP9f+8tfn7H3v34IpXSiJC58t6BjCCcb68cMPI3jc+TOY2yHWFG10omBnnXOW9azpseJE0Wrraxm5jS5+M2bMNMQGwpgFRok9h1sAMTscDypBViHOp2AdMzrpfsPf4D/9gwP0NwN0aDUkmButhjddcUOMkwlpcotPON7KVbBsIBC2RLpFhDq6A9aOV9k1V15NQIfFBJBwwsknhPS4stkNV19HAaShEWmYZp864Sibu9Ei6xrq5362VNXgsFMAuPqyq2wMwaz1TVyRz3/+RPrQb775FhsooAMeAu/KtviUE2gBwxywp1hPtCeGj37JO0vY4S/U4AG44K0hLQtWm5CaFU3uKE0Mi1phzBbNXs+WvvqmzWhotduuuylYJ8ZLZjXV9qlPH26dC2Yz1344V7Sa1kZ7fdlb9h+LNrTrzr/YiujWiEp7Znb4cZ+lWw88DUIHAA1NntCn4coLL7ORwqB11LWSJ5x+3pnWMzZMnn3DJT+gYId/OPPHn3OqDZeLdNcipbWxULarLrmMhawQyAlX3Znnn2W5kVEb7u2zW2+8lQLg2ASyUVCt76QgrDTU29DICLNzkDZ47fevsNaqOhtYtdraZnfa4vNPJ6BDIZw9c6atWLacHUCHBgdJF+qHTotpLC+NAG4GUMdGSiD0NO0sTTcTvsoVKMwFNimjzOed67pUe081dVaKSwE9Mx8gihAmhJh/p7Khkm4VPJf5CFiKtYoFN3SfpF8NxA9IgC6fFv004xP2u0cepT8W9afxc/tdd6C5HYUhli9fbu/bbDPr6e6hyRqtT5/87RPUhBqqG2ygOGT77bcfgxOe/cNfyBgGRwZo5q3FYZFmXC7Rdzd75hymv4DZNDDXGSbfXe2lV15mbffq2lqaQxXlDia2LkDf6ZB97Z1VKwjkLTX19thDv7GGXAjKAxPae799aWpEwRqYzH/3yG9ZkQrFIZB2secRh1r/6DAD4oZWdts/nv4L5X4Fhe2wz24ZoEO4AKA/87unMkAH0wWgo9AC0veQYteUq7E/P/QoC4RkgP7hAOgomwrQrx4NMaSF2ioefpjckTL2rDO5Ywx77LeXrejusvU33ogBaau7umz+3Hn2y3vuZeOQGS2d1jPQY4d84jAWY4HAcP9doa75CGNVc7b3XnuyKMb40AjzrJ97+i/IcWQZ3EIub1vuso211DWwQtxw/6D9+oEHrKmhxYasYHmrsx3335UFUVA4pBkAjkIddUHyRXwCzLdgatBm61uasqA4fF9C+g2yFCoAOjQBADr27/3/sRlNnyjsgmYrd//8busfHbCm+tA1a/tdtrON1t/Abr3hRgY0jg+P0JUCQFM0bn/MR8f1iPgFPb/5zlu28YJN7JBjDqXWApM7iuwgZgPMHy6iidFx5vE+dOevbLgwYK114Z2HHvEJapArukL3LhThWLV0uf3qnnutrRZRxwgaNDv02E9OAfR7fvoLaujBSlW2gz97CAEd0e0QPgXoqA5WRL17uJNGSwSXX9waAD2YlXP2kSMPs1EP6IWi3XsLLATBC4sadbsfsBdNxuALV111lbXWt9rSrqU2f9Z6duTnjqL5G64DWCaQvQIhBb7t6753rdVDOELmSm2DHQHBIGd260232HBpmOmeeMdOe+9kW2+zNc3t0IY7OkMKHIAIGnNtbR1dHa+9+io1OFiGcF/X6tVZe2dorHDrwfrGYj0TJWtAXfaJwFAJ6DC5A9Avv4GzQ04B1vD4E48joFs1ggRLVqoqM10KQYwN43m79sqrrSoH/oV8lLydcEoAdPx/yXe/xwwI7CcEv6986xu2pGuFzVq0HoFuvG/Q5nTMYLGpay+DlhmskAODa+zLX/oyz+/3Lv6eNdSjEl1I6z357C/a0uXLbOac2VncDyxUyIypqkY623Ao9hXC+acA+mSluVD1r7axkWvWt6KbGvpPr0VsQ84Ge9dYe2soS42aBcefcoJ1DfbZ+ptuYi+//YY1djTbQFeP3XTRlbawYw4tCKsGeuxr//0NW9a1yuavv5ACOCwMcEeBbm+4IgStscIFLBBnnsHcffCja797WQboaG10wn+eYaO54HIloI+V7epLLmeJcKsOWT1nnH+W1aPGRFXevvutC22oMGSNdYj0N/v04qOsDi2Cx1A8q9FWLFvBOJkrv/N9q0YhLIykasI+dfpiq2qupWsQbiPwN6RIs/BPTS0tzFnVPZUFjyXCWUEuyE1r9QwQYPtuo7SIxpRvad0e0LHWEgQ88AtDUz86niEwzyzoSFuTSQCTgDSLC1X1Sn/7wWSR8JDuY+Sh1+o98CvPTp9l9n8uRs4mCkV75OHfWHNtcyYLbLPTNqFHd10dzWaInoapFQFHaEZx880327wZ84I5CNW+tvuAtTQ12x8eQ/Rx3grjI9ZY02Dbbr9N5gdBcAnMnJC0YKpqa2+3Pz/3jI2WS/aezTblpr299B3bcOONqaljIyBd0gQzTVAc2Mnme+7A6NY5rR32wC/utWZ6dIIkvNOuO1FKVTtWREX+6fE/WnmiSLP7cG7CPrD/7jTZIyCu0L3G/vrE09TgERRXU1tv2+y5E03CiPAGoCNP+dnHniZDxcEHmGy71842WoOUkwkejqZctT39wCMZoMO0vIUAPeawwhqAfyP5cLCpoY+vraHvtNeuZMIA9DffetM2WH8D6+7qsj8//jSJGRpUbVWdbbXjB1m//Gd33GGz2mdn7pKPfvIjrA0ACR1FNRDN/Y/n/sq2oQCKwVzJ9j5wf4IpilIgEv6BBx5gKg7mA51ni523YpBN35o11tbSQmaDPHcchmWrVtq8hQsI7DDbwuyPKHIQPyrzjQwMrRPQ9zviUOvq77OFc+bZy/98wTZauD5TJJ95+hkyht7RNUxlPOwTh7HC1GO/fsQMlhC4YGpq7TPHH23Pv/QvWgoQkQsNEQwVjYbmLZhvc9ebZw889Gvb9P3vo1nyjbeXENzQL704VrQ5nXMYFLflZpvbT2+41UrFgjVXh4JK2+66PcvjgoZg7n77rSW25fs2tx9f9SMyXawPQhIPO+5wAjpqwUND/8VP7szy0Blh/pnpAX2CwZ7BYtNcBR/67WR2GaAfdRgzDCBYIBgVMSL33XpHBugFy9nxp55g3V2ruR/33/lLW9G7wuZ1zOUcDvj4gbZw0SIK09CGEceCrA+4EH5268+YBgcrT12uzg799KEE4l/cfhdN2rDwDIz321e+9hV76eWXbfMt3mcvv/IyI3oB2tDAu3p6KPivWrmShWnmzJ5Nkyf4lnppgy5ZhhXta3NQPEs2MjpCoEIuP92ACIiD26lkdtNlN5CzoJYEfh574rHMnULu/lhuUkOHe62lkLfrAOhVqBIHEShvJ556YshNzuXsusuvpq0BwYIzO2fb6eefY/2FYSsj46Gnh5XNOlva7I3XX7frrrnW2htQlXGVzemYbWeedyZdf9dffX0QCAa6rbNlhn3uiyewlz0siWhFDOsi5gc+s7pntc1H7/bhIRseQUXMMAcqZTFtTUFx2J/RwpjN6JhhK5Yss9tvvI0NmlCSG4J6KP+LwGTYS8p2yn+ebku6lrP+xwbv2ZDFkK79xmVWLiFjqI/zO/W8M+haQUoagvXQJx4YgMpxF114oXXWt9vI+JA11zTZWV8+x4YnQunXay78Pt2W4EVjObPPf/ksG0MVPxRPQbGhMSOgwzpoNTXU0E8//ywb6V9ji+bOszNOPc1mts6w3v4e62jttAu+80179a03rb6lxcaKRVuEc73kbfvx5dfYGGqPNDTZ6t4uO/H8M6y2vYkBjFDeYEJnQHCxROWBABvLgbNfRPydjjj4MPCLi24XNgqEGfPjCrcJawXoChSXlu4D6/Rc75+vCOqxjjuzy1BYxkelS6KAZAJzgwd0XKccc/rdx4sEdPVF98F1Wa56hGnv8NdkUTiiobbeHvv1o0HiLhdYBeyYY46hZId34FCCmSHiE+D+61//mhqAgmaGS6N2wAEHcKP/8LsnbWx81Jpq4Asv2f777UcfGKpFoZ44gtSWvPM2wRy9q+HXQvlSBDWBwcBHjCh3mFMQFY8gm3cD9Pftsb01d7TbWy+9YktfeNNGRwasvQFtU8322HtPgiEOGkxnaCbyh0efoJTa39trjR0dtsVBu7EwTUdNAzs3Pf3w41YcL1AbnTlrjm212w4E9NHSOAG9ODRizz7+NKsqAdCpZX54FxuthU8Yvqoqa7K8/fFXsBQEDR2AvvleH2LvbxS6gXkPPlMQ31AueImhwVJDd2lrDLKxku1z4H5cowULFpBxotkNqonBlAjpF084+tijWSDmuT88y73sL/RT09xmhw+SyS55402m3SGV5+knUJwHhWNGbSBXtCOPPYYm57dee5258b+NUeYIh4TAssM+OwWXSF8frRsbr78Bc3vZ3GbebHtr2VIKEzC1IzUMJUpBu60IYFqHho5nrxwfsEM++QlbvuRtts6EJeGJR3+fpa1B88D/2+62HV0eT/3mCRsvjbL4CiJc6f8vFEgvCOBB/2zUNGhsbrQ1g/2sVY4UxIHRIebcwodOsCxPWHW+xubNmmdvv/6WoaPfI3chkM6sb6iXtI5gw30P2Z9aGPKRYaJFUB7N7Wt6rbWtg5rKoRHQZXK/+7a7phSWgQ+9kskdGjoAHRo6gyyjhi5Ah3fwo0c7QAdIjRbtvp/cYej9Bn0RNpjNP7Qle7QvXG+Bda9ebf/rJz9l2trKnhU2t3Ou7bHvHtwfaOVwHSBQ6urLr6UFA5YEBM995uhP86yDQ+Ks3H7L7TEnutaGJ4btjDPO4BnecMMNeJ7//re/2Z13/8LqqhrtkKMPpaby3k3eQ2BsbGhk7jYi4VevXs2CUbDAoYBUQ0sTBTSapGEhiho60tYA6gD0m6/4ccyqCRr6sV841iYQRVWDzIyooU+MWUu+zlqGc3b9D662qmoUUMHO5u3E0z8f6npYjuVwf3L9LTYctUfQEgSgxvbWEBMzYRRir778alvZu9Jmd8zheTzqc0dxz+H2g6vgth/fxrEgl7qxvtG++a1v2nPPPccAOATqQUD80Q03sL7GSeedwpiXDTfe0Lq7V4d49tiKHb+GdqkhUG72jFn2+suv2c9vQGZCsCrg54knnMDGTVdccYUVUeq6FkGqZfvEcZ+yuQvn0x3y6osv2cK2OfbT62+14ehahBB81OeOZnQ70r0Q0wBavuibF9F11V7fZkPFITv33HP5HeJKoMBc+91LSYeMh7KynfilM6mh0+UaTe4AdJRktepgcj/9q2dbHvEyExP2/W99l88hT0TBmWLJzjznHJ5d8Kje3j675dqbeL4Yw9PSxqC4E79yhpXrQ4lxnC+0vkbGBiwmCKgG/qlbXsz1y8ztdKnBguFTuTO1NPxSSUMX6Hu3tLTz1EWtLDPhZwroUMKzyquoFqdKcck4spq/3r+uGzVQAHoOJVFj2LwfoKrOSeKQhu6lDWSCjA2O2P/+y9+Y1gETOsFgaE2wEMQe6UtXLrX15qxHvzdyUylZxrKq2LA9D9zLnn36T7bb7nvYr+/+lQ2ODlgbNLyJMdt6q615ILCw6DSFTfjT08glz9t2u+5AQGft4NYWe+W1V23u/PlkVABzaFzwrUynocOfteU+uxBsUfZ1yT9fo9d4aLDfWptbrXdNr31ol51swaJFhnrx9915r/UP9FljbR1NxshD3/uYw21Fz2qrGy+znvbffv8nAj4iaqtr6mzLXbfPAB05xpUAfbsI6KiSNi2gw5LgAL1+PBSZGAagew3dFZah2TwGmex10D7W29dLM9TTjyFXPeTAwzx24GEfsReef97mzZlrf3n8T2wkAlOy6ge87wPvs3nz5lFz+s3DD/PwtLW2044Bk/H2H/6QbbJoA3vxfz/PamO/uf/hyOwDA0W0NzQQtGPFut103fUsMQvae7tvlR1zwmLm+cPPy8Cz8gTTfWDZQQW16UzuIc89APbBh37EVixdxmqEjz/6OLMswOyr8/W276EHsHMa0vxe+ddL9vQjf+AelWJq27Y7bktrDvKGATrrb7iB3fG/7gjd5fbbzbbaZmv750sv0G2AuvAdM2cwOrm/f4A5w4vmL7DXXnzJ5nbOtAduvy90VYsm5/0OOYD+UYAc6qT/6uf3srhSS21IEYLz6JCjP5Fp6Ei/gck96FahUpx86BVN7qWQklkzVqKrBho6rFwMMLScfeyYT9gIMk9qa+jOIaDfdgeFRlzTY2N2yjln2FihwJrjsBDd97/uid7Q6LNFPfTFR1EjxVm8/1e/ojk9lAIOaWAfPfwjtMCBJsFM77/j/iwGYHBswM4680yeRUQUQ9BHLQTUrOsq9VlzvsX6S2vsnLPO5jXwf97703use6TbOhtmGGIYLvzuRRSuUR8cRVvAnOGTx76BRzEPHZEPAPQrb8wAHbzmuJOPJ6BPVOesgPrz0eTeWl1nrQNGQEcrZQTJIlHwhDM/H3z1luNZv+J/LqWZGS5G7MrwxKideNIXKHAufXOJ3XvHPaHeOTV81J4Yt3O/8p9cL4A6AABV95pCySiu7dHHH0VGDmUHqXp3/exuVs1D7YNQl63Kjjr5KNZDIBVUAHR4EcaHQono6y7/EbMigPxwe55x+hmMTbjqih/yfhSXwey+8vWv2urebhsrFlijf6BrjV156RUcYyjNm7Ph8WE75ZRTOPa3337bbrzpJmusbbKB8UGrQVEwq6HQA/cH1gN9Mq6/5AoCMuOc4EM/7zQbsRIVSAB685jZDy+GNaBk5XyegH7GBedabUOtrVq5whbMnGPfPP+rLD/dVBM6BX7hiyfTpYDg7UsuvtRGCyMhxqi2gZbblT0r7dSvn2fWUE3hakZnp511+hk2oz6UTca/k88+OZjTY9tb9omIqXz0i8ey51mabCwsI6VVmrh86KmGLoD2GrrHSLUfng7QIXCADjKTOwDd2+29ti6/uMztPnVNUe4IilOgiYQCDV7R7vLR+0nST4+Sk+Nle+bJP7HLWnNDMxcd+b36hzSM2hhtSUGiHHLbmVKWy9kuCKDrXm0f3Gpr+/tf/2rP/Pkv1lITKkvp/5BxGVjcwOgAzbn4fU1hgIVIdt1zD5rZWeyjVKI/VtYIms6mMbkD0DfZcSv6Jd+30XvsZzffajPr26wwOsyIybraEFQFprWsazl96LPaZtBEVZevsb6xYdtot+2sXJO3TeYusLGefnv81w9bSy0iz0Phjg/utmNmck8BHfPDEdz2w5MmdxyK5ly1PfXAI9TQcSoRFLf5HjtYsQ715yeYu103FgJlRvNhdTKTuyv9ivUGaEAyH4lm0ajY2HipEPui19muB+1B5tXW1GIP/Py+rIRqYWzEmhAYODJEjbSpMaw7C3SUi1y3mppmm7Ww0z649TY0o0NbgQsG2ik6V9UYAHV/W929mr4taObPPAa3RFjXUfhwD96b+4dAIaTYIYAP5nYwE3S9mw7QsTfDiFhG5amxcWuvb4lZFEFYgf6I9YUPH/5fmDeRjvTUQ0/ayp5ltrATmkqojuX/hRzl2GUqAtaO++9Mk/scNNGAKbCxwWbNnsPSr8XCOPPwV72zzH5+623W3thK5oi4fehM+Nc70st66XNbZjLCAlo6Su7mWprt4COnAvp9t4cod/nQAejw+wLQfVBcVb7axpF2Cg19rGTNueBDB7CFcpkO0NH/G8y+ULJf/vROAjquGbCc7fOpA1nQpntVF60niAe4+KLv2gZzFkVzegiOFJNEfDWCVatyNbZkcLl96WvnE8Tpy0Y5UrRVbm627/z3txnY2l7XZsPjQ9ZYE8op6VzDejTCMLEq22HP7Vj6Gc9pb221G1jtLQAEAB0d0FjlC41pDH0iGtltDj3nUW0rX0azKIB6ld18FerWQzgOsSzHnXQ807TK0NAjoBcmxqwtX2dtA2Y3XHG1ldkoB8b1vC0+80SCFavc1dTZQE+v3XrtjYQ7xPe0NLRYV99qm9E+g7MJZ0JnzewzJ6IZTCODPcFnYdlDBsg5Z5xp81tm2+DwGutk5cYgDAXPOs520WCxrM832RGfP8qaWpvp+kGlwtDmNAhYYTPKtA6UBkbttmtvoQAA91ldVYMd/4XFlkfkfWmClpVvfftb7K0gAfGIE46wjTbawP714os2d/Z86+/rt1uuvznMb7ifNdy7e7psVucsvgrz6x3pt+YGpPyZffyIw2zj976HsUpKxb3++z/IAB2JtMedF4LiwOcF6NdcfHkG6LBMnXbBubair4vNiAa7euz7X7uQ9R/RtbGtuY3uVRQKw0mAS0Q0OD5WYEDjWHncTomV4kaGUd66xn7wP5dHV0NwSZ77lXOzDnBYZygLCAJne+8JpD2GlGz97zEwxTvhqNfQPaB7LV2fY/7rMrmzPLQr2Z57/z7blVPA5cTjIFlL3d2gQXJQiMktBUDAPzn88bskDj9ZvUeDhTScGx63v//5WUYvItoRgSKYBH7i3fCP4R80AHQVgiZdVwfTnNnOe+5mryx/m0VPVq9aRZM0cqQfvu9BGxkftoYaFEqtsmWrltm82fN5z4qelTa7c44NjKHdabNtvcu2zMtF0AwIDJ152ISjtpaaJAKR1gXom+66reUb6uhbhJb+1ouvMpRmohxM2QgMQfqS1miXXXa0Pz/5FM1ECIo78MSj7B//esE2mDnXmq3a7v/5XTy8aCU7Wh63HfbcbYoPHRr6M489RZO7B/ThfJlgBoaE4CZGubNrVgClzXbfPgA6A+fy1lAMprex6tB6NDO5T6nlbvb+bbay3/3+cWtpCmUcV3avYKOMYmnM8vla2/7APWzpqhX0PaNhyYe23sZ+ecfdNjE+TjPywEC/tbTARWLWM9DHtf7oIQfbbx78LQETVZ+OPek4e/PlV1lVq3tllz35+BM0w4JBgQXtvv8epCcAOkzzTz70GCF0oDBkwzVmu+27N/2p8JHCSgFNDM1NYK5cl4aOMe209x724MMPWUMV66PZsuVLbf689bj2uVyNbY/SrTV5q22sN7QJZu340oTd93NU7Ku1gVjICFpJfQ1CvIIpGv9CZbEiI71RKQ7WA6SgLVh/Ea1B9Q2N1tjYYrmS2dI33rL3brARA4Pu+cldNGkCUDDGvtE+a69vD9BeHreGXI0NIkCwvd36rGgHH/EJs+IEfejQ0FNAV1BcGuUOkzum4wH9LgfoECc+euwnKHjBfAoNPV8oEtBBq9i/NfCTH3WwNdU3sKgR6o2j3fD4yKj95p4HWYAIAgJcYPBJI1C0s62T69NfGrbP/+dp9sbyJWTs7G41kWMGxPjomC1ab6Fdd+m1pHRAJUqS9vSsZqES+PMB5aCfAz5zkG2z9db27F+eoQUJ6Xs/+/HtrETXnA/Bg0efciytDDiV8PGCVgbRQ6G5lbn9EBQgsqBAzy3X3DQF0I/5/HEE9ImaKvrQx6vKJkDvHKqihl6iGTgA+rFnnUCNjtpqXz/3dcWbb9sNV18bOjei4FMUcGDFa2vrsP7xYaupabBDjv6kbbrl+21Z10oKIIjNQNZF76rV9sHN329fP/t8rgYDGXMQ+ghXtmT524y3QO3/I048mgFzK7tXWTViBGJzlhAkN2lyB6DffMm15BnvrFpu82YvsCMXH21NaNqElroNDdbT22uLFi20Cy74Kt0osvyc8MXjGWRouWrbeONNbOmSt+3aK3/I/G7ksIdSYGWeQaYGonSqle2TR3zattt5R3vhlZeoVSIdGF0mr7348imAvvi/TqeAhH8C9B9deiVxIV8La4jZKV8726rbG+2111619toG1oK/+sLLbKIwavV1DTY+UrAaRNkXi1Yoley/vvQl+8r55zP4DUHTKIbzxa+eY+XanI2OjBJjfnz59bG4DQpLVdt5XzsvgFv0ndNyhYBepP1BAI1F1CoprcLEdfnQpUx7MJdfnUFvsbBMJVDHQDGGKYC+xd7blVWqVfnoGAhM3mBgMD1LpSeTKoVFBniznCuKy8TG8Ip+x/d4FszcenYahk8zVyls1pO/+z3zN5U7zudn5WOQsxhM2ORnYATDA3b44Yfba0veZGOIN995m6ltAHTkw/b19tqOO3zIfnTddawah3/DpRHWdJem/sEdPxjapSLgaOYMCgvwdaO9KiqibbDhhvbOO+9w8yHBY3Qg1meeCJXiIFmDQLfYfTtGsePgzm7vpG/1/nvvox+/UEZfa9xZZR8+cG97+aWXbKsPbGm/vvt+6+1DO9IZ9sZYtx21+Dh79R8v2MbrLbQnHwiV4mjuLhdsl733ZNDcyPgY28BC+nzmd0/zaDGvnaVhd7bRqtAOEyYldIF66qFHLWR9B0DHOEu1+dAyE+32ikFDx2f0oaN9anHC/vLbUPpVATHb7/ohmrLvvvcea25EpnK1DReH7LCPH8omH4WaHHOmc6WyzZ0xk4wHpRyfePgxGx1DZH8Aue6BXvv4Jw/jwYZF5a9P/43aFcqPLB9aYSccdzzrwIOhPvnwE2wCAfMh1u5De+8Y+mpHS8mDv7zfWquRwjNhg1ayAw8/mEWB0Cpyzvx51j8wQBcHC4aggBEC2OCfK4zbHx98PGtugXnvc8gBDMD89f2/YqAO1hQZFEcdfyyjdRvaW+gSgYYOegbwIIVyVscMtmhEg5ZCecQaciH3HHXHVcf9wMMOpCbY09/HiGr0c4e5nS6B9nbr7u7hStdUI3Wtng04QENoPQq/412338XiNq3Vgfb3/cjeNqu9w37xkzvoCxy1oo3ApH7kJ0Kb2NibGeZmMV4IFwcfcQgZPxgr6AhNRmizQmtL9sSusvx4ifnQd908aXIHoB983CcILABAUDKq7d217SVwAAAgAElEQVT307uskRYEsy4bsUOOOpw0hTOBn+jnjnMAqwd8lT/5ETRARL3AXx6aFn3m05+2qoYaW5MbpYWEzB0RwOWclUtlmxgvMUulBrX4c3m77abbmILVmEdzI7OunlXW2TnTdjl4T9t8qy3s2WeeYftblD6Gln79NT+yBoOFLFjnPrn4UxTa2dBldJT7CQZeA/cyammU0XgntMC5+eqbOFZp6Md84Vh2WUM9fFgFIJyNlsbYrrNjrNp+BEBHHjrFlyo77uwA6MBPBHq+8dIrTIdEe1ykPl7/w+tscGggi36Hif30c85icG1NU4P98+V/MVURY4SrBZXUsPaw4Gy0YBGF2h9e/AMbGh1kYRwEpQaLXsmOOP7IUI2vpxtVR0KjIjVPj/UZAkIFV8vNl1wXg+UgdOVYh76hqZm9NZBFACtBa2uLXfrtS6yv0GsddW20Sh3/uWOYqVHKVdlrr71ui9ZbwEBXzu/K63j2m2pDsyKs+clnnUo+UtfSZP94/p/WOWcWMYbC5ITZVRddGhQhxu2U7Qvnn8nqkJw/FJBxsx9d+kMbK45adXUd/eynfuVs60IfhdYWa61tQHlN5pj/91e+bjkIuCjuAw6Sr7YLvvkNBmReAfcAlIGBfmtsabHF555ktS31FCb716yxGy6/nmIZzjAsb6f912mZBZrm9dgTPZTTLdMV6P954MXvtCSvIyguBWqBuVLYfFC5N9/ThY0AQtTE92lrW++7E0IgOabMjh+rK2ECMm8zBYgRf1PbpYKQFAAnE7sEAwwKm1bJHEGzfGyuoeIguB7BLfAb4HdIdxIEMoHAFb/HYaXUnZVyDG1gWcYvWhiUHz9l1eMf0Ex572SwYhDGor+Ez4gpCSo6QHMf3ZMhOhwtKWVewzVs55kU6IfAI0GIZfpyId+SmVRgiwCdGJDCal8qJYiCLygWEn2h8B+yID+YcHwPTW658KzAusCgytQ68DsJA8CfC9fhXQA5AD+PNfxYmAOCZTBXrF+gFf5Dig/f4fr9UphDTnK+igVHNH+uSTEkBqtQg4+h4LJpDKichDFXs6djLBoU1ltzxE/QAurAIwoVvbBRsx+BcyjD+tQTf2at+10/tgeDCFE7GrfDN4kAvXlz54YUTF8sIq4hS3Oi/kKsAhXqW4d+0YEGQv9jBNrxfMT1lclSZUTZ0CF2KsxSTTgF1HYIVRRZ0JSmP3RQi7/H98DaxKZFMbqWrRBjyUgKxDU1mX8M78K46dyELxkBXXlk8VQH4SwK2zAd8myh8MVEkQI3W4TWoOZAKIpBnycrPFZxbWHOZ4EV0GE+xMVg/gAE3Mv9RwCQ+onj+aDf3ASjv1n+EhUV83maM9U4BzUDUAmMda8Rj8K6EmHOtY11NlAcoRlc60+hnnW1wzrBQjY2Nh76DUQGjXtxHTIb4LrBfHg2IGjHPHPPc7j2cb1DfrbOgaO1GAzGfWVXtkAPYe2iWJDPsWoaaIP5F6inX4rlZFESPp5Dntd4pvA6WC9gtYCwA8ELaZ9vvfEGK9phjd9eupRBnwh+RGW27lhICIHA7e2hjj/bOFflaRbG2FBACNoqeU2kTwZvRU1SPB1ns1gcp5aKfwqy0n6y6RTTqcK8gr9YFfLQuRGJmZNavQAIdeGx4oiSp3sStcR5SAL/CM+syng5r8Zncf1Y+RANmLAm4NfxXIovwhWq+RAToBagIiS141BECuNEZc/58+Zbz6ouri8EBBSc6l3dY4sWLGSPAVg5GAg4YXbRty5k+15YN5AGeMpXz7S+4QEWq+pa1cWYCgh611xyDed92pdOmzSpZ11Gw9hIb9XVpGUVjAmkNYkB4F+ptVogjc9Jy+56XStgnw47JwWBwH8yS/hWe+9Ypqm8OvjqsjB6dltCrmeB+Y3YNA48tpFktDvSESLD83lzXHT4GUqIjgw+Bk2UIBKZmn73fntJG7gX0lkKjqkJ3wcLeNDx5v14hCv+EIPVl34B5fPw3/l5BPScOrf0flUB8kERWQUgVrYqZs/wA9S8FBSh7wQ4GfBEEPKSXjpRf8+UvYjBHnIHVFog+XC8lCnXiiodac4+sMPvk96/1hpDcMpHJiJhJAoTBHaAVmGMh60fPe5LJRtY089Dut2229qtt/3UVg702Hlf/hItSaBPuEkA6IhuRsCQSit6OvKSri/N6AFdc5RA4vfdm9f8Aa50+MRAPd379cD+6qzI6kUgcRYu78pa2/RWYmoS7gGtEahdsyRcL6EWn+uM67pKe+7pBeuT0lZ2LnI5Bg4S4CLgQ9ADeGP/YCpGJgBy1N949TX+BPNBU6BNYKZdvpRBqahhkgKw3kn3G1KyonCH8aqhhQR/7acAS+uV7rmfq6fZSp+nTJaCYWTomdYEK2PWijUKq1GD0zNndIQAK1gN0LoVQIw4DAipELDQwx0Ahch98FrtO4rk4H/wQPEQrbv2FNeq8EklmtR6pDwI18rEq3lWCurC/aL/dC21PwCyNKOJQAeBMK6XeEeq+GFcPorbnyUvePjYLY07rG+ORcLQvrW1pdWuvOgHXOtTzj6Zwg6EVLhgNtpgQ3v5X/+icPjDy66yQnGUAdeDpWE77xvns+EMyjaDb2C9sRdfPu3L7C54zpfOmeIjT884fOjCO81T9Ii/VctF/D89y6kPvdJZ8/Tpr+e1Ezjzk+cnt8UeweSO+uXa6BDwFhLDaGZsaODAMFnU58WgIMlgMkj/omboovv8xBTVlxKcZxpeYhHR4hkgFjEUX0XHE4tPC/CALuJIwSRlYJLcp2PYqQ9jygGAWQ3VuaTBuNr3OiCqkS+GwLVW39wI6EEpnYTVVCjw4KhDlsUhwGwaCxJ4Ytc92buiECXCCuch+M8rAbr2i4UVknu1R/6ngELMQ+up9avENBk5mp/UBqT1SkMHKMDXhV736EyFw4rUkg+8//128cUXW1O+xQ478dP26ptvkB61NmCEaqrAtBP3zx82/K5KiClj8czI065+188UsP33+D0VwFL6w/5o3+QLwzWgG9/YYTpQR4EONODwgC4hUACvs6O98FUdPcOpJBDr/HlmmwELKxqOB60VzL8U/PjQpKHNo5IfTOCwqqDULwQx7CkENDDQzhmdLKoEQM8scPEseAFSlgfxEnwngUTfiUY1Nq2XPsf4vRCs+aQ8w89TwJQKs9pXdueK+eY8Q6DnCOiiA9bfj6VE0XUQ84dLBSl2cO3BrI5z2N3dTW1W7k10LwTAeIE+FeYwrpDqN5V/+L/pFnUWwhSYtZae5/g105qnZ0jX4Hx5Zc6fe09bXJ4I8Fq/Svza7x9+Z5vVKBwIn8TDYEmpqYJwNMIa7z/83lW2tOcdW9i5gPT4uZOPZ0wV+Mf7N9/Czj3tHBuL7bS713Rbe1unff4/T2GwI/gH1hxgftHXLrI3u960W2+9lYqBx4b0/NKC6bqjiQ/ijEnw1FpJYM8EwigkTqeVp2dCz/E+9rUA/X27bcM8dGnoGTjEUnfUsuvquBkAWGjoigAHmCHaLzNnRUCrBI4elDyTkwTopWwPWikgpQzTV6jzhKiFTyVMfZ4duNiDNgVNHQr5QLxEK0kTPXJhmvSaqSdcXKdKQFqTKdImTYHBpOnH7gkfz041A/8+b9JJpW4xPc8IvOAgE7gAvRJweUCePEixWUFSUMGPywsUqVCVMY8E0AXkAna6FnI5ajMwm+Enrnn4wYdY3arOGmyTHTaz2fPmkrFlexpjOkCvEki0n/7wYVzqI+wBXcIXPhPDS+lG79L6eOakg4ifApzpmIIOt+hGAOoZgmhAY/X7DEBHdzIxEjxPc5ZA4AEcc5MQjHfBJSYXmdfkBS4pA/OAB7oBoNOMSpNmqFwFMyqsKajeCFcC8vfvvhG58eEffh5+3CepHCCaWxq618pEs6mQoWt0JiS0iGf4cyZhqRLgeWDT917Y9fzA8xAPcAB0demKBdOz9Cbdj7mjFgaKEkHYQSwITMP/8+3v2BjiYmqarXe0z7761a+Sv+If9oQBuc3N3CvxGz8PPT89n6kAKXpK11HXpfStddT6Yyye9lNeojH7NRQNSpjQWL1QmoKgf4fOD+4TDXscmOSxeTaQQXwVUvwu+d7F1lbdSvrqHlpts5pmMgegf6iP6zi3fQ5de32xVPN5X/8va5s7055/+cWs3sl555xnjey+bnbuN84NLsuEP3vBECb3Smsrq1v6nehHeCf+rTOdCp1+f3WNB3S4PqZo6B/YawdGuctPKuJVIXouaNQo+R38XRHE4F9ht6LEjO43RBvlpQ3PJDQxf4DFBKV1iKB1CDOhI0rq6fM84UtK8gzVCwUwd0kq9ICmhRVzTC0EBOZ/A9D9vPQeHRpGKLLNYfTnyn8b/U+SSD3Ai3FrU71JvJLEm5pMpwN0vyZ+rfxBSoUpzUPz8oSfSpd+jzJmCQsHaCn6mD2g0++NkLnqaporkSOKQwsTJsozPvXIU3boMYfZsu4uNvuAyR3zxwFAdgQAfjqtz9OHl/49KGjNBXLp+njgSA98qon4ufu1TX/3WqVoHNeAaeL9akMsITGA24QhHAJjAE1I2Mb98s95DVeArmtTLUp76a1g6fnKwIBpQSHSV7TKUpQoWFMshRrejU2s8njV5VcySA17ioDH004/1UYKIywVvC6TeyWBagqoOiVCayBB1tN+Cobp2vtz4cHcn3uvYXFNIBwVxoJ/VrnKLv4Gl9DvH+M41N4W/uJbrrqZj1CHNuSMIxASew1LKLI0cLZRTCmlUQke4osexFNATwVVDxiYp//bg7xoWhaClDcKJ3y3MK2V1l9glClASZxKpXF7YK/E/6bOvdrKxQkKjCgkhNTJ7379IhssDjCQVOmN+KmmXvC+I6YAFr5VPd3WPzZsjW3NPDs4X+gYePv1t9sPbvyBvfDCCxSqphMuuX/ROqszlvIcKZx+3KJT3KNCbV7A9OBeKQ/dA3okt0m3wHYH7EYFjb3Ao98bf0PygBmeEpjbeHwGAsPniA6ub6ifoqHroOhQpIDuCQPfSYrT5kpbEFH4tDmBi7QXMaX0XZ5QPEOuBEgAdM+AReTaRG9yT+cCQNfa6HrN3ws1AlqNU0IM3l1bVztFQ08ZS7qeKXHpwKZMNwURDzrZHkRBzscB+LX0jM0fNM8MpUF4xoHvvQbl5zRlPhHQEVGarVEMqJEpM4964+jax77noeAPQAL7gsh21K9nrfzYlAOavMx0KraQAm7KNLxA4rUxzOHdAN2vs18v7X86d12vz1OTdgo0+BsMHtdjbpgTg+gi3eZZKiuAuQQaSf3qtSxQ1LtwdqX1Y364HpqYtwD4GJhKgE6mE614sjLgM+wbhDAEyQHQ0agFDPXOG+7gY8RkP7X4U+SyrE8efYCVNHQvBEsb176KZrTW+Du1Mmg/0/PpeUEKcnonfsplJpr2FjbQIzRvWh4UjCYOG61XqjgGsEFRFAgACIz78XU3MA0PmQIQXQ9ffDjNvXg+3BEIhkPZ11RDDnLE5HlhjNI6TO7+vHmt2AuPKVj78yKe6wHHf+9dHni+Bzbdi/0SbREEo1VUY/t3z6fmjrHg2VQsx0t0w2Gd2Lipppb84tJvfd+W9SylUISy4I05FJsJ9Lf45MWMT0BgXcuMdjZ0wj7DxYF/EA68284DrGhFNAel1rs0UmFee+V5juhU+JXeo3XEz9Tl4pVZPDsfu+llvGeHg/YgoEPSFlBSmoA0hQjo+LukCq+hsz5yrPZTCUA8MWkBUgDCgkvj0AECA8N12CREumsDBbZ+wp6JesIU8YoJ6Du9X/dJQ/cH1R8YEaVntJOAGFL2KgkK6SHxQJ9JaKhTXB9STkSserfGr0CmFAhEWGLsIor0wOtvfxiyubiI2Err+G7zwnM8oPuD+f8C6AQeBq+GKGMcUBQYeevNt6yjvd3aWlptMLa1xXtRbQ3lexGpLh861gP0BIDH7ziYfm3FmL3g4sHXgwQ+r2Qy93ubrr+X0EWvfu88sODzNEZD4/P7ibngPmgLOOAAZAktNWzpGRipGICCxXCOZE3DWGRtEqDjM9wnv60HSi8g+LXyayneAJ5ARoM8cpj8EZSHdNbxcfrVAXz3/AQd4GIkOurPH3Vo6FNeG+qrp5qN9gHj1xpJG1SgrXclaK98AF0a/+F5lObkBTgBuWewep6Eoin3Rc2bgKoMjiQoDmCCqGkAPwAdQVozOzrtOxd8m2mZ0NAHbcjOPu9sCm7iTzr3mKvXfGWdEK+G6ynE5sqhEWapv/24U77mXRLTgbrnAene4289nxjigqE9v8M+KFYlpX8vKHjQ8/xaa67xTwX0oi1YsNBeevFfpBPQGiwdSDdGeunsmbPs9ddfp4UPQibz4qurmea8omulTVSjb0bB1l9/fcYxgI8sXLgws4yo9LnOg58X9gppfaJVv+4C+RQ/cI8H9HTfpuNVKT5oHdkSl21yQxxNbpv9dmGUO1O43IbQr4uCI7W11Nbxj1GYE8Gsx4FCgi0iG3vtbjP+QGpD/KHV5mGzdWhwnUxO+J0pBNGvlE7Ua6o6iJ440u/9Rngi9Rp6ytilxaRgJzAFg4KE5t+fCiweELzQwE2FmaehfkqUu4QVEZBaQXqi8YSjoBQxZa2TJ0AP6n4vskAeF6mfApLelTJ1PTNlGJ75eEDzmqrWC5yIMQhRQwfzp3nMATrAbBPU5O5abV2rVtkG669va/rWhEjufBVNtojrgEYDyRrXo+wrpVekWjofWHoYU6bhGZ6nBb/e/gCKXnGtgh39Afbr7oUd/3sll4lATEwd/lSsM4QTnBcwfqa0VVdbLQAR+c+xDSO+94AukzqBtibUJcCZmtTwwxp565wHeAnEApL0jMncjusoZFRV0cxMYSH2imbwmItH4BohVSkfqraRDpQylWigciFgzcQLFNktlwJpIQonHtB9DnB6BrSnOp+ib/E2jUeM2Z+/TOgulWjuFaDTdZSmwEaLE9YEVekQB7J65Sr7wBbvZ8c0pOyhtSvcSQAijQvggtLTYv74iXmCH2CM2C/ONdZa8OfU0yuu095JkdDZwPPkkvTn24MuhbZEWEhpWfeKjnzckOiOGrQLIPZjTM+XF6j8d5UAHdY61CDYbbfd6IpDgRiAOoC7o62dwI3zAqEKwg9KUL/6yivsSwHejSwN1OYA78B3OGvgqTgr4CmgOb9uGo/WVGl9XuiQlRn7IwuLhBCtgc6bxykvXKZYmZ67zMqR+tClocuPmW1WrFcrH7rMdeOokBPzXX1+biXAxWeeEaREI1D3GrcYf6UJpJIQrtFnHjBSIkgBX++Npyc7ROl1npC1LrqGC16VywoL+EPg5yktohIBUxBKJHqNzQsd/rBmzMTlhVean9Yl1Sy8cCJAX1famggrkwCTNDkBg8DbA3oq3KR7hHnBMiTpXWPGYYKGzjWVeY6/xxxx5W1CCM30vrByKfOh5hifIeYiuhFY4T4/vxSIvdYuhq/54vALgDVfMUH8re8F9AIIrUXqo0wFJ501r6lq3FynfKxKGBmv3iMNzj9P8xBzwbViWKnm5BkXvvMCowKVZC0QjRFYY29yfBbKH9eFPPck7Ys1C1A+k7n5ocxmurYCMwXu4W/8rs+lverMVKIvPVfCkacH0UGmoDhzMIXKCJx6roBGDB6Bf3AFMcI/KkDko3FAnHMsAAXgRY0H3wCFEfHVyGmf/JeCpUzVFS2IsUNYaLbiUpdcXrNXiDxv8QJLCqj+7xTwU57oFRavjHirK/aJiqGyexwtSCjT2uoMef5XScDQ96zpEWOPuGfgyyiVo5gSCJLReoVIeNYTkZYc89nBgzyYykUgzPPY5vcHn6v0K34XXWJOEpq9D9yfKc3XZ+GINr0Qid+xdhIMJAhg/hTWS+in4vjXTh/7cJkg4fyYHHQEdDJsF/QCDV0HGE9S0YWUCXrQnAKCjtjI0KMG5QHIH0wvwfjPvUSULnhKDB7E1gLpOND0mkoE5UGd10cw1rhSYUQMYzqQppkuASS/bpqXxuYBw6+LH7vu8cy70mEnIBHJ4s/0xfHvFNA989Sh8dpsCujTCVp6jgd0MQdqu5DmJ4KvkP9c7YIpIDXV0hgvnRRRZFbEc3SIRHd433RBPxq37hcgpaCj1EppiSmNCPy0d6npLjXJpcxV++gB3QNqDv7ziUkh24OOH4unCw/oPmin0l5p3BKGxLSm/D0eipYgIA7PyPzY0VwOy8sUQM+EwpAaWwnQxdwE4vJlI3AJn0n78YBS6ewICNP1Fw1p//zZ4rGIgO6fXwnQYUJfF6DDDYHv6UKKRalQIAUWCsyd7VsjDUtI9KCh8eunruG5mCgzcl7Fr/y58L+nIORpzFsoUtrTOUn5h+d3AnzRl8BIwINxBktSAHSNS/MRlnit3PNovyYppgT2lSOfkNtB7xD9gCZVqIt0Hy1B+h4WlaxwkhMMUgHfr4FfJ8UfEUNjDIGEafwtt4/n5elcdab8mmmNFeMiPiVBCc9gPM1YYSqg73LIPgR0SSliIJlPSP6hOGAAughehWW8hlcJjAXoqbaO58gv5hlOttguXaASmHtQXxfRpoDnQUkpdx7A04OhzfLv4PU5VOmazNNOCc4TZqXDgnVD2l8lDVnzFcFrDdNnpgzNjxG/C2jSQ8mx/huFZfQ+EbhfO/zux6d18ofUS76VDgXoSRq6hAGZryUw4KcP/MnWIGYDiHY8o9Hv0ugywSCadHV4lMcrxqE5aR11vwd0L8CkgoLOj86IvveM2H+WMi+trz7XOFJAx/fhkIdqcDI1C4i8BpaO15/H7Lw7gcmPAfdiDBJkBKZ6P4DKp8Fpz/A9ffLOiiZBYnItAi8RoGvs+F48AN9jDwTo2g8But/XKYw2TkL0r2eKxsRU5bf2gK71wWe6Xvs5RTCIJncKm9GHLg1d9IfUPVavQ6tUgEk49Iw3YFOVejSZCoNNAV2faazin6J3vBcVH6cDdFyn+AO/z55PVRLi0u89b0z5rNewdXbkDvBuHcVnaI/1t79/Oh7nz3XKQ1ixzmUHSUAm/aAuQqyF7nmSaIF8RZZAVXCskHHk994LiHgOKvB5vidQ13rLMlRpnXE/+A/WiSnh0RXmeSq+0zvxDB83QpfJOFy+k/ST2/Xj+7LbmjRvD+jQ3nAT0qoy6QFSZWSk0NwLY6iqu/a/FIArSTy4y0t4IohKfit/WCsBbkpongjXIgKXZgdAr3RtesCyQ+QjSiOgp4CSji8de7ZaLC2JusHhX7rplYSYCkud3evXQIwujZKdcjhJqevW0Kdbd43Dg5MXxEQjlUx2fn08oHtilWYsgWU6xpMGPqUCjeafro0XHvx4/F7inkq1mCuZDlPAqLRuOvgSDgSW0+2pp0EBqg61AHUC5V/LwWrmnysQ8C4RnS8xKJkU07Oj8QiAA+ObTFdVGh18kvSNRxecmBe1iCgEYBwam2fYYS1CQClK5PoxaQ80dgE6/hYDFKC/GyBpTJq7mKXWUyZpAbU/H/jdm6y92ZuWFownRvHLoimNT2uIYDjVVZCGzjKnUUNH4x8Aut6b8hLRQEUNFoAe0zs9j6tEzyl/8e/z9Ffp80pjE814C5QEEuyNtFRf+tsLSpUAfTqM8ICuuWVjQhOsCum+soT5s5oKJlwz5Ew6YUo8TPxBtO8FZa+YsjRwUtjLj9ef8ZRW8V7EieFdWi8vQIqnaF0lLOBvucBQWIa97eV22fngvTNA9w9TGgaj0GPACxcpRtRxUvARTgPoeoE3KXpi9Ydc14rhpYCeHjLPLCsxo3TjpmPYHE+kZk+0/nevYfrnBioINb81hvRgpIcjfUewvKk319olcfE8T5CVCEISuAcLT1A+KMMzas1dPYmnA5XpJEvtwXQaqA6vN+n5w6jfEZMhDV3mX2++Zo5+3CV/cMPyI00lBHppD1JNxB8+MXW/X378qRVCIOPdCJ6p4znKI8W1nm41P4Gs9t4Drw7sdGuvz/EMaeiphlwqjTMPXQzfnw0933+nufu5pkKQp1OlwOkZeL9ALvMfowY8KsTVhi5iKJjCcyM/n2tO4dcFgB4Y3iSgC1jFJGWuVaoe6BnrXAnQ0/MpRujfqf0QQ5QPsxJt4lpvQZQQoL0GoDMAMPIRBcX56pNschQzACyayaFV0/dblbORCeThT22/6c+vAEXnye8Newiw/0Jl/zmuTS14eo72P7VwrOu8+3Pmz5sXNvC5AAo/PX8SbXra864E/xxP++n5mFyL0GoLdOSfjd9Vg98LamsJBmXU4Q+1+6fSZcgaEU/Vs/0eZJjlgji9QrOu8WsdxV/8tX5d/ecCc9FDZsVMAR0+dG5A9I1nBBQ7y9BOHyMqSRyxmQUPiytdmoKFFsGbHDRYSU9iVJqgl47E+PxiemL2m6P7/aH0JkfP5FKizOwV03DVdR0oNezwz/Tj9Ru3ljAQLpziQ08ZKy7xGqhfEw0XGkslME/Xv9L0GJQ3TdphSpD+oIuwdY1nDqmgJo0oXRetB9vm1taSsQvQvX+NUcNyvbhJcAwwOyM/Pf7z65ceGm9S9YIBaNEzuVRL8NK3v07P98IHLV3RBCdaxGcCYwGsFxK9cOHH7PfLg1AK6MXimFXXhNSu1Gwshi7twtOpPyuV6E77Iy2+EqCrxCubusSmSrgP6awQVCHs6n7N2Y8RjJiBPQlD1rhxz3SADqFC5vdKPELj9wKb51GiMR9DoDlKq/J7o72XgCgNnU2K1gHoWCMAv9LWWE2P5vdQnXOoOLYWoHs6EP+pyF9hUodYGwG90jqkComfI+bkg3anoz/Pu9IzVonfiR/h3RII/ZnDPV5gS89fyq/9WRDdhnMKQJ8a0CZcAv0ppVjP93yS64AHlMBHQqAc701M76nAk64RrNSV7vGf+bNWiVel36fj9DxI9JDRIUove5P7jh/da4rJHS/kZKGB54O5TIDOTYmAjuukPaVargder6H7SYrxy7QqCWjy5/4AACAASURBVMRLOWJk6YRTLcwTlQhWE/YStt+wSiDhQSsloooaDbq9RR+N3+j0AHgC9WujLAFf+tUzEfyeauDpoVVaWwoMXjKtBOYcLzd73Sb36Q6wXw9/GLw2K8aYrqX/GwwFxXXA/BXw4QGd9bElBTvTmtZRWmI6R+2lAFXrkY5P6+m1gyl75BoWVQJ0f0A9oHsAVCqZdyNMB+Qat6dFzUH3i6ZDeto4a7mL3nVmJEQordF/LyEL85nO7O7XwD9TAgXmLe0U9co1RoIx+0RXMb7EM+/sHMivPhGCEitpWOIHKaArsh1r4KPcPY/Q76Ib0ZNnlBmfiy4BAb8EI13rgdRr6ORBrjmLotxTk7vK4MJnjjx0ADo72kUNvQCbp9PQte4pL0rphWsJCx5YsuvwWAkc/NnQWfXn1/OuSvSX8pxK11T6DGPx/EtnAtfKhftu50/n1u/DpNANxjBZmpVrF/kFlVRXNEy8iPgiKzOAvIwYhMnIWj8Pvwfp59l3LqVPNFPJUpcqCuvaX/+dx0d97s9mKQJ69vydoaHH6DwExuEfD0Cs784iFsp5jOHxqo4m7cYvtgezSozcAwRNqfFwa4MzhhsRx5tMtewe9BXY5ZmtDh4+q5S24QWCtNtaCgweGCUQZO9Hz1yk0UwTUJQCQ6W1maKBVggC9Acca+fnid9l5tScdKC1wZIwpxNW/m8AXe/XGLgekAlixzR8XwkwpwNbfI4+xEzNyaNz3yQwYPxisr5XgKqKBVkkF3qAV0hX02cYj+hBjESAhnegM1h8QGZ24/uiZSA7UDHfNzs4sc0nghrFEHWQ8R4PIkrbCdpoMOfx/1i6mAFVau9Z4ed0gBrAELW+Y9vMSD94tyq/qZCGzpHoROtTKQbBr6f2U2soQMfeo980Ar3UJczfB6sLrEcS0jJNJzLccIZKXH/54EVXpIvom9RcFDAkEKeGXh/q0HvA8UDlz4LOsY8kxn2NDY18v9ZYgD6Fx0T6SgEd14D+uHcx/9wHxYXKZLGlqNqDup/Eker8lMI6/rwrcnsKz4xtZTm3GDWv61Iwp3AV4xv8+c8EHvCPutqsdHcWeMouzUFN47q49pxKkcN3jA5nQODU9sqeP3h688GuDJxDfEHUlKcTqL1CyDMfNWlp6EjbAh2JN0ldJf3EssReQdC+QoFgDAjEoXLQzD0uaP4SeLUWqWDlrQCiW+8P17nTGFJBWTzB06VfP32fnR/HTDnGmIee8aVdDt67jAMJM5kAApo5/h4dK7DYAQat0rBidhxY2Xgg5TPBu+Sb0kRUflLj0IJw8WCypw855hi7vstKReAGIPWDDCR2hIt/owxtVU116NnsOjB5IlALVs8s/AFhV7nIZL0ElG5ACqwkAEh6LLCTQtb0f3tQl2XDg29GcDHw0KfV+Htxj8BmXW+fFsjjTXxmkseaMvQUMLO1wK2xFr0/DBnDcP2X/TOyeUDLg5ZZnOwX7zVJ0BV6BawlwDmTHRh8yMcOjFXR0KBDFVjx4/HPUjoR81ixBvkqljsuu94GeC6rRZUmWBiEplKVp0VZ2gjoeq4OnhiU5u3/FvMgM0Qv8QTQPTOVEOn3W4I041vGC1ZfF1KCxBQ8rYsJal3FmPx5FK2TSSf1DSQQ+zX0TA2w4jMQNHYJYZp3UBImzZrhPaFrGn76s6e56p1eWBUwaw2578kB8DSfMmTPmImnztzqv/MAo/lqXb225zVQf5YkkFAodYAIrV70Tpoph9x65OvjH10AMcUS/A6lj7W+GegoCCsGbfq9THnBuoJGyXnzVZlSgMp+4umYi0r38ny4fuXqdY5zMjJe4Hnx5zsVTjUmz794vRNIBMhT6CXGJ3khTXuh6wqjI5N1zF0PjEyzj2b0Kefe7UdxbFIg1Bw86OI52ksPtJlQnlQKzc62C5TzdOPnov0W3fkxap7A3/TseQtANbtVhkpxHP+OH9mzLClaPi9obdCWUIGLEnGMgpdWEZP+aOqhhB0ZMl7stWO8wDOEtUDdyjYG6SpQbFYmkoUoYm4hGCkkaAJ6fjINhiVCa6qtVBWKi2jRvCbitcVUMsoEi8Rn4hmw30B/ULJ78d5YZW86UPXvXYugXQ9rMQmNWRuvEp/62xP+/x+A7oWffwv8nTZMIGJhjKnSbUqA0x7osrGSkxic6EfrJCEtFXIEctwHZBoAaKPrw/vhwcwqZVFkoDVRZntWHiiie1X4vypnpdgJD+szVhijuRRgzjQh0GY55l0rXSlJd6kE6H7cgZmXrZibWogkpSMxCIEc/lZkcRCGUC+9JiuWgXd4LVPzr8QUPQPzIIV3aPypBuxBzzPx9HP9rfNYSaABkAdGFLoNpgIrnpFZSKLA7oVf3oP7nUCd0rCP4dGY9JM8BB39YrERfJ4KZBiT6CUFeewfng/+mIKBaDalfSkPPOeR6YOHwtqhanqYA8cU6+IL/FhYKSo9oh/QqucxKf14AcjzX841FmaqrkVgX46lehmXEgP9UOkPtdE9oMu8T1pGUF9xLDNzaxwe0L2gltIL3gkLD4WF+E+8w/O7dQE6C0/FctHpvfhbQY9eUPVrtC7+rPFqz1JA93vs5+6BWTzM045/p7egZAKbs/hK2PbrgesmLdk4Ny4ocrv9d2W3NdZuj7nVBHCYBMsh2IUm+fJk5B+DqUBIMcoYoKuN8y/WQnhiF1MjQQHQYTKJGjqfEauDCdCZ3hHNRvDZgeCyQCYwW6TsRFeAJo/nKHVCJul0wQXKlVLu/Ibrfs0huy9q6FlThmkQXYDpCVuEJ4LzBJsyDw/o/hXejDTNqwNQuT7rla7z49Pc/H2pROmZLgGdlcqmtn/1B9e/PxVocB2DhiJj84AuOkkla69N4tkQOmXKw/N0QATy/iBngpiaSEyUra25JZjbQIOg6WgC1RlgaWLkhxaLGaAjj5itXXFmcL0z16VMpRLta044U+MuyyFleJ4BC6hxrwA9mKvHLUjpYa+xPqJZCeopqHgaVsEKnsdkH6T1+znoPSmjTmnN8wPRkBfUpKEL0L0Q6OctQc0zRoEstd+omaS0rXcJ0KcbH4QzFRvRGuDnujT0jDbjevtaFpqrdxn4sXnNjnNyFfKoDMVKZ8FcHyttRisI9yGawyV4IEvE769fR61TSlcZL8yhKddE1jpb4AjLANcCFrII7uDDFKDiywTo4N/yW1cC9On2hddCKI65+X7cKR/ywuBaAld0a3ie6nmW+IEfm3++6Co9I54Gdb5FF/6spPzV8xh/RlI+qudrPum50r0YfyoMTMEgVymO7/jgvjuXZZ7EQ8EgmSICjQNWSFTacZXksolGTQ2VilSSU4QjCcIvpl/wbDKohV5ERGwglqwaWCzzSeKJgI77GQAFiVmRyTK3RyrzwoTPg/SL5ReDBCpThatg5zdcjSA8YWabFmMA1mVyl+bjNz5jcFVVbPWZai+eofg8Tz8G3fNugO0JJj1c/qDrOf55AohpGQJABEF10d9c6fme4VYCdDEo3ZsSr4RCHTzvCsH4CuNja5UMxbO8pcgfSO0dGW6xZK1NoT0irQxRSwc9SoCFOVQmd7YGdRo6zbloTOJKR2r8leYtOszmBG07xq34tfESvOgHP6WtepM7goJgtPcAoshiWMdUKz6lE4G36ofrzGqdJRC9q8m9Qp3vlE5TZi0hSyZ3X7rSn1Vcl9ZjTxUGrbNfM/97qqH7sWG7EdDHKm6RD6wFGM5kuxbIRwtd6l4QkNJlFAMDPQj4WAuNFc8mH45VEqMfJjO30ncdXPXhXyxms660O78Olc6mcuc1d9DAFPcAATya0yvVyYilm73LTvunn6mgNoXOGdMWXBIpD/TAuC5Ap7JXIW0vFaw9oIofiOZT/ubXapJWp6p+HnDTOYuGxD8rYZ/u99eme6TxpfdPwTDWcnACKACdUbi1NQRxEAj+F6AzNUQBEq5MaUaIsW6uXxRpEQAjmdymBXQUv3eAkAG7yvmVETiFerW50FvYVSdD2gc0JDDFSpIYxiEfmicQvwGyTKTEr+vXBegK6luXli9p3gsJnukjTmFdBIt5pT5OAf6/Y3J/N0D336eAm65JyjTJELB3Lm1ikt+EVXk3QJe5LQU0zzx9RKxfKzwfPmzc633E+DtdU4Gg9oPPLBbZihXMkWZTCidIhAl/I+CNRU3QKQspOPlq+tFpqsU7UakJWnZsO6xxTGeVEd15/2qq3XgGqDWRJipa9ib3MvKYI/2LVgTiAGMVrvBA5cFFlfKmA3RF1KegLIb0bqDh99+DdbhfpvapefSeYaVpTymga63XJRBVAjPSJqx9Y+MZoPsz6mlITN3TGdcrarfe5K7xSWjzApWARMIU/lb5aDwbAqNM76JTmrtlDZK7KwRdcFqpwOX5LJ+ZZOH4tcX9PsbA7xWtsLG09xSAc+bglAa0B1458OfSY4SuVSU9CaxeuNB6eeXFvxOfy++f4ounB89LRIPaU/++SnQiXPF8zQvHOh9TQNZZRVWnwp8fjz//Ttpg+m7/Lt8PnbS37f67lgGMNK3HEnToIMMJx25rPlfbRxnzUERAJ3FGaV2ALnNByqSyDYeGjkCMCAjZ5/Kf45kAdJgdInHiWWLOYKgMiou93ClhJl2b0oX2m8Hxx4YB0x16b7JLwRmALg1/uvt1jw6xGAUJvQqR3SgMEt0dzoen6zSn6TSIdD7pOFKCrPR9ygz9fgkI/DXZM5DHCg0zKYwxHfGnz8C2w0+YgoUYjbQWWVv8WuhZ0KRTJub/9iZOD/Ie0DMaiYWCMkBHu8u6usA0EYBUXUMNCjQvBoT4DVi15Kv2kbx+7TyzE3jip49h8AxPayi60ftwj94FsBgfQ8vNyVKpeJ46W2HuGI/WT4CEZwlwxHBTgVcWDs9A0zlojB7U/e+V5uOZGZAqzGVqcxz/DAGOLAceMCWw6z0pn0nfn46TvAWAHn3o/7eAzjFV56dUwvM8UBq650Fe41PaqM466ZP1FYLFgHXKo5kbmrKPMJcJXLzRr4Gfd6WgOI0B16EWvSyepMXIX2mdBe3ESpYB3IOJgMpetKimOfB+f3FNyj+ngDo6eI4WMg3dW990nTc54zN/pkjHsNbKipAE55G/V7DAVgJI/5nnkaki4IU7rAl4gwQPTz96hgf0VLjFNWnpcy8MiQ+mGOb3b61+6NscuBt96FosHXQBenZInEk6PXBiOtoEMSz/Yn+PHyB8QF7DFQGLMATouD+Lco9BKCA4aIgKytLB8HPxgJoyJ87NtfRLpb+KIOaqkpFgayYLm1QCdTFPv0aZORgSJjRMV9RAwQ5eMEklVA9s/18BvdKY071KGXfG2J3JLdWc/R5Pd78HbjIM1xlNa4TnYk0kyQrktT4AU/98z9RFBwJ13KMDRpAbH7cmpC2pklnsoEfLQ4wjCaAZBFwEofn+02BWYOhyU+F9AnSdI50Jr1l6BoDnSduqxFR0bQromsvY+KhVw1LlioQo8l/zVzwJz1DMCPDj8/TlNZcUIP9dQE+BM6XRyeeqJWpQBqYAm0tPSoVh0UoGKjEPW8/w5zY9w1O+g4XHAboHDK/V+T1I95G1OmIMRcr/ZDGpdBa014z/iQoVGCEj3Kmth0BP0AbnJV+x4z/S3qdLsql0jlPAaKit4xqINgDkrE8ey1ozLVONnGIjE2YGQZCPwaG+21sK6B7E1tqLmPrpx+9pQPvseYsAPfssWjBSmtP6pgKzP4/43Xc7S9cG32sPhSOyrun9HtAr4Z3oxdOTH6v4fQra+lvrNx0Nwd02pbDMBw/ajc1Z0kOnw0INz4X5TyESBDXFtDUvuXhATaOM04Er7ccTggcZbHZxPJjcyUAj4+fGV+cz4sPfkvDwDmklqckdz/aL7HPqPbF4zUVEoDH6OXgfWSVw9LnHXsvgXPJVDD6UhitBiEKNz/18Fw2+0nv12btp6N487OnACzcpIPv1gIbuD6EHJQke6wJ0rL/XukTg3gcuQBZgCpTw3pHC6BTa9SCE9+M5Cg7De3yZWQA6NJRs3rEbk2ojgJlhnxDljr2jdg4tRvUA8nmrb2ygHz8rh4qcerVndDnSXkDz9KM8es9M/FmUW2U6QEeluNq6yT7nmKtiYnRWMDav1Xua1HPFOFKm5Ong3QB9OvD08/F0DUbE+AQXRyCBLXUz6Ux4BkegLwbr3dTnTkZ+v5tJfgI+9ApR7p6mPW/zfCEU0AkauniHeITcRBhvJf5KgABAAjhra2IrTKS0FYM1qCa0HBVYyoeuOKMpwkw8YCkPx8epSXcK8JlZfU0tAR3/2Aq0Ksc+4YgNYeOpGCdEK390jSpImv5vuAP+H9PWeJ6jQOvXSGuvsa4L0CkMOI3Qz88LWHp+KjBofaY7f9hXL/B6XuJ5i2ggPS+ebj2op3wS1/lnVOLFno9m8+TZcVkC2350j9BtLRa7mGJSiOA3MjpK4gIjRRAXrkHz9zVr1lhbe3tGsNKkvNSRgo2er5/Nzc22atUqa21t5XNRCKOpqYmEODwybM0tLXxEJaaAz0fRuL62Jgs+kQSlhUwXSoCemXfcgUsPxBThIQFVPw8xa0+Aej7WDOuE71paWmz58uW23nrrWX9/PwOvoJ23trfxb8wZ17S1tdlLL71k8+fPN+XRe6L2gCCzqhiXCBR/g3G/m0kH6z8wMJBpltiLWbNm2dDQkOE7vBdjgy8WAVRLly619ddfn5/xQOLQpy4T50PCWOVHHBwc5DPwD793dnZyfl5gTCXZlLD9wcNzamNxEYE3PpOZDPP3QUMSEnQN1krVzlhIKZejubq7u5trsHr1aq4L9mPlypU2c+ZMjpc+cwAnNHYW5pga5S/aE6319fXZggULSNuYN2gCf7/55pvWWN/AM4X1hT8b67vxxhvzOswD9NDV1cU1k1CLs4Lv8R2asxRLweSPf9p3nRlaGqKPX+Z4+VXxfNCHrBZeoMUcRDupG0Fr7ekrBXOdewmxHnAnz7MYUeWAI83HM3hpSgI0CESpBu+FEwkyoisvWNFcXC5bU2MT1xN7gOdin7DnKpjjhR7xBJ5/tn6dTPHDeFOm7DXElHZxbuCyAZDiDOLahvp6xmwwKDGfJy8cwrlpaAxd2/J5W7Fihc3snJEF1Gb9vmNgHa4RP/fCm9ZT64NjW4PCTDFtTCZ1CrQ0CQDcC1aHjmDgzaMjpDnsVk9fr3W0tdsEtPukEI2fJ9YfWAF+wYyR8XHyepynuXPncg6+joEHLdG83zOdKQVtKt3ZC1WiNdyn/U+B3gN8ilH+b5n8tbfegurXVoqT3qP1982xNJ/0pzAq1dZxnR9/ijO4Dz50FNbJcHsbB+hTpPM4KwxwHHm40R8CpqO0GIKnlbOgIL4gAqTA3S+kByIxDxykttbWjOnjc0qI5TIPGILGMs2gwsrDxwNmrIMjQNei+XeK0U6R0t4F0P096ev9fKcIQs49AeYwY8YMHjAcToA71g+E3NrWynzn5StXkOgBcG+99RbXEAcH4Adg9VqnCFebLx+Z5qtrKxFsylBwj5g23oVxCcjBzDBGMDZJqdiPN954g/PAemPMQ8PDa8dAOEDHddAQcY9AAmsCoaBvzZoARNNoWKQ9xFgk/zxNoRAMnjEdoGudcI/X+gRyjQ0NrH+A68YKwZ83MjySVTnT+mLMzS3NtKgQyNHjuS7UaEjT9jygY82wrgBlrDGEJDwLTHnWzJlZ5DrG1tHRweuwVj09PQQU/I7/8Qxc09vbS/rAM4IQgOZJ41leqrdsaL+9tpia3HWuBVRimPhc2r6nKZ1b/1klRqXPJFx5GtZ2+jz0lJH7LV8XoCNQkXUrkiqKon8P6HpO9q6yMdAR90s48XSENQfteoCYHHsU4nwOsMtZ1zqlUfbaEwIEhCa43FDIa2yMvnOAOIG9oYHv7e3uiRp7aNNMi+NE2drb2kgDfu2nOycYi/bBC8zc+9h+NeMNseKdKkiC5gcGB214ZISV+aBAgd92dHbYmt4+q0Xhm3VoyBIeQcvqvAae8vLLL/NvCVEYu8bghUNZRDIMiBgjQK/kQ/fP8mfRC4N6l4Sb6UAd/Mdr6MIX8ZMUjKcD9Er0LyFBzxCGeBrx+1ZJKAagqzATheetPjJpcufk/eaYkYHMnjkrSFcRaEF8+BxaTL62hpusibOMJ4K9xsezw5AusA4bP5+YIJPD87DpkN7wEwRE4KgJZnb6mV3ZyAyoXeCDFsYThl8cTyjaQNVi92N6N+biGQMKo2A98L/XRjQWEC2ADxIp1kUmemhtLa2tNjA8ZLPnzqGEjjWbM2cODx8kWjB1SLH+0OK5Iiq8T+U1vVYqyZQaqEqbxkn59cDviuKXoIB7cIhw6DBGae+YH7RKvVvzRenbtYIaHaBD499iiy3slVdesXnz5nGd8A5ZdwiYTnhM98hHWadCC2+rmmww4TUzfOUjfHWvFzgxFwgw0Ioa6hvITNEOE5pQb08Pq3dRyBkesvaODo4TAiYEztFC0NQ72tszXpCuLb4ALWNtQctvv/02QRvPhLZPmgATr67mfoNOcD3+1lwUhQ7LDs4Gxoxn4F3oaobGLOiHLg0hszzFgCpPC1hbPVtMXiZuMRcBOn5in3w/eM8cRS/rCnrCMzSuVMsKa6Ug1rCEnumJDlINfwrjRbe7aLKV0Kn36Dyvy0Kg3uTga7Nnz6b1RWcKVhrsWSWGn40zmpo9/YrXiTn7+zPQVNYQhIF8Ffmn1nt0eIT0odiNuXPm0CwN9xAAHOehpbmZQih7uVcHS5xcM6qUKEuN5xV4hwBS42ShGLeomc0kAjs09Na2NvIBWGMB6j29vbyjZ3W3zezoNLaFreCWxWc67xBmMTacN6w1FLm58+bZsmXLpmxp+ocHdO2paJaWiGKRZ8hb30TLogn/zAw3opvZ02+lgVDQipYR0bOENZ2VdVmF5Sb2FlatvXi5p9V0DKmGrnMiWkJQHM5RplBuccDOsVBb2EoFX+h3+uPy1bZs6VIuGgAHTGzF8hXW3tlhvf1rQhGaWPzFa8ref+MXUoPGu0CU7a1t3FgwKkhsA0OD1GrX9PfTAgANLl8dIjC1WVpEbYgmVEmDSCUbvZ8Sb0zrmA7QvWSoxdQG4zuAwejISMYMxFBlocD4MC+YUsHEAWAgajBvaKilnFnnzBn2zjvvkEnDHA/ww4EGEC5ZsmQtH7VfS4xFzFkEhnFpfVJA93PH71hv3C/CwaED44AggUOHfcA/7I+ENd0HYsf6iUDTZ+NvWSXwDhxqCCmYO8AJLhXQjlJkUmKWRK119z+z3yOgcy9jxoIXbrzU67VKmcRgCcGcCyOjNjI8bLX5amtparae7m7uGwANWnPnjBk2NDLMugkwkdY1QAioZx5zOi7PuPFs7DsEm4ULFxK4Adowt2+66abcW6wLzPv4XT46ADlLMo+Ncb1wTsAIwVjxOwVDxpGwgeQU7Sald81VgqiEGjE8MU2dV2+SV7tSnW+dNz1Tf+ucpGvx72roKSDob723kobDsgFochJNxtKaRI+VhAFPUzDXwoeM1CmsJ+gee4f9wE8oGtoPb4HLzPexU6HOox+jBHrdl54N3hOLa2FPcR54buF2aw5uRoA4ziDiPPQ33g26HOwfsJq6Wmr42j/xAc1bIO/Hrms9D/F7l40zasyNTY2ZaR/XQVvHGLBGhdHR0A8+6faW8XdYu2BSz+XIT0DPUBKw1kGhacn4h6ebVDDWuvp5SIjxgF7JJF3pbHqe4F0iKf/B31JU/bppncVztNepsOCFTC8UCMME6KJXP2/tibcQpfSF+wTouje36b47oCNsrOY6Katxk8xI5OvNm0+NBYwJZhY8mCaUhnpWelOUNg4fi9LEwi9YBDGJlLDJXKBFlCZscGAgaKK5HBkb/KK4F757EC2ejzrQAnQJEMwNhobnKnV5YvIaRaohaBF9+zu/oCKEdQE6xg8fLBhsCO4J/bHxLgE6ABNMHP5wrIFMpiBI+KSa2lqp9QF4wcRxuPEM3AezLA6Oxu6lfS/AiMFUOtDTmZQ0LxW2AfBCK8d+Yz4yNwKAwUDwHfYWc8E9+IwEFUE01T60DxgTABHCyfPPP29bbrklhRuMC/0CsNfeg5oyl3VqOADxaHL3Y/Hgk9KGBzOZ46GRg2kCHBrqAoMCwwT9Y0+giTc2N4V2lyMjDILD3uHUNMO36bQTz7jxbtyPNVTsgDQ/WLcg0IFBIrBOqWZaT4wTZ2HRokUUAHGw8Sz8r/gF7Ed9Yx1yR9f6J5qRJq2zUElT0Ds9oOOBWB/QqTczen87Pvf7UwnU3w3Qw8CnRrlXYlz+XOs9DIYDmEdA19zwvc6C1/D8+LgeyOMeLTCOgS6U2hAgKasQ1gPr7Rm46IyCewT01AwrocEL2uI3U37G8wP66IxWF7wTwZcD/QPUxGlBQ8+MujryDlgERRsQMlGpkb2/Y+aP9l1jEqhjXn59CCax89gUYSrJ4oHv/vXXX7fNNt2U74BLEEod1iXzf8f1r8QDIKiAfiGYYF3hVsxy86O7NhVApxM2dJYluAX3Qyj96vm1dztJuEnPpRfCKgG5519eEBYYS9Dz/M+ftRSc/dr7saR57J7O8bvX0FP65ZxDBaLMLZ177z7bl3kwXJ4jid0VL0DxjddefdW23mor+9eL/6Lk+h/vfa8tXb7MRmj2C80xMDiAgcy2OPwyzWoztPCcIIKQqsM1IGowOTWCAcC/tWSJNTQ1Bh9rbPOpFBGkTcCXBDNpKj3rQIuI00WaAhquB24lQE83W8THgxPz8NnvOBa/kYauzQVQKhhKvlAQOBj1/6HsO6CkqrKud+Vc1blpMigomHMgK1EQBDGAAQUDIphnnO8bZ5wxOzNmUcw5oIggQRAlKCZGFMWMSobO3ZVz1b/2ue8Wj/7Qtf52scDu6qr33r33hH322ee37dvg8nqkbKENo5Q4amoEjmVm1jEz0c/RbET+CHL7o3vimhXUNQAAIABJREFUe+sSB6+fa8cgom/fvuI0+HMe3h9//FGQA/6/rsfqoI4Z7oGMlf4eX88/PMi8x19++UWCAf6+z++HSFd2YMnq9dGGUb+X+aDr7zHg+6Maut4LHbM1c5TOTI3tazmy2XN5NNbX46BevSWIpfFhaeTXrb+hrksXJT5jtQiKxMEZrCFyfIY5O9DXyc/gWeEXn60uj2iUhkesS7eu+HLTV7LWXFN+Hn+Ha0ojyHvjuerTp488O01YFEiWe47AlW0fq7sUqRvdA9rQa4eujZPeV/xMMYxGzZzXqmFC7Yz1/ZQy09/hnZjXraNBPJDRNgvLmA2y/rf5b/N9lc4gzVmOSmH7z3Lg72kEoaND3+/sFwjZK61+nk0dlDOY1vyFP8zQiY4ZKn18HZ+PLmmIwzQCHvMZ7Oj0pNwSDiMYCCqCKNUP02lJck484URBRnVWvvnrb9C5rk7+n860U5fOaItG5Ax1/Hx97vTaaluoHZAEGxQk4rMzhub8Hya9SNNaUFVZiebGJiGL0rHTXv/www/o2bPnAQcL6f3CdWCCwr3L4JTXxMSA+5g2judAC0OZEy5zEK73ov6e3s8liN1QFTXvD20PdTBzoH3Z0Zb8nlM32yB9jXpt9frq9zcnVHrv6us173/zveo91/F6zPu0ow8w21tOm9tPy/0QZuhGtmyenMTMWQydz1dy7kvfWQK3xS2OrC3RhvETJshwCWEIm7JSfaN8oNykHRejZBgsFsQjUdTVdsKalWuRKCTgsXqRQx5HHHcE6jp3RiQWNWIQxSgtjevTggsmhiU/zwzBa1JPx4jPHHFpkQTzJjQHAGZD+H8W3Qh8OrbNmD+PC0YHtnb5WrSl21DuKkcaaZw66FRUd6oVlmsqm5Gass7KWavmfSxZuAQjx44sRZ86OjRnDGZHYl5ovQk6RopmI8l/65qtRjqIwrz4wotwwAEXXMggg/OnnS+HmU5eOxyusbm+ao46zdexevFq5JFHOBtGhaMCA8cMlD1x9NFH45vNmyU7/SNSnM4aOwYm+vPY4fBHDt38zMzOTH+feyYRj0tZKZ1ISk0wFAjixWeehxtqcEsSSUybcalk5U2tLcJsZ+950B9ANpESPeqO2Y8OGN5++2344ce488dJ4Kl5Ir/++iu+/uQbNKSaMOfaa+RzNI+Ca6/r13zmxx57LObMmYN7771X1oHlGe4pBtIF5GG17y9dqo23ORs3OxKzcdGw4IEcekdjZA6s9LPsmAF1NJ7m8/N/96TOLA6stWh+vXn99Z4nokKHrgjZ+8R+zAZX73f9O/shCkUgm0oLOfG2225D0BpU61CM4vbbbxdY2OwQ9Z4rGWRDVbBjnz/XT5/RPyLF8TqJEDAh0B0fLPfwd31eL2684QZUuivl/OSRw9/+8TdBkhj0C7fF5YTV7Sy1k5nXVT8vc9nTvEcFQaRksVJ3UnVoI0lhfV5lvkWE28M49phj8OnHn+CoI4/EzX/6M3xWnzD8GcpeedPM3/OFYvcZxPJZ6mcbzodxyy23SLBDnpRMzDTOj947Zn9hLhnqJIY/Nzv0jhm62Saa1/2PHOMfOXSdnPE1HREQ/T1tT3QAaA6Yzb6Fv6+vnf/m3tE/3y/JMF3Qgc6UXt9MWglLlWzbYaNOUcNZjD8lZ2Q4dH6I0+YQaHn18g+QRUY+ygUnBo8YgqxF6WBrMp3um9T1IcLmEgmaBj/oOdZkWLJt4rO1nyKcjiDgCqIt1Y6zJk0UKJI1S2ZHWjhGHmyHYSOSRWhdeYN9zHvRESodlRkK0Qsgkbsh7CIPp8PwAanrcuoWN7aWEuUzMsQfdMAjqmEUhmAt2Xi9GEJCXEUg4PVh7fI1yCANJ1xIIInho0aKwl04FpX7YZbLemy0PSwHdt276xAvxuG1+HDy8FMkghanZwzh0JtHrpv3arQtyIxfTZAxtMqlR9Qon8jGMPpfdVbMGpS0CRbyaGxoFIe2fvmHzHFEEc0CK44aeAwcXjc8BtuavxNpUaTIVD6r5F87zPGWTVIsIh6LY8P7n8saMZBxw4Wh44YiHo1Jux7LDcKT4KZkpiDTs1Q5RtaRbTEdSDd6bZg/8DmK2p4MelCjJpll84tyxtJiZtp7wiLmZxgIlJSI2IZZUY5ELA6Pw4l0LIFPlq8TJJuGi0HXwDFDESgvkxITS03trW2CLvFZ0LHw2vUoXTFIxvn54O1ViBdiCFr9GHfOOMUZKSvDgpcWgFfJCvzg8UNl/UnC02UoZm3VFZV4+6WFaE22oNJTiaFjh8HpccMXDAhytXX7VmHekxgnpSOumjEbWhtoiuHoe5Xpbsa4V+l3MdApncmoHmhDHMcI0LkG+qxwX/NZixMvEYVM3JsOtVT5idH+pNdTzovx7KWKTNjazMTt0KJKo9cxeykFKga0zg8p2RSWgIz5D4KcGRoWhMf5jPQZEIItzzInRWayeH3eywJfqqKjBZfMng63zyuBm3zHrKNuTBojUkOnKEqBFKgxpk8yONQOnftC93DrgEi3eQmU7nDIe7OkQ1ROWoPjCQky5t77qPAjZGY3gCnTp4jj5zoSmWKPUSKbljNAtIhfsoYGlE8Z2URc8QLEaWtFPKO9TkpO5nNnoKDyeu7ffAE+l1uQK6fFhv/c+2+44EYcCXjgxWXXX644DGJU1X4yOx/hSCWSePaRZ0rUuwyyuHLOlXKG6Bt0MGoOPrW95t+aRKyDNO30zEio1hHoyA/gazWz3hw07IfSHMiTm+JL7iuNSurnyt8vXaNJnVTOR9Y4H4bP0MmGmQsivDQD1d7vvUx6BuaArGMgsi9AKAp/a7+g5YgRJxbpjORQG1KMKmq3iYEs5ApIJVPKMa1Ya5TrirLFThhwIvJ2q4J+mlvkcEgbBMkdFmBPYz0cPg+8wQAaW5olo6CR58b3Ol3wOd2ItrTh+y+/RbKYpgfFkOHDhGhXU9cJexrqZeF1ZMbPpEGmm9G9l/FUEtU1NaVeXsLbhLRJQOIBobPkQ9W9pcyE+UCY4bRHwpIhchEqy8qxY+s2gV5Z79y1ZzcO6tunBGnxGvgM4u0RlHn9sHCsK7MDqxWpXAbBqgq4Aj78sm2rfGZlIIRocyuCTg8+X/0xUpkEPE4vThh2KsLpBDof1BM//bJFPretsRk9O3eFvWjB2/PfRIWvDKlCGg6rC8cNOUmcpsPjFsfp9fkkOueBb2lrBRx2JDIpiXY7d+sqJLquXbogE08il0rDVgAqgiFxQGRqt4bb4fS6kaZoisMuzkuyA/YzZ7JIh6P4Yf0myU2pE07SzTnTLsCWpj3IWBVik47G0a9LT/zy269wVATRmojKM+Me4jPnv7t37YamxkbJQCpCZVi1YCUySMELN4aOGixtN5FIWLKMxtZmuIN+VNXV4pftW+ELBErlDCvVqIw/snFp4A1DmkURyUIODpcL1aFy7N66Hd3ruqjAyOUS50Xnt3XHdmHqSnuSxYq6mlq0NDaJMWLGzD0UrK1CeWUF9m7fiXKnFx++tQL5TBIepwexfAoTp01Fxgak8zlkkimUubziCOiQWtrbUFZdiRh1E8iJYK96Kg2P3YlIUws2rvkcpA7S9KXyKbhsbtCwFWDFmKkTUXTYEIvGkEml0LNbdyCbR7wtjFVvvwtKxqQzSbicbpx74RS0J2NwBnyyh+wUlGFAy0CPU98oAWv0xPOs8KTYipDr5V6trK6SccW79u5BdedOaGxqkg4Lsqi3b9sma0bGNx2K6Io7HOos7NqFqupqOYstra0SKIkgEooIlgXBmdT8LD53luc4BU66VIKBksPjPuhc2wlbf/4F3es6cwoUstxfTivytv2nm2nHp22tzno0pK1hY06qi+eyqK3rhF9++hldajoBubzs/aqycqTiCbFTRL541gOhENrC7SivqpQko6W1DTabHT6bC689/DR8IPyehNPlwXlXTEPaUkCB6IfFAr/DjWQ0Jhknz3lDpA3eihDinAfO9q8CkGiPIOj2yv7a+utvpfv3l4UQjkfFDnWqqRVEqLmhEV3r6pAQDQg1k4LXxrPIs8opgE/dNw8FZOGCA8lcAv+47Z9obm9DJBmX/ZZkx0UuLe/bt+8h2Ll9B/xsD5WR0wW4HC5Zv23bdwhM3rN3L7S1hwWi5+e0ttJm5xAIBVBw2JBCXu5Hat2BEJDOwpUD0u1RVAXL8NC9D4K6ngykZ/31WiTTafh5DvIFROIxsVEMNGifaEfz6QwsuQKeffhpZJEWxI8yKNOvu1yR+ZzsYGIQta8GrNdeO60DISTmoMGM3Jgdn36N3iv6ZzpD3gefK+EYs7iQfLYxQVQHSCpBUV1ZupzD1zGZM+NL5usxxwrmgITf14mX5qhox8/r1K/V39Pvab52/ZxUh4RJWOmI4ccXBYYy5P1kcpTUpKzgf8V8ER6nG36vH0sXvIN0Ngmvwy0HZcyEsWiORxBLxNG5ulYMB40cDQE3XkVtNdqTcTSF2+DyKWi1tqoau3fsRC6RQm15Jb78aAMy+bRkQaeNGI6CzYL2aEQMQYhZUyqpmNAMMmR+rhIAYfTI75NURVheR0dsjeKGEjKT0SbBmiT/n/dJyFILpgh8b7dKLzWNL40BWc40ADTyoKFNp8SQ8cHTQHhtDuTjKXhsDiHTJAh5uBxojLbLYeh31BHCB8hE4wja3fhi1XpkUnFQYvHMCeORshaxt70F4XxaZVsuNyzZPKyZPDxWOz75YB2oFh5PJeBwuzH8zDFojrYjzzopI3GbTaBv3i8zXH6Pf5g5Er5iwCKtPNkc3FY7ku1RuS86iu07d6C6rhPimZQ4UJLSaPBpfKPppJBweIA3rlwPeyYNt0O1pFX37oYuR/dD0eOUZ9q+txE9Q9Xysx2xVnGGun+d3IfPPvtMDBcdQ1kgCJfNLmv+w4ZvYYcFeWQxYsRw6VxgcFHRqRpbdm7D9r270e3g3nJfFNbpWtcZmVhCHDqvU3TfqZ3N5bcUkaGOukWJC5W5fWKAqvwhpGJxRdqkils+J8+ZGUQ0EhHHk0um0bmmVpjtHq8X7pAfvzbsRnNbK/of1BeuTAHz5z6NumCFBBa7W5sw8vxJcJT5Zdwp6+aZljCqyiqQtwLRVAI5KxCqrMCepgbZK52qapAKR1HtD8GWLeCxBx5CXWWtnPF0PgOHzYmzp52PmCWPrbt3CqzeuLderq+YzsKRK+L1519CpTegsiCrBaPHnYGc0wZ3eRAtiai0PJYx+LFZUKTqoEVNb+M1C/oFK4IenzzzRDQmz2F3Qz1C1ZXwBP1SPuC6kUdBtIGlht27dsle7d6tGzZ/s1nOiuy1UBB76+vlTFJopKm5SQKv5vZm+H1ecQB0QgxkmDWQF0Ij7yRHxGGXgMJtdyDZFoHf4YI9D9jdDrQXM8gR3DoA7KqNls7KNFqgs/ZssYiyuhr898svccxhR2DP9p2w5Yuoq6xGrC2MoNcnNWh2avC6f926Ff2OOAybNn+Duq5d4OXoXIsVqZYwFs19EdlIGCFfQJDB86+agcoeXdAUaRfCWqYtirrqGumftrgcqOvbGz9s+1XOJVGQTmWVsGZysGTyYBBK9jcdZzgZR6euXbBl228S6LMWTTt5cK/eSFK8yUOSYxjugE/mWjA4Y1CUjifgstplD/EM8UyLXkVNlQSx4VQcLq9boAOWBmprasU+hgIB7Nm1R2yT2+lGS0srTj75FPz4008iBmO12eV8kZDJUlF1KIRtO7ah88G9sGXXdtT26KpIdqkMHNkC/EU7XHlg7n0Pwg47GiLN+NfDDyCSTUlwYC8oHI/2hPuPe4oIFPcxExQGOtlkSvYj7WyoshyRZELuN5FiH72aFvh7WajuuDDD1oKY6JZBE2J7oMzb7ND1HtPZvdpHdOiWAzr0kuyuUdZVyJviS4lTN4bz/J5D16UB8z42E3b1dZgDBP1a8/f0vZsduvoeg32FIOnXWI4aeaIoxSmVIEU+U1AcR9sRSrcI5O6wOfD+8vfE2TDTiCdjGDxsKKw+tyJ15QqItLXD51ZqS4weucCM/PzlIckMY2zXCgQRcHuRiSdQFSqXjJcHgpnF9t27BOZy+30IlpeJQeCh0Adasg6jziPM1iIhh5Q4Ihol1lvo0KSPPZFQwifxuDDoydTk+1CFi879q6++QlllhYqyyeyOxcUI79q+Q17X6+CDJFvkxuP98XvN23ZgwMDBqN+mDAcZp8zKvGVBtCdi8JaHJJuWnk2PD+6iFdZkFiG3VzZ0Y3MTPOUhpO1A3mVHjBs6V0BFIIhYcxtcsGLzZ1/K800YmcJBRx4KX0UI5bXV2NvUKBG3rrWz3s2onlkrnzcP6eGHHYZoOCKHyGWxCVLQsGcvenTtJgaZAQwjaTr1hqZGIecx0i46bWI03AULPlu+llJuCPgC4rRPGDYIgd5d8POubbK2XatqUWiOCLSZcllh87mxc9cu2Tt0AIT6BMp3e2RPeF1uOeC9u/fAz9//KNkTI2Bm5+FUDI3hVtT17CaGikGRw+0SxIVOhsGOduiEFWX+OEsbliJo0L0syTAri8aBVBaFZBqHHtxHgiqr3Y7mcJsEANxHbpdbnArXIuDyyDqF4zEUXXbU9u6OrTt3yOf1rq7DB68sQiGZFLEZb1kZBp99BhKWPBpbWyS4GDv4dHy0Zi1qO9ehJdKOHn0PxvY9uxCsKFddD4kkHEULrOkcstEEjjykH7b89LMiA7mc+O6H79H1oF6I5jOyxyjY06tnTzlfbY1NOKRHb7zw2NMoZjNy/+z3HzLidHTq3R3bG/fCFvAiUBZCLBxWfahWqMlvRocJ79FltSEbS4pD57mjTC6RGQYgLJURBWM23dLUrEpmRtDMfcDAvIZqeY1NcmZICiTKwfegYWEwWF5TBVeA2W879uzYiV5du0vmSWN0SL9D8cWmr+Qc8WwTgYi0tuGoQ/sj3tKObCyh1tDrEIdeqgEeYByrzlD0a2jAeB5zJJBJtlkp5zefyuDQ3gfjm41foTwQlHumzaAICtEwj98n9oVBeCQRh4393l4fbJk8Fj70rGJMFIBYPIp7n3wUn27+ChWdarB75y70qO6EaGu7aClEeG79bkFJbOzCoQiWxY5wY7MElslYXLQ7wtGIOPxoMiF7tlfvXvC43IJmsjuCzzaVjOPgvgdjy9bfBOnr07evtEyGW9rQo3MXgbq5fhT3IhJEdIA2dU9rEyqqKxEK+iXAJ7GP51FGTBcgYl2xSEzuJxKJoluP7hL4+kMh/LZ1K/oe0ldsXZnLjYaGerHjDBSbI+0S0PTs0g2Rhma4skV0qagWB88zScedLuaxrWEPDjm0H7Zv2aracX0eJIgYFFT2z5r7oFNORVtDk9xv34MORiQaRaaQQyKbETsUiUUQDPoMtF6VBLSz1mve0aF3zMj1/3fMjPX//55D30eWVJxcnaHrDFn7Fwk0TA5dlOmMLF2PWS717h9gEp0uGUg5xNSNoJ253su646aj89eOmn+Xyl8lIvcBHPrxYwcUpd5MQ0Dowa7qcQXWoXIU4JcJHPL3J2vWK0YvgEgsjNnXXoOfdm7D/DffQOdQLVjFYcVx5MgR2LZzB7r37oUff/sFgYoyyZZEE5sRRS4Pv8uDLz/+r7xXfVM9aqs7qY8CcNKwU8Sh76mvl4hVEANNfDEJIUiN2u0VCItOmkaRLMrvvv5OXqUlE/od1U+Y24vfXIxwMoyQJyS10SGjTxPjSINDh/fW/DdQ5amQTRXORXHG+DMF3iKsKu1jBWDlO0vF8QasHnndaWNHYOuuHbLR/eVl4kC4OYg+rFi4BH44kYxHUOYjFwBgPHX8aaeKQeYBZh8znQxrtoRXC7m0wMFdOndFfVsTysqrpc7amG7FxHMmi3QsAxQeYn6O1I05dMPllDLCi8+/gHJ7SJ4r1+OkU48XWP+1V15FeTkzThtyKAhsdsbkcZK1sz5eUVcrhp2Z4TdrPoeL0qZWO+KJGEZMGo8diTasX79ByHI25BGSnQAcN3wAik6FalBwhe1527ZuFafWq0dPvP3SW3IdzMpTyQQqPOraovEIJk4+G/FCBllbEf7KcvyyYxtsXpc4STK8mxoaJSARvWgpt+7v0HOFomQgXDs6cq/VgepgGZ58bJ4IxQgUBTvOumASdu7ZjQ1rPhfoLxmPodrHZ2HBmVMmYldLI7w1FVLq4X7y5i1Y/9a7sJOlTGJnIYehZ4/DjuYGfPHRV3I/BA/5dxZ5TL7gPOxpbgScDNKSQuZkFhZwe+AqWrH4pQVIpqIIugNoj7Uj6C8TmI7rOnzSaHgCfnl+hLtZ9vlizecoICO/67bQxUMCN28oiEg+DZvNgzEXnSWBilt0FEiNKwpKw6yB60JUhM5g8fML5DoVHwAYd/4EvPX6YjlnTZkWhJxBTL1kiuwlZtflwRBenveiKg8UkvBaPYjn4hIYV4dqMOWSKVIzpvElqtOejcMX9KO2sgqP3PcQ/CCplbvcijn/cy2a2lqVxDEAr8OFZx6dhwDccNJJIY+zrryw5NDNXB4NVx4IUpUEROqNyoERQSS5lhl5S30jlr3+jlw/15rQs+haBKsxbdalgrwR0WLd2eX3IZ0vgOHmvH/cgxpfyHCA7bhg9hXwVJXjH3ffgRpPNazIwgOlbX77fXfjqy0/SCDIa+lUXYOdv25FpS+Io/sdhm1bfpWk4ql5T8saJ5GBHaqXfOzEMTju6GOwedPXwhhPphN4+P6HkQK5IjYkkcafbrpJAv2nH3wCmXwSPpsHTW2N+M8D92N3cyOsHicS+SzcPg/q9+4WBIG2mkgOg7B//PVWeOERzooHHlz3P9cLCieZJe2C3Y55Dz6h0LJcDB67C5fOuQJ1Pbujoa1FHDfRSKJdZU4PHrrrP7KH+NWeYtnBj+tv/TOamltQU1Yl3I+dDXsx77GnpJBkh0PWe/pV01BdVoF/332vrDj3XyQfx1/+fovBvSkinYqLQz8QaZGf17Et+UCQttmpd3TwZoKcGeHRDtWgFalE0cQBkMEzug/dBGnr1xkIvCDIpfHiB3DomqVvdtz8d4nPYPyOmRCn97d25maEysx14/7PGBwRHQhZzA6doQrrqqo3m86lIBm63UJahhVr3v1AasEkWnkdHmzdswNVnTvDKnkFH0ABuUwaPqdXFq/LQd3RpWd3idwElu/cGclwFA2792DPrzuRyyuFNb/HL06GRmBPK3WKa9Dt4O7oc8ghAhNpApdqr1NfylRbEGttF4dIZvjKZSvlZ8lsEh4H4dY0nDaaDgsiiQiC3iBiqRj8btVK1OfIfgKjMnou8wew/J2lQtITXWe/D4NPHyYbj9kvH242mcbWTT+L42VNNFfMCcQu9dNMSuBYwlkMMDau2SCvyaRiCLn9yGbScDhd2NvehEBZBWoO6opTBg3E3vq9Uj7476pPYEVejIs2vjx8u9sbUVFWI4Zh4Ngh4iiJRvB6GPnSABPipP4zkY7P134qq0HLxNrrmJGjsHb1GjitDoTjEQSMwII1XEbTl111JTZ9/y0CVRWSGfhsTnHooriulgRDx47CgmUr0YqYMLZpmtzFLFwWB1IAjhxwrARSzNpo+Ht0747Fry9GNBuBy+aAz+qRK8oVMlLXD3kDyNMpkLSDHEZMPAPf/PwDBp0+DLsa67Ft104h3JEwxKzrQBk690ueGzqZRtfaOuErsGzhLFqw7v01wsAVkhiKOPjwvvjp2y2KK5xPI2Dj/swJYkQOyLSrLsfmrVvQm5yJpmYUo0l8s+pjFFIpuFxutMYjOPPi87Fw4XJ5JGnEUQkfckY9fFvjTlw+e5bsdWY4DY2NqOvUCU/OfRyWTA7VLkKQygREklF4PF7Zva0pIlp+CZHPvfg8ERTq2aMHlr6+WPYO/8RjEbn/QDAke4AVs5ZCFGeeN1nKTR5RAlRQu+gzFBSZkegMSy4vP/2coGdl7qA8Dxa3GOqFEYcXPkyYOh49unVHY30DXnzuefjZZVJMw2t0s4gKmHHmeHboDNx2N844a6wEse7aMiSyKWQSSbz65MsS7ikqoQVnXjBBoG4GGhRJKWZyeOeFt+T8CDcAOUy88iJkjYGFZoeu4VMh4JkMrRl6tRI9LFjQ1tAs90BU6qUnXpC9JihXJg6vk4xsIy9hIFmI47qbbhTIfe3H69Hj4D7IRuNY/NiLSDS3oKy8Un55yszpePyJZ43QBJK98zLbom1wB/yYesWlUrqgzjr3OMs9/Q7qg7XvvY81K95H1iCLWq0OeeJtqbAIF3WpqJNru+TSi6XeTRv12OOPy35QeyuLK2ZdgYDPhwf/fT88cJZkBq689irEcmmkinnY/R4kU0nYbRYpdaSTabE7JLC98ewbRkCTlfGnt99+B+qNWQRRIpfl5bjxTzeh2lWOXIp1fx8uu/YqbP7pBynJEUnYs3MXXnryOUleou3tCPn88hxtDieS4rZtaI+H8adrbxTUiSWff95+p7G77EIEvf0f/xRb/9ozryCajsLn8ksice5lUyX4dXlcKBay/18OXQd62oEJAdlEpDTvDzPkrZ2o2akrxIf1Z1a09jHF5b2lxKf0VqSooLsozKUhi0UcuuJ47pvnsN8eNQUKZnK2duj6+rXDNzt2fV/69/Q973utOmf7EREJuQuEIMMGGL0p9jdr6HTmUkfPFZDP5vHZ2k+QzadRpC650yuLRwOTQgZeOBFLhFHhDSGbZ3WTrQUOHHrUYShYLcLiJDRK4si2H36RYx+LRYWta7HYxNn4DWejD2Bdr85C2tGyr3TMAj0YEQ5hxaDDLfWy9evXywADsnCddie2/LoFfQ7qY17/0r9zBcUE7Xt4f9T06ia1UxI4Nm/8Gk45tsoA9Dv+cDh9HjURyW5HPBzFT//9FqQP6mPW56j+sjlZPyVjm+z8bzdsFofBAIcHgu/Z2taCivJKMcr6T88jDkLPg3rLQf/wvQ/E+Jc7/XIYM/la+YpqAAAgAElEQVSsqnV7AvL6vYkmXDDtYsnMhRRXXS3BByNpoQmyYlIo4tMP1pcMmlL9U+Y1nlQoBncvDQEdCe/xu+0/44o5sxBOKTZsucePj95ZBUcmA4fVLmMSm9Mx2PxliBrElmSmHV2cQdkHcUsedqsbA4cPFCIaSx4MOFYvX22oDgKZQgrFbA5Bl7q3RDyGoM+PZI7QmwMtuQgmnDsZ3275Ef2OPlKgeBKxiCwwa9TEOIHkDFIcTYpkaLDJWuRiSVQFQrCkc3hv+Qq5Z6uslFpL/mkMN6IuVCNO3WtTgjZ8ttvb6zFp2lTsaWzACccci3hjK955/lVUMWNjP7HVgt8ijQgFaxBGFOUIgPm/GPhYOwL+MnmfY4acIE6OaEnD3nps/vhrcVyJTFSyU65zyFeGeD5JRR7JZLh2DDR4rVNnXCBZ+msvvSJIlt/JnFAxnHmtCWQRK2Rht3px7tUXYm9jA8qpA8CMlbwC8l/YV05HB2b3Nix+cUGJkKcCHHXPTalWKW1cd911+HbzZnTr0hULX1yATCEJvxGA5YtZOC0OtIfbpKxF/oTX7RV8h3Zh7LkTEbVlAadNiHzvvLpIwcPIyr2NmzpBAirhoNjsAosvf3UxCkV2fNDGODDhyqlIkbnZoZPB3B60f1aiXssMywkbuoQqsWfrTlGvfOj+B+B3+MRGMXPX+7wl2oqyQAX2tDegqqxW9sLwiSPRt39/tMXjArm//dgLsKWpfOgUh56yAHG5ehvaU62odPvhE1xBPUP+7KobZ4PSrBs3/BdHHtpfAsp7brtDSkV2O8uIQKqYhc2i/s0OIZZiyr3Et4AZl02XtsOnn35WsniWAphc3Hb77VKy+vdd98JaZLkiirJgGS645CJUdK5FczQsZa50LgOv0yFoEEuiLG1REOmeO+9GXbBWEhmu+fSZMwQGJ4JGAinJkC8++aJcQ4EIi8ONGVdfAZL32ELLcuUD992PMldAXsM/8XgMPp8f7UKAVTaJ78/9OXPWlUjms3jyiWcRzsXgtfuRQhLTL7kUnaqq8fB/HpTkx2lhl08GN/71ZkG9CuTBGBm6uZxSgr0PIFyljbjeE7omrb/fMYPXMH7H39uXuat80dx6LM7WwHfF35hao82v4y/KmevgzLVT1p+5j4CntAk0fM7vm4WXNJRvLjHpbN38e/yegu9ZinPv12FkISlO5Q5qWAB3rGpJoeSrQ7L0XDqLRCyBbzZsKjkLQkWskQ8ZO0qgSjK/K4NleO6Jp9CtU1ck0gl4XF4cffJxUpOhgAYHDXz56Qa4YMOO335Dr969ccyJxwu5p2evXlJX3PjVl3L4mEHSKBx10tGqz90ks6ijLTo01nkOP6QfXn/9dXEoNosN+WIeAwcOFAemBVref/99MUas99HhcMkYbERzaamrVYbKsH7Vh5JFiqiEJ4DjByuGucVg/JJY9P2Gr5FJJySTZbYybOwo7G1pEtISGegfrfpIZaPISHQ9aPAAqSv27t1bWOEbNn4hDoAOiS7nuNNOEviQpBp7voiVi5fCZXUIKc7l9uKEoaciZ4PUqKR+a/T2swRA4g3lF0nkI7xKstbqlavgoD64hTmqFclsCqePGC5wPLPnd999VzgRvP9GA9IfefYZaIlHhb1MmHfdkpXw5SBBjp2lEgvQf9hJcAR9iLSH8e26jWDHLu8zCaA5HcbUqVOFYc+hK0sXLEUkE0HQyecMnHDKccL83fbrb9KK9emHH6OpsQFVNbXIENUhFHnBWYhl04ikk+w/Uwp0hSKsLPfkiRQZTFibVTooyJLlhiZcyLo3rzvgdKOQSGPl8ndlwzscTsSEqe7DESccqdT6sjmsXLoc2UQSIX8IbYkI3N4gJl4+VQhtzHAqXD6sX7QCmaiaeOZlrZrllcljhAnPGu3WL76nNVRQIWwg437ouOGweRWnZPHLi+Te6fTT+QRmXTlTjMQPP/2ILt27Yf4rC+S8p7NxcUKEWiedfbYEImz1YQ3zhaefRZ4zEdJpBPwhnHn+JGTtFuSdNrSm47Cx5YllAdFAVe1d8swKRQkk+UyWvLIQmUxCnAxRMmZSN/zlz0JA7NKjm6AJ3H9sj9MlMzrKIcMGylrRSTAQf+sNdb2c7MTSx849uzDnphsQdxRgcZGEmceC5+aXsknak4tnXSIlCJLopLc+lcbrT75sBMQMZIDxdOisZRlfZjYyn605gzEbNVFWtDrQtmMPjujTD/fdfR+S2QQKuRyCniCmTb9YziNLdgx83nh1gTjV7a27UFfRVf498+arhZLlzAGv3Pc4HHx88aQ4J0vIL0x3dq+w5POff9yBCldAlT8SEbi8QUybPUPsy+H9+gsKcu/tdwoCWV1RJTaIMsHX3HSDOEn++8UnX0AiFZWyDs+W1+XBLX//X9z8v3+Rs87sldd18RXTxIkvem2hyrSLGdgtDsyYdTlcIT+i2bQw0p1uJ1KxqJQbSGAlEY77u0/vg3HN1bPhI48Hblx9/WxBQkkeDobKxC4++K+HkJdEzI6Ro09XHT3hMNweN56d96yCmwsZpBIJlPvLcM3110hAwJLiqy/Pl+vcsWc7etV0lRLh3KeeECjdanFia8N29KjtgWtunC1cjHvuvAuVwUr5nbZsFDf/7a9oi0clafF7XX9IitM1cO0EzZk294q5z74jKU4HCeaMueM+U5QNTi0z9XKzVZOkcCMr1y3NfJ/9Mnk9ArcDbP5HDl1n23qfm4e/CC/EGDSlr12/Xu99fS/aobs9SqZYZ/OWI0ecUGK5S5HfGGjv5GAKuxOpRAo+txfJeBLr31cOz211SmTJ2K3/wONQVVuD+h270K22Du8uXgKPZD9FxFJxeN1+HD/gRBlwsfmrbyRjocHIp9I47fTTha0pJK1EQpi0zMDWfLAW8UxC4LKjTjxaWgN0j28JSWCEbrUJ4ezN1+ajskxpjkcTURmHOHDQQIk06cjIbP/mq28MIFABiHzdmHFjEckkpWbETOm7jd/IAZK2OABHnHg0LE7FIJfNkivguw0q65J6N4Duh/UV5inh7nXvrZPvtra3oLasGocfdRi6du6CcHu7fEZlVZXA9+s//NgoMdhwzLCTJIhKtUfRs64LFr46X1jGXo8PyUIGQ0YOF5iUUG6Pg3rLvTBwMQ9hkJnQuQKCLg9Wr3hP2lx0Zj56/BnYtmOHtPbwGuj8P/rgQzS3NKKmskbgs+MGnCzOWjoF4kl8s34D/DTv6ayQeo4fOhCO2nK0JUmyKaLM7sa6t5aKyhZZyk6HD4NGDRbDzXIFywJffvwlksUEhg0ZKoSY7zd/i5rKKiEq7d21W0gzDBq5i1g/PHbQSUIs29XcIMaP5DqWEtzMmOjQWdNiWxYJcawXGw6da0ImN9sD2SLGDP2L9Z/LGrP1z251of9xh+PgQ/oKJBkLR4SdvnLRMuSL7CG3S+Z7zNBT0YtGraUFqdYINq/5FEVmNA4S9+IYcd5EwOuUoJefl25qw9plq1TfO9GmfAoXXzFDapAk7tEQLXjtDWkLumbW1djy409SlqiqqUZDcxNcPi/eenUBPGyVMloUJ009G80tLWp4RXsYK5YsNyBs9RlTZlyELbu3o6ZHVzTGVMtlMhZTwjZE1gwpZfINXAUFRy9/nVnzvhr65IvOl3p/l949sathr5SWWKck0rPg1TfghQuDThuAY488Cg279shz50Q66iM8NneuECVTRI6cboydfBaKAZdi1yfTWPjaAkGjpP8YGUy5+AIJvkQHgAGW1YZ3Xn5LrofYSaqQxdkzpyFt21+LXsORZoe+LyspyLPlGfDaXQhZnGhvbMGrz79SYs3EM3HMvOoqgZuZkbJ9ji2wr7/4huy3GddfrnJvyjTbHEg0tWHp06+iSCKjyyMP6+I5VyJlh5A02RERq2/GS48/g3RaMfjzFjsunXO5lBRYTmD77ctPPF8qrbSG2/CP228TFIothXSmzPSeenwefFY365nybKORdtx5z11CVLznP/+W977+xhuEcHv3nXfBYQTmxEqvuv5qaRF1lwXRLOvvhluQHiJ0FllDttbu3LYDS94gj0AziSy47OrLZZ3JJX74oUck4HBbXMjkE7j11r8LgU9mrReKePLRJ5AupOG2uuQcXXXtLGHSUwiLZ5P6GY88NhdlNiJViiRNPsXVN1wrwdAz855DspjEjdddL8HQkw/PQ0aCEifiSOPKa2dLO6DNYUMhn/nDtjVzht0x2OP//97wJo346I4InemWIscSIqQculmcSNjkhkNXUayhtcCStDENT2szkE+i+KRqD3eshWs0SQcbmhin70UgfQPG1w6df2tGu87aD+TQ2S7oEq6QaTjOMaNPLmoKvgiTGDV0UYnNk3TikAydG+aD91aJs1A13gKOPP4Y2MsD4qTI6m6tb0Tvrt2xfMlSgYXLguViiE4ceJI8+E2ffym9zaztpSIxnDFOtb2R5dvW3l7SLV/53nsIeIPIIieZ6qgxowXKZs2Q+sWUhA2VhYT5SfbldxsJcRcRTUYlOj9xwIkSkVK2lNAtNzIhp4ULF6LMp6ZjRVNRDBoyWKBKbnsSat5f+R58Do8ib6RiGDr8NDFIwqpmuwJh+f9+Cbc0cChU48SRQ4XhzjrWuhVrkMom4HewRluQoIL3zbo6s1eiEPx67vnn0Lm6M6L5pGRak889B+GGZiF0ffbBR+IieIAzyOPok09Aeadq7Kjfg9ouncVhMjvh9bAPPVBRLgeRZDZCfl+s/VT4DFIqATBg5BDJZnkPbP1jvY9ZPMFcQr00rScPHyhZHw0v20w2vPfRfjX0k08fgoTbKn25PKDeog3/Xf6BGAxmrmkUMWD4AGFic6PTKYlWOUd9WixS3yTZi6I1hAcZGKZzKanFposcWWrHqSMHw+p1CcGuNRJGdW2N9OOy37+yvAJN9Q2oqKwQqWEaY7Kbi6Kl7xQ4nyxjR4G1ThveXbIMTiEwKXh0+ISRyORykukyWKJjWbFkGTyWfRDq4EmjhfktYh8FCz5atEKCNgkMSPQ8byKyDqsQwrh/nckc3nt7mVGrTcp1z5g1Ezsb90pGRhSIBpbPO+Dxyr+5dkSDWFJY8Nrb8rusgAv0SZTi7DOVehen6DmceOfNRcgXsnBKAA2cc8kUaaEL1FQKssTnYJXDb5KeZe0vX5BWOXu2gJVvLpG9qgKPIiZfNEXBnU6btNrxWnbs3ImDevaSTIt1aDqwRCQmLZVcL7ZRPf7YY5KpEToVlUC7CxdefomQ9BhkcQ2IKAQcXtl7kWwMV82+Wsiw5MGIVGlVDR697wHJdPlsaQonzroQCYsKmFlO0tK2mh3cETI1G2Q7g5ZMAS8+8ZxxIiH7adbVs1QCQEKtnERI4EJdDN4vuwN21+9FdXUN0qmsvMeCR5+FXcSACKtYMXXWZcg4reJ42NJaCMfFoeu1orzWtNmXyc8ZXDx+7yOS8TIx4N6bPPUcdO3RHbF0ElYnyxbtsrc6VVbjwTv/g3wuLY7YYbfK9do9Ltx+911wO7yYOv0C1NbU4N/3/Evsrer8tuKKa2YKES9jheqR551ls7JOTLxYniJBLxlL4L5//RtBR0A4Q0F3ELNvmKM02fsfhrvvuhutba2oKq+R97jhlhvEllJH4OWnXpS9QgfstDhxzZ+vE/SRTlz0H6jt4PfLOXj6P/PgMxw6me+zrp0jHQDznnwSTjhx0YwLhePz6AMPC6eFJEiWMC67YabsPULuuoa+j+ioOBNaTU1n5hqG15wK7fBoX/cjsxkbRGeyeh55Ryh+3z4i8rePJ6Idr4bcBYHjmTKElLRDl31psShhrA4TMM1ogh5upJ202XmbnXTHgEBfn5kYZ67Bq++L+lmpp10cu9mh66lmotZlOHT2n8cjMYnIVy9/X6IpMtkJ5w4deTqayHr0eYWEwywx3NSC777aLNfDflu7zYmD+/eRTf/9V6w/E8pNi+gBd048l4aN/6bhzKVEkY71xIaWBtRUqnrXSYNPlg3E/nT2DdOxE8JjTZLlt68/34S41IJ88j5ktUvbk8slmR6zdLaptextkZ+rO8hj0NBBylFnssIK/u8nnxuUNGVgh40Zjsa2FkEPCFOxDeuLDz9DOhETOJNZVv9BJ4ogStOeenyw4j1U+8vFUDMCpjFhsON1+ZDIJQWi52HngUkSBnV6hVQ2+pwzpD83n0jhs7UfwedUQYXO0PN2i2R+5dVVcv2l4Sg2qwREXFx33gJ7Jo+Nq5VD58PlPZw6eoi0KnGIA1vF2D+/5t1V8ELJhpYcOsdwFgvyPLVDl9qRBTjp9MHi0DN0eIUifIZDZxTbUuS8ehfOm34+vv7mG/Q6qLeaEMUhJ4ygMxmsWbJagHWS9XTbI+8jno4h6PLJczp5xCAxUvxDEiWzfQYgdMDM0Fkb5OQnZjvcb5IVirqfUvtivZgZKaHmFYuXCRtfczGGTxwlhohdFnw/IjvLFy2BGw5xdnwKgyeORlYkzJRD//DtfQ49iTxGnHsW8i6bEP+0Q1/19jJks2kRTGIVfMRZY4SLQF4EndOObdvQp2dvMfLzX3oNdqPDgOFWAjToVviNHJzXoB06AysOiVk8f5GcFxKnCB2PnzwJNr8HaV6n2yF7i5C8sIQNBTz+iGUKe64gQd7S194uOXSa08kXT5H2QDp09tDT2XASHGvOXTrVCcE0FY3j4QceRI2vUvZyc3sTasqq0RptRWVAdYGwJHbmxImAxyl95jy1C15QkDv3N0mLl1w5Ha3RsCiC9erVC/W7dmP5/MVSsgq5vIhlEzh39nQkrbnSEBitd6/lb3/fEAO2ggV+iwPPP/qsXBPPNPfSNTdcIyx2tmWWVVSoTg63C/2POBw/bvlZgniK7ETCUQlM7Ok83pr7HBwmh37erBnIumwS0FM9sNAex6sSOCiiJTnpF8++DFaPC5QffuTOB+XEcU0T2Tj+c/992PLbrwItk4BHQ07dA4ofvbdouXAIVPdBAVfNuQr3P/IQqBxw1Q1Xi70hc/3Bu+8vJU+/69BJLjUIzEwqyCva+dt2HH/MsZh15VWoDlYjU8hg5syZ0sYbjkTxzLxn5HkxoJp27QzUNzWgprxSiG+P/esR4zN5jzlMn3m5PDt2HdH++gJ+mbxIFPSJBx6FI5FDmTcgpbPzp12IF194Vc7dtCum4bD+/aU1zuzQaW8uu36mlBHp0AsGKc7ssHlt2vFpjXrtaPV+0A7fDLmbgz39by29e6Cfqc9RWGaJbG20TZrHyoq6oZFFm9nwYmWNLiydeZtLRHx/s1KphtH5txl61/82k9/EORtTM8VnmWB9HQiw5EhdAXM2bzl2zClCiiuNsTT1odMjMENPJ1II+kl0er8EufMBnHraIESRk+iNbVoUAWGW/t03mxH0KVYtnUrPvr2kfrluzVphpVP4gT+gsHyUbUuWInxOH8IJ1uJDpWffnggLUeSEE09E30MPkcyH9XaZsEX94/JyNO7ei80bvpYse2/rXvldbl5CRNQ85sJrvdzvvvwO4RRbk1gLs6Lf0f2kXYgOgzDlN//dJAtL9SVmtf2OOBx13btK5sqM66svNqJlZwMS0TAq/CExDP2HnCSHtsIbwJcffo5kIqokX30BuXcqKyn+P6Rlrtxo2+Jh3tG0BzmPA6cMGiB9xyTFLV+4GAG3r9SHfvhJx0ibCqEs9rxy8egwGaiQpZ51K4iTTpaZxherPjZqoerAnjpmqPSNUrBHO/R1y1bBJw5v/wyd2SEd+ucrVYbOa+T1i0N3WcXh0Vloh86WuTiAXbEmTDhrgsj0isSkzSbjQTd9vknWg24zWYgjYPUhnGzD+HFn4pMP1ktAkU7G4fP4MXDMMFi8LmGdWxwqyyfUS4ieE/6YJfJGmQ3yubfGImiLRFBZVS11Q4ryOPJsJ7NixaJ9Dp13OPLs0RKYsBOADp1PbOmCxYK06NIJHbo4SmbNzNANhy6BFR36+WchZ7cK6ZJogDOVx/tGhp7MpGBzusWhw+WQLJsO/cjDDscj9z0oveK1oWq0x8kWLpO9wPaxha8vkHWQAJAOffJ4laEXqfLlxDvzF0kgxL3NDOfimZeiPZWQ/mfW0kVTPkPIzshoiLAxYi8A9lwRzjzw9ktvyDoqMlcRZ09TDl0QGX6wMVGxlq1X27Zj9aJViGUjKHeo9kKFxuVx1tlnYclbS0qOU5H4LhJkgueDehJL57MdLqt4HW43zrtgCmo610nbGG0Mz9irT7yABLstKE7ltEuGTodO1EkPrdHGU8+i/j1jTIfOoOXJx56A3+5HEimpGV910ywkqAWQJQmMJDcrAqGgiJ5QJY7IFstfHAFNno8jU8Bbjz4HpzCm1fCdc6+eIRk6uS7M0Ivtccx/ikQytUfo0KfNuRyu8iC+/+lHrJi/rNSeyWBy4tRJUpemCiDRAIrKcHtRm2DuPQ/JvmP5kuIxzeFmlIUqJYOdc9O1cBstjGSJV3rY4qhIiDpDzxoZOsMXB9ceFqRTaQS9fuEpsM2YiNDLT76ESDKCMk8Zps24WHGHLDbcfe898Dq82BVpxG0P/Qs2lx3R5jbRcnj18RcEaWCGzafxz/vvFD0OImJUmksmkti7Z4+cyyfunQviMdl0ClnyfOxu4cM0RBpx6623ShcOhcS0Q2fTHDP0y6+fCd5Dwaocup2yvIbEr85UO9aYzQ7dnMHvc27/t2zTMXPvWGPnOtpETnsf5K4dqZb6FSdscuglaXNDu4XJpR4YZob1/whZ0A6dr9Gyy1qsRgcsmkinSwr6DJgheDp0C4XWtKQveUZsW9Msd6Vbrshxwo9jy5rVLix3EizeW7ZCZB6DbMPKZ4TQFuhcI07Xxp71bF6kD9euWiOfH00RJnfjpAGnyIH+4tMNUj+3FgsCuVMmkyz5WCEFt1UNfeHmjSVjAp3zi5tq5PhR2Ll7t9RvKpil2qwC49HIM1v68IM1xgZUG//Qo9ScaWbmdOp02ozUFi9ejLqKOnlfDpcZO3as+oxcHuGWVvz6/RZppaOKl8DVpw+WDJ0RONnbhxzcB6uXUFwHSBM+5dS5wSeguksdWnbtxaaPeH88YAq5+3XnNnTt1hOJYhoOi0IhaBwLJIPY3GLEqZU09vwz0bRzjzj07//7tRjRlGR+LvQ/4ShU1NUgkcuIM6ORo/IVNwCdWtymIKpAwQZ3pijKdPtgwQJOGTNMIGPt0Nmr/eGyVZIZKpVyG04yIHdx6EXg8xX7HDqDghNPH4QkHToH8TBDLyjInfV4Xj9JcePGnynlEErmdu7SBW+/8nbJDjdE6nHR1AtEOY4QHB305x9+hkw+JbKbzKqOG3oyYrmMkpcNBUWEp6qiUmqCTQ0NCAUpABSXjIk1Uap1FanFT5lLk0Nn29qKRaw920uQ+6jJYyTQ4DPzOt1yj0vmL5IsiZC3ztDp0LlufI8PF6oMXbHLcxhx3lnIO9QwBaoFikNfuAyFgurXb06EMWr8OBx3ykn45PPPpA7+5OPz0DlQI+sRjrXhphtvxO69e5VUbFUF3l3ITE1ntMC4cxUrXCBthxOLX1ewPM9FIpvAxdMvxS+7tqOsthrJYk70HWLxmBLGYC2Vf6gQR5Z7HhLgvPXC6yWiGoOzyZdMQYKwuVMp7hHd6Na5C7Zv3YYlrywWBE5rTZw2aqiQ4qjhwLGZb73J+jd5D4rEdsGMi0Wtj46YoivL3nhHfp8GkK+4dNYMEUOiM2WtkCWXZx9+Qs5ILskyhQVnX3Wx1NCJ6OjZ83w/PeDkjzIssvkp3vTM3KflKelWxVGTRqNbzx4SxDHIlD3ZtSv21O9V5aDaGinvUXDF6XTDnilg4dzn4aBqGLsOLBacc/V0ceh0ZD6nC8W2ON585mXYimq2A8OsabMvR8HN9isPHrpdZdNGjCQ97xSuIveF6CIFaRp270WX6lrc+pf/hd/phs9OJK6ANDKYOedq2de0cQwGy0MhPHLPQ0ZN/vcdOv0RhwQRZtdKnQd17yXw+b+k/9uNmFGKvOaGOWhvD+OBBx+U85SHHRf+5UppO/RZ7Ei3RfHWM68hX0zDbmEQnsH0mVegtlsXNLW3il+gQ+OeYJBzx9//CUe6iKAkL1bEiync+JebpZVLlCJjcQkw6NCJTjFgKWXoBuReYBeATZFgzZmrdoh/5BjNQYBZmEU7/I71d22QzI5dZ+jaUXeE3LVD14iAzFrQ2bIxvpk2omP9vGMQaobhNRrB1+h9rmePmO+X1097r4MM8VWGqI2SQ6Yg3L5ygAQBJ4wbWFKKE/KKQcOXynLRIpkmM3TWKj9YtgoJqcn4RVjm+j/dhFWffST94g07d0uGTnnENe+vRjpLWJ3iBjmcPPAUhMrKsOydJUKeqfSFxCkedewxoppGFTRKTlJhjFk3ofTmpmZ0694NkVhMImpG1sxISBqhSAghNbJw2/Y0YOu3vyAi/ZQqCDhlyCnyIPQGoaEgTL1pwybkDFkVRqAnDzlZepHZkkOY8duN30igwt71VCEj1xesLJesiUamvaUVm7/4Ch6jYkd2+7Gjh8JfUQZrKoeN6z4BOZuE3agdPWrcGdjRuBfdDuolDHWp65dXCiO9adceURWL2QpoamtBt+pO4ig+WbUO0WhYMYMdLgwYOVQy9PrWZoH4CY9Sp57jCBn9F/zMSZVD92SK2Pj+PofOsSd06Mww2XpFJTA69I+WrQKrmMViHnmLDScMH4icyyb3KRm64dAVW7+IE4crhy6T9fJF+A3I3Wm1ozERgdcbxIgzR0rQQ+f8+YcbxEjxGW9v2I5/3HqrCGlw93Xp3Bnh1jZ8uHadkCvZYmS3OTBg1FBYPE7kHTZDRSoqUq8iKsOAhTKdbL9LMzwpCmJRsFjgcXmESUvIXWfo70qGzr5eVX0cPfkMpXOez8PjcIlDf2f+25Ib02nTzAwyMnQ6Aellf6ujQ58gWTEdOjsc3OkCVi1UWSw3A9AAACAASURBVFkkEYXHG8CMa6/EZ19tFALi0vlLxblRIMZOZblRY8ThVlRVKk6DzYrH5z6GTgFF5mRmM55BAxseC8qhL3p1oVwdjSHvfcolFwja4ikPoi0RE4U60XMXcUelolhy6KwvFy1463nl0FWLXhGTpu9z6Co9T4ts6zOPPS1925VOckyKGHL6IBx1xJGix0+omONzH3n0UcE0VI4KnHXBZETTKQkwqc0+/7nXSgEIHfqYSWPhLwvCS0lhlws/f/8DVi17V9q/+Nwbw804f/Z0ZB3F0jx4GiwaOQbhWua4o3HU/0+HXu0vwz133IUA2yglAShgxuzLJCtvbm1BU0szjj3uOPzw44/o178fWtvaJNBnPblL9+6IULc+V8TCuS+AVF5VLrBg8tWXlhy61+6EJZwoOXTuS77mktmXY1dTA0LlZSLG0xZvESU43sO/7vsP2mIRtITbBer/cuNGmalAoaB5/34Erc0NqK2qFS2C+x5+AF9+87Uo93kDfik1Ndc34rl5T0tZiHfFEqdk6E67wNU82zkLdcWzMtiHiQwDW07/I2+DpbGudV3wl5tuFtvNPXTFVVfg6ccV3B5Lx3D1zTeivhCTclzvms5ALIV7//ZPlLuDUuZx2Fy49Jor0LV3T9Gq6Ny1i/BP+BmFdBZP3PeYXBe5Sx5PAFMuu1C0ODjoiOU4EjvLfIGSQ2eGzrDrsutmCjqUtxbB1kjt0LXDMsPWtLvayWpnph2c2aGb4WozqVL/rvlvs0PXLHdNitPvrTN0QZY4ic6YKNpRWEZmJxgb0sym1//WQYXZiZudu3kyX8egREqWBkdAkkGTSp16LTXaVEKnYXeB3OXDZFLTPofO4SxsASPkHmkLSw39k9XrVfVZer0d+HX7Nlx23Wz8+PNPOLh7T4S8fjz31NOoragpwe082L36HyQ1q0/XfSIZejabhN/hwSkDT0V7NilKZZSG5Hi+X37eIiQvflFSkMMgyKKn06N8LAe90LGTbEMRkDKbGwtefR3d67pL/6te9AkTJmDnzp1iGAhRb/l+C1oiLdLPqWaIWXH8gBOkXEA4jDDsF+s3iINx2VzY3bQXM2ZeIdrX7FPn7F8eklVLl0sG5Le70J6K46wrpokgw1F9DsWil+eDytkUkWGXwMDThyKcScLh94gjYpT+6w8/ocIXkL5pieCzCQkaKA/aVt+I3zb/JI6W0Bgj5FOGDkY0kxTnTdEH3gsHpDQ1NYksZX2sXYxQMG+DJ13Al6v3Qe4kq504eqhy6Dalf++jQ1++CiGS4gp5ZK02nDBioGiE8zBKhv7uR9JnrZTQijhpxGCk3IQfi7AVivDrDN3CqBuIpOMYM/YM2XD9DuuPO++6C+V+DnxRyMsJpx4vLTVUsSK5jSMiX37pJdRW1shYSK7GsDNHIm0pIp7PSBsgWxoZIJDoU1tdje3btktmJZiCyynsYbvDKXu0SIcOm0DNhMtXvLNMQi512CwYNWmMIvRkc0o7v1DEkgXM0MkQVs504CQFuesMnQ5dEx+TyGH4+RMEVtQOncHTqreWIZGIwu8NoDUVwYRzzobN4xLS1atPvmJA3Xlp0zxvyjlC8iNExyyMe3jpwqUlBS5p4ZoyUTl0zihwOLDolYUCfzKoIUFpzFlnyLhM6ouznYoMbLvHWWL0SJuNAevSmTPAWfiiEhlRfdBFTJphOHQXkTLAm4EEkq889bK8riXShJpgNc4+b5KUPKorq7B79245V2+9sVDqqtliHi6LS0h6CWawPp/sm6cemycBBY0Ls7S///MfMtNBJFDzefTtfTBuv+XvqPJw96k6+5TrZgg5lMEu0TTW2pmhci/p+unvOvSCBfVbd6DfwYfguSeeR0u8BRU+jhst4ILLLpS2NXYC8P0cTifmPjBXuBVTL58qiIG/rAwp7qe8dugqwyacPnn2pcg4LNJN4SPHJ5zAgqdUyx3tB3ftpbMvF5U/Mtjj4QjeNJ4191A0F8f1f75JkLH6xkYZh0o1vQfu+JckBBr9iSODG275s6BvHODC7D8YCKCYzePhO+439tA+h07NixLkbinA4XYoFNLpRmWoXPQL9u7ag7rqWuzcuh1L31giQQ4d+oWXXoiXn3tFBgRxPa77680Ie4pI5TPItUSASBLHH3IY7rn1DrRF2hAKlsv5Hjd1Inr2PVgQj93bd4pU9bMPPSltbUWRBldo4423/hmpXFYSMOpMiIZCvoC596sMXZNwL79uHymO72G17ZN91ZA715z7SHNxzNkp94Z22h3Z3yWHbJog2tGZm/+fKou6bc2cCWthGWkr+wNhGbND1/vUDL1r6LxjSeFA3z8QQ15D8OY6+7735zTQfYI2UmLo2LbGDJ0bki1FhBLZrsYojIz3DR9+VoKVtMBCfbINZ597jmTnjNy+/vxLxAwjF88lMfi0YfAG/di6fbtkZ+wB5gEKuangZMHxpw0QR7Vj+3bpvSRU8+GqdeKk+h3ZT9p8GpubhQnPrJyZrsPjkkiWU78q7R4xXOvWrRN1OBJAyAo+5LBDpE2IB/frjV+jJdyCypDKhmi2I/EIRoweBbvXjXAkItDQpo1fCkxUEawQA9gSb8OUaRdh9949srHI3q/1VYqh3/LD9+jTrz8OPe0kcZbplrA49aXz35JBGIFAEE2RNgwaPRyhmirp3ySZpFddV2xc+5lArceefDy8dVXYtnun6KMTcv/k/XUivOL3kWiSx8Dhw5AsZAX2+mHLz6UhM6w52txOtOdSsOSLCGQtcKfy2PThp0qqlw6MOuyjhiBhOHTW0AOGQ5cMvZBHymbD8XTopgz9M8Oh69ruSaMGlzJ0rl3JoRfVEBn2Qp4xfqzouZMBy7a8n379CX0POkSIjmw/u/iii9Da3CJZ+oZPPpNVIGoikqco4OTTBgkUTG19jil9/ukXBC4UTgOSuGTGJeIYOLXP5fcqVb5giM2yokDGDF3qxoTcl+xz6KpkM1ocusDlTmboFixdtFjoaISXabQGTRotg3NotBiwrVuwf4Y+/Pzxwi7me/jtTkFDPnhreQlirY+2YOolFwtbmfKib8yfD7+NwpskQTLLtuDMM8eJYyHjeu4TjwuipEZ20kEAE6ZOkiyagRYD5reNFi8G0RQGuu6G69HU3ib7jcqEVChMCNvd6ONmDa2gJn+R8c8BKIteerPUWkd4fNJlUxCHgtz5ulqbF9G9TXjt1VcRcivdAHVCCjj/vPPEqbJ88OjcuVILDwWYwVuQLmZw3oUXwEoN71RKmPxUxgvYFTGVNoTZ56xr5sheZBZ56y1/Q6+qbuLMdm/fJizwIeeMRtqWF8IWA+s77rgDQVdQJnPx65wZ5/yePwdZ7n06d8feHbvx2kuvC/omJHXWsC+YJHuRRo4a5vfffz86l3eWZxHJRhB0BHHOZVORdyvERmXodOhqP5x99SVIOyySSXKYDAi5P/nS/3Ho8nkk6EZjePmZF2XGhd8TEAfHP1OvuAh1nEbZ1oZnHnwSqXRUWP75dEoQsZvv/Dt2NtfLGFS31ytCWtTrIDnx7tvuEJVBnaFfec1MEbGiQ89YyK4owBP0SisrdSfEiVqsSETi6NGlKxp212PeA1ShU3XgjJT+OHY1L4HNmRefA2+vWkSTMfhyFgSLdmkDvO1//4ZqclOMclMRdlz3txuli+W3n7fg7RffRCYdh9/llzPLwPKfd92BhpZmVHWqlethRxDRWpZWzQ6dGfrl1yqHzgydCRQ3nc5gdXauHbaWTjVn6eaMVEPSv7tJjB/oerr5b+XA1W41Z+gSTJiEZTr2oWv4nb+sHbq5Xm92zPpaD+TQ+b2OJLqOjlvX2PWwlv05BqrkaNZnsPQfeqz0oVMhTor7hoAHlY4IEWZSGXSq6YSW5masfHclCLMSzmRmRZKaw+FFNBdD0E4JS2b4ObgsqgbNmz36lONkihDJKXxoX328UYwGQcREJgm7U8HyqUxShEiSeTW6kQeaG48ZAaeUbd+1U9q22MMrIyrZvpRMI0TYNp7Epi83iXnmoeb1ETJy25RR4PtIXdKm9JSzhSwcVgcOO+YI2ANeqcdzxOcXH22Q++L7qPGljDyLiBcS8Fl9ovREsRgaaGZ3KeSEFMfN2b26E5p27Mb3n22SZ8DAyGZ1So2xXfSSOZzRikwhgZCVHHPFYk9bbRg69nQZl8kRhetXrBEUhKQjykASFKa6Ep/R5PPPE6NKR8ihKhwLSpiaMLg7W4QjncdXH34qdW5CjjRMJ40aIhm6tBYxQ7c58OG7qoZOJn6GkPuIgaqNycjQP333Iwk4tEM/dcwQgR81JO+FDZ8u/UCehIabBg4dJNDjnr17sXbtWlGiIyJCQQl+JcQA+JRgRT4ja0G3oVpZrBg18QzhCXBoAweArJOZ7PvaSQaMHCCOMFPMw1cWFI1wGiqKdICSr3xidGIF4N13zJA7MHLCaNmLQopjax1JcYvekX0i09cADJ00Wur3yiFYsGbBihIXgus88rzxss4SFNidMrRileHQiQxxncZPnShIDJmvb8x/AwEL8RqFdKjuENVOyHtWTAv1fd4HjT8151nXZoZO1jkdOs/UPjFgS0mJiyMof/7tF9R0q5MnKBAfRz7mC7L+DLzoqN5+cUHJodPdnX35FKm/c8AHnxVaouhV01kgdxWkq/OTNVTilHyyCwlj/K8geUJnzOOyWTORc9jkTJL89ORD8yRIShWTgvZ5bTwz7IhRuv/q3CuxHYWMFDF51oWiD05EgoI1rzzOueTqK444ps+YLptA6pT8Y/yb36MeTbypDb279ZA22fkvzJff29m0E92quyFRTMJjUX26/EqBMp7stHDgrKlnobZLF7Qm44JUvDn3BTmTNOTcD+fOvkTG5VJTQLetvT5vHymOKzh9zuXCSO/WtauQ0FhKeuXZl0vKf3y8XBveQLyYgN9CGRdWvjLwWJ24Ys5MxC05pC15laDk1GAnIi3S7nUX271Uvwr3wJXXzZRxyQwyGATz+WU43MejBKOZSIhORCAoHQCxcFQg8mce5Txy/aUc+/Tp0+GpCiHpsWJ3414cffChiOxpRKKxFX179sYdt92uVBkN0SQGD7FMDOVOVS7lH3V2Hbj6L9cJ14DlUNplJhsUMmptapbzOfc+laETcqddu+L6mcKFEaW4AmvEyoqYYXPhhMicgn3ZuDmz1uNHqXmhHPM+CVQz9K0d5oEcuijE6WFfxntoZ65tj7QI55T/YClEfm60sPEaRXXUhAbo+9BZtLmeb3bW+j1yHMGtBWwMWF06r6RGXii1KOsae8eAh9PWtJMXHsJRp59clAlrxg3J9jOo+0JSKxQRi8UFflv/wXqk8kl4bOqQnDjwRHy+fgPi+YSoj6ne34I4U76GkDbhLsKMZGXzovw+P9asWI1IMowyT0hqrfxNfilIhofKhh0NO9CttjsGnDZAJmVxs0uwYTNmYktjbVEU6jgL+aijjsKSRe8I6zfgpDY8gTP2+ToEGjrrrLPwyksvozxUJjV6tuOdMnSgOPSffv1FZogTzl7/4UfwO5RuMYMDYZLCiXAmjLFjzsAnH3yMRC4Ov90nV9tv0DGSKZM9zTnMfrcHH61Yh2g6gpCLxBNl0NR9sQVJDVtoj7QiFKzAkcNOkuicB4CHj8TCzz+iHrua+54spkQ6kg5g4OjBQkBkHZatQFR+Y689CTDsH+Y1rHtvdakHmwZt0LCh4iTYbsIpbCSyfS6tbUAsG5MRsSPHjBZnzY3ETcHr52AL5pf8OvzkI6Vlzk+Bjl27Rfd+1bIV8AhjgBl0GuPHj5fNR4fOa5rPDNWhNPPbk+0iy+uCUwZ9sKY3efLZWLTgHXmGkXwE48aOkz3CwLEsGMKqd96T380Ygy3GnT9e0BlOm6IxI+QeCpaJDgEdGAmSFIVhP+1nH3ymAgdplbPjhGEnSt2UKAs5CFWVlSK8YegjSq1/0BlDRZ5YWO2U4l26RtyWmh5gxZlTJwg6ILPj4wnhU3z98VfyU14j98jw8SNEc4BTpfh5Lzz7fAll4L0kigl4Ld7SdU26cBIWvbxQINFwOoJrrrtWDDoznGOOOQabvvwKS5YsQcgRRAopCRI9FjUnYfCYIaipq5Ush4pbPFsMhAW5sViFL8DBPwteeFMhbMbdTp5xrqAVPEfiqCIJeYZ9+/TB3//+dzFWAYcfSdM5579Zept93Rw89OBD8rz4Nf6CSQjUVonCHrNDwpTPPPEUfErFAOFMuwx/4eeH0+3461/+B0888DjC8TZU+spFMGnklAmo6Von9V8qKi57jUx6rm8cAXsAF195sQRjglxIAKgcmeCIRQt8Lo/AzCS2ctzuv+64B4lEDFXeSsSyUQQcAWyt34YenXoiwadYyOJ/bvmrwOScyFdJYZh0Gq8/8Yqh/yC5GqbOvEjKInxO3FPcYy88/pwELCo0s2Da1ZdK/ZnoAp0p9wTFk554YJ7K+AybRnvWbJQD2hKtgrIJCzwSFgXIHXt2oXuPHoIU8mdtra1ipOc/9bq8R1u6FRWuCkybNU34FeUVFXJdCU5xY4BjyJNKyYWWQjOzOR0ik8VTDz1Zcui0iwzk/3LzzUKqtYQ4JCor9oNKnwxm2Wp25OFH4M9/+hO8dtVprsY5AfFMDGXOoChhsgn3ojkzxIawdZPdLfQl4pCyOXGA3JPz/v247AcGvrSF199yg0yG5FmJx6MlQpwus/DetSPk72nnrrP4jsQxvkZD0x3r2Nqvmf82v5aBs3B1Ogxn0a/h9ev3l/c2Qdzc8LQpgmobZWKdies2Nn2tHd9f3tRgz0vIJsOG1B8zZM9XmcsQ+lpKrHj1Rvt89tHDT9FJlvGj/aMdRkKaOk9hlkq/yriao80YN26c1Ibee5fMb7s4CF7MpZdeik8++UTYsfx9KrbRUJE8Q2PFaWFcnGVLOLnMqWrfnDNtUfraLbEWUXr66utNIjSRpSgIFXm4cfngpdVALSJlMisrKiRwoAAJI/3nnnkW3asp70jiQB6nnnyKfO72X7aVSDvReBSDThuKn3ZsxaTzz8Xq1asF8mPdfuWilUgiWXJojdFGXHnllfIeK1euLH0/UojhzHPPllY6ztquKCuXkYgczEF3zEzRAzeS+bjUgit9FfL5u5t246//879Ysfp9hDrXCHTKXnjOw+5c2wnxaAyfrF8vzoSwM58PhW6mXniBOBXOtaYyGDcX5ybTgBO6/n+UvQe4pVlVJrxOvDmnil2pczd0k5okSDfQEgdskCjCiCBDUhEQxSYpDjA/EiUL4sAAIjhiIwrMoAiKgyKhY3WFrnxv3ZxODvO877ff766z69zqf2499dx7zvnO9+299lrrXWmvDRD5yEc+YpPDk2mjjRufeiNpD0UPxsB1X/nKV2y8N9lPDIPjluffwiIhCA6Kn77+5a+nhsi51XP2qle9isYDT3jL5ViU98EPftCmBxCWA+iZPeEpT2DO+6qrrrLbb7/dbrjhBnvf+97HNYJixs99c/fZq1/9avID7vdP//B9m9tctJkBnOVs9sgbH25XHLyUrSxv+zLAPrHoEbp98tOfZoeuusLmlhZYbQ/DBmFMNDRCdS+UKpQhimg+8+nP8BAZ8ml1gc/E2HE9rsFxoAjBjmQANjg4Y8le+cpX2uzsLL+DWoePfvSjNsoCMbO1xpq97nWv41Y8CBLojLzx+9//fm6zRPgSRs0LXvQC8iot90aDY/n8f/+89VhvCvqY0/Ne8jzWd8CwQC0BlDV+5jfnOQ5EYLDt8tprryWt3v3ud9vOkZ0EdZwhjbV7+W++nKkghFxxEAgUCJQG1hm/ZeX/5aeTlq0wOtC9641vfCPvj//Nat2mR8bs+JGjrPrGAUef+hAqxpMfwBby0rfeeisbNEEWP/YnH2NzGRgm61ayJ/3if7IrrrnK/v3f/p3Hv4J//+Dt7yCI4+Q1rOup+ZP2Jx/6EOtjPvC+99uBnfvJMwvVFXvFG36L3t3C7BxzzJ/9xGfYrU7V/b/8shclUQuAOo5bzaC3fuL5QldUNss2MjTClNnsmbN2/dXXMlLzljf/vu2d3GOlVsn6sjCikgrr33z76+3Yifvs1Lmz9qhHPNyWzp6zqfFxe8c73mGjhWS9VxurBFzIO0K60AtIO7zzzTh8pGnlVpk0fsvb3spjWE+dPsWOkAf37be7b7+DkQNU9L/l1lttemiK94RvB+flTbf+rlVqNTt15jS9cuT4AW4wFHUOgir+3/zmN9tIdsTW2ms2nBm2d37wnZRljAmpRPyXF5sYEJm0Nak6nUEn/c4b38iCyX7DoUBmG411e9d/fZetljZsbg07LiZoxKLj3ejIaHrIC/r7ozkUaLlzeEdqpKCt87vf9S47fPQIj1xVZ0SBlgcn0O5tb30b5RG0Aw+/4w/fwboMyCJy2CiKkxOp8LE8WBalBW/9YoAuPPC/U0Z2gJfydtKVhedVXBiG33JwVdQmQ8H/xr0KhTzbIXsjA38rRO7vLfpsjQvbTZMohEDcg7qiE90APQ3BqyW2ohTX3/woVrnrvwbgFwfCjm0r2EsOLxbKAB4xjvIEkEGyEPrA4iFvffToUf6tgjTcC4yHBSTwTkwwnwzFCEajV5HL8TOEL+AJ8uSpAwfYB57KCc3oYReH8ISsEFil8ERgdKBC/tyZs/xdq1SZx4GSufP2O+zGxz3OPvLhPyHDD/cNsdf8Tb/wRBY6JW1EW1SeGAuFenWVCgzz1fY3vA9FDoGCsD/k4TfYvSePk6Fx+ATyhOh1DgODnuzISHI+fLNF0IHFCgsa+0FRPYzQMY5RxVGzKBRDv3JEEKBgH/aQh9JbhWJHMxM0bEF1Pw6zQTtL7MXHOiAnjPsDIFH5DkCF54H1AK2wDrgO48ZrgNKll15KcMPc4E1jvfAe1vlnP/uZPeQhD+F6A5DwPdwPY2b+eHCQr9matVJhhzwU6OFz9HHH97Beyn2Jr/Bd9LO/++67SU+22y0WGMbGWmIe8CaQD1fHK7TM/dY3v205K9hNz3gi+4Kj89bOvXuojLDOGTQzWlpOuyUBeDAXrB/Gh2dpvFCAeA0+47allVWeSw0elOKQQlB+C/cADUBf8C1eg49xT7yPH8yNh/dsblIx428YrXfcfjvPEGdDj9VVPhdjwzG/eA+0gYIG+IMeAHDwPWQIvIh7gLYYq3oPqK/CkSNH7Oce+xg7v3ieYT+MX3KGdVZxKMaE1xgr+Bnfw2+8Zp6w1aYCx1qDJ/Ab84Hsgvdg3GBseE9bi9J+07kcK7mR911ZXrGpyUk7feqUHdx/gN4qjH3QGJ0CT504wbMHcP46zqXHrpZLDh2ww2dPcrcHwBxAiHPV0XXuti9+zZZKS/ba33htcvAM/iPUDEBnuDZRi2jNi5qR6kaJXjQKc7H/+QFXX5OcK766ytwvmqIgZ4891TjWGcci4zS/TK3GRlegsXbGAFBBfxVkYc1BxyuvvJI6D+sLgP/Jz36a8CK8zcEhthUGDwPMETUDPcDD4BcYenBE0C8dBcIA8R27drI5EA+aKRZJb+k38CoKccHPGBeeB77BOHE9fuM7lPPE+uIPvx90JNYXQA0dCACVjgKfgM+wBRjNovAbwI3IwMz0DNcNXQNLONd9aopbR8EbiMCgYBlrWIERPTFui2hsxRPLtv57UMWcYEBL3wBDMA/8QGc0eBTvVlGc93Qlg2nO2nniep56vW8H6DIUPLh7QAWg65kx9nUL43vvPjV7Q3dHXe8BXTKjde0cT3dA9x66aODHKNmm8RMmk0bVBeidyfakUQUugsKBcIN5wGT4QdgSQIDXqCSFsgHDQdChgDAIMDEYnedkB4EBCEAwBO5zs7N8Dt4H8ND6rCPza3ZubpbPYM7OnWiTEi0INHOGyPUgv4HOOYGxEH6GkP2ff/1X+/nHPNbOz83ZF//HF+zgngOJlVrZsJuf+mQy9Imzp1NFDGWHAxe0dx1jx/wQbUD7VswLn0Gw0UEJZysj5wvhx/a3zY1NK6AjXLFos2fPEeQHeFym0fBQBT8UBiz0wlC/nTx92g4eOEAv/fjRo/b4G2+yb3/zWxQmABC21uHEKhg6K2trbJiBbW2kL1qZ5mElJiFzbYMAnTAG0BSfQQFAgPAa18kwYYvSSlL1iu8AkLGWUOI6phUAg3XD8/A9PAPXQ0FDCcDTxPswDPA+gAl0wxwFEBBojAe/sdbw8tFfG7lcpA+Q92PBGrLKtQaVCJTRbV/5ui2Wl3jk5enZsyyGQw0F0iTgD1QXI1wLgNS49VzMC7yBeQBMoVzwbPXCxzxQlQ2aMHWxvp4aQeBxXMs+5+E+4G8ZCaAnQ7YTE/S2QeMHP/jBnPOxo0dtHG1uq9WU35GyQmgPn0NBw/hBkZ/qDkBj3AcACmMR40HEAHMCLUF7XAN+wBiwPohWFXrQ2KWRegjxfl7MFc+DQlCBjZSE5BnFY1g3KF5Eqq6//nqOk+diVyrkd6w/xoYxYq0VcYNhiXHCm8N3kLrCjgREqdB3AE1m8B8hcQDB7l27eeQo5oMoS3FkMGnEs7LKIirkju87ctS++ZW/ox54wa+9IGm9HJoKAdRROc499EiL1RrJVr1MlqfzocENIjzgp7OnT9vVV19t84uLBC3w2469u5nzR3X68WNHbWZ0jEfQSifhmaAX1loGoA7QgHxg3OAJ0JV1Qhmz9Y2kmHdxfoHjh5EE3sWuEtAVPAL6oX01QBD6Asb3FHr2lzYpm9JrMiyxXrgGRp3kDdfgfhif3oPsI1InMO/wCDOZ5DxxNP4plaiD0OFN4Af9s7K5znC5PHSkxqRLx0dH6RhJj+3auZOGG4pcoddQ07K0uZ4aVwJKPwbIPPQneAM0xXzwHl7jp4qak7Dt0oOuB1NtGcPnPoeMazygx6Adg68HxYReWXro8XP1PIHkdvfB95pNGNOJQ+ivlweNuXowjwEdu8k0Lx9uPCot2wAAIABJREFU97l/76Hj+zIY6M2HUH8K6Nc98ZEX9dChKKGooUzAzOx4lM1S4aBJA5gTDIabY+HAnFDWuFZCgWsBgPgewnq4HwQCih/KC4uL79OTHBxMvJ3SJnMyUPZpUUwYfOBeEgqAgjAxQu3Yu44zhgHsUKawMNETGZ/99Mc/scUzC0nOt13ltptrH/ZA7ukFSGDsSg9AiWKsUOp4DzSAcGN8EBDMDV7sz26/nSCL84UBhJgD5n782DHO75prrkn2izdbKT3gVeKHjJjLcp8qcuJQeBwzPMGxcf6HkBEAcM54ucQGHdjGB48De50xZoAZLGcwkIwu5nUCgykkJxrjfShpWMqYExQNvgfAw7x5ilvwQHEdQEvRFihyKDfcH9/F+mJnwpU4t35piXMFKMCoQyQAa+0NODCiDEFGOVZXeLDNRrlEpbyygCK6UeZjkaf+u9u+weLIxzzpsTY7f972oVNVrcqICGoqsBasO2htbXECHTAXgA/+xlhkkMoLE51wRCXWGYYU5ob5gKfUsQy/5R3oOwJ43Bt9nNHVC/SAIYnPELYEcOPeI8PDrB2AAsRxqiiewtjA8zAyoMlwqAWiLuAxASjWTEfRYi0A4qAXaIzn4jlQjJCpgSGcttTZJUtCL6Wg9ph4jecqvwfDELTEHDAm8DXWTwaDDAjIAf5DzmTc0MDA/HB8YzM5JQrrD3ohbQWFz/H19ZMXccwogL+vt4/GAM5954l5+Sz3iiNChUgLPNzbPv81W60t20tf+tIkRxnOU2CXQHQ8DN0CmT/WwT3NFqMtaN6CqBia5QCYICMAMxjf8GcqjeQsABwVyn37zZZVg+GpqBZ3XoQoBWiOHxj62pWBOcIwhTMDYwR722HIwIAZRDTz+H0cCyJ1yCXDS2dEJgNHZY4nRyL6CF4A/+FZ7PPfm+xhB69BFvEM0ArrgGsxLq0/6ELZgh5xSVMCITzmkBOmgxOMWjwH3+eBILkcdQraUdOYQWOfYpHtkaFToVPgUADMDx08yPobOEXYqYSudLgGhjV2XKgoU8Do88WgKeQe9MOzFQXC2DGHPFKH3Dq2lQf3f2Nsup+PJOM9/b+YFy4w1Hc7DZ8sa79iY8jfVzKkuQnc9bpeh7Gc5L79Ncpxe2OtW8hdkOZD7fpbdIidbQ/oWvrUWLn2phu4D12T8r81QAgvLF0wFYRWoVoU/6DHL7xpMCCY9s4776RyhNIB4+A7UOwQBryGQsfEcA/cCxMWaGLxYXFg0XEND8Lo7SVD0gsP1bwaI72vkRGCCkJAYEh4Qqsrq1SwGBMYEswKhfGdv/3fdvr8Kds9vTvZh/7YG9jOdL1cIsPhBwoPOWAoTIwD70OZyovDHCDQAEh5m7gGf+M9AAmEBPObX5gnQKDNpAQX84FiQ1QCCh3V/1Cop06epCJEcRciF8h9nT1zhuOBkQNPCEAOIWRuBUoFYDuQeFcYowAIv/Fa7+Mesnj1GcaDdQXt5UHgeqwTvgthUyEZ5qa8HtYMc2Dr2UrSVARjx7UAftwT94AHChDAPWUQwLuTZwultffAfrv7+FEeScqiwnKFXvrs6bP24+/+KNkfahl7ynOeyh7+8GYA5AifgnZQdAoBysCQ94nPQCeME+PAmqkTmaJCqHoHPfAdKVfQCQKE7+M3lCDGCgUEIWVNRwg/796z287OztrA4AArtKHwEKVB2gQpJXS6Q9oEc7hkzx5WDo8MJFuykNN+yct/lRXn6ByHH9BQkRJFOFR3AprDWARtYTxiTclDbeSGk5RZN6Uj5UD5CV668pSgJQo6YTBijWD8gAc5doByX5/dc889dtlllzGChQgH+BrvM12wumaZRpM8CzpijJRNdvBr0LBBL3/NCZXveB88ABqem51lPQhCy0iVAQz/x0c/x7oMNGd61etfxUObsO1NoE4Pnc3rkx0WAM7NjXUaAkyfYF90Pk+DENu/wIfo6Y65Do+OWhPnEWBHDzz+RtNyzVbS6yBEHLH+Kp7EfEAHzBs8gLA16CCDD9EVGJj44eenTtuO6WnuUMC2w9lzCRiixwb4C/ly8DFb+6JAc+48DWvoFqwrnod1h/wpgsYzJEJEBO+DbpJz6D0YVR0eemjdTZ0O/VJMGgFhuyTWDtEE/C1egwGKFAicHvwNAyQxEnBWeZXzQBSAzblwmtvgYJKazKNTY4aHsagwLwZGvJYBrMiReAx6B/NaXV1JPVyPPeJbNZaJjVTwc+ydxziG+3mv13voCbgmx0x748AbI/g+ePdiP95Dx/2lP5gmRmfKEH3x993y5DG+rQp/hdq9EeKB3kctZJRfAOhXPe6hBHQf1tCN8RuDAsMlBQxJVR+uZ14PfdWL6FSVscOHD5PZoWhwLyh2KCAwEQBBnyF/gkWCwqSFViwQ2OnxhJwn9o3iPjgRCADfLeSiMcM6TnoUJ7kjKGl46RAQMB4qppEfQmOT//jnH6VHLC6WFu2XnvdcOzt/3i45sJ8gi+fAUwGzKz0AIWKueGSEY8TnaH6BXOQjH/lIKmyE6KEQ8R+ghXA4vGkAO4wQ5P/ByMijHTh4gEpKuVwxHTw65LhkzcOru+KKKwhGvCYYOvAKEGbAPeFhoKMYaKFoiKIJKmSUxa8wIq4FvaA4lA5RXhbrKy/Bd9pTHQHWTZ4/6AMlJcsUwKNUhRhSbXdxfwmGDCQIMyz7s4vzTD2gfmDp/AIbv+Ds9OP3HrGffu8n9uhfeHSaTwYAoFvV2uYG9xbjmWurqzTkMC8oVXm33F0RCgFVA4DX2v6BtcK6Yk3wN96n14x0TIjWgO8VilUkQ+F63B/dDxFlWV1btWKhSI8QChaFmviPGgoYXPcdO2a7duy0L/3pF63c3uRWKhSNPe35z7CBiVG2F9a6gXagIwAGa4GxyVjEWPADkMF1NMDQ+tW5aLFHIYWANcD9AE6K2gDkZvbsstOhzwKMWIE5eAGyiu2RmCuehblLQWMc2JkxMTRia8srSfi51WJ++I477+SzDh46ZOVKmbTFekGpoeEMdAHWQl4TgBK1GGhiA3D94Ps/wDa53F8dACkFdIbet5xSNnHKFxgpAIjjNw6swTkDqvdgqBf5akSV2i2G3OGINOs168ce82bSnU6Gh/gVv+WIgNdAOzgJkC3IB+S7VEMEMUNHQjlmRArhnSPld9eddzISCbqCftAjiGyC93ANfhNUQyoP41BNheQSdIW+Vf1GCmZto1HN5xINk43VVPwoHM5keIa5nAYYnsjd4/swiEAj7BDAb3wHEcFWs2Vjo6NJPdDqGj3yn/zHjxldwhjOz85R54EvYIiieyUAvRuYykHCfEA7rLtSuOCpJG0z3gHoPmWE9dBr6UnxtyJn3pDtNgYBrPd6twA8x/oL3IvptxANwLM8uHpAj6MBiXeehNw1FsmmZCYOucs44aZVbNa4SFGcx2LdR4YGnxlV+Gcu//kHt0UcWTzepQfzQtlAycnjUT4EHiOUKzp4QfjY2W1xMQUYPBBMDEWBBVRIHmAGAwDCgbAlwAmMDuEBsQHw0zMzSSvRVosWosYm74KLkstZH86EhlDU6hQQnhwVKvNheYJJAVxoyXjbbbfZSB7HstZZmfzwmx7BU4KwpQtKFOPCoqoaGs/GuBGGhHKDEsI1SidAEHFf5JAhKBg/aAWP/I6776LnCUU2NDyUjLHZpGJBLh7AhnursxbuDdCHACHaAOH04W3MZWFxgdtbINgYAxQWQvQIY2KxVcSE8Quc5ZVJEPBdABcMGIAGnkEaFwr0Qr0VC7rJ41UIGOuE70ABYT137NxBIwZGDsLsGJMP/StMibmqkA78A5oePnbUhibGGImhUsHZ21DItTq9deTRobAwdxom6BCHfDKOV52eJtBL0cFAkbGJNUC4V3UdSpVgvABIfQ+KBsYXfhRulcDK2wS/EYhKpbRRUdIHfC1pQtObRE0A3KRxq80c8SW799BDrFUqLBJDGPYLn/+8TfSMU+/irPiXvOyltlIrs8ob46eBgt0S4+Np3hHjBXhgDMo9youGJ9WH1q/BM/DC770dhWlxXwALIxtIPdVr3LIEnsT8wD+Ym6JrWH/QBTIB+cPzxS8ENMtYaW2d4e3z8/OkJU7Eg15AFTdSUQAW8BUMUTwPv8HnMq7A/8i3o4gUtEMPcx5Gk82mdQL0AEMhHD1r7UW3Nj1LtDTGmfBoXLRvz156kpALpkJCZKKEdN7QILeKIV0FPoJuwOEo4DN1YMT6gxaUrVAkK4MeugWyoygF5sbTFJGKCpEIVJdjXUBDFAxjmy7WB0YlHBzcAw4H1nD+/DwNAUX9QCfQHOPGWmAM0kesF9ncpFcLHgHvongNW+oI6IEm5N8QclcEEPIFYIdegpOEy2HITsKgWE/24WNe0JuIJmDLI43hRpPzgs5DvQx2wiCFCT7DOFETUG3WO/Zhb4HVFiji3qwZmJri7yTUnlSXY5uxABFrJVD1ACxA9e8Js2SE+eiA532tv3BDnyWGAtrlJnVHTN+FaJ0Hc3//bp46yL0doGONlEP3oL51nwTQZaz450pfC+zl/dMYcz3dL/DQAehiIn9DCK6EFwsgq9U/SOdsA1jlzQtA9BpMqb9BHBBP1nmtDjjdsu5k2bABRwizIwQUN85PLSGGnpM9tsksk44/3mpLD6cPl7AXr/b/ZTO2CQs75JsU0vBE9IwiZhWdsBoAIAgx91+qcT72AGNUOAkJlr/644eTyLDljPdFEV+oHFVxg6aikNmW4b3VGoLzC5wAI0Hj1mJ7xsO6eetRoR/Nwc9Jlr9nGlmrnqH8d5KJdFapin4alw8b4XI9h3t80R8e/IPwdrVGbwnVx+xHHRp9qNAxSbtsKS/8ifmpCYOPNMUWtsbiw1a6l85xV95LAsO93QHMZOmrwpsKBWubTaIlGCv4AOuC3RXI7fLsZO4LztrUxIR97EMf5TbGkpW4V/u5L3uBrVRLvIcfn+iP91S45j2D1BPBQFGU00QrlISu3iOH3Cp/3k0ZYf6YO8EgeAn+Ou/xxHzDiAv4F15GqNdAqB1d7ljYCt4vFpKjZdvJaY7ecxQPoz0oZCBxLhNU4nqHgUCmIC+8N/ahwxvCbhfqBzRLajK6w+/rPqr4DvdI9UMI0ytcT/5KzqPq8DA9rbUWsU6QjkHYmXgaIoQd+iJsJdMZ2uSNsD9bleiYqQ+xSvErKqle3npfejF9HpoJQe8EDxGGT6gyozEFHuWZBljfsNVPW3/JmzhqF73KwbsKUWs9ww4iypVy1mGNKF9sbJPUnXg6eQ9Vu4Zi+dvirQQQU50a1szr4thrx/1Fh5g+fu0oHhcNmaNtbZJy83T1Ok/RLL3n55G8l7SOFX94Xet1kHDR6xOo8ApOx4sxyzXKgVHZTXfpO3AYPWZkLn/cQ9rav4vJy5LBb4VttwN0NDlgn6+w+V7KQ9609uJK0eA1PlNeBA1jUgb0VkfoDgQmgxfslbAGLwKCYaWQOMkA6h2KSQRzikOAiSNIfacfL7haBC+kfuEgoBIGGRZkZghXyPNJofEkuy6Aji06UEQSOj1LSifgV9pPOKw+lSkZNmzli2kkhSPaxxaemA0MJiZMgdadKJQKefACJVz6PnL7HSAZDI1U4bnXGkOqAHhqVdvyhTwVOdYaQIgcKDx2zBHKUHtsU2ENAEQjKFT+6t4SGI3b80tKWwlMMMLkyYn/9V1551656H6kQy5LDxeABcUMD4dnUwewQ8Ee8ql4jRPmELaE1w7PELsmbr/rThvbNZMcsRsOXvC/8SyF2eN5iC8GcHwj5CisD2RMSg5ydn8/UNTeAPYg7uftAV/PIp1w2l0AAMgA+FyAjnA58rXUE5AJhGaD8cy/W20eVISOdv65nFt4j7TFd8K507iXGkwB0Js4hImCv9VV0L+OjUA8hwAM+YTx4I0JR6xuBlRMS+3AEV/JQEz5LPACPfZcIieUW6QRkQPOJk1qMJ/Yg/QGVKzQ9RloBP2D+SYnZCatizVH1h74w0MC2BN8AdIYT9glgHoH7wwJ4CgDCuMzRJyMn3waQN2PD+97HJEnLnp6Y5XjZEHnVkOVDnAKekhjSR2+wOvSbTGIe90TOzmd127tQ98O0H2e3usv3UfjF8DGes87MzSMYOSHHWQgZRMGWZB9b9iJDjDo/Zi9fiA+hTRcKj9XPf6GNqwoTAiKwFfECoDxeewJ4YEQLlhouqmsIS2ivBkBuJhWRR1sx9lqJhalO0kGA2XHozAmMVS611I5jnab+SGfR0gBL1AkYRq3z95VhBI0ZdGG62NLS0qxG1HxVXiVEFh2SQrFhRxP6MYFQEcRTHI0bYbeRqpkMOdKjUJOwXMtLhk2C2MnAKppBLUoNEXQRCFCEY8vNXjux0NXntkDPu4l5or/jgGd501HrRc9c0vZdzPKFJVglykUUsGzA5OGzk1Jp6nkvPeUYcPaS6HQcwtVsrim0wLutJwVXfIKiKF814xFITbcH/zLtQr84wWSc0RaBAfcBKVHPg9KnD3VwRNtY1EmlDeKmJCiwfvIH/LQodXlZEtW6BKVFruEZyJ6tt0P6IKQOwwGzUm1FDIGLgbqBL5wWlO8hp6f/Nh0Xeo1AZBSQE9qJWCog9cvBui8DwA9eOgpKEZbmGS0wVhIz50WMIFu8BD97peQSo5plgJ5kFE9D8WxigZ4w8YDi6eN52P8rW22KgxLW9PKiUAbXoSSedgVTrBMDA8CaNAHAkEvc57OqYEQRxJQx4AaGr0v/UNvPHESuP9d+7zVHtV1AgWg6/ARATV4XnKktZVMU/0oGhA3NQn6SvyC3zJIY6NE9BUgeh0dzzeODsXA6kE0vo/n/3jt2KmtnehZRUSkczVfH3noxgcoiuvYZhB5254WXO8QDUjuj6haEkH1UY0Y2DW/bjoCutP/ZB7wC49qp0UyYSuShFlFCVJ4CklqkgJ0Abg8Gv9aeWAVe2iRudAIeVeTohLu01aEoIk+6EkYhDkiH84iJUJ+xtrM2/kqSy+U8d9khBAGUwFJEp5KSBKDOV57hoitL0QDAEIqqvCArha1AHB57QxDsj1iUrFPIK8mIMYcYfjNpv+ytOUZC9BdWJHjAaBvReM5D88Q3gPHZ7FwCNBTpRxyNLIEMV4PaB3fl4UYni+GFS29gvICk1qtUnYhn6YUD4EQ4+B6bTWsUOrFKxeAht+LqTF4gJOw+HCYrsPcUFRHg6LRSAujiHUhReT5XsYoAR9AXsgnRim8aaYOEp5IQ+65XJJKCE1kUByHPPV9x4/byPiYlbHtJVo/L6AXU4jktzbC/Ulhj9Ir2nfuoxUxwFE5UesnvRu8EvX0jWUiVmqI0MBYlVKEccUIAUChmGz7YyoqHPpEuRCooodEA33KHQEACg7UubahNbXmoPMmoAhySSVat+mlstANECkL1CuIDiXfj4GBaxp4Uw+IDVPwAGVOMhw8bl1PYz8cjsKgNiKIoX0oXqLKX961DE4/Xh+hiQ0OUA2AnjaScbLLiEgYSwwkpGn4zwbT0qcBqFNAD4WCnrgxjUiPqBOb1z/SF9utAcLtPmQdL6T36P2zUwM/ctji73uHLDYqlEO/WMjdG7ae9zUvNMZxNmL6eH2vmzEsowFLgDNTPJh7g178tx2gk87RhDPXP+2xLIrDh6z6dSFu3UiJfeUqRWR8BwwdA7qIiMEhZICQvgAd95TygaCWsO0DnnII1aAQQzk5H3KXHe2taXwHAnGBMIZJgqF9DiVhvs59mvLuBWBSYF6A4/t7GkKYYutOSigNWwWFRiWSbsGDQkWcuZVEJxygMy8XvBCMJ+3RHBQDLXzaA8n3LgboqkyXVestThlXYrpugBx78N5DpyKHQRG8Sdw7znfpnumaB8XJaA2K8bK5pNoW22Rw4E4o0PNRHw/SMPT0w+04iNBEYX0veD6F5AFd10ChdeNvPFPFZKqMx3u+aIe831ukDOBH4TnIEOYGrxwFQeyrjk6H2MlRrlDWuL+63WIbUAFWNy/GG1riHdE4yTUnOTwZlbjeA/rFc4gB1J1CjgE8De+6TmCSFc45HKBBQA/GK+hFQIf3EKIPCcAYa15iQFeVNhWd+F6CDuOWqZVk1VOjmcZeAuiq8vch75RH4sYboTt/ci/450mT2W48hGvYQCbaEtgBrMEhkEesMLQULdIw9Mphe4fjbQXqoAn4Z2sH84W5fA8osUMBkqgmSDyRephBJv22L31GeYee1a6lIJPS7wISRB2xzTDWhR5MkXKJ7VGvQy8e8k7y5zLILnCYAlZI/8Ygrvf982IZ0vPFx/431r1ZS2oAYh0eG0+eBl4m/Pg9f3r+86k8z7/YsgYelDxJD3u8iennr+XfkTGaedDTf/4CQNeAZTGmOe9QEe29NBUOYaBSPjGgpyH2sPlezAerHeFGedg41QZKD/dRiJlef/BOSbAg25oMFXrIqYqI6SSRFmgkDClCUimGLR0+nBqHOfQdMYv/7YVM0Qspcy5KUEBpJCPMSUrfCx29E+RSwoETbGlJQE8iBwRiwxaTJDgoi5rFdEiBoaAkspD9WL2H3g2wMUbvSXfz4HU/b+lznkxcZph6kaEmwBMT636xwDC0jbB02DeMOSB8CZ4ASKhfv7wxP/aUfiAVCqaCiSxLl0ZQyNV6weq2ljisBtuecA9vsIou9DDd+klhkP/CgSEYM673qSWBHaqVacygMG5qirsTqrUqm7RgZ4X4JlZmftye7qLjllLBgRFbJzZhrAB0KeVUG3f5gyDkCqA8HcUTqvzVc6VsvBGoKntFcxjmDdsIdR14xBtm5Ouw/uRl/DDnm/zmc5xRK/p06CakWto4mTx42OE23sAVfXnbAD1ppIe6BJGgTkjyylxFXTHvcHyufkgRNhnYmhKnEHL1MFxhwFKGQ5pNbWy7GXOez72ST8ElALG+61OTmhHSPSo0THRJUvdAJwLbVPuTlA4+k8zifRmPku1tAQ2nhV2MycJnXmf6ywWIseEi7PE6OuYfr7O1Zl5WJMMpfYLDsSU7WavjcKeLFMV5XvD32dKTiUEd//jv+ZqCGNDjbWt+Hrin6BDTR/wIWfM/meue+hiG3PFF35xDAC3FgNfqNCThpgJFoVvYx6j8Y5xD914dCKHn4ai9bDFP8KKC1LFxjaQQg4uJsJy8A1f4orwzQp4+h54qRhdGT4Rv64eLEXLUYuYYsLV4Yppu3h0LS0Ko0ytmD0ISFC0MLWrluoLhwmsA6NqSQyMniSQI0GHdAxSgDKAApQSx5Un59njRMTetY6wQZen5z72HLXooHcNxhDWRoqHg52HFJ0YYaODz0fTU3He8tSmFjjPgmVcu5K0RIhmKViAXSw+JE9laQ3i/PPVICjWspcBDgC6A8cYAbpWGtVCAl81dAOjib62dp6v3mFkUV68lofcA6PhNjz2TeK/qA49tSzR2UCBVLNBzRydD8na0F9WDe6zovXcA/gPnJHm8rSp3tSpV5GE7fQsQUpTFGwpeFrznFytl1QswbB+UJb6r2gNsKdOasIYkSvkohw5RlVGaGrQCAuTOQ46R6wivOm1/ifz5Vg6zI38d5F88pyI72ssBghJwS5jrgrkFGRWgbEvDEGqncRQ62vlx0HgIu1kA5jAgBeiUm3w2Ta9JXj0YdHtuh5xLs6W5+S0a4dksLiVqbFXzpw4SxpZPTq+UHqBs8BCspMNcqv9cHYk3ILrtLNL4YoOk21yQQ49bv3qg9voJf3vsoePndnZ4HSeQFibpdadBnAC69IM3/rwMeGPGGwzJ30lhn8cR/a3f3tEQ7RL9m/yXLtYzYzrFvOnHhu2I/nmZBzz50QR0/HhAl3WAmwmguwE6i8LC9z2gS3FKwXuAUPgdbWPRC92H3JF/hAUpQCfDuDyNlB+FMRynKgNbC+q3gGGR0gpQB+sikrcABVopw0bMIlCW4Cl5AiUtxecXX8zmPTwBOseKxQyKDoCuE6RID3kpOp+e4cGkeY5AnV4t+ngHg8cDpsbhQc4Dmwd0rY2Usu4jkPYevDfO8D6OxoWViL+xrh7QffpGNPPMCYWOM+2xL5eNixBRQdSmnVRKo0cBQ9Yh4gFQ4HwYvkYkpJUe2+gFG89SCFrg5kEa92DBJsacyaaAnubwQ4MJ0EV7hGUceB5Hjhj7kH0xKJ4NevCAzdARUXu7MadhtMtstZL2r4ND3EOtHQteMLcDkJT3ZKRm0GAmMZy88YW/QVOk0S4G6CzeDMaIoiupwekq772yES1ZIY/QbThPQTRiMW3YNx8btFKs4n8cqMJtZyHcTuNNvK9tiaFxByNUofg04QNsaU1C7jLYY+Mv9XBC7YzyvcT7NtIq3ATXsVND8i8d5nnXgxXuIR5P9sqHlEHo1obvwagBfbDG3ihHy2Z4vwXk0J2LKzrHnpl/rucBDyScG6J5yNuzij7L0DoNplArQYcKaa6wSwNFzdBfknmuF6I27sAVyZ2MMj1fzbykk2Pg0+vtDZQEzLzRKtzxOkc6zOsn8RVaxwow/Xd8JMcDdgzo6IYHIzGOIKZYEtJp6RjDlmfycU7b9baKbz3Y6h4+L+7pTAhodp60xu+7zo/YJSJ6+3uTJkE+OwD92psf2Y4Vtvc20UTBh8y1ABBatQjVgEVwCTbuG1eJa5Jk0ABc8MSYdwzhZa+cKRBRWX8i80lrQ3qJ2G/pqswxHli/KurzjBYLg7ciNTb/W1agXwjPILCQPPN75sTfcQ6T93bhgtTzdx5ouo0OIUgIV1A4ilQob8aQO8Ajinl5AfIGmcDIK16tZxzK9SDgoxNeUPA+O8tF1ruEDc9TAxEqt1B8lgpoiDpoXkl5U6JQdI0Y2isHz9hsbemiBx0KP9wnBjRPH0SXxBNeqMXTSin5OpFU2aKxCA5ucXlh0SqJAiWFnV4+vCzhfTTuiPnTv+b6R/lryQN+96CxTBdD1RusAlEpPtyfkSUU9IWaGT93ryDkbYvnJS9KuHZ9AAAgAElEQVSiIcAh3VMdxunXR7zm+SyVuVbbCkiZuF0rqXy6NMp28gsgx/ORcujQEYGPvPGo7azeMOF9Q2+D7UBHRlLsNZKmYZ92cpvg6bp96TIIBLQyJqi7gg5g0awznET7GMBjHiadwpZz0Uz3T2nYDgaF6zHgezqQr9wujnTddPMu2ybjcSBNmhpJjk+9UdRNr+q9BGs69+LHOno7+VAxXWI/be0K8vKxXVFparS6I2d9NCfR04lBz0ZHiKy5vvLST8Vikq7zMnMB8HbRQ4ksIqqZnPam+/E+btcQ+jpIH2KtUv2m3g7hC7pH5ponPoKALuCSYGuA6E4U58AFVOorrMIjgYf3eiXQWiQBAicdQlQAX21x08JI+eDZfoGkGBJmTJq5yJAQYdNcUPgsZhAv6B7QNWcv3KKLXzQpN1i29UbSKSkVqqhiWMp/O6b0YOmv8QKx3XdViOPTCbFiwmuf18Z9ZbApJK5naW30W+/7CIM+E62UPhHwdKwvihZDdzGNA8+O+aVD8UbbF2MDKaaL+Ab3jyMMnhZeyFLhQ8QxbPsQXUQbyQR++zCfL3ChAnCejPcUpOQ9//h5ik6+8YsHG43d01XA7JVqo4GQ4dbuBSklf42XKfEjAR38GwBd9+62Fim/+4LEABL09Fxa5QLAj/ocdPJHKzQ06exFf38KPQU718zHA66fezegTgEGitM3puqCmn4++l5KDzgUXQCt2/NjgNZrryu76Qq/HvHwEkOolUY4YlnB9d0MEq+r5HB5+fBj7cZPXcjUof9iPo/Bbus1PNytXTR+rWJ9u60OZG3G9oDuHb1u9FG9gHZVpesd6gwgH9pGS5lxndowXt8JTmOU7hBNPVhrXsl72NKYpLtT3eG8cwJ7NpM4p77+DI5e0JOKvuhZmauf8PAU0KXUvDeqoyg9MMuDVjhTN4uBVeArBY7PfXs9Fly4wYkg+J4UpxhSTNCxKAHQvcIR+AuEYgCIBcszW/w3XuM+XpGK6WSRw4Lqum8hTCZm0ng8EmKvLPwcPU3iv7sBeqwM4+Y+uLdPkfhojL7rvXV5mALObmsshoxBEXOCB49IjgdGzw8qOoqFwXu12xk6eB6qcJXD19j8VqNuCj1WOB1rGgwybVXzRVHeUEyVYi7xwqUIvLGC9yAjGI/4WJ/T4seBGKGoJTZaUwGNahBiBVutol3y1v57L7v+Hrq/DAStsZ7vjbgLgCM669rLCQ/ycLnxmEfjXRZSsMl40OWNd9sOIzrevwAUHaDHsisZUoQsBkau1/9PQPeD8LIJb1eA3o1mfkz++d3+3g5Q7w/QExp2hq29jkkBylVD+889v3STs/sD9O3Gp/elX7rr2SR2sd3a4R7x+sU8kHRJTObvdYiX6W7z0vUASowx7eanaFHYbYX7CNApI257M+4rPPOOjjfsPah73kkM0CTt4/GOXUUDeAO0WVsUIs64jljkjNC0nkhRUnjoUjIYYOyhC9BlSeoa3FzWfarcXAtAL9hSzri3mtRg0Oz65EPNUbVlt5D5xQDdM6+fk1/QGPC6KXwvnGquEytKvqZS2MrfxYyJ11KgHeN2ClIMux2gx1a7Hxv4Qft743mJYT2gy8DyuxC8h63PvaeregelRPCZz7Wqm6CUuhhbTK1e5DKMMC55UxQkt89XzO+BU9uGvAem6/BMnBOv62VQSMgEqKKNBy2th+blDSumbBoN/lfr4lhI8X3cD32yRS/PZ3qPR1W6gjE9R+/p+eIdr9jxXmzweB7DtfDQkUfEnDVv8Z14yoO5X2OMwUdpPA95xbkdAOF6AboHCc+j3XZZSE4F6NLFeo4fd2wQd4wxAHpcZa21wbXdACGdj8vbbwe4AqRu8itAj/exez7oJr/+WbFe6QY+np7+7wCFFzTW8dcozSaayDmRLKi18Hagd3+A3m1sfs3ixkad+ha6oNOYi+ks/vQY43lAgB7LhV7Hxk2sJwGaCqd3ROfCjivKacixc64ufYF7SxcKNyVrwjzvrWsNtvgfheCdOXTqc9eJD4CenFKYpJWoZ8MuLdwnaca11UMloxx6HNrTTT2ge+s+USZJy0kxSTeh1sRo6QQFLm+f1ohLBIkY2j6k5wksPEG4MMG7j58r5a/f2ykqKb4OIYm6BHhA92DE77g9qLFh4JXSdmB+wf3CQPz13Ywmfc4ismjbmlfEUmg+KoLPPaBj7cR0MdgIvAVuWmsP6L6SPc3vhL3QGDsOSvEeOp7vPXSvMLUeHjwFqJ6PPK1x4IYPg8sb7qawuhlvUGjiE9GOxmYAdBS0bSeUuB6ALmH2ilrvaWwC0k4PNTkx7WI/Ovegm8LCe/V6tQPQfcRFURGNQc/y8noxwMF84ghOPFYBeixDooXnLy+/CU2b4aSvrZCp5in90w1oUx4PCtY7+JINrf9FASFU+fuUWawrLia7UF2qIo91jcboUyox7TBHpRT9+np9djFA5fNxLoTr3OYNX8mT7uf5VPfVFkeNLZ6v97C78annn27ypWhgdx7fAvTYofHrpzWJx0b9hpSnD1PHXQOjzoB+nqRPwK/tPHSG2R2goyDXY543kERTry9UaOsNaQ/ojfqW/BP/XF946Pe0Q6KvswiYieehBoc7fuSho1OcBuCBUwym05YEPng/BeSwXQmL5i0Uvzi+0vmCBUHIPOxllqJXqDMGRC1wB4OHiXmhjxWCZ7gY7GJA76Y8mENxVeyeVklRXme3nngs3RSdv8YLgRbd00nHmPr3RAsBepzD9/OEEhegy0DyIXfRyyskzwcAFA9KooVnXl0vsML1GDdoB0CW4ef3actziL1mb+Hib3j4es/zlb7HTmXRPn+vhPRsD2reevb019xkCIEmeI4HF38NZcH1ssd1PuQuGomnZSDht6IAXnnHYBIrQQ9Wmv/GxprlcknURHIohYHxqIZBisWDqvjEy5pXnvjbV857Wum7yinGCtnPy/OW90gB6EmP860agJgfxTOxIub91WfCKfFYx8Qg0yF76qoYt1RVi9Tg4Xu6iz6UVTMey8ywZ+S5SdHHHnA8noumFLtEPDv0SQB0hNwlI3EkS/TupnPwHely0d3rDvwde9gxTypCt53e8/r6Qv2aAHqs6z3v+AhDvLbEJJ5jsEV/6dCYj7cbnwrQtPtIsqOe+3jNtr0htSRAl3Ma62xPH3zmI4B+/Mk6mdVrnX1SPKCnDZVUAK5iYWyTCzyKbeMdgC4PPQ7NiEFV5YuBytr0gI7rwJQSPDGWlDwUuxSNV3j08vK5FNDxGe4vxaPv+8iBX2gyQdjrKyLGiknPu5iijAE/Zjo/fjJQOFGNAsBW2Fs5dD++7Rio2/vdlI7udbGQobb4+KpIzzQCJoW1fYTFr6eEudtv76Hi3h7QNG7v4cZWqsAL39UhKPJ+ZRx6kJGRJT7yIW+tla6H9YotYgpT6X4eFPzfAtbUQGm12Wdd8/DpJl2D9zzdFJ2QYYdte6K5jyyIfyVHHvA8v94fP8ig0Hdij6BU2mAOHe9r/F6JQy4hU4pEaA31XMlyNw+Tyix0gos9P81Zh7t4HvZGmvfQvZKVhw5A1/hj3sE1PuXgwYb32iIk/9rOqIjlK9UTyoe6quJYhn3RoJ6fgjeOEe3pTcOwUu5+jbwH7EFf4/WAF4OD+DwG0dS4oXOVTUPusf4TD8Z6U7LlAT0em+YKmb3Yj0+5xbonXpML9XDneeB+nTyt9T3v1KVyE84j97jj+ez+IgwK+IuXdF9tEQYPgkd1HwAofpTiilOm8Vi98+Dnn/B/25roFOp+eEiXiuR40Fcz2VboDkDDe2n7Yxhz3kNXDl3KMvX+3IEmEmpfQIMx6LUmJ8CTAsRrMDSEUsUxUiz8Tk+R+47p6YYwp8KzUlCxJ+eVIbLXcXP6mKk1xlgZiLjdANMTXh66vFofTqGHDAvRKQSvzLoJQqxc/Hw8I15gvLibeYUED7Hb83UvFWXhfqKllLgPR3bQ1YV35CHrfj7nrXX2AO29UDxT641nokAOvzEmWa4yBKUEpQSkYNCYRbzhQ+ukTxYh70YapvIKUNd6j9ArMipPMxvo6+/wrnSN5sT98e6kOc1f91dvcu/Je8XuIzyaBz4XnTyQxt4VrsPhLBeMu6NILelUlRo5Yauc+Af0hUxpHURnyUMM2DEPesDvZvx6QPeAlEZQgkHkjTGtsffQFd3RZz7ScSEQJNyKHLZSErFcaf7eIPKg5a+PDWJvEMUe4tbYk25rPuSucfoolgCv27O30wXewPWAH+sT5dDVDDkG1BScIp7AfbQekkONLwZV8P/FfrpFEL3uurh+TYri/LPvjyZev3J+7rS2bvwZh/wvuH9oUqTceGqoIsweakwA6GlUMwC6MC2O9mntfMTaRxBFSwE6cuhe97J7athyjdw5dlEB49g9MxTZAnNU9a7zI0RDVrmLEWPCSvEIxHBdLHgCXim6mDHikF0HQaGQAyDi3nG+Uda9V0IdVnJo3iGFF3sRFHp3PGQM9ngtC9QLnFcg3ZgttQ5BYBRFuW5xfnwYT6zoNSYxpj8ezyt3hXRiD6HDog8nKmHBBdi4vzfAFHJXcZLqExRVwfOVx5Nwek8an+l+MrYU3sWztNPB5+ekMEA7AQruCSHAPbSe5XK5Y491rJDwfYxfChKvfT5ffQzikLvnJRgkSBvhv8bTURSYzTEPpWJNnT+sYjyNX9/1AIjxojmS98hiwwjXiD/1Wexlg4YyriRHilZprJ42ncYedmFseegpbwbvMw0VhsiSlJ6PmnkjKv7br6s32MVH7EYWwv2aqwd2b9x7MEwAu9WRQ/d00RzV2EdyJKDXtTr3QbSNDXd/T9HC64v46GRvSOBePiTeDVDRWItHoYbmLH69vRETK3rJvzeqpWs8SHiDRXRN50QjHaeldepl6Wv8BiB7msQ0jlMCijJpDJID6U5vOOrvWP/Gcuzp1gmoSWOfWH78/aRDY0NUtMqFTm3ddH+MVzFvUGeGinIVNqbrFACd+hS9FrRdTa3JXaFrfF8vQ15m8LdP38KYKW1u6UDQHD1ZxIPatsYtav54ZUQlgsONPi085yukfTKXPvZBbS2AmCxegIsBesxkMUPLw4iBntdlzKpuH7dXfFpAX3SlcabgGw408QTUeLyR4pWsrtV7scB4xhUwxd9JxxFC7trwL/ppfGLGeIHFNPjti95EZykSLL6vQo6VtarcYb1540c5czAGBFYKVx4ifus9XCOlJW8CQkxmD8dyClSUDlHYWesVKwm9L4NQDYgEjmJqX5/hQcrTW4Cu8WAMYnjuAUfaJoCV6Kp1w3VIGSgiIAFPrfZwTC8AHXPGuGBkYD5smBOERIedyLjR+7gORXF+7OJ/D94XAEG0DUypAK077ivDxXsY8XMSOiWALgPQpw00Fq0H6KGaAhni8dgkN378XkHHypbH3QYw6wDKELWSgeJ5d2t9k2OS4yp3f60HEBl44itFe7YDc/++eLSbrvBy6wG9mz709KJ/ycPgOjvN+WcICHSv2DlRSN7P2UcBt9NPeEbSAhd7+bscEBV4N/ZQve7B316/eINLPC5j3wNmDNjddHt8TTc+4+EoDtBFA2+QeHyJ+ZC8yiKyJIfu17sbyHZ7L+0q6g7xoWyEFsMEYR3nzPB2EiKXDosN1pi/pJdl3HWmLM1q1S39Ad6DPkkdlFCjRfD22+Uc7jFCxhayCQ0yhx5zfZKKDXtpY8GTchTBvPB64IqVpZRHDOie6AB09MJWL2ERg0QMXi+Uvl9IrzDVVcwDQHytD8PEwIzxe4HpZuXF3/e00rY1WfkSXg9oCll2KIJo25poru95QPdWvu6R0j0cLakTr0BzjMFvDYTC8MznFbq8do1R4TGfc8cz1eFNXpn3+kRvzz9+/vi+0i64rwwMeeveA43nJwWu9+MITuqhu17fMS2lkKQYOhQamTs57lQNIgDomB8AXuFIX9SHz8QnpEPot58amWGwGociWh6M/Tzxd+rthi2BuFaekniKyqvbOY0GD2fLQ48jJZJb0VJrLECPDeBYEXuFFdOWwOrGJJnXd/CMOAfbCSg67W2rStcrRPztUzLe4Nc4lfLy9PF0ig30DmNB7WBdl7FUMbr9/93BKMnhw3uL9yb7sVyMvn4ssf7VuL1OkS5OHSx6aQmgaz39GklXxeP3z9pufb2+j404D55ep3pax3zkwXTrbxiuyaE9nhbifU87jxsd44/OIxd/6Rrx+3b8IUD3OXSBeNrZL3Tq5HgCVirCFetnb9zgb1znI4gy6JLrktavmrsAXfrGp3Q7Nvf5rd4hh57y7RU3PrQj5O4BXAPynqP3APC5vEhcg7+l/KEMocilsL3CSxcvhNwF6LpGgE4PCK1VuyqypCrGHx/XTXhiZo6Z0Vug3jKOFUvMUBQ0t20tZkjNReDnv++ZW16wf952gO6FlUIGg6S3h+NguAZ7El2zAzHbdh4Ixqbn+/XxSkRK2TMmxiGA8MIVj48KH1sr6vW026C8cnjAyi/7NRJjxr9jZc7n5rJJysadthcrNI1BwOoVJdtEBEBXlAKAjr/Bx/rbh8PxXNGMXjHOY3etasWDUlLeM+sGiF7etO6ir5Tt9mDOzqUdjTW6yYr3ND09ZNBtp+xwrzhHGhtdaIepOSjSIBooauB5SyCTrEdyUMrFDrcQL4omnlfwHnKOHSAddWr0gBPLIL8XzorAc8RjGr+nW7c14LkKOP4yWn/vhXt9022cMp79d/xzxWviJ8kd5QM5VhxwFYw9b/zpub5K3fOknuEdlm401j1jeRRd/XfidfYGRSwPCS0QIUgA3es/r4flbHhs6DBeeDDKhd55N0CPsSCRnOQnbpvLyJEc3bDPm8ZCcDZjQI/lQuMF/WNA35L5pLFMDOhpXUNoYSwPPeXlAOhc4xjQr7zpYQy5e8b3nioI463WOFeEiUmQPaArBxjf2wsVj0t0+9D9QmrRvIUVg7FOBBLxNE6/cDGgxosqhomVsl+gWBGkAqcT0dxNYwvNC6eY2o/Bh7z0XXxHDOM/jxUM9ymiF3YAGR8aloLyQiVGknLCeDzN9J1YCek8e2/Y4W+MzSvcbmAi/og9YNxTHrenh+cBjEMC4YVC4+dpYeH43ZjP9FpjlOL0ighCi0MyeEhLaFEKYUJUCeNF22MpeYGtaKjXMaDHvNINHHRPzNXTHPf0hofA19MnBoUMW61d2DrVf8eDhWinqI3WOv4tOsUeSKz0/bY1eVb4ru7vjRM9g4qREUGcEQ44StRqzD/67gVyr0KmUEPSoVOi+3jj1PO9ZLFZT3jYA7qu88aqH5/GKQ8d/CP+9AaTB9hu84vlUePw66Wom97TXLku7bbVatWOxjKx/tEuAQ+oXoen+VpXBO2xQPozXhu/lrre87XG4b+vMWz9Tjx0r2tjXX5/gJ5H17Qo5B7rt1jn+9cCdEWa0rXV6XWwmEPzG8p8VC+1HR08oKcRFcebiaxgDS8EdO+h59Tr321NRGRaOXSmXXzI/WI5dL9AUj4SVC0iGE3MLCASUIgZuwkkCadTxZzH5++lhfdM2iG8YdtaN0bSdR7QY2WYAkOXw1+2YwLPlAy1h8MYPFN7gYiZuIOZQtGXn6fGpBy3PCQv5Cl4oSgtnJYkyx2f+X3n23l5uocMNjxXXqoPy+P7CJtu56F7I+VCgU0UN9ZUeXmAJK7D6+0AXeuJ39rH7r0/AQfPIcfhCKH9qvjEK2S/y0FAovXhPuZqjXlQKT7ce2RkhOPDwUQokvNKWnTGvPid+wm5x2Dj+URgvx0g4fPtFKLm2GptHR/aDYgktzGwelrEY/Lgfn8GsYrS/P1xPxnksbLuBMYE0H0OvZsB7B0KD9DoAcGjaqN95J6eqYLu4rnjOuwr5pGsrke3p2N8L3+/uLGMZE1zx+9ujVu8DhB/ehCKDbBuQE9ZYyExjpDdSll4Z8zf08/J3y8Fj+iAGI1R6+GNG621p7t4yDtGokcHzTrWYWvbWsyDF9O/fiw43EcGbQyuwiHPg143B8ZJdojEUWCAuOQvADpkwR/QIn0T85ifizdIvJ4XoCvkjs8YZUUr69Cwjcdz53Nhe/TWgVU+1fz/nEPv5jXHXkSqILsUh8TE7ABE11gG1/miHSkcryji8FDsoXuFHjPbdkK/nTKLhdobJenChG51HQULjhPFUH4umo/uFytcPRegDDpLIcTeAucaAB05dNFPgK7XnsnjceAa3FdRAIXnfDW7wDg23HT/GHC8ssDzVEgHrxc/6+vrBEidwiZF6pWEV0oe+D3NGAGCMRMA3UdaNC+9J8PBK1ryNSpW61CICaDr/mNjYwT01dXVtDree7R4tqJRGEOsOD3P+xz+/fGn50UpCcma1s4rWFyP1q+xh+4BoRugS468MRcrUNFCRVUysi5QiK5TJD7zER+taTdDL7l/0ifb9+Lu0A8hfeQjQ5o/DatWcqoiIjXdlCreU4TGy0+6Dgi3s7gs6cXv5yZ6K0LYbQ4qilOFtPjAe8D++FrdI9ZF3mHRNRqvB0XPA3wG9S3qEC48vjPWu930l59zzJuSS68HvbEV86ru5XnAOxkxfyWvk7D7BTzlLvZGkl8DzccDerc18vvkvaGaPkJHT7s8PmkRDmehfsPRsyFqCkCXXvc7FGL9rPt7vab1E12wDx2d4vQ+5gp9kspQaC2uKveUT4KHTj0Xe+iX/fxD0pC7COsVqkKR3kvRCUsxWEBEqSxCkY5CwfFi+uMWaaGGinf2rA1HIWKSibAn/XNTyy8UgqXbTfj51gHzfhsKPvIhe33mBYpziMJNXjkIsLopY6okVVNEx6LyTGduiwgLFrZBADxwDjgPVGiZ5drBOgwKBY0FwBwe0NVABukJ/NfZ6exDrEKqNtogJq14ldfTHvREdjKJJxvOQU6VrfoJwLPvKTKUU6lW0zA0wtLYGiHgJ0DgHkiXNFtpL2/dnxX/eSibZB/n5voG6TvQ20fGXVtb45qw4r1eN/RiZxOHEOIiD1nb6pnkfHgKJEADtApzxTU4B1570Hm+M5Qy+wIk5wNYIccKeKwftha1anU+h3PJ56zWSmoO8NwsQvsoXkH4vd2mhw6AX15eJs3U75l7PnEOO3YGZHOGo103a8m2taJlOQbmhK1t6E6A8ff0h05iOHcb/wP/8rz7EJlKG6QEryBVPGqcBA8iRCFAV553jffwrHCu+5ZnxN6LSeQg6EulZST8kBd1xqo2krPUJRNUiiF/qPfE+7H3l3yejIdbe1Dk4w61wL2qoegVY+Be2uAJ84nIf3O1zVphvARYHFcJfgiGFnRCHTIeaMAwP9YBzwqAwHXE2PG9oE/AB5vVSvK9wAtJhqKdnONOYyQUlCEFED5Lmlcm73P8oVMX3/MAwJB3LVGqNI6T7U34nVRJZ5Oz4nUQTDhdkrqBZ76H41+jc+dBUz7LQg0D1jmcZ473k85leZ7HncmiXWgrrSPp2FMfqvC9/qRhFk66BJjmeXznloaGyo0NwkQXJ6HhpLJ+K8WDGhbpam7fC7diOgzHjzbrW8/DGoG3Uh2Ie+YSJarDY4TxIfJZZ2OVZC2oU7TG4TxwnpZHoybRD7qORxpnszTI1csT49Ya6wz3TC6RQ61raqgEWVVKSTo56WyYOCoEdFe/sB2oS55FV+ESQu6sIYgOd9JWOspPrZrm+bsVxrHq3m9bu+LxD6erp0pN75FrIAh7Li4u2tTUFBXfyvIKGXnvnj22vLRkk5OTVKQgPoi7srZme/ddYmfOnbW+/n5eC8KCALVqlf295+fO26H9B2xpbt6mp6bs/PKijUyM26mzZ2xqZtqWFhZtbHSUggfhgNK4+5577JrrH2iz8+etf3iI5yAP9/bbwuwslTAULAqZcEY5njk6NppUEAcGJKHcUXtcmFoCGN448QyN9xUCkWUGQKKHhi5jmaRKGYLL7SOoes1lU9CV4qZl12hZXzaP0n77129/z4oQqLZZbX3TikODVHB1gEU40hMLjyreTC5vj3nC42ylWrLdlx6wk4tzVmrW+ZyRnn7LW8bWlldscmzc2rWGbayu2cjQsN32N39jPdZjFasSAJ/1nF+yYn+fnTxzmvSDAdBX7KGxVGsnSrMZBJrdkSDdjab1FopU1giXD42O2Mj4mP3szjvswP79lm226ckOjo3gpA4CHLsYtdoEOKs1bOn8vB3au8+W5hcS4UfdReh2hMZCO6ambWN+iWsNRVfPZ6yE7ZW9BZ43DuU9kuux+mbZ0Gim0mrY6ZUFu/SKy+382XM2mO+x8b5BO39u1iZnpm2tXrGF2qb1jQ5znzh4pLdhtrm0an09PdY7OGDnN1ethbm22tZXLNr68opdsnuPLc7N2/DQkPUPDVqpUibwq+gOSiDfzlgxk7UCSpFyWVtpVKyYy9twM2d//8WvUaEhCFyylj3tV26xJhRGq209lnwHvFJtNaw4MmgbtQqNGxoCAK9szmrlCnmIIFTI29zSgj3ooQ+x4yfus7XVNTuwb5+tLC7RwBnpG7RsvW0f//BHbLx3zNbqq3bLs26xnbt32dzygg2ODdt6tWy9Q/02vzBvU5OTNF4w/vL6RgKwfT22vLaW7Fdum83Pz9vBAwesUiqz+h+GF2RqZWXF9uzZQ0UGWd6xY4cdv++EDQ4PG8yYPPC23rKeTM7+4s++QKMG6n3TKvaK177Kzs7P2fDYKDv74Z5r4Jn+PquWN2x69w5bqmza3PIilfL08JjlKw3L1JusZ6hmWrbWrlumr2ibpZLtmJyy8sKKFdpZq1UaNjM5bavzi/bxD/2J7RiasprV7Fdf8XIrtRvWHuix0wtzNr5jmmmjyvomx9iu1BKl15OxweFBmz11xqbHJ6xZqVlPvsDdGL39fTQKS9UK+QHvlTY2bbB/wMaGhm1xYd6KPUV6VRn0M2D4Pm+FXMHylrVPv+9TVreq9Rmas7TtBS/7ZSu367bn4IW/rKsAACAASURBVD6bXZxn2+g+9mJHP4xepnj6+we4NxlrtbSwZP19/QTwwb4BW15Ysj/94CetaU2rVMp261t/3zYaG9bINW2zUraBkWGeXgmdNdjXTz0AwwgyjrWFMQ2+4jXZjFVqNesv9lu5XKEOh4Fdb9RscGjIFhbnbXx8PAAgjmhNtoiBf5K/E+dis5UYwflWm/psdWHBJicnLN9btNXyprX6CuTzDLbWgiOaZsPFfmuVataX77V3/8H/B3Pe8pazX/+NX6dTUejrsdPnz9mOS3bb4vqqDY+NWLmyST0wkO+xXKNJXTAyNmrL1bKdX1y0g/v2G/cbNFvUU+OTE3b63FnLMYKXs1q9Rn023D9APVzbLBu8e+iSbH5rZxD0E2RU/4v55Phu2sj+PPJQlKjtbXH0QsZvvG2w07mFw9fuSBsx7B4OfOJOoHq946x0Gd8M2YcanDQFiW3Gl990gza5pZaXt8ShQGfPnbNdu3bZ+fPnbWZ6xiYnJijUp0+dsomxcSrp1fU1G50YtyrOVy7kbH5p0fbs3WsnTp204eFhhjCHBodsYX6eXlJPsYfKeGpwhMpiaGLMZhfm7dKrrrDb77iDzxgCc69vEBz60GWsULCRyXE7duqEleo1Gx0ZMStXrby+TmJD2Hv7em1qepqKA6DLhiIhROF74yaWXOJlxh66B3TlbrWgtHBDERUAnVXWrRbHCOuTh1WAKTJtAiRAA68JkM229VnOspW6/fB/f58CYJWmWbVmNtAP8xUhBQJjs1JNLGLkaTOJR3rTU59kG9kmQaQwOsjFHswVrV2tJ4aPZezciVN2zZVX2Te++nUK3fLGso0OjtmNT32CbVTLpB+8RwDv8NCwVTc2E0A3gHoC6IywWMYKmaxV1jZsZnzSyhubpOX41CTXducle+zM6TM2PTKWFDj1Fu3wfcds36UHbaO0ye/DK25slKk8907vtHOnTtsPvvcDy1neEFN52E0PJ7hCuH70v75PwHvC02625VrZ5polywz22uDIsK0tLFluo2r7ZnbReGjkMzZ+YI/96Cc/pqEwlC3a3NETdt3V19o9x45Y/9SYVQYKttmqswoaQNNbadrU0KgdP3LUpnbvtJVW1ayYt0GkAuoNO7Bnr/3Ld79nBy7ZZzNT0wTQdi5rhYE+Wvg8xAGA3jIrANQta+1cxlZaNQLxRCNv3/qLrxmSHwD0dWvZU150i+UHAVoVy1UbVCS0znMZqxYyVm4mgNmAUVlv2HDfgNVLlaRuoJ0YWT1DA3bP0SME6Qc84AF29PC9NKIGij1WW6/Y33z2r/jMlc1lGx8YI6//0oufY0sbqzY0NWYbzarl+4pck77eHvJgFsDTaFpPb5/VCznbqFZseXHJLtm71w4ePGhf+sIX7frrrjMos3PnzhG8YZifOHnCJiYmGL04evSoXXb5Fba8tk6DJN9oW6HRtt521v7ys18MZxBmDPsuXvyal9r86rIVcTIewuxQsOWKDfX3W6W0ZsXBPluolyzf30ujGPdpLW0Q2AGiVRB+bMDa/UVbWFok0BfKDRvM91q92rKR/iH74sf+nHTA6RAMs+d77HmveLEtt6rWPz1up+bOWW9fH+cPfnzoNQ+0f/qn79rY7gk7N3fObnz0Y2xzedXmz5wj7+7evZvPgiyubW4Q1IdHR2x0aNgWzs9brVS2nTtmCIAwTnPFojWaiJgVLAcZb2bsM+//FI3teqtqa+urduvb32r1XNtOzp8z683b/v377O6f/cwefN11Njs7Zz3FXurJ9fUNmzs3Z9dfd70tLy7b0vyiTY6M2yc+8HHcmWoC/8utsv32ra+30/Nn7OrrH2h3H7mX+gigWC2Vbe+OXaTV6ftO2O4dO214ZITAD2NiatdOKxSKVtmsWC6Tp/GKqFu+gMhTgTpgc3MjiTTQ00fkz2iwysuGblsLhxONFHuttr5he6an7ezZ01Zp1a0O53uw11rFnOWxDbTasNHeITv8kzvsmv2X2R+97Q9tIDscZtO21dKKveOdf2grG2s2OjNhK5UNq8JyzWetUi3T+RkfGLSeVsZaaMiSz9tCtWQzu3fb2tKybSyv2sjAII3TjXKJuqVUr1KHIOq4srREHTPSN2C9WayM2UYN99kqQoZ8eoD0NSQXAHqzRWO+Wx8CYahPAwjM04gXoqpo/xp2auD+2q3ESIzb8qY0WQegA8BD0bpqzwjofICa5EfFEZg0PQYzKhp6wJUKPeLeYo+VNjYI2EMjI3bv0SMkHpQ+vMDJ6Skrlcv8DjzzSrnCyfcUi9aLHsiNpg339FmtWrP1SskKfb0UntHxRJBpDff20duE5b64vETQB5jA04Q3MdLbZ/3wunp7bWFxkeAHoF3f2KA3x8rvoF7UeYchlgDoCOP4kFRH6NHlgOlZIuQaATr30YMloewRCsP2F4SE5fEmMcALAP3fvvPPQTiStAIAm55tDn4N/oWoSbNpK6ur9IoR4Hno4x9tNtBrQzMTdsfdd1lPNm97du6yxfPztmt6xiaGR+2eO++yH33v31Jj8HFPupEhaNAXDJ7rKdKCPnrkqO2ZmuF1MEAaiDZkkmgF170FARqyVrVOr3D//v1kvsXVFRsaH7X58/M2WOjh+m8il1vI2cLaCrdy1SpV6y/2WH+uaJlaw2obJfvuN/7BGtYgoN977qjt33mIwL7RWLUd+RHO+bE3P87a/T22aFUrjg5ZpVa1VqVmA42MTQwMM0I0t7Jka5mGjU5N2MbSimXKdds9PG5zp8/a3gP77Pj8OctPj9pyZdN6enutsrpuY5keGlPjo6P0HBrBc2jV6zY5Omr3HT5CMO/J5e383HlGmNbLJVrwUFwCdHg89NLbGYaJ1wKgj9dz9u0vy0PP2Jo17Sm/fAsNAijAwWyBgF4pl62Vz9pCddOyvUXyLU7LwmcAdEQzECEA8MHwAj0vvfIKyhNkCHx2yc7dtjK/YLf9+V/zqj7rsSc++fH299/4O4NviO8+/+W/bKVWzWrZlrULWSv0wHCoUeYapXKSIigUrNRqWP/wMKM18AbvuvNOu/aaa2xhYYHAiKjcfffdRyOZxkg76a8OWRsdG7dGq01DsgA7FIZTO0sPnR4c+MrMnvuyF1q13aSRojRcvVplZKQXqZFizs5sLNN4QToD92gurtuO0XGmPZbLm5adGLK+ydEkPF+p2WgOnprZ8OCofeg9H7B+K1irWbXfes1r7X3vf7/li722ZlV75Zt+284sz1uuv5d66JJdu23hzKw1N8o2PDRoFasZwq4Avv5CD9cfxjkiETBA0PhqaGzUFpaXbGR0xBbmF2z3zp22trJqgwN9tlFap6dUxK4NZgUKlm0jMtWyT7//k1arl22oMEDv9uW/8Qpr9+RstbppPSMDjJoc2nuJnT5x0oaGh3B8JIswZ6Z30Pn58X/8xKYnp6yv0Gt/8u4P2WZ1w0Z6hu15L3iOfeZTf2p9/X1Ws7q97q2vt4XVZfJLqVa1S/ZdQnkFnw4Uemygp9dWlpZtdGzMjp28z3bu3WPLm+sE9HatZUMDQwRwpAfHpybsrnvusssuu4xeOiKYTO+kYA49l2zqauP9vj4bGR6xO3/0Y9uNSC0MteEBO37mhF394OvszhNHbWrPLltaW7eVxRXbv2OPZast+/Db38coBozf1/7Wb9hH3vdh8teZhbP25rfdavsuO2j/dvuPbWL3jNXRPCmXpJfgwOTqgUfAT8ODdJzmz56j7sMiwPmcW5in01K3Nj1+thdvNOmkYJ1h2CEC1ci0DMvla1XSXHVo+Rx76Ko9QVSW0ctoH71PSfhdCkpzpgYDMDcknWQscC86MCvsYd9KpYXGMUrNqveGA3RucWTIPVglsbcKoSyXynbF5ZfbvffeS4Ij7DY4MMD34W0jzAvhRzgNHiPCVBBcADP2SOPmCIGMDA/bxvqGTYyPW2lzk1buA66+xs4cP0EFgVDpidOnrG9wwBaXlugVkODVmi0tLlohX7CZHTMsgjo7N8tQ2MzMjJ0+ccKwdQHgjbB/T28Px7G8ssLP8eyQ6EjyXO4sWbatzOVTQNcWDg/qqeXjAJ1hUhxIUyyyMQ5zu/BSkENjd592CuhJp3FgXaeH/u//8C80M9YqJRvoHbKT509TaRYTv52KGsq3P49grVm91bDZxQUbm9phl99wLeJoNrNrJ+d9589ut6uvuNI219bt5LHjduynR6xhdStawa5+yDV28NJDdvb8HEO4xYE+qzYbNIywrgA7iCe8RgAUwIsMiRRCMwkVIwIwNjximxubDD8jNXL05H0E8sFiry0tLVFB7L/8UlstbTCs11Mo0nNdm19iyLtZrdnff/0bVrQee9ItT+Y6n19atL+57es2ZP2GkrlHPeoGhgLhYS+2qza7vswoxf4du625tM5UBdIwC+ur9LCn9+yisVGot2yqdxAl/+Sh0T07+P1mMceQ+1jfoPVVW1ZdXmdUZ3ZpwQoTw9Yu5Gx8eNjOnzlr115xlR2+8y7m+rG+MEzvO33KxmamEkAPBSiw6wnolmXIcbVZZQh3rJa1b//l1xiSbGWytmoNe+oLn8UwMgB6onfQhnr6KDO5vh5bb9etODTAIsH+3l4rZnLWly/aAjw17CooFmiAIVyJSAFoisgW6Hj2xCn7l//1PeuxvPVY0V744uczxIp0wh+/973Wk++lcr/plputd3TQqu2GjU+OW3mzZDm0O87kuLZQHCMz03b73XfaoQMH7fTp06Tv2Miozc3N2eTUFIFtfWPdNjY3bceunba8uspQ8YGDB+3wkSPW1z/YCeiWhNxZqGcZK1vdnvn8Z1vf8KCVa0nXQkQl6hUYJ6itKFqhv8dmy2uMWNQqFds5OmHZtYq1S1UqZ6ZQmmWG0EFz8OOe4QlrlWv2uY9/wdZrazZZHLEXvOA55Dmk3L70F18xlAuuW92e++svYkqI+fBGywaKvVZAqmhlxYYnh214eMiO3n3YNlfX7MbH/rz9+Ef/QQ8dXbtW1tesXK/ZVddeY7ffeQc7D25ubNiVl19hd9xxu83snCI98kXs2kCjnTwBPVs3+8wHPkkPfWMD4N9vL335r9EzX6uWrDDcT11UXd/giW081ZC1QABPAHuZ0VCE73/vd37XerJF67WiveRXf8WmJ6YYGf393/s9q1vDqla3//bRP7YTZ07TAMG63XfsmPXkCrY2v2jXXfsAW15YpH4s9PfazO5ddmr2LMP85bWSzUzNMJJ6/YOvt8NH7rWBoQE6T0gnqAqfJR+IrgQ5SBK7GavUERnM2u6JKaY+D+67xO49ctj6RwasgWDlQK+dW1ywXLHHJsYm7PzJc/anH/yYDVu/VRsVe+9730ds2b1rl735zb9nQz0wZs1+6VefZ/uvOGTnlucZCYMDWS2VrC+TZdRvanCYoXR46Iie7JiYst0zO6gL8QNjDEBfHOqnnoHeGh8dYzoFaRXoVm43ZKu/xPe5mDetmgoVPEpHAtDTGhh3QJCMABVl+u8pnA/vHDKCseFzeeT+/As5kN08dBYMxoB+9c2PooeeVP0mzQqSpUq2h4KQx48ds71791q5VLLTp07Tgj98+LBd/8DrCCJQgGMT47a8tkphAthedc3V9v1/+Wc7dOmlBPyV5WWbmpwiOMN7Q/717KnTNtI/yDD14soygRChRVipAAlEBOAhwDOpVqp2bm7WHvDAB9qRY0dpUQ4ND1s707ZSKdkKhXzr4NCgDQwO0quF1UPCJpULSfFBKEZiCD0Aum8MERMO96XlEwAdn6d7m6GYEG5DUVTIOXMrCaoVrUWlCutyO0Bn0ZflbKW9ab/+ilfYvUcSowlWJpT7WP+gff2rf231csVGhkbI6POlFXvui3/Zzq+t2NL6KpkAecbxkVGG2WBYwMhCjQKABKHS2fNzlinkbb28ab3IDdcqBCzk7uDtkE4oIinkkoIyFO3B80IXo2rDLtt3gMoOYVYUsT3wwQ+yH/zbD22gv9/GB4eZ+2O4tK+HShkGF/KwiBoATOGpry2tkAd27tplZ2bPMULQM9DP0BgApjy3ZHtndpK55zfXbKNoduCqy21+YcH6s3nrKTWsXa7Z+tqazezdbYO7puw73/8nu+ryK+y+u++1B+6/zPZM77Af/ujfLTfUZ+W+HD38s2fP2tWHLrOFe0/YRP9Qkrrp76VBgMK7HArRGg0rr23QO6OAZjJ27vyc3fBzj7K7jt5rLcYak4Ib0BdhO1j6kJT1eoXgPlrN2De/8tcMybeyAPSmPeWFt3CsG2vrtnTqrO2amGb6anRygrnd+fUV8jA89Ea5yvqHydExGlMwFJH+QDQB0RmMZ2hw0C4/eKmdPHrMdk3N2OLsPJVpq96k4Ts8MGjLS4u2d98+eh7z68s2ODlqy+ur1tvfy5QZnnHloUPWrtQpI1VrMRqB/Pzc7Cx5BikwhNYB+KdOn7Yn3PxEO332rM0vLtAQg8GO8HO1VrdSqUJPK99MQu497ax9+c+TkDsSN/DQb3nJcyzbU6CMw0iH8YA0RKtRt3a9aotry9a/Y9L6R4etiULJZsZGrWBLZ2bpoaNuZL5RslZvgfwHb3o832eV1U1rNJAvHrBGqWI7J6ft2L1H7IorrmBk4/zaMmsVatk20wowfqcnJu3u2++gkYkIwer6su3YMWMjg0OsQzlz+rRdfdVVlPHTZ84w2gjAQJppYmqSUQ2MAbpmYmLcVlYXk+KoXN7qALds3vCv0Mzan33gU1Zge9MawfVFL/0VKzWqtvPAXlsur9va+jrlB+FsGE3DI6OMfFx11VV2+PC99NLbMLzKVRsbHmVxJyLQe3fvsX/6h3+0A4f22+j0qB07ddzWypu277JDNEDg0ExNTFijUrOJwWGmmagfYMBNjtuZuVlGtxDaHx8YZYQUeuLw0XttbHLcZnbOMMqzvrm+1TwL3jALf5MUJeuu2llrVFuWbZrthPFXLtvJ+47b8OiwzezZyToOGNWIAC2trrLWodDK2WCh11ZmF6y30GOzc+eZ5gEWjI+PWblcon5CtHCtumnTe3fZZrXEQtzN1VWm3corq9Yf0gSN3gLz5DCyVxeWbGp8IkkB5nOM+vaODNnyxhodBbyPFC5AfWxgiHq92qgRQxTK9oVt0v0KdWqni3AFcgq9r/qztJjVVRnKQ/eArl03DeDt/yOgayzpzo8Y0K950s+1BWhNFCWFqm+EVAB4AGMI9sH9BwhcEPT58+ftu9/6Lr1AhNzHB8fs3NKcjY2P23Nf+Hwy+/rmhq1trBOkYdVCUfzdV7/B7zSadRvI9dvDf+4Gen7f/ttvsdBDNZLI+z7zmc+0/oEBW1hcYD78H//xH2m9Lawt2PjwBEM+1z/iQVazJsOJO3fupGe/urZqE6FID94PW0ei53fo7Ob3jfO0JFR5uk5P2ibhLTaGoEOYnlsLUCcAYwD5T1jn2J8I75zVqEnjfChjeLyo8twu5A5AWLYqC9ye9UvPpoJFwSDyi1BQ8I6R9/38n/25TU1MUchK7Zo95gk3Wba/xxZWlhkxQQpj9uw5hmN/8O1/tqpVqDgHC4Ok010n77HXveH1LPBCyB3WK0L7s7OzSZgKYZx8UizDv5EvRj6w2Wax2eK5ORpesKI/+fFP2/G5E7ZnZp+V2yUq14HigD39eb9odx8/yuKjXXt221133mX79+xlDv6Ln/u87RhKQrYLpSV78tOfSlCDBQ1hnD152u767r/b2tqSjQ2P07N6xC8+3lbKm6RHc7Ni//w337RBKyKbbYubq/bsX30R6y7+7COfsT7L2/y5k7Zrctp6Cr32zF95ri21q3bi/Dnbf+AAAf8hh660lXPnybszl+yxz3/1r6xqDRuyPiu11uz5z34OC2a++rm/5DjPby5acaDfnvbsZzJEDoMHSgXhRuxMgBjD+IABU2xlbLhq9s2//GvSDdcC0J/2omfbvSfvs5nJKbtq7wH76Ps+aL2ZHhpmx1bO2Dve/V9ppDK8a1kC0h+94w9sZmg62XtqZs94ybOSUGqlzJA4coVYl95cwSZGx+1Ln/1SskuA19etxwr20Ec9lGHiK6+7xg6fOGaVZo3FjBg70jK3vun3bLp3nDKH2omb/9OTGEH7n5/7q9TbSAA5Y69/2xvs6PHjVuzvpfGKCBnytGdnz9mBg4dsbXWDtEDIPddoJYD+3wXoOStZ1Z75nGdZ38gQ0x8o9nrj699gUwMTNIxQvfHGt73J7lucs8161Qq5nO0em7I/+O032b6xnVyLEsLK77zVbj92L/PDE0Mj1ltrM3plmZytrazZe9/9Hts5NmP1ZpXpuoH+YfvPr34ZDS5EWQDIq2trtmtmB4szd05N20f/24cZ8Cy3N2lEvfKVr6QD8Z53vsdqrar1ZfutEfTSH7zvnXbX4Xs4dxhYP/jh/7EHPfg6Q8kMd2JksOe8wXx0MVsgcH32A5+yRq3MtYLif84Ln2tDE6P2O295s81M7uIaI+//kl9/MXUdinjBY3ffc5gFaUiDDvYPEtQ/+J4PWLlWsqHigNUaFRaUIW4EWX/Vb77Gdh/YZ6fOnaUHjmhKf0+vzc/O2ac/9gmm5eDd43nP+c/PZwrnJS//Nds7tofRFWgufPbO9/+RnT53xkrVMg239dKGDQwNhqJQ7INODtRRzRHqBD75bkQhsnb0xGG7fN+l9p73v8ve8JtvYNQAd0YNxcvf+F9sYnLKVpZWrGh5a1calm+afeJDH08r0MG/1WbFXvOaV1uht8d2XrKbBZ3nVxYJzMVigcWQv/2q19rOfvAO0jkN+823/C4jP+96xx/aWHHYltcXbWJogsb2i1/9UtuoV613eJAR4M1yyeYQmh8ds+mxCRZ0Zwto39zpnXtP3efC5UUrdA7Hh4W/0bZBgS59s9CO21e4C4zloWtnE+4fh9xZ1B3wSZiURtS7eegA9MQ7bxoAnQVe2psZRoaqzo31dd4YofJTR05aqVHiZPpzvXbs5DE7cMlBK7eqDBs95GEPZQHGjp077TxyGZubLPz52Q9/mu48xDNuuvlG+843v2PHTx6zSy85aA0UMbHyus/Wyxv24Ic91O66/W4uDhhuo7ZhQ8XBZP8qik2sZb9wy1PtJ3f+zKanp+mZn0cF/MAA/4s4HtAxAFW9dwN0LYYWVfkQ5TjwWieMAdAh4Ny2g60mNGDDSTj5LAtqKsgtb1MUh9BBFe0PzeznnvRYWuzTM9OMYAAYBnuQ/92wH/zj91l8k88XbbW+aY++6XE2NDWeRCIWl2x9ZZWGyw//4V+TQrjNJZsYGE+3OyDsD669+ZYnUej3HzxAzxj04f5rtx2OhYMh3A6vC+HPZqlqc2fO2ve+9z2mUsZHJm29Xbb+DKA0+cEc8P/pL/pFO3rsGPPth++6m9791//qaxxXwQpWtpr92n95uf30rjvppeN+Y/1D9qO//x6FtNQoWy7fZw944iNs96H9zFUun52zw9/9kRVD+Qyec/Nzn2Ef+fQnbXhg2LLtlk1m+q1a3rS+vn6qkj0PvoI5vJMnT9qh3ZfY2TvvtasOXGpf/uKXYe5YiaPOW8Mq1k81Y/aYGx9t3/nWt62Qx5NynM/Nz3mqNfMZgjr6rDJfhgLI0A4SnepQpANA//sv/09GN2AYrVvbnvqiZzFPjoJFVG1/9QtfomJNDLmSPfuFz2eUAjUp8JwB1N/48m0h5WKk1c3PeIpN7Zix1Y115t8P7rnEzp85Z9/8yt9atY3CyRzpihQNc9lh4xCMgUc/8TE2c8kuGhjIE0LGEdr/3Cc+az2WsyY3PGXsNW96rf3xu97LFM1yeYlRn+HCMPlnfnPB3vCm37H55UWb3DFDTxC1BfAEx8cn6KUJ0LONlvVazr702STkDp7DOJ73shdapRmOgcxk7dMf+xTz/oARQPrTX/AMy48PWzuf5fn0uUrDPvPHH7aRXB9pUbaGPe9Vv2b1QsZGRkdZlHjmriN2aO9+e8vb3m6TQ1NJ4ZbTpKzNaJaYSnrla17NNYFxePTeI3bo4EFGs/7w7W+3nUMTNr8yZ1Oj0/YrL3+x/dknPmtVSmUoDCVtzU4tnrHXvfH1tufAfrvj8N12+TVX2cbmhjVqpVCEl7d6DTty8pZv5yzfyNhnP/ip/8vYd4BJVWVb78qxc5NzlDE7jgHTmLOYIwpGUBFUMKAgioqiMCBgQERRHCMmjJhzmvEZZp4ZCZKazl1dqbuqq/5vrXP27Usb/td+ft10V9W995x9dlx7bRbQIJ8A+0Fxwzlj5k6K5jqFokS9MM4eXh/jkGHUK5Blq62VB+5bKm25NikJxPmM6zaulSF9B/FZt9bXsF4dDoalLt0kF1w8jmA3oL8RlaOLaPa0WykR6zetY8nkmuuvk6kzpktZpJLP2JpslG7xamlpa2W0OnPWzRItjctPa1bL9jvtwMwQ9YMdUwolp5irQMErD82GQTfkLnAw1tesl749+zL4SElGrrzmKundry+xByWxUmaVls5fQllN51Kmjg85LOYl4jGz1yHXl0+5UpqSLdJrYH9mq4B/KI3FZM4Nt9mOEeCUcjLt9psZrFQGSiWVTUh5uJRr05JtlUi4RKbPvVnWb9nEUmMkFiX4E+VPOO/IGLJtVtvibNub2yCr/tcMLc4GbAET2Gjb7YLBcndLUS/attDfa2mDy4wo/c9Accrj8X8BxTGT/Jcj9mWETk/ARuimFdBE6FAC5aVlsnnTJhmx3Qh5ccVKaS+2MdLA6+ARh3whSWRaJRYp4bamOzIy+uyzCZJDOhgXqq6skuefe07CfqgNvyTSCSmNlrIGZJo8uEIS8KAG1mZ7pgOS7oDXHkLjFe8JEQgRnmm0eMSlqZiWk888Tb7++mum9wH5R4ZAe/a4kK4I3UG8W+pEdw3dvWhq0LWurt6ZbhLTr4EAa1am/9K0J6lB9wT9THO7DToUHlJFQLn/6+2PGFml8m0SeSOgyQAAIABJREFU8Idl5MH7SqatjS17QHKD8ARe9sdvvs/nbcuj/hiUUaefxDYcpI2BOi8NhKUkHJVXnjOGoCXVLOWxckkDNYyZ8wALAWzSuEV6VPaS0847g+0cqNGipohWFwKwQNLBVogOGnRvrsA0ajBflMpYqbz8wkoJeM1n1SUbpTReSYUEMBI9RvHK5tZaqSrpLgccc6ABWQGMU1sv//nsa8nkUhINxKjgdxi5i1R0r5YsAEdlpbJh9VpZ+69vJdnaJCUlpZKVDhlz+SXyP9/+h7X4vwwYLEvvvEt6l1ZJOpWUcCwuWzLNEouU835gjINUCH6iuYPRmKRE5Mgzj+O9AWQVynbI6y+8LL9u+FV69etPgw7IDOJaGPT6xhrpU9lTy2mSzKOtJSJHnXk80bowDNoSBCXsEE8EAxJEK06byGtPP0+9BgWYFJFjxpxMUB3qup5Um7z57CssxMDQoSt+1JiT6ZRCBkNeH1s433v5bbY6GTPpk+PPOdlBLiPlCnT1Oy+8IbUNW6RXVS9+WlayEpaABAWsUiaK8nkCXOvDTjqSe8y57ah5JlPy8pMruWY4p+3eDol4EIkagpqwGKVa31ov1SXVXN/19Rtk9j/myM/r1jDShkGPoW0Uvl+uwBMJWSHmouiVp7YBxRXlrHHnEKwVjUXprK548EmaAKwF3nvMGaOkalBf2dJQZ7AXuaKsXPKYSL7d8AOIV064aLS0+8x0RpSiBlb2kFtnzJSANyKpfJqyH/VHrdHMI+ntBAJo27z+hmksvyDyhZJESe+55SvoXsGxqE82SVm8wnkPjIzNuUkmn5GIP8r1vOiqS6Up3cpUbnOiScpKomRrC6KGnjetev6CVzxtBXlo4RIadGRfGupqmbKHMW9qS0gkBEBeVuISlXR7ilkuGPxxEy9my9WPP/7IMuf8Oxbw2bIdGUb50J6t6YSURdEuyMZ5/gesAopBV864mlkflF+QNVw09y5iLQxIEdKBPgDITJ6fBdc1lWkVfzAoQbSGSodMnj6F/fsFoNQtPwCvYmmG1eAF8z55ePYSOpEwrl6Pj8+EtYdOwfWuvGGybN1aKyOGj5Ctm2vk/nn3M8MQ43rCpaRGtgBhkVwRff1scJOrb5oqzdDzJXEzF8Tjlfk332k6TDTAKWYk4EG3UVrivojk823MXmQLKCUGpUUycueCefL1t/8r/QYOYOaypamZugmZzTza1uy0Qk2L0xS5Wpk1Q6vsnU4pt1DkGnfl8tfXa7/676Xz+RnWoEP3avStKHf8HcGW1tPdtsldV/9NDX34oXtz7AvfYIkt8G8ll0BkDe8SpBv//eI/aAphjQgC8re9dpdYJEoQD1o83n7nHSkvqZB0IUvlv/9BB/DwoG6Jg/yvjz6nwty4ZYP069VPahq2ynEnn8iHKQmG5ZnHn5Se1d2pFOH9RuJxqtwd99iFNREcdrQWhXEHqDtl0+KJRGXHfXdlWh+IerRcwMPF/511BkP8oOLvjtABtnPXQNwIR91YTbe7ew352dBoPtMjD4MOJQ9DRvYqm6b1hYyHT4pLi870ZNoFoDgoVYgusyNMi/gki35bECggXQWhLBpAHeIFbPuu+/5NuvXrLRtqayQSCEr3YFzefmmVORyIwHxBOfLoI6WppZltOjAu77z5rrSLidNhJA4++hCixwG6Kgb9pjxgwxummEB2gIgxV5DyUFTeefkNHrhsLiuBQFiOOWWUbKytYXoSAKU3Xn5DkkV0MMC4I82Wl73330sqS8vYhvX5u58Yj5ZRfFH2PGQfk8b2egicDBa98uELr9PzxheoIPY/8QjWdzHatDpaIu+ueEmiWOVikSCllK8ghx53NMsaOOAfvfyGeNpyZkoaUub5pJx1/lhGBmXhqJR7gvLKsy9QMaQLOfFG4nLAsQezTbAkEuHevP3S645Bb0onJBotlaNOH8U6IAw6oyu2KZpUG7M2ABqijpsuyKsrOg06Uu5HnXkinxOKKJITefmJ56whwzMWZdTZJ0te0325DqZGV/zzSTq4+MJ+n3jOKZLJtTEbg2zFK8+spILGSiI2b5E0I1C09gF0t+yBpRILRJ2UfVraZfS5Y6g44ThAZh5ZvIy1XfRrwx2qzzTI+WPPJXobEew7r77N6+PvMCFQ8mddeA7LCwASohMCqXeIf74tz/olsAMaoT9ta+gaoQPghHNC49yek6cefILrYOK6gpx10TnSDEUeCtCZBJL5iXsekDijY0S0Hjn/6svk17oargP26un7H+Y6wPlD10Rdol6uufZaaU60yPY77CBXX301s1bgYUhkW6QsXCbnjj+X64IWWwBQH7hrsYSZJUDELFLb2kDHpbaujkr6kfuW2Va4Ttm9cPKlkvUgTZ+XorcoQV+RBh2RJgy63xugQUeE/uD8+w3XhB3zmWnLyDXTrxNvJCBNqQRr2MuXPERgY10TAMbd5JIrJrC8gudcMHeh5KSdTjmO53njzmUPfDQSkYa6elm+9GFmOHCqEfHDubt48gQTUSMr5PHKkrvuY9tc2Bti9gsyPG3mjXSegCeYO/M2iXpD0phqltIYcDpFGTf5YoIIt9TWSDgOJwlOqiGwMRw7hmQm3OGXB2+7V7ztwtIZnKKCryi3zZktDc2NrMejZBsNRaS8pEymXzdN/B4AOU0wCJmcNO1yactlKbt33jLbZlpMSIkM1Q233ESAXllZucRCEbl16k3S1pYi/wb2slXaZfLUKQRIAn8y/drrpCRqAkusB/Z10owpks63ExTMKLYoNOjQLT7ghiyZmdbI8WyKRHeXWzVLq+lznQWhJE1quNXgup0CdYL0NUzbI0OLllWSDHW2y7mvCScCOktT93idRu10AizTp/7OM5R96JpGMUZdAXFQr0Bug+3r+6++5e+TmVYpjZTIXvvuRVDU5k2b5S/b/4VR8abNm+XLL7+id4UF/fthf+fF0ZoDwMknH30ssYBJo0E8Tjr9VNnS3GCURyIlf9tpF1NnRCuPD1FMgXXQ88ZfRDIZgIsAcHp06UPSu7I7/buMxyM77rfbNgYdD6kGnUxxFhT3ewadRDC62r8zIEJr6ppmUSNvXSoaJY3QlUUMoDgAqVh3DfoN0xgMAFKSRa+oQQ/ihrJ5SSdaJdqtirUcpCZ9PuMEGHIOD6NzKKpTzzpTWtrSki12SHnPbhL2+OSVR56UimCUnhyM2VHHHM3aOLIVGzdvknAsyv78jz742B7acmIP4HQM3X6E1LQ00qgYT9mUDCRvonP0FqPV66M335NmHNBy1F1FjjjxGCJYAYZD6hYp4w/e+4R/q+pdJtvvtpv06t5D1vz0s8RDEfn0nY+dNDIO2V6H7UvDAOWBTAGiug9XvuEYdBjyfU84nPVdrG2k4JVPXnhD8umUxCIxKqyTzh0tGxtrmdKG0zC8Wx95ctlybguugQj80JOPYs126/qN8uHLr0vEZ3r68fe6QlqOOfF48Xs8Urdliwzs3VeeevQxIqCRwoQSg5I89MSj2UeL/+F0sbWQJRS0KPq4bogoY9mCE6HDOWqWPA06nhMGL5oXeeUJ0zOOdc4w1XwySVOoIEA65As4Bt0kMEUOO/FIOrPAkaA9cfm9xsjAGLbmUjL+qsvl+59MaQN91DuP2F6uu+ZaaWltlT49+zEiO+JEk7aP2LrqyieflzwIcfwhRnaXTL5U1q9ZywgQoCIou1mzZkm3sm5WMcLojmG2oRhENAYOfb/poW0zrUBq0OFcPf1wZx861vq0889ghgCOb6E9L08/ZAy6IX0tyJkXjZEEVG/QT4MOXgEY9BgcRBA7eTxy8CnHSmWfnuysQNbnmfuXSxE89t6ANKJ/+bZZ8svaNYw04WQBqX/3nEVOzzai4KlTp/I8oKUJJadnHn5SfBawBpkbd8UEaUwmSKwCx6MkEpXFc81nqIN1AQy6rygpGHRfQXyFnBTyeV4XBl1T7r6cOCn3mk0bpV+fPqzHj73ofHYdAKwY9AVk7s2zWbako5FOELl9y6xbmYloTjTLkruX8NqXXD6e66flT7TyArm+bPFSBl+OQb/SGnQg2r0+uX/+vY7exrm55/7FsnbTBj4nCJ2qQjG2+pWVVBhmRumQcy85Typ7dCM4Db8j6xuk0UbojkHP+eTBWfdIyBM0fefeotzz4GL5dctGqW9qIGEPuETqamqlJByT+bfNs4UMjyTSrTJ95g2SLKSkoqpcWhuaiNOZOeNGifjQ84IShciMO2bKpi1bWFLNJNNy+023SFkwxrxgWzEnV8y4ll0ouWSaAF/Uxm+7dRaNJbK7Pl9YJk6fTGeUMgt7YMl2EK37oZ9thOzuM9fuJne0rRF8V4PuZj51R/d4rwKq/8igt+cgw39s0JX+223QlRuFzoFr0iZt1ZCD9iDKXaN00pJaykDuX6FAoo1XX3qZdfBYMMpU09mjR9OIIP+Ppn2wTkE5v7XqbZvaAdF8Tg488ECm3dGm8s6bb0ksxDiLqQ6QyER7VhnCg9pGSdU1yq+r15pMgc9DkMy+hx/MSA0IbUSOAN+s/upbkgzgRpNSlJ32/ysRrDBciNDVoDtN+pZG0HZabFNDJ49zl5YFFVjdHI3M3V4bN5/pQEO/ikiaqHFQj1pQHNuNEIl2idCRckeEToMOa4pSB8AZPpFUNi2hSFSy+TYq3HQ2xdQLPH8ox32PPFCCpTHpQC/zpi3y8/tfSADvBzpHRHbeeSeCAtGuBbrLsooKptYff+pJZk+SubREAlE5/rQTZHN9Lck6cAumZcY8A1nLCh4JFEQ+feODbaKUfQ/9u0kjl8bIPAW0KDIwaIMD8Ko1nXIcOKSaYaQ+efsj65GbqHOfIw6gYUC0gC+g3D9+8U1bVRXu9z7HH8beZRyWuCcgH72wSrztOQkFQswmxPt0k70OOoDRNmqq6776Vjb8sJoOSTKXFQlF5cjTjpWW5hZG7v95/zP2yHJ8a0lUjhtzBksXqMsBnVsVL5Pq0nJ5/KHlzr02pFvkxLNOl3zAKwV48pYmkoBI7L/Xx3UDujuWKchrK57n2sEANUlOjoZB9yN+9Eg0J/Laky9YVxfRR4ccd+bJBERin2AQ0R/7zKNPsiZpHCyPnHD2yXSUhw0fJo8uXi6t6SapjlZwT4499QSpyyeltKqcfACZ5lau9w4jtpcbp89gbIga+Xfrf5LZd9zBVigo2IfvfdAy2hlCoSNPO5pAIRiwdEurtDQ2yWsvvsrskYl0CnL2uLF8LdYB+4IMFLioi7ki0+boFgDuAwb9yYceN6Jkswxq0GFg0Ga44mE8o/GzYSjUoHs0QvcE5Ml7HpAoMz5GZo4551QJV5QyC7do7jwZXNZTCh05aSsWZOKUK9mKiHYsAKQAxoWu6FZeKffOW8hIHslmZK0un3wlEd5NrQlZds9Sidn7QK7iyNNGsWcaa4+9AFjz5See5f6ZexW5aMplkvEVJenpoEH35NuMQQ+gxQulDuQvfWxbe3jBA5TpdKqVKfDrZlxP5DcIU2IVpRJA90abR26YOk169kD5xETbF1xyoVR17ybJdJIsZtm2LDsckslWBgZA4qOdb8n8+/hk2KdtDDppmU2Evnj+PQwK0m0AysXkhLNOIY8HeCPgtPgzOblnwUKJR03pDQb98qlXSBgtlekkAxaTqkdG0qCZVF9G8n555PbF4il4JZPPYiACOxr6DR3INlu0ILal0jTmd9+xgCWMVFtGYqG4TJl6DTMGaU9GSitKySeRTaZlvz33lrPPGi2l4TKuRm2yQW6+5RbKGhjv5s+aazoHUJYN+mTM5eOkZ7/eUrths3QrLSdj4IOLl9J5gkIFC8mkaZMNI1zAz0AG949uFoJRgXGxuk8zsRqhOxlepb21THFqDzRCV4Ouv3dnebsO32FUrXMDbMr9zww6XquzNTSodBt0h9fBMsp5hh6yZ1HHr5mJ64ZnXPm1IUAQ2K8++1I60DvrMemfFBCQ0bghBmlLsWcToAci9sQnTZa5auTfR7INDf29//rwM8l3tDM1HQmG5ZDjjpS1TbVEjWbrm+ktfvruB/Sg0IoWiMWk53YDJd6tkohooL/7V/eQz994X7JNzUTyug26pty1Rc0NiiNvNlezExTHLDc5l42H5EY3uv+tG8WBILkc6yvkWrcGnRtqDTodI2vQOdoTkbo16Bqhb2PQ04hMQpJNJSRcXkqjTerQXMZwoAejvLesxRK0FNJy+HHHSH2yRXYdsYO8eP+j4ssZJCSY9MjhzfR4mwQCIalrbpDK8ioLWRHZ3LBFelb1kpEHjpRgPCpJeNYKdLHtFoi4EDWDPOXDVe86dalULiOHHnOk9B40QN799CPZcccdZd2Pq2XggAHyvz98z774aDxGBsHB/QeS/QztUR+/9QGfAfeFZ9v/6IPokKAHFHuEKP+Tl9+iMeCzSkFGjjqUmYhiR4f0KK2QV5Y/xUxES1OTlFRUyKEnHydtfkS6HeLpKMiAkip5Ztlj9LaREm73+OTIU48lX8KAHr3kofl3S1VpBfcfabhBe+woI3bZSRItzRINgvymQ9b88JP88t8fKN+ZXFb8gbAceepxkvN5WEdnnz4Ump10xe/g3c8XJZotyKoVL/DsdHi80ijtctQZJ9JRY4QOg/7UC44CTktejjv9ZGntAF7Ex2cHCPKZ5U8RUUJ2OmQZRh0u5ZWVrP++98Y7NJ5YLxjE0ReNlVREpOj30LkLewJSXVImm3/dIO++/p4k29PMKkQDJXLmBWezZXTwgEGyeMG9/Jx0McN7HTvxfPa3l8dLuAbbDRkmDyy6394BSg0FOeeic41BDxqDjrUAoAc913g+MtChplj0yJPLAIrr3O/TkXInLbKhAn72ETyj+cJnnzluLCN0J+XuCcgTdy8xBh2zBTpycsVN02RdzSY6pysfeYa8BTDoHl9Qzrn4fDp26zdvJGiNrZzBkLTWN8qTDz5KUFrIOgfHn34S8RuBeFTm3T5HSgF+RPucPyiXXHeFJNozbPvCc/Su7CbzZ95umSHM81w0ZaJk/CJJX0GKvqJ4clkpduTFh5Q7+9B94iv6xNtelIfmL+FzGoegKPsfcoAM3/Ev4o+HZWtLg8SCEekdrZJ/3HqnbK6tIaEMiGIAQoQxbWeaGAOa2mjYH1y0VJrbmqUiVGZXD/gPQ6mqBv2SyZeZXn3oA49X7p63gK1miKIhTxddfjEzISA8AuJ7WK9+cufM21mSa062EEdw/axpXPOWZIIlMTpmRWQ6kck1jj/sQziHGvpioNOkEPTy3I694kL2fqN1rb6uVvKprOy+4y5y2bhLRJDxC8T42TfcdJMk2pLSESlKNpdhuamqpFzqNmyW+XPnsSMCBRM4pJddPcngsCoqZfYNs0xvf3OzxMtLZcqdM6ShtYl7DWZBGPWbps3g2vn8QerTSdOmkHsD5U9O5wMXQyBIQwneEjyXO4jTQA563unDV554+53Gn7MUTNuyRu2KgFej/nsGXW0LXCNkuf7MoOO1mnJX1jpFvqv+0b52RuhDDwWXu2WKs3V0Q/Vn2M+QgkOz/qa1G3nAIT6aokYU6fejDQfLbrx5gNdAjkLFXMjK0UcdRaQxiC++/fK/VmUbh2HX/faSYlWcCF4vqD2resjrz67kYcxAmENhOejko+XL7/9Xqnv1ZD9zviUlX7z7oVSifaO9TdpDQUbo6FmHQfcH/LZ30nDyssVMB2FYg87UsmVDQ13xz1Lu7jnaECrdINZbMEPbFODtwBXL7oYDgMAbnq1litOUu1K/IkKHa+QpeiSTSsno88eyLg5lCeQ8SHFQB8MerHrxVSlIB/t4K8u78fDudfh+rJuu//JbCSIb5vUyLV9aWkZEckWFad3QDgF43nASYoG4NKQa5MgjjySfOxQh7lUHAsA5odEAehoG/dV3OoFiubSccvaZ8tOGdVLZu4epj/mCJEYB2QxamSqrqugUbly7TnpUVJn6+BvvWfVuEP0HHHMwa8tYHzKDeXzy0UtvGrALZaggI48/jPVROJvd42Wy6vFnJO4JSu3WGvYrj5tyuXz503cSrSqXhq21sseQv8i9c+ZLd6DymdIW1sixPcACvP8iSG28ZBFM5LNy+sUXyJrNG9j72lxfz3757QYNkTm33ial0Tj5uX2+oBx9mgHF5bBG6FCx6TFsK51XRNeooTNCNwY9rwb9TGPQsY4w6KtshA4FjGomDHoCBt1vDTpwJNagG6iQyMnnnMohF8jSPPbQo4w2m5rrpFd5N9n7kP0kMqC7tLanyaIH2Uo2NMtOI7aX2bfOtr0NAalpqZPLJ09mF0t7OisvrXhR8kxHBiQtHXLShacQuNfa2Cz9uveUVHOCrYZ4RhCb0KBfeB4NOkoIkFHKN7oh6FyAo7vIsgFO05OWyx1qH89Ag26dWhj05x592jHo+Myzxp8rCcnToCNDGBO/MejIMOAMe4py8bWTyfwHpPrkyybJ9j0HSnt7VnzBsJx+wdkSLi+Ryl495Mv//Q+xHUjfYkbCsnmL6UTlbeR+y+23MZpH2+eSRYulxELf0JE/aerVUpNokm6IjhuapdQfkofnw/mBhTTBwLgpk4xB9xuD7s2bfnoYdEToSizjcQy6R3L5LMHAt829Xb787j9S3aenbGmul+7l1dK6rlaeffQpe1ZNX/IlV1wq/lCA7WPoBV/+wHKLZzAFm7pErVSVVsmkyy6VR+5eyieATkDseckUY9Ch3JERuXfuIgs680pDsklm3j6LPfqIwDngJpGSh+97kNeHM4Fg7NKrJ5C5MhQ1pSdmi6wxt2ERDWA075OlNy+kh1yI+KW5mJUZc2eRDCYUCRHYixJj05ZaeWrpY9T56AmPxUvkxltvlVRHVrKBHMu4KIc1ba2T7QYMkVumzrQOoYcR+g0zbmQNHVwLM6fPkKpouXgLkEGvnDJprMQqjew31dRKr4pqmX3rLIn4wsw2YE2umHYVI3TU+YnWB3c+AM0oU8KgWxyL9ZK2HT4DXhVXhO5Gq3OIkAWP/5FB12lvGpV3jdA5mfVPUu6wUxqhK5td1whdDTpt2rDD9rbUrxYUR05yY8xxoNESNXzIUHn5hRdZKwUyEChBpIDCoYgkcog1jIcT9pvaRzKXlEgAS+yTAw/7OwcxoJn/fz75t3QU8xL0GCM6bPedJD6kj6z5db0MLO8mHU1J+c8n/yIIjK09ubRsv/fukvEUiK5FBJFrbJVvP/yCHjq+EKGjhu426CYSNwadNQztr2bNwYLj/sCga9uBbq7OCHcDHDpTJkJl7OZyZ7Tv4nJ3G3Q3lzsMOqcpFdBNWZR9DzyAyhLGqrG5iUxQMFSkXy0tk3dfM0AlrEtjtkVGnzeWabzHFz/IgQVI1UfCFsBiI2F43RC5TNHUwoBmzhARHZbTzj1NfvjpRxp1evQKdmGi1gDNYIhWrnhWqmIV0lZoE783JPsfewijtMZMkq2BUJpMXxU6SCiD0aMgsUA9C2jk9ta0vL/qHSoVBfbBoOcBMkMt1muyAR+8aEBxzC6ghg5QnKfA/UMr1Ocr32YnLdYMCN2RRxwsnniEJDIwRMFku3z+zgc0eAbFK3LwCYcT5wFmqQ9ffN3wrBcL0pLLyhFnnCSt+TYJh0PShr5dULO25+XtV1ZR+dLoFtvlhNNPJTEJDDrSzDDgzABZg461U4P+6tOmjxur3ig5OWp0p0GPtYusesJE6ESbI+V+xslkjIMMIeUOms5nlgMUBwyKSbkfPOow8juAYOW1la8QzW6iPmGf9YZcs9Qnm6VHWaXEfSFJNzRLPBSVpQ8slagfXQUeSXVk5LLLL6dBB3f3M48+RYMuPj9BRRdeNZ5DPOo318jQvgPoKD62bDmb+QCEgmI85/xzTardRugoJ8HRIKrbRuhgYVODDicff1ODjvODFDDa81745wrHoMN5O3P8udLqgUEPMsqHQX980f006Crzx55zmlT06k6szrKFSyRmCwLI0EyeNpVOJhwv9BxrhI05EUvn3M0IG/V2v9cvY8dfIOXdq2VTY508dM9SMc1gxgG88JoJUoyYKA57Gi14ZemdC3gO1KBfPGUSBwclvCg7iHhyaVKSIjuWy0PGMXUOANiiLCOxjFfSbUkpCcXkgssuYiTbmstItLJUpK0gwZa8LLcGtaZ+q1RXd5eJV01itIzofMmiJVYWipKWlMyePZsZBbQRl0dLZP6Nd/zGoDNNjnkTQLnPuYsOV6o9RcNx3U0zCBBrTrUyWMvUNcqD9y7hXhnMOeTqfDquGIqCzKu2rWERjCo1HVCRvE+W3LpQAIdPoUUwFJRr75whiVxGWlpb2Otf6g/L5l/WycI580hbaxoVPTJhyiSpSTRI5cDu0l5oF1++yJIR2CAfu/9R2hHDARCQ626eJk1NzeItemThP+ZLHJgDdGX5vXL6lAule/9ekkukRDLtJMJa/A/wCyj1cFGumH4VZdcfQhbFtGZjTgEMOjhMQP2ryHXtO1fDC2PqNujutDynAf4Ol7sbFMeavf1yA+KYBfg/ROjaJs0MLKZcWrum2C6WxKydcyJ001foMug2OidohenxkHz2/idOrycW6+CDD2IPMQ5R3wH9WUcHehQtV0CQgmcdaEw8EDxF/P/u2++wlg4lC6W156EHSFNEZGtDvfylV3+pX7NB1nz1rSXJEKnPtspeRxwkFfBoG+rIc10djsvqT/8jueZm9qTCoO+w766/Meh4UMc7chl0JZbRCB0S/Gcpdyy8AiTYqmb7EBn9o3YWCpq1Q/rRNZwFgD4dzoJ7IS0sgE9wc9ryrKFrHzpSwPsdc6CpL5WVsueSE5JyHQR7ALD17BNPkwihW2V3dhHse8D+0qN7dyK3kU6EAgDQ54zRZ/E72MEGDx9GAwaWLzDw4TSC4x6EOwC0oYVHx7yyrcmOziRfOWYiFEQ+fv19J4OB6LrbsD7Sa/AAGjmk43KtaQ7SAQirtKyUyhRVU4anAAAgAElEQVSYALBB5VMZRt/vvvIWMwww6DjMSLnDoMMJAAASuIgPXljlAMZQz9zv5CPZpoSaN1r9Pl35FrGxkEncx45/31O6DeonqQ4zGlUak/LvNz8i1hctN8VQWEadcSK7M3APLz76pJRH4nSgGtKtbIurTyUknUlLj6oqSTU0S8Tjk7dfWOV01da3Nsq54y+iY9EOlC8Ovh+jY81YTKwtB7hgWEqmIK8+aQw67p+guHNOJBcBDEIMKffHnre5K5OFYA3dzIV1QHGooZN8w+Y0Th57GvkJkLFZft/D0pxskB7xKmnPpmX0RedKR48o07eZxoRUx8ok5gtK2BuQhx54UIJeUC/7KC8XT5ggGNcY8gdlma2hN7YnJBFol6umXSup5hbud6YpIYP69JN75i3kfeB5YNDPPt+C4gI+U6IBpoB6wrRswlkF9S4N+rInnKwd1BkjdABD8Wkw6I89Y5sdjfN2xvhzOXTIFw6KB2tZ9P3WoI85XWJVhpL2lcdfkKBtcd2SaJDb5s8luDZaWUYiERCrgIGt/tdN8vyyx8XTnpN4MMJ+7pPOOE3+stvOsqWlUe6dc7egoJVIJSQYK5MLp14mEg2SnRDtoL1KKuTum2Ybg27K23Lx5ImS8hcl4euQgl8kUGgTzAPAcBY16B54edago8iEVluo77MuPFu69evF4SzgKG/Z2ig9JC7zb72TqHZcYktDjUyfOUNKykvl9ptnS1N7s5QGUd8GWG2s9CSddVJ8Pq+kGxOyYslj2xj0S6+aaOreNuX+jzvn2P5u4yBOun4y9w70yWF/QLpHS+TOm26nKU/mU2zPm3DtZQQxciKiBcXR/NiprzoaGQZ9MQ26R9o8GMbik0tuulIKIZ9k27McZJPc2iAhkMjMvZf7D3bL0pIqYjJG7LaTrK5fL7liTvx5ke7llZJpapU5t9xB5D8cUZSjbp11m6xe/YtUV1TJ4nn3mIE32Yz4wiG58NYp0u4rSNOmGulb1Z3zBObfNlfSmaTEInE6EJNnXO0YdHYguQw6Shkw6DqnQ3U9ywqWhU2Ne1cWOQ6wsnTfavTdLWW/RwjjjtRBRoQs1/8l5U4Hzc5i15Q77ocjx90GfcjBe7CGbtLuFuXuMuglsTgpBz/7AMNEMHIvQ7TlQQcexHoWqAQxSnP4dtvRUEAQoKRhlOgoYOYrBN7jla//BQS8BcMU87LrPntJrizMHtXKQERaa+rl52++5XVaUq0SjpXK7ofuI2u3bJIBQwZxWEtZICyfvP6ulIhfMuC5DoZkx5HGoEP5Iw3ORYVqt039WmvQhXNcJmdeuplB7oAdXAQDDu+uneENJDleB8+NIxbDYTOQvgMtHUYwoKCRpgQzm7aDcePttDVEgobLHdO6sqQKHXXyCQTtgJkJmpLjUMsqOOry4QcelP49+jLKRV970B+WA444kG1pr77wMn9vyEVE9th3DzK11dbXU1DQlz18xAj59/98QaQz2tVAAQkKVvwNz4HXEUioA2s4kcvQooKIBIBIsPRB4YC16+hTR3GsIZ7bUFeKvPj8y0y+jjrreJJ2FHN5IsbZDvbym+w51jlRuHfUdmHQ8bxwIN5+7lXHkMLBOeiUownWw/3hGiuWPSoVgTjBPeFQTI4+60SpbW1m2x0cPdQCVzz6uJTZ+0Rb2EGjDqVTCb76z1a9L4lEk5SXVlhimYIcP/oUyeXaieoupNvkrWdfpeqFjAKFC4zIqeePZosSh4uwDoUsQpHlEMgGWK3QERBuK8jLTxiDjvtPSoccA4MODnbxShhta4895xgyZGVGnXWymUgFTYnpZz4/WdYQg6tBP+nsUzjkaO3ateT8fvGJ59kzjt55sCSeetkYycHhwLCRcEwSDU3y8tMv2bXGvRRkwpUTaQjBDb5+7Xp5c+Uqxi9wrlrBOX/eKEbZAAUWMm38+bGlj1CuoFhxltC2hton6q8w6OBYILkr/BFEpJB/puA98vjSx5z7h8ycdt7p1C+I0AGKW/k4gGbmC6Cl0ePOlbSnQ/xIf3YYroZHFi0mA6DJEBRlzIRxTJsiA4QRqA8vWsygAA4DHDy0ACKCR+SJ+mtzXYO8/KhxoFoSDdK9tEomTp5EBwstl6GyuDy44AEONsWeIaNz0TUT6LxhjgRAWvnWtDxy12I6klqWu+hKFyjOj5G3KBvlxecPcLY1G1Fx6PMFWToPCPUOS1tUlEQuKROunETuehjVQIdHHpx9D/ceRgVAMr8vKOMnXcz69UMPoS3NZGvwdfHk8VKC8cEcRZ3jft99+1006CxfiUcundJp0KGnwTBnYkG0KeY4yhaRLYGB9fUSzBXk/oX38joGSOaVK6ddSfQ3qLyhzw3+yBh0Uy82UyXDHT5ZfPM8yWdy5GzPoOVt2iQOBSqvqqAOg7Pes6xStqzbII/e/4ht4EMvvEfGTDhXItXgbi+YyYyZdnnwLmQLPJIttjGjeMV1V0pLS0JimLLm88u82XMJiA57/IJJ4WdeM46DbhAsgVESWcHbb7rVOlHGD7tqxjXUNQi+1MgiskYbIfAnmLamEbrSsm4TiVuMVVeDbiJ0gylzsrYW2a78JV2JZtwGndE1R3r/McrdDYr7PYMOB0VLwQxSB+2/q81QmyI/gWK2LoAbhjFGegJI5vfeeJeCBRADel333GdPpmRABwue6N59+sjKlStpUPfZZx8nPYA0PdJ9//r8c6eHHYnmkfvvR8AR0OlQBEipv/na6xIPxSjCiAz22G9vOg4gScGNQyn8+5PPmHrEF+g7d/7rrmzZQoQIVjrQxIa9JimP6xx+1OFEZMPJQKTz0ksvScwfk4xkGPMdO+oYM2CmtNQMy4hG5cM3P+R7gVmFUgGdJq6BGt4mcDxXVsr7q95zHBRMbdp7v32Iakd/t44xRLQAIw8OYfBvI2qFx//Zux9LW3tWwhb0Zvxno1zMeESzF3geIPhpTC1QC0p615G7S5/+/aRm61b5l2WIg9EsYO75CSeS0Q/7gnGyv27YIG+9+46URMvl0OMPl5ZUkmleTIRDSQAevabRWBOC3YJRp8R1yKpXXiVSFUQUOPR77z+SrEug7UVU9uwzz0jQF5atrfVsf4FyOO3c02mEQBf72PJHJRYARxrIPmDYPXLEEYcTdYpI4dP3MVK1E/WMPTlk1OEklMB+oFzz6nMvW7AYFHxejjn+OJYRQuAfsKDLFU89bXt2fdLc0SpnjzmHBxWjXzGh7KF7l0omlyaOAPs19oJz6TDUb62VT974QIqFdol6maCVLXUYTtJdThp7OrMR2SJIiy0gCGhXC6aEo8aujUwbJ2CVh8oouw3tBlHd0NDA8gmofJ94+DEq106DXZRTzz6N8gEswRP/fMLpQW9pS0hJqFROOPNEptxBiAPmxUfvN615hsoHzkVBTjnzVHJxIx395GOggjUOAcor7QAgTbuBg0hAebrd4KFy95wFlJOi1yf1kpYxky5gKrzYbihoAVB6dOkjdr9zJAoB2xt6z4FtAb88AKls+8kXmXXDwCbsK2ZwP/+4cWwgwZCXM8aewSwYyKU2/rpBXn3GkCA1p5qlKgbApkcuu+Zy2VJTw7V4Ytnjlu/O9MIDYXD2+LGcNQAFhiEbt986S0p8wKjnGbGWxsqZ0kaXBXAci+YsImcGrqPrPXY8mNgCRJCDXGnZfQ+S2wDnLVlAWWISzwWcW/Qog6564W3zJVvISNSLMbowqpdSDiIlcalrrJeCp0h2R8yPb25uIQkXOx2y7bL0riWkcTHsfaZchH25eOLFxP+AunfBHWjlUo4MkbEXnicRTOgL+OWuuQukIdkoFfFKyeRTJM657MoJ1AnVlZUybzbe65GWZLOUxcvJ1DnpisvZNQSaW3QX4TUYsxrxRnjtS6ZM4LkBm1yiuVnCIGuZM5d7rDI36dpJpO5GAADdjEyUjhBmK62daxAseGXJrIXSls1IMAyGxqKMv/oyYi1KKkpJZY1yHDIB2USKAD1oAeU4Acr95lk3k4AMTtRddy4wZyfbLOXhCkkVUjJlylUc6AVGTHQt3Dx9hsT8Ecm1ZcUXCskVs66XhlQrQddm3dtkzu13kCDJccImXCi9evZixhbO0II77+LfsA5wii+ZOoHRL+wWdD8cdZS4BgwYwO9q3H9j0MXDVlBQ86oj4E7Z45QCPN2VsIynFyRexQIdDZbw4DRZZ8DdKucG5uk9as+5ZhW2AcUNsQadKQZFezvzTDwkjkG9Bgbx5//+5CxSMtsqJeES/rsh0UCQBtPTJHowLVTtxXYadtw8FvK7b77j75Un+q977c6hBkjd4oEgqF9+9iWp/3wexHt+2flvO3ORNRqGUf76X1/zNTh0iBz3P2R/pvrxGWjnePrpp/n7TAeyCX4Zuc9IGgb0MmKB31z1Ju9RQXwnnHQ8J01hYcDOhE189913JeqLSlO6SSqiFbLHfnvQIUAmQNGGH7/zkSX4wGd5ZZd9/koqT44oDQaY3oYDgClZwCIAqJNsbqHC/PLjfzvwQqP8DLAOEQ9Nud0LkxJHuQ39in5Sv6J/P1JaIrUN9WxP++SNj8nKDaa9uAdJfRDzJKQ0hvGjWZYGYtESSXZkSN1ZEa+Wvx93MFuqUnlUcw3drwIhldqUOIpCUYYOGiyL77mXiM7KSLkjAxhsAV5tGBbQNMbjZoBM3+0GSO/+/SReWsK1/OwdkOiguijSmkKNNyIRf4iteeIPycamLdLL8nYb1rOwHD7qcPbTYz8hP2+8+IY7sSKHHXcY2bmQtkK5BxSOLz79krQWkkw1Q0Edf9bxPCQwZmi5/PztT6nk4ZBGA4j//JIpZiTmiUguZ0aKol0J5EBIrSPqMQYd7V1gSjc1RpZeSP7joaOGQw2ZeHrZU1Y5mwr4KaNPIZkKpgtiDOWbrmdoyTZLRbichtkoF9SflVDG4A0aM00y6fLL6cxieAdkAsNSVr2+irJe5i3hPcMg4f7QpgNlWBI2DHq414lTJ8ovq1dL/959JdOaZIT89ONPEJtR9KKG3iHHnHe8VJSU0XnD5+GZVj76nLRLG0lA8DmnX3QWjQyiczDFoacXvBAlYCqMRLlHcDxra7bKi0+8yPfCgAEge/gJh0svTE8ErXMoLHPnzpXKSKVhSky1SkWsQpJo5QojRSpS07RVulf0YEQL56s1n5RrrptKwhUwvAG7MWjIYLlw7HkyqEdviXpCTNsCYc4yVrFdttbWSp8e/QjSxa6BShTDZXbYYQf5+ptvZPsdd5BZU2/hyiEljutOvm4y9RT2HoYM73vwnofo+IclQufk0isv5ZnD0Cq8BoyQHEObSvF5UJcG1giOzX2L7pFSHxwd8HckaHBKOJ3OK42N9VJdWc3rGnR5GR3V6TNmyLpf15NBEa2GwMXAIYFJNcx1cGFyXHuMLQV2Jh4ucc7G+IkXS1V1FTOVwOIsmLNQ0h1pssBBxq6/4Xo+F7IYDbW1Egn4ySaH+8DfoXWvuuFqZvLwnBEGEybjie4dknLZOrq/4JEHbr9bspgeR0Knglw7/XpmspBtwXrD0KFnHtiImg2b5LlHV0hHsV3CHu1pUffUMFAigxIPl0ltul7uWrCAehvnDB1OUX9Q7iYmAMYP2U+vXHjVROJbSkpKTBbI55Pbp82ymbJ2yefa2ZcOxwKTDpGlumnajeTFh46Gyzf55qsYrGHvNXUOewddD7nW/nR3HzrT8BbUzHZlGGik812DWfAaNbpd0/Z4PUoaboOun6H1cdyL/s79WdpppW1sGqGbGvoBu5l8jo2Q6B1Yg24CgSLJORDB4jB+9M6HBFjEg3EKFkFLPiSuRBpbzYQ0fCEyOfbYY+kVad35i0+/oJHHNKfuFd1lx913liA8HEQTmQzruut/Xs/3IzqGqtpj5B6MnKHcsWkw7N/8+xtHgCHgBxx6gGzYsEGGDx9OysTVP612lGMOKeJjjnY8LQjID/8BP3xB2jjLOiS7jtyVhh5IYq2bfPQWjHXn1x7770GPF3/HZ+B+f/jyOyeSgALdae9dbf9misMAkELHFwQaAgkvEghisHW9/uprXEOd3aeRuRJuuL32lkySUT+gUEeecoykc3b2eEMDU2AgcXnmiaclJmGpazIMctXxSvl14zqOgQQN6JrN66Rf74FU+wced4ikssa4l1ZXsCVFJ+1xypqlfyBcqFBke8uIYcPljedXsRaOsYfIcOSLbVSmJmWZo3AedsxRnFVPAg+0reTzUorMy/OvS3sxIyUezAcXaWtLSzgUlY0tteR7XrRokZQFy0gni/IBjCHWWb3RD17/gHsGQwln7KCjD6JB792nL2ueYHB75ZlXnVQvZOqAow6QoUOGsG8XkRP6bl96cqUFzHRIuj0tsWCcnNLlgbhMvOwSueOWWVJZUSmNiSbxhPwyZtz5NOhtcFVtxwIOGpnirALHBDgogBcee8HJsmDpjjjhcKmurqZlxdhW3MeLT78otS210rPMzKE3mIAcn/nok46RV557hSDGkMeci5NGn0TDgegcRh3RI0iDbpt+m7RkmiTuDUtpKM7oDK1kSPC3Sprz0xfdczenIgK/QQBUa1JyqYy88cJrvC4iKpQGDjnjCI6eZLo7EOJkvRUPAXltnPMUovjzzmVpjJTGQOVHIzRcYPgCL/bWmq10vDGx7Y3n3nAYJfHw468cz7MNpjuUQMDzP378eNmuz3DTs20jV0TjcM6mTZ8u8+fYaC3TKOWRSjllzCk05FrCQtmof6/eMvfm2yiDdAQaa6RHZU/+DEAoDCSioBtnzpT2XDsjRsw179+/P7MBzy57WvKSkaiEafivmHIl9xGT5EBMBV244I6FDh4AuuSa6ddwNDN0ERQyeMYxRpmz6m12C+uCvv5FsxdynTfVbpAB3fvJNdddJTfOmCHBQJD0pACD+b2mnSyZS8mdc+ewNIaJknDkwVi3ZAGifGQigabvIOofrHcm+izKxMkT5e55d0ttcy2N0ZNPPSX/+uLfvH8Mbrpx2k08NdhHGOxrb5zKcwWHpIg0tBTlzpmzbVIfMpGXiyaMk/LKCmkH2M9vgI0GGGcNu40uMY/+/jsN8Q5YC5EtvfqGqSx7gJMC9V3oftCG9+/Tl478Lz/+JPctvFsqo8aZRdsonBdklaCb8D/2bsJVk8gngIwqSq1IkaMUdO+chQ4pEUCrV8+8gaU57BVkDAHo7TffxkwA1gzyNXXqNTz/kD+Mvr3vXnQumGwjmBSvnD7FcKXkrD0Lh/mzTtVU2m/YCHevOQx6R67DUH67BrSo8eb51omf9mf3+yE/yORycJgt/2qkr+/9/xl0BcnhXg3K/e9/pUGnZ6Hehb1BCE1rS4LpEEQamKeMQ4vJTCtXrGRbGghPoNqyHVnL8CNy1PFHyZYtW6jMULvDxeC9v/fee9aIGUO59wEjpWgfGDcOL+nNN9+UMJWZqftsv9v2XGwYckS7uP5TTz3F2jXSSOCV/+tfDbEMDuPQoUPlxedepEOg3tVBBx1k6uuYihYIyAfvfuBE6BDgw487nKlX3CciAExue+fVdyTVkZK4Ly4N6QYZNWqUqZXb3kSks1e98JpBkOaSPNhnnj2aKUmQVqBeg3Q7Xgeji3Qnx3P6AtKvdx9ZvuxhifrjrCWpM4Uo3RyOzpodDlNzW0KioVIZefh+zjxzGGNkE5Aa//n7H9gWGA9H5ePX8Wwi7R1ZMlDhK5XPSMgfkUOPP4LDWVDfHzhkMMcoBmNh8rcDP0G0PscDmxoZvmPGNoBluOdNGzbyWd599V3ZVL9R+ldjWhN6ttMSDkRl+z12ksru3Tj7Gix1qNPDsUPJBUL/0avvS6o9QaOBQQxIe58y+gzOK379tdcZmdMZzDTIhRdeSGcRWRus4bJlyyTmQYoVdfy0jBs3jrW1uvoGEhp1B2js4eWMpPDVUkjI2DFj2JGBzBMOOjIMcKw+WPWeNLTUSXVZN9NNkW6S80afQ8DWm6+sYn0SEQ4i9BPHniZ5H/raYd7s1D3bg4r1gTHHIYWCf2DJEokLJtzhHlMy7qJxdF6hlNb88gv79ZGaXbF8hTnAkmfLTkWkQo4//XjK6KqVr1tVLbKxcZPMvHmmrP/1V+nRs6ek0im2ZkJGcSb69uojT93/T6lvqZcq+yyoJ5845mSO/SQmIxbjuYVCRBtRt7IKuX/+fQYnUEhJwRuQS6ZdxrIEap5wBkGx+eC9IEUx7acw6DNvvYXtkAAcQtbJ5IhRp14/MQgwYnDmcYYWL8Tno1/evP/Ik47gSFNGECJ0MpDOXHwXiFF87ILBXkARXXPDNfLJZ5/KB29+6GQZ8HsgrxE1qmGBLgBeADz64Ld//ukXrDNXlGZSvZbL2ePHSDgaYfoZ7YooDwKPAAOMNbzvrntYp0fEV59ukH/Mm0cwL5jmGLF2dMji+ejHN1Xs2lStLFy0iOVFfKHEgRoz1pho6KJwgA7bfauq5Ybp0/m77rFqGpeLx43nGfvnUqC4wfSXJM5m/sIFjMoR6cOQooxGsGbPnlyb+xfdTz2jIMXalq1y/XXXkQ0P52v5EtSmO6mtp950HQMwMN7Nu32+87fmXAuzI3BmGLxA3xSKcuOMG8gKCHcQdfaZt99MOUOEjntS4Kxj1IsFlj4wNhUYABKsgP8/2yR3/GMuB7oQLOwB10yQ8oezhyi5R1U1RxVD1h65/yFTLydrYZjn6/TzzpJuvXpKQ6KZJVzYD5SjwJCHbp+rr5gsFbEyljFYArnucgJTNRIGQPeySydIecA4PZDzqTdeSz0Aow7HetrV15vBNPkk5zVMuuFyrpFOOyPHiM9nsjUWW9SVx90AyYGlMTqTOtzFZ6L/dndHuallmV4vFsgI6K6hb0Praj9PW6V/L+WO62zbh+6K0JUClvBV+4U62YB+/eWLL76Qvfbck5EwGcLKyvkASKsipQsFg3nZUF54DSJDvA4bCuMLrxB/W7duHd+HAw0uY7S+UHnm805aHJ4W+yjBxRwKmfaCQMCpgyMSh8DicKDFDc4GroHaNt43ZMgQEnH894v/8im223k7XhP9qbgPOCirV6+WeGmpeEN+SaRauXFQSFDMyAYgK4ANwL3Ao8fn4TNwH7hXpPjLS0tNX77Hw8EL3//8k4RiESLViQsI+HnvWCvcKyKZtlRGNq3/VYYPHSZbtm6VaEU5ow4y9NGYmtS3EtKC+Qo1bhhJcJgDmFTRrZpECXVbtxJ0UhE3c6RRy+xRWU2mL0RZBG0EgzJk2FD59scf6DVrhNXU0kJAV76YNwNZrIDC+NEj9fpo1HHfqAHDS8bhGj5smNPBgPoxaFeh+FC3RFkAA1eQysKACChQrN2a1b/wQGLmNGpcPau6sYyDiGtz3VbWygF2wt7gC04b6u/YC+wrDhYwCwq0xD7htfGSUinFuNlcjnvGumAiQZnBqFFcA2sQi0QYMYHeFD3miFZrt9RQ2YMSklTDrCHnZeWzz0nA45c1G9dK374D5Pgxp9Cg5wF+smUprhHUBSLvCjNnGooVyqShvoElFkwNY59+NMp7QXmI9yMe2XGHHeSbb77h8wGfgq4PvB+18rr6OiKeEd30wRja77+X/gMGMFqLl8Tp4ICr/N///jepYFvrW6QSawCZhBxjWAzG4/p9VNzDhg1jdwRaHOFUwvgh/Q7CnkQ2JSlPjvPIsTdYFyheUIrisyFH+CqtKJefflkt8bJSygwHdtiBFnAUIHd4TnZPtLbKoIGD+OyQH+gFyBLOJow+DDHOEGSqZtMW8eRF9tt3P3nzrbd45mBwYSzwvBhSAqcEM8IxKQxdLTCgWAOcP8x98OU6DC+3PZMYr8oZC8iiBAMct0ocS8BPGcXMCdzLLrvsIps3bpIIdEcwyDXfsHEDjTMMvhm3bLoscD94PhhIpsNLSvhvyD3pj0MhPjvnWkDfhUKydUuNDB40SOpq60joA2cOrIUIhuAQwNj0HTiAbJigomX7ZjhMI4izAFlX2mziNYpCpwu6Dmx/7OlubDRAZnvOMdQK9wjMDJ4P9w4nSBk0yysqzDkpK+MZB6V3KOCXqooKjp2GIwEnHKly6FFgDfBeBc1qhxCJszAAqEOkxBviwB/IHfTL5tqtUlJRRqwCQLfAt8CeDB44UD798GOOQEWmbMTQYdKwtY601xXl5Zzex9G8hQ4ZOmK4rN+0kXPoUSbFvUCukBWrLq/k2Uu1ttJ2kJbZlgCgw5KtSZZ36EQgrQ3q8WCImBdkUTBTROVy9i13sExw4z9u4v5BV+IL96y1b47ftjpRU9wOeh0xcIfNaNvx2l2NuqbhtQ6vaXutoSNC/zODjvdp65s6Le6Uu0bwDtnMUFtDd+f+me61Q+yhSNetXUvFsPqnn6n8EDFhE+D5Ip2Duh6MKBS+1iLwnXWCPGIG4+3iMyGsUMh4bTxeQkWkNQos6Pr1600rk/WS8H4cGmwsvkNB4EDDUAL1CxR+zZYtsv3221P54fOxCFCQa75fQ9/6uJOP4yFS1Dsji1BIevXtIz+uXU1EJj5TvTJ4QkzfxGK8Z7wehwCHTD01/BvXRRodAoAIADOEMUgD32GsI9EIr4MBMK0WIIIoGlEiDnYykyEbWgGemGXoo1G3ESDWDfgC8ESv2/gr6/Mw5o2JZv6MgwEkLtKeUCJQrEhLZVNpGTZ4iPz04498Dni6OBwwtHAIcADW//yzDPzLdjSGDvuT7aHnsBlylXuZHkT0gZ+xFtg77FF3zjdu5HQ8pLWh6OB8YMQmIjikLWHoEPEMGzqU6S44ABvWrmNNfv3adVSwoagZawgDTuPT1OTIGLI8kCGsNX6v5RzsFeQhncnKhs2bOGsZhELYB+1CaKxvkEEDBzISgJECgE+HgpxwyiiuFfYJ6HUYjCH9B9A5eeKfjzEdimghWczIaWPOojHvYC3E9N9CuarDhTnbcEyYskPHAMhY/H5GVnBg4cV/8/XXstdee9Hgf/3V1y0esmQAACAASURBVIwScJ+IEiHr2CMYCawzo/l1a2Xw4MGyBnPIg0FmjNC6hggdWS8o5b/uvrv89+tvpFdVd2msb2REBBATuABg0NFCitf8/PPPHBMJ+mbcM6IkGHa0FEnAK5tb6qRP/76cna1RPDsy8ByoDafTNMJMdfu8jCggS/ifa40hGuk07xGvRVkO33HWwFUBA4d5DwDN4TzhefAz1mHEsO2krqaOeBnIG1gGUfuGfgGxD9LGCBg2btrEKYRQupBX/A3XgwOWbk5Q3iGbw0dsJ41NTbwOQF1QlDBo+B2c2u+++47OEPYRpbm/DB8uqURCchhUFDB1dHzHPjAaRXtTMOgYdewV0qR4bugz6CCcW0PLmuRe5nN57i/0DbAYWLtYNEYHBLKD75Bn6ChGZ6jBh4J0VPB7nC0AHPFeXjudoUOErhGcucb6evI84Pf4PETx0KW4F8gOygHQO7gOngUAOfwN9437gy7TZ4TRC2BPs208ryyF9ujB98MpwPnE+mmEbiazmEwAI1A8uzdEfcYx0qGgGZMbQgtfnpgH7CVKBWvXrJG/7fZXaaqt59kDSUw8HCF1NAbNQGZRdw9EQmSdBC04AI74HKwDzhbT5oi0y8rYeQWHLZFOOYN/4FAxwgX9Nlpn43HiZ/B7GHLqSGRic3kGCNOunS4bmzbJfUsWc/80gMQ6YI/xv/Z+a4CrEbfJNpmUO0stmOppwW1uJLumwvF+tXNObdyC4v4s5f5HBh3X14zCNhH64H137qyha8rAuXuTRoAhY0q7pUUGDRrEA/v1//yP/G2vvUgOAs9O689QtDCmRL337k1DiYXC/xAsrSnQIMPT9BrkKrxJvIZGDDUpO2FGIzR9P+5DPRSgH4FQhqBD+WOx9957b3n+2Welpb5VWttbyYiGjAEOC6MF28uH621tqJMe/fvI1vpaHgYIwJo1a7jZULCIMuAgQIHiYGqdBevB5/V4aCiYLfB6GA1kQScYjVDpwOOGIQJaFgIFRVkaj/NneNsevx+kwgY7rbS7ri4D/Bqtad//+IPsOXJvKtFf1q+Tbr16sD9z04YNMrBnH9m6cTMjLDgNwwYNkV9+/ln69u7DrAJAQIzyBg6QNevWMYMAAAv2jZN82jBT22y4CiV+oQBJePwwytgHRCXYV8hALbIL4QgNxIZff5UBAweybo7aLT4bGQvUtvGZqJtC6BHxbb/dCPnh2+8YvaBeqgoDyhpKGrKDfcR6Y50hrPhZFSH+higchq01mSIYDs6UaeUxr4V8wIHAvUH5AaAEpO2KR56SVCZBJwwp/0OPPVw8EQDrPFIaicnjj4CJLSCJTELikRJ678eOPoHGHKMkoXS1TkpgjgidAvT9I/okjW0wRCPG8gwc2vYc1w1fiNTwd3SMEFtQVsapgno4YeCxXgMHDZIffviBtWYc9p9X/ywjRozg+cHZ066SXj16SqEtL9lMlvz9AEkigoZyRXSEz4VcYx1hABDJojSjqHQwkbW0JaWyWxVBm+gmUMcS1JhQiqwlFjroWCbTaRo6KuxCB88I/g4ZgiyBZhfPRjInZK2qqqRm8xY6fADmIQLHPqVTaSKXQfQSC8ekZrNJAWuqG4oK10TaFx0ukAtE7Fh/yCPWCNk2ODTDBw6mYeF5xohSYBYozKZ7pkevnnScEN1D1mDw8EU8DNGIhk0S+4Fn0NIfHAntSdbABPvNbI5Ncyr/BPQG1hgGQLN7eB3+jfOP9+MaKJHBWNDhQBYSaxkOcmwyjB9kV7tsYHzg3MNZgCwjszJkwCD57ONP6KxDtrEeQOuDBwRnnd0wFpwII48gB9kIOJzBUNA4Qxbpjf0BwyMye8DP4BzhjFGGYfjzOfKJILuhqXYtPRhr7mG7aUemTeKRGIGE0H1oq8V3ACjhGGA9hg4ZSoexPZuV7pXVkkwkKGdoa22tbZD+/fqRLZQdCt27cYpmOB4zgDGvx7ENdH4TmHNuAj4CpbGPyNokjbxDb+EsIhCB44h2YtTNcQZh2CGHsBGHHXaYDO83XO5+5B758ecfuff4PNgJzbpg/xR9Dr2DzzePbhQm+vF/z6AbdW7Mqtuga5SuBh0yjsBBUe6/B4rTEq9mCTTAdBv0bUBxg/fZaRuDzptVDe9qroewqEeK70ipM63akWe6CocQAoHDowYRwomF0shY0eow1jjsDQ2NBDZBMeBA4r1Ih+MQ4DVQAPiuaXd8Fr7wbyh+bBCMJOpW2AhcB8ZnzXdr+DqAbPbZbx8aanw2Pg/fIQyMFiJhSeazHPWHv2nkrrUTTbnjoGFdcC/4G4wJHBUoISg+PCeAHVBAEEAIItJ2GKqAey4vK2cUg/5sKsqODqawkV5sRS8k5MM1FIfCYmvrUHJweOAgIKWF9Fy5pVndbthwadiylf2/eD8M7JaNm6R/375MPSH1y3R1VZVs3LRRKmEEMTwlGqEyYEQbMI6J7juFzQojDjBZt+x6wTHq178/PxPPD0MN77xvnz7yy5o1MmDQQBq3HGrfmTQNFmuLllgnj5/h1cfiPGRUCn4/6Rexljj82H/8jK4DKEA4S9gr3BeUMAQayhN7gwwAvHQoLEaHFtgCx7Nn9x6SSrQyEuhR3U3akml5djna2lDUKLCfPRYqlRwnVXVIti1Jjmy01QEk6PcE5cSxp0g63+YYdO3TJzMa0m0AKxXy3G8MaoGRgrOBe+nXt6+sX7eekRayMQpegRGGfKsDC0WIKESzV9h7RJKHHHII0+pIw6Md89f1v/KcwMHE2uPzUErItKYNLwKiPc6u9lA5k49BijwnfXr3YZSOdc+m0wRpolTV1NIkcQw8yaYZBUIWMIypubGJLWZw2iDryA4gesaeIpUKxxUZAETQUCZYdz0zcEzjsTh1AVn68nlm81oTrczy4CzSCci2MTIEtazPZ0ZEasSBz8Uz4HdYG86JKClhzRqZGKzJV199JXvu/jf2m+M8aXTEz7GDovA7ROeI7iFHOJMQRpwH6IFQMEDjEotFnbSqKnPMbsd7cX6VawKfjWdlBF8sMpULzIGm3mEAeR0bmACoWVJayt9BXyLTAN2F30NmmUpFhIzhVgE/1wa/YxtmJEqdAacKpRA4pciw3H8nesZFEuxmKJOJ068UHxwsO2MC94YvOHLqiOM8qVOCa+B6vCb2L2cypKjZIzOgxgqyDf0FB4rvRb8z2tfgqFqjxiwVOiPQg9+RpyGHg4v9InWybQXTjCNT/P4AJxXiQzAs6ZG7HpD2Qpb8DhjVe+7ECxgQAXQJhwc6ugbz3UtLjdPlM/ZEgdKQMUTskD+sAbIhMOjQOegs0XJsE2xNIECg4Pnnny/VkWp2ZE24eoLE4jE6UwhW8LlYf43MtW7dNXXOaBvDhkD3ayN0TcmrQVdjrFG9GnT8nWuqPCV/0raGZ/2zlDtr8ZaSnFmDYfvvaqat2S9e3PUzU1F2ZKSmDPBnfghSG7alwV38d6ceNOXu/p3+DEuGKToaGXb1UPB7fRi3Z+TUKdRQWCQ9EfeW1ObTTz/lpDcFsul3fRZ6XkihRhBtmEXD39zABV14vbZ6a+4Ng8CQeMFGuZ3AkU5/FqkZ1l2RliH20AzBwXcwFbk9OrxO69e4HqJYJ+XlRVerHf5iDxcMJLxQDmMAmA190fY6Tq3HuJPGUbP1T3qF8CDbTa8u90TJdfB+O+SFo19Bb2sFh7VJy5ZHRWo7IrSdhSQpDjOfCpLlu7cYAeU5wF+1XqmZG90nXXN63V2mHKm3jBWGgne3byhSFWuAtcD66Fx2OH/PLHtK2jrSEvdFCUhMsDUrIhtr18ug7gOoLDc3bpFrp02VzfVbzVQ4T0EKXnMusMZwCkD4gzXD1Cqt4TljFJXHwUYLuv9O+wvWF/95PXSImRFxERvpWVJZ1bqbUwpTxCzuwXG+DBLZofOySsKJKqyTyFG/aLljjdhD9jQIgM501iFDBEm6ohLqBOwriEZIT9BBhUQ0OP6zJTqVc44l9nioRLmXHKaCeq8575AhGPP2doMs1vt0dAG4ye098AMsV4KulTq9KDu518VZO2VrVWVp66yUU9f/waBhceuqe3CuNWJ360eVS94nFaFR6DzD+qDONC2juBFBkl0QgFpOY7QybXEqqnvVkdbnwdlCrRhZJshxCONWb7mDuJ1csV2CnrBceO0EUhJrK62uI9fHnhvcmNmfziEkKm90uPXs271VvWHOvunP1lS72gfqLvbdEGJuQIS2X521bWtF9FxvM/QLLayQgaJH7r5lHp1ooFIAUL5q+rXM8CGTiOADmUhdP7PcRi5pHIFp8iJ9ZiyW7hPBcNgD4A4yGWY5YIcQ8Kjhx6yDm2bdZMqNUFk2Za6y0VUP6Xq6dRFkHPrTnXJXm+G2O+7Pcl8H6+WuobvPgdohJztkz406CbgOs2KZDGVM5dczdL9dOq25S/+qgLqNGC+i1Jf2sDtG3XX43KkFNzl9V6PO7msQmFjYvhoNehpdFdLvIAh5jx0F9oDCw0LaHZ4wogOg3TEURh2S33M4aNDDAckBGPYHBl2FRw+dWxngZ3pw9vC4a0x6uJl+VAJ/K2QO+JAOhFHK+rlqFAiEsZGXRs/u1hFuPvbAxRXsNuZQyHiNHnTcjyp8dT7M6DmjbLfJzPCA63Q6RNGdBl3rjHg9Ph+Rnjnk2/apqlCph0tlovgAHkZjEA1Rhamh6qF0O5Buo6YyoYbGGHucRrM7bk9VjRYmNP38w48ydMAghxt/YL/+cveChRINg6UKJQ/TI9+UbmCf8MTLJ3LGeLg0JsUQ+tEL0uEx6Tb0byPdHihYgwxKWAXlWEXS6bAaYibuqTWiqkiV8x8gQqXddYyEVU5UmjYSoAF2KS3ze2MkoJS4v1C8dt/0HlShOgrdboyWVIxCszVAC8ikQbHnWc+FkWcP71UR4DBMVPjWmXXLue6vGhFcTxkp1aAbkI8xeqqMdX0o2zZVrQZdjanj0OMzwVCnekudG1dQ4pxb6HfX31W/oRVSlax7fXWCliu64Ue5dRieCbVc083ocQyPniWcIWYnrbPGMaT23HINLNiN73ftG42H1RXIwpCV0E7DQ4+1IZ4CcVC7XHrdlN816O775CIbAXHuX59ZDSTp6u36bLO+7rW1rWu6pqTzteOn3T3qdJq6GHTsPfWM1QF0LIseuWvmnXZ2gWlXu/am61guQqQfRIo9nWI6HzoC8sfhKhb0qBkCJ0hy7Y86qAw+kBrP55mVwLMhCzNy5Ej5+OOPaDegQ5wza8+R2yDrejhn1+4nDDr0J91zV5StBlb1lKPbXQykkAMYdDgvqit/z6CrTlNd4DboOD9uY05bM8TW0LcRAJeHCQWhb1JPTh9wG0X+JwbdLSDuhUNFEhG623i7UxtuZ0I/Qw8Vv9tWA6RWkIpEehGpd3zGD199JbvsvTeNu/ugug8lFLEvEnAidB4k9Wodqe2smbiNuuMJKxDCFWE5xtAaGT6fJSJw7kWHw3DUockOUOFpOst6jI7XbgEpquhwECEQzGBYhaxgNvXqoEyQ4nPftyoyc3jRnmYiKP29+zs9V2tsKUi8FmZ6+LlnNKiu8ozbM9R5FiyTWApgfTa9TzosoAUGqt5+5m8Uu8u5UxlwHxjaObDdufo4HSfA42UKGXgFsPSRH7+jwFp+/7795Oc1a6W2pUVKy8qlZ7fuBILBi1+zdg3H3lb0qJZMAWoGLWsmuqRBB2CMVlzMnHS1KC5yJl1Qs++GhEKNBJ6DxhhKGXSqLoXCnmyX4XE7Ayo76jAbR7jTmcLfIR/GoHQaH5Utx6hbedQ2Vefs23vViM6tkLh3liIY982IAKUGu29qINQQ6fmEDPK5u4wppsMFR5FRl0vu7QAKVYJMIev6umRNPx+f21W+3eddnUbKjHWcO3WdcKIZ0t0qf2ocuMb2XLm7ftz6A38HRsLtEDv6zU7Qsgfa8FvYTIbKJww6uisY4XfJQKjOQEocGAXgPnpUdZPLJ1wmVVGQ8qA3vUMunnYlaWRxprj/Vg9r1NgZPHQadHeJDcRMqkfcBl2zQqqP3WvsOI/Ul0bW3Gvu1gPb6HD7IbpGiNDn3XinMy54a7JWFixaSJAqUvYoS9CYI5sTDDj92nxG+vEeds0wq+Qy5iqLuA72lYaOI7nTDvhU8VGmwtwJatPncDuZ+uzuc0fjTi4Kg6tx20Q1zO4Mqfu9WGe8Bs9I3WFZ4jTKxvXUDrkNuhvljte4Dbqm5j2DR+5UdAQcEatNxRmlYFo/FEVHYnvryemB+7MIGJ/hTrnrojuLXzReu3rzXdNeGl38rjG3SgspFICi8BrUtxClw6ijXq/pCPeGuDeejEcYNlEwPevbKkrjserh61QCNr1m01DGyHWmTDXyMhJmr6wCp72i6gmT3xpZBpNyVAfJfS1HQXTWQZy0HUeewuGyn6dCoALDCNqmPN1r72hACqJRqtv83Sp8zTxohI56Jr70M3HPMMhQ9E4kaRUy0mRuBcN0qz10SJPjoBH8ZLMI7ghdX4fP5GHsosidtcJY0QCiPEs5g4PiAq5gL8CjMGTgINm8YSP7sEFwAZQ36nmYM57uKHCc48b1v8rgAQPZybHTLjvLxppNIGomuQzpccFfjjRXQUjd68e2owTi9zoGnbLiiqJhCFiLUypfl+LAvWFFUINXh0CVuNGORgGzlGLLKFZr8huVFlrH0DOttU3L5OXeS3cKlu9z3QOdMvCI28u5/BJHRPQMus8HFRANesGZZKgZA7qurowTIiPcP1LYmmXAs2nKn0rNFc2pIWGPr56JLuxbqnT5PFbOOmXa/KTOsbYfMSKy2SxHgfu8kmnP0Gio/Gk0q04X19LuhVt3qMGnbNqUtuoLzVbh36hfG6di2y9+PtbKVfLSconqXsqb388sAEBwqKP36dmL4GR0JCTbs5IPY0KMz3GY3AYda8x9U3lyqSRmTJi16yyZuA266h2Vn67ZDZ5tyLvxI5yz3XUfuv7b0We2fNWeMmBN1N1Rvwa4DwBGOIuo6XMkNtoPAZpUp0XlBf3vGMykbdb0LUzmTL8j2NM1gSxgP2AbwIWAzqyu1K4qW7qXjlx0zc5Yg47x11py4ZrYzKg6Qrp+mpWiY2czT5B9lLDUQfojg+7OHmuEjtcq5sR9Tc/gvXck6z4F1HL0IkWkQkVQlp0shpqZbiTjAtR1gkGn1uYWCPWS1KD/3qZjMZiycKXXt8kGdPXIu6TdsRB6T7ie9qJj03bbbTf5/PPPnTY2txemBsK04ngIgtJ7d7cp6OJ1TbWoUOL6QOE666fgMpdSVyCf+0DoBvLy1AamBsL/rbB2dSDUC4Qi5eswyxhIdfTFAy2pqXeNKuyCqyLWz3NHiTA/7blOQBFfYwe0OM9ocQXuVI8+E66JGpA6ElpbZ7rLejOK8tQknPu1rCuCrMWVinJ7xu7Dr/LjKE1bE0QfbQEZDpvy3yblDLKLunqiedG7i9atmk2bDdlHNYhXMGUrLps2b2GfNsBiUJ7owy3vVimlVeVS01hHg47hGYioYMw5WtZS9IJwRg3yNvdmlQwMmaZkNZJzyx/a5uwgr21qgDRW1jhqut5xFjgjxiten6lpm7NoHUJX2rSLP+koXT3bdD6Bv3DV4dW4a4TvRAGoFbvkQ6N3R/atzjAROkpBJqOhZR+ug30e3AhlxGva4DgF3Pb6GgfIOAyQBZOF6EwHuw2EcYBdVsoRks4ykrbPdjXoVNSYcW+dNScbYduRNIvkTKHUTItNrzv6EUxqXerymgnB7bgdal0r3X9SLKOP2d63ZrX0O35NDg6/n1wWANJiNfCdcxT8PmlpzzAo0QyIY9Bt66vjJCqdtxp3rh0wOUy9/CblrLKs66/ZHJUVYwcK4g0Y+XP0uwsF7t43t850vxYkU1hjgEkRkGHmBwwu/k1WSETngQD1HAKLzguZDAqifKyfUzroUjZghsjnI3AZHRDke7DAUmNcOwdzOc9qDTPl1FUK5FK5ZqOzxIRT6vLWVI9rlK7r9UcGneO3rXyrjOI9XYMzPR/4m5vL3bEb9rzQoDseoY20DKmCAXox2rPpXVX4OrWMF9ZIwgWgcac8/syg4wIoTboNui6EGmC3ADkHwV0S8HlJEQg0Lmoj8PLwXdsQ3Bughlk/B8/IST9QKTZVqQZdDzjup6tB1+dzG3R9BvWG9b7dGQwcgE4EuY2WUIMF2tFuiFPf1pqMZg40raOAOqvA4bnS4QJtoa2HapQDAdQOA30GBUWZTAxmNbscEluX1ecjA5T1BCkHFo3N9KQFRkGpoK7qTqvy2ZVtUPdK68zWcVTlRsYp60jift37j31S56GrIjdaHv5Y5/px7SwASZUJetFBbIO0JZHbW2rYRti7Zy/57vsfpLwa/c1JptzBJgXkPro30BrYVsBISF6EXj/QucEiGNA6DTqGtnCevKtk4jAuIkJDK5grla0/49k4cQ497ngQF30kZUnrshYkyT0xWpSfx3/DGYXs4g9d3o+PxOcQ4czI3UTUjtOB/UDpAD3OapC21cqO8mKEYAlMNBJXo4WSjNvxctfKqWixvwrC+839m+yGcoN3gv88xIZodqZr5kDPr0nX2yyBvXf+zUVdTbIQq5v0OR3jgiMAgwS/xl6PbInASMCQIF2bM1kpxYCoU8bMBZDUdCZt2tbVh+yUolz60a1HnPXDvcKnV2pVxjidJhJBiuomdAb40G2DNLPtRkG6nRkGa5TdBl0HCOkwFPfecE1wphnRmgyFs67WEcNn0SHRGrzbscL74ej6OwHBjpy7iMn03vnZistRObOlONwn1p0dUQA4A5djnTl1CFnasWUJzRzC6QJQUPe3q1FXTwnPgDQ+2qjRqQMbgf+RzQ1hqItOmtRA1oVhcTslqtMdmwK59ijDvorJtrzu7vfodahLbcrdHaF3Neiqh/UcKB4JZSh1dtW4q71yDDoXyc7ENuAus1FYJCclBsQhahoKxnHNUO8aWf1RhL6NgYYw0aB3euFdFbqmLLoac6PVPOQkR6uUMonhO9p64JHhZzyw2/vX+1KZcht0t8HvmilwOyn4PI0OEB2r86GRKRWyNTjmm3WK2PLh8mcZ8RhQE2drW8XqgJSAQkbvPqIXe2CpKKzyxncYGQqHcvnaPXTXuXh/WhbQFgvusVfadB6vAtaUIMHWfWkj2WZSZBuI/hufyXR5GK1AhiqW19GUq80iUEnbEYyMyK12VlQ8Uvb4uxul61YC7pSXY2+0DxQOR0eOGASm2nF962Bo1ISUWu9evaiYcWlE4XVba4m+RrtUa6ZNunXrTnKSNhBkZNuk34D+ksgkpbapXvzRkBS8wA0YEBMMerAIUJxxKFDHZDnd5aXz/m2qlilXVYTuGQmwwej68XsIjNEBD/o+3TOCiKyj5VBMug06HBrA+lxlHWcfbIRIBWLlyw2CMgbdgho1XW8slsk6WQWKqIkdDbb3tjN1bkGhLtCV7pE5AxY7Ys+DRu0a+ZgBOMYhcc6Q1QVOTdAV8TmOg5VVPjJb9TpxLpr+VH2hhlX1jjGknZP9UFZxxipbw491gTwDZEplah0RLo2rgwGgWnBDuDEQCmZVLAENL50hU1pkqclFd60IcSc6t89j0uEGw4L3oDUX5RE4nAACatujRqDuSJqBlgPERa3XheGxmS3ObsB/PnTpGP3rBDqasSmY/XXk140kRw865C5oz7SWJ12Iei1FQI5Up21z/lFyROsXmPgsVwXaWbH+bBWkI2kR7Za5D+ea5wFlO3QJsNPDZAsc/aklJM3o2rY8tNFqyyvXNJtlhI57c5xJDUB+L+viiipM5sNE6H8GilOHQKNu3Scab9yzdhN1SdW7I3LNsmpwCIOugSaeQY05X4cIXT1MPcA05vaw4INZK7GAGBbmNZKCQocwuDxgFYz/k0E3KQAzCsQKfldD6q57bSN09v5AYIDNheEm8Qm4mH0+9jMr57KmL4xx6fREIQlUcDZC/z2DrikzR9hd3psaJRo06+VqSlsVi3pQ2sPpROgKWqKt3LZFR9ca10QvKgSH3Oo2Ha5oYe1dxwHXtCWVsS1FqIdN4XNFfFw6pDWx/PCGbZ71N5EQA15LAQtQHHpd4URYPgA6M7ZtDAeE92hRrxqB8NqudjhoBwfYB6YkoIB9RtGpo+SWIXcNz+3UUb5Yrcjz4MO5wHUgC/ibIm0h/JhKhT5sgGKGDRnKASIEEXFSW45cCKrECZ7JpmlsSyvLpTmVoMIG+AeyzqlxnBVvoraCz9TCf2/tcFBAEOL28t2IXEanftOKqClm7ql1wBjF2z5hGlFXLVcjdF/Q1NA1OlJj7kShbuS33qSrNGQI0+0ULetscp2tQWedzhp0GmKtHdpzQAVlU+yqUB3nET3xmIhnlaPjrNvaMM5ipj37G4OOz1HcjqKVKbOOs2kcVCwHMQRdDLr7rCKr5JYbJ5PC1qqCdHhNIOOWPzou1iAqOttx0lwGHXKBgTXqy6nzoM68kyGxhomtWrblU5Uw9ZurpVTr6Gj/hB7AQBkEJuitBsMZ5IkOfHs7hwiBCQ175KSGbSaFz6DlM9fZV93BuivOMhg9baeBnjV3WY7BVpe2ZsdIoUMl6CO+RD/XrK+ho3UAeV2ycno28VpQQitnASJzPBd0KQw8SHjgeGv5jkbbPhdS8NRDtrTjPmOa/VOZUbnD79GHDz2AHn2QoIGpVI2nO9hzZNnpJOnsRHLkCaBuYnx+W7JwB7jun53srrWZ1AH2LKnMq/F3g95wza4GXW2mRvx0Pvvuvl3RSdFq64IL5EVSF0ukoGkZ7fXFB2pKSBfA7SXpg6vw6t9U2WAh9KBs411ppOryiLpGZ1T+SHlZikjH87H1aPem8j5cgL/ffqw5kp331Yl6dBMLKDjBcSxsNKMOQ9fNctJGNp2uAkaH34KKsL5gZVJiCHe6XNfN+VwLFKK3b5UbjKymX5B+pzGzwDDcOwyanJRyyQAAIABJREFUO9Wjhpa/Q9uDRmRaN3KVHrqWH4wPZawCPUx7HbA1wUCq1wiZUGHEdZSJC+urKXRE5kqooffnXj+VB+0FdqejNJrTdce1oSS0vKOthPoevE4dov/H2nuASVJWbaBv59yTw87mQEYURcmwgIiIKALmgCKgvwiIigFE8RcTKqIoGDADCgriL1GQnCQjisTNu5NDz3SO93lP1ak9U9u7eO9zh2fpme7qqi+cc96TP1UaBEDdTH/PGqR33fUoiDvS7VSlz3GRWaxpdWfSulaBqskpHLutY55v/WxNtiSk1BqOh0KUMAoX16oWMHfdwBR0AmDuvpOxOSbHFbdtDa3OV5NmZC1N5iw/F9qiQsXTwty2pzY2Z+lI+UL5xhPaIkVN2aMBXQ9M3MRY3RtJ8DNxSYIHaZTP5vukHd1zvkcPh5ZgqmC0+289Ue0UcqGpNnFdtdhVE/PzvgfOaolpyMMkPolFpHlHJlPZU0jV8m2TA+DJRoKhLbNz+VHH0y6p2BurZrWbBEKVMUKTwaAXw7fyWRUOh8acPAWVnyo79D119ypgqqyRHAN2V2MfA9+P9U56BpkqLUbOyjppToJV2LRTpatoaOmzJtJq6JI86PU5MPlV6h1RxVj22lRScA7C8+yAGHNO6rNKoF0rizu6RlZ5qDIk4yrKVnHU7ylPiTJsqnm4LhxDMLTVkPHG5Uve9GOjXsfvzwu5Uh4s22+Plt1QJXQrZBVsVIv1utdQAxcNb36zBr3HKwG6Ep9fGbATmCcMfe43fiYdiVzrlRujsUIFdFEYXGKSZD8Tx1EXorWuFFTsq008sOsjhGDcSZYovFiWC7D2e6pZ8RqJG9XrXotA/14oAykQ2fuqUFcg1YxaZSLJkKVL25Ti2e9zjcSy9zVVsELBA0DjhVGBqqCjPY9V+BAgFNAVVHQeKsyVhtS6UiGle69rrkzUjlmUSew9VZO1a2zHq0qSvb9fiHkKi1sl4F8D/j3PKjIKqNKNMrTmMFhQtPRNA5fufH0mXy1g81pVgvReOl9azpIF7yv7E5p3rXDN8la33XyFsSntUCMRR6jw/kqT4olzFQgVYH7FXMbq9iGwQs7ule6/B+jGmtQ6ZlrRNk6otMP3VKHW/dJ1VbrQcepYdf3t/tq1t3tJvqey5Ad8K3NsUqtfLumcrSLq50+/MJ4nz8QT4ihW9scqF/Z9Twkxb1p+sTJGlXFdp3Zj57w5Xg0T8LbteMHypmfFuzJX/94G1d039HMrG+0abHUaba3ltvulBoHygSqaut8aitR7KoiLDHO9KV4TL1MrLoDqVthYD48fi3T9/HytShi9lCbats0yKD1Y+lRer9dZheRWQfg6vqkMtvSqN1dlwFEI3JCr2ykwwNavdrB+ghTQdC+2gkZAwwC6HbifCNtpPLoByrBWWPgXQe/XTqhzQXcE6CLIdgDoPDhFY0R6f12PdmCm45aNdkvn/BtqGU+FkwpZK3D0unbWpwoLBWsdW7v90WuswsXv89kaY9PP9PuyphTibrcv/7gsCOo66Dj5N5UH/uN7pAsLCNayt+DSDtS8UIERAByjuslUwbGgZQGG9/cAzk1gtHQ6T4C6Ast/f52rR0duJinXTtvNqlaswCiZt26YQJUTjtU+WxjOzdK2NDWfP1jLvRXQdW2tQmLnp/vKV7pg6fLjOFSJ4npYTxItXt03FRJbAWgroPM96+FQvvR7qPwCnO1i/UBv6Z/f91yexksg9OzGem2Zm18iKt3be/r5ywLZjgDd0p/QBc+NoEB1H9ruGTZL3oKT0qXusfKI/xpVrtsBnmMQOEaI/bGArgqLn+b9Y52vJDoWtx9E9Tv6qvNuB+jKE5ZmFIj8691ubm3n26b80AK68qrdJz3XQwGdnyl9yxhNDbh+TxOU2wG68qPIADfxTuP6fuWonezSfZb9cPMc1Etk19eukcpcux8OT/Lwn619QhSoVcZsTxlTWST8ajxgMl610C1BWvAhQanLQ4WGMigtO3GPuRbKPLDwMUk7DZGXqAasGrV9tcLLL5h1cV4J0GUu/wWg+xlKF1OJR8evhG4BXWPCdo46PnUf6ppasFNgsQLRP08VGHyeVYws0FnrRgS9myCn1pG6qlS79YQyO125IQv/uHQc1mLj70oLFHTqEfALUY5T14/u1PlW4fzafqsdWyVG6UAP/VGL2Ap4PkcVFp03P1cFo50wtfSl47R7avlA524VGqVxOx6rZOk66t56QqZNJi3HXK2yP7lTjqP7qOvKe3D9rDKmSoMINje2LfkLJgfBgi7XwvOGuPuie0ORxPpftj9VhUwFpyoR1lq2ioLSn5wE5ssi9/OSH2x0vcVCrLMPvgNAlh90fT2Xra8kVO/pt9B13LrPSps6XitUrYW+PVCyBocFUb2v7pnyp1/htuOfr8hpyd2OLXQ7Xj8gtwMQBWCrFCgv+6/XOLsCuu6jXs85cfzWG+U3PvTI0e2tn3/821Mq9Dr/K+UMeYDfU97y8MecSunRlMk/oTtfck/cJOJ5Jbtu3pLsr6tV6PyVdvRv/1rqXKU1LstmjYda91/pU+lim72X7xD/nCoYXq+ArnLJL/OtTFavLjGYv6vR/YqArm5b3kxORHJNfNkY1/XYDtB0ApYJdOB2U/0Wum6WZdjtgbkIQTeGKZNv43KXzXAT+jTRRy1qZWib9OHXEhUcdcx+QLdNJKxCo4SpLk+rJOk6qKZl18qulwpZFUZ2/TyBqp2Q3Pi0gpwygDKkdR2qBsj1oEDXTFo+zz8HMpMFbxtnVeDUNeH4rCAlrWivaKsZWytGLXRrUViA4MEsO/pR4uerKhvK+Lp3fvqxa2z31T7HKin83VrJfsVVFSadv91rbTep+6X33aqYbGuh+618C+jzFJa6c4693tMKZKtEWQvd7pW0jOWJX6wMoHLn5mOoAFc6UWGja6XrIXPw9dFuxz92/ecpOG4JljSdcdtYKgCqB8TfOtrPK6psKR34AV1pwQp8DzTcBjTz4uWm9Ez5zQp0q/DpPuu9Ld3qfivg6z0sD0sOxyu43K1S2g70/Eqrvabd9SpXZW81OdGtfLHj1znxOktLVuniXGwnynZ82s7KtPLfK+/zxbF17GqhW+Va+VrW1PQF8GSzNk9yqxXkrAupMtiazS7YoSW5vmZpFoP8+7eVbx2FjE1vrEFrlQG/LLfr49CDtLmUt3VdVWnWNbcKgn22AjrzGPi7Zr6/ostdGV0BXbU2BXTRrHegoesk5i2E7V1uGkf4NSN+d6s1sTVxQe/13wC6CLsdALr04/Ul4Vnmswuqc/EAllZSmxiK3Ugbw7Tz0blaglGGUkGqa+0HdL2PCtbtWehq9ej3lZlV+FG78ycV6jW6BiQWda9bK0rHoNfbZ6hXQefejgZ0XeX5O6gD1TPprbCxjOElyrjeAxVAQhumltkPNHZ+ftrUdVWFRC1g3Q+/0qkdqPgMBUW9h5ZNtpujs4ZODF0VMY7FD+Cq9FrPi1zPDHjTfMkP6NZ6tUoGn+HQX8OtMHA8BO2S4lT5snRh5+LVaWsttm8v9RQ2q3So4KXFxFJBr4mLlo25a6D5JX5BaOnJKlc6rq3zc8DIKhF2r8VD4PaC9wO+pQ//3invapvddgqVBUR7bwV0Gbf+twOXu9JPO/pVGvcrTHZ9/IBkAZ35F+J11XMVTLjGA0ezn34eVFptB+R+nrfXWPnolUBu5yakAbXQlS+sy12rQux4tTKCLnfSlgI693uecqK4ZZKolJ78QGoxQYf631jodv1173kvZxzsxe6Yl2rcqYLGz5X+/TJZwZ/ygNn+pBEP0F8pKU4Zna/WchBG1w5vr+By8y+GXSwygwUa+3s7RrZgzt//v1joUpbn1grLqVC+RgKWeeYxoO9wA4lfmNOy2iktCmp+TVo3xWrAaglZQOfvVlBZK8lvBagVbhOQlKDmaeZ6YhrDKQ3n8AiOXa9RsFZrR8GpnbatQkWZm+NVq1zPE1YG5PctU4qW6dbxK6P519BfNmiVHj5LvUbKEPzcWtN+LVlpUV81u9padnb+6tK3rnTLYNYlqWP3g4wVNn5eaLUcC533tNm8uq669gr4qowJrbhtW60ypc+2gKL0vK3rtC4WOpPi+GOT4pQv24UtLA/aPud+EODfrPtVpUtpTNeXwpa90DXmqXvVDgDbKRSWZnVdFFwVdJXedMx2DE7JrBZFba1ysQCpvGi/r3JJYqcs3TL8o+uve2ITGS1ti1LoHs6kZYcWBJVOVKGyY7JyUcfnl1lWbvnXU2UP5y97Y5rSWPpR4NGx+BVGa2ztCNTbjV3XQnvQbw/w+Yx2OVy639JfwrZUNs2xCOj0/hDQRQ62AXSRTabs0Y9Fuv5WbujaSg6Ead1qFR6lZd7f0qTKY4cXWXLquNt1T5Tf1IiwWfJ2HzSMpi53D9AX7WPK1lxg8wsgK2jUSlFAF+1iBzF0nYwVZMpsuikegxjL3b5nCWKeMJGTrR0BLgKojctdvvtfuNwtmFnmtULDbq4QM92UPC1rO8d78noL6LrJFrgVgNSaUqGqe6CfWzC1+2MFvwovC+j6uz5T11w0c2bBuwqJXwCoENazlP2KhP1brQhNgFI3s7rjLFDYjHghVlcgWjqxTKUKD++ta6AxIwumOj/OwyoNOq92wpLrSEZQC5v3V9pUmtP1ssKYnynN6dz0ufpszk2VBStw/PQbCLC95db+znpv3VdVKPg9vyeGgC7tL00M3SqKeg8VzLqnulb1ek0UKgI6564eAH+CneU/3RvlBelDYX78cyUt+MencxRhTgvFdJm0+6S0bwWlftfjeV+FwfYAvd0c+FxNivXTiaVv+3ydnyiAmoPiA3R9loKRn1+t/OPa7wjQLd97QGLmzLH5wcbKTr8s17kIcLtVNl5baZ+FbmU2f7dgr7TUTuHbHrj778frtKeFX97r335A15AvP5fP2OlSa+69U9AcA4XzYmty5mnIOH05JP6eIHYMuv9qnNg19uT4f5EUp/tj+ZnvOevH6hK3hNQtpVO+Up5R74SlKQv+Wq6rwD8vhm4JRjVMW8ds3VfC2O4KsDmIWpJWsPJ6Ffa6IH6AtwRhAU8XV2Nr7bQfEaJRpyZXCM62uHRvIO5KKZZlr3rn+FeOWzScOhs1xD2BYi0r3QgCkI7LMr03f3P6mHWX8HPVzv0Wm97Hat9+ZrUCxRKTXT9+R5UGmwhmFQ8FdMtkliC1Xax/f1SQaDMDnYNfgPBz3WNNkFEi5GdqnSsQ+AUMn9+ONvzjtULQ7odVuPzAws+YpW5BV5/FcfF99Topves+qFvd/7kFdgs41g1vQclaeO0ELwFdGxvpGr3S9739a/JwmohHn3YOGm7QPfHzlvM3e9Q7J7apwPGA2pQlKS14lp2rNIlwdS2k7YGK7o+lb/1dau5DTotVVVj4mSq3ftmhQs3ORfdje/JFv9N2fG73th3Vqavb01pOnjeHPM5eBb64u6XVdkljln55joPsg7mHnZ963baRPW7GuI7Fvw5KQzvyEHj5F+ZwGbtedr0t/1oeVgtUx6HyQWlRDUBVRlV+KX2qha7jt7SvtKC8ZYHb4xVTX+7RgK6ldr/U402NgBA8oULH1rbmtEOr8CimqZz186cYkLYZk3t/vc5iYTts4xamUmkvGc7O09KD7qEmy6qxIPd3FQHPYrcudzuQ/xbQ+WA2CeF3xUr2NfhQQPFrZ7qB7UDNEq8VJu0EHt0lfgvdSTYxZ9RuB9Cl5IetD33lFO00ST9Dyd+u9a9HSLYD9HZWnxKIVYLabTjHYRm2HdPyHn4L6JUA3QMlQ5DKaO08Kv51V9rQ8SnBqXvc9i2wioAVFvocHm5jidfP2DYObBUj5c15wtGXWMNr5MAH9zQ7fb6uP9+3iX06DssHNpNfn2kFtgKWf2z2XvpcnbNVPMJ0t7udCu06W/7w77tHn2zd6iZFKu35FZPtAYJDz02nVa5JCrKAzrXXveUz2wE6rR8/CNj5WUD3g7q4QHngzXYA3S87VBbY+6vC5Aduu9ftwFyAx9fK1d5X98Lyr9K7yjlp3ek2rfLTjtJD2+OLVd5IwxMqtFtb39ox2Dm0G5sCnOUZK7v4uQVSK0tln7UaxZfY6Ke3dvxv52vlgfKjfU/5Rcdr5Z/uvc7Pz/+qEChd6n3//wJ0WRP3qFv7bCuP7fz1faFrtyNnu8Y0Ol7ly3bynQlxsVjc8wpaOWXp2cpXjlcbMfkBXWjaH0O3YCAuDbcXut0gCwjygB0A+iu5ZKxAbve7Mo9dEEu0WrYmgt+NaYm94cZV5Htuez1a6OzKxc/FctQDJ2yXIZMEoovnBw9vLC6gMzFBmYevCsJcO3VD+xUXFY4KWCoAPC1T3UduV63tMbp1O6vwVALk39ZC9ws2WSe30Q4/84M539NwiwUlSwvKcLzWxvA5Bqu1+4W8jkVOq/N1j1LBr2tpAdbSiM7PWgN2r3gtx+T3LliBQsC3z7Prz/dtDF/HodaFH8SFoYwi2U7QWmHp3J+uWyeG5h+Hfy4qEL35umeMawhClWrrSdOEOj8NO3/zWFinnYI+W+dgXartlBaNxyug6x7qc/yCuR1vC6C6Sgmvb6cQ++nOD1h+vtoenel9LC35Ad2Ta6ZdrnSqMyd4KY8I//IMBp+F5qdV6+FrJ9QDPkD3z88+29KHVTjarbnORRUeq0zyu35At/uzI37007fSnCoL7QDde55JcvYUHh6e4/74eUPfV1lpZZQn41w3sf2ud1DWf2Ghy318nd6sHPR7OOfRNc/acE/b9POqjs/S57b7T4PNyV+x1+vvfF+VapVFfD4BXcNjbI6j8kh4d/n+e85rLGMJhROzWrIlCtVQBPR9Lnf9jgpTvzDxE087ZreEYRfCbpwIdNNYRjqf6Ylm9hhRx6fmJH+ZZvh6ipC63JRg1OLn3BgD3N74/hsL3QK6nYcSqQUcK7x0DAqSfmLQv9sxrGV81e4UDCxDamMEleiWYXQsfivJAp5er/trLQD/e37BpPcXl/8OWnPaedt9UDqwLj8FMhUg6r2wDGKZR5nEChzeV8FKrTPLxLxWNWn1sNj19s9F18RPt/p+KERNf9ujT/U+GnLyWzlCHwbQNbRhlS3ew1ro/nES0KWxkGuhWMGqXh8/QInQMK2hmdRmAcB+pgqXn/+95/AX92wABXRdfz5HhZa9p5VBStN2Xn4+8V9v56MHplj+V+VF79muNNOjL7RQc/uL+wW6fl/32dKFRwsU5HIandt3Xc88MJULyt8W6OfNQR+8g1fL8/PoXxXQV3C5+2/tH4vSnGynq5haJdsv7+1aaetWPw3p35aXdb+tsmLPItf3tfLDO6DGLQ3zH9Tj5X5RKdPDZQxtW/r1GzuyjoB0WrSNxdrxy/bp01EpLW34gV37SCgvW0Dne+pyV/73AN1vCSsTWQvbEoYCOl/1pC+9hwX0dgLZCljLQO0mrvfUz/yCUU4k0sYUvhi6Jwjc074cy10jhk5fcj2j2d7XCkWroW0Dqq5HgC53WVy3B69apprQ5I+vKpHyfT9gW0bg7/bz7a2lFcR+8LEeF//+aetXdRn519auuf3MMrgmgdl91N85Xr9AtXss99mOu8sStv877QSKgrBeqwCoFnY7gcv7qKWgr7rmaqHyIAelI10D3T++2vu3Y2b93Co0lr6azboAup2j3SebVOkxrQodF9D9wkjnpQqN3S9LH+QEJ4dhfi9ruwb6TCsH7J4yKcmOl/uga8frmOXe7ke+I4DWFJc7r1X3sOUfv8vYT082R8DKFV3vVwJ0e3qaBV8dMz1Udr/mCVynkYV3uEY74FIPl47D3ovyp8Ee9u45E21Bw6dAWfq2imjbRXbf9POuN0733t7pjeYmlscUcObTjnOxn8f9Hl5VsrdHA9vrAWDHvKMYugV0b5w6b7exjF7TDtCF7tzzP9rJSmsw2f3hI6gQ0EJXQLf87/fetcM2gpGWrfnltt5LzvpwPeCKBfzbS3Z288E0T6htHbrIWRck/TEAy7xq2e0oKc4K+m0AUQnK3QDLEJYh/Yxqic0ejqBJcXRDKEiJJeOeke2d8uNahHrcqY2hb6O0GPebH1j0ea8UQ/fHRoQY3PamFhC3AVyfhdVOYOmY+JkFHnutnyH1OZrUYS10vVYZ0D8m/37yb39WuYYRbIa23ncb0DPuLj9RWxDe0Xjm0aTPfWUZ0gKxrpVdP/6uioGCEo/htUqWBXVe77eAVZFQhlaXbTtA531rPNzCPaCj3RzVZa7Aau+jp/Dp3ts5qRvOL1D9gO4kBM0HdF6jme4UHnovlQse/VCBdmPo+pkCOsfN+fEoY/vMeb8bQFclROmJ9/MSfXxlSRYc9HAov8BsB+jbyCK3bM1rFeprl8p7cAxWKdD9lXuxr47x+PkBnde0ayzkgbsL6NZC9wOpXVdVOPgcpYd2PGLH0Q6EPTrTqqYdWOhWdtixWVnuXx8L8kp/OnZrwcsaSshhfh93vVbH7vdO2ff9VRYy3jaALs8whCOywA0LSmKb78RQu65+I0vnzu+zMZcf0HW8ug7tcM15rz2gWxmsSce8pw3lerjsGpLKpx6gqyWsAtezek1sbxsmcWuXdxRD9wtAPwH6Cc4P+pYQ2oGUnqIm499OpzgL6HoEnwhulim5jSWsMLWamBKgf1wCypLpz7Kj9lm6qkVZgvQTqYKhuthV6Ohc/RZ8u/WzQsZLEHQJVInACkFvT0RaOMkd2xO6ChZ2fPZeJCR1S/o9M1q2ZYWCzksBT7Pc/dqvCmi/1aSg1Q7ELTjrftnGJpZpLZPa8Smg63xpYfJZ/vnbefiFsGVorRLQ63X8er96vTr/MHXToMWClGVy73luJyxrDeg66lzb7au+J43eJMPa2X/L+zaGrsDKz3Xc3v64YtLKBgV1tdD9Y/CeT9Cu1pwjMl1viR/QXwlQ/B4SS5vb+66OXQS8xln1aFZ7tKwCg/bbcJVwFdRMKCzVqvPKdq0c0TltbxxyVjoVhh0kxSmgq4Kk91Qas/ztl4/Ku35FQ8eoJ/j5u/1tpY+t7mClWyt/vHUwipACjb1eeU1kps8l7xw/uhXQ/V4KVV7839O5+gFd5vz/AtCF7n0KrV1HDau19dJQsXJDLvod5Tvr8fPz8db9IM9tjZ97++JrzsSYuY6D15AfNZSqFVtbLfT93cNZmCxm6ht1Q+xAZbH0bF3JDgyKD1+0lO1kufsBuy3DuSqOboY+h9eSYGXR9PxYOcfYRC1c7V00wSA7t7kHHbjvq2YjjEDnJusvvTrArX3qZVwmfqKE5bWetEcgulmhslHSOpOlcQ6xagiAn6nnYhuBq7172TQm7LQVlW5ZbpMbtd45lzDrVH2Lxj3wOoS53eqE4LVhjFttQObykrrcNpcyTfd+0lYj7HQJE8Hhxu40NKGtYbXOnuOMBEPOgQjud4qlkjR34Xd5lCsHqyAmGexuFqkV4lSiJCHRrUEWhqZQcEMjqmTY8IhNYPLO5A46Z5HzXGtZY3NMrc5JkgY5Zm1g5O4//2ZCirhU2VEqEBQFT+iI46ArNegkFUqtN5zPRSgF4CRDUUMvlBA27YU1MVPjc1T2ZG9MjE73m3NmWpXQs0nu8ZJ6mABTqTixct8RsCKIuGdht36cxzg2nRAHgUYsRwI2LSACP/fM5V3Psgw4gKqAYk+lUlDmcyTpjgdByPPIZ846cL1TPJxFEsQcvhThaPoy8Hxre0SmVp849glQLVe2AXQJYXGN3aYcTpGKcwa696OZ4qKNzK+Ft+ziWd96DKq9h7EOveOV3RImZ34OOOhxnOwKKeFFyqVwCMFIGJVG3ZFPei63e5690DvHbPhL5RvXw/EK6rkG85va+AGAe8ryPpVJ1gukIQdZGZefnF8dgiKtammVAonwG+dAmnD7nGtyn8qHcMs9c573ITbwn64NcUAOUWfIyTFmpMFKC3KCmSNKA47BVG96sk1kuPuP6xImHbE5Eu/n8r6+6r7RAzTPIHKvE55pQvg24GW1ycpt3X7lB6lJd3482ae9U8xx0dZ4UNxTD40FdG/9iSfmPHNZb1cG+QHd7qkFdNahWwNAjQdVnPmZNo3xW+iqhJMmvXDcroe8VrZewE5d4G5Mh4zJQ+Yz6TSi4QhKxSISsbgw8OzsLHp6+zA+M4WO7m5h+unpaSSTSenvS0FJ64YHytNtqf3AJycnBQB4XalYkgVOJZMoF0vynEQ0hunJKe8kpKnpKWSyWSTTKYyOjyOeTqKntxfPv/QiFi5cCFpgfg3UanwcK8cyNLgAW7ZsQTqTkfpz1XTzpSIGBgcxNj4mrzz4nszN8XKR2Hq0mC8gnUphdHhEQGvBwKCAABdaQaerpxuFYhHlWhWz+Tl09/RgdHxMWvNpJjXdj5wrn10qFNE70Ie5cgHReBTJSAwTo2Po7+lFfm5OzrmtNRtoBIF4KonxiQn09vQgm0pjanwCsWAYjO+G43FJbCKwpjNpqbXnmtAVyR82VpgYn8DgwIC4/yrFknzGOWU6OjBXLCCZTAljcD84XzIV3+/p78PG0WFkOzswl8+jM5NFpVBEZzKNUm4O2WwWs8WCuFX7unvkHsW5PCYmJvCa1+6Nl9etRbXZQCKTRoJzGB+X6zav34ChgUGU5wqItJxace5DOBHDZG4GQ0sXo1KvYWZuVsCho6NDBCDv3dPZhbHhESwaWihglisXUW3WUK1UMTM9jZ122klolnvsJfS5xygKU84DBQesBrp6sfnFNVg0sED2fTQ3hcGdlmPj+AiSqZSAYSYYRX4mJ+uLaBhjxVl0dXagPjmLhT19yM3NYvPIMBYvW4oX17yMwYVDjnLnHkNKYGOrVu7DzOQUBvr7MT2bQySdxFRuxqGzQgGZdEb4LJNKYzaXA08zo2Dk2qpAUlc7IkGUg00U8nPojafRLFedNr3pJLbMTqEVCaG3txch1Gz+AAAgAElEQVSTw6PoiiRQL5ZF+YxlUhjJzyDT2YGZ8WksGlyAqYlJNKo19Pf2idVIHuzq6hIQyc3OItORlT0p1avyPXrlUK0h1WohHomgUKugWK/Kswl0pXJZeIV0SrqZmZiUfSZYx5MJjE9NCv3U2RiE53lrgyG3/l0VJt6DsiIejaHMeLwLWlQEurq7MTOXF0DVvSbfeC5bli3G4hgbHcVOK1fhP//6NxYPLRRenhyfQEc2C/YBKJSKGFy0UOiVcL1s+TKhoVq5gkgghFAgIM/ne70D/ZjITSMci6IWaGE8N40lS5eikJtFNBBCs1ZHZ0cHNm/eLAAYScS3esEIogQh0qOD50K7VNy5JnnyWGen0OCGDRtk/SnEOe/e7h7hdyoDXEfSeiKZlHUjL/d0dKJVb6C3owvDw8MiLwnC3BPuWYDAGwpCFSwqCIFqXeg6lohjy8wkYumkyOr+zm7kRyfR19GFSCyK8dkZBDqSqARbkgSWiMSQDcdQF/ndFB4plEuYK5eQymSFlplb0ajUkYrGMTk6jp6uHpnL8NgYOnq6EUnEUK9UkA6GHIU4Eka5UUO+XJJnku6599yDbDoj4+Y6JTsy4hWZLRWQTqQQpghuOoZfNB4TeUxDosZktVYLMZ5mxjwROU6Vuomj2IoSSuXDrY5SJcS+8nfKTFVuFbD5KoBLD0214rU+VxC3+GOrhFRJ2ArgvA8bC22blGcBXY0hNWptlQ3HMi/LfffV+7REa3IBnUJIs7epYVL4U4unkEnFEwJkXAwC/NTMDLoHB0Qw8SeTyWDTpk1CcHq0JgWITSzq6enB2NiYTIIMTS2YgouCfnYmh7mZHLo7OkUgiyUWCqGvvx+btmyWxUt1ZDEy4QDl0uXLRLGwgO5v1k8lgcKKTFIpl504hKshE3R5Wg4FFcc0OLRAPprJ5RBPxOW+uZmcCN/JsXEB8nKxiJmpaREs/X190mmNhEZiopDqGxxAsVwWAU8mTaXTArAcp3RJo6XYbCEei2F6dgYDS4YwOTWJ7nQWyWgMualp6W9NEKX2X2rU0NnbLWvNdW+xkUe9iYHuXlnX0clJJDNpdHZ1ikLB9eK6UhGazc2KcKGwY+IRmYwKBYU2CbVarSEQDsvvpXxBhJ9Ysqztj0UxOTuDdHengLIc0hKOIIogksEIGsWyY73Go0LQwUYTPdlObFi7TvY+lUkL2EdSCcyVi4glE+ju7saLzz6HJUMLMTsxJYpBZbYgIFcPtLBheAt2ftXueOSJx9E3NCh7zXUUlz4NhRbQne1EcXZOBCfpIZCMohFoIhF3GshIAgkZP5kUmqRSqRbWNlYexVG9iXqhhJ36F6JVriESjSDSkcbLUyMIphOYmc3JvDoQQa1QEiauhQMYLs3KfXuaYWx+aQ2GFi9CJ5W6cgmZrk5RdEfGRmX/yRfasSqdTGF6akqELzOkw+mEWNOyPywRbUFoX4Gc19GtKLwg2qOTKyGnnEVDqEQdIVUZnUImEpe1L7XqCHZnkKsURfuPNgMYiKXRKJRlr7sW9GPN1ChaoRA6ExmMbdqCXVbtJIJ3emISO61Y6Xhbmi1R1uiB4/w4XgrSmfwcFi5ehFJuFkkKRdJHoIVKoIlysy5WC2WAKJ+j44iHIw7tRKKyngTDENeZTYlKZec0LFf5Ef50PW0EasoZCiwR7pWqKPxci3KhiFA4ghrBMJGUe80V8ohRWS0WhddESZrLyxGz5N+D9j8A615ag2w6LetbLOSRpqEwMSaK88pddsaajetFiSToV0tlUbT5LDToB2oh2+XwQ6XVQK5UQDybRqlSBqp1xEMRNEoVJOJxAVvOc3Iu51hxnB89QQQferFcq5J8RuWZQD6dmxFApRHEH75HmqDsoOwl4HPfuzo7hR9p6NB6piIYC4QwNzmNrnQWhXxeQJZ7Ee/MYHR6UuRItqND5A6NJypviUAY9ek50BgpRQNIdXWIooNKDb3hJMKNlsjC7kWDWDs7gUhnWowLzjGYryAZCqFUKiCVSbFDEMrcJ2lhXBeQTceSGN88gl2WrxIlnLpY78AAcoWCKJv0PQYKJWRSSVEIA7EI+hYMCiBTHtOD0JnKiDeAe04lcrowJ9/lWBPROOZGphAPRkVuV+tVNAMtxGJRaThG3V0sVwmrtkBfpCQgKqDTQ+MCuj8spGa+tdAVPPkq3hJ6qOUwN8fzay1ttcgVmxSM53u8ndPW/Ba6Wun+MbUDdPueeIB2P+z1EgXw3CFuXaVaniQmEhEFzoL+AeRn51CrVATcNm8ZhuT4hRy3QV9fH0ZGRoS5lKl4XwoFCnNeQ2trdHRUFoQEyr8JJMz2nBgbxx677oYpglQ8gQfuekDWdcPoRgwMDGLfg/bHbCGP/gWDnvUmvdSNO1zbGKqWRGamQiJM4i48u8NRQeF7BGRuSLFcEiagFjsxOSnATzCgAkJFgGtAobDQtWb22H13XP/H6xFBBOOFCZz4znei2qjLP1rmsUQC3b09GB0bk6Q8zre3pxdzs7NyP67fpuHNQIxZwSFk4kmkYnGxWkVzpDs5GECImmyghWKl7HgNylUB9UwsgcmJSQwtWYyxiQkkU0mx0jlu8Yrk86Lh53I5eRXXreu6434Q9OoNhkvqzv4GQ6KgzOVm5VlUTDaMbEE4GUe91ZR7khHIzGT0jlhSFJlGJOg8t9nCzX/5K3oinbIfm6Y344Mnf1gY7z8vvoAVO+8kllJXJotmpQbUGiIEH7rtXkwXp8WaeM8H34+p/Cwy3Z0Ym55ygCGVlH2gMKeLLoKgKH+07KgklBpV5PKzongyFksvANdJrP583ovv27DFVis9gHKxjK54Crdd+2d0RnmyWxB5VPG2j7wXc42qCOKBrh4RfNW5otBHOdBEJen0iO4PxXHDr6+R75VQQRBhrD72CCAcRJJr5u49lSvSH5VVWhyTExPo6O7CbLko7nsKcv6Q7jk+CmWxxuJxcbkroAvTuu7MVjiIuVYFkWAQ0VJdAJ28V0YDxQiQq5Yc5boBxMoNxFpB0EPWPTSAzflpJDuyiDRDWL5oCUa3DCNIF2ULuPonV6LYzAu9JJHExz79cWzcshnNIJDu7EAym8HjTz2JvfbcA+FGHbmZafFaUAEj/UttLkG63kB3tkOUVCoypE2CF8M8iXRKrEzSPZ9J4UhliddwzdWNKCERzjcQFCs5EYvJupAeqJxEqCSHnW55E1OTWLxkibxyjagM8H4DvX0ozOUxNjKCVCyBKJvxkIdoxbqZ/tFkwjEUCAY8654hsEAQ9XLFOeI1EBQe4/hJd40ABDDzVUdJIo1QcclP58QajCcdzwutXl4rgM550EJvOcAudBgKYmR8TOQj5zA753i+OP5K1fFCUF5QZtFSd6xOKiNFsWTpBeB76UgM1XwRXamMjJdrnCvkka+VkenpQqXZEM8heZ3zb9UaMoauWFLGMF7OA7GwGBN9mU5c8Klz0JPKSriqgTA+/d3zsXFyTO5LGZBsBLCIhs70BH33CMaiYmVXGlT+a4iGIuhMZpAM0vsYF/qanp7Bb35+JUqoUbXBuV/9PLriCYyNjsgYU51ZbBkbFR6jrKR1TkNhdnpG+ILKGpWoaCohXqa5mVkkWhF0pDJCq8VyUTwIoYhzpG+5WnZCjhI62QroaqFLKMw9vEcB3AsNup48CVm5MX4LymLJE9SjTkjUCwm7lr+CtJYlaxh1nvEpobStxw9rnoA/p0DHph4Ca6HzfjbpOrDr6tc50Ry3lata6AroSbbOrNVFoxNwFMEaEi03EAxhOp8Xy5ZATqFErZJMRCChu48/FLIEFQpmXjc4OIglS5bgpZdeEq2LzLNgcFAsX2pjJNzh9Ruw+1574a677kIyQsaTkAmW7LoU6WwWvf194nanle01oXV6yGxtJUqmKFdE26YVuHHjRon+Sm1frSaWM8faPzDgATstCDIULV0uMOe/du1adGU7RBDT3Z1JpXDbLbciGU+iUC4iG+/AbG0O+x2wv1j7tJiHFi3ECy++KN4Fxt7Eyqg6zyQjU8AFwkGU6hUMDS0Qi3XNiy9h+ZKlsh4CZpm0CA1ae8FoBH29veIyp9BIhCJOHCwSRb5YcIRvyhGa5UpZ1lUygN1uaQwpcN1pydKdJ27MeAKRSFT2lcKXe0ztXUIOqSQIGM0IGdpJhkonkpgaGUMmGke0xVP2mpguF8QaoaC65//uxExxUsafjXXi4LccKtp0sVYR8CKYBBstAQ5abhueWQOn4M/Z2xKqOPCIQ0SJCMWjiCbimJyakv0UqycWx+jmLeJ2pyVBCyzZkRbNPJ5IePvJNRa3n7rd5ZTPra2KlWkJlLFwFPXZIh6/5V60WjUn9hiM4sATj0K6vxtr160TYR3Il5GJ0mUcwng+h0B3Rrwdf7n8KgZfEEEMueYc3vXe90jYha5ZCnRq+FRaSftyCAY9Wak0Xnj+eQnxBCIhmTuvIzAMLVjgnC7lNj2i4unE+51TwwTQ3Q5n3J9IJo7piQksynSjOJUTl3q2vwcbchNI9XTKmtTzJbRmCli5cInwZawjjfFqAQOLFmJmdApz0zMSBthr9z0xMTIqSsdvf/obMFuiCjb+CeBDp34YrVBArHPSYv/gANZvXI9sNiWClN4o0l/FHTutK7GiqQTW6kKLclxlNII6mojEY/I+LVWJ5XKOEfcYVTd7WOvQCcycczQUllAVDQryT61SEzoX+guHJSy18667CKCTx6nMUEHld0nXyxY7igvl168v+5X4vGnMnPap08Tb09HVie9//QeooY7TzjxVFAJ6GegxoULc0dmJTZs3S/ihUCmj0qghkkw4oQkqx4USZqem0d/XL/edKxWF/qkIae4A14OAznlLLgzdtjQY3MRa8h73mooM51atVWVuGrbzkqOaLbFCqSxQUaTnLFBrIMY9K1dkrWutBupBINvTjUqzLh68JBXfUBjNah0x1+1Ow2EOdTEexItZbeDX3/oxtOULKeBdZ34EgVRclBmOPRuIIFCroxVuoVAtoUZjiT0VgkFxc0eDYdRLVbRKNYSbAdTKVfz8Rz9HFQ1QLSevxxDBmZ/9H2SzGUzPzSIYi0jog/uXm57BTstXoJibkzg7DQ45e4IVIcwbCbRk/1FuIIKQ0A5zqMSvHnSdsG45KHN2mDLtd7mLi9zNBxGANg3GFERVgbZ/67WCm2HnTA81Kr38J7c7pZadamKpVRAI5raXu8210mco3+vzVVFQENdXTxlYddCrJc1VkzjcDBlncQBxOROA6OoiUzD2SS355ZdeRldXt2wkrVwlQgI6hYYAmCtQOSm6AsnUdKUQ6MUVXypJrIfWPONABHIS2+JFiySWOLxliwDPnXfdBTp7N45txCfPOhMPPvSQfI/xSrq5RQlxE1hUu9Eac8nkbDaxfPlyGTNd0BRyAtrBoFjMtOgIHBQMdO0PLVyIfMHxHoyOjGL5smXI52YxNjKKnVetwvV/ug49yS5RJI44+o2445a/oypaZwgHHnGQgDpd8GQg/uNcqVRQqNN9T3ffmjVrRBmpB5poNupiqYxs2ixCh7E6Mg5d3onOLHiECV1dBBuGJMRCjyfR29UtChLHyfwFjp9zopbK+U1OT2HR4sUCbGvWrRVli5Y2Y6KpdAr5uYIoPIynpeMJEcB0x3O8L65dg47ebnEtUrmgO3DJwkUoTOewdHAh5iamnINxMknk8nNIRWK48Ya/oCuUFQFKoX3E247ExOwMst1dAnJDQ0Myx0Q4inv+8ndhskq9iGPf+lbccetdYuGGEcPrDn+DKAF0YdMlxgNwCIad2Q75Pi0uKmSSRc24XTqJaCwmazq4YAHWrlsrAE93N+ODtlxRM/olno4AGuUaonXg0VvuAfv9iesOwOvfuhpIxbBw0SJMbBlBfvMYBrt7xWIanpnEeL0oSsM9v79ZXIfDc6M490vnCT1OTE8Jk9OVyXyCBQsWOMl3gYB4VUgLtIRWrlqJ4RG6IluyN8zxoKXGGKhabHKal5zMtBXQVcjQOpsu5EQp6oumxIXKeVWDLQFsWurcb1rmyBWxsKdfeK0WAkbLc2gGg1i5eLmA+EBfv9D47OQ0dt9lV/zzyafw9xvvEBlA2n7Ph96HfLmIRcuW4t/P/Uf2phGkm72GWDIurlwCCRXORCQqVhOFMF3eVKYJTnSJC3iUCkIP9FJV5goeoKuFLmDUcHIgpPFIsyXrlWbeDd3fzRaWLFqEwlxBnpnNdsh+j02Mi0dnjF6aeBzZjiymp6ZFntD7V5ibk1yaH37jEuTrc8K/qXAGs81ZpIMZJx6NIpJI4axzz5Q9ILCQ1uippAeSyhZzeKj4M5Y7MTOFpUuXYmJ4VHiSOSbdXV3YNLwFXX294urWBEUJlQSCnoVORYZ0wb0nz4uXkPlEbGaFltAak8yisagD0PW68DZlK69jvgAtRK4N3eTJcBTNUkXCA/xMPEClAobHx0Rh4fi7OjplT+h5yCRTwvNUOmrxMBIdGQH0uZEJ/OGSKzA9MYq+3j6B4JPPPRO9i4fE80cLvTeWwqZ169A10INKq45QPCbWOb17VFhjoQhmxiYx1N2PyS1juOLSn2JydhJd2V6ce+GXRY73ZnpRRgHXXHsNnnnuWVFOCpWShBKoSJHX6YlkeJF0Re8F58s4exVNDC0YQkcsjdzUjGBJJBZBIOR0b6NnLEFPitsRlBZ6O0BniKCdu93Gra31romJAuCMsTfrnrJmQV2Bl3zL37cH6FSWbWzduuR5P1vWrBa6tfb1UBYP0Fcc8CoBdI0J0N3hgTsHXC6LZUTGKszOOTEsBAS0+/sHEIpG8fgTT4iW2t/fLwDDSSxevFhcnnTvEnBonfGhZBIyB7+/YuVKbNy8SSxkxhWZpEKCW/PyywI0tNp5DyoCTz7ylKwrtef9Dtpf3E1MpCLYMcPW1hhaMKegmZqckgQ6CjNa3KMUok3HjUw33hRjmoAkw5CBKBzWb9wg4+bnGzdsEEbs6erGfXfeK/ZkFBHsttduEnMlo/3rqWfd7PsA3nDYfpJoQ6aiIONzaM0x2Y1g7rhUC+LZqLcaePLJJ7B04SJHIBRLonAsXbFcEtIonNVtR3CglUxGJMjQqmZyGK+ndUfg4P4RJDguug6Z30DLgsBGoUCQF6s9lcTw8Aj6e/qQTaQkfk9lgdYLfyS0MbRAYlZdfT1OXgHjjnRzhSISr2NIIdqdFTdky3WjR4Mh0dAZV6Srnq4xWqtPPP2UjLEjlcZTdz+O2dIUehNdOOZtR4uSR6XhsYeeAHNk8yjhtE9+HGs3rBfBTCHCtaMyRNAhPdKK5D6mGNOj8G80MDs3i1U77STAIeEAdqGTTHIn4VPLU8S9K4lmISRCUYSrDdxx7V+Bes1JsIoE8cYT345WIuK4QONJrOgZFC8Kk52asTBe/6bVOOvss9EVjqEzmMb7Tn0//vP8c2KlLl66BKMT47KOkggWCgmwkw5o6dGNSVonONCVyPlTAaM1xr0izZD2xicnnDwFuqIl89vphOi57fh3sImBrm6MvbgOC7p6hXdHZibRv9MyDE9NiEDrzXQgOFdGq+QkzbViYYR7shibnkag1hIluiOTxZYNG8VDRHBatGAIWzZvxg3X3OC4FAEcdcJbEM+kBMxJY72LBrElP4kAY/n5IsItoC/bJZYirX5622iFct4MQ6U7suKW5SvXh4qNWImOliW0KwLQNRKkQoFZwHTjlspYuGBIXimTqNS9+PwLQr9a1kMlmr3V+cq4P+mNsoOgtHH9evT19EqY5KJvfxuZUBpnn/dplBtVsex/d8XvEJZ0NeCUs06R/aBixfEw7KYHDmm9L+/d2dWFRDYtaz4zNoEFvf3i5WIC19jkBIaWLcHYzJQD6Izd0uVOD6EEZpxYLsGYeT6kD9IKPXpy+IZL0+Qj0hRDGcrDfI/zInARBMXvU6mhI55EaWZOniE5L4k4GEqgjCQfcT3J48xnYHiPyhHzOxi/nm5WEEnGZX1iDeCKCy8RC50+jEKjijPO/wKQiCLHfKlKHXst3wkzk5MYyU2I1dzZ14NgNCryJRFLoDOdQWFqFqFaC5d+92KxxnNzM/j8uedKsi0TYD9xxieRjWXwwpaXcM2f/ojnXnoR/QsXOIp6voAFPX0iZ9KxhJM8CXobuiSHIVfMy0l54WZQrH/yNkMiCAXE1e4YmUGH3gUfDKC7/Q/E6DTneGzPQlewVE+ZJl2STpnIp0aCAroFZU2+VktaP3Oe5fxrF2fXe2nZsj8xThUGBXSvXHDlgXvNA3Q9eUYfIhnRc3nJ8F66aLFodBRKTJx56ul/orO7GwuGhjyBRTc6rWESqBbFE3AI8EyY4yuBleBPlzS1yKmZafR0d8v5zoyz0opOp9JisRMIJflr1EkwojbLe9PlR/efuLRYIaJNEkx5ChnIyXJsCehxcaht77RqJwkDMC+AAoPacV9/H9atXy8CVctTuGh0eVKrH968RWLMmqQ058amGcOjIJIMeibsjY5i2YrlEhejhs17kPmZF7CYFm4+L/G/XXfZBf9+9lkksyl0dXVK7JyWDV36VHo4t0YoIDFquqJoDVC5oZVMQTm+eRh77bGneA3oZSCYcwwUjExYIvDQqmcizEtr14jywL8ZCyWjUwtmrCsTd7R0utKZH0CGl/3ddRc8859nxfXNJC8Cy/joGPbe81WSNd0oVpDt7sREpSDChlY3wZwuMllXxinZWjTQwuaxEazaeWdxm9MiY/y8Va0hHo461ny9Lkz+6BOPSxx2aMkiseDospYM4HhcBBTd0XShMv78hn1ej5eef0EyzWeZMBiAWE7PvfA8+gb6RbAzoY5Kh1Pa5rjcpRGRa/FGgmGEGkC40sDdf7ppnoV+6DvfgmoI6O3rw+a167E424M8hUsmg0R3B554+TksXLoElekcYlIyubXjFIUnXdAM8XAvyYxUYKlUch4c/+677Y5n/vlPASkqswQOCvN/PftvUXCpkE1NTyOVzTjj5ZnlmiympZmuwA1UaugKxhAoO+WjVDgooBF3YshxhNAdiosrleD6zEvPC+CXGO8ulLBq+QpJZuxldvNMTpRG5ovQW8Qwmihi5NPcjGRtE6y4xuP5GQR7UmiFHUDrTqSx88KlmB4ZE0t/1512Fm8QLU8qfat22VkSHnfaZWfkCwXxrlB5VoHpnIjonrXA7l31hsSLCVgU8Aw5jY+MitK7156vwpaNm6UqhPKBAm3BwiG88NJLGFgwKIAulRmdndi8aZMoUYP9/eIJJL/QZU+5waQ1VpswXssqkuFNm5HNZL1TGTl28hbd4kze5X4xpku5QG8QgYXAv3hwSPJbCKZUQHoHB/DyhnVe0qOWfEVcC52vBHQB33JFaIQeH/IwaXmXXXcV13OYx3/SA8QEy4yblMZQYDolyjorYRgKLE7nEK63pJJhxZKlAtYMxXG/yPOd3V3o7OiUkACtX2bDU9ZyXEzyLIZbEmajwhRvBXHpV78JkMfTWZRbdZz1lS9isjgnHr/c2ARSjaDIip1esweeeu5f4u3p6u1Bzs396M50SJJpjUmv3b0YHx7B4MCg8B/d65O5aSxduUL4fCY/K4oRFQoaEsQNJiMytNiZSDkJtJmsyO/NoyOIpRLi/ZibyyPUDMi8aLwUSpRF9I5GhWdqzO53y1UV0NnmWM4XdM9IV0BvB+YKxjZ7XS1miV0zES7knvLpJsVZcPZc877jxbcC/jbngs3LeOf31SNgvQjWQldl1itbW3Xwa1riptYzfc3JSyIcWAfYaIhGfM3Vv0d/phcN1GRBDjroYBTKZTzz5DOotWqIBqKog1nfDbz5zW8WEKaGRCFyxx13IBKSaAcK1QJS0RR223sPp/yjXhdiJtjxleBJN9n999wvdbpRN5ojdautqjxn731fK9pRnQvKmIlbG+6vO+U9V6xYgZdfflmyQ7s6u3DNH/4gz4kgLP9KzZJoxSe880RJiKMQWr5iuYyfMWcm76xcthybNmyUmkl6ER6+50Gn/tn1GjAksMteu0rsnC5XriddxU6pVFC8Db+/6mp0JTrRRF2sgcPffDiKtTLu/Pud4kbPRlJCbHPlPN75nndLSUy+XhENn6BOAqJmTaG2+6qd8btf/wadiQ6nhA5VHPXmo+R5t938N9ChTFdpuV7B+z/0QUlMo2Ul5WExSY0WZadZbUhC22BPH6769W/RFaWLv8qqaxx61OFikdGlTquH3oWb/vgXxGXVgEKzhEOPPVqE2pLBIVz3+2uRQlxAutQq4Yg3HSk5AAwfMPOfJ0u1qnWx4J55+ClUG06mfDqWFs8LbY13vO9ErN24XpQPAiM1bQp9Ck0pqaN7uacXV115JTKBNNh4s8H4n/wGHHz0oSI06MGpE/gIgq6FLuEkWoHu+eG00IP1FmrTc3j4pjvRrDpndzeCIRzw9iPFIqFn4vV7vQbf+dJXMZDpESthpDCF//nCZ/D8mpfQQWskk5Gqgjv+7+8yvpnaDDoinTju/ccJg9LyIqDTTcpX8sOVV16JbCAt9B2W/FuGKRo4/v0nShki3a7pbEaEMsMOBHQKXwp30oHG0mOMFSOEG395rRfzLKKOt37oXZJ1fsNvbkChPoOhcKd8Plucxf98+izMBuqiDJcKJRHi2WRKAIbemh//8FKkgwnUWlXEAlHh10Q0hWKrjJNO/oiUdnF9WQWwfnYMPQO9qObyiNUh5XHDa9bjVbvujq9ecAGyqU6UQaAjMAHHfeB4kQmS2FUpSxUEPTkC6gbQNcmI7nWG+AjEzGOhwksF5EtfPBe9Sbp7S0gEErL3JZTxmXM+K4ocrSeGoKj8L1u6VBT4K3/6W1lvUm+uPINPffYziHakRbkgXzE/44Yrr5c9HMmNor9jAB8546MS96enhjz8ta9cgI4Q3fM14eEPn3Equrq78L2vXkT1VSzRUr2EWDiBU876GBphJzXj98AAACAASURBVBOadEc5q9Y54+gE8+9/62JUGmUkQgnkK3O48MILZW/P+9KXkIlnZc02TG7CdTf8Ges3bZQqCo33T85MC02QHyY3j0iy6qpFS/HxU07For6FXt7R2ed9Rtb2vHO5Zt0yTo6DP6effaYogAR0AioVm/5UBy76/JdFEeQPcwXO/PIX0IyGcf5XvoxOpMAaEq7ThtwoLv/VFWJdD9DjSAOmVBbjpFmqIhuJIx4MSxz8y+efL/NJJFLiiaugjs988Rzx2tBLQMOA+UeSL9BoItRo4dvnXoh8cQbdyU6h3e9+/2JJnjvpoyejM96FhsTiY9g0tgk33Xoz/v3cs5J1L6Fcyrqoe7xwq+lkuJuWw2I1u/70doCurnabdKahL3Gjs89H0vF8Wpe6grqGf/U+1rXuWNhMRp/f1Mtv5W8P0NVC3wbQdzpk760xdLdRir0ptbm1L6+R2Pkj9zyMfGkWnYksStWiAPpjjzyJYr2ERNg5tUoBl8C+3/774f7770c85NRE11CTrPCGe0YRCxf23GcvSUahwBaXfGcX/vHgw8Is+WoemWgac+U5ZOJpr6EJlQfRXgIR7H3YfhilxdDXh9zMjGjkLOOgVUFNW2rnEwlJ1CI4333r3aigjDjiKNYLyIRTyJVyyCY6PNfia/bfW6xCzZJmXe5g/4CU9Dz18BNiFxXLBaTjaRQbjnsnFXVAiXPa5+DXS+ycAoWu1Q3r12PVylW49S+3oFjJi5upjhoOOPBAPPTAI6iggiRiaLRqiAWck9tqaOB1+78BRbp0wkEBVkmoaLbwj78/BKYJUbzzmRRQ5VYZiUAcB7/xYNx3x33uPZzxvH71vmLhs7SElhaTdQgQLC8hqNGyYAz8rttuF0AuN0oiYA468hBRJOi24/6QgZ+673F5qvP8MPZ962FOYk6tjgdvvU9EALVhCtj9DjtAEm3IqBSaK5cvx6a16/H0/Y/LdVRsOL5Ks4JoMIYKagghgv2POFDczMyEpguPuQZ0SxMIqOhd+6trUUIJSYGyFkooIoGEqFf5ZhGpYBpHnXi001gFTB6KCsgLcLhjoxJJV10qEkeiEcDd193suhgZM27hoHe8WQCR1kK4Adz9p5vFghcaB/DG975NPChMDAq5pZ5//cP/yapwOfik495znHiGCODMnyBNUUn5/S9+LzxAIHdOI3fGRaVEEuTQwLtOercoUlS+aElK4g0B3Uvwc9zZBKLZkQk8ciPzTKRVCSaKObzvE6fi6l//EXnk0YU0mL9fKeWRTpBOgaNPOhGBeESsQ+ZNMF55yzU3evsSk8yAhoxpJj+DjnSn7A8TmjjGo088RpLrpptlhKJhLO0dQCBfwdzwOG6+9gaZV50lbJKLE0KhVUY0EMdsdRYd0SzeceLb0Nnfi825SXml4kSvBJU3KZWrVoV3COgd6Yz0aKCrmJbazy7+CcotpxwxQb6RKK+j0HHtqMiefuYnvZMOKUiprFxx6c9lrbnu5L+Pn3U6CnCOkA3WGgjVW/jNZb90xi6zDOKUT39cyvXIL1Scf3rRj+VJ9C1xz0799On44cWXIiorBdSElqk6BTDXKOKcL52L4YkxLFi0UGiJyaAEu8u++0M3JY/3orLjrHWuMIMLLrgAl3znEg+QOZJPnPNJRymIhIWfxLJusY46KF5GKlSd8RRC9SYu++6ljsdS/gvgc1/5Ai786jeE2mrNsoB5IhhFtVGVpLnzv/E1bMpNipXMioTl/UP45jnnIRmKSqyd8fGPfvYMXPzdS1FBFUlEEZd1DCLXqqAeCODCi76BDVs2S48CxtBfeu55LOwbkAqSr3zxPMTl3PsIitUyglEGHMIoskIjEMdco4Bvfe870oOCXqBVq1aJi52x+u9e8E1J+Ks3q7KuX7vo6zjjU2chHk3LvjcbNSRDCRQaJcGZCy/+OtLZNNasXYuevh4nyVXisY7b3Uk2dV5JF1H3+FLNHFerWhvJqOWroKzY6NwR25Stzc9iD3jl23ofKQt2WwrX6w2v67jfTa/jsJ0m1VNgk+eoYGi5Lp8RWHnwa6Six7HSne5Tnp9f14JdkBpNPP3wk0K0hXIe2XhalojaOp0YanXzXg4AZ7z3FMhJXsPjwxjqG5L1cfSjIBatXCwub7rZR4aH8fy/n0epVkIq4lhkZD7GrGvNqri7Bnr65fu06dZMbcF7P/QBSYiiBUd3PZuMaOyB7mNa5v/65zOY2DQh36P4nJqdRH+2z4u9z5RzSMSTIhBiiGP/w/YXRYCCeHR4WBo7PPng48LsGv1w7qX/mhidHsNA16ALZvt7zUJoodPdfOfNTAQDJmbGMdDZJ98leHAdcjNTWNDZj1K5gFTcyepn6seb3voWrNm4AYuXL5U9+r/rb0AmkJSEMgVOzd8Wy7hRRCrk1GAX6gUkwim8YfV+krxBIZDu6pByFlod1BBZL8qGGKyDv+2PN4nlzTFO56dx2BuPkBpyiXkxHj81hXvvvBs9iU6mk4mg3ufoQ5w4Xr2Jh/52v3zfESbAAUcchGqrIaBE5ea5Z5/Fpv+sl+9SKFIRcbr+BTA8OYKBnkEP1Pc+4LUCYKxoYGyZQMgwwlNPPIXZ/Cz60/3ynLHZEQxm+0UporstFUojLwCfxGsO3ltCDUFmEBPQmw2neRJ/57GD1TqigTDijQDuuW4rYBPwDjnhaFQCTue1SHM+oPPzw999rAPoZCJpnxoAAV276FHYHP/udzhNhNwGS3TB33/vA5jOz3jjLzYLSAdTopjNlufE6tDxH3zMoeJyl6RPp52bp6RI7X8rIPHF8lQOD/yZXhkHFDi+Aj0FKCAFeqKAejGHRDAstDVdyaMVS+LEU94rOSXjo6OgC/jP1/yJhbvIhFKubUYrpIZYKOaBy2RhGh2pLqHdD3zyIwhk4pKMlmqFECxUccvvrxcaYCY6w1Ecy2ytiFgkKQo9LVjSbqtewwnvezfQnQaSMbGk6SZnLg55V045ZEdBN8OZrnU2hrn75jsxNTuBgSz3v4Wx2VH0ZftRREkSZwns5GGuwwkfPEHuJ/zabOEXP7pCuFUB/WNnno65YFN6MTDsQgv3dwbQGXX98KdOExnHZjm0qH/6HSf7O+YCOo+eqaKOBCKYmB7Fgq4BTOYmJdRFTmJ+9Ze+/RUJU9DLQAPpJ9/5kav4OrJjdHoUA10DnlyhbOrJ9njykdf8z2dOdwCdSXAuoFNBZRkZ83uqcwUpJQ3VCOg/9HiQQEc3dm+2TwwYZp8ng1TXnB/K0KfX/Ae//OPvxeNJOR+tt3DJly9EohWSDP9gPIac7GRElKVKqYChRCfy7LWRyaKOAPKtEj77hc+JkiF5U8k0Fg8swAWfPU/UVO55ocD6+AzmKgVZ02TMwRBmvm8Y24yf/eIK9Az24+mnn5bwT0+2A58782xkwkmXHp31ylXzKNdryCazYEaX2zlFZMm6kXW46g9XS35BNOEebCIlZq6hYQCd89eSRwVJTThV61pj0/OAXM/3MElxFvDtvTQpTpRK1wvOz50DVhre8antMtzFaNUOl9tx20sY2U0+F4NvBbPc5ZtuprvWdLttXhmLYXclWqcP3HsfstEUmq06IoGwaFN7ve61EqekZXzDDTc4tebJDtGeyFS02Pfee2/5nA/+x/3/wPDEsCSqkIHj4YQA+sqVKwWUn3/+ebEO+VNqlPCqPfcUxmbseGTzFqx94WUh1rn8HBLpDMoA9jxwb7Egly5ZIln5jJPTYidh0UJn4th9t9/ngTcBfZ/9XifxzU0bN0qs++F7HvYs9PH8BHrTvVi++3Kph2Qy1l+u+7MA2lD3IManxzDY1Y+Vu66SuDkTqR7+xz8QDTiCr9hkqVEIqw9bLfFoxs6ZyPPn665HNpoWhYgeh+niLPZffQj6BgfRkUjh4ou+g52XrhLNfWp2Bp3Zbuy572vESmYW5x577IFf/uznyERpz5MlW3jDEftLgxomszEB8LF7H8F0fgo9abrWHC39gMMPksQYMhE7eTFmxbIhofImpLkHG1PQQrn9xpvR29Ete3fM8W/F+PSU+FN22nlnrF+3Dn+/7XYkwEYOdex70AGoJ6NSzkRA/8ftDwh7OVYncNAbD5EuVXT1r9+wAc8++i/3cwpV4E1HHokwG9MA4rJ++P5/uOtXRiwYx5Fve5MIxgcefBArVq3EPbcxIdH54R4ecPgB6OlhnkJDYr33/e1+lFFBFM4+8N/R7zraaR7BNqfiYnPPSCeDsJylGUCiFRQL3JbpHPbOYwTQ+UNAv8dY6BRth73rrWLdtHh8r6sQ33jNXz1Ap5p2/LveIRUdjz76qMTPb7nhVhmTKrNHvvVIoUFWKLCR0V+vvRGzrTxSgbS4j2kHHf3eY+ZZ5yJYXCudyhjrjoOlOm793XWoV5w2vJOFWZRiQXzqC+dI3kqksXX8c4U5xFMZjLUKOOOcsyW5rSOTxtWXX+k03nD/nXTyB5CbnBYrmVUgl11+uSh1BLlcaVaA5H0f/hBmKgWZW7zWwm9+/FOkWc7UCmA2x050nTj8bUejo68HG0e24G833SZlVWHmRQQi4m3Y97g3IdrTIV4MqSF2s4IlfllvSIz8maeelnyRn37nMq1KQqE6h1NPOxVDSxZiDbOte7rxk+//VEJ+TvgGSCCOU874qFMe1gJ+9eNfiPpMaGbY8LQzT0fOBfRIpSFA9rvLt1rohKEPnXGKeGqoABPQr/juZRJU4j/yRREBfPxzn5REUZatfe/bF6EjkZV9pvITT6Vx6ukfk/g3e3iwLv9H37oEGzetw7JFy1BBE2ed8ylJpGMp5tLFS/D9b1+MWoPVJ07DFILexz79CenVQAudoCltiVtNR9EIBFHLFx1Arzbwo+/8wAN0qt3FZklc+DQqmNj6iVM/hqHeAbTkpL2QeJzO/vq5mCnmpXKmOD6NK779A4R48I7LOyOVWXz+gvNFMafy/z/vOwmLB4YwOjMt2fFU6j/zhc8h1ZkRuUvXPRWXWr2ITDiOZrOGcDCM0z99pngr/vPSC7jisl/IbrHkk+Pkv5M/dapUDax96WWJ8//wGxdvNTJmp6Xh1a+v+h3WbdooxttpJ31E8iES0aQ2Uca5XztXXPfaY0BMBhfQ3ebpXvCapdfWqra/i5wxZ5koqHtxcmKUnMXgJJV7yXKmFt263y2gOy76pjSWsda5vd4+z3+N/q3Hq3oxdAK6lKjZlpgyE+kaL0Qsgq8FPPrQw9KlLBGOoVIt46g3H41mOCTATMHBbNDHHnpMLHMOnm54Mtg7jn+HuN533313caU9+uCjwnDisqBr+Q37SIz22Wefxatf/WpcddVVWDS4CHu8eg9J+GAMjUk6Q/2DkrTy4H33Y4ClMGhivJLHPgftL12oqI0zAYauTWl5OTEhtaQUcnfdeaccxJIKpzA6PYJzzjkHf/nzn7Hr7rtLbJMu4Xvuu1fqAg865CCvDp0aKl1I9/ztbnExUZkYnxrFu058p3g0mKTBRBGWsdx+++0yp46E01zlyGOPlIQdrh8TjW6+6SbRkJ0IdBOHHXUkimhKcsvIhk04eL8D8Jfr2KzG7Q3PzOLjj8GW0RGxKh+791FXU6UXISSC9YCjVqO7v9epRojGcPVvfid5DhznbJkdptI45I2HCsPRWmaSG11bjGvTci0Wy1KyJi1Yg2Hcf/NdYnuUKiUJJRxz3NukpSnjzk88/jhSAXYLdAQ/a8YZe5MMXlrotzsWugL6gUccLNYEteXHHngcudK0JM91RFJYfchBoig99a9nhMGZdMTWtbffcgdmijlkkx3Y95D9JGOd6zs8OoInHnpS1nWqPC2W7BHHHiHWOr/H8U3PTOMfdz6C6do0TvrwhyUjV1qBEiTQkuxxKR2i+1QO5mGRdEuSgO67/lbPpU7AXv3OY6TCQOKedLn/0Uma4w8/P/TEt0h279bs2SAI6FJTLbTdwDtOPE5ocJdddsFzzz+PB+5+ULwRE4UJ9KR68bb3vF2SnRjvI73Sgn/g9gdRQAnHv/sEWRN+Zl3ujjLjZO3TQo8FwtK+86ZfX+t03mIpFIDTzjsb9zz8IJYtW4ZsLIGZtcxY/yM6s3SdN1FCEIed8CYs5NoXC+Jq/dXPrsCynsV453uPl+xzCn/SLitcmGD2819cgY60Y52Tzo9599sQ73SAKtkM4pZrbpA1YukWm3+89+STEEjHMZmfleQhWm2//cHPEahV5Hqu32lf/QJeGtvsKPxNpw94fi4vz2QzHSbDMVlz/Zq1+Ms11yOOKG1EcbW//5QPYoq0wu5tbs32tb/6o9zjhA8d7yS3Udi67VZ/fdkvZV8IzfVWDaec8QnkIhDlJMrGO7UWrvzJLx3XuTjBg3j/6ScLHRA4aQn/8nuXe4DONTjt/M/isWeexqt22U06CfZ2duHcL3xRyigTEXr8gA9+7EOShMrGXKd++GQs7VvoSgBgplnC5877oshXJriyguVnl/1EZADpyD03Eh87+xNyvgAtdAK5AjrHLl0G54qS5Y5yDZdedMlWC71Zxre+c5F4UTasWy8dAZvVGn78vR+iWqs4ZZ+ZTpz6xbOkxI7VI3Tf/+KiH0oPgamxMcklufa2G3HjnbdjybKl0hAqlK/gogu/iUiEoS56aoEzPn8W4pmkJHOSdi791vfJdSKrKFM+9OGTJEudoCzu/ZkZfP9b35WQA78/1yzigq9/TWQx16pWLOObX/oamm4ostaq43s/+D7Wb94k4UM2C9pnz1fjjI+d7vAEz6dHHef/75cFT6i+S+6JC+gS/XErorYmr21bf94OYO17HtCyvwG9Gr76dXuttfBtYptzD/7fyXK3Vr0rZhyMNKd9thsXFeB5jWVWHrr3Vpe7KZB3uutAXERseMKElGcff0Zcwlm6hFtNAcOW2zqVwMXs9uuvvx79XY5LPF/JSzyEGe0E82eeeUY08Yfvf9iLexHwd911VyxfsQLjE+MSe2bJiLaOZRIMy8VYMscuY/fedTdSiaRIFFqarUwS+x1+sGSuSgwhEBDrnIl8zIjm8+65i2BMvdyJnR19zNGSJEPLgovEbHsqJa993eskCen5F16QuTD7nS6NR+95RDT6qIjMJg4/YrW0qaVywjgvrV1aWaxfv/0mp3aXxEQX4zHHvEXK8CiUHr77IVTqJcTDtK+D2Gmv3dFKxZ0a83JVYtnPPvZPSfLiptBKP+Tww6TBChvxXHfVH4W4UwHHPj/y2DdjS2ka0UxSMtVLc3lJarr/znvEak0EGelq4uA3HioCgOBKa18BnSWH/QsW4KnHn8Auy1ZgYtMwXnCtaJ3DvoccIONjM42rr7pK3LH1VlXEzVHHvAVzjPZTH6w18NDf7nNdeQ6w7Lf6AITjMbG8HrjzQVRbZXfsAbxx9aGSqLjbq18ldfvUNOllefIxpzxx3Zb1WDK0FPuvPkCsm9v++jfMVHLIxjqEad/+zuOk9Glg0QJMTE/KXhAUpK98X5/snT2shuVeCuh8lgB6s4U6G2wQ0G+4VeKiCoh0uVOQM/eiHaAffPybBZBIiGE2AwkEcdO1jEG7WbQuoJNOmCX9h99dg4k8W/z2yPiPPf5YyVDuHugXhYflnqziYL0/s91psdOjIF3X3IM+9AwKa6EzB4Ahg+uu+C3SoZincOx37BFYsMxtJIMgugMxXPubq7zP/zn8Ms772gXSGIn13Sy3ksgmm4YkU/jXk09jz912l1gmS05v/ustQpO58izS8SymSzM46ZSTpbf2s8/8C/+673HMTI5JiR9DZx887WRMlgvYmJuQznQEpvJsHpFSHXde91ckWszaB17Ij+OL3/xfbGZ2d6slig2rW8jHbDxTr1al7enVl/8OG8fWY0X/UlEY337CsUhm0wh3pjCdz3nygmVYLItlRQrXnq52zouOfsbHHZc7KxJq+OgZp2M60hKXOzvp0ctw1U+2Wuh1BPE+AjoVt2hYwhIE9CQC0k6XA/ng589EKdBAsMaDamKSkX3lFUy+a4prORXL4KSPf1g8bOxw+LPvX4ZKuYCOeAqTczM499sX4vm1L0tFAcsHabDQG/HRD39E+kMM9AyIAvU/Z58uIEYwpGJO9zuBnZ5VaY9bdBofsQ79h9/+vjGYgJNPP0Wy3Gn5vvzCi7IWP7joYsdYk5EG8amvnYsmG10VCqLgXv717wmgixwIAO85/aOIdmZEDtAbMbFmI37145+j0Wxh46bNWLhkKT54GgG7U2j3m1/+BuooS7x9eGQj/nz9dVLtMME4+VxOkoFXLV+J5mwFF5z/FYRCUYwXppBNdePML5zlVFqMjuHXl/0C5UoB6ZgThjzpYydL85kFS5zeArMjY7j0ez9wQ0It5Cqz+N4lFzvtdulBc/NPaKEzKY4o6p0yJxa4o7TbpDgFTlGefaeNWlCVlq+sRDIWuUC0sdi1OZJ1qfNzAjH7uFcq1bZ16P4kvXYKhQL/vHsT0P3ZeHKha6GzOQQzsBuVGv756FNotZy4I5uhvPGoo5ArFaVxCBPIWLI2snEEMwUHCJm9fOJ7T8Qtt9wiVgoFKZntwQcfRFe6S9zxzKJ97b6vlZKx3ffYQywx/tBqZsx0dPOwACkZUTIzeUIZWz+WKwinEhIr3OvgfTDBQ1Xg1LxKn/QppxSObplr/nAN+rJ9ks3OzTzssMNk0Xl/WnBS0sHyluEtKDGZrrNDFlz6v1cqeOSuf3gxL7LAq/beUzRQJmvR/bV+40YsGFogXbLuvvtuxAMJcZny57DVq+WwCzInkwpd+0rmtPotR2IthWBPlwgEZnU+dCdB0Snd4b83H3+MZO1SWbn773ciFYijUa9I8ssxx78dk8EKhqfHpW6YNd7rXngJ/3zoKbmD486K4OAjDpHkDQIIAX1qNicWOsJhabHKRCPG3voznRheuwFPP/Y4MrE0Kq0qVr/xCPkeG6a88PTzKDdLSAXjOPjgA6QeNNSZ8gD9wdvudQGdIiiA/Q85QJ7LNrh33nInKo0SMqGEjD8VdsCHB6F0dnTL7+V6WRSjBX1OT30C33HHv0O8H3fc8XepSZipzgoDnXLqKeIdGc1Non/BgNMqk+VVzKGoVgWwuWbcQ4lDuZmoZAwm5zglKS1UajURzgR0uoP5w7yGQ48/WgS5NEXyWeiSNHfcUY6gZzIbhWoojJt9gH7c8W8XAcJx3XrzbRLfzdeZhtXCxz7+cakOeHnjeuz12r0lhszxstyNPMIDP1jOKa40sTDcGLobRrEWerTWEpc7reMGY5iNKt5+0vukgQznOTc+hSXZHlx/9TWSpBdLpoVv3v2JDzp1u6WiKMxDfQNSP07gvevGOzA8thmL+hdK7kooGJaDRCLBGMbnJtCd6cW7PvIeURRpTV3yzYuQQhSNWhXhSBSHHHMk0kN9iPV34YWN68S1v/due6AxMYs7rroB8Sb77BdQTqXwgc+eJgo294khCPGsMZGRPbwpiRtNXPera4UHy42idBr81JlnSQ7DP9c9j30O3NdpKuR2m6QyT5CjBZdhn/eA0zL4t5f/SixF/l5v1nDyJz+B6RiPSwwhTkCvtnD1T3/pWMbsRxAI4v2uy53d8QiAv/zuZWBmT0QSR1p42+kfkQZErM1mYxcqtpdf+iOxOouNEmKhBM4+99NChyzz+s7XvoHedKfMhf6ID37mE7JP9XJVDBaWr1Le/uryX3iJbeSlT3z6kzJOetiYpEdAl+oNtKT6hAlk9MSwX//3v/U9R4S7/+iuZ0kn5d2KpctkHN/++jeQCDCVD5gp5/HVS74jFQebN24SOfDdL31VPBkcxHRxDqef/3kMrVou/QQI6OlmCF8+51xk4xnnpL1AAJ8+73PSNY6HJl3yzYtRbZUktEJZdPZnznIa99SqWLJymWS1r3vxZXQHk/jl5Vdgy9QYerr7xev6qc+fLf0Z6HH8+nlfRa1ecXgWQZz3tS9L0yn2fSd9ZIMR/O95X5G5lhtlCVOc/82vOF4twoUL6CxXCzHnRXOg3K6LlAH6Yy1o/d0CurWixaqmtU+PSaPhxsTrAs7S4yLseAH10CC1wiXO7Z6KSUBn6bD9zCoTqhzo+Ky1zvfs33rfwIpD3LK17bjcqaEv7B+ULNPH//GIJFARcMrlEvZ5w74IJuPSV503pDXOcpzeDqflK93pdF9r1zg5yae/Hw/c7fRoly5YCGD3vXZHjIkX7MbEw02KRTz5yJNiLVHEUpsmYfAwhdUHHYwnHn2Mx1iJuxXZNHZ7w6vFRcckNmnnyj7xbocqNh957qnnMD47LqDODd3zdXuKoKZngB3UWFvMgzTo6tl5t129jGrNtv33Y//yYnfMFH3dfq/F0OAgnv3PfyS2xo51mhF/59/uEsEt7h4E8doD9pYMeTZEuf3W29ARy7ix/Cb22GdvBLqyAogUBjys5NY/MQ4LFGsliVkuX7UCe7361UIwN//fjZJNzp7ddJvtu/ogpFcuwEub10k2KpvDcH8eMwoIV/nAww4S5qcbkRnr03M5qU/l4RyJbEZccbFmAHvtvBvmxidx1213OJnz9TIOPuxQSaLbfc898Pvf/kH2nuM74MB9ped6rl4WpqHL/UHXQtejCvdffaDUldPr8be//Q3JQFwAv1SYk7nK0avJJEYmx9DXw72RdFT5mZqbFjf6e9//PgGDO+++S+aQjmakAuCoY49i8SQWrFiMJ/75lFjBtHLZjY6WmRxp22x6jV1I/HLgiFQQUTRzKZ0YIWPk915HQHfSDAnYh7zjzU5Tn0hUAP+ua2/0XO50WR/89qMktirtuNnMJBTGrX+8SYS+k6bTAAGdwEJBynAOFZFEOCkAfcIHThRAinVmJDuYHhiGrbp7usVlSQAgPVKxtWDuMTfvwvyHQhnxZhD3XnfLvJDACR//EKZLeecwonINQ8kOXH3Fb+TrbMfEZrVHvvcYJNJJOZmKSUg8Ee2mq/6CfCWHMewg3AAAIABJREFUVDQm+5Uvs7FOBgcdfvD/Q9t3gFlWVVnvlyrHzoksQRQUBkFBEUQQEDChOIxpZHRAEEVBgiAIgqCog4I5MygqqIgYUBAHA4ZRkuTUTdO5K+eX/m+tc9at/U6/6mb++ab4mqp69d69556z9147b/uv2+9kAlhQ1/L22n9+PYEFmfI/+PZ1trCjz6amJ6yltd1e/ZbjbaxQsyeHN9rSnXcg/YLGuiZrdsMXv2GLS102MTFum9pq9saT3p4NJMF6kRgLSxuKO6xzKO/Xff3bpDtkj4xNjdj733s6S8Ly8zrsvkcftN12280eeeQR23OP5zIvZsnCRVRSCvWcteTy5AsAOtLUQMOYQ3/S6afaAAC9VLC2yaq1R0DH1sIDWc7n7S3vezenjCF2DUv/65+4hiVbRbql6nbCh0618TwS6oxKNjqbffoTV1or3chVm6mX7bTT38u2z1BMvvnlr1pnvoWTylAudspF51i1pWAb1qxl7TXAEn0aoBQgfwl14Njrk9//Hq4BgE4VT4CeMza/qk/NWFdLG13vHtBXblxt37ruP+kFg6EDDwDyEk7791Nsce8C7gf8gadfcI619HRyyt7Svvl2xTkfIS3jC6WzF3zmCpvM1xgiQt7G0s4+O/8DZ1tLvcj8nfXDg/aZaz7HRj1T5Wn74AfOsKV9i5n8WrEZu/AjFwTlsYbkz3F6dlAz3zWVt6s+CYs6T7c7AP097z+V3QURZv3iZ65hzha9oa0ddsVVV7KfO2YgIDzRV2ixD5x2urW2ttvo9Bjf85HLLmSpHaovQivnkPANQIdB5ycu+nnkPiEuzXIX0HpQF6CnZWsCYgA36B40rfi63OPBiA693H32epocl/VoiIyfxvgF7Nnad3pZSIprsNI1pzo2PsBkq5mJSXvkvoeyGBSOer8D9sd8TmZwahDIA/c9EB2XOVrgiIkDaBHXRrYvNJa//vWv1ppvpUYFoj3hhBNoocAiwXXQ2hUlCNA/R0aH7a0n/gsT4qZilujf/vZ3mx4bZxeyMTPb7nk7UwBg4+BqhVCHVQTXHeLff7jjD7FAKGQ6HnzYwQR9DE6BNY7ac3ROQxMRtH5Fkh82nvHvet3uu+veWL9aYBb5YYccSgZF+1QkqqCZDAAF773lZ7dYRyFkLWOPDjns5WwkA0vtv3//16CgxFKzfQ7a36yvywZHR23FwsUcrvC7X97RkNF5xHFH8vpwI9/201tDKhwauRSK9qKXHWirpgdtl+fvboMbN7GfOuKU37vuO4xVw+WONRx46EG0ptHkBSGCwbERusKr6Cq2eaPt9by9bP2q1ewk1llosb/eeVeMBYMBp+3Et/yL3X3fvfbwfY8wjIBnOPJVr2JNO5qXsANbpWZ33RaS4gTLAAGU2AD1cAbjzOLuDpUSoyPW3d1j4zXMBgjpaKjfRd4FCBKlbKCRg17xUtLmnbfdyddHy2PWWeqylx72UsbhBidHGbdD3TZAEG030a4XHhdYuuo+RkDHLOuoQeM7Ghl1tndaqZaz2xuS3up2KAAdChAAvZ6zX/3gp1lmMBSjg489ggoSAF3Di35xw8/47Drj173+tTx3KIZ33HoH179+aIMt6ltkxx5/LJWqgckxrh8VGijNY0evWpXKHKxECAtaC7ECJSjCQTtHbLir2Gb56Yr97Lof2sjIIGPkoLznHrQPwxlQNBHOmd/aadd/61oqM8iAWD2+yc7/2Edt5Wp0ROwhaH75C1+0/hIApMaky6OPPZKhNo5Q7u62713//dnuVnB7n/h6umnB39d+6evsT4DeAi2FNjvmLW+wmZa8Ffu7bA2GnhSRXV2y0kTZfn3dTWYTmAHQacNWt9ec9CbWtUPB44Q0THbs7GSMFaVqXW0d9s0vfI3Xn6qMW2ex3U499WSWYg6hbK6jzdAsCZ9TqA6GCJLqaJ2jZ3++aNd6C70ywxj6UEuw0Fumg4V+3Ze/zg0GoFfyeXv7+08OilsE9K9+4hqDZEJ/8nqubkef8jYr9nYyTozSN4DUt7/4TRuPdArl54xzz6AHAgD0tc9+ycaGBwmK8JC9+t/+xfqWLqLXADIWHRdhQJ1/zrnW1dLJHCSECv/9faeEBLg2KAoIEyAPINAGOifijAHoyF/49GVXRoMpeAE+dNE5DCkCFOH2hzy64sLLbLo8Gfan2GqnnP3+MDmxWmXS28fPuZB8OjE9acXWdvvwpz7GMaqISaOMcO1jT9m3rv4q140S0HyxZKe8/zTrnt9Hnr/8osuinCvYhsF19uUvfYFJ1AjfoalMd38ve1J0lgv2yUuvsDFY9piQZgW7+IpLbCNyppYssfPPOo9GH4yL1mIbZwqs2GkHVu1QeZ6u2Mcu+igtc+zVdHXGPvv5zxGTkFuDcN8soKMXQCPWxbH0s/PEo7tcIKwYeDMrmoBeDJ0NVReedYSLA8+AQ6BJjfVVRrqS2NrbO5pa6AJuyazM0nGWOY2TmESaATosdP7CRPcw1YkCBCUjGBlYrmQdmv7+1/+2lhwETahffvFBB7KxDCYLQXgCtO+66y4r5UpsNIPvL9zvhZmWImGK97SX2m18GiM7223/F+9Phke99tqn1watcHLUutu77Z9etC/d1Wjd+Jydd6Eb7d5772VbysXLl9uk1W3RLssIxrC6EXOEVQNrB1YPnuHO38AVjOS9Kdadv/TQg2jFwT0LgTd/4QL2cufY0NhEAvEmxA6xF7/97W+tIwcNcMT6Wnvs2NcfY6tXruIhjk9O2Q47hvdCsN31X3extAOlVii72/eAfdiXHs/+29sB1kHvBYEe/uqjbAy2PCY3jYwx0/2Pt6GWO5YPot75uFdR4Vix/XZ203d/ZDOVSesutlu+VrXDjjrCnpkcsq4FfUweAoNghvEtN90cGlyUJ6yj1GEvOmh/xnoAUGAauKww+AU9kdEalaM9p8sUJvO7eigcfvyDG23Z/CVUZA54yYvtz3/8i03Wp62YK9nhrz6CbiaAJXQ/7APu/9ff/cWma1OZInH40YfThQxFDmGP+d3zCHaT0xPMcMde5zpabXxmikTPefFdXVnLToRRUGWASoFbMQwn3x7dkDV75RGH0d07Oj1Blzvc8pq3jQ5buzznOXbv/fdxLjmAEVPlINTIeLENbKmet4XtPbRq7vjZbWykgq9SrsVecczhzOgFfSyYN8++e+11NjE2ZvO659FCRY091oovrG/FihX2za9/k6VzHYUOZtu/5rWv4ZQsCMmbb/gJlSF6DfJt9sZ/eWMYbjM2YtvtuD3vAxpETwYIIfDUU0+v4hAiNinCiNLYmlZtYBGm6cu12szIuP36p7eGpk6sZy/ZIce+ksKTjTAwrjdftO9d913SBRRpgu4bjzPMVEfLzP/8yrU2w34IQQl804nH06sElzeyiFH6+flrrrG2UugpMTY5Zu88+d1WaS+xzvrWG35OWw+hJH7+bScwqZKDahYuZIUI+Bhx2R9ddwOVo9HyuE0Vqnb6hz5gd997LzvIoRwJPAxAR/gF8gftaK+64lOWQwVNvtMmpkftgrPPtTEMakE3yK5Ohr3Q2AQJcn+/5252pASAIQ6PWv3xoRG76Ts3EqRmpidZ7ve2d72Tc74x4asbeS2Vun3v29dZvVpl85aW9g579xmnMpMZoRmE76645FLrb+myQjWENk768Afs6Y3rbIely8k3mGD2lau+xD0ar07QA/TOd50UEnX759mnL/4EhwBxOEu+ZKd99Dx7dOVT7Lw5iRwDyIbRcbqhRyeGrRMNfyxvp535XioV8CZAOce5UW5XQuvejtY2Nr5CG9mrr/wcw234HLyF51x4DsOBCEGiNz0s1EsuvsTaC8ixCTX874ObuwvdCozldYjDqzYe9H7h5RdnIEljpq3dLj3/ktAGfHTEerp77ZyPnEcFAHT3sY98jHIQIb8Nw+vtW9/4JhXDAGToNV+iMYezufzij7OXCSqeoKz++3v/necHUP+PKz8TPbU5hgAvvQyKSBhYA6zCc7/3tNOskyVwdRudGbXPXv1Ztt4Ow1pC07Q83O0MW8XJorGzW7HQQiXXZ6mn7nFvBUN+qGYdyrbKoxusbLrjQ0EuxzfDC4iQTRzAQ2MiDm9R3pca1nhXP97HcdBOYfAuecXipeCTHjJAp2ciBOuZyw1Ar9U4kAXxYmzeX//4F8aeSnmUUY3boYe+wiamQ9tC9EOHhfT4w48HIVcLccy9996bAhoMKu35r3/5a6yXrTAT+aijj7YnHnvcDnvFK+zaa68lCHe0tNvA8IAd+vJDeG8wE4aroP3nX/78lzCFCPOV65N2/Ikn2EMPPURX5R57PpcuWljPiLugXSOsjD/95q5oOZVtYPMme8fb3s6sUnYSQ6/oasUeuOdBCusDDnkxtX25PCHMbvvVbXSjAZAAWvvts6/tvfcLbP2GjeHzMzN253/dyUlnyB3A197/tDeVDDw7Dvx3v/kdvRaqQ3zZYYdava1EzRtJLUhI+tOdsHLznCCGGskXvGhf2+N5e9ptt93G+BZcjnCT4f/rBzfZ8Se91Z7ZGPq6L124yH7wneupQUNwB2uubvsdGACdSVwtRVo2aFQDCxvgsdMOOzLxEUIJw1fg/v/Tbb+3ShV9x/P2hje8wb7/gx8YiB+q374H7ceykFWrnuaABLil8fy/v/33tEwg9Gv1qh188MEEquXLltmvb/mVrV6/2lYsXk4G3f/A/VlzCmEISxWxU3giMFABDIDe7Xvsvoc99eSTtB7R2OiW7//EyvVpa8sh0W7CDn/VEdbS0WZLli+ldweT0e75M7wpZrvtszsVTmTow5IBILIOHWwWLd5SLW9tUzVajr/+WUhm1NcRxxxBix5KAmgbXQtD65Cwp6941SuyCXA4f/T+x7wBZYCDyY547avIGxCQ6GNw0/d+bJPlcesqwfIq27HHHWe9/b22es1qthxGaOLXt9zGa+x94AvtsMNfaQ89+khmjQVAr4c2sNDOy3Xrr6NIL283fO+HWcwU9z7un19LOmPr1zb0/MrZd7/+nRDOYXOjLnv1646xrnm9DF1df/31VFpDhn7Njj/hDTxX0BXkAhKQfnvbHbMxSFjobz7ehnJlm79sCdvw3vbTX9nkzLj1t6B7odlRx76K54bnBz/hjL/0lS+TX9DzAa7kd3/w323l2tUEYuR1PPXM03w+KAEAANAyek+sWLzUvvyJz9vIxIAt6phnA0Mb7eyzzraZSt2KGCtsdXv8qSftl7/4Na28o954NGdF4N54hly1Zt/9yrVWrc2wqUqtUra3vuPttn5siLX+e+z8HHvswYfthuu/R2NF8ee3vOsdIVaNsFh7u33hqqvpvQAlwEX8jnNOs9Wb1nPUKKRDdXqGFjq+cA1YyKec+R4aGaijv/WHP7dNm9fZCswGmBq3kXrNLrrsUoLy4IaN5OFPfPSy2O8CgRv0OfCAnufAJHYzgr8EnR7recoZKJa4z8cv/HjmJUNwBR3iIJs5+AVDTEolu/DcCxvo/ZyPnBPGNker7/KLL+fP6iFy8eUXU47jGuB18MZlF17qyjTN3vO+U+npRGUKWoJ/5MILw3RLK9lEdcKu+sx/sMslKofQQhcK34fO/lD0xoZnveKTV9BbC5rF18fRgtZ9nXfReVnsGPQNz9EHP/hBaykgYGbMk7rqs1fRTYjJiAB2los5QGfL1liPDlrxgA5+9e51/S4LPHWJy9L2oKvr03KP8kZhszTZTXveLI/NexV1/zTG7sF8TkBn8m4EdHRugzUKwXD/PffZNAEraHIvedmBthm9gXt7M1BDG1h8wVpA1OmAgw5gu0vG8qB9Tk3ZYw8/ZuVamZ1/cCsBHwTnU488Sc0Qc87b4iHt9cK9GKeDgvH3v/2NQI2ub8FN02b92y+wgw46yB5/4gkSCYYm4EDXrV1H7wKA+6kHn2B2NqwlWOkHHvwSxlTh4oRlfuftv7Mn161kj3g0lnly/VP23ve+15566ilm3f/h178nwUzXpxhbxM+I/aN5BtpCPvjgg9aaa7WJyoS1FGGnFO0FL3oBXeXIHYAF/9gDj/HvHcXQ+OWgww+2cWjrLS1MiIO77r/v/HNW9kXl4tADaaVB2CN88N1vXWv9rd2MQ3d2dtthrz/aNg5tZgLJz27+qfWU0FHPbP2mdRTEC+Yvsv1goaOzFEQMAL0yQwsd/bXnLVzAlrvDmwZs7+c+z/78uz/YrjvsRPc58vTR0GfNxjW2dOGy4PKujNvxJ7wp9G/v6LTJsQlqobCmkGugvAg836FHHsos8Scef4IK2d1/QlfB8PybhzfZq4871jr6eriWlatWsjf2Td/7CSdeHXLooazNxShKWEwdLW328xtvsbHpEett7eEzvvzwQyzfUmCLR7hcAYZYo7p8DZQH7Y0nnECBrAQihgfA4JghXs9bZ7Vg+Zmq/eQnP8mqJIqFoh33muOofYORIMB+dcuvKHDGWeXRw/M78rgjWacNd+rtv/yNrRlYa0vmLbUNoxutt7vfjjv+NRRMqMCAUvyzG29hcw+46GGlIw8AfafpzenstB9cdwNj1MhSwTOMVMfszf9yIjuZMQeiWskAnZm05ZrNy7czTPLVr3/NisUQX52qzdg73/lOWmVMzCmX6c7//W+C90dW9GtPeB2zjfsXzLP//PK1NjozYt0t3RTS2N/j3nAs3bkoifzpD2/OwHzNumdCJvu//auN5qvWt3ghLelvX/PNLNdk7aZnbLsFy+1tJ72VoIp9+M63vsNQFHgD8mG8PGlHvfZo657Xm7UlRgUGvBTIa4Eyzn7uxRLd0T+99sc2PLHZFnfMJ6Cecvp7bHxi2jp7eqiwXfMfX2A7UYw+AR2M27i9613vCoBeqdkXr77GlvUuynolYI9POfN9LN984uFH7Bc/usVqtYqhxz8+v2bzevvoZR8LJZ8YllIu29fZnKbCVqboQ3DSh07nTHScATL8kYfwlS9+iR4sGAtwj192+cdt1dNPc/pcX2e3ffbKT9Mb1t7aaUP1sn3qs1fZIw8+SK/BF6+6mv654cEBW9CPOQQhY+HUM0+nVc6Z47UyLXW4x1DlUK/UyIMAbQDEpy/9FHOGerq7qaSddf5ZYSDU+DhHYSNx+FMf/5RNs1Nbyaar03bFFVcQsPGF65x99tlsKIQv2PnvO+t95AUoA/jH+1x2pU3NTFpnC/JC6nbyaafQSwKFDIr01Z+6OiR0xiZXWO+nP3klZQIMxUsu/hitbvTvmEIHu3zJzjjzDF4fYVModBdccAHvBfxAouFZHz6L8lg5MuDNj374oxHyQ2+8Sz91KWfJo/U2PISMX2cdwUIyWzNA96NKfazaW+VpnJ0NkBKXO/tdRE8gR9zCqscI7Zgx74e86D4pUFNZQ6UHPRqzLv30fVIe9J7MQsdmwxqjNoMYEm5erfFnaFQoHbvj1t+wg9i8rn4bGR+2/V60P11RAHQcAojqH3f/g7FQXAcx0N2fvzs3WzFuPCjq0FHSBnd7uVaxvV6wN2OeOOg770CWN1Ip4CZFdm2o/Qb44/vgyKDN60EtLHQf9Cuv22777sGHBjhjA1Ezi/gJNhvubmi/mIP86L2P8FxHJoettx2CK2STrx/ZaH09/RSkYJ9nBtfY8W88ngKR4w2hsFSq9utf/Yq1qGhYMTg+YPM759t4ZTID6MGJQevrQBe1nO37kn1JhFkMpVSyP97xR9s8tjmMtLRW2+el+3EACECG2v3ktN3/p3uiwx2RTLOXverlrEPH7GwIpj/++ncUKEgvw9rHbNqGRodtYTcSXOAZmaZwldIFoUULPR9c7sgOBaC3YXzq1ASJDImKiL2hbG7ZgkU2NjDEMqbf/Po2xivxPGA8uKIPP+5VHPawaOkSGxwatlq5yrODJfvLH/2CoDfB3t/t9tKXv5RTvJDg8o9//MP+dNef6OUYmhiy/o4+rh82wcZYlz1WG7eOfChPUe7pEa89PAyvqJutWb3anvzHExlvgq7AwGPVMessdNLNvWFgky2bt5x796LDDmA/dFi1ADqWsMRscWai1vPWOlNnz+nf3vrb2CgzWD5QRhj7QhgHLv+f3mqD44M2rzNk5OM58d/MzDRBEO7V9kJIeMM/3P/AV6LxzXwKUtANhmHc/+f7MmAMUqhuQ9ND1tvaG/q0x86L8CW8/T3/SjcnPDhYO1t+woLC7Gd4GWaqVpqoMBHrR9/7setaWGeNO/gRXygFAxjd+O0bWH45PT3J9sPHHn+cDY2PWO+8PrvxuhtsdGrE+ttCZ7UZm6KnLAx3Cfn/ULTXbVjHzHe8580nvdXWjg/R84OGKPDy/PxHt9A7pHpv8uzYgM3rmseyPVqK7ACZsyPfcJQtWLbQJivT7FHOEiwka0KQoYICQrxYIqAj+x5K529+9KvYUqlq5WrZ2gpdtmrjM1QIWtF/3qocwwu6Pv+C83kYG9ats0X98+1Ln/q8DQxvtCW9C+MJQX6Yrdz4tO20cDvmDqxZ/bTtsGKHjDbffso7yTuw0CEHr/0i5sQb1wAL/Y2nvs1autqZ3Y7YM/JgvvDpzzfQwfHveBMtWySloYb7m9d8jZ9Hcmpn93zbMLqZvSM0szt0gTQbGh2k3IR6deqZ7yWI10v5MLKzCMGBtrEFKosAPwAd5OAVF16RWei4zjkXns37w1WumOsl519CqxnhIXyde9G5NLbwBeXr4xcFy1iG2Ycv/jCvIQCCkXblx660CXYNRSvrin3sskt5joipIwQGr9NlH7uMFjorB6xiY2MjbHqFFre9nX2k96c3Pm0rFq6wD573QbraH330UcoT8M65Hzg3gnX4dvpZp1N+hrLTGueDXHL+xTQUQia82cc/9XEqhG1trUx2DoHz2PY0NzsLAfsHryNDzTFxTc1fyJmuBnxOCzl2cMvc8Jjg5gAdYUkmzUEZj+1mPaDrPPz1Za3Lmvcu+i2S5lwHOWa6y+UuQOfFIqCrqQQEKqyMxx96LPZCDnEyjDEtI46MzkDlMgnhvr8FCx1fAO2XvOQl3Cy4aJTsgvfM9u+esefuuScJF5uCjOCBtZtJIMi0BhFAo8cs3QU983nfzt5OGx8et6n6DPu57/KCXenOg2LxwEMP0tW2afMmCjS4U9paWphpDpfXuifXMlaIxhQggrZiBwXhWHWcyWzrRtbbO975r8x+R2ISGthgfCoUGqgWf7ztD+wjDc03fMEBXqOwB8Czrv75e5C5sCasAfkFeLa//+3v1Bq7isElf+ixr2TJClz7bFpZM/v9bb+NFlKBHZ4w4AQZrWAOxHCHNm62f/z5HjPmMcDSUcfmIHD32eeFdn/0koxMjlpHe1ew0GMMHYA+MTPNhDJY6LCGnln9DCc0YaoeBBMS6zCo4qH/fsDWbHrGli8Igx5gXb3iqFeyXzM08KVLl9nE+ASHMYCYfv6zn1lfS2iqg3M66vVHMbEJwhuaNATa728Lno7x6ri1FGD/lzjIpTXXbkMzw9bT0stIMHpGH/va4+jdQLfAe+6+h3Ppodlf+61v0UMDZQ9gg978iF0DUKGkrR/faMccdyxbzjKcEcFcsXNaDQgvoea60MbRn//lutBh/YccdQgFmMrgYOHeeeudNjg1SNAbKY9YbwltL6Mn6pAD7I93hE53w9URJum9+93vJj3vv//+9sA//sGOhcgB+c9vf5vJdgDZthLcxRjq0cZnxvoBSied/G+cOw7FCYk3EEoIGQjQKWzKNetH85LJabvpezexbS6UArRAPebNxxI8oZSA9zBg6MYf3GB9peAOx9eJJ/0zMvrYRAgVAr/7xZ22atMqW7FgOd8Tmp2aDUwM2PyOeXbUa460n910C71r8DAccswrbfvn7c5pehyCtMOOtmHtOrv5upv4+dGZYGHP65hnY5Ux0j3Wv2FsI71fHd2dtn5ggxXbW+iFQHkjlBX078f+QRFBXg0GQ/V19VgZSWMzFfv+V79rk7xed1TqcQahx7z+ve/897MEFvyHOOsuO+xkKx9/wr711a9bGzx8uVYbnBy2YntHHNFk9rZ//Re7/huhVh8KLPjkjLPPYjIp8jAwAOqrn/1S1u0QvHfyOWdYe08npx9CIQYff+tr3yRdQ5kerozZuR8+L6urR5wdsPO5T/+HdbX22OaJEevtmGeTM2PW3oK0v7y97g2vZVdJ8A2URlroZ53Os0ISIgA9hxg6aqirdSrNcFPLC4pOc+JBnOHZ538oTKTDIKSuLlq3n7z4k3zPeG3c2vPtjLNzKEqM+17+0cvpvu7MB2/smRecmfUMhzcJsv7icy+OjXwheWp20SUfpYsb/fiRWPzgQw8xj+nU97zH+tuDoojSVfReD+7xKdbiL+pdZB/+2IczLy/OXT1APnpBsL5DNkDBPnj+B0nXLAuD7K1UDe/BX4MqXrfLPnNZKCOrVSjD8QdgOuLaADfKgZDeboV8iYCuGLoHdO8e97Ft32oVey7AFah7QCfduFLT1MLGs6TufA/o3uWfJdxp/awub8wJyKEOne6HWii4l4UO1zStdNT6dXVzq2795S+tM7qL121aa0cf/Wobn5wMU8A6Q7crlq3NW0AQxtdz9nwODx8bjC80c7n55puZrIWdBgPCmgXj4RAPPPBAu/vuu9mVrK+9zyaji3a8PM7Wp0isgUX5h9/+IWrRIU6xz4H7UAigd/d999/PmdS4L94P1x0AGSNP4e7s6+m1b3z1a7Z80YrQG7gySuGA6+z94hcwOWRkbJR15rDOwAiwFNCoBtYmiOinN99sPSW0uA0DUmBxv/TwlxK4oAQgkx/apmIkbC5y/fXWVQhgvnLDSnvL29/GkhBoxvN7+mxR3zz70tWft0X9C+gtACEc9poj2OUJcWUkN6G0pTI5Zffc9bcY7wz15ti/lx50kD3/ec/nvOcVy7bLLMV/etn+LJFiVnZMikMMHDF0JJatWL6cgnhw42avCgejAAAgAElEQVRbPH8B7wGhd/OPb+LQk9WbV9uK+SvYwezo444JVm4+bytXrmJOA8ovMPHpK1/5ivWV4KEwW7lppb3rpH8jIMMtjb24++93M2kHzAiLNwz/CDE2WbXhmQ9nKSS6ayGmjmusXLmSIzMBHFAwQUff/8b3bLI+zoE22i/0dH/9m4+nSx3niIlUHtA1nIUJmkhMmgojZG+84UY+K76mbMqOf9Px3FMwFM4HyhlA/a7b0UvAbLQ6at2FUIK41wF72Y477WTfv/4HLFPqyIUzPubEY0NCaC5PYEfiExRj8BT2DW5uCaEgisK/V73hSFoYUEawD5q0Rjcutj7ODK+Xq6yRbyu02Pe/g05xADWU3ZXt+BPfyHuznjuX4xl8+spP2aKOULoJ4D711PcweZVJlytWkHZ/+t1Z1zreh3+vOeE4AgFa//7htj/wtbHyqLWXuu2VJx7DZicYmgMLHT0N4BFDZ7c/3BqUt5HKiPUUe2ysNmb/fOKJHA+L3JmNA5us1Fay/oXz+ExIRAuJlnVaORCWuO4zq56m1wmZ6mhTjBJNtKP+ylVfzcIpAnRY56990+uodEIegX+h+K1Ztdp223kXgvvlF13KsAPCG0gJgwX85re9kSNQr/7EVRxOBMsN8dW3vOcdof67pcTEwLM/cKbN6+hlxj32+vUnn2g9/b3sEofxwZiJfsF5H7b2PLrEBS/ie887necA+QHv1wv2fL6tfvIp+9IXvmylHDqtIZExb+OTo/ahs86y5cuW2hlnnEElp1QKg15OPeu9HNKECXl0uRdCrHdseJTTHwEy4CucM2LK3blAm6PVEfvKl79iazFaGV7MqOSddtpptrATnorg5brgsgsaXO6XnHdJHP9Us+HpYbv66quZD4P7QNaj5v9tb3mb9Rd7aG1jZvs5551LucCObeUyvYowhsCrGzdssCs+frm1FNDoFUYFvHgddvFnLqUyDk8Y5D9kNmgNRiJk5yXnXsI14guhuM997nPZ36rlqu2wYnt7y4lvsb6Ofj4Jcga+9q2vsTX4+MQ49x0bgUS8YPqEoSwB0PE6ytiCiisw9/FsAb3c8Yprh17socWw3N0CXA/o7H7o5qTg/R7ANa89BXopEOrl7pPo/HtxL++Szz3n4ADoFHCxYw4sdAA6X6/WmPyDjEQAFeq64bqB5rVx8+bgwomuCQg89GRHTBFf0i5AAAI2HBrq1RGbBmii3AF9mGENPfnkk3TfQuhjk9GHnb2pN28mUeALDIpD17z1MfQfXrjA1qxby+YJ0AzRMhOZkLCM8XmUaQCIBzZttm5oly2toZQMm1sIPZEZK61WQkYkShFQmlIqkTDByIjDQ7EBoMzv66dFs3DhIhsYHKJGqqk4EIosD4mxc1oIqCXO5aiIIPseewEBCmHd2tMZcgyqdc7/fe4uu5LxkUSBaVvIRN9pl53De+DuL4RZwSsffdw62tpYf9/b003Qwd5gvXf/990EBggsxBP3O/gAavZ0ucekOHTZGsVUKwzE6OujWMNzwYoZGxphs5AWZpIWmBTWh6QlDEhZt5ZAib1ByQX2GIIEz4wzevThR3g+AHBY51Co0AEO5WTYB/wMAcSWhXABVtFZspUuTXSSwiAJeCT23Hsvu++Bf1DQ9/b1hva8o2NUzmCxQ2FCotkS7PPIMMEWoIuzxDrRcQ1ZpWgaxK5RcSKauqwJ0GFRYYY73HtQHHBO8K6A5uTCxHesm16GtjbuBzoJgqHBJxB06EKHhCBUTKxZt470g/afoHfM2Ub+w9jICOt893re8+0vf/4z14ss7D322N3+9re/sRfDDjvuSDBHAw8AnMa9QolCDJ3ehehuxHAZVCUgnLTXXnuFbms5o7BFV0bkJGCNqlyBMEc8GzSMum30z0dYC6WieD54ydBGFNMVd9t1V64dtPiCvfe2Bx94kGeYlYUh+7aQt+4lCxgSwnV33203zlWH4gmlBd3a0BYW9AELEWcO2gH9I+9kh512YLY8EpZw9vBUATjhjcL+gbZQjbLzjjsyMQ5WOuZqgzbBC2geBcts4aLF9tgTj1MBwjMjyxp8hnwYyAkkYD31+BO0ZKsAmgULmWC6fLsVVs4bzxXeMUwEg8WL5De4ajswGKcUysPgzcJe7rB8BStCpkfHrYpm+l0hbwF9GBAyy1frlDUI+8FaxYlhTvjDjzxs+75wH2bbg8cOetEBturxp6y1pdN6e3ppbMBCBghv3LjBvvENNMFBbXYIwpz2odMJ6LUiOj6Waa2DhsED05PTfAbICCS9oUIH4A1+QRwd9Ar+xjnjGZBwChoB3XIqZW9vRu+Qidh38AOuh89gXZjTDj7AF+Q77o1a/5kxlJO1UKFFx02EuJD1Pjg0RLzo7OggdoCu8B1n8chDD/EsCm0lG54es+7+PirPUMDQIAi0AuMN64BcA0+C/0F7kLvgQWAKwlhDm4ds8YJFNCqHMT+gp8vWrV/HMuIeyMXpEEZA50xmnvOfAnrsU9bQ/yJ1d8sV72vJZZHjO9YngBVQ+6Q4yNcU0PV+D8xpUpzW6F3y8gD4z8tC12tzAjo1gthxCYIOQh9CDtatMn9xwNCElL4vsJX7HRsJQqPVMzVF9yUOC0QFAOzp7bOhkRHGXGRJ4L0Adcwi5+hKgErsV4ufBVxImgARtLe1klleuO8+bBuL2A2uB00fAhXMCcKAVQdGAxHAwgZRg5DBrJjLjNg7tB1kfWPgCqwWtByFENy4fgOFMqcaTU1zPCsaWPzpT3+2xcuWhUH3sV4YhAZGwf5xfjd6gcdWo9gfXE/aJ4Cm2NlGgpjX2UPLG5o+7kGhBpCbmWLiHbRNWBcYUTo+NWzHHnk0u2ANo7oAiRfVKofMgHl/cesvOe6Slqnl7EWHvDhY6LGFJbLcUY8OgQNiw7OtW7OWlhWSIOF6R7yeM6tR+9/Tw32Fxg1BB6HJNo6bNlFJYXkQkg27uwniKLXBGSPrtquz00aGQytODstB8g6uOz7BZiY9LaFtLbLUly5fzna+sIig7CzffjsqNTiXkdERJmLBAgFtMO4/MclpZ0ya6+ig5+Dp1avppQE9Qakrx+Qkxc4zYI/DhxDzRL3rqlWrKIBwXrg+hCK+SyOHAoa9FWPjWTdt3MSEMbx34+ZNpBn0pVdfAygj2DsopgBG7DNaWqIVMEJAwQLO0WqH8oG+6wAmlMsBjJC1D7oEUOGcCOhYN7rgIWt/pmyLkTjFMYyIDYbvuC++5A4Ez9HqGRvjMw4NDpGHsacopymVQvIf6BYWMfgdSi/oHDyLoSEABpydeBKKyaLlS+3xZ1bZ8h22Zy94gHipUKDCBkOAVmGtbjujrTM6wcHSRawSXRjb2+zp1U9bNwZ71Coh/wWZ2pUylRL8TGuwHYrcKGe2ow85sqRxb5wZLLTWUiuV6oWL0S63naWKoFPwLs4L54TrQKFCxQRarEJJgCx49LHHrH9xsFLRfQ6K8thQ8OaBHls7O9jfHAOEICeQLAnvADwFeQzWgLcrV7HB4UGWnKI6BPF+7kU+Ry8B4u/rNm4gz0D5BqB/8dPXWLsV7eTTTjZMgl6xdDmb7IDesN/g2ms+e40NTQ5bRztc3jk79ewA6BiExBh6IQA6SgpREshGPDHfaBo5J8hDwIhgDKqavyDU6JdKlJ/MDSkUbWh4iEYQgBsyF9/xhTWwwqC3lzwr+QsghQwmDvT1cVJjfbpCjywUKLS+RjtmgCjCqGj0AyMR3k2cIxr9QNFYtmQpy4775vdbrbVgazetD8N5IkZg7bg/7gv+EaizOqK9PavemMH445YOw/PidQA6lH8kbre0thC8xQMEcvJHI6ArW86DvAdX0Lt+T93yeB280gCwTICLXgCW6E5lI1xn1YjZ/vHABIb/XPMZWfHyGkiBaAbo4CV//9yuL9+XdeicERs1lzhkijdCpjEfKAoffnfN6CuxtldmvyzzVOOQa6LhO5r6s9HHbCcdegWi+yMP91vMDPT31D2Cj7JGWe3nRQf3bRgqCuKV54HONX4mWBB4Dxg1AF9ImNKYSigEug8Ai00qikVmquJnKDvs9IOMT9fLV23/cF9pV1JKcD25angISALqCmUgiK0hfo0YWhGtSvEMiP2UigRPCkPL2a23/NwWtPQxoDEwuNHe8JrX2Ay0UIzpnJqy++6+j5/dOLLZ+nvmM0Ho0CNeaRuHB23ximW2YWCzLVi8iM9Ni4jJNXFoQZxKxf2KZYzwZIQs0dnxnTzrWGvZ0qKRJbNjd+XZwfuQUAgrDV4XCFgwKNvsPvMMWwj3Fttt84ZNtvOuz2ECGAVVPsfadFhrFShKmPmMkAPbtSJIEmPgOE+2Ag6sojPUz8xox0CLuH56jDRPHJ9hn4Uyn1XXTJkW99NronGCKpgwH/o2IHkSsTKAMmhJWrloQPzFvJw4I4H7i/THWuQ7NbRAwlt0W+LeipvziGJTjCyxD05h71mL5xaeZjapB4IAzwDhpDJNrAl0Wa1WgvUSn1OChfOiqzUqoKRVKK2ofJGMwFkgLy+mp+J+UAjBH3gugAlyBJAlL3phPFGeEm64UZngGvAcGAWK2CiEFAIylSpBSPzKPB/sE54bnrT4HwVg7C3AtcYzxusA88zqYiw2dgtDuA9ribSFbnKw0pG9zjkW4IsiGkmVrYY+4C0lhuvg+pclDkAvF8PkP3wWNeho1IL3UX7gXwkzzseooA9s3myjA0P2k2//EEEyy1XMeord9ta3v9WWLFlMBQuK6RWf/ETIPrcZhpIeXv2o/fCmH9v9Dz1g+dai9UavE8A2uORDybEySdUJDWIRZ6gvhndE6/FHKHTysM5lOWYXcH3KSf+WZ1JeSFsO8pPnIPkblWYog2g3C48cLHO0wuZAn55umynWrZybdYN7+uIl4/hQ8WcDuNYxVb3I0Fn4HJRdfCYApG9+yrw4NnsJxpe80nC5Q46n189kTCHQpPIT6JVz2eriM8XV+V1u8HqQBYqhc18a7l0nPuk1Pa+eGc8EvPBY6jPuaURCtrnGcLndIqBL6DQcXkxm8q3ycPHsAJH5GQVCg5Yg1z0SeWKcwR+EfuYs3DKETQD07Bqxd7Vci1pws+91dCmKgA4mIiCDsKLA4EFAeEbtFYCeJf0BYCHMIADwJgj8+HmCWBSyUGqwedA0Cei0CtGlKc8expz044HGEYFKLkQQXssiYKOVI5SDcpVud7iAKRChaNRrJHqWXIE4pqbsrl/8nmD+zLqVtsuSHWx4dMDmdfcxjk/PSKmdyVFBdBXs2De/xu65/z7bafddCeIAdAgE1IqKUAlQ2PPZRNBMiYNQ5Xm5iXyBacOaikzYmtU9BVDMv4CQL5ZCqWB3NxPaoJHiH1zWP/rGjcyfnq5OsQHJG998AifPoYsUStlg2WRlZhgdGQE9A1TG36FsBlDkPxFw7KyGDmRS9gjoMWZIeq/V2fY051xwiqPpu4BO4aOGc46ub9I4PDGtwf0KgNeYVtJRQBzuMbtbxQZOrLKIjXm4HuxzVCSZGVurEoQpcAVS7ixwvVCNE8NlIVgY7hf3Q9nAXB8ThEIGOd5F64Vg3gTQoezEMiU+s/Y3KjNBOQp5GTyjOvCvQP5QyA7hBABylrgTs/i94tWiTld4FoBr7IGt88xAKBodGSBDmcYz5YGosYIhAruU+Wbywiv3rBzAfAOUMMJ5j22uhGclGGOSJFNNA8Dj+ZC3UJsOLnp69YoBI/k79qAezpeyqJBni1LMe0BdNjxTaHn8odM/aF0WegPg08ghYbXD+JD1dMKtnbP1IxtsQc8Ce3DVw3bbHbfb3++9h61MSx1thhG44C6GicbGZ2PAGjISlXHtXYTbIPi9gHddB/Wyt1QFMHMBOs4ipKbNArr4L9gIQRFE0iwUHXhuPnjGGdZVQLOcUOFy5mXnMenQ44c/t4x/4iIaAD0mygVhH/ggzjGKrVbrAdhn7b3QZUEWNHlF9WyNWe16ZslINZBRGZn2RuvG6xmouyz3ZklxPrlNpYZeSWjAQsd3XhmQIqFSuMzgfTaArjf7jdYDV5Gg4TYpPfy0cN4nHmAzq2VYQBHQowbDOCHAFBOFYrODhhF1AnAIQ9TaxtpiaPgAZIGyiIvXokYfu4VDAMRDBaDL+uF3dBaK4CEhCEtDgE6XPdYEAV0o2EwcnuG1JFl0dHtF68hbmCIoAHqlGJgB2j2ECgQClA4Ic7iLO/uCuxthBLhBJ0dG7YE/3ksgC47VkNYToCxnY9UJay2gKUPe9jv4RbZpaJC15ouWLWEfZsQXUaePFrcIOSDr2jN6Zq3GgxR4igYyho1NE/Jc/yygzwJKEB74HAQZmBp7Aesc35Ek8/s7fmfz8yF+jyu84thXZolgEKZIaENMmucRgVFETXDM5a2jBSM+q6F7Uxy/Ka4G/VBJI/fNTlSSQkIdro7GHc47FYWiBIkHdOJypBvRFNze2CMmMEHbBkhUylkdMhW52EqZAhAWHIAPXdMKRSuXQ32qQjZcL8A7uu5oIUflSVaopzWok2GEa6AjKWYEYFi0zHFBoDBHACKgg2bReANtYPG3KDT0TFJeGoS7U3oyhTxa6bxWtJoJZsrBQVOaqKhr5CufTfyLPIMCEDFQL/nGuR69kZFZbhGslLwLoMD8dVnmPKNopft9kkzJrPW4z+hxDmufQIzhZTH+T0BHyVFMJoVcoOUNRWc6TKajd6EUrFIoAwHUY69wGBXRAwdXOZQ8DJ1haeiixXbRhy+wJe0LmbmNs4M1jqoeVTrAMkdyI9qgoix1dAK5BnkrtoYzDGW72LPQbJln5wwpyTo+r2PPFNAz+eoAc1uAmim9vHb8F++deZGiV5ehncEhhgvRTfLKj36CSbxIjButjdsFl18SKnWch1gY4i1TL4dm6TRvuWqY+BHeG0CdaX7RYodBEfYlOBm9rArXDPtHL1JiPeM1AbqeOVM0I6b4zzXLcs+US/Zqm/UOSDGQhS6c1H0ka+TlDfPTQ0jN0zDoqgFzd3cWeqqdMW4Xs9MbPuV+QSMGbaA/FF1Llqk0Cv89HEXRCrngFuXmRHAIViEAPSQCxdMKiXZyMeDOM+UM0Okyh2YchYaEBN1DEBQibtxHcUeVFchj5doF4nOwargHmNIF4QNXvQN0hAxkyfuN1hZ5QMhAMQpHaKaY2IV1ol843O20OBkBCTXJbALT2ckYOuLb6OQGax61xxj20pEPPe9HZ8Y4uGS8NsEM25e/+lDGb/qR3IKMTyQdTYwz1ggraM3atWzewFGVQRcItq7CL1HDbqbMyaKn+zTEMGYJzbl/KKimp5l/AUsfsWSNN0Xs+Xc/vZMTncYr49ZR7LT9Xr4/O9ApGQxxfo48LYSyEu5J1H6DdZqzTjQGgvJTLmcEz/OISoAsX40e1bmQpliHimcOKn4GGk4wEqxjO2Qxr14DEMxMh5AUQhd0FaPzYOzBTqDDa3B7Rvcjs/qLRcZjAeiT6DkelQSsm4ofvUMBmDJAdF6RBl6EQkJwDgorK1XChwnu+Lza9ArQ2TGPU+eCsiGFJtPyY7csqotSqL1bT5ZgrM+mvhTEauAxuXpdKERdszKXez68PwBymCaXKcIRoLYwJ2PYT4BD26oSemXMnmvgpyAz4vpltkXPHz0h8tbEMAYUaoJxHKfJa4A2YKXXUTwW+nTILY/3QthXisE7gNf5L3q5WEufN1roaEyD+dxocjWvp8/uv/see8Fzn2crH3vSvvHZb9iGoY3W0dXBsr5JzGmcmaZyeOY5Z9EN39ndSYWRCV5QElpbWYOP+G1Xd8+WYO6MF8okh2MpoGtWgM7eA0oqr7x8y3giFF6Er+g9YmIx75tj3gZkLfrYw+X+yQsvj6XPmBZndtbl5zUAuudBz5MpyIf7561eBR2FcFwG6JlbHTkWCrlmUcMGF7aPoXv+9sDtFV3PI142ShkIhkVoD+vLZBlCioAuGUYjsSV4aL3nzyvUGf8nyobOAoCuPaNc/p8Cegr6gB1pPdoEbQwOQa6KpoAOrbgeMqkzQI/a9bMFdCSnEOKjCkZtD4wcrRpkDktQsN4wChsK0Riv57oplYJ1hNILuZipIbGED3OvQ0IdJydBKy+WyPAC9NQ9JG0qJUbtBQAdk5xwbwqU+I9ZyQCwfI7uccSWAYToBb121WrrR7OcXIGzqkPb/QqTW3AdWOD3P/APWraIPyPrFD3CkSQEQQBhgeQmPD+yStFWlQAQ1NfGjE0HKB5EPAPX8+iNPhunk5VASy2OCUTssKe7h0lhjz36KJNtkDD4k+/fZJ0cRhkslKNfdwzzBZAVDHc7mhZh/To/ATrOTTF+JEUyXhv/cc8BDtHSg/LC800lWQSoulNIm50TyULzDRILHeekkIQAWB4eeZSkYdMKRaMWWbLwSsHDg+xoZ6HjXlAO5LLE/TMwbGLFQKHG0cHqx57DilScGWchSx9vKsQYelbPDqWH5aoOEBNLHAID+5kKtQwQo1fAK8tkR3kLsIaoqOOZZJ3TY1I3KrBUBOIek/0i7eC+2XAal7uTKfe4D0J2DtAz7IoKOhVCDbaJMmLWw2DsEoeQiwAd56Nnq0LZLhaYVY7mRNxj/L1cDRZ9qWBTaC8DY14KQXx2hvHQLra/l4meGMsMRa6ns4tDprrbOmxww4Btv3wHQ3LX0PAwx44iGRBVP+2d7fbkU09a//x+JuhB6UTGOXht88DmkITa05MpXHomAWkWR3eArjPJHGqxBNIDtc5ZSpNCpp43Zr2s8FZm1kBmeJGG43kiGRHyE4mvC3r77eR3vdu6C+B5lJhV7cNXXGQVF0NvkDMuZNsc0NHfBPQSe7EHCRaS36gk18gPYS8CnSO+3mh4bely92tIFdpGD3OQDancVNkagT2pQ1cMXEq8ulGmnmyvXGi9uo/3JCher/c3BXTvqgZD6MuDebB8KG4a3BiZO9m5JkUcWwgFBrGQ6BIBPboaBa60LqJLPHO5S/pEa7tIyyckmLHTFgAuJrpBkKCOGeAIwQqGpDswJrVhrSC8THgS0Gcb+lMQQBhRaYhJTJh9G0veAOhIiqMQd1ad3y8JdO2dJwDEH2fgsoY7D9p9FcMWanTLEpDgdh4ZskVLljCJbPsVK+z+v99jOy5bEWrFW1pszdo1tseee3CePDKt8ewv3HdfZqMHwCjTekVNfRFNOwYGqBUCUOFuh+uQBC+LBVawNNwI6J5g5UbPtPdCHESgmC1df7MMjSoDlETB9YVSPjQ4wXdkle+w3Q72xMNPWH/fPJaXPfTIw9bb388QAWrv0TVMSVrZvsVkLayJrlKUGKKtososo0uK749usQxsXUJXZpHEmeapde7PySsUou9ZCyUkzbH2FgkzsNZKYRYyGJpxawExwNPlKYDWMMmKLV3leYiZPKJJeBpIgwmYa/0YLYnzg7LJqW8E9DxBnbQeY/FQUmGhg1ZxP3AtLXSEhGSxRrejFFE8AyoFPN/SYvAST+GxGL+XNyLraREBXZZ5mFMd6I3gKHp3gM5wSvRUsB2peCsCM/cGl0BWfQxRSScRGHOJsTKAr0U3v3hVoQ1WBEAOVBHLzgfeg3UNPkATkgJyPAKgMykWykalxvI0lNtNYqAP+BceNnw2ugdoVOTNBsZGrG/BfDZwglKOgTeYhIhM+f6ePlu9aq0tXrzEkFyMhjoY+AN3+tj4GKs1QNtT05NWjl3eCixXg8cn9CoP8nlWI8sUKyla4AOnYEXMi9F7C9ngTbwvoi9fa93UQq9DYYthjmhYCdDlsYFnE6NQUQGA1rfobDeA6ZCtRSv2tG81hr71+8P7BHMgWOgkKwJ6kNcMJ2W5QQHQNW1NCkctEEaD/PYACtmZhtm84aafvVUNkJWlrlJTskeSFIfrhsTU8H7hpJe3eP7Mc5XNcI8egGiQCuAZtmtmoWcM61zuZMhEqATGD4kIfhFeuPoHTgGd2YnTNQI6haJzuZOJY5a7mFFMSvdwFFgoW6LVHa1rALpaaOJ6IFgwrQAdu8oa+wjqdKNHASFFggkt0X3EuEXMroWgpIUem4WgnKwGAecsHO+SwXUp2N2BeaCYRulRS54JN63Yg2qoZ6UbND4/SlRgRaCV7WOPPGoHv/hAW/nYEzaF2Dea/vSH4RoAj9322J2gjhrkAw9+md1z7722cNFCnhua7sj9j0xaxLVR/oOucAJ0ZalCiZLLSPX1BDwHiJkSQA/DbNYonzkCOpgG3oDFCxeFfu8DAyxBQY06rje4edCWLVpumzZtpuLW3dtL0IFHAmeAMjyUUjUQdHRfZ8lNVLpcswhZ3vE7LBpfq9mgXKKkBj2xE6D39xNDiWG9awzPB4ZnX+kc5quHqmECJ5IYMSugtbWhvwNrtKO1jh9bu7r4OcXISD8ZqEfPkwsH+PUH8EIOAMqSIxgF8dZgtVIgwUJHDB2AziE1sOrzSAO3QnR3E/yjYqE9gEBK+VbKBp4RfCV3PzPhEcpCxnzMFciAPGZ5KL9FgI6yJyohsYohCOMQesA/NveJE7PkhZOcAHiWAGxRYNHJK2EUAVwGAV93VSySKdxDrLdSI6CjOQyTUqGggXbQahWVPDmj+xZ/x7xy/sujCVGFe8twWRzVChnD+QF5Y/8H9LpASS3OGONL0bQJVv7UxJS1tnTYxMQkaQbNWWbKoQc5EizBs+XyjPX19RKcMC8BRglc96B/VI0EWnMaFogqflExgvfTQ77ssPgeNqyKRpIHskxhV9gkid1KYUbAht35VK4VZZ4qQLCXKNWEogQg59z31jaeeXtXhw1MjoZ9UtjJPQrW4C3k1DBESnuthrItCeBohdMSRygngHsId4XQEi1150EAoMN1n3opdC/Jbq0jqwLxVWEKQUU+lcsd35XlLi+R92IrdCer3Xt0ZXF7eeMxVj+nbvzc7geHsrUtwDqCpmLovrRBFwvAGsBHX96lgJ8h0PTlff1Bc4KGbpxuRAhEFpcAACAASURBVBB1SXGKgTKLT9p1jIFJo0S5EspIeHuVVUVgVzICrfNYDqOMdx4SrKlYa52tL6BRVuaEC6OkLAjMmOWKpBgNC0CDGjB9E4HrFRmf0KDXsTecAFYKbrZ2TLTDnZBFK2vTjPXiHE/Y28t4d3liio01HnngQdt5p52YLAN6xn4BQFC6hjGUqMfdfY89aB2zX8DoKK1FgDnqnqGkoKYb7j+6OOP+sUtXBHTsfVa2JOZIOyoxDBti25kXwuUsIMaMGDoaQmD/4TZEXwBeF1ZOHd6TIu+J/YaAGkG99NIlrMtlGVP0sFD4ylsSY2bh8IMQ83QYXghWmoRFaoXTwnf+ZgGXB3Scf2aNa6hDvFdQWCbY6AL0ixGt7PqFVsewrKamQrMQWtCxNBPKWszh4OS01larVGvZrHYJjMxCUqKfhLTzBGUZvTj/mPCpKg7F7KlQuqQ4gA/ddIzv51m2B2CnQg1Ah1LiSvUoyFx8W7wvJQlZ7AqvQHgisx331pll4ayoNGcJcchoB3BOlUOYIGYjU6hFCx2vsY+FOlhG5TlLaoSiHcMY/vy9Uq0SQsoMmWiuBJMeB5SqVQOgs+wu7hmqQpCTg4ZT2AN2WcPglnKFcgeKJGelA9AhH6DEyMKPE9rG0Dd/Xj/5EobAIjS1WfW0LV+8xCbHJ627u9cmJqdY271sxXK6hDlGt6+XzXeQeFcpz5APOjvaSerIP4HlHngzyc72shwKIzqlCdAd8EtiS6432z8ZJA5jG5Q7ykr0CIkxY3mSPGB2tIWkOCgiiKOjrwW+w1pHrwnMYOcMxDmS4vzrqYcAVI90UAB64O1Q7QG6ZtgJNA36DaUkPK9wjeDdC0A+63JPjTEp8QrnYR88oHvLXWvDOlILXSGiTFFPlAEP6DoHr+B4C1x/l4yCzNfnwau5PQ7el53iUh++GJaA5gv6EsFJ4RUbXpA53AxXad2eIBp+prY4q1V760SBPTWJUbMMHXB2uLIcHehnFj3qXFtaggUVE3zYaiUKebixQGi09uJgGgosF0v2WisFFuvPYdmVrFhqCeVkqDWESy42kPFuWa9h6mAywoguccR5sQ5Z//gM1kx3TFRo8B54E7AGlNEpgxkWFGJv8kLoDNTcwMdb8DeskYlaDCWE+0DQMHHKNcHB76qB9Aqfd23i/WjmwUlCzuVNYov9kX1/A8+cAtdWzAvHM8UsTiVFCkTxXXuBfcvq+GMjHyhDBKYIRriuLzHZmkJJgaVEMg0mknUcLRO6zOOX1j+rINRsuoxmQS1MNAydqCJ9OSWH65cFGrPPFboAqMsq9gqFgFPn6ZURH4ZAvDAI7NgrImY7yy+uOmxl/JP2Y4IdBVyyXwAnv396di9M8ZqAgCErgUj0PnhwyNYfy9Jk2YkumeXuZEpqwfiQFdZApVwjLkED9J4FhQRr4do0sxouzThqVnydnaXONIbd6BVwyVxykbJrpA9FqCA0hnSmK8gxCJULlCXR/c2wlZr8zJaIZ6E7nVnIwQgWYhbfdUqmzo811lLm5CKmch04UvThywtTQG6wQp0nKz3j9Dz0uwDOAwwMhKbGXlwTFAryhJQJuRPoSYi5O3OEK8XvqfUs2cAkXlQmSOHLrhP2AztDCzcqPaGUNsgHyIUwNS6EXUUzkpG4t7xzkG0yypoliab75S10hN9IP/Xg/ZLFLxmiRjmpRe75XfvtZaz+zsoalz1PQN9alp0ewFvXGfEgDhc7OuG1/zGgU2sOGb0NXy6OCEtHVnYKtDhIDiiYpUhei7QTr8HOVuq0VQmjTFTfTtd5TJrwVlkqwL37CZtHiwtCmk1lqrSMBegCS+2HOgF5ZhCjqQJAVjuIRh4RrBuxblooMblQCRR4DdcHiGh/0vX785LbRuCYAXokBO/ulVKCc8/cyXNoz1qXBIqnC+2hBHJKY9l6Ixh7xcMLEAlxrVmNHTLgjHEoKWm4LpsJRSb1Z+kFn9aK2L7fq9RKT5+pAXAYN5+xltbQ0VDPKIGD32Wp6qy95q0169n1rKIHz1OewbV3UJpU7+/5J12znslbEeE5QowRChH+Jl5PAd1bLl65Jw0mnar8vXXfVBkR6OK5pTB5HvN7rHPUeWeu+egxgsfGC/RUIdBeJhKGvwbHXszIbgIqom9/TU+bkDEwZmQM+HPTOfuk4C3WEJW72fBROIetAao3MEg/8B5EsPef03X88zfjT/+Zhmdzi/X3FA/p+dgrPX5pn/zvovtmvEc1lC7v2X/bouMGcA+A0JhU6fJBJGe97BVPcQxsHI9MHIkKeAroPmkNskfPqHV4gNffZEzR0yWFMFa+ePDF+zWcBT97g8+flf7WDNDVKS6TIQJ0LUzCSBfxwloL9kIJC9KD/v8AOi1vF4Pn/UQgsKphRSSZv2Lu/wmg45qwAhkmkEbG+GGw0JsBOpYhi9wTqYQ01g6GVuKgrF/tD4hZrRP9vmbrj9anBLusT/yuIQrqFcwcgJixLZCnVagKdCcIvFCYtSZn3aBe8Kjcy4MP/i5NUgK3GUiIUVKG9OCs2cleadCz4Ds8DCnopkyd7p32D/fFdbEvWgvei73zioQXJunPqO2Xdu5BQ/Wn8lKkQpa84AAd95Wy4dfjFQQPZF5I6ow8oPvn8YDSoHA4QE9BR+clAEzPKPw9hErYHMjR+lyAPhdgpPfW+XkFQp+VgJcAbebF87JnW4Cu8rwtwDK+4BWQ9D0MpRWKDfXbKfAoh8S/nl2TOQyzZau6vqd/AZ7OowH0aEXOelZSsBYgae/SM/SA7s/GP6e/fzMa8fuTKhPpOabnKXCcC4TFT83APOwHQlHBQyMe3+KMEu+w/7saYTHc5Kx0/57Mmo9e2QbjRpUwiYWugSmSLaLVVBnHPT3IZmDtyjVZQu1KTkXbogcpDNsCdN3Hr4HyxIVYuN+7vywMZ0ld7v7wU2L0RKnxjDpcfIcQxPdtutxhHRTRp7oxDiQXjur4/reArjIgD+gUYJWKtba0buEg2BrAeIHK0rLYGQzPq3iv4sl4LwBZLmMJac8oXoMViOJ9+gyzfCPBC9BlxcND4KeHeaAT8wn8vTDwWrsnFAGKFAy5/lMQ9NfyTJsyrqcbD1qZQoQ67spsa0Mv0PxnmwlrKWD4m7fetXdiNv0tPVNdH4lOHkB0vnJrSwD4tWXPiSKNMmqGg0IhuhcdkOFiPFpnr/3W9TxDa+1egZGSLJ7T5/j8OZTNzSpEzejW8+CWAjvw6tYAvRkg+r3w69O+NN0rNY6J2ezeGknByJ+H9wB4oc3zg4xBDHSOxC3RQDP64T2Z6R8aj/g1eNm3NYU2eAKDNzClXV2jGaCKppjn0DAaJCb7uiQrD3Se73QuqFRQUqhXJHR/jURN+Um/NwBkE/BsJlM8HTW7ztYAvlGWoM97mAbo/zU7r2brfzaALkNFMq9BDkXDKSvvjLlROvNmIUcvu8XTws8M3Gff1FC2llVTxb8LM7WmZha6ztFb9n4Ps77xSuwFoKfxz3ShczEEXmcMNroi/n8s9P9rQKelFet6AegAYN4TwhZDPdo7srIib82KgDz4eWHKPaJCEkpHsIcSnrJGZV3IIvXCT9fyZQk6KN1bwKqDl/DXZwToW2hpTiCkrXcluHR//8xSHPw6UkZKmU+WsBcmXvAqB6MZw1JwR3eh16RTemsGZg3A5nI3sA5ZmHj21CWYKifS7rcmVLywFm/wOux1ULViKZTNeAvdhzX8Xmuf9Lw6U7yO9+Fz3opNAV1nxM9jFkIsK03Xr9+9wE0BHfIbCuPWAD0FbN0/PU9/Rp7GPDhKkZOig2f2Cq32Nv1M6sHI3oekTfQyb0jzbhyDubXGWN5C15o9vUtJn0v+NQP0VJkRLfpn0s8hoy24jdNzSvmhGX3iNZYexsZOqfzy69/y7GfjnFsDZe+h9HzdjL5SxawZH6eADgu92XXnkgFeNjEu38Tl7j/L8cWRpzx98Z7KGVK/hjkAXddrxktSPn1sPEs0ZPljzApyeRTps20L0P3fM9qJF9kC0Hd76Qu3aqF7QPDaiX7GZv1vAP3/2uUuQMcme0AnWDpA9xqQPzj20k7afWYKT71ube1tYThHJAbsS+peToW0ABrXgUD1FqtA3LtW9H6BhLROJESo61eqDDQTEJ6ZxETyJngi86Cls/Vn74WNAF3PLIEvCxceCv98WoPuixiTFwSp4EmVoIYYahTk3kLHtaRhp4CRKidcC2KwMSHOW0OecVIhnQlnKod5WuhyueNvfo3+s14D9x4Gva4z8c/sFQOvZAaBlJ8dnpSEjaSIbl0hM5aFPVtAx7X0PH79KV2JBgTcft3aYz2zT1psBuipothw/hHQlWDoFQnRkeRXM1BuKOtySnD6PClN6nkouKOgTkFJ+9/sHDLejICuNtR63V8r5Y1UkVIp1lyAnyr0nh71XH5vvNzAzz5G7O/hvUgpkPvr+p+35D/WGDcAuvZLn9va/nlA1575tQhsU/mr96gWfWsWug+5NAN2yTFZ6fzupq1pRkiW25UQotao7/LeZDQWr9XM2MQzq5d7hlEA9LksdN2k2YPotf+thf5/nRRH9ycSryKgY2M1AILjYaOG7zfME72SnSTMvOsGWYsAdJUOKHbqXe4CthRwJRBlQaQM6QEFaxMoislwXQB6VufosrO9cuLB1BOPXk8VtlQRSC0cMbIXzP66HvgloOcERIQpYs22V5pS4egBQRadNGJv9SkjWCMPm4UMUoGlmv8UDFKB4pWcjFZQJlNAK87ZpDgpX7ierBtdS/uE30UX+FnCQECoe8nbkO5vRiuoAXYNKTzYZkIrHa8YgSucn3Gspgd0fE50rBhiM+9LCuii75SOvcKoz+iZcV0But+jTGGKlqv223+e7wFfxCoFv58przUDc+6PS4pLLWJ/jRREtT7IlKwLXbxJCpgpaDbwF28SrEyv7In+U3BrBtpIilOzlJQ3KfCT1r3pXngPSQq46Tl4HvH8nwJ4M0DfEsyjY8UBuj9fL0fSNWeKDxwcogE1JkqS4rws8XhGuRE/I0CXnPUud1/l4mnCA65eFx/71q/sfRCJzbcL8Ji6NQtd5+fxye+Ht9DxntzWAF0POBeD4cL/26S4rD7UdStSnTkT2WIWqW+HmYHrs8hyp3YWMw2ZvBZnLeNAIQxh5XiXl2cmMZAOymuB2GgOTImAjjWlSXFe6KUamLRGLyzFMF646O8e0HUuauWa1ek6cPDxeK9UZJZxrO0mETgmSAFdhNSMmfG5NEafCbuoWaJG2z+7zk7XA6B77VagJkvMA6n2DNdQAiGuL4tWyolP6hJgNBcoIUNWSpLW5kMkKUN75pPLvbWtJUxF80NWoqcm3V/9rqQ7JQ16JfB/Aug+yz0FD/ze0EcgsbABBEja3JqF7j0EWrto0dNNqsjpb3ouKToCEO2VlAcvpFLBK5pKhTP4Fm2Y2ZI1cavqnDxgpcAgC31rSbH+/FKlQ4CeNi4Sbfvv/t66Tmj4EibkyagS/Xtw9ryXKgwoW/Sh7+za8UWfZe/luECoWVmm/uZBx5+BPwefe7W1554L0L3LvRmgY//nVMgcoPs1+fdLKcJrkjMZLaqMdytJcf7zHri1H/7vkiMw9OixjFnuAnRf8+/l7LYAvZlipWf05ck0IHY64HnNFIdsT1KC9gJbf/OHlRLNVss2WJsastz1OW68MvdI3bMajpJPMmIH0WoYQhySouYRsPxxyGBo1klrzromcGkISa2eNV+AexjPpDnWBO1ymcIar0njFZHxHrFvOJbqS87wOz6fzrsVw3mBlu5ZypRici+w+RkztuaEpY49kVDwXgTPEF7D1x7K5Y+/eSuB5X6xqQuum7ru/HtThcGDstcs/RmLwNo62htqM/G6B1Qfw9O1dK48W9fQxgOM1gzAT8HC73c2+jG+SWDlXbu+dl8hiOAhKdno2Ahd7ir3k+AQT4CmtJcKT3glSRm1KdPq81CYeK/YP0DXZ7we88pd2VAzwS/lzyuXswpUGAohC68ZAHla9ELTg5sEndbsQUe0OJdCJfkgJUZCUbTsATnlCya1FdC8uLGpkOeTVCB7HvAu97nASPvnFUzRfvD6wUiI/d9dLFwKRrMclgwczTjch/XvrnmS31uVNXl+01mS53F/X6OeVLuA/j1giBe8wjXXs6cKTHq+OrOU76QY43Uk5YkXlWMyS6doABOUMSnlUhC88p6uWXTIAdHsCOfq8CMteBnoMcsDKc4fdfTscOg61XnFwvOnzsDzqvbXP2MGsqCPbLhYY38TXUMGj34X3XtF2N9Xey4ebtDm8Ow7v/j5WwX01G3oBZYObmuAvjUNmQcb69D9Rmf15sBzDapw5VnZgToLnZ+P7VrD960DOoUQDtIJRdV3e0vbC1SBYLbWWLaiWkBvIQr8JcT1Ge0HfsehyAJKQV1ELzeyF0SZAI1lfQJ0HbyED35PY4ipUPZJayISAaay6kVkel3Ml97P04YY0gv7BmaKQpCtOaMg1DMqwx/3SdcnmtP1fbhIz6a9xd98jDZdC97HLGn3lQJ6KtB1f76vWLCh4cEGQNe99T7V8gvwBVieHubiH+2LX5P2mM/dBNBT4dwAYC4sE9YZGl2wK6prrOT3yQNZs2t5hcoLfK9c6Hr+u35Or6/988rbXIDDrmBoyhLPr5ki7JMO/Z7jeWHZyyCY6x7+vHV9D+jKctfzSIH2HjWv4IjUuBY0pZrG+OdQNuv3Qtfz6/fX1nmFxkKNIzX9PqSAlIJjqvCnSp3ndX++koU4f/2cAg/WIQ+R+LTxfmH0bfYsrhOj9sOHDDxNkdfj5EI2k3dfKZ16ntT9ea4x30YKYUo/eI83CFLQxe/aXz07gd3NQ5+dRbJliZn/vK6d0ZZTMFIZ5+WbB3Q+07YAXRvQTFvDBXTgzYQlXks15IadV815bDObEbvrYpQCesOh8qYhFkZiawLouD+69KQWOu8FV1cFcfRSlqVMIe8yjVW6QAEQu7dlWlLsALQ1QPdALSLVnvn988zg92hbgI6kC3XDk3CVGxPXV9lbyshiQrnMBRQ6b29hNAMW0YP2R3siptezNggwJ3jFdL4OPVPUXJKa9yCIkHEZr8F7d6W3FvD+Zh4irZG0RLKZLVvyZyQFRs/vlSGupV6z8YkxZrkrbu/PW8++Bd04ZvUCJuUh/J42XvHvAe2Ddv3z6O+6dxoyaOS/euyGNQsoHpiwNm9B+33y4KZnbiZU/dr0s39NdOitomZ76IEmW4fr9Ofp279XOTDeOpTHg90ZYyvhZtdPecbvPWkO9BWbVvl9kwyR7NsaoFfKYbiOf349n+4v5cYDasYrJN25Ad2HOBrofo767hTUUrnv5a9khtaSAvpcMmB2HWjlHNbuLWpc14N8Sjfaz2YWugdzXEdGiQfMjF6jIRGGPGGccahW0XPhfVBI/PrwGs7ee5D8HtGIcsNZIJ/TOnT/PHpuT/P+715R8LI02+v4YkYbO+6/51Yt9EYBEH7zDOwfpplASokzvZ4yRRuIXi6saKH7DfGMp1GB2wJ0udwZa/ZzsuMkNbZsdC0sveDW4eI7DlxdyKSJsXthTDxqZqELhATe3r0kgan3NAN17Z8Enz9UHJwAHdf17mB8DtdrVrbjCVSf8evMGMbtifZd6xch6vopTXgvQTNBr3ugNaJ/Jv9eXFMlep7RxPASVmIw7bFnEk9//rn0M9rteiGQCcrYRrQLw1PK5SxXQPeEIgR3KwrvAOjaFwlfPYe3rnUm3kppZuF6wetj4OKvjAcwnCSWYPq/eeGgz+vvjc8awkRoH5p6VNLwTXqG+n1bAn9bgJ7RQVSiUwNACm16P34OPLkNC50KvWuN6WmH9eeaROYALqWZlCa9hQ4vTepyFw1hT5t5OLOzSjrFpXTYwOtNhoHg/RisszVAbyaft3WWzWR2qjT660o2pTJEMjUF2dnnQpVJozLi6RQ/p4Ds6UB16Gori/une6jP67riT/KgvKQu5JHKWSkWaVhACmJ6P8osF0NXY5l0SJRXzjyA+9exZk178x4r7TNpK8robN92eNFztwroqQaRAnIqjL0w8eA71+e2BeiKoYcEpNmlZgwdpwlxI5pY6BSi0UL3gM71OIbSwfmNS926stIzsESnuWKYay3wERHiPWJmL+RTl7sEbjNXiwCqGdFw+XHgBerRsTaVjunMno07tNl9PeCnBK4z1XtE2N6T460ND14e5DJwjWVrqRau3wXoKR16y64ZoOP6InwJHw+uYlDOtncJmXqvvgPQ4SWQ61+KCn6fnpkOYF6cdZf6s/YKhLeU/F75M0p5Cb+nMfaGPYwZ3rpPKrTw/Pq85z/tHTBMLnfth1c6RH/N1uUFq1fmGgSueq47vk3P2YOfX4OexVeBeHki/sdgl7Rsza+hGaBqvWnZWjN5NZcFxXNmvk/oZOkVEQJt7OzoPWz+DLgPrq9/SoOeZrUX/vPZ32eH8zVt0JKCc7P9b6bA6LVm/JvKcm9Np3LAezg9nYZrhLI1PbuXNeJdlY2lNMZrYdIeFO9tuNz9uXrjKZuyGB+oGS3i/IQDXq5K5qRrF6DL4OPEUFj1yuNq0kYb1/CeOi/vIWfmcrnjMwxZu17+uW0BOh7Gg3SqQfiLNXtfqnGnxKAMQE9UPstdIz1Do83Zw+fmx1rcrVno3Kw4KEGArkEv6tTEjlPRSqfLJHbf8nFPbbhncLjxtwXoshBS7VGElca4UsLloc3R65hZtgXUQYeEPbVx9WAmLbnh0JOaW++yFujpnLwbymvgYmK8j8Qb90yf92CWCiTP2EwaScaXirHw3dex6zp+L70Fps/pmfW+9P0StvwsJm0lSVWejkED2le8Xx4aPG/o4w0PTRDg+pw/M1w7FXj+72mMMOUPXVeve1qYq22oF1pSJLyiMrv/s02WUxrTmXiFwNOm/q71+79tKbgbk5b0WQ9iEpoNciB6aOYCHJ8U58/Qv18xXg8W2H8qUuglj1Gm7vzTe+n39Nn5OyoZXC93f0aiMU97/mwF6BzO4gVy0jVtW/ITKcNpUqPff30+3VcPvHPtHT6zNQ+Dni3dW0/zc5XlhnuGGLqXNR40xSdzKSFwuXPoUSTjVMZq/bMKbLhXxt8KfTmQldGmhGBvUOg6qcfH7x9pK3qElOXOMrYI6N5g1HPres3kYGqh6zOZzE48S9vMchc4SEikgsVbJM0AXQIlFVTZdbaRFKexqr6BQwYWzyLLXYCOTVULWWk1AHL0cmYtY4yjYKNgkeFZlKGu+20htOLan42FrkNP4zTbUph8jNozZXiu0GlNSXEeeAS0/vr+DHQtPLeIA6/5WJLOPCVkvO4FMMEtdguUINP10/uL6bQfdEmpEYNrFCMFC/PQ/b1SC9grLAJO3FtM4svmvADSezX60zN6JvCjC09WtJ5Nz8TpalYjoGsdnmHFO9o/D7SiqdQCSs/Y85sXTHyfOmW5nAM9h9YhgdzM+kXL0MCfc3cqm6sXuISPzl33TcHBA6J/jz6vZ/IKImnbNXPye9Bw/TjWeGtZ7v79uk4my0DHcZbDXPdophBnfMTGHmHsr5eTAjTx+pwKTrTQt9Ypzgt5z7/Z/j2LGHp6f89vcylLqazw1/ByHtfyZ6e/6bWUt3GdWT4NgC6+FJ/j3pIpKW54xfPZxNA9IOs8Mjler9NgEP2ktKi16jzTPUjpOeM5NYMBfZXCxEwofkqW84qHZK8Hdd1XNDWXha48jgae2OUle20zhu5vRqsw0yJDLbfXoNKazCypJp5MNkZPvyOLPSlbI8NJuMcYq7fOGwR3bJyQAQVTdmOSRdReOMqQY0hz3GBpgQLtKkaQoiYRE7MqVc4d198wqlSjSfEaDgVfSIaB9YakFiktzcrWvBLQUC8rQAZTxwb+Gh2qA8JeobVnlisQQwrB1ReCf1PT01mZndzfWg8UlWYWRpgnEbTVfJwSJksG7vs0qQ5KlQSbLDIBP1ye5fJMFqvPAD2OdcwEXS1k9Td85XLW3dMzG3OKtETFInpMMMd9LkCnhp4P40BrOPNigR4L1pZXqvyHWfA4f86ej7ORsa+YfY19bUWdPFzP9P6FZiWc6V2ucoYy7o0Rp9UczikKI5xDHBWaK6KiYlageyDSnnmFULz0bAHdC8wUIHCC+rsHbAEWvkM51f55gRbWGUo0ke3uFSWsW9cT/4qOvYBupsB7YEyBxMsJvc8L0dR4wPt9UqNoNvv+LJLiMuUrURozGRYFS3rtjAddZUD6bIGBZsc/z5XL0exa2gvQOSZGejnh92Su4UC8dz2CaTRyPdjpeZSs6YFbZygLeC5lxgOZt8I9fTULielzXs56uhd9FWBMVUGHQR41A3Rdw+9hphRAcY8eNq/4+H2Ay1rGmmg62+ta3cZGR7MKA29s6T3Kcvf00YyuZQRkexvlMydyxsx3n5jJ58nn2MtEn5XhoOsL57bmckdvFY3f5ed2OeD5dR5Q5tAOx6uLcqCJn7cbCTg8YI6NHdicRdmBsFmc2wGn1dvTS2Aa2jxgSxYttqHBQSoCPX19NlktW73hmuH+PKCcWWdnp0GogzDHJyast7eXB4/X5s+bx3uveeYZW7JkiW3avJlAixndHZ2dWQ1gNos2ut6zAy/krNTWSkAyzMXNoS6S6GoAKtT4ZklfMV5NdwqmVMWkCgh2vDcDnXxoxyeXHiyAzKUWR72qfziAZKZWtbbuTts0NGjF1hYKiK7ublu1cqUtXbTYRjcPWntLqy3on2cbNmyw/gXzbXxq0sanp4JSgTp9lX1x4zQvwg08iAwz69yS28mslstbJcagBNw4S54h4oOxZ3021S2O2iSxoQ5+fMLaW1u5FilzyurG7yz7i4lJsuZYVWDoc1y31o52hsBADw2EGwUtXm9gxNiqFfTQVipZK7T5etXG81WbAegiwatm1lqpW65SI/3kW0q2cuNaW7J8mVVnR88keQAAIABJREFUyjY1NGrb9S6wwU2bLd/WZmPVGetZutDWbFhvne0dNjU8al31grVawRbMn28DYyOW6+mwzWPD9PJ0trRZfXzKOtvarZKrWg33TUrvUmaUQBNv6e8SRKnQlwBJPRJee6cSKoER58njel6AKfbf/PqNLvfUA+AFIz6PtShPQ9cTGHhA8gABhcHHG71iiNebCUx/bW/NeFCKQsIw/lbjR9M9w2cz5TYaCDoH7Ss9EG5ilT8fXE9KaLoX4gs/K8DvhX72CpdXinS9mZnphrI70YU/i1QR8nsNeeVpKwUtZWmnoK3ffchnC4UpGm7++nJF672efpspfbrPXN/pIWmSlKbr+6TILe5Zq7PTJ66BNfrhSLifT1zzRmC2FzGpUslxXkHVe/w5NDsbebcaLO04XQ3X8El92Zz0KOu4d6i0cJnzXo6IFlPZIgUgyNNZrOb7nxWgy4LeInkoZ9WZSuh2FC0ygZ2K69vb2qw8PWPTk5PW3tpmLYUiBSFcHdNoitBSpHWVMoxAHRZGd3c39xefQSMAABsIlfHVXI5CQe+B+3nV6qdt3rx5BCRYgPjOzEOUmqBdZyQgAlhL0SpQKqo1K+ULhjYV+LmYy7MkCGUtXAusuJiYx+9ATuxmpWZFXc8lKEiL9SNefVYmwTWfszUbN9iue+5hG4cGbGRi3FraQ+ezGix/y1lve6dVJqdtbHjEli5dakOjI7QWWzo7bHh0xDrbMC3OAYo/o3qIb1PgOauchESiw7mVjJWsMR5PjZiJhKEsK3gC4vkmno88Hn9qytpaWphLoDMn03MKVCjxoBCv1rJMcXhCOFgEMcy2NgJ7SBCCth7dv1HJgDIACwZfWQMOCYBa3UrVipXrVRsr1a1cRF/fvJXqOWsvmxUqNTa2yLe12JqRASt1tFltpmJduaKVRqdtfk+/lYsFG62XrdrVak+tWW2lXMHaajlrn6rZ9guX2MjIiJWRyDyvyybqYfZ1a65g9aFxayu1WLUYrfcmgA6aVm6BF8Ke1r0FkimyTaRfan154etBSoAvwZvGMBuBPeyrwnBNQcsltClXQiArcPbLTdeJ96Q5Gni/XkvL8lJQkRWp52q4F36p1RvKvlJQ9YDuAUeA7nt1++fyVpLOxQOrfvZlfXOBlixSyQSvpNCYiMZUapn5Z24G6pAh4i0pHqmVmZYd6h6igy28ZslD0EMV66q1Hu1pM3r1e7w1es4A07ngPWBqfQoZNdtbkCamtWE9UjYpJ2L5mV93M3yRPAYN+bPx697CK5bkOCAhFp4u8aCUV09fnn60puAuN8vBQ6qYe/RQij5SuiNkxKz2cJ9gOMJCz/gadehzadfYBI0c5XsSQEf8o1qOSR0R9Lgx0YLFzwB0ukVqdevu7LQN69ZbT2cX3aIVAG0Uwt7y8Jo4NgZW1sDAQNaxbdOmTbbrrrtmCRsQWqtWraI2tN3229vg8JAtW7bM1m1YT2s9gHmMYUBrL4bZ4pyLXoBwgVISuk4VYC1WqgawEvBQbgDEo2s8A/TYnMa7sLl2ucBghVbCtTPLOVrQIlBYjffcf5/lS0Xbc6/n2+q1a2zNmjX2/OfuaTOTUzY+OGytxZJ1tXfY0NCQ9c7rt4npKasX8jY6MW7tnW0spvZnmE0QgwU9NR1d9q6bVuysRIZo7bAa3OFR0VFDHgE6BUls1IOSPwEQGQSADpd/Kewl4omszcXeIrszutgbAN3FLSuoAUYv99hXO2PayGAAecwr9/F5eE04NhTEj0lK5RmrWM3GW8wqpTz3scXy1lE2K1bDWsq5uo1axcpWo6u9p9hqoyvX2pL5i2wMLqvudls3OWKF9lZb0NdvnbmSja1ebz2lttCYprVk62fGbAbADoWhlrPSVIWAXs5Xgzs+rcCIjJ/mQKRWZioc/Tl6gPEWhn+PFAYP1F4w6u/NFYIQPhOgNBOaWm9qncsj5bO4PSB5ayp153tBlSo06f4I0GUp+fdj5TAWtlbH3Wx/JXyxj2mfAskhb5ltDdBTgGymkMhqphxx7YHxXoQ7AAj6Ss/Jr8/TGGljDkCX0PfAsDWF0J+7v4fA0Vvo3rOU0rxXplIFZC5lx8evfdgoVcyafz7MU9cZ+2RmPK8HdPGHv64HdH/Gfu1bC/ngM+gS6afdSemVd8DnoPjz555GQKesdd3q/L7KDe9lga4jQM8AR53itgnoc2VhYjhEJVhVvEkEc4E6NzECGBhvamLStl+xwqYnp2iBwj1aRiv1mFTUzC2CB6W7fXycFiqAHZs8PDxsY+PjtMzxtxUrVvBgR0ZHbXRs1HbcaSfbPDBgXd1dWYxWXXvwPmawFwtWrqHnbrBiAegA8hrCDHClI44btR8qKWoSAGBXTlIS/5cWpQx8jbdUP6sQqED4KzAkDmznXXaxJ556kgC9eMkSxjVXPfUUPRn93b3BUu/utrvvvtt23W03myrP2COPP2bb77KTVfIIAcyegQhWQyumJoMXg4LKZUTyzOrwbnQS0Jk0GONYEkrM4mdjnnCIXmCT+aCwlINLHR4MAm+syw9Wfrgm9hCuc+QjwFKn1kvnRg0+KXoqlJzGe8varQeXlcpL4FpT3TVdhZWKFaGoRUCvthSYIwFAb5+pW7ESXK4bhgasdX6vTder9BBNDQzbbguW2ejAsOVb22zF7rvYj39zqy3fcXu6cMtDY7a8s8/qE9OcRta9aL49tP5pm79iKT0+NlOx8uYRm56YtPb+LquCaJIv7aFieBJWXth6gSuBkl4H75GFJ2vBM78A1QNeqhBLmHmQCmeZibeGPBgvUGTBSlAJYBVWgQetGZA3E8iplTSX3PF7kFroKaAj5JcmNXnhnQKityC1t+n+SA7hdbmkPVB7EPfrS0ETnw91/rOKcKrcBDBvrhDi86nC0QCiEdBhgGgdqYXu99LThX72Crr2IX1fqoTg75TxUWFvdq5z0XNK35lskpczqehJFVx/trRMa8Ei11lhLapO8p4h/0y6psrefF6X/qZ99grhFkzOOHjwcGUyM7rTlZ0unvP8IBqg4xE5FC4JNOUJhRE8oAdFMOQeyO2u/WanuK0BuncZ+gMPD4DkIxTox4SimMymeDyuy+EZcLDW64xP3nbrr6yrtTMasTnbee/dQ0JT0vpQG4QNxUPB9dnf3299fX124403WndHt5UsWHdHvu5IW79+PR8OAnTe/PnW2tZqa9ets77+fgILY38RtJDkJkCfqZatUqtkbQQhm5kUpTGY0X5R7Fy13zhFKCT1YgA8uYsF6Iirg1iZNMImGDGsIOUIpwFQj8licA13dnXZypUrbfny5cwLWLFsuQ0PDlpXRyeBZu3atdbe0U4Kmr9ggT2zYZ3luloIKDzD6JoOykSQ1ngWgTkZLwRI+IUltMJCr4ZkP2/piAARdkCiIAA5FeZ0x1WQQxGUOSRoENBj9yx4RbgfEdAr0wHQg6KUszLi4eh0hvOPrje/Pq4RCl2hGKx+b+Eg/GRmbVAkcs5CR/MfKCrTNcvPVG3hwoX2wGOPmPW029j0FL1E3YVW++13b7FKbdomKxVrbemxV590vNWKeRsbGbH57d323S981Ra29nL9G6aG7OTzzrQn1z3D3vkdxRZb3N5D5WBwapT7nwoM7V+alOOFIc6smYXrAUMhC2/l4XPS3FMw0vW9leEFbqOlKyCZ9fCkskAxQMXttB68rpK+uYBagJn+PQVELyhTCzEVZCmgk4d8jk8iddNOeV5g69peIUmVHu/h2FL+zZbjpUqNV+hSC13PKKVKFnrj67NhyGZAwrU8C0DXfqXA6AErpQ+/B2lClt7rQb6ZIuCfZa7143WWnTVMAJxNMsTfBX5+/bPrzdNDLNCVfBKgi2a9EiDg49lHL2xmbCVd4vCerXlIcC2Ea9GYyQO3d7s3C2lkSiVsKhhDjn5ThUKAnnqqwvuCwkkoUVXIswV0fsoF4AXoVg3CIAO86JpXeaE2jRb6+IQ98+RqJlPVDK76gj3nBXtkMfTUzYUNw2FBKQBjbdy4kTH0B/72AGkEthnIeoddd2A287Lly2m5Uzuq123+gvk2OjbWoE3SGtRkJjRjqVetXA1aPhM0Igjq3iIqJi6gTCmYA6FDD5CsVAjx9OgmJnjGoQGwXAGGBFd2dQqxjkxLr9WtrVgi6G5Yv962224762hr53MuWrjQrrvuOutr6bPR6qgdsP/+dtCBB9ndf/+73X777dbT0m37Hfpiq7QXrJyvNTRXCKpWBPXoPeHe6rWMw/JWLLUyFqMWmFSsYh98PBZc3LAAEDqQtQImVJY7hBEeD6EZ1pTncxyJCrsDgI5npZcDSSvTM1RgMmUH1npba0M6ZgbsUfmAhwNKBUAd15LmizW2gDZwhrmqjZfMqqU8XeKwzFunqgR0rHt0etLm7bicgD0+OmZDazfYA7f9xaZmxq2lpQO93uyg17/SOvt7rYwQQsXs9utvtvLUOLPgN44N25tPOcnG6xUrtJSsVDPrsZJNjI6ZdRStGgyE7MszZQrIKaArxu2B1vNBaoF7gZQCklcqGgSXE5jeC4ZzC4A1ayGmgO4VAwlxKd8Ce9J8pBm833sQvGdCa8J3vT8VeCmge7BJlSbQOWjJJ7VpTyTEvcWa7p0UjtS7ke6j/1z6s1dO0p/F61tzucfaw4x20uf1++PXFZTzYBlCSdb7dC+dI373Z+h/1jn480i9pN7lm3oavHfCg6an/9TD0Mgps4CeKlJ6n+7vPRuz9Ja3ysxslZHi7XMB+hb0ExvTNHgHI7jqflvzkGCN5cpMNgtB1/fP76dRau+9hV6LScfNPiteSnNQZpX2oFAyZKpQzlyArjhsFqNr0vwDMXRcLLtxzADnYch1AiuqtZUuVcSEH7jnfkNmJ1ynhf9H23tFSXZdV4InTEak9+XgysCj4H0BKBAeBRCgA0mRFNWiWpTU3as1S2vNz3zM1/zM33TPjEyPRJHqliMoCpYwhCWr4AqOhC94UzDl0puISBez9rl3v9hx62WCGmmKgjIz4plrzj37+FPssFPOPSOLclfpWzceTA9ADrBev3693X333bauf50DAcLcdn35Jtde0f0KQXEIloMZHlqvmwzV9y9R2mEnYEFd8AVh1SHVQiiseOpbND07OOOgQEMvBXOzH67oXnBzd9SE3R8PZhffS4bADYCWB5DD9TDhIgNg25atdvvtt9tQ97DPD/HkC7ZoiysL1lvscaED/51+8VlWGe23xUIoY6jISC0dWnubWSvTz2FxRxpf1eDLBvDhn6fWoeBDZBjOMGOKFitb0QSO66vVijUL6Dq15EGOBVROWwXQEWFeWG66ZosxLa80HdDhyvCDG8dKgctrbbPwCwQhT3EJAXQYH3C0jHuLTatVCgHQUU9gqWmd9WUrNJZsaHDQZhcbdrA2bc2OkgsH63oH7K6//gfrtooHBh5ZmLLv/Ifv23R93ubn5my4q9ce//HPrBKtMwhbuuq3vmj1UtOtD4XFZRvt6La56ZlgIfHqn60cAgU0AoxK8HrgU60sFWpTgEsZYnq/git+TwUCAlx4j8Va/+0uA30nmWSLicQAxSgU86wosyc/4HMUZMjM9HoF+hRw8oLOMqEDGlQC6CkgpiZlPX/4XddD+Q/fkTLaPEBP9yQFjrU09BTQU+Eiz+RP8FwN0HXMRwkBq5S45RzS61WgUB83td88kzL3H8/MywLQ9aLyQLpdTTDgmaLwEd7brqGTVhkQSk2ZNJHiC/i1Z9EUgkuE16UCaZ6Ax3GuNENznNX+0SWldKOAvpTEplEIVMGa86AAyncxbIeaus//8wCdjJ7l9doOTCzd55sby6u6+Vn8rT3d3TY9OeWgMDI4ZE/s3m09lW6HlcbKop194fnuQ8+INPpnuABIU/v4449tdHTUQRegDtM7iOvAwYO24ZhNbm4fGRmx+VrNunu6nUlBAIBmj0AyEotvmmwctqFYLlpjsZEF2OG9ZFIUBpjHHorTBJOQMwL4l6MvnZHkSCMBocB07z7yWCucNeT9+R4QEQQEjBVBb7i+uNy0vq5uq83N2zN79tr00qxdc/11ntoFX+4zjz1jS9awbqvaZTsvcWFisatkS27yaGlZWRpP7BecMXkpFeqEg7GiEpp3nQuA6tp39I/7rhBkI8i7NgA/UdTY+/r73IcPMF+AiR0Bh9WKrws1dFg+kBYIQEfQIQAdWQQQJIoA9OgScYk/+s3dpMto+MXFkD7IgDuvMtS0FQQzIuAxAvpKrKleWTar1pZcQ8fcuwb6bP/0mI1s2uAWh7mxSRspd1ljatYF0pFjN9on0+PWNdhnBz87YF1Wsl/ceZ/1l7tssblkS4WiXf3NW6zU320FxF3M1WygULHpiUnrGOxeE9BXYwaqQSkTS38HzaoAoN8TsPXsUBgiUGlQHkG0BaZs3rM6Q8JZSM39ylRZyY8WGwV+jBsChQI6tQ0Fh7UAnXnUek2mrSG+INICBSc968rAU5DlmrorRywMHD/foYBK3peCjjLzVABzC1WOD53Pog+dz9Q9wjX/XwA9j2bS56YWklTI5DxUIMLvFLDUWpPOXwExbV+cAp+mHOr6ps9MXUyBvpE900pNzAuKI8inlgdf7yba1zaCRVVM/xw/fqYCJemIPzXKXUGY409d1vps6EngvV7BNFpvSeekP4yLqaJqEQnvCpYuj4GKvvvCVvGh40tKTGTceAjSzeDD7u/r84A2+rVdQlpattp8zTZs2mi1et1m5matUq06wI6NjWXR401ID02zfS+/HnyhTZiiS3bS2adbbXHBI9nxLtTOBpPAf4gwhoSHd7NqG6Uv/ByfnLDB4SF/LyaIgLJ3333Xtm3b5qltmA+sAzzsIC4AKCaP9yGvHRvSP9BvR8bHQvoD/P7dXb6IHuEvKXVZfnkMVNJD0d/ba5PjEzY8MOjRzwc+/cyOPeYYm5ma9sC9yekpXxcIOxBKENz25jtv2/CGdfbRBx/atuNOsKX5uv83PjZmp5x6qs3U562zv9def3OfnXL6afbp/o89t3rzpmM9+t1N/b2dVltacDDeuGGDvf3227ZlyxY34UPyxJyRaYDMgN6eXl8PjBt5/EVEjPd02WeHD9nWLVvcb9/fG4IMsdfuf49SLD4/cviwDQ8N+Z53d3X5PHp6uj0GYXBk2F5+/TXbePyxVu3ptjfffsu2nXSi7x1iJybGxq2jULQNw6M2NTbugF7t7LLpes2O37LZPnj/fd+n7q5u196xTxAGQVt4Fw4Q6AMaNOaB8feCZhYXHdAPL8xZsatig/0DtjLfsA3VXluYmvVzhbS18eW6Fbuqgb4XlmxdpcesvhgsM92dNtVc8KA5BFn1FDvssZ/8zOZnplxAbBY77Mbfvc0WK3DRrNjCXM2GS502Pztnxd6KW0iUAfo5ioVxeKDVZKgAnAJ4S/puCWhkHgRD/A2gU7CjxuTziTEiOCNOxxCGYuc2mmCDtB/KBYvS1iY8kEGl1gUKtOQDZJb0ZaqGTnBJGfla89ZrUybfJtzEOBTsqb47BXWCIq9J/24T+JP682oByZvDWtYWPJdrnwpirX0G4LczdF3fFBAU+N1NmJQ+TYUj1TxbQkS+AKdCEa9dLcaD40iDPnlOCVxpv2/OOwPGNHMqKeTDvcpbe6hM6KfOsabWmNTao+fO99wKWaCunhvSiVoF8t9vjh8QylKhm+/S8fNcZMIilDDPDgouExX8cB+ze1LrBJ4dPmNgYlCIff9OvPzsJl+gPlaYOhGQ5AVWAAKFgj3+6GPW09Gdze2c88+x2dk5e++t99zoMFWbtr6ufluyZTv1jFNDL1zkd5fLXrUL4PDGK68HH/oKOsWU7LzLLrK+oUE3o3eXw7OnalM20DVgp5x5ige5nXDCCTY/P+8bh5+//OUvbbR/1N95eG7Mfv/737e33nrLGRy0dwTNDXcPZ8bl83ec7+PH51s2bfGq8NAqS1aysy852wPN9n/ysZ140kl26Mhh6+7r9QA1dNNCoBfdB2SaNHU5Q2ssePGR2mzISz5y8JCnmA31D9g9d2FOXTY2M27DfcPWsEUrW4edd9n5Du7QZg/PTIb5jU1aX0en7X7wMV+fmcacLZcKdvm1V3naVf/QoM1MTtmmoVH773/5A9swMGyotDS5WLPf/6M/tHffecfnj1iCn/zkJzZYHfD5j82M2Ze/9CUnlj2P7rHpuLZY5yPzE/bV737bxwHhC357RsXTsnLMpk32o7/+oXVZlz9vujFlN998s83NztpLe1+yZU8GW7HDU2P23d/7XUP/sUpPlx0eH3M3AwQxZDdgPbrKFatNz9gv7nnUZhemra8yYIhe2HrWNjvppJN8jwBCcJ/8as+LHiPRYWWbbEzat7/9bWvU6y4k/fAHP7Sql5Qxqy3P2m3f+ZYdqs94YRn4tY8f3WA/+7vbbaCjy8pWtoYt282/83VrwDVRKFh3scPu+9E/WYcXpVn09f3K975ty+WiTY1PWLO2YE/d/7B1FypWW6hZsdJlV9x2oxV6O70QUGm5aSMd3T6exXLTg/KUUaXmu5QZqBaXSvzptSqV82DjHmrEuJ7vI8MgQJExMbAG9JECeig80/5W1TRUc1GwoCWA7W1VA1JAXw0QPw8oU8avI8zmGSvFsT4BGR3XhGNaC9AJBvpTmbNqTpy/fq/rqXNSQFwNzMN44ZJrDwTT/U0FQQWlLN4kS0NtT1/FeGiByNN+CeC6r7oOa9Et56pApHSowmD6HD0frGaZrj/v+TxAR9qaAjrPE+/n+cnbA+ARLI2hWl1w47Vig9ozD/g8Pbv+TGRpxbTDFNTTa/l9pqXj/dFiy/eT3tTMroDO+RHQw961Vrhw8s5zHdDxHxDSA7gQALa45P5LL+BSq7kZeP+7H/mdE9PjNtw/bNvP3m4vvfSydRRQnGTFPj34mR2z4VibW5izrkq3XbTjIteoPKAJUdQ5gH7MiZvtlTdes95Kry3gfwsL/jv/XXndlZ5jDmYEzfPAgQP2yguvwKNss/Nz1tc9aCeddXKm4WPCL+99yW9fMFRhKljFKhm4AyQmpydtXf+oCw79Xf12ziXn2Mi6US9KgpSwyakp1/wPjR3xNCWa2X2dUGhGNHSYkg988qmdtHWbp5dBewN4PXj3/cGvHkKOXPiYrs+6VoryNXVbsKt3XW+14opX0asumXU2i/bM47tds4aXHHrVuVddYv3rR2x8atJ97ZWVgr3w6FMRzgoG/+7pF5zl1fh835aXbe+evf7e+lLNuspd9oVrr7Tdj+72NWks1a2z3GnzC/NWrXRbzVbs6luuc4IGc8Jew3pRg+D00C+svlz3vRuoDNhHBz+0zRs2+7N/949+1/70//q/baCKoj9I6TO75LrLPJfb/6t02PRsqPAHWlqYr/nabBpZZ4/e85Dng4/PT1q1u8/+w5/8J3vvnXd9fAAfWFj82R39tmxLDspX3XSV0+fYkSP2yvOvhMI0tmgV67BTLtpuI9uOdx85IultrmEv3L/bfeD1RVTU67QzrrrIBjaMOqBPHx6zlx/da9ZciIFFZTvrmkts66kn+1xRSQ4aOvzz2EGs8WVfu8HKAz1WQ/yHFW202mML9YbVbTGLcudhU81AD6oym0yIjmiqwK6/e5YEgxSlsYRK89g3mgYV1LGenoeP7INm0/fCrVAxIpYaeuoD1HEqoPPZBEx8p/3qFfz4DtX6+H36Xcrw9e88gScTOKIPPQvilIBTNTFTy+Ua6d+pVpeCdl7aG/kl11T3OwUO56trNH9ZQtwJQnmkKJVq6ClNKfAxkwXApGCiApkW7lFQV+HjKJCS1DEVWLhvun95FgB9jwKyAm9m3fTCKEdH9Kdrmk8jIQ99LUBPTe66v1lskAY0R/cI11AtP+mY/Dw0Mf5WDA3PCF0EqSmd3zsNIe1MypzzXKXPSAG99YyQ0so8dD9r20RDZyAXzawAdJg1YWaHX/VXz/7K5uqzDhx9XX223Fy2cqHD/YzlQmB/FBbqKw2rFCu2/ewzAqAjOMxEQ8dGQsOFFjk7YUO9Qw57YNQT8e+Z+oz1dfbZldde6fnnbgru7/co75H+EY+kBpCceu5pDvZgLtNTU/biUy+6Du6b5zHMZVu0BSf6agGV1Vqp+BAMEHR2ziXnuTkcGhiC3Xr6+6zSWfU0pUyFif3TmS7ikdblDhvs67cP3n3Pze2DPX32wB0/s8NjB23jyAZbXF6wSqnio8HafHBwv5dv7Sp122Rzzs7ecZFt2rjJNvUN2cf73rFfP/2sCz6ljopNLc7b1V++2ayzww6OHbENo+tsaWbenn/oCZufHPcqSZXefjvz4nPttFNPdWEIEfJPPvaEZxF4fvrKilWLVXvptZfs3O3ntAlkM4vz1uwoW8kq9vXf+boLTnR5PP3oU9GKESLz+Q97NLsw466JoeqAzdanrFwu2UqpYLtu+aKVuqs2t9DwdD7k+YOwURwG8QED3T02Nz5lD959n81OT9lI/zpD2Z1TLzzDtmze7KZ8uCfeeftte3Hvi66dY63f3v+2/fEf/7G7AQ58dsD2PLLHP5+sTTodXnvrjVYY7LG3P3zfBava2KQ9/bNHbKVWt96uHqexXd+9zSu+YY+hYT/wt3c4YEMIm2vW7aZv3WYLhRVbaCxYT6nDfvnTB2x6atyGBoYd0K/57S9Zx2CvTc3NeiW6/mLFgxhRKW7Fc1FbWlYmgWfA2TLB4zo91Aqebcw6gjhNmqmmyP1Qn3kbs4oggvu0JGYK6IHhtkT8lLkqICuQqUthNYasoKECiD5HwSRdC84n1S7JbP0cxowSBUQyRr7zNwF0vitvDVMg5P7hZ8qwFbx/k99DH4kW7XC9ub55LosMwKIbKu2PoedVBbJUe+W7dO66l/g9FcIU1LnO+j4VpHB/qmHzmXwPBGhdX56PVMhYDdA/z+SeWhA4Vx9XjBnS+LCMz8Ulfp2fAAAgAElEQVRaGHnNiXS9NMpdn00NmwKB0lWqoacOEBXOUl7Szj8YPyAm982Xbs/y0LPDgfxySBBLy15yFIuO/O8XnnveusqdmbY7Mz9rl19+hUeTv/X22/b6G6/bhtGNLVBfrtt5557XZnLf92o0uQugbzvjZGc6MD0/9NBD1lnqzMC9sdKw7du3e612BMfBNPvIA4/4uh+ePmKD/aN20ZUXu6/WNcmBAXv+iefbQHts+oh98YtfdP8qfLVYpPf2vesmXZjdAVI7rrrMZmvzdtb559p7H35gnxw8YJuOO9bma/NZz9kQiLUSUtyijxS+eviX1w0NO4N/6qHd1lict74OaHPzdu3V13ixExTBgRn6/Xc/cu0c5U8QV16HFr7zHBt7b79dfdEOe+Su+2z8yBEbGh218cas3fyt22x6qWFT87Ou+fcWOuyxO+6z7ibS0kqGXkGXXnuFCzOYF/zlTz72ZDb/+krdOoud9o1vf93jC0aGhu2OO+6wgZ4B36eZ5Xkv8IL1gTsDsQ8bNm6wP/vzP7eOEmqlV2xuZd6+9a1v2b59+zw4EZkG//jjH1uXVd1sjdKz08vz9s3f/rZNN2puhJ9dqNvA0KDt37/f8+mXaw2bn5qxTcOjdvDjT+3Vvb+2ehNVvjrtgisvclcJzP4D/f0eP/H0Y08HK4PV7Q//4A/s9ddet77eXtcy7733XusudmVn/Lf/4/fso6kj9tpb+2z7aadbj5Xt4b+70zV0PGO8Pmtf+t1v2yfjhx3QNw6P2p3//R9spNrvY/9s5rD9u//8R3Z4etJp6LjRDfZ3f/aXNtIV1ujZN1+yP/nf/lerDPbZbH3ea8X3rBRtYb5uVkX64tFR7pTQyVAIvGSqquUosyLDowazWqU5HnowHDJE1cz4PoyDqX6azhPAiE1lWjEAKcNVH6oCMcZHZpUChTI8mjzzQBFjWCvoKw9olOGGBNxYAEqsGLiG51NBJc+HroJAnlbI8fN5fD/3L9VAdcwKeHnCSniW7kMw8+Javi9P+89AlwG8rHGRlCUl809BOl3XtTR0jjtPO23bi8QXTvqlQJL3jjD9VrOvFEzzBIZ2YA/91NP56ZgpdKUCpZ/P5RXPevGspKRst56vvHFxDQnomYAS+3iwUly6fgrQnjwUS23rdbTqcAyMnSFt8NzAhx7WuaV0FY67+PQQLhcL1bs/KgI6JozGIAB3mBdf+/WrITp9se5BSV/96te8KAmKoWzeusVK5bL98rFf2nRtxnq7Qv31M846vc3kDkD3oLgI6H3rhu3YE463DRs22Ouvv+4mwg/e+cBmajOufeHfBZdc4MFdCMLC5F595VUHYvikF2zFvvzVr9hnn37qhfoBNvfd8TMHa/inEAOAAjTX3HC1B0Bgrgiqevj+h2yuMWc91W47NHXYRgZG7fzLL7SZ2rx1D/TZ6MYN9unBA1nnNl9wAXQ812vBd5RdM+7v7vGAtYfvfdA6rcMOTxy0TUMb7Kprv2BztXkPwEMlMpjxn97zrM2szNnO6662eVu2dcMjtr7aa2Pvf2yvPPWcFzep9nbbcrFsF950pTW7EHjVdD/9aGevPX73/TYIgWB52WZLTfv6d77lFgwwdwDiP/3dP/nKuHZc6rQbbr7e+z5jH2FSR8vYn/70p27loFXl6huv9jUG0/8v//W/2LbjTmxLxrj8uiu8Ct/WrVvt8JHD9sQjT9qSLVjHyop1Fis2sTBjt3ztKza/tGC9w4M2VZvzoL3Nmzfbu2+/Y8eMrndQ3/fyqx7U9+zjT9lUbcY6upCGV7bv/sF3fX+nJibtkYcf8T2DC6bLOm3HFy51QQ0+axSK+Ys//wtbP7DOaaNuDbvmphttuafiZWQRRV9dNnv49jutuhy6tiFKfcet19lyFTUDzNPOnrz7ESvaspXdtdG0G777Fe8rAGFiYXrOju0dsr/5yx+4leZ//z//D7v/md0e5b4EBowyxs2yLaNQThnZAq3CMipdU5Mj+JGpkNGq1J5pnUltawbG8DCr+R0HnxoEnqlm/LUAvWUODD7DUH5UsiSkahdNlqoZkNFS+0sZuwIGAW81hp6lxa4SHKUm61QocHcWahnIeHWd1IqAMeWZ3FUjzLMW0OXB9VSAwtjY/CYVarie6RrxOv4MQlVLIKQAQZrh/iuQcR1gcneBUQBdgRT3pAKV0l47OMagqhyhIL1O/17LpYDrWGlQ6Yv3u/CYuJz0/DgmxSpw+WNADn7ArtT0TxrME2YyYToWufK6GFEgVKEV935eHj0Bne/j/QrCej7UwkFAR7YU6So1r+vzVKjC56gfEuioFQRTOOHS7Q7oLslE85WnQMFcCH9xPDAwu7/x2utWLVVsaWXRKsUOj2LGw1C1DH2rUVp13+tvWmO5YZVS1SZnJ+2yHTvaTe4R0D1IrlyyS6/aaR998rFrEVg8aOm7H9sdwbbH1+LcC891DRRWAjD9F1980SfSUaraWH3KrrvxhpB+gMjpSsWD5jotmNZnGjP2za9/w8EA/tfhoWH3609NTtq7b8JvGzzc+w99Yr/z77/nbTQPjh+xzt4e78SGqH1PK4h52dDQ8bvnLpZLHoiFgir9XT32i7setZnGhI1Wh2yhWbcrL7/CmU1jYcHWbdzgddpLnRX31SMq/MD4EZtZajgIrevosXJt0d545sUg8JjZvK3YaVdcYF2jg27SRmOR4Uq37f7nBw3hg3juVGnFbvrqlwLNxDS1n9/3cwdEbvOJZ2yzM7dvt8GBQXvttdd8/C889YLfMDM/ZX3dvXbpjkttdB1y+5v2wD0P2tzyvD8fQtqum3b5GgwND9v0zLRNTE7aCZs324//7u+tCm21o8tdH1fsuspKPZ0uZNVXlrymPjT6/R9+ZMet32jNxqKdvvUkmzx0xP759p9YT6XX6m7YL9i1N12bReM/v+c5n85yaBtjv/O937HDBw+5Bn/aaafZ7f/jx/59bblmnaUu23HjlVYa6rUVpPHV6laYX7AXHvylxxnAhQOT+/k37LSVatnT6VC69bkH97h1Yb6BrIxu2371RVbt7/W89YWZOas2VuyX9z1i88t1u+nrX7H5zqI1ULYZTWcaizZQrFhzYclWSogfkKYy8fQq46bWm5ojCcLKRMiceC2lcQ3sUuZDpqefKajhc4AOPtP83HANGW6ruQSex/FSu+Wz8ywAqTaRAjdBhYxMn4/nqoauzJfXqUCRB+hZ+U5WRowNLjhmdqNTcEiD5BREUgBg2p1aWFTLWq3wD+ebAkIK6CWvTxELxCRCFd7JwiRcVx2fpqcqSHLt9DNdOwWYVIPU/fl8QG0JDOp6UNDKa37Dd+DdLLalgK37sTagBkBXek0FKxY/0jlnaxkzeLJKlFL/XceYnmX9e3kFHc/C+aEAr+eZ54OA33YN3g9sidZeXKOaPdY0AHfoRKmAHgSG9ih33+Mtl53lgO6SHIPicCFuWFp2DR2RgIjgfmL3Huvp7LHl5pJ1FMp2+lnbrW9gwIPImMO8d+9e6+3qtfoS8qurdvqZpwctIAbFUUM3FAwpl2zTSVtc+9x6wmZn2uC3zz6z1wZ6B2x6btpTyHZcdpnnYSN3u6e7x557+jm/bm6pZh3lLjv9gu2e4gRA9/t3h6CwRrNhnYWq7bhyhweeITedxILI+wfuu996Kl02OTdlfT0DduOXb7K5hbpNzEw7AMP0Dl+6MjQ3ESFXGuki5ZJVertt/yf7bWRgyJ66f4/HCcwvzdhAuc8u/cIlvhGoNoZgO/xXqnZYpbvLg9y68ezuqi3O162rsWL9zbI9/9gT1pif9wj3YrXLLv/qDR44B/CHf75ryez5B/dYdRn5vR02awU7e+cFLqhgbDD7P/nok06/MJV3F7vtyhuvdEkZ/mFmLux5eLeHssGDjjiDr9z2FW8Kg/Xe/egeq1nDKhaquF13y3U2NjFu69av96j/SrXidfKff3yvX7HikFm2cy6/wNYdf4y9j/XYtMFTvFwjWF6x0YFB++T9D220b9A1ZPixH3/oF14vcNGW7Mtf+3IoJbqwYPfcea+/t2gl2/WVXb5nSLeDUAlh875777VqEQJL0WrNBbvlG1+zZl+nvffxR3bcxk1ei/3pex+xLt8Ns5mlut3y3W/a1ELNn4sOdvf+/U+sxwvLhBr9133zFi8sM7pu1D776GM7+ZgT7Ed/9QMXOs68/Hw7bvspNlGfc6sMLCV9AHQcsmIAdAUs1ZLULE3Gsxo4qLajJkIccmpqab43BWFo6pTyVTuA1YUm96MBHelvoQJfatbjHBSwyJScEXthmSAs8HNlXmSg2FN8TkZFgYVjoQaZChJkmqsBenypKwu8Nn0PPkdQbwrg/NsLF8WgtTwLCQUutbBQQGmbj+Sx61rgmaphpmAeALNV0ITMXgVArq+uvYI64lfoA061W74/FZTaAT2cERXE1AqUNhdRUAn3tdKt/KxLK1C3Hkh+NfdeATgP0DMNOgZyKti3/84ukq01zOYa5wSrLddVBVK/DrJ9Hc2lOrJsgFRDToUitQR4vwpvSBXKYusZ4jp9HqBDZQGgM/jwXwLoAeiTxj7Q0N1fHgHdI0ZDcVlnxF7bfGnJuqud9usXfuUBZNEFb2ece7an+oBxQzOCN+Kd19/KIruhH5165mmu5eHlCEB6M6atoe2olYt28o4LrN5c9nKaYPIrjUV789U3YqAOIpmbdub5Zzsjpab84t4X3FQKRopQu3MvOz8rhoK5PPfksz7OUF62YDfefKPNzc+FynLIde/rtfGJCdv71NMOLt0dXa4RH7P1OM/3Rr9xdNDCvBDljq5t+AmhAnNH4BYOGgQMgDQiVTdt3Gj3/PQuB0hEXtea83bVVVdZb3+ffXrgMxsaGbHFlWU7MjFuXb09NrJ+nX188DOr9vVYtVi2vuWiLRyetH17f+WhYDADz6w07Mbf+pr7gPF3d6VqNl2zFx7eYzBUw1pQK5Xt0ht2etvPQtyvPY/u9rUBJDZsya68/iorw1cEIkZ1tmbBHn3wIR/rTH3Wejv77LKrLnPCwvo88fiTNj4/YYPdQ4ZeZjfeussaCw0XTPoHB+yj/fs9OPHxux42RDtgpeu2ZDd95VabXqx7tDnKrC42w1rDjI5GM9hfNE5pzMx5xPuLHusQDtYtX/5iyC3v77N7EUdQn7KezgG78es3+94jNuDjDz6yzRuPsZ/djnVGFH/DCuWqXf9bt9pHk4dduIKffebQmD37wGPWZ6hCh0iFsl377S/ZQjEIqqXFFfvlPz/guQ9wC8w36/al277q2jvmD0a//4MP7dXnX3WauezGnR65PzA6bPWFBS9WhAJAEBBna7BMtcriqu8WhxqAQgYFZsA0Ikrdab9wmmjJhPA3GQU1JhUw87SHNg0iBh0pY9Lf89LWlOFqcxF1GfAZCOoiyJFhKkPWoKw2Zsi82TRnLod7p5aNjEHHxk0KUOntyiAZ8c0gQd8PCOZisk4B2VN2E5M+BSynJZZU1oJV0l9dK6UpoJDhaxQ6hRr9uXaMQXT1xDxonbtq5KnW2gJ+mvoDR2/T/qWU7+qA+vnd+iiQUdjkszKhNprLVRtVwTYVgtK5oFqpCgpOu6Qp8Drf3/BPswH4jkql2tZYhS4g3IezCp6P9aJQl6Z+IrU5AGZ7poEKikpTPPf+c6VpXT09ITU6uidwH9x++J68QoUMPisrNhNLvwaLW8EKm3ecmQvoNLkT0FFcBoAeemz5Y+30c8+yhY6CazgoiAJm/e5rb7leFJut2ilnnuZ+ZgwQd779cgiKA6A3yyXbdtn5DuhVtKQEBtUXbd8rqNUeUoYAZNvPP9vN1Cjygmf8au8LLjy0AXpshgIh5LmnnvVxAtDhaz/34vNs3Yb1XtcdqW5d3d1enezZXzwTgGFh3ovT/Pvv/759sP8jZ+yj69fZgcOHrAStcXnJfbherzx2T8KiI51taGjQJifGbWR4xB668+e+NgenD9qG/g127S3X2jvvvWuXX7nTnn3uOVu/cYMVOspWX2g4yJ9yxun2ylv77LyzzraXf/m0nXn8Nnvx8SdtEYVyOkrWLHXYaVec7207h9aPeqlR9Pl+6bGnrQorCor6VCq24/qdVomAjoCtPY/v9g5kTH278qarfB6et4ogIgD6zx7KTPu4EoAOoQX79s933GHd5R776MjHtnF0k11x7U73JcPUjj2A6wOE/twjT1uXA3rTBYddX73VphcQ+V308SNjoKNaCbELqBRXR0pip7sn0FP8f/zwb6yv2m2VYtktPrd98zZ//v/z1z+w3p5Bm0CO+bd/yz47dNDzz1GYxmoLdt8/32W9hYrVF+ro/2oX33ClzZZWvNLbm6++Zjsvvdzu/asf22effmhbjjnBI+mv/sbNHuUOIQiV5Hbf8YA7JbzsrDXtml3XOG0A4NETAHUC/vFvfmwzzTn7z//TH9uBQ4d8bAtLi04rEOrq6DSGInjNljlMfaZuWUD7YGkjy+8J0jiEeYBN0KKGmz6DB3stc6AfM7TvFT9lyiA16E6ZOsE31ZCVuUM7CwwwP2eX16qAoECzOlC0f0OLALU91bhSDTAPvGgFSAHduwSCWUvcAu9XjVXH36aBosZGrKqowopqytocJtVuMcvPq0Sm4JYH+CG05+hui78poKv/lc/Xueh66pq09jZgwWr/uPYEdAIPAd0ttxJgmVq6KNCsRkvggSqIKKCnzVewz+1CJ3zvwX+Of6plc0x4HsfE95D+EMMEC1c0BGagnlq7FNDVhA5Ar1Q7nafg2XQPMMCZ1h1dk9QK4kpqbJzlawuTe56GTkCHRgcNPQV0MP4zzj3L6uhuCc2mBhNt0d559c02QD8ZGnpH2QO4ICu99fLrXoMbDL5ZKtmWS871dKFOaLZ4UH3R670Hz2rRNXQH9HLU0BNAR0jIuTuihh7NuwR0+GAhfV9z/TVOcgAXFJBBRTlorHfdeaf1lvDm0PFmcMOQnXPeeTZfr7lf//TtZ9j07KxVuzqjyT+UsnTCLxa8qtlb+96wr37pS3bPPffY66++ZiPdw+F7MzvzwjO9HzsEAQAiNHSY8qHhIt4ABXU6+rpt7NBh2zay0VYmZu25x/ZQlrGDMxN263e+adWhPhubmvTCMqcds9ke+Mc77Mj7H9nGzZttrlhwDR2AXlwKFpU9jwUNHVCL0V5589WeF+4ulZWmC0OP3vtzH+eiLdvEzKTdcuuttnXbVjt46JD9+Mc/Ds1t+kLxHuSAw3+OeaDxCkrtgnj2Pvxk1NCbCMFzQJ9szNtKR9FBHfNFS9jBgQE3jcLNAlCHD3v84GG7+PwL7R9++LdWtbLHZVx++eX2+C9/YZ0VBJ+Z3fKdr7pmvP/TTzyTYrh/wA5+sN9e/MUzVpudtoFe5KmbXXztFWaDPVaoBvMuhMOHf3KX9biXHHNs2hVfusE1dBxU5PvvvvMBp9O55brHYnzxtlt8ryDoIXYA7WzXb9hgnT3d7m6AlQBWFmwsMhbgfoDVp4b5Roaqmhylapa+pJRPZsnvFZwwVo2mxnchaK29+UYKOmtp6axUljI93qMmQQUuMlAycX1nC7CCmREEy+enWnjqYz5Kw/ocDZ1m29UAU8eXJ7hwffFdHqC75TBq4GoJ4Pw1yl/XxN+L8s4x9kjXlwyc+5mupX6fArqCtoJkKoi1/l4b0NP7VNiIbREyIMqjEXUZ5FkYENS3FqATwFNAJ2DCFaouKN1PXKPtQ7k2PCP43jtjinUBv2tsgfcMibXaqbkTVEPp1FBpjhYCPZekGRW4MzCHGwxBx51VB3S1mqlgQFM6BQb9zptjogQ2iqyxP0gsl4zrcK9au1KBwv3qEdAzBWHrZWe1KsXF7jNumpCgOPehd3bar59vaegO6OedZbXCijM7BAohP/ftV/bFbmpBQ6SGjkE7oL/0umvFAPQVAPrF59hisWldhbIDehOA/utXXOvBZMEuzrzgbK9b7k1RcgD9vB3nB0YIbguTe9TQAejQ0BExf/W117iGVWs0HNifeOIJrzZWW5i1XpQBtYKnrgG0IIAcd8Lx9tIrr3jgGzTr9z/4wAO8+l1TX/SIb1gDTty82d564w0HrfWj6+yen9ztYD7bmLG+ap8hehz+ZgQQvv3OO57j/uu9L3mzlWu+eL29tf8DO3v7mfbJG+/YieuPsSceesyOfHrAyp0V6x0ets3nnGbIBJhfaNjo4JB9+tZ79um+96y4bFafm7Pl/j67JAI6TO6uoQugA8wuv+FKB2IQI76HpvvY/Q/52mCX8N+uL+/y8rDIErj/zvudUGrNmtcZgFC085qd/llnV6c/5/H7H3eDNerHQRxCINxNXwuADjBHDMAC9rBYcFP9Yr3hwsYSBL9iybo6KlZYatrunz1mi8t16yp12h/8xz+w//YX/80mZqYMddm/+d3v2Pzygm3ettWD+Wxx2S6/8GL7X/7kf7aTN222xYW6Zzace+lFNnrSZnvhtZft5JNOso5lsz13PmgL83Mec4GxXXbzdV4pDgwUtPbLuwKgj9WmrdLVaRdecpENjQwHab1QsOM2n+DWFQD8qaefbq++/pq34sXmQugZGBz0gMn+gd5ojWoHYx5cLc/KQ0+GrsyVzFuFAkrjqdZC5kjtRxlaqpnlpb2ljDsFdWU+eQCjgB7mFEafp9mtlXbHexS40t85Rx2zaropoKdzW8vk7kAurY05fmps1M5SYM1Aku2JVykcsxo46/PWjuJuFZz51wB6KkS19i/2dJJSY+n6cXztgoDWLXBqXnULU0FHNXZ3J8Va/7RcqUWCIJsKvSp4Zc2bxAqVNaOKvSsA6C40SGoag8rK5Y4M0JXu9cypIMO1DCZzWEaAf600Q9IMBQNde86D33lhGeBgXL9UyNZnpUILn8Fy5Nm6fR6gA9ghBcGH+as8QIcXG5G/C0sO6G+9/EYG6GD1J58VTO6Zhv5S0NCLeG6xZFsvOceD4hTQX0sAffsFweQOrdgB/ZlgcsdSZBp6NLlDUHju6ZbJvd6oW3e1x5fskp2XenQ5NLCH7n84Fp0pefDcjh07PHXu/Q8/cAB68ZlfZSldk4vT9v0/+L7te/NNByg8C76xvu4emxobs3JsyDLQ22d7Htmd5YCDz116+SUOEGBsUzPT9tbrb3sQ2Ex9zn3ECCm66AsX2vGDo/bp2+/be6+/GRAWoWZFszlbtu/8/u/a87960bYcf4I9fNfPbGV63oZ6B30ss4WCXXzjTjdhI20OEfPwodPkjrKnl19/pQspqqE/9vOHPRK+ZguGegJfvOUWj/BG6VcU8Nm7e292SDGPS668xDZt2uT+HXSCG+gcsKVmw03fWBHknt9025c8D32pXHBAb6DPPNL6UC+8ab5eKwuLLswdu3GTTR+ZsIf+6X7P219ZQqZAv78TefpFq9j5V1/ivviB4aEQGFfucLB+4PZ7XPeuzc14b/JytWo7v7zL1wu59E//fLctzkzZcG/oZ45a65fuurYN0Hff82AIivE2vE0P/MO+I8UQmvmPfvgjq1inlzGG8PXb3/uu0w1iAtAECNp8rVG3BcQMRA2VjIaMwd1M4ltNGavLta7httKWVNNVrUE1HWU8KiSkzJiCQx7gcyzUAhTU8S7Qa2aNSpqXtLg3g77aC9PkcffVAPnzAE0ZvAorBHJdu7y1VtdGnobuQXVJUFgK4Hn7kzF29DuQG/I04rzn8TMKD/xb54XPNKgyHUf4e20NXYUT0oMCulYZ4xjy6Ejv1bF+noZO7Te9PzOzi3+a41IhTi1UKbD6s+kAlm6gmcUFKkd09RLQKSQHcIUFLAB6SlupVo7rjzrfKytWQ52SUqtkLPdf56LrpZ8D0BdgYXArRzD56x6rIJOef44PllQqD37vtqih+8Ooocf8Tta4zUzuz7eC4sDEtp93ls2tLLr2B+2pUijavl+95oAORogo5QzQo4b+5q+Dhl5AqH+hZCdeeq4tNFess1BygQCa/uu/DiZ3aPhucr8wAjr8DDmAft6l7Sb35yOgU0Mfnx63of5hf+L+Qx/bseuPs9pKPfhu4v/OvuhsZ2LQwBHw9fN7H7LpxRnr7eiz6aUZBzw0gxkeHXGAch86NNZS2UYGB72GO1LhTjv5FPvpT/7J+io9/j0yAlBF79DEYVs3FFq+Ts5PWX/3gO0f/8xu+3ffcc34uMFRKy+s2KP3PeCmfPybmJ+xOqwXnf0+9oMTn9qWoWNC2ddaw2YadSsMDtklu1qA7ib3R1omd8CFB3XB1wMfCwLTiiV7/P6Hfeb4Hs++7tbrvBEKgspwCNCLfcPABpuqTdpQ16DPZXJuwoZ6hmx+cd4D2DYNb4jlUQOgf/HrX7apRs3bmKIDHDR0WCRgzYCw0NfT6y10J46MeXW98YNH7JTjt9rd/3iHC2rj6IgWKwCeduGZtu20U1zYe/v992zbidtsoKfPnt3zpL318mvWV0C2v1kppj+ONxsei4Go/qXlmo2UumzswEEb3bDBXTqXf/F6T5Fzk3uhZHvu+bkzg8nleXBNu+r6q7OGPRBQIfCh7j72CxL0FTde4dwTQXt+VhBBDWsFnBtrmNyVESgzIQPR0qk87GSCNNeln1MQwDjUZJsyJmWmyqz1dwbdqWCB5yJYLu3UpgF/gXG1gqKU2aoGrYVvFNh4DYLS1vqXB9wqGCkgpvMncyRA5AXFofNfqjml41kN4LwEdCjm3XaLXp/nA06Bk2CXB+r/FoCeCpKrATpBg+tGel1rf4JivLaGzj3iOuMOAjpuT4FSrS5a0jgVSPA3BDK1HmDM3i0y1lMBdrFwDGMlWvOBqb3VL17HwbGq2Zvrgu+oodfrNTe586yla53uP4Hbnx81dLdwRyEa33PP3aQeAyxVyNHzjxx2Btr5/m3dcWZbLffMLAEfd4x8h6QODf3XzwWTe9hC+LbPslmUNkW1qqUVB/Q3XriHvI0AACAASURBVAzFZwDo0KdPPrvlQ8eCvvmrAOjFCOinXHZ+CJ5qFqwMmaKxaG+8/HrMDg9BcWdedDZ2PeR/W8F+/cwL7q+nhg5AdwkMuiI09GeChg5AB2PauXOn+2Z7OmEeNZtdmvdGMPgdxWmQsoUqdMcee6zNTM/Yyy+/bJOHJt3UzMIrF199qedVI7gOwVD4HF3AJsfGbGR4yGuIgzmg5j3axP709p/YSO9QlktNXwc2D0CBevcoCPPZ9LhHl88dHreTjttskwcP271332Mb1m90PzLiH/Hz8PwRG+wesPPOPtPef/lNr4IG3WAGroJdSVDcIy0NHfdecdOVwYoigP6L+1BYpegaOijyhi/e4HuMVrdIEUPJ37//27+zwU40UFnwyH0cjEOxpO03v/NN+7M//VNbP4ziNE0XvG75+le897hq6MPrRj1mAEFk6E5WjZWZoKHD5I5SsA/9NNS9B2V9NvaZbRzZZF+45VoPrEO3OUTLoxIg1vjUrSfagQ/32577HnNxBBEQ8HF3Dg3blNVcQ/9P3/9D+9F//TM7dv1Gp1Xs1s6v7LJ6IfiiQWtP3gOBpuDfwZrxhV1f8LgKaN6lcsnu+oe7M+280zrtm7//Ww7g0M7xDES6w0TfQBAgUldwViS4iszHfbQxLUUPM69laVcyTzIA3qPMSv10PMSIwiajUUZMxpIyxBQ8cB2fRSaLd2JcEDaYXqZmzpbWl0FQ4AkR2BSEGamrjC4TUCQobE1Ul2enoJ1quAqWXA9aShTQXRgqlbx0Mxk0zZg6Ft3TFJjAH1GwiYBOQFTm/nnd1lSjy1vDfy2gqwVEBcqwBy1ZRAUypaPVLCQc9+cBOsGbc6Mpm8Ih1lDPh4I53sFzlcaWcLwwp6eAzu573hMjphn7OKImngkTbooPAdvcO6aF6niVLriGnungVRjh0Guv46A0mGrdKpQA0PEfeDOFaOdPHSH2h6mqav5XPuG8JcbYZHPYcsn2FqBDOmDeYCwu49LAYvShp4B+wVk2t7RgHZWKpyRBe94XAR3BVg7o57RHue8joLveU7LTLrvANTmAOdPW9r3yxtGAjqpsFjT0lxKT+1qAjvFfd/11NjU9bc/vfcG1495ulPws2IU7L/ZceDQRGRkedml7ZnraS9U+u/tZLzuKTesu9dgVN+z0AC+UM0XKG3yr3T09CDZw2PeIymIQKgA80EABjnufeEaEIJh4F71P+K6bb7LPjhyyrpFBf0dPuWLjBw7ZKVu2eXeyhx5+GLvhLgWAbodV7MpdO22op8/++R9vt+FKn9Wai7ZUqNplN0UNPfrQdz+caOg37QxEg+/jOAHo1NAhbFx767XekAXzGOjr90I8qMH+8L0/99QvFHkNFodFu+H6G7zb2nPPPOffYSeh5QPQ55Ya7v92DX1l2Xu5Hx47Yscff7xNjI97K1XQEw5XfWbeBjp77O7b77BOF9GCARDPuv6ru+zw5Li3PEX3O/czoTIS3ArIkKgv2t5H9ljZa+9jjQI43/i1XV4Y5sWHn7DFes2LA0FG/8I3brYaRovI1BWzJ+5C2l7R5lygKdit37jVg9080tTMHr3nUWvEdQcN3fiNXeHQLS7axk0bA6APD9vs3LTvpwKxAi/uATNiBCsPJw4mtWNeT9MZmAuZnFYKI5hlGgJqHFRbaTd5mqQW1lDGp4yFzADvJDMhoDO/nYDOdwSm9fkm95RBt4E+8ozLsBytDucp4OVZIdK7VaCgpoX78jR0COVsaqSMk6BG5q+Awn3CuhHQMyFFQAPvZCW5VOjSv3UvUlD/twJ0XccWHcDM2+rQpnvF8almqILKvwTQ9d08J1xXBsVRcORekt4goOM7/kerVXaOYmMaBU4FdLcAsfmKWAbC+0qGtDXGWeCdoBEKoVgPWCLTvcUY8T4COtJW8QwIb6qRt9aovZse15lBcbCe4j5YfRXQKQxyrhQ6lP4I6PjM+cgpV5zbpD0+e1EMiMPnqLzmmxsXTg8P0rtQEQz/XMMG4DZDXjFs+8tFc+3K/d/4D1GhEXScfUMzRW5wMd7fDBq4bwAi561pE7PTtm7TxrCwKyteXKWno2oHPvrYy4BaFZ3emt6rG2VPIXHv3fNM1qULY9uxc4enIQEUAMSHUSt9eNgWVpasvrzk78KhXjcyagc/O+BgA4CHKfz55573AisnnX2y547DhLwAi0VPdwiyQ+oUONJK03O8YfL25ioeLIYc/mUP/HAGDuZVQCBEiE4sVMrWrJR9TAAqRKAjaM19QCDEUtH90HgnDxjWl+uMKkPolobx43Pci++8dC+WsVSwucWGBxT6+keByN+zHA5yqVpxzXNiYsIOHzpsZ595ps3NzPp8uqpVb0fa3dnlQgrMW6PDw14ACIwKFfnwttlFtI7tthu/drNHmqM4T7mr0+rLiz52rLsfCq91GCoSukbuYy64u8bpwvsbh/RE1ABAf3LIv9ZRCtWU8LYI6gBl+NPRfc7n2WGe3ocHl5fNepaCxQfvXuoo2ly1YIvluI6Ly9bZWPF3Fqpl94FhfB7RXCyGdsGlUOMfhwyaeygiEdKDiqVQwQk+9YHBPg+SpL+ZWhwPHeunpxp4aqLLA1vued61HIuW1iSTxE8+TyulEdwZOUxzIt/De1SwIKOggKEasQcEieldNS3wjjRlLgXeYJUJecPq/yYI8yeECs6TTJMMnsLIaqCogohqoRyrl6COeegcg46TTLRdkGnPOdbxcxzcH7WQpMINrsU7qQESlNQakicIqFC0moasQk0eEIfvC9ZoLLRFmafaKLVkp3vJBmjtUWg7pYKWXsc5KX3rPrhAF2NIVGii1YhZIqkAxD2iyV2fwZgIBMxBYAPuOGhHa1lLaF20jo6Ib1HA1txvNXnrmLOxFApegwQB3AT0LD9cKsel65+tHfgdLEQeBxF4JM8e90HjWJTGM5BP42+2XSomd/kSpmtqFz6B9DQCtBNAd1CPif4OnuDVYMge0BbDF1A/F8w4AnoNgO6lP8K9DuiYHAC9YFbt6fbiLVPTUw64fdUujwJH6hOCtD46fMBTwbwFaUfF+5M/9uijbnr3jnC2bNvP3O6+T5AwwMu1vULBDo2PuUkXwU3QSj/+6CPbcsJmq8/Nu6aOUqnPPfGcR3t/53e+a2+9846tP2ajzaOMLCqnHbPRJmenrYla3gB0AfNQriIIQmRs5Y6g/QHQAVqoNLfiQXahiA+fkQF6BEOMNRy/yAAx/HCM3CWB/yv7fwXXwLHSXiQF3eNgDiqhP2MAegfN5aZ3P/NDXS56ah76noPQ33pjnwP4r554wfXum2/d5cFsqNKGNUYu/OTEhG0+YbM9/ODDLkxRQ7/pG7fYBx/vt3MuPN8+PXTQy9xi79rAKprAnMh9v4stzRs0gGp/CCJEsSJbsfnlxQzQfT0joIOG8F9nsezznKuYAzbuxecZoMM3VS5YrbPoP7GO0PAB6Ejza5ZRejG4kbBPYEaohAdAdyk8RuFCQIUmjp9k0viup7erTUOnVM4DSebBw0qNh4CUMjzV0MjwU61U1zMFdGo6KYPwdYnMk1o/LQQKVjpOPiNP8w/sIKyFVgtT/x/XTllH27Ownzg3wnd0/gQlNYOSyRI00qDCo4QG0Zg5N66rCz6xHrYKFDmsLsvl53fK4NfaH9JD3jPxWWq5IVikwkX6HK4NKs39JmljeQKJ1/lYRMXJ9lxs1XZ/U0DnuAleeeupQkYGyNFk3JpPSCPj+n6ehcKVl+jqyQQJCt/oRdLZGdtRh8wtCnKgm4UF5H+Hs89x830EVrVwKaDid/ACL/uKiiexPKv+TOktpR3oN2VUshNAxz2qYDOOJRfM8f7k7BROuPA077ZGRpOaCzN/WTi/bf+gfUELwz+COYDZG8eD0UdAoYbuF0ZAp4buGmaxBeYEQt4/16hb70C/+/OWESG9sOR1wfG+Tz791Po3jLqmDdMXarTD1M32ofP1eW+/evlVl3t/8yNjYzY2OeGmcjBtaK6oxY5CLwjWQhQ5csJhEoaP98477vD33nTzzd6oBRXeRjeu957Y03Ozrt0ighqADq3c60rHyMugoYdaxc6EcHgTQHczuFSVcik4ptEAZNoYbQR013IznyK03/BeBzi8cyX4iigQIUoclhLmFjngLwcNHf96BvrtjTf3ebrX0sJiljP+w7/6gfWX+9ydgHlcesXFdszGTfYJYg2OOcbuveNeG5sZt1Jnh1U70IGvZF//3jc9vW5iesor7WHfUFnNZbyonWOOWYlh3IX8dFS4g8sGAB8ZMFYMoD6zWHe3CIQfZ/zRkuHXW8Gr7MG8P18t2FKp4JYIaO0ZoK+sZIAOTd2Z6FLTAR1r4MGbeHb0JYPeKaVj33jQ8bu30o0VnahZdaA+fPShkzH4YY+548qw1bRNrZPg2q51tSwypAFl8C3tKJi8lfmlvkavaBj9+wroGGMeoLdoq90nnjLjMK5WLXhl5H7MI4NTgUPn4uPEA1C6MsfsS0bDeafzTwEyBVUCoJ8pqXrWJhDEVKfUQpD37KOYMTQwyX/OA1yumWpoXN9Ug0/f+Zv+jcIma6Xy+3mTlC6lM29WFzt20apDMCEtK7jqPFpgxSijMGK1iCj/0vXR3xGvQ2sOrUHpXvN6FRKyZ0Ta4XhBV6mGDi3e75XxAShhnfBekXGNOHbVlDXtVPfO1yn2QwD/1+9SLV33UoVxsERq6LxfBXH8rjEYKmyTv7iiLATggJ59KaYvfuYLlFAM/wZgN1D6LgF0Z2jR5O4mU0iR0eTuzV6a5h7TQrFkNURCw7+FAIWoQfr9UcOEyR3lRmF6aczVbOPQiN135902WA0BbpMrNbvmxuvdXw1pG8Fcz+x52vuQd5W6bLo+beedd55t3rLFtVT4v6Glw2+Omurlni6vBIcodfQzRwR4fXbennnyKesth+Yw51xyroP5wvKSt8/E2FDxrVyteEEVArozhqhl0pRI5uaaISLNYaaB3xemYfhxPOc/aLlOFlCmmeoUtfwMDAkUuDZ4JkKlIxAGlhn/Re3dDWEwJXeUXIONhhO/xqvFIQBxpemNaM4//3xPVTt44IAHrm3asNEeueshOzJ72Nb3rrNlD81reivVOET78NMP7IRjtngwHMZ+ybWXen/7M846095+9x2bmp3xXH7ELhDg3C0RqduPF+iqiCblYTwAdBeMIGHDNVFoussAgO6g7osZTOU+10gvAPR6NWjgWDsUluldLrqvHHmaCNKbrxQ8+h7vLC83rWchxGw0VhatCJN+NH3iJ6V0auz8jocLrhMKACU34x/tBE41OK4BAYa+OgX0PABQoKJwrT41fQ/Hzuso7VOLJaCryZ3MTJm+MiAydL6T4wl8IdAqtBQyVB0j7qFAo1oUtST4N0GvtAbmmXsJNClYqMDE8ebNgSCh81ANlKVfU7DQveDzU2aLEwtLTsof9Xodd7o2OrY24V2EfI5b90Tni1ruyp5X49XpHMJcwmlOBR41/ftZjOZjXM2zQXBh2prSka4l50zASsENGjSFPwVWrrXuaZ6wwEws0h8FRaePaHKHG9bpSAJXqaFDoeC70nXANWlQJ64lYMPS6vNPCsuogJK/7tG87sbVoHzpPz3f6lIizdN64LwkyRIpbL7o9LaguAysqWHEiDsuWJu054XdotYSze0hqzNo6DT5NsvtJncwYwA6wAiAzoIxMLcyr9ABvRhKnn762WdeKQyHvz41a+++tM+mJ8ZsaGjE+4kfe9pmO/ecc7x3O7TMpx570ibnJ7zoSE9Hj+24aocDC/KMUbENDVeg3Ze7qnZ4asI2bNrotcZnJqY8Da2/u9dNzx+/s9+QzoYAqK0nneh12PtHhx3I3/3gfQ/WKlcRkRjNhrG5jc8jRuWjUI0zbeTQwzwJoIJGh1z2ctmqwckQABo/QSD+f8G36F3ponbrOYcgKJh5YKlGgBt8QBEQCehuhY8CEfzPAEZCDtbQfe3IvIIg1tXpnfKwvvD1H3fccd4dDYfgFz97LAPwerNm3YUuj3gvezgZAtEaXrn+0ht22PDIiLshMD6UzQWxoaCOF6IR7RygnnWuQwBhnGuw8EDYiJ2nigXff4/R6IgaetToXEvHPKBhLC27hg5AB3Bj3aGh9y3hZ9AyF+R7TMg1+MUg2CBPv1hpATq+zzTZRbTgDT2TCeCYH0HGzWHF0LUs1SoICDiQBDBlzryeh5dMlACggrSCOhmjMjw+g4CuZ9jPYsx1pzbPZi3pO/SMpwCjINLyp4cIeZYepQZH4QXjIgDwfjJlfwaEL1hoUI0ylq9Mzb3K6PB8NYniWsQ7cK0VNPgZx5CngeJ6xAit5UNPgVS1JJwqxFfo+9PxUihMzdqcrwIG9021OI47FRBbNOGzDuc0Wrf4e95PFUqcy0QXF4GboMF90r3U/eU6eHOYGCPD8Suga3MXPlvnBx96uucqiFJD5twU1H1+EtvF78Bf/ExEkzvao/o5iFU+SfewTmD+KaATMHl2U7omYENZcN6PRloxvoDnTZVkna8KR0AN5KGvBehcG903PStHAfqWi8/IAJ0SUtuBjIFcvlkJwYCMAOgODBHQ1WQOQEd1rkxDx4OXVpxxw4fugI7mDtCaCkX/zwOmwMwjIM02au7jXr9uvWvPK/MNe+XpF20ZVcIqnVYzs/UnHWNbt2yxQwcOupb94pNoDRoAa2J+wr73e79nH370YRg/OqTFuuSD60ZssjbnhxK9rSePjNnW406w2ckpO2nLNnv9tdc8hQtgBUvE4fExB4/+oUHXGLt7um1+fi4LinOgYi5/XCuY7FECFWuFIiuwEvjfBfMa5r3FjtAAB1o0fObRPE7/exMR4bg5mpagEXvjGHdpFKwEhhRN7gyq882P6+dtV2OAoY8tBsZhv9wlUOnwbnnQVLZt22b79+/3OeMwIOodcQkoazvYMeBR/2hLS6ELOexXfeVa6x3osw8++tAuu+wye/2NNzzFDBaVjFlhhUD80V1AkzvGX4+BVRDwIGS4ho7NQ+AZ1grCSAT0cCpjS98I/nDDOKBXChmgu4a+WPCa7aBb1HCfh2U/BsUhmK53KVgDGiHsPwNsAjoBHEwA7hxq6WSSOFSu6aIaIVIRo9aeMl52QyNjIiMk49fDzvMHhkNfOM3+KVPhfaz1rtoNgY3MIAV0RvVqEBtBSRlnCk4cQ4upso50q5a9WgcIpiqQtP1u5hUD1zK567wU8Dg2mvQ5Z11P8jGdp4IKnsdubb+Jhp73DljddM85Ls4T55/rpuMnY2faYSo48G8CugKBPg/Ncaihp4If36fA3j4HnI+Wa0/fwT0mvZI+0v1VQFehgmPp6ek5Ks9f94Ctu5W28C5PC1tacoEtfS7H4Pd8jg8dApuXnQb0LC460DMmgy6HlPZVoOC51vNKwKcPXTV0PXsq6KnWne11oWh1mP1j0LOCdvq7Prdt/cQ842dl8wXR5J5EKmaMx4E8VrJKKuqAkuBPzgAdAJEExQHQvWyrR1m3otwJ6IgyTwEdE6SG3lhZdgD2vuKz8zZQ7bZH7nvAhrv7vH0oeqhddO0OT/Vav26dzUxNe7rVgc8+8zKmIAiAVG9fn/vRYR5GHvnk9JRrp6XuUBwfYL79lNPs0w/321K9YQPdvVYuFj0wDiVAEdWOaPup2pwLMQMjw3b40CEb7At+5pDU2QoedP9gTFsBgGM+fvgJ6NAOimXrXkFeeojUBoDRPB6iwIM2zeh5184LwfIRfsKJGdJ+XLuFbzyCP97nZmto8jGewffJiu7ewE8H92rF3RAjIyNWr9VcU0Ir2g8//NA2H3+CgxYOBZqxDA0O2fTUlK8p/nZ3SwXaM0zZZuPj497YBNkBTFNjNzVn2kitiGuEzwHo883gw640i9kc/ACDZsqo4rfcAnQQfgR0+tBRoRBzrAHQY4EHADpM6gB0aABeQa7c9O9B1/gcPnasR6NSsJWOVpQ73g0AB73x4HjqC4SumK9KTddNbyisVA7pXmAwKaDjGdScCTDKHNODi2sZMIffGRSTWgDIINitTbUcvoef4aeDV7S2cR4txtbeXKUdMFrNLxT0AlMK/tk0hoDaHuZGwUQ1VI4PZwZCume/JIyJa8Rn0HSvPnDGAKwGhvicZlNqZQpQBITUh859VHAmqOi43FoT6zuk+05AY5TyamNUlwT3S9eZtEZaxHNUS0UedBplzndn65xo7wSHwK3aU6pIK6QNvlfHpvTFoDwFLxUsYPlTum8DI6apSoU0tVxRIFSBhHTCn5qHnlmoomsSSgmsa1BK8B2Ec57HsMchhkD3WS05oB0VYFQYCtQf/j996Ar6/J30mgp9/h5YKFHvJZrcSZu6Rp8XFAca1PcWjj/vFA+K8/KV0X/IxaIkQs3cP0d0tmjqDugAlOjPZEqSm4e9WliioccWn5mGvrTgvnRo515EPz4b4Ib7ERiFoDWMcXRw2OpTMzbSN+A1wfHumZUFN5339vZ6hHvYpab/jUh1ECa6iEFrhKYPEwV6fuN5yJOGORcA39vV7RXM0BYTvd8X5uvW3dnphUo8gKmz6hr6xuOO9faqnraGlKjGghWijylj1C2ROUiaMCdGQHeQxXsLBWdmlaWgNcPf7XOGph4JHeuKaxhw59HkUdsGqHuEPDTZaH5GFTho6X6A4rUEdm471hnPRM489gpjQR0BuBWw9qhXD0sHyuDiM8wdhwLpWwByFN5B3fqpqSlbKTSt2tvtqXubN2+2Dz74wN+Ntfc87cFBW0QgY9wT/mRUs2voK0seGOIxFFF48QOMugPoTAehQTR095lFwcAzKuLaouufAzpM5svmfeNhhYDrwDX4IqLmg+Dl0fEuRxZssVoMwhSC52IbQ8y5hApS0iXNzWzQyGOPZmcQy8g9XfCOS0xPI9DqGeGBU6ZMgFNAJ+MCzbJN41oanqcAuuCBvsihhCyZDs8u3kMmxpzyo5h2DIpNNRXMgSZjgrw+H9dXq5W2bnGqhbrwFPu0E9gJ9u6GivvISl5cs1QrTNPWyOixRqzYqOutvxPQUwuKazOxmdPnBcVxX44SOiKdpuNVgUiFvLz1TZm4AjYBSq/R78FmAs22p43p/FerpR/2Mfyn1+NdFCpJO0q3ig2Bjlo0p8DIZ0KgViFIgc3ppyPQj1qR1BVEQSIj7jSqO0aIt62bmNzxLPjp3ZKDjo/xnIQ1ZcBgmIRaJWjWXg2Qw/wiqEuUeroGCErlnHX/MwHdM5haikD6Xtyv//RZwGyvJ6+FlwDoPKT6k7+rBAlTOKPq+GCAlRMwzL8oSuNST8jX9X5fKMDfDAuJ69g/OJhawoKALwPMeRBcKgJYIecbTDRaCPz+GD1O4Pc89yhk8Nl68FINB3MgFeLd0F59oWMgSubjjQhI5pcJM3FslNyCRBdS/PwwSLUwZ/pci8g0WYg/2yQEeYFIY1MQzxdnqo2vV4gGVg0D64l1X4LGHoUD13LiQ933TuYe11efiQI6bgHAeyRnWSV/EhbAHAVp9GDh96CdLodWtBiDpH7gd97vnwtF+u8cHN4d0D3sK4IBJb7M8RpMoxQC1dzEhR4AOJTui4fhp+ClV+Fvz+IEmG8fn+lpIbEGv+81gHopzAl5824NiIeCh45mWs6bfjNchzPha+Cpkh1tpRqxzgruGlin54vMmhqcMm28m0FzoN/U/6qCY1OAXNec94Ah4FkcE89tBp6xLgJBn8BHk6f6MEnzre0MZwfXwsWCa9leGO8H2JKmOB4Cup8XAroE46YCA4FXQVI1WAiMFBAVeBV4uJd4Fhm6rj9dHKkWTyDjHEjXecC8mgWFVhGOLQUm9pNfDfSooadgwPctRAtpHphSmOBeq3AR+BWC3II5Wsen/FN/1zPun0eLVHZv1BbD3gae6uc2WrbAdzwIMQIu6VX5Pt+nwK/7yrGG9YD/Gpru0Vq2Y4FYlFP68T0FkMZ0Yz1/bT5q4Y98Bsbg55+YFqPoSR8UAnSvuX/6GZgdnum8HAJuUi8efyNY+agzy9KzUGYiO82uWQvQ8XIlKF2UDNBj67dUyuP3ZH5qsqFZwz9zUGlP02E6iP90DTSglcYSZ0xNNk4PFRcu9UGmBErpJk+K4gYpYSgzwbhD6kL7+JXo9BAdtakOvK1cQj5b58EALWVQZDQAOzf5xRfqIVAGkTd+MmfdHyVYEngbAxbzDjVAMHIlOD6XY9QDqoDGNSIT1TEq0TOXOX0uDzl82Ig0VWGE78G48kyWyrw8ZU1SP1I6ZQ0BAjrGmZncFxfdAoC/lVYIgpmQl/N8rrXuExkBhQLsjc5fmY7fD4HHq+7FzICkzSrGtRqg+xpA4IQwKo0tSHt8lzLT9IxznxTQWcoWYyegK8NuY8ixyNDRNbZbSkEKnm3nD811GgttJT2VR+H3VCBKAZ1MNPWzk6mThpRnkUbyzhVpL937FFz4N6wrmfE2p3RuHpjx2T62CDh8b8qLuB88HyqUMco9J0mjDXf0D47b9yEKyX4mPC2sZb0Ngjt0z4KburPaBzFgmONt28/IR3V+6VorD3GFsZwP6G3jTKr3ZfPB+kXlhjyMfI1jIP+jYNl+PkL0sX7WpshEC1dKk20YBNdprDRJWuT4MAbsn1owlL7cXO89L1vV/tzk3nbIRH3/lwJ6KpFggAzaoabLyWcL5pppO/2odunaU/Tj8/MUlNPN0/lwI3RR2+Yrfk8FRL5DBYKjDiX84bEYSa4GQrPeKs0bdF55m07wwHgzq4dUIMJ6IL4gzWXntbxP10fHic/BeEkw1NLwuQo4TNMgwSlI04JDxpMCLxnhagKTAnqeQKYan64D57S0jEpXwe/cZsWIWgHpj4FgKQP3tr6xsEbe4eX+K6AzEMvBshTei38Ef2rD9MEpzSujUM1PGQn3Rc3leYACIEeUPwFdmR0BigIBTd5tQiVy72Hhihqy3s8xpybblFcQrvoK4wAAIABJREFUNOGOwbxTQE8F0jbAiVHKtLbl8Q896ypQ+O8C6ApYKtyx9CrpknTIa0gz/FuFptWUEAUZpXs9F7rPKX9SEAspf60oda4Bn8UzqTRE6wnoC+bk9GxxTEqT5C9ch3DG/cpMUzpK4ciB9TY+JQoNNO9yPAu+ltFqC+seAJ3A5LAvLlvSR8qzld8pzZBGfc7wAOcAesqnU2GGZw0LAJM/4Sfde/6dZ/kKY/JcpEyh43MV/NVC3C5MxUqdqBOCglUSR6DjwO94f1pW1t+FuKQU0E84/9Rckzs39zfV0PNEOtWQUgmHk/ewewbdtajZf8PAkCPuDCdWmyPzJYHzwOomKnEcBcJRCswkfzGprAXoeQcXEmrmchBLgT6HG6UHNQOuaJ2gRSIdK+5RRq7P9edhXaKGroeacyNh8BBy7VJQB4NgKhPfyfFyn2gaxngUhFMQSAFdn6NrwLmmdKFEj+tVw9B3cU4AdKaNpUwbz4b/VQ+I7iOuh0sHzVgIyrpmuh9YB5rPKcQsxZr0GrCF56uGrmlJKWjrWvLgpr5ECiCkA2UuAHL4BeF2UC2BgiAFAv6tjJTnC4DuZXVjEGCmScWGMgroXLuUDnEN1hlz5X5hDeD/5/orf8hAAWc8upzy+Ac+476k90co8tLK2nSjDXCihp7OWwFP+YnSjwrFCvapBpbHF0hD3Dtek3e+o9PxKPNwniBDgVMFcASs6vsyvsaiOezNERdQeQPT1jyYV6yMuj4pyKeAjvLHWB8FdBcmWRkUHi6posaMhtX2W8eXziUIIVJ7XgBdr03PrY/Pa7cH11p2DtGno7OrTZ9MFSfQNhUa0mMrHgTzDo1U0vPLs628kmNvU6A8fic0d+I/7icVAryfAhH5pT8L1o9YJp3PLhDQlVnqJpKRpIw3G1xsHZm3QSqxKuHrorq5UwLtfNEpwRUKoTrXGoDOoKG8Q8sDtRrYYxxeszup1qYETctCeij9b/HL6pop0WulH46DDCLV0PPewY1WglWBwIvUrHY6IvGuBeiU9lcDdLwrJeg8jdbXUoqykMDVfMb5KRPVoC/VXHgtASKlpQwMUTo4Hog8rSgPEBSQPFI5+uhJl3kMOBNAYwMHXAP/LeMb8DeFHgI6DqT6oBXQ+Q4N1so0hyRARwEF12Sao9e0gLmzFWOh54zCeN58fK5Ry/H4jRj3oDnqqfVF90DXkGZ9XI/9xHsJ7uqSScfhsR4R0POAQ8+hkngGPlFHUh86r0vpRd+dPosCD9eZwEGeyM/z9i/lMbyHTFl96MqwW2OIvuCknj15hQqafLaCL+IQ1gJ0asDtQJ6tUojy9gJV7TFMfIfyL11Dvx6VQmNanrcs9e5lwUfOWhOMAcrAOAam0b2U7nu6T8p/OeoMdMXknvJfrh9dLmrByzTplRXrqqLKZax9IS4PBXblf3xOWK+ilYohBmE1QEeUf3pu1Ee/tIyGLu0aOvkQr8McVEPP1jICepvJHWlruhjpxv+mgJ53IFWiIsOnlEQphYCuBJX5NBE8IRXU0hqHevAU0HUOPBCrfh+jMBXUU0aymvTqlgVJb+J7FbDyDkQeoKeErAdKBQEVFrAeEHhSVwTvVQaQx7TwmZfUjRI0hTYlQJrkCSI05fKaVJNRs7eaoNSkxGfgJ4I+uB7KUPl8dXmQcWFeXONKFS6D4KMjkyDYU+tM917H5YUvogCpIMXnUyvnPficWmfWdEdM7hgbQRrjWUtDb9vLyBS4nlwLPINj4UHP6AyCMDJMJA+eTC8T+iTYjzTAc+O+8yiUcn7qY87oNIksTs8KAR3XE9BpfmdhkbwzBEaa+jDTc0AhSe9X+mbRkDweRjpR2uO66By8d0IURtM5qyKTrhHXMRVE+Wxcr4VVFOxbArp/mquhc7/0Pj3H+J2ZF0q7awlCpDkCUr2OtONgBtfzRz6NOAhVJpQXgf9pULQH21LTj8GwMMO79s46DcvB0qV8I+VTei4Y5a28XgEdRV0QFJsCOteA51f5VsZH4BJGQFtinVDayON/rbOFoLqWdUP5is5B6VV5kZ9nb+wSurSpcMhzjPWnBZXXZICPCqOxiFimzADQuaB5EiQXUglbP4PJLg8MOXAlBtU06JP0MpqiofvkyWChqdCk3BbLGEbKMeURMMekgM756QFhpafVAJ2EnW6KP8vLrx6tH3Pu+JmnYXOzaXlYC5BXC2rx8cb0NA2KS+fIv9MDyzGy1jf3icRKTTB1uRBcdL303hTQuQZtpmJhnqqhp64AHTuJONNO4zMQFMdKZUqjKiDyAHNOOnZ2c9JrcC8OMrXMDABj5TMy6TSCncKbAroySb6fWgcFjhRkSM9YD+yPMqM2wQhgjN4ICaCrYIaxc+0VDHCNV7pC7YPoTuB7U4BS2ufZ0X3AHjJuIAX0TGPLc0nBJRL7iSsg6fnhmiqQpEyxLYsiKVNNtwPXJKVP105zwEznrGciFX6VCfMeBXQtfJN3NhHQmRaGSfmZrkc69yw7R/ihXqP8R9cwrAPqHCyF+hmybvo7BTw9ixlYRdrxv2MPCt7LoDiAPFLXFNBJ/+l6pViB71OFSM+pZ68UAGotQFfa13VM183fJUGZeTSO+3HWM7AUK0oYx+cHxaklgrSiwiN6wwDQ1TKm510tqKS97DNUEUWxNQ2KI6ArqKfSDgk020jxZSig6yFXItTDRI2fGlVoTamkHvOwmXoV08yYbqbPxV0kON0QZQ4KyGTMnwfo+qw0aKNt45EHytao0rFID7SaPdND4QV1YsOWlKD4NwFdtTQSNRhxB5rMiBZG4uMe6iHR/ePzleAUfBQEUsBOwZXf50nBjKKnyUjBDO+jn4jvJsPl+NRkToLG+3ko5muzmQ89TyAAYDOohJoBDzregbQ8BzexUuDZzH2mD5lrTg0d93oQHAWLmL6F6xTQlYmqQMG9SIWCVGAhQHJdSLs+fzDURVSyCzEApO+UqWXWsBgESUGCgM7yxLifKW58FsejJ1RpjL5yAjo0Cq4Rc3CVgalAAHOxV/HKyYNXEFVBQ4UNjFHPv/IG0g/nijHrOKhNQcOnyVWZfgZMSX8L1S65Rnqu2uYX05BSwVSfrd3S9HPeQ5Mxzxafz/MJ+tV/eWtA2lU+Hq6DiTwUplIhV/ln6jJQem6LIcoBdKwr0sK8Zj9rjsc6GRSY1fycJ9Sl9KdzCV0ekaXRUipTEKdAlc4v6mOh7XVOkx3yNLqdVHAj/1v2+JUQFEucUT6C6xAsys/U+kY//LL3Ul90wR3f41lMWaViQQ2dP3Et+ALKxqKGRxugH3fuySHWUYLFdPIpkaeAGmp7hDxkTh5EiGekzFnfQcL0PGiJ8vSFYZ5izEFmMCaZpx7SPKmuZRIJfk2Cso6TzIC1cBUA9XcKIHoouYHwvdbq9TZzFQmOB5/anAoR3DRYJ9BLWzV0AptqbdwfFRQcHFipSvYvZQqMvG4RYSsAA9fCx5P6iPA5wSdlRu2iV7tARULk2nLt6QMiTVDIIQGTIZJpKTBTQk+ZEtez3AEfP9ogFvzwaFaFCnw6bgI4g3WqlWrIB43CmfdDj7EDqsGrIODnIFqW4EekaZBrwHekDCV9RmY+lChXrgPGoGlXFEzwDDy3WulwDXcluhzIdBT8VaDUs+LrUSjYXG3e6Q9nhGU2MReaulXgUIGP68l94R7jfXgO1xPXKU2T8flYAOTQMrQwRpJihPenDFPpiLnQCla6fnrulK/5+KOGljL0PDBP+aMKNTo/XReOk2NIx4K/K5XQC2Ktf6uBNO5hRUPyX43f4B6S5jhO/B3OPMqgdoRYbUmt1LOWdy95CU3uQbhEZHt7DQ0v8oTId+0IFru7cY/Ux8/3EuS5fmrd47tBowiYRpQ76mAov0p5KDVaX68oXPh+QpBfXFpToKMgQuGtXTBAL4DObO0oJFJJIl8jbyAW6N/Q0OlDx7O511wL7Ke6wTAXFDtzASA2d3HBJsbWFP4tAJ2Ek0X/xiR5ZSwqGKgk5kFpAujOgBiJuAqgc3Gp7eUdBj2AeYBOomZAkB42PZRkQMqIM8YW09bItHhfqomlc6fkxbkzyp3P0QOMzeRc0nlqnn4qgaZCCUFaNW+Og8wpfT+eQZDL2z++g2tDqRt/UyrFO1LtV5mHzjVl/DwQGF+qGfFamNxD+csgDYN+9HCriVr31Q+J5/Ei3aa99zmEHPrOdI66PhQ8IZAhUp6aPINmeLi7u7uPClrStVSTaMo88Q5I4nwmhQQy70oHmuTAj9cS0hT8ON4UyLL3o3Rzo+6CIYVM3ENrCveO+6Dj5nkhbVJ7wD1kXEw55P2pkKqVAzl3/cl3cE5kcpyXPy/WqUgFe96jtM3nZecI4AKBI5oI84BT56xMXc2wep/SWLpG+cAcqq2l33Fd1Tyd8gEHgPhCngcCENdKFRK+g+dpaQlBm+3Nabj+6dnm3rUBW+Tc/m43u4dYBH8Pq13GFtLkoyzzS2ClBeAoZSUG++FZCvDkLS5ALi9ZCd0k1wB0nB0COgEz4+ki0Ol89XflVbq3YbwQqEL0PJ+p9MaxEx8pbOnfxRLm14r/SQEd65QCOspuu/VLotz/zQAd0gEHSGLC35gwgTRlBAqe3oEsArpLehHQHUxQSzf2DGcAGoUETiBPwlOBgcwQ70zH6ZKUoGTepuYBTnawYpWz9BAr41ANg4chY3Aw1Xilo/a0ET24qclJmWuwNYfiNiodqkCRCR9Jygefk0qFnAsZolb7UqLlO1SC1Xelh1DXBO/mgeb7yUg4d/5krfJUys6AsxnKrxLkMAaCv66jHpRsn5tN66yiG1ysfLe87GAEEKZgsFpQoz8btfoXF9ztQsZLczuZJgFdwUhI7qhOU+n8cXDxTE2Fw/0OwOWSaxiIzOF+pkCmAg5pqSWQFj2okoFNeQJ5xogld1iFRTwT13C+GAefw2C5FPB0/dlmOBcwpE8114VnO2OiOD+s8ijgRj6R55LL1hjnLlYKywNbntc8IYPvVJNsCoIEH91T5YXh89CtL+MJERx4XZ5A3cZvolmf8+W4eD8tNDo2rEk4TwHQyQR5j55jPZd6nvw8QzOMe5Rq6AR0PJtBhy6IxQA8nt/UpclzohYQ8jb9ztPJVoAPKDzWqtTJ8ZKelH8cpQAmMRxqLVM6S+m3xcsQlNjeTZHfcQ0pHJPn4SfPoc8dMQCxdLPyQs4V1+cBuvOlQij7TZO7z+9fq6F7GVLRyEnEZLB6GPRQZhMXDZ2Arib33wTQVQNJf6fW6AKCtM/LAD4JolHgwe9kWGSUZHD+ntg+UQUUHjYSgQY1qbRMDU8BXQ8MD6Deo+DL+0Nf9HZAVzAlYem4/WBFxoFrFQR0jbB21LJUClWfkAK6MisejtRkqsBH83ieQMQ1XQ2Qsv0ohaASrI0KlNw3nWsqVECrgMmaDA7jBwOgyZ2ms3R/lUF7K9wIKDy0PANc25Sm9H49rLp+3H+6LehzU4ZNHzrqDWJ/SOtkAni2uiD4Lq4drFNoTASBhOuHn+qaWk1DTMdHRkVgwvegHQoiuXsMob8YcpaVvjgG7qGui54vN7fHuigKWCocpOPn+PyZACWYXKWeue6NCl55v+Odur4qfHPMKmwobyJNdHbCPdHS0HXs3Mc8YUOFotSCg3FQYKawxeu5T4HmA6DDz610pYB+tAAiAXQFc+uUr2nU0LOxhgmGVDZJZ2Xdfo5Z+YfSCMfDM0hQb/vpZb/B/472oatAowpOm9AF11UpNPzm+1SQSNfkaGAvWL0W0jQpUKWArvuf4l/g4e2V4nQNSLtcA1yP3xn5DkB3UNeguP+/AB2DV4Z9lHTHnL8o6WEiXBj6xRC0U650BIYZm8eQ4LmxBKq1Dp8yehU0HLySlIX0OZSQ003zjZN+yG2EItoMAU3NhgQZF1xAjBFgdcP5PPZ7psSm7/FguMjQUumSzIWHm+tGoYDCEwhEwZ3aLcZLbVOZIMehYJcyXGUeajKmgITrVdBSwNMDoNfngR2uRdoaAJ1rSk2R+6zMTZ/n88NBRD/kaN7TGAC1QHDOetjD/rfWH3+nAg1plGPLY8x0qeh3XD/+5F7hmjYGgRF4UE8QZvJcHqAfzoU0oRo6AB1MWQUgAjrWA2mF3P8UbDAvgLY3s4n1HCjUYJygpTTKuw14YakRhk/61/Eq3ziKztiESDJN8gCZ96lwSxBC22Tt9pYy7ZRvKX/gXNP1TWkhj75b57tyVKW4vDmnc+czCZYU/PX8ku/lAVMYM+imnPVqIH3rGvAZbYIULYoxKNh5t5R+9fnnmNz9uVF4IqDn0ZSul545VSR8TojfQjfGaGJQvsPx8nzpmVKhQ3tg5GEI7+c42/GmYI16KKyjCpMKkbyPvIe0kQG/mNx5H6/lmaTCTOGMqcYA83/zoDjAkQbBcTB4OQ4zfYvpRDgh1ml3omA0ZGRcqwG6Tjg9wOnf1HBwDzenzaeeaOjpYeL4U6nV5xNzeHVu6e8gJL1XARU+9AaaKyQaim4+A5VUYqUGzsYlaUiNMs21TP7UfhUoyPTJxNMoV5VkMU48PyVorgE+V5O97o3ek3eQ+BmJWq9XKb1UDj4ojpeAjutpbsvoSlJ7MC9ECENDBKATEDE/9SFndBqDTjh//5mkDX4eQ1DmpUwr777VmHobYwKQey3q9g5ZpHXQieZBK8PzPcf+rSxnLgOCssbErJZWyD1GgA5jF7g2au7mM3W+GcBGQGelt5QOeVbyAMnniD1J0llTAFZwWg3QP8+Hnu5VCvpKE9zLtcbRzgtbpV/z6CAFPK4Rr0VKmK6buhgI8qlgSPABoBeR9oSa4JJpoPxD90/nFrTLYB2kcMR8dr8u+vfxbA2KS33oyivSdVU+qIpEBpglWJjgS149qDAt/dsm1EKhkkqDecJcHv9v7VPBFhqLGf9TwZ/zwmc8Dxw3FSXHoxgUR9AmrfFZGFMK6IyIR8qaArq/81+roUNK0hw6DIBaEVNaODkSuWoZoU5S2BAyVdXQaXL3a6TmtGpQawEqfZAcF35qJKjmkadSMO9RQiZw+EGL3eD0MwUinbceRPzuEioaWDTqWepTarahMKDjonnYfUgwl8e0t5SRcK0VcDkGHS81bRU0VCqnj1DNVvouNcmTGPF8gigCONqEmCi8kAbIXPQwKfCr1JoSewBVBITFTn5RS8ScMG4ADfefQhwFBDetozVsuSMDdLwX12PM+Mf78xi2X4DDFiv18QCuxqB0D/V5ZJir3a/Xpmvk3eYioOO91OTJCDnX1QCIhWVgcuf5o0CjjIj35wkkbKuL70BrtPiQ1ggqShsZsFJjiwSlwgp/V5cL58dnM+1Os0T0Gen5Uy0rAyFUqktM7kp/bbxKopD5LDL8lHcoKKbjUH7F5iz6Tv09vVd5KL6DUErNVQU2Fa4UxNqF29A+NcVD1YpV8+Q5Jv9QhUbz0P26qKED0Cmw+fhi2hrHwfOte6trSf6FuXKepFVgw3x9Pkt7TtcG71P+p4DrPAoZVux2mXRm47PyLGjkf3gxfOik5zxAp1BNOgYfQuYM7nHzeaOWFcbiPun55RyIBfjJdFAAOv5zKy0bLP1rAZ2gpsyDzADAiQO/FqA7eMdKSZikSy+xvrofWGpBIJKkaxXemWqQrcUOv6WATstBWNCV0H40/vNNzKlpnB3qWBmOxIef0FA4bh5yBT8eCAUjbC7GDUCHhs7SozTL67VqEqeAASbC1CK4JDSoTpkFD4EyemWU+JyCAfeM+dckKlxDjVjN7E7EXphi0bVcPfigCcwNe4n18fVgn+VKR0bMDrwgSjlM/tzYkAefqw/NGQ1oIiuE0fSULRSW4RqylS3WFweHJv8A6E0/wHgHwNrT3ADoONTRKgQT89z8vAskvX29Pn7uB2lDgW0Zmg1b47KFbvQZKvPk87HOtLCAmXdWQ+EKCGfKeN1qUyrlRve7P72AUpuhfSwZpZah9T3DeBA36cJnjECO9dOxji54Iwo4ngFnOrRQINgttpVtA5WInjwTWcBesWCo662R7cqESHdOi5F2QrtltMQNMSB8Jpkp3ovn8zzpuQvzQx4ugmolqDTrLR2AyscQe1eHdQjVHZ3m2F4DQhELzEg+Ndv30keJ8RC4gtZpTl+ZgCJ109O5qGCmQkdHR6BLFbL5uwpBqcDA7+ADR8VCWkmVBxFMuLa6fn6+pSc458DnZvfQzRP97KlwhxgqCkc8lwR05ylSPc7XIPJ0jsU1ZLFQ6jgwFg0KJB8iXUCZmZ2fPboXiPjEydfIx6h8ulCAPYxtp/MEKvLAVCAmXgBD0UsAbgvyP64b78EegA9RMQJ/7enpiVk0SzY2PnYUoKtgQIujnqWWAh1on/3U/Zwec/aJzdWIJe9AumQTE+kxCQCLSk7phijApgvj2j1MtrGWNhmgGlBSHwYX2RljNJWmPcb1QJAgFOham8d+5a1ROnNgMZto7nDi6wgARaZOJkPGkDF9yakl4SkzY3BTOFAr/i4Ul8E7uN5qkqF5hWusoOpEyT7hSUSwMpDVCbLp89Ie93x+thfSHlYFDZes0emnseigqBow06AgQcM/C8DAO2bmZm3d+vU2PTsTzL3wsRaK1lkJ4Io1wLXeFhY+4Y4gzU5NTdnIyIi9+867NjQ4aIsLIap9sdGw4cEB++jDj2zL1i1WqwfNGiTe29vrQIAI+OAjR0W1kgfBoLIa/rnLApWsEOkbhT+slbs5vE/xUqa80JLUftgAFgDBVlANzwfPiDJvlfqDWR+9ygHa0Q9XLvu4xycmbXh0xA4cPGjdPb1R+m616IWZFIwyAFTTCtgjFPAoFK1Rq1t/f78dHjtiG47ZZLONGjiXCymDAwO2WG9Yc3HZ+ru6bXpy2rq6um1sfMLWr1/v5uup2Rnr6e39fyu7kh1Jrip6coiMjIicauyqbjUY261eAB/EBssC5B0LZBlLIC9ACDEtELBghZARH8Caj0DCYLPAlifc7qrKzMoxcgx07ns38uZzVtMUQunOId503z3nDu8+WQeSDDnrS/n37UmZzDKJyh25IrBy/bu9Hj765GN5pVypLIkVWwCz6RQPLu8jn89FbqkMuTahZWVBQ0M2VudYnYJqgVaWYdAfgpflZFkL9WodlaKK+WwmczEajdBqpY7QFVvM8xnu3TvHf548QYXEL25iu1zh4uQM/atrZDzlwItmuP71KobjETrdrhgny3mOVpLKfPMEAwEl1J9WR1qrS3WQyhBfCehKQvdIjylWYvWZ6j83t1r74+6krmcZPFJ/oBHtH5nzxWAka4nrrPUR3LZyu8scl5Njvy5Zf+9P15R7Tv8saMpcyKbi0cFd6dlwLlUv6jPsftJKcXJhnKnDbueXe9mekFHCo+QivBwoJFb2rpDQc+E8ma7vFl9sX1RuQ2NN8YPhQrXeVdfrmNW7YHVOmEcgORBm7M8N6HZRdNB8DYEmBHTLtu2g9XkrHj0wgK4Trp+rS0bbtEDlFLKLBdpn2zY1HvgFYfLX3xWegRp5laNgWn5WJ5UKSsrU+vZKa1GTP4yVafuii6NgbRdWGHKxkdu+lEGqMuAztO/KTK3lr/OjwqDP3xNYk319iLSxfdnQ3mIRkuSLBCmD1j7Y3aoCKxO/cjEyLSohn/njfGyTILEkaavXBCQIFnJlJz0kzK5erOQKQwmD+HP9SgDYr5ubGzTihgA6Nx//COgkE3EUYTYeYz6f4eLyUj5zLiwXOx6PR0jTxFnwDLXUa+7+cibCscKUeA4YgmnsFUKJWN+dAL9e+YRMFxYSi3fvIh8gqsd774WE18bGVAaVdW/WK3S6KTYbd6NTLmVe61KsKGrGUpaz1W7vrrn0ysMlkvGWwgqGo4FY6c1ahHaasbg2WH1xvlwgbqXoj26xrhRiPdM9G1VqaNbqaLEgxpbKqIbh7S2aSVPWZDKfYS3rszsSyX5LPW7viZHl9SQmbtCC3sh5cLZ7PeiXMqUeNPGINBqYTaZEfyzyXC7FEOJqvAChjmG7qlAPA3qByWRUelqyJEOtUscyJ4GolMleeT5HyvFJXbEN4riB4+MjfH5zjXqaCqnb5ks0q3VMb0fIEgfot9Mx0l4HRa2KRtKUW8O2qzWK9QarWS65C1wni2aWPKvBY3WP6A8jQywscxegHyLiofyR3CnIhqDG98NjYXv7WEqnugJJojfkfw4chYj4LHV7BK1cIzVcDpwSsm2ocXII1OW5UgtgV0f+kP4Pwbwcr7ltLcQZ254CeuhFVjKh5XNLvRYUWtN1CD2vlmyE7YdEXscVklf2U8NuYS6aDaVYnFUPH9sIc1RKQL+LYVihCjsjTM2AOp9hO64gcxAM/JvMUbSAboFHhdcSCCu8BCQBIFOL2X6uAGUne3/iK6j4uOuzAF2UCUFXr5nUc69e8O31jap4dByWLVrXkvRNXK3u+k6dR7tImtCm86AM0QqrEgFdC43Dl5vyQFlD/T3nj6Vj7eUk1u3LZ1Ohhptxt6mZteoqLkm2tSE10r6ESZwrluAcNSIBK97hTuVPQK9tgZggS08DEyx5PlbW1LlGabHyPQJ7u+WsVYl9+SpPdFnT3iZJIBsfT8dCDrrdrgC9i6+zYlUNLMQi95dLZrvzBKxp2dZdGEA3oYZ8aJ2Ss0jyFY9n+gsUdvPB6xPd9ZWhrOpaa7zL7g2VS679Ip8gTZtopokkKDV81br+YIC4mYiVyclwl0C49C15tr+H+fj8WL6zzheoFcBiNpf5Pj47xZLwVaugqFYQJ02sFkt00gzr+QKTmwFqFRZxcu54FudopqmA+WyRI2u3xMoeDIcupGQAXeTd8zap8+gBXcIG9LrRhe/rfNPDQsuc8kHLloVWaVGLxT6fy5pbD1sIYjapKVSKBNJGo47xeIxGxHyIBiajKZbzJZI4kf9TDhaL3B8PWmE6nyDLCOLAcDJGIp87MK+sNqA0sX8xPUOTMcaLOZIgyCtVAAALW0lEQVRuG5PZVNY4acRCSrJGUwgirXhn+e9MVKvDtP+qw1TP6vctoKtcqewc0oWljKpBcnc+mDyOz7rrz2WJuz0qbRlAl3aoH6SSnA9Tm7a0oI21Dg+1ox6C0KCSeSCYuRvFy/wPO3Z+R6uqqV7fe2XIKdpdv21/q+O2OUdqrJR9IeEhITIhM2uFsy170kf3ra4B27DPtPhoAd3Oi8qByrKEvbwXQ59l/60GgQK65qlYT6rqHplTutwtmGvjVnBCQLVMRVxnvg62CpBOpoKTfaZtXBaHwuSvf1QwUhari2fb18+cdeUrmZnLPvQ32sc7pVk++N+AXsawPaBL+8pO/09At+NQQF+uFnuAzl4p67IJIVaQ7XpZxh8+P1zDkEUqoJfjMeECFTi7obTdndJ1lqIclWEJTxOOoauOc8eqaxpXpdV80+/Le+LWpgVAt6G3/NhfggLBxYU+qpjNZzg5PS0TQSbjsVgPl5eXYoVPbm9FofK5veMjLJcLiRu3221xmfNIG13szAamApYNLK7EjTt/zsIXBHlfC51j1Jg4PQW01BzxckRj32PEDGEnYXftF2uhW++VsOyCngRC4gbL5QrTyVRUKmNsg8EAZ2fnKDaMkLmzifSCyB6jAhQvA7AsmGVbQTtJ0UlbEoYgCJ+cn2E4m2BdBUazqYAz3ckPL+8jQhXb+QLtrI3heILu0ZEkZ9Jao2U/nk2RZKl4KOitEG8NQT2w0GldbZcL0NNAhFysV0hambxyX5OIXVxcYDwaYb1YIo2bQjiyZiJeltvRCL2zEyERVkla/WEJZgj2nJRmsyFkr5W1ENUirPIVmlGCZhQLORoOBqCFTi9P3Iyw2iyRZqm43et8r9XGzU0f3STDmlb3aiOALZ6lzRqdsxO0j3q4GjDWuZGwxnwyRbuZStlWkj57n7Ul8lwr1R/WM6d60u1XWuzO86Sk3I7TEnadi90+d3lA+ncINJ8H0Mtyc56klc/zpVv1KtS9AjT+S0K+zZ8lNqrLQn2lX5ecDw/oGuKzBhG/p/rnEEByn/O2NSH/3qizz1EjiWugJ1fsHEppWn/KxXpBLUbZ/iigW5m0Mf5wHhT/QuNK+6gG096pq0D/cwyKZeppsJa7GiKlQXH59Rclhm4n3U6eKnbrCrGAzs6EgG6F2gqUtWR08Nz4tNBFaRilavtgWU35O28BSnzuGYAeCvS+wEnG0C7+spO00mpVBU4L3V7rKptPC8+Y+bPzpPOqrO8uQGesWBeOr7rAeqb0rg2h79vnhxa6VQ6HAJ2KXgujWIVySDi1vZ2lVEXVl1aUmsia3e6zR0VOaNXy6AqPJPL9bSGuX4I6gSlnAppkKrmNKTLinZgkeqJE/QUUtDyTNPF1jAtcX13hpRdekKQSxurTVoZ6HKE/HIgngLHdTqcNXoDR8LFzcRVTYUsyXYGtJO3s5I9jFFJBwCVgsNa9JxlagGWnkBk2cGbLvuW0O5Mext0sMyegz3N6FOoSj6W3Q9Z+WyCfzp11VDhrWEIa5pVtsn9R0pCjO7TQ+fl8OhPy0ep1UYkj1JIYs9VCYsCj4S3un55j0h9KqCOf55guV0hpjddrWDHrdrV0QJc0JdeB4xci4o+Y+cFKH6vbAp1GjDVBnZZ2BZivlvLKf8vVvkWBtJmg22qLu5oubb52shbiNMF8u8ay2BElm3ug8mgBax/UC2yKtYz57PQMm9UGlU0FzaiJ66fXnCBcklCMR2h1WgLmRcWRs9vREMfnZyiiCE8/v8LF0QkaRUVAnV4cxsuTdgtPBzeoJzEqUV3CH1GthsntSPIQSBCpF7R0pwKYNTo4Bq0PYA0VHadmudv9FhIX1Zth+JFyy+Iwui+tHg/3+h7q+n+4GLTbd25d9+/JEgvaX16jyYBlW/4nmrgcAu6h/WD1mOwhD+ian2GBTvuvVqvdY2VbTOfwBxd1zkJioL9TwLY5SDJslwBz57E9ft/KZGgoWhnVPtu50JBoqKM1l0qSiiVhdxdiVTnhZ2rclWE6r5vsOCyuVgjooUBYhmLdXIc6rG4HG3u1DDsUrJDBWQvdgmEoxKErRpTxc7jcQ0Khgu368XyALs8QT4JT/JpVq4Cu++GuTaSLqWNQVsXNIAlFzwB0ywBVaK1w63+rYOkclowtOI5hN7Ykr0X1L2ZYm4t6VKCsTCgxIRmq1uri7qaFrnIkMXUy7wJIkwT5bC7JWASURy+9hPHtSABzmS/QabfdfcSmGI/MY3mFbiEJXbQUCWD8726vK1bzlx4+xCcffiiJbwSlf3/wPi4eXLrM52oFSZZgMhk7C52AzrgwrXM5quKAmIDO87iWSGmhFcZ3CWjPcrkXRC/zd0je7yJ0BPQtnIVNC3OZL7FervD0syd49OLLGA1uxdIs3ZJadVzCmyysUaDRamK9XSOfzsQCZvun52f44OOPcHr/Au9/+jHW2KJ3fCzWe7eZ4frTz/DVR49xfX2D0wcP8M577wpRonKndU3rnmvKi1u0LKyuqewbtk2StilQzReIKhU0Wxl6pyd451/vontyjKSduUTI8VjwglXnCeYvPvwyxoOhhAcY0NgmEfKtO+6ma2CVoLofLUDsAI8WGgR822kLt/0hokqEuB5j2B/i8aPHInOLZY7ze+f453v/QO+4y7N+4ug/v3+JfLtFvz9AVmsAixX6nz3F45cf4er6ClmnjZPLe/jbO39HI0sE0CUXo1oTeW5nmUse9PdZa//VqlYQCQsWcSwcFxU5Zdden2rJi5Urqzd343eAboHcgqYlEHcBOgm5JMDJuu4AXfa4XGCimf3iz9yF1XwoL3S5W3AJ2/xCPykXJNOs924SrQ8ZRft62xNohncY8qjsh7ysVU0vns4X+6Yu6xJ0mZi5lxezHzrR2wPVULKArvNr9bLtp8UwGy5V41VfbRK06nF+n94JxQrrQbAxdMXdUsdcfO0rz8xy13R7K2iq0HVAoQvgLhANGZpTqCgt9EOAroAWumIU0D2xLMEkbMNuhJBFPo/LvWRgHtAt2FBRiUvtwF3CKrxhUpQyM+0/FYuNofN31uUesnIL4Lomz7LQDxGy8nc+KU4tUr4fslHtizJC9rt8JvMPPMEpAd8fVREXd7UmYE7X7GnvCCfdI/zyZz/HSe8ITcQ+OXbnMmT73N72b4kV6uAVgUA/H+Cbr7wi2fJJmuJPb7+Nk7gniU4z5Hj129/CeDYRVymTu/goWr/qcq+RJLA6llwYQc9QDeuNS9rjnzJlegJkLvjbaFepUF3xO3JDpefYtZU7K2f22JWMz8c0Zf2xRZLFGE1GqKEqoHx+dIJO1sYff/sH1OVdjTNq9S0X6ZQ62thijgUi8IINl1y0xFKysl997TsClMf372E0nYi1zAztrB7jOGvj97/5HZpRivevPsWbP/yBu+CCc3w7ROeohydPPxcSy3k+ZKHLPeybAn/9819ASJgiFxf/d1//Hm5nE3HzU9kymZHJcFncxEmnh1//4lc4bnTE7T8u5vjGa69itmXGvwMmOc7pL8tRd7UlkzqHTonSwtxKnkcryTAZjtFr95BGCc6OT/HG62/gvHUmc8K5evOt72OxXkiexWqzwrZawXS1kkx/AnovydCqx/jJWz/GBhtEiNHfjPCjn/4E00UuuQUkCCdHRxje9NHrdCSpj6CsfQ37z/1PULFuVQvorsrhfv5JCAo7AN9lVDs9wNLUDoBCIhkaXyG4yu8lBs1jrx4Qg6tEqdfoUVOXuwV01Xl6udUhUCx1Z7A/SmD3sl2eoNDjhIbc31VpUPaY8A16aZxHzVrzilEM7amHhN1Q97voVc6fz4uxnjSLGQT00MNiP7d73865fkcT3Syg63qpvHOMSgJVvvl9/W1IDGxfw+f/F/c/ZmYRNV1kAAAAAElFTkSuQmC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descr="https://o.rada.vn/data/image/2021/07/12/Lam-viec-that-la-vui-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975" y="2343150"/>
            <a:ext cx="8683626" cy="2800350"/>
          </a:xfrm>
          <a:prstGeom prst="rect">
            <a:avLst/>
          </a:prstGeom>
          <a:noFill/>
          <a:extLst>
            <a:ext uri="{909E8E84-426E-40DD-AFC4-6F175D3DCCD1}">
              <a14:hiddenFill xmlns:a14="http://schemas.microsoft.com/office/drawing/2010/main">
                <a:solidFill>
                  <a:srgbClr val="FFFFFF"/>
                </a:solidFill>
              </a14:hiddenFill>
            </a:ext>
          </a:extLst>
        </p:spPr>
      </p:pic>
      <p:sp>
        <p:nvSpPr>
          <p:cNvPr id="8" name="Cloud 7">
            <a:extLst>
              <a:ext uri="{FF2B5EF4-FFF2-40B4-BE49-F238E27FC236}">
                <a16:creationId xmlns:a16="http://schemas.microsoft.com/office/drawing/2014/main" xmlns="" id="{892F527C-0EB3-4C9C-97F7-E318CAB1AF79}"/>
              </a:ext>
            </a:extLst>
          </p:cNvPr>
          <p:cNvSpPr/>
          <p:nvPr/>
        </p:nvSpPr>
        <p:spPr>
          <a:xfrm>
            <a:off x="6119139" y="361828"/>
            <a:ext cx="3003525" cy="1406825"/>
          </a:xfrm>
          <a:prstGeom prst="cloud">
            <a:avLst/>
          </a:prstGeom>
        </p:spPr>
        <p:style>
          <a:lnRef idx="2">
            <a:schemeClr val="accent2"/>
          </a:lnRef>
          <a:fillRef idx="1">
            <a:schemeClr val="lt1"/>
          </a:fillRef>
          <a:effectRef idx="0">
            <a:schemeClr val="accent2"/>
          </a:effectRef>
          <a:fontRef idx="minor">
            <a:schemeClr val="dk1"/>
          </a:fontRef>
        </p:style>
        <p:txBody>
          <a:bodyPr lIns="68580" tIns="34290" rIns="68580" bIns="34290" rtlCol="0" anchor="ctr"/>
          <a:lstStyle/>
          <a:p>
            <a:pPr algn="ctr"/>
            <a:r>
              <a:rPr lang="en-US" sz="2800" b="1" dirty="0" err="1" smtClean="0">
                <a:solidFill>
                  <a:srgbClr val="FF0000"/>
                </a:solidFill>
                <a:latin typeface="+mj-lt"/>
                <a:cs typeface="Times New Roman" pitchFamily="18" charset="0"/>
              </a:rPr>
              <a:t>Mẫu</a:t>
            </a:r>
            <a:endParaRPr lang="en-US" sz="2800" b="1" dirty="0">
              <a:solidFill>
                <a:srgbClr val="FF0000"/>
              </a:solidFill>
              <a:latin typeface="+mj-lt"/>
              <a:cs typeface="Times New Roman" pitchFamily="18" charset="0"/>
            </a:endParaRPr>
          </a:p>
        </p:txBody>
      </p:sp>
    </p:spTree>
    <p:extLst>
      <p:ext uri="{BB962C8B-B14F-4D97-AF65-F5344CB8AC3E}">
        <p14:creationId xmlns:p14="http://schemas.microsoft.com/office/powerpoint/2010/main" val="2944175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590550"/>
            <a:ext cx="6705600" cy="3810000"/>
          </a:xfrm>
        </p:spPr>
        <p:txBody>
          <a:bodyPr>
            <a:noAutofit/>
          </a:bodyPr>
          <a:lstStyle/>
          <a:p>
            <a:pPr algn="l"/>
            <a:r>
              <a:rPr lang="en-US" sz="3600" dirty="0" smtClean="0"/>
              <a:t/>
            </a:r>
            <a:br>
              <a:rPr lang="en-US" sz="3600" dirty="0" smtClean="0"/>
            </a:br>
            <a:r>
              <a:rPr lang="vi-VN" sz="3200" dirty="0" smtClean="0"/>
              <a:t>  </a:t>
            </a:r>
            <a:r>
              <a:rPr lang="en-US" sz="3600" dirty="0" smtClean="0"/>
              <a:t/>
            </a:r>
            <a:br>
              <a:rPr lang="en-US" sz="3600" dirty="0" smtClean="0"/>
            </a:br>
            <a:r>
              <a:rPr lang="en-US" sz="3600" dirty="0" smtClean="0"/>
              <a:t/>
            </a:r>
            <a:br>
              <a:rPr lang="en-US" sz="3600" dirty="0" smtClean="0"/>
            </a:br>
            <a:r>
              <a:rPr lang="en-US" sz="3600" dirty="0"/>
              <a:t> </a:t>
            </a:r>
            <a:r>
              <a:rPr lang="en-US" sz="3600" dirty="0" smtClean="0"/>
              <a:t>                                                          </a:t>
            </a:r>
            <a:endParaRPr lang="en-US" sz="3600" dirty="0"/>
          </a:p>
        </p:txBody>
      </p:sp>
      <p:sp>
        <p:nvSpPr>
          <p:cNvPr id="2" name="AutoShape 2" descr="data:image/png;base64,iVBORw0KGgoAAAANSUhEUgAAAfQAAAF3CAYAAABT8rn8AAAAAXNSR0IArs4c6QAAIABJREFUeF6kvXm0rVdxH1hnPne+b36aBwQIjG1C2k7HK+14Oe6OMUYgNE9PehqZjAkrdvyH0+lOPJvYJhgJCSGhecAIMdlx0s5a3Wu5OytxSByHOAZjkEDT0xvufM+5Z+r1q71/3/mdut+5IvF9660zfd+3965dVb+q2rVrV1oH50ZmZqORv/gr//NzpVLx36rVquE9//uX8sfr+IqfhsNhcT3u3+sZZfdr39gUrsNz0OP+YMdG/s68HX2N/dNxpeea1erNeFnxnDhm9p03jCpmtVrFRpXRBF1wHfuh9Ir3xz5zXEqner1u+I/f0H/81mw2/TNoO7CRNRoN/4/fe72e9ft9v65Wq9lgMPDvcA+e0+12i9/0PfvszxwMCprgmfgO/3VM/K5mFb+e93C8vK+gVeYvjhF9w3R1eh2r1hJP8R688jp+z+eSNuQLbTfylvYlzn3ilYqNhulV50n5iGPDd5wHjB1t4XOUmzin08ZE+jkfZ9rwXo4Rr5g7lSde62MF3arDgv+VNuAB9B3zPk1GK1ax3s7QqpbkWttV2nGsmLM0b4lew9HQ/0P+VG/slrMxD5GPCrpVkl7RvpM2eMV1rVbL+RufwbMYF/rRaDT9O5Av8gyu4f3KW/xe+VB5PPY9ygjlLj079Q+sVKYX+SyMDf3HNTs7O/4fn2dmZqy73fHxYL7wH/eQznhF+5x/yiauZ3t8r7pReZA8qzxU6NTMd9U89zoG5etdCpI4Yeb9cwLkv0jL2L/4LIwZf5wrvpJ2oFPZs52PRkn3jVsfP72s/7u+G5lVMH/5CaSv8hL6F2lX0NoqVqvUrQIgCBjKa7a3t11PUG5UHwA3RpUh1E+Bi/lBSd8OR9aA7veHZ8ASOqPn4KXhaEy/SmP/zASga8dUget7TnycnDJAjeCmSpcTGZWgfi6bmELZCKAr0csUYBQ4KnSrJAU1rQ8KJJHhHdAbUIaJEhEUqDRi2zomTHbBIFlRKqAnxdXwCcck4zOUND73BwPr7HT9dzwHv4MBFXDwnoBOBUEF3el0JpQp+qWKEP3CPVSwOo4C0CtVG4kRoEDAfigTT/BUxWwwGhSAroJNGlDg8VuZMUiFFenPzxh7BMzxONB3v3Ji/iMvsA8qlFTSECh9fpQZKiYathyD0pTXKH3Zliq4OEYohHqjYoNhMsDIb6SjGtOlsgxjrA+llgC6zCCK/VbZdyDnP3EElL8JphEo2R+YA2XyoXQjLWicjvk7KfshNNqU8etcqmFK/qJRpgaJ3kODSmkzHksysJO2HeuAKM/kXRpo4Bm8h6ECbaxArePANbiW9FH5LuiXDe3Is+xD5AF+73M0GiUjVZyhSAfeX8Y/GLUDj+hPlXWld0Gg8IYGrc639sGfL2DJZxLQnf57OKPEH31GIa8js36vB3O2cCjoIJA/MP/T/mAIVK1mlgF9grb5A/lH5avQs9B9dViDY+zIg006ZTiyWnYOHbUzHWjAANCd/0dW6O1Kdak5mgaGuJjCpBOqAEjiTHsGAUsVgd6v3mCZQcBBRCXhisIH09/TQ1eFpJ5Ammh4Gbu9szLwj8rOma5iVm/WJtqP90b6RYGhB6V01GeAPqAhGR+vhYc+Glp3Z2fid9KTnj3GD6UQPXT11jk2BXQypwpcZEo8u44oQH/sDemz8DzeHy1vn2tYqDayai15aCp0nKtIl6hYQF9VoFH4KJDkLeUBfNfvAQwnPQwVTDyfRoGOjYYWjCLttxqA/J5jV8CNRo6OQa9DmzFKQJr2h31rNGHYJSMOf0o3NRT424TRCf4fVAoPQ2WUdFZaKCgn+RtZpZpe9bcy8NZ50T70szFSZhSp7FORgxbja1PUhB46x+5KLhuZ5UCc9JpeH/tHfuTclfffcmQsRbB0DGwX/WOf8R1BGdeiD/VqbVd0Q/UgPUR8xzFxrvldnCvVxerN6xgioCuvktbkUZWdCf0G+UFUQQyCqK9VPpWXIl9xzlQ/Rp7gNQWtsxFJQI86Rp8Z207jz4CeI8+8XuVIHYpIPzeERwlHIn/ws9KSkRf8huf2ejsJ0KsZ0J146WkE9EIveOeSnPF3vGu32zYYJkfM57q23HLonxD07Cnie05IBFt+joAegV0tpMh4SsAyMKdiiyBYEA+gUPW4iX817Rk6QarQrQIB8xtLlwWm0UXHjglhyL2sDxy/0leNEwBtmQJkGwATDfXie352bzqDpvYJ7+m14xqG+OihuyLJ4feo2CL4qMeutKOwIyTEa0hnV/ZZ2CKfTArpKPW/NvYO+TvaUt6LgE/eiBa80hb90QgI56dQ8pZC2h56Dx6m8jWuwRi1D4yU0GBwQStZmorArUZBBAHlX77HPKIN/KcxR5DY6e9YDR76IIVrlc9VgUXZZh983ALoZQqUHixBieP0/sE58obG3oN/Eo8pKtIJOUCEJvNwmfdMGrBtNTiSQuy7QtvLQ6cxzH6p4YM51DHz+eRzAqYqZfJduibJ4nCYlGnZ8g/mD2FpN36zYc5rEer2NqHCQti6rF8K6EqLQumXLDmO53rchs6P90GWWtUDjnpJ23QZN0vG7gScpQ9sI8pf5DGVnzIw51IFnzkhTwHQI9/hswKytk1AZ7SE9Of4OdY9edkN4hSyj7hHkoD+XE6hE4BrMe7uThcQpCsWRXi9AHVop7ykBMOF71O/KtaemXEdWvS7eWDWPfS9/pcBcVTU8Zqy3/d6zjRA1pCY8g0ZCiFvAOpe96uinGRwrMMnz5Df66sKCgV5QvBgNNnAJyX2LSrU6BnqhCuzKjBwTghsusaGe5xZS4SYgI1XKA8oFIbt8Z6MxXBemadCaxKMpx6Bhp3RV3joZcqYwskISRl/AQh6WO/PgK40JKCjfRodKswK+Cp0qoTwHgpfFQX5xOdxRCCfzB3R69GOr1PldXP2Ad8zb0EVWBznawG68maZfLwWoCNCBA89hgqVp3TME/2DQupDSewdoSgbgxs3VTgNiFRNArrSY9rcFOOG1zpKeRsRbNGGgjl0AWkOPu52dvL8pvkr89AR1lZlzXYiz/OaKKe8XiMDlA0AOv6Go+mAjucR0DXXxecrr4vqnFAGlBYKLuyPGhaqpyIPRYdC+cJD7dkjdH0qhpgaymVAmcadIzNTjDi/RiIXZc9RIznKrupl1afqobtXOql+S9e8d4F5NkOZI8HxM/eE15MOUZ4IqKPBbnNGMYIRPuY10UChkV6rjZdsXPcDi1w3Bb8/e+c5HJV0Gtbwfcl2PHeV2SOLRcg9gpZ2LDJNZLyomMhYmlSg1xCQFWCVGXltWcimEIBqxSoIWeR1uDKFqElBu8ZTqVqlmtawVahin5SxeJ1PsI1sMPRFyOIZgbcmknXUG1aDRxk50pnARWsTDEbPAmAYQ/pRIeE+MC29A74nUBBwKVikBRM5VCiVP6jk3eCSpDntD66hZ8lxqPcDqu3ASpWQuyoyXMvxcsw0avAbrf8IGhFgI6ArjWt5/vUafY82tE3OA2hB3oyKSvnptQB9msLlGOiNM3Sqyy8AknoLyWKTYKi8VbakNZaTiiEnh4ZN5F3OvX4/YRBUzXoeMi/z0dJdSktVjllgrNFKiW1lRiHBkHzHqBOeCSMLHnoC+NQWr2O/MXYCOueBc8lrIw9Fgyx6rHj2WI5TQijoz+dHXYLPzLOALqJBUhi6o6TAVa+Q3jRSIqC74s85D9OWnMgD5BvVjcqvjeo4yZHXlPEz51HD2k5niWzFiBN+J/9FsGYbqneiHuQ4VW9PyHLWLwroCtyqB/R9Mb40YNc/BHQmFZNX6eGX9d/Vfua9SDN+xvzQSFD9Cbrg+2Yz5YHw+XimRm4K2QOdB2lZZ/yfURdxyBfO3leE3JUZlQHKBJ3fqfdWdg8HRqYkWBLQnSElqSw+QyccvykgYDI8S3AKoKvSLTM44FpX642JNaAywYp9V3oMRgh1TldonETt94RRwLCRWLmqVAhoaJPMRSVEq0+VmRojoD2uxTqvAjpoDkUXw01USqQbw8oxDIXf+R2u0d/V88HzNEuYfdA57WIdqZp3LeTQkY4HbdG4QDtM+mMUQgErCrDSTAV9TN8U1ldhjILJKAcVOX5n1IJjjcqO/EGei/Qh/aJsKBCrXBXCLiH9hGBIyhyvwUZAY1RhmmLzMSEpdI81QF2DVcWalPnQsAYu0eJdqiIq6QkdA1Cq14qQodKDfKwh091ykxTaXoCuIVvQg542544Aq4Cs8xd5Y1IXUCb3TopTuaWR6rRH2D5TX2mr4+QcEnDIS6pH472qQ5WPlL84rma9kTzCkBhHnpkKplnrkZcZOYigXuaBK0+o/KqMRsCPfXewp8GQdSjb1j5oUtsu0MUcNBtWyct7+J3hcY1QKOBOGBTjdNoCZKPBo/MWjQJk2LsuF71H3qsBm7Kexe8jZL7l6yYA3ZdrZPfZ4jn7C24sA71oQUWJVau77H4FJwU3vzZbR1EBRiZSJaAeKO4fDLGGM16/nMbcsR/pmVWrNZoTcByVVmx7l1LzjWO7Q44cExWKth9pqIysYMbr9lpD920t2dCh5+DKNns9AG4FdL4noCMkTaaL6+V4XlqjnNy2RgZHln0EdO0DxsVM+nGYcsx8oBuiDOQLXK8KF9/jM2jIdgimXDaItHst/ow8WCa4+gw1crj8A0OIkSfmQJBGZQBGIVfA5XNdMQUPTX9T/tNnuxzUUria/KcGBtdpsTUqglJhIFjFGnVs+ynf5aFtRzB1cERkQNqPtCdfqXxH+vcGKamqTAYc9LLByPGQXomf0s6OuG1N+X/CgRDjmREjAhJpHvkhOhSTNEkeqKcTyJZeygf7T6NIo0xo17ck5fXRaNzxeYxwqYziWjXco/5UcKbuiHrL28uAAqNC/xSUyiKkei34i4aSzlGZjlMw5HjVA45yx3lUXNFnUO8R6Ni+Ghd8ZgRzfzaM89HQjUqOk04Dr9dlNaULDYoqdvkI0L6WHtAlJAD2hIHArb3InufW0D6WZrJXnj30cT+SUYhc+0KHHLjwyEgHG4EvZgkrs+I+7hNUgVTFhcb5zBgOTpKQgD0yJSdRPYSoYMCHI8O2iUmlGBVkBHl+ho3HNXRVNAQffMd9hAQXF8S8pxSAVqlhL/w4aYpr1VwjAcOrgEWmJiNN63MZYOJ5DNm0mi0PeZP+7LvOUxlgsB/sb0ET7k3Ne4MZcqYlTc8Yc5l2GSSw17C0XgPw4xgIgmxzgPsGaU83Fada12rdR1CIfKpKnAoP9+u2ETVM2CbCpZE/dL5IxyjMqnzYFwo2fuPzmVDHPmlCo66HlircELXRfvn1FSz5DCdyEDQawGdyPnQs3mdsusGyxmByu6LKwq42db3U0DY87BTy530KkjTwlEZ479GaWs3W1tenhptJMwIh96CPl4OSwYdQxTRAZbvT9IvzsShkjjd6wNr/8fVpzEyKw3vVHeTJvZ4P2XVPPXuJKoe4j3kuKs/Ki7pPu6zv0SFToxBeH4CD+ozGDKMIkFdG8xipYsSAOohbvpR/tY2yCJrqQAVfpQH1m4I65wq/4X2r2UxRy5DQqkaZYlvUvQD0LvZt5lyISHteHw1yXFeMMWyZ4zyVGSzKB8mgSnqC37sM0TmDsyn5Fwi3c5wFnlpaksRz2J/KvvMPTayhc1B8JXGiYFBApildfq/3RWABkGMNDjk5ZUqVilH7FJ+BpDSG3MuUPAkbf0vPrFhfkhpUkVEhQ6BUCeOaIrGh3/dta71BShzDPQXYexZuKuiihohajOhbGaBHmqmSpqJxQYD3iiUDKfpCBarMW6YsKEgM30f68H548rTAo8Ly9TPPI9gdyuT8M6mNCgCvEwrE8xjSFiJVgJx7zZJVHiEd1YNRpU3FurW1VQAGxkQF4zSpIwN1snBL5H9a1BOWtKC5RmDKAF33qavhUqbkyauqsGOWcAQm8J56a1H54HM08tTIRsg9ehVlcqQ8OVbYI6s1UpY3vqP8qOEQIzbUJ/x+B7sMgvwreOkuDzoXTC7DjZsbmxOAroYW+kTAi/Oq4BfnVsdPI7TMYEBhmVodiafjbYMR+DWkv0sXiSdG2kUej9umIsgorcp1XNKtoLfq9EL+q5N1Lngt2kk7CZIOU8eCz4L+ge5hlnfECJW3OC/st8oX26auoKySXzXCQUB3hy8/nPRVHctnRDD3z3CMivjWGBRVHvhecZD98+9y4xOGUlhGLW2b3ngEdBQ7o4GXHRIYXkWeUt6Pnjz4qg16KEYkgL583sERFY1OujJOFAb9HC3AaUylE1oQHOvCCNmJQMe2IuApOKachMHEGnwZGOo9k79XrddP+3dVUZIeuFYVCqMFBHisHzZb9WIfMO4rfsuVn0jTMoH9XgBd54EgVwAfjAgAYl7/UsVNEOZYFEyUSSkkeKYmwlGY5+fni0zVaBgAyNE4XhUkMFb1hrl2zms0BwDmGEKnZYCuxlMEFAKXKlwqCfYTYwOgq9GpXggyTAHoESTJL2U8qwo08pWCNAGLBgf5uLCkc0gtKiGOi6+x0pteD/5HhjuVihp+5AVGSAhIE4CP7RmSTVumECOQqbJEdKbZaqbQe/DQSQvyPz8TSAoZ8yzf6X8qf4wCsaYCBr6xsTGxhqj9w3tdQ9d5pZ6hh6TzqjoIS0aU3d20SAa5JiXyObrkwe8ioHv/auPCUmV6ijpHn6F8RkDUsWk/adBB5ih39H4JEgj94x46JSqfiIqQ3myrWAIcDG2ASoYSIVE8oJ6K+lU/R0BXPaCyQJmmoYHPzUYjLX3lB5YZbXxGpJ/3LYM68Ef5U6MGeGZcSqChkuaGmxUmqyWyPTXQIrCj417ljREG1pIQehbr5gi3q55NZqz1dnZkt87IKgi5E4iiFYcOqDIsE7vY4QjoVKBl9zqQN+p7htxp+Zcxuz8z7EMvm9Tp6gKlM+tOUJ0ABQ8qFPyugM7P8NDpoaghQCagcOlv0ZLVPiv9KBDKCLyWyoFJNTqHuI+ZlREQIi0gnGR6KD9eD0UGYV5YWCjC+RQq0iotOSRFEK1oZoviWla2Iz/RiMD6+cg99Okhd86/eqGkLdqksUBacSykNwEfdKPQ4loC7mCQAL2Mb6jI4+8KfLqLQ59PWrGPXH+nAtPf9fnRgON9nLcJ0K0A0FOVOCoZ0osKnImPqijZnoOZeFjaRsFfoYyxKkaE/D3kXgLonAfVKaoYnbY1REnqRQ6LAh77gusIMAy5c26x/zzdsztLvKz/SmfVJ9P1Q8pQV3pN8gkLJ00WlcHYmVzl1eCm/AGIAErwwFRPqhG+F6BzLsp0F+VFZU6NSs7PAFHGXFo66jeMgUWpGHJHW4XMDUcTldai0R3prTQnHeOSLr+Phi31G8ZT1GRoNNKSxF4TmH8jP+irLxlKJTrqMQV0RibUcKKcu+xVUP64vPQxaT/Rpl5bMeshQgxgx7IpKx7qrqu8tdH71E+RMH8uI8w7vcmQ+9HXn1sAuipNDo5JNerVKf3UAlIh5OSSYGWgRUBnVt40C2svwMMa9l77wKkQFRTZZ6yh1xutXYUwlDHB1GrZkqHxyjV038AWElVILyo0KnAFCYLQXuOLVp0qPa/BjP/ZolMPnVb47OzsRNIKwYyAhn4xLIVxMskLyhOgDg9d26RSwPgGSCjBtoy8h1itaAia13nOXhI9IYy1CJ2hCl6jWRpy5xxwDXwvQFcjR0PquCcCOseSaAVjZLxkU6bwqeTU0NI50X6VATruV+8o5hrEkC77EBWQypyC+iDsHSYflgE6+41nFaCYC9JEI5PX6vfRmET+SlJmY4OO9CD/x8IgEwZXHcK7u9Kc0hrzRBkGP5EfMIbBAJUK0z7cCCaF4hODpGx+VWeV0VhpvdvgSMoY4ydNaTjSoNYI467nj8zrOLD8K40x6gh6zcoTHJcaTHsBukbgFFBp4CG8q6FsPJ99xhjooUc94dfkULAm1UV9FWs1cGycL9aqV8dRaa7jpPPBZQj10KfpyWly423kGujK15G++E0xTnENuSOdXreo6U/5j1EBzk+BO8zZgPePPK6QHOcGitYHGAx9eZWGRsGHAFBfW5eQ+3lvvqgIuXNgBBpOritvOexABSN68CqMURnE39CfceHW6evo0bIrngsP3yvvlW8bIZhEMFdAVw89GiT8rCEoBXSEGtl+mXWKdmn9TvPQ1cOL9FE6K7NQedSqNatJpSk1GjhnAHSCO8GOSpJWN+lDgwCfNalPPXC1/AHoNVQy608mBaJ/XvhDwnUUDBoUeO31kdySkqPUg6S3j3si4EWBU8BXxcblAyQ1ap+pNGnQoDQQtx2WGZSqZFXwyUNla+iUG7T7WiF3zQFgP1UOlT9UDpw33UNHYta4bC77y/HvZdBgu+AASw6hUpm2ryAWFR+T8qDY2G4EdHpzBDo+z+mPwkd+wEvyULUtfQ5pDCMRPDzmlVwKM1j0Ku8aIVB5isZJmUFAXtXnKUB4uDUbNHy29pt9jXxVABacgGQRTGT5a184VrZLPcA+0VCOOpnPAO3UGVNjAct1cAjoheoOEjyPOp9JrDRGuesEgO5rubIXO4KaVsKM84u+c1uryr9epzqLY6FXD0B32pYkxfEZvF/njXpCQVN5nr/jGXFJYHIJaWCbnc2i9HGMKsT7FUeTQzSyKnKUQqXKBOg5aY4lf3t9QzSFc+nzPap4gHoC0C/6gdcXaFgwmmSygnjaMYIJGVctsAiIIFIUKCWsGxh5DaJM2KIC2wV4nhKI8qGT6+DaxrSQpQuEEzKVMIyKiwzGMeCZup/UPw9QSxuANFn6j8JG8FchioyjEQwdX1QQnAN6jA7KWHvGhTn0qIDOPmiEYlIZ5ROzSg53UKUBgWSoVPvkPOf7oBu200ORj1TRjcJPD31ubq7I5CT9yBMAo14PRtHYS6BQkBY6L7H/+MxtcUpXzhna0TVQ0kR/Hw6xbW785DJQV6AlbajsWFefgMX5pAGnCoV8QOMG1+6VdOVTK7tESJMiKlAx6+70JiIcCqyMUKjRzecl/qk6oE8L+apBVarwoIrwjJwUR92gtBgbTonGpA8BPZ3YNlac5DHyCPhKAQX38zeE3NPzJoOuCsBxPiOfaERHQV77qf2elMvkhGhSHOc99qHUYBClrfpP9UdZDoXKJ2mtulL1CAFfn1lcm30hRgKo6zUET5nGM/V3nwN6kdkgpKyqJ0rvn0CEa9S5YSY9eZQAyjFo9JC6jP3A2r9HCkKpYfaDdFK9oRjlHjoMxFC6NeFpgsW9AB0HS6EOCUPuajiR3hq+V8fKAR17tLDklBWQ35P3m3Pvuc9f1hNIgPNERJbVRr993UA89Ivf+sZRtCyUufQ3Ciw9OQ3DqDFQKJy8VsmkA2XyhEMja7ZbxRpamTLVvkRAd4OgpLCL9kWfqULlgoDSl75uMbltThU4FYhOLj12ZBjPzs74ARV8NhUBFSuVjypzZTC0X9ZHfkfhYvtqVPj6G8Ix2bshUKkCVwGKXrCPrT7OflVFwbmGMuV6YBRGUK7RbLqVrSdI0TNlDXnySVQYSCrs94d7AroKlyotHYvSnrRQQHW6uGCMIznkYdQxiEpeea4s6Y4GDtpqz7TT/GcruwACORKUSgF9oseqwu0cGGp5c9wRxFUZot2tbRw/Oz7WlMqN/Fa2xk8+8QhNLu2rPOSGYT1FTfS0L+Vb5xVEoJrpCFkaCuqhKviqEaN6hOuY6nlwjDRIFNAnPXSAezpamH+qY2gEfy/zWwa4lGHlQe1bep9Ou9OlFDUM4pINn5WUdw7Vy0l3NB44H4iwRbpHQH8t/VU2NtIbSXkuG1L3nDxKXi70XeYVRn/cFZKT7sp4mOPRCK/qwrRtb7wPnNeRR1XfqYeO/rpuFOLsNc8R1HntTifV8ZjGQ76tk/pVktWct0YDa81gyXZc6VANF/Kfg3cOmVOX+mdUEUT+kQC6J8HJFjWM0a/tpfMaAOhFf9ygwhHQ4zX8ynlvudj3oSsIlinOMiuHgln8Nj5HtPjKFW+uBEZXKCmDZJnrPsqyCYkCGvuJSnEs7BA9EQJQVIqF8OcMawVfMjOFJiYV8d5CseYk3WhscCz0MGip4ntamjzpC0pJIxlkeHwXQ67sFxmH612cM1U4eA6YgeBFpVrQsIptewPD1iE1XPA7LfOCoXLyFZ/vdMhCRYbVuSEDxzbxmYyOthcWF7wPtMRVGeK5ZTkQyq/gIWydcvrBSMzFFxyUuCUk182GRY8/F4y8zZAeJD0ZNQjY12lGBfhu6CfG5SMeZUuJywbo3x+floeQmRs1eVz1RsM2O9uFQaPhPM7za4WM6R2T1105yhZArNEqvSaUe14a2ZXDkvfl0tAg//g2n6xQyKMpC3d8fCtppkmZnFOdW9IUOyRoECtQcV7goepe/kkapdKdZX9sq8wD1/mM267UMOD7MoNMdRi3zZL/ValT3imnpAvltdVq7qoAprqkLAKq491BUlQANb2fZxkQWFWfOo+Kd6rzw+vQX/XyqRdwr29pa9T9ldcVRztnXkeEjvKeyvWmiK/n6+Cs82F6j+eCbgQ8xSCG+HGf3k/dMDXHKRet4nxMGBKyzOPGgyxbOY9nPkclvTGgjwsI8Zkw6HnaoDpz7D+XBPEb+07abXc6DuY4MdNpkrcWkt85H9SvxTq6lIB1zNM19HPfcrHL8zShV8AoExz1xv13PRs3rzFpvVwVZLRJJUsCsA0F99g/vYaAropKBZb909coABREjTxwEqn41VjA/VQ49EyUAbUvYA56GDQcxmvyUIQp3ByfT+AkE0QlQVo7U+cBRcMFz8C2LQV0zrPTF54lvDCEXSWpj+COflOBlypGRFgaqRY3lR4VB+/TNTzSiIob1ywuLRb72F3B5IpbCmjTjDrnn3arCOH5dbnQQuGhZ8UCxYFCFDSsvK0MuBR0BRTla5UNzqEDly8ZpZ2szkOx0lM2MBgadIUF42mQ94bc/yHzAAAgAElEQVQ36rbV7XjYmjygQkzDKvJrlBX2G9Y6lQJpAYAv5jx6Ih6tS/txC3njvtrcKHkBUQA3XSQa5Io+Kxflfypw8n6UTZVnNRA5DvKBRlnoqfG7Ysyvse1NdcWEMcMwLbwh+SOtqJw9ihGMGBqp7n3n9vXZUf7duMyGFY3JxHNMEB1H2ZS/qGfK9G76LiVs0UPXe9kH5ffIx/6EHC5XfUt9yOs1bD4J6OlYZiw5MHJCg4s6QfmCOozj8oOd+oNi37XyDftPHmIfqGfYD9CzcJCwayY7I3wWDQWOSfULjMlGE2cBjNzw1hKs6RS6tD7PfjP5mCVZ8f08dgFluaBskL8xBjpkCuj4Hnq9k5OGAeiUM95DfUt9qp69ziPHXsjled//uj099L8uoHvHpAA+BwtiomOe5SmAFJUVrUMlkjJJkRUgXE8FrQChnqu2oZPgllq2kqJVNw1wyShqFVM4ODkEdII/oxJ9MFEu2xc9RI6B/aDHyzE5ALCvLGYdDpnBM7BPNwJ6QT8cioLzvnNhDB077kU/edIYFZwCHb5rt1q7EiYpTPidhWl4vwIWvpudm9ulMJXWyn8R2DGO2YV5n3kCGMCStKMS6GxvuwC1Gs2JwzpwH7zmOCYqRvaDQqWC5I0i3IqVMHjpXPvKhkJWBy6oXgjFazanNTtft/PIVdW25XCaMiNCFa3yFdmdCst5y9tOOcfkG9LPDZBc/3psAZrPf5FDEsAcbUyscUpGegFaGu7LoWOnawZBLhnpOIr5ysqXz1KDSg2cMnAojJTvEdB3OR6ZZwAoEcyUz2iQqsHKfvrctiaPPybvsT2G3MlDKgcA9NTW5KEbOs+RbqLmiuz+aYBOOk/eM1lmF+exR2NE+ZyeN/uPcVF/4TzvBCi7a3lQL8Y6CKovHRiRGMsypxkTcA31NfkveuHgD3zH5+MejbyRd1malro3Avrs3KyXn4ah3e+lqnO4Bs/G/+52p6jEmXYVpTKrBPo57AISQFc8UZqBD3SLHvqqgM5IqgI6ZZb3aqSK49gF6Of/wCV/LUCPCketffdgYMXmsDuvdYHIlk+Zh16mxBT0J8DTcyIm94HSIlbB0O+UgTkBUYlTiURDQIFNvQvtkxoMmARdkyJQpolLa8jR61CGVqAnU9Lw8Ep7edsRBUWNHVyntdRVsJ0hvBb4yAGdli2VMftJIYkCQbphbGr8RMAGoFO5a994/wQgsSRoDhmjT5oUpIqG453Btjws36DIRU4YUaWKkNj62rrTAbzWaredDG5o5ggRhZSKmv1U4ecYlc5+6ij4D4BeJKqMw5j42Y1WhBdxCEb2aMlDQN4usswzEEZAL/pZsk9eZWSX8RkOz5kwWPL6XMGjGaTJG6zJwM8qF65g/Mbs0eekKM4l+RjXsU9UxCpzcR75m8oiAZ38r3RXoKKHrP1VPmf/tX29FhGGMkBjGwR0NTb0fWsmnXVAOYn0UnkoeKSY7+TBERA5xijLqk8m3xclVaZmyUe67XqWeOjRsMG13IWB5xB0uAwAQE+0myxhqnJeZkwUcwL5CCeI4XrqaryyTRqmHA+dFFbyJKCrHgNtoT/IV9QLnFt8PzM3W1TEg3EPwxxOJpcBuKXQzyLnvElWOvQbAZ16LtIc9+E3zbPAZ3rmeGWEg4COvpH3MQdcrtBIqeIGebJywQ++/q+1hs7OF8yga1rVJNh7ATrCoNMZNrLD5DGnzkwB0El0epsqYBGAJwRbDsmgZQXiEYxVsSjgqtEQFQMVMr0UgiK34SAhrtPBaWPjwiqkp05WmYC4csiJhR42neKl08Kmt6kCge+wfg5Axx+FhmEierhREZE+DkxgVtmHS7rzGoYsY8je+xFOEAL9SG8HD55GlCeqTKljjZDC4oKbwc9BrFoxAD6iFDyUppnPx3bwh4eVk4Ki4lWjgMKigONdQsgUhYUyoLvQZwXJM41xWaEg0Ke895VjAaCTbzhHqlhp1auMTPyOfIBMfzf0chldzhmBsQibyrnjpPFuKRt/o/IdDQ7KgSpMnX/+rjKiYKx8pUaAKvWoG3gPe0hAj2Co/SZ9o1Hh7cjBNLwnGhZRTygfptK346SnqG90XPobgTDJxbiwVaQPeSLqgETTBBRa+jPySWE8huUWjqmf1+B1bpUfdI4JMgroSU+lpGDOjY6Ty3Zx2YJ80u10JkPdkkzKZyoQKx3QNvqk3jt1CHUvDctpHro6JH5NinukQ08qFWvjrAwp5uLyhLHmHRb1xjgptMzoV71CWaYTAyCHruUr54C04tzjGgA6o6WUj4hJ3v8L3/qGPQF9L2GPv/kECOO4B5NmoDhzlgzLkDtCtoVwhmP8ImPpdYVwciOehJtJGFUk8Ts+i8Qlo5CIJCpPI1NPWa8lUJUpDX5HoKQVxhD8YA9ApyLWbVfKHIWHm9eAymiD6wnOKnAFQ3hRmL4npRE88cr1ymgVq2AVSgzhJjnQhZZzIQTZyqb3rMYLNBFS2SIgqGc8jf+oVGfyaXAcg9OcHr6NDIlnWznkDmsduyqoZH0Nvdf3hJjXAnSCugKFb9tr1dI6tKyhs9hPwWNQUnnPr38n+2ZZ6W0a/2ilsghukCtsGSz6lNdq1XijgmNojmE78oAaIREM8FnBLc4/ftM1SjcocsY95VyNFNJYQVnlkjRWhRUNUg19+/Ny2Jrt6bPxXusEsH3OC35H5IT3KjDHaI/yh8o/dmpom6QRx6WAouNKbbIgD9XkJCgSGFWPqVGC+gPprIDJHCidRwV0jnNCpvIuG51b6grOPz+r/kLfdna6voS11/HRcZcM+APf0XDf2tyciPCpQRj7q/On76c5TNTNe3noRc6XEKWssAtpyhwV0iY6PWqkqk5m2JzyiD5BFhFhxS4hXdqIXvheIXfyaTFGALoKAzuuwjdNqRZKIV/wPwLo0UOPkxatECWSExW1dnLIh2ARJ3vamCjwCj5UQBREALoCDAnH75jFqG1MCt24MhoFgpmgAHTsw1brOD6fExYVlc+ZT8DkljsKJl+1f1RYuM0Fx09MS0eY4q8suYQMq0qMzOwV4ryOAAt8pFOv1PjhPvaY1OS8MhxZA0lboXRsjCZM4z+MfKY9k7yUVB1lnAOBECGyr3MWKUxvgLuXGs2A6ltS/jsAXT0zgsmgirMIJOSuIcxs7ReFIvKkMRSPj6l85FihR2CncKuS1vdqaLCELunvRrONfGsh5xYAoAbbSNYwC97Jh4ZQLzgoiNHm/e6nRCjQlLJCZaVKOYJR1DUKuDoWGrSsb0A+pKFN3ZNiMmNAUy+RfM5rVS9wLrGGrH+UP74y5EtQU/n0CFc+C2CaQRb7S9okWUxyp4dLsf9sR/Xd7ja4N3xy/Mof5IVIIz4XESo+t8xLp/5Av6i/xrzU9eOVcR4CPWAFV/CIeujUMbyGzoPSlE4EdZUCZtQDNHjoodN44fPRX4bcyzx0fKcREIbVnX5ZdlEr3e/NJ6PRQ6cOVF2lxj7ngN8xikgZwe/cXcQKiOpMkncZQWBSHGWNtNgF6Bf9jTfu6aGrQilTrLpG5r+HkLsPaA8P3bcu5D8Vfn5H5omCyt8J6PQMIhhoLWUKpT5LKxnhXmUoEI/edBRoKr/X8tCZ1IH+4lrcR0BHxBlLmtpnDU3hWq5BkyHIxC58taqHkhkVUcEksNJDp0BG6w8Kn16ienG4HrTwNaJwpCrH4qVvcdpU9jRUkZDxsG2Fyh/PIY29ryh9WcHxncnLIROrMUn+irzn95tZcXwsbJtaSmbxZQCsWXn+Rtqah6d7eEy2rXko3KvtJQ9dASUahxHM/XqsgQ93bJC3rWl1J9LCw3O5VsCEwsheFSul8Xqdw7IxK43xHnkBCqguf1zDHuHM8pyUB+DNx3Gisp8bP4ie7PSKrUtU6H7aU06ucw+cYfp8EhQVsYNdczegU6FGMNLxUAZZmIeAQ6VMPnGjIW9rKuNhRkdUptX4pSJXI5v98DlFtTMJ82rEANdB2RKEFYDYPyxXRUNBoxq4jmPCc0ibpKB5jsB4KTECOu+NYJ7aHB8fq20qj1B+y+jj8ihlc8sAnfomAnryMFNSHF7pYXKLGT57ImrOoaHuU9DCNUyaRZ9V/xLAuO2OdCCf6BxTR8TIIo0xNY6ic4bDhQojDkc55wS9wjGRPeHQEzQ0iyibFKGJ/I45Iv9xPPhunFSY5l9LGuN36mi0RXzCd/yvoL4L0M9+84VF6Vc8PA6+UExhnZcEJQgUYJzXHnziGA7jFilZZ+EJXQroUeAJHCSuEoxCvtPvZh029g6V+UE8MJZaY7Q0dY9nucCMkz2UgbSfmnRBWqniUYal0cFJ89Kn9YYrXQVqjpvMwLYVDDlXsPIAZFQ2yjBkIg8151wFgiuVC6t0kTHIROg36LO6uurDVUXHuXaAQIZ8zvLkdZGPdNwETb/WKu6hazEUnWO+H+ccpGzawsKHZ5/rHEPwsYUE41hfX7dqvWZLS0u2iZCeG5UoE5yiB7iGxXDgoczOzBgKeHC8rC+9uLjo11144YX2rW99y3kIte3xTAd08HfdrDdM+9qZZZ4OTkheEyx8jBN9eenFF23//v0+F9/8xl/a4SNHrJPDllS85FX0BdfpLgMFJyoW36aXw6bIuD3x6glfYrjk9a+3V0++mmqlIwEVZZRYwESLZeQkIGblOx+y1nulakuLi/bqiRO+roj3oB/CpEg0PHT4kJ1ZW7V9+/e7oltZWfH+gkaYI5TdJS8vLy97+zBAMUYc+kPjtRiLVIzD/aAB50KNLTyzWNrJB1tM88BSSDoZi+g7Q72cH+4/jrqnTN5VkbJ95o8o0PA95YB0V+88ySE92BTtoP6IjkcBLrKFKumrVAQDNe2p39gGHQB+VrBWWmLJgeBL3aFOjJ5WiDYKvTEcesg9RQDGWe5q+KoRoDqc7fN5kdaqi+kQpXbGxx9jHvGfdGO72j7ngXxGnsLzPdGst+M6gyFvn1M4GLk6I4xlx4h80hl1JO6nE1DntreS0ui4jvxbyF7WDeQlZPnjvTpaOv/kWzVEFNh5XgZxu6KArhOtHVDrlsqchKMFUTCxroPngjIaGi4s0Bz21Cx3FSq+dytSwrhkegpUb4DTkJKyit4NGZTZhfS+STwaIwoiEdijZcv2+apZsPyOjAcia4RBLdDkQQ6t3kJhgvSngK1MX2ZhFhOIrWdZQdMbV4sV13HNygEmGzcYJwUizjuFFs9lyC16Lj7fKL2KTNc8z2VGET0cWuakp/MXvEDWg5ZqWeQx8lSRcyBr/S7g+aSw+Vy8AmDhwD4/byurq/b888/bkSNHXGERGDFmXIP/pMva2pqDEQHn3HPP9fu++tWvOvDgeQB8lrMtQsq1qm32tgpAd6CR9XgYKgC+88491/7qm9/0Z1zyukvsP/zJn9gFF1xgALlTK2e8MA7nkGvc5Hn0icKvwOS/W8X2LS7Z5saG1xuAcQfDgNUX9bx6ALrPYTa43cjJ+/aLrUuOQOODhnwsbpT07MILLrA//uM/trf+4A/aTnfH1tfWfMthbzTO1qWSpULC46AfYMycPHnS/8M4ItBhvjjHaqyQV/gb+WrCGMw6wUvPSmGiCBwqv5QvPt/p6ltHx38KLjSy+WsZoHMNPT5D7ykDrPR72gHB0rHUuQQvnW81BqhndA19/N3YmFS9oTJFuuIVBi3pR51AowftU345Z+gbdV4E9Ei7OH+kic5J2uo9mRTIsfB6nX/OCeeZnnvZM3itGo50BiBnSEaDfGP7GHQEInbOG27U5uW7NIhUsCpX9ku6K0XCfK5k8iOdo6E2wRfukGAbazLIXH+Ec+v5PMVdGgDU50rPAtAphHywMpcyQFTaMaTDBCl/XiWdR+xb1PI6a2FBZeBnVasJqZLEOgWSCTDI4fH+EGGLRNIyw4OK0pk3h/cV4Ck8ej/HPk1Ilchc4yDzkI5kIo0CRE/Vi/PXm04b/JUpcdzDZymjY54QSvZ7ctEKraKEa9Uy9dApawLn0L+HVsNpVCoYNKaicad0QZY22td1LNxH5U4Ln3RRJeWFJXppHzi9NLVEqUS0+hTuL7yzfB48BA18yINoEFWAIgJQAbh3ul2nBeZitj3jCgRe/Nr6mu0/eNCXDBhpAZB//etfd8BF38Erp0+fdvBlGVTsbcVv8E7n9y9af5TPAy8827ScAHqj/Y31dVtcWLTDhw7Z1772Nfsbb32rvfzyy/bc88/buRecPyEbCt4cqxpc5AGnmVVsa3XdawEge9/H2Gr6mjnAc2nfsvWhNJi0R8MLBiArZXnpzaobIj43EobGdwtzc74XF+N93cUX27e/9W0fz+svucT+65//uZ130YX28olXnE4HDhxwGsNAwjigLL2ARgZu0BDfY56w8wAePIylGI5UXqVMKAhP8FAzFT+iTKsMgVb4XnWahs8d8KSwzDRgobxzbvCZPIgIiwKPyoYazYyMUWmnCGMyRvT42SKkywhPPiNB+z3WFbW8rSztJZ9Q7NnB0epkHN+E/qomvcBnKqDgeoat+WzQlzoPofY0L9OPD1WHRsHX++CHhY334O/6PQOc0p36QTFJDYX4Pa6f8Kxz3RNPSOv1bG5h3nWFV3TMgI72/NAa0CZHTricxjKxxBqtdKh9m8YTKsteu4JRxhwViPPP8ZD+0bjn/BbYeM73XTSKFjAVuYbClBlUaAhYhTDkkfiE5UpIGDSUpgKyr6vT0tF7RCIikJAYFAqfLKnlHq0jKj+fICmIQCHHd7pGrKDOMRKoCkMkFG+hwaCArmBKRUTQovWb6FO1/qgyEbJWg4AgpJNIA6T4TpLZdGkBz6GFzrFQQOkN+ffZyoxhT9II9CF/lDEsvEKEnejtqyfM5Q5VNmzbAT8LjAK6WqLsL/qA/nF87CtD3AAYAOehQ4dcgZ945RX3/s86etROnzzl68zwRNzSxpnCPOCjXrOTK2fs8NEj9sorr3g4/IUXXrBLL73UQZ1HB8PDBEgB1HANvHm0VW817czWqnupvowjoTgeroAcAnjQAC4YFghxnjhxwmXh4kteZy+9esJlg8tA6h3hO0bAyrwtAPrR/Qetu7VtJ1591Q4dPmwbmxsO6PBcX3zpJTtw6KCDOpMGsRTBMLwr0ywbPDXLlepwlKp3WcUO7t9vWxubhu1FiDYsLy3ZkcOH7eUXX7KZ+Tk7vbZq7dkZHx8UI6IimM93vOMddu2119pya9nbrlvdrr/zeh/PqVOnPAJCT089xOihoD+MGNHAo+LHZ+wD14Qh5SX8jj6RdqpPqEswxmjERlBWQOe1XPKLgB49KurHaHSk6FAy1vVwlwioLJwSAT2NJZWGRulo6gV1VtBHLjlE/qEs86S0aAgpgKDtaYCe9GMCdLahhgWXHKlPJnAk18Ggcal95BygXzSGaEhxrJSZvQCdxqHqZ7wnz2AfuussKdFMT9yXY2Q7M6vHcUkNcoRdQtFDV4dQdSY968LAzIWmuNedBiAxQ8Fc71Us2hVyR+lXKmyChAImiRcBvVCq2TIkGBZALWvo/z2AHgWClqMObmyhVg2lX3XbRAR1TigBHb+TufBbPN5PmQb36O9qdWk/1VBR4Y/hFtK5mHAYJAajZPLoSAXeaJGRQQrhkchDDNeW9YvzyOdgjZcKU5ckqGR12572n/MBWjIRBn2CcOBerlfhfVSIpDHbUwHgczk+vKIPBHS0R6WN+7BLAtY1xoG/hfl5m5uds53tjq2cOWPbG5v2Yz/6d+1dP/1Oe8OFr/f14c3OhrNMcwZFZur27huu8Hk+ePCgnTlzxsEbf/v27fN277n7HmtZ2l7ZsY4dP37cPWBUeTv3dedPhtwzEPrFOQkNz4Fh8eTDT1rTGrZjO9a0pr3rhndbpdXwPAR6QuiHRjsw9milkw9rI7P1V09bs1Y3rPffe++91rYZVzA71rM7P/Rez8IGnPu56fTQqUhhaGdvxJUIQvA5CQhAB4W2trJiy4tLdu7Z59g3vv51O+fssw0HWtz9L+6293/4A7bd27GN7S1X6OgDvG8oGdAQHjiWL+Chf/pjn7Zt27YPfOgDPlaMEwYSoy80QDnv1C8EdPKK6ijnm3oCNXphEZhoBFChk+8JQAA0BSDVc+xTNDKVf5nlrs5AoQtzlExlljohefgpfM3SqeyjygANPCr5SWBO29Z4QA2VPp6ja8wKtuxb0Sc/wjhFyHScKn9Ke+rRJOvdHPUs99Dd4JKkOBobhWGFKn+5sFHUcwrSGsFhyJw6kn0jzSK4KzjyN9IJEU4Y7XRCYPjDEQCg4/lOo5wISr7yiHIqrZiSkf1wnvHx4hybetqkK4066kRfr8cyYi6uUwboOg9lNNrloaOwjA6UHhRDStEzJSOUeWvecal6BQXi4Pk9htwVMJS5+L0CFJlQS7/yOhUobpvA9WQGFSoaLNGKV0GKAq9GAw0GFRQqEbSjWfYEyUJwkWDUTQoXf6S59kknsRAEWVfFljNkauIeTC6TSKJFH40Rnz9kyQpARmUX6a305fNwP70VjptjwfesNKU8xt9dSMLhIWyTAorxQOj4LAifziW+d5BHgh0yvvsDH9Nce8aWFxbt13/5V61lDT9mNuUF439aI4Mp2HHqV+3M1hm75pprPNSOccKLhhcOb/KZJ56xnvXcy8R9l111mYPX/L4lO7V+xvrIc0fFMQm5sxQswswArofvfsiNgbrVHNRvvPNGG9Wq1h0NCkDHmGkckZZRYSkvAtDPWj5g3Y0tX0J4+pHPWi/1xhrWtHff9B5bXF5KCgc8BkBnuWCAPMJ9zFHJ5SxZ0xrePxTO/uVle+5b37bF+QVbXly0X/6lX7Z9rWUbWN+uuvEaqzTrXk8fNKNixHzBYwfvf/vb33aQ/8QnPmGL1UV7+1Vv91A8oh74A20oa5APXTaiYUNlquCM987zuWwxvR7lYdBKvUsCMV5JR0RMCHjq+fM5VL4Edyp6GsG6bY08rvrH12Z5zGc4GAgFWRTQtX3KPe+lTqDhktpI4WTue+Q9HCfBjDpcjRX20WupS+2AqG/UC6ZxxZA7AF099Aim5GcCqIa+nb5I5kVSYzjPXOnI/qh+jtgQ242YxbFy3vWZ4FHlOfB8YRxmmQDI8zwGb5tr6qhzgCWfvO1WeZA8i+/IS+AFOl3OPzlCqYCuvE6jRY0VlX98z74Wuhrb1grlLIcQkJHI0GyITEKiRqahh+6/V/M+SZe+cbKGC1CeRG7ULwNzCpEaDwRDMiEqxSU7YpwUF9+DkPgjoNNoYTgsMjGfrcpAr1GG0RwCCpICOj1cTo6u9VVqNTu9uu5MzXup3PgMCg+ZhXRnf7a7HS9nqh4s3jMzHLSjMJB2pA9CRx6KDn9sg0paDQk1ZooCDCGhTemvHrUCPhUyMvQpENGAQN/h7QEQGD7kOjb5E8/HNQ4S8wt28sSrtrG6Zj/yt/5nu+Ldl9tbLnmzDUc921rfSJ7s3EJx5OJmd9u6NbNmfaagwN/7qb9n55xzjgshvHWA+v2fuN+2Blv+XbvStqtvutrp3Ud2bxuvk2voPNSBYfe11VX74ue+aA1reNvX35ZCz8+/+F07dO7Z/pwyDxN0pPGpSpnzCUAfrm/b0uy8z/dDn3rYAR2QDkC//o4bfTkEYI4okCfE0SvKRjbk0LP/SwAdRlJna8urZS0tLNonP3q302lzsGELtXm76b03W3fY9/K1mAf0l3kq2AmAdXJ46I/c84ht2IYdO3bMLrnkEvuLv/gLny9Gd6iwCKyqgMl7vCYqTZYtJtBSH4FuvJZ8RSeA1+D3+dm5IulQZYztUleoEYD35D9WWSwDM/aZyZd4li73IeSelPI4wlAAbQYJGiWqZ8kLCLmn+8v5R4FA5Xbie3igsnZMunH8jBxRdtEPTYpLfRkfAc3+kx7RYdK5dXyAQSaArveT5lHn8Ro8Ww0cHZfKC7FLAZ08gToKnvib8cH1ZU5US974yL12j3joOR/Mas9LsHSg1NhgG/wNcz+xJFmrpxocOdNd9SzHwqRk6tQoK8STMaC/7dI9AV0VsloPyqyF1ZBPbtJJgQeJsASBntdSiXuYQ/ZCKhiwDR2oWsgIt1XrqZZwAVLMfs1Jd0x+wH0ariFj8sQiKkm0SWEtA3QFRxAOYKMKQ5UFLVP1GmggeRuNuq2sbezy0GnI4H5dZ1Qm9fAN1t9G45A0Q1MMd1OBsR+7LHRkIcNDEeVB0FchUNpOKIZR8ihVEev42V5hfMle70Kwp4SsijXKTsc9dLTDLHPc65nvtZpv+4LRhP3s22sbVhkM7S1vfJNdfcWV9v1vfIsfbVorCnw6R1l/2LdGFXvSqwZTDz7OWnfNFlqL1rWu3Xbbba6PsOZ9YN9++7Vf/VU7ML/fvwNY3njLTf6+h6JGM7DQB94uihb6+BFBQcIPllKGQ3vy/idQ8t361rNrr7vG531mYd7ObK5bZSYd7lEbjDzjH54xxmWNdPgOqy3iN4aHfc09n0XdHFWsVa37ksOn7r3PZuuzHkVY6a7aP/xHP2+bSOzj9TmnhYoN3w8RusilO4scg1zBL20rrFuv23UP/Zf+z39qZy+f5coPHvrVN14LBkrFVfIxmDy0AgZLe2bGNrY27ckHnrQrb77K5/HUyZNOUxgQ+B00RB5GmdFNI4HgED1QnNmuIExgAj0Zhlclj7lRgxnXsY4BZUTBgmBE/lc59+cgryPvJVdFq23iuWURCPBvo5GMaV1Dj23hd/ab86Z9TOdB5GN5s47TELk6ZAo2hVFYrU0AlRocHL/KNCMTuD8VKeJe+kmHin0kzTiHE4BfrRiOEC0OB8oXKQaoI8mQNTEAdO12xkmJqh+VZyKgF3hVSZUEwX9+rgN0CowE1HSHPGdDF8lxBHSfWyn1iy2i+M13lzRTpJSGG40NAjo+K6DjsCjWeKDhrliBfjIiSd5WbECftzbTclcB6Be8LYXclYhqDYKgF9sAACAASURBVHAyyywEH1wlbU3BdaxCNdGpUJJVGd8VWQXrFuM95Ox4HBgFV393xVlFyn9aBwJh8UyGiRi+1DU2BReErGBgch8nLW+1KnXb1q4+iQDRm9LENIaDlZmV1tjHjG1fWoxHJ4dGCBNbqBio2NCftKQxzlIlU5IO3H+uQFxEG6CE3SIdJw3iOoag8PyywjJq6brCyueRUynilXSmUULPjcsOVFSuFPPhAyqoNL6UgVV5O19i29hOx44cPmLdlXVrDM22Tq3Yl57+vIOOV7DLoXWA9nW33ehAiPA0trq1Gi17+L6HPERdMZRwBegO7bpbrrPzzjnHXnjuOzaHax540JqVVADp1NppB8q17U3bGQ2tNtu02Vbbtk6ctrMPHvaEuZNrK3bW6y+yE6dP+T2tSs1mBhV/dUPBhtZtVGzbBtZcnLNXvvuiXbBwwBo7Q1toz9jplRWrLc5aba6d2ul0rTWs2IHFZc+4b87N2Naobx14xsOBHdp/wE6++LJ9+elnrenmi1l30LW73v8+D4d/6/nn7MBRJMxtGpL0Xn7pJTvn6Fm+9r/S27RRHceu1ieOsURqCv7PzczaKy+8ZPsWlu3JBx631Y3TbtygjR/7+z9uC4f2+5nuZx087Ml5g+6O7wiAogNvdwY9O3T0iG8jRHgdyyBba+u2ODdvjXbTuvWhbQ8mq9ep/GmkSYGFoUuv5Z+PzeR9VI7UBypTNHIpS1wyo0xgflTH0ENXGaYBSxmLDofKAXUQ+x7X0JFfUKNBleuAFLIhRwnT0KaTQXBLS1pYj09brtgO9awuGURAh2fMJUkaT3wO7ledG40Z/OYFZRwMJ/EjOh5KH+1DynJPEaKoU6gnMU90yvCdLl/43Ehhl6g7OZcK7gqcGGunhzomKXrs/cxVEh3v/DTGjC15WYJJlDSIoPuYqU/eSkZaMrSIGdRjGjni6W2cK/aT9GKf6KgpX3j7MKq63aKuvNPjvLe9rkiK4w1lAM/vtHFnbNRDljVcgiknKHrO7LQz6AjrdPWJM3mVAOyPWnl4XsF08O4qAwc0ElMBXTOEKZi6JpUqLY3PuyXDUDFQcJUhOX6O3YUoh2K4BkhAIzOqMlDmScdvpuQKpUtULlpsxC1IOVVMQ/KkQYwsREYv5oRVzPL2N1btoiDj2Vo4RxnNlRYYKO+D57h4L/mFITtaqTo2GixkcjfwwtnwqnCpKArFVatav1bxQiczw6oN1rfsb//A2+wXf/4XDDXeYbAhB/U9N1xj1dmWnVpbsfnlJQebo0eP2trpFat0B/bkI0/4sWlb1nUDAAlrt9x1zNooOlNt2P2/e68D2NrGms3PL9pdP/t++4u/+kv7/S/9KzvRPW1LrXlb9rvMrrv+Ols4fMA26yN7ZfW0Kwk84/F77re5bBQAyG/4wB22PurZ+k7HLr3wYvvkL/66eeB/e8es3bTjP/NeO7W9Yfd8+lM2ZzOG1Lj1tTO2b3Gf3Xj7Lfbi2mk7dN7Zdmp1xT2s5facPfix+2zl9Ak7sLRszVrT7vrg++zEmVP25GNPexQiJct1bcZadvmV77LmXNs2Kl0b1scGdSHfHjEw99BThKHiGQTwzUfDgTWrDadVrlNol737p+zQ8n6/ZnVlxb7w7JeygWR2ZmfNoxJzlVn44/bB977Pvv61P7cDRw/ZaKlpHcQ9Mg/SA1QFz4gT+qaet0cQkFQmgM5raJyrLCj/KC8X3k2oEgY+gxGiuk8dHyruqLM0IkZeZT8oH0lWq6nwkBw7G3lcjQfqPuo40oLtsy013vUsCAV7n+dcFniXkZ2LuLBtNaSihw4PM0Ff+ou6hn1THVjQM58WSYME3xMoqfvpKJUtSfkzc92Esrb5XZmx4P2q5SqSlVzHJJd7TUDrNa0LUIaM+YEtebSux+DQZUAnvlDPkXYcawR05aOIb8pPnGuNtBR04t54PcIYgK6NsiFOQGTWOHE8JL7wFnOIiQPgAMuYDYCO3bQ88UgFh+3QytbJKZ4FhQ6fKgM6r6VlFDPYCXhjDwATmcJ2u8AiMyfDVyoknACu/SigM2RFxod3zb8JMM/RDXjp9NBVGNgnVgsj+Cmg431cY+cY2RbBUi1Des9gUITcudeSXjGZswhBhRO6yFAEdK09oMKvdFXDjkyK33WOdhkMKC2a942q0uX8g3bthTl7/tvP2aUXXOyA/tF/9it2/uGzHYCTx2129S3Xm7UaNrdvyU6vrngoHGu4z3/z23b+obMMJ049+ODDDuqXH7vCvdittQ0b7fQSUN53v800W9aoYT3a7H+77O325S/+gZ3qrth8a9m2Bxu2OKpbtZsS+N5x5eXWm21Ya2k+VVB7+VX7o6e/ZKO8Z7nSbNn/eu27bOGsQ/bKmVN2zv5Ddt8/+02rbXTtIDzdzpZdc+dxu/+xR2zb+jZvs1YZdm2u2sqQanb8I++3kxurHro/+eqrtm9m3p6492FDHAFxgI2tdbvjrrvswUcedijeso7X7F+ozztt8P+nrvxpG87VbFAblx/m3FoG9OqoYl949FkH9JH1rYIlnkrT1jZWrdKoW6U140bpsWPX29LsnD30yQe8jy+ceNEOHz5qq90NqzYb1q7M2GZ/w2pDs+XmvPfx9g/eaS9snbIujPK8F5oGt/IvKx3iGoYsQVeELB1UA6Crh678Qx2ir8zJUKNddZ5WmuM16hSUrXHSaKVXHfmaeg5JcfBwCegEHoIZjdlocPiYSyqTKQhyDDBI2P4uXZ7PN6ABonpKddFegE7go/7k2FV/8T3nuAAz5MjkLH32jc9hn3lPoXPzfm3qOd+GKoVptN+kE9vTcRLQ/RyLVHAvlX3NHjrHxaRer9UggE6HDss+fqZFyV5+NYgU0JUvYn9ptFHHaRa7YrPTGcstWP+XnRqFh65gquBFQNbflYAYDKwUdhjX6ZqRAroKjb8HJYdp7UWZaVr7yhDuyXliUm9PQB+DdwpLK2ERam+30xp4ZDb2h6FiKgEdO4AM41fvk960r7nU675lR62xYqAZ0H0tNHsGE79lJuVe7jJA51hUgZARKCDqGZCRKAxg0IW5+SLzkgplYp2/pLCNWry+nivbPDBm/DFMRA8ffWS7+jv3etOIiMKnClmNAp9XJNXY0F564UX7/kve6ID+1P2POFjAiwRtb77jNjuxdsYa87O20d322vPL+/alEqXtWWv2zF54/jsO9tiChfDwc88/Z29+w6W2vbaOA8vt0U99xmV+ZX3FuoO+7Vs+6MCO/9vowahnByuz7qHjDybc1e+7xUattD+4MTB75GP3WiPPaa9SsZt+9i7baVRs1KjZ1ulV+/K9j1lla9vXw0e1inUbdcPqIMLzyDLBprnN9RX3SFrzszaqteza9x3zMaJ8cq0/svs+/glbqmENfeiytTPC0azJCGFxTh/HxmnPOViYW7K3H3uXA7rKXELJkQHMZ5pte+r+J61nXZuztg1GOw7okFgYSyjuumN9u/6Gq+3I/oN2z7/4Xf89pUolGqHtzeGWG477GgvWH3StPjTrjvp2wwdutU41KURV5uwPwVNDzeieG8y5KAoBXa/B/TR21ZCOHiQVdtRNlHfqDzX4KdtoT0t7Un61DVXCKt9JF6U8jQjoEYDZl6gfKM9lHh51Eg0W6r4JXYtQv3jjkTb4HEPw0UMvtnHlzlGX8lmcA0YB2GfvX7XqVdq4j576TPUUIzd0ZJgExjnAaYlKnwiQ1DuqKwtAreG0wp4fruQ0LwH0Yikir6fTQ/c2c5SD29ZIYzpMeKaG3ZU2nGNNaov3Y8zcZ658VODVcOT1ITRKUbngfxpvW+MDlXHIGFHgSTgMBoCOPxKP617csqHMpJ66r1iMkn+uyjoCYPT68DwX9Ebddgao1ZzAosxDZ7/YX05sClclQCdDUGi1v2UhuwLU84k5npyXQ+GcIDK+CjzHxfu5nY9rSKQN28d1+E63VaiHjudpBEAtPwqizl+ZcsE+7uJEoZy0Rg8nJe6kSlwEXO0jGBoWLpUxx4z+c90LgK33E6C5xsTfY0htt/KbTLpBP5B41q+MrLO1bYuNtq+f/9Gzf2DD/o7zU73WsKtuvt6Wjx6yk+urttXr2r6DBzwR5xvf+IZddM75Vu8M7M1vvNS+/lfftFG9aoOK2QsvvmBvuPgS21hZtdlaw+7+2Mdt39xSsSYPkHrb3/khu+TNl/p6+R88+SXbXj1lZy0d8HsPnX2O/cQ1l9ncgbRl7cjSfrv3N37b9rXmfFhnupt258992F5aO+1JZVgf/4P7n7QWQmjdnlVmWrY22rFbPvheay/N29f+9M/s//39f2OA0RT0xnY7s8uOXeFeMjzV+mBk93/iHtvXRBZ/OnSjM9yx43fd4eVlsVf8X3/5/8qRi55v5VvZWbOrb7/R+lWp884KjjAJRhXbXNuwudaszQLYH3jctrsbnjPQsLr96N//cVu84Cw3hA4sLNnv/MZH7UB72bZ7mzbXmLO3X/4Op/fK2qob388+/oyH3GH6bK6v2vzCol1+1/XWrSUwL4uUwSAk/1DGCyM9e2cK6G6L5NoH0Ae6Zqo6TAFaAV91AeWPBnOZwmUy3y6DKEf4NMIYeRp6Cx6WVmzUfml0MAKV6qjokKhRz/GX3Q9m8gTMAMZ0bnS8vJ9zgGsg4wT0CDikI6MM0wCdHjrpp7qCulodJo2Aum7Olf7i+AodKx49vtPlSgiDH9y0B6AXoe58mFEEdBSW0cI4GLfyqS5BKxZFD5y8jzEXEdRazWs5RL3NsXk1SmxbRMW5zG+VC38oHZ9axpAETmWeXeAHywZbYTKgozPMfNZtKRHUvZMIuFfT3t5pgB4tNE6IJ5sA0PvdXR4676F3q4qCzJGEIIXc2bcouGqdqxWsY8GWHYInQQrX0oIkoCsQkla+ZaiW6mtPGDrisVNw+MwI6Lr2CBqqdeugJwytc1zQRM4/15C7Gkhl4Xo+iyeaqVeBPnB9Tz10NVSohGgwcF7VulUFqEzN9/D84KFjS9Vos2PDra49+8jT7qE7jQF6111hg0bVtgc9B+zWzIyHxbGtarC9Y7ODqlWH5t77obOP+ho7qq6tr6zaOUeO2mJ71n7+wx/xzOyF2QV/5rG7jtvSgf323IvfdUAGCH/5oafdQ9/ubNuo3XDA3h6lEHxvfcse+Z17rYqqUshIrTfshg/d4YlvG51tq3T79ulf/S07MrfsnR4O+3b1XcdtEz5wq2GtesOqm1176oFHbWXltC0t77dtG9lVt13vY3r1lRO2f27BPv/YZ62Vk+LWt9ft1ttv92z5F1552S64+CLvy+9+9GO2tb1hs42W7Yz6duXtNxQeusogFsIA6FhDP3rwiP3Hf/8f7F///r+0+dqM7fQ71qo37a6f/aD9+SvfsfbivFV2+g7q8NBnKi277th1nj2PbZUsDYyljS88/jnr9zo232jbibVTdstH3me98YGLRUEPDb3r3l0kaYI3Ycj2uqkmAQAdf5RtBfQI1vGzgpnKuBr30bMir/M18ik/43fuUimUcJbtpGsGOYw7XvLQSCH1TwRcGhqUb+pk1UvqPHBcqt+S0hsfWMS2VNbxDHxWp6YM0FV/Ky2os/YKucMhwBo6dVdsX8ekkUh+z+VaBfTC4cp6iLqV81gYLKwRUwLoPD61iByGkLz3F8mnWEYLJzWSFzk/E05QjtIRuBnRjU4To9yM8EbcdT2JPfPYRaYh94v/1njbmk4G31PJk4DKPCAQzpfmaV8YvAI6hI4hVd43AdyGSmypEtY0wXMrUJLO6AHTe+z2d2w4mp7lTmCJaxze6AgMO974r1YkQTqGRApGytuTsI+S16KNGBICoGNC1VMuGMtruaeN9GXeMwUiZrmrNwv6kBa06FXg8XucM51nCgn6WJYUR5pom2oUIeROz5wMHJcAKKzRQqYFHq1/NaTK+KIQ2IrZmfU1O3zgoFU6PZurNe2pTz/qgN7td31/9PH33Wm12bbV59qeQAbvHFsN9+/bZ69850U7Mrts2+sbtu/IIftvf/kNLxaDojFeoKa749vJPvvwk7bT61i70bYutp7deINvOTt49IgXVpmtN+2j//ifepEXKDeE3O/4hZ+1b7/8grcFQP/9R37PBp10+litPWM/ecN7rLow48VlVl46Yf/2mT+05shs9ZVXbX7/sl3z3lttddD1dnAAy3K9bfd//G4/7nRhYcnODLftH/zCzyejwsyWZ+bsyU89amdWT9qBpX1Ws5rdctettrK5bpd+35vtT//Ln9nKmRX7v3//39jQegYfG+H6d956pfWwoT3/kQ8J6GtnVm2+PWeNSs0+93Aylra7m5578dNXvceWLz7Xnnv5RWtZ1cPoKEXb7+746XRveMMbbHVj3Y1KVMu77+OftKoNbcYatrW+ZrMLC/bO269xQI9zToOY0Sl0j3KE915EaafnPFsG6ASeWDqXBi/HSXlVo59tEdCUNvE9l5gi/agnNMKgz0V7ftqaVydL8q+Ag/6rgY570z1pzZiGb9kaPvtSBqgThgWWrLx0bMqSx58CKvpA/RtllI4GksWY5a7t6vVl9HP64PkZ0NEWx1iAqNClzMDCdayjsRegUz8rDb2xaq4lHwA9lZROSXGFgVUC6NDbAPTiwKNQMY6GkPItx6H4QtyIc4trCOjKGzQUIYPbSNrUpLhL/vab/Tz0aX+vBeg4FAL7zKnECej47OuU8/MTa9RkdGdYq9rMTApDqlWln1Npw3FImwLuINZsWrfX9SSn6FHiM0P/IBQtIbWuU5v51K9sjUbg0qQE0qiwuJCljuxcKczAEBzpwH2E6oFPTA6qJQnx1ZrGe68Bno+A1NwEgjY8TXgt+E/lokqLbZWFvNAn3XdKesVta6Qfn0vhQ5YsBBLzoMssGtbSces8UIloBAPP4BjYXw077lIYOPyn3fKCMb21TZup1O3zjzzNHBf3pt91w5VWaTds6AmUQz/q87vf/a4XFFlqz1lvZdMWZmbtzMa6zS4t2OrmhqG+M7ZgzTZbVukN7IkHH/NnntlYscX5Zbvypmvco18+dMDDze1q3T77yYeKNfS1fseuuPUmO+d1F9qrr75qi80Ze/C3PmHt3LMt69vxD3/AznS3zOpVaw7MPn/3Q2Zb29Zsz9h2Z8tu+4cfsrXhjpeG7WxsWWWjY19+6vMOqCdXT9vc0n57x3XvtmGtYstLy/bqCy/Zv3z2y9byFXfzU+BuvvW41dst+6vnvm2ve8PrffvbE/c/6qvfqJ3XHfXsqjtvsp3q+JwF0piA3qwhuF6zdr1p9/7u3Qbsn8nJeZddf6VtzdZsdXvTFlozNt9sW3dt0w2kH/7hH7YPfehDtm/pgBsXm4NNW6jN2db2mu2fWfTkvdNba3bzR95rO9lDp2JDH2gkUv7VaGYkDIqM29ZwD3mHgAB+wu+qMBUsIogof7O9sqQy1ZWFLIjnRWOBijdGuMbAkk744pIjDd7YR7YRHQ6MtywCqDqE54nzuwn9W63Y+sZGEU1UQKeeZASQfaZepX730zKzAtN2aSApTdVpcd2bs9x1DZ3P0Igfx60REeboMDFyGqDTiCozWBBqxxp+WcidHnqxpFJUmcShLcnYQv9xBGvU/+ivGm8R0DkO9IljYxSKep38xyVVGnN4xfNc5zeafk4EAd35Bh46wTSCDhqDh0GwZpgAnaXniyMUAej0pMiMHAQNAjIrGQLP6O2gLGJKJYoWGIVGiUMC0Gp0QM+1qpURlBkU3LSPZDglKq6NIV9NSigzehCh8NBVPOc2F2sBnRgmpGAXzOX5B40J+qpljj4S0NE2D0rhmdI6TjKAWvoYDw9H4Bwqg6Mt7MnGHDGjnYxDukMhaF4Ahd6VbqPuYI5dBqpsOJf0wKmceS/nhHTgXBTWsFSeYy1zVRBUStAj8ADf9oNvtf/2n/7MFlsz9tRDj+akrLQH/cqbr7XaTMu2+zvWG6bazUim2sZWt2rTZisN98Y/cd8nrd2YsytuvtpwrvjqmTPu6XY3Nu2zjzyVc7yxRadu1xy/3mrtZird2u+5Z/q5+x4pAB2b3664A0CZ+KneH9nv3ffwRFLclXces1694mvbs5W6feWBJwxFYqAcoWDeefN1KeTerDuINjsDe/axz9poiBBl3aMAV9xyrecQuILpD+1zDz2FmnAOwKDN9bfe6HkDjZl2CvUPh/bYpx+2thexBayP7B3Hr3BAJ4gW0Zf+0Ia9gQHQN1c37MJzz7f7fvse2+qs21J7wdOBLr/xGusttGytu21L7VnrrG1Y06r2zKO/54VnaobiPakYD0D99vcet4/9xj+3w4vY3mbWtb7d9A/usudPvew7CzDXqJGPV5SGxZ5+1lHgnE+85lAjS+7uAgyuK+6RdBp3wlDG+SzKQXw2eZx1GiJ/8jngN41YqT4CDXHGfGd7uyggApmMToXKUzRCNIIRdV0EEgU917kouxQMETWalRb6PfUYxgWDxMsc5z81ZvCeSWVRr3lfwBt+7kNjYjeL8iLHRBqQlqS3eqeRTto+9bOOA+cQAtCxfc377cm0qAyH/BtsUxsvBaSKcWkFHde5kQjgzifGqRFGPGNf6YjxGk0c1vn0qFPescGoK/rF5Gqcj4AxYoeO18jv9YsiOIXRc9EPv9EBXa0GBQUmdajlQEWNDhLQNWSmoMH7CBRQGBRSAHqtlsxzTkYZsPMZZHYySaPVsiGiA+GkHxX6+F6JzX4i9EVLTI0a/M6QtTJq4aHnTHVtA33lWPmeoWx6wzrBrJJEY4kGBe/FxPHEKPWg0QauLbIwZf82+kOG19K0hRBIEiKSOqKwKbBCIZUBuve3XvccANBfhZz0IM00pMc+KL9xrGUCqUpIjbakkMxm5+fsv/znP7Mf+Zs/ZM9//Zv2/3zljzxtbGt7y+ZmFqxnI3s7tmdVzPYfPOBFdHCW91yzba1aw7ZOr9mjjz5qCwv7PNlspb9u8/UFu+n2G2xnq2Mz9YY9/fCT3hry5gHoV99ynXvOAHQUTwEQP3P/o5Y2lQGoxoAOurRGVXvm048WHjrqx7/nthutUxl6YZgZq9mXHnjcr/MwX2Vo77zletuqDBKgDzOgP/q0GZaXKjXPgL/q+HXWYw2G4cg++5knJwD9ultvdEMGUQxX3AHQEXK/7I5rfNuYKlH/MBjZqD+0g/sO2H/6k/9oF513gd1/z712YHbZBqOeF9r5X37yx61xZJ+1FuZs/eQZu/TiS+zjv/LbTn8AeNd27PIrr7ADBw/Y6VOnfWnk4U8+4EmLWKZY2V632/7Rz9h2NR3mg2NvUTsf4XkclIPSsQqoUZYR43OPJZR9Vn3CLGPKLHmdzyrTOwreBVJNeUOjVPUWwYPKWPk7AvoizuPe3p44g0GdIupalSnKN67TpFuCA8ePtjQpL8qSn0UeljuVHtS7CoYcC+U4bluLgK5jp8w7e6HKpZ8CiGjM+LQ4dbR0PDqn+p7b1jg20kl1Wtl8er9s6Fnu0wAdJV8LR2gKoPNwFtWZOj/MBcF3xBg6ueRtjodRB/SNThBxAfMM5wt/AHRfykGGfz5QqRTQ9SEkEIFaAYffuYXmJTjHFYqil6UWFhrFYBTQK9imIyH/KGBoSxmcYVsXFoR6XVmN135o3fI5GhKLk85Y0WC4+7QmFQoVQjyvSNjJa0xlld5IBwoVrUV+Jg2pJ6ZFNADimExVTOwP5otr9GTg6KHrGh/HX3gMlnIgKLD8Xuca99Oo0bBVAehiUHHMUfkweqA0pZCpwVgG6BifKiLSy8dpZnOLC7axtmadlXX7m2/5ATvxnRftsYcetpla20PugKr33HilHTxy2F7CcaL79nuJ1VGvb/VR1drNtt13z3326sYZa8/PIavDNkdbdsuxY75u3KxU7amHnsjbtPC0ml11Syp5CmMSSV9tq9mzDz5eADa858tvv8G6laRwsRTwxYeenAD0y26+1qu9IcKBLPcvfvrRAtD7laG9G2BcG/m2NpSUbW737dmHn/I1aCz+oQ0AOrxsn/vBsAB0gClog8p4qNQGw9f9ocHQHrv/oQkP/T3vvd662UNXQ9UPMRyMbGN13ZPiPOT+W3fnhEOE6If2wY982F7YWvHEvu76pj31yGM2U2vYcnvR2/vJy95uR88525aWl/1Y1c21dfujL/2hDQc966yu28L+ffb2W66w0WwquamJlOAZXSbTeS/4K69xKqDzOtUjBBI11snzqlSVb8mf6qiQv1XWIs7rfZTFafwL/YOz7LnLhHqFQAoaqOfPZxMkqQtpMKtxQQOb2253gXn20JnlTnpE40MNIJXfwjD3LycjrBHUOa80GmmkpLPEEb4e5wvoch3nTfU2nqHziDyK+Hs0/PYCdPQBa1SOEx7FSp542neeQuI+1lyVDiBPD91PKsRSXqjToUYPHCI6ogyfx2go6epef/bQOXbqYtzLIkeIZnlkKZ+MiNcJQCcBCOgaBtDSoQzHqcXmSRV525YyTRlj06ukx9qDhVFJyicCOT/TC+VE4hkFwNQbVoeXLl5xAVa5vm1ZyHmC4ZAYkQ9HiECkxgjfK/DivdcBDn9qoGCCMF4VTgoJ+kqBU6WD+zlB+J0CoddwDPTQlWmVwaeFvJxOo2SQMalDjQsqF65X0hChdY32fDeDHz60e8sR+8qknWhta1u8X5U2hbYsh4HzhLZ3hgNrVGt2cH7Jnvv6X/oWsa/83hftzNppW1pcto57ky07vX3Gjt9y3L3EU6+c8Czve+/+pDVbbWvNzlilUreT2yu2MLNst37wtrSuORhZf7tjT37m8QzoCUzfc+xqB3Rscet0Ow7YX3joCfe08UdA71jK3fDfP/PEBKC/65brHNAh8L6G/qmH/dVxtwaD4Jh1GmZ9VLiFh77dt88/9GSG6pR4d9Xx621QSYBu/aE9/RlUvEt70NHT6wHoqFvfbiX56g/s8fsfYu77ywAAIABJREFU9kx4xMVgDFzx/hsLQFceYulXrKUj5H7kwCH79V/6FTuyeNB6g661ay37iXf+pFUWZnxnwLmHj9pH/49fQ+1FD/lv7WzZ8dtvs5NnTvvhQe2Ztu9GePATn0qFb1ZS1b4rP3DMVnpbRb4NvA8oLuSG+Pp4Xo9UJU3949t2godO5chXlS/VW9NAQBUplSkjbgro0UhVFcBn4Ds17HcpChjUMGSwFzp70+pAcbeQRrVoJBBoOGexP7xHSzfvAvWKuUGvfwpGqsem6Tg/O3wKoKtxRb2sNIQx4YCadzlFw0fpz/EQBzheArrOu/YVdNoL0D1y5ccv5FA6kqQF0PG9GxkB0F1HZ0CP+9DV4MKSNZ4BPcyaAHpEMral8S9iFw0g8AT0CKMxkAvH5eGoOH614AdmuZN4tB7YKT0PezdDpjUQAjoZmB41n0kmJKAzdLyTAT0KoTICLXfei34VVgwKS2RPjcynFi2+08Il6kEWVjZq2wwnK/2wv7SU9zJUuAYVBZoKCBPmShsWlaxX0Rorq5VO0CQzkj6kJ4W+TNlFWjIpj2F+VQieoY79/PV0+IDeq0aPJvrhe84v7vV9nHo4gJTPxLWxMAKVqtIi3q8WuPLCLhojS3c0dA/97P2HbP/sgo06O9as1OyTd9/jK8VIhHv51Ct21oF8qMgwJbHxQFVUg2aRGGx+2rSO3XrH7ba5vmFHDh6yzsZmAeio+Y4d3gD0UbPmWeK+k2MPQMd4EUr/3P2PTAD6Fbff5CF3yEJrYPbMvQ9bPVdjwYEp77nzmG3XzXpYI4eHvtW3z38GJVhTIqcD+i3XeZSAHvqTDz4+Aejw0HE8axNRLCjOwdAe/xQ8dKxuJ0B/z/tusJ2c5a5GNYAc/886fNT+81f/1AH96QefsNMrr9qR5UNuedz1M++3l1ZPeaRs4/SKfeWZL3gt+bX1VVtcWHKj4kM/92GvzodQ+pc/9yU7dfqEnbX/sLf/yuop++A/+Tnr1kcO4tyxwX7AE9FtOxHUCehMKou8gudQ1+i95PMIWNEJ4edSMMpbTWMeSOTRGLWa7GMCdM3Sp+yj7YmlubwsSvmJ+TixXQV6ndcJ0PweAJ36gs8vjKmcM+Rnh8s+6Hgd+qkJs5hP0MSr/7Va2SEab7dV8EVf6QhxvJxH6giE3MvmnWN+LUCnh+7jyh46+IkeOubA2/YSt256pAx4rzqLxL6UKc95VqzjOGkU0LkpABn6ZnNzV7lcdZBokNKxwrOYPAz+R3QHwF4A+ut/5PuKNfSykDuZSr1KNFgwP5IH6uXbHjBovQ+N4jM72cNkZA99Gqi7F5yzvBkhIKCbb3vAM8bF9aOVF7M82XcyQbUGZkpZvrSsCZhu/eftFGVC4RYUDoSRPHVVCvgdioqArsBMwwQhHD4bbemaC75nJStnoLxujmsYqSjzAFRRcQwx2c8tzAzoWAfH7/4d1rbEK+Iauo9Vjg8kY3mWKJJrcqWvqBTjtiPlB45HFazOgYb71AAgXwEwsA8bB31snlqxuVrDTr/4ilUHI3vdhRfZfXffV1RI83uwvr296VvREBquNpo2qJqd2dqw+fklW9nZsGO3Hbe5hXk/8OXf/X//1veiYw09FXTJgH7z1Tasp8I2oNVeIXdPbhmYffbehyaS4q6662br5Q3zzb7Z5+972IHb19CrZpffecw6GdCrw5ED+rMPPWlVHINaqRriQkj4sxwdA1g/8cBjDujYPQLaXHf7jb5P33NN4GEg5H7fZ7y/9NDfddd11stOGoELtKpXav4f+9DhcWP54Xd+85/b/pmllEW/veGV+pqtOafLXXfeZp++516bqTVtbW3VZhfmPQkRlfXazVmXkN4Ixk/TTp08YQcWl6zabNqPXP4Ttu+cw558izV0yAu8dPAdM9yngQkUmuuUPeQ/ynUMl79WyJ1yR71CQCGflm2LUx2jgEIwHAPQ0Kv8sfQy5IuKG9eoc0XnQqOnKvvsX5S/aWDu34fCMiqH+rxpxoKCoNJHjSf0kToNehuATpDHclNyCFKULzqA/E4BTrHH25eEPO1/1Ee7aZ/W0D2xLXvoPOecgO7noLOwFq5DH3GME7fYeWJf8tQ18sB+qGNLfY05VkAnPbjUQFqz/1ySpGyS7zxCYZXdgP7Gv/P9RYoiw8l41QdMW1t34cBaQwmgqwKmhcJ1YHqD8NCrNRzykP6U+TgwtK1HzpHpnYCwbjGhIYtVvXRdQ1ZLrmBYXzoZn1amWfkThosAO60htNNo5TKX2fum5UjFgQmLIXe1vKGMcKIPJx+/8Xf0lzQjQ+C58Orxp1mRUaBUCSpIqsXt8ASQzoWBKDgETPJDTOagkYB+YskBoXu9l+1x3pXZaRSQhjSelF8iDVWhUFk4j2INfXnRDwPZePW0nXfoqINVb3Pba68jlPnoQ4/ZidMn7PD+w9brdRKYN2dS1RlYt7NtB0dkXF9+zVV2yZveaP/uT/69NeoNu/C88239zIr9HpLRBNCRCY+1bXjo6EdzOD0pDuMloGtpWAI65r49rNjn73/E6jnLfVAd2btuv8m26yMbVCvuuTc2e/aFh5+yCo5qhSGLLPcbr7F6u+mfPZz+wGOeje9HAhPQK6PkoWO9Ddfc95DvGSegX3bntQ7onCsqFgC5H53a2THkzC3NLdjqydO+nMGkOLR0YuO07Z/fb9dff7UNuz37wud40l0q+oOIxtag47sBFlsLdu11V9kzT3zWPfSVzoZ95Fd+0Z4/+ZLzD/gaES3wFd7DewHQ7wXoLjeBQSgLNFBVCfJ95KkIYARGNY7jPfjMJclpgKZLTgTjMfAwSxxGWqoQBvrzHl3/pkyqUY2xaxRPvdtp49N+uiMixlDUj/hMXapzoPJJr1ZproCu6/pxXsA/AHU97ZJ6Uz1yHUuMEMCoU7CmHvpeAZ0eegYglxMFdNYR8ChKAPSUpT8+z131nvaDeEpdHrcYY77jtmrSSrFYMRJteenjXCmuwOs3/egPTmxbiwyDh0DANHSF7wjyHRTfkJAtPTwKgk4Q13NpdQAMavUEiNpZFSIHjZ0dZyz0gSGYBIA4MQfmVd4XmI0CMno0KjjxHDxC7Zg9ABIFimDKCSHzki5UEhwnwkYpVzP9ReWBiaJRQW8VE+rWt6/VpEx13fut62FsFzSAcYD+wHthboEyVBmoU4mUWai43gG9mkJe7D8VKpgZSnUqoMO7yOvnakRRsSige1tSYIdzBNpz2YLXqMJQJRhp7BWaqum0tfOPnGWbZ1Z969RF555vf/61/2rf9+Y320svv+xZ03f/7iesMhrZbAVBYbPNtTWbX1y0rWHfrr/lZmvMtm19e8u3ke07sN9OvHLCzj561LbWN+yzjyRAT5GYql15/BrPcAege/hrCA/8EQcp/CGzHvu7ES73SMaoYk/7wSkJevD71Xcd89+hKNwgeOAx/x1X7GBL2K03WLc28tKu8NDrnb498xlsS+v7GjkCjVfcdI01Z3CqXCVtSfvUo5OAfscNvs5PQB/1B/bYvdgvX/W+gm8vv/NaGzRSv4qwHmQennm1bmdOnrILzrvAVk+d8aNPV0+fsc8/8YyfM98b9axeaVln1LGPfOhn7dTLJ7zQxb/6yh9ad4gqbunM+dPbK/aP/8n/bi9857vWbjTtU5+81/bPLnnI/4XuSfvl3/w1++pXv2rnnXee9wPZvOBx5r8oQMT3NBbJGwoaUf4LIRXnwQE5G6R6PdtRo54yNG4jedH6px4yvp9WKTI9IwMy1tJzcRcCOiOZCqi8RiOIkE39Hu2P9VsKbVO3RtqAm9WLjMCI+6BzeD9eo2xyq5ca9EoPzKMm9bI/eC6qKi4uLU+coMc+UL+yf6o7tJ8R4NkPGqY6vjj/fi10Pw7IylvWfAkBof6cFMc8DsgpnoXqbKqTetg2nZcctY+kNaPSuJf4RwcPbTUbTcc37mQiDinNi3C6FB/C7zwBDkseHG/lTX/3ra7JFdDIFLgIITAMChOD73WfXLPZsu1OqpRDEOI19B7LkjXIGLjPt3KFcDeViw5EQYKCBwzyfZ5QtbKOq++jQEVg8yxP99LHx6hiYjTjdC8PVRlG22V/i+UBMYwY3qaRMqERsrLhs5gYQ9DHc7mvHeGiHs6S3iMHQEOCqvxoaFVxfO0e234wB4waRGWBfnN9lv2lQaNMr2FEtpWECbCQQI8MzD5SSeFzsasgJ6hQYSWmrni1LVirACwkycCSxndUHrSMITwA9e52x/eeV1GYA1mlENJ6OiwCtKQR1m62Uq18EVhPIMxb9QDwXtoWERbkg8C6z0YGDA043F7HATXH0R7yb3INeoSj0RaEEYIN7xxg5/KD32Cn1mseAcEBHthnPtNqeYU20G6HNaRTWSuvmOXGRc6M9vv6PQ8HkpZoB1tdvD2MGcd3jnpFyFGNP/QLj0biKrwgFtPgedGUQSy5YH4QOuY2sgIE8XyeCY1lnWx4+2wjoQcGUq3iSxf8U0CkQRj5U2WYipLGIHWH80beoaEFiwpPpojqpXHSUOdzyPOaVLrbwwbvpn3j5Hv2xyM3qJOBucuK2OUFa8fgGd9ylgx0HKOKV8o49QL6Tf2iQKUgFw2KQq5z8RPK01hnJl05AW45ZKxgwkRc1W9lxjXC0ly2oDeu+rJsF44aGL51TkqXRqNKgVn74o5OrtZZBtTUR2yLBlKx3Av52EkH47D/Hp3lWQAIraOGRF7eLDL1w759jpX9nuYA8jrOj2Nulis1wMh/ajgVzo8cguW/S3SX11Te9GNvLdbQqTjVzceEkAmp0N2CcYsSIde0Lq7Ajc7zP0PYCgaFpZeVDy0cCi5+JwGpHEiICMiazBVBncI9VSEgoQhrx5KpTeGkEmSWOfuMV93GFTNRKXgRkHm/htsxCXt50LiHSX0AFt32gDFBWVYaAIBkPVKpKEDy+VGIE0P5itDEPl61DDkWNdb4HAqUh9uzRKkwkiGpKOlpKENj3lE6F3OgkaECEDDGXPpXIyc0QD3CMRpaI68jow1GOhhVAv/SSuZSBSM+1Rq2TGY65mQTRoCo3HgtFaPSE9/pLgrtN8dJhcD5iREw0gftMQpGJYZ78Z7WO+SQSp6GMIr7lB1fqyHLaDAVMuURIgSpxkZV2fyr/ETlSQ+RcqjGFu5T+de5p0JzeZOHlgE65zvKPvkOPERFqPTkXFKW3Y6QXI9a9mZruTCWggD5l4CuNBjrmRSpRMh4GqD//5S9+a9l2XUe9p35jm+uqq7q6nnmTLEpSoptUZZtIVGCOEYE+CcjyZ+VIDEQx3F+cBAHBhwBdizAjkiJoiiySYpsdrO72UNVdb1Xb773nvkE3zr3u2/V6VdNucjGe+8O5+yz99rrW+tbw/bj0rWuqPW+CyYBXcbLUH69oaL9KF0iAH2SftM1PZj79eXvNNRIM3s9qznceH3XtKbWNSmTJotrXeb3oBwXr5dk3Oj7AlOtizfsbHwut2eoX2jImvZxp3Xq+bRfvV70GGX7gwndNEhotK5ldWgQeuPD319zroOBrtN9klexDRvcW4dvLVxAY7LpY/Cab69H/Hx5+fT7RHvO9tLrv9tT7nogrzi1sN5a8NamWVYkAB2Vqu8IkP2GHgqkWVi0iNzRiZpAT90PBcJvbK+svOD6CfZg9hjoOUDXQnprU1a2QH4TKliHAPi+Tgvzlry/ls9u1zx642a4GYcKdQjo/Pym7I/eZcTktqsY/HWMyHVAb3PCNISg7yUtpfkkAb5SYj11buEPekB11dP2g5PaZBxqs3tAFCgSiPKysNI5hVP8fWQ8Sb48mPA1eqNh2yBeezjeW5OHxZislKJv8GOvRcxXSK2/O78rw1UyrHXUZtP9JceUC3Wy8zLmDVyvqGQk8H2/OTU38h7E6khh+5CTQF6Ano1HZthpnrXWWkeBmt8PmzU2yo8G3dXM6tk0vsc8ivUa+zXS3GqsUi66n4Deg/JGGa0bwwwB3Rvvmhs/9/qd8sP7EtD5Oa/8Ndf+vn7ODUjXjCPlR4aW11ECRI3Xj6G/1vWALgNSDJHmgOsoXdLLVt/Uieei615ae8nvcC6G+8izA36t/LMOQfwxWbVwTe+1S3Y0B09yOPy1+Yw+/uv34HUGh9/DQzkaAhY/6w1ib4yZ3ue8rVtnD3HAY4H0rtdtBq52hHdgDJrupT0v+dH8DjFoI4PrKh8/x15eHgPbdQdMyRpZqg1btWZJrgN2P2dD/azWxhs2W4DOD/JGyqzUF73y8Yq1p1FZspY+dmiCFtR7GXpAryzk4RlwD85C5r01EbKwrttUtihro+C6DT/cgH5z2/fWgG6CsbbWJQh6VgkZx6sNKgHmZ+ih8W8+Bz/Dv68s8GrjOWusQ8HTNf2iSXB5bxkRYjz8PUi5L4rFpuzOA4kAVpty6KX089shjtInZgn7je/XRMafsRvr5jRSpkOFpDIVKQwZHCYLpL8r5mD0iYBSAB58vAL0YCFAZ/iXgDQ0KPS8MtC8MbXZ7KBxNAKPcNT68ToyRrWp/X39vPI78vr1uleMn/FIXUmf1tuDhp7/OkCXLPCaG/aKSUVZugF0f2+NR1m6nnnSPeldJDGpu8dVhge1jfIZhIK8oeLndqhwJBfaR1KMJgfkBizR6OrfBuzVL3v9lt8TV+u3ptWdhy6F7BW0Bw7tQ9srOk1sXfrnx65xXmdQXAGP9MbjYCjWQpS7YqY+DNmDfB/mk4MpZS6583uW9+x1bm+86DlkPGhf+X3A7wwpeQ88dpHeK7N/0k36jIxc/56eXevBeRSroLWWzvbspr+2lza/b4b6RnrGY4H/DJnVnna/On7bA/lQ52h+Zfwxf0lhKN1rKD8K12ktPB7avdbhOC87/vlkjA+ZX5NzhuDWP/28elCX/pYu8cYW3/MM4WMeugTExyulRATO8sz42T4zj01l0k1WNj8v4NHESiF4Rcj3BOhGJ67j1xJkP2kSXn1fwKIJGALikwTHg8RGQMOr9qXeMNgA1rqvsgRAlKgAXPPxeYCusjNvaWuM/Hld0oqsLc0Tx6v4mgCd1+PnFvli46F7QPdCxe+IedH89YqhB/RhHa8XTiknL1B8f2OQtf3hNH4zc9waiwTaK9KNLFBe1lnbw/nXBlIMUuP2ioQeekplvEaEK0V7lZyosXhFpvlnhQRbD1vHqjXYcr3UAOKzSZjrmm+XeOTBzG9EvT5MJtU4NAato2Rfa621lxLXXnzM4LBM/94w0nMON/4mS3cd59V+NEOaIRsrc1t3m7uGupSR4WXCGzj+vkNQ0TNcty49oPZgYKDi2hFrLZ6k0KWoLUs6ScxD9+sstkzenZSgvqe1IT9oCnMdctPndF/F4P2zPw46vTz0xzD3MVfJgBwA5iB5QOf7mzriddljXwLdr6HAUHOpfcz3PKDL4BgCusYqne3147W6cZ257feff0atv9e/fj4F6AIe7VPpRsWO/f7TM2md9exDOeHnZDAPDTob47oGfHhapb+OGf480W5duSVj2cZHhrEsUX8O5f4kh0g6WiVsQxnRHPqQnTfUBOg0KGjY+rXxz+oNio3eWpcWa2ySDZOdL/ze1zuvJIdWoRS1lLgo9N5L6MtSZATwOnwALaIWTMIiQZByp3VlNJSLa3ngkbU0tBz9dSSwHiT970NF8djEr+swmRDllZHASM/urSs9ozYSxyuPSXOkcfuYmfdM/bz4jaR18Bapp9zVpMWvATOtSLlLgLwikELdKDCFOGTpN/158F6Bau50PcWwBW76rN0niqxn+ucd/+rn+1rwcwf7eLAT5ch+3loPb6TYRqWh0qfZ2lteEXmAllLy4RR+nj0MGEPn+DVv3nBShqsUhMahOdI66bv827M33qrfGDFr78orMxmt11HuMhY5XlG3UkpWvkYwWzNV2ofa4Hxexdw1N359qUzYhlUMh5cDzedQ0Xtlfp3i9MrTv++VuIwOKjLbW25hBVRezrzCeuw51nkHTP6TrOuzmi9vfEjvbJ5Ja7H2lPVZgRHnjgyTBxz/HESU3mi4MmD9NXQOg1g2Hx/vdYvk9vHT7vw+8ZTvcL55DR/jH+pZfn4Y8nh8/H0Ml56q/y6/p/n39/fGhcbCZ/Q6XwaNjCLJ/VAWPDhdN7/S235cnzGsek/kMf3lxyh9rPn039f1CegsHfX7y+t7Pw6/hwXodtrc4J/fI8IC7XGPM/TQWVqr0rvh/uPfagw2NNRlsGnuNJ7gy3/vzU5/+AnwY9QmG3rvNJKKst7EP3kdlSjoO5oQTaYezCZ5nfCgXriyYLwS8ZSpB3aNT58dgpIXSClifVZCZ8euEpgcoGu8mnh+Z6NA156ZLzHzAustK/2uOROo6HU/P8M54t+aJ512p7I1v0k5rpRHgw6y3DlmLfR1RpV5Zxbq6D1UjUVC4+d5KGRSivZczBIvi023ODEB/A6vL3bCA6LfyLZx1lnjureeW2OiQvUMg1fo/QG8bD3ZK0SvrHQfjsFntvL1qxwEZif37SelgAQI/Ft0tR+TN8z4WV1fxp8HdHl43iDx8s/vCLB1P82d1tmXs3hAt3WgQmemvCuXlIzLyJRH7vefFDbpPju9zVGW+px+eg99qFC9Itb8CdA3MuZab2qNN+u0zvpXlrmXNS+L3sD1YENlbnO89tC9AS4F7ZWrN8jsmqwt7osENiEb7yFrfYbPeTXOPn/Ie+i6nzx0Aa4MRa1zr+j7kjPuX79fh4avnzc9v4xFJeh+BlXWL/j1057wPy0xLLxqDOadO96X179OB2i/0eiVzpfeEiBq3/k18PuX19X4dV+/h/m77u+fT9ewuVg7BMMx+vtIZ3lnR/LJ/AHP6AiAJT+SB68T/fPY8beDPihDmfOM62POybp1q06MEw54OfXzrznwOMN7a3/YvH/l73/TAN0D59Bak0KVEF09QIDlqtgAOifGA7o2mCZDD6oJpjK3OMvn3F+Ug4TcW1se+AQAQ2DneDwgaMEsNCC6dw3oAmcPghI6jl2bwwvA0IL2gK3rad54DcXANN6Ncl3HDIfCoaQ6LqzoZ9G4vFbMFqTrpKDNvA6SlyQImn8ZNFREo/H0MUAfgrqOf5RC0rMrKY49CFgixXmgclVJncYrRSVh1ZyIPqQM8Ht6JgGqB2hvSGpz2EZTCxXWsg88X68Y/Hzx+aiE+JONjRhDZ+mVxs+12mx213rSK1I9A1+jocU18mDLsfA6vC+7nw0NYSkLfkY5Bt7Q8EyCDqfheIeAbl0K17Sj5kvGnNaY95L88TXJn12Pxixr5ddZ7rqGVxhig4YK1YOcvucNOhkUknOvpDYyoS5fn0O5e5AYGnsql/08yt3Ln9dfNj71UHdJccP9q7WWMeOfhyVrCl0NDULeS/k1vOYwLNeDVbn28K9aT/M63gjT7xqHxidwkrPhn9PvNR9D97pFOrnIc8TRVf7KENA9oF0HXDJapae1XjJo1OVToOP3Ja839DS9nPF96Rs901AOmfTqdf/QsPEGtPSMDAWxj9pv2l/eQ3/S/Tcyv9bbQ6PLy5HXJ4/h1zVJcVp/v75PMmY4BjFw2u/Bm3/4n3V9PLxXyt461INLmahsRgtByp0NqEQpUfl4i4I38ZSPAEWD1sHwvipyCMy8ppQKr8ex+PIejtlnSEtheatMXo469ChOSkDn2dc00WWM8Hv+ehqPB0Vt3t66bjfNF5QQp+QXKVclGnpQELgTXLyXpg2hOR96cQI8gUJZs861V9oyxK4A+/FSCClVjYt6NM36/gLXGUTeQPCGkO7N7PRmbRRp3J694JhUaufnz4MBx+oBUWOUEuRPrbffJDIwZtPxY2VX3nrn76r5FbD1HlUfGirKCnt7B5ssdw/8/C7lTptdCn2oMHRdrQvnUes9VGLXfVchG8m2f25vEGuNNHd2bcZdrTHSVZaylwMPQvrdG+5WW75mOLTWXqlJSQ9lwz/HdTkifn09OAlENsbaOrvaJxZJ/+g5GIPWfHr2g9fic3PPcR8LGDxoc5wK/10LeGsDm2WP2stS4JQbdavza+8BPdx4tr2X5A193k+6UHpBRg6fh9dndnsfRrvSgF5+pYv8fhawaZ54LenV68BRcuON0Md0S1laV0RdR3Ms44wGp8JfXgdIl0l+NVbpNb6u9r3D8Xs9JED2gD00FrU3JJteDoRZ3lGQjJuMrNk3f33JoXBsuC+9U3OFdX2vAcml9jvzUPz8eANCBrt/Hj8OSwrl+B5vC/AZNTG8pzfifJb7Ez10vwkllPI45KX2HhYTopLHAN17rHw4Xct7/R7QbSO5pjD+afg5CpRX6FKYmmhZWVqE4caVF8XrqofuxmJe11CzltcDqZJYpJA1dq8gJfCcXIGWT37RPPB9r+BlDAwB3QuehJTfs6QftlddGzPeKKIg5cXSMs2HimCjNF128tBLooeepCN79qFnPlwHbyxs3rODcUh79dSjhFxj5Wui1DRuzanA2Z5xfYSr5syDihS6Bzf//nQN6Fobfx/+rrIyv5GkYBhDn0xmG0AXXawN48HRz+dwx3lFI0UnGfOtS68DdM6Rv5/kgj9lEA09I82dNWRal+3o2t4D0B7xe09K34CJlHXEjKyrrGntV3kVQ+Xmn8EbMf6+XoF5D/9JgP55MXQxIPzuENDVNEeA7r0b3csD+lCm2WTI9uca0DX3/Jy8OeWtaP2HgN6vTZ+gqn0rB0fGjvSXjF3+3X/mKoausQ338XVg450uAch1BosMGo3Zf0aGD2PIAnQBtmRPYK3P6n0PmJozr9f4Pr8jOl7y6udQY5Lu1Hr5edBeGnrQfr9cB+iaE+mEJ4E5X/f6SZ/zRpD2kPSz9of0DAHZ6wm/v/hdjXU4Fnv+dWfIzwN0j2+af48VQ727qUOXUpdS0wBkdQ69u95DqpGNJhsvXHWW/qG9cPhFM0Wxrl+nYhKVOrRmjFZeJx54S81bTlqIz3qgvZUcNFdvAAAgAElEQVSsZ6CAiaIwT56nZTHGmvXHm/KfDBdNnl9kvygSclnmUgIcg56Fr3FONKdaCG14fs48jHUpiubHKwaBIudFilnAZ+GKukTb9crEe7Da9LqXvv+YF88s96TvC/+kfxqzn1vNDUMljGGJaeHrQ69UIQOBqBSfxsoOb/KapXxlAOmZhgxN7930nnY2YsPUq06BQ4NBpwVq7fS+zXXAPOf+CFwpIVn1fr6GysbPleRzKI8y9HZ2dj53fgWKkj0vd5QxzxDwHn5/qDGPYugapzcAtP/8xt8oHWYRp/FjgC4A1zxpX/g58GOQ0vWALjnQHA4Nks0+shyOaFNlMQR8zY0HROkAm++19+U7JQ49dK/chwtBQOdcENC1T7QXJe/XAeWVkdP30aCnLvnme6K5pYwlU2I85A3XdbWuculdtCeBueZvaHTLyNFz+c/ps75Tm98DAlQCOil37zRJFv3aS/a8jhFgebDTmvG73KdqHfukTeAdQOlaP+fe4B1S4mZwVNWGVda9teYas7+3l2P+zh4Ufu71vvTkdXPmX7Na9jXt7u+vfTGUP28s2MnqNMo/x0P3DJifF62fDIbNurz6t/vDWfgBvxk0OA2M7wuY+FoPlI3FYIdUyJAikDcrpSLBVYai7weugflJlkL3QCZhkmLnNfk5ecmyoPjAnkaTgAjQ7fjQpG9/qsmXN+iVtQfCfhNfnVCm73lPSPNGQPchAs2jxu8BfQjYem55Jh7wdR1mKdPSvw7MpVy8ZfyYYiegZ6PPZPFq7F5w+bu8Fhkt1taTXa7WHro+L2qR16GH6gXdGx463Ygeuj7D5/LzRdpOa+w9HL2WZn09r+4todd8yDgQ4HrrPoqZUMhs96tOe9eBilcC2itSEqIkdX3tI46D9/IMwXVKTZ/T/F4H8P57XunzqZf56jPzrzFq0w89LIEW55+A3h/oclXL6xWhlPqT5tczcF4Jeq9M8zecWyYD2fq4TGWtn4wOMVwCL++REdApk0xuleEj5arxakxSpI8p93WZmPfQZXB6negB088Tc8T7+10dZsW/fb8KhXy0J7SH+Hee90cr2ykB6zyCjW5cA7x0rgeNodHqxyfDSp+Xoap1lOGh7xAQFUP3OlDX8bJ/HaAM513rzu9z7CoBHe4hv84e5Iayzmv4MJ7GKN3GtsgMHUmveYfiOkD3+5dSb6dFDubej0dy6OdYY+dPtUTW+7q//4z/rvak/USwyXK/Tjd4GdazaKxaH2GD8M48dF3MA7EEUA8nUJZg9O+35uENLWh/HVmp2vheoHhjA0/XktGDjx5oCOjeUrMNve7WI6vQv6/78Tk22c1rr52x8xF71LM3t2sbqmeU8tDk+UXSwsjq5li9Zag5laHBv4cGiXkH5mX3dbQyJLRJ+LdvXCNhloFCIMzzpcXQhxtZ6+aVrH8OM3SaFtl4sikb9MaUNqAMIHlGogvtede1oL71ogBKeQE+xje0VqnIq7JC5pLKpAh0HX+GgHIhPOMRJ1SoV2Dk512GiTeUxALwGjGPT236Om5PlT1JOTyuzPs7yYLWeKXQPTPypM26UaqD9R/Kg/aB/2m/U6Z0pv2aYfIMhNb7OsrU1sJ63lskb1MHqzl7kpIdKiztTd3LKzZvGHpA1T6yxhrrntQe7D1g8Xfv8WpP2n5aN9YQ5e7nWdfQnhfAPabk14mUbP2qvefvzevp3h4Iru4jJ+fx+nN9h+uoxh9SvMoX4d/L5WJdZ/1kD92voeaIY9wYZQPhum7f+/X362ef1RnfOhJ00ORLjKbXyx6ceT2/Hz3gSCdeZ0xJBqTLhvKm63hAl17me7bPWFa4XG10n+53nR4e7kFdX2WfQ2NF6z00SASc+jwTS6+7tnSp13l+bf6mgO4NAN2b19TrWk85SlaHPlwsCQw/pA0rKtqDKz30gMcsrk8c8gkVUooCPP3t6WhqYhP4z7GQeM3rqBYBpK4r5TGk3HQ/gT0nYkNxR6G1HRWge8rXgyfv4S1cTSg/45P29PyeyfDfHQK6QFL39caSDAHF0PVdAQfvbY0RKlqovaege/kN5IVb7+saBPRkNN6c5/sk4fNr9phht46h+05/EjoBuge2oXVJQM9XOUbr0+c4bl2fn/XxI45B8Tafk1A35QbQpbSHoO5Bxm8Gtn4loPMC8sw4Bs84SXkNFc7wdVHsfF3Jl5qLzwN0GUzeoJNH4g3joTEpQGfJJWVYY97I9poK9B6aVwimFC2Ozp9XI/TzI5AbzqeUlRSr5l0//VilLzwgSg7sgJbB8af+u9rT0i8K6W0MtDXYi3LXdfWcfHauheRqOD7SM71BcfX8w/vLERkCev+5/rAVeeia6ytKnVUU6WMHvygvhuu0Wi3X6/ZkD10GjPSa13ccg4z/zZw6pkUG4FB/+X1oZVeuE8AQsMgwaU6G4CI9ohCY9ITmWbL0efLvD8+6Dvh5LRnbkiVdV4Bu1RrOIPH62d/by4f2j08q9c+p9dYJl97g8167DkOSrMpg5Bi0Nn4MXo/8TSh3yZR/Pn9d4dRGf33x7/6GNZbxkyBBkXUsgaAwSsDloSPo40/8JyUuRTS8rv7mZ23R1/QU7VNNpiZSCnMI6HxfC8sx+A3nr6ExeO9dG21DYdvJFAHitK/FFmgKhKQcdS1ZgH7z8Dui2KRwNE8CbA/UBsSkGdcxYBkm/KnPKVFDz+YpJ41BFmpAN8fVYWvTCeCV1MO/+VwSTHnoUZp9BtD9xvUKXoK5eZ/P0LVWdihjYKNs16/JQ7lubUhXrZYrs7Q1LgG65kVzKOWh9ddG94DuPQe/eT2wetBn1ZQ11lkrDXnbUsJq6uBl8jpPQmPRuml9/TM/SanxeT0jw895FkEKYmgc2LPSoAr6M6U9iEiOOa7rYnACYuty1TWfqcOWLFJe5EE9CdS1PppXP17eR3vVr42ARvW3qkMfgpLu6R0G79HRkLS5d/I/VHzau97Q36zLOqGJ+2dozPrnvW7NBeg9O9kzfHJevJ7xukPzwfd7A7VYA9HjHvpmfhwDpP2s59NnhjLmxyqd9pjMr727zbhc61fJua7JZ9Je0J6XTuL4pR99dQ+/4/WdDBAZgbqHxiRA9zpnCIAyanwozvQA+zCU1YZy9/rZz8NngFwOpAFRXy3hDTkvq9QBnuEQc61rCtC1hwWwPsQyvL/G9jdJilNSuNcpMpxkRHi8Dr7w7StA94pL4OstXKMpXbzTFA8BfZ0l/qSkOE2QlJIMBLUMHU6oxqEF8h66FLoUvqxDCa/oSo1Vz6ENwcngJJnSW8d/lRTnFYo8LoHg0EOX0PF1zZGu67PkJahS1AL0jSJ3VrY3JKR0pVS9IcP37L48Kxvs9lVbYpcBK3v3xT14M+FstchN4bAaIaTyiZnI06Gt+45+YZRSr26+awlWpCDDvmECk2bSREkzfdjAkpGiADGPXi3ZvrXFEg1aHmVKIy2IENHzZUlbEqNmPNmULvojRAMyHv2hMIz/i7baKMS4PwZUa2XGD6/hGoj068/GOrEd/8mqdP4vbGDnh9P74mw0CVB2dX+MKBOWwthajpKdYMldpiNH6w5V0R+WwWOBqeRN2TB7n6Q0f9KVs0YWAANF/DNf5kh5yEsb2BGpTLTjPDdRAB6RapsOnZ2ZziQsm/uws+NRG4aBYiZFsiSG9G5sc8/n4t9cQ9Xxdk3vEZpc8BhSPrQd0UqlmyBjpUDX1zbbYSU0mA2QGzs/nZ3TQ7tA3zuccsA15CzxKFWe2c4aVFvfKEA9oqGeIFw1iJv+fr1H0VLiUAWc3RZVUdq89se29fPjj8M05bXuWS0FZiEOzgNr4NMQAWPpJdeNs9PP9foYOJOhOI7QhrC+/8x34LOkbdgfSUs5YSycz8RDehjC4/jX3d8islD8PJMv4xBNtJ5DdklkDgnniOE2Pg0bTbH7m5Xz9cZS2VKgQpsj+rKULz4gx881GUeprfkKNVZdbXPKo2x535ZH+TLxjzqTz2CdKWNknNcWaIsSKeUq6FBGQBm0dk9+h/ISWSyyL03kufb8vjU25KFKTWfraYawvWeBk55x4BmKa+aBz0RR6eP0pllNHzB/hPO6Wi42ORTSkd5YkIHGn9KF0mXStcpz8QwtPyNjUjrYG/0bh4PHb19TNjs0IPt9uT5eeB2iMjClDAwYVO8ta/zeSNoYQXb0MPc3jzC+AnWPP5Zj4M6ZMEdofX9+jiwpO815FpPPyWfnf57hEL4ID21s67CPN2L87yzr43PzOh57bS5piFDXrXNB7Llf/zu/YZS798RkZQg4vHUmcBWlQBCxxCjXscYMnzUF/Bg9sS5P2kz4+nATnxSn9/R97yH4CZEnJxp2aN1r0jShGq+8XROi9XnNdkjLExq7iPb1i8rvehZCAqJFFWjzOxcXF+Y9CeQf2yxGj12lOHqhkFWo09yGXpz9zZPOeLhJH0RHE3aowtZOYKNSSsMEbc5FT1AGCSp+hloirBGjRMS1axNr38ueWQ1BJuwMuKR8QcOHnhCFhxAZ9Iq4CTpkbYL5MgXiFPezGlUaYJamiJYFJosaW6Mx8rDDKuyQmyffIW6oqMjOxKZ0WDalsIXCCzzzm0qPTS84DwIAHaIj463tKnRxgzpoUXQhwibAqAAy3oObKmpwnOZoJiE6kkhNi3DVImhChGlmJ40VixOkBNZuhAQ8qIZGUh+XpxLkwS11EKJkWGmUIszYjKVFwHJB9kiIEiQVMMuBEW8SxijiEOdRh2XQmKGUdh3mDcB6giBsUSYdzrMWJcGojJBEPNAnQNPRKCvRdQSxPkaoLGVq87amIcasWH4nRZzGKKolxkmIEdkGtkCltk8TrOIQBVurtiGiLsKkjZGyZwQYJmtRhTXKqEWbhYhaYFaESKveSFmOAxxu02BIcHAWYrpKEDaJrVvMypCoxFm0QNmVBqymvCkT7OfQFzIacJheIe3NOmfOat0aKBKsi7DDBXI08xBh2eDgMsKsHaHuIqy6BkXEqQwwjWmy1liFNYqgAfE0ayLsFhFGTWSGXN7UqGhIpBHqAFgFDVZxZ4botARGRYOUZ9YHHZbMQQs7jPMWEZ83SlFFAZY8tdAMrw4RW7kyWTLoUE9SFLaGAeZhhnmboK1brGgIdRF2mxR1EODRuMF5yjVtEbUNZmWHUdkirGjUJqgmKUrqGzYTKVtM6gjzNsQOje6uxPG4w3ISoeT+LCvMSmDG+aah2XVYxJz33tih8ZUVHeKaBmlkYF9QlnqTw8Yem+FHXcA5Y0UP2YxeboIgQRswmbBBXS3NdpInLX0tkPRsj9eRAh0xcPJIpfsVdvRZ7kOWxhw26jFjyq5OfPSfu8679rqe4TqfFOd1qPSwd/b0GvGATtDmtLZ+u2/+KQqjtqy8p4H5uiJGOJVlvZGhMct40Tjk5Ep/e+ODN8uLvgrKMx9y5q6bbw/2HGNFp8NVSPxaQNdAPWWrCTJ+n3T74DxxD+jewvPUj113PRGaR02MvqMH0xgEnAJUTsKwE9HG+lo/uWgaAakEVoAu2lIGxFDoFMPw1L5/Ph9P9CEGJY/RwvILJuPJrmEeKlsv9gJx3fOpn7juo/EZ5UVFVvcx9MhM9673nIK299IJ6Kse0NtgjDaM0FDhRA0SFHaWeFeTcgpNKdVroKZWN9XAjWaND/r/6BoQ8NuIHmaHrEmwtxqji1J8lJXI4w5bVN4XOSYXJebjiSmiVQQUdOC6EOM2RoKY8QXzfuuqAJvjkDZm1zl6fLS8x3Fqm4fzTlAseUQslRTPPjcPld4KPavCxl0aYESYFCGymsDVooxrHGc5qhG9JAJeZ4DetRHadIQ0DdGtTmEmTTdCGGR0XXsvjSGQFqjzAk0Yo0wT1GmM1hyyBkmdkyKwXvD0LucrIG1CtFGMIgqxiAPkQYsoiZB0wJjxXh5kQ7CKW5yMapRkQfIYaZSZYdN1TFQsga6vjab1b6yFldcF6JoADZ8B/bGv9LCKcoFRHGLEBjFkMLg+aYRVHCHveM0ESRtj0kQ9oJtnXaGMK1RRh4L42gCTApjQIOqAPAPub9MrjHB7NUaWJ2iQISSQkPkIcpwlC1RdiZjDpYcaU/Z6BsYUY9dHZruyRkYGowtsHWs230+YSBRggQLFNhAWNe6cJ5g3I+RBjAXZkZhrFmBudfYVlmFlxiq/R0DfKmMkNMyixACX4Mvnpqe7RI0iDZBFESar1gA9IqDTyBrTYO3stZBWbEhADlHZwDkXBOTeiyeL0k4y5E2FqA0wCVNMuwRd1RrrlHUx5kVonzuctjjPaIg0BuhbRYtJBcRkVqIQ+ShBxbPryWi2IeZ1jGkNbLWdAfrhpAf0nDcvK8zzFltdbIZE1bW4IKDHZIlC8965XnHFo4NpeAAreooBjxPm9YGEhgllIuVqV6hpspOJCVKEYHUHOSbyedQffZKZdJPAinvPJwVKh0rP8XMEdP70jtswPOABeAjQbMwyPO3Ng7sHsOvAnbpCzpXG78PHwhw5dPzbh3CMdTOp+iygK2FQ4G46t+xLXK+cUqqyqwNgeBl58X1YpWdCvbO3AX8SifSv1n0QPIsgh87PneZiMz90zmmUuCqJXwvo13nF8sY5yGw0stlQDMl7kqKph9bXBqDXI7QGGS4hir/3ZXE9BSqg92A49JC9kGlidB9NjoR2M0mD41O9weE96WEczLMZPvbmQVdxdB/z84LPsRHQ27a287z9Pey9NcNBY0DCqAXVPCzQ4CQhTReYR5DVvVI3SpfnisYJyqI1LzxpUyRdf5hJHLZIItK8LVZVbXQdVaWFPgjkvH9HUAx6QO9JKVOETdwZbUkwoELdrkfoohgPw9LAfpuE6EWOZFFiNBnjMgPymPQlFVGISR2aZ9OwsiDsUDYFqrZCOh4Z08OYOi3uWToyOs1koamRt7WNj6DPMhtSoKQSV01hYydIx02MpIps3C29ubhBHpcI4w7WPqei28X/R8izDMyQT4pLPjmKmB5UjJoKgsq7AcYEz0WFKIhRJxHKJEARN+jC1oCR9HgVhOiqDtmqQdAE9jmju21TdDYHNLAa45NJXzeouxqXCZUCkCyASZAao2LhE8o8OiRhn/RoysN0DRUus9pJLcf9We5hhCrPjWmg102lbQxMGqMOIlR1h7hLELURMs6PneLSog5qVHHd08Z1ZNQxqfR5F+BGxSSxDidpg5zMQjRFjggnWe8Nb1c1kq5EESxsrHGdmGFykrVGi0/zDildRgNHUuktsqAH8NOwxqfzAEGaYC/v+8gv5r1H+tRFgnGX4TKJcYnGZIlzMLEnJ2ATkChz9EEjM7xooNIwND3BZ0hC5AnZIIYsQozCGGlJRoZz08stQzAE9rat1lQ990aIScFr9zuMJk9Nap7GQ5Yhr0rkDA+QpeGBQJQNGkBdjKQNzLi9TFvkCeeWRluHcd0irluMYhpDQM5Qip1bECMNEqR1iJSUPb3rtsRlCpQpjeoWTVlhVLUYIULC8FDXYkVjm02AuI9o0lUtAu4PhnYI6AxLMdTVhjZHI2NjWoRZiKKrUAS1UfOxjTlBXIfoyNClZCl6/SuHwrOkyg/y7/kYrmhgDzbSX/KG/Xe9A2SvG3Xcf9s7U96RvA7U9Zr1ondJcd4p0jNZyG6dJ8bP+rLCXwfoNKapD/nP9HDVg7PGW1bsZNpfU84j5VH4ZUbA+m+PFYYFZGsow86hk7MoJ9B/x8+D3Z/zZicmXlELvxbQdUHvFWuiLGmCFtraQrD42/owBsWwlVQwtD54DVrsnAT+5AOKRrf31pOgBxwKnABv6JEL/AXOvI4ySy3e5OINFq9ax/0khEPh8eAqQPZzovtpwcUqaEF8yMDTQcZ4mDIi5dInFmp8EhZeW9bgddYpPd+TjMAYYlq1SMsGUUUKq0UbR2jiGCsKXxAj6mLzPNK2A1dsZO1igQXtd3o3fSimj0R3gXlUFsPjpu/JFKZLoKVSDFr7SY9t1MYWqz1GYXKwQ3J1UQCrCvF0jPNxYPQpr0uKc8wQQN2agqzAhEKDMaSziVH9PF2N7MAWW9K2veXPWDRhm++b10Dq0BYPyNvKmsPENeOWMcKONwtRx/SMeJJXhTRozRsKatL+AVakOcc0RAIk9cqYhxXbcFLpWqw0xLjqqXsCEuOvvDchsAoqA2hSnWGaoohilDSkytoAgvRtwDFaaIE2VdyHQjgetEj42a5BCSp+AIsK4yCxZ+oZkT42SoOF8mFJjTS4LH4aoFUcn0wFLZqyMWDvInpiDbok6GP4fPKyQdj0BhT/I5NjHjwZlohwHiGoUxt3GVbYQoCncyDrYOB7SWMzGeMyBI4pMOiwW9YI2xKLeGXWxXY5tescZwxxwJ4vbchWkMEBRjUZ9tjCLrzmyYQeUoqDPELQ1FiOWrRVhe1VhDhMcZGGRrmT9h5zjzRkKEjn92GfCeNCQYhlGhsFzTyEuiqR0fiKAyzTFnVbG2Ayvk2AozfNvdKFQMqniPh3bbR/GZDRCXGwpAHHR+K9aLD2mmAeZ8jLCguGT7LesIuqFrtFiDEzKeh509ClkcB9wSRD0Ms3E8zqzIuqtrBAyz3FXBYwx4RETI3JJEPZluaFk/vmXiCgU1ZNJshidX2MnyIfMomTXh17bpNNiPpwWc7P2d7tAT8zQGcWfmwGc0Hptbpphk7oxUdmrCcxzZa+DGroDUoPe4DeOGPrxDLvDUsXep2oBEHvPXtQ7xMzH4cqD+x8/uv+aaxi8aTvPaDru7yenCLPOhB0A1Icn+Oh03lQnwQBun/mqmbS3FXCsXS2EgZ5bXns1wE6QZ08iXdWRct7PBiujRld1Bd2WuF/AqB7IBbt7ukZHTCvzwnQRDmrdacejD9lyTCGYb3M14kGAm8fzxnSNx5MtWCeRRgCOgFBgC5LbWNhUknaTa+O4Pt1gO4XSkaOF3JZt2IFTGjWFp4WTfNoCTksO1sLhATPP4/qID9jnRHsgxA5o6JUBPQYeXpTSTq4pwM7xvDDFss0wDJhYlqDpCK4BdilNxuHuEwqlBHp7HXDMFKlVDxUO0QRemHMKKV13+c8mYLtk2z6BKsmjXAGPmeI3TAzMG+KCvHWFI/SDjk9AFKA9NZWPIe7MQXZdDW2U1J2DaL52GKwF4tLA+udZGyelcWgmJyUBOhIXxt9C8QlwwWNJRtZ7LxKjHJvw9hAtWQ4O2wxQYtx3ZjBQ8q9QIhlHOMyS1EntNx7itsS+Cx+SnbC0op6Zoj5WXx2KummQsADNegEs1IhHaGKUiy7FpctDSPGLMmurOXJzirXWet9iCUiWNOwqnsLatkUlv9gyXqWuMb7XyWScY/0SU89IPE/G5CFMAJEBGwzgfr1IMVPQCeI8SRExnsJ/FJMpPfsOjTM7KnGBghVXGDWtbiTtxZ/PYq4RhxagrJtzcOL28Y8dIYyPpxXFgJ46WyGSRljETe4yDqcjPlcDfZXHaZlZ156k8Z4lNIT5TqEmAUZUhLC9JriPtmRINcmEZZJYEme87LDFDyNrrSxcj1pIM3pjgYhLtMAq5jeMcwgyJgsFwNLMlZ1jXkVYRRkaIIYOen9uAe43ZoMVIvzlCxJa6ERhkoOFgGmtA05fIo92bsO2ApTk8ElvfYktP+4v3bz/rS7y+3UwgOMvcdMvOR6rzkVMlDxeIRi3VXTGJmwB3SmOlQ0mOYZqqa0/AKS4WQaCFIGGgQbsi0uC5+Gnm0/erb8DjPsmQxJo4zrSKONe4KJYl2AWRgz49XYFPqVbRqjiSNjonomoUEyqD2XrqEeUqWH18MeZD0DeR2gy4P3jpQHdEuIXePRELSu03nD15i067PQh4AuoJenLN3Lz1l+VJp8LqCzLa6ax9i4eWS4O16WcLxW75uheUZCTqAS6TwLzHXjAVGs0vDZ894gug7UN/PEZFLrJfCfAOjeMx4COi+spDg/UH2Og2FShA6pV4mCKA8mHHHBmYE8TGaQAClTUjFsD3b8jK4tIfELrrGLLfCWmimTdR/y/kjsxw+Z956/j9H4WJEHdF1bBofG78MGGhvfu6LkS4QGAle90P0zenrfC4ptWCRoGMpl+deop3IJ6FkZYNqwPWqEi7jBImtxmVUou8reH1chdrqxjWGRFCiZumuce48cBmhMMlvH0IkfBmoEN9N4PQtgP5lyk0U4pscXRdiOxwjyBl1eI5vPcIQSJYGBwle3GJe95WBJSKRV6R/UvWHHnUED0Br+jEYbIZeHYNnDpgDWCSo8PjZNENUBxkWMsIlQMt5NQE94mRZbAMZVYxQmM0JzGkFkLqLUDCHSvkHHbOQSIY0/SwrmKWa94mOiXxdURjOnDalQUs6s+U8RRBmqLsYCHc5ihi46EM9o+FjyICWs7VOVqKxJr1X08AgUJWG2w0WXG5VqB32waqAji7SeXnpiNNbYCY2Kw7x/0qPMfBZl14dS0ooxeiDl2QpZirxrsKgK81ZpSLDygGDA+xhNTe+W8tNmRpU3SY5xU+BgWVo88VEWI6d30vU5DBYvbyps8UTFpMOHW2RaQrxwOsa0jLBKWpxkDQ5nZNsa3LpsMav6dSqzGMfjEG3Z4uYywgypAQrPEphFiVUhkHJmgh6fKykq7K2AcRDhsi1RGJXe59kTdCmXObPe+QtDIQ0zpWsEjOPHDYKqxnYeYhSMkCNBzva+QYhxF+CgpJHW4HhUYZFwXhnnDjA1Crw3pGgwMAzFecjCxCo96EEbwHINqsbkuElCnM0io9xHNKLJSlB+CMAhjYLOjBTaIObocA24a2m8tUGfwzBmp8LKmIxxG5mxQA/dwiEMpYxTlJQjq5agUUNTk55ZX2pHOTPaumltjMZa0Ggj6xdEmIJlHgT0ddjB8kB6xonXycra8gakc6THvT69zkOXLhtSwkNQV9jVO3zeSeyF/art7WPvrWlu77H7381JXLd+1X182NPrZwE6X5ORYSXRGTmbJ8fQ7WhZ16Go48gAACAASURBVNpVpZaaJxr8NKS9brbrrVFepdweFzRWriirbRhS9ICua/E7m8+6Xi0bo4W5Oaxc8p0ef12Wu/caPRWgibcykjVl7C03CYFS9/l5ZTyqHSb76CqxTpaI4hOcdALO+fl5X4K1zpD3oMh76Fp+QjWZ/MmJ8klpiqXY+HVS1TXnQfvrfV6MRs/J64nWkQUnRkDf9+NSFmhDyniddaGxieUQyPtN5pMrMiY8LUm5Bzgblyij2jJoR3WEWT1i6hSWQYEmrU1hN20OMEEIKdJkB/F4jMv2ss+AZXUOlSUTjQzQ+5QQK3lhwpZliTGOTm+e/9UICah1YyVOH2cN8jTGNJ0gWjUYLVpsjWa4KJm1TU+tp5sZm6YHS6As0hCXYYs2L3GjSTBpQ2vFWGQhFlspTtv+pD3S3/SIZm2/uVZRh0dJY6VC0yQ2bzcrSOFGzN1HFYWWbUwmYYcx8bqy0AGVd8HEQMvV7g0Bo3C7CqtoiSao+izngLXFI5Qs6xkBZWg+HtKuMsAmZdkEKdo2RVglKIIAZ1mDpGtxu+gwbdfJiYRhGgkMTXQE8xjH08Riv1sFPUOGHWoLX1g8I0rIA4DOO5l5NkxhJ0NTUm1t2cjEFMaUu4ZZ3x2WWdJnW192mNGQC1NEowSnYYWzemE5D/S4py1p2D7+zPj6KuFVEgRV3OeoJUsk9QKzBfO3A5zN5mjSKYKCnmSDiyg3o2eLMekgxDm/1EbYKXuFeJo1WKTMLq+Qtg32lrXldBCMmlGCVRKjqztsF4nFkHM+SNHgZjcyOvi+lQEE2C0abC16QGcFwcO4wVlGg5VsQoCsDpAyW57xY9LaSYyLoMBZlqMZ0UMukRS1Jc1lwQTLLkXbxMjqGJM6wA5t16TF4ZQzX2F31YMk54NyQzCnorWjURlmSUI7lY9Mw4Tx75aJiZUlPNaUMyaUdUwoZHihw7gJjG7nvqFoMdzEa4AlpgQHUuFtgMzySIDFhKVxFcZVgGkXI6s6dARgGtP0pkex3aui8Uxjh+YmZbRqUAYNFjQouhpZzjyCxqpPGG7rrKVugixgcmmHlZXmMQwVmBE9bTgOHu7Tl0nKcZDjJF2kv69zeMSo6rOeivY6UzrbX2PDWppsP7lTnjcYhmPg3/LQPWt8XRiAr8m5UqXW3wTQW4Y1XGtrWxhXxVWTtXuCQ8jPCdAVihaGGv7QmbG93sfZZVR5r37I/j6Gcx0wIi66To+/NoYuoBLIDOkNWu+ME/rCd0+Lc6CMI/H7zPjmv75/MbBcrSxGSKWlM6pFaavUS4Cu68v6EZDy8/41vS4Q1Hno3sPfeMAsnylZAPtk73yY5T5kCATeHtC9Nabx6P7eIOFrtcWAeyGRQSDLku/zNRlKypqU0cNioLROjEJdjZjtzdgbs7OpeKZIgghttcQWChyUFxgXuSHFKp3gZO8myvkMi9VZb2FS0dHpZn0vPRT6j1YLTUs/AHPsmOE8bmokZYWkYkJUbTHOy0mEn291eDSNEI1nCFYNpuct9tMt5HkP6EzAYfYvY/h0EmkElOts7HZR4lYZY95GVmucjyIcb8d41ObWC54lRgcXrXlnrCFfpQGOWOYTVZgkHSImf1WsS47AKmVKRGsZ0S1mGZMKK1N+zAdlJnDA7GECWRVh3KXmodfBOdpuZUxEF6ao0inqOLXrZMUCNxan2K4KTGhQZCk+HGU4DxPEzQh1GOJi1FgC17PLFjeY4ZyXZuxQ+bfMck4TnI1jPJgnqKMYsxUBnR73mhhh2VFIby8CSYyClnvbYjKbGl0aMKEOHVJLbCKt3Md1j2e9t3fzPDCvdEbmYJzgUVLgtGbJZIdJ1eAgJ1PRVzQs4ggPRxFWTBDqUhy0HZ7Jz7F9eY5kscRJEuHd2/u43NlDeclx0HhaIGor7BTMw0hQBSPULUvrYtQhkwoblFGFJqwwLUvcvaixXRBgAyvZOpwnuCQTQY+R80vEy1sr+1oFFe5tlRjHwAunFfYvSozrAOU4xQcT4HicoGAYgQxDF1ii23xVW5Y3rZzLIMd5tsIkqHDnsjCDYFwnKEZTfDibYBFlyChfNcvMSFOSZSgxKio8fWkuOe5vhTgeRyjo8TOJirohCi0EQKdlVAeYBTHGDSzr/ThpUJGxYp7FOgltxJ81zICjkqWhXcRkHmJ0o9R2ORPZWKY3JtrHIfKtyBI+aagwyY73oUdtBnUSW9lnHjQoWI5qgG6J60grsiY1qt0UWVnh2Ucl5ksmvrVYjiI83E5xMc7QpGOUTNbMaVyyUoWhhw4pa+7ZAyLtm9xcB+hiI6VLN16p45jltPhQpECLP4eUvJjLjaftGtt4VtSD2+cZBAR0XVNA6PFHuCXdOkyK+3WUO1tTDwHdY8wqXz4WQ/eGBe+t+2ouvaFjYU566e1VYy6xysO4uwfyjZHDME9f/7JhmIOXf+cr3ZBS9jSvtxA8nbIBTNLmyeMNZ0QV8LqeMtcDmsfGGM66Dy5/ygsfTohAzXuvHsAJ2Dq7WF6+95DFCgypGnnoasayoTEGh9Twcz4rcvi3v6enqSSEYhZ0fT0nF9hqjBnDc53qNnOzzsyU5aa588Laspc7ASpmotsKIU9eq1oUbYTLcGLJMTeaGq+cXuK37x/h7vnSKNT7u1v4sxfu4MHeHM1qgbKuUIQhyizBMomwYBkYSyniGGFVW9zxVt7hzkWNuyc5bp2WuHFZY9R0WIY1PtoJ8YOnY7y/m+AsS9GxTngZISv708yodOmNMLuapVmsgS5Sq9fAOJwhLQOM8tbiiKQaGS9fZAEqZsfzTPMG2KpDTCxLvy8TuogaLIMcXbRkHMBI7bZhxjbLu5imRae3QzKLsURhOQQdvaQuQpgHmBYJsnCMBeu06wJbxTGmXWF5BavRCA8mMzRdhP1Vizc+vcDvvvMQzx6eA22ND29M8R+/eAsf3trF+UXZU/NjYIwGtxYFnn2U4wv3c9y4qNBUJY6nMd65M8a9gzFO52OUQUSHGF3RYDydIrdmLiHC8Qgta8gJoE0f87ST7KjbyS4zds/+6xav7bBIW9yfdyiLCk+dR7jBMEoQ4aIr8GhUIEhqzOsSB5cFnj2uMC8Do9EfTlK8vRPjaNQ30Xn9ZIW//efv4CtHS4yqBj/bTfFvf+dl/NX+DFUwNg80q5aYFxV2FsxcT1G1cxRkMDI2lmnsvaArUI0a3CpqfPGDS9y+t8CNIsDxOMCPX9vGw+f3cUL2gM14ygjTbIYuiLCIKpxNCtwoK3zt4yW2T1dYpMDhzgjv3pzgeMKSwpEZY4xlJ2WN/UVjVQj0RllLPY1LvHC8wNfeeoBnjitEyRg/m8f4/m+/gLe3MiZ6YN5EuJk32D1bYOvwGLtH57h70SGcjvDJs3PcOxjhcBbjJCWQR8Y4Hdek80Njh8ggUWzpdR+NWctPqj5CtywtgS2j1K0qy+pnhv2qzNFlLGMMLCxFNoHJbAx7TZvA9OYJcsu9sPYBiDHuEqsGCaoOFZOFsxhlzBASvWsqcO4Hhq5ai9nX9RIvnzb4+vfu48UTi5Lj/Z0OP3nzKfzkRoajnTmaNrE6f4YVGK7JkwYnWWHZ73vx1NgH6Rcxr55NFLh6MJY+9lU4npoXkOl96TXPAFAHjkcjMzQ8Ve4NAuUgCeg0FjmWVvbmOo164OPvuv8Q03Q/5ieYA6XKFF3LNW5htcmm/8q6iYwwKC9W1hCKoV85nT7LXYfzeGZY82jJu2vKXc8lIOdn+F1/LbHlcmLZr6O10/Ku+sAEr/6tr30uoA8tJYG6vEZ56MMuNppweuX83VPmG+p+3XVOHeOGdI8HcW+9ecPCX9dPmj6jh/cLLbD1We5PskL5up6NCSIyVviTwubrNL3l5hkCCYOsRR/DIaAzKU7WpbxzjtHTMBJaCZIZS3GECwsblBhXZ8jAcqoEq2iEo2hMLg93lyt88+Ep/qv3HuDVR5cWH/7FjV38qy8+g3dvbaNdrcwDIaBXBPQ4wmXQmadCBcSSItKUt/MOdy8qPHuS485JgduXDXbyFmlBujTCd55L8PMbKR5MM5SIMct7D9g6f8WhZXkT0BnJoyeXp63FjOf1FBlLzVwHLsZ3mQTFJDmbfwJZzcYsfbculq+xNClvVwjTwkqRmJxGAA7LwDz2jNYxM78nHS5RWEkRu9MldYS4IHWbIA6naEZbQL3CvHyIUbsw+jlPR/g04+sxbl00+PqDS/zhOw/x8uE5mqbCz29O8X9/8QbefWrX6qCYelAmNbbLEi8+WuL5R0s8d7jEzqJCHAY4TQN8uJvh44MxPtyfYElGqkrQdhHaUYYlY2gsi8oSiwkzeczgnOWDTHCi7dP2VQdMqLMuYaxfjlqcbpPWq7F/GWM7GFt8/BI5TtMVxkGBOxcLPHN4gVfur6z5zeV4jI8PpvirO2N8QkYljvDmp0v80b//GX7rwRJJ1+AvDkb457//Ov70qW1U4bSnlKsFZmx4sgTiYoSm2e3zEeYl0pjPXmFrlWMvz/HsZYWXPl3ixuECu1WA46DBu7fH+OS5Xby3l+IekwfDFCmNpjBGzUSQdoFnTy/xW+9dYHaxwv29BB/enuPHT03xaDJBVjN5L8ZFQoYCuFUC0y7EiomR9RLbYY6v3jvHH373Pl47LoFgjD8/SPBv/uAVfO8gQ1WzLC7CXt3g9iLHM4fneO7hAjfeOUSWJvjV01N89NQUH94Y4eE8xRlZgTTFsmD+RIRpQ8C2ugJLgjvPaKB2mLUxqgUbIK07EDIZlLFyVlIUObLpxHoo0CFnPoRVjTCXJGSpU4JlXZj8WB1IR/mOETIAz0ZCViZPZoJ0OfdO38eALA29dFarxE2JNw5LfOs/foRXjkq0YYNfHkT40d96Bm/dnuAT9rLHGE8tMkwqMlQ1lnGJkyw3ZmXSpX2Xw3X7Uw/k3pnzekdsoteFT6LsBUKiqb2DQ0BnUpy6tHn2UvpbDKXGMgR+1YgPgdw7UENWVWOyqqw1O2qlaT7bfp2zIMp947iR5XCnbTLL3fxsl4PlnUeN18/vhnYP+nAOPXQ5oVbVs06kVotgn1DH66n3CtlK1qHrLA+7xhe+/WanwXgvUOAkeleTMqS3OQe0NPXAurlAnB6ywF0gt/mbzUXWDWb03nU0hRZa9/aWoqwYFfBrsv31BJY+oa1flcC8UHYL8nF2b/FpHngNtTb0NJOS8ryhI8aDn2OnOH9+N6/tDRdSrpbgtKa9+J4Wkh68ru8FYiPszNhmDLtaIqyPkbI7VjpFmc5wGEyARYkXVyv89oMj/KP3PsYbj1hzHeMnN/fwL77yAn56ew9FXYJWLmuokzC19OeS5WI0MtIYy2Zlcdtx0GDWVJivVtgqGEut8dJph699UFlM+LvPpvjpzQwfzUe4YGZobQW/RpN29LTZgY6kN7PBwwqrjA112MlrjJQlZxa3pMLpY48lY4HrDlYBaVI2yyBha01WyErW6JoSaVCZ93+RJUa309tnx7MRWznGLRajGkvmObeNlRlNaGRUTEhKEMYzzNIbqIMcy+Qe2vAcqXXGywywojLFJK/xwmKBNw8f4tblucXE35uP8SfP3cS92Rb2mrEBTBkWuHu2xO++d4lbF0s8GudYxTUmowzZssXuWYSHkwx/+tIMD/ZmGLdj1FGG83mGs7ayGLnlXFln3r5Ui5a3Gc7WIIbZ3zRmWIKz/kkjYMIs7xqjIkESjSwvYRUUqEJ6xwt88egCr3z4CK9/cI5ZARzvzPH+s7v4zgtzfLSVICw7fPNwiX/4H36KNw9p8DX43o0x/sW3v4g/P9hGFG73McLwEkFQWY5FUE6A1T6ahh30LhBO2LSlwvOHC/zB25d45YRR8VU/7zsT1Jc5Ds4j5Ntb+MEzE7y1H+FXeymqrRkmdYz5xRJPnZ7h1U9O8JvvPEJaFHjn2Ql++dI+fnh7G4fZFOPVCGXDenfG+wPsMOErTlHkNcpmgWi8xNfvneIf/8nH+Noh2wyN8d2bKf7l77+APzsYoap6cjJOW+wENW6tFnjjcIUvfP8+DooQD3ZSfHRrinfvTPHJAY2IFHWYIFvBurqxIRJrH5qYJYSUZfrCfdtdOi2MjzPpcVGVIHPWxCEWeW4eKPNHWFOeWRJmY3uOCXPWUpk5GYYRjN2HKNnkiR0d2bCLITfLweiZGeZCMPmPMFQS4BnqKJd47qLC6z+6h7uLClXS4N48wCdv3MG96RhtsoM02sasnVjp6JJJmN0KMY1h7rOOCYBXpWHeyx56xdd56F5X6n2xrNK73qse6nnVoXtA3Dhc62zyDQCuw5KepbSyN/dPelJASn3qAViOqJLkemOqb+erWL7NwTopsq76pFLNhU4IFF6wDt1nuQ+NIM+wemyycTF8mFtB7ub0NIVV+RzCAW8s8XfiAj9n3S4YynQh4+CLv/dNs0uu82C9deUB3YO6edfrTjeiWUR1iO4YCslm8ZRx6BaE11DGH38X3T20HL0AEMxltSiZbmgl+bFtvrsG9GHrVz8Xmkx/fy+UvixjaPTwsWjQqA+vp1Mk9EHMlp99/T6/r/ABP8vvTqfTx5LttFYm1OyIVjNGvEIVnvAPxMkEVTzDaTtHkjd4fnGB3z58iP/mg1/htZOlJae/deMA/9uXX8Zf3d41ypyAnlaM4aVISFuTyuRGSSOcNgu2nUKc0jNg8k6OcZ1jUlV4+bTDb71bWgvOHz2V4d39ET6ej3DM+uwgtXAA212SJp8aTVhhwpwFlAbozPhuugRpG2O7Cs0DYtxxGXc4yeiB9oYO45K7RWC0J7uOUVmep32rznBVokkiHLO1JmuKWUdND53JNnGLfNKgq3LsLCvsVxHmJWlb4N5OhnK0hUmzgzYocJl9iBCnmOc1xtUYQXGArhub4txrFnjl4j4OVufm/d8bT/G9p+7g0WQb84I1xQ3KcIVnz5b4/Q8WuJnn+HSnxGLUYDoaY3zR4OZRiIdJgv/wwhSf7M6QtmOs4hTHO2NcdBWypsKMWfItcxRyjNhn3krmCLGhJftxPldsLctSsjCx3IdZ0nfAYzfAJkpRsAFMlyOrL/DM+Rm+dXSO194/xMsfnWFSdjjd28Ev7+7iu8/P8d5WhkUb4WsnK/zXf/pjfOP43JKOv7cf41/+nS/jr7Z3sNXMe08wvkCb1EZFL4M5Fu1NFF2MvDlBMmoQxBVeeHCBP3zrFC+c5TgfFbhICqQHc8SnBZ59AOSctxdneOvWyAC9HI+wlYe4c5LjjQfH+NInJ/jC+4cI6hy/fG6G9168hR/d2sH98RxdNcGii3GcdSiiDqOoz0BnQ6G8vUQ3X+I37h/jv/u3H+LNBwXJa3znZop/9u1n8Gc3JuhKtvUNEGcNZmGJvXqBV05yfOPdS+xdNDhOAtzfGePdOzN8vD/Fp9MMFRJM8wgjMkisPiCLFfflbKT7afxNRjGKi4uebo8TnHcNVpME55MI52VuiYhbdYCnmxTbIasKahw3SxymleW+3Ax6z5lNmsoGWIQhFqMYl7MUXZagOl9gp4lwm61ircK9wnlQ4NM4x0VYIx1neK4M8MZ7j3CnAxZJiV8lJe7f3cenZKwWE8zCXUzibcu2P8UlqvoS07ZAyhg/mya509a806TfpdeuA3Q5fEN2UipdDKnHjMf0q9VRX7XS5ufEtAq4vU6XwyePdtOi1YGu94p1XzmY3vG0sa3ZURoWHtD7Xvj98c59u5Ie1PselevDxYIAjKGTcqfeFlYJlIeJbpoT4QcBvWJJIfXYuh+9B3Q5fppjOZKbM1OYU8Icq/Uk2BjpoftJ0gQ8Zva4XrF+YewB14CumwmYVIfugfUz1p87D92zAx7QlcU+HJeEjD+VkMHr6766nrcyh9QLZ4JHT3JCnxSj1zzwOmIWvDfuAXZ4DQmnP43IJ4lYhzzWV7Msad19iJ9Vu1cCOoXEqCHXnYjXtez9ArjZbiEIa5xNTyzRp2kiNO0UdbNn3axuXBziG6cP8J9//B5ePssN0H+8v4v//fVX8YPb+7gYVebtjsoe0DPGBJliTeFIQ5yXF4iTDqO4xqwrMS9WmBc5tqsKt1YNbh/lpuzuzzM8nI5wNJ7gKMtwmGU4S9nKMsS8CfDsRYunz0vcviiRVQT0GiezEB9NGf2O8epJiP2yB/SHkw4/O+jwcNwD+sGiwxtHAZ7Ke0A/m4R4dx84ZbhixezxniZl2CAr+uYmCU1p9nlPK/MA33hY47lFaK06P52E+O5zKR7ubgGLKdImxyT4CHv5Me6e1ZgUExTBbZyP5ngw5eEeZ3j+8mPcWpxhawWcjnfw1u0XcLi1h7JgwxDWoC+wmy/w2sklnl6usNWUGDHZKWUJWYDzIML98Qjv7c9xNp4ibEZYRImNhe16d5vG8h0OVjmmF+eYFwUm6wYzNFTIepylI5yMxjgbjXGZ8lhQzm2feJYHqZXssQRu0pbYvzzFi0dH+NbDE7xy/xFuH52DSVuLrS18vLeFHx5M8Nc7U7y/s4WXlyX+6Dtv4c3jM0ua+v4O8K9+60v4+XQbt84yHBQVdrtTdFmJR1spPtzaxttbd3CUjdm3FTthi/28wMHhCZ59eIr9fIUkKMx4e6qKEC1rFHWAB9sT/OjZLdzbGrGlkBlyDAM8d5zjW/dP8cbhGZ569Ahtm+Nwf4IHd27ire05Ptzew6PpLo7TEU4TdkVjl751SKLLkLNwcH6Jb9w7wv/w7z7Eb97PEQVjfPdGin/2+8/jL27NkFRjzOoAe3WB7XqJeXmG3eUlnl7USFcV8jbAyTjDvYMtfLozw8PpGEs2pqljsMSDyYpsj0z2yEC6oJFZ46AuEB+fYqvgoTwpjlPg7GCMTw4yPKpzS/S8dd7gteMO+wXbHNV4kBT45Y3AkhdvX3ZWoTBdsiMicDqK8Wgnw70bI5TjBPGixFPnLV49brG74rkFFY5nLd7Zb3DCvI1shheKCF/4xUPcavhajl9kBd5/dh8P2wTjixl2u31sBVuWFPowvsQiuEQcrJAwSdGSQvvk2+ucNgGg9y7l6Mn5Gup1D/zK7h7qyQ3jaETpVadMz9BqTAJ0edtej7Nszd//OoNA76uySJhhWe+svlh3rHsSoBPcN6wrQ37O6aSHTkCnztbhMaLNlVU/dJY32EVTJmQHxj6njP95QN+wAOtQr55NRhLLeBvr5d7HCjaALsDYWD3O2hFF4YHNTyAvRQ9di7zJwE4SA9dhzEODtAVeX9TalKwzAuVJCxx1f28YeEbBdyLyXvuTvv/YdcLAWteqsF/f8c9HgJVQeqqcY+Cz6HllTXph0zh9S0B5/AbKBGkygQyZrU/d4Wd14IFv7M/rio7nnPC+0SrATjVDEDU42zrFKlyhLQI0xRhtc4BpE2JvdYSvn93Df3HvXbx6XiCogJ/s7uKfv/Ia/vKpXSymjbWefNxD7wE9SgLkxSXGQY3drsZBVeDW5RL7qxV22G+6rpDmPM0tQB6PsGRXsWSCe+MRfrGb4ZNpjNNRiJ0qwBePWrx6VOKl4xyzkt5rjdMpcG9GbzrAa8cB9vO+I9qnU+CnNzo8nPaWMDPc3/i0w60Fa7xDnEwCvL3X4ZMxk/j2cDKZ4sF2av3L7dAKKxui18jynyWePlri2+9XeP2EzUMivLMb4P/6cob3n9pBczLCXlngmfxDPH/+CC89ooc+w9HoLu5v7+CXu/SPT/Hqya9w9/wUewvgfHYD33/uFXx8cAPnLVV0gai+xMHFOV55dI7nzhe4uVxhZvGtEJdxhMPJCPdId9/YxqPZHHXI7OsYh11hDVueKms8V1a4c3qGveNT7CwWmNH6RmAtaQnmh+Mx7s23cLQ1x8l0goqH/rDchVRvyJp49qAPcKOo8NzJMV5++Cm+/OABnj89xR4797VAniQ4Gk3w8XSGt3a38Bcv3sXNpsE//PMf4Funp/aZn0+B//DlN/BxNMdNzvuqwF53iDbL8XAnxjv7u/jB7efw0dYc7STCbtXglcMF9o6OMc7PscWcBGNFCtw+Z/dC4DSN8WA2wvsHMzycT7BIMqvG2Ft0ePFogW99coKXLy8wqs6s2iJPgfOdPfwimeGXN2/hr+/etGTOFXMMWA7YsTMh454C9HP8xv1D/Pf/768M0ONwhO/czPBPv/0MfnhrC7NyituXAV4+XuDmxRlGxSOMqkuMmG9fs8ojQp6McTab4XhrjkdbcxyPxzjPMlykCS5ilqj1XhrPCtiqAtxalXjm5Bhbnxzh4IJldimO5jEePrOFd54b41OUuBWMcPuTBb709iUOjguUQY17+yHe/sIM8f4c+x+c4tajGjvH9BBDHG+N8MlTE7x9d4yLaYz9JsbT91b44ttn2D1kGWKDw9spfvb6CEe3plgWAZ4/afGVP38fdy6WOM1WeHcvwNtfvYt70znG3U3Mm13sFFML2zxKFljEC3Tx0s4PSJuRtQa+LtZLHfU3AXQP4N7DF0DJI5Vul9Nnetb+60NL0s0eAzzb67FIul6ALsAVeCqEOWRWxYyKLWWWu+nswTGy/bhYoshOmX3tuhkEDLusE5ot1r0+ZNA7ef6eHqs0ts1ck5lgYtvaQ/ceOK/hAd3jjJxCJsWVS7Kurrc8KXc9HG+oxdFA/OCGtAr/Hp62ppupO5uAXoDkrSQ2lDEgd0Xz3svdWHGut7nGo/eUZCFPXAs5pDeGAmNC061b164piyEY2+bNeLxlXyMo40HnXvtkN83XkMEw4F3nCvCeHIdCEewC1rD3sx1p2h9NqoWUF+5DBSrlE6DXVYi2mVo70iI9soMWRiUPj5hiVe9Zi8qbOMeb5/fwjz5+B186XiHJgZ9u7eN/feU1/ODmLqpZjaItEDGGzvpr1seuy1syxr5Xl9hvGtzNS7xwscKrj5a4c7HCVlki60hIL/ss0W7ERpeoginen4/wp09n+PGNGB9tRZg1AX7j0wZf/pQJPDlmRYGzCWvjW4y6ErkMtQAAIABJREFUBpOixfaKveit/5xluBPUl1nPirBs7QbL1or+6FCWApGSf2drjB/dfRa/ONjGva0+Qz+1xiPsZc+jYdlo5xJvfLzAf/vjEl89YkJVhB/cjvA/fSvBz+/uIjoa47nLCl87+QBfePQIrxyWQDvDu7vP4ZcHO3hnl7XzJ/jW/Q/w0tEJdhfAvd0b+OM3XsNf37mBo7BE2JXYXyzwhYfn+Lu/PMPLJ5eI2wVCNo5nK1E2ZwnH+OBgC//fq3t4+/YOjicTFHGC6nKFnbzEM4sCL50v8dLhCW4eHWN/tbCmOPxHz/ssHuP+dIr393bwye4WHm7PcTpNcRk1KLMMyzBFV7LOO8ALeY3XHh7jhfuf4IVH93C7vLT6eWZSF+xQRo8s3MZf37iF//ONZ5FmAf7gh3+J3zw9xrxo8CgAPnz6dZxXE9w6BraLS6ThPZTpJc5mIT7Y28UPbz2Pd/d3cXpjiu1VjW+8f46nH5xgVpxju8kxL1fIVkuM7eQvNsdJkYcpLuMxPrgxw5+9MMHlOMXzZ8AL987wlXuHuFVeoBxVVps74tSFKR5hFz+9/RT++Cu38YtbW6jo0bBZD7PP7TzSsZXUdfNz/Manh/gnf/I+3ry/QhSP8ac3U/zTv30XP72xjb3LMV4/7PC33r/Ai4cnyIpHSFjWF7GAjqRvagfQlNEUF6MpHm1v4Vf7M/zquT28vxXj01GAlQFgYP3bWcv99CLHlx88xM1f3sedQ4akEny6m+Kjl3fww9fnuJdUuFUleP69C/z2D05x+9OVHd7y4Z0Ef/HNbUS3d3Dz50d4+uMcN+/zAJgYJze38P5zc3zvpREeTUPcKCO8+MECv/WXx7h1/9Ji5PefH+F7b87w4Qs7OI0mePVBg7//x7/AFx5coooKvH0nwXd/70X8+M4uDpkDUc2wfzG2vZHHOapkhTpZWMZ7XPIkvb4l9pN0vnTtdbFs6kZ5l14HCmD9+7yO1899fohV/W88zCHo+bi8PFRvNPD7GpcA3xsEPiSq70nXGkha0krfxfG6pDi+phi6gTrbLK/zqQTon+ld6xjtoUPsvXXrNcC+GKRN1zS+vH9+T46gPyGU7+tvjoWdPNlZcRMa/tLf/c1OjeR/HaBrcrVYbPtqrQHXafOeGlazek8ZyyDQhKqH+8ZTdwfNSzj8PXVfgbVdhy0719bdYw/rzrD1FqSnWwxs10lxPpHNCw5f1xGtipH4v2XxDWkVCY/mVOyH98DZRIVtH1kLyn9KupO1x/H5xAgfS7IYe8mTS/ewbHNchvcRR7Ulv0T1Flb5NrpVhd34HN88/xj/+Fe/wFcfFRZj/uHWNv7n117H92/top01qJrCPHS2pWRpELtKsZaWJVxltcDtosFXjyu8cVzgxZMVpsUKK7aMTdnMZoV53eHueYydoj8I5P15in/3/Bh/cWuMd3fHdtLXbz6o8NUHS7x+dIF5meN8DDsRi7W4ZE9ZtjbN2eGr4FlQKBJgkTEJinXKbHHat6nca1or+aFSfW8+w79/4S7+8s4O3t/vAX266gE9H7Xo2FC9WuCNTxb4o7cKfPNTYKsJ8KMbwP/4Owl+/OwuipMJXjqv8LsP3sPXHx7hxU8LLKIZvvPM8/jxU3t4d6fFrdU5/uE7H+BLD04wz4Ff7O3i//jyK3jr6QNcNCW2yxyvnp7iq4cX+J2Pl9jLKxwyJ5Hdz9Bhkje4ddbgfJzh+89v40fP7uInt/dxwmz3RYu7Jwt87eERXnt0iruPThAuFrgcJ+jGmdUjZ3WDrRUPmonxwfYcv9rdw6/2nsL9bSr9CvkkQd6lQA7sFBHuVi2ePn2E2w8/xoun9/BsfoGD2k7NxUUHLIMx6mwfv7z5FP713QNM0wZ/8KPv4xvnJ5hVwFED3L/9ZZzUM+yWKbaLU2yV7yLrFtYE58FWhh/efgk/uXkDnzy/j/mixrd/+ggvfXyMeb1EFNc4TUosWlLfAbbaEDd4CM0FifYIv9qd4f/52jbu70/x1DLFrU9O8OrH93ErP0eQ9RHdqOYpYjOcRzfwk9u38K+/eAO/uDHp2/NWlNeFGaFZvG9lidXOOb5y+BD/5E/ewZv3csRJhO/cmuB/+b2Xbb2eOR7h6x9V+Advn+Du8Qku0jOs0tIqBag/Rk1sB8vsXrDcIsL5eIpf3NrGW994CT/ZH+NhxvARkzPZmKk/A+LWqsKXjy7x9Nsf47WPzqyh0MPdFB+8egPf/fJNfJwAuyclvvD+Jf7BW8d4+mSFw0mLn93J8GdfuQHsz/DCe0d4/oMzPPfBpYUgjp8+wC9fvon/+NIcn8wjJOcLfPGjc/yXPzjES59eWhvc956d4Y/f3MfPntvFUZDiSw9K/NEf/zW+eXjJqmb85M4I/+YPXsN3n9nF4XgXbTnG/kmMcf7/M/bmz3Kl93nf5+y9d9/uvjv2ZYAZYLAOMJsoUpQ8pizFtiwrMm15iezYieOkkqr8kL8ilXLKjktOFMWx5NgKY7EkxZFIkRTFGXIWDNbBAIPBevet9/Wsqe9773vnoAkqQRXq3r59+pz3vOft9/muzyOyDiG+O6Kf6ym6aKsnYi4SJvzin3Z+0s5YGhvSIXftsGhPXkcaNchrLY/9tq89J07vycoBTF07vY/K7zqMnQbh/bHs6R1oJ+lFgK6jndrD1ZfShsV+QZpQ6urqtr1osRgLQpm8n8vf69bSnrQULIahKEJ+wfwpY5N7lnSp7OeTRdP6+uo+lbxxoqrcNV5oQJf5S49dOU17vCTpojhPxLtSGirGma9e3ffQtZWQBqnJkLMOjesLKm819UQ0GOnJ0Tc/eW55kOKhys0LsYz2OgXAhExE3pcK8bRAvJ4MveDEkFD6IXtKOtpK0YtJH5cO52tg3Y88CPfxCxbz5KLWnrNcQ1fUy99krHIfMsn6+nph6aiENmT2DaFUi4O2Widb1HSkQs6vF59eyDoaYYhyWZRlLHKWhR0CSzTOPexREbs3pWQpPbvB5c4yv/70IZdbu21P71ez/NPTJ/jBdImkZKqiruLQUApMoSgHJTaVwCK2TdacMQv9mL/0JObMTkQxCBTL1gcLIcsln8QUkA/4OQlp74wphkPWiiZ/erDExzNV7uarZEOX19f7nGu2OdndphSMGVkeT4sZPpjJ0PJc6gOhER1xYafNfH+oFNrXcxk+EO+7XqKfNykMxQtucbwTMdOz2HSyfH+hzseHKtw+6NGzDaZ3Iswgpps3GeUNugw43PL5C5/7XFn2Od2IWK8k/NsL8NFigYYzy0J3zNeefc6VtS2O7Pis5Ar8u5cO8e5ChadFk1eaPf6b6yu8udzGjmJuTVf4V+ePcW96Crfjc7zV5c3NVY722mSTmK1ijo/mZ1kuFxRT2uHOgK8+3eJAa8jItLk1O8XvnjvC59PTJK2YVzfb/PUH97mwvUk+HPNwqsA3XjrEvVpZ5cdPNrt87ckSc+2uKjh8Uprlk+mzPKuXaNf7tKQfXwhVzQKW5GlHPRK7zSJdTm0u8/LaJmeXJAUAm1NTPKvWuFud4kmhwEYuw9F2g79x/xanNodKTvVp0eb9+QssVQ4o8ZnZ0Q6Xt29zrLnNVA+VJ/5w/gjXFha4e3yaQs/nr9za5MxKi+x4yErF4LsnsixXXYp2RlVhv/xgk6NrXQ6HNutlm99/yeXxgTpCe5RvjXitP2RuZZW5Rpu857LiunRnD/LIrnB/epr35/Oq3qASh1RMn0zYxhxElKyD9JKYZrXPK9tr/N3v3uLK0gjPhj+b8fjnX32Vp7UFzq9lOH+vyRt3nuDGHe6d8Vg9KgV3OYLYoNIecnS9yevPNpjvCL+BySczNf7otVe5Ua8yMj3VHmmLRWzuCq3kxgaHxnkVmXn5w49YCIYsGUOaV17l9w/NsZ2vsNCMePXxFl+9/TnZ/g73Dno8OLbArYPHSCyHc41tZm/c5er6EKsf8rQ2xcrZ03zv4DxPpzzCuM2lnQb/0Z9e4+JGV3rluD09xR995TVuzNdVgeS5jSa/9O33uLy5rbbiGwcq/PuvXeT9AzVGdgF77DLdtskMd2mbe5khG5UOgRVS9Qu44y/UyDSwpJ0KvX9NRke1V6+3z3TYWe+fel9Lp17T59NYo99Pe98qArynuJn2dLVHLkaCyC3rqLBglbynP6N7wNMpZX0e/TdlPKbU2tJ7rRpnSqdd5/r1ni3FxBlPKLZ322v1vqz3bg3OGn+0sbIP6ruUMLua7Htevy7uThfZ6bnRhsU+lor5JkXGIvCyZygZZ352F9B1XkNbTvriepDaCtKvtacp3NuTIK6PSYcR0mCrH6LmcM/mcs89CF0U1u/39znO04tHT54UtQmYpsVV0t74c9ZQyvtPj3ffKts7OL3YNIjrBaONEw3o8lpy8GLU6DBIunBOxqwt08nr6LGJdZXO3euUhI5Q6MWQLorT82uHFt5IuMtH7OR3GHkBppHD8ctk+jVMETCxtrjSXuEfff6AK83dwoUf1jL8D2dO8u5sGTMnVdqx2pyccE+tKZE2HYvQNdnKRsz1Yn7uccSJZoidhKznQ67Nh6wWhFYXXmr4/OJnQ87u9MiFDZX7/tFCmev1GT4pLODEGS5vtTnf3OGV9jolf0zHyXOnXuIPjk+xWsgy00k4t9Xn555tcrIl7WMhj8t5fn9xmvsHauwUoSIV+8ubXNjxOdaw6ODxwXyd64dKfHzIUwVTMw1hjZN+a5Nh3qJhDqkPQ66u+ryx7PPm8oiRF/KHL0d8tJDjaXGOuX7AX374iIsbO4qw5LNykf/9lUP8cK5MI2fz2maX/+5Hy7y90lIpgY9mKvzL147yrFrhyHKX81tN3thcUmx8oib2oFbjvYVjPClVVVX0sU6brz16zNn1BpV+xINqhd8+d5RP52aJ+gbnNlt8/bPPON3YUrnjDxbr/Ma5k1yfrZMxXU41W/zCo89VvlbY1jayMzwqn1E55Y3iJl1zjJ2UyRhFrMBlEA3oFXrMmj3OrC1zYWlL9XfnA5sHMzVuLUzzZ4s1VvMZRat7eWOdX/v0lko3iLLap9UM3zpyhU9nDtFwbeaHm3x15QYX1tc43IC+JYB+mA8WF/ngcFWxBn7t8y2O73QwzZC1ssO1AyU2SllFcXqy43P10xVOLO1wMEzYzsN3Dtp8emSGx9V5jH7A250hxx6vcnKthZfxuFn2WD18iAfFGR5P1XhczinFNClCKxtDjKSBMYop+Av0Y2jWRruA/r3rvL48JGPDu9Muv/nVqzyYmuP4tstLaz3Ora1gWD3uHLNYmynSFsFf36ba6XNqfZO3Hz3iYGu3N/zWdI7/8Nab3KjNSJyFxEmIvI4yYgkS7JFFKSpxarPDG7c+5uDOpmK92zh1nD88dYKdfI2jmyGvPF7njfufYiZtPnwpx92jB7lfewkjtnijv8PC9Vu8td7DGkV8Nltj5ew5fjh/iMeVLG22uNRc51e/8x5X14aqBkYMjN//6pe5MT+nWkYvrG/wV7/zHS5t7Kht5aOFMr/7tStcW5whMbJ4Y4epvkVGhPti6Hkj1ipNJbJTC4p4/hc59DSwyrk0z0YazCfTgBqEJ40B+YwGqOdCACmu87Tzkz4mvV+mMUlfY7+ITIS9ApHLFYIud7f1dS91qWu40vekr6cxT7zwFwH6/v68V9uUNiJ0tECEWoQJUtrG0k5keu/WuJoG+f0oxF5R3CSgy7E6Za0/nzaaNP5JB4wvaox7gK4w9pWvXknSlsQ+WKbyAPK+LsjaBxN7lx1HA7qe9PTNaA81nTeR8+yD1t4DF0DXoW0NgnJNxaS212eYBnQNukIMI3zwuo/8uYK7F5DZT1qS++fZO3bSOkwDus5/p8P66p73KhMnQ037k74n2fpc7mSiolQvOG006Zy7Dt/8JA/dDoRhTaqkR7RyO6oVLLELmEzh+tOKnCJgk9cba/yTuw94fWuswoXv16f4H8+e4P16hazodyt5RnACKAs7r2HSKphKhMOxEqaGAUeau4xjWd/HicVwEIXpBMv1mOtFvLY2YqHXBaPBRj7h5nSJm/UZrlcWiI0MZ1sdLm9v8/a6ALrPs2KRD2cr/NGJaVYLGQWkFzc6/OWHq5zebis+8PuVAv/uyBy3D9To5oWvvM0by+tc3hpyqgGjJKOiALcXy9xedNl2TbyhoULLie0QeiYtc6gUwk41fa6ujPnaY1H3HvGdoz4fz2V4VJ1nphvxyw9WONnoKAnVO9Uy//74Ae5WC0hb4ZWNFv/446dcXhdAhw8WavzTN4+zU8rzpU9WuLK+xcnOhmLOE1a05cIsn5VOsp2pKXGO6XGLMzsPOdTaoNobKq/4zw4v8myqTBiLBz/ky8+2qI7GrJRdbs5X+eOjh3g6VUF0ycr+kNn+Bk7QoWMJDWiexFxgmPFYcbZVTYEXlSjGJQojTxrTCTJ9FpM+Z9ZXeXV5h/PPeory9vZCjQ8OTfPtg1U2sh6z/Yi31jb5W3dvcnpzoDz0u9Uif3D8Mp/MHqLlmMwNt/iptVuc31jixJbw4cPHs8e4tniAHx0oMXQTTrd2yEU9GoUAO7I42C5SHEmhXsyRYcSFxxvMbjfI24liWbs9ZXH72Cw/PHaAYBjwixtDXv58hWMbTeKCyw/mXB4dO8i94jRrxRo7Tk51aMxIGNMa0XVbBEFMxZ9lHEK/Mub81roC9KurPUS6/NpUlm+8fYVr09Mqh59jzDQNsklXcSIU+g61tRzTA49i4DMrRZHbT8iN+4o45sZMhT99403uVGYwkqwqSPOzXaGWUdwCzsggG2U4vNXiy0+fMv/5E+Yig6fVEt+6eppmvszp1ZATjzd56dljQm/MtTNT3Dk8xyeVgxjjmK8MOixcv8Mb20PCMOLGQQH0V7k9fZClUpbtZJNLOxv82rd/xNXlnhJRuj4zzTd/7ktcn59VOeCLAujf+g6X1huqtuvaQolv/MUrXJufxiKLE7oUfCFV2pUqlTx6O9tUFfNFith7Ifd0JFPvSZNtw5Mhcdmr/rx/miQljSv63Olo6STu6GPSUc20h7v/d2lz2yN7SYf1ZUw6RJ02AjR+yZ6qqsUn6sbSACrH6nqpNKDL39X4RA1yPPoxQE8bI3rMeg/X59chd5VH38vjy3v7+fG9IjxNl56Ofuh7nwR0NZ8a0CdvRA9Ke6UabHS4QV5rUhcNjGnw1RZJugo9HXZXXroU/OyF3OVhyO96Aejr6IeUBmP9gATQxUOXCXlRmF0bF5OWn56ctGWpDYZJ713GqSc5bd1psN8v7Juw5LSBk168kyEqub6ulNcGQXps+m8/MeQu7GFCkpIIVWZDFcwYVgHLmMKOZBOSsqxtruys808+ecTVzQ5mYvPhdJ1/dvYY1+plpTktbXNDKZAJYmp9FFHLShmGXkzeTCgMRwrM53sjDnZ8pkdS4S7c4haRVyA3TjjYHlEbdslGTZpezCfVItdrdT6aPUhkupzfaXNlc4efWt8gGwZ8OlXkg7kq3z++yEohQ2Hsc3Gjwa98+oxXt1oqDXC3Wua3jx/gkwMzDD2LWqfF1bUVLm33eHknYpy43Jitc2e2xN0Zh/Wc8KCLYpmtdNolJdNJhkogdGYkOfQxv3S/T2U04MbskOuzDrfmZ6n1E75+d4fDrbEyLm7Vynz3wAKPi1lcN+LC9g5/+/YTzq81FC3ntfk6/+zNl2iXcnz5zlOurG1wtLOlBDokStDwymx4R+lZU0orPh+1mRs9ozbYoTgIaLsen8wssFnKMba6TPcHXNwYKcauT+t5bs3X+PDgAhuFihIVUc1OVouhIS1HUgwm/fRFpa3dtLuKhMSNS+TCggJ0JYfpjVgIupxb3+DMSoMzz3okAuiLVQXo3zo0xVpOdMlj3lrb4O988glnN1oi2sXt+hS/+8plbs0foGMYzI+2eWP9DhfXl3llPSDA4uO541yfn+fOwRrtTMS0VI0nPZX+qbXh/LMsla5Dx06om3Bka5t6p82UZdB2Ex5UHG4fn+Nbx+YYj0N+aXXA2c9WOLbZICrafH/O5tHxg9wtVlkt1mnZBZEvY9oPcSyfltdlFAQUo5oSHwlLARc2N/g737/Ja+staQnno1qB3716gQ9npxm5HhnTZz7apjZoU2kOmG5YVJc8ylGOOANTfpvjzSVyfpdeBm7NTPP9N97iVrmGnwjRTEji9XAQPgUpwBQWpIT5nQ5f2Wkxe/sBZwcWT8yQH3z5JM1SkdMbMXOPNjmwvM6wZPHR+TqfHprlYa6GNwx5u9lm4cZdXmsM8aOImwdrLJ19mZvTC6wVM/TjFq9tb/Kr336fy6tdVan+0ew033jnba4vzqit7bW1Tf7at77H5TUJwcHH82X+r3eucH1+Gjv2sKUdNXGxElulCiJjRGA1VU+7beQUv34ahNIe+ItANw2+4nSl/6UBX++/Ggx1ZFY7kNpJSr8vn9HXl5+66FmfaxLoNdNcei9P76U6TTkZOdWtzmlAT4fG9T6sAV0bCOkCZwH0XTnpL/rU05EMPXcvMpTU/SBdRL7Cr/TcaJyUa/V6Qga2e36NKXr+pZhTIrzSoauvYbz8M8/3oWvQmbSYXgToGqwnQ+5pENNhkEmwVwPYYwJyU7mPdGGYnpD0w3rO+lEMVrsiIvqYybG8yCufNA70PacXb/rB6L4/vbh0+kDuX4X8U8Q86cmfDDlNPhQ9x9paTN+vNoh0UeEk4MuxgRAbWLuAniRNLFFdIocXV3CCulJNi4wmlxqb/Kf3lri8I96FzUf1Kf752cNcqxdVv7YpRRmihubvVpKHdsJWMaGblT7uiNJ4xNHmiPMbI3562WduHNEsRLRzHh23oqq488GI2V6PE62WIqm8Uy3w0XSNHx44iBHbfHmlxdXNHc42t0ikcKdWVu9/fOgIywWRTh1wYXOTv337MRc2mxhxzJ1ald85IaHpOdWaVe80ubj5lPOtDi83A6UF/9FMjTvTJe7XHJaKLlsZoRJzqY0dxQzXj0WO1cc1x5zfHvD1T7ocbvbYKAy5MW3wJyemKI0sfv3GgEMtU0UFPqnWuFmfZalk4xeGnGxv8tfuP+L8WpPSwOL+9Az/+tIptqSH+8kKF7c2ubC1zPQwROjrB8Jc50wxpqCeQTYZUUykTSrE9kWZrKqq6LdLNmN3ialhkzMbwv8l+fUKHx+Y5UcHF9gqTClZWMOM6TnSltjDjweKJjfve7tkJpYYtC6JUcSIMriKQEWkPYfMDbtcWt/m1WcNXn02wIkdHsxOcXOxxvcOlHlcEgnYhIubm/yDm59yaX1HkRVJqP83L17g2uKi6qGfHzZ4ff0ur62ucGl5SJR4vL94lDuzcyzN1xg6QgO8xcF2m9PrI2YbCV4/w1Cqvks2lAys8Q61ToezXVm3ApYud48v8IMDswTDkL+0OeSVB8uc3NjGyVp8XDVZOrrIveoMTyo1lnMiMWRTGydkjZix2VdCPlaUU9TFRi5S6+frP7jNxc0dTNfgvdkCv/nWWe4szFKIPU40Brz9aIUj69vkhqJB7tINC7TLBVZmLEphh6tPl1lstVWP/93Zaf7kp97k/coUTTFejZCC0SMvpDbC/SbUt+GQqXaHt7oBc7cfc6URszRqcu2nF2nVcyx2DEqPdphf6tKfyvPepTkeLEzRtYpKke617SYzNz7lUnOkGP8+m63w7Owpvj8/zVrBoxANubKxzde+/xGvrnckJsb7czX+zS+8yfUDdcxxxOur2/z1b/0pr611d3Poi1P83jtXuTlXw4091WuOKQxENonoscdjnEiiTQG+yL0Ia+Keopj2YDUwi5OV3lP3wWQvZ6wjtHpP1Z/TGKD3vMmwdnqfT0cm5Tx6P5RzaPzQXnE6mqnGskuaqy4/CeR6LDq6rKMJem9V+3iKJEaDogZU7cxO3ou+lgC6YnNM4U96HtK4kI4uaIwQQBfqV50yTo9Ln0cbFC9yQhVrndRjpfTkjdNfubzPFKdPmLYQ0i1a6RyFTI4Gm8mb0DciP+UY/TC1171PHLOXv9BV6vr99M1rQyBtYOxPlBRJ7xHD6DH8JGBPL8o0gGvLKO09azCXn7p4Qo7TbQQa0AXgRa1NH6/nT1uF8hmdQ5oMmei0gy9UkXtFfXre018q3eL2ohz6UGRTXfHfxqpIKBNGZGMPLypi+mVFGRqZbS62dvh791e51Ogrmc6Ppkv8xivzXKvlsYQ/WqhSJScYxBjS8mVDL5MoprNhNmRm4PPWypg31nzeWAtwzJCbByKeVVy6Rh4ztpka+xxu9Tm32VZg/El91wP/3uI8VuLwzrMmV9d3ON3ZZmxGXJuucH16ltuzRxS7nG93uLC9wT+8+ZBL601lpN2sVvnXp05yf3ZBVc/XWzu8uv2YC50WZ5ojxRn/8cwMt+tF7k+5CqBWSjkSM6OqpwuRxTgaEtgiyTrgVLPLr3zS5tVtUQ4b8PlUwh++lCMT2PzarYSpvrTb1bhTrfGsUGcrZzAotDjeXeOXHjziwnqbSt/hYXWWf3P+JbbKJY4vb3Nua5vXNlaoD7sMhFgkA1veFENbWP6kkD/ENtvYSaRAt2tJ3cAhBjmxup8w29/i1bURSWRye7bC9YVZPjxwmO18jbzvYBshI6ehvPkgGihlPCcSNT3piw0wHY/Ayit6U9O3VX9x7IyY6bW5uLbDueUW55YGqor64WyF24tTvLtY5klJGP0SFYH4T259xuW1bewg4frsDL9x5SzXFheUotrcqMn57c+4vLzKW0/7mFGWDxYPcXN+hgczZQUML21vcma9xaVVIZSxWC4VWSllVAFcXDQwR9vMbbW4urGrzX191uPeiUU+WJwjHAa8szXi5c+XeWl9Cy9rcqMGz47M82mlqnLoT/NlVck/I6IuidRyj5SokGFlCEOfrCMpm23+2ru3ObctgC459Bz/+svn+Hx2loWBzdlnbb566zELmzuMM9BABd4GAAAgAElEQVQo5lmenlZUvJsVk+lOm6/cfaqK4+zE4O50nf/7Z97gvWqFtqgQElKiT07JoeaUM+H7bcr9ISe7EScfbvPW51264wYfvZZhNJtlrhFhrfQwuwbtuRmuiajPVF4xJM4PQy422kzfuMflhuTlQx5MF1k6e4I/na+ynLcpWhGXN5r8/Hevc269q1QQP5iv8W9/8SofH6jBMOT11R1+5Vs/4LU1qXKHm4t1vvkXr3BrtooXucoDF4U/4c2XVkA7DihEPcwkpC9MhKb1Y96f3k/1vqNBLb3PavBNg40GO72n6fd+EgakAV8Drt5z5RxahVPv+Xo82gBR8qnSvrVnCMhPfZ60I5Zul37uXvacyvSem8a/tHetsSUN6JIH0oCuMSqNNRo/J/FFYcaeVK+S8d7DAF2PpQ2edJV/GmcVBkm4XtGY7PIjqP+nvnxJcbnrQerQu8516xYt3QOtLaU0wGkgnvQiteWlQVne1/qw6oJ7g9Bha/2Q0pZSGqD1efTDlZYDdY69kIUOh6QNCj0JP/bZvTz2ZEpAHz8ZgtL3K+/ryk2V9w+C/QrHdKgqbfGmIxbPWayipxwEzxXFpS1Z7bH/pJD7wISGs0sHWRLxjDhGNNKtOEMc5gmk/ctoKQD89QebXGwOFVB+XM3wv56q8XG1CMqrcygOY4wIJU2q6C3F87djhLb75UbAr90JuLwZkI8CHtZDfu+VkM/qUvBrMdeDVzdCzm4POb3TVlzXt6cLvD9X5TsHZ9WS+5nlFm+sNxT4+Ra8Oz/Fh9Oz3K0fZbXgMXJbXN5c47+6/pArG10lTSl98v/zSyf5dGZBhdDrzW3O7DzicrvBpZ0Bcexwe3aBW9Uid6ccHlUyqrI8sfLMD1yKgagZjRnZQ1qZLge7HX7+UZsraz2OtPu0ciHfOWphRg5/8YHH0Czzb07Pcn2mxsCsMLJjAm+TV9pr/OpnT7i03qMwtLlbm+a3Lp6kmS/y+qM2r621ObPTwI0HPC3Dw2qOe9U664UCQ9skdAIMR9IdYxwfwqRAz53BMQzq4w1ONTZ5/emG6sd/UPX4dGaOW3Mv0chOkxuJxKvw6a8RG6LNNWaAx8icxRcwM0UX1cO38/hjsH0TV/gD7KEC9AsbTVV9fnZ5gIXJ/QMlbh2s8P5ikbWch4jVXdho8fVPJQKxTcZPuD1b53+5/DK3FudJQmHw63C085ALaxt85fMe2SDDzblFPjhQ590TFTKDEb98a41Lyy3qI5+Nsst3T1f5dC5H0zOomiaH1rY48azB5Q1pJUy4I+QpJw7w3lyNcBQ+B+hGAd6bTXh8YpbbuTwr5TqbmQpx5DE39Cgq5rZQCZtYuQyG71NPYi6t7fCX3r/DmZ0dVax5rZrhD946x3J5ikM7CSeXGlx6+Aw76vHpIYdPDxW5d3CaXi5PbWzzylKTn73+hCMbDbVJ3pit8Y2vXuGD2hRRKCI5EZ49QBzenpsVrWFFolMeh2RbAZc2Qn72R6vk4g7vneqSmc1y5GGPQTfhfrXG2pFDLB+cYUO06MOQ+fGY860uczcf8OZOQOIHfLJYYOXMUa7XyjwpO3SLIec32nz9D+9wdXmgtOo/np3im79wmesHqgQ+XF5t8MvffleF5IWc9MZCnd9757Jqu5R2PEm9hYborwuoeyoqV4yGEnNgYEoIfrcXO+10TEZo085KGtTTVeiTjo0OqU86U2nATkct01FRfT3tRGnA1Rijw/QC6I7kV/bafuU4HUnV6Vsdbk8bG/q6SsdiD//SjqSux5r0mvW8qGMlPyVqbVJNtGcYpOcxbWT8JA/dlLa4vc/LtWQ+ZdySypDftdS4nsN0BESK4ZR8rDz1PTa7fUDX3qi2ajSga8tCM+XIa131LX8TC0oPJF0pr4EpPQG6312OV5Ns7+qoa1DTfdZ6IuRa0s+XDvM8Z6WI1KawcaW4dLXHPdl+kJ6Q9OKcFD+ZBHRdWKEBXcakGdzknBLum7Q+tYcuf0/3EqbrFNQ9CfOUtFnsVbpryzBtLern8qKQu1CdtqR/kkhtLMIFbosVLlm+WDSnQ4Zxg4utNv/w8yaXG6pJm3tFiz84kOezfBaCjNIGzyuWNoNmRsRULIqhyIgarMxanGzG/JNrEZeaET0r4OZswDdO+9yvCZ+1xZEWvLUUcXZ7zKFej4Gb8PFsng/nKrw7V1dBsbfWWry22eT81o4SbHl/tsa1+iy3aodYKbqM3Davba3xXytA7yuJyo9my/zGHqALJW29vcMrjUdcbu7w+tYQM3a4O3eAm9USd6oOD8se66USWHlmhh6FUIh3fIbmgFamQ3XY5uqKGBY93lwd4uJzfTZQoe6XN0os5Wv85vkFrk9XsUKR9gwI7DXOtVb5O/eXubQ2JDO2uVOv81vnj7JeKnB2TRjKury+1qUQ+DytmCoPfn2uxrNSDl/kZK0A1+hiRSMlnTnGo5GpkBg29djn1NY2P/PoGXPdLs2MzbOpOjdnj9PI1zH7IZWwz2ywhh216ZkR226RpfwBGtkCfWtEUswydrKMxzGuD1nHxLJFEEVSFC3OrDR5dXWA+GqP5wvcny9waz7PUj5Le2zwylafv3n3KRfWm3hBxK3ZGv/yykluLsxgybyPexxrP+X82iZfeTjAC1yuz8/xwcEqH5yqM9Ue8vffXebSs4YEEXk64/EnZ+vcXSyw7sTMJSavPt7m5NMmp5siaWLy+UyRz186yLdreUbjgJ/bGauiuJdXt/Fy8OF0xPKRaT4rFFiuVFnNVfDJUh9nyRsegRnTj0YkOZs4HFFOdoHtl969y6tb26Jrwo0pj99/6wxL2QLH13xOLzW5sLyGZY24dyzH7WMlfrSYZ5wtcrxpc+5Jh5+69ZTFZkuN8frBOr/z0+e4MV1VeuqupKfsgepdb1oOYRQy5xkUg4Roa8zb3Sxf+u5DDsV9Pq2vUJ/JMP1Zi63Y5s+OH2bplVNs1utsxwHRqMvCaMi5To/ZW5/zZkOeXciT2Rydk4d4UCqyVLZZz4853uzztT+5z7m1kVIukpqRb79zjpuLVYY4nFtv8Vf/+D0urbZUuunabJXfe+cSt+YqSmNdVPrEEAiFt930sE1TKfHZpiggilbAF1oeaY96Eug0FqQ9Ud2JpB2YSQ9dA/Kkd5n2ktOAr50xDVzpNGgaFPcdHyH8sndrALQ3rL1axZGSom1NO57681IlPnmf8lobAT/WxraXmtj1gOXaoq61K/+axhU9V+m9PO3Y7VpQQri0KxKmDQHtFOpOKu2k6jnad2Yl9CcSyr2eSv3sFwlKyH2/J28v8a5PIoOSyUlPlA4Ba/CRY7VHnb4JPQABfF3spoFarqcmeg/QNVNc+obTDzR9LQ3YypKJQtU2piQmVXHXLhOR/NMGiFg6Otwi558UcdFW3IssIDmf/mx6QvVDVmGPCcpCDbx6QaTV5tJWpvpdCiqU6s4XRQ3p+05bfek0gT5GctexkcU1TQqGSHVG+FbMOIkZhQlBMsayB1zd6fKff9rktS0JuYdK7/lJOUdPaGZD0dm2lBU/siwaWfndot4zeFZM+IOzFl7f5x99GHGlJSpQBk+KPu/PByyVJZlYYq5jcuVZxOHmkGzUY7OQ8MFijpszFT6pTEEQq032XLPD2XZXFa3dK9T4uFLnxqHDPC05jK0WF9fX+McSct8aEbhSSV3mX73yMndn5rB8qHWk7e0ZlxtNXl/tI67+3YWDXJvKcb1q87ScpVcoq1adbM/AHsk2FhGYIwZuj1Iy4MSgz9XNAT//YMBid0C7HDCQL8RYjIJpfueVBdWj7Y1ckmRImNviXHOdX7+zymsbY9zQ426tym+/vMidGclXdzm71eFXPulxohHS90yeVjJKJWyzmCWJDXIibzrok/F9pai1kXW4WyuyVsgT5Ess7nR45/MnnN1pMRXENPI5fjRbZzmbUepyc/0BZ7e3KI+HdB0xXCr8cP4gD8sl2l7EMOPgZ7MqnSIMa07i41hDDgz7qpDvlWc7nHnaohIkdGt5tuoFHteyfFLN8cNChsXOmH94fZnXVluYScy1A1X++dvHuX5wWpGOLHal3WuJC882ee1xTxTJ+dGx3e6Dzyo5DrTG/O3rG7y61iBhRCPn8Pn8FI9ni6zM57H6fc4+2mJxo0N5FCsjZ6le5NZ8hfdOzgsfDueXdrjwbJtLSw0qkc9WzWGjludpvsCTelVJ/m4L0o/Em7QxMi7kbPrmmKEV0DcDLj5r8F/+4AlXl7aVANBHC3n+j589y8OMx6knA84/bfHG0gazozEdGeN0hk/PLbBuQHUbTmyPOb+yxVSvy1A8/INVvvHlV7k5VSI7EvGgGNsRuV6TrpFhiBA/+Xh+zFQ3x5n1iC/f3eHg6jNMY4miGVEJ4XEmw/dOHOPz0y+xujBDU8hs+g3muhLZaXP46QbHnjWZ8Q1i16OXz9Gu1xjVSzzrb1IYDDi53mK6MyYbO6ws1PnO5YM8ODzLWgCv9SK+9H/+B95uizZ4hh+UMnzvb/4sPyzZlGxXtaWK5K7I9QaiKy9U0xLZMUR6VmSMdzuPJqODOhqp91IN1un9WPa3tFeaDlFr/Ejzduj9VOfJ00XB2hFK75O6hVl7++m9XM7hSsp1Qk89XSCtC5r1mLUxosFXqGP/vH/yeeEC0ell7fAqPFAh7y9UETX+6II7ea07tfYBNxUNEFIZ9X9Py0OO16lsuZ7ca7PZ3Me1yUivXF976PvAL0Vx2ipI37S+STmpvgmdD0+HPeT9SfDV4Qz5qTxw/4vmf33TKhzvOLta43+OQH265e3HrK096lZdVKDHkQ7jyAPRk6nIbHwRMNmlY9XGSXq8aUsybZE+F2rZMxzU9VI9lXqRyDn0otJMSXrC9UNRVqGEuyT0n6KefZEho/+m533fcEocCHc3/Zz0atkRYzfelVYU+dBkhEGPK40+/+Bel6vbQ5zYV/rKI1sKZUTIRKhLdyVLhYms4+5SQdb6Fp/MmPyLqxZtAv76nYQ3tyzq4rkT8LQYsZ1zGHol7MBmupdQHYyZ8oXlTPKPWT6ZLnGjXFJV9Ge3tzkjxWydAUbi8llhho8rVd5fqLFaFBnJgSLG+Pt3nnBup4MvgD5T5bdOHePO7Ixqx5nqNTnTWuH1Ro8vLfsK0CXf/FE1y/WqyWoxi+8VMYws9lBaIATQY6WmFlsD1e5UZsil7RG/cnfEy5s9TGdAx4LVTJmPZmf45ktzPCqVKAwszHhAUmjx6vYGf+/2FufWh5BkuFst8Y3Ts3y44LJVGnCs2edv3e5xfm2MG4cMMzZLZY+e6ygltFyYUBmJlrXBwBVxkxw354s8nCqxnZ+iOgx5c3WDc2s7qqdZihQfVzM08zaijF4bSo56oFTn1vNZRTjzgwMzPKwUCQp5BsKm54lqlrQeRpiiL272mR/1ubjT4+xyk/NP2sz0faVw18+5bGdtPq7n+dbpBUqDkP/sw2UurDVU7a0w7/2LLx3h5pFpGCYcbg+5srTKhWeSjx8oPvjvn6jxyYEqzwp55no+v3B/g7OrDco90bKzaOfLrE4VuF0SLfCIY80e870xVQGtTJb1aonbC2W+fahE24WT2x0VSbjytMVsd6gKM/vZDOuZDI9np/j4SI2lcl4pvIWiImY7JBmLvjOm60Z07JgLTxv8t99f4o0l6cf2+dGBPL/5zmnuFTOcWPe58KzNTz/a4PjOQIkQbbs29w8UWHNFgCXDbAAn2m0K/R6hEXFnrsI3Xz/F3VqJrHA+mNKmGajvyjDM0BO/t5yIjUy5n+fkZsLVz3Y4vrTEXPcJ9WioWigfTBX5o/OnuXviCOulMp1EBIo6zIZDjvf7HHq6ySsPGhxoBnihQWCY9HI5BpWc0jsgGFHf7pDrieaezepClfcuL/D44AwtI8v5bsSV3/sjrrR91V73o0qeH/zHP8OHFUdRK4tanhdLCZaDiAhL26FEdiICvFgy7LtV1jr3rIFb7zsa7GXP0vuX9sh1SvbPS2nqMLIOh8uxGtDlmpN7fNqrTeNLep/eH9tP0FPX+7WOsKadzbRjKVtv2lnSHrDGAbk/CXvrji4dndaArrTIZSvfc+z0HGksmMyh62tpD12xxe15+NoQSEcvdJfXpKevHFdx76Xtbi/krsZ09ude3/fQ0xaSviE5SN9EGtC196iJB9LHT4ZQ9ED1gtm3tqRZVEUuvuARnpzctLWjF8R+iNsQYRhbTUgafCdDKBpMNaCniWL0e+kHkn6oMnEvAnw96QLI6euljR05p75Xfe9po0NWghTVaUB/kaWoF/Rk6EdZxcI/7TsqN+oaoRJpUa1rZqykHe0kIIq6nGuP+NUnIy5t7YpmCH2lbEqy20gRnHoG0oEjxRlSqxGL5+7w4YLFf/+GycNcyJUV+OlNly8tG0y3A8UhPvQytO0CywWPu3XRKw+5uNGn5kPHy3K/VuSPFvIMrIhLWzucb3R4pSVSrxk+qs/zUb3C+1M23YzFzDjmjY0uX7+/ysutLiM74vpcmd88ucD1hRoDJ6E86HC+scGXtsZ89SkYgcO7iyU+qLncmTLZznsq3G7IFhYYqvhKtOYtkSeVaIWo0eUCXmn6fP2Oz8XVLvmow46XcKNW4UfzU3zvyDTr+RylPmTCEV5uwJnNHX71TpNTm2OGpsPdep7fP1nho4UsG1OmKhp852GX8xtd5no9qrIJiCStEs2Wqm6Tge3Q9DKs50s8nSpzr1ZiqVSglS3gWBYzwzEvbbR4+/Ntju40yJkiyxgySsZKo94JszS8HJ/WC3xWz/F5TUA5h+1WVLi954l4iJjsIWEyVHzdVX/A6WaP8+s9rj7tcaDlY4Qi5CC0qga36wX+n6vHsccRf/fDVUVwI4VfN2dK/G9vH+KTQzWCbsih9oiry1ucX23z8saInmfxvRNlrh+s8KBaVEbMxY1NLi43ufykp0R0fArsZHI8nLJplwxMz6c2GHNyXfj1TZZKeW7NFXj3VJWtkkVtPOTYTpeLT9sc2uxTGITiRtK2XB4vlPnB6Sqfz+TpWY7yNHORTexIAWLA0JFolMGlZx3+ix+ucGW1qXQNfngwz//0F05wfTZLrR9ydr3HO59tcWa5x1RT9HsMeqatajgezZYw8jYHBl0qnS6FfsCTSoE/PneMz+olLMvGdkWBcKzmLxxl6At/Q81kRKxSNIdbBpcetjj2bJnF5jMWxgOyg4CH8zP8zk+d4vaheXzfwR+N8ZwxJS+ibI45+mSbd663OLk6kj5efNFMN022yg5rL1VJfJ9XngwpNMf0PYeHh0p873KdlYPT+KMsr7R9zn3ru5ztCKDnuFkp8qNfeIs7Uy4iAitdAVkDXMMjEdleVXszwk8CVY/gJl8wnaXBXEUgU+Hn9L6o9/jnAC7lfepjBR/kmHQqV++L6YK7dGRT76f6+pPRU409al9OcbDrz6WxSDBL77k6kpAGdBFPmoyKpgFVPGwtfz0ZyZbvtmjaK4KEvaiwTjGkK/XTKel06nRX2WW3Sysdapdraie4Wq3+WAeCns9YpFe1Lrouijv3zpsK0HWhVzq0rEFST7wOA2hwkWPTxANpIE8/8HQYXD9MBc573nuaevU5CyalwqaNjecKHCTc4Tgq9K4XlgZ7PUHpkLm+z3TYJM21+yJATS/YtBWqF6zkv9MLLv3AtPWZzi/pxaMMCMtkOBbazt1/ekGmf6bpC9MLTX0eB39sKr5voUqNjZDQEZGImEIYIz7byBxxeBTy1fWQk60ReV8AXfSqhNxbxi6fS4gMGyuyyQYuluTfTYfbcw6/fQae5mOOtE0uNm3eWoa5hr8r+eq49ByXx1MOHyyaqlDp/OaAA70EL/BYy+f403qGnhtzorfDyW6XE+0hvpHjZvUA96aKfJYLGDsm1cDh5eaIn1nZ5nC3S2j4PCjn+NbBOR7MlOiKkMu4w9Fug/PtmCurrvLQ70x73KvYPCyK9KSLYWbEvCEOIRQL1rFw4pBSEIIb0SyFHO6G/JW7Pq9s9MnQZTOTcKte4PZ0mTszJaWwVRomOOEIO++rNreffdjjYDNUuuQSUn/vsABrlk6xQHEUc35jyLFWn5l+l9nBiJn+iLzoYRoGA8uk4blsOR7bWcld53hYybGd85S3KtXHkWGw2B3x+nKTl5rbTI83yEpftxngGxnGVNnMlhUt7GrZpVmMGToOY98jsrOMMtJWJTZaRGgGDLwx2WTMTLPDqfaYSxsBC71AeoIUL74VGwqw/uzlRcww4efvbXJsq0OYBDycyfOtV+Z4Olsh6It8rc9LjRYndnqc2BnjuzY3DuS5O1PkUaVI7CQcGmxzequlAH1+J8EMJKWTYXO6QGPKpFMJyQ6HvPR0iNmNWc3leFjN8+h4jUbBJCNj7Q54ab3PTGOo+O+dWGr4bVarOT4+WmS5mlH63SJnmolMxZfQyoRq7nK+zcvrfX7h3jrHGy1Fg3x7Psc3Lx/hfj1HNoo43O5zdWmHY+t9qi2LXC+hYHhsew7350oMSw6lsEum06bUG9PI5rhx+CCrhQKe8Gh7Mf3cSMmQOuMCYWIwzPmKwyEy8syMLE6u9ziwus5iQ7jpR2SHMc8OTPPNK0f4rDaluNOFkjljBeSzAggBBzZ6vHWvy6GdMVHik8ShUoDbzhk8Ozml1vHJlYhCO2ZkmqzMZLl+qsB2vUI49DjS8zl+4wOO9ceYUY6HxTI33jjPw5JDzhBtBKnhkESJfMdz6hyNTKCiEKLI6Chxxd0q6T8vQvmi/THt+U6eQ4OcBkJ5nQ55pyOPLwJ0fe70nq4dPB1REB1zaVt70djl89ohkmunQ/Hag9Z3rF/rn3psAqxa/lrj3n60NorJZjzFFqevpY/VUYl9x2+Pbz1tXGg9dAF07YHLNXStmfxeKBSeezb7qQIRDFNMdeKUffFkjP8/gK5BLT1Y/QDkby8Ccj3BMiHa0tLFCvsPb49MRja9yX/689oY0KCoc/YKnOMIYZnTgK4fmg57pL1rnWOXCdXXl+NfVBSXNir0OSajDnq8uigubVWmLUhdL5B+f39hWyajQPKqP05MoI/XIaP0QtPgbxhCzC9Mb0IgFak+2dCM8JKIsqJ9TWgVIGcYHO8mVH0JxQ92PThT+RWYRnlXZcqwyAYWs10HN3HpZhw2ijaPy4byQGaGMB1Jv3msqoqVLpobE2YjFfJseaIoJtKjAyrDiNmOhJszrOEw8hJwdyjEXeYGQ4jybLiHFP3r2OozFplWJ0cmjlgYtCmPu7jBiLHh0M7NMszIJhQQxF2spEM5saj1hLfcZOyhiEq2PIO+J8AoRSpSub5X7JNxcETUZZwo4Fkvx0yNI954HFDvDBkVfLYyMevZDNu5LK2cAKzMhQQkfYalmEwgVLMh9V5CJrIYuDYrFVdFIYykRH7sUOvH5AKx1EOcUIhHQkXwImIm0nc9NkzlRUpfesuFpYqpog6VWLinY9qmhWsazMcBFaSAboU4ahFLRVOSwfLrxJQZ2yKbahI5Y9WN0A4MQtslcWzF058dx4REtLMhsRNhjQbUg5hDA1GNixlK5b5k8lX4P8t6vowbw4lum8KoT2CGilt/vTRFP1MgjsRgDDHjDtXRiCPdQNECb2ddGtk8W5kiiZsgndrloEO5PyDfT8gMcypfuyEiO2WbQSVW8zK/7WP7Nt1cmVG+QFe8E0uyRT65sU+5P8ISvvGsQWxbONJ6aNts5x0lI5vxRdnPIhEeb0eKQsfkIofFrstMV8iNttVYuxmfRjbDTvWgUngTyuJs2KcybpKTNFzg4fkmtcQmCkTitkCQtfHNDmHYxYx8QksU4WZJkiylcczA9XlSl3oMi4JfUZ0XSdwniEMiM0POciiOfCrtFguiXBcGBKbBdqXIvfk625m8opkVAqJCKB0jISXLJDPyyQ5HJOEI35XIjvT1R+p7tz7lMXQdnMAmOzQpDXY1tJtFi1E2R2QUVM1BbeseM8EYL8ix6Zb5/PBRJSiTTfoYSV8ZyEZk4gVZYtOhlxMCKWlVjdS6mYxQvgi8J8Pqep9Le8Rf7E27IKsduOc8070P6H02narU49AOkwZu7RxNAroiVnlO3mXX2007Tnp8aUDXOODspYzTgK6Ll+UYuZ543TpNIH/brzGLYsXlLoCu07hpPvl0R9ek0yfnkfy59KFPRmgnHbu04ZOOJiggl3CRSq/uaaL/f4XcdXhCLpIerAbaFwF6ejHofjqZEA3oOhqgCsJSuugvAs1J6j0NzKpfLwopFIsK2PctrlTYR3vpOmw0uSDl2um2tcnogDYM0vczGdZR8rGpyse0Fy3H6rYOfY7nLFHLJBBSl1SVY/oLIb/raEI6FbH/UGPwbE9VqfqGhHZjQiMkGydUhzGRmbBZdog9R3nArhQFMlKSp3HSV7lOO5kiNCQMZypxlvrAVjKqvYxD4Npq0dlhTD4GxzYYWyFDlaNNsDwwXJGWjZTXJEZFYPZVtW6tY+GOPEahhy+eTbGBYXYpDwc44zxheFgVr5lOm7Gd0HbL+JZs1j3cqE8+GJIJLHJUMUyXkT2mS4+hM8Q0ZTMW8RmDjDUmkT5tE8a2wcjarRz1Ivlp4GcEFGB6aJA4FqsV6eGOObYeqo20X45p2zFD0yaQvKyzWxWcldA1gerHj01RPDPJRabSU09Mg25GTBoHr5clEwgbl6kiHWM7wpQ+X9/HlsiRGRNKJ4PMdWypyvuBB0+nwHdi6sOIpO8zFJDK2tglG8PzCaMdxuM2oqYkbXV2UMIOs7iRqxTMpF4ilHEbsepKkMIm108o9GPCJGYnl9B3JEJhqOdeGUnERtqtxJsUetzdIqmRmcUzoRr3sRgyEHpTZRRJLUKOxHAYSYuY0yeb+CwMIvKhoTzlER5jEXl1E+yMKP90CYwh3hjqnRyen6UTRoxzJv2ipIIiCuOExPDo5Mqql9vsjrAV21WEGQZ4QaQKzHgAACAASURBVKgKIpuV3cK3giy1SNa3KO5BYSxEHgYjz8KX5x0EFEKXuUGWvMgRmw36bpedQsDYzuAl87hjj6wwShpDxl6LwImJjJx6Hnk/xBoZmFFRGQlDr8fQ7JOI9K6Vh2CK/DjDbC9kYA25X+/T82ymgirFRDTd+6o1ciyFZa6LayZkxkPKgwGOGdMxYwaeCAflGMU2tuGSx1bXtUc+RS+r1k3PGNExhwwyAXkjZqETkAQhGxmTQSarjItM6FLtghskjJ2I2HBwKOAYQxxrWREYie77KCmznptmZNkUzQExPbryU+o5RllMw2WcMYllQYjed6oXe3IP1p6jjpDqPVTvt3o/1gA8+XntgD0HRCkHTgO1xpM08Mln0viiQTjtMKkc+B6gpa+h98t0Dn5yn5Zr5nO5/aLuNKinQVTnsdORZoUNoRTliVO1K1+qjQ8N/joiPIk/CsylsykRplOh4dp9rcc8eR59fPoY5RRKSd5etbueG8UUp4FPe45p4NOD04AuD0CHBOT4NBOcBrv0xOpByHl0vl2DvHjmarL2HnDaSkx7+GkLKx2yESB3XCnuMvYrAScnZjJf/qIFqRejBlM9oRqQ0+/vW0J7Y5Yc+HNpgBRJjP78pHW2/4Bt6QSVDW73DieNhbQxNXkOtbiiGFdaHwwYOZbq745MkReF6a6c12QtbxO4WUrkdkFHiEjiIZmwjyfyrLGNj0FXwNo2iaXtzbLV5ibFdtZIQjqh8sIkXWSHPmEwVMpTru0pj0OK3ITe1Ygj1YttCJBFFkPTUzreAuiG28BJOuSGAzL9HLnBUcVa1StuMbKEF7lKjEtijnCMEbl4JBFyrDBL6Fo0s2M6Rp/ICsklBSr9GUw/Ic50wBgp0A6tXW9dvih5f1fJqG3uhm7nxg6G47A5JRKxBuVejDUKiF2pg5d+UkMBdWwnqoioOJbq5UgVPEW2S19Ca5ajvJmxEdL2JDSaUBpmFGFLZMWKtc0yhxR9KQDrkgtG+KbkQ22GlmwcGdwoSzvj8mDGpu9alIYG+X6oNMUtx2JQ8fBdi9iPFWlI2fBUhXJg7OpGCz2shOj7rkNgS9qkh2PFSuc975uUempZsJ0z6XoWUcaBcUSxH+MKc6B48hjkRgnjOFHiM5YdMx30MUW1zw0JLInSFLEM8bIlsiBpmRG5JKAWxFhxQseUmkNXCQEZDgTFJkOvw1DkdAfw0qYUy+UwpR3Shm7eZ5xJhL2Vpuuwki8wshwKAmyxAKwAd0jWjzFtUcpzVJi73JXnJwWboo9uqHyves4ZacUCtx8r1jbDzKvIVD5sMrZ7rJVD+m4GM6hTHmZY7IY4yZBmocNAwDDJKoPWskJCX+pGSpi2S2iLN9snMQMMO8s4qlAKMhzsiOE64lmhq74npdGUsKRjemMlhiOwKRXXQnoj35fA2F1bvSTEtjy8sUU8lK3bwrMdxNby5UEVisSithWM6UdSUDpmyoYjrQDGASueQSDRq6iIG7qyxFTb3FYhUJ56tStFyV36tU1iY0hpmMONphj5FTzDoe5JlKDLtjdQ66I0yGKHQjSzGz2SOZX02eQ/vRdpgRMNouk6KO2VpoE27a3rfS7tiaf3T3k/La+ddqj0OaXCXONJ2ljQf9NV7jocno6+6uunowNp/JDP5LLZ/fNPhtv1GNJRYTmnxjEBdGGK0zn0yehE2iFL7+/7zpmU7EpB8l6Vexq79L2mHbpJT1155nuAvp8GP/3ln9y2ppbfXhWiTIT20F8E6HoAGvzSYQ9tveiJ0HquasIF0CdIDdIPTg9UL6h0xaUAoaJ93NNj13kLHebWi0/Ol7Z69IN60QRqcN5ncpOitZRS23OLTmQaxtIaJhvDbrQhHT6S6+qQfXpe9gFdKjQn5Ftf9MXSlqW2hrXll0QiGh2QWAa+YxOJ0IoJ2cigKgXZscGGDbGXI2vmld65BGTdOCAfjshIotmXXFpCX9jhbIOhaxI7No5p42Fg9ceqUjzMSgEieNIl4I+IBPhEMKNrYSUZBXYWwjg3FnuTnmnStR26kiMWY8Dq4oQ9nPEIr+9SGMwp+ch2XpjjYmwBhlg85BhLQvdmoDa9cMSuyErWV16MYYhQaJHyoKoqiMduG9MaK9UwsXW74oGKNpYwKmKyI3lwCdGHLo6boVNyCWxTCdEQiGeYYOy19cgjTOxEMvAU/EBptLvS+mt7tPMZxs5uR4dw1Ik3JTmsqaQgTNiETojhjHGMHgvC0LbRVrn00EzY9mwelvK0xCMN8rQdj6cVl75jUUpc1co1PYpEZ4N2zlbRAiP0sH1531GG0tjyVY2E2A2BadF3PeWhR8EOnhRBmhLKtSkNhdHMpJN1VLW9FPsLcUtmIKRDNpbnkjUdBeijKKSZlwxFRMUfQOLT9WSjt8maRRwry0jydOI9xz4ZIqX5LbGJtkSDJIISCJFPwqDUYej2JElBvRtzfjXD0ZaH19glXuqWYroVh1bJYa3o8biQQWJEhZGsRwn/Gpix1F5IB7hB7NlkpHuj4+PK/EoYwbVVD7Wsl44jfb+J0pO3jQy+hLONmHLQIzCHbBcjho5LEhQpjzwWe2IuBjRzPfqmqEu6hOIBFoSzAYwkjyWpC2OIH/YU+11iufhGgUKUYXEEVjxm2+njJwnZcV6tKysX0wt7DGLhmDfJq1bShL6ko1yLURyRtzyKYth0xwRKSctVOttDuUqhIMldbD9gGPQZZSOmXJuDg4hkHLBhiRHkkfOzWKFU+CcqytIoJUq2s941CcIO3ekeg6RPcZylmJRJ+hnVr1/1IgJrSDvjq8/mB2IUGCqKI4as5dr7RVnpfU7vQ1LhnfbGNSDqPUh7wC9OCe72c6ejk/oa+jy6LU1HbdP7pJxTcshyLW08TLatZYUHJdolZNFYkcaTNJjrzia9j8pYJovi0rilHar0viu/a+IayV9LtEyRvqWiDmmPXI/pRWMzTQtD8DXVwz5pVAi+aPxSUQExfvdq3nYjBM5zzqxx+qcuJgKIcqAOb4vXq3K3sjXsqZ2pAetw9n4lwe77kofQLWDphvh0ZbcGuzQgpj3zydaINDDqyIEGWw2U4qGPpSAhVWyRjhLoz2mDQi8+zcIjx+byuf0c9r7ltJdnl9ey4LQBox+m/Ey3YkwuZl3EIcfpto7J6IX6jGwoWaGulIaj3d75tFUnr7Ue/IvCQbuLP1YGTSD5nmSXsCfjuMq7FfWmRHI8kmMSN151OYg3KoVRIZZa0LvkNjKLwzBQ3oKT8dQzFQvQCCWUJCFeFdxS3rdSkFccxhbjnijiOQjjkRxmSQuGkO+o8L4ookmkIFHqbLLhCjuak4gHmFMVniNjoIwaQ6qWZWOPhbkpxjENtXnHkYSIIbB2UwiyBCXQ6MSuqu4fBD1cx8S1bLXwR5LPTKQAaLcNpy/iEUI+EcnmYpNknF0jKoxVyEy1NUrLjiGtO+ImyuYeK3EYXTwWi5cq34c9w1GOkfyjgUXe3m3LEw82NqVHu8Pp7S6//Gmf01tjDNviXtXimyez3K/kIMgRJFn6lkdoGBQ8W4Xm3b15DsUoE44CuekQMrZDJGyCZoLjOogYhaRBJAQt4wiDgQr7OZakCgyMcaSM3MAST97EdBx1f04izce7PNnyXCXSIOtmJKp5RqzGIMVYRsbG8TIYUpAWhDiut9uJIYAlm5lKA4lAy+79C6iFlmhsi+phSDGOWGyGnFkOObKVMNWQtlGbRsVmrebyqO7ytOKwXHLxTYupsYEbqACJ3I6KHqgNVNqBRJam01eblgCPzKWMXQw2IZaRPg8zUBUo+2xn0iuOGRO4hnpeUmNihwYZqSmJQwI7UkavIWkFiW4RKk/XtjN74CPeu0SYQjXPlit++G7emzhiaPjKq3IUTY8MWohyBBx3c5gS1VJfN5l/6ZwMpRAxVvTKsl51mlGeg4ixmJmM+qR8F+V7IhE24QLIhlLnAGNLvm2moj42sXYJVIyEkbWbZqw4OaI4YGCKZoFEl3ZFWKRiMAkiSvkMYSyJtt190k2ESniX+0JUFnVbsgK3PU4R7YTo9/S+JNfTHqreg/VeKO/pz6cr2tMeswb2NAakMUKDaTptOVm0nHYcFcDJ99T8wqHa91T3nLjJtrE02Opz6eulQ/K6kjxdVK3BdD/qLA6p0kJ/vksg7Ulr7NH4pzFE/u77AbYtXRu7dV1pHEkbFvp6+7i3pxHvuS7j0fg5MRvj1NsXEg3eOjytSu+lV3AvFKPJUxQo7YW39aBlI9TEA7uD3O3zTnvEk+A8+WA1UE8+XD0Zci092foYuYbk0Pdwar+oI+3h6kWqNrEJjl/1ni0FZQISXzD1pEFdfk/3Hz5nne1VI2rrLb0I0/f+opDJ/v3LBubYu1EGnX5IcRJrS1BbremxyfGqK0o21r32OP2l0p0Hugd/8p4mLXF9Dy9qT9TGiZ6jycUvxBJpC3IyQpN+HulIiT6v/vxkdEO/n1Y70l9AvRbktaw3vf7kvrSlro9Jrz39XLTlrTeu9HnTG4YeU9ri1+/vzofAm4jBiMEyIpaUgN3n7PaAv3F7yNnNXdKKOzMOv3PG405dPPT/l7X3jLL0qq5F58mxclUHdbdaORFkgwVCIsggBBIIYYKFAQPGwiRbOHDxfb7Gxja+9nPiOoFsEEkgMFzAYJJJMiCiCcaARFDu3F25Tp0c3pjr2/OrVVunBT9ej9Gjqs75wt5rr73mypvZSBUMhrwvg3KZLs8kS1bCRu/l+CjQ1BwjTs4xHgh7Q4k6EjpaY9860wuMlIZBSZLXirQU/yj/Q4mtPpZoe5MKHPM3smyoMzCFbaY/xL7VHs490sGpJ3qYX6MsyGF5soSDsyXcsbOEe6fyOFbLoZvJYqaXR4nIF/55XuLvagylvaB56Xrtbf0ty08/RSN/39YaJqc9SiDLePECWXLDfydDQWAm/vBAFfOfwFDPkdUZl/36/aK9FPOflwe83wt8zwd8p7737xdNqOiWiszSTgwKL1slj8h7or2ekVqoQa7q/eNizX7/xnPz+8vP1f+uZ8ZyJOUXjjv0ote+1jilfHBdxrnkeb0MUa2pp4Hm5WWgFBTxEBPiYgs99uhK0RGebRm/vDdpuxvLaM/fJwN07lMer6p9bfJMgM7d6ReMo6QFbBe59nkCdD0kb9pt0mWInymzT8KJ38lFoM1Kpk7vzyeWlYimyen7lPkCw/kNwfFRax+XJS4C8bkSiN4tbu6XQh6Nzc1tWfoipBeI2nwap9eUtFi6PgYdMYAH/FQA0LNA69oBup4tZtOG8EqHfucaxYBO+niB7BnFCwJ9znH5DaqNrHF4DVVCX+DjBdq4zapN4oWplCI9V6c1aZ1FL4Gv70TlBakEtpQWrUPMf1JWNGbRThvcuwQ9f/rnx7Tf+juP/oCZ6yPkMz2L5Q8LLexfa+Pye7s4fSVJdLl7JofPnkYgKyPXr1rW+oCOfXorGBtmjkIAdPG3+F+dGuN1knDQvL2i4QWYb73peVBKNDKJB0Zry8998qq8TFIWvUVGdSY/pEt4iI0ykzuHqA8H2NHoY//xDnat9DHbHFnC3lq9iOMTBRyaKeFYNYfVco62MSYyPCxkO6B7UNc8RXOvUPIz7wGL9572a6wEbK0frLW0ua7GlI3yM98+1NNY8krfe5nG93mZ6GWDNwBk+Jxs72i/+veme9/dpOdLifA878HF09VAYsiyq8o2QOc1wgE1BXsg+SBek9zgu72FHx+vmgKxcpBc61WvuOg6b+R5Okl+MUEya961rU6hXrFiDN4DnlfweZ3f/17h136gUqu94rFItOzxAIXAP57Wfp5+zfUOjoMWekhO31aapvXmM2SgiDbCWD6H68PWu36/G6CblhgBOlk8re8OcQMTNm7z8+HFfCEFY/7twY8D47O9kJUg13WKy4tAXjsW8dPFUwN6xRLYUCY5jHYbQTyIicG0ybxWSBdmDOh+w+ie2I2jZ4jxPVB6oSJQjIVtOke6govsCZ0I/tjlHgtrL3RsDOamS46QFe15j08+9Mx9MnCX5Scw9a4zr52Kcfjzp7OAknXx93Hc2iB8BnlDz/IbQsLJt270m0Q0JcN74amyFr3Dz9/TLxbyXoD48VEDjoX9Fo8k8WpaqYURvSxdDHNdzLc7uOBEDwvNxEV5oprF7TuKWCwzG76MkZ2tXTBAt5yaUbL+fiNrPSVUJXwEHFoDKdJe+5cgIC3kshSP+ut4b3/ApM4tYShBoX1D2noLXTzN5zCsURqM0GXORGmAQZ6JdwNMd/rYudrDzEYPMzzUBDlrRrNeLWKpWsA6Y8s5Hu2bQSXPTI3t/zxviSYSsLLIJRh/kgdnHABufTYKyv5WmZNXGnkdFU6/B8QL4hEJfK2LYsGkm08oG8d7WuOfBOjaCxq35xXP35KhUgr5XO/B0HNSAKAHqFgytzX/eUuc1/JvKcxelnlLXJ/rev2t50nhimWX5jLue79m3oPh96zmreNTJWfEJ/reW/jjZEFMP09jyXmtf/xs4007WCXhHymb/pkxzWNAT85LS/55nNBnwh7xpXmmrWIjwVbyp3DS8OiCxz58ZJMOgC6BK0C3mwOQmjYTudxLhWLqcvWaggYkC12M5V1nJhTo3o9c3h7I/SJ6QWsEZF8rEjPKEPfAxWdLiKlETQoGrWN1evNCRMIvpYWrXfcLrkWMN6QXzNoQAh1tMtO8hkOL4dNC14Lxmd6jwBh6LAzEOGob6wFdApn3jHN3xUzt6yz1nTRKv5m9limBIub0QBwzpgBHCpwXRgKN2DvjFQY9e9xmES29y93zGT9XUomnoQSfeCMVDi55UoonNWD/bztAZOwcAcY/2X0vM2Ssu49Sv291xGX2yc7l0CkkFinrqXmULLP7mdg2ZHOgkNcQ094raKoKEQ95+nuA1XqIrlzb+Dxp3WseKoJ1r408Y9NRqEcAJaEuD4GebXt3lLEGLyzwaxQGdjpfNju0Y3wnm0wq7GOCKfCjjCUU2n967Kwsjh2yssiVqdhsuRxj/vH7TTykfSne8uvnhaIHIf/crfVUh8okfunpKkFMhU6/S8Brr2pPSHZ4gBbAxe+N94oHtFiO6H2pNyUk3Wp/aI08P8f0k4LhwT4GdLncvWwWYMjlHvMHv5cyLU+DN0g0Rlnr8f7TXL1893JX3/8kQGd+SNqZK9wUg2vME34Py4iJ5Yze7/fUOEBnDF1VAuOeIbqL5noe6UILnfkl4+YtnhYW6jkCdN5D2tDD5N+becjPP8Ji6LT0tiUzMB4ZXO60gFPAU2JQmDGTcWICeaDz2qI2jDaEBGq8uF54C4R1jxf+jPF3mcwzBtA1Sb3DW65pln02ybIfpxnpfjGpB0L9zp+i2ckYVhYo5yH3DudnSRfsBDRRN0DXBuBPATGvr9VqKX1FVwk2AroFMl32owBdz5HQGScs+Jli0BIOorPuF7DpOR54xBMnezY/5/0a9zhQHufSigErvt+/T0Ajr4K8JqS3XFLaDNo42lS8RwqAeEDCW3OThe7f6fk9wxj0cGC160xm4lnwVDUHmZEBldFvxGg7BQ9L45jwlXR1Y7IdE8tEF89DPsbqLWTR0wsGz+satz7z8xFAbAOEERtnJHvAW5dab37O9/Me713j3wbobMwyHKCZYyLewNIKeMxosT9ArsfjRgsYsdqDCkwmsdbzo7zV9TN+OChnLcnLCzWvEIsmnve9LOC1MSh4UJM1EyvsyfuScJMsrHG8rbwSvScWsBp3PAbxSLx//P2896eJMXuFVR4oratfS09Dfa+183sq5YOfwuVOPvQWOe+VHNN3fs9pTjKi9J1fE2/Aednvx+/XIpYvXhZbYxirvEgsXOGN6BzvW61TvF7iL9HXP+uBXO4jKvIhyz3mEY5BeCVlj9dIEe10mP+TtD+Px+UxRrSUMi0lUIC+bY4/+8RLRryQ4K3FtwULMXRbfHWhCUlx3gXl2875gUlISVOVgPAZ3WQUCRE/Ib8YKlsQY2iz2wKMsdBjwkhL1zi84KKFTuvWC9KYuHHSimcECbtxzKrnxOP2xCcb0uUuC33cxvEWlhdqsvCZqSxAVxKT90R48Innyb8FqKKTNizfpedJOIhhvbYvgefBXeOUsBlHX/FHDOiiWyzU/Sb29Nam8a5nfi9Al4UlxU7PkbUbC3yvgPI5Avz4/TYGJiQyS5wQzqTGURblfgaDXBZrJdb1JwKm1B9hqsPM8hHa+ZHV/1ozD3O3FSybWs8XjQXojAFKAfVhBA/onlYxKMX0lWBJBXyOtMrbOOUJ8BahBPQ4QGe2dAlsrDEwtzsztJFnGCippOizmqKU5ArwzO0ccnY+N8vrav3QIIY17Nmtsxi0P/w+1++SCx7EvKLprS3xiCxEzskr7sk+TpqBWNdDJ+Ni3vNKkk9Q4nXyYGgfSDZq/WKvog/fiSdjwNomI4IixfdwfnHSsadFvO+ksMZu21TJd0lxWl/xvObGv73lLfkQ7w0+0+deaF9K3nvae0DXmsUyYhzoj5NftNBZtsZ/XsbHfC6aikbiJS+3SCfhkfaXD6l4GSIZyKYyDFn5PaPn8KfCmXyvZInWRRa6B2+PX4a9wXPk97tXsGMPZObhT3r0iINjvJxfaiHsnO5hkq2utHojaBh8qq2zR7bL0vNApmepB7wYkoPmZ4zvacE9oT1jTk5OpnF5L1RtwVwM3S+YJ4oAXIwpgWkux5BhHm8ob0mKSTWvGNB90to4weoFtMA93eRWgjQwS90rPrpOm9hvBjGqMQ3vo7s0WOjjAN3PLQZ3bRBp3F7Z4nemNIST6TzjS8vkfcpS954Tv5nkofAM79dXG0buvhjQYyD1yoVfS202CVwBupKWtDn0vQDdZ+nH1q1AL+aPVPizjpe98LPsEJezcrrJLhvzFLBczaFVSKzHSm+EudbQWppuMNacHaDM2vchj9AtWsOPkwE6+V9llpq75yNvBXihIauOCo1+l9Lmwx+5PJt7bJ0n7RUkCW+FgLTnJQyZXVzIFa0en4LNsv2z7Kw3tK6FXZZ0lQvoW68FlivmUB0WULMWwiwVpNKTXBvvK/GmAEu8q73plcpYdsTP8l4KPSehdyJkVUIcA7nm7/kifj9DYjpMg/frACvSLFaQ+M7YAhy3J2NAl3eP7/a8IPngrXWBtwBAVp343u8fZmSxHp4ud9E5BnQP7N6DK/kgenB/Kx9K7+JnSoqLAV1/c3/670RrfSYF2wO8p5mNPSjE8sIaZrl6bf98yQEPlHoHP/NzVMjOr79kotbIKnq594MHVnhjHtiQwyIFyit9pBEtdGW5ewyNcU5rs6UIbHnMJL/SOV505WNHfBHrJaVB2MNpnYS65m2Hh7Bm2LngrQlEqKETM3mNg4vsk67EaB4wYvBgMwO5UHWeuCcK32eMmc+Zy11JcSKy1+TJMNxk3mqV0KJ1zHs17zgGJCaVoNRzx2mKXqHwG1KJMZ426aayI2QZx0zKlrxLntf4/AKvKOlZVLRIA4ulR0lVfmP78UrYSTOWC1fXiLm9y9eUn1AjHwtLLyA9UGidlVTk3VZeOZLbzvOItyiscU94vwBFm1KKocYm60VgrXUT2KfrHk75I9/7GKGnicDPC0S+11sBrGLmSW6bw451ZSvnK5hrFtBrD7FeymJQKZrCU0cOc8McMvkhFis83LaHic4ApWEOXRZFs5FMQBUPGFKcRFeNT7SU1flASpvWM1ZK9He+sGWh6j16L+nI9fPgICXKQJQPyRcspFAcjKxBDPMJhpkhemxQlwOa+aTLHWu+Wc9dQwEVnh7Hij4qNTwDgC1OGD6KKln4Dq4/969OzVKfC41Re4RryWt5j7eKfMhHcmlrPhlbH3ooPGh6+UH55Q2EWMHUupF2Ul7jFtexEiAFhPdIruk5Ag/99Aq1+NkL+J8U44751+9XZrlXK1XzE43bxxy3PJQeaD34eIXS72sBTKIwJYlfooPWmfwrABU/emzR75JNMTAbeDLHyx3O4pVdzd2P1+8D0pEhTQ/+Urg0VuGG5wk/1m6nbRa6ZI5XDkyZD53odL+em/ARsTPxDokn/E/+rhwqT1t/DRV20cnW6JFPuWxEpuj0kjPLBQyqcbYNEWZgCxMAPV2wYKGfDND4OYmijaWNyInxvXynrDMtvhfu3HBiJr8w9lkumwK6Fj0mjp4vsNymqQZ3td47zrUkxcKDuV9QvxHG0UD3x0BoC28nziV16OM05HGArsW08RDErXd5whBaE47jJwG6xiOB4oWpAFACR4CqzyXU/Pu8kNJc+GwJOW8Z+Dl48PBgkfLhSVyhXkhI6Mgi0rs8TfROafG8n9crh0A04+c+9MFnS9v28zJ+41nT7NWd6WOlwoY+VSw0CkBziGYugyFPQ+t0UMlmMcHz8IpDHK/ROd3DbHtoZ1932cM9k7iDJfSkOHCsEgAxKHiPiBd4+t3vBy/E7vc73eNhh4tntCbiXa2z34dGL8bXqY+MMqh1R6gMYG1amS7A0ALbtfJ/EiPPWPfBssXQs6yWA+OPBfaCCGcxaN7iSdKbayRvC79XQqsX/Lxe8oSfE4S9d8sLQE9bkjxJ/Nw6C1z7IuZtL3s8sAhAxCMcS1zH/0CAvg1gI17XWmmtY0DX/opDdZKnkn2xMaF9RgudXhYP6DFw6Nnx2us6LyP8vaKR9qB42wOuB/RYpsTv8zQXzQToLFvzssPLsnG8r/v9HvFA68fijVw/B+EI+XfM2WIpSKsXfYxhyfvIf4mHO97n4kPhlh+zxxJf9psCOoVau9vZFj/gKJko90CAzoH0u0kK/fgBJ6n8ckNpcSWoBOjxebN6Fq+X1u03e6oFWZNRRjC3t97TBvZC2m/QdJGtW1IyRn7vtX0xhRbXE9EL0JMRWsytsfr3p8zuYugcgwRZ7DHw79i2+AHQvYWu950M0OMN6wVVGgpwfQI4b29de9r6jaVxjXPtN/N3VgAAIABJREFU+c3owVzPjsHeb8hYQRPtxSPkIfKXhJvoqPFoQ3FcCklIuZQQ9gJRYGbCIrjMdK+sSPFPZthHNZ9BMzvA6gTbeZawo5FHocWST3bTS3JEiuy+l8ugUxriWK2H4aiH+dYQlUEW7WHGksViYSglSvEyz3MxvbQO3orSZ7FAigUcd5AEkpRWD+jip3TOoUTUQDSXQdO6AwITHdihLSxj4wPbBaCdA/pFZsEnXc/yjKNnknbHXWbADIeo0WDguc7BQvd7n2svhUtKW+yyllzgtVpfnQrpgdzv3y36JaEOJTXpeskzroHCDaK/3ieeFn09f3lAl4dOsk97XFahB6Lt1ltCcb/Wfu9rjLKQ+XcsNwS23hjZ5tUhoujErrDAfq/Gc/Z/Sy5yfbxyGStEfj3H8Zfkhfjfy5QYeMeNzY4PDRb6uPXz8nec3JYR6+Wgv47449eAc5Dc4NirlbIppN6r6PFQ6yOjNsWuAOh0u/u9H/OAjM0Yv0R/AXq693/uyY8ZcVFkoWszW4vCUKLm67zjo97octcEvFCX+y6O3/Eab5FzwzDxhxOWxeQJIo1cgnqba9ZabiY8GQOrBJBnGC2MCMjWhwR0Mb4A3W8M7xI6GbPpXR78/Wd6rxe4NgbXKU4bXlaJwC5WBPxzLVkxmzGXu5jwpwV0v4G0CWOgEHN5QNdneh/v1Tv5u+jtheI4ZvRWS/w9nycXlgc00SgWLD52J+VMY6HLi//kXtd4eZ3AwntvxJ+6R3keno9Eu+xwiHKOp6YBq3W2WC1irplDqT2yk63YaJFzyeUZHsqgWaDLnfDWx3ybR7Fm0eFhKwFRx1nIPsYo/vHKs3g1/k5rErs0xT/6aVn67jxmr3TzGZq3eFvrasCUz1prUgL6ZDsBdFroyWFBWXRYkVNMWggX2EaVsiKfQy8LbPJwkOEQU3kePpP0r/CCVLIkXiMPCn5fSdDyPi8jvLDUnLf2YWIZsbGO9rb4MlYsUnq5nhcCUf30ckQKhkIFoqt/j4S1V1o9sMR7X2sQj+WBLHSvQBsv5nLpfqWJSOuWP+P9KNpqjH7P+TEK0H240NPZK4RSYvi9ZIqXJ57HYjD3vOHpouNTpRh5xdDLe68MxCA/zmjQHBT39ntO87A1tTyMJNdItJIX0IesvEt+S14m7bk9Pb3iyc99jpaX/bouzkHIXPiEi9MYuoSdxSoDoNsDnQUuQNcD2SnOA7oEqSboLSQNTklyYnpp1Eou4YS1KfUcbRZpmCQqE/nUKc4zu2eGGJC1MCYYfgpAjxk6Bp/YaosFphSRGNRtEV2nOA80PpnGM6Kflwm8kOnvqxA0Pw8OsWbrFQ+5Jr0gE4NpbnEMXaCZAhvDH6F8aJxgeCClxGugGpfWn+9lHbgXRLHg5RjkAfLWm/hQlh3fI/7TnBN36/Y+0LzPh17kTdKcvaDPDAYoZnh4SwaNWsESvyY6zGpPjlZkso5dT8DIEeBGWGeT/dEQ0x323c5ZORcBXYJXFoPmLIHigdSv5wMBvoAm5kn/Ny10tT7VeqZKfQiZeFD0ihot7R7P1B7SQqd1nhzpyCS4VjFjx+HauRD9gR2eU+Q82T8+D6wVmAU/xDRPk2Nf/ZNY6NoXWnfJHc9Tply4ElIvO+I9s11pGFnrTCU18VoJa43nZDH0GHB0n3iX45H3aNyY/f70gjre7x7wPKh6eRd7mPzf4wBd4CuXuwBdc/ZjkCISv9uDoHhVSlgMvl6eSHHzYYSTKSqSKaL1OFlIL4/OQ9dc+VPPHzcnD+jy1sVAqjn4ssL4/fybMXQCuk+WE6DzpzpdemVFY2NLZN9YxgO7eEL08jSUUqv5bhvXQx//SAN09W1PrTFukhBjUi932zihCYQYjRmuHqxiLUIC0BLvuol7wSep8XNZxkp4EYBog2ngvFeLYZOiuz2cVhYDuq6LT6vZRrTgcheoeAtdgl0MfTJQlMA9mQbpASu2oiw7fTRMO8X5UIQUAR9D8ULEGDAkLgrQvUYqQHsghYDXcM5Smvzm9cAs7dKvh+bLe73W7y2omGbbhWnCKR6wtKk4D71TORTe06N3SIhKgHtAF5hpTqKHNpvezWeIxlL+/N8CCwHLNpflgMeW0pectVPqWBVS7APFbG5bd7xUyaLlytKu4Qj1QcZq0zNFHhmbWIgxmOjd2lOip+ejcVUWsUB+IEDv9Zl0mLTO9IJTQjpWWAXodi3lw7CHwjCDai852pVzoWW+SXoQ0LM5O0FtojNCmQfE8IjYwgirpSG6wwHqwzxyPJs9hL1iHpZC5pUKv4cVJxaYcFwKwXhh7mm4BU4jrK+vp0lxfDfvkXDm70ya8kBxMvARf4l3fxKga609zSXfRAN+JwVP7/UGid75QIAuHhJ9zVgLpboEcgPDMadJalyeL2LZrv3qlWLPL3q3gFlyRvOUvIv52/PYyQyqVMELgK794w0Tvn+cfPbKiWjnZZOnv0K+HpC1N0zG8EArViqFrPaY53it5u0NpERm0hhOyqb9Py/nPc0l96QMak23KTy00I252BTDWeKy/kw4MKNcVhhBMGS1G6MHl8E47UWbLNagvcvdA7rX3rzA9Uzlhb65m1kDHJJJPPjqHsYYBA58pncJ63AWMY23zKTljZuXxhCDpldsdF/sstx2DS2gfs8Anf+85ShAF63EcGIso72z0D3gSOB5ZeJkCgkZywN6us5hk/NZsYXuhVqseHiLgu/kvaKXF8R+Pn59vWDnveNcXp7+Ukr4PIVnvPav50mACtB5n4SlxugB3SsAseCSgMJgZKeDERC7mSE6A54sDzsZjGd294ZJsiPrtXkWOa9neITlarTOuaEtvlxIvASxUEqFlnOJaj1iC8QLJC+w7ictog863VaapesFQ/x8rZH4yB7DslEmtQ6ZEEfBlLGjaZsFYKPIc8uzyPWHqHaGmG2PUB0x0z+LdhFYKvM0vhEmhnlkGZ5wh9NIodLaClAlEOP1jwHNK+Yx328XliOzoHxSnPhEPO5d5p7v9Vzxv8YoQOfnNFB0WqKXTZJDJ1OWPKD48WyTz+50rgdyuSuGr33glW+zzGmQRa2zx+1Tzzaaq67TM8W/8Vy9PPIhIg/oomcsQ+WB8vy9nQfVzyHBJf98gekDgaWy2D3ve/p7C33cXmKnOPUx0PsFuMIQ0Ut8u7WOVDi2Qk3xHo73sd8HHoM9PTIPu+LSkdVzuwxLxZVpcZAhJZiVPcPrTXDTTWatK+/fx1YE4nW+JETAI4bn5NntR5tY2o9l3nc6tkCyzrQRBH5Z9hoe8FTfrcYQOkpVAqjRaKBYKiIfzo2V0LdnFgopE2iOXB4v6Pm3sihTAcu4SSgVSzbKVvKKCWanAHltyjTiAHK6rsvqglDaIWDx2dpxprs2h4SBrUVYO9EuviZWSsSYFoIPZYe2EUJfeGnwUhpSrw0nGrXBpUJnAjEckmOMxgeHuKxcWhQc5Bfjs5CMY2BXLKQeHr1PAkHj8MybnmYQ8ibo0mWlAN3bFm8PFnfKTy4+bd8HBUX8x06BPklOm1AKpTa8NpcHXr6TiV7slsgzw5udlp2FXaiWMChk0B0kJ1XREi8MswZcBHVmhfOsdoa1Gp0W8sXkhDOb7ygRTFtrFI5WJJ87t7QsrW3CbbvkSjBXpz/ou6hxer+f9HL3lpsEDsfTDYdn2BGVzopP1pFHfY4shp5nJIGVA/RW5GEeC2L8sNVFpTvCVBeoUonJZ9EtZrBeHKE3GmIiWwIbzEkueOXb87FXjCUYTbaUinbAkRQ0fqZ9pDBdDOqOuGn8XGBk+9Wd7ujXQtngoo94RHyq96WKebdr+UFScnWf5KXNKUIJD9qSN949L/D0nz2QhS7Q1Dy2eZiotDO3IcgrD/aiMWWRV4K8MqXqmpMBeuoJCHzoDQevMHqFQp9rnP4shXFyzPjGVYiITwTKsSISg3K5xLMVtkrH4v3i94JXTOTFKTn5JUU/tsjHAbOe1W7zcJfk38nktL/fYy1lYb+XnNSZ3v+Qyy8eSYhp8WUVUdjyYjEPb4qtZQolrzncT4CExZRQ1uD1HC2mtww9Qfg8X9fJ8cgN1+n2LCmMnf8EAkmGDwwkTWMK3aAEssoBEAiaAJCgYk0gAdoSdXlwRtYY3stAWzSjnullSeyYJyIHILN5WCJUknzCzWYJWTxZJ2Sy80xrEzrh+FNtjG3CIyyS3xRewElIWBw4HAQhT4hXzk5m4dq7WD/MM8LNC5wAsdFHLRRDUiQVHxuvuhaxZSezxrsdVIolO8eauQzWtY7CNYQybH5cg34/Obc4k7VWoKTvsNcHlZn61CT6Lp/BNhefF1ramoXBhBNqshK0pDnPxR4NUapW0oZIphhmsqHRycA2OoGI9xlP6T1hHgPWebKX/iCpR5dA9tboA7nkqOhRUUn4I9SSGlck1Rf8Z4oFFTkyKc8gV5tKptNwfKVCcmKeHfSwtakDi6UWlP5WEw0JISlbAhc7opvvpMeCZwTw/PioDwM/5xyTtplJQ5hYmJggk6BI9DNbN6NpKBPiNW16JXitJcdmk7PKMUSX/IQkEa6c4/n1yZrz2nyliGE+cYfaqfZBf/Fj8PLAK1Fe2bW8hH7XZIAXeh6AdPyqFGMPrnme5dBLTtMi7/MMdP60NQ9yT8qB3NI63Usyw+cwbAOLUF9MQLe1CjynddN4073ilAh+J3npLWsPxtrjPgvbezZiebtN6Eu2mIJuAjrlVQGql+kxoKQAqH0a822w+CWvvKLgQd3GNCbLXoaJX0fRRHJeip/KYvW9wm66Ttgm2ejDcvyMsoXNdbTPRVeNwTfOEmDLEudPnkmua2MDhN+LX6VoSnE2+RlKtvlO/a31Vp6ZbxyjOaYegCB7tq3tRVdfZi53gTUvVqxblrEBUo+xgiReni5QiPtJy/SajhZT2qq3svzG9Vq/Z2RpWvxsHKDzXV3W8FGAy0IPjMRNQuHNZ+R4PqXqcgz8twSvEY9Cihoqr3GAro1Loae5eO3IvAImsPn+AIZmmSZuZgobr7kz18AEfFAeKILUGMbTT+/ST9FKwsJbJya0Q2KXBJZfA1kdnt5+LgQYuoNNWAXlwsYS8hL405SScICO0St4LIypWTLGUiQ7GDuAOe8l/e2ZSYyeWuQoADoVCAp5CnerMa6UwwE7wesh5PLlUc4bZPTjWJkZPRqiWCmjEyxzWsrWCtIS0oYGMsXghdEmlGfFNi57+ZeKFvv2yWheifIuU6+s+k0UGGTbIRG6lspbuqbBIkrXkmBbLiVKlF20JVx1jX0VgNSce0Eh0PP5c5uFFs4nsNbNTNYJ7SelBLOJEbsTpkKTCq/rRe35jXuAipSFEZAAPMFcPy0pLvSsFz08EEiuKGxEGvO9qkogD1jmu+vFrfd7QNfvXpDa+3IZ9Ln3nIfO7xP+Lg/fNs+KPGX0iNDLEgG6ne+QJf1CUxStm8WcE4+d9rEPa+nd9jMAup12J6+WC2NpuSknxJPeqvSA/ECWmwBN93rQEW94XtkmH8JZ4qmy4k6z1DpqL+i5ktH2PXmP3jE38digM8PIZdZvm5fj+Xhv+TWP7zcREYwOr3x7/tA1ko8C9Ng4pbFBpX8coPMe78LXND2WUSEQ7WMPh/a9xmWiNXhDRFfJHQG63idF3dPFy377PLFkDcNSefFzT32cAbqYhg9U3ECucpWTeZeStFgDf58F79wXfC7B2GubGqAEABlCIOsBU4P32prXVvk94w+MQ0rr1jjsoJlQRkCXnObLjW9WmssBMMI5Cz0F+TAns2JcjD7Zq8kT7ehS80IHQJelw0ULMVEtWCIIwuEB5q1MkuEYDoiPf/XjE2P6n35T8vneJR4LgnShI63ZNNgRhWmyOQTkNj9TURIPhLm0g1IjZpOSY9YNLQveRECnwkS9iIVZdkhJ0imJoCBAZ5KUufkJ6IM+ssXEQpWAMNUiOn0v1ZrD2ceyuEm/crWS1ArzXPdc3mhMQDeNmOBB/huERCfWi9q4gkAISkhcx++Foo4fjZVVD2BekHurIg3XjGmNLFmWt/VPgNoA2+0fIyv5KFwcNwDhx9LyvfJmClgAJO5P1cDqejthMChrhXxStuQVlNQFyufTqg6868HcaMS1Dmv+kwBdQMD5SK5Yz9vUw5FQ0QN6zLukjVf0OTA22tsWcovoJ8Ev61Wywj4PngUP6Hwn6ec7SNqamEcr2ff0pYhGvkuljd2vdVC27H6GnMYAOj15kkkaq9ZSVl0sf7zSNc6r5HnIA1UM7MZPISlOstUrUpLfnr+9jKYcZLfNRA/dclsLyPiZZJMATNeJ/qagPkBSnhQyWbZevnlg9zTzcxF9xJ+xfBSg+3mbbHQGRTx/zY8/FZKKlS69Tx4egTqfbd6x0GxNxnOCZ1vZ8p5vY1zUeEyOMlQaFGKjx0OemCTFSZPSpuFLlRDiM/hiC91cTlF9owdwJWWkbgIX07NyHrq1o7aAHrz4uye2vksYI9GW040iC926SibCO3l+sEBNq0zAV9Zmgee5R2VXEpx8Np8TWw3GnOFdgyHddNtzEOz6UK5ktEiadds6xBvGa2zSIr2m6TVkDxbanH5D8/leAxVTeIbcBj6gBRaSYnzSIwVnoJNKCk0ZIvPQTW+AQdf2ADmWZhGQVG1AZWqUWM+24Zm7QBAdDM0aM3ctBUA/6UWfKxfTyok4nqj5aM1TDTiUBHE8dGmaB8D6Um8dAyphQqud9LSYl3hCCig1cMYbnMbvBb9oGwOLt4a0IT0g+t/5brmuY8GgeL4XEPFaxQqCV/74HZUZn2RKXtYJgvK2yT3phZ7N2bwvSevX1L2uBKktt5EpYMa7AQDtj+DVseOLg3IQg7oXjF7ApQqoLXDiJRM/nwzQPUikwJRRY6ktztF3oqPW048tfRcVpkzW+IZPUFKkbwktDyN5WIeAiBZ+n9vzQ2giBjR7X5TYmArl0A1Q3gzNX0LcJ7XF1/BaeQi8peqBO+ZLfx1X1ZTtYOBoH4hP+JxxrUdT+R5Z6LHi4fdVLMMNR5iFHhRGvwc8z5uXNYQo/bj0bO8hEc0kZ/kOH3L06yL6q+zN090rXlKIUqPRbVC7x4WU/X2e7pq7wg18BJ8rr5lkfCqnmFvhlGzNyyujJttNfve3758HX/7I+wG6NEMCulk/rpvaNveXGpo8AKDHmpPfuOZqdGVnIoIXmNLIBU7bNUECxFZsVxa6AJsC3Kz/YG1uAwxDIW7oYDW7WmDPiFbr7rJA/YawbnrBlvV+J13P1bYYei/RvEy4i1a0DpkjxQWRm94lcAmYJazTZzoLQOviN4vu0/U+rrYNzO1dLItJFBYpKWJ6AbJpxiHhTZvH3PvmrmTZVghh6hjX4AWhoJeiaFppEHYWa+Uc6DInPYp5o6DfxD5pQV4BoxGte1dzTNrVq7WUhvouPb2Ox4K6pD8pc5qvePN+CkNQjH4aQFecOhac9kxmfYekIr9+qfBSy95wrfIGPL/5Co6AqturUVzZndGKLuTgUTHvUBwmC+5jeUJyBeY8JG47CagUbCyDP/EQCNRt/8nLFRQ/hZnGxXi9EJJCJvqbZewSa7UOHlh4rReUnoe59wyEQ8hiG1idxMuzjc+CC52eHXl9+Pw0S54xUucy93NJLXMXrkgUnWSEGnOaFOpi6JqD0dUdJOIVIF7D98WAHis+Mch7+gjYvDzzvC/PD608KTOxQqGudykAOsXEWk8rPOf2sKexZJ6XUX79u53utix7v0/4uwfsmJfITz6G7nFKvBYn1fl5mFxSHN8RTu/xHpLtuLMlr+gB1HdaC8/HUrj9ntR12i/CBA/cXmHxBrLnkdhCt+8e/pTHjjxoSkvgyzyge62Hv5vPX2flRq1fPUE0SK89pYwWys4S13VSi+v/i6kl1LU50iz0LOOxWxZ6yozeUg0JWrZeZjmHdwSLtE+GCha3JTMpwzh4D5Rkl2qf3jVqCUc8zzZxl6YC0WkOoqHlILA0MAX0nDFTLzC0tDTNWTSUFuc3iRdw2jCx4qRNkyb1OEVgC3xYNsduIMG6CBqnstQFJspDMACmuygcakNBUKT70RY06fNvFRI6Cc+7cpVYZRNM4j/mmk8CxNvX3YU4RHdbvkA78R9d69ViyZQDmy/dlwwZUchnk+RJ9cmXkPXKgq2Xsw7HJe+MayyyDbyNdyKFJPAC2UCAHltQstroqUjOLknqwHWkr3jZwh/eugs8rOdxXum+CNaOlDgqPKSzFOQk/yABSMtDIO3zHHxwMToL0+jNr6nQOaFnR8W6sJWSTUU7z8d8T2yVCKB5ncYdW3axUI8NCq0l638T+m6PqW5Tul2CmZdhKf1pZYZ+5gIP80AFMPGHa/iOjGY88BwF16VRfJEKf7c22s/6TrKCHiRlTPu9rOukpMaAIoE/DkS8rPB1/DHYkweozFjSqbMK/Ty8h9ArKjYeZyjFclt/K2/CP5O/k1+o0DFZWKFIr2x44N1a761DqJTfJQ+Z5KZ4SVa9VbY476jmI54y7wxlUVRZ4g2wVHaMCZ0x/OjH7Y1Rfq7DxXzIQHuCY/Axfu0Nra2X6R7sU6XOJatqjAboaZzXNbcgQSjMSBCvGcUWugm8yGr0gOMZcZt2QUHIOF8k0D3TyMKTUFQJkRapkCskrQtDAooxUbDgeK82aBIm2ur5bnMIiXCMgQjQFWNXprcltrmkpnReISGB15csqWlL0zOt12XGk44WsgjldfbecCiMJeRFQjQWbj7LOqZNuogKNbgzd2NA92uSCswMm6Fslb0pwcIYK2SwEhAtyz3kOnDsdOla/JQ5DLQQBeiufES0tHE4V60Eqa1ZBujQA8Jz6WkN6mx6JX+FeFMS96Y1EPoh2JG+Q0umKlKdoIJAGjDBiEmd/V7iTi4WLGHufoLCxewozLcJWT+HYKGNE6badAJPW4sg4FJhFNy46SZXGEYeL4Ity9hkTSphMng77B3h8B3zvIS+A5qPhP22pLgRLHvdlJ4A6CZAjd8D/VRGxIS4Io/fDRqo41t9pDirFA17bqgWIF2KPG3NlWlKKHmayssncPGeHiuZdRat6DpOqAkIJOh4uEvSB2N7lr5Xdvi7BCjvk2A1AoV1IKhyngY+PESG/B4sZ8mcNM9HxkdYS29BesD0JV2Jl/D+pVF8V7lYsnXy2dce/CQDRQ8vHyRPvRzwdPO0jME82bKZFNBPlhSq93slK5VD9oJtuaDbPW1hXWNFxwM6Xf4e0ONrbZwuJBqDszwLHvB4j8JMXmbKEhb/cO24VyzBNvQCkWKgMPM4D6kUWr7Tl/z50JboHStc2h/iSTXO8oqGl91aF+0neWDljTOFwifFPegJj9iW5S4CkJEJ1qoF9wsuVwEZldfIghDwe+YZt5ipAKAAjgCdAzfrP7io5VbhczygmzsqXzQ3rNU4B2sw1WgdoIsYchF5AU93uBFT1mXoD29WYwD+xEccSneC5FZicoYxSLn8QoIJQdoYLygaitNaR7DQbc9oxeMLi+X7JYWIZhpnChDK0I9KYGKtU5tAdI4BaRugB5CwLPyQMenpw6xoJhbKSjclh5uA1jXDMd0ek41TC9NvoFSoufrllEeCgtUdDRLLm6CgZCPRLyTVKGnIsu5DBYEpHKyh7SXAbkpBjh6HPjoEdB6IUiyiHRS2NPkxKAtyG9ODok0yDkQ8YItuHsCkoHilVvO2pC1X+SBFTsKH4y6kzuxklaVMSVCS58k/KsMUD2sMHLuEjpqE8B4lBxrghMxsWiOpBc0kHCpjJZ72lhzSkYD3lkLKj9MsapZh6nwHVUQMhigVilsJYi6eqHXWeeF8rABdCjppb8cfR4DugUiALGCRJyBR2AnACTDrn/aO/iZtPKCnCXnhvkSOJEJRfcFpoTO2rgxmKVL2FvF6qGKJ64AT8RCsV3NJJx5E87SoD0MYHGldL1cfENB9DDiWpXIJi36ef8WrKnsSKIpv7KfKP5lfEix0z9t8noAu9noEMZj0AIjWb6zx4HjDA7q1R3ae2VRWO1oJKDkGganmKp6SAScA9YAuusexeNs7bKzV3+6h4PXkUdJe/SG8kujfZTkrIcavfSilwBTeYvF+bWG9QuHLHr0S7D0MXjkQLxs+9gcol0opoNuaE9D9ZvDaP3/3L/SWum2scIB9pVq1STFeIQHDa8lMsh74vTL7+FwjGDdzNotKtYKNjQ171+TkpD3HNlrIBDxx4gR27dqVPp+fk1DHj53A5NT0/T0ILgbKZ51xxhm47bbbLMHjtNNOw49//GPMz89bQtXy8nIiUEJiV5KlvRXbp4t+anLKNt3a6ip279yFleVlO2VuYmrS6nCL5RIWT5zA/r370Gm1cfDAAezdfQrW1tbsHZzv6sY6qrUaKrUqltdWzXLctXMn+q3OtqSUOA4phvWMLgASMIi2qas1VCrwunq9njKU95AEuY1MMaElmYPzm5maRmNjwwQax84cAtuwoRwt+RmO0QUwU5/AkcOHMDExYfSlx4NCjjXmU1NTRt+ZmRnbNKtrqyCviK9qE3VMzEzjvgMHUK9W0W62DJwrpbIJU86dzzx+/DjmFxawtLJsdeNm/VNYDoaoZvJ2j0rllGVvP8N58e1WC1MTk7aGnBfDHBP1up31TSs+ztL1AikGCg8YtleCW3pichL33HMP5ubnMDk1hbvvvhtz8/Po8BRDgqoLVUhIsoSPgN6nFywkEHINFc5KEB5GM47V5hOSPGdnZ61tKRVq7jOuM70cBw8exBmnn46lpSXL8J+emrY1qIUGJxQEkxMTWF1dtb2XLfJU96HRhcJhZWkZ5QJPjksUZXpCfCkm118HIhFIWbXgLQRZUJ5uJ1MoTQAxPyPKkI7lUey12gL8pMJCsWjtB31PWsmCiwEtBbxWy2jXIe8BmJ6cQrfdMZBhFYfVeQdlxprY8HCZfh+tbsf273333Iv9p56KAwcO2H6ZnpnB8srSoUeWAAAgAElEQVSK0Y3y0UBIuQYCcnXfJP+E8FOqkbhMf+0Tr+DE/BfT21uq/F1VGqkS78BXip6ME69YaU28QuvHKED3MfSTKVUnW1+FcrR+fowaS+yhjOlkOUpBIZGiIKNOSso4RSdVCOjNchauB2v+7nMIYmWDfysPxIcsLJwQmqV5hdJgJRg3Ambyl1fI4rGK/lpXGbtmYLP1NJWJ0BfCns0sd88U3joTgc1qcPGw1BoODOu7sClmEjOH3B2pNREsaAoWfsZNRTCnkGJ3N4KAGJpAz8/27t1rh3UQ/AkWTZ6VzhiQkouk6SluZi6Vgt1DwvCZfA7HwvcdOnTIlAmVbFFYWWOU4PIkSNADQEu0Q6FZqZqLsVoqmwDgpp49ZQeWVpctOeu2730POxd24IJzz8MPbrsd+/buxdGjRw3IW2ziH7wRFKTTszMG+MUMBWdSZiWG9Jp4alEFTvabQ+vgmcDTnb+TtmJSz1DGIHTPVitGcyootUrVEt0manVjFtKNZYXWc16Z7AT08N8sOmar97qolMtot9r2k4LtxPHjJgy5pgQjAjKZ8fiJE1aqR5oT0Nebmyb4puoTSYLiEFhbWTHFgopcaoWwvrpQwCmn7sWhI0es/pyAng8WulVKsP5dR+rqFD7WSrOpz2Bg8yP418oVmy+VDtah29yi0hntidhC3wY2I2BteQWnn3467r7nbpQrFZx99tn45je/iV27d5uix7mzzj3JKC8kikdw71mf82ze6vn5PrOs5SIOMT2tsSxTgrcUNX5H4KZyStCm8Nm/f78pxlSCCPorKyvGAxvr65ienk72TbNp0zDAKVERbxoPkrdtTPmCKT+tZivNl7Dk1fDfaBwyt9m3XoA+DnhjusYCi7T3gOUtRO4D7woV7besRSZXBg9EdOSvl10e4P3nqfHCWCfnms2hzETgTtdooC5vpBc9CQzllCoVUyqb7ZYpTNy/4bh38wbRgOAak7bFUiltVqO8FPKp7WmFon4CoMcuW0+r+wFsVDIsC3HcPcZXAZWV//P/F6B7gBrnPUx5IHjLvIWuOYmXVGkVyzV9L/mmv2PFRbI0XneNQXkleq88ADJeNX6vSHmeVmjGe188hpqHzeUniL8lk33Z2jh5Hr9XgG5GXX+QVBx5l/vPPPlSA/RY0xMBvBtBD9OLKaTseMkASAJ9gvrJkuq8BUoNf352DqsrKyZk5ubmsLi4aEJcQorj2Llzp1k8/EdLkILp9ttvxxlnnoWVxkbSxMTVDlo5Bok4GCYWY7+PU0891T676847TegSaPfs3Ytjx48n9eQC8lCbHDJtkpIWuiZHGUzV6jhx9JgBO4GhR0E9UcZdB+7BzvkFnH3GmThy8JBdMzcza8TmuPiOn334w/Dd274P1h0TjJqdtikKk9V6aqF778jJtDb/uWmIAbC9K8q71WJ3sgDKGGo4QonWX6uFUqFgVuzBe+8zcKUrlZatZfLLe5FLhLpqj7kRu5tNlPJ5myvXkNa10b/Xxzlnn4077rgDZ551Fv7905/Cjp07zatBJrc+AaMhCtWyCb/mRsO6zjFJcen4CZx/zrlorG/YetcnJ3DvwQNotJqYnpvFfYcOYt9p+5Na9vVNs5LJ09bXn5Z5qIU3Ph+NMDszY9eyBev6yioKtNLbHUzOTKM16mMQAD0WaPzbJxV54WACYUSXacWeSeE9OT2FH/zgB3jkxRfj6PFjZrET2Ano1sSGuQeM1QY3M+P3lXzRAF3vMhALdfSkLxXP5aUlU0zN20M3bb1uShgVLnowmLhFHqfXi2vJ3xd2LGCz2bTDRRZ27MDhw4dNkeIz+Dufwe95uEqpXLT1ppJKZae92TRr3eK7dH0671U/lIoJ0EnLkwG69uQDyRff/FQyx4N6XBboLW1zFAUL3RsdXhaMC5l4pcySkug9yeUxUa1h2O1h0O2Zp400IJ0Jxnv27TX+a3Y7yBULtqYWe+/2jV9n5+ZMhlAe0qOy2WpifWPDlDpTNmUGhqRGAXqG58dH7XlPBj4xMPM6GQIeCAUupIOXt95QsOtDxYMvWfRgxUseyEJWns24HCrtJW9hej6wOTpA19y8Usjf1diJ3/t56VmxR1MKkJeBqQIR9aw3efsAWe5m9ERJjzEN5d04mUEg+cwxxGOSaz+meSxnvOImRUD4ZvkyIbRrvMCkOA183MaTZaAN4wmmJKVWu23ApXiBAv3msg3WhxbKT4oFMYtHj+Gcs842IKdgoobLd3Ih5bK+7777cN5559lmufPOO1M3Wn1qCi12+Qp14AJEJbtQg6Ew5+e0zOlKpgVNrwCfX6vXsbaxbgDgLRBZ6GJ6jnPU7aOz2cTenbvR2mig3+5imMtgddTBntNPxcbaGu654y7s37MX8zOzOHb4CKpsqsI6ynzeXO4z83NotFuYnJ3G4aNHsXv3bgMyXwcqemstYg0z1lR5vdcqY8bxCY+Ky/CaxK1rB3aDcXLOkSDHsXdbbWOSXreb5Eg4QCf4cd6WDzAClo8fx2n79pm2eOjgQezetcvclnfdcacJDDL02vo6HvzQhxiA00Ln/3PPPw933nO3PceArtfH6afuN3CkYCWw02ri3GgNkXYUpNlCHmuNDdSmJnH44EEsTEwngB6A3EA9hFBMCATLfNjpobG6Zuu3sbJqcy1WKxhWCuiHA4+8MBGd4yoDrzHzvVOVmo2Z1nm70zZvDOdL1+zpZ5yBg4cPJYfvmIchAXTtCSqLZQI6k7FCglIC6EmJIwGfnqHJ+oTx0vLiktH41H37LDOX+4u8bC7jbscUI4I333PHnXfirHPOtrEsLi+l7U1NQc9mcMopp2BpeRmDEeOEBetJL0WKP61NL2PcDAeE9Wdvdq4/gzDqbsc+7mpsEQsm/u1DRl4wpYJRbYIjo0Lfe8snFsx0pBFUdfxrLIBj75Z/v343ehijjIwHubf37jrFPBp0vTNc9/3bb8P+005Ds9vGRqtpp8QZeNOjMQBmJ6ew0WiYF45eQCrwVEJNeRsOEoUoGXxSDRLaU1spYGisEtMm9jB4MPc8OA7Q/To8kPyQhe4BPVZqHyhL3rwNUQzdg65kUfzMdB1VrukmHwOj6uBjoNct8uApvi55pyz4cRb6Nlra4O7PGXqfPESx5Z8awO4MFD8myeRYofSxeF4fJ72dzLDWs2U0G50HSf6HVQyFnIMMW79qI8SLwYcIYBSXSG9MakXsQYwH83sSnwSgpSbtSoqAByi536ndUyDf/M6bUM6XE/w0l2mSFMfPGN9juhT/rWysYGZiBo99/GNNmB1fXUGvkLPe0dZpK+3EFkprmOwQ6rw/8+lPY+fEDnvOAH1cceUVOHLsKKZmZ8yyEyAohm5WOy00xjnZGnAIVPNFfOrDH7f+08zspl21/6Lzsfv0fQbgp+3dh6WjBLhT8fYb34rJ4kRSB40RHnrxzxgYdYZ9zO/aiY3mpsU+6QYWoI+z0OMYlujoXXGeQf3Cx0JCdDf5ZSEPxvmSpCG6W2mdfeR9H0I5yR23+V96+aO3OoLlMhjQ7RoAnc8p5/I4eugQpiYncerefdjc2MB3vv1fuOTiR+GDN30g0JstY7N4wtMvR4uHfeSyZklWJ+qoTNZtLGtLy5YgRIv3pre/w4TlVG4CjUED17301yy8wdyDo4snUKpVUJ2cMLc5T/OynK4A6GmsP4yfVubG6hqmaxOYrU/iPe+4CVP5uq1fCz1c8pTL0Uv60ST8F1lLMf29gCCgrxw+hn2n7LE5fPzDn0AOebTQtjV//BVPMI8EhTqVDEssDD3W+T0Bu0CFzDoeZtPyKUuEYsJcLo9WYxPTU1M4cM+99v3jf/7n8cev+yPU8rVQejbEC657IY4dO2bvZCz/fe9+v1WOt9FBe9jFK3/j163FLPmNwEMhTPc/FeZKpYR2i16WAmanpvF3f/MGzJSmwILQHrp43gufn66/ATrXPx/CUqQxlULXjtYDsJT8B+LPWD7EPBt/r/VJ1iGRxDr+1d8rXvfrOe53hl1YumUtaAdDU/j+1+/+T+ysLRh9FxuLeM3//F1stlvY7LSNX3mmO2UGry90h/inf3wjysUKiiiihz5e9ZrfNCXUDA0OSiDufspClXU1bt6ywPWdB3L9bkmPY2ruY+V0HCAphh4Dut8HP8lC/0mArrGPVcx08JWbfAzo4xRqTwd5g0UrubcVx/a08zRIaaaKmjH7X7yXKp9jQhrqsihDVbJ1G066Gv3t/Lvd6zAOf7fCS4kvQFhtikY4WCetSKEH4hFP+/mTAro2pDRdvlAJCEZ4JVgE14wSAFTqJqLGBOHf/K6UzeH4PQfx4+/engi6QQ8sReO/VqeFSqmCRrOBerWefndi6QQW5hZwznnnoDQ5gWG9bP2kjbB2QETiyrG49GBowvBzH/2sfXbgxAGcurAPj378pRZ7POOsM7G8vpbGXi3ZSl3luGFDi9ZqoYRRp4fmyhp+/F+3g2J50OsiUyjikmc+Cbfd9SNccM55Zvm1NzbNbXfKzl346Ef+LekIhCIawyauetrVKNWruOfgAdSmJkz4NtbWt2Vuxha6D3l4Ztfi8+c4V440RN7vmUgMknyfxNHN5Tccobm+gdu+9j1TQVi4Rpo99gmPS1zYdLXnkv/mog4HYvTbbVRLPKAlg/WQVEcLm8lVBPkPfvCDKKOC1d6a3fPMZz8L6zwBr1yybPTVxoYlPNJOWj5+woD3Cx/7D1MoaGtTmXvYox9u60J3uylvuazdx0QvdEOnpJC0J29Lwv0wZWzp2HF7brY3wLc+/3WwL5i9r7OBy57xVHQdoHvBGgORF5wGJENgslC2xKaPf/DjAV6Skr+nXPtUE+Ttbjd1uSuGzqQqunFtrRnSYBe94Pa1lsBUVNiHPp/HdH0Sb3vLjahlq0aT9dYaZipT6KGH5uYm6jUmw9nZbXjhS38F99x3Lz7zic8ZsGSRNO151BWXWqiHViO9UuRzjoH5DowwtRoNex9p9f4b35sqc0MM8JwX/FKyP4JnZkBljjexZSyBhGVjAdC9QBKveoEcy4EgoeyHvotj6KTRyQ2OUTAmksZIEsAJyCcJaV74x8qasQibP7F0sT/A+vIKFqZn8eY33YAJVE2hIUi/8OUvsvLKVq9r+7fd75lyTu9EuQ+8+03vSN3qlD6/8PxnoDYxYTkiVARUUmnNmFxJor0/qn/2ljl/V1JfDOoe0EU/P//YW3IyQGeOkGLo8TWiY7wn9LcsdN/8aJyXKwZpD6Zqo+vfoev9vPi7BzeNVVUAHux0rYxQ/5wY1OX2994dPxav0HtjKgVs12VyHPDzHn4+ziD2n3kvq+dThRS0tuMAnbJX3tcU0P2m8RPyG4wvVTq/AN0si5DMI7D3oOHv90QzQM/kMJEp4NMf/URyLrgOb7DYXVJKUGRsj3Era0SQWDibzU3UqjVc9NhL7ZjG7hhAp5BMQH2AL9/6JYs3ztfmcMllj0qTgpi1yixv6wfNeAmBKj0AKPhhBkNzq1ZyBXTWGvjPz38Zg24nSWYr5HHR1Y/HnUcOmGXJ2DoBZqJctTjt5kYDX//S13Fs9TjmpnfgwRdfaO5dCgP2MLfkv+kkS1+uM6/pkV5eKI0TiNLQT6YhPlBSHHE8ny+YQGNmM93/X/nUrWgPmqjlKgbSl/z8pSaE7ChM/gygLkAHQwqMdRVLppwwc5su98b6eloO8vUvfN2AhUDymCsfZ+A8tzCPu+69B5WJurmMS7k8jh8+ij0LO3HT296O2do0Cshjrb2GF1/3qzi+tGgWUqZUQG80MAG7Y2EBzbWNpOTIh01CYMs6KfUHKCCDmeoEeo0mvvjxz6HbaWKiRIEN/OxVj0MnYattwHIyAerBh4A+kSuaEvfv//7vqGQqaKGDpz79alTrNSwz4TPEW31SnLlhdRJbIoks+VLWOmO4FLO0mhn++OxHPm0eBQJ6s7uJejGxzvmvO+zaPikXKrj8qida/PZD//fDYHX2PSfuMw8UPRzMJie47Ni1E8cXFy0hkHur32lZDgR5d3NtAx9594fQHjZRy1ZMQb72hc+x9bLYOS10rn+w0o0fXetWr2RKKKnr2jhASXvIh62ma7zM8IAeC3ouvFXhhNazki9eiHpAH7fGjeameUI4/367g3qpghv//p9RQh4b3XULI177nOdg96l7LVxGDxt/MjGOilxmo433vv1d6LDaJVcE1ffrrn+JyZFGs2kln9YaN5RbGqi72m3vadO4Paj7pEA/F/0uQPPKpqeTd8l7+WG0sE5pSfmaf6fA8acBdGW5j1OW9JxYudA6WCVBqEP3/OHfH48/Vqr5t+SnB/14PLGipH2s0r3EY5m0XPV8si3ny1UIaE7qnTFuruJHKZe8RustD5LeqffHVnqslGquiqEzbEf5bYYjE+RkofvN4C0638mGA1K6vU0gaE2lcnKmLEGTL6TrnS9QrNBPSBPgQEuZPLorG7j1lv+wmuFcNo9Gq4FapZ6GNeRypwDb2Fw3IOcJYesba6hOTOHnrngsOoQLOyQkaOokHBOL+gN86fO3omAiHbjwEReaVWIeBzICLRVXd25gHpLAjAFCrXN3s4XiKIO5+hRu+eSnUM0VDUQ6GGD/Ix6C6d07LPZWK5aR7Sfu49nJadsozDR+93vfg2qJc8rgkY9/lFlsjHUurizbMZK2yKHXeT40ALHFD13CEoGQNF9RkxarvVY2v+ulbkzNhjX8nrXFrM0eDkwQWQGamoyE2Gd9ctJis1RAaMV+7EMfxlShbuDB0MdjLntsaqHT1W7CXF3hzEDrm2KyMDtnzyAAUdkhKDHuS7BmmeA3v/lt5FDA2mADv/T851li28KuneZd4f1UgrqNpilE0/UJi+mSLozv091en5nCscUTqE9P2d9WvzwaoWZJeC5xz3kPSDHG4qmMMXmplivi8x//jHFDlv3mM1k8/KrL0GFvlZDkps2s5kKaq7a5+MJi3jytrjPAf3yMHiBa5iNc+YynWEIUvS88G12uV9Jdwl2AnjQtSvjM3O886pVhok43PWq22djE5z76GXQGLVOyEmfC0BIWGbcn13fRs6dcfc3TrCxzZX0Nx04cx7kXnGdhiqXVFczuWMCP7roDp9MrtbZqsf4evUzkyv7QlOvNlTV85oOfYO9F20ucz3Ne9DwDc3pGyD9KOjTrQo2haL2HPgbWt19x4dEI1XJl6yyEkICUWjr0BJmlH+4PIMMP1Go2n01i3AZ2IXCvNRiRSUkQegzIr6zXt5794fTIcJKZ7Qn1Wte+tuZJrMVPus3VKzXLk2Gw6cYb3ow6qNAk/571y8/G3M4dOLZ8gjE4q4wo1cpYP7GMM2Z24a/+9M9QKdaMPk208ZKXvdTyPci7ppzoxDF3SlvajTEcFqRjVJXLo9ayqSwOJ97pCFvb2+o/r4OXQmzeqn5ComfyntB4KbjmRX9+TC+DATotdTWU4t5z3dVSQigzPtEGknULX9r+Cbzs95IBrrodhnr8tPumHf6TKK8s37SwRxiDwqBmsEQNuMxjROWSnrZSkoNiYatwHDRlh7WWDiehWZlt3InUED3hHWJMimshUVA8Yxa67nVtbrUu3LdpzlZ08BefoZCAPK3pfaGsTTF0vT/2csk7LgtdwO+T4iwsXCgkgH7R1Y+1xjI+tV6axDjt0GuJibc20T45ULmHVH4j7UpuX++KNxfBKIPNxRX8939+Bz1bniQ29aRrrjShw8QiCvvzzz0P3//v7+L73/4uqAMP0UMJBbNCHvzYi1CsVSzLemNt3dZox/wCjh85arXGjY2GAQtLSqhN1icmzEKnAkHLn5u/VClbbJcCgcJ4565dVvPMmPDi8RNgaQ4FHsH6K5+7FZnRwECrSwvvqZdheXMDlWwe5Uwey0eO4ezTz8APb/8Bzj33XLMsTz1tP777ve9hx44dljlLy51uaRayHes0MDU/i9bSGiqZHOr5kgHjyuqqZWHzmtVmwyxZulgXpmZQyRbM2iSYnWDZ0u6dOLB8HDML8zb/teNL2D0xYwmHrCM//2EX4us/+j6qc9N2GMrm+gbKjJG2O3aeOF2mVFiy3QG+ccuXTaDbEacY4VGPuRQT01M4sbKEyelprK2voRzqxLPlIpZ6TXSY8ZvJYv/uPTh24JDlGgzbtFjylutApjx09IjNx97fadtGylfLWO007RrGwjl38gPnxSxjxpynd8zj7oMHsHDKLhxbXjReoxAm/9jBKzzxLTQAMmWDSoey1gksLG1jRy7OqNPHVz/9BXO5E9TZ0uShj7sYC3t2484f/gj7951qyVBMYmNIpNFpozhRtczmbKmQdEgbDCwLfPeOneaxKfSGmJ+asTIxJhBasuVEDXfcfRf27d+HlfVVi6Wy3I4eidkd82j3uma9TU1No8Nky1YHtWLJ6Hbi0BE89IIH444f/9j4l9nzFFj0ejAXgMrJ+9/9HuO/bKGAFoBLnvRY41Umsh05fBjnn3euZdiXK2VMz07j4JHD2Ll3N44vLyFfKSWeltHQlKJiiSEDINvsojrM4oPvuNn4OMlmyeC5170QG902UMybokDFjTRfXVxCdWYKzVIGh5dO2PstWbTTtSQxlvNN1urGa2eefgaOHTlq9e8E/OZmMznjIDNAv8SYfAIqpAPnMFGtI5fJIzvKYPHYcVxw7vk4eO9BrK2sJXRvJbW79ZkJrHbXsbK5htn5Odsz9HzRK8IENfYDsPwFrhsVfIIDG5mEroSmkGSTsBMrIApUOUdZvOsf6EJnW+Mk/Pf8656PUr2C9WbDznJfbzUwOTeN/tompjs53HzjO9Ec9TDKFEwm/MpvvcTk18L8vMk4VoLUi2WraCDvEHAoC5URz/WZ27UDrX4XjV7H9vOxpcVkbwJYPrGI3Qs7wMTO1uo6ZuqTyI/YNrpjHhkmPu7ecwruuudunHnOWWYoHDp2FGecdYYl45p2bkkxSflxIu/7pvSvHVvCg845H5vtNpa4ZtPTYOL9xuYmqgznmDKStdLG3bt2YrOxYaWtqyvL2LF7FxqtNlr0bFSqtm/bjaYpCZQtTNjifpXhlCkmnkkqRWubDVsnlvsevfcAprMlnDK7gJWlJZMP9YVZbLSbJjvYq2O6VMXc1DQOHj6M6uwUmvkRjq4vozozgcxohMbSCibyJSzUp9h+0hJgdy7sxOr6Omi09MNxyYZT7CFSr+P4yiL6ZfJf0klRJ8+xQmdIxTDktphQpWKm5krheG474ZHhGnqDXSMcudj5U0Yt11EhaCUyE19Z2it3uVzwAvfYY+Dd7faddenMJHlebIZEL9DDrrrEAD12U20z7SM3hNwX3PBUhs2NFLQRfufraTVYDZ7PlXuAzF7oA//xqVvMJdtCFzkUcfHll2KQGaFSq9lzuciFTM4Y5lMf+4S5xhYm57DR3cQVz7wG661N0+LmZmYsM5WCjxv4v776bYuDMb7IZCVaMrTWH/G4RxpzT0xOoLG5aXHFjc2GNX3pcdPnslajzjI6c9lmsokAHQzx1c99yWxXJsZx8+656HwU6lXsmVvA+vEl7CUTnVjCV77wFbQHbRRzZRxdO46FqR3GF22O+fFPwPKxE9hzzhlo1HJWi13sDnHe3tPwD3/x19gzv8s8FI1eCxc//nE45Yz9eO873m8x5VZn3YBpz+Q8fvbCh1op2J2H7sP+h5yHt737JhOIs9k6ct02qoUyrvmFa/CdO3+IufNOx0q/jbvvvhPnXvAgrB06ZuVp9FBwQxSHGeS6A3zzli8b4Jm7GiNcdMnF5rb9+Ec/aWNKNHHg5y56GIqTNbSredTnZnD4vgPI9AaYn5zG8tHjeNyjLsXf/s0brBwqn0myu7nGVMIWWyt4wa+8CHcevA9LrQ2cceaZKI+y6G80MV9jUtd7MFGu21nXB1eO4eW/eT1uu+NHJgg4Xyp5rBVmzbBp9RyRaqSD5i6epqDmATLjAJ1jueTKJ6DZ6+Arn7nVRsjrOdazHnou9py+H41+F5v9jilUrEOmksJKgB989/s4e//p+NT7PorN1jomK5My7u3+q55xFTr9LuZ2zOO2H96OqfkZzOyYt9g/AZ05BBSgpVIVCzPzpixuLK1gqlxFp9G0ss333fQ+rPU2MFGYwImNE3jeLz4HF553Ad70hr83w3St2UCnWsDlV1+J3Qs7rdJiYW4ef/OXf4X5qVlbp0OLh/C6P/kjHFk8ZnHwytSECdNMIYeJ6Wk02ERlMEKh2UN9kMW/vuNmFAnoQQA+/uorMbdnF958w9uSnBn00eu0MFuawJXPehq6s1VUZqcsBs2SzV1zC5ZLwnDEroUdtnfe/Hf/hM1Ow0pAS/kS+qM+Xvva1+Lw4jGglseB44ewa8dO6xeQG2VRK1exeOwE9u7eg3q5ht9+1W9h9xzzLLg6Cf9RUD71mU9DZb6OTCVviitDCqVa1ejLEMPy6goWFhbSro0W2gjWv1WuZGEJkbRG8yNKngTQ3/n3b7P3MFWu1W/hxde9GJMzk+hnhhjkgIPHDmN6bhr1XBFz3SLe9Hf/iPVuC90CPUVF/Prv/xZW1lZN2NPjxDDSsNkxDwiVnb/5q782b+bM5DSa7SbK5Spe+epXmYJ7YmMV9xw5hFPPPN2MG+vlUKtj0O5iplrHkbvvw/vf/h4LG9VKVeuBwVh9IVfEy171ClM6mOdC5XmYHaHR2jRPUZJhv3XeBI985hrtnduJ61/5GyiWKpgsTWO5vYrf/O3fwczsPNbW1k2pvuFv3mR74+j6Eeye3ImX//ZLUatVjL6jTB67du020KXcnZmYxBv+919hs7mBqeqk8Uxr2MHvv+4PUJuewndu+x5WNjfwoAsfaknJxIczdu/Fn//O74NBPpZoTs/N4VV/8Ls4cPwobrzhRlSQB1Oml0+cMMXtBS9/CdZyA8yfvg/3Hj2A6alJrBw6hgefcTZ++M3v4JxTT8fr//CPzeRWoJEAACAASURBVJubzRaw3t7EK379N+zeP/iDP8BMdSrxbmCIF7z6Jejnkm51BulUeIJ317y+OllTx0OrCZm8PkwsDp6FVAC4XwTKCp/Khe9d7OYsiLwnsuTjkMw21zyNUVZaMKkzHNedeegVSae4RBPLpV/oxjit3lwRoXczWM/bS8qyzOUVMi49oOtaPk9tZOUeyA8zGKy38B+f+SwqlVqS8IQsLrrsYtuUbCRiZWyZjDE1XcL/8q6bsTBJYTVCs9/BZU+7Cp3RAMeOHsWDzr/Ass1XFpdwx/d+bGBeQhGrzVVMVadtjEuby5ipzeLCR15obkfG0Campoy5mJFcLJdNOPC9BHS6PD2gf+2WL28D9Ic99TI0um201zYwXa7hkx/+N+yYnrP4b2fYMcAs5yqWcUxaTuRZSzw04XHxEx+Hw4NNrGysY7ZYxWS2iP/64tfMouSidDHAlc96Om589zsts3g6N2U2A/9n+l3T+C99zKNxyxdvNUuNFicZtdPdACPQ7bUGZhbmcN7DfwZL2R7O+tkH42vf/qZ5PFonVixuztarNFFKAdBpoQvQ7SAOZEyxKBYqWFxfNCFEL8lmawOVygQuesplWNpYM4/Dnp27cOS+g7jlU59BOV9AJVPCZnfT6M5YJJWqRncT1WIdi81lTFZncc11v4gf/fjHBrhTpYo1ivnqLVSagM1+C/l8BU9/4bNx+913WFc5WsBMaORmo0JiZ2q7LHe6h1XGyE1RzDKqmUFplB1robPFChXJMgpYb6xgrj5jCkJj0EIhV8ETn32V8aUlQjFfhEfqEngGI3zhY7eADjvCzFoz6QrIfwR+VmhcduXPG2gs7NqBlcaaATATyhh/pfud+6e12UFjbQOjdg/nn3m2eV4+8F4qb8lRv7lMYiWyroIgc/TYQZy6Yzf6zSSfoJPP4+rnPQO1UsXK+PbsPgXvf8e/BA5KmpC+4OUvxL2HD2B6fg7FetX4jZ6MSr2OFj0cDB1sdjExzOFD77jZmt2Y2ZrNmPD82ze9CcutdUxVuPZMtQNWl09genYBD7niEuw/72wcvO8+7Nm1GzvnFnDnj36M8846G3/2+j9FNcfE1nXMVmdSMcc9aM2kShN47it/2WhExc/ck7SUcwVzxdJC/+d//CfbwxSajXbDTlc0j0VtygCPOQvPeMGzjZ60aO85cB9OO+tMAyJ63ZhvY+e4s0UnXd6UczrCl3a4HQc/QmHESpYsCsMM3vEPb02O+g3VNb/28pdgcXXREgHrs1M4sbqEcr2MSiaPzuFVfOA970OG515QCUcPr3z19RZq4XvoUVlfWrZw3Vvf9BYsrS5ifno+2d/DLsrZIjbaDXPXV8sTeNFvXGc8sv+sM/C973/f+J3W48byKiYqVdz0xreZ/KCLetOFJ61EzuRnBi/5rZehPjWJ23/0A8wtzAVAT4SDaJHNZcx7kOuP8H/++g0oo4bV9hqmyzN48St+FZ1OD/lC0SzPt/3zW9EcbKKWo1exjdf83v9Av9+1sfW7QywvLtte/Kf/cwNWGktYqM+ZHOqOuihmiujYDgIanSZ+/4/+0Ppw0DvEsMDi8jJ2Ts/idde/GrOlmpVoNjot/Opv/TpueONb0EUXNZSATsvyGzhP+mde+JpXYmPYRXfQxeREHcUB0Fxaxdvf9M+oZUq2dskJEDmjLWlz/fXX44a/exPWG6uYq0/bZy98zcvQyxGUtw6NslCLC2kq/4EeuqRiZWTtr61trLW+Dvzlzv2IXec+P8Jb2nGyXJxHIWD3eQjEWQN6dgIMOVApoF/4pEcmlRXuCFSCe2z2e5eCrqVA6nb7KaDLxa5EGL1Y8QNq1fxMMXUyU6WXwRc/9x/m0tjstrDeauJFL/lVcxvpNDe6Fg4fOIj7fng3et0WKoWSCdZHPPoSbOZHGOST9qx3/OhHeMgFD8K/ve8j6I06KGdK6AzaKOfKWGuvY6KcaIwddFBECVdc8ySsbWxgdmHeYo7Wvz2XM2udcyTDUlujC0kW+tc//xWz4bihmFR13uMfgWOry9i/8xRzG3/t07cm1lNjFdP16ZAMRnDumQtPYb81dpebnsUFT77EYnJzpRrai6v4xue+hFazYfFRMFfAIvX0MRRMQSHwtZsb2FmdxtrKclLvmktcrwc3jmLnxAIs0tpOEr+4s442VvGUFz4Htx+6B5Pzswbkm8eXk/a0rc2EMQTon9tuoVNALDfXUK9OJd6SxjLm67MB0OvYQA9PvPrJyTMKRUuM+9rnvmKqADeVLHpTGkn7UcdKp6YnSJscFtHAL7/wBWivbqCaK2C42canP/nvxieFfBnHmst4+rXPNkuKyYS0Cgi4bBVrYYEeY+muDj1Y6NoIBHRa6B7QudUJEVSAqG6QwhQBXLdmp4G65TsAjRGFchlPfe411jeALVXpsr3vrrvx7c//Z2otrm2uYrI2mZZXJpYsnbZDXPrER5tAndkxZ56AqbnZJLt/fc3KBudndmDY7aPMjnGtDt711rdjrjIDZjxQAaIg3Bw2wVgyywkJpvyfsWY1ORv/Fc++yvYEG9Sww94/v+kGFPI5dJm8WSri2uc9x9yK+XLJ1pv8li8X0eJJVLm85QIUWv3tgG5x2AzWBgyPFK3egPuGwnWztYb5ypTxRa46hWtf8XxrJMT8Cf5kk6V//Lu/x0SunirVBAKGJfbtODXNj6GS2xv18Hu//3u49+57TOmzI2c7XcsF+N+v/1PjIAIJeYflpvSw8V9v1EU+wz3B2P4Qv/SS51o8le7rx1z2OHzl61+zGDaVcu5lun9pMZtrNVR2UGGysDzLfwjmoywKgwze/o83Gm+Zora2ij95/Z/gyPEjFhacXpg1YMoVc6bUzZem8Cev+2MUKkmSJUNkL7n+pfZuCltzPzfbeM9b34X+qGdjXu82jAdmqjMuX2HLg/X8l77A8kQoJ1nXzuY2rJr56z/+SwxMBhSxtLZoXf+s7W95Ahu9TVQKNQObJjp41nN/Eeeefy6OLx43xTCB+qQSyNqF8pAldsws17C2vIq3/cPbE9pbOLOEl7zi1zBJb8Kf/w3WOmu2J/iMl776ZShVyxRN1mti/8596DRaeNsNb7N7KeMavYbt36nyVGKhj1ooZxIwJj+/4n+8MjllrFhAbXoS3Y0mbvyzv0WRSkC7jVy5BDbiTbr8J/xOVTnD3hkMiw57GBarePFrXobp6UmcOHoUZ+49FX/8mj8A6224dhvNDUxUqfQlNTuUPhvtdQPgHZNz6DQ3kSnn8PLX/g662cSosaOGlVMQ8pXMJW6hg+ScCBqa1qaZDcLYp4GhQd961VnaMnL5U0DtgVl4meaUuIoHn8Tn7/G5bpZUGspbZURnHv6UpFOcQF3BdwG6/k4TKUKCQOKKyJomxwkr25A/BeByszNWpJI2uRBsgt0Bis0BvvHVr5vwKTBeSJfsxoppceV8EkOieOQira4umfVLwUWgvfKaq3GUQD0/a2VSF5x3Ht7yT282hucSHl08gmc945lmbdPFSQvgi1+6FaVs2QB2eW0FD3/kI8ylTLeVndY1ShKZuJm4WezwiXCIRm44wje++LX7ATpdzuvHFvGdL3zD3kwXLLO+r7zqKgsdsEXt8cUT+K9vfRuTxTpa7Qamy3Vsoo8LnnCJxZVHGy2LYf73rf+Z1LgP+8hk86aNXnT5JQYGdEt+9P0fMhcU4YzXcYMcXV/C1c+71ixAxin/7V8+gN2lSawzzjlRB0olXPwLV2Bl0La4MEFwz9ScxVtJOzJG6nL/3PYY+tHlE3jBi1+Eu+671wQIs/Jvfte7MVcj6BCycnjqc66xznts1XrX9+9KPCHNJcxX5/DoJ1yKGhsGbTYti/573/jvFORXuw1ki3VceuVjLH5+4uBhzE9M4WtfoEKQuOcpIC+7+oloDftJjHFz03po081EFx/zG5LszCR2bhZXOI7VLFuGdYKFjnbPYugE9CSGnsHRQQNPftpTzaXJNrYsW/rkhz8RtPtEqDz1OU8za+msM89Et9nClz/1RRMyFND05jzussuM/x/0oAdZPfhN734XylXa/ATCkZWwDZlbU8xbmSR7EDDm2ev20Vxv4ox9p+G+O+9GrVDCLR/5tNHnyNIR7JrbjSuf+RRMzUwb7zIv4/tf+w76/ba5yekmpSL3hGc8yUJSlVLJ+hq89c1vQTVLJ2XS0+HaFz0HlcmaudoPHDtiuRbVyTra3R56PD99lEGx3Ud9lMe/3vQeU27sfHB2AqTC8MynWBydCY4fe8+HDVIpfAmmh5or+O3/+Ro732B6YtKa0bzxb//RrGq+m25rwsk1v/h0PPRnLsRX//Pr+NCH/tVKGdljYCJXNXD+rd/8TWssRVcw9+sb3vAGlHLMNae/aITrXnmdCdDvf/97uPDCC/GXf/EXKGRKJqhX+muYzE/h2pf8Evaeug+3/+iHqE1O4NzzzsOdd92ZALo1oEkOALIkJrNykvp/S0gNgJ7vA29/441Jj36i1gjY3FhHbbJm3E5QX2tuIF/Om/dnc2kDO+Z2YKW1YRUApWINr/ydXzdvJPfZToZA/vdfmTLSYdlboWp8/aLrr8Ps9AwWDx/Fu99yExrdRnqIy0RpEte+4Frs2bPHZBCbB938tptx8PgBnLpjH5r9Jq677jo8+MEPtqZB9953H973rvdjubOKXDGPfMaCB3jp/3ipyVUDdPbkt/9MX2E5X/KT8e/T95+O2757Gz5680dMPeq0WnjFr73CjKTXv/71mJuZt7n/yvXXIVsuIFcuYHFtycIrE6MS/vIP/9zWutVvo5Kv2XZ8+W+/ws41OHzkCN7y92/BcmsZtUoNzeYmZquzuP4116NSr+Hg4jGrInrr//v3xlOtzU2UajWsoovrfuPl1iX0u//5LXzmAx8xjySf3eQYkcerXvdqbKwsY++uXTh87wG89YY3h6RRKgFFvPq1v4v7Dh9OPFHNNm5+803GTZsba5ifSCz06/7X9Whnk2OGFZM293tIYLTjT08C6NZ4qd1JO7WZ0eLwUTF0n8HvwZnXx1UK5hxwh28p/8wDeYrFwZNgyirHyHV95DWPu19SnG7mg32WnQYs3xn1PbncBegmRIPrgYNl8oey3lNXQRg0AX1yWMCXPv9FNFhXPDGBzU7LBFVi5SSZ1tzU/Iuu6G6nbdnAl178KOSqZXTLObM6mJjw7a98C2ubK5itUfMFnvjky004sJ81a52ti9fGOm75DGP2HH0OT732GnzzO/+F+R0L5k7hCVRM1lA7TVocBHQKPVp637yVdcxkmIxl11/89Cvw3du/j3NPP8tcurd+9hbUsmX88ouej099+tOY27FgzzvnvHPNff+xD/ybAfpUuZ4k1V3zeAP05vFls9K//MlbkqYn3bYlkDz6SU/AsJizuBgzhqmBfvy9H8bm6rKBDwGdz9l74dk47ZyzrH3naLODb3zm86jk6NZlzHoDZ178s6jtnMPu/fusNe3iPQfxoAsuwOJm0toytdA/m1joSoqjdvszFz8Me/afiqPHjqJSruDznyT92Eo1b9YAdeInX32laa133HUXbvvW7bZ2j7r8UZbMxQRFZm+fd+bZOHrgEL5665fMw0L60eX9yMsehX07dmPp8FGcMr8DH/vXj9r9JxrLqNdn8YgrLkUvC+RKBUtutL7xzVZS2sVSRpatUeyHWnmrCtBRpIwPs6Z7mLH1+cqnPh+SGmmhZ7AB4EGP/hmce/qZltA3Wanhlk981hQ+OutppdO6YC3yPXfehS99Kkmq67PJSKmCR19+Gc694Hz88Ic/tLgoQW9h5w7c/I6brcHMamMNv3Ldiy0BhzXM7HDHFqLWOS6Tw3RtGnf98A6Ls37y/R9Dq7thyup0NfHuXP60K0xRYQtcWpgffOf7jD8YQ0U+h36ugGe96FpTXHjIC/fBB973fkvwSrwkOVz17KcYoPP65ca6dcjrDvvIFYoG6AUCemewDdCZNDfMZHDNc59tSh/zCDi/4iiLD73zfVg6fgRzCwtYH3Vx3cteilazafF79pR/303/knor1rvruP5Vr7IkMSrMe07dhxNLi3j7De+0MVIB5jo+85eemQgyujNzGfzfmz9gikBrmCRGPfeXn4ep6Ulracte+WeeeSbe+NdvRBtd/D+v/T3c9oPb8eCHPhR33n2XJfydf8EF+M53/9tyLhT2s2xu8ko46ZCAbrKKcdBBBoVhFvneCO94040mpJn70d5ooFyv0SVi2eJJJ8LE+2JJ0rYaGWx0m5bjQSXjpde/1NaBALG2uIx/ff+H0O63UcyXzYq/+nm/gNndOw2od0/PWc7Nv7zjvfY81v73Bz287g//0PJ4ZIW/5YYbU5nYQRf/67W/b3NmtQy9VkyefPdb35OEWH79RZbAxdLfHJsAhU6aPG7WGnDZiJM+IjtPOQXf+sa3cM7pZ+MvXv9nqOfLVuWSeNeS0B/ne8fhu/BHf/6nqM5O4p6jB7HvzP1YPHQEg+MN/NvNH7TwWClfMWXlGc9/FnbtOcU6Ok5OTWJmegZ/9JrXpbl5/x9r7wEmaVWtC6/q6py7Jw8zQ9QDggKSJAfJqCAoBjIjKCA5nKOoqEc9oCBBkCBIEi8KSBAREBEEBRUwXAHJMDCxp8N0ru6qrvu8797v16v3VA/e+//Dw9PdVV/YYe31rrz6R9fYhd/5DoXbuvYWWgzP/dzJtuGc9aJv2+yYM0+yXH1wwyB2YHDpKrv1+htpPa1tarZeG7Nzv/pfNtLXZ/NnzrJvX/DfpCfMbWQCGNFg+378QJsxb6699z82tddfe91+fMWPrI4R9WaDvb3W0tFmR593khXyQUNn7Bvo0WUjKEo9y4qKzaqwvkijZsfJGBQnZVXuawb0xVRs+cjT4DkIfpW08SwGKNYRSU34sngyZS26yvnZhw7ZowyghQlEJoAMsF19dJ96lgF+GRLGBPPQZabHd4rik/+dprQY8SchgZMuIo+zYH/9018M5WPR+KBQGrc8cr7L46FjEaRrRLRPjDNCtKOlLXq2zDb7wBY2XpdnwNJ68+fbT26+hT47gPnAcL/tt8++jH7HODBGRK4jjey3jz5Kc2bXQLcNFEbsmMXHk2hBLIjuVEUvdSEDGAHQAQzP/SFo0AL0hdtubuXaPEtAzmxus6pCkVojOpeh2xZMRPDtvfb66/biCy+QeTRXN9jE+JiVa2pt4z22YTBMQynHnPzf/epBq4fpmekmedv1oL0t31RvXX091PoRTf/wfb9iuhR8Sn1DA7bXQftTsIF/FFHB3UuW2cBbK2juA5WuKY7aoSceY0t6u+zVF5+3Re95r81ubOWe942NcO51pRgUFwFdQXF77b83/ezwQyEV660332T53N888BAPUPCT1dnWO21D3zDKYmIP4cOjllIssZkNhI9Xn3/R/vjY721u+0wrsiZ2HU3GO+67C6Piq8YnrLmu3h595LdWg+ApmsTHbPs9dmYAHqqd8ZmlCevr6bHZM2ZSkwLXCQA0VUNntCnMydMAOpjrVvvtZs0zO2zJK6/Th73szSVkC8889YwNFYcpJFRX1dgOO+1gC9dbzx644z7kRNJEjld/+KMHsHodGrSg8hpKqqK4y4MPPUiBQMz/i18+zf76z3/Qj41nImZjvXnrWXFo3MqFIlMeb/3xjTajvj0y9rLtvt+eBMD+oUHOj8JlqczUQuj/0DB6J0bs6MXHUVtUQM+dt/ycrLhoSAnK224H7G4tnW0EcqQJ5mqqbVXPamtqaSWgw/0AQG+xGrs7augALEDWQZ8+lEGfy1evopDbWt9od914u+VKYwzEgjB58GcPpe8TkfW/f/hx+j0BBji3R3zuSAa3IkOBVremRlu2Yjl9kPfc+gtrZjRJCMI88rijaAK/5cc38+1yXXz2c5+16tpqy9fk7e2lb9uGG21IbXZkZJQR7+hJMHf+PAruiF9YsHAhI747Ojt5jpinHvOtZf4MDHKCzWfAkAnoOAPjZbvxSmh68DHHmsBWttHRIRsdL/AMhAZA4b+JMfCoPOmVJYfNbPFJi2lux1m/5qofZkGhb61aahdedom98s5bNm+j9Zl6ONq9hrSP2Ievf/VrNqd1JvnXaGHYTj7pZNbiv+zyy2iir69tZGzHVy74GmkMygKbxDQ0UFOnX744ZnPmzaXJH0W5Ghkpr0Yssaof3CnopWBl6xsatPa2Dls4Zz0b7um36753lY0iqyZfZ2PIvkAXv+q8Hf/FE8xQJrkmZ6sGeq1UXbbOxha78dtXWCPp3OzNle/YRZdeYm8sfZtBfcg0QBQ+eMZ7NtzYLvwKXChBWcD/nz3+SGucHUpN/+RyxErkrLun21o7Z9jic75o1c0NhrLfm224iVUPj9sl37mQ+wiae2totX33+xdbqX+Q953/5S/b7I7ZXIO+0X77wmmn2uZbbmnLVnfZkqVLbeH8Bfb8c3+3x+97mJYA8MZybsKOOPvzNgafUwbmITiOCkEU/ti2WS22Y1CcABrxHBCSUs1bGCrcxP2gOdVqkXIMHiya1DO84iws9YCeWQIwj1zV2oAuTVoShk+mV3ReptLHRH6a5FlD1jKTu9LWpK1jsAqnV1CcotwZ6V6usuZcrf32wYcYe6rAjtHiGHudq+Qrgsvqq6CbhuwLyMiocV1X32jb7bkzGTnSnP761LNRygr+Wvlxe/p6rKO9M/PdwVQMbby6CqUazTbbbgtqTIhyx9ZCk0BHNwQ54bCjxCMChwAMf/3jMxmgwxy8xZ47MqWnZsKYxgTTMTR6mOr/8MQfbLg4SsmVz2VjjgK1Vfi3+0ujtuOhB1KoQEAcIt3//MgTcSVyNlwq2O4H7GtWH3yF3LxS2e792Z02t6nDBvvXWHNrm22zx042VDURfLTNLVZbLNtzv3nCBrp72NWtkMvZ+jtsYfm2Jmvp7OB8BlasDhWMWhspq1NDL5TsmURD32G3nZhW19XTbaNjBVu0cJGtWLbMnn1i0ocMUP/QzjtZY1sLYyAQ0PPc3/9G/+UfHnzSRm2YWmBrroHS8VD/GutAS1or26risB3yycNsZM0AQa0wOGRPP/m0jZQKDA6Cfr3rR/ey4eIYgQ3aOdKBVq1YyUA8mFKZioJCRLEACuhBUq+i3FMNHXs5nsvZtgftZeW60GSjf3WPbbJwA6Za/eYhFHPJhw55lrO9D/wwU7Zu+dGPrb2hObS9rMrZQAm+TjDzUNUOUdFwFQ2VULCk1gaLQ9ZU3Wy7fmR3WmIoGLW3MRgTwV9jAwXbGCb3V1+3++6622Y1ohRxkRr04Z/5NAXC1X29LMQDQG+orrG7fvpzq4/+9VEA6lGHWmFoxBpRenm8aPfdcU+M2A/m6o995mCmXXWv6bPRiSL9+H2D/dY5c5b1D4W9qRubIKD/wgE6/I+HH3+kDRYLDAqEMIz0xssvutjmNXfacGHYcnW1dvwXTmAtA/i9L7jgApvRMoNMCufs6MXHsBERmvDAMgFgAhAhhe+Jex5DuBOtTtjb0888nQf8+5dfas11MN2WbXBiyE465STmm3f3dtsCFHgZHqTSsKav32bNnE1gh+WG70TL4JZm+jt9+1+vBYnZYs/gd2elvlLOqvF/sWw3XHYt/ecAHfCZegiS46NWVYP1hBumxCDXepafCS4FQNQo/frVduY5ZzIbAsG5t95wEyPZYW3LVdXYkScfb61zZ9rKgRAFnx8dZxoqfLsA/8ZYdtnKJTvti6cy7uCOO+6k5js4Nmy1tY32uVNP5JpCS0SBpfrGkJYLemxpa2GNfrgYwQFR5z6UkIdQMxn4NVHCLMpWRpErdJQcLFjtRJXdds2NdOmVx0tWXQ3oA/CV7ZiTFlvjjDZ7Y9VSa50zg/ETbbUN9tP/ucaKw8NM66zK19oRnz/WOubMstVrehnzAssBezpYzr51wTdsRl073VUITPvORRfassFeCubf/dIF5G11tXXkydDQochg3yA4dL36lt183fXUileu6bG6tk476dxTrGnCrDg8YtdcfTWVtNFSwarzdXbeN8+3JSuWW01To7WgJfSaAZvd1mHf/M/zra2mngGQ5aqSHXXOSVaoDpHqcEEQzBXxriZfERMUHIcFpQKB9D+UaXZR7uBFPqccQrDwFJ/DYi1FVyCfxqspRk2Wbm8xly+eAoiqTMZ2raTxrfYP7VP9hX5QavAu2760eHyOKMhSKZSRFJhLItEzvIlBkoWugd9vtG/QnvnDn7MgIGgGe+yzZ2yzWccNRe428oM3WLS+3X/vLxmoMqNtBn02CJza+cO7cCMeeehhMvjaHEyzIa2jBO2yWLQ6lG+F5FssMHVGGz9QHrEddtmZPnQEKiHqcuH6i0LnquFhmrmnM7mPWdneu+s2BJu57TNsANGedY327JN/stGxEdZ3HhofYRUvmAZ32H57+/ufn2NoXGFk2PINjfaBj+xOM+iC9pkE9Ccf+C0FBqQ8VVXX2E777UmTO8AanczGBobsL4/+0WI5FbISCDVD+QkbLRVpykb1sj89+CgjbLEPY7mcbbH3jlZqqCEDYO5iIVRFGq9He1QjoFePTUwBdKzXDrvvxDx/BIOg0chmm27GGAaYdTvq26wYg5P2Pmhf+vDXDA/ZzLmz7X7WvA8MAfMp2qg1W73ttceu9sQjj1ptvobxBdDQP7jb9tT84AdDPfzf//ZxCkDQ0GGW3/Nj+xCIUCAHRIy680hdRPAUNBgxM8RC9AysIWjARI09VFAcAB0+dJjcFRQHSX/7j4Va7s01dda7sssWzZlP5vqLu+6yujx6CRir1X3m059hc57f/+ZRslx2mYNFAjEfQ300nXf1ddms9lk010MYkLlyyIbtM8ccwT0EqG62xebUsMaQq1+usebaBkatP8YSxfI7m+110N6MBobPG5on3Awz29rtzlt+RuGyH6lgdc12yNGHBQaMYi+lCbv39rupQ6rY54AmvQAAIABJREFUxyFHfJwpVwiKGxoPghKqIyKorpj50Eu0EN39k9upMwfLQs4+csRh7EgH6wgACILPPbfcQSCGwIz5Y26gJfjyrrnmGjJlWCcw/48dfjBrDsyeP9f+8tfn7H3v34IpXSiJC58t6BjCCcb68cMPI3jc+TOY2yHWFG10omBnnXOW9azpseJE0Wrraxm5jS5+M2bMNMQGwpgFRok9h1sAMTscDypBViHOp2AdMzrpfsPf4D/9gwP0NwN0aDUkmButhjddcUOMkwlpcotPON7KVbBsIBC2RLpFhDq6A9aOV9k1V15NQIfFBJBwwsknhPS4stkNV19HAaShEWmYZp864Sibu9Ei6xrq5362VNXgsFMAuPqyq2wMwaz1TVyRz3/+RPrQb775FhsooAMeAu/KtviUE2gBwxywp1hPtCeGj37JO0vY4S/U4AG44K0hLQtWm5CaFU3uKE0Mi1phzBbNXs+WvvqmzWhotduuuylYJ8ZLZjXV9qlPH26dC2Yz1344V7Sa1kZ7fdlb9h+LNrTrzr/YiujWiEp7Znb4cZ+lWw88DUIHAA1NntCn4coLL7ORwqB11LWSJ5x+3pnWMzZMnn3DJT+gYId/OPPHn3OqDZeLdNcipbWxULarLrmMhawQyAlX3Znnn2W5kVEb7u2zW2+8lQLg2ASyUVCt76QgrDTU29DICLNzkDZ47fevsNaqOhtYtdraZnfa4vNPJ6BDIZw9c6atWLacHUCHBgdJF+qHTotpLC+NAG4GUMdGSiD0NO0sTTcTvsoVKMwFNimjzOed67pUe081dVaKSwE9Mx8gihAmhJh/p7Khkm4VPJf5CFiKtYoFN3SfpF8NxA9IgC6fFv004xP2u0cepT8W9afxc/tdd6C5HYUhli9fbu/bbDPr6e6hyRqtT5/87RPUhBqqG2ygOGT77bcfgxOe/cNfyBgGRwZo5q3FYZFmXC7Rdzd75hymv4DZNDDXGSbfXe2lV15mbffq2lqaQxXlDia2LkDf6ZB97Z1VKwjkLTX19thDv7GGXAjKAxPae799aWpEwRqYzH/3yG9ZkQrFIZB2secRh1r/6DAD4oZWdts/nv4L5X4Fhe2wz24ZoEO4AKA/87unMkAH0wWgo9AC0veQYteUq7E/P/QoC4RkgP7hAOgomwrQrx4NMaSF2ioefpjckTL2rDO5Ywx77LeXrejusvU33ogBaau7umz+3Hn2y3vuZeOQGS2d1jPQY4d84jAWY4HAcP9doa75CGNVc7b3XnuyKMb40AjzrJ97+i/IcWQZ3EIub1vuso211DWwQtxw/6D9+oEHrKmhxYasYHmrsx3335UFUVA4pBkAjkIddUHyRXwCzLdgatBm61uasqA4fF9C+g2yFCoAOjQBADr27/3/sRlNnyjsgmYrd//8busfHbCm+tA1a/tdtrON1t/Abr3hRgY0jg+P0JUCQFM0bn/MR8f1iPgFPb/5zlu28YJN7JBjDqXWApM7iuwgZgPMHy6iidFx5vE+dOevbLgwYK114Z2HHvEJapArukL3LhThWLV0uf3qnnutrRZRxwgaNDv02E9OAfR7fvoLaujBSlW2gz97CAEd0e0QPgXoqA5WRL17uJNGSwSXX9waAD2YlXP2kSMPs1EP6IWi3XsLLATBC4sadbsfsBdNxuALV111lbXWt9rSrqU2f9Z6duTnjqL5G64DWCaQvQIhBb7t6753rdVDOELmSm2DHQHBIGd260232HBpmOmeeMdOe+9kW2+zNc3t0IY7OkMKHIAIGnNtbR1dHa+9+io1OFiGcF/X6tVZe2dorHDrwfrGYj0TJWtAXfaJwFAJ6DC5A9Avv4GzQ04B1vD4E48joFs1ggRLVqoqM10KQYwN43m79sqrrSoH/oV8lLydcEoAdPx/yXe/xwwI7CcEv6986xu2pGuFzVq0HoFuvG/Q5nTMYLGpay+DlhmskAODa+zLX/oyz+/3Lv6eNdSjEl1I6z357C/a0uXLbOac2VncDyxUyIypqkY623Ao9hXC+acA+mSluVD1r7axkWvWt6KbGvpPr0VsQ84Ge9dYe2soS42aBcefcoJ1DfbZ+ptuYi+//YY1djTbQFeP3XTRlbawYw4tCKsGeuxr//0NW9a1yuavv5ACOCwMcEeBbm+4IgStscIFLBBnnsHcffCja797WQboaG10wn+eYaO54HIloI+V7epLLmeJcKsOWT1nnH+W1aPGRFXevvutC22oMGSNdYj0N/v04qOsDi2Cx1A8q9FWLFvBOJkrv/N9q0YhLIykasI+dfpiq2qupWsQbiPwN6RIs/BPTS0tzFnVPZUFjyXCWUEuyE1r9QwQYPtuo7SIxpRvad0e0LHWEgQ88AtDUz86niEwzyzoSFuTSQCTgDSLC1X1Sn/7wWSR8JDuY+Sh1+o98CvPTp9l9n8uRs4mCkV75OHfWHNtcyYLbLPTNqFHd10dzWaInoapFQFHaEZx880327wZ84I5CNW+tvuAtTQ12x8eQ/Rx3grjI9ZY02Dbbr9N5gdBcAnMnJC0YKpqa2+3Pz/3jI2WS/aezTblpr299B3bcOONqaljIyBd0gQzTVAc2Mnme+7A6NY5rR32wC/utWZ6dIIkvNOuO1FKVTtWREX+6fE/WnmiSLP7cG7CPrD/7jTZIyCu0L3G/vrE09TgERRXU1tv2+y5E03CiPAGoCNP+dnHniZDxcEHmGy71842WoOUkwkejqZctT39wCMZoMO0vIUAPeawwhqAfyP5cLCpoY+vraHvtNeuZMIA9DffetM2WH8D6+7qsj8//jSJGRpUbVWdbbXjB1m//Gd33GGz2mdn7pKPfvIjrA0ACR1FNRDN/Y/n/sq2oQCKwVzJ9j5wf4IpilIgEv6BBx5gKg7mA51ni523YpBN35o11tbSQmaDPHcchmWrVtq8hQsI7DDbwuyPKHIQPyrzjQwMrRPQ9zviUOvq77OFc+bZy/98wTZauD5TJJ95+hkyht7RNUxlPOwTh7HC1GO/fsQMlhC4YGpq7TPHH23Pv/QvWgoQkQsNEQwVjYbmLZhvc9ebZw889Gvb9P3vo1nyjbeXENzQL704VrQ5nXMYFLflZpvbT2+41UrFgjVXh4JK2+66PcvjgoZg7n77rSW25fs2tx9f9SMyXawPQhIPO+5wAjpqwUND/8VP7szy0Blh/pnpAX2CwZ7BYtNcBR/67WR2GaAfdRgzDCBYIBgVMSL33XpHBugFy9nxp55g3V2ruR/33/lLW9G7wuZ1zOUcDvj4gbZw0SIK09CGEceCrA+4EH5268+YBgcrT12uzg799KEE4l/cfhdN2rDwDIz321e+9hV76eWXbfMt3mcvv/IyI3oB2tDAu3p6KPivWrmShWnmzJ5Nkyf4lnppgy5ZhhXta3NQPEs2MjpCoEIuP92ACIiD26lkdtNlN5CzoJYEfh574rHMnULu/lhuUkOHe62lkLfrAOhVqBIHEShvJ556YshNzuXsusuvpq0BwYIzO2fb6eefY/2FYSsj46Gnh5XNOlva7I3XX7frrrnW2htQlXGVzemYbWeedyZdf9dffX0QCAa6rbNlhn3uiyewlz0siWhFDOsi5gc+s7pntc1H7/bhIRseQUXMMAcqZTFtTUFx2J/RwpjN6JhhK5Yss9tvvI0NmlCSG4J6KP+LwGTYS8p2yn+ebku6lrP+xwbv2ZDFkK79xmVWLiFjqI/zO/W8M+haQUoagvXQJx4YgMpxF114oXXWt9vI+JA11zTZWV8+x4YnQunXay78Pt2W4EVjObPPf/ksG0MVPxRPQbGhMSOgwzpoNTXU0E8//ywb6V9ji+bOszNOPc1mts6w3v4e62jttAu+80179a03rb6lxcaKRVuEc73kbfvx5dfYGGqPNDTZ6t4uO/H8M6y2vYkBjFDeYEJnQHCxROWBABvLgbNfRPydjjj4MPCLi24XNgqEGfPjCrcJawXoChSXlu4D6/Rc75+vCOqxjjuzy1BYxkelS6KAZAJzgwd0XKccc/rdx4sEdPVF98F1Wa56hGnv8NdkUTiiobbeHvv1o0HiLhdYBeyYY46hZId34FCCmSHiE+D+61//mhqAgmaGS6N2wAEHcKP/8LsnbWx81Jpq4Asv2f777UcfGKpFoZ44gtSWvPM2wRy9q+HXQvlSBDWBwcBHjCh3mFMQFY8gm3cD9Pftsb01d7TbWy+9YktfeNNGRwasvQFtU8322HtPgiEOGkxnaCbyh0efoJTa39trjR0dtsVBu7EwTUdNAzs3Pf3w41YcL1AbnTlrjm212w4E9NHSOAG9ODRizz7+NKsqAdCpZX54FxuthU8Yvqoqa7K8/fFXsBQEDR2AvvleH2LvbxS6gXkPPlMQ31AueImhwVJDd2lrDLKxku1z4H5cowULFpBxotkNqonBlAjpF084+tijWSDmuT88y73sL/RT09xmhw+SyS55402m3SGV5+knUJwHhWNGbSBXtCOPPYYm57dee5258b+NUeYIh4TAssM+OwWXSF8frRsbr78Bc3vZ3GbebHtr2VIKEzC1IzUMJUpBu60IYFqHho5nrxwfsEM++QlbvuRtts6EJeGJR3+fpa1B88D/2+62HV0eT/3mCRsvjbL4CiJc6f8vFEgvCOBB/2zUNGhsbrQ1g/2sVY4UxIHRIebcwodOsCxPWHW+xubNmmdvv/6WoaPfI3chkM6sb6iXtI5gw30P2Z9aGPKRYaJFUB7N7Wt6rbWtg5rKoRHQZXK/+7a7phSWgQ+9kskdGjoAHRo6gyyjhi5Ah3fwo0c7QAdIjRbtvp/cYej9Bn0RNpjNP7Qle7QvXG+Bda9ebf/rJz9l2trKnhU2t3Ou7bHvHtwfaOVwHSBQ6urLr6UFA5YEBM995uhP86yDQ+Ks3H7L7TEnutaGJ4btjDPO4BnecMMNeJ7//re/2Z13/8LqqhrtkKMPpaby3k3eQ2BsbGhk7jYi4VevXs2CUbDAoYBUQ0sTBTSapGEhiho60tYA6gD0m6/4ccyqCRr6sV841iYQRVWDzIyooU+MWUu+zlqGc3b9D662qmoUUMHO5u3E0z8f6npYjuVwf3L9LTYctUfQEgSgxvbWEBMzYRRir778alvZu9Jmd8zheTzqc0dxz+H2g6vgth/fxrEgl7qxvtG++a1v2nPPPccAOATqQUD80Q03sL7GSeedwpiXDTfe0Lq7V4d49tiKHb+GdqkhUG72jFn2+suv2c9vQGZCsCrg54knnMDGTVdccYUVUeq6FkGqZfvEcZ+yuQvn0x3y6osv2cK2OfbT62+14ehahBB81OeOZnQ70r0Q0wBavuibF9F11V7fZkPFITv33HP5HeJKoMBc+91LSYeMh7KynfilM6mh0+UaTe4AdJRktepgcj/9q2dbHvEyExP2/W99l88hT0TBmWLJzjznHJ5d8Kje3j675dqbeL4Yw9PSxqC4E79yhpXrQ4lxnC+0vkbGBiwmCKgG/qlbXsz1y8ztdKnBguFTuTO1NPxSSUMX6Hu3tLTz1EWtLDPhZwroUMKzyquoFqdKcck4spq/3r+uGzVQAHoOJVFj2LwfoKrOSeKQhu6lDWSCjA2O2P/+y9+Y1gETOsFgaE2wEMQe6UtXLrX15qxHvzdyUylZxrKq2LA9D9zLnn36T7bb7nvYr+/+lQ2ODlgbNLyJMdt6q615ILCw6DSFTfjT08glz9t2u+5AQGft4NYWe+W1V23u/PlkVABzaFzwrUynocOfteU+uxBsUfZ1yT9fo9d4aLDfWptbrXdNr31ol51swaJFhnrx9915r/UP9FljbR1NxshD3/uYw21Fz2qrGy+znvbffv8nAj4iaqtr6mzLXbfPAB05xpUAfbsI6KiSNi2gw5LgAL1+PBSZGAagew3dFZah2TwGmex10D7W29dLM9TTjyFXPeTAwzx24GEfsReef97mzZlrf3n8T2wkAlOy6ge87wPvs3nz5lFz+s3DD/PwtLW2044Bk/H2H/6QbbJoA3vxfz/PamO/uf/hyOwDA0W0NzQQtGPFut103fUsMQvae7tvlR1zwmLm+cPPy8Cz8gTTfWDZQQW16UzuIc89APbBh37EVixdxmqEjz/6OLMswOyr8/W276EHsHMa0vxe+ddL9vQjf+AelWJq27Y7bktrDvKGATrrb7iB3fG/7gjd5fbbzbbaZmv750sv0G2AuvAdM2cwOrm/f4A5w4vmL7DXXnzJ5nbOtAduvy90VYsm5/0OOYD+UYAc6qT/6uf3srhSS21IEYLz6JCjP5Fp6Ei/gck96FahUpx86BVN7qWQklkzVqKrBho6rFwMMLScfeyYT9gIMk9qa+jOIaDfdgeFRlzTY2N2yjln2FihwJrjsBDd97/uid7Q6LNFPfTFR1EjxVm8/1e/ojk9lAIOaWAfPfwjtMCBJsFM77/j/iwGYHBswM4680yeRUQUQ9BHLQTUrOsq9VlzvsX6S2vsnLPO5jXwf97703use6TbOhtmGGIYLvzuRRSuUR8cRVvAnOGTx76BRzEPHZEPAPQrb8wAHbzmuJOPJ6BPVOesgPrz0eTeWl1nrQNGQEcrZQTJIlHwhDM/H3z1luNZv+J/LqWZGS5G7MrwxKideNIXKHAufXOJ3XvHPaHeOTV81J4Yt3O/8p9cL4A6AABV95pCySiu7dHHH0VGDmUHqXp3/exuVs1D7YNQl63Kjjr5KNZDIBVUAHR4EcaHQono6y7/EbMigPxwe55x+hmMTbjqih/yfhSXwey+8vWv2urebhsrFlijf6BrjV156RUcYyjNm7Ph8WE75ZRTOPa3337bbrzpJmusbbKB8UGrQVEwq6HQA/cH1gN9Mq6/5AoCMuOc4EM/7zQbsRIVSAB685jZDy+GNaBk5XyegH7GBedabUOtrVq5whbMnGPfPP+rLD/dVBM6BX7hiyfTpYDg7UsuvtRGCyMhxqi2gZbblT0r7dSvn2fWUE3hakZnp511+hk2oz6UTca/k88+OZjTY9tb9omIqXz0i8ey51mabCwsI6VVmrh86KmGLoD2GrrHSLUfng7QIXCADjKTOwDd2+29ti6/uMztPnVNUe4IilOgiYQCDV7R7vLR+0nST4+Sk+Nle+bJP7HLWnNDMxcd+b36hzSM2hhtSUGiHHLbmVKWy9kuCKDrXm0f3Gpr+/tf/2rP/Pkv1lITKkvp/5BxGVjcwOgAzbn4fU1hgIVIdt1zD5rZWeyjVKI/VtYIms6mMbkD0DfZcSv6Jd+30XvsZzffajPr26wwOsyIybraEFQFprWsazl96LPaZtBEVZevsb6xYdtot+2sXJO3TeYusLGefnv81w9bSy0iz0Phjg/utmNmck8BHfPDEdz2w5MmdxyK5ly1PfXAI9TQcSoRFLf5HjtYsQ715yeYu103FgJlRvNhdTKTuyv9ivUGaEAyH4lm0ajY2HipEPui19muB+1B5tXW1GIP/Py+rIRqYWzEmhAYODJEjbSpMaw7C3SUi1y3mppmm7Ww0z649TY0o0NbgQsG2ik6V9UYAHV/W929mr4taObPPAa3RFjXUfhwD96b+4dAIaTYIYAP5nYwE3S9mw7QsTfDiFhG5amxcWuvb4lZFEFYgf6I9YUPH/5fmDeRjvTUQ0/ayp5ltrATmkqojuX/hRzl2GUqAtaO++9Mk/scNNGAKbCxwWbNnsPSr8XCOPPwV72zzH5+623W3thK5oi4fehM+Nc70st66XNbZjLCAlo6Su7mWprt4COnAvp9t4cod/nQAejw+wLQfVBcVb7axpF2Cg19rGTNueBDB7CFcpkO0NH/G8y+ULJf/vROAjquGbCc7fOpA1nQpntVF60niAe4+KLv2gZzFkVzegiOFJNEfDWCVatyNbZkcLl96WvnE8Tpy0Y5UrRVbm627/z3txnY2l7XZsPjQ9ZYE8op6VzDejTCMLEq22HP7Vj6Gc9pb221G1jtLQAEAB0d0FjlC41pDH0iGtltDj3nUW0rX0azKIB6ld18FerWQzgOsSzHnXQ807TK0NAjoBcmxqwtX2dtA2Y3XHG1ldkoB8b1vC0+80SCFavc1dTZQE+v3XrtjYQ7xPe0NLRYV99qm9E+g7MJZ0JnzewzJ6IZTCODPcFnYdlDBsg5Z5xp81tm2+DwGutk5cYgDAXPOs520WCxrM832RGfP8qaWpvp+kGlwtDmNAhYYTPKtA6UBkbttmtvoQAA91ldVYMd/4XFlkfkfWmClpVvfftb7K0gAfGIE46wjTbawP714os2d/Z86+/rt1uuvznMb7ifNdy7e7psVucsvgrz6x3pt+YGpPyZffyIw2zj976HsUpKxb3++z/IAB2JtMedF4LiwOcF6NdcfHkG6LBMnXbBubair4vNiAa7euz7X7uQ9R/RtbGtuY3uVRQKw0mAS0Q0OD5WYEDjWHncTomV4kaGUd66xn7wP5dHV0NwSZ77lXOzDnBYZygLCAJne+8JpD2GlGz97zEwxTvhqNfQPaB7LV2fY/7rMrmzPLQr2Z57/z7blVPA5cTjIFlL3d2gQXJQiMktBUDAPzn88bskDj9ZvUeDhTScGx63v//5WUYvItoRgSKYBH7i3fCP4R80AHQVgiZdVwfTnNnOe+5mryx/m0VPVq9aRZM0cqQfvu9BGxkftoYaFEqtsmWrltm82fN5z4qelTa7c44NjKHdabNtvcu2zMtF0AwIDJ152ISjtpaaJAKR1gXom+66reUb6uhbhJb+1ouvMpRmohxM2QgMQfqS1miXXXa0Pz/5FM1ECIo78MSj7B//esE2mDnXmq3a7v/5XTy8aCU7Wh63HfbcbYoPHRr6M489RZO7B/ThfJlgBoaE4CZGubNrVgClzXbfPgA6A+fy1lAMprex6tB6NDO5T6nlbvb+bbay3/3+cWtpCmUcV3avYKOMYmnM8vla2/7APWzpqhX0PaNhyYe23sZ+ecfdNjE+TjPywEC/tbTARWLWM9DHtf7oIQfbbx78LQETVZ+OPek4e/PlV1lVq3tllz35+BM0w4JBgQXtvv8epCcAOkzzTz70GCF0oDBkwzVmu+27N/2p8JHCSgFNDM1NYK5cl4aOMe209x724MMPWUMV66PZsuVLbf689bj2uVyNbY/SrTV5q22sN7QJZu340oTd93NU7Ku1gVjICFpJfQ1CvIIpGv9CZbEiI71RKQ7WA6SgLVh/Ea1B9Q2N1tjYYrmS2dI33rL3brARA4Pu+cldNGkCUDDGvtE+a69vD9BeHreGXI0NIkCwvd36rGgHH/EJs+IEfejQ0FNAV1BcGuUOkzum4wH9LgfoECc+euwnKHjBfAoNPV8oEtBBq9i/NfCTH3WwNdU3sKgR6o2j3fD4yKj95p4HWYAIAgJcYPBJI1C0s62T69NfGrbP/+dp9sbyJWTs7G41kWMGxPjomC1ab6Fdd+m1pHRAJUqS9vSsZqES+PMB5aCfAz5zkG2z9db27F+eoQUJ6Xs/+/HtrETXnA/Bg0efciytDDiV8PGCVgbRQ6G5lbn9EBQgsqBAzy3X3DQF0I/5/HEE9ImaKvrQx6vKJkDvHKqihl6iGTgA+rFnnUCNjtpqXz/3dcWbb9sNV18bOjei4FMUcGDFa2vrsP7xYaupabBDjv6kbbrl+21Z10oKIIjNQNZF76rV9sHN329fP/t8rgYDGXMQ+ghXtmT524y3QO3/I048mgFzK7tXWTViBGJzlhAkN2lyB6DffMm15BnvrFpu82YvsCMXH21NaNqElroNDdbT22uLFi20Cy74Kt0osvyc8MXjGWRouWrbeONNbOmSt+3aK3/I/G7ksIdSYGWeQaYGonSqle2TR3zattt5R3vhlZeoVSIdGF0mr7348imAvvi/TqeAhH8C9B9deiVxIV8La4jZKV8726rbG+2111619toG1oK/+sLLbKIwavV1DTY+UrAaRNkXi1Yoley/vvQl+8r55zP4DUHTKIbzxa+eY+XanI2OjBJjfnz59bG4DQpLVdt5XzsvgFv0ndNyhYBepP1BAI1F1CoprcLEdfnQpUx7MJdfnUFvsbBMJVDHQDGGKYC+xd7blVWqVfnoGAhM3mBgMD1LpSeTKoVFBniznCuKy8TG8Ip+x/d4FszcenYahk8zVyls1pO/+z3zN5U7zudn5WOQsxhM2ORnYATDA3b44Yfba0veZGOIN995m6ltAHTkw/b19tqOO3zIfnTddawah3/DpRHWdJem/sEdPxjapSLgaOYMCgvwdaO9KiqibbDhhvbOO+9w8yHBY3Qg1meeCJXiIFmDQLfYfTtGsePgzm7vpG/1/nvvox+/UEZfa9xZZR8+cG97+aWXbKsPbGm/vvt+6+1DO9IZ9sZYtx21+Dh79R8v2MbrLbQnHwiV4mjuLhdsl733ZNDcyPgY28BC+nzmd0/zaDGvnaVhd7bRqtAOEyYldIF66qFHLWR9B0DHOEu1+dAyE+32ikFDx2f0oaN9anHC/vLbUPpVATHb7/ohmrLvvvcea25EpnK1DReH7LCPH8omH4WaHHOmc6WyzZ0xk4wHpRyfePgxGx1DZH8Aue6BXvv4Jw/jwYZF5a9P/43aFcqPLB9aYSccdzzrwIOhPvnwE2wCAfMh1u5De+8Y+mpHS8mDv7zfWquRwjNhg1ayAw8/mEWB0Cpyzvx51j8wQBcHC4aggBEC2OCfK4zbHx98PGtugXnvc8gBDMD89f2/YqAO1hQZFEcdfyyjdRvaW+gSgYYOegbwIIVyVscMtmhEg5ZCecQaciH3HHXHVcf9wMMOpCbY09/HiGr0c4e5nS6B9nbr7u7hStdUI3Wtng04QENoPQq/412338XiNq3Vgfb3/cjeNqu9w37xkzvoCxy1oo3ApH7kJ0Kb2NibGeZmMV4IFwcfcQgZPxgr6AhNRmizQmtL9sSusvx4ifnQd908aXIHoB983CcILABAUDKq7d217SVwAAAgAElEQVT307uskRYEsy4bsUOOOpw0hTOBn+jnjnMAqwd8lT/5ETRARL3AXx6aFn3m05+2qoYaW5MbpYWEzB0RwOWclUtlmxgvMUulBrX4c3m77abbmILVmEdzI7OunlXW2TnTdjl4T9t8qy3s2WeeYftblD6Gln79NT+yBoOFLFjnPrn4UxTa2dBldJT7CQZeA/cyammU0XgntMC5+eqbOFZp6Md84Vh2WUM9fFgFIJyNlsbYrrNjrNp+BEBHHjrFlyo77uwA6MBPBHq+8dIrTIdEe1ykPl7/w+tscGggi36Hif30c85icG1NU4P98+V/MVURY4SrBZXUsPaw4Gy0YBGF2h9e/AMbGh1kYRwEpQaLXsmOOP7IUI2vpxtVR0KjIjVPj/UZAkIFV8vNl1wXg+UgdOVYh76hqZm9NZBFACtBa2uLXfrtS6yv0GsddW20Sh3/uWOYqVHKVdlrr71ui9ZbwEBXzu/K63j2m2pDsyKs+clnnUo+UtfSZP94/p/WOWcWMYbC5ITZVRddGhQhxu2U7Qvnn8nqkJw/FJBxsx9d+kMbK45adXUd/eynfuVs60IfhdYWa61tQHlN5pj/91e+bjkIuCjuAw6Sr7YLvvkNBmReAfcAlIGBfmtsabHF555ktS31FCb716yxGy6/nmIZzjAsb6f912mZBZrm9dgTPZTTLdMV6P954MXvtCSvIyguBWqBuVLYfFC5N9/ThY0AQtTE92lrW++7E0IgOabMjh+rK2ECMm8zBYgRf1PbpYKQFAAnE7sEAwwKm1bJHEGzfGyuoeIguB7BLfAb4HdIdxIEMoHAFb/HYaXUnZVyDG1gWcYvWhiUHz9l1eMf0Ex572SwYhDGor+Ez4gpCSo6QHMf3ZMhOhwtKWVewzVs55kU6IfAI0GIZfpyId+SmVRgiwCdGJDCal8qJYiCLygWEn2h8B+yID+YcHwPTW658KzAusCgytQ68DsJA8CfC9fhXQA5AD+PNfxYmAOCZTBXrF+gFf5Dig/f4fr9UphDTnK+igVHNH+uSTEkBqtQg4+h4LJpDKichDFXs6djLBoU1ltzxE/QAurAIwoVvbBRsx+BcyjD+tQTf2at+10/tgeDCFE7GrfDN4kAvXlz54YUTF8sIq4hS3Oi/kKsAhXqW4d+0YEGQv9jBNrxfMT1lclSZUTZ0CF2KsxSTTgF1HYIVRRZ0JSmP3RQi7/H98DaxKZFMbqWrRBjyUgKxDU1mX8M78K46dyELxkBXXlk8VQH4SwK2zAd8myh8MVEkQI3W4TWoOZAKIpBnycrPFZxbWHOZ4EV0GE+xMVg/gAE3Mv9RwCQ+onj+aDf3ASjv1n+EhUV83maM9U4BzUDUAmMda8Rj8K6EmHOtY11NlAcoRlc60+hnnW1wzrBQjY2Nh76DUQGjXtxHTIb4LrBfHg2IGjHPHPPc7j2cb1DfrbOgaO1GAzGfWVXtkAPYe2iWJDPsWoaaIP5F6inX4rlZFESPp5Dntd4pvA6WC9gtYCwA8ELaZ9vvfEGK9phjd9eupRBnwh+RGW27lhICIHA7e2hjj/bOFflaRbG2FBACNoqeU2kTwZvRU1SPB1ns1gcp5aKfwqy0n6y6RTTqcK8gr9YFfLQuRGJmZNavQAIdeGx4oiSp3sStcR5SAL/CM+syng5r8Zncf1Y+RANmLAm4NfxXIovwhWq+RAToBagIiS141BECuNEZc/58+Zbz6ouri8EBBSc6l3dY4sWLGSPAVg5GAg4YXbRty5k+15YN5AGeMpXz7S+4QEWq+pa1cWYCgh611xyDed92pdOmzSpZ11Gw9hIb9XVpGUVjAmkNYkB4F+ptVogjc9Jy+56XStgnw47JwWBwH8yS/hWe+9Ypqm8OvjqsjB6dltCrmeB+Y3YNA48tpFktDvSESLD83lzXHT4GUqIjgw+Bk2UIBKZmn73fntJG7gX0lkKjqkJ3wcLeNDx5v14hCv+EIPVl34B5fPw3/l5BPScOrf0flUB8kERWQUgVrYqZs/wA9S8FBSh7wQ4GfBEEPKSXjpRf8+UvYjBHnIHVFog+XC8lCnXiiodac4+sMPvk96/1hpDcMpHJiJhJAoTBHaAVmGMh60fPe5LJRtY089Dut2229qtt/3UVg702Hlf/hItSaBPuEkA6IhuRsCQSit6OvKSri/N6AFdc5RA4vfdm9f8Aa50+MRAPd379cD+6qzI6kUgcRYu78pa2/RWYmoS7gGtEahdsyRcL6EWn+uM67pKe+7pBeuT0lZ2LnI5Bg4S4CLgQ9ADeGP/YCpGJgBy1N949TX+BPNBU6BNYKZdvpRBqahhkgKw3kn3G1KyonCH8aqhhQR/7acAS+uV7rmfq6fZSp+nTJaCYWTomdYEK2PWijUKq1GD0zNndIQAK1gN0LoVQIw4DAipELDQwx0Ahch98FrtO4rk4H/wQPEQrbv2FNeq8EklmtR6pDwI18rEq3lWCurC/aL/dC21PwCyNKOJQAeBMK6XeEeq+GFcPorbnyUvePjYLY07rG+ORcLQvrW1pdWuvOgHXOtTzj6Zwg6EVLhgNtpgQ3v5X/+icPjDy66yQnGUAdeDpWE77xvns+EMyjaDb2C9sRdfPu3L7C54zpfOmeIjT884fOjCO81T9Ii/VctF/D89y6kPvdJZ8/Tpr+e1Ezjzk+cnt8UeweSO+uXa6BDwFhLDaGZsaODAMFnU58WgIMlgMkj/omboovv8xBTVlxKcZxpeYhHR4hkgFjEUX0XHE4tPC/CALuJIwSRlYJLcp2PYqQ9jygGAWQ3VuaTBuNr3OiCqkS+GwLVW39wI6EEpnYTVVCjw4KhDlsUhwGwaCxJ4Ytc92buiECXCCuch+M8rAbr2i4UVknu1R/6ngELMQ+up9avENBk5mp/UBqT1SkMHKMDXhV736EyFw4rUkg+8//128cUXW1O+xQ478dP26ptvkB61NmCEaqrAtBP3zx82/K5KiClj8czI065+188UsP33+D0VwFL6w/5o3+QLwzWgG9/YYTpQR4EONODwgC4hUACvs6O98FUdPcOpJBDr/HlmmwELKxqOB60VzL8U/PjQpKHNo5IfTOCwqqDULwQx7CkENDDQzhmdLKoEQM8scPEseAFSlgfxEnwngUTfiUY1Nq2XPsf4vRCs+aQ8w89TwJQKs9pXdueK+eY8Q6DnCOiiA9bfj6VE0XUQ84dLBSl2cO3BrI5z2N3dTW1W7k10LwTAeIE+FeYwrpDqN5V/+L/pFnUWwhSYtZae5/g105qnZ0jX4Hx5Zc6fe09bXJ4I8Fq/Svza7x9+Z5vVKBwIn8TDYEmpqYJwNMIa7z/83lW2tOcdW9i5gPT4uZOPZ0wV+Mf7N9/Czj3tHBuL7bS713Rbe1unff4/T2GwI/gH1hxgftHXLrI3u960W2+9lYqBx4b0/NKC6bqjiQ/ijEnw1FpJYM8EwigkTqeVp2dCz/E+9rUA/X27bcM8dGnoGTjEUnfUsuvquBkAWGjoigAHmCHaLzNnRUCrBI4elDyTkwTopWwPWikgpQzTV6jzhKiFTyVMfZ4duNiDNgVNHQr5QLxEK0kTPXJhmvSaqSdcXKdKQFqTKdImTYHBpOnH7gkfz041A/8+b9JJpW4xPc8IvOAgE7gAvRJweUCePEixWUFSUMGPywsUqVCVMY8E0AXkAna6FnI5ajMwm+Enrnn4wYdY3arOGmyTHTaz2fPmkrFlexpjOkCvEki0n/7wYVzqI+wBXcIXPhPDS+lG79L6eOakg4ifApzpmIIOt+hGAOoZgmhAY/X7DEBHdzIxEjxPc5ZA4AEcc5MQjHfBJSYXmdfkBS4pA/OAB7oBoNOMSpNmqFwFMyqsKajeCFcC8vfvvhG58eEffh5+3CepHCCaWxq618pEs6mQoWt0JiS0iGf4cyZhqRLgeWDT917Y9fzA8xAPcAB0demKBdOz9Cbdj7mjFgaKEkHYQSwITMP/8+3v2BjiYmqarXe0z7761a+Sv+If9oQBuc3N3CvxGz8PPT89n6kAKXpK11HXpfStddT6Yyye9lNeojH7NRQNSpjQWL1QmoKgf4fOD+4TDXscmOSxeTaQQXwVUvwu+d7F1lbdSvrqHlpts5pmMgegf6iP6zi3fQ5de32xVPN5X/8va5s7055/+cWs3sl555xnjey+bnbuN84NLsuEP3vBECb3Smsrq1v6nehHeCf+rTOdCp1+f3WNB3S4PqZo6B/YawdGuctPKuJVIXouaNQo+R38XRHE4F9ht6LEjO43RBvlpQ3PJDQxf4DFBKV1iKB1CDOhI0rq6fM84UtK8gzVCwUwd0kq9ICmhRVzTC0EBOZ/A9D9vPQeHRpGKLLNYfTnyn8b/U+SSD3Ai3FrU71JvJLEm5pMpwN0vyZ+rfxBSoUpzUPz8oSfSpd+jzJmCQsHaCn6mD2g0++NkLnqaporkSOKQwsTJsozPvXIU3boMYfZsu4uNvuAyR3zxwFAdgQAfjqtz9OHl/49KGjNBXLp+njgSA98qon4ufu1TX/3WqVoHNeAaeL9akMsITGA24QhHAJjAE1I2Mb98s95DVeArmtTLUp76a1g6fnKwIBpQSHSV7TKUpQoWFMshRrejU2s8njV5VcySA17ioDH004/1UYKIywVvC6TeyWBagqoOiVCayBB1tN+Cobp2vtz4cHcn3uvYXFNIBwVxoJ/VrnKLv4Gl9DvH+M41N4W/uJbrrqZj1CHNuSMIxASew1LKLI0cLZRTCmlUQke4osexFNATwVVDxiYp//bg7xoWhaClDcKJ3y3MK2V1l9glClASZxKpXF7YK/E/6bOvdrKxQkKjCgkhNTJ7379IhssDjCQVOmN+KmmXvC+I6YAFr5VPd3WPzZsjW3NPDs4X+gYePv1t9sPbvyBvfDCCxSqphMuuX/ROqszlvIcKZx+3KJT3KNCbV7A9OBeKQ/dA3okt0m3wHYH7EYFjb3Ao98bf0PygBmeEpjbeHwGAsPniA6ub6ifoqHroOhQpIDuCQPfSYrT5kpbEFH4tDmBi7QXMaX0XZ5QPEOuBEgAdM+AReTaRG9yT+cCQNfa6HrN3ws1AlqNU0IM3l1bVztFQ08ZS7qeKXHpwKZMNwURDzrZHkRBzscB+LX0jM0fNM8MpUF4xoHvvQbl5zRlPhHQEVGarVEMqJEpM4964+jax77noeAPQAL7gsh21K9nrfzYlAOavMx0KraQAm7KNLxA4rUxzOHdAN2vs18v7X86d12vz1OTdgo0+BsMHtdjbpgTg+gi3eZZKiuAuQQaSf3qtSxQ1LtwdqX1Y364HpqYtwD4GJhKgE6mE614sjLgM+wbhDAEyQHQ0agFDPXOG+7gY8RkP7X4U+SyrE8efYCVNHQvBEsb176KZrTW+Du1Mmg/0/PpeUEKcnonfsplJpr2FjbQIzRvWh4UjCYOG61XqjgGsEFRFAgACIz78XU3MA0PmQIQXQ9ffDjNvXg+3BEIhkPZ11RDDnLE5HlhjNI6TO7+vHmt2AuPKVj78yKe6wHHf+9dHni+Bzbdi/0SbREEo1VUY/t3z6fmjrHg2VQsx0t0w2Gd2Lipppb84tJvfd+W9SylUISy4I05FJsJ9Lf45MWMT0BgXcuMdjZ0wj7DxYF/EA68284DrGhFNAel1rs0UmFee+V5juhU+JXeo3XEz9Tl4pVZPDsfu+llvGeHg/YgoEPSFlBSmoA0hQjo+LukCq+hsz5yrPZTCUA8MWkBUgDCgkvj0AECA8N12CREumsDBbZ+wp6JesIU8YoJ6Du9X/dJQ/cH1R8YEaVntJOAGFL2KgkK6SHxQJ9JaKhTXB9STkSserfGr0CmFAhEWGLsIor0wOtvfxiyubiI2Err+G7zwnM8oPuD+f8C6AQeBq+GKGMcUBQYeevNt6yjvd3aWlptMLa1xXtRbQ3lexGpLh861gP0BIDH7ziYfm3FmL3g4sHXgwQ+r2Qy93ubrr+X0EWvfu88sODzNEZD4/P7ibngPmgLOOAAZAktNWzpGRipGICCxXCOZE3DWGRtEqDjM9wnv60HSi8g+LXyayneAJ5ARoM8cpj8EZSHdNbxcfrVAXz3/AQd4GIkOurPH3Vo6FNeG+qrp5qN9gHj1xpJG1SgrXclaK98AF0a/+F5lObkBTgBuWewep6Eoin3Rc2bgKoMjiQoDmCCqGkAPwAdQVozOzrtOxd8m2mZ0NAHbcjOPu9sCm7iTzr3mKvXfGWdEK+G6ynE5sqhEWapv/24U77mXRLTgbrnAene4289nxjigqE9v8M+KFYlpX8vKHjQ8/xaa67xTwX0oi1YsNBeevFfpBPQGiwdSDdGeunsmbPs9ddfp4UPQibz4qurmea8omulTVSjb0bB1l9/fcYxgI8sXLgws4yo9LnOg58X9gppfaJVv+4C+RQ/cI8H9HTfpuNVKT5oHdkSl21yQxxNbpv9dmGUO1O43IbQr4uCI7W11Nbxj1GYE8Gsx4FCgi0iG3vtbjP+QGpD/KHV5mGzdWhwnUxO+J0pBNGvlE7Ua6o6iJ440u/9Rngi9Rp6ytilxaRgJzAFg4KE5t+fCiweELzQwE2FmaehfkqUu4QVEZBaQXqi8YSjoBQxZa2TJ0AP6n4vskAeF6mfApLelTJ1PTNlGJ75eEDzmqrWC5yIMQhRQwfzp3nMATrAbBPU5O5abV2rVtkG669va/rWhEjufBVNtojrgEYDyRrXo+wrpVekWjofWHoYU6bhGZ6nBb/e/gCKXnGtgh39Afbr7oUd/3sll4lATEwd/lSsM4QTnBcwfqa0VVdbLQAR+c+xDSO+94AukzqBtibUJcCZmtTwwxp565wHeAnEApL0jMncjusoZFRV0cxMYSH2imbwmItH4BohVSkfqraRDpQylWigciFgzcQLFNktlwJpIQonHtB9DnB6BrSnOp+ib/E2jUeM2Z+/TOgulWjuFaDTdZSmwEaLE9YEVekQB7J65Sr7wBbvZ8c0pOyhtSvcSQAijQvggtLTYv74iXmCH2CM2C/ONdZa8OfU0yuu095JkdDZwPPkkvTn24MuhbZEWEhpWfeKjnzckOiOGrQLIPZjTM+XF6j8d5UAHdY61CDYbbfd6IpDgRiAOoC7o62dwI3zAqEKwg9KUL/6yivsSwHejSwN1OYA78B3OGvgqTgr4CmgOb9uGo/WVGl9XuiQlRn7IwuLhBCtgc6bxykvXKZYmZ67zMqR+tClocuPmW1WrFcrH7rMdeOokBPzXX1+biXAxWeeEaREI1D3GrcYf6UJpJIQrtFnHjBSIkgBX++Npyc7ROl1npC1LrqGC16VywoL+EPg5yktohIBUxBKJHqNzQsd/rBmzMTlhVean9Yl1Sy8cCJAX1famggrkwCTNDkBg8DbA3oq3KR7hHnBMiTpXWPGYYKGzjWVeY6/xxxx5W1CCM30vrByKfOh5hifIeYiuhFY4T4/vxSIvdYuhq/54vALgDVfMUH8re8F9AIIrUXqo0wFJ501r6lq3FynfKxKGBmv3iMNzj9P8xBzwbViWKnm5BkXvvMCowKVZC0QjRFYY29yfBbKH9eFPPck7Ys1C1A+k7n5ocxmurYCMwXu4W/8rs+lverMVKIvPVfCkacH0UGmoDhzMIXKCJx6roBGDB6Bf3AFMcI/KkDko3FAnHMsAAXgRY0H3wCFEfHVyGmf/JeCpUzVFS2IsUNYaLbiUpdcXrNXiDxv8QJLCqj+7xTwU57oFRavjHirK/aJiqGyexwtSCjT2uoMef5XScDQ96zpEWOPuGfgyyiVo5gSCJLReoVIeNYTkZYc89nBgzyYykUgzPPY5vcHn6v0K34XXWJOEpq9D9yfKc3XZ+GINr0Qid+xdhIMJAhg/hTWS+in4vjXTh/7cJkg4fyYHHQEdDJsF/QCDV0HGE9S0YWUCXrQnAKCjtjI0KMG5QHIH0wvwfjPvUSULnhKDB7E1gLpOND0mkoE5UGd10cw1rhSYUQMYzqQppkuASS/bpqXxuYBw6+LH7vu8cy70mEnIBHJ4s/0xfHvFNA989Sh8dpsCujTCVp6jgd0MQdqu5DmJ4KvkP9c7YIpIDXV0hgvnRRRZFbEc3SIRHd433RBPxq37hcgpaCj1EppiSmNCPy0d6npLjXJpcxV++gB3QNqDv7ziUkh24OOH4unCw/oPmin0l5p3BKGxLSm/D0eipYgIA7PyPzY0VwOy8sUQM+EwpAaWwnQxdwE4vJlI3AJn0n78YBS6ewICNP1Fw1p//zZ4rGIgO6fXwnQYUJfF6DDDYHv6UKKRalQIAUWCsyd7VsjDUtI9KCh8eunruG5mCgzcl7Fr/y58L+nIORpzFsoUtrTOUn5h+d3AnzRl8BIwINxBktSAHSNS/MRlnit3PNovyYppgT2lSOfkNtB7xD9gCZVqIt0Hy1B+h4WlaxwkhMMUgHfr4FfJ8UfEUNjDIGEafwtt4/n5elcdab8mmmNFeMiPiVBCc9gPM1YYSqg73LIPgR0SSliIJlPSP6hOGAAughehWW8hlcJjAXoqbaO58gv5hlOttguXaASmHtQXxfRpoDnQUkpdx7A04OhzfLv4PU5VOmazNNOCc4TZqXDgnVD2l8lDVnzFcFrDdNnpgzNjxG/C2jSQ8mx/huFZfQ+EbhfO/zux6d18ofUS76VDgXoSRq6hAGZryUw4KcP/MnWIGYDiHY8o9Hv0ugywSCadHV4lMcrxqE5aR11vwd0L8CkgoLOj86IvveM2H+WMi+trz7XOFJAx/fhkIdqcDI1C4i8BpaO15/H7Lw7gcmPAfdiDBJkBKZ6P4DKp8Fpz/A9ffLOiiZBYnItAi8RoGvs+F48AN9jDwTo2g8But/XKYw2TkL0r2eKxsRU5bf2gK71wWe6Xvs5RTCIJncKm9GHLg1d9IfUPVavQ6tUgEk49Iw3YFOVejSZCoNNAV2faazin6J3vBcVH6cDdFyn+AO/z55PVRLi0u89b0z5rNewdXbkDvBuHcVnaI/1t79/Oh7nz3XKQ1ixzmUHSUAm/aAuQqyF7nmSaIF8RZZAVXCskHHk994LiHgOKvB5vidQ13rLMlRpnXE/+A/WiSnh0RXmeSq+0zvxDB83QpfJOFy+k/ST2/Xj+7LbmjRvD+jQ3nAT0qoy6QFSZWSk0NwLY6iqu/a/FIArSTy4y0t4IohKfit/WCsBbkpongjXIgKXZgdAr3RtesCyQ+QjSiOgp4CSji8de7ZaLC2JusHhX7rplYSYCkud3evXQIwujZKdcjhJqevW0Kdbd43Dg5MXxEQjlUx2fn08oHtilWYsgWU6xpMGPqUCjeafro0XHvx4/F7inkq1mCuZDlPAqLRuOvgSDgSW0+2pp0EBqg61AHUC5V/LwWrmnysQ8C4RnS8xKJkU07Oj8QiAA+ObTFdVGh18kvSNRxecmBe1iCgEYBwam2fYYS1CQClK5PoxaQ80dgE6/hYDFKC/GyBpTJq7mKXWUyZpAbU/H/jdm6y92ZuWFownRvHLoimNT2uIYDjVVZCGzjKnUUNH4x8Aut6b8hLRQEUNFoAe0zs9j6tEzyl/8e/z9Ffp80pjE814C5QEEuyNtFRf+tsLSpUAfTqM8ICuuWVjQhOsCum+soT5s5oKJlwz5Ew6YUo8TPxBtO8FZa+YsjRwUtjLj9ef8ZRW8V7EieFdWi8vQIqnaF0lLOBvucBQWIa97eV22fngvTNA9w9TGgaj0GPACxcpRtRxUvARTgPoeoE3KXpi9Ydc14rhpYCeHjLPLCsxo3TjpmPYHE+kZk+0/nevYfrnBioINb81hvRgpIcjfUewvKk319olcfE8T5CVCEISuAcLT1A+KMMzas1dPYmnA5XpJEvtwXQaqA6vN+n5w6jfEZMhDV3mX2++Zo5+3CV/cMPyI00lBHppD1JNxB8+MXW/X378qRVCIOPdCJ6p4znKI8W1nm41P4Gs9t4Drw7sdGuvz/EMaeiphlwqjTMPXQzfnw0933+nufu5pkKQp1OlwOkZeL9ALvMfowY8KsTVhi5iKJjCcyM/n2tO4dcFgB4Y3iSgC1jFJGWuVaoe6BnrXAnQ0/MpRujfqf0QQ5QPsxJt4lpvQZQQoL0GoDMAMPIRBcX56pNschQzACyayaFV0/dblbORCeThT22/6c+vAEXnye8Newiw/0Jl/zmuTS14eo72P7VwrOu8+3Pmz5sXNvC5AAo/PX8SbXra864E/xxP++n5mFyL0GoLdOSfjd9Vg98LamsJBmXU4Q+1+6fSZcgaEU/Vs/0eZJjlgji9QrOu8WsdxV/8tX5d/ecCc9FDZsVMAR0+dG5A9I1nBBQ7y9BOHyMqSRyxmQUPiytdmoKFFsGbHDRYSU9iVJqgl47E+PxiemL2m6P7/aH0JkfP5FKizOwV03DVdR0oNezwz/Tj9Ru3ljAQLpziQ08ZKy7xGqhfEw0XGkslME/Xv9L0GJQ3TdphSpD+oIuwdY1nDqmgJo0oXRetB9vm1taSsQvQvX+NUcNyvbhJcAwwOyM/Pf7z65ceGm9S9YIBaNEzuVRL8NK3v07P98IHLV3RBCdaxGcCYwGsFxK9cOHH7PfLg1AK6MXimFXXhNSu1Gwshi7twtOpPyuV6E77Iy2+EqCrxCubusSmSrgP6awQVCHs6n7N2Y8RjJiBPQlD1rhxz3SADqFC5vdKPELj9wKb51GiMR9DoDlKq/J7o72XgCgNnU2K1gHoWCMAv9LWWE2P5vdQnXOoOLYWoHs6EP+pyF9hUodYGwG90jqkComfI+bkg3anoz/Pu9IzVonfiR/h3RII/ZnDPV5gS89fyq/9WRDdhnMKQJ8a0CZcAv0ppVjP93yS64AHlMBHQqAc701M76nAk64RrNSV7vGf+bNWiVel36fj9DxI9JDRIUove5P7jh/da4rJHS/kZKGB54O5TIDOTYmAjuukPaVargder6H7SYrxy7QqCWjy5/4AACAASURBVMRLOWJk6YRTLcwTlQhWE/YStt+wSiDhQSsloooaDbq9RR+N3+j0AHgC9WujLAFf+tUzEfyeauDpoVVaWwoMXjKtBOYcLzd73Sb36Q6wXw9/GLw2K8aYrqX/GwwFxXXA/BXw4QGd9bElBTvTmtZRWmI6R+2lAFXrkY5P6+m1gyl75BoWVQJ0f0A9oHsAVCqZdyNMB+Qat6dFzUH3i6ZDeto4a7mL3nVmJEQordF/LyEL85nO7O7XwD9TAgXmLe0U9co1RoIx+0RXMb7EM+/sHMivPhGCEitpWOIHKaArsh1r4KPcPY/Q76Ib0ZNnlBmfiy4BAb8EI13rgdRr6ORBrjmLotxTk7vK4MJnjjx0ADo72kUNvQCbp9PQte4pL0rphWsJCx5YsuvwWAkc/NnQWfXn1/OuSvSX8pxK11T6DGPx/EtnAtfKhftu50/n1u/DpNANxjBZmpVrF/kFlVRXNEy8iPgiKzOAvIwYhMnIWj8Pvwfp59l3LqVPNFPJUpcqCuvaX/+dx0d97s9mKQJ69vydoaHH6DwExuEfD0Cs784iFsp5jOHxqo4m7cYvtgezSozcAwRNqfFwa4MzhhsRx5tMtewe9BXY5ZmtDh4+q5S24QWCtNtaCgweGCUQZO9Hz1yk0UwTUJQCQ6W1maKBVggC9Acca+fnid9l5tScdKC1wZIwpxNW/m8AXe/XGLgekAlixzR8XwkwpwNbfI4+xEzNyaNz3yQwYPxisr5XgKqKBVkkF3qAV0hX02cYj+hBjESAhnegM1h8QGZ24/uiZSA7UDHfNzs4sc0nghrFEHWQ8R4PIkrbCdpoMOfx/1i6mAFVau9Z4ed0gBrAELW+Y9vMSD94tyq/qZCGzpHoROtTKQbBr6f2U2soQMfeo980Ar3UJczfB6sLrEcS0jJNJzLccIZKXH/54EVXpIvom9RcFDAkEKeGXh/q0HvA8UDlz4LOsY8kxn2NDY18v9ZYgD6Fx0T6SgEd14D+uHcx/9wHxYXKZLGlqNqDup/Eker8lMI6/rwrcnsKz4xtZTm3GDWv61Iwp3AV4xv8+c8EHvCPutqsdHcWeMouzUFN47q49pxKkcN3jA5nQODU9sqeP3h688GuDJxDfEHUlKcTqL1CyDMfNWlp6EjbAh2JN0ldJf3EssReQdC+QoFgDAjEoXLQzD0uaP4SeLUWqWDlrQCiW+8P17nTGFJBWTzB06VfP32fnR/HTDnGmIee8aVdDt67jAMJM5kAApo5/h4dK7DYAQat0rBidhxY2Xgg5TPBu+Sb0kRUflLj0IJw8WCypw855hi7vstKReAGIPWDDCR2hIt/owxtVU116NnsOjB5IlALVs8s/AFhV7nIZL0ElG5ACqwkAEh6LLCTQtb0f3tQl2XDg29GcDHw0KfV+Htxj8BmXW+fFsjjTXxmkseaMvQUMLO1wK2xFr0/DBnDcP2X/TOyeUDLg5ZZnOwX7zVJ0BV6BawlwDmTHRh8yMcOjFXR0KBDFVjx4/HPUjoR81ixBvkqljsuu94GeC6rRZUmWBiEplKVp0VZ2gjoeq4OnhiU5u3/FvMgM0Qv8QTQPTOVEOn3W4I041vGC1ZfF1KCxBQ8rYsJal3FmPx5FK2TSSf1DSQQ+zX0TA2w4jMQNHYJYZp3UBImzZrhPaFrGn76s6e56p1eWBUwaw2578kB8DSfMmTPmImnztzqv/MAo/lqXb225zVQf5YkkFAodYAIrV70Tpoph9x65OvjH10AMcUS/A6lj7W+GegoCCsGbfq9THnBuoJGyXnzVZlSgMp+4umYi0r38ny4fuXqdY5zMjJe4Hnx5zsVTjUmz794vRNIBMhT6CXGJ3khTXuh6wqjI5N1zF0PjEyzj2b0Kefe7UdxbFIg1Bw86OI52ksPtJlQnlQKzc62C5TzdOPnov0W3fkxap7A3/TseQtANbtVhkpxHP+OH9mzLClaPi9obdCWUIGLEnGMgpdWEZP+aOqhhB0ZMl7stWO8wDOEtUDdyjYG6SpQbFYmkoUoYm4hGCkkaAJ6fjINhiVCa6qtVBWKi2jRvCbitcVUMsoEi8Rn4hmw30B/ULJ78d5YZW86UPXvXYugXQ9rMQmNWRuvEp/62xP+/x+A7oWffwv8nTZMIGJhjKnSbUqA0x7osrGSkxic6EfrJCEtFXIEctwHZBoAaKPrw/vhwcwqZVFkoDVRZntWHiiie1X4vypnpdgJD+szVhijuRRgzjQh0GY55l0rXSlJd6kE6H7cgZmXrZibWogkpSMxCIEc/lZkcRCGUC+9JiuWgXd4LVPzr8QUPQPzIIV3aPypBuxBzzPx9HP9rfNYSaABkAdGFLoNpgIrnpFZSKLA7oVf3oP7nUCd0rCP4dGY9JM8BB39YrERfJ4KZBiT6CUFeewfng/+mIKBaDalfSkPPOeR6YOHwtqhanqYA8cU6+IL/FhYKSo9oh/QqucxKf14AcjzX841FmaqrkVgX46lehmXEgP9UOkPtdE9oMu8T1pGUF9xLDNzaxwe0L2gltIL3gkLD4WF+E+8w/O7dQE6C0/FctHpvfhbQY9eUPVrtC7+rPFqz1JA93vs5+6BWTzM045/p7egZAKbs/hK2PbrgesmLdk4Ny4ocrv9d2W3NdZuj7nVBHCYBMsh2IUm+fJk5B+DqUBIMcoYoKuN8y/WQnhiF1MjQQHQYTKJGjqfEauDCdCZ3hHNRvDZgeCyQCYwW6TsRFeAJo/nKHVCJul0wQXKlVLu/Ibrfs0huy9q6FlThmkQXYDpCVuEJ4LzBJsyDw/o/hXejDTNqwNQuT7rla7z49Pc/H2pROmZLgGdlcqmtn/1B9e/PxVocB2DhiJj84AuOkkla69N4tkQOmXKw/N0QATy/iBngpiaSEyUra25JZjbQIOg6WgC1RlgaWLkhxaLGaAjj5itXXFmcL0z16VMpRLta044U+MuyyFleJ4BC6hxrwA9mKvHLUjpYa+xPqJZCeopqHgaVsEKnsdkH6T1+znoPSmjTmnN8wPRkBfUpKEL0L0Q6OctQc0zRoEstd+omaS0rXcJ0KcbH4QzFRvRGuDnujT0jDbjevtaFpqrdxn4sXnNjnNyFfKoDMVKZ8FcHyttRisI9yGawyV4IEvE769fR61TSlcZL8yhKddE1jpb4AjLANcCFrII7uDDFKDiywTo4N/yW1cC9On2hddCKI65+X7cKR/ywuBaAld0a3ie6nmW+IEfm3++6Co9I54Gdb5FF/6spPzV8xh/RlI+qudrPum50r0YfyoMTMEgVymO7/jgvjuXZZ7EQ8EgmSICjQNWSFTacZXksolGTQ2VilSSU4QjCcIvpl/wbDKohV5ERGwglqwaWCzzSeKJgI77GQAFiVmRyTK3RyrzwoTPg/SL5ReDBCpThatg5zdcjSA8YWabFmMA1mVyl+bjNz5jcFVVbPWZai+eofg8Tz8G3fNugO0JJj1c/qDrOf55AohpGQJABEF10d9c6fme4VYCdDEo3ZsSr4RCHTzvCsH4CuNja5UMxbO8pcgfSO0dGW6xZK1NoT0irQxRSwc9SoCFOVQmd7YGdRo6zbloTOJKR2r8leYtOszmBG07xq34tfESvOgHP6WtepM7goJgtPcAoshiWMdUKz6lE4G36ofrzGqdJRC9q8m9Qp3vlE5TZi0hSyZ3X7rSn1Vcl9ZjTxUGrbNfM/97qqH7sWG7EdDHKm6RD6wFGM5kuxbIRwtd6l4QkNJlFAMDPQj4WAuNFc8mH45VEqMfJjO30ncdXPXhXyxms660O78Olc6mcuc1d9DAFPcAATya0yvVyYilm73LTvunn6mgNoXOGdMWXBIpD/TAuC5Ap7JXIW0vFaw9oIofiOZT/ubXapJWp6p+HnDTOYuGxD8rYZ/u99eme6TxpfdPwTDWcnACKACdUbi1NQRxEAj+F6AzNUQBEq5MaUaIsW6uXxRpEQAjmdymBXQUv3eAkAG7yvmVETiFerW50FvYVSdD2gc0JDDFSpIYxiEfmicQvwGyTKTEr+vXBegK6luXli9p3gsJnukjTmFdBIt5pT5OAf6/Y3J/N0D336eAm65JyjTJELB3Lm1ikt+EVXk3QJe5LQU0zzx9RKxfKzwfPmzc633E+DtdU4Gg9oPPLBbZihXMkWZTCidIhAl/I+CNRU3QKQspOPlq+tFpqsU7UakJWnZsO6xxTGeVEd15/2qq3XgGqDWRJipa9ib3MvKYI/2LVgTiAGMVrvBA5cFFlfKmA3RF1KegLIb0bqDh99+DdbhfpvapefSeYaVpTymga63XJRBVAjPSJqx9Y+MZoPsz6mlITN3TGdcrarfe5K7xSWjzApWARMIU/lb5aDwbAqNM76JTmrtlDZK7KwRdcFqpwOX5LJ+ZZOH4tcX9PsbA7xWtsLG09xSAc+bglAa0B1458OfSY4SuVSU9CaxeuNB6eeXFvxOfy++f4ounB89LRIPaU/++SnQiXPF8zQvHOh9TQNZZRVWnwp8fjz//Ttpg+m7/Lt8PnbS37f67lgGMNK3HEnToIMMJx25rPlfbRxnzUERAJ3FGaV2ALnNByqSyDYeGjkCMCAjZ5/Kf45kAdJgdInHiWWLOYKgMiou93ClhJl2b0oX2m8Hxx4YB0x16b7JLwRmALg1/uvt1jw6xGAUJvQqR3SgMEt0dzoen6zSn6TSIdD7pOFKCrPR9ygz9fgkI/DXZM5DHCg0zKYwxHfGnz8C2w0+YgoUYjbQWWVv8WuhZ0KRTJub/9iZOD/Ie0DMaiYWCMkBHu8u6usA0EYBUXUMNCjQvBoT4DVi15Kv2kbx+7TyzE3jip49h8AxPayi60ftwj94FsBgfQ8vNyVKpeJ46W2HuGI/WT4CEZwlwxHBTgVcWDs9A0zlojB7U/e+V5uOZGZAqzGVqcxz/DAGOLAceMCWw6z0pn0nfn46TvAWAHn3o/7eAzjFV56dUwvM8UBq650Fe41PaqM466ZP1FYLFgHXKo5kbmrKPMJcJXLzRr4Gfd6WgOI0B16EWvSyepMXIX2mdBe3ESpYB3IOJgMpetKimOfB+f3FNyj+ngDo6eI4WMg3dW990nTc54zN/pkjHsNbKipAE55G/V7DAVgJI/5nnkaki4IU7rAl4gwQPTz96hgf0VLjFNWnpcy8MiQ+mGOb3b61+6NscuBt96FosHXQBenZInEk6PXBiOtoEMSz/Yn+PHyB8QF7DFQGLMATouD+Lco9BKCA4aIgKytLB8HPxgJoyJ87NtfRLpb+KIOaqkpFgayYLm1QCdTFPv0aZORgSJjRMV9RAwQ5eMEklVA9s/18BvdKY071KGXfG2J3JLdWc/R5Pd78HbjIM1xlNa4TnYk0kyQrktT4AU/98z9RFBwJ13KMDRpAbH7cmpC2pklnsoEfLQ4wjCaAZBFwEofn+02BWYOhyU+F9AnSdI50Jr1l6BoDnSduqxFR0bQromsvY+KhVw1LlioQo8l/zVzwJz1DMCPDj8/TlNZcUIP9dQE+BM6XRyeeqJWpQBqYAm0tPSoVh0UoGKjEPW8/w5zY9w1O+g4XHAboHDK/V+T1I95G1OmIMRcr/ZDGpdBa014z/iQoVGCEj3Kmth0BP0AbnJV+x4z/S3qdLsql0jlPAaKit4xqINgDkrE8ey1ozLVONnGIjE2YGQZCPwaG+21sK6B7E1tqLmPrpx+9pQPvseYsAPfssWjBSmtP6pgKzP4/43Xc7S9cG32sPhSOyrun9HtAr4Z3oxdOTH6v4fQra+lvrNx0Nwd02pbDMBw/ajc1Z0kOnw0INz4X5TyESBDXFtDUvuXhATaOM04Er7ccTggcZbHZxPJjcyUAj4+fGV+cz4sPfkvDwDmklqckdz/aL7HPqPbF4zUVEoDH6OXgfWSVw9LnHXsvgXPJVDD6UhitBiEKNz/18Fw2+0nv12btp6N487OnACzcpIPv1gIbuD6EHJQke6wJ0rL/XukTg3gcuQBZgCpTw3pHC6BTa9SCE9+M5Cg7De3yZWQA6NJRs3rEbk2ojgJlhnxDljr2jdg4tRvUA8nmrb2ygHz8rh4qcerVndDnSXkDz9KM8es9M/FmUW2U6QEeluNq6yT7nmKtiYnRWMDav1Xua1HPFOFKm5Ong3QB9OvD08/F0DUbE+AQXRyCBLXUz6Ux4BkegLwbr3dTnTkZ+v5tJfgI+9ApR7p6mPW/zfCEU0AkauniHeITcRBhvJf5KgABAAjhra2IrTKS0FYM1qCa0HBVYyoeuOKMpwkw8YCkPx8epSXcK8JlZfU0tAR3/2Aq0Ksc+4YgNYeOpGCdEK390jSpImv5vuAP+H9PWeJ6jQOvXSGuvsa4L0CkMOI3Qz88LWHp+KjBofaY7f9hXL/B6XuJ5i2ggPS+ebj2op3wS1/lnVOLFno9m8+TZcVkC2350j9BtLRa7mGJSiOA3MjpK4gIjRRAXrkHz9zVr1lhbe3tGsNKkvNSRgo2er5/Nzc22atUqa21t5XNRCKOpqYmEODwybM0tLXxEJaaAz0fRuL62Jgs+kQSlhUwXSoCemXfcgUsPxBThIQFVPw8xa0+Aej7WDOuE71paWmz58uW23nrrWX9/PwOvoJ23trfxb8wZ17S1tdlLL71k8+fPN+XRe6L2gCCzqhiXCBR/g3G/m0kH6z8wMJBpltiLWbNm2dDQkOE7vBdjgy8WAVRLly619ddfn5/xQOLQpy4T50PCWOVHHBwc5DPwD793dnZyfl5gTCXZlLD9wcNzamNxEYE3PpOZDPP3QUMSEnQN1krVzlhIKZejubq7u5trsHr1aq4L9mPlypU2c+ZMjpc+cwAnNHYW5pga5S/aE6319fXZggULSNuYN2gCf7/55pvWWN/AM4X1hT8b67vxxhvzOswD9NDV1cU1k1CLs4Lv8R2asxRLweSPf9p3nRlaGqKPX+Z4+VXxfNCHrBZeoMUcRDupG0Fr7ekrBXOdewmxHnAnz7MYUeWAI83HM3hpSgI0CESpBu+FEwkyoisvWNFcXC5bU2MT1xN7gOdin7DnKpjjhR7xBJ5/tn6dTPHDeFOm7DXElHZxbuCyAZDiDOLahvp6xmwwKDGfJy8cwrlpaAxd2/J5W7Fihc3snJEF1Gb9vmNgHa4RP/fCm9ZT64NjW4PCTDFtTCZ1CrQ0CQDcC1aHjmDgzaMjpDnsVk9fr3W0tdsEtPukEI2fJ9YfWAF+wYyR8XHyepynuXPncg6+joEHLdG83zOdKQVtKt3ZC1WiNdyn/U+B3gN8ilH+b5n8tbfegurXVoqT3qP1982xNJ/0pzAq1dZxnR9/ijO4Dz50FNbJcHsbB+hTpPM4KwxwHHm40R8CpqO0GIKnlbOgIL4gAqTA3S+kByIxDxykttbWjOnjc0qI5TIPGILGMs2gwsrDxwNmrIMjQNei+XeK0U6R0t4F0P096ev9fKcIQs49AeYwY8YMHjAcToA71g+E3NrWynzn5StXkOgBcG+99RbXEAcH4Adg9VqnCFebLx+Z5qtrKxFsylBwj5g23oVxCcjBzDBGMDZJqdiPN954g/PAemPMQ8PDa8dAOEDHddAQcY9AAmsCoaBvzZoARNNoWKQ9xFgk/zxNoRAMnjEdoGudcI/X+gRyjQ0NrH+A68YKwZ83MjySVTnT+mLMzS3NtKgQyNHjuS7UaEjT9jygY82wrgBlrDGEJDwLTHnWzJlZ5DrG1tHRweuwVj09PQQU/I7/8Qxc09vbS/rAM4IQgOZJ41leqrdsaL+9tpia3HWuBVRimPhc2r6nKZ1b/1klRqXPJFx5GtZ2+jz0lJH7LV8XoCNQkXUrkiqKon8P6HpO9q6yMdAR90s48XSENQfteoCYHHsU4nwOsMtZ1zqlUfbaEwIEhCa43FDIa2yMvnOAOIG9oYHv7e3uiRp7aNNMi+NE2drb2kgDfu2nOycYi/bBC8zc+9h+NeMNseKdKkiC5gcGB214ZISV+aBAgd92dHbYmt4+q0Xhm3VoyBIeQcvqvAae8vLLL/NvCVEYu8bghUNZRDIMiBgjQK/kQ/fP8mfRC4N6l4Sb6UAd/Mdr6MIX8ZMUjKcD9Er0LyFBzxCGeBrx+1ZJKAagqzATheetPjJpcufk/eaYkYHMnjkrSFcRaEF8+BxaTL62hpusibOMJ4K9xsezw5AusA4bP5+YIJPD87DpkN7wEwRE4KgJZnb6mV3ZyAyoXeCDFsYThl8cTyjaQNVi92N6N+biGQMKo2A98L/XRjQWEC2ADxIp1kUmemhtLa2tNjA8ZLPnzqGEjjWbM2cODx8kWjB1SLH+0OK5Iiq8T+U1vVYqyZQaqEqbxkn59cDviuKXoIB7cIhw6DBGae+YH7RKvVvzRenbtYIaHaBD499iiy3slVdesXnz5nGd8A5ZdwiYTnhM98hHWadCC2+rmmww4TUzfOUjfHWvFzgxFwgw0Ioa6hvITNEOE5pQb08Pq3dRyBkesvaODo4TAiYEztFC0NQ72tszXpCuLb4ALWNtQctvv/02QRvPhLZPmgATr67mfoNOcD3+1lwUhQ7LDs4Gxoxn4F3oaobGLOiHLg0hszzFgCpPC1hbPVtMXiZuMRcBOn5in3w/eM8cRS/rCnrCMzSuVMsKa6Ug1rCEnumJDlINfwrjRbe7aLKV0Kn36Dyvy0Kg3uTga7Nnz6b1RWcKVhrsWSWGn40zmpo9/YrXiTn7+zPQVNYQhIF8Ffmn1nt0eIT0odiNuXPm0CwN9xAAHOehpbmZQih7uVcHS5xcM6qUKEuN5xV4hwBS42ShGLeomc0kAjs09Na2NvIBWGMB6j29vbyjZ3W3zezoNLaFreCWxWc67xBmMTacN6w1FLm58+bZsmXLpmxp+ocHdO2paJaWiGKRZ8hb30TLogn/zAw3opvZ02+lgVDQipYR0bOENZ2VdVmF5Sb2FlatvXi5p9V0DKmGrnMiWkJQHM5RplBuccDOsVBb2EoFX+h3+uPy1bZs6VIuGgAHTGzF8hXW3tlhvf1rQhGaWPzFa8ref+MXUoPGu0CU7a1t3FgwKkhsA0OD1GrX9PfTAgANLl8dIjC1WVpEbYgmVEmDSCUbvZ8Sb0zrmA7QvWSoxdQG4zuAwejISMYMxFBlocD4MC+YUsHEAWAgajBvaKilnFnnzBn2zjvvkEnDHA/ww4EGEC5ZsmQtH7VfS4xFzFkEhnFpfVJA93PH71hv3C/CwaED44AggUOHfcA/7I+ENd0HYsf6iUDTZ+NvWSXwDhxqCCmYO8AJLhXQjlJkUmKWRK119z+z3yOgcy9jxoIXbrzU67VKmcRgCcGcCyOjNjI8bLX5amtparae7m7uGwANWnPnjBk2NDLMugkwkdY1QAioZx5zOi7PuPFs7DsEm4ULFxK4Adowt2+66abcW6wLzPv4XT46ADlLMo+Ncb1wTsAIwVjxOwVDxpGwgeQU7Sald81VgqiEGjE8MU2dV2+SV7tSnW+dNz1Tf+ucpGvx72roKSDob723kobDsgFochJNxtKaRI+VhAFPUzDXwoeM1CmsJ+gee4f9wE8oGtoPb4HLzPexU6HOox+jBHrdl54N3hOLa2FPcR54buF2aw5uRoA4ziDiPPQ33g26HOwfsJq6Wmr42j/xAc1bIO/Hrms9D/F7l40zasyNTY2ZaR/XQVvHGLBGhdHR0A8+6faW8XdYu2BSz+XIT0DPUBKw1kGhacn4h6ebVDDWuvp5SIjxgF7JJF3pbHqe4F0iKf/B31JU/bppncVztNepsOCFTC8UCMME6KJXP2/tibcQpfSF+wTouje36b47oCNsrOY6Katxk8xI5OvNm0+NBYwJZhY8mCaUhnpWelOUNg4fi9LEwi9YBDGJlLDJXKBFlCZscGAgaKK5HBkb/KK4F757EC2ejzrQAnQJEMwNhobnKnV5YvIaRaohaBF9+zu/oCKEdQE6xg8fLBhsCO4J/bHxLgE6ABNMHP5wrIFMpiBI+KSa2lqp9QF4wcRxuPEM3AezLA6Oxu6lfS/AiMFUOtDTmZQ0LxW2AfBCK8d+Yz4yNwKAwUDwHfYWc8E9+IwEFUE01T60DxgTABHCyfPPP29bbrklhRuMC/0CsNfeg5oyl3VqOADxaHL3Y/Hgk9KGBzOZ46GRg2kCHBrqAoMCwwT9Y0+giTc2N4V2lyMjDILD3uHUNMO36bQTz7jxbtyPNVTsgDQ/WLcg0IFBIrBOqWZaT4wTZ2HRokUUAHGw8Sz8r/gF7Ed9Yx1yR9f6J5qRJq2zUElT0Ds9oOOBWB/QqTczen87Pvf7UwnU3w3Qw8CnRrlXYlz+XOs9DIYDmEdA19zwvc6C1/D8+LgeyOMeLTCOgS6U2hAgKasQ1gPr7Rm46IyCewT01AwrocEL2uI3U37G8wP66IxWF7wTwZcD/QPUxGlBQ8+MujryDlgERRsQMlGpkb2/Y+aP9l1jEqhjXn59CCax89gUYSrJ4oHv/vXXX7fNNt2U74BLEEod1iXzf8f1r8QDIKiAfiGYYF3hVsxy86O7NhVApxM2dJYluAX3Qyj96vm1dztJuEnPpRfCKgG5519eEBYYS9Dz/M+ftRSc/dr7saR57J7O8bvX0FP65ZxDBaLMLZ177z7bl3kwXJ4jid0VL0DxjddefdW23mor+9eL/6Lk+h/vfa8tXb7MRmj2C80xMDiAgcy2OPwyzWoztPCcIIKQqsM1IGowOTWCAcC/tWSJNTQ1Bh9rbPOpFBGkTcCXBDNpKj3rQIuI00WaAhquB24lQE83W8THgxPz8NnvOBa/kYauzQVQKhhKvlAQOBj1/6HsO6CkqrKud+Vc1blpMigomHMgK1EQBDGAAQUDIphnnO8bZ5wxOzNmUcw5oIggQRAlKCZGFMWMSobO3ZVz1b/2ue8Wj/7Qtf52scDu6qr33r33hH322ee37dvg8nqkbKENo5Q4amoEjmVm1jEz0c/RbET+CHL7o3vimhXUNQAAIABJREFUe+sSB6+fa8cgom/fvuI0+HMe3h9//FGQA/6/rsfqoI4Z7oGMlf4eX88/PMi8x19++UWCAf6+z++HSFd2YMnq9dGGUb+X+aDr7zHg+6Maut4LHbM1c5TOTI3tazmy2XN5NNbX46BevSWIpfFhaeTXrb+hrksXJT5jtQiKxMEZrCFyfIY5O9DXyc/gWeEXn60uj2iUhkesS7eu+HLTV7LWXFN+Hn+Ha0ojyHvjuerTp488O01YFEiWe47AlW0fq7sUqRvdA9rQa4eujZPeV/xMMYxGzZzXqmFC7Yz1/ZQy09/hnZjXraNBPJDRNgvLmA2y/rf5b/N9lc4gzVmOSmH7z3Lg72kEoaND3+/sFwjZK61+nk0dlDOY1vyFP8zQiY4ZKn18HZ+PLmmIwzQCHvMZ7Oj0pNwSDiMYCCqCKNUP02lJck484URBRnVWvvnrb9C5rk7+n860U5fOaItG5Ax1/Hx97vTaaluoHZAEGxQk4rMzhub8Hya9SNNaUFVZiebGJiGL0rHTXv/www/o2bPnAQcL6f3CdWCCwr3L4JTXxMSA+5g2judAC0OZEy5zEK73ov6e3s8liN1QFTXvD20PdTBzoH3Z0Zb8nlM32yB9jXpt9frq9zcnVHrv6us173/zveo91/F6zPu0ow8w21tOm9tPy/0QZuhGtmyenMTMWQydz1dy7kvfWQK3xS2OrC3RhvETJshwCWEIm7JSfaN8oNykHRejZBgsFsQjUdTVdsKalWuRKCTgsXqRQx5HHHcE6jp3RiQWNWIQxSgtjevTggsmhiU/zwzBa1JPx4jPHHFpkQTzJjQHAGZD+H8W3Qh8OrbNmD+PC0YHtnb5WrSl21DuKkcaaZw66FRUd6oVlmsqm5Gass7KWavmfSxZuAQjx44sRZ86OjRnDGZHYl5ovQk6RopmI8l/65qtRjqIwrz4wotwwAEXXMggg/OnnS+HmU5eOxyusbm+ao46zdexevFq5JFHOBtGhaMCA8cMlD1x9NFH45vNmyU7/SNSnM4aOwYm+vPY4fBHDt38zMzOTH+feyYRj0tZKZ1ISk0wFAjixWeehxtqcEsSSUybcalk5U2tLcJsZ+950B9ANpESPeqO2Y8OGN5++2344ce488dJ4Kl5Ir/++iu+/uQbNKSaMOfaa+RzNI+Ca6/r13zmxx57LObMmYN7771X1oHlGe4pBtIF5GG17y9dqo23ORs3OxKzcdGw4IEcekdjZA6s9LPsmAF1NJ7m8/N/96TOLA6stWh+vXn99Z4nokKHrgjZ+8R+zAZX73f9O/shCkUgm0oLOfG2225D0BpU61CM4vbbbxdY2OwQ9Z4rGWRDVbBjnz/XT5/RPyLF8TqJEDAh0B0fLPfwd31eL2684QZUuivl/OSRw9/+8TdBkhj0C7fF5YTV7Sy1k5nXVT8vc9nTvEcFQaRksVJ3UnVoI0lhfV5lvkWE28M49phj8OnHn+CoI4/EzX/6M3xWnzD8GcpeedPM3/OFYvcZxPJZ6mcbzodxyy23SLBDnpRMzDTOj947Zn9hLhnqJIY/Nzv0jhm62Saa1/2PHOMfOXSdnPE1HREQ/T1tT3QAaA6Yzb6Fv6+vnf/m3tE/3y/JMF3Qgc6UXt9MWglLlWzbYaNOUcNZjD8lZ2Q4dH6I0+YQaHn18g+QRUY+ygUnBo8YgqxF6WBrMp3um9T1IcLmEgmaBj/oOdZkWLJt4rO1nyKcjiDgCqIt1Y6zJk0UKJI1S2ZHWjhGHmyHYSOSRWhdeYN9zHvRESodlRkK0Qsgkbsh7CIPp8PwAanrcuoWN7aWEuUzMsQfdMAjqmEUhmAt2Xi9GEJCXEUg4PVh7fI1yCANJ1xIIInho0aKwl04FpX7YZbLemy0PSwHdt276xAvxuG1+HDy8FMkghanZwzh0JtHrpv3arQtyIxfTZAxtMqlR9Qon8jGMPpfdVbMGpS0CRbyaGxoFIe2fvmHzHFEEc0CK44aeAwcXjc8BtuavxNpUaTIVD6r5F87zPGWTVIsIh6LY8P7n8saMZBxw4Wh44YiHo1Jux7LDcKT4KZkpiDTs1Q5RtaRbTEdSDd6bZg/8DmK2p4MelCjJpll84tyxtJiZtp7wiLmZxgIlJSI2IZZUY5ELA6Pw4l0LIFPlq8TJJuGi0HXwDFDESgvkxITS03trW2CLvFZ0LHw2vUoXTFIxvn54O1ViBdiCFr9GHfOOMUZKSvDgpcWgFfJCvzg8UNl/UnC02UoZm3VFZV4+6WFaE22oNJTiaFjh8HpccMXDAhytXX7VmHekxgnpSOumjEbWhtoiuHoe5Xpbsa4V+l3MdApncmoHmhDHMcI0LkG+qxwX/NZixMvEYVM3JsOtVT5idH+pNdTzovx7KWKTNjazMTt0KJKo9cxeykFKga0zg8p2RSWgIz5D4KcGRoWhMf5jPQZEIItzzInRWayeH3eywJfqqKjBZfMng63zyuBm3zHrKNuTBojUkOnKEqBFKgxpk8yONQOnftC93DrgEi3eQmU7nDIe7OkQ1ROWoPjCQky5t77qPAjZGY3gCnTp4jj5zoSmWKPUSKbljNAtIhfsoYGlE8Z2URc8QLEaWtFPKO9TkpO5nNnoKDyeu7ffAE+l1uQK6fFhv/c+2+44EYcCXjgxWXXX644DGJU1X4yOx/hSCWSePaRZ0rUuwyyuHLOlXKG6Bt0MGoOPrW95t+aRKyDNO30zEio1hHoyA/gazWz3hw07IfSHMiTm+JL7iuNSurnyt8vXaNJnVTOR9Y4H4bP0MmGmQsivDQD1d7vvUx6BuaArGMgsi9AKAp/a7+g5YgRJxbpjORQG1KMKmq3iYEs5ApIJVPKMa1Ya5TrirLFThhwIvJ2q4J+mlvkcEgbBMkdFmBPYz0cPg+8wQAaW5olo6CR58b3Ol3wOd2ItrTh+y+/RbKYpgfFkOHDhGhXU9cJexrqZeF1ZMbPpEGmm9G9l/FUEtU1NaVeXsLbhLRJQOIBobPkQ9W9pcyE+UCY4bRHwpIhchEqy8qxY+s2gV5Z79y1ZzcO6tunBGnxGvgM4u0RlHn9sHCsK7MDqxWpXAbBqgq4Aj78sm2rfGZlIIRocyuCTg8+X/0xUpkEPE4vThh2KsLpBDof1BM//bJFPretsRk9O3eFvWjB2/PfRIWvDKlCGg6rC8cNOUmcpsPjFsfp9fkkOueBb2lrBRx2JDIpiXY7d+sqJLquXbogE08il0rDVgAqgiFxQGRqt4bb4fS6kaZoisMuzkuyA/YzZ7JIh6P4Yf0myU2pE07SzTnTLsCWpj3IWBVik47G0a9LT/zy269wVATRmojKM+Me4jPnv7t37YamxkbJQCpCZVi1YCUySMELN4aOGixtN5FIWLKMxtZmuIN+VNXV4pftW+ELBErlDCvVqIw/snFp4A1DmkURyUIODpcL1aFy7N66Hd3ruqjAyOUS50Xnt3XHdmHqSnuSxYq6mlq0NDaJMWLGzD0UrK1CeWUF9m7fiXKnFx++tQL5TBIepwexfAoTp01Fxgak8zlkkimUubziCOiQWtrbUFZdiRh1E8iJYK96Kg2P3YlIUws2rvkcpA7S9KXyKbhsbtCwFWDFmKkTUXTYEIvGkEml0LNbdyCbR7wtjFVvvwtKxqQzSbicbpx74RS0J2NwBnyyh+wUlGFAy0CPU98oAWv0xPOs8KTYipDr5V6trK6SccW79u5BdedOaGxqkg4Lsqi3b9sma0bGNx2K6Io7HOos7NqFqupqOYstra0SKIkgEooIlgXBmdT8LD53luc4BU66VIKBksPjPuhc2wlbf/4F3es6cwoUstxfTivytv2nm2nHp22tzno0pK1hY06qi+eyqK3rhF9++hldajoBubzs/aqycqTiCbFTRL541gOhENrC7SivqpQko6W1DTabHT6bC689/DR8IPyehNPlwXlXTEPaUkCB6IfFAr/DjWQ0Jhknz3lDpA3eihDinAfO9q8CkGiPIOj2yv7a+utvpfv3l4UQjkfFDnWqqRVEqLmhEV3r6pAQDQg1k4LXxrPIs8opgE/dNw8FZOGCA8lcAv+47Z9obm9DJBmX/ZZkx0UuLe/bt+8h2Ll9B/xsD5WR0wW4HC5Zv23bdwhM3rN3L7S1hwWi5+e0ttJm5xAIBVBw2JBCXu5Hat2BEJDOwpUD0u1RVAXL8NC9D4K6ngykZ/31WiTTafh5DvIFROIxsVEMNGifaEfz6QwsuQKeffhpZJEWxI8yKNOvu1yR+ZzsYGIQta8GrNdeO60DISTmoMGM3Jgdn36N3iv6ZzpD3gefK+EYs7iQfLYxQVQHSCpBUV1ZupzD1zGZM+NL5usxxwrmgITf14mX5qhox8/r1K/V39Pvab52/ZxUh4RJWOmI4ccXBYYy5P1kcpTUpKzgf8V8ER6nG36vH0sXvIN0Ngmvwy0HZcyEsWiORxBLxNG5ulYMB40cDQE3XkVtNdqTcTSF2+DyKWi1tqoau3fsRC6RQm15Jb78aAMy+bRkQaeNGI6CzYL2aEQMQYhZUyqpmNAMMmR+rhIAYfTI75NURVheR0dsjeKGEjKT0SbBmiT/n/dJyFILpgh8b7dKLzWNL40BWc40ADTyoKFNp8SQ8cHTQHhtDuTjKXhsDiHTJAh5uBxojLbLYeh31BHCB8hE4wja3fhi1XpkUnFQYvHMCeORshaxt70F4XxaZVsuNyzZPKyZPDxWOz75YB2oFh5PJeBwuzH8zDFojrYjzzopI3GbTaBv3i8zXH6Pf5g5Er5iwCKtPNkc3FY7ku1RuS86iu07d6C6rhPimZQ4UJLSaPBpfKPppJBweIA3rlwPeyYNt0O1pFX37oYuR/dD0eOUZ9q+txE9Q9Xysx2xVnGGun+d3IfPPvtMDBcdQ1kgCJfNLmv+w4ZvYYcFeWQxYsRw6VxgcFHRqRpbdm7D9r270e3g3nJfFNbpWtcZmVhCHDqvU3TfqZ3N5bcUkaGOukWJC5W5fWKAqvwhpGJxRdqkils+J8+ZGUQ0EhHHk0um0bmmVpjtHq8X7pAfvzbsRnNbK/of1BeuTAHz5z6NumCFBBa7W5sw8vxJcJT5Zdwp6+aZljCqyiqQtwLRVAI5KxCqrMCepgbZK52qapAKR1HtD8GWLeCxBx5CXWWtnPF0PgOHzYmzp52PmCWPrbt3CqzeuLderq+YzsKRK+L1519CpTegsiCrBaPHnYGc0wZ3eRAtiai0PJYx+LFZUKTqoEVNb+M1C/oFK4IenzzzRDQmz2F3Qz1C1ZXwBP1SPuC6kUdBtIGlht27dsle7d6tGzZ/s1nOiuy1UBB76+vlTFJopKm5SQKv5vZm+H1ecQB0QgxkmDWQF0Ij7yRHxGGXgMJtdyDZFoHf4YI9D9jdDrQXM8gR3DoA7KqNls7KNFqgs/ZssYiyuhr898svccxhR2DP9p2w5Yuoq6xGrC2MoNcnNWh2avC6f926Ff2OOAybNn+Duq5d4OXoXIsVqZYwFs19EdlIGCFfQJDB86+agcoeXdAUaRfCWqYtirrqGumftrgcqOvbGz9s+1XOJVGQTmWVsGZysGTyYBBK9jcdZzgZR6euXbBl228S6LMWTTt5cK/eSFK8yUOSYxjugE/mWjA4Y1CUjifgstplD/EM8UyLXkVNlQSx4VQcLq9boAOWBmprasU+hgIB7Nm1R2yT2+lGS0srTj75FPz4008iBmO12eV8kZDJUlF1KIRtO7ah88G9sGXXdtT26KpIdqkMHNkC/EU7XHlg7n0Pwg47GiLN+NfDDyCSTUlwYC8oHI/2hPuPe4oIFPcxExQGOtlkSvYj7WyoshyRZELuN5FiH72aFvh7WajuuDDD1oKY6JZBE2J7oMzb7ND1HtPZvdpHdOiWAzr0kuyuUdZVyJviS4lTN4bz/J5D16UB8z42E3b1dZgDBP1a8/f0vZsduvoeg32FIOnXWI4aeaIoxSmVIEU+U1AcR9sRSrcI5O6wOfD+8vfE2TDTiCdjGDxsKKw+tyJ15QqItLXD51ZqS4weucCM/PzlIckMY2zXCgQRcHuRiSdQFSqXjJcHgpnF9t27BOZy+30IlpeJQeCh0Adasg6jziPM1iIhh5Q4Ihol1lvo0KSPPZFQwifxuDDoydTk+1CFi879q6++QlllhYqyyeyOxcUI79q+Q17X6+CDJFvkxuP98XvN23ZgwMDBqN+mDAcZp8zKvGVBtCdi8JaHJJuWnk2PD+6iFdZkFiG3VzZ0Y3MTPOUhpO1A3mVHjBs6V0BFIIhYcxtcsGLzZ1/K800YmcJBRx4KX0UI5bXV2NvUKBG3rrWz3s2onlkrnzcP6eGHHYZoOCKHyGWxCVLQsGcvenTtJgaZAQwjaTr1hqZGIecx0i46bWI03AULPlu+llJuCPgC4rRPGDYIgd5d8POubbK2XatqUWiOCLSZcllh87mxc9cu2Tt0AIT6BMp3e2RPeF1uOeC9u/fAz9//KNkTI2Bm5+FUDI3hVtT17CaGikGRw+0SxIVOhsGOduiEFWX+OEsbliJo0L0syTAri8aBVBaFZBqHHtxHgiqr3Y7mcJsEANxHbpdbnArXIuDyyDqF4zEUXXbU9u6OrTt3yOf1rq7DB68sQiGZFLEZb1kZBp99BhKWPBpbWyS4GDv4dHy0Zi1qO9ehJdKOHn0PxvY9uxCsKFddD4kkHEULrOkcstEEjjykH7b89LMiA7mc+O6H79H1oF6I5jOyxyjY06tnTzlfbY1NOKRHb7zw2NMoZjNy/+z3HzLidHTq3R3bG/fCFvAiUBZCLBxWfahWqMlvRocJ79FltSEbS4pD57mjTC6RGQYgLJURBWM23dLUrEpmRtDMfcDAvIZqeY1NcmZICiTKwfegYWEwWF5TBVeA2W879uzYiV5du0vmSWN0SL9D8cWmr+Qc8WwTgYi0tuGoQ/sj3tKObCyh1tDrEIdeqgEeYByrzlD0a2jAeB5zJJBJtlkp5zefyuDQ3gfjm41foTwQlHumzaAICtEwj98n9oVBeCQRh4393l4fbJk8Fj70rGJMFIBYPIp7n3wUn27+ChWdarB75y70qO6EaGu7aClEeG79bkFJbOzCoQiWxY5wY7MElslYXLQ7wtGIOPxoMiF7tlfvXvC43IJmsjuCzzaVjOPgvgdjy9bfBOnr07evtEyGW9rQo3MXgbq5fhT3IhJEdIA2dU9rEyqqKxEK+iXAJ7GP51FGTBcgYl2xSEzuJxKJoluP7hL4+kMh/LZ1K/oe0ldsXZnLjYaGerHjDBSbI+0S0PTs0g2Rhma4skV0qagWB88zScedLuaxrWEPDjm0H7Zv2aracX0eJIgYFFT2z5r7oFNORVtDk9xv34MORiQaRaaQQyKbETsUiUUQDPoMtF6VBLSz1mve0aF3zMj1/3fMjPX//55D30eWVJxcnaHrDFn7Fwk0TA5dlOmMLF2PWS717h9gEp0uGUg5xNSNoJ253su646aj89eOmn+Xyl8lIvcBHPrxYwcUpd5MQ0Dowa7qcQXWoXIU4JcJHPL3J2vWK0YvgEgsjNnXXoOfdm7D/DffQOdQLVjFYcVx5MgR2LZzB7r37oUff/sFgYoyyZZEE5sRRS4Pv8uDLz/+r7xXfVM9aqs7qY8CcNKwU8Sh76mvl4hVEANNfDEJIUiN2u0VCItOmkaRLMrvvv5OXqUlE/od1U+Y24vfXIxwMoyQJyS10SGjTxPjSINDh/fW/DdQ5amQTRXORXHG+DMF3iKsKu1jBWDlO0vF8QasHnndaWNHYOuuHbLR/eVl4kC4OYg+rFi4BH44kYxHUOYjFwBgPHX8aaeKQeYBZh8znQxrtoRXC7m0wMFdOndFfVsTysqrpc7amG7FxHMmi3QsAxQeYn6O1I05dMPllDLCi8+/gHJ7SJ4r1+OkU48XWP+1V15FeTkzThtyKAhsdsbkcZK1sz5eUVcrhp2Z4TdrPoeL0qZWO+KJGEZMGo8diTasX79ByHI25BGSnQAcN3wAik6FalBwhe1527ZuFafWq0dPvP3SW3IdzMpTyQQqPOraovEIJk4+G/FCBllbEf7KcvyyYxtsXpc4STK8mxoaJSARvWgpt+7v0HOFomQgXDs6cq/VgepgGZ58bJ4IxQgUBTvOumASdu7ZjQ1rPhfoLxmPodrHZ2HBmVMmYldLI7w1FVLq4X7y5i1Y/9a7sJOlTGJnIYehZ4/DjuYGfPHRV3I/BA/5dxZ5TL7gPOxpbgScDNKSQuZkFhZwe+AqWrH4pQVIpqIIugNoj7Uj6C8TmI7rOnzSaHgCfnl+hLtZ9vlizecoICO/67bQxUMCN28oiEg+DZvNgzEXnSWBilt0FEiNKwpKw6yB60JUhM5g8fML5DoVHwAYd/4EvPX6YjlnTZkWhJxBTL1kiuwlZtflwRBenveiKg8UkvBaPYjn4hIYV4dqMOWSKVIzpvElqtOejcMX9KO2sgqP3PcQ/CCplbvcijn/cy2a2lqVxDEAr8OFZx6dhwDccNJJIY+zrryw5NDNXB4NVx4IUpUEROqNyoERQSS5lhl5S30jlr3+jlw/15rQs+haBKsxbdalgrwR0WLd2eX3IZ0vgOHmvH/cgxpfyHCA7bhg9hXwVJXjH3ffgRpPNazIwgOlbX77fXfjqy0/SCDIa+lUXYOdv25FpS+Io/sdhm1bfpWk4ql5T8saJ5GBHaqXfOzEMTju6GOwedPXwhhPphN4+P6HkQK5IjYkkcafbrpJAv2nH3wCmXwSPpsHTW2N+M8D92N3cyOsHicS+SzcPg/q9+4WBIG2mkgOg7B//PVWeOERzooHHlz3P9cLCieZJe2C3Y55Dz6h0LJcDB67C5fOuQJ1Pbujoa1FHDfRSKJdZU4PHrrrP7KH+NWeYtnBj+tv/TOamltQU1Yl3I+dDXsx77GnpJBkh0PWe/pV01BdVoF/332vrDj3XyQfx1/+fovBvSkinYqLQz8QaZGf17Et+UCQttmpd3TwZoKcGeHRDtWgFalE0cQBkMEzug/dBGnr1xkIvCDIpfHiB3DomqVvdtz8d4nPYPyOmRCn97d25maEysx14/7PGBwRHQhZzA6doQrrqqo3m86lIBm63UJahhVr3v1AasEkWnkdHmzdswNVnTvDKnkFH0ABuUwaPqdXFq/LQd3RpWd3idwElu/cGclwFA2792DPrzuRyyuFNb/HL06GRmBPK3WKa9Dt4O7oc8ghAhNpApdqr1NfylRbEGttF4dIZvjKZSvlZ8lsEh4H4dY0nDaaDgsiiQiC3iBiqRj8btVK1OfIfgKjMnou8wew/J2lQtITXWe/D4NPHyYbj9kvH242mcbWTT+L42VNNFfMCcQu9dNMSuBYwlkMMDau2SCvyaRiCLn9yGbScDhd2NvehEBZBWoO6opTBg3E3vq9Uj7476pPYEVejIs2vjx8u9sbUVFWI4Zh4Ngh4iiJRvB6GPnSABPipP4zkY7P134qq0HLxNrrmJGjsHb1GjitDoTjEQSMwII1XEbTl111JTZ9/y0CVRWSGfhsTnHooriulgRDx47CgmUr0YqYMLZpmtzFLFwWB1IAjhxwrARSzNpo+Ht0747Fry9GNBuBy+aAz+qRK8oVMlLXD3kDyNMpkLSDHEZMPAPf/PwDBp0+DLsa67Ft104h3JEwxKzrQBk690ueGzqZRtfaOuErsGzhLFqw7v01wsAVkhiKOPjwvvjp2y2KK5xPI2Dj/swJYkQOyLSrLsfmrVvQm5yJpmYUo0l8s+pjFFIpuFxutMYjOPPi87Fw4XJ5JGnEUQkfckY9fFvjTlw+e5bsdWY4DY2NqOvUCU/OfRyWTA7VLkKQygREklF4PF7Zva0pIlp+CZHPvfg8ERTq2aMHlr6+WPYO/8RjEbn/QDAke4AVs5ZCFGeeN1nKTR5RAlRQu+gzFBSZkegMSy4vP/2coGdl7qA8Dxa3GOqFEYcXPkyYOh49unVHY30DXnzuefjZZVJMw2t0s4gKmHHmeHboDNx2N844a6wEse7aMiSyKWQSSbz65MsS7ikqoQVnXjBBoG4GGhRJKWZyeOeFt+T8CDcAOUy88iJkjYGFZoeu4VMh4JkMrRl6tRI9LFjQ1tAs90BU6qUnXpC9JihXJg6vk4xsIy9hIFmI47qbbhTIfe3H69Hj4D7IRuNY/NiLSDS3oKy8Un55yszpePyJZ43QBJK98zLbom1wB/yYesWlUrqgzjr3OMs9/Q7qg7XvvY81K95H1iCLWq0OeeJtqbAIF3WpqJNru+TSi6XeTRv12OOPy35QeyuLK2ZdgYDPhwf/fT88cJZkBq689irEcmmkinnY/R4kU0nYbRYpdaSTabE7JLC98ewbRkCTlfGnt99+B+qNWQRRIpfl5bjxTzeh2lWOXIp1fx8uu/YqbP7pBynJEUnYs3MXXnryOUleou3tCPn88hxtDieS4rZtaI+H8adrbxTUiSWff95+p7G77EIEvf0f/xRb/9ozryCajsLn8ksice5lUyX4dXlcKBay/18OXQd62oEJAdlEpDTvDzPkrZ2o2akrxIf1Z1a09jHF5b2lxKf0VqSooLsozKUhi0UcuuJ47pvnsN8eNQUKZnK2duj6+rXDNzt2fV/69/Q973utOmf7EREJuQuEIMMGGL0p9jdr6HTmUkfPFZDP5vHZ2k+QzadRpC650yuLRwOTQgZeOBFLhFHhDSGbZ3WTrQUOHHrUYShYLcLiJDRK4si2H36RYx+LRYWta7HYxNn4DWejD2Bdr85C2tGyr3TMAj0YEQ5hxaDDLfWy9evXywADsnCddie2/LoFfQ7qY17/0r9zBcUE7Xt4f9T06ia1UxI4Nm/8Gk45tsoA9Dv+cDh9HjURyW5HPBzFT//9FqQP6mPW56j+sjlZPyVjm+z8bzdsFofBAIcHgu/Z2taCivJKMcr6T88jDkLPg3rLQf/wvQ/E+Jc7/XIYM/la+YpqAAAgAElEQVSsqnV7AvL6vYkmXDDtYsnMhRRXXS3BByNpoQmyYlIo4tMP1pcMmlL9U+Y1nlQoBncvDQEdCe/xu+0/44o5sxBOKTZsucePj95ZBUcmA4fVLmMSm9Mx2PxliBrElmSmHV2cQdkHcUsedqsbA4cPFCIaSx4MOFYvX22oDgKZQgrFbA5Bl7q3RDyGoM+PZI7QmwMtuQgmnDsZ3275Ef2OPlKgeBKxiCwwa9TEOIHkDFIcTYpkaLDJWuRiSVQFQrCkc3hv+Qq5Z6uslFpL/mkMN6IuVCNO3WtTgjZ8ttvb6zFp2lTsaWzACccci3hjK955/lVUMWNjP7HVgt8ijQgFaxBGFOUIgPm/GPhYOwL+MnmfY4acIE6OaEnD3nps/vhrcVyJTFSyU65zyFeGeD5JRR7JZLh2DDR4rVNnXCBZ+msvvSJIlt/JnFAxnHmtCWQRK2Rht3px7tUXYm9jA8qpA8CMlbwC8l/YV05HB2b3Nix+cUGJkKcCHHXPTalWKW1cd911+HbzZnTr0hULX1yATCEJvxGA5YtZOC0OtIfbpKxF/oTX7RV8h3Zh7LkTEbVlAadNiHzvvLpIwcPIyr2NmzpBAirhoNjsAosvf3UxCkV2fNDGODDhyqlIkbnZoZPB3B60f1aiXssMywkbuoQqsWfrTlGvfOj+B+B3+MRGMXPX+7wl2oqyQAX2tDegqqxW9sLwiSPRt39/tMXjArm//dgLsKWpfOgUh56yAHG5ehvaU62odPvhE1xBPUP+7KobZ4PSrBs3/BdHHtpfAsp7brtDSkV2O8uIQKqYhc2i/s0OIZZiyr3Et4AZl02XtsOnn35WsniWAphc3Hb77VKy+vdd98JaZLkiirJgGS645CJUdK5FczQsZa50LgOv0yFoEEuiLG1REOmeO+9GXbBWEhmu+fSZMwQGJ4JGAinJkC8++aJcQ4EIi8ONGVdfAZL32ELLcuUD992PMldAXsM/8XgMPp8f7UKAVTaJ78/9OXPWlUjms3jyiWcRzsXgtfuRQhLTL7kUnaqq8fB/HpTkx2lhl08GN/71ZkG9CuTBGBm6uZxSgr0PIFyljbjeE7omrb/fMYPXMH7H39uXuat80dx6LM7WwHfF35hao82v4y/KmevgzLVT1p+5j4CntAk0fM7vm4WXNJRvLjHpbN38e/yegu9ZinPv12FkISlO5Q5qWAB3rGpJoeSrQ7L0XDqLRCyBbzZsKjkLQkWskQ8ZO0qgSjK/K4NleO6Jp9CtU1ck0gl4XF4cffJxUpOhgAYHDXz56Qa4YMOO335Dr969ccyJxwu5p2evXlJX3PjVl3L4mEHSKBx10tGqz90ks6ijLTo01nkOP6QfXn/9dXEoNosN+WIeAwcOFAemBVref/99MUas99HhcMkYbERzaamrVYbKsH7Vh5JFiqiEJ4DjByuGucVg/JJY9P2Gr5FJJySTZbYybOwo7G1pEtISGegfrfpIZaPISHQ9aPAAqSv27t1bWOEbNn4hDoAOiS7nuNNOEviQpBp7voiVi5fCZXUIKc7l9uKEoaciZ4PUqKR+a/T2swRA4g3lF0nkI7xKstbqlavgoD64hTmqFclsCqePGC5wPLPnd999VzgRvP9GA9IfefYZaIlHhb1MmHfdkpXw5SBBjp2lEgvQf9hJcAR9iLSH8e26jWDHLu8zCaA5HcbUqVOFYc+hK0sXLEUkE0HQyecMnHDKccL83fbrb9KK9emHH6OpsQFVNbXIENUhFHnBWYhl04ikk+w/Uwp0hSKsLPfkiRQZTFibVTooyJLlhiZcyLo3rzvgdKOQSGPl8ndlwzscTsSEqe7DESccqdT6sjmsXLoc2UQSIX8IbYkI3N4gJl4+VQhtzHAqXD6sX7QCmaiaeOZlrZrllcljhAnPGu3WL76nNVRQIWwg437ouOGweRWnZPHLi+Te6fTT+QRmXTlTjMQPP/2ILt27Yf4rC+S8p7NxcUKEWiedfbYEImz1YQ3zhaefRZ4zEdJpBPwhnHn+JGTtFuSdNrSm47Cx5YllAdFAVe1d8swKRQkk+UyWvLIQmUxCnAxRMmZSN/zlz0JA7NKjm6AJ3H9sj9MlMzrKIcMGylrRSTAQf+sNdb2c7MTSx849uzDnphsQdxRgcZGEmceC5+aXsknak4tnXSIlCJLopLc+lcbrT75sBMQMZIDxdOisZRlfZjYyn605gzEbNVFWtDrQtmMPjujTD/fdfR+S2QQKuRyCniCmTb9YziNLdgx83nh1gTjV7a27UFfRVf498+arhZLlzAGv3Pc4HHx88aQ4J0vIL0x3dq+w5POff9yBCldAlT8SEbi8QUybPUPsy+H9+gsKcu/tdwoCWV1RJTaIMsHX3HSDOEn++8UnX0AiFZWyDs+W1+XBLX//X9z8v3+Rs87sldd18RXTxIkvem2hyrSLGdgtDsyYdTlcIT+i2bQw0p1uJ1KxqJQbSGAlEY77u0/vg3HN1bPhI48Hblx9/WxBQkkeDobKxC4++K+HkJdEzI6Ro09XHT3hMNweN56d96yCmwsZpBIJlPvLcM3110hAwJLiqy/Pl+vcsWc7etV0lRLh3KeeECjdanFia8N29KjtgWtunC1cjHvuvAuVwUr5nbZsFDf/7a9oi0clafF7XX9IitM1cO0EzZk294q5z74jKU4HCeaMueM+U5QNTi0z9XKzVZOkcCMr1y3NfJ/9Mnk9ArcDbP5HDl1n23qfm4e/CC/EGDSlr12/Xu99fS/aobs9SqZYZ/OWI0ecUGK5S5HfGGjv5GAKuxOpRAo+txfJeBLr31cOz211SmTJ2K3/wONQVVuD+h270K22Du8uXgKPZD9FxFJxeN1+HD/gRBlwsfmrbyRjocHIp9I47fTTha0pJK1EQpi0zMDWfLAW8UxC4LKjTjxaWgN0j28JSWCEbrUJ4ezN1+ajskxpjkcTURmHOHDQQIk06cjIbP/mq28MIFABiHzdmHFjEckkpWbETOm7jd/IAZK2OABHnHg0LE7FIJfNkivguw0q65J6N4Duh/UV5inh7nXvrZPvtra3oLasGocfdRi6du6CcHu7fEZlVZXA9+s//NgoMdhwzLCTJIhKtUfRs64LFr46X1jGXo8PyUIGQ0YOF5iUUG6Pg3rLvTBwMQ9hkJnQuQKCLg9Wr3hP2lx0Zj56/BnYtmOHtPbwGuj8P/rgQzS3NKKmskbgs+MGnCzOWjoF4kl8s34D/DTv6ayQeo4fOhCO2nK0JUmyKaLM7sa6t5aKyhZZyk6HD4NGDRbDzXIFywJffvwlksUEhg0ZKoSY7zd/i5rKKiEq7d21W0gzDBq5i1g/PHbQSUIs29XcIMaP5DqWEtzMmOjQWdNiWxYJcawXGw6da0ImN9sD2SLGDP2L9Z/LGrP1z251of9xh+PgQ/oKJBkLR4SdvnLRMuSL7CG3S+Z7zNBT0YtGraUFqdYINq/5FEVmNA4S9+IYcd5EwOuUoJefl25qw9plq1TfO9GmfAoXXzFDapAk7tEQLXjtDWkLumbW1djy409SlqiqqUZDcxNcPi/eenUBPGyVMloUJ009G80tLWp4RXsYK5YsNyBs9RlTZlyELbu3o6ZHVzTGVMtlMhZTwjZE1gwpZfINXAUFRy9/nVnzvhr65IvOl3p/l949sathr5SWWKck0rPg1TfghQuDThuAY488Cg279shz50Q66iM8NneuECVTRI6cboydfBaKAZdi1yfTWPjaAkGjpP8YGUy5+AIJvkQHgAGW1YZ3Xn5LrofYSaqQxdkzpyFt21+LXsORZoe+LyspyLPlGfDaXQhZnGhvbMGrz79SYs3EM3HMvOoqgZuZkbJ9ji2wr7/4huy3GddfrnJvyjTbHEg0tWHp06+iSCKjyyMP6+I5VyJlh5A02RERq2/GS48/g3RaMfjzFjsunXO5lBRYTmD77ctPPF8qrbSG2/CP228TFIothXSmzPSeenwefFY365nybKORdtx5z11CVLznP/+W977+xhuEcHv3nXfBYQTmxEqvuv5qaRF1lwXRLOvvhluQHiJ0FllDttbu3LYDS94gj0AziSy47OrLZZ3JJX74oUck4HBbXMjkE7j11r8LgU9mrReKePLRJ5AupOG2uuQcXXXtLGHSUwiLZ5P6GY88NhdlNiJViiRNPsXVN1wrwdAz855DspjEjdddL8HQkw/PQ0aCEifiSOPKa2dLO6DNYUMhn/nDtjVzht0x2OP//97wJo346I4InemWIscSIqQculmcSNjkhkNXUayhtcCStDENT2szkE+i+KRqD3eshWs0SQcbmhin70UgfQPG1w6df2tGu87aD+TQ2S7oEq6QaTjOMaNPLmoKvgiTGDV0UYnNk3TikAydG+aD91aJs1A13gKOPP4Y2MsD4qTI6m6tb0Tvrt2xfMlSgYXLguViiE4ceJI8+E2ffym9zaztpSIxnDFOtb2R5dvW3l7SLV/53nsIeIPIIieZ6qgxowXKZs2Q+sWUhA2VhYT5SfbldxsJcRcRTUYlOj9xwIkSkVK2lNAtNzIhp4ULF6LMp6ZjRVNRDBoyWKBKbnsSat5f+R58Do8ib6RiGDr8NDFIwqpmuwJh+f9+Cbc0cChU48SRQ4XhzjrWuhVrkMom4HewRluQoIL3zbo6s1eiEPx67vnn0Lm6M6L5pGRak889B+GGZiF0ffbBR+IieIAzyOPok09Aeadq7Kjfg9ouncVhMjvh9bAPPVBRLgeRZDZCfl+s/VT4DFIqATBg5BDJZnkPbP1jvY9ZPMFcQr00rScPHyhZHw0v20w2vPfRfjX0k08fgoTbKn25PKDeog3/Xf6BGAxmrmkUMWD4AGFic6PTKYlWOUd9WixS3yTZi6I1hAcZGKZzKanFposcWWrHqSMHw+p1CcGuNRJGdW2N9OOy37+yvAJN9Q2oqKwQqWEaY7Kbi6Kl7xQ4nyxjR4G1ThveXbIMTiEwKXh0+ISRyORykukyWKJjWbFkGTyWfRDq4EmjhfktYh8FCz5atEKCNgkMSPQ8byKyDqsQwrh/nckc3nt7mVGrTcp1z5g1Ezsb90pGRhSIBpbPO+Dxyr+5dkSDWFJY8Nrb8rusgAv0SZTi7DOVehen6DmceOfNRcgXsnBKAA2cc8kUaaEL1FQKssTnYJXDb5KeZe0vX5BWOXu2gJVvLpG9qgKPIiZfNEXBnU6btNrxWnbs3ImDevaSTIt1aDqwRCQmLZVcL7ZRPf7YY5KpEToVlUC7CxdefomQ9BhkcQ2IKAQcXtl7kWwMV82+Wsiw5MGIVGlVDR697wHJdPlsaQonzroQCYsKmFlO0tK2mh3cETI1G2Q7g5ZMAS8+8ZxxIiH7adbVs1QCQEKtnERI4EJdDN4vuwN21+9FdXUN0qmsvMeCR5+FXcSACKtYMXXWZcg4reJ42NJaCMfFoeu1orzWtNmXyc8ZXDx+7yOS8TIx4N6bPPUcdO3RHbF0ElYnyxbtsrc6VVbjwTv/g3wuLY7YYbfK9do9Ltx+911wO7yYOv0C1NbU4N/3/Evsrer8tuKKa2YKES9jheqR551ls7JOTLxYniJBLxlL4L5//RtBR0A4Q0F3ELNvmKM02fsfhrvvuhutba2oKq+R97jhlhvEllJH4OWnXpS9QgfstDhxzZ+vE/SRTlz0H6jt4PfLOXj6P/PgMxw6me+zrp0jHQDznnwSTjhx0YwLhePz6AMPC6eFJEiWMC67YabsPULuuoa+j+ioOBNaTU1n5hqG15wK7fBoX/cjsxkbRGeyeh55Ryh+3z4i8rePJ6Idr4bcBYHjmTKElLRDl31psShhrA4TMM1ogh5upJ202XmbnXTHgEBfn5kYZ67Bq++L+lmpp10cu9mh66lmotZlOHT2n8cjMYnIVy9/X6IpMtkJ5w4deTqayHr0eYWEwywx3NSC777aLNfDflu7zYmD+/eRTf/9V6w/E8pNi+gBd048l4aN/6bhzKVEkY71xIaWBtRUqnrXSYNPlg3E/nT2DdOxE8JjTZLlt68/34S41IJ88j5ktUvbk8slmR6zdLaptextkZ+rO8hj0NBBylFnssIK/u8nnxuUNGVgh40Zjsa2FkEPCFOxDeuLDz9DOhETOJNZVv9BJ4ogStOeenyw4j1U+8vFUDMCpjFhsON1+ZDIJQWi52HngUkSBnV6hVQ2+pwzpD83n0jhs7UfwedUQYXO0PN2i2R+5dVVcv2l4Sg2qwREXFx33gJ7Jo+Nq5VD58PlPZw6eoi0KnGIA1vF2D+/5t1V8ELJhpYcOsdwFgvyPLVDl9qRBTjp9MHi0DN0eIUifIZDZxTbUuS8ehfOm34+vv7mG/Q6qLeaEMUhJ4ygMxmsWbJagHWS9XTbI+8jno4h6PLJczp5xCAxUvxDEiWzfQYgdMDM0Fkb5OQnZjvcb5IVirqfUvtivZgZKaHmFYuXCRtfczGGTxwlhohdFnw/IjvLFy2BGw5xdnwKgyeORlYkzJRD//DtfQ49iTxGnHsW8i6bEP+0Q1/19jJks2kRTGIVfMRZY4SLQF4EndOObdvQp2dvMfLzX3oNdqPDgOFWAjToVviNHJzXoB06AysOiVk8f5GcFxKnCB2PnzwJNr8HaV6n2yF7i5C8sIQNBTz+iGUKe64gQd7S194uOXSa08kXT5H2QDp09tDT2XASHGvOXTrVCcE0FY3j4QceRI2vUvZyc3sTasqq0RptRWVAdYGwJHbmxImAxyl95jy1C15QkDv3N0mLl1w5Ha3RsCiC9erVC/W7dmP5/MVSsgq5vIhlEzh39nQkrbnSEBitd6/lb3/fEAO2ggV+iwPPP/qsXBPPNPfSNTdcIyx2tmWWVVSoTg63C/2POBw/bvlZgniK7ETCUQlM7Ok83pr7HBwmh37erBnIumwS0FM9sNAex6sSOCiiJTnpF8++DFaPC5QffuTOB+XEcU0T2Tj+c/992PLbrwItk4BHQ07dA4ofvbdouXAIVPdBAVfNuQr3P/IQqBxw1Q1Xi70hc/3Bu+8vJU+/69BJLjUIzEwqyCva+dt2HH/MsZh15VWoDlYjU8hg5syZ0sYbjkTxzLxn5HkxoJp27QzUNzWgprxSiG+P/esR4zN5jzlMn3m5PDt2HdH++gJ+mbxIFPSJBx6FI5FDmTcgpbPzp12IF194Vc7dtCum4bD+/aU1zuzQaW8uu36mlBHp0AsGKc7ssHlt2vFpjXrtaPV+0A7fDLmbgz39by29e6Cfqc9RWGaJbG20TZrHyoq6oZFFm9nwYmWNLiydeZtLRHx/s1KphtH5txl61/82k9/EORtTM8VnmWB9HQiw5EhdAXM2bzl2zClCiiuNsTT1odMjMENPJ1II+kl0er8EufMBnHraIESRk+iNbVoUAWGW/t03mxH0KVYtnUrPvr2kfrluzVphpVP4gT+gsHyUbUuWInxOH8IJ1uJDpWffnggLUeSEE09E30MPkcyH9XaZsEX94/JyNO7ei80bvpYse2/rXvldbl5CRNQ85sJrvdzvvvwO4RRbk1gLs6Lf0f2kXYgOgzDlN//dJAtL9SVmtf2OOBx13btK5sqM66svNqJlZwMS0TAq/CExDP2HnCSHtsIbwJcffo5kIqokX30BuXcqKyn+P6Rlrtxo2+Jh3tG0BzmPA6cMGiB9xyTFLV+4GAG3r9SHfvhJx0ibCqEs9rxy8egwGaiQpZ51K4iTTpaZxherPjZqoerAnjpmqPSNUrBHO/R1y1bBJw5v/wyd2SEd+ucrVYbOa+T1i0N3WcXh0Vloh86WuTiAXbEmTDhrgsj0isSkzSbjQTd9vknWg24zWYgjYPUhnGzD+HFn4pMP1ktAkU7G4fP4MXDMMFi8LmGdWxwqyyfUS4ieE/6YJfJGmQ3yubfGImiLRFBZVS11Q4ryOPJsJ7NixaJ9Dp13OPLs0RKYsBOADp1PbOmCxYK06NIJHbo4SmbNzNANhy6BFR36+WchZ7cK6ZJogDOVx/tGhp7MpGBzusWhw+WQLJsO/cjDDscj9z0oveK1oWq0x8kWLpO9wPaxha8vkHWQAJAOffJ4laEXqfLlxDvzF0kgxL3NDOfimZeiPZWQ/mfW0kVTPkPIzshoiLAxYi8A9lwRzjzw9ktvyDoqMlcRZ09TDl0QGX6wMVGxlq1X27Zj9aJViGUjKHeo9kKFxuVx1tlnYclbS0qOU5H4LhJkgueDehJL57MdLqt4HW43zrtgCmo610nbGG0Mz9irT7yABLstKE7ltEuGTodO1EkPrdHGU8+i/j1jTIfOoOXJx56A3+5HEimpGV910ywkqAWQJQmMJDcrAqGgiJ5QJY7IFstfHAFNno8jU8Bbjz4HpzCm1fCdc6+eIRk6uS7M0Ivtccx/ikQytUfo0KfNuRyu8iC+/+lHrJi/rNSeyWBy4tRJUpemCiDRAIrKcHtRm2DuPQ/JvmP5kuIxzeFmlIUqJYOdc9O1cBstjGSJV3rY4qhIiDpDzxoZOsMXB9ceFqRTaQS9fuEpsM2YiNDLT76ESDKCMk8Zps24WHGHLDbcfe898Dq82BVpxG0P/Qs2lx3R5jbRcnj18RcEaWCGzafxz/vvFD0OImJUmksmkti7Z4+cyyfunQviMdl0ClnyfOxu4cM0RBpx6623ShcOhcS0Q2fTHDP0y6+fCd5Dwaocup2yvIbEr85UO9aYzQ7dnMHvc27/t2zTMXPvWGPnOtpETnsf5K4dqZb6FSdscuglaXNDu4XJpR4YZob1/whZ0A6dr9Gyy1qsRgcsmkinSwr6DJgheDp0C4XWtKQveUZsW9Msd6Vbrshxwo9jy5rVLix3EizeW7ZCZB6DbMPKZ4TQFuhcI07Xxp71bF6kD9euWiOfH00RJnfjpAGnyIH+4tMNUj+3FgsCuVMmkyz5WCEFt1UNfeHmjSVjAp3zi5tq5PhR2Ll7t9RvKpil2qwC49HIM1v68IM1xgZUG//Qo9ScaWbmdOp02ozUFi9ejLqKOnlfDpcZO3as+oxcHuGWVvz6/RZppaOKl8DVpw+WDJ0RONnbhxzcB6uXUFwHSBM+5dS5wSeguksdWnbtxaaPeH88YAq5+3XnNnTt1hOJYhoOi0IhaBwLJIPY3GLEqZU09vwz0bRzjzj07//7tRjRlGR+LvQ/4ShU1NUgkcuIM6ORo/IVNwCdWtymIKpAwQZ3pijKdPtgwQJOGTNMIGPt0Nmr/eGyVZIZKpVyG04yIHdx6EXg8xX7HDqDghNPH4QkHToH8TBDLyjInfV4Xj9JcePGnynlEErmdu7SBW+/8nbJDjdE6nHR1AtEOY4QHB305x9+hkw+JbKbzKqOG3oyYrmMkpcNBUWEp6qiUmqCTQ0NCAUpABSXjIk1Uap1FanFT5lLk0Nn29qKRaw920uQ+6jJYyTQ4DPzOt1yj0vmL5IsiZC3ztDp0LlufI8PF6oMXbHLcxhx3lnIO9QwBaoFikNfuAyFgurXb06EMWr8OBx3ykn45PPPpA7+5OPz0DlQI+sRjrXhphtvxO69e5VUbFUF3l3ITE1ntMC4cxUrXCBthxOLX1ewPM9FIpvAxdMvxS+7tqOsthrJYk70HWLxmBLGYC2Vf6gQR5Z7HhLgvPXC6yWiGoOzyZdMQYKwuVMp7hHd6Na5C7Zv3YYlrywWBE5rTZw2aqiQ4qjhwLGZb73J+jd5D4rEdsGMi0Wtj46YoivL3nhHfp8GkK+4dNYMEUOiM2WtkCWXZx9+Qs5ILskyhQVnX3Wx1NCJ6OjZ83w/PeDkjzIssvkp3vTM3KflKelWxVGTRqNbzx4SxDHIlD3ZtSv21O9V5aDaGinvUXDF6XTDnilg4dzn4aBqGLsOLBacc/V0ceh0ZD6nC8W2ON585mXYimq2A8OsabMvR8HN9isPHrpdZdNGjCQ97xSuIveF6CIFaRp270WX6lrc+pf/hd/phs9OJK6ANDKYOedq2de0cQwGy0MhPHLPQ0ZN/vcdOv0RhwQRZtdKnQd17yXw+b+k/9uNmFGKvOaGOWhvD+OBBx+U85SHHRf+5UppO/RZ7Ei3RfHWM68hX0zDbmEQnsH0mVegtlsXNLW3il+gQ+OeYJBzx9//CUe6iKAkL1bEiync+JebpZVLlCJjcQkw6NCJTjFgKWXoBuReYBeATZFgzZmrdoh/5BjNQYBZmEU7/I71d22QzI5dZ+jaUXeE3LVD14iAzFrQ2bIxvpk2omP9vGMQaobhNRrB1+h9rmePmO+X1097r4MM8VWGqI2SQ6Yg3L5ygAQBJ4wbWFKKE/KKQcOXynLRIpkmM3TWKj9YtgoJqcn4RVjm+j/dhFWffST94g07d0uGTnnENe+vRjpLWJ3iBjmcPPAUhMrKsOydJUKeqfSFxCkedewxoppGFTRKTlJhjFk3ofTmpmZ0694NkVhMImpG1sxISBqhSAghNbJw2/Y0YOu3vyAi/ZQqCDhlyCnyIPQGoaEgTL1pwybkDFkVRqAnDzlZepHZkkOY8duN30igwt71VCEj1xesLJesiUamvaUVm7/4Ch6jYkd2+7Gjh8JfUQZrKoeN6z4BOZuE3agdPWrcGdjRuBfdDuolDHWp65dXCiO9adceURWL2QpoamtBt+pO4ig+WbUO0WhYMYMdLgwYOVQy9PrWZoH4CY9Sp57jCBn9F/zMSZVD92SK2Pj+PofOsSd06Mww2XpFJTA69I+WrQKrmMViHnmLDScMH4icyyb3KRm64dAVW7+IE4crhy6T9fJF+A3I3Wm1ozERgdcbxIgzR0rQQ+f8+YcbxEjxGW9v2I5/3HqrCGlw93Xp3Bnh1jZ8uHadkCvZYmS3OTBg1FBYPE7kHTZDRSoqUq8iKsOAhTKdbL9LMzwpCmJRsFjgcXmESUvIXWfo70qGzr5eVX0cPfkMpXOez8PjcIlDf2f+25Ib02nTzAwyMnQ6Aellf6ujQ58gWTEdOjsc3OkCVi1UWSw3A9AAACAASURBVFkkEYXHG8CMa6/EZ19tFALi0vlLxblRIMZOZblRY8ThVlRVKk6DzYrH5z6GTgFF5mRmM55BAxseC8qhL3p1oVwdjSHvfcolFwja4ikPoi0RE4U60XMXcUelolhy6KwvFy1463nl0FWLXhGTpu9z6Co9T4ts6zOPPS1925VOckyKGHL6IBx1xJGix0+omONzH3n0UcE0VI4KnHXBZETTKQkwqc0+/7nXSgEIHfqYSWPhLwvCS0lhlws/f/8DVi17V9q/+Nwbw804f/Z0ZB3F0jx4GiwaOQbhWua4o3HU/0+HXu0vwz133IUA2yglAShgxuzLJCtvbm1BU0szjj3uOPzw44/o178fWtvaJNBnPblL9+6IULc+V8TCuS+AVF5VLrBg8tWXlhy61+6EJZwoOXTuS77mktmXY1dTA0LlZSLG0xZvESU43sO/7vsP2mIRtITbBer/cuNGmalAoaB5/34Erc0NqK2qFS2C+x5+AF9+87Uo93kDfik1Ndc34rl5T0tZiHfFEqdk6E67wNU82zkLdcWzMtiHiQwDW07/I2+DpbGudV3wl5tuFtvNPXTFVVfg6ccV3B5Lx3D1zTeivhCTclzvms5ALIV7//ZPlLuDUuZx2Fy49Jor0LV3T9Gq6Ny1i/BP+BmFdBZP3PeYXBe5Sx5PAFMuu1C0ODjoiOU4EjvLfIGSQ2eGzrDrsutmCjqUtxbB1kjt0LXDMsPWtLvayWpnph2c2aGb4WozqVL/rvlvs0PXLHdNitPvrTN0QZY4ic6YKNpRWEZmJxgb0sym1//WQYXZiZudu3kyX8egREqWBkdAkkGTSp16LTXaVEKnYXeB3OXDZFLTPofO4SxsASPkHmkLSw39k9XrVfVZer0d+HX7Nlx23Wz8+PNPOLh7T4S8fjz31NOoragpwe082L36HyQ1q0/XfSIZejabhN/hwSkDT0V7NilKZZSG5Hi+X37eIiQvflFSkMMgyKKn06N8LAe90LGTbEMRkDKbGwtefR3d67pL/6te9AkTJmDnzp1iGAhRb/l+C1oiLdLPqWaIWXH8gBOkXEA4jDDsF+s3iINx2VzY3bQXM2ZeIdrX7FPn7F8eklVLl0sG5Le70J6K46wrpokgw1F9DsWil+eDytkUkWGXwMDThyKcScLh94gjYpT+6w8/ocIXkL5pieCzCQkaKA/aVt+I3zb/JI6W0Bgj5FOGDkY0kxTnTdEH3gsHpDQ1NYksZX2sXYxQMG+DJ13Al6v3Qe4kq504eqhy6Dalf++jQ1++CiGS4gp5ZK02nDBioGiE8zBKhv7uR9JnrZTQijhpxGCk3IQfi7AVivDrDN3CqBuIpOMYM/YM2XD9DuuPO++6C+V+DnxRyMsJpx4vLTVUsSK5jSMiX37pJdRW1shYSK7GsDNHIm0pIp7PSBsgWxoZIJDoU1tdje3btktmJZiCyynsYbvDKXu0SIcOm0DNhMtXvLNMQi512CwYNWmMIvRkc0o7v1DEkgXM0MkQVs504CQFuesMnQ5dEx+TyGH4+RMEVtQOncHTqreWIZGIwu8NoDUVwYRzzobN4xLS1atPvmJA3Xlp0zxvyjlC8iNExyyMe3jpwqUlBS5p4ZoyUTl0zihwOLDolYUCfzKoIUFpzFlnyLhM6ouznYoMbLvHWWL0SJuNAevSmTPAWfiiEhlRfdBFTJphOHQXkTLAm4EEkq889bK8riXShJpgNc4+b5KUPKorq7B79245V2+9sVDqqtliHi6LS0h6CWawPp/sm6cemycBBY0Ls7S///MfMtNBJFDzefTtfTBuv+XvqPJw96k6+5TrZgg5lMEu0TTW2pmhci/p+unvOvSCBfVbd6DfwYfguSeeR0u8BRU+jhst4ILLLpS2NXYC8P0cTifmPjBXuBVTL58qiIG/rAwp7qe8dugqwyacPnn2pcg4LNJN4SPHJ5zAgqdUyx3tB3ftpbMvF5U/Mtjj4QjeNJ4191A0F8f1f75JkLH6xkYZh0o1vQfu+JckBBr9iSODG275s6BvHODC7D8YCKCYzePhO+439tA+h07NixLkbinA4XYoFNLpRmWoXPQL9u7ag7rqWuzcuh1L31giQQ4d+oWXXoiXn3tFBgRxPa77680Ie4pI5TPItUSASBLHH3IY7rn1DrRF2hAKlsv5Hjd1Inr2PVgQj93bd4pU9bMPPSltbUWRBldo4423/hmpXFYSMOpMiIZCvoC596sMXZNwL79uHymO72G17ZN91ZA715z7SHNxzNkp94Z22h3Z3yWHbJog2tGZm/+fKou6bc2cCWthGWkr+wNhGbND1/vUDL1r6LxjSeFA3z8QQ15D8OY6+7735zTQfYI2UmLo2LbGDJ0bki1FhBLZrsYojIz3DR9+VoKVtMBCfbINZ597jmTnjNy+/vxLxAwjF88lMfi0YfAG/di6fbtkZ+wB5gEKuangZMHxpw0QR7Vj+3bpvSRU8+GqdeKk+h3ZT9p8GpubhQnPrJyZrsPjkkiWU78q7R4xXOvWrRN1OBJAyAo+5LBDpE2IB/frjV+jJdyCypDKhmi2I/EIRoweBbvXjXAkItDQpo1fCkxUEawQA9gSb8OUaRdh9949srHI3q/1VYqh3/LD9+jTrz8OPe0kcZbplrA49aXz35JBGIFAEE2RNgwaPRyhmirp3ySZpFddV2xc+5lArceefDy8dVXYtnun6KMTcv/k/XUivOL3kWiSx8Dhw5AsZAX2+mHLz6UhM6w52txOtOdSsOSLCGQtcKfy2PThp0qqlw6MOuyjhiBhOHTW0AOGQ5cMvZBHymbD8XTopgz9M8Oh69ruSaMGlzJ0rl3JoRfVEBn2Qp4xfqzouZMBy7a8n379CX0POkSIjmw/u/iii9Da3CJZ+oZPPpNVIGoikqco4OTTBgkUTG19jil9/ukXBC4UTgOSuGTGJeIYOLXP5fcqVb5giM2yokDGDF3qxoTcl+xz6KpkM1ocusDlTmboFixdtFjoaISXabQGTRotg3NotBiwrVuwf4Y+/Pzxwi7me/jtTkFDPnhreQlirY+2YOolFwtbmfKib8yfD7+NwpskQTLLtuDMM8eJYyHjeu4TjwuipEZ20kEAE6ZOkiyagRYD5reNFi8G0RQGuu6G69HU3ib7jcqEVChMCNvd6ONmDa2gJn+R8c8BKIteerPUWkd4fNJlUxCHgtz5ulqbF9G9TXjt1VcRcivdAHVCCjj/vPPEqbJ88OjcuVILDwWYwVuQLmZw3oUXwEoN71RKmPxUxgvYFTGVNoTZ56xr5sheZBZ56y1/Q6+qbuLMdm/fJizwIeeMRtqWF8IWA+s77rgDQVdQJnPx65wZ5/yePwdZ7n06d8feHbvx2kuvC/omJHXWsC+YJHuRRo4a5vfffz86l3eWZxHJRhB0BHHOZVORdyvERmXodOhqP5x99SVIOyySSXKYDAi5P/nS/3Ho8nkk6EZjePmZF2XGhd8TEAfHP1OvuAh1nEbZ1oZnHnwSqXRUWP75dEoQsZvv/Dt2NtfLGFS31ytCWtTrIDnx7tvuEJVBnaFfec1MEbGiQ89YyK4owBP0SisrdSfEiVqsSETi6NGlKxp212PeA1ShU3XgjJT+OHY1L4HNmRefA2+vWkSTMfhyFgSLdmkDvO1//4ZqclOMclMRdlz3txuli+W3n7fg7RffRCYdh9/llzPLwPKfd92BhpZmVHWqlethRxDRWpZWzQ6dGfrl1yqHzgydCRQ3nc5gdXauHbaWTjVn6eaMVEPSv7tJjB/oerr5b+XA1W41Z+gSTJiEZTr2oWv4nb+sHbq5Xm92zPpaD+TQ+b2OJLqOjlvX2PWwlv05BqrkaNZnsPQfeqz0oVMhTor7hoAHlY4IEWZSGXSq6YSW5masfHclCLMSzmRmRZKaw+FFNBdD0E4JS2b4ObgsqgbNmz36lONkihDJKXxoX328UYwGQcREJgm7U8HyqUxShEiSeTW6kQeaG48ZAaeUbd+1U9q22MMrIyrZvpRMI0TYNp7Epi83iXnmoeb1ETJy25RR4PtIXdKm9JSzhSwcVgcOO+YI2ANeqcdzxOcXH22Q++L7qPGljDyLiBcS8Fl9ovREsRgaaGZ3KeSEFMfN2b26E5p27Mb3n22SZ8DAyGZ1So2xXfSSOZzRikwhgZCVHHPFYk9bbRg69nQZl8kRhetXrBEUhKQjykASFKa6Ep/R5PPPE6NKR8ihKhwLSpiaMLg7W4QjncdXH34qdW5CjjRMJ40aIhm6tBYxQ7c58OG7qoZOJn6GkPuIgaqNycjQP333Iwk4tEM/dcwQgR81JO+FDZ8u/UCehIabBg4dJNDjnr17sXbtWlGiIyJCQQl+JcQA+JRgRT4ja0G3oVpZrBg18QzhCXBoAweArJOZ7PvaSQaMHCCOMFPMw1cWFI1wGiqKdICSr3xidGIF4N13zJA7MHLCaNmLQopjax1JcYvekX0i09cADJ00Wur3yiFYsGbBihIXgus88rzxss4SFNidMrRileHQiQxxncZPnShIDJmvb8x/AwEL8RqFdKjuENVOyHtWTAv1fd4HjT8151nXZoZO1jkdOs/UPjFgS0mJiyMof/7tF9R0q5MnKBAfRz7mC7L+DLzoqN5+cUHJodPdnX35FKm/c8AHnxVaouhV01kgdxWkq/OTNVTilHyyCwlj/K8geUJnzOOyWTORc9jkTJL89ORD8yRIShWTgvZ5bTwz7IhRuv/q3CuxHYWMFDF51oWiD05EgoI1rzzOueTqK444ps+YLptA6pT8Y/yb36MeTbypDb279ZA22fkvzJff29m0E92quyFRTMJjUX26/EqBMp7stHDgrKlnobZLF7Qm44JUvDn3BTmTNOTcD+fOvkTG5VJTQLetvT5vHymOKzh9zuXCSO/WtauQ0FhKeuXZl0vKf3y8XBveQLyYgN9CGRdWvjLwWJ24Ys5MxC05pC15laDk1GAnIi3S7nUX271Uvwr3wJXXzZRxyQwyGATz+WU43MejBKOZSIhORCAoHQCxcFQg8mce5Txy/aUc+/Tp0+GpCiHpsWJ3414cffChiOxpRKKxFX179sYdt92uVBkN0SQGD7FMDOVOVS7lH3V2Hbj6L9cJ14DlUNplJhsUMmptapbzOfc+laETcqddu+L6mcKFEaW4AmvEyoqYYXPhhMicgn3ZuDmz1uNHqXmhHPM+CVQz9K0d5oEcuijE6WFfxntoZ65tj7QI55T/YClEfm60sPEaRXXUhAbo+9BZtLmeb3bW+j1yHMGtBWwMWF06r6RGXii1KOsae8eAh9PWtJMXHsJRp59clAlrxg3J9jOo+0JSKxQRi8UFflv/wXqk8kl4bOqQnDjwRHy+fgPi+YSoj6ne34I4U76GkDbhLsKMZGXzovw+P9asWI1IMowyT0hqrfxNfilIhofKhh0NO9CttjsGnDZAJmVxs0uwYTNmYktjbVEU6jgL+aijjsKSRe8I6zfgpDY8gTP2+ToEGjrrrLPwyksvozxUJjV6tuOdMnSgOPSffv1FZogTzl7/4UfwO5RuMYMDYZLCiXAmjLFjzsAnH3yMRC4Ov90nV9tv0DGSKZM9zTnMfrcHH61Yh2g6gpCLxBNl0NR9sQVJDVtoj7QiFKzAkcNOkuicB4CHj8TCzz+iHrua+54spkQ6kg5g4OjBQkBkHZatQFR+Y689CTDsH+Y1rHtvdakHmwZt0LCh4iTYbsIpbCSyfS6tbUAsG5MRsSPHjBZnzY3ETcHr52AL5pf8OvzkI6Vlzk+Bjl27Rfd+1bIV8AhjgBl0GuPHj5fNR4fOa5rPDNWhNPPbk+0iy+uCUwZ9sKY3efLZWLTgHXmGkXwE48aOkz3CwLEsGMKqd96T380Ygy3GnT9e0BlOm6IxI+QeCpaJDgEdGAmSFIVhP+1nH3ymAgdplbPjhGEnSt2UKAs5CFWVlSK8YegjSq1/0BlDRZ5YWO2U4l26RtyWmh5gxZlTJwg6ILPj4wnhU3z98VfyU14j98jw8SNEc4BTpfh5Lzz7fAll4L0kigl4Ld7SdU26cBIWvbxQINFwOoJrrrtWDDoznGOOOQabvvwKS5YsQcgRRAopCRI9FjUnYfCYIaipq5Ush4pbPFsMhAW5sViFL8DBPwteeFMhbMbdTp5xrqAVPEfiqCIJeYZ9+/TB3//+dzFWAYcfSdM5579Zept93Rw89OBD8rz4Nf6CSQjUVonCHrNDwpTPPPEUfErFAOFMuwx/4eeH0+3461/+B0888DjC8TZU+spFMGnklAmo6Von9V8qKi57jUx6rm8cAXsAF195sQRjglxIAKgcmeCIRQt8Lo/AzCS2ctzuv+64B4lEDFXeSsSyUQQcAWyt34YenXoiwadYyOJ/bvmrwOScyFdJYZh0Gq8/8Yqh/yC5GqbOvEjKInxO3FPcYy88/pwELCo0s2Da1ZdK/ZnoAp0p9wTFk554YJ7K+AybRnvWbJQD2hKtgrIJCzwSFgXIHXt2oXuPHoIU8mdtra1ipOc/9bq8R1u6FRWuCkybNU34FeUVFXJdCU5xY4BjyJNKyYWWQjOzOR0ik8VTDz1Zcui0iwzk/3LzzUKqtYQ4JCor9oNKnwxm2Wp25OFH4M9/+hO8dtVprsY5AfFMDGXOoChhsgn3ojkzxIawdZPdLfQl4pCyOXGA3JPz/v247AcGvrSF199yg0yG5FmJx6MlQpwus/DetSPk72nnrrP4jsQxvkZD0x3r2Nqvmf82v5aBs3B1Ogxn0a/h9ev3l/c2Qdzc8LQpgmobZWKdies2Nn2tHd9f3tRgz0vIJsOG1B8zZM9XmcsQ+lpKrHj1Rvt89tHDT9FJlvGj/aMdRkKaOk9hlkq/yriao80YN26c1Ibee5fMb7s4CF7MpZdeik8++UTYsfx9KrbRUJE8Q2PFaWFcnGVLOLnMqWrfnDNtUfraLbEWUXr66utNIjSRpSgIFXm4cfngpdVALSJlMisrKiRwoAAJI/3nnnkW3asp70jiQB6nnnyKfO72X7aVSDvReBSDThuKn3ZsxaTzz8Xq1asF8mPdfuWilUgiWXJojdFGXHnllfIeK1euLH0/UojhzHPPllY6ztquKCuXkYgczEF3zEzRAzeS+bjUgit9FfL5u5t246//879Ysfp9hDrXCHTKXnjOw+5c2wnxaAyfrF8vzoSwM58PhW6mXniBOBXOtaYyGDcX5ybTgBO6/n+UvQe4pVlVJrxOvDmnil2pczd0k5okSDfQEgdskCjCiCBDUhEQxSYpDjA/EiUL4sAAIjhiIwrMoAiKgyKhY3WFrnxv3ZxODvO877ff766z69zqf2499dx7zvnO9+299lrrXWmvDRD5yEc+YpPDk2mjjRufeiNpD0UPxsB1X/nKV2y8N9lPDIPjluffwiIhCA6Kn77+5a+nhsi51XP2qle9isYDT3jL5ViU98EPftCmBxCWA+iZPeEpT2DO+6qrrrLbb7/dbrjhBnvf+97HNYJixs99c/fZq1/9avID7vdP//B9m9tctJkBnOVs9sgbH25XHLyUrSxv+zLAPrHoEbp98tOfZoeuusLmlhZYbQ/DBmFMNDRCdS+UKpQhimg+8+nP8BAZ8ml1gc/E2HE9rsFxoAjBjmQANjg4Y8le+cpX2uzsLL+DWoePfvSjNsoCMbO1xpq97nWv41Y8CBLojLzx+9//fm6zRPgSRs0LXvQC8iot90aDY/n8f/+89VhvCvqY0/Ne8jzWd8CwQC0BlDV+5jfnOQ5EYLDt8tprryWt3v3ud9vOkZ0EdZwhjbV7+W++nKkghFxxEAgUCJQG1hm/ZeX/5aeTlq0wOtC9641vfCPvj//Nat2mR8bs+JGjrPrGAUef+hAqxpMfwBby0rfeeisbNEEWP/YnH2NzGRgm61ayJ/3if7IrrrnK/v3f/p3Hv4J//+Dt7yCI4+Q1rOup+ZP2Jx/6EOtjPvC+99uBnfvJMwvVFXvFG36L3t3C7BxzzJ/9xGfYrU7V/b/8shclUQuAOo5bzaC3fuL5QldUNss2MjTClNnsmbN2/dXXMlLzljf/vu2d3GOlVsn6sjCikgrr33z76+3Yifvs1Lmz9qhHPNyWzp6zqfFxe8c73mGjhWS9VxurBFzIO0K60AtIO7zzzTh8pGnlVpk0fsvb3spjWE+dPsWOkAf37be7b7+DkQNU9L/l1lttemiK94RvB+flTbf+rlVqNTt15jS9cuT4AW4wFHUOgir+3/zmN9tIdsTW2ms2nBm2d37wnZRljAmpRPyXF5sYEJm0Nak6nUEn/c4b38iCyX7DoUBmG411e9d/fZetljZsbg07LiZoxKLj3ejIaHrIC/r7ozkUaLlzeEdqpKCt87vf9S47fPQIj1xVZ0SBlgcn0O5tb30b5RG0Aw+/4w/fwboMyCJy2CiKkxOp8LE8WBalBW/9YoAuPPC/U0Z2gJfydtKVhedVXBiG33JwVdQmQ8H/xr0KhTzbIXsjA38rRO7vLfpsjQvbTZMohEDcg7qiE90APQ3BqyW2ohTX3/woVrnrvwbgFwfCjm0r2EsOLxbKAB4xjvIEkEGyEPrA4iFvffToUf6tgjTcC4yHBSTwTkwwnwzFCEajV5HL8TOEL+AJ8uSpAwfYB57KCc3oYReH8ISsEFil8ERgdKBC/tyZs/xdq1SZx4GSufP2O+zGxz3OPvLhPyHDD/cNsdf8Tb/wRBY6JW1EW1SeGAuFenWVCgzz1fY3vA9FDoGCsD/k4TfYvSePk6Fx+ATyhOh1DgODnuzISHI+fLNF0IHFCgsa+0FRPYzQMY5RxVGzKBRDv3JEEKBgH/aQh9JbhWJHMxM0bEF1Pw6zQTtL7MXHOiAnjPsDIFH5DkCF54H1AK2wDrgO48ZrgNKll15KcMPc4E1jvfAe1vlnP/uZPeQhD+F6A5DwPdwPY2b+eHCQr9matVJhhzwU6OFz9HHH97Beyn2Jr/Bd9LO/++67SU+22y0WGMbGWmIe8CaQD1fHK7TM/dY3v205K9hNz3gi+4Kj89bOvXuojLDOGTQzWlpOuyUBeDAXrB/Gh2dpvFCAeA0+47allVWeSw0elOKQQlB+C/cADUBf8C1eg49xT7yPH8yNh/dsblIx428YrXfcfjvPEGdDj9VVPhdjwzG/eA+0gYIG+IMeAHDwPWQIvIh7gLYYq3oPqK/CkSNH7Oce+xg7v3ieYT+MX3KGdVZxKMaE1xgr+Bnfw2+8Zp6w1aYCx1qDJ/Ab84Hsgvdg3GBseE9bi9J+07kcK7mR911ZXrGpyUk7feqUHdx/gN4qjH3QGJ0CT504wbMHcP46zqXHrpZLDh2ww2dPcrcHwBxAiHPV0XXuti9+zZZKS/ba33htcvAM/iPUDEBnuDZRi2jNi5qR6kaJXjQKc7H/+QFXX5OcK766ytwvmqIgZ4891TjWGcci4zS/TK3GRlegsXbGAFBBfxVkYc1BxyuvvJI6D+sLgP/Jz36a8CK8zcEhthUGDwPMETUDPcDD4BcYenBE0C8dBcIA8R27drI5EA+aKRZJb+k38CoKccHPGBeeB77BOHE9fuM7lPPE+uIPvx90JNYXQA0dCACVjgKfgM+wBRjNovAbwI3IwMz0DNcNXQNLONd9aopbR8EbiMCgYBlrWIERPTFui2hsxRPLtv57UMWcYEBL3wBDMA/8QGc0eBTvVlGc93Qlg2nO2nniep56vW8H6DIUPLh7QAWg65kx9nUL43vvPjV7Q3dHXe8BXTKjde0cT3dA9x66aODHKNmm8RMmk0bVBeidyfakUQUugsKBcIN5wGT4QdgSQIDXqCSFsgHDQdChgDAIMDEYnedkB4EBCEAwBO5zs7N8Dt4H8ND6rCPza3ZubpbPYM7OnWiTEi0INHOGyPUgv4HOOYGxEH6GkP2ff/1X+/nHPNbOz83ZF//HF+zgngOJlVrZsJuf+mQy9Imzp1NFDGWHAxe0dx1jx/wQbUD7VswLn0Gw0UEJZysj5wvhx/a3zY1NK6AjXLFos2fPEeQHeFym0fBQBT8UBiz0wlC/nTx92g4eOEAv/fjRo/b4G2+yb3/zWxQmABC21uHEKhg6K2trbJiBbW2kL1qZ5mElJiFzbYMAnTAG0BSfQQFAgPAa18kwYYvSSlL1iu8AkLGWUOI6phUAg3XD8/A9PAPXQ0FDCcDTxPswDPA+gAl0wxwFEBBojAe/sdbw8tFfG7lcpA+Q92PBGrLKtQaVCJTRbV/5ui2Wl3jk5enZsyyGQw0F0iTgD1QXI1wLgNS49VzMC7yBeQBMoVzwbPXCxzxQlQ2aMHWxvp4aQeBxXMs+5+E+4G8ZCaAnQ7YTE/S2QeMHP/jBnPOxo0dtHG1uq9WU35GyQmgPn0NBw/hBkZ/qDkBj3AcACmMR40HEAHMCLUF7XAN+wBiwPohWFXrQ2KWRegjxfl7MFc+DQlCBjZSE5BnFY1g3KF5Eqq6//nqOk+diVyrkd6w/xoYxYq0VcYNhiXHCm8N3kLrCjgREqdB3AE1m8B8hcQDB7l27eeQo5oMoS3FkMGnEs7LKIirkju87ctS++ZW/ox54wa+9IGm9HJoKAdRROc499EiL1RrJVr1MlqfzocENIjzgp7OnT9vVV19t84uLBC3w2469u5nzR3X68WNHbWZ0jEfQSifhmaAX1loGoA7QgHxg3OAJ0JV1Qhmz9Y2kmHdxfoHjh5EE3sWuEtAVPAL6oX01QBD6Asb3FHr2lzYpm9JrMiyxXrgGRp3kDdfgfhif3oPsI1InMO/wCDOZ5DxxNP4plaiD0OFN4Af9s7K5znC5PHSkxqRLx0dH6RhJj+3auZOGG4pcoddQ07K0uZ4aVwJKPwbIPPQneAM0xXzwHl7jp4qak7Dt0oOuB1NtGcPnPoeMazygx6Adg68HxYReWXro8XP1PIHkdvfB95pNGNOJQ+ivlweNuXowjwEdu8k0Lx9uPCot2wAAIABJREFU97l/76Hj+zIY6M2HUH8K6Nc98ZEX9dChKKGooUzAzOx4lM1S4aBJA5gTDIabY+HAnFDWuFZCgWsBgPgewnq4HwQCih/KC4uL79OTHBxMvJ3SJnMyUPZpUUwYfOBeEgqAgjAxQu3Yu44zhgHsUKawMNETGZ/99Mc/scUzC0nOt13ltptrH/ZA7ukFSGDsSg9AiWKsUOp4DzSAcGN8EBDMDV7sz26/nSCL84UBhJgD5n782DHO75prrkn2izdbKT3gVeKHjJjLcp8qcuJQeBwzPMGxcf6HkBEAcM54ucQGHdjGB48De50xZoAZLGcwkIwu5nUCgykkJxrjfShpWMqYExQNvgfAw7x5ilvwQHEdQEvRFihyKDfcH9/F+mJnwpU4t35piXMFKMCoQyQAa+0NODCiDEFGOVZXeLDNRrlEpbyygCK6UeZjkaf+u9u+weLIxzzpsTY7f972oVNVrcqICGoqsBasO2htbXECHTAXgA/+xlhkkMoLE51wRCXWGYYU5ob5gKfUsQy/5R3oOwJ43Bt9nNHVC/SAIYnPELYEcOPeI8PDrB2AAsRxqiiewtjA8zAyoMlwqAWiLuAxASjWTEfRYi0A4qAXaIzn4jlQjJCpgSGcttTZJUtCL6Wg9ph4jecqvwfDELTEHDAm8DXWTwaDDAjIAf5DzmTc0MDA/HB8YzM5JQrrD3ohbQWFz/H19ZMXccwogL+vt4/GAM5954l5+Sz3iiNChUgLPNzbPv81W60t20tf+tIkRxnOU2CXQHQ8DN0CmT/WwT3NFqMtaN6CqBia5QCYICMAMxjf8GcqjeQsABwVyn37zZZVg+GpqBZ3XoQoBWiOHxj62pWBOcIwhTMDYwR722HIwIAZRDTz+H0cCyJ1yCXDS2dEJgNHZY4nRyL6CF4A/+FZ7PPfm+xhB69BFvEM0ArrgGsxLq0/6ELZgh5xSVMCITzmkBOmgxOMWjwH3+eBILkcdQraUdOYQWOfYpHtkaFToVPgUADMDx08yPobOEXYqYSudLgGhjV2XKgoU8Do88WgKeQe9MOzFQXC2DGHPFKH3Dq2lQf3f2Nsup+PJOM9/b+YFy4w1Hc7DZ8sa79iY8jfVzKkuQnc9bpeh7Gc5L79Ncpxe2OtW8hdkOZD7fpbdIidbQ/oWvrUWLn2phu4D12T8r81QAgvLF0wFYRWoVoU/6DHL7xpMCCY9s4776RyhNIB4+A7UOwQBryGQsfEcA/cCxMWaGLxYXFg0XEND8Lo7SVD0gsP1bwaI72vkRGCCkJAYEh4Qqsrq1SwGBMYEswKhfGdv/3fdvr8Kds9vTvZh/7YG9jOdL1cIsPhBwoPOWAoTIwD70OZyovDHCDQAEh5m7gGf+M9AAmEBPObX5gnQKDNpAQX84FiQ1QCCh3V/1Cop06epCJEcRciF8h9nT1zhuOBkQNPCEAOIWRuBUoFYDuQeFcYowAIv/Fa7+Mesnj1GcaDdQXt5UHgeqwTvgthUyEZ5qa8HtYMc2Dr2UrSVARjx7UAftwT94AHChDAPWUQwLuTZwultffAfrv7+FEeScqiwnKFXvrs6bP24+/+KNkfahl7ynOeyh7+8GYA5AifgnZQdAoBysCQ94nPQCeME+PAmqkTmaJCqHoHPfAdKVfQCQKE7+M3lCDGCgUEIWVNRwg/796z287OztrA4AArtKHwEKVB2gQpJXS6Q9oEc7hkzx5WDo8MJFuykNN+yct/lRXn6ByHH9BQkRJFOFR3AprDWARtYTxiTclDbeSGk5RZN6Uj5UD5CV668pSgJQo6YTBijWD8gAc5doByX5/dc889dtlllzGChQgH+BrvM12wumaZRpM8CzpijJRNdvBr0LBBL3/NCZXveB88ABqem51lPQhCy0iVAQz/x0c/x7oMNGd61etfxUObsO1NoE4Pnc3rkx0WAM7NjXUaAkyfYF90Pk+DENu/wIfo6Y65Do+OWhPnEWBHDzz+RtNyzVbS6yBEHLH+Kp7EfEAHzBs8gLA16CCDD9EVGJj44eenTtuO6WnuUMC2w9lzCRiixwb4C/ly8DFb+6JAc+48DWvoFqwrnod1h/wpgsYzJEJEBO+DbpJz6D0YVR0eemjdTZ0O/VJMGgFhuyTWDtEE/C1egwGKFAicHvwNAyQxEnBWeZXzQBSAzblwmtvgYJKazKNTY4aHsagwLwZGvJYBrMiReAx6B/NaXV1JPVyPPeJbNZaJjVTwc+ydxziG+3mv13voCbgmx0x748AbI/g+ePdiP95Dx/2lP5gmRmfKEH3x993y5DG+rQp/hdq9EeKB3kctZJRfAOhXPe6hBHQf1tCN8RuDAsMlBQxJVR+uZ14PfdWL6FSVscOHD5PZoWhwLyh2KCAwEQBBnyF/gkWCwqSFViwQ2OnxhJwn9o3iPjgRCADfLeSiMcM6TnoUJ7kjKGl46RAQMB4qppEfQmOT//jnH6VHLC6WFu2XnvdcOzt/3i45sJ8gi+fAUwGzKz0AIWKueGSEY8TnaH6BXOQjH/lIKmyE6KEQ8R+ghXA4vGkAO4wQ5P/ByMijHTh4gEpKuVwxHTw65LhkzcOru+KKKwhGvCYYOvAKEGbAPeFhoKMYaKFoiKIJKmSUxa8wIq4FvaA4lA5RXhbrKy/Bd9pTHQHWTZ4/6AMlJcsUwKNUhRhSbXdxfwmGDCQIMyz7s4vzTD2gfmDp/AIbv+Ds9OP3HrGffu8n9uhfeHSaTwYAoFvV2uYG9xbjmWurqzTkMC8oVXm33F0RCgFVA4DX2v6BtcK6Yk3wN96n14x0TIjWgO8VilUkQ+F63B/dDxFlWV1btWKhSI8QChaFmviPGgoYXPcdO2a7duy0L/3pF63c3uRWKhSNPe35z7CBiVG2F9a6gXagIwAGa4GxyVjEWPADkMF1NMDQ+tW5aLFHIYWANcD9AE6K2gDkZvbsstOhzwKMWIE5eAGyiu2RmCuehblLQWMc2JkxMTRia8srSfi51WJ++I477+SzDh46ZOVKmbTFekGpoeEMdAHWQl4TgBK1GGhiA3D94Ps/wDa53F8dACkFdIbet5xSNnHKFxgpAIjjNw6swTkDqvdgqBf5akSV2i2G3OGINOs168ce82bSnU6Gh/gVv+WIgNdAOzgJkC3IB+S7VEMEMUNHQjlmRArhnSPld9eddzISCbqCftAjiGyC93ANfhNUQyoP41BNheQSdIW+Vf1GCmZto1HN5xINk43VVPwoHM5keIa5nAYYnsjd4/swiEAj7BDAb3wHEcFWs2Vjo6NJPdDqGj3yn/zHjxldwhjOz85R54EvYIiieyUAvRuYykHCfEA7rLtSuOCpJG0z3gHoPmWE9dBr6UnxtyJn3pDtNgYBrPd6twA8x/oL3IvptxANwLM8uHpAj6MBiXeehNw1FsmmZCYOucs44aZVbNa4SFGcx2LdR4YGnxlV+Gcu//kHt0UcWTzepQfzQtlAycnjUT4EHiOUKzp4QfjY2W1xMQUYPBBMDEWBBVRIHmAGAwDCgbAlwAmMDuEBsQHw0zMzSSvRVosWosYm74KLkstZH86EhlDU6hQQnhwVKvNheYJJAVxoyXjbbbfZSB7HstZZmfzwmx7BU4KwpQtKFOPCoqoaGs/GuBGGhHKDEsI1SidAEHFf5JAhKBg/aAWP/I6776LnCUU2NDyUjLHZpGJBLh7AhnursxbuDdCHACHaAOH04W3MZWFxgdtbINgYAxQWQvQIY2KxVcSE8Quc5ZVJEPBdABcMGIAGnkEaFwr0Qr0VC7rJ41UIGOuE70ABYT137NxBIwZGDsLsGJMP/StMibmqkA78A5oePnbUhibGGImhUsHZ21DItTq9deTRobAwdxom6BCHfDKOV52eJtBL0cFAkbGJNUC4V3UdSpVgvABIfQ+KBsYXfhRulcDK2wS/EYhKpbRRUdIHfC1pQtObRE0A3KRxq80c8SW799BDrFUqLBJDGPYLn/+8TfSMU+/irPiXvOyltlIrs8ob46eBgt0S4+Np3hHjBXhgDMo9youGJ9WH1q/BM/DC770dhWlxXwALIxtIPdVr3LIEnsT8wD+Ym6JrWH/QBTIB+cPzxS8ENMtYaW2d4e3z8/OkJU7Eg15AFTdSUQAW8BUMUTwPv8HnMq7A/8i3o4gUtEMPcx5Gk82mdQL0AEMhHD1r7UW3Nj1LtDTGmfBoXLRvz156kpALpkJCZKKEdN7QILeKIV0FPoJuwOEo4DN1YMT6gxaUrVAkK4MeugWyoygF5sbTFJGKCpEIVJdjXUBDFAxjmy7WB0YlHBzcAw4H1nD+/DwNAUX9QCfQHOPGWmAM0kesF9ncpFcLHgHvongNW+oI6IEm5N8QclcEEPIFYIdegpOEy2HITsKgWE/24WNe0JuIJmDLI43hRpPzgs5DvQx2wiCFCT7DOFETUG3WO/Zhb4HVFiji3qwZmJri7yTUnlSXY5uxABFrJVD1ACxA9e8Js2SE+eiA532tv3BDnyWGAtrlJnVHTN+FaJ0Hc3//bp46yL0doGONlEP3oL51nwTQZaz450pfC+zl/dMYcz3dL/DQAehiIn9DCK6EFwsgq9U/SOdsA1jlzQtA9BpMqb9BHBBP1nmtDjjdsu5k2bABRwizIwQUN85PLSGGnpM9tsksk44/3mpLD6cPl7AXr/b/ZTO2CQs75JsU0vBE9IwiZhWdsBoAIAgx91+qcT72AGNUOAkJlr/644eTyLDljPdFEV+oHFVxg6aikNmW4b3VGoLzC5wAI0Hj1mJ7xsO6eetRoR/Nwc9Jlr9nGlmrnqH8d5KJdFapin4alw8b4XI9h3t80R8e/IPwdrVGbwnVx+xHHRp9qNAxSbtsKS/8ifmpCYOPNMUWtsbiw1a6l85xV95LAsO93QHMZOmrwpsKBWubTaIlGCv4AOuC3RXI7fLsZO4LztrUxIR97EMf5TbGkpW4V/u5L3uBrVRLvIcfn+iP91S45j2D1BPBQFGU00QrlISu3iOH3Cp/3k0ZYf6YO8EgeAn+Ou/xxHzDiAv4F15GqNdAqB1d7ljYCt4vFpKjZdvJaY7ecxQPoz0oZCBxLhNU4nqHgUCmIC+8N/ahwxvCbhfqBzRLajK6w+/rPqr4DvdI9UMI0ytcT/5KzqPq8DA9rbUWsU6QjkHYmXgaIoQd+iJsJdMZ2uSNsD9bleiYqQ+xSvErKqle3npfejF9HpoJQe8EDxGGT6gyozEFHuWZBljfsNVPW3/JmzhqF73KwbsKUWs9ww4iypVy1mGNKF9sbJPUnXg6eQ9Vu4Zi+dvirQQQU50a1szr4thrx/1Fh5g+fu0oHhcNmaNtbZJy83T1Ok/RLL3n55G8l7SOFX94Xet1kHDR6xOo8ApOx4sxyzXKgVHZTXfpO3AYPWZkLn/cQ9rav4vJy5LBb4VttwN0NDlgn6+w+V7KQ9609uJK0eA1PlNeBA1jUgb0VkfoDgQmgxfslbAGLwKCYaWQOMkA6h2KSQRzikOAiSNIfacfL7haBC+kfuEgoBIGGRZkZghXyPNJofEkuy6Aji06UEQSOj1LSifgV9pPOKw+lSkZNmzli2kkhSPaxxaemA0MJiZMgdadKJQKefACJVz6PnL7HSAZDI1U4bnXGkOqAHhqVdvyhTwVOdYaQIgcKDx2zBHKUHtsU2ENAEQjKFT+6t4SGI3b80tKWwlMMMLkyYn/9V1551656H6kQy5LDxeABcUMD4dnUwewQ8Ee8ql4jRPmELaE1w7PELsmbr/rThvbNZMcsRsOXvC/8SyF2eN5iC8GcHwj5CisD2RMSg5ydn8/UNTeAPYg7uftAV/PIp1w2l0AAMgA+FyAjnA58rXUE5AJhGaD8cy/W20eVISOdv65nFt4j7TFd8K507iXGkwB0Js4hImCv9VV0L+OjUA8hwAM+YTx4I0JR6xuBlRMS+3AEV/JQEz5LPACPfZcIieUW6QRkQPOJk1qMJ/Yg/QGVKzQ9RloBP2D+SYnZCatizVH1h74w0MC2BN8AdIYT9glgHoH7wwJ4CgDCuMzRJyMn3waQN2PD+97HJEnLnp6Y5XjZEHnVkOVDnAKekhjSR2+wOvSbTGIe90TOzmd127tQ98O0H2e3usv3UfjF8DGes87MzSMYOSHHWQgZRMGWZB9b9iJDjDo/Zi9fiA+hTRcKj9XPf6GNqwoTAiKwFfECoDxeewJ4YEQLlhouqmsIS2ivBkBuJhWRR1sx9lqJhalO0kGA2XHozAmMVS611I5jnab+SGfR0gBL1AkYRq3z95VhBI0ZdGG62NLS0qxG1HxVXiVEFh2SQrFhRxP6MYFQEcRTHI0bYbeRqpkMOdKjUJOwXMtLhk2C2MnAKppBLUoNEXQRCFCEY8vNXjux0NXntkDPu4l5or/jgGd501HrRc9c0vZdzPKFJVglykUUsGzA5OGzk1Jp6nkvPeUYcPaS6HQcwtVsrim0wLutJwVXfIKiKF814xFITbcH/zLtQr84wWSc0RaBAfcBKVHPg9KnD3VwRNtY1EmlDeKmJCiwfvIH/LQodXlZEtW6BKVFruEZyJ6tt0P6IKQOwwGzUm1FDIGLgbqBL5wWlO8hp6f/Nh0Xeo1AZBSQE9qJWCog9cvBui8DwA9eOgpKEZbmGS0wVhIz50WMIFu8BD97peQSo5plgJ5kFE9D8WxigZ4w8YDi6eN52P8rW22KgxLW9PKiUAbXoSSedgVTrBMDA8CaNAHAkEvc57OqYEQRxJQx4AaGr0v/UNvPHESuP9d+7zVHtV1AgWg6/ARATV4XnKktZVMU/0oGhA3NQn6SvyC3zJIY6NE9BUgeh0dzzeODsXA6kE0vo/n/3jt2KmtnehZRUSkczVfH3noxgcoiuvYZhB5254WXO8QDUjuj6haEkH1UY0Y2DW/bjoCutP/ZB7wC49qp0UyYSuShFlFCVJ4CklqkgJ0Abg8Gv9aeWAVe2iRudAIeVeTohLu01aEoIk+6EkYhDkiH84iJUJ+xtrM2/kqSy+U8d9khBAGUwFJEp5KSBKDOV57hoitL0QDAEIqqvCArha1AHB57QxDsj1iUrFPIK8mIMYcYfjNpv+ytOUZC9BdWJHjAaBvReM5D88Q3gPHZ7FwCNBTpRxyNLIEMV4PaB3fl4UYni+GFS29gvICk1qtUnYhn6YUD4EQ4+B6bTWsUOrFKxeAht+LqTF4gJOw+HCYrsPcUFRHg6LRSAujiHUhReT5XsYoAR9AXsgnRim8aaYOEp5IQ+65XJJKCE1kUByHPPV9x4/byPiYlbHtJVo/L6AXU4jktzbC/Ulhj9Ir2nfuoxUxwFE5UesnvRu8EvX0jWUiVmqI0MBYlVKEccUIAUChmGz7YyoqHPpEuRCooodEA33KHQEACg7UubahNbXmoPMmoAhySSVat+mlstANECkL1CuIDiXfj4GBaxp4Uw+IDVPwAGVOMhw8bl1PYz8cjsKgNiKIoX0oXqLKX961DE4/Xh+hiQ0OUA2AnjaScbLLiEgYSwwkpGn4zwbT0qcBqFNAD4WCnrgxjUiPqBOb1z/SF9utAcLtPmQdL6T36P2zUwM/ctji73uHLDYqlEO/WMjdG7ae9zUvNMZxNmL6eH2vmzEsowFLgDNTPJh7g178tx2gk87RhDPXP+2xLIrDh6z6dSFu3UiJfeUqRWR8BwwdA7qIiMEhZICQvgAd95TygaCWsO0DnnII1aAQQzk5H3KXHe2taXwHAnGBMIZJgqF9DiVhvs59mvLuBWBSYF6A4/t7GkKYYutOSigNWwWFRiWSbsGDQkWcuZVEJxygMy8XvBCMJ+3RHBQDLXzaA8n3LgboqkyXVestThlXYrpugBx78N5DpyKHQRG8Sdw7znfpnumaB8XJaA2K8bK5pNoW22Rw4E4o0PNRHw/SMPT0w+04iNBEYX0veD6F5AFd10ChdeNvPFPFZKqMx3u+aIe831ukDOBH4TnIEOYGrxwFQeyrjk6H2MlRrlDWuL+63WIbUAFWNy/GG1riHdE4yTUnOTwZlbjeA/rFc4gB1J1CjgE8De+6TmCSFc45HKBBQA/GK+hFQIf3EKIPCcAYa15iQFeVNhWd+F6CDuOWqZVk1VOjmcZeAuiq8vch75RH4sYboTt/ci/450mT2W48hGvYQCbaEtgBrMEhkEesMLQULdIw9Mphe4fjbQXqoAn4Z2sH84W5fA8osUMBkqgmSDyRephBJv22L31GeYee1a6lIJPS7wISRB2xzTDWhR5MkXKJ7VGvQy8e8k7y5zLILnCYAlZI/8Ygrvf982IZ0vPFx/431r1ZS2oAYh0eG0+eBl4m/Pg9f3r+86k8z7/YsgYelDxJD3u8iennr+XfkTGaedDTf/4CQNeAZTGmOe9QEe29NBUOYaBSPjGgpyH2sPlezAerHeFGedg41QZKD/dRiJlef/BOSbAg25oMFXrIqYqI6SSRFmgkDClCUimGLR0+nBqHOfQdMYv/7YVM0Qspcy5KUEBpJCPMSUrfCx29E+RSwoETbGlJQE8iBwRiwxaTJDgoi5rFdEiBoaAkspD9WL2H3g2wMUbvSXfz4HU/b+lznkxcZph6kaEmwBMT636xwDC0jbB02DeMOSB8CZ4ASKhfv7wxP/aUfiAVCqaCiSxLl0ZQyNV6weq2ljisBtuecA9vsIou9DDd+klhkP/CgSEYM673qSWBHaqVacygMG5qirsTqrUqm7RgZ4X4JlZmftye7qLjllLBgRFbJzZhrAB0KeVUG3f5gyDkCqA8HcUTqvzVc6VsvBGoKntFcxjmDdsIdR14xBtm5Ouw/uRl/DDnm/zmc5xRK/p06CakWto4mTx42OE23sAVfXnbAD1ppIe6BJGgTkjyylxFXTHvcHyufkgRNhnYmhKnEHL1MFxhwFKGQ5pNbWy7GXOez72ST8ElALG+61OTmhHSPSo0THRJUvdAJwLbVPuTlA4+k8zifRmPku1tAQ2nhV2MycJnXmf6ywWIseEi7PE6OuYfr7O1Zl5WJMMpfYLDsSU7WavjcKeLFMV5XvD32dKTiUEd//jv+ZqCGNDjbWt+Hrin6BDTR/wIWfM/meue+hiG3PFF35xDAC3FgNfqNCThpgJFoVvYx6j8Y5xD914dCKHn4ai9bDFP8KKC1LFxjaQQg4uJsJy8A1f4orwzQp4+h54qRhdGT4Rv64eLEXLUYuYYsLV4Yppu3h0LS0Ko0ytmD0ISFC0MLWrluoLhwmsA6NqSQyMniSQI0GHdAxSgDKAApQSx5Un59njRMTetY6wQZen5z72HLXooHcNxhDWRoqHg52HFJ0YYaODz0fTU3He8tSmFjjPgmVcu5K0RIhmKViAXSw+JE9laQ3i/PPVICjWspcBDgC6A8cYAbpWGtVCAl81dAOjib62dp6v3mFkUV68lofcA6PhNjz2TeK/qA49tSzR2UCBVLNBzRydD8na0F9WDe6zovXcA/gPnJHm8rSp3tSpV5GE7fQsQUpTFGwpeFrznFytl1QswbB+UJb6r2gNsKdOasIYkSvkohw5RlVGaGrQCAuTOQ46R6wivOm1/ifz5Vg6zI38d5F88pyI72ssBghJwS5jrgrkFGRWgbEvDEGqncRQ62vlx0HgIu1kA5jAgBeiUm3w2Ta9JXj0YdHtuh5xLs6W5+S0a4dksLiVqbFXzpw4SxpZPTq+UHqBs8BCspMNcqv9cHYk3ILrtLNL4YoOk21yQQ49bv3qg9voJf3vsoePndnZ4HSeQFibpdadBnAC69IM3/rwMeGPGGwzJ30lhn8cR/a3f3tEQ7RL9m/yXLtYzYzrFvOnHhu2I/nmZBzz50QR0/HhAl3WAmwmguwE6i8LC9z2gS3FKwXuAUPgdbWPRC92H3JF/hAUpQCfDuDyNlB+FMRynKgNbC+q3gGGR0gpQB+sikrcABVopw0bMIlCW4Cl5AiUtxecXX8zmPTwBOseKxQyKDoCuE6RID3kpOp+e4cGkeY5AnV4t+ngHg8cDpsbhQc4Dmwd0rY2Usu4jkPYevDfO8D6OxoWViL+xrh7QffpGNPPMCYWOM+2xL5eNixBRQdSmnVRKo0cBQ9Yh4gFQ4HwYvkYkpJUe2+gFG89SCFrg5kEa92DBJsacyaaAnubwQ4MJ0EV7hGUceB5Hjhj7kH0xKJ4NevCAzdARUXu7MadhtMtstZL2r4ND3EOtHQteMLcDkJT3ZKRm0GAmMZy88YW/QVOk0S4G6CzeDMaIoiupwekq772yES1ZIY/QbThPQTRiMW3YNx8btFKs4n8cqMJtZyHcTuNNvK9tiaFxByNUofg04QNsaU1C7jLYY+Mv9XBC7YzyvcT7NtIq3ATXsVND8i8d5nnXgxXuIR5P9sqHlEHo1obvwagBfbDG3ihHy2Z4vwXk0J2LKzrHnpl/rucBDyScG6J5yNuzij7L0DoNplArQYcKaa6wSwNFzdBfknmuF6I27sAVyZ2MMj1fzbykk2Pg0+vtDZQEzLzRKtzxOkc6zOsn8RVaxwow/Xd8JMcDdgzo6IYHIzGOIKZYEtJp6RjDlmfycU7b9baKbz3Y6h4+L+7pTAhodp60xu+7zo/YJSJ6+3uTJkE+OwD92psf2Y4Vtvc20UTBh8y1ABBatQjVgEVwCTbuG1eJa5Jk0ABc8MSYdwzhZa+cKRBRWX8i80lrQ3qJ2G/pqswxHli/KurzjBYLg7ciNTb/W1agXwjPILCQPPN75sTfcQ6T93bhgtTzdx5ouo0OIUgIV1A4ilQob8aQO8Ajinl5AfIGmcDIK16tZxzK9SDgoxNeUPA+O8tF1ruEDc9TAxEqt1B8lgpoiDpoXkl5U6JQdI0Y2isHz9hsbemiBx0KP9wnBjRPH0SXxBNeqMXTSin5OpFU2aKxCA5ucXlh0SqJAiWFnV4+vCzhfTTuiPnTv+b6R/lryQN+96CxTBdD1RusAlEpPtyfkSUU9IWaGT93ryDkbYvnJS9KuHZ9AAAgAElEQVSiIcAh3VMdxunXR7zm+SyVuVbbCkiZuF0rqXy6NMp28gsgx/ORcujQEYGPvPGo7azeMOF9Q2+D7UBHRlLsNZKmYZ92cpvg6bp96TIIBLQyJqi7gg5g0awznET7GMBjHiadwpZz0Uz3T2nYDgaF6zHgezqQr9wujnTddPMu2ybjcSBNmhpJjk+9UdRNr+q9BGs69+LHOno7+VAxXWI/be0K8vKxXVFparS6I2d9NCfR04lBz0ZHiKy5vvLST8Vikq7zMnMB8HbRQ4ksIqqZnPam+/E+btcQ+jpIH2KtUv2m3g7hC7pH5ponPoKALuCSYGuA6E4U58AFVOorrMIjgYf3eiXQWiQBAicdQlQAX21x08JI+eDZfoGkGBJmTJq5yJAQYdNcUPgsZhAv6B7QNWcv3KKLXzQpN1i29UbSKSkVqqhiWMp/O6b0YOmv8QKx3XdViOPTCbFiwmuf18Z9ZbApJK5naW30W+/7CIM+E62UPhHwdKwvihZDdzGNA8+O+aVD8UbbF2MDKaaL+Ab3jyMMnhZeyFLhQ8QxbPsQXUQbyQR++zCfL3ChAnCejPcUpOQ9//h5ik6+8YsHG43d01XA7JVqo4GQ4dbuBSklf42XKfEjAR38GwBd9+62Fim/+4LEABL09Fxa5QLAj/ocdPJHKzQ06exFf38KPQU718zHA66fezegTgEGitM3puqCmn4++l5KDzgUXQCt2/NjgNZrryu76Qq/HvHwEkOolUY4YlnB9d0MEq+r5HB5+fBj7cZPXcjUof9iPo/Bbus1PNytXTR+rWJ9u60OZG3G9oDuHb1u9FG9gHZVpesd6gwgH9pGS5lxndowXt8JTmOU7hBNPVhrXsl72NKYpLtT3eG8cwJ7NpM4p77+DI5e0JOKvuhZmauf8PAU0KXUvDeqoyg9MMuDVjhTN4uBVeArBY7PfXs9Fly4wYkg+J4UpxhSTNCxKAHQvcIR+AuEYgCIBcszW/w3XuM+XpGK6WSRw4Lqum8hTCZm0ng8EmKvLPwcPU3iv7sBeqwM4+Y+uLdPkfhojL7rvXV5mALObmsshoxBEXOCB49IjgdGzw8qOoqFwXu12xk6eB6qcJXD19j8VqNuCj1WOB1rGgwybVXzRVHeUEyVYi7xwqUIvLGC9yAjGI/4WJ/T4seBGKGoJTZaUwGNahBiBVutol3y1v57L7v+Hrq/DAStsZ7vjbgLgCM669rLCQ/ycLnxmEfjXRZSsMl40OWNd9sOIzrevwAUHaDHsisZUoQsBkau1/9PQPeD8LIJb1eA3o1mfkz++d3+3g5Q7w/QExp2hq29jkkBylVD+889v3STs/sD9O3Gp/elX7rr2SR2sd3a4R7x+sU8kHRJTObvdYiX6W7z0vUASowx7eanaFHYbYX7CNApI257M+4rPPOOjjfsPah73kkM0CTt4/GOXUUDeAO0WVsUIs64jljkjNC0nkhRUnjoUjIYYOyhC9BlSeoa3FzWfarcXAtAL9hSzri3mtRg0Oz65EPNUbVlt5D5xQDdM6+fk1/QGPC6KXwvnGquEytKvqZS2MrfxYyJ11KgHeN2ClIMux2gx1a7Hxv4Qft743mJYT2gy8DyuxC8h63PvaeregelRPCZz7Wqm6CUuhhbTK1e5DKMMC55UxQkt89XzO+BU9uGvAem6/BMnBOv62VQSMgEqKKNBy2th+blDSumbBoN/lfr4lhI8X3cD32yRS/PZ3qPR1W6gjE9R+/p+eIdr9jxXmzweB7DtfDQkUfEnDVv8Z14yoO5X2OMwUdpPA95xbkdAOF6AboHCc+j3XZZSE4F6NLFeo4fd2wQd4wxAHpcZa21wbXdACGdj8vbbwe4AqRu8itAj/exez7oJr/+WbFe6QY+np7+7wCFFzTW8dcozSaayDmRLKi18Hagd3+A3m1sfs3ixkad+ha6oNOYi+ks/vQY43lAgB7LhV7Hxk2sJwGaCqd3ROfCjivKacixc64ufYF7SxcKNyVrwjzvrWsNtvgfheCdOXTqc9eJD4CenFKYpJWoZ8MuLdwnaca11UMloxx6HNrTTT2ge+s+USZJy0kxSTeh1sRo6QQFLm+f1ohLBIkY2j6k5wksPEG4MMG7j58r5a/f2ykqKb4OIYm6BHhA92DE77g9qLFh4JXSdmB+wf3CQPz13Ywmfc4ismjbmlfEUmg+KoLPPaBj7cR0MdgIvAVuWmsP6L6SPc3vhL3QGDsOSvEeOp7vPXSvMLUeHjwFqJ6PPK1x4IYPg8sb7qawuhlvUGjiE9GOxmYAdBS0bSeUuB6ALmH2ilrvaWwC0k4PNTkx7WI/Ovegm8LCe/V6tQPQfcRFURGNQc/y8noxwMF84ghOPFYBeixDooXnLy+/CU2b4aSvrZCp5in90w1oUx4PCtY7+JINrf9FASFU+fuUWawrLia7UF2qIo91jcboUyox7TBHpRT9+np9djFA5fNxLoTr3OYNX8mT7uf5VPfVFkeNLZ6v97C78annn27ypWhgdx7fAvTYofHrpzWJx0b9hpSnD1PHXQOjzoB+nqRPwK/tPHSG2R2goyDXY543kERTry9UaOsNaQ/ojfqW/BP/XF946Pe0Q6KvswiYieehBoc7fuSho1OcBuCBUwym05YEPng/BeSwXQmL5i0Uvzi+0vmCBUHIPOxllqJXqDMGRC1wB4OHiXmhjxWCZ7gY7GJA76Y8mENxVeyeVklRXme3nngs3RSdv8YLgRbd00nHmPr3RAsBepzD9/OEEhegy0DyIXfRyyskzwcAFA9KooVnXl0vsML1GDdoB0CW4ef3actziL1mb+Hib3j4es/zlb7HTmXRPn+vhPRsD2reevb019xkCIEmeI4HF38NZcH1ssd1PuQuGomnZSDht6IAXnnHYBIrQQ9Wmv/GxprlcknURHIohYHxqIZBisWDqvjEy5pXnvjbV857Wum7yinGCtnPy/OW90gB6EmP860agJgfxTOxIub91WfCKfFYx8Qg0yF76qoYt1RVi9Tg4Xu6iz6UVTMey8ywZ+S5SdHHHnA8noumFLtEPDv0SQB0hNwlI3EkS/TupnPwHely0d3rDvwde9gxTypCt53e8/r6Qv2aAHqs6z3v+AhDvLbEJJ5jsEV/6dCYj7cbnwrQtPtIsqOe+3jNtr0htSRAl3Ma62xPH3zmI4B+/Mk6mdVrnX1SPKCnDZVUAK5iYWyTCzyKbeMdgC4PPQ7NiEFV5YuBytr0gI7rwJQSPDGWlDwUuxSNV3j08vK5FNDxGe4vxaPv+8iBX2gyQdjrKyLGiknPu5iijAE/Zjo/fjJQOFGNAsBW2Fs5dD++7Rio2/vdlI7udbGQobb4+KpIzzQCJoW1fYTFr6eEudtv76Hi3h7QNG7v4cZWqsAL39UhKPJ+ZRx6kJGRJT7yIW+tla6H9YotYgpT6X4eFPzfAtbUQGm12Wdd8/DpJl2D9zzdFJ2QYYdte6K5jyyIfyVHHvA8v94fP8ig0Hdij6BU2mAOHe9r/F6JQy4hU4pEaA31XMlyNw+Tyix0gos9P81Zh7t4HvZGmvfQvZKVhw5A1/hj3sE1PuXgwYb32iIk/9rOqIjlK9UTyoe6quJYhn3RoJ6fgjeOEe3pTcOwUu5+jbwH7EFf4/WAF4OD+DwG0dS4oXOVTUPusf4TD8Z6U7LlAT0em+YKmb3Yj0+5xbonXpML9XDneeB+nTyt9T3v1KVyE84j97jj+ez+IgwK+IuXdF9tEQYPgkd1HwAofpTiilOm8Vi98+Dnn/B/25roFOp+eEiXiuR40Fcz2VboDkDDe2n7Yxhz3kNXDl3KMvX+3IEmEmpfQIMx6LUmJ8CTAsRrMDSEUsUxUiz8Tk+R+47p6YYwp8KzUlCxJ+eVIbLXcXP6mKk1xlgZiLjdANMTXh66vFofTqGHDAvRKQSvzLoJQqxc/Hw8I15gvLibeYUED7Hb83UvFWXhfqKllLgPR3bQ1YV35CHrfj7nrXX2AO29UDxT641nokAOvzEmWa4yBKUEpQSkYNCYRbzhQ+ukTxYh70YapvIKUNd6j9ArMipPMxvo6+/wrnSN5sT98e6kOc1f91dvcu/Je8XuIzyaBz4XnTyQxt4VrsPhLBeMu6NILelUlRo5Yauc+Af0hUxpHURnyUMM2DEPesDvZvx6QPeAlEZQgkHkjTGtsffQFd3RZz7ScSEQJNyKHLZSErFcaf7eIPKg5a+PDWJvEMUe4tbYk25rPuSucfoolgCv27O30wXewPWAH+sT5dDVDDkG1BScIp7AfbQekkONLwZV8P/FfrpFEL3uurh+TYri/LPvjyZev3J+7rS2bvwZh/wvuH9oUqTceGqoIsweakwA6GlUMwC6MC2O9mntfMTaRxBFSwE6cuhe97J7athyjdw5dlEB49g9MxTZAnNU9a7zI0RDVrmLEWPCSvEIxHBdLHgCXim6mDHikF0HQaGQAyDi3nG+Uda9V0IdVnJo3iGFF3sRFHp3PGQM9ngtC9QLnFcg3ZgttQ5BYBRFuW5xfnwYT6zoNSYxpj8ezyt3hXRiD6HDog8nKmHBBdi4vzfAFHJXcZLqExRVwfOVx5Nwek8an+l+MrYU3sWztNPB5+ekMEA7AQruCSHAPbSe5XK5Y491rJDwfYxfChKvfT5ffQzikLvnJRgkSBvhv8bTURSYzTEPpWJNnT+sYjyNX9/1AIjxojmS98hiwwjXiD/1Wexlg4YyriRHilZprJ42ncYedmFseegpbwbvMw0VhsiSlJ6PmnkjKv7br6s32MVH7EYWwv2aqwd2b9x7MEwAu9WRQ/d00RzV2EdyJKDXtTr3QbSNDXd/T9HC64v46GRvSOBePiTeDVDRWItHoYbmLH69vRETK3rJvzeqpWs8SHiDRXRN50QjHaeldepl6Wv8BiB7msQ0jlMCijJpDJID6U5vOOrvWP/Gcuzp1gmoSWOfWH78/aRDY0NUtMqFTm3ddH+MVzFvUGeGinIVNqbrFACd+hS9FrRdTa3JXaFrfF8vQ15m8LdP38KYKW1u6UDQHD1ZxIPatsYtav54ZUQlgsONPi085yukfTKXPvZBbS2AmCxegIsBesxkMUPLw4iBntdlzKpuH7dXfFpAX3SlcabgGw408QTUeLyR4pWsrtV7scB4xhUwxd9JxxFC7trwL/ppfGLGeIHFNPjti95EZykSLL6vQo6VtarcYb1540c5czAGBFYKVx4ifus9XCOlJW8CQkxmD8dyClSUDlHYWesVKwm9L4NQDYgEjmJqX5/hQcrTW4Cu8WAMYnjuAUfaJoCV6Kp1w3VIGSgiIAFPrfZwTC8AHXPGuGBkYD5smBOERIedyLjR+7gORXF+7OJ/D94XAEG0DUypAK077ivDxXsY8XMSOiWALgPQpw00Fq0H6KGaAhni8dgkN378XkHHypbH3QYw6wDKELWSgeJ5d2t9k2OS4yp3f60HEBl44itFe7YDc/++eLSbrvBy6wG9mz709KJ/ycPgOjvN+WcICHSv2DlRSN7P2UcBt9NPeEbSAhd7+bscEBV4N/ZQve7B316/eINLPC5j3wNmDNjddHt8TTc+4+EoDtBFA2+QeHyJ+ZC8yiKyJIfu17sbyHZ7L+0q6g7xoWyEFsMEYR3nzPB2EiKXDosN1pi/pJdl3HWmLM1q1S39Ad6DPkkdlFCjRfD22+Uc7jFCxhayCQ0yhx5zfZKKDXtpY8GTchTBvPB64IqVpZRHDOie6AB09MJWL2ERg0QMXi+Uvl9IrzDVVcwDQHytD8PEwIzxe4HpZuXF3/e00rY1WfkSXg9oCll2KIJo25poru95QPdWvu6R0j0cLakTr0BzjMFvDYTC8MznFbq8do1R4TGfc8cz1eFNXpn3+kRvzz9+/vi+0i64rwwMeeveA43nJwWu9+MITuqhu17fMS2lkKQYOhQamTs57lQNIgDomB8AXuFIX9SHz8QnpEPot58amWGwGociWh6M/Tzxd+rthi2BuFaekniKyqvbOY0GD2fLQ48jJZJb0VJrLECPDeBYEXuFFdOWwOrGJJnXd/CMOAfbCSg67W2rStcrRPztUzLe4Nc4lfLy9PF0ig30DmNB7WBdl7FUMbr9/93BKMnhw3uL9yb7sVyMvn4ssf7VuL1OkS5OHSx6aQmgaz39GklXxeP3z9pufb2+j404D55ep3pax3zkwXTrbxiuyaE9nhbifU87jxsd44/OIxd/6Rrx+3b8IUD3OXSBeNrZL3Tq5HgCVirCFetnb9zgb1znI4gy6JLrktavmrsAXfrGp3Q7Nvf5rd4hh57y7RU3PrQj5O4BXAPynqP3APC5vEhcg7+l/KEMocilsL3CSxcvhNwF6LpGgE4PCK1VuyqypCrGHx/XTXhiZo6Z0Vug3jKOFUvMUBQ0t20tZkjNReDnv++ZW16wf952gO6FlUIGg6S3h+NguAZ7El2zAzHbdh4Ixqbn+/XxSkRK2TMmxiGA8MIVj48KH1sr6vW026C8cnjAyi/7NRJjxr9jZc7n5rJJysadthcrNI1BwOoVJdtEBEBXlAKAjr/Bx/rbh8PxXNGMXjHOY3etasWDUlLeM+sGiF7etO6ir5Tt9mDOzqUdjTW6yYr3ND09ZNBtp+xwrzhHGhtdaIepOSjSIBooauB5SyCTrEdyUMrFDrcQL4omnlfwHnKOHSAddWr0gBPLIL8XzorAc8RjGr+nW7c14LkKOP4yWn/vhXt9022cMp79d/xzxWviJ8kd5QM5VhxwFYw9b/zpub5K3fOknuEdlm401j1jeRRd/XfidfYGRSwPCS0QIUgA3es/r4flbHhs6DBeeDDKhd55N0CPsSCRnOQnbpvLyJEc3bDPm8ZCcDZjQI/lQuMF/WNA35L5pLFMDOhpXUNoYSwPPeXlAOhc4xjQr7zpYQy5e8b3nioI463WOFeEiUmQPaArBxjf2wsVj0t0+9D9QmrRvIUVg7FOBBLxNE6/cDGgxosqhomVsl+gWBGkAqcT0dxNYwvNC6eY2o/Bh7z0XXxHDOM/jxUM9ymiF3YAGR8aloLyQiVGknLCeDzN9J1YCek8e2/Y4W+MzSvcbmAi/og9YNxTHrenh+cBjEMC4YVC4+dpYeH43ZjP9FpjlOL0ighCi0MyeEhLaFEKYUJUCeNF22MpeYGtaKjXMaDHvNINHHRPzNXTHPf0hofA19MnBoUMW61d2DrVf8eDhWinqI3WOv4tOsUeSKz0/bY1eVb4ru7vjRM9g4qREUGcEQ44StRqzD/67gVyr0KmUEPSoVOi+3jj1PO9ZLFZT3jYA7qu88aqH5/GKQ8d/CP+9AaTB9hu84vlUePw66Wom97TXLku7bbVatWOxjKx/tEuAQ+oXoen+VpXBO2xQPozXhu/lrre87XG4b+vMWz9Tjx0r2tjXX5/gJ5H17Qo5B7rt1jn+9cCdEWa0rXV6XWwmEPzG8p8VC+1HR08oKcRFcebiaxgDS8EdO+h59Tr321NRGRaOXSmXXzI/WI5dL9AUj4SVC0iGE3MLCASUIgZuwkkCadTxZzH5++lhfdM2iG8YdtaN0bSdR7QY2WYAkOXw1+2YwLPlAy1h8MYPFN7gYiZuIOZQtGXn6fGpBy3PCQv5Cl4oSgtnJYkyx2f+X3n23l5uocMNjxXXqoPy+P7CJtu56F7I+VCgU0UN9ZUeXmAJK7D6+0AXeuJ39rH7r0/AQfPIcfhCKH9qvjEK2S/y0FAovXhPuZqjXlQKT7ce2RkhOPDwUQokvNKWnTGvPid+wm5x2Dj+URgvx0g4fPtFKLm2GptHR/aDYgktzGwelrEY/Lgfn8GsYrS/P1xPxnksbLuBMYE0H0OvZsB7B0KD9DoAcGjaqN95J6eqYLu4rnjOuwr5pGsrke3p2N8L3+/uLGMZE1zx+9ujVu8DhB/ehCKDbBuQE9ZYyExjpDdSll4Z8zf08/J3y8Fj+iAGI1R6+GNG621p7t4yDtGokcHzTrWYWvbWsyDF9O/fiw43EcGbQyuwiHPg143B8ZJdojEUWCAuOQvADpkwR/QIn0T85ifizdIvJ4XoCvkjs8YZUUr69Cwjcdz53Nhe/TWgVU+1fz/nEPv5jXHXkSqILsUh8TE7ABE11gG1/miHSkcryji8FDsoXuFHjPbdkK/nTKLhdobJenChG51HQULjhPFUH4umo/uFytcPRegDDpLIcTeAucaAB05dNFPgK7XnsnjceAa3FdRAIXnfDW7wDg23HT/GHC8ssDzVEgHrxc/6+vrBEidwiZF6pWEV0oe+D3NGAGCMRMA3UdaNC+9J8PBK1ryNSpW61CICaDr/mNjYwT01dXVtDree7R4tqJRGEOsOD3P+xz+/fGn50UpCcma1s4rWFyP1q+xh+4BoRugS468MRcrUNFCRVUysi5QiK5TJD7zER+taTdDL7l/0ifb9+Lu0A8hfeQjQ5o/DatWcqoiIjXdlCreU4TGy0+6Dgi3s7gs6cXv5yZ6K0LYbQ4qilOFtPjAe8D++FrdI9ZF3mHRNRqvB0XPA3wG9S3qEC48vjPWu930l59zzJuSS68HvbEV86ru5XnAOxkxfyWvk7D7BTzlLvZGkl8DzccDerc18vvkvaGaPkJHT7s8PmkRDmehfsPRsyFqCkCXXvc7FGL9rPt7vab1E12wDx2d4vQ+5gp9kspQaC2uKveUT4KHTj0Xe+iX/fxD0pC7COsVqkKR3kvRCUsxWEBEqSxCkY5CwfFi+uMWaaGGinf2rA1HIWKSibAn/XNTyy8UgqXbTfj51gHzfhsKPvIhe33mBYpziMJNXjkIsLopY6okVVNEx6LyTGduiwgLFrZBADxwDjgPVGiZ5drBOgwKBY0FwBwe0NVABukJ/NfZ6exDrEKqNtogJq14ldfTHvREdjKJJxvOQU6VrfoJwLPvKTKUU6lW0zA0wtLYGiHgJ0DgHkiXNFtpL2/dnxX/eSibZB/n5voG6TvQ20fGXVtb45qw4r1eN/RiZxOHEOIiD1nb6pnkfHgKJEADtApzxTU4B1570Hm+M5Qy+wIk5wNYIccKeKwftha1anU+h3PJ56zWSmoO8NwsQvsoXkH4vd2mhw6AX15eJs3U75l7PnEOO3YGZHOGo103a8m2taJlOQbmhK1t6E6A8ff0h05iOHcb/wP/8rz7EJlKG6QEryBVPGqcBA8iRCFAV553jffwrHCu+5ZnxN6LSeQg6EulZST8kBd1xqo2krPUJRNUiiF/qPfE+7H3l3yejIdbe1Dk4w61wL2qoegVY+Be2uAJ84nIf3O1zVphvARYHFcJfgiGFnRCHTIeaMAwP9YBzwqAwHXE2PG9oE/AB5vVSvK9wAtJhqKdnONOYyQUlCEFED5Lmlcm73P8oVMX3/MAwJB3LVGqNI6T7U34nVRJZ5Oz4nUQTDhdkrqBZ76H41+jc+dBUz7LQg0D1jmcZ473k85leZ7HncmiXWgrrSPp2FMfqvC9/qRhFk66BJjmeXznloaGyo0NwkQXJ6HhpLJ+K8WDGhbpam7fC7diOgzHjzbrW8/DGoG3Uh2Ie+YSJarDY4TxIfJZZ2OVZC2oU7TG4TxwnpZHoybRD7qORxpnszTI1csT49Ya6wz3TC6RQ61raqgEWVVKSTo56WyYOCoEdFe/sB2oS55FV+ESQu6sIYgOd9JWOspPrZrm+bsVxrHq3m9bu+LxD6erp0pN75FrIAh7Li4u2tTUFBXfyvIKGXnvnj22vLRkk5OTVKQgPoi7srZme/ddYmfOnbW+/n5eC8KCALVqlf295+fO26H9B2xpbt6mp6bs/PKijUyM26mzZ2xqZtqWFhZtbHSUggfhgNK4+5577JrrH2iz8+etf3iI5yAP9/bbwuwslTAULAqZcEY5njk6NppUEAcGJKHcUXtcmFoCGN448QyN9xUCkWUGQKKHhi5jmaRKGYLL7SOoes1lU9CV4qZl12hZXzaP0n77129/z4oQqLZZbX3TikODVHB1gEU40hMLjyreTC5vj3nC42ylWrLdlx6wk4tzVmrW+ZyRnn7LW8bWlldscmzc2rWGbayu2cjQsN32N39jPdZjFasSAJ/1nF+yYn+fnTxzmvSDAdBX7KGxVGsnSrMZBJrdkSDdjab1FopU1giXD42O2Mj4mP3szjvswP79lm226ckOjo3gpA4CHLsYtdoEOKs1bOn8vB3au8+W5hcS4UfdReh2hMZCO6ambWN+iWsNRVfPZ6yE7ZW9BZ43DuU9kuux+mbZ0Gim0mrY6ZUFu/SKy+382XM2mO+x8b5BO39u1iZnpm2tXrGF2qb1jQ5znzh4pLdhtrm0an09PdY7OGDnN1ethbm22tZXLNr68opdsnuPLc7N2/DQkPUPDVqpUibwq+gOSiDfzlgxk7UCSpFyWVtpVKyYy9twM2d//8WvUaEhCFyylj3tV26xJhRGq209lnwHvFJtNaw4MmgbtQqNGxoCAK9szmrlCnmIIFTI29zSgj3ooQ+x4yfus7XVNTuwb5+tLC7RwBnpG7RsvW0f//BHbLx3zNbqq3bLs26xnbt32dzygg2ODdt6tWy9Q/02vzBvU5OTNF4w/vL6RgKwfT22vLaW7Fdum83Pz9vBAwesUiqz+h+GF2RqZWXF9uzZQ0UGWd6xY4cdv++EDQ4PG8yYPPC23rKeTM7+4s++QKMG6n3TKvaK177Kzs7P2fDYKDv74Z5r4Jn+PquWN2x69w5bqmza3PIilfL08JjlKw3L1JusZ6hmWrbWrlumr2ibpZLtmJyy8sKKFdpZq1UaNjM5bavzi/bxD/2J7RiasprV7Fdf8XIrtRvWHuix0wtzNr5jmmmjyvomx9iu1BKl15OxweFBmz11xqbHJ6xZqVlPvsDdGL39fTQKS9UK+QHvlTY2bbB/wMaGhm1xYd6KPUV6VRn0M2D4Pm+FXMHylrVPv+9TVreq9Rmas7TtBS/7ZSu367bn4IW/rKsAACAASURBVD6bXZxn2+g+9mJHP4xepnj6+we4NxlrtbSwZP19/QTwwb4BW15Ysj/94CetaU2rVMp261t/3zYaG9bINW2zUraBkWGeXgmdNdjXTz0AwwgyjrWFMQ2+4jXZjFVqNesv9lu5XKEOh4Fdb9RscGjIFhbnbXx8PAAgjmhNtoiBf5K/E+dis5UYwflWm/psdWHBJicnLN9btNXyprX6CuTzDLbWgiOaZsPFfmuVataX77V3/8H/B3Pe8pazX/+NX6dTUejrsdPnz9mOS3bb4vqqDY+NWLmyST0wkO+xXKNJXTAyNmrL1bKdX1y0g/v2G/cbNFvUU+OTE3b63FnLMYKXs1q9Rn023D9APVzbLBu8e+iSbH5rZxD0E2RU/4v55Phu2sj+PPJQlKjtbXH0QsZvvG2w07mFw9fuSBsx7B4OfOJOoHq946x0Gd8M2YcanDQFiW3Gl990gza5pZaXt8ShQGfPnbNdu3bZ+fPnbWZ6xiYnJijUp0+dsomxcSrp1fU1G50YtyrOVy7kbH5p0fbs3WsnTp204eFhhjCHBodsYX6eXlJPsYfKeGpwhMpiaGLMZhfm7dKrrrDb77iDzxgCc69vEBz60GWsULCRyXE7duqEleo1Gx0ZMStXrby+TmJD2Hv7em1qepqKA6DLhiIhROF74yaWXOJlxh66B3TlbrWgtHBDERUAnVXWrRbHCOuTh1WAKTJtAiRAA68JkM229VnOspW6/fB/f58CYJWmWbVmNtAP8xUhBQJjs1JNLGLkaTOJR3rTU59kG9kmQaQwOsjFHswVrV2tJ4aPZezciVN2zZVX2Te++nUK3fLGso0OjtmNT32CbVTLpB+8RwDv8NCwVTc2E0A3gHoC6IywWMYKmaxV1jZsZnzSyhubpOX41CTXducle+zM6TM2PTKWFDj1Fu3wfcds36UHbaO0ye/DK25slKk8907vtHOnTtsPvvcDy1neEFN52E0PJ7hCuH70v75PwHvC02625VrZ5polywz22uDIsK0tLFluo2r7ZnbReGjkMzZ+YI/96Cc/pqEwlC3a3NETdt3V19o9x45Y/9SYVQYKttmqswoaQNNbadrU0KgdP3LUpnbvtJVW1ayYt0GkAuoNO7Bnr/3Ld79nBy7ZZzNT0wTQdi5rhYE+Wvg8xAGA3jIrANQta+1cxlZaNQLxRCNv3/qLrxmSHwD0dWvZU150i+UHAVoVy1UbVCS0znMZqxYyVm4mgNmAUVlv2HDfgNVLlaRuoJ0YWT1DA3bP0SME6Qc84AF29PC9NKIGij1WW6/Y33z2r/jMlc1lGx8YI6//0oufY0sbqzY0NWYbzarl+4pck77eHvJgFsDTaFpPb5/VCznbqFZseXHJLtm71w4ePGhf+sIX7frrrjMos3PnzhG8YZifOHnCJiYmGL04evSoXXb5Fba8tk6DJN9oW6HRtt521v7ys18MZxBmDPsuXvyal9r86rIVcTIewuxQsOWKDfX3W6W0ZsXBPluolyzf30ujGPdpLW0Q2AGiVRB+bMDa/UVbWFok0BfKDRvM91q92rKR/iH74sf+nHTA6RAMs+d77HmveLEtt6rWPz1up+bOWW9fH+cPfnzoNQ+0f/qn79rY7gk7N3fObnz0Y2xzedXmz5wj7+7evZvPgiyubW4Q1IdHR2x0aNgWzs9brVS2nTtmCIAwTnPFojWaiJgVLAcZb2bsM+//FI3teqtqa+urduvb32r1XNtOzp8z683b/v377O6f/cwefN11Njs7Zz3FXurJ9fUNmzs3Z9dfd70tLy7b0vyiTY6M2yc+8HHcmWoC/8utsv32ra+30/Nn7OrrH2h3H7mX+gigWC2Vbe+OXaTV6ftO2O4dO214ZITAD2NiatdOKxSKVtmsWC6Tp/GKqFu+gMhTgTpgc3MjiTTQ00fkz2iwysuGblsLhxONFHuttr5he6an7ezZ01Zp1a0O53uw11rFnOWxDbTasNHeITv8kzvsmv2X2R+97Q9tIDscZtO21dKKveOdf2grG2s2OjNhK5UNq8JyzWetUi3T+RkfGLSeVsZaaMiSz9tCtWQzu3fb2tKybSyv2sjAII3TjXKJuqVUr1KHIOq4srREHTPSN2C9WayM2UYN99kqQoZ8eoD0NSQXAHqzRWO+Wx8CYahPAwjM04gXoqpo/xp2auD+2q3ESIzb8qY0WQegA8BD0bpqzwjofICa5EfFEZg0PQYzKhp6wJUKPeLeYo+VNjYI2EMjI3bv0SMkHpQ+vMDJ6Skrlcv8DjzzSrnCyfcUi9aLHsiNpg339FmtWrP1SskKfb0UntHxRJBpDff20duE5b64vETQB5jA04Q3MdLbZ/3wunp7bWFxkeAHoF3f2KA3x8rvoF7UeYchlgDoCOP4kFRH6NHlgOlZIuQaATr30YMloewRCsP2F4SE5fEmMcALAP3fvvPPQTiStAIAm55tDn4N/oWoSbNpK6ur9IoR4Hno4x9tNtBrQzMTdsfdd1lPNm97du6yxfPztmt6xiaGR+2eO++yH33v31Jj8HFPupEhaNAXDJ7rKdKCPnrkqO2ZmuF1MEAaiDZkkmgF170FARqyVrVOr3D//v1kvsXVFRsaH7X58/M2WOjh+m8il1vI2cLaCrdy1SpV6y/2WH+uaJlaw2obJfvuN/7BGtYgoN977qjt33mIwL7RWLUd+RHO+bE3P87a/T22aFUrjg5ZpVa1VqVmA42MTQwMM0I0t7Jka5mGjU5N2MbSimXKdds9PG5zp8/a3gP77Pj8OctPj9pyZdN6enutsrpuY5keGlPjo6P0HBrBc2jV6zY5Omr3HT5CMO/J5e383HlGmNbLJVrwUFwCdHg89NLbGYaJ1wKgj9dz9u0vy0PP2Jo17Sm/fAsNAijAwWyBgF4pl62Vz9pCddOyvUXyLU7LwmcAdEQzECEA8MHwAj0vvfIKyhNkCHx2yc7dtjK/YLf9+V/zqj7rsSc++fH299/4O4NviO8+/+W/bKVWzWrZlrULWSv0wHCoUeYapXKSIigUrNRqWP/wMKM18AbvuvNOu/aaa2xhYYHAiKjcfffdRyOZxkg76a8OWRsdG7dGq01DsgA7FIZTO0sPnR4c+MrMnvuyF1q13aSRojRcvVplZKQXqZFizs5sLNN4QToD92gurtuO0XGmPZbLm5adGLK+ydEkPF+p2WgOnprZ8OCofeg9H7B+K1irWbXfes1r7X3vf7/li722ZlV75Zt+284sz1uuv5d66JJdu23hzKw1N8o2PDRoFasZwq4Avv5CD9cfxjkiETBA0PhqaGzUFpaXbGR0xBbmF2z3zp22trJqgwN9tlFap6dUxK4NZgUKlm0jMtWyT7//k1arl22oMEDv9uW/8Qpr9+RstbppPSMDjJoc2nuJnT5x0oaGh3B8JIswZ6Z30Pn58X/8xKYnp6yv0Gt/8u4P2WZ1w0Z6hu15L3iOfeZTf2p9/X1Ws7q97q2vt4XVZfJLqVa1S/ZdQnkFnw4Uemygp9dWlpZtdGzMjp28z3bu3WPLm+sE9HatZUMDQwRwpAfHpybsrnvusssuu4xeOiKYTO+kYA49l2zqauP9vj4bGR6xO3/0Y9uNSC0MteEBO37mhF394OvszhNHbWrPLltaW7eVxRXbv2OPZast+/Db38coBozf1/7Wb9hH3vdh8teZhbP25rfdavsuO2j/dvuPbWL3jNXRPCmXpJfgwOTqgUfAT8ODdJzmz56j7sMiwPmcW5in01K3Nj1+thdvNOmkYJ1h2CEC1ci0DMvla1XSXHVo+Rx76Ko9QVSW0ctoH71PSfhdCkpzpgYDMDcknWQscC86MCvsYd9KpYXGMUrNqveGA3RucWTIPVglsbcKoSyXynbF5ZfbvffeS4Ij7DY4MMD34W0jzAvhRzgNHiPCVBBcADP2SOPmCIGMDA/bxvqGTYyPW2lzk1buA66+xs4cP0EFgVDpidOnrG9wwBaXlugVkODVmi0tLlohX7CZHTMsgjo7N8tQ2MzMjJ0+ccKwdQHgjbB/T28Px7G8ssLP8eyQ6EjyXO4sWbatzOVTQNcWDg/qqeXjAJ1hUhxIUyyyMQ5zu/BSkENjd592CuhJp3FgXaeH/u//8C80M9YqJRvoHbKT509TaRYTv52KGsq3P49grVm91bDZxQUbm9phl99wLeJoNrNrJ+d9589ut6uvuNI219bt5LHjduynR6xhdStawa5+yDV28NJDdvb8HEO4xYE+qzYbNIywrgA7iCe8RgAUwIsMiRRCMwkVIwIwNjximxubDD8jNXL05H0E8sFiry0tLVFB7L/8UlstbTCs11Mo0nNdm19iyLtZrdnff/0bVrQee9ItT+Y6n19atL+57es2ZP2GkrlHPeoGhgLhYS+2qza7vswoxf4du625tM5UBdIwC+ur9LCn9+yisVGot2yqdxAl/+Sh0T07+P1mMceQ+1jfoPVVW1ZdXmdUZ3ZpwQoTw9Yu5Gx8eNjOnzlr115xlR2+8y7m+rG+MEzvO33KxmamEkAPBSiw6wnolmXIcbVZZQh3rJa1b//l1xiSbGWytmoNe+oLn8UwMgB6onfQhnr6KDO5vh5bb9etODTAIsH+3l4rZnLWly/aAjw17CooFmiAIVyJSAFoisgW6Hj2xCn7l//1PeuxvPVY0V744uczxIp0wh+/973Wk++lcr/plputd3TQqu2GjU+OW3mzZDm0O87kuLZQHCMz03b73XfaoQMH7fTp06Tv2Miozc3N2eTUFIFtfWPdNjY3bceunba8uspQ8YGDB+3wkSPW1z/YCeiWhNxZqGcZK1vdnvn8Z1vf8KCVa0nXQkQl6hUYJ6itKFqhv8dmy2uMWNQqFds5OmHZtYq1S1UqZ6ZQmmWG0EFz8OOe4QlrlWv2uY9/wdZrazZZHLEXvOA55Dmk3L70F18xlAuuW92e++svYkqI+fBGywaKvVZAqmhlxYYnh214eMiO3n3YNlfX7MbH/rz9+Ef/QQ8dXbtW1tesXK/ZVddeY7ffeQc7D25ubNiVl19hd9xxu83snCI98kXs2kCjnTwBPVs3+8wHPkkPfWMD4N9vL335r9EzX6uWrDDcT11UXd/giW081ZC1QABPAHuZ0VCE73/vd37XerJF67WiveRXf8WmJ6YYGf393/s9q1vDqla3//bRP7YTZ07TAMG63XfsmPXkCrY2v2jXXfsAW15YpH4s9PfazO5ddmr2LMP85bWSzUzNMJJ6/YOvt8NH7rWBoQE6T0gnqAqfJR+IrgQ5SBK7GavUERnM2u6JKaY+D+67xO49ctj6RwasgWDlQK+dW1ywXLHHJsYm7PzJc/anH/yYDVu/VRsVe+9730ds2b1rl735zb9nQz0wZs1+6VefZ/uvOGTnlucZCYMDWS2VrC+TZdRvanCYoXR46Iie7JiYst0zO6gL8QNjDEBfHOqnnoHeGh8dYzoFaRXoVm43ZKu/xPe5mDetmgoVPEpHAtDTGhh3QJCMABVl+u8pnA/vHDKCseFzeeT+/As5kN08dBYMxoB+9c2PooeeVP0mzQqSpUq2h4KQx48ds71791q5VLLTp07Tgj98+LBd/8DrCCJQgGMT47a8tkphAthedc3V9v1/+Wc7dOmlBPyV5WWbmpwiOMN7Q/717KnTNtI/yDD14soygRChRVipAAlEBOAhwDOpVqp2bm7WHvDAB9qRY0dpUQ4ND1s707ZSKdkKhXzr4NCgDQwO0quF1UPCJpULSfFBKEZiCD0Aum8MERMO96XlEwAdn6d7m6GYEG5DUVTIOXMrCaoVrUWlCutyO0Bn0ZflbKW9ab/+ilfYvUcSowlWJpT7WP+gff2rf231csVGhkbI6POlFXvui3/Zzq+t2NL6KpkAecbxkVGG2WBYwMhCjQKABKHS2fNzlinkbb28ab3IDdcqBCzk7uDtkE4oIinkkoIyFO3B80IXo2rDLtt3gMoOYVYUsT3wwQ+yH/zbD22gv9/GB4eZ+2O4tK+HShkGF/KwiBoATOGpry2tkAd27tplZ2bPMULQM9DP0BgApjy3ZHtndpK55zfXbKNoduCqy21+YcH6s3nrKTWsXa7Z+tqazezdbYO7puw73/8nu+ryK+y+u++1B+6/zPZM77Af/ujfLTfUZ+W+HD38s2fP2tWHLrOFe0/YRP9Qkrrp76VBgMK7HArRGg0rr23QO6OAZjJ27vyc3fBzj7K7jt5rLcYak4Ib0BdhO1j6kJT1eoXgPlrN2De/8tcMybeyAPSmPeWFt3CsG2vrtnTqrO2amGb6anRygrnd+fUV8jA89Ea5yvqHydExGlMwFJH+QDQB0RmMZ2hw0C4/eKmdPHrMdk3N2OLsPJVpq96k4Ts8MGjLS4u2d98+eh7z68s2ODlqy+ur1tvfy5QZnnHloUPWrtQpI1VrMRqB/Pzc7Cx5BikwhNYB+KdOn7Yn3PxEO332rM0vLtAQg8GO8HO1VrdSqUJPK99MQu497ax9+c+TkDsSN/DQb3nJcyzbU6CMw0iH8YA0RKtRt3a9aotry9a/Y9L6R4etiULJZsZGrWBLZ2bpoaNuZL5RslZvgfwHb3o832eV1U1rNJAvHrBGqWI7J6ft2L1H7IorrmBk4/zaMmsVatk20wowfqcnJu3u2++gkYkIwer6su3YMWMjg0OsQzlz+rRdfdVVlPHTZ84w2gjAQJppYmqSUQ2MAbpmYmLcVlYXk+KoXN7qALds3vCv0Mzan33gU1Zge9MawfVFL/0VKzWqtvPAXlsur9va+jrlB+FsGE3DI6OMfFx11VV2+PC99NLbMLzKVRsbHmVxJyLQe3fvsX/6h3+0A4f22+j0qB07ddzWypu277JDNEDg0ExNTFijUrOJwWGmmagfYMBNjtuZuVlGtxDaHx8YZYQUeuLw0XttbHLcZnbOMMqzvrm+1TwL3jALf5MUJeuu2llrVFuWbZrthPFXLtvJ+47b8OiwzezZyToOGNWIAC2trrLWodDK2WCh11ZmF6y30GOzc+eZ5gEWjI+PWblcon5CtHCtumnTe3fZZrXEQtzN1VWm3corq9Yf0gSN3gLz5DCyVxeWbGp8IkkB5nOM+vaODNnyxhodBbyPFC5AfWxgiHq92qgRQxTK9oVt0v0KdWqni3AFcgq9r/qztJjVVRnKQ/eArl03DeDt/yOgayzpzo8Y0K950s+1BWhNFCWFqm+EVAB4AGMI9sH9BwhcEPT58+ftu9/6Lr1AhNzHB8fs3NKcjY2P23Nf+Hwy+/rmhq1trBOkYdVCUfzdV7/B7zSadRvI9dvDf+4Gen7f/ttvsdBDNZLI+z7zmc+0/oEBW1hcYD78H//xH2m9Lawt2PjwBEM+1z/iQVazJsOJO3fupGe/urZqE6FID94PW0ei53fo7Ob3jfO0JFR5uk5P2ibhLTaGoEOYnlsLUCcAYwD5T1jn2J8I75zVqEnjfChjeLyo8twu5A5AWLYqC9ye9UvPpoJFwSDyi1BQ8I6R9/38n/25TU1MUchK7Zo95gk3Wba/xxZWlhkxQQpj9uw5hmN/8O1/tqpVqDgHC4Ok010n77HXveH1LPBCyB3WK0L7s7OzSZgKYZx8UizDv5EvRj6w2Wax2eK5ORpesKI/+fFP2/G5E7ZnZp+V2yUq14HigD39eb9odx8/yuKjXXt221133mX79+xlDv6Ln/u87RhKQrYLpSV78tOfSlCDBQ1hnD152u767r/b2tqSjQ2P07N6xC8+3lbKm6RHc7Ni//w337RBKyKbbYubq/bsX30R6y7+7COfsT7L2/y5k7Zrctp6Cr32zF95ri21q3bi/Dnbf+AAAf8hh660lXPnybszl+yxz3/1r6xqDRuyPiu11uz5z34OC2a++rm/5DjPby5acaDfnvbsZzJEDoMHSgXhRuxMgBjD+IABU2xlbLhq9s2//GvSDdcC0J/2omfbvSfvs5nJKbtq7wH76Ps+aL2ZHhpmx1bO2Dve/V9ppDK8a1kC0h+94w9sZmg62XtqZs94ybOSUGqlzJA4coVYl95cwSZGx+1Ln/1SskuA19etxwr20Ec9lGHiK6+7xg6fOGaVZo3FjBg70jK3vun3bLp3nDKH2omb/9OTGEH7n5/7q9TbSAA5Y69/2xvs6PHjVuzvpfGKCBnytGdnz9mBg4dsbXWDtEDIPddoJYD+3wXoOStZ1Z75nGdZ38gQ0x8o9nrj699gUwMTNIxQvfHGt73J7lucs8161Qq5nO0em7I/+O032b6xnVyLEsLK77zVbj92L/PDE0Mj1ltrM3plmZytrazZe9/9Hts5NmP1ZpXpuoH+YfvPr34ZDS5EWQDIq2trtmtmB4szd05N20f/24cZ8Cy3N2lEvfKVr6QD8Z53vsdqrar1ZfutEfTSH7zvnXbX4Xs4dxhYP/jh/7EHPfg6Q8kMd2JksOe8wXx0MVsgcH32A5+yRq3MtYLif84Ln2tDE6P2O295s81M7uIaI+//kl9/MXUdinjBY3ffc5gFaUiDDvYPEtQ/+J4PWLlWsqHigNUaFRaUIW4EWX/Vb77Gdh/YZ6fOnaUHjmhKf0+vzc/O2ac/9gmm5eDd43nP+c/PZwrnJS//Nds7tofRFWgufPbO9/+RnT53xkrVMg239dKGDQwNhqJQ7INODtRRzRHqBD75bkQhsnb0xGG7fN+l9p73v8ve8JtvYNQAd0YNxcvf+F9sYnLKVpZWrGh5a1calm+afeJDH08r0MG/1WbFXvOaV1uht8d2XrKbBZ3nVxYJzMVigcWQv/2q19rOfvAO0jkN+823/C4jP+96xx/aWHHYltcXbWJogsb2i1/9UtuoV613eJAR4M1yyeYQmh8ds+mxCRZ0Zwto39zpnXtP3efC5UUrdA7Hh4W/0bZBgS59s9CO21e4C4zloWtnE+4fh9xZ1B3wSZiURtS7eegA9MQ7bxoAnQVe2psZRoaqzo31dd4YofJTR05aqVHiZPpzvXbs5DE7cMlBK7eqDBs95GEPZQHGjp077TxyGZubLPz52Q9/mu48xDNuuvlG+843v2PHTx6zSy85aA0UMbHyus/Wyxv24Ic91O66/W4uDhhuo7ZhQ8XBZP8qik2sZb9wy1PtJ3f+zKanp+mZn0cF/MAA/4s4HtAxAFW9dwN0LYYWVfkQ5TjwWieMAdAh4Ny2g60mNGDDSTj5LAtqKsgtb1MUh9BBFe0PzeznnvRYWuzTM9OMYAAYBnuQ/92wH/zj91l8k88XbbW+aY++6XE2NDWeRCIWl2x9ZZWGyw//4V+TQrjNJZsYGE+3OyDsD669+ZYnUej3HzxAzxj04f5rtx2OhYMh3A6vC+HPZqlqc2fO2ve+9z2mUsZHJm29Xbb+DKA0+cEc8P/pL/pFO3rsGPPth++6m9791//qaxxXwQpWtpr92n95uf30rjvppeN+Y/1D9qO//x6FtNQoWy7fZw944iNs96H9zFUun52zw9/9kRVD+Qyec/Nzn2Ef+fQnbXhg2LLtlk1m+q1a3rS+vn6qkj0PvoI5vJMnT9qh3ZfY2TvvtasOXGpf/uKXYe5YiaPOW8Mq1k81Y/aYGx9t3/nWt62Qx5NynM/Nz3mqNfMZgjr6rDJfhgLI0A4SnepQpANA//sv/09GN2AYrVvbnvqiZzFPjoJFVG1/9QtfomJNDLmSPfuFz2eUAjUp8JwB1N/48m0h5WKk1c3PeIpN7Zix1Y115t8P7rnEzp85Z9/8yt9atY3CyRzpihQNc9lh4xCMgUc/8TE2c8kuGhjIE0LGEdr/3Cc+az2WsyY3PGXsNW96rf3xu97LFM1yeYlRn+HCMPlnfnPB3vCm37H55UWb3DFDTxC1BfAEx8cn6KUJ0LONlvVazr702STkDp7DOJ73shdapRmOgcxk7dMf+xTz/oARQPrTX/AMy48PWzuf5fn0uUrDPvPHH7aRXB9pUbaGPe9Vv2b1QsZGRkdZlHjmriN2aO9+e8vb3m6TQ1NJ4ZbTpKzNaJaYSnrla17NNYFxePTeI3bo4EFGs/7w7W+3nUMTNr8yZ1Oj0/YrL3+x/dknPmtVSmUoDCVtzU4tnrHXvfH1tufAfrvj8N12+TVX2cbmhjVqpVCEl7d6DTty8pZv5yzfyNhnP/ip/8vYd4BJVWVb78qxc5NzlDE7jgHTmLOYIwpGUBFUMKAgioqiMCBgQERRHCMmjJhzmvEZZp4ZCZKazl1dqbuqq/5vrXP27Usb/td+ft10V9W995x9dlx7bRbQIJ8A+0Fxwzlj5k6K5jqFokS9MM4eXh/jkGHUK5Blq62VB+5bKm25NikJxPmM6zaulSF9B/FZt9bXsF4dDoalLt0kF1w8jmA3oL8RlaOLaPa0WykR6zetY8nkmuuvk6kzpktZpJLP2JpslG7xamlpa2W0OnPWzRItjctPa1bL9jvtwMwQ9YMdUwolp5irQMErD82GQTfkLnAw1tesl749+zL4SElGrrzmKundry+xByWxUmaVls5fQllN51Kmjg85LOYl4jGz1yHXl0+5UpqSLdJrYH9mq4B/KI3FZM4Nt9mOEeCUcjLt9psZrFQGSiWVTUh5uJRr05JtlUi4RKbPvVnWb9nEUmMkFiX4E+VPOO/IGLJtVtvibNub2yCr/tcMLc4GbAET2Gjb7YLBcndLUS/attDfa2mDy4wo/c9Accrj8X8BxTGT/Jcj9mWETk/ARuimFdBE6FAC5aVlsnnTJhmx3Qh5ccVKaS+2MdLA6+ARh3whSWRaJRYp4bamOzIy+uyzCZJDOhgXqq6skuefe07CfqgNvyTSCSmNlrIGZJo8uEIS8KAG1mZ7pgOS7oDXHkLjFe8JEQgRnmm0eMSlqZiWk888Tb7++mum9wH5R4ZAe/a4kK4I3UG8W+pEdw3dvWhq0LWurt6ZbhLTr4EAa1am/9K0J6lB9wT9THO7DToUHlJFQLn/6+2PGFml8m0SeSOgyQAAIABJREFU8Idl5MH7SqatjS17QHKD8ARe9sdvvs/nbcuj/hiUUaefxDYcpI2BOi8NhKUkHJVXnjOGoCXVLOWxckkDNYyZ8wALAWzSuEV6VPaS0847g+0cqNGipohWFwKwQNLBVogOGnRvrsA0ajBflMpYqbz8wkoJeM1n1SUbpTReSYUEMBI9RvHK5tZaqSrpLgccc6ABWQGMU1sv//nsa8nkUhINxKjgdxi5i1R0r5YsAEdlpbJh9VpZ+69vJdnaJCUlpZKVDhlz+SXyP9/+h7X4vwwYLEvvvEt6l1ZJOpWUcCwuWzLNEouU835gjINUCH6iuYPRmKRE5Mgzj+O9AWQVynbI6y+8LL9u+FV69etPgw7IDOJaGPT6xhrpU9lTy2mSzKOtJSJHnXk80bowDNoSBCXsEE8EAxJEK06byGtPP0+9BgWYFJFjxpxMUB3qup5Um7z57CssxMDQoSt+1JiT6ZRCBkNeH1s433v5bbY6GTPpk+PPOdlBLiPlCnT1Oy+8IbUNW6RXVS9+WlayEpaABAWsUiaK8nkCXOvDTjqSe8y57ah5JlPy8pMruWY4p+3eDol4EIkagpqwGKVa31ov1SXVXN/19Rtk9j/myM/r1jDShkGPoW0Uvl+uwBMJWSHmouiVp7YBxRXlrHHnEKwVjUXprK548EmaAKwF3nvMGaOkalBf2dJQZ7AXuaKsXPKYSL7d8AOIV064aLS0+8x0RpSiBlb2kFtnzJSANyKpfJqyH/VHrdHMI+ntBAJo27z+hmksvyDyhZJESe+55SvoXsGxqE82SVm8wnkPjIzNuUkmn5GIP8r1vOiqS6Up3cpUbnOiScpKomRrC6KGnjetev6CVzxtBXlo4RIadGRfGupqmbKHMW9qS0gkBEBeVuISlXR7ilkuGPxxEy9my9WPP/7IMuf8Oxbw2bIdGUb50J6t6YSURdEuyMZ5/gesAopBV864mlkflF+QNVw09y5iLQxIEdKBPgDITJ6fBdc1lWkVfzAoQbSGSodMnj6F/fsFoNQtPwCvYmmG1eAF8z55ePYSOpEwrl6Pj8+EtYdOwfWuvGGybN1aKyOGj5Ctm2vk/nn3M8MQ43rCpaRGtgBhkVwRff1scJOrb5oqzdDzJXEzF8Tjlfk332k6TDTAKWYk4EG3UVrivojk823MXmQLKCUGpUUycueCefL1t/8r/QYOYOaypamZugmZzTza1uy0Qk2L0xS5Wpk1Q6vsnU4pt1DkGnfl8tfXa7/676Xz+RnWoEP3avStKHf8HcGW1tPdtsldV/9NDX34oXtz7AvfYIkt8G8ll0BkDe8SpBv//eI/aAphjQgC8re9dpdYJEoQD1o83n7nHSkvqZB0IUvlv/9BB/DwoG6Jg/yvjz6nwty4ZYP069VPahq2ynEnn8iHKQmG5ZnHn5Se1d2pFOH9RuJxqtwd99iFNREcdrQWhXEHqDtl0+KJRGXHfXdlWh+IerRcwMPF/511BkP8oOLvjtABtnPXQNwIR91YTbe7ew352dBoPtMjD4MOJQ9DRvYqm6b1hYyHT4pLi870ZNoFoDgoVYgusyNMi/gki35bECggXQWhLBpAHeIFbPuu+/5NuvXrLRtqayQSCEr3YFzefmmVORyIwHxBOfLoI6WppZltOjAu77z5rrSLidNhJA4++hCixwG6Kgb9pjxgwxummEB2gIgxV5DyUFTeefkNHrhsLiuBQFiOOWWUbKytYXoSAKU3Xn5DkkV0MMC4I82Wl73330sqS8vYhvX5u58Yj5ZRfFH2PGQfk8b2egicDBa98uELr9PzxheoIPY/8QjWdzHatDpaIu+ueEmiWOVikSCllK8ghx53NMsaOOAfvfyGeNpyZkoaUub5pJx1/lhGBmXhqJR7gvLKsy9QMaQLOfFG4nLAsQezTbAkEuHevP3S645Bb0onJBotlaNOH8U6IAw6oyu2KZpUG7M2ABqijpsuyKsrOg06Uu5HnXkinxOKKJITefmJ56whwzMWZdTZJ0te0325DqZGV/zzSTq4+MJ+n3jOKZLJtTEbg2zFK8+spILGSiI2b5E0I1C09gF0t+yBpRILRJ2UfVraZfS5Y6g44ThAZh5ZvIy1XfRrwx2qzzTI+WPPJXobEew7r77N6+PvMCFQ8mddeA7LCwASohMCqXeIf74tz/olsAMaoT9ta+gaoQPghHNC49yek6cefILrYOK6gpx10TnSDEUeCtCZBJL5iXsekDijY0S0Hjn/6svk17oargP26un7H+Y6wPlD10Rdol6uufZaaU60yPY77CBXX301s1bgYUhkW6QsXCbnjj+X64IWWwBQH7hrsYSZJUDELFLb2kDHpbaujkr6kfuW2Va4Ttm9cPKlkvUgTZ+XorcoQV+RBh2RJgy63xugQUeE/uD8+w3XhB3zmWnLyDXTrxNvJCBNqQRr2MuXPERgY10TAMbd5JIrJrC8gudcMHeh5KSdTjmO53njzmUPfDQSkYa6elm+9GFmOHCqEfHDubt48gQTUSMr5PHKkrvuY9tc2Bti9gsyPG3mjXSegCeYO/M2iXpD0phqltIYcDpFGTf5YoIIt9TWSDgOJwlOqiGwMRw7hmQm3OGXB2+7V7ztwtIZnKKCryi3zZktDc2NrMejZBsNRaS8pEymXzdN/B4AOU0wCJmcNO1yactlKbt33jLbZlpMSIkM1Q233ESAXllZucRCEbl16k3S1pYi/wb2slXaZfLUKQRIAn8y/drrpCRqAkusB/Z10owpks63ExTMKLYoNOjQLT7ghiyZmdbI8WyKRHeXWzVLq+lznQWhJE1quNXgup0CdYL0NUzbI0OLllWSDHW2y7mvCScCOktT93idRu10AizTp/7OM5R96JpGMUZdAXFQr0Bug+3r+6++5e+TmVYpjZTIXvvuRVDU5k2b5S/b/4VR8abNm+XLL7+id4UF/fthf+fF0ZoDwMknH30ssYBJo0E8Tjr9VNnS3GCURyIlf9tpF1NnRCuPD1FMgXXQ88ZfRDIZgIsAcHp06UPSu7I7/buMxyM77rfbNgYdD6kGnUxxFhT3ewadRDC62r8zIEJr6ppmUSNvXSoaJY3QlUUMoDgAqVh3DfoN0xgMAFKSRa+oQQ/ihrJ5SSdaJdqtirUcpCZ9PuMEGHIOD6NzKKpTzzpTWtrSki12SHnPbhL2+OSVR56UimCUnhyM2VHHHM3aOLIVGzdvknAsyv78jz742B7acmIP4HQM3X6E1LQ00qgYT9mUDCRvonP0FqPV66M335NmHNBy1F1FjjjxGCJYAYZD6hYp4w/e+4R/q+pdJtvvtpv06t5D1vz0s8RDEfn0nY+dNDIO2V6H7UvDAOWBTAGiug9XvuEYdBjyfU84nPVdrG2k4JVPXnhD8umUxCIxKqyTzh0tGxtrmdKG0zC8Wx95ctlybguugQj80JOPYs126/qN8uHLr0vEZ3r68fe6QlqOOfF48Xs8Urdliwzs3VeeevQxIqCRwoQSg5I89MSj2UeL/+F0sbWQJRS0KPq4bogoY9mCE6HDOWqWPA06nhMGL5oXeeUJ0zOOdc4w1XwySVOoIEA65As4Bt0kMEUOO/FIOrPAkaA9cfm9xsjAGLbmUjL+qsvl+59MaQN91DuP2F6uu+ZaaWltlT49+zEiO+JEk7aP2LrqyieflzwIcfwhRnaXTL5U1q9ZywgQoCIou1mzZkm3sm5WMcLojmG2oRhENAYOfb/poW0zrUBq0OFcPf1wZx861vq0889ghgCOb6E9L08/ZAy6IX0tyJkXjZEEVG/QT4MOXgEY9BgcRBA7eTxy8CnHSmWfnuysQNbnmfuXSxE89t6ANKJ/+bZZ8svaNYw04WQBqX/3nEVOzzai4KlTp/I8oKUJJadnHn5SfBawBpkbd8UEaUwmSKwCx6MkEpXFc81nqIN1AQy6rygpGHRfQXyFnBTyeV4XBl1T7r6cOCn3mk0bpV+fPqzHj73ofHYdAKwY9AVk7s2zWbako5FOELl9y6xbmYloTjTLkruX8NqXXD6e66flT7TyArm+bPFSBl+OQb/SGnQg2r0+uX/+vY7exrm55/7FsnbTBj4nCJ2qQjG2+pWVVBhmRumQcy85Typ7dCM4Db8j6xuk0UbojkHP+eTBWfdIyBM0fefeotzz4GL5dctGqW9qIGEPuETqamqlJByT+bfNs4UMjyTSrTJ95g2SLKSkoqpcWhuaiNOZOeNGifjQ84IShciMO2bKpi1bWFLNJNNy+023SFkwxrxgWzEnV8y4ll0ouWSaAF/Uxm+7dRaNJbK7Pl9YJk6fTGeUMgt7YMl2EK37oZ9thOzuM9fuJne0rRF8V4PuZj51R/d4rwKq/8igt+cgw39s0JX+223QlRuFzoFr0iZt1ZCD9iDKXaN00pJaykDuX6FAoo1XX3qZdfBYMMpU09mjR9OIIP+Ppn2wTkE5v7XqbZvaAdF8Tg488ECm3dGm8s6bb0ksxDiLqQ6QyER7VhnCg9pGSdU1yq+r15pMgc9DkMy+hx/MSA0IbUSOAN+s/upbkgzgRpNSlJ32/ysRrDBciNDVoDtN+pZG0HZabFNDJ49zl5YFFVjdHI3M3V4bN5/pQEO/ikiaqHFQj1pQHNuNEIl2idCRckeEToMOa4pSB8AZPpFUNi2hSFSy+TYq3HQ2xdQLPH8ox32PPFCCpTHpQC/zpi3y8/tfSADvBzpHRHbeeSeCAtGuBbrLsooKptYff+pJZk+SubREAlE5/rQTZHN9Lck6cAumZcY8A1nLCh4JFEQ+feODbaKUfQ/9u0kjl8bIPAW0KDIwaIMD8Ko1nXIcOKSaYaQ+efsj65GbqHOfIw6gYUC0gC+g3D9+8U1bVRXu9z7HH8beZRyWuCcgH72wSrztOQkFQswmxPt0k70OOoDRNmqq6776Vjb8sJoOSTKXFQlF5cjTjpWW5hZG7v95/zP2yHJ8a0lUjhtzBksXqMsBnVsVL5Pq0nJ5/KHlzr02pFvkxLNOl3zAKwV48pYmkoBI7L/Xx3UDujuWKchrK57n2sEANUlOjoZB9yN+9Eg0J/Laky9YVxfRR4ccd+bJBERin2AQ0R/7zKNPsiZpHCyPnHD2yXSUhw0fJo8uXi6t6SapjlZwT4499QSpyyeltKqcfACZ5lau9w4jtpcbp89gbIga+Xfrf5LZd9zBVigo2IfvfdAy2hlCoSNPO5pAIRiwdEurtDQ2yWsvvsrskYl0CnL2uLF8LdYB+4IMFLioi7ki0+boFgDuAwb9yYceN6Jkswxq0GFg0Ga44mE8o/GzYSjUoHs0QvcE5Ml7HpAoMz5GZo4551QJV5QyC7do7jwZXNZTCh05aSsWZOKUK9mKiHYsAKQAxoWu6FZeKffOW8hIHslmZK0un3wlEd5NrQlZds9Sidn7QK7iyNNGsWcaa4+9AFjz5See5f6ZexW5aMplkvEVJenpoEH35NuMQQ+gxQulDuQvfWxbe3jBA5TpdKqVKfDrZlxP5DcIU2IVpRJA90abR26YOk169kD5xETbF1xyoVR17ybJdJIsZtm2LDsckslWBgZA4qOdb8n8+/hk2KdtDDppmU2Evnj+PQwK0m0AysXkhLNOIY8HeCPgtPgzOblnwUKJR03pDQb98qlXSBgtlekkAxaTqkdG0qCZVF9G8n555PbF4il4JZPPYiACOxr6DR3INlu0ILal0jTmd9+xgCWMVFtGYqG4TJl6DTMGaU9GSitKySeRTaZlvz33lrPPGi2l4TKuRm2yQW6+5RbKGhjv5s+aazoHUJYN+mTM5eOkZ7/eUrths3QrLSdj4IOLl9J5gkIFC8mkaZMNI1zAz0AG949uFoJRgXGxuk8zsRqhOxlepb21THFqDzRCV4Ouv3dnebsO32FUrXMDbMr9zww6XquzNTSodBt0h9fBMsp5hh6yZ1HHr5mJ64ZnXPm1IUAQ2K8++1I60DvrMemfFBCQ0bghBmlLsWcToAci9sQnTZa5auTfR7INDf29//rwM8l3tDM1HQmG5ZDjjpS1TbVEjWbrm+ktfvruB/Sg0IoWiMWk53YDJd6tkohooL/7V/eQz994X7JNzUTyug26pty1Rc0NiiNvNlezExTHLDc5l42H5EY3uv+tG8WBILkc6yvkWrcGnRtqDTodI2vQOdoTkbo16Bqhb2PQ04hMQpJNJSRcXkqjTerQXMZwoAejvLesxRK0FNJy+HHHSH2yRXYdsYO8eP+j4ssZJCSY9MjhzfR4mwQCIalrbpDK8ioLWRHZ3LBFelb1kpEHjpRgPCpJeNYKdLHtFoi4EDWDPOXDVe86dalULiOHHnOk9B40QN799CPZcccdZd2Pq2XggAHyvz98z774aDxGBsHB/QeS/QztUR+/9QGfAfeFZ9v/6IPokKAHFHuEKP+Tl9+iMeCzSkFGjjqUmYhiR4f0KK2QV5Y/xUxES1OTlFRUyKEnHydtfkS6HeLpKMiAkip5Ztlj9LaREm73+OTIU48lX8KAHr3kofl3S1VpBfcfabhBe+woI3bZSRItzRINgvymQ9b88JP88t8fKN+ZXFb8gbAceepxkvN5WEdnnz4Ump10xe/g3c8XJZotyKoVL/DsdHi80ijtctQZJ9JRY4QOg/7UC44CTktejjv9ZGntAF7Ex2cHCPKZ5U8RUUJ2OmQZRh0u5ZWVrP++98Y7NJ5YLxjE0ReNlVREpOj30LkLewJSXVImm3/dIO++/p4k29PMKkQDJXLmBWezZXTwgEGyeMG9/Jx0McN7HTvxfPa3l8dLuAbbDRkmDyy6394BSg0FOeeic41BDxqDjrUAoAc913g+MtChplj0yJPLAIrr3O/TkXInLbKhAn72ETyj+cJnnzluLCN0J+XuCcgTdy8xBh2zBTpycsVN02RdzSY6pysfeYa8BTDoHl9Qzrn4fDp26zdvJGiNrZzBkLTWN8qTDz5KUFrIOgfHn34S8RuBeFTm3T5HSgF+RPucPyiXXHeFJNozbPvCc/Su7CbzZ95umSHM81w0ZaJk/CJJX0GKvqJ4clkpduTFh5Q7+9B94iv6xNtelIfmL+FzGoegKPsfcoAM3/Ev4o+HZWtLg8SCEekdrZJ/3HqnbK6tIaEMiGIAQoQxbWeaGAOa2mjYH1y0VJrbmqUiVGZXD/gPQ6mqBv2SyZeZXn3oA49X7p63gK1miKIhTxddfjEzISA8AuJ7WK9+cufM21mSa062EEdw/axpXPOWZIIlMTpmRWQ6kck1jj/sQziHGvpioNOkEPTy3I694kL2fqN1rb6uVvKprOy+4y5y2bhLRJDxC8T42TfcdJMk2pLSESlKNpdhuamqpFzqNmyW+XPnsSMCBRM4pJddPcngsCoqZfYNs0xvf3OzxMtLZcqdM6ShtYl7DWZBGPWbps3g2vn8QerTSdOmkHsD5U9O5wMXQyBIQwneEjyXO4jTQA563unDV554+53Gn7MUTNuyRu2KgFej/nsGXW0LXCNkuf7MoOO1mnJX1jpFvqv+0b52RuhDDwWXu2WKs3V0Q/Vn2M+QgkOz/qa1G3nAIT6aokYU6fejDQfLbrx5gNdAjkLFXMjK0UcdRaQxiC++/fK/VmUbh2HX/faSYlWcCF4vqD2resjrz67kYcxAmENhOejko+XL7/9Xqnv1ZD9zviUlX7z7oVSifaO9TdpDQUbo6FmHQfcH/LZ30nDyssVMB2FYg87UsmVDQ13xz1Lu7jnaECrdINZbMEPbFODtwBXL7oYDgMAbnq1litOUu1K/IkKHa+QpeiSTSsno88eyLg5lCeQ8SHFQB8MerHrxVSlIB/t4K8u78fDudfh+rJuu//JbCSIb5vUyLV9aWkZEckWFad3QDgF43nASYoG4NKQa5MgjjySfOxQh7lUHAsA5odEAehoG/dV3OoFiubSccvaZ8tOGdVLZu4epj/mCJEYB2QxamSqrqugUbly7TnpUVJn6+BvvWfVuEP0HHHMwa8tYHzKDeXzy0UtvGrALZaggI48/jPVROJvd42Wy6vFnJO4JSu3WGvYrj5tyuXz503cSrSqXhq21sseQv8i9c+ZLd6DymdIW1sixPcACvP8iSG28ZBFM5LNy+sUXyJrNG9j72lxfz3757QYNkTm33ial0Tj5uX2+oBx9mgHF5bBG6FCx6TFsK51XRNeooTNCNwY9rwb9TGPQsY4w6KtshA4FjGomDHoCBt1vDTpwJNagG6iQyMnnnMohF8jSPPbQo4w2m5rrpFd5N9n7kP0kMqC7tLanyaIH2Uo2NMtOI7aX2bfOtr0NAalpqZPLJ09mF0t7OisvrXhR8kxHBiQtHXLShacQuNfa2Cz9uveUVHOCrYZ4RhCb0KBfeB4NOkoIkFHKN7oh6FyAo7vIsgFO05OWyx1qH89Ag26dWhj05x592jHo+Myzxp8rCcnToCNDGBO/MejIMOAMe4py8bWTyfwHpPrkyybJ9j0HSnt7VnzBsJx+wdkSLi+Ryl495Mv//Q+xHUjfYkbCsnmL6UTlbeR+y+23MZpH2+eSRYulxELf0JE/aerVUpNokm6IjhuapdQfkofnw/mBhTTBwLgpk4xB9xuD7s2bfnoYdEToSizjcQy6R3L5LMHAt829Xb787j9S3aenbGmul+7l1dK6rlaeffQpe1ZNX/IlV1wq/lCA7WPoBV/+wHKLZzAFm7pErVSVVsmkyy6VR+5eyieATkDseckUY9Ch3JERuXfuIgs680pDsklm3j6LPfqIwDngJpGSh+97kNeHM4Fg7NKrJ5C5MhQ1pSdmi6wxt2ERDWA075OlNy+kh1yI+KW5mJUZc2eRDCYUCRHYixJj05ZaeWrpY9T56AmPxUvkxltvlVRHVrKBHMu4KIc1ba2T7QYMkVumzrQOoYcR+g0zbmQNHVwLM6fPkKpouXgLkEGvnDJprMQqjew31dRKr4pqmX3rLIn4wsw2YE2umHYVI3TU+YnWB3c+AM0oU8KgWxyL9ZK2HT4DXhVXhO5Gq3OIkAWP/5FB12lvGpV3jdA5mfVPUu6wUxqhK5td1whdDTpt2rDD9rbUrxYUR05yY8xxoNESNXzIUHn5hRdZKwUyEChBpIDCoYgkcog1jIcT9pvaRzKXlEgAS+yTAw/7OwcxoJn/fz75t3QU8xL0GCM6bPedJD6kj6z5db0MLO8mHU1J+c8n/yIIjK09ubRsv/fukvEUiK5FBJFrbJVvP/yCHjq+EKGjhu426CYSNwadNQztr2bNwYLj/sCga9uBbq7OCHcDHDpTJkJl7OZyZ7Tv4nJ3G3Q3lzsMOqcpFdBNWZR9DzyAyhLGqrG5iUxQMFSkXy0tk3dfM0AlrEtjtkVGnzeWabzHFz/IgQVI1UfCFsBiI2F43RC5TNHUwoBmzhARHZbTzj1NfvjpRxp1evQKdmGi1gDNYIhWrnhWqmIV0lZoE783JPsfewijtMZMkq2BUJpMXxU6SCiD0aMgsUA9C2jk9ta0vL/qHSoVBfbBoOcBMkMt1muyAR+8aEBxzC6ghg5QnKfA/UMr1Ocr32YnLdYMCN2RRxwsnniEJDIwRMFku3z+zgc0eAbFK3LwCYcT5wFmqQ9ffN3wrBcL0pLLyhFnnCSt+TYJh0PShr5dULO25+XtV1ZR+dLoFtvlhNNPJTEJDDrSzDDgzABZg461U4P+6tOmjxur3ig5OWp0p0GPtYusesJE6ESbI+V+xslkjIMMIeUOms5nlgMUBwyKSbkfPOow8juAYOW1la8QzW6iPmGf9YZcs9Qnm6VHWaXEfSFJNzRLPBSVpQ8slagfXQUeSXVk5LLLL6dBB3f3M48+RYMuPj9BRRdeNZ5DPOo318jQvgPoKD62bDmb+QCEgmI85/xzTardRugoJ8HRIKrbRuhgYVODDicff1ODjvODFDDa81745wrHoMN5O3P8udLqgUEPMsqHQX980f006Crzx55zmlT06k6szrKFSyRmCwLI0EyeNpVOJhwv9BxrhI05EUvn3M0IG/V2v9cvY8dfIOXdq2VTY508dM9SMc1gxgG88JoJUoyYKA57Gi14ZemdC3gO1KBfPGUSBwclvCg7iHhyaVKSIjuWy0PGMXUOANiiLCOxjFfSbUkpCcXkgssuYiTbmstItLJUpK0gwZa8LLcGtaZ+q1RXd5eJV01itIzofMmiJVYWipKWlMyePZsZBbQRl0dLZP6Nd/zGoDNNjnkTQLnPuYsOV6o9RcNx3U0zCBBrTrUyWMvUNcqD9y7hXhnMOeTqfDquGIqCzKu2rWERjCo1HVCRvE+W3LpQAIdPoUUwFJRr75whiVxGWlpb2Otf6g/L5l/WycI580hbaxoVPTJhyiSpSTRI5cDu0l5oF1++yJIR2CAfu/9R2hHDARCQ626eJk1NzeItemThP+ZLHJgDdGX5vXL6lAule/9ekkukRDLtJMJa/A/wCyj1cFGumH4VZdcfQhbFtGZjTgEMOjhMQP2ryHXtO1fDC2PqNujutDynAf4Ol7sbFMeavf1yA+KYBfg/ROjaJs0MLKZcWrum2C6WxKydcyJ001foMug2OidohenxkHz2/idOrycW6+CDD2IPMQ5R3wH9WUcHehQtV0CQgmcdaEw8EDxF/P/u2++wlg4lC6W156EHSFNEZGtDvfylV3+pX7NB1nz1rSXJEKnPtspeRxwkFfBoG+rIc10djsvqT/8jueZm9qTCoO+w766/Meh4UMc7chl0JZbRCB0S/Gcpdyy8AiTYqmb7EBn9o3YWCpq1Q/rRNZwFgD4dzoJ7IS0sgE9wc9ryrKFrHzpSwPsdc6CpL5WVsueSE5JyHQR7ALD17BNPkwihW2V3dhHse8D+0qN7dyK3kU6EAgDQ54zRZ/E72MEGDx9GAwaWLzDw4TSC4x6EOwC0oYVHx7yyrcmOziRfOWYiFEQ+fv19J4OB6LrbsD7Sa/AAGjmk43KtaQ7SAQirtKyUyhRVU4anAAAgAElEQVSYALBB5VMZRt/vvvIWMwww6DjMSLnDoMMJAAASuIgPXljlAMZQz9zv5CPZpoSaN1r9Pl35FrGxkEncx45/31O6DeonqQ4zGlUak/LvNz8i1hctN8VQWEadcSK7M3APLz76pJRH4nSgGtKtbIurTyUknUlLj6oqSTU0S8Tjk7dfWOV01da3Nsq54y+iY9EOlC8Ovh+jY81YTKwtB7hgWEqmIK8+aQw67p+guHNOJBcBDEIMKffHnre5K5OFYA3dzIV1QHGooZN8w+Y0Th57GvkJkLFZft/D0pxskB7xKmnPpmX0RedKR48o07eZxoRUx8ok5gtK2BuQhx54UIJeUC/7KC8XT5ggGNcY8gdlma2hN7YnJBFol6umXSup5hbud6YpIYP69JN75i3kfeB5YNDPPt+C4gI+U6IBpoB6wrRswlkF9S4N+rInnKwd1BkjdABD8Wkw6I89Y5sdjfN2xvhzOXTIFw6KB2tZ9P3WoI85XWJVhpL2lcdfkKBtcd2SaJDb5s8luDZaWUYiERCrgIGt/tdN8vyyx8XTnpN4MMJ+7pPOOE3+stvOsqWlUe6dc7egoJVIJSQYK5MLp14mEg2SnRDtoL1KKuTum2Ybg27K23Lx5ImS8hcl4euQgl8kUGgTzAPAcBY16B54edago8iEVluo77MuPFu69evF4SzgKG/Z2ig9JC7zb72TqHZcYktDjUyfOUNKykvl9ptnS1N7s5QGUd8GWG2s9CSddVJ8Pq+kGxOyYslj2xj0S6+aaOreNuX+jzvn2P5u4yBOun4y9w70yWF/QLpHS+TOm26nKU/mU2zPm3DtZQQxciKiBcXR/NiprzoaGQZ9MQ26R9o8GMbik0tuulIKIZ9k27McZJPc2iAhkMjMvZf7D3bL0pIqYjJG7LaTrK5fL7liTvx5ke7llZJpapU5t9xB5D8cUZSjbp11m6xe/YtUV1TJ4nn3mIE32Yz4wiG58NYp0u4rSNOmGulb1Z3zBObfNlfSmaTEInE6EJNnXO0YdHYguQw6Shkw6DqnQ3U9ywqWhU2Ne1cWOQ6wsnTfavTdLWW/RwjjjtRBRoQs1/8l5U4Hzc5i15Q77ocjx90GfcjBe7CGbtLuFuXuMuglsTgpBz/7AMNEMHIvQ7TlQQcexHoWqAQxSnP4dtvRUEAQoKRhlOgoYOYrBN7jla//BQS8BcMU87LrPntJrizMHtXKQERaa+rl52++5XVaUq0SjpXK7ofuI2u3bJIBQwZxWEtZICyfvP6ulIhfMuC5DoZkx5HGoEP5Iw3ORYVqt039WmvQhXNcJmdeuplB7oAdXAQDDu+uneENJDleB8+NIxbDYTOQvgMtHUYwoKCRpgQzm7aDcePttDVEgobLHdO6sqQKHXXyCQTtgJkJmpLjUMsqOOry4QcelP49+jLKRV970B+WA444kG1pr77wMn9vyEVE9th3DzK11dbXU1DQlz18xAj59/98QaQz2tVAAQkKVvwNz4HXEUioA2s4kcvQooKIBIBIsPRB4YC16+hTR3GsIZ7bUFeKvPj8y0y+jjrreJJ2FHN5IsbZDvbym+w51jlRuHfUdmHQ8bxwIN5+7lXHkMLBOeiUownWw/3hGiuWPSoVgTjBPeFQTI4+60SpbW1m2x0cPdQCVzz6uJTZ+0Rb2EGjDqVTCb76z1a9L4lEk5SXVlhimYIcP/oUyeXaieoupNvkrWdfpeqFjAKFC4zIqeePZosSh4uwDoUsQpHlEMgGWK3QERBuK8jLTxiDjvtPSoccA4MODnbxShhta4895xgyZGVGnXWymUgFTYnpZz4/WdYQg6tBP+nsUzjkaO3ateT8fvGJ59kzjt55sCSeetkYycHhwLCRcEwSDU3y8tMv2bXGvRRkwpUTaQjBDb5+7Xp5c+Uqxi9wrlrBOX/eKEbZAAUWMm38+bGlj1CuoFhxltC2hton6q8w6OBYILkr/BFEpJB/puA98vjSx5z7h8ycdt7p1C+I0AGKW/k4gGbmC6Cl0ePOlbSnQ/xIf3YYroZHFi0mA6DJEBRlzIRxTJsiA4QRqA8vWsygAA4DHDy0ACKCR+SJ+mtzXYO8/KhxoFoSDdK9tEomTp5EBwstl6GyuDy44AEONsWeIaNz0TUT6LxhjgRAWvnWtDxy12I6klqWu+hKFyjOj5G3KBvlxecPcLY1G1Fx6PMFWToPCPUOS1tUlEQuKROunETuehjVQIdHHpx9D/ceRgVAMr8vKOMnXcz69UMPoS3NZGvwdfHk8VKC8cEcRZ3jft99+1006CxfiUcundJp0KGnwTBnYkG0KeY4yhaRLYGB9fUSzBXk/oX38joGSOaVK6ddSfQ3qLyhzw3+yBh0Uy82UyXDHT5ZfPM8yWdy5GzPoOVt2iQOBSqvqqAOg7Pes6xStqzbII/e/4ht4EMvvEfGTDhXItXgbi+YyYyZdnnwLmQLPJIttjGjeMV1V0pLS0JimLLm88u82XMJiA57/IJJ4WdeM46DbhAsgVESWcHbb7rVOlHGD7tqxjXUNQi+1MgiskYbIfAnmLamEbrSsm4TiVuMVVeDbiJ0gylzsrYW2a78JV2JZtwGndE1R3r/McrdDYr7PYMOB0VLwQxSB+2/q81QmyI/gWK2LoAbhjFGegJI5vfeeJeCBRADel333GdPpmRABwue6N59+sjKlStpUPfZZx8nPYA0PdJ9//r8c6eHHYnmkfvvR8AR0OlQBEipv/na6xIPxSjCiAz22G9vOg4gScGNQyn8+5PPmHrEF+g7d/7rrmzZQoQIVjrQxIa9JimP6xx+1OFEZMPJQKTz0ksvScwfk4xkGPMdO+oYM2CmtNQMy4hG5cM3P+R7gVmFUgGdJq6BGt4mcDxXVsr7q95zHBRMbdp7v32Iakd/t44xRLQAIw8OYfBvI2qFx//Zux9LW3tWwhb0Zvxno1zMeESzF3geIPhpTC1QC0p615G7S5/+/aRm61b5l2WIg9EsYO75CSeS0Q/7gnGyv27YIG+9+46URMvl0OMPl5ZUkmleTIRDSQAevabRWBOC3YJRp8R1yKpXXiVSFUQUOPR77z+SrEug7UVU9uwzz0jQF5atrfVsf4FyOO3c02mEQBf72PJHJRYARxrIPmDYPXLEEYcTdYpI4dP3MVK1E/WMPTlk1OEklMB+oFzz6nMvW7AYFHxejjn+OJYRQuAfsKDLFU89bXt2fdLc0SpnjzmHBxWjXzGh7KF7l0omlyaOAPs19oJz6TDUb62VT974QIqFdol6maCVLXUYTtJdThp7OrMR2SJIiy0gCGhXC6aEo8aujUwbJ2CVh8oouw3tBlHd0NDA8gmofJ94+DEq106DXZRTzz6N8gEswRP/fMLpQW9pS0hJqFROOPNEptxBiAPmxUfvN615hsoHzkVBTjnzVHJxIx395GOggjUOAcor7QAgTbuBg0hAebrd4KFy95wFlJOi1yf1kpYxky5gKrzYbihoAVB6dOkjdr9zJAoB2xt6z4FtAb88AKls+8kXmXXDwCbsK2ZwP/+4cWwgwZCXM8aewSwYyKU2/rpBXn3GkCA1p5qlKgbApkcuu+Zy2VJTw7V4Ytnjlu/O9MIDYXD2+LGcNQAFhiEbt986S0p8wKjnGbGWxsqZ0kaXBXAci+YsImcGrqPrPXY8mNgCRJCDXGnZfQ+S2wDnLVlAWWISzwWcW/Qog6564W3zJVvISNSLMbowqpdSDiIlcalrrJeCp0h2R8yPb25uIQkXOx2y7bL0riWkcTHsfaZchH25eOLFxP+AunfBHWjlUo4MkbEXnicRTOgL+OWuuQukIdkoFfFKyeRTJM657MoJ1AnVlZUybzbe65GWZLOUxcvJ1DnpisvZNQSaW3QX4TUYsxrxRnjtS6ZM4LkBm1yiuVnCIGuZM5d7rDI36dpJpO5GAADdjEyUjhBmK62daxAseGXJrIXSls1IMAyGxqKMv/oyYi1KKkpJZY1yHDIB2USKAD1oAeU4Acr95lk3k4AMTtRddy4wZyfbLOXhCkkVUjJlylUc6AVGTHQt3Dx9hsT8Ecm1ZcUXCskVs66XhlQrQddm3dtkzu13kCDJccImXCi9evZixhbO0II77+LfsA5wii+ZOoHRL+wWdD8cdZS4BgwYwO9q3H9j0MXDVlBQ86oj4E7Z45QCPN2VsIynFyRexQIdDZbw4DRZZ8DdKucG5uk9as+5ZhW2AcUNsQadKQZFezvzTDwkjkG9Bgbx5//+5CxSMtsqJeES/rsh0UCQBtPTJHowLVTtxXYadtw8FvK7b77j75Un+q977c6hBkjd4oEgqF9+9iWp/3wexHt+2flvO3ORNRqGUf76X1/zNTh0iBz3P2R/pvrxGWjnePrpp/n7TAeyCX4Zuc9IGgb0MmKB31z1Ju9RQXwnnHQ8J01hYcDOhE189913JeqLSlO6SSqiFbLHfnvQIUAmQNGGH7/zkSX4wGd5ZZd9/koqT44oDQaY3oYDgClZwCIAqJNsbqHC/PLjfzvwQqP8DLAOEQ9Nud0LkxJHuQ39in5Sv6J/P1JaIrUN9WxP++SNj8nKDaa9uAdJfRDzJKQ0hvGjWZYGYtESSXZkSN1ZEa+Wvx93MFuqUnlUcw3drwIhldqUOIpCUYYOGiyL77mXiM7KSLkjAxhsAV5tGBbQNMbjZoBM3+0GSO/+/SReWsK1/OwdkOiguijSmkKNNyIRf4iteeIPycamLdLL8nYb1rOwHD7qcPbTYz8hP2+8+IY7sSKHHXcY2bmQtkK5BxSOLz79krQWkkw1Q0Edf9bxPCQwZmi5/PztT6nk4ZBGA4j//JIpZiTmiUguZ0aKol0J5EBIrSPqMQYd7V1gSjc1RpZeSP7joaOGQw2ZeHrZU1Y5mwr4KaNPIZkKpgtiDOWbrmdoyTZLRbichtkoF9SflVDG4A0aM00y6fLL6cxieAdkAsNSVr2+irJe5i3hPcMg4f7QpgNlWBI2DHq414lTJ8ovq1dL/959JdOaZIT89ONPEJtR9KKG3iHHnHe8VJSU0XnD5+GZVj76nLRLG0lA8DmnX3QWjQyiczDFoacXvBAlYCqMRLlHcDxra7bKi0+8yPfCgAEge/gJh0svTE8ErXMoLHPnzpXKSKVhSky1SkWsQpJo5QojRSpS07RVulf0YEQL56s1n5RrrptKwhUwvAG7MWjIYLlw7HkyqEdviXpCTNsCYc4yVrFdttbWSp8e/QjSxa6BShTDZXbYYQf5+ptvZPsdd5BZU2/hyiEljutOvm4y9RT2HoYM73vwnofo+IclQufk0isv5ZnD0Cq8BoyQHEObSvF5UJcG1giOzX2L7pFSHxwd8HckaHBKOJ3OK42N9VJdWc3rGnR5GR3V6TNmyLpf15NBEa2GwMXAIYFJNcx1cGFyXHuMLQV2Jh4ucc7G+IkXS1V1FTOVwOIsmLNQ0h1pssBBxq6/4Xo+F7IYDbW1Egn4ySaH+8DfoXWvuuFqZvLwnBEGEybjie4dknLZOrq/4JEHbr9bspgeR0Knglw7/XpmspBtwXrD0KFnHtiImg2b5LlHV0hHsV3CHu1pUffUMFAigxIPl0ltul7uWrCAehvnDB1OUX9Q7iYmAMYP2U+vXHjVROJbSkpKTBbI55Pbp82ymbJ2yefa2ZcOxwKTDpGlumnajeTFh46Gyzf55qsYrGHvNXUOewddD7nW/nR3HzrT8BbUzHZlGGik812DWfAaNbpd0/Z4PUoaboOun6H1cdyL/s79WdpppW1sGqGbGvoBu5l8jo2Q6B1Yg24CgSLJORDB4jB+9M6HBFjEg3EKFkFLPiSuRBpbzYQ0fCEyOfbYY+kVad35i0+/oJHHNKfuFd1lx913liA8HEQTmQzruut/Xs/3IzqGqtpj5B6MnKHcsWkw7N/8+xtHgCHgBxx6gGzYsEGGDx9OysTVP612lGMOKeJjjnY8LQjID/8BP3xB2jjLOiS7jtyVhh5IYq2bfPQWjHXn1x7770GPF3/HZ+B+f/jyOyeSgALdae9dbf9misMAkELHFwQaAgkvEghisHW9/uprXEOd3aeRuRJuuL32lkySUT+gUEeecoykc3b2eEMDU2AgcXnmiaclJmGpazIMctXxSvl14zqOgQQN6JrN66Rf74FU+wced4ikssa4l1ZXsCVFJ+1xypqlfyBcqFBke8uIYcPljedXsRaOsYfIcOSLbVSmJmWZo3AedsxRnFVPAg+0reTzUorMy/OvS3sxIyUezAcXaWtLSzgUlY0tteR7XrRokZQFy0gni/IBjCHWWb3RD17/gHsGQwln7KCjD6JB792nL2ueYHB75ZlXnVQvZOqAow6QoUOGsG8XkRP6bl96cqUFzHRIuj0tsWCcnNLlgbhMvOwSueOWWVJZUSmNiSbxhPwyZtz5NOhtcFVtxwIOGpnirALHBDgogBcee8HJsmDpjjjhcKmurqZlxdhW3MeLT78otS210rPMzKE3mIAcn/nok46RV557hSDGkMeci5NGn0TDgegcRh3RI0iDbpt+m7RkmiTuDUtpKM7oDK1kSPC3Sprz0xfdczenIgK/QQBUa1JyqYy88cJrvC4iKpQGDjnjCI6eZLo7EOJkvRUPAXltnPMUovjzzmVpjJTGQOVHIzRcYPgCL/bWmq10vDGx7Y3n3nAYJfHw468cz7MNpjuUQMDzP378eNmuz3DTs20jV0TjcM6mTZ8u8+fYaC3TKOWRSjllzCk05FrCQtmof6/eMvfm2yiDdAQaa6RHZU/+DEAoDCSioBtnzpT2XDsjRsw179+/P7MBzy57WvKSkaiEafivmHIl9xGT5EBMBV244I6FDh4AuuSa6ddwNDN0ERQyeMYxRpmz6m12C+uCvv5FsxdynTfVbpAB3fvJNdddJTfOmCHBQJD0pACD+b2mnSyZS8mdc+ewNIaJknDkwVi3ZAGifGQigabvIOofrHcm+izKxMkT5e55d0ttcy2N0ZNPPSX/+uLfvH8Mbrpx2k08NdhHGOxrb5zKcwWHpIg0tBTlzpmzbVIfMpGXiyaMk/LKCmkH2M9vgI0GGGcNu40uMY/+/jsN8Q5YC5EtvfqGqSx7gJMC9V3oftCG9+/Tl478Lz/+JPctvFsqo8aZRdsonBdklaCb8D/2bsJVk8gngIwqSq1IkaMUdO+chQ4pEUCrV8+8gaU57BVkDAHo7TffxkwA1gzyNXXqNTz/kD+Mvr3vXnQumGwjmBSvnD7FcKXkrD0Lh/mzTtVU2m/YCHevOQx6R67DUH67BrSo8eb51omf9mf3+yE/yORycJgt/2qkr+/9/xl0BcnhXg3K/e9/pUGnZ6Hehb1BCE1rS4LpEEQamKeMQ4vJTCtXrGRbGghPoNqyHVnL8CNy1PFHyZYtW6jMULvDxeC9v/fee9aIGUO59wEjpWgfGDcOL+nNN9+UMJWZqftsv9v2XGwYckS7uP5TTz3F2jXSSOCV/+tfDbEMDuPQoUPlxedepEOg3tVBBx1k6uuYihYIyAfvfuBE6BDgw487nKlX3CciAExue+fVdyTVkZK4Ly4N6QYZNWqUqZXb3kSks1e98JpBkOaSPNhnnj2aKUmQVqBeg3Q7Xgeji3Qnx3P6AtKvdx9ZvuxhifrjrCWpM4Uo3RyOzpodDlNzW0KioVIZefh+zjxzGGNkE5Aa//n7H9gWGA9H5ePX8Wwi7R1ZMlDhK5XPSMgfkUOPP4LDWVDfHzhkMMcoBmNh8rcDP0G0PscDmxoZvmPGNoBluOdNGzbyWd599V3ZVL9R+ldjWhN6ttMSDkRl+z12ksru3Tj7Gix1qNPDsUPJBUL/0avvS6o9QaOBQQxIe58y+gzOK379tdcZmdMZzDTIhRdeSGcRWRus4bJlyyTmQYoVdfy0jBs3jrW1uvoGEhp1B2js4eWMpPDVUkjI2DFj2JGBzBMOOjIMcKw+WPWeNLTUSXVZN9NNkW6S80afQ8DWm6+sYn0SEQ4i9BPHniZ5H/raYd7s1D3bg4r1gTHHIYWCf2DJEokLJtzhHlMy7qJxdF6hlNb88gv79ZGaXbF8hTnAkmfLTkWkQo4//XjK6KqVr1tVLbKxcZPMvHmmrP/1V+nRs6ek0im2ZkJGcSb69uojT93/T6lvqZcq+yyoJ5845mSO/SQmIxbjuYVCRBtRt7IKuX/+fQYnUEhJwRuQS6ZdxrIEap5wBkGx+eC9IEUx7acw6DNvvYXtkAAcQtbJ5IhRp14/MQgwYnDmcYYWL8Tno1/evP/Ik47gSFNGECJ0MpDOXHwXiFF87ILBXkARXXPDNfLJZ5/KB29+6GQZ8HsgrxE1qmGBLgBeADz64Ld//ukXrDNXlGZSvZbL2ePHSDgaYfoZ7YooDwKPAAOMNbzvrntYp0fEV59ukH/Mm0cwL5jmGLF2dMji+ejHN1Xs2lStLFy0iOVFfKHEgRoz1pho6KJwgA7bfauq5Ybp0/m77rFqGpeLx43nGfvnUqC4wfSXJM5m/sIFjMoR6cOQooxGsGbPnlyb+xfdTz2jIMXalq1y/XXXkQ0P52v5EtSmO6mtp950HQMwMN7Nu32+87fmXAuzI3BmGLxA3xSKcuOMG8gKCHcQdfaZt99MOUOEjntS4Kxj1IsFlj4wNhUYABKsgP8/2yR3/GMuB7oQLOwB10yQ8oezhyi5R1U1RxVD1h65/yFTLydrYZjn6/TzzpJuvXpKQ6KZJVzYD5SjwJCHbp+rr5gsFbEyljFYArnucgJTNRIGQPeySydIecA4PZDzqTdeSz0Aow7HetrV15vBNPkk5zVMuuFyrpFOOyPHiM9nsjUWW9SVx90AyYGlMTqTOtzFZ6L/dndHuallmV4vFsgI6K6hb0Praj9PW6V/L+WO62zbh+6K0JUClvBV+4U62YB+/eWLL76Qvfbck5EwGcLKyvkASKsipQsFg3nZUF54DSJDvA4bCuMLrxB/W7duHd+HAw0uY7S+UHnm805aHJ4W+yjBxRwKmfaCQMCpgyMSh8DicKDFDc4GroHaNt43ZMgQEnH894v/8im223k7XhP9qbgPOCirV6+WeGmpeEN+SaRauXFQSFDMyAYgK4ANwL3Ao8fn4TNwH7hXpPjLS0tNX77Hw8EL3//8k4RiESLViQsI+HnvWCvcKyKZtlRGNq3/VYYPHSZbtm6VaEU5ow4y9NGYmtS3EtKC+Qo1bhhJcJgDmFTRrZpECXVbtxJ0UhE3c6RRy+xRWU2mL0RZBG0EgzJk2FD59scf6DVrhNXU0kJAV76YNwNZrIDC+NEj9fpo1HHfqAHDS8bhGj5smNPBgPoxaFeh+FC3RFkAA1eQysKACChQrN2a1b/wQGLmNGpcPau6sYyDiGtz3VbWygF2wt7gC04b6u/YC+wrDhYwCwq0xD7htfGSUinFuNlcjnvGumAiQZnBqFFcA2sQi0QYMYHeFD3miFZrt9RQ2YMSklTDrCHnZeWzz0nA45c1G9dK374D5Pgxp9Cg5wF+smUprhHUBSLvCjNnGooVyqShvoElFkwNY59+NMp7QXmI9yMe2XGHHeSbb77h8wGfgq4PvB+18rr6OiKeEd30wRja77+X/gMGMFqLl8Tp4ICr/N///jepYFvrW6QSawCZhBxjWAzG4/p9VNzDhg1jdwRaHOFUwvgh/Q7CnkQ2JSlPjvPIsTdYFyheUIrisyFH+CqtKJefflkt8bJSygwHdtiBFnAUIHd4TnZPtLbKoIGD+OyQH+gFyBLOJow+DDHOEGSqZtMW8eRF9tt3P3nzrbd45mBwYSzwvBhSAqcEM8IxKQxdLTCgWAOcP8x98OU6DC+3PZMYr8oZC8iiBAMct0ocS8BPGcXMCdzLLrvsIps3bpIIdEcwyDXfsHEDjTMMvhm3bLoscD94PhhIpsNLSvhvyD3pj0MhPjvnWkDfhUKydUuNDB40SOpq60joA2cOrIUIhuAQwNj0HTiAbJigomX7ZjhMI4izAFlX2mziNYpCpwu6Dmx/7OlubDRAZnvOMdQK9wjMDJ4P9w4nSBk0yysqzDkpK+MZB6V3KOCXqooKjp2GIwEnHKly6FFgDfBeBc1qhxCJszAAqEOkxBviwB/IHfTL5tqtUlJRRqwCQLfAt8CeDB44UD798GOOQEWmbMTQYdKwtY601xXl5Zzex9G8hQ4ZOmK4rN+0kXPoUSbFvUCukBWrLq/k2Uu1ttJ2kJbZlgCgw5KtSZZ36EQgrQ3q8WCImBdkUTBTROVy9i13sExw4z9u4v5BV+IL96y1b47ftjpRU9wOeh0xcIfNaNvx2l2NuqbhtQ6vaXutoSNC/zODjvdp65s6Le6Uu0bwDtnMUFtDd+f+me61Q+yhSNetXUvFsPqnn6n8EDFhE+D5Ip2Duh6MKBS+1iLwnXWCPGIG4+3iMyGsUMh4bTxeQkWkNQos6Pr1600rk/WS8H4cGmwsvkNB4EDDUAL1CxR+zZYtsv3221P54fOxCFCQa75fQ9/6uJOP4yFS1Dsji1BIevXtIz+uXU1EJj5TvTJ4QkzfxGK8Z7wehwCHTD01/BvXRRodAoAIADOEMUgD32GsI9EIr4MBMK0WIIIoGlEiDnYykyEbWgGemGXoo1G3ESDWDfgC8ESv2/gr6/Mw5o2JZv6MgwEkLtKeUCJQrEhLZVNpGTZ4iPz04498Dni6OBwwtHAIcADW//yzDPzLdjSGDvuT7aHnsBlylXuZHkT0gZ+xFtg77FF3zjdu5HQ8pLWh6OB8YMQmIjikLWHoEPEMGzqU6S44ABvWrmNNfv3adVSwoagZawgDTuPT1OTIGLI8kCGsNX6v5RzsFeQhncnKhs2bOGsZhELYB+1CaKxvkEEDBzISgJECgE+HgpxwyiiuFfYJ6HUYjCH9B9A5eeKfjzEdimghWczIaWPOojHvYC3E9N9CuarDhTnbcEyYskPHAMhY/H5GVnBg4cV/8/XXstdee9Hgf/3V1y0esmQAACAASURBVIwScJ+IEiHr2CMYCawzo/l1a2Xw4MGyBnPIg0FmjNC6hggdWS8o5b/uvrv89+tvpFdVd2msb2REBBATuABg0NFCitf8/PPPHBMJ+mbcM6IkGHa0FEnAK5tb6qRP/76cna1RPDsy8ByoDafTNMJMdfu8jCggS/ifa40hGuk07xGvRVkO33HWwFUBA4d5DwDN4TzhefAz1mHEsO2krqaOeBnIG1gGUfuGfgGxD9LGCBg2btrEKYRQupBX/A3XgwOWbk5Q3iGbw0dsJ41NTbwOQF1QlDBo+B2c2u+++47OEPYRpbm/DB8uqURCchhUFDB1dHzHPjAaRXtTMOgYdewV0qR4bugz6CCcW0PLmuRe5nN57i/0DbAYWLtYNEYHBLKD75Bn6ChGZ6jBh4J0VPB7nC0AHPFeXjudoUOErhGcucb6evI84Pf4PETx0KW4F8gOygHQO7gOngUAOfwN9437gy7TZ4TRC2BPs208ryyF9ujB98MpwPnE+mmEbiazmEwAI1A8uzdEfcYx0qGgGZMbQgtfnpgH7CVKBWvXrJG/7fZXaaqt59kDSUw8HCF1NAbNQGZRdw9EQmSdBC04AI74HKwDzhbT5oi0y8rYeQWHLZFOOYN/4FAxwgX9Nlpn43HiZ/B7GHLqSGRic3kGCNOunS4bmzbJfUsWc/80gMQ6YI/xv/Z+a4CrEbfJNpmUO0stmOppwW1uJLumwvF+tXNObdyC4v4s5f5HBh3X14zCNhH64H137qyha8rAuXuTRoAhY0q7pUUGDRrEA/v1//yP/G2vvUgOAs9O689QtDCmRL337k1DiYXC/xAsrSnQIMPT9BrkKrxJvIZGDDUpO2FGIzR9P+5DPRSgH4FQhqBD+WOx9957b3n+2Welpb5VWttbyYiGjAEOC6MF28uH621tqJMe/fvI1vpaHgYIwJo1a7jZULCIMuAgQIHiYGqdBevB5/V4aCiYLfB6GA1kQScYjVDpwOOGIQJaFgIFRVkaj/NneNsevx+kwgY7rbS7ri4D/Bqtad//+IPsOXJvKtFf1q+Tbr16sD9z04YNMrBnH9m6cTMjLDgNwwYNkV9+/ln69u7DrAJAQIzyBg6QNevWMYMAAAv2jZN82jBT22y4CiV+oQBJePwwytgHRCXYV8hALbIL4QgNxIZff5UBAweybo7aLT4bGQvUtvGZqJtC6BHxbb/dCPnh2+8YvaBeqgoDyhpKGrKDfcR6Y50hrPhZFSH+higchq01mSIYDs6UaeUxr4V8wIHAvUH5AaAEpO2KR56SVCZBJwwp/0OPPVw8EQDrPFIaicnjj4CJLSCJTELikRJ678eOPoHGHKMkoXS1TkpgjgidAvT9I/okjW0wRCPG8gwc2vYc1w1fiNTwd3SMEFtQVsapgno4YeCxXgMHDZIffviBtWYc9p9X/ywjRozg+cHZ066SXj16SqEtL9lMlvz9AEkigoZyRXSEz4VcYx1hABDJojSjqHQwkbW0JaWyWxVBm+gmUMcS1JhQiqwlFjroWCbTaRo6KuxCB88I/g4ZgiyBZhfPRjInZK2qqqRm8xY6fADmIQLHPqVTaSKXQfQSC8ekZrNJAWuqG4oK10TaFx0ukAtE7Fh/yCPWCNk2ODTDBw6mYeF5xohSYBYozKZ7pkevnnScEN1D1mDw8EU8DNGIhk0S+4Fn0NIfHAntSdbABPvNbI5Ncyr/BPQG1hgGQLN7eB3+jfOP9+MaKJHBWNDhQBYSaxkOcmwyjB9kV7tsYHzg3MNZgCwjszJkwCD57ONP6KxDtrEeQOuDBwRnnd0wFpwII48gB9kIOJzBUNA4Qxbpjf0BwyMye8DP4BzhjFGGYfjzOfKJILuhqXYtPRhr7mG7aUemTeKRGIGE0H1oq8V3ACjhGGA9hg4ZSoexPZuV7pXVkkwkKGdoa22tbZD+/fqRLZQdCt27cYpmOB4zgDGvx7ENdH4TmHNuAj4CpbGPyNokjbxDb+EsIhCB44h2YtTNcQZh2CGHsBGHHXaYDO83XO5+5B758ecfuff4PNgJzbpg/xR9Dr2DzzePbhQm+vF/z6AbdW7Mqtuga5SuBh0yjsBBUe6/B4rTEq9mCTTAdBv0bUBxg/fZaRuDzptVDe9qroewqEeK70ipM63akWe6CocQAoHDowYRwomF0shY0eow1jjsDQ2NBDZBMeBA4r1Ih+MQ4DVQAPiuaXd8Fr7wbyh+bBCMJOpW2AhcB8ZnzXdr+DqAbPbZbx8aanw2Pg/fIQyMFiJhSeazHPWHv2nkrrUTTbnjoGFdcC/4G4wJHBUoISg+PCeAHVBAEEAIItJ2GKqAey4vK2cUg/5sKsqODqawkV5sRS8k5MM1FIfCYmvrUHJweOAgIKWF9Fy5pVndbthwadiylf2/eD8M7JaNm6R/375MPSH1y3R1VZVs3LRRKmEEMTwlGqEyYEQbMI6J7juFzQojDjBZt+x6wTHq178/PxPPD0MN77xvnz7yy5o1MmDQQBq3HGrfmTQNFmuLllgnj5/h1cfiPGRUCn4/6Rexljj82H/8jK4DKEA4S9gr3BeUMAQayhN7gwwAvHQoLEaHFtgCx7Nn9x6SSrQyEuhR3U3akml5djna2lDUKLCfPRYqlRwnVXVIti1Jjmy01QEk6PcE5cSxp0g63+YYdO3TJzMa0m0AKxXy3G8MaoGRgrOBe+nXt6+sX7eekRayMQpegRGGfKsDC0WIKESzV9h7RJKHHHII0+pIw6Md89f1v/KcwMHE2uPzUErItKYNLwKiPc6u9lA5k49BijwnfXr3YZSOdc+m0wRpolTV1NIkcQw8yaYZBUIWMIypubGJLWZw2iDryA4gesaeIpUKxxUZAETQUCZYdz0zcEzjsTh1AVn68nlm81oTrczy4CzSCci2MTIEtazPZ0ZEasSBz8Uz4HdYG86JKClhzRqZGKzJV199JXvu/jf2m+M8aXTEz7GDovA7ROeI7iFHOJMQRpwH6IFQMEDjEotFnbSqKnPMbsd7cX6VawKfjWdlBF8sMpULzIGm3mEAeR0bmACoWVJayt9BXyLTAN2F30NmmUpFhIzhVgE/1wa/YxtmJEqdAacKpRA4pciw3H8nesZFEuxmKJOJ068UHxwsO2MC94YvOHLqiOM8qVOCa+B6vCb2L2cypKjZIzOgxgqyDf0FB4rvRb8z2tfgqFqjxiwVOiPQg9+RpyGHg4v9InWybQXTjCNT/P4AJxXiQzAs6ZG7HpD2Qpb8DhjVe+7ECxgQAXQJhwc6ugbz3UtLjdPlM/ZEgdKQMUTskD+sAbIhMOjQOegs0XJsE2xNIECg4Pnnny/VkWp2ZE24eoLE4jE6UwhW8LlYf43MtW7dNXXOaBvDhkD3ayN0TcmrQVdjrFG9GnT8nWuqPCV/0raGZ/2zlDtr8ZaSnFmDYfvvaqat2S9e3PUzU1F2ZKSmDPBnfghSG7alwV38d6ceNOXu/p3+DEuGKToaGXb1UPB7fRi3Z+TUKdRQWCQ9EfeW1ObTTz/lpDcFsul3fRZ6XkihRhBtmEXD39zABV14vbZ6a+4Ng8CQeMFGuZ3AkU5/FqkZ1l2RliH20AzBwXcwFbk9OrxO69e4HqJYJ+XlRVerHf5iDxcMJLxQDmMAmA190fY6Tq3HuJPGUbP1T3qF8CDbTa8u90TJdfB+O+SFo19Bb2sFh7VJy5ZHRWo7IrSdhSQpDjOfCpLlu7cYAeU5wF+1XqmZG90nXXN63V2mHKm3jBWGgne3byhSFWuAtcD66Fx2OH/PLHtK2jrSEvdFCUhMsDUrIhtr18ug7gOoLDc3bpFrp02VzfVbzVQ4T0EKXnMusMZwCkD4gzXD1Cqt4TljFJXHwUYLuv9O+wvWF/95PXSImRFxERvpWVJZ1bqbUwpTxCzuwXG+DBLZofOySsKJKqyTyFG/aLljjdhD9jQIgM501iFDBEm6ohLqBOwriEZIT9BBhUQ0OP6zJTqVc44l9nioRLmXHKaCeq8575AhGPP2doMs1vt0dAG4ye098AMsV4KulTq9KDu518VZO2VrVWVp66yUU9f/waBhceuqe3CuNWJ360eVS94nFaFR6DzD+qDONC2juBFBkl0QgFpOY7QybXEqqnvVkdbnwdlCrRhZJshxCONWb7mDuJ1csV2CnrBceO0EUhJrK62uI9fHnhvcmNmfziEkKm90uPXs271VvWHOvunP1lS72gfqLvbdEGJuQIS2X521bWtF9FxvM/QLLayQgaJH7r5lHp1ooFIAUL5q+rXM8CGTiOADmUhdP7PcRi5pHIFp8iJ9ZiyW7hPBcNgD4A4yGWY5YIcQ8Kjhx6yDm2bdZMqNUFk2Za6y0VUP6Xq6dRFkHPrTnXJXm+G2O+7Pcl8H6+WuobvPgdohJztkz406CbgOs2KZDGVM5dczdL9dOq25S/+qgLqNGC+i1Jf2sDtG3XX43KkFNzl9V6PO7msQmFjYvhoNehpdFdLvIAh5jx0F9oDCw0LaHZ4wogOg3TEURh2S33M4aNDDAckBGPYHBl2FRw+dWxngZ3pw9vC4a0x6uJl+VAJ/K2QO+JAOhFHK+rlqFAiEsZGXRs/u1hFuPvbAxRXsNuZQyHiNHnTcjyp8dT7M6DmjbLfJzPCA63Q6RNGdBl3rjHg9Ph+Rnjnk2/apqlCph0tlovgAHkZjEA1Rhamh6qF0O5Buo6YyoYbGGHucRrM7bk9VjRYmNP38w48ydMAghxt/YL/+cveChRINg6UKJQ/TI9+UbmCf8MTLJ3LGeLg0JsUQ+tEL0uEx6Tb0byPdHihYgwxKWAXlWEXS6bAaYibuqTWiqkiV8x8gQqXddYyEVU5UmjYSoAF2KS3ze2MkoJS4v1C8dt/0HlShOgrdboyWVIxCszVAC8ikQbHnWc+FkWcP71UR4DBMVPjWmXXLue6vGhFcTxkp1aAbkI8xeqqMdX0o2zZVrQZdjanj0OMzwVCnekudG1dQ4pxb6HfX31W/oRVSlax7fXWCliu64Ue5dRieCbVc083ocQyPniWcIWYnrbPGMaT23HINLNiN73ftG42H1RXIwpCV0E7DQ4+1IZ4CcVC7XHrdlN816O775CIbAXHuX59ZDSTp6u36bLO+7rW1rWu6pqTzteOn3T3qdJq6GHTsPfWM1QF0LIseuWvmnXZ2gWlXu/am61guQqQfRIo9nWI6HzoC8sfhKhb0qBkCJ0hy7Y86qAw+kBrP55mVwLMhCzNy5Ej5+OOPaDegQ5wza8+R2yDrejhn1+4nDDr0J91zV5StBlb1lKPbXQykkAMYdDgvqit/z6CrTlNd4DboOD9uY05bM8TW0LcRAJeHCQWhb1JPTh9wG0X+JwbdLSDuhUNFEhG623i7UxtuZ0I/Qw8Vv9tWA6RWkIpEehGpd3zGD199JbvsvTeNu/ugug8lFLEvEnAidB4k9Wodqe2smbiNuuMJKxDCFWE5xtAaGT6fJSJw7kWHw3DUockOUOFpOst6jI7XbgEpquhwECEQzGBYhaxgNvXqoEyQ4nPftyoyc3jRnmYiKP29+zs9V2tsKUi8FmZ6+LlnNKiu8ozbM9R5FiyTWApgfTa9TzosoAUGqt5+5m8Uu8u5UxlwHxjaObDdufo4HSfA42UKGXgFsPSRH7+jwFp+/7795Oc1a6W2pUVKy8qlZ7fuBILBi1+zdg3H3lb0qJZMAWoGLWsmuqRBB2CMVlzMnHS1KC5yJl1Qs++GhEKNBJ6DxhhKGXSqLoXCnmyX4XE7Ayo76jAbR7jTmcLfIR/GoHQaH5Utx6hbedQ2Vefs23vViM6tkLh3liIY982IAKUGu29qINQQ6fmEDPK5u4wppsMFR5FRl0vu7QAKVYJMIev6umRNPx+f21W+3eddnUbKjHWcO3WdcKIZ0t0qf2ocuMb2XLm7ftz6A38HRsLtEDv6zU7Qsgfa8FvYTIbKJww6uisY4XfJQKjOQEocGAXgPnpUdZPLJ1wmVVGQ8qA3vUMunnYlaWRxprj/Vg9r1NgZPHQadHeJDcRMqkfcBl2zQqqP3WvsOI/Ul0bW3Gvu1gPb6HD7IbpGiNDn3XinMy54a7JWFixaSJAqUvYoS9CYI5sTDDj92nxG+vEeds0wq+Qy5iqLuA72lYaOI7nTDvhU8VGmwtwJatPncDuZ+uzuc0fjTi4Kg6tx20Q1zO4Mqfu9WGe8Bs9I3WFZ4jTKxvXUDrkNuhvljte4Dbqm5j2DR+5UdAQcEatNxRmlYFo/FEVHYnvryemB+7MIGJ/hTrnrojuLXzReu3rzXdNeGl38rjG3SgspFICi8BrUtxClw6ijXq/pCPeGuDeejEcYNlEwPevbKkrjserh61QCNr1m01DGyHWmTDXyMhJmr6wCp72i6gmT3xpZBpNyVAfJfS1HQXTWQZy0HUeewuGyn6dCoALDCNqmPN1r72hACqJRqtv83Sp8zTxohI56Jr70M3HPMMhQ9E4kaRUy0mRuBcN0qz10SJPjoBH8ZLMI7ghdX4fP5GHsosidtcJY0QCiPEs5g4PiAq5gL8CjMGTgINm8YSP7sEFwAZQ36nmYM57uKHCc48b1v8rgAQPZybHTLjvLxppNIGomuQzpccFfjjRXQUjd68e2owTi9zoGnbLiiqJhCFiLUypfl+LAvWFFUINXh0CVuNGORgGzlGLLKFZr8huVFlrH0DOttU3L5OXeS3cKlu9z3QOdMvCI28u5/BJHRPQMus8HFRANesGZZKgZA7qurowTIiPcP1LYmmXAs2nKn0rNFc2pIWGPr56JLuxbqnT5PFbOOmXa/KTOsbYfMSKy2SxHgfu8kmnP0Gio/Gk0q04X19LuhVt3qMGnbNqUtuoLzVbh36hfG6di2y9+PtbKVfLSconqXsqb388sAEBwqKP36dmL4GR0JCTbs5IPY0KMz3GY3AYda8x9U3lyqSRmTJi16yyZuA266h2Vn67ZDZ5tyLvxI5yz3XUfuv7b0We2fNWeMmBN1N1Rvwa4DwBGOIuo6XMkNtoPAZpUp0XlBf3vGMykbdb0LUzmTL8j2NM1gSxgP2AbwIWAzqyu1K4qW7qXjlx0zc5Yg47x11py4ZrYzKg6Qrp+mpWiY2czT5B9lLDUQfojg+7OHmuEjtcq5sR9Tc/gvXck6z4F1HL0IkWkQkVQlp0shpqZbiTjAtR1gkGn1uYWCPWS1KD/3qZjMZiycKXXt8kGdPXIu6TdsRB6T7ie9qJj03bbbTf5/PPPnTY2txemBsK04ngIgtJ7d7cp6OJ1TbWoUOL6QOE666fgMpdSVyCf+0DoBvLy1AamBsL/rbB2dSDUC4Qi5eswyxhIdfTFAy2pqXeNKuyCqyLWz3NHiTA/7blOQBFfYwe0OM9ocQXuVI8+E66JGpA6ElpbZ7rLejOK8tQknPu1rCuCrMWVinJ7xu7Dr/LjKE1bE0QfbQEZDpvy3yblDLKLunqiedG7i9atmk2bDdlHNYhXMGUrLps2b2GfNsBiUJ7owy3vVimlVeVS01hHg47hGYioYMw5WtZS9IJwRg3yNvdmlQwMmaZkNZJzyx/a5uwgr21qgDRW1jhqut5xFjgjxiten6lpm7NoHUJX2rSLP+koXT3bdD6Bv3DV4dW4a4TvRAGoFbvkQ6N3R/atzjAROkpBJqOhZR+ug30e3AhlxGva4DgF3Pb6GgfIOAyQBZOF6EwHuw2EcYBdVsoRks4ykrbPdjXoVNSYcW+dNScbYduRNIvkTKHUTItNrzv6EUxqXerymgnB7bgdal0r3X9SLKOP2d63ZrX0O35NDg6/n1wWANJiNfCdcxT8PmlpzzAo0QyIY9Bt66vjJCqdtxp3rh0wOUy9/CblrLKs66/ZHJUVYwcK4g0Y+XP0uwsF7t43t850vxYkU1hjgEkRkGHmBwwu/k1WSETngQD1HAKLzguZDAqifKyfUzroUjZghsjnI3AZHRDke7DAUmNcOwdzOc9qDTPl1FUK5FK5ZqOzxIRT6vLWVI9rlK7r9UcGneO3rXyrjOI9XYMzPR/4m5vL3bEb9rzQoDseoY20DKmCAXox2rPpXVX4OrWMF9ZIwgWgcac8/syg4wIoTboNui6EGmC3ADkHwV0S8HlJEQg0Lmoj8PLwXdsQ3Bughlk/B8/IST9QKTZVqQZdDzjup6tB1+dzG3R9BvWG9b7dGQwcgE4EuY2WUIMF2tFuiFPf1pqMZg40raOAOqvA4bnS4QJtoa2HapQDAdQOA30GBUWZTAxmNbscEluX1ecjA5T1BCkHFo3N9KQFRkGpoK7qTqvy2ZVtUPdK68zWcVTlRsYp60jift37j31S56GrIjdaHv5Y5/px7SwASZUJetFBbIO0JZHbW2rYRti7Zy/57vsfpLwa/c1JptzBJgXkPro30BrYVsBISF6EXj/QucEiGNA6DTqGtnCevKtk4jAuIkJDK5grla0/49k4cQ497ngQF30kZUnrshYkyT0xWpSfx3/DGYXs4g9d3o+PxOcQ4czI3UTUjtOB/UDpAD3OapC21cqO8mKEYAlMNBJXo4WSjNvxctfKqWixvwrC+839m+yGcoN3gv88xIZodqZr5kDPr0nX2yyBvXf+zUVdTbIQq5v0OR3jgiMAgwS/xl6PbInASMCQIF2bM1kpxYCoU8bMBZDUdCZt2tbVh+yUolz60a1HnPXDvcKnV2pVxjidJhJBiuomdAb40G2DNLPtRkG6nRkGa5TdBl0HCOkwFPfecE1wphnRmgyFs67WEcNn0SHRGrzbscL74ej6OwHBjpy7iMn03vnZistRObOlONwn1p0dUQA4A5djnTl1CFnasWUJzRzC6QJQUPe3q1FXTwnPgDQ+2qjRqQMbgf+RzQ1hqItOmtRA1oVhcTslqtMdmwK59ijDvorJtrzu7vfodahLbcrdHaF3Neiqh/UcKB4JZSh1dtW4q71yDDoXyc7ENuAus1FYJCclBsQhahoKxnHNUO8aWf1RhL6NgYYw0aB3euFdFbqmLLoac6PVPOQkR6uUMonhO9p64JHhZzyw2/vX+1KZcht0t8HvmilwOyn4PI0OEB2r86GRKRWyNTjmm3WK2PLh8mcZ8RhQE2drW8XqgJSAQkbvPqIXe2CpKKzyxncYGQqHcvnaPXTXuXh/WhbQFgvusVfadB6vAtaUIMHWfWkj2WZSZBuI/hufyXR5GK1AhiqW19GUq80iUEnbEYyMyK12VlQ8Uvb4uxul61YC7pSXY2+0DxQOR0eOGASm2nF962Bo1ISUWu9evaiYcWlE4XVba4m+RrtUa6ZNunXrTnKSNhBkZNuk34D+ksgkpbapXvzRkBS8wA0YEBMMerAIUJxxKFDHZDnd5aXz/m2qlilXVYTuGQmwwej68XsIjNEBD/o+3TOCiKyj5VBMug06HBrA+lxlHWcfbIRIBWLlyw2CMgbdgho1XW8slsk6WQWKqIkdDbb3tjN1bkGhLtCV7pE5AxY7Ys+DRu0a+ZgBOMYhcc6Q1QVOTdAV8TmOg5VVPjJb9TpxLpr+VH2hhlX1jjGknZP9UFZxxipbw491gTwDZEplah0RLo2rgwGgWnBDuDEQCmZVLAENL50hU1pkqclFd60IcSc6t89j0uEGw4L3oDUX5RE4nAACatujRqDuSJqBlgPERa3XheGxmS3ObsB/PnTpGP3rBDqasSmY/XXk140kRw865C5oz7SWJ12Iei1FQI5Up21z/lFyROsXmPgsVwXaWbH+bBWkI2kR7Za5D+ea5wFlO3QJsNPDZAsc/aklJM3o2rY8tNFqyyvXNJtlhI57c5xJDUB+L+viiipM5sNE6H8GilOHQKNu3Scab9yzdhN1SdW7I3LNsmpwCIOugSaeQY05X4cIXT1MPcA05vaw4INZK7GAGBbmNZKCQocwuDxgFYz/k0E3KQAzCsQKfldD6q57bSN09v5AYIDNheEm8Qm4mH0+9jMr57KmL4xx6fREIQlUcDZC/z2DrikzR9hd3psaJRo06+VqSlsVi3pQ2sPpROgKWqKt3LZFR9ca10QvKgSH3Oo2Ha5oYe1dxwHXtCWVsS1FqIdN4XNFfFw6pDWx/PCGbZ71N5EQA15LAQtQHHpd4URYPgA6M7ZtDAeE92hRrxqB8NqudjhoBwfYB6YkoIB9RtGpo+SWIXcNz+3UUb5Yrcjz4MO5wHUgC/ibIm0h/JhKhT5sgGKGDRnKASIEEXFSW45cCKrECZ7JpmlsSyvLpTmVoMIG+AeyzqlxnBVvoraCz9TCf2/tcFBAEOL28t2IXEanftOKqClm7ql1wBjF2z5hGlFXLVcjdF/Q1NA1OlJj7kShbuS33qSrNGQI0+0ULetscp2tQWedzhp0GmKtHdpzQAVlU+yqUB3nET3xmIhnlaPjrNvaMM5ipj37G4OOz1HcjqKVKbOOs2kcVCwHMQRdDLr7rCKr5JYbJ5PC1qqCdHhNIOOWPzou1iAqOttx0lwGHXKBgTXqy6nzoM68kyGxhomtWrblU5Uw9ZurpVTr6Gj/hB7AQBkEJuitBsMZ5IkOfHs7hwiBCQ175KSGbSaFz6DlM9fZV93BuivOMhg9baeBnjV3WY7BVpe2ZsdIoUMl6CO+RD/XrK+ho3UAeV2ycno28VpQQitnASJzPBd0KQw8SHjgeGv5jkbbPhdS8NRDtrTjPmOa/VOZUbnD79GHDz2AHn2QoIGpVI2nO9hzZNnpJOnsRHLkCaBuYnx+W7JwB7jun53srrWZ1AH2LKnMq/F3g95wza4GXW2mRvx0Pvvuvl3RSdFq64IL5EVSF0ukoGkZ7fXFB2pKSBfA7SXpg6vw6t9U2WAh9KBs411ppOryiLpGZ1T+SHlZikjH87H1aPem8j5cgL/ffqw5kp331Yl6dBMLKDjBcSxsNKMOQ9fNctJGNp2uAkaH34KKsL5gZVJiCHe6XNfN+VwLFKK3b5UbjKymX5B+pzGzwDDcOwyanJRyyQAAIABJREFUO9Wjhpa/Q9uDRmRaN3KVHrqWH4wPZawCPUx7HbA1wUCq1wiZUGHEdZSJC+urKXRE5kqooffnXj+VB+0FdqejNJrTdce1oSS0vKOthPoevE4dov/H2nuASVJWbaBv59yTw87mQEYURcmwgIiIKALmgCKgvwiIigFE8RcTKqIoGDADCgriL1GQnCQjisTNu5NDz3SO93lP1ak9U9u7eO9zh2fpme7qqi+cc96TP1UaBEDdTH/PGqR33fUoiDvS7VSlz3GRWaxpdWfSulaBqskpHLutY55v/WxNtiSk1BqOh0KUMAoX16oWMHfdwBR0AmDuvpOxOSbHFbdtDa3OV5NmZC1N5iw/F9qiQsXTwty2pzY2Z+lI+UL5xhPaIkVN2aMBXQ9M3MRY3RtJ8DNxSYIHaZTP5vukHd1zvkcPh5ZgqmC0+289Ue0UcqGpNnFdtdhVE/PzvgfOaolpyMMkPolFpHlHJlPZU0jV8m2TA+DJRoKhLbNz+VHH0y6p2BurZrWbBEKVMUKTwaAXw7fyWRUOh8acPAWVnyo79D119ypgqqyRHAN2V2MfA9+P9U56BpkqLUbOyjppToJV2LRTpatoaOmzJtJq6JI86PU5MPlV6h1RxVj22lRScA7C8+yAGHNO6rNKoF0rizu6RlZ5qDIk4yrKVnHU7ylPiTJsqnm4LhxDMLTVkPHG5Uve9GOjXsfvzwu5Uh4s22+Plt1QJXQrZBVsVIv1utdQAxcNb36zBr3HKwG6Ep9fGbATmCcMfe43fiYdiVzrlRujsUIFdFEYXGKSZD8Tx1EXorWuFFTsq008sOsjhGDcSZYovFiWC7D2e6pZ8RqJG9XrXotA/14oAykQ2fuqUFcg1YxaZSLJkKVL25Ti2e9zjcSy9zVVsELBA0DjhVGBqqCjPY9V+BAgFNAVVHQeKsyVhtS6UiGle69rrkzUjlmUSew9VZO1a2zHq0qSvb9fiHkKi1sl4F8D/j3PKjIKqNKNMrTmMFhQtPRNA5fufH0mXy1g81pVgvReOl9azpIF7yv7E5p3rXDN8la33XyFsSntUCMRR6jw/kqT4olzFQgVYH7FXMbq9iGwQs7ule6/B+jGmtQ6ZlrRNk6otMP3VKHW/dJ1VbrQcepYdf3t/tq1t3tJvqey5Ad8K3NsUqtfLumcrSLq50+/MJ4nz8QT4ihW9scqF/Z9Twkxb1p+sTJGlXFdp3Zj57w5Xg0T8LbteMHypmfFuzJX/94G1d039HMrG+0abHUaba3ltvulBoHygSqaut8aitR7KoiLDHO9KV4TL1MrLoDqVthYD48fi3T9/HytShi9lCbats0yKD1Y+lRer9dZheRWQfg6vqkMtvSqN1dlwFEI3JCr2ykwwNavdrB+ghTQdC+2gkZAwwC6HbifCNtpPLoByrBWWPgXQe/XTqhzQXcE6CLIdgDoPDhFY0R6f12PdmCm45aNdkvn/BtqGU+FkwpZK3D0unbWpwoLBWsdW7v90WuswsXv89kaY9PP9PuyphTibrcv/7gsCOo66Dj5N5UH/uN7pAsLCNayt+DSDtS8UIERAByjuslUwbGgZQGG9/cAzk1gtHQ6T4C6Ast/f52rR0duJinXTtvNqlaswCiZt26YQJUTjtU+WxjOzdK2NDWfP1jLvRXQdW2tQmLnp/vKV7pg6fLjOFSJ4npYTxItXt03FRJbAWgroPM96+FQvvR7qPwCnO1i/UBv6Z/f91yexksg9OzGem2Zm18iKt3be/r5ywLZjgDd0p/QBc+NoEB1H9ruGTZL3oKT0qXusfKI/xpVrtsBnmMQOEaI/bGArgqLn+b9Y52vJDoWtx9E9Tv6qvNuB+jKE5ZmFIj8691ubm3n26b80AK68qrdJz3XQwGdnyl9yxhNDbh+TxOU2wG68qPIADfxTuP6fuWonezSfZb9cPMc1Etk19eukcpcux8OT/Lwn619QhSoVcZsTxlTWST8ajxgMl610C1BWvAhQanLQ4WGMigtO3GPuRbKPLDwMUk7DZGXqAasGrV9tcLLL5h1cV4J0GUu/wWg+xlKF1OJR8evhG4BXWPCdo46PnUf6ppasFNgsQLRP08VGHyeVYws0FnrRgS9myCn1pG6qlS79YQyO125IQv/uHQc1mLj70oLFHTqEfALUY5T14/u1PlW4fzafqsdWyVG6UAP/VGL2Ap4PkcVFp03P1cFo50wtfSl47R7avlA524VGqVxOx6rZOk66t56QqZNJi3HXK2yP7lTjqP7qOvKe3D9rDKmSoMINje2LfkLJgfBgi7XwvOGuPuie0ORxPpftj9VhUwFpyoR1lq2ioLSn5wE5ssi9/OSH2x0vcVCrLMPvgNAlh90fT2Xra8kVO/pt9B13LrPSps6XitUrYW+PVCyBocFUb2v7pnyp1/htuOfr8hpyd2OLXQ7Xj8gtwMQBWCrFCgv+6/XOLsCuu6jXs85cfzWG+U3PvTI0e2tn3/821Mq9Dr/K+UMeYDfU97y8MecSunRlMk/oTtfck/cJOJ5Jbtu3pLsr6tV6PyVdvRv/1rqXKU1LstmjYda91/pU+lim72X7xD/nCoYXq+ArnLJL/OtTFavLjGYv6vR/YqArm5b3kxORHJNfNkY1/XYDtB0ApYJdOB2U/0Wum6WZdjtgbkIQTeGKZNv43KXzXAT+jTRRy1qZWib9OHXEhUcdcx+QLdNJKxCo4SpLk+rJOk6qKZl18qulwpZFUZ2/TyBqp2Q3Pi0gpwygDKkdR2qBsj1oEDXTFo+zz8HMpMFbxtnVeDUNeH4rCAlrWivaKsZWytGLXRrUViA4MEsO/pR4uerKhvK+Lp3fvqxa2z31T7HKin83VrJfsVVFSadv91rbTep+6X33aqYbGuh+618C+jzFJa6c4693tMKZKtEWQvd7pW0jOWJX6wMoHLn5mOoAFc6UWGja6XrIXPw9dFuxz92/ecpOG4JljSdcdtYKgCqB8TfOtrPK6psKR34AV1pwQp8DzTcBjTz4uWm9Ez5zQp0q/DpPuu9Ld3qfivg6z0sD0sOxyu43K1S2g70/Eqrvabd9SpXZW81OdGtfLHj1znxOktLVuniXGwnynZ82s7KtPLfK+/zxbF17GqhW+Va+VrW1PQF8GSzNk9yqxXkrAupMtiazS7YoSW5vmZpFoP8+7eVbx2FjE1vrEFrlQG/LLfr49CDtLmUt3VdVWnWNbcKgn22AjrzGPi7Zr6/ostdGV0BXbU2BXTRrHegoesk5i2E7V1uGkf4NSN+d6s1sTVxQe/13wC6CLsdALr04/Ul4Vnmswuqc/EAllZSmxiK3Ugbw7Tz0blaglGGUkGqa+0HdL2PCtbtWehq9ej3lZlV+FG78ycV6jW6BiQWda9bK0rHoNfbZ6hXQefejgZ0XeX5O6gD1TPprbCxjOElyrjeAxVAQhumltkPNHZ+ftrUdVWFRC1g3Q+/0qkdqPgMBUW9h5ZNtpujs4ZODF0VMY7FD+Cq9FrPi1zPDHjTfMkP6NZ6tUoGn+HQX8OtMHA8BO2S4lT5snRh5+LVaWsttm8v9RQ2q3So4KXFxFJBr4mLlo25a6D5JX5BaOnJKlc6rq3zc8DIKhF2r8VD4PaC9wO+pQ//3invapvddgqVBUR7bwV0Gbf+twOXu9JPO/pVGvcrTHZ9/IBkAZ35F+J11XMVTLjGA0ezn34eVFptB+R+nrfXWPnolUBu5yakAbXQlS+sy12rQux4tTKCLnfSlgI693uecqK4ZZKolJ78QGoxQYf631jodv1173kvZxzsxe6Yl2rcqYLGz5X+/TJZwZ/ygNn+pBEP0F8pKU4Zna/WchBG1w5vr+By8y+GXSwygwUa+3s7RrZgzt//v1joUpbn1grLqVC+RgKWeeYxoO9wA4lfmNOy2iktCmp+TVo3xWrAaglZQOfvVlBZK8lvBagVbhOQlKDmaeZ6YhrDKQ3n8AiOXa9RsFZrR8GpnbatQkWZm+NVq1zPE1YG5PctU4qW6dbxK6P519BfNmiVHj5LvUbKEPzcWtN+LVlpUV81u9padnb+6tK3rnTLYNYlqWP3g4wVNn5eaLUcC533tNm8uq669gr4qowJrbhtW60ypc+2gKL0vK3rtC4WOpPi+GOT4pQv24UtLA/aPud+EODfrPtVpUtpTNeXwpa90DXmqXvVDgDbKRSWZnVdFFwVdJXedMx2DE7JrBZFba1ysQCpvGi/r3JJYqcs3TL8o+uve2ITGS1ti1LoHs6kZYcWBJVOVKGyY7JyUcfnl1lWbvnXU2UP5y97Y5rSWPpR4NGx+BVGa2ztCNTbjV3XQnvQbw/w+Yx2OVy639JfwrZUNs2xCOj0/hDQRQ62AXSRTabs0Y9Fuv5WbujaSg6Ead1qFR6lZd7f0qTKY4cXWXLquNt1T5Tf1IiwWfJ2HzSMpi53D9AX7WPK1lxg8wsgK2jUSlFAF+1iBzF0nYwVZMpsuikegxjL3b5nCWKeMJGTrR0BLgKojctdvvtfuNwtmFnmtULDbq4QM92UPC1rO8d78noL6LrJFrgVgNSaUqGqe6CfWzC1+2MFvwovC+j6uz5T11w0c2bBuwqJXwCoENazlP2KhP1brQhNgFI3s7rjLFDYjHghVlcgWjqxTKUKD++ta6AxIwumOj/OwyoNOq92wpLrSEZQC5v3V9pUmtP1ssKYnynN6dz0ufpszk2VBStw/PQbCLC95db+znpv3VdVKPg9vyeGgC7tL00M3SqKeg8VzLqnulb1ek0UKgI6564eAH+CneU/3RvlBelDYX78cyUt+MencxRhTgvFdJm0+6S0bwWlftfjeV+FwfYAvd0c+FxNivXTiaVv+3ydnyiAmoPiA3R9loKRn1+t/OPa7wjQLd97QGLmzLH5wcbKTr8s17kIcLtVNl5baZ+FbmU2f7dgr7TUTuHbHrj778frtKeFX97r335A15AvP5fP2OlSa+69U9AcA4XzYmty5mnIOH05JP6eIHYMuv9qnNg19uT4f5EUp/tj+ZnvOevH6hK3hNQtpVO+Up5R74SlKQv+Wq6rwD8vhm4JRjVMW8ds3VfC2O4KsDmIWpJWsPJ6Ffa6IH6AtwRhAU8XV2Nr7bQfEaJRpyZXCM62uHRvIO5KKZZlr3rn+FeOWzScOhs1xD2BYi0r3QgCkI7LMr03f3P6mHWX8HPVzv0Wm97Hat9+ZrUCxRKTXT9+R5UGmwhmFQ8FdMtkliC1Xax/f1SQaDMDnYNfgPBz3WNNkFEi5GdqnSsQ+AUMn9+ONvzjtULQ7odVuPzAws+YpW5BV5/FcfF99Topves+qFvd/7kFdgs41g1vQclaeO0ELwFdGxvpGr3S9739a/JwmohHn3YOGm7QPfHzlvM3e9Q7J7apwPGA2pQlKS14lp2rNIlwdS2k7YGK7o+lb/1dau5DTotVVVj4mSq3ftmhQs3ORfdje/JFv9N2fG73th3Vqavb01pOnjeHPM5eBb64u6XVdkljln55joPsg7mHnZ963baRPW7GuI7Fvw5KQzvyEHj5F+ZwGbtedr0t/1oeVgtUx6HyQWlRDUBVRlV+KX2qha7jt7SvtKC8ZYHb4xVTX+7RgK6ldr/U402NgBA8oULH1rbmtEOr8CimqZz186cYkLYZk3t/vc5iYTts4xamUmkvGc7O09KD7qEmy6qxIPd3FQHPYrcudzuQ/xbQ+WA2CeF3xUr2NfhQQPFrZ7qB7UDNEq8VJu0EHt0lfgvdSTYxZ9RuB9Cl5IetD33lFO00ST9Dyd+u9a9HSLYD9HZWnxKIVYLabTjHYRm2HdPyHn4L6JUA3QMlQ5DKaO08Kv51V9rQ8SnBqXvc9i2wioAVFvocHm5jidfP2DYObBUj5c15wtGXWMNr5MAH9zQ7fb6uP9+3iX06DssHNpNfn2kFtgKWf2z2XvpcnbNVPMJ0t7udCu06W/7w77tHn2zd6iZFKu35FZPtAYJDz02nVa5JCrKAzrXXveUz2wE6rR8/CNj5WUD3g7q4QHngzXYA3S87VBbY+6vC5Aduu9ftwFyAx9fK1d5X98Lyr9K7yjlp3ek2rfLTjtJD2+OLVd5IwxMqtFtb39ox2Dm0G5sCnOUZK7v4uQVSK0tln7UaxZfY6Ke3dvxv52vlgfKjfU/5Rcdr5Z/uvc7Pz/+qEChd6n3//wJ0WRP3qFv7bCuP7fz1faFrtyNnu8Y0Ol7ly3bynQlxsVjc8wpaOWXp2cpXjlcbMfkBXWjaH0O3YCAuDbcXut0gCwjygB0A+iu5ZKxAbve7Mo9dEEu0WrYmgt+NaYm94cZV5Htuez1a6OzKxc/FctQDJ2yXIZMEoovnBw9vLC6gMzFBmYevCsJcO3VD+xUXFY4KWCoAPC1T3UduV63tMbp1O6vwVALk39ZC9ws2WSe30Q4/84M539NwiwUlSwvKcLzWxvA5Bqu1+4W8jkVOq/N1j1LBr2tpAdbSiM7PWgN2r3gtx+T3LliBQsC3z7Prz/dtDF/HodaFH8SFoYwi2U7QWmHp3J+uWyeG5h+Hfy4qEL35umeMawhClWrrSdOEOj8NO3/zWFinnYI+W+dgXartlBaNxyug6x7qc/yCuR1vC6C6Sgmvb6cQ++nOD1h+vtoenel9LC35Ad2Ta6ZdrnSqMyd4KY8I//IMBp+F5qdV6+FrJ9QDPkD3z88+29KHVTjarbnORRUeq0zyu35At/uzI37007fSnCoL7QDde55JcvYUHh6e4/74eUPfV1lpZZQn41w3sf2ud1DWf2Ghy318nd6sHPR7OOfRNc/acE/b9POqjs/S57b7T4PNyV+x1+vvfF+VapVFfD4BXcNjbI6j8kh4d/n+e85rLGMJhROzWrIlCtVQBPR9Lnf9jgpTvzDxE087ZreEYRfCbpwIdNNYRjqf6Ylm9hhRx6fmJH+ZZvh6ipC63JRg1OLn3BgD3N74/hsL3QK6nYcSqQUcK7x0DAqSfmLQv9sxrGV81e4UDCxDamMEleiWYXQsfivJAp5er/trLQD/e37BpPcXl/8OWnPaedt9UDqwLj8FMhUg6r2wDGKZR5nEChzeV8FKrTPLxLxWNWn1sNj19s9F18RPt/p+KERNf9ujT/U+GnLyWzlCHwbQNbRhlS3ew1ro/nES0KWxkGuhWMGqXh8/QInQMK2hmdRmAcB+pgqXn/+95/AX92wABXRdfz5HhZa9p5VBStN2Xn4+8V9v56MHplj+V+VF79muNNOjL7RQc/uL+wW6fl/32dKFRwsU5HIandt3Xc88MJULyt8W6OfNQR+8g1fL8/PoXxXQV3C5+2/tH4vSnGynq5haJdsv7+1aaetWPw3p35aXdb+tsmLPItf3tfLDO6DGLQ3zH9Tj5X5RKdPDZQxtW/r1GzuyjoB0WrSNxdrxy/bp01EpLW34gV37SCgvW0Dne+pyV/73AN1vCSsTWQvbEoYCOl/1pC+9hwX0dgLZCljLQO0mrvfUz/yCUU4k0sYUvhi6Jwjc074cy10jhk5fcj2j2d7XCkWroW0Dqq5HgC53WVy3B69apprQ5I+vKpHyfT9gW0bg7/bz7a2lFcR+8LEeF//+aetXdRn519auuf3MMrgmgdl91N85Xr9AtXss99mOu8sStv877QSKgrBeqwCoFnY7gcv7qKWgr7rmaqHyIAelI10D3T++2vu3Y2b93Co0lr6azboAup2j3SebVOkxrQodF9D9wkjnpQqN3S9LH+QEJ4dhfi9ruwb6TCsH7J4yKcmOl/uga8frmOXe7ke+I4DWFJc7r1X3sOUfv8vYT082R8DKFV3vVwJ0e3qaBV8dMz1Udr/mCVynkYV3uEY74FIPl47D3ovyp8Ee9u45E21Bw6dAWfq2imjbRXbf9POuN0733t7pjeYmlscUcObTjnOxn8f9Hl5VsrdHA9vrAWDHvKMYugV0b5w6b7exjF7TDtCF7tzzP9rJSmsw2f3hI6gQ0EJXQLf87/fetcM2gpGWrfnltt5LzvpwPeCKBfzbS3Z288E0T6htHbrIWRck/TEAy7xq2e0oKc4K+m0AUQnK3QDLEJYh/Yxqic0ejqBJcXRDKEiJJeOeke2d8uNahHrcqY2hb6O0GPebH1j0ea8UQ/fHRoQY3PamFhC3AVyfhdVOYOmY+JkFHnutnyH1OZrUYS10vVYZ0D8m/37yb39WuYYRbIa23ncb0DPuLj9RWxDe0Xjm0aTPfWUZ0gKxrpVdP/6uioGCEo/htUqWBXVe77eAVZFQhlaXbTtA531rPNzCPaCj3RzVZa7Aau+jp/Dp3ts5qRvOL1D9gO4kBM0HdF6jme4UHnovlQse/VCBdmPo+pkCOsfN+fEoY/vMeb8bQFclROmJ9/MSfXxlSRYc9HAov8BsB+jbyCK3bM1rFeprl8p7cAxWKdD9lXuxr47x+PkBnde0ayzkgbsL6NZC9wOpXVdVOPgcpYd2PGLH0Q6EPTrTqqYdWOhWdtixWVnuXx8L8kp/OnZrwcsaSshhfh93vVbH7vdO2ff9VRYy3jaALs8whCOywA0LSmKb78RQu65+I0vnzu+zMZcf0HW8ug7tcM15rz2gWxmsSce8pw3lerjsGpLKpx6gqyWsAtezek1sbxsmcWuXdxRD9wtAPwH6Cc4P+pYQ2oGUnqIm499OpzgL6HoEnwhulim5jSWsMLWamBKgf1wCypLpz7Kj9lm6qkVZgvQTqYKhuthV6Ohc/RZ8u/WzQsZLEHQJVInACkFvT0RaOMkd2xO6ChZ2fPZeJCR1S/o9M1q2ZYWCzksBT7Pc/dqvCmi/1aSg1Q7ELTjrftnGJpZpLZPa8Smg63xpYfJZ/vnbefiFsGVorRLQ63X8er96vTr/MHXToMWClGVy73luJyxrDeg66lzb7au+J43eJMPa2X/L+zaGrsDKz3Xc3v64YtLKBgV1tdD9Y/CeT9Cu1pwjMl1viR/QXwlQ/B4SS5vb+66OXQS8xln1aFZ7tKwCg/bbcJVwFdRMKCzVqvPKdq0c0TltbxxyVjoVhh0kxSmgq4Kk91Qas/ztl4/Ku35FQ8eoJ/j5u/1tpY+t7mClWyt/vHUwipACjb1eeU1kps8l7xw/uhXQ/V4KVV7839O5+gFd5vz/AtCF7n0KrV1HDau19dJQsXJDLvod5Tvr8fPz8db9IM9tjZ97++JrzsSYuY6D15AfNZSqFVtbLfT93cNZmCxm6ht1Q+xAZbH0bF3JDgyKD1+0lO1kufsBuy3DuSqOboY+h9eSYGXR9PxYOcfYRC1c7V00wSA7t7kHHbjvq2YjjEDnJusvvTrArX3qZVwmfqKE5bWetEcgulmhslHSOpOlcQ6xagiAn6nnYhuBq7172TQm7LQVlW5ZbpMbtd45lzDrVH2Lxj3wOoS53eqE4LVhjFttQObykrrcNpcyTfd+0lYj7HQJE8Hhxu40NKGtYbXOnuOMBEPOgQjud4qlkjR34Xd5lCsHqyAmGexuFqkV4lSiJCHRrUEWhqZQcEMjqmTY8IhNYPLO5A46Z5HzXGtZY3NMrc5JkgY5Zm1g5O4//2ZCirhU2VEqEBQFT+iI46ArNegkFUqtN5zPRSgF4CRDUUMvlBA27YU1MVPjc1T2ZG9MjE73m3NmWpXQs0nu8ZJ6mABTqTixct8RsCKIuGdht36cxzg2nRAHgUYsRwI2LSACP/fM5V3Psgw4gKqAYk+lUlDmcyTpjgdByPPIZ846cL1TPJxFEsQcvhThaPoy8Hxre0SmVp849glQLVe2AXQJYXGN3aYcTpGKcwa696OZ4qKNzK+Ft+ziWd96DKq9h7EOveOV3RImZ34OOOhxnOwKKeFFyqVwCMFIGJVG3ZFPei63e5690DvHbPhL5RvXw/EK6rkG85va+AGAe8ryPpVJ1gukIQdZGZefnF8dgiKtammVAonwG+dAmnD7nGtyn8qHcMs9c573ITbwn64NcUAOUWfIyTFmpMFKC3KCmSNKA47BVG96sk1kuPuP6xImHbE5Eu/n8r6+6r7RAzTPIHKvE55pQvg24GW1ycpt3X7lB6lJd3482ae9U8xx0dZ4UNxTD40FdG/9iSfmPHNZb1cG+QHd7qkFdNahWwNAjQdVnPmZNo3xW+iqhJMmvXDcroe8VrZewE5d4G5Mh4zJQ+Yz6TSi4QhKxSISsbgw8OzsLHp6+zA+M4WO7m5h+unpaSSTSenvS0FJ64YHytNtqf3AJycnBQB4XalYkgVOJZMoF0vynEQ0hunJKe8kpKnpKWSyWSTTKYyOjyOeTqKntxfPv/QiFi5cCFpgfg3UanwcK8cyNLgAW7ZsQTqTkfpz1XTzpSIGBgcxNj4mrzz4nszN8XKR2Hq0mC8gnUphdHhEQGvBwKCAABdaQaerpxuFYhHlWhWz+Tl09/RgdHxMWvNpJjXdj5wrn10qFNE70Ie5cgHReBTJSAwTo2Po7+lFfm5OzrmtNRtoBIF4KonxiQn09vQgm0pjanwCsWAYjO+G43FJbCKwpjNpqbXnmtAVyR82VpgYn8DgwIC4/yrFknzGOWU6OjBXLCCZTAljcD84XzIV3+/p78PG0WFkOzswl8+jM5NFpVBEZzKNUm4O2WwWs8WCuFX7unvkHsW5PCYmJvCa1+6Nl9etRbXZQCKTRoJzGB+X6zav34ChgUGU5wqItJxace5DOBHDZG4GQ0sXo1KvYWZuVsCho6NDBCDv3dPZhbHhESwaWihglisXUW3WUK1UMTM9jZ122klolnvsJfS5xygKU84DBQesBrp6sfnFNVg0sED2fTQ3hcGdlmPj+AiSqZSAYSYYRX4mJ+uLaBhjxVl0dXagPjmLhT19yM3NYvPIMBYvW4oX17yMwYVDjnLnHkNKYGOrVu7DzOQUBvr7MT2bQySdxFRuxqGzQgGZdEb4LJNKYzaXA08zo2Dk2qpAUlc7IkGUg00U8nPojafRLFedNr3pJLbMTqEVCaG3txch1Gz+AAAgAElEQVSTw6PoiiRQL5ZF+YxlUhjJzyDT2YGZ8WksGlyAqYlJNKo19Pf2idVIHuzq6hIQyc3OItORlT0p1avyPXrlUK0h1WohHomgUKugWK/Kswl0pXJZeIV0SrqZmZiUfSZYx5MJjE9NCv3U2RiE53lrgyG3/l0VJt6DsiIejaHMeLwLWlQEurq7MTOXF0DVvSbfeC5bli3G4hgbHcVOK1fhP//6NxYPLRRenhyfQEc2C/YBKJSKGFy0UOiVcL1s+TKhoVq5gkgghFAgIM/ne70D/ZjITSMci6IWaGE8N40lS5eikJtFNBBCs1ZHZ0cHNm/eLAAYScS3esEIogQh0qOD50K7VNy5JnnyWGen0OCGDRtk/SnEOe/e7h7hdyoDXEfSeiKZlHUjL/d0dKJVb6C3owvDw8MiLwnC3BPuWYDAGwpCFSwqCIFqXeg6lohjy8wkYumkyOr+zm7kRyfR19GFSCyK8dkZBDqSqARbkgSWiMSQDcdQF/ndFB4plEuYK5eQymSFlplb0ajUkYrGMTk6jp6uHpnL8NgYOnq6EUnEUK9UkA6GHIU4Eka5UUO+XJJnku6599yDbDoj4+Y6JTsy4hWZLRWQTqQQpghuOoZfNB4TeUxDosZktVYLMZ5mxjwROU6Vuomj2IoSSuXDrY5SJcS+8nfKTFVuFbD5KoBLD0214rU+VxC3+GOrhFRJ2ArgvA8bC22blGcBXY0hNWptlQ3HMi/LfffV+7REa3IBnUJIs7epYVL4U4unkEnFEwJkXAwC/NTMDLoHB0Qw8SeTyWDTpk1CcHq0JgWITSzq6enB2NiYTIIMTS2YgouCfnYmh7mZHLo7OkUgiyUWCqGvvx+btmyWxUt1ZDEy4QDl0uXLRLGwgO5v1k8lgcKKTFIpl504hKshE3R5Wg4FFcc0OLRAPprJ5RBPxOW+uZmcCN/JsXEB8nKxiJmpaREs/X190mmNhEZiopDqGxxAsVwWAU8mTaXTArAcp3RJo6XYbCEei2F6dgYDS4YwOTWJ7nQWyWgMualp6W9NEKX2X2rU0NnbLWvNdW+xkUe9iYHuXlnX0clJJDNpdHZ1ikLB9eK6UhGazc2KcKGwY+IRmYwKBYU2CbVarSEQDsvvpXxBhJ9Ysqztj0UxOTuDdHengLIc0hKOIIogksEIGsWyY73Go0LQwUYTPdlObFi7TvY+lUkL2EdSCcyVi4glE+ju7saLzz6HJUMLMTsxJYpBZbYgIFcPtLBheAt2ftXueOSJx9E3NCh7zXUUlz4NhRbQne1EcXZOBCfpIZCMohFoIhF3GshIAgkZP5kUmqRSqRbWNlYexVG9iXqhhJ36F6JVriESjSDSkcbLUyMIphOYmc3JvDoQQa1QEiauhQMYLs3KfXuaYWx+aQ2GFi9CJ5W6cgmZrk5RdEfGRmX/yRfasSqdTGF6akqELzOkw+mEWNOyPywRbUFoX4Gc19GtKLwg2qOTKyGnnEVDqEQdIVUZnUImEpe1L7XqCHZnkKsURfuPNgMYiKXRKJRlr7sW9GPN1ChaoRA6ExmMbdqCXVbtJIJ3emISO61Y6Xhbmi1R1uiB4/w4XgrSmfwcFi5ehFJuFkkKRdJHoIVKoIlysy5WC2WAKJ+j44iHIw7tRKKyngTDENeZTYlKZec0LFf5Ef50PW0EasoZCiwR7pWqKPxci3KhiFA4ghrBMJGUe80V8ohRWS0WhddESZrLyxGz5N+D9j8A615ag2w6LetbLOSRpqEwMSaK88pddsaajetFiSToV0tlUbT5LDToB2oh2+XwQ6XVQK5UQDybRqlSBqp1xEMRNEoVJOJxAVvOc3Iu51hxnB89QQQferFcq5J8RuWZQD6dmxFApRHEH75HmqDsoOwl4HPfuzo7hR9p6NB6piIYC4QwNzmNrnQWhXxeQJZ7Ee/MYHR6UuRItqND5A6NJypviUAY9ek50BgpRQNIdXWIooNKDb3hJMKNlsjC7kWDWDs7gUhnWowLzjGYryAZCqFUKiCVSbFDEMrcJ2lhXBeQTceSGN88gl2WrxIlnLpY78AAcoWCKJv0PQYKJWRSSVEIA7EI+hYMCiBTHtOD0JnKiDeAe04lcrowJ9/lWBPROOZGphAPRkVuV+tVNAMtxGJRaThG3V0sVwmrtkBfpCQgKqDTQ+MCuj8spGa+tdAVPPkq3hJ6qOUwN8fzay1ttcgVmxSM53u8ndPW/Ba6Wun+MbUDdPueeIB2P+z1EgXw3CFuXaVaniQmEhEFzoL+AeRn51CrVATcNm8ZhuT4hRy3QV9fH0ZGRoS5lKl4XwoFCnNeQ2trdHRUFoQEyr8JJMz2nBgbxx677oYpglQ8gQfuekDWdcPoRgwMDGLfg/bHbCGP/gWDnvUmvdSNO1zbGKqWRGamQiJM4i48u8NRQeF7BGRuSLFcEiagFjsxOSnATzCgAkJFgGtAobDQtWb22H13XP/H6xFBBOOFCZz4znei2qjLP1rmsUQC3b09GB0bk6Q8zre3pxdzs7NyP67fpuHNQIxZwSFk4kmkYnGxWkVzpDs5GECImmyghWKl7HgNylUB9UwsgcmJSQwtWYyxiQkkU0mx0jlu8Yrk86Lh53I5eRXXreu6434Q9OoNhkvqzv4GQ6KgzOVm5VlUTDaMbEE4GUe91ZR7khHIzGT0jlhSFJlGJOg8t9nCzX/5K3oinbIfm6Y344Mnf1gY7z8vvoAVO+8kllJXJotmpQbUGiIEH7rtXkwXp8WaeM8H34+p/Cwy3Z0Ym55ygCGVlH2gMKeLLoKgKH+07KgklBpV5PKzongyFksvANdJrP583ovv27DFVis9gHKxjK54Crdd+2d0RnmyWxB5VPG2j7wXc42qCOKBrh4RfNW5otBHOdBEJen0iO4PxXHDr6+R75VQQRBhrD72CCAcRJJr5u49lSvSH5VVWhyTExPo6O7CbLko7nsKcv6Q7jk+CmWxxuJxcbkroAvTuu7MVjiIuVYFkWAQ0VJdAJ28V0YDxQiQq5Yc5boBxMoNxFpB0EPWPTSAzflpJDuyiDRDWL5oCUa3DCNIF2ULuPonV6LYzAu9JJHExz79cWzcshnNIJDu7EAym8HjTz2JvfbcA+FGHbmZafFaUAEj/UttLkG63kB3tkOUVCoypE2CF8M8iXRKrEzSPZ9J4UhliddwzdWNKCERzjcQFCs5EYvJupAeqJxEqCSHnW55E1OTWLxkibxyjagM8H4DvX0ozOUxNjKCVCyBKJvxkIdoxbqZ/tFkwjEUCAY8654hsEAQ9XLFOeI1EBQe4/hJd40ABDDzVUdJIo1QcclP58QajCcdzwutXl4rgM550EJvOcAudBgKYmR8TOQj5zA753i+OP5K1fFCUF5QZtFSd6xOKiNFsWTpBeB76UgM1XwRXamMjJdrnCvkka+VkenpQqXZEM8heZ3zb9UaMoauWFLGMF7OA7GwGBN9mU5c8Klz0JPKSriqgTA+/d3zsXFyTO5LGZBsBLCIhs70BH33CMaiYmVXGlT+a4iGIuhMZpAM0vsYF/qanp7Bb35+JUqoUbXBuV/9PLriCYyNjsgYU51ZbBkbFR6jrKR1TkNhdnpG+ILKGpWoaCohXqa5mVkkWhF0pDJCq8VyUTwIoYhzpG+5WnZCjhI62QroaqFLKMw9vEcB3AsNup48CVm5MX4LymLJE9SjTkjUCwm7lr+CtJYlaxh1nvEpobStxw9rnoA/p0DHph4Ca6HzfjbpOrDr6tc50Ry3lata6AroSbbOrNVFoxNwFMEaEi03EAxhOp8Xy5ZATqFErZJMRCChu48/FLIEFQpmXjc4OIglS5bgpZdeEq2LzLNgcFAsX2pjJNzh9Ruw+1574a677kIyQsaTkAmW7LoU6WwWvf194nanle01oXV6yGxtJUqmKFdE26YVuHHjRon+Sm1frSaWM8faPzDgATstCDIULV0uMOe/du1adGU7RBDT3Z1JpXDbLbciGU+iUC4iG+/AbG0O+x2wv1j7tJiHFi3ECy++KN4Fxt7Eyqg6zyQjU8AFwkGU6hUMDS0Qi3XNiy9h+ZKlsh4CZpm0CA1ae8FoBH29veIyp9BIhCJOHCwSRb5YcIRvyhGa5UpZ1lUygN1uaQwpcN1pydKdJ27MeAKRSFT2lcKXe0ztXUIOqSQIGM0IGdpJhkonkpgaGUMmGke0xVP2mpguF8QaoaC65//uxExxUsafjXXi4LccKtp0sVYR8CKYBBstAQ5abhueWQOn4M/Z2xKqOPCIQ0SJCMWjiCbimJyakv0UqycWx+jmLeJ2pyVBCyzZkRbNPJ5IePvJNRa3n7rd5ZTPra2KlWkJlLFwFPXZIh6/5V60WjUn9hiM4sATj0K6vxtr160TYR3Il5GJ0mUcwng+h0B3Rrwdf7n8KgZfEEEMueYc3vXe90jYha5ZCnRq+FRaSftyCAY9Wak0Xnj+eQnxBCIhmTuvIzAMLVjgnC7lNj2i4unE+51TwwTQ3Q5n3J9IJo7piQksynSjOJUTl3q2vwcbchNI9XTKmtTzJbRmCli5cInwZawjjfFqAQOLFmJmdApz0zMSBthr9z0xMTIqSsdvf/obMFuiCjb+CeBDp34YrVBArHPSYv/gANZvXI9sNiWClN4o0l/FHTutK7GiqQTW6kKLclxlNII6mojEY/I+LVWJ5XKOEfcYVTd7WOvQCcycczQUllAVDQryT61SEzoX+guHJSy18667CKCTx6nMUEHld0nXyxY7igvl168v+5X4vGnMnPap08Tb09HVie9//QeooY7TzjxVFAJ6GegxoULc0dmJTZs3S/ihUCmj0qghkkw4oQkqx4USZqem0d/XL/edKxWF/qkIae4A14OAznlLLgzdtjQY3MRa8h73mooM51atVWVuGrbzkqOaLbFCqSxQUaTnLFBrIMY9K1dkrWutBupBINvTjUqzLh68JBXfUBjNah0x1+1Ow2EOdTEexItZbeDX3/oxtOULKeBdZ34EgVRclBmOPRuIIFCroxVuoVAtoUZjiT0VgkFxc0eDYdRLVbRKNYSbAdTKVfz8Rz9HFQ1QLSevxxDBmZ/9H2SzGUzPzSIYi0jog/uXm57BTstXoJibkzg7DQ45e4IVIcwbCbRk/1FuIIKQ0A5zqMSvHnSdsG45KHN2mDLtd7mLi9zNBxGANg3GFERVgbZ/67WCm2HnTA81Kr38J7c7pZadamKpVRAI5raXu8210mco3+vzVVFQENdXTxlYddCrJc1VkzjcDBlncQBxOROA6OoiUzD2SS355ZdeRldXt2wkrVwlQgI6hYYAmCtQOSm6AsnUdKUQ6MUVXypJrIfWPONABHIS2+JFiySWOLxliwDPnXfdBTp7N45txCfPOhMPPvSQfI/xSrq5RQlxE1hUu9Eac8nkbDaxfPlyGTNd0BRyAtrBoFjMtOgIHBQMdO0PLVyIfMHxHoyOjGL5smXI52YxNjKKnVetwvV/ug49yS5RJI44+o2445a/oypaZwgHHnGQgDpd8GQg/uNcqVRQqNN9T3ffmjVrRBmpB5poNupiqYxs2ixCh7E6Mg5d3onOLHiECV1dBBuGJMRCjyfR29UtChLHyfwFjp9zopbK+U1OT2HR4sUCbGvWrRVli5Y2Y6KpdAr5uYIoPIynpeMJEcB0x3O8L65dg47ebnEtUrmgO3DJwkUoTOewdHAh5iamnINxMknk8nNIRWK48Ya/oCuUFQFKoX3E247ExOwMst1dAnJDQ0Myx0Q4inv+8ndhskq9iGPf+lbccetdYuGGEcPrDn+DKAF0YdMlxgNwCIad2Q75Pi0uKmSSRc24XTqJaCwmazq4YAHWrlsrAE93N+ODtlxRM/olno4AGuUaonXg0VvuAfv9iesOwOvfuhpIxbBw0SJMbBlBfvMYBrt7xWIanpnEeL0oSsM9v79ZXIfDc6M490vnCT1OTE8Jk9OVyXyCBQsWOMl3gYB4VUgLtIRWrlqJ4RG6IluyN8zxoKXGGKhabHKal5zMtBXQVcjQOpsu5EQp6oumxIXKeVWDLQFsWurcb1rmyBWxsKdfeK0WAkbLc2gGg1i5eLmA+EBfv9D47OQ0dt9lV/zzyafw9xvvEBlA2n7Ph96HfLmIRcuW4t/P/Uf2phGkm72GWDIurlwCCRXORCQqVhOFMF3eVKYJTnSJC3iUCkIP9FJV5goeoKuFLmDUcHIgpPFIsyXrlWbeDd3fzRaWLFqEwlxBnpnNdsh+j02Mi0dnjF6aeBzZjiymp6ZFntD7V5ibk1yaH37jEuTrc8K/qXAGs81ZpIMZJx6NIpJI4axzz5Q9ILCQ1uippAeSyhZzeKj4M5Y7MTOFpUuXYmJ4VHiSOSbdXV3YNLwFXX294urWBEUJlQSCnoVORYZ0wb0nz4uXkPlEbGaFltAak8yisagD0PW68DZlK69jvgAtRK4N3eTJcBTNUkXCA/xMPEClAobHx0Rh4fi7OjplT+h5yCRTwvNUOmrxMBIdGQH0uZEJ/OGSKzA9MYq+3j6B4JPPPRO9i4fE80cLvTeWwqZ169A10INKq45QPCbWOb17VFhjoQhmxiYx1N2PyS1juOLSn2JydhJd2V6ce+GXRY73ZnpRRgHXXHsNnnnuWVFOCpWShBKoSJHX6YlkeJF0Re8F58s4exVNDC0YQkcsjdzUjGBJJBZBIOR0b6NnLEFPitsRlBZ6O0BniKCdu93Gra31romJAuCMsTfrnrJmQV2Bl3zL37cH6FSWbWzduuR5P1vWrBa6tfb1UBYP0Fcc8CoBdI0J0N3hgTsHXC6LZUTGKszOOTEsBAS0+/sHEIpG8fgTT4iW2t/fLwDDSSxevFhcnnTvEnBonfGhZBIyB7+/YuVKbNy8SSxkxhWZpEKCW/PyywI0tNp5DyoCTz7ylKwrtef9Dtpf3E1MpCLYMcPW1hhaMKegmZqckgQ6CjNa3KMUok3HjUw33hRjmoAkw5CBKBzWb9wg4+bnGzdsEEbs6erGfXfeK/ZkFBHsttduEnMlo/3rqWfd7PsA3nDYfpJoQ6aiIONzaM0x2Y1g7rhUC+LZqLcaePLJJ7B04SJHIBRLonAsXbFcEtIonNVtR3CglUxGJMjQqmZyGK+ndUfg4P4RJDguug6Z30DLgsBGoUCQF6s9lcTw8Aj6e/qQTaQkfk9lgdYLfyS0MbRAYlZdfT1OXgHjjnRzhSISr2NIIdqdFTdky3WjR4Mh0dAZV6Srnq4xWqtPPP2UjLEjlcZTdz+O2dIUehNdOOZtR4uSR6XhsYeeAHNk8yjhtE9+HGs3rBfBTCHCtaMyRNAhPdKK5D6mGNOj8G80MDs3i1U77STAIeEAdqGTTHIn4VPLU8S9K4lmISRCUYSrDdxx7V+Bes1JsIoE8cYT345WIuK4QONJrOgZFC8Kk52asTBe/6bVOOvss9EVjqEzmMb7Tn0//vP8c2KlLl66BKMT47KOkggWCgmwkw5o6dGNSVonONCVyPlTAaM1xr0izZD2xicnnDwFuqIl89vphOi57fh3sImBrm6MvbgOC7p6hXdHZibRv9MyDE9NiEDrzXQgOFdGq+QkzbViYYR7shibnkag1hIluiOTxZYNG8VDRHBatGAIWzZvxg3X3OC4FAEcdcJbEM+kBMxJY72LBrElP4kAY/n5IsItoC/bJZYirX5622iFct4MQ6U7suKW5SvXh4qNWImOliW0KwLQNRKkQoFZwHTjlspYuGBIXimTqNS9+PwLQr9a1kMlmr3V+cq4P+mNsoOgtHH9evT19EqY5KJvfxuZUBpnn/dplBtVsex/d8XvEJZ0NeCUs06R/aBixfEw7KYHDmm9L+/d2dWFRDYtaz4zNoEFvf3i5WIC19jkBIaWLcHYzJQD6Izd0uVOD6EEZpxYLsGYeT6kD9IKPXpy+IZL0+Qj0hRDGcrDfI/zInARBMXvU6mhI55EaWZOniE5L4k4GEqgjCQfcT3J48xnYHiPyhHzOxi/nm5WEEnGZX1iDeCKCy8RC50+jEKjijPO/wKQiCLHfKlKHXst3wkzk5MYyU2I1dzZ14NgNCryJRFLoDOdQWFqFqFaC5d+92KxxnNzM/j8uedKsi0TYD9xxieRjWXwwpaXcM2f/ojnXnoR/QsXOIp6voAFPX0iZ9KxhJM8CXobuiSHIVfMy0l54WZQrH/yNkMiCAXE1e4YmUGH3gUfDKC7/Q/E6DTneGzPQlewVE+ZJl2STpnIp0aCAroFZU2+VktaP3Oe5fxrF2fXe2nZsj8xThUGBXSvXHDlgXvNA3Q9eUYfIhnRc3nJ8F66aLFodBRKTJx56ul/orO7GwuGhjyBRTc6rWESqBbFE3AI8EyY4yuBleBPlzS1yKmZafR0d8v5zoyz0opOp9JisRMIJflr1EkwojbLe9PlR/efuLRYIaJNEkx5ChnIyXJsCehxcaht77RqJwkDMC+AAoPacV9/H9atXy8CVctTuGh0eVKrH968RWLMmqQ058amGcOjIJIMeibsjY5i2YrlEhejhs17kPmZF7CYFm4+L/G/XXfZBf9+9lkksyl0dXVK7JyWDV36VHo4t0YoIDFquqJoDVC5oZVMQTm+eRh77bGneA3oZSCYcwwUjExYIvDQqmcizEtr14jywL8ZCyWjUwtmrCsTd7R0utKZH0CGl/3ddRc8859nxfXNJC8Cy/joGPbe81WSNd0oVpDt7sREpSDChlY3wZwuMllXxinZWjTQwuaxEazaeWdxm9MiY/y8Va0hHo461ny9Lkz+6BOPSxx2aMkiseDospYM4HhcBBTd0XShMv78hn1ej5eef0EyzWeZMBiAWE7PvfA8+gb6RbAzoY5Kh1Pa5rjcpRGRa/FGgmGEGkC40sDdf7ppnoV+6DvfgmoI6O3rw+a167E424M8hUsmg0R3B554+TksXLoElekcYlIyubXjFIUnXdAM8XAvyYxUYKlUch4c/+677Y5n/vlPASkqswQOCvN/PftvUXCpkE1NTyOVzTjj5ZnlmiympZmuwA1UaugKxhAoO+WjVDgooBF3YshxhNAdiosrleD6zEvPC+CXGO8ulLBq+QpJZuxldvNMTpRG5ovQW8Qwmihi5NPcjGRtE6y4xuP5GQR7UmiFHUDrTqSx88KlmB4ZE0t/1512Fm8QLU8qfat22VkSHnfaZWfkCwXxrlB5VoHpnIjonrXA7l31hsSLCVgU8Aw5jY+MitK7156vwpaNm6UqhPKBAm3BwiG88NJLGFgwKIAulRmdndi8aZMoUYP9/eIJJL/QZU+5waQ1VpswXssqkuFNm5HNZL1TGTl28hbd4kze5X4xpku5QG8QgYXAv3hwSPJbCKZUQHoHB/DyhnVe0qOWfEVcC52vBHQB33JFaIQeH/IwaXmXXXcV13OYx3/SA8QEy4yblMZQYDolyjorYRgKLE7nEK63pJJhxZKlAtYMxXG/yPOd3V3o7OiUkACtX2bDU9ZyXEzyLIZbEmajwhRvBXHpV78JkMfTWZRbdZz1lS9isjgnHr/c2ARSjaDIip1esweeeu5f4u3p6u1Bzs396M50SJJpjUmv3b0YHx7B4MCg8B/d65O5aSxduUL4fCY/K4oRFQoaEsQNJiMytNiZSDkJtJmsyO/NoyOIpRLi/ZibyyPUDMi8aLwUSpRF9I5GhWdqzO53y1UV0NnmWM4XdM9IV0BvB+YKxjZ7XS1miV0zES7knvLpJsVZcPZc877jxbcC/jbngs3LeOf31SNgvQjWQldl1itbW3Xwa1riptYzfc3JSyIcWAfYaIhGfM3Vv0d/phcN1GRBDjroYBTKZTzz5DOotWqIBqKog1nfDbz5zW8WEKaGRCFyxx13IBKSaAcK1QJS0RR223sPp/yjXhdiJtjxleBJN9n999wvdbpRN5ojdautqjxn731fK9pRnQvKmIlbG+6vO+U9V6xYgZdfflmyQ7s6u3DNH/4gz4kgLP9KzZJoxSe880RJiKMQWr5iuYyfMWcm76xcthybNmyUmkl6ER6+50Gn/tn1GjAksMteu0rsnC5XriddxU6pVFC8Db+/6mp0JTrRRF2sgcPffDiKtTLu/Pud4kbPRlJCbHPlPN75nndLSUy+XhENn6BOAqJmTaG2+6qd8btf/wadiQ6nhA5VHPXmo+R5t938N9ChTFdpuV7B+z/0QUlMo2Ul5WExSY0WZadZbUhC22BPH6769W/RFaWLv8qqaxx61OFikdGlTquH3oWb/vgXxGXVgEKzhEOPPVqE2pLBIVz3+2uRQlxAutQq4Yg3HSk5AAwfMPOfJ0u1qnWx4J55+ClUG06mfDqWFs8LbY13vO9ErN24XpQPAiM1bQp9Ck0pqaN7uacXV115JTKBNNh4s8H4n/wGHHz0oSI06MGpE/gIgq6FLuEkWoHu+eG00IP1FmrTc3j4pjvRrDpndzeCIRzw9iPFIqFn4vV7vQbf+dJXMZDpESthpDCF//nCZ/D8mpfQQWskk5Gqgjv+7+8yvpnaDDoinTju/ccJg9LyIqDTTcpX8sOVV16JbCAt9B2W/FuGKRo4/v0nShki3a7pbEaEMsMOBHQKXwp30oHG0mOMFSOEG395rRfzLKKOt37oXZJ1fsNvbkChPoOhcKd8Plucxf98+izMBuqiDJcKJRHi2WRKAIbemh//8FKkgwnUWlXEAlHh10Q0hWKrjJNO/oiUdnF9WQWwfnYMPQO9qObyiNUh5XHDa9bjVbvujq9ecAGyqU6UQaAjMAHHfeB4kQmS2FUpSxUEPTkC6gbQNcmI7nWG+AjEzGOhwksF5EtfPBe9Sbp7S0gEErL3JZTxmXM+K4ocrSeGoKj8L1u6VBT4K3/6W1lvUm+uPINPffYziHakRbkgXzE/44Yrr5c9HMmNor9jAB8546MS96enhjz8ta9cgI4Q3fM14eEPn3Equrq78L2vXkT1VSzRUr2EWDiBU876GBphJzXj98AAACAASURBVBOadEc5q9Y54+gE8+9/62JUGmUkQgnkK3O48MILZW/P+9KXkIlnZc02TG7CdTf8Ges3bZQqCo33T85MC02QHyY3j0iy6qpFS/HxU07For6FXt7R2ed9Rtb2vHO5Zt0yTo6DP6effaYogAR0AioVm/5UBy76/JdFEeQPcwXO/PIX0IyGcf5XvoxOpMAaEq7ThtwoLv/VFWJdD9DjSAOmVBbjpFmqIhuJIx4MSxz8y+efL/NJJFLiiaugjs988Rzx2tBLQMOA+UeSL9BoItRo4dvnXoh8cQbdyU6h3e9+/2JJnjvpoyejM96FhsTiY9g0tgk33Xoz/v3cs5J1L6Fcyrqoe7xwq+lkuJuWw2I1u/70doCurnabdKahL3Gjs89H0vF8Wpe6grqGf/U+1rXuWNhMRp/f1Mtv5W8P0NVC3wbQdzpk760xdLdRir0ptbm1L6+R2Pkj9zyMfGkWnYksStWiAPpjjzyJYr2ERNg5tUoBl8C+3/774f7770c85NRE11CTrPCGe0YRCxf23GcvSUahwBaXfGcX/vHgw8Is+WoemWgac+U5ZOJpr6EJlQfRXgIR7H3YfhilxdDXh9zMjGjkLOOgVUFNW2rnEwlJ1CI4333r3aigjDjiKNYLyIRTyJVyyCY6PNfia/bfW6xCzZJmXe5g/4CU9Dz18BNiFxXLBaTjaRQbjnsnFXVAiXPa5+DXS+ycAoWu1Q3r12PVylW49S+3oFjJi5upjhoOOPBAPPTAI6iggiRiaLRqiAWck9tqaOB1+78BRbp0wkEBVkmoaLbwj78/BKYJUbzzmRRQ5VYZiUAcB7/xYNx3x33uPZzxvH71vmLhs7SElhaTdQgQLC8hqNGyYAz8rttuF0AuN0oiYA468hBRJOi24/6QgZ+673F5qvP8MPZ962FOYk6tjgdvvU9EALVhCtj9DjtAEm3IqBSaK5cvx6a16/H0/Y/LdVRsOL5Ks4JoMIYKagghgv2POFDczMyEpguPuQZ0SxMIqOhd+6trUUIJSYGyFkooIoGEqFf5ZhGpYBpHnXi001gFTB6KCsgLcLhjoxJJV10qEkeiEcDd193suhgZM27hoHe8WQCR1kK4Adz9p5vFghcaB/DG975NPChMDAq5pZ5//cP/yapwOfik495znHiGCODMnyBNUUn5/S9+LzxAIHdOI3fGRaVEEuTQwLtOercoUlS+aElK4g0B3Uvwc9zZBKLZkQk8ciPzTKRVCSaKObzvE6fi6l//EXnk0YU0mL9fKeWRTpBOgaNPOhGBeESsQ+ZNMF55yzU3evsSk8yAhoxpJj+DjnSn7A8TmjjGo088RpLrpptlhKJhLO0dQCBfwdzwOG6+9gaZV50lbJKLE0KhVUY0EMdsdRYd0SzeceLb0Nnfi825SXml4kSvBJU3KZWrVoV3COgd6Yz0aKCrmJbazy7+CcotpxwxQb6RKK+j0HHtqMiefuYnvZMOKUiprFxx6c9lrbnu5L+Pn3U6CnCOkA3WGgjVW/jNZb90xi6zDOKUT39cyvXIL1Scf3rRj+VJ9C1xz0799On44cWXIiorBdSElqk6BTDXKOKcL52L4YkxLFi0UGiJyaAEu8u++0M3JY/3orLjrHWuMIMLLrgAl3znEg+QOZJPnPNJRymIhIWfxLJusY46KF5GKlSd8RRC9SYu++6ljsdS/gvgc1/5Ai786jeE2mrNsoB5IhhFtVGVpLnzv/E1bMpNipXMioTl/UP45jnnIRmKSqyd8fGPfvYMXPzdS1FBFUlEEZd1DCLXqqAeCODCi76BDVs2S48CxtBfeu55LOwbkAqSr3zxPMTl3PsIitUyglEGHMIoskIjEMdco4Bvfe870oOCXqBVq1aJi52x+u9e8E1J+Ks3q7KuX7vo6zjjU2chHk3LvjcbNSRDCRQaJcGZCy/+OtLZNNasXYuevh4nyVXisY7b3Uk2dV5JF1H3+FLNHFerWhvJqOWroKzY6NwR25Stzc9iD3jl23ofKQt2WwrX6w2v67jfTa/jsJ0m1VNgk+eoYGi5Lp8RWHnwa6Six7HSne5Tnp9f14JdkBpNPP3wk0K0hXIe2XhalojaOp0YanXzXg4AZ7z3FMhJXsPjwxjqG5L1cfSjIBatXCwub7rZR4aH8fy/n0epVkIq4lhkZD7GrGvNqri7Bnr65fu06dZMbcF7P/QBSYiiBUd3PZuMaOyB7mNa5v/65zOY2DQh36P4nJqdRH+2z4u9z5RzSMSTIhBiiGP/w/YXRYCCeHR4WBo7PPng48LsGv1w7qX/mhidHsNA16ALZvt7zUJoodPdfOfNTAQDJmbGMdDZJ98leHAdcjNTWNDZj1K5gFTcyepn6seb3voWrNm4AYuXL5U9+r/rb0AmkJSEMgVOzd8Wy7hRRCrk1GAX6gUkwim8YfV+krxBIZDu6pByFlod1BBZL8qGGKyDv+2PN4nlzTFO56dx2BuPkBpyiXkxHj81hXvvvBs9iU6mk4mg3ufoQ5w4Xr2Jh/52v3zfESbAAUcchGqrIaBE5ea5Z5/Fpv+sl+9SKFIRcbr+BTA8OYKBnkEP1Pc+4LUCYKxoYGyZQMgwwlNPPIXZ/Cz60/3ynLHZEQxm+0UporstFUojLwCfxGsO3ltCDUFmEBPQmw2neRJ/57GD1TqigTDijQDuuW4rYBPwDjnhaFQCTue1SHM+oPPzw999rAPoZCJpnxoAAV276FHYHP/udzhNhNwGS3TB33/vA5jOz3jjLzYLSAdTopjNlufE6tDxH3zMoeJyl6RPp52bp6RI7X8rIPHF8lQOD/yZXhkHFDi+Aj0FKCAFeqKAejGHRDAstDVdyaMVS+LEU94rOSXjo6OgC/jP1/yJhbvIhFKubUYrpIZYKOaBy2RhGh2pLqHdD3zyIwhk4pKMlmqFECxUccvvrxcaYCY6w1Ecy2ytiFgkKQo9LVjSbqtewwnvezfQnQaSMbGk6SZnLg55V045ZEdBN8OZrnU2hrn75jsxNTuBgSz3v4Wx2VH0ZftRREkSZwns5GGuwwkfPEHuJ/zabOEXP7pCuFUB/WNnno65YFN6MTDsQgv3dwbQGXX98KdOExnHZjm0qH/6HSf7O+YCOo+eqaKOBCKYmB7Fgq4BTOYmJdRFTmJ+9Ze+/RUJU9DLQAPpJ9/5kav4OrJjdHoUA10DnlyhbOrJ9njykdf8z2dOdwCdSXAuoFNBZRkZ83uqcwUpJQ3VCOg/9HiQQEc3dm+2TwwYZp8ng1TXnB/K0KfX/Ae//OPvxeNJOR+tt3DJly9EohWSDP9gPIac7GRElKVKqYChRCfy7LWRyaKOAPKtEj77hc+JkiF5U8k0Fg8swAWfPU/UVO55ocD6+AzmKgVZ02TMwRBmvm8Y24yf/eIK9Az24+mnn5bwT0+2A58782xkwkmXHp31ylXzKNdryCazYEaX2zlFZMm6kXW46g9XS35BNOEebCIlZq6hYQCd89eSRwVJTThV61pj0/OAXM/3MElxFvDtvTQpTpRK1wvOz50DVhre8antMtzFaNUOl9tx20sY2U0+F4NvBbPc5ZtuprvWdLttXhmLYXclWqcP3HsfstEUmq06IoGwaFN7ve61EqekZXzDDTc4tebJDtGeyFS02Pfee2/5nA/+x/3/wPDEsCSqkIHj4YQA+sqVKwWUn3/+ebEO+VNqlPCqPfcUxmbseGTzFqx94WUh1rn8HBLpDMoA9jxwb7Egly5ZIln5jJPTYidh0UJn4th9t9/ngTcBfZ/9XifxzU0bN0qs++F7HvYs9PH8BHrTvVi++3Kph2Qy1l+u+7MA2lD3IManxzDY1Y+Vu66SuDkTqR7+xz8QDTiCr9hkqVEIqw9bLfFoxs6ZyPPn665HNpoWhYgeh+niLPZffQj6BgfRkUjh4ou+g52XrhLNfWp2Bp3Zbuy572vESmYW5x577IFf/uznyERpz5MlW3jDEftLgxomszEB8LF7H8F0fgo9abrWHC39gMMPksQYMhE7eTFmxbIhofImpLkHG1PQQrn9xpvR29Ete3fM8W/F+PSU+FN22nlnrF+3Dn+/7XYkwEYOdex70AGoJ6NSzkRA/8ftDwh7OVYncNAbD5EuVXT1r9+wAc8++i/3cwpV4E1HHokwG9MA4rJ++P5/uOtXRiwYx5Fve5MIxgcefBArVq3EPbcxIdH54R4ecPgB6OlhnkJDYr33/e1+lFFBFM4+8N/R7zraaR7BNqfiYnPPSCeDsJylGUCiFRQL3JbpHPbOYwTQ+UNAv8dY6BRth73rrWLdtHh8r6sQ33jNXz1Ap5p2/LveIRUdjz76qMTPb7nhVhmTKrNHvvVIoUFWKLCR0V+vvRGzrTxSgbS4j2kHHf3eY+ZZ5yJYXCudyhjrjoOlOm793XWoV5w2vJOFWZRiQXzqC+dI3kqksXX8c4U5xFMZjLUKOOOcsyW5rSOTxtWXX+k03nD/nXTyB5CbnBYrmVUgl11+uSh1BLlcaVaA5H0f/hBmKgWZW7zWwm9+/FOkWc7UCmA2x050nTj8bUejo68HG0e24G833SZlVWHmRQQi4m3Y97g3IdrTIV4MqSF2s4IlfllvSIz8maeelnyRn37nMq1KQqE6h1NPOxVDSxZiDbOte7rxk+//VEJ+TvgGSCCOU874qFMe1gJ+9eNfiPpMaGbY8LQzT0fOBfRIpSFA9rvLt1rohKEPnXGKeGqoABPQr/juZRJU4j/yRREBfPxzn5REUZatfe/bF6EjkZV9pvITT6Vx6ukfk/g3e3iwLv9H37oEGzetw7JFy1BBE2ed8ylJpGMp5tLFS/D9b1+MWoPVJ07DFILexz79CenVQAudoCltiVtNR9EIBFHLFx1Arzbwo+/8wAN0qt3FZklc+DQqmNj6iVM/hqHeAbTkpL2QeJzO/vq5mCnmpXKmOD6NK779A4R48I7LOyOVWXz+gvNFMafy/z/vOwmLB4YwOjMt2fFU6j/zhc8h1ZkRuUvXPRWXWr2ITDiOZrOGcDCM0z99pngr/vPSC7jisl/IbrHkk+Pkv5M/dapUDax96WWJ8//wGxdvNTJmp6Xh1a+v+h3WbdooxttpJ31E8iES0aQ2Uca5XztXXPfaY0BMBhfQ3ebpXvCapdfWqra/i5wxZ5koqHtxcmKUnMXgJJV7yXKmFt263y2gOy76pjSWsda5vd4+z3+N/q3Hq3oxdAK6lKjZlpgyE+kaL0Qsgq8FPPrQw9KlLBGOoVIt46g3H41mOCTATMHBbNDHHnpMLHMOnm54Mtg7jn+HuN533313caU9+uCjwnDisqBr+Q37SIz22Wefxatf/WpcddVVWDS4CHu8eg9J+GAMjUk6Q/2DkrTy4H33Y4ClMGhivJLHPgftL12oqI0zAYauTWl5OTEhtaQUcnfdeaccxJIKpzA6PYJzzjkHf/nzn7Hr7rtLbJMu4Xvuu1fqAg865CCvDp0aKl1I9/ztbnExUZkYnxrFu058p3g0mKTBRBGWsdx+++0yp46E01zlyGOPlIQdrh8TjW6+6SbRkJ0IdBOHHXUkimhKcsvIhk04eL8D8Jfr2KzG7Q3PzOLjj8GW0RGxKh+791FXU6UXISSC9YCjVqO7v9epRojGcPVvfid5DhznbJkdptI45I2HCsPRWmaSG11bjGvTci0Wy1KyJi1Yg2Hcf/NdYnuUKiUJJRxz3NukpSnjzk88/jhSAXYLdAQ/a8YZe5MMXlrotzsWugL6gUccLNYEteXHHngcudK0JM91RFJYfchBoig99a9nhMGZdMTWtbffcgdmijlkkx3Y95D9JGOd6zs8OoInHnpS1nWqPC2W7BHHHiHWOr/H8U3PTOMfdz6C6do0TvrwhyUjV1qBEiTQkuxxKR2i+1QO5mGRdEuSgO67/lbPpU7AXv3OY6TCQOKedLn/0Uma4w8/P/TEt0h279bs2SAI6FJTLbTdwDtOPE5ocJdddsFzzz+PB+5+ULwRE4UJ9KR68bb3vF2SnRjvI73Sgn/g9gdRQAnHv/sEWRN+Zl3ujjLjZO3TQo8FwtK+86ZfX+t03mIpFIDTzjsb9zz8IJYtW4ZsLIGZtcxY/yM6s3SdN1FCEIed8CYs5NoXC+Jq/dXPrsCynsV453uPl+xzCn/SLitcmGD2819cgY60Y52Tzo9599sQ73SAKtkM4pZrbpA1YukWm3+89+STEEjHMZmfleQhWm2//cHPEahV5Hqu32lf/QJeGtvsKPxNpw94fi4vz2QzHSbDMVlz/Zq1+Ms11yOOKG1EcbW//5QPYoq0wu5tbs32tb/6o9zjhA8d7yS3Udi67VZ/fdkvZV8IzfVWDaec8QnkIhDlJMrGO7UWrvzJLx3XuTjBg3j/6ScLHRA4aQn/8nuXe4DONTjt/M/isWeexqt22U06CfZ2duHcL3xRyigTEXr8gA9+7EOShMrGXKd++GQs7VvoSgBgplnC5877oshXJriyguVnl/1EZADpyD03Eh87+xNyvgAtdAK5AjrHLl0G54qS5Y5yDZdedMlWC71Zxre+c5F4UTasWy8dAZvVGn78vR+iWqs4ZZ+ZTpz6xbOkxI7VI3Tf/+KiH0oPgamxMcklufa2G3HjnbdjybKl0hAqlK/gogu/iUiEoS56aoEzPn8W4pmkJHOSdi791vfJdSKrKFM+9OGTJEudoCzu/ZkZfP9b35WQA78/1yzigq9/TWQx16pWLOObX/oamm4ostaq43s/+D7Wb94k4UM2C9pnz1fjjI+d7vAEz6dHHef/75cFT6i+S+6JC+gS/XErorYmr21bf94OYO17HtCyvwG9Gr76dXuttfBtYptzD/7fyXK3Vr0rZhyMNKd9thsXFeB5jWVWHrr3Vpe7KZB3uutAXERseMKElGcff0Zcwlm6hFtNAcOW2zqVwMXs9uuvvx79XY5LPF/JSzyEGe0E82eeeUY08Yfvf9iLexHwd911VyxfsQLjE+MSe2bJiLaOZRIMy8VYMscuY/fedTdSiaRIFFqarUwS+x1+sGSuSgwhEBDrnIl8zIjm8+65i2BMvdyJnR19zNGSJEPLgovEbHsqJa993eskCen5F16QuTD7nS6NR+95RDT6qIjMJg4/YrW0qaVywjgvrV1aWaxfv/0mp3aXxEQX4zHHvEXK8CiUHr77IVTqJcTDtK+D2Gmv3dFKxZ0a83JVYtnPPvZPSfLiptBKP+Tww6TBChvxXHfVH4W4UwHHPj/y2DdjS2ka0UxSMtVLc3lJarr/znvEak0EGelq4uA3HioCgOBKa18BnSWH/QsW4KnHn8Auy1ZgYtMwXnCtaJ3DvoccIONjM42rr7pK3LH1VlXEzVHHvAVzjPZTH6w18NDf7nNdeQ6w7Lf6AITjMbG8HrjzQVRbZXfsAbxx9aGSqLjbq18ldfvUNOllefIxpzxx3Zb1WDK0FPuvPkCsm9v++jfMVHLIxjqEad/+zuOk9Glg0QJMTE/KXhAUpK98X5/snT2shuVeCuh8lgB6s4U6G2wQ0G+4VeKiCoh0uVOQM/eiHaAffPybBZBIiGE2AwkEcdO1jEG7WbQuoJNOmCX9h99dg4k8W/z2yPiPPf5YyVDuHugXhYflnqziYL0/s91psdOjIF3X3IM+9AwKa6EzB4Ahg+uu+C3SoZincOx37BFYsMxtJIMgugMxXPubq7zP/zn8Ms772gXSGIn13Sy3ksgmm4YkU/jXk09jz912l1gmS05v/ustQpO58izS8SymSzM46ZSTpbf2s8/8C/+673HMTI5JiR9DZx887WRMlgvYmJuQznQEpvJsHpFSHXde91ckWszaB17Ij+OL3/xfbGZ2d6slig2rW8jHbDxTr1al7enVl/8OG8fWY0X/UlEY337CsUhm0wh3pjCdz3nygmVYLItlRQrXnq52zouOfsbHHZc7KxJq+OgZp2M60hKXOzvp0ctw1U+2Wuh1BPE+AjoVt2hYwhIE9CQC0k6XA/ng589EKdBAsMaDamKSkX3lFUy+a4prORXL4KSPf1g8bOxw+LPvX4ZKuYCOeAqTczM499sX4vm1L0tFAcsHabDQG/HRD39E+kMM9AyIAvU/Z58uIEYwpGJO9zuBnZ5VaY9bdBofsQ79h9/+vjGYgJNPP0Wy3Gn5vvzCi7IWP7joYsdYk5EG8amvnYsmG10VCqLgXv717wmgixwIAO85/aOIdmZEDtAbMbFmI37145+j0Wxh46bNWLhkKT54GgG7U2j3m1/+BuooS7x9eGQj/nz9dVLtMME4+VxOkoFXLV+J5mwFF5z/FYRCUYwXppBNdePML5zlVFqMjuHXl/0C5UoB6ZgThjzpYydL85kFS5zeArMjY7j0ez9wQ0It5Cqz+N4lFzvtdulBc/NPaKEzKY4o6p0yJxa4o7TbpDgFTlGefaeNWlCVlq+sRDIWuUC0sdi1OZJ1qfNzAjH7uFcq1bZ16P4kvXYKhQL/vHsT0P3ZeHKha6GzOQQzsBuVGv756FNotZy4I5uhvPGoo5ArFaVxCBPIWLI2snEEMwUHCJm9fOJ7T8Qtt9wiVgoFKZntwQcfRFe6S9zxzKJ97b6vlZKx3ffYQywx/tBqZsx0dPOwACkZUTIzeUIZWz+WKwinEhIr3OvgfTDBQ1Xg1LxKn/QppxSObplr/nAN+rJ9ks3OzTzssMNk0Xl/WnBS0sHyluEtKDGZrrNDFlz6v1cqeOSuf3gxL7LAq/beUzRQJmvR/bV+40YsGFogXbLuvvtuxAMJcZny57DVq+WwCzInkwpd+0rmtPotR2IthWBPlwgEZnU+dCdB0Snd4b83H3+MZO1SWbn773ciFYijUa9I8ssxx78dk8EKhqfHpW6YNd7rXngJ/3zoKbmD486K4OAjDpHkDQIIAX1qNicWOsJhabHKRCPG3voznRheuwFPP/Y4MrE0Kq0qVr/xCPkeG6a88PTzKDdLSAXjOPjgA6QeNNSZ8gD9wdvudQGdIiiA/Q85QJ7LNrh33nInKo0SMqGEjD8VdsCHB6F0dnTL7+V6WRSjBX1OT30C33HHv0O8H3fc8XepSZipzgoDnXLqKeIdGc1Non/BgNMqk+VVzKGoVgWwuWbcQ4lDuZmoZAwm5zglKS1UajURzgR0uoP5w7yGQ48/WgS5NEXyWeiSNHfcUY6gZzIbhWoojJt9gH7c8W8XAcJx3XrzbRLfzdeZhtXCxz7+cakOeHnjeuz12r0lhszxstyNPMIDP1jOKa40sTDcGLobRrEWerTWEpc7reMGY5iNKt5+0vukgQznOTc+hSXZHlx/9TWSpBdLpoVv3v2JDzp1u6WiKMxDfQNSP07gvevGOzA8thmL+hdK7kooGJaDRCLBGMbnJtCd6cW7PvIeURRpTV3yzYuQQhSNWhXhSBSHHHMk0kN9iPV34YWN68S1v/due6AxMYs7rroB8Sb77BdQTqXwgc+eJgo294khCPGsMZGRPbwpiRtNXPera4UHy42idBr81JlnSQ7DP9c9j30O3NdpKuR2m6QyT5CjBZdhn/eA0zL4t5f/SixF/l5v1nDyJz+B6RiPSwwhTkCvtnD1T3/pWMbsRxAI4v2uy53d8QiAv/zuZWBmT0QSR1p42+kfkQZErM1mYxcqtpdf+iOxOouNEmKhBM4+99NChyzz+s7XvoHedKfMhf6ID37mE7JP9XJVDBaWr1Le/uryX3iJbeSlT3z6kzJOetiYpEdAl+oNtKT6hAlk9MSwX//3v/U9R4S7/+iuZ0kn5d2KpctkHN/++jeQCDCVD5gp5/HVS74jFQebN24SOfDdL31VPBkcxHRxDqef/3kMrVou/QQI6OlmCF8+51xk4xnnpL1AAJ8+73PSNY6HJl3yzYtRbZUktEJZdPZnznIa99SqWLJymWS1r3vxZXQHk/jl5Vdgy9QYerr7xev6qc+fLf0Z6HH8+nlfRa1ecXgWQZz3tS9L0yn2fSd9ZIMR/O95X5G5lhtlCVOc/82vOF4twoUL6CxXCzHnRXOg3K6LlAH6Yy1o/d0CurWixaqmtU+PSaPhxsTrAs7S4yLseAH10CC1wiXO7Z6KSUBn6bD9zCoTqhzo+Ky1zvfs33rfwIpD3LK17bjcqaEv7B+ULNPH//GIJFARcMrlEvZ5w74IJuPSV503pDXOcpzeDqflK93pdF9r1zg5yae/Hw/c7fRoly5YCGD3vXZHjIkX7MbEw02KRTz5yJNiLVHEUpsmYfAwhdUHHYwnHn2Mx1iJuxXZNHZ7w6vFRcckNmnnyj7xbocqNh957qnnMD47LqDODd3zdXuKoKZngB3UWFvMgzTo6tl5t129jGrNtv33Y//yYnfMFH3dfq/F0OAgnv3PfyS2xo51mhF/59/uEsEt7h4E8doD9pYMeTZEuf3W29ARy7ix/Cb22GdvBLqyAogUBjys5NY/MQ4LFGsliVkuX7UCe7361UIwN//fjZJNzp7ddJvtu/ogpFcuwEub10k2KpvDcH8eMwoIV/nAww4S5qcbkRnr03M5qU/l4RyJbEZccbFmAHvtvBvmxidx1213OJnz9TIOPuxQSaLbfc898Pvf/kH2nuM74MB9ped6rl4WpqHL/UHXQtejCvdffaDUldPr8be//Q3JQFwAv1SYk7nK0avJJEYmx9DXw72RdFT5mZqbFjf6e9//PgGDO+++S+aQjmakAuCoY49i8SQWrFiMJ/75lFjBtHLZjY6WmRxp22x6jV1I/HLgiFQQUTRzKZ0YIWPk915HQHfSDAnYh7zjzU5Tn0hUAP+ua2/0XO50WR/89qMktirtuNnMJBTGrX+8SYS+k6bTAAGdwEJBynAOFZFEOCkAfcIHThRAinVmJDuYHhiGrbp7usVlSQAgPVKxtWDuMTfvwvyHQhnxZhD3XnfLvJDACR//EKZLeecwonINQ8kOXH3Fb+TrbMfEZrVHvvcYJNJJOZmKSUg8Ee2mq/6CfCWHMewg3AAAIABJREFUVDQm+5Uvs7FOBgcdfvD/Q9t3gFlWVVnvlyrHzoksQRQUBkFBEUQQEDChOIxpZHRAEEVBgiAIgqCog4I5MygqqIgYUBAHA4ZRkuTUTdO5K+eX/m+tc9at/U6/6mb++ab4mqp69d69556z9147b/uv2+9kAlhQ1/L22n9+PYEFmfI/+PZ1trCjz6amJ6yltd1e/ZbjbaxQsyeHN9rSnXcg/YLGuiZrdsMXv2GLS102MTFum9pq9saT3p4NJMF6kRgLSxuKO6xzKO/Xff3bpDtkj4xNjdj733s6S8Ly8zrsvkcftN12280eeeQR23OP5zIvZsnCRVRSCvWcteTy5AsAOtLUQMOYQ3/S6afaAAC9VLC2yaq1R0DH1sIDWc7n7S3vezenjCF2DUv/65+4hiVbRbql6nbCh0618TwS6oxKNjqbffoTV1or3chVm6mX7bTT38u2z1BMvvnlr1pnvoWTylAudspF51i1pWAb1qxl7TXAEn0aoBQgfwl14Njrk9//Hq4BgE4VT4CeMza/qk/NWFdLG13vHtBXblxt37ruP+kFg6EDDwDyEk7791Nsce8C7gf8gadfcI619HRyyt7Svvl2xTkfIS3jC6WzF3zmCpvM1xgiQt7G0s4+O/8DZ1tLvcj8nfXDg/aZaz7HRj1T5Wn74AfOsKV9i5n8WrEZu/AjFwTlsYbkz3F6dlAz3zWVt6s+CYs6T7c7AP097z+V3QURZv3iZ65hzha9oa0ddsVVV7KfO2YgIDzRV2ixD5x2urW2ttvo9Bjf85HLLmSpHaovQivnkPANQIdB5ycu+nnkPiEuzXIX0HpQF6CnZWsCYgA36B40rfi63OPBiA693H32epocl/VoiIyfxvgF7Nnad3pZSIprsNI1pzo2PsBkq5mJSXvkvoeyGBSOer8D9sd8TmZwahDIA/c9EB2XOVrgiIkDaBHXRrYvNJa//vWv1ppvpUYFoj3hhBNoocAiwXXQ2hUlCNA/R0aH7a0n/gsT4qZilujf/vZ3mx4bZxeyMTPb7nk7UwBg4+BqhVCHVQTXHeLff7jjD7FAKGQ6HnzYwQR9DE6BNY7ac3ROQxMRtH5Fkh82nvHvet3uu+veWL9aYBb5YYccSgZF+1QkqqCZDAAF773lZ7dYRyFkLWOPDjns5WwkA0vtv3//16CgxFKzfQ7a36yvywZHR23FwsUcrvC7X97RkNF5xHFH8vpwI9/201tDKhwauRSK9qKXHWirpgdtl+fvboMbN7GfOuKU37vuO4xVw+WONRx46EG0ptHkBSGCwbERusKr6Cq2eaPt9by9bP2q1ewk1llosb/eeVeMBYMBp+3Et/yL3X3fvfbwfY8wjIBnOPJVr2JNO5qXsANbpWZ33RaS4gTLAAGU2AD1cAbjzOLuDpUSoyPW3d1j4zXMBgjpaKjfRd4FCBKlbKCRg17xUtLmnbfdyddHy2PWWeqylx72UsbhBidHGbdD3TZAEG030a4XHhdYuuo+RkDHLOuoQeM7Ghl1tndaqZaz2xuS3up2KAAdChAAvZ6zX/3gp1lmMBSjg489ggoSAF3Di35xw8/47Drj173+tTx3KIZ33HoH179+aIMt6ltkxx5/LJWqgckxrh8VGijNY0evWpXKHKxECAtaC7ECJSjCQTtHbLir2Gb56Yr97Lof2sjIIGPkoLznHrQPwxlQNBHOmd/aadd/61oqM8iAWD2+yc7/2Edt5Wp0ROwhaH75C1+0/hIApMaky6OPPZKhNo5Q7u62713//dnuVnB7n/h6umnB39d+6evsT4DeAi2FNjvmLW+wmZa8Ffu7bA2GnhSRXV2y0kTZfn3dTWYTmAHQacNWt9ec9CbWtUPB44Q0THbs7GSMFaVqXW0d9s0vfI3Xn6qMW2ex3U499WSWYg6hbK6jzdAsCZ9TqA6GCJLqaJ2jZ3++aNd6C70ywxj6UEuw0Fumg4V+3Ze/zg0GoFfyeXv7+08OilsE9K9+4hqDZEJ/8nqubkef8jYr9nYyTozSN4DUt7/4TRuPdArl54xzz6AHAgD0tc9+ycaGBwmK8JC9+t/+xfqWLqLXADIWHRdhQJ1/zrnW1dLJHCSECv/9faeEBLg2KAoIEyAPINAGOifijAHoyF/49GVXRoMpeAE+dNE5DCkCFOH2hzy64sLLbLo8Gfan2GqnnP3+MDmxWmXS28fPuZB8OjE9acXWdvvwpz7GMaqISaOMcO1jT9m3rv4q140S0HyxZKe8/zTrnt9Hnr/8osuinCvYhsF19uUvfYFJ1AjfoalMd38ve1J0lgv2yUuvsDFY9piQZgW7+IpLbCNyppYssfPPOo9GH4yL1mIbZwqs2GkHVu1QeZ6u2Mcu+igtc+zVdHXGPvv5zxGTkFuDcN8soKMXQCPWxbH0s/PEo7tcIKwYeDMrmoBeDJ0NVReedYSLA8+AQ6BJjfVVRrqS2NrbO5pa6AJuyazM0nGWOY2TmESaATosdP7CRPcw1YkCBCUjGBlYrmQdmv7+1/+2lhwETahffvFBB7KxDCYLQXgCtO+66y4r5UpsNIPvL9zvhZmWImGK97SX2m18GiM7223/F+9Phke99tqn1watcHLUutu77Z9etC/d1Wjd+Jydd6Eb7d5772VbysXLl9uk1W3RLssIxrC6EXOEVQNrB1YPnuHO38AVjOS9Kdadv/TQg2jFwT0LgTd/4QL2cufY0NhEAvEmxA6xF7/97W+tIwcNcMT6Wnvs2NcfY6tXruIhjk9O2Q47hvdCsN31X3extAOlVii72/eAfdiXHs/+29sB1kHvBYEe/uqjbAy2PCY3jYwx0/2Pt6GWO5YPot75uFdR4Vix/XZ203d/ZDOVSesutlu+VrXDjjrCnpkcsq4FfUweAoNghvEtN90cGlyUJ6yj1GEvOmh/xnoAUGAauKww+AU9kdEalaM9p8sUJvO7eigcfvyDG23Z/CVUZA54yYvtz3/8i03Wp62YK9nhrz6CbiaAJXQ/7APu/9ff/cWma1OZInH40YfThQxFDmGP+d3zCHaT0xPMcMde5zpabXxmikTPefFdXVnLToRRUGWASoFbMQwn3x7dkDV75RGH0d07Oj1Blzvc8pq3jQ5buzznOXbv/fdxLjmAEVPlINTIeLENbKmet4XtPbRq7vjZbWykgq9SrsVecczhzOgFfSyYN8++e+11NjE2ZvO659FCRY091oovrG/FihX2za9/k6VzHYUOZtu/5rWv4ZQsCMmbb/gJlSF6DfJt9sZ/eWMYbjM2YtvtuD3vAxpETwYIIfDUU0+v4hAiNinCiNLYmlZtYBGm6cu12szIuP36p7eGpk6sZy/ZIce+ksKTjTAwrjdftO9d913SBRRpgu4bjzPMVEfLzP/8yrU2w34IQQl804nH06sElzeyiFH6+flrrrG2UugpMTY5Zu88+d1WaS+xzvrWG35OWw+hJH7+bScwqZKDahYuZIUI+Bhx2R9ddwOVo9HyuE0Vqnb6hz5gd997LzvIoRwJPAxAR/gF8gftaK+64lOWQwVNvtMmpkftgrPPtTEMakE3yK5Ohr3Q2AQJcn+/5252pASAIQ6PWv3xoRG76Ts3EqRmpidZ7ve2d72Tc74x4asbeS2Vun3v29dZvVpl85aW9g579xmnMpMZoRmE76645FLrb+myQjWENk768Afs6Y3rbIely8k3mGD2lau+xD0ar07QA/TOd50UEnX759mnL/4EhwBxOEu+ZKd99Dx7dOVT7Lw5iRwDyIbRcbqhRyeGrRMNfyxvp535XioV8CZAOce5UW5XQuvejtY2Nr5CG9mrr/wcw234HLyF51x4DsOBCEGiNz0s1EsuvsTaC8ixCTX874ObuwvdCozldYjDqzYe9H7h5RdnIEljpq3dLj3/ktAGfHTEerp77ZyPnEcFAHT3sY98jHIQIb8Nw+vtW9/4JhXDAGToNV+iMYezufzij7OXCSqeoKz++3v/necHUP+PKz8TPbU5hgAvvQyKSBhYA6zCc7/3tNOskyVwdRudGbXPXv1Ztt4Ow1pC07Q83O0MW8XJorGzW7HQQiXXZ6mn7nFvBUN+qGYdyrbKoxusbLrjQ0EuxzfDC4iQTRzAQ2MiDm9R3pca1nhXP97HcdBOYfAuecXipeCTHjJAp2ciBOuZyw1Ar9U4kAXxYmzeX//4F8aeSnmUUY3boYe+wiamQ9tC9EOHhfT4w48HIVcLccy9996bAhoMKu35r3/5a6yXrTAT+aijj7YnHnvcDnvFK+zaa68lCHe0tNvA8IAd+vJDeG8wE4aroP3nX/78lzCFCPOV65N2/Ikn2EMPPURX5R57PpcuWljPiLugXSOsjD/95q5oOZVtYPMme8fb3s6sUnYSQ6/oasUeuOdBCusDDnkxtX25PCHMbvvVbXSjAZAAWvvts6/tvfcLbP2GjeHzMzN253/dyUlnyB3A197/tDeVDDw7Dvx3v/kdvRaqQ3zZYYdava1EzRtJLUhI+tOdsHLznCCGGskXvGhf2+N5e9ptt93G+BZcjnCT4f/rBzfZ8Se91Z7ZGPq6L124yH7wneupQUNwB2uubvsdGACdSVwtRVo2aFQDCxvgsdMOOzLxEUIJw1fg/v/Tbb+3ShV9x/P2hje8wb7/gx8YiB+q374H7ceykFWrnuaABLil8fy/v/33tEwg9Gv1qh188MEEquXLltmvb/mVrV6/2lYsXk4G3f/A/VlzCmEISxWxU3giMFABDIDe7Xvsvoc99eSTtB7R2OiW7//EyvVpa8sh0W7CDn/VEdbS0WZLli+ldweT0e75M7wpZrvtszsVTmTow5IBILIOHWwWLd5SLW9tUzVajr/+WUhm1NcRxxxBix5KAmgbXQtD65Cwp6941SuyCXA4f/T+x7wBZYCDyY547avIGxCQ6GNw0/d+bJPlcesqwfIq27HHHWe9/b22es1qthxGaOLXt9zGa+x94AvtsMNfaQ89+khmjQVAr4c2sNDOy3Xrr6NIL283fO+HWcwU9z7un19LOmPr1zb0/MrZd7/+nRDOYXOjLnv1646xrnm9DF1df/31VFpDhn7Njj/hDTxX0BXkAhKQfnvbHbMxSFjobz7ehnJlm79sCdvw3vbTX9nkzLj1t6B7odlRx76K54bnBz/hjL/0lS+TX9DzAa7kd3/w323l2tUEYuR1PPXM03w+KAEAANAyek+sWLzUvvyJz9vIxIAt6phnA0Mb7eyzzraZSt2KGCtsdXv8qSftl7/4Na28o954NGdF4N54hly1Zt/9yrVWrc2wqUqtUra3vuPttn5siLX+e+z8HHvswYfthuu/R2NF8ee3vOsdIVaNsFh7u33hqqvpvQAlwEX8jnNOs9Wb1nPUKKRDdXqGFjq+cA1YyKec+R4aGaijv/WHP7dNm9fZCswGmBq3kXrNLrrsUoLy4IaN5OFPfPSy2O8CgRv0OfCAnufAJHYzgr8EnR7recoZKJa4z8cv/HjmJUNwBR3iIJs5+AVDTEolu/DcCxvo/ZyPnBPGNker7/KLL+fP6iFy8eUXU47jGuB18MZlF17qyjTN3vO+U+npRGUKWoJ/5MILw3RLK9lEdcKu+sx/sMslKofQQhcK34fO/lD0xoZnveKTV9BbC5rF18fRgtZ9nXfReVnsGPQNz9EHP/hBaykgYGbMk7rqs1fRTYjJiAB2los5QGfL1liPDlrxgA5+9e51/S4LPHWJy9L2oKvr03KP8kZhszTZTXveLI/NexV1/zTG7sF8TkBn8m4EdHRugzUKwXD/PffZNAEraHIvedmBthm9gXt7M1BDG1h8wVpA1OmAgw5gu0vG8qB9Tk3ZYw8/ZuVamZ1/cCsBHwTnU488Sc0Qc87b4iHt9cK9GKeDgvH3v/2NQI2ub8FN02b92y+wgw46yB5/4gkSCYYm4EDXrV1H7wKA+6kHn2B2NqwlWOkHHvwSxlTh4oRlfuftv7Mn161kj3g0lnly/VP23ve+15566ilm3f/h178nwUzXpxhbxM+I/aN5BtpCPvjgg9aaa7WJyoS1FGGnFO0FL3oBXeXIHYAF/9gDj/HvHcXQ+OWgww+2cWjrLS1MiIO77r/v/HNW9kXl4tADaaVB2CN88N1vXWv9rd2MQ3d2dtthrz/aNg5tZgLJz27+qfWU0FHPbP2mdRTEC+Yvsv1goaOzFEQMAL0yQwsd/bXnLVzAlrvDmwZs7+c+z/78uz/YrjvsRPc58vTR0GfNxjW2dOGy4PKujNvxJ7wp9G/v6LTJsQlqobCmkGugvAg836FHHsos8Scef4IK2d1/QlfB8PybhzfZq4871jr6eriWlatWsjf2Td/7CSdeHXLooazNxShKWEwdLW328xtvsbHpEett7eEzvvzwQyzfUmCLR7hcAYZYo7p8DZQH7Y0nnECBrAQihgfA4JghXs9bZ7Vg+Zmq/eQnP8mqJIqFoh33muOofYORIMB+dcuvKHDGWeXRw/M78rgjWacNd+rtv/yNrRlYa0vmLbUNoxutt7vfjjv+NRRMqMCAUvyzG29hcw+46GGlIw8AfafpzenstB9cdwNj1MhSwTOMVMfszf9yIjuZMQeiWskAnZm05ZrNy7czTPLVr3/NisUQX52qzdg73/lOWmVMzCmX6c7//W+C90dW9GtPeB2zjfsXzLP//PK1NjozYt0t3RTS2N/j3nAs3bkoifzpD2/OwHzNumdCJvu//auN5qvWt3ghLelvX/PNLNdk7aZnbLsFy+1tJ72VoIp9+M63vsNQFHgD8mG8PGlHvfZo657Xm7UlRgUGvBTIa4Eyzn7uxRLd0T+99sc2PLHZFnfMJ6Cecvp7bHxi2jp7eqiwXfMfX2A7UYw+AR2M27i9613vCoBeqdkXr77GlvUuynolYI9POfN9LN984uFH7Bc/usVqtYqhxz8+v2bzevvoZR8LJZ8YllIu29fZnKbCVqboQ3DSh07nTHScATL8kYfwlS9+iR4sGAtwj192+cdt1dNPc/pcX2e3ffbKT9Mb1t7aaUP1sn3qs1fZIw8+SK/BF6+6mv654cEBW9CPOQQhY+HUM0+nVc6Z47UyLXW4x1DlUK/UyIMAbQDEpy/9FHOGerq7qaSddf5ZYSDU+DhHYSNx+FMf/5RNs1Nbyaar03bFFVcQsPGF65x99tlsKIQv2PnvO+t95AUoA/jH+1x2pU3NTFpnC/JC6nbyaafQSwKFDIr01Z+6OiR0xiZXWO+nP3klZQIMxUsu/hitbvTvmEIHu3zJzjjzDF4fYVModBdccAHvBfxAouFZHz6L8lg5MuDNj374oxHyQ2+8Sz91KWfJo/U2PISMX2cdwUIyWzNA96NKfazaW+VpnJ0NkBKXO/tdRE8gR9zCqscI7Zgx74e86D4pUFNZQ6UHPRqzLv30fVIe9J7MQsdmwxqjNoMYEm5erfFnaFQoHbvj1t+wg9i8rn4bGR+2/V60P11RAHQcAojqH3f/g7FQXAcx0N2fvzs3WzFuPCjq0FHSBnd7uVaxvV6wN2OeOOg770CWN1Ip4CZFdm2o/Qb44/vgyKDN60EtLHQf9Cuv22777sGHBjhjA1Ezi/gJNhvubmi/mIP86L2P8FxHJoettx2CK2STrx/ZaH09/RSkYJ9nBtfY8W88ngKR4w2hsFSq9utf/Yq1qGhYMTg+YPM759t4ZTID6MGJQevrQBe1nO37kn1JhFkMpVSyP97xR9s8tjmMtLRW2+el+3EACECG2v3ktN3/p3uiwx2RTLOXverlrEPH7GwIpj/++ncUKEgvw9rHbNqGRodtYTcSXOAZmaZwldIFoUULPR9c7sgOBaC3YXzq1ASJDImKiL2hbG7ZgkU2NjDEMqbf/Po2xivxPGA8uKIPP+5VHPawaOkSGxwatlq5yrODJfvLH/2CoDfB3t/t9tKXv5RTvJDg8o9//MP+dNef6OUYmhiy/o4+rh82wcZYlz1WG7eOfChPUe7pEa89PAyvqJutWb3anvzHExlvgq7AwGPVMessdNLNvWFgky2bt5x796LDDmA/dFi1ADqWsMRscWai1vPWOlNnz+nf3vrb2CgzWD5QRhj7QhgHLv+f3mqD44M2rzNk5OM58d/MzDRBEO7V9kJIeMM/3P/AV6LxzXwKUtANhmHc/+f7MmAMUqhuQ9ND1tvaG/q0x86L8CW8/T3/SjcnPDhYO1t+woLC7Gd4GWaqVpqoMBHrR9/7setaWGeNO/gRXygFAxjd+O0bWH45PT3J9sPHHn+cDY2PWO+8PrvxuhtsdGrE+ttCZ7UZm6KnLAx3Cfn/ULTXbVjHzHe8580nvdXWjg/R84OGKPDy/PxHt9A7pHpv8uzYgM3rmseyPVqK7ACZsyPfcJQtWLbQJivT7FHOEiwka0KQoYICQrxYIqAj+x5K529+9KvYUqlq5WrZ2gpdtmrjM1QIWtF/3qocwwu6Pv+C83kYG9ats0X98+1Ln/q8DQxvtCW9C+MJQX6Yrdz4tO20cDvmDqxZ/bTtsGKHjDbffso7yTuw0CEHr/0i5sQb1wAL/Y2nvs1autqZ3Y7YM/JgvvDpzzfQwfHveBMtWySloYb7m9d8jZ9Hcmpn93zbMLqZvSM0szt0gTQbGh2k3IR6deqZ7yWI10v5MLKzCMGBtrEFKosAPwAd5OAVF16RWei4zjkXns37w1WumOsl519CqxnhIXyde9G5NLbwBeXr4xcFy1iG2Ycv/jCvIQCCkXblx660CXYNRSvrin3sskt5joipIwQGr9NlH7uMFjorB6xiY2MjbHqFFre9nX2k96c3Pm0rFq6wD573QbraH330UcoT8M65Hzg3gnX4dvpZp1N+hrLTGueDXHL+xTQUQia82cc/9XEqhG1trUx2DoHz2PY0NzsLAfsHryNDzTFxTc1fyJmuBnxOCzl2cMvc8Jjg5gAdYUkmzUEZj+1mPaDrPPz1Za3Lmvcu+i2S5lwHOWa6y+UuQOfFIqCrqQQEKqyMxx96LPZCDnEyjDEtI46MzkDlMgnhvr8FCx1fAO2XvOQl3Cy4aJTsgvfM9u+esefuuScJF5uCjOCBtZtJIMi0BhFAo8cs3QU983nfzt5OGx8et6n6DPu57/KCXenOg2LxwEMP0tW2afMmCjS4U9paWphpDpfXuifXMlaIxhQggrZiBwXhWHWcyWzrRtbbO975r8x+R2ISGthgfCoUGqgWf7ztD+wjDc03fMEBXqOwB8Czrv75e5C5sCasAfkFeLa//+3v1Bq7isElf+ixr2TJClz7bFpZM/v9bb+NFlKBHZ4w4AQZrWAOxHCHNm62f/z5HjPmMcDSUcfmIHD32eeFdn/0koxMjlpHe1ew0GMMHYA+MTPNhDJY6LCGnln9DCc0YaoeBBMS6zCo4qH/fsDWbHrGli8Igx5gXb3iqFeyXzM08KVLl9nE+ASHMYCYfv6zn1lfS2iqg3M66vVHMbEJwhuaNATa728Lno7x6ri1FGD/lzjIpTXXbkMzw9bT0stIMHpGH/va4+jdQLfAe+6+h3Ppodlf+61v0UMDZQ9gg978iF0DUKGkrR/faMccdyxbzjKcEcFcsXNaDQgvoea60MbRn//lutBh/YccdQgFmMrgYOHeeeudNjg1SNAbKY9YbwltL6Mn6pAD7I93hE53w9URJum9+93vJj3vv//+9sA//sGOhcgB+c9vf5vJdgDZthLcxRjq0cZnxvoBSied/G+cOw7FCYk3EEoIGQjQKWzKNetH85LJabvpezexbS6UArRAPebNxxI8oZSA9zBg6MYf3GB9peAOx9eJJ/0zMvrYRAgVAr/7xZ22atMqW7FgOd8Tmp2aDUwM2PyOeXbUa460n910C71r8DAccswrbfvn7c5pehyCtMOOtmHtOrv5upv4+dGZYGHP65hnY5Ux0j3Wv2FsI71fHd2dtn5ggxXbW+iFQHkjlBX078f+QRFBXg0GQ/V19VgZSWMzFfv+V79rk7xed1TqcQahx7z+ve/897MEFvyHOOsuO+xkKx9/wr711a9bGzx8uVYbnBy2YntHHNFk9rZ//Re7/huhVh8KLPjkjLPPYjIp8jAwAOqrn/1S1u0QvHfyOWdYe08npx9CIQYff+tr3yRdQ5kerozZuR8+L6urR5wdsPO5T/+HdbX22OaJEevtmGeTM2PW3oK0v7y97g2vZVdJ8A2URlroZ53Os0ISIgA9hxg6aqirdSrNcFPLC4pOc+JBnOHZ538oTKTDIKSuLlq3n7z4k3zPeG3c2vPtjLNzKEqM+17+0cvpvu7MB2/smRecmfUMhzcJsv7icy+OjXwheWp20SUfpYsb/fiRWPzgQw8xj+nU97zH+tuDoojSVfReD+7xKdbiL+pdZB/+2IczLy/OXT1APnpBsL5DNkDBPnj+B0nXLAuD7K1UDe/BX4MqXrfLPnNZKCOrVSjD8QdgOuLaADfKgZDeboV8iYCuGLoHdO8e97Ft32oVey7AFah7QCfduFLT1MLGs6TufA/o3uWfJdxp/awub8wJyKEOne6HWii4l4UO1zStdNT6dXVzq2795S+tM7qL121aa0cf/Wobn5wMU8A6Q7crlq3NW0AQxtdz9nwODx8bjC80c7n55puZrIWdBgPCmgXj4RAPPPBAu/vuu9mVrK+9zyaji3a8PM7Wp0isgUX5h9/+IWrRIU6xz4H7UAigd/d999/PmdS4L94P1x0AGSNP4e7s6+m1b3z1a7Z80YrQG7gySuGA6+z94hcwOWRkbJR15rDOwAiwFNCoBtYmiOinN99sPSW0uA0DUmBxv/TwlxK4oAQgkx/apmIkbC5y/fXWVQhgvnLDSnvL29/GkhBoxvN7+mxR3zz70tWft0X9C+gtACEc9poj2OUJcWUkN6G0pTI5Zffc9bcY7wz15ti/lx50kD3/ec/nvOcVy7bLLMV/etn+LJFiVnZMikMMHDF0JJatWL6cgnhw42avCgejAAAgAElEQVRbPH8B7wGhd/OPb+LQk9WbV9uK+SvYwezo444JVm4+bytXrmJOA8ovMPHpK1/5ivWV4KEwW7lppb3rpH8jIMMtjb24++93M2kHzAiLNwz/CDE2WbXhmQ9nKSS6ayGmjmusXLmSIzMBHFAwQUff/8b3bLI+zoE22i/0dH/9m4+nSx3niIlUHtA1nIUJmkhMmgojZG+84UY+K76mbMqOf9Px3FMwFM4HyhlA/a7b0UvAbLQ6at2FUIK41wF72Y477WTfv/4HLFPqyIUzPubEY0NCaC5PYEfiExRj8BT2DW5uCaEgisK/V73hSFoYUEawD5q0Rjcutj7ODK+Xq6yRbyu02Pe/g05xADWU3ZXt+BPfyHuznjuX4xl8+spP2aKOULoJ4D711PcweZVJlytWkHZ/+t1Z1zreh3+vOeE4AgFa//7htj/wtbHyqLWXuu2VJx7DZicYmgMLHT0N4BFDZ7c/3BqUt5HKiPUUe2ysNmb/fOKJHA+L3JmNA5us1Fay/oXz+ExIRAuJlnVaORCWuO4zq56m1wmZ6mhTjBJNtKP+ylVfzcIpAnRY56990+uodEIegX+h+K1Ztdp223kXgvvlF13KsAPCG0gJgwX85re9kSNQr/7EVRxOBMsN8dW3vOcdof67pcTEwLM/cKbN6+hlxj32+vUnn2g9/b3sEofxwZiJfsF5H7b2PLrEBS/ie887necA+QHv1wv2fL6tfvIp+9IXvmylHDqtIZExb+OTo/ahs86y5cuW2hlnnEElp1QKg15OPeu9HNKECXl0uRdCrHdseJTTHwEy4CucM2LK3blAm6PVEfvKl79iazFaGV7MqOSddtpptrATnorg5brgsgsaXO6XnHdJHP9Us+HpYbv66quZD4P7QNaj5v9tb3mb9Rd7aG1jZvs5551LucCObeUyvYowhsCrGzdssCs+frm1FNDoFUYFvHgddvFnLqUyDk8Y5D9kNmgNRiJk5yXnXsI14guhuM997nPZ36rlqu2wYnt7y4lvsb6Ofj4Jcga+9q2vsTX4+MQ49x0bgUS8YPqEoSwB0PE6ytiCiisw9/FsAb3c8Yprh17socWw3N0CXA/o7H7o5qTg/R7ANa89BXopEOrl7pPo/HtxL++Szz3n4ADoFHCxYw4sdAA6X6/WmPyDjEQAFeq64bqB5rVx8+bgwomuCQg89GRHTBFf0i5AAAI2HBrq1RGbBmii3AF9mGENPfnkk3TfQuhjk9GHnb2pN28mUeALDIpD17z1MfQfXrjA1qxby+YJ0AzRMhOZkLCM8XmUaQCIBzZttm5oly2toZQMm1sIPZEZK61WQkYkShFQmlIqkTDByIjDQ7EBoMzv66dFs3DhIhsYHKJGqqk4EIosD4mxc1oIqCXO5aiIIPseewEBCmHd2tMZcgyqdc7/fe4uu5LxkUSBaVvIRN9pl53De+DuL4RZwSsffdw62tpYf9/b003Qwd5gvXf/990EBggsxBP3O/gAavZ0ucekOHTZGsVUKwzE6OujWMNzwYoZGxphs5AWZpIWmBTWh6QlDEhZt5ZAib1ByQX2GIIEz4wzevThR3g+AHBY51Co0AEO5WTYB/wMAcSWhXABVtFZspUuTXSSwiAJeCT23Hsvu++Bf1DQ9/b1hva8o2NUzmCxQ2FCotkS7PPIMMEWoIuzxDrRcQ1ZpWgaxK5RcSKauqwJ0GFRYYY73HtQHHBO8K6A5uTCxHesm16GtjbuBzoJgqHBJxB06EKHhCBUTKxZt470g/afoHfM2Ub+w9jICOt893re8+0vf/4z14ss7D322N3+9re/sRfDDjvuSDBHAw8AnMa9QolCDJ3ehehuxHAZVCUgnLTXXnuFbms5o7BFV0bkJGCNqlyBMEc8GzSMum30z0dYC6WieD54ydBGFNMVd9t1V64dtPiCvfe2Bx94kGeYlYUh+7aQt+4lCxgSwnV33203zlWH4gmlBd3a0BYW9AELEWcO2gH9I+9kh512YLY8EpZw9vBUATjhjcL+gbZQjbLzjjsyMQ5WOuZqgzbBC2geBcts4aLF9tgTj1MBwjMjyxp8hnwYyAkkYD31+BO0ZKsAmgULmWC6fLsVVs4bzxXeMUwEg8WL5De4ajswGKcUysPgzcJe7rB8BStCpkfHrYpm+l0hbwF9GBAyy1frlDUI+8FaxYlhTvjDjzxs+75wH2bbg8cOetEBturxp6y1pdN6e3ppbMBCBghv3LjBvvENNMFBbXYIwpz2odMJ6LUiOj6Waa2DhsED05PTfAbICCS9oUIH4A1+QRwd9Ar+xjnjGZBwChoB3XIqZW9vRu+Qidh38AOuh89gXZjTDj7AF+Q77o1a/5kxlJO1UKFFx02EuJD1Pjg0RLzo7OggdoCu8B1n8chDD/EsCm0lG54es+7+PirPUMDQIAi0AuMN64BcA0+C/0F7kLvgQWAKwlhDm4ds8YJFNCqHMT+gp8vWrV/HMuIeyMXpEEZA50xmnvOfAnrsU9bQ/yJ1d8sV72vJZZHjO9YngBVQ+6Q4yNcU0PV+D8xpUpzW6F3y8gD4z8tC12tzAjo1gthxCYIOQh9CDtatMn9xwNCElL4vsJX7HRsJQqPVMzVF9yUOC0QFAOzp7bOhkRHGXGRJ4L0Adcwi5+hKgErsV4ufBVxImgARtLe1klleuO8+bBuL2A2uB00fAhXMCcKAVQdGAxHAwgZRg5DBrJjLjNg7tB1kfWPgCqwWtByFENy4fgOFMqcaTU1zPCsaWPzpT3+2xcuWhUH3sV4YhAZGwf5xfjd6gcdWo9gfXE/aJ4Cm2NlGgpjX2UPLG5o+7kGhBpCbmWLiHbRNWBcYUTo+NWzHHnk0u2ANo7oAiRfVKofMgHl/cesvOe6Slqnl7EWHvDhY6LGFJbLcUY8OgQNiw7OtW7OWlhWSIOF6R7yeM6tR+9/Tw32Fxg1BB6HJNo6bNlFJYXkQkg27uwniKLXBGSPrtquz00aGQytODstB8g6uOz7BZiY9LaFtLbLUly5fzna+sIig7CzffjsqNTiXkdERJmLBAgFtMO4/MclpZ0ya6+ig5+Dp1avppQE9Qakrx+Qkxc4zYI/DhxDzRL3rqlWrKIBwXrg+hCK+SyOHAoa9FWPjWTdt3MSEMbx34+ZNpBn0pVdfAygj2DsopgBG7DNaWqIVMEJAwQLO0WqH8oG+6wAmlMsBjJC1D7oEUOGcCOhYN7rgIWt/pmyLkTjFMYyIDYbvuC++5A4Ez9HqGRvjMw4NDpGHsacopymVQvIf6BYWMfgdSi/oHDyLoSEABpydeBKKyaLlS+3xZ1bZ8h22Zy94gHipUKDCBkOAVmGtbjujrTM6wcHSRawSXRjb2+zp1U9bNwZ71Coh/wWZ2pUylRL8TGuwHYrcKGe2ow85sqRxb5wZLLTWUiuV6oWL0S63naWKoFPwLs4L54TrQKFCxQRarEJJgCx49LHHrH9xsFLRfQ6K8thQ8OaBHls7O9jfHAOEICeQLAnvADwFeQzWgLcrV7HB4UGWnKI6BPF+7kU+Ry8B4u/rNm4gz0D5BqB/8dPXWLsV7eTTTjZMgl6xdDmb7IDesN/g2ms+e40NTQ5bRztc3jk79ewA6BiExBh6IQA6SgpREshGPDHfaBo5J8hDwIhgDKqavyDU6JdKlJ/MDSkUbWh4iEYQgBsyF9/xhTWwwqC3lzwr+QsghQwmDvT1cVJjfbpCjywUKLS+RjtmgCjCqGj0AyMR3k2cIxr9QNFYtmQpy4775vdbrbVgazetD8N5IkZg7bg/7gv+EaizOqK9PavemMH445YOw/PidQA6lH8kbre0thC8xQMEcvJHI6ArW86DvAdX0Lt+T93yeB280gCwTICLXgCW6E5lI1xn1YjZ/vHABIb/XPMZWfHyGkiBaAbo4CV//9yuL9+XdeicERs1lzhkijdCpjEfKAoffnfN6CuxtldmvyzzVOOQa6LhO5r6s9HHbCcdegWi+yMP91vMDPT31D2Cj7JGWe3nRQf3bRgqCuKV54HONX4mWBB4Dxg1AF9ImNKYSigEug8Ai00qikVmquJnKDvs9IOMT9fLV23/cF9pV1JKcD25angISALqCmUgiK0hfo0YWhGtSvEMiP2UigRPCkPL2a23/NwWtPQxoDEwuNHe8JrX2Ay0UIzpnJqy++6+j5/dOLLZ+nvmM0Ho0CNeaRuHB23ximW2YWCzLVi8iM9Ni4jJNXFoQZxKxf2KZYzwZIQs0dnxnTzrWGvZ0qKRJbNjd+XZwfuQUAgrDV4XCFgwKNvsPvMMWwj3Fttt84ZNtvOuz2ECGAVVPsfadFhrFShKmPmMkAPbtSJIEmPgOE+2Ag6sojPUz8xox0CLuH56jDRPHJ9hn4Uyn1XXTJkW99NronGCKpgwH/o2IHkSsTKAMmhJWrloQPzFvJw4I4H7i/THWuQ7NbRAwlt0W+LeipvziGJTjCyxD05h71mL5xaeZjapB4IAzwDhpDJNrAl0Wa1WgvUSn1OChfOiqzUqoKRVKK2ofJGMwFkgLy+mp+J+UAjBH3gugAlyBJAlL3phPFGeEm64UZngGvAcGAWK2CiEFAIylSpBSPzKPB/sE54bnrT4HwVg7C3AtcYzxusA88zqYiw2dgtDuA9ribSFbnKw0pG9zjkW4IsiGkmVrYY+4C0lhuvg+pclDkAvF8PkP3wWNeho1IL3UX7gXwkzzseooA9s3myjA0P2k2//EEEyy1XMeord9ta3v9WWLFlMBQuK6RWf/ETIPrcZhpIeXv2o/fCmH9v9Dz1g+dai9UavE8A2uORDybEySdUJDWIRZ6gvhndE6/FHKHTysM5lOWYXcH3KSf+WZ1JeSFsO8pPnIPkblWYog2g3C48cLHO0wuZAn55umynWrZybdYN7+uIl4/hQ8WcDuNYxVb3I0Fn4HJRdfCYApG9+yrw4NnsJxpe80nC5Q46n189kTCHQpPIT6JVz2eriM8XV+V1u8HqQBYqhc18a7l0nPuk1Pa+eGc8EvPBY6jPuaURCtrnGcLndIqBL6DQcXkxm8q3ycPHsAJH5GQVCg5Yg1z0SeWKcwR+EfuYs3DKETQD07Bqxd7Vci1pws+91dCmKgA4mIiCDsKLA4EFAeEbtFYCeJf0BYCHMIADwJgj8+HmCWBSyUGqwedA0Cei0CtGlKc8expz044HGEYFKLkQQXssiYKOVI5SDcpVud7iAKRChaNRrJHqWXIE4pqbsrl/8nmD+zLqVtsuSHWx4dMDmdfcxjk/PSKmdyVFBdBXs2De/xu65/z7bafddCeIAdAgE1IqKUAlQ2PPZRNBMiYNQ5Xm5iXyBacOaikzYmtU9BVDMv4CQL5ZCqWB3NxPaoJHiH1zWP/rGjcyfnq5OsQHJG998AifPoYsUStlg2WRlZhgdGQE9A1TG36FsBlDkPxFw7KyGDmRS9gjoMWZIeq/V2fY051xwiqPpu4BO4aOGc46ub9I4PDGtwf0KgNeYVtJRQBzuMbtbxQZOrLKIjXm4HuxzVCSZGVurEoQpcAVS7ixwvVCNE8NlIVgY7hf3Q9nAXB8ThEIGOd5F64Vg3gTQoezEMiU+s/Y3KjNBOQp5GTyjOvCvQP5QyA7hBABylrgTs/i94tWiTld4FoBr7IGt88xAKBodGSBDmcYz5YGosYIhAruU+Wbywiv3rBzAfAOUMMJ5j22uhGclGGOSJFNNA8Dj+ZC3UJsOLnp69YoBI/k79qAezpeyqJBni1LMe0BdNjxTaHn8odM/aF0WegPg08ghYbXD+JD1dMKtnbP1IxtsQc8Ce3DVw3bbHbfb3++9h61MSx1thhG44C6GicbGZ2PAGjISlXHtXYTbIPi9gHddB/Wyt1QFMHMBOs4ipKbNArr4L9gIQRFE0iwUHXhuPnjGGdZVQLOcUOFy5mXnMenQ44c/t4x/4iIaAD0mygVhH/ggzjGKrVbrAdhn7b3QZUEWNHlF9WyNWe16ZslINZBRGZn2RuvG6xmouyz3ZklxPrlNpYZeSWjAQsd3XhmQIqFSuMzgfTaArjf7jdYDV5Gg4TYpPfy0cN4nHmAzq2VYQBHQowbDOCHAFBOFYrODhhF1AnAIQ9TaxtpiaPgAZIGyiIvXokYfu4VDAMRDBaDL+uF3dBaK4CEhCEtDgE6XPdYEAV0o2EwcnuG1JFl0dHtF68hbmCIoAHqlGJgB2j2ECgQClA4Ic7iLO/uCuxthBLhBJ0dG7YE/3ksgC47VkNYToCxnY9UJay2gKUPe9jv4RbZpaJC15ouWLWEfZsQXUaePFrcIOSDr2jN6Zq3GgxR4igYyho1NE/Jc/yygzwJKEB74HAQZmBp7Aesc35Ek8/s7fmfz8yF+jyu84thXZolgEKZIaENMmucRgVFETXDM5a2jBSM+q6F7Uxy/Ka4G/VBJI/fNTlSSQkIdro7GHc47FYWiBIkHdOJypBvRFNze2CMmMEHbBkhUylkdMhW52EqZAhAWHIAPXdMKRSuXQ32qQjZcL8A7uu5oIUflSVaopzWok2GEa6AjKWYEYFi0zHFBoDBHACKgg2bReANtYPG3KDT0TFJeGoS7U3oyhTxa6bxWtJoJZsrBQVOaqKhr5CufTfyLPIMCEDFQL/nGuR69kZFZbhGslLwLoMD8dVnmPKNopft9kkzJrPW4z+hxDmufQIzhZTH+T0BHyVFMJoVcoOUNRWc6TKajd6EUrFIoAwHUY69wGBXRAwdXOZQ8DJ1haeiixXbRhy+wJe0LmbmNs4M1jqoeVTrAMkdyI9qgoix1dAK5BnkrtoYzDGW72LPQbJln5wwpyTo+r2PPFNAz+eoAc1uAmim9vHb8F++deZGiV5ehncEhhgvRTfLKj36CSbxIjButjdsFl18SKnWch1gY4i1TL4dm6TRvuWqY+BHeG0CdaX7RYodBEfYlOBm9rArXDPtHL1JiPeM1AbqeOVM0I6b4zzXLcs+US/Zqm/UOSDGQhS6c1H0ka+TlDfPTQ0jN0zDoqgFzd3cWeqqdMW4Xs9MbPuV+QSMGbaA/FF1Llqk0Cv89HEXRCrngFuXmRHAIViEAPSQCxdMKiXZyMeDOM+UM0Okyh2YchYaEBN1DEBQibtxHcUeVFchj5doF4nOwargHmNIF4QNXvQN0hAxkyfuN1hZ5QMhAMQpHaKaY2IV1ol843O20OBkBCTXJbALT2ckYOuLb6OQGax61xxj20pEPPe9HZ8Y4uGS8NsEM25e/+lDGb/qR3IKMTyQdTYwz1ggraM3atWzewFGVQRcItq7CL1HDbqbMyaKn+zTEMGYJzbl/KKimp5l/AUsfsWSNN0Xs+Xc/vZMTncYr49ZR7LT9Xr4/O9ApGQxxfo48LYSyEu5J1H6DdZqzTjQGgvJTLmcEz/OISoAsX40e1bmQpliHimcOKn4GGk4wEqxjO2Qxr14DEMxMh5AUQhd0FaPzYOzBTqDDa3B7Rvcjs/qLRcZjAeiT6DkelQSsm4ofvUMBmDJAdF6RBl6EQkJwDgorK1XChwnu+Lza9ArQ2TGPU+eCsiGFJtPyY7csqotSqL1bT5ZgrM+mvhTEauAxuXpdKERdszKXez68PwBymCaXKcIRoLYwJ2PYT4BD26oSemXMnmvgpyAz4vpltkXPHz0h8tbEMAYUaoJxHKfJa4A2YKXXUTwW+nTILY/3QthXisE7gNf5L3q5WEufN1roaEyD+dxocjWvp8/uv/see8Fzn2crH3vSvvHZb9iGoY3W0dXBsr5JzGmcmaZyeOY5Z9EN39ndSYWRCV5QElpbWYOP+G1Xd8+WYO6MF8okh2MpoGtWgM7eA0oqr7x8y3giFF6Er+g9YmIx75tj3gZkLfrYw+X+yQsvj6XPmBZndtbl5zUAuudBz5MpyIf7561eBR2FcFwG6JlbHTkWCrlmUcMGF7aPoXv+9sDtFV3PI142ShkIhkVoD+vLZBlCioAuGUYjsSV4aL3nzyvUGf8nyobOAoCuPaNc/p8Cegr6gB1pPdoEbQwOQa6KpoAOrbgeMqkzQI/a9bMFdCSnEOKjCkZtD4wcrRpkDktQsN4wChsK0Riv57oplYJ1hNILuZipIbGED3OvQ0IdJydBKy+WyPAC9NQ9JG0qJUbtBQAdk5xwbwqU+I9ZyQCwfI7uccSWAYToBb121WrrR7OcXIGzqkPb/QqTW3AdWOD3P/APWraIPyPrFD3CkSQEQQBhgeQmPD+yStFWlQAQ1NfGjE0HKB5EPAPX8+iNPhunk5VASy2OCUTssKe7h0lhjz36KJNtkDD4k+/fZJ0cRhkslKNfdwzzBZAVDHc7mhZh/To/ATrOTTF+JEUyXhv/cc8BDtHSg/LC800lWQSoulNIm50TyULzDRILHeekkIQAWB4eeZSkYdMKRaMWWbLwSsHDg+xoZ6HjXlAO5LLE/TMwbGLFQKHG0cHqx57DilScGWchSx9vKsQYelbPDqWH5aoOEBNLHAID+5kKtQwQo1fAK8tkR3kLsIaoqOOZZJ3TY1I3KrBUBOIek/0i7eC+2XAal7uTKfe4D0J2DtAz7IoKOhVCDbaJMmLWw2DsEoeQiwAd56Nnq0LZLhaYVY7mRNxj/L1cDRZ9qWBTaC8DY14KQXx2hvHQLra/l4meGMsMRa6ns4tDprrbOmxww4Btv3wHQ3LX0PAwx44iGRBVP+2d7fbkU09a//x+JuhB6UTGOXht88DmkITa05MpXHomAWkWR3eArjPJHGqxBNIDtc5ZSpNCpp43Zr2s8FZm1kBmeJGG43kiGRHyE4mvC3r77eR3vdu6C+B5lJhV7cNXXGQVF0NvkDMuZNsc0NHfBPQSe7EHCRaS36gk18gPYS8CnSO+3mh4bely92tIFdpGD3OQDancVNkagT2pQ1cMXEq8ulGmnmyvXGi9uo/3JCher/c3BXTvqgZD6MuDebB8KG4a3BiZO9m5JkUcWwgFBrGQ6BIBPboaBa60LqJLPHO5S/pEa7tIyyckmLHTFgAuJrpBkKCOGeAIwQqGpDswJrVhrSC8THgS0Gcb+lMQQBhRaYhJTJh9G0veAOhIiqMQd1ad3y8JdO2dJwDEH2fgsoY7D9p9FcMWanTLEpDgdh4ZskVLljCJbPsVK+z+v99jOy5bEWrFW1pszdo1tseee3CePDKt8ewv3HdfZqMHwCjTekVNfRFNOwYGqBUCUOFuh+uQBC+LBVawNNwI6J5g5UbPtPdCHESgmC1df7MMjSoDlETB9YVSPjQ4wXdkle+w3Q72xMNPWH/fPJaXPfTIw9bb388QAWrv0TVMSVrZvsVkLayJrlKUGKKtososo0uK749usQxsXUJXZpHEmeapde7PySsUou9ZCyUkzbH2FgkzsNZKYRYyGJpxawExwNPlKYDWMMmKLV3leYiZPKJJeBpIgwmYa/0YLYnzg7LJqW8E9DxBnbQeY/FQUmGhg1ZxP3AtLXSEhGSxRrejFFE8AyoFPN/SYvAST+GxGL+XNyLraREBXZZ5mFMd6I3gKHp3gM5wSvRUsB2peCsCM/cGl0BWfQxRSScRGHOJsTKAr0U3v3hVoQ1WBEAOVBHLzgfeg3UNPkATkgJyPAKgMykWykalxvI0lNtNYqAP+BceNnw2ugdoVOTNBsZGrG/BfDZwglKOgTeYhIhM+f6ePlu9aq0tXrzEkFyMhjoY+AN3+tj4GKs1QNtT05NWjl3eCixXg8cn9CoP8nlWI8sUKyla4AOnYEXMi9F7C9ngTbwvoi9fa93UQq9DYYthjmhYCdDlsYFnE6NQUQGA1rfobDeA6ZCtRSv2tG81hr71+8P7BHMgWOgkKwJ6kNcMJ2W5QQHQNW1NCkctEEaD/PYACtmZhtm84aafvVUNkJWlrlJTskeSFIfrhsTU8H7hpJe3eP7Mc5XNcI8egGiQCuAZtmtmoWcM61zuZMhEqATGD4kIfhFeuPoHTgGd2YnTNQI6haJzuZOJY5a7mFFMSvdwFFgoW6LVHa1rALpaaOJ6IFgwrQAdu8oa+wjqdKNHASFFggkt0X3EuEXMroWgpIUem4WgnKwGAecsHO+SwXUp2N2BeaCYRulRS54JN63Yg2qoZ6UbND4/SlRgRaCV7WOPPGoHv/hAW/nYEzaF2Dea/vSH4RoAj9322J2gjhrkAw9+md1z7722cNFCnhua7sj9j0xaxLVR/oOucAJ0ZalCiZLLSPX1BDwHiJkSQA/DbNYonzkCOpgG3oDFCxeFfu8DAyxBQY06rje4edCWLVpumzZtpuLW3dtL0IFHAmeAMjyUUjUQdHRfZ8lNVLpcswhZ3vE7LBpfq9mgXKKkBj2xE6D39xNDiWG9awzPB4ZnX+kc5quHqmECJ5IYMSugtbWhvwNrtKO1jh9bu7r4OcXISD8ZqEfPkwsH+PUH8EIOAMqSIxgF8dZgtVIgwUJHDB2AziE1sOrzSAO3QnR3E/yjYqE9gEBK+VbKBp4RfCV3PzPhEcpCxnzMFciAPGZ5KL9FgI6yJyohsYohCOMQesA/NveJE7PkhZOcAHiWAGxRYNHJK2EUAVwGAV93VSySKdxDrLdSI6CjOQyTUqGggXbQahWVPDmj+xZ/x7xy/sujCVGFe8twWRzVChnD+QF5Y/8H9LpASS3OGONL0bQJVv7UxJS1tnTYxMQkaQbNWWbKoQc5EizBs+XyjPX19RKcMC8BRglc96B/VI0EWnMaFogqflExgvfTQ77ssPgeNqyKRpIHskxhV9gkid1KYUbAht35VK4VZZ4qQLCXKNWEogQg59z31jaeeXtXhw1MjoZ9UtjJPQrW4C3k1DBESnuthrItCeBohdMSRygngHsId4XQEi1150EAoMN1n3opdC/Jbq0jqwLxVWEKQUU+lcsd35XlLi+R92IrdCer3Xt0ZXF7eeMxVj+nbvzc7geHsrUtwDqCpmLovrRBFwvAGsBHX96lgJ8h0PTlff1Bc4KGbpxuRAhEFpcAACAASURBVBB1SXGKgTKLT9p1jIFJo0S5EspIeHuVVUVgVzICrfNYDqOMdx4SrKlYa52tL6BRVuaEC6OkLAjMmOWKpBgNC0CDGjB9E4HrFRmf0KDXsTecAFYKbrZ2TLTDnZBFK2vTjPXiHE/Y28t4d3liio01HnngQdt5p52YLAN6xn4BQFC6hjGUqMfdfY89aB2zX8DoKK1FgDnqnqGkoKYb7j+6OOP+sUtXBHTsfVa2JOZIOyoxDBti25kXwuUsIMaMGDoaQmD/4TZEXwBeF1ZOHd6TIu+J/YaAGkG99NIlrMtlGVP0sFD4ylsSY2bh8IMQ83QYXghWmoRFaoXTwnf+ZgGXB3Scf2aNa6hDvFdQWCbY6AL0ixGt7PqFVsewrKamQrMQWtCxNBPKWszh4OS01larVGvZrHYJjMxCUqKfhLTzBGUZvTj/mPCpKg7F7KlQuqQ4gA/ddIzv51m2B2CnQg1Ah1LiSvUoyFx8W7wvJQlZ7AqvQHgisx331pll4ayoNGcJcchoB3BOlUOYIGYjU6hFCx2vsY+FOlhG5TlLaoSiHcMY/vy9Uq0SQsoMmWiuBJMeB5SqVQOgs+wu7hmqQpCTg4ZT2AN2WcPglnKFcgeKJGelA9AhH6DEyMKPE9rG0Dd/Xj/5EobAIjS1WfW0LV+8xCbHJ627u9cmJqdY271sxXK6hDlGt6+XzXeQeFcpz5APOjvaSerIP4HlHngzyc72shwKIzqlCdAd8EtiS6432z8ZJA5jG5Q7ykr0CIkxY3mSPGB2tIWkOCgiiKOjrwW+w1pHrwnMYOcMxDmS4vzrqYcAVI90UAB64O1Q7QG6ZtgJNA36DaUkPK9wjeDdC0A+63JPjTEp8QrnYR88oHvLXWvDOlILXSGiTFFPlAEP6DoHr+B4C1x/l4yCzNfnwau5PQ7el53iUh++GJaA5gv6EsFJ4RUbXpA53AxXad2eIBp+prY4q1V760SBPTWJUbMMHXB2uLIcHehnFj3qXFtaggUVE3zYaiUKebixQGi09uJgGgosF0v2WisFFuvPYdmVrFhqCeVkqDWESy42kPFuWa9h6mAywoguccR5sQ5Z//gM1kx3TFRo8B54E7AGlNEpgxkWFGJv8kLoDNTcwMdb8DeskYlaDCWE+0DQMHHKNcHB76qB9Aqfd23i/WjmwUlCzuVNYov9kX1/A8+cAtdWzAvHM8UsTiVFCkTxXXuBfcvq+GMjHyhDBKYIRriuLzHZmkJJgaVEMg0mknUcLRO6zOOX1j+rINRsuoxmQS1MNAydqCJ9OSWH65cFGrPPFboAqMsq9gqFgFPn6ZURH4ZAvDAI7NgrImY7yy+uOmxl/JP2Y4IdBVyyXwAnv396di9M8ZqAgCErgUj0PnhwyNYfy9Jk2YkumeXuZEpqwfiQFdZApVwjLkED9J4FhQRr4do0sxouzThqVnydnaXONIbd6BVwyVxykbJrpA9FqCA0hnSmK8gxCJULlCXR/c2wlZr8zJaIZ6E7nVnIwQgWYhbfdUqmzo811lLm5CKmch04UvThywtTQG6wQp0nKz3j9Dz0uwDOAwwMhKbGXlwTFAryhJQJuRPoSYi5O3OEK8XvqfUs2cAkXlQmSOHLrhP2AztDCzcqPaGUNsgHyIUwNS6EXUUzkpG4t7xzkG0yypoliab75S10hN9IP/Xg/ZLFLxmiRjmpRe75XfvtZaz+zsoalz1PQN9alp0ewFvXGfEgDhc7OuG1/zGgU2sOGb0NXy6OCEtHVnYKtDhIDiiYpUhei7QTr8HOVuq0VQmjTFTfTtd5TJrwVlkqwL37CZtHiwtCmk1lqrSMBegCS+2HOgF5ZhCjqQJAVjuIRh4RrBuxblooMblQCRR4DdcHiGh/0vX785LbRuCYAXokBO/ulVKCc8/cyXNoz1qXBIqnC+2hBHJKY9l6Ixh7xcMLEAlxrVmNHTLgjHEoKWm4LpsJRSb1Z+kFn9aK2L7fq9RKT5+pAXAYN5+xltbQ0VDPKIGD32Wp6qy95q0169n1rKIHz1OewbV3UJpU7+/5J12znslbEeE5QowRChH+Jl5PAd1bLl65Jw0mnar8vXXfVBkR6OK5pTB5HvN7rHPUeWeu+egxgsfGC/RUIdBeJhKGvwbHXszIbgIqom9/TU+bkDEwZmQM+HPTOfuk4C3WEJW72fBROIetAao3MEg/8B5EsPef03X88zfjT/+Zhmdzi/X3FA/p+dgrPX5pn/zvovtmvEc1lC7v2X/bouMGcA+A0JhU6fJBJGe97BVPcQxsHI9MHIkKeAroPmkNskfPqHV4gNffZEzR0yWFMFa+ePDF+zWcBT97g8+flf7WDNDVKS6TIQJ0LUzCSBfxwloL9kIJC9KD/v8AOi1vF4Pn/UQgsKphRSSZv2Lu/wmg45qwAhkmkEbG+GGw0JsBOpYhi9wTqYQ01g6GVuKgrF/tD4hZrRP9vmbrj9anBLusT/yuIQrqFcwcgJixLZCnVagKdCcIvFCYtSZn3aBe8Kjcy4MP/i5NUgK3GUiIUVKG9OCs2cleadCz4Ds8DCnopkyd7p32D/fFdbEvWgvei73zioQXJunPqO2Xdu5BQ/Wn8lKkQpa84AAd95Wy4dfjFQQPZF5I6ow8oPvn8YDSoHA4QE9BR+clAEzPKPw9hErYHMjR+lyAPhdgpPfW+XkFQp+VgJcAbebF87JnW4Cu8rwtwDK+4BWQ9D0MpRWKDfXbKfAoh8S/nl2TOQyzZau6vqd/AZ7OowH0aEXOelZSsBYgae/SM/SA7s/GP6e/fzMa8fuTKhPpOabnKXCcC4TFT83APOwHQlHBQyMe3+KMEu+w/7saYTHc5Kx0/57Mmo9e2QbjRpUwiYWugSmSLaLVVBnHPT3IZmDtyjVZQu1KTkXbogcpDNsCdN3Hr4HyxIVYuN+7vywMZ0ld7v7wU2L0RKnxjDpcfIcQxPdtutxhHRTRp7oxDiQXjur4/reArjIgD+gUYJWKtba0buEg2BrAeIHK0rLYGQzPq3iv4sl4LwBZLmMJac8oXoMViOJ9+gyzfCPBC9BlxcND4KeHeaAT8wn8vTDwWrsnFAGKFAy5/lMQ9NfyTJsyrqcbD1qZQoQ67spsa0Mv0PxnmwlrKWD4m7fetXdiNv0tPVNdH4lOHkB0vnJrSwD4tWXPiSKNMmqGg0IhuhcdkOFiPFpnr/3W9TxDa+1egZGSLJ7T5/j8OZTNzSpEzejW8+CWAjvw6tYAvRkg+r3w69O+NN0rNY6J2ezeGknByJ+H9wB4oc3zg4xBDHSOxC3RQDP64T2Z6R8aj/g1eNm3NYU2eAKDNzClXV2jGaCKppjn0DAaJCb7uiQrD3Se73QuqFRQUqhXJHR/jURN+Um/NwBkE/BsJlM8HTW7ztYAvlGWoM97mAbo/zU7r2brfzaALkNFMq9BDkXDKSvvjLlROvNmIUcvu8XTws8M3Gff1FC2llVTxb8LM7WmZha6ztFb9n4Ps77xSuwFoKfxz3ShczEEXmcMNroi/n8s9P9rQKelFet6AegAYN4TwhZDPdo7srIib82KgDz4eWHKPaJCEkpHsIcSnrJGZV3IIvXCT9fyZQk6KN1bwKqDl/DXZwToW2hpTiCkrXcluHR//8xSHPw6UkZKmU+WsBcmXvAqB6MZw1JwR3eh16RTemsGZg3A5nI3sA5ZmHj21CWYKifS7rcmVLywFm/wOux1ULViKZTNeAvdhzX8Xmuf9Lw6U7yO9+Fz3opNAV1nxM9jFkIsK03Xr9+9wE0BHfIbCuPWAD0FbN0/PU9/Rp7GPDhKkZOig2f2Cq32Nv1M6sHI3oekTfQyb0jzbhyDubXGWN5C15o9vUtJn0v+NQP0VJkRLfpn0s8hoy24jdNzSvmhGX3iNZYexsZOqfzy69/y7GfjnFsDZe+h9HzdjL5SxawZH6eADgu92XXnkgFeNjEu38Tl7j/L8cWRpzx98Z7KGVK/hjkAXddrxktSPn1sPEs0ZPljzApyeRTps20L0P3fM9qJF9kC0Hd76Qu3aqF7QPDaiX7GZv1vAP3/2uUuQMcme0AnWDpA9xqQPzj20k7afWYKT71ube1tYThHJAbsS+peToW0ABrXgUD1FqtA3LtW9H6BhLROJESo61eqDDQTEJ6ZxETyJngi86Cls/Vn74WNAF3PLIEvCxceCv98WoPuixiTFwSp4EmVoIYYahTk3kLHtaRhp4CRKidcC2KwMSHOW0OecVIhnQlnKod5WuhyueNvfo3+s14D9x4Gva4z8c/sFQOvZAaBlJ8dnpSEjaSIbl0hM5aFPVtAx7X0PH79KV2JBgTcft3aYz2zT1psBuipothw/hHQlWDoFQnRkeRXM1BuKOtySnD6PClN6nkouKOgTkFJ+9/sHDLejICuNtR63V8r5Y1UkVIp1lyAnyr0nh71XH5vvNzAzz5G7O/hvUgpkPvr+p+35D/WGDcAuvZLn9va/nlA1575tQhsU/mr96gWfWsWug+5NAN2yTFZ6fzupq1pRkiW25UQotao7/LeZDQWr9XM2MQzq5d7hlEA9LksdN2k2YPotf+thf5/nRRH9ycSryKgY2M1AILjYaOG7zfME72SnSTMvOsGWYsAdJUOKHbqXe4CthRwJRBlQaQM6QEFaxMoislwXQB6VufosrO9cuLB1BOPXk8VtlQRSC0cMbIXzP66HvgloOcERIQpYs22V5pS4egBQRadNGJv9SkjWCMPm4UMUoGlmv8UDFKB4pWcjFZQJlNAK87ZpDgpX7ierBtdS/uE30UX+FnCQECoe8nbkO5vRiuoAXYNKTzYZkIrHa8YgSucn3Gspgd0fE50rBhiM+9LCuii75SOvcKoz+iZcV0But+jTGGKlqv223+e7wFfxCoFv58przUDc+6PS4pLLWJ/jRREtT7IlKwLXbxJCpgpaDbwF28SrEyv7In+U3BrBtpIilOzlJQ3KfCT1r3pXngPSQq46Tl4HvH8nwJ4M0DfEsyjY8UBuj9fL0fSNWeKDxwcogE1JkqS4rws8XhGuRE/I0CXnPUud1/l4mnCA65eFx/71q/sfRCJzbcL8Ji6NQtd5+fxye+Ht9DxntzWAF0POBeD4cL/26S4rD7UdStSnTkT2WIWqW+HmYHrs8hyp3YWMw2ZvBZnLeNAIQxh5XiXl2cmMZAOymuB2GgOTImAjjWlSXFe6KUamLRGLyzFMF646O8e0HUuauWa1ek6cPDxeK9UZJZxrO0mETgmSAFdhNSMmfG5NEafCbuoWaJG2z+7zk7XA6B77VagJkvMA6n2DNdQAiGuL4tWyolP6hJgNBcoIUNWSpLW5kMkKUN75pPLvbWtJUxF80NWoqcm3V/9rqQ7JQ16JfB/Aug+yz0FD/ze0EcgsbABBEja3JqF7j0EWrto0dNNqsjpb3ouKToCEO2VlAcvpFLBK5pKhTP4Fm2Y2ZI1cavqnDxgpcAgC31rSbH+/FKlQ4CeNi4Sbfvv/t66Tmj4EibkyagS/Xtw9ryXKgwoW/Sh7+za8UWfZe/luECoWVmm/uZBx5+BPwefe7W1554L0L3LvRmgY//nVMgcoPs1+fdLKcJrkjMZLaqMdytJcf7zHri1H/7vkiMw9OixjFnuAnRf8+/l7LYAvZlipWf05ck0IHY64HnNFIdsT1KC9gJbf/OHlRLNVss2WJsastz1OW68MvdI3bMajpJPMmIH0WoYQhySouYRsPxxyGBo1klrzromcGkISa2eNV+AexjPpDnWBO1ymcIar0njFZHxHrFvOJbqS87wOz6fzrsVw3mBlu5ZypRici+w+RkztuaEpY49kVDwXgTPEF7D1x7K5Y+/eSuB5X6xqQuum7ru/HtThcGDstcs/RmLwNo62htqM/G6B1Qfw9O1dK48W9fQxgOM1gzAT8HC73c2+jG+SWDlXbu+dl8hiOAhKdno2Ahd7ir3k+AQT4CmtJcKT3glSRm1KdPq81CYeK/YP0DXZ7we88pd2VAzwS/lzyuXswpUGAohC68ZAHla9ELTg5sEndbsQUe0OJdCJfkgJUZCUbTsATnlCya1FdC8uLGpkOeTVCB7HvAu97nASPvnFUzRfvD6wUiI/d9dLFwKRrMclgwczTjch/XvrnmS31uVNXl+01mS53F/X6OeVLuA/j1giBe8wjXXs6cKTHq+OrOU76QY43Uk5YkXlWMyS6doABOUMSnlUhC88p6uWXTIAdHsCOfq8CMteBnoMcsDKc4fdfTscOg61XnFwvOnzsDzqvbXP2MGsqCPbLhYY38TXUMGj34X3XtF2N9Xey4ebtDm8Ow7v/j5WwX01G3oBZYObmuAvjUNmQcb69D9Rmf15sBzDapw5VnZgToLnZ+P7VrD960DOoUQDtIJRdV3e0vbC1SBYLbWWLaiWkBvIQr8JcT1Ge0HfsehyAJKQV1ELzeyF0SZAI1lfQJ0HbyED35PY4ipUPZJayISAaay6kVkel3Ml97P04YY0gv7BmaKQpCtOaMg1DMqwx/3SdcnmtP1fbhIz6a9xd98jDZdC97HLGn3lQJ6KtB1f76vWLCh4cEGQNe99T7V8gvwBVieHubiH+2LX5P2mM/dBNBT4dwAYC4sE9YZGl2wK6prrOT3yQNZs2t5hcoLfK9c6Hr+u35Or6/988rbXIDDrmBoyhLPr5ki7JMO/Z7jeWHZyyCY6x7+vHV9D+jKctfzSIH2HjWv4IjUuBY0pZrG+OdQNuv3Qtfz6/fX1nmFxkKNIzX9PqSAlIJjqvCnSp3ndX++koU4f/2cAg/WIQ+R+LTxfmH0bfYsrhOj9sOHDDxNkdfj5EI2k3dfKZ16ntT9ea4x30YKYUo/eI83CFLQxe/aXz07gd3NQ5+dRbJliZn/vK6d0ZZTMFIZ5+WbB3Q+07YAXRvQTFvDBXTgzYQlXks15IadV815bDObEbvrYpQCesOh8qYhFkZiawLouD+69KQWOu8FV1cFcfRSlqVMIe8yjVW6QAEQu7dlWlLsALQ1QPdALSLVnvn988zg92hbgI6kC3XDk3CVGxPXV9lbyshiQrnMBRQ6b29hNAMW0YP2R3siptezNggwJ3jFdL4OPVPUXJKa9yCIkHEZr8F7d6W3FvD+Zh4irZG0RLKZLVvyZyQFRs/vlSGupV6z8YkxZrkrbu/PW8++Bd04ZvUCJuUh/J42XvHvAe2Ddv3z6O+6dxoyaOS/euyGNQsoHpiwNm9B+33y4KZnbiZU/dr0s39NdOitomZ76IEmW4fr9Ofp279XOTDeOpTHg90ZYyvhZtdPecbvPWkO9BWbVvl9kwyR7NsaoFfKYbiOf349n+4v5cYDasYrJN25Ad2HOBrofo767hTUUrnv5a9khtaSAvpcMmB2HWjlHNbuLWpc14N8Sjfaz2YWugdzXEdGiQfMjF6jIRGGPGGccahW0XPhfVBI/PrwGs7ee5D8HtGIcsNZIJ/TOnT/PHpuT/P+715R8LI02+v4YkYbO+6/51Yt9EYBEH7zDOwfpplASokzvZ4yRRuIXi6saKH7DfGMp1GB2wJ0udwZa/ZzsuMkNbZsdC0sveDW4eI7DlxdyKSJsXthTDxqZqELhATe3r0kgan3NAN17Z8Enz9UHJwAHdf17mB8DtdrVrbjCVSf8evMGMbtifZd6xch6vopTXgvQTNBr3ugNaJ/Jv9eXFMlep7RxPASVmIw7bFnEk9//rn0M9rteiGQCcrYRrQLw1PK5SxXQPeEIgR3KwrvAOjaFwlfPYe3rnUm3kppZuF6wetj4OKvjAcwnCSWYPq/eeGgz+vvjc8awkRoH5p6VNLwTXqG+n1bAn9bgJ7RQVSiUwNACm16P34OPLkNC50KvWuN6WmH9eeaROYALqWZlCa9hQ4vTepyFw1hT5t5OLOzSjrFpXTYwOtNhoHg/RisszVAbyaft3WWzWR2qjT660o2pTJEMjUF2dnnQpVJozLi6RQ/p4Ds6UB16Gori/une6jP67riT/KgvKQu5JHKWSkWaVhACmJ6P8osF0NXY5l0SJRXzjyA+9exZk178x4r7TNpK8robN92eNFztwroqQaRAnIqjL0w8eA71+e2BeiKoYcEpNmlZgwdpwlxI5pY6BSi0UL3gM71OIbSwfmNS926stIzsESnuWKYay3wERHiPWJmL+RTl7sEbjNXiwCqGdFw+XHgBerRsTaVjunMno07tNl9PeCnBK4z1XtE2N6T460ND14e5DJwjWVrqRau3wXoKR16y64ZoOP6InwJHw+uYlDOtncJmXqvvgPQ4SWQ61+KCn6fnpkOYF6cdZf6s/YKhLeU/F75M0p5Cb+nMfaGPYwZ3rpPKrTw/Pq85z/tHTBMLnfth1c6RH/N1uUFq1fmGgSueq47vk3P2YOfX4OexVeBeHki/sdgl7Rsza+hGaBqvWnZWjN5NZcFxXNmvk/oZOkVEQJt7OzoPWz+DLgPrq9/SoOeZrUX/vPZ32eH8zVt0JKCc7P9b6bA6LVm/JvKcm9Np3LAezg9nYZrhLI1PbuXNeJdlY2lNMZrYdIeFO9tuNz9uXrjKZuyGB+oGS3i/IQDXq5K5qRrF6DL4OPEUFj1yuNq0kYb1/CeOi/vIWfmcrnjMwxZu17+uW0BOh7Gg3SqQfiLNXtfqnGnxKAMQE9UPstdIz1Do83Zw+fmx1rcrVno3Kw4KEGArkEv6tTEjlPRSqfLJHbf8nFPbbhncLjxtwXoshBS7VGElca4UsLloc3R65hZtgXUQYeEPbVx9WAmLbnh0JOaW++yFujpnLwbymvgYmK8j8Qb90yf92CWCiTP2EwaScaXirHw3dex6zp+L70Fps/pmfW+9P0StvwsJm0lSVWejkED2le8Xx4aPG/o4w0PTRDg+pw/M1w7FXj+72mMMOUPXVeve1qYq22oF1pSJLyiMrv/s02WUxrTmXiFwNOm/q71+79tKbgbk5b0WQ9iEpoNciB6aOYCHJ8U58/Qv18xXg8W2H8qUuglj1Gm7vzTe+n39Nn5OyoZXC93f0aiMU97/mwF6BzO4gVy0jVtW/ITKcNpUqPff30+3VcPvHPtHT6zNQ+Dni3dW0/zc5XlhnuGGLqXNR40xSdzKSFwuXPoUSTjVMZq/bMKbLhXxt8KfTmQldGmhGBvUOg6qcfH7x9pK3qElOXOMrYI6N5g1HPres3kYGqh6zOZzE48S9vMchc4SEikgsVbJM0AXQIlFVTZdbaRFKexqr6BQwYWzyLLXYCOTVULWWk1AHL0cmYtY4yjYKNgkeFZlKGu+20htOLan42FrkNP4zTbUph8jNozZXiu0GlNSXEeeAS0/vr+DHQtPLeIA6/5WJLOPCVkvO4FMMEtdguUINP10/uL6bQfdEmpEYNrFCMFC/PQ/b1SC9grLAJO3FtM4svmvADSezX60zN6JvCjC09WtJ5Nz8TpalYjoGsdnmHFO9o/D7SiqdQCSs/Y85sXTHyfOmW5nAM9h9YhgdzM+kXL0MCfc3cqm6sXuISPzl33TcHBA6J/jz6vZ/IKImnbNXPye9Bw/TjWeGtZ7v79uk4my0DHcZbDXPdophBnfMTGHmHsr5eTAjTx+pwKTrTQt9Ypzgt5z7/Z/j2LGHp6f89vcylLqazw1/ByHtfyZ6e/6bWUt3GdWT4NgC6+FJ/j3pIpKW54xfPZxNA9IOs8Mjler9NgEP2ktKi16jzTPUjpOeM5NYMBfZXCxEwofkqW84qHZK8Hdd1XNDWXha48jgae2OUle20zhu5vRqsw0yJDLbfXoNKazCypJp5MNkZPvyOLPSlbI8NJuMcYq7fOGwR3bJyQAQVTdmOSRdReOMqQY0hz3GBpgQLtKkaQoiYRE7MqVc4d198wqlSjSfEaDgVfSIaB9YakFiktzcrWvBLQUC8rQAZTxwb+Gh2qA8JeobVnlisQQwrB1ReCf1PT01mZndzfWg8UlWYWRpgnEbTVfJwSJksG7vs0qQ5KlQSbLDIBP1ye5fJMFqvPAD2OdcwEXS1k9Td85XLW3dMzG3OKtETFInpMMMd9LkCnhp4P40BrOPNigR4L1pZXqvyHWfA4f86ej7ORsa+YfY19bUWdPFzP9P6FZiWc6V2ucoYy7o0Rp9UczikKI5xDHBWaK6KiYlageyDSnnmFULz0bAHdC8wUIHCC+rsHbAEWvkM51f55gRbWGUo0ke3uFSWsW9cT/4qOvYBupsB7YEyBxMsJvc8L0dR4wPt9UqNoNvv+LJLiMuUrURozGRYFS3rtjAddZUD6bIGBZsc/z5XL0exa2gvQOSZGejnh92Su4UC8dz2CaTRyPdjpeZSs6YFbZygLeC5lxgOZt8I9fTULielzXs56uhd9FWBMVUGHQR41A3Rdw+9hphRAcY8eNq/4+H2Ay1rGmmg62+ta3cZGR7MKA29s6T3Kcvf00YyuZQRkexvlMydyxsx3n5jJ58nn2MtEn5XhoOsL57bmckdvFY3f5ed2OeD5dR5Q5tAOx6uLcqCJn7cbCTg8YI6NHdicRdmBsFmc2wGn1dvTS2Aa2jxgSxYttqHBQSoCPX19NlktW73hmuH+PKCcWWdnp0GogzDHJyast7eXB4/X5s+bx3uveeYZW7JkiW3avJlAixndHZ2dWQ1gNos2ut6zAy/krNTWSkAyzMXNoS6S6GoAKtT4ZklfMV5NdwqmVMWkCgh2vDcDnXxoxyeXHiyAzKUWR72qfziAZKZWtbbuTts0NGjF1hYKiK7ublu1cqUtXbTYRjcPWntLqy3on2cbNmyw/gXzbXxq0sanp4JSgTp9lX1x4zQvwg08iAwz69yS28mslstbJcagBNw4S54h4oOxZ3021S2O2iSxoQ5+fMLaW1u5FilzyurG7yz7i4lJsuZYVWDoc1y31o52hsBADw2EGwUtXm9gxNiqFfTQVipZK7T5etXG81WbAegiwatm1lqpW65SI/3kW0q2cuNaW7J8mVVnR88keQAAIABJREFUyjY1NGrb9S6wwU2bLd/WZmPVGetZutDWbFhvne0dNjU8al31grVawRbMn28DYyOW6+mwzWPD9PJ0trRZfXzKOtvarZKrWg33TUrvUmaUQBNv6e8SRKnQlwBJPRJee6cSKoER58njel6AKfbf/PqNLvfUA+AFIz6PtShPQ9cTGHhA8gABhcHHG71iiNebCUx/bW/NeFCKQsIw/lbjR9M9w2cz5TYaCDoH7Ss9EG5ilT8fXE9KaLoX4gs/K8DvhX72CpdXinS9mZnphrI70YU/i1QR8nsNeeVpKwUtZWmnoK3ffchnC4UpGm7++nJF672efpspfbrPXN/pIWmSlKbr+6TILe5Zq7PTJ66BNfrhSLifT1zzRmC2FzGpUslxXkHVe/w5NDsbebcaLO04XQ3X8El92Zz0KOu4d6i0cJnzXo6IFlPZIgUgyNNZrOb7nxWgy4LeInkoZ9WZSuh2FC0ygZ2K69vb2qw8PWPTk5PW3tpmLYUiBSFcHdNoitBSpHWVMoxAHRZGd3c39xefQSMAABsIlfHVXI5CQe+B+3nV6qdt3rx5BCRYgPjOzEOUmqBdZyQgAlhL0SpQKqo1K+ULhjYV+LmYy7MkCGUtXAusuJiYx+9ATuxmpWZFXc8lKEiL9SNefVYmwTWfszUbN9iue+5hG4cGbGRi3FraQ+ezGix/y1lve6dVJqdtbHjEli5dakOjI7QWWzo7bHh0xDrbMC3OAYo/o3qIb1PgOauchESiw7mVjJWsMR5PjZiJhKEsK3gC4vkmno88Hn9qytpaWphLoDMn03MKVCjxoBCv1rJMcXhCOFgEMcy2NgJ7SBCCth7dv1HJgDIACwZfWQMOCYBa3UrVipXrVRsr1a1cRF/fvJXqOWsvmxUqNTa2yLe12JqRASt1tFltpmJduaKVRqdtfk+/lYsFG62XrdrVak+tWW2lXMHaajlrn6rZ9guX2MjIiJWRyDyvyybqYfZ1a65g9aFxayu1WLUYrfcmgA6aVm6BF8Ke1r0FkimyTaRfan154etBSoAvwZvGMBuBPeyrwnBNQcsltClXQiArcPbLTdeJ96Q5Gni/XkvL8lJQkRWp52q4F36p1RvKvlJQ9YDuAUeA7nt1++fyVpLOxQOrfvZlfXOBlixSyQSvpNCYiMZUapn5Z24G6pAh4i0pHqmVmZYd6h6igy28ZslD0EMV66q1Hu1pM3r1e7w1es4A07ngPWBqfQoZNdtbkCamtWE9UjYpJ2L5mV93M3yRPAYN+bPx697CK5bkOCAhFp4u8aCUV09fnn60puAuN8vBQ6qYe/RQij5SuiNkxKz2cJ9gOMJCz/gadehzadfYBI0c5XsSQEf8o1qOSR0R9Lgx0YLFzwB0ukVqdevu7LQN69ZbT2cX3aIVAG0Uwt7y8Jo4NgZW1sDAQNaxbdOmTbbrrrtmCRsQWqtWraI2tN3229vg8JAtW7bM1m1YT2s9gHmMYUBrL4bZ4pyLXoBwgVISuk4VYC1WqgawEvBQbgDEo2s8A/TYnMa7sLl2ucBghVbCtTPLOVrQIlBYjffcf5/lS0Xbc6/n2+q1a2zNmjX2/OfuaTOTUzY+OGytxZJ1tXfY0NCQ9c7rt4npKasX8jY6MW7tnW0spvZnmE0QgwU9NR1d9q6bVuysRIZo7bAa3OFR0VFDHgE6BUls1IOSPwEQGQSADpd/Kewl4omszcXeIrszutgbAN3FLSuoAUYv99hXO2PayGAAecwr9/F5eE04NhTEj0lK5RmrWM3GW8wqpTz3scXy1lE2K1bDWsq5uo1axcpWo6u9p9hqoyvX2pL5i2wMLqvudls3OWKF9lZb0NdvnbmSja1ebz2lttCYprVk62fGbAbADoWhlrPSVIWAXs5Xgzs+rcCIjJ/mQKRWZioc/Tl6gPEWhn+PFAYP1F4w6u/NFYIQPhOgNBOaWm9qncsj5bO4PSB5ayp153tBlSo06f4I0GUp+fdj5TAWtlbH3Wx/JXyxj2mfAskhb5ltDdBTgGymkMhqphxx7YHxXoQ7AAj6Ss/Jr8/TGGljDkCX0PfAsDWF0J+7v4fA0Vvo3rOU0rxXplIFZC5lx8evfdgoVcyafz7MU9cZ+2RmPK8HdPGHv64HdH/Gfu1bC/ngM+gS6afdSemVd8DnoPjz555GQKesdd3q/L7KDe9lga4jQM8AR53itgnoc2VhYjhEJVhVvEkEc4E6NzECGBhvamLStl+xwqYnp2iBwj1aRiv1mFTUzC2CB6W7fXycFiqAHZs8PDxsY+PjtMzxtxUrVvBgR0ZHbXRs1HbcaSfbPDBgXd1dWYxWXXvwPmawFwtWrqHnbrBiAegA8hrCDHClI44btR8qKWoSAGBXTlIS/5cWpQx8jbdUP6sQqED4KzAkDmznXXaxJ556kgC9eMkSxjVXPfUUPRn93b3BUu/utrvvvtt23W03myrP2COPP2bb77KTVfIIAcyegQhWQyumJoMXg4LKZUTyzOrwbnQS0Jk0GONYEkrM4mdjnnCIXmCT+aCwlINLHR4MAm+syw9Wfrgm9hCuc+QjwFKn1kvnRg0+KXoqlJzGe8varQeXlcpL4FpT3TVdhZWKFaGoRUCvthSYIwFAb5+pW7ESXK4bhgasdX6vTder9BBNDQzbbguW2ejAsOVb22zF7rvYj39zqy3fcXu6cMtDY7a8s8/qE9OcRta9aL49tP5pm79iKT0+NlOx8uYRm56YtPb+LquCaJIv7aFieBJWXth6gSuBkl4H75GFJ2vBM78A1QNeqhBLmHmQCmeZibeGPBgvUGTBSlAJYBVWgQetGZA3E8iplTSX3PF7kFroKaAj5JcmNXnhnQKityC1t+n+SA7hdbmkPVB7EPfrS0ETnw91/rOKcKrcBDBvrhDi86nC0QCiEdBhgGgdqYXu99LThX72Crr2IX1fqoTg75TxUWFvdq5z0XNK35lskpczqehJFVx/trRMa8Ei11lhLapO8p4h/0y6psrefF6X/qZ99grhFkzOOHjwcGUyM7rTlZ0unvP8IBqg4xE5FC4JNOUJhRE8oAdFMOQeyO2u/WanuK0BuncZ+gMPD4DkIxTox4SimMymeDyuy+EZcLDW64xP3nbrr6yrtTMasTnbee/dQ0JT0vpQG4QNxUPB9dnf3299fX124403WndHt5UsWHdHvu5IW79+PR8OAnTe/PnW2tZqa9ets77+fgILY38RtJDkJkCfqZatUqtkbQQhm5kUpTGY0X5R7Fy13zhFKCT1YgA8uYsF6Iirg1iZNMImGDGsIOUIpwFQj8licA13dnXZypUrbfny5cwLWLFsuQ0PDlpXRyeBZu3atdbe0U4Kmr9ggT2zYZ3luloIKDzD6JoOykSQ1ngWgTkZLwRI+IUltMJCr4ZkP2/piAARdkCiIAA5FeZ0x1WQQxGUOSRoENBj9yx4RbgfEdAr0wHQg6KUszLi4eh0hvOPrje/Pq4RCl2hGKx+b+Eg/GRmbVAkcs5CR/MfKCrTNcvPVG3hwoX2wGOPmPW029j0FL1E3YVW++13b7FKbdomKxVrbemxV590vNWKeRsbGbH57d323S981Ra29nL9G6aG7OTzzrQn1z3D3vkdxRZb3N5D5WBwapT7nwoM7V+alOOFIc6smYXrAUMhC2/l4XPS3FMw0vW9leEFbqOlKyCZ9fCkskAxQMXttB68rpK+uYBagJn+PQVELyhTCzEVZCmgk4d8jk8iddNOeV5g69peIUmVHu/h2FL+zZbjpUqNV+hSC13PKKVKFnrj67NhyGZAwrU8C0DXfqXA6AErpQ+/B2lClt7rQb6ZIuCfZa7143WWnTVMAJxNMsTfBX5+/bPrzdNDLNCVfBKgi2a9EiDg49lHL2xmbCVd4vCerXlIcC2Ea9GYyQO3d7s3C2lkSiVsKhhDjn5ThUKAnnqqwvuCwkkoUVXIswV0fsoF4AXoVg3CIAO86JpXeaE2jRb6+IQ98+RqJlPVDK76gj3nBXtkMfTUzYUNw2FBKQBjbdy4kTH0B/72AGkEthnIeoddd2A287Lly2m5Uzuq123+gvk2OjbWoE3SGtRkJjRjqVetXA1aPhM0Igjq3iIqJi6gTCmYA6FDD5CsVAjx9OgmJnjGoQGwXAGGBFd2dQqxjkxLr9WtrVgi6G5Yv962224762hr53MuWrjQrrvuOutr6bPR6qgdsP/+dtCBB9ndf/+73X777dbT0m37Hfpiq7QXrJyvNTRXCKpWBPXoPeHe6rWMw/JWLLUyFqMWmFSsYh98PBZc3LAAEDqQtQImVJY7hBEeD6EZ1pTncxyJCrsDgI5npZcDSSvTM1RgMmUH1npba0M6ZgbsUfmAhwNKBUAd15LmizW2gDZwhrmqjZfMqqU8XeKwzFunqgR0rHt0etLm7bicgD0+OmZDazfYA7f9xaZmxq2lpQO93uyg17/SOvt7rYwQQsXs9utvtvLUOLPgN44N25tPOcnG6xUrtJSsVDPrsZJNjI6ZdRStGgyE7MszZQrIKaArxu2B1vNBaoF7gZQCklcqGgSXE5jeC4ZzC4A1ayGmgO4VAwlxKd8Ce9J8pBm833sQvGdCa8J3vT8VeCmge7BJlSbQOWjJJ7VpTyTEvcWa7p0UjtS7ke6j/1z6s1dO0p/F61tzucfaw4x20uf1++PXFZTzYBlCSdb7dC+dI373Z+h/1jn480i9pN7lm3oavHfCg6an/9TD0Mgps4CeKlJ6n+7vPRuz9Ja3ysxslZHi7XMB+hb0ExvTNHgHI7jqflvzkGCN5cpMNgtB1/fP76dRau+9hV6LScfNPiteSnNQZpX2oFAyZKpQzlyArjhsFqNr0vwDMXRcLLtxzADnYch1AiuqtZUuVcSEH7jnfkNmJ1ynhf9H23tFSXZdV4InTEak9+XgysCj4H0BKBAeBRCgA0mRFNWiWpTU3as1S2vNz3zM1/zM33TPjEyPRJHqliMoCpYwhCWr4AqOhC94UzDl0puISBez9rl3v9hx62WCGmmKgjIz4plrzj37+FPssFPOPSOLclfpWzceTA9ADrBev3693X333bauf50DAcLcdn35Jtde0f0KQXEIloMZHlqvmwzV9y9R2mEnYEFd8AVh1SHVQiiseOpbND07OOOgQEMvBXOzH67oXnBzd9SE3R8PZhffS4bADYCWB5DD9TDhIgNg25atdvvtt9tQ97DPD/HkC7ZoiysL1lvscaED/51+8VlWGe23xUIoY6jISC0dWnubWSvTz2FxRxpf1eDLBvDhn6fWoeBDZBjOMGOKFitb0QSO66vVijUL6Dq15EGOBVROWwXQEWFeWG66ZosxLa80HdDhyvCDG8dKgctrbbPwCwQhT3EJAXQYH3C0jHuLTatVCgHQUU9gqWmd9WUrNJZsaHDQZhcbdrA2bc2OkgsH63oH7K6//gfrtooHBh5ZmLLv/Ifv23R93ubn5my4q9ce//HPrBKtMwhbuuq3vmj1UtOtD4XFZRvt6La56ZlgIfHqn60cAgU0AoxK8HrgU60sFWpTgEsZYnq/git+TwUCAlx4j8Va/+0uA30nmWSLicQAxSgU86wosyc/4HMUZMjM9HoF+hRw8oLOMqEDGlQC6CkgpiZlPX/4XddD+Q/fkTLaPEBP9yQFjrU09BTQU+Eiz+RP8FwN0HXMRwkBq5S45RzS61WgUB83td88kzL3H8/MywLQ9aLyQLpdTTDgmaLwEd7brqGTVhkQSk2ZNJHiC/i1Z9EUgkuE16UCaZ6Ax3GuNENznNX+0SWldKOAvpTEplEIVMGa86AAyncxbIeaus//8wCdjJ7l9doOTCzd55sby6u6+Vn8rT3d3TY9OeWgMDI4ZE/s3m09lW6HlcbKop194fnuQ8+INPpnuABIU/v4449tdHTUQRegDtM7iOvAwYO24ZhNbm4fGRmx+VrNunu6nUlBAIBmj0AyEotvmmwctqFYLlpjsZEF2OG9ZFIUBpjHHorTBJOQMwL4l6MvnZHkSCMBocB07z7yWCucNeT9+R4QEQQEjBVBb7i+uNy0vq5uq83N2zN79tr00qxdc/11ntoFX+4zjz1jS9awbqvaZTsvcWFisatkS27yaGlZWRpP7BecMXkpFeqEg7GiEpp3nQuA6tp39I/7rhBkI8i7NgA/UdTY+/r73IcPMF+AiR0Bh9WKrws1dFg+kBYIQEfQIQAdWQQQJIoA9OgScYk/+s3dpMto+MXFkD7IgDuvMtS0FQQzIuAxAvpKrKleWTar1pZcQ8fcuwb6bP/0mI1s2uAWh7mxSRspd1ljatYF0pFjN9on0+PWNdhnBz87YF1Wsl/ceZ/1l7tssblkS4WiXf3NW6zU320FxF3M1WygULHpiUnrGOxeE9BXYwaqQSkTS38HzaoAoN8TsPXsUBgiUGlQHkG0BaZs3rM6Q8JZSM39ylRZyY8WGwV+jBsChQI6tQ0Fh7UAnXnUek2mrSG+INICBSc968rAU5DlmrorRywMHD/foYBK3peCjjLzVABzC1WOD53Pog+dz9Q9wjX/XwA9j2bS56YWklTI5DxUIMLvFLDUWpPOXwExbV+cAp+mHOr6ps9MXUyBvpE900pNzAuKI8inlgdf7yba1zaCRVVM/xw/fqYCJemIPzXKXUGY409d1vps6EngvV7BNFpvSeekP4yLqaJqEQnvCpYuj4GKvvvCVvGh40tKTGTceAjSzeDD7u/r84A2+rVdQlpattp8zTZs2mi1et1m5matUq06wI6NjWXR401ID02zfS+/HnyhTZiiS3bS2adbbXHBI9nxLtTOBpPAf4gwhoSHd7NqG6Uv/ByfnLDB4SF/LyaIgLJ3333Xtm3b5qltmA+sAzzsIC4AKCaP9yGvHRvSP9BvR8bHQvoD/P7dXb6IHuEvKXVZfnkMVNJD0d/ba5PjEzY8MOjRzwc+/cyOPeYYm5ma9sC9yekpXxcIOxBKENz25jtv2/CGdfbRBx/atuNOsKX5uv83PjZmp5x6qs3U562zv9def3OfnXL6afbp/o89t3rzpmM9+t1N/b2dVltacDDeuGGDvf3227ZlyxY34UPyxJyRaYDMgN6eXl8PjBt5/EVEjPd02WeHD9nWLVvcb9/fG4IMsdfuf49SLD4/cviwDQ8N+Z53d3X5PHp6uj0GYXBk2F5+/TXbePyxVu3ptjfffsu2nXSi7x1iJybGxq2jULQNw6M2NTbugF7t7LLpes2O37LZPnj/fd+n7q5u196xTxAGQVt4Fw4Q6AMaNOaB8feCZhYXHdAPL8xZsatig/0DtjLfsA3VXluYmvVzhbS18eW6Fbuqgb4XlmxdpcesvhgsM92dNtVc8KA5BFn1FDvssZ/8zOZnplxAbBY77Mbfvc0WK3DRrNjCXM2GS502Pztnxd6KW0iUAfo5ioVxeKDVZKgAnAJ4S/puCWhkHgRD/A2gU7CjxuTziTEiOCNOxxCGYuc2mmCDtB/KBYvS1iY8kEGl1gUKtOQDZJb0ZaqGTnBJGfla89ZrUybfJtzEOBTsqb47BXWCIq9J/24T+JP682oByZvDWtYWPJdrnwpirX0G4LczdF3fFBAU+N1NmJQ+TYUj1TxbQkS+AKdCEa9dLcaD40iDPnlOCVxpv2/OOwPGNHMqKeTDvcpbe6hM6KfOsabWmNTao+fO99wKWaCunhvSiVoF8t9vjh8QylKhm+/S8fNcZMIilDDPDgouExX8cB+ze1LrBJ4dPmNgYlCIff9OvPzsJl+gPlaYOhGQ5AVWAAKFgj3+6GPW09Gdze2c88+x2dk5e++t99zoMFWbtr6ufluyZTv1jFNDL1zkd5fLXrUL4PDGK68HH/oKOsWU7LzLLrK+oUE3o3eXw7OnalM20DVgp5x5ige5nXDCCTY/P+8bh5+//OUvbbR/1N95eG7Mfv/737e33nrLGRy0dwTNDXcPZ8bl83ec7+PH51s2bfGq8NAqS1aysy852wPN9n/ysZ140kl26Mhh6+7r9QA1dNNCoBfdB2SaNHU5Q2ssePGR2mzISz5y8JCnmA31D9g9d2FOXTY2M27DfcPWsEUrW4edd9n5Du7QZg/PTIb5jU1aX0en7X7wMV+fmcacLZcKdvm1V3naVf/QoM1MTtmmoVH773/5A9swMGyotDS5WLPf/6M/tHffecfnj1iCn/zkJzZYHfD5j82M2Ze/9CUnlj2P7rHpuLZY5yPzE/bV737bxwHhC357RsXTsnLMpk32o7/+oXVZlz9vujFlN998s83NztpLe1+yZU8GW7HDU2P23d/7XUP/sUpPlx0eH3M3AwQxZDdgPbrKFatNz9gv7nnUZhemra8yYIhe2HrWNjvppJN8jwBCcJ/8as+LHiPRYWWbbEzat7/9bWvU6y4k/fAHP7Sql5Qxqy3P2m3f+ZYdqs94YRn4tY8f3WA/+7vbbaCjy8pWtoYt282/83VrwDVRKFh3scPu+9E/WYcXpVn09f3K975ty+WiTY1PWLO2YE/d/7B1FypWW6hZsdJlV9x2oxV6O70QUGm5aSMd3T6exXLTg/KUUaXmu5QZqBaXSvzptSqV82DjHmrEuJ7vI8MgQJExMbAG9JECeig80/5W1TRUc1GwoCWA7W1VA1JAXw0QPw8oU8avI8zmGSvFsT4BGR3XhGNaC9AJBvpTmbNqTpy/fq/rqXNSQFwNzMN44ZJrDwTT/U0FQQWlLN4kS0NtT1/FeGiByNN+CeC6r7oOa9Et56pApHSowmD6HD0frGaZrj/v+TxAR9qaAjrPE+/n+cnbA+ARLI2hWl1w47Vig9ozD/g8Pbv+TGRpxbTDFNTTa/l9pqXj/dFiy/eT3tTMroDO+RHQw961Vrhw8s5zHdDxHxDSA7gQALa45P5LL+BSq7kZeP+7H/mdE9PjNtw/bNvP3m4vvfSydRRQnGTFPj34mR2z4VibW5izrkq3XbTjIteoPKAJUdQ5gH7MiZvtlTdes95Kry3gfwsL/jv/XXndlZ5jDmYEzfPAgQP2yguvwKNss/Nz1tc9aCeddXKm4WPCL+99yW9fMFRhKljFKhm4AyQmpydtXf+oCw79Xf12ziXn2Mi6US9KgpSwyakp1/wPjR3xNCWa2X2dUGhGNHSYkg988qmdtHWbp5dBewN4PXj3/cGvHkKOXPiYrs+6VoryNXVbsKt3XW+14opX0asumXU2i/bM47tds4aXHHrVuVddYv3rR2x8atJ97ZWVgr3w6FMRzgoG/+7pF5zl1fh835aXbe+evf7e+lLNuspd9oVrr7Tdj+72NWks1a2z3GnzC/NWrXRbzVbs6luuc4IGc8Jew3pRg+D00C+svlz3vRuoDNhHBz+0zRs2+7N/949+1/70//q/baCKoj9I6TO75LrLPJfb/6t02PRsqPAHWlqYr/nabBpZZ4/e85Dng4/PT1q1u8/+w5/8J3vvnXd9fAAfWFj82R39tmxLDspX3XSV0+fYkSP2yvOvhMI0tmgV67BTLtpuI9uOdx85IultrmEv3L/bfeD1RVTU67QzrrrIBjaMOqBPHx6zlx/da9ZciIFFZTvrmkts66kn+1xRSQ4aOvzz2EGs8WVfu8HKAz1WQ/yHFW202mML9YbVbTGLcudhU81AD6oym0yIjmiqwK6/e5YEgxSlsYRK89g3mgYV1LGenoeP7INm0/fCrVAxIpYaeuoD1HEqoPPZBEx8p/3qFfz4DtX6+H36Xcrw9e88gScTOKIPPQvilIBTNTFTy+Ua6d+pVpeCdl7aG/kl11T3OwUO56trNH9ZQtwJQnmkKJVq6ClNKfAxkwXApGCiApkW7lFQV+HjKJCS1DEVWLhvun95FgB9jwKyAm9m3fTCKEdH9Kdrmk8jIQ99LUBPTe66v1lskAY0R/cI11AtP+mY/Dw0Mf5WDA3PCF0EqSmd3zsNIe1MypzzXKXPSAG99YyQ0so8dD9r20RDZyAXzawAdJg1YWaHX/VXz/7K5uqzDhx9XX223Fy2cqHD/YzlQmB/FBbqKw2rFCu2/ewzAqAjOMxEQ8dGQsOFFjk7YUO9Qw57YNQT8e+Z+oz1dfbZldde6fnnbgru7/co75H+EY+kBpCceu5pDvZgLtNTU/biUy+6Du6b5zHMZVu0BSf6agGV1Vqp+BAMEHR2ziXnuTkcGhiC3Xr6+6zSWfU0pUyFif3TmS7ikdblDhvs67cP3n3Pze2DPX32wB0/s8NjB23jyAZbXF6wSqnio8HafHBwv5dv7Sp122Rzzs7ecZFt2rjJNvUN2cf73rFfP/2sCz6ljopNLc7b1V++2ayzww6OHbENo+tsaWbenn/oCZufHPcqSZXefjvz4nPttFNPdWEIEfJPPvaEZxF4fvrKilWLVXvptZfs3O3ntAlkM4vz1uwoW8kq9vXf+boLTnR5PP3oU9GKESLz+Q97NLsw466JoeqAzdanrFwu2UqpYLtu+aKVuqs2t9DwdD7k+YOwURwG8QED3T02Nz5lD959n81OT9lI/zpD2Z1TLzzDtmze7KZ8uCfeeftte3Hvi66dY63f3v+2/fEf/7G7AQ58dsD2PLLHP5+sTTodXnvrjVYY7LG3P3zfBava2KQ9/bNHbKVWt96uHqexXd+9zSu+YY+hYT/wt3c4YEMIm2vW7aZv3WYLhRVbaCxYT6nDfvnTB2x6atyGBoYd0K/57S9Zx2CvTc3NeiW6/mLFgxhRKW7Fc1FbWlYmgWfA2TLB4zo91Aqebcw6gjhNmqmmyP1Qn3kbs4oggvu0JGYK6IHhtkT8lLkqICuQqUthNYasoKECiD5HwSRdC84n1S7JbP0cxowSBUQyRr7zNwF0vitvDVMg5P7hZ8qwFbx/k99DH4kW7XC9ub55LosMwKIbKu2PoedVBbJUe+W7dO66l/g9FcIU1LnO+j4VpHB/qmHzmXwPBGhdX56PVMhYDdA/z+SeWhA4Vx9XjBnS+LCMz8Ulfp2fAAAgAElEQVRaGHnNiXS9NMpdn00NmwKB0lWqoacOEBXOUl7Szj8YPyAm982Xbs/y0LPDgfxySBBLy15yFIuO/O8XnnveusqdmbY7Mz9rl19+hUeTv/X22/b6G6/bhtGNLVBfrtt5557XZnLf92o0uQugbzvjZGc6MD0/9NBD1lnqzMC9sdKw7du3e612BMfBNPvIA4/4uh+ePmKD/aN20ZUXu6/WNcmBAXv+iefbQHts+oh98YtfdP8qfLVYpPf2vesmXZjdAVI7rrrMZmvzdtb559p7H35gnxw8YJuOO9bma/NZz9kQiLUSUtyijxS+eviX1w0NO4N/6qHd1lict74OaHPzdu3V13ixExTBgRn6/Xc/cu0c5U8QV16HFr7zHBt7b79dfdEOe+Su+2z8yBEbGh218cas3fyt22x6qWFT87Ou+fcWOuyxO+6z7ibS0kqGXkGXXnuFCzOYF/zlTz72ZDb/+krdOoud9o1vf93jC0aGhu2OO+6wgZ4B36eZ5Xkv8IL1gTsDsQ8bNm6wP/vzP7eOEmqlV2xuZd6+9a1v2b59+zw4EZkG//jjH1uXVd1sjdKz08vz9s3f/rZNN2puhJ9dqNvA0KDt37/f8+mXaw2bn5qxTcOjdvDjT+3Vvb+2ehNVvjrtgisvclcJzP4D/f0eP/H0Y08HK4PV7Q//4A/s9ddet77eXtcy7733XusudmVn/Lf/4/fso6kj9tpb+2z7aadbj5Xt4b+70zV0PGO8Pmtf+t1v2yfjhx3QNw6P2p3//R9spNrvY/9s5rD9u//8R3Z4etJp6LjRDfZ3f/aXNtIV1ujZN1+yP/nf/lerDPbZbH3ea8X3rBRtYb5uVkX64tFR7pTQyVAIvGSqquUosyLDowazWqU5HnowHDJE1cz4PoyDqX6azhPAiE1lWjEAKcNVH6oCMcZHZpUChTI8mjzzQBFjWCvoKw9olOGGBNxYAEqsGLiG51NBJc+HroJAnlbI8fN5fD/3L9VAdcwKeHnCSniW7kMw8+Javi9P+89AlwG8rHGRlCUl809BOl3XtTR0jjtPO23bi8QXTvqlQJL3jjD9VrOvFEzzBIZ2YA/91NP56ZgpdKUCpZ/P5RXPevGspKRst56vvHFxDQnomYAS+3iwUly6fgrQnjwUS23rdbTqcAyMnSFt8NzAhx7WuaV0FY67+PQQLhcL1bs/KgI6JozGIAB3mBdf+/WrITp9se5BSV/96te8KAmKoWzeusVK5bL98rFf2nRtxnq7Qv31M846vc3kDkD3oLgI6H3rhu3YE463DRs22Ouvv+4mwg/e+cBmajOufeHfBZdc4MFdCMLC5F595VUHYvikF2zFvvzVr9hnn37qhfoBNvfd8TMHa/inEAOAAjTX3HC1B0Bgrgiqevj+h2yuMWc91W47NHXYRgZG7fzLL7SZ2rx1D/TZ6MYN9unBA1nnNl9wAXQ812vBd5RdM+7v7vGAtYfvfdA6rcMOTxy0TUMb7Kprv2BztXkPwEMlMpjxn97zrM2szNnO6662eVu2dcMjtr7aa2Pvf2yvPPWcFzep9nbbcrFsF950pTW7EHjVdD/9aGevPX73/TYIgWB52WZLTfv6d77lFgwwdwDiP/3dP/nKuHZc6rQbbr7e+z5jH2FSR8vYn/70p27loFXl6huv9jUG0/8v//W/2LbjTmxLxrj8uiu8Ct/WrVvt8JHD9sQjT9qSLVjHyop1Fis2sTBjt3ztKza/tGC9w4M2VZvzoL3Nmzfbu2+/Y8eMrndQ3/fyqx7U9+zjT9lUbcY6upCGV7bv/sF3fX+nJibtkYcf8T2DC6bLOm3HFy51QQ0+axSK+Ys//wtbP7DOaaNuDbvmphttuafiZWQRRV9dNnv49jutuhy6tiFKfcet19lyFTUDzNPOnrz7ESvaspXdtdG0G777Fe8rAGFiYXrOju0dsr/5yx+4leZ//z//D7v/md0e5b4EBowyxs2yLaNQThnZAq3CMipdU5Mj+JGpkNGq1J5pnUltawbG8DCr+R0HnxoEnqlm/LUAvWUODD7DUH5UsiSkahdNlqoZkNFS+0sZuwIGAW81hp6lxa4SHKUm61QocHcWahnIeHWd1IqAMeWZ3FUjzLMW0OXB9VSAwtjY/CYVarie6RrxOv4MQlVLIKQAQZrh/iuQcR1gcneBUQBdgRT3pAKV0l47OMagqhyhIL1O/17LpYDrWGlQ6Yv3u/CYuJz0/DgmxSpw+WNADn7ArtT0TxrME2YyYToWufK6GFEgVKEV935eHj0Bne/j/QrCej7UwkFAR7YU6So1r+vzVKjC56gfEuioFQRTOOHS7Q7oLslE85WnQMFcCH9xPDAwu7/x2utWLVVsaWXRKsUOj2LGw1C1DH2rUVp13+tvWmO5YZVS1SZnJ+2yHTvaTe4R0D1IrlyyS6/aaR998rFrEVg8aOm7H9sdwbbH1+LcC891DRRWAjD9F1980SfSUaraWH3KrrvxhpB+gMjpSsWD5jotmNZnGjP2za9/w8EA/tfhoWH3609NTtq7b8JvGzzc+w99Yr/z77/nbTQPjh+xzt4e78SGqH1PK4h52dDQ8bvnLpZLHoiFgir9XT32i7setZnGhI1Wh2yhWbcrL7/CmU1jYcHWbdzgddpLnRX31SMq/MD4EZtZajgIrevosXJt0d545sUg8JjZvK3YaVdcYF2jg27SRmOR4Uq37f7nBw3hg3juVGnFbvrqlwLNxDS1n9/3cwdEbvOJZ2yzM7dvt8GBQXvttdd8/C889YLfMDM/ZX3dvXbpjkttdB1y+5v2wD0P2tzyvD8fQtqum3b5GgwND9v0zLRNTE7aCZs324//7u+tCm21o8tdH1fsuspKPZ0uZNVXlrymPjT6/R9+ZMet32jNxqKdvvUkmzx0xP759p9YT6XX6m7YL9i1N12bReM/v+c5n85yaBtjv/O937HDBw+5Bn/aaafZ7f/jx/59bblmnaUu23HjlVYa6rUVpPHV6laYX7AXHvylxxnAhQOT+/k37LSVatnT6VC69bkH97h1Yb6BrIxu2371RVbt7/W89YWZOas2VuyX9z1i88t1u+nrX7H5zqI1ULYZTWcaizZQrFhzYclWSogfkKYy8fQq46bWm5ojCcLKRMiceC2lcQ3sUuZDpqefKajhc4AOPtP83HANGW6ruQSex/FSu+Wz8ywAqTaRAjdBhYxMn4/nqoauzJfXqUCRB+hZ+U5WRowNLjhmdqNTcEiD5BREUgBg2p1aWFTLWq3wD+ebAkIK6CWvTxELxCRCFd7JwiRcVx2fpqcqSHLt9DNdOwWYVIPU/fl8QG0JDOp6UNDKa37Dd+DdLLalgK37sTagBkBXek0FKxY/0jlnaxkzeLJKlFL/XceYnmX9e3kFHc/C+aEAr+eZ54OA33YN3g9sidZeXKOaPdY0AHfoRKmAHgSG9ih33+Mtl53lgO6SHIPicCFuWFp2DR2RgIjgfmL3Huvp7LHl5pJ1FMp2+lnbrW9gwIPImMO8d+9e6+3qtfoS8qurdvqZpwctIAbFUUM3FAwpl2zTSVtc+9x6wmZn2uC3zz6z1wZ6B2x6btpTyHZcdpnnYSN3u6e7x557+jm/bm6pZh3lLjv9gu2e4gRA9/t3h6CwRrNhnYWq7bhyhweeITedxILI+wfuu996Kl02OTdlfT0DduOXb7K5hbpNzEw7AMP0Dl+6MjQ3ESFXGuki5ZJVertt/yf7bWRgyJ66f4/HCcwvzdhAuc8u/cIlvhGoNoZgO/xXqnZYpbvLg9y68ezuqi3O162rsWL9zbI9/9gT1pif9wj3YrXLLv/qDR44B/CHf75ryez5B/dYdRn5vR02awU7e+cFLqhgbDD7P/nok06/MJV3F7vtyhuvdEkZ/mFmLux5eLeHssGDjjiDr9z2FW8Kg/Xe/egeq1nDKhaquF13y3U2NjFu69av96j/SrXidfKff3yvX7HikFm2cy6/wNYdf4y9j/XYtMFTvFwjWF6x0YFB++T9D220b9A1ZPixH3/oF14vcNGW7Mtf+3IoJbqwYPfcea+/t2gl2/WVXb5nSLeDUAlh875777VqEQJL0WrNBbvlG1+zZl+nvffxR3bcxk1ei/3pex+xLt8Ns5mlut3y3W/a1ELNn4sOdvf+/U+sxwvLhBr9133zFi8sM7pu1D776GM7+ZgT7Ed/9QMXOs68/Hw7bvspNlGfc6sMLCV9AHQcsmIAdAUs1ZLULE3Gsxo4qLajJkIccmpqab43BWFo6pTyVTuA1YUm96MBHelvoQJfatbjHBSwyJScEXthmSAs8HNlXmSg2FN8TkZFgYVjoQaZChJkmqsBenypKwu8Nn0PPkdQbwrg/NsLF8WgtTwLCQUutbBQQGmbj+Sx61rgmaphpmAeALNV0ITMXgVArq+uvYI64lfoA061W74/FZTaAT2cERXE1AqUNhdRUAn3tdKt/KxLK1C3Hkh+NfdeATgP0DMNOgZyKti3/84ukq01zOYa5wSrLddVBVK/DrJ9Hc2lOrJsgFRDToUitQR4vwpvSBXKYusZ4jp9HqBDZQGgM/jwXwLoAeiTxj7Q0N1fHgHdI0ZDcVlnxF7bfGnJuqud9usXfuUBZNEFb2ece7an+oBxQzOCN+Kd19/KIruhH5165mmu5eHlCEB6M6atoe2olYt28o4LrN5c9nKaYPIrjUV789U3YqAOIpmbdub5Zzsjpab84t4X3FQKRopQu3MvOz8rhoK5PPfksz7OUF62YDfefKPNzc+FynLIde/rtfGJCdv71NMOLt0dXa4RH7P1OM/3Rr9xdNDCvBDljq5t+AmhAnNH4BYOGgQMgDQiVTdt3Gj3/PQuB0hEXtea83bVVVdZb3+ffXrgMxsaGbHFlWU7MjFuXb09NrJ+nX188DOr9vVYtVi2vuWiLRyetH17f+WhYDADz6w07Mbf+pr7gPF3d6VqNl2zFx7eYzBUw1pQK5Xt0ht2etvPQtyvPY/u9rUBJDZsya68/iorw1cEIkZ1tmbBHn3wIR/rTH3Wejv77LKrLnPCwvo88fiTNj4/YYPdQ4ZeZjfeussaCw0XTPoHB+yj/fs9OPHxux42RDtgpeu2ZDd95VabXqx7tDnKrC42w1rDjI5GM9hfNE5pzMx5xPuLHusQDtYtX/5iyC3v77N7EUdQn7KezgG78es3+94jNuDjDz6yzRuPsZ/djnVGFH/DCuWqXf9bt9pHk4dduIKffebQmD37wGPWZ6hCh0iFsl377S/ZQjEIqqXFFfvlPz/guQ9wC8w36/al277q2jvmD0a//4MP7dXnX3WauezGnR65PzA6bPWFBS9WhAJAEBBna7BMtcriqu8WhxqAQgYFZsA0Ikrdab9wmmjJhPA3GQU1JhUw87SHNg0iBh0pY9Lf89LWlOFqcxF1GfAZCOoiyJFhKkPWoKw2Zsi82TRnLod7p5aNjEHHxk0KUOntyiAZ8c0gQd8PCOZisk4B2VN2E5M+BSynJZZU1oJV0l9dK6UpoJDhaxQ6hRr9uXaMQXT1xDxonbtq5KnW2gJ+mvoDR2/T/qWU7+qA+vnd+iiQUdjkszKhNprLVRtVwTYVgtK5oFqpCgpOu6Qp8Drf3/BPswH4jkql2tZYhS4g3IezCp6P9aJQl6Z+IrU5AGZ7poEKikpTPPf+c6VpXT09ITU6uidwH9x++J68QoUMPisrNhNLvwaLW8EKm3ecmQvoNLkT0FFcBoAeemz5Y+30c8+yhY6CazgoiAJm/e5rb7leFJut2ilnnuZ+ZgwQd779cgiKA6A3yyXbdtn5DuhVtKQEBtUXbd8rqNUeUoYAZNvPP9vN1Cjygmf8au8LLjy0AXpshgIh5LmnnvVxAtDhaz/34vNs3Yb1XtcdqW5d3d1enezZXzwTgGFh3ovT/Pvv/759sP8jZ+yj69fZgcOHrAStcXnJfbherzx2T8KiI51taGjQJifGbWR4xB668+e+NgenD9qG/g127S3X2jvvvWuXX7nTnn3uOVu/cYMVOspWX2g4yJ9yxun2ylv77LyzzraXf/m0nXn8Nnvx8SdtEYVyOkrWLHXYaVec7207h9aPeqlR9Pl+6bGnrQorCor6VCq24/qdVomAjoCtPY/v9g5kTH278qarfB6et4ogIgD6zx7KTPu4EoAOoQX79s933GHd5R776MjHtnF0k11x7U73JcPUjj2A6wOE/twjT1uXA3rTBYddX73VphcQ+V308SNjoKNaCbELqBRXR0pip7sn0FP8f/zwb6yv2m2VYtktPrd98zZ//v/z1z+w3p5Bm0CO+bd/yz47dNDzz1GYxmoLdt8/32W9hYrVF+ro/2oX33ClzZZWvNLbm6++Zjsvvdzu/asf22effmhbjjnBI+mv/sbNHuUOIQiV5Hbf8YA7JbzsrDXtml3XOG0A4NETAHUC/vFvfmwzzTn7z//TH9uBQ4d8bAtLi04rEOrq6DSGInjNljlMfaZuWUD7YGkjy+8J0jiEeYBN0KKGmz6DB3stc6AfM7TvFT9lyiA16E6ZOsE31ZCVuUM7CwwwP2eX16qAoECzOlC0f0OLALU91bhSDTAPvGgFSAHduwSCWUvcAu9XjVXH36aBosZGrKqowopqytocJtVuMcvPq0Sm4JYH+CG05+hui78poKv/lc/Xueh66pq09jZgwWr/uPYEdAIPAd0ttxJgmVq6KNCsRkvggSqIKKCnzVewz+1CJ3zvwX+Of6plc0x4HsfE95D+EMMEC1c0BGagnlq7FNDVhA5Ar1Q7nafg2XQPMMCZ1h1dk9QK4kpqbJzlawuTe56GTkCHRgcNPQV0MP4zzj3L6uhuCc2mBhNt0d559c02QD8ZGnpH2QO4ICu99fLrXoMbDL5ZKtmWS871dKFOaLZ4UH3R670Hz2rRNXQH9HLU0BNAR0jIuTuihh7NuwR0+GAhfV9z/TVOcgAXFJBBRTlorHfdeaf1lvDm0PFmcMOQnXPeeTZfr7lf//TtZ9j07KxVuzqjyT+UsnTCLxa8qtlb+96wr37pS3bPPffY66++ZiPdw+F7MzvzwjO9HzsEAQAiNHSY8qHhIt4ABXU6+rpt7NBh2zay0VYmZu25x/ZQlrGDMxN263e+adWhPhubmvTCMqcds9ke+Mc77Mj7H9nGzZttrlhwDR2AXlwKFpU9jwUNHVCL0V5589WeF+4ulZWmC0OP3vtzH+eiLdvEzKTdcuuttnXbVjt46JD9+Mc/Ds1t+kLxHuSAw3+OeaDxCkrtgnj2Pvxk1NCbCMFzQJ9szNtKR9FBHfNFS9jBgQE3jcLNAlCHD3v84GG7+PwL7R9++LdWtbLHZVx++eX2+C9/YZ0VBJ+Z3fKdr7pmvP/TTzyTYrh/wA5+sN9e/MUzVpudtoFe5KmbXXztFWaDPVaoBvMuhMOHf3KX9biXHHNs2hVfusE1dBxU5PvvvvMBp9O55brHYnzxtlt8ryDoIXYA7WzXb9hgnT3d7m6AlQBWFmwsMhbgfoDVp4b5Roaqmhylapa+pJRPZsnvFZwwVo2mxnchaK29+UYKOmtp6axUljI93qMmQQUuMlAycX1nC7CCmREEy+enWnjqYz5Kw/ocDZ1m29UAU8eXJ7hwffFdHqC75TBq4GoJ4Pw1yl/XxN+L8s4x9kjXlwyc+5mupX6fArqCtoJkKoi1/l4b0NP7VNiIbREyIMqjEXUZ5FkYENS3FqATwFNAJ2DCFaouKN1PXKPtQ7k2PCP43jtjinUBv2tsgfcMibXaqbkTVEPp1FBpjhYCPZekGRW4MzCHGwxBx51VB3S1mqlgQFM6BQb9zptjogQ2iqyxP0gsl4zrcK9au1KBwv3qEdAzBWHrZWe1KsXF7jNumpCgOPehd3bar59vaegO6OedZbXCijM7BAohP/ftV/bFbmpBQ6SGjkE7oL/0umvFAPQVAPrF59hisWldhbIDehOA/utXXOvBZMEuzrzgbK9b7k1RcgD9vB3nB0YIbguTe9TQAejQ0BExf/W117iGVWs0HNifeOIJrzZWW5i1XpQBtYKnrgG0IIAcd8Lx9tIrr3jgGzTr9z/4wAO8+l1TX/SIb1gDTty82d564w0HrfWj6+yen9ztYD7bmLG+ap8hehz+ZgQQvv3OO57j/uu9L3mzlWu+eL29tf8DO3v7mfbJG+/YieuPsSceesyOfHrAyp0V6x0ets3nnGbIBJhfaNjo4JB9+tZ79um+96y4bFafm7Pl/j67JAI6TO6uoQugA8wuv+FKB2IQI76HpvvY/Q/52mCX8N+uL+/y8rDIErj/zvudUGrNmtcZgFC085qd/llnV6c/5/H7H3eDNerHQRxCINxNXwuADjBHDMAC9rBYcFP9Yr3hwsYSBL9iybo6KlZYatrunz1mi8t16yp12h/8xz+w//YX/80mZqYMddm/+d3v2Pzygm3ettWD+Wxx2S6/8GL7X/7kf7aTN222xYW6Zzace+lFNnrSZnvhtZft5JNOso5lsz13PmgL83Mec4GxXXbzdV4pDgwUtPbLuwKgj9WmrdLVaRdecpENjQwHab1QsOM2n+DWFQD8qaefbq++/pq34sXmQugZGBz0gMn+gd5ojWoHYx5cLc/KQ0+GrsyVzFuFAkrjqdZC5kjtRxlaqpnlpb2ljDsFdWU+eQCjgB7mFEafp9mtlXbHexS40t85Rx2zaropoKdzW8vk7kAurY05fmps1M5SYM1Aku2JVykcsxo46/PWjuJuFZz51wB6KkS19i/2dJJSY+n6cXztgoDWLXBqXnULU0FHNXZ3J8Va/7RcqUWCIJsKvSp4Zc2bxAqVNaOKvSsA6C40SGoag8rK5Y4M0JXu9cypIMO1DCZzWEaAf600Q9IMBQNde86D33lhGeBgXL9UyNZnpUILn8Fy5Nm6fR6gA9ghBcGH+as8QIcXG5G/C0sO6G+9/EYG6GD1J58VTO6Zhv5S0NCLeG6xZFsvOceD4hTQX0sAffsFweQOrdgB/ZlgcsdSZBp6NLlDUHju6ZbJvd6oW3e1x5fskp2XenQ5NLCH7n84Fp0pefDcjh07PHXu/Q8/cAB68ZlfZSldk4vT9v0/+L7te/NNByg8C76xvu4emxobs3JsyDLQ22d7Htmd5YCDz116+SUOEGBsUzPT9tbrb3sQ2Ex9zn3ECCm66AsX2vGDo/bp2+/be6+/GRAWoWZFszlbtu/8/u/a87960bYcf4I9fNfPbGV63oZ6B30ss4WCXXzjTjdhI20OEfPwodPkjrKnl19/pQspqqE/9vOHPRK+ZguGegJfvOUWj/BG6VcU8Nm7e292SDGPS668xDZt2uT+HXSCG+gcsKVmw03fWBHknt9025c8D32pXHBAb6DPPNL6UC+8ab5eKwuLLswdu3GTTR+ZsIf+6X7P219ZQqZAv78TefpFq9j5V1/ivviB4aEQGFfucLB+4PZ7XPeuzc14b/JytWo7v7zL1wu59E//fLctzkzZcG/oZ45a65fuurYN0Hff82AIivE2vE0P/MO+I8UQmvmPfvgjq1inlzGG8PXb3/uu0w1iAtAECNp8rVG3BcQMRA2VjIaMwd1M4ltNGavLta7httKWVNNVrUE1HWU8KiSkzJiCQx7gcyzUAhTU8S7Qa2aNSpqXtLg3g77aC9PkcffVAPnzAE0ZvAorBHJdu7y1VtdGnobuQXVJUFgK4Hn7kzF29DuQG/I04rzn8TMKD/xb54XPNKgyHUf4e20NXYUT0oMCulYZ4xjy6Ejv1bF+noZO7Te9PzOzi3+a41IhTi1UKbD6s+kAlm6gmcUFKkd09RLQKSQHcIUFLAB6SlupVo7rjzrfKytWQ52SUqtkLPdf56LrpZ8D0BdgYXArRzD56x6rIJOef44PllQqD37vtqih+8Ooocf8Tta4zUzuz7eC4sDEtp93ls2tLLr2B+2pUijavl+95oAORogo5QzQo4b+5q+Dhl5AqH+hZCdeeq4tNFess1BygQCa/uu/DiZ3aPhucr8wAjr8DDmAft6l7Sb35yOgU0Mfnx63of5hf+L+Qx/bseuPs9pKPfhu4v/OvuhsZ2LQwBHw9fN7H7LpxRnr7eiz6aUZBzw0gxkeHXGAch86NNZS2UYGB72GO1LhTjv5FPvpT/7J+io9/j0yAlBF79DEYVs3FFq+Ts5PWX/3gO0f/8xu+3ffcc34uMFRKy+s2KP3PeCmfPybmJ+xOqwXnf0+9oMTn9qWoWNC2ddaw2YadSsMDtklu1qA7ib3R1omd8CFB3XB1wMfCwLTiiV7/P6Hfeb4Hs++7tbrvBEKgspwCNCLfcPABpuqTdpQ16DPZXJuwoZ6hmx+cd4D2DYNb4jlUQOgf/HrX7apRs3bmKIDHDR0WCRgzYCw0NfT6y10J46MeXW98YNH7JTjt9rd/3iHC2rj6IgWKwCeduGZtu20U1zYe/v992zbidtsoKfPnt3zpL318mvWV0C2v1kppj+ONxsei4Go/qXlmo2UumzswEEb3bDBXTqXf/F6T5Fzk3uhZHvu+bkzg8nleXBNu+r6q7OGPRBQIfCh7j72CxL0FTde4dwTQXt+VhBBDWsFnBtrmNyVESgzIQPR0qk87GSCNNeln1MQwDjUZJsyJmWmyqz1dwbdqWCB5yJYLu3UpgF/gXG1gqKU2aoGrYVvFNh4DYLS1vqXB9wqGCkgpvMncyRA5AXFofNfqjml41kN4LwEdCjm3XaLXp/nA06Bk2CXB+r/FoCeCpKrATpBg+tGel1rf4JivLaGzj3iOuMOAjpuT4FSrS5a0jgVSPA3BDK1HmDM3i0y1lMBdrFwDGMlWvOBqb3VL17HwbGq2Zvrgu+oodfrNTe586yla53uP4Hbnx81dLdwRyEa33PP3aQeAyxVyNHzjxx2Btr5/m3dcWZbLffMLAEfd4x8h6QODf3XzwWTe9hC+LbPslmUNkW1qqUVB/Q3XriHvI0AACAASURBVAzFZwDo0KdPPrvlQ8eCvvmrAOjFCOinXHZ+CJ5qFqwMmaKxaG+8/HrMDg9BcWdedDZ2PeR/W8F+/cwL7q+nhg5AdwkMuiI09GeChg5AB2PauXOn+2Z7OmEeNZtdmvdGMPgdxWmQsoUqdMcee6zNTM/Yyy+/bJOHJt3UzMIrF199qedVI7gOwVD4HF3AJsfGbGR4yGuIgzmg5j3axP709p/YSO9QlktNXwc2D0CBevcoCPPZ9LhHl88dHreTjttskwcP271332Mb1m90PzLiH/Hz8PwRG+wesPPOPtPef/lNr4IG3WAGroJdSVDcIy0NHfdecdOVwYoigP6L+1BYpegaOijyhi/e4HuMVrdIEUPJ37//27+zwU40UFnwyH0cjEOxpO03v/NN+7M//VNbP4ziNE0XvG75+le897hq6MPrRj1mAEFk6E5WjZWZoKHD5I5SsA/9NNS9B2V9NvaZbRzZZF+45VoPrEO3OUTLoxIg1vjUrSfagQ/32577HnNxBBEQ8HF3Dg3blNVcQ/9P3/9D+9F//TM7dv1Gp1Xs1s6v7LJ6IfiiQWtP3gOBpuDfwZrxhV1f8LgKaN6lcsnu+oe7M+280zrtm7//Ww7g0M7xDES6w0TfQBAgUldwViS4iszHfbQxLUUPM69laVcyTzIA3qPMSv10PMSIwiajUUZMxpIyxBQ8cB2fRSaLd2JcEDaYXqZmzpbWl0FQ4AkR2BSEGamrjC4TUCQobE1Ul2enoJ1quAqWXA9aShTQXRgqlbx0Mxk0zZg6Ft3TFJjAH1GwiYBOQFTm/nnd1lSjy1vDfy2gqwVEBcqwBy1ZRAUypaPVLCQc9+cBOsGbc6Mpm8Ih1lDPh4I53sFzlcaWcLwwp6eAzu573hMjphn7OKImngkTbooPAdvcO6aF6niVLriGnungVRjh0Guv46A0mGrdKpQA0PEfeDOFaOdPHSH2h6mqav5XPuG8JcbYZHPYcsn2FqBDOmDeYCwu49LAYvShp4B+wVk2t7RgHZWKpyRBe94XAR3BVg7o57RHue8joLveU7LTLrvANTmAOdPW9r3yxtGAjqpsFjT0lxKT+1qAjvFfd/11NjU9bc/vfcG1495ulPws2IU7L/ZceDQRGRkedml7ZnraS9U+u/tZLzuKTesu9dgVN+z0AC+UM0XKG3yr3T09CDZw2PeIymIQKgA80EABjnufeEaEIJh4F71P+K6bb7LPjhyyrpFBf0dPuWLjBw7ZKVu2eXeyhx5+GLvhLgWAbodV7MpdO22op8/++R9vt+FKn9Wai7ZUqNplN0UNPfrQdz+caOg37QxEg+/jOAHo1NAhbFx767XekAXzGOjr90I8qMH+8L0/99QvFHkNFodFu+H6G7zb2nPPPOffYSeh5QPQ55Ya7v92DX1l2Xu5Hx47Yscff7xNjI97K1XQEw5XfWbeBjp77O7b77BOF9GCARDPuv6ru+zw5Li3PEX3O/czoTIS3ArIkKgv2t5H9ljZa+9jjQI43/i1XV4Y5sWHn7DFes2LA0FG/8I3brYaRovI1BWzJ+5C2l7R5lygKdit37jVg9080tTMHr3nUWvEdQcN3fiNXeHQLS7axk0bA6APD9vs3LTvpwKxAi/uATNiBCsPJw4mtWNeT9MZmAuZnFYKI5hlGgJqHFRbaTd5mqQW1lDGp4yFzADvJDMhoDO/nYDOdwSm9fkm95RBt4E+8ozLsBytDucp4OVZIdK7VaCgpoX78jR0COVsaqSMk6BG5q+Awn3CuhHQMyFFQAPvZCW5VOjSv3UvUlD/twJ0XccWHcDM2+rQpnvF8almqILKvwTQ9d08J1xXBsVRcORekt4goOM7/kerVXaOYmMaBU4FdLcAsfmKWAbC+0qGtDXGWeCdoBEKoVgPWCLTvcUY8T4COtJW8QwIb6qRt9aovZse15lBcbCe4j5YfRXQKQxyrhQ6lP4I6PjM+cgpV5zbpD0+e1EMiMPnqLzmmxsXTg8P0rtQEQz/XMMG4DZDXjFs+8tFc+3K/d/4D1GhEXScfUMzRW5wMd7fDBq4bwAi561pE7PTtm7TxrCwKyteXKWno2oHPvrYy4BaFZ3emt6rG2VPIXHv3fNM1qULY9uxc4enIQEUAMSHUSt9eNgWVpasvrzk78KhXjcyagc/O+BgA4CHKfz55573AisnnX2y547DhLwAi0VPdwiyQ+oUONJK03O8YfL25ioeLIYc/mUP/HAGDuZVQCBEiE4sVMrWrJR9TAAqRKAjaM19QCDEUtH90HgnDxjWl+uMKkPolobx43Pci++8dC+WsVSwucWGBxT6+keByN+zHA5yqVpxzXNiYsIOHzpsZ595ps3NzPp8uqpVb0fa3dnlQgrMW6PDw14ACIwKFfnwttlFtI7tthu/drNHmqM4T7mr0+rLiz52rLsfCq91GCoSukbuYy64u8bpwvsbh/RE1ABAf3LIv9ZRCtWU8LYI6gBl+NPRfc7n2WGe3ocHl5fNepaCxQfvXuoo2ly1YIvluI6Ly9bZWPF3Fqpl94FhfB7RXCyGdsGlUOMfhwyaeygiEdKDiqVQwQk+9YHBPg+SpL+ZWhwPHeunpxp4aqLLA1vued61HIuW1iSTxE8+TyulEdwZOUxzIt/De1SwIKOggKEasQcEieldNS3wjjRlLgXeYJUJecPq/yYI8yeECs6TTJMMnsLIaqCogohqoRyrl6COeegcg46TTLRdkGnPOdbxcxzcH7WQpMINrsU7qQESlNQakicIqFC0moasQk0eEIfvC9ZoLLRFmafaKLVkp3vJBmjtUWg7pYKWXsc5KX3rPrhAF2NIVGii1YhZIqkAxD2iyV2fwZgIBMxBYAPuOGhHa1lLaF20jo6Ib1HA1txvNXnrmLOxFApegwQB3AT0LD9cKsel65+tHfgdLEQeBxF4JM8e90HjWJTGM5BP42+2XSomd/kSpmtqFz6B9DQCtBNAd1CPif4OnuDVYMge0BbDF1A/F8w4AnoNgO6lP8K9DuiYHAC9YFbt6fbiLVPTUw64fdUujwJH6hOCtD46fMBTwbwFaUfF+5M/9uijbnr3jnC2bNvP3O6+T5AwwMu1vULBDo2PuUkXwU3QSj/+6CPbcsJmq8/Nu6aOUqnPPfGcR3t/53e+a2+9846tP2ajzaOMLCqnHbPRJmenrYla3gB0AfNQriIIQmRs5Y6g/QHQAVqoNLfiQXahiA+fkQF6BEOMNRy/yAAx/HCM3CWB/yv7fwXXwLHSXiQF3eNgDiqhP2MAegfN5aZ3P/NDXS56ah76noPQ33pjnwP4r554wfXum2/d5cFsqNKGNUYu/OTEhG0+YbM9/ODDLkxRQ7/pG7fYBx/vt3MuPN8+PXTQy9xi79rAKprAnMh9v4stzRs0gGp/CCJEsSJbsfnlxQzQfT0joIOG8F9nsezznKuYAzbuxecZoMM3VS5YrbPoP7GO0PAB6Ejza5ZRejG4kbBPYEaohAdAdyk8RuFCQIUmjp9k0viup7erTUOnVM4DSebBw0qNh4CUMjzV0MjwU61U1zMFdGo6KYPwdYnMk1o/LQQKVjpOPiNP8w/sIKyFVgtT/x/XTllH27Ownzg3wnd0/gQlNYOSyRI00qDCo4QG0Zg5N66rCz6xHrYKFDmsLsvl53fK4NfaH9JD3jPxWWq5IVikwkX6HK4NKs39JmljeQKJ1/lYRMXJ9lxs1XZ/U0DnuAleeeupQkYGyNFk3JpPSCPj+n6ehcKVl+jqyQQJCt/oRdLZGdtRh8wtCnKgm4UF5H+Hs89x830EVrVwKaDid/ACL/uKiiexPKv+TOktpR3oN2VUshNAxz2qYDOOJRfM8f7k7BROuPA077ZGRpOaCzN/WTi/bf+gfUELwz+COYDZG8eD0UdAoYbuF0ZAp4buGmaxBeYEQt4/16hb70C/+/OWESG9sOR1wfG+Tz791Po3jLqmDdMXarTD1M32ofP1eW+/evlVl3t/8yNjYzY2OeGmcjBtaK6oxY5CLwjWQhQ5csJhEoaP98477vD33nTzzd6oBRXeRjeu957Y03Ozrt0ighqADq3c60rHyMugoYdaxc6EcHgTQHczuFSVcik4ptEAZNoYbQR013IznyK03/BeBzi8cyX4iigQIUoclhLmFjngLwcNHf96BvrtjTf3ebrX0sJiljP+w7/6gfWX+9ydgHlcesXFdszGTfYJYg2OOcbuveNeG5sZt1Jnh1U70IGvZF//3jc9vW5iesor7WHfUFnNZbyonWOOWYlh3IX8dFS4g8sGAB8ZMFYMoD6zWHe3CIQfZ/zRkuHXW8Gr7MG8P18t2FKp4JYIaO0ZoK+sZIAOTd2Z6FLTAR1r4MGbeHb0JYPeKaVj33jQ8bu30o0VnahZdaA+fPShkzH4YY+548qw1bRNrZPg2q51tSwypAFl8C3tKJi8lfmlvkavaBj9+wroGGMeoLdoq90nnjLjMK5WLXhl5H7MI4NTgUPn4uPEA1C6MsfsS0bDeafzTwEyBVUCoJ8pqXrWJhDEVKfUQpD37KOYMTQwyX/OA1yumWpoXN9Ug0/f+Zv+jcIma6Xy+3mTlC6lM29WFzt20apDMCEtK7jqPFpgxSijMGK1iCj/0vXR3xGvQ2sOrUHpXvN6FRKyZ0Ta4XhBV6mGDi3e75XxAShhnfBekXGNOHbVlDXtVPfO1yn2QwD/1+9SLV33UoVxsERq6LxfBXH8rjEYKmyTv7iiLATggJ59KaYvfuYLlFAM/wZgN1D6LgF0Z2jR5O4mU0iR0eTuzV6a5h7TQrFkNURCw7+FAIWoQfr9UcOEyR3lRmF6aczVbOPQiN135902WA0BbpMrNbvmxuvdXw1pG8Fcz+x52vuQd5W6bLo+beedd55t3rLFtVT4v6Glw2+Omurlni6vBIcodfQzRwR4fXbennnyKesth+Yw51xyroP5wvKSt8/E2FDxrVyteEEVArozhqhl0pRI5uaaISLNYaaB3xemYfhxPOc/aLlOFlCmmeoUtfwMDAkUuDZ4JkKlIxAGlhn/Re3dDWEwJXeUXIONhhO/xqvFIQBxpemNaM4//3xPVTt44IAHrm3asNEeueshOzJ72Nb3rrNlD81reivVOET78NMP7IRjtngwHMZ+ybWXen/7M846095+9x2bmp3xXH7ELhDg3C0RqduPF+iqiCblYTwAdBeMIGHDNVFoussAgO6g7osZTOU+10gvAPR6NWjgWDsUluldLrqvHHmaCNKbrxQ8+h7vLC83rWchxGw0VhatCJN+NH3iJ6V0auz8jocLrhMKACU34x/tBE41OK4BAYa+OgX0PABQoKJwrT41fQ/Hzuso7VOLJaCryZ3MTJm+MiAydL6T4wl8IdAqtBQyVB0j7qFAo1oUtST4N0GvtAbmmXsJNClYqMDE8ebNgSCh81ANlKVfU7DQveDzU2aLEwtLTsof9Xodd7o2OrY24V2EfI5b90Tni1ruyp5X49XpHMJcwmlOBR41/ftZjOZjXM2zQXBh2prSka4l50zASsENGjSFPwVWrrXuaZ6wwEws0h8FRaePaHKHG9bpSAJXqaFDoeC70nXANWlQJ64lYMPS6vNPCsuogJK/7tG87sbVoHzpPz3f6lIizdN64LwkyRIpbL7o9LaguAysqWHEiDsuWJu054XdotYSze0hqzNo6DT5NsvtJncwYwA6wAiAzoIxMLcyr9ABvRhKnn762WdeKQyHvz41a+++tM+mJ8ZsaGjE+4kfe9pmO/ecc7x3O7TMpx570ibnJ7zoSE9Hj+24aocDC/KMUbENDVeg3Ze7qnZ4asI2bNrotcZnJqY8Da2/u9dNzx+/s9+QzoYAqK0nneh12PtHhx3I3/3gfQ/WKlcRkRjNhrG5jc8jRuWjUI0zbeTQwzwJoIJGh1z2ctmqwckQABo/QSD+f8G36F3ponbrOYcgKJh5YKlGgBt8QBEQCehuhY8CEfzPAEZCDtbQfe3IvIIg1tXpnfKwvvD1H3fccd4dDYfgFz97LAPwerNm3YUuj3gvezgZAtEaXrn+0ht22PDIiLshMD6UzQWxoaCOF6IR7RygnnWuQwBhnGuw8EDYiJ2nigXff4/R6IgaetToXEvHPKBhLC27hg5AB3Bj3aGh9y3hZ9AyF+R7TMg1+MUg2CBPv1hpATq+zzTZRbTgDT2TCeCYH0HGzWHF0LUs1SoICDiQBDBlzryeh5dMlACggrSCOhmjMjw+g4CuZ9jPYsx1pzbPZi3pO/SMpwCjINLyp4cIeZYepQZH4QXjIgDwfjJlfwaEL1hoUI0ylq9Mzb3K6PB8NYniWsQ7cK0VNPgZx5CngeJ6xAit5UNPgVS1JJwqxFfo+9PxUihMzdqcrwIG9021OI47FRBbNOGzDuc0Wrf4e95PFUqcy0QXF4GboMF90r3U/eU6eHOYGCPD8Suga3MXPlvnBx96uucqiFJD5twU1H1+EtvF78Bf/ExEkzvao/o5iFU+SfewTmD+KaATMHl2U7omYENZcN6PRloxvoDnTZVkna8KR0AN5KGvBehcG903PStHAfqWi8/IAJ0SUtuBjIFcvlkJwYCMAOgODBHQ1WQOQEd1rkxDx4OXVpxxw4fugI7mDtCaCkX/zwOmwMwjIM02au7jXr9uvWvPK/MNe+XpF20ZVcIqnVYzs/UnHWNbt2yxQwcOupb94pNoDRoAa2J+wr73e79nH370YRg/OqTFuuSD60ZssjbnhxK9rSePjNnW406w2ckpO2nLNnv9tdc8hQtgBUvE4fExB4/+oUHXGLt7um1+fi4LinOgYi5/XCuY7FECFWuFIiuwEvjfBfMa5r3FjtAAB1o0fObRPE7/exMR4bg5mpagEXvjGHdpFKwEhhRN7gyq882P6+dtV2OAoY8tBsZhv9wlUOnwbnnQVLZt22b79+/3OeMwIOodcQkoazvYMeBR/2hLS6ELOexXfeVa6x3osw8++tAuu+wye/2NNzzFDBaVjFlhhUD80V1AkzvGX4+BVRDwIGS4ho7NQ+AZ1grCSAT0cCpjS98I/nDDOKBXChmgu4a+WPCa7aBb1HCfh2U/BsUhmK53KVgDGiHsPwNsAjoBHEwA7hxq6WSSOFSu6aIaIVIRo9aeMl52QyNjIiMk49fDzvMHhkNfOM3+KVPhfaz1rtoNgY3MIAV0RvVqEBtBSRlnCk4cQ4upso50q5a9WgcIpiqQtP1u5hUD1zK567wU8Dg2mvQ5Z11P8jGdp4IKnsdubb+Jhp73DljddM85Ls4T55/rpuMnY2faYSo48G8CugKBPg/Ncaihp4If36fA3j4HnI+Wa0/fwT0mvZI+0v1VQFehgmPp6ek5Ks9f94Ctu5W28C5PC1tacoEtfS7H4Pd8jg8dApuXnQb0LC460DMmgy6HlPZVoOC51vNKwKcPXTV0PXsq6KnWne11oWh1mP1j0LOCdvq7Prdt/cQ842dl8wXR5J5EKmaMx4E8VrJKKuqAkuBPzgAdAJEExQHQvWyrR1m3otwJ6IgyTwEdE6SG3lhZdgD2vuKz8zZQ7bZH7nvAhrv7vH0oeqhddO0OT/Vav26dzUxNe7rVgc8+8zKmIAiAVG9fn/vRYR5GHvnk9JRrp6XuUBwfYL79lNPs0w/321K9YQPdvVYuFj0wDiVAEdWOaPup2pwLMQMjw3b40CEb7At+5pDU2QoedP9gTFsBgGM+fvgJ6NAOimXrXkFeeojUBoDRPB6iwIM2zeh5184LwfIRfsKJGdJ+XLuFbzyCP97nZmto8jGewffJiu7ewE8H92rF3RAjIyNWr9VcU0Ir2g8//NA2H3+CgxYOBZqxDA0O2fTUlK8p/nZ3SwXaM0zZZuPj497YBNkBTFNjNzVn2kitiGuEzwHo883gw640i9kc/ACDZsqo4rfcAnQQfgR0+tBRoRBzrAHQY4EHADpM6gB0aABeQa7c9O9B1/gcPnasR6NSsJWOVpQ73g0AB73x4HjqC4SumK9KTddNbyisVA7pXmAwKaDjGdScCTDKHNODi2sZMIffGRSTWgDIINitTbUcvoef4aeDV7S2cR4txtbeXKUdMFrNLxT0AlMK/tk0hoDaHuZGwUQ1VI4PZwZCume/JIyJa8Rn0HSvPnDGAKwGhvicZlNqZQpQBITUh859VHAmqOi43FoT6zuk+05AY5TyamNUlwT3S9eZtEZaxHNUS0UedBplzndn65xo7wSHwK3aU6pIK6QNvlfHpvTFoDwFLxUsYPlTum8DI6apSoU0tVxRIFSBhHTCn5qHnlmoomsSSgmsa1BK8B2Ec57HsMchhkD3WS05oB0VYFQYCtQf/j996Ar6/J30mgp9/h5YKFHvJZrcSZu6Rp8XFAca1PcWjj/vFA+K8/KV0X/IxaIkQs3cP0d0tmjqDugAlOjPZEqSm4e9WliioccWn5mGvrTgvnRo515EPz4b4Ib7ERiFoDWMcXRw2OpTMzbSN+A1wfHumZUFN5339vZ6hHvYpab/jUh1ECa6iEFrhKYPEwV6fuN5yJOGORcA39vV7RXM0BYTvd8X5uvW3dnphUo8gKmz6hr6xuOO9faqnraGlKjGghWijylj1C2ROUiaMCdGQHeQxXsLBWdmlaWgNcPf7XOGph4JHeuKaxhw59HkUdsGqHuEPDTZaH5GFTho6X6A4rUEdm471hnPRM489gpjQR0BuBWw9qhXD0sHyuDiM8wdhwLpWwByFN5B3fqpqSlbKTSt2tvtqXubN2+2Dz74wN+Ntfc87cFBW0QgY9wT/mRUs2voK0seGOIxFFF48QOMugPoTAehQTR095lFwcAzKuLaouufAzpM5svmfeNhhYDrwDX4IqLmg+Dl0fEuRxZssVoMwhSC52IbQ8y5hApS0iXNzWzQyGOPZmcQy8g9XfCOS0xPI9DqGeGBU6ZMgFNAJ+MCzbJN41oanqcAuuCBvsihhCyZDs8u3kMmxpzyo5h2DIpNNRXMgSZjgrw+H9dXq5W2bnGqhbrwFPu0E9gJ9u6GivvISl5cs1QrTNPWyOixRqzYqOutvxPQUwuKazOxmdPnBcVxX44SOiKdpuNVgUiFvLz1TZm4AjYBSq/R78FmAs22p43p/FerpR/2Mfyn1+NdFCpJO0q3ig2Bjlo0p8DIZ0KgViFIgc3ppyPQj1qR1BVEQSIj7jSqO0aIt62bmNzxLPjp3ZKDjo/xnIQ1ZcBgmIRaJWjWXg2Qw/wiqEuUeroGCErlnHX/MwHdM5haikD6Xtyv//RZwGyvJ6+FlwDoPKT6k7+rBAlTOKPq+GCAlRMwzL8oSuNST8jX9X5fKMDfDAuJ69g/OJhawoKALwPMeRBcKgJYIecbTDRaCPz+GD1O4Pc89yhk8Nl68FINB3MgFeLd0F59oWMgSubjjQhI5pcJM3FslNyCRBdS/PwwSLUwZ/pci8g0WYg/2yQEeYFIY1MQzxdnqo2vV4gGVg0D64l1X4LGHoUD13LiQ933TuYe11efiQI6bgHAeyRnWSV/EhbAHAVp9GDh96CdLodWtBiDpH7gd97vnwtF+u8cHN4d0D3sK4IBJb7M8RpMoxQC1dzEhR4AOJTui4fhp+ClV+Fvz+IEmG8fn+lpIbEGv+81gHopzAl5824NiIeCh45mWs6bfjNchzPha+Cpkh1tpRqxzgruGlin54vMmhqcMm28m0FzoN/U/6qCY1OAXNec94Ah4FkcE89tBp6xLgJBn8BHk6f6MEnzre0MZwfXwsWCa9leGO8H2JKmOB4Cup8XAroE46YCA4FXQVI1WAiMFBAVeBV4uJd4Fhm6rj9dHKkWTyDjHEjXecC8mgWFVhGOLQUm9pNfDfSooadgwPctRAtpHphSmOBeq3AR+BWC3II5Wsen/FN/1zPun0eLVHZv1BbD3gae6uc2WrbAdzwIMQIu6VX5Pt+nwK/7yrGG9YD/Gpru0Vq2Y4FYlFP68T0FkMZ0Yz1/bT5q4Y98Bsbg55+YFqPoSR8UAnSvuX/6GZgdnum8HAJuUi8efyNY+agzy9KzUGYiO82uWQvQ8XIlKF2UDNBj67dUyuP3ZH5qsqFZwz9zUGlP02E6iP90DTSglcYSZ0xNNk4PFRcu9UGmBErpJk+K4gYpYSgzwbhD6kL7+JXo9BAdtakOvK1cQj5b58EALWVQZDQAOzf5xRfqIVAGkTd+MmfdHyVYEngbAxbzDjVAMHIlOD6XY9QDqoDGNSIT1TEq0TOXOX0uDzl82Ig0VWGE78G48kyWyrw8ZU1SP1I6ZQ0BAjrGmZncFxfdAoC/lVYIgpmQl/N8rrXuExkBhQLsjc5fmY7fD4HHq+7FzICkzSrGtRqg+xpA4IQwKo0tSHt8lzLT9IxznxTQWcoWYyegK8NuY8ixyNDRNbZbSkEKnm3nD811GgttJT2VR+H3VCBKAZ1MNPWzk6mThpRnkUbyzhVpL937FFz4N6wrmfE2p3RuHpjx2T62CDh8b8qLuB88HyqUMco9J0mjDXf0D47b9yEKyX4mPC2sZb0Ngjt0z4KburPaBzFgmONt28/IR3V+6VorD3GFsZwP6G3jTKr3ZfPB+kXlhjyMfI1jIP+jYNl+PkL0sX7WpshEC1dKk20YBNdprDRJWuT4MAbsn1owlL7cXO89L1vV/tzk3nbIRH3/lwJ6KpFggAzaoabLyWcL5pppO/2odunaU/Tj8/MUlNPN0/lwI3RR2+Yrfk8FRL5DBYKjDiX84bEYSa4GQrPeKs0bdF55m07wwHgzq4dUIMJ6IL4gzWXntbxP10fHic/BeEkw1NLwuQo4TNMgwSlI04JDxpMCLxnhagKTAnqeQKYan64D57S0jEpXwe/cZsWIWgHpj4FgKQP3tr6xsEbe4eX+K6AzEMvBshTei38Ef2rD9MEpzSujUM1PGQn3Rc3leYACIEeUPwFdmR0BigIBTd5tQiVy72Hhihqy3s8xpybblFcQrvoK4wAAIABJREFUNOGOwbxTQE8F0jbAiVHKtLbl8Q896ypQ+O8C6ApYKtyx9CrpknTIa0gz/FuFptWUEAUZpXs9F7rPKX9SEAspf60oda4Bn8UzqTRE6wnoC+bk9GxxTEqT5C9ch3DG/cpMUzpK4ciB9TY+JQoNNO9yPAu+ltFqC+seAJ3A5LAvLlvSR8qzld8pzZBGfc7wAOcAesqnU2GGZw0LAJM/4Sfde/6dZ/kKY/JcpEyh43MV/NVC3C5MxUqdqBOCglUSR6DjwO94f1pW1t+FuKQU0E84/9Rckzs39zfV0PNEOtWQUgmHk/ewewbdtajZf8PAkCPuDCdWmyPzJYHzwOomKnEcBcJRCswkfzGprAXoeQcXEmrmchBLgT6HG6UHNQOuaJ2gRSIdK+5RRq7P9edhXaKGroeacyNh8BBy7VJQB4NgKhPfyfFyn2gaxngUhFMQSAFdn6NrwLmmdKFEj+tVw9B3cU4AdKaNpUwbz4b/VQ+I7iOuh0sHzVgIyrpmuh9YB5rPKcQsxZr0GrCF56uGrmlJKWjrWvLgpr5ECiCkA2UuAHL4BeF2UC2BgiAFAv6tjJTnC4DuZXVjEGCmScWGMgroXLuUDnEN1hlz5X5hDeD/5/orf8hAAWc8upzy+Ac+476k90co8tLK2nSjDXCihp7OWwFP+YnSjwrFCvapBpbHF0hD3Dtek3e+o9PxKPNwniBDgVMFcASs6vsyvsaiOezNERdQeQPT1jyYV6yMuj4pyKeAjvLHWB8FdBcmWRkUHi6posaMhtX2W8eXziUIIVJ7XgBdr03PrY/Pa7cH11p2DtGno7OrTZ9MFSfQNhUa0mMrHgTzDo1U0vPLs628kmNvU6A8fic0d+I/7icVAryfAhH5pT8L1o9YJp3PLhDQlVnqJpKRpIw3G1xsHZm3QSqxKuHrorq5UwLtfNEpwRUKoTrXGoDOoKG8Q8sDtRrYYxxeszup1qYETctCeij9b/HL6pop0WulH46DDCLV0PPewY1WglWBwIvUrHY6IvGuBeiU9lcDdLwrJeg8jdbXUoqykMDVfMb5KRPVoC/VXHgtASKlpQwMUTo4Hog8rSgPEBSQPFI5+uhJl3kMOBNAYwMHXAP/LeMb8DeFHgI6DqT6oBXQ+Q4N1so0hyRARwEF12Sao9e0gLmzFWOh54zCeN58fK5Ry/H4jRj3oDnqqfVF90DXkGZ9XI/9xHsJ7uqSScfhsR4R0POAQ8+hkngGPlFHUh86r0vpRd+dPosCD9eZwEGeyM/z9i/lMbyHTFl96MqwW2OIvuCknj15hQqafLaCL+IQ1gJ0asDtQJ6tUojy9gJV7TFMfIfyL11Dvx6VQmNanrcs9e5lwUfOWhOMAcrAOAam0b2U7nu6T8p/OeoMdMXknvJfrh9dLmrByzTplRXrqqLKZax9IS4PBXblf3xOWK+ilYohBmE1QEeUf3pu1Ee/tIyGLu0aOvkQr8McVEPP1jICepvJHWlruhjpxv+mgJ53IFWiIsOnlEQphYCuBJX5NBE8IRXU0hqHevAU0HUOPBCrfh+jMBXUU0aymvTqlgVJb+J7FbDyDkQeoKeErAdKBQEVFrAeEHhSVwTvVQaQx7TwmZfUjRI0hTYlQJrkCSI05fKaVJNRs7eaoNSkxGfgJ4I+uB7KUPl8dXmQcWFeXONKFS6D4KMjkyDYU+tM917H5YUvogCpIMXnUyvnPficWmfWdEdM7hgbQRrjWUtDb9vLyBS4nlwLPINj4UHP6AyCMDJMJA+eTC8T+iTYjzTAc+O+8yiUcn7qY87oNIksTs8KAR3XE9BpfmdhkbwzBEaa+jDTc0AhSe9X+mbRkDweRjpR2uO66By8d0IURtM5qyKTrhHXMRVE+Wxcr4VVFOxbArp/mquhc7/0Pj3H+J2ZF0q7awlCpDkCUr2OtONgBtfzRz6NOAhVJpQXgf9pULQH21LTj8GwMMO79s46DcvB0qV8I+VTei4Y5a28XgEdRV0QFJsCOteA51f5VsZH4BJGQFtinVDayON/rbOFoLqWdUP5is5B6VV5kZ9nb+wSurSpcMhzjPWnBZXXZICPCqOxiFimzADQuaB5EiQXUglbP4PJLg8MOXAlBtU06JP0MpqiofvkyWChqdCk3BbLGEbKMeURMMekgM756QFhpafVAJ2EnW6KP8vLrx6tH3Pu+JmnYXOzaXlYC5BXC2rx8cb0NA2KS+fIv9MDyzGy1jf3icRKTTB1uRBcdL303hTQuQZtpmJhnqqhp64AHTuJONNO4zMQFMdKZUqjKiDyAHNOOnZ2c9JrcC8OMrXMDABj5TMy6TSCncKbAroySb6fWgcFjhRkSM9YD+yPMqM2wQhgjN4ICaCrYIaxc+0VDHCNV7pC7YPoTuB7U4BS2ufZ0X3AHjJuIAX0TGPLc0nBJRL7iSsg6fnhmiqQpEyxLYsiKVNNtwPXJKVP105zwEznrGciFX6VCfMeBXQtfJN3NhHQmRaGSfmZrkc69yw7R/ihXqP8R9cwrAPqHCyF+hmybvo7BTw9ixlYRdrxv2MPCt7LoDiAPFLXFNBJ/+l6pViB71OFSM+pZ68UAGotQFfa13VM183fJUGZeTSO+3HWM7AUK0oYx+cHxaklgrSiwiN6wwDQ1TKm510tqKS97DNUEUWxNQ2KI6ArqKfSDgk020jxZSig6yFXItTDRI2fGlVoTamkHvOwmXoV08yYbqbPxV0kON0QZQ4KyGTMnwfo+qw0aKNt45EHytao0rFID7SaPdND4QV1YsOWlKD4NwFdtTQSNRhxB5rMiBZG4uMe6iHR/ePzleAUfBQEUsBOwZXf50nBjKKnyUjBDO+jn4jvJsPl+NRkToLG+3ko5muzmQ89TyAAYDOohJoBDzregbQ8BzexUuDZzH2mD5lrTg0d93oQHAWLmL6F6xTQlYmqQMG9SIWCVGAhQHJdSLs+fzDURVSyCzEApO+UqWXWsBgESUGCgM7yxLifKW58FsejJ1RpjL5yAjo0Cq4Rc3CVgalAAHOxV/HKyYNXEFVBQ4UNjFHPv/IG0g/nijHrOKhNQcOnyVWZfgZMSX8L1S65Rnqu2uYX05BSwVSfrd3S9HPeQ5Mxzxafz/MJ+tV/eWtA2lU+Hq6DiTwUplIhV/ln6jJQem6LIcoBdKwr0sK8Zj9rjsc6GRSY1fycJ9Sl9KdzCV0ekaXRUipTEKdAlc4v6mOh7XVOkx3yNLqdVHAj/1v2+JUQFEucUT6C6xAsys/U+kY//LL3Ul90wR3f41lMWaViQQ2dP3Et+ALKxqKGRxugH3fuySHWUYLFdPIpkaeAGmp7hDxkTh5EiGekzFnfQcL0PGiJ8vSFYZ5izEFmMCaZpx7SPKmuZRIJfk2Cso6TzIC1cBUA9XcKIHoouYHwvdbq9TZzFQmOB5/anAoR3DRYJ9BLWzV0AptqbdwfFRQcHFipSvYvZQqMvG4RYSsAA9fCx5P6iPA5wSdlRu2iV7tARULk2nLt6QMiTVDIIQGTIZJpKTBTQk+ZEtez3AEfP9ogFvzwaFaFCnw6bgI4g3WqlWrIB43CmfdDj7EDqsGrIODnIFqW4EekaZBrwHekDCV9RmY+lChXrgPGoGlXFEzwDDy3WulwDXcluhzIdBT8VaDUs+LrUSjYXG3e6Q9nhGU2MReaulXgUIGP68l94R7jfXgO1xPXKU2T8flYAOTQMrQwRpJihPenDFPpiLnQCla6fnrulK/5+KOGljL0PDBP+aMKNTo/XReOk2NIx4K/K5XQC2Ktf6uBNO5hRUPyX43f4B6S5jhO/B3OPMqgdoRYbUmt1LOWdy95CU3uQbhEZHt7DQ0v8oTId+0IFru7cY/Ux8/3EuS5fmrd47tBowiYRpQ76mAov0p5KDVaX68oXPh+QpBfXFpToKMgQuGtXTBAL4DObO0oJFJJIl8jbyAW6N/Q0OlDx7O511wL7Ke6wTAXFDtzASA2d3HBJsbWFP4tAJ2Ek0X/xiR5ZSwqGKgk5kFpAujOgBiJuAqgc3Gp7eUdBj2AeYBOomZAkB42PZRkQMqIM8YW09bItHhfqomlc6fkxbkzyp3P0QOMzeRc0nlqnn4qgaZCCUFaNW+Og8wpfT+eQZDL2z++g2tDqRt/UyrFO1LtV5mHzjVl/DwQGF+qGfFamNxD+csgDYN+9HCriVr31Q+J5/Ei3aa99zmEHPrOdI66PhQ8IZAhUp6aPINmeLi7u7uPClrStVSTaMo88Q5I4nwmhQQy70oHmuTAj9cS0hT8ON4UyLL3o3Rzo+6CIYVM3ENrCveO+6Dj5nkhbVJ7wD1kXEw55P2pkKqVAzl3/cl3cE5kcpyXPy/WqUgFe96jtM3nZecI4AKBI5oI84BT56xMXc2wep/SWLpG+cAcqq2l33Fd1Tyd8gEHgPhCngcCENdKFRK+g+dpaQlBm+3Nabj+6dnm3rUBW+Tc/m43u4dYBH8Pq13GFtLkoyzzS2ClBeAoZSUG++FZCvDkLS5ALi9ZCd0k1wB0nB0COgEz4+ki0Ol89XflVbq3YbwQqEL0PJ+p9MaxEx8pbOnfxRLm14r/SQEd65QCOspuu/VLotz/zQAd0gEHSGLC35gwgTRlBAqe3oEsArpLehHQHUxQSzf2DGcAGoUETiBPwlOBgcwQ70zH6ZKUoGTepuYBTnawYpWz9BAr41ANg4chY3Aw1Xilo/a0ET24qclJmWuwNYfiNiodqkCRCR9Jygefk0qFnAsZolb7UqLlO1SC1Xelh1DXBO/mgeb7yUg4d/5krfJUys6AsxnKrxLkMAaCv66jHpRsn5tN66yiG1ysfLe87GAEEKZgsFpQoz8btfoXF9ztQsZLczuZJgFdwUhI7qhOU+n8cXDxTE2Fw/0OwOWSaxiIzOF+pkCmAg5pqSWQFj2okoFNeQJ5xogld1iFRTwT13C+GAefw2C5FPB0/dlmOBcwpE8114VnO2OiOD+s8ijgRj6R55LL1hjnLlYKywNbntc8IYPvVJNsCoIEH91T5YXh89CtL+MJERx4XZ5A3cZvolmf8+W4eD8tNDo2rEk4TwHQyQR5j55jPZd6nvw8QzOMe5Rq6AR0PJtBhy6IxQA8nt/UpclzohYQ8jb9ztPJVoAPKDzWqtTJ8ZKelH8cpQAmMRxqLVM6S+m3xcsQlNjeTZHfcQ0pHJPn4SfPoc8dMQCxdLPyQs4V1+cBuvOlQij7TZO7z+9fq6F7GVLRyEnEZLB6GPRQZhMXDZ2Arib33wTQVQNJf6fW6AKCtM/LAD4JolHgwe9kWGSUZHD+ntg+UQUUHjYSgQY1qbRMDU8BXQ8MD6Deo+DL+0Nf9HZAVzAlYem4/WBFxoFrFQR0jbB21LJUClWfkAK6MisejtRkqsBH83ieQMQ1XQ2Qsv0ohaASrI0KlNw3nWsqVECrgMmaDA7jBwOgyZ2ms3R/lUF7K9wIKDy0PANc25Sm9H49rLp+3H+6LehzU4ZNHzrqDWJ/SOtkAni2uiD4Lq4drFNoTASBhOuHn+qaWk1DTMdHRkVgwvegHQoiuXsMob8YcpaVvjgG7qGui54vN7fHuigKWCocpOPn+PyZACWYXKWeue6NCl55v+Odur4qfHPMKmwobyJNdHbCPdHS0HXs3Mc8YUOFotSCg3FQYKawxeu5T4HmA6DDz610pYB+tAAiAXQFc+uUr2nU0LOxhgmGVDZJZ2Xdfo5Z+YfSCMfDM0hQb/vpZb/B/472oatAowpOm9AF11UpNPzm+1SQSNfkaGAvWL0W0jQpUKWArvuf4l/g4e2V4nQNSLtcA1yP3xn5DkB3UNeguP+/AB2DV4Z9lHTHnL8o6WEiXBj6xRC0U650BIYZm8eQ4LmxBKq1Dp8yehU0HLySlIX0OZSQ003zjZN+yG2EItoMAU3NhgQZF1xAjBFgdcP5PPZ7psSm7/FguMjQUumSzIWHm+tGoYDCEwhEwZ3aLcZLbVOZIMehYJcyXGUeajKmgITrVdBSwNMDoNfngR2uRdoaAJ1rSk2R+6zMTZ/n88NBRD/kaN7TGAC1QHDOetjD/rfWH3+nAg1plGPLY8x0qeh3XD/+5F7hmjYGgRF4UE8QZvJcHqAfzoU0oRo6AB1MWQUgAjrWA2mF3P8UbDAvgLY3s4n1HCjUYJygpTTKuw14YakRhk/61/Eq3ziKztiESDJN8gCZ96lwSxBC22Tt9pYy7ZRvKX/gXNP1TWkhj75b57tyVKW4vDmnc+czCZYU/PX8ku/lAVMYM+imnPVqIH3rGvAZbYIULYoxKNh5t5R+9fnnmNz9uVF4IqDn0ZSul545VSR8TojfQjfGaGJQvsPx8nzpmVKhQ3tg5GEI7+c42/GmYI16KKyjCpMKkbyPvIe0kQG/mNx5H6/lmaTCTOGMqcYA83/zoDjAkQbBcTB4OQ4zfYvpRDgh1ml3omA0ZGRcqwG6Tjg9wOnf1HBwDzenzaeeaOjpYeL4U6nV5xNzeHVu6e8gJL1XARU+9AaaKyQaim4+A5VUYqUGzsYlaUiNMs21TP7UfhUoyPTJxNMoV5VkMU48PyVorgE+V5O97o3ek3eQ+BmJWq9XKb1UDj4ojpeAjutpbsvoSlJ7MC9ECENDBKATEDE/9SFndBqDTjh//5mkDX4eQ1DmpUwr777VmHobYwKQey3q9g5ZpHXQieZBK8PzPcf+rSxnLgOCssbErJZWyD1GgA5jF7g2au7mM3W+GcBGQGelt5QOeVbyAMnniD1J0llTAFZwWg3QP8+Hnu5VCvpKE9zLtcbRzgtbpV/z6CAFPK4Rr0VKmK6buhgI8qlgSPABoBeR9oSa4JJpoPxD90/nFrTLYB2kcMR8dr8u+vfxbA2KS33oyivSdVU+qIpEBpglWJjgS149qDAt/dsm1EKhkkqDecJcHv9v7VPBFhqLGf9TwZ/zwmc8Dxw3FSXHoxgUR9AmrfFZGFMK6IyIR8qaArq/81+roUNK0hw6DIBaEVNaODkSuWoZoU5S2BAyVdXQaXL3a6TmtGpQawEqfZAcF35qJKjmkadSMO9RQiZw+EGL3eD0MwUinbceRPzuEioaWDTqWepTarahMKDjonnYfUgwl8e0t5SRcK0VcDkGHS81bRU0VCqnj1DNVvouNcmTGPF8gigCONqEmCi8kAbIXPQwKfCr1JoSewBVBITFTn5RS8ScMG4ADfefQhwFBDetozVsuSMDdLwX12PM+Mf78xi2X4DDFiv18QCuxqB0D/V5ZJir3a/Xpmvk3eYioOO91OTJCDnX1QCIhWVgcuf5o0CjjIj35wkkbKuL70BrtPiQ1ggqShsZsFJjiwSlwgp/V5cL58dnM+1Os0T0Gen5Uy0rAyFUqktM7kp/bbxKopD5LDL8lHcoKKbjUH7F5iz6Tv09vVd5KL6DUErNVQU2Fa4UxNqF29A+NcVD1YpV8+Q5Jv9QhUbz0P26qKED0Cmw+fhi2hrHwfOte6trSf6FuXKepFVgw3x9Pkt7TtcG71P+p4DrPAoZVux2mXRm47PyLGjkf3gxfOik5zxAp1BNOgYfQuYM7nHzeaOWFcbiPun55RyIBfjJdFAAOv5zKy0bLP1rAZ2gpsyDzADAiQO/FqA7eMdKSZikSy+xvrofWGpBIJKkaxXemWqQrcUOv6WATstBWNCV0H40/vNNzKlpnB3qWBmOxIef0FA4bh5yBT8eCAUjbC7GDUCHhs7SozTL67VqEqeAASbC1CK4JDSoTpkFD4EyemWU+JyCAfeM+dckKlxDjVjN7E7EXphi0bVcPfigCcwNe4n18fVgn+VKR0bMDrwgSjlM/tzYkAefqw/NGQ1oIiuE0fSULRSW4RqylS3WFweHJv8A6E0/wHgHwNrT3ADoONTRKgQT89z8vAskvX29Pn7uB2lDgW0Zmg1b47KFbvQZKvPk87HOtLCAmXdWQ+EKCGfKeN1qUyrlRve7P72AUpuhfSwZpZah9T3DeBA36cJnjECO9dOxji54Iwo4ngFnOrRQINgttpVtA5WInjwTWcBesWCo662R7cqESHdOi5F2QrtltMQNMSB8Jpkp3ovn8zzpuQvzQx4ugmolqDTrLR2AyscQe1eHdQjVHZ3m2F4DQhELzEg+Ndv30keJ8RC4gtZpTl+ZgCJ109O5qGCmQkdHR6BLFbL5uwpBqcDA7+ADR8VCWkmVBxFMuLa6fn6+pSc458DnZvfQzRP97KlwhxgqCkc8lwR05ylSPc7XIPJ0jsU1ZLFQ6jgwFg0KJB8iXUCZmZ2fPboXiPjEydfIx6h8ulCAPYxtp/MEKvLAVCAmXgBD0UsAbgvyP64b78EegA9RMQJ/7enpiVk0SzY2PnYUoKtgQIujnqWWAh1on/3U/Zwec/aJzdWIJe9AumQTE+kxCQCLSk7phijApgvj2j1MtrGWNhmgGlBSHwYX2RljNJWmPcb1QJAgFOham8d+5a1ROnNgMZto7nDi6wgARaZOJkPGkDF9yakl4SkzY3BTOFAr/i4Ul8E7uN5qkqF5hWusoOpEyT7hSUSwMpDVCbLp89Ie93x+thfSHlYFDZes0emnseigqBow06AgQcM/C8DAO2bmZm3d+vU2PTsTzL3wsRaK1lkJ4Io1wLXeFhY+4Y4gzU5NTdnIyIi9+867NjQ4aIsLIap9sdGw4cEB++jDj2zL1i1WqwfNGiTe29vrQIAI+OAjR0W1kgfBoLIa/rnLApWsEOkbhT+slbs5vE/xUqa80JLUftgAFgDBVlANzwfPiDJvlfqDWR+9ygHa0Q9XLvu4xycmbXh0xA4cPGjdPb1R+m616IWZFIwyAFTTCtgjFPAoFK1Rq1t/f78dHjtiG47ZZLONGjiXCymDAwO2WG9Yc3HZ+ru6bXpy2rq6um1sfMLWr1/v5uup2Rnr6e39fyu7kh1Jrip6coiMjIicauyqbjUY261eAB/EBssC5B0LZBlLIC9ACDEtELBghZARH8Caj0DCYLPAlifc7qrKzMoxcgx07ns38uZzVtMUQunOId503z3nDu8+WQeSDDnrS/n37UmZzDKJyh25IrBy/bu9Hj765GN5pVypLIkVWwCz6RQPLu8jn89FbqkMuTahZWVBQ0M2VudYnYJqgVaWYdAfgpflZFkL9WodlaKK+WwmczEajdBqpY7QFVvM8xnu3TvHf548QYXEL25iu1zh4uQM/atrZDzlwItmuP71KobjETrdrhgny3mOVpLKfPMEAwEl1J9WR1qrS3WQyhBfCehKQvdIjylWYvWZ6j83t1r74+6krmcZPFJ/oBHtH5nzxWAka4nrrPUR3LZyu8scl5Njvy5Zf+9P15R7Tv8saMpcyKbi0cFd6dlwLlUv6jPsftJKcXJhnKnDbueXe9mekFHCo+QivBwoJFb2rpDQc+E8ma7vFl9sX1RuQ2NN8YPhQrXeVdfrmNW7YHVOmEcgORBm7M8N6HZRdNB8DYEmBHTLtu2g9XkrHj0wgK4Trp+rS0bbtEDlFLKLBdpn2zY1HvgFYfLX3xWegRp5laNgWn5WJ5UKSsrU+vZKa1GTP4yVafuii6NgbRdWGHKxkdu+lEGqMuAztO/KTK3lr/OjwqDP3xNYk319iLSxfdnQ3mIRkuSLBCmD1j7Y3aoCKxO/cjEyLSohn/njfGyTILEkaavXBCQIFnJlJz0kzK5erOQKQwmD+HP9SgDYr5ubGzTihgA6Nx//COgkE3EUYTYeYz6f4eLyUj5zLiwXOx6PR0jTxFnwDLXUa+7+cibCscKUeA4YgmnsFUKJWN+dAL9e+YRMFxYSi3fvIh8gqsd774WE18bGVAaVdW/WK3S6KTYbd6NTLmVe61KsKGrGUpaz1W7vrrn0ysMlkvGWwgqGo4FY6c1ahHaasbg2WH1xvlwgbqXoj26xrhRiPdM9G1VqaNbqaLEgxpbKqIbh7S2aSVPWZDKfYS3rszsSyX5LPW7viZHl9SQmbtCC3sh5cLZ7PeiXMqUeNPGINBqYTaZEfyzyXC7FEOJqvAChjmG7qlAPA3qByWRUelqyJEOtUscyJ4GolMleeT5HyvFJXbEN4riB4+MjfH5zjXqaCqnb5ks0q3VMb0fIEgfot9Mx0l4HRa2KRtKUW8O2qzWK9QarWS65C1wni2aWPKvBY3WP6A8jQywscxegHyLiofyR3CnIhqDG98NjYXv7WEqnugJJojfkfw4chYj4LHV7BK1cIzVcDpwSsm2ocXII1OW5UgtgV0f+kP4Pwbwcr7ltLcQZ254CeuhFVjKh5XNLvRYUWtN1CD2vlmyE7YdEXscVklf2U8NuYS6aDaVYnFUPH9sIc1RKQL+LYVihCjsjTM2AOp9hO64gcxAM/JvMUbSAboFHhdcSCCu8BCQBIFOL2X6uAGUne3/iK6j4uOuzAF2UCUFXr5nUc69e8O31jap4dByWLVrXkvRNXK3u+k6dR7tImtCm86AM0QqrEgFdC43Dl5vyQFlD/T3nj6Vj7eUk1u3LZ1Ohhptxt6mZteoqLkm2tSE10r6ESZwrluAcNSIBK97hTuVPQK9tgZggS08DEyx5PlbW1LlGabHyPQJ7u+WsVYl9+SpPdFnT3iZJIBsfT8dCDrrdrgC9i6+zYlUNLMQi95dLZrvzBKxp2dZdGEA3oYZ8aJ2Ss0jyFY9n+gsUdvPB6xPd9ZWhrOpaa7zL7g2VS679Ip8gTZtopokkKDV81br+YIC4mYiVyclwl0C49C15tr+H+fj8WL6zzheoFcBiNpf5Pj47xZLwVaugqFYQJ02sFkt00gzr+QKTmwFqFRZxcu54FudopqmA+WyRI2u3xMoeDIcupGQAXeTd8zap8+gBXcIG9LrRhe/rfNPDQsuc8kHLloVWaVGLxT6fy5pbD1sIYjapKVSKBNJGo47xeIxGxHyIBiajKZbzJZI4kf9TDhaL3B8PWmE6nyDLCOLAcDJGIp87MK+sNqA0sX8xPUOTMcaLOZIgyCtVAAALW0lEQVRuG5PZVNY4acRCSrJGUwgirXhn+e9MVKvDtP+qw1TP6vctoKtcqewc0oWljKpBcnc+mDyOz7rrz2WJuz0qbRlAl3aoH6SSnA9Tm7a0oI21Dg+1ox6C0KCSeSCYuRvFy/wPO3Z+R6uqqV7fe2XIKdpdv21/q+O2OUdqrJR9IeEhITIhM2uFsy170kf3ra4B27DPtPhoAd3Oi8qByrKEvbwXQ59l/60GgQK65qlYT6rqHplTutwtmGvjVnBCQLVMRVxnvg62CpBOpoKTfaZtXBaHwuSvf1QwUhari2fb18+cdeUrmZnLPvQ32sc7pVk++N+AXsawPaBL+8pO/09At+NQQF+uFnuAzl4p67IJIVaQ7XpZxh8+P1zDkEUqoJfjMeECFTi7obTdndJ1lqIclWEJTxOOoauOc8eqaxpXpdV80+/Le+LWpgVAt6G3/NhfggLBxYU+qpjNZzg5PS0TQSbjsVgPl5eXYoVPbm9FofK5veMjLJcLiRu3221xmfNIG13szAamApYNLK7EjTt/zsIXBHlfC51j1Jg4PQW01BzxckRj32PEDGEnYXftF2uhW++VsOyCngRC4gbL5QrTyVRUKmNsg8EAZ2fnKDaMkLmzifSCyB6jAhQvA7AsmGVbQTtJ0UlbEoYgCJ+cn2E4m2BdBUazqYAz3ckPL+8jQhXb+QLtrI3heILu0ZEkZ9Jao2U/nk2RZKl4KOitEG8NQT2w0GldbZcL0NNAhFysV0hambxyX5OIXVxcYDwaYb1YIo2bQjiyZiJeltvRCL2zEyERVkla/WEJZgj2nJRmsyFkr5W1ENUirPIVmlGCZhQLORoOBqCFTi9P3Iyw2iyRZqm43et8r9XGzU0f3STDmlb3aiOALZ6lzRqdsxO0j3q4GjDWuZGwxnwyRbuZStlWkj57n7Ul8lwr1R/WM6d60u1XWuzO86Sk3I7TEnadi90+d3lA+ncINJ8H0Mtyc56klc/zpVv1KtS9AjT+S0K+zZ8lNqrLQn2lX5ecDw/oGuKzBhG/p/rnEEByn/O2NSH/3qizz1EjiWugJ1fsHEppWn/KxXpBLUbZ/iigW5m0Mf5wHhT/QuNK+6gG096pq0D/cwyKZeppsJa7GiKlQXH59Rclhm4n3U6eKnbrCrGAzs6EgG6F2gqUtWR08Nz4tNBFaRilavtgWU35O28BSnzuGYAeCvS+wEnG0C7+spO00mpVBU4L3V7rKptPC8+Y+bPzpPOqrO8uQGesWBeOr7rAeqb0rg2h79vnhxa6VQ6HAJ2KXgujWIVySDi1vZ2lVEXVl1aUmsia3e6zR0VOaNXy6AqPJPL9bSGuX4I6gSlnAppkKrmNKTLinZgkeqJE/QUUtDyTNPF1jAtcX13hpRdekKQSxurTVoZ6HKE/HIgngLHdTqcNXoDR8LFzcRVTYUsyXYGtJO3s5I9jFFJBwCVgsNa9JxlagGWnkBk2cGbLvuW0O5Mext0sMyegz3N6FOoSj6W3Q9Z+WyCfzp11VDhrWEIa5pVtsn9R0pCjO7TQ+fl8OhPy0ep1UYkj1JIYs9VCYsCj4S3un55j0h9KqCOf55guV0hpjddrWDHrdrV0QJc0JdeB4xci4o+Y+cFKH6vbAp1GjDVBnZZ2BZivlvLKf8vVvkWBtJmg22qLu5oubb52shbiNMF8u8ay2BElm3ug8mgBax/UC2yKtYz57PQMm9UGlU0FzaiJ66fXnCBcklCMR2h1WgLmRcWRs9vREMfnZyiiCE8/v8LF0QkaRUVAnV4cxsuTdgtPBzeoJzEqUV3CH1GthsntSPIQSBCpF7R0pwKYNTo4Bq0PYA0VHadmudv9FhIX1Zth+JFyy+Iwui+tHg/3+h7q+n+4GLTbd25d9+/JEgvaX16jyYBlW/4nmrgcAu6h/WD1mOwhD+ian2GBTvuvVqvdY2VbTOfwBxd1zkJioL9TwLY5SDJslwBz57E9ft/KZGgoWhnVPtu50JBoqKM1l0qSiiVhdxdiVTnhZ2rclWE6r5vsOCyuVgjooUBYhmLdXIc6rG4HG3u1DDsUrJDBWQvdgmEoxKErRpTxc7jcQ0Khgu368XyALs8QT4JT/JpVq4Cu++GuTaSLqWNQVsXNIAlFzwB0ywBVaK1w63+rYOkclowtOI5hN7Ykr0X1L2ZYm4t6VKCsTCgxIRmq1uri7qaFrnIkMXUy7wJIkwT5bC7JWASURy+9hPHtSABzmS/QabfdfcSmGI/MY3mFbiEJXbQUCWD8726vK1bzlx4+xCcffiiJbwSlf3/wPi4eXLrM52oFSZZgMhk7C52AzrgwrXM5quKAmIDO87iWSGmhFcZ3CWjPcrkXRC/zd0je7yJ0BPQtnIVNC3OZL7FervD0syd49OLLGA1uxdIs3ZJadVzCmyysUaDRamK9XSOfzsQCZvun52f44OOPcHr/Au9/+jHW2KJ3fCzWe7eZ4frTz/DVR49xfX2D0wcP8M577wpRonKndU3rnmvKi1u0LKyuqewbtk2StilQzReIKhU0Wxl6pyd451/vontyjKSduUTI8VjwglXnCeYvPvwyxoOhhAcY0NgmEfKtO+6ma2CVoLofLUDsAI8WGgR822kLt/0hokqEuB5j2B/i8aPHInOLZY7ze+f453v/QO+4y7N+4ug/v3+JfLtFvz9AVmsAixX6nz3F45cf4er6ClmnjZPLe/jbO39HI0sE0CUXo1oTeW5nmUse9PdZa//VqlYQCQsWcSwcFxU5Zdden2rJi5Urqzd343eAboHcgqYlEHcBOgm5JMDJuu4AXfa4XGCimf3iz9yF1XwoL3S5W3AJ2/xCPykXJNOs924SrQ8ZRft62xNohncY8qjsh7ysVU0vns4X+6Yu6xJ0mZi5lxezHzrR2wPVULKArvNr9bLtp8UwGy5V41VfbRK06nF+n94JxQrrQbAxdMXdUsdcfO0rz8xy13R7K2iq0HVAoQvgLhANGZpTqCgt9EOAroAWumIU0D2xLMEkbMNuhJBFPo/LvWRgHtAt2FBRiUvtwF3CKrxhUpQyM+0/FYuNofN31uUesnIL4Lomz7LQDxGy8nc+KU4tUr4fslHtizJC9rt8JvMPPMEpAd8fVREXd7UmYE7X7GnvCCfdI/zyZz/HSe8ITcQ+OXbnMmT73N72b4kV6uAVgUA/H+Cbr7wi2fJJmuJPb7+Nk7gniU4z5Hj129/CeDYRVymTu/goWr/qcq+RJLA6llwYQc9QDeuNS9rjnzJlegJkLvjbaFepUF3xO3JDpefYtZU7K2f22JWMz8c0Zf2xRZLFGE1GqKEqoHx+dIJO1sYff/sH1OVdjTNq9S0X6ZQ62thijgUi8IINl1y0xFKysl997TsClMf372E0nYi1zAztrB7jOGvj97/5HZpRivevPsWbP/yBu+CCc3w7ROeohydPPxcSy3k+ZKHLPeybAn/9819ASJgiFxf/d1//Hm5nE3HzU9kymZHJcFncxEmnh1//4lc4bnTE7T8u5vjGa69itmXGvwMmOc7pL8tRd7UlkzqHTonSwtxKnkcryTAZjtFr95BGCc6OT/HG62/gvHUmc8K5evOt72OxXkiexWqzwrZawXS1kkx/AnovydCqx/jJWz/GBhtEiNHfjPCjn/4E00UuuQUkCCdHRxje9NHrdCSpj6CsfQ37z/1PULFuVQvorsrhfv5JCAo7AN9lVDs9wNLUDoBCIhkaXyG4yu8lBs1jrx4Qg6tEqdfoUVOXuwV01Xl6udUhUCx1Z7A/SmD3sl2eoNDjhIbc31VpUPaY8A16aZxHzVrzilEM7amHhN1Q97voVc6fz4uxnjSLGQT00MNiP7d73865fkcT3Syg63qpvHOMSgJVvvl9/W1IDGxfw+f/F/c/ZmYRNV1kAAAAAElFTkSuQmC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Cloud 4">
            <a:extLst>
              <a:ext uri="{FF2B5EF4-FFF2-40B4-BE49-F238E27FC236}">
                <a16:creationId xmlns:a16="http://schemas.microsoft.com/office/drawing/2014/main" xmlns="" id="{892F527C-0EB3-4C9C-97F7-E318CAB1AF79}"/>
              </a:ext>
            </a:extLst>
          </p:cNvPr>
          <p:cNvSpPr/>
          <p:nvPr/>
        </p:nvSpPr>
        <p:spPr>
          <a:xfrm>
            <a:off x="6119139" y="361828"/>
            <a:ext cx="3003525" cy="1406825"/>
          </a:xfrm>
          <a:prstGeom prst="cloud">
            <a:avLst/>
          </a:prstGeom>
        </p:spPr>
        <p:style>
          <a:lnRef idx="2">
            <a:schemeClr val="accent2"/>
          </a:lnRef>
          <a:fillRef idx="1">
            <a:schemeClr val="lt1"/>
          </a:fillRef>
          <a:effectRef idx="0">
            <a:schemeClr val="accent2"/>
          </a:effectRef>
          <a:fontRef idx="minor">
            <a:schemeClr val="dk1"/>
          </a:fontRef>
        </p:style>
        <p:txBody>
          <a:bodyPr lIns="68580" tIns="34290" rIns="68580" bIns="34290" rtlCol="0" anchor="ctr"/>
          <a:lstStyle/>
          <a:p>
            <a:pPr algn="ctr"/>
            <a:r>
              <a:rPr lang="en-US" sz="2800" b="1" dirty="0" smtClean="0">
                <a:solidFill>
                  <a:srgbClr val="FF0000"/>
                </a:solidFill>
                <a:latin typeface="+mj-lt"/>
                <a:cs typeface="Times New Roman" pitchFamily="18" charset="0"/>
              </a:rPr>
              <a:t>Thu </a:t>
            </a:r>
            <a:r>
              <a:rPr lang="en-US" sz="2800" b="1" dirty="0" err="1" smtClean="0">
                <a:solidFill>
                  <a:srgbClr val="FF0000"/>
                </a:solidFill>
                <a:latin typeface="+mj-lt"/>
                <a:cs typeface="Times New Roman" pitchFamily="18" charset="0"/>
              </a:rPr>
              <a:t>bài</a:t>
            </a:r>
            <a:r>
              <a:rPr lang="en-US" sz="2800" b="1" dirty="0" smtClean="0">
                <a:solidFill>
                  <a:srgbClr val="FF0000"/>
                </a:solidFill>
                <a:latin typeface="+mj-lt"/>
                <a:cs typeface="Times New Roman" pitchFamily="18" charset="0"/>
              </a:rPr>
              <a:t> </a:t>
            </a:r>
            <a:r>
              <a:rPr lang="en-US" sz="2800" b="1" dirty="0" err="1" smtClean="0">
                <a:solidFill>
                  <a:srgbClr val="FF0000"/>
                </a:solidFill>
                <a:latin typeface="+mj-lt"/>
                <a:cs typeface="Times New Roman" pitchFamily="18" charset="0"/>
              </a:rPr>
              <a:t>chấm</a:t>
            </a:r>
            <a:endParaRPr lang="en-US" sz="2800" b="1" dirty="0">
              <a:solidFill>
                <a:srgbClr val="FF0000"/>
              </a:solidFill>
              <a:latin typeface="+mj-lt"/>
              <a:cs typeface="Times New Roman" pitchFamily="18" charset="0"/>
            </a:endParaRPr>
          </a:p>
        </p:txBody>
      </p:sp>
      <p:sp>
        <p:nvSpPr>
          <p:cNvPr id="7" name="Rectangle 6"/>
          <p:cNvSpPr/>
          <p:nvPr/>
        </p:nvSpPr>
        <p:spPr>
          <a:xfrm>
            <a:off x="330835" y="2419350"/>
            <a:ext cx="8203565" cy="150717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en-US" sz="4000" b="1" dirty="0" err="1"/>
              <a:t>Giáo</a:t>
            </a:r>
            <a:r>
              <a:rPr lang="en-US" sz="4000" b="1" dirty="0"/>
              <a:t> </a:t>
            </a:r>
            <a:r>
              <a:rPr lang="en-US" sz="4000" b="1" dirty="0" err="1"/>
              <a:t>viên</a:t>
            </a:r>
            <a:r>
              <a:rPr lang="en-US" sz="4000" b="1" dirty="0"/>
              <a:t> </a:t>
            </a:r>
            <a:r>
              <a:rPr lang="en-US" sz="4000" b="1" dirty="0" err="1"/>
              <a:t>chấm</a:t>
            </a:r>
            <a:r>
              <a:rPr lang="en-US" sz="4000" b="1" dirty="0"/>
              <a:t> </a:t>
            </a:r>
            <a:r>
              <a:rPr lang="en-US" sz="4000" b="1" dirty="0" err="1"/>
              <a:t>nhận</a:t>
            </a:r>
            <a:r>
              <a:rPr lang="en-US" sz="4000" b="1" dirty="0"/>
              <a:t> </a:t>
            </a:r>
            <a:r>
              <a:rPr lang="en-US" sz="4000" b="1" dirty="0" err="1"/>
              <a:t>xét</a:t>
            </a:r>
            <a:r>
              <a:rPr lang="en-US" sz="4000" b="1" dirty="0"/>
              <a:t> </a:t>
            </a:r>
            <a:r>
              <a:rPr lang="en-US" sz="4000" b="1" dirty="0" err="1"/>
              <a:t>bài</a:t>
            </a:r>
            <a:r>
              <a:rPr lang="en-US" sz="4000" b="1" dirty="0"/>
              <a:t> </a:t>
            </a:r>
            <a:r>
              <a:rPr lang="en-US" sz="4000" b="1" dirty="0" err="1"/>
              <a:t>làm</a:t>
            </a:r>
            <a:endParaRPr lang="en-US" sz="4000" b="1" dirty="0"/>
          </a:p>
          <a:p>
            <a:r>
              <a:rPr lang="en-US" sz="4000" b="1" dirty="0" err="1"/>
              <a:t>Hướng</a:t>
            </a:r>
            <a:r>
              <a:rPr lang="en-US" sz="4000" b="1" dirty="0"/>
              <a:t> </a:t>
            </a:r>
            <a:r>
              <a:rPr lang="en-US" sz="4000" b="1" dirty="0" err="1"/>
              <a:t>dẫn</a:t>
            </a:r>
            <a:r>
              <a:rPr lang="en-US" sz="4000" b="1" dirty="0"/>
              <a:t> </a:t>
            </a:r>
            <a:r>
              <a:rPr lang="en-US" sz="4000" b="1" dirty="0" err="1"/>
              <a:t>sửa</a:t>
            </a:r>
            <a:r>
              <a:rPr lang="en-US" sz="4000" b="1" dirty="0"/>
              <a:t> </a:t>
            </a:r>
            <a:r>
              <a:rPr lang="en-US" sz="4000" b="1" dirty="0" err="1"/>
              <a:t>lỗi</a:t>
            </a:r>
            <a:r>
              <a:rPr lang="en-US" sz="4000" b="1" dirty="0"/>
              <a:t> </a:t>
            </a:r>
            <a:r>
              <a:rPr lang="en-US" sz="4000" b="1" dirty="0" err="1"/>
              <a:t>chính</a:t>
            </a:r>
            <a:r>
              <a:rPr lang="en-US" sz="4000" b="1" dirty="0"/>
              <a:t> </a:t>
            </a:r>
            <a:r>
              <a:rPr lang="en-US" sz="4000" b="1" dirty="0" err="1"/>
              <a:t>tả</a:t>
            </a:r>
            <a:r>
              <a:rPr lang="en-US" sz="4000" b="1" dirty="0"/>
              <a:t> </a:t>
            </a:r>
            <a:r>
              <a:rPr lang="en-US" sz="4000" b="1" dirty="0" err="1"/>
              <a:t>vào</a:t>
            </a:r>
            <a:r>
              <a:rPr lang="en-US" sz="4000" b="1" dirty="0"/>
              <a:t>  </a:t>
            </a:r>
            <a:r>
              <a:rPr lang="en-US" sz="4000" b="1" dirty="0" err="1"/>
              <a:t>vở</a:t>
            </a:r>
            <a:r>
              <a:rPr lang="en-US" sz="4000" b="1" dirty="0"/>
              <a:t>.</a:t>
            </a:r>
            <a:endParaRPr lang="vi-VN" sz="4400" dirty="0"/>
          </a:p>
        </p:txBody>
      </p:sp>
    </p:spTree>
    <p:extLst>
      <p:ext uri="{BB962C8B-B14F-4D97-AF65-F5344CB8AC3E}">
        <p14:creationId xmlns:p14="http://schemas.microsoft.com/office/powerpoint/2010/main" val="1707488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3014"/>
            <a:ext cx="9144000" cy="514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3"/>
          <p:cNvSpPr>
            <a:spLocks noGrp="1"/>
          </p:cNvSpPr>
          <p:nvPr/>
        </p:nvSpPr>
        <p:spPr>
          <a:xfrm>
            <a:off x="340259" y="872812"/>
            <a:ext cx="8463481" cy="362506"/>
          </a:xfrm>
          <a:prstGeom prst="rect">
            <a:avLst/>
          </a:prstGeom>
          <a:noFill/>
          <a:ln>
            <a:noFill/>
          </a:ln>
        </p:spPr>
        <p:txBody>
          <a:bodyPr vert="horz" wrap="square" lIns="68562" tIns="34281" rIns="68562" bIns="34281" numCol="1" anchor="ctr" anchorCtr="0" compatLnSpc="1"/>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charset="0"/>
              </a:defRPr>
            </a:lvl2pPr>
            <a:lvl3pPr algn="ctr" rtl="0" eaLnBrk="1" fontAlgn="base" hangingPunct="1">
              <a:spcBef>
                <a:spcPct val="0"/>
              </a:spcBef>
              <a:spcAft>
                <a:spcPct val="0"/>
              </a:spcAft>
              <a:defRPr sz="4400">
                <a:solidFill>
                  <a:schemeClr val="tx1"/>
                </a:solidFill>
                <a:latin typeface="Calibri" panose="020F0502020204030204" charset="0"/>
              </a:defRPr>
            </a:lvl3pPr>
            <a:lvl4pPr algn="ctr" rtl="0" eaLnBrk="1" fontAlgn="base" hangingPunct="1">
              <a:spcBef>
                <a:spcPct val="0"/>
              </a:spcBef>
              <a:spcAft>
                <a:spcPct val="0"/>
              </a:spcAft>
              <a:defRPr sz="4400">
                <a:solidFill>
                  <a:schemeClr val="tx1"/>
                </a:solidFill>
                <a:latin typeface="Calibri" panose="020F0502020204030204" charset="0"/>
              </a:defRPr>
            </a:lvl4pPr>
            <a:lvl5pPr algn="ctr" rtl="0" eaLnBrk="1" fontAlgn="base" hangingPunct="1">
              <a:spcBef>
                <a:spcPct val="0"/>
              </a:spcBef>
              <a:spcAft>
                <a:spcPct val="0"/>
              </a:spcAft>
              <a:defRPr sz="4400">
                <a:solidFill>
                  <a:schemeClr val="tx1"/>
                </a:solidFill>
                <a:latin typeface="Calibri" panose="020F0502020204030204" charset="0"/>
              </a:defRPr>
            </a:lvl5pPr>
            <a:lvl6pPr marL="457200" algn="ctr" rtl="0" eaLnBrk="1" fontAlgn="base" hangingPunct="1">
              <a:spcBef>
                <a:spcPct val="0"/>
              </a:spcBef>
              <a:spcAft>
                <a:spcPct val="0"/>
              </a:spcAft>
              <a:defRPr sz="4400">
                <a:solidFill>
                  <a:schemeClr val="tx1"/>
                </a:solidFill>
                <a:latin typeface="Calibri" panose="020F0502020204030204" charset="0"/>
              </a:defRPr>
            </a:lvl6pPr>
            <a:lvl7pPr marL="914400" algn="ctr" rtl="0" eaLnBrk="1" fontAlgn="base" hangingPunct="1">
              <a:spcBef>
                <a:spcPct val="0"/>
              </a:spcBef>
              <a:spcAft>
                <a:spcPct val="0"/>
              </a:spcAft>
              <a:defRPr sz="4400">
                <a:solidFill>
                  <a:schemeClr val="tx1"/>
                </a:solidFill>
                <a:latin typeface="Calibri" panose="020F0502020204030204" charset="0"/>
              </a:defRPr>
            </a:lvl7pPr>
            <a:lvl8pPr marL="1371600" algn="ctr" rtl="0" eaLnBrk="1" fontAlgn="base" hangingPunct="1">
              <a:spcBef>
                <a:spcPct val="0"/>
              </a:spcBef>
              <a:spcAft>
                <a:spcPct val="0"/>
              </a:spcAft>
              <a:defRPr sz="4400">
                <a:solidFill>
                  <a:schemeClr val="tx1"/>
                </a:solidFill>
                <a:latin typeface="Calibri" panose="020F0502020204030204" charset="0"/>
              </a:defRPr>
            </a:lvl8pPr>
            <a:lvl9pPr marL="1828800" algn="ctr" rtl="0" eaLnBrk="1" fontAlgn="base" hangingPunct="1">
              <a:spcBef>
                <a:spcPct val="0"/>
              </a:spcBef>
              <a:spcAft>
                <a:spcPct val="0"/>
              </a:spcAft>
              <a:defRPr sz="4400">
                <a:solidFill>
                  <a:schemeClr val="tx1"/>
                </a:solidFill>
                <a:latin typeface="Calibri" panose="020F0502020204030204" charset="0"/>
              </a:defRPr>
            </a:lvl9pPr>
          </a:lstStyle>
          <a:p>
            <a:r>
              <a:rPr lang="en-US" sz="3200" b="1" dirty="0" err="1" smtClean="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Thứ</a:t>
            </a:r>
            <a:r>
              <a:rPr lang="en-US" sz="3200" b="1" dirty="0" smtClean="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3200" b="1" dirty="0" err="1" smtClean="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năm</a:t>
            </a:r>
            <a:r>
              <a:rPr lang="en-US" sz="3200" b="1" dirty="0" smtClean="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3200" b="1" dirty="0" err="1" smtClean="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ngày</a:t>
            </a:r>
            <a:r>
              <a:rPr lang="en-US" sz="3200" b="1" dirty="0" smtClean="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3200" b="1" dirty="0" smtClean="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22</a:t>
            </a:r>
            <a:r>
              <a:rPr lang="en-US" sz="3200" b="1" dirty="0" smtClean="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3200" b="1" dirty="0" err="1" smtClean="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tháng</a:t>
            </a:r>
            <a:r>
              <a:rPr lang="en-US" sz="3200" b="1" dirty="0" smtClean="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9 </a:t>
            </a:r>
            <a:r>
              <a:rPr lang="en-US" sz="3200" b="1" dirty="0" err="1" smtClean="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năm</a:t>
            </a:r>
            <a:r>
              <a:rPr lang="en-US" sz="3200" b="1" dirty="0" smtClean="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2022</a:t>
            </a:r>
            <a:endParaRPr lang="en-US" sz="3200" b="1" dirty="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endParaRPr>
          </a:p>
        </p:txBody>
      </p:sp>
      <p:sp>
        <p:nvSpPr>
          <p:cNvPr id="16" name="Title 3"/>
          <p:cNvSpPr>
            <a:spLocks noGrp="1"/>
          </p:cNvSpPr>
          <p:nvPr/>
        </p:nvSpPr>
        <p:spPr>
          <a:xfrm>
            <a:off x="328639" y="1733550"/>
            <a:ext cx="8535488" cy="1261289"/>
          </a:xfrm>
          <a:prstGeom prst="rect">
            <a:avLst/>
          </a:prstGeom>
          <a:noFill/>
          <a:ln>
            <a:noFill/>
          </a:ln>
        </p:spPr>
        <p:txBody>
          <a:bodyPr vert="horz" wrap="square" lIns="68562" tIns="34281" rIns="68562" bIns="34281" numCol="1" anchor="ctr" anchorCtr="0" compatLnSpc="1"/>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charset="0"/>
              </a:defRPr>
            </a:lvl2pPr>
            <a:lvl3pPr algn="ctr" rtl="0" eaLnBrk="1" fontAlgn="base" hangingPunct="1">
              <a:spcBef>
                <a:spcPct val="0"/>
              </a:spcBef>
              <a:spcAft>
                <a:spcPct val="0"/>
              </a:spcAft>
              <a:defRPr sz="4400">
                <a:solidFill>
                  <a:schemeClr val="tx1"/>
                </a:solidFill>
                <a:latin typeface="Calibri" panose="020F0502020204030204" charset="0"/>
              </a:defRPr>
            </a:lvl3pPr>
            <a:lvl4pPr algn="ctr" rtl="0" eaLnBrk="1" fontAlgn="base" hangingPunct="1">
              <a:spcBef>
                <a:spcPct val="0"/>
              </a:spcBef>
              <a:spcAft>
                <a:spcPct val="0"/>
              </a:spcAft>
              <a:defRPr sz="4400">
                <a:solidFill>
                  <a:schemeClr val="tx1"/>
                </a:solidFill>
                <a:latin typeface="Calibri" panose="020F0502020204030204" charset="0"/>
              </a:defRPr>
            </a:lvl4pPr>
            <a:lvl5pPr algn="ctr" rtl="0" eaLnBrk="1" fontAlgn="base" hangingPunct="1">
              <a:spcBef>
                <a:spcPct val="0"/>
              </a:spcBef>
              <a:spcAft>
                <a:spcPct val="0"/>
              </a:spcAft>
              <a:defRPr sz="4400">
                <a:solidFill>
                  <a:schemeClr val="tx1"/>
                </a:solidFill>
                <a:latin typeface="Calibri" panose="020F0502020204030204" charset="0"/>
              </a:defRPr>
            </a:lvl5pPr>
            <a:lvl6pPr marL="457200" algn="ctr" rtl="0" eaLnBrk="1" fontAlgn="base" hangingPunct="1">
              <a:spcBef>
                <a:spcPct val="0"/>
              </a:spcBef>
              <a:spcAft>
                <a:spcPct val="0"/>
              </a:spcAft>
              <a:defRPr sz="4400">
                <a:solidFill>
                  <a:schemeClr val="tx1"/>
                </a:solidFill>
                <a:latin typeface="Calibri" panose="020F0502020204030204" charset="0"/>
              </a:defRPr>
            </a:lvl6pPr>
            <a:lvl7pPr marL="914400" algn="ctr" rtl="0" eaLnBrk="1" fontAlgn="base" hangingPunct="1">
              <a:spcBef>
                <a:spcPct val="0"/>
              </a:spcBef>
              <a:spcAft>
                <a:spcPct val="0"/>
              </a:spcAft>
              <a:defRPr sz="4400">
                <a:solidFill>
                  <a:schemeClr val="tx1"/>
                </a:solidFill>
                <a:latin typeface="Calibri" panose="020F0502020204030204" charset="0"/>
              </a:defRPr>
            </a:lvl7pPr>
            <a:lvl8pPr marL="1371600" algn="ctr" rtl="0" eaLnBrk="1" fontAlgn="base" hangingPunct="1">
              <a:spcBef>
                <a:spcPct val="0"/>
              </a:spcBef>
              <a:spcAft>
                <a:spcPct val="0"/>
              </a:spcAft>
              <a:defRPr sz="4400">
                <a:solidFill>
                  <a:schemeClr val="tx1"/>
                </a:solidFill>
                <a:latin typeface="Calibri" panose="020F0502020204030204" charset="0"/>
              </a:defRPr>
            </a:lvl8pPr>
            <a:lvl9pPr marL="1828800" algn="ctr" rtl="0" eaLnBrk="1" fontAlgn="base" hangingPunct="1">
              <a:spcBef>
                <a:spcPct val="0"/>
              </a:spcBef>
              <a:spcAft>
                <a:spcPct val="0"/>
              </a:spcAft>
              <a:defRPr sz="4400">
                <a:solidFill>
                  <a:schemeClr val="tx1"/>
                </a:solidFill>
                <a:latin typeface="Calibri" panose="020F0502020204030204" charset="0"/>
              </a:defRPr>
            </a:lvl9pPr>
          </a:lstStyle>
          <a:p>
            <a:r>
              <a:rPr lang="en-US" sz="3600" b="1" dirty="0" err="1"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Tiếng</a:t>
            </a:r>
            <a:r>
              <a:rPr lang="en-US" sz="3600" b="1" dirty="0"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3600" b="1" dirty="0" err="1"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Việt</a:t>
            </a:r>
            <a:endParaRPr lang="en-US" sz="3600" b="1" dirty="0"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endParaRPr>
          </a:p>
          <a:p>
            <a:r>
              <a:rPr lang="en-US" sz="3600" b="1" dirty="0" err="1"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Mở</a:t>
            </a:r>
            <a:r>
              <a:rPr lang="en-US" sz="3600" b="1" dirty="0"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3600" b="1" dirty="0" err="1"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rộng</a:t>
            </a:r>
            <a:r>
              <a:rPr lang="en-US" sz="3600" b="1" dirty="0"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3600" b="1" dirty="0" err="1"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vốn</a:t>
            </a:r>
            <a:r>
              <a:rPr lang="en-US" sz="3600" b="1" dirty="0"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3600" b="1" dirty="0" err="1"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từ</a:t>
            </a:r>
            <a:r>
              <a:rPr lang="en-US" sz="3600" b="1" dirty="0"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3600" b="1" dirty="0" err="1"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Bạn</a:t>
            </a:r>
            <a:r>
              <a:rPr lang="en-US" sz="3600" b="1" dirty="0"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3600" b="1" dirty="0" err="1"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bè</a:t>
            </a:r>
            <a:endParaRPr lang="en-US" sz="3600" b="1" dirty="0"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endParaRPr>
          </a:p>
        </p:txBody>
      </p:sp>
    </p:spTree>
    <p:extLst>
      <p:ext uri="{BB962C8B-B14F-4D97-AF65-F5344CB8AC3E}">
        <p14:creationId xmlns:p14="http://schemas.microsoft.com/office/powerpoint/2010/main" val="1146319020"/>
      </p:ext>
    </p:extLst>
  </p:cSld>
  <p:clrMapOvr>
    <a:masterClrMapping/>
  </p:clrMapOvr>
  <p:transition spd="med">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590550"/>
            <a:ext cx="6705600" cy="3810000"/>
          </a:xfrm>
        </p:spPr>
        <p:txBody>
          <a:bodyPr>
            <a:noAutofit/>
          </a:bodyPr>
          <a:lstStyle/>
          <a:p>
            <a:pPr algn="l"/>
            <a:r>
              <a:rPr lang="en-US" sz="3600" dirty="0" smtClean="0"/>
              <a:t/>
            </a:r>
            <a:br>
              <a:rPr lang="en-US" sz="3600" dirty="0" smtClean="0"/>
            </a:br>
            <a:r>
              <a:rPr lang="en-US" sz="3200" dirty="0"/>
              <a:t/>
            </a:r>
            <a:br>
              <a:rPr lang="en-US" sz="3200" dirty="0"/>
            </a:br>
            <a:r>
              <a:rPr lang="vi-VN" sz="3200" dirty="0" smtClean="0"/>
              <a:t>  </a:t>
            </a:r>
            <a:r>
              <a:rPr lang="en-US" sz="3600" dirty="0" smtClean="0"/>
              <a:t/>
            </a:r>
            <a:br>
              <a:rPr lang="en-US" sz="3600" dirty="0" smtClean="0"/>
            </a:br>
            <a:r>
              <a:rPr lang="en-US" sz="3600" dirty="0" smtClean="0"/>
              <a:t/>
            </a:r>
            <a:br>
              <a:rPr lang="en-US" sz="3600" dirty="0" smtClean="0"/>
            </a:br>
            <a:r>
              <a:rPr lang="en-US" sz="3600" dirty="0"/>
              <a:t> </a:t>
            </a:r>
            <a:r>
              <a:rPr lang="en-US" sz="3600" dirty="0" smtClean="0"/>
              <a:t>                                                          </a:t>
            </a:r>
            <a:endParaRPr lang="en-US" sz="3600" dirty="0"/>
          </a:p>
        </p:txBody>
      </p:sp>
      <p:sp>
        <p:nvSpPr>
          <p:cNvPr id="2" name="AutoShape 2" descr="data:image/png;base64,iVBORw0KGgoAAAANSUhEUgAAAfQAAAF3CAYAAABT8rn8AAAAAXNSR0IArs4c6QAAIABJREFUeF6kvXm0rVdxH1hnPne+b36aBwQIjG1C2k7HK+14Oe6OMUYgNE9PehqZjAkrdvyH0+lOPJvYJhgJCSGhecAIMdlx0s5a3Wu5OytxSByHOAZjkEDT0xvufM+5Z+r1q71/3/mdut+5IvF9660zfd+3965dVb+q2rVrV1oH50ZmZqORv/gr//NzpVLx36rVquE9//uX8sfr+IqfhsNhcT3u3+sZZfdr39gUrsNz0OP+YMdG/s68HX2N/dNxpeea1erNeFnxnDhm9p03jCpmtVrFRpXRBF1wHfuh9Ir3xz5zXEqner1u+I/f0H/81mw2/TNoO7CRNRoN/4/fe72e9ft9v65Wq9lgMPDvcA+e0+12i9/0PfvszxwMCprgmfgO/3VM/K5mFb+e93C8vK+gVeYvjhF9w3R1eh2r1hJP8R688jp+z+eSNuQLbTfylvYlzn3ilYqNhulV50n5iGPDd5wHjB1t4XOUmzin08ZE+jkfZ9rwXo4Rr5g7lSde62MF3arDgv+VNuAB9B3zPk1GK1ax3s7QqpbkWttV2nGsmLM0b4lew9HQ/0P+VG/slrMxD5GPCrpVkl7RvpM2eMV1rVbL+RufwbMYF/rRaDT9O5Av8gyu4f3KW/xe+VB5PPY9ygjlLj079Q+sVKYX+SyMDf3HNTs7O/4fn2dmZqy73fHxYL7wH/eQznhF+5x/yiauZ3t8r7pReZA8qzxU6NTMd9U89zoG5etdCpI4Yeb9cwLkv0jL2L/4LIwZf5wrvpJ2oFPZs52PRkn3jVsfP72s/7u+G5lVMH/5CaSv8hL6F2lX0NoqVqvUrQIgCBjKa7a3t11PUG5UHwA3RpUh1E+Bi/lBSd8OR9aA7veHZ8ASOqPn4KXhaEy/SmP/zASga8dUget7TnycnDJAjeCmSpcTGZWgfi6bmELZCKAr0csUYBQ4KnSrJAU1rQ8KJJHhHdAbUIaJEhEUqDRi2zomTHbBIFlRKqAnxdXwCcck4zOUND73BwPr7HT9dzwHv4MBFXDwnoBOBUEF3el0JpQp+qWKEP3CPVSwOo4C0CtVG4kRoEDAfigTT/BUxWwwGhSAroJNGlDg8VuZMUiFFenPzxh7BMzxONB3v3Ji/iMvsA8qlFTSECh9fpQZKiYathyD0pTXKH3Zliq4OEYohHqjYoNhMsDIb6SjGtOlsgxjrA+llgC6zCCK/VbZdyDnP3EElL8JphEo2R+YA2XyoXQjLWicjvk7KfshNNqU8etcqmFK/qJRpgaJ3kODSmkzHksysJO2HeuAKM/kXRpo4Bm8h6ECbaxArePANbiW9FH5LuiXDe3Is+xD5AF+73M0GiUjVZyhSAfeX8Y/GLUDj+hPlXWld0Gg8IYGrc639sGfL2DJZxLQnf57OKPEH31GIa8js36vB3O2cCjoIJA/MP/T/mAIVK1mlgF9grb5A/lH5avQs9B9dViDY+zIg006ZTiyWnYOHbUzHWjAANCd/0dW6O1Kdak5mgaGuJjCpBOqAEjiTHsGAUsVgd6v3mCZQcBBRCXhisIH09/TQ1eFpJ5Ammh4Gbu9szLwj8rOma5iVm/WJtqP90b6RYGhB6V01GeAPqAhGR+vhYc+Glp3Z2fid9KTnj3GD6UQPXT11jk2BXQypwpcZEo8u44oQH/sDemz8DzeHy1vn2tYqDayai15aCp0nKtIl6hYQF9VoFH4KJDkLeUBfNfvAQwnPQwVTDyfRoGOjYYWjCLttxqA/J5jV8CNRo6OQa9DmzFKQJr2h31rNGHYJSMOf0o3NRT424TRCf4fVAoPQ2WUdFZaKCgn+RtZpZpe9bcy8NZ50T70szFSZhSp7FORgxbja1PUhB46x+5KLhuZ5UCc9JpeH/tHfuTclfffcmQsRbB0DGwX/WOf8R1BGdeiD/VqbVd0Q/UgPUR8xzFxrvldnCvVxerN6xgioCuvktbkUZWdCf0G+UFUQQyCqK9VPpWXIl9xzlQ/Rp7gNQWtsxFJQI86Rp8Z207jz4CeI8+8XuVIHYpIPzeERwlHIn/ws9KSkRf8huf2ejsJ0KsZ0J146WkE9EIveOeSnPF3vGu32zYYJkfM57q23HLonxD07Cnie05IBFt+joAegV0tpMh4SsAyMKdiiyBYEA+gUPW4iX817Rk6QarQrQIB8xtLlwWm0UXHjglhyL2sDxy/0leNEwBtmQJkGwATDfXie352bzqDpvYJ7+m14xqG+OihuyLJ4feo2CL4qMeutKOwIyTEa0hnV/ZZ2CKfTArpKPW/NvYO+TvaUt6LgE/eiBa80hb90QgI56dQ8pZC2h56Dx6m8jWuwRi1D4yU0GBwQStZmorArUZBBAHlX77HPKIN/KcxR5DY6e9YDR76IIVrlc9VgUXZZh983ALoZQqUHixBieP0/sE58obG3oN/Eo8pKtIJOUCEJvNwmfdMGrBtNTiSQuy7QtvLQ6cxzH6p4YM51DHz+eRzAqYqZfJduibJ4nCYlGnZ8g/mD2FpN36zYc5rEer2NqHCQti6rF8K6EqLQumXLDmO53rchs6P90GWWtUDjnpJ23QZN0vG7gScpQ9sI8pf5DGVnzIw51IFnzkhTwHQI9/hswKytk1AZ7SE9Of4OdY9edkN4hSyj7hHkoD+XE6hE4BrMe7uThcQpCsWRXi9AHVop7ykBMOF71O/KtaemXEdWvS7eWDWPfS9/pcBcVTU8Zqy3/d6zjRA1pCY8g0ZCiFvAOpe96uinGRwrMMnz5Df66sKCgV5QvBgNNnAJyX2LSrU6BnqhCuzKjBwTghsusaGe5xZS4SYgI1XKA8oFIbt8Z6MxXBemadCaxKMpx6Bhp3RV3joZcqYwskISRl/AQh6WO/PgK40JKCjfRodKswK+Cp0qoTwHgpfFQX5xOdxRCCfzB3R69GOr1PldXP2Ad8zb0EVWBznawG68maZfLwWoCNCBA89hgqVp3TME/2DQupDSewdoSgbgxs3VTgNiFRNArrSY9rcFOOG1zpKeRsRbNGGgjl0AWkOPu52dvL8pvkr89AR1lZlzXYiz/OaKKe8XiMDlA0AOv6Go+mAjucR0DXXxecrr4vqnFAGlBYKLuyPGhaqpyIPRYdC+cJD7dkjdH0qhpgaymVAmcadIzNTjDi/RiIXZc9RIznKrupl1afqobtXOql+S9e8d4F5NkOZI8HxM/eE15MOUZ4IqKPBbnNGMYIRPuY10UChkV6rjZdsXPcDi1w3Bb8/e+c5HJV0Gtbwfcl2PHeV2SOLRcg9gpZ2LDJNZLyomMhYmlSg1xCQFWCVGXltWcimEIBqxSoIWeR1uDKFqElBu8ZTqVqlmtawVahin5SxeJ1PsI1sMPRFyOIZgbcmknXUG1aDRxk50pnARWsTDEbPAmAYQ/pRIeE+MC29A74nUBBwKVikBRM5VCiVP6jk3eCSpDntD66hZ8lxqPcDqu3ASpWQuyoyXMvxcsw0avAbrf8IGhFgI6ArjWt5/vUafY82tE3OA2hB3oyKSvnptQB9msLlGOiNM3Sqyy8AknoLyWKTYKi8VbakNZaTiiEnh4ZN5F3OvX4/YRBUzXoeMi/z0dJdSktVjllgrNFKiW1lRiHBkHzHqBOeCSMLHnoC+NQWr2O/MXYCOueBc8lrIw9Fgyx6rHj2WI5TQijoz+dHXYLPzLOALqJBUhi6o6TAVa+Q3jRSIqC74s85D9OWnMgD5BvVjcqvjeo4yZHXlPEz51HD2k5niWzFiBN+J/9FsGYbqneiHuQ4VW9PyHLWLwroCtyqB/R9Mb40YNc/BHQmFZNX6eGX9d/Vfua9SDN+xvzQSFD9Cbrg+2Yz5YHw+XimRm4K2QOdB2lZZ/yfURdxyBfO3leE3JUZlQHKBJ3fqfdWdg8HRqYkWBLQnSElqSw+QyccvykgYDI8S3AKoKvSLTM44FpX642JNaAywYp9V3oMRgh1TldonETt94RRwLCRWLmqVAhoaJPMRSVEq0+VmRojoD2uxTqvAjpoDkUXw01USqQbw8oxDIXf+R2u0d/V88HzNEuYfdA57WIdqZp3LeTQkY4HbdG4QDtM+mMUQgErCrDSTAV9TN8U1ldhjILJKAcVOX5n1IJjjcqO/EGei/Qh/aJsKBCrXBXCLiH9hGBIyhyvwUZAY1RhmmLzMSEpdI81QF2DVcWalPnQsAYu0eJdqiIq6QkdA1Cq14qQodKDfKwh091ykxTaXoCuIVvQg542544Aq4Cs8xd5Y1IXUCb3TopTuaWR6rRH2D5TX2mr4+QcEnDIS6pH472qQ5WPlL84rma9kTzCkBhHnpkKplnrkZcZOYigXuaBK0+o/KqMRsCPfXewp8GQdSjb1j5oUtsu0MUcNBtWyct7+J3hcY1QKOBOGBTjdNoCZKPBo/MWjQJk2LsuF71H3qsBm7Kexe8jZL7l6yYA3ZdrZPfZ4jn7C24sA71oQUWJVau77H4FJwU3vzZbR1EBRiZSJaAeKO4fDLGGM16/nMbcsR/pmVWrNZoTcByVVmx7l1LzjWO7Q44cExWKth9pqIysYMbr9lpD920t2dCh5+DKNns9AG4FdL4noCMkTaaL6+V4XlqjnNy2RgZHln0EdO0DxsVM+nGYcsx8oBuiDOQLXK8KF9/jM2jIdgimXDaItHst/ow8WCa4+gw1crj8A0OIkSfmQJBGZQBGIVfA5XNdMQUPTX9T/tNnuxzUUria/KcGBtdpsTUqglJhIFjFGnVs+ynf5aFtRzB1cERkQNqPtCdfqXxH+vcGKamqTAYc9LLByPGQXomf0s6OuG1N+X/CgRDjmREjAhJpHvkhOhSTNEkeqKcTyJZeygf7T6NIo0xo17ck5fXRaNzxeYxwqYziWjXco/5UcKbuiHrL28uAAqNC/xSUyiKkei34i4aSzlGZjlMw5HjVA45yx3lUXNFnUO8R6Ni+Ghd8ZgRzfzaM89HQjUqOk04Dr9dlNaULDYoqdvkI0L6WHtAlJAD2hIHArb3InufW0D6WZrJXnj30cT+SUYhc+0KHHLjwyEgHG4EvZgkrs+I+7hNUgVTFhcb5zBgOTpKQgD0yJSdRPYSoYMCHI8O2iUmlGBVkBHl+ho3HNXRVNAQffMd9hAQXF8S8pxSAVqlhL/w4aYpr1VwjAcOrgEWmJiNN63MZYOJ5DNm0mi0PeZP+7LvOUxlgsB/sb0ET7k3Ne4MZcqYlTc8Yc5l2GSSw17C0XgPw4xgIgmxzgPsGaU83Fada12rdR1CIfKpKnAoP9+u2ETVM2CbCpZE/dL5IxyjMqnzYFwo2fuPzmVDHPmlCo66HlircELXRfvn1FSz5DCdyEDQawGdyPnQs3mdsusGyxmByu6LKwq42db3U0DY87BTy530KkjTwlEZ479GaWs3W1tenhptJMwIh96CPl4OSwYdQxTRAZbvT9IvzsShkjjd6wNr/8fVpzEyKw3vVHeTJvZ4P2XVPPXuJKoe4j3kuKs/Ki7pPu6zv0SFToxBeH4CD+ozGDKMIkFdG8xipYsSAOohbvpR/tY2yCJrqQAVfpQH1m4I65wq/4X2r2UxRy5DQqkaZYlvUvQD0LvZt5lyISHteHw1yXFeMMWyZ4zyVGSzKB8mgSnqC37sM0TmDsyn5Fwi3c5wFnlpaksRz2J/KvvMPTayhc1B8JXGiYFBApildfq/3RWABkGMNDjk5ZUqVilH7FJ+BpDSG3MuUPAkbf0vPrFhfkhpUkVEhQ6BUCeOaIrGh3/dta71BShzDPQXYexZuKuiihohajOhbGaBHmqmSpqJxQYD3iiUDKfpCBarMW6YsKEgM30f68H548rTAo8Ly9TPPI9gdyuT8M6mNCgCvEwrE8xjSFiJVgJx7zZJVHiEd1YNRpU3FurW1VQAGxkQF4zSpIwN1snBL5H9a1BOWtKC5RmDKAF33qavhUqbkyauqsGOWcAQm8J56a1H54HM08tTIRsg9ehVlcqQ8OVbYI6s1UpY3vqP8qOEQIzbUJ/x+B7sMgvwreOkuDzoXTC7DjZsbmxOAroYW+kTAi/Oq4BfnVsdPI7TMYEBhmVodiafjbYMR+DWkv0sXiSdG2kUej9umIsgorcp1XNKtoLfq9EL+q5N1Lngt2kk7CZIOU8eCz4L+ge5hlnfECJW3OC/st8oX26auoKySXzXCQUB3hy8/nPRVHctnRDD3z3CMivjWGBRVHvhecZD98+9y4xOGUlhGLW2b3ngEdBQ7o4GXHRIYXkWeUt6Pnjz4qg16KEYkgL583sERFY1OujJOFAb9HC3AaUylE1oQHOvCCNmJQMe2IuApOKachMHEGnwZGOo9k79XrddP+3dVUZIeuFYVCqMFBHisHzZb9WIfMO4rfsuVn0jTMoH9XgBd54EgVwAfjAgAYl7/UsVNEOZYFEyUSSkkeKYmwlGY5+fni0zVaBgAyNE4XhUkMFb1hrl2zms0BwDmGEKnZYCuxlMEFAKXKlwqCfYTYwOgq9GpXggyTAHoESTJL2U8qwo08pWCNAGLBgf5uLCkc0gtKiGOi6+x0pteD/5HhjuVihp+5AVGSAhIE4CP7RmSTVumECOQqbJEdKbZaqbQe/DQSQvyPz8TSAoZ8yzf6X8qf4wCsaYCBr6xsTGxhqj9w3tdQ9d5pZ6hh6TzqjoIS0aU3d20SAa5JiXyObrkwe8ioHv/auPCUmV6ijpHn6F8RkDUsWk/adBB5ih39H4JEgj94x46JSqfiIqQ3myrWAIcDG2ASoYSIVE8oJ6K+lU/R0BXPaCyQJmmoYHPzUYjLX3lB5YZbXxGpJ/3LYM68Ef5U6MGeGZcSqChkuaGmxUmqyWyPTXQIrCj417ljREG1pIQehbr5gi3q55NZqz1dnZkt87IKgi5E4iiFYcOqDIsE7vY4QjoVKBl9zqQN+p7htxp+Zcxuz8z7EMvm9Tp6gKlM+tOUJ0ABQ8qFPyugM7P8NDpoaghQCagcOlv0ZLVPiv9KBDKCLyWyoFJNTqHuI+ZlREQIi0gnGR6KD9eD0UGYV5YWCjC+RQq0iotOSRFEK1oZoviWla2Iz/RiMD6+cg99Okhd86/eqGkLdqksUBacSykNwEfdKPQ4loC7mCQAL2Mb6jI4+8KfLqLQ59PWrGPXH+nAtPf9fnRgON9nLcJ0K0A0FOVOCoZ0osKnImPqijZnoOZeFjaRsFfoYyxKkaE/D3kXgLonAfVKaoYnbY1REnqRQ6LAh77gusIMAy5c26x/zzdsztLvKz/SmfVJ9P1Q8pQV3pN8gkLJ00WlcHYmVzl1eCm/AGIAErwwFRPqhG+F6BzLsp0F+VFZU6NSs7PAFHGXFo66jeMgUWpGHJHW4XMDUcTldai0R3prTQnHeOSLr+Phi31G8ZT1GRoNNKSxF4TmH8jP+irLxlKJTrqMQV0RibUcKKcu+xVUP64vPQxaT/Rpl5bMeshQgxgx7IpKx7qrqu8tdH71E+RMH8uI8w7vcmQ+9HXn1sAuipNDo5JNerVKf3UAlIh5OSSYGWgRUBnVt40C2svwMMa9l77wKkQFRTZZ6yh1xutXYUwlDHB1GrZkqHxyjV038AWElVILyo0KnAFCYLQXuOLVp0qPa/BjP/ZolMPnVb47OzsRNIKwYyAhn4xLIVxMskLyhOgDg9d26RSwPgGSCjBtoy8h1itaAia13nOXhI9IYy1CJ2hCl6jWRpy5xxwDXwvQFcjR0PquCcCOseSaAVjZLxkU6bwqeTU0NI50X6VATruV+8o5hrEkC77EBWQypyC+iDsHSYflgE6+41nFaCYC9JEI5PX6vfRmET+SlJmY4OO9CD/x8IgEwZXHcK7u9Kc0hrzRBkGP5EfMIbBAJUK0z7cCCaF4hODpGx+VWeV0VhpvdvgSMoY4ydNaTjSoNYI467nj8zrOLD8K40x6gh6zcoTHJcaTHsBukbgFFBp4CG8q6FsPJ99xhjooUc94dfkULAm1UV9FWs1cGycL9aqV8dRaa7jpPPBZQj10KfpyWly423kGujK15G++E0xTnENuSOdXreo6U/5j1EBzk+BO8zZgPePPK6QHOcGitYHGAx9eZWGRsGHAFBfW5eQ+3lvvqgIuXNgBBpOritvOexABSN68CqMURnE39CfceHW6evo0bIrngsP3yvvlW8bIZhEMFdAVw89GiT8rCEoBXSEGtl+mXWKdmn9TvPQ1cOL9FE6K7NQedSqNatJpSk1GjhnAHSCO8GOSpJWN+lDgwCfNalPPXC1/AHoNVQy608mBaJ/XvhDwnUUDBoUeO31kdySkqPUg6S3j3si4EWBU8BXxcblAyQ1ap+pNGnQoDQQtx2WGZSqZFXwyUNla+iUG7T7WiF3zQFgP1UOlT9UDpw33UNHYta4bC77y/HvZdBgu+AASw6hUpm2ryAWFR+T8qDY2G4EdHpzBDo+z+mPwkd+wEvyULUtfQ5pDCMRPDzmlVwKM1j0Ku8aIVB5isZJmUFAXtXnKUB4uDUbNHy29pt9jXxVABacgGQRTGT5a184VrZLPcA+0VCOOpnPAO3UGVNjAct1cAjoheoOEjyPOp9JrDRGuesEgO5rubIXO4KaVsKM84u+c1uryr9epzqLY6FXD0B32pYkxfEZvF/njXpCQVN5nr/jGXFJYHIJaWCbnc2i9HGMKsT7FUeTQzSyKnKUQqXKBOg5aY4lf3t9QzSFc+nzPap4gHoC0C/6gdcXaFgwmmSygnjaMYIJGVctsAiIIFIUKCWsGxh5DaJM2KIC2wV4nhKI8qGT6+DaxrSQpQuEEzKVMIyKiwzGMeCZup/UPw9QSxuANFn6j8JG8FchioyjEQwdX1QQnAN6jA7KWHvGhTn0qIDOPmiEYlIZ5ROzSg53UKUBgWSoVPvkPOf7oBu200ORj1TRjcJPD31ubq7I5CT9yBMAo14PRtHYS6BQkBY6L7H/+MxtcUpXzhna0TVQ0kR/Hw6xbW785DJQV6AlbajsWFefgMX5pAGnCoV8QOMG1+6VdOVTK7tESJMiKlAx6+70JiIcCqyMUKjRzecl/qk6oE8L+apBVarwoIrwjJwUR92gtBgbTonGpA8BPZ3YNlac5DHyCPhKAQX38zeE3NPzJoOuCsBxPiOfaERHQV77qf2elMvkhGhSHOc99qHUYBClrfpP9UdZDoXKJ2mtulL1CAFfn1lcm30hRgKo6zUET5nGM/V3nwN6kdkgpKyqJ0rvn0CEa9S5YSY9eZQAyjFo9JC6jP3A2r9HCkKpYfaDdFK9oRjlHjoMxFC6NeFpgsW9AB0HS6EOCUPuajiR3hq+V8fKAR17tLDklBWQ35P3m3Pvuc9f1hNIgPNERJbVRr993UA89Ivf+sZRtCyUufQ3Ciw9OQ3DqDFQKJy8VsmkA2XyhEMja7ZbxRpamTLVvkRAd4OgpLCL9kWfqULlgoDSl75uMbltThU4FYhOLj12ZBjPzs74ARV8NhUBFSuVjypzZTC0X9ZHfkfhYvtqVPj6G8Ix2bshUKkCVwGKXrCPrT7OflVFwbmGMuV6YBRGUK7RbLqVrSdI0TNlDXnySVQYSCrs94d7AroKlyotHYvSnrRQQHW6uGCMIznkYdQxiEpeea4s6Y4GDtpqz7TT/GcruwACORKUSgF9oseqwu0cGGp5c9wRxFUZot2tbRw/Oz7WlMqN/Fa2xk8+8QhNLu2rPOSGYT1FTfS0L+Vb5xVEoJrpCFkaCuqhKviqEaN6hOuY6nlwjDRIFNAnPXSAezpamH+qY2gEfy/zWwa4lGHlQe1bep9Ou9OlFDUM4pINn5WUdw7Vy0l3NB44H4iwRbpHQH8t/VU2NtIbSXkuG1L3nDxKXi70XeYVRn/cFZKT7sp4mOPRCK/qwrRtb7wPnNeRR1XfqYeO/rpuFOLsNc8R1HntTifV8ZjGQ76tk/pVktWct0YDa81gyXZc6VANF/Kfg3cOmVOX+mdUEUT+kQC6J8HJFjWM0a/tpfMaAOhFf9ygwhHQ4zX8ynlvudj3oSsIlinOMiuHgln8Nj5HtPjKFW+uBEZXKCmDZJnrPsqyCYkCGvuJSnEs7BA9EQJQVIqF8OcMawVfMjOFJiYV8d5CseYk3WhscCz0MGip4ntamjzpC0pJIxlkeHwXQ67sFxmH612cM1U4eA6YgeBFpVrQsIptewPD1iE1XPA7LfOCoXLyFZ/vdMhCRYbVuSEDxzbxmYyOthcWF7wPtMRVGeK5ZTkQyq/gIWydcvrBSMzFFxyUuCUk182GRY8/F4y8zZAeJD0ZNQjY12lGBfhu6CfG5SMeZUuJywbo3x+floeQmRs1eVz1RsM2O9uFQaPhPM7za4WM6R2T1105yhZArNEqvSaUe14a2ZXDkvfl0tAg//g2n6xQyKMpC3d8fCtppkmZnFOdW9IUOyRoECtQcV7goepe/kkapdKdZX9sq8wD1/mM267UMOD7MoNMdRi3zZL/ValT3imnpAvltdVq7qoAprqkLAKq491BUlQANb2fZxkQWFWfOo+Kd6rzw+vQX/XyqRdwr29pa9T9ldcVRztnXkeEjvKeyvWmiK/n6+Cs82F6j+eCbgQ8xSCG+HGf3k/dMDXHKRet4nxMGBKyzOPGgyxbOY9nPkclvTGgjwsI8Zkw6HnaoDpz7D+XBPEb+07abXc6DuY4MdNpkrcWkt85H9SvxTq6lIB1zNM19HPfcrHL8zShV8AoExz1xv13PRs3rzFpvVwVZLRJJUsCsA0F99g/vYaAropKBZb909coABREjTxwEqn41VjA/VQ49EyUAbUvYA56GDQcxmvyUIQp3ByfT+AkE0QlQVo7U+cBRcMFz8C2LQV0zrPTF54lvDCEXSWpj+COflOBlypGRFgaqRY3lR4VB+/TNTzSiIob1ywuLRb72F3B5IpbCmjTjDrnn3arCOH5dbnQQuGhZ8UCxYFCFDSsvK0MuBR0BRTla5UNzqEDly8ZpZ2szkOx0lM2MBgadIUF42mQ94bc/yHzAAAgAElEQVQ36rbV7XjYmjygQkzDKvJrlBX2G9Y6lQJpAYAv5jx6Ih6tS/txC3njvtrcKHkBUQA3XSQa5Io+Kxflfypw8n6UTZVnNRA5DvKBRlnoqfG7Ysyvse1NdcWEMcMwLbwh+SOtqJw9ihGMGBqp7n3n9vXZUf7duMyGFY3JxHNMEB1H2ZS/qGfK9G76LiVs0UPXe9kH5ffIx/6EHC5XfUt9yOs1bD4J6OlYZiw5MHJCg4s6QfmCOozj8oOd+oNi37XyDftPHmIfqGfYD9CzcJCwayY7I3wWDQWOSfULjMlGE2cBjNzw1hKs6RS6tD7PfjP5mCVZ8f08dgFluaBskL8xBjpkCuj4Hnq9k5OGAeiUM95DfUt9qp69ziPHXsjled//uj099L8uoHvHpAA+BwtiomOe5SmAFJUVrUMlkjJJkRUgXE8FrQChnqu2oZPgllq2kqJVNw1wyShqFVM4ODkEdII/oxJ9MFEu2xc9RI6B/aDHyzE5ALCvLGYdDpnBM7BPNwJ6QT8cioLzvnNhDB077kU/edIYFZwCHb5rt1q7EiYpTPidhWl4vwIWvpudm9ulMJXWyn8R2DGO2YV5n3kCGMCStKMS6GxvuwC1Gs2JwzpwH7zmOCYqRvaDQqWC5I0i3IqVMHjpXPvKhkJWBy6oXgjFazanNTtft/PIVdW25XCaMiNCFa3yFdmdCst5y9tOOcfkG9LPDZBc/3psAZrPf5FDEsAcbUyscUpGegFaGu7LoWOnawZBLhnpOIr5ysqXz1KDSg2cMnAojJTvEdB3OR6ZZwAoEcyUz2iQqsHKfvrctiaPPybvsT2G3MlDKgcA9NTW5KEbOs+RbqLmiuz+aYBOOk/eM1lmF+exR2NE+ZyeN/uPcVF/4TzvBCi7a3lQL8Y6CKovHRiRGMsypxkTcA31NfkveuHgD3zH5+MejbyRd1malro3Avrs3KyXn4ah3e+lqnO4Bs/G/+52p6jEmXYVpTKrBPo57AISQFc8UZqBD3SLHvqqgM5IqgI6ZZb3aqSK49gF6Of/wCV/LUCPCketffdgYMXmsDuvdYHIlk+Zh16mxBT0J8DTcyIm94HSIlbB0O+UgTkBUYlTiURDQIFNvQvtkxoMmARdkyJQpolLa8jR61CGVqAnU9Lw8Ep7edsRBUWNHVyntdRVsJ0hvBb4yAGdli2VMftJIYkCQbphbGr8RMAGoFO5a994/wQgsSRoDhmjT5oUpIqG453Btjws36DIRU4YUaWKkNj62rrTAbzWaredDG5o5ggRhZSKmv1U4ecYlc5+6ij4D4BeJKqMw5j42Y1WhBdxCEb2aMlDQN4usswzEEZAL/pZsk9eZWSX8RkOz5kwWPL6XMGjGaTJG6zJwM8qF65g/Mbs0eekKM4l+RjXsU9UxCpzcR75m8oiAZ38r3RXoKKHrP1VPmf/tX29FhGGMkBjGwR0NTb0fWsmnXVAOYn0UnkoeKSY7+TBERA5xijLqk8m3xclVaZmyUe67XqWeOjRsMG13IWB5xB0uAwAQE+0myxhqnJeZkwUcwL5CCeI4XrqaryyTRqmHA+dFFbyJKCrHgNtoT/IV9QLnFt8PzM3W1TEg3EPwxxOJpcBuKXQzyLnvElWOvQbAZ16LtIc9+E3zbPAZ3rmeGWEg4COvpH3MQdcrtBIqeIGebJywQ++/q+1hs7OF8yga1rVJNh7ATrCoNMZNrLD5DGnzkwB0El0epsqYBGAJwRbDsmgZQXiEYxVsSjgqtEQFQMVMr0UgiK34SAhrtPBaWPjwiqkp05WmYC4csiJhR42neKl08Kmt6kCge+wfg5Axx+FhmEierhREZE+DkxgVtmHS7rzGoYsY8je+xFOEAL9SG8HD55GlCeqTKljjZDC4oKbwc9BrFoxAD6iFDyUppnPx3bwh4eVk4Ki4lWjgMKigONdQsgUhYUyoLvQZwXJM41xWaEg0Ke895VjAaCTbzhHqlhp1auMTPyOfIBMfzf0chldzhmBsQibyrnjpPFuKRt/o/IdDQ7KgSpMnX/+rjKiYKx8pUaAKvWoG3gPe0hAj2Co/SZ9o1Hh7cjBNLwnGhZRTygfptK346SnqG90XPobgTDJxbiwVaQPeSLqgETTBBRa+jPySWE8huUWjqmf1+B1bpUfdI4JMgroSU+lpGDOjY6Ty3Zx2YJ80u10JkPdkkzKZyoQKx3QNvqk3jt1CHUvDctpHro6JH5NinukQ08qFWvjrAwp5uLyhLHmHRb1xjgptMzoV71CWaYTAyCHruUr54C04tzjGgA6o6WUj4hJ3v8L3/qGPQF9L2GPv/kECOO4B5NmoDhzlgzLkDtCtoVwhmP8ImPpdYVwciOehJtJGFUk8Ts+i8Qlo5CIJCpPI1NPWa8lUJUpDX5HoKQVxhD8YA9ApyLWbVfKHIWHm9eAymiD6wnOKnAFQ3hRmL4npRE88cr1ymgVq2AVSgzhJjnQhZZzIQTZyqb3rMYLNBFS2SIgqGc8jf+oVGfyaXAcg9OcHr6NDIlnWznkDmsduyqoZH0Nvdf3hJjXAnSCugKFb9tr1dI6tKyhs9hPwWNQUnnPr38n+2ZZ6W0a/2ilsghukCtsGSz6lNdq1XijgmNojmE78oAaIREM8FnBLc4/ftM1SjcocsY95VyNFNJYQVnlkjRWhRUNUg19+/Ny2Jrt6bPxXusEsH3OC35H5IT3KjDHaI/yh8o/dmpom6QRx6WAouNKbbIgD9XkJCgSGFWPqVGC+gPprIDJHCidRwV0jnNCpvIuG51b6grOPz+r/kLfdna6voS11/HRcZcM+APf0XDf2tyciPCpQRj7q/On76c5TNTNe3noRc6XEKWssAtpyhwV0iY6PWqkqk5m2JzyiD5BFhFhxS4hXdqIXvheIXfyaTFGALoKAzuuwjdNqRZKIV/wPwLo0UOPkxatECWSExW1dnLIh2ARJ3vamCjwCj5UQBREALoCDAnH75jFqG1MCt24MhoFgpmgAHTsw1brOD6fExYVlc+ZT8DkljsKJl+1f1RYuM0Fx09MS0eY4q8suYQMq0qMzOwV4ryOAAt8pFOv1PjhPvaY1OS8MhxZA0lboXRsjCZM4z+MfKY9k7yUVB1lnAOBECGyr3MWKUxvgLuXGs2A6ltS/jsAXT0zgsmgirMIJOSuIcxs7ReFIvKkMRSPj6l85FihR2CncKuS1vdqaLCELunvRrONfGsh5xYAoAbbSNYwC97Jh4ZQLzgoiNHm/e6nRCjQlLJCZaVKOYJR1DUKuDoWGrSsb0A+pKFN3ZNiMmNAUy+RfM5rVS9wLrGGrH+UP74y5EtQU/n0CFc+C2CaQRb7S9okWUxyp4dLsf9sR/Xd7ja4N3xy/Mof5IVIIz4XESo+t8xLp/5Av6i/xrzU9eOVcR4CPWAFV/CIeujUMbyGzoPSlE4EdZUCZtQDNHjoodN44fPRX4bcyzx0fKcREIbVnX5ZdlEr3e/NJ6PRQ6cOVF2lxj7ngN8xikgZwe/cXcQKiOpMkncZQWBSHGWNtNgF6Bf9jTfu6aGrQilTrLpG5r+HkLsPaA8P3bcu5D8Vfn5H5omCyt8J6PQMIhhoLWUKpT5LKxnhXmUoEI/edBRoKr/X8tCZ1IH+4lrcR0BHxBlLmtpnDU3hWq5BkyHIxC58taqHkhkVUcEksNJDp0BG6w8Kn16ienG4HrTwNaJwpCrH4qVvcdpU9jRUkZDxsG2Fyh/PIY29ryh9WcHxncnLIROrMUn+irzn95tZcXwsbJtaSmbxZQCsWXn+Rtqah6d7eEy2rXko3KvtJQ9dASUahxHM/XqsgQ93bJC3rWl1J9LCw3O5VsCEwsheFSul8Xqdw7IxK43xHnkBCqguf1zDHuHM8pyUB+DNx3Gisp8bP4ie7PSKrUtU6H7aU06ucw+cYfp8EhQVsYNdczegU6FGMNLxUAZZmIeAQ6VMPnGjIW9rKuNhRkdUptX4pSJXI5v98DlFtTMJ82rEANdB2RKEFYDYPyxXRUNBoxq4jmPCc0ibpKB5jsB4KTECOu+NYJ7aHB8fq20qj1B+y+jj8ihlc8sAnfomAnryMFNSHF7pYXKLGT57ImrOoaHuU9DCNUyaRZ9V/xLAuO2OdCCf6BxTR8TIIo0xNY6ic4bDhQojDkc55wS9wjGRPeHQEzQ0iyibFKGJ/I45Iv9xPPhunFSY5l9LGuN36mi0RXzCd/yvoL4L0M9+84VF6Vc8PA6+UExhnZcEJQgUYJzXHnziGA7jFilZZ+EJXQroUeAJHCSuEoxCvtPvZh029g6V+UE8MJZaY7Q0dY9nucCMkz2UgbSfmnRBWqniUYal0cFJ89Kn9YYrXQVqjpvMwLYVDDlXsPIAZFQ2yjBkIg8151wFgiuVC6t0kTHIROg36LO6uurDVUXHuXaAQIZ8zvLkdZGPdNwETb/WKu6hazEUnWO+H+ccpGzawsKHZ5/rHEPwsYUE41hfX7dqvWZLS0u2iZCeG5UoE5yiB7iGxXDgoczOzBgKeHC8rC+9uLjo11144YX2rW99y3kIte3xTAd08HfdrDdM+9qZZZ4OTkheEyx8jBN9eenFF23//v0+F9/8xl/a4SNHrJPDllS85FX0BdfpLgMFJyoW36aXw6bIuD3x6glfYrjk9a+3V0++mmqlIwEVZZRYwESLZeQkIGblOx+y1nulakuLi/bqiRO+roj3oB/CpEg0PHT4kJ1ZW7V9+/e7oltZWfH+gkaYI5TdJS8vLy97+zBAMUYc+kPjtRiLVIzD/aAB50KNLTyzWNrJB1tM88BSSDoZi+g7Q72cH+4/jrqnTN5VkbJ95o8o0PA95YB0V+88ySE92BTtoP6IjkcBLrKFKumrVAQDNe2p39gGHQB+VrBWWmLJgeBL3aFOjJ5WiDYKvTEcesg9RQDGWe5q+KoRoDqc7fN5kdaqi+kQpXbGxx9jHvGfdGO72j7ngXxGnsLzPdGst+M6gyFvn1M4GLk6I4xlx4h80hl1JO6nE1DntreS0ui4jvxbyF7WDeQlZPnjvTpaOv/kWzVEFNh5XgZxu6KArhOtHVDrlsqchKMFUTCxroPngjIaGi4s0Bz21Cx3FSq+dytSwrhkegpUb4DTkJKyit4NGZTZhfS+STwaIwoiEdijZcv2+apZsPyOjAcia4RBLdDkQQ6t3kJhgvSngK1MX2ZhFhOIrWdZQdMbV4sV13HNygEmGzcYJwUizjuFFs9lyC16Lj7fKL2KTNc8z2VGET0cWuakp/MXvEDWg5ZqWeQx8lSRcyBr/S7g+aSw+Vy8AmDhwD4/byurq/b888/bkSNHXGERGDFmXIP/pMva2pqDEQHn3HPP9fu++tWvOvDgeQB8lrMtQsq1qm32tgpAd6CR9XgYKgC+88491/7qm9/0Z1zyukvsP/zJn9gFF1xgALlTK2e8MA7nkGvc5Hn0icKvwOS/W8X2LS7Z5saG1xuAcQfDgNUX9bx6ALrPYTa43cjJ+/aLrUuOQOODhnwsbpT07MILLrA//uM/trf+4A/aTnfH1tfWfMthbzTO1qWSpULC46AfYMycPHnS/8M4ItBhvjjHaqyQV/gb+WrCGMw6wUvPSmGiCBwqv5QvPt/p6ltHx38KLjSy+WsZoHMNPT5D7ykDrPR72gHB0rHUuQQvnW81BqhndA19/N3YmFS9oTJFuuIVBi3pR51AowftU345Z+gbdV4E9Ei7OH+kic5J2uo9mRTIsfB6nX/OCeeZnnvZM3itGo50BiBnSEaDfGP7GHQEInbOG27U5uW7NIhUsCpX9ku6K0XCfK5k8iOdo6E2wRfukGAbazLIXH+Ec+v5PMVdGgDU50rPAtAphHywMpcyQFTaMaTDBCl/XiWdR+xb1PI6a2FBZeBnVasJqZLEOgWSCTDI4fH+EGGLRNIyw4OK0pk3h/cV4Ck8ej/HPk1Ilchc4yDzkI5kIo0CRE/Vi/PXm04b/JUpcdzDZymjY54QSvZ7ctEKraKEa9Uy9dApawLn0L+HVsNpVCoYNKaicad0QZY22td1LNxH5U4Ln3RRJeWFJXppHzi9NLVEqUS0+hTuL7yzfB48BA18yINoEFWAIgJQAbh3ul2nBeZitj3jCgRe/Nr6mu0/eNCXDBhpAZB//etfd8BF38Erp0+fdvBlGVTsbcVv8E7n9y9af5TPAy8827ScAHqj/Y31dVtcWLTDhw7Z1772Nfsbb32rvfzyy/bc88/buRecPyEbCt4cqxpc5AGnmVVsa3XdawEge9/H2Gr6mjnAc2nfsvWhNJi0R8MLBiArZXnpzaobIj43EobGdwtzc74XF+N93cUX27e/9W0fz+svucT+65//uZ130YX28olXnE4HDhxwGsNAwjigLL2ARgZu0BDfY56w8wAePIylGI5UXqVMKAhP8FAzFT+iTKsMgVb4XnWahs8d8KSwzDRgobxzbvCZPIgIiwKPyoYazYyMUWmnCGMyRvT42SKkywhPPiNB+z3WFbW8rSztJZ9Q7NnB0epkHN+E/qomvcBnKqDgeoat+WzQlzoPofY0L9OPD1WHRsHX++CHhY334O/6PQOc0p36QTFJDYX4Pa6f8Kxz3RNPSOv1bG5h3nWFV3TMgI72/NAa0CZHTricxjKxxBqtdKh9m8YTKsteu4JRxhwViPPP8ZD+0bjn/BbYeM73XTSKFjAVuYbClBlUaAhYhTDkkfiE5UpIGDSUpgKyr6vT0tF7RCIikJAYFAqfLKnlHq0jKj+fICmIQCHHd7pGrKDOMRKoCkMkFG+hwaCArmBKRUTQovWb6FO1/qgyEbJWg4AgpJNIA6T4TpLZdGkBz6GFzrFQQOkN+ffZyoxhT9II9CF/lDEsvEKEnejtqyfM5Q5VNmzbAT8LjAK6WqLsL/qA/nF87CtD3AAYAOehQ4dcgZ945RX3/s86etROnzzl68zwRNzSxpnCPOCjXrOTK2fs8NEj9sorr3g4/IUXXrBLL73UQZ1HB8PDBEgB1HANvHm0VW817czWqnupvowjoTgeroAcAnjQAC4YFghxnjhxwmXh4kteZy+9esJlg8tA6h3hO0bAyrwtAPrR/Qetu7VtJ1591Q4dPmwbmxsO6PBcX3zpJTtw6KCDOpMGsRTBMLwr0ywbPDXLlepwlKp3WcUO7t9vWxubhu1FiDYsLy3ZkcOH7eUXX7KZ+Tk7vbZq7dkZHx8UI6IimM93vOMddu2119pya9nbrlvdrr/zeh/PqVOnPAJCT089xOihoD+MGNHAo+LHZ+wD14Qh5SX8jj6RdqpPqEswxmjERlBWQOe1XPKLgB49KurHaHSk6FAy1vVwlwioLJwSAT2NJZWGRulo6gV1VtBHLjlE/qEs86S0aAgpgKDtaYCe9GMCdLahhgWXHKlPJnAk18Ggcal95BygXzSGaEhxrJSZvQCdxqHqZ7wnz2AfuussKdFMT9yXY2Q7M6vHcUkNcoRdQtFDV4dQdSY968LAzIWmuNedBiAxQ8Fc71Us2hVyR+lXKmyChAImiRcBvVCq2TIkGBZALWvo/z2AHgWClqMObmyhVg2lX3XbRAR1TigBHb+TufBbPN5PmQb36O9qdWk/1VBR4Y/hFtK5mHAYJAajZPLoSAXeaJGRQQrhkchDDNeW9YvzyOdgjZcKU5ckqGR12572n/MBWjIRBn2CcOBerlfhfVSIpDHbUwHgczk+vKIPBHS0R6WN+7BLAtY1xoG/hfl5m5uds53tjq2cOWPbG5v2Yz/6d+1dP/1Oe8OFr/f14c3OhrNMcwZFZur27huu8Hk+ePCgnTlzxsEbf/v27fN277n7HmtZ2l7ZsY4dP37cPWBUeTv3dedPhtwzEPrFOQkNz4Fh8eTDT1rTGrZjO9a0pr3rhndbpdXwPAR6QuiHRjsw9milkw9rI7P1V09bs1Y3rPffe++91rYZVzA71rM7P/Rez8IGnPu56fTQqUhhaGdvxJUIQvA5CQhAB4W2trJiy4tLdu7Z59g3vv51O+fssw0HWtz9L+6293/4A7bd27GN7S1X6OgDvG8oGdAQHjiWL+Chf/pjn7Zt27YPfOgDPlaMEwYSoy80QDnv1C8EdPKK6ijnm3oCNXphEZhoBFChk+8JQAA0BSDVc+xTNDKVf5nlrs5AoQtzlExlljohefgpfM3SqeyjygANPCr5SWBO29Z4QA2VPp6ja8wKtuxb0Sc/wjhFyHScKn9Ke+rRJOvdHPUs99Dd4JKkOBobhWGFKn+5sFHUcwrSGsFhyJw6kn0jzSK4KzjyN9IJEU4Y7XRCYPjDEQCg4/lOo5wISr7yiHIqrZiSkf1wnvHx4hybetqkK4066kRfr8cyYi6uUwboOg9lNNrloaOwjA6UHhRDStEzJSOUeWvecal6BQXi4Pk9htwVMJS5+L0CFJlQS7/yOhUobpvA9WQGFSoaLNGKV0GKAq9GAw0GFRQqEbSjWfYEyUJwkWDUTQoXf6S59kknsRAEWVfFljNkauIeTC6TSKJFH40Rnz9kyQpARmUX6a305fNwP70VjptjwfesNKU8xt9dSMLhIWyTAorxQOj4LAifziW+d5BHgh0yvvsDH9Nce8aWFxbt13/5V61lDT9mNuUF439aI4Mp2HHqV+3M1hm75pprPNSOccKLhhcOb/KZJ56xnvXcy8R9l111mYPX/L4lO7V+xvrIc0fFMQm5sxQswswArofvfsiNgbrVHNRvvPNGG9Wq1h0NCkDHmGkckZZRYSkvAtDPWj5g3Y0tX0J4+pHPWi/1xhrWtHff9B5bXF5KCgc8BkBnuWCAPMJ9zFHJ5SxZ0xrePxTO/uVle+5b37bF+QVbXly0X/6lX7Z9rWUbWN+uuvEaqzTrXk8fNKNixHzBYwfvf/vb33aQ/8QnPmGL1UV7+1Vv91A8oh74A20oa5APXTaiYUNlquCM987zuWwxvR7lYdBKvUsCMV5JR0RMCHjq+fM5VL4Edyp6GsG6bY08rvrH12Z5zGc4GAgFWRTQtX3KPe+lTqDhktpI4WTue+Q9HCfBjDpcjRX20WupS+2AqG/UC6ZxxZA7AF099Aim5GcCqIa+nb5I5kVSYzjPXOnI/qh+jtgQ242YxbFy3vWZ4FHlOfB8YRxmmQDI8zwGb5tr6qhzgCWfvO1WeZA8i+/IS+AFOl3OPzlCqYCuvE6jRY0VlX98z74Wuhrb1grlLIcQkJHI0GyITEKiRqahh+6/V/M+SZe+cbKGC1CeRG7ULwNzCpEaDwRDMiEqxSU7YpwUF9+DkPgjoNNoYTgsMjGfrcpAr1GG0RwCCpICOj1cTo6u9VVqNTu9uu5MzXup3PgMCg+ZhXRnf7a7HS9nqh4s3jMzHLSjMJB2pA9CRx6KDn9sg0paDQk1ZooCDCGhTemvHrUCPhUyMvQpENGAQN/h7QEQGD7kOjb5E8/HNQ4S8wt28sSrtrG6Zj/yt/5nu+Ldl9tbLnmzDUc921rfSJ7s3EJx5OJmd9u6NbNmfaagwN/7qb9n55xzjgshvHWA+v2fuN+2Blv+XbvStqtvutrp3Ud2bxuvk2voPNSBYfe11VX74ue+aA1reNvX35ZCz8+/+F07dO7Z/pwyDxN0pPGpSpnzCUAfrm/b0uy8z/dDn3rYAR2QDkC//o4bfTkEYI4okCfE0SvKRjbk0LP/SwAdRlJna8urZS0tLNonP3q302lzsGELtXm76b03W3fY9/K1mAf0l3kq2AmAdXJ46I/c84ht2IYdO3bMLrnkEvuLv/gLny9Gd6iwCKyqgMl7vCYqTZYtJtBSH4FuvJZ8RSeA1+D3+dm5IulQZYztUleoEYD35D9WWSwDM/aZyZd4li73IeSelPI4wlAAbQYJGiWqZ8kLCLmn+8v5R4FA5Xbie3igsnZMunH8jBxRdtEPTYpLfRkfAc3+kx7RYdK5dXyAQSaArveT5lHn8Ro8Ww0cHZfKC7FLAZ08gToKnvib8cH1ZU5US974yL12j3joOR/Mas9LsHSg1NhgG/wNcz+xJFmrpxocOdNd9SzHwqRk6tQoK8STMaC/7dI9AV0VsloPyqyF1ZBPbtJJgQeJsASBntdSiXuYQ/ZCKhiwDR2oWsgIt1XrqZZwAVLMfs1Jd0x+wH0ariFj8sQiKkm0SWEtA3QFRxAOYKMKQ5UFLVP1GmggeRuNuq2sbezy0GnI4H5dZ1Qm9fAN1t9G45A0Q1MMd1OBsR+7LHRkIcNDEeVB0FchUNpOKIZR8ihVEev42V5hfMle70Kwp4SsijXKTsc9dLTDLHPc65nvtZpv+4LRhP3s22sbVhkM7S1vfJNdfcWV9v1vfIsfbVorCnw6R1l/2LdGFXvSqwZTDz7OWnfNFlqL1rWu3Xbbba6PsOZ9YN9++7Vf/VU7ML/fvwNY3njLTf6+h6JGM7DQB94uihb6+BFBQcIPllKGQ3vy/idQ8t361rNrr7vG531mYd7ObK5bZSYd7lEbjDzjH54xxmWNdPgOqy3iN4aHfc09n0XdHFWsVa37ksOn7r3PZuuzHkVY6a7aP/xHP2+bSOzj9TmnhYoN3w8RusilO4scg1zBL20rrFuv23UP/Zf+z39qZy+f5coPHvrVN14LBkrFVfIxmDy0AgZLe2bGNrY27ckHnrQrb77K5/HUyZNOUxgQ+B00RB5GmdFNI4HgED1QnNmuIExgAj0Zhlclj7lRgxnXsY4BZUTBgmBE/lc59+cgryPvJVdFq23iuWURCPBvo5GMaV1Dj23hd/ab86Z9TOdB5GN5s47TELk6ZAo2hVFYrU0AlRocHL/KNCMTuD8VKeJe+kmHin0kzTiHE4BfrRiOEC0OB8oXKQaoI8mQNTEAdO12xkmJqh+VZyKgF3hVSZUEwX9+rgN0CowE1HSHPGdDF8lxBHSfWyn1iy2i+M13lzRTpJSGG40NAjo+K6DjsCjWeKDhrliBfjIiSd5WbECftzbTclcB6Be8LYXclYhqDYKgF9sAACAASURBVHAyyywEH1wlbU3BdaxCNdGpUJJVGd8VWQXrFuM95Ox4HBgFV393xVlFyn9aBwJh8UyGiRi+1DU2BReErGBgch8nLW+1KnXb1q4+iQDRm9LENIaDlZmV1tjHjG1fWoxHJ4dGCBNbqBio2NCftKQxzlIlU5IO3H+uQFxEG6CE3SIdJw3iOoag8PyywjJq6brCyueRUynilXSmUULPjcsOVFSuFPPhAyqoNL6UgVV5O19i29hOx44cPmLdlXVrDM22Tq3Yl57+vIOOV7DLoXWA9nW33ehAiPA0trq1Gi17+L6HPERdMZRwBegO7bpbrrPzzjnHXnjuOzaHax540JqVVADp1NppB8q17U3bGQ2tNtu02Vbbtk6ctrMPHvaEuZNrK3bW6y+yE6dP+T2tSs1mBhV/dUPBhtZtVGzbBtZcnLNXvvuiXbBwwBo7Q1toz9jplRWrLc5aba6d2ul0rTWs2IHFZc+4b87N2Naobx14xsOBHdp/wE6++LJ9+elnrenmi1l30LW73v8+D4d/6/nn7MBRJMxtGpL0Xn7pJTvn6Fm+9r/S27RRHceu1ieOsURqCv7PzczaKy+8ZPsWlu3JBx631Y3TbtygjR/7+z9uC4f2+5nuZx087Ml5g+6O7wiAogNvdwY9O3T0iG8jRHgdyyBba+u2ODdvjXbTuvWhbQ8mq9ep/GmkSYGFoUuv5Z+PzeR9VI7UBypTNHIpS1wyo0xgflTH0ENXGaYBSxmLDofKAXUQ+x7X0JFfUKNBleuAFLIhRwnT0KaTQXBLS1pYj09brtgO9awuGURAh2fMJUkaT3wO7ledG40Z/OYFZRwMJ/EjOh5KH+1DynJPEaKoU6gnMU90yvCdLl/43Ehhl6g7OZcK7gqcGGunhzomKXrs/cxVEh3v/DTGjC15WYJJlDSIoPuYqU/eSkZaMrSIGdRjGjni6W2cK/aT9GKf6KgpX3j7MKq63aKuvNPjvLe9rkiK4w1lAM/vtHFnbNRDljVcgiknKHrO7LQz6AjrdPWJM3mVAOyPWnl4XsF08O4qAwc0ElMBXTOEKZi6JpUqLY3PuyXDUDFQcJUhOX6O3YUoh2K4BkhAIzOqMlDmScdvpuQKpUtULlpsxC1IOVVMQ/KkQYwsREYv5oRVzPL2N1btoiDj2Vo4RxnNlRYYKO+D57h4L/mFITtaqTo2GixkcjfwwtnwqnCpKArFVatav1bxQiczw6oN1rfsb//A2+wXf/4XDDXeYbAhB/U9N1xj1dmWnVpbsfnlJQebo0eP2trpFat0B/bkI0/4sWlb1nUDAAlrt9x1zNooOlNt2P2/e68D2NrGms3PL9pdP/t++4u/+kv7/S/9KzvRPW1LrXlb9rvMrrv+Ols4fMA26yN7ZfW0Kwk84/F77re5bBQAyG/4wB22PurZ+k7HLr3wYvvkL/66eeB/e8es3bTjP/NeO7W9Yfd8+lM2ZzOG1Lj1tTO2b3Gf3Xj7Lfbi2mk7dN7Zdmp1xT2s5facPfix+2zl9Ak7sLRszVrT7vrg++zEmVP25GNPexQiJct1bcZadvmV77LmXNs2Kl0b1scGdSHfHjEw99BThKHiGQTwzUfDgTWrDadVrlNol737p+zQ8n6/ZnVlxb7w7JeygWR2ZmfNoxJzlVn44/bB977Pvv61P7cDRw/ZaKlpHcQ9Mg/SA1QFz4gT+qaet0cQkFQmgM5raJyrLCj/KC8X3k2oEgY+gxGiuk8dHyruqLM0IkZeZT8oH0lWq6nwkBw7G3lcjQfqPuo40oLtsy013vUsCAV7n+dcFniXkZ2LuLBtNaSihw4PM0Ff+ou6hn1THVjQM58WSYME3xMoqfvpKJUtSfkzc92Esrb5XZmx4P2q5SqSlVzHJJd7TUDrNa0LUIaM+YEtebSux+DQZUAnvlDPkXYcawR05aOIb8pPnGuNtBR04t54PcIYgK6NsiFOQGTWOHE8JL7wFnOIiQPgAMuYDYCO3bQ88UgFh+3QytbJKZ4FhQ6fKgM6r6VlFDPYCXhjDwATmcJ2u8AiMyfDVyoknACu/SigM2RFxod3zb8JMM/RDXjp9NBVGNgnVgsj+Cmg431cY+cY2RbBUi1Des9gUITcudeSXjGZswhBhRO6yFAEdK09oMKvdFXDjkyK33WOdhkMKC2a942q0uX8g3bthTl7/tvP2aUXXOyA/tF/9it2/uGzHYCTx2129S3Xm7UaNrdvyU6vrngoHGu4z3/z23b+obMMJ049+ODDDuqXH7vCvdittQ0b7fQSUN53v800W9aoYT3a7H+77O325S/+gZ3qrth8a9m2Bxu2OKpbtZsS+N5x5eXWm21Ya2k+VVB7+VX7o6e/ZKO8Z7nSbNn/eu27bOGsQ/bKmVN2zv5Ddt8/+02rbXTtIDzdzpZdc+dxu/+xR2zb+jZvs1YZdm2u2sqQanb8I++3kxurHro/+eqrtm9m3p6492FDHAFxgI2tdbvjrrvswUcedijeso7X7F+ozztt8P+nrvxpG87VbFAblx/m3FoG9OqoYl949FkH9JH1rYIlnkrT1jZWrdKoW6U140bpsWPX29LsnD30yQe8jy+ceNEOHz5qq90NqzYb1q7M2GZ/w2pDs+XmvPfx9g/eaS9snbIujPK8F5oGt/IvKx3iGoYsQVeELB1UA6Crh678Qx2ir8zJUKNddZ5WmuM16hSUrXHSaKVXHfmaeg5JcfBwCegEHoIZjdlocPiYSyqTKQhyDDBI2P4uXZ7PN6ABonpKddFegE7go/7k2FV/8T3nuAAz5MjkLH32jc9hn3lPoXPzfm3qOd+GKoVptN+kE9vTcRLQ/RyLVHAvlX3NHjrHxaRer9UggE6HDss+fqZFyV5+NYgU0JUvYn9ptFHHaRa7YrPTGcstWP+XnRqFh65gquBFQNbflYAYDKwUdhjX6ZqRAroKjb8HJYdp7UWZaVr7yhDuyXliUm9PQB+DdwpLK2ERam+30xp4ZDb2h6FiKgEdO4AM41fvk960r7nU675lR62xYqAZ0H0tNHsGE79lJuVe7jJA51hUgZARKCDqGZCRKAxg0IW5+SLzkgplYp2/pLCNWry+nivbPDBm/DFMRA8ffWS7+jv3etOIiMKnClmNAp9XJNXY0F564UX7/kve6ID+1P2POFjAiwRtb77jNjuxdsYa87O20d322vPL+/alEqXtWWv2zF54/jsO9tiChfDwc88/Z29+w6W2vbaOA8vt0U99xmV+ZX3FuoO+7Vs+6MCO/9vowahnByuz7qHjDybc1e+7xUattD+4MTB75GP3WiPPaa9SsZt+9i7baVRs1KjZ1ulV+/K9j1lla9vXw0e1inUbdcPqIMLzyDLBprnN9RX3SFrzszaqteza9x3zMaJ8cq0/svs+/glbqmENfeiytTPC0azJCGFxTh/HxmnPOViYW7K3H3uXA7rKXELJkQHMZ5pte+r+J61nXZuztg1GOw7okFgYSyjuumN9u/6Gq+3I/oN2z7/4Xf89pUolGqHtzeGWG477GgvWH3StPjTrjvp2wwdutU41KURV5uwPwVNDzeieG8y5KAoBXa/B/TR21ZCOHiQVdtRNlHfqDzX4KdtoT0t7Un61DVXCKt9JF6U8jQjoEYDZl6gfKM9lHh51Eg0W6r4JXYtQv3jjkTb4HEPw0UMvtnHlzlGX8lmcA0YB2GfvX7XqVdq4j576TPUUIzd0ZJgExjnAaYlKnwiQ1DuqKwtAreG0wp4fruQ0LwH0Yikir6fTQ/c2c5SD29ZIYzpMeKaG3ZU2nGNNaov3Y8zcZ658VODVcOT1ITRKUbngfxpvW+MDlXHIGFHgSTgMBoCOPxKP617csqHMpJ66r1iMkn+uyjoCYPT68DwX9Ebddgao1ZzAosxDZ7/YX05sClclQCdDUGi1v2UhuwLU84k5npyXQ+GcIDK+CjzHxfu5nY9rSKQN28d1+E63VaiHjudpBEAtPwqizl+ZcsE+7uJEoZy0Rg8nJe6kSlwEXO0jGBoWLpUxx4z+c90LgK33E6C5xsTfY0htt/KbTLpBP5B41q+MrLO1bYuNtq+f/9Gzf2DD/o7zU73WsKtuvt6Wjx6yk+urttXr2r6DBzwR5xvf+IZddM75Vu8M7M1vvNS+/lfftFG9aoOK2QsvvmBvuPgS21hZtdlaw+7+2Mdt39xSsSYPkHrb3/khu+TNl/p6+R88+SXbXj1lZy0d8HsPnX2O/cQ1l9ncgbRl7cjSfrv3N37b9rXmfFhnupt258992F5aO+1JZVgf/4P7n7QWQmjdnlVmWrY22rFbPvheay/N29f+9M/s//39f2OA0RT0xnY7s8uOXeFeMjzV+mBk93/iHtvXRBZ/OnSjM9yx43fd4eVlsVf8X3/5/8qRi55v5VvZWbOrb7/R+lWp884KjjAJRhXbXNuwudaszQLYH3jctrsbnjPQsLr96N//cVu84Cw3hA4sLNnv/MZH7UB72bZ7mzbXmLO3X/4Op/fK2qob388+/oyH3GH6bK6v2vzCol1+1/XWrSUwL4uUwSAk/1DGCyM9e2cK6G6L5NoH0Ae6Zqo6TAFaAV91AeWPBnOZwmUy3y6DKEf4NMIYeRp6Cx6WVmzUfml0MAKV6qjokKhRz/GX3Q9m8gTMAMZ0bnS8vJ9zgGsg4wT0CDikI6MM0wCdHjrpp7qCulodJo2Aum7Olf7i+AodKx49vtPlSgiDH9y0B6AXoe58mFEEdBSW0cI4GLfyqS5BKxZFD5y8jzEXEdRazWs5RL3NsXk1SmxbRMW5zG+VC38oHZ9axpAETmWeXeAHywZbYTKgozPMfNZtKRHUvZMIuFfT3t5pgB4tNE6IJ5sA0PvdXR4676F3q4qCzJGEIIXc2bcouGqdqxWsY8GWHYInQQrX0oIkoCsQkla+ZaiW6mtPGDrisVNw+MwI6Lr2CBqqdeugJwytc1zQRM4/15C7Gkhl4Xo+iyeaqVeBPnB9Tz10NVSohGgwcF7VulUFqEzN9/D84KFjS9Vos2PDra49+8jT7qE7jQF6111hg0bVtgc9B+zWzIyHxbGtarC9Y7ODqlWH5t77obOP+ho7qq6tr6zaOUeO2mJ71n7+wx/xzOyF2QV/5rG7jtvSgf323IvfdUAGCH/5oafdQ9/ubNuo3XDA3h6lEHxvfcse+Z17rYqqUshIrTfshg/d4YlvG51tq3T79ulf/S07MrfsnR4O+3b1XcdtEz5wq2GtesOqm1176oFHbWXltC0t77dtG9lVt13vY3r1lRO2f27BPv/YZ62Vk+LWt9ft1ttv92z5F1552S64+CLvy+9+9GO2tb1hs42W7Yz6duXtNxQeusogFsIA6FhDP3rwiP3Hf/8f7F///r+0+dqM7fQ71qo37a6f/aD9+SvfsfbivFV2+g7q8NBnKi277th1nj2PbZUsDYyljS88/jnr9zo232jbibVTdstH3me98YGLRUEPDb3r3l0kaYI3Ycj2uqkmAQAdf5RtBfQI1vGzgpnKuBr30bMir/M18ik/43fuUimUcJbtpGsGOYw7XvLQSCH1TwRcGhqUb+pk1UvqPHBcqt+S0hsfWMS2VNbxDHxWp6YM0FV/Ky2os/YKucMhwBo6dVdsX8ekkUh+z+VaBfTC4cp6iLqV81gYLKwRUwLoPD61iByGkLz3F8mnWEYLJzWSFzk/E05QjtIRuBnRjU4To9yM8EbcdT2JPfPYRaYh94v/1njbmk4G31PJk4DKPCAQzpfmaV8YvAI6hI4hVd43AdyGSmypEtY0wXMrUJLO6AHTe+z2d2w4mp7lTmCJaxze6AgMO974r1YkQTqGRApGytuTsI+S16KNGBICoGNC1VMuGMtruaeN9GXeMwUiZrmrNwv6kBa06FXg8XucM51nCgn6WJYUR5pom2oUIeROz5wMHJcAKKzRQqYFHq1/NaTK+KIQ2IrZmfU1O3zgoFU6PZurNe2pTz/qgN7td31/9PH33Wm12bbV59qeQAbvHFsN9+/bZ69850U7Mrts2+sbtu/IIftvf/kNLxaDojFeoKa749vJPvvwk7bT61i70bYutp7deINvOTt49IgXVpmtN+2j//ifepEXKDeE3O/4hZ+1b7/8grcFQP/9R37PBp10+litPWM/ecN7rLow48VlVl46Yf/2mT+05shs9ZVXbX7/sl3z3lttddD1dnAAy3K9bfd//G4/7nRhYcnODLftH/zCzyejwsyWZ+bsyU89amdWT9qBpX1Ws5rdctettrK5bpd+35vtT//Ln9nKmRX7v3//39jQegYfG+H6d956pfWwoT3/kQ8J6GtnVm2+PWeNSs0+93Aylra7m5578dNXvceWLz7Xnnv5RWtZ1cPoKEXb7+746XRveMMbbHVj3Y1KVMu77+OftKoNbcYatrW+ZrMLC/bO269xQI9zToOY0Sl0j3KE915EaafnPFsG6ASeWDqXBi/HSXlVo59tEdCUNvE9l5gi/agnNMKgz0V7ftqaVydL8q+Ag/6rgY570z1pzZiGb9kaPvtSBqgThgWWrLx0bMqSx58CKvpA/RtllI4GksWY5a7t6vVl9HP64PkZ0NEWx1iAqNClzMDCdayjsRegUz8rDb2xaq4lHwA9lZROSXGFgVUC6NDbAPTiwKNQMY6GkPItx6H4QtyIc4trCOjKGzQUIYPbSNrUpLhL/vab/Tz0aX+vBeg4FAL7zKnECej47OuU8/MTa9RkdGdYq9rMTApDqlWln1Npw3FImwLuINZsWrfX9SSn6FHiM0P/IBQtIbWuU5v51K9sjUbg0qQE0qiwuJCljuxcKczAEBzpwH2E6oFPTA6qJQnx1ZrGe68Bno+A1NwEgjY8TXgt+E/lokqLbZWFvNAn3XdKesVta6Qfn0vhQ5YsBBLzoMssGtbSces8UIloBAPP4BjYXw077lIYOPyn3fKCMb21TZup1O3zjzzNHBf3pt91w5VWaTds6AmUQz/q87vf/a4XFFlqz1lvZdMWZmbtzMa6zS4t2OrmhqG+M7ZgzTZbVukN7IkHH/NnntlYscX5Zbvypmvco18+dMDDze1q3T77yYeKNfS1fseuuPUmO+d1F9qrr75qi80Ze/C3PmHt3LMt69vxD3/AznS3zOpVaw7MPn/3Q2Zb29Zsz9h2Z8tu+4cfsrXhjpeG7WxsWWWjY19+6vMOqCdXT9vc0n57x3XvtmGtYstLy/bqCy/Zv3z2y9byFXfzU+BuvvW41dst+6vnvm2ve8PrffvbE/c/6qvfqJ3XHfXsqjtvsp3q+JwF0piA3qwhuF6zdr1p9/7u3Qbsn8nJeZddf6VtzdZsdXvTFlozNt9sW3dt0w2kH/7hH7YPfehDtm/pgBsXm4NNW6jN2db2mu2fWfTkvdNba3bzR95rO9lDp2JDH2gkUv7VaGYkDIqM29ZwD3mHgAB+wu+qMBUsIogof7O9sqQy1ZWFLIjnRWOBijdGuMbAkk744pIjDd7YR7YRHQ6MtywCqDqE54nzuwn9W63Y+sZGEU1UQKeeZASQfaZepX730zKzAtN2aSApTdVpcd2bs9x1DZ3P0Igfx60REeboMDFyGqDTiCozWBBqxxp+WcidHnqxpFJUmcShLcnYQv9xBGvU/+ivGm8R0DkO9IljYxSKep38xyVVGnN4xfNc5zeafk4EAd35Bh46wTSCDhqDh0GwZpgAnaXniyMUAej0pMiMHAQNAjIrGQLP6O2gLGJKJYoWGIVGiUMC0Gp0QM+1qpURlBkU3LSPZDglKq6NIV9NSigzehCh8NBVPOc2F2sBnRgmpGAXzOX5B40J+qpljj4S0NE2D0rhmdI6TjKAWvoYDw9H4Bwqg6Mt7MnGHDGjnYxDukMhaF4Ahd6VbqPuYI5dBqpsOJf0wKmceS/nhHTgXBTWsFSeYy1zVRBUStAj8ADf9oNvtf/2n/7MFlsz9tRDj+akrLQH/cqbr7XaTMu2+zvWG6bazUim2sZWt2rTZisN98Y/cd8nrd2YsytuvtpwrvjqmTPu6XY3Nu2zjzyVc7yxRadu1xy/3mrtZird2u+5Z/q5+x4pAB2b3664A0CZ+KneH9nv3ffwRFLclXces1694mvbs5W6feWBJwxFYqAcoWDeefN1KeTerDuINjsDe/axz9poiBBl3aMAV9xyrecQuILpD+1zDz2FmnAOwKDN9bfe6HkDjZl2CvUPh/bYpx+2thexBayP7B3Hr3BAJ4gW0Zf+0Ia9gQHQN1c37MJzz7f7fvse2+qs21J7wdOBLr/xGusttGytu21L7VnrrG1Y06r2zKO/54VnaobiPakYD0D99vcet4/9xj+3w4vY3mbWtb7d9A/usudPvew7CzDXqJGPV5SGxZ5+1lHgnE+85lAjS+7uAgyuK+6RdBp3wlDG+SzKQXw2eZx1GiJ/8jngN41YqT4CDXHGfGd7uyggApmMToXKUzRCNIIRdV0EEgU917kouxQMETWalRb6PfUYxgWDxMsc5z81ZvCeSWVRr3lfwBt+7kNjYjeL8iLHRBqQlqS3eqeRTto+9bOOA+cQAtCxfc377cm0qAyH/BtsUxsvBaSKcWkFHde5kQjgzifGqRFGPGNf6YjxGk0c1vn0qFPescGoK/rF5Gqcj4AxYoeO18jv9YsiOIXRc9EPv9EBXa0GBQUmdajlQEWNDhLQNWSmoMH7CBRQGBRSAHqtlsxzTkYZsPMZZHYySaPVsiGiA+GkHxX6+F6JzX4i9EVLTI0a/M6QtTJq4aHnTHVtA33lWPmeoWx6wzrBrJJEY4kGBe/FxPHEKPWg0QauLbIwZf82+kOG19K0hRBIEiKSOqKwKbBCIZUBuve3XvccANBfhZz0IM00pMc+KL9xrGUCqUpIjbakkMxm5+fsv/znP7Mf+Zs/ZM9//Zv2/3zljzxtbGt7y+ZmFqxnI3s7tmdVzPYfPOBFdHCW91yzba1aw7ZOr9mjjz5qCwv7PNlspb9u8/UFu+n2G2xnq2Mz9YY9/fCT3hry5gHoV99ynXvOAHQUTwEQP3P/o5Y2lQGoxoAOurRGVXvm048WHjrqx7/nthutUxl6YZgZq9mXHnjcr/MwX2Vo77zletuqDBKgDzOgP/q0GZaXKjXPgL/q+HXWYw2G4cg++5knJwD9ultvdEMGUQxX3AHQEXK/7I5rfNuYKlH/MBjZqD+0g/sO2H/6k/9oF513gd1/z712YHbZBqOeF9r5X37yx61xZJ+1FuZs/eQZu/TiS+zjv/LbTn8AeNd27PIrr7ADBw/Y6VOnfWnk4U8+4EmLWKZY2V632/7Rz9h2NR3mg2NvUTsf4XkclIPSsQqoUZYR43OPJZR9Vn3CLGPKLHmdzyrTOwreBVJNeUOjVPUWwYPKWPk7AvoizuPe3p44g0GdIupalSnKN67TpFuCA8ePtjQpL8qSn0UeljuVHtS7CoYcC+U4bluLgK5jp8w7e6HKpZ8CiGjM+LQ4dbR0PDqn+p7b1jg20kl1Wtl8er9s6Fnu0wAdJV8LR2gKoPNwFtWZOj/MBcF3xBg6ueRtjodRB/SNThBxAfMM5wt/AHRfykGGfz5QqRTQ9SEkEIFaAYffuYXmJTjHFYqil6UWFhrFYBTQK9imIyH/KGBoSxmcYVsXFoR6XVmN135o3fI5GhKLk85Y0WC4+7QmFQoVQjyvSNjJa0xlld5IBwoVrUV+Jg2pJ6ZFNADimExVTOwP5otr9GTg6KHrGh/HX3gMlnIgKLD8Xuca99Oo0bBVAehiUHHMUfkweqA0pZCpwVgG6BifKiLSy8dpZnOLC7axtmadlXX7m2/5ATvxnRftsYcetpla20PugKr33HilHTxy2F7CcaL79nuJ1VGvb/VR1drNtt13z3326sYZa8/PIavDNkdbdsuxY75u3KxU7amHnsjbtPC0ml11Syp5CmMSSV9tq9mzDz5eADa858tvv8G6laRwsRTwxYeenAD0y26+1qu9IcKBLPcvfvrRAtD7laG9G2BcG/m2NpSUbW737dmHn/I1aCz+oQ0AOrxsn/vBsAB0gClog8p4qNQGw9f9ocHQHrv/oQkP/T3vvd662UNXQ9UPMRyMbGN13ZPiPOT+W3fnhEOE6If2wY982F7YWvHEvu76pj31yGM2U2vYcnvR2/vJy95uR88525aWl/1Y1c21dfujL/2hDQc966yu28L+ffb2W66w0WwquamJlOAZXSbTeS/4K69xKqDzOtUjBBI11snzqlSVb8mf6qiQv1XWIs7rfZTFafwL/YOz7LnLhHqFQAoaqOfPZxMkqQtpMKtxQQOb2253gXn20JnlTnpE40MNIJXfwjD3LycjrBHUOa80GmmkpLPEEb4e5wvoch3nTfU2nqHziDyK+Hs0/PYCdPQBa1SOEx7FSp542neeQuI+1lyVDiBPD91PKsRSXqjToUYPHCI6ogyfx2go6epef/bQOXbqYtzLIkeIZnlkKZ+MiNcJQCcBCOgaBtDSoQzHqcXmSRV525YyTRlj06ukx9qDhVFJyicCOT/TC+VE4hkFwNQbVoeXLl5xAVa5vm1ZyHmC4ZAYkQ9HiECkxgjfK/DivdcBDn9qoGCCMF4VTgoJ+kqBU6WD+zlB+J0CoddwDPTQlWmVwaeFvJxOo2SQMalDjQsqF65X0hChdY32fDeDHz60e8sR+8qknWhta1u8X5U2hbYsh4HzhLZ3hgNrVGt2cH7Jnvv6X/oWsa/83hftzNppW1pcto57ky07vX3Gjt9y3L3EU6+c8Czve+/+pDVbbWvNzlilUreT2yu2MLNst37wtrSuORhZf7tjT37m8QzoCUzfc+xqB3Rscet0Ow7YX3joCfe08UdA71jK3fDfP/PEBKC/65brHNAh8L6G/qmH/dVxtwaD4Jh1GmZ9VLiFh77dt88/9GSG6pR4d9Xx621QSYBu/aE9/RlUvEt70NHT6wHoqFvfbiX56g/s8fsfYu77ywAAIABJREFU9kx4xMVgDFzx/hsLQFceYulXrKUj5H7kwCH79V/6FTuyeNB6g661ay37iXf+pFUWZnxnwLmHj9pH/49fQ+1FD/lv7WzZ8dtvs5NnTvvhQe2Ztu9GePATn0qFb1ZS1b4rP3DMVnpbRb4NvA8oLuSG+Pp4Xo9UJU3949t2godO5chXlS/VW9NAQBUplSkjbgro0UhVFcBn4Ds17HcpChjUMGSwFzp70+pAcbeQRrVoJBBoOGexP7xHSzfvAvWKuUGvfwpGqsem6Tg/O3wKoKtxRb2sNIQx4YCadzlFw0fpz/EQBzheArrOu/YVdNoL0D1y5ccv5FA6kqQF0PG9GxkB0F1HZ0CP+9DV4MKSNZ4BPcyaAHpEMral8S9iFw0g8AT0CKMxkAvH5eGoOH614AdmuZN4tB7YKT0PezdDpjUQAjoZmB41n0kmJKAzdLyTAT0KoTICLXfei34VVgwKS2RPjcynFi2+08Il6kEWVjZq2wwnK/2wv7SU9zJUuAYVBZoKCBPmShsWlaxX0Rorq5VO0CQzkj6kJ4W+TNlFWjIpj2F+VQieoY79/PV0+IDeq0aPJvrhe84v7vV9nHo4gJTPxLWxMAKVqtIi3q8WuPLCLhojS3c0dA/97P2HbP/sgo06O9as1OyTd9/jK8VIhHv51Ct21oF8qMgwJbHxQFVUg2aRGGx+2rSO3XrH7ba5vmFHDh6yzsZmAeio+Y4d3gD0UbPmWeK+k2MPQMd4EUr/3P2PTAD6Fbff5CF3yEJrYPbMvQ9bPVdjwYEp77nzmG3XzXpYI4eHvtW3z38GJVhTIqcD+i3XeZSAHvqTDz4+Aejw0HE8axNRLCjOwdAe/xQ8dKxuJ0B/z/tusJ2c5a5GNYAc/886fNT+81f/1AH96QefsNMrr9qR5UNuedz1M++3l1ZPeaRs4/SKfeWZL3gt+bX1VVtcWHKj4kM/92GvzodQ+pc/9yU7dfqEnbX/sLf/yuop++A/+Tnr1kcO4tyxwX7AE9FtOxHUCehMKou8gudQ1+i95PMIWNEJ4edSMMpbTWMeSOTRGLWa7GMCdM3Sp+yj7YmlubwsSvmJ+TixXQV6ndcJ0PweAJ36gs8vjKmcM+Rnh8s+6Hgd+qkJs5hP0MSr/7Va2SEab7dV8EVf6QhxvJxH6giE3MvmnWN+LUCnh+7jyh46+IkeOubA2/YSt256pAx4rzqLxL6UKc95VqzjOGkU0LkpABn6ZnNzV7lcdZBokNKxwrOYPAz+R3QHwF4A+ut/5PuKNfSykDuZSr1KNFgwP5IH6uXbHjBovQ+N4jM72cNkZA99Gqi7F5yzvBkhIKCbb3vAM8bF9aOVF7M82XcyQbUGZkpZvrSsCZhu/eftFGVC4RYUDoSRPHVVCvgdioqArsBMwwQhHD4bbemaC75nJStnoLxujmsYqSjzAFRRcQwx2c8tzAzoWAfH7/4d1rbEK+Iauo9Vjg8kY3mWKJJrcqWvqBTjtiPlB45HFazOgYb71AAgXwEwsA8bB31snlqxuVrDTr/4ilUHI3vdhRfZfXffV1RI83uwvr296VvREBquNpo2qJqd2dqw+fklW9nZsGO3Hbe5hXk/8OXf/X//1veiYw09FXTJgH7z1Tasp8I2oNVeIXdPbhmYffbehyaS4q6662br5Q3zzb7Z5+972IHb19CrZpffecw6GdCrw5ED+rMPPWlVHINaqRriQkj4sxwdA1g/8cBjDujYPQLaXHf7jb5P33NN4GEg5H7fZ7y/9NDfddd11stOGoELtKpXav4f+9DhcWP54Xd+85/b/pmllEW/veGV+pqtOafLXXfeZp++516bqTVtbW3VZhfmPQkRlfXazVmXkN4Ixk/TTp08YQcWl6zabNqPXP4Ttu+cw558izV0yAu8dPAdM9yngQkUmuuUPeQ/ynUMl79WyJ1yR71CQCGflm2LUx2jgEIwHAPQ0Kv8sfQy5IuKG9eoc0XnQqOnKvvsX5S/aWDu34fCMiqH+rxpxoKCoNJHjSf0kToNehuATpDHclNyCFKULzqA/E4BTrHH25eEPO1/1Ee7aZ/W0D2xLXvoPOecgO7noLOwFq5DH3GME7fYeWJf8tQ18sB+qGNLfY05VkAnPbjUQFqz/1ySpGyS7zxCYZXdgP7Gv/P9RYoiw8l41QdMW1t34cBaQwmgqwKmhcJ1YHqD8NCrNRzykP6U+TgwtK1HzpHpnYCwbjGhIYtVvXRdQ1ZLrmBYXzoZn1amWfkThosAO60htNNo5TKX2fum5UjFgQmLIXe1vKGMcKIPJx+/8Xf0lzQjQ+C58Orxp1mRUaBUCSpIqsXt8ASQzoWBKDgETPJDTOagkYB+YskBoXu9l+1x3pXZaRSQhjSelF8iDVWhUFk4j2INfXnRDwPZePW0nXfoqINVb3Pba68jlPnoQ4/ZidMn7PD+w9brdRKYN2dS1RlYt7NtB0dkXF9+zVV2yZveaP/uT/69NeoNu/C88239zIr9HpLRBNCRCY+1bXjo6EdzOD0pDuMloGtpWAI65r49rNjn73/E6jnLfVAd2btuv8m26yMbVCvuuTc2e/aFh5+yCo5qhSGLLPcbr7F6u+mfPZz+wGOeje9HAhPQK6PkoWO9Ddfc95DvGSegX3bntQ7onCsqFgC5H53a2THkzC3NLdjqydO+nMGkOLR0YuO07Z/fb9dff7UNuz37wud40l0q+oOIxtag47sBFlsLdu11V9kzT3zWPfSVzoZ95Fd+0Z4/+ZLzD/gaES3wFd7DewHQ7wXoLjeBQSgLNFBVCfJ95KkIYARGNY7jPfjMJclpgKZLTgTjMfAwSxxGWqoQBvrzHl3/pkyqUY2xaxRPvdtp49N+uiMixlDUj/hMXapzoPJJr1ZproCu6/pxXsA/AHU97ZJ6Uz1yHUuMEMCoU7CmHvpeAZ0eegYglxMFdNYR8ChKAPSUpT8+z131nvaDeEpdHrcYY77jtmrSSrFYMRJteenjXCmuwOs3/egPTmxbiwyDh0DANHSF7wjyHRTfkJAtPTwKgk4Q13NpdQAMavUEiNpZFSIHjZ0dZyz0gSGYBIA4MQfmVd4XmI0CMno0KjjxHDxC7Zg9ABIFimDKCSHzki5UEhwnwkYpVzP9ReWBiaJRQW8VE+rWt6/VpEx13fut62FsFzSAcYD+wHthboEyVBmoU4mUWai43gG9mkJe7D8VKpgZSnUqoMO7yOvnakRRsSige1tSYIdzBNpz2YLXqMJQJRhp7BWaqum0tfOPnGWbZ1Z969RF555vf/61/2rf9+Y320svv+xZ03f/7iesMhrZbAVBYbPNtTWbX1y0rWHfrr/lZmvMtm19e8u3ke07sN9OvHLCzj561LbWN+yzjyRAT5GYql15/BrPcAege/hrCA/8EQcp/CGzHvu7ES73SMaoYk/7wSkJevD71Xcd89+hKNwgeOAx/x1X7GBL2K03WLc28tKu8NDrnb498xlsS+v7GjkCjVfcdI01Z3CqXCVtSfvUo5OAfscNvs5PQB/1B/bYvdgvX/W+gm8vv/NaGzRSv4qwHmQennm1bmdOnrILzrvAVk+d8aNPV0+fsc8/8YyfM98b9axeaVln1LGPfOhn7dTLJ7zQxb/6yh9ad4gqbunM+dPbK/aP/8n/bi9857vWbjTtU5+81/bPLnnI/4XuSfvl3/w1++pXv2rnnXee9wPZvOBx5r8oQMT3NBbJGwoaUf4LIRXnwQE5G6R6PdtRo54yNG4jedH6px4yvp9WKTI9IwMy1tJzcRcCOiOZCqi8RiOIkE39Hu2P9VsKbVO3RtqAm9WLjMCI+6BzeD9eo2xyq5ca9EoPzKMm9bI/eC6qKi4uLU+coMc+UL+yf6o7tJ8R4NkPGqY6vjj/fi10Pw7IylvWfAkBof6cFMc8DsgpnoXqbKqTetg2nZcctY+kNaPSuJf4RwcPbTUbTcc37mQiDinNi3C6FB/C7zwBDkseHG/lTX/3ra7JFdDIFLgIITAMChOD73WfXLPZsu1OqpRDEOI19B7LkjXIGLjPt3KFcDeViw5EQYKCBwzyfZ5QtbKOq++jQEVg8yxP99LHx6hiYjTjdC8PVRlG22V/i+UBMYwY3qaRMqERsrLhs5gYQ9DHc7mvHeGiHs6S3iMHQEOCqvxoaFVxfO0e234wB4waRGWBfnN9lv2lQaNMr2FEtpWECbCQQI8MzD5SSeFzsasgJ6hQYSWmrni1LVirACwkycCSxndUHrSMITwA9e52x/eeV1GYA1mlENJ6OiwCtKQR1m62Uq18EVhPIMxb9QDwXtoWERbkg8C6z0YGDA043F7HATXH0R7yb3INeoSj0RaEEYIN7xxg5/KD32Cn1mseAcEBHthnPtNqeYU20G6HNaRTWSuvmOXGRc6M9vv6PQ8HkpZoB1tdvD2MGcd3jnpFyFGNP/QLj0biKrwgFtPgedGUQSy5YH4QOuY2sgIE8XyeCY1lnWx4+2wjoQcGUq3iSxf8U0CkQRj5U2WYipLGIHWH80beoaEFiwpPpojqpXHSUOdzyPOaVLrbwwbvpn3j5Hv2xyM3qJOBucuK2OUFa8fgGd9ylgx0HKOKV8o49QL6Tf2iQKUgFw2KQq5z8RPK01hnJl05AW45ZKxgwkRc1W9lxjXC0ly2oDeu+rJsF44aGL51TkqXRqNKgVn74o5OrtZZBtTUR2yLBlKx3Av52EkH47D/Hp3lWQAIraOGRF7eLDL1w759jpX9nuYA8jrOj2Nulis1wMh/ajgVzo8cguW/S3SX11Te9GNvLdbQqTjVzceEkAmp0N2CcYsSIde0Lq7Ajc7zP0PYCgaFpZeVDy0cCi5+JwGpHEiICMiazBVBncI9VSEgoQhrx5KpTeGkEmSWOfuMV93GFTNRKXgRkHm/htsxCXt50LiHSX0AFt32gDFBWVYaAIBkPVKpKEDy+VGIE0P5itDEPl61DDkWNdb4HAqUh9uzRKkwkiGpKOlpKENj3lE6F3OgkaECEDDGXPpXIyc0QD3CMRpaI68jow1GOhhVAv/SSuZSBSM+1Rq2TGY65mQTRoCo3HgtFaPSE9/pLgrtN8dJhcD5iREw0gftMQpGJYZ78Z7WO+SQSp6GMIr7lB1fqyHLaDAVMuURIgSpxkZV2fyr/ETlSQ+RcqjGFu5T+de5p0JzeZOHlgE65zvKPvkOPERFqPTkXFKW3Y6QXI9a9mZruTCWggD5l4CuNBjrmRSpRMh4GqD//5S9+a9l2XUe9p35jm+uqq7q6nnmTLEpSoptUZZtIVGCOEYE+CcjyZ+VIDEQx3F+cBAHBhwBdizAjkiJoiiySYpsdrO72UNVdb1Xb773nvkE3zr3u2/V6VdNucjGe+8O5+yz99rrW+tbw/bj0rWuqPW+CyYBXcbLUH69oaL9KF0iAH2SftM1PZj79eXvNNRIM3s9qznceH3XtKbWNSmTJotrXeb3oBwXr5dk3Oj7AlOtizfsbHwut2eoX2jImvZxp3Xq+bRfvV70GGX7gwndNEhotK5ldWgQeuPD319zroOBrtN9klexDRvcW4dvLVxAY7LpY/Cab69H/Hx5+fT7RHvO9tLrv9tT7nogrzi1sN5a8NamWVYkAB2Vqu8IkP2GHgqkWVi0iNzRiZpAT90PBcJvbK+svOD6CfZg9hjoOUDXQnprU1a2QH4TKliHAPi+Tgvzlry/ls9u1zx642a4GYcKdQjo/Pym7I/eZcTktqsY/HWMyHVAb3PCNISg7yUtpfkkAb5SYj11buEPekB11dP2g5PaZBxqs3tAFCgSiPKysNI5hVP8fWQ8Sb48mPA1eqNh2yBeezjeW5OHxZislKJv8GOvRcxXSK2/O78rw1UyrHXUZtP9JceUC3Wy8zLmDVyvqGQk8H2/OTU38h7E6khh+5CTQF6Ano1HZthpnrXWWkeBmt8PmzU2yo8G3dXM6tk0vsc8ivUa+zXS3GqsUi66n4Deg/JGGa0bwwwB3Rvvmhs/9/qd8sP7EtD5Oa/8Ndf+vn7ODUjXjCPlR4aW11ECRI3Xj6G/1vWALgNSDJHmgOsoXdLLVt/Uieei615ae8nvcC6G+8izA36t/LMOQfwxWbVwTe+1S3Y0B09yOPy1+Yw+/uv34HUGh9/DQzkaAhY/6w1ib4yZ3ue8rVtnD3HAY4H0rtdtBq52hHdgDJrupT0v+dH8DjFoI4PrKh8/x15eHgPbdQdMyRpZqg1btWZJrgN2P2dD/azWxhs2W4DOD/JGyqzUF73y8Yq1p1FZspY+dmiCFtR7GXpAryzk4RlwD85C5r01EbKwrttUtihro+C6DT/cgH5z2/fWgG6CsbbWJQh6VgkZx6sNKgHmZ+ih8W8+Bz/Dv68s8GrjOWusQ8HTNf2iSXB5bxkRYjz8PUi5L4rFpuzOA4kAVpty6KX089shjtInZgn7je/XRMafsRvr5jRSpkOFpDIVKQwZHCYLpL8r5mD0iYBSAB58vAL0YCFAZ/iXgDQ0KPS8MtC8MbXZ7KBxNAKPcNT68ToyRrWp/X39vPI78vr1uleMn/FIXUmf1tuDhp7/OkCXLPCaG/aKSUVZugF0f2+NR1m6nnnSPeldJDGpu8dVhge1jfIZhIK8oeLndqhwJBfaR1KMJgfkBizR6OrfBuzVL3v9lt8TV+u3ptWdhy6F7BW0Bw7tQ9srOk1sXfrnx65xXmdQXAGP9MbjYCjWQpS7YqY+DNmDfB/mk4MpZS6583uW9+x1bm+86DlkPGhf+X3A7wwpeQ88dpHeK7N/0k36jIxc/56eXevBeRSroLWWzvbspr+2lza/b4b6RnrGY4H/DJnVnna/On7bA/lQ52h+Zfwxf0lhKN1rKD8K12ktPB7avdbhOC87/vlkjA+ZX5NzhuDWP/28elCX/pYu8cYW3/MM4WMeugTExyulRATO8sz42T4zj01l0k1WNj8v4NHESiF4Rcj3BOhGJ67j1xJkP2kSXn1fwKIJGALikwTHg8RGQMOr9qXeMNgA1rqvsgRAlKgAXPPxeYCusjNvaWuM/Hld0oqsLc0Tx6v4mgCd1+PnFvli46F7QPdCxe+IedH89YqhB/RhHa8XTiknL1B8f2OQtf3hNH4zc9waiwTaK9KNLFBe1lnbw/nXBlIMUuP2ioQeekplvEaEK0V7lZyosXhFpvlnhQRbD1vHqjXYcr3UAOKzSZjrmm+XeOTBzG9EvT5MJtU4NAato2Rfa621lxLXXnzM4LBM/94w0nMON/4mS3cd59V+NEOaIRsrc1t3m7uGupSR4WXCGzj+vkNQ0TNcty49oPZgYKDi2hFrLZ6k0KWoLUs6ScxD9+sstkzenZSgvqe1IT9oCnMdctPndF/F4P2zPw46vTz0xzD3MVfJgBwA5iB5QOf7mzriddljXwLdr6HAUHOpfcz3PKDL4BgCusYqne3147W6cZ257feff0atv9e/fj4F6AIe7VPpRsWO/f7TM2md9exDOeHnZDAPDTob47oGfHhapb+OGf480W5duSVj2cZHhrEsUX8O5f4kh0g6WiVsQxnRHPqQnTfUBOg0KGjY+rXxz+oNio3eWpcWa2ySDZOdL/ze1zuvJIdWoRS1lLgo9N5L6MtSZATwOnwALaIWTMIiQZByp3VlNJSLa3ngkbU0tBz9dSSwHiT970NF8djEr+swmRDllZHASM/urSs9ozYSxyuPSXOkcfuYmfdM/bz4jaR18Bapp9zVpMWvATOtSLlLgLwikELdKDCFOGTpN/158F6Bau50PcWwBW76rN0niqxn+ucd/+rn+1rwcwf7eLAT5ch+3loPb6TYRqWh0qfZ2lteEXmAllLy4RR+nj0MGEPn+DVv3nBShqsUhMahOdI66bv827M33qrfGDFr78orMxmt11HuMhY5XlG3UkpWvkYwWzNV2ofa4Hxexdw1N359qUzYhlUMh5cDzedQ0Xtlfp3i9MrTv++VuIwOKjLbW25hBVRezrzCeuw51nkHTP6TrOuzmi9vfEjvbJ5Ja7H2lPVZgRHnjgyTBxz/HESU3mi4MmD9NXQOg1g2Hx/vdYvk9vHT7vw+8ZTvcL55DR/jH+pZfn4Y8nh8/H0Ml56q/y6/p/n39/fGhcbCZ/Q6XwaNjCLJ/VAWPDhdN7/S235cnzGsek/kMf3lxyh9rPn039f1CegsHfX7y+t7Pw6/hwXodtrc4J/fI8IC7XGPM/TQWVqr0rvh/uPfagw2NNRlsGnuNJ7gy3/vzU5/+AnwY9QmG3rvNJKKst7EP3kdlSjoO5oQTaYezCZ5nfCgXriyYLwS8ZSpB3aNT58dgpIXSClifVZCZ8euEpgcoGu8mnh+Z6NA156ZLzHzAustK/2uOROo6HU/P8M54t+aJ512p7I1v0k5rpRHgw6y3DlmLfR1RpV5Zxbq6D1UjUVC4+d5KGRSivZczBIvi023ODEB/A6vL3bCA6LfyLZx1lnjureeW2OiQvUMg1fo/QG8bD3ZK0SvrHQfjsFntvL1qxwEZif37SelgAQI/Ft0tR+TN8z4WV1fxp8HdHl43iDx8s/vCLB1P82d1tmXs3hAt3WgQmemvCuXlIzLyJRH7vefFDbpPju9zVGW+px+eg99qFC9Itb8CdA3MuZab2qNN+u0zvpXlrmXNS+L3sD1YENlbnO89tC9AS4F7ZWrN8jsmqwt7osENiEb7yFrfYbPeTXOPn/Ie+i6nzx0Aa4MRa1zr+j7kjPuX79fh4avnzc9v4xFJeh+BlXWL/j1057wPy0xLLxqDOadO96X179OB2i/0eiVzpfeEiBq3/k18PuX19X4dV+/h/m77u+fT9ewuVg7BMMx+vtIZ3lnR/LJ/AHP6AiAJT+SB68T/fPY8beDPihDmfOM62POybp1q06MEw54OfXzrznwOMN7a3/YvH/l73/TAN0D59Bak0KVEF09QIDlqtgAOifGA7o2mCZDD6oJpjK3OMvn3F+Ug4TcW1se+AQAQ2DneDwgaMEsNCC6dw3oAmcPghI6jl2bwwvA0IL2gK3rad54DcXANN6Ncl3HDIfCoaQ6LqzoZ9G4vFbMFqTrpKDNvA6SlyQImn8ZNFREo/H0MUAfgrqOf5RC0rMrKY49CFgixXmgclVJncYrRSVh1ZyIPqQM8Ht6JgGqB2hvSGpz2EZTCxXWsg88X68Y/Hzx+aiE+JONjRhDZ+mVxs+12mx213rSK1I9A1+jocU18mDLsfA6vC+7nw0NYSkLfkY5Bt7Q8EyCDqfheIeAbl0K17Sj5kvGnNaY95L88TXJn12Pxixr5ddZ7rqGVxhig4YK1YOcvucNOhkUknOvpDYyoS5fn0O5e5AYGnsql/08yt3Ln9dfNj71UHdJccP9q7WWMeOfhyVrCl0NDULeS/k1vOYwLNeDVbn28K9aT/M63gjT7xqHxidwkrPhn9PvNR9D97pFOrnIc8TRVf7KENA9oF0HXDJapae1XjJo1OVToOP3Ja839DS9nPF96Rs901AOmfTqdf/QsPEGtPSMDAWxj9pv2l/eQ3/S/Tcyv9bbQ6PLy5HXJ4/h1zVJcVp/v75PMmY4BjFw2u/Bm3/4n3V9PLxXyt461INLmahsRgtByp0NqEQpUfl4i4I38ZSPAEWD1sHwvipyCMy8ppQKr8ex+PIejtlnSEtheatMXo469ChOSkDn2dc00WWM8Hv+ehqPB0Vt3t66bjfNF5QQp+QXKVclGnpQELgTXLyXpg2hOR96cQI8gUJZs861V9oyxK4A+/FSCClVjYt6NM36/gLXGUTeQPCGkO7N7PRmbRRp3J694JhUaufnz4MBx+oBUWOUEuRPrbffJDIwZtPxY2VX3nrn76r5FbD1HlUfGirKCnt7B5ssdw/8/C7lTptdCn2oMHRdrQvnUes9VGLXfVchG8m2f25vEGuNNHd2bcZdrTHSVZaylwMPQvrdG+5WW75mOLTWXqlJSQ9lwz/HdTkifn09OAlENsbaOrvaJxZJ/+g5GIPWfHr2g9fic3PPcR8LGDxoc5wK/10LeGsDm2WP2stS4JQbdavza+8BPdx4tr2X5A193k+6UHpBRg6fh9dndnsfRrvSgF5+pYv8fhawaZ54LenV68BRcuON0Md0S1laV0RdR3Ms44wGp8JfXgdIl0l+NVbpNb6u9r3D8Xs9JED2gD00FrU3JJteDoRZ3lGQjJuMrNk3f33JoXBsuC+9U3OFdX2vAcml9jvzUPz8eANCBrt/Hj8OSwrl+B5vC/AZNTG8pzfifJb7Ez10vwkllPI45KX2HhYTopLHAN17rHw4Xct7/R7QbSO5pjD+afg5CpRX6FKYmmhZWVqE4caVF8XrqofuxmJe11CzltcDqZJYpJA1dq8gJfCcXIGWT37RPPB9r+BlDAwB3QuehJTfs6QftlddGzPeKKIg5cXSMs2HimCjNF128tBLooeepCN79qFnPlwHbyxs3rODcUh79dSjhFxj5Wui1DRuzanA2Z5xfYSr5syDihS6Bzf//nQN6Fobfx/+rrIyv5GkYBhDn0xmG0AXXawN48HRz+dwx3lFI0UnGfOtS68DdM6Rv5/kgj9lEA09I82dNWRal+3o2t4D0B7xe09K34CJlHXEjKyrrGntV3kVQ+Xmn8EbMf6+XoF5D/9JgP55MXQxIPzuENDVNEeA7r0b3csD+lCm2WTI9uca0DX3/Jy8OeWtaP2HgN6vTZ+gqn0rB0fGjvSXjF3+3X/mKoausQ338XVg450uAch1BosMGo3Zf0aGD2PIAnQBtmRPYK3P6n0PmJozr9f4Pr8jOl7y6udQY5Lu1Hr5edBeGnrQfr9cB+iaE+mEJ4E5X/f6SZ/zRpD2kPSz9of0DAHZ6wm/v/hdjXU4Fnv+dWfIzwN0j2+af48VQ727qUOXUpdS0wBkdQ69u95DqpGNJhsvXHWW/qG9cPhFM0Wxrl+nYhKVOrRmjFZeJx54S81bTlqIz3qgvZUcNFdvAAAgAElEQVSsZ6CAiaIwT56nZTHGmvXHm/KfDBdNnl9kvygSclnmUgIcg56Fr3FONKdaCG14fs48jHUpiubHKwaBIudFilnAZ+GKukTb9crEe7Da9LqXvv+YF88s96TvC/+kfxqzn1vNDUMljGGJaeHrQ69UIQOBqBSfxsoOb/KapXxlAOmZhgxN7930nnY2YsPUq06BQ4NBpwVq7fS+zXXAPOf+CFwpIVn1fr6GysbPleRzKI8y9HZ2dj53fgWKkj0vd5QxzxDwHn5/qDGPYugapzcAtP/8xt8oHWYRp/FjgC4A1zxpX/g58GOQ0vWALjnQHA4Nks0+shyOaFNlMQR8zY0HROkAm++19+U7JQ49dK/chwtBQOdcENC1T7QXJe/XAeWVkdP30aCnLvnme6K5pYwlU2I85A3XdbWuculdtCeBueZvaHTLyNFz+c/ps75Tm98DAlQCOil37zRJFv3aS/a8jhFgebDTmvG73KdqHfukTeAdQOlaP+fe4B1S4mZwVNWGVda9teYas7+3l2P+zh4Ufu71vvTkdXPmX7Na9jXt7u+vfTGUP28s2MnqNMo/x0P3DJifF62fDIbNurz6t/vDWfgBvxk0OA2M7wuY+FoPlI3FYIdUyJAikDcrpSLBVYai7weugflJlkL3QCZhkmLnNfk5ecmyoPjAnkaTgAjQ7fjQpG9/qsmXN+iVtQfCfhNfnVCm73lPSPNGQPchAs2jxu8BfQjYem55Jh7wdR1mKdPSvw7MpVy8ZfyYYiegZ6PPZPFq7F5w+bu8Fhkt1taTXa7WHro+L2qR16GH6gXdGx463Ygeuj7D5/LzRdpOa+w9HL2WZn09r+4todd8yDgQ4HrrPoqZUMhs96tOe9eBilcC2itSEqIkdX3tI46D9/IMwXVKTZ/T/F4H8P57XunzqZf56jPzrzFq0w89LIEW55+A3h/oclXL6xWhlPqT5tczcF4Jeq9M8zecWyYD2fq4TGWtn4wOMVwCL++REdApk0xuleEj5arxakxSpI8p93WZmPfQZXB6negB088Tc8T7+10dZsW/fb8KhXy0J7SH+Hee90cr2ykB6zyCjW5cA7x0rgeNodHqxyfDSp+Xoap1lOGh7xAQFUP3OlDX8bJ/HaAM513rzu9z7CoBHe4hv84e5Iayzmv4MJ7GKN3GtsgMHUmveYfiOkD3+5dSb6dFDubej0dy6OdYY+dPtUTW+7q//4z/rvak/USwyXK/Tjd4GdazaKxaH2GD8M48dF3MA7EEUA8nUJZg9O+35uENLWh/HVmp2vheoHhjA0/XktGDjx5oCOjeUrMNve7WI6vQv6/78Tk22c1rr52x8xF71LM3t2sbqmeU8tDk+UXSwsjq5li9Zag5laHBv4cGiXkH5mX3dbQyJLRJ+LdvXCNhloFCIMzzpcXQhxtZ6+aVrH8OM3SaFtl4sikb9MaUNqAMIHlGogvtede1oL71ogBKeQE+xje0VqnIq7JC5pLKpAh0HX+GgHIhPOMRJ1SoV2Dk512GiTeUxALwGjGPT236Om5PlT1JOTyuzPs7yYLWeKXQPTPypM26UaqD9R/Kg/aB/2m/U6Z0pv2aYfIMhNb7OsrU1sJ63lskb1MHqzl7kpIdKiztTd3LKzZvGHpA1T6yxhrrntQe7D1g8Xfv8WpP2n5aN9YQ5e7nWdfQnhfAPabk14mUbP2qvefvzevp3h4Iru4jJ+fx+nN9h+uoxh9SvMoX4d/L5WJdZ/1kD92voeaIY9wYZQPhum7f+/X362ef1RnfOhJ00ORLjKbXyx6ceT2/Hz3gSCdeZ0xJBqTLhvKm63hAl17me7bPWFa4XG10n+53nR4e7kFdX2WfQ2NF6z00SASc+jwTS6+7tnSp13l+bf6mgO4NAN2b19TrWk85SlaHPlwsCQw/pA0rKtqDKz30gMcsrk8c8gkVUooCPP3t6WhqYhP4z7GQeM3rqBYBpK4r5TGk3HQ/gT0nYkNxR6G1HRWge8rXgyfv4S1cTSg/45P29PyeyfDfHQK6QFL39caSDAHF0PVdAQfvbY0RKlqovaege/kN5IVb7+saBPRkNN6c5/sk4fNr9phht46h+05/EjoBuge2oXVJQM9XOUbr0+c4bl2fn/XxI45B8Tafk1A35QbQpbSHoO5Bxm8Gtn4loPMC8sw4Bs84SXkNFc7wdVHsfF3Jl5qLzwN0GUzeoJNH4g3joTEpQGfJJWVYY97I9poK9B6aVwimFC2Ozp9XI/TzI5AbzqeUlRSr5l0//VilLzwgSg7sgJbB8af+u9rT0i8K6W0MtDXYi3LXdfWcfHauheRqOD7SM71BcfX8w/vLERkCev+5/rAVeeia6ytKnVUU6WMHvygvhuu0Wi3X6/ZkD10GjPSa13ccg4z/zZw6pkUG4FB/+X1oZVeuE8AQsMgwaU6G4CI9ohCY9ITmWbL0efLvD8+6Dvh5LRnbkiVdV4Bu1RrOIPH62d/by4f2j08q9c+p9dYJl97g8167DkOSrMpg5Bi0Nn4MXo/8TSh3yZR/Pn9d4dRGf33x7/6GNZbxkyBBkXUsgaAwSsDloSPo40/8JyUuRTS8rv7mZ23R1/QU7VNNpiZSCnMI6HxfC8sx+A3nr6ExeO9dG21DYdvJFAHitK/FFmgKhKQcdS1ZgH7z8Dui2KRwNE8CbA/UBsSkGdcxYBkm/KnPKVFDz+YpJ41BFmpAN8fVYWvTCeCV1MO/+VwSTHnoUZp9BtD9xvUKXoK5eZ/P0LVWdihjYKNs16/JQ7lubUhXrZYrs7Q1LgG65kVzKOWh9ddG94DuPQe/eT2wetBn1ZQ11lkrDXnbUsJq6uBl8jpPQmPRuml9/TM/SanxeT0jw895FkEKYmgc2LPSoAr6M6U9iEiOOa7rYnACYuty1TWfqcOWLFJe5EE9CdS1PppXP17eR3vVr42ARvW3qkMfgpLu6R0G79HRkLS5d/I/VHzau97Q36zLOqGJ+2dozPrnvW7NBeg9O9kzfHJevJ7xukPzwfd7A7VYA9HjHvpmfhwDpP2s59NnhjLmxyqd9pjMr727zbhc61fJua7JZ9Je0J6XTuL4pR99dQ+/4/WdDBAZgbqHxiRA9zpnCIAyanwozvQA+zCU1YZy9/rZz8NngFwOpAFRXy3hDTkvq9QBnuEQc61rCtC1hwWwPsQyvL/G9jdJilNSuNcpMpxkRHi8Dr7w7StA94pL4OstXKMpXbzTFA8BfZ0l/qSkOE2QlJIMBLUMHU6oxqEF8h66FLoUvqxDCa/oSo1Vz6ENwcngJJnSW8d/lRTnFYo8LoHg0EOX0PF1zZGu67PkJahS1AL0jSJ3VrY3JKR0pVS9IcP37L48Kxvs9lVbYpcBK3v3xT14M+FstchN4bAaIaTyiZnI06Gt+45+YZRSr26+awlWpCDDvmECk2bSREkzfdjAkpGiADGPXi3ZvrXFEg1aHmVKIy2IENHzZUlbEqNmPNmULvojRAMyHv2hMIz/i7baKMS4PwZUa2XGD6/hGoj068/GOrEd/8mqdP4vbGDnh9P74mw0CVB2dX+MKBOWwthajpKdYMldpiNH6w5V0R+WwWOBqeRN2TB7n6Q0f9KVs0YWAANF/DNf5kh5yEsb2BGpTLTjPDdRAB6RapsOnZ2ZziQsm/uws+NRG4aBYiZFsiSG9G5sc8/n4t9cQ9Xxdk3vEZpc8BhSPrQd0UqlmyBjpUDX1zbbYSU0mA2QGzs/nZ3TQ7tA3zuccsA15CzxKFWe2c4aVFvfKEA9oqGeIFw1iJv+fr1H0VLiUAWc3RZVUdq89se29fPjj8M05bXuWS0FZiEOzgNr4NMQAWPpJdeNs9PP9foYOJOhOI7QhrC+/8x34LOkbdgfSUs5YSycz8RDehjC4/jX3d8islD8PJMv4xBNtJ5DdklkDgnniOE2Pg0bTbH7m5Xz9cZS2VKgQpsj+rKULz4gx881GUeprfkKNVZdbXPKo2x535ZH+TLxjzqTz2CdKWNknNcWaIsSKeUq6FBGQBm0dk9+h/ISWSyyL03kufb8vjU25KFKTWfraYawvWeBk55x4BmKa+aBz0RR6eP0pllNHzB/hPO6Wi42ORTSkd5YkIHGn9KF0mXStcpz8QwtPyNjUjrYG/0bh4PHb19TNjs0IPt9uT5eeB2iMjClDAwYVO8ta/zeSNoYQXb0MPc3jzC+AnWPP5Zj4M6ZMEdofX9+jiwpO815FpPPyWfnf57hEL4ID21s67CPN2L87yzr43PzOh57bS5piFDXrXNB7Llf/zu/YZS798RkZQg4vHUmcBWlQBCxxCjXscYMnzUF/Bg9sS5P2kz4+nATnxSn9/R97yH4CZEnJxp2aN1r0jShGq+8XROi9XnNdkjLExq7iPb1i8rvehZCAqJFFWjzOxcXF+Y9CeQf2yxGj12lOHqhkFWo09yGXpz9zZPOeLhJH0RHE3aowtZOYKNSSsMEbc5FT1AGCSp+hloirBGjRMS1axNr38ueWQ1BJuwMuKR8QcOHnhCFhxAZ9Iq4CTpkbYL5MgXiFPezGlUaYJamiJYFJosaW6Mx8rDDKuyQmyffIW6oqMjOxKZ0WDalsIXCCzzzm0qPTS84DwIAHaIj463tKnRxgzpoUXQhwibAqAAy3oObKmpwnOZoJiE6kkhNi3DVImhChGlmJ40VixOkBNZuhAQ8qIZGUh+XpxLkwS11EKJkWGmUIszYjKVFwHJB9kiIEiQVMMuBEW8SxijiEOdRh2XQmKGUdh3mDcB6giBsUSYdzrMWJcGojJBEPNAnQNPRKCvRdQSxPkaoLGVq87amIcasWH4nRZzGKKolxkmIEdkGtkCltk8TrOIQBVurtiGiLsKkjZGyZwQYJmtRhTXKqEWbhYhaYFaESKveSFmOAxxu02BIcHAWYrpKEDaJrVvMypCoxFm0QNmVBqymvCkT7OfQFzIacJheIe3NOmfOat0aKBKsi7DDBXI08xBh2eDgMsKsHaHuIqy6BkXEqQwwjWmy1liFNYqgAfE0ayLsFhFGTWSGXN7UqGhIpBHqAFgFDVZxZ4botARGRYOUZ9YHHZbMQQs7jPMWEZ83SlFFAZY8tdAMrw4RW7kyWTLoUE9SFLaGAeZhhnmboK1brGgIdRF2mxR1EODRuMF5yjVtEbUNZmWHUdkirGjUJqgmKUrqGzYTKVtM6gjzNsQOje6uxPG4w3ISoeT+LCvMSmDG+aah2XVYxJz33tih8ZUVHeKaBmlkYF9QlnqTw8Yem+FHXcA5Y0UP2YxeboIgQRswmbBBXS3NdpInLX0tkPRsj9eRAh0xcPJIpfsVdvRZ7kOWxhw26jFjyq5OfPSfu8679rqe4TqfFOd1qPSwd/b0GvGATtDmtLZ+u2/+KQqjtqy8p4H5uiJGOJVlvZGhMct40Tjk5Ep/e+ODN8uLvgrKMx9y5q6bbw/2HGNFp8NVSPxaQNdAPWWrCTJ+n3T74DxxD+jewvPUj113PRGaR02MvqMH0xgEnAJUTsKwE9HG+lo/uWgaAakEVoAu2lIGxFDoFMPw1L5/Ph9P9CEGJY/RwvILJuPJrmEeKlsv9gJx3fOpn7juo/EZ5UVFVvcx9MhM9673nIK299IJ6Kse0NtgjDaM0FDhRA0SFHaWeFeTcgpNKdVroKZWN9XAjWaND/r/6BoQ8NuIHmaHrEmwtxqji1J8lJXI4w5bVN4XOSYXJebjiSmiVQQUdOC6EOM2RoKY8QXzfuuqAJvjkDZm1zl6fLS8x3Fqm4fzTlAseUQslRTPPjcPld4KPavCxl0aYESYFCGymsDVooxrHGc5qhG9JAJeZ4DetRHadIQ0DdGtTmEmTTdCGGR0XXsvjSGQFqjzAk0Yo0wT1GmM1hyyBkmdkyKwXvD0LucrIG1CtFGMIgqxiAPkQYsoiZB0wJjxXh5kQ7CKW5yMapRkQfIYaZSZYdN1TFQsga6vjab1b6yFldcF6JoADZ8B/bGv9LCKcoFRHGLEBjFkMLg+aYRVHCHveM0ESRtj0kQ9oJtnXaGMK1RRh4L42gCTApjQIOqAPAPub9MrjHB7NUaWJ2iQISSQkPkIcpwlC1RdiZjDpYcaU/Z6BsYUY9dHZruyRkYGowtsHWs230+YSBRggQLFNhAWNe6cJ5g3I+RBjAXZkZhrFmBudfYVlmFlxiq/R0DfKmMkNMyixACX4Mvnpqe7RI0iDZBFESar1gA9IqDTyBrTYO3stZBWbEhADlHZwDkXBOTeiyeL0k4y5E2FqA0wCVNMuwRd1RrrlHUx5kVonzuctjjPaIg0BuhbRYtJBcRkVqIQ+ShBxbPryWi2IeZ1jGkNbLWdAfrhpAf0nDcvK8zzFltdbIZE1bW4IKDHZIlC8965XnHFo4NpeAAreooBjxPm9YGEhgllIuVqV6hpspOJCVKEYHUHOSbyedQffZKZdJPAinvPJwVKh0rP8XMEdP70jtswPOABeAjQbMwyPO3Ng7sHsOvAnbpCzpXG78PHwhw5dPzbh3CMdTOp+iygK2FQ4G46t+xLXK+cUqqyqwNgeBl58X1YpWdCvbO3AX8SifSv1n0QPIsgh87PneZiMz90zmmUuCqJXwvo13nF8sY5yGw0stlQDMl7kqKph9bXBqDXI7QGGS4hir/3ZXE9BSqg92A49JC9kGlidB9NjoR2M0mD41O9weE96WEczLMZPvbmQVdxdB/z84LPsRHQ27a287z9Pey9NcNBY0DCqAXVPCzQ4CQhTReYR5DVvVI3SpfnisYJyqI1LzxpUyRdf5hJHLZIItK8LVZVbXQdVaWFPgjkvH9HUAx6QO9JKVOETdwZbUkwoELdrkfoohgPw9LAfpuE6EWOZFFiNBnjMgPymPQlFVGISR2aZ9OwsiDsUDYFqrZCOh4Z08OYOi3uWToyOs1koamRt7WNj6DPMhtSoKQSV01hYydIx02MpIps3C29ubhBHpcI4w7WPqei28X/R8izDMyQT4pLPjmKmB5UjJoKgsq7AcYEz0WFKIhRJxHKJEARN+jC1oCR9HgVhOiqDtmqQdAE9jmju21TdDYHNLAa45NJXzeouxqXCZUCkCyASZAao2LhE8o8OiRhn/RoysN0DRUus9pJLcf9We5hhCrPjWmg102lbQxMGqMOIlR1h7hLELURMs6PneLSog5qVHHd08Z1ZNQxqfR5F+BGxSSxDidpg5zMQjRFjggnWe8Nb1c1kq5EESxsrHGdmGFykrVGi0/zDildRgNHUuktsqAH8NOwxqfzAEGaYC/v+8gv5r1H+tRFgnGX4TKJcYnGZIlzMLEnJ2ATkChz9EEjM7xooNIwND3BZ0hC5AnZIIYsQozCGGlJRoZz08stQzAE9rat1lQ990aIScFr9zuMJk9Nap7GQ5Yhr0rkDA+QpeGBQJQNGkBdjKQNzLi9TFvkCeeWRluHcd0irluMYhpDQM5Qip1bECMNEqR1iJSUPb3rtsRlCpQpjeoWTVlhVLUYIULC8FDXYkVjm02AuI9o0lUtAu4PhnYI6AxLMdTVhjZHI2NjWoRZiKKrUAS1UfOxjTlBXIfoyNClZCl6/SuHwrOkyg/y7/kYrmhgDzbSX/KG/Xe9A2SvG3Xcf9s7U96RvA7U9Zr1ondJcd4p0jNZyG6dJ8bP+rLCXwfoNKapD/nP9HDVg7PGW1bsZNpfU84j5VH4ZUbA+m+PFYYFZGsow86hk7MoJ9B/x8+D3Z/zZicmXlELvxbQdUHvFWuiLGmCFtraQrD42/owBsWwlVQwtD54DVrsnAT+5AOKRrf31pOgBxwKnABv6JEL/AXOvI4ySy3e5OINFq9ax/0khEPh8eAqQPZzovtpwcUqaEF8yMDTQcZ4mDIi5dInFmp8EhZeW9bgddYpPd+TjMAYYlq1SMsGUUUKq0UbR2jiGCsKXxAj6mLzPNK2A1dsZO1igQXtd3o3fSimj0R3gXlUFsPjpu/JFKZLoKVSDFr7SY9t1MYWqz1GYXKwQ3J1UQCrCvF0jPNxYPQpr0uKc8wQQN2agqzAhEKDMaSziVH9PF2N7MAWW9K2veXPWDRhm++b10Dq0BYPyNvKmsPENeOWMcKONwtRx/SMeJJXhTRozRsKatL+AVakOcc0RAIk9cqYhxXbcFLpWqw0xLjqqXsCEuOvvDchsAoqA2hSnWGaoohilDSkytoAgvRtwDFaaIE2VdyHQjgetEj42a5BCSp+AIsK4yCxZ+oZkT42SoOF8mFJjTS4LH4aoFUcn0wFLZqyMWDvInpiDbok6GP4fPKyQdj0BhT/I5NjHjwZlohwHiGoUxt3GVbYQoCncyDrYOB7SWMzGeMyBI4pMOiwW9YI2xKLeGXWxXY5tescZwxxwJ4vbchWkMEBRjUZ9tjCLrzmyYQeUoqDPELQ1FiOWrRVhe1VhDhMcZGGRrmT9h5zjzRkKEjn92GfCeNCQYhlGhsFzTyEuiqR0fiKAyzTFnVbG2Ayvk2AozfNvdKFQMqniPh3bbR/GZDRCXGwpAHHR+K9aLD2mmAeZ8jLCguGT7LesIuqFrtFiDEzKeh509ClkcB9wSRD0Ms3E8zqzIuqtrBAyz3FXBYwx4RETI3JJEPZluaFk/vmXiCgU1ZNJshidX2MnyIfMomTXh17bpNNiPpwWc7P2d7tAT8zQGcWfmwGc0Hptbpphk7oxUdmrCcxzZa+DGroDUoPe4DeOGPrxDLvDUsXep2oBEHvPXtQ7xMzH4cqD+x8/uv+aaxi8aTvPaDru7yenCLPOhB0A1Icn+Oh03lQnwQBun/mqmbS3FXCsXS2EgZ5bXns1wE6QZ08iXdWRct7PBiujRld1Bd2WuF/AqB7IBbt7ukZHTCvzwnQRDmrdacejD9lyTCGYb3M14kGAm8fzxnSNx5MtWCeRRgCOgFBgC5LbWNhUknaTa+O4Pt1gO4XSkaOF3JZt2IFTGjWFp4WTfNoCTksO1sLhATPP4/qID9jnRHsgxA5o6JUBPQYeXpTSTq4pwM7xvDDFss0wDJhYlqDpCK4BdilNxuHuEwqlBHp7HXDMFKlVDxUO0QRemHMKKV13+c8mYLtk2z6BKsmjXAGPmeI3TAzMG+KCvHWFI/SDjk9AFKA9NZWPIe7MQXZdDW2U1J2DaL52GKwF4tLA+udZGyelcWgmJyUBOhIXxt9C8QlwwWNJRtZ7LxKjHJvw9hAtWQ4O2wxQYtx3ZjBQ8q9QIhlHOMyS1EntNx7itsS+Cx+SnbC0op6Zoj5WXx2KummQsADNegEs1IhHaGKUiy7FpctDSPGLMmurOXJzirXWet9iCUiWNOwqnsLatkUlv9gyXqWuMb7XyWScY/0SU89IPE/G5CFMAJEBGwzgfr1IMVPQCeI8SRExnsJ/FJMpPfsOjTM7KnGBghVXGDWtbiTtxZ/PYq4RhxagrJtzcOL28Y8dIYyPpxXFgJ46WyGSRljETe4yDqcjPlcDfZXHaZlZ156k8Z4lNIT5TqEmAUZUhLC9JriPtmRINcmEZZJYEme87LDFDyNrrSxcj1pIM3pjgYhLtMAq5jeMcwgyJgsFwNLMlZ1jXkVYRRkaIIYOen9uAe43ZoMVIvzlCxJa6ERhkoOFgGmtA05fIo92bsO2ApTk8ElvfYktP+4v3bz/rS7y+3UwgOMvcdMvOR6rzkVMlDxeIRi3VXTGJmwB3SmOlQ0mOYZqqa0/AKS4WQaCFIGGgQbsi0uC5+Gnm0/erb8DjPsmQxJo4zrSKONe4KJYl2AWRgz49XYFPqVbRqjiSNjonomoUEyqD2XrqEeUqWH18MeZD0DeR2gy4P3jpQHdEuIXePRELSu03nD15i067PQh4AuoJenLN3Lz1l+VJp8LqCzLa6ax9i4eWS4O16WcLxW75uheUZCTqAS6TwLzHXjAVGs0vDZ894gug7UN/PEZFLrJfCfAOjeMx4COi+spDg/UH2Og2FShA6pV4mCKA8mHHHBmYE8TGaQAClTUjFsD3b8jK4tIfELrrGLLfCWmimTdR/y/kjsxw+Z956/j9H4WJEHdF1bBofG78MGGhvfu6LkS4QGAle90P0zenrfC4ptWCRoGMpl+deop3IJ6FkZYNqwPWqEi7jBImtxmVUou8reH1chdrqxjWGRFCiZumuce48cBmhMMlvH0IkfBmoEN9N4PQtgP5lyk0U4pscXRdiOxwjyBl1eI5vPcIQSJYGBwle3GJe95WBJSKRV6R/UvWHHnUED0Br+jEYbIZeHYNnDpgDWCSo8PjZNENUBxkWMsIlQMt5NQE94mRZbAMZVYxQmM0JzGkFkLqLUDCHSvkHHbOQSIY0/SwrmKWa94mOiXxdURjOnDalQUs6s+U8RRBmqLsYCHc5ihi46EM9o+FjyICWs7VOVqKxJr1X08AgUJWG2w0WXG5VqB32waqAji7SeXnpiNNbYCY2Kw7x/0qPMfBZl14dS0ooxeiDl2QpZirxrsKgK81ZpSLDygGDA+xhNTe+W8tNmRpU3SY5xU+BgWVo88VEWI6d30vU5DBYvbyps8UTFpMOHW2RaQrxwOsa0jLBKWpxkDQ5nZNsa3LpsMav6dSqzGMfjEG3Z4uYywgypAQrPEphFiVUhkHJmgh6fKykq7K2AcRDhsi1RGJXe59kTdCmXObPe+QtDIQ0zpWsEjOPHDYKqxnYeYhSMkCNBzva+QYhxF+CgpJHW4HhUYZFwXhnnDjA1Crw3pGgwMAzFecjCxCo96EEbwHINqsbkuElCnM0io9xHNKLJSlB+CMAhjYLOjBTaIObocA24a2m8tUGfwzBmp8LKmIxxG5mxQA/dwiEMpYxTlJQjq5agUUNTk55ZX2pHOTPaumltjMZa0Ggj6xdEmIJlHgT0ddjB8kB6xonXycra8gakc6THvT69zkOXLhtSwkNQV9jVO3zeSeyF/art7WPvrWlu77H7381JXLd+1X182NPrZwE6X5ORYSXRGTmbJ8fQ7WhZ16Go48gAACAASURBVNpVpZaaJxr8NKS9brbrrVFepdweFzRWriirbRhS9ICua/E7m8+6Xi0bo4W5Oaxc8p0ef12Wu/caPRWgibcykjVl7C03CYFS9/l5ZTyqHSb76CqxTpaI4hOcdALO+fl5X4K1zpD3oMh76Fp+QjWZ/MmJ8klpiqXY+HVS1TXnQfvrfV6MRs/J64nWkQUnRkDf9+NSFmhDyniddaGxieUQyPtN5pMrMiY8LUm5Bzgblyij2jJoR3WEWT1i6hSWQYEmrU1hN20OMEEIKdJkB/F4jMv2ss+AZXUOlSUTjQzQ+5QQK3lhwpZliTGOTm+e/9UICah1YyVOH2cN8jTGNJ0gWjUYLVpsjWa4KJm1TU+tp5sZm6YHS6As0hCXYYs2L3GjSTBpQ2vFWGQhFlspTtv+pD3S3/SIZm2/uVZRh0dJY6VC0yQ2bzcrSOFGzN1HFYWWbUwmYYcx8bqy0AGVd8HEQMvV7g0Bo3C7CqtoiSao+izngLXFI5Qs6xkBZWg+HtKuMsAmZdkEKdo2RVglKIIAZ1mDpGtxu+gwbdfJiYRhGgkMTXQE8xjH08Riv1sFPUOGHWoLX1g8I0rIA4DOO5l5NkxhJ0NTUm1t2cjEFMaUu4ZZ3x2WWdJnW192mNGQC1NEowSnYYWzemE5D/S4py1p2D7+zPj6KuFVEgRV3OeoJUsk9QKzBfO3A5zN5mjSKYKCnmSDiyg3o2eLMekgxDm/1EbYKXuFeJo1WKTMLq+Qtg32lrXldBCMmlGCVRKjqztsF4nFkHM+SNHgZjcyOvi+lQEE2C0abC16QGcFwcO4wVlGg5VsQoCsDpAyW57xY9LaSYyLoMBZlqMZ0UMukRS1Jc1lwQTLLkXbxMjqGJM6wA5t16TF4ZQzX2F31YMk54NyQzCnorWjURlmSUI7lY9Mw4Tx75aJiZUlPNaUMyaUdUwoZHihw7gJjG7nvqFoMdzEa4AlpgQHUuFtgMzySIDFhKVxFcZVgGkXI6s6dARgGtP0pkex3aui8Uxjh+YmZbRqUAYNFjQouhpZzjyCxqpPGG7rrKVugixgcmmHlZXmMQwVmBE9bTgOHu7Tl0nKcZDjJF2kv69zeMSo6rOeivY6UzrbX2PDWppsP7lTnjcYhmPg3/LQPWt8XRiAr8m5UqXW3wTQW4Y1XGtrWxhXxVWTtXuCQ8jPCdAVihaGGv7QmbG93sfZZVR5r37I/j6Gcx0wIi66To+/NoYuoBLIDOkNWu+ME/rCd0+Lc6CMI/H7zPjmv75/MbBcrSxGSKWlM6pFaavUS4Cu68v6EZDy8/41vS4Q1Hno3sPfeMAsnylZAPtk73yY5T5kCATeHtC9Nabx6P7eIOFrtcWAeyGRQSDLku/zNRlKypqU0cNioLROjEJdjZjtzdgbs7OpeKZIgghttcQWChyUFxgXuSHFKp3gZO8myvkMi9VZb2FS0dHpZn0vPRT6j1YLTUs/AHPsmOE8bmokZYWkYkJUbTHOy0mEn291eDSNEI1nCFYNpuct9tMt5HkP6EzAYfYvY/h0EmkElOts7HZR4lYZY95GVmucjyIcb8d41ObWC54lRgcXrXlnrCFfpQGOWOYTVZgkHSImf1WsS47AKmVKRGsZ0S1mGZMKK1N+zAdlJnDA7GECWRVh3KXmodfBOdpuZUxEF6ao0inqOLXrZMUCNxan2K4KTGhQZCk+HGU4DxPEzQh1GOJi1FgC17PLFjeY4ZyXZuxQ+bfMck4TnI1jPJgnqKMYsxUBnR73mhhh2VFIby8CSYyClnvbYjKbGl0aMKEOHVJLbCKt3Md1j2e9t3fzPDCvdEbmYJzgUVLgtGbJZIdJ1eAgJ1PRVzQs4ggPRxFWTBDqUhy0HZ7Jz7F9eY5kscRJEuHd2/u43NlDeclx0HhaIGor7BTMw0hQBSPULUvrYtQhkwoblFGFJqwwLUvcvaixXRBgAyvZOpwnuCQTQY+R80vEy1sr+1oFFe5tlRjHwAunFfYvSozrAOU4xQcT4HicoGAYgQxDF1ii23xVW5Y3rZzLIMd5tsIkqHDnsjCDYFwnKEZTfDibYBFlyChfNcvMSFOSZSgxKio8fWkuOe5vhTgeRyjo8TOJirohCi0EQKdlVAeYBTHGDSzr/ThpUJGxYp7FOgltxJ81zICjkqWhXcRkHmJ0o9R2ORPZWKY3JtrHIfKtyBI+aagwyY73oUdtBnUSW9lnHjQoWI5qgG6J60grsiY1qt0UWVnh2Ucl5ksmvrVYjiI83E5xMc7QpGOUTNbMaVyyUoWhhw4pa+7ZAyLtm9xcB+hiI6VLN16p45jltPhQpECLP4eUvJjLjaftGtt4VtSD2+cZBAR0XVNA6PFHuCXdOkyK+3WUO1tTDwHdY8wqXz4WQ/eGBe+t+2ouvaFjYU566e1VYy6xysO4uwfyjZHDME9f/7JhmIOXf+cr3ZBS9jSvtxA8nbIBTNLmyeMNZ0QV8LqeMtcDmsfGGM66Dy5/ygsfTohAzXuvHsAJ2Dq7WF6+95DFCgypGnnoasayoTEGh9Twcz4rcvi3v6enqSSEYhZ0fT0nF9hqjBnDc53qNnOzzsyU5aa588Laspc7ASpmotsKIU9eq1oUbYTLcGLJMTeaGq+cXuK37x/h7vnSKNT7u1v4sxfu4MHeHM1qgbKuUIQhyizBMomwYBkYSyniGGFVW9zxVt7hzkWNuyc5bp2WuHFZY9R0WIY1PtoJ8YOnY7y/m+AsS9GxTngZISv708yodOmNMLuapVmsgS5Sq9fAOJwhLQOM8tbiiKQaGS9fZAEqZsfzTPMG2KpDTCxLvy8TuogaLIMcXbRkHMBI7bZhxjbLu5imRae3QzKLsURhOQQdvaQuQpgHmBYJsnCMBeu06wJbxTGmXWF5BavRCA8mMzRdhP1Vizc+vcDvvvMQzx6eA22ND29M8R+/eAsf3trF+UXZU/NjYIwGtxYFnn2U4wv3c9y4qNBUJY6nMd65M8a9gzFO52OUQUSHGF3RYDydIrdmLiHC8Qgta8gJoE0f87ST7KjbyS4zds/+6xav7bBIW9yfdyiLCk+dR7jBMEoQ4aIr8GhUIEhqzOsSB5cFnj2uMC8Do9EfTlK8vRPjaNQ30Xn9ZIW//efv4CtHS4yqBj/bTfFvf+dl/NX+DFUwNg80q5aYFxV2FsxcT1G1cxRkMDI2lmnsvaArUI0a3CpqfPGDS9y+t8CNIsDxOMCPX9vGw+f3cUL2gM14ygjTbIYuiLCIKpxNCtwoK3zt4yW2T1dYpMDhzgjv3pzgeMKSwpEZY4xlJ2WN/UVjVQj0RllLPY1LvHC8wNfeeoBnjitEyRg/m8f4/m+/gLe3MiZ6YN5EuJk32D1bYOvwGLtH57h70SGcjvDJs3PcOxjhcBbjJCWQR8Y4Hdek80Njh8ggUWzpdR+NWctPqj5CtywtgS2j1K0qy+pnhv2qzNFlLGMMLCxFNoHJbAx7TZvA9OYJcsu9sPYBiDHuEqsGCaoOFZOFsxhlzBASvWsqcO4Hhq5ai9nX9RIvnzb4+vfu48UTi5Lj/Z0OP3nzKfzkRoajnTmaNrE6f4YVGK7JkwYnWWHZ73vx1NgH6Rcxr55NFLh6MJY+9lU4npoXkOl96TXPAFAHjkcjMzQ8Ve4NAuUgCeg0FjmWVvbmOo164OPvuv8Q03Q/5ieYA6XKFF3LNW5htcmm/8q6iYwwKC9W1hCKoV85nT7LXYfzeGZY82jJu2vKXc8lIOdn+F1/LbHlcmLZr6O10/Ku+sAEr/6tr30uoA8tJYG6vEZ56MMuNppweuX83VPmG+p+3XVOHeOGdI8HcW+9ecPCX9dPmj6jh/cLLbD1We5PskL5up6NCSIyVviTwubrNL3l5hkCCYOsRR/DIaAzKU7WpbxzjtHTMBJaCZIZS3GECwsblBhXZ8jAcqoEq2iEo2hMLg93lyt88+Ep/qv3HuDVR5cWH/7FjV38qy8+g3dvbaNdrcwDIaBXBPQ4wmXQmadCBcSSItKUt/MOdy8qPHuS485JgduXDXbyFmlBujTCd55L8PMbKR5MM5SIMct7D9g6f8WhZXkT0BnJoyeXp63FjOf1FBlLzVwHLsZ3mQTFJDmbfwJZzcYsfbculq+xNClvVwjTwkqRmJxGAA7LwDz2jNYxM78nHS5RWEkRu9MldYS4IHWbIA6naEZbQL3CvHyIUbsw+jlPR/g04+sxbl00+PqDS/zhOw/x8uE5mqbCz29O8X9/8QbefWrX6qCYelAmNbbLEi8+WuL5R0s8d7jEzqJCHAY4TQN8uJvh44MxPtyfYElGqkrQdhHaUYYlY2gsi8oSiwkzeczgnOWDTHCi7dP2VQdMqLMuYaxfjlqcbpPWq7F/GWM7GFt8/BI5TtMVxkGBOxcLPHN4gVfur6z5zeV4jI8PpvirO2N8QkYljvDmp0v80b//GX7rwRJJ1+AvDkb457//Ov70qW1U4bSnlKsFZmx4sgTiYoSm2e3zEeYl0pjPXmFrlWMvz/HsZYWXPl3ixuECu1WA46DBu7fH+OS5Xby3l+IekwfDFCmNpjBGzUSQdoFnTy/xW+9dYHaxwv29BB/enuPHT03xaDJBVjN5L8ZFQoYCuFUC0y7EiomR9RLbYY6v3jvHH373Pl47LoFgjD8/SPBv/uAVfO8gQ1WzLC7CXt3g9iLHM4fneO7hAjfeOUSWJvjV01N89NQUH94Y4eE8xRlZgTTFsmD+RIRpQ8C2ugJLgjvPaKB2mLUxqgUbIK07EDIZlLFyVlIUObLpxHoo0CFnPoRVjTCXJGSpU4JlXZj8WB1IR/mOETIAz0ZCViZPZoJ0OfdO38eALA29dFarxE2JNw5LfOs/foRXjkq0YYNfHkT40d96Bm/dnuAT9rLHGE8tMkwqMlQ1lnGJkyw3ZmXSpX2Xw3X7Uw/k3pnzekdsoteFT6LsBUKiqb2DQ0BnUpy6tHn2UvpbDKXGMgR+1YgPgdw7UENWVWOyqqw1O2qlaT7bfp2zIMp947iR5XCnbTLL3fxsl4PlnUeN18/vhnYP+nAOPXQ5oVbVs06kVotgn1DH66n3CtlK1qHrLA+7xhe+/WanwXgvUOAkeleTMqS3OQe0NPXAurlAnB6ywF0gt/mbzUXWDWb03nU0hRZa9/aWoqwYFfBrsv31BJY+oa1flcC8UHYL8nF2b/FpHngNtTb0NJOS8ryhI8aDn2OnOH9+N6/tDRdSrpbgtKa9+J4Wkh68ru8FYiPszNhmDLtaIqyPkbI7VjpFmc5wGEyARYkXVyv89oMj/KP3PsYbj1hzHeMnN/fwL77yAn56ew9FXYJWLmuokzC19OeS5WI0MtIYy2Zlcdtx0GDWVJivVtgqGEut8dJph699UFlM+LvPpvjpzQwfzUe4YGZobQW/RpN29LTZgY6kN7PBwwqrjA112MlrjJQlZxa3pMLpY48lY4HrDlYBaVI2yyBha01WyErW6JoSaVCZ93+RJUa309tnx7MRWznGLRajGkvmObeNlRlNaGRUTEhKEMYzzNIbqIMcy+Qe2vAcqXXGywywojLFJK/xwmKBNw8f4tblucXE35uP8SfP3cS92Rb2mrEBTBkWuHu2xO++d4lbF0s8GudYxTUmowzZssXuWYSHkwx/+tIMD/ZmGLdj1FGG83mGs7ayGLnlXFln3r5Ui5a3Gc7WIIbZ3zRmWIKz/kkjYMIs7xqjIkESjSwvYRUUqEJ6xwt88egCr3z4CK9/cI5ZARzvzPH+s7v4zgtzfLSVICw7fPNwiX/4H36KNw9p8DX43o0x/sW3v4g/P9hGFG73McLwEkFQWY5FUE6A1T6ahh30LhBO2LSlwvOHC/zB25d45YRR8VU/7zsT1Jc5Ds4j5Ntb+MEzE7y1H+FXeymqrRkmdYz5xRJPnZ7h1U9O8JvvPEJaFHjn2Ql++dI+fnh7G4fZFOPVCGXDenfG+wPsMOErTlHkNcpmgWi8xNfvneIf/8nH+Noh2wyN8d2bKf7l77+APzsYoap6cjJOW+wENW6tFnjjcIUvfP8+DooQD3ZSfHRrinfvTPHJAY2IFHWYIFvBurqxIRJrH5qYJYSUZfrCfdtdOi2MjzPpcVGVIHPWxCEWeW4eKPNHWFOeWRJmY3uOCXPWUpk5GYYRjN2HKNnkiR0d2bCLITfLweiZGeZCMPmPMFQS4BnqKJd47qLC6z+6h7uLClXS4N48wCdv3MG96RhtsoM02sasnVjp6JJJmN0KMY1h7rOOCYBXpWHeyx56xdd56F5X6n2xrNK73qse6nnVoXtA3Dhc62zyDQCuw5KepbSyN/dPelJASn3qAViOqJLkemOqb+erWL7NwTopsq76pFLNhU4IFF6wDt1nuQ+NIM+wemyycTF8mFtB7ub0NIVV+RzCAW8s8XfiAj9n3S4YynQh4+CLv/dNs0uu82C9deUB3YO6edfrTjeiWUR1iO4YCslm8ZRx6BaE11DGH38X3T20HL0AEMxltSiZbmgl+bFtvrsG9GHrVz8Xmkx/fy+UvixjaPTwsWjQqA+vp1Mk9EHMlp99/T6/r/ABP8vvTqfTx5LttFYm1OyIVjNGvEIVnvAPxMkEVTzDaTtHkjd4fnGB3z58iP/mg1/htZOlJae/deMA/9uXX8Zf3d41ypyAnlaM4aVISFuTyuRGSSOcNgu2nUKc0jNg8k6OcZ1jUlV4+bTDb71bWgvOHz2V4d39ET6ej3DM+uwgtXAA212SJp8aTVhhwpwFlAbozPhuugRpG2O7Cs0DYtxxGXc4yeiB9oYO45K7RWC0J7uOUVmep32rznBVokkiHLO1JmuKWUdND53JNnGLfNKgq3LsLCvsVxHmJWlb4N5OhnK0hUmzgzYocJl9iBCnmOc1xtUYQXGArhub4txrFnjl4j4OVufm/d8bT/G9p+7g0WQb84I1xQ3KcIVnz5b4/Q8WuJnn+HSnxGLUYDoaY3zR4OZRiIdJgv/wwhSf7M6QtmOs4hTHO2NcdBWypsKMWfItcxRyjNhn3krmCLGhJftxPldsLctSsjCx3IdZ0nfAYzfAJkpRsAFMlyOrL/DM+Rm+dXSO194/xMsfnWFSdjjd28Ev7+7iu8/P8d5WhkUb4WsnK/zXf/pjfOP43JKOv7cf41/+nS/jr7Z3sNXMe08wvkCb1EZFL4M5Fu1NFF2MvDlBMmoQxBVeeHCBP3zrFC+c5TgfFbhICqQHc8SnBZ59AOSctxdneOvWyAC9HI+wlYe4c5LjjQfH+NInJ/jC+4cI6hy/fG6G9168hR/d2sH98RxdNcGii3GcdSiiDqOoz0BnQ6G8vUQ3X+I37h/jv/u3H+LNBwXJa3znZop/9u1n8Gc3JuhKtvUNEGcNZmGJvXqBV05yfOPdS+xdNDhOAtzfGePdOzN8vD/Fp9MMFRJM8wgjMkisPiCLFfflbKT7afxNRjGKi4uebo8TnHcNVpME55MI52VuiYhbdYCnmxTbIasKahw3SxymleW+3Ax6z5lNmsoGWIQhFqMYl7MUXZagOl9gp4lwm61ircK9wnlQ4NM4x0VYIx1neK4M8MZ7j3CnAxZJiV8lJe7f3cenZKwWE8zCXUzibcu2P8UlqvoS07ZAyhg/mya509a806TfpdeuA3Q5fEN2UipdDKnHjMf0q9VRX7XS5ufEtAq4vU6XwyePdtOi1YGu94p1XzmY3vG0sa3ZURoWHtD7Xvj98c59u5Ie1PselevDxYIAjKGTcqfeFlYJlIeJbpoT4QcBvWJJIfXYuh+9B3Q5fppjOZKbM1OYU8Icq/Uk2BjpoftJ0gQ8Zva4XrF+YewB14CumwmYVIfugfUz1p87D92zAx7QlcU+HJeEjD+VkMHr6766nrcyh9QLZ4JHT3JCnxSj1zzwOmIWvDfuAXZ4DQmnP43IJ4lYhzzWV7Msad19iJ9Vu1cCOoXEqCHXnYjXtez9ArjZbiEIa5xNTyzRp2kiNO0UdbNn3axuXBziG6cP8J9//B5ePssN0H+8v4v//fVX8YPb+7gYVebtjsoe0DPGBJliTeFIQ5yXF4iTDqO4xqwrMS9WmBc5tqsKt1YNbh/lpuzuzzM8nI5wNJ7gKMtwmGU4S9nKMsS8CfDsRYunz0vcviiRVQT0GiezEB9NGf2O8epJiP2yB/SHkw4/O+jwcNwD+sGiwxtHAZ7Ke0A/m4R4dx84ZbhixezxniZl2CAr+uYmCU1p9nlPK/MA33hY47lFaK06P52E+O5zKR7ubgGLKdImxyT4CHv5Me6e1ZgUExTBbZyP5ngw5eEeZ3j+8mPcWpxhawWcjnfw1u0XcLi1h7JgwxDWoC+wmy/w2sklnl6usNWUGDHZKWUJWYDzIML98Qjv7c9xNp4ibEZYRImNhe16d5vG8h0OVjmmF+eYFwUm6wYzNFTIepylI5yMxjgbjXGZ8lhQzm2feJYHqZXssQRu0pbYvzzFi0dH+NbDE7xy/xFuH52DSVuLrS18vLeFHx5M8Nc7U7y/s4WXlyX+6Dtv4c3jM0ua+v4O8K9+60v4+XQbt84yHBQVdrtTdFmJR1spPtzaxttbd3CUjdm3FTthi/28wMHhCZ59eIr9fIUkKMx4e6qKEC1rFHWAB9sT/OjZLdzbGrGlkBlyDAM8d5zjW/dP8cbhGZ569Ahtm+Nwf4IHd27ire05Ptzew6PpLo7TEU4TdkVjl751SKLLkLNwcH6Jb9w7wv/w7z7Eb97PEQVjfPdGin/2+8/jL27NkFRjzOoAe3WB7XqJeXmG3eUlnl7USFcV8jbAyTjDvYMtfLozw8PpGEs2pqljsMSDyYpsj0z2yEC6oJFZ46AuEB+fYqvgoTwpjlPg7GCMTw4yPKpzS/S8dd7gteMO+wXbHNV4kBT45Y3AkhdvX3ZWoTBdsiMicDqK8Wgnw70bI5TjBPGixFPnLV49brG74rkFFY5nLd7Zb3DCvI1shheKCF/4xUPcavhajl9kBd5/dh8P2wTjixl2u31sBVuWFPowvsQiuEQcrJAwSdGSQvvk2+ucNgGg9y7l6Mn5Gup1D/zK7h7qyQ3jaETpVadMz9BqTAJ0edtej7Nszd//OoNA76uySJhhWe+svlh3rHsSoBPcN6wrQ37O6aSHTkCnztbhMaLNlVU/dJY32EVTJmQHxj6njP95QN+wAOtQr55NRhLLeBvr5d7HCjaALsDYWD3O2hFF4YHNTyAvRQ9di7zJwE4SA9dhzEODtAVeX9TalKwzAuVJCxx1f28YeEbBdyLyXvuTvv/YdcLAWteqsF/f8c9HgJVQeqqcY+Cz6HllTXph0zh9S0B5/AbKBGkygQyZrU/d4Wd14IFv7M/rio7nnPC+0SrATjVDEDU42zrFKlyhLQI0xRhtc4BpE2JvdYSvn93Df3HvXbx6XiCogJ/s7uKfv/Ia/vKpXSymjbWefNxD7wE9SgLkxSXGQY3drsZBVeDW5RL7qxV22G+6rpDmPM0tQB6PsGRXsWSCe+MRfrGb4ZNpjNNRiJ0qwBePWrx6VOKl4xyzkt5rjdMpcG9GbzrAa8cB9vO+I9qnU+CnNzo8nPaWMDPc3/i0w60Fa7xDnEwCvL3X4ZMxk/j2cDKZ4sF2av3L7dAKKxui18jynyWePlri2+9XeP2EzUMivLMb4P/6cob3n9pBczLCXlngmfxDPH/+CC89ooc+w9HoLu5v7+CXu/SPT/Hqya9w9/wUewvgfHYD33/uFXx8cAPnLVV0gai+xMHFOV55dI7nzhe4uVxhZvGtEJdxhMPJCPdId9/YxqPZHHXI7OsYh11hDVueKms8V1a4c3qGveNT7CwWmNH6RmAtaQnmh+Mx7s23cLQ1x8l0goqH/rDchVRvyJp49qAPcKOo8NzJMV5++Cm+/OABnj89xR4797VAniQ4Gk3w8XSGt3a38Bcv3sXNpsE//PMf4Funp/aZn0+B//DlN/BxNMdNzvuqwF53iDbL8XAnxjv7u/jB7efw0dYc7STCbtXglcMF9o6OMc7PscWcBGNFCtw+Z/dC4DSN8WA2wvsHMzycT7BIMqvG2Ft0ePFogW99coKXLy8wqs6s2iJPgfOdPfwimeGXN2/hr+/etGTOFXMMWA7YsTMh454C9HP8xv1D/Pf/768M0ONwhO/czPBPv/0MfnhrC7NyituXAV4+XuDmxRlGxSOMqkuMmG9fs8ojQp6McTab4XhrjkdbcxyPxzjPMlykCS5ilqj1XhrPCtiqAtxalXjm5Bhbnxzh4IJldimO5jEePrOFd54b41OUuBWMcPuTBb709iUOjguUQY17+yHe/sIM8f4c+x+c4tajGjvH9BBDHG+N8MlTE7x9d4yLaYz9JsbT91b44ttn2D1kGWKDw9spfvb6CEe3plgWAZ4/afGVP38fdy6WOM1WeHcvwNtfvYt70znG3U3Mm13sFFML2zxKFljEC3Tx0s4PSJuRtQa+LtZLHfU3AXQP4N7DF0DJI5Vul9Nnetb+60NL0s0eAzzb67FIul6ALsAVeCqEOWRWxYyKLWWWu+nswTGy/bhYoshOmX3tuhkEDLusE5ot1r0+ZNA7ef6eHqs0ts1ck5lgYtvaQ/ceOK/hAd3jjJxCJsWVS7Kurrc8KXc9HG+oxdFA/OCGtAr/Hp62ppupO5uAXoDkrSQ2lDEgd0Xz3svdWHGut7nGo/eUZCFPXAs5pDeGAmNC061b164piyEY2+bNeLxlXyMo40HnXvtkN83XkMEw4F3nCvCeHIdCEewC1rD3sx1p2h9NqoWUF+5DBSrlE6DXVYi2mVo70iI9soMWRiUPj5hiVe9Zi8qbOMeb5/fwjz5+B186XiHJgZ9u7eN/feU1/ODmLqpZjaItEDGGzvpr1seuy1syxr5Xl9hvGtzNS7xwscKrj5a4c7HCVlki60hIL/ss0W7ERpeoginen4/wp09n+PGNGB9tRZg1AX7j0wZf/pQJPDlmRYGzCWvjW4y6ErkMtQAAIABJREFUBpOixfaKveit/5xluBPUl1nPirBs7QbL1or+6FCWApGSf2drjB/dfRa/ONjGva0+Qz+1xiPsZc+jYdlo5xJvfLzAf/vjEl89YkJVhB/cjvA/fSvBz+/uIjoa47nLCl87+QBfePQIrxyWQDvDu7vP4ZcHO3hnl7XzJ/jW/Q/w0tEJdhfAvd0b+OM3XsNf37mBo7BE2JXYXyzwhYfn+Lu/PMPLJ5eI2wVCNo5nK1E2ZwnH+OBgC//fq3t4+/YOjicTFHGC6nKFnbzEM4sCL50v8dLhCW4eHWN/tbCmOPxHz/ssHuP+dIr393bwye4WHm7PcTpNcRk1KLMMyzBFV7LOO8ALeY3XHh7jhfuf4IVH93C7vLT6eWZSF+xQRo8s3MZf37iF//ONZ5FmAf7gh3+J3zw9xrxo8CgAPnz6dZxXE9w6BraLS6ThPZTpJc5mIT7Y28UPbz2Pd/d3cXpjiu1VjW+8f46nH5xgVpxju8kxL1fIVkuM7eQvNsdJkYcpLuMxPrgxw5+9MMHlOMXzZ8AL987wlXuHuFVeoBxVVps74tSFKR5hFz+9/RT++Cu38YtbW6jo0bBZD7PP7TzSsZXUdfNz/Manh/gnf/I+3ry/QhSP8ac3U/zTv30XP72xjb3LMV4/7PC33r/Ai4cnyIpHSFjWF7GAjqRvagfQlNEUF6MpHm1v4Vf7M/zquT28vxXj01GAlQFgYP3bWcv99CLHlx88xM1f3sedQ4akEny6m+Kjl3fww9fnuJdUuFUleP69C/z2D05x+9OVHd7y4Z0Ef/HNbUS3d3Dz50d4+uMcN+/zAJgYJze38P5zc3zvpREeTUPcKCO8+MECv/WXx7h1/9Ji5PefH+F7b87w4Qs7OI0mePVBg7//x7/AFx5coooKvH0nwXd/70X8+M4uDpkDUc2wfzG2vZHHOapkhTpZWMZ7XPIkvb4l9pN0vnTtdbFs6kZ5l14HCmD9+7yO1899fohV/W88zCHo+bi8PFRvNPD7GpcA3xsEPiSq70nXGkha0krfxfG6pDi+phi6gTrbLK/zqQTon+ld6xjtoUPsvXXrNcC+GKRN1zS+vH9+T46gPyGU7+tvjoWdPNlZcRMa/tLf/c1OjeR/HaBrcrVYbPtqrQHXafOeGlazek8ZyyDQhKqH+8ZTdwfNSzj8PXVfgbVdhy0719bdYw/rzrD1FqSnWwxs10lxPpHNCw5f1xGtipH4v2XxDWkVCY/mVOyH98DZRIVtH1kLyn9KupO1x/H5xAgfS7IYe8mTS/ewbHNchvcRR7Ulv0T1Flb5NrpVhd34HN88/xj/+Fe/wFcfFRZj/uHWNv7n117H92/top01qJrCPHS2pWRpELtKsZaWJVxltcDtosFXjyu8cVzgxZMVpsUKK7aMTdnMZoV53eHueYydoj8I5P15in/3/Bh/cWuMd3fHdtLXbz6o8NUHS7x+dIF5meN8DDsRi7W4ZE9ZtjbN2eGr4FlQKBJgkTEJinXKbHHat6nca1or+aFSfW8+w79/4S7+8s4O3t/vAX266gE9H7Xo2FC9WuCNTxb4o7cKfPNTYKsJ8KMbwP/4Owl+/OwuipMJXjqv8LsP3sPXHx7hxU8LLKIZvvPM8/jxU3t4d6fFrdU5/uE7H+BLD04wz4Ff7O3i//jyK3jr6QNcNCW2yxyvnp7iq4cX+J2Pl9jLKxwyJ5Hdz9Bhkje4ddbgfJzh+89v40fP7uInt/dxwmz3RYu7Jwt87eERXnt0iruPThAuFrgcJ+jGmdUjZ3WDrRUPmonxwfYcv9rdw6/2nsL9bSr9CvkkQd6lQA7sFBHuVi2ePn2E2w8/xoun9/BsfoGD2k7NxUUHLIMx6mwfv7z5FP713QNM0wZ/8KPv4xvnJ5hVwFED3L/9ZZzUM+yWKbaLU2yV7yLrFtYE58FWhh/efgk/uXkDnzy/j/mixrd/+ggvfXyMeb1EFNc4TUosWlLfAbbaEDd4CM0FifYIv9qd4f/52jbu70/x1DLFrU9O8OrH93ErP0eQ9RHdqOYpYjOcRzfwk9u38K+/eAO/uDHp2/NWlNeFGaFZvG9lidXOOb5y+BD/5E/ewZv3csRJhO/cmuB/+b2Xbb2eOR7h6x9V+Advn+Du8Qku0jOs0tIqBag/Rk1sB8vsXrDcIsL5eIpf3NrGW994CT/ZH+NhxvARkzPZmKk/A+LWqsKXjy7x9Nsf47WPzqyh0MPdFB+8egPf/fJNfJwAuyclvvD+Jf7BW8d4+mSFw0mLn93J8GdfuQHsz/DCe0d4/oMzPPfBpYUgjp8+wC9fvon/+NIcn8wjJOcLfPGjc/yXPzjES59eWhvc956d4Y/f3MfPntvFUZDiSw9K/NEf/zW+eXjJqmb85M4I/+YPXsN3n9nF4XgXbTnG/kmMcf7/M/bmz3Kl93nf5+y9d9/uvjv2ZYAZYLAOMJsoUpQ8pizFtiwrMm15iezYieOkkqr8kL8ilXLKjktOFMWx5NgKY7EkxZFIkRTFGXIWDNbBAIPBevet9/Wsqe9773vnoAkqQRXq3r59+pz3vOft9/muzyOyDiG+O6Kf6ym6aKsnYi4SJvzin3Z+0s5YGhvSIXftsGhPXkcaNchrLY/9tq89J07vycoBTF07vY/K7zqMnQbh/bHs6R1oJ+lFgK6jndrD1ZfShsV+QZpQ6urqtr1osRgLQpm8n8vf69bSnrQULIahKEJ+wfwpY5N7lnSp7OeTRdP6+uo+lbxxoqrcNV5oQJf5S49dOU17vCTpojhPxLtSGirGma9e3ffQtZWQBqnJkLMOjesLKm819UQ0GOnJ0Tc/eW55kOKhys0LsYz2OgXAhExE3pcK8bRAvJ4MveDEkFD6IXtKOtpK0YtJH5cO52tg3Y88CPfxCxbz5KLWnrNcQ1fUy99krHIfMsn6+nph6aiENmT2DaFUi4O2Widb1HSkQs6vF59eyDoaYYhyWZRlLHKWhR0CSzTOPexREbs3pWQpPbvB5c4yv/70IZdbu21P71ez/NPTJ/jBdImkZKqiruLQUApMoSgHJTaVwCK2TdacMQv9mL/0JObMTkQxCBTL1gcLIcsln8QUkA/4OQlp74wphkPWiiZ/erDExzNV7uarZEOX19f7nGu2OdndphSMGVkeT4sZPpjJ0PJc6gOhER1xYafNfH+oFNrXcxk+EO+7XqKfNykMxQtucbwTMdOz2HSyfH+hzseHKtw+6NGzDaZ3Iswgpps3GeUNugw43PL5C5/7XFn2Od2IWK8k/NsL8NFigYYzy0J3zNeefc6VtS2O7Pis5Ar8u5cO8e5ChadFk1eaPf6b6yu8udzGjmJuTVf4V+ePcW96Crfjc7zV5c3NVY722mSTmK1ijo/mZ1kuFxRT2uHOgK8+3eJAa8jItLk1O8XvnjvC59PTJK2YVzfb/PUH97mwvUk+HPNwqsA3XjrEvVpZ5cdPNrt87ckSc+2uKjh8Uprlk+mzPKuXaNf7tKQfXwhVzQKW5GlHPRK7zSJdTm0u8/LaJmeXJAUAm1NTPKvWuFud4kmhwEYuw9F2g79x/xanNodKTvVp0eb9+QssVQ4o8ZnZ0Q6Xt29zrLnNVA+VJ/5w/gjXFha4e3yaQs/nr9za5MxKi+x4yErF4LsnsixXXYp2RlVhv/xgk6NrXQ6HNutlm99/yeXxgTpCe5RvjXitP2RuZZW5Rpu857LiunRnD/LIrnB/epr35/Oq3qASh1RMn0zYxhxElKyD9JKYZrXPK9tr/N3v3uLK0gjPhj+b8fjnX32Vp7UFzq9lOH+vyRt3nuDGHe6d8Vg9KgV3OYLYoNIecnS9yevPNpjvCL+BySczNf7otVe5Ua8yMj3VHmmLRWzuCq3kxgaHxnkVmXn5w49YCIYsGUOaV17l9w/NsZ2vsNCMePXxFl+9/TnZ/g73Dno8OLbArYPHSCyHc41tZm/c5er6EKsf8rQ2xcrZ03zv4DxPpzzCuM2lnQb/0Z9e4+JGV3rluD09xR995TVuzNdVgeS5jSa/9O33uLy5rbbiGwcq/PuvXeT9AzVGdgF77DLdtskMd2mbe5khG5UOgRVS9Qu44y/UyDSwpJ0KvX9NRke1V6+3z3TYWe+fel9Lp17T59NYo99Pe98qArynuJn2dLVHLkaCyC3rqLBglbynP6N7wNMpZX0e/TdlPKbU2tJ7rRpnSqdd5/r1ni3FxBlPKLZ322v1vqz3bg3OGn+0sbIP6ruUMLua7Htevy7uThfZ6bnRhsU+lor5JkXGIvCyZygZZ352F9B1XkNbTvriepDaCtKvtacp3NuTIK6PSYcR0mCrH6LmcM/mcs89CF0U1u/39znO04tHT54UtQmYpsVV0t74c9ZQyvtPj3ffKts7OL3YNIjrBaONEw3o8lpy8GLU6DBIunBOxqwt08nr6LGJdZXO3euUhI5Q6MWQLorT82uHFt5IuMtH7OR3GHkBppHD8ctk+jVMETCxtrjSXuEfff6AK83dwoUf1jL8D2dO8u5sGTMnVdqx2pyccE+tKZE2HYvQNdnKRsz1Yn7uccSJZoidhKznQ67Nh6wWhFYXXmr4/OJnQ87u9MiFDZX7/tFCmev1GT4pLODEGS5vtTnf3OGV9jolf0zHyXOnXuIPjk+xWsgy00k4t9Xn555tcrIl7WMhj8t5fn9xmvsHauwUoSIV+8ubXNjxOdaw6ODxwXyd64dKfHzIUwVTMw1hjZN+a5Nh3qJhDqkPQ66u+ryx7PPm8oiRF/KHL0d8tJDjaXGOuX7AX374iIsbO4qw5LNykf/9lUP8cK5MI2fz2maX/+5Hy7y90lIpgY9mKvzL147yrFrhyHKX81tN3thcUmx8oib2oFbjvYVjPClVVVX0sU6brz16zNn1BpV+xINqhd8+d5RP52aJ+gbnNlt8/bPPON3YUrnjDxbr/Ma5k1yfrZMxXU41W/zCo89VvlbY1jayMzwqn1E55Y3iJl1zjJ2UyRhFrMBlEA3oFXrMmj3OrC1zYWlL9XfnA5sHMzVuLUzzZ4s1VvMZRat7eWOdX/v0lko3iLLap9UM3zpyhU9nDtFwbeaHm3x15QYX1tc43IC+JYB+mA8WF/ngcFWxBn7t8y2O73QwzZC1ssO1AyU2SllFcXqy43P10xVOLO1wMEzYzsN3Dtp8emSGx9V5jH7A250hxx6vcnKthZfxuFn2WD18iAfFGR5P1XhczinFNClCKxtDjKSBMYop+Av0Y2jWRruA/r3rvL48JGPDu9Muv/nVqzyYmuP4tstLaz3Ora1gWD3uHLNYmynSFsFf36ba6XNqfZO3Hz3iYGu3N/zWdI7/8Nab3KjNSJyFxEmIvI4yYgkS7JFFKSpxarPDG7c+5uDOpmK92zh1nD88dYKdfI2jmyGvPF7njfufYiZtPnwpx92jB7lfewkjtnijv8PC9Vu8td7DGkV8Nltj5ew5fjh/iMeVLG22uNRc51e/8x5X14aqBkYMjN//6pe5MT+nWkYvrG/wV7/zHS5t7Kht5aOFMr/7tStcW5whMbJ4Y4epvkVGhPti6Hkj1ipNJbJTC4p4/hc59DSwyrk0z0YazCfTgBqEJ40B+YwGqOdCACmu87Tzkz4mvV+mMUlfY7+ITIS9ApHLFYIud7f1dS91qWu40vekr6cxT7zwFwH6/v68V9uUNiJ0tECEWoQJUtrG0k5keu/WuJoG+f0oxF5R3CSgy7E6Za0/nzaaNP5JB4wvaox7gK4w9pWvXknSlsQ+WKbyAPK+LsjaBxN7lx1HA7qe9PTNaA81nTeR8+yD1t4DF0DXoW0NgnJNxaS212eYBnQNukIMI3zwuo/8uYK7F5DZT1qS++fZO3bSOkwDus5/p8P66p73KhMnQ037k74n2fpc7mSiolQvOG006Zy7Dt/8JA/dDoRhTaqkR7RyO6oVLLELmEzh+tOKnCJgk9cba/yTuw94fWuswoXv16f4H8+e4P16hazodyt5RnACKAs7r2HSKphKhMOxEqaGAUeau4xjWd/HicVwEIXpBMv1mOtFvLY2YqHXBaPBRj7h5nSJm/UZrlcWiI0MZ1sdLm9v8/a6ALrPs2KRD2cr/NGJaVYLGQWkFzc6/OWHq5zebis+8PuVAv/uyBy3D9To5oWvvM0by+tc3hpyqgGjJKOiALcXy9xedNl2TbyhoULLie0QeiYtc6gUwk41fa6ujPnaY1H3HvGdoz4fz2V4VJ1nphvxyw9WONnoKAnVO9Uy//74Ae5WC0hb4ZWNFv/446dcXhdAhw8WavzTN4+zU8rzpU9WuLK+xcnOhmLOE1a05cIsn5VOsp2pKXGO6XGLMzsPOdTaoNobKq/4zw4v8myqTBiLBz/ky8+2qI7GrJRdbs5X+eOjh3g6VUF0ycr+kNn+Bk7QoWMJDWiexFxgmPFYcbZVTYEXlSjGJQojTxrTCTJ9FpM+Z9ZXeXV5h/PPeory9vZCjQ8OTfPtg1U2sh6z/Yi31jb5W3dvcnpzoDz0u9Uif3D8Mp/MHqLlmMwNt/iptVuc31jixJbw4cPHs8e4tniAHx0oMXQTTrd2yEU9GoUAO7I42C5SHEmhXsyRYcSFxxvMbjfI24liWbs9ZXH72Cw/PHaAYBjwixtDXv58hWMbTeKCyw/mXB4dO8i94jRrxRo7Tk51aMxIGNMa0XVbBEFMxZ9lHEK/Mub81roC9KurPUS6/NpUlm+8fYVr09Mqh59jzDQNsklXcSIU+g61tRzTA49i4DMrRZHbT8iN+4o45sZMhT99403uVGYwkqwqSPOzXaGWUdwCzsggG2U4vNXiy0+fMv/5E+Yig6fVEt+6eppmvszp1ZATjzd56dljQm/MtTNT3Dk8xyeVgxjjmK8MOixcv8Mb20PCMOLGQQH0V7k9fZClUpbtZJNLOxv82rd/xNXlnhJRuj4zzTd/7ktcn59VOeCLAujf+g6X1huqtuvaQolv/MUrXJufxiKLE7oUfCFV2pUqlTx6O9tUFfNFith7Ifd0JFPvSZNtw5Mhcdmr/rx/miQljSv63Olo6STu6GPSUc20h7v/d2lz2yN7SYf1ZUw6RJ02AjR+yZ6qqsUn6sbSACrH6nqpNKDL39X4RA1yPPoxQE8bI3rMeg/X59chd5VH38vjy3v7+fG9IjxNl56Ofuh7nwR0NZ8a0CdvRA9Ke6UabHS4QV5rUhcNjGnw1RZJugo9HXZXXroU/OyF3OVhyO96Aejr6IeUBmP9gATQxUOXCXlRmF0bF5OWn56ctGWpDYZJ713GqSc5bd1psN8v7Juw5LSBk168kyEqub6ulNcGQXps+m8/MeQu7GFCkpIIVWZDFcwYVgHLmMKOZBOSsqxtruys808+ecTVzQ5mYvPhdJ1/dvYY1+plpTktbXNDKZAJYmp9FFHLShmGXkzeTCgMRwrM53sjDnZ8pkdS4S7c4haRVyA3TjjYHlEbdslGTZpezCfVItdrdT6aPUhkupzfaXNlc4efWt8gGwZ8OlXkg7kq3z++yEohQ2Hsc3Gjwa98+oxXt1oqDXC3Wua3jx/gkwMzDD2LWqfF1bUVLm33eHknYpy43Jitc2e2xN0Zh/Wc8KCLYpmtdNolJdNJhkogdGYkOfQxv3S/T2U04MbskOuzDrfmZ6n1E75+d4fDrbEyLm7Vynz3wAKPi1lcN+LC9g5/+/YTzq81FC3ntfk6/+zNl2iXcnz5zlOurG1wtLOlBDokStDwymx4R+lZU0orPh+1mRs9ozbYoTgIaLsen8wssFnKMba6TPcHXNwYKcauT+t5bs3X+PDgAhuFihIVUc1OVouhIS1HUgwm/fRFpa3dtLuKhMSNS+TCggJ0JYfpjVgIupxb3+DMSoMzz3okAuiLVQXo3zo0xVpOdMlj3lrb4O988glnN1oi2sXt+hS/+8plbs0foGMYzI+2eWP9DhfXl3llPSDA4uO541yfn+fOwRrtTMS0VI0nPZX+qbXh/LMsla5Dx06om3Bka5t6p82UZdB2Ex5UHG4fn+Nbx+YYj0N+aXXA2c9WOLbZICrafH/O5tHxg9wtVlkt1mnZBZEvY9oPcSyfltdlFAQUo5oSHwlLARc2N/g737/Ja+staQnno1qB3716gQ9npxm5HhnTZz7apjZoU2kOmG5YVJc8ylGOOANTfpvjzSVyfpdeBm7NTPP9N97iVrmGnwjRTEji9XAQPgUpwBQWpIT5nQ5f2Wkxe/sBZwcWT8yQH3z5JM1SkdMbMXOPNjmwvM6wZPHR+TqfHprlYa6GNwx5u9lm4cZdXmsM8aOImwdrLJ19mZvTC6wVM/TjFq9tb/Kr336fy6tdVan+0ew033jnba4vzqit7bW1Tf7at77H5TUJwcHH82X+r3eucH1+Gjv2sKUdNXGxElulCiJjRGA1VU+7beQUv34ahNIe+ItANw2+4nSl/6UBX++/Ggx1ZFY7kNpJSr8vn9HXl5+66FmfaxLoNdNcei9P76U6TTkZOdWtzmlAT4fG9T6sAV0bCOkCZwH0XTnpL/rU05EMPXcvMpTU/SBdRL7Cr/TcaJyUa/V6Qga2e36NKXr+pZhTIrzSoauvYbz8M8/3oWvQmbSYXgToGqwnQ+5pENNhkEmwVwPYYwJyU7mPdGGYnpD0w3rO+lEMVrsiIvqYybG8yCufNA70PacXb/rB6L4/vbh0+kDuX4X8U8Q86cmfDDlNPhQ9x9paTN+vNoh0UeEk4MuxgRAbWLuAniRNLFFdIocXV3CCulJNi4wmlxqb/Kf3lri8I96FzUf1Kf752cNcqxdVv7YpRRmihubvVpKHdsJWMaGblT7uiNJ4xNHmiPMbI3562WduHNEsRLRzHh23oqq488GI2V6PE62WIqm8Uy3w0XSNHx44iBHbfHmlxdXNHc42t0ikcKdWVu9/fOgIywWRTh1wYXOTv337MRc2mxhxzJ1ald85IaHpOdWaVe80ubj5lPOtDi83A6UF/9FMjTvTJe7XHJaKLlsZoRJzqY0dxQzXj0WO1cc1x5zfHvD1T7ocbvbYKAy5MW3wJyemKI0sfv3GgEMtU0UFPqnWuFmfZalk4xeGnGxv8tfuP+L8WpPSwOL+9Az/+tIptqSH+8kKF7c2ubC1zPQwROjrB8Jc50wxpqCeQTYZUUykTSrE9kWZrKqq6LdLNmN3ialhkzMbwv8l+fUKHx+Y5UcHF9gqTClZWMOM6TnSltjDjweKJjfve7tkJpYYtC6JUcSIMriKQEWkPYfMDbtcWt/m1WcNXn02wIkdHsxOcXOxxvcOlHlcEgnYhIubm/yDm59yaX1HkRVJqP83L17g2uKi6qGfHzZ4ff0ur62ucGl5SJR4vL94lDuzcyzN1xg6QgO8xcF2m9PrI2YbCV4/w1Cqvks2lAys8Q61ToezXVm3ApYud48v8IMDswTDkL+0OeSVB8uc3NjGyVp8XDVZOrrIveoMTyo1lnMiMWRTGydkjZix2VdCPlaUU9TFRi5S6+frP7jNxc0dTNfgvdkCv/nWWe4szFKIPU40Brz9aIUj69vkhqJB7tINC7TLBVZmLEphh6tPl1lstVWP/93Zaf7kp97k/coUTTFejZCC0SMvpDbC/SbUt+GQqXaHt7oBc7cfc6URszRqcu2nF2nVcyx2DEqPdphf6tKfyvPepTkeLEzRtYpKke617SYzNz7lUnOkGP8+m63w7Owpvj8/zVrBoxANubKxzde+/xGvrnckJsb7czX+zS+8yfUDdcxxxOur2/z1b/0pr611d3Poi1P83jtXuTlXw4091WuOKQxENonoscdjnEiiTQG+yL0Ia+Keopj2YDUwi5OV3lP3wWQvZ6wjtHpP1Z/TGKD3vMmwdnqfT0cm5Tx6P5RzaPzQXnE6mqnGskuaqy4/CeR6LDq6rKMJem9V+3iKJEaDogZU7cxO3ou+lgC6YnNM4U96HtK4kI4uaIwQQBfqV50yTo9Ln0cbFC9yQhVrndRjpfTkjdNfubzPFKdPmLYQ0i1a6RyFTI4Gm8mb0DciP+UY/TC1171PHLOXv9BV6vr99M1rQyBtYOxPlBRJ7xHD6DH8JGBPL8o0gGvLKO09azCXn7p4Qo7TbQQa0AXgRa1NH6/nT1uF8hmdQ5oMmei0gy9UkXtFfXre018q3eL2ohz6UGRTXfHfxqpIKBNGZGMPLypi+mVFGRqZbS62dvh791e51Ogrmc6Ppkv8xivzXKvlsYQ/WqhSJScYxBjS8mVDL5MoprNhNmRm4PPWypg31nzeWAtwzJCbByKeVVy6Rh4ztpka+xxu9Tm32VZg/El91wP/3uI8VuLwzrMmV9d3ON3ZZmxGXJuucH16ltuzRxS7nG93uLC9wT+8+ZBL601lpN2sVvnXp05yf3ZBVc/XWzu8uv2YC50WZ5ojxRn/8cwMt+tF7k+5CqBWSjkSM6OqpwuRxTgaEtgiyTrgVLPLr3zS5tVtUQ4b8PlUwh++lCMT2PzarYSpvrTb1bhTrfGsUGcrZzAotDjeXeOXHjziwnqbSt/hYXWWf3P+JbbKJY4vb3Nua5vXNlaoD7sMhFgkA1veFENbWP6kkD/ENtvYSaRAt2tJ3cAhBjmxup8w29/i1bURSWRye7bC9YVZPjxwmO18jbzvYBshI6ehvPkgGihlPCcSNT3piw0wHY/Ayit6U9O3VX9x7IyY6bW5uLbDueUW55YGqor64WyF24tTvLtY5klJGP0SFYH4T259xuW1bewg4frsDL9x5SzXFheUotrcqMn57c+4vLzKW0/7mFGWDxYPcXN+hgczZQUML21vcma9xaVVIZSxWC4VWSllVAFcXDQwR9vMbbW4urGrzX191uPeiUU+WJwjHAa8szXi5c+XeWl9Cy9rcqMGz47M82mlqnLoT/NlVck/I6IuidRyj5SokGFlCEOfrCMpm23+2ru3ObctgC459Bz/+svn+Hx2loWBzdlnbb566zELmzuMM9BABd4GAAAgAElEQVQo5lmenlZUvJsVk+lOm6/cfaqK4+zE4O50nf/7Z97gvWqFtqgQElKiT07JoeaUM+H7bcr9ISe7EScfbvPW51264wYfvZZhNJtlrhFhrfQwuwbtuRmuiajPVF4xJM4PQy422kzfuMflhuTlQx5MF1k6e4I/na+ynLcpWhGXN5r8/Hevc269q1QQP5iv8W9/8SofH6jBMOT11R1+5Vs/4LU1qXKHm4t1vvkXr3BrtooXucoDF4U/4c2XVkA7DihEPcwkpC9MhKb1Y96f3k/1vqNBLb3PavBNg40GO72n6fd+EgakAV8Drt5z5RxahVPv+Xo82gBR8qnSvrVnCMhPfZ60I5Zul37uXvacyvSem8a/tHetsSUN6JIH0oCuMSqNNRo/J/FFYcaeVK+S8d7DAF2PpQ2edJV/GmcVBkm4XtGY7PIjqP+nvnxJcbnrQerQu8516xYt3QOtLaU0wGkgnvQiteWlQVne1/qw6oJ7g9Bha/2Q0pZSGqD1efTDlZYDdY69kIUOh6QNCj0JP/bZvTz2ZEpAHz8ZgtL3K+/ryk2V9w+C/QrHdKgqbfGmIxbPWayipxwEzxXFpS1Z7bH/pJD7wISGs0sHWRLxjDhGNNKtOEMc5gmk/ctoKQD89QebXGwOFVB+XM3wv56q8XG1CMqrcygOY4wIJU2q6C3F87djhLb75UbAr90JuLwZkI8CHtZDfu+VkM/qUvBrMdeDVzdCzm4POb3TVlzXt6cLvD9X5TsHZ9WS+5nlFm+sNxT4+Ra8Oz/Fh9Oz3K0fZbXgMXJbXN5c47+6/pArG10lTSl98v/zSyf5dGZBhdDrzW3O7DzicrvBpZ0Bcexwe3aBW9Uid6ccHlUyqrI8sfLMD1yKgagZjRnZQ1qZLge7HX7+UZsraz2OtPu0ciHfOWphRg5/8YHH0Czzb07Pcn2mxsCsMLJjAm+TV9pr/OpnT7i03qMwtLlbm+a3Lp6kmS/y+qM2r621ObPTwI0HPC3Dw2qOe9U664UCQ9skdAIMR9IdYxwfwqRAz53BMQzq4w1ONTZ5/emG6sd/UPX4dGaOW3Mv0chOkxuJxKvw6a8RG6LNNWaAx8icxRcwM0UX1cO38/hjsH0TV/gD7KEC9AsbTVV9fnZ5gIXJ/QMlbh2s8P5ikbWch4jVXdho8fVPJQKxTcZPuD1b53+5/DK3FudJQmHw63C085ALaxt85fMe2SDDzblFPjhQ590TFTKDEb98a41Lyy3qI5+Nsst3T1f5dC5H0zOomiaH1rY48azB5Q1pJUy4I+QpJw7w3lyNcBQ+B+hGAd6bTXh8YpbbuTwr5TqbmQpx5DE39Cgq5rZQCZtYuQyG71NPYi6t7fCX3r/DmZ0dVax5rZrhD946x3J5ikM7CSeXGlx6+Aw76vHpIYdPDxW5d3CaXi5PbWzzylKTn73+hCMbDbVJ3pit8Y2vXuGD2hRRKCI5EZ49QBzenpsVrWFFolMeh2RbAZc2Qn72R6vk4g7vneqSmc1y5GGPQTfhfrXG2pFDLB+cYUO06MOQ+fGY860uczcf8OZOQOIHfLJYYOXMUa7XyjwpO3SLIec32nz9D+9wdXmgtOo/np3im79wmesHqgQ+XF5t8MvffleF5IWc9MZCnd9757Jqu5R2PEm9hYborwuoeyoqV4yGEnNgYEoIfrcXO+10TEZo085KGtTTVeiTjo0OqU86U2nATkct01FRfT3tRGnA1Rijw/QC6I7kV/bafuU4HUnV6Vsdbk8bG/q6SsdiD//SjqSux5r0mvW8qGMlPyVqbVJNtGcYpOcxbWT8JA/dlLa4vc/LtWQ+ZdySypDftdS4nsN0BESK4ZR8rDz1PTa7fUDX3qi2ajSga8tCM+XIa131LX8TC0oPJF0pr4EpPQG6312OV5Ns7+qoa1DTfdZ6IuRa0s+XDvM8Z6WI1KawcaW4dLXHPdl+kJ6Q9OKcFD+ZBHRdWKEBXcakGdzknBLum7Q+tYcuf0/3EqbrFNQ9CfOUtFnsVbpryzBtLern8qKQu1CdtqR/kkhtLMIFbosVLlm+WDSnQ4Zxg4utNv/w8yaXG6pJm3tFiz84kOezfBaCjNIGzyuWNoNmRsRULIqhyIgarMxanGzG/JNrEZeaET0r4OZswDdO+9yvCZ+1xZEWvLUUcXZ7zKFej4Gb8PFsng/nKrw7V1dBsbfWWry22eT81o4SbHl/tsa1+iy3aodYKbqM3Davba3xXytA7yuJyo9my/zGHqALJW29vcMrjUdcbu7w+tYQM3a4O3eAm9USd6oOD8se66USWHlmhh6FUIh3fIbmgFamQ3XY5uqKGBY93lwd4uJzfTZQoe6XN0os5Wv85vkFrk9XsUKR9gwI7DXOtVb5O/eXubQ2JDO2uVOv81vnj7JeKnB2TRjKury+1qUQ+DytmCoPfn2uxrNSDl/kZK0A1+hiRSMlnTnGo5GpkBg29djn1NY2P/PoGXPdLs2MzbOpOjdnj9PI1zH7IZWwz2ywhh216ZkR226RpfwBGtkCfWtEUswydrKMxzGuD1nHxLJFEEVSFC3OrDR5dXWA+GqP5wvcny9waz7PUj5Le2zwylafv3n3KRfWm3hBxK3ZGv/yykluLsxgybyPexxrP+X82iZfeTjAC1yuz8/xwcEqH5yqM9Ue8vffXebSs4YEEXk64/EnZ+vcXSyw7sTMJSavPt7m5NMmp5siaWLy+UyRz186yLdreUbjgJ/bGauiuJdXt/Fy8OF0xPKRaT4rFFiuVFnNVfDJUh9nyRsegRnTj0YkOZs4HFFOdoHtl969y6tb26Jrwo0pj99/6wxL2QLH13xOLzW5sLyGZY24dyzH7WMlfrSYZ5wtcrxpc+5Jh5+69ZTFZkuN8frBOr/z0+e4MV1VeuqupKfsgepdb1oOYRQy5xkUg4Roa8zb3Sxf+u5DDsV9Pq2vUJ/JMP1Zi63Y5s+OH2bplVNs1utsxwHRqMvCaMi5To/ZW5/zZkOeXciT2Rydk4d4UCqyVLZZz4853uzztT+5z7m1kVIukpqRb79zjpuLVYY4nFtv8Vf/+D0urbZUuunabJXfe+cSt+YqSmNdVPrEEAiFt930sE1TKfHZpiggilbAF1oeaY96Eug0FqQ9Ud2JpB2YSQ9dA/Kkd5n2ktOAr50xDVzpNGgaFPcdHyH8sndrALQ3rL1axZGSom1NO57681IlPnmf8lobAT/WxraXmtj1gOXaoq61K/+axhU9V+m9PO3Y7VpQQri0KxKmDQHtFOpOKu2k6jnad2Yl9CcSyr2eSv3sFwlKyH2/J28v8a5PIoOSyUlPlA4Ba/CRY7VHnb4JPQABfF3spoFarqcmeg/QNVNc+obTDzR9LQ3YypKJQtU2piQmVXHXLhOR/NMGiFg6Otwi558UcdFW3IssIDmf/mx6QvVDVmGPCcpCDbx6QaTV5tJWpvpdCiqU6s4XRQ3p+05bfek0gT5GctexkcU1TQqGSHVG+FbMOIkZhQlBMsayB1zd6fKff9rktS0JuYdK7/lJOUdPaGZD0dm2lBU/siwaWfndot4zeFZM+IOzFl7f5x99GHGlJSpQBk+KPu/PByyVJZlYYq5jcuVZxOHmkGzUY7OQ8MFijpszFT6pTEEQq032XLPD2XZXFa3dK9T4uFLnxqHDPC05jK0WF9fX+McSct8aEbhSSV3mX73yMndn5rB8qHWk7e0ZlxtNXl/tI67+3YWDXJvKcb1q87ScpVcoq1adbM/AHsk2FhGYIwZuj1Iy4MSgz9XNAT//YMBid0C7HDCQL8RYjIJpfueVBdWj7Y1ckmRImNviXHOdX7+zymsbY9zQ426tym+/vMidGclXdzm71eFXPulxohHS90yeVjJKJWyzmCWJDXIibzrok/F9pai1kXW4WyuyVsgT5Ess7nR45/MnnN1pMRXENPI5fjRbZzmbUepyc/0BZ7e3KI+HdB0xXCr8cP4gD8sl2l7EMOPgZ7MqnSIMa07i41hDDgz7qpDvlWc7nHnaohIkdGt5tuoFHteyfFLN8cNChsXOmH94fZnXVluYScy1A1X++dvHuX5wWpGOLHal3WuJC882ee1xTxTJ+dGx3e6Dzyo5DrTG/O3rG7y61iBhRCPn8Pn8FI9ni6zM57H6fc4+2mJxo0N5FCsjZ6le5NZ8hfdOzgsfDueXdrjwbJtLSw0qkc9WzWGjludpvsCTelVJ/m4L0o/Em7QxMi7kbPrmmKEV0DcDLj5r8F/+4AlXl7aVANBHC3n+j589y8OMx6knA84/bfHG0gazozEdGeN0hk/PLbBuQHUbTmyPOb+yxVSvy1A8/INVvvHlV7k5VSI7EvGgGNsRuV6TrpFhiBA/+Xh+zFQ3x5n1iC/f3eHg6jNMY4miGVEJ4XEmw/dOHOPz0y+xujBDU8hs+g3muhLZaXP46QbHnjWZ8Q1i16OXz9Gu1xjVSzzrb1IYDDi53mK6MyYbO6ws1PnO5YM8ODzLWgCv9SK+9H/+B95uizZ4hh+UMnzvb/4sPyzZlGxXtaWK5K7I9QaiKy9U0xLZMUR6VmSMdzuPJqODOhqp91IN1un9WPa3tFeaDlFr/Ejzduj9VOfJ00XB2hFK75O6hVl7++m9XM7hSsp1Qk89XSCtC5r1mLUxosFXqGP/vH/yeeEC0ell7fAqPFAh7y9UETX+6II7ea07tfYBNxUNEFIZ9X9Py0OO16lsuZ7ca7PZ3Me1yUivXF976PvAL0Vx2ipI37S+STmpvgmdD0+HPeT9SfDV4Qz5qTxw/4vmf33TKhzvOLta43+OQH265e3HrK096lZdVKDHkQ7jyAPRk6nIbHwRMNmlY9XGSXq8aUsybZE+F2rZMxzU9VI9lXqRyDn0otJMSXrC9UNRVqGEuyT0n6KefZEho/+m533fcEocCHc3/Zz0atkRYzfelVYU+dBkhEGPK40+/+Bel6vbQ5zYV/rKI1sKZUTIRKhLdyVLhYms4+5SQdb6Fp/MmPyLqxZtAv76nYQ3tyzq4rkT8LQYsZ1zGHol7MBmupdQHYyZ8oXlTPKPWT6ZLnGjXFJV9Ge3tzkjxWydAUbi8llhho8rVd5fqLFaFBnJgSLG+Pt3nnBup4MvgD5T5bdOHePO7Ixqx5nqNTnTWuH1Ro8vLfsK0CXf/FE1y/WqyWoxi+8VMYws9lBaIATQY6WmFlsD1e5UZsil7RG/cnfEy5s9TGdAx4LVTJmPZmf45ktzPCqVKAwszHhAUmjx6vYGf+/2FufWh5BkuFst8Y3Ts3y44LJVGnCs2edv3e5xfm2MG4cMMzZLZY+e6ygltFyYUBmJlrXBwBVxkxw354s8nCqxnZ+iOgx5c3WDc2s7qqdZihQfVzM08zaijF4bSo56oFTn1vNZRTjzgwMzPKwUCQp5BsKm54lqlrQeRpiiL272mR/1ubjT4+xyk/NP2sz0faVw18+5bGdtPq7n+dbpBUqDkP/sw2UurDVU7a0w7/2LLx3h5pFpGCYcbg+5srTKhWeSjx8oPvjvn6jxyYEqzwp55no+v3B/g7OrDco90bKzaOfLrE4VuF0SLfCIY80e870xVQGtTJb1aonbC2W+fahE24WT2x0VSbjytMVsd6gKM/vZDOuZDI9np/j4SI2lcl4pvIWiImY7JBmLvjOm60Z07JgLTxv8t99f4o0l6cf2+dGBPL/5zmnuFTOcWPe58KzNTz/a4PjOQIkQbbs29w8UWHNFgCXDbAAn2m0K/R6hEXFnrsI3Xz/F3VqJrHA+mNKmGajvyjDM0BO/t5yIjUy5n+fkZsLVz3Y4vrTEXPcJ9WioWigfTBX5o/OnuXviCOulMp1EBIo6zIZDjvf7HHq6ySsPGhxoBnihQWCY9HI5BpWc0jsgGFHf7pDrieaezepClfcuL/D44AwtI8v5bsSV3/sjrrR91V73o0qeH/zHP8OHFUdRK4tanhdLCZaDiAhL26FEdiICvFgy7LtV1jr3rIFb7zsa7GXP0vuX9sh1SvbPS2nqMLIOh8uxGtDlmpN7fNqrTeNLep/eH9tP0FPX+7WOsKadzbRjKVtv2lnSHrDGAbk/CXvrji4dndaArrTIZSvfc+z0HGksmMyh62tpD12xxe15+NoQSEcvdJfXpKevHFdx76Xtbi/krsZ09ude3/fQ0xaSviE5SN9EGtC196iJB9LHT4ZQ9ED1gtm3tqRZVEUuvuARnpzctLWjF8R+iNsQYRhbTUgafCdDKBpMNaCniWL0e+kHkn6oMnEvAnw96QLI6euljR05p75Xfe9po0NWghTVaUB/kaWoF/Rk6EdZxcI/7TsqN+oaoRJpUa1rZqykHe0kIIq6nGuP+NUnIy5t7YpmCH2lbEqy20gRnHoG0oEjxRlSqxGL5+7w4YLFf/+GycNcyJUV+OlNly8tG0y3A8UhPvQytO0CywWPu3XRKw+5uNGn5kPHy3K/VuSPFvIMrIhLWzucb3R4pSVSrxk+qs/zUb3C+1M23YzFzDjmjY0uX7+/ysutLiM74vpcmd88ucD1hRoDJ6E86HC+scGXtsZ89SkYgcO7iyU+qLncmTLZznsq3G7IFhYYqvhKtOYtkSeVaIWo0eUCXmn6fP2Oz8XVLvmow46XcKNW4UfzU3zvyDTr+RylPmTCEV5uwJnNHX71TpNTm2OGpsPdep7fP1nho4UsG1OmKhp852GX8xtd5no9qrIJiCStEs2Wqm6Tge3Q9DKs50s8nSpzr1ZiqVSglS3gWBYzwzEvbbR4+/Ntju40yJkiyxgySsZKo94JszS8HJ/WC3xWz/F5TUA5h+1WVLi954l4iJjsIWEyVHzdVX/A6WaP8+s9rj7tcaDlY4Qi5CC0qga36wX+n6vHsccRf/fDVUVwI4VfN2dK/G9vH+KTQzWCbsih9oiry1ucX23z8saInmfxvRNlrh+s8KBaVEbMxY1NLi43ufykp0R0fArsZHI8nLJplwxMz6c2GHNyXfj1TZZKeW7NFXj3VJWtkkVtPOTYTpeLT9sc2uxTGITiRtK2XB4vlPnB6Sqfz+TpWY7yNHORTexIAWLA0JFolMGlZx3+ix+ucGW1qXQNfngwz//0F05wfTZLrR9ydr3HO59tcWa5x1RT9HsMeqatajgezZYw8jYHBl0qnS6FfsCTSoE/PneMz+olLMvGdkWBcKzmLxxl6At/Q81kRKxSNIdbBpcetjj2bJnF5jMWxgOyg4CH8zP8zk+d4vaheXzfwR+N8ZwxJS+ibI45+mSbd663OLk6kj5efNFMN022yg5rL1VJfJ9XngwpNMf0PYeHh0p873KdlYPT+KMsr7R9zn3ru5ztCKDnuFkp8qNfeIs7Uy4iAitdAVkDXMMjEdleVXszwk8CVY/gJl8wnaXBXEUgU+Hn9L6o9/jnAC7lfepjBR/kmHQqV++L6YK7dGRT76f6+pPRU409al9OcbDrz6WxSDBL77k6kpAGdBFPmoyKpgFVPGwtfz0ZyZbvtmjaK4KEvaiwTjGkK/XTKel06nRX2WW3Sysdapdraie4Wq3+WAeCns9YpFe1Lrouijv3zpsK0HWhVzq0rEFST7wOA2hwkWPTxANpIE8/8HQYXD9MBc573nuaevU5CyalwqaNjecKHCTc4Tgq9K4XlgZ7PUHpkLm+z3TYJM21+yJATS/YtBWqF6zkv9MLLv3AtPWZzi/pxaMMCMtkOBbazt1/ekGmf6bpC9MLTX0eB39sKr5voUqNjZDQEZGImEIYIz7byBxxeBTy1fWQk60ReV8AXfSqhNxbxi6fS4gMGyuyyQYuluTfTYfbcw6/fQae5mOOtE0uNm3eWoa5hr8r+eq49ByXx1MOHyyaqlDp/OaAA70EL/BYy+f403qGnhtzorfDyW6XE+0hvpHjZvUA96aKfJYLGDsm1cDh5eaIn1nZ5nC3S2j4PCjn+NbBOR7MlOiKkMu4w9Fug/PtmCurrvLQ70x73KvYPCyK9KSLYWbEvCEOIRQL1rFw4pBSEIIb0SyFHO6G/JW7Pq9s9MnQZTOTcKte4PZ0mTszJaWwVRomOOEIO++rNreffdjjYDNUuuQSUn/vsABrlk6xQHEUc35jyLFWn5l+l9nBiJn+iLzoYRoGA8uk4blsOR7bWcld53hYybGd85S3KtXHkWGw2B3x+nKTl5rbTI83yEpftxngGxnGVNnMlhUt7GrZpVmMGToOY98jsrOMMtJWJTZaRGgGDLwx2WTMTLPDqfaYSxsBC71AeoIUL74VGwqw/uzlRcww4efvbXJsq0OYBDycyfOtV+Z4Olsh6It8rc9LjRYndnqc2BnjuzY3DuS5O1PkUaVI7CQcGmxzequlAH1+J8EMJKWTYXO6QGPKpFMJyQ6HvPR0iNmNWc3leFjN8+h4jUbBJCNj7Q54ab3PTGOo+O+dWGr4bVarOT4+WmS5mlH63SJnmolMxZfQyoRq7nK+zcvrfX7h3jrHGy1Fg3x7Psc3Lx/hfj1HNoo43O5zdWmHY+t9qi2LXC+hYHhsew7350oMSw6lsEum06bUG9PI5rhx+CCrhQKe8Gh7Mf3cSMmQOuMCYWIwzPmKwyEy8syMLE6u9ziwus5iQ7jpR2SHMc8OTPPNK0f4rDaluNOFkjljBeSzAggBBzZ6vHWvy6GdMVHik8ShUoDbzhk8Ozml1vHJlYhCO2ZkmqzMZLl+qsB2vUI49DjS8zl+4wOO9ceYUY6HxTI33jjPw5JDzhBtBKnhkESJfMdz6hyNTKCiEKLI6Chxxd0q6T8vQvmi/THt+U6eQ4OcBkJ5nQ55pyOPLwJ0fe70nq4dPB1REB1zaVt70djl89ohkmunQ/Hag9Z3rF/rn3psAqxa/lrj3n60NorJZjzFFqevpY/VUYl9x2+Pbz1tXGg9dAF07YHLNXStmfxeKBSeezb7qQIRDFNMdeKUffFkjP8/gK5BLT1Y/QDkby8Ccj3BMiHa0tLFCvsPb49MRja9yX/689oY0KCoc/YKnOMIYZnTgK4fmg57pL1rnWOXCdXXl+NfVBSXNir0OSajDnq8uigubVWmLUhdL5B+f39hWyajQPKqP05MoI/XIaP0QtPgbxhCzC9Mb0IgFak+2dCM8JKIsqJ9TWgVIGcYHO8mVH0JxQ92PThT+RWYRnlXZcqwyAYWs10HN3HpZhw2ijaPy4byQGaGMB1Jv3msqoqVLpobE2YjFfJseaIoJtKjAyrDiNmOhJszrOEw8hJwdyjEXeYGQ4jybLiHFP3r2OozFplWJ0cmjlgYtCmPu7jBiLHh0M7NMszIJhQQxF2spEM5saj1hLfcZOyhiEq2PIO+J8AoRSpSub5X7JNxcETUZZwo4Fkvx0yNI954HFDvDBkVfLYyMevZDNu5LK2cAKzMhQQkfYalmEwgVLMh9V5CJrIYuDYrFVdFIYykRH7sUOvH5AKx1EOcUIhHQkXwImIm0nc9NkzlRUpfesuFpYqpog6VWLinY9qmhWsazMcBFaSAboU4ahFLRVOSwfLrxJQZ2yKbahI5Y9WN0A4MQtslcWzF058dx4REtLMhsRNhjQbUg5hDA1GNixlK5b5k8lX4P8t6vowbw4lum8KoT2CGilt/vTRFP1MgjsRgDDHjDtXRiCPdQNECb2ddGtk8W5kiiZsgndrloEO5PyDfT8gMcypfuyEiO2WbQSVW8zK/7WP7Nt1cmVG+QFe8E0uyRT65sU+5P8ISvvGsQWxbONJ6aNts5x0lI5vxRdnPIhEeb0eKQsfkIofFrstMV8iNttVYuxmfRjbDTvWgUngTyuJs2KcybpKTNFzg4fkmtcQmCkTitkCQtfHNDmHYxYx8QksU4WZJkiylcczA9XlSl3oMi4JfUZ0XSdwniEMiM0POciiOfCrtFguiXBcGBKbBdqXIvfk625m8opkVAqJCKB0jISXLJDPyyQ5HJOEI35XIjvT1R+p7tz7lMXQdnMAmOzQpDXY1tJtFi1E2R2QUVM1BbeseM8EYL8ix6Zb5/PBRJSiTTfoYSV8ZyEZk4gVZYtOhlxMCKWlVjdS6mYxQvgi8J8Pqep9Le8Rf7E27IKsduOc8070P6H02narU49AOkwZu7RxNAroiVnlO3mXX2007Tnp8aUDXOODspYzTgK6Ll+UYuZ543TpNIH/brzGLYsXlLoCu07hpPvl0R9ek0yfnkfy59KFPRmgnHbu04ZOOJiggl3CRSq/uaaL/f4XcdXhCLpIerAbaFwF6ejHofjqZEA3oOhqgCsJSuugvAs1J6j0NzKpfLwopFIsK2PctrlTYR3vpOmw0uSDl2um2tcnogDYM0vczGdZR8rGpyse0Fy3H6rYOfY7nLFHLJBBSl1SVY/oLIb/raEI6FbH/UGPwbE9VqfqGhHZjQiMkGydUhzGRmbBZdog9R3nArhQFMlKSp3HSV7lOO5kiNCQMZypxlvrAVjKqvYxD4Npq0dlhTD4GxzYYWyFDlaNNsDwwXJGWjZTXJEZFYPZVtW6tY+GOPEahhy+eTbGBYXYpDwc44zxheFgVr5lOm7Gd0HbL+JZs1j3cqE8+GJIJLHJUMUyXkT2mS4+hM8Q0ZTMW8RmDjDUmkT5tE8a2wcjarRz1Ivlp4GcEFGB6aJA4FqsV6eGOObYeqo20X45p2zFD0yaQvKyzWxWcldA1gerHj01RPDPJRabSU09Mg25GTBoHr5clEwgbl6kiHWM7wpQ+X9/HlsiRGRNKJ4PMdWypyvuBB0+nwHdi6sOIpO8zFJDK2tglG8PzCaMdxuM2oqYkbXV2UMIOs7iRqxTMpF4ilHEbsepKkMIm108o9GPCJGYnl9B3JEJhqOdeGUnERtqtxJsUetzdIqmRmcUzoRr3sRgyEHpTZRRJLUKOxHAYSYuY0yeb+CwMIvKhoTzlER5jEXl1E+yMKP90CYwh3hjqnRyen6UTRoxzJv2ipIIiCuOExPDo5Mqql9vsjrAV21WEGQZ4QaQKzHgAACAASURBVKgKIpuV3cK3giy1SNa3KO5BYSxEHgYjz8KX5x0EFEKXuUGWvMgRmw36bpedQsDYzuAl87hjj6wwShpDxl6LwImJjJx6Hnk/xBoZmFFRGQlDr8fQ7JOI9K6Vh2CK/DjDbC9kYA25X+/T82ymgirFRDTd+6o1ciyFZa6LayZkxkPKgwGOGdMxYwaeCAflGMU2tuGSx1bXtUc+RS+r1k3PGNExhwwyAXkjZqETkAQhGxmTQSarjItM6FLtghskjJ2I2HBwKOAYQxxrWREYie77KCmznptmZNkUzQExPbryU+o5RllMw2WcMYllQYjed6oXe3IP1p6jjpDqPVTvt3o/1gA8+XntgD0HRCkHTgO1xpM08Mln0viiQTjtMKkc+B6gpa+h98t0Dn5yn5Zr5nO5/aLuNKinQVTnsdORZoUNoRTliVO1K1+qjQ8N/joiPIk/CsylsykRplOh4dp9rcc8eR59fPoY5RRKSd5etbueG8UUp4FPe45p4NOD04AuD0CHBOT4NBOcBrv0xOpByHl0vl2DvHjmarL2HnDaSkx7+GkLKx2yESB3XCnuMvYrAScnZjJf/qIFqRejBlM9oRqQ0+/vW0J7Y5Yc+HNpgBRJjP78pHW2/4Bt6QSVDW73DieNhbQxNXkOtbiiGFdaHwwYOZbq745MkReF6a6c12QtbxO4WUrkdkFHiEjiIZmwjyfyrLGNj0FXwNo2iaXtzbLV5ibFdtZIQjqh8sIkXWSHPmEwVMpTru0pj0OK3ITe1Ygj1YttCJBFFkPTUzreAuiG28BJOuSGAzL9HLnBUcVa1StuMbKEF7lKjEtijnCMEbl4JBFyrDBL6Fo0s2M6Rp/ICsklBSr9GUw/Ic50wBgp0A6tXW9dvih5f1fJqG3uhm7nxg6G47A5JRKxBuVejDUKiF2pg5d+UkMBdWwnqoioOJbq5UgVPEW2S19Ca5ajvJmxEdL2JDSaUBpmFGFLZMWKtc0yhxR9KQDrkgtG+KbkQ22GlmwcGdwoSzvj8mDGpu9alIYG+X6oNMUtx2JQ8fBdi9iPFWlI2fBUhXJg7OpGCz2shOj7rkNgS9qkh2PFSuc975uUempZsJ0z6XoWUcaBcUSxH+MKc6B48hjkRgnjOFHiM5YdMx30MUW1zw0JLInSFLEM8bIlsiBpmRG5JKAWxFhxQseUmkNXCQEZDgTFJkOvw1DkdAfw0qYUy+UwpR3Shm7eZ5xJhL2Vpuuwki8wshwKAmyxAKwAd0jWjzFtUcpzVJi73JXnJwWboo9uqHyves4ZacUCtx8r1jbDzKvIVD5sMrZ7rJVD+m4GM6hTHmZY7IY4yZBmocNAwDDJKoPWskJCX+pGSpi2S2iLN9snMQMMO8s4qlAKMhzsiOE64lmhq74npdGUsKRjemMlhiOwKRXXQnoj35fA2F1bvSTEtjy8sUU8lK3bwrMdxNby5UEVisSithWM6UdSUDpmyoYjrQDGASueQSDRq6iIG7qyxFTb3FYhUJ56tStFyV36tU1iY0hpmMONphj5FTzDoe5JlKDLtjdQ66I0yGKHQjSzGz2SOZX02eQ/vRdpgRMNouk6KO2VpoE27a3rfS7tiaf3T3k/La+ddqj0OaXCXONJ2ljQf9NV7jocno6+6uunowNp/JDP5LLZ/fNPhtv1GNJRYTmnxjEBdGGK0zn0yehE2iFL7+/7zpmU7EpB8l6Vexq79L2mHbpJT1155nuAvp8GP/3ln9y2ppbfXhWiTIT20F8E6HoAGvzSYQ9tveiJ0HquasIF0CdIDdIPTg9UL6h0xaUAoaJ93NNj13kLHebWi0/Ol7Z69IN60QRqcN5ncpOitZRS23OLTmQaxtIaJhvDbrQhHT6S6+qQfXpe9gFdKjQn5Ftf9MXSlqW2hrXll0QiGh2QWAa+YxOJ0IoJ2cigKgXZscGGDbGXI2vmld65BGTdOCAfjshIotmXXFpCX9jhbIOhaxI7No5p42Fg9ceqUjzMSgEieNIl4I+IBPhEMKNrYSUZBXYWwjg3FnuTnmnStR26kiMWY8Dq4oQ9nPEIr+9SGMwp+ch2XpjjYmwBhlg85BhLQvdmoDa9cMSuyErWV16MYYhQaJHyoKoqiMduG9MaK9UwsXW74oGKNpYwKmKyI3lwCdGHLo6boVNyCWxTCdEQiGeYYOy19cgjTOxEMvAU/EBptLvS+mt7tPMZxs5uR4dw1Ik3JTmsqaQgTNiETojhjHGMHgvC0LbRVrn00EzY9mwelvK0xCMN8rQdj6cVl75jUUpc1co1PYpEZ4N2zlbRAiP0sH1531GG0tjyVY2E2A2BadF3PeWhR8EOnhRBmhLKtSkNhdHMpJN1VLW9FPsLcUtmIKRDNpbnkjUdBeijKKSZlwxFRMUfQOLT9WSjt8maRRwry0jydOI9xz4ZIqX5LbGJtkSDJIISCJFPwqDUYej2JElBvRtzfjXD0ZaH19glXuqWYroVh1bJYa3o8biQQWJEhZGsRwn/Gpix1F5IB7hB7NlkpHuj4+PK/EoYwbVVD7Wsl44jfb+J0pO3jQy+hLONmHLQIzCHbBcjho5LEhQpjzwWe2IuBjRzPfqmqEu6hOIBFoSzAYwkjyWpC2OIH/YU+11iufhGgUKUYXEEVjxm2+njJwnZcV6tKysX0wt7DGLhmDfJq1bShL6ko1yLURyRtzyKYth0xwRKSctVOttDuUqhIMldbD9gGPQZZSOmXJuDg4hkHLBhiRHkkfOzWKFU+CcqytIoJUq2s941CcIO3ekeg6RPcZylmJRJ+hnVr1/1IgJrSDvjq8/mB2IUGCqKI4as5dr7RVnpfU7vQ1LhnfbGNSDqPUh7wC9OCe72c6ejk/oa+jy6LU1HbdP7pJxTcshyLW08TLatZYUHJdolZNFYkcaTNJjrzia9j8pYJovi0rilHar0viu/a+IayV9LtEyRvqWiDmmPXI/pRWMzTQtD8DXVwz5pVAi+aPxSUQExfvdq3nYjBM5zzqxx+qcuJgKIcqAOb4vXq3K3sjXsqZ2pAetw9n4lwe77kofQLWDphvh0ZbcGuzQgpj3zydaINDDqyIEGWw2U4qGPpSAhVWyRjhLoz2mDQi8+zcIjx+byuf0c9r7ltJdnl9ey4LQBox+m/Ey3YkwuZl3EIcfpto7J6IX6jGwoWaGulIaj3d75tFUnr7Ue/IvCQbuLP1YGTSD5nmSXsCfjuMq7FfWmRHI8kmMSN151OYg3KoVRIZZa0LvkNjKLwzBQ3oKT8dQzFQvQCCWUJCFeFdxS3rdSkFccxhbjnijiOQjjkRxmSQuGkO+o8L4ookmkIFHqbLLhCjuak4gHmFMVniNjoIwaQ6qWZWOPhbkpxjENtXnHkYSIIbB2UwiyBCXQ6MSuqu4fBD1cx8S1bLXwR5LPTKQAaLcNpy/iEUI+EcnmYpNknF0jKoxVyEy1NUrLjiGtO+ImyuYeK3EYXTwWi5cq34c9w1GOkfyjgUXe3m3LEw82NqVHu8Pp7S6//Gmf01tjDNviXtXimyez3K/kIMgRJFn6lkdoGBQ8W4Xm3b15DsUoE44CuekQMrZDJGyCZoLjOogYhaRBJAQt4wiDgQr7OZakCgyMcaSM3MAST97EdBx1f04izce7PNnyXCXSIOtmJKp5RqzGIMVYRsbG8TIYUpAWhDiut9uJIYAlm5lKA4lAy+79C6iFlmhsi+phSDGOWGyGnFkOObKVMNWQtlGbRsVmrebyqO7ytOKwXHLxTYupsYEbqACJ3I6KHqgNVNqBRJam01eblgCPzKWMXQw2IZaRPg8zUBUo+2xn0iuOGRO4hnpeUmNihwYZqSmJQwI7UkavIWkFiW4RKk/XtjN74CPeu0SYQjXPlit++G7emzhiaPjKq3IUTY8MWohyBBx3c5gS1VJfN5l/6ZwMpRAxVvTKsl51mlGeg4ixmJmM+qR8F+V7IhE24QLIhlLnAGNLvm2moj42sXYJVIyEkbWbZqw4OaI4YGCKZoFEl3ZFWKRiMAkiSvkMYSyJtt190k2ESniX+0JUFnVbsgK3PU4R7YTo9/S+JNfTHqreg/VeKO/pz6cr2tMeswb2NAakMUKDaTptOVm0nHYcFcDJ99T8wqHa91T3nLjJtrE02Opz6eulQ/K6kjxdVK3BdD/qLA6p0kJ/vksg7Ulr7NH4pzFE/u77AbYtXRu7dV1pHEkbFvp6+7i3pxHvuS7j0fg5MRvj1NsXEg3eOjytSu+lV3AvFKPJUxQo7YW39aBlI9TEA7uD3O3zTnvEk+A8+WA1UE8+XD0Zci092foYuYbk0Pdwar+oI+3h6kWqNrEJjl/1ni0FZQISXzD1pEFdfk/3Hz5nne1VI2rrLb0I0/f+opDJ/v3LBubYu1EGnX5IcRJrS1BbremxyfGqK0o21r32OP2l0p0Hugd/8p4mLXF9Dy9qT9TGiZ6jycUvxBJpC3IyQpN+HulIiT6v/vxkdEO/n1Y70l9AvRbktaw3vf7kvrSlro9Jrz39XLTlrTeu9HnTG4YeU9ri1+/vzofAm4jBiMEyIpaUgN3n7PaAv3F7yNnNXdKKOzMOv3PG405dPPT/l7X3jLL0qq5F58mxclUHdbdaORFkgwVCIsggBBIIYYKFAQPGwiRbOHDxfb7Gxja+9nPiOoFsEEkgMFzAYJJJMiCiCcaARFDu3F25Tp0c3pjr2/OrVVunBT9ej9Gjqs75wt5rr73mypvZSBUMhrwvg3KZLs8kS1bCRu/l+CjQ1BwjTs4xHgh7Q4k6EjpaY9860wuMlIZBSZLXirQU/yj/Q4mtPpZoe5MKHPM3smyoMzCFbaY/xL7VHs490sGpJ3qYX6MsyGF5soSDsyXcsbOEe6fyOFbLoZvJYqaXR4nIF/55XuLvagylvaB56Xrtbf0ty08/RSN/39YaJqc9SiDLePECWXLDfydDQWAm/vBAFfOfwFDPkdUZl/36/aK9FPOflwe83wt8zwd8p7737xdNqOiWiszSTgwKL1slj8h7or2ekVqoQa7q/eNizX7/xnPz+8vP1f+uZ8ZyJOUXjjv0ote+1jilfHBdxrnkeb0MUa2pp4Hm5WWgFBTxEBPiYgs99uhK0RGebRm/vDdpuxvLaM/fJwN07lMer6p9bfJMgM7d6ReMo6QFbBe59nkCdD0kb9pt0mWInymzT8KJ38lFoM1Kpk7vzyeWlYimyen7lPkCw/kNwfFRax+XJS4C8bkSiN4tbu6XQh6Nzc1tWfoipBeI2nwap9eUtFi6PgYdMYAH/FQA0LNA69oBup4tZtOG8EqHfucaxYBO+niB7BnFCwJ9znH5DaqNrHF4DVVCX+DjBdq4zapN4oWplCI9V6c1aZ1FL4Gv70TlBakEtpQWrUPMf1JWNGbRThvcuwQ9f/rnx7Tf+juP/oCZ6yPkMz2L5Q8LLexfa+Pye7s4fSVJdLl7JofPnkYgKyPXr1rW+oCOfXorGBtmjkIAdPG3+F+dGuN1knDQvL2i4QWYb73peVBKNDKJB0Zry8998qq8TFIWvUVGdSY/pEt4iI0ykzuHqA8H2NHoY//xDnat9DHbHFnC3lq9iOMTBRyaKeFYNYfVco62MSYyPCxkO6B7UNc8RXOvUPIz7wGL9572a6wEbK0frLW0ua7GlI3yM98+1NNY8krfe5nG93mZ6GWDNwBk+Jxs72i/+veme9/dpOdLifA878HF09VAYsiyq8o2QOc1wgE1BXsg+SBek9zgu72FHx+vmgKxcpBc61WvuOg6b+R5Okl+MUEya961rU6hXrFiDN4DnlfweZ3f/17h136gUqu94rFItOzxAIXAP57Wfp5+zfUOjoMWekhO31aapvXmM2SgiDbCWD6H68PWu36/G6CblhgBOlk8re8OcQMTNm7z8+HFfCEFY/7twY8D47O9kJUg13WKy4tAXjsW8dPFUwN6xRLYUCY5jHYbQTyIicG0ybxWSBdmDOh+w+ie2I2jZ4jxPVB6oSJQjIVtOke6govsCZ0I/tjlHgtrL3RsDOamS46QFe15j08+9Mx9MnCX5Scw9a4zr52Kcfjzp7OAknXx93Hc2iB8BnlDz/IbQsLJt270m0Q0JcN74amyFr3Dz9/TLxbyXoD48VEDjoX9Fo8k8WpaqYURvSxdDHNdzLc7uOBEDwvNxEV5oprF7TuKWCwzG76MkZ2tXTBAt5yaUbL+fiNrPSVUJXwEHFoDKdJe+5cgIC3kshSP+ut4b3/ApM4tYShBoX1D2noLXTzN5zCsURqM0GXORGmAQZ6JdwNMd/rYudrDzEYPMzzUBDlrRrNeLWKpWsA6Y8s5Hu2bQSXPTI3t/zxviSYSsLLIJRh/kgdnHABufTYKyv5WmZNXGnkdFU6/B8QL4hEJfK2LYsGkm08oG8d7WuOfBOjaCxq35xXP35KhUgr5XO/B0HNSAKAHqFgytzX/eUuc1/JvKcxelnlLXJ/rev2t50nhimWX5jLue79m3oPh96zmreNTJWfEJ/reW/jjZEFMP09jyXmtf/xs4007WCXhHymb/pkxzWNAT85LS/55nNBnwh7xpXmmrWIjwVbyp3DS8OiCxz58ZJMOgC6BK0C3mwOQmjYTudxLhWLqcvWaggYkC12M5V1nJhTo3o9c3h7I/SJ6QWsEZF8rEjPKEPfAxWdLiKlETQoGrWN1evNCRMIvpYWrXfcLrkWMN6QXzNoQAh1tMtO8hkOL4dNC14Lxmd6jwBh6LAzEOGob6wFdApn3jHN3xUzt6yz1nTRKv5m9limBIub0QBwzpgBHCpwXRgKN2DvjFQY9e9xmES29y93zGT9XUomnoQSfeCMVDi55UoonNWD/bztAZOwcAcY/2X0vM2Ssu49Sv291xGX2yc7l0CkkFinrqXmULLP7mdg2ZHOgkNcQ094raKoKEQ95+nuA1XqIrlzb+Dxp3WseKoJ1r408Y9NRqEcAJaEuD4GebXt3lLEGLyzwaxQGdjpfNju0Y3wnm0wq7GOCKfCjjCUU2n967Kwsjh2yssiVqdhsuRxj/vH7TTykfSne8uvnhaIHIf/crfVUh8okfunpKkFMhU6/S8Brr2pPSHZ4gBbAxe+N94oHtFiO6H2pNyUk3Wp/aI08P8f0k4LhwT4GdLncvWwWYMjlHvMHv5cyLU+DN0g0Rlnr8f7TXL1893JX3/8kQGd+SNqZK9wUg2vME34Py4iJ5Yze7/fUOEBnDF1VAuOeIbqL5noe6UILnfkl4+YtnhYW6jkCdN5D2tDD5N+becjPP8Ji6LT0tiUzMB4ZXO60gFPAU2JQmDGTcWICeaDz2qI2jDaEBGq8uF54C4R1jxf+jPF3mcwzBtA1Sb3DW65pln02ybIfpxnpfjGpB0L9zp+i2ckYVhYo5yH3DudnSRfsBDRRN0DXBuBPATGvr9VqKX1FVwk2AroFMl32owBdz5HQGScs+Jli0BIOorPuF7DpOR54xBMnezY/5/0a9zhQHufSigErvt+/T0Ajr4K8JqS3XFLaDNo42lS8RwqAeEDCW3OThe7f6fk9wxj0cGC160xm4lnwVDUHmZEBldFvxGg7BQ9L45jwlXR1Y7IdE8tEF89DPsbqLWTR0wsGz+satz7z8xFAbAOEERtnJHvAW5dab37O9/Me713j3wbobMwyHKCZYyLewNIKeMxosT9ArsfjRgsYsdqDCkwmsdbzo7zV9TN+OChnLcnLCzWvEIsmnve9LOC1MSh4UJM1EyvsyfuScJMsrHG8rbwSvScWsBp3PAbxSLx//P2896eJMXuFVR4oratfS09Dfa+183sq5YOfwuVOPvQWOe+VHNN3fs9pTjKi9J1fE2/Aednvx+/XIpYvXhZbYxirvEgsXOGN6BzvW61TvF7iL9HXP+uBXO4jKvIhyz3mEY5BeCVlj9dIEe10mP+TtD+Px+UxRrSUMi0lUIC+bY4/+8RLRryQ4K3FtwULMXRbfHWhCUlx3gXl2875gUlISVOVgPAZ3WQUCRE/Ib8YKlsQY2iz2wKMsdBjwkhL1zi84KKFTuvWC9KYuHHSimcECbtxzKrnxOP2xCcb0uUuC33cxvEWlhdqsvCZqSxAVxKT90R48Innyb8FqKKTNizfpedJOIhhvbYvgefBXeOUsBlHX/FHDOiiWyzU/Sb29Nam8a5nfi9Al4UlxU7PkbUbC3yvgPI5Avz4/TYGJiQyS5wQzqTGURblfgaDXBZrJdb1JwKm1B9hqsPM8hHa+ZHV/1ozD3O3FSybWs8XjQXojAFKAfVhBA/onlYxKMX0lWBJBXyOtMrbOOUJ8BahBPQ4QGe2dAlsrDEwtzsztJFnGCippOizmqKU5ArwzO0ccnY+N8vrav3QIIY17Nmtsxi0P/w+1++SCx7EvKLprS3xiCxEzskr7sk+TpqBWNdDJ+Ni3vNKkk9Q4nXyYGgfSDZq/WKvog/fiSdjwNomI4IixfdwfnHSsadFvO+ksMZu21TJd0lxWl/xvObGv73lLfkQ7w0+0+deaF9K3nvae0DXmsUyYhzoj5NftNBZtsZ/XsbHfC6aikbiJS+3SCfhkfaXD6l4GSIZyKYyDFn5PaPn8KfCmXyvZInWRRa6B2+PX4a9wXPk97tXsGMPZObhT3r0iINjvJxfaiHsnO5hkq2utHojaBh8qq2zR7bL0vNApmepB7wYkoPmZ4zvacE9oT1jTk5OpnF5L1RtwVwM3S+YJ4oAXIwpgWkux5BhHm8ob0mKSTWvGNB90to4weoFtMA93eRWgjQwS90rPrpOm9hvBjGqMQ3vo7s0WOjjAN3PLQZ3bRBp3F7Z4nemNIST6TzjS8vkfcpS954Tv5nkofAM79dXG0buvhjQYyD1yoVfS202CVwBupKWtDn0vQDdZ+nH1q1AL+aPVPizjpe98LPsEJezcrrJLhvzFLBczaFVSKzHSm+EudbQWppuMNacHaDM2vchj9AtWsOPkwE6+V9llpq75yNvBXihIauOCo1+l9Lmwx+5PJt7bJ0n7RUkCW+FgLTnJQyZXVzIFa0en4LNsv2z7Kw3tK6FXZZ0lQvoW68FlivmUB0WULMWwiwVpNKTXBvvK/GmAEu8q73plcpYdsTP8l4KPSehdyJkVUIcA7nm7/kifj9DYjpMg/frACvSLFaQ+M7YAhy3J2NAl3eP7/a8IPngrXWBtwBAVp343u8fZmSxHp4ud9E5BnQP7N6DK/kgenB/Kx9K7+JnSoqLAV1/c3/670RrfSYF2wO8p5mNPSjE8sIaZrl6bf98yQEPlHoHP/NzVMjOr79kotbIKnq594MHVnhjHtiQwyIFyit9pBEtdGW5ewyNcU5rs6UIbHnMJL/SOV505WNHfBHrJaVB2MNpnYS65m2Hh7Bm2LngrQlEqKETM3mNg4vsk67EaB4wYvBgMwO5UHWeuCcK32eMmc+Zy11JcSKy1+TJMNxk3mqV0KJ1zHs17zgGJCaVoNRzx2mKXqHwG1KJMZ426aayI2QZx0zKlrxLntf4/AKvKOlZVLRIA4ulR0lVfmP78UrYSTOWC1fXiLm9y9eUn1AjHwtLLyA9UGidlVTk3VZeOZLbzvOItyiscU94vwBFm1KKocYm60VgrXUT2KfrHk75I9/7GKGnicDPC0S+11sBrGLmSW6bw451ZSvnK5hrFtBrD7FeymJQKZrCU0cOc8McMvkhFis83LaHic4ApWEOXRZFs5FMQBUPGFKcRFeNT7SU1flASpvWM1ZK9He+sGWh6j16L+nI9fPgICXKQJQPyRcspFAcjKxBDPMJhpkhemxQlwOa+aTLHWu+Wc9dQwEVnh7Hij4qNTwDgC1OGD6KKln4Dq4/969OzVKfC41Re4RryWt5j7eKfMhHcmlrPhlbH3ooPGh6+UH55Q2EWMHUupF2Ul7jFtexEiAFhPdIruk5Ag/99Aq1+NkL+J8U44751+9XZrlXK1XzE43bxxy3PJQeaD34eIXS72sBTKIwJYlfooPWmfwrABU/emzR75JNMTAbeDLHyx3O4pVdzd2P1+8D0pEhTQ/+Urg0VuGG5wk/1m6nbRa6ZI5XDkyZD53odL+em/ARsTPxDokn/E/+rhwqT1t/DRV20cnW6JFPuWxEpuj0kjPLBQyqcbYNEWZgCxMAPV2wYKGfDND4OYmijaWNyInxvXynrDMtvhfu3HBiJr8w9lkumwK6Fj0mjp4vsNymqQZ3td47zrUkxcKDuV9QvxHG0UD3x0BoC28nziV16OM05HGArsW08RDErXd5whBaE47jJwG6xiOB4oWpAFACR4CqzyXU/Pu8kNJc+GwJOW8Z+Dl48PBgkfLhSVyhXkhI6Mgi0rs8TfROafG8n9crh0A04+c+9MFnS9v28zJ+41nT7NWd6WOlwoY+VSw0CkBziGYugyFPQ+t0UMlmMcHz8IpDHK/ROd3DbHtoZ1932cM9k7iDJfSkOHCsEgAxKHiPiBd4+t3vBy/E7vc73eNhh4tntCbiXa2z34dGL8bXqY+MMqh1R6gMYG1amS7A0ALbtfJ/EiPPWPfBssXQs6yWA+OPBfaCCGcxaN7iSdKbayRvC79XQqsX/Lxe8oSfE4S9d8sLQE9bkjxJ/Nw6C1z7IuZtL3s8sAhAxCMcS1zH/0CAvg1gI17XWmmtY0DX/opDdZKnkn2xMaF9RgudXhYP6DFw6Nnx2us6LyP8vaKR9qB42wOuB/RYpsTv8zQXzQToLFvzssPLsnG8r/v9HvFA68fijVw/B+EI+XfM2WIpSKsXfYxhyfvIf4mHO97n4kPhlh+zxxJf9psCOoVau9vZFj/gKJko90CAzoH0u0kK/fgBJ6n8ckNpcSWoBOjxebN6Fq+X1u03e6oFWZNRRjC3t97TBvZC2m/QdJGtW1IyRn7vtX0xhRbXE9EL0JMRWsytsfr3p8zuYugcgwRZ7DHw79i2+AHQvYWu950M0OMN6wVVGgpwfQI4b29de9r6jaVxjXPtN/N3VgAAIABJREFU+c3owVzPjsHeb8hYQRPtxSPkIfKXhJvoqPFoQ3FcCklIuZQQ9gJRYGbCIrjMdK+sSPFPZthHNZ9BMzvA6gTbeZawo5FHocWST3bTS3JEiuy+l8ugUxriWK2H4aiH+dYQlUEW7WHGksViYSglSvEyz3MxvbQO3orSZ7FAigUcd5AEkpRWD+jip3TOoUTUQDSXQdO6AwITHdihLSxj4wPbBaCdA/pFZsEnXc/yjKNnknbHXWbADIeo0WDguc7BQvd7n2svhUtKW+yyllzgtVpfnQrpgdzv3y36JaEOJTXpeskzroHCDaK/3ieeFn09f3lAl4dOsk97XFahB6Lt1ltCcb/Wfu9rjLKQ+XcsNwS23hjZ5tUhoujErrDAfq/Gc/Z/Sy5yfbxyGStEfj3H8Zfkhfjfy5QYeMeNzY4PDRb6uPXz8nec3JYR6+Wgv47449eAc5Dc4NirlbIppN6r6PFQ6yOjNsWuAOh0u/u9H/OAjM0Yv0R/AXq693/uyY8ZcVFkoWszW4vCUKLm67zjo97octcEvFCX+y6O3/Eab5FzwzDxhxOWxeQJIo1cgnqba9ZabiY8GQOrBJBnGC2MCMjWhwR0Mb4A3W8M7xI6GbPpXR78/Wd6rxe4NgbXKU4bXlaJwC5WBPxzLVkxmzGXu5jwpwV0v4G0CWOgEHN5QNdneh/v1Tv5u+jtheI4ZvRWS/w9nycXlgc00SgWLD52J+VMY6HLi//kXtd4eZ3AwntvxJ+6R3keno9Eu+xwiHKOp6YBq3W2WC1irplDqT2yk63YaJFzyeUZHsqgWaDLnfDWx3ybR7Fm0eFhKwFRx1nIPsYo/vHKs3g1/k5rErs0xT/6aVn67jxmr3TzGZq3eFvrasCUz1prUgL6ZDsBdFroyWFBWXRYkVNMWggX2EaVsiKfQy8LbPJwkOEQU3kePpP0r/CCVLIkXiMPCn5fSdDyPi8jvLDUnLf2YWIZsbGO9rb4MlYsUnq5nhcCUf30ckQKhkIFoqt/j4S1V1o9sMR7X2sQj+WBLHSvQBsv5nLpfqWJSOuWP+P9KNpqjH7P+TEK0H240NPZK4RSYvi9ZIqXJ57HYjD3vOHpouNTpRh5xdDLe68MxCA/zmjQHBT39ntO87A1tTyMJNdItJIX0IesvEt+S14m7bk9Pb3iyc99jpaX/bouzkHIXPiEi9MYuoSdxSoDoNsDnQUuQNcD2SnOA7oEqSboLSQNTklyYnpp1Eou4YS1KfUcbRZpmCQqE/nUKc4zu2eGGJC1MCYYfgpAjxk6Bp/YaosFphSRGNRtEV2nOA80PpnGM6Kflwm8kOnvqxA0Pw8OsWbrFQ+5Jr0gE4NpbnEMXaCZAhvDH6F8aJxgeCClxGugGpfWn+9lHbgXRLHg5RjkAfLWm/hQlh3fI/7TnBN36/Y+0LzPh17kTdKcvaDPDAYoZnh4SwaNWsESvyY6zGpPjlZkso5dT8DIEeBGWGeT/dEQ0x323c5ZORcBXYJXFoPmLIHigdSv5wMBvoAm5kn/Ny10tT7VeqZKfQiZeFD0ihot7R7P1B7SQqd1nhzpyCS4VjFjx+HauRD9gR2eU+Q82T8+D6wVmAU/xDRPk2Nf/ZNY6NoXWnfJHc9Tply4ElIvO+I9s11pGFnrTCU18VoJa43nZDH0GHB0n3iX45H3aNyY/f70gjre7x7wPKh6eRd7mPzf4wBd4CuXuwBdc/ZjkCISv9uDoHhVSlgMvl6eSHHzYYSTKSqSKaL1OFlIL4/OQ9dc+VPPHzcnD+jy1sVAqjn4ssL4/fybMXQCuk+WE6DzpzpdemVFY2NLZN9YxgO7eEL08jSUUqv5bhvXQx//SAN09W1PrTFukhBjUi932zihCYQYjRmuHqxiLUIC0BLvuol7wSep8XNZxkp4EYBog2ngvFeLYZOiuz2cVhYDuq6LT6vZRrTgcheoeAtdgl0MfTJQlMA9mQbpASu2oiw7fTRMO8X5UIQUAR9D8ULEGDAkLgrQvUYqQHsghYDXcM5Smvzm9cAs7dKvh+bLe73W7y2omGbbhWnCKR6wtKk4D71TORTe06N3SIhKgHtAF5hpTqKHNpvezWeIxlL+/N8CCwHLNpflgMeW0pectVPqWBVS7APFbG5bd7xUyaLlytKu4Qj1QcZq0zNFHhmbWIgxmOjd2lOip+ejcVUWsUB+IEDv9Zl0mLTO9IJTQjpWWAXodi3lw7CHwjCDai852pVzoWW+SXoQ0LM5O0FtojNCmQfE8IjYwgirpSG6wwHqwzxyPJs9hL1iHpZC5pUKv4cVJxaYcFwKwXhh7mm4BU4jrK+vp0lxfDfvkXDm70ya8kBxMvARf4l3fxKga609zSXfRAN+JwVP7/UGid75QIAuHhJ9zVgLpboEcgPDMadJalyeL2LZrv3qlWLPL3q3gFlyRvOUvIv52/PYyQyqVMELgK794w0Tvn+cfPbKiWjnZZOnv0K+HpC1N0zG8EArViqFrPaY53it5u0NpERm0hhOyqb9Py/nPc0l96QMak23KTy00I252BTDWeKy/kw4MKNcVhhBMGS1G6MHl8E47UWbLNagvcvdA7rX3rzA9Uzlhb65m1kDHJJJPPjqHsYYBA58pncJ63AWMY23zKTljZuXxhCDpldsdF/sstx2DS2gfs8Anf+85ShAF63EcGIso72z0D3gSOB5ZeJkCgkZywN6us5hk/NZsYXuhVqseHiLgu/kvaKXF8R+Pn59vWDnveNcXp7+Ukr4PIVnvPav50mACtB5n4SlxugB3SsAseCSgMJgZKeDERC7mSE6A54sDzsZjGd294ZJsiPrtXkWOa9neITlarTOuaEtvlxIvASxUEqFlnOJaj1iC8QLJC+w7ictog863VaapesFQ/x8rZH4yB7DslEmtQ6ZEEfBlLGjaZsFYKPIc8uzyPWHqHaGmG2PUB0x0z+LdhFYKvM0vhEmhnlkGZ5wh9NIodLaClAlEOP1jwHNK+Yx328XliOzoHxSnPhEPO5d5p7v9Vzxv8YoQOfnNFB0WqKXTZJDJ1OWPKD48WyTz+50rgdyuSuGr33glW+zzGmQRa2zx+1Tzzaaq67TM8W/8Vy9PPIhIg/oomcsQ+WB8vy9nQfVzyHBJf98gekDgaWy2D3ve/p7C33cXmKnOPUx0PsFuMIQ0Ut8u7WOVDi2Qk3xHo73sd8HHoM9PTIPu+LSkdVzuwxLxZVpcZAhJZiVPcPrTXDTTWatK+/fx1YE4nW+JETAI4bn5NntR5tY2o9l3nc6tkCyzrQRBH5Z9hoe8FTfrcYQOkpVAqjRaKBYKiIfzo2V0LdnFgopE2iOXB4v6Pm3sihTAcu4SSgVSzbKVvKKCWanAHltyjTiAHK6rsvqglDaIWDx2dpxprs2h4SBrUVYO9EuviZWSsSYFoIPZYe2EUJfeGnwUhpSrw0nGrXBpUJnAjEckmOMxgeHuKxcWhQc5Bfjs5CMY2BXLKQeHr1PAkHj8MybnmYQ8ibo0mWlAN3bFm8PFnfKTy4+bd8HBUX8x06BPklOm1AKpTa8NpcHXr6TiV7slsgzw5udlp2FXaiWMChk0B0kJ1XREi8MswZcBHVmhfOsdoa1Gp0W8sXkhDOb7ygRTFtrFI5WJJ87t7QsrW3CbbvkSjBXpz/ou6hxer+f9HL3lpsEDsfTDYdn2BGVzopP1pFHfY4shp5nJIGVA/RW5GEeC2L8sNVFpTvCVBeoUonJZ9EtZrBeHKE3GmIiWwIbzEkueOXb87FXjCUYTbaUinbAkRQ0fqZ9pDBdDOqOuGn8XGBk+9Wd7ujXQtngoo94RHyq96WKebdr+UFScnWf5KXNKUIJD9qSN949L/D0nz2QhS7Q1Dy2eZiotDO3IcgrD/aiMWWRV4K8MqXqmpMBeuoJCHzoDQevMHqFQp9rnP4shXFyzPjGVYiITwTKsSISg3K5xLMVtkrH4v3i94JXTOTFKTn5JUU/tsjHAbOe1W7zcJfk38nktL/fYy1lYb+XnNSZ3v+Qyy8eSYhp8WUVUdjyYjEPb4qtZQolrzncT4CExZRQ1uD1HC2mtww9Qfg8X9fJ8cgN1+n2LCmMnf8EAkmGDwwkTWMK3aAEssoBEAiaAJCgYk0gAdoSdXlwRtYY3stAWzSjnullSeyYJyIHILN5WCJUknzCzWYJWTxZJ2Sy80xrEzrh+FNtjG3CIyyS3xRewElIWBw4HAQhT4hXzk5m4dq7WD/MM8LNC5wAsdFHLRRDUiQVHxuvuhaxZSezxrsdVIolO8eauQzWtY7CNYQybH5cg34/Obc4k7VWoKTvsNcHlZn61CT6Lp/BNhefF1ramoXBhBNqshK0pDnPxR4NUapW0oZIphhmsqHRycA2OoGI9xlP6T1hHgPWebKX/iCpR5dA9tboA7nkqOhRUUn4I9SSGlck1Rf8Z4oFFTkyKc8gV5tKptNwfKVCcmKeHfSwtakDi6UWlP5WEw0JISlbAhc7opvvpMeCZwTw/PioDwM/5xyTtplJQ5hYmJggk6BI9DNbN6NpKBPiNW16JXitJcdmk7PKMUSX/IQkEa6c4/n1yZrz2nyliGE+cYfaqfZBf/Fj8PLAK1Fe2bW8hH7XZIAXeh6AdPyqFGMPrnme5dBLTtMi7/MMdP60NQ9yT8qB3NI63Usyw+cwbAOLUF9MQLe1CjynddN4073ilAh+J3npLWsPxtrjPgvbezZiebtN6Eu2mIJuAjrlVQGql+kxoKQAqH0a822w+CWvvKLgQd3GNCbLXoaJX0fRRHJeip/KYvW9wm66Ttgm2ejDcvyMsoXNdbTPRVeNwTfOEmDLEudPnkmua2MDhN+LX6VoSnE2+RlKtvlO/a31Vp6ZbxyjOaYegCB7tq3tRVdfZi53gTUvVqxblrEBUo+xgiReni5QiPtJy/SajhZT2qq3svzG9Vq/Z2RpWvxsHKDzXV3W8FGAy0IPjMRNQuHNZ+R4PqXqcgz8twSvEY9Cihoqr3GAro1Loae5eO3IvAImsPn+AIZmmSZuZgobr7kz18AEfFAeKILUGMbTT+/ST9FKwsJbJya0Q2KXBJZfA1kdnt5+LgQYuoNNWAXlwsYS8hL405SScICO0St4LIypWTLGUiQ7GDuAOe8l/e2ZSYyeWuQoADoVCAp5CnerMa6UwwE7wesh5PLlUc4bZPTjWJkZPRqiWCmjEyxzWsrWCtIS0oYGMsXghdEmlGfFNi57+ZeKFvv2yWheifIuU6+s+k0UGGTbIRG6lspbuqbBIkrXkmBbLiVKlF20JVx1jX0VgNSce0Eh0PP5c5uFFs4nsNbNTNYJ7SelBLOJEbsTpkKTCq/rRe35jXuAipSFEZAAPMFcPy0pLvSsFz08EEiuKGxEGvO9qkogD1jmu+vFrfd7QNfvXpDa+3IZ9Ln3nIfO7xP+Lg/fNs+KPGX0iNDLEgG6ne+QJf1CUxStm8WcE4+d9rEPa+nd9jMAup12J6+WC2NpuSknxJPeqvSA/ECWmwBN93rQEW94XtkmH8JZ4qmy4k6z1DpqL+i5ktH2PXmP3jE38digM8PIZdZvm5fj+Xhv+TWP7zcREYwOr3x7/tA1ko8C9Ng4pbFBpX8coPMe78LXND2WUSEQ7WMPh/a9xmWiNXhDRFfJHQG63idF3dPFy377PLFkDcNSefFzT32cAbqYhg9U3ECucpWTeZeStFgDf58F79wXfC7B2GubGqAEABlCIOsBU4P32prXVvk94w+MQ0rr1jjsoJlQRkCXnObLjW9WmssBMMI5Cz0F+TAns2JcjD7Zq8kT7ehS80IHQJelw0ULMVEtWCIIwuEB5q1MkuEYDoiPf/XjE2P6n35T8vneJR4LgnShI63ZNNgRhWmyOQTkNj9TURIPhLm0g1IjZpOSY9YNLQveRECnwkS9iIVZdkhJ0imJoCBAZ5KUufkJ6IM+ssXEQpWAMNUiOn0v1ZrD2ceyuEm/crWS1ArzXPdc3mhMQDeNmOBB/huERCfWi9q4gkAISkhcx++Foo4fjZVVD2BekHurIg3XjGmNLFmWt/VPgNoA2+0fIyv5KFwcNwDhx9LyvfJmClgAJO5P1cDqejthMChrhXxStuQVlNQFyufTqg6868HcaMS1Dmv+kwBdQMD5SK5Yz9vUw5FQ0QN6zLukjVf0OTA22tsWcovoJ8Ev61Wywj4PngUP6Hwn6ec7SNqamEcr2ff0pYhGvkuljd2vdVC27H6GnMYAOj15kkkaq9ZSVl0sf7zSNc6r5HnIA1UM7MZPISlOstUrUpLfnr+9jKYcZLfNRA/dclsLyPiZZJMATNeJ/qagPkBSnhQyWbZevnlg9zTzcxF9xJ+xfBSg+3mbbHQGRTx/zY8/FZKKlS69Tx4egTqfbd6x0GxNxnOCZ1vZ8p5vY1zUeEyOMlQaFGKjx0OemCTFSZPSpuFLlRDiM/hiC91cTlF9owdwJWWkbgIX07NyHrq1o7aAHrz4uye2vksYI9GW040iC926SibCO3l+sEBNq0zAV9Zmgee5R2VXEpx8Np8TWw3GnOFdgyHddNtzEOz6UK5ktEiadds6xBvGa2zSIr2m6TVkDxbanH5D8/leAxVTeIbcBj6gBRaSYnzSIwVnoJNKCk0ZIvPQTW+AQdf2ADmWZhGQVG1AZWqUWM+24Zm7QBAdDM0aM3ctBUA/6UWfKxfTyok4nqj5aM1TDTiUBHE8dGmaB8D6Um8dAyphQqud9LSYl3hCCig1cMYbnMbvBb9oGwOLt4a0IT0g+t/5brmuY8GgeL4XEPFaxQqCV/74HZUZn2RKXtYJgvK2yT3phZ7N2bwvSevX1L2uBKktt5EpYMa7AQDtj+DVseOLg3IQg7oXjF7ApQqoLXDiJRM/nwzQPUikwJRRY6ktztF3oqPW048tfRcVpkzW+IZPUFKkbwktDyN5WIeAiBZ+n9vzQ2giBjR7X5TYmArl0A1Q3gzNX0LcJ7XF1/BaeQi8peqBO+ZLfx1X1ZTtYOBoH4hP+JxxrUdT+R5Z6LHi4fdVLMMNR5iFHhRGvwc8z5uXNYQo/bj0bO8hEc0kZ/kOH3L06yL6q+zN090rXlKIUqPRbVC7x4WU/X2e7pq7wg18BJ8rr5lkfCqnmFvhlGzNyyujJttNfve3758HX/7I+wG6NEMCulk/rpvaNveXGpo8AKDHmpPfuOZqdGVnIoIXmNLIBU7bNUECxFZsVxa6AJsC3Kz/YG1uAwxDIW7oYDW7WmDPiFbr7rJA/YawbnrBlvV+J13P1bYYei/RvEy4i1a0DpkjxQWRm94lcAmYJazTZzoLQOviN4vu0/U+rrYNzO1dLItJFBYpKWJ6AbJpxiHhTZvH3PvmrmTZVghh6hjX4AWhoJeiaFppEHYWa+Uc6DInPYp5o6DfxD5pQV4BoxGte1dzTNrVq7WUhvouPb2Ox4K6pD8pc5qvePN+CkNQjH4aQFecOhac9kxmfYekIr9+qfBSy95wrfIGPL/5Co6AqturUVzZndGKLuTgUTHvUBwmC+5jeUJyBeY8JG47CagUbCyDP/EQCNRt/8nLFRQ/hZnGxXi9EJJCJvqbZewSa7UOHlh4rReUnoe59wyEQ8hiG1idxMuzjc+CC52eHXl9+Pw0S54xUucy93NJLXMXrkgUnWSEGnOaFOpi6JqD0dUdJOIVIF7D98WAHis+Mch7+gjYvDzzvC/PD608KTOxQqGudykAOsXEWk8rPOf2sKexZJ6XUX79u53utix7v0/4uwfsmJfITz6G7nFKvBYn1fl5mFxSHN8RTu/xHpLtuLMlr+gB1HdaC8/HUrj9ntR12i/CBA/cXmHxBrLnkdhCt+8e/pTHjjxoSkvgyzyge62Hv5vPX2flRq1fPUE0SK89pYwWys4S13VSi+v/i6kl1LU50iz0LOOxWxZ6yozeUg0JWrZeZjmHdwSLtE+GCha3JTMpwzh4D5Rkl2qf3jVqCUc8zzZxl6YC0WkOoqHlILA0MAX0nDFTLzC0tDTNWTSUFuc3iRdw2jCx4qRNkyb1OEVgC3xYNsduIMG6CBqnstQFJspDMACmuygcakNBUKT70RY06fNvFRI6Cc+7cpVYZRNM4j/mmk8CxNvX3YU4RHdbvkA78R9d69ViyZQDmy/dlwwZUchnk+RJ9cmXkPXKgq2Xsw7HJe+MayyyDbyNdyKFJPAC2UCAHltQstroqUjOLknqwHWkr3jZwh/eugs8rOdxXum+CNaOlDgqPKSzFOQk/yABSMtDIO3zHHxwMToL0+jNr6nQOaFnR8W6sJWSTUU7z8d8T2yVCKB5ncYdW3axUI8NCq0l638T+m6PqW5Tul2CmZdhKf1pZYZ+5gIP80AFMPGHa/iOjGY88BwF16VRfJEKf7c22s/6TrKCHiRlTPu9rOukpMaAIoE/DkS8rPB1/DHYkweozFjSqbMK/Ty8h9ArKjYeZyjFclt/K2/CP5O/k1+o0DFZWKFIr2x44N1a761DqJTfJQ+Z5KZ4SVa9VbY476jmI54y7wxlUVRZ4g2wVHaMCZ0x/OjH7Y1Rfq7DxXzIQHuCY/Axfu0Nra2X6R7sU6XOJatqjAboaZzXNbcgQSjMSBCvGcUWugm8yGr0gOMZcZt2QUHIOF8k0D3TyMKTUFQJkRapkCskrQtDAooxUbDgeK82aBIm2ur5bnMIiXCMgQjQFWNXprcltrmkpnReISGB15csqWlL0zOt12XGk44WsgjldfbecCiMJeRFQjQWbj7LOqZNuogKNbgzd2NA92uSCswMm6Fslb0pwcIYK2SwEhAtyz3kOnDsdOla/JQ5DLQQBeiufES0tHE4V60Eqa1ZBujQA8Jz6WkN6mx6JX+FeFMS96Y1EPoh2JG+Q0umKlKdoIJAGjDBiEmd/V7iTi4WLGHufoLCxewozLcJWT+HYKGNE6badAJPW4sg4FJhFNy46SZXGEYeL4Ity9hkTSphMng77B3h8B3zvIS+A5qPhP22pLgRLHvdlJ4A6CZAjd8D/VRGxIS4Io/fDRqo41t9pDirFA17bqgWIF2KPG3NlWlKKHmayssncPGeHiuZdRat6DpOqAkIJOh4uEvSB2N7lr5Xdvi7BCjvk2A1AoV1IKhyngY+PESG/B4sZ8mcNM9HxkdYS29BesD0JV2Jl/D+pVF8V7lYsnXy2dce/CQDRQ8vHyRPvRzwdPO0jME82bKZFNBPlhSq93slK5VD9oJtuaDbPW1hXWNFxwM6Xf4e0ONrbZwuJBqDszwLHvB4j8JMXmbKEhb/cO24VyzBNvQCkWKgMPM4D6kUWr7Tl/z50JboHStc2h/iSTXO8oqGl91aF+0neWDljTOFwifFPegJj9iW5S4CkJEJ1qoF9wsuVwEZldfIghDwe+YZt5ipAKAAjgCdAzfrP7io5VbhczygmzsqXzQ3rNU4B2sw1WgdoIsYchF5AU93uBFT1mXoD29WYwD+xEccSneC5FZicoYxSLn8QoIJQdoYLygaitNaR7DQbc9oxeMLi+X7JYWIZhpnChDK0I9KYGKtU5tAdI4BaRugB5CwLPyQMenpw6xoJhbKSjclh5uA1jXDMd0ek41TC9NvoFSoufrllEeCgtUdDRLLm6CgZCPRLyTVKGnIsu5DBYEpHKyh7SXAbkpBjh6HPjoEdB6IUiyiHRS2NPkxKAtyG9ODok0yDkQ8YItuHsCkoHilVvO2pC1X+SBFTsKH4y6kzuxklaVMSVCS58k/KsMUD2sMHLuEjpqE8B4lBxrghMxsWiOpBc0kHCpjJZ72lhzSkYD3lkLKj9MsapZh6nwHVUQMhigVilsJYi6eqHXWeeF8rABdCjppb8cfR4DugUiALGCRJyBR2AnACTDrn/aO/iZtPKCnCXnhvkSOJEJRfcFpoTO2rgxmKVL2FvF6qGKJ64AT8RCsV3NJJx5E87SoD0MYHGldL1cfENB9DDiWpXIJi36ef8WrKnsSKIpv7KfKP5lfEix0z9t8noAu9noEMZj0AIjWb6zx4HjDA7q1R3ae2VRWO1oJKDkGganmKp6SAScA9YAuusexeNs7bKzV3+6h4PXkUdJe/SG8kujfZTkrIcavfSilwBTeYvF+bWG9QuHLHr0S7D0MXjkQLxs+9gcol0opoNuaE9D9ZvDaP3/3L/SWum2scIB9pVq1STFeIQHDa8lMsh74vTL7+FwjGDdzNotKtYKNjQ171+TkpD3HNlrIBDxx4gR27dqVPp+fk1DHj53A5NT0/T0ILgbKZ51xxhm47bbbLMHjtNNOw49//GPMz89bQtXy8nIiUEJiV5KlvRXbp4t+anLKNt3a6ip279yFleVlO2VuYmrS6nCL5RIWT5zA/r370Gm1cfDAAezdfQrW1tbsHZzv6sY6qrUaKrUqltdWzXLctXMn+q3OtqSUOA4phvWMLgASMIi2qas1VCrwunq9njKU95AEuY1MMaElmYPzm5maRmNjwwQax84cAtuwoRwt+RmO0QUwU5/AkcOHMDExYfSlx4NCjjXmU1NTRt+ZmRnbNKtrqyCviK9qE3VMzEzjvgMHUK9W0W62DJwrpbIJU86dzzx+/DjmFxawtLJsdeNm/VNYDoaoZvJ2j0rllGVvP8N58e1WC1MTk7aGnBfDHBP1up31TSs+ztL1AikGCg8YtleCW3pichL33HMP5ubnMDk1hbvvvhtz8/Po8BRDgqoLVUhIsoSPgN6nFywkEHINFc5KEB5GM47V5hOSPGdnZ61tKRVq7jOuM70cBw8exBmnn46lpSXL8J+emrY1qIUGJxQEkxMTWF1dtb2XLfJU96HRhcJhZWkZ5QJPjksUZXpCfCkm118HIhFIWbXgLQRZUJ5uJ1MoTQAxPyPKkI7lUey12gL8pMJCsWjtB31PWsmCiwEtBbxWy2jXIe8BmJ6cQrfdMZBhFYfVeQdlxprY8HCZfh+tbsf273333Iv9p56KAwcO2H6ZnpnB8srSoUeWAAAgAElEQVSK0Y3y0UBIuQYCcnXfJP+E8FOqkbhMf+0Tr+DE/BfT21uq/F1VGqkS78BXip6ME69YaU28QuvHKED3MfSTKVUnW1+FcrR+fowaS+yhjOlkOUpBIZGiIKNOSso4RSdVCOjNchauB2v+7nMIYmWDfysPxIcsLJwQmqV5hdJgJRg3Ambyl1fI4rGK/lpXGbtmYLP1NJWJ0BfCns0sd88U3joTgc1qcPGw1BoODOu7sClmEjOH3B2pNREsaAoWfsZNRTCnkGJ3N4KAGJpAz8/27t1rh3UQ/AkWTZ6VzhiQkouk6SluZi6Vgt1DwvCZfA7HwvcdOnTIlAmVbFFYWWOU4PIkSNADQEu0Q6FZqZqLsVoqmwDgpp49ZQeWVpctOeu2730POxd24IJzz8MPbrsd+/buxdGjRw3IW2ziH7wRFKTTszMG+MUMBWdSZiWG9Jp4alEFTvabQ+vgmcDTnb+TtmJSz1DGIHTPVitGcyootUrVEt0manVjFtKNZYXWc16Z7AT08N8sOmar97qolMtot9r2k4LtxPHjJgy5pgQjAjKZ8fiJE1aqR5oT0Nebmyb4puoTSYLiEFhbWTHFgopcaoWwvrpQwCmn7sWhI0es/pyAng8WulVKsP5dR+rqFD7WSrOpz2Bg8yP418oVmy+VDtah29yi0hntidhC3wY2I2BteQWnn3467r7nbpQrFZx99tn45je/iV27d5uix7mzzj3JKC8kikdw71mf82ze6vn5PrOs5SIOMT2tsSxTgrcUNX5H4KZyStCm8Nm/f78pxlSCCPorKyvGAxvr65ienk72TbNp0zDAKVERbxoPkrdtTPmCKT+tZivNl7Dk1fDfaBwyt9m3XoA+DnhjusYCi7T3gOUtRO4D7woV7besRSZXBg9EdOSvl10e4P3nqfHCWCfnms2hzETgTtdooC5vpBc9CQzllCoVUyqb7ZYpTNy/4bh38wbRgOAak7bFUiltVqO8FPKp7WmFon4CoMcuW0+r+wFsVDIsC3HcPcZXAZWV//P/F6B7gBrnPUx5IHjLvIWuOYmXVGkVyzV9L/mmv2PFRbI0XneNQXkleq88ADJeNX6vSHmeVmjGe188hpqHzeUniL8lk33Z2jh5Hr9XgG5GXX+QVBx5l/vPPPlSA/RY0xMBvBtBD9OLKaTseMkASAJ9gvrJkuq8BUoNf352DqsrKyZk5ubmsLi4aEJcQorj2Llzp1k8/EdLkILp9ttvxxlnnoWVxkbSxMTVDlo5Bok4GCYWY7+PU0891T676847TegSaPfs3Ytjx48n9eQC8lCbHDJtkpIWuiZHGUzV6jhx9JgBO4GhR0E9UcZdB+7BzvkFnH3GmThy8JBdMzcza8TmuPiOn334w/Dd274P1h0TjJqdtikKk9V6aqF778jJtDb/uWmIAbC9K8q71WJ3sgDKGGo4QonWX6uFUqFgVuzBe+8zcKUrlZatZfLLe5FLhLpqj7kRu5tNlPJ5myvXkNa10b/Xxzlnn4077rgDZ551Fv7905/Cjp07zatBJrc+AaMhCtWyCb/mRsO6zjFJcen4CZx/zrlorG/YetcnJ3DvwQNotJqYnpvFfYcOYt9p+5Na9vVNs5LJ09bXn5Z5qIU3Ph+NMDszY9eyBev6yioKtNLbHUzOTKM16mMQAD0WaPzbJxV54WACYUSXacWeSeE9OT2FH/zgB3jkxRfj6PFjZrET2Ano1sSGuQeM1QY3M+P3lXzRAF3vMhALdfSkLxXP5aUlU0zN20M3bb1uShgVLnowmLhFHqfXi2vJ3xd2LGCz2bTDRRZ27MDhw4dNkeIz+Dufwe95uEqpXLT1ppJKZae92TRr3eK7dH0671U/lIoJ0EnLkwG69uQDyRff/FQyx4N6XBboLW1zFAUL3RsdXhaMC5l4pcySkug9yeUxUa1h2O1h0O2Zp400IJ0Jxnv27TX+a3Y7yBULtqYWe+/2jV9n5+ZMhlAe0qOy2WpifWPDlDpTNmUGhqRGAXqG58dH7XlPBj4xMPM6GQIeCAUupIOXt95QsOtDxYMvWfRgxUseyEJWns24HCrtJW9hej6wOTpA19y8Usjf1diJ3/t56VmxR1MKkJeBqQIR9aw3efsAWe5m9ERJjzEN5d04mUEg+cwxxGOSaz+meSxnvOImRUD4ZvkyIbRrvMCkOA183MaTZaAN4wmmJKVWu23ApXiBAv3msg3WhxbKT4oFMYtHj+Gcs842IKdgoobLd3Ih5bK+7777cN5559lmufPOO1M3Wn1qCi12+Qp14AJEJbtQg6Ew5+e0zOlKpgVNrwCfX6vXsbaxbgDgLRBZ6GJ6jnPU7aOz2cTenbvR2mig3+5imMtgddTBntNPxcbaGu654y7s37MX8zOzOHb4CKpsqsI6ynzeXO4z83NotFuYnJ3G4aNHsXv3bgMyXwcqemstYg0z1lR5vdcqY8bxCY+Ky/CaxK1rB3aDcXLOkSDHsXdbbWOSXreb5Eg4QCf4cd6WDzAClo8fx2n79pm2eOjgQezetcvclnfdcacJDDL02vo6HvzQhxiA00Ln/3PPPw933nO3PceArtfH6afuN3CkYCWw02ri3GgNkXYUpNlCHmuNDdSmJnH44EEsTEwngB6A3EA9hFBMCATLfNjpobG6Zuu3sbJqcy1WKxhWCuiHA4+8MBGd4yoDrzHzvVOVmo2Z1nm70zZvDOdL1+zpZ5yBg4cPJYfvmIchAXTtCSqLZQI6k7FCglIC6EmJIwGfnqHJ+oTx0vLiktH41H37LDOX+4u8bC7jbscUI4I333PHnXfirHPOtrEsLi+l7U1NQc9mcMopp2BpeRmDEeOEBetJL0WKP61NL2PcDAeE9Wdvdq4/gzDqbsc+7mpsEQsm/u1DRl4wpYJRbYIjo0Lfe8snFsx0pBFUdfxrLIBj75Z/v343ehijjIwHubf37jrFPBp0vTNc9/3bb8P+005Ds9vGRqtpp8QZeNOjMQBmJ6ew0WiYF45eQCrwVEJNeRsOEoUoGXxSDRLaU1spYGisEtMm9jB4MPc8OA7Q/To8kPyQhe4BPVZqHyhL3rwNUQzdg65kUfzMdB1VrukmHwOj6uBjoNct8uApvi55pyz4cRb6Nlra4O7PGXqfPESx5Z8awO4MFD8myeRYofSxeF4fJ72dzLDWs2U0G50HSf6HVQyFnIMMW79qI8SLwYcIYBSXSG9MakXsQYwH83sSnwSgpSbtSoqAByi536ndUyDf/M6bUM6XE/w0l2mSFMfPGN9juhT/rWysYGZiBo99/GNNmB1fXUGvkLPe0dZpK+3EFkprmOwQ6rw/8+lPY+fEDnvOAH1cceUVOHLsKKZmZ8yyEyAohm5WOy00xjnZGnAIVPNFfOrDH7f+08zspl21/6Lzsfv0fQbgp+3dh6WjBLhT8fYb34rJ4kRSB40RHnrxzxgYdYZ9zO/aiY3mpsU+6QYWoI+z0OMYlujoXXGeQf3Cx0JCdDf5ZSEPxvmSpCG6W2mdfeR9H0I5yR23+V96+aO3OoLlMhjQ7RoAnc8p5/I4eugQpiYncerefdjc2MB3vv1fuOTiR+GDN30g0JstY7N4wtMvR4uHfeSyZklWJ+qoTNZtLGtLy5YgRIv3pre/w4TlVG4CjUED17301yy8wdyDo4snUKpVUJ2cMLc5T/OynK4A6GmsP4yfVubG6hqmaxOYrU/iPe+4CVP5uq1fCz1c8pTL0Uv60ST8F1lLMf29gCCgrxw+hn2n7LE5fPzDn0AOebTQtjV//BVPMI8EhTqVDEssDD3W+T0Bu0CFzDoeZtPyKUuEYsJcLo9WYxPTU1M4cM+99v3jf/7n8cev+yPU8rVQejbEC657IY4dO2bvZCz/fe9+v1WOt9FBe9jFK3/j163FLPmNwEMhTPc/FeZKpYR2i16WAmanpvF3f/MGzJSmwILQHrp43gufn66/ATrXPx/CUqQxlULXjtYDsJT8B+LPWD7EPBt/r/VJ1iGRxDr+1d8rXvfrOe53hl1YumUtaAdDU/j+1+/+T+ysLRh9FxuLeM3//F1stlvY7LSNX3mmO2UGry90h/inf3wjysUKiiiihz5e9ZrfNCXUDA0OSiDufspClXU1bt6ywPWdB3L9bkmPY2ruY+V0HCAphh4Dut8HP8lC/0mArrGPVcx08JWbfAzo4xRqTwd5g0UrubcVx/a08zRIaaaKmjH7X7yXKp9jQhrqsihDVbJ1G066Gv3t/Lvd6zAOf7fCS4kvQFhtikY4WCetSKEH4hFP+/mTAro2pDRdvlAJCEZ4JVgE14wSAFTqJqLGBOHf/K6UzeH4PQfx4+/engi6QQ8sReO/VqeFSqmCRrOBerWefndi6QQW5hZwznnnoDQ5gWG9bP2kjbB2QETiyrG49GBowvBzH/2sfXbgxAGcurAPj378pRZ7POOsM7G8vpbGXi3ZSl3luGFDi9ZqoYRRp4fmyhp+/F+3g2J50OsiUyjikmc+Cbfd9SNccM55Zvm1NzbNbXfKzl346Ef+LekIhCIawyauetrVKNWruOfgAdSmJkz4NtbWt2Vuxha6D3l4Ztfi8+c4V440RN7vmUgMknyfxNHN5Tccobm+gdu+9j1TQVi4Rpo99gmPS1zYdLXnkv/mog4HYvTbbVRLPKAlg/WQVEcLm8lVBPkPfvCDKKOC1d6a3fPMZz8L6zwBr1yybPTVxoYlPNJOWj5+woD3Cx/7D1MoaGtTmXvYox9u60J3uylvuazdx0QvdEOnpJC0J29Lwv0wZWzp2HF7brY3wLc+/3WwL5i9r7OBy57xVHQdoHvBGgORF5wGJENgslC2xKaPf/DjAV6Skr+nXPtUE+Ttbjd1uSuGzqQqunFtrRnSYBe94Pa1lsBUVNiHPp/HdH0Sb3vLjahlq0aT9dYaZipT6KGH5uYm6jUmw9nZbXjhS38F99x3Lz7zic8ZsGSRNO151BWXWqiHViO9UuRzjoH5DowwtRoNex9p9f4b35sqc0MM8JwX/FKyP4JnZkBljjexZSyBhGVjAdC9QBKveoEcy4EgoeyHvotj6KTRyQ2OUTAmksZIEsAJyCcJaV74x8qasQibP7F0sT/A+vIKFqZn8eY33YAJVE2hIUi/8OUvsvLKVq9r+7fd75lyTu9EuQ+8+03vSN3qlD6/8PxnoDYxYTkiVARUUmnNmFxJor0/qn/2ljl/V1JfDOoe0EU/P//YW3IyQGeOkGLo8TWiY7wn9LcsdN/8aJyXKwZpD6Zqo+vfoev9vPi7BzeNVVUAHux0rYxQ/5wY1OX2994dPxav0HtjKgVs12VyHPDzHn4+ziD2n3kvq+dThRS0tuMAnbJX3tcU0P2m8RPyG4wvVTq/AN0si5DMI7D3oOHv90QzQM/kMJEp4NMf/URyLrgOb7DYXVJKUGRsj3Era0SQWDibzU3UqjVc9NhL7ZjG7hhAp5BMQH2AL9/6JYs3ztfmcMllj0qTgpi1yixv6wfNeAmBKj0AKPhhBkNzq1ZyBXTWGvjPz38Zg24nSWYr5HHR1Y/HnUcOmGXJ2DoBZqJctTjt5kYDX//S13Fs9TjmpnfgwRdfaO5dCgP2MLfkv+kkS1+uM6/pkV5eKI0TiNLQT6YhPlBSHHE8ny+YQGNmM93/X/nUrWgPmqjlKgbSl/z8pSaE7ChM/gygLkAHQwqMdRVLppwwc5su98b6eloO8vUvfN2AhUDymCsfZ+A8tzCPu+69B5WJurmMS7k8jh8+ij0LO3HT296O2do0Cshjrb2GF1/3qzi+tGgWUqZUQG80MAG7Y2EBzbWNpOTIh01CYMs6KfUHKCCDmeoEeo0mvvjxz6HbaWKiRIEN/OxVj0MnYattwHIyAerBh4A+kSuaEvfv//7vqGQqaKGDpz79alTrNSwz4TPEW31SnLlhdRJbIoks+VLWOmO4FLO0mhn++OxHPm0eBQJ6s7uJejGxzvmvO+zaPikXKrj8qida/PZD//fDYHX2PSfuMw8UPRzMJie47Ni1E8cXFy0hkHur32lZDgR5d3NtAx9594fQHjZRy1ZMQb72hc+x9bLYOS10rn+w0o0fXetWr2RKKKnr2jhASXvIh62ma7zM8IAeC3ouvFXhhNazki9eiHpAH7fGjeameUI4/367g3qpghv//p9RQh4b3XULI177nOdg96l7LVxGDxt/MjGOilxmo433vv1d6LDaJVcE1ffrrn+JyZFGs2kln9YaN5RbGqi72m3vadO4Paj7pEA/F/0uQPPKpqeTd8l7+WG0sE5pSfmaf6fA8acBdGW5j1OW9JxYudA6WCVBqEP3/OHfH48/Vqr5t+SnB/14PLGipH2s0r3EY5m0XPV8si3ny1UIaE7qnTFuruJHKZe8RustD5LeqffHVnqslGquiqEzbEf5bYYjE+RkofvN4C0638mGA1K6vU0gaE2lcnKmLEGTL6TrnS9QrNBPSBPgQEuZPLorG7j1lv+wmuFcNo9Gq4FapZ6GNeRypwDb2Fw3IOcJYesba6hOTOHnrngsOoQLOyQkaOokHBOL+gN86fO3omAiHbjwEReaVWIeBzICLRVXd25gHpLAjAFCrXN3s4XiKIO5+hRu+eSnUM0VDUQ6GGD/Ix6C6d07LPZWK5aR7Sfu49nJadsozDR+93vfg2qJc8rgkY9/lFlsjHUurizbMZK2yKHXeT40ALHFD13CEoGQNF9RkxarvVY2v+ulbkzNhjX8nrXFrM0eDkwQWQGamoyE2Gd9ctJis1RAaMV+7EMfxlShbuDB0MdjLntsaqHT1W7CXF3hzEDrm2KyMDtnzyAAUdkhKDHuS7BmmeA3v/lt5FDA2mADv/T851li28KuneZd4f1UgrqNpilE0/UJi+mSLozv091en5nCscUTqE9P2d9WvzwaoWZJeC5xz3kPSDHG4qmMMXmplivi8x//jHFDlv3mM1k8/KrL0GFvlZDkps2s5kKaq7a5+MJi3jytrjPAf3yMHiBa5iNc+YynWEIUvS88G12uV9Jdwl2AnjQtSvjM3O886pVhok43PWq22djE5z76GXQGLVOyEmfC0BIWGbcn13fRs6dcfc3TrCxzZX0Nx04cx7kXnGdhiqXVFczuWMCP7roDp9MrtbZqsf4evUzkyv7QlOvNlTV85oOfYO9F20ucz3Ne9DwDc3pGyD9KOjTrQo2haL2HPgbWt19x4dEI1XJl6yyEkICUWjr0BJmlH+4PIMMP1Go2n01i3AZ2IXCvNRiRSUkQegzIr6zXt5794fTIcJKZ7Qn1Wte+tuZJrMVPus3VKzXLk2Gw6cYb3ow6qNAk/571y8/G3M4dOLZ8gjE4q4wo1cpYP7GMM2Z24a/+9M9QKdaMPk208ZKXvdTyPci7ppzoxDF3SlvajTEcFqRjVJXLo9ayqSwOJ97pCFvb2+o/r4OXQmzeqn5ComfyntB4KbjmRX9+TC+DATotdTWU4t5z3dVSQigzPtEGknULX9r+Cbzs95IBrrodhnr8tPumHf6TKK8s37SwRxiDwqBmsEQNuMxjROWSnrZSkoNiYatwHDRlh7WWDiehWZlt3InUED3hHWJMimshUVA8Yxa67nVtbrUu3LdpzlZ08BefoZCAPK3pfaGsTTF0vT/2csk7LgtdwO+T4iwsXCgkgH7R1Y+1xjI+tV6axDjt0GuJibc20T45ULmHVH4j7UpuX++KNxfBKIPNxRX8939+Bz1bniQ29aRrrjShw8QiCvvzzz0P3//v7+L73/4uqAMP0UMJBbNCHvzYi1CsVSzLemNt3dZox/wCjh85arXGjY2GAQtLSqhN1icmzEKnAkHLn5u/VClbbJcCgcJ4565dVvPMmPDi8RNgaQ4FHsH6K5+7FZnRwECrSwvvqZdheXMDlWwe5Uwey0eO4ezTz8APb/8Bzj33XLMsTz1tP777ve9hx44dljlLy51uaRayHes0MDU/i9bSGiqZHOr5kgHjyuqqZWHzmtVmwyxZulgXpmZQyRbM2iSYnWDZ0u6dOLB8HDML8zb/teNL2D0xYwmHrCM//2EX4us/+j6qc9N2GMrm+gbKjJG2O3aeOF2mVFiy3QG+ccuXTaDbEacY4VGPuRQT01M4sbKEyelprK2voRzqxLPlIpZ6TXSY8ZvJYv/uPTh24JDlGgzbtFjylutApjx09IjNx97fadtGylfLWO007RrGwjl38gPnxSxjxpynd8zj7oMHsHDKLhxbXjReoxAm/9jBKzzxLTQAMmWDSoey1gksLG1jRy7OqNPHVz/9BXO5E9TZ0uShj7sYC3t2484f/gj7951qyVBMYmNIpNFpozhRtczmbKmQdEgbDCwLfPeOneaxKfSGmJ+asTIxJhBasuVEDXfcfRf27d+HlfVVi6Wy3I4eidkd82j3uma9TU1No8Nky1YHtWLJ6Hbi0BE89IIH444f/9j4l9nzFFj0ejAXgMrJ+9/9HuO/bKGAFoBLnvRY41Umsh05fBjnn3euZdiXK2VMz07j4JHD2Ll3N44vLyFfKSWeltHQlKJiiSEDINvsojrM4oPvuNn4OMlmyeC5170QG902UMybokDFjTRfXVxCdWYKzVIGh5dO2PstWbTTtSQxlvNN1urGa2eefgaOHTlq9e8E/OZmMznjIDNAv8SYfAIqpAPnMFGtI5fJIzvKYPHYcVxw7vk4eO9BrK2sJXRvJbW79ZkJrHbXsbK5htn5Odsz9HzRK8IENfYDsPwFrhsVfIIDG5mEroSmkGSTsBMrIApUOUdZvOsf6EJnW+Mk/Pf8656PUr2C9WbDznJfbzUwOTeN/tompjs53HzjO9Ec9TDKFEwm/MpvvcTk18L8vMk4VoLUi2WraCDvEHAoC5URz/WZ27UDrX4XjV7H9vOxpcVkbwJYPrGI3Qs7wMTO1uo6ZuqTyI/YNrpjHhkmPu7ecwruuudunHnOWWYoHDp2FGecdYYl45p2bkkxSflxIu/7pvSvHVvCg845H5vtNpa4ZtPTYOL9xuYmqgznmDKStdLG3bt2YrOxYaWtqyvL2LF7FxqtNlr0bFSqtm/bjaYpCZQtTNjifpXhlCkmnkkqRWubDVsnlvsevfcAprMlnDK7gJWlJZMP9YVZbLSbJjvYq2O6VMXc1DQOHj6M6uwUmvkRjq4vozozgcxohMbSCibyJSzUp9h+0hJgdy7sxOr6Omi09MNxyYZT7CFSr+P4yiL6ZfJf0klRJ8+xQmdIxTDktphQpWKm5krheG474ZHhGnqDXSMcudj5U0Yt11EhaCUyE19Z2it3uVzwAvfYY+Dd7faddenMJHlebIZEL9DDrrrEAD12U20z7SM3hNwX3PBUhs2NFLQRfufraTVYDZ7PlXuAzF7oA//xqVvMJdtCFzkUcfHll2KQGaFSq9lzuciFTM4Y5lMf+4S5xhYm57DR3cQVz7wG661N0+LmZmYsM5WCjxv4v776bYuDMb7IZCVaMrTWH/G4RxpzT0xOoLG5aXHFjc2GNX3pcdPnslajzjI6c9lmsokAHQzx1c99yWxXJsZx8+656HwU6lXsmVvA+vEl7CUTnVjCV77wFbQHbRRzZRxdO46FqR3GF22O+fFPwPKxE9hzzhlo1HJWi13sDnHe3tPwD3/x19gzv8s8FI1eCxc//nE45Yz9eO873m8x5VZn3YBpz+Q8fvbCh1op2J2H7sP+h5yHt737JhOIs9k6ct02qoUyrvmFa/CdO3+IufNOx0q/jbvvvhPnXvAgrB06ZuVp9FBwQxSHGeS6A3zzli8b4Jm7GiNcdMnF5rb9+Ec/aWNKNHHg5y56GIqTNbSredTnZnD4vgPI9AaYn5zG8tHjeNyjLsXf/s0brBwqn0myu7nGVMIWWyt4wa+8CHcevA9LrQ2cceaZKI+y6G80MV9jUtd7MFGu21nXB1eO4eW/eT1uu+NHJgg4Xyp5rBVmzbBp9RyRaqSD5i6epqDmATLjAJ1jueTKJ6DZ6+Arn7nVRsjrOdazHnou9py+H41+F5v9jilUrEOmksJKgB989/s4e//p+NT7PorN1jomK5My7u3+q55xFTr9LuZ2zOO2H96OqfkZzOyYt9g/AZ05BBSgpVIVCzPzpixuLK1gqlxFp9G0ss333fQ+rPU2MFGYwImNE3jeLz4HF553Ad70hr83w3St2UCnWsDlV1+J3Qs7rdJiYW4ef/OXf4X5qVlbp0OLh/C6P/kjHFk8ZnHwytSECdNMIYeJ6Wk02ERlMEKh2UN9kMW/vuNmFAnoQQA+/uorMbdnF958w9uSnBn00eu0MFuawJXPehq6s1VUZqcsBs2SzV1zC5ZLwnDEroUdtnfe/Hf/hM1Ow0pAS/kS+qM+Xvva1+Lw4jGglseB44ewa8dO6xeQG2VRK1exeOwE9u7eg3q5ht9+1W9h9xzzLLg6Cf9RUD71mU9DZb6OTCVviitDCqVa1ejLEMPy6goWFhbSro0W2gjWv1WuZGEJkbRG8yNKngTQ3/n3b7P3MFWu1W/hxde9GJMzk+hnhhjkgIPHDmN6bhr1XBFz3SLe9Hf/iPVuC90CPUVF/Prv/xZW1lZN2NPjxDDSsNkxDwiVnb/5q782b+bM5DSa7SbK5Spe+epXmYJ7YmMV9xw5hFPPPN2MG+vlUKtj0O5iplrHkbvvw/vf/h4LG9VKVeuBwVh9IVfEy171ClM6mOdC5XmYHaHR2jRPUZJhv3XeBI985hrtnduJ61/5GyiWKpgsTWO5vYrf/O3fwczsPNbW1k2pvuFv3mR74+j6Eeye3ImX//ZLUatVjL6jTB67du020KXcnZmYxBv+919hs7mBqeqk8Uxr2MHvv+4PUJuewndu+x5WNjfwoAsfaknJxIczdu/Fn//O74NBPpZoTs/N4VV/8Ls4cPwobrzhRlSQB1Oml0+cMMXtBS9/CdZyA8yfvg/3Hj2A6alJrBw6hgefcTZ++M3v4JxTT8fr//CPzeRWoJEAACAASURBVJubzRaw3t7EK379N+zeP/iDP8BMdSrxbmCIF7z6Jejnkm51BulUeIJ317y+OllTx0OrCZm8PkwsDp6FVAC4XwTKCp/Khe9d7OYsiLwnsuTjkMw21zyNUVZaMKkzHNedeegVSae4RBPLpV/oxjit3lwRoXczWM/bS8qyzOUVMi49oOtaPk9tZOUeyA8zGKy38B+f+SwqlVqS8IQsLrrsYtuUbCRiZWyZjDE1XcL/8q6bsTBJYTVCs9/BZU+7Cp3RAMeOHsWDzr/Ass1XFpdwx/d+bGBeQhGrzVVMVadtjEuby5ipzeLCR15obkfG0Campoy5mJFcLJdNOPC9BHS6PD2gf+2WL28D9Ic99TI0um201zYwXa7hkx/+N+yYnrP4b2fYMcAs5yqWcUxaTuRZSzw04XHxEx+Hw4NNrGysY7ZYxWS2iP/64tfMouSidDHAlc96Om589zsts3g6N2U2A/9n+l3T+C99zKNxyxdvNUuNFicZtdPdACPQ7bUGZhbmcN7DfwZL2R7O+tkH42vf/qZ5PFonVixuztarNFFKAdBpoQvQ7SAOZEyxKBYqWFxfNCFEL8lmawOVygQuesplWNpYM4/Dnp27cOS+g7jlU59BOV9AJVPCZnfT6M5YJJWqRncT1WIdi81lTFZncc11v4gf/fjHBrhTpYo1ivnqLVSagM1+C/l8BU9/4bNx+913WFc5WsBMaORmo0JiZ2q7LHe6h1XGyE1RzDKqmUFplB1robPFChXJMgpYb6xgrj5jCkJj0EIhV8ETn32V8aUlQjFfhEfqEngGI3zhY7eADjvCzFoz6QrIfwR+VmhcduXPG2gs7NqBlcaaATATyhh/pfud+6e12UFjbQOjdg/nn3m2eV4+8F4qb8lRv7lMYiWyroIgc/TYQZy6Yzf6zSSfoJPP4+rnPQO1UsXK+PbsPgXvf8e/BA5KmpC+4OUvxL2HD2B6fg7FetX4jZ6MSr2OFj0cDB1sdjExzOFD77jZmt2Y2ZrNmPD82ze9CcutdUxVuPZMtQNWl09genYBD7niEuw/72wcvO8+7Nm1GzvnFnDnj36M8846G3/2+j9FNcfE1nXMVmdSMcc9aM2kShN47it/2WhExc/ck7SUcwVzxdJC/+d//CfbwxSajXbDTlc0j0VtygCPOQvPeMGzjZ60aO85cB9OO+tMAyJ63ZhvY+e4s0UnXd6UczrCl3a4HQc/QmHESpYsCsMM3vEPb02O+g3VNb/28pdgcXXREgHrs1M4sbqEcr2MSiaPzuFVfOA970OG515QCUcPr3z19RZq4XvoUVlfWrZw3Vvf9BYsrS5ifno+2d/DLsrZIjbaDXPXV8sTeNFvXGc8sv+sM/C973/f+J3W48byKiYqVdz0xreZ/KCLetOFJ61EzuRnBi/5rZehPjWJ23/0A8wtzAVAT4SDaJHNZcx7kOuP8H/++g0oo4bV9hqmyzN48St+FZ1OD/lC0SzPt/3zW9EcbKKWo1exjdf83v9Av9+1sfW7QywvLtte/Kf/cwNWGktYqM+ZHOqOuihmiujYDgIanSZ+/4/+0Ppw0DvEsMDi8jJ2Ts/idde/GrOlmpVoNjot/Opv/TpueONb0EUXNZSATsvyGzhP+mde+JpXYmPYRXfQxeREHcUB0Fxaxdvf9M+oZUq2dskJEDmjLWlz/fXX44a/exPWG6uYq0/bZy98zcvQyxGUtw6NslCLC2kq/4EeuqRiZWTtr61trLW+Dvzlzv2IXec+P8Jb2nGyXJxHIWD3eQjEWQN6dgIMOVApoF/4pEcmlRXuCFSCe2z2e5eCrqVA6nb7KaDLxa5EGL1Y8QNq1fxMMXUyU6WXwRc/9x/m0tjstrDeauJFL/lVcxvpNDe6Fg4fOIj7fng3et0WKoWSCdZHPPoSbOZHGOST9qx3/OhHeMgFD8K/ve8j6I06KGdK6AzaKOfKWGuvY6KcaIwddFBECVdc8ySsbWxgdmHeYo7Wvz2XM2udcyTDUlujC0kW+tc//xWz4bihmFR13uMfgWOry9i/8xRzG3/t07cm1lNjFdP16ZAMRnDumQtPYb81dpebnsUFT77EYnJzpRrai6v4xue+hFazYfFRMFfAIvX0MRRMQSHwtZsb2FmdxtrKclLvmktcrwc3jmLnxAIs0tpOEr+4s442VvGUFz4Htx+6B5Pzswbkm8eXk/a0rc2EMQTon9tuoVNALDfXUK9OJd6SxjLm67MB0OvYQA9PvPrJyTMKRUuM+9rnvmKqADeVLHpTGkn7UcdKp6YnSJscFtHAL7/wBWivbqCaK2C42canP/nvxieFfBnHmst4+rXPNkuKyYS0Cgi4bBVrYYEeY+muDj1Y6NoIBHRa6B7QudUJEVSAqG6QwhQBXLdmp4G65TsAjRGFchlPfe411jeALVXpsr3vrrvx7c//Z2otrm2uYrI2mZZXJpYsnbZDXPrER5tAndkxZ56AqbnZJLt/fc3KBudndmDY7aPMjnGtDt711rdjrjIDZjxQAaIg3Bw2wVgyywkJpvyfsWY1ORv/Fc++yvYEG9Sww94/v+kGFPI5dJm8WSri2uc9x9yK+XLJ1pv8li8X0eJJVLm85QIUWv3tgG5x2AzWBgyPFK3egPuGwnWztYb5ypTxRa46hWtf8XxrJMT8Cf5kk6V//Lu/x0SunirVBAKGJfbtODXNj6GS2xv18Hu//3u49+57TOmzI2c7XcsF+N+v/1PjIAIJeYflpvSw8V9v1EU+wz3B2P4Qv/SS51o8le7rx1z2OHzl61+zGDaVcu5lun9pMZtrNVR2UGGysDzLfwjmoywKgwze/o83Gm+Zora2ij95/Z/gyPEjFhacXpg1YMoVc6bUzZem8Cev+2MUKkmSJUNkL7n+pfZuCltzPzfbeM9b34X+qGdjXu82jAdmqjMuX2HLg/X8l77A8kQoJ1nXzuY2rJr56z/+SwxMBhSxtLZoXf+s7W95Ahu9TVQKNQObJjp41nN/Eeeefy6OLx43xTCB+qQSyNqF8pAldsws17C2vIq3/cPbE9pbOLOEl7zi1zBJb8Kf/w3WOmu2J/iMl776ZShVyxRN1mti/8596DRaeNsNb7N7KeMavYbt36nyVGKhj1ooZxIwJj+/4n+8MjllrFhAbXoS3Y0mbvyzv0WRSkC7jVy5BDbiTbr8J/xOVTnD3hkMiw57GBarePFrXobp6UmcOHoUZ+49FX/8mj8A6224dhvNDUxUqfQlNTuUPhvtdQPgHZNz6DQ3kSnn8PLX/g662cSosaOGlVMQ8pXMJW6hg+ScCBqa1qaZDcLYp4GhQd961VnaMnL5U0DtgVl4meaUuIoHn8Tn7/G5bpZUGspbZURnHv6UpFOcQF3BdwG6/k4TKUKCQOKKyJomxwkr25A/BeByszNWpJI2uRBsgt0Bis0BvvHVr5vwKTBeSJfsxoppceV8EkOieOQira4umfVLwUWgvfKaq3GUQD0/a2VSF5x3Ht7yT282hucSHl08gmc945lmbdPFSQvgi1+6FaVs2QB2eW0FD3/kI8ylTLeVndY1ShKZuJm4WezwiXCIRm44wje++LX7ATpdzuvHFvGdL3zD3kwXLLO+r7zqKgsdsEXt8cUT+K9vfRuTxTpa7Qamy3Vsoo8LnnCJxZVHGy2LYf73rf+Z1LgP+8hk86aNXnT5JQYGdEt+9P0fMhcU4YzXcYMcXV/C1c+71ixAxin/7V8+gN2lSawzzjlRB0olXPwLV2Bl0La4MEFwz9ScxVtJOzJG6nL/3PYY+tHlE3jBi1+Eu+671wQIs/Jvfte7MVcj6BCycnjqc66xznts1XrX9+9KPCHNJcxX5/DoJ1yKGhsGbTYti/573/jvFORXuw1ki3VceuVjLH5+4uBhzE9M4WtfoEKQuOcpIC+7+oloDftJjHFz03po081EFx/zG5LszCR2bhZXOI7VLFuGdYKFjnbPYugE9CSGnsHRQQNPftpTzaXJNrYsW/rkhz8RtPtEqDz1OU8za+msM89Et9nClz/1RRMyFND05jzussuM/x/0oAdZPfhN734XylXa/ATCkZWwDZlbU8xbmSR7EDDm2ev20Vxv4ox9p+G+O+9GrVDCLR/5tNHnyNIR7JrbjSuf+RRMzUwb7zIv4/tf+w76/ba5yekmpSL3hGc8yUJSlVLJ+hq89c1vQTVLJ2XS0+HaFz0HlcmaudoPHDtiuRbVyTra3R56PD99lEGx3Ud9lMe/3vQeU27sfHB2AqTC8MynWBydCY4fe8+HDVIpfAmmh5or+O3/+Ro732B6YtKa0bzxb//RrGq+m25rwsk1v/h0PPRnLsRX//Pr+NCH/tVKGdljYCJXNXD+rd/8TWssRVcw9+sb3vAGlHLMNae/aITrXnmdCdDvf/97uPDCC/GXf/EXKGRKJqhX+muYzE/h2pf8Evaeug+3/+iHqE1O4NzzzsOdd92ZALo1oEkOALIkJrNykvp/S0gNgJ7vA29/441Jj36i1gjY3FhHbbJm3E5QX2tuIF/Om/dnc2kDO+Z2YKW1YRUApWINr/ydXzdvJPfZToZA/vdfmTLSYdlboWp8/aLrr8Ps9AwWDx/Fu99yExrdRnqIy0RpEte+4Frs2bPHZBCbB938tptx8PgBnLpjH5r9Jq677jo8+MEPtqZB9953H973rvdjubOKXDGPfMaCB3jp/3ipyVUDdPbkt/9MX2E5X/KT8e/T95+O2757Gz5680dMPeq0WnjFr73CjKTXv/71mJuZt7n/yvXXIVsuIFcuYHFtycIrE6MS/vIP/9zWutVvo5Kv2XZ8+W+/ws41OHzkCN7y92/BcmsZtUoNzeYmZquzuP4116NSr+Hg4jGrInrr//v3xlOtzU2UajWsoovrfuPl1iX0u//5LXzmAx8xjySf3eQYkcerXvdqbKwsY++uXTh87wG89YY3h6RRKgFFvPq1v4v7Dh9OPFHNNm5+803GTZsba5ifSCz06/7X9Whnk2OGFZM293tIYLTjT08C6NZ4qd1JO7WZ0eLwUTF0n8HvwZnXx1UK5hxwh28p/8wDeYrFwZNgyirHyHV95DWPu19SnG7mg32WnQYs3xn1PbncBegmRIPrgYNl8oey3lNXQRg0AX1yWMCXPv9FNFhXPDGBzU7LBFVi5SSZ1tzU/Iuu6G6nbdnAl178KOSqZXTLObM6mJjw7a98C2ubK5itUfMFnvjky004sJ81a52ti9fGOm75DGP2HH0OT732GnzzO/+F+R0L5k7hCVRM1lA7TVocBHQKPVp637yVdcxkmIxl11/89Cvw3du/j3NPP8tcurd+9hbUsmX88ouej099+tOY27FgzzvnvHPNff+xD/ybAfpUuZ4k1V3zeAP05vFls9K//MlbkqYn3bYlkDz6SU/AsJizuBgzhqmBfvy9H8bm6rKBDwGdz9l74dk47ZyzrH3naLODb3zm86jk6NZlzHoDZ178s6jtnMPu/fusNe3iPQfxoAsuwOJm0toytdA/m1joSoqjdvszFz8Me/afiqPHjqJSruDznyT92Eo1b9YAdeInX32laa133HUXbvvW7bZ2j7r8UZbMxQRFZm+fd+bZOHrgEL5665fMw0L60eX9yMsehX07dmPp8FGcMr8DH/vXj9r9JxrLqNdn8YgrLkUvC+RKBUtutL7xzVZS2sVSRpatUeyHWnmrCtBRpIwPs6Z7mLH1+cqnPh+SGmmhZ7AB4EGP/hmce/qZltA3Wanhlk981hQ+OutppdO6YC3yPXfehS99Kkmq67PJSKmCR19+Gc694Hz88Ic/tLgoQW9h5w7c/I6brcHMamMNv3Ldiy0BhzXM7HDHFqLWOS6Tw3RtGnf98A6Ls37y/R9Dq7thyup0NfHuXP60K0xRYQtcWpgffOf7jD8YQ0U+h36ugGe96FpTXHjIC/fBB973fkvwSrwkOVz17KcYoPP65ca6dcjrDvvIFYoG6AUCemewDdCZNDfMZHDNc59tSh/zCDi/4iiLD73zfVg6fgRzCwtYH3Vx3cteilazafF79pR/303/knor1rvruP5Vr7IkMSrMe07dhxNLi3j7De+0MVIB5jo+85eemQgyujNzGfzfmz9gikBrmCRGPfeXn4ep6Ulracte+WeeeSbe+NdvRBtd/D+v/T3c9oPb8eCHPhR33n2XJfydf8EF+M53/9tyLhT2s2xu8ko46ZCAbrKKcdBBBoVhFvneCO94040mpJn70d5ooFyv0SVi2eJJJ8LE+2JJ0rYaGWx0m5bjQSXjpde/1NaBALG2uIx/ff+H0O63UcyXzYq/+nm/gNndOw2od0/PWc7Nv7zjvfY81v73Bz287g//0PJ4ZIW/5YYbU5nYQRf/67W/b3NmtQy9VkyefPdb35OEWH79RZbAxdLfHJsAhU6aPG7WGnDZiJM+IjtPOQXf+sa3cM7pZ+MvXv9nqOfLVuWSeNeS0B/ne8fhu/BHf/6nqM5O4p6jB7HvzP1YPHQEg+MN/NvNH7TwWClfMWXlGc9/FnbtOcU6Ok5OTWJmegZ/9JrXpbl5/x9r7wEmaVWtC6/q6py7Jw8zQ9QDggKSJAfJqCAoBjIjKCA5nKOoqEc9oCBBkCBIEi8KSBAREBEEBRUwXAHJMDCxp8N0ru6qrvu8797v16v3VA/e+//Dw9PdVV/YYe31rrz6R9fYhd/5DoXbuvYWWgzP/dzJtuGc9aJv2+yYM0+yXH1wwyB2YHDpKrv1+htpPa1tarZeG7Nzv/pfNtLXZ/NnzrJvX/DfpCfMbWQCGNFg+378QJsxb6699z82tddfe91+fMWPrI4R9WaDvb3W0tFmR593khXyQUNn7Bvo0WUjKEo9y4qKzaqwvkijZsfJGBQnZVXuawb0xVRs+cjT4DkIfpW08SwGKNYRSU34sngyZS26yvnZhw7ZowyghQlEJoAMsF19dJ96lgF+GRLGBPPQZabHd4rik/+dprQY8SchgZMuIo+zYH/9018M5WPR+KBQGrc8cr7L46FjEaRrRLRPjDNCtKOlLXq2zDb7wBY2XpdnwNJ68+fbT26+hT47gPnAcL/tt8++jH7HODBGRK4jjey3jz5Kc2bXQLcNFEbsmMXHk2hBLIjuVEUvdSEDGAHQAQzP/SFo0AL0hdtubuXaPEtAzmxus6pCkVojOpeh2xZMRPDtvfb66/biCy+QeTRXN9jE+JiVa2pt4z22YTBMQynHnPzf/epBq4fpmekmedv1oL0t31RvXX091PoRTf/wfb9iuhR8Sn1DA7bXQftTsIF/FFHB3UuW2cBbK2juA5WuKY7aoSceY0t6u+zVF5+3Re95r81ubOWe942NcO51pRgUFwFdQXF77b83/ezwQyEV660332T53N888BAPUPCT1dnWO21D3zDKYmIP4cOjllIssZkNhI9Xn3/R/vjY721u+0wrsiZ2HU3GO+67C6Piq8YnrLmu3h595LdWg+ApmsTHbPs9dmYAHqqd8ZmlCevr6bHZM2ZSkwLXCQA0VUNntCnMydMAOpjrVvvtZs0zO2zJK6/Th73szSVkC8889YwNFYcpJFRX1dgOO+1gC9dbzx644z7kRNJEjld/+KMHsHodGrSg8hpKqqK4y4MPPUiBQMz/i18+zf76z3/Qj41nImZjvXnrWXFo3MqFIlMeb/3xjTajvj0y9rLtvt+eBMD+oUHOj8JlqczUQuj/0DB6J0bs6MXHUVtUQM+dt/ycrLhoSAnK224H7G4tnW0EcqQJ5mqqbVXPamtqaSWgw/0AQG+xGrs7augALEDWQZ8+lEGfy1evopDbWt9od914u+VKYwzEgjB58GcPpe8TkfW/f/hx+j0BBji3R3zuSAa3IkOBVremRlu2Yjl9kPfc+gtrZjRJCMI88rijaAK/5cc38+1yXXz2c5+16tpqy9fk7e2lb9uGG21IbXZkZJQR7+hJMHf+PAruiF9YsHAhI747Ojt5jpinHvOtZf4MDHKCzWfAkAnoOAPjZbvxSmh68DHHmsBWttHRIRsdL/AMhAZA4b+JMfCoPOmVJYfNbPFJi2lux1m/5qofZkGhb61aahdedom98s5bNm+j9Zl6ONq9hrSP2Ievf/VrNqd1JvnXaGHYTj7pZNbiv+zyy2iir69tZGzHVy74GmkMygKbxDQ0UFOnX744ZnPmzaXJH0W5Ghkpr0Yssaof3CnopWBl6xsatPa2Dls4Zz0b7um36753lY0iqyZfZ2PIvkAXv+q8Hf/FE8xQJrkmZ6sGeq1UXbbOxha78dtXWCPp3OzNle/YRZdeYm8sfZtBfcg0QBQ+eMZ7NtzYLvwKXChBWcD/nz3+SGucHUpN/+RyxErkrLun21o7Z9jic75o1c0NhrLfm224iVUPj9sl37mQ+wiae2totX33+xdbqX+Q953/5S/b7I7ZXIO+0X77wmmn2uZbbmnLVnfZkqVLbeH8Bfb8c3+3x+97mJYA8MZybsKOOPvzNgafUwbmITiOCkEU/ti2WS22Y1CcABrxHBCSUs1bGCrcxP2gOdVqkXIMHiya1DO84iws9YCeWQIwj1zV2oAuTVoShk+mV3ReptLHRH6a5FlD1jKTu9LWpK1jsAqnV1CcotwZ6V6usuZcrf32wYcYe6rAjtHiGHudq+Qrgsvqq6CbhuwLyMiocV1X32jb7bkzGTnSnP761LNRygr+Wvlxe/p6rKO9M/PdwVQMbby6CqUazTbbbgtqTIhyx9ZCk0BHNwQ54bCjxCMChwAMf/3jMxmgwxy8xZ47MqWnZsKYxgTTMTR6mOr/8MQfbLg4SsmVz2VjjgK1Vfi3+0ujtuOhB1KoQEAcIt3//MgTcSVyNlwq2O4H7GtWH3yF3LxS2e792Z02t6nDBvvXWHNrm22zx042VDURfLTNLVZbLNtzv3nCBrp72NWtkMvZ+jtsYfm2Jmvp7OB8BlasDhWMWhspq1NDL5TsmURD32G3nZhW19XTbaNjBVu0cJGtWLbMnn1i0ocMUP/QzjtZY1sLYyAQ0PPc3/9G/+UfHnzSRm2YWmBrroHS8VD/GutAS1or26risB3yycNsZM0AQa0wOGRPP/m0jZQKDA6Cfr3rR/ey4eIYgQ3aOdKBVq1YyUA8mFKZioJCRLEACuhBUq+i3FMNHXs5nsvZtgftZeW60GSjf3WPbbJwA6Za/eYhFHPJhw55lrO9D/wwU7Zu+dGPrb2hObS9rMrZQAm+TjDzUNUOUdFwFQ2VULCk1gaLQ9ZU3Wy7fmR3WmIoGLW3MRgTwV9jAwXbGCb3V1+3++6622Y1ohRxkRr04Z/5NAXC1X29LMQDQG+orrG7fvpzq4/+9VEA6lGHWmFoxBpRenm8aPfdcU+M2A/m6o995mCmXXWv6bPRiSL9+H2D/dY5c5b1D4W9qRubIKD/wgE6/I+HH3+kDRYLDAqEMIz0xssvutjmNXfacGHYcnW1dvwXTmAtA/i9L7jgApvRMoNMCufs6MXHsBERmvDAMgFgAhAhhe+Jex5DuBOtTtjb0888nQf8+5dfas11MN2WbXBiyE465STmm3f3dtsCFHgZHqTSsKav32bNnE1gh+WG70TL4JZm+jt9+1+vBYnZYs/gd2elvlLOqvF/sWw3XHYt/ecAHfCZegiS46NWVYP1hBumxCDXepafCS4FQNQo/frVduY5ZzIbAsG5t95wEyPZYW3LVdXYkScfb61zZ9rKgRAFnx8dZxoqfLsA/8ZYdtnKJTvti6cy7uCOO+6k5js4Nmy1tY32uVNP5JpCS0SBpfrGkJYLemxpa2GNfrgYwQFR5z6UkIdQMxn4NVHCLMpWRpErdJQcLFjtRJXdds2NdOmVx0tWXQ3oA/CV7ZiTFlvjjDZ7Y9VSa50zg/ETbbUN9tP/ucaKw8NM66zK19oRnz/WOubMstVrehnzAssBezpYzr51wTdsRl073VUITPvORRfassFeCubf/dIF5G11tXXkydDQochg3yA4dL36lt183fXUileu6bG6tk476dxTrGnCrDg8YtdcfTWVtNFSwarzdXbeN8+3JSuWW01To7WgJfSaAZvd1mHf/M/zra2mngGQ5aqSHXXOSVaoDpHqcEEQzBXxriZfERMUHIcFpQKB9D+UaXZR7uBFPqccQrDwFJ/DYi1FVyCfxqspRk2Wbm8xly+eAoiqTMZ2raTxrfYP7VP9hX5QavAu2760eHyOKMhSKZSRFJhLItEzvIlBkoWugd9vtG/QnvnDn7MgIGgGe+yzZ2yzWccNRe428oM3WLS+3X/vLxmoMqNtBn02CJza+cO7cCMeeehhMvjaHEyzIa2jBO2yWLQ6lG+F5FssMHVGGz9QHrEddtmZPnQEKiHqcuH6i0LnquFhmrmnM7mPWdneu+s2BJu57TNsANGedY327JN/stGxEdZ3HhofYRUvmAZ32H57+/ufn2NoXGFk2PINjfaBj+xOM+iC9pkE9Ccf+C0FBqQ8VVXX2E777UmTO8AanczGBobsL4/+0WI5FbISCDVD+QkbLRVpykb1sj89+CgjbLEPY7mcbbH3jlZqqCEDYO5iIVRFGq9He1QjoFePTUwBdKzXDrvvxDx/BIOg0chmm27GGAaYdTvq26wYg5P2Pmhf+vDXDA/ZzLmz7X7WvA8MAfMp2qg1W73ttceu9sQjj1ptvobxBdDQP7jb9tT84AdDPfzf//ZxCkDQ0GGW3/Nj+xCIUCAHRIy680hdRPAUNBgxM8RC9AysIWjARI09VFAcAB0+dJjcFRQHSX/7j4Va7s01dda7sssWzZlP5vqLu+6yujx6CRir1X3m059hc57f/+ZRslx2mYNFAjEfQ300nXf1ddms9lk010MYkLlyyIbtM8ccwT0EqG62xebUsMaQq1+usebaBkatP8YSxfI7m+110N6MBobPG5on3Awz29rtzlt+RuGyH6lgdc12yNGHBQaMYi+lCbv39rupQ6rY54AmvQAAIABJREFUxyFHfJwpVwiKGxoPghKqIyKorpj50Eu0EN39k9upMwfLQs4+csRh7EgH6wgACILPPbfcQSCGwIz5Y26gJfjyrrnmGjJlWCcw/48dfjBrDsyeP9f+8tfn7H3v34IpXSiJC58t6BjCCcb68cMPI3jc+TOY2yHWFG10omBnnXOW9azpseJE0Wrraxm5jS5+M2bMNMQGwpgFRok9h1sAMTscDypBViHOp2AdMzrpfsPf4D/9gwP0NwN0aDUkmButhjddcUOMkwlpcotPON7KVbBsIBC2RLpFhDq6A9aOV9k1V15NQIfFBJBwwsknhPS4stkNV19HAaShEWmYZp864Sibu9Ei6xrq5362VNXgsFMAuPqyq2wMwaz1TVyRz3/+RPrQb775FhsooAMeAu/KtviUE2gBwxywp1hPtCeGj37JO0vY4S/U4AG44K0hLQtWm5CaFU3uKE0Mi1phzBbNXs+WvvqmzWhotduuuylYJ8ZLZjXV9qlPH26dC2Yz1344V7Sa1kZ7fdlb9h+LNrTrzr/YiujWiEp7Znb4cZ+lWw88DUIHAA1NntCn4coLL7ORwqB11LWSJ5x+3pnWMzZMnn3DJT+gYId/OPPHn3OqDZeLdNcipbWxULarLrmMhawQyAlX3Znnn2W5kVEb7u2zW2+8lQLg2ASyUVCt76QgrDTU29DICLNzkDZ47fevsNaqOhtYtdraZnfa4vNPJ6BDIZw9c6atWLacHUCHBgdJF+qHTotpLC+NAG4GUMdGSiD0NO0sTTcTvsoVKMwFNimjzOed67pUe081dVaKSwE9Mx8gihAmhJh/p7Khkm4VPJf5CFiKtYoFN3SfpF8NxA9IgC6fFv004xP2u0cepT8W9afxc/tdd6C5HYUhli9fbu/bbDPr6e6hyRqtT5/87RPUhBqqG2ygOGT77bcfgxOe/cNfyBgGRwZo5q3FYZFmXC7Rdzd75hymv4DZNDDXGSbfXe2lV15mbffq2lqaQxXlDia2LkDf6ZB97Z1VKwjkLTX19thDv7GGXAjKAxPae799aWpEwRqYzH/3yG9ZkQrFIZB2secRh1r/6DAD4oZWdts/nv4L5X4Fhe2wz24ZoEO4AKA/87unMkAH0wWgo9AC0veQYteUq7E/P/QoC4RkgP7hAOgomwrQrx4NMaSF2ioefpjckTL2rDO5Ywx77LeXrejusvU33ogBaau7umz+3Hn2y3vuZeOQGS2d1jPQY4d84jAWY4HAcP9doa75CGNVc7b3XnuyKMb40AjzrJ97+i/IcWQZ3EIub1vuso211DWwQtxw/6D9+oEHrKmhxYasYHmrsx3335UFUVA4pBkAjkIddUHyRXwCzLdgatBm61uasqA4fF9C+g2yFCoAOjQBADr27/3/sRlNnyjsgmYrd//8busfHbCm+tA1a/tdtrON1t/Abr3hRgY0jg+P0JUCQFM0bn/MR8f1iPgFPb/5zlu28YJN7JBjDqXWApM7iuwgZgPMHy6iidFx5vE+dOevbLgwYK114Z2HHvEJapArukL3LhThWLV0uf3qnnutrRZRxwgaNDv02E9OAfR7fvoLaujBSlW2gz97CAEd0e0QPgXoqA5WRL17uJNGSwSXX9waAD2YlXP2kSMPs1EP6IWi3XsLLATBC4sadbsfsBdNxuALV111lbXWt9rSrqU2f9Z6duTnjqL5G64DWCaQvQIhBb7t6753rdVDOELmSm2DHQHBIGd260232HBpmOmeeMdOe+9kW2+zNc3t0IY7OkMKHIAIGnNtbR1dHa+9+io1OFiGcF/X6tVZe2dorHDrwfrGYj0TJWtAXfaJwFAJ6DC5A9Avv4GzQ04B1vD4E48joFs1ggRLVqoqM10KQYwN43m79sqrrSoH/oV8lLydcEoAdPx/yXe/xwwI7CcEv6986xu2pGuFzVq0HoFuvG/Q5nTMYLGpay+DlhmskAODa+zLX/oyz+/3Lv6eNdSjEl1I6z357C/a0uXLbOac2VncDyxUyIypqkY623Ao9hXC+acA+mSluVD1r7axkWvWt6KbGvpPr0VsQ84Ge9dYe2soS42aBcefcoJ1DfbZ+ptuYi+//YY1djTbQFeP3XTRlbawYw4tCKsGeuxr//0NW9a1yuavv5ACOCwMcEeBbm+4IgStscIFLBBnnsHcffCja797WQboaG10wn+eYaO54HIloI+V7epLLmeJcKsOWT1nnH+W1aPGRFXevvutC22oMGSNdYj0N/v04qOsDi2Cx1A8q9FWLFvBOJkrv/N9q0YhLIykasI+dfpiq2qupWsQbiPwN6RIs/BPTS0tzFnVPZUFjyXCWUEuyE1r9QwQYPtuo7SIxpRvad0e0LHWEgQ88AtDUz86niEwzyzoSFuTSQCTgDSLC1X1Sn/7wWSR8JDuY+Sh1+o98CvPTp9l9n8uRs4mCkV75OHfWHNtcyYLbLPTNqFHd10dzWaInoapFQFHaEZx880327wZ84I5CNW+tvuAtTQ12x8eQ/Rx3grjI9ZY02Dbbr9N5gdBcAnMnJC0YKpqa2+3Pz/3jI2WS/aezTblpr299B3bcOONqaljIyBd0gQzTVAc2Mnme+7A6NY5rR32wC/utWZ6dIIkvNOuO1FKVTtWREX+6fE/WnmiSLP7cG7CPrD/7jTZIyCu0L3G/vrE09TgERRXU1tv2+y5E03CiPAGoCNP+dnHniZDxcEHmGy71842WoOUkwkejqZctT39wCMZoMO0vIUAPeawwhqAfyP5cLCpoY+vraHvtNeuZMIA9DffetM2WH8D6+7qsj8//jSJGRpUbVWdbbXjB1m//Gd33GGz2mdn7pKPfvIjrA0ACR1FNRDN/Y/n/sq2oQCKwVzJ9j5wf4IpilIgEv6BBx5gKg7mA51ni523YpBN35o11tbSQmaDPHcchmWrVtq8hQsI7DDbwuyPKHIQPyrzjQwMrRPQ9zviUOvq77OFc+bZy/98wTZauD5TJJ95+hkyht7RNUxlPOwTh7HC1GO/fsQMlhC4YGpq7TPHH23Pv/QvWgoQkQsNEQwVjYbmLZhvc9ebZw889Gvb9P3vo1nyjbeXENzQL704VrQ5nXMYFLflZpvbT2+41UrFgjVXh4JK2+66PcvjgoZg7n77rSW25fs2tx9f9SMyXawPQhIPO+5wAjpqwUND/8VP7szy0Blh/pnpAX2CwZ7BYtNcBR/67WR2GaAfdRgzDCBYIBgVMSL33XpHBugFy9nxp55g3V2ruR/33/lLW9G7wuZ1zOUcDvj4gbZw0SIK09CGEceCrA+4EH5268+YBgcrT12uzg799KEE4l/cfhdN2rDwDIz321e+9hV76eWXbfMt3mcvv/IyI3oB2tDAu3p6KPivWrmShWnmzJ5Nkyf4lnppgy5ZhhXta3NQPEs2MjpCoEIuP92ACIiD26lkdtNlN5CzoJYEfh574rHMnULu/lhuUkOHe62lkLfrAOhVqBIHEShvJ556YshNzuXsusuvpq0BwYIzO2fb6eefY/2FYSsj46Gnh5XNOlva7I3XX7frrrnW2htQlXGVzemYbWeedyZdf9dffX0QCAa6rbNlhn3uiyewlz0siWhFDOsi5gc+s7pntc1H7/bhIRseQUXMMAcqZTFtTUFx2J/RwpjN6JhhK5Yss9tvvI0NmlCSG4J6KP+LwGTYS8p2yn+ebku6lrP+xwbv2ZDFkK79xmVWLiFjqI/zO/W8M+haQUoagvXQJx4YgMpxF114oXXWt9vI+JA11zTZWV8+x4YnQunXay78Pt2W4EVjObPPf/ksG0MVPxRPQbGhMSOgwzpoNTXU0E8//ywb6V9ji+bOszNOPc1mts6w3v4e62jttAu+80179a03rb6lxcaKRVuEc73kbfvx5dfYGGqPNDTZ6t4uO/H8M6y2vYkBjFDeYEJnQHCxROWBABvLgbNfRPydjjj4MPCLi24XNgqEGfPjCrcJawXoChSXlu4D6/Rc75+vCOqxjjuzy1BYxkelS6KAZAJzgwd0XKccc/rdx4sEdPVF98F1Wa56hGnv8NdkUTiiobbeHvv1o0HiLhdYBeyYY46hZId34FCCmSHiE+D+61//mhqAgmaGS6N2wAEHcKP/8LsnbWx81Jpq4Asv2f777UcfGKpFoZ44gtSWvPM2wRy9q+HXQvlSBDWBwcBHjCh3mFMQFY8gm3cD9Pftsb01d7TbWy+9YktfeNNGRwasvQFtU8322HtPgiEOGkxnaCbyh0efoJTa39trjR0dtsVBu7EwTUdNAzs3Pf3w41YcL1AbnTlrjm212w4E9NHSOAG9ODRizz7+NKsqAdCpZX54FxuthU8Yvqoqa7K8/fFXsBQEDR2AvvleH2LvbxS6gXkPPlMQ31AueImhwVJDd2lrDLKxku1z4H5cowULFpBxotkNqonBlAjpF084+tijWSDmuT88y73sL/RT09xmhw+SyS55402m3SGV5+knUJwHhWNGbSBXtCOPPYYm57dee5258b+NUeYIh4TAssM+OwWXSF8frRsbr78Bc3vZ3GbebHtr2VIKEzC1IzUMJUpBu60IYFqHho5nrxwfsEM++QlbvuRtts6EJeGJR3+fpa1B88D/2+62HV0eT/3mCRsvjbL4CiJc6f8vFEgvCOBB/2zUNGhsbrQ1g/2sVY4UxIHRIebcwodOsCxPWHW+xubNmmdvv/6WoaPfI3chkM6sb6iXtI5gw30P2Z9aGPKRYaJFUB7N7Wt6rbWtg5rKoRHQZXK/+7a7phSWgQ+9kskdGjoAHRo6gyyjhi5Ah3fwo0c7QAdIjRbtvp/cYej9Bn0RNpjNP7Qle7QvXG+Bda9ebf/rJz9l2trKnhU2t3Ou7bHvHtwfaOVwHSBQ6urLr6UFA5YEBM995uhP86yDQ+Ks3H7L7TEnutaGJ4btjDPO4BnecMMNeJ7//re/2Z13/8LqqhrtkKMPpaby3k3eQ2BsbGhk7jYi4VevXs2CUbDAoYBUQ0sTBTSapGEhiho60tYA6gD0m6/4ccyqCRr6sV841iYQRVWDzIyooU+MWUu+zlqGc3b9D662qmoUUMHO5u3E0z8f6npYjuVwf3L9LTYctUfQEgSgxvbWEBMzYRRir778alvZu9Jmd8zheTzqc0dxz+H2g6vgth/fxrEgl7qxvtG++a1v2nPPPccAOATqQUD80Q03sL7GSeedwpiXDTfe0Lq7V4d49tiKHb+GdqkhUG72jFn2+suv2c9vQGZCsCrg54knnMDGTVdccYUVUeq6FkGqZfvEcZ+yuQvn0x3y6osv2cK2OfbT62+14ehahBB81OeOZnQ70r0Q0wBavuibF9F11V7fZkPFITv33HP5HeJKoMBc+91LSYeMh7KynfilM6mh0+UaTe4AdJRktepgcj/9q2dbHvEyExP2/W99l88hT0TBmWLJzjznHJ5d8Kje3j675dqbeL4Yw9PSxqC4E79yhpXrQ4lxnC+0vkbGBiwmCKgG/qlbXsz1y8ztdKnBguFTuTO1NPxSSUMX6Hu3tLTz1EWtLDPhZwroUMKzyquoFqdKcck4spq/3r+uGzVQAHoOJVFj2LwfoKrOSeKQhu6lDWSCjA2O2P/+y9+Y1gETOsFgaE2wEMQe6UtXLrX15qxHvzdyUylZxrKq2LA9D9zLnn36T7bb7nvYr+/+lQ2ODlgbNLyJMdt6q615ILCw6DSFTfjT08glz9t2u+5AQGft4NYWe+W1V23u/PlkVABzaFzwrUynocOfteU+uxBsUfZ1yT9fo9d4aLDfWptbrXdNr31ol51swaJFhnrx9915r/UP9FljbR1NxshD3/uYw21Fz2qrGy+znvbffv8nAj4iaqtr6mzLXbfPAB05xpUAfbsI6KiSNi2gw5LgAL1+PBSZGAagew3dFZah2TwGmex10D7W29dLM9TTjyFXPeTAwzx24GEfsReef97mzZlrf3n8T2wkAlOy6ge87wPvs3nz5lFz+s3DD/PwtLW2044Bk/H2H/6QbbJoA3vxfz/PamO/uf/hyOwDA0W0NzQQtGPFut103fUsMQvae7tvlR1zwmLm+cPPy8Cz8gTTfWDZQQW16UzuIc89APbBh37EVixdxmqEjz/6OLMswOyr8/W276EHsHMa0vxe+ddL9vQjf+AelWJq27Y7bktrDvKGATrrb7iB3fG/7gjd5fbbzbbaZmv750sv0G2AuvAdM2cwOrm/f4A5w4vmL7DXXnzJ5nbOtAduvy90VYsm5/0OOYD+UYAc6qT/6uf3srhSS21IEYLz6JCjP5Fp6Ei/gck96FahUpx86BVN7qWQklkzVqKrBho6rFwMMLScfeyYT9gIMk9qa+jOIaDfdgeFRlzTY2N2yjln2FihwJrjsBDd97/uid7Q6LNFPfTFR1EjxVm8/1e/ojk9lAIOaWAfPfwjtMCBJsFM77/j/iwGYHBswM4680yeRUQUQ9BHLQTUrOsq9VlzvsX6S2vsnLPO5jXwf97703use6TbOhtmGGIYLvzuRRSuUR8cRVvAnOGTx76BRzEPHZEPAPQrb8wAHbzmuJOPJ6BPVOesgPrz0eTeWl1nrQNGQEcrZQTJIlHwhDM/H3z1luNZv+J/LqWZGS5G7MrwxKideNIXKHAufXOJ3XvHPaHeOTV81J4Yt3O/8p9cL4A6AABV95pCySiu7dHHH0VGDmUHqXp3/exuVs1D7YNQl63Kjjr5KNZDIBVUAHR4EcaHQono6y7/EbMigPxwe55x+hmMTbjqih/yfhSXwey+8vWv2urebhsrFlijf6BrjV156RUcYyjNm7Ph8WE75ZRTOPa3337bbrzpJmusbbKB8UGrQVEwq6HQA/cH1gN9Mq6/5AoCMuOc4EM/7zQbsRIVSAB685jZDy+GNaBk5XyegH7GBedabUOtrVq5whbMnGPfPP+rLD/dVBM6BX7hiyfTpYDg7UsuvtRGCyMhxqi2gZbblT0r7dSvn2fWUE3hakZnp511+hk2oz6UTca/k88+OZjTY9tb9omIqXz0i8ey51mabCwsI6VVmrh86KmGLoD2GrrHSLUfng7QIXCADjKTOwDd2+29ti6/uMztPnVNUe4IilOgiYQCDV7R7vLR+0nST4+Sk+Nle+bJP7HLWnNDMxcd+b36hzSM2hhtSUGiHHLbmVKWy9kuCKDrXm0f3Gpr+/tf/2rP/Pkv1lITKkvp/5BxGVjcwOgAzbn4fU1hgIVIdt1zD5rZWeyjVKI/VtYIms6mMbkD0DfZcSv6Jd+30XvsZzffajPr26wwOsyIybraEFQFprWsazl96LPaZtBEVZevsb6xYdtot+2sXJO3TeYusLGefnv81w9bSy0iz0Phjg/utmNmck8BHfPDEdz2w5MmdxyK5ly1PfXAI9TQcSoRFLf5HjtYsQ715yeYu103FgJlRvNhdTKTuyv9ivUGaEAyH4lm0ajY2HipEPui19muB+1B5tXW1GIP/Py+rIRqYWzEmhAYODJEjbSpMaw7C3SUi1y3mppmm7Ww0z649TY0o0NbgQsG2ik6V9UYAHV/W929mr4taObPPAa3RFjXUfhwD96b+4dAIaTYIYAP5nYwE3S9mw7QsTfDiFhG5amxcWuvb4lZFEFYgf6I9YUPH/5fmDeRjvTUQ0/ayp5ltrATmkqojuX/hRzl2GUqAtaO++9Mk/scNNGAKbCxwWbNnsPSr8XCOPPwV72zzH5+623W3thK5oi4fehM+Nc70st66XNbZjLCAlo6Su7mWprt4COnAvp9t4cod/nQAejw+wLQfVBcVb7axpF2Cg19rGTNueBDB7CFcpkO0NH/G8y+ULJf/vROAjquGbCc7fOpA1nQpntVF60niAe4+KLv2gZzFkVzegiOFJNEfDWCVatyNbZkcLl96WvnE8Tpy0Y5UrRVbm627/z3txnY2l7XZsPjQ9ZYE8op6VzDejTCMLEq22HP7Vj6Gc9pb221G1jtLQAEAB0d0FjlC41pDH0iGtltDj3nUW0rX0azKIB6ld18FerWQzgOsSzHnXQ807TK0NAjoBcmxqwtX2dtA2Y3XHG1ldkoB8b1vC0+80SCFavc1dTZQE+v3XrtjYQ7xPe0NLRYV99qm9E+g7MJZ0JnzewzJ6IZTCODPcFnYdlDBsg5Z5xp81tm2+DwGutk5cYgDAXPOs520WCxrM832RGfP8qaWpvp+kGlwtDmNAhYYTPKtA6UBkbttmtvoQAA91ldVYMd/4XFlkfkfWmClpVvfftb7K0gAfGIE46wjTbawP714os2d/Z86+/rt1uuvznMb7ifNdy7e7psVucsvgrz6x3pt+YGpPyZffyIw2zj976HsUpKxb3++z/IAB2JtMedF4LiwOcF6NdcfHkG6LBMnXbBubair4vNiAa7euz7X7uQ9R/RtbGtuY3uVRQKw0mAS0Q0OD5WYEDjWHncTomV4kaGUd66xn7wP5dHV0NwSZ77lXOzDnBYZygLCAJne+8JpD2GlGz97zEwxTvhqNfQPaB7LV2fY/7rMrmzPLQr2Z57/z7blVPA5cTjIFlL3d2gQXJQiMktBUDAPzn88bskDj9ZvUeDhTScGx63v//5WUYvItoRgSKYBH7i3fCP4R80AHQVgiZdVwfTnNnOe+5mryx/m0VPVq9aRZM0cqQfvu9BGxkftoYaFEqtsmWrltm82fN5z4qelTa7c44NjKHdabNtvcu2zMtF0AwIDJ152ISjtpaaJAKR1gXom+66reUb6uhbhJb+1ouvMpRmohxM2QgMQfqS1miXXXa0Pz/5FM1ECIo78MSj7B//esE2mDnXmq3a7v/5XTy8aCU7Wh63HfbcbYoPHRr6M489RZO7B/ThfJlgBoaE4CZGubNrVgClzXbfPgA6A+fy1lAMprex6tB6NDO5T6nlbvb+bbay3/3+cWtpCmUcV3avYKOMYmnM8vla2/7APWzpqhX0PaNhyYe23sZ+ecfdNjE+TjPywEC/tbTARWLWM9DHtf7oIQfbbx78LQETVZ+OPek4e/PlV1lVq3tllz35+BM0w4JBgQXtvv8epCcAOkzzTz70GCF0oDBkwzVmu+27N/2p8JHCSgFNDM1NYK5cl4aOMe209x724MMPWUMV66PZsuVLbf689bj2uVyNbY/SrTV5q22sN7QJZu340oTd93NU7Ku1gVjICFpJfQ1CvIIpGv9CZbEiI71RKQ7WA6SgLVh/Ea1B9Q2N1tjYYrmS2dI33rL3brARA4Pu+cldNGkCUDDGvtE+a69vD9BeHreGXI0NIkCwvd36rGgHH/EJs+IEfejQ0FNAV1BcGuUOkzum4wH9LgfoECc+euwnKHjBfAoNPV8oEtBBq9i/NfCTH3WwNdU3sKgR6o2j3fD4yKj95p4HWYAIAgJcYPBJI1C0s62T69NfGrbP/+dp9sbyJWTs7G41kWMGxPjomC1ab6Fdd+m1pHRAJUqS9vSsZqES+PMB5aCfAz5zkG2z9db27F+eoQUJ6Xs/+/HtrETXnA/Bg0efciytDDiV8PGCVgbRQ6G5lbn9EBQgsqBAzy3X3DQF0I/5/HEE9ImaKvrQx6vKJkDvHKqihl6iGTgA+rFnnUCNjtpqXz/3dcWbb9sNV18bOjei4FMUcGDFa2vrsP7xYaupabBDjv6kbbrl+21Z10oKIIjNQNZF76rV9sHN329fP/t8rgYDGXMQ+ghXtmT524y3QO3/I048mgFzK7tXWTViBGJzlhAkN2lyB6DffMm15BnvrFpu82YvsCMXH21NaNqElroNDdbT22uLFi20Cy74Kt0osvyc8MXjGWRouWrbeONNbOmSt+3aK3/I/G7ksIdSYGWeQaYGonSqle2TR3zattt5R3vhlZeoVSIdGF0mr7348imAvvi/TqeAhH8C9B9deiVxIV8La4jZKV8726rbG+2111619toG1oK/+sLLbKIwavV1DTY+UrAaRNkXi1Yoley/vvQl+8r55zP4DUHTKIbzxa+eY+XanI2OjBJjfnz59bG4DQpLVdt5XzsvgFv0ndNyhYBepP1BAI1F1CoprcLEdfnQpUx7MJdfnUFvsbBMJVDHQDGGKYC+xd7blVWqVfnoGAhM3mBgMD1LpSeTKoVFBniznCuKy8TG8Ip+x/d4FszcenYahk8zVyls1pO/+z3zN5U7zudn5WOQsxhM2ORnYATDA3b44Yfba0veZGOIN995m6ltAHTkw/b19tqOO3zIfnTddawah3/DpRHWdJem/sEdPxjapSLgaOYMCgvwdaO9KiqibbDhhvbOO+9w8yHBY3Qg1meeCJXiIFmDQLfYfTtGsePgzm7vpG/1/nvvox+/UEZfa9xZZR8+cG97+aWXbKsPbGm/vvt+6+1DO9IZ9sZYtx21+Dh79R8v2MbrLbQnHwiV4mjuLhdsl733ZNDcyPgY28BC+nzmd0/zaDGvnaVhd7bRqtAOEyYldIF66qFHLWR9B0DHOEu1+dAyE+32ikFDx2f0oaN9anHC/vLbUPpVATHb7/ohmrLvvvcea25EpnK1DReH7LCPH8omH4WaHHOmc6WyzZ0xk4wHpRyfePgxGx1DZH8Aue6BXvv4Jw/jwYZF5a9P/43aFcqPLB9aYSccdzzrwIOhPvnwE2wCAfMh1u5De+8Y+mpHS8mDv7zfWquRwjNhg1ayAw8/mEWB0Cpyzvx51j8wQBcHC4aggBEC2OCfK4zbHx98PGtugXnvc8gBDMD89f2/YqAO1hQZFEcdfyyjdRvaW+gSgYYOegbwIIVyVscMtmhEg5ZCecQaciH3HHXHVcf9wMMOpCbY09/HiGr0c4e5nS6B9nbr7u7hStdUI3Wtng04QENoPQq/412338XiNq3Vgfb3/cjeNqu9w37xkzvoCxy1oo3ApH7kJ0Kb2NibGeZmMV4IFwcfcQgZPxgr6AhNRmizQmtL9sSusvx4ifnQd908aXIHoB983CcILABAUDKq7d217SVwAAAgAElEQVT307uskRYEsy4bsUOOOpw0hTOBn+jnjnMAqwd8lT/5ETRARL3AXx6aFn3m05+2qoYaW5MbpYWEzB0RwOWclUtlmxgvMUulBrX4c3m77abbmILVmEdzI7OunlXW2TnTdjl4T9t8qy3s2WeeYftblD6Gln79NT+yBoOFLFjnPrn4UxTa2dBldJT7CQZeA/cyammU0XgntMC5+eqbOFZp6Md84Vh2WUM9fFgFIJyNlsbYrrNjrNp+BEBHHjrFlyo77uwA6MBPBHq+8dIrTIdEe1ykPl7/w+tscGggi36Hif30c85icG1NU4P98+V/MVURY4SrBZXUsPaw4Gy0YBGF2h9e/AMbGh1kYRwEpQaLXsmOOP7IUI2vpxtVR0KjIjVPj/UZAkIFV8vNl1wXg+UgdOVYh76hqZm9NZBFACtBa2uLXfrtS6yv0GsddW20Sh3/uWOYqVHKVdlrr71ui9ZbwEBXzu/K63j2m2pDsyKs+clnnUo+UtfSZP94/p/WOWcWMYbC5ITZVRddGhQhxu2U7Qvnn8nqkJw/FJBxsx9d+kMbK45adXUd/eynfuVs60IfhdYWa61tQHlN5pj/91e+bjkIuCjuAw6Sr7YLvvkNBmReAfcAlIGBfmtsabHF555ktS31FCb716yxGy6/nmIZzjAsb6f912mZBZrm9dgTPZTTLdMV6P954MXvtCSvIyguBWqBuVLYfFC5N9/ThY0AQtTE92lrW++7E0IgOabMjh+rK2ECMm8zBYgRf1PbpYKQFAAnE7sEAwwKm1bJHEGzfGyuoeIguB7BLfAb4HdIdxIEMoHAFb/HYaXUnZVyDG1gWcYvWhiUHz9l1eMf0Ex572SwYhDGor+Ez4gpCSo6QHMf3ZMhOhwtKWVewzVs55kU6IfAI0GIZfpyId+SmVRgiwCdGJDCal8qJYiCLygWEn2h8B+yID+YcHwPTW658KzAusCgytQ68DsJA8CfC9fhXQA5AD+PNfxYmAOCZTBXrF+gFf5Dig/f4fr9UphDTnK+igVHNH+uSTEkBqtQg4+h4LJpDKichDFXs6djLBoU1ltzxE/QAurAIwoVvbBRsx+BcyjD+tQTf2at+10/tgeDCFE7GrfDN4kAvXlz54YUTF8sIq4hS3Oi/kKsAhXqW4d+0YEGQv9jBNrxfMT1lclSZUTZ0CF2KsxSTTgF1HYIVRRZ0JSmP3RQi7/H98DaxKZFMbqWrRBjyUgKxDU1mX8M78K46dyELxkBXXlk8VQH4SwK2zAd8myh8MVEkQI3W4TWoOZAKIpBnycrPFZxbWHOZ4EV0GE+xMVg/gAE3Mv9RwCQ+onj+aDf3ASjv1n+EhUV83maM9U4BzUDUAmMda8Rj8K6EmHOtY11NlAcoRlc60+hnnW1wzrBQjY2Nh76DUQGjXtxHTIb4LrBfHg2IGjHPHPPc7j2cb1DfrbOgaO1GAzGfWVXtkAPYe2iWJDPsWoaaIP5F6inX4rlZFESPp5Dntd4pvA6WC9gtYCwA8ELaZ9vvfEGK9phjd9eupRBnwh+RGW27lhICIHA7e2hjj/bOFflaRbG2FBACNoqeU2kTwZvRU1SPB1ns1gcp5aKfwqy0n6y6RTTqcK8gr9YFfLQuRGJmZNavQAIdeGx4oiSp3sStcR5SAL/CM+syng5r8Zncf1Y+RANmLAm4NfxXIovwhWq+RAToBagIiS141BECuNEZc/58+Zbz6ouri8EBBSc6l3dY4sWLGSPAVg5GAg4YXbRty5k+15YN5AGeMpXz7S+4QEWq+pa1cWYCgh611xyDed92pdOmzSpZ11Gw9hIb9XVpGUVjAmkNYkB4F+ptVogjc9Jy+56XStgnw47JwWBwH8yS/hWe+9Ypqm8OvjqsjB6dltCrmeB+Y3YNA48tpFktDvSESLD83lzXHT4GUqIjgw+Bk2UIBKZmn73fntJG7gX0lkKjqkJ3wcLeNDx5v14hCv+EIPVl34B5fPw3/l5BPScOrf0flUB8kERWQUgVrYqZs/wA9S8FBSh7wQ4GfBEEPKSXjpRf8+UvYjBHnIHVFog+XC8lCnXiiodac4+sMPvk96/1hpDcMpHJiJhJAoTBHaAVmGMh60fPe5LJRtY089Dut2229qtt/3UVg702Hlf/hItSaBPuEkA6IhuRsCQSit6OvKSri/N6AFdc5RA4vfdm9f8Aa50+MRAPd379cD+6qzI6kUgcRYu78pa2/RWYmoS7gGtEahdsyRcL6EWn+uM67pKe+7pBeuT0lZ2LnI5Bg4S4CLgQ9ADeGP/YCpGJgBy1N949TX+BPNBU6BNYKZdvpRBqahhkgKw3kn3G1KyonCH8aqhhQR/7acAS+uV7rmfq6fZSp+nTJaCYWTomdYEK2PWijUKq1GD0zNndIQAK1gN0LoVQIw4DAipELDQwx0Ahch98FrtO4rk4H/wQPEQrbv2FNeq8EklmtR6pDwI18rEq3lWCurC/aL/dC21PwCyNKOJQAeBMK6XeEeq+GFcPorbnyUvePjYLY07rG+ORcLQvrW1pdWuvOgHXOtTzj6Zwg6EVLhgNtpgQ3v5X/+icPjDy66yQnGUAdeDpWE77xvns+EMyjaDb2C9sRdfPu3L7C54zpfOmeIjT884fOjCO81T9Ii/VctF/D89y6kPvdJZ8/Tpr+e1Ezjzk+cnt8UeweSO+uXa6BDwFhLDaGZsaODAMFnU58WgIMlgMkj/omboovv8xBTVlxKcZxpeYhHR4hkgFjEUX0XHE4tPC/CALuJIwSRlYJLcp2PYqQ9jygGAWQ3VuaTBuNr3OiCqkS+GwLVW39wI6EEpnYTVVCjw4KhDlsUhwGwaCxJ4Ytc92buiECXCCuch+M8rAbr2i4UVknu1R/6ngELMQ+up9avENBk5mp/UBqT1SkMHKMDXhV736EyFw4rUkg+8//128cUXW1O+xQ478dP26ptvkB61NmCEaqrAtBP3zx82/K5KiClj8czI065+188UsP33+D0VwFL6w/5o3+QLwzWgG9/YYTpQR4EONODwgC4hUACvs6O98FUdPcOpJBDr/HlmmwELKxqOB60VzL8U/PjQpKHNo5IfTOCwqqDULwQx7CkENDDQzhmdLKoEQM8scPEseAFSlgfxEnwngUTfiUY1Nq2XPsf4vRCs+aQ8w89TwJQKs9pXdueK+eY8Q6DnCOiiA9bfj6VE0XUQ84dLBSl2cO3BrI5z2N3dTW1W7k10LwTAeIE+FeYwrpDqN5V/+L/pFnUWwhSYtZae5/g105qnZ0jX4Hx5Zc6fe09bXJ4I8Fq/Svza7x9+Z5vVKBwIn8TDYEmpqYJwNMIa7z/83lW2tOcdW9i5gPT4uZOPZ0wV+Mf7N9/Czj3tHBuL7bS713Rbe1unff4/T2GwI/gH1hxgftHXLrI3u960W2+9lYqBx4b0/NKC6bqjiQ/ijEnw1FpJYM8EwigkTqeVp2dCz/E+9rUA/X27bcM8dGnoGTjEUnfUsuvquBkAWGjoigAHmCHaLzNnRUCrBI4elDyTkwTopWwPWikgpQzTV6jzhKiFTyVMfZ4duNiDNgVNHQr5QLxEK0kTPXJhmvSaqSdcXKdKQFqTKdImTYHBpOnH7gkfz041A/8+b9JJpW4xPc8IvOAgE7gAvRJweUCePEixWUFSUMGPywsUqVCVMY8E0AXkAna6FnI5ajMwm+Enrnn4wYdY3arOGmyTHTaz2fPmkrFlexpjOkCvEki0n/7wYVzqI+wBXcIXPhPDS+lG79L6eOakg4ifApzpmIIOt+hGAOoZgmhAY/X7DEBHdzIxEjxPc5ZA4AEcc5MQjHfBJSYXmdfkBS4pA/OAB7oBoNOMSpNmqFwFMyqsKajeCFcC8vfvvhG58eEffh5+3CepHCCaWxq618pEs6mQoWt0JiS0iGf4cyZhqRLgeWDT917Y9fzA8xAPcAB0demKBdOz9Cbdj7mjFgaKEkHYQSwITMP/8+3v2BjiYmqarXe0z7761a+Sv+If9oQBuc3N3CvxGz8PPT89n6kAKXpK11HXpfStddT6Yyye9lNeojH7NRQNSpjQWL1QmoKgf4fOD+4TDXscmOSxeTaQQXwVUvwu+d7F1lbdSvrqHlpts5pmMgegf6iP6zi3fQ5de32xVPN5X/8va5s7055/+cWs3sl555xnjey+bnbuN84NLsuEP3vBECb3Smsrq1v6nehHeCf+rTOdCp1+f3WNB3S4PqZo6B/YawdGuctPKuJVIXouaNQo+R38XRHE4F9ht6LEjO43RBvlpQ3PJDQxf4DFBKV1iKB1CDOhI0rq6fM84UtK8gzVCwUwd0kq9ICmhRVzTC0EBOZ/A9D9vPQeHRpGKLLNYfTnyn8b/U+SSD3Ai3FrU71JvJLEm5pMpwN0vyZ+rfxBSoUpzUPz8oSfSpd+jzJmCQsHaCn6mD2g0++NkLnqaporkSOKQwsTJsozPvXIU3boMYfZsu4uNvuAyR3zxwFAdgQAfjqtz9OHl/49KGjNBXLp+njgSA98qon4ufu1TX/3WqVoHNeAaeL9akMsITGA24QhHAJjAE1I2Mb98s95DVeArmtTLUp76a1g6fnKwIBpQSHSV7TKUpQoWFMshRrejU2s8njV5VcySA17ioDH004/1UYKIywVvC6TeyWBagqoOiVCayBB1tN+Cobp2vtz4cHcn3uvYXFNIBwVxoJ/VrnKLv4Gl9DvH+M41N4W/uJbrrqZj1CHNuSMIxASew1LKLI0cLZRTCmlUQke4osexFNATwVVDxiYp//bg7xoWhaClDcKJ3y3MK2V1l9glClASZxKpXF7YK/E/6bOvdrKxQkKjCgkhNTJ7379IhssDjCQVOmN+KmmXvC+I6YAFr5VPd3WPzZsjW3NPDs4X+gYePv1t9sPbvyBvfDCCxSqphMuuX/ROqszlvIcKZx+3KJT3KNCbV7A9OBeKQ/dA3okt0m3wHYH7EYFjb3Ao98bf0PygBmeEpjbeHwGAsPniA6ub6ifoqHroOhQpIDuCQPfSYrT5kpbEFH4tDmBi7QXMaX0XZ5QPEOuBEgAdM+AReTaRG9yT+cCQNfa6HrN3ws1AlqNU0IM3l1bVztFQ08ZS7qeKXHpwKZMNwURDzrZHkRBzscB+LX0jM0fNM8MpUF4xoHvvQbl5zRlPhHQEVGarVEMqJEpM4964+jax77noeAPQAL7gsh21K9nrfzYlAOavMx0KraQAm7KNLxA4rUxzOHdAN2vs18v7X86d12vz1OTdgo0+BsMHtdjbpgTg+gi3eZZKiuAuQQaSf3qtSxQ1LtwdqX1Y364HpqYtwD4GJhKgE6mE614sjLgM+wbhDAEyQHQ0agFDPXOG+7gY8RkP7X4U+SyrE8efYCVNHQvBEsb176KZrTW+Du1Mmg/0/PpeUEKcnonfsplJpr2FjbQIzRvWh4UjCYOG61XqjgGsEFRFAgACIz78XU3MA0PmQIQXQ9ffDjNvXg+3BEIhkPZ11RDDnLE5HlhjNI6TO7+vHmt2AuPKVj78yKe6wHHf+9dHni+Bzbdi/0SbREEo1VUY/t3z6fmjrHg2VQsx0t0w2Gd2Lipppb84tJvfd+W9SylUISy4I05FJsJ9Lf45MWMT0BgXcuMdjZ0wj7DxYF/EA68284DrGhFNAel1rs0UmFee+V5juhU+JXeo3XEz9Tl4pVZPDsfu+llvGeHg/YgoEPSFlBSmoA0hQjo+LukCq+hsz5yrPZTCUA8MWkBUgDCgkvj0AECA8N12CREumsDBbZ+wp6JesIU8YoJ6Du9X/dJQ/cH1R8YEaVntJOAGFL2KgkK6SHxQJ9JaKhTXB9STkSserfGr0CmFAhEWGLsIor0wOtvfxiyubiI2Err+G7zwnM8oPuD+f8C6AQeBq+GKGMcUBQYeevNt6yjvd3aWlptMLa1xXtRbQ3lexGpLh861gP0BIDH7ziYfm3FmL3g4sHXgwQ+r2Qy93ubrr+X0EWvfu88sODzNEZD4/P7ibngPmgLOOAAZAktNWzpGRipGICCxXCOZE3DWGRtEqDjM9wnv60HSi8g+LXyayneAJ5ARoM8cpj8EZSHdNbxcfrVAXz3/AQd4GIkOurPH3Vo6FNeG+qrp5qN9gHj1xpJG1SgrXclaK98AF0a/+F5lObkBTgBuWewep6Eoin3Rc2bgKoMjiQoDmCCqGkAPwAdQVozOzrtOxd8m2mZ0NAHbcjOPu9sCm7iTzr3mKvXfGWdEK+G6ynE5sqhEWapv/24U77mXRLTgbrnAene4289nxjigqE9v8M+KFYlpX8vKHjQ8/xaa67xTwX0oi1YsNBeevFfpBPQGiwdSDdGeunsmbPs9ddfp4UPQibz4qurmea8omulTVSjb0bB1l9/fcYxgI8sXLgws4yo9LnOg58X9gppfaJVv+4C+RQ/cI8H9HTfpuNVKT5oHdkSl21yQxxNbpv9dmGUO1O43IbQr4uCI7W11Nbxj1GYE8Gsx4FCgi0iG3vtbjP+QGpD/KHV5mGzdWhwnUxO+J0pBNGvlE7Ua6o6iJ440u/9Rngi9Rp6ytilxaRgJzAFg4KE5t+fCiweELzQwE2FmaehfkqUu4QVEZBaQXqi8YSjoBQxZa2TJ0AP6n4vskAeF6mfApLelTJ1PTNlGJ75eEDzmqrWC5yIMQhRQwfzp3nMATrAbBPU5O5abV2rVtkG669va/rWhEjufBVNtojrgEYDyRrXo+wrpVekWjofWHoYU6bhGZ6nBb/e/gCKXnGtgh39Afbr7oUd/3sll4lATEwd/lSsM4QTnBcwfqa0VVdbLQAR+c+xDSO+94AukzqBtibUJcCZmtTwwxp565wHeAnEApL0jMncjusoZFRV0cxMYSH2imbwmItH4BohVSkfqraRDpQylWigciFgzcQLFNktlwJpIQonHtB9DnB6BrSnOp+ib/E2jUeM2Z+/TOgulWjuFaDTdZSmwEaLE9YEVekQB7J65Sr7wBbvZ8c0pOyhtSvcSQAijQvggtLTYv74iXmCH2CM2C/ONdZa8OfU0yuu095JkdDZwPPkkvTn24MuhbZEWEhpWfeKjnzckOiOGrQLIPZjTM+XF6j8d5UAHdY61CDYbbfd6IpDgRiAOoC7o62dwI3zAqEKwg9KUL/6yivsSwHejSwN1OYA78B3OGvgqTgr4CmgOb9uGo/WVGl9XuiQlRn7IwuLhBCtgc6bxykvXKZYmZ67zMqR+tClocuPmW1WrFcrH7rMdeOokBPzXX1+biXAxWeeEaREI1D3GrcYf6UJpJIQrtFnHjBSIkgBX++Npyc7ROl1npC1LrqGC16VywoL+EPg5yktohIBUxBKJHqNzQsd/rBmzMTlhVean9Yl1Sy8cCJAX1famggrkwCTNDkBg8DbA3oq3KR7hHnBMiTpXWPGYYKGzjWVeY6/xxxx5W1CCM30vrByKfOh5hifIeYiuhFY4T4/vxSIvdYuhq/54vALgDVfMUH8re8F9AIIrUXqo0wFJ501r6lq3FynfKxKGBmv3iMNzj9P8xBzwbViWKnm5BkXvvMCowKVZC0QjRFYY29yfBbKH9eFPPck7Ys1C1A+k7n5ocxmurYCMwXu4W/8rs+lverMVKIvPVfCkacH0UGmoDhzMIXKCJx6roBGDB6Bf3AFMcI/KkDko3FAnHMsAAXgRY0H3wCFEfHVyGmf/JeCpUzVFS2IsUNYaLbiUpdcXrNXiDxv8QJLCqj+7xTwU57oFRavjHirK/aJiqGyexwtSCjT2uoMef5XScDQ96zpEWOPuGfgyyiVo5gSCJLReoVIeNYTkZYc89nBgzyYykUgzPPY5vcHn6v0K34XXWJOEpq9D9yfKc3XZ+GINr0Qid+xdhIMJAhg/hTWS+in4vjXTh/7cJkg4fyYHHQEdDJsF/QCDV0HGE9S0YWUCXrQnAKCjtjI0KMG5QHIH0wvwfjPvUSULnhKDB7E1gLpOND0mkoE5UGd10cw1rhSYUQMYzqQppkuASS/bpqXxuYBw6+LH7vu8cy70mEnIBHJ4s/0xfHvFNA989Sh8dpsCujTCVp6jgd0MQdqu5DmJ4KvkP9c7YIpIDXV0hgvnRRRZFbEc3SIRHd433RBPxq37hcgpaCj1EppiSmNCPy0d6npLjXJpcxV++gB3QNqDv7ziUkh24OOH4unCw/oPmin0l5p3BKGxLSm/D0eipYgIA7PyPzY0VwOy8sUQM+EwpAaWwnQxdwE4vJlI3AJn0n78YBS6ewICNP1Fw1p//zZ4rGIgO6fXwnQYUJfF6DDDYHv6UKKRalQIAUWCsyd7VsjDUtI9KCh8eunruG5mCgzcl7Fr/y58L+nIORpzFsoUtrTOUn5h+d3AnzRl8BIwINxBktSAHSNS/MRlnit3PNovyYppgT2lSOfkNtB7xD9gCZVqIt0Hy1B+h4WlaxwkhMMUgHfr4FfJ8UfEUNjDIGEafwtt4/n5elcdab8mmmNFeMiPiVBCc9gPM1YYSqg73LIPgR0SSliIJlPSP6hOGAAughehWW8hlcJjAXoqbaO58gv5hlOttguXaASmHtQXxfRpoDnQUkpdx7A04OhzfLv4PU5VOmazNNOCc4TZqXDgnVD2l8lDVnzFcFrDdNnpgzNjxG/C2jSQ8mx/huFZfQ+EbhfO/zux6d18ofUS76VDgXoSRq6hAGZryUw4KcP/MnWIGYDiHY8o9Hv0ugywSCadHV4lMcrxqE5aR11vwd0L8CkgoLOj86IvveM2H+WMi+trz7XOFJAx/fhkIdqcDI1C4i8BpaO15/H7Lw7gcmPAfdiDBJkBKZ6P4DKp8Fpz/A9ffLOiiZBYnItAi8RoGvs+F48AN9jDwTo2g8But/XKYw2TkL0r2eKxsRU5bf2gK71wWe6Xvs5RTCIJncKm9GHLg1d9IfUPVavQ6tUgEk49Iw3YFOVejSZCoNNAV2faazin6J3vBcVH6cDdFyn+AO/z55PVRLi0u89b0z5rNewdXbkDvBuHcVnaI/1t79/Oh7nz3XKQ1ixzmUHSUAm/aAuQqyF7nmSaIF8RZZAVXCskHHk994LiHgOKvB5vidQ13rLMlRpnXE/+A/WiSnh0RXmeSq+0zvxDB83QpfJOFy+k/ST2/Xj+7LbmjRvD+jQ3nAT0qoy6QFSZWSk0NwLY6iqu/a/FIArSTy4y0t4IohKfit/WCsBbkpongjXIgKXZgdAr3RtesCyQ+QjSiOgp4CSji8de7ZaLC2JusHhX7rplYSYCkud3evXQIwujZKdcjhJqevW0Kdbd43Dg5MXxEQjlUx2fn08oHtilWYsgWU6xpMGPqUCjeafro0XHvx4/F7inkq1mCuZDlPAqLRuOvgSDgSW0+2pp0EBqg61AHUC5V/LwWrmnysQ8C4RnS8xKJkU07Oj8QiAA+ObTFdVGh18kvSNRxecmBe1iCgEYBwam2fYYS1CQClK5PoxaQ80dgE6/hYDFKC/GyBpTJq7mKXWUyZpAbU/H/jdm6y92ZuWFownRvHLoimNT2uIYDjVVZCGzjKnUUNH4x8Aut6b8hLRQEUNFoAe0zs9j6tEzyl/8e/z9Ffp80pjE814C5QEEuyNtFRf+tsLSpUAfTqM8ICuuWVjQhOsCum+soT5s5oKJlwz5Ew6YUo8TPxBtO8FZa+YsjRwUtjLj9ef8ZRW8V7EieFdWi8vQIqnaF0lLOBvucBQWIa97eV22fngvTNA9w9TGgaj0GPACxcpRtRxUvARTgPoeoE3KXpi9Ydc14rhpYCeHjLPLCsxo3TjpmPYHE+kZk+0/nevYfrnBioINb81hvRgpIcjfUewvKk319olcfE8T5CVCEISuAcLT1A+KMMzas1dPYmnA5XpJEvtwXQaqA6vN+n5w6jfEZMhDV3mX2++Zo5+3CV/cMPyI00lBHppD1JNxB8+MXW/X378qRVCIOPdCJ6p4znKI8W1nm41P4Gs9t4Drw7sdGuvz/EMaeiphlwqjTMPXQzfnw0933+nufu5pkKQp1OlwOkZeL9ALvMfowY8KsTVhi5iKJjCcyM/n2tO4dcFgB4Y3iSgC1jFJGWuVaoe6BnrXAnQ0/MpRujfqf0QQ5QPsxJt4lpvQZQQoL0GoDMAMPIRBcX56pNschQzACyayaFV0/dblbORCeThT22/6c+vAEXnye8Newiw/0Jl/zmuTS14eo72P7VwrOu8+3Pmz5sXNvC5AAo/PX8SbXra864E/xxP++n5mFyL0GoLdOSfjd9Vg98LamsJBmXU4Q+1+6fSZcgaEU/Vs/0eZJjlgji9QrOu8WsdxV/8tX5d/ecCc9FDZsVMAR0+dG5A9I1nBBQ7y9BOHyMqSRyxmQUPiytdmoKFFsGbHDRYSU9iVJqgl47E+PxiemL2m6P7/aH0JkfP5FKizOwV03DVdR0oNezwz/Tj9Ru3ljAQLpziQ08ZKy7xGqhfEw0XGkslME/Xv9L0GJQ3TdphSpD+oIuwdY1nDqmgJo0oXRetB9vm1taSsQvQvX+NUcNyvbhJcAwwOyM/Pf7z65ceGm9S9YIBaNEzuVRL8NK3v07P98IHLV3RBCdaxGcCYwGsFxK9cOHH7PfLg1AK6MXimFXXhNSu1Gwshi7twtOpPyuV6E77Iy2+EqCrxCubusSmSrgP6awQVCHs6n7N2Y8RjJiBPQlD1rhxz3SADqFC5vdKPELj9wKb51GiMR9DoDlKq/J7o72XgCgNnU2K1gHoWCMAv9LWWE2P5vdQnXOoOLYWoHs6EP+pyF9hUodYGwG90jqkComfI+bkg3anoz/Pu9IzVonfiR/h3RII/ZnDPV5gS89fyq/9WRDdhnMKQJ8a0CZcAv0ppVjP93yS64AHlMBHQqAc701M76nAk64RrNSV7vGf+bNWiVel36fj9DxI9JDRIUove5P7jh/da4rJHS/kZKGB54O5TIDOTYmAjuukPaVargder6H7SYrxy7QqCWjy5/4AACAASURBVMRLOWJk6YRTLcwTlQhWE/YStt+wSiDhQSsloooaDbq9RR+N3+j0AHgC9WujLAFf+tUzEfyeauDpoVVaWwoMXjKtBOYcLzd73Sb36Q6wXw9/GLw2K8aYrqX/GwwFxXXA/BXw4QGd9bElBTvTmtZRWmI6R+2lAFXrkY5P6+m1gyl75BoWVQJ0f0A9oHsAVCqZdyNMB+Qat6dFzUH3i6ZDeto4a7mL3nVmJEQordF/LyEL85nO7O7XwD9TAgXmLe0U9co1RoIx+0RXMb7EM+/sHMivPhGCEitpWOIHKaArsh1r4KPcPY/Q76Ib0ZNnlBmfiy4BAb8EI13rgdRr6ORBrjmLotxTk7vK4MJnjjx0ADo72kUNvQCbp9PQte4pL0rphWsJCx5YsuvwWAkc/NnQWfXn1/OuSvSX8pxK11T6DGPx/EtnAtfKhftu50/n1u/DpNANxjBZmpVrF/kFlVRXNEy8iPgiKzOAvIwYhMnIWj8Pvwfp59l3LqVPNFPJUpcqCuvaX/+dx0d97s9mKQJ69vydoaHH6DwExuEfD0Cs784iFsp5jOHxqo4m7cYvtgezSozcAwRNqfFwa4MzhhsRx5tMtewe9BXY5ZmtDh4+q5S24QWCtNtaCgweGCUQZO9Hz1yk0UwTUJQCQ6W1maKBVggC9Acca+fnid9l5tScdKC1wZIwpxNW/m8AXe/XGLgekAlixzR8XwkwpwNbfI4+xEzNyaNz3yQwYPxisr5XgKqKBVkkF3qAV0hX02cYj+hBjESAhnegM1h8QGZ24/uiZSA7UDHfNzs4sc0nghrFEHWQ8R4PIkrbCdpoMOfx/1i6mAFVau9Z4ed0gBrAELW+Y9vMSD94tyq/qZCGzpHoROtTKQbBr6f2U2soQMfeo980Ar3UJczfB6sLrEcS0jJNJzLccIZKXH/54EVXpIvom9RcFDAkEKeGXh/q0HvA8UDlz4LOsY8kxn2NDY18v9ZYgD6Fx0T6SgEd14D+uHcx/9wHxYXKZLGlqNqDup/Eker8lMI6/rwrcnsKz4xtZTm3GDWv61Iwp3AV4xv8+c8EHvCPutqsdHcWeMouzUFN47q49pxKkcN3jA5nQODU9sqeP3h688GuDJxDfEHUlKcTqL1CyDMfNWlp6EjbAh2JN0ldJf3EssReQdC+QoFgDAjEoXLQzD0uaP4SeLUWqWDlrQCiW+8P17nTGFJBWTzB06VfP32fnR/HTDnGmIee8aVdDt67jAMJM5kAApo5/h4dK7DYAQat0rBidhxY2Xgg5TPBu+Sb0kRUflLj0IJw8WCypw855hi7vstKReAGIPWDDCR2hIt/owxtVU116NnsOjB5IlALVs8s/AFhV7nIZL0ElG5ACqwkAEh6LLCTQtb0f3tQl2XDg29GcDHw0KfV+Htxj8BmXW+fFsjjTXxmkseaMvQUMLO1wK2xFr0/DBnDcP2X/TOyeUDLg5ZZnOwX7zVJ0BV6BawlwDmTHRh8yMcOjFXR0KBDFVjx4/HPUjoR81ixBvkqljsuu94GeC6rRZUmWBiEplKVp0VZ2gjoeq4OnhiU5u3/FvMgM0Qv8QTQPTOVEOn3W4I041vGC1ZfF1KCxBQ8rYsJal3FmPx5FK2TSSf1DSQQ+zX0TA2w4jMQNHYJYZp3UBImzZrhPaFrGn76s6e56p1eWBUwaw2578kB8DSfMmTPmImnztzqv/MAo/lqXb225zVQf5YkkFAodYAIrV70Tpoph9x65OvjH10AMcUS/A6lj7W+GegoCCsGbfq9THnBuoJGyXnzVZlSgMp+4umYi0r38ny4fuXqdY5zMjJe4Hnx5zsVTjUmz794vRNIBMhT6CXGJ3khTXuh6wqjI5N1zF0PjEyzj2b0Kefe7UdxbFIg1Bw86OI52ksPtJlQnlQKzc62C5TzdOPnov0W3fkxap7A3/TseQtANbtVhkpxHP+OH9mzLClaPi9obdCWUIGLEnGMgpdWEZP+aOqhhB0ZMl7stWO8wDOEtUDdyjYG6SpQbFYmkoUoYm4hGCkkaAJ6fjINhiVCa6qtVBWKi2jRvCbitcVUMsoEi8Rn4hmw30B/ULJ78d5YZW86UPXvXYugXQ9rMQmNWRuvEp/62xP+/x+A7oWffwv8nTZMIGJhjKnSbUqA0x7osrGSkxic6EfrJCEtFXIEctwHZBoAaKPrw/vhwcwqZVFkoDVRZntWHiiie1X4vypnpdgJD+szVhijuRRgzjQh0GY55l0rXSlJd6kE6H7cgZmXrZibWogkpSMxCIEc/lZkcRCGUC+9JiuWgXd4LVPzr8QUPQPzIIV3aPypBuxBzzPx9HP9rfNYSaABkAdGFLoNpgIrnpFZSKLA7oVf3oP7nUCd0rCP4dGY9JM8BB39YrERfJ4KZBiT6CUFeewfng/+mIKBaDalfSkPPOeR6YOHwtqhanqYA8cU6+IL/FhYKSo9oh/QqucxKf14AcjzX841FmaqrkVgX46lehmXEgP9UOkPtdE9oMu8T1pGUF9xLDNzaxwe0L2gltIL3gkLD4WF+E+8w/O7dQE6C0/FctHpvfhbQY9eUPVrtC7+rPFqz1JA93vs5+6BWTzM045/p7egZAKbs/hK2PbrgesmLdk4Ny4ocrv9d2W3NdZuj7nVBHCYBMsh2IUm+fJk5B+DqUBIMcoYoKuN8y/WQnhiF1MjQQHQYTKJGjqfEauDCdCZ3hHNRvDZgeCyQCYwW6TsRFeAJo/nKHVCJul0wQXKlVLu/Ibrfs0huy9q6FlThmkQXYDpCVuEJ4LzBJsyDw/o/hXejDTNqwNQuT7rla7z49Pc/H2pROmZLgGdlcqmtn/1B9e/PxVocB2DhiJj84AuOkkla69N4tkQOmXKw/N0QATy/iBngpiaSEyUra25JZjbQIOg6WgC1RlgaWLkhxaLGaAjj5itXXFmcL0z16VMpRLta044U+MuyyFleJ4BC6hxrwA9mKvHLUjpYa+xPqJZCeopqHgaVsEKnsdkH6T1+znoPSmjTmnN8wPRkBfUpKEL0L0Q6OctQc0zRoEstd+omaS0rXcJ0KcbH4QzFRvRGuDnujT0jDbjevtaFpqrdxn4sXnNjnNyFfKoDMVKZ8FcHyttRisI9yGawyV4IEvE769fR61TSlcZL8yhKddE1jpb4AjLANcCFrII7uDDFKDiywTo4N/yW1cC9On2hddCKI65+X7cKR/ywuBaAld0a3ie6nmW+IEfm3++6Co9I54Gdb5FF/6spPzV8xh/RlI+qudrPum50r0YfyoMTMEgVymO7/jgvjuXZZ7EQ8EgmSICjQNWSFTacZXksolGTQ2VilSSU4QjCcIvpl/wbDKohV5ERGwglqwaWCzzSeKJgI77GQAFiVmRyTK3RyrzwoTPg/SL5ReDBCpThatg5zdcjSA8YWabFmMA1mVyl+bjNz5jcFVVbPWZai+eofg8Tz8G3fNugO0JJj1c/qDrOf55AohpGQJABEF10d9c6fme4VYCdDEo3ZsSr4RCHTzvCsH4CuNja5UMxbO8pcgfSO0dGW6xZK1NoT0irQxRSwc9SoCFOVQmd7YGdRo6zbloTOJKR2r8leYtOszmBG07xq34tfESvOgHP6WtepM7goJgtPcAoshiWMdUKz6lE4G36ofrzGqdJRC9q8m9Qp3vlE5TZi0hSyZ3X7rSn1Vcl9ZjTxUGrbNfM/97qqH7sWG7EdDHKm6RD6wFGM5kuxbIRwtd6l4QkNJlFAMDPQj4WAuNFc8mH45VEqMfJjO30ncdXPXhXyxms660O78Olc6mcuc1d9DAFPcAATya0yvVyYilm73LTvunn6mgNoXOGdMWXBIpD/TAuC5Ap7JXIW0vFaw9oIofiOZT/ubXapJWp6p+HnDTOYuGxD8rYZ/u99eme6TxpfdPwTDWcnACKACdUbi1NQRxEAj+F6AzNUQBEq5MaUaIsW6uXxRpEQAjmdymBXQUv3eAkAG7yvmVETiFerW50FvYVSdD2gc0JDDFSpIYxiEfmicQvwGyTKTEr+vXBegK6luXli9p3gsJnukjTmFdBIt5pT5OAf6/Y3J/N0D336eAm65JyjTJELB3Lm1ikt+EVXk3QJe5LQU0zzx9RKxfKzwfPmzc633E+DtdU4Gg9oPPLBbZihXMkWZTCidIhAl/I+CNRU3QKQspOPlq+tFpqsU7UakJWnZsO6xxTGeVEd15/2qq3XgGqDWRJipa9ib3MvKYI/2LVgTiAGMVrvBA5cFFlfKmA3RF1KegLIb0bqDh99+DdbhfpvapefSeYaVpTymga63XJRBVAjPSJqx9Y+MZoPsz6mlITN3TGdcrarfe5K7xSWjzApWARMIU/lb5aDwbAqNM76JTmrtlDZK7KwRdcFqpwOX5LJ+ZZOH4tcX9PsbA7xWtsLG09xSAc+bglAa0B1458OfSY4SuVSU9CaxeuNB6eeXFvxOfy++f4ounB89LRIPaU/++SnQiXPF8zQvHOh9TQNZZRVWnwp8fjz//Ttpg+m7/Lt8PnbS37f67lgGMNK3HEnToIMMJx25rPlfbRxnzUERAJ3FGaV2ALnNByqSyDYeGjkCMCAjZ5/Kf45kAdJgdInHiWWLOYKgMiou93ClhJl2b0oX2m8Hxx4YB0x16b7JLwRmALg1/uvt1jw6xGAUJvQqR3SgMEt0dzoen6zSn6TSIdD7pOFKCrPR9ygz9fgkI/DXZM5DHCg0zKYwxHfGnz8C2w0+YgoUYjbQWWVv8WuhZ0KRTJub/9iZOD/Ie0DMaiYWCMkBHu8u6usA0EYBUXUMNCjQvBoT4DVi15Kv2kbx+7TyzE3jip49h8AxPayi60ftwj94FsBgfQ8vNyVKpeJ46W2HuGI/WT4CEZwlwxHBTgVcWDs9A0zlojB7U/e+V5uOZGZAqzGVqcxz/DAGOLAceMCWw6z0pn0nfn46TvAWAHn3o/7eAzjFV56dUwvM8UBq650Fe41PaqM466ZP1FYLFgHXKo5kbmrKPMJcJXLzRr4Gfd6WgOI0B16EWvSyepMXIX2mdBe3ESpYB3IOJgMpetKimOfB+f3FNyj+ngDo6eI4WMg3dW990nTc54zN/pkjHsNbKipAE55G/V7DAVgJI/5nnkaki4IU7rAl4gwQPTz96hgf0VLjFNWnpcy8MiQ+mGOb3b61+6NscuBt96FosHXQBenZInEk6PXBiOtoEMSz/Yn+PHyB8QF7DFQGLMATouD+Lco9BKCA4aIgKytLB8HPxgJoyJ87NtfRLpb+KIOaqkpFgayYLm1QCdTFPv0aZORgSJjRMV9RAwQ5eMEklVA9s/18BvdKY071KGXfG2J3JLdWc/R5Pd78HbjIM1xlNa4TnYk0kyQrktT4AU/98z9RFBwJ13KMDRpAbH7cmpC2pklnsoEfLQ4wjCaAZBFwEofn+02BWYOhyU+F9AnSdI50Jr1l6BoDnSduqxFR0bQromsvY+KhVw1LlioQo8l/zVzwJz1DMCPDj8/TlNZcUIP9dQE+BM6XRyeeqJWpQBqYAm0tPSoVh0UoGKjEPW8/w5zY9w1O+g4XHAboHDK/V+T1I95G1OmIMRcr/ZDGpdBa014z/iQoVGCEj3Kmth0BP0AbnJV+x4z/S3qdLsql0jlPAaKit4xqINgDkrE8ey1ozLVONnGIjE2YGQZCPwaG+21sK6B7E1tqLmPrpx+9pQPvseYsAPfssWjBSmtP6pgKzP4/43Xc7S9cG32sPhSOyrun9HtAr4Z3oxdOTH6v4fQra+lvrNx0Nwd02pbDMBw/ajc1Z0kOnw0INz4X5TyESBDXFtDUvuXhATaOM04Er7ccTggcZbHZxPJjcyUAj4+fGV+cz4sPfkvDwDmklqckdz/aL7HPqPbF4zUVEoDH6OXgfWSVw9LnHXsvgXPJVDD6UhitBiEKNz/18Fw2+0nv12btp6N487OnACzcpIPv1gIbuD6EHJQke6wJ0rL/XukTg3gcuQBZgCpTw3pHC6BTa9SCE9+M5Cg7De3yZWQA6NJRs3rEbk2ojgJlhnxDljr2jdg4tRvUA8nmrb2ygHz8rh4qcerVndDnSXkDz9KM8es9M/FmUW2U6QEeluNq6yT7nmKtiYnRWMDav1Xua1HPFOFKm5Ong3QB9OvD08/F0DUbE+AQXRyCBLXUz6Ux4BkegLwbr3dTnTkZ+v5tJfgI+9ApR7p6mPW/zfCEU0AkauniHeITcRBhvJf5KgABAAjhra2IrTKS0FYM1qCa0HBVYyoeuOKMpwkw8YCkPx8epSXcK8JlZfU0tAR3/2Aq0Ksc+4YgNYeOpGCdEK390jSpImv5vuAP+H9PWeJ6jQOvXSGuvsa4L0CkMOI3Qz88LWHp+KjBofaY7f9hXL/B6XuJ5i2ggPS+ebj2op3wS1/lnVOLFno9m8+TZcVkC2350j9BtLRa7mGJSiOA3MjpK4gIjRRAXrkHz9zVr1lhbe3tGsNKkvNSRgo2er5/Nzc22atUqa21t5XNRCKOpqYmEODwybM0tLXxEJaaAz0fRuL62Jgs+kQSlhUwXSoCemXfcgUsPxBThIQFVPw8xa0+Aej7WDOuE71paWmz58uW23nrrWX9/PwOvoJ23trfxb8wZ17S1tdlLL71k8+fPN+XRe6L2gCCzqhiXCBR/g3G/m0kH6z8wMJBpltiLWbNm2dDQkOE7vBdjgy8WAVRLly619ddfn5/xQOLQpy4T50PCWOVHHBwc5DPwD793dnZyfl5gTCXZlLD9wcNzamNxEYE3PpOZDPP3QUMSEnQN1krVzlhIKZejubq7u5trsHr1aq4L9mPlypU2c+ZMjpc+cwAnNHYW5pga5S/aE6319fXZggULSNuYN2gCf7/55pvWWN/AM4X1hT8b67vxxhvzOswD9NDV1cU1k1CLs4Lv8R2asxRLweSPf9p3nRlaGqKPX+Z4+VXxfNCHrBZeoMUcRDupG0Fr7ekrBXOdewmxHnAnz7MYUeWAI83HM3hpSgI0CESpBu+FEwkyoisvWNFcXC5bU2MT1xN7gOdin7DnKpjjhR7xBJ5/tn6dTPHDeFOm7DXElHZxbuCyAZDiDOLahvp6xmwwKDGfJy8cwrlpaAxd2/J5W7Fihc3snJEF1Gb9vmNgHa4RP/fCm9ZT64NjW4PCTDFtTCZ1CrQ0CQDcC1aHjmDgzaMjpDnsVk9fr3W0tdsEtPukEI2fJ9YfWAF+wYyR8XHyepynuXPncg6+joEHLdG83zOdKQVtKt3ZC1WiNdyn/U+B3gN8ilH+b5n8tbfegurXVoqT3qP1982xNJ/0pzAq1dZxnR9/ijO4Dz50FNbJcHsbB+hTpPM4KwxwHHm40R8CpqO0GIKnlbOgIL4gAqTA3S+kByIxDxykttbWjOnjc0qI5TIPGILGMs2gwsrDxwNmrIMjQNei+XeK0U6R0t4F0P096ev9fKcIQs49AeYwY8YMHjAcToA71g+E3NrWynzn5StXkOgBcG+99RbXEAcH4Adg9VqnCFebLx+Z5qtrKxFsylBwj5g23oVxCcjBzDBGMDZJqdiPN954g/PAemPMQ8PDa8dAOEDHddAQcY9AAmsCoaBvzZoARNNoWKQ9xFgk/zxNoRAMnjEdoGudcI/X+gRyjQ0NrH+A68YKwZ83MjySVTnT+mLMzS3NtKgQyNHjuS7UaEjT9jygY82wrgBlrDGEJDwLTHnWzJlZ5DrG1tHRweuwVj09PQQU/I7/8Qxc09vbS/rAM4IQgOZJ41leqrdsaL+9tpia3HWuBVRimPhc2r6nKZ1b/1klRqXPJFx5GtZ2+jz0lJH7LV8XoCNQkXUrkiqKon8P6HpO9q6yMdAR90s48XSENQfteoCYHHsU4nwOsMtZ1zqlUfbaEwIEhCa43FDIa2yMvnOAOIG9oYHv7e3uiRp7aNNMi+NE2drb2kgDfu2nOycYi/bBC8zc+9h+NeMNseKdKkiC5gcGB214ZISV+aBAgd92dHbYmt4+q0Xhm3VoyBIeQcvqvAae8vLLL/NvCVEYu8bghUNZRDIMiBgjQK/kQ/fP8mfRC4N6l4Sb6UAd/Mdr6MIX8ZMUjKcD9Er0LyFBzxCGeBrx+1ZJKAagqzATheetPjJpcufk/eaYkYHMnjkrSFcRaEF8+BxaTL62hpusibOMJ4K9xsezw5AusA4bP5+YIJPD87DpkN7wEwRE4KgJZnb6mV3ZyAyoXeCDFsYThl8cTyjaQNVi92N6N+biGQMKo2A98L/XRjQWEC2ADxIp1kUmemhtLa2tNjA8ZLPnzqGEjjWbM2cODx8kWjB1SLH+0OK5Iiq8T+U1vVYqyZQaqEqbxkn59cDviuKXoIB7cIhw6DBGae+YH7RKvVvzRenbtYIaHaBD499iiy3slVdesXnz5nGd8A5ZdwiYTnhM98hHWadCC2+rmmww4TUzfOUjfHWvFzgxFwgw0Ioa6hvITNEOE5pQb08Pq3dRyBkesvaODo4TAiYEztFC0NQ72tszXpCuLb4ALWNtQctvv/02QRvPhLZPmgATr67mfoNOcD3+1lwUhQ7LDs4Gxoxn4F3oaobGLOiHLg0hszzFgCpPC1hbPVtMXiZuMRcBOn5in3w/eM8cRS/rCnrCMzSuVMsKa6Ug1rCEnumJDlINfwrjRbe7aLKV0Kn36Dyvy0Kg3uTga7Nnz6b1RWcKVhrsWSWGn40zmpo9/YrXiTn7+zPQVNYQhIF8Ffmn1nt0eIT0odiNuXPm0CwN9xAAHOehpbmZQih7uVcHS5xcM6qUKEuN5xV4hwBS42ShGLeomc0kAjs09Na2NvIBWGMB6j29vbyjZ3W3zezoNLaFreCWxWc67xBmMTacN6w1FLm58+bZsmXLpmxp+ocHdO2paJaWiGKRZ8hb30TLogn/zAw3opvZ02+lgVDQipYR0bOENZ2VdVmF5Sb2FlatvXi5p9V0DKmGrnMiWkJQHM5RplBuccDOsVBb2EoFX+h3+uPy1bZs6VIuGgAHTGzF8hXW3tlhvf1rQhGaWPzFa8ref+MXUoPGu0CU7a1t3FgwKkhsA0OD1GrX9PfTAgANLl8dIjC1WVpEbYgmVEmDSCUbvZ8Sb0zrmA7QvWSoxdQG4zuAwejISMYMxFBlocD4MC+YUsHEAWAgajBvaKilnFnnzBn2zjvvkEnDHA/ww4EGEC5ZsmQtH7VfS4xFzFkEhnFpfVJA93PH71hv3C/CwaED44AggUOHfcA/7I+ENd0HYsf6iUDTZ+NvWSXwDhxqCCmYO8AJLhXQjlJkUmKWRK119z+z3yOgcy9jxoIXbrzU67VKmcRgCcGcCyOjNjI8bLX5amtparae7m7uGwANWnPnjBk2NDLMugkwkdY1QAioZx5zOi7PuPFs7DsEm4ULFxK4Adowt2+66abcW6wLzPv4XT46ADlLMo+Ncb1wTsAIwVjxOwVDxpGwgeQU7Sald81VgqiEGjE8MU2dV2+SV7tSnW+dNz1Tf+ucpGvx72roKSDob723kobDsgFochJNxtKaRI+VhAFPUzDXwoeM1CmsJ+gee4f9wE8oGtoPb4HLzPexU6HOox+jBHrdl54N3hOLa2FPcR54buF2aw5uRoA4ziDiPPQ33g26HOwfsJq6Wmr42j/xAc1bIO/Hrms9D/F7l40zasyNTY2ZaR/XQVvHGLBGhdHR0A8+6faW8XdYu2BSz+XIT0DPUBKw1kGhacn4h6ebVDDWuvp5SIjxgF7JJF3pbHqe4F0iKf/B31JU/bppncVztNepsOCFTC8UCMME6KJXP2/tibcQpfSF+wTouje36b47oCNsrOY6Katxk8xI5OvNm0+NBYwJZhY8mCaUhnpWelOUNg4fi9LEwi9YBDGJlLDJXKBFlCZscGAgaKK5HBkb/KK4F757EC2ejzrQAnQJEMwNhobnKnV5YvIaRaohaBF9+zu/oCKEdQE6xg8fLBhsCO4J/bHxLgE6ABNMHP5wrIFMpiBI+KSa2lqp9QF4wcRxuPEM3AezLA6Oxu6lfS/AiMFUOtDTmZQ0LxW2AfBCK8d+Yz4yNwKAwUDwHfYWc8E9+IwEFUE01T60DxgTABHCyfPPP29bbrklhRuMC/0CsNfeg5oyl3VqOADxaHL3Y/Hgk9KGBzOZ46GRg2kCHBrqAoMCwwT9Y0+giTc2N4V2lyMjDILD3uHUNMO36bQTz7jxbtyPNVTsgDQ/WLcg0IFBIrBOqWZaT4wTZ2HRokUUAHGw8Sz8r/gF7Ed9Yx1yR9f6J5qRJq2zUElT0Ds9oOOBWB/QqTczen87Pvf7UwnU3w3Qw8CnRrlXYlz+XOs9DIYDmEdA19zwvc6C1/D8+LgeyOMeLTCOgS6U2hAgKasQ1gPr7Rm46IyCewT01AwrocEL2uI3U37G8wP66IxWF7wTwZcD/QPUxGlBQ8+MujryDlgERRsQMlGpkb2/Y+aP9l1jEqhjXn59CCax89gUYSrJ4oHv/vXXX7fNNt2U74BLEEod1iXzf8f1r8QDIKiAfiGYYF3hVsxy86O7NhVApxM2dJYluAX3Qyj96vm1dztJuEnPpRfCKgG5519eEBYYS9Dz/M+ftRSc/dr7saR57J7O8bvX0FP65ZxDBaLMLZ177z7bl3kwXJ4jid0VL0DxjddefdW23mor+9eL/6Lk+h/vfa8tXb7MRmj2C80xMDiAgcy2OPwyzWoztPCcIIKQqsM1IGowOTWCAcC/tWSJNTQ1Bh9rbPOpFBGkTcCXBDNpKj3rQIuI00WaAhquB24lQE83W8THgxPz8NnvOBa/kYauzQVQKhhKvlAQOBj1/6HsO6CkqrKud+Vc1blpMigomHMgK1EQBDGAAQUDIphnnO8bZ5wxOzNmUcw5oIggQRAlKCZGFMWMSobO3ZVz1b/2ue8Wj/7Qtf52scDu6qr33r33hH322ee37dvg8nqkbKENo5Q4amoEjmVm1jEz0c/RbET+CHL7o3vimhXUNQAAIABJREFUe+sSB6+fa8cgom/fvuI0+HMe3h9//FGQA/6/rsfqoI4Z7oGMlf4eX88/PMi8x19++UWCAf6+z++HSFd2YMnq9dGGUb+X+aDr7zHg+6Maut4LHbM1c5TOTI3tazmy2XN5NNbX46BevSWIpfFhaeTXrb+hrksXJT5jtQiKxMEZrCFyfIY5O9DXyc/gWeEXn60uj2iUhkesS7eu+HLTV7LWXFN+Hn+Ha0ojyHvjuerTp488O01YFEiWe47AlW0fq7sUqRvdA9rQa4eujZPeV/xMMYxGzZzXqmFC7Yz1/ZQy09/hnZjXraNBPJDRNgvLmA2y/rf5b/N9lc4gzVmOSmH7z3Lg72kEoaND3+/sFwjZK61+nk0dlDOY1vyFP8zQiY4ZKn18HZ+PLmmIwzQCHvMZ7Oj0pNwSDiMYCCqCKNUP02lJck484URBRnVWvvnrb9C5rk7+n860U5fOaItG5Ax1/Hx97vTaaluoHZAEGxQk4rMzhub8Hya9SNNaUFVZiebGJiGL0rHTXv/www/o2bPnAQcL6f3CdWCCwr3L4JTXxMSA+5g2judAC0OZEy5zEK73ov6e3s8liN1QFTXvD20PdTBzoH3Z0Zb8nlM32yB9jXpt9frq9zcnVHrv6us173/zveo91/F6zPu0ow8w21tOm9tPy/0QZuhGtmyenMTMWQydz1dy7kvfWQK3xS2OrC3RhvETJshwCWEIm7JSfaN8oNykHRejZBgsFsQjUdTVdsKalWuRKCTgsXqRQx5HHHcE6jp3RiQWNWIQxSgtjevTggsmhiU/zwzBa1JPx4jPHHFpkQTzJjQHAGZD+H8W3Qh8OrbNmD+PC0YHtnb5WrSl21DuKkcaaZw66FRUd6oVlmsqm5Gass7KWavmfSxZuAQjx44sRZ86OjRnDGZHYl5ovQk6RopmI8l/65qtRjqIwrz4wotwwAEXXMggg/OnnS+HmU5eOxyusbm+ao46zdexevFq5JFHOBtGhaMCA8cMlD1x9NFH45vNmyU7/SNSnM4aOwYm+vPY4fBHDt38zMzOTH+feyYRj0tZKZ1ISk0wFAjixWeehxtqcEsSSUybcalk5U2tLcJsZ+950B9ANpESPeqO2Y8OGN5++2344ce488dJ4Kl5Ir/++iu+/uQbNKSaMOfaa+RzNI+Ca6/r13zmxx57LObMmYN7771X1oHlGe4pBtIF5GG17y9dqo23ORs3OxKzcdGw4IEcekdjZA6s9LPsmAF1NJ7m8/N/96TOLA6stWh+vXn99Z4nokKHrgjZ+8R+zAZX73f9O/shCkUgm0oLOfG2225D0BpU61CM4vbbbxdY2OwQ9Z4rGWRDVbBjnz/XT5/RPyLF8TqJEDAh0B0fLPfwd31eL2684QZUuivl/OSRw9/+8TdBkhj0C7fF5YTV7Sy1k5nXVT8vc9nTvEcFQaRksVJ3UnVoI0lhfV5lvkWE28M49phj8OnHn+CoI4/EzX/6M3xWnzD8GcpeedPM3/OFYvcZxPJZ6mcbzodxyy23SLBDnpRMzDTOj947Zn9hLhnqJIY/Nzv0jhm62Saa1/2PHOMfOXSdnPE1HREQ/T1tT3QAaA6Yzb6Fv6+vnf/m3tE/3y/JMF3Qgc6UXt9MWglLlWzbYaNOUcNZjD8lZ2Q4dH6I0+YQaHn18g+QRUY+ygUnBo8YgqxF6WBrMp3um9T1IcLmEgmaBj/oOdZkWLJt4rO1nyKcjiDgCqIt1Y6zJk0UKJI1S2ZHWjhGHmyHYSOSRWhdeYN9zHvRESodlRkK0Qsgkbsh7CIPp8PwAanrcuoWN7aWEuUzMsQfdMAjqmEUhmAt2Xi9GEJCXEUg4PVh7fI1yCANJ1xIIInho0aKwl04FpX7YZbLemy0PSwHdt276xAvxuG1+HDy8FMkghanZwzh0JtHrpv3arQtyIxfTZAxtMqlR9Qon8jGMPpfdVbMGpS0CRbyaGxoFIe2fvmHzHFEEc0CK44aeAwcXjc8BtuavxNpUaTIVD6r5F87zPGWTVIsIh6LY8P7n8saMZBxw4Wh44YiHo1Jux7LDcKT4KZkpiDTs1Q5RtaRbTEdSDd6bZg/8DmK2p4MelCjJpll84tyxtJiZtp7wiLmZxgIlJSI2IZZUY5ELA6Pw4l0LIFPlq8TJJuGi0HXwDFDESgvkxITS03trW2CLvFZ0LHw2vUoXTFIxvn54O1ViBdiCFr9GHfOOMUZKSvDgpcWgFfJCvzg8UNl/UnC02UoZm3VFZV4+6WFaE22oNJTiaFjh8HpccMXDAhytXX7VmHekxgnpSOumjEbWhtoiuHoe5Xpbsa4V+l3MdApncmoHmhDHMcI0LkG+qxwX/NZixMvEYVM3JsOtVT5idH+pNdTzovx7KWKTNjazMTt0KJKo9cxeykFKga0zg8p2RSWgIz5D4KcGRoWhMf5jPQZEIItzzInRWayeH3eywJfqqKjBZfMng63zyuBm3zHrKNuTBojUkOnKEqBFKgxpk8yONQOnftC93DrgEi3eQmU7nDIe7OkQ1ROWoPjCQky5t77qPAjZGY3gCnTp4jj5zoSmWKPUSKbljNAtIhfsoYGlE8Z2URc8QLEaWtFPKO9TkpO5nNnoKDyeu7ffAE+l1uQK6fFhv/c+2+44EYcCXjgxWXXX644DGJU1X4yOx/hSCWSePaRZ0rUuwyyuHLOlXKG6Bt0MGoOPrW95t+aRKyDNO30zEio1hHoyA/gazWz3hw07IfSHMiTm+JL7iuNSurnyt8vXaNJnVTOR9Y4H4bP0MmGmQsivDQD1d7vvUx6BuaArGMgsi9AKAp/a7+g5YgRJxbpjORQG1KMKmq3iYEs5ApIJVPKMa1Ya5TrirLFThhwIvJ2q4J+mlvkcEgbBMkdFmBPYz0cPg+8wQAaW5olo6CR58b3Ol3wOd2ItrTh+y+/RbKYpgfFkOHDhGhXU9cJexrqZeF1ZMbPpEGmm9G9l/FUEtU1NaVeXsLbhLRJQOIBobPkQ9W9pcyE+UCY4bRHwpIhchEqy8qxY+s2gV5Z79y1ZzcO6tunBGnxGvgM4u0RlHn9sHCsK7MDqxWpXAbBqgq4Aj78sm2rfGZlIIRocyuCTg8+X/0xUpkEPE4vThh2KsLpBDof1BM//bJFPretsRk9O3eFvWjB2/PfRIWvDKlCGg6rC8cNOUmcpsPjFsfp9fkkOueBb2lrBRx2JDIpiXY7d+sqJLquXbogE08il0rDVgAqgiFxQGRqt4bb4fS6kaZoisMuzkuyA/YzZ7JIh6P4Yf0myU2pE07SzTnTLsCWpj3IWBVik47G0a9LT/zy269wVATRmojKM+Me4jPnv7t37YamxkbJQCpCZVi1YCUySMELN4aOGixtN5FIWLKMxtZmuIN+VNXV4pftW+ELBErlDCvVqIw/snFp4A1DmkURyUIODpcL1aFy7N66Hd3ruqjAyOUS50Xnt3XHdmHqSnuSxYq6mlq0NDaJMWLGzD0UrK1CeWUF9m7fiXKnFx++tQL5TBIepwexfAoTp01Fxgak8zlkkimUubziCOiQWtrbUFZdiRh1E8iJYK96Kg2P3YlIUws2rvkcpA7S9KXyKbhsbtCwFWDFmKkTUXTYEIvGkEml0LNbdyCbR7wtjFVvvwtKxqQzSbicbpx74RS0J2NwBnyyh+wUlGFAy0CPU98oAWv0xPOs8KTYipDr5V6trK6SccW79u5BdedOaGxqkg4Lsqi3b9sma0bGNx2K6Io7HOos7NqFqupqOYstra0SKIkgEooIlgXBmdT8LD53luc4BU66VIKBksPjPuhc2wlbf/4F3es6cwoUstxfTivytv2nm2nHp22tzno0pK1hY06qi+eyqK3rhF9++hldajoBubzs/aqycqTiCbFTRL541gOhENrC7SivqpQko6W1DTabHT6bC689/DR8IPyehNPlwXlXTEPaUkCB6IfFAr/DjWQ0Jhknz3lDpA3eihDinAfO9q8CkGiPIOj2yv7a+utvpfv3l4UQjkfFDnWqqRVEqLmhEV3r6pAQDQg1k4LXxrPIs8opgE/dNw8FZOGCA8lcAv+47Z9obm9DJBmX/ZZkx0UuLe/bt+8h2Ll9B/xsD5WR0wW4HC5Zv23bdwhM3rN3L7S1hwWi5+e0ttJm5xAIBVBw2JBCXu5Hat2BEJDOwpUD0u1RVAXL8NC9D4K6ngykZ/31WiTTafh5DvIFROIxsVEMNGifaEfz6QwsuQKeffhpZJEWxI8yKNOvu1yR+ZzsYGIQta8GrNdeO60DISTmoMGM3Jgdn36N3iv6ZzpD3gefK+EYs7iQfLYxQVQHSCpBUV1ZupzD1zGZM+NL5usxxwrmgITf14mX5qhox8/r1K/V39Pvab52/ZxUh4RJWOmI4ccXBYYy5P1kcpTUpKzgf8V8ER6nG36vH0sXvIN0Ngmvwy0HZcyEsWiORxBLxNG5ulYMB40cDQE3XkVtNdqTcTSF2+DyKWi1tqoau3fsRC6RQm15Jb78aAMy+bRkQaeNGI6CzYL2aEQMQYhZUyqpmNAMMmR+rhIAYfTI75NURVheR0dsjeKGEjKT0SbBmiT/n/dJyFILpgh8b7dKLzWNL40BWc40ADTyoKFNp8SQ8cHTQHhtDuTjKXhsDiHTJAh5uBxojLbLYeh31BHCB8hE4wja3fhi1XpkUnFQYvHMCeORshaxt70F4XxaZVsuNyzZPKyZPDxWOz75YB2oFh5PJeBwuzH8zDFojrYjzzopI3GbTaBv3i8zXH6Pf5g5Er5iwCKtPNkc3FY7ku1RuS86iu07d6C6rhPimZQ4UJLSaPBpfKPppJBweIA3rlwPeyYNt0O1pFX37oYuR/dD0eOUZ9q+txE9Q9Xysx2xVnGGun+d3IfPPvtMDBcdQ1kgCJfNLmv+w4ZvYYcFeWQxYsRw6VxgcFHRqRpbdm7D9r270e3g3nJfFNbpWtcZmVhCHDqvU3TfqZ3N5bcUkaGOukWJC5W5fWKAqvwhpGJxRdqkils+J8+ZGUQ0EhHHk0um0bmmVpjtHq8X7pAfvzbsRnNbK/of1BeuTAHz5z6NumCFBBa7W5sw8vxJcJT5Zdwp6+aZljCqyiqQtwLRVAI5KxCqrMCepgbZK52qapAKR1HtD8GWLeCxBx5CXWWtnPF0PgOHzYmzp52PmCWPrbt3CqzeuLderq+YzsKRK+L1519CpTegsiCrBaPHnYGc0wZ3eRAtiai0PJYx+LFZUKTqoEVNb+M1C/oFK4IenzzzRDQmz2F3Qz1C1ZXwBP1SPuC6kUdBtIGlht27dsle7d6tGzZ/s1nOiuy1UBB76+vlTFJopKm5SQKv5vZm+H1ecQB0QgxkmDWQF0Ij7yRHxGGXgMJtdyDZFoHf4YI9D9jdDrQXM8gR3DoA7KqNls7KNFqgs/ZssYiyuhr898svccxhR2DP9p2w5Yuoq6xGrC2MoNcnNWh2avC6f926Ff2OOAybNn+Duq5d4OXoXIsVqZYwFs19EdlIGCFfQJDB86+agcoeXdAUaRfCWqYtirrqGumftrgcqOvbGz9s+1XOJVGQTmWVsGZysGTyYBBK9jcdZzgZR6euXbBl228S6LMWTTt5cK/eSFK8yUOSYxjugE/mWjA4Y1CUjifgstplD/EM8UyLXkVNlQSx4VQcLq9boAOWBmprasU+hgIB7Nm1R2yT2+lGS0srTj75FPz4008iBmO12eV8kZDJUlF1KIRtO7ah88G9sGXXdtT26KpIdqkMHNkC/EU7XHlg7n0Pwg47GiLN+NfDDyCSTUlwYC8oHI/2hPuPe4oIFPcxExQGOtlkSvYj7WyoshyRZELuN5FiH72aFvh7WajuuDDD1oKY6JZBE2J7oMzb7ND1HtPZvdpHdOiWAzr0kuyuUdZVyJviS4lTN4bz/J5D16UB8z42E3b1dZgDBP1a8/f0vZsduvoeg32FIOnXWI4aeaIoxSmVIEU+U1AcR9sRSrcI5O6wOfD+8vfE2TDTiCdjGDxsKKw+tyJ15QqItLXD51ZqS4weucCM/PzlIckMY2zXCgQRcHuRiSdQFSqXjJcHgpnF9t27BOZy+30IlpeJQeCh0Adasg6jziPM1iIhh5Q4Ihol1lvo0KSPPZFQwifxuDDoydTk+1CFi879q6++QlllhYqyyeyOxcUI79q+Q17X6+CDJFvkxuP98XvN23ZgwMDBqN+mDAcZp8zKvGVBtCdi8JaHJJuWnk2PD+6iFdZkFiG3VzZ0Y3MTPOUhpO1A3mVHjBs6V0BFIIhYcxtcsGLzZ1/K800YmcJBRx4KX0UI5bXV2NvUKBG3rrWz3s2onlkrnzcP6eGHHYZoOCKHyGWxCVLQsGcvenTtJgaZAQwjaTr1hqZGIecx0i46bWI03AULPlu+llJuCPgC4rRPGDYIgd5d8POubbK2XatqUWiOCLSZcllh87mxc9cu2Tt0AIT6BMp3e2RPeF1uOeC9u/fAz9//KNkTI2Bm5+FUDI3hVtT17CaGikGRw+0SxIVOhsGOduiEFWX+OEsbliJo0L0syTAri8aBVBaFZBqHHtxHgiqr3Y7mcJsEANxHbpdbnArXIuDyyDqF4zEUXXbU9u6OrTt3yOf1rq7DB68sQiGZFLEZb1kZBp99BhKWPBpbWyS4GDv4dHy0Zi1qO9ehJdKOHn0PxvY9uxCsKFddD4kkHEULrOkcstEEjjykH7b89LMiA7mc+O6H79H1oF6I5jOyxyjY06tnTzlfbY1NOKRHb7zw2NMoZjNy/+z3HzLidHTq3R3bG/fCFvAiUBZCLBxWfahWqMlvRocJ79FltSEbS4pD57mjTC6RGQYgLJURBWM23dLUrEpmRtDMfcDAvIZqeY1NcmZICiTKwfegYWEwWF5TBVeA2W879uzYiV5du0vmSWN0SL9D8cWmr+Qc8WwTgYi0tuGoQ/sj3tKObCyh1tDrEIdeqgEeYByrzlD0a2jAeB5zJJBJtlkp5zefyuDQ3gfjm41foTwQlHumzaAICtEwj98n9oVBeCQRh4393l4fbJk8Fj70rGJMFIBYPIp7n3wUn27+ChWdarB75y70qO6EaGu7aClEeG79bkFJbOzCoQiWxY5wY7MElslYXLQ7wtGIOPxoMiF7tlfvXvC43IJmsjuCzzaVjOPgvgdjy9bfBOnr07evtEyGW9rQo3MXgbq5fhT3IhJEdIA2dU9rEyqqKxEK+iXAJ7GP51FGTBcgYl2xSEzuJxKJoluP7hL4+kMh/LZ1K/oe0ldsXZnLjYaGerHjDBSbI+0S0PTs0g2Rhma4skV0qagWB88zScedLuaxrWEPDjm0H7Zv2aracX0eJIgYFFT2z5r7oFNORVtDk9xv34MORiQaRaaQQyKbETsUiUUQDPoMtF6VBLSz1mve0aF3zMj1/3fMjPX//55D30eWVJxcnaHrDFn7Fwk0TA5dlOmMLF2PWS717h9gEp0uGUg5xNSNoJ253su646aj89eOmn+Xyl8lIvcBHPrxYwcUpd5MQ0Dowa7qcQXWoXIU4JcJHPL3J2vWK0YvgEgsjNnXXoOfdm7D/DffQOdQLVjFYcVx5MgR2LZzB7r37oUff/sFgYoyyZZEE5sRRS4Pv8uDLz/+r7xXfVM9aqs7qY8CcNKwU8Sh76mvl4hVEANNfDEJIUiN2u0VCItOmkaRLMrvvv5OXqUlE/od1U+Y24vfXIxwMoyQJyS10SGjTxPjSINDh/fW/DdQ5amQTRXORXHG+DMF3iKsKu1jBWDlO0vF8QasHnndaWNHYOuuHbLR/eVl4kC4OYg+rFi4BH44kYxHUOYjFwBgPHX8aaeKQeYBZh8znQxrtoRXC7m0wMFdOndFfVsTysqrpc7amG7FxHMmi3QsAxQeYn6O1I05dMPllDLCi8+/gHJ7SJ4r1+OkU48XWP+1V15FeTkzThtyKAhsdsbkcZK1sz5eUVcrhp2Z4TdrPoeL0qZWO+KJGEZMGo8diTasX79ByHI25BGSnQAcN3wAik6FalBwhe1527ZuFafWq0dPvP3SW3IdzMpTyQQqPOraovEIJk4+G/FCBllbEf7KcvyyYxtsXpc4STK8mxoaJSARvWgpt+7v0HOFomQgXDs6cq/VgepgGZ58bJ4IxQgUBTvOumASdu7ZjQ1rPhfoLxmPodrHZ2HBmVMmYldLI7w1FVLq4X7y5i1Y/9a7sJOlTGJnIYehZ4/DjuYGfPHRV3I/BA/5dxZ5TL7gPOxpbgScDNKSQuZkFhZwe+AqWrH4pQVIpqIIugNoj7Uj6C8TmI7rOnzSaHgCfnl+hLtZ9vlizecoICO/67bQxUMCN28oiEg+DZvNgzEXnSWBilt0FEiNKwpKw6yB60JUhM5g8fML5DoVHwAYd/4EvPX6YjlnTZkWhJxBTL1kiuwlZtflwRBenveiKg8UkvBaPYjn4hIYV4dqMOWSKVIzpvElqtOejcMX9KO2sgqP3PcQ/CCplbvcijn/cy2a2lqVxDEAr8OFZx6dhwDccNJJIY+zrryw5NDNXB4NVx4IUpUEROqNyoERQSS5lhl5S30jlr3+jlw/15rQs+haBKsxbdalgrwR0WLd2eX3IZ0vgOHmvH/cgxpfyHCA7bhg9hXwVJXjH3ffgRpPNazIwgOlbX77fXfjqy0/SCDIa+lUXYOdv25FpS+Io/sdhm1bfpWk4ql5T8saJ5GBHaqXfOzEMTju6GOwedPXwhhPphN4+P6HkQK5IjYkkcafbrpJAv2nH3wCmXwSPpsHTW2N+M8D92N3cyOsHicS+SzcPg/q9+4WBIG2mkgOg7B//PVWeOERzooHHlz3P9cLCieZJe2C3Y55Dz6h0LJcDB67C5fOuQJ1Pbujoa1FHDfRSKJdZU4PHrrrP7KH+NWeYtnBj+tv/TOamltQU1Yl3I+dDXsx77GnpJBkh0PWe/pV01BdVoF/332vrDj3XyQfx1/+fovBvSkinYqLQz8QaZGf17Et+UCQttmpd3TwZoKcGeHRDtWgFalE0cQBkMEzug/dBGnr1xkIvCDIpfHiB3DomqVvdtz8d4nPYPyOmRCn97d25maEysx14/7PGBwRHQhZzA6doQrrqqo3m86lIBm63UJahhVr3v1AasEkWnkdHmzdswNVnTvDKnkFH0ABuUwaPqdXFq/LQd3RpWd3idwElu/cGclwFA2792DPrzuRyyuFNb/HL06GRmBPK3WKa9Dt4O7oc8ghAhNpApdqr1NfylRbEGttF4dIZvjKZSvlZ8lsEh4H4dY0nDaaDgsiiQiC3iBiqRj8btVK1OfIfgKjMnou8wew/J2lQtITXWe/D4NPHyYbj9kvH242mcbWTT+L42VNNFfMCcQu9dNMSuBYwlkMMDau2SCvyaRiCLn9yGbScDhd2NvehEBZBWoO6opTBg3E3vq9Uj7476pPYEVejIs2vjx8u9sbUVFWI4Zh4Ngh4iiJRvB6GPnSABPipP4zkY7P134qq0HLxNrrmJGjsHb1GjitDoTjEQSMwII1XEbTl111JTZ9/y0CVRWSGfhsTnHooriulgRDx47CgmUr0YqYMLZpmtzFLFwWB1IAjhxwrARSzNpo+Ht0747Fry9GNBuBy+aAz+qRK8oVMlLXD3kDyNMpkLSDHEZMPAPf/PwDBp0+DLsa67Ft104h3JEwxKzrQBk690ueGzqZRtfaOuErsGzhLFqw7v01wsAVkhiKOPjwvvjp2y2KK5xPI2Dj/swJYkQOyLSrLsfmrVvQm5yJpmYUo0l8s+pjFFIpuFxutMYjOPPi87Fw4XJ5JGnEUQkfckY9fFvjTlw+e5bsdWY4DY2NqOvUCU/OfRyWTA7VLkKQygREklF4PF7Zva0pIlp+CZHPvfg8ERTq2aMHlr6+WPYO/8RjEbn/QDAke4AVs5ZCFGeeN1nKTR5RAlRQu+gzFBSZkegMSy4vP/2coGdl7qA8Dxa3GOqFEYcXPkyYOh49unVHY30DXnzuefjZZVJMw2t0s4gKmHHmeHboDNx2N844a6wEse7aMiSyKWQSSbz65MsS7ikqoQVnXjBBoG4GGhRJKWZyeOeFt+T8CDcAOUy88iJkjYGFZoeu4VMh4JkMrRl6tRI9LFjQ1tAs90BU6qUnXpC9JihXJg6vk4xsIy9hIFmI47qbbhTIfe3H69Hj4D7IRuNY/NiLSDS3oKy8Un55yszpePyJZ43QBJK98zLbom1wB/yYesWlUrqgzjr3OMs9/Q7qg7XvvY81K95H1iCLWq0OeeJtqbAIF3WpqJNru+TSi6XeTRv12OOPy35QeyuLK2ZdgYDPhwf/fT88cJZkBq689irEcmmkinnY/R4kU0nYbRYpdaSTabE7JLC98ewbRkCTlfGnt99+B+qNWQRRIpfl5bjxTzeh2lWOXIp1fx8uu/YqbP7pBynJEUnYs3MXXnryOUleou3tCPn88hxtDieS4rZtaI+H8adrbxTUiSWff95+p7G77EIEvf0f/xRb/9ozryCajsLn8ksice5lUyX4dXlcKBay/18OXQd62oEJAdlEpDTvDzPkrZ2o2akrxIf1Z1a09jHF5b2lxKf0VqSooLsozKUhi0UcuuJ47pvnsN8eNQUKZnK2duj6+rXDNzt2fV/69/Q973utOmf7EREJuQuEIMMGGL0p9jdr6HTmUkfPFZDP5vHZ2k+QzadRpC650yuLRwOTQgZeOBFLhFHhDSGbZ3WTrQUOHHrUYShYLcLiJDRK4si2H36RYx+LRYWta7HYxNn4DWejD2Bdr85C2tGyr3TMAj0YEQ5hxaDDLfWy9evXywADsnCddie2/LoFfQ7qY17/0r9zBcUE7Xt4f9T06ia1UxI4Nm/8Gk45tsoA9Dv+cDh9HjURyW5HPBzFT//9FqQP6mPW56j+sjlZPyVjm+z8bzdsFofBAIcHgu/Z2taCivJKMcr6T88jDkLPg3rLQf/wvQ/E+Jc7/XIYM/la+YpqAAAgAElEQVSsqnV7AvL6vYkmXDDtYsnMhRRXXS3BByNpoQmyYlIo4tMP1pcMmlL9U+Y1nlQoBncvDQEdCe/xu+0/44o5sxBOKTZsucePj95ZBUcmA4fVLmMSm9Mx2PxliBrElmSmHV2cQdkHcUsedqsbA4cPFCIaSx4MOFYvX22oDgKZQgrFbA5Bl7q3RDyGoM+PZI7QmwMtuQgmnDsZ3275Ef2OPlKgeBKxiCwwa9TEOIHkDFIcTYpkaLDJWuRiSVQFQrCkc3hv+Qq5Z6uslFpL/mkMN6IuVCNO3WtTgjZ8ttvb6zFp2lTsaWzACccci3hjK955/lVUMWNjP7HVgt8ijQgFaxBGFOUIgPm/GPhYOwL+MnmfY4acIE6OaEnD3nps/vhrcVyJTFSyU65zyFeGeD5JRR7JZLh2DDR4rVNnXCBZ+msvvSJIlt/JnFAxnHmtCWQRK2Rht3px7tUXYm9jA8qpA8CMlbwC8l/YV05HB2b3Nix+cUGJkKcCHHXPTalWKW1cd911+HbzZnTr0hULX1yATCEJvxGA5YtZOC0OtIfbpKxF/oTX7RV8h3Zh7LkTEbVlAadNiHzvvLpIwcPIyr2NmzpBAirhoNjsAosvf3UxCkV2fNDGODDhyqlIkbnZoZPB3B60f1aiXssMywkbuoQqsWfrTlGvfOj+B+B3+MRGMXPX+7wl2oqyQAX2tDegqqxW9sLwiSPRt39/tMXjArm//dgLsKWpfOgUh56yAHG5ehvaU62odPvhE1xBPUP+7KobZ4PSrBs3/BdHHtpfAsp7brtDSkV2O8uIQKqYhc2i/s0OIZZiyr3Et4AZl02XtsOnn35WsniWAphc3Hb77VKy+vdd98JaZLkiirJgGS645CJUdK5FczQsZa50LgOv0yFoEEuiLG1REOmeO+9GXbBWEhmu+fSZMwQGJ4JGAinJkC8++aJcQ4EIi8ONGVdfAZL32ELLcuUD992PMldAXsM/8XgMPp8f7UKAVTaJ78/9OXPWlUjms3jyiWcRzsXgtfuRQhLTL7kUnaqq8fB/HpTkx2lhl08GN/71ZkG9CuTBGBm6uZxSgr0PIFyljbjeE7omrb/fMYPXMH7H39uXuat80dx6LM7WwHfF35hao82v4y/KmevgzLVT1p+5j4CntAk0fM7vm4WXNJRvLjHpbN38e/yegu9ZinPv12FkISlO5Q5qWAB3rGpJoeSrQ7L0XDqLRCyBbzZsKjkLQkWskQ8ZO0qgSjK/K4NleO6Jp9CtU1ck0gl4XF4cffJxUpOhgAYHDXz56Qa4YMOO335Dr969ccyJxwu5p2evXlJX3PjVl3L4mEHSKBx10tGqz90ks6ijLTo01nkOP6QfXn/9dXEoNosN+WIeAwcOFAemBVref/99MUas99HhcMkYbERzaamrVYbKsH7Vh5JFiqiEJ4DjByuGucVg/JJY9P2Gr5FJJySTZbYybOwo7G1pEtISGegfrfpIZaPISHQ9aPAAqSv27t1bWOEbNn4hDoAOiS7nuNNOEviQpBp7voiVi5fCZXUIKc7l9uKEoaciZ4PUqKR+a/T2swRA4g3lF0nkI7xKstbqlavgoD64hTmqFclsCqePGC5wPLPnd999VzgRvP9GA9IfefYZaIlHhb1MmHfdkpXw5SBBjp2lEgvQf9hJcAR9iLSH8e26jWDHLu8zCaA5HcbUqVOFYc+hK0sXLEUkE0HQyecMnHDKccL83fbrb9KK9emHH6OpsQFVNbXIENUhFHnBWYhl04ikk+w/Uwp0hSKsLPfkiRQZTFibVTooyJLlhiZcyLo3rzvgdKOQSGPl8ndlwzscTsSEqe7DESccqdT6sjmsXLoc2UQSIX8IbYkI3N4gJl4+VQhtzHAqXD6sX7QCmaiaeOZlrZrllcljhAnPGu3WL76nNVRQIWwg437ouOGweRWnZPHLi+Te6fTT+QRmXTlTjMQPP/2ILt27Yf4rC+S8p7NxcUKEWiedfbYEImz1YQ3zhaefRZ4zEdJpBPwhnHn+JGTtFuSdNrSm47Cx5YllAdFAVe1d8swKRQkk+UyWvLIQmUxCnAxRMmZSN/zlz0JA7NKjm6AJ3H9sj9MlMzrKIcMGylrRSTAQf+sNdb2c7MTSx849uzDnphsQdxRgcZGEmceC5+aXsknak4tnXSIlCJLopLc+lcbrT75sBMQMZIDxdOisZRlfZjYyn605gzEbNVFWtDrQtmMPjujTD/fdfR+S2QQKuRyCniCmTb9YziNLdgx83nh1gTjV7a27UFfRVf498+arhZLlzAGv3Pc4HHx88aQ4J0vIL0x3dq+w5POff9yBCldAlT8SEbi8QUybPUPsy+H9+gsKcu/tdwoCWV1RJTaIMsHX3HSDOEn++8UnX0AiFZWyDs+W1+XBLX//X9z8v3+Rs87sldd18RXTxIkvem2hyrSLGdgtDsyYdTlcIT+i2bQw0p1uJ1KxqJQbSGAlEY77u0/vg3HN1bPhI48Hblx9/WxBQkkeDobKxC4++K+HkJdEzI6Ro09XHT3hMNweN56d96yCmwsZpBIJlPvLcM3110hAwJLiqy/Pl+vcsWc7etV0lRLh3KeeECjdanFia8N29KjtgWtunC1cjHvuvAuVwUr5nbZsFDf/7a9oi0clafF7XX9IitM1cO0EzZk294q5z74jKU4HCeaMueM+U5QNTi0z9XKzVZOkcCMr1y3NfJ/9Mnk9ArcDbP5HDl1n23qfm4e/CC/EGDSlr12/Xu99fS/aobs9SqZYZ/OWI0ecUGK5S5HfGGjv5GAKuxOpRAo+txfJeBLr31cOz211SmTJ2K3/wONQVVuD+h270K22Du8uXgKPZD9FxFJxeN1+HD/gRBlwsfmrbyRjocHIp9I47fTTha0pJK1EQpi0zMDWfLAW8UxC4LKjTjxaWgN0j28JSWCEbrUJ4ezN1+ajskxpjkcTURmHOHDQQIk06cjIbP/mq28MIFABiHzdmHFjEckkpWbETOm7jd/IAZK2OABHnHg0LE7FIJfNkivguw0q65J6N4Duh/UV5inh7nXvrZPvtra3oLasGocfdRi6du6CcHu7fEZlVZXA9+s//NgoMdhwzLCTJIhKtUfRs64LFr46X1jGXo8PyUIGQ0YOF5iUUG6Pg3rLvTBwMQ9hkJnQuQKCLg9Wr3hP2lx0Zj56/BnYtmOHtPbwGuj8P/rgQzS3NKKmskbgs+MGnCzOWjoF4kl8s34D/DTv6ayQeo4fOhCO2nK0JUmyKaLM7sa6t5aKyhZZyk6HD4NGDRbDzXIFywJffvwlksUEhg0ZKoSY7zd/i5rKKiEq7d21W0gzDBq5i1g/PHbQSUIs29XcIMaP5DqWEtzMmOjQWdNiWxYJcawXGw6da0ImN9sD2SLGDP2L9Z/LGrP1z251of9xh+PgQ/oKJBkLR4SdvnLRMuSL7CG3S+Z7zNBT0YtGraUFqdYINq/5FEVmNA4S9+IYcd5EwOuUoJefl25qw9plq1TfO9GmfAoXXzFDapAk7tEQLXjtDWkLumbW1djy409SlqiqqUZDcxNcPi/eenUBPGyVMloUJ009G80tLWp4RXsYK5YsNyBs9RlTZlyELbu3o6ZHVzTGVMtlMhZTwjZE1gwpZfINXAUFRy9/nVnzvhr65IvOl3p/l949sathr5SWWKck0rPg1TfghQuDThuAY488Cg279shz50Q66iM8NneuECVTRI6cboydfBaKAZdi1yfTWPjaAkGjpP8YGUy5+AIJvkQHgAGW1YZ3Xn5LrofYSaqQxdkzpyFt21+LXsORZoe+LyspyLPlGfDaXQhZnGhvbMGrz79SYs3EM3HMvOoqgZuZkbJ9ji2wr7/4huy3GddfrnJvyjTbHEg0tWHp06+iSCKjyyMP6+I5VyJlh5A02RERq2/GS48/g3RaMfjzFjsunXO5lBRYTmD77ctPPF8qrbSG2/CP228TFIothXSmzPSeenwefFY365nybKORdtx5z11CVLznP/+W977+xhuEcHv3nXfBYQTmxEqvuv5qaRF1lwXRLOvvhluQHiJ0FllDttbu3LYDS94gj0AziSy47OrLZZ3JJX74oUck4HBbXMjkE7j11r8LgU9mrReKePLRJ5AupOG2uuQcXXXtLGHSUwiLZ5P6GY88NhdlNiJViiRNPsXVN1wrwdAz855DspjEjdddL8HQkw/PQ0aCEifiSOPKa2dLO6DNYUMhn/nDtjVzht0x2OP//97wJo346I4InemWIscSIqQculmcSNjkhkNXUayhtcCStDENT2szkE+i+KRqD3eshWs0SQcbmhin70UgfQPG1w6df2tGu87aD+TQ2S7oEq6QaTjOMaNPLmoKvgiTGDV0UYnNk3TikAydG+aD91aJs1A13gKOPP4Y2MsD4qTI6m6tb0Tvrt2xfMlSgYXLguViiE4ceJI8+E2ffym9zaztpSIxnDFOtb2R5dvW3l7SLV/53nsIeIPIIieZ6qgxowXKZs2Q+sWUhA2VhYT5SfbldxsJcRcRTUYlOj9xwIkSkVK2lNAtNzIhp4ULF6LMp6ZjRVNRDBoyWKBKbnsSat5f+R58Do8ib6RiGDr8NDFIwqpmuwJh+f9+Cbc0cChU48SRQ4XhzjrWuhVrkMom4HewRluQoIL3zbo6s1eiEPx67vnn0Lm6M6L5pGRak889B+GGZiF0ffbBR+IieIAzyOPok09Aeadq7Kjfg9ouncVhMjvh9bAPPVBRLgeRZDZCfl+s/VT4DFIqATBg5BDJZnkPbP1jvY9ZPMFcQr00rScPHyhZHw0v20w2vPfRfjX0k08fgoTbKn25PKDeog3/Xf6BGAxmrmkUMWD4AGFic6PTKYlWOUd9WixS3yTZi6I1hAcZGKZzKanFposcWWrHqSMHw+p1CcGuNRJGdW2N9OOy37+yvAJN9Q2oqKwQqWEaY7Kbi6Kl7xQ4nyxjR4G1ThveXbIMTiEwKXh0+ISRyORykukyWKJjWbFkGTyWfRDq4EmjhfktYh8FCz5atEKCNgkMSPQ8byKyDqsQwrh/nckc3nt7mVGrTcp1z5g1Ezsb90pGRhSIBpbPO+Dxyr+5dkSDWFJY8Nrb8rusgAv0SZTi7DOVehen6DmceOfNRcgXsnBKAA2cc8kUaaEL1FQKssTnYJXDb5KeZe0vX5BWOXu2gJVvLpG9qgKPIiZfNEXBnU6btNrxWnbs3ImDevaSTIt1aDqwRCQmLZVcL7ZRPf7YY5KpEToVlUC7CxdefomQ9BhkcQ2IKAQcXtl7kWwMV82+Wsiw5MGIVGlVDR697wHJdPlsaQonzroQCYsKmFlO0tK2mh3cETI1G2Q7g5ZMAS8+8ZxxIiH7adbVs1QCQEKtnERI4EJdDN4vuwN21+9FdXUN0qmsvMeCR5+FXcSACKtYMXXWZcg4reJ42NJaCMfFoeu1orzWtNmXyc8ZXDx+7yOS8TIx4N6bPPUcdO3RHbF0ElYnyxbtsrc6VVbjwTv/g3wuLY7YYbfK9do9Ltx+911wO7yYOv0C1NbU4N/3/Evsrer8tuKKa2YKES9jheqR551ls7JOTLxYniJBLxlL4L5//RtBR0A4Q0F3ELNvmKM02fsfhrvvuhutba2oKq+R97jhlhvEllJH4OWnXpS9QgfstDhxzZ+vE/SRTlz0H6jt4PfLOXj6P/PgMxw6me+zrp0jHQDznnwSTjhx0YwLhePz6AMPC6eFJEiWMC67YabsPULuuoa+j+ioOBNaTU1n5hqG15wK7fBoX/cjsxkbRGeyeh55Ryh+3z4i8rePJ6Idr4bcBYHjmTKElLRDl31psShhrA4TMM1ogh5upJ202XmbnXTHgEBfn5kYZ67Bq++L+lmpp10cu9mh66lmotZlOHT2n8cjMYnIVy9/X6IpMtkJ5w4deTqayHr0eYWEwywx3NSC777aLNfDflu7zYmD+/eRTf/9V6w/E8pNi+gBd048l4aN/6bhzKVEkY71xIaWBtRUqnrXSYNPlg3E/nT2DdOxE8JjTZLlt68/34S41IJ88j5ktUvbk8slmR6zdLaptextkZ+rO8hj0NBBylFnssIK/u8nnxuUNGVgh40Zjsa2FkEPCFOxDeuLDz9DOhETOJNZVv9BJ4ogStOeenyw4j1U+8vFUDMCpjFhsON1+ZDIJQWi52HngUkSBnV6hVQ2+pwzpD83n0jhs7UfwedUQYXO0PN2i2R+5dVVcv2l4Sg2qwREXFx33gJ7Jo+Nq5VD58PlPZw6eoi0KnGIA1vF2D+/5t1V8ELJhpYcOsdwFgvyPLVDl9qRBTjp9MHi0DN0eIUifIZDZxTbUuS8ehfOm34+vv7mG/Q6qLeaEMUhJ4ygMxmsWbJagHWS9XTbI+8jno4h6PLJczp5xCAxUvxDEiWzfQYgdMDM0Fkb5OQnZjvcb5IVirqfUvtivZgZKaHmFYuXCRtfczGGTxwlhohdFnw/IjvLFy2BGw5xdnwKgyeORlYkzJRD//DtfQ49iTxGnHsW8i6bEP+0Q1/19jJks2kRTGIVfMRZY4SLQF4EndOObdvQp2dvMfLzX3oNdqPDgOFWAjToVviNHJzXoB06AysOiVk8f5GcFxKnCB2PnzwJNr8HaV6n2yF7i5C8sIQNBTz+iGUKe64gQd7S194uOXSa08kXT5H2QDp09tDT2XASHGvOXTrVCcE0FY3j4QceRI2vUvZyc3sTasqq0RptRWVAdYGwJHbmxImAxyl95jy1C15QkDv3N0mLl1w5Ha3RsCiC9erVC/W7dmP5/MVSsgq5vIhlEzh39nQkrbnSEBitd6/lb3/fEAO2ggV+iwPPP/qsXBPPNPfSNTdcIyx2tmWWVVSoTg63C/2POBw/bvlZgniK7ETCUQlM7Ok83pr7HBwmh37erBnIumwS0FM9sNAex6sSOCiiJTnpF8++DFaPC5QffuTOB+XEcU0T2Tj+c/992PLbrwItk4BHQ07dA4ofvbdouXAIVPdBAVfNuQr3P/IQqBxw1Q1Xi70hc/3Bu+8vJU+/69BJLjUIzEwqyCva+dt2HH/MsZh15VWoDlYjU8hg5syZ0sYbjkTxzLxn5HkxoJp27QzUNzWgprxSiG+P/esR4zN5jzlMn3m5PDt2HdH++gJ+mbxIFPSJBx6FI5FDmTcgpbPzp12IF194Vc7dtCum4bD+/aU1zuzQaW8uu36mlBHp0AsGKc7ssHlt2vFpjXrtaPV+0A7fDLmbgz39by29e6Cfqc9RWGaJbG20TZrHyoq6oZFFm9nwYmWNLiydeZtLRHx/s1KphtH5txl61/82k9/EORtTM8VnmWB9HQiw5EhdAXM2bzl2zClCiiuNsTT1odMjMENPJ1II+kl0er8EufMBnHraIESRk+iNbVoUAWGW/t03mxH0KVYtnUrPvr2kfrluzVphpVP4gT+gsHyUbUuWInxOH8IJ1uJDpWffnggLUeSEE09E30MPkcyH9XaZsEX94/JyNO7ei80bvpYse2/rXvldbl5CRNQ85sJrvdzvvvwO4RRbk1gLs6Lf0f2kXYgOgzDlN//dJAtL9SVmtf2OOBx13btK5sqM66svNqJlZwMS0TAq/CExDP2HnCSHtsIbwJcffo5kIqokX30BuXcqKyn+P6Rlrtxo2+Jh3tG0BzmPA6cMGiB9xyTFLV+4GAG3r9SHfvhJx0ibCqEs9rxy8egwGaiQpZ51K4iTTpaZxherPjZqoerAnjpmqPSNUrBHO/R1y1bBJw5v/wyd2SEd+ucrVYbOa+T1i0N3WcXh0Vloh86WuTiAXbEmTDhrgsj0isSkzSbjQTd9vknWg24zWYgjYPUhnGzD+HFn4pMP1ktAkU7G4fP4MXDMMFi8LmGdWxwqyyfUS4ieE/6YJfJGmQ3yubfGImiLRFBZVS11Q4ryOPJsJ7NixaJ9Dp13OPLs0RKYsBOADp1PbOmCxYK06NIJHbo4SmbNzNANhy6BFR36+WchZ7cK6ZJogDOVx/tGhp7MpGBzusWhw+WQLJsO/cjDDscj9z0oveK1oWq0x8kWLpO9wPaxha8vkHWQAJAOffJ4laEXqfLlxDvzF0kgxL3NDOfimZeiPZWQ/mfW0kVTPkPIzshoiLAxYi8A9lwRzjzw9ktvyDoqMlcRZ09TDl0QGX6wMVGxlq1X27Zj9aJViGUjKHeo9kKFxuVx1tlnYclbS0qOU5H4LhJkgueDehJL57MdLqt4HW43zrtgCmo610nbGG0Mz9irT7yABLstKE7ltEuGTodO1EkPrdHGU8+i/j1jTIfOoOXJx56A3+5HEimpGV910ywkqAWQJQmMJDcrAqGgiJ5QJY7IFstfHAFNno8jU8Bbjz4HpzCm1fCdc6+eIRk6uS7M0Ivtccx/ikQytUfo0KfNuRyu8iC+/+lHrJi/rNSeyWBy4tRJUpemCiDRAIrKcHtRm2DuPQ/JvmP5kuIxzeFmlIUqJYOdc9O1cBstjGSJV3rY4qhIiDpDzxoZOsMXB9ceFqRTaQS9fuEpsM2YiNDLT76ESDKCMk8Zps24WHGHLDbcfe898Dq82BVpxG0P/Qs2lx3R5jbRcnj18RcEaWCGzafxz/vvFD0OImJUmksmkti7Z4+cyyfunQviMdl0ClnyfOxu4cM0RBpx6623ShcOhcS0Q2fTHDP0y6+fCd5Dwaocup2yvIbEr85UO9aYzQ7dnMHvc27/t2zTMXPvWGPnOtpETnsf5K4dqZb6FSdscuglaXNDu4XJpR4YZob1/whZ0A6dr9Gyy1qsRgcsmkinSwr6DJgheDp0C4XWtKQveUZsW9Msd6Vbrshxwo9jy5rVLix3EizeW7ZCZB6DbMPKZ4TQFuhcI07Xxp71bF6kD9euWiOfH00RJnfjpAGnyIH+4tMNUj+3FgsCuVMmkyz5WCEFt1UNfeHmjSVjAp3zi5tq5PhR2Ll7t9RvKpil2qwC49HIM1v68IM1xgZUG//Qo9ScaWbmdOp02ozUFi9ejLqKOnlfDpcZO3as+oxcHuGWVvz6/RZppaOKl8DVpw+WDJ0RONnbhxzcB6uXUFwHSBM+5dS5wSeguksdWnbtxaaPeH88YAq5+3XnNnTt1hOJYhoOi0IhaBwLJIPY3GLEqZU09vwz0bRzjzj07//7tRjRlGR+LvQ/4ShU1NUgkcuIM6ORo/IVNwCdWtymIKpAwQZ3pijKdPtgwQJOGTNMIGPt0Nmr/eGyVZIZKpVyG04yIHdx6EXg8xX7HDqDghNPH4QkHToH8TBDLyjInfV4Xj9JcePGnynlEErmdu7SBW+/8nbJDjdE6nHR1AtEOY4QHB305x9+hkw+JbKbzKqOG3oyYrmMkpcNBUWEp6qiUmqCTQ0NCAUpABSXjIk1Uap1FanFT5lLk0Nn29qKRaw920uQ+6jJYyTQ4DPzOt1yj0vmL5IsiZC3ztDp0LlufI8PF6oMXbHLcxhx3lnIO9QwBaoFikNfuAyFgurXb06EMWr8OBx3ykn45PPPpA7+5OPz0DlQI+sRjrXhphtvxO69e5VUbFUF3l3ITE1ntMC4cxUrXCBthxOLX1ewPM9FIpvAxdMvxS+7tqOsthrJYk70HWLxmBLGYC2Vf6gQR5Z7HhLgvPXC6yWiGoOzyZdMQYKwuVMp7hHd6Na5C7Zv3YYlrywWBE5rTZw2aqiQ4qjhwLGZb73J+jd5D4rEdsGMi0Wtj46YoivL3nhHfp8GkK+4dNYMEUOiM2WtkCWXZx9+Qs5ILskyhQVnX3Wx1NCJ6OjZ83w/PeDkjzIssvkp3vTM3KflKelWxVGTRqNbzx4SxDHIlD3ZtSv21O9V5aDaGinvUXDF6XTDnilg4dzn4aBqGLsOLBacc/V0ceh0ZD6nC8W2ON585mXYimq2A8OsabMvR8HN9isPHrpdZdNGjCQ97xSuIveF6CIFaRp270WX6lrc+pf/hd/phs9OJK6ANDKYOedq2de0cQwGy0MhPHLPQ0ZN/vcdOv0RhwQRZtdKnQd17yXw+b+k/9uNmFGKvOaGOWhvD+OBBx+U85SHHRf+5UppO/RZ7Ei3RfHWM68hX0zDbmEQnsH0mVegtlsXNLW3il+gQ+OeYJBzx9//CUe6iKAkL1bEiync+JebpZVLlCJjcQkw6NCJTjFgKWXoBuReYBeATZFgzZmrdoh/5BjNQYBZmEU7/I71d22QzI5dZ+jaUXeE3LVD14iAzFrQ2bIxvpk2omP9vGMQaobhNRrB1+h9rmePmO+X1097r4MM8VWGqI2SQ6Yg3L5ygAQBJ4wbWFKKE/KKQcOXynLRIpkmM3TWKj9YtgoJqcn4RVjm+j/dhFWffST94g07d0uGTnnENe+vRjpLWJ3iBjmcPPAUhMrKsOydJUKeqfSFxCkedewxoppGFTRKTlJhjFk3ofTmpmZ0694NkVhMImpG1sxISBqhSAghNbJw2/Y0YOu3vyAi/ZQqCDhlyCnyIPQGoaEgTL1pwybkDFkVRqAnDzlZepHZkkOY8duN30igwt71VCEj1xesLJesiUamvaUVm7/4Ch6jYkd2+7Gjh8JfUQZrKoeN6z4BOZuE3agdPWrcGdjRuBfdDuolDHWp65dXCiO9adceURWL2QpoamtBt+pO4ig+WbUO0WhYMYMdLgwYOVQy9PrWZoH4CY9Sp57jCBn9F/zMSZVD92SK2Pj+PofOsSd06Mww2XpFJTA69I+WrQKrmMViHnmLDScMH4icyyb3KRm64dAVW7+IE4crhy6T9fJF+A3I3Wm1ozERgdcbxIgzR0rQQ+f8+YcbxEjxGW9v2I5/3HqrCGlw93Xp3Bnh1jZ8uHadkCvZYmS3OTBg1FBYPE7kHTZDRSoqUq8iKsOAhTKdbL9LMzwpCmJRsFjgcXmESUvIXWfo70qGzr5eVX0cPfkMpXOez8PjcIlDf2f+25Ib02nTzAwyMnQ6Aellf6ujQ58gWTEdOjsc3OkCVi1UWSw3A9AAACAASURBVFkkEYXHG8CMa6/EZ19tFALi0vlLxblRIMZOZblRY8ThVlRVKk6DzYrH5z6GTgFF5mRmM55BAxseC8qhL3p1oVwdjSHvfcolFwja4ikPoi0RE4U60XMXcUelolhy6KwvFy1463nl0FWLXhGTpu9z6Co9T4ts6zOPPS1925VOckyKGHL6IBx1xJGix0+omONzH3n0UcE0VI4KnHXBZETTKQkwqc0+/7nXSgEIHfqYSWPhLwvCS0lhlws/f/8DVi17V9q/+Nwbw804f/Z0ZB3F0jx4GiwaOQbhWua4o3HU/0+HXu0vwz133IUA2yglAShgxuzLJCtvbm1BU0szjj3uOPzw44/o178fWtvaJNBnPblL9+6IULc+V8TCuS+AVF5VLrBg8tWXlhy61+6EJZwoOXTuS77mktmXY1dTA0LlZSLG0xZvESU43sO/7vsP2mIRtITbBer/cuNGmalAoaB5/34Erc0NqK2qFS2C+x5+AF9+87Uo93kDfik1Ndc34rl5T0tZiHfFEqdk6E67wNU82zkLdcWzMtiHiQwDW07/I2+DpbGudV3wl5tuFtvNPXTFVVfg6ccV3B5Lx3D1zTeivhCTclzvms5ALIV7//ZPlLuDUuZx2Fy49Jor0LV3T9Gq6Ny1i/BP+BmFdBZP3PeYXBe5Sx5PAFMuu1C0ODjoiOU4EjvLfIGSQ2eGzrDrsutmCjqUtxbB1kjt0LXDMsPWtLvayWpnph2c2aGb4WozqVL/rvlvs0PXLHdNitPvrTN0QZY4ic6YKNpRWEZmJxgb0sym1//WQYXZiZudu3kyX8egREqWBkdAkkGTSp16LTXaVEKnYXeB3OXDZFLTPofO4SxsASPkHmkLSw39k9XrVfVZer0d+HX7Nlx23Wz8+PNPOLh7T4S8fjz31NOoragpwe082L36HyQ1q0/XfSIZejabhN/hwSkDT0V7NilKZZSG5Hi+X37eIiQvflFSkMMgyKKn06N8LAe90LGTbEMRkDKbGwtefR3d67pL/6te9AkTJmDnzp1iGAhRb/l+C1oiLdLPqWaIWXH8gBOkXEA4jDDsF+s3iINx2VzY3bQXM2ZeIdrX7FPn7F8eklVLl0sG5Le70J6K46wrpokgw1F9DsWil+eDytkUkWGXwMDThyKcScLh94gjYpT+6w8/ocIXkL5pieCzCQkaKA/aVt+I3zb/JI6W0Bgj5FOGDkY0kxTnTdEH3gsHpDQ1NYksZX2sXYxQMG+DJ13Al6v3Qe4kq504eqhy6Dalf++jQ1++CiGS4gp5ZK02nDBioGiE8zBKhv7uR9JnrZTQijhpxGCk3IQfi7AVivDrDN3CqBuIpOMYM/YM2XD9DuuPO++6C+V+DnxRyMsJpx4vLTVUsSK5jSMiX37pJdRW1shYSK7GsDNHIm0pIp7PSBsgWxoZIJDoU1tdje3btktmJZiCyynsYbvDKXu0SIcOm0DNhMtXvLNMQi512CwYNWmMIvRkc0o7v1DEkgXM0MkQVs504CQFuesMnQ5dEx+TyGH4+RMEVtQOncHTqreWIZGIwu8NoDUVwYRzzobN4xLS1atPvmJA3Xlp0zxvyjlC8iNExyyMe3jpwqUlBS5p4ZoyUTl0zihwOLDolYUCfzKoIUFpzFlnyLhM6ouznYoMbLvHWWL0SJuNAevSmTPAWfiiEhlRfdBFTJphOHQXkTLAm4EEkq889bK8riXShJpgNc4+b5KUPKorq7B79245V2+9sVDqqtliHi6LS0h6CWawPp/sm6cemycBBY0Ls7S///MfMtNBJFDzefTtfTBuv+XvqPJw96k6+5TrZgg5lMEu0TTW2pmhci/p+unvOvSCBfVbd6DfwYfguSeeR0u8BRU+jhst4ILLLpS2NXYC8P0cTifmPjBXuBVTL58qiIG/rAwp7qe8dugqwyacPnn2pcg4LNJN4SPHJ5zAgqdUyx3tB3ftpbMvF5U/Mtjj4QjeNJ4191A0F8f1f75JkLH6xkYZh0o1vQfu+JckBBr9iSODG275s6BvHODC7D8YCKCYzePhO+439tA+h07NixLkbinA4XYoFNLpRmWoXPQL9u7ag7rqWuzcuh1L31giQQ4d+oWXXoiXn3tFBgRxPa77680Ie4pI5TPItUSASBLHH3IY7rn1DrRF2hAKlsv5Hjd1Inr2PVgQj93bd4pU9bMPPSltbUWRBldo4423/hmpXFYSMOpMiIZCvoC596sMXZNwL79uHymO72G17ZN91ZA715z7SHNxzNkp94Z22h3Z3yWHbJog2tGZm/+fKou6bc2cCWthGWkr+wNhGbND1/vUDL1r6LxjSeFA3z8QQ15D8OY6+7735zTQfYI2UmLo2LbGDJ0bki1FhBLZrsYojIz3DR9+VoKVtMBCfbINZ597jmTnjNy+/vxLxAwjF88lMfi0YfAG/di6fbtkZ+wB5gEKuangZMHxpw0QR7Vj+3bpvSRU8+GqdeKk+h3ZT9p8GpubhQnPrJyZrsPjkkiWU78q7R4xXOvWrRN1OBJAyAo+5LBDpE2IB/frjV+jJdyCypDKhmi2I/EIRoweBbvXjXAkItDQpo1fCkxUEawQA9gSb8OUaRdh9949srHI3q/1VYqh3/LD9+jTrz8OPe0kcZbplrA49aXz35JBGIFAEE2RNgwaPRyhmirp3ySZpFddV2xc+5lArceefDy8dVXYtnun6KMTcv/k/XUivOL3kWiSx8Dhw5AsZAX2+mHLz6UhM6w52txOtOdSsOSLCGQtcKfy2PThp0qqlw6MOuyjhiBhOHTW0AOGQ5cMvZBHymbD8XTopgz9M8Oh69ruSaMGlzJ0rl3JoRfVEBn2Qp4xfqzouZMBy7a8n379CX0POkSIjmw/u/iii9Da3CJZ+oZPPpNVIGoikqco4OTTBgkUTG19jil9/ukXBC4UTgOSuGTGJeIYOLXP5fcqVb5giM2yokDGDF3qxoTcl+xz6KpkM1ocusDlTmboFixdtFjoaISXabQGTRotg3NotBiwrVuwf4Y+/Pzxwi7me/jtTkFDPnhreQlirY+2YOolFwtbmfKib8yfD7+NwpskQTLLtuDMM8eJYyHjeu4TjwuipEZ20kEAE6ZOkiyagRYD5reNFi8G0RQGuu6G69HU3ib7jcqEVChMCNvd6ONmDa2gJn+R8c8BKIteerPUWkd4fNJlUxCHgtz5ulqbF9G9TXjt1VcRcivdAHVCCjj/vPPEqbJ88OjcuVILDwWYwVuQLmZw3oUXwEoN71RKmPxUxgvYFTGVNoTZ56xr5sheZBZ56y1/Q6+qbuLMdm/fJizwIeeMRtqWF8IWA+s77rgDQVdQJnPx65wZ5/yePwdZ7n06d8feHbvx2kuvC/omJHXWsC+YJHuRRo4a5vfffz86l3eWZxHJRhB0BHHOZVORdyvERmXodOhqP5x99SVIOyySSXKYDAi5P/nS/3Ho8nkk6EZjePmZF2XGhd8TEAfHP1OvuAh1nEbZ1oZnHnwSqXRUWP75dEoQsZvv/Dt2NtfLGFS31ytCWtTrIDnx7tvuEJVBnaFfec1MEbGiQ89YyK4owBP0SisrdSfEiVqsSETi6NGlKxp212PeA1ShU3XgjJT+OHY1L4HNmRefA2+vWkSTMfhyFgSLdmkDvO1//4ZqclOMclMRdlz3txuli+W3n7fg7RffRCYdh9/llzPLwPKfd92BhpZmVHWqlethRxDRWpZWzQ6dGfrl1yqHzgydCRQ3nc5gdXauHbaWTjVn6eaMVEPSv7tJjB/oerr5b+XA1W41Z+gSTJiEZTr2oWv4nb+sHbq5Xm92zPpaD+TQ+b2OJLqOjlvX2PWwlv05BqrkaNZnsPQfeqz0oVMhTor7hoAHlY4IEWZSGXSq6YSW5masfHclCLMSzmRmRZKaw+FFNBdD0E4JS2b4ObgsqgbNmz36lONkihDJKXxoX328UYwGQcREJgm7U8HyqUxShEiSeTW6kQeaG48ZAaeUbd+1U9q22MMrIyrZvpRMI0TYNp7Epi83iXnmoeb1ETJy25RR4PtIXdKm9JSzhSwcVgcOO+YI2ANeqcdzxOcXH22Q++L7qPGljDyLiBcS8Fl9ovREsRgaaGZ3KeSEFMfN2b26E5p27Mb3n22SZ8DAyGZ1So2xXfSSOZzRikwhgZCVHHPFYk9bbRg69nQZl8kRhetXrBEUhKQjykASFKa6Ep/R5PPPE6NKR8ihKhwLSpiaMLg7W4QjncdXH34qdW5CjjRMJ40aIhm6tBYxQ7c58OG7qoZOJn6GkPuIgaqNycjQP333Iwk4tEM/dcwQgR81JO+FDZ8u/UCehIabBg4dJNDjnr17sXbtWlGiIyJCQQl+JcQA+JRgRT4ja0G3oVpZrBg18QzhCXBoAweArJOZ7PvaSQaMHCCOMFPMw1cWFI1wGiqKdICSr3xidGIF4N13zJA7MHLCaNmLQopjax1JcYvekX0i09cADJ00Wur3yiFYsGbBihIXgus88rzxss4SFNidMrRileHQiQxxncZPnShIDJmvb8x/AwEL8RqFdKjuENVOyHtWTAv1fd4HjT8151nXZoZO1jkdOs/UPjFgS0mJiyMof/7tF9R0q5MnKBAfRz7mC7L+DLzoqN5+cUHJodPdnX35FKm/c8AHnxVaouhV01kgdxWkq/OTNVTilHyyCwlj/K8geUJnzOOyWTORc9jkTJL89ORD8yRIShWTgvZ5bTwz7IhRuv/q3CuxHYWMFDF51oWiD05EgoI1rzzOueTqK444ps+YLptA6pT8Y/yb36MeTbypDb279ZA22fkvzJff29m0E92quyFRTMJjUX26/EqBMp7stHDgrKlnobZLF7Qm44JUvDn3BTmTNOTcD+fOvkTG5VJTQLetvT5vHymOKzh9zuXCSO/WtauQ0FhKeuXZl0vKf3y8XBveQLyYgN9CGRdWvjLwWJ24Ys5MxC05pC15laDk1GAnIi3S7nUX271Uvwr3wJXXzZRxyQwyGATz+WU43MejBKOZSIhORCAoHQCxcFQg8mce5Txy/aUc+/Tp0+GpCiHpsWJ3414cffChiOxpRKKxFX179sYdt92uVBkN0SQGD7FMDOVOVS7lH3V2Hbj6L9cJ14DlUNplJhsUMmptapbzOfc+laETcqddu+L6mcKFEaW4AmvEyoqYYXPhhMicgn3ZuDmz1uNHqXmhHPM+CVQz9K0d5oEcuijE6WFfxntoZ65tj7QI55T/YClEfm60sPEaRXXUhAbo+9BZtLmeb3bW+j1yHMGtBWwMWF06r6RGXii1KOsae8eAh9PWtJMXHsJRp59clAlrxg3J9jOo+0JSKxQRi8UFflv/wXqk8kl4bOqQnDjwRHy+fgPi+YSoj6ne34I4U76GkDbhLsKMZGXzovw+P9asWI1IMowyT0hqrfxNfilIhofKhh0NO9CttjsGnDZAJmVxs0uwYTNmYktjbVEU6jgL+aijjsKSRe8I6zfgpDY8gTP2+ToEGjrrrLPwyksvozxUJjV6tuOdMnSgOPSffv1FZogTzl7/4UfwO5RuMYMDYZLCiXAmjLFjzsAnH3yMRC4Ov90nV9tv0DGSKZM9zTnMfrcHH61Yh2g6gpCLxBNl0NR9sQVJDVtoj7QiFKzAkcNOkuicB4CHj8TCzz+iHrua+54spkQ6kg5g4OjBQkBkHZatQFR+Y689CTDsH+Y1rHtvdakHmwZt0LCh4iTYbsIpbCSyfS6tbUAsG5MRsSPHjBZnzY3ETcHr52AL5pf8OvzkI6Vlzk+Bjl27Rfd+1bIV8AhjgBl0GuPHj5fNR4fOa5rPDNWhNPPbk+0iy+uCUwZ9sKY3efLZWLTgHXmGkXwE48aOkz3CwLEsGMKqd96T380Ygy3GnT9e0BlOm6IxI+QeCpaJDgEdGAmSFIVhP+1nH3ymAgdplbPjhGEnSt2UKAs5CFWVlSK8YegjSq1/0BlDRZ5YWO2U4l26RtyWmh5gxZlTJwg6ILPj4wnhU3z98VfyU14j98jw8SNEc4BTpfh5Lzz7fAll4L0kigl4Ld7SdU26cBIWvbxQINFwOoJrrrtWDDoznGOOOQabvvwKS5YsQcgRRAopCRI9FjUnYfCYIaipq5Ush4pbPFsMhAW5sViFL8DBPwteeFMhbMbdTp5xrqAVPEfiqCIJeYZ9+/TB3//+dzFWAYcfSdM5579Zept93Rw89OBD8rz4Nf6CSQjUVonCHrNDwpTPPPEUfErFAOFMuwx/4eeH0+3461/+B0888DjC8TZU+spFMGnklAmo6Von9V8qKi57jUx6rm8cAXsAF195sQRjglxIAKgcmeCIRQt8Lo/AzCS2ctzuv+64B4lEDFXeSsSyUQQcAWyt34YenXoiwadYyOJ/bvmrwOScyFdJYZh0Gq8/8Yqh/yC5GqbOvEjKInxO3FPcYy88/pwELCo0s2Da1ZdK/ZnoAp0p9wTFk554YJ7K+AybRnvWbJQD2hKtgrIJCzwSFgXIHXt2oXuPHoIU8mdtra1ipOc/9bq8R1u6FRWuCkybNU34FeUVFXJdCU5xY4BjyJNKyYWWQjOzOR0ik8VTDz1Zcui0iwzk/3LzzUKqtYQ4JCor9oNKnwxm2Wp25OFH4M9/+hO8dtVprsY5AfFMDGXOoChhsgn3ojkzxIawdZPdLfQl4pCyOXGA3JPz/v247AcGvrSF199yg0yG5FmJx6MlQpwus/DetSPk72nnrrP4jsQxvkZD0x3r2Nqvmf82v5aBs3B1Ogxn0a/h9ev3l/c2Qdzc8LQpgmobZWKdies2Nn2tHd9f3tRgz0vIJsOG1B8zZM9XmcsQ+lpKrHj1Rvt89tHDT9FJlvGj/aMdRkKaOk9hlkq/yriao80YN26c1Ibee5fMb7s4CF7MpZdeik8++UTYsfx9KrbRUJE8Q2PFaWFcnGVLOLnMqWrfnDNtUfraLbEWUXr66utNIjSRpSgIFXm4cfngpdVALSJlMisrKiRwoAAJI/3nnnkW3asp70jiQB6nnnyKfO72X7aVSDvReBSDThuKn3ZsxaTzz8Xq1asF8mPdfuWilUgiWXJojdFGXHnllfIeK1euLH0/UojhzHPPllY6ztquKCuXkYgczEF3zEzRAzeS+bjUgit9FfL5u5t246//879Ysfp9hDrXCHTKXnjOw+5c2wnxaAyfrF8vzoSwM58PhW6mXniBOBXOtaYyGDcX5ybTgBO6/n+UvQe4pVlVJrxOvDmnil2pczd0k5okSDfQEgdskCjCiCBDUhEQxSYpDjA/EiUL4sAAIjhiIwrMoAiKgyKhY3WFrnxv3ZxODvO877ff766z69zqf2499dx7zvnO9+299lrrXWmvDRD5yEc+YpPDk2mjjRufeiNpD0UPxsB1X/nKV2y8N9lPDIPjluffwiIhCA6Kn77+5a+nhsi51XP2qle9isYDT3jL5ViU98EPftCmBxCWA+iZPeEpT2DO+6qrrrLbb7/dbrjhBnvf+97HNYJixs99c/fZq1/9avID7vdP//B9m9tctJkBnOVs9sgbH25XHLyUrSxv+zLAPrHoEbp98tOfZoeuusLmlhZYbQ/DBmFMNDRCdS+UKpQhimg+8+nP8BAZ8ml1gc/E2HE9rsFxoAjBjmQANjg4Y8le+cpX2uzsLL+DWoePfvSjNsoCMbO1xpq97nWv41Y8CBLojLzx+9//fm6zRPgSRs0LXvQC8iot90aDY/n8f/+89VhvCvqY0/Ne8jzWd8CwQC0BlDV+5jfnOQ5EYLDt8tprryWt3v3ud9vOkZ0EdZwhjbV7+W++nKkghFxxEAgUCJQG1hm/ZeX/5aeTlq0wOtC9641vfCPvj//Nat2mR8bs+JGjrPrGAUef+hAqxpMfwBby0rfeeisbNEEWP/YnH2NzGRgm61ayJ/3if7IrrrnK/v3f/p3Hv4J//+Dt7yCI4+Q1rOup+ZP2Jx/6EOtjPvC+99uBnfvJMwvVFXvFG36L3t3C7BxzzJ/9xGfYrU7V/b/8shclUQuAOo5bzaC3fuL5QldUNss2MjTClNnsmbN2/dXXMlLzljf/vu2d3GOlVsn6sjCikgrr33z76+3Yifvs1Lmz9qhHPNyWzp6zqfFxe8c73mGjhWS9VxurBFzIO0K60AtIO7zzzTh8pGnlVpk0fsvb3spjWE+dPsWOkAf37be7b7+DkQNU9L/l1lttemiK94RvB+flTbf+rlVqNTt15jS9cuT4AW4wFHUOgir+3/zmN9tIdsTW2ms2nBm2d37wnZRljAmpRPyXF5sYEJm0Nak6nUEn/c4b38iCyX7DoUBmG411e9d/fZetljZsbg07LiZoxKLj3ejIaHrIC/r7ozkUaLlzeEdqpKCt87vf9S47fPQIj1xVZ0SBlgcn0O5tb30b5RG0Aw+/4w/fwboMyCJy2CiKkxOp8LE8WBalBW/9YoAuPPC/U0Z2gJfydtKVhedVXBiG33JwVdQmQ8H/xr0KhTzbIXsjA38rRO7vLfpsjQvbTZMohEDcg7qiE90APQ3BqyW2ohTX3/woVrnrvwbgFwfCjm0r2EsOLxbKAB4xjvIEkEGyEPrA4iFvffToUf6tgjTcC4yHBSTwTkwwnwzFCEajV5HL8TOEL+AJ8uSpAwfYB57KCc3oYReH8ISsEFil8ERgdKBC/tyZs/xdq1SZx4GSufP2O+zGxz3OPvLhPyHDD/cNsdf8Tb/wRBY6JW1EW1SeGAuFenWVCgzz1fY3vA9FDoGCsD/k4TfYvSePk6Fx+ATyhOh1DgODnuzISHI+fLNF0IHFCgsa+0FRPYzQMY5RxVGzKBRDv3JEEKBgH/aQh9JbhWJHMxM0bEF1Pw6zQTtL7MXHOiAnjPsDIFH5DkCF54H1AK2wDrgO48ZrgNKll15KcMPc4E1jvfAe1vlnP/uZPeQhD+F6A5DwPdwPY2b+eHCQr9matVJhhzwU6OFz9HHH97Beyn2Jr/Bd9LO/++67SU+22y0WGMbGWmIe8CaQD1fHK7TM/dY3v205K9hNz3gi+4Kj89bOvXuojLDOGTQzWlpOuyUBeDAXrB/Gh2dpvFCAeA0+47allVWeSw0elOKQQlB+C/cADUBf8C1eg49xT7yPH8yNh/dsblIx428YrXfcfjvPEGdDj9VVPhdjwzG/eA+0gYIG+IMeAHDwPWQIvIh7gLYYq3oPqK/CkSNH7Oce+xg7v3ieYT+MX3KGdVZxKMaE1xgr+Bnfw2+8Zp6w1aYCx1qDJ/Ab84Hsgvdg3GBseE9bi9J+07kcK7mR911ZXrGpyUk7feqUHdx/gN4qjH3QGJ0CT504wbMHcP46zqXHrpZLDh2ww2dPcrcHwBxAiHPV0XXuti9+zZZKS/ba33htcvAM/iPUDEBnuDZRi2jNi5qR6kaJXjQKc7H/+QFXX5OcK766ytwvmqIgZ4891TjWGcci4zS/TK3GRlegsXbGAFBBfxVkYc1BxyuvvJI6D+sLgP/Jz36a8CK8zcEhthUGDwPMETUDPcDD4BcYenBE0C8dBcIA8R27drI5EA+aKRZJb+k38CoKccHPGBeeB77BOHE9fuM7lPPE+uIPvx90JNYXQA0dCACVjgKfgM+wBRjNovAbwI3IwMz0DNcNXQNLONd9aopbR8EbiMCgYBlrWIERPTFui2hsxRPLtv57UMWcYEBL3wBDMA/8QGc0eBTvVlGc93Qlg2nO2nniep56vW8H6DIUPLh7QAWg65kx9nUL43vvPjV7Q3dHXe8BXTKjde0cT3dA9x66aODHKNmm8RMmk0bVBeidyfakUQUugsKBcIN5wGT4QdgSQIDXqCSFsgHDQdChgDAIMDEYnedkB4EBCEAwBO5zs7N8Dt4H8ND6rCPza3ZubpbPYM7OnWiTEi0INHOGyPUgv4HOOYGxEH6GkP2ff/1X+/nHPNbOz83ZF//HF+zgngOJlVrZsJuf+mQy9Imzp1NFDGWHAxe0dx1jx/wQbUD7VswLn0Gw0UEJZysj5wvhx/a3zY1NK6AjXLFos2fPEeQHeFym0fBQBT8UBiz0wlC/nTx92g4eOEAv/fjRo/b4G2+yb3/zWxQmABC21uHEKhg6K2trbJiBbW2kL1qZ5mElJiFzbYMAnTAG0BSfQQFAgPAa18kwYYvSSlL1iu8AkLGWUOI6phUAg3XD8/A9PAPXQ0FDCcDTxPswDPA+gAl0wxwFEBBojAe/sdbw8tFfG7lcpA+Q92PBGrLKtQaVCJTRbV/5ui2Wl3jk5enZsyyGQw0F0iTgD1QXI1wLgNS49VzMC7yBeQBMoVzwbPXCxzxQlQ2aMHWxvp4aQeBxXMs+5+E+4G8ZCaAnQ7YTE/S2QeMHP/jBnPOxo0dtHG1uq9WU35GyQmgPn0NBw/hBkZ/qDkBj3AcACmMR40HEAHMCLUF7XAN+wBiwPohWFXrQ2KWRegjxfl7MFc+DQlCBjZSE5BnFY1g3KF5Eqq6//nqOk+diVyrkd6w/xoYxYq0VcYNhiXHCm8N3kLrCjgREqdB3AE1m8B8hcQDB7l27eeQo5oMoS3FkMGnEs7LKIirkju87ctS++ZW/ox54wa+9IGm9HJoKAdRROc499EiL1RrJVr1MlqfzocENIjzgp7OnT9vVV19t84uLBC3w2469u5nzR3X68WNHbWZ0jEfQSifhmaAX1loGoA7QgHxg3OAJ0JV1Qhmz9Y2kmHdxfoHjh5EE3sWuEtAVPAL6oX01QBD6Asb3FHr2lzYpm9JrMiyxXrgGRp3kDdfgfhif3oPsI1InMO/wCDOZ5DxxNP4plaiD0OFN4Af9s7K5znC5PHSkxqRLx0dH6RhJj+3auZOGG4pcoddQ07K0uZ4aVwJKPwbIPPQneAM0xXzwHl7jp4qak7Dt0oOuB1NtGcPnPoeMazygx6Adg68HxYReWXro8XP1PIHkdvfB95pNGNOJQ+ivlweNuXowjwEdu8k0Lx9uPCot2wAAIABJREFU97l/76Hj+zIY6M2HUH8K6Nc98ZEX9dChKKGooUzAzOx4lM1S4aBJA5gTDIabY+HAnFDWuFZCgWsBgPgewnq4HwQCih/KC4uL79OTHBxMvJ3SJnMyUPZpUUwYfOBeEgqAgjAxQu3Yu44zhgHsUKawMNETGZ/99Mc/scUzC0nOt13ltptrH/ZA7ukFSGDsSg9AiWKsUOp4DzSAcGN8EBDMDV7sz26/nSCL84UBhJgD5n782DHO75prrkn2izdbKT3gVeKHjJjLcp8qcuJQeBwzPMGxcf6HkBEAcM54ucQGHdjGB48De50xZoAZLGcwkIwu5nUCgykkJxrjfShpWMqYExQNvgfAw7x5ilvwQHEdQEvRFihyKDfcH9/F+mJnwpU4t35piXMFKMCoQyQAa+0NODCiDEFGOVZXeLDNRrlEpbyygCK6UeZjkaf+u9u+weLIxzzpsTY7f972oVNVrcqICGoqsBasO2htbXECHTAXgA/+xlhkkMoLE51wRCXWGYYU5ob5gKfUsQy/5R3oOwJ43Bt9nNHVC/SAIYnPELYEcOPeI8PDrB2AAsRxqiiewtjA8zAyoMlwqAWiLuAxASjWTEfRYi0A4qAXaIzn4jlQjJCpgSGcttTZJUtCL6Wg9ph4jecqvwfDELTEHDAm8DXWTwaDDAjIAf5DzmTc0MDA/HB8YzM5JQrrD3ohbQWFz/H19ZMXccwogL+vt4/GAM5954l5+Sz3iiNChUgLPNzbPv81W60t20tf+tIkRxnOU2CXQHQ8DN0CmT/WwT3NFqMtaN6CqBia5QCYICMAMxjf8GcqjeQsABwVyn37zZZVg+GpqBZ3XoQoBWiOHxj62pWBOcIwhTMDYwR722HIwIAZRDTz+H0cCyJ1yCXDS2dEJgNHZY4nRyL6CF4A/+FZ7PPfm+xhB69BFvEM0ArrgGsxLq0/6ELZgh5xSVMCITzmkBOmgxOMWjwH3+eBILkcdQraUdOYQWOfYpHtkaFToVPgUADMDx08yPobOEXYqYSudLgGhjV2XKgoU8Do88WgKeQe9MOzFQXC2DGHPFKH3Dq2lQf3f2Nsup+PJOM9/b+YFy4w1Hc7DZ8sa79iY8jfVzKkuQnc9bpeh7Gc5L79Ncpxe2OtW8hdkOZD7fpbdIidbQ/oWvrUWLn2phu4D12T8r81QAgvLF0wFYRWoVoU/6DHL7xpMCCY9s4776RyhNIB4+A7UOwQBryGQsfEcA/cCxMWaGLxYXFg0XEND8Lo7SVD0gsP1bwaI72vkRGCCkJAYEh4Qqsrq1SwGBMYEswKhfGdv/3fdvr8Kds9vTvZh/7YG9jOdL1cIsPhBwoPOWAoTIwD70OZyovDHCDQAEh5m7gGf+M9AAmEBPObX5gnQKDNpAQX84FiQ1QCCh3V/1Cop06epCJEcRciF8h9nT1zhuOBkQNPCEAOIWRuBUoFYDuQeFcYowAIv/Fa7+Mesnj1GcaDdQXt5UHgeqwTvgthUyEZ5qa8HtYMc2Dr2UrSVARjx7UAftwT94AHChDAPWUQwLuTZwultffAfrv7+FEeScqiwnKFXvrs6bP24+/+KNkfahl7ynOeyh7+8GYA5AifgnZQdAoBysCQ94nPQCeME+PAmqkTmaJCqHoHPfAdKVfQCQKE7+M3lCDGCgUEIWVNRwg/796z287OztrA4AArtKHwEKVB2gQpJXS6Q9oEc7hkzx5WDo8MJFuykNN+yct/lRXn6ByHH9BQkRJFOFR3AprDWARtYTxiTclDbeSGk5RZN6Uj5UD5CV668pSgJQo6YTBijWD8gAc5doByX5/dc889dtlllzGChQgH+BrvM12wumaZRpM8CzpijJRNdvBr0LBBL3/NCZXveB88ABqem51lPQhCy0iVAQz/x0c/x7oMNGd61etfxUObsO1NoE4Pnc3rkx0WAM7NjXUaAkyfYF90Pk+DENu/wIfo6Y65Do+OWhPnEWBHDzz+RtNyzVbS6yBEHLH+Kp7EfEAHzBs8gLA16CCDD9EVGJj44eenTtuO6WnuUMC2w9lzCRiixwb4C/ly8DFb+6JAc+48DWvoFqwrnod1h/wpgsYzJEJEBO+DbpJz6D0YVR0eemjdTZ0O/VJMGgFhuyTWDtEE/C1egwGKFAicHvwNAyQxEnBWeZXzQBSAzblwmtvgYJKazKNTY4aHsagwLwZGvJYBrMiReAx6B/NaXV1JPVyPPeJbNZaJjVTwc+ydxziG+3mv13voCbgmx0x748AbI/g+ePdiP95Dx/2lP5gmRmfKEH3x993y5DG+rQp/hdq9EeKB3kctZJRfAOhXPe6hBHQf1tCN8RuDAsMlBQxJVR+uZ14PfdWL6FSVscOHD5PZoWhwLyh2KCAwEQBBnyF/gkWCwqSFViwQ2OnxhJwn9o3iPjgRCADfLeSiMcM6TnoUJ7kjKGl46RAQMB4qppEfQmOT//jnH6VHLC6WFu2XnvdcOzt/3i45sJ8gi+fAUwGzKz0AIWKueGSEY8TnaH6BXOQjH/lIKmyE6KEQ8R+ghXA4vGkAO4wQ5P/ByMijHTh4gEpKuVwxHTw65LhkzcOru+KKKwhGvCYYOvAKEGbAPeFhoKMYaKFoiKIJKmSUxa8wIq4FvaA4lA5RXhbrKy/Bd9pTHQHWTZ4/6AMlJcsUwKNUhRhSbXdxfwmGDCQIMyz7s4vzTD2gfmDp/AIbv+Ds9OP3HrGffu8n9uhfeHSaTwYAoFvV2uYG9xbjmWurqzTkMC8oVXm33F0RCgFVA4DX2v6BtcK6Yk3wN96n14x0TIjWgO8VilUkQ+F63B/dDxFlWV1btWKhSI8QChaFmviPGgoYXPcdO2a7duy0L/3pF63c3uRWKhSNPe35z7CBiVG2F9a6gXagIwAGa4GxyVjEWPADkMF1NMDQ+tW5aLFHIYWANcD9AE6K2gDkZvbsstOhzwKMWIE5eAGyiu2RmCuehblLQWMc2JkxMTRia8srSfi51WJ++I477+SzDh46ZOVKmbTFekGpoeEMdAHWQl4TgBK1GGhiA3D94Ps/wDa53F8dACkFdIbet5xSNnHKFxgpAIjjNw6swTkDqvdgqBf5akSV2i2G3OGINOs168ce82bSnU6Gh/gVv+WIgNdAOzgJkC3IB+S7VEMEMUNHQjlmRArhnSPld9eddzISCbqCftAjiGyC93ANfhNUQyoP41BNheQSdIW+Vf1GCmZto1HN5xINk43VVPwoHM5keIa5nAYYnsjd4/swiEAj7BDAb3wHEcFWs2Vjo6NJPdDqGj3yn/zHjxldwhjOz85R54EvYIiieyUAvRuYykHCfEA7rLtSuOCpJG0z3gHoPmWE9dBr6UnxtyJn3pDtNgYBrPd6twA8x/oL3IvptxANwLM8uHpAj6MBiXeehNw1FsmmZCYOucs44aZVbNa4SFGcx2LdR4YGnxlV+Gcu//kHt0UcWTzepQfzQtlAycnjUT4EHiOUKzp4QfjY2W1xMQUYPBBMDEWBBVRIHmAGAwDCgbAlwAmMDuEBsQHw0zMzSSvRVosWosYm74KLkstZH86EhlDU6hQQnhwVKvNheYJJAVxoyXjbbbfZSB7HstZZmfzwmx7BU4KwpQtKFOPCoqoaGs/GuBGGhHKDEsI1SidAEHFf5JAhKBg/aAWP/I6776LnCUU2NDyUjLHZpGJBLh7AhnursxbuDdCHACHaAOH04W3MZWFxgdtbINgYAxQWQvQIY2KxVcSE8Quc5ZVJEPBdABcMGIAGnkEaFwr0Qr0VC7rJ41UIGOuE70ABYT137NxBIwZGDsLsGJMP/StMibmqkA78A5oePnbUhibGGImhUsHZ21DItTq9deTRobAwdxom6BCHfDKOV52eJtBL0cFAkbGJNUC4V3UdSpVgvABIfQ+KBsYXfhRulcDK2wS/EYhKpbRRUdIHfC1pQtObRE0A3KRxq80c8SW799BDrFUqLBJDGPYLn/+8TfSMU+/irPiXvOyltlIrs8ob46eBgt0S4+Np3hHjBXhgDMo9youGJ9WH1q/BM/DC770dhWlxXwALIxtIPdVr3LIEnsT8wD+Ym6JrWH/QBTIB+cPzxS8ENMtYaW2d4e3z8/OkJU7Eg15AFTdSUQAW8BUMUTwPv8HnMq7A/8i3o4gUtEMPcx5Gk82mdQL0AEMhHD1r7UW3Nj1LtDTGmfBoXLRvz156kpALpkJCZKKEdN7QILeKIV0FPoJuwOEo4DN1YMT6gxaUrVAkK4MeugWyoygF5sbTFJGKCpEIVJdjXUBDFAxjmy7WB0YlHBzcAw4H1nD+/DwNAUX9QCfQHOPGWmAM0kesF9ncpFcLHgHvongNW+oI6IEm5N8QclcEEPIFYIdegpOEy2HITsKgWE/24WNe0JuIJmDLI43hRpPzgs5DvQx2wiCFCT7DOFETUG3WO/Zhb4HVFiji3qwZmJri7yTUnlSXY5uxABFrJVD1ACxA9e8Js2SE+eiA532tv3BDnyWGAtrlJnVHTN+FaJ0Hc3//bp46yL0doGONlEP3oL51nwTQZaz450pfC+zl/dMYcz3dL/DQAehiIn9DCK6EFwsgq9U/SOdsA1jlzQtA9BpMqb9BHBBP1nmtDjjdsu5k2bABRwizIwQUN85PLSGGnpM9tsksk44/3mpLD6cPl7AXr/b/ZTO2CQs75JsU0vBE9IwiZhWdsBoAIAgx91+qcT72AGNUOAkJlr/644eTyLDljPdFEV+oHFVxg6aikNmW4b3VGoLzC5wAI0Hj1mJ7xsO6eetRoR/Nwc9Jlr9nGlmrnqH8d5KJdFapin4alw8b4XI9h3t80R8e/IPwdrVGbwnVx+xHHRp9qNAxSbtsKS/8ifmpCYOPNMUWtsbiw1a6l85xV95LAsO93QHMZOmrwpsKBWubTaIlGCv4AOuC3RXI7fLsZO4LztrUxIR97EMf5TbGkpW4V/u5L3uBrVRLvIcfn+iP91S45j2D1BPBQFGU00QrlISu3iOH3Cp/3k0ZYf6YO8EgeAn+Ou/xxHzDiAv4F15GqNdAqB1d7ljYCt4vFpKjZdvJaY7ecxQPoz0oZCBxLhNU4nqHgUCmIC+8N/ahwxvCbhfqBzRLajK6w+/rPqr4DvdI9UMI0ytcT/5KzqPq8DA9rbUWsU6QjkHYmXgaIoQd+iJsJdMZ2uSNsD9bleiYqQ+xSvErKqle3npfejF9HpoJQe8EDxGGT6gyozEFHuWZBljfsNVPW3/JmzhqF73KwbsKUWs9ww4iypVy1mGNKF9sbJPUnXg6eQ9Vu4Zi+dvirQQQU50a1szr4thrx/1Fh5g+fu0oHhcNmaNtbZJy83T1Ok/RLL3n55G8l7SOFX94Xet1kHDR6xOo8ApOx4sxyzXKgVHZTXfpO3AYPWZkLn/cQ9rav4vJy5LBb4VttwN0NDlgn6+w+V7KQ9609uJK0eA1PlNeBA1jUgb0VkfoDgQmgxfslbAGLwKCYaWQOMkA6h2KSQRzikOAiSNIfacfL7haBC+kfuEgoBIGGRZkZghXyPNJofEkuy6Aji06UEQSOj1LSifgV9pPOKw+lSkZNmzli2kkhSPaxxaemA0MJiZMgdadKJQKefACJVz6PnL7HSAZDI1U4bnXGkOqAHhqVdvyhTwVOdYaQIgcKDx2zBHKUHtsU2ENAEQjKFT+6t4SGI3b80tKWwlMMMLkyYn/9V1551656H6kQy5LDxeABcUMD4dnUwewQ8Ee8ql4jRPmELaE1w7PELsmbr/rThvbNZMcsRsOXvC/8SyF2eN5iC8GcHwj5CisD2RMSg5ydn8/UNTeAPYg7uftAV/PIp1w2l0AAMgA+FyAjnA58rXUE5AJhGaD8cy/W20eVISOdv65nFt4j7TFd8K507iXGkwB0Js4hImCv9VV0L+OjUA8hwAM+YTx4I0JR6xuBlRMS+3AEV/JQEz5LPACPfZcIieUW6QRkQPOJk1qMJ/Yg/QGVKzQ9RloBP2D+SYnZCatizVH1h74w0MC2BN8AdIYT9glgHoH7wwJ4CgDCuMzRJyMn3waQN2PD+97HJEnLnp6Y5XjZEHnVkOVDnAKekhjSR2+wOvSbTGIe90TOzmd127tQ98O0H2e3usv3UfjF8DGes87MzSMYOSHHWQgZRMGWZB9b9iJDjDo/Zi9fiA+hTRcKj9XPf6GNqwoTAiKwFfECoDxeewJ4YEQLlhouqmsIS2ivBkBuJhWRR1sx9lqJhalO0kGA2XHozAmMVS611I5jnab+SGfR0gBL1AkYRq3z95VhBI0ZdGG62NLS0qxG1HxVXiVEFh2SQrFhRxP6MYFQEcRTHI0bYbeRqpkMOdKjUJOwXMtLhk2C2MnAKppBLUoNEXQRCFCEY8vNXjux0NXntkDPu4l5or/jgGd501HrRc9c0vZdzPKFJVglykUUsGzA5OGzk1Jp6nkvPeUYcPaS6HQcwtVsrim0wLutJwVXfIKiKF814xFITbcH/zLtQr84wWSc0RaBAfcBKVHPg9KnD3VwRNtY1EmlDeKmJCiwfvIH/LQodXlZEtW6BKVFruEZyJ6tt0P6IKQOwwGzUm1FDIGLgbqBL5wWlO8hp6f/Nh0Xeo1AZBSQE9qJWCog9cvBui8DwA9eOgpKEZbmGS0wVhIz50WMIFu8BD97peQSo5plgJ5kFE9D8WxigZ4w8YDi6eN52P8rW22KgxLW9PKiUAbXoSSedgVTrBMDA8CaNAHAkEvc57OqYEQRxJQx4AaGr0v/UNvPHESuP9d+7zVHtV1AgWg6/ARATV4XnKktZVMU/0oGhA3NQn6SvyC3zJIY6NE9BUgeh0dzzeODsXA6kE0vo/n/3jt2KmtnehZRUSkczVfH3noxgcoiuvYZhB5254WXO8QDUjuj6haEkH1UY0Y2DW/bjoCutP/ZB7wC49qp0UyYSuShFlFCVJ4CklqkgJ0Abg8Gv9aeWAVe2iRudAIeVeTohLu01aEoIk+6EkYhDkiH84iJUJ+xtrM2/kqSy+U8d9khBAGUwFJEp5KSBKDOV57hoitL0QDAEIqqvCArha1AHB57QxDsj1iUrFPIK8mIMYcYfjNpv+ytOUZC9BdWJHjAaBvReM5D88Q3gPHZ7FwCNBTpRxyNLIEMV4PaB3fl4UYni+GFS29gvICk1qtUnYhn6YUD4EQ4+B6bTWsUOrFKxeAht+LqTF4gJOw+HCYrsPcUFRHg6LRSAujiHUhReT5XsYoAR9AXsgnRim8aaYOEp5IQ+65XJJKCE1kUByHPPV9x4/byPiYlbHtJVo/L6AXU4jktzbC/Ulhj9Ir2nfuoxUxwFE5UesnvRu8EvX0jWUiVmqI0MBYlVKEccUIAUChmGz7YyoqHPpEuRCooodEA33KHQEACg7UubahNbXmoPMmoAhySSVat+mlstANECkL1CuIDiXfj4GBaxp4Uw+IDVPwAGVOMhw8bl1PYz8cjsKgNiKIoX0oXqLKX961DE4/Xh+hiQ0OUA2AnjaScbLLiEgYSwwkpGn4zwbT0qcBqFNAD4WCnrgxjUiPqBOb1z/SF9utAcLtPmQdL6T36P2zUwM/ctji73uHLDYqlEO/WMjdG7ae9zUvNMZxNmL6eH2vmzEsowFLgDNTPJh7g178tx2gk87RhDPXP+2xLIrDh6z6dSFu3UiJfeUqRWR8BwwdA7qIiMEhZICQvgAd95TygaCWsO0DnnII1aAQQzk5H3KXHe2taXwHAnGBMIZJgqF9DiVhvs59mvLuBWBSYF6A4/t7GkKYYutOSigNWwWFRiWSbsGDQkWcuZVEJxygMy8XvBCMJ+3RHBQDLXzaA8n3LgboqkyXVestThlXYrpugBx78N5DpyKHQRG8Sdw7znfpnumaB8XJaA2K8bK5pNoW22Rw4E4o0PNRHw/SMPT0w+04iNBEYX0veD6F5AFd10ChdeNvPFPFZKqMx3u+aIe831ukDOBH4TnIEOYGrxwFQeyrjk6H2MlRrlDWuL+63WIbUAFWNy/GG1riHdE4yTUnOTwZlbjeA/rFc4gB1J1CjgE8De+6TmCSFc45HKBBQA/GK+hFQIf3EKIPCcAYa15iQFeVNhWd+F6CDuOWqZVk1VOjmcZeAuiq8vch75RH4sYboTt/ci/450mT2W48hGvYQCbaEtgBrMEhkEesMLQULdIw9Mphe4fjbQXqoAn4Z2sH84W5fA8osUMBkqgmSDyRephBJv22L31GeYee1a6lIJPS7wISRB2xzTDWhR5MkXKJ7VGvQy8e8k7y5zLILnCYAlZI/8Ygrvf982IZ0vPFx/431r1ZS2oAYh0eG0+eBl4m/Pg9f3r+86k8z7/YsgYelDxJD3u8iennr+XfkTGaedDTf/4CQNeAZTGmOe9QEe29NBUOYaBSPjGgpyH2sPlezAerHeFGedg41QZKD/dRiJlef/BOSbAg25oMFXrIqYqI6SSRFmgkDClCUimGLR0+nBqHOfQdMYv/7YVM0Qspcy5KUEBpJCPMSUrfCx29E+RSwoETbGlJQE8iBwRiwxaTJDgoi5rFdEiBoaAkspD9WL2H3g2wMUbvSXfz4HU/b+lznkxcZph6kaEmwBMT636xwDC0jbB02DeMOSB8CZ4ASKhfv7wxP/aUfiAVCqaCiSxLl0ZQyNV6weq2ljisBtuecA9vsIou9DDd+klhkP/CgSEYM673qSWBHaqVacygMG5qirsTqrUqm7RgZ4X4JlZmftye7qLjllLBgRFbJzZhrAB0KeVUG3f5gyDkCqA8HcUTqvzVc6VsvBGoKntFcxjmDdsIdR14xBtm5Ouw/uRl/DDnm/zmc5xRK/p06CakWto4mTx42OE23sAVfXnbAD1ppIe6BJGgTkjyylxFXTHvcHyufkgRNhnYmhKnEHL1MFxhwFKGQ5pNbWy7GXOez72ST8ElALG+61OTmhHSPSo0THRJUvdAJwLbVPuTlA4+k8zifRmPku1tAQ2nhV2MycJnXmf6ywWIseEi7PE6OuYfr7O1Zl5WJMMpfYLDsSU7WavjcKeLFMV5XvD32dKTiUEd//jv+ZqCGNDjbWt+Hrin6BDTR/wIWfM/meue+hiG3PFF35xDAC3FgNfqNCThpgJFoVvYx6j8Y5xD914dCKHn4ai9bDFP8KKC1LFxjaQQg4uJsJy8A1f4orwzQp4+h54qRhdGT4Rv64eLEXLUYuYYsLV4Yppu3h0LS0Ko0ytmD0ISFC0MLWrluoLhwmsA6NqSQyMniSQI0GHdAxSgDKAApQSx5Un59njRMTetY6wQZen5z72HLXooHcNxhDWRoqHg52HFJ0YYaODz0fTU3He8tSmFjjPgmVcu5K0RIhmKViAXSw+JE9laQ3i/PPVICjWspcBDgC6A8cYAbpWGtVCAl81dAOjib62dp6v3mFkUV68lofcA6PhNjz2TeK/qA49tSzR2UCBVLNBzRydD8na0F9WDe6zovXcA/gPnJHm8rSp3tSpV5GE7fQsQUpTFGwpeFrznFytl1QswbB+UJb6r2gNsKdOasIYkSvkohw5RlVGaGrQCAuTOQ46R6wivOm1/ifz5Vg6zI38d5F88pyI72ssBghJwS5jrgrkFGRWgbEvDEGqncRQ62vlx0HgIu1kA5jAgBeiUm3w2Ta9JXj0YdHtuh5xLs6W5+S0a4dksLiVqbFXzpw4SxpZPTq+UHqBs8BCspMNcqv9cHYk3ILrtLNL4YoOk21yQQ49bv3qg9voJf3vsoePndnZ4HSeQFibpdadBnAC69IM3/rwMeGPGGwzJ30lhn8cR/a3f3tEQ7RL9m/yXLtYzYzrFvOnHhu2I/nmZBzz50QR0/HhAl3WAmwmguwE6i8LC9z2gS3FKwXuAUPgdbWPRC92H3JF/hAUpQCfDuDyNlB+FMRynKgNbC+q3gGGR0gpQB+sikrcABVopw0bMIlCW4Cl5AiUtxecXX8zmPTwBOseKxQyKDoCuE6RID3kpOp+e4cGkeY5AnV4t+ngHg8cDpsbhQc4Dmwd0rY2Usu4jkPYevDfO8D6OxoWViL+xrh7QffpGNPPMCYWOM+2xL5eNixBRQdSmnVRKo0cBQ9Yh4gFQ4HwYvkYkpJUe2+gFG89SCFrg5kEa92DBJsacyaaAnubwQ4MJ0EV7hGUceB5Hjhj7kH0xKJ4NevCAzdARUXu7MadhtMtstZL2r4ND3EOtHQteMLcDkJT3ZKRm0GAmMZy88YW/QVOk0S4G6CzeDMaIoiupwekq772yES1ZIY/QbThPQTRiMW3YNx8btFKs4n8cqMJtZyHcTuNNvK9tiaFxByNUofg04QNsaU1C7jLYY+Mv9XBC7YzyvcT7NtIq3ATXsVND8i8d5nnXgxXuIR5P9sqHlEHo1obvwagBfbDG3ihHy2Z4vwXk0J2LKzrHnpl/rucBDyScG6J5yNuzij7L0DoNplArQYcKaa6wSwNFzdBfknmuF6I27sAVyZ2MMj1fzbykk2Pg0+vtDZQEzLzRKtzxOkc6zOsn8RVaxwow/Xd8JMcDdgzo6IYHIzGOIKZYEtJp6RjDlmfycU7b9baKbz3Y6h4+L+7pTAhodp60xu+7zo/YJSJ6+3uTJkE+OwD92psf2Y4Vtvc20UTBh8y1ABBatQjVgEVwCTbuG1eJa5Jk0ABc8MSYdwzhZa+cKRBRWX8i80lrQ3qJ2G/pqswxHli/KurzjBYLg7ciNTb/W1agXwjPILCQPPN75sTfcQ6T93bhgtTzdx5ouo0OIUgIV1A4ilQob8aQO8Ajinl5AfIGmcDIK16tZxzK9SDgoxNeUPA+O8tF1ruEDc9TAxEqt1B8lgpoiDpoXkl5U6JQdI0Y2isHz9hsbemiBx0KP9wnBjRPH0SXxBNeqMXTSin5OpFU2aKxCA5ucXlh0SqJAiWFnV4+vCzhfTTuiPnTv+b6R/lryQN+96CxTBdD1RusAlEpPtyfkSUU9IWaGT93ryDkbYvnJS9KuHZ9AAAgAElEQVSiIcAh3VMdxunXR7zm+SyVuVbbCkiZuF0rqXy6NMp28gsgx/ORcujQEYGPvPGo7azeMOF9Q2+D7UBHRlLsNZKmYZ92cpvg6bp96TIIBLQyJqi7gg5g0awznET7GMBjHiadwpZz0Uz3T2nYDgaF6zHgezqQr9wujnTddPMu2ybjcSBNmhpJjk+9UdRNr+q9BGs69+LHOno7+VAxXWI/be0K8vKxXVFparS6I2d9NCfR04lBz0ZHiKy5vvLST8Vikq7zMnMB8HbRQ4ksIqqZnPam+/E+btcQ+jpIH2KtUv2m3g7hC7pH5ponPoKALuCSYGuA6E4U58AFVOorrMIjgYf3eiXQWiQBAicdQlQAX21x08JI+eDZfoGkGBJmTJq5yJAQYdNcUPgsZhAv6B7QNWcv3KKLXzQpN1i29UbSKSkVqqhiWMp/O6b0YOmv8QKx3XdViOPTCbFiwmuf18Z9ZbApJK5naW30W+/7CIM+E62UPhHwdKwvihZDdzGNA8+O+aVD8UbbF2MDKaaL+Ab3jyMMnhZeyFLhQ8QxbPsQXUQbyQR++zCfL3ChAnCejPcUpOQ9//h5ik6+8YsHG43d01XA7JVqo4GQ4dbuBSklf42XKfEjAR38GwBd9+62Fim/+4LEABL09Fxa5QLAj/ocdPJHKzQ06exFf38KPQU718zHA66fezegTgEGitM3puqCmn4++l5KDzgUXQCt2/NjgNZrryu76Qq/HvHwEkOolUY4YlnB9d0MEq+r5HB5+fBj7cZPXcjUof9iPo/Bbus1PNytXTR+rWJ9u60OZG3G9oDuHb1u9FG9gHZVpesd6gwgH9pGS5lxndowXt8JTmOU7hBNPVhrXsl72NKYpLtT3eG8cwJ7NpM4p77+DI5e0JOKvuhZmauf8PAU0KXUvDeqoyg9MMuDVjhTN4uBVeArBY7PfXs9Fly4wYkg+J4UpxhSTNCxKAHQvcIR+AuEYgCIBcszW/w3XuM+XpGK6WSRw4Lqum8hTCZm0ng8EmKvLPwcPU3iv7sBeqwM4+Y+uLdPkfhojL7rvXV5mALObmsshoxBEXOCB49IjgdGzw8qOoqFwXu12xk6eB6qcJXD19j8VqNuCj1WOB1rGgwybVXzRVHeUEyVYi7xwqUIvLGC9yAjGI/4WJ/T4seBGKGoJTZaUwGNahBiBVutol3y1v57L7v+Hrq/DAStsZ7vjbgLgCM669rLCQ/ycLnxmEfjXRZSsMl40OWNd9sOIzrevwAUHaDHsisZUoQsBkau1/9PQPeD8LIJb1eA3o1mfkz++d3+3g5Q7w/QExp2hq29jkkBylVD+889v3STs/sD9O3Gp/elX7rr2SR2sd3a4R7x+sU8kHRJTObvdYiX6W7z0vUASowx7eanaFHYbYX7CNApI257M+4rPPOOjjfsPah73kkM0CTt4/GOXUUDeAO0WVsUIs64jljkjNC0nkhRUnjoUjIYYOyhC9BlSeoa3FzWfarcXAtAL9hSzri3mtRg0Oz65EPNUbVlt5D5xQDdM6+fk1/QGPC6KXwvnGquEytKvqZS2MrfxYyJ11KgHeN2ClIMux2gx1a7Hxv4Qft743mJYT2gy8DyuxC8h63PvaeregelRPCZz7Wqm6CUuhhbTK1e5DKMMC55UxQkt89XzO+BU9uGvAem6/BMnBOv62VQSMgEqKKNBy2th+blDSumbBoN/lfr4lhI8X3cD32yRS/PZ3qPR1W6gjE9R+/p+eIdr9jxXmzweB7DtfDQkUfEnDVv8Z14yoO5X2OMwUdpPA95xbkdAOF6AboHCc+j3XZZSE4F6NLFeo4fd2wQd4wxAHpcZa21wbXdACGdj8vbbwe4AqRu8itAj/exez7oJr/+WbFe6QY+np7+7wCFFzTW8dcozSaayDmRLKi18Hagd3+A3m1sfs3ixkad+ha6oNOYi+ks/vQY43lAgB7LhV7Hxk2sJwGaCqd3ROfCjivKacixc64ufYF7SxcKNyVrwjzvrWsNtvgfheCdOXTqc9eJD4CenFKYpJWoZ8MuLdwnaca11UMloxx6HNrTTT2ge+s+USZJy0kxSTeh1sRo6QQFLm+f1ohLBIkY2j6k5wksPEG4MMG7j58r5a/f2ykqKb4OIYm6BHhA92DE77g9qLFh4JXSdmB+wf3CQPz13Ywmfc4ismjbmlfEUmg+KoLPPaBj7cR0MdgIvAVuWmsP6L6SPc3vhL3QGDsOSvEeOp7vPXSvMLUeHjwFqJ6PPK1x4IYPg8sb7qawuhlvUGjiE9GOxmYAdBS0bSeUuB6ALmH2ilrvaWwC0k4PNTkx7WI/Ovegm8LCe/V6tQPQfcRFURGNQc/y8noxwMF84ghOPFYBeixDooXnLy+/CU2b4aSvrZCp5in90w1oUx4PCtY7+JINrf9FASFU+fuUWawrLia7UF2qIo91jcboUyox7TBHpRT9+np9djFA5fNxLoTr3OYNX8mT7uf5VPfVFkeNLZ6v97C78annn27ypWhgdx7fAvTYofHrpzWJx0b9hpSnD1PHXQOjzoB+nqRPwK/tPHSG2R2goyDXY543kERTry9UaOsNaQ/ojfqW/BP/XF946Pe0Q6KvswiYieehBoc7fuSho1OcBuCBUwym05YEPng/BeSwXQmL5i0Uvzi+0vmCBUHIPOxllqJXqDMGRC1wB4OHiXmhjxWCZ7gY7GJA76Y8mENxVeyeVklRXme3nngs3RSdv8YLgRbd00nHmPr3RAsBepzD9/OEEhegy0DyIXfRyyskzwcAFA9KooVnXl0vsML1GDdoB0CW4ef3actziL1mb+Hib3j4es/zlb7HTmXRPn+vhPRsD2reevb019xkCIEmeI4HF38NZcH1ssd1PuQuGomnZSDht6IAXnnHYBIrQQ9Wmv/GxprlcknURHIohYHxqIZBisWDqvjEy5pXnvjbV857Wum7yinGCtnPy/OW90gB6EmP860agJgfxTOxIub91WfCKfFYx8Qg0yF76qoYt1RVi9Tg4Xu6iz6UVTMey8ywZ+S5SdHHHnA8noumFLtEPDv0SQB0hNwlI3EkS/TupnPwHely0d3rDvwde9gxTypCt53e8/r6Qv2aAHqs6z3v+AhDvLbEJJ5jsEV/6dCYj7cbnwrQtPtIsqOe+3jNtr0htSRAl3Ma62xPH3zmI4B+/Mk6mdVrnX1SPKCnDZVUAK5iYWyTCzyKbeMdgC4PPQ7NiEFV5YuBytr0gI7rwJQSPDGWlDwUuxSNV3j08vK5FNDxGe4vxaPv+8iBX2gyQdjrKyLGiknPu5iijAE/Zjo/fjJQOFGNAsBW2Fs5dD++7Rio2/vdlI7udbGQobb4+KpIzzQCJoW1fYTFr6eEudtv76Hi3h7QNG7v4cZWqsAL39UhKPJ+ZRx6kJGRJT7yIW+tla6H9YotYgpT6X4eFPzfAtbUQGm12Wdd8/DpJl2D9zzdFJ2QYYdte6K5jyyIfyVHHvA8v94fP8ig0Hdij6BU2mAOHe9r/F6JQy4hU4pEaA31XMlyNw+Tyix0gos9P81Zh7t4HvZGmvfQvZKVhw5A1/hj3sE1PuXgwYb32iIk/9rOqIjlK9UTyoe6quJYhn3RoJ6fgjeOEe3pTcOwUu5+jbwH7EFf4/WAF4OD+DwG0dS4oXOVTUPusf4TD8Z6U7LlAT0em+YKmb3Yj0+5xbonXpML9XDneeB+nTyt9T3v1KVyE84j97jj+ez+IgwK+IuXdF9tEQYPgkd1HwAofpTiilOm8Vi98+Dnn/B/25roFOp+eEiXiuR40Fcz2VboDkDDe2n7Yxhz3kNXDl3KMvX+3IEmEmpfQIMx6LUmJ8CTAsRrMDSEUsUxUiz8Tk+R+47p6YYwp8KzUlCxJ+eVIbLXcXP6mKk1xlgZiLjdANMTXh66vFofTqGHDAvRKQSvzLoJQqxc/Hw8I15gvLibeYUED7Hb83UvFWXhfqKllLgPR3bQ1YV35CHrfj7nrXX2AO29UDxT641nokAOvzEmWa4yBKUEpQSkYNCYRbzhQ+ukTxYh70YapvIKUNd6j9ArMipPMxvo6+/wrnSN5sT98e6kOc1f91dvcu/Je8XuIzyaBz4XnTyQxt4VrsPhLBeMu6NILelUlRo5Yauc+Af0hUxpHURnyUMM2DEPesDvZvx6QPeAlEZQgkHkjTGtsffQFd3RZz7ScSEQJNyKHLZSErFcaf7eIPKg5a+PDWJvEMUe4tbYk25rPuSucfoolgCv27O30wXewPWAH+sT5dDVDDkG1BScIp7AfbQekkONLwZV8P/FfrpFEL3uurh+TYri/LPvjyZev3J+7rS2bvwZh/wvuH9oUqTceGqoIsweakwA6GlUMwC6MC2O9mntfMTaRxBFSwE6cuhe97J7athyjdw5dlEB49g9MxTZAnNU9a7zI0RDVrmLEWPCSvEIxHBdLHgCXim6mDHikF0HQaGQAyDi3nG+Uda9V0IdVnJo3iGFF3sRFHp3PGQM9ngtC9QLnFcg3ZgttQ5BYBRFuW5xfnwYT6zoNSYxpj8ezyt3hXRiD6HDog8nKmHBBdi4vzfAFHJXcZLqExRVwfOVx5Nwek8an+l+MrYU3sWztNPB5+ekMEA7AQruCSHAPbSe5XK5Y491rJDwfYxfChKvfT5ffQzikLvnJRgkSBvhv8bTURSYzTEPpWJNnT+sYjyNX9/1AIjxojmS98hiwwjXiD/1Wexlg4YyriRHilZprJ42ncYedmFseegpbwbvMw0VhsiSlJ6PmnkjKv7br6s32MVH7EYWwv2aqwd2b9x7MEwAu9WRQ/d00RzV2EdyJKDXtTr3QbSNDXd/T9HC64v46GRvSOBePiTeDVDRWItHoYbmLH69vRETK3rJvzeqpWs8SHiDRXRN50QjHaeldepl6Wv8BiB7msQ0jlMCijJpDJID6U5vOOrvWP/Gcuzp1gmoSWOfWH78/aRDY0NUtMqFTm3ddH+MVzFvUGeGinIVNqbrFACd+hS9FrRdTa3JXaFrfF8vQ15m8LdP38KYKW1u6UDQHD1ZxIPatsYtav54ZUQlgsONPi085yukfTKXPvZBbS2AmCxegIsBesxkMUPLw4iBntdlzKpuH7dXfFpAX3SlcabgGw408QTUeLyR4pWsrtV7scB4xhUwxd9JxxFC7trwL/ppfGLGeIHFNPjti95EZykSLL6vQo6VtarcYb1540c5czAGBFYKVx4ifus9XCOlJW8CQkxmD8dyClSUDlHYWesVKwm9L4NQDYgEjmJqX5/hQcrTW4Cu8WAMYnjuAUfaJoCV6Kp1w3VIGSgiIAFPrfZwTC8AHXPGuGBkYD5smBOERIedyLjR+7gORXF+7OJ/D94XAEG0DUypAK077ivDxXsY8XMSOiWALgPQpw00Fq0H6KGaAhni8dgkN378XkHHypbH3QYw6wDKELWSgeJ5d2t9k2OS4yp3f60HEBl44itFe7YDc/++eLSbrvBy6wG9mz709KJ/ycPgOjvN+WcICHSv2DlRSN7P2UcBt9NPeEbSAhd7+bscEBV4N/ZQve7B316/eINLPC5j3wNmDNjddHt8TTc+4+EoDtBFA2+QeHyJ+ZC8yiKyJIfu17sbyHZ7L+0q6g7xoWyEFsMEYR3nzPB2EiKXDosN1pi/pJdl3HWmLM1q1S39Ad6DPkkdlFCjRfD22+Uc7jFCxhayCQ0yhx5zfZKKDXtpY8GTchTBvPB64IqVpZRHDOie6AB09MJWL2ERg0QMXi+Uvl9IrzDVVcwDQHytD8PEwIzxe4HpZuXF3/e00rY1WfkSXg9oCll2KIJo25poru95QPdWvu6R0j0cLakTr0BzjMFvDYTC8MznFbq8do1R4TGfc8cz1eFNXpn3+kRvzz9+/vi+0i64rwwMeeveA43nJwWu9+MITuqhu17fMS2lkKQYOhQamTs57lQNIgDomB8AXuFIX9SHz8QnpEPot58amWGwGociWh6M/Tzxd+rthi2BuFaekniKyqvbOY0GD2fLQ48jJZJb0VJrLECPDeBYEXuFFdOWwOrGJJnXd/CMOAfbCSg67W2rStcrRPztUzLe4Nc4lfLy9PF0ig30DmNB7WBdl7FUMbr9/93BKMnhw3uL9yb7sVyMvn4ssf7VuL1OkS5OHSx6aQmgaz39GklXxeP3z9pufb2+j404D55ep3pax3zkwXTrbxiuyaE9nhbifU87jxsd44/OIxd/6Rrx+3b8IUD3OXSBeNrZL3Tq5HgCVirCFetnb9zgb1znI4gy6JLrktavmrsAXfrGp3Q7Nvf5rd4hh57y7RU3PrQj5O4BXAPynqP3APC5vEhcg7+l/KEMocilsL3CSxcvhNwF6LpGgE4PCK1VuyqypCrGHx/XTXhiZo6Z0Vug3jKOFUvMUBQ0t20tZkjNReDnv++ZW16wf952gO6FlUIGg6S3h+NguAZ7El2zAzHbdh4Ixqbn+/XxSkRK2TMmxiGA8MIVj48KH1sr6vW026C8cnjAyi/7NRJjxr9jZc7n5rJJysadthcrNI1BwOoVJdtEBEBXlAKAjr/Bx/rbh8PxXNGMXjHOY3etasWDUlLeM+sGiF7etO6ir5Tt9mDOzqUdjTW6yYr3ND09ZNBtp+xwrzhHGhtdaIepOSjSIBooauB5SyCTrEdyUMrFDrcQL4omnlfwHnKOHSAddWr0gBPLIL8XzorAc8RjGr+nW7c14LkKOP4yWn/vhXt9022cMp79d/xzxWviJ8kd5QM5VhxwFYw9b/zpub5K3fOknuEdlm401j1jeRRd/XfidfYGRSwPCS0QIUgA3es/r4flbHhs6DBeeDDKhd55N0CPsSCRnOQnbpvLyJEc3bDPm8ZCcDZjQI/lQuMF/WNA35L5pLFMDOhpXUNoYSwPPeXlAOhc4xjQr7zpYQy5e8b3nioI463WOFeEiUmQPaArBxjf2wsVj0t0+9D9QmrRvIUVg7FOBBLxNE6/cDGgxosqhomVsl+gWBGkAqcT0dxNYwvNC6eY2o/Bh7z0XXxHDOM/jxUM9ymiF3YAGR8aloLyQiVGknLCeDzN9J1YCek8e2/Y4W+MzSvcbmAi/og9YNxTHrenh+cBjEMC4YVC4+dpYeH43ZjP9FpjlOL0ighCi0MyeEhLaFEKYUJUCeNF22MpeYGtaKjXMaDHvNINHHRPzNXTHPf0hofA19MnBoUMW61d2DrVf8eDhWinqI3WOv4tOsUeSKz0/bY1eVb4ru7vjRM9g4qREUGcEQ44StRqzD/67gVyr0KmUEPSoVOi+3jj1PO9ZLFZT3jYA7qu88aqH5/GKQ8d/CP+9AaTB9hu84vlUePw66Wom97TXLku7bbVatWOxjKx/tEuAQ+oXoen+VpXBO2xQPozXhu/lrre87XG4b+vMWz9Tjx0r2tjXX5/gJ5H17Qo5B7rt1jn+9cCdEWa0rXV6XWwmEPzG8p8VC+1HR08oKcRFcebiaxgDS8EdO+h59Tr321NRGRaOXSmXXzI/WI5dL9AUj4SVC0iGE3MLCASUIgZuwkkCadTxZzH5++lhfdM2iG8YdtaN0bSdR7QY2WYAkOXw1+2YwLPlAy1h8MYPFN7gYiZuIOZQtGXn6fGpBy3PCQv5Cl4oSgtnJYkyx2f+X3n23l5uocMNjxXXqoPy+P7CJtu56F7I+VCgU0UN9ZUeXmAJK7D6+0AXeuJ39rH7r0/AQfPIcfhCKH9qvjEK2S/y0FAovXhPuZqjXlQKT7ce2RkhOPDwUQokvNKWnTGvPid+wm5x2Dj+URgvx0g4fPtFKLm2GptHR/aDYgktzGwelrEY/Lgfn8GsYrS/P1xPxnksbLuBMYE0H0OvZsB7B0KD9DoAcGjaqN95J6eqYLu4rnjOuwr5pGsrke3p2N8L3+/uLGMZE1zx+9ujVu8DhB/ehCKDbBuQE9ZYyExjpDdSll4Z8zf08/J3y8Fj+iAGI1R6+GNG621p7t4yDtGokcHzTrWYWvbWsyDF9O/fiw43EcGbQyuwiHPg143B8ZJdojEUWCAuOQvADpkwR/QIn0T85ifizdIvJ4XoCvkjs8YZUUr69Cwjcdz53Nhe/TWgVU+1fz/nEPv5jXHXkSqILsUh8TE7ABE11gG1/miHSkcryji8FDsoXuFHjPbdkK/nTKLhdobJenChG51HQULjhPFUH4umo/uFytcPRegDDpLIcTeAucaAB05dNFPgK7XnsnjceAa3FdRAIXnfDW7wDg23HT/GHC8ssDzVEgHrxc/6+vrBEidwiZF6pWEV0oe+D3NGAGCMRMA3UdaNC+9J8PBK1ryNSpW61CICaDr/mNjYwT01dXVtDree7R4tqJRGEOsOD3P+xz+/fGn50UpCcma1s4rWFyP1q+xh+4BoRugS468MRcrUNFCRVUysi5QiK5TJD7zER+taTdDL7l/0ifb9+Lu0A8hfeQjQ5o/DatWcqoiIjXdlCreU4TGy0+6Dgi3s7gs6cXv5yZ6K0LYbQ4qilOFtPjAe8D++FrdI9ZF3mHRNRqvB0XPA3wG9S3qEC48vjPWu930l59zzJuSS68HvbEV86ru5XnAOxkxfyWvk7D7BTzlLvZGkl8DzccDerc18vvkvaGaPkJHT7s8PmkRDmehfsPRsyFqCkCXXvc7FGL9rPt7vab1E12wDx2d4vQ+5gp9kspQaC2uKveUT4KHTj0Xe+iX/fxD0pC7COsVqkKR3kvRCUsxWEBEqSxCkY5CwfFi+uMWaaGGinf2rA1HIWKSibAn/XNTyy8UgqXbTfj51gHzfhsKPvIhe33mBYpziMJNXjkIsLopY6okVVNEx6LyTGduiwgLFrZBADxwDjgPVGiZ5drBOgwKBY0FwBwe0NVABukJ/NfZ6exDrEKqNtogJq14ldfTHvREdjKJJxvOQU6VrfoJwLPvKTKUU6lW0zA0wtLYGiHgJ0DgHkiXNFtpL2/dnxX/eSibZB/n5voG6TvQ20fGXVtb45qw4r1eN/RiZxOHEOIiD1nb6pnkfHgKJEADtApzxTU4B1570Hm+M5Qy+wIk5wNYIccKeKwftha1anU+h3PJ56zWSmoO8NwsQvsoXkH4vd2mhw6AX15eJs3U75l7PnEOO3YGZHOGo103a8m2taJlOQbmhK1t6E6A8ff0h05iOHcb/wP/8rz7EJlKG6QEryBVPGqcBA8iRCFAV553jffwrHCu+5ZnxN6LSeQg6EulZST8kBd1xqo2krPUJRNUiiF/qPfE+7H3l3yejIdbe1Dk4w61wL2qoegVY+Be2uAJ84nIf3O1zVphvARYHFcJfgiGFnRCHTIeaMAwP9YBzwqAwHXE2PG9oE/AB5vVSvK9wAtJhqKdnONOYyQUlCEFED5Lmlcm73P8oVMX3/MAwJB3LVGqNI6T7U34nVRJZ5Oz4nUQTDhdkrqBZ76H41+jc+dBUz7LQg0D1jmcZ473k85leZ7HncmiXWgrrSPp2FMfqvC9/qRhFk66BJjmeXznloaGyo0NwkQXJ6HhpLJ+K8WDGhbpam7fC7diOgzHjzbrW8/DGoG3Uh2Ie+YSJarDY4TxIfJZZ2OVZC2oU7TG4TxwnpZHoybRD7qORxpnszTI1csT49Ya6wz3TC6RQ61raqgEWVVKSTo56WyYOCoEdFe/sB2oS55FV+ESQu6sIYgOd9JWOspPrZrm+bsVxrHq3m9bu+LxD6erp0pN75FrIAh7Li4u2tTUFBXfyvIKGXnvnj22vLRkk5OTVKQgPoi7srZme/ddYmfOnbW+/n5eC8KCALVqlf295+fO26H9B2xpbt6mp6bs/PKijUyM26mzZ2xqZtqWFhZtbHSUggfhgNK4+5577JrrH2iz8+etf3iI5yAP9/bbwuwslTAULAqZcEY5njk6NppUEAcGJKHcUXtcmFoCGN448QyN9xUCkWUGQKKHhi5jmaRKGYLL7SOoes1lU9CV4qZl12hZXzaP0n77129/z4oQqLZZbX3TikODVHB1gEU40hMLjyreTC5vj3nC42ylWrLdlx6wk4tzVmrW+ZyRnn7LW8bWlldscmzc2rWGbayu2cjQsN32N39jPdZjFasSAJ/1nF+yYn+fnTxzmvSDAdBX7KGxVGsnSrMZBJrdkSDdjab1FopU1giXD42O2Mj4mP3szjvswP79lm226ckOjo3gpA4CHLsYtdoEOKs1bOn8vB3au8+W5hcS4UfdReh2hMZCO6ambWN+iWsNRVfPZ6yE7ZW9BZ43DuU9kuux+mbZ0Gim0mrY6ZUFu/SKy+382XM2mO+x8b5BO39u1iZnpm2tXrGF2qb1jQ5znzh4pLdhtrm0an09PdY7OGDnN1ethbm22tZXLNr68opdsnuPLc7N2/DQkPUPDVqpUibwq+gOSiDfzlgxk7UCSpFyWVtpVKyYy9twM2d//8WvUaEhCFyylj3tV26xJhRGq209lnwHvFJtNaw4MmgbtQqNGxoCAK9szmrlCnmIIFTI29zSgj3ooQ+x4yfus7XVNTuwb5+tLC7RwBnpG7RsvW0f//BHbLx3zNbqq3bLs26xnbt32dzygg2ODdt6tWy9Q/02vzBvU5OTNF4w/vL6RgKwfT22vLaW7Fdum83Pz9vBAwesUiqz+h+GF2RqZWXF9uzZQ0UGWd6xY4cdv++EDQ4PG8yYPPC23rKeTM7+4s++QKMG6n3TKvaK177Kzs7P2fDYKDv74Z5r4Jn+PquWN2x69w5bqmza3PIilfL08JjlKw3L1JusZ6hmWrbWrlumr2ibpZLtmJyy8sKKFdpZq1UaNjM5bavzi/bxD/2J7RiasprV7Fdf8XIrtRvWHuix0wtzNr5jmmmjyvomx9iu1BKl15OxweFBmz11xqbHJ6xZqVlPvsDdGL39fTQKS9UK+QHvlTY2bbB/wMaGhm1xYd6KPUV6VRn0M2D4Pm+FXMHylrVPv+9TVreq9Rmas7TtBS/7ZSu367bn4IW/rKsAACAASURBVD6bXZxn2+g+9mJHP4xepnj6+we4NxlrtbSwZP19/QTwwb4BW15Ysj/94CetaU2rVMp261t/3zYaG9bINW2zUraBkWGeXgmdNdjXTz0AwwgyjrWFMQ2+4jXZjFVqNesv9lu5XKEOh4Fdb9RscGjIFhbnbXx8PAAgjmhNtoiBf5K/E+dis5UYwflWm/psdWHBJicnLN9btNXyprX6CuTzDLbWgiOaZsPFfmuVataX77V3/8H/B3Pe8pazX/+NX6dTUejrsdPnz9mOS3bb4vqqDY+NWLmyST0wkO+xXKNJXTAyNmrL1bKdX1y0g/v2G/cbNFvUU+OTE3b63FnLMYKXs1q9Rn023D9APVzbLBu8e+iSbH5rZxD0E2RU/4v55Phu2sj+PPJQlKjtbXH0QsZvvG2w07mFw9fuSBsx7B4OfOJOoHq946x0Gd8M2YcanDQFiW3Gl990gza5pZaXt8ShQGfPnbNdu3bZ+fPnbWZ6xiYnJijUp0+dsomxcSrp1fU1G50YtyrOVy7kbH5p0fbs3WsnTp204eFhhjCHBodsYX6eXlJPsYfKeGpwhMpiaGLMZhfm7dKrrrDb77iDzxgCc69vEBz60GWsULCRyXE7duqEleo1Gx0ZMStXrby+TmJD2Hv7em1qepqKA6DLhiIhROF74yaWXOJlxh66B3TlbrWgtHBDERUAnVXWrRbHCOuTh1WAKTJtAiRAA68JkM229VnOspW6/fB/f58CYJWmWbVmNtAP8xUhBQJjs1JNLGLkaTOJR3rTU59kG9kmQaQwOsjFHswVrV2tJ4aPZezciVN2zZVX2Te++nUK3fLGso0OjtmNT32CbVTLpB+8RwDv8NCwVTc2E0A3gHoC6IywWMYKmaxV1jZsZnzSyhubpOX41CTXducle+zM6TM2PTKWFDj1Fu3wfcds36UHbaO0ye/DK25slKk8907vtHOnTtsPvvcDy1neEFN52E0PJ7hCuH70v75PwHvC02625VrZ5polywz22uDIsK0tLFluo2r7ZnbReGjkMzZ+YI/96Cc/pqEwlC3a3NETdt3V19o9x45Y/9SYVQYKttmqswoaQNNbadrU0KgdP3LUpnbvtJVW1ayYt0GkAuoNO7Bnr/3Ld79nBy7ZZzNT0wTQdi5rhYE+Wvg8xAGA3jIrANQta+1cxlZaNQLxRCNv3/qLrxmSHwD0dWvZU150i+UHAVoVy1UbVCS0znMZqxYyVm4mgNmAUVlv2HDfgNVLlaRuoJ0YWT1DA3bP0SME6Qc84AF29PC9NKIGij1WW6/Y33z2r/jMlc1lGx8YI6//0oufY0sbqzY0NWYbzarl+4pck77eHvJgFsDTaFpPb5/VCznbqFZseXHJLtm71w4ePGhf+sIX7frrrjMos3PnzhG8YZifOHnCJiYmGL04evSoXXb5Fba8tk6DJN9oW6HRtt521v7ys18MZxBmDPsuXvyal9r86rIVcTIewuxQsOWKDfX3W6W0ZsXBPluolyzf30ujGPdpLW0Q2AGiVRB+bMDa/UVbWFok0BfKDRvM91q92rKR/iH74sf+nHTA6RAMs+d77HmveLEtt6rWPz1up+bOWW9fH+cPfnzoNQ+0f/qn79rY7gk7N3fObnz0Y2xzedXmz5wj7+7evZvPgiyubW4Q1IdHR2x0aNgWzs9brVS2nTtmCIAwTnPFojWaiJgVLAcZb2bsM+//FI3teqtqa+urduvb32r1XNtOzp8z683b/v377O6f/cwefN11Njs7Zz3FXurJ9fUNmzs3Z9dfd70tLy7b0vyiTY6M2yc+8HHcmWoC/8utsv32ra+30/Nn7OrrH2h3H7mX+gigWC2Vbe+OXaTV6ftO2O4dO214ZITAD2NiatdOKxSKVtmsWC6Tp/GKqFu+gMhTgTpgc3MjiTTQ00fkz2iwysuGblsLhxONFHuttr5he6an7ezZ01Zp1a0O53uw11rFnOWxDbTasNHeITv8kzvsmv2X2R+97Q9tIDscZtO21dKKveOdf2grG2s2OjNhK5UNq8JyzWetUi3T+RkfGLSeVsZaaMiSz9tCtWQzu3fb2tKybSyv2sjAII3TjXKJuqVUr1KHIOq4srREHTPSN2C9WayM2UYN99kqQoZ8eoD0NSQXAHqzRWO+Wx8CYahPAwjM04gXoqpo/xp2auD+2q3ESIzb8qY0WQegA8BD0bpqzwjofICa5EfFEZg0PQYzKhp6wJUKPeLeYo+VNjYI2EMjI3bv0SMkHpQ+vMDJ6Skrlcv8DjzzSrnCyfcUi9aLHsiNpg339FmtWrP1SskKfb0UntHxRJBpDff20duE5b64vETQB5jA04Q3MdLbZ/3wunp7bWFxkeAHoF3f2KA3x8rvoF7UeYchlgDoCOP4kFRH6NHlgOlZIuQaATr30YMloewRCsP2F4SE5fEmMcALAP3fvvPPQTiStAIAm55tDn4N/oWoSbNpK6ur9IoR4Hno4x9tNtBrQzMTdsfdd1lPNm97du6yxfPztmt6xiaGR+2eO++yH33v31Jj8HFPupEhaNAXDJ7rKdKCPnrkqO2ZmuF1MEAaiDZkkmgF170FARqyVrVOr3D//v1kvsXVFRsaH7X58/M2WOjh+m8il1vI2cLaCrdy1SpV6y/2WH+uaJlaw2obJfvuN/7BGtYgoN977qjt33mIwL7RWLUd+RHO+bE3P87a/T22aFUrjg5ZpVa1VqVmA42MTQwMM0I0t7Jka5mGjU5N2MbSimXKdds9PG5zp8/a3gP77Pj8OctPj9pyZdN6enutsrpuY5keGlPjo6P0HBrBc2jV6zY5Omr3HT5CMO/J5e383HlGmNbLJVrwUFwCdHg89NLbGYaJ1wKgj9dz9u0vy0PP2Jo17Sm/fAsNAijAwWyBgF4pl62Vz9pCddOyvUXyLU7LwmcAdEQzECEA8MHwAj0vvfIKyhNkCHx2yc7dtjK/YLf9+V/zqj7rsSc++fH299/4O4NviO8+/+W/bKVWzWrZlrULWSv0wHCoUeYapXKSIigUrNRqWP/wMKM18AbvuvNOu/aaa2xhYYHAiKjcfffdRyOZxkg76a8OWRsdG7dGq01DsgA7FIZTO0sPnR4c+MrMnvuyF1q13aSRojRcvVplZKQXqZFizs5sLNN4QToD92gurtuO0XGmPZbLm5adGLK+ydEkPF+p2WgOnprZ8OCofeg9H7B+K1irWbXfes1r7X3vf7/li722ZlV75Zt+284sz1uuv5d66JJdu23hzKw1N8o2PDRoFasZwq4Avv5CD9cfxjkiETBA0PhqaGzUFpaXbGR0xBbmF2z3zp22trJqgwN9tlFap6dUxK4NZgUKlm0jMtWyT7//k1arl22oMEDv9uW/8Qpr9+RstbppPSMDjJoc2nuJnT5x0oaGh3B8JIswZ6Z30Pn58X/8xKYnp6yv0Gt/8u4P2WZ1w0Z6hu15L3iOfeZTf2p9/X1Ws7q97q2vt4XVZfJLqVa1S/ZdQnkFnw4Uemygp9dWlpZtdGzMjp28z3bu3WPLm+sE9HatZUMDQwRwpAfHpybsrnvusssuu4xeOiKYTO+kYA49l2zqauP9vj4bGR6xO3/0Y9uNSC0MteEBO37mhF394OvszhNHbWrPLltaW7eVxRXbv2OPZast+/Db38coBozf1/7Wb9hH3vdh8teZhbP25rfdavsuO2j/dvuPbWL3jNXRPCmXpJfgwOTqgUfAT8ODdJzmz56j7sMiwPmcW5in01K3Nj1+thdvNOmkYJ1h2CEC1ci0DMvla1XSXHVo+Rx76Ko9QVSW0ctoH71PSfhdCkpzpgYDMDcknWQscC86MCvsYd9KpYXGMUrNqveGA3RucWTIPVglsbcKoSyXynbF5ZfbvffeS4Ij7DY4MMD34W0jzAvhRzgNHiPCVBBcADP2SOPmCIGMDA/bxvqGTYyPW2lzk1buA66+xs4cP0EFgVDpidOnrG9wwBaXlugVkODVmi0tLlohX7CZHTMsgjo7N8tQ2MzMjJ0+ccKwdQHgjbB/T28Px7G8ssLP8eyQ6EjyXO4sWbatzOVTQNcWDg/qqeXjAJ1hUhxIUyyyMQ5zu/BSkENjd592CuhJp3FgXaeH/u//8C80M9YqJRvoHbKT509TaRYTv52KGsq3P49grVm91bDZxQUbm9phl99wLeJoNrNrJ+d9589ut6uvuNI219bt5LHjduynR6xhdStawa5+yDV28NJDdvb8HEO4xYE+qzYbNIywrgA7iCe8RgAUwIsMiRRCMwkVIwIwNjximxubDD8jNXL05H0E8sFiry0tLVFB7L/8UlstbTCs11Mo0nNdm19iyLtZrdnff/0bVrQee9ItT+Y6n19atL+57es2ZP2GkrlHPeoGhgLhYS+2qza7vswoxf4du625tM5UBdIwC+ur9LCn9+yisVGot2yqdxAl/+Sh0T07+P1mMceQ+1jfoPVVW1ZdXmdUZ3ZpwQoTw9Yu5Gx8eNjOnzlr115xlR2+8y7m+rG+MEzvO33KxmamEkAPBSiw6wnolmXIcbVZZQh3rJa1b//l1xiSbGWytmoNe+oLn8UwMgB6onfQhnr6KDO5vh5bb9etODTAIsH+3l4rZnLWly/aAjw17CooFmiAIVyJSAFoisgW6Hj2xCn7l//1PeuxvPVY0V744uczxIp0wh+/973Wk++lcr/plputd3TQqu2GjU+OW3mzZDm0O87kuLZQHCMz03b73XfaoQMH7fTp06Tv2Miozc3N2eTUFIFtfWPdNjY3bceunba8uspQ8YGDB+3wkSPW1z/YCeiWhNxZqGcZK1vdnvn8Z1vf8KCVa0nXQkQl6hUYJ6itKFqhv8dmy2uMWNQqFds5OmHZtYq1S1UqZ6ZQmmWG0EFz8OOe4QlrlWv2uY9/wdZrazZZHLEXvOA55Dmk3L70F18xlAuuW92e++svYkqI+fBGywaKvVZAqmhlxYYnh214eMiO3n3YNlfX7MbH/rz9+Ef/QQ8dXbtW1tesXK/ZVddeY7ffeQc7D25ubNiVl19hd9xxu83snCI98kXs2kCjnTwBPVs3+8wHPkkPfWMD4N9vL335r9EzX6uWrDDcT11UXd/giW081ZC1QABPAHuZ0VCE73/vd37XerJF67WiveRXf8WmJ6YYGf393/s9q1vDqla3//bRP7YTZ07TAMG63XfsmPXkCrY2v2jXXfsAW15YpH4s9PfazO5ddmr2LMP85bWSzUzNMJJ6/YOvt8NH7rWBoQE6T0gnqAqfJR+IrgQ5SBK7GavUERnM2u6JKaY+D+67xO49ctj6RwasgWDlQK+dW1ywXLHHJsYm7PzJc/anH/yYDVu/VRsVe+9730ds2b1rl735zb9nQz0wZs1+6VefZ/uvOGTnlucZCYMDWS2VrC+TZdRvanCYoXR46Iie7JiYst0zO6gL8QNjDEBfHOqnnoHeGh8dYzoFaRXoVm43ZKu/xPe5mDetmgoVPEpHAtDTGhh3QJCMABVl+u8pnA/vHDKCseFzeeT+/As5kN08dBYMxoB+9c2PooeeVP0mzQqSpUq2h4KQx48ds71791q5VLLTp07Tgj98+LBd/8DrCCJQgGMT47a8tkphAthedc3V9v1/+Wc7dOmlBPyV5WWbmpwiOMN7Q/717KnTNtI/yDD14soygRChRVipAAlEBOAhwDOpVqp2bm7WHvDAB9qRY0dpUQ4ND1s707ZSKdkKhXzr4NCgDQwO0quF1UPCJpULSfFBKEZiCD0Aum8MERMO96XlEwAdn6d7m6GYEG5DUVTIOXMrCaoVrUWlCutyO0Bn0ZflbKW9ab/+ilfYvUcSowlWJpT7WP+gff2rf231csVGhkbI6POlFXvui3/Zzq+t2NL6KpkAecbxkVGG2WBYwMhCjQKABKHS2fNzlinkbb28ab3IDdcqBCzk7uDtkE4oIinkkoIyFO3B80IXo2rDLtt3gMoOYVYUsT3wwQ+yH/zbD22gv9/GB4eZ+2O4tK+HShkGF/KwiBoATOGpry2tkAd27tplZ2bPMULQM9DP0BgApjy3ZHtndpK55zfXbKNoduCqy21+YcH6s3nrKTWsXa7Z+tqazezdbYO7puw73/8nu+ryK+y+u++1B+6/zPZM77Af/ujfLTfUZ+W+HD38s2fP2tWHLrOFe0/YRP9Qkrrp76VBgMK7HArRGg0rr23QO6OAZjJ27vyc3fBzj7K7jt5rLcYak4Ib0BdhO1j6kJT1eoXgPlrN2De/8tcMybeyAPSmPeWFt3CsG2vrtnTqrO2amGb6anRygrnd+fUV8jA89Ea5yvqHydExGlMwFJH+QDQB0RmMZ2hw0C4/eKmdPHrMdk3N2OLsPJVpq96k4Ts8MGjLS4u2d98+eh7z68s2ODlqy+ur1tvfy5QZnnHloUPWrtQpI1VrMRqB/Pzc7Cx5BikwhNYB+KdOn7Yn3PxEO332rM0vLtAQg8GO8HO1VrdSqUJPK99MQu497ax9+c+TkDsSN/DQb3nJcyzbU6CMw0iH8YA0RKtRt3a9aotry9a/Y9L6R4etiULJZsZGrWBLZ2bpoaNuZL5RslZvgfwHb3o832eV1U1rNJAvHrBGqWI7J6ft2L1H7IorrmBk4/zaMmsVatk20wowfqcnJu3u2++gkYkIwer6su3YMWMjg0OsQzlz+rRdfdVVlPHTZ84w2gjAQJppYmqSUQ2MAbpmYmLcVlYXk+KoXN7qALds3vCv0Mzan33gU1Zge9MawfVFL/0VKzWqtvPAXlsur9va+jrlB+FsGE3DI6OMfFx11VV2+PC99NLbMLzKVRsbHmVxJyLQe3fvsX/6h3+0A4f22+j0qB07ddzWypu277JDNEDg0ExNTFijUrOJwWGmmagfYMBNjtuZuVlGtxDaHx8YZYQUeuLw0XttbHLcZnbOMMqzvrm+1TwL3jALf5MUJeuu2llrVFuWbZrthPFXLtvJ+47b8OiwzezZyToOGNWIAC2trrLWodDK2WCh11ZmF6y30GOzc+eZ5gEWjI+PWblcon5CtHCtumnTe3fZZrXEQtzN1VWm3corq9Yf0gSN3gLz5DCyVxeWbGp8IkkB5nOM+vaODNnyxhodBbyPFC5AfWxgiHq92qgRQxTK9oVt0v0KdWqni3AFcgq9r/qztJjVVRnKQ/eArl03DeDt/yOgayzpzo8Y0K950s+1BWhNFCWFqm+EVAB4AGMI9sH9BwhcEPT58+ftu9/6Lr1AhNzHB8fs3NKcjY2P23Nf+Hwy+/rmhq1trBOkYdVCUfzdV7/B7zSadRvI9dvDf+4Gen7f/ttvsdBDNZLI+z7zmc+0/oEBW1hcYD78H//xH2m9Lawt2PjwBEM+1z/iQVazJsOJO3fupGe/urZqE6FID94PW0ei53fo7Ob3jfO0JFR5uk5P2ibhLTaGoEOYnlsLUCcAYwD5T1jn2J8I75zVqEnjfChjeLyo8twu5A5AWLYqC9ye9UvPpoJFwSDyi1BQ8I6R9/38n/25TU1MUchK7Zo95gk3Wba/xxZWlhkxQQpj9uw5hmN/8O1/tqpVqDgHC4Ok010n77HXveH1LPBCyB3WK0L7s7OzSZgKYZx8UizDv5EvRj6w2Wax2eK5ORpesKI/+fFP2/G5E7ZnZp+V2yUq14HigD39eb9odx8/yuKjXXt221133mX79+xlDv6Ln/u87RhKQrYLpSV78tOfSlCDBQ1hnD152u767r/b2tqSjQ2P07N6xC8+3lbKm6RHc7Ni//w337RBKyKbbYubq/bsX30R6y7+7COfsT7L2/y5k7Zrctp6Cr32zF95ri21q3bi/Dnbf+AAAf8hh660lXPnybszl+yxz3/1r6xqDRuyPiu11uz5z34OC2a++rm/5DjPby5acaDfnvbsZzJEDoMHSgXhRuxMgBjD+IABU2xlbLhq9s2//GvSDdcC0J/2omfbvSfvs5nJKbtq7wH76Ps+aL2ZHhpmx1bO2Dve/V9ppDK8a1kC0h+94w9sZmg62XtqZs94ybOSUGqlzJA4coVYl95cwSZGx+1Ln/1SskuA19etxwr20Ec9lGHiK6+7xg6fOGaVZo3FjBg70jK3vun3bLp3nDKH2omb/9OTGEH7n5/7q9TbSAA5Y69/2xvs6PHjVuzvpfGKCBnytGdnz9mBg4dsbXWDtEDIPddoJYD+3wXoOStZ1Z75nGdZ38gQ0x8o9nrj699gUwMTNIxQvfHGt73J7lucs8161Qq5nO0em7I/+O032b6xnVyLEsLK77zVbj92L/PDE0Mj1ltrM3plmZytrazZe9/9Hts5NmP1ZpXpuoH+YfvPr34ZDS5EWQDIq2trtmtmB4szd05N20f/24cZ8Cy3N2lEvfKVr6QD8Z53vsdqrar1ZfutEfTSH7zvnXbX4Xs4dxhYP/jh/7EHPfg6Q8kMd2JksOe8wXx0MVsgcH32A5+yRq3MtYLif84Ln2tDE6P2O295s81M7uIaI+//kl9/MXUdinjBY3ffc5gFaUiDDvYPEtQ/+J4PWLlWsqHigNUaFRaUIW4EWX/Vb77Gdh/YZ6fOnaUHjmhKf0+vzc/O2ac/9gmm5eDd43nP+c/PZwrnJS//Nds7tofRFWgufPbO9/+RnT53xkrVMg239dKGDQwNhqJQ7INODtRRzRHqBD75bkQhsnb0xGG7fN+l9p73v8ve8JtvYNQAd0YNxcvf+F9sYnLKVpZWrGh5a1calm+afeJDH08r0MG/1WbFXvOaV1uht8d2XrKbBZ3nVxYJzMVigcWQv/2q19rOfvAO0jkN+823/C4jP+96xx/aWHHYltcXbWJogsb2i1/9UtuoV613eJAR4M1yyeYQmh8ds+mxCRZ0Zwto39zpnXtP3efC5UUrdA7Hh4W/0bZBgS59s9CO21e4C4zloWtnE+4fh9xZ1B3wSZiURtS7eegA9MQ7bxoAnQVe2psZRoaqzo31dd4YofJTR05aqVHiZPpzvXbs5DE7cMlBK7eqDBs95GEPZQHGjp077TxyGZubLPz52Q9/mu48xDNuuvlG+843v2PHTx6zSy85aA0UMbHyus/Wyxv24Ic91O66/W4uDhhuo7ZhQ8XBZP8qik2sZb9wy1PtJ3f+zKanp+mZn0cF/MAA/4s4HtAxAFW9dwN0LYYWVfkQ5TjwWieMAdAh4Ny2g60mNGDDSTj5LAtqKsgtb1MUh9BBFe0PzeznnvRYWuzTM9OMYAAYBnuQ/92wH/zj91l8k88XbbW+aY++6XE2NDWeRCIWl2x9ZZWGyw//4V+TQrjNJZsYGE+3OyDsD669+ZYnUej3HzxAzxj04f5rtx2OhYMh3A6vC+HPZqlqc2fO2ve+9z2mUsZHJm29Xbb+DKA0+cEc8P/pL/pFO3rsGPPth++6m9791//qaxxXwQpWtpr92n95uf30rjvppeN+Y/1D9qO//x6FtNQoWy7fZw944iNs96H9zFUun52zw9/9kRVD+Qyec/Nzn2Ef+fQnbXhg2LLtlk1m+q1a3rS+vn6qkj0PvoI5vJMnT9qh3ZfY2TvvtasOXGpf/uKXYe5YiaPOW8Mq1k81Y/aYGx9t3/nWt62Qx5NynM/Nz3mqNfMZgjr6rDJfhgLI0A4SnepQpANA//sv/09GN2AYrVvbnvqiZzFPjoJFVG1/9QtfomJNDLmSPfuFz2eUAjUp8JwB1N/48m0h5WKk1c3PeIpN7Zix1Y115t8P7rnEzp85Z9/8yt9atY3CyRzpihQNc9lh4xCMgUc/8TE2c8kuGhjIE0LGEdr/3Cc+az2WsyY3PGXsNW96rf3xu97LFM1yeYlRn+HCMPlnfnPB3vCm37H55UWb3DFDTxC1BfAEx8cn6KUJ0LONlvVazr702STkDp7DOJ73shdapRmOgcxk7dMf+xTz/oARQPrTX/AMy48PWzuf5fn0uUrDPvPHH7aRXB9pUbaGPe9Vv2b1QsZGRkdZlHjmriN2aO9+e8vb3m6TQ1NJ4ZbTpKzNaJaYSnrla17NNYFxePTeI3bo4EFGs/7w7W+3nUMTNr8yZ1Oj0/YrL3+x/dknPmtVSmUoDCVtzU4tnrHXvfH1tufAfrvj8N12+TVX2cbmhjVqpVCEl7d6DTty8pZv5yzfyNhnP/ip/8vYd4BJVWVb78qxc5NzlDE7jgHTmLOYIwpGUBFUMKAgioqiMCBgQERRHCMmjJhzmvEZZp4ZCZKazl1dqbuqq/5vrXP27Usb/td+ft10V9W995x9dlx7bRbQIJ8A+0Fxwzlj5k6K5jqFokS9MM4eXh/jkGHUK5Blq62VB+5bKm25NikJxPmM6zaulSF9B/FZt9bXsF4dDoalLt0kF1w8jmA3oL8RlaOLaPa0WykR6zetY8nkmuuvk6kzpktZpJLP2JpslG7xamlpa2W0OnPWzRItjctPa1bL9jvtwMwQ9YMdUwolp5irQMErD82GQTfkLnAw1tesl749+zL4SElGrrzmKundry+xByWxUmaVls5fQllN51Kmjg85LOYl4jGz1yHXl0+5UpqSLdJrYH9mq4B/KI3FZM4Nt9mOEeCUcjLt9psZrFQGSiWVTUh5uJRr05JtlUi4RKbPvVnWb9nEUmMkFiX4E+VPOO/IGLJtVtvibNub2yCr/tcMLc4GbAET2Gjb7YLBcndLUS/attDfa2mDy4wo/c9Accrj8X8BxTGT/Jcj9mWETk/ARuimFdBE6FAC5aVlsnnTJhmx3Qh5ccVKaS+2MdLA6+ARh3whSWRaJRYp4bamOzIy+uyzCZJDOhgXqq6skuefe07CfqgNvyTSCSmNlrIGZJo8uEIS8KAG1mZ7pgOS7oDXHkLjFe8JEQgRnmm0eMSlqZiWk888Tb7++mum9wH5R4ZAe/a4kK4I3UG8W+pEdw3dvWhq0LWurt6ZbhLTr4EAa1am/9K0J6lB9wT9THO7DToUHlJFQLn/6+2PGFml8m0SeSOgyQAAIABJREFU8Idl5MH7SqatjS17QHKD8ARe9sdvvs/nbcuj/hiUUaefxDYcpI2BOi8NhKUkHJVXnjOGoCXVLOWxckkDNYyZ8wALAWzSuEV6VPaS0847g+0cqNGipohWFwKwQNLBVogOGnRvrsA0ajBflMpYqbz8wkoJeM1n1SUbpTReSYUEMBI9RvHK5tZaqSrpLgccc6ABWQGMU1sv//nsa8nkUhINxKjgdxi5i1R0r5YsAEdlpbJh9VpZ+69vJdnaJCUlpZKVDhlz+SXyP9/+h7X4vwwYLEvvvEt6l1ZJOpWUcCwuWzLNEouU835gjINUCH6iuYPRmKRE5Mgzj+O9AWQVynbI6y+8LL9u+FV69etPgw7IDOJaGPT6xhrpU9lTy2mSzKOtJSJHnXk80bowDNoSBCXsEE8EAxJEK06byGtPP0+9BgWYFJFjxpxMUB3qup5Um7z57CssxMDQoSt+1JiT6ZRCBkNeH1s433v5bbY6GTPpk+PPOdlBLiPlCnT1Oy+8IbUNW6RXVS9+WlayEpaABAWsUiaK8nkCXOvDTjqSe8y57ah5JlPy8pMruWY4p+3eDol4EIkagpqwGKVa31ov1SXVXN/19Rtk9j/myM/r1jDShkGPoW0Uvl+uwBMJWSHmouiVp7YBxRXlrHHnEKwVjUXprK548EmaAKwF3nvMGaOkalBf2dJQZ7AXuaKsXPKYSL7d8AOIV064aLS0+8x0RpSiBlb2kFtnzJSANyKpfJqyH/VHrdHMI+ntBAJo27z+hmksvyDyhZJESe+55SvoXsGxqE82SVm8wnkPjIzNuUkmn5GIP8r1vOiqS6Up3cpUbnOiScpKomRrC6KGnjetev6CVzxtBXlo4RIadGRfGupqmbKHMW9qS0gkBEBeVuISlXR7ilkuGPxxEy9my9WPP/7IMuf8Oxbw2bIdGUb50J6t6YSURdEuyMZ5/gesAopBV864mlkflF+QNVw09y5iLQxIEdKBPgDITJ6fBdc1lWkVfzAoQbSGSodMnj6F/fsFoNQtPwCvYmmG1eAF8z55ePYSOpEwrl6Pj8+EtYdOwfWuvGGybN1aKyOGj5Ctm2vk/nn3M8MQ43rCpaRGtgBhkVwRff1scJOrb5oqzdDzJXEzF8Tjlfk332k6TDTAKWYk4EG3UVrivojk823MXmQLKCUGpUUycueCefL1t/8r/QYOYOaypamZugmZzTza1uy0Qk2L0xS5Wpk1Q6vsnU4pt1DkGnfl8tfXa7/676Xz+RnWoEP3avStKHf8HcGW1tPdtsldV/9NDX34oXtz7AvfYIkt8G8ll0BkDe8SpBv//eI/aAphjQgC8re9dpdYJEoQD1o83n7nHSkvqZB0IUvlv/9BB/DwoG6Jg/yvjz6nwty4ZYP069VPahq2ynEnn8iHKQmG5ZnHn5Se1d2pFOH9RuJxqtwd99iFNREcdrQWhXEHqDtl0+KJRGXHfXdlWh+IerRcwMPF/511BkP8oOLvjtABtnPXQNwIR91YTbe7ew352dBoPtMjD4MOJQ9DRvYqm6b1hYyHT4pLi870ZNoFoDgoVYgusyNMi/gki35bECggXQWhLBpAHeIFbPuu+/5NuvXrLRtqayQSCEr3YFzefmmVORyIwHxBOfLoI6WppZltOjAu77z5rrSLidNhJA4++hCixwG6Kgb9pjxgwxummEB2gIgxV5DyUFTeefkNHrhsLiuBQFiOOWWUbKytYXoSAKU3Xn5DkkV0MMC4I82Wl73330sqS8vYhvX5u58Yj5ZRfFH2PGQfk8b2egicDBa98uELr9PzxheoIPY/8QjWdzHatDpaIu+ueEmiWOVikSCllK8ghx53NMsaOOAfvfyGeNpyZkoaUub5pJx1/lhGBmXhqJR7gvLKsy9QMaQLOfFG4nLAsQezTbAkEuHevP3S645Bb0onJBotlaNOH8U6IAw6oyu2KZpUG7M2ABqijpsuyKsrOg06Uu5HnXkinxOKKJITefmJ56whwzMWZdTZJ0te0325DqZGV/zzSTq4+MJ+n3jOKZLJtTEbg2zFK8+spILGSiI2b5E0I1C09gF0t+yBpRILRJ2UfVraZfS5Y6g44ThAZh5ZvIy1XfRrwx2qzzTI+WPPJXobEew7r77N6+PvMCFQ8mddeA7LCwASohMCqXeIf74tz/olsAMaoT9ta+gaoQPghHNC49yek6cefILrYOK6gpx10TnSDEUeCtCZBJL5iXsekDijY0S0Hjn/6svk17oargP26un7H+Y6wPlD10Rdol6uufZaaU60yPY77CBXX301s1bgYUhkW6QsXCbnjj+X64IWWwBQH7hrsYSZJUDELFLb2kDHpbaujkr6kfuW2Va4Ttm9cPKlkvUgTZ+XorcoQV+RBh2RJgy63xugQUeE/uD8+w3XhB3zmWnLyDXTrxNvJCBNqQRr2MuXPERgY10TAMbd5JIrJrC8gudcMHeh5KSdTjmO53njzmUPfDQSkYa6elm+9GFmOHCqEfHDubt48gQTUSMr5PHKkrvuY9tc2Bti9gsyPG3mjXSegCeYO/M2iXpD0phqltIYcDpFGTf5YoIIt9TWSDgOJwlOqiGwMRw7hmQm3OGXB2+7V7ztwtIZnKKCryi3zZktDc2NrMejZBsNRaS8pEymXzdN/B4AOU0wCJmcNO1yactlKbt33jLbZlpMSIkM1Q233ESAXllZucRCEbl16k3S1pYi/wb2slXaZfLUKQRIAn8y/drrpCRqAkusB/Z10owpks63ExTMKLYoNOjQLT7ghiyZmdbI8WyKRHeXWzVLq+lznQWhJE1quNXgup0CdYL0NUzbI0OLllWSDHW2y7mvCScCOktT93idRu10AizTp/7OM5R96JpGMUZdAXFQr0Bug+3r+6++5e+TmVYpjZTIXvvuRVDU5k2b5S/b/4VR8abNm+XLL7+id4UF/fthf+fF0ZoDwMknH30ssYBJo0E8Tjr9VNnS3GCURyIlf9tpF1NnRCuPD1FMgXXQ88ZfRDIZgIsAcHp06UPSu7I7/buMxyM77rfbNgYdD6kGnUxxFhT3ewadRDC62r8zIEJr6ppmUSNvXSoaJY3QlUUMoDgAqVh3DfoN0xgMAFKSRa+oQQ/ihrJ5SSdaJdqtirUcpCZ9PuMEGHIOD6NzKKpTzzpTWtrSki12SHnPbhL2+OSVR56UimCUnhyM2VHHHM3aOLIVGzdvknAsyv78jz742B7acmIP4HQM3X6E1LQ00qgYT9mUDCRvonP0FqPV66M335NmHNBy1F1FjjjxGCJYAYZD6hYp4w/e+4R/q+pdJtvvtpv06t5D1vz0s8RDEfn0nY+dNDIO2V6H7UvDAOWBTAGiug9XvuEYdBjyfU84nPVdrG2k4JVPXnhD8umUxCIxKqyTzh0tGxtrmdKG0zC8Wx95ctlybguugQj80JOPYs126/qN8uHLr0vEZ3r68fe6QlqOOfF48Xs8Urdliwzs3VeeevQxIqCRwoQSg5I89MSj2UeL/+F0sbWQJRS0KPq4bogoY9mCE6HDOWqWPA06nhMGL5oXeeUJ0zOOdc4w1XwySVOoIEA65As4Bt0kMEUOO/FIOrPAkaA9cfm9xsjAGLbmUjL+qsvl+59MaQN91DuP2F6uu+ZaaWltlT49+zEiO+JEk7aP2LrqyieflzwIcfwhRnaXTL5U1q9ZywgQoCIou1mzZkm3sm5WMcLojmG2oRhENAYOfb/poW0zrUBq0OFcPf1wZx861vq0889ghgCOb6E9L08/ZAy6IX0tyJkXjZEEVG/QT4MOXgEY9BgcRBA7eTxy8CnHSmWfnuysQNbnmfuXSxE89t6ANKJ/+bZZ8svaNYw04WQBqX/3nEVOzzai4KlTp/I8oKUJJadnHn5SfBawBpkbd8UEaUwmSKwCx6MkEpXFc81nqIN1AQy6rygpGHRfQXyFnBTyeV4XBl1T7r6cOCn3mk0bpV+fPqzHj73ofHYdAKwY9AVk7s2zWbako5FOELl9y6xbmYloTjTLkruX8NqXXD6e66flT7TyArm+bPFSBl+OQb/SGnQg2r0+uX/+vY7exrm55/7FsnbTBj4nCJ2qQjG2+pWVVBhmRumQcy85Typ7dCM4Db8j6xuk0UbojkHP+eTBWfdIyBM0fefeotzz4GL5dctGqW9qIGEPuETqamqlJByT+bfNs4UMjyTSrTJ95g2SLKSkoqpcWhuaiNOZOeNGifjQ84IShciMO2bKpi1bWFLNJNNy+023SFkwxrxgWzEnV8y4ll0ouWSaAF/Uxm+7dRaNJbK7Pl9YJk6fTGeUMgt7YMl2EK37oZ9thOzuM9fuJne0rRF8V4PuZj51R/d4rwKq/8igt+cgw39s0JX+223QlRuFzoFr0iZt1ZCD9iDKXaN00pJaykDuX6FAoo1XX3qZdfBYMMpU09mjR9OIIP+Ppn2wTkE5v7XqbZvaAdF8Tg488ECm3dGm8s6bb0ksxDiLqQ6QyER7VhnCg9pGSdU1yq+r15pMgc9DkMy+hx/MSA0IbUSOAN+s/upbkgzgRpNSlJ32/ysRrDBciNDVoDtN+pZG0HZabFNDJ49zl5YFFVjdHI3M3V4bN5/pQEO/ikiaqHFQj1pQHNuNEIl2idCRckeEToMOa4pSB8AZPpFUNi2hSFSy+TYq3HQ2xdQLPH8ox32PPFCCpTHpQC/zpi3y8/tfSADvBzpHRHbeeSeCAtGuBbrLsooKptYff+pJZk+SubREAlE5/rQTZHN9Lck6cAumZcY8A1nLCh4JFEQ+feODbaKUfQ/9u0kjl8bIPAW0KDIwaIMD8Ko1nXIcOKSaYaQ+efsj65GbqHOfIw6gYUC0gC+g3D9+8U1bVRXu9z7HH8beZRyWuCcgH72wSrztOQkFQswmxPt0k70OOoDRNmqq6776Vjb8sJoOSTKXFQlF5cjTjpWW5hZG7v95/zP2yHJ8a0lUjhtzBksXqMsBnVsVL5Pq0nJ5/KHlzr02pFvkxLNOl3zAKwV48pYmkoBI7L/Xx3UDujuWKchrK57n2sEANUlOjoZB9yN+9Eg0J/Laky9YVxfRR4ccd+bJBERin2AQ0R/7zKNPsiZpHCyPnHD2yXSUhw0fJo8uXi6t6SapjlZwT4499QSpyyeltKqcfACZ5lau9w4jtpcbp89gbIga+Xfrf5LZd9zBVigo2IfvfdAy2hlCoSNPO5pAIRiwdEurtDQ2yWsvvsrskYl0CnL2uLF8LdYB+4IMFLioi7ki0+boFgDuAwb9yYceN6Jkswxq0GFg0Ga44mE8o/GzYSjUoHs0QvcE5Ml7HpAoMz5GZo4551QJV5QyC7do7jwZXNZTCh05aSsWZOKUK9mKiHYsAKQAxoWu6FZeKffOW8hIHslmZK0un3wlEd5NrQlZds9Sidn7QK7iyNNGsWcaa4+9AFjz5See5f6ZexW5aMplkvEVJenpoEH35NuMQQ+gxQulDuQvfWxbe3jBA5TpdKqVKfDrZlxP5DcIU2IVpRJA90abR26YOk169kD5xETbF1xyoVR17ybJdJIsZtm2LDsckslWBgZA4qOdb8n8+/hk2KdtDDppmU2Evnj+PQwK0m0AysXkhLNOIY8HeCPgtPgzOblnwUKJR03pDQb98qlXSBgtlekkAxaTqkdG0qCZVF9G8n555PbF4il4JZPPYiACOxr6DR3INlu0ILal0jTmd9+xgCWMVFtGYqG4TJl6DTMGaU9GSitKySeRTaZlvz33lrPPGi2l4TKuRm2yQW6+5RbKGhjv5s+aazoHUJYN+mTM5eOkZ7/eUrths3QrLSdj4IOLl9J5gkIFC8mkaZMNI1zAz0AG949uFoJRgXGxuk8zsRqhOxlepb21THFqDzRCV4Ouv3dnebsO32FUrXMDbMr9zww6XquzNTSodBt0h9fBMsp5hh6yZ1HHr5mJ64ZnXPm1IUAQ2K8++1I60DvrMemfFBCQ0bghBmlLsWcToAci9sQnTZa5auTfR7INDf29//rwM8l3tDM1HQmG5ZDjjpS1TbVEjWbrm+ktfvruB/Sg0IoWiMWk53YDJd6tkohooL/7V/eQz994X7JNzUTyug26pty1Rc0NiiNvNlezExTHLDc5l42H5EY3uv+tG8WBILkc6yvkWrcGnRtqDTodI2vQOdoTkbo16Bqhb2PQ04hMQpJNJSRcXkqjTerQXMZwoAejvLesxRK0FNJy+HHHSH2yRXYdsYO8eP+j4ssZJCSY9MjhzfR4mwQCIalrbpDK8ioLWRHZ3LBFelb1kpEHjpRgPCpJeNYKdLHtFoi4EDWDPOXDVe86dalULiOHHnOk9B40QN799CPZcccdZd2Pq2XggAHyvz98z774aDxGBsHB/QeS/QztUR+/9QGfAfeFZ9v/6IPokKAHFHuEKP+Tl9+iMeCzSkFGjjqUmYhiR4f0KK2QV5Y/xUxES1OTlFRUyKEnHydtfkS6HeLpKMiAkip5Ztlj9LaREm73+OTIU48lX8KAHr3kofl3S1VpBfcfabhBe+woI3bZSRItzRINgvymQ9b88JP88t8fKN+ZXFb8gbAceepxkvN5WEdnnz4Ump10xe/g3c8XJZotyKoVL/DsdHi80ijtctQZJ9JRY4QOg/7UC44CTktejjv9ZGntAF7Ex2cHCPKZ5U8RUUJ2OmQZRh0u5ZWVrP++98Y7NJ5YLxjE0ReNlVREpOj30LkLewJSXVImm3/dIO++/p4k29PMKkQDJXLmBWezZXTwgEGyeMG9/Jx0McN7HTvxfPa3l8dLuAbbDRkmDyy6394BSg0FOeeic41BDxqDjrUAoAc913g+MtChplj0yJPLAIrr3O/TkXInLbKhAn72ETyj+cJnnzluLCN0J+XuCcgTdy8xBh2zBTpycsVN02RdzSY6pysfeYa8BTDoHl9Qzrn4fDp26zdvJGiNrZzBkLTWN8qTDz5KUFrIOgfHn34S8RuBeFTm3T5HSgF+RPucPyiXXHeFJNozbPvCc/Su7CbzZ95umSHM81w0ZaJk/CJJX0GKvqJ4clkpduTFh5Q7+9B94iv6xNtelIfmL+FzGoegKPsfcoAM3/Ev4o+HZWtLg8SCEekdrZJ/3HqnbK6tIaEMiGIAQoQxbWeaGAOa2mjYH1y0VJrbmqUiVGZXD/gPQ6mqBv2SyZeZXn3oA49X7p63gK1miKIhTxddfjEzISA8AuJ7WK9+cufM21mSa062EEdw/axpXPOWZIIlMTpmRWQ6kck1jj/sQziHGvpioNOkEPTy3I694kL2fqN1rb6uVvKprOy+4y5y2bhLRJDxC8T42TfcdJMk2pLSESlKNpdhuamqpFzqNmyW+XPnsSMCBRM4pJddPcngsCoqZfYNs0xvf3OzxMtLZcqdM6ShtYl7DWZBGPWbps3g2vn8QerTSdOmkHsD5U9O5wMXQyBIQwneEjyXO4jTQA563unDV554+53Gn7MUTNuyRu2KgFej/nsGXW0LXCNkuf7MoOO1mnJX1jpFvqv+0b52RuhDDwWXu2WKs3V0Q/Vn2M+QgkOz/qa1G3nAIT6aokYU6fejDQfLbrx5gNdAjkLFXMjK0UcdRaQxiC++/fK/VmUbh2HX/faSYlWcCF4vqD2resjrz67kYcxAmENhOejko+XL7/9Xqnv1ZD9zviUlX7z7oVSifaO9TdpDQUbo6FmHQfcH/LZ30nDyssVMB2FYg87UsmVDQ13xz1Lu7jnaECrdINZbMEPbFODtwBXL7oYDgMAbnq1litOUu1K/IkKHa+QpeiSTSsno88eyLg5lCeQ8SHFQB8MerHrxVSlIB/t4K8u78fDudfh+rJuu//JbCSIb5vUyLV9aWkZEckWFad3QDgF43nASYoG4NKQa5MgjjySfOxQh7lUHAsA5odEAehoG/dV3OoFiubSccvaZ8tOGdVLZu4epj/mCJEYB2QxamSqrqugUbly7TnpUVJn6+BvvWfVuEP0HHHMwa8tYHzKDeXzy0UtvGrALZaggI48/jPVROJvd42Wy6vFnJO4JSu3WGvYrj5tyuXz503cSrSqXhq21sseQv8i9c+ZLd6DymdIW1sixPcACvP8iSG28ZBFM5LNy+sUXyJrNG9j72lxfz3757QYNkTm33ial0Tj5uX2+oBx9mgHF5bBG6FCx6TFsK51XRNeooTNCNwY9rwb9TGPQsY4w6KtshA4FjGomDHoCBt1vDTpwJNagG6iQyMnnnMohF8jSPPbQo4w2m5rrpFd5N9n7kP0kMqC7tLanyaIH2Uo2NMtOI7aX2bfOtr0NAalpqZPLJ09mF0t7OisvrXhR8kxHBiQtHXLShacQuNfa2Cz9uveUVHOCrYZ4RhCb0KBfeB4NOkoIkFHKN7oh6FyAo7vIsgFO05OWyx1qH89Ag26dWhj05x592jHo+Myzxp8rCcnToCNDGBO/MejIMOAMe4py8bWTyfwHpPrkyybJ9j0HSnt7VnzBsJx+wdkSLi+Ryl495Mv//Q+xHUjfYkbCsnmL6UTlbeR+y+23MZpH2+eSRYulxELf0JE/aerVUpNokm6IjhuapdQfkofnw/mBhTTBwLgpk4xB9xuD7s2bfnoYdEToSizjcQy6R3L5LMHAt829Xb787j9S3aenbGmul+7l1dK6rlaeffQpe1ZNX/IlV1wq/lCA7WPoBV/+wHKLZzAFm7pErVSVVsmkyy6VR+5eyieATkDseckUY9Ch3JERuXfuIgs680pDsklm3j6LPfqIwDngJpGSh+97kNeHM4Fg7NKrJ5C5MhQ1pSdmi6wxt2ERDWA075OlNy+kh1yI+KW5mJUZc2eRDCYUCRHYixJj05ZaeWrpY9T56AmPxUvkxltvlVRHVrKBHMu4KIc1ba2T7QYMkVumzrQOoYcR+g0zbmQNHVwLM6fPkKpouXgLkEGvnDJprMQqjew31dRKr4pqmX3rLIn4wsw2YE2umHYVI3TU+YnWB3c+AM0oU8KgWxyL9ZK2HT4DXhVXhO5Gq3OIkAWP/5FB12lvGpV3jdA5mfVPUu6wUxqhK5td1whdDTpt2rDD9rbUrxYUR05yY8xxoNESNXzIUHn5hRdZKwUyEChBpIDCoYgkcog1jIcT9pvaRzKXlEgAS+yTAw/7OwcxoJn/fz75t3QU8xL0GCM6bPedJD6kj6z5db0MLO8mHU1J+c8n/yIIjK09ubRsv/fukvEUiK5FBJFrbJVvP/yCHjq+EKGjhu426CYSNwadNQztr2bNwYLj/sCga9uBbq7OCHcDHDpTJkJl7OZyZ7Tv4nJ3G3Q3lzsMOqcpFdBNWZR9DzyAyhLGqrG5iUxQMFSkXy0tk3dfM0AlrEtjtkVGnzeWabzHFz/IgQVI1UfCFsBiI2F43RC5TNHUwoBmzhARHZbTzj1NfvjpRxp1evQKdmGi1gDNYIhWrnhWqmIV0lZoE783JPsfewijtMZMkq2BUJpMXxU6SCiD0aMgsUA9C2jk9ta0vL/qHSoVBfbBoOcBMkMt1muyAR+8aEBxzC6ghg5QnKfA/UMr1Ocr32YnLdYMCN2RRxwsnniEJDIwRMFku3z+zgc0eAbFK3LwCYcT5wFmqQ9ffN3wrBcL0pLLyhFnnCSt+TYJh0PShr5dULO25+XtV1ZR+dLoFtvlhNNPJTEJDDrSzDDgzABZg461U4P+6tOmjxur3ig5OWp0p0GPtYusesJE6ESbI+V+xslkjIMMIeUOms5nlgMUBwyKSbkfPOow8juAYOW1la8QzW6iPmGf9YZcs9Qnm6VHWaXEfSFJNzRLPBSVpQ8slagfXQUeSXVk5LLLL6dBB3f3M48+RYMuPj9BRRdeNZ5DPOo318jQvgPoKD62bDmb+QCEgmI85/xzTardRugoJ8HRIKrbRuhgYVODDicff1ODjvODFDDa81745wrHoMN5O3P8udLqgUEPMsqHQX980f006Crzx55zmlT06k6szrKFSyRmCwLI0EyeNpVOJhwv9BxrhI05EUvn3M0IG/V2v9cvY8dfIOXdq2VTY508dM9SMc1gxgG88JoJUoyYKA57Gi14ZemdC3gO1KBfPGUSBwclvCg7iHhyaVKSIjuWy0PGMXUOANiiLCOxjFfSbUkpCcXkgssuYiTbmstItLJUpK0gwZa8LLcGtaZ+q1RXd5eJV01itIzofMmiJVYWipKWlMyePZsZBbQRl0dLZP6Nd/zGoDNNjnkTQLnPuYsOV6o9RcNx3U0zCBBrTrUyWMvUNcqD9y7hXhnMOeTqfDquGIqCzKu2rWERjCo1HVCRvE+W3LpQAIdPoUUwFJRr75whiVxGWlpb2Otf6g/L5l/WycI580hbaxoVPTJhyiSpSTRI5cDu0l5oF1++yJIR2CAfu/9R2hHDARCQ626eJk1NzeItemThP+ZLHJgDdGX5vXL6lAule/9ekkukRDLtJMJa/A/wCyj1cFGumH4VZdcfQhbFtGZjTgEMOjhMQP2ryHXtO1fDC2PqNujutDynAf4Ol7sbFMeavf1yA+KYBfg/ROjaJs0MLKZcWrum2C6WxKydcyJ001foMug2OidohenxkHz2/idOrycW6+CDD2IPMQ5R3wH9WUcHehQtV0CQgmcdaEw8EDxF/P/u2++wlg4lC6W156EHSFNEZGtDvfylV3+pX7NB1nz1rSXJEKnPtspeRxwkFfBoG+rIc10djsvqT/8jueZm9qTCoO+w766/Meh4UMc7chl0JZbRCB0S/Gcpdyy8AiTYqmb7EBn9o3YWCpq1Q/rRNZwFgD4dzoJ7IS0sgE9wc9ryrKFrHzpSwPsdc6CpL5WVsueSE5JyHQR7ALD17BNPkwihW2V3dhHse8D+0qN7dyK3kU6EAgDQ54zRZ/E72MEGDx9GAwaWLzDw4TSC4x6EOwC0oYVHx7yyrcmOziRfOWYiFEQ+fv19J4OB6LrbsD7Sa/AAGjmk43KtaQ7SAQirtKyUyhRVU4anAAAgAElEQVSYALBB5VMZRt/vvvIWMwww6DjMSLnDoMMJAAASuIgPXljlAMZQz9zv5CPZpoSaN1r9Pl35FrGxkEncx45/31O6DeonqQ4zGlUak/LvNz8i1hctN8VQWEadcSK7M3APLz76pJRH4nSgGtKtbIurTyUknUlLj6oqSTU0S8Tjk7dfWOV01da3Nsq54y+iY9EOlC8Ovh+jY81YTKwtB7hgWEqmIK8+aQw67p+guHNOJBcBDEIMKffHnre5K5OFYA3dzIV1QHGooZN8w+Y0Th57GvkJkLFZft/D0pxskB7xKmnPpmX0RedKR48o07eZxoRUx8ok5gtK2BuQhx54UIJeUC/7KC8XT5ggGNcY8gdlma2hN7YnJBFol6umXSup5hbud6YpIYP69JN75i3kfeB5YNDPPt+C4gI+U6IBpoB6wrRswlkF9S4N+rInnKwd1BkjdABD8Wkw6I89Y5sdjfN2xvhzOXTIFw6KB2tZ9P3WoI85XWJVhpL2lcdfkKBtcd2SaJDb5s8luDZaWUYiERCrgIGt/tdN8vyyx8XTnpN4MMJ+7pPOOE3+stvOsqWlUe6dc7egoJVIJSQYK5MLp14mEg2SnRDtoL1KKuTum2Ybg27K23Lx5ImS8hcl4euQgl8kUGgTzAPAcBY16B54edago8iEVluo77MuPFu69evF4SzgKG/Z2ig9JC7zb72TqHZcYktDjUyfOUNKykvl9ptnS1N7s5QGUd8GWG2s9CSddVJ8Pq+kGxOyYslj2xj0S6+aaOreNuX+jzvn2P5u4yBOun4y9w70yWF/QLpHS+TOm26nKU/mU2zPm3DtZQQxciKiBcXR/NiprzoaGQZ9MQ26R9o8GMbik0tuulIKIZ9k27McZJPc2iAhkMjMvZf7D3bL0pIqYjJG7LaTrK5fL7liTvx5ke7llZJpapU5t9xB5D8cUZSjbp11m6xe/YtUV1TJ4nn3mIE32Yz4wiG58NYp0u4rSNOmGulb1Z3zBObfNlfSmaTEInE6EJNnXO0YdHYguQw6Shkw6DqnQ3U9ywqWhU2Ne1cWOQ6wsnTfavTdLWW/RwjjjtRBRoQs1/8l5U4Hzc5i15Q77ocjx90GfcjBe7CGbtLuFuXuMuglsTgpBz/7AMNEMHIvQ7TlQQcexHoWqAQxSnP4dtvRUEAQoKRhlOgoYOYrBN7jla//BQS8BcMU87LrPntJrizMHtXKQERaa+rl52++5XVaUq0SjpXK7ofuI2u3bJIBQwZxWEtZICyfvP6ulIhfMuC5DoZkx5HGoEP5Iw3ORYVqt039WmvQhXNcJmdeuplB7oAdXAQDDu+uneENJDleB8+NIxbDYTOQvgMtHUYwoKCRpgQzm7aDcePttDVEgobLHdO6sqQKHXXyCQTtgJkJmpLjUMsqOOry4QcelP49+jLKRV970B+WA444kG1pr77wMn9vyEVE9th3DzK11dbXU1DQlz18xAj59/98QaQz2tVAAQkKVvwNz4HXEUioA2s4kcvQooKIBIBIsPRB4YC16+hTR3GsIZ7bUFeKvPj8y0y+jjrreJJ2FHN5IsbZDvbym+w51jlRuHfUdmHQ8bxwIN5+7lXHkMLBOeiUownWw/3hGiuWPSoVgTjBPeFQTI4+60SpbW1m2x0cPdQCVzz6uJTZ+0Rb2EGjDqVTCb76z1a9L4lEk5SXVlhimYIcP/oUyeXaieoupNvkrWdfpeqFjAKFC4zIqeePZosSh4uwDoUsQpHlEMgGWK3QERBuK8jLTxiDjvtPSoccA4MODnbxShhta4895xgyZGVGnXWymUgFTYnpZz4/WdYQg6tBP+nsUzjkaO3ateT8fvGJ59kzjt55sCSeetkYycHhwLCRcEwSDU3y8tMv2bXGvRRkwpUTaQjBDb5+7Xp5c+Uqxi9wrlrBOX/eKEbZAAUWMm38+bGlj1CuoFhxltC2hton6q8w6OBYILkr/BFEpJB/puA98vjSx5z7h8ycdt7p1C+I0AGKW/k4gGbmC6Cl0ePOlbSnQ/xIf3YYroZHFi0mA6DJEBRlzIRxTJsiA4QRqA8vWsygAA4DHDy0ACKCR+SJ+mtzXYO8/KhxoFoSDdK9tEomTp5EBwstl6GyuDy44AEONsWeIaNz0TUT6LxhjgRAWvnWtDxy12I6klqWu+hKFyjOj5G3KBvlxecPcLY1G1Fx6PMFWToPCPUOS1tUlEQuKROunETuehjVQIdHHpx9D/ceRgVAMr8vKOMnXcz69UMPoS3NZGvwdfHk8VKC8cEcRZ3jft99+1006CxfiUcundJp0KGnwTBnYkG0KeY4yhaRLYGB9fUSzBXk/oX38joGSOaVK6ddSfQ3qLyhzw3+yBh0Uy82UyXDHT5ZfPM8yWdy5GzPoOVt2iQOBSqvqqAOg7Pes6xStqzbII/e/4ht4EMvvEfGTDhXItXgbi+YyYyZdnnwLmQLPJIttjGjeMV1V0pLS0JimLLm88u82XMJiA57/IJJ4WdeM46DbhAsgVESWcHbb7rVOlHGD7tqxjXUNQi+1MgiskYbIfAnmLamEbrSsm4TiVuMVVeDbiJ0gylzsrYW2a78JV2JZtwGndE1R3r/McrdDYr7PYMOB0VLwQxSB+2/q81QmyI/gWK2LoAbhjFGegJI5vfeeJeCBRADel333GdPpmRABwue6N59+sjKlStpUPfZZx8nPYA0PdJ9//r8c6eHHYnmkfvvR8AR0OlQBEipv/na6xIPxSjCiAz22G9vOg4gScGNQyn8+5PPmHrEF+g7d/7rrmzZQoQIVjrQxIa9JimP6xx+1OFEZMPJQKTz0ksvScwfk4xkGPMdO+oYM2CmtNQMy4hG5cM3P+R7gVmFUgGdJq6BGt4mcDxXVsr7q95zHBRMbdp7v32Iakd/t44xRLQAIw8OYfBvI2qFx//Zux9LW3tWwhb0Zvxno1zMeESzF3geIPhpTC1QC0p615G7S5/+/aRm61b5l2WIg9EsYO75CSeS0Q/7gnGyv27YIG+9+46URMvl0OMPl5ZUkmleTIRDSQAevabRWBOC3YJRp8R1yKpXXiVSFUQUOPR77z+SrEug7UVU9uwzz0jQF5atrfVsf4FyOO3c02mEQBf72PJHJRYARxrIPmDYPXLEEYcTdYpI4dP3MVK1E/WMPTlk1OEklMB+oFzz6nMvW7AYFHxejjn+OJYRQuAfsKDLFU89bXt2fdLc0SpnjzmHBxWjXzGh7KF7l0omlyaOAPs19oJz6TDUb62VT974QIqFdol6maCVLXUYTtJdThp7OrMR2SJIiy0gCGhXC6aEo8aujUwbJ2CVh8oouw3tBlHd0NDA8gmofJ94+DEq106DXZRTzz6N8gEswRP/fMLpQW9pS0hJqFROOPNEptxBiAPmxUfvN615hsoHzkVBTjnzVHJxIx395GOggjUOAcor7QAgTbuBg0hAebrd4KFy95wFlJOi1yf1kpYxky5gKrzYbihoAVB6dOkjdr9zJAoB2xt6z4FtAb88AKls+8kXmXXDwCbsK2ZwP/+4cWwgwZCXM8aewSwYyKU2/rpBXn3GkCA1p5qlKgbApkcuu+Zy2VJTw7V4Ytnjlu/O9MIDYXD2+LGcNQAFhiEbt986S0p8wKjnGbGWxsqZ0kaXBXAci+YsImcGrqPrPXY8mNgCRJCDXGnZfQ+S2wDnLVlAWWISzwWcW/Qog6564W3zJVvISNSLMbowqpdSDiIlcalrrJeCp0h2R8yPb25uIQkXOx2y7bL0riWkcTHsfaZchH25eOLFxP+AunfBHWjlUo4MkbEXnicRTOgL+OWuuQukIdkoFfFKyeRTJM657MoJ1AnVlZUybzbe65GWZLOUxcvJ1DnpisvZNQSaW3QX4TUYsxrxRnjtS6ZM4LkBm1yiuVnCIGuZM5d7rDI36dpJpO5GAADdjEyUjhBmK62daxAseGXJrIXSls1IMAyGxqKMv/oyYi1KKkpJZY1yHDIB2USKAD1oAeU4Acr95lk3k4AMTtRddy4wZyfbLOXhCkkVUjJlylUc6AVGTHQt3Dx9hsT8Ecm1ZcUXCskVs66XhlQrQddm3dtkzu13kCDJccImXCi9evZixhbO0II77+LfsA5wii+ZOoHRL+wWdD8cdZS4BgwYwO9q3H9j0MXDVlBQ86oj4E7Z45QCPN2VsIynFyRexQIdDZbw4DRZZ8DdKucG5uk9as+5ZhW2AcUNsQadKQZFezvzTDwkjkG9Bgbx5//+5CxSMtsqJeES/rsh0UCQBtPTJHowLVTtxXYadtw8FvK7b77j75Un+q977c6hBkjd4oEgqF9+9iWp/3wexHt+2flvO3ORNRqGUf76X1/zNTh0iBz3P2R/pvrxGWjnePrpp/n7TAeyCX4Zuc9IGgb0MmKB31z1Ju9RQXwnnHQ8J01hYcDOhE189913JeqLSlO6SSqiFbLHfnvQIUAmQNGGH7/zkSX4wGd5ZZd9/koqT44oDQaY3oYDgClZwCIAqJNsbqHC/PLjfzvwQqP8DLAOEQ9Nud0LkxJHuQ39in5Sv6J/P1JaIrUN9WxP++SNj8nKDaa9uAdJfRDzJKQ0hvGjWZYGYtESSXZkSN1ZEa+Wvx93MFuqUnlUcw3drwIhldqUOIpCUYYOGiyL77mXiM7KSLkjAxhsAV5tGBbQNMbjZoBM3+0GSO/+/SReWsK1/OwdkOiguijSmkKNNyIRf4iteeIPycamLdLL8nYb1rOwHD7qcPbTYz8hP2+8+IY7sSKHHXcY2bmQtkK5BxSOLz79krQWkkw1Q0Edf9bxPCQwZmi5/PztT6nk4ZBGA4j//JIpZiTmiUguZ0aKol0J5EBIrSPqMQYd7V1gSjc1RpZeSP7joaOGQw2ZeHrZU1Y5mwr4KaNPIZkKpgtiDOWbrmdoyTZLRbichtkoF9SflVDG4A0aM00y6fLL6cxieAdkAsNSVr2+irJe5i3hPcMg4f7QpgNlWBI2DHq414lTJ8ovq1dL/959JdOaZIT89ONPEJtR9KKG3iHHnHe8VJSU0XnD5+GZVj76nLRLG0lA8DmnX3QWjQyiczDFoacXvBAlYCqMRLlHcDxra7bKi0+8yPfCgAEge/gJh0svTE8ErXMoLHPnzpXKSKVhSky1SkWsQpJo5QojRSpS07RVulf0YEQL56s1n5RrrptKwhUwvAG7MWjIYLlw7HkyqEdviXpCTNsCYc4yVrFdttbWSp8e/QjSxa6BShTDZXbYYQf5+ptvZPsdd5BZU2/hyiEljutOvm4y9RT2HoYM73vwnofo+IclQufk0isv5ZnD0Cq8BoyQHEObSvF5UJcG1giOzX2L7pFSHxwd8HckaHBKOJ3OK42N9VJdWc3rGnR5GR3V6TNmyLpf15NBEa2GwMXAIYFJNcx1cGFyXHuMLQV2Jh4ucc7G+IkXS1V1FTOVwOIsmLNQ0h1pssBBxq6/4Xo+F7IYDbW1Egn4ySaH+8DfoXWvuuFqZvLwnBEGEybjie4dknLZOrq/4JEHbr9bspgeR0Knglw7/XpmspBtwXrD0KFnHtiImg2b5LlHV0hHsV3CHu1pUffUMFAigxIPl0ltul7uWrCAehvnDB1OUX9Q7iYmAMYP2U+vXHjVROJbSkpKTBbI55Pbp82ymbJ2yefa2ZcOxwKTDpGlumnajeTFh46Gyzf55qsYrGHvNXUOewddD7nW/nR3HzrT8BbUzHZlGGik812DWfAaNbpd0/Z4PUoaboOun6H1cdyL/s79WdpppW1sGqGbGvoBu5l8jo2Q6B1Yg24CgSLJORDB4jB+9M6HBFjEg3EKFkFLPiSuRBpbzYQ0fCEyOfbYY+kVad35i0+/oJHHNKfuFd1lx913liA8HEQTmQzruut/Xs/3IzqGqtpj5B6MnKHcsWkw7N/8+xtHgCHgBxx6gGzYsEGGDx9OysTVP612lGMOKeJjjnY8LQjID/8BP3xB2jjLOiS7jtyVhh5IYq2bfPQWjHXn1x7770GPF3/HZ+B+f/jyOyeSgALdae9dbf9misMAkELHFwQaAgkvEghisHW9/uprXEOd3aeRuRJuuL32lkySUT+gUEeecoykc3b2eEMDU2AgcXnmiaclJmGpazIMctXxSvl14zqOgQQN6JrN66Rf74FU+wced4ikssa4l1ZXsCVFJ+1xypqlfyBcqFBke8uIYcPljedXsRaOsYfIcOSLbVSmJmWZo3AedsxRnFVPAg+0reTzUorMy/OvS3sxIyUezAcXaWtLSzgUlY0tteR7XrRokZQFy0gni/IBjCHWWb3RD17/gHsGQwln7KCjD6JB792nL2ueYHB75ZlXnVQvZOqAow6QoUOGsG8XkRP6bl96cqUFzHRIuj0tsWCcnNLlgbhMvOwSueOWWVJZUSmNiSbxhPwyZtz5NOhtcFVtxwIOGpnirALHBDgogBcee8HJsmDpjjjhcKmurqZlxdhW3MeLT78otS210rPMzKE3mIAcn/nok46RV557hSDGkMeci5NGn0TDgegcRh3RI0iDbpt+m7RkmiTuDUtpKM7oDK1kSPC3Sprz0xfdczenIgK/QQBUa1JyqYy88cJrvC4iKpQGDjnjCI6eZLo7EOJkvRUPAXltnPMUovjzzmVpjJTGQOVHIzRcYPgCL/bWmq10vDGx7Y3n3nAYJfHw468cz7MNpjuUQMDzP378eNmuz3DTs20jV0TjcM6mTZ8u8+fYaC3TKOWRSjllzCk05FrCQtmof6/eMvfm2yiDdAQaa6RHZU/+DEAoDCSioBtnzpT2XDsjRsw179+/P7MBzy57WvKSkaiEafivmHIl9xGT5EBMBV244I6FDh4AuuSa6ddwNDN0ERQyeMYxRpmz6m12C+uCvv5FsxdynTfVbpAB3fvJNdddJTfOmCHBQJD0pACD+b2mnSyZS8mdc+ewNIaJknDkwVi3ZAGifGQigabvIOofrHcm+izKxMkT5e55d0ttcy2N0ZNPPSX/+uLfvH8Mbrpx2k08NdhHGOxrb5zKcwWHpIg0tBTlzpmzbVIfMpGXiyaMk/LKCmkH2M9vgI0GGGcNu40uMY/+/jsN8Q5YC5EtvfqGqSx7gJMC9V3oftCG9+/Tl478Lz/+JPctvFsqo8aZRdsonBdklaCb8D/2bsJVk8gngIwqSq1IkaMUdO+chQ4pEUCrV8+8gaU57BVkDAHo7TffxkwA1gzyNXXqNTz/kD+Mvr3vXnQumGwjmBSvnD7FcKXkrD0Lh/mzTtVU2m/YCHevOQx6R67DUH67BrSo8eb51omf9mf3+yE/yORycJgt/2qkr+/9/xl0BcnhXg3K/e9/pUGnZ6Hehb1BCE1rS4LpEEQamKeMQ4vJTCtXrGRbGghPoNqyHVnL8CNy1PFHyZYtW6jMULvDxeC9v/fee9aIGUO59wEjpWgfGDcOL+nNN9+UMJWZqftsv9v2XGwYckS7uP5TTz3F2jXSSOCV/+tfDbEMDuPQoUPlxedepEOg3tVBBx1k6uuYihYIyAfvfuBE6BDgw487nKlX3CciAExue+fVdyTVkZK4Ly4N6QYZNWqUqZXb3kSks1e98JpBkOaSPNhnnj2aKUmQVqBeg3Q7Xgeji3Qnx3P6AtKvdx9ZvuxhifrjrCWpM4Uo3RyOzpodDlNzW0KioVIZefh+zjxzGGNkE5Aa//n7H9gWGA9H5ePX8Wwi7R1ZMlDhK5XPSMgfkUOPP4LDWVDfHzhkMMcoBmNh8rcDP0G0PscDmxoZvmPGNoBluOdNGzbyWd599V3ZVL9R+ldjWhN6ttMSDkRl+z12ksru3Tj7Gix1qNPDsUPJBUL/0avvS6o9QaOBQQxIe58y+gzOK379tdcZmdMZzDTIhRdeSGcRWRus4bJlyyTmQYoVdfy0jBs3jrW1uvoGEhp1B2js4eWMpPDVUkjI2DFj2JGBzBMOOjIMcKw+WPWeNLTUSXVZN9NNkW6S80afQ8DWm6+sYn0SEQ4i9BPHniZ5H/raYd7s1D3bg4r1gTHHIYWCf2DJEokLJtzhHlMy7qJxdF6hlNb88gv79ZGaXbF8hTnAkmfLTkWkQo4//XjK6KqVr1tVLbKxcZPMvHmmrP/1V+nRs6ek0im2ZkJGcSb69uojT93/T6lvqZcq+yyoJ5845mSO/SQmIxbjuYVCRBtRt7IKuX/+fQYnUEhJwRuQS6ZdxrIEap5wBkGx+eC9IEUx7acw6DNvvYXtkAAcQtbJ5IhRp14/MQgwYnDmcYYWL8Tno1/evP/Ik47gSFNGECJ0MpDOXHwXiFF87ILBXkARXXPDNfLJZ5/KB29+6GQZ8HsgrxE1qmGBLgBeADz64Ld//ukXrDNXlGZSvZbL2ePHSDgaYfoZ7YooDwKPAAOMNbzvrntYp0fEV59ukH/Mm0cwL5jmGLF2dMji+ejHN1Xs2lStLFy0iOVFfKHEgRoz1pho6KJwgA7bfauq5Ybp0/m77rFqGpeLx43nGfvnUqC4wfSXJM5m/sIFjMoR6cOQooxGsGbPnlyb+xfdTz2jIMXalq1y/XXXkQ0P52v5EtSmO6mtp950HQMwMN7Nu32+87fmXAuzI3BmGLxA3xSKcuOMG8gKCHcQdfaZt99MOUOEjntS4Kxj1IsFlj4wNhUYABKsgP8/2yR3/GMuB7oQLOwB10yQ8oezhyi5R1U1RxVD1h65/yFTLydrYZjn6/TzzpJuvXpKQ6KZJVzYD5SjwJCHbp+rr5gsFbEyljFYArnucgJTNRIGQPeySydIecA4PZDzqTdeSz0Aow7HetrV15vBNPkk5zVMuuFyrpFOOyPHiM9nsjUWW9SVx90AyYGlMTqTOtzFZ6L/dndHuallmV4vFsgI6K6hb0Praj9PW6V/L+WO62zbh+6K0JUClvBV+4U62YB+/eWLL76Qvfbck5EwGcLKyvkASKsipQsFg3nZUF54DSJDvA4bCuMLrxB/W7duHd+HAw0uY7S+UHnm805aHJ4W+yjBxRwKmfaCQMCpgyMSh8DicKDFDc4GroHaNt43ZMgQEnH894v/8im223k7XhP9qbgPOCirV6+WeGmpeEN+SaRauXFQSFDMyAYgK4ANwL3Ao8fn4TNwH7hXpPjLS0tNX77Hw8EL3//8k4RiESLViQsI+HnvWCvcKyKZtlRGNq3/VYYPHSZbtm6VaEU5ow4y9NGYmtS3EtKC+Qo1bhhJcJgDmFTRrZpECXVbtxJ0UhE3c6RRy+xRWU2mL0RZBG0EgzJk2FD59scf6DVrhNXU0kJAV76YNwNZrIDC+NEj9fpo1HHfqAHDS8bhGj5smNPBgPoxaFeh+FC3RFkAA1eQysKACChQrN2a1b/wQGLmNGpcPau6sYyDiGtz3VbWygF2wt7gC04b6u/YC+wrDhYwCwq0xD7htfGSUinFuNlcjnvGumAiQZnBqFFcA2sQi0QYMYHeFD3miFZrt9RQ2YMSklTDrCHnZeWzz0nA45c1G9dK374D5Pgxp9Cg5wF+smUprhHUBSLvCjNnGooVyqShvoElFkwNY59+NMp7QXmI9yMe2XGHHeSbb77h8wGfgq4PvB+18rr6OiKeEd30wRja77+X/gMGMFqLl8Tp4ICr/N///jepYFvrW6QSawCZhBxjWAzG4/p9VNzDhg1jdwRaHOFUwvgh/Q7CnkQ2JSlPjvPIsTdYFyheUIrisyFH+CqtKJefflkt8bJSygwHdtiBFnAUIHd4TnZPtLbKoIGD+OyQH+gFyBLOJow+DDHOEGSqZtMW8eRF9tt3P3nzrbd45mBwYSzwvBhSAqcEM8IxKQxdLTCgWAOcP8x98OU6DC+3PZMYr8oZC8iiBAMct0ocS8BPGcXMCdzLLrvsIps3bpIIdEcwyDXfsHEDjTMMvhm3bLoscD94PhhIpsNLSvhvyD3pj0MhPjvnWkDfhUKydUuNDB40SOpq60joA2cOrIUIhuAQwNj0HTiAbJigomX7ZjhMI4izAFlX2mziNYpCpwu6Dmx/7OlubDRAZnvOMdQK9wjMDJ4P9w4nSBk0yysqzDkpK+MZB6V3KOCXqooKjp2GIwEnHKly6FFgDfBeBc1qhxCJszAAqEOkxBviwB/IHfTL5tqtUlJRRqwCQLfAt8CeDB44UD798GOOQEWmbMTQYdKwtY601xXl5Zzex9G8hQ4ZOmK4rN+0kXPoUSbFvUCukBWrLq/k2Uu1ttJ2kJbZlgCgw5KtSZZ36EQgrQ3q8WCImBdkUTBTROVy9i13sExw4z9u4v5BV+IL96y1b47ftjpRU9wOeh0xcIfNaNvx2l2NuqbhtQ6vaXutoSNC/zODjvdp65s6Le6Uu0bwDtnMUFtDd+f+me61Q+yhSNetXUvFsPqnn6n8EDFhE+D5Ip2Duh6MKBS+1iLwnXWCPGIG4+3iMyGsUMh4bTxeQkWkNQos6Pr1600rk/WS8H4cGmwsvkNB4EDDUAL1CxR+zZYtsv3221P54fOxCFCQa75fQ9/6uJOP4yFS1Dsji1BIevXtIz+uXU1EJj5TvTJ4QkzfxGK8Z7wehwCHTD01/BvXRRodAoAIADOEMUgD32GsI9EIr4MBMK0WIIIoGlEiDnYykyEbWgGemGXoo1G3ESDWDfgC8ESv2/gr6/Mw5o2JZv6MgwEkLtKeUCJQrEhLZVNpGTZ4iPz04498Dni6OBwwtHAIcADW//yzDPzLdjSGDvuT7aHnsBlylXuZHkT0gZ+xFtg77FF3zjdu5HQ8pLWh6OB8YMQmIjikLWHoEPEMGzqU6S44ABvWrmNNfv3adVSwoagZawgDTuPT1OTIGLI8kCGsNX6v5RzsFeQhncnKhs2bOGsZhELYB+1CaKxvkEEDBzISgJECgE+HgpxwyiiuFfYJ6HUYjCH9B9A5eeKfjzEdimghWczIaWPOojHvYC3E9N9CuarDhTnbcEyYskPHAMhY/H5GVnBg4cV/8/XXstdee9Hgf/3V1y0esmQAACAASURBVIwScJ+IEiHr2CMYCawzo/l1a2Xw4MGyBnPIg0FmjNC6hggdWS8o5b/uvrv89+tvpFdVd2msb2REBBATuABg0NFCitf8/PPPHBMJ+mbcM6IkGHa0FEnAK5tb6qRP/76cna1RPDsy8ByoDafTNMJMdfu8jCggS/ifa40hGuk07xGvRVkO33HWwFUBA4d5DwDN4TzhefAz1mHEsO2krqaOeBnIG1gGUfuGfgGxD9LGCBg2btrEKYRQupBX/A3XgwOWbk5Q3iGbw0dsJ41NTbwOQF1QlDBo+B2c2u+++47OEPYRpbm/DB8uqURCchhUFDB1dHzHPjAaRXtTMOgYdewV0qR4bugz6CCcW0PLmuRe5nN57i/0DbAYWLtYNEYHBLKD75Bn6ChGZ6jBh4J0VPB7nC0AHPFeXjudoUOErhGcucb6evI84Pf4PETx0KW4F8gOygHQO7gOngUAOfwN9437gy7TZ4TRC2BPs208ryyF9ujB98MpwPnE+mmEbiazmEwAI1A8uzdEfcYx0qGgGZMbQgtfnpgH7CVKBWvXrJG/7fZXaaqt59kDSUw8HCF1NAbNQGZRdw9EQmSdBC04AI74HKwDzhbT5oi0y8rYeQWHLZFOOYN/4FAxwgX9Nlpn43HiZ/B7GHLqSGRic3kGCNOunS4bmzbJfUsWc/80gMQ6YI/xv/Z+a4CrEbfJNpmUO0stmOppwW1uJLumwvF+tXNObdyC4v4s5f5HBh3X14zCNhH64H137qyha8rAuXuTRoAhY0q7pUUGDRrEA/v1//yP/G2vvUgOAs9O689QtDCmRL337k1DiYXC/xAsrSnQIMPT9BrkKrxJvIZGDDUpO2FGIzR9P+5DPRSgH4FQhqBD+WOx9957b3n+2Welpb5VWttbyYiGjAEOC6MF28uH621tqJMe/fvI1vpaHgYIwJo1a7jZULCIMuAgQIHiYGqdBevB5/V4aCiYLfB6GA1kQScYjVDpwOOGIQJaFgIFRVkaj/NneNsevx+kwgY7rbS7ri4D/Bqtad//+IPsOXJvKtFf1q+Tbr16sD9z04YNMrBnH9m6cTMjLDgNwwYNkV9+/ln69u7DrAJAQIzyBg6QNevWMYMAAAv2jZN82jBT22y4CiV+oQBJePwwytgHRCXYV8hALbIL4QgNxIZff5UBAweybo7aLT4bGQvUtvGZqJtC6BHxbb/dCPnh2+8YvaBeqgoDyhpKGrKDfcR6Y50hrPhZFSH+higchq01mSIYDs6UaeUxr4V8wIHAvUH5AaAEpO2KR56SVCZBJwwp/0OPPVw8EQDrPFIaicnjj4CJLSCJTELikRJ678eOPoHGHKMkoXS1TkpgjgidAvT9I/okjW0wRCPG8gwc2vYc1w1fiNTwd3SMEFtQVsapgno4YeCxXgMHDZIffviBtWYc9p9X/ywjRozg+cHZ066SXj16SqEtL9lMlvz9AEkigoZyRXSEz4VcYx1hABDJojSjqHQwkbW0JaWyWxVBm+gmUMcS1JhQiqwlFjroWCbTaRo6KuxCB88I/g4ZgiyBZhfPRjInZK2qqqRm8xY6fADmIQLHPqVTaSKXQfQSC8ekZrNJAWuqG4oK10TaFx0ukAtE7Fh/yCPWCNk2ODTDBw6mYeF5xohSYBYozKZ7pkevnnScEN1D1mDw8EU8DNGIhk0S+4Fn0NIfHAntSdbABPvNbI5Ncyr/BPQG1hgGQLN7eB3+jfOP9+MaKJHBWNDhQBYSaxkOcmwyjB9kV7tsYHzg3MNZgCwjszJkwCD57ONP6KxDtrEeQOuDBwRnnd0wFpwII48gB9kIOJzBUNA4Qxbpjf0BwyMye8DP4BzhjFGGYfjzOfKJILuhqXYtPRhr7mG7aUemTeKRGIGE0H1oq8V3ACjhGGA9hg4ZSoexPZuV7pXVkkwkKGdoa22tbZD+/fqRLZQdCt27cYpmOB4zgDGvx7ENdH4TmHNuAj4CpbGPyNokjbxDb+EsIhCB44h2YtTNcQZh2CGHsBGHHXaYDO83XO5+5B758ecfuff4PNgJzbpg/xR9Dr2DzzePbhQm+vF/z6AbdW7Mqtuga5SuBh0yjsBBUe6/B4rTEq9mCTTAdBv0bUBxg/fZaRuDzptVDe9qroewqEeK70ipM63akWe6CocQAoHDowYRwomF0shY0eow1jjsDQ2NBDZBMeBA4r1Ih+MQ4DVQAPiuaXd8Fr7wbyh+bBCMJOpW2AhcB8ZnzXdr+DqAbPbZbx8aanw2Pg/fIQyMFiJhSeazHPWHv2nkrrUTTbnjoGFdcC/4G4wJHBUoISg+PCeAHVBAEEAIItJ2GKqAey4vK2cUg/5sKsqODqawkV5sRS8k5MM1FIfCYmvrUHJweOAgIKWF9Fy5pVndbthwadiylf2/eD8M7JaNm6R/375MPSH1y3R1VZVs3LRRKmEEMTwlGqEyYEQbMI6J7juFzQojDjBZt+x6wTHq178/PxPPD0MN77xvnz7yy5o1MmDQQBq3HGrfmTQNFmuLllgnj5/h1cfiPGRUCn4/6Rexljj82H/8jK4DKEA4S9gr3BeUMAQayhN7gwwAvHQoLEaHFtgCx7Nn9x6SSrQyEuhR3U3akml5djna2lDUKLCfPRYqlRwnVXVIti1Jjmy01QEk6PcE5cSxp0g63+YYdO3TJzMa0m0AKxXy3G8MaoGRgrOBe+nXt6+sX7eekRayMQpegRGGfKsDC0WIKESzV9h7RJKHHHII0+pIw6Md89f1v/KcwMHE2uPzUErItKYNLwKiPc6u9lA5k49BijwnfXr3YZSOdc+m0wRpolTV1NIkcQw8yaYZBUIWMIypubGJLWZw2iDryA4gesaeIpUKxxUZAETQUCZYdz0zcEzjsTh1AVn68nlm81oTrczy4CzSCci2MTIEtazPZ0ZEasSBz8Uz4HdYG86JKClhzRqZGKzJV199JXvu/jf2m+M8aXTEz7GDovA7ROeI7iFHOJMQRpwH6IFQMEDjEotFnbSqKnPMbsd7cX6VawKfjWdlBF8sMpULzIGm3mEAeR0bmACoWVJayt9BXyLTAN2F30NmmUpFhIzhVgE/1wa/YxtmJEqdAacKpRA4pciw3H8nesZFEuxmKJOJ068UHxwsO2MC94YvOHLqiOM8qVOCa+B6vCb2L2cypKjZIzOgxgqyDf0FB4rvRb8z2tfgqFqjxiwVOiPQg9+RpyGHg4v9InWybQXTjCNT/P4AJxXiQzAs6ZG7HpD2Qpb8DhjVe+7ECxgQAXQJhwc6ugbz3UtLjdPlM/ZEgdKQMUTskD+sAbIhMOjQOegs0XJsE2xNIECg4Pnnny/VkWp2ZE24eoLE4jE6UwhW8LlYf43MtW7dNXXOaBvDhkD3ayN0TcmrQVdjrFG9GnT8nWuqPCV/0raGZ/2zlDtr8ZaSnFmDYfvvaqat2S9e3PUzU1F2ZKSmDPBnfghSG7alwV38d6ceNOXu/p3+DEuGKToaGXb1UPB7fRi3Z+TUKdRQWCQ9EfeW1ObTTz/lpDcFsul3fRZ6XkihRhBtmEXD39zABV14vbZ6a+4Ng8CQeMFGuZ3AkU5/FqkZ1l2RliH20AzBwXcwFbk9OrxO69e4HqJYJ+XlRVerHf5iDxcMJLxQDmMAmA190fY6Tq3HuJPGUbP1T3qF8CDbTa8u90TJdfB+O+SFo19Bb2sFh7VJy5ZHRWo7IrSdhSQpDjOfCpLlu7cYAeU5wF+1XqmZG90nXXN63V2mHKm3jBWGgne3byhSFWuAtcD66Fx2OH/PLHtK2jrSEvdFCUhMsDUrIhtr18ug7gOoLDc3bpFrp02VzfVbzVQ4T0EKXnMusMZwCkD4gzXD1Cqt4TljFJXHwUYLuv9O+wvWF/95PXSImRFxERvpWVJZ1bqbUwpTxCzuwXG+DBLZofOySsKJKqyTyFG/aLljjdhD9jQIgM501iFDBEm6ohLqBOwriEZIT9BBhUQ0OP6zJTqVc44l9nioRLmXHKaCeq8575AhGPP2doMs1vt0dAG4ye098AMsV4KulTq9KDu518VZO2VrVWVp66yUU9f/waBhceuqe3CuNWJ360eVS94nFaFR6DzD+qDONC2juBFBkl0QgFpOY7QybXEqqnvVkdbnwdlCrRhZJshxCONWb7mDuJ1csV2CnrBceO0EUhJrK62uI9fHnhvcmNmfziEkKm90uPXs271VvWHOvunP1lS72gfqLvbdEGJuQIS2X521bWtF9FxvM/QLLayQgaJH7r5lHp1ooFIAUL5q+rXM8CGTiOADmUhdP7PcRi5pHIFp8iJ9ZiyW7hPBcNgD4A4yGWY5YIcQ8Kjhx6yDm2bdZMqNUFk2Za6y0VUP6Xq6dRFkHPrTnXJXm+G2O+7Pcl8H6+WuobvPgdohJztkz406CbgOs2KZDGVM5dczdL9dOq25S/+qgLqNGC+i1Jf2sDtG3XX43KkFNzl9V6PO7msQmFjYvhoNehpdFdLvIAh5jx0F9oDCw0LaHZ4wogOg3TEURh2S33M4aNDDAckBGPYHBl2FRw+dWxngZ3pw9vC4a0x6uJl+VAJ/K2QO+JAOhFHK+rlqFAiEsZGXRs/u1hFuPvbAxRXsNuZQyHiNHnTcjyp8dT7M6DmjbLfJzPCA63Q6RNGdBl3rjHg9Ph+Rnjnk2/apqlCph0tlovgAHkZjEA1Rhamh6qF0O5Buo6YyoYbGGHucRrM7bk9VjRYmNP38w48ydMAghxt/YL/+cveChRINg6UKJQ/TI9+UbmCf8MTLJ3LGeLg0JsUQ+tEL0uEx6Tb0byPdHihYgwxKWAXlWEXS6bAaYibuqTWiqkiV8x8gQqXddYyEVU5UmjYSoAF2KS3ze2MkoJS4v1C8dt/0HlShOgrdboyWVIxCszVAC8ikQbHnWc+FkWcP71UR4DBMVPjWmXXLue6vGhFcTxkp1aAbkI8xeqqMdX0o2zZVrQZdjanj0OMzwVCnekudG1dQ4pxb6HfX31W/oRVSlax7fXWCliu64Ue5dRieCbVc083ocQyPniWcIWYnrbPGMaT23HINLNiN73ftG42H1RXIwpCV0E7DQ4+1IZ4CcVC7XHrdlN816O775CIbAXHuX59ZDSTp6u36bLO+7rW1rWu6pqTzteOn3T3qdJq6GHTsPfWM1QF0LIseuWvmnXZ2gWlXu/am61guQqQfRIo9nWI6HzoC8sfhKhb0qBkCJ0hy7Y86qAw+kBrP55mVwLMhCzNy5Ej5+OOPaDegQ5wza8+R2yDrejhn1+4nDDr0J91zV5StBlb1lKPbXQykkAMYdDgvqit/z6CrTlNd4DboOD9uY05bM8TW0LcRAJeHCQWhb1JPTh9wG0X+JwbdLSDuhUNFEhG623i7UxtuZ0I/Qw8Vv9tWA6RWkIpEehGpd3zGD199JbvsvTeNu/ugug8lFLEvEnAidB4k9Wodqe2smbiNuuMJKxDCFWE5xtAaGT6fJSJw7kWHw3DUockOUOFpOst6jI7XbgEpquhwECEQzGBYhaxgNvXqoEyQ4nPftyoyc3jRnmYiKP29+zs9V2tsKUi8FmZ6+LlnNKiu8ozbM9R5FiyTWApgfTa9TzosoAUGqt5+5m8Uu8u5UxlwHxjaObDdufo4HSfA42UKGXgFsPSRH7+jwFp+/7795Oc1a6W2pUVKy8qlZ7fuBILBi1+zdg3H3lb0qJZMAWoGLWsmuqRBB2CMVlzMnHS1KC5yJl1Qs++GhEKNBJ6DxhhKGXSqLoXCnmyX4XE7Ayo76jAbR7jTmcLfIR/GoHQaH5Utx6hbedQ2Vefs23vViM6tkLh3liIY982IAKUGu29qINQQ6fmEDPK5u4wppsMFR5FRl0vu7QAKVYJMIev6umRNPx+f21W+3eddnUbKjHWcO3WdcKIZ0t0qf2ocuMb2XLm7ftz6A38HRsLtEDv6zU7Qsgfa8FvYTIbKJww6uisY4XfJQKjOQEocGAXgPnpUdZPLJ1wmVVGQ8qA3vUMunnYlaWRxprj/Vg9r1NgZPHQadHeJDcRMqkfcBl2zQqqP3WvsOI/Ul0bW3Gvu1gPb6HD7IbpGiNDn3XinMy54a7JWFixaSJAqUvYoS9CYI5sTDDj92nxG+vEeds0wq+Qy5iqLuA72lYaOI7nTDvhU8VGmwtwJatPncDuZ+uzuc0fjTi4Kg6tx20Q1zO4Mqfu9WGe8Bs9I3WFZ4jTKxvXUDrkNuhvljte4Dbqm5j2DR+5UdAQcEatNxRmlYFo/FEVHYnvryemB+7MIGJ/hTrnrojuLXzReu3rzXdNeGl38rjG3SgspFICi8BrUtxClw6ijXq/pCPeGuDeejEcYNlEwPevbKkrjserh61QCNr1m01DGyHWmTDXyMhJmr6wCp72i6gmT3xpZBpNyVAfJfS1HQXTWQZy0HUeewuGyn6dCoALDCNqmPN1r72hACqJRqtv83Sp8zTxohI56Jr70M3HPMMhQ9E4kaRUy0mRuBcN0qz10SJPjoBH8ZLMI7ghdX4fP5GHsosidtcJY0QCiPEs5g4PiAq5gL8CjMGTgINm8YSP7sEFwAZQ36nmYM57uKHCc48b1v8rgAQPZybHTLjvLxppNIGomuQzpccFfjjRXQUjd68e2owTi9zoGnbLiiqJhCFiLUypfl+LAvWFFUINXh0CVuNGORgGzlGLLKFZr8huVFlrH0DOttU3L5OXeS3cKlu9z3QOdMvCI28u5/BJHRPQMus8HFRANesGZZKgZA7qurowTIiPcP1LYmmXAs2nKn0rNFc2pIWGPr56JLuxbqnT5PFbOOmXa/KTOsbYfMSKy2SxHgfu8kmnP0Gio/Gk0q04X19LuhVt3qMGnbNqUtuoLzVbh36hfG6di2y9+PtbKVfLSconqXsqb388sAEBwqKP36dmL4GR0JCTbs5IPY0KMz3GY3AYda8x9U3lyqSRmTJi16yyZuA266h2Vn67ZDZ5tyLvxI5yz3XUfuv7b0We2fNWeMmBN1N1Rvwa4DwBGOIuo6XMkNtoPAZpUp0XlBf3vGMykbdb0LUzmTL8j2NM1gSxgP2AbwIWAzqyu1K4qW7qXjlx0zc5Yg47x11py4ZrYzKg6Qrp+mpWiY2czT5B9lLDUQfojg+7OHmuEjtcq5sR9Tc/gvXck6z4F1HL0IkWkQkVQlp0shpqZbiTjAtR1gkGn1uYWCPWS1KD/3qZjMZiycKXXt8kGdPXIu6TdsRB6T7ie9qJj03bbbTf5/PPPnTY2txemBsK04ngIgtJ7d7cp6OJ1TbWoUOL6QOE666fgMpdSVyCf+0DoBvLy1AamBsL/rbB2dSDUC4Qi5eswyxhIdfTFAy2pqXeNKuyCqyLWz3NHiTA/7blOQBFfYwe0OM9ocQXuVI8+E66JGpA6ElpbZ7rLejOK8tQknPu1rCuCrMWVinJ7xu7Dr/LjKE1bE0QfbQEZDpvy3yblDLKLunqiedG7i9atmk2bDdlHNYhXMGUrLps2b2GfNsBiUJ7owy3vVimlVeVS01hHg47hGYioYMw5WtZS9IJwRg3yNvdmlQwMmaZkNZJzyx/a5uwgr21qgDRW1jhqut5xFjgjxiten6lpm7NoHUJX2rSLP+koXT3bdD6Bv3DV4dW4a4TvRAGoFbvkQ6N3R/atzjAROkpBJqOhZR+ug30e3AhlxGva4DgF3Pb6GgfIOAyQBZOF6EwHuw2EcYBdVsoRks4ykrbPdjXoVNSYcW+dNScbYduRNIvkTKHUTItNrzv6EUxqXerymgnB7bgdal0r3X9SLKOP2d63ZrX0O35NDg6/n1wWANJiNfCdcxT8PmlpzzAo0QyIY9Bt66vjJCqdtxp3rh0wOUy9/CblrLKs66/ZHJUVYwcK4g0Y+XP0uwsF7t43t850vxYkU1hjgEkRkGHmBwwu/k1WSETngQD1HAKLzguZDAqifKyfUzroUjZghsjnI3AZHRDke7DAUmNcOwdzOc9qDTPl1FUK5FK5ZqOzxIRT6vLWVI9rlK7r9UcGneO3rXyrjOI9XYMzPR/4m5vL3bEb9rzQoDseoY20DKmCAXox2rPpXVX4OrWMF9ZIwgWgcac8/syg4wIoTboNui6EGmC3ADkHwV0S8HlJEQg0Lmoj8PLwXdsQ3Bughlk/B8/IST9QKTZVqQZdDzjup6tB1+dzG3R9BvWG9b7dGQwcgE4EuY2WUIMF2tFuiFPf1pqMZg40raOAOqvA4bnS4QJtoa2HapQDAdQOA30GBUWZTAxmNbscEluX1ecjA5T1BCkHFo3N9KQFRkGpoK7qTqvy2ZVtUPdK68zWcVTlRsYp60jift37j31S56GrIjdaHv5Y5/px7SwASZUJetFBbIO0JZHbW2rYRti7Zy/57vsfpLwa/c1JptzBJgXkPro30BrYVsBISF6EXj/QucEiGNA6DTqGtnCevKtk4jAuIkJDK5grla0/49k4cQ497ngQF30kZUnrshYkyT0xWpSfx3/DGYXs4g9d3o+PxOcQ4czI3UTUjtOB/UDpAD3OapC21cqO8mKEYAlMNBJXo4WSjNvxctfKqWixvwrC+839m+yGcoN3gv88xIZodqZr5kDPr0nX2yyBvXf+zUVdTbIQq5v0OR3jgiMAgwS/xl6PbInASMCQIF2bM1kpxYCoU8bMBZDUdCZt2tbVh+yUolz60a1HnPXDvcKnV2pVxjidJhJBiuomdAb40G2DNLPtRkG6nRkGa5TdBl0HCOkwFPfecE1wphnRmgyFs67WEcNn0SHRGrzbscL74ej6OwHBjpy7iMn03vnZistRObOlONwn1p0dUQA4A5djnTl1CFnasWUJzRzC6QJQUPe3q1FXTwnPgDQ+2qjRqQMbgf+RzQ1hqItOmtRA1oVhcTslqtMdmwK59ijDvorJtrzu7vfodahLbcrdHaF3Neiqh/UcKB4JZSh1dtW4q71yDDoXyc7ENuAus1FYJCclBsQhahoKxnHNUO8aWf1RhL6NgYYw0aB3euFdFbqmLLoac6PVPOQkR6uUMonhO9p64JHhZzyw2/vX+1KZcht0t8HvmilwOyn4PI0OEB2r86GRKRWyNTjmm3WK2PLh8mcZ8RhQE2drW8XqgJSAQkbvPqIXe2CpKKzyxncYGQqHcvnaPXTXuXh/WhbQFgvusVfadB6vAtaUIMHWfWkj2WZSZBuI/hufyXR5GK1AhiqW19GUq80iUEnbEYyMyK12VlQ8Uvb4uxul61YC7pSXY2+0DxQOR0eOGASm2nF962Bo1ISUWu9evaiYcWlE4XVba4m+RrtUa6ZNunXrTnKSNhBkZNuk34D+ksgkpbapXvzRkBS8wA0YEBMMerAIUJxxKFDHZDnd5aXz/m2qlilXVYTuGQmwwej68XsIjNEBD/o+3TOCiKyj5VBMug06HBrA+lxlHWcfbIRIBWLlyw2CMgbdgho1XW8slsk6WQWKqIkdDbb3tjN1bkGhLtCV7pE5AxY7Ys+DRu0a+ZgBOMYhcc6Q1QVOTdAV8TmOg5VVPjJb9TpxLpr+VH2hhlX1jjGknZP9UFZxxipbw491gTwDZEplah0RLo2rgwGgWnBDuDEQCmZVLAENL50hU1pkqclFd60IcSc6t89j0uEGw4L3oDUX5RE4nAACatujRqDuSJqBlgPERa3XheGxmS3ObsB/PnTpGP3rBDqasSmY/XXk140kRw865C5oz7SWJ12Iei1FQI5Up21z/lFyROsXmPgsVwXaWbH+bBWkI2kR7Za5D+ea5wFlO3QJsNPDZAsc/aklJM3o2rY8tNFqyyvXNJtlhI57c5xJDUB+L+viiipM5sNE6H8GilOHQKNu3Scab9yzdhN1SdW7I3LNsmpwCIOugSaeQY05X4cIXT1MPcA05vaw4INZK7GAGBbmNZKCQocwuDxgFYz/k0E3KQAzCsQKfldD6q57bSN09v5AYIDNheEm8Qm4mH0+9jMr57KmL4xx6fREIQlUcDZC/z2DrikzR9hd3psaJRo06+VqSlsVi3pQ2sPpROgKWqKt3LZFR9ca10QvKgSH3Oo2Ha5oYe1dxwHXtCWVsS1FqIdN4XNFfFw6pDWx/PCGbZ71N5EQA15LAQtQHHpd4URYPgA6M7ZtDAeE92hRrxqB8NqudjhoBwfYB6YkoIB9RtGpo+SWIXcNz+3UUb5Yrcjz4MO5wHUgC/ibIm0h/JhKhT5sgGKGDRnKASIEEXFSW45cCKrECZ7JpmlsSyvLpTmVoMIG+AeyzqlxnBVvoraCz9TCf2/tcFBAEOL28t2IXEanftOKqClm7ql1wBjF2z5hGlFXLVcjdF/Q1NA1OlJj7kShbuS33qSrNGQI0+0ULetscp2tQWedzhp0GmKtHdpzQAVlU+yqUB3nET3xmIhnlaPjrNvaMM5ipj37G4OOz1HcjqKVKbOOs2kcVCwHMQRdDLr7rCKr5JYbJ5PC1qqCdHhNIOOWPzou1iAqOttx0lwGHXKBgTXqy6nzoM68kyGxhomtWrblU5Uw9ZurpVTr6Gj/hB7AQBkEJuitBsMZ5IkOfHs7hwiBCQ175KSGbSaFz6DlM9fZV93BuivOMhg9baeBnjV3WY7BVpe2ZsdIoUMl6CO+RD/XrK+ho3UAeV2ycno28VpQQitnASJzPBd0KQw8SHjgeGv5jkbbPhdS8NRDtrTjPmOa/VOZUbnD79GHDz2AHn2QoIGpVI2nO9hzZNnpJOnsRHLkCaBuYnx+W7JwB7jun53srrWZ1AH2LKnMq/F3g95wza4GXW2mRvx0Pvvuvl3RSdFq64IL5EVSF0ukoGkZ7fXFB2pKSBfA7SXpg6vw6t9U2WAh9KBs411ppOryiLpGZ1T+SHlZikjH87H1aPem8j5cgL/ffqw5kp331Yl6dBMLKDjBcSxsNKMOQ9fNctJGNp2uAkaH34KKsL5gZVJiCHe6XNfN+VwLFKK3b5UbjKymX5B+pzGzwDDcOwyanJRyyQAAIABJREFUO9Wjhpa/Q9uDRmRaN3KVHrqWH4wPZawCPUx7HbA1wUCq1wiZUGHEdZSJC+urKXRE5kqooffnXj+VB+0FdqejNJrTdce1oSS0vKOthPoevE4dov/H2nuASVJWbaBv59yTw87mQEYURcmwgIiIKALmgCKgvwiIigFE8RcTKqIoGDADCgriL1GQnCQjisTNu5NDz3SO93lP1ak9U9u7eO9zh2fpme7qqi+cc96TP1UaBEDdTH/PGqR33fUoiDvS7VSlz3GRWaxpdWfSulaBqskpHLutY55v/WxNtiSk1BqOh0KUMAoX16oWMHfdwBR0AmDuvpOxOSbHFbdtDa3OV5NmZC1N5iw/F9qiQsXTwty2pzY2Z+lI+UL5xhPaIkVN2aMBXQ9M3MRY3RtJ8DNxSYIHaZTP5vukHd1zvkcPh5ZgqmC0+289Ue0UcqGpNnFdtdhVE/PzvgfOaolpyMMkPolFpHlHJlPZU0jV8m2TA+DJRoKhLbNz+VHH0y6p2BurZrWbBEKVMUKTwaAXw7fyWRUOh8acPAWVnyo79D119ypgqqyRHAN2V2MfA9+P9U56BpkqLUbOyjppToJV2LRTpatoaOmzJtJq6JI86PU5MPlV6h1RxVj22lRScA7C8+yAGHNO6rNKoF0rizu6RlZ5qDIk4yrKVnHU7ylPiTJsqnm4LhxDMLTVkPHG5Uve9GOjXsfvzwu5Uh4s22+Plt1QJXQrZBVsVIv1utdQAxcNb36zBr3HKwG6Ep9fGbATmCcMfe43fiYdiVzrlRujsUIFdFEYXGKSZD8Tx1EXorWuFFTsq008sOsjhGDcSZYovFiWC7D2e6pZ8RqJG9XrXotA/14oAykQ2fuqUFcg1YxaZSLJkKVL25Ti2e9zjcSy9zVVsELBA0DjhVGBqqCjPY9V+BAgFNAVVHQeKsyVhtS6UiGle69rrkzUjlmUSew9VZO1a2zHq0qSvb9fiHkKi1sl4F8D/j3PKjIKqNKNMrTmMFhQtPRNA5fufH0mXy1g81pVgvReOl9azpIF7yv7E5p3rXDN8la33XyFsSntUCMRR6jw/kqT4olzFQgVYH7FXMbq9iGwQs7ule6/B+jGmtQ6ZlrRNk6otMP3VKHW/dJ1VbrQcepYdf3t/tq1t3tJvqey5Ad8K3NsUqtfLumcrSLq50+/MJ4nz8QT4ihW9scqF/Z9Twkxb1p+sTJGlXFdp3Zj57w5Xg0T8LbteMHypmfFuzJX/94G1d039HMrG+0abHUaba3ltvulBoHygSqaut8aitR7KoiLDHO9KV4TL1MrLoDqVthYD48fi3T9/HytShi9lCbats0yKD1Y+lRer9dZheRWQfg6vqkMtvSqN1dlwFEI3JCr2ykwwNavdrB+ghTQdC+2gkZAwwC6HbifCNtpPLoByrBWWPgXQe/XTqhzQXcE6CLIdgDoPDhFY0R6f12PdmCm45aNdkvn/BtqGU+FkwpZK3D0unbWpwoLBWsdW7v90WuswsXv89kaY9PP9PuyphTibrcv/7gsCOo66Dj5N5UH/uN7pAsLCNayt+DSDtS8UIERAByjuslUwbGgZQGG9/cAzk1gtHQ6T4C6Ast/f52rR0duJinXTtvNqlaswCiZt26YQJUTjtU+WxjOzdK2NDWfP1jLvRXQdW2tQmLnp/vKV7pg6fLjOFSJ4npYTxItXt03FRJbAWgroPM96+FQvvR7qPwCnO1i/UBv6Z/f91yexksg9OzGem2Zm18iKt3be/r5ywLZjgDd0p/QBc+NoEB1H9ruGTZL3oKT0qXusfKI/xpVrtsBnmMQOEaI/bGArgqLn+b9Y52vJDoWtx9E9Tv6qvNuB+jKE5ZmFIj8691ubm3n26b80AK68qrdJz3XQwGdnyl9yxhNDbh+TxOU2wG68qPIADfxTuP6fuWonezSfZb9cPMc1Etk19eukcpcux8OT/Lwn619QhSoVcZsTxlTWST8ajxgMl610C1BWvAhQanLQ4WGMigtO3GPuRbKPLDwMUk7DZGXqAasGrV9tcLLL5h1cV4J0GUu/wWg+xlKF1OJR8evhG4BXWPCdo46PnUf6ppasFNgsQLRP08VGHyeVYws0FnrRgS9myCn1pG6qlS79YQyO125IQv/uHQc1mLj70oLFHTqEfALUY5T14/u1PlW4fzafqsdWyVG6UAP/VGL2Ap4PkcVFp03P1cFo50wtfSl47R7avlA524VGqVxOx6rZOk66t56QqZNJi3HXK2yP7lTjqP7qOvKe3D9rDKmSoMINje2LfkLJgfBgi7XwvOGuPuie0ORxPpftj9VhUwFpyoR1lq2ioLSn5wE5ssi9/OSH2x0vcVCrLMPvgNAlh90fT2Xra8kVO/pt9B13LrPSps6XitUrYW+PVCyBocFUb2v7pnyp1/htuOfr8hpyd2OLXQ7Xj8gtwMQBWCrFCgv+6/XOLsCuu6jXs85cfzWG+U3PvTI0e2tn3/821Mq9Dr/K+UMeYDfU97y8MecSunRlMk/oTtfck/cJOJ5Jbtu3pLsr6tV6PyVdvRv/1rqXKU1LstmjYda91/pU+lim72X7xD/nCoYXq+ArnLJL/OtTFavLjGYv6vR/YqArm5b3kxORHJNfNkY1/XYDtB0ApYJdOB2U/0Wum6WZdjtgbkIQTeGKZNv43KXzXAT+jTRRy1qZWib9OHXEhUcdcx+QLdNJKxCo4SpLk+rJOk6qKZl18qulwpZFUZ2/TyBqp2Q3Pi0gpwygDKkdR2qBsj1oEDXTFo+zz8HMpMFbxtnVeDUNeH4rCAlrWivaKsZWytGLXRrUViA4MEsO/pR4uerKhvK+Lp3fvqxa2z31T7HKin83VrJfsVVFSadv91rbTep+6X33aqYbGuh+618C+jzFJa6c4693tMKZKtEWQvd7pW0jOWJX6wMoHLn5mOoAFc6UWGja6XrIXPw9dFuxz92/ecpOG4JljSdcdtYKgCqB8TfOtrPK6psKR34AV1pwQp8DzTcBjTz4uWm9Ez5zQp0q/DpPuu9Ld3qfivg6z0sD0sOxyu43K1S2g70/Eqrvabd9SpXZW81OdGtfLHj1znxOktLVuniXGwnynZ82s7KtPLfK+/zxbF17GqhW+Va+VrW1PQF8GSzNk9yqxXkrAupMtiazS7YoSW5vmZpFoP8+7eVbx2FjE1vrEFrlQG/LLfr49CDtLmUt3VdVWnWNbcKgn22AjrzGPi7Zr6/ostdGV0BXbU2BXTRrHegoesk5i2E7V1uGkf4NSN+d6s1sTVxQe/13wC6CLsdALr04/Ul4Vnmswuqc/EAllZSmxiK3Ugbw7Tz0blaglGGUkGqa+0HdL2PCtbtWehq9ej3lZlV+FG78ycV6jW6BiQWda9bK0rHoNfbZ6hXQefejgZ0XeX5O6gD1TPprbCxjOElyrjeAxVAQhumltkPNHZ+ftrUdVWFRC1g3Q+/0qkdqPgMBUW9h5ZNtpujs4ZODF0VMY7FD+Cq9FrPi1zPDHjTfMkP6NZ6tUoGn+HQX8OtMHA8BO2S4lT5snRh5+LVaWsttm8v9RQ2q3So4KXFxFJBr4mLlo25a6D5JX5BaOnJKlc6rq3zc8DIKhF2r8VD4PaC9wO+pQ//3invapvddgqVBUR7bwV0Gbf+twOXu9JPO/pVGvcrTHZ9/IBkAZ35F+J11XMVTLjGA0ezn34eVFptB+R+nrfXWPnolUBu5yakAbXQlS+sy12rQux4tTKCLnfSlgI693uecqK4ZZKolJ78QGoxQYf631jodv1173kvZxzsxe6Yl2rcqYLGz5X+/TJZwZ/ygNn+pBEP0F8pKU4Zna/WchBG1w5vr+By8y+GXSwygwUa+3s7RrZgzt//v1joUpbn1grLqVC+RgKWeeYxoO9wA4lfmNOy2iktCmp+TVo3xWrAaglZQOfvVlBZK8lvBagVbhOQlKDmaeZ6YhrDKQ3n8AiOXa9RsFZrR8GpnbatQkWZm+NVq1zPE1YG5PctU4qW6dbxK6P519BfNmiVHj5LvUbKEPzcWtN+LVlpUV81u9padnb+6tK3rnTLYNYlqWP3g4wVNn5eaLUcC533tNm8uq669gr4qowJrbhtW60ypc+2gKL0vK3rtC4WOpPi+GOT4pQv24UtLA/aPud+EODfrPtVpUtpTNeXwpa90DXmqXvVDgDbKRSWZnVdFFwVdJXedMx2DE7JrBZFba1ysQCpvGi/r3JJYqcs3TL8o+uve2ITGS1ti1LoHs6kZYcWBJVOVKGyY7JyUcfnl1lWbvnXU2UP5y97Y5rSWPpR4NGx+BVGa2ztCNTbjV3XQnvQbw/w+Yx2OVy639JfwrZUNs2xCOj0/hDQRQ62AXSRTabs0Y9Fuv5WbujaSg6Ead1qFR6lZd7f0qTKY4cXWXLquNt1T5Tf1IiwWfJ2HzSMpi53D9AX7WPK1lxg8wsgK2jUSlFAF+1iBzF0nYwVZMpsuikegxjL3b5nCWKeMJGTrR0BLgKojctdvvtfuNwtmFnmtULDbq4QM92UPC1rO8d78noL6LrJFrgVgNSaUqGqe6CfWzC1+2MFvwovC+j6uz5T11w0c2bBuwqJXwCoENazlP2KhP1brQhNgFI3s7rjLFDYjHghVlcgWjqxTKUKD++ta6AxIwumOj/OwyoNOq92wpLrSEZQC5v3V9pUmtP1ssKYnynN6dz0ufpszk2VBStw/PQbCLC95db+znpv3VdVKPg9vyeGgC7tL00M3SqKeg8VzLqnulb1ek0UKgI6564eAH+CneU/3RvlBelDYX78cyUt+MencxRhTgvFdJm0+6S0bwWlftfjeV+FwfYAvd0c+FxNivXTiaVv+3ydnyiAmoPiA3R9loKRn1+t/OPa7wjQLd97QGLmzLH5wcbKTr8s17kIcLtVNl5baZ+FbmU2f7dgr7TUTuHbHrj778frtKeFX97r335A15AvP5fP2OlSa+69U9AcA4XzYmty5mnIOH05JP6eIHYMuv9qnNg19uT4f5EUp/tj+ZnvOevH6hK3hNQtpVO+Up5R74SlKQv+Wq6rwD8vhm4JRjVMW8ds3VfC2O4KsDmIWpJWsPJ6Ffa6IH6AtwRhAU8XV2Nr7bQfEaJRpyZXCM62uHRvIO5KKZZlr3rn+FeOWzScOhs1xD2BYi0r3QgCkI7LMr03f3P6mHWX8HPVzv0Wm97Hat9+ZrUCxRKTXT9+R5UGmwhmFQ8FdMtkliC1Xax/f1SQaDMDnYNfgPBz3WNNkFEi5GdqnSsQ+AUMn9+ONvzjtULQ7odVuPzAws+YpW5BV5/FcfF99Topves+qFvd/7kFdgs41g1vQclaeO0ELwFdGxvpGr3S9739a/JwmohHn3YOGm7QPfHzlvM3e9Q7J7apwPGA2pQlKS14lp2rNIlwdS2k7YGK7o+lb/1dau5DTotVVVj4mSq3ftmhQs3ORfdje/JFv9N2fG73th3Vqavb01pOnjeHPM5eBb64u6XVdkljln55joPsg7mHnZ963baRPW7GuI7Fvw5KQzvyEHj5F+ZwGbtedr0t/1oeVgtUx6HyQWlRDUBVRlV+KX2qha7jt7SvtKC8ZYHb4xVTX+7RgK6ldr/U402NgBA8oULH1rbmtEOr8CimqZz186cYkLYZk3t/vc5iYTts4xamUmkvGc7O09KD7qEmy6qxIPd3FQHPYrcudzuQ/xbQ+WA2CeF3xUr2NfhQQPFrZ7qB7UDNEq8VJu0EHt0lfgvdSTYxZ9RuB9Cl5IetD33lFO00ST9Dyd+u9a9HSLYD9HZWnxKIVYLabTjHYRm2HdPyHn4L6JUA3QMlQ5DKaO08Kv51V9rQ8SnBqXvc9i2wioAVFvocHm5jidfP2DYObBUj5c15wtGXWMNr5MAH9zQ7fb6uP9+3iX06DssHNpNfn2kFtgKWf2z2XvpcnbNVPMJ0t7udCu06W/7w77tHn2zd6iZFKu35FZPtAYJDz02nVa5JCrKAzrXXveUz2wE6rR8/CNj5WUD3g7q4QHngzXYA3S87VBbY+6vC5Aduu9ftwFyAx9fK1d5X98Lyr9K7yjlp3ek2rfLTjtJD2+OLVd5IwxMqtFtb39ox2Dm0G5sCnOUZK7v4uQVSK0tln7UaxZfY6Ke3dvxv52vlgfKjfU/5Rcdr5Z/uvc7Pz/+qEChd6n3//wJ0WRP3qFv7bCuP7fz1faFrtyNnu8Y0Ol7ly3bynQlxsVjc8wpaOWXp2cpXjlcbMfkBXWjaH0O3YCAuDbcXut0gCwjygB0A+iu5ZKxAbve7Mo9dEEu0WrYmgt+NaYm94cZV5Htuez1a6OzKxc/FctQDJ2yXIZMEoovnBw9vLC6gMzFBmYevCsJcO3VD+xUXFY4KWCoAPC1T3UduV63tMbp1O6vwVALk39ZC9ws2WSe30Q4/84M539NwiwUlSwvKcLzWxvA5Bqu1+4W8jkVOq/N1j1LBr2tpAdbSiM7PWgN2r3gtx+T3LliBQsC3z7Prz/dtDF/HodaFH8SFoYwi2U7QWmHp3J+uWyeG5h+Hfy4qEL35umeMawhClWrrSdOEOj8NO3/zWFinnYI+W+dgXartlBaNxyug6x7qc/yCuR1vC6C6Sgmvb6cQ++nOD1h+vtoenel9LC35Ad2Ta6ZdrnSqMyd4KY8I//IMBp+F5qdV6+FrJ9QDPkD3z88+29KHVTjarbnORRUeq0zyu35At/uzI37007fSnCoL7QDde55JcvYUHh6e4/74eUPfV1lpZZQn41w3sf2ud1DWf2Ghy318nd6sHPR7OOfRNc/acE/b9POqjs/S57b7T4PNyV+x1+vvfF+VapVFfD4BXcNjbI6j8kh4d/n+e85rLGMJhROzWrIlCtVQBPR9Lnf9jgpTvzDxE087ZreEYRfCbpwIdNNYRjqf6Ylm9hhRx6fmJH+ZZvh6ipC63JRg1OLn3BgD3N74/hsL3QK6nYcSqQUcK7x0DAqSfmLQv9sxrGV81e4UDCxDamMEleiWYXQsfivJAp5er/trLQD/e37BpPcXl/8OWnPaedt9UDqwLj8FMhUg6r2wDGKZR5nEChzeV8FKrTPLxLxWNWn1sNj19s9F18RPt/p+KERNf9ujT/U+GnLyWzlCHwbQNbRhlS3ew1ro/nES0KWxkGuhWMGqXh8/QInQMK2hmdRmAcB+pgqXn/+95/AX92wABXRdfz5HhZa9p5VBStN2Xn4+8V9v56MHplj+V+VF79muNNOjL7RQc/uL+wW6fl/32dKFRwsU5HIandt3Xc88MJULyt8W6OfNQR+8g1fL8/PoXxXQV3C5+2/tH4vSnGynq5haJdsv7+1aaetWPw3p35aXdb+tsmLPItf3tfLDO6DGLQ3zH9Tj5X5RKdPDZQxtW/r1GzuyjoB0WrSNxdrxy/bp01EpLW34gV37SCgvW0Dne+pyV/73AN1vCSsTWQvbEoYCOl/1pC+9hwX0dgLZCljLQO0mrvfUz/yCUU4k0sYUvhi6Jwjc074cy10jhk5fcj2j2d7XCkWroW0Dqq5HgC53WVy3B69apprQ5I+vKpHyfT9gW0bg7/bz7a2lFcR+8LEeF//+aetXdRn519auuf3MMrgmgdl91N85Xr9AtXss99mOu8sStv877QSKgrBeqwCoFnY7gcv7qKWgr7rmaqHyIAelI10D3T++2vu3Y2b93Co0lr6azboAup2j3SebVOkxrQodF9D9wkjnpQqN3S9LH+QEJ4dhfi9ruwb6TCsH7J4yKcmOl/uga8frmOXe7ke+I4DWFJc7r1X3sOUfv8vYT082R8DKFV3vVwJ0e3qaBV8dMz1Udr/mCVynkYV3uEY74FIPl47D3ovyp8Ee9u45E21Bw6dAWfq2imjbRXbf9POuN0733t7pjeYmlscUcObTjnOxn8f9Hl5VsrdHA9vrAWDHvKMYugV0b5w6b7exjF7TDtCF7tzzP9rJSmsw2f3hI6gQ0EJXQLf87/fetcM2gpGWrfnltt5LzvpwPeCKBfzbS3Z288E0T6htHbrIWRck/TEAy7xq2e0oKc4K+m0AUQnK3QDLEJYh/Yxqic0ejqBJcXRDKEiJJeOeke2d8uNahHrcqY2hb6O0GPebH1j0ea8UQ/fHRoQY3PamFhC3AVyfhdVOYOmY+JkFHnutnyH1OZrUYS10vVYZ0D8m/37yb39WuYYRbIa23ncb0DPuLj9RWxDe0Xjm0aTPfWUZ0gKxrpVdP/6uioGCEo/htUqWBXVe77eAVZFQhlaXbTtA531rPNzCPaCj3RzVZa7Aau+jp/Dp3ts5qRvOL1D9gO4kBM0HdF6jme4UHnovlQse/VCBdmPo+pkCOsfN+fEoY/vMeb8bQFclROmJ9/MSfXxlSRYc9HAov8BsB+jbyCK3bM1rFeprl8p7cAxWKdD9lXuxr47x+PkBnde0ayzkgbsL6NZC9wOpXVdVOPgcpYd2PGLH0Q6EPTrTqqYdWOhWdtixWVnuXx8L8kp/OnZrwcsaSshhfh93vVbH7vdO2ff9VRYy3jaALs8whCOywA0LSmKb78RQu65+I0vnzu+zMZcf0HW8ug7tcM15rz2gWxmsSce8pw3lerjsGpLKpx6gqyWsAtezek1sbxsmcWuXdxRD9wtAPwH6Cc4P+pYQ2oGUnqIm499OpzgL6HoEnwhulim5jSWsMLWamBKgf1wCypLpz7Kj9lm6qkVZgvQTqYKhuthV6Ohc/RZ8u/WzQsZLEHQJVInACkFvT0RaOMkd2xO6ChZ2fPZeJCR1S/o9M1q2ZYWCzksBT7Pc/dqvCmi/1aSg1Q7ELTjrftnGJpZpLZPa8Smg63xpYfJZ/vnbefiFsGVorRLQ63X8er96vTr/MHXToMWClGVy73luJyxrDeg66lzb7au+J43eJMPa2X/L+zaGrsDKz3Xc3v64YtLKBgV1tdD9Y/CeT9Cu1pwjMl1viR/QXwlQ/B4SS5vb+66OXQS8xln1aFZ7tKwCg/bbcJVwFdRMKCzVqvPKdq0c0TltbxxyVjoVhh0kxSmgq4Kk91Qas/ztl4/Ku35FQ8eoJ/j5u/1tpY+t7mClWyt/vHUwipACjb1eeU1kps8l7xw/uhXQ/V4KVV7839O5+gFd5vz/AtCF7n0KrV1HDau19dJQsXJDLvod5Tvr8fPz8db9IM9tjZ97++JrzsSYuY6D15AfNZSqFVtbLfT93cNZmCxm6ht1Q+xAZbH0bF3JDgyKD1+0lO1kufsBuy3DuSqOboY+h9eSYGXR9PxYOcfYRC1c7V00wSA7t7kHHbjvq2YjjEDnJusvvTrArX3qZVwmfqKE5bWetEcgulmhslHSOpOlcQ6xagiAn6nnYhuBq7172TQm7LQVlW5ZbpMbtd45lzDrVH2Lxj3wOoS53eqE4LVhjFttQObykrrcNpcyTfd+0lYj7HQJE8Hhxu40NKGtYbXOnuOMBEPOgQjud4qlkjR34Xd5lCsHqyAmGexuFqkV4lSiJCHRrUEWhqZQcEMjqmTY8IhNYPLO5A46Z5HzXGtZY3NMrc5JkgY5Zm1g5O4//2ZCirhU2VEqEBQFT+iI46ArNegkFUqtN5zPRSgF4CRDUUMvlBA27YU1MVPjc1T2ZG9MjE73m3NmWpXQs0nu8ZJ6mABTqTixct8RsCKIuGdht36cxzg2nRAHgUYsRwI2LSACP/fM5V3Psgw4gKqAYk+lUlDmcyTpjgdByPPIZ846cL1TPJxFEsQcvhThaPoy8Hxre0SmVp849glQLVe2AXQJYXGN3aYcTpGKcwa696OZ4qKNzK+Ft+ziWd96DKq9h7EOveOV3RImZ34OOOhxnOwKKeFFyqVwCMFIGJVG3ZFPei63e5690DvHbPhL5RvXw/EK6rkG85va+AGAe8ryPpVJ1gukIQdZGZefnF8dgiKtammVAonwG+dAmnD7nGtyn8qHcMs9c573ITbwn64NcUAOUWfIyTFmpMFKC3KCmSNKA47BVG96sk1kuPuP6xImHbE5Eu/n8r6+6r7RAzTPIHKvE55pQvg24GW1ycpt3X7lB6lJd3482ae9U8xx0dZ4UNxTD40FdG/9iSfmPHNZb1cG+QHd7qkFdNahWwNAjQdVnPmZNo3xW+iqhJMmvXDcroe8VrZewE5d4G5Mh4zJQ+Yz6TSi4QhKxSISsbgw8OzsLHp6+zA+M4WO7m5h+unpaSSTSenvS0FJ64YHytNtqf3AJycnBQB4XalYkgVOJZMoF0vynEQ0hunJKe8kpKnpKWSyWSTTKYyOjyOeTqKntxfPv/QiFi5cCFpgfg3UanwcK8cyNLgAW7ZsQTqTkfpz1XTzpSIGBgcxNj4mrzz4nszN8XKR2Hq0mC8gnUphdHhEQGvBwKCAABdaQaerpxuFYhHlWhWz+Tl09/RgdHxMWvNpJjXdj5wrn10qFNE70Ie5cgHReBTJSAwTo2Po7+lFfm5OzrmtNRtoBIF4KonxiQn09vQgm0pjanwCsWAYjO+G43FJbCKwpjNpqbXnmtAVyR82VpgYn8DgwIC4/yrFknzGOWU6OjBXLCCZTAljcD84XzIV3+/p78PG0WFkOzswl8+jM5NFpVBEZzKNUm4O2WwWs8WCuFX7unvkHsW5PCYmJvCa1+6Nl9etRbXZQCKTRoJzGB+X6zav34ChgUGU5wqItJxace5DOBHDZG4GQ0sXo1KvYWZuVsCho6NDBCDv3dPZhbHhESwaWihglisXUW3WUK1UMTM9jZ122klolnvsJfS5xygKU84DBQesBrp6sfnFNVg0sED2fTQ3hcGdlmPj+AiSqZSAYSYYRX4mJ+uLaBhjxVl0dXagPjmLhT19yM3NYvPIMBYvW4oX17yMwYVDjnLnHkNKYGOrVu7DzOQUBvr7MT2bQySdxFRuxqGzQgGZdEb4LJNKYzaXA08zo2Dk2qpAUlc7IkGUg00U8nPojafRLFedNr3pJLbMTqEVCaG3txch1Gz+AAAgAElEQVSTw6PoiiRQL5ZF+YxlUhjJzyDT2YGZ8WksGlyAqYlJNKo19Pf2idVIHuzq6hIQyc3OItORlT0p1avyPXrlUK0h1WohHomgUKugWK/Kswl0pXJZeIV0SrqZmZiUfSZYx5MJjE9NCv3U2RiE53lrgyG3/l0VJt6DsiIejaHMeLwLWlQEurq7MTOXF0DVvSbfeC5bli3G4hgbHcVOK1fhP//6NxYPLRRenhyfQEc2C/YBKJSKGFy0UOiVcL1s+TKhoVq5gkgghFAgIM/ne70D/ZjITSMci6IWaGE8N40lS5eikJtFNBBCs1ZHZ0cHNm/eLAAYScS3esEIogQh0qOD50K7VNy5JnnyWGen0OCGDRtk/SnEOe/e7h7hdyoDXEfSeiKZlHUjL/d0dKJVb6C3owvDw8MiLwnC3BPuWYDAGwpCFSwqCIFqXeg6lohjy8wkYumkyOr+zm7kRyfR19GFSCyK8dkZBDqSqARbkgSWiMSQDcdQF/ndFB4plEuYK5eQymSFlplb0ajUkYrGMTk6jp6uHpnL8NgYOnq6EUnEUK9UkA6GHIU4Eka5UUO+XJJnku6599yDbDoj4+Y6JTsy4hWZLRWQTqQQpghuOoZfNB4TeUxDosZktVYLMZ5mxjwROU6Vuomj2IoSSuXDrY5SJcS+8nfKTFVuFbD5KoBLD0214rU+VxC3+GOrhFRJ2ArgvA8bC22blGcBXY0hNWptlQ3HMi/LfffV+7REa3IBnUJIs7epYVL4U4unkEnFEwJkXAwC/NTMDLoHB0Qw8SeTyWDTpk1CcHq0JgWITSzq6enB2NiYTIIMTS2YgouCfnYmh7mZHLo7OkUgiyUWCqGvvx+btmyWxUt1ZDEy4QDl0uXLRLGwgO5v1k8lgcKKTFIpl504hKshE3R5Wg4FFcc0OLRAPprJ5RBPxOW+uZmcCN/JsXEB8nKxiJmpaREs/X190mmNhEZiopDqGxxAsVwWAU8mTaXTArAcp3RJo6XYbCEei2F6dgYDS4YwOTWJ7nQWyWgMualp6W9NEKX2X2rU0NnbLWvNdW+xkUe9iYHuXlnX0clJJDNpdHZ1ikLB9eK6UhGazc2KcKGwY+IRmYwKBYU2CbVarSEQDsvvpXxBhJ9Ysqztj0UxOTuDdHengLIc0hKOIIogksEIGsWyY73Go0LQwUYTPdlObFi7TvY+lUkL2EdSCcyVi4glE+ju7saLzz6HJUMLMTsxJYpBZbYgIFcPtLBheAt2ftXueOSJx9E3NCh7zXUUlz4NhRbQne1EcXZOBCfpIZCMohFoIhF3GshIAgkZP5kUmqRSqRbWNlYexVG9iXqhhJ36F6JVriESjSDSkcbLUyMIphOYmc3JvDoQQa1QEiauhQMYLs3KfXuaYWx+aQ2GFi9CJ5W6cgmZrk5RdEfGRmX/yRfasSqdTGF6akqELzOkw+mEWNOyPywRbUFoX4Gc19GtKLwg2qOTKyGnnEVDqEQdIVUZnUImEpe1L7XqCHZnkKsURfuPNgMYiKXRKJRlr7sW9GPN1ChaoRA6ExmMbdqCXVbtJIJ3emISO61Y6Xhbmi1R1uiB4/w4XgrSmfwcFi5ehFJuFkkKRdJHoIVKoIlysy5WC2WAKJ+j44iHIw7tRKKyngTDENeZTYlKZec0LFf5Ef50PW0EasoZCiwR7pWqKPxci3KhiFA4ghrBMJGUe80V8ohRWS0WhddESZrLyxGz5N+D9j8A615ag2w6LetbLOSRpqEwMSaK88pddsaajetFiSToV0tlUbT5LDToB2oh2+XwQ6XVQK5UQDybRqlSBqp1xEMRNEoVJOJxAVvOc3Iu51hxnB89QQQferFcq5J8RuWZQD6dmxFApRHEH75HmqDsoOwl4HPfuzo7hR9p6NB6piIYC4QwNzmNrnQWhXxeQJZ7Ee/MYHR6UuRItqND5A6NJypviUAY9ek50BgpRQNIdXWIooNKDb3hJMKNlsjC7kWDWDs7gUhnWowLzjGYryAZCqFUKiCVSbFDEMrcJ2lhXBeQTceSGN88gl2WrxIlnLpY78AAcoWCKJv0PQYKJWRSSVEIA7EI+hYMCiBTHtOD0JnKiDeAe04lcrowJ9/lWBPROOZGphAPRkVuV+tVNAMtxGJRaThG3V0sVwmrtkBfpCQgKqDTQ+MCuj8spGa+tdAVPPkq3hJ6qOUwN8fzay1ttcgVmxSM53u8ndPW/Ba6Wun+MbUDdPueeIB2P+z1EgXw3CFuXaVaniQmEhEFzoL+AeRn51CrVATcNm8ZhuT4hRy3QV9fH0ZGRoS5lKl4XwoFCnNeQ2trdHRUFoQEyr8JJMz2nBgbxx677oYpglQ8gQfuekDWdcPoRgwMDGLfg/bHbCGP/gWDnvUmvdSNO1zbGKqWRGamQiJM4i48u8NRQeF7BGRuSLFcEiagFjsxOSnATzCgAkJFgGtAobDQtWb22H13XP/H6xFBBOOFCZz4znei2qjLP1rmsUQC3b09GB0bk6Q8zre3pxdzs7NyP67fpuHNQIxZwSFk4kmkYnGxWkVzpDs5GECImmyghWKl7HgNylUB9UwsgcmJSQwtWYyxiQkkU0mx0jlu8Yrk86Lh53I5eRXXreu6434Q9OoNhkvqzv4GQ6KgzOVm5VlUTDaMbEE4GUe91ZR7khHIzGT0jlhSFJlGJOg8t9nCzX/5K3oinbIfm6Y344Mnf1gY7z8vvoAVO+8kllJXJotmpQbUGiIEH7rtXkwXp8WaeM8H34+p/Cwy3Z0Ym55ygCGVlH2gMKeLLoKgKH+07KgklBpV5PKzongyFksvANdJrP583ovv27DFVis9gHKxjK54Crdd+2d0RnmyWxB5VPG2j7wXc42qCOKBrh4RfNW5otBHOdBEJen0iO4PxXHDr6+R75VQQRBhrD72CCAcRJJr5u49lSvSH5VVWhyTExPo6O7CbLko7nsKcv6Q7jk+CmWxxuJxcbkroAvTuu7MVjiIuVYFkWAQ0VJdAJ28V0YDxQiQq5Yc5boBxMoNxFpB0EPWPTSAzflpJDuyiDRDWL5oCUa3DCNIF2ULuPonV6LYzAu9JJHExz79cWzcshnNIJDu7EAym8HjTz2JvfbcA+FGHbmZafFaUAEj/UttLkG63kB3tkOUVCoypE2CF8M8iXRKrEzSPZ9J4UhliddwzdWNKCERzjcQFCs5EYvJupAeqJxEqCSHnW55E1OTWLxkibxyjagM8H4DvX0ozOUxNjKCVCyBKJvxkIdoxbqZ/tFkwjEUCAY8654hsEAQ9XLFOeI1EBQe4/hJd40ABDDzVUdJIo1QcclP58QajCcdzwutXl4rgM550EJvOcAudBgKYmR8TOQj5zA753i+OP5K1fFCUF5QZtFSd6xOKiNFsWTpBeB76UgM1XwRXamMjJdrnCvkka+VkenpQqXZEM8heZ3zb9UaMoauWFLGMF7OA7GwGBN9mU5c8Klz0JPKSriqgTA+/d3zsXFyTO5LGZBsBLCIhs70BH33CMaiYmVXGlT+a4iGIuhMZpAM0vsYF/qanp7Bb35+JUqoUbXBuV/9PLriCYyNjsgYU51ZbBkbFR6jrKR1TkNhdnpG+ILKGpWoaCohXqa5mVkkWhF0pDJCq8VyUTwIoYhzpG+5WnZCjhI62QroaqFLKMw9vEcB3AsNup48CVm5MX4LymLJE9SjTkjUCwm7lr+CtJYlaxh1nvEpobStxw9rnoA/p0DHph4Ca6HzfjbpOrDr6tc50Ry3lata6AroSbbOrNVFoxNwFMEaEi03EAxhOp8Xy5ZATqFErZJMRCChu48/FLIEFQpmXjc4OIglS5bgpZdeEq2LzLNgcFAsX2pjJNzh9Ruw+1574a677kIyQsaTkAmW7LoU6WwWvf194nanle01oXV6yGxtJUqmKFdE26YVuHHjRon+Sm1frSaWM8faPzDgATstCDIULV0uMOe/du1adGU7RBDT3Z1JpXDbLbciGU+iUC4iG+/AbG0O+x2wv1j7tJiHFi3ECy++KN4Fxt7Eyqg6zyQjU8AFwkGU6hUMDS0Qi3XNiy9h+ZKlsh4CZpm0CA1ae8FoBH29veIyp9BIhCJOHCwSRb5YcIRvyhGa5UpZ1lUygN1uaQwpcN1pydKdJ27MeAKRSFT2lcKXe0ztXUIOqSQIGM0IGdpJhkonkpgaGUMmGke0xVP2mpguF8QaoaC65//uxExxUsafjXXi4LccKtp0sVYR8CKYBBstAQ5abhueWQOn4M/Z2xKqOPCIQ0SJCMWjiCbimJyakv0UqycWx+jmLeJ2pyVBCyzZkRbNPJ5IePvJNRa3n7rd5ZTPra2KlWkJlLFwFPXZIh6/5V60WjUn9hiM4sATj0K6vxtr160TYR3Il5GJ0mUcwng+h0B3Rrwdf7n8KgZfEEEMueYc3vXe90jYha5ZCnRq+FRaSftyCAY9Wak0Xnj+eQnxBCIhmTuvIzAMLVjgnC7lNj2i4unE+51TwwTQ3Q5n3J9IJo7piQksynSjOJUTl3q2vwcbchNI9XTKmtTzJbRmCli5cInwZawjjfFqAQOLFmJmdApz0zMSBthr9z0xMTIqSsdvf/obMFuiCjb+CeBDp34YrVBArHPSYv/gANZvXI9sNiWClN4o0l/FHTutK7GiqQTW6kKLclxlNII6mojEY/I+LVWJ5XKOEfcYVTd7WOvQCcycczQUllAVDQryT61SEzoX+guHJSy18667CKCTx6nMUEHld0nXyxY7igvl168v+5X4vGnMnPap08Tb09HVie9//QeooY7TzjxVFAJ6GegxoULc0dmJTZs3S/ihUCmj0qghkkw4oQkqx4USZqem0d/XL/edKxWF/qkIae4A14OAznlLLgzdtjQY3MRa8h73mooM51atVWVuGrbzkqOaLbFCqSxQUaTnLFBrIMY9K1dkrWutBupBINvTjUqzLh68JBXfUBjNah0x1+1Ow2EOdTEexItZbeDX3/oxtOULKeBdZ34EgVRclBmOPRuIIFCroxVuoVAtoUZjiT0VgkFxc0eDYdRLVbRKNYSbAdTKVfz8Rz9HFQ1QLSevxxDBmZ/9H2SzGUzPzSIYi0jog/uXm57BTstXoJibkzg7DQ45e4IVIcwbCbRk/1FuIIKQ0A5zqMSvHnSdsG45KHN2mDLtd7mLi9zNBxGANg3GFERVgbZ/67WCm2HnTA81Kr38J7c7pZadamKpVRAI5raXu8210mco3+vzVVFQENdXTxlYddCrJc1VkzjcDBlncQBxOROA6OoiUzD2SS355ZdeRldXt2wkrVwlQgI6hYYAmCtQOSm6AsnUdKUQ6MUVXypJrIfWPONABHIS2+JFiySWOLxliwDPnXfdBTp7N45txCfPOhMPPvSQfI/xSrq5RQlxE1hUu9Eac8nkbDaxfPlyGTNd0BRyAtrBoFjMtOgIHBQMdO0PLVyIfMHxHoyOjGL5smXI52YxNjKKnVetwvV/ug49yS5RJI44+o2445a/oypaZwgHHnGQgDpd8GQg/uNcqVRQqNN9T3ffmjVrRBmpB5poNupiqYxs2ixCh7E6Mg5d3onOLHiECV1dBBuGJMRCjyfR29UtChLHyfwFjp9zopbK+U1OT2HR4sUCbGvWrRVli5Y2Y6KpdAr5uYIoPIynpeMJEcB0x3O8L65dg47ebnEtUrmgO3DJwkUoTOewdHAh5iamnINxMknk8nNIRWK48Ya/oCuUFQFKoX3E247ExOwMst1dAnJDQ0Myx0Q4inv+8ndhskq9iGPf+lbccetdYuGGEcPrDn+DKAF0YdMlxgNwCIad2Q75Pi0uKmSSRc24XTqJaCwmazq4YAHWrlsrAE93N+ODtlxRM/olno4AGuUaonXg0VvuAfv9iesOwOvfuhpIxbBw0SJMbBlBfvMYBrt7xWIanpnEeL0oSsM9v79ZXIfDc6M490vnCT1OTE8Jk9OVyXyCBQsWOMl3gYB4VUgLtIRWrlqJ4RG6IluyN8zxoKXGGKhabHKal5zMtBXQVcjQOpsu5EQp6oumxIXKeVWDLQFsWurcb1rmyBWxsKdfeK0WAkbLc2gGg1i5eLmA+EBfv9D47OQ0dt9lV/zzyafw9xvvEBlA2n7Ph96HfLmIRcuW4t/P/Uf2phGkm72GWDIurlwCCRXORCQqVhOFMF3eVKYJTnSJC3iUCkIP9FJV5goeoKuFLmDUcHIgpPFIsyXrlWbeDd3fzRaWLFqEwlxBnpnNdsh+j02Mi0dnjF6aeBzZjiymp6ZFntD7V5ibk1yaH37jEuTrc8K/qXAGs81ZpIMZJx6NIpJI4axzz5Q9ILCQ1uippAeSyhZzeKj4M5Y7MTOFpUuXYmJ4VHiSOSbdXV3YNLwFXX294urWBEUJlQSCnoVORYZ0wb0nz4uXkPlEbGaFltAak8yisagD0PW68DZlK69jvgAtRK4N3eTJcBTNUkXCA/xMPEClAobHx0Rh4fi7OjplT+h5yCRTwvNUOmrxMBIdGQH0uZEJ/OGSKzA9MYq+3j6B4JPPPRO9i4fE80cLvTeWwqZ169A10INKq45QPCbWOb17VFhjoQhmxiYx1N2PyS1juOLSn2JydhJd2V6ce+GXRY73ZnpRRgHXXHsNnnnuWVFOCpWShBKoSJHX6YlkeJF0Re8F58s4exVNDC0YQkcsjdzUjGBJJBZBIOR0b6NnLEFPitsRlBZ6O0BniKCdu93Gra31romJAuCMsTfrnrJmQV2Bl3zL37cH6FSWbWzduuR5P1vWrBa6tfb1UBYP0Fcc8CoBdI0J0N3hgTsHXC6LZUTGKszOOTEsBAS0+/sHEIpG8fgTT4iW2t/fLwDDSSxevFhcnnTvEnBonfGhZBIyB7+/YuVKbNy8SSxkxhWZpEKCW/PyywI0tNp5DyoCTz7ylKwrtef9Dtpf3E1MpCLYMcPW1hhaMKegmZqckgQ6CjNa3KMUok3HjUw33hRjmoAkw5CBKBzWb9wg4+bnGzdsEEbs6erGfXfeK/ZkFBHsttduEnMlo/3rqWfd7PsA3nDYfpJoQ6aiIONzaM0x2Y1g7rhUC+LZqLcaePLJJ7B04SJHIBRLonAsXbFcEtIonNVtR3CglUxGJMjQqmZyGK+ndUfg4P4RJDguug6Z30DLgsBGoUCQF6s9lcTw8Aj6e/qQTaQkfk9lgdYLfyS0MbRAYlZdfT1OXgHjjnRzhSISr2NIIdqdFTdky3WjR4Mh0dAZV6Srnq4xWqtPPP2UjLEjlcZTdz+O2dIUehNdOOZtR4uSR6XhsYeeAHNk8yjhtE9+HGs3rBfBTCHCtaMyRNAhPdKK5D6mGNOj8G80MDs3i1U77STAIeEAdqGTTHIn4VPLU8S9K4lmISRCUYSrDdxx7V+Bes1JsIoE8cYT345WIuK4QONJrOgZFC8Kk52asTBe/6bVOOvss9EVjqEzmMb7Tn0//vP8c2KlLl66BKMT47KOkggWCgmwkw5o6dGNSVonONCVyPlTAaM1xr0izZD2xicnnDwFuqIl89vphOi57fh3sImBrm6MvbgOC7p6hXdHZibRv9MyDE9NiEDrzXQgOFdGq+QkzbViYYR7shibnkag1hIluiOTxZYNG8VDRHBatGAIWzZvxg3X3OC4FAEcdcJbEM+kBMxJY72LBrElP4kAY/n5IsItoC/bJZYirX5622iFct4MQ6U7suKW5SvXh4qNWImOliW0KwLQNRKkQoFZwHTjlspYuGBIXimTqNS9+PwLQr9a1kMlmr3V+cq4P+mNsoOgtHH9evT19EqY5KJvfxuZUBpnn/dplBtVsex/d8XvEJZ0NeCUs06R/aBixfEw7KYHDmm9L+/d2dWFRDYtaz4zNoEFvf3i5WIC19jkBIaWLcHYzJQD6Izd0uVOD6EEZpxYLsGYeT6kD9IKPXpy+IZL0+Qj0hRDGcrDfI/zInARBMXvU6mhI55EaWZOniE5L4k4GEqgjCQfcT3J48xnYHiPyhHzOxi/nm5WEEnGZX1iDeCKCy8RC50+jEKjijPO/wKQiCLHfKlKHXst3wkzk5MYyU2I1dzZ14NgNCryJRFLoDOdQWFqFqFaC5d+92KxxnNzM/j8uedKsi0TYD9xxieRjWXwwpaXcM2f/ojnXnoR/QsXOIp6voAFPX0iZ9KxhJM8CXobuiSHIVfMy0l54WZQrH/yNkMiCAXE1e4YmUGH3gUfDKC7/Q/E6DTneGzPQlewVE+ZJl2STpnIp0aCAroFZU2+VktaP3Oe5fxrF2fXe2nZsj8xThUGBXSvXHDlgXvNA3Q9eUYfIhnRc3nJ8F66aLFodBRKTJx56ul/orO7GwuGhjyBRTc6rWESqBbFE3AI8EyY4yuBleBPlzS1yKmZafR0d8v5zoyz0opOp9JisRMIJflr1EkwojbLe9PlR/efuLRYIaJNEkx5ChnIyXJsCehxcaht77RqJwkDMC+AAoPacV9/H9atXy8CVctTuGh0eVKrH968RWLMmqQ058amGcOjIJIMeibsjY5i2YrlEhejhs17kPmZF7CYFm4+L/G/XXfZBf9+9lkksyl0dXVK7JyWDV36VHo4t0YoIDFquqJoDVC5oZVMQTm+eRh77bGneA3oZSCYcwwUjExYIvDQqmcizEtr14jywL8ZCyWjUwtmrCsTd7R0utKZH0CGl/3ddRc8859nxfXNJC8Cy/joGPbe81WSNd0oVpDt7sREpSDChlY3wZwuMllXxinZWjTQwuaxEazaeWdxm9MiY/y8Va0hHo461ny9Lkz+6BOPSxx2aMkiseDospYM4HhcBBTd0XShMv78hn1ej5eef0EyzWeZMBiAWE7PvfA8+gb6RbAzoY5Kh1Pa5rjcpRGRa/FGgmGEGkC40sDdf7ppnoV+6DvfgmoI6O3rw+a167E424M8hUsmg0R3B554+TksXLoElekcYlIyubXjFIUnXdAM8XAvyYxUYKlUch4c/+677Y5n/vlPASkqswQOCvN/PftvUXCpkE1NTyOVzTjj5ZnlmiympZmuwA1UaugKxhAoO+WjVDgooBF3YshxhNAdiosrleD6zEvPC+CXGO8ulLBq+QpJZuxldvNMTpRG5ovQW8Qwmihi5NPcjGRtE6y4xuP5GQR7UmiFHUDrTqSx88KlmB4ZE0t/1512Fm8QLU8qfat22VkSHnfaZWfkCwXxrlB5VoHpnIjonrXA7l31hsSLCVgU8Aw5jY+MitK7156vwpaNm6UqhPKBAm3BwiG88NJLGFgwKIAulRmdndi8aZMoUYP9/eIJJL/QZU+5waQ1VpswXssqkuFNm5HNZL1TGTl28hbd4kze5X4xpku5QG8QgYXAv3hwSPJbCKZUQHoHB/DyhnVe0qOWfEVcC52vBHQB33JFaIQeH/IwaXmXXXcV13OYx3/SA8QEy4yblMZQYDolyjorYRgKLE7nEK63pJJhxZKlAtYMxXG/yPOd3V3o7OiUkACtX2bDU9ZyXEzyLIZbEmajwhRvBXHpV78JkMfTWZRbdZz1lS9isjgnHr/c2ARSjaDIip1esweeeu5f4u3p6u1Bzs396M50SJJpjUmv3b0YHx7B4MCg8B/d65O5aSxduUL4fCY/K4oRFQoaEsQNJiMytNiZSDkJtJmsyO/NoyOIpRLi/ZibyyPUDMi8aLwUSpRF9I5GhWdqzO53y1UV0NnmWM4XdM9IV0BvB+YKxjZ7XS1miV0zES7knvLpJsVZcPZc877jxbcC/jbngs3LeOf31SNgvQjWQldl1itbW3Xwa1riptYzfc3JSyIcWAfYaIhGfM3Vv0d/phcN1GRBDjroYBTKZTzz5DOotWqIBqKog1nfDbz5zW8WEKaGRCFyxx13IBKSaAcK1QJS0RR223sPp/yjXhdiJtjxleBJN9n999wvdbpRN5ojdautqjxn731fK9pRnQvKmIlbG+6vO+U9V6xYgZdfflmyQ7s6u3DNH/4gz4kgLP9KzZJoxSe880RJiKMQWr5iuYyfMWcm76xcthybNmyUmkl6ER6+50Gn/tn1GjAksMteu0rsnC5XriddxU6pVFC8Db+/6mp0JTrRRF2sgcPffDiKtTLu/Pud4kbPRlJCbHPlPN75nndLSUy+XhENn6BOAqJmTaG2+6qd8btf/wadiQ6nhA5VHPXmo+R5t938N9ChTFdpuV7B+z/0QUlMo2Ul5WExSY0WZadZbUhC22BPH6769W/RFaWLv8qqaxx61OFikdGlTquH3oWb/vgXxGXVgEKzhEOPPVqE2pLBIVz3+2uRQlxAutQq4Yg3HSk5AAwfMPOfJ0u1qnWx4J55+ClUG06mfDqWFs8LbY13vO9ErN24XpQPAiM1bQp9Ck0pqaN7uacXV115JTKBNNh4s8H4n/wGHHz0oSI06MGpE/gIgq6FLuEkWoHu+eG00IP1FmrTc3j4pjvRrDpndzeCIRzw9iPFIqFn4vV7vQbf+dJXMZDpESthpDCF//nCZ/D8mpfQQWskk5Gqgjv+7+8yvpnaDDoinTju/ccJg9LyIqDTTcpX8sOVV16JbCAt9B2W/FuGKRo4/v0nShki3a7pbEaEMsMOBHQKXwp30oHG0mOMFSOEG395rRfzLKKOt37oXZJ1fsNvbkChPoOhcKd8Plucxf98+izMBuqiDJcKJRHi2WRKAIbemh//8FKkgwnUWlXEAlHh10Q0hWKrjJNO/oiUdnF9WQWwfnYMPQO9qObyiNUh5XHDa9bjVbvujq9ecAGyqU6UQaAjMAHHfeB4kQmS2FUpSxUEPTkC6gbQNcmI7nWG+AjEzGOhwksF5EtfPBe9Sbp7S0gEErL3JZTxmXM+K4ocrSeGoKj8L1u6VBT4K3/6W1lvUm+uPINPffYziHakRbkgXzE/44Yrr5c9HMmNor9jAB8546MS96enhjz8ta9cgI4Q3fM14eEPn3Equrq78L2vXkT1VSzRUr2EWDiBU876GBphJzXj98AAACAASURBVBOadEc5q9Y54+gE8+9/62JUGmUkQgnkK3O48MILZW/P+9KXkIlnZc02TG7CdTf8Ges3bZQqCo33T85MC02QHyY3j0iy6qpFS/HxU07For6FXt7R2ed9Rtb2vHO5Zt0yTo6DP6effaYogAR0AioVm/5UBy76/JdFEeQPcwXO/PIX0IyGcf5XvoxOpMAaEq7ThtwoLv/VFWJdD9DjSAOmVBbjpFmqIhuJIx4MSxz8y+efL/NJJFLiiaugjs988Rzx2tBLQMOA+UeSL9BoItRo4dvnXoh8cQbdyU6h3e9+/2JJnjvpoyejM96FhsTiY9g0tgk33Xoz/v3cs5J1L6Fcyrqoe7xwq+lkuJuWw2I1u/70doCurnabdKahL3Gjs89H0vF8Wpe6grqGf/U+1rXuWNhMRp/f1Mtv5W8P0NVC3wbQdzpk760xdLdRir0ptbm1L6+R2Pkj9zyMfGkWnYksStWiAPpjjzyJYr2ERNg5tUoBl8C+3/774f7770c85NRE11CTrPCGe0YRCxf23GcvSUahwBaXfGcX/vHgw8Is+WoemWgac+U5ZOJpr6EJlQfRXgIR7H3YfhilxdDXh9zMjGjkLOOgVUFNW2rnEwlJ1CI4333r3aigjDjiKNYLyIRTyJVyyCY6PNfia/bfW6xCzZJmXe5g/4CU9Dz18BNiFxXLBaTjaRQbjnsnFXVAiXPa5+DXS+ycAoWu1Q3r12PVylW49S+3oFjJi5upjhoOOPBAPPTAI6iggiRiaLRqiAWck9tqaOB1+78BRbp0wkEBVkmoaLbwj78/BKYJUbzzmRRQ5VYZiUAcB7/xYNx3x33uPZzxvH71vmLhs7SElhaTdQgQLC8hqNGyYAz8rttuF0AuN0oiYA468hBRJOi24/6QgZ+673F5qvP8MPZ962FOYk6tjgdvvU9EALVhCtj9DjtAEm3IqBSaK5cvx6a16/H0/Y/LdVRsOL5Ks4JoMIYKagghgv2POFDczMyEpguPuQZ0SxMIqOhd+6trUUIJSYGyFkooIoGEqFf5ZhGpYBpHnXi001gFTB6KCsgLcLhjoxJJV10qEkeiEcDd193suhgZM27hoHe8WQCR1kK4Adz9p5vFghcaB/DG975NPChMDAq5pZ5//cP/yapwOfik495znHiGCODMnyBNUUn5/S9+LzxAIHdOI3fGRaVEEuTQwLtOercoUlS+aElK4g0B3Uvwc9zZBKLZkQk8ciPzTKRVCSaKObzvE6fi6l//EXnk0YU0mL9fKeWRTpBOgaNPOhGBeESsQ+ZNMF55yzU3evsSk8yAhoxpJj+DjnSn7A8TmjjGo088RpLrpptlhKJhLO0dQCBfwdzwOG6+9gaZV50lbJKLE0KhVUY0EMdsdRYd0SzeceLb0Nnfi825SXml4kSvBJU3KZWrVoV3COgd6Yz0aKCrmJbazy7+CcotpxwxQb6RKK+j0HHtqMiefuYnvZMOKUiprFxx6c9lrbnu5L+Pn3U6CnCOkA3WGgjVW/jNZb90xi6zDOKUT39cyvXIL1Scf3rRj+VJ9C1xz0799On44cWXIiorBdSElqk6BTDXKOKcL52L4YkxLFi0UGiJyaAEu8u++0M3JY/3orLjrHWuMIMLLrgAl3znEg+QOZJPnPNJRymIhIWfxLJusY46KF5GKlSd8RRC9SYu++6ljsdS/gvgc1/5Ai786jeE2mrNsoB5IhhFtVGVpLnzv/E1bMpNipXMioTl/UP45jnnIRmKSqyd8fGPfvYMXPzdS1FBFUlEEZd1DCLXqqAeCODCi76BDVs2S48CxtBfeu55LOwbkAqSr3zxPMTl3PsIitUyglEGHMIoskIjEMdco4Bvfe870oOCXqBVq1aJi52x+u9e8E1J+Ks3q7KuX7vo6zjjU2chHk3LvjcbNSRDCRQaJcGZCy/+OtLZNNasXYuevh4nyVXisY7b3Uk2dV5JF1H3+FLNHFerWhvJqOWroKzY6NwR25Stzc9iD3jl23ofKQt2WwrX6w2v67jfTa/jsJ0m1VNgk+eoYGi5Lp8RWHnwa6Six7HSne5Tnp9f14JdkBpNPP3wk0K0hXIe2XhalojaOp0YanXzXg4AZ7z3FMhJXsPjwxjqG5L1cfSjIBatXCwub7rZR4aH8fy/n0epVkIq4lhkZD7GrGvNqri7Bnr65fu06dZMbcF7P/QBSYiiBUd3PZuMaOyB7mNa5v/65zOY2DQh36P4nJqdRH+2z4u9z5RzSMSTIhBiiGP/w/YXRYCCeHR4WBo7PPng48LsGv1w7qX/mhidHsNA16ALZvt7zUJoodPdfOfNTAQDJmbGMdDZJ98leHAdcjNTWNDZj1K5gFTcyepn6seb3voWrNm4AYuXL5U9+r/rb0AmkJSEMgVOzd8Wy7hRRCrk1GAX6gUkwim8YfV+krxBIZDu6pByFlod1BBZL8qGGKyDv+2PN4nlzTFO56dx2BuPkBpyiXkxHj81hXvvvBs9iU6mk4mg3ufoQ5w4Xr2Jh/52v3zfESbAAUcchGqrIaBE5ea5Z5/Fpv+sl+9SKFIRcbr+BTA8OYKBnkEP1Pc+4LUCYKxoYGyZQMgwwlNPPIXZ/Cz60/3ynLHZEQxm+0UporstFUojLwCfxGsO3ltCDUFmEBPQmw2neRJ/57GD1TqigTDijQDuuW4rYBPwDjnhaFQCTue1SHM+oPPzw999rAPoZCJpnxoAAV276FHYHP/udzhNhNwGS3TB33/vA5jOz3jjLzYLSAdTopjNlufE6tDxH3zMoeJyl6RPp52bp6RI7X8rIPHF8lQOD/yZXhkHFDi+Aj0FKCAFeqKAejGHRDAstDVdyaMVS+LEU94rOSXjo6OgC/jP1/yJhbvIhFKubUYrpIZYKOaBy2RhGh2pLqHdD3zyIwhk4pKMlmqFECxUccvvrxcaYCY6w1Ecy2ytiFgkKQo9LVjSbqtewwnvezfQnQaSMbGk6SZnLg55V045ZEdBN8OZrnU2hrn75jsxNTuBgSz3v4Wx2VH0ZftRREkSZwns5GGuwwkfPEHuJ/zabOEXP7pCuFUB/WNnno65YFN6MTDsQgv3dwbQGXX98KdOExnHZjm0qH/6HSf7O+YCOo+eqaKOBCKYmB7Fgq4BTOYmJdRFTmJ+9Ze+/RUJU9DLQAPpJ9/5kav4OrJjdHoUA10DnlyhbOrJ9njykdf8z2dOdwCdSXAuoFNBZRkZ83uqcwUpJQ3VCOg/9HiQQEc3dm+2TwwYZp8ng1TXnB/K0KfX/Ae//OPvxeNJOR+tt3DJly9EohWSDP9gPIac7GRElKVKqYChRCfy7LWRyaKOAPKtEj77hc+JkiF5U8k0Fg8swAWfPU/UVO55ocD6+AzmKgVZ02TMwRBmvm8Y24yf/eIK9Az24+mnn5bwT0+2A58782xkwkmXHp31ylXzKNdryCazYEaX2zlFZMm6kXW46g9XS35BNOEebCIlZq6hYQCd89eSRwVJTThV61pj0/OAXM/3MElxFvDtvTQpTpRK1wvOz50DVhre8antMtzFaNUOl9tx20sY2U0+F4NvBbPc5ZtuprvWdLttXhmLYXclWqcP3HsfstEUmq06IoGwaFN7ve61EqekZXzDDTc4tebJDtGeyFS02Pfee2/5nA/+x/3/wPDEsCSqkIHj4YQA+sqVKwWUn3/+ebEO+VNqlPCqPfcUxmbseGTzFqx94WUh1rn8HBLpDMoA9jxwb7Egly5ZIln5jJPTYidh0UJn4th9t9/ngTcBfZ/9XifxzU0bN0qs++F7HvYs9PH8BHrTvVi++3Kph2Qy1l+u+7MA2lD3IManxzDY1Y+Vu66SuDkTqR7+xz8QDTiCr9hkqVEIqw9bLfFoxs6ZyPPn665HNpoWhYgeh+niLPZffQj6BgfRkUjh4ou+g52XrhLNfWp2Bp3Zbuy572vESmYW5x577IFf/uznyERpz5MlW3jDEftLgxomszEB8LF7H8F0fgo9abrWHC39gMMPksQYMhE7eTFmxbIhofImpLkHG1PQQrn9xpvR29Ete3fM8W/F+PSU+FN22nlnrF+3Dn+/7XYkwEYOdex70AGoJ6NSzkRA/8ftDwh7OVYncNAbD5EuVXT1r9+wAc8++i/3cwpV4E1HHokwG9MA4rJ++P5/uOtXRiwYx5Fve5MIxgcefBArVq3EPbcxIdH54R4ecPgB6OlhnkJDYr33/e1+lFFBFM4+8N/R7zraaR7BNqfiYnPPSCeDsJylGUCiFRQL3JbpHPbOYwTQ+UNAv8dY6BRth73rrWLdtHh8r6sQ33jNXz1Ap5p2/LveIRUdjz76qMTPb7nhVhmTKrNHvvVIoUFWKLCR0V+vvRGzrTxSgbS4j2kHHf3eY+ZZ5yJYXCudyhjrjoOlOm793XWoV5w2vJOFWZRiQXzqC+dI3kqksXX8c4U5xFMZjLUKOOOcsyW5rSOTxtWXX+k03nD/nXTyB5CbnBYrmVUgl11+uSh1BLlcaVaA5H0f/hBmKgWZW7zWwm9+/FOkWc7UCmA2x050nTj8bUejo68HG0e24G833SZlVWHmRQQi4m3Y97g3IdrTIV4MqSF2s4IlfllvSIz8maeelnyRn37nMq1KQqE6h1NPOxVDSxZiDbOte7rxk+//VEJ+TvgGSCCOU874qFMe1gJ+9eNfiPpMaGbY8LQzT0fOBfRIpSFA9rvLt1rohKEPnXGKeGqoABPQr/juZRJU4j/yRREBfPxzn5REUZatfe/bF6EjkZV9pvITT6Vx6ukfk/g3e3iwLv9H37oEGzetw7JFy1BBE2ed8ylJpGMp5tLFS/D9b1+MWoPVJ07DFILexz79CenVQAudoCltiVtNR9EIBFHLFx1Arzbwo+/8wAN0qt3FZklc+DQqmNj6iVM/hqHeAbTkpL2QeJzO/vq5mCnmpXKmOD6NK779A4R48I7LOyOVWXz+gvNFMafy/z/vOwmLB4YwOjMt2fFU6j/zhc8h1ZkRuUvXPRWXWr2ITDiOZrOGcDCM0z99pngr/vPSC7jisl/IbrHkk+Pkv5M/dapUDax96WWJ8//wGxdvNTJmp6Xh1a+v+h3WbdooxttpJ31E8iES0aQ2Uca5XztXXPfaY0BMBhfQ3ebpXvCapdfWqra/i5wxZ5koqHtxcmKUnMXgJJV7yXKmFt263y2gOy76pjSWsda5vd4+z3+N/q3Hq3oxdAK6lKjZlpgyE+kaL0Qsgq8FPPrQw9KlLBGOoVIt46g3H41mOCTATMHBbNDHHnpMLHMOnm54Mtg7jn+HuN533313caU9+uCjwnDisqBr+Q37SIz22Wefxatf/WpcddVVWDS4CHu8eg9J+GAMjUk6Q/2DkrTy4H33Y4ClMGhivJLHPgftL12oqI0zAYauTWl5OTEhtaQUcnfdeaccxJIKpzA6PYJzzjkHf/nzn7Hr7rtLbJMu4Xvuu1fqAg865CCvDp0aKl1I9/ztbnExUZkYnxrFu058p3g0mKTBRBGWsdx+++0yp46E01zlyGOPlIQdrh8TjW6+6SbRkJ0IdBOHHXUkimhKcsvIhk04eL8D8Jfr2KzG7Q3PzOLjj8GW0RGxKh+791FXU6UXISSC9YCjVqO7v9epRojGcPVvfid5DhznbJkdptI45I2HCsPRWmaSG11bjGvTci0Wy1KyJi1Yg2Hcf/NdYnuUKiUJJRxz3NukpSnjzk88/jhSAXYLdAQ/a8YZe5MMXlrotzsWugL6gUccLNYEteXHHngcudK0JM91RFJYfchBoig99a9nhMGZdMTWtbffcgdmijlkkx3Y95D9JGOd6zs8OoInHnpS1nWqPC2W7BHHHiHWOr/H8U3PTOMfdz6C6do0TvrwhyUjV1qBEiTQkuxxKR2i+1QO5mGRdEuSgO67/lbPpU7AXv3OY6TCQOKedLn/0Uma4w8/P/TEt0h279bs2SAI6FJTLbTdwDtOPE5ocJdddsFzzz+PB+5+ULwRE4UJ9KR68bb3vF2SnRjvI73Sgn/g9gdRQAnHv/sEWRN+Zl3ujjLjZO3TQo8FwtK+86ZfX+t03mIpFIDTzjsb9zz8IJYtW4ZsLIGZtcxY/yM6s3SdN1FCEIed8CYs5NoXC+Jq/dXPrsCynsV453uPl+xzCn/SLitcmGD2819cgY60Y52Tzo9599sQ73SAKtkM4pZrbpA1YukWm3+89+STEEjHMZmfleQhWm2//cHPEahV5Hqu32lf/QJeGtvsKPxNpw94fi4vz2QzHSbDMVlz/Zq1+Ms11yOOKG1EcbW//5QPYoq0wu5tbs32tb/6o9zjhA8d7yS3Udi67VZ/fdkvZV8IzfVWDaec8QnkIhDlJMrGO7UWrvzJLx3XuTjBg3j/6ScLHRA4aQn/8nuXe4DONTjt/M/isWeexqt22U06CfZ2duHcL3xRyigTEXr8gA9+7EOShMrGXKd++GQs7VvoSgBgplnC5877oshXJriyguVnl/1EZADpyD03Eh87+xNyvgAtdAK5AjrHLl0G54qS5Y5yDZdedMlWC71Zxre+c5F4UTasWy8dAZvVGn78vR+iWqs4ZZ+ZTpz6xbOkxI7VI3Tf/+KiH0oPgamxMcklufa2G3HjnbdjybKl0hAqlK/gogu/iUiEoS56aoEzPn8W4pmkJHOSdi791vfJdSKrKFM+9OGTJEudoCzu/ZkZfP9b35WQA78/1yzigq9/TWQx16pWLOObX/oamm4ostaq43s/+D7Wb94k4UM2C9pnz1fjjI+d7vAEz6dHHef/75cFT6i+S+6JC+gS/XErorYmr21bf94OYO17HtCyvwG9Gr76dXuttfBtYptzD/7fyXK3Vr0rZhyMNKd9thsXFeB5jWVWHrr3Vpe7KZB3uutAXERseMKElGcff0Zcwlm6hFtNAcOW2zqVwMXs9uuvvx79XY5LPF/JSzyEGe0E82eeeUY08Yfvf9iLexHwd911VyxfsQLjE+MSe2bJiLaOZRIMy8VYMscuY/fedTdSiaRIFFqarUwS+x1+sGSuSgwhEBDrnIl8zIjm8+65i2BMvdyJnR19zNGSJEPLgovEbHsqJa993eskCen5F16QuTD7nS6NR+95RDT6qIjMJg4/YrW0qaVywjgvrV1aWaxfv/0mp3aXxEQX4zHHvEXK8CiUHr77IVTqJcTDtK+D2Gmv3dFKxZ0a83JVYtnPPvZPSfLiptBKP+Tww6TBChvxXHfVH4W4UwHHPj/y2DdjS2ka0UxSMtVLc3lJarr/znvEak0EGelq4uA3HioCgOBKa18BnSWH/QsW4KnHn8Auy1ZgYtMwXnCtaJ3DvoccIONjM42rr7pK3LH1VlXEzVHHvAVzjPZTH6w18NDf7nNdeQ6w7Lf6AITjMbG8HrjzQVRbZXfsAbxx9aGSqLjbq18ldfvUNOllefIxpzxx3Zb1WDK0FPuvPkCsm9v++jfMVHLIxjqEad/+zuOk9Glg0QJMTE/KXhAUpK98X5/snT2shuVeCuh8lgB6s4U6G2wQ0G+4VeKiCoh0uVOQM/eiHaAffPybBZBIiGE2AwkEcdO1jEG7WbQuoJNOmCX9h99dg4k8W/z2yPiPPf5YyVDuHugXhYflnqziYL0/s91psdOjIF3X3IM+9AwKa6EzB4Ahg+uu+C3SoZincOx37BFYsMxtJIMgugMxXPubq7zP/zn8Ms772gXSGIn13Sy3ksgmm4YkU/jXk09jz912l1gmS05v/ustQpO58izS8SymSzM46ZSTpbf2s8/8C/+673HMTI5JiR9DZx887WRMlgvYmJuQznQEpvJsHpFSHXde91ckWszaB17Ij+OL3/xfbGZ2d6slig2rW8jHbDxTr1al7enVl/8OG8fWY0X/UlEY337CsUhm0wh3pjCdz3nygmVYLItlRQrXnq52zouOfsbHHZc7KxJq+OgZp2M60hKXOzvp0ctw1U+2Wuh1BPE+AjoVt2hYwhIE9CQC0k6XA/ng589EKdBAsMaDamKSkX3lFUy+a4prORXL4KSPf1g8bOxw+LPvX4ZKuYCOeAqTczM499sX4vm1L0tFAcsHabDQG/HRD39E+kMM9AyIAvU/Z58uIEYwpGJO9zuBnZ5VaY9bdBofsQ79h9/+vjGYgJNPP0Wy3Gn5vvzCi7IWP7joYsdYk5EG8amvnYsmG10VCqLgXv717wmgixwIAO85/aOIdmZEDtAbMbFmI37145+j0Wxh46bNWLhkKT54GgG7U2j3m1/+BuooS7x9eGQj/nz9dVLtMME4+VxOkoFXLV+J5mwFF5z/FYRCUYwXppBNdePML5zlVFqMjuHXl/0C5UoB6ZgThjzpYydL85kFS5zeArMjY7j0ez9wQ0It5Cqz+N4lFzvtdulBc/NPaKEzKY4o6p0yJxa4o7TbpDgFTlGefaeNWlCVlq+sRDIWuUC0sdi1OZJ1qfNzAjH7uFcq1bZ16P4kvXYKhQL/vHsT0P3ZeHKha6GzOQQzsBuVGv756FNotZy4I5uhvPGoo5ArFaVxCBPIWLI2snEEMwUHCJm9fOJ7T8Qtt9wiVgoFKZntwQcfRFe6S9zxzKJ97b6vlZKx3ffYQywx/tBqZsx0dPOwACkZUTIzeUIZWz+WKwinEhIr3OvgfTDBQ1Xg1LxKn/QppxSObplr/nAN+rJ9ks3OzTzssMNk0Xl/WnBS0sHyluEtKDGZrrNDFlz6v1cqeOSuf3gxL7LAq/beUzRQJmvR/bV+40YsGFogXbLuvvtuxAMJcZny57DVq+WwCzInkwpd+0rmtPotR2IthWBPlwgEZnU+dCdB0Snd4b83H3+MZO1SWbn773ciFYijUa9I8ssxx78dk8EKhqfHpW6YNd7rXngJ/3zoKbmD486K4OAjDpHkDQIIAX1qNicWOsJhabHKRCPG3voznRheuwFPP/Y4MrE0Kq0qVr/xCPkeG6a88PTzKDdLSAXjOPjgA6QeNNSZ8gD9wdvudQGdIiiA/Q85QJ7LNrh33nInKo0SMqGEjD8VdsCHB6F0dnTL7+V6WRSjBX1OT30C33HHv0O8H3fc8XepSZipzgoDnXLqKeIdGc1Non/BgNMqk+VVzKGoVgWwuWbcQ4lDuZmoZAwm5zglKS1UajURzgR0uoP5w7yGQ48/WgS5NEXyWeiSNHfcUY6gZzIbhWoojJt9gH7c8W8XAcJx3XrzbRLfzdeZhtXCxz7+cakOeHnjeuz12r0lhszxstyNPMIDP1jOKa40sTDcGLobRrEWerTWEpc7reMGY5iNKt5+0vukgQznOTc+hSXZHlx/9TWSpBdLpoVv3v2JDzp1u6WiKMxDfQNSP07gvevGOzA8thmL+hdK7kooGJaDRCLBGMbnJtCd6cW7PvIeURRpTV3yzYuQQhSNWhXhSBSHHHMk0kN9iPV34YWN68S1v/due6AxMYs7rroB8Sb77BdQTqXwgc+eJgo294khCPGsMZGRPbwpiRtNXPera4UHy42idBr81JlnSQ7DP9c9j30O3NdpKuR2m6QyT5CjBZdhn/eA0zL4t5f/SixF/l5v1nDyJz+B6RiPSwwhTkCvtnD1T3/pWMbsRxAI4v2uy53d8QiAv/zuZWBmT0QSR1p42+kfkQZErM1mYxcqtpdf+iOxOouNEmKhBM4+99NChyzz+s7XvoHedKfMhf6ID37mE7JP9XJVDBaWr1Le/uryX3iJbeSlT3z6kzJOetiYpEdAl+oNtKT6hAlk9MSwX//3v/U9R4S7/+iuZ0kn5d2KpctkHN/++jeQCDCVD5gp5/HVS74jFQebN24SOfDdL31VPBkcxHRxDqef/3kMrVou/QQI6OlmCF8+51xk4xnnpL1AAJ8+73PSNY6HJl3yzYtRbZUktEJZdPZnznIa99SqWLJymWS1r3vxZXQHk/jl5Vdgy9QYerr7xev6qc+fLf0Z6HH8+nlfRa1ecXgWQZz3tS9L0yn2fSd9ZIMR/O95X5G5lhtlCVOc/82vOF4twoUL6CxXCzHnRXOg3K6LlAH6Yy1o/d0CurWixaqmtU+PSaPhxsTrAs7S4yLseAH10CC1wiXO7Z6KSUBn6bD9zCoTqhzo+Ky1zvfs33rfwIpD3LK17bjcqaEv7B+ULNPH//GIJFARcMrlEvZ5w74IJuPSV503pDXOcpzeDqflK93pdF9r1zg5yae/Hw/c7fRoly5YCGD3vXZHjIkX7MbEw02KRTz5yJNiLVHEUpsmYfAwhdUHHYwnHn2Mx1iJuxXZNHZ7w6vFRcckNmnnyj7xbocqNh957qnnMD47LqDODd3zdXuKoKZngB3UWFvMgzTo6tl5t129jGrNtv33Y//yYnfMFH3dfq/F0OAgnv3PfyS2xo51mhF/59/uEsEt7h4E8doD9pYMeTZEuf3W29ARy7ix/Cb22GdvBLqyAogUBjys5NY/MQ4LFGsliVkuX7UCe7361UIwN//fjZJNzp7ddJvtu/ogpFcuwEub10k2KpvDcH8eMwoIV/nAww4S5qcbkRnr03M5qU/l4RyJbEZccbFmAHvtvBvmxidx1213OJnz9TIOPuxQSaLbfc898Pvf/kH2nuM74MB9ped6rl4WpqHL/UHXQtejCvdffaDUldPr8be//Q3JQFwAv1SYk7nK0avJJEYmx9DXw72RdFT5mZqbFjf6e9//PgGDO+++S+aQjmakAuCoY49i8SQWrFiMJ/75lFjBtHLZjY6WmRxp22x6jV1I/HLgiFQQUTRzKZ0YIWPk915HQHfSDAnYh7zjzU5Tn0hUAP+ua2/0XO50WR/89qMktirtuNnMJBTGrX+8SYS+k6bTAAGdwEJBynAOFZFEOCkAfcIHThRAinVmJDuYHhiGrbp7usVlSQAgPVKxtWDuMTfvwvyHQhnxZhD3XnfLvJDACR//EKZLeecwonINQ8kOXH3Fb+TrbMfEZrVHvvcYJNJJOZmKSUg8Ee2mq/6CfCWHMewg3AAAIABJREFUVDQm+5Uvs7FOBgcdfvD/Q9t3gFlWVVnvlyrHzoksQRQUBkFBEUQQEDChOIxpZHRAEEVBgiAIgqCog4I5MygqqIgYUBAHA4ZRkuTUTdO5K+eX/m+tc9at/U6/6mb++ab4mqp69d69556z9147b/uv2+9kAlhQ1/L22n9+PYEFmfI/+PZ1trCjz6amJ6yltd1e/ZbjbaxQsyeHN9rSnXcg/YLGuiZrdsMXv2GLS102MTFum9pq9saT3p4NJMF6kRgLSxuKO6xzKO/Xff3bpDtkj4xNjdj733s6S8Ly8zrsvkcftN12280eeeQR23OP5zIvZsnCRVRSCvWcteTy5AsAOtLUQMOYQ3/S6afaAAC9VLC2yaq1R0DH1sIDWc7n7S3vezenjCF2DUv/65+4hiVbRbql6nbCh0618TwS6oxKNjqbffoTV1or3chVm6mX7bTT38u2z1BMvvnlr1pnvoWTylAudspF51i1pWAb1qxl7TXAEn0aoBQgfwl14Njrk9//Hq4BgE4VT4CeMza/qk/NWFdLG13vHtBXblxt37ruP+kFg6EDDwDyEk7791Nsce8C7gf8gadfcI619HRyyt7Svvl2xTkfIS3jC6WzF3zmCpvM1xgiQt7G0s4+O/8DZ1tLvcj8nfXDg/aZaz7HRj1T5Wn74AfOsKV9i5n8WrEZu/AjFwTlsYbkz3F6dlAz3zWVt6s+CYs6T7c7AP097z+V3QURZv3iZ65hzha9oa0ddsVVV7KfO2YgIDzRV2ixD5x2urW2ttvo9Bjf85HLLmSpHaovQivnkPANQIdB5ycu+nnkPiEuzXIX0HpQF6CnZWsCYgA36B40rfi63OPBiA693H32epocl/VoiIyfxvgF7Nnad3pZSIprsNI1pzo2PsBkq5mJSXvkvoeyGBSOer8D9sd8TmZwahDIA/c9EB2XOVrgiIkDaBHXRrYvNJa//vWv1ppvpUYFoj3hhBNoocAiwXXQ2hUlCNA/R0aH7a0n/gsT4qZilujf/vZ3mx4bZxeyMTPb7nk7UwBg4+BqhVCHVQTXHeLff7jjD7FAKGQ6HnzYwQR9DE6BNY7ac3ROQxMRtH5Fkh82nvHvet3uu+veWL9aYBb5YYccSgZF+1QkqqCZDAAF773lZ7dYRyFkLWOPDjns5WwkA0vtv3//16CgxFKzfQ7a36yvywZHR23FwsUcrvC7X97RkNF5xHFH8vpwI9/201tDKhwauRSK9qKXHWirpgdtl+fvboMbN7GfOuKU37vuO4xVw+WONRx46EG0ptHkBSGCwbERusKr6Cq2eaPt9by9bP2q1ewk1llosb/eeVeMBYMBp+3Et/yL3X3fvfbwfY8wjIBnOPJVr2JNO5qXsANbpWZ33RaS4gTLAAGU2AD1cAbjzOLuDpUSoyPW3d1j4zXMBgjpaKjfRd4FCBKlbKCRg17xUtLmnbfdyddHy2PWWeqylx72UsbhBidHGbdD3TZAEG030a4XHhdYuuo+RkDHLOuoQeM7Ghl1tndaqZaz2xuS3up2KAAdChAAvZ6zX/3gp1lmMBSjg489ggoSAF3Di35xw8/47Drj173+tTx3KIZ33HoH179+aIMt6ltkxx5/LJWqgckxrh8VGijNY0evWpXKHKxECAtaC7ECJSjCQTtHbLir2Gb56Yr97Lof2sjIIGPkoLznHrQPwxlQNBHOmd/aadd/61oqM8iAWD2+yc7/2Edt5Wp0ROwhaH75C1+0/hIApMaky6OPPZKhNo5Q7u62713//dnuVnB7n/h6umnB39d+6evsT4DeAi2FNjvmLW+wmZa8Ffu7bA2GnhSRXV2y0kTZfn3dTWYTmAHQacNWt9ec9CbWtUPB44Q0THbs7GSMFaVqXW0d9s0vfI3Xn6qMW2ex3U499WSWYg6hbK6jzdAsCZ9TqA6GCJLqaJ2jZ3++aNd6C70ywxj6UEuw0Fumg4V+3Ze/zg0GoFfyeXv7+08OilsE9K9+4hqDZEJ/8nqubkef8jYr9nYyTozSN4DUt7/4TRuPdArl54xzz6AHAgD0tc9+ycaGBwmK8JC9+t/+xfqWLqLXADIWHRdhQJ1/zrnW1dLJHCSECv/9faeEBLg2KAoIEyAPINAGOifijAHoyF/49GVXRoMpeAE+dNE5DCkCFOH2hzy64sLLbLo8Gfan2GqnnP3+MDmxWmXS28fPuZB8OjE9acXWdvvwpz7GMaqISaOMcO1jT9m3rv4q140S0HyxZKe8/zTrnt9Hnr/8osuinCvYhsF19uUvfYFJ1AjfoalMd38ve1J0lgv2yUuvsDFY9piQZgW7+IpLbCNyppYssfPPOo9GH4yL1mIbZwqs2GkHVu1QeZ6u2Mcu+igtc+zVdHXGPvv5zxGTkFuDcN8soKMXQCPWxbH0s/PEo7tcIKwYeDMrmoBeDJ0NVReedYSLA8+AQ6BJjfVVRrqS2NrbO5pa6AJuyazM0nGWOY2TmESaATosdP7CRPcw1YkCBCUjGBlYrmQdmv7+1/+2lhwETahffvFBB7KxDCYLQXgCtO+66y4r5UpsNIPvL9zvhZmWImGK97SX2m18GiM7223/F+9Phke99tqn1watcHLUutu77Z9etC/d1Wjd+Jydd6Eb7d5772VbysXLl9uk1W3RLssIxrC6EXOEVQNrB1YPnuHO38AVjOS9Kdadv/TQg2jFwT0LgTd/4QL2cufY0NhEAvEmxA6xF7/97W+tIwcNcMT6Wnvs2NcfY6tXruIhjk9O2Q47hvdCsN31X3extAOlVii72/eAfdiXHs/+29sB1kHvBYEe/uqjbAy2PCY3jYwx0/2Pt6GWO5YPot75uFdR4Vix/XZ203d/ZDOVSesutlu+VrXDjjrCnpkcsq4FfUweAoNghvEtN90cGlyUJ6yj1GEvOmh/xnoAUGAauKww+AU9kdEalaM9p8sUJvO7eigcfvyDG23Z/CVUZA54yYvtz3/8i03Wp62YK9nhrz6CbiaAJXQ/7APu/9ff/cWma1OZInH40YfThQxFDmGP+d3zCHaT0xPMcMde5zpabXxmikTPefFdXVnLToRRUGWASoFbMQwn3x7dkDV75RGH0d07Oj1Blzvc8pq3jQ5buzznOXbv/fdxLjmAEVPlINTIeLENbKmet4XtPbRq7vjZbWykgq9SrsVecczhzOgFfSyYN8++e+11NjE2ZvO659FCRY091oovrG/FihX2za9/k6VzHYUOZtu/5rWv4ZQsCMmbb/gJlSF6DfJt9sZ/eWMYbjM2YtvtuD3vAxpETwYIIfDUU0+v4hAiNinCiNLYmlZtYBGm6cu12szIuP36p7eGpk6sZy/ZIce+ksKTjTAwrjdftO9d913SBRRpgu4bjzPMVEfLzP/8yrU2w34IQQl804nH06sElzeyiFH6+flrrrG2UugpMTY5Zu88+d1WaS+xzvrWG35OWw+hJH7+bScwqZKDahYuZIUI+Bhx2R9ddwOVo9HyuE0Vqnb6hz5gd997LzvIoRwJPAxAR/gF8gftaK+64lOWQwVNvtMmpkftgrPPtTEMakE3yK5Ohr3Q2AQJcn+/5252pASAIQ6PWv3xoRG76Ts3EqRmpidZ7ve2d72Tc74x4asbeS2Vun3v29dZvVpl85aW9g579xmnMpMZoRmE76645FLrb+myQjWENk768Afs6Y3rbIely8k3mGD2lau+xD0ar07QA/TOd50UEnX759mnL/4EhwBxOEu+ZKd99Dx7dOVT7Lw5iRwDyIbRcbqhRyeGrRMNfyxvp535XioV8CZAOce5UW5XQuvejtY2Nr5CG9mrr/wcw234HLyF51x4DsOBCEGiNz0s1EsuvsTaC8ixCTX874ObuwvdCozldYjDqzYe9H7h5RdnIEljpq3dLj3/ktAGfHTEerp77ZyPnEcFAHT3sY98jHIQIb8Nw+vtW9/4JhXDAGToNV+iMYezufzij7OXCSqeoKz++3v/necHUP+PKz8TPbU5hgAvvQyKSBhYA6zCc7/3tNOskyVwdRudGbXPXv1Ztt4Ow1pC07Q83O0MW8XJorGzW7HQQiXXZ6mn7nFvBUN+qGYdyrbKoxusbLrjQ0EuxzfDC4iQTRzAQ2MiDm9R3pca1nhXP97HcdBOYfAuecXipeCTHjJAp2ciBOuZyw1Ar9U4kAXxYmzeX//4F8aeSnmUUY3boYe+wiamQ9tC9EOHhfT4w48HIVcLccy9996bAhoMKu35r3/5a6yXrTAT+aijj7YnHnvcDnvFK+zaa68lCHe0tNvA8IAd+vJDeG8wE4aroP3nX/78lzCFCPOV65N2/Ikn2EMPPURX5R57PpcuWljPiLugXSOsjD/95q5oOZVtYPMme8fb3s6sUnYSQ6/oasUeuOdBCusDDnkxtX25PCHMbvvVbXSjAZAAWvvts6/tvfcLbP2GjeHzMzN253/dyUlnyB3A197/tDeVDDw7Dvx3v/kdvRaqQ3zZYYdava1EzRtJLUhI+tOdsHLznCCGGskXvGhf2+N5e9ptt93G+BZcjnCT4f/rBzfZ8Se91Z7ZGPq6L124yH7wneupQUNwB2uubvsdGACdSVwtRVo2aFQDCxvgsdMOOzLxEUIJw1fg/v/Tbb+3ShV9x/P2hje8wb7/gx8YiB+q374H7ceykFWrnuaABLil8fy/v/33tEwg9Gv1qh188MEEquXLltmvb/mVrV6/2lYsXk4G3f/A/VlzCmEISxWxU3giMFABDIDe7Xvsvoc99eSTtB7R2OiW7//EyvVpa8sh0W7CDn/VEdbS0WZLli+ldweT0e75M7wpZrvtszsVTmTow5IBILIOHWwWLd5SLW9tUzVajr/+WUhm1NcRxxxBix5KAmgbXQtD65Cwp6941SuyCXA4f/T+x7wBZYCDyY547avIGxCQ6GNw0/d+bJPlcesqwfIq27HHHWe9/b22es1qthxGaOLXt9zGa+x94AvtsMNfaQ89+khmjQVAr4c2sNDOy3Xrr6NIL283fO+HWcwU9z7un19LOmPr1zb0/MrZd7/+nRDOYXOjLnv1646xrnm9DF1df/31VFpDhn7Njj/hDTxX0BXkAhKQfnvbHbMxSFjobz7ehnJlm79sCdvw3vbTX9nkzLj1t6B7odlRx76K54bnBz/hjL/0lS+TX9DzAa7kd3/w323l2tUEYuR1PPXM03w+KAEAANAyek+sWLzUvvyJz9vIxIAt6phnA0Mb7eyzzraZSt2KGCtsdXv8qSftl7/4Na28o954NGdF4N54hly1Zt/9yrVWrc2wqUqtUra3vuPttn5siLX+e+z8HHvswYfthuu/R2NF8ee3vOsdIVaNsFh7u33hqqvpvQAlwEX8jnNOs9Wb1nPUKKRDdXqGFjq+cA1YyKec+R4aGaijv/WHP7dNm9fZCswGmBq3kXrNLrrsUoLy4IaN5OFPfPSy2O8CgRv0OfCAnufAJHYzgr8EnR7recoZKJa4z8cv/HjmJUNwBR3iIJs5+AVDTEolu/DcCxvo/ZyPnBPGNker7/KLL+fP6iFy8eUXU47jGuB18MZlF17qyjTN3vO+U+npRGUKWoJ/5MILw3RLK9lEdcKu+sx/sMslKofQQhcK34fO/lD0xoZnveKTV9BbC5rF18fRgtZ9nXfReVnsGPQNz9EHP/hBaykgYGbMk7rqs1fRTYjJiAB2los5QGfL1liPDlrxgA5+9e51/S4LPHWJy9L2oKvr03KP8kZhszTZTXveLI/NexV1/zTG7sF8TkBn8m4EdHRugzUKwXD/PffZNAEraHIvedmBthm9gXt7M1BDG1h8wVpA1OmAgw5gu0vG8qB9Tk3ZYw8/ZuVamZ1/cCsBHwTnU488Sc0Qc87b4iHt9cK9GKeDgvH3v/2NQI2ub8FN02b92y+wgw46yB5/4gkSCYYm4EDXrV1H7wKA+6kHn2B2NqwlWOkHHvwSxlTh4oRlfuftv7Mn161kj3g0lnly/VP23ve+15566ilm3f/h178nwUzXpxhbxM+I/aN5BtpCPvjgg9aaa7WJyoS1FGGnFO0FL3oBXeXIHYAF/9gDj/HvHcXQ+OWgww+2cWjrLS1MiIO77r/v/HNW9kXl4tADaaVB2CN88N1vXWv9rd2MQ3d2dtthrz/aNg5tZgLJz27+qfWU0FHPbP2mdRTEC+Yvsv1goaOzFEQMAL0yQwsd/bXnLVzAlrvDmwZs7+c+z/78uz/YrjvsRPc58vTR0GfNxjW2dOGy4PKujNvxJ7wp9G/v6LTJsQlqobCmkGugvAg836FHHsos8Scef4IK2d1/QlfB8PybhzfZq4871jr6eriWlatWsjf2Td/7CSdeHXLooazNxShKWEwdLW328xtvsbHpEett7eEzvvzwQyzfUmCLR7hcAYZYo7p8DZQH7Y0nnECBrAQihgfA4JghXs9bZ7Vg+Zmq/eQnP8mqJIqFoh33muOofYORIMB+dcuvKHDGWeXRw/M78rgjWacNd+rtv/yNrRlYa0vmLbUNoxutt7vfjjv+NRRMqMCAUvyzG29hcw+46GGlIw8AfafpzenstB9cdwNj1MhSwTOMVMfszf9yIjuZMQeiWskAnZm05ZrNy7czTPLVr3/NisUQX52qzdg73/lOWmVMzCmX6c7//W+C90dW9GtPeB2zjfsXzLP//PK1NjozYt0t3RTS2N/j3nAs3bkoifzpD2/OwHzNumdCJvu//auN5qvWt3ghLelvX/PNLNdk7aZnbLsFy+1tJ72VoIp9+M63vsNQFHgD8mG8PGlHvfZo657Xm7UlRgUGvBTIa4Eyzn7uxRLd0T+99sc2PLHZFnfMJ6Cecvp7bHxi2jp7eqiwXfMfX2A7UYw+AR2M27i9613vCoBeqdkXr77GlvUuynolYI9POfN9LN984uFH7Bc/usVqtYqhxz8+v2bzevvoZR8LJZ8YllIu29fZnKbCVqboQ3DSh07nTHScATL8kYfwlS9+iR4sGAtwj192+cdt1dNPc/pcX2e3ffbKT9Mb1t7aaUP1sn3qs1fZIw8+SK/BF6+6mv654cEBW9CPOQQhY+HUM0+nVc6Z47UyLXW4x1DlUK/UyIMAbQDEpy/9FHOGerq7qaSddf5ZYSDU+DhHYSNx+FMf/5RNs1Nbyaar03bFFVcQsPGF65x99tlsKIQv2PnvO+t95AUoA/jH+1x2pU3NTFpnC/JC6nbyaafQSwKFDIr01Z+6OiR0xiZXWO+nP3klZQIMxUsu/hitbvTvmEIHu3zJzjjzDF4fYVModBdccAHvBfxAouFZHz6L8lg5MuDNj374oxHyQ2+8Sz91KWfJo/U2PISMX2cdwUIyWzNA96NKfazaW+VpnJ0NkBKXO/tdRE8gR9zCqscI7Zgx74e86D4pUFNZQ6UHPRqzLv30fVIe9J7MQsdmwxqjNoMYEm5erfFnaFQoHbvj1t+wg9i8rn4bGR+2/V60P11RAHQcAojqH3f/g7FQXAcx0N2fvzs3WzFuPCjq0FHSBnd7uVaxvV6wN2OeOOg770CWN1Ip4CZFdm2o/Qb44/vgyKDN60EtLHQf9Cuv22777sGHBjhjA1Ezi/gJNhvubmi/mIP86L2P8FxHJoettx2CK2STrx/ZaH09/RSkYJ9nBtfY8W88ngKR4w2hsFSq9utf/Yq1qGhYMTg+YPM759t4ZTID6MGJQevrQBe1nO37kn1JhFkMpVSyP97xR9s8tjmMtLRW2+el+3EACECG2v3ktN3/p3uiwx2RTLOXverlrEPH7GwIpj/++ncUKEgvw9rHbNqGRodtYTcSXOAZmaZwldIFoUULPR9c7sgOBaC3YXzq1ASJDImKiL2hbG7ZgkU2NjDEMqbf/Po2xivxPGA8uKIPP+5VHPawaOkSGxwatlq5yrODJfvLH/2CoDfB3t/t9tKXv5RTvJDg8o9//MP+dNef6OUYmhiy/o4+rh82wcZYlz1WG7eOfChPUe7pEa89PAyvqJutWb3anvzHExlvgq7AwGPVMessdNLNvWFgky2bt5x796LDDmA/dFi1ADqWsMRscWai1vPWOlNnz+nf3vrb2CgzWD5QRhj7QhgHLv+f3mqD44M2rzNk5OM58d/MzDRBEO7V9kJIeMM/3P/AV6LxzXwKUtANhmHc/+f7MmAMUqhuQ9ND1tvaG/q0x86L8CW8/T3/SjcnPDhYO1t+woLC7Gd4GWaqVpqoMBHrR9/7setaWGeNO/gRXygFAxjd+O0bWH45PT3J9sPHHn+cDY2PWO+8PrvxuhtsdGrE+ttCZ7UZm6KnLAx3Cfn/ULTXbVjHzHe8580nvdXWjg/R84OGKPDy/PxHt9A7pHpv8uzYgM3rmseyPVqK7ACZsyPfcJQtWLbQJivT7FHOEiwka0KQoYICQrxYIqAj+x5K529+9KvYUqlq5WrZ2gpdtmrjM1QIWtF/3qocwwu6Pv+C83kYG9ats0X98+1Ln/q8DQxvtCW9C+MJQX6Yrdz4tO20cDvmDqxZ/bTtsGKHjDbffso7yTuw0CEHr/0i5sQb1wAL/Y2nvs1autqZ3Y7YM/JgvvDpzzfQwfHveBMtWySloYb7m9d8jZ9Hcmpn93zbMLqZvSM0szt0gTQbGh2k3IR6deqZ7yWI10v5MLKzCMGBtrEFKosAPwAd5OAVF16RWei4zjkXns37w1WumOsl519CqxnhIXyde9G5NLbwBeXr4xcFy1iG2Ycv/jCvIQCCkXblx660CXYNRSvrin3sskt5joipIwQGr9NlH7uMFjorB6xiY2MjbHqFFre9nX2k96c3Pm0rFq6wD573QbraH330UcoT8M65Hzg3gnX4dvpZp1N+hrLTGueDXHL+xTQUQia82cc/9XEqhG1trUx2DoHz2PY0NzsLAfsHryNDzTFxTc1fyJmuBnxOCzl2cMvc8Jjg5gAdYUkmzUEZj+1mPaDrPPz1Za3Lmvcu+i2S5lwHOWa6y+UuQOfFIqCrqQQEKqyMxx96LPZCDnEyjDEtI46MzkDlMgnhvr8FCx1fAO2XvOQl3Cy4aJTsgvfM9u+esefuuScJF5uCjOCBtZtJIMi0BhFAo8cs3QU983nfzt5OGx8et6n6DPu57/KCXenOg2LxwEMP0tW2afMmCjS4U9paWphpDpfXuifXMlaIxhQggrZiBwXhWHWcyWzrRtbbO975r8x+R2ISGthgfCoUGqgWf7ztD+wjDc03fMEBXqOwB8Czrv75e5C5sCasAfkFeLa//+3v1Bq7isElf+ixr2TJClz7bFpZM/v9bb+NFlKBHZ4w4AQZrWAOxHCHNm62f/z5HjPmMcDSUcfmIHD32eeFdn/0koxMjlpHe1ew0GMMHYA+MTPNhDJY6LCGnln9DCc0YaoeBBMS6zCo4qH/fsDWbHrGli8Igx5gXb3iqFeyXzM08KVLl9nE+ASHMYCYfv6zn1lfS2iqg3M66vVHMbEJwhuaNATa728Lno7x6ri1FGD/lzjIpTXXbkMzw9bT0stIMHpGH/va4+jdQLfAe+6+h3Ppodlf+61v0UMDZQ9gg978iF0DUKGkrR/faMccdyxbzjKcEcFcsXNaDQgvoea60MbRn//lutBh/YccdQgFmMrgYOHeeeudNjg1SNAbKY9YbwltL6Mn6pAD7I93hE53w9URJum9+93vJj3vv//+9sA//sGOhcgB+c9vf5vJdgDZthLcxRjq0cZnxvoBSied/G+cOw7FCYk3EEoIGQjQKWzKNetH85LJabvpezexbS6UArRAPebNxxI8oZSA9zBg6MYf3GB9peAOx9eJJ/0zMvrYRAgVAr/7xZ22atMqW7FgOd8Tmp2aDUwM2PyOeXbUa460n910C71r8DAccswrbfvn7c5pehyCtMOOtmHtOrv5upv4+dGZYGHP65hnY5Ux0j3Wv2FsI71fHd2dtn5ggxXbW+iFQHkjlBX078f+QRFBXg0GQ/V19VgZSWMzFfv+V79rk7xed1TqcQahx7z+ve/897MEFvyHOOsuO+xkKx9/wr711a9bGzx8uVYbnBy2YntHHNFk9rZ//Re7/huhVh8KLPjkjLPPYjIp8jAwAOqrn/1S1u0QvHfyOWdYe08npx9CIQYff+tr3yRdQ5kerozZuR8+L6urR5wdsPO5T/+HdbX22OaJEevtmGeTM2PW3oK0v7y97g2vZVdJ8A2URlroZ53Os0ISIgA9hxg6aqirdSrNcFPLC4pOc+JBnOHZ538oTKTDIKSuLlq3n7z4k3zPeG3c2vPtjLNzKEqM+17+0cvpvu7MB2/smRecmfUMhzcJsv7icy+OjXwheWp20SUfpYsb/fiRWPzgQw8xj+nU97zH+tuDoojSVfReD+7xKdbiL+pdZB/+2IczLy/OXT1APnpBsL5DNkDBPnj+B0nXLAuD7K1UDe/BX4MqXrfLPnNZKCOrVSjD8QdgOuLaADfKgZDeboV8iYCuGLoHdO8e97Ft32oVey7AFah7QCfduFLT1MLGs6TufA/o3uWfJdxp/awub8wJyKEOne6HWii4l4UO1zStdNT6dXVzq2795S+tM7qL121aa0cf/Wobn5wMU8A6Q7crlq3NW0AQxtdz9nwODx8bjC80c7n55puZrIWdBgPCmgXj4RAPPPBAu/vuu9mVrK+9zyaji3a8PM7Wp0isgUX5h9/+IWrRIU6xz4H7UAigd/d999/PmdS4L94P1x0AGSNP4e7s6+m1b3z1a7Z80YrQG7gySuGA6+z94hcwOWRkbJR15rDOwAiwFNCoBtYmiOinN99sPSW0uA0DUmBxv/TwlxK4oAQgkx/apmIkbC5y/fXWVQhgvnLDSnvL29/GkhBoxvN7+mxR3zz70tWft0X9C+gtACEc9poj2OUJcWUkN6G0pTI5Zffc9bcY7wz15ti/lx50kD3/ec/nvOcVy7bLLMV/etn+LJFiVnZMikMMHDF0JJatWL6cgnhw42avCgejAAAgAElEQVRbPH8B7wGhd/OPb+LQk9WbV9uK+SvYwezo444JVm4+bytXrmJOA8ovMPHpK1/5ivWV4KEwW7lppb3rpH8jIMMtjb24++93M2kHzAiLNwz/CDE2WbXhmQ9nKSS6ayGmjmusXLmSIzMBHFAwQUff/8b3bLI+zoE22i/0dH/9m4+nSx3niIlUHtA1nIUJmkhMmgojZG+84UY+K76mbMqOf9Px3FMwFM4HyhlA/a7b0UvAbLQ6at2FUIK41wF72Y477WTfv/4HLFPqyIUzPubEY0NCaC5PYEfiExRj8BT2DW5uCaEgisK/V73hSFoYUEawD5q0Rjcutj7ODK+Xq6yRbyu02Pe/g05xADWU3ZXt+BPfyHuznjuX4xl8+spP2aKOULoJ4D711PcweZVJlytWkHZ/+t1Z1zreh3+vOeE4AgFa//7htj/wtbHyqLWXuu2VJx7DZicYmgMLHT0N4BFDZ7c/3BqUt5HKiPUUe2ysNmb/fOKJHA+L3JmNA5us1Fay/oXz+ExIRAuJlnVaORCWuO4zq56m1wmZ6mhTjBJNtKP+ylVfzcIpAnRY56990+uodEIegX+h+K1Ztdp223kXgvvlF13KsAPCG0gJgwX85re9kSNQr/7EVRxOBMsN8dW3vOcdof67pcTEwLM/cKbN6+hlxj32+vUnn2g9/b3sEofxwZiJfsF5H7b2PLrEBS/ie887necA+QHv1wv2fL6tfvIp+9IXvmylHDqtIZExb+OTo/ahs86y5cuW2hlnnEElp1QKg15OPeu9HNKECXl0uRdCrHdseJTTHwEy4CucM2LK3blAm6PVEfvKl79iazFaGV7MqOSddtpptrATnorg5brgsgsaXO6XnHdJHP9Us+HpYbv66quZD4P7QNaj5v9tb3mb9Rd7aG1jZvs5551LucCObeUyvYowhsCrGzdssCs+frm1FNDoFUYFvHgddvFnLqUyDk8Y5D9kNmgNRiJk5yXnXsI14guhuM997nPZ36rlqu2wYnt7y4lvsb6Ofj4Jcga+9q2vsTX4+MQ49x0bgUS8YPqEoSwB0PE6ytiCiisw9/FsAb3c8Yprh17socWw3N0CXA/o7H7o5qTg/R7ANa89BXopEOrl7pPo/HtxL++Szz3n4ADoFHCxYw4sdAA6X6/WmPyDjEQAFeq64bqB5rVx8+bgwomuCQg89GRHTBFf0i5AAAI2HBrq1RGbBmii3AF9mGENPfnkk3TfQuhjk9GHnb2pN28mUeALDIpD17z1MfQfXrjA1qxby+YJ0AzRMhOZkLCM8XmUaQCIBzZttm5oly2toZQMm1sIPZEZK61WQkYkShFQmlIqkTDByIjDQ7EBoMzv66dFs3DhIhsYHKJGqqk4EIosD4mxc1oIqCXO5aiIIPseewEBCmHd2tMZcgyqdc7/fe4uu5LxkUSBaVvIRN9pl53De+DuL4RZwSsffdw62tpYf9/b003Qwd5gvXf/990EBggsxBP3O/gAavZ0ucekOHTZGsVUKwzE6OujWMNzwYoZGxphs5AWZpIWmBTWh6QlDEhZt5ZAib1ByQX2GIIEz4wzevThR3g+AHBY51Co0AEO5WTYB/wMAcSWhXABVtFZspUuTXSSwiAJeCT23Hsvu++Bf1DQ9/b1hva8o2NUzmCxQ2FCotkS7PPIMMEWoIuzxDrRcQ1ZpWgaxK5RcSKauqwJ0GFRYYY73HtQHHBO8K6A5uTCxHesm16GtjbuBzoJgqHBJxB06EKHhCBUTKxZt470g/afoHfM2Ub+w9jICOt893re8+0vf/4z14ss7D322N3+9re/sRfDDjvuSDBHAw8AnMa9QolCDJ3ehehuxHAZVCUgnLTXXnuFbms5o7BFV0bkJGCNqlyBMEc8GzSMum30z0dYC6WieD54ydBGFNMVd9t1V64dtPiCvfe2Bx94kGeYlYUh+7aQt+4lCxgSwnV33203zlWH4gmlBd3a0BYW9AELEWcO2gH9I+9kh512YLY8EpZw9vBUATjhjcL+gbZQjbLzjjsyMQ5WOuZqgzbBC2geBcts4aLF9tgTj1MBwjMjyxp8hnwYyAkkYD31+BO0ZKsAmgULmWC6fLsVVs4bzxXeMUwEg8WL5De4ajswGKcUysPgzcJe7rB8BStCpkfHrYpm+l0hbwF9GBAyy1frlDUI+8FaxYlhTvjDjzxs+75wH2bbg8cOetEBturxp6y1pdN6e3ppbMBCBghv3LjBvvENNMFBbXYIwpz2odMJ6LUiOj6Waa2DhsED05PTfAbICCS9oUIH4A1+QRwd9Ar+xjnjGZBwChoB3XIqZW9vRu+Qidh38AOuh89gXZjTDj7AF+Q77o1a/5kxlJO1UKFFx02EuJD1Pjg0RLzo7OggdoCu8B1n8chDD/EsCm0lG54es+7+PirPUMDQIAi0AuMN64BcA0+C/0F7kLvgQWAKwlhDm4ds8YJFNCqHMT+gp8vWrV/HMuIeyMXpEEZA50xmnvOfAnrsU9bQ/yJ1d8sV72vJZZHjO9YngBVQ+6Q4yNcU0PV+D8xpUpzW6F3y8gD4z8tC12tzAjo1gthxCYIOQh9CDtatMn9xwNCElL4vsJX7HRsJQqPVMzVF9yUOC0QFAOzp7bOhkRHGXGRJ4L0Adcwi5+hKgErsV4ufBVxImgARtLe1klleuO8+bBuL2A2uB00fAhXMCcKAVQdGAxHAwgZRg5DBrJjLjNg7tB1kfWPgCqwWtByFENy4fgOFMqcaTU1zPCsaWPzpT3+2xcuWhUH3sV4YhAZGwf5xfjd6gcdWo9gfXE/aJ4Cm2NlGgpjX2UPLG5o+7kGhBpCbmWLiHbRNWBcYUTo+NWzHHnk0u2ANo7oAiRfVKofMgHl/cesvOe6Slqnl7EWHvDhY6LGFJbLcUY8OgQNiw7OtW7OWlhWSIOF6R7yeM6tR+9/Tw32Fxg1BB6HJNo6bNlFJYXkQkg27uwniKLXBGSPrtquz00aGQytODstB8g6uOz7BZiY9LaFtLbLUly5fzna+sIig7CzffjsqNTiXkdERJmLBAgFtMO4/MclpZ0ya6+ig5+Dp1avppQE9Qakrx+Qkxc4zYI/DhxDzRL3rqlWrKIBwXrg+hCK+SyOHAoa9FWPjWTdt3MSEMbx34+ZNpBn0pVdfAygj2DsopgBG7DNaWqIVMEJAwQLO0WqH8oG+6wAmlMsBjJC1D7oEUOGcCOhYN7rgIWt/pmyLkTjFMYyIDYbvuC++5A4Ez9HqGRvjMw4NDpGHsacopymVQvIf6BYWMfgdSi/oHDyLoSEABpydeBKKyaLlS+3xZ1bZ8h22Zy94gHipUKDCBkOAVmGtbjujrTM6wcHSRawSXRjb2+zp1U9bNwZ71Coh/wWZ2pUylRL8TGuwHYrcKGe2ow85sqRxb5wZLLTWUiuV6oWL0S63naWKoFPwLs4L54TrQKFCxQRarEJJgCx49LHHrH9xsFLRfQ6K8thQ8OaBHls7O9jfHAOEICeQLAnvADwFeQzWgLcrV7HB4UGWnKI6BPF+7kU+Ry8B4u/rNm4gz0D5BqB/8dPXWLsV7eTTTjZMgl6xdDmb7IDesN/g2ms+e40NTQ5bRztc3jk79ewA6BiExBh6IQA6SgpREshGPDHfaBo5J8hDwIhgDKqavyDU6JdKlJ/MDSkUbWh4iEYQgBsyF9/xhTWwwqC3lzwr+QsghQwmDvT1cVJjfbpCjywUKLS+RjtmgCjCqGj0AyMR3k2cIxr9QNFYtmQpy4775vdbrbVgazetD8N5IkZg7bg/7gv+EaizOqK9PavemMH445YOw/PidQA6lH8kbre0thC8xQMEcvJHI6ArW86DvAdX0Lt+T93yeB280gCwTICLXgCW6E5lI1xn1YjZ/vHABIb/XPMZWfHyGkiBaAbo4CV//9yuL9+XdeicERs1lzhkijdCpjEfKAoffnfN6CuxtldmvyzzVOOQa6LhO5r6s9HHbCcdegWi+yMP91vMDPT31D2Cj7JGWe3nRQf3bRgqCuKV54HONX4mWBB4Dxg1AF9ImNKYSigEug8Ai00qikVmquJnKDvs9IOMT9fLV23/cF9pV1JKcD25angISALqCmUgiK0hfo0YWhGtSvEMiP2UigRPCkPL2a23/NwWtPQxoDEwuNHe8JrX2Ay0UIzpnJqy++6+j5/dOLLZ+nvmM0Ho0CNeaRuHB23ximW2YWCzLVi8iM9Ni4jJNXFoQZxKxf2KZYzwZIQs0dnxnTzrWGvZ0qKRJbNjd+XZwfuQUAgrDV4XCFgwKNvsPvMMWwj3Fttt84ZNtvOuz2ECGAVVPsfadFhrFShKmPmMkAPbtSJIEmPgOE+2Ag6sojPUz8xox0CLuH56jDRPHJ9hn4Uyn1XXTJkW99NronGCKpgwH/o2IHkSsTKAMmhJWrloQPzFvJw4I4H7i/THWuQ7NbRAwlt0W+LeipvziGJTjCyxD05h71mL5xaeZjapB4IAzwDhpDJNrAl0Wa1WgvUSn1OChfOiqzUqoKRVKK2ofJGMwFkgLy+mp+J+UAjBH3gugAlyBJAlL3phPFGeEm64UZngGvAcGAWK2CiEFAIylSpBSPzKPB/sE54bnrT4HwVg7C3AtcYzxusA88zqYiw2dgtDuA9ribSFbnKw0pG9zjkW4IsiGkmVrYY+4C0lhuvg+pclDkAvF8PkP3wWNeho1IL3UX7gXwkzzseooA9s3myjA0P2k2//EEEyy1XMeord9ta3v9WWLFlMBQuK6RWf/ETIPrcZhpIeXv2o/fCmH9v9Dz1g+dai9UavE8A2uORDybEySdUJDWIRZ6gvhndE6/FHKHTysM5lOWYXcH3KSf+WZ1JeSFsO8pPnIPkblWYog2g3C48cLHO0wuZAn55umynWrZybdYN7+uIl4/hQ8WcDuNYxVb3I0Fn4HJRdfCYApG9+yrw4NnsJxpe80nC5Q46n189kTCHQpPIT6JVz2eriM8XV+V1u8HqQBYqhc18a7l0nPuk1Pa+eGc8EvPBY6jPuaURCtrnGcLndIqBL6DQcXkxm8q3ycPHsAJH5GQVCg5Yg1z0SeWKcwR+EfuYs3DKETQD07Bqxd7Vci1pws+91dCmKgA4mIiCDsKLA4EFAeEbtFYCeJf0BYCHMIADwJgj8+HmCWBSyUGqwedA0Cei0CtGlKc8expz044HGEYFKLkQQXssiYKOVI5SDcpVud7iAKRChaNRrJHqWXIE4pqbsrl/8nmD+zLqVtsuSHWx4dMDmdfcxjk/PSKmdyVFBdBXs2De/xu65/z7bafddCeIAdAgE1IqKUAlQ2PPZRNBMiYNQ5Xm5iXyBacOaikzYmtU9BVDMv4CQL5ZCqWB3NxPaoJHiH1zWP/rGjcyfnq5OsQHJG998AifPoYsUStlg2WRlZhgdGQE9A1TG36FsBlDkPxFw7KyGDmRS9gjoMWZIeq/V2fY051xwiqPpu4BO4aOGc46ub9I4PDGtwf0KgNeYVtJRQBzuMbtbxQZOrLKIjXm4HuxzVCSZGVurEoQpcAVS7ixwvVCNE8NlIVgY7hf3Q9nAXB8ThEIGOd5F64Vg3gTQoezEMiU+s/Y3KjNBOQp5GTyjOvCvQP5QyA7hBABylrgTs/i94tWiTld4FoBr7IGt88xAKBodGSBDmcYz5YGosYIhAruU+Wbywiv3rBzAfAOUMMJ5j22uhGclGGOSJFNNA8Dj+ZC3UJsOLnp69YoBI/k79qAezpeyqJBni1LMe0BdNjxTaHn8odM/aF0WegPg08ghYbXD+JD1dMKtnbP1IxtsQc8Ce3DVw3bbHbfb3++9h61MSx1thhG44C6GicbGZ2PAGjISlXHtXYTbIPi9gHddB/Wyt1QFMHMBOs4ipKbNArr4L9gIQRFE0iwUHXhuPnjGGdZVQLOcUOFy5mXnMenQ44c/t4x/4iIaAD0mygVhH/ggzjGKrVbrAdhn7b3QZUEWNHlF9WyNWe16ZslINZBRGZn2RuvG6xmouyz3ZklxPrlNpYZeSWjAQsd3XhmQIqFSuMzgfTaArjf7jdYDV5Gg4TYpPfy0cN4nHmAzq2VYQBHQowbDOCHAFBOFYrODhhF1AnAIQ9TaxtpiaPgAZIGyiIvXokYfu4VDAMRDBaDL+uF3dBaK4CEhCEtDgE6XPdYEAV0o2EwcnuG1JFl0dHtF68hbmCIoAHqlGJgB2j2ECgQClA4Ic7iLO/uCuxthBLhBJ0dG7YE/3ksgC47VkNYToCxnY9UJay2gKUPe9jv4RbZpaJC15ouWLWEfZsQXUaePFrcIOSDr2jN6Zq3GgxR4igYyho1NE/Jc/yygzwJKEB74HAQZmBp7Aesc35Ek8/s7fmfz8yF+jyu84thXZolgEKZIaENMmucRgVFETXDM5a2jBSM+q6F7Uxy/Ka4G/VBJI/fNTlSSQkIdro7GHc47FYWiBIkHdOJypBvRFNze2CMmMEHbBkhUylkdMhW52EqZAhAWHIAPXdMKRSuXQ32qQjZcL8A7uu5oIUflSVaopzWok2GEa6AjKWYEYFi0zHFBoDBHACKgg2bReANtYPG3KDT0TFJeGoS7U3oyhTxa6bxWtJoJZsrBQVOaqKhr5CufTfyLPIMCEDFQL/nGuR69kZFZbhGslLwLoMD8dVnmPKNopft9kkzJrPW4z+hxDmufQIzhZTH+T0BHyVFMJoVcoOUNRWc6TKajd6EUrFIoAwHUY69wGBXRAwdXOZQ8DJ1haeiixXbRhy+wJe0LmbmNs4M1jqoeVTrAMkdyI9qgoix1dAK5BnkrtoYzDGW72LPQbJln5wwpyTo+r2PPFNAz+eoAc1uAmim9vHb8F++deZGiV5ehncEhhgvRTfLKj36CSbxIjButjdsFl18SKnWch1gY4i1TL4dm6TRvuWqY+BHeG0CdaX7RYodBEfYlOBm9rArXDPtHL1JiPeM1AbqeOVM0I6b4zzXLcs+US/Zqm/UOSDGQhS6c1H0ka+TlDfPTQ0jN0zDoqgFzd3cWeqqdMW4Xs9MbPuV+QSMGbaA/FF1Llqk0Cv89HEXRCrngFuXmRHAIViEAPSQCxdMKiXZyMeDOM+UM0Okyh2YchYaEBN1DEBQibtxHcUeVFchj5doF4nOwargHmNIF4QNXvQN0hAxkyfuN1hZ5QMhAMQpHaKaY2IV1ol843O20OBkBCTXJbALT2ckYOuLb6OQGax61xxj20pEPPe9HZ8Y4uGS8NsEM25e/+lDGb/qR3IKMTyQdTYwz1ggraM3atWzewFGVQRcItq7CL1HDbqbMyaKn+zTEMGYJzbl/KKimp5l/AUsfsWSNN0Xs+Xc/vZMTncYr49ZR7LT9Xr4/O9ApGQxxfo48LYSyEu5J1H6DdZqzTjQGgvJTLmcEz/OISoAsX40e1bmQpliHimcOKn4GGk4wEqxjO2Qxr14DEMxMh5AUQhd0FaPzYOzBTqDDa3B7Rvcjs/qLRcZjAeiT6DkelQSsm4ofvUMBmDJAdF6RBl6EQkJwDgorK1XChwnu+Lza9ArQ2TGPU+eCsiGFJtPyY7csqotSqL1bT5ZgrM+mvhTEauAxuXpdKERdszKXez68PwBymCaXKcIRoLYwJ2PYT4BD26oSemXMnmvgpyAz4vpltkXPHz0h8tbEMAYUaoJxHKfJa4A2YKXXUTwW+nTILY/3QthXisE7gNf5L3q5WEufN1roaEyD+dxocjWvp8/uv/see8Fzn2crH3vSvvHZb9iGoY3W0dXBsr5JzGmcmaZyeOY5Z9EN39ndSYWRCV5QElpbWYOP+G1Xd8+WYO6MF8okh2MpoGtWgM7eA0oqr7x8y3giFF6Er+g9YmIx75tj3gZkLfrYw+X+yQsvj6XPmBZndtbl5zUAuudBz5MpyIf7561eBR2FcFwG6JlbHTkWCrlmUcMGF7aPoXv+9sDtFV3PI142ShkIhkVoD+vLZBlCioAuGUYjsSV4aL3nzyvUGf8nyobOAoCuPaNc/p8Cegr6gB1pPdoEbQwOQa6KpoAOrbgeMqkzQI/a9bMFdCSnEOKjCkZtD4wcrRpkDktQsN4wChsK0Riv57oplYJ1hNILuZipIbGED3OvQ0IdJydBKy+WyPAC9NQ9JG0qJUbtBQAdk5xwbwqU+I9ZyQCwfI7uccSWAYToBb121WrrR7OcXIGzqkPb/QqTW3AdWOD3P/APWraIPyPrFD3CkSQEQQBhgeQmPD+yStFWlQAQ1NfGjE0HKB5EPAPX8+iNPhunk5VASy2OCUTssKe7h0lhjz36KJNtkDD4k+/fZJ0cRhkslKNfdwzzBZAVDHc7mhZh/To/ATrOTTF+JEUyXhv/cc8BDtHSg/LC800lWQSoulNIm50TyULzDRILHeekkIQAWB4eeZSkYdMKRaMWWbLwSsHDg+xoZ6HjXlAO5LLE/TMwbGLFQKHG0cHqx57DilScGWchSx9vKsQYelbPDqWH5aoOEBNLHAID+5kKtQwQo1fAK8tkR3kLsIaoqOOZZJ3TY1I3KrBUBOIek/0i7eC+2XAal7uTKfe4D0J2DtAz7IoKOhVCDbaJMmLWw2DsEoeQiwAd56Nnq0LZLhaYVY7mRNxj/L1cDRZ9qWBTaC8DY14KQXx2hvHQLra/l4meGMsMRa6ns4tDprrbOmxww4Btv3wHQ3LX0PAwx44iGRBVP+2d7fbkU09a//x+JuhB6UTGOXht88DmkITa05MpXHomAWkWR3eArjPJHGqxBNIDtc5ZSpNCpp43Zr2s8FZm1kBmeJGG43kiGRHyE4mvC3r77eR3vdu6C+B5lJhV7cNXXGQVF0NvkDMuZNsc0NHfBPQSe7EHCRaS36gk18gPYS8CnSO+3mh4bely92tIFdpGD3OQDancVNkagT2pQ1cMXEq8ulGmnmyvXGi9uo/3JCher/c3BXTvqgZD6MuDebB8KG4a3BiZO9m5JkUcWwgFBrGQ6BIBPboaBa60LqJLPHO5S/pEa7tIyyckmLHTFgAuJrpBkKCOGeAIwQqGpDswJrVhrSC8THgS0Gcb+lMQQBhRaYhJTJh9G0veAOhIiqMQd1ad3y8JdO2dJwDEH2fgsoY7D9p9FcMWanTLEpDgdh4ZskVLljCJbPsVK+z+v99jOy5bEWrFW1pszdo1tseee3CePDKt8ewv3HdfZqMHwCjTekVNfRFNOwYGqBUCUOFuh+uQBC+LBVawNNwI6J5g5UbPtPdCHESgmC1df7MMjSoDlETB9YVSPjQ4wXdkle+w3Q72xMNPWH/fPJaXPfTIw9bb388QAWrv0TVMSVrZvsVkLayJrlKUGKKtososo0uK749usQxsXUJXZpHEmeapde7PySsUou9ZCyUkzbH2FgkzsNZKYRYyGJpxawExwNPlKYDWMMmKLV3leYiZPKJJeBpIgwmYa/0YLYnzg7LJqW8E9DxBnbQeY/FQUmGhg1ZxP3AtLXSEhGSxRrejFFE8AyoFPN/SYvAST+GxGL+XNyLraREBXZZ5mFMd6I3gKHp3gM5wSvRUsB2peCsCM/cGl0BWfQxRSScRGHOJsTKAr0U3v3hVoQ1WBEAOVBHLzgfeg3UNPkATkgJyPAKgMykWykalxvI0lNtNYqAP+BceNnw2ugdoVOTNBsZGrG/BfDZwglKOgTeYhIhM+f6ePlu9aq0tXrzEkFyMhjoY+AN3+tj4GKs1QNtT05NWjl3eCixXg8cn9CoP8nlWI8sUKyla4AOnYEXMi9F7C9ngTbwvoi9fa93UQq9DYYthjmhYCdDlsYFnE6NQUQGA1rfobDeA6ZCtRSv2tG81hr71+8P7BHMgWOgkKwJ6kNcMJ2W5QQHQNW1NCkctEEaD/PYACtmZhtm84aafvVUNkJWlrlJTskeSFIfrhsTU8H7hpJe3eP7Mc5XNcI8egGiQCuAZtmtmoWcM61zuZMhEqATGD4kIfhFeuPoHTgGd2YnTNQI6haJzuZOJY5a7mFFMSvdwFFgoW6LVHa1rALpaaOJ6IFgwrQAdu8oa+wjqdKNHASFFggkt0X3EuEXMroWgpIUem4WgnKwGAecsHO+SwXUp2N2BeaCYRulRS54JN63Yg2qoZ6UbND4/SlRgRaCV7WOPPGoHv/hAW/nYEzaF2Dea/vSH4RoAj9322J2gjhrkAw9+md1z7722cNFCnhua7sj9j0xaxLVR/oOucAJ0ZalCiZLLSPX1BDwHiJkSQA/DbNYonzkCOpgG3oDFCxeFfu8DAyxBQY06rje4edCWLVpumzZtpuLW3dtL0IFHAmeAMjyUUjUQdHRfZ8lNVLpcswhZ3vE7LBpfq9mgXKKkBj2xE6D39xNDiWG9awzPB4ZnX+kc5quHqmECJ5IYMSugtbWhvwNrtKO1jh9bu7r4OcXISD8ZqEfPkwsH+PUH8EIOAMqSIxgF8dZgtVIgwUJHDB2AziE1sOrzSAO3QnR3E/yjYqE9gEBK+VbKBp4RfCV3PzPhEcpCxnzMFciAPGZ5KL9FgI6yJyohsYohCOMQesA/NveJE7PkhZOcAHiWAGxRYNHJK2EUAVwGAV93VSySKdxDrLdSI6CjOQyTUqGggXbQahWVPDmj+xZ/x7xy/sujCVGFe8twWRzVChnD+QF5Y/8H9LpASS3OGONL0bQJVv7UxJS1tnTYxMQkaQbNWWbKoQc5EizBs+XyjPX19RKcMC8BRglc96B/VI0EWnMaFogqflExgvfTQ77ssPgeNqyKRpIHskxhV9gkid1KYUbAht35VK4VZZ4qQLCXKNWEogQg59z31jaeeXtXhw1MjoZ9UtjJPQrW4C3k1DBESnuthrItCeBohdMSRygngHsId4XQEi1150EAoMN1n3opdC/Jbq0jqwLxVWEKQUU+lcsd35XlLi+R92IrdCer3Xt0ZXF7eeMxVj+nbvzc7geHsrUtwDqCpmLovrRBFwvAGsBHX96lgJ8h0PTlff1Bc4KGbpxuRAhEFpcAACAASURBVBB1SXGKgTKLT9p1jIFJo0S5EspIeHuVVUVgVzICrfNYDqOMdx4SrKlYa52tL6BRVuaEC6OkLAjMmOWKpBgNC0CDGjB9E4HrFRmf0KDXsTecAFYKbrZ2TLTDnZBFK2vTjPXiHE/Y28t4d3liio01HnngQdt5p52YLAN6xn4BQFC6hjGUqMfdfY89aB2zX8DoKK1FgDnqnqGkoKYb7j+6OOP+sUtXBHTsfVa2JOZIOyoxDBti25kXwuUsIMaMGDoaQmD/4TZEXwBeF1ZOHd6TIu+J/YaAGkG99NIlrMtlGVP0sFD4ylsSY2bh8IMQ83QYXghWmoRFaoXTwnf+ZgGXB3Scf2aNa6hDvFdQWCbY6AL0ixGt7PqFVsewrKamQrMQWtCxNBPKWszh4OS01larVGvZrHYJjMxCUqKfhLTzBGUZvTj/mPCpKg7F7KlQuqQ4gA/ddIzv51m2B2CnQg1Ah1LiSvUoyFx8W7wvJQlZ7AqvQHgisx331pll4ayoNGcJcchoB3BOlUOYIGYjU6hFCx2vsY+FOlhG5TlLaoSiHcMY/vy9Uq0SQsoMmWiuBJMeB5SqVQOgs+wu7hmqQpCTg4ZT2AN2WcPglnKFcgeKJGelA9AhH6DEyMKPE9rG0Dd/Xj/5EobAIjS1WfW0LV+8xCbHJ627u9cmJqdY271sxXK6hDlGt6+XzXeQeFcpz5APOjvaSerIP4HlHngzyc72shwKIzqlCdAd8EtiS6432z8ZJA5jG5Q7ykr0CIkxY3mSPGB2tIWkOCgiiKOjrwW+w1pHrwnMYOcMxDmS4vzrqYcAVI90UAB64O1Q7QG6ZtgJNA36DaUkPK9wjeDdC0A+63JPjTEp8QrnYR88oHvLXWvDOlILXSGiTFFPlAEP6DoHr+B4C1x/l4yCzNfnwau5PQ7el53iUh++GJaA5gv6EsFJ4RUbXpA53AxXad2eIBp+prY4q1V760SBPTWJUbMMHXB2uLIcHehnFj3qXFtaggUVE3zYaiUKebixQGi09uJgGgosF0v2WisFFuvPYdmVrFhqCeVkqDWESy42kPFuWa9h6mAywoguccR5sQ5Z//gM1kx3TFRo8B54E7AGlNEpgxkWFGJv8kLoDNTcwMdb8DeskYlaDCWE+0DQMHHKNcHB76qB9Aqfd23i/WjmwUlCzuVNYov9kX1/A8+cAtdWzAvHM8UsTiVFCkTxXXuBfcvq+GMjHyhDBKYIRriuLzHZmkJJgaVEMg0mknUcLRO6zOOX1j+rINRsuoxmQS1MNAydqCJ9OSWH65cFGrPPFboAqMsq9gqFgFPn6ZURH4ZAvDAI7NgrImY7yy+uOmxl/JP2Y4IdBVyyXwAnv396di9M8ZqAgCErgUj0PnhwyNYfy9Jk2YkumeXuZEpqwfiQFdZApVwjLkED9J4FhQRr4do0sxouzThqVnydnaXONIbd6BVwyVxykbJrpA9FqCA0hnSmK8gxCJULlCXR/c2wlZr8zJaIZ6E7nVnIwQgWYhbfdUqmzo811lLm5CKmch04UvThywtTQG6wQp0nKz3j9Dz0uwDOAwwMhKbGXlwTFAryhJQJuRPoSYi5O3OEK8XvqfUs2cAkXlQmSOHLrhP2AztDCzcqPaGUNsgHyIUwNS6EXUUzkpG4t7xzkG0yypoliab75S10hN9IP/Xg/ZLFLxmiRjmpRe75XfvtZaz+zsoalz1PQN9alp0ewFvXGfEgDhc7OuG1/zGgU2sOGb0NXy6OCEtHVnYKtDhIDiiYpUhei7QTr8HOVuq0VQmjTFTfTtd5TJrwVlkqwL37CZtHiwtCmk1lqrSMBegCS+2HOgF5ZhCjqQJAVjuIRh4RrBuxblooMblQCRR4DdcHiGh/0vX785LbRuCYAXokBO/ulVKCc8/cyXNoz1qXBIqnC+2hBHJKY9l6Ixh7xcMLEAlxrVmNHTLgjHEoKWm4LpsJRSb1Z+kFn9aK2L7fq9RKT5+pAXAYN5+xltbQ0VDPKIGD32Wp6qy95q0169n1rKIHz1OewbV3UJpU7+/5J12znslbEeE5QowRChH+Jl5PAd1bLl65Jw0mnar8vXXfVBkR6OK5pTB5HvN7rHPUeWeu+egxgsfGC/RUIdBeJhKGvwbHXszIbgIqom9/TU+bkDEwZmQM+HPTOfuk4C3WEJW72fBROIetAao3MEg/8B5EsPef03X88zfjT/+Zhmdzi/X3FA/p+dgrPX5pn/zvovtmvEc1lC7v2X/bouMGcA+A0JhU6fJBJGe97BVPcQxsHI9MHIkKeAroPmkNskfPqHV4gNffZEzR0yWFMFa+ePDF+zWcBT97g8+flf7WDNDVKS6TIQJ0LUzCSBfxwloL9kIJC9KD/v8AOi1vF4Pn/UQgsKphRSSZv2Lu/wmg45qwAhkmkEbG+GGw0JsBOpYhi9wTqYQ01g6GVuKgrF/tD4hZrRP9vmbrj9anBLusT/yuIQrqFcwcgJixLZCnVagKdCcIvFCYtSZn3aBe8Kjcy4MP/i5NUgK3GUiIUVKG9OCs2cleadCz4Ds8DCnopkyd7p32D/fFdbEvWgvei73zioQXJunPqO2Xdu5BQ/Wn8lKkQpa84AAd95Wy4dfjFQQPZF5I6ow8oPvn8YDSoHA4QE9BR+clAEzPKPw9hErYHMjR+lyAPhdgpPfW+XkFQp+VgJcAbebF87JnW4Cu8rwtwDK+4BWQ9D0MpRWKDfXbKfAoh8S/nl2TOQyzZau6vqd/AZ7OowH0aEXOelZSsBYgae/SM/SA7s/GP6e/fzMa8fuTKhPpOabnKXCcC4TFT83APOwHQlHBQyMe3+KMEu+w/7saYTHc5Kx0/57Mmo9e2QbjRpUwiYWugSmSLaLVVBnHPT3IZmDtyjVZQu1KTkXbogcpDNsCdN3Hr4HyxIVYuN+7vywMZ0ld7v7wU2L0RKnxjDpcfIcQxPdtutxhHRTRp7oxDiQXjur4/reArjIgD+gUYJWKtba0buEg2BrAeIHK0rLYGQzPq3iv4sl4LwBZLmMJac8oXoMViOJ9+gyzfCPBC9BlxcND4KeHeaAT8wn8vTDwWrsnFAGKFAy5/lMQ9NfyTJsyrqcbD1qZQoQ67spsa0Mv0PxnmwlrKWD4m7fetXdiNv0tPVNdH4lOHkB0vnJrSwD4tWXPiSKNMmqGg0IhuhcdkOFiPFpnr/3W9TxDa+1egZGSLJ7T5/j8OZTNzSpEzejW8+CWAjvw6tYAvRkg+r3w69O+NN0rNY6J2ezeGknByJ+H9wB4oc3zg4xBDHSOxC3RQDP64T2Z6R8aj/g1eNm3NYU2eAKDNzClXV2jGaCKppjn0DAaJCb7uiQrD3Se73QuqFRQUqhXJHR/jURN+Um/NwBkE/BsJlM8HTW7ztYAvlGWoM97mAbo/zU7r2brfzaALkNFMq9BDkXDKSvvjLlROvNmIUcvu8XTws8M3Gff1FC2llVTxb8LM7WmZha6ztFb9n4Ps77xSuwFoKfxz3ShczEEXmcMNroi/n8s9P9rQKelFet6AegAYN4TwhZDPdo7srIib82KgDz4eWHKPaJCEkpHsIcSnrJGZV3IIvXCT9fyZQk6KN1bwKqDl/DXZwToW2hpTiCkrXcluHR//8xSHPw6UkZKmU+WsBcmXvAqB6MZw1JwR3eh16RTemsGZg3A5nI3sA5ZmHj21CWYKifS7rcmVLywFm/wOux1ULViKZTNeAvdhzX8Xmuf9Lw6U7yO9+Fz3opNAV1nxM9jFkIsK03Xr9+9wE0BHfIbCuPWAD0FbN0/PU9/Rp7GPDhKkZOig2f2Cq32Nv1M6sHI3oekTfQyb0jzbhyDubXGWN5C15o9vUtJn0v+NQP0VJkRLfpn0s8hoy24jdNzSvmhGX3iNZYexsZOqfzy69/y7GfjnFsDZe+h9HzdjL5SxawZH6eADgu92XXnkgFeNjEu38Tl7j/L8cWRpzx98Z7KGVK/hjkAXddrxktSPn1sPEs0ZPljzApyeRTps20L0P3fM9qJF9kC0Hd76Qu3aqF7QPDaiX7GZv1vAP3/2uUuQMcme0AnWDpA9xqQPzj20k7afWYKT71ube1tYThHJAbsS+peToW0ABrXgUD1FqtA3LtW9H6BhLROJESo61eqDDQTEJ6ZxETyJngi86Cls/Vn74WNAF3PLIEvCxceCv98WoPuixiTFwSp4EmVoIYYahTk3kLHtaRhp4CRKidcC2KwMSHOW0OecVIhnQlnKod5WuhyueNvfo3+s14D9x4Gva4z8c/sFQOvZAaBlJ8dnpSEjaSIbl0hM5aFPVtAx7X0PH79KV2JBgTcft3aYz2zT1psBuipothw/hHQlWDoFQnRkeRXM1BuKOtySnD6PClN6nkouKOgTkFJ+9/sHDLejICuNtR63V8r5Y1UkVIp1lyAnyr0nh71XH5vvNzAzz5G7O/hvUgpkPvr+p+35D/WGDcAuvZLn9va/nlA1575tQhsU/mr96gWfWsWug+5NAN2yTFZ6fzupq1pRkiW25UQotao7/LeZDQWr9XM2MQzq5d7hlEA9LksdN2k2YPotf+thf5/nRRH9ycSryKgY2M1AILjYaOG7zfME72SnSTMvOsGWYsAdJUOKHbqXe4CthRwJRBlQaQM6QEFaxMoislwXQB6VufosrO9cuLB1BOPXk8VtlQRSC0cMbIXzP66HvgloOcERIQpYs22V5pS4egBQRadNGJv9SkjWCMPm4UMUoGlmv8UDFKB4pWcjFZQJlNAK87ZpDgpX7ierBtdS/uE30UX+FnCQECoe8nbkO5vRiuoAXYNKTzYZkIrHa8YgSucn3Gspgd0fE50rBhiM+9LCuii75SOvcKoz+iZcV0But+jTGGKlqv223+e7wFfxCoFv58przUDc+6PS4pLLWJ/jRREtT7IlKwLXbxJCpgpaDbwF28SrEyv7In+U3BrBtpIilOzlJQ3KfCT1r3pXngPSQq46Tl4HvH8nwJ4M0DfEsyjY8UBuj9fL0fSNWeKDxwcogE1JkqS4rws8XhGuRE/I0CXnPUud1/l4mnCA65eFx/71q/sfRCJzbcL8Ji6NQtd5+fxye+Ht9DxntzWAF0POBeD4cL/26S4rD7UdStSnTkT2WIWqW+HmYHrs8hyp3YWMw2ZvBZnLeNAIQxh5XiXl2cmMZAOymuB2GgOTImAjjWlSXFe6KUamLRGLyzFMF646O8e0HUuauWa1ek6cPDxeK9UZJZxrO0mETgmSAFdhNSMmfG5NEafCbuoWaJG2z+7zk7XA6B77VagJkvMA6n2DNdQAiGuL4tWyolP6hJgNBcoIUNWSpLW5kMkKUN75pPLvbWtJUxF80NWoqcm3V/9rqQ7JQ16JfB/Aug+yz0FD/ze0EcgsbABBEja3JqF7j0EWrto0dNNqsjpb3ouKToCEO2VlAcvpFLBK5pKhTP4Fm2Y2ZI1cavqnDxgpcAgC31rSbH+/FKlQ4CeNi4Sbfvv/t66Tmj4EibkyagS/Xtw9ryXKgwoW/Sh7+za8UWfZe/luECoWVmm/uZBx5+BPwefe7W1554L0L3LvRmgY//nVMgcoPs1+fdLKcJrkjMZLaqMdytJcf7zHri1H/7vkiMw9OixjFnuAnRf8+/l7LYAvZlipWf05ck0IHY64HnNFIdsT1KC9gJbf/OHlRLNVss2WJsastz1OW68MvdI3bMajpJPMmIH0WoYQhySouYRsPxxyGBo1klrzromcGkISa2eNV+AexjPpDnWBO1ymcIar0njFZHxHrFvOJbqS87wOz6fzrsVw3mBlu5ZypRici+w+RkztuaEpY49kVDwXgTPEF7D1x7K5Y+/eSuB5X6xqQuum7ru/HtThcGDstcs/RmLwNo62htqM/G6B1Qfw9O1dK48W9fQxgOM1gzAT8HC73c2+jG+SWDlXbu+dl8hiOAhKdno2Ahd7ir3k+AQT4CmtJcKT3glSRm1KdPq81CYeK/YP0DXZ7we88pd2VAzwS/lzyuXswpUGAohC68ZAHla9ELTg5sEndbsQUe0OJdCJfkgJUZCUbTsATnlCya1FdC8uLGpkOeTVCB7HvAu97nASPvnFUzRfvD6wUiI/d9dLFwKRrMclgwczTjch/XvrnmS31uVNXl+01mS53F/X6OeVLuA/j1giBe8wjXXs6cKTHq+OrOU76QY43Uk5YkXlWMyS6doABOUMSnlUhC88p6uWXTIAdHsCOfq8CMteBnoMcsDKc4fdfTscOg61XnFwvOnzsDzqvbXP2MGsqCPbLhYY38TXUMGj34X3XtF2N9Xey4ebtDm8Ow7v/j5WwX01G3oBZYObmuAvjUNmQcb69D9Rmf15sBzDapw5VnZgToLnZ+P7VrD960DOoUQDtIJRdV3e0vbC1SBYLbWWLaiWkBvIQr8JcT1Ge0HfsehyAJKQV1ELzeyF0SZAI1lfQJ0HbyED35PY4ipUPZJayISAaay6kVkel3Ml97P04YY0gv7BmaKQpCtOaMg1DMqwx/3SdcnmtP1fbhIz6a9xd98jDZdC97HLGn3lQJ6KtB1f76vWLCh4cEGQNe99T7V8gvwBVieHubiH+2LX5P2mM/dBNBT4dwAYC4sE9YZGl2wK6prrOT3yQNZs2t5hcoLfK9c6Hr+u35Or6/988rbXIDDrmBoyhLPr5ki7JMO/Z7jeWHZyyCY6x7+vHV9D+jKctfzSIH2HjWv4IjUuBY0pZrG+OdQNuv3Qtfz6/fX1nmFxkKNIzX9PqSAlIJjqvCnSp3ndX++koU4f/2cAg/WIQ+R+LTxfmH0bfYsrhOj9sOHDDxNkdfj5EI2k3dfKZ16ntT9ea4x30YKYUo/eI83CFLQxe/aXz07gd3NQ5+dRbJliZn/vK6d0ZZTMFIZ5+WbB3Q+07YAXRvQTFvDBXTgzYQlXks15IadV815bDObEbvrYpQCesOh8qYhFkZiawLouD+69KQWOu8FV1cFcfRSlqVMIe8yjVW6QAEQu7dlWlLsALQ1QPdALSLVnvn988zg92hbgI6kC3XDk3CVGxPXV9lbyshiQrnMBRQ6b29hNAMW0YP2R3siptezNggwJ3jFdL4OPVPUXJKa9yCIkHEZr8F7d6W3FvD+Zh4irZG0RLKZLVvyZyQFRs/vlSGupV6z8YkxZrkrbu/PW8++Bd04ZvUCJuUh/J42XvHvAe2Ddv3z6O+6dxoyaOS/euyGNQsoHpiwNm9B+33y4KZnbiZU/dr0s39NdOitomZ76IEmW4fr9Ofp279XOTDeOpTHg90ZYyvhZtdPecbvPWkO9BWbVvl9kwyR7NsaoFfKYbiOf349n+4v5cYDasYrJN25Ad2HOBrofo767hTUUrnv5a9khtaSAvpcMmB2HWjlHNbuLWpc14N8Sjfaz2YWugdzXEdGiQfMjF6jIRGGPGGccahW0XPhfVBI/PrwGs7ee5D8HtGIcsNZIJ/TOnT/PHpuT/P+715R8LI02+v4YkYbO+6/51Yt9EYBEH7zDOwfpplASokzvZ4yRRuIXi6saKH7DfGMp1GB2wJ0udwZa/ZzsuMkNbZsdC0sveDW4eI7DlxdyKSJsXthTDxqZqELhATe3r0kgan3NAN17Z8Enz9UHJwAHdf17mB8DtdrVrbjCVSf8evMGMbtifZd6xch6vopTXgvQTNBr3ugNaJ/Jv9eXFMlep7RxPASVmIw7bFnEk9//rn0M9rteiGQCcrYRrQLw1PK5SxXQPeEIgR3KwrvAOjaFwlfPYe3rnUm3kppZuF6wetj4OKvjAcwnCSWYPq/eeGgz+vvjc8awkRoH5p6VNLwTXqG+n1bAn9bgJ7RQVSiUwNACm16P34OPLkNC50KvWuN6WmH9eeaROYALqWZlCa9hQ4vTepyFw1hT5t5OLOzSjrFpXTYwOtNhoHg/RisszVAbyaft3WWzWR2qjT660o2pTJEMjUF2dnnQpVJozLi6RQ/p4Ds6UB16Gori/une6jP67riT/KgvKQu5JHKWSkWaVhACmJ6P8osF0NXY5l0SJRXzjyA+9exZk178x4r7TNpK8robN92eNFztwroqQaRAnIqjL0w8eA71+e2BeiKoYcEpNmlZgwdpwlxI5pY6BSi0UL3gM71OIbSwfmNS926stIzsESnuWKYay3wERHiPWJmL+RTl7sEbjNXiwCqGdFw+XHgBerRsTaVjunMno07tNl9PeCnBK4z1XtE2N6T460ND14e5DJwjWVrqRau3wXoKR16y64ZoOP6InwJHw+uYlDOtncJmXqvvgPQ4SWQ61+KCn6fnpkOYF6cdZf6s/YKhLeU/F75M0p5Cb+nMfaGPYwZ3rpPKrTw/Pq85z/tHTBMLnfth1c6RH/N1uUFq1fmGgSueq47vk3P2YOfX4OexVeBeHki/sdgl7Rsza+hGaBqvWnZWjN5NZcFxXNmvk/oZOkVEQJt7OzoPWz+DLgPrq9/SoOeZrUX/vPZ32eH8zVt0JKCc7P9b6bA6LVm/JvKcm9Np3LAezg9nYZrhLI1PbuXNeJdlY2lNMZrYdIeFO9tuNz9uXrjKZuyGB+oGS3i/IQDXq5K5qRrF6DL4OPEUFj1yuNq0kYb1/CeOi/vIWfmcrnjMwxZu17+uW0BOh7Gg3SqQfiLNXtfqnGnxKAMQE9UPstdIz1Do83Zw+fmx1rcrVno3Kw4KEGArkEv6tTEjlPRSqfLJHbf8nFPbbhncLjxtwXoshBS7VGElca4UsLloc3R65hZtgXUQYeEPbVx9WAmLbnh0JOaW++yFujpnLwbymvgYmK8j8Qb90yf92CWCiTP2EwaScaXirHw3dex6zp+L70Fps/pmfW+9P0StvwsJm0lSVWejkED2le8Xx4aPG/o4w0PTRDg+pw/M1w7FXj+72mMMOUPXVeve1qYq22oF1pSJLyiMrv/s02WUxrTmXiFwNOm/q71+79tKbgbk5b0WQ9iEpoNciB6aOYCHJ8U58/Qv18xXg8W2H8qUuglj1Gm7vzTe+n39Nn5OyoZXC93f0aiMU97/mwF6BzO4gVy0jVtW/ITKcNpUqPff30+3VcPvHPtHT6zNQ+Dni3dW0/zc5XlhnuGGLqXNR40xSdzKSFwuXPoUSTjVMZq/bMKbLhXxt8KfTmQldGmhGBvUOg6qcfH7x9pK3qElOXOMrYI6N5g1HPres3kYGqh6zOZzE48S9vMchc4SEikgsVbJM0AXQIlFVTZdbaRFKexqr6BQwYWzyLLXYCOTVULWWk1AHL0cmYtY4yjYKNgkeFZlKGu+20htOLan42FrkNP4zTbUph8jNozZXiu0GlNSXEeeAS0/vr+DHQtPLeIA6/5WJLOPCVkvO4FMMEtdguUINP10/uL6bQfdEmpEYNrFCMFC/PQ/b1SC9grLAJO3FtM4svmvADSezX60zN6JvCjC09WtJ5Nz8TpalYjoGsdnmHFO9o/D7SiqdQCSs/Y85sXTHyfOmW5nAM9h9YhgdzM+kXL0MCfc3cqm6sXuISPzl33TcHBA6J/jz6vZ/IKImnbNXPye9Bw/TjWeGtZ7v79uk4my0DHcZbDXPdophBnfMTGHmHsr5eTAjTx+pwKTrTQt9Ypzgt5z7/Z/j2LGHp6f89vcylLqazw1/ByHtfyZ6e/6bWUt3GdWT4NgC6+FJ/j3pIpKW54xfPZxNA9IOs8Mjler9NgEP2ktKi16jzTPUjpOeM5NYMBfZXCxEwofkqW84qHZK8Hdd1XNDWXha48jgae2OUle20zhu5vRqsw0yJDLbfXoNKazCypJp5MNkZPvyOLPSlbI8NJuMcYq7fOGwR3bJyQAQVTdmOSRdReOMqQY0hz3GBpgQLtKkaQoiYRE7MqVc4d198wqlSjSfEaDgVfSIaB9YakFiktzcrWvBLQUC8rQAZTxwb+Gh2qA8JeobVnlisQQwrB1ReCf1PT01mZndzfWg8UlWYWRpgnEbTVfJwSJksG7vs0qQ5KlQSbLDIBP1ye5fJMFqvPAD2OdcwEXS1k9Td85XLW3dMzG3OKtETFInpMMMd9LkCnhp4P40BrOPNigR4L1pZXqvyHWfA4f86ej7ORsa+YfY19bUWdPFzP9P6FZiWc6V2ucoYy7o0Rp9UczikKI5xDHBWaK6KiYlageyDSnnmFULz0bAHdC8wUIHCC+rsHbAEWvkM51f55gRbWGUo0ke3uFSWsW9cT/4qOvYBupsB7YEyBxMsJvc8L0dR4wPt9UqNoNvv+LJLiMuUrURozGRYFS3rtjAddZUD6bIGBZsc/z5XL0exa2gvQOSZGejnh92Su4UC8dz2CaTRyPdjpeZSs6YFbZygLeC5lxgOZt8I9fTULielzXs56uhd9FWBMVUGHQR41A3Rdw+9hphRAcY8eNq/4+H2Ay1rGmmg62+ta3cZGR7MKA29s6T3Kcvf00YyuZQRkexvlMydyxsx3n5jJ58nn2MtEn5XhoOsL57bmckdvFY3f5ed2OeD5dR5Q5tAOx6uLcqCJn7cbCTg8YI6NHdicRdmBsFmc2wGn1dvTS2Aa2jxgSxYttqHBQSoCPX19NlktW73hmuH+PKCcWWdnp0GogzDHJyast7eXB4/X5s+bx3uveeYZW7JkiW3avJlAixndHZ2dWQ1gNos2ut6zAy/krNTWSkAyzMXNoS6S6GoAKtT4ZklfMV5NdwqmVMWkCgh2vDcDnXxoxyeXHiyAzKUWR72qfziAZKZWtbbuTts0NGjF1hYKiK7ublu1cqUtXbTYRjcPWntLqy3on2cbNmyw/gXzbXxq0sanp4JSgTp9lX1x4zQvwg08iAwz69yS28mslstbJcagBNw4S54h4oOxZ3021S2O2iSxoQ5+fMLaW1u5FilzyurG7yz7i4lJsuZYVWDoc1y31o52hsBADw2EGwUtXm9gxNiqFfTQVipZK7T5etXG81WbAegiwatm1lqpW65SI/3kW0q2cuNaW7J8mVVnR88keQAAIABJREFUyjY1NGrb9S6wwU2bLd/WZmPVGetZutDWbFhvne0dNjU8al31grVawRbMn28DYyOW6+mwzWPD9PJ0trRZfXzKOtvarZKrWg33TUrvUmaUQBNv6e8SRKnQlwBJPRJee6cSKoER58njel6AKfbf/PqNLvfUA+AFIz6PtShPQ9cTGHhA8gABhcHHG71iiNebCUx/bW/NeFCKQsIw/lbjR9M9w2cz5TYaCDoH7Ss9EG5ilT8fXE9KaLoX4gs/K8DvhX72CpdXinS9mZnphrI70YU/i1QR8nsNeeVpKwUtZWmnoK3ffchnC4UpGm7++nJF672efpspfbrPXN/pIWmSlKbr+6TILe5Zq7PTJ66BNfrhSLifT1zzRmC2FzGpUslxXkHVe/w5NDsbebcaLO04XQ3X8El92Zz0KOu4d6i0cJnzXo6IFlPZIgUgyNNZrOb7nxWgy4LeInkoZ9WZSuh2FC0ygZ2K69vb2qw8PWPTk5PW3tpmLYUiBSFcHdNoitBSpHWVMoxAHRZGd3c39xefQSMAABsIlfHVXI5CQe+B+3nV6qdt3rx5BCRYgPjOzEOUmqBdZyQgAlhL0SpQKqo1K+ULhjYV+LmYy7MkCGUtXAusuJiYx+9ATuxmpWZFXc8lKEiL9SNefVYmwTWfszUbN9iue+5hG4cGbGRi3FraQ+ezGix/y1lve6dVJqdtbHjEli5dakOjI7QWWzo7bHh0xDrbMC3OAYo/o3qIb1PgOauchESiw7mVjJWsMR5PjZiJhKEsK3gC4vkmno88Hn9qytpaWphLoDMn03MKVCjxoBCv1rJMcXhCOFgEMcy2NgJ7SBCCth7dv1HJgDIACwZfWQMOCYBa3UrVipXrVRsr1a1cRF/fvJXqOWsvmxUqNTa2yLe12JqRASt1tFltpmJduaKVRqdtfk+/lYsFG62XrdrVak+tWW2lXMHaajlrn6rZ9guX2MjIiJWRyDyvyybqYfZ1a65g9aFxayu1WLUYrfcmgA6aVm6BF8Ke1r0FkimyTaRfan154etBSoAvwZvGMBuBPeyrwnBNQcsltClXQiArcPbLTdeJ96Q5Gni/XkvL8lJQkRWp52q4F36p1RvKvlJQ9YDuAUeA7nt1++fyVpLOxQOrfvZlfXOBlixSyQSvpNCYiMZUapn5Z24G6pAh4i0pHqmVmZYd6h6igy28ZslD0EMV66q1Hu1pM3r1e7w1es4A07ngPWBqfQoZNdtbkCamtWE9UjYpJ2L5mV93M3yRPAYN+bPx697CK5bkOCAhFp4u8aCUV09fnn60puAuN8vBQ6qYe/RQij5SuiNkxKz2cJ9gOMJCz/gadehzadfYBI0c5XsSQEf8o1qOSR0R9Lgx0YLFzwB0ukVqdevu7LQN69ZbT2cX3aIVAG0Uwt7y8Jo4NgZW1sDAQNaxbdOmTbbrrrtmCRsQWqtWraI2tN3229vg8JAtW7bM1m1YT2s9gHmMYUBrL4bZ4pyLXoBwgVISuk4VYC1WqgawEvBQbgDEo2s8A/TYnMa7sLl2ucBghVbCtTPLOVrQIlBYjffcf5/lS0Xbc6/n2+q1a2zNmjX2/OfuaTOTUzY+OGytxZJ1tXfY0NCQ9c7rt4npKasX8jY6MW7tnW0spvZnmE0QgwU9NR1d9q6bVuysRIZo7bAa3OFR0VFDHgE6BUls1IOSPwEQGQSADpd/Kewl4omszcXeIrszutgbAN3FLSuoAUYv99hXO2PayGAAecwr9/F5eE04NhTEj0lK5RmrWM3GW8wqpTz3scXy1lE2K1bDWsq5uo1axcpWo6u9p9hqoyvX2pL5i2wMLqvudls3OWKF9lZb0NdvnbmSja1ebz2lttCYprVk62fGbAbADoWhlrPSVIWAXs5Xgzs+rcCIjJ/mQKRWZioc/Tl6gPEWhn+PFAYP1F4w6u/NFYIQPhOgNBOaWm9qncsj5bO4PSB5ayp153tBlSo06f4I0GUp+fdj5TAWtlbH3Wx/JXyxj2mfAskhb5ltDdBTgGymkMhqphxx7YHxXoQ7AAj6Ss/Jr8/TGGljDkCX0PfAsDWF0J+7v4fA0Vvo3rOU0rxXplIFZC5lx8evfdgoVcyafz7MU9cZ+2RmPK8HdPGHv64HdH/Gfu1bC/ngM+gS6afdSemVd8DnoPjz555GQKesdd3q/L7KDe9lga4jQM8AR53itgnoc2VhYjhEJVhVvEkEc4E6NzECGBhvamLStl+xwqYnp2iBwj1aRiv1mFTUzC2CB6W7fXycFiqAHZs8PDxsY+PjtMzxtxUrVvBgR0ZHbXRs1HbcaSfbPDBgXd1dWYxWXXvwPmawFwtWrqHnbrBiAegA8hrCDHClI44btR8qKWoSAGBXTlIS/5cWpQx8jbdUP6sQqED4KzAkDmznXXaxJ556kgC9eMkSxjVXPfUUPRn93b3BUu/utrvvvtt23W03myrP2COPP2bb77KTVfIIAcyegQhWQyumJoMXg4LKZUTyzOrwbnQS0Jk0GONYEkrM4mdjnnCIXmCT+aCwlINLHR4MAm+syw9Wfrgm9hCuc+QjwFKn1kvnRg0+KXoqlJzGe8varQeXlcpL4FpT3TVdhZWKFaGoRUCvthSYIwFAb5+pW7ESXK4bhgasdX6vTder9BBNDQzbbguW2ejAsOVb22zF7rvYj39zqy3fcXu6cMtDY7a8s8/qE9OcRta9aL49tP5pm79iKT0+NlOx8uYRm56YtPb+LquCaJIv7aFieBJWXth6gSuBkl4H75GFJ2vBM78A1QNeqhBLmHmQCmeZibeGPBgvUGTBSlAJYBVWgQetGZA3E8iplTSX3PF7kFroKaAj5JcmNXnhnQKityC1t+n+SA7hdbmkPVB7EPfrS0ETnw91/rOKcKrcBDBvrhDi86nC0QCiEdBhgGgdqYXu99LThX72Crr2IX1fqoTg75TxUWFvdq5z0XNK35lskpczqehJFVx/trRMa8Ei11lhLapO8p4h/0y6psrefF6X/qZ99grhFkzOOHjwcGUyM7rTlZ0unvP8IBqg4xE5FC4JNOUJhRE8oAdFMOQeyO2u/WanuK0BuncZ+gMPD4DkIxTox4SimMymeDyuy+EZcLDW64xP3nbrr6yrtTMasTnbee/dQ0JT0vpQG4QNxUPB9dnf3299fX124403WndHt5UsWHdHvu5IW79+PR8OAnTe/PnW2tZqa9ets77+fgILY38RtJDkJkCfqZatUqtkbQQhm5kUpTGY0X5R7Fy13zhFKCT1YgA8uYsF6Iirg1iZNMImGDGsIOUIpwFQj8licA13dnXZypUrbfny5cwLWLFsuQ0PDlpXRyeBZu3atdbe0U4Kmr9ggT2zYZ3luloIKDzD6JoOykSQ1ngWgTkZLwRI+IUltMJCr4ZkP2/piAARdkCiIAA5FeZ0x1WQQxGUOSRoENBj9yx4RbgfEdAr0wHQg6KUszLi4eh0hvOPrje/Pq4RCl2hGKx+b+Eg/GRmbVAkcs5CR/MfKCrTNcvPVG3hwoX2wGOPmPW029j0FL1E3YVW++13b7FKbdomKxVrbemxV590vNWKeRsbGbH57d323S981Ra29nL9G6aG7OTzzrQn1z3D3vkdxRZb3N5D5WBwapT7nwoM7V+alOOFIc6smYXrAUMhC2/l4XPS3FMw0vW9leEFbqOlKyCZ9fCkskAxQMXttB68rpK+uYBagJn+PQVELyhTCzEVZCmgk4d8jk8iddNOeV5g69peIUmVHu/h2FL+zZbjpUqNV+hSC13PKKVKFnrj67NhyGZAwrU8C0DXfqXA6AErpQ+/B2lClt7rQb6ZIuCfZa7143WWnTVMAJxNMsTfBX5+/bPrzdNDLNCVfBKgi2a9EiDg49lHL2xmbCVd4vCerXlIcC2Ea9GYyQO3d7s3C2lkSiVsKhhDjn5ThUKAnnqqwvuCwkkoUVXIswV0fsoF4AXoVg3CIAO86JpXeaE2jRb6+IQ98+RqJlPVDK76gj3nBXtkMfTUzYUNw2FBKQBjbdy4kTH0B/72AGkEthnIeoddd2A287Lly2m5Uzuq123+gvk2OjbWoE3SGtRkJjRjqVetXA1aPhM0Igjq3iIqJi6gTCmYA6FDD5CsVAjx9OgmJnjGoQGwXAGGBFd2dQqxjkxLr9WtrVgi6G5Yv962224762hr53MuWrjQrrvuOutr6bPR6qgdsP/+dtCBB9ndf/+73X777dbT0m37Hfpiq7QXrJyvNTRXCKpWBPXoPeHe6rWMw/JWLLUyFqMWmFSsYh98PBZc3LAAEDqQtQImVJY7hBEeD6EZ1pTncxyJCrsDgI5npZcDSSvTM1RgMmUH1npba0M6ZgbsUfmAhwNKBUAd15LmizW2gDZwhrmqjZfMqqU8XeKwzFunqgR0rHt0etLm7bicgD0+OmZDazfYA7f9xaZmxq2lpQO93uyg17/SOvt7rYwQQsXs9utvtvLUOLPgN44N25tPOcnG6xUrtJSsVDPrsZJNjI6ZdRStGgyE7MszZQrIKaArxu2B1vNBaoF7gZQCklcqGgSXE5jeC4ZzC4A1ayGmgO4VAwlxKd8Ce9J8pBm833sQvGdCa8J3vT8VeCmge7BJlSbQOWjJJ7VpTyTEvcWa7p0UjtS7ke6j/1z6s1dO0p/F61tzucfaw4x20uf1++PXFZTzYBlCSdb7dC+dI373Z+h/1jn480i9pN7lm3oavHfCg6an/9TD0Mgps4CeKlJ6n+7vPRuz9Ja3ysxslZHi7XMB+hb0ExvTNHgHI7jqflvzkGCN5cpMNgtB1/fP76dRau+9hV6LScfNPiteSnNQZpX2oFAyZKpQzlyArjhsFqNr0vwDMXRcLLtxzADnYch1AiuqtZUuVcSEH7jnfkNmJ1ynhf9H23tFSXZdV4InTEak9+XgysCj4H0BKBAeBRCgA0mRFNWiWpTU3as1S2vNz3zM1/zM33TPjEyPRJHqliMoCpYwhCWr4AqOhC94UzDl0puISBez9rl3v9hx62WCGmmKgjIz4plrzj37+FPssFPOPSOLclfpWzceTA9ADrBev3693X333bauf50DAcLcdn35Jtde0f0KQXEIloMZHlqvmwzV9y9R2mEnYEFd8AVh1SHVQiiseOpbND07OOOgQEMvBXOzH67oXnBzd9SE3R8PZhffS4bADYCWB5DD9TDhIgNg25atdvvtt9tQ97DPD/HkC7ZoiysL1lvscaED/51+8VlWGe23xUIoY6jISC0dWnubWSvTz2FxRxpf1eDLBvDhn6fWoeBDZBjOMGOKFitb0QSO66vVijUL6Dq15EGOBVROWwXQEWFeWG66ZosxLa80HdDhyvCDG8dKgctrbbPwCwQhT3EJAXQYH3C0jHuLTatVCgHQUU9gqWmd9WUrNJZsaHDQZhcbdrA2bc2OkgsH63oH7K6//gfrtooHBh5ZmLLv/Ifv23R93ubn5my4q9ce//HPrBKtMwhbuuq3vmj1UtOtD4XFZRvt6La56ZlgIfHqn60cAgU0AoxK8HrgU60sFWpTgEsZYnq/git+TwUCAlx4j8Va/+0uA30nmWSLicQAxSgU86wosyc/4HMUZMjM9HoF+hRw8oLOMqEDGlQC6CkgpiZlPX/4XddD+Q/fkTLaPEBP9yQFjrU09BTQU+Eiz+RP8FwN0HXMRwkBq5S45RzS61WgUB83td88kzL3H8/MywLQ9aLyQLpdTTDgmaLwEd7brqGTVhkQSk2ZNJHiC/i1Z9EUgkuE16UCaZ6Ax3GuNENznNX+0SWldKOAvpTEplEIVMGa86AAyncxbIeaus//8wCdjJ7l9doOTCzd55sby6u6+Vn8rT3d3TY9OeWgMDI4ZE/s3m09lW6HlcbKop194fnuQ8+INPpnuABIU/v4449tdHTUQRegDtM7iOvAwYO24ZhNbm4fGRmx+VrNunu6nUlBAIBmj0AyEotvmmwctqFYLlpjsZEF2OG9ZFIUBpjHHorTBJOQMwL4l6MvnZHkSCMBocB07z7yWCucNeT9+R4QEQQEjBVBb7i+uNy0vq5uq83N2zN79tr00qxdc/11ntoFX+4zjz1jS9awbqvaZTsvcWFisatkS27yaGlZWRpP7BecMXkpFeqEg7GiEpp3nQuA6tp39I/7rhBkI8i7NgA/UdTY+/r73IcPMF+AiR0Bh9WKrws1dFg+kBYIQEfQIQAdWQQQJIoA9OgScYk/+s3dpMto+MXFkD7IgDuvMtS0FQQzIuAxAvpKrKleWTar1pZcQ8fcuwb6bP/0mI1s2uAWh7mxSRspd1ljatYF0pFjN9on0+PWNdhnBz87YF1Wsl/ceZ/1l7tssblkS4WiXf3NW6zU320FxF3M1WygULHpiUnrGOxeE9BXYwaqQSkTS38HzaoAoN8TsPXsUBgiUGlQHkG0BaZs3rM6Q8JZSM39ylRZyY8WGwV+jBsChQI6tQ0Fh7UAnXnUek2mrSG+INICBSc968rAU5DlmrorRywMHD/foYBK3peCjjLzVABzC1WOD53Pog+dz9Q9wjX/XwA9j2bS56YWklTI5DxUIMLvFLDUWpPOXwExbV+cAp+mHOr6ps9MXUyBvpE900pNzAuKI8inlgdf7yba1zaCRVVM/xw/fqYCJemIPzXKXUGY409d1vps6EngvV7BNFpvSeekP4yLqaJqEQnvCpYuj4GKvvvCVvGh40tKTGTceAjSzeDD7u/r84A2+rVdQlpattp8zTZs2mi1et1m5matUq06wI6NjWXR401ID02zfS+/HnyhTZiiS3bS2adbbXHBI9nxLtTOBpPAf4gwhoSHd7NqG6Uv/ByfnLDB4SF/LyaIgLJ3333Xtm3b5qltmA+sAzzsIC4AKCaP9yGvHRvSP9BvR8bHQvoD/P7dXb6IHuEvKXVZfnkMVNJD0d/ba5PjEzY8MOjRzwc+/cyOPeYYm5ma9sC9yekpXxcIOxBKENz25jtv2/CGdfbRBx/atuNOsKX5uv83PjZmp5x6qs3U562zv9def3OfnXL6afbp/o89t3rzpmM9+t1N/b2dVltacDDeuGGDvf3227ZlyxY34UPyxJyRaYDMgN6eXl8PjBt5/EVEjPd02WeHD9nWLVvcb9/fG4IMsdfuf49SLD4/cviwDQ8N+Z53d3X5PHp6uj0GYXBk2F5+/TXbePyxVu3ptjfffsu2nXSi7x1iJybGxq2jULQNw6M2NTbugF7t7LLpes2O37LZPnj/fd+n7q5u196xTxAGQVt4Fw4Q6AMaNOaB8feCZhYXHdAPL8xZsatig/0DtjLfsA3VXluYmvVzhbS18eW6Fbuqgb4XlmxdpcesvhgsM92dNtVc8KA5BFn1FDvssZ/8zOZnplxAbBY77Mbfvc0WK3DRrNjCXM2GS502Pztnxd6KW0iUAfo5ioVxeKDVZKgAnAJ4S/puCWhkHgRD/A2gU7CjxuTziTEiOCNOxxCGYuc2mmCDtB/KBYvS1iY8kEGl1gUKtOQDZJb0ZaqGTnBJGfla89ZrUybfJtzEOBTsqb47BXWCIq9J/24T+JP682oByZvDWtYWPJdrnwpirX0G4LczdF3fFBAU+N1NmJQ+TYUj1TxbQkS+AKdCEa9dLcaD40iDPnlOCVxpv2/OOwPGNHMqKeTDvcpbe6hM6KfOsabWmNTao+fO99wKWaCunhvSiVoF8t9vjh8QylKhm+/S8fNcZMIilDDPDgouExX8cB+ze1LrBJ4dPmNgYlCIff9OvPzsJl+gPlaYOhGQ5AVWAAKFgj3+6GPW09Gdze2c88+x2dk5e++t99zoMFWbtr6ufluyZTv1jFNDL1zkd5fLXrUL4PDGK68HH/oKOsWU7LzLLrK+oUE3o3eXw7OnalM20DVgp5x5ige5nXDCCTY/P+8bh5+//OUvbbR/1N95eG7Mfv/737e33nrLGRy0dwTNDXcPZ8bl83ec7+PH51s2bfGq8NAqS1aysy852wPN9n/ysZ140kl26Mhh6+7r9QA1dNNCoBfdB2SaNHU5Q2ssePGR2mzISz5y8JCnmA31D9g9d2FOXTY2M27DfcPWsEUrW4edd9n5Du7QZg/PTIb5jU1aX0en7X7wMV+fmcacLZcKdvm1V3naVf/QoM1MTtmmoVH773/5A9swMGyotDS5WLPf/6M/tHffecfnj1iCn/zkJzZYHfD5j82M2Ze/9CUnlj2P7rHpuLZY5yPzE/bV737bxwHhC357RsXTsnLMpk32o7/+oXVZlz9vujFlN998s83NztpLe1+yZU8GW7HDU2P23d/7XUP/sUpPlx0eH3M3AwQxZDdgPbrKFatNz9gv7nnUZhemra8yYIhe2HrWNjvppJN8jwBCcJ/8as+LHiPRYWWbbEzat7/9bWvU6y4k/fAHP7Sql5Qxqy3P2m3f+ZYdqs94YRn4tY8f3WA/+7vbbaCjy8pWtoYt282/83VrwDVRKFh3scPu+9E/WYcXpVn09f3K975ty+WiTY1PWLO2YE/d/7B1FypWW6hZsdJlV9x2oxV6O70QUGm5aSMd3T6exXLTg/KUUaXmu5QZqBaXSvzptSqV82DjHmrEuJ7vI8MgQJExMbAG9JECeig80/5W1TRUc1GwoCWA7W1VA1JAXw0QPw8oU8avI8zmGSvFsT4BGR3XhGNaC9AJBvpTmbNqTpy/fq/rqXNSQFwNzMN44ZJrDwTT/U0FQQWlLN4kS0NtT1/FeGiByNN+CeC6r7oOa9Et56pApHSowmD6HD0frGaZrj/v+TxAR9qaAjrPE+/n+cnbA+ARLI2hWl1w47Vig9ozD/g8Pbv+TGRpxbTDFNTTa/l9pqXj/dFiy/eT3tTMroDO+RHQw961Vrhw8s5zHdDxHxDSA7gQALa45P5LL+BSq7kZeP+7H/mdE9PjNtw/bNvP3m4vvfSydRRQnGTFPj34mR2z4VibW5izrkq3XbTjIteoPKAJUdQ5gH7MiZvtlTdes95Kry3gfwsL/jv/XXndlZ5jDmYEzfPAgQP2yguvwKNss/Nz1tc9aCeddXKm4WPCL+99yW9fMFRhKljFKhm4AyQmpydtXf+oCw79Xf12ziXn2Mi6US9KgpSwyakp1/wPjR3xNCWa2X2dUGhGNHSYkg988qmdtHWbp5dBewN4PXj3/cGvHkKOXPiYrs+6VoryNXVbsKt3XW+14opX0asumXU2i/bM47tds4aXHHrVuVddYv3rR2x8atJ97ZWVgr3w6FMRzgoG/+7pF5zl1fh835aXbe+evf7e+lLNuspd9oVrr7Tdj+72NWks1a2z3GnzC/NWrXRbzVbs6luuc4IGc8Jew3pRg+D00C+svlz3vRuoDNhHBz+0zRs2+7N/949+1/70//q/baCKoj9I6TO75LrLPJfb/6t02PRsqPAHWlqYr/nabBpZZ4/e85Dng4/PT1q1u8/+w5/8J3vvnXd9fAAfWFj82R39tmxLDspX3XSV0+fYkSP2yvOvhMI0tmgV67BTLtpuI9uOdx85IultrmEv3L/bfeD1RVTU67QzrrrIBjaMOqBPHx6zlx/da9ZciIFFZTvrmkts66kn+1xRSQ4aOvzz2EGs8WVfu8HKAz1WQ/yHFW202mML9YbVbTGLcudhU81AD6oym0yIjmiqwK6/e5YEgxSlsYRK89g3mgYV1LGenoeP7INm0/fCrVAxIpYaeuoD1HEqoPPZBEx8p/3qFfz4DtX6+H36Xcrw9e88gScTOKIPPQvilIBTNTFTy+Ua6d+pVpeCdl7aG/kl11T3OwUO56trNH9ZQtwJQnmkKJVq6ClNKfAxkwXApGCiApkW7lFQV+HjKJCS1DEVWLhvun95FgB9jwKyAm9m3fTCKEdH9Kdrmk8jIQ99LUBPTe66v1lskAY0R/cI11AtP+mY/Dw0Mf5WDA3PCF0EqSmd3zsNIe1MypzzXKXPSAG99YyQ0so8dD9r20RDZyAXzawAdJg1YWaHX/VXz/7K5uqzDhx9XX223Fy2cqHD/YzlQmB/FBbqKw2rFCu2/ewzAqAjOMxEQ8dGQsOFFjk7YUO9Qw57YNQT8e+Z+oz1dfbZldde6fnnbgru7/co75H+EY+kBpCceu5pDvZgLtNTU/biUy+6Du6b5zHMZVu0BSf6agGV1Vqp+BAMEHR2ziXnuTkcGhiC3Xr6+6zSWfU0pUyFif3TmS7ikdblDhvs67cP3n3Pze2DPX32wB0/s8NjB23jyAZbXF6wSqnio8HafHBwv5dv7Sp122Rzzs7ecZFt2rjJNvUN2cf73rFfP/2sCz6ljopNLc7b1V++2ayzww6OHbENo+tsaWbenn/oCZufHPcqSZXefjvz4nPttFNPdWEIEfJPPvaEZxF4fvrKilWLVXvptZfs3O3ntAlkM4vz1uwoW8kq9vXf+boLTnR5PP3oU9GKESLz+Q97NLsw466JoeqAzdanrFwu2UqpYLtu+aKVuqs2t9DwdD7k+YOwURwG8QED3T02Nz5lD959n81OT9lI/zpD2Z1TLzzDtmze7KZ8uCfeeftte3Hvi66dY63f3v+2/fEf/7G7AQ58dsD2PLLHP5+sTTodXnvrjVYY7LG3P3zfBava2KQ9/bNHbKVWt96uHqexXd+9zSu+YY+hYT/wt3c4YEMIm2vW7aZv3WYLhRVbaCxYT6nDfvnTB2x6atyGBoYd0K/57S9Zx2CvTc3NeiW6/mLFgxhRKW7Fc1FbWlYmgWfA2TLB4zo91Aqebcw6gjhNmqmmyP1Qn3kbs4oggvu0JGYK6IHhtkT8lLkqICuQqUthNYasoKECiD5HwSRdC84n1S7JbP0cxowSBUQyRr7zNwF0vitvDVMg5P7hZ8qwFbx/k99DH4kW7XC9ub55LosMwKIbKu2PoedVBbJUe+W7dO66l/g9FcIU1LnO+j4VpHB/qmHzmXwPBGhdX56PVMhYDdA/z+SeWhA4Vx9XjBnS+LCMz8Ulfp2fAAAgAElEQVRaGHnNiXS9NMpdn00NmwKB0lWqoacOEBXOUl7Szj8YPyAm982Xbs/y0LPDgfxySBBLy15yFIuO/O8XnnveusqdmbY7Mz9rl19+hUeTv/X22/b6G6/bhtGNLVBfrtt5557XZnLf92o0uQugbzvjZGc6MD0/9NBD1lnqzMC9sdKw7du3e612BMfBNPvIA4/4uh+ePmKD/aN20ZUXu6/WNcmBAXv+iefbQHts+oh98YtfdP8qfLVYpPf2vesmXZjdAVI7rrrMZmvzdtb559p7H35gnxw8YJuOO9bma/NZz9kQiLUSUtyijxS+eviX1w0NO4N/6qHd1lict74OaHPzdu3V13ixExTBgRn6/Xc/cu0c5U8QV16HFr7zHBt7b79dfdEOe+Su+2z8yBEbGh218cas3fyt22x6qWFT87Ou+fcWOuyxO+6z7ibS0kqGXkGXXnuFCzOYF/zlTz72ZDb/+krdOoud9o1vf93jC0aGhu2OO+6wgZ4B36eZ5Xkv8IL1gTsDsQ8bNm6wP/vzP7eOEmqlV2xuZd6+9a1v2b59+zw4EZkG//jjH1uXVd1sjdKz08vz9s3f/rZNN2puhJ9dqNvA0KDt37/f8+mXaw2bn5qxTcOjdvDjT+3Vvb+2ehNVvjrtgisvclcJzP4D/f0eP/H0Y08HK4PV7Q//4A/s9ddet77eXtcy7733XusudmVn/Lf/4/fso6kj9tpb+2z7aadbj5Xt4b+70zV0PGO8Pmtf+t1v2yfjhx3QNw6P2p3//R9spNrvY/9s5rD9u//8R3Z4etJp6LjRDfZ3f/aXNtIV1ujZN1+yP/nf/lerDPbZbH3ea8X3rBRtYb5uVkX64tFR7pTQyVAIvGSqquUosyLDowazWqU5HnowHDJE1cz4PoyDqX6azhPAiE1lWjEAKcNVH6oCMcZHZpUChTI8mjzzQBFjWCvoKw9olOGGBNxYAEqsGLiG51NBJc+HroJAnlbI8fN5fD/3L9VAdcwKeHnCSniW7kMw8+Javi9P+89AlwG8rHGRlCUl809BOl3XtTR0jjtPO23bi8QXTvqlQJL3jjD9VrOvFEzzBIZ2YA/91NP56ZgpdKUCpZ/P5RXPevGspKRst56vvHFxDQnomYAS+3iwUly6fgrQnjwUS23rdbTqcAyMnSFt8NzAhx7WuaV0FY67+PQQLhcL1bs/KgI6JozGIAB3mBdf+/WrITp9se5BSV/96te8KAmKoWzeusVK5bL98rFf2nRtxnq7Qv31M846vc3kDkD3oLgI6H3rhu3YE463DRs22Ouvv+4mwg/e+cBmajOufeHfBZdc4MFdCMLC5F595VUHYvikF2zFvvzVr9hnn37qhfoBNvfd8TMHa/inEAOAAjTX3HC1B0Bgrgiqevj+h2yuMWc91W47NHXYRgZG7fzLL7SZ2rx1D/TZ6MYN9unBA1nnNl9wAXQ812vBd5RdM+7v7vGAtYfvfdA6rcMOTxy0TUMb7Kprv2BztXkPwEMlMpjxn97zrM2szNnO6662eVu2dcMjtr7aa2Pvf2yvPPWcFzep9nbbcrFsF950pTW7EHjVdD/9aGevPX73/TYIgWB52WZLTfv6d77lFgwwdwDiP/3dP/nKuHZc6rQbbr7e+z5jH2FSR8vYn/70p27loFXl6huv9jUG0/8v//W/2LbjTmxLxrj8uiu8Ct/WrVvt8JHD9sQjT9qSLVjHyop1Fis2sTBjt3ztKza/tGC9w4M2VZvzoL3Nmzfbu2+/Y8eMrndQ3/fyqx7U9+zjT9lUbcY6upCGV7bv/sF3fX+nJibtkYcf8T2DC6bLOm3HFy51QQ0+axSK+Ys//wtbP7DOaaNuDbvmphttuafiZWQRRV9dNnv49jutuhy6tiFKfcet19lyFTUDzNPOnrz7ESvaspXdtdG0G777Fe8rAGFiYXrOju0dsr/5yx+4leZ//z//D7v/md0e5b4EBowyxs2yLaNQThnZAq3CMipdU5Mj+JGpkNGq1J5pnUltawbG8DCr+R0HnxoEnqlm/LUAvWUODD7DUH5UsiSkahdNlqoZkNFS+0sZuwIGAW81hp6lxa4SHKUm61QocHcWahnIeHWd1IqAMeWZ3FUjzLMW0OXB9VSAwtjY/CYVarie6RrxOv4MQlVLIKQAQZrh/iuQcR1gcneBUQBdgRT3pAKV0l47OMagqhyhIL1O/17LpYDrWGlQ6Yv3u/CYuJz0/DgmxSpw+WNADn7ArtT0TxrME2YyYToWufK6GFEgVKEV935eHj0Bne/j/QrCej7UwkFAR7YU6So1r+vzVKjC56gfEuioFQRTOOHS7Q7oLslE85WnQMFcCH9xPDAwu7/x2utWLVVsaWXRKsUOj2LGw1C1DH2rUVp13+tvWmO5YZVS1SZnJ+2yHTvaTe4R0D1IrlyyS6/aaR998rFrEVg8aOm7H9sdwbbH1+LcC891DRRWAjD9F1980SfSUaraWH3KrrvxhpB+gMjpSsWD5jotmNZnGjP2za9/w8EA/tfhoWH3609NTtq7b8JvGzzc+w99Yr/z77/nbTQPjh+xzt4e78SGqH1PK4h52dDQ8bvnLpZLHoiFgir9XT32i7setZnGhI1Wh2yhWbcrL7/CmU1jYcHWbdzgddpLnRX31SMq/MD4EZtZajgIrevosXJt0d545sUg8JjZvK3YaVdcYF2jg27SRmOR4Uq37f7nBw3hg3juVGnFbvrqlwLNxDS1n9/3cwdEbvOJZ2yzM7dvt8GBQXvttdd8/C889YLfMDM/ZX3dvXbpjkttdB1y+5v2wD0P2tzyvD8fQtqum3b5GgwND9v0zLRNTE7aCZs324//7u+tCm21o8tdH1fsuspKPZ0uZNVXlrymPjT6/R9+ZMet32jNxqKdvvUkmzx0xP759p9YT6XX6m7YL9i1N12bReM/v+c5n85yaBtjv/O937HDBw+5Bn/aaafZ7f/jx/59bblmnaUu23HjlVYa6rUVpPHV6laYX7AXHvylxxnAhQOT+/k37LSVatnT6VC69bkH97h1Yb6BrIxu2371RVbt7/W89YWZOas2VuyX9z1i88t1u+nrX7H5zqI1ULYZTWcaizZQrFhzYclWSogfkKYy8fQq46bWm5ojCcLKRMiceC2lcQ3sUuZDpqefKajhc4AOPtP83HANGW6ruQSex/FSu+Wz8ywAqTaRAjdBhYxMn4/nqoauzJfXqUCRB+hZ+U5WRowNLjhmdqNTcEiD5BREUgBg2p1aWFTLWq3wD+ebAkIK6CWvTxELxCRCFd7JwiRcVx2fpqcqSHLt9DNdOwWYVIPU/fl8QG0JDOp6UNDKa37Dd+DdLLalgK37sTagBkBXek0FKxY/0jlnaxkzeLJKlFL/XceYnmX9e3kFHc/C+aEAr+eZ54OA33YN3g9sidZeXKOaPdY0AHfoRKmAHgSG9ih33+Mtl53lgO6SHIPicCFuWFp2DR2RgIjgfmL3Huvp7LHl5pJ1FMp2+lnbrW9gwIPImMO8d+9e6+3qtfoS8qurdvqZpwctIAbFUUM3FAwpl2zTSVtc+9x6wmZn2uC3zz6z1wZ6B2x6btpTyHZcdpnnYSN3u6e7x557+jm/bm6pZh3lLjv9gu2e4gRA9/t3h6CwRrNhnYWq7bhyhweeITedxILI+wfuu996Kl02OTdlfT0DduOXb7K5hbpNzEw7AMP0Dl+6MjQ3ESFXGuki5ZJVertt/yf7bWRgyJ66f4/HCcwvzdhAuc8u/cIlvhGoNoZgO/xXqnZYpbvLg9y68ezuqi3O162rsWL9zbI9/9gT1pif9wj3YrXLLv/qDR44B/CHf75ryez5B/dYdRn5vR02awU7e+cFLqhgbDD7P/nok06/MJV3F7vtyhuvdEkZ/mFmLux5eLeHssGDjjiDr9z2FW8Kg/Xe/egeq1nDKhaquF13y3U2NjFu69av96j/SrXidfKff3yvX7HikFm2cy6/wNYdf4y9j/XYtMFTvFwjWF6x0YFB++T9D220b9A1ZPixH3/oF14vcNGW7Mtf+3IoJbqwYPfcea+/t2gl2/WVXb5nSLeDUAlh875777VqEQJL0WrNBbvlG1+zZl+nvffxR3bcxk1ei/3pex+xLt8Ns5mlut3y3W/a1ELNn4sOdvf+/U+sxwvLhBr9133zFi8sM7pu1D776GM7+ZgT7Ed/9QMXOs68/Hw7bvspNlGfc6sMLCV9AHQcsmIAdAUs1ZLULE3Gsxo4qLajJkIccmpqab43BWFo6pTyVTuA1YUm96MBHelvoQJfatbjHBSwyJScEXthmSAs8HNlXmSg2FN8TkZFgYVjoQaZChJkmqsBenypKwu8Nn0PPkdQbwrg/NsLF8WgtTwLCQUutbBQQGmbj+Sx61rgmaphpmAeALNV0ITMXgVArq+uvYI64lfoA061W74/FZTaAT2cERXE1AqUNhdRUAn3tdKt/KxLK1C3Hkh+NfdeATgP0DMNOgZyKti3/84ukq01zOYa5wSrLddVBVK/DrJ9Hc2lOrJsgFRDToUitQR4vwpvSBXKYusZ4jp9HqBDZQGgM/jwXwLoAeiTxj7Q0N1fHgHdI0ZDcVlnxF7bfGnJuqud9usXfuUBZNEFb2ece7an+oBxQzOCN+Kd19/KIruhH5165mmu5eHlCEB6M6atoe2olYt28o4LrN5c9nKaYPIrjUV789U3YqAOIpmbdub5Zzsjpab84t4X3FQKRopQu3MvOz8rhoK5PPfksz7OUF62YDfefKPNzc+FynLIde/rtfGJCdv71NMOLt0dXa4RH7P1OM/3Rr9xdNDCvBDljq5t+AmhAnNH4BYOGgQMgDQiVTdt3Gj3/PQuB0hEXtea83bVVVdZb3+ffXrgMxsaGbHFlWU7MjFuXb09NrJ+nX188DOr9vVYtVi2vuWiLRyetH17f+WhYDADz6w07Mbf+pr7gPF3d6VqNl2zFx7eYzBUw1pQK5Xt0ht2etvPQtyvPY/u9rUBJDZsya68/iorw1cEIkZ1tmbBHn3wIR/rTH3Wejv77LKrLnPCwvo88fiTNj4/YYPdQ4ZeZjfeussaCw0XTPoHB+yj/fs9OPHxux42RDtgpeu2ZDd95VabXqx7tDnKrC42w1rDjI5GM9hfNE5pzMx5xPuLHusQDtYtX/5iyC3v77N7EUdQn7KezgG78es3+94jNuDjDz6yzRuPsZ/djnVGFH/DCuWqXf9bt9pHk4dduIKffebQmD37wGPWZ6hCh0iFsl377S/ZQjEIqqXFFfvlPz/guQ9wC8w36/al277q2jvmD0a//4MP7dXnX3WauezGnR65PzA6bPWFBS9WhAJAEBBna7BMtcriqu8WhxqAQgYFZsA0Ikrdab9wmmjJhPA3GQU1JhUw87SHNg0iBh0pY9Lf89LWlOFqcxF1GfAZCOoiyJFhKkPWoKw2Zsi82TRnLod7p5aNjEHHxk0KUOntyiAZ8c0gQd8PCOZisk4B2VN2E5M+BSynJZZU1oJV0l9dK6UpoJDhaxQ6hRr9uXaMQXT1xDxonbtq5KnW2gJ+mvoDR2/T/qWU7+qA+vnd+iiQUdjkszKhNprLVRtVwTYVgtK5oFqpCgpOu6Qp8Drf3/BPswH4jkql2tZYhS4g3IezCp6P9aJQl6Z+IrU5AGZ7poEKikpTPPf+c6VpXT09ITU6uidwH9x++J68QoUMPisrNhNLvwaLW8EKm3ecmQvoNLkT0FFcBoAeemz5Y+30c8+yhY6CazgoiAJm/e5rb7leFJut2ilnnuZ+ZgwQd779cgiKA6A3yyXbdtn5DuhVtKQEBtUXbd8rqNUeUoYAZNvPP9vN1Cjygmf8au8LLjy0AXpshgIh5LmnnvVxAtDhaz/34vNs3Yb1XtcdqW5d3d1enezZXzwTgGFh3ovT/Pvv/759sP8jZ+yj69fZgcOHrAStcXnJfbherzx2T8KiI51taGjQJifGbWR4xB668+e+NgenD9qG/g127S3X2jvvvWuXX7nTnn3uOVu/cYMVOspWX2g4yJ9yxun2ylv77LyzzraXf/m0nXn8Nnvx8SdtEYVyOkrWLHXYaVec7207h9aPeqlR9Pl+6bGnrQorCor6VCq24/qdVomAjoCtPY/v9g5kTH278qarfB6et4ogIgD6zx7KTPu4EoAOoQX79s933GHd5R776MjHtnF0k11x7U73JcPUjj2A6wOE/twjT1uXA3rTBYddX73VphcQ+V308SNjoKNaCbELqBRXR0pip7sn0FP8f/zwb6yv2m2VYtktPrd98zZ//v/z1z+w3p5Bm0CO+bd/yz47dNDzz1GYxmoLdt8/32W9hYrVF+ro/2oX33ClzZZWvNLbm6++Zjsvvdzu/asf22effmhbjjnBI+mv/sbNHuUOIQiV5Hbf8YA7JbzsrDXtml3XOG0A4NETAHUC/vFvfmwzzTn7z//TH9uBQ4d8bAtLi04rEOrq6DSGInjNljlMfaZuWUD7YGkjy+8J0jiEeYBN0KKGmz6DB3stc6AfM7TvFT9lyiA16E6ZOsE31ZCVuUM7CwwwP2eX16qAoECzOlC0f0OLALU91bhSDTAPvGgFSAHduwSCWUvcAu9XjVXH36aBosZGrKqowopqytocJtVuMcvPq0Sm4JYH+CG05+hui78poKv/lc/Xueh66pq09jZgwWr/uPYEdAIPAd0ttxJgmVq6KNCsRkvggSqIKKCnzVewz+1CJ3zvwX+Of6plc0x4HsfE95D+EMMEC1c0BGagnlq7FNDVhA5Ar1Q7nafg2XQPMMCZ1h1dk9QK4kpqbJzlawuTe56GTkCHRgcNPQV0MP4zzj3L6uhuCc2mBhNt0d559c02QD8ZGnpH2QO4ICu99fLrXoMbDL5ZKtmWS871dKFOaLZ4UH3R670Hz2rRNXQH9HLU0BNAR0jIuTuihh7NuwR0+GAhfV9z/TVOcgAXFJBBRTlorHfdeaf1lvDm0PFmcMOQnXPeeTZfr7lf//TtZ9j07KxVuzqjyT+UsnTCLxa8qtlb+96wr37pS3bPPffY66++ZiPdw+F7MzvzwjO9HzsEAQAiNHSY8qHhIt4ABXU6+rpt7NBh2zay0VYmZu25x/ZQlrGDMxN263e+adWhPhubmvTCMqcds9ke+Mc77Mj7H9nGzZttrlhwDR2AXlwKFpU9jwUNHVCL0V5589WeF+4ulZWmC0OP3vtzH+eiLdvEzKTdcuuttnXbVjt46JD9+Mc/Ds1t+kLxHuSAw3+OeaDxCkrtgnj2Pvxk1NCbCMFzQJ9szNtKR9FBHfNFS9jBgQE3jcLNAlCHD3v84GG7+PwL7R9++LdWtbLHZVx++eX2+C9/YZ0VBJ+Z3fKdr7pmvP/TTzyTYrh/wA5+sN9e/MUzVpudtoFe5KmbXXztFWaDPVaoBvMuhMOHf3KX9biXHHNs2hVfusE1dBxU5PvvvvMBp9O55brHYnzxtlt8ryDoIXYA7WzXb9hgnT3d7m6AlQBWFmwsMhbgfoDVp4b5Roaqmhylapa+pJRPZsnvFZwwVo2mxnchaK29+UYKOmtp6axUljI93qMmQQUuMlAycX1nC7CCmREEy+enWnjqYz5Kw/ocDZ1m29UAU8eXJ7hwffFdHqC75TBq4GoJ4Pw1yl/XxN+L8s4x9kjXlwyc+5mupX6fArqCtoJkKoi1/l4b0NP7VNiIbREyIMqjEXUZ5FkYENS3FqATwFNAJ2DCFaouKN1PXKPtQ7k2PCP43jtjinUBv2tsgfcMibXaqbkTVEPp1FBpjhYCPZekGRW4MzCHGwxBx51VB3S1mqlgQFM6BQb9zptjogQ2iqyxP0gsl4zrcK9au1KBwv3qEdAzBWHrZWe1KsXF7jNumpCgOPehd3bar59vaegO6OedZbXCijM7BAohP/ftV/bFbmpBQ6SGjkE7oL/0umvFAPQVAPrF59hisWldhbIDehOA/utXXOvBZMEuzrzgbK9b7k1RcgD9vB3nB0YIbguTe9TQAejQ0BExf/W117iGVWs0HNifeOIJrzZWW5i1XpQBtYKnrgG0IIAcd8Lx9tIrr3jgGzTr9z/4wAO8+l1TX/SIb1gDTty82d564w0HrfWj6+yen9ztYD7bmLG+ap8hehz+ZgQQvv3OO57j/uu9L3mzlWu+eL29tf8DO3v7mfbJG+/YieuPsSceesyOfHrAyp0V6x0ets3nnGbIBJhfaNjo4JB9+tZ79um+96y4bFafm7Pl/j67JAI6TO6uoQugA8wuv+FKB2IQI76HpvvY/Q/52mCX8N+uL+/y8rDIErj/zvudUGrNmtcZgFC085qd/llnV6c/5/H7H3eDNerHQRxCINxNXwuADjBHDMAC9rBYcFP9Yr3hwsYSBL9iybo6KlZYatrunz1mi8t16yp12h/8xz+w//YX/80mZqYMddm/+d3v2Pzygm3ettWD+Wxx2S6/8GL7X/7kf7aTN222xYW6Zzace+lFNnrSZnvhtZft5JNOso5lsz13PmgL83Mec4GxXXbzdV4pDgwUtPbLuwKgj9WmrdLVaRdecpENjQwHab1QsOM2n+DWFQD8qaefbq++/pq34sXmQugZGBz0gMn+gd5ojWoHYx5cLc/KQ0+GrsyVzFuFAkrjqdZC5kjtRxlaqpnlpb2ljDsFdWU+eQCjgB7mFEafp9mtlXbHexS40t85Rx2zaropoKdzW8vk7kAurY05fmps1M5SYM1Aku2JVykcsxo46/PWjuJuFZz51wB6KkS19i/2dJJSY+n6cXztgoDWLXBqXnULU0FHNXZ3J8Va/7RcqUWCIJsKvSp4Zc2bxAqVNaOKvSsA6C40SGoag8rK5Y4M0JXu9cypIMO1DCZzWEaAf600Q9IMBQNde86D33lhGeBgXL9UyNZnpUILn8Fy5Nm6fR6gA9ghBcGH+as8QIcXG5G/C0sO6G+9/EYG6GD1J58VTO6Zhv5S0NCLeG6xZFsvOceD4hTQX0sAffsFweQOrdgB/ZlgcsdSZBp6NLlDUHju6ZbJvd6oW3e1x5fskp2XenQ5NLCH7n84Fp0pefDcjh07PHXu/Q8/cAB68ZlfZSldk4vT9v0/+L7te/NNByg8C76xvu4emxobs3JsyDLQ22d7Htmd5YCDz116+SUOEGBsUzPT9tbrb3sQ2Ex9zn3ECCm66AsX2vGDo/bp2+/be6+/GRAWoWZFszlbtu/8/u/a87960bYcf4I9fNfPbGV63oZ6B30ss4WCXXzjTjdhI20OEfPwodPkjrKnl19/pQspqqE/9vOHPRK+ZguGegJfvOUWj/BG6VcU8Nm7e292SDGPS668xDZt2uT+HXSCG+gcsKVmw03fWBHknt9025c8D32pXHBAb6DPPNL6UC+8ab5eKwuLLswdu3GTTR+ZsIf+6X7P219ZQqZAv78TefpFq9j5V1/ivviB4aEQGFfucLB+4PZ7XPeuzc14b/JytWo7v7zL1wu59E//fLctzkzZcG/oZ45a65fuurYN0Hff82AIivE2vE0P/MO+I8UQmvmPfvgjq1inlzGG8PXb3/uu0w1iAtAECNp8rVG3BcQMRA2VjIaMwd1M4ltNGavLta7httKWVNNVrUE1HWU8KiSkzJiCQx7gcyzUAhTU8S7Qa2aNSpqXtLg3g77aC9PkcffVAPnzAE0ZvAorBHJdu7y1VtdGnobuQXVJUFgK4Hn7kzF29DuQG/I04rzn8TMKD/xb54XPNKgyHUf4e20NXYUT0oMCulYZ4xjy6Ejv1bF+noZO7Te9PzOzi3+a41IhTi1UKbD6s+kAlm6gmcUFKkd09RLQKSQHcIUFLAB6SlupVo7rjzrfKytWQ52SUqtkLPdf56LrpZ8D0BdgYXArRzD56x6rIJOef44PllQqD37vtqih+8Ooocf8Tta4zUzuz7eC4sDEtp93ls2tLLr2B+2pUijavl+95oAORogo5QzQo4b+5q+Dhl5AqH+hZCdeeq4tNFess1BygQCa/uu/DiZ3aPhucr8wAjr8DDmAft6l7Sb35yOgU0Mfnx63of5hf+L+Qx/bseuPs9pKPfhu4v/OvuhsZ2LQwBHw9fN7H7LpxRnr7eiz6aUZBzw0gxkeHXGAch86NNZS2UYGB72GO1LhTjv5FPvpT/7J+io9/j0yAlBF79DEYVs3FFq+Ts5PWX/3gO0f/8xu+3ffcc34uMFRKy+s2KP3PeCmfPybmJ+xOqwXnf0+9oMTn9qWoWNC2ddaw2YadSsMDtklu1qA7ib3R1omd8CFB3XB1wMfCwLTiiV7/P6Hfeb4Hs++7tbrvBEKgspwCNCLfcPABpuqTdpQ16DPZXJuwoZ6hmx+cd4D2DYNb4jlUQOgf/HrX7apRs3bmKIDHDR0WCRgzYCw0NfT6y10J46MeXW98YNH7JTjt9rd/3iHC2rj6IgWKwCeduGZtu20U1zYe/v992zbidtsoKfPnt3zpL318mvWV0C2v1kppj+ONxsei4Go/qXlmo2UumzswEEb3bDBXTqXf/F6T5Fzk3uhZHvu+bkzg8nleXBNu+r6q7OGPRBQIfCh7j72CxL0FTde4dwTQXt+VhBBDWsFnBtrmNyVESgzIQPR0qk87GSCNNeln1MQwDjUZJsyJmWmyqz1dwbdqWCB5yJYLu3UpgF/gXG1gqKU2aoGrYVvFNh4DYLS1vqXB9wqGCkgpvMncyRA5AXFofNfqjml41kN4LwEdCjm3XaLXp/nA06Bk2CXB+r/FoCeCpKrATpBg+tGel1rf4JivLaGzj3iOuMOAjpuT4FSrS5a0jgVSPA3BDK1HmDM3i0y1lMBdrFwDGMlWvOBqb3VL17HwbGq2Zvrgu+oodfrNTe586yla53uP4Hbnx81dLdwRyEa33PP3aQeAyxVyNHzjxx2Btr5/m3dcWZbLffMLAEfd4x8h6QODf3XzwWTe9hC+LbPslmUNkW1qqUVB/Q3XriHvI0AACAASURBVAzFZwDo0KdPPrvlQ8eCvvmrAOjFCOinXHZ+CJ5qFqwMmaKxaG+8/HrMDg9BcWdedDZ2PeR/W8F+/cwL7q+nhg5AdwkMuiI09GeChg5AB2PauXOn+2Z7OmEeNZtdmvdGMPgdxWmQsoUqdMcee6zNTM/Yyy+/bJOHJt3UzMIrF199qedVI7gOwVD4HF3AJsfGbGR4yGuIgzmg5j3axP709p/YSO9QlktNXwc2D0CBevcoCPPZ9LhHl88dHreTjttskwcP271332Mb1m90PzLiH/Hz8PwRG+wesPPOPtPef/lNr4IG3WAGroJdSVDcIy0NHfdecdOVwYoigP6L+1BYpegaOijyhi/e4HuMVrdIEUPJ37//27+zwU40UFnwyH0cjEOxpO03v/NN+7M//VNbP4ziNE0XvG75+le897hq6MPrRj1mAEFk6E5WjZWZoKHD5I5SsA/9NNS9B2V9NvaZbRzZZF+45VoPrEO3OUTLoxIg1vjUrSfagQ/32577HnNxBBEQ8HF3Dg3blNVcQ/9P3/9D+9F//TM7dv1Gp1Xs1s6v7LJ6IfiiQWtP3gOBpuDfwZrxhV1f8LgKaN6lcsnu+oe7M+280zrtm7//Ww7g0M7xDES6w0TfQBAgUldwViS4iszHfbQxLUUPM69laVcyTzIA3qPMSv10PMSIwiajUUZMxpIyxBQ8cB2fRSaLd2JcEDaYXqZmzpbWl0FQ4AkR2BSEGamrjC4TUCQobE1Ul2enoJ1quAqWXA9aShTQXRgqlbx0Mxk0zZg6Ft3TFJjAH1GwiYBOQFTm/nnd1lSjy1vDfy2gqwVEBcqwBy1ZRAUypaPVLCQc9+cBOsGbc6Mpm8Ih1lDPh4I53sFzlcaWcLwwp6eAzu573hMjphn7OKImngkTbooPAdvcO6aF6niVLriGnungVRjh0Guv46A0mGrdKpQA0PEfeDOFaOdPHSH2h6mqav5XPuG8JcbYZHPYcsn2FqBDOmDeYCwu49LAYvShp4B+wVk2t7RgHZWKpyRBe94XAR3BVg7o57RHue8joLveU7LTLrvANTmAOdPW9r3yxtGAjqpsFjT0lxKT+1qAjvFfd/11NjU9bc/vfcG1495ulPws2IU7L/ZceDQRGRkedml7ZnraS9U+u/tZLzuKTesu9dgVN+z0AC+UM0XKG3yr3T09CDZw2PeIymIQKgA80EABjnufeEaEIJh4F71P+K6bb7LPjhyyrpFBf0dPuWLjBw7ZKVu2eXeyhx5+GLvhLgWAbodV7MpdO22op8/++R9vt+FKn9Wai7ZUqNplN0UNPfrQdz+caOg37QxEg+/jOAHo1NAhbFx767XekAXzGOjr90I8qMH+8L0/99QvFHkNFodFu+H6G7zb2nPPPOffYSeh5QPQ55Ya7v92DX1l2Xu5Hx47Yscff7xNjI97K1XQEw5XfWbeBjp77O7b77BOF9GCARDPuv6ru+zw5Li3PEX3O/czoTIS3ArIkKgv2t5H9ljZa+9jjQI43/i1XV4Y5sWHn7DFes2LA0FG/8I3brYaRovI1BWzJ+5C2l7R5lygKdit37jVg9080tTMHr3nUWvEdQcN3fiNXeHQLS7axk0bA6APD9vs3LTvpwKxAi/uATNiBCsPJw4mtWNeT9MZmAuZnFYKI5hlGgJqHFRbaTd5mqQW1lDGp4yFzADvJDMhoDO/nYDOdwSm9fkm95RBt4E+8ozLsBytDucp4OVZIdK7VaCgpoX78jR0COVsaqSMk6BG5q+Awn3CuhHQMyFFQAPvZCW5VOjSv3UvUlD/twJ0XccWHcDM2+rQpnvF8almqILKvwTQ9d08J1xXBsVRcORekt4goOM7/kerVXaOYmMaBU4FdLcAsfmKWAbC+0qGtDXGWeCdoBEKoVgPWCLTvcUY8T4COtJW8QwIb6qRt9aovZse15lBcbCe4j5YfRXQKQxyrhQ6lP4I6PjM+cgpV5zbpD0+e1EMiMPnqLzmmxsXTg8P0rtQEQz/XMMG4DZDXjFs+8tFc+3K/d/4D1GhEXScfUMzRW5wMd7fDBq4bwAi561pE7PTtm7TxrCwKyteXKWno2oHPvrYy4BaFZ3emt6rG2VPIXHv3fNM1qULY9uxc4enIQEUAMSHUSt9eNgWVpasvrzk78KhXjcyagc/O+BgA4CHKfz55573AisnnX2y547DhLwAi0VPdwiyQ+oUONJK03O8YfL25ioeLIYc/mUP/HAGDuZVQCBEiE4sVMrWrJR9TAAqRKAjaM19QCDEUtH90HgnDxjWl+uMKkPolobx43Pci++8dC+WsVSwucWGBxT6+keByN+zHA5yqVpxzXNiYsIOHzpsZ595ps3NzPp8uqpVb0fa3dnlQgrMW6PDw14ACIwKFfnwttlFtI7tthu/drNHmqM4T7mr0+rLiz52rLsfCq91GCoSukbuYy64u8bpwvsbh/RE1ABAf3LIv9ZRCtWU8LYI6gBl+NPRfc7n2WGe3ocHl5fNepaCxQfvXuoo2ly1YIvluI6Ly9bZWPF3Fqpl94FhfB7RXCyGdsGlUOMfhwyaeygiEdKDiqVQwQk+9YHBPg+SpL+ZWhwPHeunpxp4aqLLA1vued61HIuW1iSTxE8+TyulEdwZOUxzIt/De1SwIKOggKEasQcEieldNS3wjjRlLgXeYJUJecPq/yYI8yeECs6TTJMMnsLIaqCogohqoRyrl6COeegcg46TTLRdkGnPOdbxcxzcH7WQpMINrsU7qQESlNQakicIqFC0moasQk0eEIfvC9ZoLLRFmafaKLVkp3vJBmjtUWg7pYKWXsc5KX3rPrhAF2NIVGii1YhZIqkAxD2iyV2fwZgIBMxBYAPuOGhHa1lLaF20jo6Ib1HA1txvNXnrmLOxFApegwQB3AT0LD9cKsel65+tHfgdLEQeBxF4JM8e90HjWJTGM5BP42+2XSomd/kSpmtqFz6B9DQCtBNAd1CPif4OnuDVYMge0BbDF1A/F8w4AnoNgO6lP8K9DuiYHAC9YFbt6fbiLVPTUw64fdUujwJH6hOCtD46fMBTwbwFaUfF+5M/9uijbnr3jnC2bNvP3O6+T5AwwMu1vULBDo2PuUkXwU3QSj/+6CPbcsJmq8/Nu6aOUqnPPfGcR3t/53e+a2+9846tP2ajzaOMLCqnHbPRJmenrYla3gB0AfNQriIIQmRs5Y6g/QHQAVqoNLfiQXahiA+fkQF6BEOMNRy/yAAx/HCM3CWB/yv7fwXXwLHSXiQF3eNgDiqhP2MAegfN5aZ3P/NDXS56ah76noPQ33pjnwP4r554wfXum2/d5cFsqNKGNUYu/OTEhG0+YbM9/ODDLkxRQ7/pG7fYBx/vt3MuPN8+PXTQy9xi79rAKprAnMh9v4stzRs0gGp/CCJEsSJbsfnlxQzQfT0joIOG8F9nsezznKuYAzbuxecZoMM3VS5YrbPoP7GO0PAB6Ejza5ZRejG4kbBPYEaohAdAdyk8RuFCQIUmjp9k0viup7erTUOnVM4DSebBw0qNh4CUMjzV0MjwU61U1zMFdGo6KYPwdYnMk1o/LQQKVjpOPiNP8w/sIKyFVgtT/x/XTllH27Ownzg3wnd0/gQlNYOSyRI00qDCo4QG0Zg5N66rCz6xHrYKFDmsLsvl53fK4NfaH9JD3jPxWWq5IVikwkX6HK4NKs39JmljeQKJ1/lYRMXJ9lxs1XZ/U0DnuAleeeupQkYGyNFk3JpPSCPj+n6ehcKVl+jqyQQJCt/oRdLZGdtRh8wtCnKgm4UF5H+Hs89x830EVrVwKaDid/ACL/uKiiexPKv+TOktpR3oN2VUshNAxz2qYDOOJRfM8f7k7BROuPA077ZGRpOaCzN/WTi/bf+gfUELwz+COYDZG8eD0UdAoYbuF0ZAp4buGmaxBeYEQt4/16hb70C/+/OWESG9sOR1wfG+Tz791Po3jLqmDdMXarTD1M32ofP1eW+/evlVl3t/8yNjYzY2OeGmcjBtaK6oxY5CLwjWQhQ5csJhEoaP98477vD33nTzzd6oBRXeRjeu957Y03Ozrt0ighqADq3c60rHyMugoYdaxc6EcHgTQHczuFSVcik4ptEAZNoYbQR013IznyK03/BeBzi8cyX4iigQIUoclhLmFjngLwcNHf96BvrtjTf3ebrX0sJiljP+w7/6gfWX+9ydgHlcesXFdszGTfYJYg2OOcbuveNeG5sZt1Jnh1U70IGvZF//3jc9vW5iesor7WHfUFnNZbyonWOOWYlh3IX8dFS4g8sGAB8ZMFYMoD6zWHe3CIQfZ/zRkuHXW8Gr7MG8P18t2FKp4JYIaO0ZoK+sZIAOTd2Z6FLTAR1r4MGbeHb0JYPeKaVj33jQ8bu30o0VnahZdaA+fPShkzH4YY+548qw1bRNrZPg2q51tSwypAFl8C3tKJi8lfmlvkavaBj9+wroGGMeoLdoq90nnjLjMK5WLXhl5H7MI4NTgUPn4uPEA1C6MsfsS0bDeafzTwEyBVUCoJ8pqXrWJhDEVKfUQpD37KOYMTQwyX/OA1yumWpoXN9Ug0/f+Zv+jcIma6Xy+3mTlC6lM29WFzt20apDMCEtK7jqPFpgxSijMGK1iCj/0vXR3xGvQ2sOrUHpXvN6FRKyZ0Ta4XhBV6mGDi3e75XxAShhnfBekXGNOHbVlDXtVPfO1yn2QwD/1+9SLV33UoVxsERq6LxfBXH8rjEYKmyTv7iiLATggJ59KaYvfuYLlFAM/wZgN1D6LgF0Z2jR5O4mU0iR0eTuzV6a5h7TQrFkNURCw7+FAIWoQfr9UcOEyR3lRmF6aczVbOPQiN135902WA0BbpMrNbvmxuvdXw1pG8Fcz+x52vuQd5W6bLo+beedd55t3rLFtVT4v6Glw2+Omurlni6vBIcodfQzRwR4fXbennnyKesth+Yw51xyroP5wvKSt8/E2FDxrVyteEEVArozhqhl0pRI5uaaISLNYaaB3xemYfhxPOc/aLlOFlCmmeoUtfwMDAkUuDZ4JkKlIxAGlhn/Re3dDWEwJXeUXIONhhO/xqvFIQBxpemNaM4//3xPVTt44IAHrm3asNEeueshOzJ72Nb3rrNlD81reivVOET78NMP7IRjtngwHMZ+ybWXen/7M846095+9x2bmp3xXH7ELhDg3C0RqduPF+iqiCblYTwAdBeMIGHDNVFoussAgO6g7osZTOU+10gvAPR6NWjgWDsUluldLrqvHHmaCNKbrxQ8+h7vLC83rWchxGw0VhatCJN+NH3iJ6V0auz8jocLrhMKACU34x/tBE41OK4BAYa+OgX0PABQoKJwrT41fQ/Hzuso7VOLJaCryZ3MTJm+MiAydL6T4wl8IdAqtBQyVB0j7qFAo1oUtST4N0GvtAbmmXsJNClYqMDE8ebNgSCh81ANlKVfU7DQveDzU2aLEwtLTsof9Xodd7o2OrY24V2EfI5b90Tni1ruyp5X49XpHMJcwmlOBR41/ftZjOZjXM2zQXBh2prSka4l50zASsENGjSFPwVWrrXuaZ6wwEws0h8FRaePaHKHG9bpSAJXqaFDoeC70nXANWlQJ64lYMPS6vNPCsuogJK/7tG87sbVoHzpPz3f6lIizdN64LwkyRIpbL7o9LaguAysqWHEiDsuWJu054XdotYSze0hqzNo6DT5NsvtJncwYwA6wAiAzoIxMLcyr9ABvRhKnn762WdeKQyHvz41a+++tM+mJ8ZsaGjE+4kfe9pmO/ecc7x3O7TMpx570ibnJ7zoSE9Hj+24aocDC/KMUbENDVeg3Ze7qnZ4asI2bNrotcZnJqY8Da2/u9dNzx+/s9+QzoYAqK0nneh12PtHhx3I3/3gfQ/WKlcRkRjNhrG5jc8jRuWjUI0zbeTQwzwJoIJGh1z2ctmqwckQABo/QSD+f8G36F3ponbrOYcgKJh5YKlGgBt8QBEQCehuhY8CEfzPAEZCDtbQfe3IvIIg1tXpnfKwvvD1H3fccd4dDYfgFz97LAPwerNm3YUuj3gvezgZAtEaXrn+0ht22PDIiLshMD6UzQWxoaCOF6IR7RygnnWuQwBhnGuw8EDYiJ2nigXff4/R6IgaetToXEvHPKBhLC27hg5AB3Bj3aGh9y3hZ9AyF+R7TMg1+MUg2CBPv1hpATq+zzTZRbTgDT2TCeCYH0HGzWHF0LUs1SoICDiQBDBlzryeh5dMlACggrSCOhmjMjw+g4CuZ9jPYsx1pzbPZi3pO/SMpwCjINLyp4cIeZYepQZH4QXjIgDwfjJlfwaEL1hoUI0ylq9Mzb3K6PB8NYniWsQ7cK0VNPgZx5CngeJ6xAit5UNPgVS1JJwqxFfo+9PxUihMzdqcrwIG9021OI47FRBbNOGzDuc0Wrf4e95PFUqcy0QXF4GboMF90r3U/eU6eHOYGCPD8Suga3MXPlvnBx96uucqiFJD5twU1H1+EtvF78Bf/ExEkzvao/o5iFU+SfewTmD+KaATMHl2U7omYENZcN6PRloxvoDnTZVkna8KR0AN5KGvBehcG903PStHAfqWi8/IAJ0SUtuBjIFcvlkJwYCMAOgODBHQ1WQOQEd1rkxDx4OXVpxxw4fugI7mDtCaCkX/zwOmwMwjIM02au7jXr9uvWvPK/MNe+XpF20ZVcIqnVYzs/UnHWNbt2yxQwcOupb94pNoDRoAa2J+wr73e79nH370YRg/OqTFuuSD60ZssjbnhxK9rSePjNnW406w2ckpO2nLNnv9tdc8hQtgBUvE4fExB4/+oUHXGLt7um1+fi4LinOgYi5/XCuY7FECFWuFIiuwEvjfBfMa5r3FjtAAB1o0fObRPE7/exMR4bg5mpagEXvjGHdpFKwEhhRN7gyq882P6+dtV2OAoY8tBsZhv9wlUOnwbnnQVLZt22b79+/3OeMwIOodcQkoazvYMeBR/2hLS6ELOexXfeVa6x3osw8++tAuu+wye/2NNzzFDBaVjFlhhUD80V1AkzvGX4+BVRDwIGS4ho7NQ+AZ1grCSAT0cCpjS98I/nDDOKBXChmgu4a+WPCa7aBb1HCfh2U/BsUhmK53KVgDGiHsPwNsAjoBHEwA7hxq6WSSOFSu6aIaIVIRo9aeMl52QyNjIiMk49fDzvMHhkNfOM3+KVPhfaz1rtoNgY3MIAV0RvVqEBtBSRlnCk4cQ4upso50q5a9WgcIpiqQtP1u5hUD1zK567wU8Dg2mvQ5Z11P8jGdp4IKnsdubb+Jhp73DljddM85Ls4T55/rpuMnY2faYSo48G8CugKBPg/Ncaihp4If36fA3j4HnI+Wa0/fwT0mvZI+0v1VQFehgmPp6ek5Ks9f94Ctu5W28C5PC1tacoEtfS7H4Pd8jg8dApuXnQb0LC460DMmgy6HlPZVoOC51vNKwKcPXTV0PXsq6KnWne11oWh1mP1j0LOCdvq7Prdt/cQ842dl8wXR5J5EKmaMx4E8VrJKKuqAkuBPzgAdAJEExQHQvWyrR1m3otwJ6IgyTwEdE6SG3lhZdgD2vuKz8zZQ7bZH7nvAhrv7vH0oeqhddO0OT/Vav26dzUxNe7rVgc8+8zKmIAiAVG9fn/vRYR5GHvnk9JRrp6XuUBwfYL79lNPs0w/321K9YQPdvVYuFj0wDiVAEdWOaPup2pwLMQMjw3b40CEb7At+5pDU2QoedP9gTFsBgGM+fvgJ6NAOimXrXkFeeojUBoDRPB6iwIM2zeh5184LwfIRfsKJGdJ+XLuFbzyCP97nZmto8jGewffJiu7ewE8H92rF3RAjIyNWr9VcU0Ir2g8//NA2H3+CgxYOBZqxDA0O2fTUlK8p/nZ3SwXaM0zZZuPj497YBNkBTFNjNzVn2kitiGuEzwHo883gw640i9kc/ACDZsqo4rfcAnQQfgR0+tBRoRBzrAHQY4EHADpM6gB0aABeQa7c9O9B1/gcPnasR6NSsJWOVpQ73g0AB73x4HjqC4SumK9KTddNbyisVA7pXmAwKaDjGdScCTDKHNODi2sZMIffGRSTWgDIINitTbUcvoef4aeDV7S2cR4txtbeXKUdMFrNLxT0AlMK/tk0hoDaHuZGwUQ1VI4PZwZCume/JIyJa8Rn0HSvPnDGAKwGhvicZlNqZQpQBITUh859VHAmqOi43FoT6zuk+05AY5TyamNUlwT3S9eZtEZaxHNUS0UedBplzndn65xo7wSHwK3aU6pIK6QNvlfHpvTFoDwFLxUsYPlTum8DI6apSoU0tVxRIFSBhHTCn5qHnlmoomsSSgmsa1BK8B2Ec57HsMchhkD3WS05oB0VYFQYCtQf/j996Ar6/J30mgp9/h5YKFHvJZrcSZu6Rp8XFAca1PcWjj/vFA+K8/KV0X/IxaIkQs3cP0d0tmjqDugAlOjPZEqSm4e9WliioccWn5mGvrTgvnRo515EPz4b4Ib7ERiFoDWMcXRw2OpTMzbSN+A1wfHumZUFN5339vZ6hHvYpab/jUh1ECa6iEFrhKYPEwV6fuN5yJOGORcA39vV7RXM0BYTvd8X5uvW3dnphUo8gKmz6hr6xuOO9faqnraGlKjGghWijylj1C2ROUiaMCdGQHeQxXsLBWdmlaWgNcPf7XOGph4JHeuKaxhw59HkUdsGqHuEPDTZaH5GFTho6X6A4rUEdm471hnPRM489gpjQR0BuBWw9qhXD0sHyuDiM8wdhwLpWwByFN5B3fqpqSlbKTSt2tvtqXubN2+2Dz74wN+Ntfc87cFBW0QgY9wT/mRUs2voK0seGOIxFFF48QOMugPoTAehQTR095lFwcAzKuLaouufAzpM5svmfeNhhYDrwDX4IqLmg+Dl0fEuRxZssVoMwhSC52IbQ8y5hApS0iXNzWzQyGOPZmcQy8g9XfCOS0xPI9DqGeGBU6ZMgFNAJ+MCzbJN41oanqcAuuCBvsihhCyZDs8u3kMmxpzyo5h2DIpNNRXMgSZjgrw+H9dXq5W2bnGqhbrwFPu0E9gJ9u6GivvISl5cs1QrTNPWyOixRqzYqOutvxPQUwuKazOxmdPnBcVxX44SOiKdpuNVgUiFvLz1TZm4AjYBSq/R78FmAs22p43p/FerpR/2Mfyn1+NdFCpJO0q3ig2Bjlo0p8DIZ0KgViFIgc3ppyPQj1qR1BVEQSIj7jSqO0aIt62bmNzxLPjp3ZKDjo/xnIQ1ZcBgmIRaJWjWXg2Qw/wiqEuUeroGCErlnHX/MwHdM5haikD6Xtyv//RZwGyvJ6+FlwDoPKT6k7+rBAlTOKPq+GCAlRMwzL8oSuNST8jX9X5fKMDfDAuJ69g/OJhawoKALwPMeRBcKgJYIecbTDRaCPz+GD1O4Pc89yhk8Nl68FINB3MgFeLd0F59oWMgSubjjQhI5pcJM3FslNyCRBdS/PwwSLUwZ/pci8g0WYg/2yQEeYFIY1MQzxdnqo2vV4gGVg0D64l1X4LGHoUD13LiQ933TuYe11efiQI6bgHAeyRnWSV/EhbAHAVp9GDh96CdLodWtBiDpH7gd97vnwtF+u8cHN4d0D3sK4IBJb7M8RpMoxQC1dzEhR4AOJTui4fhp+ClV+Fvz+IEmG8fn+lpIbEGv+81gHopzAl5824NiIeCh45mWs6bfjNchzPha+Cpkh1tpRqxzgruGlin54vMmhqcMm28m0FzoN/U/6qCY1OAXNec94Ah4FkcE89tBp6xLgJBn8BHk6f6MEnzre0MZwfXwsWCa9leGO8H2JKmOB4Cup8XAroE46YCA4FXQVI1WAiMFBAVeBV4uJd4Fhm6rj9dHKkWTyDjHEjXecC8mgWFVhGOLQUm9pNfDfSooadgwPctRAtpHphSmOBeq3AR+BWC3II5Wsen/FN/1zPun0eLVHZv1BbD3gae6uc2WrbAdzwIMQIu6VX5Pt+nwK/7yrGG9YD/Gpru0Vq2Y4FYlFP68T0FkMZ0Yz1/bT5q4Y98Bsbg55+YFqPoSR8UAnSvuX/6GZgdnum8HAJuUi8efyNY+agzy9KzUGYiO82uWQvQ8XIlKF2UDNBj67dUyuP3ZH5qsqFZwz9zUGlP02E6iP90DTSglcYSZ0xNNk4PFRcu9UGmBErpJk+K4gYpYSgzwbhD6kL7+JXo9BAdtakOvK1cQj5b58EALWVQZDQAOzf5xRfqIVAGkTd+MmfdHyVYEngbAxbzDjVAMHIlOD6XY9QDqoDGNSIT1TEq0TOXOX0uDzl82Ig0VWGE78G48kyWyrw8ZU1SP1I6ZQ0BAjrGmZncFxfdAoC/lVYIgpmQl/N8rrXuExkBhQLsjc5fmY7fD4HHq+7FzICkzSrGtRqg+xpA4IQwKo0tSHt8lzLT9IxznxTQWcoWYyegK8NuY8ixyNDRNbZbSkEKnm3nD811GgttJT2VR+H3VCBKAZ1MNPWzk6mThpRnkUbyzhVpL937FFz4N6wrmfE2p3RuHpjx2T62CDh8b8qLuB88HyqUMco9J0mjDXf0D47b9yEKyX4mPC2sZb0Ngjt0z4KburPaBzFgmONt28/IR3V+6VorD3GFsZwP6G3jTKr3ZfPB+kXlhjyMfI1jIP+jYNl+PkL0sX7WpshEC1dKk20YBNdprDRJWuT4MAbsn1owlL7cXO89L1vV/tzk3nbIRH3/lwJ6KpFggAzaoabLyWcL5pppO/2odunaU/Tj8/MUlNPN0/lwI3RR2+Yrfk8FRL5DBYKjDiX84bEYSa4GQrPeKs0bdF55m07wwHgzq4dUIMJ6IL4gzWXntbxP10fHic/BeEkw1NLwuQo4TNMgwSlI04JDxpMCLxnhagKTAnqeQKYan64D57S0jEpXwe/cZsWIWgHpj4FgKQP3tr6xsEbe4eX+K6AzEMvBshTei38Ef2rD9MEpzSujUM1PGQn3Rc3leYACIEeUPwFdmR0BigIBTd5tQiVy72Hhihqy3s8xpybblFcQrvoK4wAAIABJREFUNOGOwbxTQE8F0jbAiVHKtLbl8Q896ypQ+O8C6ApYKtyx9CrpknTIa0gz/FuFptWUEAUZpXs9F7rPKX9SEAspf60oda4Bn8UzqTRE6wnoC+bk9GxxTEqT5C9ch3DG/cpMUzpK4ciB9TY+JQoNNO9yPAu+ltFqC+seAJ3A5LAvLlvSR8qzld8pzZBGfc7wAOcAesqnU2GGZw0LAJM/4Sfde/6dZ/kKY/JcpEyh43MV/NVC3C5MxUqdqBOCglUSR6DjwO94f1pW1t+FuKQU0E84/9Rckzs39zfV0PNEOtWQUgmHk/ewewbdtajZf8PAkCPuDCdWmyPzJYHzwOomKnEcBcJRCswkfzGprAXoeQcXEmrmchBLgT6HG6UHNQOuaJ2gRSIdK+5RRq7P9edhXaKGroeacyNh8BBy7VJQB4NgKhPfyfFyn2gaxngUhFMQSAFdn6NrwLmmdKFEj+tVw9B3cU4AdKaNpUwbz4b/VQ+I7iOuh0sHzVgIyrpmuh9YB5rPKcQsxZr0GrCF56uGrmlJKWjrWvLgpr5ECiCkA2UuAHL4BeF2UC2BgiAFAv6tjJTnC4DuZXVjEGCmScWGMgroXLuUDnEN1hlz5X5hDeD/5/orf8hAAWc8upzy+Ac+476k90co8tLK2nSjDXCihp7OWwFP+YnSjwrFCvapBpbHF0hD3Dtek3e+o9PxKPNwniBDgVMFcASs6vsyvsaiOezNERdQeQPT1jyYV6yMuj4pyKeAjvLHWB8FdBcmWRkUHi6posaMhtX2W8eXziUIIVJ7XgBdr03PrY/Pa7cH11p2DtGno7OrTZ9MFSfQNhUa0mMrHgTzDo1U0vPLs628kmNvU6A8fic0d+I/7icVAryfAhH5pT8L1o9YJp3PLhDQlVnqJpKRpIw3G1xsHZm3QSqxKuHrorq5UwLtfNEpwRUKoTrXGoDOoKG8Q8sDtRrYYxxeszup1qYETctCeij9b/HL6pop0WulH46DDCLV0PPewY1WglWBwIvUrHY6IvGuBeiU9lcDdLwrJeg8jdbXUoqykMDVfMb5KRPVoC/VXHgtASKlpQwMUTo4Hog8rSgPEBSQPFI5+uhJl3kMOBNAYwMHXAP/LeMb8DeFHgI6DqT6oBXQ+Q4N1so0hyRARwEF12Sao9e0gLmzFWOh54zCeN58fK5Ry/H4jRj3oDnqqfVF90DXkGZ9XI/9xHsJ7uqSScfhsR4R0POAQ8+hkngGPlFHUh86r0vpRd+dPosCD9eZwEGeyM/z9i/lMbyHTFl96MqwW2OIvuCknj15hQqafLaCL+IQ1gJ0asDtQJ6tUojy9gJV7TFMfIfyL11Dvx6VQmNanrcs9e5lwUfOWhOMAcrAOAam0b2U7nu6T8p/OeoMdMXknvJfrh9dLmrByzTplRXrqqLKZax9IS4PBXblf3xOWK+ilYohBmE1QEeUf3pu1Ee/tIyGLu0aOvkQr8McVEPP1jICepvJHWlruhjpxv+mgJ53IFWiIsOnlEQphYCuBJX5NBE8IRXU0hqHevAU0HUOPBCrfh+jMBXUU0aymvTqlgVJb+J7FbDyDkQeoKeErAdKBQEVFrAeEHhSVwTvVQaQx7TwmZfUjRI0hTYlQJrkCSI05fKaVJNRs7eaoNSkxGfgJ4I+uB7KUPl8dXmQcWFeXONKFS6D4KMjkyDYU+tM917H5YUvogCpIMXnUyvnPficWmfWdEdM7hgbQRrjWUtDb9vLyBS4nlwLPINj4UHP6AyCMDJMJA+eTC8T+iTYjzTAc+O+8yiUcn7qY87oNIksTs8KAR3XE9BpfmdhkbwzBEaa+jDTc0AhSe9X+mbRkDweRjpR2uO66By8d0IURtM5qyKTrhHXMRVE+Wxcr4VVFOxbArp/mquhc7/0Pj3H+J2ZF0q7awlCpDkCUr2OtONgBtfzRz6NOAhVJpQXgf9pULQH21LTj8GwMMO79s46DcvB0qV8I+VTei4Y5a28XgEdRV0QFJsCOteA51f5VsZH4BJGQFtinVDayON/rbOFoLqWdUP5is5B6VV5kZ9nb+wSurSpcMhzjPWnBZXXZICPCqOxiFimzADQuaB5EiQXUglbP4PJLg8MOXAlBtU06JP0MpqiofvkyWChqdCk3BbLGEbKMeURMMekgM756QFhpafVAJ2EnW6KP8vLrx6tH3Pu+JmnYXOzaXlYC5BXC2rx8cb0NA2KS+fIv9MDyzGy1jf3icRKTTB1uRBcdL303hTQuQZtpmJhnqqhp64AHTuJONNO4zMQFMdKZUqjKiDyAHNOOnZ2c9JrcC8OMrXMDABj5TMy6TSCncKbAroySb6fWgcFjhRkSM9YD+yPMqM2wQhgjN4ICaCrYIaxc+0VDHCNV7pC7YPoTuB7U4BS2ufZ0X3AHjJuIAX0TGPLc0nBJRL7iSsg6fnhmiqQpEyxLYsiKVNNtwPXJKVP105zwEznrGciFX6VCfMeBXQtfJN3NhHQmRaGSfmZrkc69yw7R/ihXqP8R9cwrAPqHCyF+hmybvo7BTw9ixlYRdrxv2MPCt7LoDiAPFLXFNBJ/+l6pViB71OFSM+pZ68UAGotQFfa13VM183fJUGZeTSO+3HWM7AUK0oYx+cHxaklgrSiwiN6wwDQ1TKm510tqKS97DNUEUWxNQ2KI6ArqKfSDgk020jxZSig6yFXItTDRI2fGlVoTamkHvOwmXoV08yYbqbPxV0kON0QZQ4KyGTMnwfo+qw0aKNt45EHytao0rFID7SaPdND4QV1YsOWlKD4NwFdtTQSNRhxB5rMiBZG4uMe6iHR/ePzleAUfBQEUsBOwZXf50nBjKKnyUjBDO+jn4jvJsPl+NRkToLG+3ko5muzmQ89TyAAYDOohJoBDzregbQ8BzexUuDZzH2mD5lrTg0d93oQHAWLmL6F6xTQlYmqQMG9SIWCVGAhQHJdSLs+fzDURVSyCzEApO+UqWXWsBgESUGCgM7yxLifKW58FsejJ1RpjL5yAjo0Cq4Rc3CVgalAAHOxV/HKyYNXEFVBQ4UNjFHPv/IG0g/nijHrOKhNQcOnyVWZfgZMSX8L1S65Rnqu2uYX05BSwVSfrd3S9HPeQ5Mxzxafz/MJ+tV/eWtA2lU+Hq6DiTwUplIhV/ln6jJQem6LIcoBdKwr0sK8Zj9rjsc6GRSY1fycJ9Sl9KdzCV0ekaXRUipTEKdAlc4v6mOh7XVOkx3yNLqdVHAj/1v2+JUQFEucUT6C6xAsys/U+kY//LL3Ul90wR3f41lMWaViQQ2dP3Et+ALKxqKGRxugH3fuySHWUYLFdPIpkaeAGmp7hDxkTh5EiGekzFnfQcL0PGiJ8vSFYZ5izEFmMCaZpx7SPKmuZRIJfk2Cso6TzIC1cBUA9XcKIHoouYHwvdbq9TZzFQmOB5/anAoR3DRYJ9BLWzV0AptqbdwfFRQcHFipSvYvZQqMvG4RYSsAA9fCx5P6iPA5wSdlRu2iV7tARULk2nLt6QMiTVDIIQGTIZJpKTBTQk+ZEtez3AEfP9ogFvzwaFaFCnw6bgI4g3WqlWrIB43CmfdDj7EDqsGrIODnIFqW4EekaZBrwHekDCV9RmY+lChXrgPGoGlXFEzwDDy3WulwDXcluhzIdBT8VaDUs+LrUSjYXG3e6Q9nhGU2MReaulXgUIGP68l94R7jfXgO1xPXKU2T8flYAOTQMrQwRpJihPenDFPpiLnQCla6fnrulK/5+KOGljL0PDBP+aMKNTo/XReOk2NIx4K/K5XQC2Ktf6uBNO5hRUPyX43f4B6S5jhO/B3OPMqgdoRYbUmt1LOWdy95CU3uQbhEZHt7DQ0v8oTId+0IFru7cY/Ux8/3EuS5fmrd47tBowiYRpQ76mAov0p5KDVaX68oXPh+QpBfXFpToKMgQuGtXTBAL4DObO0oJFJJIl8jbyAW6N/Q0OlDx7O511wL7Ke6wTAXFDtzASA2d3HBJsbWFP4tAJ2Ek0X/xiR5ZSwqGKgk5kFpAujOgBiJuAqgc3Gp7eUdBj2AeYBOomZAkB42PZRkQMqIM8YW09bItHhfqomlc6fkxbkzyp3P0QOMzeRc0nlqnn4qgaZCCUFaNW+Og8wpfT+eQZDL2z++g2tDqRt/UyrFO1LtV5mHzjVl/DwQGF+qGfFamNxD+csgDYN+9HCriVr31Q+J5/Ei3aa99zmEHPrOdI66PhQ8IZAhUp6aPINmeLi7u7uPClrStVSTaMo88Q5I4nwmhQQy70oHmuTAj9cS0hT8ON4UyLL3o3Rzo+6CIYVM3ENrCveO+6Dj5nkhbVJ7wD1kXEw55P2pkKqVAzl3/cl3cE5kcpyXPy/WqUgFe96jtM3nZecI4AKBI5oI84BT56xMXc2wep/SWLpG+cAcqq2l33Fd1Tyd8gEHgPhCngcCENdKFRK+g+dpaQlBm+3Nabj+6dnm3rUBW+Tc/m43u4dYBH8Pq13GFtLkoyzzS2ClBeAoZSUG++FZCvDkLS5ALi9ZCd0k1wB0nB0COgEz4+ki0Ol89XflVbq3YbwQqEL0PJ+p9MaxEx8pbOnfxRLm14r/SQEd65QCOspuu/VLotz/zQAd0gEHSGLC35gwgTRlBAqe3oEsArpLehHQHUxQSzf2DGcAGoUETiBPwlOBgcwQ70zH6ZKUoGTepuYBTnawYpWz9BAr41ANg4chY3Aw1Xilo/a0ET24qclJmWuwNYfiNiodqkCRCR9Jygefk0qFnAsZolb7UqLlO1SC1Xelh1DXBO/mgeb7yUg4d/5krfJUys6AsxnKrxLkMAaCv66jHpRsn5tN66yiG1ysfLe87GAEEKZgsFpQoz8btfoXF9ztQsZLczuZJgFdwUhI7qhOU+n8cXDxTE2Fw/0OwOWSaxiIzOF+pkCmAg5pqSWQFj2okoFNeQJ5xogld1iFRTwT13C+GAefw2C5FPB0/dlmOBcwpE8114VnO2OiOD+s8ijgRj6R55LL1hjnLlYKywNbntc8IYPvVJNsCoIEH91T5YXh89CtL+MJERx4XZ5A3cZvolmf8+W4eD8tNDo2rEk4TwHQyQR5j55jPZd6nvw8QzOMe5Rq6AR0PJtBhy6IxQA8nt/UpclzohYQ8jb9ztPJVoAPKDzWqtTJ8ZKelH8cpQAmMRxqLVM6S+m3xcsQlNjeTZHfcQ0pHJPn4SfPoc8dMQCxdLPyQs4V1+cBuvOlQij7TZO7z+9fq6F7GVLRyEnEZLB6GPRQZhMXDZ2Arib33wTQVQNJf6fW6AKCtM/LAD4JolHgwe9kWGSUZHD+ntg+UQUUHjYSgQY1qbRMDU8BXQ8MD6Deo+DL+0Nf9HZAVzAlYem4/WBFxoFrFQR0jbB21LJUClWfkAK6MisejtRkqsBH83ieQMQ1XQ2Qsv0ohaASrI0KlNw3nWsqVECrgMmaDA7jBwOgyZ2ms3R/lUF7K9wIKDy0PANc25Sm9H49rLp+3H+6LehzU4ZNHzrqDWJ/SOtkAni2uiD4Lq4drFNoTASBhOuHn+qaWk1DTMdHRkVgwvegHQoiuXsMob8YcpaVvjgG7qGui54vN7fHuigKWCocpOPn+PyZACWYXKWeue6NCl55v+Odur4qfHPMKmwobyJNdHbCPdHS0HXs3Mc8YUOFotSCg3FQYKawxeu5T4HmA6DDz610pYB+tAAiAXQFc+uUr2nU0LOxhgmGVDZJZ2Xdfo5Z+YfSCMfDM0hQb/vpZb/B/472oatAowpOm9AF11UpNPzm+1SQSNfkaGAvWL0W0jQpUKWArvuf4l/g4e2V4nQNSLtcA1yP3xn5DkB3UNeguP+/AB2DV4Z9lHTHnL8o6WEiXBj6xRC0U650BIYZm8eQ4LmxBKq1Dp8yehU0HLySlIX0OZSQ003zjZN+yG2EItoMAU3NhgQZF1xAjBFgdcP5PPZ7psSm7/FguMjQUumSzIWHm+tGoYDCEwhEwZ3aLcZLbVOZIMehYJcyXGUeajKmgITrVdBSwNMDoNfngR2uRdoaAJ1rSk2R+6zMTZ/n88NBRD/kaN7TGAC1QHDOetjD/rfWH3+nAg1plGPLY8x0qeh3XD/+5F7hmjYGgRF4UE8QZvJcHqAfzoU0oRo6AB1MWQUgAjrWA2mF3P8UbDAvgLY3s4n1HCjUYJygpTTKuw14YakRhk/61/Eq3ziKztiESDJN8gCZ96lwSxBC22Tt9pYy7ZRvKX/gXNP1TWkhj75b57tyVKW4vDmnc+czCZYU/PX8ku/lAVMYM+imnPVqIH3rGvAZbYIULYoxKNh5t5R+9fnnmNz9uVF4IqDn0ZSul545VSR8TojfQjfGaGJQvsPx8nzpmVKhQ3tg5GEI7+c42/GmYI16KKyjCpMKkbyPvIe0kQG/mNx5H6/lmaTCTOGMqcYA83/zoDjAkQbBcTB4OQ4zfYvpRDgh1ml3omA0ZGRcqwG6Tjg9wOnf1HBwDzenzaeeaOjpYeL4U6nV5xNzeHVu6e8gJL1XARU+9AaaKyQaim4+A5VUYqUGzsYlaUiNMs21TP7UfhUoyPTJxNMoV5VkMU48PyVorgE+V5O97o3ek3eQ+BmJWq9XKb1UDj4ojpeAjutpbsvoSlJ7MC9ECENDBKATEDE/9SFndBqDTjh//5mkDX4eQ1DmpUwr777VmHobYwKQey3q9g5ZpHXQieZBK8PzPcf+rSxnLgOCssbErJZWyD1GgA5jF7g2au7mM3W+GcBGQGelt5QOeVbyAMnniD1J0llTAFZwWg3QP8+Hnu5VCvpKE9zLtcbRzgtbpV/z6CAFPK4Rr0VKmK6buhgI8qlgSPABoBeR9oSa4JJpoPxD90/nFrTLYB2kcMR8dr8u+vfxbA2KS33oyivSdVU+qIpEBpglWJjgS149qDAt/dsm1EKhkkqDecJcHv9v7VPBFhqLGf9TwZ/zwmc8Dxw3FSXHoxgUR9AmrfFZGFMK6IyIR8qaArq/81+roUNK0hw6DIBaEVNaODkSuWoZoU5S2BAyVdXQaXL3a6TmtGpQawEqfZAcF35qJKjmkadSMO9RQiZw+EGL3eD0MwUinbceRPzuEioaWDTqWepTarahMKDjonnYfUgwl8e0t5SRcK0VcDkGHS81bRU0VCqnj1DNVvouNcmTGPF8gigCONqEmCi8kAbIXPQwKfCr1JoSewBVBITFTn5RS8ScMG4ADfefQhwFBDetozVsuSMDdLwX12PM+Mf78xi2X4DDFiv18QCuxqB0D/V5ZJir3a/Xpmvk3eYioOO91OTJCDnX1QCIhWVgcuf5o0CjjIj35wkkbKuL70BrtPiQ1ggqShsZsFJjiwSlwgp/V5cL58dnM+1Os0T0Gen5Uy0rAyFUqktM7kp/bbxKopD5LDL8lHcoKKbjUH7F5iz6Tv09vVd5KL6DUErNVQU2Fa4UxNqF29A+NcVD1YpV8+Q5Jv9QhUbz0P26qKED0Cmw+fhi2hrHwfOte6trSf6FuXKepFVgw3x9Pkt7TtcG71P+p4DrPAoZVux2mXRm47PyLGjkf3gxfOik5zxAp1BNOgYfQuYM7nHzeaOWFcbiPun55RyIBfjJdFAAOv5zKy0bLP1rAZ2gpsyDzADAiQO/FqA7eMdKSZikSy+xvrofWGpBIJKkaxXemWqQrcUOv6WATstBWNCV0H40/vNNzKlpnB3qWBmOxIef0FA4bh5yBT8eCAUjbC7GDUCHhs7SozTL67VqEqeAASbC1CK4JDSoTpkFD4EyemWU+JyCAfeM+dckKlxDjVjN7E7EXphi0bVcPfigCcwNe4n18fVgn+VKR0bMDrwgSjlM/tzYkAefqw/NGQ1oIiuE0fSULRSW4RqylS3WFweHJv8A6E0/wHgHwNrT3ADoONTRKgQT89z8vAskvX29Pn7uB2lDgW0Zmg1b47KFbvQZKvPk87HOtLCAmXdWQ+EKCGfKeN1qUyrlRve7P72AUpuhfSwZpZah9T3DeBA36cJnjECO9dOxji54Iwo4ngFnOrRQINgttpVtA5WInjwTWcBesWCo662R7cqESHdOi5F2QrtltMQNMSB8Jpkp3ovn8zzpuQvzQx4ugmolqDTrLR2AyscQe1eHdQjVHZ3m2F4DQhELzEg+Ndv30keJ8RC4gtZpTl+ZgCJ109O5qGCmQkdHR6BLFbL5uwpBqcDA7+ADR8VCWkmVBxFMuLa6fn6+pSc458DnZvfQzRP97KlwhxgqCkc8lwR05ylSPc7XIPJ0jsU1ZLFQ6jgwFg0KJB8iXUCZmZ2fPboXiPjEydfIx6h8ulCAPYxtp/MEKvLAVCAmXgBD0UsAbgvyP64b78EegA9RMQJ/7enpiVk0SzY2PnYUoKtgQIujnqWWAh1on/3U/Zwec/aJzdWIJe9AumQTE+kxCQCLSk7phijApgvj2j1MtrGWNhmgGlBSHwYX2RljNJWmPcb1QJAgFOham8d+5a1ROnNgMZto7nDi6wgARaZOJkPGkDF9yakl4SkzY3BTOFAr/i4Ul8E7uN5qkqF5hWusoOpEyT7hSUSwMpDVCbLp89Ie93x+thfSHlYFDZes0emnseigqBow06AgQcM/C8DAO2bmZm3d+vU2PTsTzL3wsRaK1lkJ4Io1wLXeFhY+4Y4gzU5NTdnIyIi9+867NjQ4aIsLIap9sdGw4cEB++jDj2zL1i1WqwfNGiTe29vrQIAI+OAjR0W1kgfBoLIa/rnLApWsEOkbhT+slbs5vE/xUqa80JLUftgAFgDBVlANzwfPiDJvlfqDWR+9ygHa0Q9XLvu4xycmbXh0xA4cPGjdPb1R+m616IWZFIwyAFTTCtgjFPAoFK1Rq1t/f78dHjtiG47ZZLONGjiXCymDAwO2WG9Yc3HZ+ru6bXpy2rq6um1sfMLWr1/v5uup2Rnr6e39fyu7kh1Jrip6coiMjIicauyqbjUY261eAB/EBssC5B0LZBlLIC9ACDEtELBghZARH8Caj0DCYLPAlifc7qrKzMoxcgx07ns38uZzVtMUQunOId503z3nDu8+WQeSDDnrS/n37UmZzDKJyh25IrBy/bu9Hj765GN5pVypLIkVWwCz6RQPLu8jn89FbqkMuTahZWVBQ0M2VudYnYJqgVaWYdAfgpflZFkL9WodlaKK+WwmczEajdBqpY7QFVvM8xnu3TvHf548QYXEL25iu1zh4uQM/atrZDzlwItmuP71KobjETrdrhgny3mOVpLKfPMEAwEl1J9WR1qrS3WQyhBfCehKQvdIjylWYvWZ6j83t1r74+6krmcZPFJ/oBHtH5nzxWAka4nrrPUR3LZyu8scl5Njvy5Zf+9P15R7Tv8saMpcyKbi0cFd6dlwLlUv6jPsftJKcXJhnKnDbueXe9mekFHCo+QivBwoJFb2rpDQc+E8ma7vFl9sX1RuQ2NN8YPhQrXeVdfrmNW7YHVOmEcgORBm7M8N6HZRdNB8DYEmBHTLtu2g9XkrHj0wgK4Trp+rS0bbtEDlFLKLBdpn2zY1HvgFYfLX3xWegRp5laNgWn5WJ5UKSsrU+vZKa1GTP4yVafuii6NgbRdWGHKxkdu+lEGqMuAztO/KTK3lr/OjwqDP3xNYk319iLSxfdnQ3mIRkuSLBCmD1j7Y3aoCKxO/cjEyLSohn/njfGyTILEkaavXBCQIFnJlJz0kzK5erOQKQwmD+HP9SgDYr5ubGzTihgA6Nx//COgkE3EUYTYeYz6f4eLyUj5zLiwXOx6PR0jTxFnwDLXUa+7+cibCscKUeA4YgmnsFUKJWN+dAL9e+YRMFxYSi3fvIh8gqsd774WE18bGVAaVdW/WK3S6KTYbd6NTLmVe61KsKGrGUpaz1W7vrrn0ysMlkvGWwgqGo4FY6c1ahHaasbg2WH1xvlwgbqXoj26xrhRiPdM9G1VqaNbqaLEgxpbKqIbh7S2aSVPWZDKfYS3rszsSyX5LPW7viZHl9SQmbtCC3sh5cLZ7PeiXMqUeNPGINBqYTaZEfyzyXC7FEOJqvAChjmG7qlAPA3qByWRUelqyJEOtUscyJ4GolMleeT5HyvFJXbEN4riB4+MjfH5zjXqaCqnb5ks0q3VMb0fIEgfot9Mx0l4HRa2KRtKUW8O2qzWK9QarWS65C1wni2aWPKvBY3WP6A8jQywscxegHyLiofyR3CnIhqDG98NjYXv7WEqnugJJojfkfw4chYj4LHV7BK1cIzVcDpwSsm2ocXII1OW5UgtgV0f+kP4Pwbwcr7ltLcQZ254CeuhFVjKh5XNLvRYUWtN1CD2vlmyE7YdEXscVklf2U8NuYS6aDaVYnFUPH9sIc1RKQL+LYVihCjsjTM2AOp9hO64gcxAM/JvMUbSAboFHhdcSCCu8BCQBIFOL2X6uAGUne3/iK6j4uOuzAF2UCUFXr5nUc69e8O31jap4dByWLVrXkvRNXK3u+k6dR7tImtCm86AM0QqrEgFdC43Dl5vyQFlD/T3nj6Vj7eUk1u3LZ1Ohhptxt6mZteoqLkm2tSE10r6ESZwrluAcNSIBK97hTuVPQK9tgZggS08DEyx5PlbW1LlGabHyPQJ7u+WsVYl9+SpPdFnT3iZJIBsfT8dCDrrdrgC9i6+zYlUNLMQi95dLZrvzBKxp2dZdGEA3oYZ8aJ2Ss0jyFY9n+gsUdvPB6xPd9ZWhrOpaa7zL7g2VS679Ip8gTZtopokkKDV81br+YIC4mYiVyclwl0C49C15tr+H+fj8WL6zzheoFcBiNpf5Pj47xZLwVaugqFYQJ02sFkt00gzr+QKTmwFqFRZxcu54FudopqmA+WyRI2u3xMoeDIcupGQAXeTd8zap8+gBXcIG9LrRhe/rfNPDQsuc8kHLloVWaVGLxT6fy5pbD1sIYjapKVSKBNJGo47xeIxGxHyIBiajKZbzJZI4kf9TDhaL3B8PWmE6nyDLCOLAcDJGIp87MK+sNqA0sX8xPUOTMcaLOZIgyCtVAAALW0lEQVRuG5PZVNY4acRCSrJGUwgirXhn+e9MVKvDtP+qw1TP6vctoKtcqewc0oWljKpBcnc+mDyOz7rrz2WJuz0qbRlAl3aoH6SSnA9Tm7a0oI21Dg+1ox6C0KCSeSCYuRvFy/wPO3Z+R6uqqV7fe2XIKdpdv21/q+O2OUdqrJR9IeEhITIhM2uFsy170kf3ra4B27DPtPhoAd3Oi8qByrKEvbwXQ59l/60GgQK65qlYT6rqHplTutwtmGvjVnBCQLVMRVxnvg62CpBOpoKTfaZtXBaHwuSvf1QwUhari2fb18+cdeUrmZnLPvQ32sc7pVk++N+AXsawPaBL+8pO/09At+NQQF+uFnuAzl4p67IJIVaQ7XpZxh8+P1zDkEUqoJfjMeECFTi7obTdndJ1lqIclWEJTxOOoauOc8eqaxpXpdV80+/Le+LWpgVAt6G3/NhfggLBxYU+qpjNZzg5PS0TQSbjsVgPl5eXYoVPbm9FofK5veMjLJcLiRu3221xmfNIG13szAamApYNLK7EjTt/zsIXBHlfC51j1Jg4PQW01BzxckRj32PEDGEnYXftF2uhW++VsOyCngRC4gbL5QrTyVRUKmNsg8EAZ2fnKDaMkLmzifSCyB6jAhQvA7AsmGVbQTtJ0UlbEoYgCJ+cn2E4m2BdBUazqYAz3ckPL+8jQhXb+QLtrI3heILu0ZEkZ9Jao2U/nk2RZKl4KOitEG8NQT2w0GldbZcL0NNAhFysV0hambxyX5OIXVxcYDwaYb1YIo2bQjiyZiJeltvRCL2zEyERVkla/WEJZgj2nJRmsyFkr5W1ENUirPIVmlGCZhQLORoOBqCFTi9P3Iyw2iyRZqm43et8r9XGzU0f3STDmlb3aiOALZ6lzRqdsxO0j3q4GjDWuZGwxnwyRbuZStlWkj57n7Ul8lwr1R/WM6d60u1XWuzO86Sk3I7TEnadi90+d3lA+ncINJ8H0Mtyc56klc/zpVv1KtS9AjT+S0K+zZ8lNqrLQn2lX5ecDw/oGuKzBhG/p/rnEEByn/O2NSH/3qizz1EjiWugJ1fsHEppWn/KxXpBLUbZ/iigW5m0Mf5wHhT/QuNK+6gG096pq0D/cwyKZeppsJa7GiKlQXH59Rclhm4n3U6eKnbrCrGAzs6EgG6F2gqUtWR08Nz4tNBFaRilavtgWU35O28BSnzuGYAeCvS+wEnG0C7+spO00mpVBU4L3V7rKptPC8+Y+bPzpPOqrO8uQGesWBeOr7rAeqb0rg2h79vnhxa6VQ6HAJ2KXgujWIVySDi1vZ2lVEXVl1aUmsia3e6zR0VOaNXy6AqPJPL9bSGuX4I6gSlnAppkKrmNKTLinZgkeqJE/QUUtDyTNPF1jAtcX13hpRdekKQSxurTVoZ6HKE/HIgngLHdTqcNXoDR8LFzcRVTYUsyXYGtJO3s5I9jFFJBwCVgsNa9JxlagGWnkBk2cGbLvuW0O5Mext0sMyegz3N6FOoSj6W3Q9Z+WyCfzp11VDhrWEIa5pVtsn9R0pCjO7TQ+fl8OhPy0ep1UYkj1JIYs9VCYsCj4S3un55j0h9KqCOf55guV0hpjddrWDHrdrV0QJc0JdeB4xci4o+Y+cFKH6vbAp1GjDVBnZZ2BZivlvLKf8vVvkWBtJmg22qLu5oubb52shbiNMF8u8ay2BElm3ug8mgBax/UC2yKtYz57PQMm9UGlU0FzaiJ66fXnCBcklCMR2h1WgLmRcWRs9vREMfnZyiiCE8/v8LF0QkaRUVAnV4cxsuTdgtPBzeoJzEqUV3CH1GthsntSPIQSBCpF7R0pwKYNTo4Bq0PYA0VHadmudv9FhIX1Zth+JFyy+Iwui+tHg/3+h7q+n+4GLTbd25d9+/JEgvaX16jyYBlW/4nmrgcAu6h/WD1mOwhD+ian2GBTvuvVqvdY2VbTOfwBxd1zkJioL9TwLY5SDJslwBz57E9ft/KZGgoWhnVPtu50JBoqKM1l0qSiiVhdxdiVTnhZ2rclWE6r5vsOCyuVgjooUBYhmLdXIc6rG4HG3u1DDsUrJDBWQvdgmEoxKErRpTxc7jcQ0Khgu368XyALs8QT4JT/JpVq4Cu++GuTaSLqWNQVsXNIAlFzwB0ywBVaK1w63+rYOkclowtOI5hN7Ykr0X1L2ZYm4t6VKCsTCgxIRmq1uri7qaFrnIkMXUy7wJIkwT5bC7JWASURy+9hPHtSABzmS/QabfdfcSmGI/MY3mFbiEJXbQUCWD8726vK1bzlx4+xCcffiiJbwSlf3/wPi4eXLrM52oFSZZgMhk7C52AzrgwrXM5quKAmIDO87iWSGmhFcZ3CWjPcrkXRC/zd0je7yJ0BPQtnIVNC3OZL7FervD0syd49OLLGA1uxdIs3ZJadVzCmyysUaDRamK9XSOfzsQCZvun52f44OOPcHr/Au9/+jHW2KJ3fCzWe7eZ4frTz/DVR49xfX2D0wcP8M577wpRonKndU3rnmvKi1u0LKyuqewbtk2StilQzReIKhU0Wxl6pyd451/vontyjKSduUTI8VjwglXnCeYvPvwyxoOhhAcY0NgmEfKtO+6ma2CVoLofLUDsAI8WGgR822kLt/0hokqEuB5j2B/i8aPHInOLZY7ze+f453v/QO+4y7N+4ug/v3+JfLtFvz9AVmsAixX6nz3F45cf4er6ClmnjZPLe/jbO39HI0sE0CUXo1oTeW5nmUse9PdZa//VqlYQCQsWcSwcFxU5Zdden2rJi5Urqzd343eAboHcgqYlEHcBOgm5JMDJuu4AXfa4XGCimf3iz9yF1XwoL3S5W3AJ2/xCPykXJNOs924SrQ8ZRft62xNohncY8qjsh7ysVU0vns4X+6Yu6xJ0mZi5lxezHzrR2wPVULKArvNr9bLtp8UwGy5V41VfbRK06nF+n94JxQrrQbAxdMXdUsdcfO0rz8xy13R7K2iq0HVAoQvgLhANGZpTqCgt9EOAroAWumIU0D2xLMEkbMNuhJBFPo/LvWRgHtAt2FBRiUvtwF3CKrxhUpQyM+0/FYuNofN31uUesnIL4Lomz7LQDxGy8nc+KU4tUr4fslHtizJC9rt8JvMPPMEpAd8fVREXd7UmYE7X7GnvCCfdI/zyZz/HSe8ITcQ+OXbnMmT73N72b4kV6uAVgUA/H+Cbr7wi2fJJmuJPb7+Nk7gniU4z5Hj129/CeDYRVymTu/goWr/qcq+RJLA6llwYQc9QDeuNS9rjnzJlegJkLvjbaFepUF3xO3JDpefYtZU7K2f22JWMz8c0Zf2xRZLFGE1GqKEqoHx+dIJO1sYff/sH1OVdjTNq9S0X6ZQ62thijgUi8IINl1y0xFKysl997TsClMf372E0nYi1zAztrB7jOGvj97/5HZpRivevPsWbP/yBu+CCc3w7ROeohydPPxcSy3k+ZKHLPeybAn/9819ASJgiFxf/d1//Hm5nE3HzU9kymZHJcFncxEmnh1//4lc4bnTE7T8u5vjGa69itmXGvwMmOc7pL8tRd7UlkzqHTonSwtxKnkcryTAZjtFr95BGCc6OT/HG62/gvHUmc8K5evOt72OxXkiexWqzwrZawXS1kkx/AnovydCqx/jJWz/GBhtEiNHfjPCjn/4E00UuuQUkCCdHRxje9NHrdCSpj6CsfQ37z/1PULFuVQvorsrhfv5JCAo7AN9lVDs9wNLUDoBCIhkaXyG4yu8lBs1jrx4Qg6tEqdfoUVOXuwV01Xl6udUhUCx1Z7A/SmD3sl2eoNDjhIbc31VpUPaY8A16aZxHzVrzilEM7amHhN1Q97voVc6fz4uxnjSLGQT00MNiP7d73865fkcT3Syg63qpvHOMSgJVvvl9/W1IDGxfw+f/F/c/ZmYRNV1kAAAAAElFTkSuQmC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Cloud 8">
            <a:extLst>
              <a:ext uri="{FF2B5EF4-FFF2-40B4-BE49-F238E27FC236}">
                <a16:creationId xmlns:a16="http://schemas.microsoft.com/office/drawing/2014/main" xmlns="" id="{892F527C-0EB3-4C9C-97F7-E318CAB1AF79}"/>
              </a:ext>
            </a:extLst>
          </p:cNvPr>
          <p:cNvSpPr/>
          <p:nvPr/>
        </p:nvSpPr>
        <p:spPr>
          <a:xfrm>
            <a:off x="7086601" y="0"/>
            <a:ext cx="2057400" cy="1262362"/>
          </a:xfrm>
          <a:prstGeom prst="cloud">
            <a:avLst/>
          </a:prstGeom>
        </p:spPr>
        <p:style>
          <a:lnRef idx="2">
            <a:schemeClr val="accent2"/>
          </a:lnRef>
          <a:fillRef idx="1">
            <a:schemeClr val="lt1"/>
          </a:fillRef>
          <a:effectRef idx="0">
            <a:schemeClr val="accent2"/>
          </a:effectRef>
          <a:fontRef idx="minor">
            <a:schemeClr val="dk1"/>
          </a:fontRef>
        </p:style>
        <p:txBody>
          <a:bodyPr lIns="68580" tIns="34290" rIns="68580" bIns="34290" rtlCol="0" anchor="ctr"/>
          <a:lstStyle/>
          <a:p>
            <a:pPr algn="ctr"/>
            <a:r>
              <a:rPr lang="en-US" sz="2800" b="1" dirty="0" err="1" smtClean="0">
                <a:solidFill>
                  <a:srgbClr val="FF0000"/>
                </a:solidFill>
                <a:latin typeface="+mj-lt"/>
                <a:cs typeface="Times New Roman" pitchFamily="18" charset="0"/>
              </a:rPr>
              <a:t>Cá</a:t>
            </a:r>
            <a:r>
              <a:rPr lang="en-US" sz="2800" b="1" dirty="0" smtClean="0">
                <a:solidFill>
                  <a:srgbClr val="FF0000"/>
                </a:solidFill>
                <a:latin typeface="+mj-lt"/>
                <a:cs typeface="Times New Roman" pitchFamily="18" charset="0"/>
              </a:rPr>
              <a:t> </a:t>
            </a:r>
            <a:r>
              <a:rPr lang="en-US" sz="2800" b="1" dirty="0" err="1" smtClean="0">
                <a:solidFill>
                  <a:srgbClr val="FF0000"/>
                </a:solidFill>
                <a:latin typeface="+mj-lt"/>
                <a:cs typeface="Times New Roman" pitchFamily="18" charset="0"/>
              </a:rPr>
              <a:t>nhân</a:t>
            </a:r>
            <a:endParaRPr lang="en-US" sz="2800" b="1" dirty="0">
              <a:solidFill>
                <a:srgbClr val="FF0000"/>
              </a:solidFill>
              <a:latin typeface="+mj-lt"/>
              <a:cs typeface="Times New Roman" pitchFamily="18" charset="0"/>
            </a:endParaRPr>
          </a:p>
        </p:txBody>
      </p:sp>
      <p:sp>
        <p:nvSpPr>
          <p:cNvPr id="7" name="Rectangle 6"/>
          <p:cNvSpPr/>
          <p:nvPr/>
        </p:nvSpPr>
        <p:spPr>
          <a:xfrm>
            <a:off x="3174" y="2822222"/>
            <a:ext cx="9140825" cy="954107"/>
          </a:xfrm>
          <a:prstGeom prst="rect">
            <a:avLst/>
          </a:prstGeom>
        </p:spPr>
        <p:txBody>
          <a:bodyPr wrap="square">
            <a:spAutoFit/>
          </a:bodyPr>
          <a:lstStyle/>
          <a:p>
            <a:r>
              <a:rPr lang="vi-VN" sz="2800" dirty="0"/>
              <a:t/>
            </a:r>
            <a:br>
              <a:rPr lang="vi-VN" sz="2800" dirty="0"/>
            </a:br>
            <a:endParaRPr lang="en-US" sz="2800" dirty="0"/>
          </a:p>
        </p:txBody>
      </p:sp>
      <p:sp>
        <p:nvSpPr>
          <p:cNvPr id="8" name="TextBox 7">
            <a:extLst>
              <a:ext uri="{FF2B5EF4-FFF2-40B4-BE49-F238E27FC236}">
                <a16:creationId xmlns="" xmlns:a16="http://schemas.microsoft.com/office/drawing/2014/main" id="{4DBAF39C-AFD5-4F84-8C11-BD1D7DFCDE7F}"/>
              </a:ext>
            </a:extLst>
          </p:cNvPr>
          <p:cNvSpPr txBox="1"/>
          <p:nvPr/>
        </p:nvSpPr>
        <p:spPr>
          <a:xfrm>
            <a:off x="-1" y="1338566"/>
            <a:ext cx="9143999" cy="1077218"/>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vi-VN" sz="3600" b="1" dirty="0"/>
              <a:t>Câu 3</a:t>
            </a:r>
          </a:p>
          <a:p>
            <a:r>
              <a:rPr lang="vi-VN" sz="2800" b="1" dirty="0"/>
              <a:t>Tìm từ ngữ không cùng nhóm trong mỗi </a:t>
            </a:r>
            <a:r>
              <a:rPr lang="vi-VN" sz="2800" b="1" dirty="0" smtClean="0"/>
              <a:t>dòng</a:t>
            </a:r>
            <a:endParaRPr lang="vi-VN" sz="2800" b="1" dirty="0"/>
          </a:p>
        </p:txBody>
      </p:sp>
      <p:sp>
        <p:nvSpPr>
          <p:cNvPr id="10" name="TextBox 9">
            <a:extLst>
              <a:ext uri="{FF2B5EF4-FFF2-40B4-BE49-F238E27FC236}">
                <a16:creationId xmlns="" xmlns:a16="http://schemas.microsoft.com/office/drawing/2014/main" id="{4DBAF39C-AFD5-4F84-8C11-BD1D7DFCDE7F}"/>
              </a:ext>
            </a:extLst>
          </p:cNvPr>
          <p:cNvSpPr txBox="1"/>
          <p:nvPr/>
        </p:nvSpPr>
        <p:spPr>
          <a:xfrm>
            <a:off x="277495" y="2701909"/>
            <a:ext cx="8409305" cy="58477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vi-VN" sz="3200" dirty="0" smtClean="0">
                <a:solidFill>
                  <a:srgbClr val="FF0000"/>
                </a:solidFill>
              </a:rPr>
              <a:t>a</a:t>
            </a:r>
            <a:r>
              <a:rPr lang="vi-VN" sz="3200" dirty="0">
                <a:solidFill>
                  <a:srgbClr val="FF0000"/>
                </a:solidFill>
              </a:rPr>
              <a:t>) bạn học, bạn bè, kết bạn, bạn </a:t>
            </a:r>
            <a:r>
              <a:rPr lang="vi-VN" sz="3200" dirty="0" smtClean="0">
                <a:solidFill>
                  <a:srgbClr val="FF0000"/>
                </a:solidFill>
              </a:rPr>
              <a:t>thân</a:t>
            </a:r>
            <a:endParaRPr lang="vi-VN" sz="3200" dirty="0">
              <a:solidFill>
                <a:srgbClr val="FF0000"/>
              </a:solidFill>
            </a:endParaRPr>
          </a:p>
        </p:txBody>
      </p:sp>
      <p:sp>
        <p:nvSpPr>
          <p:cNvPr id="11" name="TextBox 10">
            <a:extLst>
              <a:ext uri="{FF2B5EF4-FFF2-40B4-BE49-F238E27FC236}">
                <a16:creationId xmlns="" xmlns:a16="http://schemas.microsoft.com/office/drawing/2014/main" id="{4DBAF39C-AFD5-4F84-8C11-BD1D7DFCDE7F}"/>
              </a:ext>
            </a:extLst>
          </p:cNvPr>
          <p:cNvSpPr txBox="1"/>
          <p:nvPr/>
        </p:nvSpPr>
        <p:spPr>
          <a:xfrm>
            <a:off x="158623" y="3776841"/>
            <a:ext cx="8604377" cy="58477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vi-VN" sz="3200" dirty="0" smtClean="0">
                <a:solidFill>
                  <a:srgbClr val="FF0000"/>
                </a:solidFill>
              </a:rPr>
              <a:t>b</a:t>
            </a:r>
            <a:r>
              <a:rPr lang="vi-VN" sz="3200" dirty="0">
                <a:solidFill>
                  <a:srgbClr val="FF0000"/>
                </a:solidFill>
              </a:rPr>
              <a:t>) chạy bộ, bơi lội, tốt bụng, múa hát</a:t>
            </a:r>
          </a:p>
        </p:txBody>
      </p:sp>
    </p:spTree>
    <p:extLst>
      <p:ext uri="{BB962C8B-B14F-4D97-AF65-F5344CB8AC3E}">
        <p14:creationId xmlns:p14="http://schemas.microsoft.com/office/powerpoint/2010/main" val="1369151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heel(1)">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heel(1)">
                                      <p:cBhvr>
                                        <p:cTn id="22" dur="2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heel(1)">
                                      <p:cBhvr>
                                        <p:cTn id="2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p:bldP spid="8" grpId="0" animBg="1"/>
      <p:bldP spid="1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68384" cy="5143500"/>
          </a:xfrm>
        </p:spPr>
        <p:txBody>
          <a:bodyPr>
            <a:noAutofit/>
          </a:bodyPr>
          <a:lstStyle/>
          <a:p>
            <a:pPr algn="l"/>
            <a:r>
              <a:rPr lang="en-US" sz="2400" b="1" dirty="0" smtClean="0"/>
              <a:t/>
            </a:r>
            <a:br>
              <a:rPr lang="en-US" sz="2400" b="1" dirty="0" smtClean="0"/>
            </a:br>
            <a:r>
              <a:rPr lang="en-US" sz="2400" b="1" dirty="0"/>
              <a:t/>
            </a:r>
            <a:br>
              <a:rPr lang="en-US" sz="2400" b="1" dirty="0"/>
            </a:br>
            <a:r>
              <a:rPr lang="en-US" sz="2400" b="1" dirty="0" smtClean="0"/>
              <a:t/>
            </a:r>
            <a:br>
              <a:rPr lang="en-US" sz="2400" b="1" dirty="0" smtClean="0"/>
            </a:br>
            <a:r>
              <a:rPr lang="en-US" sz="2400" b="1" dirty="0" smtClean="0"/>
              <a:t>                                   </a:t>
            </a:r>
            <a:r>
              <a:rPr lang="vi-VN" sz="2400" b="1" dirty="0" smtClean="0"/>
              <a:t>Tóc </a:t>
            </a:r>
            <a:r>
              <a:rPr lang="vi-VN" sz="2400" b="1" dirty="0"/>
              <a:t>xoăn và tóc thẳng</a:t>
            </a:r>
            <a:r>
              <a:rPr lang="vi-VN" sz="2400" dirty="0"/>
              <a:t/>
            </a:r>
            <a:br>
              <a:rPr lang="vi-VN" sz="2400" dirty="0"/>
            </a:br>
            <a:r>
              <a:rPr lang="en-US" sz="2400" dirty="0" smtClean="0"/>
              <a:t>   </a:t>
            </a:r>
            <a:r>
              <a:rPr lang="en-US" sz="2400" dirty="0" smtClean="0">
                <a:solidFill>
                  <a:srgbClr val="FF0000"/>
                </a:solidFill>
              </a:rPr>
              <a:t>1</a:t>
            </a:r>
            <a:r>
              <a:rPr lang="en-US" sz="2400" dirty="0" smtClean="0"/>
              <a:t>    </a:t>
            </a:r>
            <a:r>
              <a:rPr lang="vi-VN" sz="2400" dirty="0" smtClean="0"/>
              <a:t>Năm </a:t>
            </a:r>
            <a:r>
              <a:rPr lang="vi-VN" sz="2400" dirty="0"/>
              <a:t>học lớp Hai, Lam chuyển đến trường mới. </a:t>
            </a:r>
            <a:r>
              <a:rPr lang="en-US" sz="2400" dirty="0" smtClean="0">
                <a:solidFill>
                  <a:srgbClr val="FF0000"/>
                </a:solidFill>
              </a:rPr>
              <a:t>2</a:t>
            </a:r>
            <a:r>
              <a:rPr lang="vi-VN" sz="2400" dirty="0" smtClean="0"/>
              <a:t>Cô bé</a:t>
            </a:r>
            <a:r>
              <a:rPr lang="en-US" sz="2400" dirty="0" smtClean="0"/>
              <a:t/>
            </a:r>
            <a:br>
              <a:rPr lang="en-US" sz="2400" dirty="0" smtClean="0"/>
            </a:br>
            <a:r>
              <a:rPr lang="vi-VN" sz="2400" dirty="0" smtClean="0"/>
              <a:t> </a:t>
            </a:r>
            <a:r>
              <a:rPr lang="vi-VN" sz="2400" dirty="0"/>
              <a:t>nổi </a:t>
            </a:r>
            <a:r>
              <a:rPr lang="vi-VN" sz="2400" dirty="0" smtClean="0"/>
              <a:t>bật </a:t>
            </a:r>
            <a:r>
              <a:rPr lang="vi-VN" sz="2400" dirty="0"/>
              <a:t>giữa lớp với mái tóc xoăn bồng </a:t>
            </a:r>
            <a:r>
              <a:rPr lang="vi-VN" sz="2400" dirty="0" smtClean="0"/>
              <a:t>bềnh.</a:t>
            </a:r>
            <a:r>
              <a:rPr lang="en-US" sz="2400" dirty="0" smtClean="0">
                <a:solidFill>
                  <a:srgbClr val="FF0000"/>
                </a:solidFill>
              </a:rPr>
              <a:t>3</a:t>
            </a:r>
            <a:r>
              <a:rPr lang="vi-VN" sz="2400" dirty="0" smtClean="0">
                <a:solidFill>
                  <a:srgbClr val="FF0000"/>
                </a:solidFill>
              </a:rPr>
              <a:t> </a:t>
            </a:r>
            <a:r>
              <a:rPr lang="vi-VN" sz="2400" dirty="0" smtClean="0"/>
              <a:t>Nhưn</a:t>
            </a:r>
            <a:r>
              <a:rPr lang="en-US" sz="2400" dirty="0" smtClean="0"/>
              <a:t>g </a:t>
            </a:r>
            <a:r>
              <a:rPr lang="vi-VN" sz="2400" dirty="0" smtClean="0"/>
              <a:t>có bạn lại</a:t>
            </a:r>
            <a:r>
              <a:rPr lang="en-US" sz="2400" dirty="0" smtClean="0"/>
              <a:t/>
            </a:r>
            <a:br>
              <a:rPr lang="en-US" sz="2400" dirty="0" smtClean="0"/>
            </a:br>
            <a:r>
              <a:rPr lang="vi-VN" sz="2400" dirty="0" smtClean="0"/>
              <a:t> </a:t>
            </a:r>
            <a:r>
              <a:rPr lang="vi-VN" sz="2400" dirty="0"/>
              <a:t>trêu Lam.</a:t>
            </a:r>
            <a:br>
              <a:rPr lang="vi-VN" sz="2400" dirty="0"/>
            </a:br>
            <a:r>
              <a:rPr lang="en-US" sz="2400" dirty="0" smtClean="0">
                <a:solidFill>
                  <a:srgbClr val="FF0000"/>
                </a:solidFill>
              </a:rPr>
              <a:t>4</a:t>
            </a:r>
            <a:r>
              <a:rPr lang="vi-VN" sz="2400" dirty="0" smtClean="0"/>
              <a:t>Vừa </a:t>
            </a:r>
            <a:r>
              <a:rPr lang="vi-VN" sz="2400" dirty="0"/>
              <a:t>giận bạn, vừa thắc mắc không hiểu sao tóc bố mẹ đều </a:t>
            </a:r>
            <a:r>
              <a:rPr lang="en-US" sz="2400" dirty="0" smtClean="0"/>
              <a:t/>
            </a:r>
            <a:br>
              <a:rPr lang="en-US" sz="2400" dirty="0" smtClean="0"/>
            </a:br>
            <a:r>
              <a:rPr lang="vi-VN" sz="2400" dirty="0" smtClean="0"/>
              <a:t>thẳng </a:t>
            </a:r>
            <a:r>
              <a:rPr lang="vi-VN" sz="2400" dirty="0"/>
              <a:t>mà tóc mình lại xoăn, Lam về nhà hỏi mẹ. </a:t>
            </a:r>
            <a:r>
              <a:rPr lang="en-US" sz="2400" dirty="0" smtClean="0"/>
              <a:t/>
            </a:r>
            <a:br>
              <a:rPr lang="en-US" sz="2400" dirty="0" smtClean="0"/>
            </a:br>
            <a:r>
              <a:rPr lang="en-US" sz="2400" dirty="0" smtClean="0"/>
              <a:t> </a:t>
            </a:r>
            <a:r>
              <a:rPr lang="en-US" sz="2400" dirty="0" smtClean="0">
                <a:solidFill>
                  <a:srgbClr val="FF0000"/>
                </a:solidFill>
              </a:rPr>
              <a:t>5 </a:t>
            </a:r>
            <a:r>
              <a:rPr lang="en-US" sz="2400" dirty="0" smtClean="0"/>
              <a:t>  </a:t>
            </a:r>
            <a:r>
              <a:rPr lang="vi-VN" sz="2400" dirty="0" smtClean="0"/>
              <a:t>Mẹ </a:t>
            </a:r>
            <a:r>
              <a:rPr lang="vi-VN" sz="2400" dirty="0"/>
              <a:t>xoa đầu Lam, nói:</a:t>
            </a:r>
            <a:br>
              <a:rPr lang="vi-VN" sz="2400" dirty="0"/>
            </a:br>
            <a:r>
              <a:rPr lang="en-US" sz="2400" dirty="0" smtClean="0"/>
              <a:t>  </a:t>
            </a:r>
            <a:r>
              <a:rPr lang="vi-VN" sz="2400" dirty="0" smtClean="0"/>
              <a:t>- </a:t>
            </a:r>
            <a:r>
              <a:rPr lang="vi-VN" sz="2400" dirty="0"/>
              <a:t>Tóc con xoăn giống tóc bà nội, đẹp lắm!</a:t>
            </a:r>
            <a:br>
              <a:rPr lang="vi-VN" sz="2400" dirty="0"/>
            </a:br>
            <a:r>
              <a:rPr lang="en-US" sz="2400" dirty="0" smtClean="0">
                <a:solidFill>
                  <a:srgbClr val="FF0000"/>
                </a:solidFill>
              </a:rPr>
              <a:t>6  </a:t>
            </a:r>
            <a:r>
              <a:rPr lang="vi-VN" sz="2400" dirty="0" smtClean="0"/>
              <a:t>Cô </a:t>
            </a:r>
            <a:r>
              <a:rPr lang="vi-VN" sz="2400" dirty="0"/>
              <a:t>bé phụng phịu:</a:t>
            </a:r>
            <a:br>
              <a:rPr lang="vi-VN" sz="2400" dirty="0"/>
            </a:br>
            <a:r>
              <a:rPr lang="en-US" sz="2400" dirty="0" smtClean="0"/>
              <a:t>  </a:t>
            </a:r>
            <a:r>
              <a:rPr lang="vi-VN" sz="2400" dirty="0" smtClean="0"/>
              <a:t>- Không ạ. </a:t>
            </a:r>
            <a:r>
              <a:rPr lang="vi-VN" sz="2400" dirty="0"/>
              <a:t>Tóc thẳng mới đẹp.</a:t>
            </a:r>
            <a:br>
              <a:rPr lang="vi-VN" sz="2400" dirty="0"/>
            </a:br>
            <a:r>
              <a:rPr lang="en-US" sz="2400" dirty="0" smtClean="0">
                <a:solidFill>
                  <a:srgbClr val="FF0000"/>
                </a:solidFill>
              </a:rPr>
              <a:t>7</a:t>
            </a:r>
            <a:r>
              <a:rPr lang="en-US" sz="2400" dirty="0" smtClean="0"/>
              <a:t> </a:t>
            </a:r>
            <a:r>
              <a:rPr lang="vi-VN" sz="2400" dirty="0" smtClean="0"/>
              <a:t>Mẹ </a:t>
            </a:r>
            <a:r>
              <a:rPr lang="vi-VN" sz="2400" dirty="0"/>
              <a:t>nhìn cô bé, âu yếm:</a:t>
            </a:r>
            <a:br>
              <a:rPr lang="vi-VN" sz="2400" dirty="0"/>
            </a:br>
            <a:r>
              <a:rPr lang="en-US" sz="2400" dirty="0" smtClean="0"/>
              <a:t>  </a:t>
            </a:r>
            <a:r>
              <a:rPr lang="vi-VN" sz="2400" dirty="0" smtClean="0"/>
              <a:t>- </a:t>
            </a:r>
            <a:r>
              <a:rPr lang="vi-VN" sz="2400" dirty="0"/>
              <a:t>Con xem, bạn nào có được mái tóc </a:t>
            </a:r>
            <a:r>
              <a:rPr lang="en-US" sz="2400" dirty="0" smtClean="0"/>
              <a:t/>
            </a:r>
            <a:br>
              <a:rPr lang="en-US" sz="2400" dirty="0" smtClean="0"/>
            </a:br>
            <a:r>
              <a:rPr lang="vi-VN" sz="2400" dirty="0" smtClean="0"/>
              <a:t>đẹp </a:t>
            </a:r>
            <a:r>
              <a:rPr lang="vi-VN" sz="2400" dirty="0"/>
              <a:t>và </a:t>
            </a:r>
            <a:r>
              <a:rPr lang="en-US" sz="2400" dirty="0"/>
              <a:t>l</a:t>
            </a:r>
            <a:r>
              <a:rPr lang="vi-VN" sz="2400" dirty="0" smtClean="0"/>
              <a:t>ạ </a:t>
            </a:r>
            <a:r>
              <a:rPr lang="vi-VN" sz="2400" dirty="0"/>
              <a:t>như con không?</a:t>
            </a:r>
            <a:r>
              <a:rPr lang="vi-VN" sz="4000" dirty="0"/>
              <a:t/>
            </a:r>
            <a:br>
              <a:rPr lang="vi-VN" sz="4000" dirty="0"/>
            </a:br>
            <a:r>
              <a:rPr lang="en-US" sz="4800" dirty="0"/>
              <a:t/>
            </a:r>
            <a:br>
              <a:rPr lang="en-US" sz="4800" dirty="0"/>
            </a:br>
            <a:endParaRPr lang="en-US" sz="4800" b="1" dirty="0">
              <a:solidFill>
                <a:srgbClr val="0070C0"/>
              </a:solidFill>
            </a:endParaRPr>
          </a:p>
        </p:txBody>
      </p:sp>
      <p:pic>
        <p:nvPicPr>
          <p:cNvPr id="8194" name="Picture 2" descr="Giải Bài 1: Đọc Tóc xoăn và tóc thẳng SGK Tiếng Việt 2 tập 1 Chân trời sáng  tạo | Tiếng Việt 2 - CT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2266950"/>
            <a:ext cx="3605784" cy="2876550"/>
          </a:xfrm>
          <a:prstGeom prst="rect">
            <a:avLst/>
          </a:prstGeom>
          <a:noFill/>
          <a:extLst>
            <a:ext uri="{909E8E84-426E-40DD-AFC4-6F175D3DCCD1}">
              <a14:hiddenFill xmlns:a14="http://schemas.microsoft.com/office/drawing/2010/main">
                <a:solidFill>
                  <a:srgbClr val="FFFFFF"/>
                </a:solidFill>
              </a14:hiddenFill>
            </a:ext>
          </a:extLst>
        </p:spPr>
      </p:pic>
      <p:sp>
        <p:nvSpPr>
          <p:cNvPr id="4" name="Cloud 3">
            <a:extLst>
              <a:ext uri="{FF2B5EF4-FFF2-40B4-BE49-F238E27FC236}">
                <a16:creationId xmlns:a16="http://schemas.microsoft.com/office/drawing/2014/main" xmlns="" id="{892F527C-0EB3-4C9C-97F7-E318CAB1AF79}"/>
              </a:ext>
            </a:extLst>
          </p:cNvPr>
          <p:cNvSpPr/>
          <p:nvPr/>
        </p:nvSpPr>
        <p:spPr>
          <a:xfrm>
            <a:off x="7804404" y="-272796"/>
            <a:ext cx="1376172" cy="1274583"/>
          </a:xfrm>
          <a:prstGeom prst="cloud">
            <a:avLst/>
          </a:prstGeom>
        </p:spPr>
        <p:style>
          <a:lnRef idx="1">
            <a:schemeClr val="accent5"/>
          </a:lnRef>
          <a:fillRef idx="2">
            <a:schemeClr val="accent5"/>
          </a:fillRef>
          <a:effectRef idx="1">
            <a:schemeClr val="accent5"/>
          </a:effectRef>
          <a:fontRef idx="minor">
            <a:schemeClr val="dk1"/>
          </a:fontRef>
        </p:style>
        <p:txBody>
          <a:bodyPr lIns="68580" tIns="34290" rIns="68580" bIns="34290" rtlCol="0" anchor="ctr"/>
          <a:lstStyle/>
          <a:p>
            <a:pPr algn="ctr"/>
            <a:r>
              <a:rPr lang="vi-VN" b="1" dirty="0" smtClean="0">
                <a:solidFill>
                  <a:srgbClr val="FF0000"/>
                </a:solidFill>
                <a:latin typeface="+mj-lt"/>
                <a:cs typeface="Times New Roman" pitchFamily="18" charset="0"/>
              </a:rPr>
              <a:t>Luyện đọc câu</a:t>
            </a:r>
            <a:endParaRPr lang="en-US" b="1" dirty="0">
              <a:solidFill>
                <a:srgbClr val="FF0000"/>
              </a:solidFill>
              <a:latin typeface="+mj-lt"/>
              <a:cs typeface="Times New Roman" pitchFamily="18" charset="0"/>
            </a:endParaRPr>
          </a:p>
        </p:txBody>
      </p:sp>
    </p:spTree>
    <p:extLst>
      <p:ext uri="{BB962C8B-B14F-4D97-AF65-F5344CB8AC3E}">
        <p14:creationId xmlns:p14="http://schemas.microsoft.com/office/powerpoint/2010/main" val="1335523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590550"/>
            <a:ext cx="6705600" cy="3810000"/>
          </a:xfrm>
        </p:spPr>
        <p:txBody>
          <a:bodyPr>
            <a:noAutofit/>
          </a:bodyPr>
          <a:lstStyle/>
          <a:p>
            <a:pPr algn="l"/>
            <a:r>
              <a:rPr lang="en-US" sz="3600" dirty="0" smtClean="0"/>
              <a:t/>
            </a:r>
            <a:br>
              <a:rPr lang="en-US" sz="3600" dirty="0" smtClean="0"/>
            </a:br>
            <a:r>
              <a:rPr lang="en-US" sz="3200" dirty="0"/>
              <a:t/>
            </a:r>
            <a:br>
              <a:rPr lang="en-US" sz="3200" dirty="0"/>
            </a:br>
            <a:r>
              <a:rPr lang="vi-VN" sz="3200" dirty="0" smtClean="0"/>
              <a:t>  </a:t>
            </a:r>
            <a:r>
              <a:rPr lang="en-US" sz="3600" dirty="0" smtClean="0"/>
              <a:t/>
            </a:r>
            <a:br>
              <a:rPr lang="en-US" sz="3600" dirty="0" smtClean="0"/>
            </a:br>
            <a:r>
              <a:rPr lang="en-US" sz="3600" dirty="0" smtClean="0"/>
              <a:t/>
            </a:r>
            <a:br>
              <a:rPr lang="en-US" sz="3600" dirty="0" smtClean="0"/>
            </a:br>
            <a:r>
              <a:rPr lang="en-US" sz="3600" dirty="0"/>
              <a:t> </a:t>
            </a:r>
            <a:r>
              <a:rPr lang="en-US" sz="3600" dirty="0" smtClean="0"/>
              <a:t>                                                          </a:t>
            </a:r>
            <a:endParaRPr lang="en-US" sz="3600" dirty="0"/>
          </a:p>
        </p:txBody>
      </p:sp>
      <p:sp>
        <p:nvSpPr>
          <p:cNvPr id="2" name="AutoShape 2" descr="data:image/png;base64,iVBORw0KGgoAAAANSUhEUgAAAfQAAAF3CAYAAABT8rn8AAAAAXNSR0IArs4c6QAAIABJREFUeF6kvXm0rVdxH1hnPne+b36aBwQIjG1C2k7HK+14Oe6OMUYgNE9PehqZjAkrdvyH0+lOPJvYJhgJCSGhecAIMdlx0s5a3Wu5OytxSByHOAZjkEDT0xvufM+5Z+r1q71/3/mdut+5IvF9660zfd+3965dVb+q2rVrV1oH50ZmZqORv/gr//NzpVLx36rVquE9//uX8sfr+IqfhsNhcT3u3+sZZfdr39gUrsNz0OP+YMdG/s68HX2N/dNxpeea1erNeFnxnDhm9p03jCpmtVrFRpXRBF1wHfuh9Ir3xz5zXEqner1u+I/f0H/81mw2/TNoO7CRNRoN/4/fe72e9ft9v65Wq9lgMPDvcA+e0+12i9/0PfvszxwMCprgmfgO/3VM/K5mFb+e93C8vK+gVeYvjhF9w3R1eh2r1hJP8R688jp+z+eSNuQLbTfylvYlzn3ilYqNhulV50n5iGPDd5wHjB1t4XOUmzin08ZE+jkfZ9rwXo4Rr5g7lSde62MF3arDgv+VNuAB9B3zPk1GK1ax3s7QqpbkWttV2nGsmLM0b4lew9HQ/0P+VG/slrMxD5GPCrpVkl7RvpM2eMV1rVbL+RufwbMYF/rRaDT9O5Av8gyu4f3KW/xe+VB5PPY9ygjlLj079Q+sVKYX+SyMDf3HNTs7O/4fn2dmZqy73fHxYL7wH/eQznhF+5x/yiauZ3t8r7pReZA8qzxU6NTMd9U89zoG5etdCpI4Yeb9cwLkv0jL2L/4LIwZf5wrvpJ2oFPZs52PRkn3jVsfP72s/7u+G5lVMH/5CaSv8hL6F2lX0NoqVqvUrQIgCBjKa7a3t11PUG5UHwA3RpUh1E+Bi/lBSd8OR9aA7veHZ8ASOqPn4KXhaEy/SmP/zASga8dUget7TnycnDJAjeCmSpcTGZWgfi6bmELZCKAr0csUYBQ4KnSrJAU1rQ8KJJHhHdAbUIaJEhEUqDRi2zomTHbBIFlRKqAnxdXwCcck4zOUND73BwPr7HT9dzwHv4MBFXDwnoBOBUEF3el0JpQp+qWKEP3CPVSwOo4C0CtVG4kRoEDAfigTT/BUxWwwGhSAroJNGlDg8VuZMUiFFenPzxh7BMzxONB3v3Ji/iMvsA8qlFTSECh9fpQZKiYathyD0pTXKH3Zliq4OEYohHqjYoNhMsDIb6SjGtOlsgxjrA+llgC6zCCK/VbZdyDnP3EElL8JphEo2R+YA2XyoXQjLWicjvk7KfshNNqU8etcqmFK/qJRpgaJ3kODSmkzHksysJO2HeuAKM/kXRpo4Bm8h6ECbaxArePANbiW9FH5LuiXDe3Is+xD5AF+73M0GiUjVZyhSAfeX8Y/GLUDj+hPlXWld0Gg8IYGrc639sGfL2DJZxLQnf57OKPEH31GIa8js36vB3O2cCjoIJA/MP/T/mAIVK1mlgF9grb5A/lH5avQs9B9dViDY+zIg006ZTiyWnYOHbUzHWjAANCd/0dW6O1Kdak5mgaGuJjCpBOqAEjiTHsGAUsVgd6v3mCZQcBBRCXhisIH09/TQ1eFpJ5Ammh4Gbu9szLwj8rOma5iVm/WJtqP90b6RYGhB6V01GeAPqAhGR+vhYc+Glp3Z2fid9KTnj3GD6UQPXT11jk2BXQypwpcZEo8u44oQH/sDemz8DzeHy1vn2tYqDayai15aCp0nKtIl6hYQF9VoFH4KJDkLeUBfNfvAQwnPQwVTDyfRoGOjYYWjCLttxqA/J5jV8CNRo6OQa9DmzFKQJr2h31rNGHYJSMOf0o3NRT424TRCf4fVAoPQ2WUdFZaKCgn+RtZpZpe9bcy8NZ50T70szFSZhSp7FORgxbja1PUhB46x+5KLhuZ5UCc9JpeH/tHfuTclfffcmQsRbB0DGwX/WOf8R1BGdeiD/VqbVd0Q/UgPUR8xzFxrvldnCvVxerN6xgioCuvktbkUZWdCf0G+UFUQQyCqK9VPpWXIl9xzlQ/Rp7gNQWtsxFJQI86Rp8Z207jz4CeI8+8XuVIHYpIPzeERwlHIn/ws9KSkRf8huf2ejsJ0KsZ0J146WkE9EIveOeSnPF3vGu32zYYJkfM57q23HLonxD07Cnie05IBFt+joAegV0tpMh4SsAyMKdiiyBYEA+gUPW4iX817Rk6QarQrQIB8xtLlwWm0UXHjglhyL2sDxy/0leNEwBtmQJkGwATDfXie352bzqDpvYJ7+m14xqG+OihuyLJ4feo2CL4qMeutKOwIyTEa0hnV/ZZ2CKfTArpKPW/NvYO+TvaUt6LgE/eiBa80hb90QgI56dQ8pZC2h56Dx6m8jWuwRi1D4yU0GBwQStZmorArUZBBAHlX77HPKIN/KcxR5DY6e9YDR76IIVrlc9VgUXZZh983ALoZQqUHixBieP0/sE58obG3oN/Eo8pKtIJOUCEJvNwmfdMGrBtNTiSQuy7QtvLQ6cxzH6p4YM51DHz+eRzAqYqZfJduibJ4nCYlGnZ8g/mD2FpN36zYc5rEer2NqHCQti6rF8K6EqLQumXLDmO53rchs6P90GWWtUDjnpJ23QZN0vG7gScpQ9sI8pf5DGVnzIw51IFnzkhTwHQI9/hswKytk1AZ7SE9Of4OdY9edkN4hSyj7hHkoD+XE6hE4BrMe7uThcQpCsWRXi9AHVop7ykBMOF71O/KtaemXEdWvS7eWDWPfS9/pcBcVTU8Zqy3/d6zjRA1pCY8g0ZCiFvAOpe96uinGRwrMMnz5Df66sKCgV5QvBgNNnAJyX2LSrU6BnqhCuzKjBwTghsusaGe5xZS4SYgI1XKA8oFIbt8Z6MxXBemadCaxKMpx6Bhp3RV3joZcqYwskISRl/AQh6WO/PgK40JKCjfRodKswK+Cp0qoTwHgpfFQX5xOdxRCCfzB3R69GOr1PldXP2Ad8zb0EVWBznawG68maZfLwWoCNCBA89hgqVp3TME/2DQupDSewdoSgbgxs3VTgNiFRNArrSY9rcFOOG1zpKeRsRbNGGgjl0AWkOPu52dvL8pvkr89AR1lZlzXYiz/OaKKe8XiMDlA0AOv6Go+mAjucR0DXXxecrr4vqnFAGlBYKLuyPGhaqpyIPRYdC+cJD7dkjdH0qhpgaymVAmcadIzNTjDi/RiIXZc9RIznKrupl1afqobtXOql+S9e8d4F5NkOZI8HxM/eE15MOUZ4IqKPBbnNGMYIRPuY10UChkV6rjZdsXPcDi1w3Bb8/e+c5HJV0Gtbwfcl2PHeV2SOLRcg9gpZ2LDJNZLyomMhYmlSg1xCQFWCVGXltWcimEIBqxSoIWeR1uDKFqElBu8ZTqVqlmtawVahin5SxeJ1PsI1sMPRFyOIZgbcmknXUG1aDRxk50pnARWsTDEbPAmAYQ/pRIeE+MC29A74nUBBwKVikBRM5VCiVP6jk3eCSpDntD66hZ8lxqPcDqu3ASpWQuyoyXMvxcsw0avAbrf8IGhFgI6ArjWt5/vUafY82tE3OA2hB3oyKSvnptQB9msLlGOiNM3Sqyy8AknoLyWKTYKi8VbakNZaTiiEnh4ZN5F3OvX4/YRBUzXoeMi/z0dJdSktVjllgrNFKiW1lRiHBkHzHqBOeCSMLHnoC+NQWr2O/MXYCOueBc8lrIw9Fgyx6rHj2WI5TQijoz+dHXYLPzLOALqJBUhi6o6TAVa+Q3jRSIqC74s85D9OWnMgD5BvVjcqvjeo4yZHXlPEz51HD2k5niWzFiBN+J/9FsGYbqneiHuQ4VW9PyHLWLwroCtyqB/R9Mb40YNc/BHQmFZNX6eGX9d/Vfua9SDN+xvzQSFD9Cbrg+2Yz5YHw+XimRm4K2QOdB2lZZ/yfURdxyBfO3leE3JUZlQHKBJ3fqfdWdg8HRqYkWBLQnSElqSw+QyccvykgYDI8S3AKoKvSLTM44FpX642JNaAywYp9V3oMRgh1TldonETt94RRwLCRWLmqVAhoaJPMRSVEq0+VmRojoD2uxTqvAjpoDkUXw01USqQbw8oxDIXf+R2u0d/V88HzNEuYfdA57WIdqZp3LeTQkY4HbdG4QDtM+mMUQgErCrDSTAV9TN8U1ldhjILJKAcVOX5n1IJjjcqO/EGei/Qh/aJsKBCrXBXCLiH9hGBIyhyvwUZAY1RhmmLzMSEpdI81QF2DVcWalPnQsAYu0eJdqiIq6QkdA1Cq14qQodKDfKwh091ykxTaXoCuIVvQg542544Aq4Cs8xd5Y1IXUCb3TopTuaWR6rRH2D5TX2mr4+QcEnDIS6pH472qQ5WPlL84rma9kTzCkBhHnpkKplnrkZcZOYigXuaBK0+o/KqMRsCPfXewp8GQdSjb1j5oUtsu0MUcNBtWyct7+J3hcY1QKOBOGBTjdNoCZKPBo/MWjQJk2LsuF71H3qsBm7Kexe8jZL7l6yYA3ZdrZPfZ4jn7C24sA71oQUWJVau77H4FJwU3vzZbR1EBRiZSJaAeKO4fDLGGM16/nMbcsR/pmVWrNZoTcByVVmx7l1LzjWO7Q44cExWKth9pqIysYMbr9lpD920t2dCh5+DKNns9AG4FdL4noCMkTaaL6+V4XlqjnNy2RgZHln0EdO0DxsVM+nGYcsx8oBuiDOQLXK8KF9/jM2jIdgimXDaItHst/ow8WCa4+gw1crj8A0OIkSfmQJBGZQBGIVfA5XNdMQUPTX9T/tNnuxzUUria/KcGBtdpsTUqglJhIFjFGnVs+ynf5aFtRzB1cERkQNqPtCdfqXxH+vcGKamqTAYc9LLByPGQXomf0s6OuG1N+X/CgRDjmREjAhJpHvkhOhSTNEkeqKcTyJZeygf7T6NIo0xo17ck5fXRaNzxeYxwqYziWjXco/5UcKbuiHrL28uAAqNC/xSUyiKkei34i4aSzlGZjlMw5HjVA45yx3lUXNFnUO8R6Ni+Ghd8ZgRzfzaM89HQjUqOk04Dr9dlNaULDYoqdvkI0L6WHtAlJAD2hIHArb3InufW0D6WZrJXnj30cT+SUYhc+0KHHLjwyEgHG4EvZgkrs+I+7hNUgVTFhcb5zBgOTpKQgD0yJSdRPYSoYMCHI8O2iUmlGBVkBHl+ho3HNXRVNAQffMd9hAQXF8S8pxSAVqlhL/w4aYpr1VwjAcOrgEWmJiNN63MZYOJ5DNm0mi0PeZP+7LvOUxlgsB/sb0ET7k3Ne4MZcqYlTc8Yc5l2GSSw17C0XgPw4xgIgmxzgPsGaU83Fada12rdR1CIfKpKnAoP9+u2ETVM2CbCpZE/dL5IxyjMqnzYFwo2fuPzmVDHPmlCo66HlircELXRfvn1FSz5DCdyEDQawGdyPnQs3mdsusGyxmByu6LKwq42db3U0DY87BTy530KkjTwlEZ479GaWs3W1tenhptJMwIh96CPl4OSwYdQxTRAZbvT9IvzsShkjjd6wNr/8fVpzEyKw3vVHeTJvZ4P2XVPPXuJKoe4j3kuKs/Ki7pPu6zv0SFToxBeH4CD+ozGDKMIkFdG8xipYsSAOohbvpR/tY2yCJrqQAVfpQH1m4I65wq/4X2r2UxRy5DQqkaZYlvUvQD0LvZt5lyISHteHw1yXFeMMWyZ4zyVGSzKB8mgSnqC37sM0TmDsyn5Fwi3c5wFnlpaksRz2J/KvvMPTayhc1B8JXGiYFBApildfq/3RWABkGMNDjk5ZUqVilH7FJ+BpDSG3MuUPAkbf0vPrFhfkhpUkVEhQ6BUCeOaIrGh3/dta71BShzDPQXYexZuKuiihohajOhbGaBHmqmSpqJxQYD3iiUDKfpCBarMW6YsKEgM30f68H548rTAo8Ly9TPPI9gdyuT8M6mNCgCvEwrE8xjSFiJVgJx7zZJVHiEd1YNRpU3FurW1VQAGxkQF4zSpIwN1snBL5H9a1BOWtKC5RmDKAF33qavhUqbkyauqsGOWcAQm8J56a1H54HM08tTIRsg9ehVlcqQ8OVbYI6s1UpY3vqP8qOEQIzbUJ/x+B7sMgvwreOkuDzoXTC7DjZsbmxOAroYW+kTAi/Oq4BfnVsdPI7TMYEBhmVodiafjbYMR+DWkv0sXiSdG2kUej9umIsgorcp1XNKtoLfq9EL+q5N1Lngt2kk7CZIOU8eCz4L+ge5hlnfECJW3OC/st8oX26auoKySXzXCQUB3hy8/nPRVHctnRDD3z3CMivjWGBRVHvhecZD98+9y4xOGUlhGLW2b3ngEdBQ7o4GXHRIYXkWeUt6Pnjz4qg16KEYkgL583sERFY1OujJOFAb9HC3AaUylE1oQHOvCCNmJQMe2IuApOKachMHEGnwZGOo9k79XrddP+3dVUZIeuFYVCqMFBHisHzZb9WIfMO4rfsuVn0jTMoH9XgBd54EgVwAfjAgAYl7/UsVNEOZYFEyUSSkkeKYmwlGY5+fni0zVaBgAyNE4XhUkMFb1hrl2zms0BwDmGEKnZYCuxlMEFAKXKlwqCfYTYwOgq9GpXggyTAHoESTJL2U8qwo08pWCNAGLBgf5uLCkc0gtKiGOi6+x0pteD/5HhjuVihp+5AVGSAhIE4CP7RmSTVumECOQqbJEdKbZaqbQe/DQSQvyPz8TSAoZ8yzf6X8qf4wCsaYCBr6xsTGxhqj9w3tdQ9d5pZ6hh6TzqjoIS0aU3d20SAa5JiXyObrkwe8ioHv/auPCUmV6ijpHn6F8RkDUsWk/adBB5ih39H4JEgj94x46JSqfiIqQ3myrWAIcDG2ASoYSIVE8oJ6K+lU/R0BXPaCyQJmmoYHPzUYjLX3lB5YZbXxGpJ/3LYM68Ef5U6MGeGZcSqChkuaGmxUmqyWyPTXQIrCj417ljREG1pIQehbr5gi3q55NZqz1dnZkt87IKgi5E4iiFYcOqDIsE7vY4QjoVKBl9zqQN+p7htxp+Zcxuz8z7EMvm9Tp6gKlM+tOUJ0ABQ8qFPyugM7P8NDpoaghQCagcOlv0ZLVPiv9KBDKCLyWyoFJNTqHuI+ZlREQIi0gnGR6KD9eD0UGYV5YWCjC+RQq0iotOSRFEK1oZoviWla2Iz/RiMD6+cg99Okhd86/eqGkLdqksUBacSykNwEfdKPQ4loC7mCQAL2Mb6jI4+8KfLqLQ59PWrGPXH+nAtPf9fnRgON9nLcJ0K0A0FOVOCoZ0osKnImPqijZnoOZeFjaRsFfoYyxKkaE/D3kXgLonAfVKaoYnbY1REnqRQ6LAh77gusIMAy5c26x/zzdsztLvKz/SmfVJ9P1Q8pQV3pN8gkLJ00WlcHYmVzl1eCm/AGIAErwwFRPqhG+F6BzLsp0F+VFZU6NSs7PAFHGXFo66jeMgUWpGHJHW4XMDUcTldai0R3prTQnHeOSLr+Phi31G8ZT1GRoNNKSxF4TmH8jP+irLxlKJTrqMQV0RibUcKKcu+xVUP64vPQxaT/Rpl5bMeshQgxgx7IpKx7qrqu8tdH71E+RMH8uI8w7vcmQ+9HXn1sAuipNDo5JNerVKf3UAlIh5OSSYGWgRUBnVt40C2svwMMa9l77wKkQFRTZZ6yh1xutXYUwlDHB1GrZkqHxyjV038AWElVILyo0KnAFCYLQXuOLVp0qPa/BjP/ZolMPnVb47OzsRNIKwYyAhn4xLIVxMskLyhOgDg9d26RSwPgGSCjBtoy8h1itaAia13nOXhI9IYy1CJ2hCl6jWRpy5xxwDXwvQFcjR0PquCcCOseSaAVjZLxkU6bwqeTU0NI50X6VATruV+8o5hrEkC77EBWQypyC+iDsHSYflgE6+41nFaCYC9JEI5PX6vfRmET+SlJmY4OO9CD/x8IgEwZXHcK7u9Kc0hrzRBkGP5EfMIbBAJUK0z7cCCaF4hODpGx+VWeV0VhpvdvgSMoY4ydNaTjSoNYI467nj8zrOLD8K40x6gh6zcoTHJcaTHsBukbgFFBp4CG8q6FsPJ99xhjooUc94dfkULAm1UV9FWs1cGycL9aqV8dRaa7jpPPBZQj10KfpyWly423kGujK15G++E0xTnENuSOdXreo6U/5j1EBzk+BO8zZgPePPK6QHOcGitYHGAx9eZWGRsGHAFBfW5eQ+3lvvqgIuXNgBBpOritvOexABSN68CqMURnE39CfceHW6evo0bIrngsP3yvvlW8bIZhEMFdAVw89GiT8rCEoBXSEGtl+mXWKdmn9TvPQ1cOL9FE6K7NQedSqNatJpSk1GjhnAHSCO8GOSpJWN+lDgwCfNalPPXC1/AHoNVQy608mBaJ/XvhDwnUUDBoUeO31kdySkqPUg6S3j3si4EWBU8BXxcblAyQ1ap+pNGnQoDQQtx2WGZSqZFXwyUNla+iUG7T7WiF3zQFgP1UOlT9UDpw33UNHYta4bC77y/HvZdBgu+AASw6hUpm2ryAWFR+T8qDY2G4EdHpzBDo+z+mPwkd+wEvyULUtfQ5pDCMRPDzmlVwKM1j0Ku8aIVB5isZJmUFAXtXnKUB4uDUbNHy29pt9jXxVABacgGQRTGT5a184VrZLPcA+0VCOOpnPAO3UGVNjAct1cAjoheoOEjyPOp9JrDRGuesEgO5rubIXO4KaVsKM84u+c1uryr9epzqLY6FXD0B32pYkxfEZvF/njXpCQVN5nr/jGXFJYHIJaWCbnc2i9HGMKsT7FUeTQzSyKnKUQqXKBOg5aY4lf3t9QzSFc+nzPap4gHoC0C/6gdcXaFgwmmSygnjaMYIJGVctsAiIIFIUKCWsGxh5DaJM2KIC2wV4nhKI8qGT6+DaxrSQpQuEEzKVMIyKiwzGMeCZup/UPw9QSxuANFn6j8JG8FchioyjEQwdX1QQnAN6jA7KWHvGhTn0qIDOPmiEYlIZ5ROzSg53UKUBgWSoVPvkPOf7oBu200ORj1TRjcJPD31ubq7I5CT9yBMAo14PRtHYS6BQkBY6L7H/+MxtcUpXzhna0TVQ0kR/Hw6xbW785DJQV6AlbajsWFefgMX5pAGnCoV8QOMG1+6VdOVTK7tESJMiKlAx6+70JiIcCqyMUKjRzecl/qk6oE8L+apBVarwoIrwjJwUR92gtBgbTonGpA8BPZ3YNlac5DHyCPhKAQX38zeE3NPzJoOuCsBxPiOfaERHQV77qf2elMvkhGhSHOc99qHUYBClrfpP9UdZDoXKJ2mtulL1CAFfn1lcm30hRgKo6zUET5nGM/V3nwN6kdkgpKyqJ0rvn0CEa9S5YSY9eZQAyjFo9JC6jP3A2r9HCkKpYfaDdFK9oRjlHjoMxFC6NeFpgsW9AB0HS6EOCUPuajiR3hq+V8fKAR17tLDklBWQ35P3m3Pvuc9f1hNIgPNERJbVRr993UA89Ivf+sZRtCyUufQ3Ciw9OQ3DqDFQKJy8VsmkA2XyhEMja7ZbxRpamTLVvkRAd4OgpLCL9kWfqULlgoDSl75uMbltThU4FYhOLj12ZBjPzs74ARV8NhUBFSuVjypzZTC0X9ZHfkfhYvtqVPj6G8Ix2bshUKkCVwGKXrCPrT7OflVFwbmGMuV6YBRGUK7RbLqVrSdI0TNlDXnySVQYSCrs94d7AroKlyotHYvSnrRQQHW6uGCMIznkYdQxiEpeea4s6Y4GDtpqz7TT/GcruwACORKUSgF9oseqwu0cGGp5c9wRxFUZot2tbRw/Oz7WlMqN/Fa2xk8+8QhNLu2rPOSGYT1FTfS0L+Vb5xVEoJrpCFkaCuqhKviqEaN6hOuY6nlwjDRIFNAnPXSAezpamH+qY2gEfy/zWwa4lGHlQe1bep9Ou9OlFDUM4pINn5WUdw7Vy0l3NB44H4iwRbpHQH8t/VU2NtIbSXkuG1L3nDxKXi70XeYVRn/cFZKT7sp4mOPRCK/qwrRtb7wPnNeRR1XfqYeO/rpuFOLsNc8R1HntTifV8ZjGQ76tk/pVktWct0YDa81gyXZc6VANF/Kfg3cOmVOX+mdUEUT+kQC6J8HJFjWM0a/tpfMaAOhFf9ygwhHQ4zX8ynlvudj3oSsIlinOMiuHgln8Nj5HtPjKFW+uBEZXKCmDZJnrPsqyCYkCGvuJSnEs7BA9EQJQVIqF8OcMawVfMjOFJiYV8d5CseYk3WhscCz0MGip4ntamjzpC0pJIxlkeHwXQ67sFxmH612cM1U4eA6YgeBFpVrQsIptewPD1iE1XPA7LfOCoXLyFZ/vdMhCRYbVuSEDxzbxmYyOthcWF7wPtMRVGeK5ZTkQyq/gIWydcvrBSMzFFxyUuCUk182GRY8/F4y8zZAeJD0ZNQjY12lGBfhu6CfG5SMeZUuJywbo3x+floeQmRs1eVz1RsM2O9uFQaPhPM7za4WM6R2T1105yhZArNEqvSaUe14a2ZXDkvfl0tAg//g2n6xQyKMpC3d8fCtppkmZnFOdW9IUOyRoECtQcV7goepe/kkapdKdZX9sq8wD1/mM267UMOD7MoNMdRi3zZL/ValT3imnpAvltdVq7qoAprqkLAKq491BUlQANb2fZxkQWFWfOo+Kd6rzw+vQX/XyqRdwr29pa9T9ldcVRztnXkeEjvKeyvWmiK/n6+Cs82F6j+eCbgQ8xSCG+HGf3k/dMDXHKRet4nxMGBKyzOPGgyxbOY9nPkclvTGgjwsI8Zkw6HnaoDpz7D+XBPEb+07abXc6DuY4MdNpkrcWkt85H9SvxTq6lIB1zNM19HPfcrHL8zShV8AoExz1xv13PRs3rzFpvVwVZLRJJUsCsA0F99g/vYaAropKBZb909coABREjTxwEqn41VjA/VQ49EyUAbUvYA56GDQcxmvyUIQp3ByfT+AkE0QlQVo7U+cBRcMFz8C2LQV0zrPTF54lvDCEXSWpj+COflOBlypGRFgaqRY3lR4VB+/TNTzSiIob1ywuLRb72F3B5IpbCmjTjDrnn3arCOH5dbnQQuGhZ8UCxYFCFDSsvK0MuBR0BRTla5UNzqEDly8ZpZ2szkOx0lM2MBgadIUF42mQ94bc/yHzAAAgAElEQVQ36rbV7XjYmjygQkzDKvJrlBX2G9Y6lQJpAYAv5jx6Ih6tS/txC3njvtrcKHkBUQA3XSQa5Io+Kxflfypw8n6UTZVnNRA5DvKBRlnoqfG7Ysyvse1NdcWEMcMwLbwh+SOtqJw9ihGMGBqp7n3n9vXZUf7duMyGFY3JxHNMEB1H2ZS/qGfK9G76LiVs0UPXe9kH5ffIx/6EHC5XfUt9yOs1bD4J6OlYZiw5MHJCg4s6QfmCOozj8oOd+oNi37XyDftPHmIfqGfYD9CzcJCwayY7I3wWDQWOSfULjMlGE2cBjNzw1hKs6RS6tD7PfjP5mCVZ8f08dgFluaBskL8xBjpkCuj4Hnq9k5OGAeiUM95DfUt9qp69ziPHXsjled//uj099L8uoHvHpAA+BwtiomOe5SmAFJUVrUMlkjJJkRUgXE8FrQChnqu2oZPgllq2kqJVNw1wyShqFVM4ODkEdII/oxJ9MFEu2xc9RI6B/aDHyzE5ALCvLGYdDpnBM7BPNwJ6QT8cioLzvnNhDB077kU/edIYFZwCHb5rt1q7EiYpTPidhWl4vwIWvpudm9ulMJXWyn8R2DGO2YV5n3kCGMCStKMS6GxvuwC1Gs2JwzpwH7zmOCYqRvaDQqWC5I0i3IqVMHjpXPvKhkJWBy6oXgjFazanNTtft/PIVdW25XCaMiNCFa3yFdmdCst5y9tOOcfkG9LPDZBc/3psAZrPf5FDEsAcbUyscUpGegFaGu7LoWOnawZBLhnpOIr5ysqXz1KDSg2cMnAojJTvEdB3OR6ZZwAoEcyUz2iQqsHKfvrctiaPPybvsT2G3MlDKgcA9NTW5KEbOs+RbqLmiuz+aYBOOk/eM1lmF+exR2NE+ZyeN/uPcVF/4TzvBCi7a3lQL8Y6CKovHRiRGMsypxkTcA31NfkveuHgD3zH5+MejbyRd1malro3Avrs3KyXn4ah3e+lqnO4Bs/G/+52p6jEmXYVpTKrBPo57AISQFc8UZqBD3SLHvqqgM5IqgI6ZZb3aqSK49gF6Of/wCV/LUCPCketffdgYMXmsDuvdYHIlk+Zh16mxBT0J8DTcyIm94HSIlbB0O+UgTkBUYlTiURDQIFNvQvtkxoMmARdkyJQpolLa8jR61CGVqAnU9Lw8Ep7edsRBUWNHVyntdRVsJ0hvBb4yAGdli2VMftJIYkCQbphbGr8RMAGoFO5a994/wQgsSRoDhmjT5oUpIqG453Btjws36DIRU4YUaWKkNj62rrTAbzWaredDG5o5ggRhZSKmv1U4ecYlc5+6ij4D4BeJKqMw5j42Y1WhBdxCEb2aMlDQN4usswzEEZAL/pZsk9eZWSX8RkOz5kwWPL6XMGjGaTJG6zJwM8qF65g/Mbs0eekKM4l+RjXsU9UxCpzcR75m8oiAZ38r3RXoKKHrP1VPmf/tX29FhGGMkBjGwR0NTb0fWsmnXVAOYn0UnkoeKSY7+TBERA5xijLqk8m3xclVaZmyUe67XqWeOjRsMG13IWB5xB0uAwAQE+0myxhqnJeZkwUcwL5CCeI4XrqaryyTRqmHA+dFFbyJKCrHgNtoT/IV9QLnFt8PzM3W1TEg3EPwxxOJpcBuKXQzyLnvElWOvQbAZ16LtIc9+E3zbPAZ3rmeGWEg4COvpH3MQdcrtBIqeIGebJywQ++/q+1hs7OF8yga1rVJNh7ATrCoNMZNrLD5DGnzkwB0El0epsqYBGAJwRbDsmgZQXiEYxVsSjgqtEQFQMVMr0UgiK34SAhrtPBaWPjwiqkp05WmYC4csiJhR42neKl08Kmt6kCge+wfg5Axx+FhmEierhREZE+DkxgVtmHS7rzGoYsY8je+xFOEAL9SG8HD55GlCeqTKljjZDC4oKbwc9BrFoxAD6iFDyUppnPx3bwh4eVk4Ki4lWjgMKigONdQsgUhYUyoLvQZwXJM41xWaEg0Ke895VjAaCTbzhHqlhp1auMTPyOfIBMfzf0chldzhmBsQibyrnjpPFuKRt/o/IdDQ7KgSpMnX/+rjKiYKx8pUaAKvWoG3gPe0hAj2Co/SZ9o1Hh7cjBNLwnGhZRTygfptK346SnqG90XPobgTDJxbiwVaQPeSLqgETTBBRa+jPySWE8huUWjqmf1+B1bpUfdI4JMgroSU+lpGDOjY6Ty3Zx2YJ80u10JkPdkkzKZyoQKx3QNvqk3jt1CHUvDctpHro6JH5NinukQ08qFWvjrAwp5uLyhLHmHRb1xjgptMzoV71CWaYTAyCHruUr54C04tzjGgA6o6WUj4hJ3v8L3/qGPQF9L2GPv/kECOO4B5NmoDhzlgzLkDtCtoVwhmP8ImPpdYVwciOehJtJGFUk8Ts+i8Qlo5CIJCpPI1NPWa8lUJUpDX5HoKQVxhD8YA9ApyLWbVfKHIWHm9eAymiD6wnOKnAFQ3hRmL4npRE88cr1ymgVq2AVSgzhJjnQhZZzIQTZyqb3rMYLNBFS2SIgqGc8jf+oVGfyaXAcg9OcHr6NDIlnWznkDmsduyqoZH0Nvdf3hJjXAnSCugKFb9tr1dI6tKyhs9hPwWNQUnnPr38n+2ZZ6W0a/2ilsghukCtsGSz6lNdq1XijgmNojmE78oAaIREM8FnBLc4/ftM1SjcocsY95VyNFNJYQVnlkjRWhRUNUg19+/Ny2Jrt6bPxXusEsH3OC35H5IT3KjDHaI/yh8o/dmpom6QRx6WAouNKbbIgD9XkJCgSGFWPqVGC+gPprIDJHCidRwV0jnNCpvIuG51b6grOPz+r/kLfdna6voS11/HRcZcM+APf0XDf2tyciPCpQRj7q/On76c5TNTNe3noRc6XEKWssAtpyhwV0iY6PWqkqk5m2JzyiD5BFhFhxS4hXdqIXvheIXfyaTFGALoKAzuuwjdNqRZKIV/wPwLo0UOPkxatECWSExW1dnLIh2ARJ3vamCjwCj5UQBREALoCDAnH75jFqG1MCt24MhoFgpmgAHTsw1brOD6fExYVlc+ZT8DkljsKJl+1f1RYuM0Fx09MS0eY4q8suYQMq0qMzOwV4ryOAAt8pFOv1PjhPvaY1OS8MhxZA0lboXRsjCZM4z+MfKY9k7yUVB1lnAOBECGyr3MWKUxvgLuXGs2A6ltS/jsAXT0zgsmgirMIJOSuIcxs7ReFIvKkMRSPj6l85FihR2CncKuS1vdqaLCELunvRrONfGsh5xYAoAbbSNYwC97Jh4ZQLzgoiNHm/e6nRCjQlLJCZaVKOYJR1DUKuDoWGrSsb0A+pKFN3ZNiMmNAUy+RfM5rVS9wLrGGrH+UP74y5EtQU/n0CFc+C2CaQRb7S9okWUxyp4dLsf9sR/Xd7ja4N3xy/Mof5IVIIz4XESo+t8xLp/5Av6i/xrzU9eOVcR4CPWAFV/CIeujUMbyGzoPSlE4EdZUCZtQDNHjoodN44fPRX4bcyzx0fKcREIbVnX5ZdlEr3e/NJ6PRQ6cOVF2lxj7ngN8xikgZwe/cXcQKiOpMkncZQWBSHGWNtNgF6Bf9jTfu6aGrQilTrLpG5r+HkLsPaA8P3bcu5D8Vfn5H5omCyt8J6PQMIhhoLWUKpT5LKxnhXmUoEI/edBRoKr/X8tCZ1IH+4lrcR0BHxBlLmtpnDU3hWq5BkyHIxC58taqHkhkVUcEksNJDp0BG6w8Kn16ienG4HrTwNaJwpCrH4qVvcdpU9jRUkZDxsG2Fyh/PIY29ryh9WcHxncnLIROrMUn+irzn95tZcXwsbJtaSmbxZQCsWXn+Rtqah6d7eEy2rXko3KvtJQ9dASUahxHM/XqsgQ93bJC3rWl1J9LCw3O5VsCEwsheFSul8Xqdw7IxK43xHnkBCqguf1zDHuHM8pyUB+DNx3Gisp8bP4ie7PSKrUtU6H7aU06ucw+cYfp8EhQVsYNdczegU6FGMNLxUAZZmIeAQ6VMPnGjIW9rKuNhRkdUptX4pSJXI5v98DlFtTMJ82rEANdB2RKEFYDYPyxXRUNBoxq4jmPCc0ibpKB5jsB4KTECOu+NYJ7aHB8fq20qj1B+y+jj8ihlc8sAnfomAnryMFNSHF7pYXKLGT57ImrOoaHuU9DCNUyaRZ9V/xLAuO2OdCCf6BxTR8TIIo0xNY6ic4bDhQojDkc55wS9wjGRPeHQEzQ0iyibFKGJ/I45Iv9xPPhunFSY5l9LGuN36mi0RXzCd/yvoL4L0M9+84VF6Vc8PA6+UExhnZcEJQgUYJzXHnziGA7jFilZZ+EJXQroUeAJHCSuEoxCvtPvZh029g6V+UE8MJZaY7Q0dY9nucCMkz2UgbSfmnRBWqniUYal0cFJ89Kn9YYrXQVqjpvMwLYVDDlXsPIAZFQ2yjBkIg8151wFgiuVC6t0kTHIROg36LO6uurDVUXHuXaAQIZ8zvLkdZGPdNwETb/WKu6hazEUnWO+H+ccpGzawsKHZ5/rHEPwsYUE41hfX7dqvWZLS0u2iZCeG5UoE5yiB7iGxXDgoczOzBgKeHC8rC+9uLjo11144YX2rW99y3kIte3xTAd08HfdrDdM+9qZZZ4OTkheEyx8jBN9eenFF23//v0+F9/8xl/a4SNHrJPDllS85FX0BdfpLgMFJyoW36aXw6bIuD3x6glfYrjk9a+3V0++mmqlIwEVZZRYwESLZeQkIGblOx+y1nulakuLi/bqiRO+roj3oB/CpEg0PHT4kJ1ZW7V9+/e7oltZWfH+gkaYI5TdJS8vLy97+zBAMUYc+kPjtRiLVIzD/aAB50KNLTyzWNrJB1tM88BSSDoZi+g7Q72cH+4/jrqnTN5VkbJ95o8o0PA95YB0V+88ySE92BTtoP6IjkcBLrKFKumrVAQDNe2p39gGHQB+VrBWWmLJgeBL3aFOjJ5WiDYKvTEcesg9RQDGWe5q+KoRoDqc7fN5kdaqi+kQpXbGxx9jHvGfdGO72j7ngXxGnsLzPdGst+M6gyFvn1M4GLk6I4xlx4h80hl1JO6nE1DntreS0ui4jvxbyF7WDeQlZPnjvTpaOv/kWzVEFNh5XgZxu6KArhOtHVDrlsqchKMFUTCxroPngjIaGi4s0Bz21Cx3FSq+dytSwrhkegpUb4DTkJKyit4NGZTZhfS+STwaIwoiEdijZcv2+apZsPyOjAcia4RBLdDkQQ6t3kJhgvSngK1MX2ZhFhOIrWdZQdMbV4sV13HNygEmGzcYJwUizjuFFs9lyC16Lj7fKL2KTNc8z2VGET0cWuakp/MXvEDWg5ZqWeQx8lSRcyBr/S7g+aSw+Vy8AmDhwD4/byurq/b888/bkSNHXGERGDFmXIP/pMva2pqDEQHn3HPP9fu++tWvOvDgeQB8lrMtQsq1qm32tgpAd6CR9XgYKgC+88491/7qm9/0Z1zyukvsP/zJn9gFF1xgALlTK2e8MA7nkGvc5Hn0icKvwOS/W8X2LS7Z5saG1xuAcQfDgNUX9bx6ALrPYTa43cjJ+/aLrUuOQOODhnwsbpT07MILLrA//uM/trf+4A/aTnfH1tfWfMthbzTO1qWSpULC46AfYMycPHnS/8M4ItBhvjjHaqyQV/gb+WrCGMw6wUvPSmGiCBwqv5QvPt/p6ltHx38KLjSy+WsZoHMNPT5D7ykDrPR72gHB0rHUuQQvnW81BqhndA19/N3YmFS9oTJFuuIVBi3pR51AowftU345Z+gbdV4E9Ei7OH+kic5J2uo9mRTIsfB6nX/OCeeZnnvZM3itGo50BiBnSEaDfGP7GHQEInbOG27U5uW7NIhUsCpX9ku6K0XCfK5k8iOdo6E2wRfukGAbazLIXH+Ec+v5PMVdGgDU50rPAtAphHywMpcyQFTaMaTDBCl/XiWdR+xb1PI6a2FBZeBnVasJqZLEOgWSCTDI4fH+EGGLRNIyw4OK0pk3h/cV4Ck8ej/HPk1Ilchc4yDzkI5kIo0CRE/Vi/PXm04b/JUpcdzDZymjY54QSvZ7ctEKraKEa9Uy9dApawLn0L+HVsNpVCoYNKaicad0QZY22td1LNxH5U4Ln3RRJeWFJXppHzi9NLVEqUS0+hTuL7yzfB48BA18yINoEFWAIgJQAbh3ul2nBeZitj3jCgRe/Nr6mu0/eNCXDBhpAZB//etfd8BF38Erp0+fdvBlGVTsbcVv8E7n9y9af5TPAy8827ScAHqj/Y31dVtcWLTDhw7Z1772Nfsbb32rvfzyy/bc88/buRecPyEbCt4cqxpc5AGnmVVsa3XdawEge9/H2Gr6mjnAc2nfsvWhNJi0R8MLBiArZXnpzaobIj43EobGdwtzc74XF+N93cUX27e/9W0fz+svucT+65//uZ130YX28olXnE4HDhxwGsNAwjigLL2ARgZu0BDfY56w8wAePIylGI5UXqVMKAhP8FAzFT+iTKsMgVb4XnWahs8d8KSwzDRgobxzbvCZPIgIiwKPyoYazYyMUWmnCGMyRvT42SKkywhPPiNB+z3WFbW8rSztJZ9Q7NnB0epkHN+E/qomvcBnKqDgeoat+WzQlzoPofY0L9OPD1WHRsHX++CHhY334O/6PQOc0p36QTFJDYX4Pa6f8Kxz3RNPSOv1bG5h3nWFV3TMgI72/NAa0CZHTricxjKxxBqtdKh9m8YTKsteu4JRxhwViPPP8ZD+0bjn/BbYeM73XTSKFjAVuYbClBlUaAhYhTDkkfiE5UpIGDSUpgKyr6vT0tF7RCIikJAYFAqfLKnlHq0jKj+fICmIQCHHd7pGrKDOMRKoCkMkFG+hwaCArmBKRUTQovWb6FO1/qgyEbJWg4AgpJNIA6T4TpLZdGkBz6GFzrFQQOkN+ffZyoxhT9II9CF/lDEsvEKEnejtqyfM5Q5VNmzbAT8LjAK6WqLsL/qA/nF87CtD3AAYAOehQ4dcgZ945RX3/s86etROnzzl68zwRNzSxpnCPOCjXrOTK2fs8NEj9sorr3g4/IUXXrBLL73UQZ1HB8PDBEgB1HANvHm0VW817czWqnupvowjoTgeroAcAnjQAC4YFghxnjhxwmXh4kteZy+9esJlg8tA6h3hO0bAyrwtAPrR/Qetu7VtJ1591Q4dPmwbmxsO6PBcX3zpJTtw6KCDOpMGsRTBMLwr0ywbPDXLlepwlKp3WcUO7t9vWxubhu1FiDYsLy3ZkcOH7eUXX7KZ+Tk7vbZq7dkZHx8UI6IimM93vOMddu2119pya9nbrlvdrr/zeh/PqVOnPAJCT089xOihoD+MGNHAo+LHZ+wD14Qh5SX8jj6RdqpPqEswxmjERlBWQOe1XPKLgB49KurHaHSk6FAy1vVwlwioLJwSAT2NJZWGRulo6gV1VtBHLjlE/qEs86S0aAgpgKDtaYCe9GMCdLahhgWXHKlPJnAk18Ggcal95BygXzSGaEhxrJSZvQCdxqHqZ7wnz2AfuussKdFMT9yXY2Q7M6vHcUkNcoRdQtFDV4dQdSY968LAzIWmuNedBiAxQ8Fc71Us2hVyR+lXKmyChAImiRcBvVCq2TIkGBZALWvo/z2AHgWClqMObmyhVg2lX3XbRAR1TigBHb+TufBbPN5PmQb36O9qdWk/1VBR4Y/hFtK5mHAYJAajZPLoSAXeaJGRQQrhkchDDNeW9YvzyOdgjZcKU5ckqGR12572n/MBWjIRBn2CcOBerlfhfVSIpDHbUwHgczk+vKIPBHS0R6WN+7BLAtY1xoG/hfl5m5uds53tjq2cOWPbG5v2Yz/6d+1dP/1Oe8OFr/f14c3OhrNMcwZFZur27huu8Hk+ePCgnTlzxsEbf/v27fN277n7HmtZ2l7ZsY4dP37cPWBUeTv3dedPhtwzEPrFOQkNz4Fh8eTDT1rTGrZjO9a0pr3rhndbpdXwPAR6QuiHRjsw9milkw9rI7P1V09bs1Y3rPffe++91rYZVzA71rM7P/Rez8IGnPu56fTQqUhhaGdvxJUIQvA5CQhAB4W2trJiy4tLdu7Z59g3vv51O+fssw0HWtz9L+6293/4A7bd27GN7S1X6OgDvG8oGdAQHjiWL+Chf/pjn7Zt27YPfOgDPlaMEwYSoy80QDnv1C8EdPKK6ijnm3oCNXphEZhoBFChk+8JQAA0BSDVc+xTNDKVf5nlrs5AoQtzlExlljohefgpfM3SqeyjygANPCr5SWBO29Z4QA2VPp6ja8wKtuxb0Sc/wjhFyHScKn9Ke+rRJOvdHPUs99Dd4JKkOBobhWGFKn+5sFHUcwrSGsFhyJw6kn0jzSK4KzjyN9IJEU4Y7XRCYPjDEQCg4/lOo5wISr7yiHIqrZiSkf1wnvHx4hybetqkK4066kRfr8cyYi6uUwboOg9lNNrloaOwjA6UHhRDStEzJSOUeWvecal6BQXi4Pk9htwVMJS5+L0CFJlQS7/yOhUobpvA9WQGFSoaLNGKV0GKAq9GAw0GFRQqEbSjWfYEyUJwkWDUTQoXf6S59kknsRAEWVfFljNkauIeTC6TSKJFH40Rnz9kyQpARmUX6a305fNwP70VjptjwfesNKU8xt9dSMLhIWyTAorxQOj4LAifziW+d5BHgh0yvvsDH9Nce8aWFxbt13/5V61lDT9mNuUF439aI4Mp2HHqV+3M1hm75pprPNSOccKLhhcOb/KZJ56xnvXcy8R9l111mYPX/L4lO7V+xvrIc0fFMQm5sxQswswArofvfsiNgbrVHNRvvPNGG9Wq1h0NCkDHmGkckZZRYSkvAtDPWj5g3Y0tX0J4+pHPWi/1xhrWtHff9B5bXF5KCgc8BkBnuWCAPMJ9zFHJ5SxZ0xrePxTO/uVle+5b37bF+QVbXly0X/6lX7Z9rWUbWN+uuvEaqzTrXk8fNKNixHzBYwfvf/vb33aQ/8QnPmGL1UV7+1Vv91A8oh74A20oa5APXTaiYUNlquCM987zuWwxvR7lYdBKvUsCMV5JR0RMCHjq+fM5VL4Edyp6GsG6bY08rvrH12Z5zGc4GAgFWRTQtX3KPe+lTqDhktpI4WTue+Q9HCfBjDpcjRX20WupS+2AqG/UC6ZxxZA7AF099Aim5GcCqIa+nb5I5kVSYzjPXOnI/qh+jtgQ242YxbFy3vWZ4FHlOfB8YRxmmQDI8zwGb5tr6qhzgCWfvO1WeZA8i+/IS+AFOl3OPzlCqYCuvE6jRY0VlX98z74Wuhrb1grlLIcQkJHI0GyITEKiRqahh+6/V/M+SZe+cbKGC1CeRG7ULwNzCpEaDwRDMiEqxSU7YpwUF9+DkPgjoNNoYTgsMjGfrcpAr1GG0RwCCpICOj1cTo6u9VVqNTu9uu5MzXup3PgMCg+ZhXRnf7a7HS9nqh4s3jMzHLSjMJB2pA9CRx6KDn9sg0paDQk1ZooCDCGhTemvHrUCPhUyMvQpENGAQN/h7QEQGD7kOjb5E8/HNQ4S8wt28sSrtrG6Zj/yt/5nu+Ldl9tbLnmzDUc921rfSJ7s3EJx5OJmd9u6NbNmfaagwN/7qb9n55xzjgshvHWA+v2fuN+2Blv+XbvStqtvutrp3Ud2bxuvk2voPNSBYfe11VX74ue+aA1reNvX35ZCz8+/+F07dO7Z/pwyDxN0pPGpSpnzCUAfrm/b0uy8z/dDn3rYAR2QDkC//o4bfTkEYI4okCfE0SvKRjbk0LP/SwAdRlJna8urZS0tLNonP3q302lzsGELtXm76b03W3fY9/K1mAf0l3kq2AmAdXJ46I/c84ht2IYdO3bMLrnkEvuLv/gLny9Gd6iwCKyqgMl7vCYqTZYtJtBSH4FuvJZ8RSeA1+D3+dm5IulQZYztUleoEYD35D9WWSwDM/aZyZd4li73IeSelPI4wlAAbQYJGiWqZ8kLCLmn+8v5R4FA5Xbie3igsnZMunH8jBxRdtEPTYpLfRkfAc3+kx7RYdK5dXyAQSaArveT5lHn8Ro8Ww0cHZfKC7FLAZ08gToKnvib8cH1ZU5US974yL12j3joOR/Mas9LsHSg1NhgG/wNcz+xJFmrpxocOdNd9SzHwqRk6tQoK8STMaC/7dI9AV0VsloPyqyF1ZBPbtJJgQeJsASBntdSiXuYQ/ZCKhiwDR2oWsgIt1XrqZZwAVLMfs1Jd0x+wH0ariFj8sQiKkm0SWEtA3QFRxAOYKMKQ5UFLVP1GmggeRuNuq2sbezy0GnI4H5dZ1Qm9fAN1t9G45A0Q1MMd1OBsR+7LHRkIcNDEeVB0FchUNpOKIZR8ihVEev42V5hfMle70Kwp4SsijXKTsc9dLTDLHPc65nvtZpv+4LRhP3s22sbVhkM7S1vfJNdfcWV9v1vfIsfbVorCnw6R1l/2LdGFXvSqwZTDz7OWnfNFlqL1rWu3Xbbba6PsOZ9YN9++7Vf/VU7ML/fvwNY3njLTf6+h6JGM7DQB94uihb6+BFBQcIPllKGQ3vy/idQ8t361rNrr7vG531mYd7ObK5bZSYd7lEbjDzjH54xxmWNdPgOqy3iN4aHfc09n0XdHFWsVa37ksOn7r3PZuuzHkVY6a7aP/xHP2+bSOzj9TmnhYoN3w8RusilO4scg1zBL20rrFuv23UP/Zf+z39qZy+f5coPHvrVN14LBkrFVfIxmDy0AgZLe2bGNrY27ckHnrQrb77K5/HUyZNOUxgQ+B00RB5GmdFNI4HgED1QnNmuIExgAj0Zhlclj7lRgxnXsY4BZUTBgmBE/lc59+cgryPvJVdFq23iuWURCPBvo5GMaV1Dj23hd/ab86Z9TOdB5GN5s47TELk6ZAo2hVFYrU0AlRocHL/KNCMTuD8VKeJe+kmHin0kzTiHE4BfrRiOEC0OB8oXKQaoI8mQNTEAdO12xkmJqh+VZyKgF3hVSZUEwX9+rgN0CowE1HSHPGdDF8lxBHSfWyn1iy2i+M13lzRTpJSGG40NAjo+K6DjsCjWeKDhrliBfjIiSd5WbECftzbTclcB6Be8LYXclYhqDYKgF9sAACAASURBVHAyyywEH1wlbU3BdaxCNdGpUJJVGd8VWQXrFuM95Ox4HBgFV393xVlFyn9aBwJh8UyGiRi+1DU2BReErGBgch8nLW+1KnXb1q4+iQDRm9LENIaDlZmV1tjHjG1fWoxHJ4dGCBNbqBio2NCftKQxzlIlU5IO3H+uQFxEG6CE3SIdJw3iOoag8PyywjJq6brCyueRUynilXSmUULPjcsOVFSuFPPhAyqoNL6UgVV5O19i29hOx44cPmLdlXVrDM22Tq3Yl57+vIOOV7DLoXWA9nW33ehAiPA0trq1Gi17+L6HPERdMZRwBegO7bpbrrPzzjnHXnjuOzaHax540JqVVADp1NppB8q17U3bGQ2tNtu02Vbbtk6ctrMPHvaEuZNrK3bW6y+yE6dP+T2tSs1mBhV/dUPBhtZtVGzbBtZcnLNXvvuiXbBwwBo7Q1toz9jplRWrLc5aba6d2ul0rTWs2IHFZc+4b87N2Naobx14xsOBHdp/wE6++LJ9+elnrenmi1l30LW73v8+D4d/6/nn7MBRJMxtGpL0Xn7pJTvn6Fm+9r/S27RRHceu1ieOsURqCv7PzczaKy+8ZPsWlu3JBx631Y3TbtygjR/7+z9uC4f2+5nuZx087Ml5g+6O7wiAogNvdwY9O3T0iG8jRHgdyyBba+u2ODdvjXbTuvWhbQ8mq9ep/GmkSYGFoUuv5Z+PzeR9VI7UBypTNHIpS1wyo0xgflTH0ENXGaYBSxmLDofKAXUQ+x7X0JFfUKNBleuAFLIhRwnT0KaTQXBLS1pYj09brtgO9awuGURAh2fMJUkaT3wO7ledG40Z/OYFZRwMJ/EjOh5KH+1DynJPEaKoU6gnMU90yvCdLl/43Ehhl6g7OZcK7gqcGGunhzomKXrs/cxVEh3v/DTGjC15WYJJlDSIoPuYqU/eSkZaMrSIGdRjGjni6W2cK/aT9GKf6KgpX3j7MKq63aKuvNPjvLe9rkiK4w1lAM/vtHFnbNRDljVcgiknKHrO7LQz6AjrdPWJM3mVAOyPWnl4XsF08O4qAwc0ElMBXTOEKZi6JpUqLY3PuyXDUDFQcJUhOX6O3YUoh2K4BkhAIzOqMlDmScdvpuQKpUtULlpsxC1IOVVMQ/KkQYwsREYv5oRVzPL2N1btoiDj2Vo4RxnNlRYYKO+D57h4L/mFITtaqTo2GixkcjfwwtnwqnCpKArFVatav1bxQiczw6oN1rfsb//A2+wXf/4XDDXeYbAhB/U9N1xj1dmWnVpbsfnlJQebo0eP2trpFat0B/bkI0/4sWlb1nUDAAlrt9x1zNooOlNt2P2/e68D2NrGms3PL9pdP/t++4u/+kv7/S/9KzvRPW1LrXlb9rvMrrv+Ols4fMA26yN7ZfW0Kwk84/F77re5bBQAyG/4wB22PurZ+k7HLr3wYvvkL/66eeB/e8es3bTjP/NeO7W9Yfd8+lM2ZzOG1Lj1tTO2b3Gf3Xj7Lfbi2mk7dN7Zdmp1xT2s5facPfix+2zl9Ak7sLRszVrT7vrg++zEmVP25GNPexQiJct1bcZadvmV77LmXNs2Kl0b1scGdSHfHjEw99BThKHiGQTwzUfDgTWrDadVrlNol737p+zQ8n6/ZnVlxb7w7JeygWR2ZmfNoxJzlVn44/bB977Pvv61P7cDRw/ZaKlpHcQ9Mg/SA1QFz4gT+qaet0cQkFQmgM5raJyrLCj/KC8X3k2oEgY+gxGiuk8dHyruqLM0IkZeZT8oH0lWq6nwkBw7G3lcjQfqPuo40oLtsy013vUsCAV7n+dcFniXkZ2LuLBtNaSihw4PM0Ff+ou6hn1THVjQM58WSYME3xMoqfvpKJUtSfkzc92Esrb5XZmx4P2q5SqSlVzHJJd7TUDrNa0LUIaM+YEtebSux+DQZUAnvlDPkXYcawR05aOIb8pPnGuNtBR04t54PcIYgK6NsiFOQGTWOHE8JL7wFnOIiQPgAMuYDYCO3bQ88UgFh+3QytbJKZ4FhQ6fKgM6r6VlFDPYCXhjDwATmcJ2u8AiMyfDVyoknACu/SigM2RFxod3zb8JMM/RDXjp9NBVGNgnVgsj+Cmg431cY+cY2RbBUi1Des9gUITcudeSXjGZswhBhRO6yFAEdK09oMKvdFXDjkyK33WOdhkMKC2a942q0uX8g3bthTl7/tvP2aUXXOyA/tF/9it2/uGzHYCTx2129S3Xm7UaNrdvyU6vrngoHGu4z3/z23b+obMMJ049+ODDDuqXH7vCvdittQ0b7fQSUN53v800W9aoYT3a7H+77O325S/+gZ3qrth8a9m2Bxu2OKpbtZsS+N5x5eXWm21Ya2k+VVB7+VX7o6e/ZKO8Z7nSbNn/eu27bOGsQ/bKmVN2zv5Ddt8/+02rbXTtIDzdzpZdc+dxu/+xR2zb+jZvs1YZdm2u2sqQanb8I++3kxurHro/+eqrtm9m3p6492FDHAFxgI2tdbvjrrvswUcedijeso7X7F+ozztt8P+nrvxpG87VbFAblx/m3FoG9OqoYl949FkH9JH1rYIlnkrT1jZWrdKoW6U140bpsWPX29LsnD30yQe8jy+ceNEOHz5qq90NqzYb1q7M2GZ/w2pDs+XmvPfx9g/eaS9snbIujPK8F5oGt/IvKx3iGoYsQVeELB1UA6Crh678Qx2ir8zJUKNddZ5WmuM16hSUrXHSaKVXHfmaeg5JcfBwCegEHoIZjdlocPiYSyqTKQhyDDBI2P4uXZ7PN6ABonpKddFegE7go/7k2FV/8T3nuAAz5MjkLH32jc9hn3lPoXPzfm3qOd+GKoVptN+kE9vTcRLQ/RyLVHAvlX3NHjrHxaRer9UggE6HDss+fqZFyV5+NYgU0JUvYn9ptFHHaRa7YrPTGcstWP+XnRqFh65gquBFQNbflYAYDKwUdhjX6ZqRAroKjb8HJYdp7UWZaVr7yhDuyXliUm9PQB+DdwpLK2ERam+30xp4ZDb2h6FiKgEdO4AM41fvk960r7nU675lR62xYqAZ0H0tNHsGE79lJuVe7jJA51hUgZARKCDqGZCRKAxg0IW5+SLzkgplYp2/pLCNWry+nivbPDBm/DFMRA8ffWS7+jv3etOIiMKnClmNAp9XJNXY0F564UX7/kve6ID+1P2POFjAiwRtb77jNjuxdsYa87O20d322vPL+/alEqXtWWv2zF54/jsO9tiChfDwc88/Z29+w6W2vbaOA8vt0U99xmV+ZX3FuoO+7Vs+6MCO/9vowahnByuz7qHjDybc1e+7xUattD+4MTB75GP3WiPPaa9SsZt+9i7baVRs1KjZ1ulV+/K9j1lla9vXw0e1inUbdcPqIMLzyDLBprnN9RX3SFrzszaqteza9x3zMaJ8cq0/svs+/glbqmENfeiytTPC0azJCGFxTh/HxmnPOViYW7K3H3uXA7rKXELJkQHMZ5pte+r+J61nXZuztg1GOw7okFgYSyjuumN9u/6Gq+3I/oN2z7/4Xf89pUolGqHtzeGWG477GgvWH3StPjTrjvp2wwdutU41KURV5uwPwVNDzeieG8y5KAoBXa/B/TR21ZCOHiQVdtRNlHfqDzX4KdtoT0t7Un61DVXCKt9JF6U8jQjoEYDZl6gfKM9lHh51Eg0W6r4JXYtQv3jjkTb4HEPw0UMvtnHlzlGX8lmcA0YB2GfvX7XqVdq4j576TPUUIzd0ZJgExjnAaYlKnwiQ1DuqKwtAreG0wp4fruQ0LwH0Yikir6fTQ/c2c5SD29ZIYzpMeKaG3ZU2nGNNaov3Y8zcZ658VODVcOT1ITRKUbngfxpvW+MDlXHIGFHgSTgMBoCOPxKP617csqHMpJ66r1iMkn+uyjoCYPT68DwX9Ebddgao1ZzAosxDZ7/YX05sClclQCdDUGi1v2UhuwLU84k5npyXQ+GcIDK+CjzHxfu5nY9rSKQN28d1+E63VaiHjudpBEAtPwqizl+ZcsE+7uJEoZy0Rg8nJe6kSlwEXO0jGBoWLpUxx4z+c90LgK33E6C5xsTfY0htt/KbTLpBP5B41q+MrLO1bYuNtq+f/9Gzf2DD/o7zU73WsKtuvt6Wjx6yk+urttXr2r6DBzwR5xvf+IZddM75Vu8M7M1vvNS+/lfftFG9aoOK2QsvvmBvuPgS21hZtdlaw+7+2Mdt39xSsSYPkHrb3/khu+TNl/p6+R88+SXbXj1lZy0d8HsPnX2O/cQ1l9ncgbRl7cjSfrv3N37b9rXmfFhnupt258992F5aO+1JZVgf/4P7n7QWQmjdnlVmWrY22rFbPvheay/N29f+9M/s//39f2OA0RT0xnY7s8uOXeFeMjzV+mBk93/iHtvXRBZ/OnSjM9yx43fd4eVlsVf8X3/5/8qRi55v5VvZWbOrb7/R+lWp884KjjAJRhXbXNuwudaszQLYH3jctrsbnjPQsLr96N//cVu84Cw3hA4sLNnv/MZH7UB72bZ7mzbXmLO3X/4Op/fK2qob388+/oyH3GH6bK6v2vzCol1+1/XWrSUwL4uUwSAk/1DGCyM9e2cK6G6L5NoH0Ae6Zqo6TAFaAV91AeWPBnOZwmUy3y6DKEf4NMIYeRp6Cx6WVmzUfml0MAKV6qjokKhRz/GX3Q9m8gTMAMZ0bnS8vJ9zgGsg4wT0CDikI6MM0wCdHjrpp7qCulodJo2Aum7Olf7i+AodKx49vtPlSgiDH9y0B6AXoe58mFEEdBSW0cI4GLfyqS5BKxZFD5y8jzEXEdRazWs5RL3NsXk1SmxbRMW5zG+VC38oHZ9axpAETmWeXeAHywZbYTKgozPMfNZtKRHUvZMIuFfT3t5pgB4tNE6IJ5sA0PvdXR4676F3q4qCzJGEIIXc2bcouGqdqxWsY8GWHYInQQrX0oIkoCsQkla+ZaiW6mtPGDrisVNw+MwI6Lr2CBqqdeugJwytc1zQRM4/15C7Gkhl4Xo+iyeaqVeBPnB9Tz10NVSohGgwcF7VulUFqEzN9/D84KFjS9Vos2PDra49+8jT7qE7jQF6111hg0bVtgc9B+zWzIyHxbGtarC9Y7ODqlWH5t77obOP+ho7qq6tr6zaOUeO2mJ71n7+wx/xzOyF2QV/5rG7jtvSgf323IvfdUAGCH/5oafdQ9/ubNuo3XDA3h6lEHxvfcse+Z17rYqqUshIrTfshg/d4YlvG51tq3T79ulf/S07MrfsnR4O+3b1XcdtEz5wq2GtesOqm1176oFHbWXltC0t77dtG9lVt13vY3r1lRO2f27BPv/YZ62Vk+LWt9ft1ttv92z5F1552S64+CLvy+9+9GO2tb1hs42W7Yz6duXtNxQeusogFsIA6FhDP3rwiP3Hf/8f7F///r+0+dqM7fQ71qo37a6f/aD9+SvfsfbivFV2+g7q8NBnKi277th1nj2PbZUsDYyljS88/jnr9zo232jbibVTdstH3me98YGLRUEPDb3r3l0kaYI3Ycj2uqkmAQAdf5RtBfQI1vGzgpnKuBr30bMir/M18ik/43fuUimUcJbtpGsGOYw7XvLQSCH1TwRcGhqUb+pk1UvqPHBcqt+S0hsfWMS2VNbxDHxWp6YM0FV/Ky2os/YKucMhwBo6dVdsX8ekkUh+z+VaBfTC4cp6iLqV81gYLKwRUwLoPD61iByGkLz3F8mnWEYLJzWSFzk/E05QjtIRuBnRjU4To9yM8EbcdT2JPfPYRaYh94v/1njbmk4G31PJk4DKPCAQzpfmaV8YvAI6hI4hVd43AdyGSmypEtY0wXMrUJLO6AHTe+z2d2w4mp7lTmCJaxze6AgMO974r1YkQTqGRApGytuTsI+S16KNGBICoGNC1VMuGMtruaeN9GXeMwUiZrmrNwv6kBa06FXg8XucM51nCgn6WJYUR5pom2oUIeROz5wMHJcAKKzRQqYFHq1/NaTK+KIQ2IrZmfU1O3zgoFU6PZurNe2pTz/qgN7td31/9PH33Wm12bbV59qeQAbvHFsN9+/bZ69850U7Mrts2+sbtu/IIftvf/kNLxaDojFeoKa749vJPvvwk7bT61i70bYutp7deINvOTt49IgXVpmtN+2j//ifepEXKDeE3O/4hZ+1b7/8grcFQP/9R37PBp10+litPWM/ecN7rLow48VlVl46Yf/2mT+05shs9ZVXbX7/sl3z3lttddD1dnAAy3K9bfd//G4/7nRhYcnODLftH/zCzyejwsyWZ+bsyU89amdWT9qBpX1Ws5rdctettrK5bpd+35vtT//Ln9nKmRX7v3//39jQegYfG+H6d956pfWwoT3/kQ8J6GtnVm2+PWeNSs0+93Aylra7m5578dNXvceWLz7Xnnv5RWtZ1cPoKEXb7+746XRveMMbbHVj3Y1KVMu77+OftKoNbcYatrW+ZrMLC/bO269xQI9zToOY0Sl0j3KE915EaafnPFsG6ASeWDqXBi/HSXlVo59tEdCUNvE9l5gi/agnNMKgz0V7ftqaVydL8q+Ag/6rgY570z1pzZiGb9kaPvtSBqgThgWWrLx0bMqSx58CKvpA/RtllI4GksWY5a7t6vVl9HP64PkZ0NEWx1iAqNClzMDCdayjsRegUz8rDb2xaq4lHwA9lZROSXGFgVUC6NDbAPTiwKNQMY6GkPItx6H4QtyIc4trCOjKGzQUIYPbSNrUpLhL/vab/Tz0aX+vBeg4FAL7zKnECej47OuU8/MTa9RkdGdYq9rMTApDqlWln1Npw3FImwLuINZsWrfX9SSn6FHiM0P/IBQtIbWuU5v51K9sjUbg0qQE0qiwuJCljuxcKczAEBzpwH2E6oFPTA6qJQnx1ZrGe68Bno+A1NwEgjY8TXgt+E/lokqLbZWFvNAn3XdKesVta6Qfn0vhQ5YsBBLzoMssGtbSces8UIloBAPP4BjYXw077lIYOPyn3fKCMb21TZup1O3zjzzNHBf3pt91w5VWaTds6AmUQz/q87vf/a4XFFlqz1lvZdMWZmbtzMa6zS4t2OrmhqG+M7ZgzTZbVukN7IkHH/NnntlYscX5Zbvypmvco18+dMDDze1q3T77yYeKNfS1fseuuPUmO+d1F9qrr75qi80Ze/C3PmHt3LMt69vxD3/AznS3zOpVaw7MPn/3Q2Zb29Zsz9h2Z8tu+4cfsrXhjpeG7WxsWWWjY19+6vMOqCdXT9vc0n57x3XvtmGtYstLy/bqCy/Zv3z2y9byFXfzU+BuvvW41dst+6vnvm2ve8PrffvbE/c/6qvfqJ3XHfXsqjtvsp3q+JwF0piA3qwhuF6zdr1p9/7u3Qbsn8nJeZddf6VtzdZsdXvTFlozNt9sW3dt0w2kH/7hH7YPfehDtm/pgBsXm4NNW6jN2db2mu2fWfTkvdNba3bzR95rO9lDp2JDH2gkUv7VaGYkDIqM29ZwD3mHgAB+wu+qMBUsIogof7O9sqQy1ZWFLIjnRWOBijdGuMbAkk744pIjDd7YR7YRHQ6MtywCqDqE54nzuwn9W63Y+sZGEU1UQKeeZASQfaZepX730zKzAtN2aSApTdVpcd2bs9x1DZ3P0Igfx60REeboMDFyGqDTiCozWBBqxxp+WcidHnqxpFJUmcShLcnYQv9xBGvU/+ivGm8R0DkO9IljYxSKep38xyVVGnN4xfNc5zeafk4EAd35Bh46wTSCDhqDh0GwZpgAnaXniyMUAej0pMiMHAQNAjIrGQLP6O2gLGJKJYoWGIVGiUMC0Gp0QM+1qpURlBkU3LSPZDglKq6NIV9NSigzehCh8NBVPOc2F2sBnRgmpGAXzOX5B40J+qpljj4S0NE2D0rhmdI6TjKAWvoYDw9H4Bwqg6Mt7MnGHDGjnYxDukMhaF4Ahd6VbqPuYI5dBqpsOJf0wKmceS/nhHTgXBTWsFSeYy1zVRBUStAj8ADf9oNvtf/2n/7MFlsz9tRDj+akrLQH/cqbr7XaTMu2+zvWG6bazUim2sZWt2rTZisN98Y/cd8nrd2YsytuvtpwrvjqmTPu6XY3Nu2zjzyVc7yxRadu1xy/3mrtZird2u+5Z/q5+x4pAB2b3664A0CZ+KneH9nv3ffwRFLclXces1694mvbs5W6feWBJwxFYqAcoWDeefN1KeTerDuINjsDe/axz9poiBBl3aMAV9xyrecQuILpD+1zDz2FmnAOwKDN9bfe6HkDjZl2CvUPh/bYpx+2thexBayP7B3Hr3BAJ4gW0Zf+0Ia9gQHQN1c37MJzz7f7fvse2+qs21J7wdOBLr/xGusttGytu21L7VnrrG1Y06r2zKO/54VnaobiPakYD0D99vcet4/9xj+3w4vY3mbWtb7d9A/usudPvew7CzDXqJGPV5SGxZ5+1lHgnE+85lAjS+7uAgyuK+6RdBp3wlDG+SzKQXw2eZx1GiJ/8jngN41YqT4CDXHGfGd7uyggApmMToXKUzRCNIIRdV0EEgU917kouxQMETWalRb6PfUYxgWDxMsc5z81ZvCeSWVRr3lfwBt+7kNjYjeL8iLHRBqQlqS3eqeRTto+9bOOA+cQAtCxfc377cm0qAyH/BtsUxsvBaSKcWkFHde5kQjgzifGqRFGPGNf6YjxGk0c1vn0qFPescGoK/rF5Gqcj4AxYoeO18jv9YsiOIXRc9EPv9EBXa0GBQUmdajlQEWNDhLQNWSmoMH7CBRQGBRSAHqtlsxzTkYZsPMZZHYySaPVsiGiA+GkHxX6+F6JzX4i9EVLTI0a/M6QtTJq4aHnTHVtA33lWPmeoWx6wzrBrJJEY4kGBe/FxPHEKPWg0QauLbIwZf82+kOG19K0hRBIEiKSOqKwKbBCIZUBuve3XvccANBfhZz0IM00pMc+KL9xrGUCqUpIjbakkMxm5+fsv/znP7Mf+Zs/ZM9//Zv2/3zljzxtbGt7y+ZmFqxnI3s7tmdVzPYfPOBFdHCW91yzba1aw7ZOr9mjjz5qCwv7PNlspb9u8/UFu+n2G2xnq2Mz9YY9/fCT3hry5gHoV99ynXvOAHQUTwEQP3P/o5Y2lQGoxoAOurRGVXvm048WHjrqx7/nthutUxl6YZgZq9mXHnjcr/MwX2Vo77zletuqDBKgDzOgP/q0GZaXKjXPgL/q+HXWYw2G4cg++5knJwD9ultvdEMGUQxX3AHQEXK/7I5rfNuYKlH/MBjZqD+0g/sO2H/6k/9oF513gd1/z712YHbZBqOeF9r5X37yx61xZJ+1FuZs/eQZu/TiS+zjv/LbTn8AeNd27PIrr7ADBw/Y6VOnfWnk4U8+4EmLWKZY2V632/7Rz9h2NR3mg2NvUTsf4XkclIPSsQqoUZYR43OPJZR9Vn3CLGPKLHmdzyrTOwreBVJNeUOjVPUWwYPKWPk7AvoizuPe3p44g0GdIupalSnKN67TpFuCA8ePtjQpL8qSn0UeljuVHtS7CoYcC+U4bluLgK5jp8w7e6HKpZ8CiGjM+LQ4dbR0PDqn+p7b1jg20kl1Wtl8er9s6Fnu0wAdJV8LR2gKoPNwFtWZOj/MBcF3xBg6ueRtjodRB/SNThBxAfMM5wt/AHRfykGGfz5QqRTQ9SEkEIFaAYffuYXmJTjHFYqil6UWFhrFYBTQK9imIyH/KGBoSxmcYVsXFoR6XVmN135o3fI5GhKLk85Y0WC4+7QmFQoVQjyvSNjJa0xlld5IBwoVrUV+Jg2pJ6ZFNADimExVTOwP5otr9GTg6KHrGh/HX3gMlnIgKLD8Xuca99Oo0bBVAehiUHHMUfkweqA0pZCpwVgG6BifKiLSy8dpZnOLC7axtmadlXX7m2/5ATvxnRftsYcetpla20PugKr33HilHTxy2F7CcaL79nuJ1VGvb/VR1drNtt13z3326sYZa8/PIavDNkdbdsuxY75u3KxU7amHnsjbtPC0ml11Syp5CmMSSV9tq9mzDz5eADa858tvv8G6laRwsRTwxYeenAD0y26+1qu9IcKBLPcvfvrRAtD7laG9G2BcG/m2NpSUbW737dmHn/I1aCz+oQ0AOrxsn/vBsAB0gClog8p4qNQGw9f9ocHQHrv/oQkP/T3vvd662UNXQ9UPMRyMbGN13ZPiPOT+W3fnhEOE6If2wY982F7YWvHEvu76pj31yGM2U2vYcnvR2/vJy95uR88525aWl/1Y1c21dfujL/2hDQc966yu28L+ffb2W66w0WwquamJlOAZXSbTeS/4K69xKqDzOtUjBBI11snzqlSVb8mf6qiQv1XWIs7rfZTFafwL/YOz7LnLhHqFQAoaqOfPZxMkqQtpMKtxQQOb2253gXn20JnlTnpE40MNIJXfwjD3LycjrBHUOa80GmmkpLPEEb4e5wvoch3nTfU2nqHziDyK+Hs0/PYCdPQBa1SOEx7FSp542neeQuI+1lyVDiBPD91PKsRSXqjToUYPHCI6ogyfx2go6epef/bQOXbqYtzLIkeIZnlkKZ+MiNcJQCcBCOgaBtDSoQzHqcXmSRV525YyTRlj06ukx9qDhVFJyicCOT/TC+VE4hkFwNQbVoeXLl5xAVa5vm1ZyHmC4ZAYkQ9HiECkxgjfK/DivdcBDn9qoGCCMF4VTgoJ+kqBU6WD+zlB+J0CoddwDPTQlWmVwaeFvJxOo2SQMalDjQsqF65X0hChdY32fDeDHz60e8sR+8qknWhta1u8X5U2hbYsh4HzhLZ3hgNrVGt2cH7Jnvv6X/oWsa/83hftzNppW1pcto57ky07vX3Gjt9y3L3EU6+c8Czve+/+pDVbbWvNzlilUreT2yu2MLNst37wtrSuORhZf7tjT37m8QzoCUzfc+xqB3Rscet0Ow7YX3joCfe08UdA71jK3fDfP/PEBKC/65brHNAh8L6G/qmH/dVxtwaD4Jh1GmZ9VLiFh77dt88/9GSG6pR4d9Xx621QSYBu/aE9/RlUvEt70NHT6wHoqFvfbiX56g/s8fsfYu77ywAAIABJREFU9kx4xMVgDFzx/hsLQFceYulXrKUj5H7kwCH79V/6FTuyeNB6g661ay37iXf+pFUWZnxnwLmHj9pH/49fQ+1FD/lv7WzZ8dtvs5NnTvvhQe2Ztu9GePATn0qFb1ZS1b4rP3DMVnpbRb4NvA8oLuSG+Pp4Xo9UJU3949t2godO5chXlS/VW9NAQBUplSkjbgro0UhVFcBn4Ds17HcpChjUMGSwFzp70+pAcbeQRrVoJBBoOGexP7xHSzfvAvWKuUGvfwpGqsem6Tg/O3wKoKtxRb2sNIQx4YCadzlFw0fpz/EQBzheArrOu/YVdNoL0D1y5ccv5FA6kqQF0PG9GxkB0F1HZ0CP+9DV4MKSNZ4BPcyaAHpEMral8S9iFw0g8AT0CKMxkAvH5eGoOH614AdmuZN4tB7YKT0PezdDpjUQAjoZmB41n0kmJKAzdLyTAT0KoTICLXfei34VVgwKS2RPjcynFi2+08Il6kEWVjZq2wwnK/2wv7SU9zJUuAYVBZoKCBPmShsWlaxX0Rorq5VO0CQzkj6kJ4W+TNlFWjIpj2F+VQieoY79/PV0+IDeq0aPJvrhe84v7vV9nHo4gJTPxLWxMAKVqtIi3q8WuPLCLhojS3c0dA/97P2HbP/sgo06O9as1OyTd9/jK8VIhHv51Ct21oF8qMgwJbHxQFVUg2aRGGx+2rSO3XrH7ba5vmFHDh6yzsZmAeio+Y4d3gD0UbPmWeK+k2MPQMd4EUr/3P2PTAD6Fbff5CF3yEJrYPbMvQ9bPVdjwYEp77nzmG3XzXpYI4eHvtW3z38GJVhTIqcD+i3XeZSAHvqTDz4+Aejw0HE8axNRLCjOwdAe/xQ8dKxuJ0B/z/tusJ2c5a5GNYAc/886fNT+81f/1AH96QefsNMrr9qR5UNuedz1M++3l1ZPeaRs4/SKfeWZL3gt+bX1VVtcWHKj4kM/92GvzodQ+pc/9yU7dfqEnbX/sLf/yuop++A/+Tnr1kcO4tyxwX7AE9FtOxHUCehMKou8gudQ1+i95PMIWNEJ4edSMMpbTWMeSOTRGLWa7GMCdM3Sp+yj7YmlubwsSvmJ+TixXQV6ndcJ0PweAJ36gs8vjKmcM+Rnh8s+6Hgd+qkJs5hP0MSr/7Va2SEab7dV8EVf6QhxvJxH6giE3MvmnWN+LUCnh+7jyh46+IkeOubA2/YSt256pAx4rzqLxL6UKc95VqzjOGkU0LkpABn6ZnNzV7lcdZBokNKxwrOYPAz+R3QHwF4A+ut/5PuKNfSykDuZSr1KNFgwP5IH6uXbHjBovQ+N4jM72cNkZA99Gqi7F5yzvBkhIKCbb3vAM8bF9aOVF7M82XcyQbUGZkpZvrSsCZhu/eftFGVC4RYUDoSRPHVVCvgdioqArsBMwwQhHD4bbemaC75nJStnoLxujmsYqSjzAFRRcQwx2c8tzAzoWAfH7/4d1rbEK+Iauo9Vjg8kY3mWKJJrcqWvqBTjtiPlB45HFazOgYb71AAgXwEwsA8bB31snlqxuVrDTr/4ilUHI3vdhRfZfXffV1RI83uwvr296VvREBquNpo2qJqd2dqw+fklW9nZsGO3Hbe5hXk/8OXf/X//1veiYw09FXTJgH7z1Tasp8I2oNVeIXdPbhmYffbehyaS4q6662br5Q3zzb7Z5+972IHb19CrZpffecw6GdCrw5ED+rMPPWlVHINaqRriQkj4sxwdA1g/8cBjDujYPQLaXHf7jb5P33NN4GEg5H7fZ7y/9NDfddd11stOGoELtKpXav4f+9DhcWP54Xd+85/b/pmllEW/veGV+pqtOafLXXfeZp++516bqTVtbW3VZhfmPQkRlfXazVmXkN4Ixk/TTp08YQcWl6zabNqPXP4Ttu+cw558izV0yAu8dPAdM9yngQkUmuuUPeQ/ynUMl79WyJ1yR71CQCGflm2LUx2jgEIwHAPQ0Kv8sfQy5IuKG9eoc0XnQqOnKvvsX5S/aWDu34fCMiqH+rxpxoKCoNJHjSf0kToNehuATpDHclNyCFKULzqA/E4BTrHH25eEPO1/1Ee7aZ/W0D2xLXvoPOecgO7noLOwFq5DH3GME7fYeWJf8tQ18sB+qGNLfY05VkAnPbjUQFqz/1ySpGyS7zxCYZXdgP7Gv/P9RYoiw8l41QdMW1t34cBaQwmgqwKmhcJ1YHqD8NCrNRzykP6U+TgwtK1HzpHpnYCwbjGhIYtVvXRdQ1ZLrmBYXzoZn1amWfkThosAO60htNNo5TKX2fum5UjFgQmLIXe1vKGMcKIPJx+/8Xf0lzQjQ+C58Orxp1mRUaBUCSpIqsXt8ASQzoWBKDgETPJDTOagkYB+YskBoXu9l+1x3pXZaRSQhjSelF8iDVWhUFk4j2INfXnRDwPZePW0nXfoqINVb3Pba68jlPnoQ4/ZidMn7PD+w9brdRKYN2dS1RlYt7NtB0dkXF9+zVV2yZveaP/uT/69NeoNu/C88239zIr9HpLRBNCRCY+1bXjo6EdzOD0pDuMloGtpWAI65r49rNjn73/E6jnLfVAd2btuv8m26yMbVCvuuTc2e/aFh5+yCo5qhSGLLPcbr7F6u+mfPZz+wGOeje9HAhPQK6PkoWO9Ddfc95DvGSegX3bntQ7onCsqFgC5H53a2THkzC3NLdjqydO+nMGkOLR0YuO07Z/fb9dff7UNuz37wud40l0q+oOIxtag47sBFlsLdu11V9kzT3zWPfSVzoZ95Fd+0Z4/+ZLzD/gaES3wFd7DewHQ7wXoLjeBQSgLNFBVCfJ95KkIYARGNY7jPfjMJclpgKZLTgTjMfAwSxxGWqoQBvrzHl3/pkyqUY2xaxRPvdtp49N+uiMixlDUj/hMXapzoPJJr1ZproCu6/pxXsA/AHU97ZJ6Uz1yHUuMEMCoU7CmHvpeAZ0eegYglxMFdNYR8ChKAPSUpT8+z131nvaDeEpdHrcYY77jtmrSSrFYMRJteenjXCmuwOs3/egPTmxbiwyDh0DANHSF7wjyHRTfkJAtPTwKgk4Q13NpdQAMavUEiNpZFSIHjZ0dZyz0gSGYBIA4MQfmVd4XmI0CMno0KjjxHDxC7Zg9ABIFimDKCSHzki5UEhwnwkYpVzP9ReWBiaJRQW8VE+rWt6/VpEx13fut62FsFzSAcYD+wHthboEyVBmoU4mUWai43gG9mkJe7D8VKpgZSnUqoMO7yOvnakRRsSige1tSYIdzBNpz2YLXqMJQJRhp7BWaqum0tfOPnGWbZ1Z969RF555vf/61/2rf9+Y320svv+xZ03f/7iesMhrZbAVBYbPNtTWbX1y0rWHfrr/lZmvMtm19e8u3ke07sN9OvHLCzj561LbWN+yzjyRAT5GYql15/BrPcAege/hrCA/8EQcp/CGzHvu7ES73SMaoYk/7wSkJevD71Xcd89+hKNwgeOAx/x1X7GBL2K03WLc28tKu8NDrnb498xlsS+v7GjkCjVfcdI01Z3CqXCVtSfvUo5OAfscNvs5PQB/1B/bYvdgvX/W+gm8vv/NaGzRSv4qwHmQennm1bmdOnrILzrvAVk+d8aNPV0+fsc8/8YyfM98b9axeaVln1LGPfOhn7dTLJ7zQxb/6yh9ad4gqbunM+dPbK/aP/8n/bi9857vWbjTtU5+81/bPLnnI/4XuSfvl3/w1++pXv2rnnXee9wPZvOBx5r8oQMT3NBbJGwoaUf4LIRXnwQE5G6R6PdtRo54yNG4jedH6px4yvp9WKTI9IwMy1tJzcRcCOiOZCqi8RiOIkE39Hu2P9VsKbVO3RtqAm9WLjMCI+6BzeD9eo2xyq5ca9EoPzKMm9bI/eC6qKi4uLU+coMc+UL+yf6o7tJ8R4NkPGqY6vjj/fi10Pw7IylvWfAkBof6cFMc8DsgpnoXqbKqTetg2nZcctY+kNaPSuJf4RwcPbTUbTcc37mQiDinNi3C6FB/C7zwBDkseHG/lTX/3ra7JFdDIFLgIITAMChOD73WfXLPZsu1OqpRDEOI19B7LkjXIGLjPt3KFcDeViw5EQYKCBwzyfZ5QtbKOq++jQEVg8yxP99LHx6hiYjTjdC8PVRlG22V/i+UBMYwY3qaRMqERsrLhs5gYQ9DHc7mvHeGiHs6S3iMHQEOCqvxoaFVxfO0e234wB4waRGWBfnN9lv2lQaNMr2FEtpWECbCQQI8MzD5SSeFzsasgJ6hQYSWmrni1LVirACwkycCSxndUHrSMITwA9e52x/eeV1GYA1mlENJ6OiwCtKQR1m62Uq18EVhPIMxb9QDwXtoWERbkg8C6z0YGDA043F7HATXH0R7yb3INeoSj0RaEEYIN7xxg5/KD32Cn1mseAcEBHthnPtNqeYU20G6HNaRTWSuvmOXGRc6M9vv6PQ8HkpZoB1tdvD2MGcd3jnpFyFGNP/QLj0biKrwgFtPgedGUQSy5YH4QOuY2sgIE8XyeCY1lnWx4+2wjoQcGUq3iSxf8U0CkQRj5U2WYipLGIHWH80beoaEFiwpPpojqpXHSUOdzyPOaVLrbwwbvpn3j5Hv2xyM3qJOBucuK2OUFa8fgGd9ylgx0HKOKV8o49QL6Tf2iQKUgFw2KQq5z8RPK01hnJl05AW45ZKxgwkRc1W9lxjXC0ly2oDeu+rJsF44aGL51TkqXRqNKgVn74o5OrtZZBtTUR2yLBlKx3Av52EkH47D/Hp3lWQAIraOGRF7eLDL1w759jpX9nuYA8jrOj2Nulis1wMh/ajgVzo8cguW/S3SX11Te9GNvLdbQqTjVzceEkAmp0N2CcYsSIde0Lq7Ajc7zP0PYCgaFpZeVDy0cCi5+JwGpHEiICMiazBVBncI9VSEgoQhrx5KpTeGkEmSWOfuMV93GFTNRKXgRkHm/htsxCXt50LiHSX0AFt32gDFBWVYaAIBkPVKpKEDy+VGIE0P5itDEPl61DDkWNdb4HAqUh9uzRKkwkiGpKOlpKENj3lE6F3OgkaECEDDGXPpXIyc0QD3CMRpaI68jow1GOhhVAv/SSuZSBSM+1Rq2TGY65mQTRoCo3HgtFaPSE9/pLgrtN8dJhcD5iREw0gftMQpGJYZ78Z7WO+SQSp6GMIr7lB1fqyHLaDAVMuURIgSpxkZV2fyr/ETlSQ+RcqjGFu5T+de5p0JzeZOHlgE65zvKPvkOPERFqPTkXFKW3Y6QXI9a9mZruTCWggD5l4CuNBjrmRSpRMh4GqD//5S9+a9l2XUe9p35jm+uqq7q6nnmTLEpSoptUZZtIVGCOEYE+CcjyZ+VIDEQx3F+cBAHBhwBdizAjkiJoiiySYpsdrO72UNVdb1Xb773nvkE3zr3u2/V6VdNucjGe+8O5+yz99rrW+tbw/bj0rWuqPW+CyYBXcbLUH69oaL9KF0iAH2SftM1PZj79eXvNNRIM3s9qznceH3XtKbWNSmTJotrXeb3oBwXr5dk3Oj7AlOtizfsbHwut2eoX2jImvZxp3Xq+bRfvV70GGX7gwndNEhotK5ldWgQeuPD319zroOBrtN9klexDRvcW4dvLVxAY7LpY/Cab69H/Hx5+fT7RHvO9tLrv9tT7nogrzi1sN5a8NamWVYkAB2Vqu8IkP2GHgqkWVi0iNzRiZpAT90PBcJvbK+svOD6CfZg9hjoOUDXQnprU1a2QH4TKliHAPi+Tgvzlry/ls9u1zx642a4GYcKdQjo/Pym7I/eZcTktqsY/HWMyHVAb3PCNISg7yUtpfkkAb5SYj11buEPekB11dP2g5PaZBxqs3tAFCgSiPKysNI5hVP8fWQ8Sb48mPA1eqNh2yBeezjeW5OHxZislKJv8GOvRcxXSK2/O78rw1UyrHXUZtP9JceUC3Wy8zLmDVyvqGQk8H2/OTU38h7E6khh+5CTQF6Ano1HZthpnrXWWkeBmt8PmzU2yo8G3dXM6tk0vsc8ivUa+zXS3GqsUi66n4Deg/JGGa0bwwwB3Rvvmhs/9/qd8sP7EtD5Oa/8Ndf+vn7ODUjXjCPlR4aW11ECRI3Xj6G/1vWALgNSDJHmgOsoXdLLVt/Uieei615ae8nvcC6G+8izA36t/LMOQfwxWbVwTe+1S3Y0B09yOPy1+Yw+/uv34HUGh9/DQzkaAhY/6w1ib4yZ3ue8rVtnD3HAY4H0rtdtBq52hHdgDJrupT0v+dH8DjFoI4PrKh8/x15eHgPbdQdMyRpZqg1btWZJrgN2P2dD/azWxhs2W4DOD/JGyqzUF73y8Yq1p1FZspY+dmiCFtR7GXpAryzk4RlwD85C5r01EbKwrttUtihro+C6DT/cgH5z2/fWgG6CsbbWJQh6VgkZx6sNKgHmZ+ih8W8+Bz/Dv68s8GrjOWusQ8HTNf2iSXB5bxkRYjz8PUi5L4rFpuzOA4kAVpty6KX089shjtInZgn7je/XRMafsRvr5jRSpkOFpDIVKQwZHCYLpL8r5mD0iYBSAB58vAL0YCFAZ/iXgDQ0KPS8MtC8MbXZ7KBxNAKPcNT68ToyRrWp/X39vPI78vr1uleMn/FIXUmf1tuDhp7/OkCXLPCaG/aKSUVZugF0f2+NR1m6nnnSPeldJDGpu8dVhge1jfIZhIK8oeLndqhwJBfaR1KMJgfkBizR6OrfBuzVL3v9lt8TV+u3ptWdhy6F7BW0Bw7tQ9srOk1sXfrnx65xXmdQXAGP9MbjYCjWQpS7YqY+DNmDfB/mk4MpZS6583uW9+x1bm+86DlkPGhf+X3A7wwpeQ88dpHeK7N/0k36jIxc/56eXevBeRSroLWWzvbspr+2lza/b4b6RnrGY4H/DJnVnna/On7bA/lQ52h+Zfwxf0lhKN1rKD8K12ktPB7avdbhOC87/vlkjA+ZX5NzhuDWP/28elCX/pYu8cYW3/MM4WMeugTExyulRATO8sz42T4zj01l0k1WNj8v4NHESiF4Rcj3BOhGJ67j1xJkP2kSXn1fwKIJGALikwTHg8RGQMOr9qXeMNgA1rqvsgRAlKgAXPPxeYCusjNvaWuM/Hld0oqsLc0Tx6v4mgCd1+PnFvli46F7QPdCxe+IedH89YqhB/RhHa8XTiknL1B8f2OQtf3hNH4zc9waiwTaK9KNLFBe1lnbw/nXBlIMUuP2ioQeekplvEaEK0V7lZyosXhFpvlnhQRbD1vHqjXYcr3UAOKzSZjrmm+XeOTBzG9EvT5MJtU4NAato2Rfa621lxLXXnzM4LBM/94w0nMON/4mS3cd59V+NEOaIRsrc1t3m7uGupSR4WXCGzj+vkNQ0TNcty49oPZgYKDi2hFrLZ6k0KWoLUs6ScxD9+sstkzenZSgvqe1IT9oCnMdctPndF/F4P2zPw46vTz0xzD3MVfJgBwA5iB5QOf7mzriddljXwLdr6HAUHOpfcz3PKDL4BgCusYqne3147W6cZ257feff0atv9e/fj4F6AIe7VPpRsWO/f7TM2md9exDOeHnZDAPDTob47oGfHhapb+OGf480W5duSVj2cZHhrEsUX8O5f4kh0g6WiVsQxnRHPqQnTfUBOg0KGjY+rXxz+oNio3eWpcWa2ySDZOdL/ze1zuvJIdWoRS1lLgo9N5L6MtSZATwOnwALaIWTMIiQZByp3VlNJSLa3ngkbU0tBz9dSSwHiT970NF8djEr+swmRDllZHASM/urSs9ozYSxyuPSXOkcfuYmfdM/bz4jaR18Bapp9zVpMWvATOtSLlLgLwikELdKDCFOGTpN/158F6Bau50PcWwBW76rN0niqxn+ucd/+rn+1rwcwf7eLAT5ch+3loPb6TYRqWh0qfZ2lteEXmAllLy4RR+nj0MGEPn+DVv3nBShqsUhMahOdI66bv827M33qrfGDFr78orMxmt11HuMhY5XlG3UkpWvkYwWzNV2ofa4Hxexdw1N359qUzYhlUMh5cDzedQ0Xtlfp3i9MrTv++VuIwOKjLbW25hBVRezrzCeuw51nkHTP6TrOuzmi9vfEjvbJ5Ja7H2lPVZgRHnjgyTBxz/HESU3mi4MmD9NXQOg1g2Hx/vdYvk9vHT7vw+8ZTvcL55DR/jH+pZfn4Y8nh8/H0Ml56q/y6/p/n39/fGhcbCZ/Q6XwaNjCLJ/VAWPDhdN7/S235cnzGsek/kMf3lxyh9rPn039f1CegsHfX7y+t7Pw6/hwXodtrc4J/fI8IC7XGPM/TQWVqr0rvh/uPfagw2NNRlsGnuNJ7gy3/vzU5/+AnwY9QmG3rvNJKKst7EP3kdlSjoO5oQTaYezCZ5nfCgXriyYLwS8ZSpB3aNT58dgpIXSClifVZCZ8euEpgcoGu8mnh+Z6NA156ZLzHzAustK/2uOROo6HU/P8M54t+aJ512p7I1v0k5rpRHgw6y3DlmLfR1RpV5Zxbq6D1UjUVC4+d5KGRSivZczBIvi023ODEB/A6vL3bCA6LfyLZx1lnjureeW2OiQvUMg1fo/QG8bD3ZK0SvrHQfjsFntvL1qxwEZif37SelgAQI/Ft0tR+TN8z4WV1fxp8HdHl43iDx8s/vCLB1P82d1tmXs3hAt3WgQmemvCuXlIzLyJRH7vefFDbpPju9zVGW+px+eg99qFC9Itb8CdA3MuZab2qNN+u0zvpXlrmXNS+L3sD1YENlbnO89tC9AS4F7ZWrN8jsmqwt7osENiEb7yFrfYbPeTXOPn/Ie+i6nzx0Aa4MRa1zr+j7kjPuX79fh4avnzc9v4xFJeh+BlXWL/j1057wPy0xLLxqDOadO96X179OB2i/0eiVzpfeEiBq3/k18PuX19X4dV+/h/m77u+fT9ewuVg7BMMx+vtIZ3lnR/LJ/AHP6AiAJT+SB68T/fPY8beDPihDmfOM62POybp1q06MEw54OfXzrznwOMN7a3/YvH/l73/TAN0D59Bak0KVEF09QIDlqtgAOifGA7o2mCZDD6oJpjK3OMvn3F+Ug4TcW1se+AQAQ2DneDwgaMEsNCC6dw3oAmcPghI6jl2bwwvA0IL2gK3rad54DcXANN6Ncl3HDIfCoaQ6LqzoZ9G4vFbMFqTrpKDNvA6SlyQImn8ZNFREo/H0MUAfgrqOf5RC0rMrKY49CFgixXmgclVJncYrRSVh1ZyIPqQM8Ht6JgGqB2hvSGpz2EZTCxXWsg88X68Y/Hzx+aiE+JONjRhDZ+mVxs+12mx213rSK1I9A1+jocU18mDLsfA6vC+7nw0NYSkLfkY5Bt7Q8EyCDqfheIeAbl0K17Sj5kvGnNaY95L88TXJn12Pxixr5ddZ7rqGVxhig4YK1YOcvucNOhkUknOvpDYyoS5fn0O5e5AYGnsql/08yt3Ln9dfNj71UHdJccP9q7WWMeOfhyVrCl0NDULeS/k1vOYwLNeDVbn28K9aT/M63gjT7xqHxidwkrPhn9PvNR9D97pFOrnIc8TRVf7KENA9oF0HXDJapae1XjJo1OVToOP3Ja839DS9nPF96Rs901AOmfTqdf/QsPEGtPSMDAWxj9pv2l/eQ3/S/Tcyv9bbQ6PLy5HXJ4/h1zVJcVp/v75PMmY4BjFw2u/Bm3/4n3V9PLxXyt461INLmahsRgtByp0NqEQpUfl4i4I38ZSPAEWD1sHwvipyCMy8ppQKr8ex+PIejtlnSEtheatMXo469ChOSkDn2dc00WWM8Hv+ehqPB0Vt3t66bjfNF5QQp+QXKVclGnpQELgTXLyXpg2hOR96cQI8gUJZs861V9oyxK4A+/FSCClVjYt6NM36/gLXGUTeQPCGkO7N7PRmbRRp3J694JhUaufnz4MBx+oBUWOUEuRPrbffJDIwZtPxY2VX3nrn76r5FbD1HlUfGirKCnt7B5ssdw/8/C7lTptdCn2oMHRdrQvnUes9VGLXfVchG8m2f25vEGuNNHd2bcZdrTHSVZaylwMPQvrdG+5WW75mOLTWXqlJSQ9lwz/HdTkifn09OAlENsbaOrvaJxZJ/+g5GIPWfHr2g9fic3PPcR8LGDxoc5wK/10LeGsDm2WP2stS4JQbdavza+8BPdx4tr2X5A193k+6UHpBRg6fh9dndnsfRrvSgF5+pYv8fhawaZ54LenV68BRcuON0Md0S1laV0RdR3Ms44wGp8JfXgdIl0l+NVbpNb6u9r3D8Xs9JED2gD00FrU3JJteDoRZ3lGQjJuMrNk3f33JoXBsuC+9U3OFdX2vAcml9jvzUPz8eANCBrt/Hj8OSwrl+B5vC/AZNTG8pzfifJb7Ez10vwkllPI45KX2HhYTopLHAN17rHw4Xct7/R7QbSO5pjD+afg5CpRX6FKYmmhZWVqE4caVF8XrqofuxmJe11CzltcDqZJYpJA1dq8gJfCcXIGWT37RPPB9r+BlDAwB3QuehJTfs6QftlddGzPeKKIg5cXSMs2HimCjNF128tBLooeepCN79qFnPlwHbyxs3rODcUh79dSjhFxj5Wui1DRuzanA2Z5xfYSr5syDihS6Bzf//nQN6Fobfx/+rrIyv5GkYBhDn0xmG0AXXawN48HRz+dwx3lFI0UnGfOtS68DdM6Rv5/kgj9lEA09I82dNWRal+3o2t4D0B7xe09K34CJlHXEjKyrrGntV3kVQ+Xmn8EbMf6+XoF5D/9JgP55MXQxIPzuENDVNEeA7r0b3csD+lCm2WTI9uca0DX3/Jy8OeWtaP2HgN6vTZ+gqn0rB0fGjvSXjF3+3X/mKoausQ338XVg450uAch1BosMGo3Zf0aGD2PIAnQBtmRPYK3P6n0PmJozr9f4Pr8jOl7y6udQY5Lu1Hr5edBeGnrQfr9cB+iaE+mEJ4E5X/f6SZ/zRpD2kPSz9of0DAHZ6wm/v/hdjXU4Fnv+dWfIzwN0j2+af48VQ727qUOXUpdS0wBkdQ69u95DqpGNJhsvXHWW/qG9cPhFM0Wxrl+nYhKVOrRmjFZeJx54S81bTlqIz3qgvZUcNFdvAAAgAElEQVSsZ6CAiaIwT56nZTHGmvXHm/KfDBdNnl9kvygSclnmUgIcg56Fr3FONKdaCG14fs48jHUpiubHKwaBIudFilnAZ+GKukTb9crEe7Da9LqXvv+YF88s96TvC/+kfxqzn1vNDUMljGGJaeHrQ69UIQOBqBSfxsoOb/KapXxlAOmZhgxN7930nnY2YsPUq06BQ4NBpwVq7fS+zXXAPOf+CFwpIVn1fr6GysbPleRzKI8y9HZ2dj53fgWKkj0vd5QxzxDwHn5/qDGPYugapzcAtP/8xt8oHWYRp/FjgC4A1zxpX/g58GOQ0vWALjnQHA4Nks0+shyOaFNlMQR8zY0HROkAm++19+U7JQ49dK/chwtBQOdcENC1T7QXJe/XAeWVkdP30aCnLvnme6K5pYwlU2I85A3XdbWuculdtCeBueZvaHTLyNFz+c/ps75Tm98DAlQCOil37zRJFv3aS/a8jhFgebDTmvG73KdqHfukTeAdQOlaP+fe4B1S4mZwVNWGVda9teYas7+3l2P+zh4Ufu71vvTkdXPmX7Na9jXt7u+vfTGUP28s2MnqNMo/x0P3DJifF62fDIbNurz6t/vDWfgBvxk0OA2M7wuY+FoPlI3FYIdUyJAikDcrpSLBVYai7weugflJlkL3QCZhkmLnNfk5ecmyoPjAnkaTgAjQ7fjQpG9/qsmXN+iVtQfCfhNfnVCm73lPSPNGQPchAs2jxu8BfQjYem55Jh7wdR1mKdPSvw7MpVy8ZfyYYiegZ6PPZPFq7F5w+bu8Fhkt1taTXa7WHro+L2qR16GH6gXdGx463Ygeuj7D5/LzRdpOa+w9HL2WZn09r+4todd8yDgQ4HrrPoqZUMhs96tOe9eBilcC2itSEqIkdX3tI46D9/IMwXVKTZ/T/F4H8P57XunzqZf56jPzrzFq0w89LIEW55+A3h/oclXL6xWhlPqT5tczcF4Jeq9M8zecWyYD2fq4TGWtn4wOMVwCL++REdApk0xuleEj5arxakxSpI8p93WZmPfQZXB6negB088Tc8T7+10dZsW/fb8KhXy0J7SH+Hee90cr2ykB6zyCjW5cA7x0rgeNodHqxyfDSp+Xoap1lOGh7xAQFUP3OlDX8bJ/HaAM513rzu9z7CoBHe4hv84e5Iayzmv4MJ7GKN3GtsgMHUmveYfiOkD3+5dSb6dFDubej0dy6OdYY+dPtUTW+7q//4z/rvak/USwyXK/Tjd4GdazaKxaH2GD8M48dF3MA7EEUA8nUJZg9O+35uENLWh/HVmp2vheoHhjA0/XktGDjx5oCOjeUrMNve7WI6vQv6/78Tk22c1rr52x8xF71LM3t2sbqmeU8tDk+UXSwsjq5li9Zag5laHBv4cGiXkH5mX3dbQyJLRJ+LdvXCNhloFCIMzzpcXQhxtZ6+aVrH8OM3SaFtl4sikb9MaUNqAMIHlGogvtede1oL71ogBKeQE+xje0VqnIq7JC5pLKpAh0HX+GgHIhPOMRJ1SoV2Dk512GiTeUxALwGjGPT236Om5PlT1JOTyuzPs7yYLWeKXQPTPypM26UaqD9R/Kg/aB/2m/U6Z0pv2aYfIMhNb7OsrU1sJ63lskb1MHqzl7kpIdKiztTd3LKzZvGHpA1T6yxhrrntQe7D1g8Xfv8WpP2n5aN9YQ5e7nWdfQnhfAPabk14mUbP2qvefvzevp3h4Iru4jJ+fx+nN9h+uoxh9SvMoX4d/L5WJdZ/1kD92voeaIY9wYZQPhum7f+/X362ef1RnfOhJ00ORLjKbXyx6ceT2/Hz3gSCdeZ0xJBqTLhvKm63hAl17me7bPWFa4XG10n+53nR4e7kFdX2WfQ2NF6z00SASc+jwTS6+7tnSp13l+bf6mgO4NAN2b19TrWk85SlaHPlwsCQw/pA0rKtqDKz30gMcsrk8c8gkVUooCPP3t6WhqYhP4z7GQeM3rqBYBpK4r5TGk3HQ/gT0nYkNxR6G1HRWge8rXgyfv4S1cTSg/45P29PyeyfDfHQK6QFL39caSDAHF0PVdAQfvbY0RKlqovaege/kN5IVb7+saBPRkNN6c5/sk4fNr9phht46h+05/EjoBuge2oXVJQM9XOUbr0+c4bl2fn/XxI45B8Tafk1A35QbQpbSHoO5Bxm8Gtn4loPMC8sw4Bs84SXkNFc7wdVHsfF3Jl5qLzwN0GUzeoJNH4g3joTEpQGfJJWVYY97I9poK9B6aVwimFC2Ozp9XI/TzI5AbzqeUlRSr5l0//VilLzwgSg7sgJbB8af+u9rT0i8K6W0MtDXYi3LXdfWcfHauheRqOD7SM71BcfX8w/vLERkCev+5/rAVeeia6ytKnVUU6WMHvygvhuu0Wi3X6/ZkD10GjPSa13ccg4z/zZw6pkUG4FB/+X1oZVeuE8AQsMgwaU6G4CI9ohCY9ITmWbL0efLvD8+6Dvh5LRnbkiVdV4Bu1RrOIPH62d/by4f2j08q9c+p9dYJl97g8167DkOSrMpg5Bi0Nn4MXo/8TSh3yZR/Pn9d4dRGf33x7/6GNZbxkyBBkXUsgaAwSsDloSPo40/8JyUuRTS8rv7mZ23R1/QU7VNNpiZSCnMI6HxfC8sx+A3nr6ExeO9dG21DYdvJFAHitK/FFmgKhKQcdS1ZgH7z8Dui2KRwNE8CbA/UBsSkGdcxYBkm/KnPKVFDz+YpJ41BFmpAN8fVYWvTCeCV1MO/+VwSTHnoUZp9BtD9xvUKXoK5eZ/P0LVWdihjYKNs16/JQ7lubUhXrZYrs7Q1LgG65kVzKOWh9ddG94DuPQe/eT2wetBn1ZQ11lkrDXnbUsJq6uBl8jpPQmPRuml9/TM/SanxeT0jw895FkEKYmgc2LPSoAr6M6U9iEiOOa7rYnACYuty1TWfqcOWLFJe5EE9CdS1PppXP17eR3vVr42ARvW3qkMfgpLu6R0G79HRkLS5d/I/VHzau97Q36zLOqGJ+2dozPrnvW7NBeg9O9kzfHJevJ7xukPzwfd7A7VYA9HjHvpmfhwDpP2s59NnhjLmxyqd9pjMr727zbhc61fJua7JZ9Je0J6XTuL4pR99dQ+/4/WdDBAZgbqHxiRA9zpnCIAyanwozvQA+zCU1YZy9/rZz8NngFwOpAFRXy3hDTkvq9QBnuEQc61rCtC1hwWwPsQyvL/G9jdJilNSuNcpMpxkRHi8Dr7w7StA94pL4OstXKMpXbzTFA8BfZ0l/qSkOE2QlJIMBLUMHU6oxqEF8h66FLoUvqxDCa/oSo1Vz6ENwcngJJnSW8d/lRTnFYo8LoHg0EOX0PF1zZGu67PkJahS1AL0jSJ3VrY3JKR0pVS9IcP37L48Kxvs9lVbYpcBK3v3xT14M+FstchN4bAaIaTyiZnI06Gt+45+YZRSr26+awlWpCDDvmECk2bSREkzfdjAkpGiADGPXi3ZvrXFEg1aHmVKIy2IENHzZUlbEqNmPNmULvojRAMyHv2hMIz/i7baKMS4PwZUa2XGD6/hGoj068/GOrEd/8mqdP4vbGDnh9P74mw0CVB2dX+MKBOWwthajpKdYMldpiNH6w5V0R+WwWOBqeRN2TB7n6Q0f9KVs0YWAANF/DNf5kh5yEsb2BGpTLTjPDdRAB6RapsOnZ2ZziQsm/uws+NRG4aBYiZFsiSG9G5sc8/n4t9cQ9Xxdk3vEZpc8BhSPrQd0UqlmyBjpUDX1zbbYSU0mA2QGzs/nZ3TQ7tA3zuccsA15CzxKFWe2c4aVFvfKEA9oqGeIFw1iJv+fr1H0VLiUAWc3RZVUdq89se29fPjj8M05bXuWS0FZiEOzgNr4NMQAWPpJdeNs9PP9foYOJOhOI7QhrC+/8x34LOkbdgfSUs5YSycz8RDehjC4/jX3d8islD8PJMv4xBNtJ5DdklkDgnniOE2Pg0bTbH7m5Xz9cZS2VKgQpsj+rKULz4gx881GUeprfkKNVZdbXPKo2x535ZH+TLxjzqTz2CdKWNknNcWaIsSKeUq6FBGQBm0dk9+h/ISWSyyL03kufb8vjU25KFKTWfraYawvWeBk55x4BmKa+aBz0RR6eP0pllNHzB/hPO6Wi42ORTSkd5YkIHGn9KF0mXStcpz8QwtPyNjUjrYG/0bh4PHb19TNjs0IPt9uT5eeB2iMjClDAwYVO8ta/zeSNoYQXb0MPc3jzC+AnWPP5Zj4M6ZMEdofX9+jiwpO815FpPPyWfnf57hEL4ID21s67CPN2L87yzr43PzOh57bS5piFDXrXNB7Llf/zu/YZS798RkZQg4vHUmcBWlQBCxxCjXscYMnzUF/Bg9sS5P2kz4+nATnxSn9/R97yH4CZEnJxp2aN1r0jShGq+8XROi9XnNdkjLExq7iPb1i8rvehZCAqJFFWjzOxcXF+Y9CeQf2yxGj12lOHqhkFWo09yGXpz9zZPOeLhJH0RHE3aowtZOYKNSSsMEbc5FT1AGCSp+hloirBGjRMS1axNr38ueWQ1BJuwMuKR8QcOHnhCFhxAZ9Iq4CTpkbYL5MgXiFPezGlUaYJamiJYFJosaW6Mx8rDDKuyQmyffIW6oqMjOxKZ0WDalsIXCCzzzm0qPTS84DwIAHaIj463tKnRxgzpoUXQhwibAqAAy3oObKmpwnOZoJiE6kkhNi3DVImhChGlmJ40VixOkBNZuhAQ8qIZGUh+XpxLkwS11EKJkWGmUIszYjKVFwHJB9kiIEiQVMMuBEW8SxijiEOdRh2XQmKGUdh3mDcB6giBsUSYdzrMWJcGojJBEPNAnQNPRKCvRdQSxPkaoLGVq87amIcasWH4nRZzGKKolxkmIEdkGtkCltk8TrOIQBVurtiGiLsKkjZGyZwQYJmtRhTXKqEWbhYhaYFaESKveSFmOAxxu02BIcHAWYrpKEDaJrVvMypCoxFm0QNmVBqymvCkT7OfQFzIacJheIe3NOmfOat0aKBKsi7DDBXI08xBh2eDgMsKsHaHuIqy6BkXEqQwwjWmy1liFNYqgAfE0ayLsFhFGTWSGXN7UqGhIpBHqAFgFDVZxZ4botARGRYOUZ9YHHZbMQQs7jPMWEZ83SlFFAZY8tdAMrw4RW7kyWTLoUE9SFLaGAeZhhnmboK1brGgIdRF2mxR1EODRuMF5yjVtEbUNZmWHUdkirGjUJqgmKUrqGzYTKVtM6gjzNsQOje6uxPG4w3ISoeT+LCvMSmDG+aah2XVYxJz33tih8ZUVHeKaBmlkYF9QlnqTw8Yem+FHXcA5Y0UP2YxeboIgQRswmbBBXS3NdpInLX0tkPRsj9eRAh0xcPJIpfsVdvRZ7kOWxhw26jFjyq5OfPSfu8679rqe4TqfFOd1qPSwd/b0GvGATtDmtLZ+u2/+KQqjtqy8p4H5uiJGOJVlvZGhMct40Tjk5Ep/e+ODN8uLvgrKMx9y5q6bbw/2HGNFp8NVSPxaQNdAPWWrCTJ+n3T74DxxD+jewvPUj113PRGaR02MvqMH0xgEnAJUTsKwE9HG+lo/uWgaAakEVoAu2lIGxFDoFMPw1L5/Ph9P9CEGJY/RwvILJuPJrmEeKlsv9gJx3fOpn7juo/EZ5UVFVvcx9MhM9673nIK299IJ6Kse0NtgjDaM0FDhRA0SFHaWeFeTcgpNKdVroKZWN9XAjWaND/r/6BoQ8NuIHmaHrEmwtxqji1J8lJXI4w5bVN4XOSYXJebjiSmiVQQUdOC6EOM2RoKY8QXzfuuqAJvjkDZm1zl6fLS8x3Fqm4fzTlAseUQslRTPPjcPld4KPavCxl0aYESYFCGymsDVooxrHGc5qhG9JAJeZ4DetRHadIQ0DdGtTmEmTTdCGGR0XXsvjSGQFqjzAk0Yo0wT1GmM1hyyBkmdkyKwXvD0LucrIG1CtFGMIgqxiAPkQYsoiZB0wJjxXh5kQ7CKW5yMapRkQfIYaZSZYdN1TFQsga6vjab1b6yFldcF6JoADZ8B/bGv9LCKcoFRHGLEBjFkMLg+aYRVHCHveM0ESRtj0kQ9oJtnXaGMK1RRh4L42gCTApjQIOqAPAPub9MrjHB7NUaWJ2iQISSQkPkIcpwlC1RdiZjDpYcaU/Z6BsYUY9dHZruyRkYGowtsHWs230+YSBRggQLFNhAWNe6cJ5g3I+RBjAXZkZhrFmBudfYVlmFlxiq/R0DfKmMkNMyixACX4Mvnpqe7RI0iDZBFESar1gA9IqDTyBrTYO3stZBWbEhADlHZwDkXBOTeiyeL0k4y5E2FqA0wCVNMuwRd1RrrlHUx5kVonzuctjjPaIg0BuhbRYtJBcRkVqIQ+ShBxbPryWi2IeZ1jGkNbLWdAfrhpAf0nDcvK8zzFltdbIZE1bW4IKDHZIlC8965XnHFo4NpeAAreooBjxPm9YGEhgllIuVqV6hpspOJCVKEYHUHOSbyedQffZKZdJPAinvPJwVKh0rP8XMEdP70jtswPOABeAjQbMwyPO3Ng7sHsOvAnbpCzpXG78PHwhw5dPzbh3CMdTOp+iygK2FQ4G46t+xLXK+cUqqyqwNgeBl58X1YpWdCvbO3AX8SifSv1n0QPIsgh87PneZiMz90zmmUuCqJXwvo13nF8sY5yGw0stlQDMl7kqKph9bXBqDXI7QGGS4hir/3ZXE9BSqg92A49JC9kGlidB9NjoR2M0mD41O9weE96WEczLMZPvbmQVdxdB/z84LPsRHQ27a287z9Pey9NcNBY0DCqAXVPCzQ4CQhTReYR5DVvVI3SpfnisYJyqI1LzxpUyRdf5hJHLZIItK8LVZVbXQdVaWFPgjkvH9HUAx6QO9JKVOETdwZbUkwoELdrkfoohgPw9LAfpuE6EWOZFFiNBnjMgPymPQlFVGISR2aZ9OwsiDsUDYFqrZCOh4Z08OYOi3uWToyOs1koamRt7WNj6DPMhtSoKQSV01hYydIx02MpIps3C29ubhBHpcI4w7WPqei28X/R8izDMyQT4pLPjmKmB5UjJoKgsq7AcYEz0WFKIhRJxHKJEARN+jC1oCR9HgVhOiqDtmqQdAE9jmju21TdDYHNLAa45NJXzeouxqXCZUCkCyASZAao2LhE8o8OiRhn/RoysN0DRUus9pJLcf9We5hhCrPjWmg102lbQxMGqMOIlR1h7hLELURMs6PneLSog5qVHHd08Z1ZNQxqfR5F+BGxSSxDidpg5zMQjRFjggnWe8Nb1c1kq5EESxsrHGdmGFykrVGi0/zDildRgNHUuktsqAH8NOwxqfzAEGaYC/v+8gv5r1H+tRFgnGX4TKJcYnGZIlzMLEnJ2ATkChz9EEjM7xooNIwND3BZ0hC5AnZIIYsQozCGGlJRoZz08stQzAE9rat1lQ990aIScFr9zuMJk9Nap7GQ5Yhr0rkDA+QpeGBQJQNGkBdjKQNzLi9TFvkCeeWRluHcd0irluMYhpDQM5Qip1bECMNEqR1iJSUPb3rtsRlCpQpjeoWTVlhVLUYIULC8FDXYkVjm02AuI9o0lUtAu4PhnYI6AxLMdTVhjZHI2NjWoRZiKKrUAS1UfOxjTlBXIfoyNClZCl6/SuHwrOkyg/y7/kYrmhgDzbSX/KG/Xe9A2SvG3Xcf9s7U96RvA7U9Zr1ondJcd4p0jNZyG6dJ8bP+rLCXwfoNKapD/nP9HDVg7PGW1bsZNpfU84j5VH4ZUbA+m+PFYYFZGsow86hk7MoJ9B/x8+D3Z/zZicmXlELvxbQdUHvFWuiLGmCFtraQrD42/owBsWwlVQwtD54DVrsnAT+5AOKRrf31pOgBxwKnABv6JEL/AXOvI4ySy3e5OINFq9ax/0khEPh8eAqQPZzovtpwcUqaEF8yMDTQcZ4mDIi5dInFmp8EhZeW9bgddYpPd+TjMAYYlq1SMsGUUUKq0UbR2jiGCsKXxAj6mLzPNK2A1dsZO1igQXtd3o3fSimj0R3gXlUFsPjpu/JFKZLoKVSDFr7SY9t1MYWqz1GYXKwQ3J1UQCrCvF0jPNxYPQpr0uKc8wQQN2agqzAhEKDMaSziVH9PF2N7MAWW9K2veXPWDRhm++b10Dq0BYPyNvKmsPENeOWMcKONwtRx/SMeJJXhTRozRsKatL+AVakOcc0RAIk9cqYhxXbcFLpWqw0xLjqqXsCEuOvvDchsAoqA2hSnWGaoohilDSkytoAgvRtwDFaaIE2VdyHQjgetEj42a5BCSp+AIsK4yCxZ+oZkT42SoOF8mFJjTS4LH4aoFUcn0wFLZqyMWDvInpiDbok6GP4fPKyQdj0BhT/I5NjHjwZlohwHiGoUxt3GVbYQoCncyDrYOB7SWMzGeMyBI4pMOiwW9YI2xKLeGXWxXY5tescZwxxwJ4vbchWkMEBRjUZ9tjCLrzmyYQeUoqDPELQ1FiOWrRVhe1VhDhMcZGGRrmT9h5zjzRkKEjn92GfCeNCQYhlGhsFzTyEuiqR0fiKAyzTFnVbG2Ayvk2AozfNvdKFQMqniPh3bbR/GZDRCXGwpAHHR+K9aLD2mmAeZ8jLCguGT7LesIuqFrtFiDEzKeh509ClkcB9wSRD0Ms3E8zqzIuqtrBAyz3FXBYwx4RETI3JJEPZluaFk/vmXiCgU1ZNJshidX2MnyIfMomTXh17bpNNiPpwWc7P2d7tAT8zQGcWfmwGc0Hptbpphk7oxUdmrCcxzZa+DGroDUoPe4DeOGPrxDLvDUsXep2oBEHvPXtQ7xMzH4cqD+x8/uv+aaxi8aTvPaDru7yenCLPOhB0A1Icn+Oh03lQnwQBun/mqmbS3FXCsXS2EgZ5bXns1wE6QZ08iXdWRct7PBiujRld1Bd2WuF/AqB7IBbt7ukZHTCvzwnQRDmrdacejD9lyTCGYb3M14kGAm8fzxnSNx5MtWCeRRgCOgFBgC5LbWNhUknaTa+O4Pt1gO4XSkaOF3JZt2IFTGjWFp4WTfNoCTksO1sLhATPP4/qID9jnRHsgxA5o6JUBPQYeXpTSTq4pwM7xvDDFss0wDJhYlqDpCK4BdilNxuHuEwqlBHp7HXDMFKlVDxUO0QRemHMKKV13+c8mYLtk2z6BKsmjXAGPmeI3TAzMG+KCvHWFI/SDjk9AFKA9NZWPIe7MQXZdDW2U1J2DaL52GKwF4tLA+udZGyelcWgmJyUBOhIXxt9C8QlwwWNJRtZ7LxKjHJvw9hAtWQ4O2wxQYtx3ZjBQ8q9QIhlHOMyS1EntNx7itsS+Cx+SnbC0op6Zoj5WXx2KummQsADNegEs1IhHaGKUiy7FpctDSPGLMmurOXJzirXWet9iCUiWNOwqnsLatkUlv9gyXqWuMb7XyWScY/0SU89IPE/G5CFMAJEBGwzgfr1IMVPQCeI8SRExnsJ/FJMpPfsOjTM7KnGBghVXGDWtbiTtxZ/PYq4RhxagrJtzcOL28Y8dIYyPpxXFgJ46WyGSRljETe4yDqcjPlcDfZXHaZlZ156k8Z4lNIT5TqEmAUZUhLC9JriPtmRINcmEZZJYEme87LDFDyNrrSxcj1pIM3pjgYhLtMAq5jeMcwgyJgsFwNLMlZ1jXkVYRRkaIIYOen9uAe43ZoMVIvzlCxJa6ERhkoOFgGmtA05fIo92bsO2ApTk8ElvfYktP+4v3bz/rS7y+3UwgOMvcdMvOR6rzkVMlDxeIRi3VXTGJmwB3SmOlQ0mOYZqqa0/AKS4WQaCFIGGgQbsi0uC5+Gnm0/erb8DjPsmQxJo4zrSKONe4KJYl2AWRgz49XYFPqVbRqjiSNjonomoUEyqD2XrqEeUqWH18MeZD0DeR2gy4P3jpQHdEuIXePRELSu03nD15i067PQh4AuoJenLN3Lz1l+VJp8LqCzLa6ax9i4eWS4O16WcLxW75uheUZCTqAS6TwLzHXjAVGs0vDZ894gug7UN/PEZFLrJfCfAOjeMx4COi+spDg/UH2Og2FShA6pV4mCKA8mHHHBmYE8TGaQAClTUjFsD3b8jK4tIfELrrGLLfCWmimTdR/y/kjsxw+Z956/j9H4WJEHdF1bBofG78MGGhvfu6LkS4QGAle90P0zenrfC4ptWCRoGMpl+deop3IJ6FkZYNqwPWqEi7jBImtxmVUou8reH1chdrqxjWGRFCiZumuce48cBmhMMlvH0IkfBmoEN9N4PQtgP5lyk0U4pscXRdiOxwjyBl1eI5vPcIQSJYGBwle3GJe95WBJSKRV6R/UvWHHnUED0Br+jEYbIZeHYNnDpgDWCSo8PjZNENUBxkWMsIlQMt5NQE94mRZbAMZVYxQmM0JzGkFkLqLUDCHSvkHHbOQSIY0/SwrmKWa94mOiXxdURjOnDalQUs6s+U8RRBmqLsYCHc5ihi46EM9o+FjyICWs7VOVqKxJr1X08AgUJWG2w0WXG5VqB32waqAji7SeXnpiNNbYCY2Kw7x/0qPMfBZl14dS0ooxeiDl2QpZirxrsKgK81ZpSLDygGDA+xhNTe+W8tNmRpU3SY5xU+BgWVo88VEWI6d30vU5DBYvbyps8UTFpMOHW2RaQrxwOsa0jLBKWpxkDQ5nZNsa3LpsMav6dSqzGMfjEG3Z4uYywgypAQrPEphFiVUhkHJmgh6fKykq7K2AcRDhsi1RGJXe59kTdCmXObPe+QtDIQ0zpWsEjOPHDYKqxnYeYhSMkCNBzva+QYhxF+CgpJHW4HhUYZFwXhnnDjA1Crw3pGgwMAzFecjCxCo96EEbwHINqsbkuElCnM0io9xHNKLJSlB+CMAhjYLOjBTaIObocA24a2m8tUGfwzBmp8LKmIxxG5mxQA/dwiEMpYxTlJQjq5agUUNTk55ZX2pHOTPaumltjMZa0Ggj6xdEmIJlHgT0ddjB8kB6xonXycra8gakc6THvT69zkOXLhtSwkNQV9jVO3zeSeyF/art7WPvrWlu77H7381JXLd+1X182NPrZwE6X5ORYSXRGTmbJ8fQ7WhZ16Go48gAACAASURBVNpVpZaaJxr8NKS9brbrrVFepdweFzRWriirbRhS9ICua/E7m8+6Xi0bo4W5Oaxc8p0ef12Wu/caPRWgibcykjVl7C03CYFS9/l5ZTyqHSb76CqxTpaI4hOcdALO+fl5X4K1zpD3oMh76Fp+QjWZ/MmJ8klpiqXY+HVS1TXnQfvrfV6MRs/J64nWkQUnRkDf9+NSFmhDyniddaGxieUQyPtN5pMrMiY8LUm5Bzgblyij2jJoR3WEWT1i6hSWQYEmrU1hN20OMEEIKdJkB/F4jMv2ss+AZXUOlSUTjQzQ+5QQK3lhwpZliTGOTm+e/9UICah1YyVOH2cN8jTGNJ0gWjUYLVpsjWa4KJm1TU+tp5sZm6YHS6As0hCXYYs2L3GjSTBpQ2vFWGQhFlspTtv+pD3S3/SIZm2/uVZRh0dJY6VC0yQ2bzcrSOFGzN1HFYWWbUwmYYcx8bqy0AGVd8HEQMvV7g0Bo3C7CqtoiSao+izngLXFI5Qs6xkBZWg+HtKuMsAmZdkEKdo2RVglKIIAZ1mDpGtxu+gwbdfJiYRhGgkMTXQE8xjH08Riv1sFPUOGHWoLX1g8I0rIA4DOO5l5NkxhJ0NTUm1t2cjEFMaUu4ZZ3x2WWdJnW192mNGQC1NEowSnYYWzemE5D/S4py1p2D7+zPj6KuFVEgRV3OeoJUsk9QKzBfO3A5zN5mjSKYKCnmSDiyg3o2eLMekgxDm/1EbYKXuFeJo1WKTMLq+Qtg32lrXldBCMmlGCVRKjqztsF4nFkHM+SNHgZjcyOvi+lQEE2C0abC16QGcFwcO4wVlGg5VsQoCsDpAyW57xY9LaSYyLoMBZlqMZ0UMukRS1Jc1lwQTLLkXbxMjqGJM6wA5t16TF4ZQzX2F31YMk54NyQzCnorWjURlmSUI7lY9Mw4Tx75aJiZUlPNaUMyaUdUwoZHihw7gJjG7nvqFoMdzEa4AlpgQHUuFtgMzySIDFhKVxFcZVgGkXI6s6dARgGtP0pkex3aui8Uxjh+YmZbRqUAYNFjQouhpZzjyCxqpPGG7rrKVugixgcmmHlZXmMQwVmBE9bTgOHu7Tl0nKcZDjJF2kv69zeMSo6rOeivY6UzrbX2PDWppsP7lTnjcYhmPg3/LQPWt8XRiAr8m5UqXW3wTQW4Y1XGtrWxhXxVWTtXuCQ8jPCdAVihaGGv7QmbG93sfZZVR5r37I/j6Gcx0wIi66To+/NoYuoBLIDOkNWu+ME/rCd0+Lc6CMI/H7zPjmv75/MbBcrSxGSKWlM6pFaavUS4Cu68v6EZDy8/41vS4Q1Hno3sPfeMAsnylZAPtk73yY5T5kCATeHtC9Nabx6P7eIOFrtcWAeyGRQSDLku/zNRlKypqU0cNioLROjEJdjZjtzdgbs7OpeKZIgghttcQWChyUFxgXuSHFKp3gZO8myvkMi9VZb2FS0dHpZn0vPRT6j1YLTUs/AHPsmOE8bmokZYWkYkJUbTHOy0mEn291eDSNEI1nCFYNpuct9tMt5HkP6EzAYfYvY/h0EmkElOts7HZR4lYZY95GVmucjyIcb8d41ObWC54lRgcXrXlnrCFfpQGOWOYTVZgkHSImf1WsS47AKmVKRGsZ0S1mGZMKK1N+zAdlJnDA7GECWRVh3KXmodfBOdpuZUxEF6ao0inqOLXrZMUCNxan2K4KTGhQZCk+HGU4DxPEzQh1GOJi1FgC17PLFjeY4ZyXZuxQ+bfMck4TnI1jPJgnqKMYsxUBnR73mhhh2VFIby8CSYyClnvbYjKbGl0aMKEOHVJLbCKt3Md1j2e9t3fzPDCvdEbmYJzgUVLgtGbJZIdJ1eAgJ1PRVzQs4ggPRxFWTBDqUhy0HZ7Jz7F9eY5kscRJEuHd2/u43NlDeclx0HhaIGor7BTMw0hQBSPULUvrYtQhkwoblFGFJqwwLUvcvaixXRBgAyvZOpwnuCQTQY+R80vEy1sr+1oFFe5tlRjHwAunFfYvSozrAOU4xQcT4HicoGAYgQxDF1ii23xVW5Y3rZzLIMd5tsIkqHDnsjCDYFwnKEZTfDibYBFlyChfNcvMSFOSZSgxKio8fWkuOe5vhTgeRyjo8TOJirohCi0EQKdlVAeYBTHGDSzr/ThpUJGxYp7FOgltxJ81zICjkqWhXcRkHmJ0o9R2ORPZWKY3JtrHIfKtyBI+aagwyY73oUdtBnUSW9lnHjQoWI5qgG6J60grsiY1qt0UWVnh2Ucl5ksmvrVYjiI83E5xMc7QpGOUTNbMaVyyUoWhhw4pa+7ZAyLtm9xcB+hiI6VLN16p45jltPhQpECLP4eUvJjLjaftGtt4VtSD2+cZBAR0XVNA6PFHuCXdOkyK+3WUO1tTDwHdY8wqXz4WQ/eGBe+t+2ouvaFjYU566e1VYy6xysO4uwfyjZHDME9f/7JhmIOXf+cr3ZBS9jSvtxA8nbIBTNLmyeMNZ0QV8LqeMtcDmsfGGM66Dy5/ygsfTohAzXuvHsAJ2Dq7WF6+95DFCgypGnnoasayoTEGh9Twcz4rcvi3v6enqSSEYhZ0fT0nF9hqjBnDc53qNnOzzsyU5aa588Laspc7ASpmotsKIU9eq1oUbYTLcGLJMTeaGq+cXuK37x/h7vnSKNT7u1v4sxfu4MHeHM1qgbKuUIQhyizBMomwYBkYSyniGGFVW9zxVt7hzkWNuyc5bp2WuHFZY9R0WIY1PtoJ8YOnY7y/m+AsS9GxTngZISv708yodOmNMLuapVmsgS5Sq9fAOJwhLQOM8tbiiKQaGS9fZAEqZsfzTPMG2KpDTCxLvy8TuogaLIMcXbRkHMBI7bZhxjbLu5imRae3QzKLsURhOQQdvaQuQpgHmBYJsnCMBeu06wJbxTGmXWF5BavRCA8mMzRdhP1Vizc+vcDvvvMQzx6eA22ND29M8R+/eAsf3trF+UXZU/NjYIwGtxYFnn2U4wv3c9y4qNBUJY6nMd65M8a9gzFO52OUQUSHGF3RYDydIrdmLiHC8Qgta8gJoE0f87ST7KjbyS4zds/+6xav7bBIW9yfdyiLCk+dR7jBMEoQ4aIr8GhUIEhqzOsSB5cFnj2uMC8Do9EfTlK8vRPjaNQ30Xn9ZIW//efv4CtHS4yqBj/bTfFvf+dl/NX+DFUwNg80q5aYFxV2FsxcT1G1cxRkMDI2lmnsvaArUI0a3CpqfPGDS9y+t8CNIsDxOMCPX9vGw+f3cUL2gM14ygjTbIYuiLCIKpxNCtwoK3zt4yW2T1dYpMDhzgjv3pzgeMKSwpEZY4xlJ2WN/UVjVQj0RllLPY1LvHC8wNfeeoBnjitEyRg/m8f4/m+/gLe3MiZ6YN5EuJk32D1bYOvwGLtH57h70SGcjvDJs3PcOxjhcBbjJCWQR8Y4Hdek80Njh8ggUWzpdR+NWctPqj5CtywtgS2j1K0qy+pnhv2qzNFlLGMMLCxFNoHJbAx7TZvA9OYJcsu9sPYBiDHuEqsGCaoOFZOFsxhlzBASvWsqcO4Hhq5ai9nX9RIvnzb4+vfu48UTi5Lj/Z0OP3nzKfzkRoajnTmaNrE6f4YVGK7JkwYnWWHZ73vx1NgH6Rcxr55NFLh6MJY+9lU4npoXkOl96TXPAFAHjkcjMzQ8Ve4NAuUgCeg0FjmWVvbmOo164OPvuv8Q03Q/5ieYA6XKFF3LNW5htcmm/8q6iYwwKC9W1hCKoV85nT7LXYfzeGZY82jJu2vKXc8lIOdn+F1/LbHlcmLZr6O10/Ku+sAEr/6tr30uoA8tJYG6vEZ56MMuNppweuX83VPmG+p+3XVOHeOGdI8HcW+9ecPCX9dPmj6jh/cLLbD1We5PskL5up6NCSIyVviTwubrNL3l5hkCCYOsRR/DIaAzKU7WpbxzjtHTMBJaCZIZS3GECwsblBhXZ8jAcqoEq2iEo2hMLg93lyt88+Ep/qv3HuDVR5cWH/7FjV38qy8+g3dvbaNdrcwDIaBXBPQ4wmXQmadCBcSSItKUt/MOdy8qPHuS485JgduXDXbyFmlBujTCd55L8PMbKR5MM5SIMct7D9g6f8WhZXkT0BnJoyeXp63FjOf1FBlLzVwHLsZ3mQTFJDmbfwJZzcYsfbculq+xNClvVwjTwkqRmJxGAA7LwDz2jNYxM78nHS5RWEkRu9MldYS4IHWbIA6naEZbQL3CvHyIUbsw+jlPR/g04+sxbl00+PqDS/zhOw/x8uE5mqbCz29O8X9/8QbefWrX6qCYelAmNbbLEi8+WuL5R0s8d7jEzqJCHAY4TQN8uJvh44MxPtyfYElGqkrQdhHaUYYlY2gsi8oSiwkzeczgnOWDTHCi7dP2VQdMqLMuYaxfjlqcbpPWq7F/GWM7GFt8/BI5TtMVxkGBOxcLPHN4gVfur6z5zeV4jI8PpvirO2N8QkYljvDmp0v80b//GX7rwRJJ1+AvDkb457//Ov70qW1U4bSnlKsFZmx4sgTiYoSm2e3zEeYl0pjPXmFrlWMvz/HsZYWXPl3ixuECu1WA46DBu7fH+OS5Xby3l+IekwfDFCmNpjBGzUSQdoFnTy/xW+9dYHaxwv29BB/enuPHT03xaDJBVjN5L8ZFQoYCuFUC0y7EiomR9RLbYY6v3jvHH373Pl47LoFgjD8/SPBv/uAVfO8gQ1WzLC7CXt3g9iLHM4fneO7hAjfeOUSWJvjV01N89NQUH94Y4eE8xRlZgTTFsmD+RIRpQ8C2ugJLgjvPaKB2mLUxqgUbIK07EDIZlLFyVlIUObLpxHoo0CFnPoRVjTCXJGSpU4JlXZj8WB1IR/mOETIAz0ZCViZPZoJ0OfdO38eALA29dFarxE2JNw5LfOs/foRXjkq0YYNfHkT40d96Bm/dnuAT9rLHGE8tMkwqMlQ1lnGJkyw3ZmXSpX2Xw3X7Uw/k3pnzekdsoteFT6LsBUKiqb2DQ0BnUpy6tHn2UvpbDKXGMgR+1YgPgdw7UENWVWOyqqw1O2qlaT7bfp2zIMp947iR5XCnbTLL3fxsl4PlnUeN18/vhnYP+nAOPXQ5oVbVs06kVotgn1DH66n3CtlK1qHrLA+7xhe+/WanwXgvUOAkeleTMqS3OQe0NPXAurlAnB6ywF0gt/mbzUXWDWb03nU0hRZa9/aWoqwYFfBrsv31BJY+oa1flcC8UHYL8nF2b/FpHngNtTb0NJOS8ryhI8aDn2OnOH9+N6/tDRdSrpbgtKa9+J4Wkh68ru8FYiPszNhmDLtaIqyPkbI7VjpFmc5wGEyARYkXVyv89oMj/KP3PsYbj1hzHeMnN/fwL77yAn56ew9FXYJWLmuokzC19OeS5WI0MtIYy2Zlcdtx0GDWVJivVtgqGEut8dJph699UFlM+LvPpvjpzQwfzUe4YGZobQW/RpN29LTZgY6kN7PBwwqrjA112MlrjJQlZxa3pMLpY48lY4HrDlYBaVI2yyBha01WyErW6JoSaVCZ93+RJUa309tnx7MRWznGLRajGkvmObeNlRlNaGRUTEhKEMYzzNIbqIMcy+Qe2vAcqXXGywywojLFJK/xwmKBNw8f4tblucXE35uP8SfP3cS92Rb2mrEBTBkWuHu2xO++d4lbF0s8GudYxTUmowzZssXuWYSHkwx/+tIMD/ZmGLdj1FGG83mGs7ayGLnlXFln3r5Ui5a3Gc7WIIbZ3zRmWIKz/kkjYMIs7xqjIkESjSwvYRUUqEJ6xwt88egCr3z4CK9/cI5ZARzvzPH+s7v4zgtzfLSVICw7fPNwiX/4H36KNw9p8DX43o0x/sW3v4g/P9hGFG73McLwEkFQWY5FUE6A1T6ahh30LhBO2LSlwvOHC/zB25d45YRR8VU/7zsT1Jc5Ds4j5Ntb+MEzE7y1H+FXeymqrRkmdYz5xRJPnZ7h1U9O8JvvPEJaFHjn2Ql++dI+fnh7G4fZFOPVCGXDenfG+wPsMOErTlHkNcpmgWi8xNfvneIf/8nH+Noh2wyN8d2bKf7l77+APzsYoap6cjJOW+wENW6tFnjjcIUvfP8+DooQD3ZSfHRrinfvTPHJAY2IFHWYIFvBurqxIRJrH5qYJYSUZfrCfdtdOi2MjzPpcVGVIHPWxCEWeW4eKPNHWFOeWRJmY3uOCXPWUpk5GYYRjN2HKNnkiR0d2bCLITfLweiZGeZCMPmPMFQS4BnqKJd47qLC6z+6h7uLClXS4N48wCdv3MG96RhtsoM02sasnVjp6JJJmN0KMY1h7rOOCYBXpWHeyx56xdd56F5X6n2xrNK73qse6nnVoXtA3Dhc62zyDQCuw5KepbSyN/dPelJASn3qAViOqJLkemOqb+erWL7NwTopsq76pFLNhU4IFF6wDt1nuQ+NIM+wemyycTF8mFtB7ub0NIVV+RzCAW8s8XfiAj9n3S4YynQh4+CLv/dNs0uu82C9deUB3YO6edfrTjeiWUR1iO4YCslm8ZRx6BaE11DGH38X3T20HL0AEMxltSiZbmgl+bFtvrsG9GHrVz8Xmkx/fy+UvixjaPTwsWjQqA+vp1Mk9EHMlp99/T6/r/ABP8vvTqfTx5LttFYm1OyIVjNGvEIVnvAPxMkEVTzDaTtHkjd4fnGB3z58iP/mg1/htZOlJae/deMA/9uXX8Zf3d41ypyAnlaM4aVISFuTyuRGSSOcNgu2nUKc0jNg8k6OcZ1jUlV4+bTDb71bWgvOHz2V4d39ET6ej3DM+uwgtXAA212SJp8aTVhhwpwFlAbozPhuugRpG2O7Cs0DYtxxGXc4yeiB9oYO45K7RWC0J7uOUVmep32rznBVokkiHLO1JmuKWUdND53JNnGLfNKgq3LsLCvsVxHmJWlb4N5OhnK0hUmzgzYocJl9iBCnmOc1xtUYQXGArhub4txrFnjl4j4OVufm/d8bT/G9p+7g0WQb84I1xQ3KcIVnz5b4/Q8WuJnn+HSnxGLUYDoaY3zR4OZRiIdJgv/wwhSf7M6QtmOs4hTHO2NcdBWypsKMWfItcxRyjNhn3krmCLGhJftxPldsLctSsjCx3IdZ0nfAYzfAJkpRsAFMlyOrL/DM+Rm+dXSO194/xMsfnWFSdjjd28Ev7+7iu8/P8d5WhkUb4WsnK/zXf/pjfOP43JKOv7cf41/+nS/jr7Z3sNXMe08wvkCb1EZFL4M5Fu1NFF2MvDlBMmoQxBVeeHCBP3zrFC+c5TgfFbhICqQHc8SnBZ59AOSctxdneOvWyAC9HI+wlYe4c5LjjQfH+NInJ/jC+4cI6hy/fG6G9168hR/d2sH98RxdNcGii3GcdSiiDqOoz0BnQ6G8vUQ3X+I37h/jv/u3H+LNBwXJa3znZop/9u1n8Gc3JuhKtvUNEGcNZmGJvXqBV05yfOPdS+xdNDhOAtzfGePdOzN8vD/Fp9MMFRJM8wgjMkisPiCLFfflbKT7afxNRjGKi4uebo8TnHcNVpME55MI52VuiYhbdYCnmxTbIasKahw3SxymleW+3Ax6z5lNmsoGWIQhFqMYl7MUXZagOl9gp4lwm61ircK9wnlQ4NM4x0VYIx1neK4M8MZ7j3CnAxZJiV8lJe7f3cenZKwWE8zCXUzibcu2P8UlqvoS07ZAyhg/mya509a806TfpdeuA3Q5fEN2UipdDKnHjMf0q9VRX7XS5ufEtAq4vU6XwyePdtOi1YGu94p1XzmY3vG0sa3ZURoWHtD7Xvj98c59u5Ie1PselevDxYIAjKGTcqfeFlYJlIeJbpoT4QcBvWJJIfXYuh+9B3Q5fppjOZKbM1OYU8Icq/Uk2BjpoftJ0gQ8Zva4XrF+YewB14CumwmYVIfugfUz1p87D92zAx7QlcU+HJeEjD+VkMHr6766nrcyh9QLZ4JHT3JCnxSj1zzwOmIWvDfuAXZ4DQmnP43IJ4lYhzzWV7Msad19iJ9Vu1cCOoXEqCHXnYjXtez9ArjZbiEIa5xNTyzRp2kiNO0UdbNn3axuXBziG6cP8J9//B5ePssN0H+8v4v//fVX8YPb+7gYVebtjsoe0DPGBJliTeFIQ5yXF4iTDqO4xqwrMS9WmBc5tqsKt1YNbh/lpuzuzzM8nI5wNJ7gKMtwmGU4S9nKMsS8CfDsRYunz0vcviiRVQT0GiezEB9NGf2O8epJiP2yB/SHkw4/O+jwcNwD+sGiwxtHAZ7Ke0A/m4R4dx84ZbhixezxniZl2CAr+uYmCU1p9nlPK/MA33hY47lFaK06P52E+O5zKR7ubgGLKdImxyT4CHv5Me6e1ZgUExTBbZyP5ngw5eEeZ3j+8mPcWpxhawWcjnfw1u0XcLi1h7JgwxDWoC+wmy/w2sklnl6usNWUGDHZKWUJWYDzIML98Qjv7c9xNp4ibEZYRImNhe16d5vG8h0OVjmmF+eYFwUm6wYzNFTIepylI5yMxjgbjXGZ8lhQzm2feJYHqZXssQRu0pbYvzzFi0dH+NbDE7xy/xFuH52DSVuLrS18vLeFHx5M8Nc7U7y/s4WXlyX+6Dtv4c3jM0ua+v4O8K9+60v4+XQbt84yHBQVdrtTdFmJR1spPtzaxttbd3CUjdm3FTthi/28wMHhCZ59eIr9fIUkKMx4e6qKEC1rFHWAB9sT/OjZLdzbGrGlkBlyDAM8d5zjW/dP8cbhGZ569Ahtm+Nwf4IHd27ire05Ptzew6PpLo7TEU4TdkVjl751SKLLkLNwcH6Jb9w7wv/w7z7Eb97PEQVjfPdGin/2+8/jL27NkFRjzOoAe3WB7XqJeXmG3eUlnl7USFcV8jbAyTjDvYMtfLozw8PpGEs2pqljsMSDyYpsj0z2yEC6oJFZ46AuEB+fYqvgoTwpjlPg7GCMTw4yPKpzS/S8dd7gteMO+wXbHNV4kBT45Y3AkhdvX3ZWoTBdsiMicDqK8Wgnw70bI5TjBPGixFPnLV49brG74rkFFY5nLd7Zb3DCvI1shheKCF/4xUPcavhajl9kBd5/dh8P2wTjixl2u31sBVuWFPowvsQiuEQcrJAwSdGSQvvk2+ucNgGg9y7l6Mn5Gup1D/zK7h7qyQ3jaETpVadMz9BqTAJ0edtej7Nszd//OoNA76uySJhhWe+svlh3rHsSoBPcN6wrQ37O6aSHTkCnztbhMaLNlVU/dJY32EVTJmQHxj6njP95QN+wAOtQr55NRhLLeBvr5d7HCjaALsDYWD3O2hFF4YHNTyAvRQ9di7zJwE4SA9dhzEODtAVeX9TalKwzAuVJCxx1f28YeEbBdyLyXvuTvv/YdcLAWteqsF/f8c9HgJVQeqqcY+Cz6HllTXph0zh9S0B5/AbKBGkygQyZrU/d4Wd14IFv7M/rio7nnPC+0SrATjVDEDU42zrFKlyhLQI0xRhtc4BpE2JvdYSvn93Df3HvXbx6XiCogJ/s7uKfv/Ia/vKpXSymjbWefNxD7wE9SgLkxSXGQY3drsZBVeDW5RL7qxV22G+6rpDmPM0tQB6PsGRXsWSCe+MRfrGb4ZNpjNNRiJ0qwBePWrx6VOKl4xyzkt5rjdMpcG9GbzrAa8cB9vO+I9qnU+CnNzo8nPaWMDPc3/i0w60Fa7xDnEwCvL3X4ZMxk/j2cDKZ4sF2av3L7dAKKxui18jynyWePlri2+9XeP2EzUMivLMb4P/6cob3n9pBczLCXlngmfxDPH/+CC89ooc+w9HoLu5v7+CXu/SPT/Hqya9w9/wUewvgfHYD33/uFXx8cAPnLVV0gai+xMHFOV55dI7nzhe4uVxhZvGtEJdxhMPJCPdId9/YxqPZHHXI7OsYh11hDVueKms8V1a4c3qGveNT7CwWmNH6RmAtaQnmh+Mx7s23cLQ1x8l0goqH/rDchVRvyJp49qAPcKOo8NzJMV5++Cm+/OABnj89xR4797VAniQ4Gk3w8XSGt3a38Bcv3sXNpsE//PMf4Funp/aZn0+B//DlN/BxNMdNzvuqwF53iDbL8XAnxjv7u/jB7efw0dYc7STCbtXglcMF9o6OMc7PscWcBGNFCtw+Z/dC4DSN8WA2wvsHMzycT7BIMqvG2Ft0ePFogW99coKXLy8wqs6s2iJPgfOdPfwimeGXN2/hr+/etGTOFXMMWA7YsTMh454C9HP8xv1D/Pf/768M0ONwhO/czPBPv/0MfnhrC7NyituXAV4+XuDmxRlGxSOMqkuMmG9fs8ojQp6McTab4XhrjkdbcxyPxzjPMlykCS5ilqj1XhrPCtiqAtxalXjm5Bhbnxzh4IJldimO5jEePrOFd54b41OUuBWMcPuTBb709iUOjguUQY17+yHe/sIM8f4c+x+c4tajGjvH9BBDHG+N8MlTE7x9d4yLaYz9JsbT91b44ttn2D1kGWKDw9spfvb6CEe3plgWAZ4/afGVP38fdy6WOM1WeHcvwNtfvYt70znG3U3Mm13sFFML2zxKFljEC3Tx0s4PSJuRtQa+LtZLHfU3AXQP4N7DF0DJI5Vul9Nnetb+60NL0s0eAzzb67FIul6ALsAVeCqEOWRWxYyKLWWWu+nswTGy/bhYoshOmX3tuhkEDLusE5ot1r0+ZNA7ef6eHqs0ts1ck5lgYtvaQ/ceOK/hAd3jjJxCJsWVS7Kurrc8KXc9HG+oxdFA/OCGtAr/Hp62ppupO5uAXoDkrSQ2lDEgd0Xz3svdWHGut7nGo/eUZCFPXAs5pDeGAmNC061b164piyEY2+bNeLxlXyMo40HnXvtkN83XkMEw4F3nCvCeHIdCEewC1rD3sx1p2h9NqoWUF+5DBSrlE6DXVYi2mVo70iI9soMWRiUPj5hiVe9Zi8qbOMeb5/fwjz5+B186XiHJgZ9u7eN/feU1/ODmLqpZjaItEDGGzvpr1seuy1syxr5Xl9hvGtzNS7xwscKrj5a4c7HCVlki60hIL/ss0W7ERpeoginen4/wp09n+PGNGB9tRZg1AX7j0wZf/pQJPDlmRYGzCWvjW4y6ErkMtQAAIABJREFUBpOixfaKveit/5xluBPUl1nPirBs7QbL1or+6FCWApGSf2drjB/dfRa/ONjGva0+Qz+1xiPsZc+jYdlo5xJvfLzAf/vjEl89YkJVhB/cjvA/fSvBz+/uIjoa47nLCl87+QBfePQIrxyWQDvDu7vP4ZcHO3hnl7XzJ/jW/Q/w0tEJdhfAvd0b+OM3XsNf37mBo7BE2JXYXyzwhYfn+Lu/PMPLJ5eI2wVCNo5nK1E2ZwnH+OBgC//fq3t4+/YOjicTFHGC6nKFnbzEM4sCL50v8dLhCW4eHWN/tbCmOPxHz/ssHuP+dIr393bwye4WHm7PcTpNcRk1KLMMyzBFV7LOO8ALeY3XHh7jhfuf4IVH93C7vLT6eWZSF+xQRo8s3MZf37iF//ONZ5FmAf7gh3+J3zw9xrxo8CgAPnz6dZxXE9w6BraLS6ThPZTpJc5mIT7Y28UPbz2Pd/d3cXpjiu1VjW+8f46nH5xgVpxju8kxL1fIVkuM7eQvNsdJkYcpLuMxPrgxw5+9MMHlOMXzZ8AL987wlXuHuFVeoBxVVps74tSFKR5hFz+9/RT++Cu38YtbW6jo0bBZD7PP7TzSsZXUdfNz/Manh/gnf/I+3ry/QhSP8ac3U/zTv30XP72xjb3LMV4/7PC33r/Ai4cnyIpHSFjWF7GAjqRvagfQlNEUF6MpHm1v4Vf7M/zquT28vxXj01GAlQFgYP3bWcv99CLHlx88xM1f3sedQ4akEny6m+Kjl3fww9fnuJdUuFUleP69C/z2D05x+9OVHd7y4Z0Ef/HNbUS3d3Dz50d4+uMcN+/zAJgYJze38P5zc3zvpREeTUPcKCO8+MECv/WXx7h1/9Ji5PefH+F7b87w4Qs7OI0mePVBg7//x7/AFx5coooKvH0nwXd/70X8+M4uDpkDUc2wfzG2vZHHOapkhTpZWMZ7XPIkvb4l9pN0vnTtdbFs6kZ5l14HCmD9+7yO1899fohV/W88zCHo+bi8PFRvNPD7GpcA3xsEPiSq70nXGkha0krfxfG6pDi+phi6gTrbLK/zqQTon+ld6xjtoUPsvXXrNcC+GKRN1zS+vH9+T46gPyGU7+tvjoWdPNlZcRMa/tLf/c1OjeR/HaBrcrVYbPtqrQHXafOeGlazek8ZyyDQhKqH+8ZTdwfNSzj8PXVfgbVdhy0719bdYw/rzrD1FqSnWwxs10lxPpHNCw5f1xGtipH4v2XxDWkVCY/mVOyH98DZRIVtH1kLyn9KupO1x/H5xAgfS7IYe8mTS/ewbHNchvcRR7Ulv0T1Flb5NrpVhd34HN88/xj/+Fe/wFcfFRZj/uHWNv7n117H92/top01qJrCPHS2pWRpELtKsZaWJVxltcDtosFXjyu8cVzgxZMVpsUKK7aMTdnMZoV53eHueYydoj8I5P15in/3/Bh/cWuMd3fHdtLXbz6o8NUHS7x+dIF5meN8DDsRi7W4ZE9ZtjbN2eGr4FlQKBJgkTEJinXKbHHat6nca1or+aFSfW8+w79/4S7+8s4O3t/vAX266gE9H7Xo2FC9WuCNTxb4o7cKfPNTYKsJ8KMbwP/4Owl+/OwuipMJXjqv8LsP3sPXHx7hxU8LLKIZvvPM8/jxU3t4d6fFrdU5/uE7H+BLD04wz4Ff7O3i//jyK3jr6QNcNCW2yxyvnp7iq4cX+J2Pl9jLKxwyJ5Hdz9Bhkje4ddbgfJzh+89v40fP7uInt/dxwmz3RYu7Jwt87eERXnt0iruPThAuFrgcJ+jGmdUjZ3WDrRUPmonxwfYcv9rdw6/2nsL9bSr9CvkkQd6lQA7sFBHuVi2ePn2E2w8/xoun9/BsfoGD2k7NxUUHLIMx6mwfv7z5FP713QNM0wZ/8KPv4xvnJ5hVwFED3L/9ZZzUM+yWKbaLU2yV7yLrFtYE58FWhh/efgk/uXkDnzy/j/mixrd/+ggvfXyMeb1EFNc4TUosWlLfAbbaEDd4CM0FifYIv9qd4f/52jbu70/x1DLFrU9O8OrH93ErP0eQ9RHdqOYpYjOcRzfwk9u38K+/eAO/uDHp2/NWlNeFGaFZvG9lidXOOb5y+BD/5E/ewZv3csRJhO/cmuB/+b2Xbb2eOR7h6x9V+Advn+Du8Qku0jOs0tIqBag/Rk1sB8vsXrDcIsL5eIpf3NrGW994CT/ZH+NhxvARkzPZmKk/A+LWqsKXjy7x9Nsf47WPzqyh0MPdFB+8egPf/fJNfJwAuyclvvD+Jf7BW8d4+mSFw0mLn93J8GdfuQHsz/DCe0d4/oMzPPfBpYUgjp8+wC9fvon/+NIcn8wjJOcLfPGjc/yXPzjES59eWhvc956d4Y/f3MfPntvFUZDiSw9K/NEf/zW+eXjJqmb85M4I/+YPXsN3n9nF4XgXbTnG/kmMcf7/M/bmz3Kl93nf5+y9d9/uvjv2ZYAZYLAOMJsoUpQ8pizFtiwrMm15iezYieOkkqr8kL8ilXLKjktOFMWx5NgKY7EkxZFIkRTFGXIWDNbBAIPBevet9/Wsqe9773vnoAkqQRXq3r59+pz3vOft9/muzyOyDiG+O6Kf6ym6aKsnYi4SJvzin3Z+0s5YGhvSIXftsGhPXkcaNchrLY/9tq89J07vycoBTF07vY/K7zqMnQbh/bHs6R1oJ+lFgK6jndrD1ZfShsV+QZpQ6urqtr1osRgLQpm8n8vf69bSnrQULIahKEJ+wfwpY5N7lnSp7OeTRdP6+uo+lbxxoqrcNV5oQJf5S49dOU17vCTpojhPxLtSGirGma9e3ffQtZWQBqnJkLMOjesLKm819UQ0GOnJ0Tc/eW55kOKhys0LsYz2OgXAhExE3pcK8bRAvJ4MveDEkFD6IXtKOtpK0YtJH5cO52tg3Y88CPfxCxbz5KLWnrNcQ1fUy99krHIfMsn6+nph6aiENmT2DaFUi4O2Widb1HSkQs6vF59eyDoaYYhyWZRlLHKWhR0CSzTOPexREbs3pWQpPbvB5c4yv/70IZdbu21P71ez/NPTJ/jBdImkZKqiruLQUApMoSgHJTaVwCK2TdacMQv9mL/0JObMTkQxCBTL1gcLIcsln8QUkA/4OQlp74wphkPWiiZ/erDExzNV7uarZEOX19f7nGu2OdndphSMGVkeT4sZPpjJ0PJc6gOhER1xYafNfH+oFNrXcxk+EO+7XqKfNykMxQtucbwTMdOz2HSyfH+hzseHKtw+6NGzDaZ3Iswgpps3GeUNugw43PL5C5/7XFn2Od2IWK8k/NsL8NFigYYzy0J3zNeefc6VtS2O7Pis5Ar8u5cO8e5ChadFk1eaPf6b6yu8udzGjmJuTVf4V+ePcW96Crfjc7zV5c3NVY722mSTmK1ijo/mZ1kuFxRT2uHOgK8+3eJAa8jItLk1O8XvnjvC59PTJK2YVzfb/PUH97mwvUk+HPNwqsA3XjrEvVpZ5cdPNrt87ckSc+2uKjh8Uprlk+mzPKuXaNf7tKQfXwhVzQKW5GlHPRK7zSJdTm0u8/LaJmeXJAUAm1NTPKvWuFud4kmhwEYuw9F2g79x/xanNodKTvVp0eb9+QssVQ4o8ZnZ0Q6Xt29zrLnNVA+VJ/5w/gjXFha4e3yaQs/nr9za5MxKi+x4yErF4LsnsixXXYp2RlVhv/xgk6NrXQ6HNutlm99/yeXxgTpCe5RvjXitP2RuZZW5Rpu857LiunRnD/LIrnB/epr35/Oq3qASh1RMn0zYxhxElKyD9JKYZrXPK9tr/N3v3uLK0gjPhj+b8fjnX32Vp7UFzq9lOH+vyRt3nuDGHe6d8Vg9KgV3OYLYoNIecnS9yevPNpjvCL+BySczNf7otVe5Ua8yMj3VHmmLRWzuCq3kxgaHxnkVmXn5w49YCIYsGUOaV17l9w/NsZ2vsNCMePXxFl+9/TnZ/g73Dno8OLbArYPHSCyHc41tZm/c5er6EKsf8rQ2xcrZ03zv4DxPpzzCuM2lnQb/0Z9e4+JGV3rluD09xR995TVuzNdVgeS5jSa/9O33uLy5rbbiGwcq/PuvXeT9AzVGdgF77DLdtskMd2mbe5khG5UOgRVS9Qu44y/UyDSwpJ0KvX9NRke1V6+3z3TYWe+fel9Lp17T59NYo99Pe98qArynuJn2dLVHLkaCyC3rqLBglbynP6N7wNMpZX0e/TdlPKbU2tJ7rRpnSqdd5/r1ni3FxBlPKLZ322v1vqz3bg3OGn+0sbIP6ruUMLua7Htevy7uThfZ6bnRhsU+lor5JkXGIvCyZygZZ352F9B1XkNbTvriepDaCtKvtacp3NuTIK6PSYcR0mCrH6LmcM/mcs89CF0U1u/39znO04tHT54UtQmYpsVV0t74c9ZQyvtPj3ffKts7OL3YNIjrBaONEw3o8lpy8GLU6DBIunBOxqwt08nr6LGJdZXO3euUhI5Q6MWQLorT82uHFt5IuMtH7OR3GHkBppHD8ctk+jVMETCxtrjSXuEfff6AK83dwoUf1jL8D2dO8u5sGTMnVdqx2pyccE+tKZE2HYvQNdnKRsz1Yn7uccSJZoidhKznQ67Nh6wWhFYXXmr4/OJnQ87u9MiFDZX7/tFCmev1GT4pLODEGS5vtTnf3OGV9jolf0zHyXOnXuIPjk+xWsgy00k4t9Xn555tcrIl7WMhj8t5fn9xmvsHauwUoSIV+8ubXNjxOdaw6ODxwXyd64dKfHzIUwVTMw1hjZN+a5Nh3qJhDqkPQ66u+ryx7PPm8oiRF/KHL0d8tJDjaXGOuX7AX374iIsbO4qw5LNykf/9lUP8cK5MI2fz2maX/+5Hy7y90lIpgY9mKvzL147yrFrhyHKX81tN3thcUmx8oib2oFbjvYVjPClVVVX0sU6brz16zNn1BpV+xINqhd8+d5RP52aJ+gbnNlt8/bPPON3YUrnjDxbr/Ma5k1yfrZMxXU41W/zCo89VvlbY1jayMzwqn1E55Y3iJl1zjJ2UyRhFrMBlEA3oFXrMmj3OrC1zYWlL9XfnA5sHMzVuLUzzZ4s1VvMZRat7eWOdX/v0lko3iLLap9UM3zpyhU9nDtFwbeaHm3x15QYX1tc43IC+JYB+mA8WF/ngcFWxBn7t8y2O73QwzZC1ssO1AyU2SllFcXqy43P10xVOLO1wMEzYzsN3Dtp8emSGx9V5jH7A250hxx6vcnKthZfxuFn2WD18iAfFGR5P1XhczinFNClCKxtDjKSBMYop+Av0Y2jWRruA/r3rvL48JGPDu9Muv/nVqzyYmuP4tstLaz3Ora1gWD3uHLNYmynSFsFf36ba6XNqfZO3Hz3iYGu3N/zWdI7/8Nab3KjNSJyFxEmIvI4yYgkS7JFFKSpxarPDG7c+5uDOpmK92zh1nD88dYKdfI2jmyGvPF7njfufYiZtPnwpx92jB7lfewkjtnijv8PC9Vu8td7DGkV8Nltj5ew5fjh/iMeVLG22uNRc51e/8x5X14aqBkYMjN//6pe5MT+nWkYvrG/wV7/zHS5t7Kht5aOFMr/7tStcW5whMbJ4Y4epvkVGhPti6Hkj1ipNJbJTC4p4/hc59DSwyrk0z0YazCfTgBqEJ40B+YwGqOdCACmu87Tzkz4mvV+mMUlfY7+ITIS9ApHLFYIud7f1dS91qWu40vekr6cxT7zwFwH6/v68V9uUNiJ0tECEWoQJUtrG0k5keu/WuJoG+f0oxF5R3CSgy7E6Za0/nzaaNP5JB4wvaox7gK4w9pWvXknSlsQ+WKbyAPK+LsjaBxN7lx1HA7qe9PTNaA81nTeR8+yD1t4DF0DXoW0NgnJNxaS212eYBnQNukIMI3zwuo/8uYK7F5DZT1qS++fZO3bSOkwDus5/p8P66p73KhMnQ037k74n2fpc7mSiolQvOG006Zy7Dt/8JA/dDoRhTaqkR7RyO6oVLLELmEzh+tOKnCJgk9cba/yTuw94fWuswoXv16f4H8+e4P16hazodyt5RnACKAs7r2HSKphKhMOxEqaGAUeau4xjWd/HicVwEIXpBMv1mOtFvLY2YqHXBaPBRj7h5nSJm/UZrlcWiI0MZ1sdLm9v8/a6ALrPs2KRD2cr/NGJaVYLGQWkFzc6/OWHq5zebis+8PuVAv/uyBy3D9To5oWvvM0by+tc3hpyqgGjJKOiALcXy9xedNl2TbyhoULLie0QeiYtc6gUwk41fa6ujPnaY1H3HvGdoz4fz2V4VJ1nphvxyw9WONnoKAnVO9Uy//74Ae5WC0hb4ZWNFv/446dcXhdAhw8WavzTN4+zU8rzpU9WuLK+xcnOhmLOE1a05cIsn5VOsp2pKXGO6XGLMzsPOdTaoNobKq/4zw4v8myqTBiLBz/ky8+2qI7GrJRdbs5X+eOjh3g6VUF0ycr+kNn+Bk7QoWMJDWiexFxgmPFYcbZVTYEXlSjGJQojTxrTCTJ9FpM+Z9ZXeXV5h/PPeory9vZCjQ8OTfPtg1U2sh6z/Yi31jb5W3dvcnpzoDz0u9Uif3D8Mp/MHqLlmMwNt/iptVuc31jixJbw4cPHs8e4tniAHx0oMXQTTrd2yEU9GoUAO7I42C5SHEmhXsyRYcSFxxvMbjfI24liWbs9ZXH72Cw/PHaAYBjwixtDXv58hWMbTeKCyw/mXB4dO8i94jRrxRo7Tk51aMxIGNMa0XVbBEFMxZ9lHEK/Mub81roC9KurPUS6/NpUlm+8fYVr09Mqh59jzDQNsklXcSIU+g61tRzTA49i4DMrRZHbT8iN+4o45sZMhT99403uVGYwkqwqSPOzXaGWUdwCzsggG2U4vNXiy0+fMv/5E+Yig6fVEt+6eppmvszp1ZATjzd56dljQm/MtTNT3Dk8xyeVgxjjmK8MOixcv8Mb20PCMOLGQQH0V7k9fZClUpbtZJNLOxv82rd/xNXlnhJRuj4zzTd/7ktcn59VOeCLAujf+g6X1huqtuvaQolv/MUrXJufxiKLE7oUfCFV2pUqlTx6O9tUFfNFith7Ifd0JFPvSZNtw5Mhcdmr/rx/miQljSv63Olo6STu6GPSUc20h7v/d2lz2yN7SYf1ZUw6RJ02AjR+yZ6qqsUn6sbSACrH6nqpNKDL39X4RA1yPPoxQE8bI3rMeg/X59chd5VH38vjy3v7+fG9IjxNl56Ofuh7nwR0NZ8a0CdvRA9Ke6UabHS4QV5rUhcNjGnw1RZJugo9HXZXXroU/OyF3OVhyO96Aejr6IeUBmP9gATQxUOXCXlRmF0bF5OWn56ctGWpDYZJ713GqSc5bd1psN8v7Juw5LSBk168kyEqub6ulNcGQXps+m8/MeQu7GFCkpIIVWZDFcwYVgHLmMKOZBOSsqxtruys808+ecTVzQ5mYvPhdJ1/dvYY1+plpTktbXNDKZAJYmp9FFHLShmGXkzeTCgMRwrM53sjDnZ8pkdS4S7c4haRVyA3TjjYHlEbdslGTZpezCfVItdrdT6aPUhkupzfaXNlc4efWt8gGwZ8OlXkg7kq3z++yEohQ2Hsc3Gjwa98+oxXt1oqDXC3Wua3jx/gkwMzDD2LWqfF1bUVLm33eHknYpy43Jitc2e2xN0Zh/Wc8KCLYpmtdNolJdNJhkogdGYkOfQxv3S/T2U04MbskOuzDrfmZ6n1E75+d4fDrbEyLm7Vynz3wAKPi1lcN+LC9g5/+/YTzq81FC3ntfk6/+zNl2iXcnz5zlOurG1wtLOlBDokStDwymx4R+lZU0orPh+1mRs9ozbYoTgIaLsen8wssFnKMba6TPcHXNwYKcauT+t5bs3X+PDgAhuFihIVUc1OVouhIS1HUgwm/fRFpa3dtLuKhMSNS+TCggJ0JYfpjVgIupxb3+DMSoMzz3okAuiLVQXo3zo0xVpOdMlj3lrb4O988glnN1oi2sXt+hS/+8plbs0foGMYzI+2eWP9DhfXl3llPSDA4uO541yfn+fOwRrtTMS0VI0nPZX+qbXh/LMsla5Dx06om3Bka5t6p82UZdB2Ex5UHG4fn+Nbx+YYj0N+aXXA2c9WOLbZICrafH/O5tHxg9wtVlkt1mnZBZEvY9oPcSyfltdlFAQUo5oSHwlLARc2N/g737/Ja+staQnno1qB3716gQ9npxm5HhnTZz7apjZoU2kOmG5YVJc8ylGOOANTfpvjzSVyfpdeBm7NTPP9N97iVrmGnwjRTEji9XAQPgUpwBQWpIT5nQ5f2Wkxe/sBZwcWT8yQH3z5JM1SkdMbMXOPNjmwvM6wZPHR+TqfHprlYa6GNwx5u9lm4cZdXmsM8aOImwdrLJ19mZvTC6wVM/TjFq9tb/Kr336fy6tdVan+0ew033jnba4vzqit7bW1Tf7at77H5TUJwcHH82X+r3eucH1+Gjv2sKUdNXGxElulCiJjRGA1VU+7beQUv34ahNIe+ItANw2+4nSl/6UBX++/Ggx1ZFY7kNpJSr8vn9HXl5+66FmfaxLoNdNcei9P76U6TTkZOdWtzmlAT4fG9T6sAV0bCOkCZwH0XTnpL/rU05EMPXcvMpTU/SBdRL7Cr/TcaJyUa/V6Qga2e36NKXr+pZhTIrzSoauvYbz8M8/3oWvQmbSYXgToGqwnQ+5pENNhkEmwVwPYYwJyU7mPdGGYnpD0w3rO+lEMVrsiIvqYybG8yCufNA70PacXb/rB6L4/vbh0+kDuX4X8U8Q86cmfDDlNPhQ9x9paTN+vNoh0UeEk4MuxgRAbWLuAniRNLFFdIocXV3CCulJNi4wmlxqb/Kf3lri8I96FzUf1Kf752cNcqxdVv7YpRRmihubvVpKHdsJWMaGblT7uiNJ4xNHmiPMbI3562WduHNEsRLRzHh23oqq488GI2V6PE62WIqm8Uy3w0XSNHx44iBHbfHmlxdXNHc42t0ikcKdWVu9/fOgIywWRTh1wYXOTv337MRc2mxhxzJ1ald85IaHpOdWaVe80ubj5lPOtDi83A6UF/9FMjTvTJe7XHJaKLlsZoRJzqY0dxQzXj0WO1cc1x5zfHvD1T7ocbvbYKAy5MW3wJyemKI0sfv3GgEMtU0UFPqnWuFmfZalk4xeGnGxv8tfuP+L8WpPSwOL+9Az/+tIptqSH+8kKF7c2ubC1zPQwROjrB8Jc50wxpqCeQTYZUUykTSrE9kWZrKqq6LdLNmN3ialhkzMbwv8l+fUKHx+Y5UcHF9gqTClZWMOM6TnSltjDjweKJjfve7tkJpYYtC6JUcSIMriKQEWkPYfMDbtcWt/m1WcNXn02wIkdHsxOcXOxxvcOlHlcEgnYhIubm/yDm59yaX1HkRVJqP83L17g2uKi6qGfHzZ4ff0ur62ucGl5SJR4vL94lDuzcyzN1xg6QgO8xcF2m9PrI2YbCV4/w1Cqvks2lAys8Q61ToezXVm3ApYud48v8IMDswTDkL+0OeSVB8uc3NjGyVp8XDVZOrrIveoMTyo1lnMiMWRTGydkjZix2VdCPlaUU9TFRi5S6+frP7jNxc0dTNfgvdkCv/nWWe4szFKIPU40Brz9aIUj69vkhqJB7tINC7TLBVZmLEphh6tPl1lstVWP/93Zaf7kp97k/coUTTFejZCC0SMvpDbC/SbUt+GQqXaHt7oBc7cfc6URszRqcu2nF2nVcyx2DEqPdphf6tKfyvPepTkeLEzRtYpKke617SYzNz7lUnOkGP8+m63w7Owpvj8/zVrBoxANubKxzde+/xGvrnckJsb7czX+zS+8yfUDdcxxxOur2/z1b/0pr611d3Poi1P83jtXuTlXw4091WuOKQxENonoscdjnEiiTQG+yL0Ia+Keopj2YDUwi5OV3lP3wWQvZ6wjtHpP1Z/TGKD3vMmwdnqfT0cm5Tx6P5RzaPzQXnE6mqnGskuaqy4/CeR6LDq6rKMJem9V+3iKJEaDogZU7cxO3ou+lgC6YnNM4U96HtK4kI4uaIwQQBfqV50yTo9Ln0cbFC9yQhVrndRjpfTkjdNfubzPFKdPmLYQ0i1a6RyFTI4Gm8mb0DciP+UY/TC1171PHLOXv9BV6vr99M1rQyBtYOxPlBRJ7xHD6DH8JGBPL8o0gGvLKO09azCXn7p4Qo7TbQQa0AXgRa1NH6/nT1uF8hmdQ5oMmei0gy9UkXtFfXre018q3eL2ohz6UGRTXfHfxqpIKBNGZGMPLypi+mVFGRqZbS62dvh791e51Ogrmc6Ppkv8xivzXKvlsYQ/WqhSJScYxBjS8mVDL5MoprNhNmRm4PPWypg31nzeWAtwzJCbByKeVVy6Rh4ztpka+xxu9Tm32VZg/El91wP/3uI8VuLwzrMmV9d3ON3ZZmxGXJuucH16ltuzRxS7nG93uLC9wT+8+ZBL601lpN2sVvnXp05yf3ZBVc/XWzu8uv2YC50WZ5ojxRn/8cwMt+tF7k+5CqBWSjkSM6OqpwuRxTgaEtgiyTrgVLPLr3zS5tVtUQ4b8PlUwh++lCMT2PzarYSpvrTb1bhTrfGsUGcrZzAotDjeXeOXHjziwnqbSt/hYXWWf3P+JbbKJY4vb3Nua5vXNlaoD7sMhFgkA1veFENbWP6kkD/ENtvYSaRAt2tJ3cAhBjmxup8w29/i1bURSWRye7bC9YVZPjxwmO18jbzvYBshI6ehvPkgGihlPCcSNT3piw0wHY/Ayit6U9O3VX9x7IyY6bW5uLbDueUW55YGqor64WyF24tTvLtY5klJGP0SFYH4T259xuW1bewg4frsDL9x5SzXFheUotrcqMn57c+4vLzKW0/7mFGWDxYPcXN+hgczZQUML21vcma9xaVVIZSxWC4VWSllVAFcXDQwR9vMbbW4urGrzX191uPeiUU+WJwjHAa8szXi5c+XeWl9Cy9rcqMGz47M82mlqnLoT/NlVck/I6IuidRyj5SokGFlCEOfrCMpm23+2ru3ObctgC459Bz/+svn+Hx2loWBzdlnbb566zELmzuMM9BABd4GAAAgAElEQVQo5lmenlZUvJsVk+lOm6/cfaqK4+zE4O50nf/7Z97gvWqFtqgQElKiT07JoeaUM+H7bcr9ISe7EScfbvPW51264wYfvZZhNJtlrhFhrfQwuwbtuRmuiajPVF4xJM4PQy422kzfuMflhuTlQx5MF1k6e4I/na+ynLcpWhGXN5r8/Hevc269q1QQP5iv8W9/8SofH6jBMOT11R1+5Vs/4LU1qXKHm4t1vvkXr3BrtooXucoDF4U/4c2XVkA7DihEPcwkpC9MhKb1Y96f3k/1vqNBLb3PavBNg40GO72n6fd+EgakAV8Drt5z5RxahVPv+Xo82gBR8qnSvrVnCMhPfZ60I5Zul37uXvacyvSem8a/tHetsSUN6JIH0oCuMSqNNRo/J/FFYcaeVK+S8d7DAF2PpQ2edJV/GmcVBkm4XtGY7PIjqP+nvnxJcbnrQerQu8516xYt3QOtLaU0wGkgnvQiteWlQVne1/qw6oJ7g9Bha/2Q0pZSGqD1efTDlZYDdY69kIUOh6QNCj0JP/bZvTz2ZEpAHz8ZgtL3K+/ryk2V9w+C/QrHdKgqbfGmIxbPWayipxwEzxXFpS1Z7bH/pJD7wISGs0sHWRLxjDhGNNKtOEMc5gmk/ctoKQD89QebXGwOFVB+XM3wv56q8XG1CMqrcygOY4wIJU2q6C3F87djhLb75UbAr90JuLwZkI8CHtZDfu+VkM/qUvBrMdeDVzdCzm4POb3TVlzXt6cLvD9X5TsHZ9WS+5nlFm+sNxT4+Ra8Oz/Fh9Oz3K0fZbXgMXJbXN5c47+6/pArG10lTSl98v/zSyf5dGZBhdDrzW3O7DzicrvBpZ0Bcexwe3aBW9Uid6ccHlUyqrI8sfLMD1yKgagZjRnZQ1qZLge7HX7+UZsraz2OtPu0ciHfOWphRg5/8YHH0Czzb07Pcn2mxsCsMLJjAm+TV9pr/OpnT7i03qMwtLlbm+a3Lp6kmS/y+qM2r621ObPTwI0HPC3Dw2qOe9U664UCQ9skdAIMR9IdYxwfwqRAz53BMQzq4w1ONTZ5/emG6sd/UPX4dGaOW3Mv0chOkxuJxKvw6a8RG6LNNWaAx8icxRcwM0UX1cO38/hjsH0TV/gD7KEC9AsbTVV9fnZ5gIXJ/QMlbh2s8P5ikbWch4jVXdho8fVPJQKxTcZPuD1b53+5/DK3FudJQmHw63C085ALaxt85fMe2SDDzblFPjhQ590TFTKDEb98a41Lyy3qI5+Nsst3T1f5dC5H0zOomiaH1rY48azB5Q1pJUy4I+QpJw7w3lyNcBQ+B+hGAd6bTXh8YpbbuTwr5TqbmQpx5DE39Cgq5rZQCZtYuQyG71NPYi6t7fCX3r/DmZ0dVax5rZrhD946x3J5ikM7CSeXGlx6+Aw76vHpIYdPDxW5d3CaXi5PbWzzylKTn73+hCMbDbVJ3pit8Y2vXuGD2hRRKCI5EZ49QBzenpsVrWFFolMeh2RbAZc2Qn72R6vk4g7vneqSmc1y5GGPQTfhfrXG2pFDLB+cYUO06MOQ+fGY860uczcf8OZOQOIHfLJYYOXMUa7XyjwpO3SLIec32nz9D+9wdXmgtOo/np3im79wmesHqgQ+XF5t8MvffleF5IWc9MZCnd9757Jqu5R2PEm9hYborwuoeyoqV4yGEnNgYEoIfrcXO+10TEZo085KGtTTVeiTjo0OqU86U2nATkct01FRfT3tRGnA1Rijw/QC6I7kV/bafuU4HUnV6Vsdbk8bG/q6SsdiD//SjqSux5r0mvW8qGMlPyVqbVJNtGcYpOcxbWT8JA/dlLa4vc/LtWQ+ZdySypDftdS4nsN0BESK4ZR8rDz1PTa7fUDX3qi2ajSga8tCM+XIa131LX8TC0oPJF0pr4EpPQG6312OV5Ns7+qoa1DTfdZ6IuRa0s+XDvM8Z6WI1KawcaW4dLXHPdl+kJ6Q9OKcFD+ZBHRdWKEBXcakGdzknBLum7Q+tYcuf0/3EqbrFNQ9CfOUtFnsVbpryzBtLern8qKQu1CdtqR/kkhtLMIFbosVLlm+WDSnQ4Zxg4utNv/w8yaXG6pJm3tFiz84kOezfBaCjNIGzyuWNoNmRsRULIqhyIgarMxanGzG/JNrEZeaET0r4OZswDdO+9yvCZ+1xZEWvLUUcXZ7zKFej4Gb8PFsng/nKrw7V1dBsbfWWry22eT81o4SbHl/tsa1+iy3aodYKbqM3Davba3xXytA7yuJyo9my/zGHqALJW29vcMrjUdcbu7w+tYQM3a4O3eAm9USd6oOD8se66USWHlmhh6FUIh3fIbmgFamQ3XY5uqKGBY93lwd4uJzfTZQoe6XN0os5Wv85vkFrk9XsUKR9gwI7DXOtVb5O/eXubQ2JDO2uVOv81vnj7JeKnB2TRjKury+1qUQ+DytmCoPfn2uxrNSDl/kZK0A1+hiRSMlnTnGo5GpkBg29djn1NY2P/PoGXPdLs2MzbOpOjdnj9PI1zH7IZWwz2ywhh216ZkR226RpfwBGtkCfWtEUswydrKMxzGuD1nHxLJFEEVSFC3OrDR5dXWA+GqP5wvcny9waz7PUj5Le2zwylafv3n3KRfWm3hBxK3ZGv/yykluLsxgybyPexxrP+X82iZfeTjAC1yuz8/xwcEqH5yqM9Ue8vffXebSs4YEEXk64/EnZ+vcXSyw7sTMJSavPt7m5NMmp5siaWLy+UyRz186yLdreUbjgJ/bGauiuJdXt/Fy8OF0xPKRaT4rFFiuVFnNVfDJUh9nyRsegRnTj0YkOZs4HFFOdoHtl969y6tb26Jrwo0pj99/6wxL2QLH13xOLzW5sLyGZY24dyzH7WMlfrSYZ5wtcrxpc+5Jh5+69ZTFZkuN8frBOr/z0+e4MV1VeuqupKfsgepdb1oOYRQy5xkUg4Roa8zb3Sxf+u5DDsV9Pq2vUJ/JMP1Zi63Y5s+OH2bplVNs1utsxwHRqMvCaMi5To/ZW5/zZkOeXciT2Rydk4d4UCqyVLZZz4853uzztT+5z7m1kVIukpqRb79zjpuLVYY4nFtv8Vf/+D0urbZUuunabJXfe+cSt+YqSmNdVPrEEAiFt930sE1TKfHZpiggilbAF1oeaY96Eug0FqQ9Ud2JpB2YSQ9dA/Kkd5n2ktOAr50xDVzpNGgaFPcdHyH8sndrALQ3rL1axZGSom1NO57681IlPnmf8lobAT/WxraXmtj1gOXaoq61K/+axhU9V+m9PO3Y7VpQQri0KxKmDQHtFOpOKu2k6jnad2Yl9CcSyr2eSv3sFwlKyH2/J28v8a5PIoOSyUlPlA4Ba/CRY7VHnb4JPQABfF3spoFarqcmeg/QNVNc+obTDzR9LQ3YypKJQtU2piQmVXHXLhOR/NMGiFg6Otwi558UcdFW3IssIDmf/mx6QvVDVmGPCcpCDbx6QaTV5tJWpvpdCiqU6s4XRQ3p+05bfek0gT5GctexkcU1TQqGSHVG+FbMOIkZhQlBMsayB1zd6fKff9rktS0JuYdK7/lJOUdPaGZD0dm2lBU/siwaWfndot4zeFZM+IOzFl7f5x99GHGlJSpQBk+KPu/PByyVJZlYYq5jcuVZxOHmkGzUY7OQ8MFijpszFT6pTEEQq032XLPD2XZXFa3dK9T4uFLnxqHDPC05jK0WF9fX+McSct8aEbhSSV3mX73yMndn5rB8qHWk7e0ZlxtNXl/tI67+3YWDXJvKcb1q87ScpVcoq1adbM/AHsk2FhGYIwZuj1Iy4MSgz9XNAT//YMBid0C7HDCQL8RYjIJpfueVBdWj7Y1ckmRImNviXHOdX7+zymsbY9zQ426tym+/vMidGclXdzm71eFXPulxohHS90yeVjJKJWyzmCWJDXIibzrok/F9pai1kXW4WyuyVsgT5Ess7nR45/MnnN1pMRXENPI5fjRbZzmbUepyc/0BZ7e3KI+HdB0xXCr8cP4gD8sl2l7EMOPgZ7MqnSIMa07i41hDDgz7qpDvlWc7nHnaohIkdGt5tuoFHteyfFLN8cNChsXOmH94fZnXVluYScy1A1X++dvHuX5wWpGOLHal3WuJC882ee1xTxTJ+dGx3e6Dzyo5DrTG/O3rG7y61iBhRCPn8Pn8FI9ni6zM57H6fc4+2mJxo0N5FCsjZ6le5NZ8hfdOzgsfDueXdrjwbJtLSw0qkc9WzWGjludpvsCTelVJ/m4L0o/Em7QxMi7kbPrmmKEV0DcDLj5r8F/+4AlXl7aVANBHC3n+j589y8OMx6knA84/bfHG0gazozEdGeN0hk/PLbBuQHUbTmyPOb+yxVSvy1A8/INVvvHlV7k5VSI7EvGgGNsRuV6TrpFhiBA/+Xh+zFQ3x5n1iC/f3eHg6jNMY4miGVEJ4XEmw/dOHOPz0y+xujBDU8hs+g3muhLZaXP46QbHnjWZ8Q1i16OXz9Gu1xjVSzzrb1IYDDi53mK6MyYbO6ws1PnO5YM8ODzLWgCv9SK+9H/+B95uizZ4hh+UMnzvb/4sPyzZlGxXtaWK5K7I9QaiKy9U0xLZMUR6VmSMdzuPJqODOhqp91IN1un9WPa3tFeaDlFr/Ejzduj9VOfJ00XB2hFK75O6hVl7++m9XM7hSsp1Qk89XSCtC5r1mLUxosFXqGP/vH/yeeEC0ell7fAqPFAh7y9UETX+6II7ea07tfYBNxUNEFIZ9X9Py0OO16lsuZ7ca7PZ3Me1yUivXF976PvAL0Vx2ipI37S+STmpvgmdD0+HPeT9SfDV4Qz5qTxw/4vmf33TKhzvOLta43+OQH265e3HrK096lZdVKDHkQ7jyAPRk6nIbHwRMNmlY9XGSXq8aUsybZE+F2rZMxzU9VI9lXqRyDn0otJMSXrC9UNRVqGEuyT0n6KefZEho/+m533fcEocCHc3/Zz0atkRYzfelVYU+dBkhEGPK40+/+Bel6vbQ5zYV/rKI1sKZUTIRKhLdyVLhYms4+5SQdb6Fp/MmPyLqxZtAv76nYQ3tyzq4rkT8LQYsZ1zGHol7MBmupdQHYyZ8oXlTPKPWT6ZLnGjXFJV9Ge3tzkjxWydAUbi8llhho8rVd5fqLFaFBnJgSLG+Pt3nnBup4MvgD5T5bdOHePO7Ixqx5nqNTnTWuH1Ro8vLfsK0CXf/FE1y/WqyWoxi+8VMYws9lBaIATQY6WmFlsD1e5UZsil7RG/cnfEy5s9TGdAx4LVTJmPZmf45ktzPCqVKAwszHhAUmjx6vYGf+/2FufWh5BkuFst8Y3Ts3y44LJVGnCs2edv3e5xfm2MG4cMMzZLZY+e6ygltFyYUBmJlrXBwBVxkxw354s8nCqxnZ+iOgx5c3WDc2s7qqdZihQfVzM08zaijF4bSo56oFTn1vNZRTjzgwMzPKwUCQp5BsKm54lqlrQeRpiiL272mR/1ubjT4+xyk/NP2sz0faVw18+5bGdtPq7n+dbpBUqDkP/sw2UurDVU7a0w7/2LLx3h5pFpGCYcbg+5srTKhWeSjx8oPvjvn6jxyYEqzwp55no+v3B/g7OrDco90bKzaOfLrE4VuF0SLfCIY80e870xVQGtTJb1aonbC2W+fahE24WT2x0VSbjytMVsd6gKM/vZDOuZDI9np/j4SI2lcl4pvIWiImY7JBmLvjOm60Z07JgLTxv8t99f4o0l6cf2+dGBPL/5zmnuFTOcWPe58KzNTz/a4PjOQIkQbbs29w8UWHNFgCXDbAAn2m0K/R6hEXFnrsI3Xz/F3VqJrHA+mNKmGajvyjDM0BO/t5yIjUy5n+fkZsLVz3Y4vrTEXPcJ9WioWigfTBX5o/OnuXviCOulMp1EBIo6zIZDjvf7HHq6ySsPGhxoBnihQWCY9HI5BpWc0jsgGFHf7pDrieaezepClfcuL/D44AwtI8v5bsSV3/sjrrR91V73o0qeH/zHP8OHFUdRK4tanhdLCZaDiAhL26FEdiICvFgy7LtV1jr3rIFb7zsa7GXP0vuX9sh1SvbPS2nqMLIOh8uxGtDlmpN7fNqrTeNLep/eH9tP0FPX+7WOsKadzbRjKVtv2lnSHrDGAbk/CXvrji4dndaArrTIZSvfc+z0HGksmMyh62tpD12xxe15+NoQSEcvdJfXpKevHFdx76Xtbi/krsZ09ude3/fQ0xaSviE5SN9EGtC196iJB9LHT4ZQ9ED1gtm3tqRZVEUuvuARnpzctLWjF8R+iNsQYRhbTUgafCdDKBpMNaCniWL0e+kHkn6oMnEvAnw96QLI6euljR05p75Xfe9po0NWghTVaUB/kaWoF/Rk6EdZxcI/7TsqN+oaoRJpUa1rZqykHe0kIIq6nGuP+NUnIy5t7YpmCH2lbEqy20gRnHoG0oEjxRlSqxGL5+7w4YLFf/+GycNcyJUV+OlNly8tG0y3A8UhPvQytO0CywWPu3XRKw+5uNGn5kPHy3K/VuSPFvIMrIhLWzucb3R4pSVSrxk+qs/zUb3C+1M23YzFzDjmjY0uX7+/ysutLiM74vpcmd88ucD1hRoDJ6E86HC+scGXtsZ89SkYgcO7iyU+qLncmTLZznsq3G7IFhYYqvhKtOYtkSeVaIWo0eUCXmn6fP2Oz8XVLvmow46XcKNW4UfzU3zvyDTr+RylPmTCEV5uwJnNHX71TpNTm2OGpsPdep7fP1nho4UsG1OmKhp852GX8xtd5no9qrIJiCStEs2Wqm6Tge3Q9DKs50s8nSpzr1ZiqVSglS3gWBYzwzEvbbR4+/Ntju40yJkiyxgySsZKo94JszS8HJ/WC3xWz/F5TUA5h+1WVLi954l4iJjsIWEyVHzdVX/A6WaP8+s9rj7tcaDlY4Qi5CC0qga36wX+n6vHsccRf/fDVUVwI4VfN2dK/G9vH+KTQzWCbsih9oiry1ucX23z8saInmfxvRNlrh+s8KBaVEbMxY1NLi43ufykp0R0fArsZHI8nLJplwxMz6c2GHNyXfj1TZZKeW7NFXj3VJWtkkVtPOTYTpeLT9sc2uxTGITiRtK2XB4vlPnB6Sqfz+TpWY7yNHORTexIAWLA0JFolMGlZx3+ix+ucGW1qXQNfngwz//0F05wfTZLrR9ydr3HO59tcWa5x1RT9HsMeqatajgezZYw8jYHBl0qnS6FfsCTSoE/PneMz+olLMvGdkWBcKzmLxxl6At/Q81kRKxSNIdbBpcetjj2bJnF5jMWxgOyg4CH8zP8zk+d4vaheXzfwR+N8ZwxJS+ibI45+mSbd663OLk6kj5efNFMN022yg5rL1VJfJ9XngwpNMf0PYeHh0p873KdlYPT+KMsr7R9zn3ru5ztCKDnuFkp8qNfeIs7Uy4iAitdAVkDXMMjEdleVXszwk8CVY/gJl8wnaXBXEUgU+Hn9L6o9/jnAC7lfepjBR/kmHQqV++L6YK7dGRT76f6+pPRU409al9OcbDrz6WxSDBL77k6kpAGdBFPmoyKpgFVPGwtfz0ZyZbvtmjaK4KEvaiwTjGkK/XTKel06nRX2WW3Sysdapdraie4Wq3+WAeCns9YpFe1Lrouijv3zpsK0HWhVzq0rEFST7wOA2hwkWPTxANpIE8/8HQYXD9MBc573nuaevU5CyalwqaNjecKHCTc4Tgq9K4XlgZ7PUHpkLm+z3TYJM21+yJATS/YtBWqF6zkv9MLLv3AtPWZzi/pxaMMCMtkOBbazt1/ekGmf6bpC9MLTX0eB39sKr5voUqNjZDQEZGImEIYIz7byBxxeBTy1fWQk60ReV8AXfSqhNxbxi6fS4gMGyuyyQYuluTfTYfbcw6/fQae5mOOtE0uNm3eWoa5hr8r+eq49ByXx1MOHyyaqlDp/OaAA70EL/BYy+f403qGnhtzorfDyW6XE+0hvpHjZvUA96aKfJYLGDsm1cDh5eaIn1nZ5nC3S2j4PCjn+NbBOR7MlOiKkMu4w9Fug/PtmCurrvLQ70x73KvYPCyK9KSLYWbEvCEOIRQL1rFw4pBSEIIb0SyFHO6G/JW7Pq9s9MnQZTOTcKte4PZ0mTszJaWwVRomOOEIO++rNreffdjjYDNUuuQSUn/vsABrlk6xQHEUc35jyLFWn5l+l9nBiJn+iLzoYRoGA8uk4blsOR7bWcld53hYybGd85S3KtXHkWGw2B3x+nKTl5rbTI83yEpftxngGxnGVNnMlhUt7GrZpVmMGToOY98jsrOMMtJWJTZaRGgGDLwx2WTMTLPDqfaYSxsBC71AeoIUL74VGwqw/uzlRcww4efvbXJsq0OYBDycyfOtV+Z4Olsh6It8rc9LjRYndnqc2BnjuzY3DuS5O1PkUaVI7CQcGmxzequlAH1+J8EMJKWTYXO6QGPKpFMJyQ6HvPR0iNmNWc3leFjN8+h4jUbBJCNj7Q54ab3PTGOo+O+dWGr4bVarOT4+WmS5mlH63SJnmolMxZfQyoRq7nK+zcvrfX7h3jrHGy1Fg3x7Psc3Lx/hfj1HNoo43O5zdWmHY+t9qi2LXC+hYHhsew7350oMSw6lsEum06bUG9PI5rhx+CCrhQKe8Gh7Mf3cSMmQOuMCYWIwzPmKwyEy8syMLE6u9ziwus5iQ7jpR2SHMc8OTPPNK0f4rDaluNOFkjljBeSzAggBBzZ6vHWvy6GdMVHik8ShUoDbzhk8Ozml1vHJlYhCO2ZkmqzMZLl+qsB2vUI49DjS8zl+4wOO9ceYUY6HxTI33jjPw5JDzhBtBKnhkESJfMdz6hyNTKCiEKLI6Chxxd0q6T8vQvmi/THt+U6eQ4OcBkJ5nQ55pyOPLwJ0fe70nq4dPB1REB1zaVt70djl89ohkmunQ/Hag9Z3rF/rn3psAqxa/lrj3n60NorJZjzFFqevpY/VUYl9x2+Pbz1tXGg9dAF07YHLNXStmfxeKBSeezb7qQIRDFNMdeKUffFkjP8/gK5BLT1Y/QDkby8Ccj3BMiHa0tLFCvsPb49MRja9yX/689oY0KCoc/YKnOMIYZnTgK4fmg57pL1rnWOXCdXXl+NfVBSXNir0OSajDnq8uigubVWmLUhdL5B+f39hWyajQPKqP05MoI/XIaP0QtPgbxhCzC9Mb0IgFak+2dCM8JKIsqJ9TWgVIGcYHO8mVH0JxQ92PThT+RWYRnlXZcqwyAYWs10HN3HpZhw2ijaPy4byQGaGMB1Jv3msqoqVLpobE2YjFfJseaIoJtKjAyrDiNmOhJszrOEw8hJwdyjEXeYGQ4jybLiHFP3r2OozFplWJ0cmjlgYtCmPu7jBiLHh0M7NMszIJhQQxF2spEM5saj1hLfcZOyhiEq2PIO+J8AoRSpSub5X7JNxcETUZZwo4Fkvx0yNI954HFDvDBkVfLYyMevZDNu5LK2cAKzMhQQkfYalmEwgVLMh9V5CJrIYuDYrFVdFIYykRH7sUOvH5AKx1EOcUIhHQkXwImIm0nc9NkzlRUpfesuFpYqpog6VWLinY9qmhWsazMcBFaSAboU4ahFLRVOSwfLrxJQZ2yKbahI5Y9WN0A4MQtslcWzF058dx4REtLMhsRNhjQbUg5hDA1GNixlK5b5k8lX4P8t6vowbw4lum8KoT2CGilt/vTRFP1MgjsRgDDHjDtXRiCPdQNECb2ddGtk8W5kiiZsgndrloEO5PyDfT8gMcypfuyEiO2WbQSVW8zK/7WP7Nt1cmVG+QFe8E0uyRT65sU+5P8ISvvGsQWxbONJ6aNts5x0lI5vxRdnPIhEeb0eKQsfkIofFrstMV8iNttVYuxmfRjbDTvWgUngTyuJs2KcybpKTNFzg4fkmtcQmCkTitkCQtfHNDmHYxYx8QksU4WZJkiylcczA9XlSl3oMi4JfUZ0XSdwniEMiM0POciiOfCrtFguiXBcGBKbBdqXIvfk625m8opkVAqJCKB0jISXLJDPyyQ5HJOEI35XIjvT1R+p7tz7lMXQdnMAmOzQpDXY1tJtFi1E2R2QUVM1BbeseM8EYL8ix6Zb5/PBRJSiTTfoYSV8ZyEZk4gVZYtOhlxMCKWlVjdS6mYxQvgi8J8Pqep9Le8Rf7E27IKsduOc8070P6H02narU49AOkwZu7RxNAroiVnlO3mXX2007Tnp8aUDXOODspYzTgK6Ll+UYuZ543TpNIH/brzGLYsXlLoCu07hpPvl0R9ek0yfnkfy59KFPRmgnHbu04ZOOJiggl3CRSq/uaaL/f4XcdXhCLpIerAbaFwF6ejHofjqZEA3oOhqgCsJSuugvAs1J6j0NzKpfLwopFIsK2PctrlTYR3vpOmw0uSDl2um2tcnogDYM0vczGdZR8rGpyse0Fy3H6rYOfY7nLFHLJBBSl1SVY/oLIb/raEI6FbH/UGPwbE9VqfqGhHZjQiMkGydUhzGRmbBZdog9R3nArhQFMlKSp3HSV7lOO5kiNCQMZypxlvrAVjKqvYxD4Npq0dlhTD4GxzYYWyFDlaNNsDwwXJGWjZTXJEZFYPZVtW6tY+GOPEahhy+eTbGBYXYpDwc44zxheFgVr5lOm7Gd0HbL+JZs1j3cqE8+GJIJLHJUMUyXkT2mS4+hM8Q0ZTMW8RmDjDUmkT5tE8a2wcjarRz1Ivlp4GcEFGB6aJA4FqsV6eGOObYeqo20X45p2zFD0yaQvKyzWxWcldA1gerHj01RPDPJRabSU09Mg25GTBoHr5clEwgbl6kiHWM7wpQ+X9/HlsiRGRNKJ4PMdWypyvuBB0+nwHdi6sOIpO8zFJDK2tglG8PzCaMdxuM2oqYkbXV2UMIOs7iRqxTMpF4ilHEbsepKkMIm108o9GPCJGYnl9B3JEJhqOdeGUnERtqtxJsUetzdIqmRmcUzoRr3sRgyEHpTZRRJLUKOxHAYSYuY0yeb+CwMIvKhoTzlER5jEXl1E+yMKP90CYwh3hjqnRyen6UTRoxzJv2ipIIiCuOExPDo5Mqql9vsjrAV21WEGQZ4QaQKzHgAACAASURBVKgKIpuV3cK3giy1SNa3KO5BYSxEHgYjz8KX5x0EFEKXuUGWvMgRmw36bpedQsDYzuAl87hjj6wwShpDxl6LwImJjJx6Hnk/xBoZmFFRGQlDr8fQ7JOI9K6Vh2CK/DjDbC9kYA25X+/T82ymgirFRDTd+6o1ciyFZa6LayZkxkPKgwGOGdMxYwaeCAflGMU2tuGSx1bXtUc+RS+r1k3PGNExhwwyAXkjZqETkAQhGxmTQSarjItM6FLtghskjJ2I2HBwKOAYQxxrWREYie77KCmznptmZNkUzQExPbryU+o5RllMw2WcMYllQYjed6oXe3IP1p6jjpDqPVTvt3o/1gA8+XntgD0HRCkHTgO1xpM08Mln0viiQTjtMKkc+B6gpa+h98t0Dn5yn5Zr5nO5/aLuNKinQVTnsdORZoUNoRTliVO1K1+qjQ8N/joiPIk/CsylsykRplOh4dp9rcc8eR59fPoY5RRKSd5etbueG8UUp4FPe45p4NOD04AuD0CHBOT4NBOcBrv0xOpByHl0vl2DvHjmarL2HnDaSkx7+GkLKx2yESB3XCnuMvYrAScnZjJf/qIFqRejBlM9oRqQ0+/vW0J7Y5Yc+HNpgBRJjP78pHW2/4Bt6QSVDW73DieNhbQxNXkOtbiiGFdaHwwYOZbq745MkReF6a6c12QtbxO4WUrkdkFHiEjiIZmwjyfyrLGNj0FXwNo2iaXtzbLV5ibFdtZIQjqh8sIkXWSHPmEwVMpTru0pj0OK3ITe1Ygj1YttCJBFFkPTUzreAuiG28BJOuSGAzL9HLnBUcVa1StuMbKEF7lKjEtijnCMEbl4JBFyrDBL6Fo0s2M6Rp/ICsklBSr9GUw/Ic50wBgp0A6tXW9dvih5f1fJqG3uhm7nxg6G47A5JRKxBuVejDUKiF2pg5d+UkMBdWwnqoioOJbq5UgVPEW2S19Ca5ajvJmxEdL2JDSaUBpmFGFLZMWKtc0yhxR9KQDrkgtG+KbkQ22GlmwcGdwoSzvj8mDGpu9alIYG+X6oNMUtx2JQ8fBdi9iPFWlI2fBUhXJg7OpGCz2shOj7rkNgS9qkh2PFSuc975uUempZsJ0z6XoWUcaBcUSxH+MKc6B48hjkRgnjOFHiM5YdMx30MUW1zw0JLInSFLEM8bIlsiBpmRG5JKAWxFhxQseUmkNXCQEZDgTFJkOvw1DkdAfw0qYUy+UwpR3Shm7eZ5xJhL2Vpuuwki8wshwKAmyxAKwAd0jWjzFtUcpzVJi73JXnJwWboo9uqHyves4ZacUCtx8r1jbDzKvIVD5sMrZ7rJVD+m4GM6hTHmZY7IY4yZBmocNAwDDJKoPWskJCX+pGSpi2S2iLN9snMQMMO8s4qlAKMhzsiOE64lmhq74npdGUsKRjemMlhiOwKRXXQnoj35fA2F1bvSTEtjy8sUU8lK3bwrMdxNby5UEVisSithWM6UdSUDpmyoYjrQDGASueQSDRq6iIG7qyxFTb3FYhUJ56tStFyV36tU1iY0hpmMONphj5FTzDoe5JlKDLtjdQ66I0yGKHQjSzGz2SOZX02eQ/vRdpgRMNouk6KO2VpoE27a3rfS7tiaf3T3k/La+ddqj0OaXCXONJ2ljQf9NV7jocno6+6uunowNp/JDP5LLZ/fNPhtv1GNJRYTmnxjEBdGGK0zn0yehE2iFL7+/7zpmU7EpB8l6Vexq79L2mHbpJT1155nuAvp8GP/3ln9y2ppbfXhWiTIT20F8E6HoAGvzSYQ9tveiJ0HquasIF0CdIDdIPTg9UL6h0xaUAoaJ93NNj13kLHebWi0/Ol7Z69IN60QRqcN5ncpOitZRS23OLTmQaxtIaJhvDbrQhHT6S6+qQfXpe9gFdKjQn5Ftf9MXSlqW2hrXll0QiGh2QWAa+YxOJ0IoJ2cigKgXZscGGDbGXI2vmld65BGTdOCAfjshIotmXXFpCX9jhbIOhaxI7No5p42Fg9ceqUjzMSgEieNIl4I+IBPhEMKNrYSUZBXYWwjg3FnuTnmnStR26kiMWY8Dq4oQ9nPEIr+9SGMwp+ch2XpjjYmwBhlg85BhLQvdmoDa9cMSuyErWV16MYYhQaJHyoKoqiMduG9MaK9UwsXW74oGKNpYwKmKyI3lwCdGHLo6boVNyCWxTCdEQiGeYYOy19cgjTOxEMvAU/EBptLvS+mt7tPMZxs5uR4dw1Ik3JTmsqaQgTNiETojhjHGMHgvC0LbRVrn00EzY9mwelvK0xCMN8rQdj6cVl75jUUpc1co1PYpEZ4N2zlbRAiP0sH1531GG0tjyVY2E2A2BadF3PeWhR8EOnhRBmhLKtSkNhdHMpJN1VLW9FPsLcUtmIKRDNpbnkjUdBeijKKSZlwxFRMUfQOLT9WSjt8maRRwry0jydOI9xz4ZIqX5LbGJtkSDJIISCJFPwqDUYej2JElBvRtzfjXD0ZaH19glXuqWYroVh1bJYa3o8biQQWJEhZGsRwn/Gpix1F5IB7hB7NlkpHuj4+PK/EoYwbVVD7Wsl44jfb+J0pO3jQy+hLONmHLQIzCHbBcjho5LEhQpjzwWe2IuBjRzPfqmqEu6hOIBFoSzAYwkjyWpC2OIH/YU+11iufhGgUKUYXEEVjxm2+njJwnZcV6tKysX0wt7DGLhmDfJq1bShL6ko1yLURyRtzyKYth0xwRKSctVOttDuUqhIMldbD9gGPQZZSOmXJuDg4hkHLBhiRHkkfOzWKFU+CcqytIoJUq2s941CcIO3ekeg6RPcZylmJRJ+hnVr1/1IgJrSDvjq8/mB2IUGCqKI4as5dr7RVnpfU7vQ1LhnfbGNSDqPUh7wC9OCe72c6ejk/oa+jy6LU1HbdP7pJxTcshyLW08TLatZYUHJdolZNFYkcaTNJjrzia9j8pYJovi0rilHar0viu/a+IayV9LtEyRvqWiDmmPXI/pRWMzTQtD8DXVwz5pVAi+aPxSUQExfvdq3nYjBM5zzqxx+qcuJgKIcqAOb4vXq3K3sjXsqZ2pAetw9n4lwe77kofQLWDphvh0ZbcGuzQgpj3zydaINDDqyIEGWw2U4qGPpSAhVWyRjhLoz2mDQi8+zcIjx+byuf0c9r7ltJdnl9ey4LQBox+m/Ey3YkwuZl3EIcfpto7J6IX6jGwoWaGulIaj3d75tFUnr7Ue/IvCQbuLP1YGTSD5nmSXsCfjuMq7FfWmRHI8kmMSN151OYg3KoVRIZZa0LvkNjKLwzBQ3oKT8dQzFQvQCCWUJCFeFdxS3rdSkFccxhbjnijiOQjjkRxmSQuGkO+o8L4ookmkIFHqbLLhCjuak4gHmFMVniNjoIwaQ6qWZWOPhbkpxjENtXnHkYSIIbB2UwiyBCXQ6MSuqu4fBD1cx8S1bLXwR5LPTKQAaLcNpy/iEUI+EcnmYpNknF0jKoxVyEy1NUrLjiGtO+ImyuYeK3EYXTwWi5cq34c9w1GOkfyjgUXe3m3LEw82NqVHu8Pp7S6//Gmf01tjDNviXtXimyez3K/kIMgRJFn6lkdoGBQ8W4Xm3b15DsUoE44CuekQMrZDJGyCZoLjOogYhaRBJAQt4wiDgQr7OZakCgyMcaSM3MAST97EdBx1f04izce7PNnyXCXSIOtmJKp5RqzGIMVYRsbG8TIYUpAWhDiut9uJIYAlm5lKA4lAy+79C6iFlmhsi+phSDGOWGyGnFkOObKVMNWQtlGbRsVmrebyqO7ytOKwXHLxTYupsYEbqACJ3I6KHqgNVNqBRJam01eblgCPzKWMXQw2IZaRPg8zUBUo+2xn0iuOGRO4hnpeUmNihwYZqSmJQwI7UkavIWkFiW4RKk/XtjN74CPeu0SYQjXPlit++G7emzhiaPjKq3IUTY8MWohyBBx3c5gS1VJfN5l/6ZwMpRAxVvTKsl51mlGeg4ixmJmM+qR8F+V7IhE24QLIhlLnAGNLvm2moj42sXYJVIyEkbWbZqw4OaI4YGCKZoFEl3ZFWKRiMAkiSvkMYSyJtt190k2ESniX+0JUFnVbsgK3PU4R7YTo9/S+JNfTHqreg/VeKO/pz6cr2tMeswb2NAakMUKDaTptOVm0nHYcFcDJ99T8wqHa91T3nLjJtrE02Opz6eulQ/K6kjxdVK3BdD/qLA6p0kJ/vksg7Ulr7NH4pzFE/u77AbYtXRu7dV1pHEkbFvp6+7i3pxHvuS7j0fg5MRvj1NsXEg3eOjytSu+lV3AvFKPJUxQo7YW39aBlI9TEA7uD3O3zTnvEk+A8+WA1UE8+XD0Zci092foYuYbk0Pdwar+oI+3h6kWqNrEJjl/1ni0FZQISXzD1pEFdfk/3Hz5nne1VI2rrLb0I0/f+opDJ/v3LBubYu1EGnX5IcRJrS1BbremxyfGqK0o21r32OP2l0p0Hugd/8p4mLXF9Dy9qT9TGiZ6jycUvxBJpC3IyQpN+HulIiT6v/vxkdEO/n1Y70l9AvRbktaw3vf7kvrSlro9Jrz39XLTlrTeu9HnTG4YeU9ri1+/vzofAm4jBiMEyIpaUgN3n7PaAv3F7yNnNXdKKOzMOv3PG405dPPT/l7X3jLL0qq5F58mxclUHdbdaORFkgwVCIsggBBIIYYKFAQPGwiRbOHDxfb7Gxja+9nPiOoFsEEkgMFzAYJJJMiCiCcaARFDu3F25Tp0c3pjr2/OrVVunBT9ej9Gjqs75wt5rr73mypvZSBUMhrwvg3KZLs8kS1bCRu/l+CjQ1BwjTs4xHgh7Q4k6EjpaY9860wuMlIZBSZLXirQU/yj/Q4mtPpZoe5MKHPM3smyoMzCFbaY/xL7VHs490sGpJ3qYX6MsyGF5soSDsyXcsbOEe6fyOFbLoZvJYqaXR4nIF/55XuLvagylvaB56Xrtbf0ty08/RSN/39YaJqc9SiDLePECWXLDfydDQWAm/vBAFfOfwFDPkdUZl/36/aK9FPOflwe83wt8zwd8p7737xdNqOiWiszSTgwKL1slj8h7or2ekVqoQa7q/eNizX7/xnPz+8vP1f+uZ8ZyJOUXjjv0ote+1jilfHBdxrnkeb0MUa2pp4Hm5WWgFBTxEBPiYgs99uhK0RGebRm/vDdpuxvLaM/fJwN07lMer6p9bfJMgM7d6ReMo6QFbBe59nkCdD0kb9pt0mWInymzT8KJ38lFoM1Kpk7vzyeWlYimyen7lPkCw/kNwfFRax+XJS4C8bkSiN4tbu6XQh6Nzc1tWfoipBeI2nwap9eUtFi6PgYdMYAH/FQA0LNA69oBup4tZtOG8EqHfucaxYBO+niB7BnFCwJ9znH5DaqNrHF4DVVCX+DjBdq4zapN4oWplCI9V6c1aZ1FL4Gv70TlBakEtpQWrUPMf1JWNGbRThvcuwQ9f/rnx7Tf+juP/oCZ6yPkMz2L5Q8LLexfa+Pye7s4fSVJdLl7JofPnkYgKyPXr1rW+oCOfXorGBtmjkIAdPG3+F+dGuN1knDQvL2i4QWYb73peVBKNDKJB0Zry8998qq8TFIWvUVGdSY/pEt4iI0ykzuHqA8H2NHoY//xDnat9DHbHFnC3lq9iOMTBRyaKeFYNYfVco62MSYyPCxkO6B7UNc8RXOvUPIz7wGL9572a6wEbK0frLW0ua7GlI3yM98+1NNY8krfe5nG93mZ6GWDNwBk+Jxs72i/+veme9/dpOdLifA878HF09VAYsiyq8o2QOc1wgE1BXsg+SBek9zgu72FHx+vmgKxcpBc61WvuOg6b+R5Okl+MUEya961rU6hXrFiDN4DnlfweZ3f/17h136gUqu94rFItOzxAIXAP57Wfp5+zfUOjoMWekhO31aapvXmM2SgiDbCWD6H68PWu36/G6CblhgBOlk8re8OcQMTNm7z8+HFfCEFY/7twY8D47O9kJUg13WKy4tAXjsW8dPFUwN6xRLYUCY5jHYbQTyIicG0ybxWSBdmDOh+w+ie2I2jZ4jxPVB6oSJQjIVtOke6govsCZ0I/tjlHgtrL3RsDOamS46QFe15j08+9Mx9MnCX5Scw9a4zr52Kcfjzp7OAknXx93Hc2iB8BnlDz/IbQsLJt270m0Q0JcN74amyFr3Dz9/TLxbyXoD48VEDjoX9Fo8k8WpaqYURvSxdDHNdzLc7uOBEDwvNxEV5oprF7TuKWCwzG76MkZ2tXTBAt5yaUbL+fiNrPSVUJXwEHFoDKdJe+5cgIC3kshSP+ut4b3/ApM4tYShBoX1D2noLXTzN5zCsURqM0GXORGmAQZ6JdwNMd/rYudrDzEYPMzzUBDlrRrNeLWKpWsA6Y8s5Hu2bQSXPTI3t/zxviSYSsLLIJRh/kgdnHABufTYKyv5WmZNXGnkdFU6/B8QL4hEJfK2LYsGkm08oG8d7WuOfBOjaCxq35xXP35KhUgr5XO/B0HNSAKAHqFgytzX/eUuc1/JvKcxelnlLXJ/rev2t50nhimWX5jLue79m3oPh96zmreNTJWfEJ/reW/jjZEFMP09jyXmtf/xs4007WCXhHymb/pkxzWNAT85LS/55nNBnwh7xpXmmrWIjwVbyp3DS8OiCxz58ZJMOgC6BK0C3mwOQmjYTudxLhWLqcvWaggYkC12M5V1nJhTo3o9c3h7I/SJ6QWsEZF8rEjPKEPfAxWdLiKlETQoGrWN1evNCRMIvpYWrXfcLrkWMN6QXzNoQAh1tMtO8hkOL4dNC14Lxmd6jwBh6LAzEOGob6wFdApn3jHN3xUzt6yz1nTRKv5m9limBIub0QBwzpgBHCpwXRgKN2DvjFQY9e9xmES29y93zGT9XUomnoQSfeCMVDi55UoonNWD/bztAZOwcAcY/2X0vM2Ssu49Sv291xGX2yc7l0CkkFinrqXmULLP7mdg2ZHOgkNcQ094raKoKEQ95+nuA1XqIrlzb+Dxp3WseKoJ1r408Y9NRqEcAJaEuD4GebXt3lLEGLyzwaxQGdjpfNju0Y3wnm0wq7GOCKfCjjCUU2n967Kwsjh2yssiVqdhsuRxj/vH7TTykfSne8uvnhaIHIf/crfVUh8okfunpKkFMhU6/S8Brr2pPSHZ4gBbAxe+N94oHtFiO6H2pNyUk3Wp/aI08P8f0k4LhwT4GdLncvWwWYMjlHvMHv5cyLU+DN0g0Rlnr8f7TXL1893JX3/8kQGd+SNqZK9wUg2vME34Py4iJ5Yze7/fUOEBnDF1VAuOeIbqL5noe6UILnfkl4+YtnhYW6jkCdN5D2tDD5N+becjPP8Ji6LT0tiUzMB4ZXO60gFPAU2JQmDGTcWICeaDz2qI2jDaEBGq8uF54C4R1jxf+jPF3mcwzBtA1Sb3DW65pln02ybIfpxnpfjGpB0L9zp+i2ckYVhYo5yH3DudnSRfsBDRRN0DXBuBPATGvr9VqKX1FVwk2AroFMl32owBdz5HQGScs+Jli0BIOorPuF7DpOR54xBMnezY/5/0a9zhQHufSigErvt+/T0Ajr4K8JqS3XFLaDNo42lS8RwqAeEDCW3OThe7f6fk9wxj0cGC160xm4lnwVDUHmZEBldFvxGg7BQ9L45jwlXR1Y7IdE8tEF89DPsbqLWTR0wsGz+satz7z8xFAbAOEERtnJHvAW5dab37O9/Me713j3wbobMwyHKCZYyLewNIKeMxosT9ArsfjRgsYsdqDCkwmsdbzo7zV9TN+OChnLcnLCzWvEIsmnve9LOC1MSh4UJM1EyvsyfuScJMsrHG8rbwSvScWsBp3PAbxSLx//P2896eJMXuFVR4oratfS09Dfa+183sq5YOfwuVOPvQWOe+VHNN3fs9pTjKi9J1fE2/Aednvx+/XIpYvXhZbYxirvEgsXOGN6BzvW61TvF7iL9HXP+uBXO4jKvIhyz3mEY5BeCVlj9dIEe10mP+TtD+Px+UxRrSUMi0lUIC+bY4/+8RLRryQ4K3FtwULMXRbfHWhCUlx3gXl2875gUlISVOVgPAZ3WQUCRE/Ib8YKlsQY2iz2wKMsdBjwkhL1zi84KKFTuvWC9KYuHHSimcECbtxzKrnxOP2xCcb0uUuC33cxvEWlhdqsvCZqSxAVxKT90R48Innyb8FqKKTNizfpedJOIhhvbYvgefBXeOUsBlHX/FHDOiiWyzU/Sb29Nam8a5nfi9Al4UlxU7PkbUbC3yvgPI5Avz4/TYGJiQyS5wQzqTGURblfgaDXBZrJdb1JwKm1B9hqsPM8hHa+ZHV/1ozD3O3FSybWs8XjQXojAFKAfVhBA/onlYxKMX0lWBJBXyOtMrbOOUJ8BahBPQ4QGe2dAlsrDEwtzsztJFnGCippOizmqKU5ArwzO0ccnY+N8vrav3QIIY17Nmtsxi0P/w+1++SCx7EvKLprS3xiCxEzskr7sk+TpqBWNdDJ+Ni3vNKkk9Q4nXyYGgfSDZq/WKvog/fiSdjwNomI4IixfdwfnHSsadFvO+ksMZu21TJd0lxWl/xvObGv73lLfkQ7w0+0+deaF9K3nvae0DXmsUyYhzoj5NftNBZtsZ/XsbHfC6aikbiJS+3SCfhkfaXD6l4GSIZyKYyDFn5PaPn8KfCmXyvZInWRRa6B2+PX4a9wXPk97tXsGMPZObhT3r0iINjvJxfaiHsnO5hkq2utHojaBh8qq2zR7bL0vNApmepB7wYkoPmZ4zvacE9oT1jTk5OpnF5L1RtwVwM3S+YJ4oAXIwpgWkux5BhHm8ob0mKSTWvGNB90to4weoFtMA93eRWgjQwS90rPrpOm9hvBjGqMQ3vo7s0WOjjAN3PLQZ3bRBp3F7Z4nemNIST6TzjS8vkfcpS954Tv5nkofAM79dXG0buvhjQYyD1yoVfS202CVwBupKWtDn0vQDdZ+nH1q1AL+aPVPizjpe98LPsEJezcrrJLhvzFLBczaFVSKzHSm+EudbQWppuMNacHaDM2vchj9AtWsOPkwE6+V9llpq75yNvBXihIauOCo1+l9Lmwx+5PJt7bJ0n7RUkCW+FgLTnJQyZXVzIFa0en4LNsv2z7Kw3tK6FXZZ0lQvoW68FlivmUB0WULMWwiwVpNKTXBvvK/GmAEu8q73plcpYdsTP8l4KPSehdyJkVUIcA7nm7/kifj9DYjpMg/frACvSLFaQ+M7YAhy3J2NAl3eP7/a8IPngrXWBtwBAVp343u8fZmSxHp4ud9E5BnQP7N6DK/kgenB/Kx9K7+JnSoqLAV1/c3/670RrfSYF2wO8p5mNPSjE8sIaZrl6bf98yQEPlHoHP/NzVMjOr79kotbIKnq594MHVnhjHtiQwyIFyit9pBEtdGW5ewyNcU5rs6UIbHnMJL/SOV505WNHfBHrJaVB2MNpnYS65m2Hh7Bm2LngrQlEqKETM3mNg4vsk67EaB4wYvBgMwO5UHWeuCcK32eMmc+Zy11JcSKy1+TJMNxk3mqV0KJ1zHs17zgGJCaVoNRzx2mKXqHwG1KJMZ426aayI2QZx0zKlrxLntf4/AKvKOlZVLRIA4ulR0lVfmP78UrYSTOWC1fXiLm9y9eUn1AjHwtLLyA9UGidlVTk3VZeOZLbzvOItyiscU94vwBFm1KKocYm60VgrXUT2KfrHk75I9/7GKGnicDPC0S+11sBrGLmSW6bw451ZSvnK5hrFtBrD7FeymJQKZrCU0cOc8McMvkhFis83LaHic4ApWEOXRZFs5FMQBUPGFKcRFeNT7SU1flASpvWM1ZK9He+sGWh6j16L+nI9fPgICXKQJQPyRcspFAcjKxBDPMJhpkhemxQlwOa+aTLHWu+Wc9dQwEVnh7Hij4qNTwDgC1OGD6KKln4Dq4/969OzVKfC41Re4RryWt5j7eKfMhHcmlrPhlbH3ooPGh6+UH55Q2EWMHUupF2Ul7jFtexEiAFhPdIruk5Ag/99Aq1+NkL+J8U44751+9XZrlXK1XzE43bxxy3PJQeaD34eIXS72sBTKIwJYlfooPWmfwrABU/emzR75JNMTAbeDLHyx3O4pVdzd2P1+8D0pEhTQ/+Urg0VuGG5wk/1m6nbRa6ZI5XDkyZD53odL+em/ARsTPxDokn/E/+rhwqT1t/DRV20cnW6JFPuWxEpuj0kjPLBQyqcbYNEWZgCxMAPV2wYKGfDND4OYmijaWNyInxvXynrDMtvhfu3HBiJr8w9lkumwK6Fj0mjp4vsNymqQZ3td47zrUkxcKDuV9QvxHG0UD3x0BoC28nziV16OM05HGArsW08RDErXd5whBaE47jJwG6xiOB4oWpAFACR4CqzyXU/Pu8kNJc+GwJOW8Z+Dl48PBgkfLhSVyhXkhI6Mgi0rs8TfROafG8n9crh0A04+c+9MFnS9v28zJ+41nT7NWd6WOlwoY+VSw0CkBziGYugyFPQ+t0UMlmMcHz8IpDHK/ROd3DbHtoZ1932cM9k7iDJfSkOHCsEgAxKHiPiBd4+t3vBy/E7vc73eNhh4tntCbiXa2z34dGL8bXqY+MMqh1R6gMYG1amS7A0ALbtfJ/EiPPWPfBssXQs6yWA+OPBfaCCGcxaN7iSdKbayRvC79XQqsX/Lxe8oSfE4S9d8sLQE9bkjxJ/Nw6C1z7IuZtL3s8sAhAxCMcS1zH/0CAvg1gI17XWmmtY0DX/opDdZKnkn2xMaF9RgudXhYP6DFw6Nnx2us6LyP8vaKR9qB42wOuB/RYpsTv8zQXzQToLFvzssPLsnG8r/v9HvFA68fijVw/B+EI+XfM2WIpSKsXfYxhyfvIf4mHO97n4kPhlh+zxxJf9psCOoVau9vZFj/gKJko90CAzoH0u0kK/fgBJ6n8ckNpcSWoBOjxebN6Fq+X1u03e6oFWZNRRjC3t97TBvZC2m/QdJGtW1IyRn7vtX0xhRbXE9EL0JMRWsytsfr3p8zuYugcgwRZ7DHw79i2+AHQvYWu950M0OMN6wVVGgpwfQI4b29de9r6jaVxjXPtN/N3VgAAIABJREFU+c3owVzPjsHeb8hYQRPtxSPkIfKXhJvoqPFoQ3FcCklIuZQQ9gJRYGbCIrjMdK+sSPFPZthHNZ9BMzvA6gTbeZawo5FHocWST3bTS3JEiuy+l8ugUxriWK2H4aiH+dYQlUEW7WHGksViYSglSvEyz3MxvbQO3orSZ7FAigUcd5AEkpRWD+jip3TOoUTUQDSXQdO6AwITHdihLSxj4wPbBaCdA/pFZsEnXc/yjKNnknbHXWbADIeo0WDguc7BQvd7n2svhUtKW+yyllzgtVpfnQrpgdzv3y36JaEOJTXpeskzroHCDaK/3ieeFn09f3lAl4dOsk97XFahB6Lt1ltCcb/Wfu9rjLKQ+XcsNwS23hjZ5tUhoujErrDAfq/Gc/Z/Sy5yfbxyGStEfj3H8Zfkhfjfy5QYeMeNzY4PDRb6uPXz8nec3JYR6+Wgv47449eAc5Dc4NirlbIppN6r6PFQ6yOjNsWuAOh0u/u9H/OAjM0Yv0R/AXq693/uyY8ZcVFkoWszW4vCUKLm67zjo97octcEvFCX+y6O3/Eab5FzwzDxhxOWxeQJIo1cgnqba9ZabiY8GQOrBJBnGC2MCMjWhwR0Mb4A3W8M7xI6GbPpXR78/Wd6rxe4NgbXKU4bXlaJwC5WBPxzLVkxmzGXu5jwpwV0v4G0CWOgEHN5QNdneh/v1Tv5u+jtheI4ZvRWS/w9nycXlgc00SgWLD52J+VMY6HLi//kXtd4eZ3AwntvxJ+6R3keno9Eu+xwiHKOp6YBq3W2WC1irplDqT2yk63YaJFzyeUZHsqgWaDLnfDWx3ybR7Fm0eFhKwFRx1nIPsYo/vHKs3g1/k5rErs0xT/6aVn67jxmr3TzGZq3eFvrasCUz1prUgL6ZDsBdFroyWFBWXRYkVNMWggX2EaVsiKfQy8LbPJwkOEQU3kePpP0r/CCVLIkXiMPCn5fSdDyPi8jvLDUnLf2YWIZsbGO9rb4MlYsUnq5nhcCUf30ckQKhkIFoqt/j4S1V1o9sMR7X2sQj+WBLHSvQBsv5nLpfqWJSOuWP+P9KNpqjH7P+TEK0H240NPZK4RSYvi9ZIqXJ57HYjD3vOHpouNTpRh5xdDLe68MxCA/zmjQHBT39ntO87A1tTyMJNdItJIX0IesvEt+S14m7bk9Pb3iyc99jpaX/bouzkHIXPiEi9MYuoSdxSoDoNsDnQUuQNcD2SnOA7oEqSboLSQNTklyYnpp1Eou4YS1KfUcbRZpmCQqE/nUKc4zu2eGGJC1MCYYfgpAjxk6Bp/YaosFphSRGNRtEV2nOA80PpnGM6Kflwm8kOnvqxA0Pw8OsWbrFQ+5Jr0gE4NpbnEMXaCZAhvDH6F8aJxgeCClxGugGpfWn+9lHbgXRLHg5RjkAfLWm/hQlh3fI/7TnBN36/Y+0LzPh17kTdKcvaDPDAYoZnh4SwaNWsESvyY6zGpPjlZkso5dT8DIEeBGWGeT/dEQ0x323c5ZORcBXYJXFoPmLIHigdSv5wMBvoAm5kn/Ny10tT7VeqZKfQiZeFD0ihot7R7P1B7SQqd1nhzpyCS4VjFjx+HauRD9gR2eU+Q82T8+D6wVmAU/xDRPk2Nf/ZNY6NoXWnfJHc9Tply4ElIvO+I9s11pGFnrTCU18VoJa43nZDH0GHB0n3iX45H3aNyY/f70gjre7x7wPKh6eRd7mPzf4wBd4CuXuwBdc/ZjkCISv9uDoHhVSlgMvl6eSHHzYYSTKSqSKaL1OFlIL4/OQ9dc+VPPHzcnD+jy1sVAqjn4ssL4/fybMXQCuk+WE6DzpzpdemVFY2NLZN9YxgO7eEL08jSUUqv5bhvXQx//SAN09W1PrTFukhBjUi932zihCYQYjRmuHqxiLUIC0BLvuol7wSep8XNZxkp4EYBog2ngvFeLYZOiuz2cVhYDuq6LT6vZRrTgcheoeAtdgl0MfTJQlMA9mQbpASu2oiw7fTRMO8X5UIQUAR9D8ULEGDAkLgrQvUYqQHsghYDXcM5Smvzm9cAs7dKvh+bLe73W7y2omGbbhWnCKR6wtKk4D71TORTe06N3SIhKgHtAF5hpTqKHNpvezWeIxlL+/N8CCwHLNpflgMeW0pectVPqWBVS7APFbG5bd7xUyaLlytKu4Qj1QcZq0zNFHhmbWIgxmOjd2lOip+ejcVUWsUB+IEDv9Zl0mLTO9IJTQjpWWAXodi3lw7CHwjCDai852pVzoWW+SXoQ0LM5O0FtojNCmQfE8IjYwgirpSG6wwHqwzxyPJs9hL1iHpZC5pUKv4cVJxaYcFwKwXhh7mm4BU4jrK+vp0lxfDfvkXDm70ya8kBxMvARf4l3fxKga609zSXfRAN+JwVP7/UGid75QIAuHhJ9zVgLpboEcgPDMadJalyeL2LZrv3qlWLPL3q3gFlyRvOUvIv52/PYyQyqVMELgK794w0Tvn+cfPbKiWjnZZOnv0K+HpC1N0zG8EArViqFrPaY53it5u0NpERm0hhOyqb9Py/nPc0l96QMak23KTy00I252BTDWeKy/kw4MKNcVhhBMGS1G6MHl8E47UWbLNagvcvdA7rX3rzA9Uzlhb65m1kDHJJJPPjqHsYYBA58pncJ63AWMY23zKTljZuXxhCDpldsdF/sstx2DS2gfs8Anf+85ShAF63EcGIso72z0D3gSOB5ZeJkCgkZywN6us5hk/NZsYXuhVqseHiLgu/kvaKXF8R+Pn59vWDnveNcXp7+Ukr4PIVnvPav50mACtB5n4SlxugB3SsAseCSgMJgZKeDERC7mSE6A54sDzsZjGd294ZJsiPrtXkWOa9neITlarTOuaEtvlxIvASxUEqFlnOJaj1iC8QLJC+w7ictog863VaapesFQ/x8rZH4yB7DslEmtQ6ZEEfBlLGjaZsFYKPIc8uzyPWHqHaGmG2PUB0x0z+LdhFYKvM0vhEmhnlkGZ5wh9NIodLaClAlEOP1jwHNK+Yx328XliOzoHxSnPhEPO5d5p7v9Vzxv8YoQOfnNFB0WqKXTZJDJ1OWPKD48WyTz+50rgdyuSuGr33glW+zzGmQRa2zx+1Tzzaaq67TM8W/8Vy9PPIhIg/oomcsQ+WB8vy9nQfVzyHBJf98gekDgaWy2D3ve/p7C33cXmKnOPUx0PsFuMIQ0Ut8u7WOVDi2Qk3xHo73sd8HHoM9PTIPu+LSkdVzuwxLxZVpcZAhJZiVPcPrTXDTTWatK+/fx1YE4nW+JETAI4bn5NntR5tY2o9l3nc6tkCyzrQRBH5Z9hoe8FTfrcYQOkpVAqjRaKBYKiIfzo2V0LdnFgopE2iOXB4v6Pm3sihTAcu4SSgVSzbKVvKKCWanAHltyjTiAHK6rsvqglDaIWDx2dpxprs2h4SBrUVYO9EuviZWSsSYFoIPZYe2EUJfeGnwUhpSrw0nGrXBpUJnAjEckmOMxgeHuKxcWhQc5Bfjs5CMY2BXLKQeHr1PAkHj8MybnmYQ8ibo0mWlAN3bFm8PFnfKTy4+bd8HBUX8x06BPklOm1AKpTa8NpcHXr6TiV7slsgzw5udlp2FXaiWMChk0B0kJ1XREi8MswZcBHVmhfOsdoa1Gp0W8sXkhDOb7ygRTFtrFI5WJJ87t7QsrW3CbbvkSjBXpz/ou6hxer+f9HL3lpsEDsfTDYdn2BGVzopP1pFHfY4shp5nJIGVA/RW5GEeC2L8sNVFpTvCVBeoUonJZ9EtZrBeHKE3GmIiWwIbzEkueOXb87FXjCUYTbaUinbAkRQ0fqZ9pDBdDOqOuGn8XGBk+9Wd7ujXQtngoo94RHyq96WKebdr+UFScnWf5KXNKUIJD9qSN949L/D0nz2QhS7Q1Dy2eZiotDO3IcgrD/aiMWWRV4K8MqXqmpMBeuoJCHzoDQevMHqFQp9rnP4shXFyzPjGVYiITwTKsSISg3K5xLMVtkrH4v3i94JXTOTFKTn5JUU/tsjHAbOe1W7zcJfk38nktL/fYy1lYb+XnNSZ3v+Qyy8eSYhp8WUVUdjyYjEPb4qtZQolrzncT4CExZRQ1uD1HC2mtww9Qfg8X9fJ8cgN1+n2LCmMnf8EAkmGDwwkTWMK3aAEssoBEAiaAJCgYk0gAdoSdXlwRtYY3stAWzSjnullSeyYJyIHILN5WCJUknzCzWYJWTxZJ2Sy80xrEzrh+FNtjG3CIyyS3xRewElIWBw4HAQhT4hXzk5m4dq7WD/MM8LNC5wAsdFHLRRDUiQVHxuvuhaxZSezxrsdVIolO8eauQzWtY7CNYQybH5cg34/Obc4k7VWoKTvsNcHlZn61CT6Lp/BNhefF1ramoXBhBNqshK0pDnPxR4NUapW0oZIphhmsqHRycA2OoGI9xlP6T1hHgPWebKX/iCpR5dA9tboA7nkqOhRUUn4I9SSGlck1Rf8Z4oFFTkyKc8gV5tKptNwfKVCcmKeHfSwtakDi6UWlP5WEw0JISlbAhc7opvvpMeCZwTw/PioDwM/5xyTtplJQ5hYmJggk6BI9DNbN6NpKBPiNW16JXitJcdmk7PKMUSX/IQkEa6c4/n1yZrz2nyliGE+cYfaqfZBf/Fj8PLAK1Fe2bW8hH7XZIAXeh6AdPyqFGMPrnme5dBLTtMi7/MMdP60NQ9yT8qB3NI63Usyw+cwbAOLUF9MQLe1CjynddN4073ilAh+J3npLWsPxtrjPgvbezZiebtN6Eu2mIJuAjrlVQGql+kxoKQAqH0a822w+CWvvKLgQd3GNCbLXoaJX0fRRHJeip/KYvW9wm66Ttgm2ejDcvyMsoXNdbTPRVeNwTfOEmDLEudPnkmua2MDhN+LX6VoSnE2+RlKtvlO/a31Vp6ZbxyjOaYegCB7tq3tRVdfZi53gTUvVqxblrEBUo+xgiReni5QiPtJy/SajhZT2qq3svzG9Vq/Z2RpWvxsHKDzXV3W8FGAy0IPjMRNQuHNZ+R4PqXqcgz8twSvEY9Cihoqr3GAro1Loae5eO3IvAImsPn+AIZmmSZuZgobr7kz18AEfFAeKILUGMbTT+/ST9FKwsJbJya0Q2KXBJZfA1kdnt5+LgQYuoNNWAXlwsYS8hL405SScICO0St4LIypWTLGUiQ7GDuAOe8l/e2ZSYyeWuQoADoVCAp5CnerMa6UwwE7wesh5PLlUc4bZPTjWJkZPRqiWCmjEyxzWsrWCtIS0oYGMsXghdEmlGfFNi57+ZeKFvv2yWheifIuU6+s+k0UGGTbIRG6lspbuqbBIkrXkmBbLiVKlF20JVx1jX0VgNSce0Eh0PP5c5uFFs4nsNbNTNYJ7SelBLOJEbsTpkKTCq/rRe35jXuAipSFEZAAPMFcPy0pLvSsFz08EEiuKGxEGvO9qkogD1jmu+vFrfd7QNfvXpDa+3IZ9Ln3nIfO7xP+Lg/fNs+KPGX0iNDLEgG6ne+QJf1CUxStm8WcE4+d9rEPa+nd9jMAup12J6+WC2NpuSknxJPeqvSA/ECWmwBN93rQEW94XtkmH8JZ4qmy4k6z1DpqL+i5ktH2PXmP3jE38digM8PIZdZvm5fj+Xhv+TWP7zcREYwOr3x7/tA1ko8C9Ng4pbFBpX8coPMe78LXND2WUSEQ7WMPh/a9xmWiNXhDRFfJHQG63idF3dPFy377PLFkDcNSefFzT32cAbqYhg9U3ECucpWTeZeStFgDf58F79wXfC7B2GubGqAEABlCIOsBU4P32prXVvk94w+MQ0rr1jjsoJlQRkCXnObLjW9WmssBMMI5Cz0F+TAns2JcjD7Zq8kT7ehS80IHQJelw0ULMVEtWCIIwuEB5q1MkuEYDoiPf/XjE2P6n35T8vneJR4LgnShI63ZNNgRhWmyOQTkNj9TURIPhLm0g1IjZpOSY9YNLQveRECnwkS9iIVZdkhJ0imJoCBAZ5KUufkJ6IM+ssXEQpWAMNUiOn0v1ZrD2ceyuEm/crWS1ArzXPdc3mhMQDeNmOBB/huERCfWi9q4gkAISkhcx++Foo4fjZVVD2BekHurIg3XjGmNLFmWt/VPgNoA2+0fIyv5KFwcNwDhx9LyvfJmClgAJO5P1cDqejthMChrhXxStuQVlNQFyufTqg6868HcaMS1Dmv+kwBdQMD5SK5Yz9vUw5FQ0QN6zLukjVf0OTA22tsWcovoJ8Ev61Wywj4PngUP6Hwn6ec7SNqamEcr2ff0pYhGvkuljd2vdVC27H6GnMYAOj15kkkaq9ZSVl0sf7zSNc6r5HnIA1UM7MZPISlOstUrUpLfnr+9jKYcZLfNRA/dclsLyPiZZJMATNeJ/qagPkBSnhQyWbZevnlg9zTzcxF9xJ+xfBSg+3mbbHQGRTx/zY8/FZKKlS69Tx4egTqfbd6x0GxNxnOCZ1vZ8p5vY1zUeEyOMlQaFGKjx0OemCTFSZPSpuFLlRDiM/hiC91cTlF9owdwJWWkbgIX07NyHrq1o7aAHrz4uye2vksYI9GW040iC926SibCO3l+sEBNq0zAV9Zmgee5R2VXEpx8Np8TWw3GnOFdgyHddNtzEOz6UK5ktEiadds6xBvGa2zSIr2m6TVkDxbanH5D8/leAxVTeIbcBj6gBRaSYnzSIwVnoJNKCk0ZIvPQTW+AQdf2ADmWZhGQVG1AZWqUWM+24Zm7QBAdDM0aM3ctBUA/6UWfKxfTyok4nqj5aM1TDTiUBHE8dGmaB8D6Um8dAyphQqud9LSYl3hCCig1cMYbnMbvBb9oGwOLt4a0IT0g+t/5brmuY8GgeL4XEPFaxQqCV/74HZUZn2RKXtYJgvK2yT3phZ7N2bwvSevX1L2uBKktt5EpYMa7AQDtj+DVseOLg3IQg7oXjF7ApQqoLXDiJRM/nwzQPUikwJRRY6ktztF3oqPW048tfRcVpkzW+IZPUFKkbwktDyN5WIeAiBZ+n9vzQ2giBjR7X5TYmArl0A1Q3gzNX0LcJ7XF1/BaeQi8peqBO+ZLfx1X1ZTtYOBoH4hP+JxxrUdT+R5Z6LHi4fdVLMMNR5iFHhRGvwc8z5uXNYQo/bj0bO8hEc0kZ/kOH3L06yL6q+zN090rXlKIUqPRbVC7x4WU/X2e7pq7wg18BJ8rr5lkfCqnmFvhlGzNyyujJttNfve3758HX/7I+wG6NEMCulk/rpvaNveXGpo8AKDHmpPfuOZqdGVnIoIXmNLIBU7bNUECxFZsVxa6AJsC3Kz/YG1uAwxDIW7oYDW7WmDPiFbr7rJA/YawbnrBlvV+J13P1bYYei/RvEy4i1a0DpkjxQWRm94lcAmYJazTZzoLQOviN4vu0/U+rrYNzO1dLItJFBYpKWJ6AbJpxiHhTZvH3PvmrmTZVghh6hjX4AWhoJeiaFppEHYWa+Uc6DInPYp5o6DfxD5pQV4BoxGte1dzTNrVq7WUhvouPb2Ox4K6pD8pc5qvePN+CkNQjH4aQFecOhac9kxmfYekIr9+qfBSy95wrfIGPL/5Co6AqturUVzZndGKLuTgUTHvUBwmC+5jeUJyBeY8JG47CagUbCyDP/EQCNRt/8nLFRQ/hZnGxXi9EJJCJvqbZewSa7UOHlh4rReUnoe59wyEQ8hiG1idxMuzjc+CC52eHXl9+Pw0S54xUucy93NJLXMXrkgUnWSEGnOaFOpi6JqD0dUdJOIVIF7D98WAHis+Mch7+gjYvDzzvC/PD608KTOxQqGudykAOsXEWk8rPOf2sKexZJ6XUX79u53utix7v0/4uwfsmJfITz6G7nFKvBYn1fl5mFxSHN8RTu/xHpLtuLMlr+gB1HdaC8/HUrj9ntR12i/CBA/cXmHxBrLnkdhCt+8e/pTHjjxoSkvgyzyge62Hv5vPX2flRq1fPUE0SK89pYwWys4S13VSi+v/i6kl1LU50iz0LOOxWxZ6yozeUg0JWrZeZjmHdwSLtE+GCha3JTMpwzh4D5Rkl2qf3jVqCUc8zzZxl6YC0WkOoqHlILA0MAX0nDFTLzC0tDTNWTSUFuc3iRdw2jCx4qRNkyb1OEVgC3xYNsduIMG6CBqnstQFJspDMACmuygcakNBUKT70RY06fNvFRI6Cc+7cpVYZRNM4j/mmk8CxNvX3YU4RHdbvkA78R9d69ViyZQDmy/dlwwZUchnk+RJ9cmXkPXKgq2Xsw7HJe+MayyyDbyNdyKFJPAC2UCAHltQstroqUjOLknqwHWkr3jZwh/eugs8rOdxXum+CNaOlDgqPKSzFOQk/yABSMtDIO3zHHxwMToL0+jNr6nQOaFnR8W6sJWSTUU7z8d8T2yVCKB5ncYdW3axUI8NCq0l638T+m6PqW5Tul2CmZdhKf1pZYZ+5gIP80AFMPGHa/iOjGY88BwF16VRfJEKf7c22s/6TrKCHiRlTPu9rOukpMaAIoE/DkS8rPB1/DHYkweozFjSqbMK/Ty8h9ArKjYeZyjFclt/K2/CP5O/k1+o0DFZWKFIr2x44N1a761DqJTfJQ+Z5KZ4SVa9VbY476jmI54y7wxlUVRZ4g2wVHaMCZ0x/OjH7Y1Rfq7DxXzIQHuCY/Axfu0Nra2X6R7sU6XOJatqjAboaZzXNbcgQSjMSBCvGcUWugm8yGr0gOMZcZt2QUHIOF8k0D3TyMKTUFQJkRapkCskrQtDAooxUbDgeK82aBIm2ur5bnMIiXCMgQjQFWNXprcltrmkpnReISGB15csqWlL0zOt12XGk44WsgjldfbecCiMJeRFQjQWbj7LOqZNuogKNbgzd2NA92uSCswMm6Fslb0pwcIYK2SwEhAtyz3kOnDsdOla/JQ5DLQQBeiufES0tHE4V60Eqa1ZBujQA8Jz6WkN6mx6JX+FeFMS96Y1EPoh2JG+Q0umKlKdoIJAGjDBiEmd/V7iTi4WLGHufoLCxewozLcJWT+HYKGNE6badAJPW4sg4FJhFNy46SZXGEYeL4Ity9hkTSphMng77B3h8B3zvIS+A5qPhP22pLgRLHvdlJ4A6CZAjd8D/VRGxIS4Io/fDRqo41t9pDirFA17bqgWIF2KPG3NlWlKKHmayssncPGeHiuZdRat6DpOqAkIJOh4uEvSB2N7lr5Xdvi7BCjvk2A1AoV1IKhyngY+PESG/B4sZ8mcNM9HxkdYS29BesD0JV2Jl/D+pVF8V7lYsnXy2dce/CQDRQ8vHyRPvRzwdPO0jME82bKZFNBPlhSq93slK5VD9oJtuaDbPW1hXWNFxwM6Xf4e0ONrbZwuJBqDszwLHvB4j8JMXmbKEhb/cO24VyzBNvQCkWKgMPM4D6kUWr7Tl/z50JboHStc2h/iSTXO8oqGl91aF+0neWDljTOFwifFPegJj9iW5S4CkJEJ1qoF9wsuVwEZldfIghDwe+YZt5ipAKAAjgCdAzfrP7io5VbhczygmzsqXzQ3rNU4B2sw1WgdoIsYchF5AU93uBFT1mXoD29WYwD+xEccSneC5FZicoYxSLn8QoIJQdoYLygaitNaR7DQbc9oxeMLi+X7JYWIZhpnChDK0I9KYGKtU5tAdI4BaRugB5CwLPyQMenpw6xoJhbKSjclh5uA1jXDMd0ek41TC9NvoFSoufrllEeCgtUdDRLLm6CgZCPRLyTVKGnIsu5DBYEpHKyh7SXAbkpBjh6HPjoEdB6IUiyiHRS2NPkxKAtyG9ODok0yDkQ8YItuHsCkoHilVvO2pC1X+SBFTsKH4y6kzuxklaVMSVCS58k/KsMUD2sMHLuEjpqE8B4lBxrghMxsWiOpBc0kHCpjJZ72lhzSkYD3lkLKj9MsapZh6nwHVUQMhigVilsJYi6eqHXWeeF8rABdCjppb8cfR4DugUiALGCRJyBR2AnACTDrn/aO/iZtPKCnCXnhvkSOJEJRfcFpoTO2rgxmKVL2FvF6qGKJ64AT8RCsV3NJJx5E87SoD0MYHGldL1cfENB9DDiWpXIJi36ef8WrKnsSKIpv7KfKP5lfEix0z9t8noAu9noEMZj0AIjWb6zx4HjDA7q1R3ae2VRWO1oJKDkGganmKp6SAScA9YAuusexeNs7bKzV3+6h4PXkUdJe/SG8kujfZTkrIcavfSilwBTeYvF+bWG9QuHLHr0S7D0MXjkQLxs+9gcol0opoNuaE9D9ZvDaP3/3L/SWum2scIB9pVq1STFeIQHDa8lMsh74vTL7+FwjGDdzNotKtYKNjQ171+TkpD3HNlrIBDxx4gR27dqVPp+fk1DHj53A5NT0/T0ILgbKZ51xxhm47bbbLMHjtNNOw49//GPMz89bQtXy8nIiUEJiV5KlvRXbp4t+anLKNt3a6ip279yFleVlO2VuYmrS6nCL5RIWT5zA/r370Gm1cfDAAezdfQrW1tbsHZzv6sY6qrUaKrUqltdWzXLctXMn+q3OtqSUOA4phvWMLgASMIi2qas1VCrwunq9njKU95AEuY1MMaElmYPzm5maRmNjwwQax84cAtuwoRwt+RmO0QUwU5/AkcOHMDExYfSlx4NCjjXmU1NTRt+ZmRnbNKtrqyCviK9qE3VMzEzjvgMHUK9W0W62DJwrpbIJU86dzzx+/DjmFxawtLJsdeNm/VNYDoaoZvJ2j0rllGVvP8N58e1WC1MTk7aGnBfDHBP1up31TSs+ztL1AikGCg8YtleCW3pichL33HMP5ubnMDk1hbvvvhtz8/Po8BRDgqoLVUhIsoSPgN6nFywkEHINFc5KEB5GM47V5hOSPGdnZ61tKRVq7jOuM70cBw8exBmnn46lpSXL8J+emrY1qIUGJxQEkxMTWF1dtb2XLfJU96HRhcJhZWkZ5QJPjksUZXpCfCkm118HIhFIWbXgLQRZUJ5uJ1MoTQAxPyPKkI7lUey12gL8pMJCsWjtB31PWsmCiwEtBbxWy2jXIe8BmJ6cQrfdMZBhFYfVeQdlxprY8HCZfh+tbsf273333Iv9p56KAwcO2H6ZnpnB8srSoUeWAAAgAElEQVSK0Y3y0UBIuQYCcnXfJP+E8FOqkbhMf+0Tr+DE/BfT21uq/F1VGqkS78BXip6ME69YaU28QuvHKED3MfSTKVUnW1+FcrR+fowaS+yhjOlkOUpBIZGiIKNOSso4RSdVCOjNchauB2v+7nMIYmWDfysPxIcsLJwQmqV5hdJgJRg3Ambyl1fI4rGK/lpXGbtmYLP1NJWJ0BfCns0sd88U3joTgc1qcPGw1BoODOu7sClmEjOH3B2pNREsaAoWfsZNRTCnkGJ3N4KAGJpAz8/27t1rh3UQ/AkWTZ6VzhiQkouk6SluZi6Vgt1DwvCZfA7HwvcdOnTIlAmVbFFYWWOU4PIkSNADQEu0Q6FZqZqLsVoqmwDgpp49ZQeWVpctOeu2730POxd24IJzz8MPbrsd+/buxdGjRw3IW2ziH7wRFKTTszMG+MUMBWdSZiWG9Jp4alEFTvabQ+vgmcDTnb+TtmJSz1DGIHTPVitGcyootUrVEt0manVjFtKNZYXWc16Z7AT08N8sOmar97qolMtot9r2k4LtxPHjJgy5pgQjAjKZ8fiJE1aqR5oT0Nebmyb4puoTSYLiEFhbWTHFgopcaoWwvrpQwCmn7sWhI0es/pyAng8WulVKsP5dR+rqFD7WSrOpz2Bg8yP418oVmy+VDtah29yi0hntidhC3wY2I2BteQWnn3467r7nbpQrFZx99tn45je/iV27d5uix7mzzj3JKC8kikdw71mf82ze6vn5PrOs5SIOMT2tsSxTgrcUNX5H4KZyStCm8Nm/f78pxlSCCPorKyvGAxvr65ienk72TbNp0zDAKVERbxoPkrdtTPmCKT+tZivNl7Dk1fDfaBwyt9m3XoA+DnhjusYCi7T3gOUtRO4D7woV7besRSZXBg9EdOSvl10e4P3nqfHCWCfnms2hzETgTtdooC5vpBc9CQzllCoVUyqb7ZYpTNy/4bh38wbRgOAak7bFUiltVqO8FPKp7WmFon4CoMcuW0+r+wFsVDIsC3HcPcZXAZWV//P/F6B7gBrnPUx5IHjLvIWuOYmXVGkVyzV9L/mmv2PFRbI0XneNQXkleq88ADJeNX6vSHmeVmjGe188hpqHzeUniL8lk33Z2jh5Hr9XgG5GXX+QVBx5l/vPPPlSA/RY0xMBvBtBD9OLKaTseMkASAJ9gvrJkuq8BUoNf352DqsrKyZk5ubmsLi4aEJcQorj2Llzp1k8/EdLkILp9ttvxxlnnoWVxkbSxMTVDlo5Bok4GCYWY7+PU0891T676847TegSaPfs3Ytjx48n9eQC8lCbHDJtkpIWuiZHGUzV6jhx9JgBO4GhR0E9UcZdB+7BzvkFnH3GmThy8JBdMzcza8TmuPiOn334w/Dd274P1h0TjJqdtikKk9V6aqF778jJtDb/uWmIAbC9K8q71WJ3sgDKGGo4QonWX6uFUqFgVuzBe+8zcKUrlZatZfLLe5FLhLpqj7kRu5tNlPJ5myvXkNa10b/Xxzlnn4077rgDZ551Fv7905/Cjp07zatBJrc+AaMhCtWyCb/mRsO6zjFJcen4CZx/zrlorG/YetcnJ3DvwQNotJqYnpvFfYcOYt9p+5Na9vVNs5LJ09bXn5Z5qIU3Ph+NMDszY9eyBev6yioKtNLbHUzOTKM16mMQAD0WaPzbJxV54WACYUSXacWeSeE9OT2FH/zgB3jkxRfj6PFjZrET2Ano1sSGuQeM1QY3M+P3lXzRAF3vMhALdfSkLxXP5aUlU0zN20M3bb1uShgVLnowmLhFHqfXi2vJ3xd2LGCz2bTDRRZ27MDhw4dNkeIz+Dufwe95uEqpXLT1ppJKZae92TRr3eK7dH0671U/lIoJ0EnLkwG69uQDyRff/FQyx4N6XBboLW1zFAUL3RsdXhaMC5l4pcySkug9yeUxUa1h2O1h0O2Zp400IJ0Jxnv27TX+a3Y7yBULtqYWe+/2jV9n5+ZMhlAe0qOy2WpifWPDlDpTNmUGhqRGAXqG58dH7XlPBj4xMPM6GQIeCAUupIOXt95QsOtDxYMvWfRgxUseyEJWns24HCrtJW9hej6wOTpA19y8Usjf1diJ3/t56VmxR1MKkJeBqQIR9aw3efsAWe5m9ERJjzEN5d04mUEg+cwxxGOSaz+meSxnvOImRUD4ZvkyIbRrvMCkOA183MaTZaAN4wmmJKVWu23ApXiBAv3msg3WhxbKT4oFMYtHj+Gcs842IKdgoobLd3Ih5bK+7777cN5559lmufPOO1M3Wn1qCi12+Qp14AJEJbtQg6Ew5+e0zOlKpgVNrwCfX6vXsbaxbgDgLRBZ6GJ6jnPU7aOz2cTenbvR2mig3+5imMtgddTBntNPxcbaGu654y7s37MX8zOzOHb4CKpsqsI6ynzeXO4z83NotFuYnJ3G4aNHsXv3bgMyXwcqemstYg0z1lR5vdcqY8bxCY+Ky/CaxK1rB3aDcXLOkSDHsXdbbWOSXreb5Eg4QCf4cd6WDzAClo8fx2n79pm2eOjgQezetcvclnfdcacJDDL02vo6HvzQhxiA00Ln/3PPPw933nO3PceArtfH6afuN3CkYCWw02ri3GgNkXYUpNlCHmuNDdSmJnH44EEsTEwngB6A3EA9hFBMCATLfNjpobG6Zuu3sbJqcy1WKxhWCuiHA4+8MBGd4yoDrzHzvVOVmo2Z1nm70zZvDOdL1+zpZ5yBg4cPJYfvmIchAXTtCSqLZQI6k7FCglIC6EmJIwGfnqHJ+oTx0vLiktH41H37LDOX+4u8bC7jbscUI4I333PHnXfirHPOtrEsLi+l7U1NQc9mcMopp2BpeRmDEeOEBetJL0WKP61NL2PcDAeE9Wdvdq4/gzDqbsc+7mpsEQsm/u1DRl4wpYJRbYIjo0Lfe8snFsx0pBFUdfxrLIBj75Z/v343ehijjIwHubf37jrFPBp0vTNc9/3bb8P+005Ds9vGRqtpp8QZeNOjMQBmJ6ew0WiYF45eQCrwVEJNeRsOEoUoGXxSDRLaU1spYGisEtMm9jB4MPc8OA7Q/To8kPyQhe4BPVZqHyhL3rwNUQzdg65kUfzMdB1VrukmHwOj6uBjoNct8uApvi55pyz4cRb6Nlra4O7PGXqfPESx5Z8awO4MFD8myeRYofSxeF4fJ72dzLDWs2U0G50HSf6HVQyFnIMMW79qI8SLwYcIYBSXSG9MakXsQYwH83sSnwSgpSbtSoqAByi536ndUyDf/M6bUM6XE/w0l2mSFMfPGN9juhT/rWysYGZiBo99/GNNmB1fXUGvkLPe0dZpK+3EFkprmOwQ6rw/8+lPY+fEDnvOAH1cceUVOHLsKKZmZ8yyEyAohm5WOy00xjnZGnAIVPNFfOrDH7f+08zspl21/6Lzsfv0fQbgp+3dh6WjBLhT8fYb34rJ4kRSB40RHnrxzxgYdYZ9zO/aiY3mpsU+6QYWoI+z0OMYlujoXXGeQf3Cx0JCdDf5ZSEPxvmSpCG6W2mdfeR9H0I5yR23+V96+aO3OoLlMhjQ7RoAnc8p5/I4eugQpiYncerefdjc2MB3vv1fuOTiR+GDN30g0JstY7N4wtMvR4uHfeSyZklWJ+qoTNZtLGtLy5YgRIv3pre/w4TlVG4CjUED17301yy8wdyDo4snUKpVUJ2cMLc5T/OynK4A6GmsP4yfVubG6hqmaxOYrU/iPe+4CVP5uq1fCz1c8pTL0Uv60ST8F1lLMf29gCCgrxw+hn2n7LE5fPzDn0AOebTQtjV//BVPMI8EhTqVDEssDD3W+T0Bu0CFzDoeZtPyKUuEYsJcLo9WYxPTU1M4cM+99v3jf/7n8cev+yPU8rVQejbEC657IY4dO2bvZCz/fe9+v1WOt9FBe9jFK3/j163FLPmNwEMhTPc/FeZKpYR2i16WAmanpvF3f/MGzJSmwILQHrp43gufn66/ATrXPx/CUqQxlULXjtYDsJT8B+LPWD7EPBt/r/VJ1iGRxDr+1d8rXvfrOe53hl1YumUtaAdDU/j+1+/+T+ysLRh9FxuLeM3//F1stlvY7LSNX3mmO2UGry90h/inf3wjysUKiiiihz5e9ZrfNCXUDA0OSiDufspClXU1bt6ywPWdB3L9bkmPY2ruY+V0HCAphh4Dut8HP8lC/0mArrGPVcx08JWbfAzo4xRqTwd5g0UrubcVx/a08zRIaaaKmjH7X7yXKp9jQhrqsihDVbJ1G066Gv3t/Lvd6zAOf7fCS4kvQFhtikY4WCetSKEH4hFP+/mTAro2pDRdvlAJCEZ4JVgE14wSAFTqJqLGBOHf/K6UzeH4PQfx4+/engi6QQ8sReO/VqeFSqmCRrOBerWefndi6QQW5hZwznnnoDQ5gWG9bP2kjbB2QETiyrG49GBowvBzH/2sfXbgxAGcurAPj378pRZ7POOsM7G8vpbGXi3ZSl3luGFDi9ZqoYRRp4fmyhp+/F+3g2J50OsiUyjikmc+Cbfd9SNccM55Zvm1NzbNbXfKzl346Ef+LekIhCIawyauetrVKNWruOfgAdSmJkz4NtbWt2Vuxha6D3l4Ztfi8+c4V440RN7vmUgMknyfxNHN5Tccobm+gdu+9j1TQVi4Rpo99gmPS1zYdLXnkv/mog4HYvTbbVRLPKAlg/WQVEcLm8lVBPkPfvCDKKOC1d6a3fPMZz8L6zwBr1yybPTVxoYlPNJOWj5+woD3Cx/7D1MoaGtTmXvYox9u60J3uylvuazdx0QvdEOnpJC0J29Lwv0wZWzp2HF7brY3wLc+/3WwL5i9r7OBy57xVHQdoHvBGgORF5wGJENgslC2xKaPf/DjAV6Skr+nXPtUE+Ttbjd1uSuGzqQqunFtrRnSYBe94Pa1lsBUVNiHPp/HdH0Sb3vLjahlq0aT9dYaZipT6KGH5uYm6jUmw9nZbXjhS38F99x3Lz7zic8ZsGSRNO151BWXWqiHViO9UuRzjoH5DowwtRoNex9p9f4b35sqc0MM8JwX/FKyP4JnZkBljjexZSyBhGVjAdC9QBKveoEcy4EgoeyHvotj6KTRyQ2OUTAmksZIEsAJyCcJaV74x8qasQibP7F0sT/A+vIKFqZn8eY33YAJVE2hIUi/8OUvsvLKVq9r+7fd75lyTu9EuQ+8+03vSN3qlD6/8PxnoDYxYTkiVARUUmnNmFxJor0/qn/2ljl/V1JfDOoe0EU/P//YW3IyQGeOkGLo8TWiY7wn9LcsdN/8aJyXKwZpD6Zqo+vfoev9vPi7BzeNVVUAHux0rYxQ/5wY1OX2994dPxav0HtjKgVs12VyHPDzHn4+ziD2n3kvq+dThRS0tuMAnbJX3tcU0P2m8RPyG4wvVTq/AN0si5DMI7D3oOHv90QzQM/kMJEp4NMf/URyLrgOb7DYXVJKUGRsj3Era0SQWDibzU3UqjVc9NhL7ZjG7hhAp5BMQH2AL9/6JYs3ztfmcMllj0qTgpi1yixv6wfNeAmBKj0AKPhhBkNzq1ZyBXTWGvjPz38Zg24nSWYr5HHR1Y/HnUcOmGXJ2DoBZqJctTjt5kYDX//S13Fs9TjmpnfgwRdfaO5dCgP2MLfkv+kkS1+uM6/pkV5eKI0TiNLQT6YhPlBSHHE8ny+YQGNmM93/X/nUrWgPmqjlKgbSl/z8pSaE7ChM/gygLkAHQwqMdRVLppwwc5su98b6eloO8vUvfN2AhUDymCsfZ+A8tzCPu+69B5WJurmMS7k8jh8+ij0LO3HT296O2do0Cshjrb2GF1/3qzi+tGgWUqZUQG80MAG7Y2EBzbWNpOTIh01CYMs6KfUHKCCDmeoEeo0mvvjxz6HbaWKiRIEN/OxVj0MnYattwHIyAerBh4A+kSuaEvfv//7vqGQqaKGDpz79alTrNSwz4TPEW31SnLlhdRJbIoks+VLWOmO4FLO0mhn++OxHPm0eBQJ6s7uJejGxzvmvO+zaPikXKrj8qida/PZD//fDYHX2PSfuMw8UPRzMJie47Ni1E8cXFy0hkHur32lZDgR5d3NtAx9594fQHjZRy1ZMQb72hc+x9bLYOS10rn+w0o0fXetWr2RKKKnr2jhASXvIh62ma7zM8IAeC3ouvFXhhNazki9eiHpAH7fGjeameUI4/367g3qpghv//p9RQh4b3XULI177nOdg96l7LVxGDxt/MjGOilxmo433vv1d6LDaJVcE1ffrrn+JyZFGs2kln9YaN5RbGqi72m3vadO4Paj7pEA/F/0uQPPKpqeTd8l7+WG0sE5pSfmaf6fA8acBdGW5j1OW9JxYudA6WCVBqEP3/OHfH48/Vqr5t+SnB/14PLGipH2s0r3EY5m0XPV8si3ny1UIaE7qnTFuruJHKZe8RustD5LeqffHVnqslGquiqEzbEf5bYYjE+RkofvN4C0638mGA1K6vU0gaE2lcnKmLEGTL6TrnS9QrNBPSBPgQEuZPLorG7j1lv+wmuFcNo9Gq4FapZ6GNeRypwDb2Fw3IOcJYesba6hOTOHnrngsOoQLOyQkaOokHBOL+gN86fO3omAiHbjwEReaVWIeBzICLRVXd25gHpLAjAFCrXN3s4XiKIO5+hRu+eSnUM0VDUQ6GGD/Ix6C6d07LPZWK5aR7Sfu49nJadsozDR+93vfg2qJc8rgkY9/lFlsjHUurizbMZK2yKHXeT40ALHFD13CEoGQNF9RkxarvVY2v+ulbkzNhjX8nrXFrM0eDkwQWQGamoyE2Gd9ctJis1RAaMV+7EMfxlShbuDB0MdjLntsaqHT1W7CXF3hzEDrm2KyMDtnzyAAUdkhKDHuS7BmmeA3v/lt5FDA2mADv/T851li28KuneZd4f1UgrqNpilE0/UJi+mSLozv091en5nCscUTqE9P2d9WvzwaoWZJeC5xz3kPSDHG4qmMMXmplivi8x//jHFDlv3mM1k8/KrL0GFvlZDkps2s5kKaq7a5+MJi3jytrjPAf3yMHiBa5iNc+YynWEIUvS88G12uV9Jdwl2AnjQtSvjM3O886pVhok43PWq22djE5z76GXQGLVOyEmfC0BIWGbcn13fRs6dcfc3TrCxzZX0Nx04cx7kXnGdhiqXVFczuWMCP7roDp9MrtbZqsf4evUzkyv7QlOvNlTV85oOfYO9F20ucz3Ne9DwDc3pGyD9KOjTrQo2haL2HPgbWt19x4dEI1XJl6yyEkICUWjr0BJmlH+4PIMMP1Go2n01i3AZ2IXCvNRiRSUkQegzIr6zXt5794fTIcJKZ7Qn1Wte+tuZJrMVPus3VKzXLk2Gw6cYb3ow6qNAk/571y8/G3M4dOLZ8gjE4q4wo1cpYP7GMM2Z24a/+9M9QKdaMPk208ZKXvdTyPci7ppzoxDF3SlvajTEcFqRjVJXLo9ayqSwOJ97pCFvb2+o/r4OXQmzeqn5ComfyntB4KbjmRX9+TC+DATotdTWU4t5z3dVSQigzPtEGknULX9r+Cbzs95IBrrodhnr8tPumHf6TKK8s37SwRxiDwqBmsEQNuMxjROWSnrZSkoNiYatwHDRlh7WWDiehWZlt3InUED3hHWJMimshUVA8Yxa67nVtbrUu3LdpzlZ08BefoZCAPK3pfaGsTTF0vT/2csk7LgtdwO+T4iwsXCgkgH7R1Y+1xjI+tV6axDjt0GuJibc20T45ULmHVH4j7UpuX++KNxfBKIPNxRX8939+Bz1bniQ29aRrrjShw8QiCvvzzz0P3//v7+L73/4uqAMP0UMJBbNCHvzYi1CsVSzLemNt3dZox/wCjh85arXGjY2GAQtLSqhN1icmzEKnAkHLn5u/VClbbJcCgcJ4565dVvPMmPDi8RNgaQ4FHsH6K5+7FZnRwECrSwvvqZdheXMDlWwe5Uwey0eO4ezTz8APb/8Bzj33XLMsTz1tP777ve9hx44dljlLy51uaRayHes0MDU/i9bSGiqZHOr5kgHjyuqqZWHzmtVmwyxZulgXpmZQyRbM2iSYnWDZ0u6dOLB8HDML8zb/teNL2D0xYwmHrCM//2EX4us/+j6qc9N2GMrm+gbKjJG2O3aeOF2mVFiy3QG+ccuXTaDbEacY4VGPuRQT01M4sbKEyelprK2voRzqxLPlIpZ6TXSY8ZvJYv/uPTh24JDlGgzbtFjylutApjx09IjNx97fadtGylfLWO007RrGwjl38gPnxSxjxpynd8zj7oMHsHDKLhxbXjReoxAm/9jBKzzxLTQAMmWDSoey1gksLG1jRy7OqNPHVz/9BXO5E9TZ0uShj7sYC3t2484f/gj7951qyVBMYmNIpNFpozhRtczmbKmQdEgbDCwLfPeOneaxKfSGmJ+asTIxJhBasuVEDXfcfRf27d+HlfVVi6Wy3I4eidkd82j3uma9TU1No8Nky1YHtWLJ6Hbi0BE89IIH444f/9j4l9nzFFj0ejAXgMrJ+9/9HuO/bKGAFoBLnvRY41Umsh05fBjnn3euZdiXK2VMz07j4JHD2Ll3N44vLyFfKSWeltHQlKJiiSEDINvsojrM4oPvuNn4OMlmyeC5170QG902UMybokDFjTRfXVxCdWYKzVIGh5dO2PstWbTTtSQxlvNN1urGa2eefgaOHTlq9e8E/OZmMznjIDNAv8SYfAIqpAPnMFGtI5fJIzvKYPHYcVxw7vk4eO9BrK2sJXRvJbW79ZkJrHbXsbK5htn5Odsz9HzRK8IENfYDsPwFrhsVfIIDG5mEroSmkGSTsBMrIApUOUdZvOsf6EJnW+Mk/Pf8656PUr2C9WbDznJfbzUwOTeN/tompjs53HzjO9Ec9TDKFEwm/MpvvcTk18L8vMk4VoLUi2WraCDvEHAoC5URz/WZ27UDrX4XjV7H9vOxpcVkbwJYPrGI3Qs7wMTO1uo6ZuqTyI/YNrpjHhkmPu7ecwruuudunHnOWWYoHDp2FGecdYYl45p2bkkxSflxIu/7pvSvHVvCg845H5vtNpa4ZtPTYOL9xuYmqgznmDKStdLG3bt2YrOxYaWtqyvL2LF7FxqtNlr0bFSqtm/bjaYpCZQtTNjifpXhlCkmnkkqRWubDVsnlvsevfcAprMlnDK7gJWlJZMP9YVZbLSbJjvYq2O6VMXc1DQOHj6M6uwUmvkRjq4vozozgcxohMbSCibyJSzUp9h+0hJgdy7sxOr6Omi09MNxyYZT7CFSr+P4yiL6ZfJf0klRJ8+xQmdIxTDktphQpWKm5krheG474ZHhGnqDXSMcudj5U0Yt11EhaCUyE19Z2it3uVzwAvfYY+Dd7faddenMJHlebIZEL9DDrrrEAD12U20z7SM3hNwX3PBUhs2NFLQRfufraTVYDZ7PlXuAzF7oA//xqVvMJdtCFzkUcfHll2KQGaFSq9lzuciFTM4Y5lMf+4S5xhYm57DR3cQVz7wG661N0+LmZmYsM5WCjxv4v776bYuDMb7IZCVaMrTWH/G4RxpzT0xOoLG5aXHFjc2GNX3pcdPnslajzjI6c9lmsokAHQzx1c99yWxXJsZx8+656HwU6lXsmVvA+vEl7CUTnVjCV77wFbQHbRRzZRxdO46FqR3GF22O+fFPwPKxE9hzzhlo1HJWi13sDnHe3tPwD3/x19gzv8s8FI1eCxc//nE45Yz9eO873m8x5VZn3YBpz+Q8fvbCh1op2J2H7sP+h5yHt737JhOIs9k6ct02qoUyrvmFa/CdO3+IufNOx0q/jbvvvhPnXvAgrB06ZuVp9FBwQxSHGeS6A3zzli8b4Jm7GiNcdMnF5rb9+Ec/aWNKNHHg5y56GIqTNbSredTnZnD4vgPI9AaYn5zG8tHjeNyjLsXf/s0brBwqn0myu7nGVMIWWyt4wa+8CHcevA9LrQ2cceaZKI+y6G80MV9jUtd7MFGu21nXB1eO4eW/eT1uu+NHJgg4Xyp5rBVmzbBp9RyRaqSD5i6epqDmATLjAJ1jueTKJ6DZ6+Arn7nVRsjrOdazHnou9py+H41+F5v9jilUrEOmksJKgB989/s4e//p+NT7PorN1jomK5My7u3+q55xFTr9LuZ2zOO2H96OqfkZzOyYt9g/AZ05BBSgpVIVCzPzpixuLK1gqlxFp9G0ss333fQ+rPU2MFGYwImNE3jeLz4HF553Ad70hr83w3St2UCnWsDlV1+J3Qs7rdJiYW4ef/OXf4X5qVlbp0OLh/C6P/kjHFk8ZnHwytSECdNMIYeJ6Wk02ERlMEKh2UN9kMW/vuNmFAnoQQA+/uorMbdnF958w9uSnBn00eu0MFuawJXPehq6s1VUZqcsBs2SzV1zC5ZLwnDEroUdtnfe/Hf/hM1Ow0pAS/kS+qM+Xvva1+Lw4jGglseB44ewa8dO6xeQG2VRK1exeOwE9u7eg3q5ht9+1W9h9xzzLLg6Cf9RUD71mU9DZb6OTCVviitDCqVa1ejLEMPy6goWFhbSro0W2gjWv1WuZGEJkbRG8yNKngTQ3/n3b7P3MFWu1W/hxde9GJMzk+hnhhjkgIPHDmN6bhr1XBFz3SLe9Hf/iPVuC90CPUVF/Prv/xZW1lZN2NPjxDDSsNkxDwiVnb/5q782b+bM5DSa7SbK5Spe+epXmYJ7YmMV9xw5hFPPPN2MG+vlUKtj0O5iplrHkbvvw/vf/h4LG9VKVeuBwVh9IVfEy171ClM6mOdC5XmYHaHR2jRPUZJhv3XeBI985hrtnduJ61/5GyiWKpgsTWO5vYrf/O3fwczsPNbW1k2pvuFv3mR74+j6Eeye3ImX//ZLUatVjL6jTB67du020KXcnZmYxBv+919hs7mBqeqk8Uxr2MHvv+4PUJuewndu+x5WNjfwoAsfaknJxIczdu/Fn//O74NBPpZoTs/N4VV/8Ls4cPwobrzhRlSQB1Oml0+cMMXtBS9/CdZyA8yfvg/3Hj2A6alJrBw6hgefcTZ++M3v4JxTT8fr//CPzeRWoJEAACAASURBVJubzRaw3t7EK379N+zeP/iDP8BMdSrxbmCIF7z6Jejnkm51BulUeIJ317y+OllTx0OrCZm8PkwsDp6FVAC4XwTKCp/Khe9d7OYsiLwnsuTjkMw21zyNUVZaMKkzHNedeegVSae4RBPLpV/oxjit3lwRoXczWM/bS8qyzOUVMi49oOtaPk9tZOUeyA8zGKy38B+f+SwqlVqS8IQsLrrsYtuUbCRiZWyZjDE1XcL/8q6bsTBJYTVCs9/BZU+7Cp3RAMeOHsWDzr/Ass1XFpdwx/d+bGBeQhGrzVVMVadtjEuby5ipzeLCR15obkfG0Campoy5mJFcLJdNOPC9BHS6PD2gf+2WL28D9Ic99TI0um201zYwXa7hkx/+N+yYnrP4b2fYMcAs5yqWcUxaTuRZSzw04XHxEx+Hw4NNrGysY7ZYxWS2iP/64tfMouSidDHAlc96Om589zsts3g6N2U2A/9n+l3T+C99zKNxyxdvNUuNFicZtdPdACPQ7bUGZhbmcN7DfwZL2R7O+tkH42vf/qZ5PFonVixuztarNFFKAdBpoQvQ7SAOZEyxKBYqWFxfNCFEL8lmawOVygQuesplWNpYM4/Dnp27cOS+g7jlU59BOV9AJVPCZnfT6M5YJJWqRncT1WIdi81lTFZncc11v4gf/fjHBrhTpYo1ivnqLVSagM1+C/l8BU9/4bNx+913WFc5WsBMaORmo0JiZ2q7LHe6h1XGyE1RzDKqmUFplB1robPFChXJMgpYb6xgrj5jCkJj0EIhV8ETn32V8aUlQjFfhEfqEngGI3zhY7eADjvCzFoz6QrIfwR+VmhcduXPG2gs7NqBlcaaATATyhh/pfud+6e12UFjbQOjdg/nn3m2eV4+8F4qb8lRv7lMYiWyroIgc/TYQZy6Yzf6zSSfoJPP4+rnPQO1UsXK+PbsPgXvf8e/BA5KmpC+4OUvxL2HD2B6fg7FetX4jZ6MSr2OFj0cDB1sdjExzOFD77jZmt2Y2ZrNmPD82ze9CcutdUxVuPZMtQNWl09genYBD7niEuw/72wcvO8+7Nm1GzvnFnDnj36M8846G3/2+j9FNcfE1nXMVmdSMcc9aM2kShN47it/2WhExc/ck7SUcwVzxdJC/+d//CfbwxSajXbDTlc0j0VtygCPOQvPeMGzjZ60aO85cB9OO+tMAyJ63ZhvY+e4s0UnXd6UczrCl3a4HQc/QmHESpYsCsMM3vEPb02O+g3VNb/28pdgcXXREgHrs1M4sbqEcr2MSiaPzuFVfOA970OG515QCUcPr3z19RZq4XvoUVlfWrZw3Vvf9BYsrS5ifno+2d/DLsrZIjbaDXPXV8sTeNFvXGc8sv+sM/C973/f+J3W48byKiYqVdz0xreZ/KCLetOFJ61EzuRnBi/5rZehPjWJ23/0A8wtzAVAT4SDaJHNZcx7kOuP8H/++g0oo4bV9hqmyzN48St+FZ1OD/lC0SzPt/3zW9EcbKKWo1exjdf83v9Av9+1sfW7QywvLtte/Kf/cwNWGktYqM+ZHOqOuihmiujYDgIanSZ+/4/+0Ppw0DvEsMDi8jJ2Ts/idde/GrOlmpVoNjot/Opv/TpueONb0EUXNZSATsvyGzhP+mde+JpXYmPYRXfQxeREHcUB0Fxaxdvf9M+oZUq2dskJEDmjLWlz/fXX44a/exPWG6uYq0/bZy98zcvQyxGUtw6NslCLC2kq/4EeuqRiZWTtr61trLW+Dvzlzv2IXec+P8Jb2nGyXJxHIWD3eQjEWQN6dgIMOVApoF/4pEcmlRXuCFSCe2z2e5eCrqVA6nb7KaDLxa5EGL1Y8QNq1fxMMXUyU6WXwRc/9x/m0tjstrDeauJFL/lVcxvpNDe6Fg4fOIj7fng3et0WKoWSCdZHPPoSbOZHGOST9qx3/OhHeMgFD8K/ve8j6I06KGdK6AzaKOfKWGuvY6KcaIwddFBECVdc8ySsbWxgdmHeYo7Wvz2XM2udcyTDUlujC0kW+tc//xWz4bihmFR13uMfgWOry9i/8xRzG3/t07cm1lNjFdP16ZAMRnDumQtPYb81dpebnsUFT77EYnJzpRrai6v4xue+hFazYfFRMFfAIvX0MRRMQSHwtZsb2FmdxtrKclLvmktcrwc3jmLnxAIs0tpOEr+4s442VvGUFz4Htx+6B5Pzswbkm8eXk/a0rc2EMQTon9tuoVNALDfXUK9OJd6SxjLm67MB0OvYQA9PvPrJyTMKRUuM+9rnvmKqADeVLHpTGkn7UcdKp6YnSJscFtHAL7/wBWivbqCaK2C42canP/nvxieFfBnHmst4+rXPNkuKyYS0Cgi4bBVrYYEeY+muDj1Y6NoIBHRa6B7QudUJEVSAqG6QwhQBXLdmp4G65TsAjRGFchlPfe411jeALVXpsr3vrrvx7c//Z2otrm2uYrI2mZZXJpYsnbZDXPrER5tAndkxZ56AqbnZJLt/fc3KBudndmDY7aPMjnGtDt711rdjrjIDZjxQAaIg3Bw2wVgyywkJpvyfsWY1ORv/Fc++yvYEG9Sww94/v+kGFPI5dJm8WSri2uc9x9yK+XLJ1pv8li8X0eJJVLm85QIUWv3tgG5x2AzWBgyPFK3egPuGwnWztYb5ypTxRa46hWtf8XxrJMT8Cf5kk6V//Lu/x0SunirVBAKGJfbtODXNj6GS2xv18Hu//3u49+57TOmzI2c7XcsF+N+v/1PjIAIJeYflpvSw8V9v1EU+wz3B2P4Qv/SS51o8le7rx1z2OHzl61+zGDaVcu5lun9pMZtrNVR2UGGysDzLfwjmoywKgwze/o83Gm+Zora2ij95/Z/gyPEjFhacXpg1YMoVc6bUzZem8Cev+2MUKkmSJUNkL7n+pfZuCltzPzfbeM9b34X+qGdjXu82jAdmqjMuX2HLg/X8l77A8kQoJ1nXzuY2rJr56z/+SwxMBhSxtLZoXf+s7W95Ahu9TVQKNQObJjp41nN/Eeeefy6OLx43xTCB+qQSyNqF8pAldsws17C2vIq3/cPbE9pbOLOEl7zi1zBJb8Kf/w3WOmu2J/iMl776ZShVyxRN1mti/8596DRaeNsNb7N7KeMavYbt36nyVGKhj1ooZxIwJj+/4n+8MjllrFhAbXoS3Y0mbvyzv0WRSkC7jVy5BDbiTbr8J/xOVTnD3hkMiw57GBarePFrXobp6UmcOHoUZ+49FX/8mj8A6224dhvNDUxUqfQlNTuUPhvtdQPgHZNz6DQ3kSnn8PLX/g662cSosaOGlVMQ8pXMJW6hg+ScCBqa1qaZDcLYp4GhQd961VnaMnL5U0DtgVl4meaUuIoHn8Tn7/G5bpZUGspbZURnHv6UpFOcQF3BdwG6/k4TKUKCQOKKyJomxwkr25A/BeByszNWpJI2uRBsgt0Bis0BvvHVr5vwKTBeSJfsxoppceV8EkOieOQira4umfVLwUWgvfKaq3GUQD0/a2VSF5x3Ht7yT282hucSHl08gmc945lmbdPFSQvgi1+6FaVs2QB2eW0FD3/kI8ylTLeVndY1ShKZuJm4WezwiXCIRm44wje++LX7ATpdzuvHFvGdL3zD3kwXLLO+r7zqKgsdsEXt8cUT+K9vfRuTxTpa7Qamy3Vsoo8LnnCJxZVHGy2LYf73rf+Z1LgP+8hk86aNXnT5JQYGdEt+9P0fMhcU4YzXcYMcXV/C1c+71ixAxin/7V8+gN2lSawzzjlRB0olXPwLV2Bl0La4MEFwz9ScxVtJOzJG6nL/3PYY+tHlE3jBi1+Eu+671wQIs/Jvfte7MVcj6BCycnjqc66xznts1XrX9+9KPCHNJcxX5/DoJ1yKGhsGbTYti/573/jvFORXuw1ki3VceuVjLH5+4uBhzE9M4WtfoEKQuOcpIC+7+oloDftJjHFz03po081EFx/zG5LszCR2bhZXOI7VLFuGdYKFjnbPYugE9CSGnsHRQQNPftpTzaXJNrYsW/rkhz8RtPtEqDz1OU8za+msM89Et9nClz/1RRMyFND05jzussuM/x/0oAdZPfhN734XylXa/ATCkZWwDZlbU8xbmSR7EDDm2ev20Vxv4ox9p+G+O+9GrVDCLR/5tNHnyNIR7JrbjSuf+RRMzUwb7zIv4/tf+w76/ba5yekmpSL3hGc8yUJSlVLJ+hq89c1vQTVLJ2XS0+HaFz0HlcmaudoPHDtiuRbVyTra3R56PD99lEGx3Ud9lMe/3vQeU27sfHB2AqTC8MynWBydCY4fe8+HDVIpfAmmh5or+O3/+Ro732B6YtKa0bzxb//RrGq+m25rwsk1v/h0PPRnLsRX//Pr+NCH/tVKGdljYCJXNXD+rd/8TWssRVcw9+sb3vAGlHLMNae/aITrXnmdCdDvf/97uPDCC/GXf/EXKGRKJqhX+muYzE/h2pf8Evaeug+3/+iHqE1O4NzzzsOdd92ZALo1oEkOALIkJrNykvp/S0gNgJ7vA29/441Jj36i1gjY3FhHbbJm3E5QX2tuIF/Om/dnc2kDO+Z2YKW1YRUApWINr/ydXzdvJPfZToZA/vdfmTLSYdlboWp8/aLrr8Ps9AwWDx/Fu99yExrdRnqIy0RpEte+4Frs2bPHZBCbB938tptx8PgBnLpjH5r9Jq677jo8+MEPtqZB9953H973rvdjubOKXDGPfMaCB3jp/3ipyVUDdPbkt/9MX2E5X/KT8e/T95+O2757Gz5680dMPeq0WnjFr73CjKTXv/71mJuZt7n/yvXXIVsuIFcuYHFtycIrE6MS/vIP/9zWutVvo5Kv2XZ8+W+/ws41OHzkCN7y92/BcmsZtUoNzeYmZquzuP4116NSr+Hg4jGrInrr//v3xlOtzU2UajWsoovrfuPl1iX0u//5LXzmAx8xjySf3eQYkcerXvdqbKwsY++uXTh87wG89YY3h6RRKgFFvPq1v4v7Dh9OPFHNNm5+803GTZsba5ifSCz06/7X9Whnk2OGFZM293tIYLTjT08C6NZ4qd1JO7WZ0eLwUTF0n8HvwZnXx1UK5hxwh28p/8wDeYrFwZNgyirHyHV95DWPu19SnG7mg32WnQYs3xn1PbncBegmRIPrgYNl8oey3lNXQRg0AX1yWMCXPv9FNFhXPDGBzU7LBFVi5SSZ1tzU/Iuu6G6nbdnAl178KOSqZXTLObM6mJjw7a98C2ubK5itUfMFnvjky004sJ81a52ti9fGOm75DGP2HH0OT732GnzzO/+F+R0L5k7hCVRM1lA7TVocBHQKPVp637yVdcxkmIxl11/89Cvw3du/j3NPP8tcurd+9hbUsmX88ouej099+tOY27FgzzvnvHPNff+xD/ybAfpUuZ4k1V3zeAP05vFls9K//MlbkqYn3bYlkDz6SU/AsJizuBgzhqmBfvy9H8bm6rKBDwGdz9l74dk47ZyzrH3naLODb3zm86jk6NZlzHoDZ178s6jtnMPu/fusNe3iPQfxoAsuwOJm0toytdA/m1joSoqjdvszFz8Me/afiqPHjqJSruDznyT92Eo1b9YAdeInX32laa133HUXbvvW7bZ2j7r8UZbMxQRFZm+fd+bZOHrgEL5665fMw0L60eX9yMsehX07dmPp8FGcMr8DH/vXj9r9JxrLqNdn8YgrLkUvC+RKBUtutL7xzVZS2sVSRpatUeyHWnmrCtBRpIwPs6Z7mLH1+cqnPh+SGmmhZ7AB4EGP/hmce/qZltA3Wanhlk981hQ+OutppdO6YC3yPXfehS99Kkmq67PJSKmCR19+Gc694Hz88Ic/tLgoQW9h5w7c/I6brcHMamMNv3Ldiy0BhzXM7HDHFqLWOS6Tw3RtGnf98A6Ls37y/R9Dq7thyup0NfHuXP60K0xRYQtcWpgffOf7jD8YQ0U+h36ugGe96FpTXHjIC/fBB973fkvwSrwkOVz17KcYoPP65ca6dcjrDvvIFYoG6AUCemewDdCZNDfMZHDNc59tSh/zCDi/4iiLD73zfVg6fgRzCwtYH3Vx3cteilazafF79pR/303/knor1rvruP5Vr7IkMSrMe07dhxNLi3j7De+0MVIB5jo+85eemQgyujNzGfzfmz9gikBrmCRGPfeXn4ep6Ulracte+WeeeSbe+NdvRBtd/D+v/T3c9oPb8eCHPhR33n2XJfydf8EF+M53/9tyLhT2s2xu8ko46ZCAbrKKcdBBBoVhFvneCO94040mpJn70d5ooFyv0SVi2eJJJ8LE+2JJ0rYaGWx0m5bjQSXjpde/1NaBALG2uIx/ff+H0O63UcyXzYq/+nm/gNndOw2od0/PWc7Nv7zjvfY81v73Bz287g//0PJ4ZIW/5YYbU5nYQRf/67W/b3NmtQy9VkyefPdb35OEWH79RZbAxdLfHJsAhU6aPG7WGnDZiJM+IjtPOQXf+sa3cM7pZ+MvXv9nqOfLVuWSeNeS0B/ne8fhu/BHf/6nqM5O4p6jB7HvzP1YPHQEg+MN/NvNH7TwWClfMWXlGc9/FnbtOcU6Ok5OTWJmegZ/9JrXpbl5/x9r7wEmaVWtC6/q6py7Jw8zQ9QDggKSJAfJqCAoBjIjKCA5nKOoqEc9oCBBkCBIEi8KSBAREBEEBRUwXAHJMDCxp8N0ru6qrvu8797v16v3VA/e+//Dw9PdVV/YYe31rrz6R9fYhd/5DoXbuvYWWgzP/dzJtuGc9aJv2+yYM0+yXH1wwyB2YHDpKrv1+htpPa1tarZeG7Nzv/pfNtLXZ/NnzrJvX/DfpCfMbWQCGNFg+378QJsxb6699z82tddfe91+fMWPrI4R9WaDvb3W0tFmR593khXyQUNn7Bvo0WUjKEo9y4qKzaqwvkijZsfJGBQnZVXuawb0xVRs+cjT4DkIfpW08SwGKNYRSU34sngyZS26yvnZhw7ZowyghQlEJoAMsF19dJ96lgF+GRLGBPPQZabHd4rik/+dprQY8SchgZMuIo+zYH/9018M5WPR+KBQGrc8cr7L46FjEaRrRLRPjDNCtKOlLXq2zDb7wBY2XpdnwNJ68+fbT26+hT47gPnAcL/tt8++jH7HODBGRK4jjey3jz5Kc2bXQLcNFEbsmMXHk2hBLIjuVEUvdSEDGAHQAQzP/SFo0AL0hdtubuXaPEtAzmxus6pCkVojOpeh2xZMRPDtvfb66/biCy+QeTRXN9jE+JiVa2pt4z22YTBMQynHnPzf/epBq4fpmekmedv1oL0t31RvXX091PoRTf/wfb9iuhR8Sn1DA7bXQftTsIF/FFHB3UuW2cBbK2juA5WuKY7aoSceY0t6u+zVF5+3Re95r81ubOWe942NcO51pRgUFwFdQXF77b83/ezwQyEV660332T53N888BAPUPCT1dnWO21D3zDKYmIP4cOjllIssZkNhI9Xn3/R/vjY721u+0wrsiZ2HU3GO+67C6Piq8YnrLmu3h595LdWg+ApmsTHbPs9dmYAHqqd8ZmlCevr6bHZM2ZSkwLXCQA0VUNntCnMydMAOpjrVvvtZs0zO2zJK6/Th73szSVkC8889YwNFYcpJFRX1dgOO+1gC9dbzx644z7kRNJEjld/+KMHsHodGrSg8hpKqqK4y4MPPUiBQMz/i18+zf76z3/Qj41nImZjvXnrWXFo3MqFIlMeb/3xjTajvj0y9rLtvt+eBMD+oUHOj8JlqczUQuj/0DB6J0bs6MXHUVtUQM+dt/ycrLhoSAnK224H7G4tnW0EcqQJ5mqqbVXPamtqaSWgw/0AQG+xGrs7augALEDWQZ8+lEGfy1evopDbWt9od914u+VKYwzEgjB58GcPpe8TkfW/f/hx+j0BBji3R3zuSAa3IkOBVremRlu2Yjl9kPfc+gtrZjRJCMI88rijaAK/5cc38+1yXXz2c5+16tpqy9fk7e2lb9uGG21IbXZkZJQR7+hJMHf+PAruiF9YsHAhI747Ojt5jpinHvOtZf4MDHKCzWfAkAnoOAPjZbvxSmh68DHHmsBWttHRIRsdL/AMhAZA4b+JMfCoPOmVJYfNbPFJi2lux1m/5qofZkGhb61aahdedom98s5bNm+j9Zl6ONq9hrSP2Ievf/VrNqd1JvnXaGHYTj7pZNbiv+zyy2iir69tZGzHVy74GmkMygKbxDQ0UFOnX744ZnPmzaXJH0W5Ghkpr0Yssaof3CnopWBl6xsatPa2Dls4Zz0b7um36753lY0iqyZfZ2PIvkAXv+q8Hf/FE8xQJrkmZ6sGeq1UXbbOxha78dtXWCPp3OzNle/YRZdeYm8sfZtBfcg0QBQ+eMZ7NtzYLvwKXChBWcD/nz3+SGucHUpN/+RyxErkrLun21o7Z9jic75o1c0NhrLfm224iVUPj9sl37mQ+wiae2totX33+xdbqX+Q953/5S/b7I7ZXIO+0X77wmmn2uZbbmnLVnfZkqVLbeH8Bfb8c3+3x+97mJYA8MZybsKOOPvzNgafUwbmITiOCkEU/ti2WS22Y1CcABrxHBCSUs1bGCrcxP2gOdVqkXIMHiya1DO84iws9YCeWQIwj1zV2oAuTVoShk+mV3ReptLHRH6a5FlD1jKTu9LWpK1jsAqnV1CcotwZ6V6usuZcrf32wYcYe6rAjtHiGHudq+Qrgsvqq6CbhuwLyMiocV1X32jb7bkzGTnSnP761LNRygr+Wvlxe/p6rKO9M/PdwVQMbby6CqUazTbbbgtqTIhyx9ZCk0BHNwQ54bCjxCMChwAMf/3jMxmgwxy8xZ47MqWnZsKYxgTTMTR6mOr/8MQfbLg4SsmVz2VjjgK1Vfi3+0ujtuOhB1KoQEAcIt3//MgTcSVyNlwq2O4H7GtWH3yF3LxS2e792Z02t6nDBvvXWHNrm22zx042VDURfLTNLVZbLNtzv3nCBrp72NWtkMvZ+jtsYfm2Jmvp7OB8BlasDhWMWhspq1NDL5TsmURD32G3nZhW19XTbaNjBVu0cJGtWLbMnn1i0ocMUP/QzjtZY1sLYyAQ0PPc3/9G/+UfHnzSRm2YWmBrroHS8VD/GutAS1or26risB3yycNsZM0AQa0wOGRPP/m0jZQKDA6Cfr3rR/ey4eIYgQ3aOdKBVq1YyUA8mFKZioJCRLEACuhBUq+i3FMNHXs5nsvZtgftZeW60GSjf3WPbbJwA6Za/eYhFHPJhw55lrO9D/wwU7Zu+dGPrb2hObS9rMrZQAm+TjDzUNUOUdFwFQ2VULCk1gaLQ9ZU3Wy7fmR3WmIoGLW3MRgTwV9jAwXbGCb3V1+3++6622Y1ohRxkRr04Z/5NAXC1X29LMQDQG+orrG7fvpzq4/+9VEA6lGHWmFoxBpRenm8aPfdcU+M2A/m6o995mCmXXWv6bPRiSL9+H2D/dY5c5b1D4W9qRubIKD/wgE6/I+HH3+kDRYLDAqEMIz0xssvutjmNXfacGHYcnW1dvwXTmAtA/i9L7jgApvRMoNMCufs6MXHsBERmvDAMgFgAhAhhe+Jex5DuBOtTtjb0888nQf8+5dfas11MN2WbXBiyE465STmm3f3dtsCFHgZHqTSsKav32bNnE1gh+WG70TL4JZm+jt9+1+vBYnZYs/gd2elvlLOqvF/sWw3XHYt/ecAHfCZegiS46NWVYP1hBumxCDXepafCS4FQNQo/frVduY5ZzIbAsG5t95wEyPZYW3LVdXYkScfb61zZ9rKgRAFnx8dZxoqfLsA/8ZYdtnKJTvti6cy7uCOO+6k5js4Nmy1tY32uVNP5JpCS0SBpfrGkJYLemxpa2GNfrgYwQFR5z6UkIdQMxn4NVHCLMpWRpErdJQcLFjtRJXdds2NdOmVx0tWXQ3oA/CV7ZiTFlvjjDZ7Y9VSa50zg/ETbbUN9tP/ucaKw8NM66zK19oRnz/WOubMstVrehnzAssBezpYzr51wTdsRl073VUITPvORRfassFeCubf/dIF5G11tXXkydDQochg3yA4dL36lt183fXUileu6bG6tk476dxTrGnCrDg8YtdcfTWVtNFSwarzdXbeN8+3JSuWW01To7WgJfSaAZvd1mHf/M/zra2mngGQ5aqSHXXOSVaoDpHqcEEQzBXxriZfERMUHIcFpQKB9D+UaXZR7uBFPqccQrDwFJ/DYi1FVyCfxqspRk2Wbm8xly+eAoiqTMZ2raTxrfYP7VP9hX5QavAu2760eHyOKMhSKZSRFJhLItEzvIlBkoWugd9vtG/QnvnDn7MgIGgGe+yzZ2yzWccNRe428oM3WLS+3X/vLxmoMqNtBn02CJza+cO7cCMeeehhMvjaHEyzIa2jBO2yWLQ6lG+F5FssMHVGGz9QHrEddtmZPnQEKiHqcuH6i0LnquFhmrmnM7mPWdneu+s2BJu57TNsANGedY327JN/stGxEdZ3HhofYRUvmAZ32H57+/ufn2NoXGFk2PINjfaBj+xOM+iC9pkE9Ccf+C0FBqQ8VVXX2E777UmTO8AanczGBobsL4/+0WI5FbISCDVD+QkbLRVpykb1sj89+CgjbLEPY7mcbbH3jlZqqCEDYO5iIVRFGq9He1QjoFePTUwBdKzXDrvvxDx/BIOg0chmm27GGAaYdTvq26wYg5P2Pmhf+vDXDA/ZzLmz7X7WvA8MAfMp2qg1W73ttceu9sQjj1ptvobxBdDQP7jb9tT84AdDPfzf//ZxCkDQ0GGW3/Nj+xCIUCAHRIy680hdRPAUNBgxM8RC9AysIWjARI09VFAcAB0+dJjcFRQHSX/7j4Va7s01dda7sssWzZlP5vqLu+6yujx6CRir1X3m059hc57f/+ZRslx2mYNFAjEfQ300nXf1ddms9lk010MYkLlyyIbtM8ccwT0EqG62xebUsMaQq1+usebaBkatP8YSxfI7m+110N6MBobPG5on3Awz29rtzlt+RuGyH6lgdc12yNGHBQaMYi+lCbv39rupQ6rY54AmvQAAIABJREFUxyFHfJwpVwiKGxoPghKqIyKorpj50Eu0EN39k9upMwfLQs4+csRh7EgH6wgACILPPbfcQSCGwIz5Y26gJfjyrrnmGjJlWCcw/48dfjBrDsyeP9f+8tfn7H3v34IpXSiJC58t6BjCCcb68cMPI3jc+TOY2yHWFG10omBnnXOW9azpseJE0Wrraxm5jS5+M2bMNMQGwpgFRok9h1sAMTscDypBViHOp2AdMzrpfsPf4D/9gwP0NwN0aDUkmButhjddcUOMkwlpcotPON7KVbBsIBC2RLpFhDq6A9aOV9k1V15NQIfFBJBwwsknhPS4stkNV19HAaShEWmYZp864Sibu9Ei6xrq5362VNXgsFMAuPqyq2wMwaz1TVyRz3/+RPrQb775FhsooAMeAu/KtviUE2gBwxywp1hPtCeGj37JO0vY4S/U4AG44K0hLQtWm5CaFU3uKE0Mi1phzBbNXs+WvvqmzWhotduuuylYJ8ZLZjXV9qlPH26dC2Yz1344V7Sa1kZ7fdlb9h+LNrTrzr/YiujWiEp7Znb4cZ+lWw88DUIHAA1NntCn4coLL7ORwqB11LWSJ5x+3pnWMzZMnn3DJT+gYId/OPPHn3OqDZeLdNcipbWxULarLrmMhawQyAlX3Znnn2W5kVEb7u2zW2+8lQLg2ASyUVCt76QgrDTU29DICLNzkDZ47fevsNaqOhtYtdraZnfa4vNPJ6BDIZw9c6atWLacHUCHBgdJF+qHTotpLC+NAG4GUMdGSiD0NO0sTTcTvsoVKMwFNimjzOed67pUe081dVaKSwE9Mx8gihAmhJh/p7Khkm4VPJf5CFiKtYoFN3SfpF8NxA9IgC6fFv004xP2u0cepT8W9afxc/tdd6C5HYUhli9fbu/bbDPr6e6hyRqtT5/87RPUhBqqG2ygOGT77bcfgxOe/cNfyBgGRwZo5q3FYZFmXC7Rdzd75hymv4DZNDDXGSbfXe2lV15mbffq2lqaQxXlDia2LkDf6ZB97Z1VKwjkLTX19thDv7GGXAjKAxPae799aWpEwRqYzH/3yG9ZkQrFIZB2secRh1r/6DAD4oZWdts/nv4L5X4Fhe2wz24ZoEO4AKA/87unMkAH0wWgo9AC0veQYteUq7E/P/QoC4RkgP7hAOgomwrQrx4NMaSF2ioefpjckTL2rDO5Ywx77LeXrejusvU33ogBaau7umz+3Hn2y3vuZeOQGS2d1jPQY4d84jAWY4HAcP9doa75CGNVc7b3XnuyKMb40AjzrJ97+i/IcWQZ3EIub1vuso211DWwQtxw/6D9+oEHrKmhxYasYHmrsx3335UFUVA4pBkAjkIddUHyRXwCzLdgatBm61uasqA4fF9C+g2yFCoAOjQBADr27/3/sRlNnyjsgmYrd//8busfHbCm+tA1a/tdtrON1t/Abr3hRgY0jg+P0JUCQFM0bn/MR8f1iPgFPb/5zlu28YJN7JBjDqXWApM7iuwgZgPMHy6iidFx5vE+dOevbLgwYK114Z2HHvEJapArukL3LhThWLV0uf3qnnutrRZRxwgaNDv02E9OAfR7fvoLaujBSlW2gz97CAEd0e0QPgXoqA5WRL17uJNGSwSXX9waAD2YlXP2kSMPs1EP6IWi3XsLLATBC4sadbsfsBdNxuALV111lbXWt9rSrqU2f9Z6duTnjqL5G64DWCaQvQIhBb7t6753rdVDOELmSm2DHQHBIGd260232HBpmOmeeMdOe+9kW2+zNc3t0IY7OkMKHIAIGnNtbR1dHa+9+io1OFiGcF/X6tVZe2dorHDrwfrGYj0TJWtAXfaJwFAJ6DC5A9Avv4GzQ04B1vD4E48joFs1ggRLVqoqM10KQYwN43m79sqrrSoH/oV8lLydcEoAdPx/yXe/xwwI7CcEv6986xu2pGuFzVq0HoFuvG/Q5nTMYLGpay+DlhmskAODa+zLX/oyz+/3Lv6eNdSjEl1I6z357C/a0uXLbOac2VncDyxUyIypqkY623Ao9hXC+acA+mSluVD1r7axkWvWt6KbGvpPr0VsQ84Ge9dYe2soS42aBcefcoJ1DfbZ+ptuYi+//YY1djTbQFeP3XTRlbawYw4tCKsGeuxr//0NW9a1yuavv5ACOCwMcEeBbm+4IgStscIFLBBnnsHcffCja797WQboaG10wn+eYaO54HIloI+V7epLLmeJcKsOWT1nnH+W1aPGRFXevvutC22oMGSNdYj0N/v04qOsDi2Cx1A8q9FWLFvBOJkrv/N9q0YhLIykasI+dfpiq2qupWsQbiPwN6RIs/BPTS0tzFnVPZUFjyXCWUEuyE1r9QwQYPtuo7SIxpRvad0e0LHWEgQ88AtDUz86niEwzyzoSFuTSQCTgDSLC1X1Sn/7wWSR8JDuY+Sh1+o98CvPTp9l9n8uRs4mCkV75OHfWHNtcyYLbLPTNqFHd10dzWaInoapFQFHaEZx880327wZ84I5CNW+tvuAtTQ12x8eQ/Rx3grjI9ZY02Dbbr9N5gdBcAnMnJC0YKpqa2+3Pz/3jI2WS/aezTblpr299B3bcOONqaljIyBd0gQzTVAc2Mnme+7A6NY5rR32wC/utWZ6dIIkvNOuO1FKVTtWREX+6fE/WnmiSLP7cG7CPrD/7jTZIyCu0L3G/vrE09TgERRXU1tv2+y5E03CiPAGoCNP+dnHniZDxcEHmGy71842WoOUkwkejqZctT39wCMZoMO0vIUAPeawwhqAfyP5cLCpoY+vraHvtNeuZMIA9DffetM2WH8D6+7qsj8//jSJGRpUbVWdbbXjB1m//Gd33GGz2mdn7pKPfvIjrA0ACR1FNRDN/Y/n/sq2oQCKwVzJ9j5wf4IpilIgEv6BBx5gKg7mA51ni523YpBN35o11tbSQmaDPHcchmWrVtq8hQsI7DDbwuyPKHIQPyrzjQwMrRPQ9zviUOvq77OFc+bZy/98wTZauD5TJJ95+hkyht7RNUxlPOwTh7HC1GO/fsQMlhC4YGpq7TPHH23Pv/QvWgoQkQsNEQwVjYbmLZhvc9ebZw889Gvb9P3vo1nyjbeXENzQL704VrQ5nXMYFLflZpvbT2+41UrFgjVXh4JK2+66PcvjgoZg7n77rSW25fs2tx9f9SMyXawPQhIPO+5wAjpqwUND/8VP7szy0Blh/pnpAX2CwZ7BYtNcBR/67WR2GaAfdRgzDCBYIBgVMSL33XpHBugFy9nxp55g3V2ruR/33/lLW9G7wuZ1zOUcDvj4gbZw0SIK09CGEceCrA+4EH5268+YBgcrT12uzg799KEE4l/cfhdN2rDwDIz321e+9hV76eWXbfMt3mcvv/IyI3oB2tDAu3p6KPivWrmShWnmzJ5Nkyf4lnppgy5ZhhXta3NQPEs2MjpCoEIuP92ACIiD26lkdtNlN5CzoJYEfh574rHMnULu/lhuUkOHe62lkLfrAOhVqBIHEShvJ556YshNzuXsusuvpq0BwYIzO2fb6eefY/2FYSsj46Gnh5XNOlva7I3XX7frrrnW2htQlXGVzemYbWeedyZdf9dffX0QCAa6rbNlhn3uiyewlz0siWhFDOsi5gc+s7pntc1H7/bhIRseQUXMMAcqZTFtTUFx2J/RwpjN6JhhK5Yss9tvvI0NmlCSG4J6KP+LwGTYS8p2yn+ebku6lrP+xwbv2ZDFkK79xmVWLiFjqI/zO/W8M+haQUoagvXQJx4YgMpxF114oXXWt9vI+JA11zTZWV8+x4YnQunXay78Pt2W4EVjObPPf/ksG0MVPxRPQbGhMSOgwzpoNTXU0E8//ywb6V9ji+bOszNOPc1mts6w3v4e62jttAu+80179a03rb6lxcaKRVuEc73kbfvx5dfYGGqPNDTZ6t4uO/H8M6y2vYkBjFDeYEJnQHCxROWBABvLgbNfRPydjjj4MPCLi24XNgqEGfPjCrcJawXoChSXlu4D6/Rc75+vCOqxjjuzy1BYxkelS6KAZAJzgwd0XKccc/rdx4sEdPVF98F1Wa56hGnv8NdkUTiiobbeHvv1o0HiLhdYBeyYY46hZId34FCCmSHiE+D+61//mhqAgmaGS6N2wAEHcKP/8LsnbWx81Jpq4Asv2f777UcfGKpFoZ44gtSWvPM2wRy9q+HXQvlSBDWBwcBHjCh3mFMQFY8gm3cD9Pftsb01d7TbWy+9YktfeNNGRwasvQFtU8322HtPgiEOGkxnaCbyh0efoJTa39trjR0dtsVBu7EwTUdNAzs3Pf3w41YcL1AbnTlrjm212w4E9NHSOAG9ODRizz7+NKsqAdCpZX54FxuthU8Yvqoqa7K8/fFXsBQEDR2AvvleH2LvbxS6gXkPPlMQ31AueImhwVJDd2lrDLKxku1z4H5cowULFpBxotkNqonBlAjpF084+tijWSDmuT88y73sL/RT09xmhw+SyS55402m3SGV5+knUJwHhWNGbSBXtCOPPYYm57dee5258b+NUeYIh4TAssM+OwWXSF8frRsbr78Bc3vZ3GbebHtr2VIKEzC1IzUMJUpBu60IYFqHho5nrxwfsEM++QlbvuRtts6EJeGJR3+fpa1B88D/2+62HV0eT/3mCRsvjbL4CiJc6f8vFEgvCOBB/2zUNGhsbrQ1g/2sVY4UxIHRIebcwodOsCxPWHW+xubNmmdvv/6WoaPfI3chkM6sb6iXtI5gw30P2Z9aGPKRYaJFUB7N7Wt6rbWtg5rKoRHQZXK/+7a7phSWgQ+9kskdGjoAHRo6gyyjhi5Ah3fwo0c7QAdIjRbtvp/cYej9Bn0RNpjNP7Qle7QvXG+Bda9ebf/rJz9l2trKnhU2t3Ou7bHvHtwfaOVwHSBQ6urLr6UFA5YEBM995uhP86yDQ+Ks3H7L7TEnutaGJ4btjDPO4BnecMMNeJ7//re/2Z13/8LqqhrtkKMPpaby3k3eQ2BsbGhk7jYi4VevXs2CUbDAoYBUQ0sTBTSapGEhiho60tYA6gD0m6/4ccyqCRr6sV841iYQRVWDzIyooU+MWUu+zlqGc3b9D662qmoUUMHO5u3E0z8f6npYjuVwf3L9LTYctUfQEgSgxvbWEBMzYRRir778alvZu9Jmd8zheTzqc0dxz+H2g6vgth/fxrEgl7qxvtG++a1v2nPPPccAOATqQUD80Q03sL7GSeedwpiXDTfe0Lq7V4d49tiKHb+GdqkhUG72jFn2+suv2c9vQGZCsCrg54knnMDGTVdccYUVUeq6FkGqZfvEcZ+yuQvn0x3y6osv2cK2OfbT62+14ehahBB81OeOZnQ70r0Q0wBavuibF9F11V7fZkPFITv33HP5HeJKoMBc+91LSYeMh7KynfilM6mh0+UaTe4AdJRktepgcj/9q2dbHvEyExP2/W99l88hT0TBmWLJzjznHJ5d8Kje3j675dqbeL4Yw9PSxqC4E79yhpXrQ4lxnC+0vkbGBiwmCKgG/qlbXsz1y8ztdKnBguFTuTO1NPxSSUMX6Hu3tLTz1EWtLDPhZwroUMKzyquoFqdKcck4spq/3r+uGzVQAHoOJVFj2LwfoKrOSeKQhu6lDWSCjA2O2P/+y9+Y1gETOsFgaE2wEMQe6UtXLrX15qxHvzdyUylZxrKq2LA9D9zLnn36T7bb7nvYr+/+lQ2ODlgbNLyJMdt6q615ILCw6DSFTfjT08glz9t2u+5AQGft4NYWe+W1V23u/PlkVABzaFzwrUynocOfteU+uxBsUfZ1yT9fo9d4aLDfWptbrXdNr31ol51swaJFhnrx9915r/UP9FljbR1NxshD3/uYw21Fz2qrGy+znvbffv8nAj4iaqtr6mzLXbfPAB05xpUAfbsI6KiSNi2gw5LgAL1+PBSZGAagew3dFZah2TwGmex10D7W29dLM9TTjyFXPeTAwzx24GEfsReef97mzZlrf3n8T2wkAlOy6ge87wPvs3nz5lFz+s3DD/PwtLW2044Bk/H2H/6QbbJoA3vxfz/PamO/uf/hyOwDA0W0NzQQtGPFut103fUsMQvae7tvlR1zwmLm+cPPy8Cz8gTTfWDZQQW16UzuIc89APbBh37EVixdxmqEjz/6OLMswOyr8/W276EHsHMa0vxe+ddL9vQjf+AelWJq27Y7bktrDvKGATrrb7iB3fG/7gjd5fbbzbbaZmv750sv0G2AuvAdM2cwOrm/f4A5w4vmL7DXXnzJ5nbOtAduvy90VYsm5/0OOYD+UYAc6qT/6uf3srhSS21IEYLz6JCjP5Fp6Ei/gck96FahUpx86BVN7qWQklkzVqKrBho6rFwMMLScfeyYT9gIMk9qa+jOIaDfdgeFRlzTY2N2yjln2FihwJrjsBDd97/uid7Q6LNFPfTFR1EjxVm8/1e/ojk9lAIOaWAfPfwjtMCBJsFM77/j/iwGYHBswM4680yeRUQUQ9BHLQTUrOsq9VlzvsX6S2vsnLPO5jXwf97703use6TbOhtmGGIYLvzuRRSuUR8cRVvAnOGTx76BRzEPHZEPAPQrb8wAHbzmuJOPJ6BPVOesgPrz0eTeWl1nrQNGQEcrZQTJIlHwhDM/H3z1luNZv+J/LqWZGS5G7MrwxKideNIXKHAufXOJ3XvHPaHeOTV81J4Yt3O/8p9cL4A6AABV95pCySiu7dHHH0VGDmUHqXp3/exuVs1D7YNQl63Kjjr5KNZDIBVUAHR4EcaHQono6y7/EbMigPxwe55x+hmMTbjqih/yfhSXwey+8vWv2urebhsrFlijf6BrjV156RUcYyjNm7Ph8WE75ZRTOPa3337bbrzpJmusbbKB8UGrQVEwq6HQA/cH1gN9Mq6/5AoCMuOc4EM/7zQbsRIVSAB685jZDy+GNaBk5XyegH7GBedabUOtrVq5whbMnGPfPP+rLD/dVBM6BX7hiyfTpYDg7UsuvtRGCyMhxqi2gZbblT0r7dSvn2fWUE3hakZnp511+hk2oz6UTca/k88+OZjTY9tb9omIqXz0i8ey51mabCwsI6VVmrh86KmGLoD2GrrHSLUfng7QIXCADjKTOwDd2+29ti6/uMztPnVNUe4IilOgiYQCDV7R7vLR+0nST4+Sk+Nle+bJP7HLWnNDMxcd+b36hzSM2hhtSUGiHHLbmVKWy9kuCKDrXm0f3Gpr+/tf/2rP/Pkv1lITKkvp/5BxGVjcwOgAzbn4fU1hgIVIdt1zD5rZWeyjVKI/VtYIms6mMbkD0DfZcSv6Jd+30XvsZzffajPr26wwOsyIybraEFQFprWsazl96LPaZtBEVZevsb6xYdtot+2sXJO3TeYusLGefnv81w9bSy0iz0Phjg/utmNmck8BHfPDEdz2w5MmdxyK5ly1PfXAI9TQcSoRFLf5HjtYsQ715yeYu103FgJlRvNhdTKTuyv9ivUGaEAyH4lm0ajY2HipEPui19muB+1B5tXW1GIP/Py+rIRqYWzEmhAYODJEjbSpMaw7C3SUi1y3mppmm7Ww0z649TY0o0NbgQsG2ik6V9UYAHV/W929mr4taObPPAa3RFjXUfhwD96b+4dAIaTYIYAP5nYwE3S9mw7QsTfDiFhG5amxcWuvb4lZFEFYgf6I9YUPH/5fmDeRjvTUQ0/ayp5ltrATmkqojuX/hRzl2GUqAtaO++9Mk/scNNGAKbCxwWbNnsPSr8XCOPPwV72zzH5+623W3thK5oi4fehM+Nc70st66XNbZjLCAlo6Su7mWprt4COnAvp9t4cod/nQAejw+wLQfVBcVb7axpF2Cg19rGTNueBDB7CFcpkO0NH/G8y+ULJf/vROAjquGbCc7fOpA1nQpntVF60niAe4+KLv2gZzFkVzegiOFJNEfDWCVatyNbZkcLl96WvnE8Tpy0Y5UrRVbm627/z3txnY2l7XZsPjQ9ZYE8op6VzDejTCMLEq22HP7Vj6Gc9pb221G1jtLQAEAB0d0FjlC41pDH0iGtltDj3nUW0rX0azKIB6ld18FerWQzgOsSzHnXQ807TK0NAjoBcmxqwtX2dtA2Y3XHG1ldkoB8b1vC0+80SCFavc1dTZQE+v3XrtjYQ7xPe0NLRYV99qm9E+g7MJZ0JnzewzJ6IZTCODPcFnYdlDBsg5Z5xp81tm2+DwGutk5cYgDAXPOs520WCxrM832RGfP8qaWpvp+kGlwtDmNAhYYTPKtA6UBkbttmtvoQAA91ldVYMd/4XFlkfkfWmClpVvfftb7K0gAfGIE46wjTbawP714os2d/Z86+/rt1uuvznMb7ifNdy7e7psVucsvgrz6x3pt+YGpPyZffyIw2zj976HsUpKxb3++z/IAB2JtMedF4LiwOcF6NdcfHkG6LBMnXbBubair4vNiAa7euz7X7uQ9R/RtbGtuY3uVRQKw0mAS0Q0OD5WYEDjWHncTomV4kaGUd66xn7wP5dHV0NwSZ77lXOzDnBYZygLCAJne+8JpD2GlGz97zEwxTvhqNfQPaB7LV2fY/7rMrmzPLQr2Z57/z7blVPA5cTjIFlL3d2gQXJQiMktBUDAPzn88bskDj9ZvUeDhTScGx63v//5WUYvItoRgSKYBH7i3fCP4R80AHQVgiZdVwfTnNnOe+5mryx/m0VPVq9aRZM0cqQfvu9BGxkftoYaFEqtsmWrltm82fN5z4qelTa7c44NjKHdabNtvcu2zMtF0AwIDJ152ISjtpaaJAKR1gXom+66reUb6uhbhJb+1ouvMpRmohxM2QgMQfqS1miXXXa0Pz/5FM1ECIo78MSj7B//esE2mDnXmq3a7v/5XTy8aCU7Wh63HfbcbYoPHRr6M489RZO7B/ThfJlgBoaE4CZGubNrVgClzXbfPgA6A+fy1lAMprex6tB6NDO5T6nlbvb+bbay3/3+cWtpCmUcV3avYKOMYmnM8vla2/7APWzpqhX0PaNhyYe23sZ+ecfdNjE+TjPywEC/tbTARWLWM9DHtf7oIQfbbx78LQETVZ+OPek4e/PlV1lVq3tllz35+BM0w4JBgQXtvv8epCcAOkzzTz70GCF0oDBkwzVmu+27N/2p8JHCSgFNDM1NYK5cl4aOMe209x724MMPWUMV66PZsuVLbf689bj2uVyNbY/SrTV5q22sN7QJZu340oTd93NU7Ku1gVjICFpJfQ1CvIIpGv9CZbEiI71RKQ7WA6SgLVh/Ea1B9Q2N1tjYYrmS2dI33rL3brARA4Pu+cldNGkCUDDGvtE+a69vD9BeHreGXI0NIkCwvd36rGgHH/EJs+IEfejQ0FNAV1BcGuUOkzum4wH9LgfoECc+euwnKHjBfAoNPV8oEtBBq9i/NfCTH3WwNdU3sKgR6o2j3fD4yKj95p4HWYAIAgJcYPBJI1C0s62T69NfGrbP/+dp9sbyJWTs7G41kWMGxPjomC1ab6Fdd+m1pHRAJUqS9vSsZqES+PMB5aCfAz5zkG2z9db27F+eoQUJ6Xs/+/HtrETXnA/Bg0efciytDDiV8PGCVgbRQ6G5lbn9EBQgsqBAzy3X3DQF0I/5/HEE9ImaKvrQx6vKJkDvHKqihl6iGTgA+rFnnUCNjtpqXz/3dcWbb9sNV18bOjei4FMUcGDFa2vrsP7xYaupabBDjv6kbbrl+21Z10oKIIjNQNZF76rV9sHN329fP/t8rgYDGXMQ+ghXtmT524y3QO3/I048mgFzK7tXWTViBGJzlhAkN2lyB6DffMm15BnvrFpu82YvsCMXH21NaNqElroNDdbT22uLFi20Cy74Kt0osvyc8MXjGWRouWrbeONNbOmSt+3aK3/I/G7ksIdSYGWeQaYGonSqle2TR3zattt5R3vhlZeoVSIdGF0mr7348imAvvi/TqeAhH8C9B9deiVxIV8La4jZKV8726rbG+2111619toG1oK/+sLLbKIwavV1DTY+UrAaRNkXi1Yoley/vvQl+8r55zP4DUHTKIbzxa+eY+XanI2OjBJjfnz59bG4DQpLVdt5XzsvgFv0ndNyhYBepP1BAI1F1CoprcLEdfnQpUx7MJdfnUFvsbBMJVDHQDGGKYC+xd7blVWqVfnoGAhM3mBgMD1LpSeTKoVFBniznCuKy8TG8Ip+x/d4FszcenYahk8zVyls1pO/+z3zN5U7zudn5WOQsxhM2ORnYATDA3b44Yfba0veZGOIN995m6ltAHTkw/b19tqOO3zIfnTddawah3/DpRHWdJem/sEdPxjapSLgaOYMCgvwdaO9KiqibbDhhvbOO+9w8yHBY3Qg1meeCJXiIFmDQLfYfTtGsePgzm7vpG/1/nvvox+/UEZfa9xZZR8+cG97+aWXbKsPbGm/vvt+6+1DO9IZ9sZYtx21+Dh79R8v2MbrLbQnHwiV4mjuLhdsl733ZNDcyPgY28BC+nzmd0/zaDGvnaVhd7bRqtAOEyYldIF66qFHLWR9B0DHOEu1+dAyE+32ikFDx2f0oaN9anHC/vLbUPpVATHb7/ohmrLvvvcea25EpnK1DReH7LCPH8omH4WaHHOmc6WyzZ0xk4wHpRyfePgxGx1DZH8Aue6BXvv4Jw/jwYZF5a9P/43aFcqPLB9aYSccdzzrwIOhPvnwE2wCAfMh1u5De+8Y+mpHS8mDv7zfWquRwjNhg1ayAw8/mEWB0Cpyzvx51j8wQBcHC4aggBEC2OCfK4zbHx98PGtugXnvc8gBDMD89f2/YqAO1hQZFEcdfyyjdRvaW+gSgYYOegbwIIVyVscMtmhEg5ZCecQaciH3HHXHVcf9wMMOpCbY09/HiGr0c4e5nS6B9nbr7u7hStdUI3Wtng04QENoPQq/412338XiNq3Vgfb3/cjeNqu9w37xkzvoCxy1oo3ApH7kJ0Kb2NibGeZmMV4IFwcfcQgZPxgr6AhNRmizQmtL9sSusvx4ifnQd908aXIHoB983CcILABAUDKq7d217SVwAAAgAElEQVT307uskRYEsy4bsUOOOpw0hTOBn+jnjnMAqwd8lT/5ETRARL3AXx6aFn3m05+2qoYaW5MbpYWEzB0RwOWclUtlmxgvMUulBrX4c3m77abbmILVmEdzI7OunlXW2TnTdjl4T9t8qy3s2WeeYftblD6Gln79NT+yBoOFLFjnPrn4UxTa2dBldJT7CQZeA/cyammU0XgntMC5+eqbOFZp6Md84Vh2WUM9fFgFIJyNlsbYrrNjrNp+BEBHHjrFlyo77uwA6MBPBHq+8dIrTIdEe1ykPl7/w+tscGggi36Hif30c85icG1NU4P98+V/MVURY4SrBZXUsPaw4Gy0YBGF2h9e/AMbGh1kYRwEpQaLXsmOOP7IUI2vpxtVR0KjIjVPj/UZAkIFV8vNl1wXg+UgdOVYh76hqZm9NZBFACtBa2uLXfrtS6yv0GsddW20Sh3/uWOYqVHKVdlrr71ui9ZbwEBXzu/K63j2m2pDsyKs+clnnUo+UtfSZP94/p/WOWcWMYbC5ITZVRddGhQhxu2U7Qvnn8nqkJw/FJBxsx9d+kMbK45adXUd/eynfuVs60IfhdYWa61tQHlN5pj/91e+bjkIuCjuAw6Sr7YLvvkNBmReAfcAlIGBfmtsabHF555ktS31FCb716yxGy6/nmIZzjAsb6f912mZBZrm9dgTPZTTLdMV6P954MXvtCSvIyguBWqBuVLYfFC5N9/ThY0AQtTE92lrW++7E0IgOabMjh+rK2ECMm8zBYgRf1PbpYKQFAAnE7sEAwwKm1bJHEGzfGyuoeIguB7BLfAb4HdIdxIEMoHAFb/HYaXUnZVyDG1gWcYvWhiUHz9l1eMf0Ex572SwYhDGor+Ez4gpCSo6QHMf3ZMhOhwtKWVewzVs55kU6IfAI0GIZfpyId+SmVRgiwCdGJDCal8qJYiCLygWEn2h8B+yID+YcHwPTW658KzAusCgytQ68DsJA8CfC9fhXQA5AD+PNfxYmAOCZTBXrF+gFf5Dig/f4fr9UphDTnK+igVHNH+uSTEkBqtQg4+h4LJpDKichDFXs6djLBoU1ltzxE/QAurAIwoVvbBRsx+BcyjD+tQTf2at+10/tgeDCFE7GrfDN4kAvXlz54YUTF8sIq4hS3Oi/kKsAhXqW4d+0YEGQv9jBNrxfMT1lclSZUTZ0CF2KsxSTTgF1HYIVRRZ0JSmP3RQi7/H98DaxKZFMbqWrRBjyUgKxDU1mX8M78K46dyELxkBXXlk8VQH4SwK2zAd8myh8MVEkQI3W4TWoOZAKIpBnycrPFZxbWHOZ4EV0GE+xMVg/gAE3Mv9RwCQ+onj+aDf3ASjv1n+EhUV83maM9U4BzUDUAmMda8Rj8K6EmHOtY11NlAcoRlc60+hnnW1wzrBQjY2Nh76DUQGjXtxHTIb4LrBfHg2IGjHPHPPc7j2cb1DfrbOgaO1GAzGfWVXtkAPYe2iWJDPsWoaaIP5F6inX4rlZFESPp5Dntd4pvA6WC9gtYCwA8ELaZ9vvfEGK9phjd9eupRBnwh+RGW27lhICIHA7e2hjj/bOFflaRbG2FBACNoqeU2kTwZvRU1SPB1ns1gcp5aKfwqy0n6y6RTTqcK8gr9YFfLQuRGJmZNavQAIdeGx4oiSp3sStcR5SAL/CM+syng5r8Zncf1Y+RANmLAm4NfxXIovwhWq+RAToBagIiS141BECuNEZc/58+Zbz6ouri8EBBSc6l3dY4sWLGSPAVg5GAg4YXbRty5k+15YN5AGeMpXz7S+4QEWq+pa1cWYCgh611xyDed92pdOmzSpZ11Gw9hIb9XVpGUVjAmkNYkB4F+ptVogjc9Jy+56XStgnw47JwWBwH8yS/hWe+9Ypqm8OvjqsjB6dltCrmeB+Y3YNA48tpFktDvSESLD83lzXHT4GUqIjgw+Bk2UIBKZmn73fntJG7gX0lkKjqkJ3wcLeNDx5v14hCv+EIPVl34B5fPw3/l5BPScOrf0flUB8kERWQUgVrYqZs/wA9S8FBSh7wQ4GfBEEPKSXjpRf8+UvYjBHnIHVFog+XC8lCnXiiodac4+sMPvk96/1hpDcMpHJiJhJAoTBHaAVmGMh60fPe5LJRtY089Dut2229qtt/3UVg702Hlf/hItSaBPuEkA6IhuRsCQSit6OvKSri/N6AFdc5RA4vfdm9f8Aa50+MRAPd379cD+6qzI6kUgcRYu78pa2/RWYmoS7gGtEahdsyRcL6EWn+uM67pKe+7pBeuT0lZ2LnI5Bg4S4CLgQ9ADeGP/YCpGJgBy1N949TX+BPNBU6BNYKZdvpRBqahhkgKw3kn3G1KyonCH8aqhhQR/7acAS+uV7rmfq6fZSp+nTJaCYWTomdYEK2PWijUKq1GD0zNndIQAK1gN0LoVQIw4DAipELDQwx0Ahch98FrtO4rk4H/wQPEQrbv2FNeq8EklmtR6pDwI18rEq3lWCurC/aL/dC21PwCyNKOJQAeBMK6XeEeq+GFcPorbnyUvePjYLY07rG+ORcLQvrW1pdWuvOgHXOtTzj6Zwg6EVLhgNtpgQ3v5X/+icPjDy66yQnGUAdeDpWE77xvns+EMyjaDb2C9sRdfPu3L7C54zpfOmeIjT884fOjCO81T9Ii/VctF/D89y6kPvdJZ8/Tpr+e1Ezjzk+cnt8UeweSO+uXa6BDwFhLDaGZsaODAMFnU58WgIMlgMkj/omboovv8xBTVlxKcZxpeYhHR4hkgFjEUX0XHE4tPC/CALuJIwSRlYJLcp2PYqQ9jygGAWQ3VuaTBuNr3OiCqkS+GwLVW39wI6EEpnYTVVCjw4KhDlsUhwGwaCxJ4Ytc92buiECXCCuch+M8rAbr2i4UVknu1R/6ngELMQ+up9avENBk5mp/UBqT1SkMHKMDXhV736EyFw4rUkg+8//128cUXW1O+xQ478dP26ptvkB61NmCEaqrAtBP3zx82/K5KiClj8czI065+188UsP33+D0VwFL6w/5o3+QLwzWgG9/YYTpQR4EONODwgC4hUACvs6O98FUdPcOpJBDr/HlmmwELKxqOB60VzL8U/PjQpKHNo5IfTOCwqqDULwQx7CkENDDQzhmdLKoEQM8scPEseAFSlgfxEnwngUTfiUY1Nq2XPsf4vRCs+aQ8w89TwJQKs9pXdueK+eY8Q6DnCOiiA9bfj6VE0XUQ84dLBSl2cO3BrI5z2N3dTW1W7k10LwTAeIE+FeYwrpDqN5V/+L/pFnUWwhSYtZae5/g105qnZ0jX4Hx5Zc6fe09bXJ4I8Fq/Svza7x9+Z5vVKBwIn8TDYEmpqYJwNMIa7z/83lW2tOcdW9i5gPT4uZOPZ0wV+Mf7N9/Czj3tHBuL7bS713Rbe1unff4/T2GwI/gH1hxgftHXLrI3u960W2+9lYqBx4b0/NKC6bqjiQ/ijEnw1FpJYM8EwigkTqeVp2dCz/E+9rUA/X27bcM8dGnoGTjEUnfUsuvquBkAWGjoigAHmCHaLzNnRUCrBI4elDyTkwTopWwPWikgpQzTV6jzhKiFTyVMfZ4duNiDNgVNHQr5QLxEK0kTPXJhmvSaqSdcXKdKQFqTKdImTYHBpOnH7gkfz041A/8+b9JJpW4xPc8IvOAgE7gAvRJweUCePEixWUFSUMGPywsUqVCVMY8E0AXkAna6FnI5ajMwm+Enrnn4wYdY3arOGmyTHTaz2fPmkrFlexpjOkCvEki0n/7wYVzqI+wBXcIXPhPDS+lG79L6eOakg4ifApzpmIIOt+hGAOoZgmhAY/X7DEBHdzIxEjxPc5ZA4AEcc5MQjHfBJSYXmdfkBS4pA/OAB7oBoNOMSpNmqFwFMyqsKajeCFcC8vfvvhG58eEffh5+3CepHCCaWxq618pEs6mQoWt0JiS0iGf4cyZhqRLgeWDT917Y9fzA8xAPcAB0demKBdOz9Cbdj7mjFgaKEkHYQSwITMP/8+3v2BjiYmqarXe0z7761a+Sv+If9oQBuc3N3CvxGz8PPT89n6kAKXpK11HXpfStddT6Yyye9lNeojH7NRQNSpjQWL1QmoKgf4fOD+4TDXscmOSxeTaQQXwVUvwu+d7F1lbdSvrqHlpts5pmMgegf6iP6zi3fQ5de32xVPN5X/8va5s7055/+cWs3sl555xnjey+bnbuN84NLsuEP3vBECb3Smsrq1v6nehHeCf+rTOdCp1+f3WNB3S4PqZo6B/YawdGuctPKuJVIXouaNQo+R38XRHE4F9ht6LEjO43RBvlpQ3PJDQxf4DFBKV1iKB1CDOhI0rq6fM84UtK8gzVCwUwd0kq9ICmhRVzTC0EBOZ/A9D9vPQeHRpGKLLNYfTnyn8b/U+SSD3Ai3FrU71JvJLEm5pMpwN0vyZ+rfxBSoUpzUPz8oSfSpd+jzJmCQsHaCn6mD2g0++NkLnqaporkSOKQwsTJsozPvXIU3boMYfZsu4uNvuAyR3zxwFAdgQAfjqtz9OHl/49KGjNBXLp+njgSA98qon4ufu1TX/3WqVoHNeAaeL9akMsITGA24QhHAJjAE1I2Mb98s95DVeArmtTLUp76a1g6fnKwIBpQSHSV7TKUpQoWFMshRrejU2s8njV5VcySA17ioDH004/1UYKIywVvC6TeyWBagqoOiVCayBB1tN+Cobp2vtz4cHcn3uvYXFNIBwVxoJ/VrnKLv4Gl9DvH+M41N4W/uJbrrqZj1CHNuSMIxASew1LKLI0cLZRTCmlUQke4osexFNATwVVDxiYp//bg7xoWhaClDcKJ3y3MK2V1l9glClASZxKpXF7YK/E/6bOvdrKxQkKjCgkhNTJ7379IhssDjCQVOmN+KmmXvC+I6YAFr5VPd3WPzZsjW3NPDs4X+gYePv1t9sPbvyBvfDCCxSqphMuuX/ROqszlvIcKZx+3KJT3KNCbV7A9OBeKQ/dA3okt0m3wHYH7EYFjb3Ao98bf0PygBmeEpjbeHwGAsPniA6ub6ifoqHroOhQpIDuCQPfSYrT5kpbEFH4tDmBi7QXMaX0XZ5QPEOuBEgAdM+AReTaRG9yT+cCQNfa6HrN3ws1AlqNU0IM3l1bVztFQ08ZS7qeKXHpwKZMNwURDzrZHkRBzscB+LX0jM0fNM8MpUF4xoHvvQbl5zRlPhHQEVGarVEMqJEpM4964+jax77noeAPQAL7gsh21K9nrfzYlAOavMx0KraQAm7KNLxA4rUxzOHdAN2vs18v7X86d12vz1OTdgo0+BsMHtdjbpgTg+gi3eZZKiuAuQQaSf3qtSxQ1LtwdqX1Y364HpqYtwD4GJhKgE6mE614sjLgM+wbhDAEyQHQ0agFDPXOG+7gY8RkP7X4U+SyrE8efYCVNHQvBEsb176KZrTW+Du1Mmg/0/PpeUEKcnonfsplJpr2FjbQIzRvWh4UjCYOG61XqjgGsEFRFAgACIz78XU3MA0PmQIQXQ9ffDjNvXg+3BEIhkPZ11RDDnLE5HlhjNI6TO7+vHmt2AuPKVj78yKe6wHHf+9dHni+Bzbdi/0SbREEo1VUY/t3z6fmjrHg2VQsx0t0w2Gd2Lipppb84tJvfd+W9SylUISy4I05FJsJ9Lf45MWMT0BgXcuMdjZ0wj7DxYF/EA68284DrGhFNAel1rs0UmFee+V5juhU+JXeo3XEz9Tl4pVZPDsfu+llvGeHg/YgoEPSFlBSmoA0hQjo+LukCq+hsz5yrPZTCUA8MWkBUgDCgkvj0AECA8N12CREumsDBbZ+wp6JesIU8YoJ6Du9X/dJQ/cH1R8YEaVntJOAGFL2KgkK6SHxQJ9JaKhTXB9STkSserfGr0CmFAhEWGLsIor0wOtvfxiyubiI2Err+G7zwnM8oPuD+f8C6AQeBq+GKGMcUBQYeevNt6yjvd3aWlptMLa1xXtRbQ3lexGpLh861gP0BIDH7ziYfm3FmL3g4sHXgwQ+r2Qy93ubrr+X0EWvfu88sODzNEZD4/P7ibngPmgLOOAAZAktNWzpGRipGICCxXCOZE3DWGRtEqDjM9wnv60HSi8g+LXyayneAJ5ARoM8cpj8EZSHdNbxcfrVAXz3/AQd4GIkOurPH3Vo6FNeG+qrp5qN9gHj1xpJG1SgrXclaK98AF0a/+F5lObkBTgBuWewep6Eoin3Rc2bgKoMjiQoDmCCqGkAPwAdQVozOzrtOxd8m2mZ0NAHbcjOPu9sCm7iTzr3mKvXfGWdEK+G6ynE5sqhEWapv/24U77mXRLTgbrnAene4289nxjigqE9v8M+KFYlpX8vKHjQ8/xaa67xTwX0oi1YsNBeevFfpBPQGiwdSDdGeunsmbPs9ddfp4UPQibz4qurmea8omulTVSjb0bB1l9/fcYxgI8sXLgws4yo9LnOg58X9gppfaJVv+4C+RQ/cI8H9HTfpuNVKT5oHdkSl21yQxxNbpv9dmGUO1O43IbQr4uCI7W11Nbxj1GYE8Gsx4FCgi0iG3vtbjP+QGpD/KHV5mGzdWhwnUxO+J0pBNGvlE7Ua6o6iJ440u/9Rngi9Rp6ytilxaRgJzAFg4KE5t+fCiweELzQwE2FmaehfkqUu4QVEZBaQXqi8YSjoBQxZa2TJ0AP6n4vskAeF6mfApLelTJ1PTNlGJ75eEDzmqrWC5yIMQhRQwfzp3nMATrAbBPU5O5abV2rVtkG669va/rWhEjufBVNtojrgEYDyRrXo+wrpVekWjofWHoYU6bhGZ6nBb/e/gCKXnGtgh39Afbr7oUd/3sll4lATEwd/lSsM4QTnBcwfqa0VVdbLQAR+c+xDSO+94AukzqBtibUJcCZmtTwwxp565wHeAnEApL0jMncjusoZFRV0cxMYSH2imbwmItH4BohVSkfqraRDpQylWigciFgzcQLFNktlwJpIQonHtB9DnB6BrSnOp+ib/E2jUeM2Z+/TOgulWjuFaDTdZSmwEaLE9YEVekQB7J65Sr7wBbvZ8c0pOyhtSvcSQAijQvggtLTYv74iXmCH2CM2C/ONdZa8OfU0yuu095JkdDZwPPkkvTn24MuhbZEWEhpWfeKjnzckOiOGrQLIPZjTM+XF6j8d5UAHdY61CDYbbfd6IpDgRiAOoC7o62dwI3zAqEKwg9KUL/6yivsSwHejSwN1OYA78B3OGvgqTgr4CmgOb9uGo/WVGl9XuiQlRn7IwuLhBCtgc6bxykvXKZYmZ67zMqR+tClocuPmW1WrFcrH7rMdeOokBPzXX1+biXAxWeeEaREI1D3GrcYf6UJpJIQrtFnHjBSIkgBX++Npyc7ROl1npC1LrqGC16VywoL+EPg5yktohIBUxBKJHqNzQsd/rBmzMTlhVean9Yl1Sy8cCJAX1famggrkwCTNDkBg8DbA3oq3KR7hHnBMiTpXWPGYYKGzjWVeY6/xxxx5W1CCM30vrByKfOh5hifIeYiuhFY4T4/vxSIvdYuhq/54vALgDVfMUH8re8F9AIIrUXqo0wFJ501r6lq3FynfKxKGBmv3iMNzj9P8xBzwbViWKnm5BkXvvMCowKVZC0QjRFYY29yfBbKH9eFPPck7Ys1C1A+k7n5ocxmurYCMwXu4W/8rs+lverMVKIvPVfCkacH0UGmoDhzMIXKCJx6roBGDB6Bf3AFMcI/KkDko3FAnHMsAAXgRY0H3wCFEfHVyGmf/JeCpUzVFS2IsUNYaLbiUpdcXrNXiDxv8QJLCqj+7xTwU57oFRavjHirK/aJiqGyexwtSCjT2uoMef5XScDQ96zpEWOPuGfgyyiVo5gSCJLReoVIeNYTkZYc89nBgzyYykUgzPPY5vcHn6v0K34XXWJOEpq9D9yfKc3XZ+GINr0Qid+xdhIMJAhg/hTWS+in4vjXTh/7cJkg4fyYHHQEdDJsF/QCDV0HGE9S0YWUCXrQnAKCjtjI0KMG5QHIH0wvwfjPvUSULnhKDB7E1gLpOND0mkoE5UGd10cw1rhSYUQMYzqQppkuASS/bpqXxuYBw6+LH7vu8cy70mEnIBHJ4s/0xfHvFNA989Sh8dpsCujTCVp6jgd0MQdqu5DmJ4KvkP9c7YIpIDXV0hgvnRRRZFbEc3SIRHd433RBPxq37hcgpaCj1EppiSmNCPy0d6npLjXJpcxV++gB3QNqDv7ziUkh24OOH4unCw/oPmin0l5p3BKGxLSm/D0eipYgIA7PyPzY0VwOy8sUQM+EwpAaWwnQxdwE4vJlI3AJn0n78YBS6ewICNP1Fw1p//zZ4rGIgO6fXwnQYUJfF6DDDYHv6UKKRalQIAUWCsyd7VsjDUtI9KCh8eunruG5mCgzcl7Fr/y58L+nIORpzFsoUtrTOUn5h+d3AnzRl8BIwINxBktSAHSNS/MRlnit3PNovyYppgT2lSOfkNtB7xD9gCZVqIt0Hy1B+h4WlaxwkhMMUgHfr4FfJ8UfEUNjDIGEafwtt4/n5elcdab8mmmNFeMiPiVBCc9gPM1YYSqg73LIPgR0SSliIJlPSP6hOGAAughehWW8hlcJjAXoqbaO58gv5hlOttguXaASmHtQXxfRpoDnQUkpdx7A04OhzfLv4PU5VOmazNNOCc4TZqXDgnVD2l8lDVnzFcFrDdNnpgzNjxG/C2jSQ8mx/huFZfQ+EbhfO/zux6d18ofUS76VDgXoSRq6hAGZryUw4KcP/MnWIGYDiHY8o9Hv0ugywSCadHV4lMcrxqE5aR11vwd0L8CkgoLOj86IvveM2H+WMi+trz7XOFJAx/fhkIdqcDI1C4i8BpaO15/H7Lw7gcmPAfdiDBJkBKZ6P4DKp8Fpz/A9ffLOiiZBYnItAi8RoGvs+F48AN9jDwTo2g8But/XKYw2TkL0r2eKxsRU5bf2gK71wWe6Xvs5RTCIJncKm9GHLg1d9IfUPVavQ6tUgEk49Iw3YFOVejSZCoNNAV2faazin6J3vBcVH6cDdFyn+AO/z55PVRLi0u89b0z5rNewdXbkDvBuHcVnaI/1t79/Oh7nz3XKQ1ixzmUHSUAm/aAuQqyF7nmSaIF8RZZAVXCskHHk994LiHgOKvB5vidQ13rLMlRpnXE/+A/WiSnh0RXmeSq+0zvxDB83QpfJOFy+k/ST2/Xj+7LbmjRvD+jQ3nAT0qoy6QFSZWSk0NwLY6iqu/a/FIArSTy4y0t4IohKfit/WCsBbkpongjXIgKXZgdAr3RtesCyQ+QjSiOgp4CSji8de7ZaLC2JusHhX7rplYSYCkud3evXQIwujZKdcjhJqevW0Kdbd43Dg5MXxEQjlUx2fn08oHtilWYsgWU6xpMGPqUCjeafro0XHvx4/F7inkq1mCuZDlPAqLRuOvgSDgSW0+2pp0EBqg61AHUC5V/LwWrmnysQ8C4RnS8xKJkU07Oj8QiAA+ObTFdVGh18kvSNRxecmBe1iCgEYBwam2fYYS1CQClK5PoxaQ80dgE6/hYDFKC/GyBpTJq7mKXWUyZpAbU/H/jdm6y92ZuWFownRvHLoimNT2uIYDjVVZCGzjKnUUNH4x8Aut6b8hLRQEUNFoAe0zs9j6tEzyl/8e/z9Ffp80pjE814C5QEEuyNtFRf+tsLSpUAfTqM8ICuuWVjQhOsCum+soT5s5oKJlwz5Ew6YUo8TPxBtO8FZa+YsjRwUtjLj9ef8ZRW8V7EieFdWi8vQIqnaF0lLOBvucBQWIa97eV22fngvTNA9w9TGgaj0GPACxcpRtRxUvARTgPoeoE3KXpi9Ydc14rhpYCeHjLPLCsxo3TjpmPYHE+kZk+0/nevYfrnBioINb81hvRgpIcjfUewvKk319olcfE8T5CVCEISuAcLT1A+KMMzas1dPYmnA5XpJEvtwXQaqA6vN+n5w6jfEZMhDV3mX2++Zo5+3CV/cMPyI00lBHppD1JNxB8+MXW/X378qRVCIOPdCJ6p4znKI8W1nm41P4Gs9t4Drw7sdGuvz/EMaeiphlwqjTMPXQzfnw0933+nufu5pkKQp1OlwOkZeL9ALvMfowY8KsTVhi5iKJjCcyM/n2tO4dcFgB4Y3iSgC1jFJGWuVaoe6BnrXAnQ0/MpRujfqf0QQ5QPsxJt4lpvQZQQoL0GoDMAMPIRBcX56pNschQzACyayaFV0/dblbORCeThT22/6c+vAEXnye8Newiw/0Jl/zmuTS14eo72P7VwrOu8+3Pmz5sXNvC5AAo/PX8SbXra864E/xxP++n5mFyL0GoLdOSfjd9Vg98LamsJBmXU4Q+1+6fSZcgaEU/Vs/0eZJjlgji9QrOu8WsdxV/8tX5d/ecCc9FDZsVMAR0+dG5A9I1nBBQ7y9BOHyMqSRyxmQUPiytdmoKFFsGbHDRYSU9iVJqgl47E+PxiemL2m6P7/aH0JkfP5FKizOwV03DVdR0oNezwz/Tj9Ru3ljAQLpziQ08ZKy7xGqhfEw0XGkslME/Xv9L0GJQ3TdphSpD+oIuwdY1nDqmgJo0oXRetB9vm1taSsQvQvX+NUcNyvbhJcAwwOyM/Pf7z65ceGm9S9YIBaNEzuVRL8NK3v07P98IHLV3RBCdaxGcCYwGsFxK9cOHH7PfLg1AK6MXimFXXhNSu1Gwshi7twtOpPyuV6E77Iy2+EqCrxCubusSmSrgP6awQVCHs6n7N2Y8RjJiBPQlD1rhxz3SADqFC5vdKPELj9wKb51GiMR9DoDlKq/J7o72XgCgNnU2K1gHoWCMAv9LWWE2P5vdQnXOoOLYWoHs6EP+pyF9hUodYGwG90jqkComfI+bkg3anoz/Pu9IzVonfiR/h3RII/ZnDPV5gS89fyq/9WRDdhnMKQJ8a0CZcAv0ppVjP93yS64AHlMBHQqAc701M76nAk64RrNSV7vGf+bNWiVel36fj9DxI9JDRIUove5P7jh/da4rJHS/kZKGB54O5TIDOTYmAjuukPaVargder6H7SYrxy7QqCWjy5/4AACAASURBVMRLOWJk6YRTLcwTlQhWE/YStt+wSiDhQSsloooaDbq9RR+N3+j0AHgC9WujLAFf+tUzEfyeauDpoVVaWwoMXjKtBOYcLzd73Sb36Q6wXw9/GLw2K8aYrqX/GwwFxXXA/BXw4QGd9bElBTvTmtZRWmI6R+2lAFXrkY5P6+m1gyl75BoWVQJ0f0A9oHsAVCqZdyNMB+Qat6dFzUH3i6ZDeto4a7mL3nVmJEQordF/LyEL85nO7O7XwD9TAgXmLe0U9co1RoIx+0RXMb7EM+/sHMivPhGCEitpWOIHKaArsh1r4KPcPY/Q76Ib0ZNnlBmfiy4BAb8EI13rgdRr6ORBrjmLotxTk7vK4MJnjjx0ADo72kUNvQCbp9PQte4pL0rphWsJCx5YsuvwWAkc/NnQWfXn1/OuSvSX8pxK11T6DGPx/EtnAtfKhftu50/n1u/DpNANxjBZmpVrF/kFlVRXNEy8iPgiKzOAvIwYhMnIWj8Pvwfp59l3LqVPNFPJUpcqCuvaX/+dx0d97s9mKQJ69vydoaHH6DwExuEfD0Cs784iFsp5jOHxqo4m7cYvtgezSozcAwRNqfFwa4MzhhsRx5tMtewe9BXY5ZmtDh4+q5S24QWCtNtaCgweGCUQZO9Hz1yk0UwTUJQCQ6W1maKBVggC9Acca+fnid9l5tScdKC1wZIwpxNW/m8AXe/XGLgekAlixzR8XwkwpwNbfI4+xEzNyaNz3yQwYPxisr5XgKqKBVkkF3qAV0hX02cYj+hBjESAhnegM1h8QGZ24/uiZSA7UDHfNzs4sc0nghrFEHWQ8R4PIkrbCdpoMOfx/1i6mAFVau9Z4ed0gBrAELW+Y9vMSD94tyq/qZCGzpHoROtTKQbBr6f2U2soQMfeo980Ar3UJczfB6sLrEcS0jJNJzLccIZKXH/54EVXpIvom9RcFDAkEKeGXh/q0HvA8UDlz4LOsY8kxn2NDY18v9ZYgD6Fx0T6SgEd14D+uHcx/9wHxYXKZLGlqNqDup/Eker8lMI6/rwrcnsKz4xtZTm3GDWv61Iwp3AV4xv8+c8EHvCPutqsdHcWeMouzUFN47q49pxKkcN3jA5nQODU9sqeP3h688GuDJxDfEHUlKcTqL1CyDMfNWlp6EjbAh2JN0ldJf3EssReQdC+QoFgDAjEoXLQzD0uaP4SeLUWqWDlrQCiW+8P17nTGFJBWTzB06VfP32fnR/HTDnGmIee8aVdDt67jAMJM5kAApo5/h4dK7DYAQat0rBidhxY2Xgg5TPBu+Sb0kRUflLj0IJw8WCypw855hi7vstKReAGIPWDDCR2hIt/owxtVU116NnsOjB5IlALVs8s/AFhV7nIZL0ElG5ACqwkAEh6LLCTQtb0f3tQl2XDg29GcDHw0KfV+Htxj8BmXW+fFsjjTXxmkseaMvQUMLO1wK2xFr0/DBnDcP2X/TOyeUDLg5ZZnOwX7zVJ0BV6BawlwDmTHRh8yMcOjFXR0KBDFVjx4/HPUjoR81ixBvkqljsuu94GeC6rRZUmWBiEplKVp0VZ2gjoeq4OnhiU5u3/FvMgM0Qv8QTQPTOVEOn3W4I041vGC1ZfF1KCxBQ8rYsJal3FmPx5FK2TSSf1DSQQ+zX0TA2w4jMQNHYJYZp3UBImzZrhPaFrGn76s6e56p1eWBUwaw2578kB8DSfMmTPmImnztzqv/MAo/lqXb225zVQf5YkkFAodYAIrV70Tpoph9x65OvjH10AMcUS/A6lj7W+GegoCCsGbfq9THnBuoJGyXnzVZlSgMp+4umYi0r38ny4fuXqdY5zMjJe4Hnx5zsVTjUmz794vRNIBMhT6CXGJ3khTXuh6wqjI5N1zF0PjEyzj2b0Kefe7UdxbFIg1Bw86OI52ksPtJlQnlQKzc62C5TzdOPnov0W3fkxap7A3/TseQtANbtVhkpxHP+OH9mzLClaPi9obdCWUIGLEnGMgpdWEZP+aOqhhB0ZMl7stWO8wDOEtUDdyjYG6SpQbFYmkoUoYm4hGCkkaAJ6fjINhiVCa6qtVBWKi2jRvCbitcVUMsoEi8Rn4hmw30B/ULJ78d5YZW86UPXvXYugXQ9rMQmNWRuvEp/62xP+/x+A7oWffwv8nTZMIGJhjKnSbUqA0x7osrGSkxic6EfrJCEtFXIEctwHZBoAaKPrw/vhwcwqZVFkoDVRZntWHiiie1X4vypnpdgJD+szVhijuRRgzjQh0GY55l0rXSlJd6kE6H7cgZmXrZibWogkpSMxCIEc/lZkcRCGUC+9JiuWgXd4LVPzr8QUPQPzIIV3aPypBuxBzzPx9HP9rfNYSaABkAdGFLoNpgIrnpFZSKLA7oVf3oP7nUCd0rCP4dGY9JM8BB39YrERfJ4KZBiT6CUFeewfng/+mIKBaDalfSkPPOeR6YOHwtqhanqYA8cU6+IL/FhYKSo9oh/QqucxKf14AcjzX841FmaqrkVgX46lehmXEgP9UOkPtdE9oMu8T1pGUF9xLDNzaxwe0L2gltIL3gkLD4WF+E+8w/O7dQE6C0/FctHpvfhbQY9eUPVrtC7+rPFqz1JA93vs5+6BWTzM045/p7egZAKbs/hK2PbrgesmLdk4Ny4ocrv9d2W3NdZuj7nVBHCYBMsh2IUm+fJk5B+DqUBIMcoYoKuN8y/WQnhiF1MjQQHQYTKJGjqfEauDCdCZ3hHNRvDZgeCyQCYwW6TsRFeAJo/nKHVCJul0wQXKlVLu/Ibrfs0huy9q6FlThmkQXYDpCVuEJ4LzBJsyDw/o/hXejDTNqwNQuT7rla7z49Pc/H2pROmZLgGdlcqmtn/1B9e/PxVocB2DhiJj84AuOkkla69N4tkQOmXKw/N0QATy/iBngpiaSEyUra25JZjbQIOg6WgC1RlgaWLkhxaLGaAjj5itXXFmcL0z16VMpRLta044U+MuyyFleJ4BC6hxrwA9mKvHLUjpYa+xPqJZCeopqHgaVsEKnsdkH6T1+znoPSmjTmnN8wPRkBfUpKEL0L0Q6OctQc0zRoEstd+omaS0rXcJ0KcbH4QzFRvRGuDnujT0jDbjevtaFpqrdxn4sXnNjnNyFfKoDMVKZ8FcHyttRisI9yGawyV4IEvE769fR61TSlcZL8yhKddE1jpb4AjLANcCFrII7uDDFKDiywTo4N/yW1cC9On2hddCKI65+X7cKR/ywuBaAld0a3ie6nmW+IEfm3++6Co9I54Gdb5FF/6spPzV8xh/RlI+qudrPum50r0YfyoMTMEgVymO7/jgvjuXZZ7EQ8EgmSICjQNWSFTacZXksolGTQ2VilSSU4QjCcIvpl/wbDKohV5ERGwglqwaWCzzSeKJgI77GQAFiVmRyTK3RyrzwoTPg/SL5ReDBCpThatg5zdcjSA8YWabFmMA1mVyl+bjNz5jcFVVbPWZai+eofg8Tz8G3fNugO0JJj1c/qDrOf55AohpGQJABEF10d9c6fme4VYCdDEo3ZsSr4RCHTzvCsH4CuNja5UMxbO8pcgfSO0dGW6xZK1NoT0irQxRSwc9SoCFOVQmd7YGdRo6zbloTOJKR2r8leYtOszmBG07xq34tfESvOgHP6WtepM7goJgtPcAoshiWMdUKz6lE4G36ofrzGqdJRC9q8m9Qp3vlE5TZi0hSyZ3X7rSn1Vcl9ZjTxUGrbNfM/97qqH7sWG7EdDHKm6RD6wFGM5kuxbIRwtd6l4QkNJlFAMDPQj4WAuNFc8mH45VEqMfJjO30ncdXPXhXyxms660O78Olc6mcuc1d9DAFPcAATya0yvVyYilm73LTvunn6mgNoXOGdMWXBIpD/TAuC5Ap7JXIW0vFaw9oIofiOZT/ubXapJWp6p+HnDTOYuGxD8rYZ/u99eme6TxpfdPwTDWcnACKACdUbi1NQRxEAj+F6AzNUQBEq5MaUaIsW6uXxRpEQAjmdymBXQUv3eAkAG7yvmVETiFerW50FvYVSdD2gc0JDDFSpIYxiEfmicQvwGyTKTEr+vXBegK6luXli9p3gsJnukjTmFdBIt5pT5OAf6/Y3J/N0D336eAm65JyjTJELB3Lm1ikt+EVXk3QJe5LQU0zzx9RKxfKzwfPmzc633E+DtdU4Gg9oPPLBbZihXMkWZTCidIhAl/I+CNRU3QKQspOPlq+tFpqsU7UakJWnZsO6xxTGeVEd15/2qq3XgGqDWRJipa9ib3MvKYI/2LVgTiAGMVrvBA5cFFlfKmA3RF1KegLIb0bqDh99+DdbhfpvapefSeYaVpTymga63XJRBVAjPSJqx9Y+MZoPsz6mlITN3TGdcrarfe5K7xSWjzApWARMIU/lb5aDwbAqNM76JTmrtlDZK7KwRdcFqpwOX5LJ+ZZOH4tcX9PsbA7xWtsLG09xSAc+bglAa0B1458OfSY4SuVSU9CaxeuNB6eeXFvxOfy++f4ounB89LRIPaU/++SnQiXPF8zQvHOh9TQNZZRVWnwp8fjz//Ttpg+m7/Lt8PnbS37f67lgGMNK3HEnToIMMJx25rPlfbRxnzUERAJ3FGaV2ALnNByqSyDYeGjkCMCAjZ5/Kf45kAdJgdInHiWWLOYKgMiou93ClhJl2b0oX2m8Hxx4YB0x16b7JLwRmALg1/uvt1jw6xGAUJvQqR3SgMEt0dzoen6zSn6TSIdD7pOFKCrPR9ygz9fgkI/DXZM5DHCg0zKYwxHfGnz8C2w0+YgoUYjbQWWVv8WuhZ0KRTJub/9iZOD/Ie0DMaiYWCMkBHu8u6usA0EYBUXUMNCjQvBoT4DVi15Kv2kbx+7TyzE3jip49h8AxPayi60ftwj94FsBgfQ8vNyVKpeJ46W2HuGI/WT4CEZwlwxHBTgVcWDs9A0zlojB7U/e+V5uOZGZAqzGVqcxz/DAGOLAceMCWw6z0pn0nfn46TvAWAHn3o/7eAzjFV56dUwvM8UBq650Fe41PaqM466ZP1FYLFgHXKo5kbmrKPMJcJXLzRr4Gfd6WgOI0B16EWvSyepMXIX2mdBe3ESpYB3IOJgMpetKimOfB+f3FNyj+ngDo6eI4WMg3dW990nTc54zN/pkjHsNbKipAE55G/V7DAVgJI/5nnkaki4IU7rAl4gwQPTz96hgf0VLjFNWnpcy8MiQ+mGOb3b61+6NscuBt96FosHXQBenZInEk6PXBiOtoEMSz/Yn+PHyB8QF7DFQGLMATouD+Lco9BKCA4aIgKytLB8HPxgJoyJ87NtfRLpb+KIOaqkpFgayYLm1QCdTFPv0aZORgSJjRMV9RAwQ5eMEklVA9s/18BvdKY071KGXfG2J3JLdWc/R5Pd78HbjIM1xlNa4TnYk0kyQrktT4AU/98z9RFBwJ13KMDRpAbH7cmpC2pklnsoEfLQ4wjCaAZBFwEofn+02BWYOhyU+F9AnSdI50Jr1l6BoDnSduqxFR0bQromsvY+KhVw1LlioQo8l/zVzwJz1DMCPDj8/TlNZcUIP9dQE+BM6XRyeeqJWpQBqYAm0tPSoVh0UoGKjEPW8/w5zY9w1O+g4XHAboHDK/V+T1I95G1OmIMRcr/ZDGpdBa014z/iQoVGCEj3Kmth0BP0AbnJV+x4z/S3qdLsql0jlPAaKit4xqINgDkrE8ey1ozLVONnGIjE2YGQZCPwaG+21sK6B7E1tqLmPrpx+9pQPvseYsAPfssWjBSmtP6pgKzP4/43Xc7S9cG32sPhSOyrun9HtAr4Z3oxdOTH6v4fQra+lvrNx0Nwd02pbDMBw/ajc1Z0kOnw0INz4X5TyESBDXFtDUvuXhATaOM04Er7ccTggcZbHZxPJjcyUAj4+fGV+cz4sPfkvDwDmklqckdz/aL7HPqPbF4zUVEoDH6OXgfWSVw9LnHXsvgXPJVDD6UhitBiEKNz/18Fw2+0nv12btp6N487OnACzcpIPv1gIbuD6EHJQke6wJ0rL/XukTg3gcuQBZgCpTw3pHC6BTa9SCE9+M5Cg7De3yZWQA6NJRs3rEbk2ojgJlhnxDljr2jdg4tRvUA8nmrb2ygHz8rh4qcerVndDnSXkDz9KM8es9M/FmUW2U6QEeluNq6yT7nmKtiYnRWMDav1Xua1HPFOFKm5Ong3QB9OvD08/F0DUbE+AQXRyCBLXUz6Ux4BkegLwbr3dTnTkZ+v5tJfgI+9ApR7p6mPW/zfCEU0AkauniHeITcRBhvJf5KgABAAjhra2IrTKS0FYM1qCa0HBVYyoeuOKMpwkw8YCkPx8epSXcK8JlZfU0tAR3/2Aq0Ksc+4YgNYeOpGCdEK390jSpImv5vuAP+H9PWeJ6jQOvXSGuvsa4L0CkMOI3Qz88LWHp+KjBofaY7f9hXL/B6XuJ5i2ggPS+ebj2op3wS1/lnVOLFno9m8+TZcVkC2350j9BtLRa7mGJSiOA3MjpK4gIjRRAXrkHz9zVr1lhbe3tGsNKkvNSRgo2er5/Nzc22atUqa21t5XNRCKOpqYmEODwybM0tLXxEJaaAz0fRuL62Jgs+kQSlhUwXSoCemXfcgUsPxBThIQFVPw8xa0+Aej7WDOuE71paWmz58uW23nrrWX9/PwOvoJ23trfxb8wZ17S1tdlLL71k8+fPN+XRe6L2gCCzqhiXCBR/g3G/m0kH6z8wMJBpltiLWbNm2dDQkOE7vBdjgy8WAVRLly619ddfn5/xQOLQpy4T50PCWOVHHBwc5DPwD793dnZyfl5gTCXZlLD9wcNzamNxEYE3PpOZDPP3QUMSEnQN1krVzlhIKZejubq7u5trsHr1aq4L9mPlypU2c+ZMjpc+cwAnNHYW5pga5S/aE6319fXZggULSNuYN2gCf7/55pvWWN/AM4X1hT8b67vxxhvzOswD9NDV1cU1k1CLs4Lv8R2asxRLweSPf9p3nRlaGqKPX+Z4+VXxfNCHrBZeoMUcRDupG0Fr7ekrBXOdewmxHnAnz7MYUeWAI83HM3hpSgI0CESpBu+FEwkyoisvWNFcXC5bU2MT1xN7gOdin7DnKpjjhR7xBJ5/tn6dTPHDeFOm7DXElHZxbuCyAZDiDOLahvp6xmwwKDGfJy8cwrlpaAxd2/J5W7Fihc3snJEF1Gb9vmNgHa4RP/fCm9ZT64NjW4PCTDFtTCZ1CrQ0CQDcC1aHjmDgzaMjpDnsVk9fr3W0tdsEtPukEI2fJ9YfWAF+wYyR8XHyepynuXPncg6+joEHLdG83zOdKQVtKt3ZC1WiNdyn/U+B3gN8ilH+b5n8tbfegurXVoqT3qP1982xNJ/0pzAq1dZxnR9/ijO4Dz50FNbJcHsbB+hTpPM4KwxwHHm40R8CpqO0GIKnlbOgIL4gAqTA3S+kByIxDxykttbWjOnjc0qI5TIPGILGMs2gwsrDxwNmrIMjQNei+XeK0U6R0t4F0P096ev9fKcIQs49AeYwY8YMHjAcToA71g+E3NrWynzn5StXkOgBcG+99RbXEAcH4Adg9VqnCFebLx+Z5qtrKxFsylBwj5g23oVxCcjBzDBGMDZJqdiPN954g/PAemPMQ8PDa8dAOEDHddAQcY9AAmsCoaBvzZoARNNoWKQ9xFgk/zxNoRAMnjEdoGudcI/X+gRyjQ0NrH+A68YKwZ83MjySVTnT+mLMzS3NtKgQyNHjuS7UaEjT9jygY82wrgBlrDGEJDwLTHnWzJlZ5DrG1tHRweuwVj09PQQU/I7/8Qxc09vbS/rAM4IQgOZJ41leqrdsaL+9tpia3HWuBVRimPhc2r6nKZ1b/1klRqXPJFx5GtZ2+jz0lJH7LV8XoCNQkXUrkiqKon8P6HpO9q6yMdAR90s48XSENQfteoCYHHsU4nwOsMtZ1zqlUfbaEwIEhCa43FDIa2yMvnOAOIG9oYHv7e3uiRp7aNNMi+NE2drb2kgDfu2nOycYi/bBC8zc+9h+NeMNseKdKkiC5gcGB214ZISV+aBAgd92dHbYmt4+q0Xhm3VoyBIeQcvqvAae8vLLL/NvCVEYu8bghUNZRDIMiBgjQK/kQ/fP8mfRC4N6l4Sb6UAd/Mdr6MIX8ZMUjKcD9Er0LyFBzxCGeBrx+1ZJKAagqzATheetPjJpcufk/eaYkYHMnjkrSFcRaEF8+BxaTL62hpusibOMJ4K9xsezw5AusA4bP5+YIJPD87DpkN7wEwRE4KgJZnb6mV3ZyAyoXeCDFsYThl8cTyjaQNVi92N6N+biGQMKo2A98L/XRjQWEC2ADxIp1kUmemhtLa2tNjA8ZLPnzqGEjjWbM2cODx8kWjB1SLH+0OK5Iiq8T+U1vVYqyZQaqEqbxkn59cDviuKXoIB7cIhw6DBGae+YH7RKvVvzRenbtYIaHaBD499iiy3slVdesXnz5nGd8A5ZdwiYTnhM98hHWadCC2+rmmww4TUzfOUjfHWvFzgxFwgw0Ioa6hvITNEOE5pQb08Pq3dRyBkesvaODo4TAiYEztFC0NQ72tszXpCuLb4ALWNtQctvv/02QRvPhLZPmgATr67mfoNOcD3+1lwUhQ7LDs4Gxoxn4F3oaobGLOiHLg0hszzFgCpPC1hbPVtMXiZuMRcBOn5in3w/eM8cRS/rCnrCMzSuVMsKa6Ug1rCEnumJDlINfwrjRbe7aLKV0Kn36Dyvy0Kg3uTga7Nnz6b1RWcKVhrsWSWGn40zmpo9/YrXiTn7+zPQVNYQhIF8Ffmn1nt0eIT0odiNuXPm0CwN9xAAHOehpbmZQih7uVcHS5xcM6qUKEuN5xV4hwBS42ShGLeomc0kAjs09Na2NvIBWGMB6j29vbyjZ3W3zezoNLaFreCWxWc67xBmMTacN6w1FLm58+bZsmXLpmxp+ocHdO2paJaWiGKRZ8hb30TLogn/zAw3opvZ02+lgVDQipYR0bOENZ2VdVmF5Sb2FlatvXi5p9V0DKmGrnMiWkJQHM5RplBuccDOsVBb2EoFX+h3+uPy1bZs6VIuGgAHTGzF8hXW3tlhvf1rQhGaWPzFa8ref+MXUoPGu0CU7a1t3FgwKkhsA0OD1GrX9PfTAgANLl8dIjC1WVpEbYgmVEmDSCUbvZ8Sb0zrmA7QvWSoxdQG4zuAwejISMYMxFBlocD4MC+YUsHEAWAgajBvaKilnFnnzBn2zjvvkEnDHA/ww4EGEC5ZsmQtH7VfS4xFzFkEhnFpfVJA93PH71hv3C/CwaED44AggUOHfcA/7I+ENd0HYsf6iUDTZ+NvWSXwDhxqCCmYO8AJLhXQjlJkUmKWRK119z+z3yOgcy9jxoIXbrzU67VKmcRgCcGcCyOjNjI8bLX5amtparae7m7uGwANWnPnjBk2NDLMugkwkdY1QAioZx5zOi7PuPFs7DsEm4ULFxK4Adowt2+66abcW6wLzPv4XT46ADlLMo+Ncb1wTsAIwVjxOwVDxpGwgeQU7Sald81VgqiEGjE8MU2dV2+SV7tSnW+dNz1Tf+ucpGvx72roKSDob723kobDsgFochJNxtKaRI+VhAFPUzDXwoeM1CmsJ+gee4f9wE8oGtoPb4HLzPexU6HOox+jBHrdl54N3hOLa2FPcR54buF2aw5uRoA4ziDiPPQ33g26HOwfsJq6Wmr42j/xAc1bIO/Hrms9D/F7l40zasyNTY2ZaR/XQVvHGLBGhdHR0A8+6faW8XdYu2BSz+XIT0DPUBKw1kGhacn4h6ebVDDWuvp5SIjxgF7JJF3pbHqe4F0iKf/B31JU/bppncVztNepsOCFTC8UCMME6KJXP2/tibcQpfSF+wTouje36b47oCNsrOY6Katxk8xI5OvNm0+NBYwJZhY8mCaUhnpWelOUNg4fi9LEwi9YBDGJlLDJXKBFlCZscGAgaKK5HBkb/KK4F757EC2ejzrQAnQJEMwNhobnKnV5YvIaRaohaBF9+zu/oCKEdQE6xg8fLBhsCO4J/bHxLgE6ABNMHP5wrIFMpiBI+KSa2lqp9QF4wcRxuPEM3AezLA6Oxu6lfS/AiMFUOtDTmZQ0LxW2AfBCK8d+Yz4yNwKAwUDwHfYWc8E9+IwEFUE01T60DxgTABHCyfPPP29bbrklhRuMC/0CsNfeg5oyl3VqOADxaHL3Y/Hgk9KGBzOZ46GRg2kCHBrqAoMCwwT9Y0+giTc2N4V2lyMjDILD3uHUNMO36bQTz7jxbtyPNVTsgDQ/WLcg0IFBIrBOqWZaT4wTZ2HRokUUAHGw8Sz8r/gF7Ed9Yx1yR9f6J5qRJq2zUElT0Ds9oOOBWB/QqTczen87Pvf7UwnU3w3Qw8CnRrlXYlz+XOs9DIYDmEdA19zwvc6C1/D8+LgeyOMeLTCOgS6U2hAgKasQ1gPr7Rm46IyCewT01AwrocEL2uI3U37G8wP66IxWF7wTwZcD/QPUxGlBQ8+MujryDlgERRsQMlGpkb2/Y+aP9l1jEqhjXn59CCax89gUYSrJ4oHv/vXXX7fNNt2U74BLEEod1iXzf8f1r8QDIKiAfiGYYF3hVsxy86O7NhVApxM2dJYluAX3Qyj96vm1dztJuEnPpRfCKgG5519eEBYYS9Dz/M+ftRSc/dr7saR57J7O8bvX0FP65ZxDBaLMLZ177z7bl3kwXJ4jid0VL0DxjddefdW23mor+9eL/6Lk+h/vfa8tXb7MRmj2C80xMDiAgcy2OPwyzWoztPCcIIKQqsM1IGowOTWCAcC/tWSJNTQ1Bh9rbPOpFBGkTcCXBDNpKj3rQIuI00WaAhquB24lQE83W8THgxPz8NnvOBa/kYauzQVQKhhKvlAQOBj1/6HsO6CkqrKud+Vc1blpMigomHMgK1EQBDGAAQUDIphnnO8bZ5wxOzNmUcw5oIggQRAlKCZGFMWMSobO3ZVz1b/2ue8Wj/7Qtf52scDu6qr33r33hH322ee37dvg8nqkbKENo5Q4amoEjmVm1jEz0c/RbET+CHL7o3vimhXUNQAAIABJREFUe+sSB6+fa8cgom/fvuI0+HMe3h9//FGQA/6/rsfqoI4Z7oGMlf4eX88/PMi8x19++UWCAf6+z++HSFd2YMnq9dGGUb+X+aDr7zHg+6Maut4LHbM1c5TOTI3tazmy2XN5NNbX46BevSWIpfFhaeTXrb+hrksXJT5jtQiKxMEZrCFyfIY5O9DXyc/gWeEXn60uj2iUhkesS7eu+HLTV7LWXFN+Hn+Ha0ojyHvjuerTp488O01YFEiWe47AlW0fq7sUqRvdA9rQa4eujZPeV/xMMYxGzZzXqmFC7Yz1/ZQy09/hnZjXraNBPJDRNgvLmA2y/rf5b/N9lc4gzVmOSmH7z3Lg72kEoaND3+/sFwjZK61+nk0dlDOY1vyFP8zQiY4ZKn18HZ+PLmmIwzQCHvMZ7Oj0pNwSDiMYCCqCKNUP02lJck484URBRnVWvvnrb9C5rk7+n860U5fOaItG5Ax1/Hx97vTaaluoHZAEGxQk4rMzhub8Hya9SNNaUFVZiebGJiGL0rHTXv/www/o2bPnAQcL6f3CdWCCwr3L4JTXxMSA+5g2judAC0OZEy5zEK73ov6e3s8liN1QFTXvD20PdTBzoH3Z0Zb8nlM32yB9jXpt9frq9zcnVHrv6us173/zveo91/F6zPu0ow8w21tOm9tPy/0QZuhGtmyenMTMWQydz1dy7kvfWQK3xS2OrC3RhvETJshwCWEIm7JSfaN8oNykHRejZBgsFsQjUdTVdsKalWuRKCTgsXqRQx5HHHcE6jp3RiQWNWIQxSgtjevTggsmhiU/zwzBa1JPx4jPHHFpkQTzJjQHAGZD+H8W3Qh8OrbNmD+PC0YHtnb5WrSl21DuKkcaaZw66FRUd6oVlmsqm5Gass7KWavmfSxZuAQjx44sRZ86OjRnDGZHYl5ovQk6RopmI8l/65qtRjqIwrz4wotwwAEXXMggg/OnnS+HmU5eOxyusbm+ao46zdexevFq5JFHOBtGhaMCA8cMlD1x9NFH45vNmyU7/SNSnM4aOwYm+vPY4fBHDt38zMzOTH+feyYRj0tZKZ1ISk0wFAjixWeehxtqcEsSSUybcalk5U2tLcJsZ+950B9ANpESPeqO2Y8OGN5++2344ce488dJ4Kl5Ir/++iu+/uQbNKSaMOfaa+RzNI+Ca6/r13zmxx57LObMmYN7771X1oHlGe4pBtIF5GG17y9dqo23ORs3OxKzcdGw4IEcekdjZA6s9LPsmAF1NJ7m8/N/96TOLA6stWh+vXn99Z4nokKHrgjZ+8R+zAZX73f9O/shCkUgm0oLOfG2225D0BpU61CM4vbbbxdY2OwQ9Z4rGWRDVbBjnz/XT5/RPyLF8TqJEDAh0B0fLPfwd31eL2684QZUuivl/OSRw9/+8TdBkhj0C7fF5YTV7Sy1k5nXVT8vc9nTvEcFQaRksVJ3UnVoI0lhfV5lvkWE28M49phj8OnHn+CoI4/EzX/6M3xWnzD8GcpeedPM3/OFYvcZxPJZ6mcbzodxyy23SLBDnpRMzDTOj947Zn9hLhnqJIY/Nzv0jhm62Saa1/2PHOMfOXSdnPE1HREQ/T1tT3QAaA6Yzb6Fv6+vnf/m3tE/3y/JMF3Qgc6UXt9MWglLlWzbYaNOUcNZjD8lZ2Q4dH6I0+YQaHn18g+QRUY+ygUnBo8YgqxF6WBrMp3um9T1IcLmEgmaBj/oOdZkWLJt4rO1nyKcjiDgCqIt1Y6zJk0UKJI1S2ZHWjhGHmyHYSOSRWhdeYN9zHvRESodlRkK0Qsgkbsh7CIPp8PwAanrcuoWN7aWEuUzMsQfdMAjqmEUhmAt2Xi9GEJCXEUg4PVh7fI1yCANJ1xIIInho0aKwl04FpX7YZbLemy0PSwHdt276xAvxuG1+HDy8FMkghanZwzh0JtHrpv3arQtyIxfTZAxtMqlR9Qon8jGMPpfdVbMGpS0CRbyaGxoFIe2fvmHzHFEEc0CK44aeAwcXjc8BtuavxNpUaTIVD6r5F87zPGWTVIsIh6LY8P7n8saMZBxw4Wh44YiHo1Jux7LDcKT4KZkpiDTs1Q5RtaRbTEdSDd6bZg/8DmK2p4MelCjJpll84tyxtJiZtp7wiLmZxgIlJSI2IZZUY5ELA6Pw4l0LIFPlq8TJJuGi0HXwDFDESgvkxITS03trW2CLvFZ0LHw2vUoXTFIxvn54O1ViBdiCFr9GHfOOMUZKSvDgpcWgFfJCvzg8UNl/UnC02UoZm3VFZV4+6WFaE22oNJTiaFjh8HpccMXDAhytXX7VmHekxgnpSOumjEbWhtoiuHoe5Xpbsa4V+l3MdApncmoHmhDHMcI0LkG+qxwX/NZixMvEYVM3JsOtVT5idH+pNdTzovx7KWKTNjazMTt0KJKo9cxeykFKga0zg8p2RSWgIz5D4KcGRoWhMf5jPQZEIItzzInRWayeH3eywJfqqKjBZfMng63zyuBm3zHrKNuTBojUkOnKEqBFKgxpk8yONQOnftC93DrgEi3eQmU7nDIe7OkQ1ROWoPjCQky5t77qPAjZGY3gCnTp4jj5zoSmWKPUSKbljNAtIhfsoYGlE8Z2URc8QLEaWtFPKO9TkpO5nNnoKDyeu7ffAE+l1uQK6fFhv/c+2+44EYcCXjgxWXXX644DGJU1X4yOx/hSCWSePaRZ0rUuwyyuHLOlXKG6Bt0MGoOPrW95t+aRKyDNO30zEio1hHoyA/gazWz3hw07IfSHMiTm+JL7iuNSurnyt8vXaNJnVTOR9Y4H4bP0MmGmQsivDQD1d7vvUx6BuaArGMgsi9AKAp/a7+g5YgRJxbpjORQG1KMKmq3iYEs5ApIJVPKMa1Ya5TrirLFThhwIvJ2q4J+mlvkcEgbBMkdFmBPYz0cPg+8wQAaW5olo6CR58b3Ol3wOd2ItrTh+y+/RbKYpgfFkOHDhGhXU9cJexrqZeF1ZMbPpEGmm9G9l/FUEtU1NaVeXsLbhLRJQOIBobPkQ9W9pcyE+UCY4bRHwpIhchEqy8qxY+s2gV5Z79y1ZzcO6tunBGnxGvgM4u0RlHn9sHCsK7MDqxWpXAbBqgq4Aj78sm2rfGZlIIRocyuCTg8+X/0xUpkEPE4vThh2KsLpBDof1BM//bJFPretsRk9O3eFvWjB2/PfRIWvDKlCGg6rC8cNOUmcpsPjFsfp9fkkOueBb2lrBRx2JDIpiXY7d+sqJLquXbogE08il0rDVgAqgiFxQGRqt4bb4fS6kaZoisMuzkuyA/YzZ7JIh6P4Yf0myU2pE07SzTnTLsCWpj3IWBVik47G0a9LT/zy269wVATRmojKM+Me4jPnv7t37YamxkbJQCpCZVi1YCUySMELN4aOGixtN5FIWLKMxtZmuIN+VNXV4pftW+ELBErlDCvVqIw/snFp4A1DmkURyUIODpcL1aFy7N66Hd3ruqjAyOUS50Xnt3XHdmHqSnuSxYq6mlq0NDaJMWLGzD0UrK1CeWUF9m7fiXKnFx++tQL5TBIepwexfAoTp01Fxgak8zlkkimUubziCOiQWtrbUFZdiRh1E8iJYK96Kg2P3YlIUws2rvkcpA7S9KXyKbhsbtCwFWDFmKkTUXTYEIvGkEml0LNbdyCbR7wtjFVvvwtKxqQzSbicbpx74RS0J2NwBnyyh+wUlGFAy0CPU98oAWv0xPOs8KTYipDr5V6trK6SccW79u5BdedOaGxqkg4Lsqi3b9sma0bGNx2K6Io7HOos7NqFqupqOYstra0SKIkgEooIlgXBmdT8LD53luc4BU66VIKBksPjPuhc2wlbf/4F3es6cwoUstxfTivytv2nm2nHp22tzno0pK1hY06qi+eyqK3rhF9++hldajoBubzs/aqycqTiCbFTRL541gOhENrC7SivqpQko6W1DTabHT6bC689/DR8IPyehNPlwXlXTEPaUkCB6IfFAr/DjWQ0Jhknz3lDpA3eihDinAfO9q8CkGiPIOj2yv7a+utvpfv3l4UQjkfFDnWqqRVEqLmhEV3r6pAQDQg1k4LXxrPIs8opgE/dNw8FZOGCA8lcAv+47Z9obm9DJBmX/ZZkx0UuLe/bt+8h2Ll9B/xsD5WR0wW4HC5Zv23bdwhM3rN3L7S1hwWi5+e0ttJm5xAIBVBw2JBCXu5Hat2BEJDOwpUD0u1RVAXL8NC9D4K6ngykZ/31WiTTafh5DvIFROIxsVEMNGifaEfz6QwsuQKeffhpZJEWxI8yKNOvu1yR+ZzsYGIQta8GrNdeO60DISTmoMGM3Jgdn36N3iv6ZzpD3gefK+EYs7iQfLYxQVQHSCpBUV1ZupzD1zGZM+NL5usxxwrmgITf14mX5qhox8/r1K/V39Pvab52/ZxUh4RJWOmI4ccXBYYy5P1kcpTUpKzgf8V8ER6nG36vH0sXvIN0Ngmvwy0HZcyEsWiORxBLxNG5ulYMB40cDQE3XkVtNdqTcTSF2+DyKWi1tqoau3fsRC6RQm15Jb78aAMy+bRkQaeNGI6CzYL2aEQMQYhZUyqpmNAMMmR+rhIAYfTI75NURVheR0dsjeKGEjKT0SbBmiT/n/dJyFILpgh8b7dKLzWNL40BWc40ADTyoKFNp8SQ8cHTQHhtDuTjKXhsDiHTJAh5uBxojLbLYeh31BHCB8hE4wja3fhi1XpkUnFQYvHMCeORshaxt70F4XxaZVsuNyzZPKyZPDxWOz75YB2oFh5PJeBwuzH8zDFojrYjzzopI3GbTaBv3i8zXH6Pf5g5Er5iwCKtPNkc3FY7ku1RuS86iu07d6C6rhPimZQ4UJLSaPBpfKPppJBweIA3rlwPeyYNt0O1pFX37oYuR/dD0eOUZ9q+txE9Q9Xysx2xVnGGun+d3IfPPvtMDBcdQ1kgCJfNLmv+w4ZvYYcFeWQxYsRw6VxgcFHRqRpbdm7D9r270e3g3nJfFNbpWtcZmVhCHDqvU3TfqZ3N5bcUkaGOukWJC5W5fWKAqvwhpGJxRdqkils+J8+ZGUQ0EhHHk0um0bmmVpjtHq8X7pAfvzbsRnNbK/of1BeuTAHz5z6NumCFBBa7W5sw8vxJcJT5Zdwp6+aZljCqyiqQtwLRVAI5KxCqrMCepgbZK52qapAKR1HtD8GWLeCxBx5CXWWtnPF0PgOHzYmzp52PmCWPrbt3CqzeuLderq+YzsKRK+L1519CpTegsiCrBaPHnYGc0wZ3eRAtiai0PJYx+LFZUKTqoEVNb+M1C/oFK4IenzzzRDQmz2F3Qz1C1ZXwBP1SPuC6kUdBtIGlht27dsle7d6tGzZ/s1nOiuy1UBB76+vlTFJopKm5SQKv5vZm+H1ecQB0QgxkmDWQF0Ij7yRHxGGXgMJtdyDZFoHf4YI9D9jdDrQXM8gR3DoA7KqNls7KNFqgs/ZssYiyuhr898svccxhR2DP9p2w5Yuoq6xGrC2MoNcnNWh2avC6f926Ff2OOAybNn+Duq5d4OXoXIsVqZYwFs19EdlIGCFfQJDB86+agcoeXdAUaRfCWqYtirrqGumftrgcqOvbGz9s+1XOJVGQTmWVsGZysGTyYBBK9jcdZzgZR6euXbBl228S6LMWTTt5cK/eSFK8yUOSYxjugE/mWjA4Y1CUjifgstplD/EM8UyLXkVNlQSx4VQcLq9boAOWBmprasU+hgIB7Nm1R2yT2+lGS0srTj75FPz4008iBmO12eV8kZDJUlF1KIRtO7ah88G9sGXXdtT26KpIdqkMHNkC/EU7XHlg7n0Pwg47GiLN+NfDDyCSTUlwYC8oHI/2hPuPe4oIFPcxExQGOtlkSvYj7WyoshyRZELuN5FiH72aFvh7WajuuDDD1oKY6JZBE2J7oMzb7ND1HtPZvdpHdOiWAzr0kuyuUdZVyJviS4lTN4bz/J5D16UB8z42E3b1dZgDBP1a8/f0vZsduvoeg32FIOnXWI4aeaIoxSmVIEU+U1AcR9sRSrcI5O6wOfD+8vfE2TDTiCdjGDxsKKw+tyJ15QqItLXD51ZqS4weucCM/PzlIckMY2zXCgQRcHuRiSdQFSqXjJcHgpnF9t27BOZy+30IlpeJQeCh0Adasg6jziPM1iIhh5Q4Ihol1lvo0KSPPZFQwifxuDDoydTk+1CFi879q6++QlllhYqyyeyOxcUI79q+Q17X6+CDJFvkxuP98XvN23ZgwMDBqN+mDAcZp8zKvGVBtCdi8JaHJJuWnk2PD+6iFdZkFiG3VzZ0Y3MTPOUhpO1A3mVHjBs6V0BFIIhYcxtcsGLzZ1/K800YmcJBRx4KX0UI5bXV2NvUKBG3rrWz3s2onlkrnzcP6eGHHYZoOCKHyGWxCVLQsGcvenTtJgaZAQwjaTr1hqZGIecx0i46bWI03AULPlu+llJuCPgC4rRPGDYIgd5d8POubbK2XatqUWiOCLSZcllh87mxc9cu2Tt0AIT6BMp3e2RPeF1uOeC9u/fAz9//KNkTI2Bm5+FUDI3hVtT17CaGikGRw+0SxIVOhsGOduiEFWX+OEsbliJo0L0syTAri8aBVBaFZBqHHtxHgiqr3Y7mcJsEANxHbpdbnArXIuDyyDqF4zEUXXbU9u6OrTt3yOf1rq7DB68sQiGZFLEZb1kZBp99BhKWPBpbWyS4GDv4dHy0Zi1qO9ehJdKOHn0PxvY9uxCsKFddD4kkHEULrOkcstEEjjykH7b89LMiA7mc+O6H79H1oF6I5jOyxyjY06tnTzlfbY1NOKRHb7zw2NMoZjNy/+z3HzLidHTq3R3bG/fCFvAiUBZCLBxWfahWqMlvRocJ79FltSEbS4pD57mjTC6RGQYgLJURBWM23dLUrEpmRtDMfcDAvIZqeY1NcmZICiTKwfegYWEwWF5TBVeA2W879uzYiV5du0vmSWN0SL9D8cWmr+Qc8WwTgYi0tuGoQ/sj3tKObCyh1tDrEIdeqgEeYByrzlD0a2jAeB5zJJBJtlkp5zefyuDQ3gfjm41foTwQlHumzaAICtEwj98n9oVBeCQRh4393l4fbJk8Fj70rGJMFIBYPIp7n3wUn27+ChWdarB75y70qO6EaGu7aClEeG79bkFJbOzCoQiWxY5wY7MElslYXLQ7wtGIOPxoMiF7tlfvXvC43IJmsjuCzzaVjOPgvgdjy9bfBOnr07evtEyGW9rQo3MXgbq5fhT3IhJEdIA2dU9rEyqqKxEK+iXAJ7GP51FGTBcgYl2xSEzuJxKJoluP7hL4+kMh/LZ1K/oe0ldsXZnLjYaGerHjDBSbI+0S0PTs0g2Rhma4skV0qagWB88zScedLuaxrWEPDjm0H7Zv2aracX0eJIgYFFT2z5r7oFNORVtDk9xv34MORiQaRaaQQyKbETsUiUUQDPoMtF6VBLSz1mve0aF3zMj1/3fMjPX//55D30eWVJxcnaHrDFn7Fwk0TA5dlOmMLF2PWS717h9gEp0uGUg5xNSNoJ253su646aj89eOmn+Xyl8lIvcBHPrxYwcUpd5MQ0Dowa7qcQXWoXIU4JcJHPL3J2vWK0YvgEgsjNnXXoOfdm7D/DffQOdQLVjFYcVx5MgR2LZzB7r37oUff/sFgYoyyZZEE5sRRS4Pv8uDLz/+r7xXfVM9aqs7qY8CcNKwU8Sh76mvl4hVEANNfDEJIUiN2u0VCItOmkaRLMrvvv5OXqUlE/od1U+Y24vfXIxwMoyQJyS10SGjTxPjSINDh/fW/DdQ5amQTRXORXHG+DMF3iKsKu1jBWDlO0vF8QasHnndaWNHYOuuHbLR/eVl4kC4OYg+rFi4BH44kYxHUOYjFwBgPHX8aaeKQeYBZh8znQxrtoRXC7m0wMFdOndFfVsTysqrpc7amG7FxHMmi3QsAxQeYn6O1I05dMPllDLCi8+/gHJ7SJ4r1+OkU48XWP+1V15FeTkzThtyKAhsdsbkcZK1sz5eUVcrhp2Z4TdrPoeL0qZWO+KJGEZMGo8diTasX79ByHI25BGSnQAcN3wAik6FalBwhe1527ZuFafWq0dPvP3SW3IdzMpTyQQqPOraovEIJk4+G/FCBllbEf7KcvyyYxtsXpc4STK8mxoaJSARvWgpt+7v0HOFomQgXDs6cq/VgepgGZ58bJ4IxQgUBTvOumASdu7ZjQ1rPhfoLxmPodrHZ2HBmVMmYldLI7w1FVLq4X7y5i1Y/9a7sJOlTGJnIYehZ4/DjuYGfPHRV3I/BA/5dxZ5TL7gPOxpbgScDNKSQuZkFhZwe+AqWrH4pQVIpqIIugNoj7Uj6C8TmI7rOnzSaHgCfnl+hLtZ9vlizecoICO/67bQxUMCN28oiEg+DZvNgzEXnSWBilt0FEiNKwpKw6yB60JUhM5g8fML5DoVHwAYd/4EvPX6YjlnTZkWhJxBTL1kiuwlZtflwRBenveiKg8UkvBaPYjn4hIYV4dqMOWSKVIzpvElqtOejcMX9KO2sgqP3PcQ/CCplbvcijn/cy2a2lqVxDEAr8OFZx6dhwDccNJJIY+zrryw5NDNXB4NVx4IUpUEROqNyoERQSS5lhl5S30jlr3+jlw/15rQs+haBKsxbdalgrwR0WLd2eX3IZ0vgOHmvH/cgxpfyHCA7bhg9hXwVJXjH3ffgRpPNazIwgOlbX77fXfjqy0/SCDIa+lUXYOdv25FpS+Io/sdhm1bfpWk4ql5T8saJ5GBHaqXfOzEMTju6GOwedPXwhhPphN4+P6HkQK5IjYkkcafbrpJAv2nH3wCmXwSPpsHTW2N+M8D92N3cyOsHicS+SzcPg/q9+4WBIG2mkgOg7B//PVWeOERzooHHlz3P9cLCieZJe2C3Y55Dz6h0LJcDB67C5fOuQJ1Pbujoa1FHDfRSKJdZU4PHrrrP7KH+NWeYtnBj+tv/TOamltQU1Yl3I+dDXsx77GnpJBkh0PWe/pV01BdVoF/332vrDj3XyQfx1/+fovBvSkinYqLQz8QaZGf17Et+UCQttmpd3TwZoKcGeHRDtWgFalE0cQBkMEzug/dBGnr1xkIvCDIpfHiB3DomqVvdtz8d4nPYPyOmRCn97d25maEysx14/7PGBwRHQhZzA6doQrrqqo3m86lIBm63UJahhVr3v1AasEkWnkdHmzdswNVnTvDKnkFH0ABuUwaPqdXFq/LQd3RpWd3idwElu/cGclwFA2792DPrzuRyyuFNb/HL06GRmBPK3WKa9Dt4O7oc8ghAhNpApdqr1NfylRbEGttF4dIZvjKZSvlZ8lsEh4H4dY0nDaaDgsiiQiC3iBiqRj8btVK1OfIfgKjMnou8wew/J2lQtITXWe/D4NPHyYbj9kvH242mcbWTT+L42VNNFfMCcQu9dNMSuBYwlkMMDau2SCvyaRiCLn9yGbScDhd2NvehEBZBWoO6opTBg3E3vq9Uj7476pPYEVejIs2vjx8u9sbUVFWI4Zh4Ngh4iiJRvB6GPnSABPipP4zkY7P134qq0HLxNrrmJGjsHb1GjitDoTjEQSMwII1XEbTl111JTZ9/y0CVRWSGfhsTnHooriulgRDx47CgmUr0YqYMLZpmtzFLFwWB1IAjhxwrARSzNpo+Ht0747Fry9GNBuBy+aAz+qRK8oVMlLXD3kDyNMpkLSDHEZMPAPf/PwDBp0+DLsa67Ft104h3JEwxKzrQBk690ueGzqZRtfaOuErsGzhLFqw7v01wsAVkhiKOPjwvvjp2y2KK5xPI2Dj/swJYkQOyLSrLsfmrVvQm5yJpmYUo0l8s+pjFFIpuFxutMYjOPPi87Fw4XJ5JGnEUQkfckY9fFvjTlw+e5bsdWY4DY2NqOvUCU/OfRyWTA7VLkKQygREklF4PF7Zva0pIlp+CZHPvfg8ERTq2aMHlr6+WPYO/8RjEbn/QDAke4AVs5ZCFGeeN1nKTR5RAlRQu+gzFBSZkegMSy4vP/2coGdl7qA8Dxa3GOqFEYcXPkyYOh49unVHY30DXnzuefjZZVJMw2t0s4gKmHHmeHboDNx2N844a6wEse7aMiSyKWQSSbz65MsS7ikqoQVnXjBBoG4GGhRJKWZyeOeFt+T8CDcAOUy88iJkjYGFZoeu4VMh4JkMrRl6tRI9LFjQ1tAs90BU6qUnXpC9JihXJg6vk4xsIy9hIFmI47qbbhTIfe3H69Hj4D7IRuNY/NiLSDS3oKy8Un55yszpePyJZ43QBJK98zLbom1wB/yYesWlUrqgzjr3OMs9/Q7qg7XvvY81K95H1iCLWq0OeeJtqbAIF3WpqJNru+TSi6XeTRv12OOPy35QeyuLK2ZdgYDPhwf/fT88cJZkBq689irEcmmkinnY/R4kU0nYbRYpdaSTabE7JLC98ewbRkCTlfGnt99+B+qNWQRRIpfl5bjxTzeh2lWOXIp1fx8uu/YqbP7pBynJEUnYs3MXXnryOUleou3tCPn88hxtDieS4rZtaI+H8adrbxTUiSWff95+p7G77EIEvf0f/xRb/9ozryCajsLn8ksice5lUyX4dXlcKBay/18OXQd62oEJAdlEpDTvDzPkrZ2o2akrxIf1Z1a09jHF5b2lxKf0VqSooLsozKUhi0UcuuJ47pvnsN8eNQUKZnK2duj6+rXDNzt2fV/69/Q973utOmf7EREJuQuEIMMGGL0p9jdr6HTmUkfPFZDP5vHZ2k+QzadRpC650yuLRwOTQgZeOBFLhFHhDSGbZ3WTrQUOHHrUYShYLcLiJDRK4si2H36RYx+LRYWta7HYxNn4DWejD2Bdr85C2tGyr3TMAj0YEQ5hxaDDLfWy9evXywADsnCddie2/LoFfQ7qY17/0r9zBcUE7Xt4f9T06ia1UxI4Nm/8Gk45tsoA9Dv+cDh9HjURyW5HPBzFT//9FqQP6mPW56j+sjlZPyVjm+z8bzdsFofBAIcHgu/Z2taCivJKMcr6T88jDkLPg3rLQf/wvQ/E+Jc7/XIYM/la+YpqAAAgAElEQVSsqnV7AvL6vYkmXDDtYsnMhRRXXS3BByNpoQmyYlIo4tMP1pcMmlL9U+Y1nlQoBncvDQEdCe/xu+0/44o5sxBOKTZsucePj95ZBUcmA4fVLmMSm9Mx2PxliBrElmSmHV2cQdkHcUsedqsbA4cPFCIaSx4MOFYvX22oDgKZQgrFbA5Bl7q3RDyGoM+PZI7QmwMtuQgmnDsZ3275Ef2OPlKgeBKxiCwwa9TEOIHkDFIcTYpkaLDJWuRiSVQFQrCkc3hv+Qq5Z6uslFpL/mkMN6IuVCNO3WtTgjZ8ttvb6zFp2lTsaWzACccci3hjK955/lVUMWNjP7HVgt8ijQgFaxBGFOUIgPm/GPhYOwL+MnmfY4acIE6OaEnD3nps/vhrcVyJTFSyU65zyFeGeD5JRR7JZLh2DDR4rVNnXCBZ+msvvSJIlt/JnFAxnHmtCWQRK2Rht3px7tUXYm9jA8qpA8CMlbwC8l/YV05HB2b3Nix+cUGJkKcCHHXPTalWKW1cd911+HbzZnTr0hULX1yATCEJvxGA5YtZOC0OtIfbpKxF/oTX7RV8h3Zh7LkTEbVlAadNiHzvvLpIwcPIyr2NmzpBAirhoNjsAosvf3UxCkV2fNDGODDhyqlIkbnZoZPB3B60f1aiXssMywkbuoQqsWfrTlGvfOj+B+B3+MRGMXPX+7wl2oqyQAX2tDegqqxW9sLwiSPRt39/tMXjArm//dgLsKWpfOgUh56yAHG5ehvaU62odPvhE1xBPUP+7KobZ4PSrBs3/BdHHtpfAsp7brtDSkV2O8uIQKqYhc2i/s0OIZZiyr3Et4AZl02XtsOnn35WsniWAphc3Hb77VKy+vdd98JaZLkiirJgGS645CJUdK5FczQsZa50LgOv0yFoEEuiLG1REOmeO+9GXbBWEhmu+fSZMwQGJ4JGAinJkC8++aJcQ4EIi8ONGVdfAZL32ELLcuUD992PMldAXsM/8XgMPp8f7UKAVTaJ78/9OXPWlUjms3jyiWcRzsXgtfuRQhLTL7kUnaqq8fB/HpTkx2lhl08GN/71ZkG9CuTBGBm6uZxSgr0PIFyljbjeE7omrb/fMYPXMH7H39uXuat80dx6LM7WwHfF35hao82v4y/KmevgzLVT1p+5j4CntAk0fM7vm4WXNJRvLjHpbN38e/yegu9ZinPv12FkISlO5Q5qWAB3rGpJoeSrQ7L0XDqLRCyBbzZsKjkLQkWskQ8ZO0qgSjK/K4NleO6Jp9CtU1ck0gl4XF4cffJxUpOhgAYHDXz56Qa4YMOO335Dr969ccyJxwu5p2evXlJX3PjVl3L4mEHSKBx10tGqz90ks6ijLTo01nkOP6QfXn/9dXEoNosN+WIeAwcOFAemBVref/99MUas99HhcMkYbERzaamrVYbKsH7Vh5JFiqiEJ4DjByuGucVg/JJY9P2Gr5FJJySTZbYybOwo7G1pEtISGegfrfpIZaPISHQ9aPAAqSv27t1bWOEbNn4hDoAOiS7nuNNOEviQpBp7voiVi5fCZXUIKc7l9uKEoaciZ4PUqKR+a/T2swRA4g3lF0nkI7xKstbqlavgoD64hTmqFclsCqePGC5wPLPnd999VzgRvP9GA9IfefYZaIlHhb1MmHfdkpXw5SBBjp2lEgvQf9hJcAR9iLSH8e26jWDHLu8zCaA5HcbUqVOFYc+hK0sXLEUkE0HQyecMnHDKccL83fbrb9KK9emHH6OpsQFVNbXIENUhFHnBWYhl04ikk+w/Uwp0hSKsLPfkiRQZTFibVTooyJLlhiZcyLo3rzvgdKOQSGPl8ndlwzscTsSEqe7DESccqdT6sjmsXLoc2UQSIX8IbYkI3N4gJl4+VQhtzHAqXD6sX7QCmaiaeOZlrZrllcljhAnPGu3WL76nNVRQIWwg437ouOGweRWnZPHLi+Te6fTT+QRmXTlTjMQPP/2ILt27Yf4rC+S8p7NxcUKEWiedfbYEImz1YQ3zhaefRZ4zEdJpBPwhnHn+JGTtFuSdNrSm47Cx5YllAdFAVe1d8swKRQkk+UyWvLIQmUxCnAxRMmZSN/zlz0JA7NKjm6AJ3H9sj9MlMzrKIcMGylrRSTAQf+sNdb2c7MTSx849uzDnphsQdxRgcZGEmceC5+aXsknak4tnXSIlCJLopLc+lcbrT75sBMQMZIDxdOisZRlfZjYyn605gzEbNVFWtDrQtmMPjujTD/fdfR+S2QQKuRyCniCmTb9YziNLdgx83nh1gTjV7a27UFfRVf498+arhZLlzAGv3Pc4HHx88aQ4J0vIL0x3dq+w5POff9yBCldAlT8SEbi8QUybPUPsy+H9+gsKcu/tdwoCWV1RJTaIMsHX3HSDOEn++8UnX0AiFZWyDs+W1+XBLX//X9z8v3+Rs87sldd18RXTxIkvem2hyrSLGdgtDsyYdTlcIT+i2bQw0p1uJ1KxqJQbSGAlEY77u0/vg3HN1bPhI48Hblx9/WxBQkkeDobKxC4++K+HkJdEzI6Ro09XHT3hMNweN56d96yCmwsZpBIJlPvLcM3110hAwJLiqy/Pl+vcsWc7etV0lRLh3KeeECjdanFia8N29KjtgWtunC1cjHvuvAuVwUr5nbZsFDf/7a9oi0clafF7XX9IitM1cO0EzZk294q5z74jKU4HCeaMueM+U5QNTi0z9XKzVZOkcCMr1y3NfJ/9Mnk9ArcDbP5HDl1n23qfm4e/CC/EGDSlr12/Xu99fS/aobs9SqZYZ/OWI0ecUGK5S5HfGGjv5GAKuxOpRAo+txfJeBLr31cOz211SmTJ2K3/wONQVVuD+h270K22Du8uXgKPZD9FxFJxeN1+HD/gRBlwsfmrbyRjocHIp9I47fTTha0pJK1EQpi0zMDWfLAW8UxC4LKjTjxaWgN0j28JSWCEbrUJ4ezN1+ajskxpjkcTURmHOHDQQIk06cjIbP/mq28MIFABiHzdmHFjEckkpWbETOm7jd/IAZK2OABHnHg0LE7FIJfNkivguw0q65J6N4Duh/UV5inh7nXvrZPvtra3oLasGocfdRi6du6CcHu7fEZlVZXA9+s//NgoMdhwzLCTJIhKtUfRs64LFr46X1jGXo8PyUIGQ0YOF5iUUG6Pg3rLvTBwMQ9hkJnQuQKCLg9Wr3hP2lx0Zj56/BnYtmOHtPbwGuj8P/rgQzS3NKKmskbgs+MGnCzOWjoF4kl8s34D/DTv6ayQeo4fOhCO2nK0JUmyKaLM7sa6t5aKyhZZyk6HD4NGDRbDzXIFywJffvwlksUEhg0ZKoSY7zd/i5rKKiEq7d21W0gzDBq5i1g/PHbQSUIs29XcIMaP5DqWEtzMmOjQWdNiWxYJcawXGw6da0ImN9sD2SLGDP2L9Z/LGrP1z251of9xh+PgQ/oKJBkLR4SdvnLRMuSL7CG3S+Z7zNBT0YtGraUFqdYINq/5FEVmNA4S9+IYcd5EwOuUoJefl25qw9plq1TfO9GmfAoXXzFDapAk7tEQLXjtDWkLumbW1djy409SlqiqqUZDcxNcPi/eenUBPGyVMloUJ009G80tLWp4RXsYK5YsNyBs9RlTZlyELbu3o6ZHVzTGVMtlMhZTwjZE1gwpZfINXAUFRy9/nVnzvhr65IvOl3p/l949sathr5SWWKck0rPg1TfghQuDThuAY488Cg279shz50Q66iM8NneuECVTRI6cboydfBaKAZdi1yfTWPjaAkGjpP8YGUy5+AIJvkQHgAGW1YZ3Xn5LrofYSaqQxdkzpyFt21+LXsORZoe+LyspyLPlGfDaXQhZnGhvbMGrz79SYs3EM3HMvOoqgZuZkbJ9ji2wr7/4huy3GddfrnJvyjTbHEg0tWHp06+iSCKjyyMP6+I5VyJlh5A02RERq2/GS48/g3RaMfjzFjsunXO5lBRYTmD77ctPPF8qrbSG2/CP228TFIothXSmzPSeenwefFY365nybKORdtx5z11CVLznP/+W977+xhuEcHv3nXfBYQTmxEqvuv5qaRF1lwXRLOvvhluQHiJ0FllDttbu3LYDS94gj0AziSy47OrLZZ3JJX74oUck4HBbXMjkE7j11r8LgU9mrReKePLRJ5AupOG2uuQcXXXtLGHSUwiLZ5P6GY88NhdlNiJViiRNPsXVN1wrwdAz855DspjEjdddL8HQkw/PQ0aCEifiSOPKa2dLO6DNYUMhn/nDtjVzht0x2OP//97wJo346I4InemWIscSIqQculmcSNjkhkNXUayhtcCStDENT2szkE+i+KRqD3eshWs0SQcbmhin70UgfQPG1w6df2tGu87aD+TQ2S7oEq6QaTjOMaNPLmoKvgiTGDV0UYnNk3TikAydG+aD91aJs1A13gKOPP4Y2MsD4qTI6m6tb0Tvrt2xfMlSgYXLguViiE4ceJI8+E2ffym9zaztpSIxnDFOtb2R5dvW3l7SLV/53nsIeIPIIieZ6qgxowXKZs2Q+sWUhA2VhYT5SfbldxsJcRcRTUYlOj9xwIkSkVK2lNAtNzIhp4ULF6LMp6ZjRVNRDBoyWKBKbnsSat5f+R58Do8ib6RiGDr8NDFIwqpmuwJh+f9+Cbc0cChU48SRQ4XhzjrWuhVrkMom4HewRluQoIL3zbo6s1eiEPx67vnn0Lm6M6L5pGRak889B+GGZiF0ffbBR+IieIAzyOPok09Aeadq7Kjfg9ouncVhMjvh9bAPPVBRLgeRZDZCfl+s/VT4DFIqATBg5BDJZnkPbP1jvY9ZPMFcQr00rScPHyhZHw0v20w2vPfRfjX0k08fgoTbKn25PKDeog3/Xf6BGAxmrmkUMWD4AGFic6PTKYlWOUd9WixS3yTZi6I1hAcZGKZzKanFposcWWrHqSMHw+p1CcGuNRJGdW2N9OOy37+yvAJN9Q2oqKwQqWEaY7Kbi6Kl7xQ4nyxjR4G1ThveXbIMTiEwKXh0+ISRyORykukyWKJjWbFkGTyWfRDq4EmjhfktYh8FCz5atEKCNgkMSPQ8byKyDqsQwrh/nckc3nt7mVGrTcp1z5g1Ezsb90pGRhSIBpbPO+Dxyr+5dkSDWFJY8Nrb8rusgAv0SZTi7DOVehen6DmceOfNRcgXsnBKAA2cc8kUaaEL1FQKssTnYJXDb5KeZe0vX5BWOXu2gJVvLpG9qgKPIiZfNEXBnU6btNrxWnbs3ImDevaSTIt1aDqwRCQmLZVcL7ZRPf7YY5KpEToVlUC7CxdefomQ9BhkcQ2IKAQcXtl7kWwMV82+Wsiw5MGIVGlVDR697wHJdPlsaQonzroQCYsKmFlO0tK2mh3cETI1G2Q7g5ZMAS8+8ZxxIiH7adbVs1QCQEKtnERI4EJdDN4vuwN21+9FdXUN0qmsvMeCR5+FXcSACKtYMXXWZcg4reJ42NJaCMfFoeu1orzWtNmXyc8ZXDx+7yOS8TIx4N6bPPUcdO3RHbF0ElYnyxbtsrc6VVbjwTv/g3wuLY7YYbfK9do9Ltx+911wO7yYOv0C1NbU4N/3/Evsrer8tuKKa2YKES9jheqR551ls7JOTLxYniJBLxlL4L5//RtBR0A4Q0F3ELNvmKM02fsfhrvvuhutba2oKq+R97jhlhvEllJH4OWnXpS9QgfstDhxzZ+vE/SRTlz0H6jt4PfLOXj6P/PgMxw6me+zrp0jHQDznnwSTjhx0YwLhePz6AMPC6eFJEiWMC67YabsPULuuoa+j+ioOBNaTU1n5hqG15wK7fBoX/cjsxkbRGeyeh55Ryh+3z4i8rePJ6Idr4bcBYHjmTKElLRDl31psShhrA4TMM1ogh5upJ202XmbnXTHgEBfn5kYZ67Bq++L+lmpp10cu9mh66lmotZlOHT2n8cjMYnIVy9/X6IpMtkJ5w4deTqayHr0eYWEwywx3NSC777aLNfDflu7zYmD+/eRTf/9V6w/E8pNi+gBd048l4aN/6bhzKVEkY71xIaWBtRUqnrXSYNPlg3E/nT2DdOxE8JjTZLlt68/34S41IJ88j5ktUvbk8slmR6zdLaptextkZ+rO8hj0NBBylFnssIK/u8nnxuUNGVgh40Zjsa2FkEPCFOxDeuLDz9DOhETOJNZVv9BJ4ogStOeenyw4j1U+8vFUDMCpjFhsON1+ZDIJQWi52HngUkSBnV6hVQ2+pwzpD83n0jhs7UfwedUQYXO0PN2i2R+5dVVcv2l4Sg2qwREXFx33gJ7Jo+Nq5VD58PlPZw6eoi0KnGIA1vF2D+/5t1V8ELJhpYcOsdwFgvyPLVDl9qRBTjp9MHi0DN0eIUifIZDZxTbUuS8ehfOm34+vv7mG/Q6qLeaEMUhJ4ygMxmsWbJagHWS9XTbI+8jno4h6PLJczp5xCAxUvxDEiWzfQYgdMDM0Fkb5OQnZjvcb5IVirqfUvtivZgZKaHmFYuXCRtfczGGTxwlhohdFnw/IjvLFy2BGw5xdnwKgyeORlYkzJRD//DtfQ49iTxGnHsW8i6bEP+0Q1/19jJks2kRTGIVfMRZY4SLQF4EndOObdvQp2dvMfLzX3oNdqPDgOFWAjToVviNHJzXoB06AysOiVk8f5GcFxKnCB2PnzwJNr8HaV6n2yF7i5C8sIQNBTz+iGUKe64gQd7S194uOXSa08kXT5H2QDp09tDT2XASHGvOXTrVCcE0FY3j4QceRI2vUvZyc3sTasqq0RptRWVAdYGwJHbmxImAxyl95jy1C15QkDv3N0mLl1w5Ha3RsCiC9erVC/W7dmP5/MVSsgq5vIhlEzh39nQkrbnSEBitd6/lb3/fEAO2ggV+iwPPP/qsXBPPNPfSNTdcIyx2tmWWVVSoTg63C/2POBw/bvlZgniK7ETCUQlM7Ok83pr7HBwmh37erBnIumwS0FM9sNAex6sSOCiiJTnpF8++DFaPC5QffuTOB+XEcU0T2Tj+c/992PLbrwItk4BHQ07dA4ofvbdouXAIVPdBAVfNuQr3P/IQqBxw1Q1Xi70hc/3Bu+8vJU+/69BJLjUIzEwqyCva+dt2HH/MsZh15VWoDlYjU8hg5syZ0sYbjkTxzLxn5HkxoJp27QzUNzWgprxSiG+P/esR4zN5jzlMn3m5PDt2HdH++gJ+mbxIFPSJBx6FI5FDmTcgpbPzp12IF194Vc7dtCum4bD+/aU1zuzQaW8uu36mlBHp0AsGKc7ssHlt2vFpjXrtaPV+0A7fDLmbgz39by29e6Cfqc9RWGaJbG20TZrHyoq6oZFFm9nwYmWNLiydeZtLRHx/s1KphtH5txl61/82k9/EORtTM8VnmWB9HQiw5EhdAXM2bzl2zClCiiuNsTT1odMjMENPJ1II+kl0er8EufMBnHraIESRk+iNbVoUAWGW/t03mxH0KVYtnUrPvr2kfrluzVphpVP4gT+gsHyUbUuWInxOH8IJ1uJDpWffnggLUeSEE09E30MPkcyH9XaZsEX94/JyNO7ei80bvpYse2/rXvldbl5CRNQ85sJrvdzvvvwO4RRbk1gLs6Lf0f2kXYgOgzDlN//dJAtL9SVmtf2OOBx13btK5sqM66svNqJlZwMS0TAq/CExDP2HnCSHtsIbwJcffo5kIqokX30BuXcqKyn+P6Rlrtxo2+Jh3tG0BzmPA6cMGiB9xyTFLV+4GAG3r9SHfvhJx0ibCqEs9rxy8egwGaiQpZ51K4iTTpaZxherPjZqoerAnjpmqPSNUrBHO/R1y1bBJw5v/wyd2SEd+ucrVYbOa+T1i0N3WcXh0Vloh86WuTiAXbEmTDhrgsj0isSkzSbjQTd9vknWg24zWYgjYPUhnGzD+HFn4pMP1ktAkU7G4fP4MXDMMFi8LmGdWxwqyyfUS4ieE/6YJfJGmQ3yubfGImiLRFBZVS11Q4ryOPJsJ7NixaJ9Dp13OPLs0RKYsBOADp1PbOmCxYK06NIJHbo4SmbNzNANhy6BFR36+WchZ7cK6ZJogDOVx/tGhp7MpGBzusWhw+WQLJsO/cjDDscj9z0oveK1oWq0x8kWLpO9wPaxha8vkHWQAJAOffJ4laEXqfLlxDvzF0kgxL3NDOfimZeiPZWQ/mfW0kVTPkPIzshoiLAxYi8A9lwRzjzw9ktvyDoqMlcRZ09TDl0QGX6wMVGxlq1X27Zj9aJViGUjKHeo9kKFxuVx1tlnYclbS0qOU5H4LhJkgueDehJL57MdLqt4HW43zrtgCmo610nbGG0Mz9irT7yABLstKE7ltEuGTodO1EkPrdHGU8+i/j1jTIfOoOXJx56A3+5HEimpGV910ywkqAWQJQmMJDcrAqGgiJ5QJY7IFstfHAFNno8jU8Bbjz4HpzCm1fCdc6+eIRk6uS7M0Ivtccx/ikQytUfo0KfNuRyu8iC+/+lHrJi/rNSeyWBy4tRJUpemCiDRAIrKcHtRm2DuPQ/JvmP5kuIxzeFmlIUqJYOdc9O1cBstjGSJV3rY4qhIiDpDzxoZOsMXB9ceFqRTaQS9fuEpsM2YiNDLT76ESDKCMk8Zps24WHGHLDbcfe898Dq82BVpxG0P/Qs2lx3R5jbRcnj18RcEaWCGzafxz/vvFD0OImJUmksmkti7Z4+cyyfunQviMdl0ClnyfOxu4cM0RBpx6623ShcOhcS0Q2fTHDP0y6+fCd5Dwaocup2yvIbEr85UO9aYzQ7dnMHvc27/t2zTMXPvWGPnOtpETnsf5K4dqZb6FSdscuglaXNDu4XJpR4YZob1/whZ0A6dr9Gyy1qsRgcsmkinSwr6DJgheDp0C4XWtKQveUZsW9Msd6Vbrshxwo9jy5rVLix3EizeW7ZCZB6DbMPKZ4TQFuhcI07Xxp71bF6kD9euWiOfH00RJnfjpAGnyIH+4tMNUj+3FgsCuVMmkyz5WCEFt1UNfeHmjSVjAp3zi5tq5PhR2Ll7t9RvKpil2qwC49HIM1v68IM1xgZUG//Qo9ScaWbmdOp02ozUFi9ejLqKOnlfDpcZO3as+oxcHuGWVvz6/RZppaOKl8DVpw+WDJ0RONnbhxzcB6uXUFwHSBM+5dS5wSeguksdWnbtxaaPeH88YAq5+3XnNnTt1hOJYhoOi0IhaBwLJIPY3GLEqZU09vwz0bRzjzj07//7tRjRlGR+LvQ/4ShU1NUgkcuIM6ORo/IVNwCdWtymIKpAwQZ3pijKdPtgwQJOGTNMIGPt0Nmr/eGyVZIZKpVyG04yIHdx6EXg8xX7HDqDghNPH4QkHToH8TBDLyjInfV4Xj9JcePGnynlEErmdu7SBW+/8nbJDjdE6nHR1AtEOY4QHB305x9+hkw+JbKbzKqOG3oyYrmMkpcNBUWEp6qiUmqCTQ0NCAUpABSXjIk1Uap1FanFT5lLk0Nn29qKRaw920uQ+6jJYyTQ4DPzOt1yj0vmL5IsiZC3ztDp0LlufI8PF6oMXbHLcxhx3lnIO9QwBaoFikNfuAyFgurXb06EMWr8OBx3ykn45PPPpA7+5OPz0DlQI+sRjrXhphtvxO69e5VUbFUF3l3ITE1ntMC4cxUrXCBthxOLX1ewPM9FIpvAxdMvxS+7tqOsthrJYk70HWLxmBLGYC2Vf6gQR5Z7HhLgvPXC6yWiGoOzyZdMQYKwuVMp7hHd6Na5C7Zv3YYlrywWBE5rTZw2aqiQ4qjhwLGZb73J+jd5D4rEdsGMi0Wtj46YoivL3nhHfp8GkK+4dNYMEUOiM2WtkCWXZx9+Qs5ILskyhQVnX3Wx1NCJ6OjZ83w/PeDkjzIssvkp3vTM3KflKelWxVGTRqNbzx4SxDHIlD3ZtSv21O9V5aDaGinvUXDF6XTDnilg4dzn4aBqGLsOLBacc/V0ceh0ZD6nC8W2ON585mXYimq2A8OsabMvR8HN9isPHrpdZdNGjCQ97xSuIveF6CIFaRp270WX6lrc+pf/hd/phs9OJK6ANDKYOedq2de0cQwGy0MhPHLPQ0ZN/vcdOv0RhwQRZtdKnQd17yXw+b+k/9uNmFGKvOaGOWhvD+OBBx+U85SHHRf+5UppO/RZ7Ei3RfHWM68hX0zDbmEQnsH0mVegtlsXNLW3il+gQ+OeYJBzx9//CUe6iKAkL1bEiync+JebpZVLlCJjcQkw6NCJTjFgKWXoBuReYBeATZFgzZmrdoh/5BjNQYBZmEU7/I71d22QzI5dZ+jaUXeE3LVD14iAzFrQ2bIxvpk2omP9vGMQaobhNRrB1+h9rmePmO+X1097r4MM8VWGqI2SQ6Yg3L5ygAQBJ4wbWFKKE/KKQcOXynLRIpkmM3TWKj9YtgoJqcn4RVjm+j/dhFWffST94g07d0uGTnnENe+vRjpLWJ3iBjmcPPAUhMrKsOydJUKeqfSFxCkedewxoppGFTRKTlJhjFk3ofTmpmZ0694NkVhMImpG1sxISBqhSAghNbJw2/Y0YOu3vyAi/ZQqCDhlyCnyIPQGoaEgTL1pwybkDFkVRqAnDzlZepHZkkOY8duN30igwt71VCEj1xesLJesiUamvaUVm7/4Ch6jYkd2+7Gjh8JfUQZrKoeN6z4BOZuE3agdPWrcGdjRuBfdDuolDHWp65dXCiO9adceURWL2QpoamtBt+pO4ig+WbUO0WhYMYMdLgwYOVQy9PrWZoH4CY9Sp57jCBn9F/zMSZVD92SK2Pj+PofOsSd06Mww2XpFJTA69I+WrQKrmMViHnmLDScMH4icyyb3KRm64dAVW7+IE4crhy6T9fJF+A3I3Wm1ozERgdcbxIgzR0rQQ+f8+YcbxEjxGW9v2I5/3HqrCGlw93Xp3Bnh1jZ8uHadkCvZYmS3OTBg1FBYPE7kHTZDRSoqUq8iKsOAhTKdbL9LMzwpCmJRsFjgcXmESUvIXWfo70qGzr5eVX0cPfkMpXOez8PjcIlDf2f+25Ib02nTzAwyMnQ6Aellf6ujQ58gWTEdOjsc3OkCVi1UWSw3A9AAACAASURBVFkkEYXHG8CMa6/EZ19tFALi0vlLxblRIMZOZblRY8ThVlRVKk6DzYrH5z6GTgFF5mRmM55BAxseC8qhL3p1oVwdjSHvfcolFwja4ikPoi0RE4U60XMXcUelolhy6KwvFy1463nl0FWLXhGTpu9z6Co9T4ts6zOPPS1925VOckyKGHL6IBx1xJGix0+omONzH3n0UcE0VI4KnHXBZETTKQkwqc0+/7nXSgEIHfqYSWPhLwvCS0lhlws/f/8DVi17V9q/+Nwbw804f/Z0ZB3F0jx4GiwaOQbhWua4o3HU/0+HXu0vwz133IUA2yglAShgxuzLJCtvbm1BU0szjj3uOPzw44/o178fWtvaJNBnPblL9+6IULc+V8TCuS+AVF5VLrBg8tWXlhy61+6EJZwoOXTuS77mktmXY1dTA0LlZSLG0xZvESU43sO/7vsP2mIRtITbBer/cuNGmalAoaB5/34Erc0NqK2qFS2C+x5+AF9+87Uo93kDfik1Ndc34rl5T0tZiHfFEqdk6E67wNU82zkLdcWzMtiHiQwDW07/I2+DpbGudV3wl5tuFtvNPXTFVVfg6ccV3B5Lx3D1zTeivhCTclzvms5ALIV7//ZPlLuDUuZx2Fy49Jor0LV3T9Gq6Ny1i/BP+BmFdBZP3PeYXBe5Sx5PAFMuu1C0ODjoiOU4EjvLfIGSQ2eGzrDrsutmCjqUtxbB1kjt0LXDMsPWtLvayWpnph2c2aGb4WozqVL/rvlvs0PXLHdNitPvrTN0QZY4ic6YKNpRWEZmJxgb0sym1//WQYXZiZudu3kyX8egREqWBkdAkkGTSp16LTXaVEKnYXeB3OXDZFLTPofO4SxsASPkHmkLSw39k9XrVfVZer0d+HX7Nlx23Wz8+PNPOLh7T4S8fjz31NOoragpwe082L36HyQ1q0/XfSIZejabhN/hwSkDT0V7NilKZZSG5Hi+X37eIiQvflFSkMMgyKKn06N8LAe90LGTbEMRkDKbGwtefR3d67pL/6te9AkTJmDnzp1iGAhRb/l+C1oiLdLPqWaIWXH8gBOkXEA4jDDsF+s3iINx2VzY3bQXM2ZeIdrX7FPn7F8eklVLl0sG5Le70J6K46wrpokgw1F9DsWil+eDytkUkWGXwMDThyKcScLh94gjYpT+6w8/ocIXkL5pieCzCQkaKA/aVt+I3zb/JI6W0Bgj5FOGDkY0kxTnTdEH3gsHpDQ1NYksZX2sXYxQMG+DJ13Al6v3Qe4kq504eqhy6Dalf++jQ1++CiGS4gp5ZK02nDBioGiE8zBKhv7uR9JnrZTQijhpxGCk3IQfi7AVivDrDN3CqBuIpOMYM/YM2XD9DuuPO++6C+V+DnxRyMsJpx4vLTVUsSK5jSMiX37pJdRW1shYSK7GsDNHIm0pIp7PSBsgWxoZIJDoU1tdje3btktmJZiCyynsYbvDKXu0SIcOm0DNhMtXvLNMQi512CwYNWmMIvRkc0o7v1DEkgXM0MkQVs504CQFuesMnQ5dEx+TyGH4+RMEVtQOncHTqreWIZGIwu8NoDUVwYRzzobN4xLS1atPvmJA3Xlp0zxvyjlC8iNExyyMe3jpwqUlBS5p4ZoyUTl0zihwOLDolYUCfzKoIUFpzFlnyLhM6ouznYoMbLvHWWL0SJuNAevSmTPAWfiiEhlRfdBFTJphOHQXkTLAm4EEkq889bK8riXShJpgNc4+b5KUPKorq7B79245V2+9sVDqqtliHi6LS0h6CWawPp/sm6cemycBBY0Ls7S///MfMtNBJFDzefTtfTBuv+XvqPJw96k6+5TrZgg5lMEu0TTW2pmhci/p+unvOvSCBfVbd6DfwYfguSeeR0u8BRU+jhst4ILLLpS2NXYC8P0cTifmPjBXuBVTL58qiIG/rAwp7qe8dugqwyacPnn2pcg4LNJN4SPHJ5zAgqdUyx3tB3ftpbMvF5U/Mtjj4QjeNJ4191A0F8f1f75JkLH6xkYZh0o1vQfu+JckBBr9iSODG275s6BvHODC7D8YCKCYzePhO+439tA+h07NixLkbinA4XYoFNLpRmWoXPQL9u7ag7rqWuzcuh1L31giQQ4d+oWXXoiXn3tFBgRxPa77680Ie4pI5TPItUSASBLHH3IY7rn1DrRF2hAKlsv5Hjd1Inr2PVgQj93bd4pU9bMPPSltbUWRBldo4423/hmpXFYSMOpMiIZCvoC596sMXZNwL79uHymO72G17ZN91ZA715z7SHNxzNkp94Z22h3Z3yWHbJog2tGZm/+fKou6bc2cCWthGWkr+wNhGbND1/vUDL1r6LxjSeFA3z8QQ15D8OY6+7735zTQfYI2UmLo2LbGDJ0bki1FhBLZrsYojIz3DR9+VoKVtMBCfbINZ597jmTnjNy+/vxLxAwjF88lMfi0YfAG/di6fbtkZ+wB5gEKuangZMHxpw0QR7Vj+3bpvSRU8+GqdeKk+h3ZT9p8GpubhQnPrJyZrsPjkkiWU78q7R4xXOvWrRN1OBJAyAo+5LBDpE2IB/frjV+jJdyCypDKhmi2I/EIRoweBbvXjXAkItDQpo1fCkxUEawQA9gSb8OUaRdh9949srHI3q/1VYqh3/LD9+jTrz8OPe0kcZbplrA49aXz35JBGIFAEE2RNgwaPRyhmirp3ySZpFddV2xc+5lArceefDy8dVXYtnun6KMTcv/k/XUivOL3kWiSx8Dhw5AsZAX2+mHLz6UhM6w52txOtOdSsOSLCGQtcKfy2PThp0qqlw6MOuyjhiBhOHTW0AOGQ5cMvZBHymbD8XTopgz9M8Oh69ruSaMGlzJ0rl3JoRfVEBn2Qp4xfqzouZMBy7a8n379CX0POkSIjmw/u/iii9Da3CJZ+oZPPpNVIGoikqco4OTTBgkUTG19jil9/ukXBC4UTgOSuGTGJeIYOLXP5fcqVb5giM2yokDGDF3qxoTcl+xz6KpkM1ocusDlTmboFixdtFjoaISXabQGTRotg3NotBiwrVuwf4Y+/Pzxwi7me/jtTkFDPnhreQlirY+2YOolFwtbmfKib8yfD7+NwpskQTLLtuDMM8eJYyHjeu4TjwuipEZ20kEAE6ZOkiyagRYD5reNFi8G0RQGuu6G69HU3ib7jcqEVChMCNvd6ONmDa2gJn+R8c8BKIteerPUWkd4fNJlUxCHgtz5ulqbF9G9TXjt1VcRcivdAHVCCjj/vPPEqbJ88OjcuVILDwWYwVuQLmZw3oUXwEoN71RKmPxUxgvYFTGVNoTZ56xr5sheZBZ56y1/Q6+qbuLMdm/fJizwIeeMRtqWF8IWA+s77rgDQVdQJnPx65wZ5/yePwdZ7n06d8feHbvx2kuvC/omJHXWsC+YJHuRRo4a5vfffz86l3eWZxHJRhB0BHHOZVORdyvERmXodOhqP5x99SVIOyySSXKYDAi5P/nS/3Ho8nkk6EZjePmZF2XGhd8TEAfHP1OvuAh1nEbZ1oZnHnwSqXRUWP75dEoQsZvv/Dt2NtfLGFS31ytCWtTrIDnx7tvuEJVBnaFfec1MEbGiQ89YyK4owBP0SisrdSfEiVqsSETi6NGlKxp212PeA1ShU3XgjJT+OHY1L4HNmRefA2+vWkSTMfhyFgSLdmkDvO1//4ZqclOMclMRdlz3txuli+W3n7fg7RffRCYdh9/llzPLwPKfd92BhpZmVHWqlethRxDRWpZWzQ6dGfrl1yqHzgydCRQ3nc5gdXauHbaWTjVn6eaMVEPSv7tJjB/oerr5b+XA1W41Z+gSTJiEZTr2oWv4nb+sHbq5Xm92zPpaD+TQ+b2OJLqOjlvX2PWwlv05BqrkaNZnsPQfeqz0oVMhTor7hoAHlY4IEWZSGXSq6YSW5masfHclCLMSzmRmRZKaw+FFNBdD0E4JS2b4ObgsqgbNmz36lONkihDJKXxoX328UYwGQcREJgm7U8HyqUxShEiSeTW6kQeaG48ZAaeUbd+1U9q22MMrIyrZvpRMI0TYNp7Epi83iXnmoeb1ETJy25RR4PtIXdKm9JSzhSwcVgcOO+YI2ANeqcdzxOcXH22Q++L7qPGljDyLiBcS8Fl9ovREsRgaaGZ3KeSEFMfN2b26E5p27Mb3n22SZ8DAyGZ1So2xXfSSOZzRikwhgZCVHHPFYk9bbRg69nQZl8kRhetXrBEUhKQjykASFKa6Ep/R5PPPE6NKR8ihKhwLSpiaMLg7W4QjncdXH34qdW5CjjRMJ40aIhm6tBYxQ7c58OG7qoZOJn6GkPuIgaqNycjQP333Iwk4tEM/dcwQgR81JO+FDZ8u/UCehIabBg4dJNDjnr17sXbtWlGiIyJCQQl+JcQA+JRgRT4ja0G3oVpZrBg18QzhCXBoAweArJOZ7PvaSQaMHCCOMFPMw1cWFI1wGiqKdICSr3xidGIF4N13zJA7MHLCaNmLQopjax1JcYvekX0i09cADJ00Wur3yiFYsGbBihIXgus88rzxss4SFNidMrRileHQiQxxncZPnShIDJmvb8x/AwEL8RqFdKjuENVOyHtWTAv1fd4HjT8151nXZoZO1jkdOs/UPjFgS0mJiyMof/7tF9R0q5MnKBAfRz7mC7L+DLzoqN5+cUHJodPdnX35FKm/c8AHnxVaouhV01kgdxWkq/OTNVTilHyyCwlj/K8geUJnzOOyWTORc9jkTJL89ORD8yRIShWTgvZ5bTwz7IhRuv/q3CuxHYWMFDF51oWiD05EgoI1rzzOueTqK444ps+YLptA6pT8Y/yb36MeTbypDb279ZA22fkvzJff29m0E92quyFRTMJjUX26/EqBMp7stHDgrKlnobZLF7Qm44JUvDn3BTmTNOTcD+fOvkTG5VJTQLetvT5vHymOKzh9zuXCSO/WtauQ0FhKeuXZl0vKf3y8XBveQLyYgN9CGRdWvjLwWJ24Ys5MxC05pC15laDk1GAnIi3S7nUX271Uvwr3wJXXzZRxyQwyGATz+WU43MejBKOZSIhORCAoHQCxcFQg8mce5Txy/aUc+/Tp0+GpCiHpsWJ3414cffChiOxpRKKxFX179sYdt92uVBkN0SQGD7FMDOVOVS7lH3V2Hbj6L9cJ14DlUNplJhsUMmptapbzOfc+laETcqddu+L6mcKFEaW4AmvEyoqYYXPhhMicgn3ZuDmz1uNHqXmhHPM+CVQz9K0d5oEcuijE6WFfxntoZ65tj7QI55T/YClEfm60sPEaRXXUhAbo+9BZtLmeb3bW+j1yHMGtBWwMWF06r6RGXii1KOsae8eAh9PWtJMXHsJRp59clAlrxg3J9jOo+0JSKxQRi8UFflv/wXqk8kl4bOqQnDjwRHy+fgPi+YSoj6ne34I4U76GkDbhLsKMZGXzovw+P9asWI1IMowyT0hqrfxNfilIhofKhh0NO9CttjsGnDZAJmVxs0uwYTNmYktjbVEU6jgL+aijjsKSRe8I6zfgpDY8gTP2+ToEGjrrrLPwyksvozxUJjV6tuOdMnSgOPSffv1FZogTzl7/4UfwO5RuMYMDYZLCiXAmjLFjzsAnH3yMRC4Ov90nV9tv0DGSKZM9zTnMfrcHH61Yh2g6gpCLxBNl0NR9sQVJDVtoj7QiFKzAkcNOkuicB4CHj8TCzz+iHrua+54spkQ6kg5g4OjBQkBkHZatQFR+Y689CTDsH+Y1rHtvdakHmwZt0LCh4iTYbsIpbCSyfS6tbUAsG5MRsSPHjBZnzY3ETcHr52AL5pf8OvzkI6Vlzk+Bjl27Rfd+1bIV8AhjgBl0GuPHj5fNR4fOa5rPDNWhNPPbk+0iy+uCUwZ9sKY3efLZWLTgHXmGkXwE48aOkz3CwLEsGMKqd96T380Ygy3GnT9e0BlOm6IxI+QeCpaJDgEdGAmSFIVhP+1nH3ymAgdplbPjhGEnSt2UKAs5CFWVlSK8YegjSq1/0BlDRZ5YWO2U4l26RtyWmh5gxZlTJwg6ILPj4wnhU3z98VfyU14j98jw8SNEc4BTpfh5Lzz7fAll4L0kigl4Ld7SdU26cBIWvbxQINFwOoJrrrtWDDoznGOOOQabvvwKS5YsQcgRRAopCRI9FjUnYfCYIaipq5Ush4pbPFsMhAW5sViFL8DBPwteeFMhbMbdTp5xrqAVPEfiqCIJeYZ9+/TB3//+dzFWAYcfSdM5579Zept93Rw89OBD8rz4Nf6CSQjUVonCHrNDwpTPPPEUfErFAOFMuwx/4eeH0+3461/+B0888DjC8TZU+spFMGnklAmo6Von9V8qKi57jUx6rm8cAXsAF195sQRjglxIAKgcmeCIRQt8Lo/AzCS2ctzuv+64B4lEDFXeSsSyUQQcAWyt34YenXoiwadYyOJ/bvmrwOScyFdJYZh0Gq8/8Yqh/yC5GqbOvEjKInxO3FPcYy88/pwELCo0s2Da1ZdK/ZnoAp0p9wTFk554YJ7K+AybRnvWbJQD2hKtgrIJCzwSFgXIHXt2oXuPHoIU8mdtra1ipOc/9bq8R1u6FRWuCkybNU34FeUVFXJdCU5xY4BjyJNKyYWWQjOzOR0ik8VTDz1Zcui0iwzk/3LzzUKqtYQ4JCor9oNKnwxm2Wp25OFH4M9/+hO8dtVprsY5AfFMDGXOoChhsgn3ojkzxIawdZPdLfQl4pCyOXGA3JPz/v247AcGvrSF199yg0yG5FmJx6MlQpwus/DetSPk72nnrrP4jsQxvkZD0x3r2Nqvmf82v5aBs3B1Ogxn0a/h9ev3l/c2Qdzc8LQpgmobZWKdies2Nn2tHd9f3tRgz0vIJsOG1B8zZM9XmcsQ+lpKrHj1Rvt89tHDT9FJlvGj/aMdRkKaOk9hlkq/yriao80YN26c1Ibee5fMb7s4CF7MpZdeik8++UTYsfx9KrbRUJE8Q2PFaWFcnGVLOLnMqWrfnDNtUfraLbEWUXr66utNIjSRpSgIFXm4cfngpdVALSJlMisrKiRwoAAJI/3nnnkW3asp70jiQB6nnnyKfO72X7aVSDvReBSDThuKn3ZsxaTzz8Xq1asF8mPdfuWilUgiWXJojdFGXHnllfIeK1euLH0/UojhzHPPllY6ztquKCuXkYgczEF3zEzRAzeS+bjUgit9FfL5u5t246//879Ysfp9hDrXCHTKXnjOw+5c2wnxaAyfrF8vzoSwM58PhW6mXniBOBXOtaYyGDcX5ybTgBO6/n+UvQe4pVlVJrxOvDmnil2pczd0k5okSDfQEgdskCjCiCBDUhEQxSYpDjA/EiUL4sAAIjhiIwrMoAiKgyKhY3WFrnxv3ZxODvO877ff766z69zqf2499dx7zvnO9+299lrrXWmvDRD5yEc+YpPDk2mjjRufeiNpD0UPxsB1X/nKV2y8N9lPDIPjluffwiIhCA6Kn77+5a+nhsi51XP2qle9isYDT3jL5ViU98EPftCmBxCWA+iZPeEpT2DO+6qrrrLbb7/dbrjhBnvf+97HNYJixs99c/fZq1/9avID7vdP//B9m9tctJkBnOVs9sgbH25XHLyUrSxv+zLAPrHoEbp98tOfZoeuusLmlhZYbQ/DBmFMNDRCdS+UKpQhimg+8+nP8BAZ8ml1gc/E2HE9rsFxoAjBjmQANjg4Y8le+cpX2uzsLL+DWoePfvSjNsoCMbO1xpq97nWv41Y8CBLojLzx+9//fm6zRPgSRs0LXvQC8iot90aDY/n8f/+89VhvCvqY0/Ne8jzWd8CwQC0BlDV+5jfnOQ5EYLDt8tprryWt3v3ud9vOkZ0EdZwhjbV7+W++nKkghFxxEAgUCJQG1hm/ZeX/5aeTlq0wOtC9641vfCPvj//Nat2mR8bs+JGjrPrGAUef+hAqxpMfwBby0rfeeisbNEEWP/YnH2NzGRgm61ayJ/3if7IrrrnK/v3f/p3Hv4J//+Dt7yCI4+Q1rOup+ZP2Jx/6EOtjPvC+99uBnfvJMwvVFXvFG36L3t3C7BxzzJ/9xGfYrU7V/b/8shclUQuAOo5bzaC3fuL5QldUNss2MjTClNnsmbN2/dXXMlLzljf/vu2d3GOlVsn6sjCikgrr33z76+3Yifvs1Lmz9qhHPNyWzp6zqfFxe8c73mGjhWS9VxurBFzIO0K60AtIO7zzzTh8pGnlVpk0fsvb3spjWE+dPsWOkAf37be7b7+DkQNU9L/l1lttemiK94RvB+flTbf+rlVqNTt15jS9cuT4AW4wFHUOgir+3/zmN9tIdsTW2ms2nBm2d37wnZRljAmpRPyXF5sYEJm0Nak6nUEn/c4b38iCyX7DoUBmG411e9d/fZetljZsbg07LiZoxKLj3ejIaHrIC/r7ozkUaLlzeEdqpKCt87vf9S47fPQIj1xVZ0SBlgcn0O5tb30b5RG0Aw+/4w/fwboMyCJy2CiKkxOp8LE8WBalBW/9YoAuPPC/U0Z2gJfydtKVhedVXBiG33JwVdQmQ8H/xr0KhTzbIXsjA38rRO7vLfpsjQvbTZMohEDcg7qiE90APQ3BqyW2ohTX3/woVrnrvwbgFwfCjm0r2EsOLxbKAB4xjvIEkEGyEPrA4iFvffToUf6tgjTcC4yHBSTwTkwwnwzFCEajV5HL8TOEL+AJ8uSpAwfYB57KCc3oYReH8ISsEFil8ERgdKBC/tyZs/xdq1SZx4GSufP2O+zGxz3OPvLhPyHDD/cNsdf8Tb/wRBY6JW1EW1SeGAuFenWVCgzz1fY3vA9FDoGCsD/k4TfYvSePk6Fx+ATyhOh1DgODnuzISHI+fLNF0IHFCgsa+0FRPYzQMY5RxVGzKBRDv3JEEKBgH/aQh9JbhWJHMxM0bEF1Pw6zQTtL7MXHOiAnjPsDIFH5DkCF54H1AK2wDrgO48ZrgNKll15KcMPc4E1jvfAe1vlnP/uZPeQhD+F6A5DwPdwPY2b+eHCQr9matVJhhzwU6OFz9HHH97Beyn2Jr/Bd9LO/++67SU+22y0WGMbGWmIe8CaQD1fHK7TM/dY3v205K9hNz3gi+4Kj89bOvXuojLDOGTQzWlpOuyUBeDAXrB/Gh2dpvFCAeA0+47allVWeSw0elOKQQlB+C/cADUBf8C1eg49xT7yPH8yNh/dsblIx428YrXfcfjvPEGdDj9VVPhdjwzG/eA+0gYIG+IMeAHDwPWQIvIh7gLYYq3oPqK/CkSNH7Oce+xg7v3ieYT+MX3KGdVZxKMaE1xgr+Bnfw2+8Zp6w1aYCx1qDJ/Ab84Hsgvdg3GBseE9bi9J+07kcK7mR911ZXrGpyUk7feqUHdx/gN4qjH3QGJ0CT504wbMHcP46zqXHrpZLDh2ww2dPcrcHwBxAiHPV0XXuti9+zZZKS/ba33htcvAM/iPUDEBnuDZRi2jNi5qR6kaJXjQKc7H/+QFXX5OcK766ytwvmqIgZ4891TjWGcci4zS/TK3GRlegsXbGAFBBfxVkYc1BxyuvvJI6D+sLgP/Jz36a8CK8zcEhthUGDwPMETUDPcDD4BcYenBE0C8dBcIA8R27drI5EA+aKRZJb+k38CoKccHPGBeeB77BOHE9fuM7lPPE+uIPvx90JNYXQA0dCACVjgKfgM+wBRjNovAbwI3IwMz0DNcNXQNLONd9aopbR8EbiMCgYBlrWIERPTFui2hsxRPLtv57UMWcYEBL3wBDMA/8QGc0eBTvVlGc93Qlg2nO2nniep56vW8H6DIUPLh7QAWg65kx9nUL43vvPjV7Q3dHXe8BXTKjde0cT3dA9x66aODHKNmm8RMmk0bVBeidyfakUQUugsKBcIN5wGT4QdgSQIDXqCSFsgHDQdChgDAIMDEYnedkB4EBCEAwBO5zs7N8Dt4H8ND6rCPza3ZubpbPYM7OnWiTEi0INHOGyPUgv4HOOYGxEH6GkP2ff/1X+/nHPNbOz83ZF//HF+zgngOJlVrZsJuf+mQy9Imzp1NFDGWHAxe0dx1jx/wQbUD7VswLn0Gw0UEJZysj5wvhx/a3zY1NK6AjXLFos2fPEeQHeFym0fBQBT8UBiz0wlC/nTx92g4eOEAv/fjRo/b4G2+yb3/zWxQmABC21uHEKhg6K2trbJiBbW2kL1qZ5mElJiFzbYMAnTAG0BSfQQFAgPAa18kwYYvSSlL1iu8AkLGWUOI6phUAg3XD8/A9PAPXQ0FDCcDTxPswDPA+gAl0wxwFEBBojAe/sdbw8tFfG7lcpA+Q92PBGrLKtQaVCJTRbV/5ui2Wl3jk5enZsyyGQw0F0iTgD1QXI1wLgNS49VzMC7yBeQBMoVzwbPXCxzxQlQ2aMHWxvp4aQeBxXMs+5+E+4G8ZCaAnQ7YTE/S2QeMHP/jBnPOxo0dtHG1uq9WU35GyQmgPn0NBw/hBkZ/qDkBj3AcACmMR40HEAHMCLUF7XAN+wBiwPohWFXrQ2KWRegjxfl7MFc+DQlCBjZSE5BnFY1g3KF5Eqq6//nqOk+diVyrkd6w/xoYxYq0VcYNhiXHCm8N3kLrCjgREqdB3AE1m8B8hcQDB7l27eeQo5oMoS3FkMGnEs7LKIirkju87ctS++ZW/ox54wa+9IGm9HJoKAdRROc499EiL1RrJVr1MlqfzocENIjzgp7OnT9vVV19t84uLBC3w2469u5nzR3X68WNHbWZ0jEfQSifhmaAX1loGoA7QgHxg3OAJ0JV1Qhmz9Y2kmHdxfoHjh5EE3sWuEtAVPAL6oX01QBD6Asb3FHr2lzYpm9JrMiyxXrgGRp3kDdfgfhif3oPsI1InMO/wCDOZ5DxxNP4plaiD0OFN4Af9s7K5znC5PHSkxqRLx0dH6RhJj+3auZOGG4pcoddQ07K0uZ4aVwJKPwbIPPQneAM0xXzwHl7jp4qak7Dt0oOuB1NtGcPnPoeMazygx6Adg68HxYReWXro8XP1PIHkdvfB95pNGNOJQ+ivlweNuXowjwEdu8k0Lx9uPCot2wAAIABJREFU97l/76Hj+zIY6M2HUH8K6Nc98ZEX9dChKKGooUzAzOx4lM1S4aBJA5gTDIabY+HAnFDWuFZCgWsBgPgewnq4HwQCih/KC4uL79OTHBxMvJ3SJnMyUPZpUUwYfOBeEgqAgjAxQu3Yu44zhgHsUKawMNETGZ/99Mc/scUzC0nOt13ltptrH/ZA7ukFSGDsSg9AiWKsUOp4DzSAcGN8EBDMDV7sz26/nSCL84UBhJgD5n782DHO75prrkn2izdbKT3gVeKHjJjLcp8qcuJQeBwzPMGxcf6HkBEAcM54ucQGHdjGB48De50xZoAZLGcwkIwu5nUCgykkJxrjfShpWMqYExQNvgfAw7x5ilvwQHEdQEvRFihyKDfcH9/F+mJnwpU4t35piXMFKMCoQyQAa+0NODCiDEFGOVZXeLDNRrlEpbyygCK6UeZjkaf+u9u+weLIxzzpsTY7f972oVNVrcqICGoqsBasO2htbXECHTAXgA/+xlhkkMoLE51wRCXWGYYU5ob5gKfUsQy/5R3oOwJ43Bt9nNHVC/SAIYnPELYEcOPeI8PDrB2AAsRxqiiewtjA8zAyoMlwqAWiLuAxASjWTEfRYi0A4qAXaIzn4jlQjJCpgSGcttTZJUtCL6Wg9ph4jecqvwfDELTEHDAm8DXWTwaDDAjIAf5DzmTc0MDA/HB8YzM5JQrrD3ohbQWFz/H19ZMXccwogL+vt4/GAM5954l5+Sz3iiNChUgLPNzbPv81W60t20tf+tIkRxnOU2CXQHQ8DN0CmT/WwT3NFqMtaN6CqBia5QCYICMAMxjf8GcqjeQsABwVyn37zZZVg+GpqBZ3XoQoBWiOHxj62pWBOcIwhTMDYwR722HIwIAZRDTz+H0cCyJ1yCXDS2dEJgNHZY4nRyL6CF4A/+FZ7PPfm+xhB69BFvEM0ArrgGsxLq0/6ELZgh5xSVMCITzmkBOmgxOMWjwH3+eBILkcdQraUdOYQWOfYpHtkaFToVPgUADMDx08yPobOEXYqYSudLgGhjV2XKgoU8Do88WgKeQe9MOzFQXC2DGHPFKH3Dq2lQf3f2Nsup+PJOM9/b+YFy4w1Hc7DZ8sa79iY8jfVzKkuQnc9bpeh7Gc5L79Ncpxe2OtW8hdkOZD7fpbdIidbQ/oWvrUWLn2phu4D12T8r81QAgvLF0wFYRWoVoU/6DHL7xpMCCY9s4776RyhNIB4+A7UOwQBryGQsfEcA/cCxMWaGLxYXFg0XEND8Lo7SVD0gsP1bwaI72vkRGCCkJAYEh4Qqsrq1SwGBMYEswKhfGdv/3fdvr8Kds9vTvZh/7YG9jOdL1cIsPhBwoPOWAoTIwD70OZyovDHCDQAEh5m7gGf+M9AAmEBPObX5gnQKDNpAQX84FiQ1QCCh3V/1Cop06epCJEcRciF8h9nT1zhuOBkQNPCEAOIWRuBUoFYDuQeFcYowAIv/Fa7+Mesnj1GcaDdQXt5UHgeqwTvgthUyEZ5qa8HtYMc2Dr2UrSVARjx7UAftwT94AHChDAPWUQwLuTZwultffAfrv7+FEeScqiwnKFXvrs6bP24+/+KNkfahl7ynOeyh7+8GYA5AifgnZQdAoBysCQ94nPQCeME+PAmqkTmaJCqHoHPfAdKVfQCQKE7+M3lCDGCgUEIWVNRwg/796z287OztrA4AArtKHwEKVB2gQpJXS6Q9oEc7hkzx5WDo8MJFuykNN+yct/lRXn6ByHH9BQkRJFOFR3AprDWARtYTxiTclDbeSGk5RZN6Uj5UD5CV668pSgJQo6YTBijWD8gAc5doByX5/dc889dtlllzGChQgH+BrvM12wumaZRpM8CzpijJRNdvBr0LBBL3/NCZXveB88ABqem51lPQhCy0iVAQz/x0c/x7oMNGd61etfxUObsO1NoE4Pnc3rkx0WAM7NjXUaAkyfYF90Pk+DENu/wIfo6Y65Do+OWhPnEWBHDzz+RtNyzVbS6yBEHLH+Kp7EfEAHzBs8gLA16CCDD9EVGJj44eenTtuO6WnuUMC2w9lzCRiixwb4C/ly8DFb+6JAc+48DWvoFqwrnod1h/wpgsYzJEJEBO+DbpJz6D0YVR0eemjdTZ0O/VJMGgFhuyTWDtEE/C1egwGKFAicHvwNAyQxEnBWeZXzQBSAzblwmtvgYJKazKNTY4aHsagwLwZGvJYBrMiReAx6B/NaXV1JPVyPPeJbNZaJjVTwc+ydxziG+3mv13voCbgmx0x748AbI/g+ePdiP95Dx/2lP5gmRmfKEH3x993y5DG+rQp/hdq9EeKB3kctZJRfAOhXPe6hBHQf1tCN8RuDAsMlBQxJVR+uZ14PfdWL6FSVscOHD5PZoWhwLyh2KCAwEQBBnyF/gkWCwqSFViwQ2OnxhJwn9o3iPjgRCADfLeSiMcM6TnoUJ7kjKGl46RAQMB4qppEfQmOT//jnH6VHLC6WFu2XnvdcOzt/3i45sJ8gi+fAUwGzKz0AIWKueGSEY8TnaH6BXOQjH/lIKmyE6KEQ8R+ghXA4vGkAO4wQ5P/ByMijHTh4gEpKuVwxHTw65LhkzcOru+KKKwhGvCYYOvAKEGbAPeFhoKMYaKFoiKIJKmSUxa8wIq4FvaA4lA5RXhbrKy/Bd9pTHQHWTZ4/6AMlJcsUwKNUhRhSbXdxfwmGDCQIMyz7s4vzTD2gfmDp/AIbv+Ds9OP3HrGffu8n9uhfeHSaTwYAoFvV2uYG9xbjmWurqzTkMC8oVXm33F0RCgFVA4DX2v6BtcK6Yk3wN96n14x0TIjWgO8VilUkQ+F63B/dDxFlWV1btWKhSI8QChaFmviPGgoYXPcdO2a7duy0L/3pF63c3uRWKhSNPe35z7CBiVG2F9a6gXagIwAGa4GxyVjEWPADkMF1NMDQ+tW5aLFHIYWANcD9AE6K2gDkZvbsstOhzwKMWIE5eAGyiu2RmCuehblLQWMc2JkxMTRia8srSfi51WJ++I477+SzDh46ZOVKmbTFekGpoeEMdAHWQl4TgBK1GGhiA3D94Ps/wDa53F8dACkFdIbet5xSNnHKFxgpAIjjNw6swTkDqvdgqBf5akSV2i2G3OGINOs168ce82bSnU6Gh/gVv+WIgNdAOzgJkC3IB+S7VEMEMUNHQjlmRArhnSPld9eddzISCbqCftAjiGyC93ANfhNUQyoP41BNheQSdIW+Vf1GCmZto1HN5xINk43VVPwoHM5keIa5nAYYnsjd4/swiEAj7BDAb3wHEcFWs2Vjo6NJPdDqGj3yn/zHjxldwhjOz85R54EvYIiieyUAvRuYykHCfEA7rLtSuOCpJG0z3gHoPmWE9dBr6UnxtyJn3pDtNgYBrPd6twA8x/oL3IvptxANwLM8uHpAj6MBiXeehNw1FsmmZCYOucs44aZVbNa4SFGcx2LdR4YGnxlV+Gcu//kHt0UcWTzepQfzQtlAycnjUT4EHiOUKzp4QfjY2W1xMQUYPBBMDEWBBVRIHmAGAwDCgbAlwAmMDuEBsQHw0zMzSSvRVosWosYm74KLkstZH86EhlDU6hQQnhwVKvNheYJJAVxoyXjbbbfZSB7HstZZmfzwmx7BU4KwpQtKFOPCoqoaGs/GuBGGhHKDEsI1SidAEHFf5JAhKBg/aAWP/I6776LnCUU2NDyUjLHZpGJBLh7AhnursxbuDdCHACHaAOH04W3MZWFxgdtbINgYAxQWQvQIY2KxVcSE8Quc5ZVJEPBdABcMGIAGnkEaFwr0Qr0VC7rJ41UIGOuE70ABYT137NxBIwZGDsLsGJMP/StMibmqkA78A5oePnbUhibGGImhUsHZ21DItTq9deTRobAwdxom6BCHfDKOV52eJtBL0cFAkbGJNUC4V3UdSpVgvABIfQ+KBsYXfhRulcDK2wS/EYhKpbRRUdIHfC1pQtObRE0A3KRxq80c8SW799BDrFUqLBJDGPYLn/+8TfSMU+/irPiXvOyltlIrs8ob46eBgt0S4+Np3hHjBXhgDMo9youGJ9WH1q/BM/DC770dhWlxXwALIxtIPdVr3LIEnsT8wD+Ym6JrWH/QBTIB+cPzxS8ENMtYaW2d4e3z8/OkJU7Eg15AFTdSUQAW8BUMUTwPv8HnMq7A/8i3o4gUtEMPcx5Gk82mdQL0AEMhHD1r7UW3Nj1LtDTGmfBoXLRvz156kpALpkJCZKKEdN7QILeKIV0FPoJuwOEo4DN1YMT6gxaUrVAkK4MeugWyoygF5sbTFJGKCpEIVJdjXUBDFAxjmy7WB0YlHBzcAw4H1nD+/DwNAUX9QCfQHOPGWmAM0kesF9ncpFcLHgHvongNW+oI6IEm5N8QclcEEPIFYIdegpOEy2HITsKgWE/24WNe0JuIJmDLI43hRpPzgs5DvQx2wiCFCT7DOFETUG3WO/Zhb4HVFiji3qwZmJri7yTUnlSXY5uxABFrJVD1ACxA9e8Js2SE+eiA532tv3BDnyWGAtrlJnVHTN+FaJ0Hc3//bp46yL0doGONlEP3oL51nwTQZaz450pfC+zl/dMYcz3dL/DQAehiIn9DCK6EFwsgq9U/SOdsA1jlzQtA9BpMqb9BHBBP1nmtDjjdsu5k2bABRwizIwQUN85PLSGGnpM9tsksk44/3mpLD6cPl7AXr/b/ZTO2CQs75JsU0vBE9IwiZhWdsBoAIAgx91+qcT72AGNUOAkJlr/644eTyLDljPdFEV+oHFVxg6aikNmW4b3VGoLzC5wAI0Hj1mJ7xsO6eetRoR/Nwc9Jlr9nGlmrnqH8d5KJdFapin4alw8b4XI9h3t80R8e/IPwdrVGbwnVx+xHHRp9qNAxSbtsKS/8ifmpCYOPNMUWtsbiw1a6l85xV95LAsO93QHMZOmrwpsKBWubTaIlGCv4AOuC3RXI7fLsZO4LztrUxIR97EMf5TbGkpW4V/u5L3uBrVRLvIcfn+iP91S45j2D1BPBQFGU00QrlISu3iOH3Cp/3k0ZYf6YO8EgeAn+Ou/xxHzDiAv4F15GqNdAqB1d7ljYCt4vFpKjZdvJaY7ecxQPoz0oZCBxLhNU4nqHgUCmIC+8N/ahwxvCbhfqBzRLajK6w+/rPqr4DvdI9UMI0ytcT/5KzqPq8DA9rbUWsU6QjkHYmXgaIoQd+iJsJdMZ2uSNsD9bleiYqQ+xSvErKqle3npfejF9HpoJQe8EDxGGT6gyozEFHuWZBljfsNVPW3/JmzhqF73KwbsKUWs9ww4iypVy1mGNKF9sbJPUnXg6eQ9Vu4Zi+dvirQQQU50a1szr4thrx/1Fh5g+fu0oHhcNmaNtbZJy83T1Ok/RLL3n55G8l7SOFX94Xet1kHDR6xOo8ApOx4sxyzXKgVHZTXfpO3AYPWZkLn/cQ9rav4vJy5LBb4VttwN0NDlgn6+w+V7KQ9609uJK0eA1PlNeBA1jUgb0VkfoDgQmgxfslbAGLwKCYaWQOMkA6h2KSQRzikOAiSNIfacfL7haBC+kfuEgoBIGGRZkZghXyPNJofEkuy6Aji06UEQSOj1LSifgV9pPOKw+lSkZNmzli2kkhSPaxxaemA0MJiZMgdadKJQKefACJVz6PnL7HSAZDI1U4bnXGkOqAHhqVdvyhTwVOdYaQIgcKDx2zBHKUHtsU2ENAEQjKFT+6t4SGI3b80tKWwlMMMLkyYn/9V1551656H6kQy5LDxeABcUMD4dnUwewQ8Ee8ql4jRPmELaE1w7PELsmbr/rThvbNZMcsRsOXvC/8SyF2eN5iC8GcHwj5CisD2RMSg5ydn8/UNTeAPYg7uftAV/PIp1w2l0AAMgA+FyAjnA58rXUE5AJhGaD8cy/W20eVISOdv65nFt4j7TFd8K507iXGkwB0Js4hImCv9VV0L+OjUA8hwAM+YTx4I0JR6xuBlRMS+3AEV/JQEz5LPACPfZcIieUW6QRkQPOJk1qMJ/Yg/QGVKzQ9RloBP2D+SYnZCatizVH1h74w0MC2BN8AdIYT9glgHoH7wwJ4CgDCuMzRJyMn3waQN2PD+97HJEnLnp6Y5XjZEHnVkOVDnAKekhjSR2+wOvSbTGIe90TOzmd127tQ98O0H2e3usv3UfjF8DGes87MzSMYOSHHWQgZRMGWZB9b9iJDjDo/Zi9fiA+hTRcKj9XPf6GNqwoTAiKwFfECoDxeewJ4YEQLlhouqmsIS2ivBkBuJhWRR1sx9lqJhalO0kGA2XHozAmMVS611I5jnab+SGfR0gBL1AkYRq3z95VhBI0ZdGG62NLS0qxG1HxVXiVEFh2SQrFhRxP6MYFQEcRTHI0bYbeRqpkMOdKjUJOwXMtLhk2C2MnAKppBLUoNEXQRCFCEY8vNXjux0NXntkDPu4l5or/jgGd501HrRc9c0vZdzPKFJVglykUUsGzA5OGzk1Jp6nkvPeUYcPaS6HQcwtVsrim0wLutJwVXfIKiKF814xFITbcH/zLtQr84wWSc0RaBAfcBKVHPg9KnD3VwRNtY1EmlDeKmJCiwfvIH/LQodXlZEtW6BKVFruEZyJ6tt0P6IKQOwwGzUm1FDIGLgbqBL5wWlO8hp6f/Nh0Xeo1AZBSQE9qJWCog9cvBui8DwA9eOgpKEZbmGS0wVhIz50WMIFu8BD97peQSo5plgJ5kFE9D8WxigZ4w8YDi6eN52P8rW22KgxLW9PKiUAbXoSSedgVTrBMDA8CaNAHAkEvc57OqYEQRxJQx4AaGr0v/UNvPHESuP9d+7zVHtV1AgWg6/ARATV4XnKktZVMU/0oGhA3NQn6SvyC3zJIY6NE9BUgeh0dzzeODsXA6kE0vo/n/3jt2KmtnehZRUSkczVfH3noxgcoiuvYZhB5254WXO8QDUjuj6haEkH1UY0Y2DW/bjoCutP/ZB7wC49qp0UyYSuShFlFCVJ4CklqkgJ0Abg8Gv9aeWAVe2iRudAIeVeTohLu01aEoIk+6EkYhDkiH84iJUJ+xtrM2/kqSy+U8d9khBAGUwFJEp5KSBKDOV57hoitL0QDAEIqqvCArha1AHB57QxDsj1iUrFPIK8mIMYcYfjNpv+ytOUZC9BdWJHjAaBvReM5D88Q3gPHZ7FwCNBTpRxyNLIEMV4PaB3fl4UYni+GFS29gvICk1qtUnYhn6YUD4EQ4+B6bTWsUOrFKxeAht+LqTF4gJOw+HCYrsPcUFRHg6LRSAujiHUhReT5XsYoAR9AXsgnRim8aaYOEp5IQ+65XJJKCE1kUByHPPV9x4/byPiYlbHtJVo/L6AXU4jktzbC/Ulhj9Ir2nfuoxUxwFE5UesnvRu8EvX0jWUiVmqI0MBYlVKEccUIAUChmGz7YyoqHPpEuRCooodEA33KHQEACg7UubahNbXmoPMmoAhySSVat+mlstANECkL1CuIDiXfj4GBaxp4Uw+IDVPwAGVOMhw8bl1PYz8cjsKgNiKIoX0oXqLKX961DE4/Xh+hiQ0OUA2AnjaScbLLiEgYSwwkpGn4zwbT0qcBqFNAD4WCnrgxjUiPqBOb1z/SF9utAcLtPmQdL6T36P2zUwM/ctji73uHLDYqlEO/WMjdG7ae9zUvNMZxNmL6eH2vmzEsowFLgDNTPJh7g178tx2gk87RhDPXP+2xLIrDh6z6dSFu3UiJfeUqRWR8BwwdA7qIiMEhZICQvgAd95TygaCWsO0DnnII1aAQQzk5H3KXHe2taXwHAnGBMIZJgqF9DiVhvs59mvLuBWBSYF6A4/t7GkKYYutOSigNWwWFRiWSbsGDQkWcuZVEJxygMy8XvBCMJ+3RHBQDLXzaA8n3LgboqkyXVestThlXYrpugBx78N5DpyKHQRG8Sdw7znfpnumaB8XJaA2K8bK5pNoW22Rw4E4o0PNRHw/SMPT0w+04iNBEYX0veD6F5AFd10ChdeNvPFPFZKqMx3u+aIe831ukDOBH4TnIEOYGrxwFQeyrjk6H2MlRrlDWuL+63WIbUAFWNy/GG1riHdE4yTUnOTwZlbjeA/rFc4gB1J1CjgE8De+6TmCSFc45HKBBQA/GK+hFQIf3EKIPCcAYa15iQFeVNhWd+F6CDuOWqZVk1VOjmcZeAuiq8vch75RH4sYboTt/ci/450mT2W48hGvYQCbaEtgBrMEhkEesMLQULdIw9Mphe4fjbQXqoAn4Z2sH84W5fA8osUMBkqgmSDyRephBJv22L31GeYee1a6lIJPS7wISRB2xzTDWhR5MkXKJ7VGvQy8e8k7y5zLILnCYAlZI/8Ygrvf982IZ0vPFx/431r1ZS2oAYh0eG0+eBl4m/Pg9f3r+86k8z7/YsgYelDxJD3u8iennr+XfkTGaedDTf/4CQNeAZTGmOe9QEe29NBUOYaBSPjGgpyH2sPlezAerHeFGedg41QZKD/dRiJlef/BOSbAg25oMFXrIqYqI6SSRFmgkDClCUimGLR0+nBqHOfQdMYv/7YVM0Qspcy5KUEBpJCPMSUrfCx29E+RSwoETbGlJQE8iBwRiwxaTJDgoi5rFdEiBoaAkspD9WL2H3g2wMUbvSXfz4HU/b+lznkxcZph6kaEmwBMT636xwDC0jbB02DeMOSB8CZ4ASKhfv7wxP/aUfiAVCqaCiSxLl0ZQyNV6weq2ljisBtuecA9vsIou9DDd+klhkP/CgSEYM673qSWBHaqVacygMG5qirsTqrUqm7RgZ4X4JlZmftye7qLjllLBgRFbJzZhrAB0KeVUG3f5gyDkCqA8HcUTqvzVc6VsvBGoKntFcxjmDdsIdR14xBtm5Ouw/uRl/DDnm/zmc5xRK/p06CakWto4mTx42OE23sAVfXnbAD1ppIe6BJGgTkjyylxFXTHvcHyufkgRNhnYmhKnEHL1MFxhwFKGQ5pNbWy7GXOez72ST8ElALG+61OTmhHSPSo0THRJUvdAJwLbVPuTlA4+k8zifRmPku1tAQ2nhV2MycJnXmf6ywWIseEi7PE6OuYfr7O1Zl5WJMMpfYLDsSU7WavjcKeLFMV5XvD32dKTiUEd//jv+ZqCGNDjbWt+Hrin6BDTR/wIWfM/meue+hiG3PFF35xDAC3FgNfqNCThpgJFoVvYx6j8Y5xD914dCKHn4ai9bDFP8KKC1LFxjaQQg4uJsJy8A1f4orwzQp4+h54qRhdGT4Rv64eLEXLUYuYYsLV4Yppu3h0LS0Ko0ytmD0ISFC0MLWrluoLhwmsA6NqSQyMniSQI0GHdAxSgDKAApQSx5Un59njRMTetY6wQZen5z72HLXooHcNxhDWRoqHg52HFJ0YYaODz0fTU3He8tSmFjjPgmVcu5K0RIhmKViAXSw+JE9laQ3i/PPVICjWspcBDgC6A8cYAbpWGtVCAl81dAOjib62dp6v3mFkUV68lofcA6PhNjz2TeK/qA49tSzR2UCBVLNBzRydD8na0F9WDe6zovXcA/gPnJHm8rSp3tSpV5GE7fQsQUpTFGwpeFrznFytl1QswbB+UJb6r2gNsKdOasIYkSvkohw5RlVGaGrQCAuTOQ46R6wivOm1/ifz5Vg6zI38d5F88pyI72ssBghJwS5jrgrkFGRWgbEvDEGqncRQ62vlx0HgIu1kA5jAgBeiUm3w2Ta9JXj0YdHtuh5xLs6W5+S0a4dksLiVqbFXzpw4SxpZPTq+UHqBs8BCspMNcqv9cHYk3ILrtLNL4YoOk21yQQ49bv3qg9voJf3vsoePndnZ4HSeQFibpdadBnAC69IM3/rwMeGPGGwzJ30lhn8cR/a3f3tEQ7RL9m/yXLtYzYzrFvOnHhu2I/nmZBzz50QR0/HhAl3WAmwmguwE6i8LC9z2gS3FKwXuAUPgdbWPRC92H3JF/hAUpQCfDuDyNlB+FMRynKgNbC+q3gGGR0gpQB+sikrcABVopw0bMIlCW4Cl5AiUtxecXX8zmPTwBOseKxQyKDoCuE6RID3kpOp+e4cGkeY5AnV4t+ngHg8cDpsbhQc4Dmwd0rY2Usu4jkPYevDfO8D6OxoWViL+xrh7QffpGNPPMCYWOM+2xL5eNixBRQdSmnVRKo0cBQ9Yh4gFQ4HwYvkYkpJUe2+gFG89SCFrg5kEa92DBJsacyaaAnubwQ4MJ0EV7hGUceB5Hjhj7kH0xKJ4NevCAzdARUXu7MadhtMtstZL2r4ND3EOtHQteMLcDkJT3ZKRm0GAmMZy88YW/QVOk0S4G6CzeDMaIoiupwekq772yES1ZIY/QbThPQTRiMW3YNx8btFKs4n8cqMJtZyHcTuNNvK9tiaFxByNUofg04QNsaU1C7jLYY+Mv9XBC7YzyvcT7NtIq3ATXsVND8i8d5nnXgxXuIR5P9sqHlEHo1obvwagBfbDG3ihHy2Z4vwXk0J2LKzrHnpl/rucBDyScG6J5yNuzij7L0DoNplArQYcKaa6wSwNFzdBfknmuF6I27sAVyZ2MMj1fzbykk2Pg0+vtDZQEzLzRKtzxOkc6zOsn8RVaxwow/Xd8JMcDdgzo6IYHIzGOIKZYEtJp6RjDlmfycU7b9baKbz3Y6h4+L+7pTAhodp60xu+7zo/YJSJ6+3uTJkE+OwD92psf2Y4Vtvc20UTBh8y1ABBatQjVgEVwCTbuG1eJa5Jk0ABc8MSYdwzhZa+cKRBRWX8i80lrQ3qJ2G/pqswxHli/KurzjBYLg7ciNTb/W1agXwjPILCQPPN75sTfcQ6T93bhgtTzdx5ouo0OIUgIV1A4ilQob8aQO8Ajinl5AfIGmcDIK16tZxzK9SDgoxNeUPA+O8tF1ruEDc9TAxEqt1B8lgpoiDpoXkl5U6JQdI0Y2isHz9hsbemiBx0KP9wnBjRPH0SXxBNeqMXTSin5OpFU2aKxCA5ucXlh0SqJAiWFnV4+vCzhfTTuiPnTv+b6R/lryQN+96CxTBdD1RusAlEpPtyfkSUU9IWaGT93ryDkbYvnJS9KuHZ9AAAgAElEQVSiIcAh3VMdxunXR7zm+SyVuVbbCkiZuF0rqXy6NMp28gsgx/ORcujQEYGPvPGo7azeMOF9Q2+D7UBHRlLsNZKmYZ92cpvg6bp96TIIBLQyJqi7gg5g0awznET7GMBjHiadwpZz0Uz3T2nYDgaF6zHgezqQr9wujnTddPMu2ybjcSBNmhpJjk+9UdRNr+q9BGs69+LHOno7+VAxXWI/be0K8vKxXVFparS6I2d9NCfR04lBz0ZHiKy5vvLST8Vikq7zMnMB8HbRQ4ksIqqZnPam+/E+btcQ+jpIH2KtUv2m3g7hC7pH5ponPoKALuCSYGuA6E4U58AFVOorrMIjgYf3eiXQWiQBAicdQlQAX21x08JI+eDZfoGkGBJmTJq5yJAQYdNcUPgsZhAv6B7QNWcv3KKLXzQpN1i29UbSKSkVqqhiWMp/O6b0YOmv8QKx3XdViOPTCbFiwmuf18Z9ZbApJK5naW30W+/7CIM+E62UPhHwdKwvihZDdzGNA8+O+aVD8UbbF2MDKaaL+Ab3jyMMnhZeyFLhQ8QxbPsQXUQbyQR++zCfL3ChAnCejPcUpOQ9//h5ik6+8YsHG43d01XA7JVqo4GQ4dbuBSklf42XKfEjAR38GwBd9+62Fim/+4LEABL09Fxa5QLAj/ocdPJHKzQ06exFf38KPQU718zHA66fezegTgEGitM3puqCmn4++l5KDzgUXQCt2/NjgNZrryu76Qq/HvHwEkOolUY4YlnB9d0MEq+r5HB5+fBj7cZPXcjUof9iPo/Bbus1PNytXTR+rWJ9u60OZG3G9oDuHb1u9FG9gHZVpesd6gwgH9pGS5lxndowXt8JTmOU7hBNPVhrXsl72NKYpLtT3eG8cwJ7NpM4p77+DI5e0JOKvuhZmauf8PAU0KXUvDeqoyg9MMuDVjhTN4uBVeArBY7PfXs9Fly4wYkg+J4UpxhSTNCxKAHQvcIR+AuEYgCIBcszW/w3XuM+XpGK6WSRw4Lqum8hTCZm0ng8EmKvLPwcPU3iv7sBeqwM4+Y+uLdPkfhojL7rvXV5mALObmsshoxBEXOCB49IjgdGzw8qOoqFwXu12xk6eB6qcJXD19j8VqNuCj1WOB1rGgwybVXzRVHeUEyVYi7xwqUIvLGC9yAjGI/4WJ/T4seBGKGoJTZaUwGNahBiBVutol3y1v57L7v+Hrq/DAStsZ7vjbgLgCM669rLCQ/ycLnxmEfjXRZSsMl40OWNd9sOIzrevwAUHaDHsisZUoQsBkau1/9PQPeD8LIJb1eA3o1mfkz++d3+3g5Q7w/QExp2hq29jkkBylVD+889v3STs/sD9O3Gp/elX7rr2SR2sd3a4R7x+sU8kHRJTObvdYiX6W7z0vUASowx7eanaFHYbYX7CNApI257M+4rPPOOjjfsPah73kkM0CTt4/GOXUUDeAO0WVsUIs64jljkjNC0nkhRUnjoUjIYYOyhC9BlSeoa3FzWfarcXAtAL9hSzri3mtRg0Oz65EPNUbVlt5D5xQDdM6+fk1/QGPC6KXwvnGquEytKvqZS2MrfxYyJ11KgHeN2ClIMux2gx1a7Hxv4Qft743mJYT2gy8DyuxC8h63PvaeregelRPCZz7Wqm6CUuhhbTK1e5DKMMC55UxQkt89XzO+BU9uGvAem6/BMnBOv62VQSMgEqKKNBy2th+blDSumbBoN/lfr4lhI8X3cD32yRS/PZ3qPR1W6gjE9R+/p+eIdr9jxXmzweB7DtfDQkUfEnDVv8Z14yoO5X2OMwUdpPA95xbkdAOF6AboHCc+j3XZZSE4F6NLFeo4fd2wQd4wxAHpcZa21wbXdACGdj8vbbwe4AqRu8itAj/exez7oJr/+WbFe6QY+np7+7wCFFzTW8dcozSaayDmRLKi18Hagd3+A3m1sfs3ixkad+ha6oNOYi+ks/vQY43lAgB7LhV7Hxk2sJwGaCqd3ROfCjivKacixc64ufYF7SxcKNyVrwjzvrWsNtvgfheCdOXTqc9eJD4CenFKYpJWoZ8MuLdwnaca11UMloxx6HNrTTT2ge+s+USZJy0kxSTeh1sRo6QQFLm+f1ohLBIkY2j6k5wksPEG4MMG7j58r5a/f2ykqKb4OIYm6BHhA92DE77g9qLFh4JXSdmB+wf3CQPz13Ywmfc4ismjbmlfEUmg+KoLPPaBj7cR0MdgIvAVuWmsP6L6SPc3vhL3QGDsOSvEeOp7vPXSvMLUeHjwFqJ6PPK1x4IYPg8sb7qawuhlvUGjiE9GOxmYAdBS0bSeUuB6ALmH2ilrvaWwC0k4PNTkx7WI/Ovegm8LCe/V6tQPQfcRFURGNQc/y8noxwMF84ghOPFYBeixDooXnLy+/CU2b4aSvrZCp5in90w1oUx4PCtY7+JINrf9FASFU+fuUWawrLia7UF2qIo91jcboUyox7TBHpRT9+np9djFA5fNxLoTr3OYNX8mT7uf5VPfVFkeNLZ6v97C78annn27ypWhgdx7fAvTYofHrpzWJx0b9hpSnD1PHXQOjzoB+nqRPwK/tPHSG2R2goyDXY543kERTry9UaOsNaQ/ojfqW/BP/XF946Pe0Q6KvswiYieehBoc7fuSho1OcBuCBUwym05YEPng/BeSwXQmL5i0Uvzi+0vmCBUHIPOxllqJXqDMGRC1wB4OHiXmhjxWCZ7gY7GJA76Y8mENxVeyeVklRXme3nngs3RSdv8YLgRbd00nHmPr3RAsBepzD9/OEEhegy0DyIXfRyyskzwcAFA9KooVnXl0vsML1GDdoB0CW4ef3actziL1mb+Hib3j4es/zlb7HTmXRPn+vhPRsD2reevb019xkCIEmeI4HF38NZcH1ssd1PuQuGomnZSDht6IAXnnHYBIrQQ9Wmv/GxprlcknURHIohYHxqIZBisWDqvjEy5pXnvjbV857Wum7yinGCtnPy/OW90gB6EmP860agJgfxTOxIub91WfCKfFYx8Qg0yF76qoYt1RVi9Tg4Xu6iz6UVTMey8ywZ+S5SdHHHnA8noumFLtEPDv0SQB0hNwlI3EkS/TupnPwHely0d3rDvwde9gxTypCt53e8/r6Qv2aAHqs6z3v+AhDvLbEJJ5jsEV/6dCYj7cbnwrQtPtIsqOe+3jNtr0htSRAl3Ma62xPH3zmI4B+/Mk6mdVrnX1SPKCnDZVUAK5iYWyTCzyKbeMdgC4PPQ7NiEFV5YuBytr0gI7rwJQSPDGWlDwUuxSNV3j08vK5FNDxGe4vxaPv+8iBX2gyQdjrKyLGiknPu5iijAE/Zjo/fjJQOFGNAsBW2Fs5dD++7Rio2/vdlI7udbGQobb4+KpIzzQCJoW1fYTFr6eEudtv76Hi3h7QNG7v4cZWqsAL39UhKPJ+ZRx6kJGRJT7yIW+tla6H9YotYgpT6X4eFPzfAtbUQGm12Wdd8/DpJl2D9zzdFJ2QYYdte6K5jyyIfyVHHvA8v94fP8ig0Hdij6BU2mAOHe9r/F6JQy4hU4pEaA31XMlyNw+Tyix0gos9P81Zh7t4HvZGmvfQvZKVhw5A1/hj3sE1PuXgwYb32iIk/9rOqIjlK9UTyoe6quJYhn3RoJ6fgjeOEe3pTcOwUu5+jbwH7EFf4/WAF4OD+DwG0dS4oXOVTUPusf4TD8Z6U7LlAT0em+YKmb3Yj0+5xbonXpML9XDneeB+nTyt9T3v1KVyE84j97jj+ez+IgwK+IuXdF9tEQYPgkd1HwAofpTiilOm8Vi98+Dnn/B/25roFOp+eEiXiuR40Fcz2VboDkDDe2n7Yxhz3kNXDl3KMvX+3IEmEmpfQIMx6LUmJ8CTAsRrMDSEUsUxUiz8Tk+R+47p6YYwp8KzUlCxJ+eVIbLXcXP6mKk1xlgZiLjdANMTXh66vFofTqGHDAvRKQSvzLoJQqxc/Hw8I15gvLibeYUED7Hb83UvFWXhfqKllLgPR3bQ1YV35CHrfj7nrXX2AO29UDxT641nokAOvzEmWa4yBKUEpQSkYNCYRbzhQ+ukTxYh70YapvIKUNd6j9ArMipPMxvo6+/wrnSN5sT98e6kOc1f91dvcu/Je8XuIzyaBz4XnTyQxt4VrsPhLBeMu6NILelUlRo5Yauc+Af0hUxpHURnyUMM2DEPesDvZvx6QPeAlEZQgkHkjTGtsffQFd3RZz7ScSEQJNyKHLZSErFcaf7eIPKg5a+PDWJvEMUe4tbYk25rPuSucfoolgCv27O30wXewPWAH+sT5dDVDDkG1BScIp7AfbQekkONLwZV8P/FfrpFEL3uurh+TYri/LPvjyZev3J+7rS2bvwZh/wvuH9oUqTceGqoIsweakwA6GlUMwC6MC2O9mntfMTaRxBFSwE6cuhe97J7athyjdw5dlEB49g9MxTZAnNU9a7zI0RDVrmLEWPCSvEIxHBdLHgCXim6mDHikF0HQaGQAyDi3nG+Uda9V0IdVnJo3iGFF3sRFHp3PGQM9ngtC9QLnFcg3ZgttQ5BYBRFuW5xfnwYT6zoNSYxpj8ezyt3hXRiD6HDog8nKmHBBdi4vzfAFHJXcZLqExRVwfOVx5Nwek8an+l+MrYU3sWztNPB5+ekMEA7AQruCSHAPbSe5XK5Y491rJDwfYxfChKvfT5ffQzikLvnJRgkSBvhv8bTURSYzTEPpWJNnT+sYjyNX9/1AIjxojmS98hiwwjXiD/1Wexlg4YyriRHilZprJ42ncYedmFseegpbwbvMw0VhsiSlJ6PmnkjKv7br6s32MVH7EYWwv2aqwd2b9x7MEwAu9WRQ/d00RzV2EdyJKDXtTr3QbSNDXd/T9HC64v46GRvSOBePiTeDVDRWItHoYbmLH69vRETK3rJvzeqpWs8SHiDRXRN50QjHaeldepl6Wv8BiB7msQ0jlMCijJpDJID6U5vOOrvWP/Gcuzp1gmoSWOfWH78/aRDY0NUtMqFTm3ddH+MVzFvUGeGinIVNqbrFACd+hS9FrRdTa3JXaFrfF8vQ15m8LdP38KYKW1u6UDQHD1ZxIPatsYtav54ZUQlgsONPi085yukfTKXPvZBbS2AmCxegIsBesxkMUPLw4iBntdlzKpuH7dXfFpAX3SlcabgGw408QTUeLyR4pWsrtV7scB4xhUwxd9JxxFC7trwL/ppfGLGeIHFNPjti95EZykSLL6vQo6VtarcYb1540c5czAGBFYKVx4ifus9XCOlJW8CQkxmD8dyClSUDlHYWesVKwm9L4NQDYgEjmJqX5/hQcrTW4Cu8WAMYnjuAUfaJoCV6Kp1w3VIGSgiIAFPrfZwTC8AHXPGuGBkYD5smBOERIedyLjR+7gORXF+7OJ/D94XAEG0DUypAK077ivDxXsY8XMSOiWALgPQpw00Fq0H6KGaAhni8dgkN378XkHHypbH3QYw6wDKELWSgeJ5d2t9k2OS4yp3f60HEBl44itFe7YDc/++eLSbrvBy6wG9mz709KJ/ycPgOjvN+WcICHSv2DlRSN7P2UcBt9NPeEbSAhd7+bscEBV4N/ZQve7B316/eINLPC5j3wNmDNjddHt8TTc+4+EoDtBFA2+QeHyJ+ZC8yiKyJIfu17sbyHZ7L+0q6g7xoWyEFsMEYR3nzPB2EiKXDosN1pi/pJdl3HWmLM1q1S39Ad6DPkkdlFCjRfD22+Uc7jFCxhayCQ0yhx5zfZKKDXtpY8GTchTBvPB64IqVpZRHDOie6AB09MJWL2ERg0QMXi+Uvl9IrzDVVcwDQHytD8PEwIzxe4HpZuXF3/e00rY1WfkSXg9oCll2KIJo25poru95QPdWvu6R0j0cLakTr0BzjMFvDYTC8MznFbq8do1R4TGfc8cz1eFNXpn3+kRvzz9+/vi+0i64rwwMeeveA43nJwWu9+MITuqhu17fMS2lkKQYOhQamTs57lQNIgDomB8AXuFIX9SHz8QnpEPot58amWGwGociWh6M/Tzxd+rthi2BuFaekniKyqvbOY0GD2fLQ48jJZJb0VJrLECPDeBYEXuFFdOWwOrGJJnXd/CMOAfbCSg67W2rStcrRPztUzLe4Nc4lfLy9PF0ig30DmNB7WBdl7FUMbr9/93BKMnhw3uL9yb7sVyMvn4ssf7VuL1OkS5OHSx6aQmgaz39GklXxeP3z9pufb2+j404D55ep3pax3zkwXTrbxiuyaE9nhbifU87jxsd44/OIxd/6Rrx+3b8IUD3OXSBeNrZL3Tq5HgCVirCFetnb9zgb1znI4gy6JLrktavmrsAXfrGp3Q7Nvf5rd4hh57y7RU3PrQj5O4BXAPynqP3APC5vEhcg7+l/KEMocilsL3CSxcvhNwF6LpGgE4PCK1VuyqypCrGHx/XTXhiZo6Z0Vug3jKOFUvMUBQ0t20tZkjNReDnv++ZW16wf952gO6FlUIGg6S3h+NguAZ7El2zAzHbdh4Ixqbn+/XxSkRK2TMmxiGA8MIVj48KH1sr6vW026C8cnjAyi/7NRJjxr9jZc7n5rJJysadthcrNI1BwOoVJdtEBEBXlAKAjr/Bx/rbh8PxXNGMXjHOY3etasWDUlLeM+sGiF7etO6ir5Tt9mDOzqUdjTW6yYr3ND09ZNBtp+xwrzhHGhtdaIepOSjSIBooauB5SyCTrEdyUMrFDrcQL4omnlfwHnKOHSAddWr0gBPLIL8XzorAc8RjGr+nW7c14LkKOP4yWn/vhXt9022cMp79d/xzxWviJ8kd5QM5VhxwFYw9b/zpub5K3fOknuEdlm401j1jeRRd/XfidfYGRSwPCS0QIUgA3es/r4flbHhs6DBeeDDKhd55N0CPsSCRnOQnbpvLyJEc3bDPm8ZCcDZjQI/lQuMF/WNA35L5pLFMDOhpXUNoYSwPPeXlAOhc4xjQr7zpYQy5e8b3nioI463WOFeEiUmQPaArBxjf2wsVj0t0+9D9QmrRvIUVg7FOBBLxNE6/cDGgxosqhomVsl+gWBGkAqcT0dxNYwvNC6eY2o/Bh7z0XXxHDOM/jxUM9ymiF3YAGR8aloLyQiVGknLCeDzN9J1YCek8e2/Y4W+MzSvcbmAi/og9YNxTHrenh+cBjEMC4YVC4+dpYeH43ZjP9FpjlOL0ighCi0MyeEhLaFEKYUJUCeNF22MpeYGtaKjXMaDHvNINHHRPzNXTHPf0hofA19MnBoUMW61d2DrVf8eDhWinqI3WOv4tOsUeSKz0/bY1eVb4ru7vjRM9g4qREUGcEQ44StRqzD/67gVyr0KmUEPSoVOi+3jj1PO9ZLFZT3jYA7qu88aqH5/GKQ8d/CP+9AaTB9hu84vlUePw66Wom97TXLku7bbVatWOxjKx/tEuAQ+oXoen+VpXBO2xQPozXhu/lrre87XG4b+vMWz9Tjx0r2tjXX5/gJ5H17Qo5B7rt1jn+9cCdEWa0rXV6XWwmEPzG8p8VC+1HR08oKcRFcebiaxgDS8EdO+h59Tr321NRGRaOXSmXXzI/WI5dL9AUj4SVC0iGE3MLCASUIgZuwkkCadTxZzH5++lhfdM2iG8YdtaN0bSdR7QY2WYAkOXw1+2YwLPlAy1h8MYPFN7gYiZuIOZQtGXn6fGpBy3PCQv5Cl4oSgtnJYkyx2f+X3n23l5uocMNjxXXqoPy+P7CJtu56F7I+VCgU0UN9ZUeXmAJK7D6+0AXeuJ39rH7r0/AQfPIcfhCKH9qvjEK2S/y0FAovXhPuZqjXlQKT7ce2RkhOPDwUQokvNKWnTGvPid+wm5x2Dj+URgvx0g4fPtFKLm2GptHR/aDYgktzGwelrEY/Lgfn8GsYrS/P1xPxnksbLuBMYE0H0OvZsB7B0KD9DoAcGjaqN95J6eqYLu4rnjOuwr5pGsrke3p2N8L3+/uLGMZE1zx+9ujVu8DhB/ehCKDbBuQE9ZYyExjpDdSll4Z8zf08/J3y8Fj+iAGI1R6+GNG621p7t4yDtGokcHzTrWYWvbWsyDF9O/fiw43EcGbQyuwiHPg143B8ZJdojEUWCAuOQvADpkwR/QIn0T85ifizdIvJ4XoCvkjs8YZUUr69Cwjcdz53Nhe/TWgVU+1fz/nEPv5jXHXkSqILsUh8TE7ABE11gG1/miHSkcryji8FDsoXuFHjPbdkK/nTKLhdobJenChG51HQULjhPFUH4umo/uFytcPRegDDpLIcTeAucaAB05dNFPgK7XnsnjceAa3FdRAIXnfDW7wDg23HT/GHC8ssDzVEgHrxc/6+vrBEidwiZF6pWEV0oe+D3NGAGCMRMA3UdaNC+9J8PBK1ryNSpW61CICaDr/mNjYwT01dXVtDree7R4tqJRGEOsOD3P+xz+/fGn50UpCcma1s4rWFyP1q+xh+4BoRugS468MRcrUNFCRVUysi5QiK5TJD7zER+taTdDL7l/0ifb9+Lu0A8hfeQjQ5o/DatWcqoiIjXdlCreU4TGy0+6Dgi3s7gs6cXv5yZ6K0LYbQ4qilOFtPjAe8D++FrdI9ZF3mHRNRqvB0XPA3wG9S3qEC48vjPWu930l59zzJuSS68HvbEV86ru5XnAOxkxfyWvk7D7BTzlLvZGkl8DzccDerc18vvkvaGaPkJHT7s8PmkRDmehfsPRsyFqCkCXXvc7FGL9rPt7vab1E12wDx2d4vQ+5gp9kspQaC2uKveUT4KHTj0Xe+iX/fxD0pC7COsVqkKR3kvRCUsxWEBEqSxCkY5CwfFi+uMWaaGGinf2rA1HIWKSibAn/XNTyy8UgqXbTfj51gHzfhsKPvIhe33mBYpziMJNXjkIsLopY6okVVNEx6LyTGduiwgLFrZBADxwDjgPVGiZ5drBOgwKBY0FwBwe0NVABukJ/NfZ6exDrEKqNtogJq14ldfTHvREdjKJJxvOQU6VrfoJwLPvKTKUU6lW0zA0wtLYGiHgJ0DgHkiXNFtpL2/dnxX/eSibZB/n5voG6TvQ20fGXVtb45qw4r1eN/RiZxOHEOIiD1nb6pnkfHgKJEADtApzxTU4B1570Hm+M5Qy+wIk5wNYIccKeKwftha1anU+h3PJ56zWSmoO8NwsQvsoXkH4vd2mhw6AX15eJs3U75l7PnEOO3YGZHOGo103a8m2taJlOQbmhK1t6E6A8ff0h05iOHcb/wP/8rz7EJlKG6QEryBVPGqcBA8iRCFAV553jffwrHCu+5ZnxN6LSeQg6EulZST8kBd1xqo2krPUJRNUiiF/qPfE+7H3l3yejIdbe1Dk4w61wL2qoegVY+Be2uAJ84nIf3O1zVphvARYHFcJfgiGFnRCHTIeaMAwP9YBzwqAwHXE2PG9oE/AB5vVSvK9wAtJhqKdnONOYyQUlCEFED5Lmlcm73P8oVMX3/MAwJB3LVGqNI6T7U34nVRJZ5Oz4nUQTDhdkrqBZ76H41+jc+dBUz7LQg0D1jmcZ473k85leZ7HncmiXWgrrSPp2FMfqvC9/qRhFk66BJjmeXznloaGyo0NwkQXJ6HhpLJ+K8WDGhbpam7fC7diOgzHjzbrW8/DGoG3Uh2Ie+YSJarDY4TxIfJZZ2OVZC2oU7TG4TxwnpZHoybRD7qORxpnszTI1csT49Ya6wz3TC6RQ61raqgEWVVKSTo56WyYOCoEdFe/sB2oS55FV+ESQu6sIYgOd9JWOspPrZrm+bsVxrHq3m9bu+LxD6erp0pN75FrIAh7Li4u2tTUFBXfyvIKGXnvnj22vLRkk5OTVKQgPoi7srZme/ddYmfOnbW+/n5eC8KCALVqlf295+fO26H9B2xpbt6mp6bs/PKijUyM26mzZ2xqZtqWFhZtbHSUggfhgNK4+5577JrrH2iz8+etf3iI5yAP9/bbwuwslTAULAqZcEY5njk6NppUEAcGJKHcUXtcmFoCGN448QyN9xUCkWUGQKKHhi5jmaRKGYLL7SOoes1lU9CV4qZl12hZXzaP0n77129/z4oQqLZZbX3TikODVHB1gEU40hMLjyreTC5vj3nC42ylWrLdlx6wk4tzVmrW+ZyRnn7LW8bWlldscmzc2rWGbayu2cjQsN32N39jPdZjFasSAJ/1nF+yYn+fnTxzmvSDAdBX7KGxVGsnSrMZBJrdkSDdjab1FopU1giXD42O2Mj4mP3szjvswP79lm226ckOjo3gpA4CHLsYtdoEOKs1bOn8vB3au8+W5hcS4UfdReh2hMZCO6ambWN+iWsNRVfPZ6yE7ZW9BZ43DuU9kuux+mbZ0Gim0mrY6ZUFu/SKy+382XM2mO+x8b5BO39u1iZnpm2tXrGF2qb1jQ5znzh4pLdhtrm0an09PdY7OGDnN1ethbm22tZXLNr68opdsnuPLc7N2/DQkPUPDVqpUibwq+gOSiDfzlgxk7UCSpFyWVtpVKyYy9twM2d//8WvUaEhCFyylj3tV26xJhRGq209lnwHvFJtNaw4MmgbtQqNGxoCAK9szmrlCnmIIFTI29zSgj3ooQ+x4yfus7XVNTuwb5+tLC7RwBnpG7RsvW0f//BHbLx3zNbqq3bLs26xnbt32dzygg2ODdt6tWy9Q/02vzBvU5OTNF4w/vL6RgKwfT22vLaW7Fdum83Pz9vBAwesUiqz+h+GF2RqZWXF9uzZQ0UGWd6xY4cdv++EDQ4PG8yYPPC23rKeTM7+4s++QKMG6n3TKvaK177Kzs7P2fDYKDv74Z5r4Jn+PquWN2x69w5bqmza3PIilfL08JjlKw3L1JusZ6hmWrbWrlumr2ibpZLtmJyy8sKKFdpZq1UaNjM5bavzi/bxD/2J7RiasprV7Fdf8XIrtRvWHuix0wtzNr5jmmmjyvomx9iu1BKl15OxweFBmz11xqbHJ6xZqVlPvsDdGL39fTQKS9UK+QHvlTY2bbB/wMaGhm1xYd6KPUV6VRn0M2D4Pm+FXMHylrVPv+9TVreq9Rmas7TtBS/7ZSu367bn4IW/rKsAACAASURBVD6bXZxn2+g+9mJHP4xepnj6+we4NxlrtbSwZP19/QTwwb4BW15Ysj/94CetaU2rVMp261t/3zYaG9bINW2zUraBkWGeXgmdNdjXTz0AwwgyjrWFMQ2+4jXZjFVqNesv9lu5XKEOh4Fdb9RscGjIFhbnbXx8PAAgjmhNtoiBf5K/E+dis5UYwflWm/psdWHBJicnLN9btNXyprX6CuTzDLbWgiOaZsPFfmuVataX77V3/8H/B3Pe8pazX/+NX6dTUejrsdPnz9mOS3bb4vqqDY+NWLmyST0wkO+xXKNJXTAyNmrL1bKdX1y0g/v2G/cbNFvUU+OTE3b63FnLMYKXs1q9Rn023D9APVzbLBu8e+iSbH5rZxD0E2RU/4v55Phu2sj+PPJQlKjtbXH0QsZvvG2w07mFw9fuSBsx7B4OfOJOoHq946x0Gd8M2YcanDQFiW3Gl990gza5pZaXt8ShQGfPnbNdu3bZ+fPnbWZ6xiYnJijUp0+dsomxcSrp1fU1G50YtyrOVy7kbH5p0fbs3WsnTp204eFhhjCHBodsYX6eXlJPsYfKeGpwhMpiaGLMZhfm7dKrrrDb77iDzxgCc69vEBz60GWsULCRyXE7duqEleo1Gx0ZMStXrby+TmJD2Hv7em1qepqKA6DLhiIhROF74yaWXOJlxh66B3TlbrWgtHBDERUAnVXWrRbHCOuTh1WAKTJtAiRAA68JkM229VnOspW6/fB/f58CYJWmWbVmNtAP8xUhBQJjs1JNLGLkaTOJR3rTU59kG9kmQaQwOsjFHswVrV2tJ4aPZezciVN2zZVX2Te++nUK3fLGso0OjtmNT32CbVTLpB+8RwDv8NCwVTc2E0A3gHoC6IywWMYKmaxV1jZsZnzSyhubpOX41CTXducle+zM6TM2PTKWFDj1Fu3wfcds36UHbaO0ye/DK25slKk8907vtHOnTtsPvvcDy1neEFN52E0PJ7hCuH70v75PwHvC02625VrZ5polywz22uDIsK0tLFluo2r7ZnbReGjkMzZ+YI/96Cc/pqEwlC3a3NETdt3V19o9x45Y/9SYVQYKttmqswoaQNNbadrU0KgdP3LUpnbvtJVW1ayYt0GkAuoNO7Bnr/3Ld79nBy7ZZzNT0wTQdi5rhYE+Wvg8xAGA3jIrANQta+1cxlZaNQLxRCNv3/qLrxmSHwD0dWvZU150i+UHAVoVy1UbVCS0znMZqxYyVm4mgNmAUVlv2HDfgNVLlaRuoJ0YWT1DA3bP0SME6Qc84AF29PC9NKIGij1WW6/Y33z2r/jMlc1lGx8YI6//0oufY0sbqzY0NWYbzarl+4pck77eHvJgFsDTaFpPb5/VCznbqFZseXHJLtm71w4ePGhf+sIX7frrrjMos3PnzhG8YZifOHnCJiYmGL04evSoXXb5Fba8tk6DJN9oW6HRtt521v7ys18MZxBmDPsuXvyal9r86rIVcTIewuxQsOWKDfX3W6W0ZsXBPluolyzf30ujGPdpLW0Q2AGiVRB+bMDa/UVbWFok0BfKDRvM91q92rKR/iH74sf+nHTA6RAMs+d77HmveLEtt6rWPz1up+bOWW9fH+cPfnzoNQ+0f/qn79rY7gk7N3fObnz0Y2xzedXmz5wj7+7evZvPgiyubW4Q1IdHR2x0aNgWzs9brVS2nTtmCIAwTnPFojWaiJgVLAcZb2bsM+//FI3teqtqa+urduvb32r1XNtOzp8z683b/v377O6f/cwefN11Njs7Zz3FXurJ9fUNmzs3Z9dfd70tLy7b0vyiTY6M2yc+8HHcmWoC/8utsv32ra+30/Nn7OrrH2h3H7mX+gigWC2Vbe+OXaTV6ftO2O4dO214ZITAD2NiatdOKxSKVtmsWC6Tp/GKqFu+gMhTgTpgc3MjiTTQ00fkz2iwysuGblsLhxONFHuttr5he6an7ezZ01Zp1a0O53uw11rFnOWxDbTasNHeITv8kzvsmv2X2R+97Q9tIDscZtO21dKKveOdf2grG2s2OjNhK5UNq8JyzWetUi3T+RkfGLSeVsZaaMiSz9tCtWQzu3fb2tKybSyv2sjAII3TjXKJuqVUr1KHIOq4srREHTPSN2C9WayM2UYN99kqQoZ8eoD0NSQXAHqzRWO+Wx8CYahPAwjM04gXoqpo/xp2auD+2q3ESIzb8qY0WQegA8BD0bpqzwjofICa5EfFEZg0PQYzKhp6wJUKPeLeYo+VNjYI2EMjI3bv0SMkHpQ+vMDJ6Skrlcv8DjzzSrnCyfcUi9aLHsiNpg339FmtWrP1SskKfb0UntHxRJBpDff20duE5b64vETQB5jA04Q3MdLbZ/3wunp7bWFxkeAHoF3f2KA3x8rvoF7UeYchlgDoCOP4kFRH6NHlgOlZIuQaATr30YMloewRCsP2F4SE5fEmMcALAP3fvvPPQTiStAIAm55tDn4N/oWoSbNpK6ur9IoR4Hno4x9tNtBrQzMTdsfdd1lPNm97du6yxfPztmt6xiaGR+2eO++yH33v31Jj8HFPupEhaNAXDJ7rKdKCPnrkqO2ZmuF1MEAaiDZkkmgF170FARqyVrVOr3D//v1kvsXVFRsaH7X58/M2WOjh+m8il1vI2cLaCrdy1SpV6y/2WH+uaJlaw2obJfvuN/7BGtYgoN977qjt33mIwL7RWLUd+RHO+bE3P87a/T22aFUrjg5ZpVa1VqVmA42MTQwMM0I0t7Jka5mGjU5N2MbSimXKdds9PG5zp8/a3gP77Pj8OctPj9pyZdN6enutsrpuY5keGlPjo6P0HBrBc2jV6zY5Omr3HT5CMO/J5e383HlGmNbLJVrwUFwCdHg89NLbGYaJ1wKgj9dz9u0vy0PP2Jo17Sm/fAsNAijAwWyBgF4pl62Vz9pCddOyvUXyLU7LwmcAdEQzECEA8MHwAj0vvfIKyhNkCHx2yc7dtjK/YLf9+V/zqj7rsSc++fH299/4O4NviO8+/+W/bKVWzWrZlrULWSv0wHCoUeYapXKSIigUrNRqWP/wMKM18AbvuvNOu/aaa2xhYYHAiKjcfffdRyOZxkg76a8OWRsdG7dGq01DsgA7FIZTO0sPnR4c+MrMnvuyF1q13aSRojRcvVplZKQXqZFizs5sLNN4QToD92gurtuO0XGmPZbLm5adGLK+ydEkPF+p2WgOnprZ8OCofeg9H7B+K1irWbXfes1r7X3vf7/li722ZlV75Zt+284sz1uuv5d66JJdu23hzKw1N8o2PDRoFasZwq4Avv5CD9cfxjkiETBA0PhqaGzUFpaXbGR0xBbmF2z3zp22trJqgwN9tlFap6dUxK4NZgUKlm0jMtWyT7//k1arl22oMEDv9uW/8Qpr9+RstbppPSMDjJoc2nuJnT5x0oaGh3B8JIswZ6Z30Pn58X/8xKYnp6yv0Gt/8u4P2WZ1w0Z6hu15L3iOfeZTf2p9/X1Ws7q97q2vt4XVZfJLqVa1S/ZdQnkFnw4Uemygp9dWlpZtdGzMjp28z3bu3WPLm+sE9HatZUMDQwRwpAfHpybsrnvusssuu4xeOiKYTO+kYA49l2zqauP9vj4bGR6xO3/0Y9uNSC0MteEBO37mhF394OvszhNHbWrPLltaW7eVxRXbv2OPZast+/Db38coBozf1/7Wb9hH3vdh8teZhbP25rfdavsuO2j/dvuPbWL3jNXRPCmXpJfgwOTqgUfAT8ODdJzmz56j7sMiwPmcW5in01K3Nj1+thdvNOmkYJ1h2CEC1ci0DMvla1XSXHVo+Rx76Ko9QVSW0ctoH71PSfhdCkpzpgYDMDcknWQscC86MCvsYd9KpYXGMUrNqveGA3RucWTIPVglsbcKoSyXynbF5ZfbvffeS4Ij7DY4MMD34W0jzAvhRzgNHiPCVBBcADP2SOPmCIGMDA/bxvqGTYyPW2lzk1buA66+xs4cP0EFgVDpidOnrG9wwBaXlugVkODVmi0tLlohX7CZHTMsgjo7N8tQ2MzMjJ0+ccKwdQHgjbB/T28Px7G8ssLP8eyQ6EjyXO4sWbatzOVTQNcWDg/qqeXjAJ1hUhxIUyyyMQ5zu/BSkENjd592CuhJp3FgXaeH/u//8C80M9YqJRvoHbKT509TaRYTv52KGsq3P49grVm91bDZxQUbm9phl99wLeJoNrNrJ+d9589ut6uvuNI219bt5LHjduynR6xhdStawa5+yDV28NJDdvb8HEO4xYE+qzYbNIywrgA7iCe8RgAUwIsMiRRCMwkVIwIwNjximxubDD8jNXL05H0E8sFiry0tLVFB7L/8UlstbTCs11Mo0nNdm19iyLtZrdnff/0bVrQee9ItT+Y6n19atL+57es2ZP2GkrlHPeoGhgLhYS+2qza7vswoxf4du625tM5UBdIwC+ur9LCn9+yisVGot2yqdxAl/+Sh0T07+P1mMceQ+1jfoPVVW1ZdXmdUZ3ZpwQoTw9Yu5Gx8eNjOnzlr115xlR2+8y7m+rG+MEzvO33KxmamEkAPBSiw6wnolmXIcbVZZQh3rJa1b//l1xiSbGWytmoNe+oLn8UwMgB6onfQhnr6KDO5vh5bb9etODTAIsH+3l4rZnLWly/aAjw17CooFmiAIVyJSAFoisgW6Hj2xCn7l//1PeuxvPVY0V744uczxIp0wh+/973Wk++lcr/plputd3TQqu2GjU+OW3mzZDm0O87kuLZQHCMz03b73XfaoQMH7fTp06Tv2Miozc3N2eTUFIFtfWPdNjY3bceunba8uspQ8YGDB+3wkSPW1z/YCeiWhNxZqGcZK1vdnvn8Z1vf8KCVa0nXQkQl6hUYJ6itKFqhv8dmy2uMWNQqFds5OmHZtYq1S1UqZ6ZQmmWG0EFz8OOe4QlrlWv2uY9/wdZrazZZHLEXvOA55Dmk3L70F18xlAuuW92e++svYkqI+fBGywaKvVZAqmhlxYYnh214eMiO3n3YNlfX7MbH/rz9+Ef/QQ8dXbtW1tesXK/ZVddeY7ffeQc7D25ubNiVl19hd9xxu83snCI98kXs2kCjnTwBPVs3+8wHPkkPfWMD4N9vL335r9EzX6uWrDDcT11UXd/giW081ZC1QABPAHuZ0VCE73/vd37XerJF67WiveRXf8WmJ6YYGf393/s9q1vDqla3//bRP7YTZ07TAMG63XfsmPXkCrY2v2jXXfsAW15YpH4s9PfazO5ddmr2LMP85bWSzUzNMJJ6/YOvt8NH7rWBoQE6T0gnqAqfJR+IrgQ5SBK7GavUERnM2u6JKaY+D+67xO49ctj6RwasgWDlQK+dW1ywXLHHJsYm7PzJc/anH/yYDVu/VRsVe+9730ds2b1rl735zb9nQz0wZs1+6VefZ/uvOGTnlucZCYMDWS2VrC+TZdRvanCYoXR46Iie7JiYst0zO6gL8QNjDEBfHOqnnoHeGh8dYzoFaRXoVm43ZKu/xPe5mDetmgoVPEpHAtDTGhh3QJCMABVl+u8pnA/vHDKCseFzeeT+/As5kN08dBYMxoB+9c2PooeeVP0mzQqSpUq2h4KQx48ds71791q5VLLTp07Tgj98+LBd/8DrCCJQgGMT47a8tkphAthedc3V9v1/+Wc7dOmlBPyV5WWbmpwiOMN7Q/717KnTNtI/yDD14soygRChRVipAAlEBOAhwDOpVqp2bm7WHvDAB9qRY0dpUQ4ND1s707ZSKdkKhXzr4NCgDQwO0quF1UPCJpULSfFBKEZiCD0Aum8MERMO96XlEwAdn6d7m6GYEG5DUVTIOXMrCaoVrUWlCutyO0Bn0ZflbKW9ab/+ilfYvUcSowlWJpT7WP+gff2rf231csVGhkbI6POlFXvui3/Zzq+t2NL6KpkAecbxkVGG2WBYwMhCjQKABKHS2fNzlinkbb28ab3IDdcqBCzk7uDtkE4oIinkkoIyFO3B80IXo2rDLtt3gMoOYVYUsT3wwQ+yH/zbD22gv9/GB4eZ+2O4tK+HShkGF/KwiBoATOGpry2tkAd27tplZ2bPMULQM9DP0BgApjy3ZHtndpK55zfXbKNoduCqy21+YcH6s3nrKTWsXa7Z+tqazezdbYO7puw73/8nu+ryK+y+u++1B+6/zPZM77Af/ujfLTfUZ+W+HD38s2fP2tWHLrOFe0/YRP9Qkrrp76VBgMK7HArRGg0rr23QO6OAZjJ27vyc3fBzj7K7jt5rLcYak4Ib0BdhO1j6kJT1eoXgPlrN2De/8tcMybeyAPSmPeWFt3CsG2vrtnTqrO2amGb6anRygrnd+fUV8jA89Ea5yvqHydExGlMwFJH+QDQB0RmMZ2hw0C4/eKmdPHrMdk3N2OLsPJVpq96k4Ts8MGjLS4u2d98+eh7z68s2ODlqy+ur1tvfy5QZnnHloUPWrtQpI1VrMRqB/Pzc7Cx5BikwhNYB+KdOn7Yn3PxEO332rM0vLtAQg8GO8HO1VrdSqUJPK99MQu497ax9+c+TkDsSN/DQb3nJcyzbU6CMw0iH8YA0RKtRt3a9aotry9a/Y9L6R4etiULJZsZGrWBLZ2bpoaNuZL5RslZvgfwHb3o832eV1U1rNJAvHrBGqWI7J6ft2L1H7IorrmBk4/zaMmsVatk20wowfqcnJu3u2++gkYkIwer6su3YMWMjg0OsQzlz+rRdfdVVlPHTZ84w2gjAQJppYmqSUQ2MAbpmYmLcVlYXk+KoXN7qALds3vCv0Mzan33gU1Zge9MawfVFL/0VKzWqtvPAXlsur9va+jrlB+FsGE3DI6OMfFx11VV2+PC99NLbMLzKVRsbHmVxJyLQe3fvsX/6h3+0A4f22+j0qB07ddzWypu277JDNEDg0ExNTFijUrOJwWGmmagfYMBNjtuZuVlGtxDaHx8YZYQUeuLw0XttbHLcZnbOMMqzvrm+1TwL3jALf5MUJeuu2llrVFuWbZrthPFXLtvJ+47b8OiwzezZyToOGNWIAC2trrLWodDK2WCh11ZmF6y30GOzc+eZ5gEWjI+PWblcon5CtHCtumnTe3fZZrXEQtzN1VWm3corq9Yf0gSN3gLz5DCyVxeWbGp8IkkB5nOM+vaODNnyxhodBbyPFC5AfWxgiHq92qgRQxTK9oVt0v0KdWqni3AFcgq9r/qztJjVVRnKQ/eArl03DeDt/yOgayzpzo8Y0K950s+1BWhNFCWFqm+EVAB4AGMI9sH9BwhcEPT58+ftu9/6Lr1AhNzHB8fs3NKcjY2P23Nf+Hwy+/rmhq1trBOkYdVCUfzdV7/B7zSadRvI9dvDf+4Gen7f/ttvsdBDNZLI+z7zmc+0/oEBW1hcYD78H//xH2m9Lawt2PjwBEM+1z/iQVazJsOJO3fupGe/urZqE6FID94PW0ei53fo7Ob3jfO0JFR5uk5P2ibhLTaGoEOYnlsLUCcAYwD5T1jn2J8I75zVqEnjfChjeLyo8twu5A5AWLYqC9ye9UvPpoJFwSDyi1BQ8I6R9/38n/25TU1MUchK7Zo95gk3Wba/xxZWlhkxQQpj9uw5hmN/8O1/tqpVqDgHC4Ok010n77HXveH1LPBCyB3WK0L7s7OzSZgKYZx8UizDv5EvRj6w2Wax2eK5ORpesKI/+fFP2/G5E7ZnZp+V2yUq14HigD39eb9odx8/yuKjXXt221133mX79+xlDv6Ln/u87RhKQrYLpSV78tOfSlCDBQ1hnD152u767r/b2tqSjQ2P07N6xC8+3lbKm6RHc7Ni//w337RBKyKbbYubq/bsX30R6y7+7COfsT7L2/y5k7Zrctp6Cr32zF95ri21q3bi/Dnbf+AAAf8hh660lXPnybszl+yxz3/1r6xqDRuyPiu11uz5z34OC2a++rm/5DjPby5acaDfnvbsZzJEDoMHSgXhRuxMgBjD+IABU2xlbLhq9s2//GvSDdcC0J/2omfbvSfvs5nJKbtq7wH76Ps+aL2ZHhpmx1bO2Dve/V9ppDK8a1kC0h+94w9sZmg62XtqZs94ybOSUGqlzJA4coVYl95cwSZGx+1Ln/1SskuA19etxwr20Ec9lGHiK6+7xg6fOGaVZo3FjBg70jK3vun3bLp3nDKH2omb/9OTGEH7n5/7q9TbSAA5Y69/2xvs6PHjVuzvpfGKCBnytGdnz9mBg4dsbXWDtEDIPddoJYD+3wXoOStZ1Z75nGdZ38gQ0x8o9nrj699gUwMTNIxQvfHGt73J7lucs8161Qq5nO0em7I/+O032b6xnVyLEsLK77zVbj92L/PDE0Mj1ltrM3plmZytrazZe9/9Hts5NmP1ZpXpuoH+YfvPr34ZDS5EWQDIq2trtmtmB4szd05N20f/24cZ8Cy3N2lEvfKVr6QD8Z53vsdqrar1ZfutEfTSH7zvnXbX4Xs4dxhYP/jh/7EHPfg6Q8kMd2JksOe8wXx0MVsgcH32A5+yRq3MtYLif84Ln2tDE6P2O295s81M7uIaI+//kl9/MXUdinjBY3ffc5gFaUiDDvYPEtQ/+J4PWLlWsqHigNUaFRaUIW4EWX/Vb77Gdh/YZ6fOnaUHjmhKf0+vzc/O2ac/9gmm5eDd43nP+c/PZwrnJS//Nds7tofRFWgufPbO9/+RnT53xkrVMg239dKGDQwNhqJQ7INODtRRzRHqBD75bkQhsnb0xGG7fN+l9p73v8ve8JtvYNQAd0YNxcvf+F9sYnLKVpZWrGh5a1calm+afeJDH08r0MG/1WbFXvOaV1uht8d2XrKbBZ3nVxYJzMVigcWQv/2q19rOfvAO0jkN+823/C4jP+96xx/aWHHYltcXbWJogsb2i1/9UtuoV613eJAR4M1yyeYQmh8ds+mxCRZ0Zwto39zpnXtP3efC5UUrdA7Hh4W/0bZBgS59s9CO21e4C4zloWtnE+4fh9xZ1B3wSZiURtS7eegA9MQ7bxoAnQVe2psZRoaqzo31dd4YofJTR05aqVHiZPpzvXbs5DE7cMlBK7eqDBs95GEPZQHGjp077TxyGZubLPz52Q9/mu48xDNuuvlG+843v2PHTx6zSy85aA0UMbHyus/Wyxv24Ic91O66/W4uDhhuo7ZhQ8XBZP8qik2sZb9wy1PtJ3f+zKanp+mZn0cF/MAA/4s4HtAxAFW9dwN0LYYWVfkQ5TjwWieMAdAh4Ny2g60mNGDDSTj5LAtqKsgtb1MUh9BBFe0PzeznnvRYWuzTM9OMYAAYBnuQ/92wH/zj91l8k88XbbW+aY++6XE2NDWeRCIWl2x9ZZWGyw//4V+TQrjNJZsYGE+3OyDsD669+ZYnUej3HzxAzxj04f5rtx2OhYMh3A6vC+HPZqlqc2fO2ve+9z2mUsZHJm29Xbb+DKA0+cEc8P/pL/pFO3rsGPPth++6m9791//qaxxXwQpWtpr92n95uf30rjvppeN+Y/1D9qO//x6FtNQoWy7fZw944iNs96H9zFUun52zw9/9kRVD+Qyec/Nzn2Ef+fQnbXhg2LLtlk1m+q1a3rS+vn6qkj0PvoI5vJMnT9qh3ZfY2TvvtasOXGpf/uKXYe5YiaPOW8Mq1k81Y/aYGx9t3/nWt62Qx5NynM/Nz3mqNfMZgjr6rDJfhgLI0A4SnepQpANA//sv/09GN2AYrVvbnvqiZzFPjoJFVG1/9QtfomJNDLmSPfuFz2eUAjUp8JwB1N/48m0h5WKk1c3PeIpN7Zix1Y115t8P7rnEzp85Z9/8yt9atY3CyRzpihQNc9lh4xCMgUc/8TE2c8kuGhjIE0LGEdr/3Cc+az2WsyY3PGXsNW96rf3xu97LFM1yeYlRn+HCMPlnfnPB3vCm37H55UWb3DFDTxC1BfAEx8cn6KUJ0LONlvVazr702STkDp7DOJ73shdapRmOgcxk7dMf+xTz/oARQPrTX/AMy48PWzuf5fn0uUrDPvPHH7aRXB9pUbaGPe9Vv2b1QsZGRkdZlHjmriN2aO9+e8vb3m6TQ1NJ4ZbTpKzNaJaYSnrla17NNYFxePTeI3bo4EFGs/7w7W+3nUMTNr8yZ1Oj0/YrL3+x/dknPmtVSmUoDCVtzU4tnrHXvfH1tufAfrvj8N12+TVX2cbmhjVqpVCEl7d6DTty8pZv5yzfyNhnP/ip/8vYd4BJVWVb78qxc5NzlDE7jgHTmLOYIwpGUBFUMKAgioqiMCBgQERRHCMmjJhzmvEZZp4ZCZKazl1dqbuqq/5vrXP27Usb/td+ft10V9W995x9dlx7bRbQIJ8A+0Fxwzlj5k6K5jqFokS9MM4eXh/jkGHUK5Blq62VB+5bKm25NikJxPmM6zaulSF9B/FZt9bXsF4dDoalLt0kF1w8jmA3oL8RlaOLaPa0WykR6zetY8nkmuuvk6kzpktZpJLP2JpslG7xamlpa2W0OnPWzRItjctPa1bL9jvtwMwQ9YMdUwolp5irQMErD82GQTfkLnAw1tesl749+zL4SElGrrzmKundry+xByWxUmaVls5fQllN51Kmjg85LOYl4jGz1yHXl0+5UpqSLdJrYH9mq4B/KI3FZM4Nt9mOEeCUcjLt9psZrFQGSiWVTUh5uJRr05JtlUi4RKbPvVnWb9nEUmMkFiX4E+VPOO/IGLJtVtvibNub2yCr/tcMLc4GbAET2Gjb7YLBcndLUS/attDfa2mDy4wo/c9Accrj8X8BxTGT/Jcj9mWETk/ARuimFdBE6FAC5aVlsnnTJhmx3Qh5ccVKaS+2MdLA6+ARh3whSWRaJRYp4bamOzIy+uyzCZJDOhgXqq6skuefe07CfqgNvyTSCSmNlrIGZJo8uEIS8KAG1mZ7pgOS7oDXHkLjFe8JEQgRnmm0eMSlqZiWk888Tb7++mum9wH5R4ZAe/a4kK4I3UG8W+pEdw3dvWhq0LWurt6ZbhLTr4EAa1am/9K0J6lB9wT9THO7DToUHlJFQLn/6+2PGFml8m0SeSOgyQAAIABJREFU8Idl5MH7SqatjS17QHKD8ARe9sdvvs/nbcuj/hiUUaefxDYcpI2BOi8NhKUkHJVXnjOGoCXVLOWxckkDNYyZ8wALAWzSuEV6VPaS0847g+0cqNGipohWFwKwQNLBVogOGnRvrsA0ajBflMpYqbz8wkoJeM1n1SUbpTReSYUEMBI9RvHK5tZaqSrpLgccc6ABWQGMU1sv//nsa8nkUhINxKjgdxi5i1R0r5YsAEdlpbJh9VpZ+69vJdnaJCUlpZKVDhlz+SXyP9/+h7X4vwwYLEvvvEt6l1ZJOpWUcCwuWzLNEouU835gjINUCH6iuYPRmKRE5Mgzj+O9AWQVynbI6y+8LL9u+FV69etPgw7IDOJaGPT6xhrpU9lTy2mSzKOtJSJHnXk80bowDNoSBCXsEE8EAxJEK06byGtPP0+9BgWYFJFjxpxMUB3qup5Um7z57CssxMDQoSt+1JiT6ZRCBkNeH1s433v5bbY6GTPpk+PPOdlBLiPlCnT1Oy+8IbUNW6RXVS9+WlayEpaABAWsUiaK8nkCXOvDTjqSe8y57ah5JlPy8pMruWY4p+3eDol4EIkagpqwGKVa31ov1SXVXN/19Rtk9j/myM/r1jDShkGPoW0Uvl+uwBMJWSHmouiVp7YBxRXlrHHnEKwVjUXprK548EmaAKwF3nvMGaOkalBf2dJQZ7AXuaKsXPKYSL7d8AOIV064aLS0+8x0RpSiBlb2kFtnzJSANyKpfJqyH/VHrdHMI+ntBAJo27z+hmksvyDyhZJESe+55SvoXsGxqE82SVm8wnkPjIzNuUkmn5GIP8r1vOiqS6Up3cpUbnOiScpKomRrC6KGnjetev6CVzxtBXlo4RIadGRfGupqmbKHMW9qS0gkBEBeVuISlXR7ilkuGPxxEy9my9WPP/7IMuf8Oxbw2bIdGUb50J6t6YSURdEuyMZ5/gesAopBV864mlkflF+QNVw09y5iLQxIEdKBPgDITJ6fBdc1lWkVfzAoQbSGSodMnj6F/fsFoNQtPwCvYmmG1eAF8z55ePYSOpEwrl6Pj8+EtYdOwfWuvGGybN1aKyOGj5Ctm2vk/nn3M8MQ43rCpaRGtgBhkVwRff1scJOrb5oqzdDzJXEzF8Tjlfk332k6TDTAKWYk4EG3UVrivojk823MXmQLKCUGpUUycueCefL1t/8r/QYOYOaypamZugmZzTza1uy0Qk2L0xS5Wpk1Q6vsnU4pt1DkGnfl8tfXa7/676Xz+RnWoEP3avStKHf8HcGW1tPdtsldV/9NDX34oXtz7AvfYIkt8G8ll0BkDe8SpBv//eI/aAphjQgC8re9dpdYJEoQD1o83n7nHSkvqZB0IUvlv/9BB/DwoG6Jg/yvjz6nwty4ZYP069VPahq2ynEnn8iHKQmG5ZnHn5Se1d2pFOH9RuJxqtwd99iFNREcdrQWhXEHqDtl0+KJRGXHfXdlWh+IerRcwMPF/511BkP8oOLvjtABtnPXQNwIR91YTbe7ew352dBoPtMjD4MOJQ9DRvYqm6b1hYyHT4pLi870ZNoFoDgoVYgusyNMi/gki35bECggXQWhLBpAHeIFbPuu+/5NuvXrLRtqayQSCEr3YFzefmmVORyIwHxBOfLoI6WppZltOjAu77z5rrSLidNhJA4++hCixwG6Kgb9pjxgwxummEB2gIgxV5DyUFTeefkNHrhsLiuBQFiOOWWUbKytYXoSAKU3Xn5DkkV0MMC4I82Wl73330sqS8vYhvX5u58Yj5ZRfFH2PGQfk8b2egicDBa98uELr9PzxheoIPY/8QjWdzHatDpaIu+ueEmiWOVikSCllK8ghx53NMsaOOAfvfyGeNpyZkoaUub5pJx1/lhGBmXhqJR7gvLKsy9QMaQLOfFG4nLAsQezTbAkEuHevP3S645Bb0onJBotlaNOH8U6IAw6oyu2KZpUG7M2ABqijpsuyKsrOg06Uu5HnXkinxOKKJITefmJ56whwzMWZdTZJ0te0325DqZGV/zzSTq4+MJ+n3jOKZLJtTEbg2zFK8+spILGSiI2b5E0I1C09gF0t+yBpRILRJ2UfVraZfS5Y6g44ThAZh5ZvIy1XfRrwx2qzzTI+WPPJXobEew7r77N6+PvMCFQ8mddeA7LCwASohMCqXeIf74tz/olsAMaoT9ta+gaoQPghHNC49yek6cefILrYOK6gpx10TnSDEUeCtCZBJL5iXsekDijY0S0Hjn/6svk17oargP26un7H+Y6wPlD10Rdol6uufZaaU60yPY77CBXX301s1bgYUhkW6QsXCbnjj+X64IWWwBQH7hrsYSZJUDELFLb2kDHpbaujkr6kfuW2Va4Ttm9cPKlkvUgTZ+XorcoQV+RBh2RJgy63xugQUeE/uD8+w3XhB3zmWnLyDXTrxNvJCBNqQRr2MuXPERgY10TAMbd5JIrJrC8gudcMHeh5KSdTjmO53njzmUPfDQSkYa6elm+9GFmOHCqEfHDubt48gQTUSMr5PHKkrvuY9tc2Bti9gsyPG3mjXSegCeYO/M2iXpD0phqltIYcDpFGTf5YoIIt9TWSDgOJwlOqiGwMRw7hmQm3OGXB2+7V7ztwtIZnKKCryi3zZktDc2NrMejZBsNRaS8pEymXzdN/B4AOU0wCJmcNO1yactlKbt33jLbZlpMSIkM1Q233ESAXllZucRCEbl16k3S1pYi/wb2slXaZfLUKQRIAn8y/drrpCRqAkusB/Z10owpks63ExTMKLYoNOjQLT7ghiyZmdbI8WyKRHeXWzVLq+lznQWhJE1quNXgup0CdYL0NUzbI0OLllWSDHW2y7mvCScCOktT93idRu10AizTp/7OM5R96JpGMUZdAXFQr0Bug+3r+6++5e+TmVYpjZTIXvvuRVDU5k2b5S/b/4VR8abNm+XLL7+id4UF/fthf+fF0ZoDwMknH30ssYBJo0E8Tjr9VNnS3GCURyIlf9tpF1NnRCuPD1FMgXXQ88ZfRDIZgIsAcHp06UPSu7I7/buMxyM77rfbNgYdD6kGnUxxFhT3ewadRDC62r8zIEJr6ppmUSNvXSoaJY3QlUUMoDgAqVh3DfoN0xgMAFKSRa+oQQ/ihrJ5SSdaJdqtirUcpCZ9PuMEGHIOD6NzKKpTzzpTWtrSki12SHnPbhL2+OSVR56UimCUnhyM2VHHHM3aOLIVGzdvknAsyv78jz742B7acmIP4HQM3X6E1LQ00qgYT9mUDCRvonP0FqPV66M335NmHNBy1F1FjjjxGCJYAYZD6hYp4w/e+4R/q+pdJtvvtpv06t5D1vz0s8RDEfn0nY+dNDIO2V6H7UvDAOWBTAGiug9XvuEYdBjyfU84nPVdrG2k4JVPXnhD8umUxCIxKqyTzh0tGxtrmdKG0zC8Wx95ctlybguugQj80JOPYs126/qN8uHLr0vEZ3r68fe6QlqOOfF48Xs8Urdliwzs3VeeevQxIqCRwoQSg5I89MSj2UeL/+F0sbWQJRS0KPq4bogoY9mCE6HDOWqWPA06nhMGL5oXeeUJ0zOOdc4w1XwySVOoIEA65As4Bt0kMEUOO/FIOrPAkaA9cfm9xsjAGLbmUjL+qsvl+59MaQN91DuP2F6uu+ZaaWltlT49+zEiO+JEk7aP2LrqyieflzwIcfwhRnaXTL5U1q9ZywgQoCIou1mzZkm3sm5WMcLojmG2oRhENAYOfb/poW0zrUBq0OFcPf1wZx861vq0889ghgCOb6E9L08/ZAy6IX0tyJkXjZEEVG/QT4MOXgEY9BgcRBA7eTxy8CnHSmWfnuysQNbnmfuXSxE89t6ANKJ/+bZZ8svaNYw04WQBqX/3nEVOzzai4KlTp/I8oKUJJadnHn5SfBawBpkbd8UEaUwmSKwCx6MkEpXFc81nqIN1AQy6rygpGHRfQXyFnBTyeV4XBl1T7r6cOCn3mk0bpV+fPqzHj73ofHYdAKwY9AVk7s2zWbako5FOELl9y6xbmYloTjTLkruX8NqXXD6e66flT7TyArm+bPFSBl+OQb/SGnQg2r0+uX/+vY7exrm55/7FsnbTBj4nCJ2qQjG2+pWVVBhmRumQcy85Typ7dCM4Db8j6xuk0UbojkHP+eTBWfdIyBM0fefeotzz4GL5dctGqW9qIGEPuETqamqlJByT+bfNs4UMjyTSrTJ95g2SLKSkoqpcWhuaiNOZOeNGifjQ84IShciMO2bKpi1bWFLNJNNy+023SFkwxrxgWzEnV8y4ll0ouWSaAF/Uxm+7dRaNJbK7Pl9YJk6fTGeUMgt7YMl2EK37oZ9thOzuM9fuJne0rRF8V4PuZj51R/d4rwKq/8igt+cgw39s0JX+223QlRuFzoFr0iZt1ZCD9iDKXaN00pJaykDuX6FAoo1XX3qZdfBYMMpU09mjR9OIIP+Ppn2wTkE5v7XqbZvaAdF8Tg488ECm3dGm8s6bb0ksxDiLqQ6QyER7VhnCg9pGSdU1yq+r15pMgc9DkMy+hx/MSA0IbUSOAN+s/upbkgzgRpNSlJ32/ysRrDBciNDVoDtN+pZG0HZabFNDJ49zl5YFFVjdHI3M3V4bN5/pQEO/ikiaqHFQj1pQHNuNEIl2idCRckeEToMOa4pSB8AZPpFUNi2hSFSy+TYq3HQ2xdQLPH8ox32PPFCCpTHpQC/zpi3y8/tfSADvBzpHRHbeeSeCAtGuBbrLsooKptYff+pJZk+SubREAlE5/rQTZHN9Lck6cAumZcY8A1nLCh4JFEQ+feODbaKUfQ/9u0kjl8bIPAW0KDIwaIMD8Ko1nXIcOKSaYaQ+efsj65GbqHOfIw6gYUC0gC+g3D9+8U1bVRXu9z7HH8beZRyWuCcgH72wSrztOQkFQswmxPt0k70OOoDRNmqq6776Vjb8sJoOSTKXFQlF5cjTjpWW5hZG7v95/zP2yHJ8a0lUjhtzBksXqMsBnVsVL5Pq0nJ5/KHlzr02pFvkxLNOl3zAKwV48pYmkoBI7L/Xx3UDujuWKchrK57n2sEANUlOjoZB9yN+9Eg0J/Laky9YVxfRR4ccd+bJBERin2AQ0R/7zKNPsiZpHCyPnHD2yXSUhw0fJo8uXi6t6SapjlZwT4499QSpyyeltKqcfACZ5lau9w4jtpcbp89gbIga+Xfrf5LZd9zBVigo2IfvfdAy2hlCoSNPO5pAIRiwdEurtDQ2yWsvvsrskYl0CnL2uLF8LdYB+4IMFLioi7ki0+boFgDuAwb9yYceN6Jkswxq0GFg0Ga44mE8o/GzYSjUoHs0QvcE5Ml7HpAoMz5GZo4551QJV5QyC7do7jwZXNZTCh05aSsWZOKUK9mKiHYsAKQAxoWu6FZeKffOW8hIHslmZK0un3wlEd5NrQlZds9Sidn7QK7iyNNGsWcaa4+9AFjz5See5f6ZexW5aMplkvEVJenpoEH35NuMQQ+gxQulDuQvfWxbe3jBA5TpdKqVKfDrZlxP5DcIU2IVpRJA90abR26YOk169kD5xETbF1xyoVR17ybJdJIsZtm2LDsckslWBgZA4qOdb8n8+/hk2KdtDDppmU2Evnj+PQwK0m0AysXkhLNOIY8HeCPgtPgzOblnwUKJR03pDQb98qlXSBgtlekkAxaTqkdG0qCZVF9G8n555PbF4il4JZPPYiACOxr6DR3INlu0ILal0jTmd9+xgCWMVFtGYqG4TJl6DTMGaU9GSitKySeRTaZlvz33lrPPGi2l4TKuRm2yQW6+5RbKGhjv5s+aazoHUJYN+mTM5eOkZ7/eUrths3QrLSdj4IOLl9J5gkIFC8mkaZMNI1zAz0AG949uFoJRgXGxuk8zsRqhOxlepb21THFqDzRCV4Ouv3dnebsO32FUrXMDbMr9zww6XquzNTSodBt0h9fBMsp5hh6yZ1HHr5mJ64ZnXPm1IUAQ2K8++1I60DvrMemfFBCQ0bghBmlLsWcToAci9sQnTZa5auTfR7INDf29//rwM8l3tDM1HQmG5ZDjjpS1TbVEjWbrm+ktfvruB/Sg0IoWiMWk53YDJd6tkohooL/7V/eQz994X7JNzUTyug26pty1Rc0NiiNvNlezExTHLDc5l42H5EY3uv+tG8WBILkc6yvkWrcGnRtqDTodI2vQOdoTkbo16Bqhb2PQ04hMQpJNJSRcXkqjTerQXMZwoAejvLesxRK0FNJy+HHHSH2yRXYdsYO8eP+j4ssZJCSY9MjhzfR4mwQCIalrbpDK8ioLWRHZ3LBFelb1kpEHjpRgPCpJeNYKdLHtFoi4EDWDPOXDVe86dalULiOHHnOk9B40QN799CPZcccdZd2Pq2XggAHyvz98z774aDxGBsHB/QeS/QztUR+/9QGfAfeFZ9v/6IPokKAHFHuEKP+Tl9+iMeCzSkFGjjqUmYhiR4f0KK2QV5Y/xUxES1OTlFRUyKEnHydtfkS6HeLpKMiAkip5Ztlj9LaREm73+OTIU48lX8KAHr3kofl3S1VpBfcfabhBe+woI3bZSRItzRINgvymQ9b88JP88t8fKN+ZXFb8gbAceepxkvN5WEdnnz4Ump10xe/g3c8XJZotyKoVL/DsdHi80ijtctQZJ9JRY4QOg/7UC44CTktejjv9ZGntAF7Ex2cHCPKZ5U8RUUJ2OmQZRh0u5ZWVrP++98Y7NJ5YLxjE0ReNlVREpOj30LkLewJSXVImm3/dIO++/p4k29PMKkQDJXLmBWezZXTwgEGyeMG9/Jx0McN7HTvxfPa3l8dLuAbbDRkmDyy6394BSg0FOeeic41BDxqDjrUAoAc913g+MtChplj0yJPLAIrr3O/TkXInLbKhAn72ETyj+cJnnzluLCN0J+XuCcgTdy8xBh2zBTpycsVN02RdzSY6pysfeYa8BTDoHl9Qzrn4fDp26zdvJGiNrZzBkLTWN8qTDz5KUFrIOgfHn34S8RuBeFTm3T5HSgF+RPucPyiXXHeFJNozbPvCc/Su7CbzZ95umSHM81w0ZaJk/CJJX0GKvqJ4clkpduTFh5Q7+9B94iv6xNtelIfmL+FzGoegKPsfcoAM3/Ev4o+HZWtLg8SCEekdrZJ/3HqnbK6tIaEMiGIAQoQxbWeaGAOa2mjYH1y0VJrbmqUiVGZXD/gPQ6mqBv2SyZeZXn3oA49X7p63gK1miKIhTxddfjEzISA8AuJ7WK9+cufM21mSa062EEdw/axpXPOWZIIlMTpmRWQ6kck1jj/sQziHGvpioNOkEPTy3I694kL2fqN1rb6uVvKprOy+4y5y2bhLRJDxC8T42TfcdJMk2pLSESlKNpdhuamqpFzqNmyW+XPnsSMCBRM4pJddPcngsCoqZfYNs0xvf3OzxMtLZcqdM6ShtYl7DWZBGPWbps3g2vn8QerTSdOmkHsD5U9O5wMXQyBIQwneEjyXO4jTQA563unDV554+53Gn7MUTNuyRu2KgFej/nsGXW0LXCNkuf7MoOO1mnJX1jpFvqv+0b52RuhDDwWXu2WKs3V0Q/Vn2M+QgkOz/qa1G3nAIT6aokYU6fejDQfLbrx5gNdAjkLFXMjK0UcdRaQxiC++/fK/VmUbh2HX/faSYlWcCF4vqD2resjrz67kYcxAmENhOejko+XL7/9Xqnv1ZD9zviUlX7z7oVSifaO9TdpDQUbo6FmHQfcH/LZ30nDyssVMB2FYg87UsmVDQ13xz1Lu7jnaECrdINZbMEPbFODtwBXL7oYDgMAbnq1litOUu1K/IkKHa+QpeiSTSsno88eyLg5lCeQ8SHFQB8MerHrxVSlIB/t4K8u78fDudfh+rJuu//JbCSIb5vUyLV9aWkZEckWFad3QDgF43nASYoG4NKQa5MgjjySfOxQh7lUHAsA5odEAehoG/dV3OoFiubSccvaZ8tOGdVLZu4epj/mCJEYB2QxamSqrqugUbly7TnpUVJn6+BvvWfVuEP0HHHMwa8tYHzKDeXzy0UtvGrALZaggI48/jPVROJvd42Wy6vFnJO4JSu3WGvYrj5tyuXz503cSrSqXhq21sseQv8i9c+ZLd6DymdIW1sixPcACvP8iSG28ZBFM5LNy+sUXyJrNG9j72lxfz3757QYNkTm33ial0Tj5uX2+oBx9mgHF5bBG6FCx6TFsK51XRNeooTNCNwY9rwb9TGPQsY4w6KtshA4FjGomDHoCBt1vDTpwJNagG6iQyMnnnMohF8jSPPbQo4w2m5rrpFd5N9n7kP0kMqC7tLanyaIH2Uo2NMtOI7aX2bfOtr0NAalpqZPLJ09mF0t7OisvrXhR8kxHBiQtHXLShacQuNfa2Cz9uveUVHOCrYZ4RhCb0KBfeB4NOkoIkFHKN7oh6FyAo7vIsgFO05OWyx1qH89Ag26dWhj05x592jHo+Myzxp8rCcnToCNDGBO/MejIMOAMe4py8bWTyfwHpPrkyybJ9j0HSnt7VnzBsJx+wdkSLi+Ryl495Mv//Q+xHUjfYkbCsnmL6UTlbeR+y+23MZpH2+eSRYulxELf0JE/aerVUpNokm6IjhuapdQfkofnw/mBhTTBwLgpk4xB9xuD7s2bfnoYdEToSizjcQy6R3L5LMHAt829Xb787j9S3aenbGmul+7l1dK6rlaeffQpe1ZNX/IlV1wq/lCA7WPoBV/+wHKLZzAFm7pErVSVVsmkyy6VR+5eyieATkDseckUY9Ch3JERuXfuIgs680pDsklm3j6LPfqIwDngJpGSh+97kNeHM4Fg7NKrJ5C5MhQ1pSdmi6wxt2ERDWA075OlNy+kh1yI+KW5mJUZc2eRDCYUCRHYixJj05ZaeWrpY9T56AmPxUvkxltvlVRHVrKBHMu4KIc1ba2T7QYMkVumzrQOoYcR+g0zbmQNHVwLM6fPkKpouXgLkEGvnDJprMQqjew31dRKr4pqmX3rLIn4wsw2YE2umHYVI3TU+YnWB3c+AM0oU8KgWxyL9ZK2HT4DXhVXhO5Gq3OIkAWP/5FB12lvGpV3jdA5mfVPUu6wUxqhK5td1whdDTpt2rDD9rbUrxYUR05yY8xxoNESNXzIUHn5hRdZKwUyEChBpIDCoYgkcog1jIcT9pvaRzKXlEgAS+yTAw/7OwcxoJn/fz75t3QU8xL0GCM6bPedJD6kj6z5db0MLO8mHU1J+c8n/yIIjK09ubRsv/fukvEUiK5FBJFrbJVvP/yCHjq+EKGjhu426CYSNwadNQztr2bNwYLj/sCga9uBbq7OCHcDHDpTJkJl7OZyZ7Tv4nJ3G3Q3lzsMOqcpFdBNWZR9DzyAyhLGqrG5iUxQMFSkXy0tk3dfM0AlrEtjtkVGnzeWabzHFz/IgQVI1UfCFsBiI2F43RC5TNHUwoBmzhARHZbTzj1NfvjpRxp1evQKdmGi1gDNYIhWrnhWqmIV0lZoE783JPsfewijtMZMkq2BUJpMXxU6SCiD0aMgsUA9C2jk9ta0vL/qHSoVBfbBoOcBMkMt1muyAR+8aEBxzC6ghg5QnKfA/UMr1Ocr32YnLdYMCN2RRxwsnniEJDIwRMFku3z+zgc0eAbFK3LwCYcT5wFmqQ9ffN3wrBcL0pLLyhFnnCSt+TYJh0PShr5dULO25+XtV1ZR+dLoFtvlhNNPJTEJDDrSzDDgzABZg461U4P+6tOmjxur3ig5OWp0p0GPtYusesJE6ESbI+V+xslkjIMMIeUOms5nlgMUBwyKSbkfPOow8juAYOW1la8QzW6iPmGf9YZcs9Qnm6VHWaXEfSFJNzRLPBSVpQ8slagfXQUeSXVk5LLLL6dBB3f3M48+RYMuPj9BRRdeNZ5DPOo318jQvgPoKD62bDmb+QCEgmI85/xzTardRugoJ8HRIKrbRuhgYVODDicff1ODjvODFDDa81745wrHoMN5O3P8udLqgUEPMsqHQX980f006Crzx55zmlT06k6szrKFSyRmCwLI0EyeNpVOJhwv9BxrhI05EUvn3M0IG/V2v9cvY8dfIOXdq2VTY508dM9SMc1gxgG88JoJUoyYKA57Gi14ZemdC3gO1KBfPGUSBwclvCg7iHhyaVKSIjuWy0PGMXUOANiiLCOxjFfSbUkpCcXkgssuYiTbmstItLJUpK0gwZa8LLcGtaZ+q1RXd5eJV01itIzofMmiJVYWipKWlMyePZsZBbQRl0dLZP6Nd/zGoDNNjnkTQLnPuYsOV6o9RcNx3U0zCBBrTrUyWMvUNcqD9y7hXhnMOeTqfDquGIqCzKu2rWERjCo1HVCRvE+W3LpQAIdPoUUwFJRr75whiVxGWlpb2Otf6g/L5l/WycI580hbaxoVPTJhyiSpSTRI5cDu0l5oF1++yJIR2CAfu/9R2hHDARCQ626eJk1NzeItemThP+ZLHJgDdGX5vXL6lAule/9ekkukRDLtJMJa/A/wCyj1cFGumH4VZdcfQhbFtGZjTgEMOjhMQP2ryHXtO1fDC2PqNujutDynAf4Ol7sbFMeavf1yA+KYBfg/ROjaJs0MLKZcWrum2C6WxKydcyJ001foMug2OidohenxkHz2/idOrycW6+CDD2IPMQ5R3wH9WUcHehQtV0CQgmcdaEw8EDxF/P/u2++wlg4lC6W156EHSFNEZGtDvfylV3+pX7NB1nz1rSXJEKnPtspeRxwkFfBoG+rIc10djsvqT/8jueZm9qTCoO+w766/Meh4UMc7chl0JZbRCB0S/Gcpdyy8AiTYqmb7EBn9o3YWCpq1Q/rRNZwFgD4dzoJ7IS0sgE9wc9ryrKFrHzpSwPsdc6CpL5WVsueSE5JyHQR7ALD17BNPkwihW2V3dhHse8D+0qN7dyK3kU6EAgDQ54zRZ/E72MEGDx9GAwaWLzDw4TSC4x6EOwC0oYVHx7yyrcmOziRfOWYiFEQ+fv19J4OB6LrbsD7Sa/AAGjmk43KtaQ7SAQirtKyUyhRVU4anAAAgAElEQVSYALBB5VMZRt/vvvIWMwww6DjMSLnDoMMJAAASuIgPXljlAMZQz9zv5CPZpoSaN1r9Pl35FrGxkEncx45/31O6DeonqQ4zGlUak/LvNz8i1hctN8VQWEadcSK7M3APLz76pJRH4nSgGtKtbIurTyUknUlLj6oqSTU0S8Tjk7dfWOV01da3Nsq54y+iY9EOlC8Ovh+jY81YTKwtB7hgWEqmIK8+aQw67p+guHNOJBcBDEIMKffHnre5K5OFYA3dzIV1QHGooZN8w+Y0Th57GvkJkLFZft/D0pxskB7xKmnPpmX0RedKR48o07eZxoRUx8ok5gtK2BuQhx54UIJeUC/7KC8XT5ggGNcY8gdlma2hN7YnJBFol6umXSup5hbud6YpIYP69JN75i3kfeB5YNDPPt+C4gI+U6IBpoB6wrRswlkF9S4N+rInnKwd1BkjdABD8Wkw6I89Y5sdjfN2xvhzOXTIFw6KB2tZ9P3WoI85XWJVhpL2lcdfkKBtcd2SaJDb5s8luDZaWUYiERCrgIGt/tdN8vyyx8XTnpN4MMJ+7pPOOE3+stvOsqWlUe6dc7egoJVIJSQYK5MLp14mEg2SnRDtoL1KKuTum2Ybg27K23Lx5ImS8hcl4euQgl8kUGgTzAPAcBY16B54edago8iEVluo77MuPFu69evF4SzgKG/Z2ig9JC7zb72TqHZcYktDjUyfOUNKykvl9ptnS1N7s5QGUd8GWG2s9CSddVJ8Pq+kGxOyYslj2xj0S6+aaOreNuX+jzvn2P5u4yBOun4y9w70yWF/QLpHS+TOm26nKU/mU2zPm3DtZQQxciKiBcXR/NiprzoaGQZ9MQ26R9o8GMbik0tuulIKIZ9k27McZJPc2iAhkMjMvZf7D3bL0pIqYjJG7LaTrK5fL7liTvx5ke7llZJpapU5t9xB5D8cUZSjbp11m6xe/YtUV1TJ4nn3mIE32Yz4wiG58NYp0u4rSNOmGulb1Z3zBObfNlfSmaTEInE6EJNnXO0YdHYguQw6Shkw6DqnQ3U9ywqWhU2Ne1cWOQ6wsnTfavTdLWW/RwjjjtRBRoQs1/8l5U4Hzc5i15Q77ocjx90GfcjBe7CGbtLuFuXuMuglsTgpBz/7AMNEMHIvQ7TlQQcexHoWqAQxSnP4dtvRUEAQoKRhlOgoYOYrBN7jla//BQS8BcMU87LrPntJrizMHtXKQERaa+rl52++5XVaUq0SjpXK7ofuI2u3bJIBQwZxWEtZICyfvP6ulIhfMuC5DoZkx5HGoEP5Iw3ORYVqt039WmvQhXNcJmdeuplB7oAdXAQDDu+uneENJDleB8+NIxbDYTOQvgMtHUYwoKCRpgQzm7aDcePttDVEgobLHdO6sqQKHXXyCQTtgJkJmpLjUMsqOOry4QcelP49+jLKRV970B+WA444kG1pr77wMn9vyEVE9th3DzK11dbXU1DQlz18xAj59/98QaQz2tVAAQkKVvwNz4HXEUioA2s4kcvQooKIBIBIsPRB4YC16+hTR3GsIZ7bUFeKvPj8y0y+jjrreJJ2FHN5IsbZDvbym+w51jlRuHfUdmHQ8bxwIN5+7lXHkMLBOeiUownWw/3hGiuWPSoVgTjBPeFQTI4+60SpbW1m2x0cPdQCVzz6uJTZ+0Rb2EGjDqVTCb76z1a9L4lEk5SXVlhimYIcP/oUyeXaieoupNvkrWdfpeqFjAKFC4zIqeePZosSh4uwDoUsQpHlEMgGWK3QERBuK8jLTxiDjvtPSoccA4MODnbxShhta4895xgyZGVGnXWymUgFTYnpZz4/WdYQg6tBP+nsUzjkaO3ateT8fvGJ59kzjt55sCSeetkYycHhwLCRcEwSDU3y8tMv2bXGvRRkwpUTaQjBDb5+7Xp5c+Uqxi9wrlrBOX/eKEbZAAUWMm38+bGlj1CuoFhxltC2hton6q8w6OBYILkr/BFEpJB/puA98vjSx5z7h8ycdt7p1C+I0AGKW/k4gGbmC6Cl0ePOlbSnQ/xIf3YYroZHFi0mA6DJEBRlzIRxTJsiA4QRqA8vWsygAA4DHDy0ACKCR+SJ+mtzXYO8/KhxoFoSDdK9tEomTp5EBwstl6GyuDy44AEONsWeIaNz0TUT6LxhjgRAWvnWtDxy12I6klqWu+hKFyjOj5G3KBvlxecPcLY1G1Fx6PMFWToPCPUOS1tUlEQuKROunETuehjVQIdHHpx9D/ceRgVAMr8vKOMnXcz69UMPoS3NZGvwdfHk8VKC8cEcRZ3jft99+1006CxfiUcundJp0KGnwTBnYkG0KeY4yhaRLYGB9fUSzBXk/oX38joGSOaVK6ddSfQ3qLyhzw3+yBh0Uy82UyXDHT5ZfPM8yWdy5GzPoOVt2iQOBSqvqqAOg7Pes6xStqzbII/e/4ht4EMvvEfGTDhXItXgbi+YyYyZdnnwLmQLPJIttjGjeMV1V0pLS0JimLLm88u82XMJiA57/IJJ4WdeM46DbhAsgVESWcHbb7rVOlHGD7tqxjXUNQi+1MgiskYbIfAnmLamEbrSsm4TiVuMVVeDbiJ0gylzsrYW2a78JV2JZtwGndE1R3r/McrdDYr7PYMOB0VLwQxSB+2/q81QmyI/gWK2LoAbhjFGegJI5vfeeJeCBRADel333GdPpmRABwue6N59+sjKlStpUPfZZx8nPYA0PdJ9//r8c6eHHYnmkfvvR8AR0OlQBEipv/na6xIPxSjCiAz22G9vOg4gScGNQyn8+5PPmHrEF+g7d/7rrmzZQoQIVjrQxIa9JimP6xx+1OFEZMPJQKTz0ksvScwfk4xkGPMdO+oYM2CmtNQMy4hG5cM3P+R7gVmFUgGdJq6BGt4mcDxXVsr7q95zHBRMbdp7v32Iakd/t44xRLQAIw8OYfBvI2qFx//Zux9LW3tWwhb0Zvxno1zMeESzF3geIPhpTC1QC0p615G7S5/+/aRm61b5l2WIg9EsYO75CSeS0Q/7gnGyv27YIG+9+46URMvl0OMPl5ZUkmleTIRDSQAevabRWBOC3YJRp8R1yKpXXiVSFUQUOPR77z+SrEug7UVU9uwzz0jQF5atrfVsf4FyOO3c02mEQBf72PJHJRYARxrIPmDYPXLEEYcTdYpI4dP3MVK1E/WMPTlk1OEklMB+oFzz6nMvW7AYFHxejjn+OJYRQuAfsKDLFU89bXt2fdLc0SpnjzmHBxWjXzGh7KF7l0omlyaOAPs19oJz6TDUb62VT974QIqFdol6maCVLXUYTtJdThp7OrMR2SJIiy0gCGhXC6aEo8aujUwbJ2CVh8oouw3tBlHd0NDA8gmofJ94+DEq106DXZRTzz6N8gEswRP/fMLpQW9pS0hJqFROOPNEptxBiAPmxUfvN615hsoHzkVBTjnzVHJxIx395GOggjUOAcor7QAgTbuBg0hAebrd4KFy95wFlJOi1yf1kpYxky5gKrzYbihoAVB6dOkjdr9zJAoB2xt6z4FtAb88AKls+8kXmXXDwCbsK2ZwP/+4cWwgwZCXM8aewSwYyKU2/rpBXn3GkCA1p5qlKgbApkcuu+Zy2VJTw7V4Ytnjlu/O9MIDYXD2+LGcNQAFhiEbt986S0p8wKjnGbGWxsqZ0kaXBXAci+YsImcGrqPrPXY8mNgCRJCDXGnZfQ+S2wDnLVlAWWISzwWcW/Qog6564W3zJVvISNSLMbowqpdSDiIlcalrrJeCp0h2R8yPb25uIQkXOx2y7bL0riWkcTHsfaZchH25eOLFxP+AunfBHWjlUo4MkbEXnicRTOgL+OWuuQukIdkoFfFKyeRTJM657MoJ1AnVlZUybzbe65GWZLOUxcvJ1DnpisvZNQSaW3QX4TUYsxrxRnjtS6ZM4LkBm1yiuVnCIGuZM5d7rDI36dpJpO5GAADdjEyUjhBmK62daxAseGXJrIXSls1IMAyGxqKMv/oyYi1KKkpJZY1yHDIB2USKAD1oAeU4Acr95lk3k4AMTtRddy4wZyfbLOXhCkkVUjJlylUc6AVGTHQt3Dx9hsT8Ecm1ZcUXCskVs66XhlQrQddm3dtkzu13kCDJccImXCi9evZixhbO0II77+LfsA5wii+ZOoHRL+wWdD8cdZS4BgwYwO9q3H9j0MXDVlBQ86oj4E7Z45QCPN2VsIynFyRexQIdDZbw4DRZZ8DdKucG5uk9as+5ZhW2AcUNsQadKQZFezvzTDwkjkG9Bgbx5//+5CxSMtsqJeES/rsh0UCQBtPTJHowLVTtxXYadtw8FvK7b77j75Un+q977c6hBkjd4oEgqF9+9iWp/3wexHt+2flvO3ORNRqGUf76X1/zNTh0iBz3P2R/pvrxGWjnePrpp/n7TAeyCX4Zuc9IGgb0MmKB31z1Ju9RQXwnnHQ8J01hYcDOhE189913JeqLSlO6SSqiFbLHfnvQIUAmQNGGH7/zkSX4wGd5ZZd9/koqT44oDQaY3oYDgClZwCIAqJNsbqHC/PLjfzvwQqP8DLAOEQ9Nud0LkxJHuQ39in5Sv6J/P1JaIrUN9WxP++SNj8nKDaa9uAdJfRDzJKQ0hvGjWZYGYtESSXZkSN1ZEa+Wvx93MFuqUnlUcw3drwIhldqUOIpCUYYOGiyL77mXiM7KSLkjAxhsAV5tGBbQNMbjZoBM3+0GSO/+/SReWsK1/OwdkOiguijSmkKNNyIRf4iteeIPycamLdLL8nYb1rOwHD7qcPbTYz8hP2+8+IY7sSKHHXcY2bmQtkK5BxSOLz79krQWkkw1Q0Edf9bxPCQwZmi5/PztT6nk4ZBGA4j//JIpZiTmiUguZ0aKol0J5EBIrSPqMQYd7V1gSjc1RpZeSP7joaOGQw2ZeHrZU1Y5mwr4KaNPIZkKpgtiDOWbrmdoyTZLRbichtkoF9SflVDG4A0aM00y6fLL6cxieAdkAsNSVr2+irJe5i3hPcMg4f7QpgNlWBI2DHq414lTJ8ovq1dL/959JdOaZIT89ONPEJtR9KKG3iHHnHe8VJSU0XnD5+GZVj76nLRLG0lA8DmnX3QWjQyiczDFoacXvBAlYCqMRLlHcDxra7bKi0+8yPfCgAEge/gJh0svTE8ErXMoLHPnzpXKSKVhSky1SkWsQpJo5QojRSpS07RVulf0YEQL56s1n5RrrptKwhUwvAG7MWjIYLlw7HkyqEdviXpCTNsCYc4yVrFdttbWSp8e/QjSxa6BShTDZXbYYQf5+ptvZPsdd5BZU2/hyiEljutOvm4y9RT2HoYM73vwnofo+IclQufk0isv5ZnD0Cq8BoyQHEObSvF5UJcG1giOzX2L7pFSHxwd8HckaHBKOJ3OK42N9VJdWc3rGnR5GR3V6TNmyLpf15NBEa2GwMXAIYFJNcx1cGFyXHuMLQV2Jh4ucc7G+IkXS1V1FTOVwOIsmLNQ0h1pssBBxq6/4Xo+F7IYDbW1Egn4ySaH+8DfoXWvuuFqZvLwnBEGEybjie4dknLZOrq/4JEHbr9bspgeR0Knglw7/XpmspBtwXrD0KFnHtiImg2b5LlHV0hHsV3CHu1pUffUMFAigxIPl0ltul7uWrCAehvnDB1OUX9Q7iYmAMYP2U+vXHjVROJbSkpKTBbI55Pbp82ymbJ2yefa2ZcOxwKTDpGlumnajeTFh46Gyzf55qsYrGHvNXUOewddD7nW/nR3HzrT8BbUzHZlGGik812DWfAaNbpd0/Z4PUoaboOun6H1cdyL/s79WdpppW1sGqGbGvoBu5l8jo2Q6B1Yg24CgSLJORDB4jB+9M6HBFjEg3EKFkFLPiSuRBpbzYQ0fCEyOfbYY+kVad35i0+/oJHHNKfuFd1lx913liA8HEQTmQzruut/Xs/3IzqGqtpj5B6MnKHcsWkw7N/8+xtHgCHgBxx6gGzYsEGGDx9OysTVP612lGMOKeJjjnY8LQjID/8BP3xB2jjLOiS7jtyVhh5IYq2bfPQWjHXn1x7770GPF3/HZ+B+f/jyOyeSgALdae9dbf9misMAkELHFwQaAgkvEghisHW9/uprXEOd3aeRuRJuuL32lkySUT+gUEeecoykc3b2eEMDU2AgcXnmiaclJmGpazIMctXxSvl14zqOgQQN6JrN66Rf74FU+wced4ikssa4l1ZXsCVFJ+1xypqlfyBcqFBke8uIYcPljedXsRaOsYfIcOSLbVSmJmWZo3AedsxRnFVPAg+0reTzUorMy/OvS3sxIyUezAcXaWtLSzgUlY0tteR7XrRokZQFy0gni/IBjCHWWb3RD17/gHsGQwln7KCjD6JB792nL2ueYHB75ZlXnVQvZOqAow6QoUOGsG8XkRP6bl96cqUFzHRIuj0tsWCcnNLlgbhMvOwSueOWWVJZUSmNiSbxhPwyZtz5NOhtcFVtxwIOGpnirALHBDgogBcee8HJsmDpjjjhcKmurqZlxdhW3MeLT78otS210rPMzKE3mIAcn/nok46RV557hSDGkMeci5NGn0TDgegcRh3RI0iDbpt+m7RkmiTuDUtpKM7oDK1kSPC3Sprz0xfdczenIgK/QQBUa1JyqYy88cJrvC4iKpQGDjnjCI6eZLo7EOJkvRUPAXltnPMUovjzzmVpjJTGQOVHIzRcYPgCL/bWmq10vDGx7Y3n3nAYJfHw468cz7MNpjuUQMDzP378eNmuz3DTs20jV0TjcM6mTZ8u8+fYaC3TKOWRSjllzCk05FrCQtmof6/eMvfm2yiDdAQaa6RHZU/+DEAoDCSioBtnzpT2XDsjRsw179+/P7MBzy57WvKSkaiEafivmHIl9xGT5EBMBV244I6FDh4AuuSa6ddwNDN0ERQyeMYxRpmz6m12C+uCvv5FsxdynTfVbpAB3fvJNdddJTfOmCHBQJD0pACD+b2mnSyZS8mdc+ewNIaJknDkwVi3ZAGifGQigabvIOofrHcm+izKxMkT5e55d0ttcy2N0ZNPPSX/+uLfvH8Mbrpx2k08NdhHGOxrb5zKcwWHpIg0tBTlzpmzbVIfMpGXiyaMk/LKCmkH2M9vgI0GGGcNu40uMY/+/jsN8Q5YC5EtvfqGqSx7gJMC9V3oftCG9+/Tl478Lz/+JPctvFsqo8aZRdsonBdklaCb8D/2bsJVk8gngIwqSq1IkaMUdO+chQ4pEUCrV8+8gaU57BVkDAHo7TffxkwA1gzyNXXqNTz/kD+Mvr3vXnQumGwjmBSvnD7FcKXkrD0Lh/mzTtVU2m/YCHevOQx6R67DUH67BrSo8eb51omf9mf3+yE/yORycJgt/2qkr+/9/xl0BcnhXg3K/e9/pUGnZ6Hehb1BCE1rS4LpEEQamKeMQ4vJTCtXrGRbGghPoNqyHVnL8CNy1PFHyZYtW6jMULvDxeC9v/fee9aIGUO59wEjpWgfGDcOL+nNN9+UMJWZqftsv9v2XGwYckS7uP5TTz3F2jXSSOCV/+tfDbEMDuPQoUPlxedepEOg3tVBBx1k6uuYihYIyAfvfuBE6BDgw487nKlX3CciAExue+fVdyTVkZK4Ly4N6QYZNWqUqZXb3kSks1e98JpBkOaSPNhnnj2aKUmQVqBeg3Q7Xgeji3Qnx3P6AtKvdx9ZvuxhifrjrCWpM4Uo3RyOzpodDlNzW0KioVIZefh+zjxzGGNkE5Aa//n7H9gWGA9H5ePX8Wwi7R1ZMlDhK5XPSMgfkUOPP4LDWVDfHzhkMMcoBmNh8rcDP0G0PscDmxoZvmPGNoBluOdNGzbyWd599V3ZVL9R+ldjWhN6ttMSDkRl+z12ksru3Tj7Gix1qNPDsUPJBUL/0avvS6o9QaOBQQxIe58y+gzOK379tdcZmdMZzDTIhRdeSGcRWRus4bJlyyTmQYoVdfy0jBs3jrW1uvoGEhp1B2js4eWMpPDVUkjI2DFj2JGBzBMOOjIMcKw+WPWeNLTUSXVZN9NNkW6S80afQ8DWm6+sYn0SEQ4i9BPHniZ5H/raYd7s1D3bg4r1gTHHIYWCf2DJEokLJtzhHlMy7qJxdF6hlNb88gv79ZGaXbF8hTnAkmfLTkWkQo4//XjK6KqVr1tVLbKxcZPMvHmmrP/1V+nRs6ek0im2ZkJGcSb69uojT93/T6lvqZcq+yyoJ5845mSO/SQmIxbjuYVCRBtRt7IKuX/+fQYnUEhJwRuQS6ZdxrIEap5wBkGx+eC9IEUx7acw6DNvvYXtkAAcQtbJ5IhRp14/MQgwYnDmcYYWL8Tno1/evP/Ik47gSFNGECJ0MpDOXHwXiFF87ILBXkARXXPDNfLJZ5/KB29+6GQZ8HsgrxE1qmGBLgBeADz64Ld//ukXrDNXlGZSvZbL2ePHSDgaYfoZ7YooDwKPAAOMNbzvrntYp0fEV59ukH/Mm0cwL5jmGLF2dMji+ejHN1Xs2lStLFy0iOVFfKHEgRoz1pho6KJwgA7bfauq5Ybp0/m77rFqGpeLx43nGfvnUqC4wfSXJM5m/sIFjMoR6cOQooxGsGbPnlyb+xfdTz2jIMXalq1y/XXXkQ0P52v5EtSmO6mtp950HQMwMN7Nu32+87fmXAuzI3BmGLxA3xSKcuOMG8gKCHcQdfaZt99MOUOEjntS4Kxj1IsFlj4wNhUYABKsgP8/2yR3/GMuB7oQLOwB10yQ8oezhyi5R1U1RxVD1h65/yFTLydrYZjn6/TzzpJuvXpKQ6KZJVzYD5SjwJCHbp+rr5gsFbEyljFYArnucgJTNRIGQPeySydIecA4PZDzqTdeSz0Aow7HetrV15vBNPkk5zVMuuFyrpFOOyPHiM9nsjUWW9SVx90AyYGlMTqTOtzFZ6L/dndHuallmV4vFsgI6K6hb0Praj9PW6V/L+WO62zbh+6K0JUClvBV+4U62YB+/eWLL76Qvfbck5EwGcLKyvkASKsipQsFg3nZUF54DSJDvA4bCuMLrxB/W7duHd+HAw0uY7S+UHnm805aHJ4W+yjBxRwKmfaCQMCpgyMSh8DicKDFDc4GroHaNt43ZMgQEnH894v/8im223k7XhP9qbgPOCirV6+WeGmpeEN+SaRauXFQSFDMyAYgK4ANwL3Ao8fn4TNwH7hXpPjLS0tNX77Hw8EL3//8k4RiESLViQsI+HnvWCvcKyKZtlRGNq3/VYYPHSZbtm6VaEU5ow4y9NGYmtS3EtKC+Qo1bhhJcJgDmFTRrZpECXVbtxJ0UhE3c6RRy+xRWU2mL0RZBG0EgzJk2FD59scf6DVrhNXU0kJAV76YNwNZrIDC+NEj9fpo1HHfqAHDS8bhGj5smNPBgPoxaFeh+FC3RFkAA1eQysKACChQrN2a1b/wQGLmNGpcPau6sYyDiGtz3VbWygF2wt7gC04b6u/YC+wrDhYwCwq0xD7htfGSUinFuNlcjnvGumAiQZnBqFFcA2sQi0QYMYHeFD3miFZrt9RQ2YMSklTDrCHnZeWzz0nA45c1G9dK374D5Pgxp9Cg5wF+smUprhHUBSLvCjNnGooVyqShvoElFkwNY59+NMp7QXmI9yMe2XGHHeSbb77h8wGfgq4PvB+18rr6OiKeEd30wRja77+X/gMGMFqLl8Tp4ICr/N///jepYFvrW6QSawCZhBxjWAzG4/p9VNzDhg1jdwRaHOFUwvgh/Q7CnkQ2JSlPjvPIsTdYFyheUIrisyFH+CqtKJefflkt8bJSygwHdtiBFnAUIHd4TnZPtLbKoIGD+OyQH+gFyBLOJow+DDHOEGSqZtMW8eRF9tt3P3nzrbd45mBwYSzwvBhSAqcEM8IxKQxdLTCgWAOcP8x98OU6DC+3PZMYr8oZC8iiBAMct0ocS8BPGcXMCdzLLrvsIps3bpIIdEcwyDXfsHEDjTMMvhm3bLoscD94PhhIpsNLSvhvyD3pj0MhPjvnWkDfhUKydUuNDB40SOpq60joA2cOrIUIhuAQwNj0HTiAbJigomX7ZjhMI4izAFlX2mziNYpCpwu6Dmx/7OlubDRAZnvOMdQK9wjMDJ4P9w4nSBk0yysqzDkpK+MZB6V3KOCXqooKjp2GIwEnHKly6FFgDfBeBc1qhxCJszAAqEOkxBviwB/IHfTL5tqtUlJRRqwCQLfAt8CeDB44UD798GOOQEWmbMTQYdKwtY601xXl5Zzex9G8hQ4ZOmK4rN+0kXPoUSbFvUCukBWrLq/k2Uu1ttJ2kJbZlgCgw5KtSZZ36EQgrQ3q8WCImBdkUTBTROVy9i13sExw4z9u4v5BV+IL96y1b47ftjpRU9wOeh0xcIfNaNvx2l2NuqbhtQ6vaXutoSNC/zODjvdp65s6Le6Uu0bwDtnMUFtDd+f+me61Q+yhSNetXUvFsPqnn6n8EDFhE+D5Ip2Duh6MKBS+1iLwnXWCPGIG4+3iMyGsUMh4bTxeQkWkNQos6Pr1600rk/WS8H4cGmwsvkNB4EDDUAL1CxR+zZYtsv3221P54fOxCFCQa75fQ9/6uJOP4yFS1Dsji1BIevXtIz+uXU1EJj5TvTJ4QkzfxGK8Z7wehwCHTD01/BvXRRodAoAIADOEMUgD32GsI9EIr4MBMK0WIIIoGlEiDnYykyEbWgGemGXoo1G3ESDWDfgC8ESv2/gr6/Mw5o2JZv6MgwEkLtKeUCJQrEhLZVNpGTZ4iPz04498Dni6OBwwtHAIcADW//yzDPzLdjSGDvuT7aHnsBlylXuZHkT0gZ+xFtg77FF3zjdu5HQ8pLWh6OB8YMQmIjikLWHoEPEMGzqU6S44ABvWrmNNfv3adVSwoagZawgDTuPT1OTIGLI8kCGsNX6v5RzsFeQhncnKhs2bOGsZhELYB+1CaKxvkEEDBzISgJECgE+HgpxwyiiuFfYJ6HUYjCH9B9A5eeKfjzEdimghWczIaWPOojHvYC3E9N9CuarDhTnbcEyYskPHAMhY/H5GVnBg4cV/8/XXstdee9Hgf/3V1y0esmQAACAASURBVIwScJ+IEiHr2CMYCawzo/l1a2Xw4MGyBnPIg0FmjNC6hggdWS8o5b/uvrv89+tvpFdVd2msb2REBBATuABg0NFCitf8/PPPHBMJ+mbcM6IkGHa0FEnAK5tb6qRP/76cna1RPDsy8ByoDafTNMJMdfu8jCggS/ifa40hGuk07xGvRVkO33HWwFUBA4d5DwDN4TzhefAz1mHEsO2krqaOeBnIG1gGUfuGfgGxD9LGCBg2btrEKYRQupBX/A3XgwOWbk5Q3iGbw0dsJ41NTbwOQF1QlDBo+B2c2u+++47OEPYRpbm/DB8uqURCchhUFDB1dHzHPjAaRXtTMOgYdewV0qR4bugz6CCcW0PLmuRe5nN57i/0DbAYWLtYNEYHBLKD75Bn6ChGZ6jBh4J0VPB7nC0AHPFeXjudoUOErhGcucb6evI84Pf4PETx0KW4F8gOygHQO7gOngUAOfwN9437gy7TZ4TRC2BPs208ryyF9ujB98MpwPnE+mmEbiazmEwAI1A8uzdEfcYx0qGgGZMbQgtfnpgH7CVKBWvXrJG/7fZXaaqt59kDSUw8HCF1NAbNQGZRdw9EQmSdBC04AI74HKwDzhbT5oi0y8rYeQWHLZFOOYN/4FAxwgX9Nlpn43HiZ/B7GHLqSGRic3kGCNOunS4bmzbJfUsWc/80gMQ6YI/xv/Z+a4CrEbfJNpmUO0stmOppwW1uJLumwvF+tXNObdyC4v4s5f5HBh3X14zCNhH64H137qyha8rAuXuTRoAhY0q7pUUGDRrEA/v1//yP/G2vvUgOAs9O689QtDCmRL337k1DiYXC/xAsrSnQIMPT9BrkKrxJvIZGDDUpO2FGIzR9P+5DPRSgH4FQhqBD+WOx9957b3n+2Welpb5VWttbyYiGjAEOC6MF28uH621tqJMe/fvI1vpaHgYIwJo1a7jZULCIMuAgQIHiYGqdBevB5/V4aCiYLfB6GA1kQScYjVDpwOOGIQJaFgIFRVkaj/NneNsevx+kwgY7rbS7ri4D/Bqtad//+IPsOXJvKtFf1q+Tbr16sD9z04YNMrBnH9m6cTMjLDgNwwYNkV9+/ln69u7DrAJAQIzyBg6QNevWMYMAAAv2jZN82jBT22y4CiV+oQBJePwwytgHRCXYV8hALbIL4QgNxIZff5UBAweybo7aLT4bGQvUtvGZqJtC6BHxbb/dCPnh2+8YvaBeqgoDyhpKGrKDfcR6Y50hrPhZFSH+higchq01mSIYDs6UaeUxr4V8wIHAvUH5AaAEpO2KR56SVCZBJwwp/0OPPVw8EQDrPFIaicnjj4CJLSCJTELikRJ678eOPoHGHKMkoXS1TkpgjgidAvT9I/okjW0wRCPG8gwc2vYc1w1fiNTwd3SMEFtQVsapgno4YeCxXgMHDZIffviBtWYc9p9X/ywjRozg+cHZ066SXj16SqEtL9lMlvz9AEkigoZyRXSEz4VcYx1hABDJojSjqHQwkbW0JaWyWxVBm+gmUMcS1JhQiqwlFjroWCbTaRo6KuxCB88I/g4ZgiyBZhfPRjInZK2qqqRm8xY6fADmIQLHPqVTaSKXQfQSC8ekZrNJAWuqG4oK10TaFx0ukAtE7Fh/yCPWCNk2ODTDBw6mYeF5xohSYBYozKZ7pkevnnScEN1D1mDw8EU8DNGIhk0S+4Fn0NIfHAntSdbABPvNbI5Ncyr/BPQG1hgGQLN7eB3+jfOP9+MaKJHBWNDhQBYSaxkOcmwyjB9kV7tsYHzg3MNZgCwjszJkwCD57ONP6KxDtrEeQOuDBwRnnd0wFpwII48gB9kIOJzBUNA4Qxbpjf0BwyMye8DP4BzhjFGGYfjzOfKJILuhqXYtPRhr7mG7aUemTeKRGIGE0H1oq8V3ACjhGGA9hg4ZSoexPZuV7pXVkkwkKGdoa22tbZD+/fqRLZQdCt27cYpmOB4zgDGvx7ENdH4TmHNuAj4CpbGPyNokjbxDb+EsIhCB44h2YtTNcQZh2CGHsBGHHXaYDO83XO5+5B758ecfuff4PNgJzbpg/xR9Dr2DzzePbhQm+vF/z6AbdW7Mqtuga5SuBh0yjsBBUe6/B4rTEq9mCTTAdBv0bUBxg/fZaRuDzptVDe9qroewqEeK70ipM63akWe6CocQAoHDowYRwomF0shY0eow1jjsDQ2NBDZBMeBA4r1Ih+MQ4DVQAPiuaXd8Fr7wbyh+bBCMJOpW2AhcB8ZnzXdr+DqAbPbZbx8aanw2Pg/fIQyMFiJhSeazHPWHv2nkrrUTTbnjoGFdcC/4G4wJHBUoISg+PCeAHVBAEEAIItJ2GKqAey4vK2cUg/5sKsqODqawkV5sRS8k5MM1FIfCYmvrUHJweOAgIKWF9Fy5pVndbthwadiylf2/eD8M7JaNm6R/375MPSH1y3R1VZVs3LRRKmEEMTwlGqEyYEQbMI6J7juFzQojDjBZt+x6wTHq178/PxPPD0MN77xvnz7yy5o1MmDQQBq3HGrfmTQNFmuLllgnj5/h1cfiPGRUCn4/6Rexljj82H/8jK4DKEA4S9gr3BeUMAQayhN7gwwAvHQoLEaHFtgCx7Nn9x6SSrQyEuhR3U3akml5djna2lDUKLCfPRYqlRwnVXVIti1Jjmy01QEk6PcE5cSxp0g63+YYdO3TJzMa0m0AKxXy3G8MaoGRgrOBe+nXt6+sX7eekRayMQpegRGGfKsDC0WIKESzV9h7RJKHHHII0+pIw6Md89f1v/KcwMHE2uPzUErItKYNLwKiPc6u9lA5k49BijwnfXr3YZSOdc+m0wRpolTV1NIkcQw8yaYZBUIWMIypubGJLWZw2iDryA4gesaeIpUKxxUZAETQUCZYdz0zcEzjsTh1AVn68nlm81oTrczy4CzSCci2MTIEtazPZ0ZEasSBz8Uz4HdYG86JKClhzRqZGKzJV199JXvu/jf2m+M8aXTEz7GDovA7ROeI7iFHOJMQRpwH6IFQMEDjEotFnbSqKnPMbsd7cX6VawKfjWdlBF8sMpULzIGm3mEAeR0bmACoWVJayt9BXyLTAN2F30NmmUpFhIzhVgE/1wa/YxtmJEqdAacKpRA4pciw3H8nesZFEuxmKJOJ068UHxwsO2MC94YvOHLqiOM8qVOCa+B6vCb2L2cypKjZIzOgxgqyDf0FB4rvRb8z2tfgqFqjxiwVOiPQg9+RpyGHg4v9InWybQXTjCNT/P4AJxXiQzAs6ZG7HpD2Qpb8DhjVe+7ECxgQAXQJhwc6ugbz3UtLjdPlM/ZEgdKQMUTskD+sAbIhMOjQOegs0XJsE2xNIECg4Pnnny/VkWp2ZE24eoLE4jE6UwhW8LlYf43MtW7dNXXOaBvDhkD3ayN0TcmrQVdjrFG9GnT8nWuqPCV/0raGZ/2zlDtr8ZaSnFmDYfvvaqat2S9e3PUzU1F2ZKSmDPBnfghSG7alwV38d6ceNOXu/p3+DEuGKToaGXb1UPB7fRi3Z+TUKdRQWCQ9EfeW1ObTTz/lpDcFsul3fRZ6XkihRhBtmEXD39zABV14vbZ6a+4Ng8CQeMFGuZ3AkU5/FqkZ1l2RliH20AzBwXcwFbk9OrxO69e4HqJYJ+XlRVerHf5iDxcMJLxQDmMAmA190fY6Tq3HuJPGUbP1T3qF8CDbTa8u90TJdfB+O+SFo19Bb2sFh7VJy5ZHRWo7IrSdhSQpDjOfCpLlu7cYAeU5wF+1XqmZG90nXXN63V2mHKm3jBWGgne3byhSFWuAtcD66Fx2OH/PLHtK2jrSEvdFCUhMsDUrIhtr18ug7gOoLDc3bpFrp02VzfVbzVQ4T0EKXnMusMZwCkD4gzXD1Cqt4TljFJXHwUYLuv9O+wvWF/95PXSImRFxERvpWVJZ1bqbUwpTxCzuwXG+DBLZofOySsKJKqyTyFG/aLljjdhD9jQIgM501iFDBEm6ohLqBOwriEZIT9BBhUQ0OP6zJTqVc44l9nioRLmXHKaCeq8575AhGPP2doMs1vt0dAG4ye098AMsV4KulTq9KDu518VZO2VrVWVp66yUU9f/waBhceuqe3CuNWJ360eVS94nFaFR6DzD+qDONC2juBFBkl0QgFpOY7QybXEqqnvVkdbnwdlCrRhZJshxCONWb7mDuJ1csV2CnrBceO0EUhJrK62uI9fHnhvcmNmfziEkKm90uPXs271VvWHOvunP1lS72gfqLvbdEGJuQIS2X521bWtF9FxvM/QLLayQgaJH7r5lHp1ooFIAUL5q+rXM8CGTiOADmUhdP7PcRi5pHIFp8iJ9ZiyW7hPBcNgD4A4yGWY5YIcQ8Kjhx6yDm2bdZMqNUFk2Za6y0VUP6Xq6dRFkHPrTnXJXm+G2O+7Pcl8H6+WuobvPgdohJztkz406CbgOs2KZDGVM5dczdL9dOq25S/+qgLqNGC+i1Jf2sDtG3XX43KkFNzl9V6PO7msQmFjYvhoNehpdFdLvIAh5jx0F9oDCw0LaHZ4wogOg3TEURh2S33M4aNDDAckBGPYHBl2FRw+dWxngZ3pw9vC4a0x6uJl+VAJ/K2QO+JAOhFHK+rlqFAiEsZGXRs/u1hFuPvbAxRXsNuZQyHiNHnTcjyp8dT7M6DmjbLfJzPCA63Q6RNGdBl3rjHg9Ph+Rnjnk2/apqlCph0tlovgAHkZjEA1Rhamh6qF0O5Buo6YyoYbGGHucRrM7bk9VjRYmNP38w48ydMAghxt/YL/+cveChRINg6UKJQ/TI9+UbmCf8MTLJ3LGeLg0JsUQ+tEL0uEx6Tb0byPdHihYgwxKWAXlWEXS6bAaYibuqTWiqkiV8x8gQqXddYyEVU5UmjYSoAF2KS3ze2MkoJS4v1C8dt/0HlShOgrdboyWVIxCszVAC8ikQbHnWc+FkWcP71UR4DBMVPjWmXXLue6vGhFcTxkp1aAbkI8xeqqMdX0o2zZVrQZdjanj0OMzwVCnekudG1dQ4pxb6HfX31W/oRVSlax7fXWCliu64Ue5dRieCbVc083ocQyPniWcIWYnrbPGMaT23HINLNiN73ftG42H1RXIwpCV0E7DQ4+1IZ4CcVC7XHrdlN816O775CIbAXHuX59ZDSTp6u36bLO+7rW1rWu6pqTzteOn3T3qdJq6GHTsPfWM1QF0LIseuWvmnXZ2gWlXu/am61guQqQfRIo9nWI6HzoC8sfhKhb0qBkCJ0hy7Y86qAw+kBrP55mVwLMhCzNy5Ej5+OOPaDegQ5wza8+R2yDrejhn1+4nDDr0J91zV5StBlb1lKPbXQykkAMYdDgvqit/z6CrTlNd4DboOD9uY05bM8TW0LcRAJeHCQWhb1JPTh9wG0X+JwbdLSDuhUNFEhG623i7UxtuZ0I/Qw8Vv9tWA6RWkIpEehGpd3zGD199JbvsvTeNu/ugug8lFLEvEnAidB4k9Wodqe2smbiNuuMJKxDCFWE5xtAaGT6fJSJw7kWHw3DUockOUOFpOst6jI7XbgEpquhwECEQzGBYhaxgNvXqoEyQ4nPftyoyc3jRnmYiKP29+zs9V2tsKUi8FmZ6+LlnNKiu8ozbM9R5FiyTWApgfTa9TzosoAUGqt5+5m8Uu8u5UxlwHxjaObDdufo4HSfA42UKGXgFsPSRH7+jwFp+/7795Oc1a6W2pUVKy8qlZ7fuBILBi1+zdg3H3lb0qJZMAWoGLWsmuqRBB2CMVlzMnHS1KC5yJl1Qs++GhEKNBJ6DxhhKGXSqLoXCnmyX4XE7Ayo76jAbR7jTmcLfIR/GoHQaH5Utx6hbedQ2Vefs23vViM6tkLh3liIY982IAKUGu29qINQQ6fmEDPK5u4wppsMFR5FRl0vu7QAKVYJMIev6umRNPx+f21W+3eddnUbKjHWcO3WdcKIZ0t0qf2ocuMb2XLm7ftz6A38HRsLtEDv6zU7Qsgfa8FvYTIbKJww6uisY4XfJQKjOQEocGAXgPnpUdZPLJ1wmVVGQ8qA3vUMunnYlaWRxprj/Vg9r1NgZPHQadHeJDcRMqkfcBl2zQqqP3WvsOI/Ul0bW3Gvu1gPb6HD7IbpGiNDn3XinMy54a7JWFixaSJAqUvYoS9CYI5sTDDj92nxG+vEeds0wq+Qy5iqLuA72lYaOI7nTDvhU8VGmwtwJatPncDuZ+uzuc0fjTi4Kg6tx20Q1zO4Mqfu9WGe8Bs9I3WFZ4jTKxvXUDrkNuhvljte4Dbqm5j2DR+5UdAQcEatNxRmlYFo/FEVHYnvryemB+7MIGJ/hTrnrojuLXzReu3rzXdNeGl38rjG3SgspFICi8BrUtxClw6ijXq/pCPeGuDeejEcYNlEwPevbKkrjserh61QCNr1m01DGyHWmTDXyMhJmr6wCp72i6gmT3xpZBpNyVAfJfS1HQXTWQZy0HUeewuGyn6dCoALDCNqmPN1r72hACqJRqtv83Sp8zTxohI56Jr70M3HPMMhQ9E4kaRUy0mRuBcN0qz10SJPjoBH8ZLMI7ghdX4fP5GHsosidtcJY0QCiPEs5g4PiAq5gL8CjMGTgINm8YSP7sEFwAZQ36nmYM57uKHCc48b1v8rgAQPZybHTLjvLxppNIGomuQzpccFfjjRXQUjd68e2owTi9zoGnbLiiqJhCFiLUypfl+LAvWFFUINXh0CVuNGORgGzlGLLKFZr8huVFlrH0DOttU3L5OXeS3cKlu9z3QOdMvCI28u5/BJHRPQMus8HFRANesGZZKgZA7qurowTIiPcP1LYmmXAs2nKn0rNFc2pIWGPr56JLuxbqnT5PFbOOmXa/KTOsbYfMSKy2SxHgfu8kmnP0Gio/Gk0q04X19LuhVt3qMGnbNqUtuoLzVbh36hfG6di2y9+PtbKVfLSconqXsqb388sAEBwqKP36dmL4GR0JCTbs5IPY0KMz3GY3AYda8x9U3lyqSRmTJi16yyZuA266h2Vn67ZDZ5tyLvxI5yz3XUfuv7b0We2fNWeMmBN1N1Rvwa4DwBGOIuo6XMkNtoPAZpUp0XlBf3vGMykbdb0LUzmTL8j2NM1gSxgP2AbwIWAzqyu1K4qW7qXjlx0zc5Yg47x11py4ZrYzKg6Qrp+mpWiY2czT5B9lLDUQfojg+7OHmuEjtcq5sR9Tc/gvXck6z4F1HL0IkWkQkVQlp0shpqZbiTjAtR1gkGn1uYWCPWS1KD/3qZjMZiycKXXt8kGdPXIu6TdsRB6T7ie9qJj03bbbTf5/PPPnTY2txemBsK04ngIgtJ7d7cp6OJ1TbWoUOL6QOE666fgMpdSVyCf+0DoBvLy1AamBsL/rbB2dSDUC4Qi5eswyxhIdfTFAy2pqXeNKuyCqyLWz3NHiTA/7blOQBFfYwe0OM9ocQXuVI8+E66JGpA6ElpbZ7rLejOK8tQknPu1rCuCrMWVinJ7xu7Dr/LjKE1bE0QfbQEZDpvy3yblDLKLunqiedG7i9atmk2bDdlHNYhXMGUrLps2b2GfNsBiUJ7owy3vVimlVeVS01hHg47hGYioYMw5WtZS9IJwRg3yNvdmlQwMmaZkNZJzyx/a5uwgr21qgDRW1jhqut5xFjgjxiten6lpm7NoHUJX2rSLP+koXT3bdD6Bv3DV4dW4a4TvRAGoFbvkQ6N3R/atzjAROkpBJqOhZR+ug30e3AhlxGva4DgF3Pb6GgfIOAyQBZOF6EwHuw2EcYBdVsoRks4ykrbPdjXoVNSYcW+dNScbYduRNIvkTKHUTItNrzv6EUxqXerymgnB7bgdal0r3X9SLKOP2d63ZrX0O35NDg6/n1wWANJiNfCdcxT8PmlpzzAo0QyIY9Bt66vjJCqdtxp3rh0wOUy9/CblrLKs66/ZHJUVYwcK4g0Y+XP0uwsF7t43t850vxYkU1hjgEkRkGHmBwwu/k1WSETngQD1HAKLzguZDAqifKyfUzroUjZghsjnI3AZHRDke7DAUmNcOwdzOc9qDTPl1FUK5FK5ZqOzxIRT6vLWVI9rlK7r9UcGneO3rXyrjOI9XYMzPR/4m5vL3bEb9rzQoDseoY20DKmCAXox2rPpXVX4OrWMF9ZIwgWgcac8/syg4wIoTboNui6EGmC3ADkHwV0S8HlJEQg0Lmoj8PLwXdsQ3Bughlk/B8/IST9QKTZVqQZdDzjup6tB1+dzG3R9BvWG9b7dGQwcgE4EuY2WUIMF2tFuiFPf1pqMZg40raOAOqvA4bnS4QJtoa2HapQDAdQOA30GBUWZTAxmNbscEluX1ecjA5T1BCkHFo3N9KQFRkGpoK7qTqvy2ZVtUPdK68zWcVTlRsYp60jift37j31S56GrIjdaHv5Y5/px7SwASZUJetFBbIO0JZHbW2rYRti7Zy/57vsfpLwa/c1JptzBJgXkPro30BrYVsBISF6EXj/QucEiGNA6DTqGtnCevKtk4jAuIkJDK5grla0/49k4cQ497ngQF30kZUnrshYkyT0xWpSfx3/DGYXs4g9d3o+PxOcQ4czI3UTUjtOB/UDpAD3OapC21cqO8mKEYAlMNBJXo4WSjNvxctfKqWixvwrC+839m+yGcoN3gv88xIZodqZr5kDPr0nX2yyBvXf+zUVdTbIQq5v0OR3jgiMAgwS/xl6PbInASMCQIF2bM1kpxYCoU8bMBZDUdCZt2tbVh+yUolz60a1HnPXDvcKnV2pVxjidJhJBiuomdAb40G2DNLPtRkG6nRkGa5TdBl0HCOkwFPfecE1wphnRmgyFs67WEcNn0SHRGrzbscL74ej6OwHBjpy7iMn03vnZistRObOlONwn1p0dUQA4A5djnTl1CFnasWUJzRzC6QJQUPe3q1FXTwnPgDQ+2qjRqQMbgf+RzQ1hqItOmtRA1oVhcTslqtMdmwK59ijDvorJtrzu7vfodahLbcrdHaF3Neiqh/UcKB4JZSh1dtW4q71yDDoXyc7ENuAus1FYJCclBsQhahoKxnHNUO8aWf1RhL6NgYYw0aB3euFdFbqmLLoac6PVPOQkR6uUMonhO9p64JHhZzyw2/vX+1KZcht0t8HvmilwOyn4PI0OEB2r86GRKRWyNTjmm3WK2PLh8mcZ8RhQE2drW8XqgJSAQkbvPqIXe2CpKKzyxncYGQqHcvnaPXTXuXh/WhbQFgvusVfadB6vAtaUIMHWfWkj2WZSZBuI/hufyXR5GK1AhiqW19GUq80iUEnbEYyMyK12VlQ8Uvb4uxul61YC7pSXY2+0DxQOR0eOGASm2nF962Bo1ISUWu9evaiYcWlE4XVba4m+RrtUa6ZNunXrTnKSNhBkZNuk34D+ksgkpbapXvzRkBS8wA0YEBMMerAIUJxxKFDHZDnd5aXz/m2qlilXVYTuGQmwwej68XsIjNEBD/o+3TOCiKyj5VBMug06HBrA+lxlHWcfbIRIBWLlyw2CMgbdgho1XW8slsk6WQWKqIkdDbb3tjN1bkGhLtCV7pE5AxY7Ys+DRu0a+ZgBOMYhcc6Q1QVOTdAV8TmOg5VVPjJb9TpxLpr+VH2hhlX1jjGknZP9UFZxxipbw491gTwDZEplah0RLo2rgwGgWnBDuDEQCmZVLAENL50hU1pkqclFd60IcSc6t89j0uEGw4L3oDUX5RE4nAACatujRqDuSJqBlgPERa3XheGxmS3ObsB/PnTpGP3rBDqasSmY/XXk140kRw865C5oz7SWJ12Iei1FQI5Up21z/lFyROsXmPgsVwXaWbH+bBWkI2kR7Za5D+ea5wFlO3QJsNPDZAsc/aklJM3o2rY8tNFqyyvXNJtlhI57c5xJDUB+L+viiipM5sNE6H8GilOHQKNu3Scab9yzdhN1SdW7I3LNsmpwCIOugSaeQY05X4cIXT1MPcA05vaw4INZK7GAGBbmNZKCQocwuDxgFYz/k0E3KQAzCsQKfldD6q57bSN09v5AYIDNheEm8Qm4mH0+9jMr57KmL4xx6fREIQlUcDZC/z2DrikzR9hd3psaJRo06+VqSlsVi3pQ2sPpROgKWqKt3LZFR9ca10QvKgSH3Oo2Ha5oYe1dxwHXtCWVsS1FqIdN4XNFfFw6pDWx/PCGbZ71N5EQA15LAQtQHHpd4URYPgA6M7ZtDAeE92hRrxqB8NqudjhoBwfYB6YkoIB9RtGpo+SWIXcNz+3UUb5Yrcjz4MO5wHUgC/ibIm0h/JhKhT5sgGKGDRnKASIEEXFSW45cCKrECZ7JpmlsSyvLpTmVoMIG+AeyzqlxnBVvoraCz9TCf2/tcFBAEOL28t2IXEanftOKqClm7ql1wBjF2z5hGlFXLVcjdF/Q1NA1OlJj7kShbuS33qSrNGQI0+0ULetscp2tQWedzhp0GmKtHdpzQAVlU+yqUB3nET3xmIhnlaPjrNvaMM5ipj37G4OOz1HcjqKVKbOOs2kcVCwHMQRdDLr7rCKr5JYbJ5PC1qqCdHhNIOOWPzou1iAqOttx0lwGHXKBgTXqy6nzoM68kyGxhomtWrblU5Uw9ZurpVTr6Gj/hB7AQBkEJuitBsMZ5IkOfHs7hwiBCQ175KSGbSaFz6DlM9fZV93BuivOMhg9baeBnjV3WY7BVpe2ZsdIoUMl6CO+RD/XrK+ho3UAeV2ycno28VpQQitnASJzPBd0KQw8SHjgeGv5jkbbPhdS8NRDtrTjPmOa/VOZUbnD79GHDz2AHn2QoIGpVI2nO9hzZNnpJOnsRHLkCaBuYnx+W7JwB7jun53srrWZ1AH2LKnMq/F3g95wza4GXW2mRvx0Pvvuvl3RSdFq64IL5EVSF0ukoGkZ7fXFB2pKSBfA7SXpg6vw6t9U2WAh9KBs411ppOryiLpGZ1T+SHlZikjH87H1aPem8j5cgL/ffqw5kp331Yl6dBMLKDjBcSxsNKMOQ9fNctJGNp2uAkaH34KKsL5gZVJiCHe6XNfN+VwLFKK3b5UbjKymX5B+pzGzwDDcOwyanJRyyQAAIABJREFUO9Wjhpa/Q9uDRmRaN3KVHrqWH4wPZawCPUx7HbA1wUCq1wiZUGHEdZSJC+urKXRE5kqooffnXj+VB+0FdqejNJrTdce1oSS0vKOthPoevE4dov/H2nuASVJWbaBv59yTw87mQEYURcmwgIiIKALmgCKgvwiIigFE8RcTKqIoGDADCgriL1GQnCQjisTNu5NDz3SO93lP1ak9U9u7eO9zh2fpme7qqi+cc96TP1UaBEDdTH/PGqR33fUoiDvS7VSlz3GRWaxpdWfSulaBqskpHLutY55v/WxNtiSk1BqOh0KUMAoX16oWMHfdwBR0AmDuvpOxOSbHFbdtDa3OV5NmZC1N5iw/F9qiQsXTwty2pzY2Z+lI+UL5xhPaIkVN2aMBXQ9M3MRY3RtJ8DNxSYIHaZTP5vukHd1zvkcPh5ZgqmC0+289Ue0UcqGpNnFdtdhVE/PzvgfOaolpyMMkPolFpHlHJlPZU0jV8m2TA+DJRoKhLbNz+VHH0y6p2BurZrWbBEKVMUKTwaAXw7fyWRUOh8acPAWVnyo79D119ypgqqyRHAN2V2MfA9+P9U56BpkqLUbOyjppToJV2LRTpatoaOmzJtJq6JI86PU5MPlV6h1RxVj22lRScA7C8+yAGHNO6rNKoF0rizu6RlZ5qDIk4yrKVnHU7ylPiTJsqnm4LhxDMLTVkPHG5Uve9GOjXsfvzwu5Uh4s22+Plt1QJXQrZBVsVIv1utdQAxcNb36zBr3HKwG6Ep9fGbATmCcMfe43fiYdiVzrlRujsUIFdFEYXGKSZD8Tx1EXorWuFFTsq008sOsjhGDcSZYovFiWC7D2e6pZ8RqJG9XrXotA/14oAykQ2fuqUFcg1YxaZSLJkKVL25Ti2e9zjcSy9zVVsELBA0DjhVGBqqCjPY9V+BAgFNAVVHQeKsyVhtS6UiGle69rrkzUjlmUSew9VZO1a2zHq0qSvb9fiHkKi1sl4F8D/j3PKjIKqNKNMrTmMFhQtPRNA5fufH0mXy1g81pVgvReOl9azpIF7yv7E5p3rXDN8la33XyFsSntUCMRR6jw/kqT4olzFQgVYH7FXMbq9iGwQs7ule6/B+jGmtQ6ZlrRNk6otMP3VKHW/dJ1VbrQcepYdf3t/tq1t3tJvqey5Ad8K3NsUqtfLumcrSLq50+/MJ4nz8QT4ihW9scqF/Z9Twkxb1p+sTJGlXFdp3Zj57w5Xg0T8LbteMHypmfFuzJX/94G1d039HMrG+0abHUaba3ltvulBoHygSqaut8aitR7KoiLDHO9KV4TL1MrLoDqVthYD48fi3T9/HytShi9lCbats0yKD1Y+lRer9dZheRWQfg6vqkMtvSqN1dlwFEI3JCr2ykwwNavdrB+ghTQdC+2gkZAwwC6HbifCNtpPLoByrBWWPgXQe/XTqhzQXcE6CLIdgDoPDhFY0R6f12PdmCm45aNdkvn/BtqGU+FkwpZK3D0unbWpwoLBWsdW7v90WuswsXv89kaY9PP9PuyphTibrcv/7gsCOo66Dj5N5UH/uN7pAsLCNayt+DSDtS8UIERAByjuslUwbGgZQGG9/cAzk1gtHQ6T4C6Ast/f52rR0duJinXTtvNqlaswCiZt26YQJUTjtU+WxjOzdK2NDWfP1jLvRXQdW2tQmLnp/vKV7pg6fLjOFSJ4npYTxItXt03FRJbAWgroPM96+FQvvR7qPwCnO1i/UBv6Z/f91yexksg9OzGem2Zm18iKt3be/r5ywLZjgDd0p/QBc+NoEB1H9ruGTZL3oKT0qXusfKI/xpVrtsBnmMQOEaI/bGArgqLn+b9Y52vJDoWtx9E9Tv6qvNuB+jKE5ZmFIj8691ubm3n26b80AK68qrdJz3XQwGdnyl9yxhNDbh+TxOU2wG68qPIADfxTuP6fuWonezSfZb9cPMc1Etk19eukcpcux8OT/Lwn619QhSoVcZsTxlTWST8ajxgMl610C1BWvAhQanLQ4WGMigtO3GPuRbKPLDwMUk7DZGXqAasGrV9tcLLL5h1cV4J0GUu/wWg+xlKF1OJR8evhG4BXWPCdo46PnUf6ppasFNgsQLRP08VGHyeVYws0FnrRgS9myCn1pG6qlS79YQyO125IQv/uHQc1mLj70oLFHTqEfALUY5T14/u1PlW4fzafqsdWyVG6UAP/VGL2Ap4PkcVFp03P1cFo50wtfSl47R7avlA524VGqVxOx6rZOk66t56QqZNJi3HXK2yP7lTjqP7qOvKe3D9rDKmSoMINje2LfkLJgfBgi7XwvOGuPuie0ORxPpftj9VhUwFpyoR1lq2ioLSn5wE5ssi9/OSH2x0vcVCrLMPvgNAlh90fT2Xra8kVO/pt9B13LrPSps6XitUrYW+PVCyBocFUb2v7pnyp1/htuOfr8hpyd2OLXQ7Xj8gtwMQBWCrFCgv+6/XOLsCuu6jXs85cfzWG+U3PvTI0e2tn3/821Mq9Dr/K+UMeYDfU97y8MecSunRlMk/oTtfck/cJOJ5Jbtu3pLsr6tV6PyVdvRv/1rqXKU1LstmjYda91/pU+lim72X7xD/nCoYXq+ArnLJL/OtTFavLjGYv6vR/YqArm5b3kxORHJNfNkY1/XYDtB0ApYJdOB2U/0Wum6WZdjtgbkIQTeGKZNv43KXzXAT+jTRRy1qZWib9OHXEhUcdcx+QLdNJKxCo4SpLk+rJOk6qKZl18qulwpZFUZ2/TyBqp2Q3Pi0gpwygDKkdR2qBsj1oEDXTFo+zz8HMpMFbxtnVeDUNeH4rCAlrWivaKsZWytGLXRrUViA4MEsO/pR4uerKhvK+Lp3fvqxa2z31T7HKin83VrJfsVVFSadv91rbTep+6X33aqYbGuh+618C+jzFJa6c4693tMKZKtEWQvd7pW0jOWJX6wMoHLn5mOoAFc6UWGja6XrIXPw9dFuxz92/ecpOG4JljSdcdtYKgCqB8TfOtrPK6psKR34AV1pwQp8DzTcBjTz4uWm9Ez5zQp0q/DpPuu9Ld3qfivg6z0sD0sOxyu43K1S2g70/Eqrvabd9SpXZW81OdGtfLHj1znxOktLVuniXGwnynZ82s7KtPLfK+/zxbF17GqhW+Va+VrW1PQF8GSzNk9yqxXkrAupMtiazS7YoSW5vmZpFoP8+7eVbx2FjE1vrEFrlQG/LLfr49CDtLmUt3VdVWnWNbcKgn22AjrzGPi7Zr6/ostdGV0BXbU2BXTRrHegoesk5i2E7V1uGkf4NSN+d6s1sTVxQe/13wC6CLsdALr04/Ul4Vnmswuqc/EAllZSmxiK3Ugbw7Tz0blaglGGUkGqa+0HdL2PCtbtWehq9ej3lZlV+FG78ycV6jW6BiQWda9bK0rHoNfbZ6hXQefejgZ0XeX5O6gD1TPprbCxjOElyrjeAxVAQhumltkPNHZ+ftrUdVWFRC1g3Q+/0qkdqPgMBUW9h5ZNtpujs4ZODF0VMY7FD+Cq9FrPi1zPDHjTfMkP6NZ6tUoGn+HQX8OtMHA8BO2S4lT5snRh5+LVaWsttm8v9RQ2q3So4KXFxFJBr4mLlo25a6D5JX5BaOnJKlc6rq3zc8DIKhF2r8VD4PaC9wO+pQ//3invapvddgqVBUR7bwV0Gbf+twOXu9JPO/pVGvcrTHZ9/IBkAZ35F+J11XMVTLjGA0ezn34eVFptB+R+nrfXWPnolUBu5yakAbXQlS+sy12rQux4tTKCLnfSlgI693uecqK4ZZKolJ78QGoxQYf631jodv1173kvZxzsxe6Yl2rcqYLGz5X+/TJZwZ/ygNn+pBEP0F8pKU4Zna/WchBG1w5vr+By8y+GXSwygwUa+3s7RrZgzt//v1joUpbn1grLqVC+RgKWeeYxoO9wA4lfmNOy2iktCmp+TVo3xWrAaglZQOfvVlBZK8lvBagVbhOQlKDmaeZ6YhrDKQ3n8AiOXa9RsFZrR8GpnbatQkWZm+NVq1zPE1YG5PctU4qW6dbxK6P519BfNmiVHj5LvUbKEPzcWtN+LVlpUV81u9padnb+6tK3rnTLYNYlqWP3g4wVNn5eaLUcC533tNm8uq669gr4qowJrbhtW60ypc+2gKL0vK3rtC4WOpPi+GOT4pQv24UtLA/aPud+EODfrPtVpUtpTNeXwpa90DXmqXvVDgDbKRSWZnVdFFwVdJXedMx2DE7JrBZFba1ysQCpvGi/r3JJYqcs3TL8o+uve2ITGS1ti1LoHs6kZYcWBJVOVKGyY7JyUcfnl1lWbvnXU2UP5y97Y5rSWPpR4NGx+BVGa2ztCNTbjV3XQnvQbw/w+Yx2OVy639JfwrZUNs2xCOj0/hDQRQ62AXSRTabs0Y9Fuv5WbujaSg6Ead1qFR6lZd7f0qTKY4cXWXLquNt1T5Tf1IiwWfJ2HzSMpi53D9AX7WPK1lxg8wsgK2jUSlFAF+1iBzF0nYwVZMpsuikegxjL3b5nCWKeMJGTrR0BLgKojctdvvtfuNwtmFnmtULDbq4QM92UPC1rO8d78noL6LrJFrgVgNSaUqGqe6CfWzC1+2MFvwovC+j6uz5T11w0c2bBuwqJXwCoENazlP2KhP1brQhNgFI3s7rjLFDYjHghVlcgWjqxTKUKD++ta6AxIwumOj/OwyoNOq92wpLrSEZQC5v3V9pUmtP1ssKYnynN6dz0ufpszk2VBStw/PQbCLC95db+znpv3VdVKPg9vyeGgC7tL00M3SqKeg8VzLqnulb1ek0UKgI6564eAH+CneU/3RvlBelDYX78cyUt+MencxRhTgvFdJm0+6S0bwWlftfjeV+FwfYAvd0c+FxNivXTiaVv+3ydnyiAmoPiA3R9loKRn1+t/OPa7wjQLd97QGLmzLH5wcbKTr8s17kIcLtVNl5baZ+FbmU2f7dgr7TUTuHbHrj778frtKeFX97r335A15AvP5fP2OlSa+69U9AcA4XzYmty5mnIOH05JP6eIHYMuv9qnNg19uT4f5EUp/tj+ZnvOevH6hK3hNQtpVO+Up5R74SlKQv+Wq6rwD8vhm4JRjVMW8ds3VfC2O4KsDmIWpJWsPJ6Ffa6IH6AtwRhAU8XV2Nr7bQfEaJRpyZXCM62uHRvIO5KKZZlr3rn+FeOWzScOhs1xD2BYi0r3QgCkI7LMr03f3P6mHWX8HPVzv0Wm97Hat9+ZrUCxRKTXT9+R5UGmwhmFQ8FdMtkliC1Xax/f1SQaDMDnYNfgPBz3WNNkFEi5GdqnSsQ+AUMn9+ONvzjtULQ7odVuPzAws+YpW5BV5/FcfF99Topves+qFvd/7kFdgs41g1vQclaeO0ELwFdGxvpGr3S9739a/JwmohHn3YOGm7QPfHzlvM3e9Q7J7apwPGA2pQlKS14lp2rNIlwdS2k7YGK7o+lb/1dau5DTotVVVj4mSq3ftmhQs3ORfdje/JFv9N2fG73th3Vqavb01pOnjeHPM5eBb64u6XVdkljln55joPsg7mHnZ963baRPW7GuI7Fvw5KQzvyEHj5F+ZwGbtedr0t/1oeVgtUx6HyQWlRDUBVRlV+KX2qha7jt7SvtKC8ZYHb4xVTX+7RgK6ldr/U402NgBA8oULH1rbmtEOr8CimqZz186cYkLYZk3t/vc5iYTts4xamUmkvGc7O09KD7qEmy6qxIPd3FQHPYrcudzuQ/xbQ+WA2CeF3xUr2NfhQQPFrZ7qB7UDNEq8VJu0EHt0lfgvdSTYxZ9RuB9Cl5IetD33lFO00ST9Dyd+u9a9HSLYD9HZWnxKIVYLabTjHYRm2HdPyHn4L6JUA3QMlQ5DKaO08Kv51V9rQ8SnBqXvc9i2wioAVFvocHm5jidfP2DYObBUj5c15wtGXWMNr5MAH9zQ7fb6uP9+3iX06DssHNpNfn2kFtgKWf2z2XvpcnbNVPMJ0t7udCu06W/7w77tHn2zd6iZFKu35FZPtAYJDz02nVa5JCrKAzrXXveUz2wE6rR8/CNj5WUD3g7q4QHngzXYA3S87VBbY+6vC5Aduu9ftwFyAx9fK1d5X98Lyr9K7yjlp3ek2rfLTjtJD2+OLVd5IwxMqtFtb39ox2Dm0G5sCnOUZK7v4uQVSK0tln7UaxZfY6Ke3dvxv52vlgfKjfU/5Rcdr5Z/uvc7Pz/+qEChd6n3//wJ0WRP3qFv7bCuP7fz1faFrtyNnu8Y0Ol7ly3bynQlxsVjc8wpaOWXp2cpXjlcbMfkBXWjaH0O3YCAuDbcXut0gCwjygB0A+iu5ZKxAbve7Mo9dEEu0WrYmgt+NaYm94cZV5Htuez1a6OzKxc/FctQDJ2yXIZMEoovnBw9vLC6gMzFBmYevCsJcO3VD+xUXFY4KWCoAPC1T3UduV63tMbp1O6vwVALk39ZC9ws2WSe30Q4/84M539NwiwUlSwvKcLzWxvA5Bqu1+4W8jkVOq/N1j1LBr2tpAdbSiM7PWgN2r3gtx+T3LliBQsC3z7Prz/dtDF/HodaFH8SFoYwi2U7QWmHp3J+uWyeG5h+Hfy4qEL35umeMawhClWrrSdOEOj8NO3/zWFinnYI+W+dgXartlBaNxyug6x7qc/yCuR1vC6C6Sgmvb6cQ++nOD1h+vtoenel9LC35Ad2Ta6ZdrnSqMyd4KY8I//IMBp+F5qdV6+FrJ9QDPkD3z88+29KHVTjarbnORRUeq0zyu35At/uzI37007fSnCoL7QDde55JcvYUHh6e4/74eUPfV1lpZZQn41w3sf2ud1DWf2Ghy318nd6sHPR7OOfRNc/acE/b9POqjs/S57b7T4PNyV+x1+vvfF+VapVFfD4BXcNjbI6j8kh4d/n+e85rLGMJhROzWrIlCtVQBPR9Lnf9jgpTvzDxE087ZreEYRfCbpwIdNNYRjqf6Ylm9hhRx6fmJH+ZZvh6ipC63JRg1OLn3BgD3N74/hsL3QK6nYcSqQUcK7x0DAqSfmLQv9sxrGV81e4UDCxDamMEleiWYXQsfivJAp5er/trLQD/e37BpPcXl/8OWnPaedt9UDqwLj8FMhUg6r2wDGKZR5nEChzeV8FKrTPLxLxWNWn1sNj19s9F18RPt/p+KERNf9ujT/U+GnLyWzlCHwbQNbRhlS3ew1ro/nES0KWxkGuhWMGqXh8/QInQMK2hmdRmAcB+pgqXn/+95/AX92wABXRdfz5HhZa9p5VBStN2Xn4+8V9v56MHplj+V+VF79muNNOjL7RQc/uL+wW6fl/32dKFRwsU5HIandt3Xc88MJULyt8W6OfNQR+8g1fL8/PoXxXQV3C5+2/tH4vSnGynq5haJdsv7+1aaetWPw3p35aXdb+tsmLPItf3tfLDO6DGLQ3zH9Tj5X5RKdPDZQxtW/r1GzuyjoB0WrSNxdrxy/bp01EpLW34gV37SCgvW0Dne+pyV/73AN1vCSsTWQvbEoYCOl/1pC+9hwX0dgLZCljLQO0mrvfUz/yCUU4k0sYUvhi6Jwjc074cy10jhk5fcj2j2d7XCkWroW0Dqq5HgC53WVy3B69apprQ5I+vKpHyfT9gW0bg7/bz7a2lFcR+8LEeF//+aetXdRn519auuf3MMrgmgdl91N85Xr9AtXss99mOu8sStv877QSKgrBeqwCoFnY7gcv7qKWgr7rmaqHyIAelI10D3T++2vu3Y2b93Co0lr6azboAup2j3SebVOkxrQodF9D9wkjnpQqN3S9LH+QEJ4dhfi9ruwb6TCsH7J4yKcmOl/uga8frmOXe7ke+I4DWFJc7r1X3sOUfv8vYT082R8DKFV3vVwJ0e3qaBV8dMz1Udr/mCVynkYV3uEY74FIPl47D3ovyp8Ee9u45E21Bw6dAWfq2imjbRXbf9POuN0733t7pjeYmlscUcObTjnOxn8f9Hl5VsrdHA9vrAWDHvKMYugV0b5w6b7exjF7TDtCF7tzzP9rJSmsw2f3hI6gQ0EJXQLf87/fetcM2gpGWrfnltt5LzvpwPeCKBfzbS3Z288E0T6htHbrIWRck/TEAy7xq2e0oKc4K+m0AUQnK3QDLEJYh/Yxqic0ejqBJcXRDKEiJJeOeke2d8uNahHrcqY2hb6O0GPebH1j0ea8UQ/fHRoQY3PamFhC3AVyfhdVOYOmY+JkFHnutnyH1OZrUYS10vVYZ0D8m/37yb39WuYYRbIa23ncb0DPuLj9RWxDe0Xjm0aTPfWUZ0gKxrpVdP/6uioGCEo/htUqWBXVe77eAVZFQhlaXbTtA531rPNzCPaCj3RzVZa7Aau+jp/Dp3ts5qRvOL1D9gO4kBM0HdF6jme4UHnovlQse/VCBdmPo+pkCOsfN+fEoY/vMeb8bQFclROmJ9/MSfXxlSRYc9HAov8BsB+jbyCK3bM1rFeprl8p7cAxWKdD9lXuxr47x+PkBnde0ayzkgbsL6NZC9wOpXVdVOPgcpYd2PGLH0Q6EPTrTqqYdWOhWdtixWVnuXx8L8kp/OnZrwcsaSshhfh93vVbH7vdO2ff9VRYy3jaALs8whCOywA0LSmKb78RQu65+I0vnzu+zMZcf0HW8ug7tcM15rz2gWxmsSce8pw3lerjsGpLKpx6gqyWsAtezek1sbxsmcWuXdxRD9wtAPwH6Cc4P+pYQ2oGUnqIm499OpzgL6HoEnwhulim5jSWsMLWamBKgf1wCypLpz7Kj9lm6qkVZgvQTqYKhuthV6Ohc/RZ8u/WzQsZLEHQJVInACkFvT0RaOMkd2xO6ChZ2fPZeJCR1S/o9M1q2ZYWCzksBT7Pc/dqvCmi/1aSg1Q7ELTjrftnGJpZpLZPa8Smg63xpYfJZ/vnbefiFsGVorRLQ63X8er96vTr/MHXToMWClGVy73luJyxrDeg66lzb7au+J43eJMPa2X/L+zaGrsDKz3Xc3v64YtLKBgV1tdD9Y/CeT9Cu1pwjMl1viR/QXwlQ/B4SS5vb+66OXQS8xln1aFZ7tKwCg/bbcJVwFdRMKCzVqvPKdq0c0TltbxxyVjoVhh0kxSmgq4Kk91Qas/ztl4/Ku35FQ8eoJ/j5u/1tpY+t7mClWyt/vHUwipACjb1eeU1kps8l7xw/uhXQ/V4KVV7839O5+gFd5vz/AtCF7n0KrV1HDau19dJQsXJDLvod5Tvr8fPz8db9IM9tjZ97++JrzsSYuY6D15AfNZSqFVtbLfT93cNZmCxm6ht1Q+xAZbH0bF3JDgyKD1+0lO1kufsBuy3DuSqOboY+h9eSYGXR9PxYOcfYRC1c7V00wSA7t7kHHbjvq2YjjEDnJusvvTrArX3qZVwmfqKE5bWetEcgulmhslHSOpOlcQ6xagiAn6nnYhuBq7172TQm7LQVlW5ZbpMbtd45lzDrVH2Lxj3wOoS53eqE4LVhjFttQObykrrcNpcyTfd+0lYj7HQJE8Hhxu40NKGtYbXOnuOMBEPOgQjud4qlkjR34Xd5lCsHqyAmGexuFqkV4lSiJCHRrUEWhqZQcEMjqmTY8IhNYPLO5A46Z5HzXGtZY3NMrc5JkgY5Zm1g5O4//2ZCirhU2VEqEBQFT+iI46ArNegkFUqtN5zPRSgF4CRDUUMvlBA27YU1MVPjc1T2ZG9MjE73m3NmWpXQs0nu8ZJ6mABTqTixct8RsCKIuGdht36cxzg2nRAHgUYsRwI2LSACP/fM5V3Psgw4gKqAYk+lUlDmcyTpjgdByPPIZ846cL1TPJxFEsQcvhThaPoy8Hxre0SmVp849glQLVe2AXQJYXGN3aYcTpGKcwa696OZ4qKNzK+Ft+ziWd96DKq9h7EOveOV3RImZ34OOOhxnOwKKeFFyqVwCMFIGJVG3ZFPei63e5690DvHbPhL5RvXw/EK6rkG85va+AGAe8ryPpVJ1gukIQdZGZefnF8dgiKtammVAonwG+dAmnD7nGtyn8qHcMs9c573ITbwn64NcUAOUWfIyTFmpMFKC3KCmSNKA47BVG96sk1kuPuP6xImHbE5Eu/n8r6+6r7RAzTPIHKvE55pQvg24GW1ycpt3X7lB6lJd3482ae9U8xx0dZ4UNxTD40FdG/9iSfmPHNZb1cG+QHd7qkFdNahWwNAjQdVnPmZNo3xW+iqhJMmvXDcroe8VrZewE5d4G5Mh4zJQ+Yz6TSi4QhKxSISsbgw8OzsLHp6+zA+M4WO7m5h+unpaSSTSenvS0FJ64YHytNtqf3AJycnBQB4XalYkgVOJZMoF0vynEQ0hunJKe8kpKnpKWSyWSTTKYyOjyOeTqKntxfPv/QiFi5cCFpgfg3UanwcK8cyNLgAW7ZsQTqTkfpz1XTzpSIGBgcxNj4mrzz4nszN8XKR2Hq0mC8gnUphdHhEQGvBwKCAABdaQaerpxuFYhHlWhWz+Tl09/RgdHxMWvNpJjXdj5wrn10qFNE70Ie5cgHReBTJSAwTo2Po7+lFfm5OzrmtNRtoBIF4KonxiQn09vQgm0pjanwCsWAYjO+G43FJbCKwpjNpqbXnmtAVyR82VpgYn8DgwIC4/yrFknzGOWU6OjBXLCCZTAljcD84XzIV3+/p78PG0WFkOzswl8+jM5NFpVBEZzKNUm4O2WwWs8WCuFX7unvkHsW5PCYmJvCa1+6Nl9etRbXZQCKTRoJzGB+X6zav34ChgUGU5wqItJxace5DOBHDZG4GQ0sXo1KvYWZuVsCho6NDBCDv3dPZhbHhESwaWihglisXUW3WUK1UMTM9jZ122klolnvsJfS5xygKU84DBQesBrp6sfnFNVg0sED2fTQ3hcGdlmPj+AiSqZSAYSYYRX4mJ+uLaBhjxVl0dXagPjmLhT19yM3NYvPIMBYvW4oX17yMwYVDjnLnHkNKYGOrVu7DzOQUBvr7MT2bQySdxFRuxqGzQgGZdEb4LJNKYzaXA08zo2Dk2qpAUlc7IkGUg00U8nPojafRLFedNr3pJLbMTqEVCaG3txch1Gz+AAAgAElEQVSTw6PoiiRQL5ZF+YxlUhjJzyDT2YGZ8WksGlyAqYlJNKo19Pf2idVIHuzq6hIQyc3OItORlT0p1avyPXrlUK0h1WohHomgUKugWK/Kswl0pXJZeIV0SrqZmZiUfSZYx5MJjE9NCv3U2RiE53lrgyG3/l0VJt6DsiIejaHMeLwLWlQEurq7MTOXF0DVvSbfeC5bli3G4hgbHcVOK1fhP//6NxYPLRRenhyfQEc2C/YBKJSKGFy0UOiVcL1s+TKhoVq5gkgghFAgIM/ne70D/ZjITSMci6IWaGE8N40lS5eikJtFNBBCs1ZHZ0cHNm/eLAAYScS3esEIogQh0qOD50K7VNy5JnnyWGen0OCGDRtk/SnEOe/e7h7hdyoDXEfSeiKZlHUjL/d0dKJVb6C3owvDw8MiLwnC3BPuWYDAGwpCFSwqCIFqXeg6lohjy8wkYumkyOr+zm7kRyfR19GFSCyK8dkZBDqSqARbkgSWiMSQDcdQF/ndFB4plEuYK5eQymSFlplb0ajUkYrGMTk6jp6uHpnL8NgYOnq6EUnEUK9UkA6GHIU4Eka5UUO+XJJnku6599yDbDoj4+Y6JTsy4hWZLRWQTqQQpghuOoZfNB4TeUxDosZktVYLMZ5mxjwROU6Vuomj2IoSSuXDrY5SJcS+8nfKTFVuFbD5KoBLD0214rU+VxC3+GOrhFRJ2ArgvA8bC22blGcBXY0hNWptlQ3HMi/LfffV+7REa3IBnUJIs7epYVL4U4unkEnFEwJkXAwC/NTMDLoHB0Qw8SeTyWDTpk1CcHq0JgWITSzq6enB2NiYTIIMTS2YgouCfnYmh7mZHLo7OkUgiyUWCqGvvx+btmyWxUt1ZDEy4QDl0uXLRLGwgO5v1k8lgcKKTFIpl504hKshE3R5Wg4FFcc0OLRAPprJ5RBPxOW+uZmcCN/JsXEB8nKxiJmpaREs/X190mmNhEZiopDqGxxAsVwWAU8mTaXTArAcp3RJo6XYbCEei2F6dgYDS4YwOTWJ7nQWyWgMualp6W9NEKX2X2rU0NnbLWvNdW+xkUe9iYHuXlnX0clJJDNpdHZ1ikLB9eK6UhGazc2KcKGwY+IRmYwKBYU2CbVarSEQDsvvpXxBhJ9Ysqztj0UxOTuDdHengLIc0hKOIIogksEIGsWyY73Go0LQwUYTPdlObFi7TvY+lUkL2EdSCcyVi4glE+ju7saLzz6HJUMLMTsxJYpBZbYgIFcPtLBheAt2ftXueOSJx9E3NCh7zXUUlz4NhRbQne1EcXZOBCfpIZCMohFoIhF3GshIAgkZP5kUmqRSqRbWNlYexVG9iXqhhJ36F6JVriESjSDSkcbLUyMIphOYmc3JvDoQQa1QEiauhQMYLs3KfXuaYWx+aQ2GFi9CJ5W6cgmZrk5RdEfGRmX/yRfasSqdTGF6akqELzOkw+mEWNOyPywRbUFoX4Gc19GtKLwg2qOTKyGnnEVDqEQdIVUZnUImEpe1L7XqCHZnkKsURfuPNgMYiKXRKJRlr7sW9GPN1ChaoRA6ExmMbdqCXVbtJIJ3emISO61Y6Xhbmi1R1uiB4/w4XgrSmfwcFi5ehFJuFkkKRdJHoIVKoIlysy5WC2WAKJ+j44iHIw7tRKKyngTDENeZTYlKZec0LFf5Ef50PW0EasoZCiwR7pWqKPxci3KhiFA4ghrBMJGUe80V8ohRWS0WhddESZrLyxGz5N+D9j8A615ag2w6LetbLOSRpqEwMSaK88pddsaajetFiSToV0tlUbT5LDToB2oh2+XwQ6XVQK5UQDybRqlSBqp1xEMRNEoVJOJxAVvOc3Iu51hxnB89QQQferFcq5J8RuWZQD6dmxFApRHEH75HmqDsoOwl4HPfuzo7hR9p6NB6piIYC4QwNzmNrnQWhXxeQJZ7Ee/MYHR6UuRItqND5A6NJypviUAY9ek50BgpRQNIdXWIooNKDb3hJMKNlsjC7kWDWDs7gUhnWowLzjGYryAZCqFUKiCVSbFDEMrcJ2lhXBeQTceSGN88gl2WrxIlnLpY78AAcoWCKJv0PQYKJWRSSVEIA7EI+hYMCiBTHtOD0JnKiDeAe04lcrowJ9/lWBPROOZGphAPRkVuV+tVNAMtxGJRaThG3V0sVwmrtkBfpCQgKqDTQ+MCuj8spGa+tdAVPPkq3hJ6qOUwN8fzay1ttcgVmxSM53u8ndPW/Ba6Wun+MbUDdPueeIB2P+z1EgXw3CFuXaVaniQmEhEFzoL+AeRn51CrVATcNm8ZhuT4hRy3QV9fH0ZGRoS5lKl4XwoFCnNeQ2trdHRUFoQEyr8JJMz2nBgbxx677oYpglQ8gQfuekDWdcPoRgwMDGLfg/bHbCGP/gWDnvUmvdSNO1zbGKqWRGamQiJM4i48u8NRQeF7BGRuSLFcEiagFjsxOSnATzCgAkJFgGtAobDQtWb22H13XP/H6xFBBOOFCZz4znei2qjLP1rmsUQC3b09GB0bk6Q8zre3pxdzs7NyP67fpuHNQIxZwSFk4kmkYnGxWkVzpDs5GECImmyghWKl7HgNylUB9UwsgcmJSQwtWYyxiQkkU0mx0jlu8Yrk86Lh53I5eRXXreu6434Q9OoNhkvqzv4GQ6KgzOVm5VlUTDaMbEE4GUe91ZR7khHIzGT0jlhSFJlGJOg8t9nCzX/5K3oinbIfm6Y344Mnf1gY7z8vvoAVO+8kllJXJotmpQbUGiIEH7rtXkwXp8WaeM8H34+p/Cwy3Z0Ym55ygCGVlH2gMKeLLoKgKH+07KgklBpV5PKzongyFksvANdJrP583ovv27DFVis9gHKxjK54Crdd+2d0RnmyWxB5VPG2j7wXc42qCOKBrh4RfNW5otBHOdBEJen0iO4PxXHDr6+R75VQQRBhrD72CCAcRJJr5u49lSvSH5VVWhyTExPo6O7CbLko7nsKcv6Q7jk+CmWxxuJxcbkroAvTuu7MVjiIuVYFkWAQ0VJdAJ28V0YDxQiQq5Yc5boBxMoNxFpB0EPWPTSAzflpJDuyiDRDWL5oCUa3DCNIF2ULuPonV6LYzAu9JJHExz79cWzcshnNIJDu7EAym8HjTz2JvfbcA+FGHbmZafFaUAEj/UttLkG63kB3tkOUVCoypE2CF8M8iXRKrEzSPZ9J4UhliddwzdWNKCERzjcQFCs5EYvJupAeqJxEqCSHnW55E1OTWLxkibxyjagM8H4DvX0ozOUxNjKCVCyBKJvxkIdoxbqZ/tFkwjEUCAY8654hsEAQ9XLFOeI1EBQe4/hJd40ABDDzVUdJIo1QcclP58QajCcdzwutXl4rgM550EJvOcAudBgKYmR8TOQj5zA753i+OP5K1fFCUF5QZtFSd6xOKiNFsWTpBeB76UgM1XwRXamMjJdrnCvkka+VkenpQqXZEM8heZ3zb9UaMoauWFLGMF7OA7GwGBN9mU5c8Klz0JPKSriqgTA+/d3zsXFyTO5LGZBsBLCIhs70BH33CMaiYmVXGlT+a4iGIuhMZpAM0vsYF/qanp7Bb35+JUqoUbXBuV/9PLriCYyNjsgYU51ZbBkbFR6jrKR1TkNhdnpG+ILKGpWoaCohXqa5mVkkWhF0pDJCq8VyUTwIoYhzpG+5WnZCjhI62QroaqFLKMw9vEcB3AsNup48CVm5MX4LymLJE9SjTkjUCwm7lr+CtJYlaxh1nvEpobStxw9rnoA/p0DHph4Ca6HzfjbpOrDr6tc50Ry3lata6AroSbbOrNVFoxNwFMEaEi03EAxhOp8Xy5ZATqFErZJMRCChu48/FLIEFQpmXjc4OIglS5bgpZdeEq2LzLNgcFAsX2pjJNzh9Ruw+1574a677kIyQsaTkAmW7LoU6WwWvf194nanle01oXV6yGxtJUqmKFdE26YVuHHjRon+Sm1frSaWM8faPzDgATstCDIULV0uMOe/du1adGU7RBDT3Z1JpXDbLbciGU+iUC4iG+/AbG0O+x2wv1j7tJiHFi3ECy++KN4Fxt7Eyqg6zyQjU8AFwkGU6hUMDS0Qi3XNiy9h+ZKlsh4CZpm0CA1ae8FoBH29veIyp9BIhCJOHCwSRb5YcIRvyhGa5UpZ1lUygN1uaQwpcN1pydKdJ27MeAKRSFT2lcKXe0ztXUIOqSQIGM0IGdpJhkonkpgaGUMmGke0xVP2mpguF8QaoaC65//uxExxUsafjXXi4LccKtp0sVYR8CKYBBstAQ5abhueWQOn4M/Z2xKqOPCIQ0SJCMWjiCbimJyakv0UqycWx+jmLeJ2pyVBCyzZkRbNPJ5IePvJNRa3n7rd5ZTPra2KlWkJlLFwFPXZIh6/5V60WjUn9hiM4sATj0K6vxtr160TYR3Il5GJ0mUcwng+h0B3Rrwdf7n8KgZfEEEMueYc3vXe90jYha5ZCnRq+FRaSftyCAY9Wak0Xnj+eQnxBCIhmTuvIzAMLVjgnC7lNj2i4unE+51TwwTQ3Q5n3J9IJo7piQksynSjOJUTl3q2vwcbchNI9XTKmtTzJbRmCli5cInwZawjjfFqAQOLFmJmdApz0zMSBthr9z0xMTIqSsdvf/obMFuiCjb+CeBDp34YrVBArHPSYv/gANZvXI9sNiWClN4o0l/FHTutK7GiqQTW6kKLclxlNII6mojEY/I+LVWJ5XKOEfcYVTd7WOvQCcycczQUllAVDQryT61SEzoX+guHJSy18667CKCTx6nMUEHld0nXyxY7igvl168v+5X4vGnMnPap08Tb09HVie9//QeooY7TzjxVFAJ6GegxoULc0dmJTZs3S/ihUCmj0qghkkw4oQkqx4USZqem0d/XL/edKxWF/qkIae4A14OAznlLLgzdtjQY3MRa8h73mooM51atVWVuGrbzkqOaLbFCqSxQUaTnLFBrIMY9K1dkrWutBupBINvTjUqzLh68JBXfUBjNah0x1+1Ow2EOdTEexItZbeDX3/oxtOULKeBdZ34EgVRclBmOPRuIIFCroxVuoVAtoUZjiT0VgkFxc0eDYdRLVbRKNYSbAdTKVfz8Rz9HFQ1QLSevxxDBmZ/9H2SzGUzPzSIYi0jog/uXm57BTstXoJibkzg7DQ45e4IVIcwbCbRk/1FuIIKQ0A5zqMSvHnSdsG45KHN2mDLtd7mLi9zNBxGANg3GFERVgbZ/67WCm2HnTA81Kr38J7c7pZadamKpVRAI5raXu8210mco3+vzVVFQENdXTxlYddCrJc1VkzjcDBlncQBxOROA6OoiUzD2SS355ZdeRldXt2wkrVwlQgI6hYYAmCtQOSm6AsnUdKUQ6MUVXypJrIfWPONABHIS2+JFiySWOLxliwDPnXfdBTp7N45txCfPOhMPPvSQfI/xSrq5RQlxE1hUu9Eac8nkbDaxfPlyGTNd0BRyAtrBoFjMtOgIHBQMdO0PLVyIfMHxHoyOjGL5smXI52YxNjKKnVetwvV/ug49yS5RJI44+o2445a/oypaZwgHHnGQgDpd8GQg/uNcqVRQqNN9T3ffmjVrRBmpB5poNupiqYxs2ixCh7E6Mg5d3onOLHiECV1dBBuGJMRCjyfR29UtChLHyfwFjp9zopbK+U1OT2HR4sUCbGvWrRVli5Y2Y6KpdAr5uYIoPIynpeMJEcB0x3O8L65dg47ebnEtUrmgO3DJwkUoTOewdHAh5iamnINxMknk8nNIRWK48Ya/oCuUFQFKoX3E247ExOwMst1dAnJDQ0Myx0Q4inv+8ndhskq9iGPf+lbccetdYuGGEcPrDn+DKAF0YdMlxgNwCIad2Q75Pi0uKmSSRc24XTqJaCwmazq4YAHWrlsrAE93N+ODtlxRM/olno4AGuUaonXg0VvuAfv9iesOwOvfuhpIxbBw0SJMbBlBfvMYBrt7xWIanpnEeL0oSsM9v79ZXIfDc6M490vnCT1OTE8Jk9OVyXyCBQsWOMl3gYB4VUgLtIRWrlqJ4RG6IluyN8zxoKXGGKhabHKal5zMtBXQVcjQOpsu5EQp6oumxIXKeVWDLQFsWurcb1rmyBWxsKdfeK0WAkbLc2gGg1i5eLmA+EBfv9D47OQ0dt9lV/zzyafw9xvvEBlA2n7Ph96HfLmIRcuW4t/P/Uf2phGkm72GWDIurlwCCRXORCQqVhOFMF3eVKYJTnSJC3iUCkIP9FJV5goeoKuFLmDUcHIgpPFIsyXrlWbeDd3fzRaWLFqEwlxBnpnNdsh+j02Mi0dnjF6aeBzZjiymp6ZFntD7V5ibk1yaH37jEuTrc8K/qXAGs81ZpIMZJx6NIpJI4axzz5Q9ILCQ1uippAeSyhZzeKj4M5Y7MTOFpUuXYmJ4VHiSOSbdXV3YNLwFXX294urWBEUJlQSCnoVORYZ0wb0nz4uXkPlEbGaFltAak8yisagD0PW68DZlK69jvgAtRK4N3eTJcBTNUkXCA/xMPEClAobHx0Rh4fi7OjplT+h5yCRTwvNUOmrxMBIdGQH0uZEJ/OGSKzA9MYq+3j6B4JPPPRO9i4fE80cLvTeWwqZ169A10INKq45QPCbWOb17VFhjoQhmxiYx1N2PyS1juOLSn2JydhJd2V6ce+GXRY73ZnpRRgHXXHsNnnnuWVFOCpWShBKoSJHX6YlkeJF0Re8F58s4exVNDC0YQkcsjdzUjGBJJBZBIOR0b6NnLEFPitsRlBZ6O0BniKCdu93Gra31romJAuCMsTfrnrJmQV2Bl3zL37cH6FSWbWzduuR5P1vWrBa6tfb1UBYP0Fcc8CoBdI0J0N3hgTsHXC6LZUTGKszOOTEsBAS0+/sHEIpG8fgTT4iW2t/fLwDDSSxevFhcnnTvEnBonfGhZBIyB7+/YuVKbNy8SSxkxhWZpEKCW/PyywI0tNp5DyoCTz7ylKwrtef9Dtpf3E1MpCLYMcPW1hhaMKegmZqckgQ6CjNa3KMUok3HjUw33hRjmoAkw5CBKBzWb9wg4+bnGzdsEEbs6erGfXfeK/ZkFBHsttduEnMlo/3rqWfd7PsA3nDYfpJoQ6aiIONzaM0x2Y1g7rhUC+LZqLcaePLJJ7B04SJHIBRLonAsXbFcEtIonNVtR3CglUxGJMjQqmZyGK+ndUfg4P4RJDguug6Z30DLgsBGoUCQF6s9lcTw8Aj6e/qQTaQkfk9lgdYLfyS0MbRAYlZdfT1OXgHjjnRzhSISr2NIIdqdFTdky3WjR4Mh0dAZV6Srnq4xWqtPPP2UjLEjlcZTdz+O2dIUehNdOOZtR4uSR6XhsYeeAHNk8yjhtE9+HGs3rBfBTCHCtaMyRNAhPdKK5D6mGNOj8G80MDs3i1U77STAIeEAdqGTTHIn4VPLU8S9K4lmISRCUYSrDdxx7V+Bes1JsIoE8cYT345WIuK4QONJrOgZFC8Kk52asTBe/6bVOOvss9EVjqEzmMb7Tn0//vP8c2KlLl66BKMT47KOkggWCgmwkw5o6dGNSVonONCVyPlTAaM1xr0izZD2xicnnDwFuqIl89vphOi57fh3sImBrm6MvbgOC7p6hXdHZibRv9MyDE9NiEDrzXQgOFdGq+QkzbViYYR7shibnkag1hIluiOTxZYNG8VDRHBatGAIWzZvxg3X3OC4FAEcdcJbEM+kBMxJY72LBrElP4kAY/n5IsItoC/bJZYirX5622iFct4MQ6U7suKW5SvXh4qNWImOliW0KwLQNRKkQoFZwHTjlspYuGBIXimTqNS9+PwLQr9a1kMlmr3V+cq4P+mNsoOgtHH9evT19EqY5KJvfxuZUBpnn/dplBtVsex/d8XvEJZ0NeCUs06R/aBixfEw7KYHDmm9L+/d2dWFRDYtaz4zNoEFvf3i5WIC19jkBIaWLcHYzJQD6Izd0uVOD6EEZpxYLsGYeT6kD9IKPXpy+IZL0+Qj0hRDGcrDfI/zInARBMXvU6mhI55EaWZOniE5L4k4GEqgjCQfcT3J48xnYHiPyhHzOxi/nm5WEEnGZX1iDeCKCy8RC50+jEKjijPO/wKQiCLHfKlKHXst3wkzk5MYyU2I1dzZ14NgNCryJRFLoDOdQWFqFqFaC5d+92KxxnNzM/j8uedKsi0TYD9xxieRjWXwwpaXcM2f/ojnXnoR/QsXOIp6voAFPX0iZ9KxhJM8CXobuiSHIVfMy0l54WZQrH/yNkMiCAXE1e4YmUGH3gUfDKC7/Q/E6DTneGzPQlewVE+ZJl2STpnIp0aCAroFZU2+VktaP3Oe5fxrF2fXe2nZsj8xThUGBXSvXHDlgXvNA3Q9eUYfIhnRc3nJ8F66aLFodBRKTJx56ul/orO7GwuGhjyBRTc6rWESqBbFE3AI8EyY4yuBleBPlzS1yKmZafR0d8v5zoyz0opOp9JisRMIJflr1EkwojbLe9PlR/efuLRYIaJNEkx5ChnIyXJsCehxcaht77RqJwkDMC+AAoPacV9/H9atXy8CVctTuGh0eVKrH968RWLMmqQ058amGcOjIJIMeibsjY5i2YrlEhejhs17kPmZF7CYFm4+L/G/XXfZBf9+9lkksyl0dXVK7JyWDV36VHo4t0YoIDFquqJoDVC5oZVMQTm+eRh77bGneA3oZSCYcwwUjExYIvDQqmcizEtr14jywL8ZCyWjUwtmrCsTd7R0utKZH0CGl/3ddRc8859nxfXNJC8Cy/joGPbe81WSNd0oVpDt7sREpSDChlY3wZwuMllXxinZWjTQwuaxEazaeWdxm9MiY/y8Va0hHo461ny9Lkz+6BOPSxx2aMkiseDospYM4HhcBBTd0XShMv78hn1ej5eef0EyzWeZMBiAWE7PvfA8+gb6RbAzoY5Kh1Pa5rjcpRGRa/FGgmGEGkC40sDdf7ppnoV+6DvfgmoI6O3rw+a167E424M8hUsmg0R3B554+TksXLoElekcYlIyubXjFIUnXdAM8XAvyYxUYKlUch4c/+677Y5n/vlPASkqswQOCvN/PftvUXCpkE1NTyOVzTjj5ZnlmiympZmuwA1UaugKxhAoO+WjVDgooBF3YshxhNAdiosrleD6zEvPC+CXGO8ulLBq+QpJZuxldvNMTpRG5ovQW8Qwmihi5NPcjGRtE6y4xuP5GQR7UmiFHUDrTqSx88KlmB4ZE0t/1512Fm8QLU8qfat22VkSHnfaZWfkCwXxrlB5VoHpnIjonrXA7l31hsSLCVgU8Aw5jY+MitK7156vwpaNm6UqhPKBAm3BwiG88NJLGFgwKIAulRmdndi8aZMoUYP9/eIJJL/QZU+5waQ1VpswXssqkuFNm5HNZL1TGTl28hbd4kze5X4xpku5QG8QgYXAv3hwSPJbCKZUQHoHB/DyhnVe0qOWfEVcC52vBHQB33JFaIQeH/IwaXmXXXcV13OYx3/SA8QEy4yblMZQYDolyjorYRgKLE7nEK63pJJhxZKlAtYMxXG/yPOd3V3o7OiUkACtX2bDU9ZyXEzyLIZbEmajwhRvBXHpV78JkMfTWZRbdZz1lS9isjgnHr/c2ARSjaDIip1esweeeu5f4u3p6u1Bzs396M50SJJpjUmv3b0YHx7B4MCg8B/d65O5aSxduUL4fCY/K4oRFQoaEsQNJiMytNiZSDkJtJmsyO/NoyOIpRLi/ZibyyPUDMi8aLwUSpRF9I5GhWdqzO53y1UV0NnmWM4XdM9IV0BvB+YKxjZ7XS1miV0zES7knvLpJsVZcPZc877jxbcC/jbngs3LeOf31SNgvQjWQldl1itbW3Xwa1riptYzfc3JSyIcWAfYaIhGfM3Vv0d/phcN1GRBDjroYBTKZTzz5DOotWqIBqKog1nfDbz5zW8WEKaGRCFyxx13IBKSaAcK1QJS0RR223sPp/yjXhdiJtjxleBJN9n999wvdbpRN5ojdautqjxn731fK9pRnQvKmIlbG+6vO+U9V6xYgZdfflmyQ7s6u3DNH/4gz4kgLP9KzZJoxSe880RJiKMQWr5iuYyfMWcm76xcthybNmyUmkl6ER6+50Gn/tn1GjAksMteu0rsnC5XriddxU6pVFC8Db+/6mp0JTrRRF2sgcPffDiKtTLu/Pud4kbPRlJCbHPlPN75nndLSUy+XhENn6BOAqJmTaG2+6qd8btf/wadiQ6nhA5VHPXmo+R5t938N9ChTFdpuV7B+z/0QUlMo2Ul5WExSY0WZadZbUhC22BPH6769W/RFaWLv8qqaxx61OFikdGlTquH3oWb/vgXxGXVgEKzhEOPPVqE2pLBIVz3+2uRQlxAutQq4Yg3HSk5AAwfMPOfJ0u1qnWx4J55+ClUG06mfDqWFs8LbY13vO9ErN24XpQPAiM1bQp9Ck0pqaN7uacXV115JTKBNNh4s8H4n/wGHHz0oSI06MGpE/gIgq6FLuEkWoHu+eG00IP1FmrTc3j4pjvRrDpndzeCIRzw9iPFIqFn4vV7vQbf+dJXMZDpESthpDCF//nCZ/D8mpfQQWskk5Gqgjv+7+8yvpnaDDoinTju/ccJg9LyIqDTTcpX8sOVV16JbCAt9B2W/FuGKRo4/v0nShki3a7pbEaEMsMOBHQKXwp30oHG0mOMFSOEG395rRfzLKKOt37oXZJ1fsNvbkChPoOhcKd8Plucxf98+izMBuqiDJcKJRHi2WRKAIbemh//8FKkgwnUWlXEAlHh10Q0hWKrjJNO/oiUdnF9WQWwfnYMPQO9qObyiNUh5XHDa9bjVbvujq9ecAGyqU6UQaAjMAHHfeB4kQmS2FUpSxUEPTkC6gbQNcmI7nWG+AjEzGOhwksF5EtfPBe9Sbp7S0gEErL3JZTxmXM+K4ocrSeGoKj8L1u6VBT4K3/6W1lvUm+uPINPffYziHakRbkgXzE/44Yrr5c9HMmNor9jAB8546MS96enhjz8ta9cgI4Q3fM14eEPn3Equrq78L2vXkT1VSzRUr2EWDiBU876GBphJzXj98AAACAASURBVBOadEc5q9Y54+gE8+9/62JUGmUkQgnkK3O48MILZW/P+9KXkIlnZc02TG7CdTf8Ges3bZQqCo33T85MC02QHyY3j0iy6qpFS/HxU07For6FXt7R2ed9Rtb2vHO5Zt0yTo6DP6effaYogAR0AioVm/5UBy76/JdFEeQPcwXO/PIX0IyGcf5XvoxOpMAaEq7ThtwoLv/VFWJdD9DjSAOmVBbjpFmqIhuJIx4MSxz8y+efL/NJJFLiiaugjs988Rzx2tBLQMOA+UeSL9BoItRo4dvnXoh8cQbdyU6h3e9+/2JJnjvpoyejM96FhsTiY9g0tgk33Xoz/v3cs5J1L6Fcyrqoe7xwq+lkuJuWw2I1u/70doCurnabdKahL3Gjs89H0vF8Wpe6grqGf/U+1rXuWNhMRp/f1Mtv5W8P0NVC3wbQdzpk760xdLdRir0ptbm1L6+R2Pkj9zyMfGkWnYksStWiAPpjjzyJYr2ERNg5tUoBl8C+3/774f7770c85NRE11CTrPCGe0YRCxf23GcvSUahwBaXfGcX/vHgw8Is+WoemWgac+U5ZOJpr6EJlQfRXgIR7H3YfhilxdDXh9zMjGjkLOOgVUFNW2rnEwlJ1CI4333r3aigjDjiKNYLyIRTyJVyyCY6PNfia/bfW6xCzZJmXe5g/4CU9Dz18BNiFxXLBaTjaRQbjnsnFXVAiXPa5+DXS+ycAoWu1Q3r12PVylW49S+3oFjJi5upjhoOOPBAPPTAI6iggiRiaLRqiAWck9tqaOB1+78BRbp0wkEBVkmoaLbwj78/BKYJUbzzmRRQ5VYZiUAcB7/xYNx3x33uPZzxvH71vmLhs7SElhaTdQgQLC8hqNGyYAz8rttuF0AuN0oiYA468hBRJOi24/6QgZ+673F5qvP8MPZ962FOYk6tjgdvvU9EALVhCtj9DjtAEm3IqBSaK5cvx6a16/H0/Y/LdVRsOL5Ks4JoMIYKagghgv2POFDczMyEpguPuQZ0SxMIqOhd+6trUUIJSYGyFkooIoGEqFf5ZhGpYBpHnXi001gFTB6KCsgLcLhjoxJJV10qEkeiEcDd193suhgZM27hoHe8WQCR1kK4Adz9p5vFghcaB/DG975NPChMDAq5pZ5//cP/yapwOfik495znHiGCODMnyBNUUn5/S9+LzxAIHdOI3fGRaVEEuTQwLtOercoUlS+aElK4g0B3Uvwc9zZBKLZkQk8ciPzTKRVCSaKObzvE6fi6l//EXnk0YU0mL9fKeWRTpBOgaNPOhGBeESsQ+ZNMF55yzU3evsSk8yAhoxpJj+DjnSn7A8TmjjGo088RpLrpptlhKJhLO0dQCBfwdzwOG6+9gaZV50lbJKLE0KhVUY0EMdsdRYd0SzeceLb0Nnfi825SXml4kSvBJU3KZWrVoV3COgd6Yz0aKCrmJbazy7+CcotpxwxQb6RKK+j0HHtqMiefuYnvZMOKUiprFxx6c9lrbnu5L+Pn3U6CnCOkA3WGgjVW/jNZb90xi6zDOKUT39cyvXIL1Scf3rRj+VJ9C1xz0799On44cWXIiorBdSElqk6BTDXKOKcL52L4YkxLFi0UGiJyaAEu8u++0M3JY/3orLjrHWuMIMLLrgAl3znEg+QOZJPnPNJRymIhIWfxLJusY46KF5GKlSd8RRC9SYu++6ljsdS/gvgc1/5Ai786jeE2mrNsoB5IhhFtVGVpLnzv/E1bMpNipXMioTl/UP45jnnIRmKSqyd8fGPfvYMXPzdS1FBFUlEEZd1DCLXqqAeCODCi76BDVs2S48CxtBfeu55LOwbkAqSr3zxPMTl3PsIitUyglEGHMIoskIjEMdco4Bvfe870oOCXqBVq1aJi52x+u9e8E1J+Ks3q7KuX7vo6zjjU2chHk3LvjcbNSRDCRQaJcGZCy/+OtLZNNasXYuevh4nyVXisY7b3Uk2dV5JF1H3+FLNHFerWhvJqOWroKzY6NwR25Stzc9iD3jl23ofKQt2WwrX6w2v67jfTa/jsJ0m1VNgk+eoYGi5Lp8RWHnwa6Six7HSne5Tnp9f14JdkBpNPP3wk0K0hXIe2XhalojaOp0YanXzXg4AZ7z3FMhJXsPjwxjqG5L1cfSjIBatXCwub7rZR4aH8fy/n0epVkIq4lhkZD7GrGvNqri7Bnr65fu06dZMbcF7P/QBSYiiBUd3PZuMaOyB7mNa5v/65zOY2DQh36P4nJqdRH+2z4u9z5RzSMSTIhBiiGP/w/YXRYCCeHR4WBo7PPng48LsGv1w7qX/mhidHsNA16ALZvt7zUJoodPdfOfNTAQDJmbGMdDZJ98leHAdcjNTWNDZj1K5gFTcyepn6seb3voWrNm4AYuXL5U9+r/rb0AmkJSEMgVOzd8Wy7hRRCrk1GAX6gUkwim8YfV+krxBIZDu6pByFlod1BBZL8qGGKyDv+2PN4nlzTFO56dx2BuPkBpyiXkxHj81hXvvvBs9iU6mk4mg3ufoQ5w4Xr2Jh/52v3zfESbAAUcchGqrIaBE5ea5Z5/Fpv+sl+9SKFIRcbr+BTA8OYKBnkEP1Pc+4LUCYKxoYGyZQMgwwlNPPIXZ/Cz60/3ynLHZEQxm+0UporstFUojLwCfxGsO3ltCDUFmEBPQmw2neRJ/57GD1TqigTDijQDuuW4rYBPwDjnhaFQCTue1SHM+oPPzw999rAPoZCJpnxoAAV276FHYHP/udzhNhNwGS3TB33/vA5jOz3jjLzYLSAdTopjNlufE6tDxH3zMoeJyl6RPp52bp6RI7X8rIPHF8lQOD/yZXhkHFDi+Aj0FKCAFeqKAejGHRDAstDVdyaMVS+LEU94rOSXjo6OgC/jP1/yJhbvIhFKubUYrpIZYKOaBy2RhGh2pLqHdD3zyIwhk4pKMlmqFECxUccvvrxcaYCY6w1Ecy2ytiFgkKQo9LVjSbqtewwnvezfQnQaSMbGk6SZnLg55V045ZEdBN8OZrnU2hrn75jsxNTuBgSz3v4Wx2VH0ZftRREkSZwns5GGuwwkfPEHuJ/zabOEXP7pCuFUB/WNnno65YFN6MTDsQgv3dwbQGXX98KdOExnHZjm0qH/6HSf7O+YCOo+eqaKOBCKYmB7Fgq4BTOYmJdRFTmJ+9Ze+/RUJU9DLQAPpJ9/5kav4OrJjdHoUA10DnlyhbOrJ9njykdf8z2dOdwCdSXAuoFNBZRkZ83uqcwUpJQ3VCOg/9HiQQEc3dm+2TwwYZp8ng1TXnB/K0KfX/Ae//OPvxeNJOR+tt3DJly9EohWSDP9gPIac7GRElKVKqYChRCfy7LWRyaKOAPKtEj77hc+JkiF5U8k0Fg8swAWfPU/UVO55ocD6+AzmKgVZ02TMwRBmvm8Y24yf/eIK9Az24+mnn5bwT0+2A58782xkwkmXHp31ylXzKNdryCazYEaX2zlFZMm6kXW46g9XS35BNOEebCIlZq6hYQCd89eSRwVJTThV61pj0/OAXM/3MElxFvDtvTQpTpRK1wvOz50DVhre8antMtzFaNUOl9tx20sY2U0+F4NvBbPc5ZtuprvWdLttXhmLYXclWqcP3HsfstEUmq06IoGwaFN7ve61EqekZXzDDTc4tebJDtGeyFS02Pfee2/5nA/+x/3/wPDEsCSqkIHj4YQA+sqVKwWUn3/+ebEO+VNqlPCqPfcUxmbseGTzFqx94WUh1rn8HBLpDMoA9jxwb7Egly5ZIln5jJPTYidh0UJn4th9t9/ngTcBfZ/9XifxzU0bN0qs++F7HvYs9PH8BHrTvVi++3Kph2Qy1l+u+7MA2lD3IManxzDY1Y+Vu66SuDkTqR7+xz8QDTiCr9hkqVEIqw9bLfFoxs6ZyPPn665HNpoWhYgeh+niLPZffQj6BgfRkUjh4ou+g52XrhLNfWp2Bp3Zbuy572vESmYW5x577IFf/uznyERpz5MlW3jDEftLgxomszEB8LF7H8F0fgo9abrWHC39gMMPksQYMhE7eTFmxbIhofImpLkHG1PQQrn9xpvR29Ete3fM8W/F+PSU+FN22nlnrF+3Dn+/7XYkwEYOdex70AGoJ6NSzkRA/8ftDwh7OVYncNAbD5EuVXT1r9+wAc8++i/3cwpV4E1HHokwG9MA4rJ++P5/uOtXRiwYx5Fve5MIxgcefBArVq3EPbcxIdH54R4ecPgB6OlhnkJDYr33/e1+lFFBFM4+8N/R7zraaR7BNqfiYnPPSCeDsJylGUCiFRQL3JbpHPbOYwTQ+UNAv8dY6BRth73rrWLdtHh8r6sQ33jNXz1Ap5p2/LveIRUdjz76qMTPb7nhVhmTKrNHvvVIoUFWKLCR0V+vvRGzrTxSgbS4j2kHHf3eY+ZZ5yJYXCudyhjrjoOlOm793XWoV5w2vJOFWZRiQXzqC+dI3kqksXX8c4U5xFMZjLUKOOOcsyW5rSOTxtWXX+k03nD/nXTyB5CbnBYrmVUgl11+uSh1BLlcaVaA5H0f/hBmKgWZW7zWwm9+/FOkWc7UCmA2x050nTj8bUejo68HG0e24G833SZlVWHmRQQi4m3Y97g3IdrTIV4MqSF2s4IlfllvSIz8maeelnyRn37nMq1KQqE6h1NPOxVDSxZiDbOte7rxk+//VEJ+TvgGSCCOU874qFMe1gJ+9eNfiPpMaGbY8LQzT0fOBfRIpSFA9rvLt1rohKEPnXGKeGqoABPQr/juZRJU4j/yRREBfPxzn5REUZatfe/bF6EjkZV9pvITT6Vx6ukfk/g3e3iwLv9H37oEGzetw7JFy1BBE2ed8ylJpGMp5tLFS/D9b1+MWoPVJ07DFILexz79CenVQAudoCltiVtNR9EIBFHLFx1Arzbwo+/8wAN0qt3FZklc+DQqmNj6iVM/hqHeAbTkpL2QeJzO/vq5mCnmpXKmOD6NK779A4R48I7LOyOVWXz+gvNFMafy/z/vOwmLB4YwOjMt2fFU6j/zhc8h1ZkRuUvXPRWXWr2ITDiOZrOGcDCM0z99pngr/vPSC7jisl/IbrHkk+Pkv5M/dapUDax96WWJ8//wGxdvNTJmp6Xh1a+v+h3WbdooxttpJ31E8iES0aQ2Uca5XztXXPfaY0BMBhfQ3ebpXvCapdfWqra/i5wxZ5koqHtxcmKUnMXgJJV7yXKmFt263y2gOy76pjSWsda5vd4+z3+N/q3Hq3oxdAK6lKjZlpgyE+kaL0Qsgq8FPPrQw9KlLBGOoVIt46g3H41mOCTATMHBbNDHHnpMLHMOnm54Mtg7jn+HuN533313caU9+uCjwnDisqBr+Q37SIz22Wefxatf/WpcddVVWDS4CHu8eg9J+GAMjUk6Q/2DkrTy4H33Y4ClMGhivJLHPgftL12oqI0zAYauTWl5OTEhtaQUcnfdeaccxJIKpzA6PYJzzjkHf/nzn7Hr7rtLbJMu4Xvuu1fqAg865CCvDp0aKl1I9/ztbnExUZkYnxrFu058p3g0mKTBRBGWsdx+++0yp46E01zlyGOPlIQdrh8TjW6+6SbRkJ0IdBOHHXUkimhKcsvIhk04eL8D8Jfr2KzG7Q3PzOLjj8GW0RGxKh+791FXU6UXISSC9YCjVqO7v9epRojGcPVvfid5DhznbJkdptI45I2HCsPRWmaSG11bjGvTci0Wy1KyJi1Yg2Hcf/NdYnuUKiUJJRxz3NukpSnjzk88/jhSAXYLdAQ/a8YZe5MMXlrotzsWugL6gUccLNYEteXHHngcudK0JM91RFJYfchBoig99a9nhMGZdMTWtbffcgdmijlkkx3Y95D9JGOd6zs8OoInHnpS1nWqPC2W7BHHHiHWOr/H8U3PTOMfdz6C6do0TvrwhyUjV1qBEiTQkuxxKR2i+1QO5mGRdEuSgO67/lbPpU7AXv3OY6TCQOKedLn/0Uma4w8/P/TEt0h279bs2SAI6FJTLbTdwDtOPE5ocJdddsFzzz+PB+5+ULwRE4UJ9KR68bb3vF2SnRjvI73Sgn/g9gdRQAnHv/sEWRN+Zl3ujjLjZO3TQo8FwtK+86ZfX+t03mIpFIDTzjsb9zz8IJYtW4ZsLIGZtcxY/yM6s3SdN1FCEIed8CYs5NoXC+Jq/dXPrsCynsV453uPl+xzCn/SLitcmGD2819cgY60Y52Tzo9599sQ73SAKtkM4pZrbpA1YukWm3+89+STEEjHMZmfleQhWm2//cHPEahV5Hqu32lf/QJeGtvsKPxNpw94fi4vz2QzHSbDMVlz/Zq1+Ms11yOOKG1EcbW//5QPYoq0wu5tbs32tb/6o9zjhA8d7yS3Udi67VZ/fdkvZV8IzfVWDaec8QnkIhDlJMrGO7UWrvzJLx3XuTjBg3j/6ScLHRA4aQn/8nuXe4DONTjt/M/isWeexqt22U06CfZ2duHcL3xRyigTEXr8gA9+7EOShMrGXKd++GQs7VvoSgBgplnC5877oshXJriyguVnl/1EZADpyD03Eh87+xNyvgAtdAK5AjrHLl0G54qS5Y5yDZdedMlWC71Zxre+c5F4UTasWy8dAZvVGn78vR+iWqs4ZZ+ZTpz6xbOkxI7VI3Tf/+KiH0oPgamxMcklufa2G3HjnbdjybKl0hAqlK/gogu/iUiEoS56aoEzPn8W4pmkJHOSdi791vfJdSKrKFM+9OGTJEudoCzu/ZkZfP9b35WQA78/1yzigq9/TWQx16pWLOObX/oamm4ostaq43s/+D7Wb94k4UM2C9pnz1fjjI+d7vAEz6dHHef/75cFT6i+S+6JC+gS/XErorYmr21bf94OYO17HtCyvwG9Gr76dXuttfBtYptzD/7fyXK3Vr0rZhyMNKd9thsXFeB5jWVWHrr3Vpe7KZB3uutAXERseMKElGcff0Zcwlm6hFtNAcOW2zqVwMXs9uuvvx79XY5LPF/JSzyEGe0E82eeeUY08Yfvf9iLexHwd911VyxfsQLjE+MSe2bJiLaOZRIMy8VYMscuY/fedTdSiaRIFFqarUwS+x1+sGSuSgwhEBDrnIl8zIjm8+65i2BMvdyJnR19zNGSJEPLgovEbHsqJa993eskCen5F16QuTD7nS6NR+95RDT6qIjMJg4/YrW0qaVywjgvrV1aWaxfv/0mp3aXxEQX4zHHvEXK8CiUHr77IVTqJcTDtK+D2Gmv3dFKxZ0a83JVYtnPPvZPSfLiptBKP+Tww6TBChvxXHfVH4W4UwHHPj/y2DdjS2ka0UxSMtVLc3lJarr/znvEak0EGelq4uA3HioCgOBKa18BnSWH/QsW4KnHn8Auy1ZgYtMwXnCtaJ3DvoccIONjM42rr7pK3LH1VlXEzVHHvAVzjPZTH6w18NDf7nNdeQ6w7Lf6AITjMbG8HrjzQVRbZXfsAbxx9aGSqLjbq18ldfvUNOllefIxpzxx3Zb1WDK0FPuvPkCsm9v++jfMVHLIxjqEad/+zuOk9Glg0QJMTE/KXhAUpK98X5/snT2shuVeCuh8lgB6s4U6G2wQ0G+4VeKiCoh0uVOQM/eiHaAffPybBZBIiGE2AwkEcdO1jEG7WbQuoJNOmCX9h99dg4k8W/z2yPiPPf5YyVDuHugXhYflnqziYL0/s91psdOjIF3X3IM+9AwKa6EzB4Ahg+uu+C3SoZincOx37BFYsMxtJIMgugMxXPubq7zP/zn8Ms772gXSGIn13Sy3ksgmm4YkU/jXk09jz912l1gmS05v/ustQpO58izS8SymSzM46ZSTpbf2s8/8C/+673HMTI5JiR9DZx887WRMlgvYmJuQznQEpvJsHpFSHXde91ckWszaB17Ij+OL3/xfbGZ2d6slig2rW8jHbDxTr1al7enVl/8OG8fWY0X/UlEY337CsUhm0wh3pjCdz3nygmVYLItlRQrXnq52zouOfsbHHZc7KxJq+OgZp2M60hKXOzvp0ctw1U+2Wuh1BPE+AjoVt2hYwhIE9CQC0k6XA/ng589EKdBAsMaDamKSkX3lFUy+a4prORXL4KSPf1g8bOxw+LPvX4ZKuYCOeAqTczM499sX4vm1L0tFAcsHabDQG/HRD39E+kMM9AyIAvU/Z58uIEYwpGJO9zuBnZ5VaY9bdBofsQ79h9/+vjGYgJNPP0Wy3Gn5vvzCi7IWP7joYsdYk5EG8amvnYsmG10VCqLgXv717wmgixwIAO85/aOIdmZEDtAbMbFmI37145+j0Wxh46bNWLhkKT54GgG7U2j3m1/+BuooS7x9eGQj/nz9dVLtMME4+VxOkoFXLV+J5mwFF5z/FYRCUYwXppBNdePML5zlVFqMjuHXl/0C5UoB6ZgThjzpYydL85kFS5zeArMjY7j0ez9wQ0It5Cqz+N4lFzvtdulBc/NPaKEzKY4o6p0yJxa4o7TbpDgFTlGefaeNWlCVlq+sRDIWuUC0sdi1OZJ1qfNzAjH7uFcq1bZ16P4kvXYKhQL/vHsT0P3ZeHKha6GzOQQzsBuVGv756FNotZy4I5uhvPGoo5ArFaVxCBPIWLI2snEEMwUHCJm9fOJ7T8Qtt9wiVgoFKZntwQcfRFe6S9zxzKJ97b6vlZKx3ffYQywx/tBqZsx0dPOwACkZUTIzeUIZWz+WKwinEhIr3OvgfTDBQ1Xg1LxKn/QppxSObplr/nAN+rJ9ks3OzTzssMNk0Xl/WnBS0sHyluEtKDGZrrNDFlz6v1cqeOSuf3gxL7LAq/beUzRQJmvR/bV+40YsGFogXbLuvvtuxAMJcZny57DVq+WwCzInkwpd+0rmtPotR2IthWBPlwgEZnU+dCdB0Snd4b83H3+MZO1SWbn773ciFYijUa9I8ssxx78dk8EKhqfHpW6YNd7rXngJ/3zoKbmD486K4OAjDpHkDQIIAX1qNicWOsJhabHKRCPG3voznRheuwFPP/Y4MrE0Kq0qVr/xCPkeG6a88PTzKDdLSAXjOPjgA6QeNNSZ8gD9wdvudQGdIiiA/Q85QJ7LNrh33nInKo0SMqGEjD8VdsCHB6F0dnTL7+V6WRSjBX1OT30C33HHv0O8H3fc8XepSZipzgoDnXLqKeIdGc1Non/BgNMqk+VVzKGoVgWwuWbcQ4lDuZmoZAwm5zglKS1UajURzgR0uoP5w7yGQ48/WgS5NEXyWeiSNHfcUY6gZzIbhWoojJt9gH7c8W8XAcJx3XrzbRLfzdeZhtXCxz7+cakOeHnjeuz12r0lhszxstyNPMIDP1jOKa40sTDcGLobRrEWerTWEpc7reMGY5iNKt5+0vukgQznOTc+hSXZHlx/9TWSpBdLpoVv3v2JDzp1u6WiKMxDfQNSP07gvevGOzA8thmL+hdK7kooGJaDRCLBGMbnJtCd6cW7PvIeURRpTV3yzYuQQhSNWhXhSBSHHHMk0kN9iPV34YWN68S1v/due6AxMYs7rroB8Sb77BdQTqXwgc+eJgo294khCPGsMZGRPbwpiRtNXPera4UHy42idBr81JlnSQ7DP9c9j30O3NdpKuR2m6QyT5CjBZdhn/eA0zL4t5f/SixF/l5v1nDyJz+B6RiPSwwhTkCvtnD1T3/pWMbsRxAI4v2uy53d8QiAv/zuZWBmT0QSR1p42+kfkQZErM1mYxcqtpdf+iOxOouNEmKhBM4+99NChyzz+s7XvoHedKfMhf6ID37mE7JP9XJVDBaWr1Le/uryX3iJbeSlT3z6kzJOetiYpEdAl+oNtKT6hAlk9MSwX//3v/U9R4S7/+iuZ0kn5d2KpctkHN/++jeQCDCVD5gp5/HVS74jFQebN24SOfDdL31VPBkcxHRxDqef/3kMrVou/QQI6OlmCF8+51xk4xnnpL1AAJ8+73PSNY6HJl3yzYtRbZUktEJZdPZnznIa99SqWLJymWS1r3vxZXQHk/jl5Vdgy9QYerr7xev6qc+fLf0Z6HH8+nlfRa1ecXgWQZz3tS9L0yn2fSd9ZIMR/O95X5G5lhtlCVOc/82vOF4twoUL6CxXCzHnRXOg3K6LlAH6Yy1o/d0CurWixaqmtU+PSaPhxsTrAs7S4yLseAH10CC1wiXO7Z6KSUBn6bD9zCoTqhzo+Ky1zvfs33rfwIpD3LK17bjcqaEv7B+ULNPH//GIJFARcMrlEvZ5w74IJuPSV503pDXOcpzeDqflK93pdF9r1zg5yae/Hw/c7fRoly5YCGD3vXZHjIkX7MbEw02KRTz5yJNiLVHEUpsmYfAwhdUHHYwnHn2Mx1iJuxXZNHZ7w6vFRcckNmnnyj7xbocqNh957qnnMD47LqDODd3zdXuKoKZngB3UWFvMgzTo6tl5t129jGrNtv33Y//yYnfMFH3dfq/F0OAgnv3PfyS2xo51mhF/59/uEsEt7h4E8doD9pYMeTZEuf3W29ARy7ix/Cb22GdvBLqyAogUBjys5NY/MQ4LFGsliVkuX7UCe7361UIwN//fjZJNzp7ddJvtu/ogpFcuwEub10k2KpvDcH8eMwoIV/nAww4S5qcbkRnr03M5qU/l4RyJbEZccbFmAHvtvBvmxidx1213OJnz9TIOPuxQSaLbfc898Pvf/kH2nuM74MB9ped6rl4WpqHL/UHXQtejCvdffaDUldPr8be//Q3JQFwAv1SYk7nK0avJJEYmx9DXw72RdFT5mZqbFjf6e9//PgGDO+++S+aQjmakAuCoY49i8SQWrFiMJ/75lFjBtHLZjY6WmRxp22x6jV1I/HLgiFQQUTRzKZ0YIWPk915HQHfSDAnYh7zjzU5Tn0hUAP+ua2/0XO50WR/89qMktirtuNnMJBTGrX+8SYS+k6bTAAGdwEJBynAOFZFEOCkAfcIHThRAinVmJDuYHhiGrbp7usVlSQAgPVKxtWDuMTfvwvyHQhnxZhD3XnfLvJDACR//EKZLeecwonINQ8kOXH3Fb+TrbMfEZrVHvvcYJNJJOZmKSUg8Ee2mq/6CfCWHMewg3AAAIABJREFUVDQm+5Uvs7FOBgcdfvD/Q9t3gFlWVVnvlyrHzoksQRQUBkFBEUQQEDChOIxpZHRAEEVBgiAIgqCog4I5MygqqIgYUBAHA4ZRkuTUTdO5K+eX/m+tc9at/U6/6mb++ab4mqp69d69556z9147b/uv2+9kAlhQ1/L22n9+PYEFmfI/+PZ1trCjz6amJ6yltd1e/ZbjbaxQsyeHN9rSnXcg/YLGuiZrdsMXv2GLS102MTFum9pq9saT3p4NJMF6kRgLSxuKO6xzKO/Xff3bpDtkj4xNjdj733s6S8Ly8zrsvkcftN12280eeeQR23OP5zIvZsnCRVRSCvWcteTy5AsAOtLUQMOYQ3/S6afaAAC9VLC2yaq1R0DH1sIDWc7n7S3vezenjCF2DUv/65+4hiVbRbql6nbCh0618TwS6oxKNjqbffoTV1or3chVm6mX7bTT38u2z1BMvvnlr1pnvoWTylAudspF51i1pWAb1qxl7TXAEn0aoBQgfwl14Njrk9//Hq4BgE4VT4CeMza/qk/NWFdLG13vHtBXblxt37ruP+kFg6EDDwDyEk7791Nsce8C7gf8gadfcI619HRyyt7Svvl2xTkfIS3jC6WzF3zmCpvM1xgiQt7G0s4+O/8DZ1tLvcj8nfXDg/aZaz7HRj1T5Wn74AfOsKV9i5n8WrEZu/AjFwTlsYbkz3F6dlAz3zWVt6s+CYs6T7c7AP097z+V3QURZv3iZ65hzha9oa0ddsVVV7KfO2YgIDzRV2ixD5x2urW2ttvo9Bjf85HLLmSpHaovQivnkPANQIdB5ycu+nnkPiEuzXIX0HpQF6CnZWsCYgA36B40rfi63OPBiA693H32epocl/VoiIyfxvgF7Nnad3pZSIprsNI1pzo2PsBkq5mJSXvkvoeyGBSOer8D9sd8TmZwahDIA/c9EB2XOVrgiIkDaBHXRrYvNJa//vWv1ppvpUYFoj3hhBNoocAiwXXQ2hUlCNA/R0aH7a0n/gsT4qZilujf/vZ3mx4bZxeyMTPb7nk7UwBg4+BqhVCHVQTXHeLff7jjD7FAKGQ6HnzYwQR9DE6BNY7ac3ROQxMRtH5Fkh82nvHvet3uu+veWL9aYBb5YYccSgZF+1QkqqCZDAAF773lZ7dYRyFkLWOPDjns5WwkA0vtv3//16CgxFKzfQ7a36yvywZHR23FwsUcrvC7X97RkNF5xHFH8vpwI9/201tDKhwauRSK9qKXHWirpgdtl+fvboMbN7GfOuKU37vuO4xVw+WONRx46EG0ptHkBSGCwbERusKr6Cq2eaPt9by9bP2q1ewk1llosb/eeVeMBYMBp+3Et/yL3X3fvfbwfY8wjIBnOPJVr2JNO5qXsANbpWZ33RaS4gTLAAGU2AD1cAbjzOLuDpUSoyPW3d1j4zXMBgjpaKjfRd4FCBKlbKCRg17xUtLmnbfdyddHy2PWWeqylx72UsbhBidHGbdD3TZAEG030a4XHhdYuuo+RkDHLOuoQeM7Ghl1tndaqZaz2xuS3up2KAAdChAAvZ6zX/3gp1lmMBSjg489ggoSAF3Di35xw8/47Drj173+tTx3KIZ33HoH179+aIMt6ltkxx5/LJWqgckxrh8VGijNY0evWpXKHKxECAtaC7ECJSjCQTtHbLir2Gb56Yr97Lof2sjIIGPkoLznHrQPwxlQNBHOmd/aadd/61oqM8iAWD2+yc7/2Edt5Wp0ROwhaH75C1+0/hIApMaky6OPPZKhNo5Q7u62713//dnuVnB7n/h6umnB39d+6evsT4DeAi2FNjvmLW+wmZa8Ffu7bA2GnhSRXV2y0kTZfn3dTWYTmAHQacNWt9ec9CbWtUPB44Q0THbs7GSMFaVqXW0d9s0vfI3Xn6qMW2ex3U499WSWYg6hbK6jzdAsCZ9TqA6GCJLqaJ2jZ3++aNd6C70ywxj6UEuw0Fumg4V+3Ze/zg0GoFfyeXv7+08OilsE9K9+4hqDZEJ/8nqubkef8jYr9nYyTozSN4DUt7/4TRuPdArl54xzz6AHAgD0tc9+ycaGBwmK8JC9+t/+xfqWLqLXADIWHRdhQJ1/zrnW1dLJHCSECv/9faeEBLg2KAoIEyAPINAGOifijAHoyF/49GVXRoMpeAE+dNE5DCkCFOH2hzy64sLLbLo8Gfan2GqnnP3+MDmxWmXS28fPuZB8OjE9acXWdvvwpz7GMaqISaOMcO1jT9m3rv4q140S0HyxZKe8/zTrnt9Hnr/8osuinCvYhsF19uUvfYFJ1AjfoalMd38ve1J0lgv2yUuvsDFY9piQZgW7+IpLbCNyppYssfPPOo9GH4yL1mIbZwqs2GkHVu1QeZ6u2Mcu+igtc+zVdHXGPvv5zxGTkFuDcN8soKMXQCPWxbH0s/PEo7tcIKwYeDMrmoBeDJ0NVReedYSLA8+AQ6BJjfVVRrqS2NrbO5pa6AJuyazM0nGWOY2TmESaATosdP7CRPcw1YkCBCUjGBlYrmQdmv7+1/+2lhwETahffvFBB7KxDCYLQXgCtO+66y4r5UpsNIPvL9zvhZmWImGK97SX2m18GiM7223/F+9Phke99tqn1watcHLUutu77Z9etC/d1Wjd+Jydd6Eb7d5772VbysXLl9uk1W3RLssIxrC6EXOEVQNrB1YPnuHO38AVjOS9Kdadv/TQg2jFwT0LgTd/4QL2cufY0NhEAvEmxA6xF7/97W+tIwcNcMT6Wnvs2NcfY6tXruIhjk9O2Q47hvdCsN31X3extAOlVii72/eAfdiXHs/+29sB1kHvBYEe/uqjbAy2PCY3jYwx0/2Pt6GWO5YPot75uFdR4Vix/XZ203d/ZDOVSesutlu+VrXDjjrCnpkcsq4FfUweAoNghvEtN90cGlyUJ6yj1GEvOmh/xnoAUGAauKww+AU9kdEalaM9p8sUJvO7eigcfvyDG23Z/CVUZA54yYvtz3/8i03Wp62YK9nhrz6CbiaAJXQ/7APu/9ff/cWma1OZInH40YfThQxFDmGP+d3zCHaT0xPMcMde5zpabXxmikTPefFdXVnLToRRUGWASoFbMQwn3x7dkDV75RGH0d07Oj1Blzvc8pq3jQ5buzznOXbv/fdxLjmAEVPlINTIeLENbKmet4XtPbRq7vjZbWykgq9SrsVecczhzOgFfSyYN8++e+11NjE2ZvO659FCRY091oovrG/FihX2za9/k6VzHYUOZtu/5rWv4ZQsCMmbb/gJlSF6DfJt9sZ/eWMYbjM2YtvtuD3vAxpETwYIIfDUU0+v4hAiNinCiNLYmlZtYBGm6cu12szIuP36p7eGpk6sZy/ZIce+ksKTjTAwrjdftO9d913SBRRpgu4bjzPMVEfLzP/8yrU2w34IQQl804nH06sElzeyiFH6+flrrrG2UugpMTY5Zu88+d1WaS+xzvrWG35OWw+hJH7+bScwqZKDahYuZIUI+Bhx2R9ddwOVo9HyuE0Vqnb6hz5gd997LzvIoRwJPAxAR/gF8gftaK+64lOWQwVNvtMmpkftgrPPtTEMakE3yK5Ohr3Q2AQJcn+/5252pASAIQ6PWv3xoRG76Ts3EqRmpidZ7ve2d72Tc74x4asbeS2Vun3v29dZvVpl85aW9g579xmnMpMZoRmE76645FLrb+myQjWENk768Afs6Y3rbIely8k3mGD2lau+xD0ar07QA/TOd50UEnX759mnL/4EhwBxOEu+ZKd99Dx7dOVT7Lw5iRwDyIbRcbqhRyeGrRMNfyxvp535XioV8CZAOce5UW5XQuvejtY2Nr5CG9mrr/wcw234HLyF51x4DsOBCEGiNz0s1EsuvsTaC8ixCTX874ObuwvdCozldYjDqzYe9H7h5RdnIEljpq3dLj3/ktAGfHTEerp77ZyPnEcFAHT3sY98jHIQIb8Nw+vtW9/4JhXDAGToNV+iMYezufzij7OXCSqeoKz++3v/necHUP+PKz8TPbU5hgAvvQyKSBhYA6zCc7/3tNOskyVwdRudGbXPXv1Ztt4Ow1pC07Q83O0MW8XJorGzW7HQQiXXZ6mn7nFvBUN+qGYdyrbKoxusbLrjQ0EuxzfDC4iQTRzAQ2MiDm9R3pca1nhXP97HcdBOYfAuecXipeCTHjJAp2ciBOuZyw1Ar9U4kAXxYmzeX//4F8aeSnmUUY3boYe+wiamQ9tC9EOHhfT4w48HIVcLccy9996bAhoMKu35r3/5a6yXrTAT+aijj7YnHnvcDnvFK+zaa68lCHe0tNvA8IAd+vJDeG8wE4aroP3nX/78lzCFCPOV65N2/Ikn2EMPPURX5R57PpcuWljPiLugXSOsjD/95q5oOZVtYPMme8fb3s6sUnYSQ6/oasUeuOdBCusDDnkxtX25PCHMbvvVbXSjAZAAWvvts6/tvfcLbP2GjeHzMzN253/dyUlnyB3A197/tDeVDDw7Dvx3v/kdvRaqQ3zZYYdava1EzRtJLUhI+tOdsHLznCCGGskXvGhf2+N5e9ptt93G+BZcjnCT4f/rBzfZ8Se91Z7ZGPq6L124yH7wneupQUNwB2uubvsdGACdSVwtRVo2aFQDCxvgsdMOOzLxEUIJw1fg/v/Tbb+3ShV9x/P2hje8wb7/gx8YiB+q374H7ceykFWrnuaABLil8fy/v/33tEwg9Gv1qh188MEEquXLltmvb/mVrV6/2lYsXk4G3f/A/VlzCmEISxWxU3giMFABDIDe7Xvsvoc99eSTtB7R2OiW7//EyvVpa8sh0W7CDn/VEdbS0WZLli+ldweT0e75M7wpZrvtszsVTmTow5IBILIOHWwWLd5SLW9tUzVajr/+WUhm1NcRxxxBix5KAmgbXQtD65Cwp6941SuyCXA4f/T+x7wBZYCDyY547avIGxCQ6GNw0/d+bJPlcesqwfIq27HHHWe9/b22es1qthxGaOLXt9zGa+x94AvtsMNfaQ89+khmjQVAr4c2sNDOy3Xrr6NIL283fO+HWcwU9z7un19LOmPr1zb0/MrZd7/+nRDOYXOjLnv1646xrnm9DF1df/31VFpDhn7Njj/hDTxX0BXkAhKQfnvbHbMxSFjobz7ehnJlm79sCdvw3vbTX9nkzLj1t6B7odlRx76K54bnBz/hjL/0lS+TX9DzAa7kd3/w323l2tUEYuR1PPXM03w+KAEAANAyek+sWLzUvvyJz9vIxIAt6phnA0Mb7eyzzraZSt2KGCtsdXv8qSftl7/4Na28o954NGdF4N54hly1Zt/9yrVWrc2wqUqtUra3vuPttn5siLX+e+z8HHvswYfthuu/R2NF8ee3vOsdIVaNsFh7u33hqqvpvQAlwEX8jnNOs9Wb1nPUKKRDdXqGFjq+cA1YyKec+R4aGaijv/WHP7dNm9fZCswGmBq3kXrNLrrsUoLy4IaN5OFPfPSy2O8CgRv0OfCAnufAJHYzgr8EnR7recoZKJa4z8cv/HjmJUNwBR3iIJs5+AVDTEolu/DcCxvo/ZyPnBPGNker7/KLL+fP6iFy8eUXU47jGuB18MZlF17qyjTN3vO+U+npRGUKWoJ/5MILw3RLK9lEdcKu+sx/sMslKofQQhcK34fO/lD0xoZnveKTV9BbC5rF18fRgtZ9nXfReVnsGPQNz9EHP/hBaykgYGbMk7rqs1fRTYjJiAB2los5QGfL1liPDlrxgA5+9e51/S4LPHWJy9L2oKvr03KP8kZhszTZTXveLI/NexV1/zTG7sF8TkBn8m4EdHRugzUKwXD/PffZNAEraHIvedmBthm9gXt7M1BDG1h8wVpA1OmAgw5gu0vG8qB9Tk3ZYw8/ZuVamZ1/cCsBHwTnU488Sc0Qc87b4iHt9cK9GKeDgvH3v/2NQI2ub8FN02b92y+wgw46yB5/4gkSCYYm4EDXrV1H7wKA+6kHn2B2NqwlWOkHHvwSxlTh4oRlfuftv7Mn161kj3g0lnly/VP23ve+15566ilm3f/h178nwUzXpxhbxM+I/aN5BtpCPvjgg9aaa7WJyoS1FGGnFO0FL3oBXeXIHYAF/9gDj/HvHcXQ+OWgww+2cWjrLS1MiIO77r/v/HNW9kXl4tADaaVB2CN88N1vXWv9rd2MQ3d2dtthrz/aNg5tZgLJz27+qfWU0FHPbP2mdRTEC+Yvsv1goaOzFEQMAL0yQwsd/bXnLVzAlrvDmwZs7+c+z/78uz/YrjvsRPc58vTR0GfNxjW2dOGy4PKujNvxJ7wp9G/v6LTJsQlqobCmkGugvAg836FHHsos8Scef4IK2d1/QlfB8PybhzfZq4871jr6eriWlatWsjf2Td/7CSdeHXLooazNxShKWEwdLW328xtvsbHpEett7eEzvvzwQyzfUmCLR7hcAYZYo7p8DZQH7Y0nnECBrAQihgfA4JghXs9bZ7Vg+Zmq/eQnP8mqJIqFoh33muOofYORIMB+dcuvKHDGWeXRw/M78rgjWacNd+rtv/yNrRlYa0vmLbUNoxutt7vfjjv+NRRMqMCAUvyzG29hcw+46GGlIw8AfafpzenstB9cdwNj1MhSwTOMVMfszf9yIjuZMQeiWskAnZm05ZrNy7czTPLVr3/NisUQX52qzdg73/lOWmVMzCmX6c7//W+C90dW9GtPeB2zjfsXzLP//PK1NjozYt0t3RTS2N/j3nAs3bkoifzpD2/OwHzNumdCJvu//auN5qvWt3ghLelvX/PNLNdk7aZnbLsFy+1tJ72VoIp9+M63vsNQFHgD8mG8PGlHvfZo657Xm7UlRgUGvBTIa4Eyzn7uxRLd0T+99sc2PLHZFnfMJ6Cecvp7bHxi2jp7eqiwXfMfX2A7UYw+AR2M27i9613vCoBeqdkXr77GlvUuynolYI9POfN9LN984uFH7Bc/usVqtYqhxz8+v2bzevvoZR8LJZ8YllIu29fZnKbCVqboQ3DSh07nTHScATL8kYfwlS9+iR4sGAtwj192+cdt1dNPc/pcX2e3ffbKT9Mb1t7aaUP1sn3qs1fZIw8+SK/BF6+6mv654cEBW9CPOQQhY+HUM0+nVc6Z47UyLXW4x1DlUK/UyIMAbQDEpy/9FHOGerq7qaSddf5ZYSDU+DhHYSNx+FMf/5RNs1Nbyaar03bFFVcQsPGF65x99tlsKIQv2PnvO+t95AUoA/jH+1x2pU3NTFpnC/JC6nbyaafQSwKFDIr01Z+6OiR0xiZXWO+nP3klZQIMxUsu/hitbvTvmEIHu3zJzjjzDF4fYVModBdccAHvBfxAouFZHz6L8lg5MuDNj374oxHyQ2+8Sz91KWfJo/U2PISMX2cdwUIyWzNA96NKfazaW+VpnJ0NkBKXO/tdRE8gR9zCqscI7Zgx74e86D4pUFNZQ6UHPRqzLv30fVIe9J7MQsdmwxqjNoMYEm5erfFnaFQoHbvj1t+wg9i8rn4bGR+2/V60P11RAHQcAojqH3f/g7FQXAcx0N2fvzs3WzFuPCjq0FHSBnd7uVaxvV6wN2OeOOg770CWN1Ip4CZFdm2o/Qb44/vgyKDN60EtLHQf9Cuv22777sGHBjhjA1Ezi/gJNhvubmi/mIP86L2P8FxHJoettx2CK2STrx/ZaH09/RSkYJ9nBtfY8W88ngKR4w2hsFSq9utf/Yq1qGhYMTg+YPM759t4ZTID6MGJQevrQBe1nO37kn1JhFkMpVSyP97xR9s8tjmMtLRW2+el+3EACECG2v3ktN3/p3uiwx2RTLOXverlrEPH7GwIpj/++ncUKEgvw9rHbNqGRodtYTcSXOAZmaZwldIFoUULPR9c7sgOBaC3YXzq1ASJDImKiL2hbG7ZgkU2NjDEMqbf/Po2xivxPGA8uKIPP+5VHPawaOkSGxwatlq5yrODJfvLH/2CoDfB3t/t9tKXv5RTvJDg8o9//MP+dNef6OUYmhiy/o4+rh82wcZYlz1WG7eOfChPUe7pEa89PAyvqJutWb3anvzHExlvgq7AwGPVMessdNLNvWFgky2bt5x796LDDmA/dFi1ADqWsMRscWai1vPWOlNnz+nf3vrb2CgzWD5QRhj7QhgHLv+f3mqD44M2rzNk5OM58d/MzDRBEO7V9kJIeMM/3P/AV6LxzXwKUtANhmHc/+f7MmAMUqhuQ9ND1tvaG/q0x86L8CW8/T3/SjcnPDhYO1t+woLC7Gd4GWaqVpqoMBHrR9/7setaWGeNO/gRXygFAxjd+O0bWH45PT3J9sPHHn+cDY2PWO+8PrvxuhtsdGrE+ttCZ7UZm6KnLAx3Cfn/ULTXbVjHzHe8580nvdXWjg/R84OGKPDy/PxHt9A7pHpv8uzYgM3rmseyPVqK7ACZsyPfcJQtWLbQJivT7FHOEiwka0KQoYICQrxYIqAj+x5K529+9KvYUqlq5WrZ2gpdtmrjM1QIWtF/3qocwwu6Pv+C83kYG9ats0X98+1Ln/q8DQxvtCW9C+MJQX6Yrdz4tO20cDvmDqxZ/bTtsGKHjDbffso7yTuw0CEHr/0i5sQb1wAL/Y2nvs1autqZ3Y7YM/JgvvDpzzfQwfHveBMtWySloYb7m9d8jZ9Hcmpn93zbMLqZvSM0szt0gTQbGh2k3IR6deqZ7yWI10v5MLKzCMGBtrEFKosAPwAd5OAVF16RWei4zjkXns37w1WumOsl519CqxnhIXyde9G5NLbwBeXr4xcFy1iG2Ycv/jCvIQCCkXblx660CXYNRSvrin3sskt5joipIwQGr9NlH7uMFjorB6xiY2MjbHqFFre9nX2k96c3Pm0rFq6wD573QbraH330UcoT8M65Hzg3gnX4dvpZp1N+hrLTGueDXHL+xTQUQia82cc/9XEqhG1trUx2DoHz2PY0NzsLAfsHryNDzTFxTc1fyJmuBnxOCzl2cMvc8Jjg5gAdYUkmzUEZj+1mPaDrPPz1Za3Lmvcu+i2S5lwHOWa6y+UuQOfFIqCrqQQEKqyMxx96LPZCDnEyjDEtI46MzkDlMgnhvr8FCx1fAO2XvOQl3Cy4aJTsgvfM9u+esefuuScJF5uCjOCBtZtJIMi0BhFAo8cs3QU983nfzt5OGx8et6n6DPu57/KCXenOg2LxwEMP0tW2afMmCjS4U9paWphpDpfXuifXMlaIxhQggrZiBwXhWHWcyWzrRtbbO975r8x+R2ISGthgfCoUGqgWf7ztD+wjDc03fMEBXqOwB8Czrv75e5C5sCasAfkFeLa//+3v1Bq7isElf+ixr2TJClz7bFpZM/v9bb+NFlKBHZ4w4AQZrWAOxHCHNm62f/z5HjPmMcDSUcfmIHD32eeFdn/0koxMjlpHe1ew0GMMHYA+MTPNhDJY6LCGnln9DCc0YaoeBBMS6zCo4qH/fsDWbHrGli8Igx5gXb3iqFeyXzM08KVLl9nE+ASHMYCYfv6zn1lfS2iqg3M66vVHMbEJwhuaNATa728Lno7x6ri1FGD/lzjIpTXXbkMzw9bT0stIMHpGH/va4+jdQLfAe+6+h3Ppodlf+61v0UMDZQ9gg978iF0DUKGkrR/faMccdyxbzjKcEcFcsXNaDQgvoea60MbRn//lutBh/YccdQgFmMrgYOHeeeudNjg1SNAbKY9YbwltL6Mn6pAD7I93hE53w9URJum9+93vJj3vv//+9sA//sGOhcgB+c9vf5vJdgDZthLcxRjq0cZnxvoBSied/G+cOw7FCYk3EEoIGQjQKWzKNetH85LJabvpezexbS6UArRAPebNxxI8oZSA9zBg6MYf3GB9peAOx9eJJ/0zMvrYRAgVAr/7xZ22atMqW7FgOd8Tmp2aDUwM2PyOeXbUa460n910C71r8DAccswrbfvn7c5pehyCtMOOtmHtOrv5upv4+dGZYGHP65hnY5Ux0j3Wv2FsI71fHd2dtn5ggxXbW+iFQHkjlBX078f+QRFBXg0GQ/V19VgZSWMzFfv+V79rk7xed1TqcQahx7z+ve/897MEFvyHOOsuO+xkKx9/wr711a9bGzx8uVYbnBy2YntHHNFk9rZ//Re7/huhVh8KLPjkjLPPYjIp8jAwAOqrn/1S1u0QvHfyOWdYe08npx9CIQYff+tr3yRdQ5kerozZuR8+L6urR5wdsPO5T/+HdbX22OaJEevtmGeTM2PW3oK0v7y97g2vZVdJ8A2URlroZ53Os0ISIgA9hxg6aqirdSrNcFPLC4pOc+JBnOHZ538oTKTDIKSuLlq3n7z4k3zPeG3c2vPtjLNzKEqM+17+0cvpvu7MB2/smRecmfUMhzcJsv7icy+OjXwheWp20SUfpYsb/fiRWPzgQw8xj+nU97zH+tuDoojSVfReD+7xKdbiL+pdZB/+2IczLy/OXT1APnpBsL5DNkDBPnj+B0nXLAuD7K1UDe/BX4MqXrfLPnNZKCOrVSjD8QdgOuLaADfKgZDeboV8iYCuGLoHdO8e97Ft32oVey7AFah7QCfduFLT1MLGs6TufA/o3uWfJdxp/awub8wJyKEOne6HWii4l4UO1zStdNT6dXVzq2795S+tM7qL121aa0cf/Wobn5wMU8A6Q7crlq3NW0AQxtdz9nwODx8bjC80c7n55puZrIWdBgPCmgXj4RAPPPBAu/vuu9mVrK+9zyaji3a8PM7Wp0isgUX5h9/+IWrRIU6xz4H7UAigd/d999/PmdS4L94P1x0AGSNP4e7s6+m1b3z1a7Z80YrQG7gySuGA6+z94hcwOWRkbJR15rDOwAiwFNCoBtYmiOinN99sPSW0uA0DUmBxv/TwlxK4oAQgkx/apmIkbC5y/fXWVQhgvnLDSnvL29/GkhBoxvN7+mxR3zz70tWft0X9C+gtACEc9poj2OUJcWUkN6G0pTI5Zffc9bcY7wz15ti/lx50kD3/ec/nvOcVy7bLLMV/etn+LJFiVnZMikMMHDF0JJatWL6cgnhw42avCgejAAAgAElEQVRbPH8B7wGhd/OPb+LQk9WbV9uK+SvYwezo444JVm4+bytXrmJOA8ovMPHpK1/5ivWV4KEwW7lppb3rpH8jIMMtjb24++93M2kHzAiLNwz/CDE2WbXhmQ9nKSS6ayGmjmusXLmSIzMBHFAwQUff/8b3bLI+zoE22i/0dH/9m4+nSx3niIlUHtA1nIUJmkhMmgojZG+84UY+K76mbMqOf9Px3FMwFM4HyhlA/a7b0UvAbLQ6at2FUIK41wF72Y477WTfv/4HLFPqyIUzPubEY0NCaC5PYEfiExRj8BT2DW5uCaEgisK/V73hSFoYUEawD5q0Rjcutj7ODK+Xq6yRbyu02Pe/g05xADWU3ZXt+BPfyHuznjuX4xl8+spP2aKOULoJ4D711PcweZVJlytWkHZ/+t1Z1zreh3+vOeE4AgFa//7htj/wtbHyqLWXuu2VJx7DZicYmgMLHT0N4BFDZ7c/3BqUt5HKiPUUe2ysNmb/fOKJHA+L3JmNA5us1Fay/oXz+ExIRAuJlnVaORCWuO4zq56m1wmZ6mhTjBJNtKP+ylVfzcIpAnRY56990+uodEIegX+h+K1Ztdp223kXgvvlF13KsAPCG0gJgwX85re9kSNQr/7EVRxOBMsN8dW3vOcdof67pcTEwLM/cKbN6+hlxj32+vUnn2g9/b3sEofxwZiJfsF5H7b2PLrEBS/ie887necA+QHv1wv2fL6tfvIp+9IXvmylHDqtIZExb+OTo/ahs86y5cuW2hlnnEElp1QKg15OPeu9HNKECXl0uRdCrHdseJTTHwEy4CucM2LK3blAm6PVEfvKl79iazFaGV7MqOSddtpptrATnorg5brgsgsaXO6XnHdJHP9Us+HpYbv66quZD4P7QNaj5v9tb3mb9Rd7aG1jZvs5551LucCObeUyvYowhsCrGzdssCs+frm1FNDoFUYFvHgddvFnLqUyDk8Y5D9kNmgNRiJk5yXnXsI14guhuM997nPZ36rlqu2wYnt7y4lvsb6Ofj4Jcga+9q2vsTX4+MQ49x0bgUS8YPqEoSwB0PE6ytiCiisw9/FsAb3c8Yprh17socWw3N0CXA/o7H7o5qTg/R7ANa89BXopEOrl7pPo/HtxL++Szz3n4ADoFHCxYw4sdAA6X6/WmPyDjEQAFeq64bqB5rVx8+bgwomuCQg89GRHTBFf0i5AAAI2HBrq1RGbBmii3AF9mGENPfnkk3TfQuhjk9GHnb2pN28mUeALDIpD17z1MfQfXrjA1qxby+YJ0AzRMhOZkLCM8XmUaQCIBzZttm5oly2toZQMm1sIPZEZK61WQkYkShFQmlIqkTDByIjDQ7EBoMzv66dFs3DhIhsYHKJGqqk4EIosD4mxc1oIqCXO5aiIIPseewEBCmHd2tMZcgyqdc7/fe4uu5LxkUSBaVvIRN9pl53De+DuL4RZwSsffdw62tpYf9/b003Qwd5gvXf/990EBggsxBP3O/gAavZ0ucekOHTZGsVUKwzE6OujWMNzwYoZGxphs5AWZpIWmBTWh6QlDEhZt5ZAib1ByQX2GIIEz4wzevThR3g+AHBY51Co0AEO5WTYB/wMAcSWhXABVtFZspUuTXSSwiAJeCT23Hsvu++Bf1DQ9/b1hva8o2NUzmCxQ2FCotkS7PPIMMEWoIuzxDrRcQ1ZpWgaxK5RcSKauqwJ0GFRYYY73HtQHHBO8K6A5uTCxHesm16GtjbuBzoJgqHBJxB06EKHhCBUTKxZt470g/afoHfM2Ub+w9jICOt893re8+0vf/4z14ss7D322N3+9re/sRfDDjvuSDBHAw8AnMa9QolCDJ3ehehuxHAZVCUgnLTXXnuFbms5o7BFV0bkJGCNqlyBMEc8GzSMum30z0dYC6WieD54ydBGFNMVd9t1V64dtPiCvfe2Bx94kGeYlYUh+7aQt+4lCxgSwnV33203zlWH4gmlBd3a0BYW9AELEWcO2gH9I+9kh512YLY8EpZw9vBUATjhjcL+gbZQjbLzjjsyMQ5WOuZqgzbBC2geBcts4aLF9tgTj1MBwjMjyxp8hnwYyAkkYD31+BO0ZKsAmgULmWC6fLsVVs4bzxXeMUwEg8WL5De4ajswGKcUysPgzcJe7rB8BStCpkfHrYpm+l0hbwF9GBAyy1frlDUI+8FaxYlhTvjDjzxs+75wH2bbg8cOetEBturxp6y1pdN6e3ppbMBCBghv3LjBvvENNMFBbXYIwpz2odMJ6LUiOj6Waa2DhsED05PTfAbICCS9oUIH4A1+QRwd9Ar+xjnjGZBwChoB3XIqZW9vRu+Qidh38AOuh89gXZjTDj7AF+Q77o1a/5kxlJO1UKFFx02EuJD1Pjg0RLzo7OggdoCu8B1n8chDD/EsCm0lG54es+7+PirPUMDQIAi0AuMN64BcA0+C/0F7kLvgQWAKwlhDm4ds8YJFNCqHMT+gp8vWrV/HMuIeyMXpEEZA50xmnvOfAnrsU9bQ/yJ1d8sV72vJZZHjO9YngBVQ+6Q4yNcU0PV+D8xpUpzW6F3y8gD4z8tC12tzAjo1gthxCYIOQh9CDtatMn9xwNCElL4vsJX7HRsJQqPVMzVF9yUOC0QFAOzp7bOhkRHGXGRJ4L0Adcwi5+hKgErsV4ufBVxImgARtLe1klleuO8+bBuL2A2uB00fAhXMCcKAVQdGAxHAwgZRg5DBrJjLjNg7tB1kfWPgCqwWtByFENy4fgOFMqcaTU1zPCsaWPzpT3+2xcuWhUH3sV4YhAZGwf5xfjd6gcdWo9gfXE/aJ4Cm2NlGgpjX2UPLG5o+7kGhBpCbmWLiHbRNWBcYUTo+NWzHHnk0u2ANo7oAiRfVKofMgHl/cesvOe6Slqnl7EWHvDhY6LGFJbLcUY8OgQNiw7OtW7OWlhWSIOF6R7yeM6tR+9/Tw32Fxg1BB6HJNo6bNlFJYXkQkg27uwniKLXBGSPrtquz00aGQytODstB8g6uOz7BZiY9LaFtLbLUly5fzna+sIig7CzffjsqNTiXkdERJmLBAgFtMO4/MclpZ0ya6+ig5+Dp1avppQE9Qakrx+Qkxc4zYI/DhxDzRL3rqlWrKIBwXrg+hCK+SyOHAoa9FWPjWTdt3MSEMbx34+ZNpBn0pVdfAygj2DsopgBG7DNaWqIVMEJAwQLO0WqH8oG+6wAmlMsBjJC1D7oEUOGcCOhYN7rgIWt/pmyLkTjFMYyIDYbvuC++5A4Ez9HqGRvjMw4NDpGHsacopymVQvIf6BYWMfgdSi/oHDyLoSEABpydeBKKyaLlS+3xZ1bZ8h22Zy94gHipUKDCBkOAVmGtbjujrTM6wcHSRawSXRjb2+zp1U9bNwZ71Coh/wWZ2pUylRL8TGuwHYrcKGe2ow85sqRxb5wZLLTWUiuV6oWL0S63naWKoFPwLs4L54TrQKFCxQRarEJJgCx49LHHrH9xsFLRfQ6K8thQ8OaBHls7O9jfHAOEICeQLAnvADwFeQzWgLcrV7HB4UGWnKI6BPF+7kU+Ry8B4u/rNm4gz0D5BqB/8dPXWLsV7eTTTjZMgl6xdDmb7IDesN/g2ms+e40NTQ5bRztc3jk79ewA6BiExBh6IQA6SgpREshGPDHfaBo5J8hDwIhgDKqavyDU6JdKlJ/MDSkUbWh4iEYQgBsyF9/xhTWwwqC3lzwr+QsghQwmDvT1cVJjfbpCjywUKLS+RjtmgCjCqGj0AyMR3k2cIxr9QNFYtmQpy4775vdbrbVgazetD8N5IkZg7bg/7gv+EaizOqK9PavemMH445YOw/PidQA6lH8kbre0thC8xQMEcvJHI6ArW86DvAdX0Lt+T93yeB280gCwTICLXgCW6E5lI1xn1YjZ/vHABIb/XPMZWfHyGkiBaAbo4CV//9yuL9+XdeicERs1lzhkijdCpjEfKAoffnfN6CuxtldmvyzzVOOQa6LhO5r6s9HHbCcdegWi+yMP91vMDPT31D2Cj7JGWe3nRQf3bRgqCuKV54HONX4mWBB4Dxg1AF9ImNKYSigEug8Ai00qikVmquJnKDvs9IOMT9fLV23/cF9pV1JKcD25angISALqCmUgiK0hfo0YWhGtSvEMiP2UigRPCkPL2a23/NwWtPQxoDEwuNHe8JrX2Ay0UIzpnJqy++6+j5/dOLLZ+nvmM0Ho0CNeaRuHB23ximW2YWCzLVi8iM9Ni4jJNXFoQZxKxf2KZYzwZIQs0dnxnTzrWGvZ0qKRJbNjd+XZwfuQUAgrDV4XCFgwKNvsPvMMWwj3Fttt84ZNtvOuz2ECGAVVPsfadFhrFShKmPmMkAPbtSJIEmPgOE+2Ag6sojPUz8xox0CLuH56jDRPHJ9hn4Uyn1XXTJkW99NronGCKpgwH/o2IHkSsTKAMmhJWrloQPzFvJw4I4H7i/THWuQ7NbRAwlt0W+LeipvziGJTjCyxD05h71mL5xaeZjapB4IAzwDhpDJNrAl0Wa1WgvUSn1OChfOiqzUqoKRVKK2ofJGMwFkgLy+mp+J+UAjBH3gugAlyBJAlL3phPFGeEm64UZngGvAcGAWK2CiEFAIylSpBSPzKPB/sE54bnrT4HwVg7C3AtcYzxusA88zqYiw2dgtDuA9ribSFbnKw0pG9zjkW4IsiGkmVrYY+4C0lhuvg+pclDkAvF8PkP3wWNeho1IL3UX7gXwkzzseooA9s3myjA0P2k2//EEEyy1XMeord9ta3v9WWLFlMBQuK6RWf/ETIPrcZhpIeXv2o/fCmH9v9Dz1g+dai9UavE8A2uORDybEySdUJDWIRZ6gvhndE6/FHKHTysM5lOWYXcH3KSf+WZ1JeSFsO8pPnIPkblWYog2g3C48cLHO0wuZAn55umynWrZybdYN7+uIl4/hQ8WcDuNYxVb3I0Fn4HJRdfCYApG9+yrw4NnsJxpe80nC5Q46n189kTCHQpPIT6JVz2eriM8XV+V1u8HqQBYqhc18a7l0nPuk1Pa+eGc8EvPBY6jPuaURCtrnGcLndIqBL6DQcXkxm8q3ycPHsAJH5GQVCg5Yg1z0SeWKcwR+EfuYs3DKETQD07Bqxd7Vci1pws+91dCmKgA4mIiCDsKLA4EFAeEbtFYCeJf0BYCHMIADwJgj8+HmCWBSyUGqwedA0Cei0CtGlKc8expz044HGEYFKLkQQXssiYKOVI5SDcpVud7iAKRChaNRrJHqWXIE4pqbsrl/8nmD+zLqVtsuSHWx4dMDmdfcxjk/PSKmdyVFBdBXs2De/xu65/z7bafddCeIAdAgE1IqKUAlQ2PPZRNBMiYNQ5Xm5iXyBacOaikzYmtU9BVDMv4CQL5ZCqWB3NxPaoJHiH1zWP/rGjcyfnq5OsQHJG998AifPoYsUStlg2WRlZhgdGQE9A1TG36FsBlDkPxFw7KyGDmRS9gjoMWZIeq/V2fY051xwiqPpu4BO4aOGc46ub9I4PDGtwf0KgNeYVtJRQBzuMbtbxQZOrLKIjXm4HuxzVCSZGVurEoQpcAVS7ixwvVCNE8NlIVgY7hf3Q9nAXB8ThEIGOd5F64Vg3gTQoezEMiU+s/Y3KjNBOQp5GTyjOvCvQP5QyA7hBABylrgTs/i94tWiTld4FoBr7IGt88xAKBodGSBDmcYz5YGosYIhAruU+Wbywiv3rBzAfAOUMMJ5j22uhGclGGOSJFNNA8Dj+ZC3UJsOLnp69YoBI/k79qAezpeyqJBni1LMe0BdNjxTaHn8odM/aF0WegPg08ghYbXD+JD1dMKtnbP1IxtsQc8Ce3DVw3bbHbfb3++9h61MSx1thhG44C6GicbGZ2PAGjISlXHtXYTbIPi9gHddB/Wyt1QFMHMBOs4ipKbNArr4L9gIQRFE0iwUHXhuPnjGGdZVQLOcUOFy5mXnMenQ44c/t4x/4iIaAD0mygVhH/ggzjGKrVbrAdhn7b3QZUEWNHlF9WyNWe16ZslINZBRGZn2RuvG6xmouyz3ZklxPrlNpYZeSWjAQsd3XhmQIqFSuMzgfTaArjf7jdYDV5Gg4TYpPfy0cN4nHmAzq2VYQBHQowbDOCHAFBOFYrODhhF1AnAIQ9TaxtpiaPgAZIGyiIvXokYfu4VDAMRDBaDL+uF3dBaK4CEhCEtDgE6XPdYEAV0o2EwcnuG1JFl0dHtF68hbmCIoAHqlGJgB2j2ECgQClA4Ic7iLO/uCuxthBLhBJ0dG7YE/3ksgC47VkNYToCxnY9UJay2gKUPe9jv4RbZpaJC15ouWLWEfZsQXUaePFrcIOSDr2jN6Zq3GgxR4igYyho1NE/Jc/yygzwJKEB74HAQZmBp7Aesc35Ek8/s7fmfz8yF+jyu84thXZolgEKZIaENMmucRgVFETXDM5a2jBSM+q6F7Uxy/Ka4G/VBJI/fNTlSSQkIdro7GHc47FYWiBIkHdOJypBvRFNze2CMmMEHbBkhUylkdMhW52EqZAhAWHIAPXdMKRSuXQ32qQjZcL8A7uu5oIUflSVaopzWok2GEa6AjKWYEYFi0zHFBoDBHACKgg2bReANtYPG3KDT0TFJeGoS7U3oyhTxa6bxWtJoJZsrBQVOaqKhr5CufTfyLPIMCEDFQL/nGuR69kZFZbhGslLwLoMD8dVnmPKNopft9kkzJrPW4z+hxDmufQIzhZTH+T0BHyVFMJoVcoOUNRWc6TKajd6EUrFIoAwHUY69wGBXRAwdXOZQ8DJ1haeiixXbRhy+wJe0LmbmNs4M1jqoeVTrAMkdyI9qgoix1dAK5BnkrtoYzDGW72LPQbJln5wwpyTo+r2PPFNAz+eoAc1uAmim9vHb8F++deZGiV5ehncEhhgvRTfLKj36CSbxIjButjdsFl18SKnWch1gY4i1TL4dm6TRvuWqY+BHeG0CdaX7RYodBEfYlOBm9rArXDPtHL1JiPeM1AbqeOVM0I6b4zzXLcs+US/Zqm/UOSDGQhS6c1H0ka+TlDfPTQ0jN0zDoqgFzd3cWeqqdMW4Xs9MbPuV+QSMGbaA/FF1Llqk0Cv89HEXRCrngFuXmRHAIViEAPSQCxdMKiXZyMeDOM+UM0Okyh2YchYaEBN1DEBQibtxHcUeVFchj5doF4nOwargHmNIF4QNXvQN0hAxkyfuN1hZ5QMhAMQpHaKaY2IV1ol843O20OBkBCTXJbALT2ckYOuLb6OQGax61xxj20pEPPe9HZ8Y4uGS8NsEM25e/+lDGb/qR3IKMTyQdTYwz1ggraM3atWzewFGVQRcItq7CL1HDbqbMyaKn+zTEMGYJzbl/KKimp5l/AUsfsWSNN0Xs+Xc/vZMTncYr49ZR7LT9Xr4/O9ApGQxxfo48LYSyEu5J1H6DdZqzTjQGgvJTLmcEz/OISoAsX40e1bmQpliHimcOKn4GGk4wEqxjO2Qxr14DEMxMh5AUQhd0FaPzYOzBTqDDa3B7Rvcjs/qLRcZjAeiT6DkelQSsm4ofvUMBmDJAdF6RBl6EQkJwDgorK1XChwnu+Lza9ArQ2TGPU+eCsiGFJtPyY7csqotSqL1bT5ZgrM+mvhTEauAxuXpdKERdszKXez68PwBymCaXKcIRoLYwJ2PYT4BD26oSemXMnmvgpyAz4vpltkXPHz0h8tbEMAYUaoJxHKfJa4A2YKXXUTwW+nTILY/3QthXisE7gNf5L3q5WEufN1roaEyD+dxocjWvp8/uv/see8Fzn2crH3vSvvHZb9iGoY3W0dXBsr5JzGmcmaZyeOY5Z9EN39ndSYWRCV5QElpbWYOP+G1Xd8+WYO6MF8okh2MpoGtWgM7eA0oqr7x8y3giFF6Er+g9YmIx75tj3gZkLfrYw+X+yQsvj6XPmBZndtbl5zUAuudBz5MpyIf7561eBR2FcFwG6JlbHTkWCrlmUcMGF7aPoXv+9sDtFV3PI142ShkIhkVoD+vLZBlCioAuGUYjsSV4aL3nzyvUGf8nyobOAoCuPaNc/p8Cegr6gB1pPdoEbQwOQa6KpoAOrbgeMqkzQI/a9bMFdCSnEOKjCkZtD4wcrRpkDktQsN4wChsK0Riv57oplYJ1hNILuZipIbGED3OvQ0IdJydBKy+WyPAC9NQ9JG0qJUbtBQAdk5xwbwqU+I9ZyQCwfI7uccSWAYToBb121WrrR7OcXIGzqkPb/QqTW3AdWOD3P/APWraIPyPrFD3CkSQEQQBhgeQmPD+yStFWlQAQ1NfGjE0HKB5EPAPX8+iNPhunk5VASy2OCUTssKe7h0lhjz36KJNtkDD4k+/fZJ0cRhkslKNfdwzzBZAVDHc7mhZh/To/ATrOTTF+JEUyXhv/cc8BDtHSg/LC800lWQSoulNIm50TyULzDRILHeekkIQAWB4eeZSkYdMKRaMWWbLwSsHDg+xoZ6HjXlAO5LLE/TMwbGLFQKHG0cHqx57DilScGWchSx9vKsQYelbPDqWH5aoOEBNLHAID+5kKtQwQo1fAK8tkR3kLsIaoqOOZZJ3TY1I3KrBUBOIek/0i7eC+2XAal7uTKfe4D0J2DtAz7IoKOhVCDbaJMmLWw2DsEoeQiwAd56Nnq0LZLhaYVY7mRNxj/L1cDRZ9qWBTaC8DY14KQXx2hvHQLra/l4meGMsMRa6ns4tDprrbOmxww4Btv3wHQ3LX0PAwx44iGRBVP+2d7fbkU09a//x+JuhB6UTGOXht88DmkITa05MpXHomAWkWR3eArjPJHGqxBNIDtc5ZSpNCpp43Zr2s8FZm1kBmeJGG43kiGRHyE4mvC3r77eR3vdu6C+B5lJhV7cNXXGQVF0NvkDMuZNsc0NHfBPQSe7EHCRaS36gk18gPYS8CnSO+3mh4bely92tIFdpGD3OQDancVNkagT2pQ1cMXEq8ulGmnmyvXGi9uo/3JCher/c3BXTvqgZD6MuDebB8KG4a3BiZO9m5JkUcWwgFBrGQ6BIBPboaBa60LqJLPHO5S/pEa7tIyyckmLHTFgAuJrpBkKCOGeAIwQqGpDswJrVhrSC8THgS0Gcb+lMQQBhRaYhJTJh9G0veAOhIiqMQd1ad3y8JdO2dJwDEH2fgsoY7D9p9FcMWanTLEpDgdh4ZskVLljCJbPsVK+z+v99jOy5bEWrFW1pszdo1tseee3CePDKt8ewv3HdfZqMHwCjTekVNfRFNOwYGqBUCUOFuh+uQBC+LBVawNNwI6J5g5UbPtPdCHESgmC1df7MMjSoDlETB9YVSPjQ4wXdkle+w3Q72xMNPWH/fPJaXPfTIw9bb388QAWrv0TVMSVrZvsVkLayJrlKUGKKtososo0uK749usQxsXUJXZpHEmeapde7PySsUou9ZCyUkzbH2FgkzsNZKYRYyGJpxawExwNPlKYDWMMmKLV3leYiZPKJJeBpIgwmYa/0YLYnzg7LJqW8E9DxBnbQeY/FQUmGhg1ZxP3AtLXSEhGSxRrejFFE8AyoFPN/SYvAST+GxGL+XNyLraREBXZZ5mFMd6I3gKHp3gM5wSvRUsB2peCsCM/cGl0BWfQxRSScRGHOJsTKAr0U3v3hVoQ1WBEAOVBHLzgfeg3UNPkATkgJyPAKgMykWykalxvI0lNtNYqAP+BceNnw2ugdoVOTNBsZGrG/BfDZwglKOgTeYhIhM+f6ePlu9aq0tXrzEkFyMhjoY+AN3+tj4GKs1QNtT05NWjl3eCixXg8cn9CoP8nlWI8sUKyla4AOnYEXMi9F7C9ngTbwvoi9fa93UQq9DYYthjmhYCdDlsYFnE6NQUQGA1rfobDeA6ZCtRSv2tG81hr71+8P7BHMgWOgkKwJ6kNcMJ2W5QQHQNW1NCkctEEaD/PYACtmZhtm84aafvVUNkJWlrlJTskeSFIfrhsTU8H7hpJe3eP7Mc5XNcI8egGiQCuAZtmtmoWcM61zuZMhEqATGD4kIfhFeuPoHTgGd2YnTNQI6haJzuZOJY5a7mFFMSvdwFFgoW6LVHa1rALpaaOJ6IFgwrQAdu8oa+wjqdKNHASFFggkt0X3EuEXMroWgpIUem4WgnKwGAecsHO+SwXUp2N2BeaCYRulRS54JN63Yg2qoZ6UbND4/SlRgRaCV7WOPPGoHv/hAW/nYEzaF2Dea/vSH4RoAj9322J2gjhrkAw9+md1z7722cNFCnhua7sj9j0xaxLVR/oOucAJ0ZalCiZLLSPX1BDwHiJkSQA/DbNYonzkCOpgG3oDFCxeFfu8DAyxBQY06rje4edCWLVpumzZtpuLW3dtL0IFHAmeAMjyUUjUQdHRfZ8lNVLpcswhZ3vE7LBpfq9mgXKKkBj2xE6D39xNDiWG9awzPB4ZnX+kc5quHqmECJ5IYMSugtbWhvwNrtKO1jh9bu7r4OcXISD8ZqEfPkwsH+PUH8EIOAMqSIxgF8dZgtVIgwUJHDB2AziE1sOrzSAO3QnR3E/yjYqE9gEBK+VbKBp4RfCV3PzPhEcpCxnzMFciAPGZ5KL9FgI6yJyohsYohCOMQesA/NveJE7PkhZOcAHiWAGxRYNHJK2EUAVwGAV93VSySKdxDrLdSI6CjOQyTUqGggXbQahWVPDmj+xZ/x7xy/sujCVGFe8twWRzVChnD+QF5Y/8H9LpASS3OGONL0bQJVv7UxJS1tnTYxMQkaQbNWWbKoQc5EizBs+XyjPX19RKcMC8BRglc96B/VI0EWnMaFogqflExgvfTQ77ssPgeNqyKRpIHskxhV9gkid1KYUbAht35VK4VZZ4qQLCXKNWEogQg59z31jaeeXtXhw1MjoZ9UtjJPQrW4C3k1DBESnuthrItCeBohdMSRygngHsId4XQEi1150EAoMN1n3opdC/Jbq0jqwLxVWEKQUU+lcsd35XlLi+R92IrdCer3Xt0ZXF7eeMxVj+nbvzc7geHsrUtwDqCpmLovrRBFwvAGsBHX96lgJ8h0PTlff1Bc4KGbpxuRAhEFpcAACAASURBVBB1SXGKgTKLT9p1jIFJo0S5EspIeHuVVUVgVzICrfNYDqOMdx4SrKlYa52tL6BRVuaEC6OkLAjMmOWKpBgNC0CDGjB9E4HrFRmf0KDXsTecAFYKbrZ2TLTDnZBFK2vTjPXiHE/Y28t4d3liio01HnngQdt5p52YLAN6xn4BQFC6hjGUqMfdfY89aB2zX8DoKK1FgDnqnqGkoKYb7j+6OOP+sUtXBHTsfVa2JOZIOyoxDBti25kXwuUsIMaMGDoaQmD/4TZEXwBeF1ZOHd6TIu+J/YaAGkG99NIlrMtlGVP0sFD4ylsSY2bh8IMQ83QYXghWmoRFaoXTwnf+ZgGXB3Scf2aNa6hDvFdQWCbY6AL0ixGt7PqFVsewrKamQrMQWtCxNBPKWszh4OS01larVGvZrHYJjMxCUqKfhLTzBGUZvTj/mPCpKg7F7KlQuqQ4gA/ddIzv51m2B2CnQg1Ah1LiSvUoyFx8W7wvJQlZ7AqvQHgisx331pll4ayoNGcJcchoB3BOlUOYIGYjU6hFCx2vsY+FOlhG5TlLaoSiHcMY/vy9Uq0SQsoMmWiuBJMeB5SqVQOgs+wu7hmqQpCTg4ZT2AN2WcPglnKFcgeKJGelA9AhH6DEyMKPE9rG0Dd/Xj/5EobAIjS1WfW0LV+8xCbHJ627u9cmJqdY271sxXK6hDlGt6+XzXeQeFcpz5APOjvaSerIP4HlHngzyc72shwKIzqlCdAd8EtiS6432z8ZJA5jG5Q7ykr0CIkxY3mSPGB2tIWkOCgiiKOjrwW+w1pHrwnMYOcMxDmS4vzrqYcAVI90UAB64O1Q7QG6ZtgJNA36DaUkPK9wjeDdC0A+63JPjTEp8QrnYR88oHvLXWvDOlILXSGiTFFPlAEP6DoHr+B4C1x/l4yCzNfnwau5PQ7el53iUh++GJaA5gv6EsFJ4RUbXpA53AxXad2eIBp+prY4q1V760SBPTWJUbMMHXB2uLIcHehnFj3qXFtaggUVE3zYaiUKebixQGi09uJgGgosF0v2WisFFuvPYdmVrFhqCeVkqDWESy42kPFuWa9h6mAywoguccR5sQ5Z//gM1kx3TFRo8B54E7AGlNEpgxkWFGJv8kLoDNTcwMdb8DeskYlaDCWE+0DQMHHKNcHB76qB9Aqfd23i/WjmwUlCzuVNYov9kX1/A8+cAtdWzAvHM8UsTiVFCkTxXXuBfcvq+GMjHyhDBKYIRriuLzHZmkJJgaVEMg0mknUcLRO6zOOX1j+rINRsuoxmQS1MNAydqCJ9OSWH65cFGrPPFboAqMsq9gqFgFPn6ZURH4ZAvDAI7NgrImY7yy+uOmxl/JP2Y4IdBVyyXwAnv396di9M8ZqAgCErgUj0PnhwyNYfy9Jk2YkumeXuZEpqwfiQFdZApVwjLkED9J4FhQRr4do0sxouzThqVnydnaXONIbd6BVwyVxykbJrpA9FqCA0hnSmK8gxCJULlCXR/c2wlZr8zJaIZ6E7nVnIwQgWYhbfdUqmzo811lLm5CKmch04UvThywtTQG6wQp0nKz3j9Dz0uwDOAwwMhKbGXlwTFAryhJQJuRPoSYi5O3OEK8XvqfUs2cAkXlQmSOHLrhP2AztDCzcqPaGUNsgHyIUwNS6EXUUzkpG4t7xzkG0yypoliab75S10hN9IP/Xg/ZLFLxmiRjmpRe75XfvtZaz+zsoalz1PQN9alp0ewFvXGfEgDhc7OuG1/zGgU2sOGb0NXy6OCEtHVnYKtDhIDiiYpUhei7QTr8HOVuq0VQmjTFTfTtd5TJrwVlkqwL37CZtHiwtCmk1lqrSMBegCS+2HOgF5ZhCjqQJAVjuIRh4RrBuxblooMblQCRR4DdcHiGh/0vX785LbRuCYAXokBO/ulVKCc8/cyXNoz1qXBIqnC+2hBHJKY9l6Ixh7xcMLEAlxrVmNHTLgjHEoKWm4LpsJRSb1Z+kFn9aK2L7fq9RKT5+pAXAYN5+xltbQ0VDPKIGD32Wp6qy95q0169n1rKIHz1OewbV3UJpU7+/5J12znslbEeE5QowRChH+Jl5PAd1bLl65Jw0mnar8vXXfVBkR6OK5pTB5HvN7rHPUeWeu+egxgsfGC/RUIdBeJhKGvwbHXszIbgIqom9/TU+bkDEwZmQM+HPTOfuk4C3WEJW72fBROIetAao3MEg/8B5EsPef03X88zfjT/+Zhmdzi/X3FA/p+dgrPX5pn/zvovtmvEc1lC7v2X/bouMGcA+A0JhU6fJBJGe97BVPcQxsHI9MHIkKeAroPmkNskfPqHV4gNffZEzR0yWFMFa+ePDF+zWcBT97g8+flf7WDNDVKS6TIQJ0LUzCSBfxwloL9kIJC9KD/v8AOi1vF4Pn/UQgsKphRSSZv2Lu/wmg45qwAhkmkEbG+GGw0JsBOpYhi9wTqYQ01g6GVuKgrF/tD4hZrRP9vmbrj9anBLusT/yuIQrqFcwcgJixLZCnVagKdCcIvFCYtSZn3aBe8Kjcy4MP/i5NUgK3GUiIUVKG9OCs2cleadCz4Ds8DCnopkyd7p32D/fFdbEvWgvei73zioQXJunPqO2Xdu5BQ/Wn8lKkQpa84AAd95Wy4dfjFQQPZF5I6ow8oPvn8YDSoHA4QE9BR+clAEzPKPw9hErYHMjR+lyAPhdgpPfW+XkFQp+VgJcAbebF87JnW4Cu8rwtwDK+4BWQ9D0MpRWKDfXbKfAoh8S/nl2TOQyzZau6vqd/AZ7OowH0aEXOelZSsBYgae/SM/SA7s/GP6e/fzMa8fuTKhPpOabnKXCcC4TFT83APOwHQlHBQyMe3+KMEu+w/7saYTHc5Kx0/57Mmo9e2QbjRpUwiYWugSmSLaLVVBnHPT3IZmDtyjVZQu1KTkXbogcpDNsCdN3Hr4HyxIVYuN+7vywMZ0ld7v7wU2L0RKnxjDpcfIcQxPdtutxhHRTRp7oxDiQXjur4/reArjIgD+gUYJWKtba0buEg2BrAeIHK0rLYGQzPq3iv4sl4LwBZLmMJac8oXoMViOJ9+gyzfCPBC9BlxcND4KeHeaAT8wn8vTDwWrsnFAGKFAy5/lMQ9NfyTJsyrqcbD1qZQoQ67spsa0Mv0PxnmwlrKWD4m7fetXdiNv0tPVNdH4lOHkB0vnJrSwD4tWXPiSKNMmqGg0IhuhcdkOFiPFpnr/3W9TxDa+1egZGSLJ7T5/j8OZTNzSpEzejW8+CWAjvw6tYAvRkg+r3w69O+NN0rNY6J2ezeGknByJ+H9wB4oc3zg4xBDHSOxC3RQDP64T2Z6R8aj/g1eNm3NYU2eAKDNzClXV2jGaCKppjn0DAaJCb7uiQrD3Se73QuqFRQUqhXJHR/jURN+Um/NwBkE/BsJlM8HTW7ztYAvlGWoM97mAbo/zU7r2brfzaALkNFMq9BDkXDKSvvjLlROvNmIUcvu8XTws8M3Gff1FC2llVTxb8LM7WmZha6ztFb9n4Ps77xSuwFoKfxz3ShczEEXmcMNroi/n8s9P9rQKelFet6AegAYN4TwhZDPdo7srIib82KgDz4eWHKPaJCEkpHsIcSnrJGZV3IIvXCT9fyZQk6KN1bwKqDl/DXZwToW2hpTiCkrXcluHR//8xSHPw6UkZKmU+WsBcmXvAqB6MZw1JwR3eh16RTemsGZg3A5nI3sA5ZmHj21CWYKifS7rcmVLywFm/wOux1ULViKZTNeAvdhzX8Xmuf9Lw6U7yO9+Fz3opNAV1nxM9jFkIsK03Xr9+9wE0BHfIbCuPWAD0FbN0/PU9/Rp7GPDhKkZOig2f2Cq32Nv1M6sHI3oekTfQyb0jzbhyDubXGWN5C15o9vUtJn0v+NQP0VJkRLfpn0s8hoy24jdNzSvmhGX3iNZYexsZOqfzy69/y7GfjnFsDZe+h9HzdjL5SxawZH6eADgu92XXnkgFeNjEu38Tl7j/L8cWRpzx98Z7KGVK/hjkAXddrxktSPn1sPEs0ZPljzApyeRTps20L0P3fM9qJF9kC0Hd76Qu3aqF7QPDaiX7GZv1vAP3/2uUuQMcme0AnWDpA9xqQPzj20k7afWYKT71ube1tYThHJAbsS+peToW0ABrXgUD1FqtA3LtW9H6BhLROJESo61eqDDQTEJ6ZxETyJngi86Cls/Vn74WNAF3PLIEvCxceCv98WoPuixiTFwSp4EmVoIYYahTk3kLHtaRhp4CRKidcC2KwMSHOW0OecVIhnQlnKod5WuhyueNvfo3+s14D9x4Gva4z8c/sFQOvZAaBlJ8dnpSEjaSIbl0hM5aFPVtAx7X0PH79KV2JBgTcft3aYz2zT1psBuipothw/hHQlWDoFQnRkeRXM1BuKOtySnD6PClN6nkouKOgTkFJ+9/sHDLejICuNtR63V8r5Y1UkVIp1lyAnyr0nh71XH5vvNzAzz5G7O/hvUgpkPvr+p+35D/WGDcAuvZLn9va/nlA1575tQhsU/mr96gWfWsWug+5NAN2yTFZ6fzupq1pRkiW25UQotao7/LeZDQWr9XM2MQzq5d7hlEA9LksdN2k2YPotf+thf5/nRRH9ycSryKgY2M1AILjYaOG7zfME72SnSTMvOsGWYsAdJUOKHbqXe4CthRwJRBlQaQM6QEFaxMoislwXQB6VufosrO9cuLB1BOPXk8VtlQRSC0cMbIXzP66HvgloOcERIQpYs22V5pS4egBQRadNGJv9SkjWCMPm4UMUoGlmv8UDFKB4pWcjFZQJlNAK87ZpDgpX7ierBtdS/uE30UX+FnCQECoe8nbkO5vRiuoAXYNKTzYZkIrHa8YgSucn3Gspgd0fE50rBhiM+9LCuii75SOvcKoz+iZcV0But+jTGGKlqv223+e7wFfxCoFv58przUDc+6PS4pLLWJ/jRREtT7IlKwLXbxJCpgpaDbwF28SrEyv7In+U3BrBtpIilOzlJQ3KfCT1r3pXngPSQq46Tl4HvH8nwJ4M0DfEsyjY8UBuj9fL0fSNWeKDxwcogE1JkqS4rws8XhGuRE/I0CXnPUud1/l4mnCA65eFx/71q/sfRCJzbcL8Ji6NQtd5+fxye+Ht9DxntzWAF0POBeD4cL/26S4rD7UdStSnTkT2WIWqW+HmYHrs8hyp3YWMw2ZvBZnLeNAIQxh5XiXl2cmMZAOymuB2GgOTImAjjWlSXFe6KUamLRGLyzFMF646O8e0HUuauWa1ek6cPDxeK9UZJZxrO0mETgmSAFdhNSMmfG5NEafCbuoWaJG2z+7zk7XA6B77VagJkvMA6n2DNdQAiGuL4tWyolP6hJgNBcoIUNWSpLW5kMkKUN75pPLvbWtJUxF80NWoqcm3V/9rqQ7JQ16JfB/Aug+yz0FD/ze0EcgsbABBEja3JqF7j0EWrto0dNNqsjpb3ouKToCEO2VlAcvpFLBK5pKhTP4Fm2Y2ZI1cavqnDxgpcAgC31rSbH+/FKlQ4CeNi4Sbfvv/t66Tmj4EibkyagS/Xtw9ryXKgwoW/Sh7+za8UWfZe/luECoWVmm/uZBx5+BPwefe7W1554L0L3LvRmgY//nVMgcoPs1+fdLKcJrkjMZLaqMdytJcf7zHri1H/7vkiMw9OixjFnuAnRf8+/l7LYAvZlipWf05ck0IHY64HnNFIdsT1KC9gJbf/OHlRLNVss2WJsastz1OW68MvdI3bMajpJPMmIH0WoYQhySouYRsPxxyGBo1klrzromcGkISa2eNV+AexjPpDnWBO1ymcIar0njFZHxHrFvOJbqS87wOz6fzrsVw3mBlu5ZypRici+w+RkztuaEpY49kVDwXgTPEF7D1x7K5Y+/eSuB5X6xqQuum7ru/HtThcGDstcs/RmLwNo62htqM/G6B1Qfw9O1dK48W9fQxgOM1gzAT8HC73c2+jG+SWDlXbu+dl8hiOAhKdno2Ahd7ir3k+AQT4CmtJcKT3glSRm1KdPq81CYeK/YP0DXZ7we88pd2VAzwS/lzyuXswpUGAohC68ZAHla9ELTg5sEndbsQUe0OJdCJfkgJUZCUbTsATnlCya1FdC8uLGpkOeTVCB7HvAu97nASPvnFUzRfvD6wUiI/d9dLFwKRrMclgwczTjch/XvrnmS31uVNXl+01mS53F/X6OeVLuA/j1giBe8wjXXs6cKTHq+OrOU76QY43Uk5YkXlWMyS6doABOUMSnlUhC88p6uWXTIAdHsCOfq8CMteBnoMcsDKc4fdfTscOg61XnFwvOnzsDzqvbXP2MGsqCPbLhYY38TXUMGj34X3XtF2N9Xey4ebtDm8Ow7v/j5WwX01G3oBZYObmuAvjUNmQcb69D9Rmf15sBzDapw5VnZgToLnZ+P7VrD960DOoUQDtIJRdV3e0vbC1SBYLbWWLaiWkBvIQr8JcT1Ge0HfsehyAJKQV1ELzeyF0SZAI1lfQJ0HbyED35PY4ipUPZJayISAaay6kVkel3Ml97P04YY0gv7BmaKQpCtOaMg1DMqwx/3SdcnmtP1fbhIz6a9xd98jDZdC97HLGn3lQJ6KtB1f76vWLCh4cEGQNe99T7V8gvwBVieHubiH+2LX5P2mM/dBNBT4dwAYC4sE9YZGl2wK6prrOT3yQNZs2t5hcoLfK9c6Hr+u35Or6/988rbXIDDrmBoyhLPr5ki7JMO/Z7jeWHZyyCY6x7+vHV9D+jKctfzSIH2HjWv4IjUuBY0pZrG+OdQNuv3Qtfz6/fX1nmFxkKNIzX9PqSAlIJjqvCnSp3ndX++koU4f/2cAg/WIQ+R+LTxfmH0bfYsrhOj9sOHDDxNkdfj5EI2k3dfKZ16ntT9ea4x30YKYUo/eI83CFLQxe/aXz07gd3NQ5+dRbJliZn/vK6d0ZZTMFIZ5+WbB3Q+07YAXRvQTFvDBXTgzYQlXks15IadV815bDObEbvrYpQCesOh8qYhFkZiawLouD+69KQWOu8FV1cFcfRSlqVMIe8yjVW6QAEQu7dlWlLsALQ1QPdALSLVnvn988zg92hbgI6kC3XDk3CVGxPXV9lbyshiQrnMBRQ6b29hNAMW0YP2R3siptezNggwJ3jFdL4OPVPUXJKa9yCIkHEZr8F7d6W3FvD+Zh4irZG0RLKZLVvyZyQFRs/vlSGupV6z8YkxZrkrbu/PW8++Bd04ZvUCJuUh/J42XvHvAe2Ddv3z6O+6dxoyaOS/euyGNQsoHpiwNm9B+33y4KZnbiZU/dr0s39NdOitomZ76IEmW4fr9Ofp279XOTDeOpTHg90ZYyvhZtdPecbvPWkO9BWbVvl9kwyR7NsaoFfKYbiOf349n+4v5cYDasYrJN25Ad2HOBrofo767hTUUrnv5a9khtaSAvpcMmB2HWjlHNbuLWpc14N8Sjfaz2YWugdzXEdGiQfMjF6jIRGGPGGccahW0XPhfVBI/PrwGs7ee5D8HtGIcsNZIJ/TOnT/PHpuT/P+715R8LI02+v4YkYbO+6/51Yt9EYBEH7zDOwfpplASokzvZ4yRRuIXi6saKH7DfGMp1GB2wJ0udwZa/ZzsuMkNbZsdC0sveDW4eI7DlxdyKSJsXthTDxqZqELhATe3r0kgan3NAN17Z8Enz9UHJwAHdf17mB8DtdrVrbjCVSf8evMGMbtifZd6xch6vopTXgvQTNBr3ugNaJ/Jv9eXFMlep7RxPASVmIw7bFnEk9//rn0M9rteiGQCcrYRrQLw1PK5SxXQPeEIgR3KwrvAOjaFwlfPYe3rnUm3kppZuF6wetj4OKvjAcwnCSWYPq/eeGgz+vvjc8awkRoH5p6VNLwTXqG+n1bAn9bgJ7RQVSiUwNACm16P34OPLkNC50KvWuN6WmH9eeaROYALqWZlCa9hQ4vTepyFw1hT5t5OLOzSjrFpXTYwOtNhoHg/RisszVAbyaft3WWzWR2qjT660o2pTJEMjUF2dnnQpVJozLi6RQ/p4Ds6UB16Gori/une6jP67riT/KgvKQu5JHKWSkWaVhACmJ6P8osF0NXY5l0SJRXzjyA+9exZk178x4r7TNpK8robN92eNFztwroqQaRAnIqjL0w8eA71+e2BeiKoYcEpNmlZgwdpwlxI5pY6BSi0UL3gM71OIbSwfmNS926stIzsESnuWKYay3wERHiPWJmL+RTl7sEbjNXiwCqGdFw+XHgBerRsTaVjunMno07tNl9PeCnBK4z1XtE2N6T460ND14e5DJwjWVrqRau3wXoKR16y64ZoOP6InwJHw+uYlDOtncJmXqvvgPQ4SWQ61+KCn6fnpkOYF6cdZf6s/YKhLeU/F75M0p5Cb+nMfaGPYwZ3rpPKrTw/Pq85z/tHTBMLnfth1c6RH/N1uUFq1fmGgSueq47vk3P2YOfX4OexVeBeHki/sdgl7Rsza+hGaBqvWnZWjN5NZcFxXNmvk/oZOkVEQJt7OzoPWz+DLgPrq9/SoOeZrUX/vPZ32eH8zVt0JKCc7P9b6bA6LVm/JvKcm9Np3LAezg9nYZrhLI1PbuXNeJdlY2lNMZrYdIeFO9tuNz9uXrjKZuyGB+oGS3i/IQDXq5K5qRrF6DL4OPEUFj1yuNq0kYb1/CeOi/vIWfmcrnjMwxZu17+uW0BOh7Gg3SqQfiLNXtfqnGnxKAMQE9UPstdIz1Do83Zw+fmx1rcrVno3Kw4KEGArkEv6tTEjlPRSqfLJHbf8nFPbbhncLjxtwXoshBS7VGElca4UsLloc3R65hZtgXUQYeEPbVx9WAmLbnh0JOaW++yFujpnLwbymvgYmK8j8Qb90yf92CWCiTP2EwaScaXirHw3dex6zp+L70Fps/pmfW+9P0StvwsJm0lSVWejkED2le8Xx4aPG/o4w0PTRDg+pw/M1w7FXj+72mMMOUPXVeve1qYq22oF1pSJLyiMrv/s02WUxrTmXiFwNOm/q71+79tKbgbk5b0WQ9iEpoNciB6aOYCHJ8U58/Qv18xXg8W2H8qUuglj1Gm7vzTe+n39Nn5OyoZXC93f0aiMU97/mwF6BzO4gVy0jVtW/ITKcNpUqPff30+3VcPvHPtHT6zNQ+Dni3dW0/zc5XlhnuGGLqXNR40xSdzKSFwuXPoUSTjVMZq/bMKbLhXxt8KfTmQldGmhGBvUOg6qcfH7x9pK3qElOXOMrYI6N5g1HPres3kYGqh6zOZzE48S9vMchc4SEikgsVbJM0AXQIlFVTZdbaRFKexqr6BQwYWzyLLXYCOTVULWWk1AHL0cmYtY4yjYKNgkeFZlKGu+20htOLan42FrkNP4zTbUph8jNozZXiu0GlNSXEeeAS0/vr+DHQtPLeIA6/5WJLOPCVkvO4FMMEtdguUINP10/uL6bQfdEmpEYNrFCMFC/PQ/b1SC9grLAJO3FtM4svmvADSezX60zN6JvCjC09WtJ5Nz8TpalYjoGsdnmHFO9o/D7SiqdQCSs/Y85sXTHyfOmW5nAM9h9YhgdzM+kXL0MCfc3cqm6sXuISPzl33TcHBA6J/jz6vZ/IKImnbNXPye9Bw/TjWeGtZ7v79uk4my0DHcZbDXPdophBnfMTGHmHsr5eTAjTx+pwKTrTQt9Ypzgt5z7/Z/j2LGHp6f89vcylLqazw1/ByHtfyZ6e/6bWUt3GdWT4NgC6+FJ/j3pIpKW54xfPZxNA9IOs8Mjler9NgEP2ktKi16jzTPUjpOeM5NYMBfZXCxEwofkqW84qHZK8Hdd1XNDWXha48jgae2OUle20zhu5vRqsw0yJDLbfXoNKazCypJp5MNkZPvyOLPSlbI8NJuMcYq7fOGwR3bJyQAQVTdmOSRdReOMqQY0hz3GBpgQLtKkaQoiYRE7MqVc4d198wqlSjSfEaDgVfSIaB9YakFiktzcrWvBLQUC8rQAZTxwb+Gh2qA8JeobVnlisQQwrB1ReCf1PT01mZndzfWg8UlWYWRpgnEbTVfJwSJksG7vs0qQ5KlQSbLDIBP1ye5fJMFqvPAD2OdcwEXS1k9Td85XLW3dMzG3OKtETFInpMMMd9LkCnhp4P40BrOPNigR4L1pZXqvyHWfA4f86ej7ORsa+YfY19bUWdPFzP9P6FZiWc6V2ucoYy7o0Rp9UczikKI5xDHBWaK6KiYlageyDSnnmFULz0bAHdC8wUIHCC+rsHbAEWvkM51f55gRbWGUo0ke3uFSWsW9cT/4qOvYBupsB7YEyBxMsJvc8L0dR4wPt9UqNoNvv+LJLiMuUrURozGRYFS3rtjAddZUD6bIGBZsc/z5XL0exa2gvQOSZGejnh92Su4UC8dz2CaTRyPdjpeZSs6YFbZygLeC5lxgOZt8I9fTULielzXs56uhd9FWBMVUGHQR41A3Rdw+9hphRAcY8eNq/4+H2Ay1rGmmg62+ta3cZGR7MKA29s6T3Kcvf00YyuZQRkexvlMydyxsx3n5jJ58nn2MtEn5XhoOsL57bmckdvFY3f5ed2OeD5dR5Q5tAOx6uLcqCJn7cbCTg8YI6NHdicRdmBsFmc2wGn1dvTS2Aa2jxgSxYttqHBQSoCPX19NlktW73hmuH+PKCcWWdnp0GogzDHJyast7eXB4/X5s+bx3uveeYZW7JkiW3avJlAixndHZ2dWQ1gNos2ut6zAy/krNTWSkAyzMXNoS6S6GoAKtT4ZklfMV5NdwqmVMWkCgh2vDcDnXxoxyeXHiyAzKUWR72qfziAZKZWtbbuTts0NGjF1hYKiK7ublu1cqUtXbTYRjcPWntLqy3on2cbNmyw/gXzbXxq0sanp4JSgTp9lX1x4zQvwg08iAwz69yS28mslstbJcagBNw4S54h4oOxZ3021S2O2iSxoQ5+fMLaW1u5FilzyurG7yz7i4lJsuZYVWDoc1y31o52hsBADw2EGwUtXm9gxNiqFfTQVipZK7T5etXG81WbAegiwatm1lqpW65SI/3kW0q2cuNaW7J8mVVnR88keQAAIABJREFUyjY1NGrb9S6wwU2bLd/WZmPVGetZutDWbFhvne0dNjU8al31grVawRbMn28DYyOW6+mwzWPD9PJ0trRZfXzKOtvarZKrWg33TUrvUmaUQBNv6e8SRKnQlwBJPRJee6cSKoER58njel6AKfbf/PqNLvfUA+AFIz6PtShPQ9cTGHhA8gABhcHHG71iiNebCUx/bW/NeFCKQsIw/lbjR9M9w2cz5TYaCDoH7Ss9EG5ilT8fXE9KaLoX4gs/K8DvhX72CpdXinS9mZnphrI70YU/i1QR8nsNeeVpKwUtZWmnoK3ffchnC4UpGm7++nJF672efpspfbrPXN/pIWmSlKbr+6TILe5Zq7PTJ66BNfrhSLifT1zzRmC2FzGpUslxXkHVe/w5NDsbebcaLO04XQ3X8El92Zz0KOu4d6i0cJnzXo6IFlPZIgUgyNNZrOb7nxWgy4LeInkoZ9WZSuh2FC0ygZ2K69vb2qw8PWPTk5PW3tpmLYUiBSFcHdNoitBSpHWVMoxAHRZGd3c39xefQSMAABsIlfHVXI5CQe+B+3nV6qdt3rx5BCRYgPjOzEOUmqBdZyQgAlhL0SpQKqo1K+ULhjYV+LmYy7MkCGUtXAusuJiYx+9ATuxmpWZFXc8lKEiL9SNefVYmwTWfszUbN9iue+5hG4cGbGRi3FraQ+ezGix/y1lve6dVJqdtbHjEli5dakOjI7QWWzo7bHh0xDrbMC3OAYo/o3qIb1PgOauchESiw7mVjJWsMR5PjZiJhKEsK3gC4vkmno88Hn9qytpaWphLoDMn03MKVCjxoBCv1rJMcXhCOFgEMcy2NgJ7SBCCth7dv1HJgDIACwZfWQMOCYBa3UrVipXrVRsr1a1cRF/fvJXqOWsvmxUqNTa2yLe12JqRASt1tFltpmJduaKVRqdtfk+/lYsFG62XrdrVak+tWW2lXMHaajlrn6rZ9guX2MjIiJWRyDyvyybqYfZ1a65g9aFxayu1WLUYrfcmgA6aVm6BF8Ke1r0FkimyTaRfan154etBSoAvwZvGMBuBPeyrwnBNQcsltClXQiArcPbLTdeJ96Q5Gni/XkvL8lJQkRWp52q4F36p1RvKvlJQ9YDuAUeA7nt1++fyVpLOxQOrfvZlfXOBlixSyQSvpNCYiMZUapn5Z24G6pAh4i0pHqmVmZYd6h6igy28ZslD0EMV66q1Hu1pM3r1e7w1es4A07ngPWBqfQoZNdtbkCamtWE9UjYpJ2L5mV93M3yRPAYN+bPx697CK5bkOCAhFp4u8aCUV09fnn60puAuN8vBQ6qYe/RQij5SuiNkxKz2cJ9gOMJCz/gadehzadfYBI0c5XsSQEf8o1qOSR0R9Lgx0YLFzwB0ukVqdevu7LQN69ZbT2cX3aIVAG0Uwt7y8Jo4NgZW1sDAQNaxbdOmTbbrrrtmCRsQWqtWraI2tN3229vg8JAtW7bM1m1YT2s9gHmMYUBrL4bZ4pyLXoBwgVISuk4VYC1WqgawEvBQbgDEo2s8A/TYnMa7sLl2ucBghVbCtTPLOVrQIlBYjffcf5/lS0Xbc6/n2+q1a2zNmjX2/OfuaTOTUzY+OGytxZJ1tXfY0NCQ9c7rt4npKasX8jY6MW7tnW0spvZnmE0QgwU9NR1d9q6bVuysRIZo7bAa3OFR0VFDHgE6BUls1IOSPwEQGQSADpd/Kewl4omszcXeIrszutgbAN3FLSuoAUYv99hXO2PayGAAecwr9/F5eE04NhTEj0lK5RmrWM3GW8wqpTz3scXy1lE2K1bDWsq5uo1axcpWo6u9p9hqoyvX2pL5i2wMLqvudls3OWKF9lZb0NdvnbmSja1ebz2lttCYprVk62fGbAbADoWhlrPSVIWAXs5Xgzs+rcCIjJ/mQKRWZioc/Tl6gPEWhn+PFAYP1F4w6u/NFYIQPhOgNBOaWm9qncsj5bO4PSB5ayp153tBlSo06f4I0GUp+fdj5TAWtlbH3Wx/JXyxj2mfAskhb5ltDdBTgGymkMhqphxx7YHxXoQ7AAj6Ss/Jr8/TGGljDkCX0PfAsDWF0J+7v4fA0Vvo3rOU0rxXplIFZC5lx8evfdgoVcyafz7MU9cZ+2RmPK8HdPGHv64HdH/Gfu1bC/ngM+gS6afdSemVd8DnoPjz555GQKesdd3q/L7KDe9lga4jQM8AR53itgnoc2VhYjhEJVhVvEkEc4E6NzECGBhvamLStl+xwqYnp2iBwj1aRiv1mFTUzC2CB6W7fXycFiqAHZs8PDxsY+PjtMzxtxUrVvBgR0ZHbXRs1HbcaSfbPDBgXd1dWYxWXXvwPmawFwtWrqHnbrBiAegA8hrCDHClI44btR8qKWoSAGBXTlIS/5cWpQx8jbdUP6sQqED4KzAkDmznXXaxJ556kgC9eMkSxjVXPfUUPRn93b3BUu/utrvvvtt23W03myrP2COPP2bb77KTVfIIAcyegQhWQyumJoMXg4LKZUTyzOrwbnQS0Jk0GONYEkrM4mdjnnCIXmCT+aCwlINLHR4MAm+syw9Wfrgm9hCuc+QjwFKn1kvnRg0+KXoqlJzGe8varQeXlcpL4FpT3TVdhZWKFaGoRUCvthSYIwFAb5+pW7ESXK4bhgasdX6vTder9BBNDQzbbguW2ejAsOVb22zF7rvYj39zqy3fcXu6cMtDY7a8s8/qE9OcRta9aL49tP5pm79iKT0+NlOx8uYRm56YtPb+LquCaJIv7aFieBJWXth6gSuBkl4H75GFJ2vBM78A1QNeqhBLmHmQCmeZibeGPBgvUGTBSlAJYBVWgQetGZA3E8iplTSX3PF7kFroKaAj5JcmNXnhnQKityC1t+n+SA7hdbmkPVB7EPfrS0ETnw91/rOKcKrcBDBvrhDi86nC0QCiEdBhgGgdqYXu99LThX72Crr2IX1fqoTg75TxUWFvdq5z0XNK35lskpczqehJFVx/trRMa8Ei11lhLapO8p4h/0y6psrefF6X/qZ99grhFkzOOHjwcGUyM7rTlZ0unvP8IBqg4xE5FC4JNOUJhRE8oAdFMOQeyO2u/WanuK0BuncZ+gMPD4DkIxTox4SimMymeDyuy+EZcLDW64xP3nbrr6yrtTMasTnbee/dQ0JT0vpQG4QNxUPB9dnf3299fX124403WndHt5UsWHdHvu5IW79+PR8OAnTe/PnW2tZqa9ets77+fgILY38RtJDkJkCfqZatUqtkbQQhm5kUpTGY0X5R7Fy13zhFKCT1YgA8uYsF6Iirg1iZNMImGDGsIOUIpwFQj8licA13dnXZypUrbfny5cwLWLFsuQ0PDlpXRyeBZu3atdbe0U4Kmr9ggT2zYZ3luloIKDzD6JoOykSQ1ngWgTkZLwRI+IUltMJCr4ZkP2/piAARdkCiIAA5FeZ0x1WQQxGUOSRoENBj9yx4RbgfEdAr0wHQg6KUszLi4eh0hvOPrje/Pq4RCl2hGKx+b+Eg/GRmbVAkcs5CR/MfKCrTNcvPVG3hwoX2wGOPmPW029j0FL1E3YVW++13b7FKbdomKxVrbemxV590vNWKeRsbGbH57d323S981Ra29nL9G6aG7OTzzrQn1z3D3vkdxRZb3N5D5WBwapT7nwoM7V+alOOFIc6smYXrAUMhC2/l4XPS3FMw0vW9leEFbqOlKyCZ9fCkskAxQMXttB68rpK+uYBagJn+PQVELyhTCzEVZCmgk4d8jk8iddNOeV5g69peIUmVHu/h2FL+zZbjpUqNV+hSC13PKKVKFnrj67NhyGZAwrU8C0DXfqXA6AErpQ+/B2lClt7rQb6ZIuCfZa7143WWnTVMAJxNMsTfBX5+/bPrzdNDLNCVfBKgi2a9EiDg49lHL2xmbCVd4vCerXlIcC2Ea9GYyQO3d7s3C2lkSiVsKhhDjn5ThUKAnnqqwvuCwkkoUVXIswV0fsoF4AXoVg3CIAO86JpXeaE2jRb6+IQ98+RqJlPVDK76gj3nBXtkMfTUzYUNw2FBKQBjbdy4kTH0B/72AGkEthnIeoddd2A287Lly2m5Uzuq123+gvk2OjbWoE3SGtRkJjRjqVetXA1aPhM0Igjq3iIqJi6gTCmYA6FDD5CsVAjx9OgmJnjGoQGwXAGGBFd2dQqxjkxLr9WtrVgi6G5Yv962224762hr53MuWrjQrrvuOutr6bPR6qgdsP/+dtCBB9ndf/+73X777dbT0m37Hfpiq7QXrJyvNTRXCKpWBPXoPeHe6rWMw/JWLLUyFqMWmFSsYh98PBZc3LAAEDqQtQImVJY7hBEeD6EZ1pTncxyJCrsDgI5npZcDSSvTM1RgMmUH1npba0M6ZgbsUfmAhwNKBUAd15LmizW2gDZwhrmqjZfMqqU8XeKwzFunqgR0rHt0etLm7bicgD0+OmZDazfYA7f9xaZmxq2lpQO93uyg17/SOvt7rYwQQsXs9utvtvLUOLPgN44N25tPOcnG6xUrtJSsVDPrsZJNjI6ZdRStGgyE7MszZQrIKaArxu2B1vNBaoF7gZQCklcqGgSXE5jeC4ZzC4A1ayGmgO4VAwlxKd8Ce9J8pBm833sQvGdCa8J3vT8VeCmge7BJlSbQOWjJJ7VpTyTEvcWa7p0UjtS7ke6j/1z6s1dO0p/F61tzucfaw4x20uf1++PXFZTzYBlCSdb7dC+dI373Z+h/1jn480i9pN7lm3oavHfCg6an/9TD0Mgps4CeKlJ6n+7vPRuz9Ja3ysxslZHi7XMB+hb0ExvTNHgHI7jqflvzkGCN5cpMNgtB1/fP76dRau+9hV6LScfNPiteSnNQZpX2oFAyZKpQzlyArjhsFqNr0vwDMXRcLLtxzADnYch1AiuqtZUuVcSEH7jnfkNmJ1ynhf9H23tFSXZdV4InTEak9+XgysCj4H0BKBAeBRCgA0mRFNWiWpTU3as1S2vNz3zM1/zM33TPjEyPRJHqliMoCpYwhCWr4AqOhC94UzDl0puISBez9rl3v9hx62WCGmmKgjIz4plrzj37+FPssFPOPSOLclfpWzceTA9ADrBev3693X333bauf50DAcLcdn35Jtde0f0KQXEIloMZHlqvmwzV9y9R2mEnYEFd8AVh1SHVQiiseOpbND07OOOgQEMvBXOzH67oXnBzd9SE3R8PZhffS4bADYCWB5DD9TDhIgNg25atdvvtt9tQ97DPD/HkC7ZoiysL1lvscaED/51+8VlWGe23xUIoY6jISC0dWnubWSvTz2FxRxpf1eDLBvDhn6fWoeBDZBjOMGOKFitb0QSO66vVijUL6Dq15EGOBVROWwXQEWFeWG66ZosxLa80HdDhyvCDG8dKgctrbbPwCwQhT3EJAXQYH3C0jHuLTatVCgHQUU9gqWmd9WUrNJZsaHDQZhcbdrA2bc2OkgsH63oH7K6//gfrtooHBh5ZmLLv/Ifv23R93ubn5my4q9ce//HPrBKtMwhbuuq3vmj1UtOtD4XFZRvt6La56ZlgIfHqn60cAgU0AoxK8HrgU60sFWpTgEsZYnq/git+TwUCAlx4j8Va/+0uA30nmWSLicQAxSgU86wosyc/4HMUZMjM9HoF+hRw8oLOMqEDGlQC6CkgpiZlPX/4XddD+Q/fkTLaPEBP9yQFjrU09BTQU+Eiz+RP8FwN0HXMRwkBq5S45RzS61WgUB83td88kzL3H8/MywLQ9aLyQLpdTTDgmaLwEd7brqGTVhkQSk2ZNJHiC/i1Z9EUgkuE16UCaZ6Ax3GuNENznNX+0SWldKOAvpTEplEIVMGa86AAyncxbIeaus//8wCdjJ7l9doOTCzd55sby6u6+Vn8rT3d3TY9OeWgMDI4ZE/s3m09lW6HlcbKop194fnuQ8+INPpnuABIU/v4449tdHTUQRegDtM7iOvAwYO24ZhNbm4fGRmx+VrNunu6nUlBAIBmj0AyEotvmmwctqFYLlpjsZEF2OG9ZFIUBpjHHorTBJOQMwL4l6MvnZHkSCMBocB07z7yWCucNeT9+R4QEQQEjBVBb7i+uNy0vq5uq83N2zN79tr00qxdc/11ntoFX+4zjz1jS9awbqvaZTsvcWFisatkS27yaGlZWRpP7BecMXkpFeqEg7GiEpp3nQuA6tp39I/7rhBkI8i7NgA/UdTY+/r73IcPMF+AiR0Bh9WKrws1dFg+kBYIQEfQIQAdWQQQJIoA9OgScYk/+s3dpMto+MXFkD7IgDuvMtS0FQQzIuAxAvpKrKleWTar1pZcQ8fcuwb6bP/0mI1s2uAWh7mxSRspd1ljatYF0pFjN9on0+PWNdhnBz87YF1Wsl/ceZ/1l7tssblkS4WiXf3NW6zU320FxF3M1WygULHpiUnrGOxeE9BXYwaqQSkTS38HzaoAoN8TsPXsUBgiUGlQHkG0BaZs3rM6Q8JZSM39ylRZyY8WGwV+jBsChQI6tQ0Fh7UAnXnUek2mrSG+INICBSc968rAU5DlmrorRywMHD/foYBK3peCjjLzVABzC1WOD53Pog+dz9Q9wjX/XwA9j2bS56YWklTI5DxUIMLvFLDUWpPOXwExbV+cAp+mHOr6ps9MXUyBvpE900pNzAuKI8inlgdf7yba1zaCRVVM/xw/fqYCJemIPzXKXUGY409d1vps6EngvV7BNFpvSeekP4yLqaJqEQnvCpYuj4GKvvvCVvGh40tKTGTceAjSzeDD7u/r84A2+rVdQlpattp8zTZs2mi1et1m5matUq06wI6NjWXR401ID02zfS+/HnyhTZiiS3bS2adbbXHBI9nxLtTOBpPAf4gwhoSHd7NqG6Uv/ByfnLDB4SF/LyaIgLJ3333Xtm3b5qltmA+sAzzsIC4AKCaP9yGvHRvSP9BvR8bHQvoD/P7dXb6IHuEvKXVZfnkMVNJD0d/ba5PjEzY8MOjRzwc+/cyOPeYYm5ma9sC9yekpXxcIOxBKENz25jtv2/CGdfbRBx/atuNOsKX5uv83PjZmp5x6qs3U562zv9def3OfnXL6afbp/o89t3rzpmM9+t1N/b2dVltacDDeuGGDvf3227ZlyxY34UPyxJyRaYDMgN6eXl8PjBt5/EVEjPd02WeHD9nWLVvcb9/fG4IMsdfuf49SLD4/cviwDQ8N+Z53d3X5PHp6uj0GYXBk2F5+/TXbePyxVu3ptjfffsu2nXSi7x1iJybGxq2jULQNw6M2NTbugF7t7LLpes2O37LZPnj/fd+n7q5u196xTxAGQVt4Fw4Q6AMaNOaB8feCZhYXHdAPL8xZsatig/0DtjLfsA3VXluYmvVzhbS18eW6Fbuqgb4XlmxdpcesvhgsM92dNtVc8KA5BFn1FDvssZ/8zOZnplxAbBY77Mbfvc0WK3DRrNjCXM2GS502Pztnxd6KW0iUAfo5ioVxeKDVZKgAnAJ4S/puCWhkHgRD/A2gU7CjxuTziTEiOCNOxxCGYuc2mmCDtB/KBYvS1iY8kEGl1gUKtOQDZJb0ZaqGTnBJGfla89ZrUybfJtzEOBTsqb47BXWCIq9J/24T+JP682oByZvDWtYWPJdrnwpirX0G4LczdF3fFBAU+N1NmJQ+TYUj1TxbQkS+AKdCEa9dLcaD40iDPnlOCVxpv2/OOwPGNHMqKeTDvcpbe6hM6KfOsabWmNTao+fO99wKWaCunhvSiVoF8t9vjh8QylKhm+/S8fNcZMIilDDPDgouExX8cB+ze1LrBJ4dPmNgYlCIff9OvPzsJl+gPlaYOhGQ5AVWAAKFgj3+6GPW09Gdze2c88+x2dk5e++t99zoMFWbtr6ufluyZTv1jFNDL1zkd5fLXrUL4PDGK68HH/oKOsWU7LzLLrK+oUE3o3eXw7OnalM20DVgp5x5ige5nXDCCTY/P+8bh5+//OUvbbR/1N95eG7Mfv/737e33nrLGRy0dwTNDXcPZ8bl83ec7+PH51s2bfGq8NAqS1aysy852wPN9n/ysZ140kl26Mhh6+7r9QA1dNNCoBfdB2SaNHU5Q2ssePGR2mzISz5y8JCnmA31D9g9d2FOXTY2M27DfcPWsEUrW4edd9n5Du7QZg/PTIb5jU1aX0en7X7wMV+fmcacLZcKdvm1V3naVf/QoM1MTtmmoVH773/5A9swMGyotDS5WLPf/6M/tHffecfnj1iCn/zkJzZYHfD5j82M2Ze/9CUnlj2P7rHpuLZY5yPzE/bV737bxwHhC357RsXTsnLMpk32o7/+oXVZlz9vujFlN998s83NztpLe1+yZU8GW7HDU2P23d/7XUP/sUpPlx0eH3M3AwQxZDdgPbrKFatNz9gv7nnUZhemra8yYIhe2HrWNjvppJN8jwBCcJ/8as+LHiPRYWWbbEzat7/9bWvU6y4k/fAHP7Sql5Qxqy3P2m3f+ZYdqs94YRn4tY8f3WA/+7vbbaCjy8pWtoYt282/83VrwDVRKFh3scPu+9E/WYcXpVn09f3K975ty+WiTY1PWLO2YE/d/7B1FypWW6hZsdJlV9x2oxV6O70QUGm5aSMd3T6exXLTg/KUUaXmu5QZqBaXSvzptSqV82DjHmrEuJ7vI8MgQJExMbAG9JECeig80/5W1TRUc1GwoCWA7W1VA1JAXw0QPw8oU8avI8zmGSvFsT4BGR3XhGNaC9AJBvpTmbNqTpy/fq/rqXNSQFwNzMN44ZJrDwTT/U0FQQWlLN4kS0NtT1/FeGiByNN+CeC6r7oOa9Et56pApHSowmD6HD0frGaZrj/v+TxAR9qaAjrPE+/n+cnbA+ARLI2hWl1w47Vig9ozD/g8Pbv+TGRpxbTDFNTTa/l9pqXj/dFiy/eT3tTMroDO+RHQw961Vrhw8s5zHdDxHxDSA7gQALa45P5LL+BSq7kZeP+7H/mdE9PjNtw/bNvP3m4vvfSydRRQnGTFPj34mR2z4VibW5izrkq3XbTjIteoPKAJUdQ5gH7MiZvtlTdes95Kry3gfwsL/jv/XXndlZ5jDmYEzfPAgQP2yguvwKNss/Nz1tc9aCeddXKm4WPCL+99yW9fMFRhKljFKhm4AyQmpydtXf+oCw79Xf12ziXn2Mi6US9KgpSwyakp1/wPjR3xNCWa2X2dUGhGNHSYkg988qmdtHWbp5dBewN4PXj3/cGvHkKOXPiYrs+6VoryNXVbsKt3XW+14opX0asumXU2i/bM47tds4aXHHrVuVddYv3rR2x8atJ97ZWVgr3w6FMRzgoG/+7pF5zl1fh835aXbe+evf7e+lLNuspd9oVrr7Tdj+72NWks1a2z3GnzC/NWrXRbzVbs6luuc4IGc8Jew3pRg+D00C+svlz3vRuoDNhHBz+0zRs2+7N/949+1/70//q/baCKoj9I6TO75LrLPJfb/6t02PRsqPAHWlqYr/nabBpZZ4/e85Dng4/PT1q1u8/+w5/8J3vvnXd9fAAfWFj82R39tmxLDspX3XSV0+fYkSP2yvOvhMI0tmgV67BTLtpuI9uOdx85IultrmEv3L/bfeD1RVTU67QzrrrIBjaMOqBPHx6zlx/da9ZciIFFZTvrmkts66kn+1xRSQ4aOvzz2EGs8WVfu8HKAz1WQ/yHFW202mML9YbVbTGLcudhU81AD6oym0yIjmiqwK6/e5YEgxSlsYRK89g3mgYV1LGenoeP7INm0/fCrVAxIpYaeuoD1HEqoPPZBEx8p/3qFfz4DtX6+H36Xcrw9e88gScTOKIPPQvilIBTNTFTy+Ua6d+pVpeCdl7aG/kl11T3OwUO56trNH9ZQtwJQnmkKJVq6ClNKfAxkwXApGCiApkW7lFQV+HjKJCS1DEVWLhvun95FgB9jwKyAm9m3fTCKEdH9Kdrmk8jIQ99LUBPTe66v1lskAY0R/cI11AtP+mY/Dw0Mf5WDA3PCF0EqSmd3zsNIe1MypzzXKXPSAG99YyQ0so8dD9r20RDZyAXzawAdJg1YWaHX/VXz/7K5uqzDhx9XX223Fy2cqHD/YzlQmB/FBbqKw2rFCu2/ewzAqAjOMxEQ8dGQsOFFjk7YUO9Qw57YNQT8e+Z+oz1dfbZldde6fnnbgru7/co75H+EY+kBpCceu5pDvZgLtNTU/biUy+6Du6b5zHMZVu0BSf6agGV1Vqp+BAMEHR2ziXnuTkcGhiC3Xr6+6zSWfU0pUyFif3TmS7ikdblDhvs67cP3n3Pze2DPX32wB0/s8NjB23jyAZbXF6wSqnio8HafHBwv5dv7Sp122Rzzs7ecZFt2rjJNvUN2cf73rFfP/2sCz6ljopNLc7b1V++2ayzww6OHbENo+tsaWbenn/oCZufHPcqSZXefjvz4nPttFNPdWEIEfJPPvaEZxF4fvrKilWLVXvptZfs3O3ntAlkM4vz1uwoW8kq9vXf+boLTnR5PP3oU9GKESLz+Q97NLsw466JoeqAzdanrFwu2UqpYLtu+aKVuqs2t9DwdD7k+YOwURwG8QED3T02Nz5lD959n81OT9lI/zpD2Z1TLzzDtmze7KZ8uCfeeftte3Hvi66dY63f3v+2/fEf/7G7AQ58dsD2PLLHP5+sTTodXnvrjVYY7LG3P3zfBava2KQ9/bNHbKVWt96uHqexXd+9zSu+YY+hYT/wt3c4YEMIm2vW7aZv3WYLhRVbaCxYT6nDfvnTB2x6atyGBoYd0K/57S9Zx2CvTc3NeiW6/mLFgxhRKW7Fc1FbWlYmgWfA2TLB4zo91Aqebcw6gjhNmqmmyP1Qn3kbs4oggvu0JGYK6IHhtkT8lLkqICuQqUthNYasoKECiD5HwSRdC84n1S7JbP0cxowSBUQyRr7zNwF0vitvDVMg5P7hZ8qwFbx/k99DH4kW7XC9ub55LosMwKIbKu2PoedVBbJUe+W7dO66l/g9FcIU1LnO+j4VpHB/qmHzmXwPBGhdX56PVMhYDdA/z+SeWhA4Vx9XjBnS+LCMz8Ulfp2fAAAgAElEQVRaGHnNiXS9NMpdn00NmwKB0lWqoacOEBXOUl7Szj8YPyAm982Xbs/y0LPDgfxySBBLy15yFIuO/O8XnnveusqdmbY7Mz9rl19+hUeTv/X22/b6G6/bhtGNLVBfrtt5557XZnLf92o0uQugbzvjZGc6MD0/9NBD1lnqzMC9sdKw7du3e612BMfBNPvIA4/4uh+ePmKD/aN20ZUXu6/WNcmBAXv+iefbQHts+oh98YtfdP8qfLVYpPf2vesmXZjdAVI7rrrMZmvzdtb559p7H35gnxw8YJuOO9bma/NZz9kQiLUSUtyijxS+eviX1w0NO4N/6qHd1lict74OaHPzdu3V13ixExTBgRn6/Xc/cu0c5U8QV16HFr7zHBt7b79dfdEOe+Su+2z8yBEbGh218cas3fyt22x6qWFT87Ou+fcWOuyxO+6z7ibS0kqGXkGXXnuFCzOYF/zlTz72ZDb/+krdOoud9o1vf93jC0aGhu2OO+6wgZ4B36eZ5Xkv8IL1gTsDsQ8bNm6wP/vzP7eOEmqlV2xuZd6+9a1v2b59+zw4EZkG//jjH1uXVd1sjdKz08vz9s3f/rZNN2puhJ9dqNvA0KDt37/f8+mXaw2bn5qxTcOjdvDjT+3Vvb+2ehNVvjrtgisvclcJzP4D/f0eP/H0Y08HK4PV7Q//4A/s9ddet77eXtcy7733XusudmVn/Lf/4/fso6kj9tpb+2z7aadbj5Xt4b+70zV0PGO8Pmtf+t1v2yfjhx3QNw6P2p3//R9spNrvY/9s5rD9u//8R3Z4etJp6LjRDfZ3f/aXNtIV1ujZN1+yP/nf/lerDPbZbH3ea8X3rBRtYb5uVkX64tFR7pTQyVAIvGSqquUosyLDowazWqU5HnowHDJE1cz4PoyDqX6azhPAiE1lWjEAKcNVH6oCMcZHZpUChTI8mjzzQBFjWCvoKw9olOGGBNxYAEqsGLiG51NBJc+HroJAnlbI8fN5fD/3L9VAdcwKeHnCSniW7kMw8+Javi9P+89AlwG8rHGRlCUl809BOl3XtTR0jjtPO23bi8QXTvqlQJL3jjD9VrOvFEzzBIZ2YA/91NP56ZgpdKUCpZ/P5RXPevGspKRst56vvHFxDQnomYAS+3iwUly6fgrQnjwUS23rdbTqcAyMnSFt8NzAhx7WuaV0FY67+PQQLhcL1bs/KgI6JozGIAB3mBdf+/WrITp9se5BSV/96te8KAmKoWzeusVK5bL98rFf2nRtxnq7Qv31M846vc3kDkD3oLgI6H3rhu3YE463DRs22Ouvv+4mwg/e+cBmajOufeHfBZdc4MFdCMLC5F595VUHYvikF2zFvvzVr9hnn37qhfoBNvfd8TMHa/inEAOAAjTX3HC1B0Bgrgiqevj+h2yuMWc91W47NHXYRgZG7fzLL7SZ2rx1D/TZ6MYN9unBA1nnNl9wAXQ812vBd5RdM+7v7vGAtYfvfdA6rcMOTxy0TUMb7Kprv2BztXkPwEMlMpjxn97zrM2szNnO6662eVu2dcMjtr7aa2Pvf2yvPPWcFzep9nbbcrFsF950pTW7EHjVdD/9aGevPX73/TYIgWB52WZLTfv6d77lFgwwdwDiP/3dP/nKuHZc6rQbbr7e+z5jH2FSR8vYn/70p27loFXl6huv9jUG0/8v//W/2LbjTmxLxrj8uiu8Ct/WrVvt8JHD9sQjT9qSLVjHyop1Fis2sTBjt3ztKza/tGC9w4M2VZvzoL3Nmzfbu2+/Y8eMrndQ3/fyqx7U9+zjT9lUbcY6upCGV7bv/sF3fX+nJibtkYcf8T2DC6bLOm3HFy51QQ0+axSK+Ys//wtbP7DOaaNuDbvmphttuafiZWQRRV9dNnv49jutuhy6tiFKfcet19lyFTUDzNPOnrz7ESvaspXdtdG0G777Fe8rAGFiYXrOju0dsr/5yx+4leZ//z//D7v/md0e5b4EBowyxs2yLaNQThnZAq3CMipdU5Mj+JGpkNGq1J5pnUltawbG8DCr+R0HnxoEnqlm/LUAvWUODD7DUH5UsiSkahdNlqoZkNFS+0sZuwIGAW81hp6lxa4SHKUm61QocHcWahnIeHWd1IqAMeWZ3FUjzLMW0OXB9VSAwtjY/CYVarie6RrxOv4MQlVLIKQAQZrh/iuQcR1gcneBUQBdgRT3pAKV0l47OMagqhyhIL1O/17LpYDrWGlQ6Yv3u/CYuJz0/DgmxSpw+WNADn7ArtT0TxrME2YyYToWufK6GFEgVKEV935eHj0Bne/j/QrCej7UwkFAR7YU6So1r+vzVKjC56gfEuioFQRTOOHS7Q7oLslE85WnQMFcCH9xPDAwu7/x2utWLVVsaWXRKsUOj2LGw1C1DH2rUVp13+tvWmO5YZVS1SZnJ+2yHTvaTe4R0D1IrlyyS6/aaR998rFrEVg8aOm7H9sdwbbH1+LcC891DRRWAjD9F1980SfSUaraWH3KrrvxhpB+gMjpSsWD5jotmNZnGjP2za9/w8EA/tfhoWH3609NTtq7b8JvGzzc+w99Yr/z77/nbTQPjh+xzt4e78SGqH1PK4h52dDQ8bvnLpZLHoiFgir9XT32i7setZnGhI1Wh2yhWbcrL7/CmU1jYcHWbdzgddpLnRX31SMq/MD4EZtZajgIrevosXJt0d545sUg8JjZvK3YaVdcYF2jg27SRmOR4Uq37f7nBw3hg3juVGnFbvrqlwLNxDS1n9/3cwdEbvOJZ2yzM7dvt8GBQXvttdd8/C889YLfMDM/ZX3dvXbpjkttdB1y+5v2wD0P2tzyvD8fQtqum3b5GgwND9v0zLRNTE7aCZs324//7u+tCm21o8tdH1fsuspKPZ0uZNVXlrymPjT6/R9+ZMet32jNxqKdvvUkmzx0xP759p9YT6XX6m7YL9i1N12bReM/v+c5n85yaBtjv/O937HDBw+5Bn/aaafZ7f/jx/59bblmnaUu23HjlVYa6rUVpPHV6laYX7AXHvylxxnAhQOT+/k37LSVatnT6VC69bkH97h1Yb6BrIxu2371RVbt7/W89YWZOas2VuyX9z1i88t1u+nrX7H5zqI1ULYZTWcaizZQrFhzYclWSogfkKYy8fQq46bWm5ojCcLKRMiceC2lcQ3sUuZDpqefKajhc4AOPtP83HANGW6ruQSex/FSu+Wz8ywAqTaRAjdBhYxMn4/nqoauzJfXqUCRB+hZ+U5WRowNLjhmdqNTcEiD5BREUgBg2p1aWFTLWq3wD+ebAkIK6CWvTxELxCRCFd7JwiRcVx2fpqcqSHLt9DNdOwWYVIPU/fl8QG0JDOp6UNDKa37Dd+DdLLalgK37sTagBkBXek0FKxY/0jlnaxkzeLJKlFL/XceYnmX9e3kFHc/C+aEAr+eZ54OA33YN3g9sidZeXKOaPdY0AHfoRKmAHgSG9ih33+Mtl53lgO6SHIPicCFuWFp2DR2RgIjgfmL3Huvp7LHl5pJ1FMp2+lnbrW9gwIPImMO8d+9e6+3qtfoS8qurdvqZpwctIAbFUUM3FAwpl2zTSVtc+9x6wmZn2uC3zz6z1wZ6B2x6btpTyHZcdpnnYSN3u6e7x557+jm/bm6pZh3lLjv9gu2e4gRA9/t3h6CwRrNhnYWq7bhyhweeITedxILI+wfuu996Kl02OTdlfT0DduOXb7K5hbpNzEw7AMP0Dl+6MjQ3ESFXGuki5ZJVertt/yf7bWRgyJ66f4/HCcwvzdhAuc8u/cIlvhGoNoZgO/xXqnZYpbvLg9y68ezuqi3O162rsWL9zbI9/9gT1pif9wj3YrXLLv/qDR44B/CHf75ryez5B/dYdRn5vR02awU7e+cFLqhgbDD7P/nok06/MJV3F7vtyhuvdEkZ/mFmLux5eLeHssGDjjiDr9z2FW8Kg/Xe/egeq1nDKhaquF13y3U2NjFu69av96j/SrXidfKff3yvX7HikFm2cy6/wNYdf4y9j/XYtMFTvFwjWF6x0YFB++T9D220b9A1ZPixH3/oF14vcNGW7Mtf+3IoJbqwYPfcea+/t2gl2/WVXb5nSLeDUAlh875777VqEQJL0WrNBbvlG1+zZl+nvffxR3bcxk1ei/3pex+xLt8Ns5mlut3y3W/a1ELNn4sOdvf+/U+sxwvLhBr9133zFi8sM7pu1D776GM7+ZgT7Ed/9QMXOs68/Hw7bvspNlGfc6sMLCV9AHQcsmIAdAUs1ZLULE3Gsxo4qLajJkIccmpqab43BWFo6pTyVTuA1YUm96MBHelvoQJfatbjHBSwyJScEXthmSAs8HNlXmSg2FN8TkZFgYVjoQaZChJkmqsBenypKwu8Nn0PPkdQbwrg/NsLF8WgtTwLCQUutbBQQGmbj+Sx61rgmaphpmAeALNV0ITMXgVArq+uvYI64lfoA061W74/FZTaAT2cERXE1AqUNhdRUAn3tdKt/KxLK1C3Hkh+NfdeATgP0DMNOgZyKti3/84ukq01zOYa5wSrLddVBVK/DrJ9Hc2lOrJsgFRDToUitQR4vwpvSBXKYusZ4jp9HqBDZQGgM/jwXwLoAeiTxj7Q0N1fHgHdI0ZDcVlnxF7bfGnJuqud9usXfuUBZNEFb2ece7an+oBxQzOCN+Kd19/KIruhH5165mmu5eHlCEB6M6atoe2olYt28o4LrN5c9nKaYPIrjUV789U3YqAOIpmbdub5Zzsjpab84t4X3FQKRopQu3MvOz8rhoK5PPfksz7OUF62YDfefKPNzc+FynLIde/rtfGJCdv71NMOLt0dXa4RH7P1OM/3Rr9xdNDCvBDljq5t+AmhAnNH4BYOGgQMgDQiVTdt3Gj3/PQuB0hEXtea83bVVVdZb3+ffXrgMxsaGbHFlWU7MjFuXb09NrJ+nX188DOr9vVYtVi2vuWiLRyetH17f+WhYDADz6w07Mbf+pr7gPF3d6VqNl2zFx7eYzBUw1pQK5Xt0ht2etvPQtyvPY/u9rUBJDZsya68/iorw1cEIkZ1tmbBHn3wIR/rTH3Wejv77LKrLnPCwvo88fiTNj4/YYPdQ4ZeZjfeussaCw0XTPoHB+yj/fs9OPHxux42RDtgpeu2ZDd95VabXqx7tDnKrC42w1rDjI5GM9hfNE5pzMx5xPuLHusQDtYtX/5iyC3v77N7EUdQn7KezgG78es3+94jNuDjDz6yzRuPsZ/djnVGFH/DCuWqXf9bt9pHk4dduIKffebQmD37wGPWZ6hCh0iFsl377S/ZQjEIqqXFFfvlPz/guQ9wC8w36/al277q2jvmD0a//4MP7dXnX3WauezGnR65PzA6bPWFBS9WhAJAEBBna7BMtcriqu8WhxqAQgYFZsA0Ikrdab9wmmjJhPA3GQU1JhUw87SHNg0iBh0pY9Lf89LWlOFqcxF1GfAZCOoiyJFhKkPWoKw2Zsi82TRnLod7p5aNjEHHxk0KUOntyiAZ8c0gQd8PCOZisk4B2VN2E5M+BSynJZZU1oJV0l9dK6UpoJDhaxQ6hRr9uXaMQXT1xDxonbtq5KnW2gJ+mvoDR2/T/qWU7+qA+vnd+iiQUdjkszKhNprLVRtVwTYVgtK5oFqpCgpOu6Qp8Drf3/BPswH4jkql2tZYhS4g3IezCp6P9aJQl6Z+IrU5AGZ7poEKikpTPPf+c6VpXT09ITU6uidwH9x++J68QoUMPisrNhNLvwaLW8EKm3ecmQvoNLkT0FFcBoAeemz5Y+30c8+yhY6CazgoiAJm/e5rb7leFJut2ilnnuZ+ZgwQd779cgiKA6A3yyXbdtn5DuhVtKQEBtUXbd8rqNUeUoYAZNvPP9vN1Cjygmf8au8LLjy0AXpshgIh5LmnnvVxAtDhaz/34vNs3Yb1XtcdqW5d3d1enezZXzwTgGFh3ovT/Pvv/759sP8jZ+yj69fZgcOHrAStcXnJfbherzx2T8KiI51taGjQJifGbWR4xB668+e+NgenD9qG/g127S3X2jvvvWuXX7nTnn3uOVu/cYMVOspWX2g4yJ9yxun2ylv77LyzzraXf/m0nXn8Nnvx8SdtEYVyOkrWLHXYaVec7207h9aPeqlR9Pl+6bGnrQorCor6VCq24/qdVomAjoCtPY/v9g5kTH278qarfB6et4ogIgD6zx7KTPu4EoAOoQX79s933GHd5R776MjHtnF0k11x7U73JcPUjj2A6wOE/twjT1uXA3rTBYddX73VphcQ+V308SNjoKNaCbELqBRXR0pip7sn0FP8f/zwb6yv2m2VYtktPrd98zZ//v/z1z+w3p5Bm0CO+bd/yz47dNDzz1GYxmoLdt8/32W9hYrVF+ro/2oX33ClzZZWvNLbm6++Zjsvvdzu/asf22effmhbjjnBI+mv/sbNHuUOIQiV5Hbf8YA7JbzsrDXtml3XOG0A4NETAHUC/vFvfmwzzTn7z//TH9uBQ4d8bAtLi04rEOrq6DSGInjNljlMfaZuWUD7YGkjy+8J0jiEeYBN0KKGmz6DB3stc6AfM7TvFT9lyiA16E6ZOsE31ZCVuUM7CwwwP2eX16qAoECzOlC0f0OLALU91bhSDTAPvGgFSAHduwSCWUvcAu9XjVXH36aBosZGrKqowopqytocJtVuMcvPq0Sm4JYH+CG05+hui78poKv/lc/Xueh66pq09jZgwWr/uPYEdAIPAd0ttxJgmVq6KNCsRkvggSqIKKCnzVewz+1CJ3zvwX+Of6plc0x4HsfE95D+EMMEC1c0BGagnlq7FNDVhA5Ar1Q7nafg2XQPMMCZ1h1dk9QK4kpqbJzlawuTe56GTkCHRgcNPQV0MP4zzj3L6uhuCc2mBhNt0d559c02QD8ZGnpH2QO4ICu99fLrXoMbDL5ZKtmWS871dKFOaLZ4UH3R670Hz2rRNXQH9HLU0BNAR0jIuTuihh7NuwR0+GAhfV9z/TVOcgAXFJBBRTlorHfdeaf1lvDm0PFmcMOQnXPeeTZfr7lf//TtZ9j07KxVuzqjyT+UsnTCLxa8qtlb+96wr37pS3bPPffY66++ZiPdw+F7MzvzwjO9HzsEAQAiNHSY8qHhIt4ABXU6+rpt7NBh2zay0VYmZu25x/ZQlrGDMxN263e+adWhPhubmvTCMqcds9ke+Mc77Mj7H9nGzZttrlhwDR2AXlwKFpU9jwUNHVCL0V5589WeF+4ulZWmC0OP3vtzH+eiLdvEzKTdcuuttnXbVjt46JD9+Mc/Ds1t+kLxHuSAw3+OeaDxCkrtgnj2Pvxk1NCbCMFzQJ9szNtKR9FBHfNFS9jBgQE3jcLNAlCHD3v84GG7+PwL7R9++LdWtbLHZVx++eX2+C9/YZ0VBJ+Z3fKdr7pmvP/TTzyTYrh/wA5+sN9e/MUzVpudtoFe5KmbXXztFWaDPVaoBvMuhMOHf3KX9biXHHNs2hVfusE1dBxU5PvvvvMBp9O55brHYnzxtlt8ryDoIXYA7WzXb9hgnT3d7m6AlQBWFmwsMhbgfoDVp4b5Roaqmhylapa+pJRPZsnvFZwwVo2mxnchaK29+UYKOmtp6axUljI93qMmQQUuMlAycX1nC7CCmREEy+enWnjqYz5Kw/ocDZ1m29UAU8eXJ7hwffFdHqC75TBq4GoJ4Pw1yl/XxN+L8s4x9kjXlwyc+5mupX6fArqCtoJkKoi1/l4b0NP7VNiIbREyIMqjEXUZ5FkYENS3FqATwFNAJ2DCFaouKN1PXKPtQ7k2PCP43jtjinUBv2tsgfcMibXaqbkTVEPp1FBpjhYCPZekGRW4MzCHGwxBx51VB3S1mqlgQFM6BQb9zptjogQ2iqyxP0gsl4zrcK9au1KBwv3qEdAzBWHrZWe1KsXF7jNumpCgOPehd3bar59vaegO6OedZbXCijM7BAohP/ftV/bFbmpBQ6SGjkE7oL/0umvFAPQVAPrF59hisWldhbIDehOA/utXXOvBZMEuzrzgbK9b7k1RcgD9vB3nB0YIbguTe9TQAejQ0BExf/W117iGVWs0HNifeOIJrzZWW5i1XpQBtYKnrgG0IIAcd8Lx9tIrr3jgGzTr9z/4wAO8+l1TX/SIb1gDTty82d564w0HrfWj6+yen9ztYD7bmLG+ap8hehz+ZgQQvv3OO57j/uu9L3mzlWu+eL29tf8DO3v7mfbJG+/YieuPsSceesyOfHrAyp0V6x0ets3nnGbIBJhfaNjo4JB9+tZ79um+96y4bFafm7Pl/j67JAI6TO6uoQugA8wuv+FKB2IQI76HpvvY/Q/52mCX8N+uL+/y8rDIErj/zvudUGrNmtcZgFC085qd/llnV6c/5/H7H3eDNerHQRxCINxNXwuADjBHDMAC9rBYcFP9Yr3hwsYSBL9iybo6KlZYatrunz1mi8t16yp12h/8xz+w//YX/80mZqYMddm/+d3v2Pzygm3ettWD+Wxx2S6/8GL7X/7kf7aTN222xYW6Zzace+lFNnrSZnvhtZft5JNOso5lsz13PmgL83Mec4GxXXbzdV4pDgwUtPbLuwKgj9WmrdLVaRdecpENjQwHab1QsOM2n+DWFQD8qaefbq++/pq34sXmQugZGBz0gMn+gd5ojWoHYx5cLc/KQ0+GrsyVzFuFAkrjqdZC5kjtRxlaqpnlpb2ljDsFdWU+eQCjgB7mFEafp9mtlXbHexS40t85Rx2zaropoKdzW8vk7kAurY05fmps1M5SYM1Aku2JVykcsxo46/PWjuJuFZz51wB6KkS19i/2dJJSY+n6cXztgoDWLXBqXnULU0FHNXZ3J8Va/7RcqUWCIJsKvSp4Zc2bxAqVNaOKvSsA6C40SGoag8rK5Y4M0JXu9cypIMO1DCZzWEaAf600Q9IMBQNde86D33lhGeBgXL9UyNZnpUILn8Fy5Nm6fR6gA9ghBcGH+as8QIcXG5G/C0sO6G+9/EYG6GD1J58VTO6Zhv5S0NCLeG6xZFsvOceD4hTQX0sAffsFweQOrdgB/ZlgcsdSZBp6NLlDUHju6ZbJvd6oW3e1x5fskp2XenQ5NLCH7n84Fp0pefDcjh07PHXu/Q8/cAB68ZlfZSldk4vT9v0/+L7te/NNByg8C76xvu4emxobs3JsyDLQ22d7Htmd5YCDz116+SUOEGBsUzPT9tbrb3sQ2Ex9zn3ECCm66AsX2vGDo/bp2+/be6+/GRAWoWZFszlbtu/8/u/a87960bYcf4I9fNfPbGV63oZ6B30ss4WCXXzjTjdhI20OEfPwodPkjrKnl19/pQspqqE/9vOHPRK+ZguGegJfvOUWj/BG6VcU8Nm7e292SDGPS668xDZt2uT+HXSCG+gcsKVmw03fWBHknt9025c8D32pXHBAb6DPPNL6UC+8ab5eKwuLLswdu3GTTR+ZsIf+6X7P219ZQqZAv78TefpFq9j5V1/ivviB4aEQGFfucLB+4PZ7XPeuzc14b/JytWo7v7zL1wu59E//fLctzkzZcG/oZ45a65fuurYN0Hff82AIivE2vE0P/MO+I8UQmvmPfvgjq1inlzGG8PXb3/uu0w1iAtAECNp8rVG3BcQMRA2VjIaMwd1M4ltNGavLta7httKWVNNVrUE1HWU8KiSkzJiCQx7gcyzUAhTU8S7Qa2aNSpqXtLg3g77aC9PkcffVAPnzAE0ZvAorBHJdu7y1VtdGnobuQXVJUFgK4Hn7kzF29DuQG/I04rzn8TMKD/xb54XPNKgyHUf4e20NXYUT0oMCulYZ4xjy6Ejv1bF+noZO7Te9PzOzi3+a41IhTi1UKbD6s+kAlm6gmcUFKkd09RLQKSQHcIUFLAB6SlupVo7rjzrfKytWQ52SUqtkLPdf56LrpZ8D0BdgYXArRzD56x6rIJOef44PllQqD37vtqih+8Ooocf8Tta4zUzuz7eC4sDEtp93ls2tLLr2B+2pUijavl+95oAORogo5QzQo4b+5q+Dhl5AqH+hZCdeeq4tNFess1BygQCa/uu/DiZ3aPhucr8wAjr8DDmAft6l7Sb35yOgU0Mfnx63of5hf+L+Qx/bseuPs9pKPfhu4v/OvuhsZ2LQwBHw9fN7H7LpxRnr7eiz6aUZBzw0gxkeHXGAch86NNZS2UYGB72GO1LhTjv5FPvpT/7J+io9/j0yAlBF79DEYVs3FFq+Ts5PWX/3gO0f/8xu+3ffcc34uMFRKy+s2KP3PeCmfPybmJ+xOqwXnf0+9oMTn9qWoWNC2ddaw2YadSsMDtklu1qA7ib3R1omd8CFB3XB1wMfCwLTiiV7/P6Hfeb4Hs++7tbrvBEKgspwCNCLfcPABpuqTdpQ16DPZXJuwoZ6hmx+cd4D2DYNb4jlUQOgf/HrX7apRs3bmKIDHDR0WCRgzYCw0NfT6y10J46MeXW98YNH7JTjt9rd/3iHC2rj6IgWKwCeduGZtu20U1zYe/v992zbidtsoKfPnt3zpL318mvWV0C2v1kppj+ONxsei4Go/qXlmo2UumzswEEb3bDBXTqXf/F6T5Fzk3uhZHvu+bkzg8nleXBNu+r6q7OGPRBQIfCh7j72CxL0FTde4dwTQXt+VhBBDWsFnBtrmNyVESgzIQPR0qk87GSCNNeln1MQwDjUZJsyJmWmyqz1dwbdqWCB5yJYLu3UpgF/gXG1gqKU2aoGrYVvFNh4DYLS1vqXB9wqGCkgpvMncyRA5AXFofNfqjml41kN4LwEdCjm3XaLXp/nA06Bk2CXB+r/FoCeCpKrATpBg+tGel1rf4JivLaGzj3iOuMOAjpuT4FSrS5a0jgVSPA3BDK1HmDM3i0y1lMBdrFwDGMlWvOBqb3VL17HwbGq2Zvrgu+oodfrNTe586yla53uP4Hbnx81dLdwRyEa33PP3aQeAyxVyNHzjxx2Btr5/m3dcWZbLffMLAEfd4x8h6QODf3XzwWTe9hC+LbPslmUNkW1qqUVB/Q3XriHvI0AACAASURBVAzFZwDo0KdPPrvlQ8eCvvmrAOjFCOinXHZ+CJ5qFqwMmaKxaG+8/HrMDg9BcWdedDZ2PeR/W8F+/cwL7q+nhg5AdwkMuiI09GeChg5AB2PauXOn+2Z7OmEeNZtdmvdGMPgdxWmQsoUqdMcee6zNTM/Yyy+/bJOHJt3UzMIrF199qedVI7gOwVD4HF3AJsfGbGR4yGuIgzmg5j3axP709p/YSO9QlktNXwc2D0CBevcoCPPZ9LhHl88dHreTjttskwcP271332Mb1m90PzLiH/Hz8PwRG+wesPPOPtPef/lNr4IG3WAGroJdSVDcIy0NHfdecdOVwYoigP6L+1BYpegaOijyhi/e4HuMVrdIEUPJ37//27+zwU40UFnwyH0cjEOxpO03v/NN+7M//VNbP4ziNE0XvG75+le897hq6MPrRj1mAEFk6E5WjZWZoKHD5I5SsA/9NNS9B2V9NvaZbRzZZF+45VoPrEO3OUTLoxIg1vjUrSfagQ/32577HnNxBBEQ8HF3Dg3blNVcQ/9P3/9D+9F//TM7dv1Gp1Xs1s6v7LJ6IfiiQWtP3gOBpuDfwZrxhV1f8LgKaN6lcsnu+oe7M+280zrtm7//Ww7g0M7xDES6w0TfQBAgUldwViS4iszHfbQxLUUPM69laVcyTzIA3qPMSv10PMSIwiajUUZMxpIyxBQ8cB2fRSaLd2JcEDaYXqZmzpbWl0FQ4AkR2BSEGamrjC4TUCQobE1Ul2enoJ1quAqWXA9aShTQXRgqlbx0Mxk0zZg6Ft3TFJjAH1GwiYBOQFTm/nnd1lSjy1vDfy2gqwVEBcqwBy1ZRAUypaPVLCQc9+cBOsGbc6Mpm8Ih1lDPh4I53sFzlcaWcLwwp6eAzu573hMjphn7OKImngkTbooPAdvcO6aF6niVLriGnungVRjh0Guv46A0mGrdKpQA0PEfeDOFaOdPHSH2h6mqav5XPuG8JcbYZHPYcsn2FqBDOmDeYCwu49LAYvShp4B+wVk2t7RgHZWKpyRBe94XAR3BVg7o57RHue8joLveU7LTLrvANTmAOdPW9r3yxtGAjqpsFjT0lxKT+1qAjvFfd/11NjU9bc/vfcG1495ulPws2IU7L/ZceDQRGRkedml7ZnraS9U+u/tZLzuKTesu9dgVN+z0AC+UM0XKG3yr3T09CDZw2PeIymIQKgA80EABjnufeEaEIJh4F71P+K6bb7LPjhyyrpFBf0dPuWLjBw7ZKVu2eXeyhx5+GLvhLgWAbodV7MpdO22op8/++R9vt+FKn9Wai7ZUqNplN0UNPfrQdz+caOg37QxEg+/jOAHo1NAhbFx767XekAXzGOjr90I8qMH+8L0/99QvFHkNFodFu+H6G7zb2nPPPOffYSeh5QPQ55Ya7v92DX1l2Xu5Hx47Yscff7xNjI97K1XQEw5XfWbeBjp77O7b77BOF9GCARDPuv6ru+zw5Li3PEX3O/czoTIS3ArIkKgv2t5H9ljZa+9jjQI43/i1XV4Y5sWHn7DFes2LA0FG/8I3brYaRovI1BWzJ+5C2l7R5lygKdit37jVg9080tTMHr3nUWvEdQcN3fiNXeHQLS7axk0bA6APD9vs3LTvpwKxAi/uATNiBCsPJw4mtWNeT9MZmAuZnFYKI5hlGgJqHFRbaTd5mqQW1lDGp4yFzADvJDMhoDO/nYDOdwSm9fkm95RBt4E+8ozLsBytDucp4OVZIdK7VaCgpoX78jR0COVsaqSMk6BG5q+Awn3CuhHQMyFFQAPvZCW5VOjSv3UvUlD/twJ0XccWHcDM2+rQpnvF8almqILKvwTQ9d08J1xXBsVRcORekt4goOM7/kerVXaOYmMaBU4FdLcAsfmKWAbC+0qGtDXGWeCdoBEKoVgPWCLTvcUY8T4COtJW8QwIb6qRt9aovZse15lBcbCe4j5YfRXQKQxyrhQ6lP4I6PjM+cgpV5zbpD0+e1EMiMPnqLzmmxsXTg8P0rtQEQz/XMMG4DZDXjFs+8tFc+3K/d/4D1GhEXScfUMzRW5wMd7fDBq4bwAi561pE7PTtm7TxrCwKyteXKWno2oHPvrYy4BaFZ3emt6rG2VPIXHv3fNM1qULY9uxc4enIQEUAMSHUSt9eNgWVpasvrzk78KhXjcyagc/O+BgA4CHKfz55573AisnnX2y547DhLwAi0VPdwiyQ+oUONJK03O8YfL25ioeLIYc/mUP/HAGDuZVQCBEiE4sVMrWrJR9TAAqRKAjaM19QCDEUtH90HgnDxjWl+uMKkPolobx43Pci++8dC+WsVSwucWGBxT6+keByN+zHA5yqVpxzXNiYsIOHzpsZ595ps3NzPp8uqpVb0fa3dnlQgrMW6PDw14ACIwKFfnwttlFtI7tthu/drNHmqM4T7mr0+rLiz52rLsfCq91GCoSukbuYy64u8bpwvsbh/RE1ABAf3LIv9ZRCtWU8LYI6gBl+NPRfc7n2WGe3ocHl5fNepaCxQfvXuoo2ly1YIvluI6Ly9bZWPF3Fqpl94FhfB7RXCyGdsGlUOMfhwyaeygiEdKDiqVQwQk+9YHBPg+SpL+ZWhwPHeunpxp4aqLLA1vued61HIuW1iSTxE8+TyulEdwZOUxzIt/De1SwIKOggKEasQcEieldNS3wjjRlLgXeYJUJecPq/yYI8yeECs6TTJMMnsLIaqCogohqoRyrl6COeegcg46TTLRdkGnPOdbxcxzcH7WQpMINrsU7qQESlNQakicIqFC0moasQk0eEIfvC9ZoLLRFmafaKLVkp3vJBmjtUWg7pYKWXsc5KX3rPrhAF2NIVGii1YhZIqkAxD2iyV2fwZgIBMxBYAPuOGhHa1lLaF20jo6Ib1HA1txvNXnrmLOxFApegwQB3AT0LD9cKsel65+tHfgdLEQeBxF4JM8e90HjWJTGM5BP42+2XSomd/kSpmtqFz6B9DQCtBNAd1CPif4OnuDVYMge0BbDF1A/F8w4AnoNgO6lP8K9DuiYHAC9YFbt6fbiLVPTUw64fdUujwJH6hOCtD46fMBTwbwFaUfF+5M/9uijbnr3jnC2bNvP3O6+T5AwwMu1vULBDo2PuUkXwU3QSj/+6CPbcsJmq8/Nu6aOUqnPPfGcR3t/53e+a2+9846tP2ajzaOMLCqnHbPRJmenrYla3gB0AfNQriIIQmRs5Y6g/QHQAVqoNLfiQXahiA+fkQF6BEOMNRy/yAAx/HCM3CWB/yv7fwXXwLHSXiQF3eNgDiqhP2MAegfN5aZ3P/NDXS56ah76noPQ33pjnwP4r554wfXum2/d5cFsqNKGNUYu/OTEhG0+YbM9/ODDLkxRQ7/pG7fYBx/vt3MuPN8+PXTQy9xi79rAKprAnMh9v4stzRs0gGp/CCJEsSJbsfnlxQzQfT0joIOG8F9nsezznKuYAzbuxecZoMM3VS5YrbPoP7GO0PAB6Ejza5ZRejG4kbBPYEaohAdAdyk8RuFCQIUmjp9k0viup7erTUOnVM4DSebBw0qNh4CUMjzV0MjwU61U1zMFdGo6KYPwdYnMk1o/LQQKVjpOPiNP8w/sIKyFVgtT/x/XTllH27Ownzg3wnd0/gQlNYOSyRI00qDCo4QG0Zg5N66rCz6xHrYKFDmsLsvl53fK4NfaH9JD3jPxWWq5IVikwkX6HK4NKs39JmljeQKJ1/lYRMXJ9lxs1XZ/U0DnuAleeeupQkYGyNFk3JpPSCPj+n6ehcKVl+jqyQQJCt/oRdLZGdtRh8wtCnKgm4UF5H+Hs89x830EVrVwKaDid/ACL/uKiiexPKv+TOktpR3oN2VUshNAxz2qYDOOJRfM8f7k7BROuPA077ZGRpOaCzN/WTi/bf+gfUELwz+COYDZG8eD0UdAoYbuF0ZAp4buGmaxBeYEQt4/16hb70C/+/OWESG9sOR1wfG+Tz791Po3jLqmDdMXarTD1M32ofP1eW+/evlVl3t/8yNjYzY2OeGmcjBtaK6oxY5CLwjWQhQ5csJhEoaP98477vD33nTzzd6oBRXeRjeu957Y03Ozrt0ighqADq3c60rHyMugoYdaxc6EcHgTQHczuFSVcik4ptEAZNoYbQR013IznyK03/BeBzi8cyX4iigQIUoclhLmFjngLwcNHf96BvrtjTf3ebrX0sJiljP+w7/6gfWX+9ydgHlcesXFdszGTfYJYg2OOcbuveNeG5sZt1Jnh1U70IGvZF//3jc9vW5iesor7WHfUFnNZbyonWOOWYlh3IX8dFS4g8sGAB8ZMFYMoD6zWHe3CIQfZ/zRkuHXW8Gr7MG8P18t2FKp4JYIaO0ZoK+sZIAOTd2Z6FLTAR1r4MGbeHb0JYPeKaVj33jQ8bu30o0VnahZdaA+fPShkzH4YY+548qw1bRNrZPg2q51tSwypAFl8C3tKJi8lfmlvkavaBj9+wroGGMeoLdoq90nnjLjMK5WLXhl5H7MI4NTgUPn4uPEA1C6MsfsS0bDeafzTwEyBVUCoJ8pqXrWJhDEVKfUQpD37KOYMTQwyX/OA1yumWpoXN9Ug0/f+Zv+jcIma6Xy+3mTlC6lM29WFzt20apDMCEtK7jqPFpgxSijMGK1iCj/0vXR3xGvQ2sOrUHpXvN6FRKyZ0Ta4XhBV6mGDi3e75XxAShhnfBekXGNOHbVlDXtVPfO1yn2QwD/1+9SLV33UoVxsERq6LxfBXH8rjEYKmyTv7iiLATggJ59KaYvfuYLlFAM/wZgN1D6LgF0Z2jR5O4mU0iR0eTuzV6a5h7TQrFkNURCw7+FAIWoQfr9UcOEyR3lRmF6aczVbOPQiN135902WA0BbpMrNbvmxuvdXw1pG8Fcz+x52vuQd5W6bLo+beedd55t3rLFtVT4v6Glw2+Omurlni6vBIcodfQzRwR4fXbennnyKesth+Yw51xyroP5wvKSt8/E2FDxrVyteEEVArozhqhl0pRI5uaaISLNYaaB3xemYfhxPOc/aLlOFlCmmeoUtfwMDAkUuDZ4JkKlIxAGlhn/Re3dDWEwJXeUXIONhhO/xqvFIQBxpemNaM4//3xPVTt44IAHrm3asNEeueshOzJ72Nb3rrNlD81reivVOET78NMP7IRjtngwHMZ+ybWXen/7M846095+9x2bmp3xXH7ELhDg3C0RqduPF+iqiCblYTwAdBeMIGHDNVFoussAgO6g7osZTOU+10gvAPR6NWjgWDsUluldLrqvHHmaCNKbrxQ8+h7vLC83rWchxGw0VhatCJN+NH3iJ6V0auz8jocLrhMKACU34x/tBE41OK4BAYa+OgX0PABQoKJwrT41fQ/Hzuso7VOLJaCryZ3MTJm+MiAydL6T4wl8IdAqtBQyVB0j7qFAo1oUtST4N0GvtAbmmXsJNClYqMDE8ebNgSCh81ANlKVfU7DQveDzU2aLEwtLTsof9Xodd7o2OrY24V2EfI5b90Tni1ruyp5X49XpHMJcwmlOBR41/ftZjOZjXM2zQXBh2prSka4l50zASsENGjSFPwVWrrXuaZ6wwEws0h8FRaePaHKHG9bpSAJXqaFDoeC70nXANWlQJ64lYMPS6vNPCsuogJK/7tG87sbVoHzpPz3f6lIizdN64LwkyRIpbL7o9LaguAysqWHEiDsuWJu054XdotYSze0hqzNo6DT5NsvtJncwYwA6wAiAzoIxMLcyr9ABvRhKnn762WdeKQyHvz41a+++tM+mJ8ZsaGjE+4kfe9pmO/ecc7x3O7TMpx570ibnJ7zoSE9Hj+24aocDC/KMUbENDVeg3Ze7qnZ4asI2bNrotcZnJqY8Da2/u9dNzx+/s9+QzoYAqK0nneh12PtHhx3I3/3gfQ/WKlcRkRjNhrG5jc8jRuWjUI0zbeTQwzwJoIJGh1z2ctmqwckQABo/QSD+f8G36F3ponbrOYcgKJh5YKlGgBt8QBEQCehuhY8CEfzPAEZCDtbQfe3IvIIg1tXpnfKwvvD1H3fccd4dDYfgFz97LAPwerNm3YUuj3gvezgZAtEaXrn+0ht22PDIiLshMD6UzQWxoaCOF6IR7RygnnWuQwBhnGuw8EDYiJ2nigXff4/R6IgaetToXEvHPKBhLC27hg5AB3Bj3aGh9y3hZ9AyF+R7TMg1+MUg2CBPv1hpATq+zzTZRbTgDT2TCeCYH0HGzWHF0LUs1SoICDiQBDBlzryeh5dMlACggrSCOhmjMjw+g4CuZ9jPYsx1pzbPZi3pO/SMpwCjINLyp4cIeZYepQZH4QXjIgDwfjJlfwaEL1hoUI0ylq9Mzb3K6PB8NYniWsQ7cK0VNPgZx5CngeJ6xAit5UNPgVS1JJwqxFfo+9PxUihMzdqcrwIG9021OI47FRBbNOGzDuc0Wrf4e95PFUqcy0QXF4GboMF90r3U/eU6eHOYGCPD8Suga3MXPlvnBx96uucqiFJD5twU1H1+EtvF78Bf/ExEkzvao/o5iFU+SfewTmD+KaATMHl2U7omYENZcN6PRloxvoDnTZVkna8KR0AN5KGvBehcG903PStHAfqWi8/IAJ0SUtuBjIFcvlkJwYCMAOgODBHQ1WQOQEd1rkxDx4OXVpxxw4fugI7mDtCaCkX/zwOmwMwjIM02au7jXr9uvWvPK/MNe+XpF20ZVcIqnVYzs/UnHWNbt2yxQwcOupb94pNoDRoAa2J+wr73e79nH370YRg/OqTFuuSD60ZssjbnhxK9rSePjNnW406w2ckpO2nLNnv9tdc8hQtgBUvE4fExB4/+oUHXGLt7um1+fi4LinOgYi5/XCuY7FECFWuFIiuwEvjfBfMa5r3FjtAAB1o0fObRPE7/exMR4bg5mpagEXvjGHdpFKwEhhRN7gyq882P6+dtV2OAoY8tBsZhv9wlUOnwbnnQVLZt22b79+/3OeMwIOodcQkoazvYMeBR/2hLS6ELOexXfeVa6x3osw8++tAuu+wye/2NNzzFDBaVjFlhhUD80V1AkzvGX4+BVRDwIGS4ho7NQ+AZ1grCSAT0cCpjS98I/nDDOKBXChmgu4a+WPCa7aBb1HCfh2U/BsUhmK53KVgDGiHsPwNsAjoBHEwA7hxq6WSSOFSu6aIaIVIRo9aeMl52QyNjIiMk49fDzvMHhkNfOM3+KVPhfaz1rtoNgY3MIAV0RvVqEBtBSRlnCk4cQ4upso50q5a9WgcIpiqQtP1u5hUD1zK567wU8Dg2mvQ5Z11P8jGdp4IKnsdubb+Jhp73DljddM85Ls4T55/rpuMnY2faYSo48G8CugKBPg/Ncaihp4If36fA3j4HnI+Wa0/fwT0mvZI+0v1VQFehgmPp6ek5Ks9f94Ctu5W28C5PC1tacoEtfS7H4Pd8jg8dApuXnQb0LC460DMmgy6HlPZVoOC51vNKwKcPXTV0PXsq6KnWne11oWh1mP1j0LOCdvq7Prdt/cQ842dl8wXR5J5EKmaMx4E8VrJKKuqAkuBPzgAdAJEExQHQvWyrR1m3otwJ6IgyTwEdE6SG3lhZdgD2vuKz8zZQ7bZH7nvAhrv7vH0oeqhddO0OT/Vav26dzUxNe7rVgc8+8zKmIAiAVG9fn/vRYR5GHvnk9JRrp6XuUBwfYL79lNPs0w/321K9YQPdvVYuFj0wDiVAEdWOaPup2pwLMQMjw3b40CEb7At+5pDU2QoedP9gTFsBgGM+fvgJ6NAOimXrXkFeeojUBoDRPB6iwIM2zeh5184LwfIRfsKJGdJ+XLuFbzyCP97nZmto8jGewffJiu7ewE8H92rF3RAjIyNWr9VcU0Ir2g8//NA2H3+CgxYOBZqxDA0O2fTUlK8p/nZ3SwXaM0zZZuPj497YBNkBTFNjNzVn2kitiGuEzwHo883gw640i9kc/ACDZsqo4rfcAnQQfgR0+tBRoRBzrAHQY4EHADpM6gB0aABeQa7c9O9B1/gcPnasR6NSsJWOVpQ73g0AB73x4HjqC4SumK9KTddNbyisVA7pXmAwKaDjGdScCTDKHNODi2sZMIffGRSTWgDIINitTbUcvoef4aeDV7S2cR4txtbeXKUdMFrNLxT0AlMK/tk0hoDaHuZGwUQ1VI4PZwZCume/JIyJa8Rn0HSvPnDGAKwGhvicZlNqZQpQBITUh859VHAmqOi43FoT6zuk+05AY5TyamNUlwT3S9eZtEZaxHNUS0UedBplzndn65xo7wSHwK3aU6pIK6QNvlfHpvTFoDwFLxUsYPlTum8DI6apSoU0tVxRIFSBhHTCn5qHnlmoomsSSgmsa1BK8B2Ec57HsMchhkD3WS05oB0VYFQYCtQf/j996Ar6/J30mgp9/h5YKFHvJZrcSZu6Rp8XFAca1PcWjj/vFA+K8/KV0X/IxaIkQs3cP0d0tmjqDugAlOjPZEqSm4e9WliioccWn5mGvrTgvnRo515EPz4b4Ib7ERiFoDWMcXRw2OpTMzbSN+A1wfHumZUFN5339vZ6hHvYpab/jUh1ECa6iEFrhKYPEwV6fuN5yJOGORcA39vV7RXM0BYTvd8X5uvW3dnphUo8gKmz6hr6xuOO9faqnraGlKjGghWijylj1C2ROUiaMCdGQHeQxXsLBWdmlaWgNcPf7XOGph4JHeuKaxhw59HkUdsGqHuEPDTZaH5GFTho6X6A4rUEdm471hnPRM489gpjQR0BuBWw9qhXD0sHyuDiM8wdhwLpWwByFN5B3fqpqSlbKTSt2tvtqXubN2+2Dz74wN+Ntfc87cFBW0QgY9wT/mRUs2voK0seGOIxFFF48QOMugPoTAehQTR095lFwcAzKuLaouufAzpM5svmfeNhhYDrwDX4IqLmg+Dl0fEuRxZssVoMwhSC52IbQ8y5hApS0iXNzWzQyGOPZmcQy8g9XfCOS0xPI9DqGeGBU6ZMgFNAJ+MCzbJN41oanqcAuuCBvsihhCyZDs8u3kMmxpzyo5h2DIpNNRXMgSZjgrw+H9dXq5W2bnGqhbrwFPu0E9gJ9u6GivvISl5cs1QrTNPWyOixRqzYqOutvxPQUwuKazOxmdPnBcVxX44SOiKdpuNVgUiFvLz1TZm4AjYBSq/R78FmAs22p43p/FerpR/2Mfyn1+NdFCpJO0q3ig2Bjlo0p8DIZ0KgViFIgc3ppyPQj1qR1BVEQSIj7jSqO0aIt62bmNzxLPjp3ZKDjo/xnIQ1ZcBgmIRaJWjWXg2Qw/wiqEuUeroGCErlnHX/MwHdM5haikD6Xtyv//RZwGyvJ6+FlwDoPKT6k7+rBAlTOKPq+GCAlRMwzL8oSuNST8jX9X5fKMDfDAuJ69g/OJhawoKALwPMeRBcKgJYIecbTDRaCPz+GD1O4Pc89yhk8Nl68FINB3MgFeLd0F59oWMgSubjjQhI5pcJM3FslNyCRBdS/PwwSLUwZ/pci8g0WYg/2yQEeYFIY1MQzxdnqo2vV4gGVg0D64l1X4LGHoUD13LiQ933TuYe11efiQI6bgHAeyRnWSV/EhbAHAVp9GDh96CdLodWtBiDpH7gd97vnwtF+u8cHN4d0D3sK4IBJb7M8RpMoxQC1dzEhR4AOJTui4fhp+ClV+Fvz+IEmG8fn+lpIbEGv+81gHopzAl5824NiIeCh45mWs6bfjNchzPha+Cpkh1tpRqxzgruGlin54vMmhqcMm28m0FzoN/U/6qCY1OAXNec94Ah4FkcE89tBp6xLgJBn8BHk6f6MEnzre0MZwfXwsWCa9leGO8H2JKmOB4Cup8XAroE46YCA4FXQVI1WAiMFBAVeBV4uJd4Fhm6rj9dHKkWTyDjHEjXecC8mgWFVhGOLQUm9pNfDfSooadgwPctRAtpHphSmOBeq3AR+BWC3II5Wsen/FN/1zPun0eLVHZv1BbD3gae6uc2WrbAdzwIMQIu6VX5Pt+nwK/7yrGG9YD/Gpru0Vq2Y4FYlFP68T0FkMZ0Yz1/bT5q4Y98Bsbg55+YFqPoSR8UAnSvuX/6GZgdnum8HAJuUi8efyNY+agzy9KzUGYiO82uWQvQ8XIlKF2UDNBj67dUyuP3ZH5qsqFZwz9zUGlP02E6iP90DTSglcYSZ0xNNk4PFRcu9UGmBErpJk+K4gYpYSgzwbhD6kL7+JXo9BAdtakOvK1cQj5b58EALWVQZDQAOzf5xRfqIVAGkTd+MmfdHyVYEngbAxbzDjVAMHIlOD6XY9QDqoDGNSIT1TEq0TOXOX0uDzl82Ig0VWGE78G48kyWyrw8ZU1SP1I6ZQ0BAjrGmZncFxfdAoC/lVYIgpmQl/N8rrXuExkBhQLsjc5fmY7fD4HHq+7FzICkzSrGtRqg+xpA4IQwKo0tSHt8lzLT9IxznxTQWcoWYyegK8NuY8ixyNDRNbZbSkEKnm3nD811GgttJT2VR+H3VCBKAZ1MNPWzk6mThpRnkUbyzhVpL937FFz4N6wrmfE2p3RuHpjx2T62CDh8b8qLuB88HyqUMco9J0mjDXf0D47b9yEKyX4mPC2sZb0Ngjt0z4KburPaBzFgmONt28/IR3V+6VorD3GFsZwP6G3jTKr3ZfPB+kXlhjyMfI1jIP+jYNl+PkL0sX7WpshEC1dKk20YBNdprDRJWuT4MAbsn1owlL7cXO89L1vV/tzk3nbIRH3/lwJ6KpFggAzaoabLyWcL5pppO/2odunaU/Tj8/MUlNPN0/lwI3RR2+Yrfk8FRL5DBYKjDiX84bEYSa4GQrPeKs0bdF55m07wwHgzq4dUIMJ6IL4gzWXntbxP10fHic/BeEkw1NLwuQo4TNMgwSlI04JDxpMCLxnhagKTAnqeQKYan64D57S0jEpXwe/cZsWIWgHpj4FgKQP3tr6xsEbe4eX+K6AzEMvBshTei38Ef2rD9MEpzSujUM1PGQn3Rc3leYACIEeUPwFdmR0BigIBTd5tQiVy72Hhihqy3s8xpybblFcQrvoK4wAAIABJREFUNOGOwbxTQE8F0jbAiVHKtLbl8Q896ypQ+O8C6ApYKtyx9CrpknTIa0gz/FuFptWUEAUZpXs9F7rPKX9SEAspf60oda4Bn8UzqTRE6wnoC+bk9GxxTEqT5C9ch3DG/cpMUzpK4ciB9TY+JQoNNO9yPAu+ltFqC+seAJ3A5LAvLlvSR8qzld8pzZBGfc7wAOcAesqnU2GGZw0LAJM/4Sfde/6dZ/kKY/JcpEyh43MV/NVC3C5MxUqdqBOCglUSR6DjwO94f1pW1t+FuKQU0E84/9Rckzs39zfV0PNEOtWQUgmHk/ewewbdtajZf8PAkCPuDCdWmyPzJYHzwOomKnEcBcJRCswkfzGprAXoeQcXEmrmchBLgT6HG6UHNQOuaJ2gRSIdK+5RRq7P9edhXaKGroeacyNh8BBy7VJQB4NgKhPfyfFyn2gaxngUhFMQSAFdn6NrwLmmdKFEj+tVw9B3cU4AdKaNpUwbz4b/VQ+I7iOuh0sHzVgIyrpmuh9YB5rPKcQsxZr0GrCF56uGrmlJKWjrWvLgpr5ECiCkA2UuAHL4BeF2UC2BgiAFAv6tjJTnC4DuZXVjEGCmScWGMgroXLuUDnEN1hlz5X5hDeD/5/orf8hAAWc8upzy+Ac+476k90co8tLK2nSjDXCihp7OWwFP+YnSjwrFCvapBpbHF0hD3Dtek3e+o9PxKPNwniBDgVMFcASs6vsyvsaiOezNERdQeQPT1jyYV6yMuj4pyKeAjvLHWB8FdBcmWRkUHi6posaMhtX2W8eXziUIIVJ7XgBdr03PrY/Pa7cH11p2DtGno7OrTZ9MFSfQNhUa0mMrHgTzDo1U0vPLs628kmNvU6A8fic0d+I/7icVAryfAhH5pT8L1o9YJp3PLhDQlVnqJpKRpIw3G1xsHZm3QSqxKuHrorq5UwLtfNEpwRUKoTrXGoDOoKG8Q8sDtRrYYxxeszup1qYETctCeij9b/HL6pop0WulH46DDCLV0PPewY1WglWBwIvUrHY6IvGuBeiU9lcDdLwrJeg8jdbXUoqykMDVfMb5KRPVoC/VXHgtASKlpQwMUTo4Hog8rSgPEBSQPFI5+uhJl3kMOBNAYwMHXAP/LeMb8DeFHgI6DqT6oBXQ+Q4N1so0hyRARwEF12Sao9e0gLmzFWOh54zCeN58fK5Ry/H4jRj3oDnqqfVF90DXkGZ9XI/9xHsJ7uqSScfhsR4R0POAQ8+hkngGPlFHUh86r0vpRd+dPosCD9eZwEGeyM/z9i/lMbyHTFl96MqwW2OIvuCknj15hQqafLaCL+IQ1gJ0asDtQJ6tUojy9gJV7TFMfIfyL11Dvx6VQmNanrcs9e5lwUfOWhOMAcrAOAam0b2U7nu6T8p/OeoMdMXknvJfrh9dLmrByzTplRXrqqLKZax9IS4PBXblf3xOWK+ilYohBmE1QEeUf3pu1Ee/tIyGLu0aOvkQr8McVEPP1jICepvJHWlruhjpxv+mgJ53IFWiIsOnlEQphYCuBJX5NBE8IRXU0hqHevAU0HUOPBCrfh+jMBXUU0aymvTqlgVJb+J7FbDyDkQeoKeErAdKBQEVFrAeEHhSVwTvVQaQx7TwmZfUjRI0hTYlQJrkCSI05fKaVJNRs7eaoNSkxGfgJ4I+uB7KUPl8dXmQcWFeXONKFS6D4KMjkyDYU+tM917H5YUvogCpIMXnUyvnPficWmfWdEdM7hgbQRrjWUtDb9vLyBS4nlwLPINj4UHP6AyCMDJMJA+eTC8T+iTYjzTAc+O+8yiUcn7qY87oNIksTs8KAR3XE9BpfmdhkbwzBEaa+jDTc0AhSe9X+mbRkDweRjpR2uO66By8d0IURtM5qyKTrhHXMRVE+Wxcr4VVFOxbArp/mquhc7/0Pj3H+J2ZF0q7awlCpDkCUr2OtONgBtfzRz6NOAhVJpQXgf9pULQH21LTj8GwMMO79s46DcvB0qV8I+VTei4Y5a28XgEdRV0QFJsCOteA51f5VsZH4BJGQFtinVDayON/rbOFoLqWdUP5is5B6VV5kZ9nb+wSurSpcMhzjPWnBZXXZICPCqOxiFimzADQuaB5EiQXUglbP4PJLg8MOXAlBtU06JP0MpqiofvkyWChqdCk3BbLGEbKMeURMMekgM756QFhpafVAJ2EnW6KP8vLrx6tH3Pu+JmnYXOzaXlYC5BXC2rx8cb0NA2KS+fIv9MDyzGy1jf3icRKTTB1uRBcdL303hTQuQZtpmJhnqqhp64AHTuJONNO4zMQFMdKZUqjKiDyAHNOOnZ2c9JrcC8OMrXMDABj5TMy6TSCncKbAroySb6fWgcFjhRkSM9YD+yPMqM2wQhgjN4ICaCrYIaxc+0VDHCNV7pC7YPoTuB7U4BS2ufZ0X3AHjJuIAX0TGPLc0nBJRL7iSsg6fnhmiqQpEyxLYsiKVNNtwPXJKVP105zwEznrGciFX6VCfMeBXQtfJN3NhHQmRaGSfmZrkc69yw7R/ihXqP8R9cwrAPqHCyF+hmybvo7BTw9ixlYRdrxv2MPCt7LoDiAPFLXFNBJ/+l6pViB71OFSM+pZ68UAGotQFfa13VM183fJUGZeTSO+3HWM7AUK0oYx+cHxaklgrSiwiN6wwDQ1TKm510tqKS97DNUEUWxNQ2KI6ArqKfSDgk020jxZSig6yFXItTDRI2fGlVoTamkHvOwmXoV08yYbqbPxV0kON0QZQ4KyGTMnwfo+qw0aKNt45EHytao0rFID7SaPdND4QV1YsOWlKD4NwFdtTQSNRhxB5rMiBZG4uMe6iHR/ePzleAUfBQEUsBOwZXf50nBjKKnyUjBDO+jn4jvJsPl+NRkToLG+3ko5muzmQ89TyAAYDOohJoBDzregbQ8BzexUuDZzH2mD5lrTg0d93oQHAWLmL6F6xTQlYmqQMG9SIWCVGAhQHJdSLs+fzDURVSyCzEApO+UqWXWsBgESUGCgM7yxLifKW58FsejJ1RpjL5yAjo0Cq4Rc3CVgalAAHOxV/HKyYNXEFVBQ4UNjFHPv/IG0g/nijHrOKhNQcOnyVWZfgZMSX8L1S65Rnqu2uYX05BSwVSfrd3S9HPeQ5Mxzxafz/MJ+tV/eWtA2lU+Hq6DiTwUplIhV/ln6jJQem6LIcoBdKwr0sK8Zj9rjsc6GRSY1fycJ9Sl9KdzCV0ekaXRUipTEKdAlc4v6mOh7XVOkx3yNLqdVHAj/1v2+JUQFEucUT6C6xAsys/U+kY//LL3Ul90wR3f41lMWaViQQ2dP3Et+ALKxqKGRxugH3fuySHWUYLFdPIpkaeAGmp7hDxkTh5EiGekzFnfQcL0PGiJ8vSFYZ5izEFmMCaZpx7SPKmuZRIJfk2Cso6TzIC1cBUA9XcKIHoouYHwvdbq9TZzFQmOB5/anAoR3DRYJ9BLWzV0AptqbdwfFRQcHFipSvYvZQqMvG4RYSsAA9fCx5P6iPA5wSdlRu2iV7tARULk2nLt6QMiTVDIIQGTIZJpKTBTQk+ZEtez3AEfP9ogFvzwaFaFCnw6bgI4g3WqlWrIB43CmfdDj7EDqsGrIODnIFqW4EekaZBrwHekDCV9RmY+lChXrgPGoGlXFEzwDDy3WulwDXcluhzIdBT8VaDUs+LrUSjYXG3e6Q9nhGU2MReaulXgUIGP68l94R7jfXgO1xPXKU2T8flYAOTQMrQwRpJihPenDFPpiLnQCla6fnrulK/5+KOGljL0PDBP+aMKNTo/XReOk2NIx4K/K5XQC2Ktf6uBNO5hRUPyX43f4B6S5jhO/B3OPMqgdoRYbUmt1LOWdy95CU3uQbhEZHt7DQ0v8oTId+0IFru7cY/Ux8/3EuS5fmrd47tBowiYRpQ76mAov0p5KDVaX68oXPh+QpBfXFpToKMgQuGtXTBAL4DObO0oJFJJIl8jbyAW6N/Q0OlDx7O511wL7Ke6wTAXFDtzASA2d3HBJsbWFP4tAJ2Ek0X/xiR5ZSwqGKgk5kFpAujOgBiJuAqgc3Gp7eUdBj2AeYBOomZAkB42PZRkQMqIM8YW09bItHhfqomlc6fkxbkzyp3P0QOMzeRc0nlqnn4qgaZCCUFaNW+Og8wpfT+eQZDL2z++g2tDqRt/UyrFO1LtV5mHzjVl/DwQGF+qGfFamNxD+csgDYN+9HCriVr31Q+J5/Ei3aa99zmEHPrOdI66PhQ8IZAhUp6aPINmeLi7u7uPClrStVSTaMo88Q5I4nwmhQQy70oHmuTAj9cS0hT8ON4UyLL3o3Rzo+6CIYVM3ENrCveO+6Dj5nkhbVJ7wD1kXEw55P2pkKqVAzl3/cl3cE5kcpyXPy/WqUgFe96jtM3nZecI4AKBI5oI84BT56xMXc2wep/SWLpG+cAcqq2l33Fd1Tyd8gEHgPhCngcCENdKFRK+g+dpaQlBm+3Nabj+6dnm3rUBW+Tc/m43u4dYBH8Pq13GFtLkoyzzS2ClBeAoZSUG++FZCvDkLS5ALi9ZCd0k1wB0nB0COgEz4+ki0Ol89XflVbq3YbwQqEL0PJ+p9MaxEx8pbOnfxRLm14r/SQEd65QCOspuu/VLotz/zQAd0gEHSGLC35gwgTRlBAqe3oEsArpLehHQHUxQSzf2DGcAGoUETiBPwlOBgcwQ70zH6ZKUoGTepuYBTnawYpWz9BAr41ANg4chY3Aw1Xilo/a0ET24qclJmWuwNYfiNiodqkCRCR9Jygefk0qFnAsZolb7UqLlO1SC1Xelh1DXBO/mgeb7yUg4d/5krfJUys6AsxnKrxLkMAaCv66jHpRsn5tN66yiG1ysfLe87GAEEKZgsFpQoz8btfoXF9ztQsZLczuZJgFdwUhI7qhOU+n8cXDxTE2Fw/0OwOWSaxiIzOF+pkCmAg5pqSWQFj2okoFNeQJ5xogld1iFRTwT13C+GAefw2C5FPB0/dlmOBcwpE8114VnO2OiOD+s8ijgRj6R55LL1hjnLlYKywNbntc8IYPvVJNsCoIEH91T5YXh89CtL+MJERx4XZ5A3cZvolmf8+W4eD8tNDo2rEk4TwHQyQR5j55jPZd6nvw8QzOMe5Rq6AR0PJtBhy6IxQA8nt/UpclzohYQ8jb9ztPJVoAPKDzWqtTJ8ZKelH8cpQAmMRxqLVM6S+m3xcsQlNjeTZHfcQ0pHJPn4SfPoc8dMQCxdLPyQs4V1+cBuvOlQij7TZO7z+9fq6F7GVLRyEnEZLB6GPRQZhMXDZ2Arib33wTQVQNJf6fW6AKCtM/LAD4JolHgwe9kWGSUZHD+ntg+UQUUHjYSgQY1qbRMDU8BXQ8MD6Deo+DL+0Nf9HZAVzAlYem4/WBFxoFrFQR0jbB21LJUClWfkAK6MisejtRkqsBH83ieQMQ1XQ2Qsv0ohaASrI0KlNw3nWsqVECrgMmaDA7jBwOgyZ2ms3R/lUF7K9wIKDy0PANc25Sm9H49rLp+3H+6LehzU4ZNHzrqDWJ/SOtkAni2uiD4Lq4drFNoTASBhOuHn+qaWk1DTMdHRkVgwvegHQoiuXsMob8YcpaVvjgG7qGui54vN7fHuigKWCocpOPn+PyZACWYXKWeue6NCl55v+Odur4qfHPMKmwobyJNdHbCPdHS0HXs3Mc8YUOFotSCg3FQYKawxeu5T4HmA6DDz610pYB+tAAiAXQFc+uUr2nU0LOxhgmGVDZJZ2Xdfo5Z+YfSCMfDM0hQb/vpZb/B/472oatAowpOm9AF11UpNPzm+1SQSNfkaGAvWL0W0jQpUKWArvuf4l/g4e2V4nQNSLtcA1yP3xn5DkB3UNeguP+/AB2DV4Z9lHTHnL8o6WEiXBj6xRC0U650BIYZm8eQ4LmxBKq1Dp8yehU0HLySlIX0OZSQ003zjZN+yG2EItoMAU3NhgQZF1xAjBFgdcP5PPZ7psSm7/FguMjQUumSzIWHm+tGoYDCEwhEwZ3aLcZLbVOZIMehYJcyXGUeajKmgITrVdBSwNMDoNfngR2uRdoaAJ1rSk2R+6zMTZ/n88NBRD/kaN7TGAC1QHDOetjD/rfWH3+nAg1plGPLY8x0qeh3XD/+5F7hmjYGgRF4UE8QZvJcHqAfzoU0oRo6AB1MWQUgAjrWA2mF3P8UbDAvgLY3s4n1HCjUYJygpTTKuw14YakRhk/61/Eq3ziKztiESDJN8gCZ96lwSxBC22Tt9pYy7ZRvKX/gXNP1TWkhj75b57tyVKW4vDmnc+czCZYU/PX8ku/lAVMYM+imnPVqIH3rGvAZbYIULYoxKNh5t5R+9fnnmNz9uVF4IqDn0ZSul545VSR8TojfQjfGaGJQvsPx8nzpmVKhQ3tg5GEI7+c42/GmYI16KKyjCpMKkbyPvIe0kQG/mNx5H6/lmaTCTOGMqcYA83/zoDjAkQbBcTB4OQ4zfYvpRDgh1ml3omA0ZGRcqwG6Tjg9wOnf1HBwDzenzaeeaOjpYeL4U6nV5xNzeHVu6e8gJL1XARU+9AaaKyQaim4+A5VUYqUGzsYlaUiNMs21TP7UfhUoyPTJxNMoV5VkMU48PyVorgE+V5O97o3ek3eQ+BmJWq9XKb1UDj4ojpeAjutpbsvoSlJ7MC9ECENDBKATEDE/9SFndBqDTjh//5mkDX4eQ1DmpUwr777VmHobYwKQey3q9g5ZpHXQieZBK8PzPcf+rSxnLgOCssbErJZWyD1GgA5jF7g2au7mM3W+GcBGQGelt5QOeVbyAMnniD1J0llTAFZwWg3QP8+Hnu5VCvpKE9zLtcbRzgtbpV/z6CAFPK4Rr0VKmK6buhgI8qlgSPABoBeR9oSa4JJpoPxD90/nFrTLYB2kcMR8dr8u+vfxbA2KS33oyivSdVU+qIpEBpglWJjgS149qDAt/dsm1EKhkkqDecJcHv9v7VPBFhqLGf9TwZ/zwmc8Dxw3FSXHoxgUR9AmrfFZGFMK6IyIR8qaArq/81+roUNK0hw6DIBaEVNaODkSuWoZoU5S2BAyVdXQaXL3a6TmtGpQawEqfZAcF35qJKjmkadSMO9RQiZw+EGL3eD0MwUinbceRPzuEioaWDTqWepTarahMKDjonnYfUgwl8e0t5SRcK0VcDkGHS81bRU0VCqnj1DNVvouNcmTGPF8gigCONqEmCi8kAbIXPQwKfCr1JoSewBVBITFTn5RS8ScMG4ADfefQhwFBDetozVsuSMDdLwX12PM+Mf78xi2X4DDFiv18QCuxqB0D/V5ZJir3a/Xpmvk3eYioOO91OTJCDnX1QCIhWVgcuf5o0CjjIj35wkkbKuL70BrtPiQ1ggqShsZsFJjiwSlwgp/V5cL58dnM+1Os0T0Gen5Uy0rAyFUqktM7kp/bbxKopD5LDL8lHcoKKbjUH7F5iz6Tv09vVd5KL6DUErNVQU2Fa4UxNqF29A+NcVD1YpV8+Q5Jv9QhUbz0P26qKED0Cmw+fhi2hrHwfOte6trSf6FuXKepFVgw3x9Pkt7TtcG71P+p4DrPAoZVux2mXRm47PyLGjkf3gxfOik5zxAp1BNOgYfQuYM7nHzeaOWFcbiPun55RyIBfjJdFAAOv5zKy0bLP1rAZ2gpsyDzADAiQO/FqA7eMdKSZikSy+xvrofWGpBIJKkaxXemWqQrcUOv6WATstBWNCV0H40/vNNzKlpnB3qWBmOxIef0FA4bh5yBT8eCAUjbC7GDUCHhs7SozTL67VqEqeAASbC1CK4JDSoTpkFD4EyemWU+JyCAfeM+dckKlxDjVjN7E7EXphi0bVcPfigCcwNe4n18fVgn+VKR0bMDrwgSjlM/tzYkAefqw/NGQ1oIiuE0fSULRSW4RqylS3WFweHJv8A6E0/wHgHwNrT3ADoONTRKgQT89z8vAskvX29Pn7uB2lDgW0Zmg1b47KFbvQZKvPk87HOtLCAmXdWQ+EKCGfKeN1qUyrlRve7P72AUpuhfSwZpZah9T3DeBA36cJnjECO9dOxji54Iwo4ngFnOrRQINgttpVtA5WInjwTWcBesWCo662R7cqESHdOi5F2QrtltMQNMSB8Jpkp3ovn8zzpuQvzQx4ugmolqDTrLR2AyscQe1eHdQjVHZ3m2F4DQhELzEg+Ndv30keJ8RC4gtZpTl+ZgCJ109O5qGCmQkdHR6BLFbL5uwpBqcDA7+ADR8VCWkmVBxFMuLa6fn6+pSc458DnZvfQzRP97KlwhxgqCkc8lwR05ylSPc7XIPJ0jsU1ZLFQ6jgwFg0KJB8iXUCZmZ2fPboXiPjEydfIx6h8ulCAPYxtp/MEKvLAVCAmXgBD0UsAbgvyP64b78EegA9RMQJ/7enpiVk0SzY2PnYUoKtgQIujnqWWAh1on/3U/Zwec/aJzdWIJe9AumQTE+kxCQCLSk7phijApgvj2j1MtrGWNhmgGlBSHwYX2RljNJWmPcb1QJAgFOham8d+5a1ROnNgMZto7nDi6wgARaZOJkPGkDF9yakl4SkzY3BTOFAr/i4Ul8E7uN5qkqF5hWusoOpEyT7hSUSwMpDVCbLp89Ie93x+thfSHlYFDZes0emnseigqBow06AgQcM/C8DAO2bmZm3d+vU2PTsTzL3wsRaK1lkJ4Io1wLXeFhY+4Y4gzU5NTdnIyIi9+867NjQ4aIsLIap9sdGw4cEB++jDj2zL1i1WqwfNGiTe29vrQIAI+OAjR0W1kgfBoLIa/rnLApWsEOkbhT+slbs5vE/xUqa80JLUftgAFgDBVlANzwfPiDJvlfqDWR+9ygHa0Q9XLvu4xycmbXh0xA4cPGjdPb1R+m616IWZFIwyAFTTCtgjFPAoFK1Rq1t/f78dHjtiG47ZZLONGjiXCymDAwO2WG9Yc3HZ+ru6bXpy2rq6um1sfMLWr1/v5uup2Rnr6e39fyu7kh1Jrip6coiMjIicauyqbjUY261eAB/EBssC5B0LZBlLIC9ACDEtELBghZARH8Caj0DCYLPAlifc7qrKzMoxcgx07ns38uZzVtMUQunOId503z3nDu8+WQeSDDnrS/n37UmZzDKJyh25IrBy/bu9Hj765GN5pVypLIkVWwCz6RQPLu8jn89FbqkMuTahZWVBQ0M2VudYnYJqgVaWYdAfgpflZFkL9WodlaKK+WwmczEajdBqpY7QFVvM8xnu3TvHf548QYXEL25iu1zh4uQM/atrZDzlwItmuP71KobjETrdrhgny3mOVpLKfPMEAwEl1J9WR1qrS3WQyhBfCehKQvdIjylWYvWZ6j83t1r74+6krmcZPFJ/oBHtH5nzxWAka4nrrPUR3LZyu8scl5Njvy5Zf+9P15R7Tv8saMpcyKbi0cFd6dlwLlUv6jPsftJKcXJhnKnDbueXe9mekFHCo+QivBwoJFb2rpDQc+E8ma7vFl9sX1RuQ2NN8YPhQrXeVdfrmNW7YHVOmEcgORBm7M8N6HZRdNB8DYEmBHTLtu2g9XkrHj0wgK4Trp+rS0bbtEDlFLKLBdpn2zY1HvgFYfLX3xWegRp5laNgWn5WJ5UKSsrU+vZKa1GTP4yVafuii6NgbRdWGHKxkdu+lEGqMuAztO/KTK3lr/OjwqDP3xNYk319iLSxfdnQ3mIRkuSLBCmD1j7Y3aoCKxO/cjEyLSohn/njfGyTILEkaavXBCQIFnJlJz0kzK5erOQKQwmD+HP9SgDYr5ubGzTihgA6Nx//COgkE3EUYTYeYz6f4eLyUj5zLiwXOx6PR0jTxFnwDLXUa+7+cibCscKUeA4YgmnsFUKJWN+dAL9e+YRMFxYSi3fvIh8gqsd774WE18bGVAaVdW/WK3S6KTYbd6NTLmVe61KsKGrGUpaz1W7vrrn0ysMlkvGWwgqGo4FY6c1ahHaasbg2WH1xvlwgbqXoj26xrhRiPdM9G1VqaNbqaLEgxpbKqIbh7S2aSVPWZDKfYS3rszsSyX5LPW7viZHl9SQmbtCC3sh5cLZ7PeiXMqUeNPGINBqYTaZEfyzyXC7FEOJqvAChjmG7qlAPA3qByWRUelqyJEOtUscyJ4GolMleeT5HyvFJXbEN4riB4+MjfH5zjXqaCqnb5ks0q3VMb0fIEgfot9Mx0l4HRa2KRtKUW8O2qzWK9QarWS65C1wni2aWPKvBY3WP6A8jQywscxegHyLiofyR3CnIhqDG98NjYXv7WEqnugJJojfkfw4chYj4LHV7BK1cIzVcDpwSsm2ocXII1OW5UgtgV0f+kP4Pwbwcr7ltLcQZ254CeuhFVjKh5XNLvRYUWtN1CD2vlmyE7YdEXscVklf2U8NuYS6aDaVYnFUPH9sIc1RKQL+LYVihCjsjTM2AOp9hO64gcxAM/JvMUbSAboFHhdcSCCu8BCQBIFOL2X6uAGUne3/iK6j4uOuzAF2UCUFXr5nUc69e8O31jap4dByWLVrXkvRNXK3u+k6dR7tImtCm86AM0QqrEgFdC43Dl5vyQFlD/T3nj6Vj7eUk1u3LZ1Ohhptxt6mZteoqLkm2tSE10r6ESZwrluAcNSIBK97hTuVPQK9tgZggS08DEyx5PlbW1LlGabHyPQJ7u+WsVYl9+SpPdFnT3iZJIBsfT8dCDrrdrgC9i6+zYlUNLMQi95dLZrvzBKxp2dZdGEA3oYZ8aJ2Ss0jyFY9n+gsUdvPB6xPd9ZWhrOpaa7zL7g2VS679Ip8gTZtopokkKDV81br+YIC4mYiVyclwl0C49C15tr+H+fj8WL6zzheoFcBiNpf5Pj47xZLwVaugqFYQJ02sFkt00gzr+QKTmwFqFRZxcu54FudopqmA+WyRI2u3xMoeDIcupGQAXeTd8zap8+gBXcIG9LrRhe/rfNPDQsuc8kHLloVWaVGLxT6fy5pbD1sIYjapKVSKBNJGo47xeIxGxHyIBiajKZbzJZI4kf9TDhaL3B8PWmE6nyDLCOLAcDJGIp87MK+sNqA0sX8xPUOTMcaLOZIgyCtVAAALW0lEQVRuG5PZVNY4acRCSrJGUwgirXhn+e9MVKvDtP+qw1TP6vctoKtcqewc0oWljKpBcnc+mDyOz7rrz2WJuz0qbRlAl3aoH6SSnA9Tm7a0oI21Dg+1ox6C0KCSeSCYuRvFy/wPO3Z+R6uqqV7fe2XIKdpdv21/q+O2OUdqrJR9IeEhITIhM2uFsy170kf3ra4B27DPtPhoAd3Oi8qByrKEvbwXQ59l/60GgQK65qlYT6rqHplTutwtmGvjVnBCQLVMRVxnvg62CpBOpoKTfaZtXBaHwuSvf1QwUhari2fb18+cdeUrmZnLPvQ32sc7pVk++N+AXsawPaBL+8pO/09At+NQQF+uFnuAzl4p67IJIVaQ7XpZxh8+P1zDkEUqoJfjMeECFTi7obTdndJ1lqIclWEJTxOOoauOc8eqaxpXpdV80+/Le+LWpgVAt6G3/NhfggLBxYU+qpjNZzg5PS0TQSbjsVgPl5eXYoVPbm9FofK5veMjLJcLiRu3221xmfNIG13szAamApYNLK7EjTt/zsIXBHlfC51j1Jg4PQW01BzxckRj32PEDGEnYXftF2uhW++VsOyCngRC4gbL5QrTyVRUKmNsg8EAZ2fnKDaMkLmzifSCyB6jAhQvA7AsmGVbQTtJ0UlbEoYgCJ+cn2E4m2BdBUazqYAz3ckPL+8jQhXb+QLtrI3heILu0ZEkZ9Jao2U/nk2RZKl4KOitEG8NQT2w0GldbZcL0NNAhFysV0hambxyX5OIXVxcYDwaYb1YIo2bQjiyZiJeltvRCL2zEyERVkla/WEJZgj2nJRmsyFkr5W1ENUirPIVmlGCZhQLORoOBqCFTi9P3Iyw2iyRZqm43et8r9XGzU0f3STDmlb3aiOALZ6lzRqdsxO0j3q4GjDWuZGwxnwyRbuZStlWkj57n7Ul8lwr1R/WM6d60u1XWuzO86Sk3I7TEnadi90+d3lA+ncINJ8H0Mtyc56klc/zpVv1KtS9AjT+S0K+zZ8lNqrLQn2lX5ecDw/oGuKzBhG/p/rnEEByn/O2NSH/3qizz1EjiWugJ1fsHEppWn/KxXpBLUbZ/iigW5m0Mf5wHhT/QuNK+6gG096pq0D/cwyKZeppsJa7GiKlQXH59Rclhm4n3U6eKnbrCrGAzs6EgG6F2gqUtWR08Nz4tNBFaRilavtgWU35O28BSnzuGYAeCvS+wEnG0C7+spO00mpVBU4L3V7rKptPC8+Y+bPzpPOqrO8uQGesWBeOr7rAeqb0rg2h79vnhxa6VQ6HAJ2KXgujWIVySDi1vZ2lVEXVl1aUmsia3e6zR0VOaNXy6AqPJPL9bSGuX4I6gSlnAppkKrmNKTLinZgkeqJE/QUUtDyTNPF1jAtcX13hpRdekKQSxurTVoZ6HKE/HIgngLHdTqcNXoDR8LFzcRVTYUsyXYGtJO3s5I9jFFJBwCVgsNa9JxlagGWnkBk2cGbLvuW0O5Mext0sMyegz3N6FOoSj6W3Q9Z+WyCfzp11VDhrWEIa5pVtsn9R0pCjO7TQ+fl8OhPy0ep1UYkj1JIYs9VCYsCj4S3un55j0h9KqCOf55guV0hpjddrWDHrdrV0QJc0JdeB4xci4o+Y+cFKH6vbAp1GjDVBnZZ2BZivlvLKf8vVvkWBtJmg22qLu5oubb52shbiNMF8u8ay2BElm3ug8mgBax/UC2yKtYz57PQMm9UGlU0FzaiJ66fXnCBcklCMR2h1WgLmRcWRs9vREMfnZyiiCE8/v8LF0QkaRUVAnV4cxsuTdgtPBzeoJzEqUV3CH1GthsntSPIQSBCpF7R0pwKYNTo4Bq0PYA0VHadmudv9FhIX1Zth+JFyy+Iwui+tHg/3+h7q+n+4GLTbd25d9+/JEgvaX16jyYBlW/4nmrgcAu6h/WD1mOwhD+ian2GBTvuvVqvdY2VbTOfwBxd1zkJioL9TwLY5SDJslwBz57E9ft/KZGgoWhnVPtu50JBoqKM1l0qSiiVhdxdiVTnhZ2rclWE6r5vsOCyuVgjooUBYhmLdXIc6rG4HG3u1DDsUrJDBWQvdgmEoxKErRpTxc7jcQ0Khgu368XyALs8QT4JT/JpVq4Cu++GuTaSLqWNQVsXNIAlFzwB0ywBVaK1w63+rYOkclowtOI5hN7Ykr0X1L2ZYm4t6VKCsTCgxIRmq1uri7qaFrnIkMXUy7wJIkwT5bC7JWASURy+9hPHtSABzmS/QabfdfcSmGI/MY3mFbiEJXbQUCWD8726vK1bzlx4+xCcffiiJbwSlf3/wPi4eXLrM52oFSZZgMhk7C52AzrgwrXM5quKAmIDO87iWSGmhFcZ3CWjPcrkXRC/zd0je7yJ0BPQtnIVNC3OZL7FervD0syd49OLLGA1uxdIs3ZJadVzCmyysUaDRamK9XSOfzsQCZvun52f44OOPcHr/Au9/+jHW2KJ3fCzWe7eZ4frTz/DVR49xfX2D0wcP8M577wpRonKndU3rnmvKi1u0LKyuqewbtk2StilQzReIKhU0Wxl6pyd451/vontyjKSduUTI8VjwglXnCeYvPvwyxoOhhAcY0NgmEfKtO+6ma2CVoLofLUDsAI8WGgR822kLt/0hokqEuB5j2B/i8aPHInOLZY7ze+f453v/QO+4y7N+4ug/v3+JfLtFvz9AVmsAixX6nz3F45cf4er6ClmnjZPLe/jbO39HI0sE0CUXo1oTeW5nmUse9PdZa//VqlYQCQsWcSwcFxU5Zdden2rJi5Urqzd343eAboHcgqYlEHcBOgm5JMDJuu4AXfa4XGCimf3iz9yF1XwoL3S5W3AJ2/xCPykXJNOs924SrQ8ZRft62xNohncY8qjsh7ysVU0vns4X+6Yu6xJ0mZi5lxezHzrR2wPVULKArvNr9bLtp8UwGy5V41VfbRK06nF+n94JxQrrQbAxdMXdUsdcfO0rz8xy13R7K2iq0HVAoQvgLhANGZpTqCgt9EOAroAWumIU0D2xLMEkbMNuhJBFPo/LvWRgHtAt2FBRiUvtwF3CKrxhUpQyM+0/FYuNofN31uUesnIL4Lomz7LQDxGy8nc+KU4tUr4fslHtizJC9rt8JvMPPMEpAd8fVREXd7UmYE7X7GnvCCfdI/zyZz/HSe8ITcQ+OXbnMmT73N72b4kV6uAVgUA/H+Cbr7wi2fJJmuJPb7+Nk7gniU4z5Hj129/CeDYRVymTu/goWr/qcq+RJLA6llwYQc9QDeuNS9rjnzJlegJkLvjbaFepUF3xO3JDpefYtZU7K2f22JWMz8c0Zf2xRZLFGE1GqKEqoHx+dIJO1sYff/sH1OVdjTNq9S0X6ZQ62thijgUi8IINl1y0xFKysl997TsClMf372E0nYi1zAztrB7jOGvj97/5HZpRivevPsWbP/yBu+CCc3w7ROeohydPPxcSy3k+ZKHLPeybAn/9819ASJgiFxf/d1//Hm5nE3HzU9kymZHJcFncxEmnh1//4lc4bnTE7T8u5vjGa69itmXGvwMmOc7pL8tRd7UlkzqHTonSwtxKnkcryTAZjtFr95BGCc6OT/HG62/gvHUmc8K5evOt72OxXkiexWqzwrZawXS1kkx/AnovydCqx/jJWz/GBhtEiNHfjPCjn/4E00UuuQUkCCdHRxje9NHrdCSpj6CsfQ37z/1PULFuVQvorsrhfv5JCAo7AN9lVDs9wNLUDoBCIhkaXyG4yu8lBs1jrx4Qg6tEqdfoUVOXuwV01Xl6udUhUCx1Z7A/SmD3sl2eoNDjhIbc31VpUPaY8A16aZxHzVrzilEM7amHhN1Q97voVc6fz4uxnjSLGQT00MNiP7d73865fkcT3Syg63qpvHOMSgJVvvl9/W1IDGxfw+f/F/c/ZmYRNV1kAAAAAElFTkSuQmC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TextBox 4">
            <a:extLst>
              <a:ext uri="{FF2B5EF4-FFF2-40B4-BE49-F238E27FC236}">
                <a16:creationId xmlns:a16="http://schemas.microsoft.com/office/drawing/2014/main" xmlns="" id="{FE4C6041-52A8-4D28-B00E-EBAC194B519E}"/>
              </a:ext>
            </a:extLst>
          </p:cNvPr>
          <p:cNvSpPr txBox="1"/>
          <p:nvPr/>
        </p:nvSpPr>
        <p:spPr>
          <a:xfrm>
            <a:off x="-18288" y="1962150"/>
            <a:ext cx="9067800" cy="2308324"/>
          </a:xfrm>
          <a:prstGeom prst="rect">
            <a:avLst/>
          </a:prstGeom>
          <a:solidFill>
            <a:schemeClr val="accent4">
              <a:lumMod val="20000"/>
              <a:lumOff val="80000"/>
            </a:schemeClr>
          </a:solidFill>
        </p:spPr>
        <p:txBody>
          <a:bodyPr wrap="square" rtlCol="0">
            <a:spAutoFit/>
          </a:bodyPr>
          <a:lstStyle/>
          <a:p>
            <a:r>
              <a:rPr lang="en-US" sz="2800" b="1" dirty="0" smtClean="0"/>
              <a:t> </a:t>
            </a:r>
            <a:r>
              <a:rPr lang="en-US" sz="4000" dirty="0" smtClean="0"/>
              <a:t> </a:t>
            </a:r>
            <a:r>
              <a:rPr lang="vi-VN" sz="4400" b="1" dirty="0" smtClean="0"/>
              <a:t>Gợi ý trả lời:</a:t>
            </a:r>
            <a:r>
              <a:rPr lang="vi-VN" sz="4400" dirty="0" smtClean="0"/>
              <a:t/>
            </a:r>
            <a:br>
              <a:rPr lang="vi-VN" sz="4400" dirty="0" smtClean="0"/>
            </a:br>
            <a:r>
              <a:rPr lang="vi-VN" sz="3200" dirty="0" smtClean="0"/>
              <a:t>a </a:t>
            </a:r>
            <a:r>
              <a:rPr lang="en-US" sz="3200" dirty="0" smtClean="0"/>
              <a:t> </a:t>
            </a:r>
            <a:r>
              <a:rPr lang="en-US" sz="3200" dirty="0" err="1" smtClean="0"/>
              <a:t>Không</a:t>
            </a:r>
            <a:r>
              <a:rPr lang="en-US" sz="3200" dirty="0" smtClean="0"/>
              <a:t> </a:t>
            </a:r>
            <a:r>
              <a:rPr lang="en-US" sz="3200" dirty="0" err="1" smtClean="0"/>
              <a:t>cùng</a:t>
            </a:r>
            <a:r>
              <a:rPr lang="en-US" sz="3200" dirty="0" smtClean="0"/>
              <a:t> </a:t>
            </a:r>
            <a:r>
              <a:rPr lang="en-US" sz="3200" dirty="0" err="1" smtClean="0"/>
              <a:t>nhóm</a:t>
            </a:r>
            <a:r>
              <a:rPr lang="en-US" sz="3200" dirty="0" smtClean="0"/>
              <a:t> </a:t>
            </a:r>
            <a:r>
              <a:rPr lang="en-US" sz="3200" dirty="0" err="1" smtClean="0"/>
              <a:t>là</a:t>
            </a:r>
            <a:r>
              <a:rPr lang="en-US" sz="3200" dirty="0" smtClean="0"/>
              <a:t> </a:t>
            </a:r>
            <a:r>
              <a:rPr lang="vi-VN" sz="3200" b="1" dirty="0" smtClean="0">
                <a:solidFill>
                  <a:srgbClr val="FF0000"/>
                </a:solidFill>
              </a:rPr>
              <a:t>kết bạ</a:t>
            </a:r>
            <a:r>
              <a:rPr lang="en-US" sz="3600" b="1" dirty="0" smtClean="0">
                <a:solidFill>
                  <a:srgbClr val="FF0000"/>
                </a:solidFill>
              </a:rPr>
              <a:t>n</a:t>
            </a:r>
            <a:r>
              <a:rPr lang="vi-VN" sz="3200" dirty="0" smtClean="0"/>
              <a:t/>
            </a:r>
            <a:br>
              <a:rPr lang="vi-VN" sz="3200" dirty="0" smtClean="0"/>
            </a:br>
            <a:r>
              <a:rPr lang="vi-VN" sz="3200" dirty="0" smtClean="0"/>
              <a:t>b) </a:t>
            </a:r>
            <a:r>
              <a:rPr lang="en-US" sz="3200" dirty="0" err="1" smtClean="0"/>
              <a:t>Không</a:t>
            </a:r>
            <a:r>
              <a:rPr lang="en-US" sz="3200" dirty="0" smtClean="0"/>
              <a:t> </a:t>
            </a:r>
            <a:r>
              <a:rPr lang="en-US" sz="3200" dirty="0" err="1" smtClean="0"/>
              <a:t>cùng</a:t>
            </a:r>
            <a:r>
              <a:rPr lang="en-US" sz="3200" dirty="0" smtClean="0"/>
              <a:t> </a:t>
            </a:r>
            <a:r>
              <a:rPr lang="en-US" sz="3200" dirty="0" err="1" smtClean="0"/>
              <a:t>nhóm</a:t>
            </a:r>
            <a:r>
              <a:rPr lang="en-US" sz="3200" dirty="0" smtClean="0"/>
              <a:t> </a:t>
            </a:r>
            <a:r>
              <a:rPr lang="en-US" sz="3200" dirty="0" err="1" smtClean="0"/>
              <a:t>là</a:t>
            </a:r>
            <a:r>
              <a:rPr lang="en-US" sz="3200" dirty="0" smtClean="0"/>
              <a:t> </a:t>
            </a:r>
            <a:r>
              <a:rPr lang="vi-VN" sz="3200" b="1" dirty="0" smtClean="0">
                <a:solidFill>
                  <a:srgbClr val="FF0000"/>
                </a:solidFill>
              </a:rPr>
              <a:t>tốt bụng</a:t>
            </a:r>
            <a:r>
              <a:rPr lang="vi-VN" sz="4400" dirty="0" smtClean="0"/>
              <a:t/>
            </a:r>
            <a:br>
              <a:rPr lang="vi-VN" sz="4400" dirty="0" smtClean="0"/>
            </a:br>
            <a:endParaRPr lang="vi-VN" sz="3200" dirty="0">
              <a:solidFill>
                <a:srgbClr val="FF0000"/>
              </a:solidFill>
            </a:endParaRPr>
          </a:p>
        </p:txBody>
      </p:sp>
      <p:sp>
        <p:nvSpPr>
          <p:cNvPr id="6" name="Cloud 5">
            <a:extLst>
              <a:ext uri="{FF2B5EF4-FFF2-40B4-BE49-F238E27FC236}">
                <a16:creationId xmlns:a16="http://schemas.microsoft.com/office/drawing/2014/main" xmlns="" id="{892F527C-0EB3-4C9C-97F7-E318CAB1AF79}"/>
              </a:ext>
            </a:extLst>
          </p:cNvPr>
          <p:cNvSpPr/>
          <p:nvPr/>
        </p:nvSpPr>
        <p:spPr>
          <a:xfrm>
            <a:off x="7086601" y="0"/>
            <a:ext cx="2057400" cy="1262362"/>
          </a:xfrm>
          <a:prstGeom prst="cloud">
            <a:avLst/>
          </a:prstGeom>
        </p:spPr>
        <p:style>
          <a:lnRef idx="2">
            <a:schemeClr val="accent2"/>
          </a:lnRef>
          <a:fillRef idx="1">
            <a:schemeClr val="lt1"/>
          </a:fillRef>
          <a:effectRef idx="0">
            <a:schemeClr val="accent2"/>
          </a:effectRef>
          <a:fontRef idx="minor">
            <a:schemeClr val="dk1"/>
          </a:fontRef>
        </p:style>
        <p:txBody>
          <a:bodyPr lIns="68580" tIns="34290" rIns="68580" bIns="34290" rtlCol="0" anchor="ctr"/>
          <a:lstStyle/>
          <a:p>
            <a:pPr algn="ctr"/>
            <a:r>
              <a:rPr lang="en-US" sz="2800" b="1" dirty="0" err="1" smtClean="0">
                <a:solidFill>
                  <a:srgbClr val="FF0000"/>
                </a:solidFill>
                <a:latin typeface="+mj-lt"/>
                <a:cs typeface="Times New Roman" pitchFamily="18" charset="0"/>
              </a:rPr>
              <a:t>Đáp</a:t>
            </a:r>
            <a:r>
              <a:rPr lang="en-US" sz="2800" b="1" dirty="0" smtClean="0">
                <a:solidFill>
                  <a:srgbClr val="FF0000"/>
                </a:solidFill>
                <a:latin typeface="+mj-lt"/>
                <a:cs typeface="Times New Roman" pitchFamily="18" charset="0"/>
              </a:rPr>
              <a:t> </a:t>
            </a:r>
            <a:r>
              <a:rPr lang="en-US" sz="2800" b="1" dirty="0" err="1" smtClean="0">
                <a:solidFill>
                  <a:srgbClr val="FF0000"/>
                </a:solidFill>
                <a:latin typeface="+mj-lt"/>
                <a:cs typeface="Times New Roman" pitchFamily="18" charset="0"/>
              </a:rPr>
              <a:t>án</a:t>
            </a:r>
            <a:endParaRPr lang="en-US" sz="2800" b="1" dirty="0">
              <a:solidFill>
                <a:srgbClr val="FF0000"/>
              </a:solidFill>
              <a:latin typeface="+mj-lt"/>
              <a:cs typeface="Times New Roman" pitchFamily="18" charset="0"/>
            </a:endParaRPr>
          </a:p>
        </p:txBody>
      </p:sp>
    </p:spTree>
    <p:extLst>
      <p:ext uri="{BB962C8B-B14F-4D97-AF65-F5344CB8AC3E}">
        <p14:creationId xmlns:p14="http://schemas.microsoft.com/office/powerpoint/2010/main" val="3189582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590550"/>
            <a:ext cx="6705600" cy="3810000"/>
          </a:xfrm>
        </p:spPr>
        <p:txBody>
          <a:bodyPr>
            <a:noAutofit/>
          </a:bodyPr>
          <a:lstStyle/>
          <a:p>
            <a:pPr algn="l"/>
            <a:r>
              <a:rPr lang="en-US" sz="3600" dirty="0" smtClean="0"/>
              <a:t/>
            </a:r>
            <a:br>
              <a:rPr lang="en-US" sz="3600" dirty="0" smtClean="0"/>
            </a:br>
            <a:r>
              <a:rPr lang="en-US" sz="3200" dirty="0"/>
              <a:t/>
            </a:r>
            <a:br>
              <a:rPr lang="en-US" sz="3200" dirty="0"/>
            </a:br>
            <a:r>
              <a:rPr lang="vi-VN" sz="3200" dirty="0" smtClean="0"/>
              <a:t>  </a:t>
            </a:r>
            <a:r>
              <a:rPr lang="en-US" sz="3600" dirty="0" smtClean="0"/>
              <a:t/>
            </a:r>
            <a:br>
              <a:rPr lang="en-US" sz="3600" dirty="0" smtClean="0"/>
            </a:br>
            <a:r>
              <a:rPr lang="en-US" sz="3600" dirty="0" smtClean="0"/>
              <a:t/>
            </a:r>
            <a:br>
              <a:rPr lang="en-US" sz="3600" dirty="0" smtClean="0"/>
            </a:br>
            <a:r>
              <a:rPr lang="en-US" sz="3600" dirty="0"/>
              <a:t> </a:t>
            </a:r>
            <a:r>
              <a:rPr lang="en-US" sz="3600" dirty="0" smtClean="0"/>
              <a:t>                                                          </a:t>
            </a:r>
            <a:endParaRPr lang="en-US" sz="3600" dirty="0"/>
          </a:p>
        </p:txBody>
      </p:sp>
      <p:sp>
        <p:nvSpPr>
          <p:cNvPr id="2" name="AutoShape 2" descr="data:image/png;base64,iVBORw0KGgoAAAANSUhEUgAAAfQAAAF3CAYAAABT8rn8AAAAAXNSR0IArs4c6QAAIABJREFUeF6kvXm0rVdxH1hnPne+b36aBwQIjG1C2k7HK+14Oe6OMUYgNE9PehqZjAkrdvyH0+lOPJvYJhgJCSGhecAIMdlx0s5a3Wu5OytxSByHOAZjkEDT0xvufM+5Z+r1q71/3/mdut+5IvF9660zfd+3965dVb+q2rVrV1oH50ZmZqORv/gr//NzpVLx36rVquE9//uX8sfr+IqfhsNhcT3u3+sZZfdr39gUrsNz0OP+YMdG/s68HX2N/dNxpeea1erNeFnxnDhm9p03jCpmtVrFRpXRBF1wHfuh9Ir3xz5zXEqner1u+I/f0H/81mw2/TNoO7CRNRoN/4/fe72e9ft9v65Wq9lgMPDvcA+e0+12i9/0PfvszxwMCprgmfgO/3VM/K5mFb+e93C8vK+gVeYvjhF9w3R1eh2r1hJP8R688jp+z+eSNuQLbTfylvYlzn3ilYqNhulV50n5iGPDd5wHjB1t4XOUmzin08ZE+jkfZ9rwXo4Rr5g7lSde62MF3arDgv+VNuAB9B3zPk1GK1ax3s7QqpbkWttV2nGsmLM0b4lew9HQ/0P+VG/slrMxD5GPCrpVkl7RvpM2eMV1rVbL+RufwbMYF/rRaDT9O5Av8gyu4f3KW/xe+VB5PPY9ygjlLj079Q+sVKYX+SyMDf3HNTs7O/4fn2dmZqy73fHxYL7wH/eQznhF+5x/yiauZ3t8r7pReZA8qzxU6NTMd9U89zoG5etdCpI4Yeb9cwLkv0jL2L/4LIwZf5wrvpJ2oFPZs52PRkn3jVsfP72s/7u+G5lVMH/5CaSv8hL6F2lX0NoqVqvUrQIgCBjKa7a3t11PUG5UHwA3RpUh1E+Bi/lBSd8OR9aA7veHZ8ASOqPn4KXhaEy/SmP/zASga8dUget7TnycnDJAjeCmSpcTGZWgfi6bmELZCKAr0csUYBQ4KnSrJAU1rQ8KJJHhHdAbUIaJEhEUqDRi2zomTHbBIFlRKqAnxdXwCcck4zOUND73BwPr7HT9dzwHv4MBFXDwnoBOBUEF3el0JpQp+qWKEP3CPVSwOo4C0CtVG4kRoEDAfigTT/BUxWwwGhSAroJNGlDg8VuZMUiFFenPzxh7BMzxONB3v3Ji/iMvsA8qlFTSECh9fpQZKiYathyD0pTXKH3Zliq4OEYohHqjYoNhMsDIb6SjGtOlsgxjrA+llgC6zCCK/VbZdyDnP3EElL8JphEo2R+YA2XyoXQjLWicjvk7KfshNNqU8etcqmFK/qJRpgaJ3kODSmkzHksysJO2HeuAKM/kXRpo4Bm8h6ECbaxArePANbiW9FH5LuiXDe3Is+xD5AF+73M0GiUjVZyhSAfeX8Y/GLUDj+hPlXWld0Gg8IYGrc639sGfL2DJZxLQnf57OKPEH31GIa8js36vB3O2cCjoIJA/MP/T/mAIVK1mlgF9grb5A/lH5avQs9B9dViDY+zIg006ZTiyWnYOHbUzHWjAANCd/0dW6O1Kdak5mgaGuJjCpBOqAEjiTHsGAUsVgd6v3mCZQcBBRCXhisIH09/TQ1eFpJ5Ammh4Gbu9szLwj8rOma5iVm/WJtqP90b6RYGhB6V01GeAPqAhGR+vhYc+Glp3Z2fid9KTnj3GD6UQPXT11jk2BXQypwpcZEo8u44oQH/sDemz8DzeHy1vn2tYqDayai15aCp0nKtIl6hYQF9VoFH4KJDkLeUBfNfvAQwnPQwVTDyfRoGOjYYWjCLttxqA/J5jV8CNRo6OQa9DmzFKQJr2h31rNGHYJSMOf0o3NRT424TRCf4fVAoPQ2WUdFZaKCgn+RtZpZpe9bcy8NZ50T70szFSZhSp7FORgxbja1PUhB46x+5KLhuZ5UCc9JpeH/tHfuTclfffcmQsRbB0DGwX/WOf8R1BGdeiD/VqbVd0Q/UgPUR8xzFxrvldnCvVxerN6xgioCuvktbkUZWdCf0G+UFUQQyCqK9VPpWXIl9xzlQ/Rp7gNQWtsxFJQI86Rp8Z207jz4CeI8+8XuVIHYpIPzeERwlHIn/ws9KSkRf8huf2ejsJ0KsZ0J146WkE9EIveOeSnPF3vGu32zYYJkfM57q23HLonxD07Cnie05IBFt+joAegV0tpMh4SsAyMKdiiyBYEA+gUPW4iX817Rk6QarQrQIB8xtLlwWm0UXHjglhyL2sDxy/0leNEwBtmQJkGwATDfXie352bzqDpvYJ7+m14xqG+OihuyLJ4feo2CL4qMeutKOwIyTEa0hnV/ZZ2CKfTArpKPW/NvYO+TvaUt6LgE/eiBa80hb90QgI56dQ8pZC2h56Dx6m8jWuwRi1D4yU0GBwQStZmorArUZBBAHlX77HPKIN/KcxR5DY6e9YDR76IIVrlc9VgUXZZh983ALoZQqUHixBieP0/sE58obG3oN/Eo8pKtIJOUCEJvNwmfdMGrBtNTiSQuy7QtvLQ6cxzH6p4YM51DHz+eRzAqYqZfJduibJ4nCYlGnZ8g/mD2FpN36zYc5rEer2NqHCQti6rF8K6EqLQumXLDmO53rchs6P90GWWtUDjnpJ23QZN0vG7gScpQ9sI8pf5DGVnzIw51IFnzkhTwHQI9/hswKytk1AZ7SE9Of4OdY9edkN4hSyj7hHkoD+XE6hE4BrMe7uThcQpCsWRXi9AHVop7ykBMOF71O/KtaemXEdWvS7eWDWPfS9/pcBcVTU8Zqy3/d6zjRA1pCY8g0ZCiFvAOpe96uinGRwrMMnz5Df66sKCgV5QvBgNNnAJyX2LSrU6BnqhCuzKjBwTghsusaGe5xZS4SYgI1XKA8oFIbt8Z6MxXBemadCaxKMpx6Bhp3RV3joZcqYwskISRl/AQh6WO/PgK40JKCjfRodKswK+Cp0qoTwHgpfFQX5xOdxRCCfzB3R69GOr1PldXP2Ad8zb0EVWBznawG68maZfLwWoCNCBA89hgqVp3TME/2DQupDSewdoSgbgxs3VTgNiFRNArrSY9rcFOOG1zpKeRsRbNGGgjl0AWkOPu52dvL8pvkr89AR1lZlzXYiz/OaKKe8XiMDlA0AOv6Go+mAjucR0DXXxecrr4vqnFAGlBYKLuyPGhaqpyIPRYdC+cJD7dkjdH0qhpgaymVAmcadIzNTjDi/RiIXZc9RIznKrupl1afqobtXOql+S9e8d4F5NkOZI8HxM/eE15MOUZ4IqKPBbnNGMYIRPuY10UChkV6rjZdsXPcDi1w3Bb8/e+c5HJV0Gtbwfcl2PHeV2SOLRcg9gpZ2LDJNZLyomMhYmlSg1xCQFWCVGXltWcimEIBqxSoIWeR1uDKFqElBu8ZTqVqlmtawVahin5SxeJ1PsI1sMPRFyOIZgbcmknXUG1aDRxk50pnARWsTDEbPAmAYQ/pRIeE+MC29A74nUBBwKVikBRM5VCiVP6jk3eCSpDntD66hZ8lxqPcDqu3ASpWQuyoyXMvxcsw0avAbrf8IGhFgI6ArjWt5/vUafY82tE3OA2hB3oyKSvnptQB9msLlGOiNM3Sqyy8AknoLyWKTYKi8VbakNZaTiiEnh4ZN5F3OvX4/YRBUzXoeMi/z0dJdSktVjllgrNFKiW1lRiHBkHzHqBOeCSMLHnoC+NQWr2O/MXYCOueBc8lrIw9Fgyx6rHj2WI5TQijoz+dHXYLPzLOALqJBUhi6o6TAVa+Q3jRSIqC74s85D9OWnMgD5BvVjcqvjeo4yZHXlPEz51HD2k5niWzFiBN+J/9FsGYbqneiHuQ4VW9PyHLWLwroCtyqB/R9Mb40YNc/BHQmFZNX6eGX9d/Vfua9SDN+xvzQSFD9Cbrg+2Yz5YHw+XimRm4K2QOdB2lZZ/yfURdxyBfO3leE3JUZlQHKBJ3fqfdWdg8HRqYkWBLQnSElqSw+QyccvykgYDI8S3AKoKvSLTM44FpX642JNaAywYp9V3oMRgh1TldonETt94RRwLCRWLmqVAhoaJPMRSVEq0+VmRojoD2uxTqvAjpoDkUXw01USqQbw8oxDIXf+R2u0d/V88HzNEuYfdA57WIdqZp3LeTQkY4HbdG4QDtM+mMUQgErCrDSTAV9TN8U1ldhjILJKAcVOX5n1IJjjcqO/EGei/Qh/aJsKBCrXBXCLiH9hGBIyhyvwUZAY1RhmmLzMSEpdI81QF2DVcWalPnQsAYu0eJdqiIq6QkdA1Cq14qQodKDfKwh091ykxTaXoCuIVvQg542544Aq4Cs8xd5Y1IXUCb3TopTuaWR6rRH2D5TX2mr4+QcEnDIS6pH472qQ5WPlL84rma9kTzCkBhHnpkKplnrkZcZOYigXuaBK0+o/KqMRsCPfXewp8GQdSjb1j5oUtsu0MUcNBtWyct7+J3hcY1QKOBOGBTjdNoCZKPBo/MWjQJk2LsuF71H3qsBm7Kexe8jZL7l6yYA3ZdrZPfZ4jn7C24sA71oQUWJVau77H4FJwU3vzZbR1EBRiZSJaAeKO4fDLGGM16/nMbcsR/pmVWrNZoTcByVVmx7l1LzjWO7Q44cExWKth9pqIysYMbr9lpD920t2dCh5+DKNns9AG4FdL4noCMkTaaL6+V4XlqjnNy2RgZHln0EdO0DxsVM+nGYcsx8oBuiDOQLXK8KF9/jM2jIdgimXDaItHst/ow8WCa4+gw1crj8A0OIkSfmQJBGZQBGIVfA5XNdMQUPTX9T/tNnuxzUUria/KcGBtdpsTUqglJhIFjFGnVs+ynf5aFtRzB1cERkQNqPtCdfqXxH+vcGKamqTAYc9LLByPGQXomf0s6OuG1N+X/CgRDjmREjAhJpHvkhOhSTNEkeqKcTyJZeygf7T6NIo0xo17ck5fXRaNzxeYxwqYziWjXco/5UcKbuiHrL28uAAqNC/xSUyiKkei34i4aSzlGZjlMw5HjVA45yx3lUXNFnUO8R6Ni+Ghd8ZgRzfzaM89HQjUqOk04Dr9dlNaULDYoqdvkI0L6WHtAlJAD2hIHArb3InufW0D6WZrJXnj30cT+SUYhc+0KHHLjwyEgHG4EvZgkrs+I+7hNUgVTFhcb5zBgOTpKQgD0yJSdRPYSoYMCHI8O2iUmlGBVkBHl+ho3HNXRVNAQffMd9hAQXF8S8pxSAVqlhL/w4aYpr1VwjAcOrgEWmJiNN63MZYOJ5DNm0mi0PeZP+7LvOUxlgsB/sb0ET7k3Ne4MZcqYlTc8Yc5l2GSSw17C0XgPw4xgIgmxzgPsGaU83Fada12rdR1CIfKpKnAoP9+u2ETVM2CbCpZE/dL5IxyjMqnzYFwo2fuPzmVDHPmlCo66HlircELXRfvn1FSz5DCdyEDQawGdyPnQs3mdsusGyxmByu6LKwq42db3U0DY87BTy530KkjTwlEZ479GaWs3W1tenhptJMwIh96CPl4OSwYdQxTRAZbvT9IvzsShkjjd6wNr/8fVpzEyKw3vVHeTJvZ4P2XVPPXuJKoe4j3kuKs/Ki7pPu6zv0SFToxBeH4CD+ozGDKMIkFdG8xipYsSAOohbvpR/tY2yCJrqQAVfpQH1m4I65wq/4X2r2UxRy5DQqkaZYlvUvQD0LvZt5lyISHteHw1yXFeMMWyZ4zyVGSzKB8mgSnqC37sM0TmDsyn5Fwi3c5wFnlpaksRz2J/KvvMPTayhc1B8JXGiYFBApildfq/3RWABkGMNDjk5ZUqVilH7FJ+BpDSG3MuUPAkbf0vPrFhfkhpUkVEhQ6BUCeOaIrGh3/dta71BShzDPQXYexZuKuiihohajOhbGaBHmqmSpqJxQYD3iiUDKfpCBarMW6YsKEgM30f68H548rTAo8Ly9TPPI9gdyuT8M6mNCgCvEwrE8xjSFiJVgJx7zZJVHiEd1YNRpU3FurW1VQAGxkQF4zSpIwN1snBL5H9a1BOWtKC5RmDKAF33qavhUqbkyauqsGOWcAQm8J56a1H54HM08tTIRsg9ehVlcqQ8OVbYI6s1UpY3vqP8qOEQIzbUJ/x+B7sMgvwreOkuDzoXTC7DjZsbmxOAroYW+kTAi/Oq4BfnVsdPI7TMYEBhmVodiafjbYMR+DWkv0sXiSdG2kUej9umIsgorcp1XNKtoLfq9EL+q5N1Lngt2kk7CZIOU8eCz4L+ge5hlnfECJW3OC/st8oX26auoKySXzXCQUB3hy8/nPRVHctnRDD3z3CMivjWGBRVHvhecZD98+9y4xOGUlhGLW2b3ngEdBQ7o4GXHRIYXkWeUt6Pnjz4qg16KEYkgL583sERFY1OujJOFAb9HC3AaUylE1oQHOvCCNmJQMe2IuApOKachMHEGnwZGOo9k79XrddP+3dVUZIeuFYVCqMFBHisHzZb9WIfMO4rfsuVn0jTMoH9XgBd54EgVwAfjAgAYl7/UsVNEOZYFEyUSSkkeKYmwlGY5+fni0zVaBgAyNE4XhUkMFb1hrl2zms0BwDmGEKnZYCuxlMEFAKXKlwqCfYTYwOgq9GpXggyTAHoESTJL2U8qwo08pWCNAGLBgf5uLCkc0gtKiGOi6+x0pteD/5HhjuVihp+5AVGSAhIE4CP7RmSTVumECOQqbJEdKbZaqbQe/DQSQvyPz8TSAoZ8yzf6X8qf4wCsaYCBr6xsTGxhqj9w3tdQ9d5pZ6hh6TzqjoIS0aU3d20SAa5JiXyObrkwe8ioHv/auPCUmV6ijpHn6F8RkDUsWk/adBB5ih39H4JEgj94x46JSqfiIqQ3myrWAIcDG2ASoYSIVE8oJ6K+lU/R0BXPaCyQJmmoYHPzUYjLX3lB5YZbXxGpJ/3LYM68Ef5U6MGeGZcSqChkuaGmxUmqyWyPTXQIrCj417ljREG1pIQehbr5gi3q55NZqz1dnZkt87IKgi5E4iiFYcOqDIsE7vY4QjoVKBl9zqQN+p7htxp+Zcxuz8z7EMvm9Tp6gKlM+tOUJ0ABQ8qFPyugM7P8NDpoaghQCagcOlv0ZLVPiv9KBDKCLyWyoFJNTqHuI+ZlREQIi0gnGR6KD9eD0UGYV5YWCjC+RQq0iotOSRFEK1oZoviWla2Iz/RiMD6+cg99Okhd86/eqGkLdqksUBacSykNwEfdKPQ4loC7mCQAL2Mb6jI4+8KfLqLQ59PWrGPXH+nAtPf9fnRgON9nLcJ0K0A0FOVOCoZ0osKnImPqijZnoOZeFjaRsFfoYyxKkaE/D3kXgLonAfVKaoYnbY1REnqRQ6LAh77gusIMAy5c26x/zzdsztLvKz/SmfVJ9P1Q8pQV3pN8gkLJ00WlcHYmVzl1eCm/AGIAErwwFRPqhG+F6BzLsp0F+VFZU6NSs7PAFHGXFo66jeMgUWpGHJHW4XMDUcTldai0R3prTQnHeOSLr+Phi31G8ZT1GRoNNKSxF4TmH8jP+irLxlKJTrqMQV0RibUcKKcu+xVUP64vPQxaT/Rpl5bMeshQgxgx7IpKx7qrqu8tdH71E+RMH8uI8w7vcmQ+9HXn1sAuipNDo5JNerVKf3UAlIh5OSSYGWgRUBnVt40C2svwMMa9l77wKkQFRTZZ6yh1xutXYUwlDHB1GrZkqHxyjV038AWElVILyo0KnAFCYLQXuOLVp0qPa/BjP/ZolMPnVb47OzsRNIKwYyAhn4xLIVxMskLyhOgDg9d26RSwPgGSCjBtoy8h1itaAia13nOXhI9IYy1CJ2hCl6jWRpy5xxwDXwvQFcjR0PquCcCOseSaAVjZLxkU6bwqeTU0NI50X6VATruV+8o5hrEkC77EBWQypyC+iDsHSYflgE6+41nFaCYC9JEI5PX6vfRmET+SlJmY4OO9CD/x8IgEwZXHcK7u9Kc0hrzRBkGP5EfMIbBAJUK0z7cCCaF4hODpGx+VWeV0VhpvdvgSMoY4ydNaTjSoNYI467nj8zrOLD8K40x6gh6zcoTHJcaTHsBukbgFFBp4CG8q6FsPJ99xhjooUc94dfkULAm1UV9FWs1cGycL9aqV8dRaa7jpPPBZQj10KfpyWly423kGujK15G++E0xTnENuSOdXreo6U/5j1EBzk+BO8zZgPePPK6QHOcGitYHGAx9eZWGRsGHAFBfW5eQ+3lvvqgIuXNgBBpOritvOexABSN68CqMURnE39CfceHW6evo0bIrngsP3yvvlW8bIZhEMFdAVw89GiT8rCEoBXSEGtl+mXWKdmn9TvPQ1cOL9FE6K7NQedSqNatJpSk1GjhnAHSCO8GOSpJWN+lDgwCfNalPPXC1/AHoNVQy608mBaJ/XvhDwnUUDBoUeO31kdySkqPUg6S3j3si4EWBU8BXxcblAyQ1ap+pNGnQoDQQtx2WGZSqZFXwyUNla+iUG7T7WiF3zQFgP1UOlT9UDpw33UNHYta4bC77y/HvZdBgu+AASw6hUpm2ryAWFR+T8qDY2G4EdHpzBDo+z+mPwkd+wEvyULUtfQ5pDCMRPDzmlVwKM1j0Ku8aIVB5isZJmUFAXtXnKUB4uDUbNHy29pt9jXxVABacgGQRTGT5a184VrZLPcA+0VCOOpnPAO3UGVNjAct1cAjoheoOEjyPOp9JrDRGuesEgO5rubIXO4KaVsKM84u+c1uryr9epzqLY6FXD0B32pYkxfEZvF/njXpCQVN5nr/jGXFJYHIJaWCbnc2i9HGMKsT7FUeTQzSyKnKUQqXKBOg5aY4lf3t9QzSFc+nzPap4gHoC0C/6gdcXaFgwmmSygnjaMYIJGVctsAiIIFIUKCWsGxh5DaJM2KIC2wV4nhKI8qGT6+DaxrSQpQuEEzKVMIyKiwzGMeCZup/UPw9QSxuANFn6j8JG8FchioyjEQwdX1QQnAN6jA7KWHvGhTn0qIDOPmiEYlIZ5ROzSg53UKUBgWSoVPvkPOf7oBu200ORj1TRjcJPD31ubq7I5CT9yBMAo14PRtHYS6BQkBY6L7H/+MxtcUpXzhna0TVQ0kR/Hw6xbW785DJQV6AlbajsWFefgMX5pAGnCoV8QOMG1+6VdOVTK7tESJMiKlAx6+70JiIcCqyMUKjRzecl/qk6oE8L+apBVarwoIrwjJwUR92gtBgbTonGpA8BPZ3YNlac5DHyCPhKAQX38zeE3NPzJoOuCsBxPiOfaERHQV77qf2elMvkhGhSHOc99qHUYBClrfpP9UdZDoXKJ2mtulL1CAFfn1lcm30hRgKo6zUET5nGM/V3nwN6kdkgpKyqJ0rvn0CEa9S5YSY9eZQAyjFo9JC6jP3A2r9HCkKpYfaDdFK9oRjlHjoMxFC6NeFpgsW9AB0HS6EOCUPuajiR3hq+V8fKAR17tLDklBWQ35P3m3Pvuc9f1hNIgPNERJbVRr993UA89Ivf+sZRtCyUufQ3Ciw9OQ3DqDFQKJy8VsmkA2XyhEMja7ZbxRpamTLVvkRAd4OgpLCL9kWfqULlgoDSl75uMbltThU4FYhOLj12ZBjPzs74ARV8NhUBFSuVjypzZTC0X9ZHfkfhYvtqVPj6G8Ix2bshUKkCVwGKXrCPrT7OflVFwbmGMuV6YBRGUK7RbLqVrSdI0TNlDXnySVQYSCrs94d7AroKlyotHYvSnrRQQHW6uGCMIznkYdQxiEpeea4s6Y4GDtpqz7TT/GcruwACORKUSgF9oseqwu0cGGp5c9wRxFUZot2tbRw/Oz7WlMqN/Fa2xk8+8QhNLu2rPOSGYT1FTfS0L+Vb5xVEoJrpCFkaCuqhKviqEaN6hOuY6nlwjDRIFNAnPXSAezpamH+qY2gEfy/zWwa4lGHlQe1bep9Ou9OlFDUM4pINn5WUdw7Vy0l3NB44H4iwRbpHQH8t/VU2NtIbSXkuG1L3nDxKXi70XeYVRn/cFZKT7sp4mOPRCK/qwrRtb7wPnNeRR1XfqYeO/rpuFOLsNc8R1HntTifV8ZjGQ76tk/pVktWct0YDa81gyXZc6VANF/Kfg3cOmVOX+mdUEUT+kQC6J8HJFjWM0a/tpfMaAOhFf9ygwhHQ4zX8ynlvudj3oSsIlinOMiuHgln8Nj5HtPjKFW+uBEZXKCmDZJnrPsqyCYkCGvuJSnEs7BA9EQJQVIqF8OcMawVfMjOFJiYV8d5CseYk3WhscCz0MGip4ntamjzpC0pJIxlkeHwXQ67sFxmH612cM1U4eA6YgeBFpVrQsIptewPD1iE1XPA7LfOCoXLyFZ/vdMhCRYbVuSEDxzbxmYyOthcWF7wPtMRVGeK5ZTkQyq/gIWydcvrBSMzFFxyUuCUk182GRY8/F4y8zZAeJD0ZNQjY12lGBfhu6CfG5SMeZUuJywbo3x+floeQmRs1eVz1RsM2O9uFQaPhPM7za4WM6R2T1105yhZArNEqvSaUe14a2ZXDkvfl0tAg//g2n6xQyKMpC3d8fCtppkmZnFOdW9IUOyRoECtQcV7goepe/kkapdKdZX9sq8wD1/mM267UMOD7MoNMdRi3zZL/ValT3imnpAvltdVq7qoAprqkLAKq491BUlQANb2fZxkQWFWfOo+Kd6rzw+vQX/XyqRdwr29pa9T9ldcVRztnXkeEjvKeyvWmiK/n6+Cs82F6j+eCbgQ8xSCG+HGf3k/dMDXHKRet4nxMGBKyzOPGgyxbOY9nPkclvTGgjwsI8Zkw6HnaoDpz7D+XBPEb+07abXc6DuY4MdNpkrcWkt85H9SvxTq6lIB1zNM19HPfcrHL8zShV8AoExz1xv13PRs3rzFpvVwVZLRJJUsCsA0F99g/vYaAropKBZb909coABREjTxwEqn41VjA/VQ49EyUAbUvYA56GDQcxmvyUIQp3ByfT+AkE0QlQVo7U+cBRcMFz8C2LQV0zrPTF54lvDCEXSWpj+COflOBlypGRFgaqRY3lR4VB+/TNTzSiIob1ywuLRb72F3B5IpbCmjTjDrnn3arCOH5dbnQQuGhZ8UCxYFCFDSsvK0MuBR0BRTla5UNzqEDly8ZpZ2szkOx0lM2MBgadIUF42mQ94bc/yHzAAAgAElEQVQ36rbV7XjYmjygQkzDKvJrlBX2G9Y6lQJpAYAv5jx6Ih6tS/txC3njvtrcKHkBUQA3XSQa5Io+Kxflfypw8n6UTZVnNRA5DvKBRlnoqfG7Ysyvse1NdcWEMcMwLbwh+SOtqJw9ihGMGBqp7n3n9vXZUf7duMyGFY3JxHNMEB1H2ZS/qGfK9G76LiVs0UPXe9kH5ffIx/6EHC5XfUt9yOs1bD4J6OlYZiw5MHJCg4s6QfmCOozj8oOd+oNi37XyDftPHmIfqGfYD9CzcJCwayY7I3wWDQWOSfULjMlGE2cBjNzw1hKs6RS6tD7PfjP5mCVZ8f08dgFluaBskL8xBjpkCuj4Hnq9k5OGAeiUM95DfUt9qp69ziPHXsjled//uj099L8uoHvHpAA+BwtiomOe5SmAFJUVrUMlkjJJkRUgXE8FrQChnqu2oZPgllq2kqJVNw1wyShqFVM4ODkEdII/oxJ9MFEu2xc9RI6B/aDHyzE5ALCvLGYdDpnBM7BPNwJ6QT8cioLzvnNhDB077kU/edIYFZwCHb5rt1q7EiYpTPidhWl4vwIWvpudm9ulMJXWyn8R2DGO2YV5n3kCGMCStKMS6GxvuwC1Gs2JwzpwH7zmOCYqRvaDQqWC5I0i3IqVMHjpXPvKhkJWBy6oXgjFazanNTtft/PIVdW25XCaMiNCFa3yFdmdCst5y9tOOcfkG9LPDZBc/3psAZrPf5FDEsAcbUyscUpGegFaGu7LoWOnawZBLhnpOIr5ysqXz1KDSg2cMnAojJTvEdB3OR6ZZwAoEcyUz2iQqsHKfvrctiaPPybvsT2G3MlDKgcA9NTW5KEbOs+RbqLmiuz+aYBOOk/eM1lmF+exR2NE+ZyeN/uPcVF/4TzvBCi7a3lQL8Y6CKovHRiRGMsypxkTcA31NfkveuHgD3zH5+MejbyRd1malro3Avrs3KyXn4ah3e+lqnO4Bs/G/+52p6jEmXYVpTKrBPo57AISQFc8UZqBD3SLHvqqgM5IqgI6ZZb3aqSK49gF6Of/wCV/LUCPCketffdgYMXmsDuvdYHIlk+Zh16mxBT0J8DTcyIm94HSIlbB0O+UgTkBUYlTiURDQIFNvQvtkxoMmARdkyJQpolLa8jR61CGVqAnU9Lw8Ep7edsRBUWNHVyntdRVsJ0hvBb4yAGdli2VMftJIYkCQbphbGr8RMAGoFO5a994/wQgsSRoDhmjT5oUpIqG453Btjws36DIRU4YUaWKkNj62rrTAbzWaredDG5o5ggRhZSKmv1U4ecYlc5+6ij4D4BeJKqMw5j42Y1WhBdxCEb2aMlDQN4usswzEEZAL/pZsk9eZWSX8RkOz5kwWPL6XMGjGaTJG6zJwM8qF65g/Mbs0eekKM4l+RjXsU9UxCpzcR75m8oiAZ38r3RXoKKHrP1VPmf/tX29FhGGMkBjGwR0NTb0fWsmnXVAOYn0UnkoeKSY7+TBERA5xijLqk8m3xclVaZmyUe67XqWeOjRsMG13IWB5xB0uAwAQE+0myxhqnJeZkwUcwL5CCeI4XrqaryyTRqmHA+dFFbyJKCrHgNtoT/IV9QLnFt8PzM3W1TEg3EPwxxOJpcBuKXQzyLnvElWOvQbAZ16LtIc9+E3zbPAZ3rmeGWEg4COvpH3MQdcrtBIqeIGebJywQ++/q+1hs7OF8yga1rVJNh7ATrCoNMZNrLD5DGnzkwB0El0epsqYBGAJwRbDsmgZQXiEYxVsSjgqtEQFQMVMr0UgiK34SAhrtPBaWPjwiqkp05WmYC4csiJhR42neKl08Kmt6kCge+wfg5Axx+FhmEierhREZE+DkxgVtmHS7rzGoYsY8je+xFOEAL9SG8HD55GlCeqTKljjZDC4oKbwc9BrFoxAD6iFDyUppnPx3bwh4eVk4Ki4lWjgMKigONdQsgUhYUyoLvQZwXJM41xWaEg0Ke895VjAaCTbzhHqlhp1auMTPyOfIBMfzf0chldzhmBsQibyrnjpPFuKRt/o/IdDQ7KgSpMnX/+rjKiYKx8pUaAKvWoG3gPe0hAj2Co/SZ9o1Hh7cjBNLwnGhZRTygfptK346SnqG90XPobgTDJxbiwVaQPeSLqgETTBBRa+jPySWE8huUWjqmf1+B1bpUfdI4JMgroSU+lpGDOjY6Ty3Zx2YJ80u10JkPdkkzKZyoQKx3QNvqk3jt1CHUvDctpHro6JH5NinukQ08qFWvjrAwp5uLyhLHmHRb1xjgptMzoV71CWaYTAyCHruUr54C04tzjGgA6o6WUj4hJ3v8L3/qGPQF9L2GPv/kECOO4B5NmoDhzlgzLkDtCtoVwhmP8ImPpdYVwciOehJtJGFUk8Ts+i8Qlo5CIJCpPI1NPWa8lUJUpDX5HoKQVxhD8YA9ApyLWbVfKHIWHm9eAymiD6wnOKnAFQ3hRmL4npRE88cr1ymgVq2AVSgzhJjnQhZZzIQTZyqb3rMYLNBFS2SIgqGc8jf+oVGfyaXAcg9OcHr6NDIlnWznkDmsduyqoZH0Nvdf3hJjXAnSCugKFb9tr1dI6tKyhs9hPwWNQUnnPr38n+2ZZ6W0a/2ilsghukCtsGSz6lNdq1XijgmNojmE78oAaIREM8FnBLc4/ftM1SjcocsY95VyNFNJYQVnlkjRWhRUNUg19+/Ny2Jrt6bPxXusEsH3OC35H5IT3KjDHaI/yh8o/dmpom6QRx6WAouNKbbIgD9XkJCgSGFWPqVGC+gPprIDJHCidRwV0jnNCpvIuG51b6grOPz+r/kLfdna6voS11/HRcZcM+APf0XDf2tyciPCpQRj7q/On76c5TNTNe3noRc6XEKWssAtpyhwV0iY6PWqkqk5m2JzyiD5BFhFhxS4hXdqIXvheIXfyaTFGALoKAzuuwjdNqRZKIV/wPwLo0UOPkxatECWSExW1dnLIh2ARJ3vamCjwCj5UQBREALoCDAnH75jFqG1MCt24MhoFgpmgAHTsw1brOD6fExYVlc+ZT8DkljsKJl+1f1RYuM0Fx09MS0eY4q8suYQMq0qMzOwV4ryOAAt8pFOv1PjhPvaY1OS8MhxZA0lboXRsjCZM4z+MfKY9k7yUVB1lnAOBECGyr3MWKUxvgLuXGs2A6ltS/jsAXT0zgsmgirMIJOSuIcxs7ReFIvKkMRSPj6l85FihR2CncKuS1vdqaLCELunvRrONfGsh5xYAoAbbSNYwC97Jh4ZQLzgoiNHm/e6nRCjQlLJCZaVKOYJR1DUKuDoWGrSsb0A+pKFN3ZNiMmNAUy+RfM5rVS9wLrGGrH+UP74y5EtQU/n0CFc+C2CaQRb7S9okWUxyp4dLsf9sR/Xd7ja4N3xy/Mof5IVIIz4XESo+t8xLp/5Av6i/xrzU9eOVcR4CPWAFV/CIeujUMbyGzoPSlE4EdZUCZtQDNHjoodN44fPRX4bcyzx0fKcREIbVnX5ZdlEr3e/NJ6PRQ6cOVF2lxj7ngN8xikgZwe/cXcQKiOpMkncZQWBSHGWNtNgF6Bf9jTfu6aGrQilTrLpG5r+HkLsPaA8P3bcu5D8Vfn5H5omCyt8J6PQMIhhoLWUKpT5LKxnhXmUoEI/edBRoKr/X8tCZ1IH+4lrcR0BHxBlLmtpnDU3hWq5BkyHIxC58taqHkhkVUcEksNJDp0BG6w8Kn16ienG4HrTwNaJwpCrH4qVvcdpU9jRUkZDxsG2Fyh/PIY29ryh9WcHxncnLIROrMUn+irzn95tZcXwsbJtaSmbxZQCsWXn+Rtqah6d7eEy2rXko3KvtJQ9dASUahxHM/XqsgQ93bJC3rWl1J9LCw3O5VsCEwsheFSul8Xqdw7IxK43xHnkBCqguf1zDHuHM8pyUB+DNx3Gisp8bP4ie7PSKrUtU6H7aU06ucw+cYfp8EhQVsYNdczegU6FGMNLxUAZZmIeAQ6VMPnGjIW9rKuNhRkdUptX4pSJXI5v98DlFtTMJ82rEANdB2RKEFYDYPyxXRUNBoxq4jmPCc0ibpKB5jsB4KTECOu+NYJ7aHB8fq20qj1B+y+jj8ihlc8sAnfomAnryMFNSHF7pYXKLGT57ImrOoaHuU9DCNUyaRZ9V/xLAuO2OdCCf6BxTR8TIIo0xNY6ic4bDhQojDkc55wS9wjGRPeHQEzQ0iyibFKGJ/I45Iv9xPPhunFSY5l9LGuN36mi0RXzCd/yvoL4L0M9+84VF6Vc8PA6+UExhnZcEJQgUYJzXHnziGA7jFilZZ+EJXQroUeAJHCSuEoxCvtPvZh029g6V+UE8MJZaY7Q0dY9nucCMkz2UgbSfmnRBWqniUYal0cFJ89Kn9YYrXQVqjpvMwLYVDDlXsPIAZFQ2yjBkIg8151wFgiuVC6t0kTHIROg36LO6uurDVUXHuXaAQIZ8zvLkdZGPdNwETb/WKu6hazEUnWO+H+ccpGzawsKHZ5/rHEPwsYUE41hfX7dqvWZLS0u2iZCeG5UoE5yiB7iGxXDgoczOzBgKeHC8rC+9uLjo11144YX2rW99y3kIte3xTAd08HfdrDdM+9qZZZ4OTkheEyx8jBN9eenFF23//v0+F9/8xl/a4SNHrJPDllS85FX0BdfpLgMFJyoW36aXw6bIuD3x6glfYrjk9a+3V0++mmqlIwEVZZRYwESLZeQkIGblOx+y1nulakuLi/bqiRO+roj3oB/CpEg0PHT4kJ1ZW7V9+/e7oltZWfH+gkaYI5TdJS8vLy97+zBAMUYc+kPjtRiLVIzD/aAB50KNLTyzWNrJB1tM88BSSDoZi+g7Q72cH+4/jrqnTN5VkbJ95o8o0PA95YB0V+88ySE92BTtoP6IjkcBLrKFKumrVAQDNe2p39gGHQB+VrBWWmLJgeBL3aFOjJ5WiDYKvTEcesg9RQDGWe5q+KoRoDqc7fN5kdaqi+kQpXbGxx9jHvGfdGO72j7ngXxGnsLzPdGst+M6gyFvn1M4GLk6I4xlx4h80hl1JO6nE1DntreS0ui4jvxbyF7WDeQlZPnjvTpaOv/kWzVEFNh5XgZxu6KArhOtHVDrlsqchKMFUTCxroPngjIaGi4s0Bz21Cx3FSq+dytSwrhkegpUb4DTkJKyit4NGZTZhfS+STwaIwoiEdijZcv2+apZsPyOjAcia4RBLdDkQQ6t3kJhgvSngK1MX2ZhFhOIrWdZQdMbV4sV13HNygEmGzcYJwUizjuFFs9lyC16Lj7fKL2KTNc8z2VGET0cWuakp/MXvEDWg5ZqWeQx8lSRcyBr/S7g+aSw+Vy8AmDhwD4/byurq/b888/bkSNHXGERGDFmXIP/pMva2pqDEQHn3HPP9fu++tWvOvDgeQB8lrMtQsq1qm32tgpAd6CR9XgYKgC+88491/7qm9/0Z1zyukvsP/zJn9gFF1xgALlTK2e8MA7nkGvc5Hn0icKvwOS/W8X2LS7Z5saG1xuAcQfDgNUX9bx6ALrPYTa43cjJ+/aLrUuOQOODhnwsbpT07MILLrA//uM/trf+4A/aTnfH1tfWfMthbzTO1qWSpULC46AfYMycPHnS/8M4ItBhvjjHaqyQV/gb+WrCGMw6wUvPSmGiCBwqv5QvPt/p6ltHx38KLjSy+WsZoHMNPT5D7ykDrPR72gHB0rHUuQQvnW81BqhndA19/N3YmFS9oTJFuuIVBi3pR51AowftU345Z+gbdV4E9Ei7OH+kic5J2uo9mRTIsfB6nX/OCeeZnnvZM3itGo50BiBnSEaDfGP7GHQEInbOG27U5uW7NIhUsCpX9ku6K0XCfK5k8iOdo6E2wRfukGAbazLIXH+Ec+v5PMVdGgDU50rPAtAphHywMpcyQFTaMaTDBCl/XiWdR+xb1PI6a2FBZeBnVasJqZLEOgWSCTDI4fH+EGGLRNIyw4OK0pk3h/cV4Ck8ej/HPk1Ilchc4yDzkI5kIo0CRE/Vi/PXm04b/JUpcdzDZymjY54QSvZ7ctEKraKEa9Uy9dApawLn0L+HVsNpVCoYNKaicad0QZY22td1LNxH5U4Ln3RRJeWFJXppHzi9NLVEqUS0+hTuL7yzfB48BA18yINoEFWAIgJQAbh3ul2nBeZitj3jCgRe/Nr6mu0/eNCXDBhpAZB//etfd8BF38Erp0+fdvBlGVTsbcVv8E7n9y9af5TPAy8827ScAHqj/Y31dVtcWLTDhw7Z1772Nfsbb32rvfzyy/bc88/buRecPyEbCt4cqxpc5AGnmVVsa3XdawEge9/H2Gr6mjnAc2nfsvWhNJi0R8MLBiArZXnpzaobIj43EobGdwtzc74XF+N93cUX27e/9W0fz+svucT+65//uZ130YX28olXnE4HDhxwGsNAwjigLL2ARgZu0BDfY56w8wAePIylGI5UXqVMKAhP8FAzFT+iTKsMgVb4XnWahs8d8KSwzDRgobxzbvCZPIgIiwKPyoYazYyMUWmnCGMyRvT42SKkywhPPiNB+z3WFbW8rSztJZ9Q7NnB0epkHN+E/qomvcBnKqDgeoat+WzQlzoPofY0L9OPD1WHRsHX++CHhY334O/6PQOc0p36QTFJDYX4Pa6f8Kxz3RNPSOv1bG5h3nWFV3TMgI72/NAa0CZHTricxjKxxBqtdKh9m8YTKsteu4JRxhwViPPP8ZD+0bjn/BbYeM73XTSKFjAVuYbClBlUaAhYhTDkkfiE5UpIGDSUpgKyr6vT0tF7RCIikJAYFAqfLKnlHq0jKj+fICmIQCHHd7pGrKDOMRKoCkMkFG+hwaCArmBKRUTQovWb6FO1/qgyEbJWg4AgpJNIA6T4TpLZdGkBz6GFzrFQQOkN+ffZyoxhT9II9CF/lDEsvEKEnejtqyfM5Q5VNmzbAT8LjAK6WqLsL/qA/nF87CtD3AAYAOehQ4dcgZ945RX3/s86etROnzzl68zwRNzSxpnCPOCjXrOTK2fs8NEj9sorr3g4/IUXXrBLL73UQZ1HB8PDBEgB1HANvHm0VW817czWqnupvowjoTgeroAcAnjQAC4YFghxnjhxwmXh4kteZy+9esJlg8tA6h3hO0bAyrwtAPrR/Qetu7VtJ1591Q4dPmwbmxsO6PBcX3zpJTtw6KCDOpMGsRTBMLwr0ywbPDXLlepwlKp3WcUO7t9vWxubhu1FiDYsLy3ZkcOH7eUXX7KZ+Tk7vbZq7dkZHx8UI6IimM93vOMddu2119pya9nbrlvdrr/zeh/PqVOnPAJCT089xOihoD+MGNHAo+LHZ+wD14Qh5SX8jj6RdqpPqEswxmjERlBWQOe1XPKLgB49KurHaHSk6FAy1vVwlwioLJwSAT2NJZWGRulo6gV1VtBHLjlE/qEs86S0aAgpgKDtaYCe9GMCdLahhgWXHKlPJnAk18Ggcal95BygXzSGaEhxrJSZvQCdxqHqZ7wnz2AfuussKdFMT9yXY2Q7M6vHcUkNcoRdQtFDV4dQdSY968LAzIWmuNedBiAxQ8Fc71Us2hVyR+lXKmyChAImiRcBvVCq2TIkGBZALWvo/z2AHgWClqMObmyhVg2lX3XbRAR1TigBHb+TufBbPN5PmQb36O9qdWk/1VBR4Y/hFtK5mHAYJAajZPLoSAXeaJGRQQrhkchDDNeW9YvzyOdgjZcKU5ckqGR12572n/MBWjIRBn2CcOBerlfhfVSIpDHbUwHgczk+vKIPBHS0R6WN+7BLAtY1xoG/hfl5m5uds53tjq2cOWPbG5v2Yz/6d+1dP/1Oe8OFr/f14c3OhrNMcwZFZur27huu8Hk+ePCgnTlzxsEbf/v27fN277n7HmtZ2l7ZsY4dP37cPWBUeTv3dedPhtwzEPrFOQkNz4Fh8eTDT1rTGrZjO9a0pr3rhndbpdXwPAR6QuiHRjsw9milkw9rI7P1V09bs1Y3rPffe++91rYZVzA71rM7P/Rez8IGnPu56fTQqUhhaGdvxJUIQvA5CQhAB4W2trJiy4tLdu7Z59g3vv51O+fssw0HWtz9L+6293/4A7bd27GN7S1X6OgDvG8oGdAQHjiWL+Chf/pjn7Zt27YPfOgDPlaMEwYSoy80QDnv1C8EdPKK6ijnm3oCNXphEZhoBFChk+8JQAA0BSDVc+xTNDKVf5nlrs5AoQtzlExlljohefgpfM3SqeyjygANPCr5SWBO29Z4QA2VPp6ja8wKtuxb0Sc/wjhFyHScKn9Ke+rRJOvdHPUs99Dd4JKkOBobhWGFKn+5sFHUcwrSGsFhyJw6kn0jzSK4KzjyN9IJEU4Y7XRCYPjDEQCg4/lOo5wISr7yiHIqrZiSkf1wnvHx4hybetqkK4066kRfr8cyYi6uUwboOg9lNNrloaOwjA6UHhRDStEzJSOUeWvecal6BQXi4Pk9htwVMJS5+L0CFJlQS7/yOhUobpvA9WQGFSoaLNGKV0GKAq9GAw0GFRQqEbSjWfYEyUJwkWDUTQoXf6S59kknsRAEWVfFljNkauIeTC6TSKJFH40Rnz9kyQpARmUX6a305fNwP70VjptjwfesNKU8xt9dSMLhIWyTAorxQOj4LAifziW+d5BHgh0yvvsDH9Nce8aWFxbt13/5V61lDT9mNuUF439aI4Mp2HHqV+3M1hm75pprPNSOccKLhhcOb/KZJ56xnvXcy8R9l111mYPX/L4lO7V+xvrIc0fFMQm5sxQswswArofvfsiNgbrVHNRvvPNGG9Wq1h0NCkDHmGkckZZRYSkvAtDPWj5g3Y0tX0J4+pHPWi/1xhrWtHff9B5bXF5KCgc8BkBnuWCAPMJ9zFHJ5SxZ0xrePxTO/uVle+5b37bF+QVbXly0X/6lX7Z9rWUbWN+uuvEaqzTrXk8fNKNixHzBYwfvf/vb33aQ/8QnPmGL1UV7+1Vv91A8oh74A20oa5APXTaiYUNlquCM987zuWwxvR7lYdBKvUsCMV5JR0RMCHjq+fM5VL4Edyp6GsG6bY08rvrH12Z5zGc4GAgFWRTQtX3KPe+lTqDhktpI4WTue+Q9HCfBjDpcjRX20WupS+2AqG/UC6ZxxZA7AF099Aim5GcCqIa+nb5I5kVSYzjPXOnI/qh+jtgQ242YxbFy3vWZ4FHlOfB8YRxmmQDI8zwGb5tr6qhzgCWfvO1WeZA8i+/IS+AFOl3OPzlCqYCuvE6jRY0VlX98z74Wuhrb1grlLIcQkJHI0GyITEKiRqahh+6/V/M+SZe+cbKGC1CeRG7ULwNzCpEaDwRDMiEqxSU7YpwUF9+DkPgjoNNoYTgsMjGfrcpAr1GG0RwCCpICOj1cTo6u9VVqNTu9uu5MzXup3PgMCg+ZhXRnf7a7HS9nqh4s3jMzHLSjMJB2pA9CRx6KDn9sg0paDQk1ZooCDCGhTemvHrUCPhUyMvQpENGAQN/h7QEQGD7kOjb5E8/HNQ4S8wt28sSrtrG6Zj/yt/5nu+Ldl9tbLnmzDUc921rfSJ7s3EJx5OJmd9u6NbNmfaagwN/7qb9n55xzjgshvHWA+v2fuN+2Blv+XbvStqtvutrp3Ud2bxuvk2voPNSBYfe11VX74ue+aA1reNvX35ZCz8+/+F07dO7Z/pwyDxN0pPGpSpnzCUAfrm/b0uy8z/dDn3rYAR2QDkC//o4bfTkEYI4okCfE0SvKRjbk0LP/SwAdRlJna8urZS0tLNonP3q302lzsGELtXm76b03W3fY9/K1mAf0l3kq2AmAdXJ46I/c84ht2IYdO3bMLrnkEvuLv/gLny9Gd6iwCKyqgMl7vCYqTZYtJtBSH4FuvJZ8RSeA1+D3+dm5IulQZYztUleoEYD35D9WWSwDM/aZyZd4li73IeSelPI4wlAAbQYJGiWqZ8kLCLmn+8v5R4FA5Xbie3igsnZMunH8jBxRdtEPTYpLfRkfAc3+kx7RYdK5dXyAQSaArveT5lHn8Ro8Ww0cHZfKC7FLAZ08gToKnvib8cH1ZU5US974yL12j3joOR/Mas9LsHSg1NhgG/wNcz+xJFmrpxocOdNd9SzHwqRk6tQoK8STMaC/7dI9AV0VsloPyqyF1ZBPbtJJgQeJsASBntdSiXuYQ/ZCKhiwDR2oWsgIt1XrqZZwAVLMfs1Jd0x+wH0ariFj8sQiKkm0SWEtA3QFRxAOYKMKQ5UFLVP1GmggeRuNuq2sbezy0GnI4H5dZ1Qm9fAN1t9G45A0Q1MMd1OBsR+7LHRkIcNDEeVB0FchUNpOKIZR8ihVEev42V5hfMle70Kwp4SsijXKTsc9dLTDLHPc65nvtZpv+4LRhP3s22sbVhkM7S1vfJNdfcWV9v1vfIsfbVorCnw6R1l/2LdGFXvSqwZTDz7OWnfNFlqL1rWu3Xbbba6PsOZ9YN9++7Vf/VU7ML/fvwNY3njLTf6+h6JGM7DQB94uihb6+BFBQcIPllKGQ3vy/idQ8t361rNrr7vG531mYd7ObK5bZSYd7lEbjDzjH54xxmWNdPgOqy3iN4aHfc09n0XdHFWsVa37ksOn7r3PZuuzHkVY6a7aP/xHP2+bSOzj9TmnhYoN3w8RusilO4scg1zBL20rrFuv23UP/Zf+z39qZy+f5coPHvrVN14LBkrFVfIxmDy0AgZLe2bGNrY27ckHnrQrb77K5/HUyZNOUxgQ+B00RB5GmdFNI4HgED1QnNmuIExgAj0Zhlclj7lRgxnXsY4BZUTBgmBE/lc59+cgryPvJVdFq23iuWURCPBvo5GMaV1Dj23hd/ab86Z9TOdB5GN5s47TELk6ZAo2hVFYrU0AlRocHL/KNCMTuD8VKeJe+kmHin0kzTiHE4BfrRiOEC0OB8oXKQaoI8mQNTEAdO12xkmJqh+VZyKgF3hVSZUEwX9+rgN0CowE1HSHPGdDF8lxBHSfWyn1iy2i+M13lzRTpJSGG40NAjo+K6DjsCjWeKDhrliBfjIiSd5WbECftzbTclcB6Be8LYXclYhqDYKgF9sAACAASURBVHAyyywEH1wlbU3BdaxCNdGpUJJVGd8VWQXrFuM95Ox4HBgFV393xVlFyn9aBwJh8UyGiRi+1DU2BReErGBgch8nLW+1KnXb1q4+iQDRm9LENIaDlZmV1tjHjG1fWoxHJ4dGCBNbqBio2NCftKQxzlIlU5IO3H+uQFxEG6CE3SIdJw3iOoag8PyywjJq6brCyueRUynilXSmUULPjcsOVFSuFPPhAyqoNL6UgVV5O19i29hOx44cPmLdlXVrDM22Tq3Yl57+vIOOV7DLoXWA9nW33ehAiPA0trq1Gi17+L6HPERdMZRwBegO7bpbrrPzzjnHXnjuOzaHax540JqVVADp1NppB8q17U3bGQ2tNtu02Vbbtk6ctrMPHvaEuZNrK3bW6y+yE6dP+T2tSs1mBhV/dUPBhtZtVGzbBtZcnLNXvvuiXbBwwBo7Q1toz9jplRWrLc5aba6d2ul0rTWs2IHFZc+4b87N2Naobx14xsOBHdp/wE6++LJ9+elnrenmi1l30LW73v8+D4d/6/nn7MBRJMxtGpL0Xn7pJTvn6Fm+9r/S27RRHceu1ieOsURqCv7PzczaKy+8ZPsWlu3JBx631Y3TbtygjR/7+z9uC4f2+5nuZx087Ml5g+6O7wiAogNvdwY9O3T0iG8jRHgdyyBba+u2ODdvjXbTuvWhbQ8mq9ep/GmkSYGFoUuv5Z+PzeR9VI7UBypTNHIpS1wyo0xgflTH0ENXGaYBSxmLDofKAXUQ+x7X0JFfUKNBleuAFLIhRwnT0KaTQXBLS1pYj09brtgO9awuGURAh2fMJUkaT3wO7ledG40Z/OYFZRwMJ/EjOh5KH+1DynJPEaKoU6gnMU90yvCdLl/43Ehhl6g7OZcK7gqcGGunhzomKXrs/cxVEh3v/DTGjC15WYJJlDSIoPuYqU/eSkZaMrSIGdRjGjni6W2cK/aT9GKf6KgpX3j7MKq63aKuvNPjvLe9rkiK4w1lAM/vtHFnbNRDljVcgiknKHrO7LQz6AjrdPWJM3mVAOyPWnl4XsF08O4qAwc0ElMBXTOEKZi6JpUqLY3PuyXDUDFQcJUhOX6O3YUoh2K4BkhAIzOqMlDmScdvpuQKpUtULlpsxC1IOVVMQ/KkQYwsREYv5oRVzPL2N1btoiDj2Vo4RxnNlRYYKO+D57h4L/mFITtaqTo2GixkcjfwwtnwqnCpKArFVatav1bxQiczw6oN1rfsb//A2+wXf/4XDDXeYbAhB/U9N1xj1dmWnVpbsfnlJQebo0eP2trpFat0B/bkI0/4sWlb1nUDAAlrt9x1zNooOlNt2P2/e68D2NrGms3PL9pdP/t++4u/+kv7/S/9KzvRPW1LrXlb9rvMrrv+Ols4fMA26yN7ZfW0Kwk84/F77re5bBQAyG/4wB22PurZ+k7HLr3wYvvkL/66eeB/e8es3bTjP/NeO7W9Yfd8+lM2ZzOG1Lj1tTO2b3Gf3Xj7Lfbi2mk7dN7Zdmp1xT2s5facPfix+2zl9Ak7sLRszVrT7vrg++zEmVP25GNPexQiJct1bcZadvmV77LmXNs2Kl0b1scGdSHfHjEw99BThKHiGQTwzUfDgTWrDadVrlNol737p+zQ8n6/ZnVlxb7w7JeygWR2ZmfNoxJzlVn44/bB977Pvv61P7cDRw/ZaKlpHcQ9Mg/SA1QFz4gT+qaet0cQkFQmgM5raJyrLCj/KC8X3k2oEgY+gxGiuk8dHyruqLM0IkZeZT8oH0lWq6nwkBw7G3lcjQfqPuo40oLtsy013vUsCAV7n+dcFniXkZ2LuLBtNaSihw4PM0Ff+ou6hn1THVjQM58WSYME3xMoqfvpKJUtSfkzc92Esrb5XZmx4P2q5SqSlVzHJJd7TUDrNa0LUIaM+YEtebSux+DQZUAnvlDPkXYcawR05aOIb8pPnGuNtBR04t54PcIYgK6NsiFOQGTWOHE8JL7wFnOIiQPgAMuYDYCO3bQ88UgFh+3QytbJKZ4FhQ6fKgM6r6VlFDPYCXhjDwATmcJ2u8AiMyfDVyoknACu/SigM2RFxod3zb8JMM/RDXjp9NBVGNgnVgsj+Cmg431cY+cY2RbBUi1Des9gUITcudeSXjGZswhBhRO6yFAEdK09oMKvdFXDjkyK33WOdhkMKC2a942q0uX8g3bthTl7/tvP2aUXXOyA/tF/9it2/uGzHYCTx2129S3Xm7UaNrdvyU6vrngoHGu4z3/z23b+obMMJ049+ODDDuqXH7vCvdittQ0b7fQSUN53v800W9aoYT3a7H+77O325S/+gZ3qrth8a9m2Bxu2OKpbtZsS+N5x5eXWm21Ya2k+VVB7+VX7o6e/ZKO8Z7nSbNn/eu27bOGsQ/bKmVN2zv5Ddt8/+02rbXTtIDzdzpZdc+dxu/+xR2zb+jZvs1YZdm2u2sqQanb8I++3kxurHro/+eqrtm9m3p6492FDHAFxgI2tdbvjrrvswUcedijeso7X7F+ozztt8P+nrvxpG87VbFAblx/m3FoG9OqoYl949FkH9JH1rYIlnkrT1jZWrdKoW6U140bpsWPX29LsnD30yQe8jy+ceNEOHz5qq90NqzYb1q7M2GZ/w2pDs+XmvPfx9g/eaS9snbIujPK8F5oGt/IvKx3iGoYsQVeELB1UA6Crh678Qx2ir8zJUKNddZ5WmuM16hSUrXHSaKVXHfmaeg5JcfBwCegEHoIZjdlocPiYSyqTKQhyDDBI2P4uXZ7PN6ABonpKddFegE7go/7k2FV/8T3nuAAz5MjkLH32jc9hn3lPoXPzfm3qOd+GKoVptN+kE9vTcRLQ/RyLVHAvlX3NHjrHxaRer9UggE6HDss+fqZFyV5+NYgU0JUvYn9ptFHHaRa7YrPTGcstWP+XnRqFh65gquBFQNbflYAYDKwUdhjX6ZqRAroKjb8HJYdp7UWZaVr7yhDuyXliUm9PQB+DdwpLK2ERam+30xp4ZDb2h6FiKgEdO4AM41fvk960r7nU675lR62xYqAZ0H0tNHsGE79lJuVe7jJA51hUgZARKCDqGZCRKAxg0IW5+SLzkgplYp2/pLCNWry+nivbPDBm/DFMRA8ffWS7+jv3etOIiMKnClmNAp9XJNXY0F564UX7/kve6ID+1P2POFjAiwRtb77jNjuxdsYa87O20d322vPL+/alEqXtWWv2zF54/jsO9tiChfDwc88/Z29+w6W2vbaOA8vt0U99xmV+ZX3FuoO+7Vs+6MCO/9vowahnByuz7qHjDybc1e+7xUattD+4MTB75GP3WiPPaa9SsZt+9i7baVRs1KjZ1ulV+/K9j1lla9vXw0e1inUbdcPqIMLzyDLBprnN9RX3SFrzszaqteza9x3zMaJ8cq0/svs+/glbqmENfeiytTPC0azJCGFxTh/HxmnPOViYW7K3H3uXA7rKXELJkQHMZ5pte+r+J61nXZuztg1GOw7okFgYSyjuumN9u/6Gq+3I/oN2z7/4Xf89pUolGqHtzeGWG477GgvWH3StPjTrjvp2wwdutU41KURV5uwPwVNDzeieG8y5KAoBXa/B/TR21ZCOHiQVdtRNlHfqDzX4KdtoT0t7Un61DVXCKt9JF6U8jQjoEYDZl6gfKM9lHh51Eg0W6r4JXYtQv3jjkTb4HEPw0UMvtnHlzlGX8lmcA0YB2GfvX7XqVdq4j576TPUUIzd0ZJgExjnAaYlKnwiQ1DuqKwtAreG0wp4fruQ0LwH0Yikir6fTQ/c2c5SD29ZIYzpMeKaG3ZU2nGNNaov3Y8zcZ658VODVcOT1ITRKUbngfxpvW+MDlXHIGFHgSTgMBoCOPxKP617csqHMpJ66r1iMkn+uyjoCYPT68DwX9Ebddgao1ZzAosxDZ7/YX05sClclQCdDUGi1v2UhuwLU84k5npyXQ+GcIDK+CjzHxfu5nY9rSKQN28d1+E63VaiHjudpBEAtPwqizl+ZcsE+7uJEoZy0Rg8nJe6kSlwEXO0jGBoWLpUxx4z+c90LgK33E6C5xsTfY0htt/KbTLpBP5B41q+MrLO1bYuNtq+f/9Gzf2DD/o7zU73WsKtuvt6Wjx6yk+urttXr2r6DBzwR5xvf+IZddM75Vu8M7M1vvNS+/lfftFG9aoOK2QsvvmBvuPgS21hZtdlaw+7+2Mdt39xSsSYPkHrb3/khu+TNl/p6+R88+SXbXj1lZy0d8HsPnX2O/cQ1l9ncgbRl7cjSfrv3N37b9rXmfFhnupt258992F5aO+1JZVgf/4P7n7QWQmjdnlVmWrY22rFbPvheay/N29f+9M/s//39f2OA0RT0xnY7s8uOXeFeMjzV+mBk93/iHtvXRBZ/OnSjM9yx43fd4eVlsVf8X3/5/8qRi55v5VvZWbOrb7/R+lWp884KjjAJRhXbXNuwudaszQLYH3jctrsbnjPQsLr96N//cVu84Cw3hA4sLNnv/MZH7UB72bZ7mzbXmLO3X/4Op/fK2qob388+/oyH3GH6bK6v2vzCol1+1/XWrSUwL4uUwSAk/1DGCyM9e2cK6G6L5NoH0Ae6Zqo6TAFaAV91AeWPBnOZwmUy3y6DKEf4NMIYeRp6Cx6WVmzUfml0MAKV6qjokKhRz/GX3Q9m8gTMAMZ0bnS8vJ9zgGsg4wT0CDikI6MM0wCdHjrpp7qCulodJo2Aum7Olf7i+AodKx49vtPlSgiDH9y0B6AXoe58mFEEdBSW0cI4GLfyqS5BKxZFD5y8jzEXEdRazWs5RL3NsXk1SmxbRMW5zG+VC38oHZ9axpAETmWeXeAHywZbYTKgozPMfNZtKRHUvZMIuFfT3t5pgB4tNE6IJ5sA0PvdXR4676F3q4qCzJGEIIXc2bcouGqdqxWsY8GWHYInQQrX0oIkoCsQkla+ZaiW6mtPGDrisVNw+MwI6Lr2CBqqdeugJwytc1zQRM4/15C7Gkhl4Xo+iyeaqVeBPnB9Tz10NVSohGgwcF7VulUFqEzN9/D84KFjS9Vos2PDra49+8jT7qE7jQF6111hg0bVtgc9B+zWzIyHxbGtarC9Y7ODqlWH5t77obOP+ho7qq6tr6zaOUeO2mJ71n7+wx/xzOyF2QV/5rG7jtvSgf323IvfdUAGCH/5oafdQ9/ubNuo3XDA3h6lEHxvfcse+Z17rYqqUshIrTfshg/d4YlvG51tq3T79ulf/S07MrfsnR4O+3b1XcdtEz5wq2GtesOqm1176oFHbWXltC0t77dtG9lVt13vY3r1lRO2f27BPv/YZ62Vk+LWt9ft1ttv92z5F1552S64+CLvy+9+9GO2tb1hs42W7Yz6duXtNxQeusogFsIA6FhDP3rwiP3Hf/8f7F///r+0+dqM7fQ71qo37a6f/aD9+SvfsfbivFV2+g7q8NBnKi277th1nj2PbZUsDYyljS88/jnr9zo232jbibVTdstH3me98YGLRUEPDb3r3l0kaYI3Ycj2uqkmAQAdf5RtBfQI1vGzgpnKuBr30bMir/M18ik/43fuUimUcJbtpGsGOYw7XvLQSCH1TwRcGhqUb+pk1UvqPHBcqt+S0hsfWMS2VNbxDHxWp6YM0FV/Ky2os/YKucMhwBo6dVdsX8ekkUh+z+VaBfTC4cp6iLqV81gYLKwRUwLoPD61iByGkLz3F8mnWEYLJzWSFzk/E05QjtIRuBnRjU4To9yM8EbcdT2JPfPYRaYh94v/1njbmk4G31PJk4DKPCAQzpfmaV8YvAI6hI4hVd43AdyGSmypEtY0wXMrUJLO6AHTe+z2d2w4mp7lTmCJaxze6AgMO974r1YkQTqGRApGytuTsI+S16KNGBICoGNC1VMuGMtruaeN9GXeMwUiZrmrNwv6kBa06FXg8XucM51nCgn6WJYUR5pom2oUIeROz5wMHJcAKKzRQqYFHq1/NaTK+KIQ2IrZmfU1O3zgoFU6PZurNe2pTz/qgN7td31/9PH33Wm12bbV59qeQAbvHFsN9+/bZ69850U7Mrts2+sbtu/IIftvf/kNLxaDojFeoKa749vJPvvwk7bT61i70bYutp7deINvOTt49IgXVpmtN+2j//ifepEXKDeE3O/4hZ+1b7/8grcFQP/9R37PBp10+litPWM/ecN7rLow48VlVl46Yf/2mT+05shs9ZVXbX7/sl3z3lttddD1dnAAy3K9bfd//G4/7nRhYcnODLftH/zCzyejwsyWZ+bsyU89amdWT9qBpX1Ws5rdctettrK5bpd+35vtT//Ln9nKmRX7v3//39jQegYfG+H6d956pfWwoT3/kQ8J6GtnVm2+PWeNSs0+93Aylra7m5578dNXvceWLz7Xnnv5RWtZ1cPoKEXb7+746XRveMMbbHVj3Y1KVMu77+OftKoNbcYatrW+ZrMLC/bO269xQI9zToOY0Sl0j3KE915EaafnPFsG6ASeWDqXBi/HSXlVo59tEdCUNvE9l5gi/agnNMKgz0V7ftqaVydL8q+Ag/6rgY570z1pzZiGb9kaPvtSBqgThgWWrLx0bMqSx58CKvpA/RtllI4GksWY5a7t6vVl9HP64PkZ0NEWx1iAqNClzMDCdayjsRegUz8rDb2xaq4lHwA9lZROSXGFgVUC6NDbAPTiwKNQMY6GkPItx6H4QtyIc4trCOjKGzQUIYPbSNrUpLhL/vab/Tz0aX+vBeg4FAL7zKnECej47OuU8/MTa9RkdGdYq9rMTApDqlWln1Npw3FImwLuINZsWrfX9SSn6FHiM0P/IBQtIbWuU5v51K9sjUbg0qQE0qiwuJCljuxcKczAEBzpwH2E6oFPTA6qJQnx1ZrGe68Bno+A1NwEgjY8TXgt+E/lokqLbZWFvNAn3XdKesVta6Qfn0vhQ5YsBBLzoMssGtbSces8UIloBAPP4BjYXw077lIYOPyn3fKCMb21TZup1O3zjzzNHBf3pt91w5VWaTds6AmUQz/q87vf/a4XFFlqz1lvZdMWZmbtzMa6zS4t2OrmhqG+M7ZgzTZbVukN7IkHH/NnntlYscX5Zbvypmvco18+dMDDze1q3T77yYeKNfS1fseuuPUmO+d1F9qrr75qi80Ze/C3PmHt3LMt69vxD3/AznS3zOpVaw7MPn/3Q2Zb29Zsz9h2Z8tu+4cfsrXhjpeG7WxsWWWjY19+6vMOqCdXT9vc0n57x3XvtmGtYstLy/bqCy/Zv3z2y9byFXfzU+BuvvW41dst+6vnvm2ve8PrffvbE/c/6qvfqJ3XHfXsqjtvsp3q+JwF0piA3qwhuF6zdr1p9/7u3Qbsn8nJeZddf6VtzdZsdXvTFlozNt9sW3dt0w2kH/7hH7YPfehDtm/pgBsXm4NNW6jN2db2mu2fWfTkvdNba3bzR95rO9lDp2JDH2gkUv7VaGYkDIqM29ZwD3mHgAB+wu+qMBUsIogof7O9sqQy1ZWFLIjnRWOBijdGuMbAkk744pIjDd7YR7YRHQ6MtywCqDqE54nzuwn9W63Y+sZGEU1UQKeeZASQfaZepX730zKzAtN2aSApTdVpcd2bs9x1DZ3P0Igfx60REeboMDFyGqDTiCozWBBqxxp+WcidHnqxpFJUmcShLcnYQv9xBGvU/+ivGm8R0DkO9IljYxSKep38xyVVGnN4xfNc5zeafk4EAd35Bh46wTSCDhqDh0GwZpgAnaXniyMUAej0pMiMHAQNAjIrGQLP6O2gLGJKJYoWGIVGiUMC0Gp0QM+1qpURlBkU3LSPZDglKq6NIV9NSigzehCh8NBVPOc2F2sBnRgmpGAXzOX5B40J+qpljj4S0NE2D0rhmdI6TjKAWvoYDw9H4Bwqg6Mt7MnGHDGjnYxDukMhaF4Ahd6VbqPuYI5dBqpsOJf0wKmceS/nhHTgXBTWsFSeYy1zVRBUStAj8ADf9oNvtf/2n/7MFlsz9tRDj+akrLQH/cqbr7XaTMu2+zvWG6bazUim2sZWt2rTZisN98Y/cd8nrd2YsytuvtpwrvjqmTPu6XY3Nu2zjzyVc7yxRadu1xy/3mrtZird2u+5Z/q5+x4pAB2b3664A0CZ+KneH9nv3ffwRFLclXces1694mvbs5W6feWBJwxFYqAcoWDeefN1KeTerDuINjsDe/axz9poiBBl3aMAV9xyrecQuILpD+1zDz2FmnAOwKDN9bfe6HkDjZl2CvUPh/bYpx+2thexBayP7B3Hr3BAJ4gW0Zf+0Ia9gQHQN1c37MJzz7f7fvse2+qs21J7wdOBLr/xGusttGytu21L7VnrrG1Y06r2zKO/54VnaobiPakYD0D99vcet4/9xj+3w4vY3mbWtb7d9A/usudPvew7CzDXqJGPV5SGxZ5+1lHgnE+85lAjS+7uAgyuK+6RdBp3wlDG+SzKQXw2eZx1GiJ/8jngN41YqT4CDXHGfGd7uyggApmMToXKUzRCNIIRdV0EEgU917kouxQMETWalRb6PfUYxgWDxMsc5z81ZvCeSWVRr3lfwBt+7kNjYjeL8iLHRBqQlqS3eqeRTto+9bOOA+cQAtCxfc377cm0qAyH/BtsUxsvBaSKcWkFHde5kQjgzifGqRFGPGNf6YjxGk0c1vn0qFPescGoK/rF5Gqcj4AxYoeO18jv9YsiOIXRc9EPv9EBXa0GBQUmdajlQEWNDhLQNWSmoMH7CBRQGBRSAHqtlsxzTkYZsPMZZHYySaPVsiGiA+GkHxX6+F6JzX4i9EVLTI0a/M6QtTJq4aHnTHVtA33lWPmeoWx6wzrBrJJEY4kGBe/FxPHEKPWg0QauLbIwZf82+kOG19K0hRBIEiKSOqKwKbBCIZUBuve3XvccANBfhZz0IM00pMc+KL9xrGUCqUpIjbakkMxm5+fsv/znP7Mf+Zs/ZM9//Zv2/3zljzxtbGt7y+ZmFqxnI3s7tmdVzPYfPOBFdHCW91yzba1aw7ZOr9mjjz5qCwv7PNlspb9u8/UFu+n2G2xnq2Mz9YY9/fCT3hry5gHoV99ynXvOAHQUTwEQP3P/o5Y2lQGoxoAOurRGVXvm048WHjrqx7/nthutUxl6YZgZq9mXHnjcr/MwX2Vo77zletuqDBKgDzOgP/q0GZaXKjXPgL/q+HXWYw2G4cg++5knJwD9ultvdEMGUQxX3AHQEXK/7I5rfNuYKlH/MBjZqD+0g/sO2H/6k/9oF513gd1/z712YHbZBqOeF9r5X37yx61xZJ+1FuZs/eQZu/TiS+zjv/LbTn8AeNd27PIrr7ADBw/Y6VOnfWnk4U8+4EmLWKZY2V632/7Rz9h2NR3mg2NvUTsf4XkclIPSsQqoUZYR43OPJZR9Vn3CLGPKLHmdzyrTOwreBVJNeUOjVPUWwYPKWPk7AvoizuPe3p44g0GdIupalSnKN67TpFuCA8ePtjQpL8qSn0UeljuVHtS7CoYcC+U4bluLgK5jp8w7e6HKpZ8CiGjM+LQ4dbR0PDqn+p7b1jg20kl1Wtl8er9s6Fnu0wAdJV8LR2gKoPNwFtWZOj/MBcF3xBg6ueRtjodRB/SNThBxAfMM5wt/AHRfykGGfz5QqRTQ9SEkEIFaAYffuYXmJTjHFYqil6UWFhrFYBTQK9imIyH/KGBoSxmcYVsXFoR6XVmN135o3fI5GhKLk85Y0WC4+7QmFQoVQjyvSNjJa0xlld5IBwoVrUV+Jg2pJ6ZFNADimExVTOwP5otr9GTg6KHrGh/HX3gMlnIgKLD8Xuca99Oo0bBVAehiUHHMUfkweqA0pZCpwVgG6BifKiLSy8dpZnOLC7axtmadlXX7m2/5ATvxnRftsYcetpla20PugKr33HilHTxy2F7CcaL79nuJ1VGvb/VR1drNtt13z3326sYZa8/PIavDNkdbdsuxY75u3KxU7amHnsjbtPC0ml11Syp5CmMSSV9tq9mzDz5eADa858tvv8G6laRwsRTwxYeenAD0y26+1qu9IcKBLPcvfvrRAtD7laG9G2BcG/m2NpSUbW737dmHn/I1aCz+oQ0AOrxsn/vBsAB0gClog8p4qNQGw9f9ocHQHrv/oQkP/T3vvd662UNXQ9UPMRyMbGN13ZPiPOT+W3fnhEOE6If2wY982F7YWvHEvu76pj31yGM2U2vYcnvR2/vJy95uR88525aWl/1Y1c21dfujL/2hDQc966yu28L+ffb2W66w0WwquamJlOAZXSbTeS/4K69xKqDzOtUjBBI11snzqlSVb8mf6qiQv1XWIs7rfZTFafwL/YOz7LnLhHqFQAoaqOfPZxMkqQtpMKtxQQOb2253gXn20JnlTnpE40MNIJXfwjD3LycjrBHUOa80GmmkpLPEEb4e5wvoch3nTfU2nqHziDyK+Hs0/PYCdPQBa1SOEx7FSp542neeQuI+1lyVDiBPD91PKsRSXqjToUYPHCI6ogyfx2go6epef/bQOXbqYtzLIkeIZnlkKZ+MiNcJQCcBCOgaBtDSoQzHqcXmSRV525YyTRlj06ukx9qDhVFJyicCOT/TC+VE4hkFwNQbVoeXLl5xAVa5vm1ZyHmC4ZAYkQ9HiECkxgjfK/DivdcBDn9qoGCCMF4VTgoJ+kqBU6WD+zlB+J0CoddwDPTQlWmVwaeFvJxOo2SQMalDjQsqF65X0hChdY32fDeDHz60e8sR+8qknWhta1u8X5U2hbYsh4HzhLZ3hgNrVGt2cH7Jnvv6X/oWsa/83hftzNppW1pcto57ky07vX3Gjt9y3L3EU6+c8Czve+/+pDVbbWvNzlilUreT2yu2MLNst37wtrSuORhZf7tjT37m8QzoCUzfc+xqB3Rscet0Ow7YX3joCfe08UdA71jK3fDfP/PEBKC/65brHNAh8L6G/qmH/dVxtwaD4Jh1GmZ9VLiFh77dt88/9GSG6pR4d9Xx621QSYBu/aE9/RlUvEt70NHT6wHoqFvfbiX56g/s8fsfYu77ywAAIABJREFU9kx4xMVgDFzx/hsLQFceYulXrKUj5H7kwCH79V/6FTuyeNB6g661ay37iXf+pFUWZnxnwLmHj9pH/49fQ+1FD/lv7WzZ8dtvs5NnTvvhQe2Ztu9GePATn0qFb1ZS1b4rP3DMVnpbRb4NvA8oLuSG+Pp4Xo9UJU3949t2godO5chXlS/VW9NAQBUplSkjbgro0UhVFcBn4Ds17HcpChjUMGSwFzp70+pAcbeQRrVoJBBoOGexP7xHSzfvAvWKuUGvfwpGqsem6Tg/O3wKoKtxRb2sNIQx4YCadzlFw0fpz/EQBzheArrOu/YVdNoL0D1y5ccv5FA6kqQF0PG9GxkB0F1HZ0CP+9DV4MKSNZ4BPcyaAHpEMral8S9iFw0g8AT0CKMxkAvH5eGoOH614AdmuZN4tB7YKT0PezdDpjUQAjoZmB41n0kmJKAzdLyTAT0KoTICLXfei34VVgwKS2RPjcynFi2+08Il6kEWVjZq2wwnK/2wv7SU9zJUuAYVBZoKCBPmShsWlaxX0Rorq5VO0CQzkj6kJ4W+TNlFWjIpj2F+VQieoY79/PV0+IDeq0aPJvrhe84v7vV9nHo4gJTPxLWxMAKVqtIi3q8WuPLCLhojS3c0dA/97P2HbP/sgo06O9as1OyTd9/jK8VIhHv51Ct21oF8qMgwJbHxQFVUg2aRGGx+2rSO3XrH7ba5vmFHDh6yzsZmAeio+Y4d3gD0UbPmWeK+k2MPQMd4EUr/3P2PTAD6Fbff5CF3yEJrYPbMvQ9bPVdjwYEp77nzmG3XzXpYI4eHvtW3z38GJVhTIqcD+i3XeZSAHvqTDz4+Aejw0HE8axNRLCjOwdAe/xQ8dKxuJ0B/z/tusJ2c5a5GNYAc/886fNT+81f/1AH96QefsNMrr9qR5UNuedz1M++3l1ZPeaRs4/SKfeWZL3gt+bX1VVtcWHKj4kM/92GvzodQ+pc/9yU7dfqEnbX/sLf/yuop++A/+Tnr1kcO4tyxwX7AE9FtOxHUCehMKou8gudQ1+i95PMIWNEJ4edSMMpbTWMeSOTRGLWa7GMCdM3Sp+yj7YmlubwsSvmJ+TixXQV6ndcJ0PweAJ36gs8vjKmcM+Rnh8s+6Hgd+qkJs5hP0MSr/7Va2SEab7dV8EVf6QhxvJxH6giE3MvmnWN+LUCnh+7jyh46+IkeOubA2/YSt256pAx4rzqLxL6UKc95VqzjOGkU0LkpABn6ZnNzV7lcdZBokNKxwrOYPAz+R3QHwF4A+ut/5PuKNfSykDuZSr1KNFgwP5IH6uXbHjBovQ+N4jM72cNkZA99Gqi7F5yzvBkhIKCbb3vAM8bF9aOVF7M82XcyQbUGZkpZvrSsCZhu/eftFGVC4RYUDoSRPHVVCvgdioqArsBMwwQhHD4bbemaC75nJStnoLxujmsYqSjzAFRRcQwx2c8tzAzoWAfH7/4d1rbEK+Iauo9Vjg8kY3mWKJJrcqWvqBTjtiPlB45HFazOgYb71AAgXwEwsA8bB31snlqxuVrDTr/4ilUHI3vdhRfZfXffV1RI83uwvr296VvREBquNpo2qJqd2dqw+fklW9nZsGO3Hbe5hXk/8OXf/X//1veiYw09FXTJgH7z1Tasp8I2oNVeIXdPbhmYffbehyaS4q6662br5Q3zzb7Z5+972IHb19CrZpffecw6GdCrw5ED+rMPPWlVHINaqRriQkj4sxwdA1g/8cBjDujYPQLaXHf7jb5P33NN4GEg5H7fZ7y/9NDfddd11stOGoELtKpXav4f+9DhcWP54Xd+85/b/pmllEW/veGV+pqtOafLXXfeZp++516bqTVtbW3VZhfmPQkRlfXazVmXkN4Ixk/TTp08YQcWl6zabNqPXP4Ttu+cw558izV0yAu8dPAdM9yngQkUmuuUPeQ/ynUMl79WyJ1yR71CQCGflm2LUx2jgEIwHAPQ0Kv8sfQy5IuKG9eoc0XnQqOnKvvsX5S/aWDu34fCMiqH+rxpxoKCoNJHjSf0kToNehuATpDHclNyCFKULzqA/E4BTrHH25eEPO1/1Ee7aZ/W0D2xLXvoPOecgO7noLOwFq5DH3GME7fYeWJf8tQ18sB+qGNLfY05VkAnPbjUQFqz/1ySpGyS7zxCYZXdgP7Gv/P9RYoiw8l41QdMW1t34cBaQwmgqwKmhcJ1YHqD8NCrNRzykP6U+TgwtK1HzpHpnYCwbjGhIYtVvXRdQ1ZLrmBYXzoZn1amWfkThosAO60htNNo5TKX2fum5UjFgQmLIXe1vKGMcKIPJx+/8Xf0lzQjQ+C58Orxp1mRUaBUCSpIqsXt8ASQzoWBKDgETPJDTOagkYB+YskBoXu9l+1x3pXZaRSQhjSelF8iDVWhUFk4j2INfXnRDwPZePW0nXfoqINVb3Pba68jlPnoQ4/ZidMn7PD+w9brdRKYN2dS1RlYt7NtB0dkXF9+zVV2yZveaP/uT/69NeoNu/C88239zIr9HpLRBNCRCY+1bXjo6EdzOD0pDuMloGtpWAI65r49rNjn73/E6jnLfVAd2btuv8m26yMbVCvuuTc2e/aFh5+yCo5qhSGLLPcbr7F6u+mfPZz+wGOeje9HAhPQK6PkoWO9Ddfc95DvGSegX3bntQ7onCsqFgC5H53a2THkzC3NLdjqydO+nMGkOLR0YuO07Z/fb9dff7UNuz37wud40l0q+oOIxtag47sBFlsLdu11V9kzT3zWPfSVzoZ95Fd+0Z4/+ZLzD/gaES3wFd7DewHQ7wXoLjeBQSgLNFBVCfJ95KkIYARGNY7jPfjMJclpgKZLTgTjMfAwSxxGWqoQBvrzHl3/pkyqUY2xaxRPvdtp49N+uiMixlDUj/hMXapzoPJJr1ZproCu6/pxXsA/AHU97ZJ6Uz1yHUuMEMCoU7CmHvpeAZ0eegYglxMFdNYR8ChKAPSUpT8+z131nvaDeEpdHrcYY77jtmrSSrFYMRJteenjXCmuwOs3/egPTmxbiwyDh0DANHSF7wjyHRTfkJAtPTwKgk4Q13NpdQAMavUEiNpZFSIHjZ0dZyz0gSGYBIA4MQfmVd4XmI0CMno0KjjxHDxC7Zg9ABIFimDKCSHzki5UEhwnwkYpVzP9ReWBiaJRQW8VE+rWt6/VpEx13fut62FsFzSAcYD+wHthboEyVBmoU4mUWai43gG9mkJe7D8VKpgZSnUqoMO7yOvnakRRsSige1tSYIdzBNpz2YLXqMJQJRhp7BWaqum0tfOPnGWbZ1Z969RF555vf/61/2rf9+Y320svv+xZ03f/7iesMhrZbAVBYbPNtTWbX1y0rWHfrr/lZmvMtm19e8u3ke07sN9OvHLCzj561LbWN+yzjyRAT5GYql15/BrPcAege/hrCA/8EQcp/CGzHvu7ES73SMaoYk/7wSkJevD71Xcd89+hKNwgeOAx/x1X7GBL2K03WLc28tKu8NDrnb498xlsS+v7GjkCjVfcdI01Z3CqXCVtSfvUo5OAfscNvs5PQB/1B/bYvdgvX/W+gm8vv/NaGzRSv4qwHmQennm1bmdOnrILzrvAVk+d8aNPV0+fsc8/8YyfM98b9axeaVln1LGPfOhn7dTLJ7zQxb/6yh9ad4gqbunM+dPbK/aP/8n/bi9857vWbjTtU5+81/bPLnnI/4XuSfvl3/w1++pXv2rnnXee9wPZvOBx5r8oQMT3NBbJGwoaUf4LIRXnwQE5G6R6PdtRo54yNG4jedH6px4yvp9WKTI9IwMy1tJzcRcCOiOZCqi8RiOIkE39Hu2P9VsKbVO3RtqAm9WLjMCI+6BzeD9eo2xyq5ca9EoPzKMm9bI/eC6qKi4uLU+coMc+UL+yf6o7tJ8R4NkPGqY6vjj/fi10Pw7IylvWfAkBof6cFMc8DsgpnoXqbKqTetg2nZcctY+kNaPSuJf4RwcPbTUbTcc37mQiDinNi3C6FB/C7zwBDkseHG/lTX/3ra7JFdDIFLgIITAMChOD73WfXLPZsu1OqpRDEOI19B7LkjXIGLjPt3KFcDeViw5EQYKCBwzyfZ5QtbKOq++jQEVg8yxP99LHx6hiYjTjdC8PVRlG22V/i+UBMYwY3qaRMqERsrLhs5gYQ9DHc7mvHeGiHs6S3iMHQEOCqvxoaFVxfO0e234wB4waRGWBfnN9lv2lQaNMr2FEtpWECbCQQI8MzD5SSeFzsasgJ6hQYSWmrni1LVirACwkycCSxndUHrSMITwA9e52x/eeV1GYA1mlENJ6OiwCtKQR1m62Uq18EVhPIMxb9QDwXtoWERbkg8C6z0YGDA043F7HATXH0R7yb3INeoSj0RaEEYIN7xxg5/KD32Cn1mseAcEBHthnPtNqeYU20G6HNaRTWSuvmOXGRc6M9vv6PQ8HkpZoB1tdvD2MGcd3jnpFyFGNP/QLj0biKrwgFtPgedGUQSy5YH4QOuY2sgIE8XyeCY1lnWx4+2wjoQcGUq3iSxf8U0CkQRj5U2WYipLGIHWH80beoaEFiwpPpojqpXHSUOdzyPOaVLrbwwbvpn3j5Hv2xyM3qJOBucuK2OUFa8fgGd9ylgx0HKOKV8o49QL6Tf2iQKUgFw2KQq5z8RPK01hnJl05AW45ZKxgwkRc1W9lxjXC0ly2oDeu+rJsF44aGL51TkqXRqNKgVn74o5OrtZZBtTUR2yLBlKx3Av52EkH47D/Hp3lWQAIraOGRF7eLDL1w759jpX9nuYA8jrOj2Nulis1wMh/ajgVzo8cguW/S3SX11Te9GNvLdbQqTjVzceEkAmp0N2CcYsSIde0Lq7Ajc7zP0PYCgaFpZeVDy0cCi5+JwGpHEiICMiazBVBncI9VSEgoQhrx5KpTeGkEmSWOfuMV93GFTNRKXgRkHm/htsxCXt50LiHSX0AFt32gDFBWVYaAIBkPVKpKEDy+VGIE0P5itDEPl61DDkWNdb4HAqUh9uzRKkwkiGpKOlpKENj3lE6F3OgkaECEDDGXPpXIyc0QD3CMRpaI68jow1GOhhVAv/SSuZSBSM+1Rq2TGY65mQTRoCo3HgtFaPSE9/pLgrtN8dJhcD5iREw0gftMQpGJYZ78Z7WO+SQSp6GMIr7lB1fqyHLaDAVMuURIgSpxkZV2fyr/ETlSQ+RcqjGFu5T+de5p0JzeZOHlgE65zvKPvkOPERFqPTkXFKW3Y6QXI9a9mZruTCWggD5l4CuNBjrmRSpRMh4GqD//5S9+a9l2XUe9p35jm+uqq7q6nnmTLEpSoptUZZtIVGCOEYE+CcjyZ+VIDEQx3F+cBAHBhwBdizAjkiJoiiySYpsdrO72UNVdb1Xb773nvkE3zr3u2/V6VdNucjGe+8O5+yz99rrW+tbw/bj0rWuqPW+CyYBXcbLUH69oaL9KF0iAH2SftM1PZj79eXvNNRIM3s9qznceH3XtKbWNSmTJotrXeb3oBwXr5dk3Oj7AlOtizfsbHwut2eoX2jImvZxp3Xq+bRfvV70GGX7gwndNEhotK5ldWgQeuPD319zroOBrtN9klexDRvcW4dvLVxAY7LpY/Cab69H/Hx5+fT7RHvO9tLrv9tT7nogrzi1sN5a8NamWVYkAB2Vqu8IkP2GHgqkWVi0iNzRiZpAT90PBcJvbK+svOD6CfZg9hjoOUDXQnprU1a2QH4TKliHAPi+Tgvzlry/ls9u1zx642a4GYcKdQjo/Pym7I/eZcTktqsY/HWMyHVAb3PCNISg7yUtpfkkAb5SYj11buEPekB11dP2g5PaZBxqs3tAFCgSiPKysNI5hVP8fWQ8Sb48mPA1eqNh2yBeezjeW5OHxZislKJv8GOvRcxXSK2/O78rw1UyrHXUZtP9JceUC3Wy8zLmDVyvqGQk8H2/OTU38h7E6khh+5CTQF6Ano1HZthpnrXWWkeBmt8PmzU2yo8G3dXM6tk0vsc8ivUa+zXS3GqsUi66n4Deg/JGGa0bwwwB3Rvvmhs/9/qd8sP7EtD5Oa/8Ndf+vn7ODUjXjCPlR4aW11ECRI3Xj6G/1vWALgNSDJHmgOsoXdLLVt/Uieei615ae8nvcC6G+8izA36t/LMOQfwxWbVwTe+1S3Y0B09yOPy1+Yw+/uv34HUGh9/DQzkaAhY/6w1ib4yZ3ue8rVtnD3HAY4H0rtdtBq52hHdgDJrupT0v+dH8DjFoI4PrKh8/x15eHgPbdQdMyRpZqg1btWZJrgN2P2dD/azWxhs2W4DOD/JGyqzUF73y8Yq1p1FZspY+dmiCFtR7GXpAryzk4RlwD85C5r01EbKwrttUtihro+C6DT/cgH5z2/fWgG6CsbbWJQh6VgkZx6sNKgHmZ+ih8W8+Bz/Dv68s8GrjOWusQ8HTNf2iSXB5bxkRYjz8PUi5L4rFpuzOA4kAVpty6KX089shjtInZgn7je/XRMafsRvr5jRSpkOFpDIVKQwZHCYLpL8r5mD0iYBSAB58vAL0YCFAZ/iXgDQ0KPS8MtC8MbXZ7KBxNAKPcNT68ToyRrWp/X39vPI78vr1uleMn/FIXUmf1tuDhp7/OkCXLPCaG/aKSUVZugF0f2+NR1m6nnnSPeldJDGpu8dVhge1jfIZhIK8oeLndqhwJBfaR1KMJgfkBizR6OrfBuzVL3v9lt8TV+u3ptWdhy6F7BW0Bw7tQ9srOk1sXfrnx65xXmdQXAGP9MbjYCjWQpS7YqY+DNmDfB/mk4MpZS6583uW9+x1bm+86DlkPGhf+X3A7wwpeQ88dpHeK7N/0k36jIxc/56eXevBeRSroLWWzvbspr+2lza/b4b6RnrGY4H/DJnVnna/On7bA/lQ52h+Zfwxf0lhKN1rKD8K12ktPB7avdbhOC87/vlkjA+ZX5NzhuDWP/28elCX/pYu8cYW3/MM4WMeugTExyulRATO8sz42T4zj01l0k1WNj8v4NHESiF4Rcj3BOhGJ67j1xJkP2kSXn1fwKIJGALikwTHg8RGQMOr9qXeMNgA1rqvsgRAlKgAXPPxeYCusjNvaWuM/Hld0oqsLc0Tx6v4mgCd1+PnFvli46F7QPdCxe+IedH89YqhB/RhHa8XTiknL1B8f2OQtf3hNH4zc9waiwTaK9KNLFBe1lnbw/nXBlIMUuP2ioQeekplvEaEK0V7lZyosXhFpvlnhQRbD1vHqjXYcr3UAOKzSZjrmm+XeOTBzG9EvT5MJtU4NAato2Rfa621lxLXXnzM4LBM/94w0nMON/4mS3cd59V+NEOaIRsrc1t3m7uGupSR4WXCGzj+vkNQ0TNcty49oPZgYKDi2hFrLZ6k0KWoLUs6ScxD9+sstkzenZSgvqe1IT9oCnMdctPndF/F4P2zPw46vTz0xzD3MVfJgBwA5iB5QOf7mzriddljXwLdr6HAUHOpfcz3PKDL4BgCusYqne3147W6cZ257feff0atv9e/fj4F6AIe7VPpRsWO/f7TM2md9exDOeHnZDAPDTob47oGfHhapb+OGf480W5duSVj2cZHhrEsUX8O5f4kh0g6WiVsQxnRHPqQnTfUBOg0KGjY+rXxz+oNio3eWpcWa2ySDZOdL/ze1zuvJIdWoRS1lLgo9N5L6MtSZATwOnwALaIWTMIiQZByp3VlNJSLa3ngkbU0tBz9dSSwHiT970NF8djEr+swmRDllZHASM/urSs9ozYSxyuPSXOkcfuYmfdM/bz4jaR18Bapp9zVpMWvATOtSLlLgLwikELdKDCFOGTpN/158F6Bau50PcWwBW76rN0niqxn+ucd/+rn+1rwcwf7eLAT5ch+3loPb6TYRqWh0qfZ2lteEXmAllLy4RR+nj0MGEPn+DVv3nBShqsUhMahOdI66bv827M33qrfGDFr78orMxmt11HuMhY5XlG3UkpWvkYwWzNV2ofa4Hxexdw1N359qUzYhlUMh5cDzedQ0Xtlfp3i9MrTv++VuIwOKjLbW25hBVRezrzCeuw51nkHTP6TrOuzmi9vfEjvbJ5Ja7H2lPVZgRHnjgyTBxz/HESU3mi4MmD9NXQOg1g2Hx/vdYvk9vHT7vw+8ZTvcL55DR/jH+pZfn4Y8nh8/H0Ml56q/y6/p/n39/fGhcbCZ/Q6XwaNjCLJ/VAWPDhdN7/S235cnzGsek/kMf3lxyh9rPn039f1CegsHfX7y+t7Pw6/hwXodtrc4J/fI8IC7XGPM/TQWVqr0rvh/uPfagw2NNRlsGnuNJ7gy3/vzU5/+AnwY9QmG3rvNJKKst7EP3kdlSjoO5oQTaYezCZ5nfCgXriyYLwS8ZSpB3aNT58dgpIXSClifVZCZ8euEpgcoGu8mnh+Z6NA156ZLzHzAustK/2uOROo6HU/P8M54t+aJ512p7I1v0k5rpRHgw6y3DlmLfR1RpV5Zxbq6D1UjUVC4+d5KGRSivZczBIvi023ODEB/A6vL3bCA6LfyLZx1lnjureeW2OiQvUMg1fo/QG8bD3ZK0SvrHQfjsFntvL1qxwEZif37SelgAQI/Ft0tR+TN8z4WV1fxp8HdHl43iDx8s/vCLB1P82d1tmXs3hAt3WgQmemvCuXlIzLyJRH7vefFDbpPju9zVGW+px+eg99qFC9Itb8CdA3MuZab2qNN+u0zvpXlrmXNS+L3sD1YENlbnO89tC9AS4F7ZWrN8jsmqwt7osENiEb7yFrfYbPeTXOPn/Ie+i6nzx0Aa4MRa1zr+j7kjPuX79fh4avnzc9v4xFJeh+BlXWL/j1057wPy0xLLxqDOadO96X179OB2i/0eiVzpfeEiBq3/k18PuX19X4dV+/h/m77u+fT9ewuVg7BMMx+vtIZ3lnR/LJ/AHP6AiAJT+SB68T/fPY8beDPihDmfOM62POybp1q06MEw54OfXzrznwOMN7a3/YvH/l73/TAN0D59Bak0KVEF09QIDlqtgAOifGA7o2mCZDD6oJpjK3OMvn3F+Ug4TcW1se+AQAQ2DneDwgaMEsNCC6dw3oAmcPghI6jl2bwwvA0IL2gK3rad54DcXANN6Ncl3HDIfCoaQ6LqzoZ9G4vFbMFqTrpKDNvA6SlyQImn8ZNFREo/H0MUAfgrqOf5RC0rMrKY49CFgixXmgclVJncYrRSVh1ZyIPqQM8Ht6JgGqB2hvSGpz2EZTCxXWsg88X68Y/Hzx+aiE+JONjRhDZ+mVxs+12mx213rSK1I9A1+jocU18mDLsfA6vC+7nw0NYSkLfkY5Bt7Q8EyCDqfheIeAbl0K17Sj5kvGnNaY95L88TXJn12Pxixr5ddZ7rqGVxhig4YK1YOcvucNOhkUknOvpDYyoS5fn0O5e5AYGnsql/08yt3Ln9dfNj71UHdJccP9q7WWMeOfhyVrCl0NDULeS/k1vOYwLNeDVbn28K9aT/M63gjT7xqHxidwkrPhn9PvNR9D97pFOrnIc8TRVf7KENA9oF0HXDJapae1XjJo1OVToOP3Ja839DS9nPF96Rs901AOmfTqdf/QsPEGtPSMDAWxj9pv2l/eQ3/S/Tcyv9bbQ6PLy5HXJ4/h1zVJcVp/v75PMmY4BjFw2u/Bm3/4n3V9PLxXyt461INLmahsRgtByp0NqEQpUfl4i4I38ZSPAEWD1sHwvipyCMy8ppQKr8ex+PIejtlnSEtheatMXo469ChOSkDn2dc00WWM8Hv+ehqPB0Vt3t66bjfNF5QQp+QXKVclGnpQELgTXLyXpg2hOR96cQI8gUJZs861V9oyxK4A+/FSCClVjYt6NM36/gLXGUTeQPCGkO7N7PRmbRRp3J694JhUaufnz4MBx+oBUWOUEuRPrbffJDIwZtPxY2VX3nrn76r5FbD1HlUfGirKCnt7B5ssdw/8/C7lTptdCn2oMHRdrQvnUes9VGLXfVchG8m2f25vEGuNNHd2bcZdrTHSVZaylwMPQvrdG+5WW75mOLTWXqlJSQ9lwz/HdTkifn09OAlENsbaOrvaJxZJ/+g5GIPWfHr2g9fic3PPcR8LGDxoc5wK/10LeGsDm2WP2stS4JQbdavza+8BPdx4tr2X5A193k+6UHpBRg6fh9dndnsfRrvSgF5+pYv8fhawaZ54LenV68BRcuON0Md0S1laV0RdR3Ms44wGp8JfXgdIl0l+NVbpNb6u9r3D8Xs9JED2gD00FrU3JJteDoRZ3lGQjJuMrNk3f33JoXBsuC+9U3OFdX2vAcml9jvzUPz8eANCBrt/Hj8OSwrl+B5vC/AZNTG8pzfifJb7Ez10vwkllPI45KX2HhYTopLHAN17rHw4Xct7/R7QbSO5pjD+afg5CpRX6FKYmmhZWVqE4caVF8XrqofuxmJe11CzltcDqZJYpJA1dq8gJfCcXIGWT37RPPB9r+BlDAwB3QuehJTfs6QftlddGzPeKKIg5cXSMs2HimCjNF128tBLooeepCN79qFnPlwHbyxs3rODcUh79dSjhFxj5Wui1DRuzanA2Z5xfYSr5syDihS6Bzf//nQN6Fobfx/+rrIyv5GkYBhDn0xmG0AXXawN48HRz+dwx3lFI0UnGfOtS68DdM6Rv5/kgj9lEA09I82dNWRal+3o2t4D0B7xe09K34CJlHXEjKyrrGntV3kVQ+Xmn8EbMf6+XoF5D/9JgP55MXQxIPzuENDVNEeA7r0b3csD+lCm2WTI9uca0DX3/Jy8OeWtaP2HgN6vTZ+gqn0rB0fGjvSXjF3+3X/mKoausQ338XVg450uAch1BosMGo3Zf0aGD2PIAnQBtmRPYK3P6n0PmJozr9f4Pr8jOl7y6udQY5Lu1Hr5edBeGnrQfr9cB+iaE+mEJ4E5X/f6SZ/zRpD2kPSz9of0DAHZ6wm/v/hdjXU4Fnv+dWfIzwN0j2+af48VQ727qUOXUpdS0wBkdQ69u95DqpGNJhsvXHWW/qG9cPhFM0Wxrl+nYhKVOrRmjFZeJx54S81bTlqIz3qgvZUcNFdvAAAgAElEQVSsZ6CAiaIwT56nZTHGmvXHm/KfDBdNnl9kvygSclnmUgIcg56Fr3FONKdaCG14fs48jHUpiubHKwaBIudFilnAZ+GKukTb9crEe7Da9LqXvv+YF88s96TvC/+kfxqzn1vNDUMljGGJaeHrQ69UIQOBqBSfxsoOb/KapXxlAOmZhgxN7930nnY2YsPUq06BQ4NBpwVq7fS+zXXAPOf+CFwpIVn1fr6GysbPleRzKI8y9HZ2dj53fgWKkj0vd5QxzxDwHn5/qDGPYugapzcAtP/8xt8oHWYRp/FjgC4A1zxpX/g58GOQ0vWALjnQHA4Nks0+shyOaFNlMQR8zY0HROkAm++19+U7JQ49dK/chwtBQOdcENC1T7QXJe/XAeWVkdP30aCnLvnme6K5pYwlU2I85A3XdbWuculdtCeBueZvaHTLyNFz+c/ps75Tm98DAlQCOil37zRJFv3aS/a8jhFgebDTmvG73KdqHfukTeAdQOlaP+fe4B1S4mZwVNWGVda9teYas7+3l2P+zh4Ufu71vvTkdXPmX7Na9jXt7u+vfTGUP28s2MnqNMo/x0P3DJifF62fDIbNurz6t/vDWfgBvxk0OA2M7wuY+FoPlI3FYIdUyJAikDcrpSLBVYai7weugflJlkL3QCZhkmLnNfk5ecmyoPjAnkaTgAjQ7fjQpG9/qsmXN+iVtQfCfhNfnVCm73lPSPNGQPchAs2jxu8BfQjYem55Jh7wdR1mKdPSvw7MpVy8ZfyYYiegZ6PPZPFq7F5w+bu8Fhkt1taTXa7WHro+L2qR16GH6gXdGx463Ygeuj7D5/LzRdpOa+w9HL2WZn09r+4todd8yDgQ4HrrPoqZUMhs96tOe9eBilcC2itSEqIkdX3tI46D9/IMwXVKTZ/T/F4H8P57XunzqZf56jPzrzFq0w89LIEW55+A3h/oclXL6xWhlPqT5tczcF4Jeq9M8zecWyYD2fq4TGWtn4wOMVwCL++REdApk0xuleEj5arxakxSpI8p93WZmPfQZXB6negB088Tc8T7+10dZsW/fb8KhXy0J7SH+Hee90cr2ykB6zyCjW5cA7x0rgeNodHqxyfDSp+Xoap1lOGh7xAQFUP3OlDX8bJ/HaAM513rzu9z7CoBHe4hv84e5Iayzmv4MJ7GKN3GtsgMHUmveYfiOkD3+5dSb6dFDubej0dy6OdYY+dPtUTW+7q//4z/rvak/USwyXK/Tjd4GdazaKxaH2GD8M48dF3MA7EEUA8nUJZg9O+35uENLWh/HVmp2vheoHhjA0/XktGDjx5oCOjeUrMNve7WI6vQv6/78Tk22c1rr52x8xF71LM3t2sbqmeU8tDk+UXSwsjq5li9Zag5laHBv4cGiXkH5mX3dbQyJLRJ+LdvXCNhloFCIMzzpcXQhxtZ6+aVrH8OM3SaFtl4sikb9MaUNqAMIHlGogvtede1oL71ogBKeQE+xje0VqnIq7JC5pLKpAh0HX+GgHIhPOMRJ1SoV2Dk512GiTeUxALwGjGPT236Om5PlT1JOTyuzPs7yYLWeKXQPTPypM26UaqD9R/Kg/aB/2m/U6Z0pv2aYfIMhNb7OsrU1sJ63lskb1MHqzl7kpIdKiztTd3LKzZvGHpA1T6yxhrrntQe7D1g8Xfv8WpP2n5aN9YQ5e7nWdfQnhfAPabk14mUbP2qvefvzevp3h4Iru4jJ+fx+nN9h+uoxh9SvMoX4d/L5WJdZ/1kD92voeaIY9wYZQPhum7f+/X362ef1RnfOhJ00ORLjKbXyx6ceT2/Hz3gSCdeZ0xJBqTLhvKm63hAl17me7bPWFa4XG10n+53nR4e7kFdX2WfQ2NF6z00SASc+jwTS6+7tnSp13l+bf6mgO4NAN2b19TrWk85SlaHPlwsCQw/pA0rKtqDKz30gMcsrk8c8gkVUooCPP3t6WhqYhP4z7GQeM3rqBYBpK4r5TGk3HQ/gT0nYkNxR6G1HRWge8rXgyfv4S1cTSg/45P29PyeyfDfHQK6QFL39caSDAHF0PVdAQfvbY0RKlqovaege/kN5IVb7+saBPRkNN6c5/sk4fNr9phht46h+05/EjoBuge2oXVJQM9XOUbr0+c4bl2fn/XxI45B8Tafk1A35QbQpbSHoO5Bxm8Gtn4loPMC8sw4Bs84SXkNFc7wdVHsfF3Jl5qLzwN0GUzeoJNH4g3joTEpQGfJJWVYY97I9poK9B6aVwimFC2Ozp9XI/TzI5AbzqeUlRSr5l0//VilLzwgSg7sgJbB8af+u9rT0i8K6W0MtDXYi3LXdfWcfHauheRqOD7SM71BcfX8w/vLERkCev+5/rAVeeia6ytKnVUU6WMHvygvhuu0Wi3X6/ZkD10GjPSa13ccg4z/zZw6pkUG4FB/+X1oZVeuE8AQsMgwaU6G4CI9ohCY9ITmWbL0efLvD8+6Dvh5LRnbkiVdV4Bu1RrOIPH62d/by4f2j08q9c+p9dYJl97g8167DkOSrMpg5Bi0Nn4MXo/8TSh3yZR/Pn9d4dRGf33x7/6GNZbxkyBBkXUsgaAwSsDloSPo40/8JyUuRTS8rv7mZ23R1/QU7VNNpiZSCnMI6HxfC8sx+A3nr6ExeO9dG21DYdvJFAHitK/FFmgKhKQcdS1ZgH7z8Dui2KRwNE8CbA/UBsSkGdcxYBkm/KnPKVFDz+YpJ41BFmpAN8fVYWvTCeCV1MO/+VwSTHnoUZp9BtD9xvUKXoK5eZ/P0LVWdihjYKNs16/JQ7lubUhXrZYrs7Q1LgG65kVzKOWh9ddG94DuPQe/eT2wetBn1ZQ11lkrDXnbUsJq6uBl8jpPQmPRuml9/TM/SanxeT0jw895FkEKYmgc2LPSoAr6M6U9iEiOOa7rYnACYuty1TWfqcOWLFJe5EE9CdS1PppXP17eR3vVr42ARvW3qkMfgpLu6R0G79HRkLS5d/I/VHzau97Q36zLOqGJ+2dozPrnvW7NBeg9O9kzfHJevJ7xukPzwfd7A7VYA9HjHvpmfhwDpP2s59NnhjLmxyqd9pjMr727zbhc61fJua7JZ9Je0J6XTuL4pR99dQ+/4/WdDBAZgbqHxiRA9zpnCIAyanwozvQA+zCU1YZy9/rZz8NngFwOpAFRXy3hDTkvq9QBnuEQc61rCtC1hwWwPsQyvL/G9jdJilNSuNcpMpxkRHi8Dr7w7StA94pL4OstXKMpXbzTFA8BfZ0l/qSkOE2QlJIMBLUMHU6oxqEF8h66FLoUvqxDCa/oSo1Vz6ENwcngJJnSW8d/lRTnFYo8LoHg0EOX0PF1zZGu67PkJahS1AL0jSJ3VrY3JKR0pVS9IcP37L48Kxvs9lVbYpcBK3v3xT14M+FstchN4bAaIaTyiZnI06Gt+45+YZRSr26+awlWpCDDvmECk2bSREkzfdjAkpGiADGPXi3ZvrXFEg1aHmVKIy2IENHzZUlbEqNmPNmULvojRAMyHv2hMIz/i7baKMS4PwZUa2XGD6/hGoj068/GOrEd/8mqdP4vbGDnh9P74mw0CVB2dX+MKBOWwthajpKdYMldpiNH6w5V0R+WwWOBqeRN2TB7n6Q0f9KVs0YWAANF/DNf5kh5yEsb2BGpTLTjPDdRAB6RapsOnZ2ZziQsm/uws+NRG4aBYiZFsiSG9G5sc8/n4t9cQ9Xxdk3vEZpc8BhSPrQd0UqlmyBjpUDX1zbbYSU0mA2QGzs/nZ3TQ7tA3zuccsA15CzxKFWe2c4aVFvfKEA9oqGeIFw1iJv+fr1H0VLiUAWc3RZVUdq89se29fPjj8M05bXuWS0FZiEOzgNr4NMQAWPpJdeNs9PP9foYOJOhOI7QhrC+/8x34LOkbdgfSUs5YSycz8RDehjC4/jX3d8islD8PJMv4xBNtJ5DdklkDgnniOE2Pg0bTbH7m5Xz9cZS2VKgQpsj+rKULz4gx881GUeprfkKNVZdbXPKo2x535ZH+TLxjzqTz2CdKWNknNcWaIsSKeUq6FBGQBm0dk9+h/ISWSyyL03kufb8vjU25KFKTWfraYawvWeBk55x4BmKa+aBz0RR6eP0pllNHzB/hPO6Wi42ORTSkd5YkIHGn9KF0mXStcpz8QwtPyNjUjrYG/0bh4PHb19TNjs0IPt9uT5eeB2iMjClDAwYVO8ta/zeSNoYQXb0MPc3jzC+AnWPP5Zj4M6ZMEdofX9+jiwpO815FpPPyWfnf57hEL4ID21s67CPN2L87yzr43PzOh57bS5piFDXrXNB7Llf/zu/YZS798RkZQg4vHUmcBWlQBCxxCjXscYMnzUF/Bg9sS5P2kz4+nATnxSn9/R97yH4CZEnJxp2aN1r0jShGq+8XROi9XnNdkjLExq7iPb1i8rvehZCAqJFFWjzOxcXF+Y9CeQf2yxGj12lOHqhkFWo09yGXpz9zZPOeLhJH0RHE3aowtZOYKNSSsMEbc5FT1AGCSp+hloirBGjRMS1axNr38ueWQ1BJuwMuKR8QcOHnhCFhxAZ9Iq4CTpkbYL5MgXiFPezGlUaYJamiJYFJosaW6Mx8rDDKuyQmyffIW6oqMjOxKZ0WDalsIXCCzzzm0qPTS84DwIAHaIj463tKnRxgzpoUXQhwibAqAAy3oObKmpwnOZoJiE6kkhNi3DVImhChGlmJ40VixOkBNZuhAQ8qIZGUh+XpxLkwS11EKJkWGmUIszYjKVFwHJB9kiIEiQVMMuBEW8SxijiEOdRh2XQmKGUdh3mDcB6giBsUSYdzrMWJcGojJBEPNAnQNPRKCvRdQSxPkaoLGVq87amIcasWH4nRZzGKKolxkmIEdkGtkCltk8TrOIQBVurtiGiLsKkjZGyZwQYJmtRhTXKqEWbhYhaYFaESKveSFmOAxxu02BIcHAWYrpKEDaJrVvMypCoxFm0QNmVBqymvCkT7OfQFzIacJheIe3NOmfOat0aKBKsi7DDBXI08xBh2eDgMsKsHaHuIqy6BkXEqQwwjWmy1liFNYqgAfE0ayLsFhFGTWSGXN7UqGhIpBHqAFgFDVZxZ4botARGRYOUZ9YHHZbMQQs7jPMWEZ83SlFFAZY8tdAMrw4RW7kyWTLoUE9SFLaGAeZhhnmboK1brGgIdRF2mxR1EODRuMF5yjVtEbUNZmWHUdkirGjUJqgmKUrqGzYTKVtM6gjzNsQOje6uxPG4w3ISoeT+LCvMSmDG+aah2XVYxJz33tih8ZUVHeKaBmlkYF9QlnqTw8Yem+FHXcA5Y0UP2YxeboIgQRswmbBBXS3NdpInLX0tkPRsj9eRAh0xcPJIpfsVdvRZ7kOWxhw26jFjyq5OfPSfu8679rqe4TqfFOd1qPSwd/b0GvGATtDmtLZ+u2/+KQqjtqy8p4H5uiJGOJVlvZGhMct40Tjk5Ep/e+ODN8uLvgrKMx9y5q6bbw/2HGNFp8NVSPxaQNdAPWWrCTJ+n3T74DxxD+jewvPUj113PRGaR02MvqMH0xgEnAJUTsKwE9HG+lo/uWgaAakEVoAu2lIGxFDoFMPw1L5/Ph9P9CEGJY/RwvILJuPJrmEeKlsv9gJx3fOpn7juo/EZ5UVFVvcx9MhM9673nIK299IJ6Kse0NtgjDaM0FDhRA0SFHaWeFeTcgpNKdVroKZWN9XAjWaND/r/6BoQ8NuIHmaHrEmwtxqji1J8lJXI4w5bVN4XOSYXJebjiSmiVQQUdOC6EOM2RoKY8QXzfuuqAJvjkDZm1zl6fLS8x3Fqm4fzTlAseUQslRTPPjcPld4KPavCxl0aYESYFCGymsDVooxrHGc5qhG9JAJeZ4DetRHadIQ0DdGtTmEmTTdCGGR0XXsvjSGQFqjzAk0Yo0wT1GmM1hyyBkmdkyKwXvD0LucrIG1CtFGMIgqxiAPkQYsoiZB0wJjxXh5kQ7CKW5yMapRkQfIYaZSZYdN1TFQsga6vjab1b6yFldcF6JoADZ8B/bGv9LCKcoFRHGLEBjFkMLg+aYRVHCHveM0ESRtj0kQ9oJtnXaGMK1RRh4L42gCTApjQIOqAPAPub9MrjHB7NUaWJ2iQISSQkPkIcpwlC1RdiZjDpYcaU/Z6BsYUY9dHZruyRkYGowtsHWs230+YSBRggQLFNhAWNe6cJ5g3I+RBjAXZkZhrFmBudfYVlmFlxiq/R0DfKmMkNMyixACX4Mvnpqe7RI0iDZBFESar1gA9IqDTyBrTYO3stZBWbEhADlHZwDkXBOTeiyeL0k4y5E2FqA0wCVNMuwRd1RrrlHUx5kVonzuctjjPaIg0BuhbRYtJBcRkVqIQ+ShBxbPryWi2IeZ1jGkNbLWdAfrhpAf0nDcvK8zzFltdbIZE1bW4IKDHZIlC8965XnHFo4NpeAAreooBjxPm9YGEhgllIuVqV6hpspOJCVKEYHUHOSbyedQffZKZdJPAinvPJwVKh0rP8XMEdP70jtswPOABeAjQbMwyPO3Ng7sHsOvAnbpCzpXG78PHwhw5dPzbh3CMdTOp+iygK2FQ4G46t+xLXK+cUqqyqwNgeBl58X1YpWdCvbO3AX8SifSv1n0QPIsgh87PneZiMz90zmmUuCqJXwvo13nF8sY5yGw0stlQDMl7kqKph9bXBqDXI7QGGS4hir/3ZXE9BSqg92A49JC9kGlidB9NjoR2M0mD41O9weE96WEczLMZPvbmQVdxdB/z84LPsRHQ27a287z9Pey9NcNBY0DCqAXVPCzQ4CQhTReYR5DVvVI3SpfnisYJyqI1LzxpUyRdf5hJHLZIItK8LVZVbXQdVaWFPgjkvH9HUAx6QO9JKVOETdwZbUkwoELdrkfoohgPw9LAfpuE6EWOZFFiNBnjMgPymPQlFVGISR2aZ9OwsiDsUDYFqrZCOh4Z08OYOi3uWToyOs1koamRt7WNj6DPMhtSoKQSV01hYydIx02MpIps3C29ubhBHpcI4w7WPqei28X/R8izDMyQT4pLPjmKmB5UjJoKgsq7AcYEz0WFKIhRJxHKJEARN+jC1oCR9HgVhOiqDtmqQdAE9jmju21TdDYHNLAa45NJXzeouxqXCZUCkCyASZAao2LhE8o8OiRhn/RoysN0DRUus9pJLcf9We5hhCrPjWmg102lbQxMGqMOIlR1h7hLELURMs6PneLSog5qVHHd08Z1ZNQxqfR5F+BGxSSxDidpg5zMQjRFjggnWe8Nb1c1kq5EESxsrHGdmGFykrVGi0/zDildRgNHUuktsqAH8NOwxqfzAEGaYC/v+8gv5r1H+tRFgnGX4TKJcYnGZIlzMLEnJ2ATkChz9EEjM7xooNIwND3BZ0hC5AnZIIYsQozCGGlJRoZz08stQzAE9rat1lQ990aIScFr9zuMJk9Nap7GQ5Yhr0rkDA+QpeGBQJQNGkBdjKQNzLi9TFvkCeeWRluHcd0irluMYhpDQM5Qip1bECMNEqR1iJSUPb3rtsRlCpQpjeoWTVlhVLUYIULC8FDXYkVjm02AuI9o0lUtAu4PhnYI6AxLMdTVhjZHI2NjWoRZiKKrUAS1UfOxjTlBXIfoyNClZCl6/SuHwrOkyg/y7/kYrmhgDzbSX/KG/Xe9A2SvG3Xcf9s7U96RvA7U9Zr1ondJcd4p0jNZyG6dJ8bP+rLCXwfoNKapD/nP9HDVg7PGW1bsZNpfU84j5VH4ZUbA+m+PFYYFZGsow86hk7MoJ9B/x8+D3Z/zZicmXlELvxbQdUHvFWuiLGmCFtraQrD42/owBsWwlVQwtD54DVrsnAT+5AOKRrf31pOgBxwKnABv6JEL/AXOvI4ySy3e5OINFq9ax/0khEPh8eAqQPZzovtpwcUqaEF8yMDTQcZ4mDIi5dInFmp8EhZeW9bgddYpPd+TjMAYYlq1SMsGUUUKq0UbR2jiGCsKXxAj6mLzPNK2A1dsZO1igQXtd3o3fSimj0R3gXlUFsPjpu/JFKZLoKVSDFr7SY9t1MYWqz1GYXKwQ3J1UQCrCvF0jPNxYPQpr0uKc8wQQN2agqzAhEKDMaSziVH9PF2N7MAWW9K2veXPWDRhm++b10Dq0BYPyNvKmsPENeOWMcKONwtRx/SMeJJXhTRozRsKatL+AVakOcc0RAIk9cqYhxXbcFLpWqw0xLjqqXsCEuOvvDchsAoqA2hSnWGaoohilDSkytoAgvRtwDFaaIE2VdyHQjgetEj42a5BCSp+AIsK4yCxZ+oZkT42SoOF8mFJjTS4LH4aoFUcn0wFLZqyMWDvInpiDbok6GP4fPKyQdj0BhT/I5NjHjwZlohwHiGoUxt3GVbYQoCncyDrYOB7SWMzGeMyBI4pMOiwW9YI2xKLeGXWxXY5tescZwxxwJ4vbchWkMEBRjUZ9tjCLrzmyYQeUoqDPELQ1FiOWrRVhe1VhDhMcZGGRrmT9h5zjzRkKEjn92GfCeNCQYhlGhsFzTyEuiqR0fiKAyzTFnVbG2Ayvk2AozfNvdKFQMqniPh3bbR/GZDRCXGwpAHHR+K9aLD2mmAeZ8jLCguGT7LesIuqFrtFiDEzKeh509ClkcB9wSRD0Ms3E8zqzIuqtrBAyz3FXBYwx4RETI3JJEPZluaFk/vmXiCgU1ZNJshidX2MnyIfMomTXh17bpNNiPpwWc7P2d7tAT8zQGcWfmwGc0Hptbpphk7oxUdmrCcxzZa+DGroDUoPe4DeOGPrxDLvDUsXep2oBEHvPXtQ7xMzH4cqD+x8/uv+aaxi8aTvPaDru7yenCLPOhB0A1Icn+Oh03lQnwQBun/mqmbS3FXCsXS2EgZ5bXns1wE6QZ08iXdWRct7PBiujRld1Bd2WuF/AqB7IBbt7ukZHTCvzwnQRDmrdacejD9lyTCGYb3M14kGAm8fzxnSNx5MtWCeRRgCOgFBgC5LbWNhUknaTa+O4Pt1gO4XSkaOF3JZt2IFTGjWFp4WTfNoCTksO1sLhATPP4/qID9jnRHsgxA5o6JUBPQYeXpTSTq4pwM7xvDDFss0wDJhYlqDpCK4BdilNxuHuEwqlBHp7HXDMFKlVDxUO0QRemHMKKV13+c8mYLtk2z6BKsmjXAGPmeI3TAzMG+KCvHWFI/SDjk9AFKA9NZWPIe7MQXZdDW2U1J2DaL52GKwF4tLA+udZGyelcWgmJyUBOhIXxt9C8QlwwWNJRtZ7LxKjHJvw9hAtWQ4O2wxQYtx3ZjBQ8q9QIhlHOMyS1EntNx7itsS+Cx+SnbC0op6Zoj5WXx2KummQsADNegEs1IhHaGKUiy7FpctDSPGLMmurOXJzirXWet9iCUiWNOwqnsLatkUlv9gyXqWuMb7XyWScY/0SU89IPE/G5CFMAJEBGwzgfr1IMVPQCeI8SRExnsJ/FJMpPfsOjTM7KnGBghVXGDWtbiTtxZ/PYq4RhxagrJtzcOL28Y8dIYyPpxXFgJ46WyGSRljETe4yDqcjPlcDfZXHaZlZ156k8Z4lNIT5TqEmAUZUhLC9JriPtmRINcmEZZJYEme87LDFDyNrrSxcj1pIM3pjgYhLtMAq5jeMcwgyJgsFwNLMlZ1jXkVYRRkaIIYOen9uAe43ZoMVIvzlCxJa6ERhkoOFgGmtA05fIo92bsO2ApTk8ElvfYktP+4v3bz/rS7y+3UwgOMvcdMvOR6rzkVMlDxeIRi3VXTGJmwB3SmOlQ0mOYZqqa0/AKS4WQaCFIGGgQbsi0uC5+Gnm0/erb8DjPsmQxJo4zrSKONe4KJYl2AWRgz49XYFPqVbRqjiSNjonomoUEyqD2XrqEeUqWH18MeZD0DeR2gy4P3jpQHdEuIXePRELSu03nD15i067PQh4AuoJenLN3Lz1l+VJp8LqCzLa6ax9i4eWS4O16WcLxW75uheUZCTqAS6TwLzHXjAVGs0vDZ894gug7UN/PEZFLrJfCfAOjeMx4COi+spDg/UH2Og2FShA6pV4mCKA8mHHHBmYE8TGaQAClTUjFsD3b8jK4tIfELrrGLLfCWmimTdR/y/kjsxw+Z956/j9H4WJEHdF1bBofG78MGGhvfu6LkS4QGAle90P0zenrfC4ptWCRoGMpl+deop3IJ6FkZYNqwPWqEi7jBImtxmVUou8reH1chdrqxjWGRFCiZumuce48cBmhMMlvH0IkfBmoEN9N4PQtgP5lyk0U4pscXRdiOxwjyBl1eI5vPcIQSJYGBwle3GJe95WBJSKRV6R/UvWHHnUED0Br+jEYbIZeHYNnDpgDWCSo8PjZNENUBxkWMsIlQMt5NQE94mRZbAMZVYxQmM0JzGkFkLqLUDCHSvkHHbOQSIY0/SwrmKWa94mOiXxdURjOnDalQUs6s+U8RRBmqLsYCHc5ihi46EM9o+FjyICWs7VOVqKxJr1X08AgUJWG2w0WXG5VqB32waqAji7SeXnpiNNbYCY2Kw7x/0qPMfBZl14dS0ooxeiDl2QpZirxrsKgK81ZpSLDygGDA+xhNTe+W8tNmRpU3SY5xU+BgWVo88VEWI6d30vU5DBYvbyps8UTFpMOHW2RaQrxwOsa0jLBKWpxkDQ5nZNsa3LpsMav6dSqzGMfjEG3Z4uYywgypAQrPEphFiVUhkHJmgh6fKykq7K2AcRDhsi1RGJXe59kTdCmXObPe+QtDIQ0zpWsEjOPHDYKqxnYeYhSMkCNBzva+QYhxF+CgpJHW4HhUYZFwXhnnDjA1Crw3pGgwMAzFecjCxCo96EEbwHINqsbkuElCnM0io9xHNKLJSlB+CMAhjYLOjBTaIObocA24a2m8tUGfwzBmp8LKmIxxG5mxQA/dwiEMpYxTlJQjq5agUUNTk55ZX2pHOTPaumltjMZa0Ggj6xdEmIJlHgT0ddjB8kB6xonXycra8gakc6THvT69zkOXLhtSwkNQV9jVO3zeSeyF/art7WPvrWlu77H7381JXLd+1X182NPrZwE6X5ORYSXRGTmbJ8fQ7WhZ16Go48gAACAASURBVNpVpZaaJxr8NKS9brbrrVFepdweFzRWriirbRhS9ICua/E7m8+6Xi0bo4W5Oaxc8p0ef12Wu/caPRWgibcykjVl7C03CYFS9/l5ZTyqHSb76CqxTpaI4hOcdALO+fl5X4K1zpD3oMh76Fp+QjWZ/MmJ8klpiqXY+HVS1TXnQfvrfV6MRs/J64nWkQUnRkDf9+NSFmhDyniddaGxieUQyPtN5pMrMiY8LUm5Bzgblyij2jJoR3WEWT1i6hSWQYEmrU1hN20OMEEIKdJkB/F4jMv2ss+AZXUOlSUTjQzQ+5QQK3lhwpZliTGOTm+e/9UICah1YyVOH2cN8jTGNJ0gWjUYLVpsjWa4KJm1TU+tp5sZm6YHS6As0hCXYYs2L3GjSTBpQ2vFWGQhFlspTtv+pD3S3/SIZm2/uVZRh0dJY6VC0yQ2bzcrSOFGzN1HFYWWbUwmYYcx8bqy0AGVd8HEQMvV7g0Bo3C7CqtoiSao+izngLXFI5Qs6xkBZWg+HtKuMsAmZdkEKdo2RVglKIIAZ1mDpGtxu+gwbdfJiYRhGgkMTXQE8xjH08Riv1sFPUOGHWoLX1g8I0rIA4DOO5l5NkxhJ0NTUm1t2cjEFMaUu4ZZ3x2WWdJnW192mNGQC1NEowSnYYWzemE5D/S4py1p2D7+zPj6KuFVEgRV3OeoJUsk9QKzBfO3A5zN5mjSKYKCnmSDiyg3o2eLMekgxDm/1EbYKXuFeJo1WKTMLq+Qtg32lrXldBCMmlGCVRKjqztsF4nFkHM+SNHgZjcyOvi+lQEE2C0abC16QGcFwcO4wVlGg5VsQoCsDpAyW57xY9LaSYyLoMBZlqMZ0UMukRS1Jc1lwQTLLkXbxMjqGJM6wA5t16TF4ZQzX2F31YMk54NyQzCnorWjURlmSUI7lY9Mw4Tx75aJiZUlPNaUMyaUdUwoZHihw7gJjG7nvqFoMdzEa4AlpgQHUuFtgMzySIDFhKVxFcZVgGkXI6s6dARgGtP0pkex3aui8Uxjh+YmZbRqUAYNFjQouhpZzjyCxqpPGG7rrKVugixgcmmHlZXmMQwVmBE9bTgOHu7Tl0nKcZDjJF2kv69zeMSo6rOeivY6UzrbX2PDWppsP7lTnjcYhmPg3/LQPWt8XRiAr8m5UqXW3wTQW4Y1XGtrWxhXxVWTtXuCQ8jPCdAVihaGGv7QmbG93sfZZVR5r37I/j6Gcx0wIi66To+/NoYuoBLIDOkNWu+ME/rCd0+Lc6CMI/H7zPjmv75/MbBcrSxGSKWlM6pFaavUS4Cu68v6EZDy8/41vS4Q1Hno3sPfeMAsnylZAPtk73yY5T5kCATeHtC9Nabx6P7eIOFrtcWAeyGRQSDLku/zNRlKypqU0cNioLROjEJdjZjtzdgbs7OpeKZIgghttcQWChyUFxgXuSHFKp3gZO8myvkMi9VZb2FS0dHpZn0vPRT6j1YLTUs/AHPsmOE8bmokZYWkYkJUbTHOy0mEn291eDSNEI1nCFYNpuct9tMt5HkP6EzAYfYvY/h0EmkElOts7HZR4lYZY95GVmucjyIcb8d41ObWC54lRgcXrXlnrCFfpQGOWOYTVZgkHSImf1WsS47AKmVKRGsZ0S1mGZMKK1N+zAdlJnDA7GECWRVh3KXmodfBOdpuZUxEF6ao0inqOLXrZMUCNxan2K4KTGhQZCk+HGU4DxPEzQh1GOJi1FgC17PLFjeY4ZyXZuxQ+bfMck4TnI1jPJgnqKMYsxUBnR73mhhh2VFIby8CSYyClnvbYjKbGl0aMKEOHVJLbCKt3Md1j2e9t3fzPDCvdEbmYJzgUVLgtGbJZIdJ1eAgJ1PRVzQs4ggPRxFWTBDqUhy0HZ7Jz7F9eY5kscRJEuHd2/u43NlDeclx0HhaIGor7BTMw0hQBSPULUvrYtQhkwoblFGFJqwwLUvcvaixXRBgAyvZOpwnuCQTQY+R80vEy1sr+1oFFe5tlRjHwAunFfYvSozrAOU4xQcT4HicoGAYgQxDF1ii23xVW5Y3rZzLIMd5tsIkqHDnsjCDYFwnKEZTfDibYBFlyChfNcvMSFOSZSgxKio8fWkuOe5vhTgeRyjo8TOJirohCi0EQKdlVAeYBTHGDSzr/ThpUJGxYp7FOgltxJ81zICjkqWhXcRkHmJ0o9R2ORPZWKY3JtrHIfKtyBI+aagwyY73oUdtBnUSW9lnHjQoWI5qgG6J60grsiY1qt0UWVnh2Ucl5ksmvrVYjiI83E5xMc7QpGOUTNbMaVyyUoWhhw4pa+7ZAyLtm9xcB+hiI6VLN16p45jltPhQpECLP4eUvJjLjaftGtt4VtSD2+cZBAR0XVNA6PFHuCXdOkyK+3WUO1tTDwHdY8wqXz4WQ/eGBe+t+2ouvaFjYU566e1VYy6xysO4uwfyjZHDME9f/7JhmIOXf+cr3ZBS9jSvtxA8nbIBTNLmyeMNZ0QV8LqeMtcDmsfGGM66Dy5/ygsfTohAzXuvHsAJ2Dq7WF6+95DFCgypGnnoasayoTEGh9Twcz4rcvi3v6enqSSEYhZ0fT0nF9hqjBnDc53qNnOzzsyU5aa588Laspc7ASpmotsKIU9eq1oUbYTLcGLJMTeaGq+cXuK37x/h7vnSKNT7u1v4sxfu4MHeHM1qgbKuUIQhyizBMomwYBkYSyniGGFVW9zxVt7hzkWNuyc5bp2WuHFZY9R0WIY1PtoJ8YOnY7y/m+AsS9GxTngZISv708yodOmNMLuapVmsgS5Sq9fAOJwhLQOM8tbiiKQaGS9fZAEqZsfzTPMG2KpDTCxLvy8TuogaLIMcXbRkHMBI7bZhxjbLu5imRae3QzKLsURhOQQdvaQuQpgHmBYJsnCMBeu06wJbxTGmXWF5BavRCA8mMzRdhP1Vizc+vcDvvvMQzx6eA22ND29M8R+/eAsf3trF+UXZU/NjYIwGtxYFnn2U4wv3c9y4qNBUJY6nMd65M8a9gzFO52OUQUSHGF3RYDydIrdmLiHC8Qgta8gJoE0f87ST7KjbyS4zds/+6xav7bBIW9yfdyiLCk+dR7jBMEoQ4aIr8GhUIEhqzOsSB5cFnj2uMC8Do9EfTlK8vRPjaNQ30Xn9ZIW//efv4CtHS4yqBj/bTfFvf+dl/NX+DFUwNg80q5aYFxV2FsxcT1G1cxRkMDI2lmnsvaArUI0a3CpqfPGDS9y+t8CNIsDxOMCPX9vGw+f3cUL2gM14ygjTbIYuiLCIKpxNCtwoK3zt4yW2T1dYpMDhzgjv3pzgeMKSwpEZY4xlJ2WN/UVjVQj0RllLPY1LvHC8wNfeeoBnjitEyRg/m8f4/m+/gLe3MiZ6YN5EuJk32D1bYOvwGLtH57h70SGcjvDJs3PcOxjhcBbjJCWQR8Y4Hdek80Njh8ggUWzpdR+NWctPqj5CtywtgS2j1K0qy+pnhv2qzNFlLGMMLCxFNoHJbAx7TZvA9OYJcsu9sPYBiDHuEqsGCaoOFZOFsxhlzBASvWsqcO4Hhq5ai9nX9RIvnzb4+vfu48UTi5Lj/Z0OP3nzKfzkRoajnTmaNrE6f4YVGK7JkwYnWWHZ73vx1NgH6Rcxr55NFLh6MJY+9lU4npoXkOl96TXPAFAHjkcjMzQ8Ve4NAuUgCeg0FjmWVvbmOo164OPvuv8Q03Q/5ieYA6XKFF3LNW5htcmm/8q6iYwwKC9W1hCKoV85nT7LXYfzeGZY82jJu2vKXc8lIOdn+F1/LbHlcmLZr6O10/Ku+sAEr/6tr30uoA8tJYG6vEZ56MMuNppweuX83VPmG+p+3XVOHeOGdI8HcW+9ecPCX9dPmj6jh/cLLbD1We5PskL5up6NCSIyVviTwubrNL3l5hkCCYOsRR/DIaAzKU7WpbxzjtHTMBJaCZIZS3GECwsblBhXZ8jAcqoEq2iEo2hMLg93lyt88+Ep/qv3HuDVR5cWH/7FjV38qy8+g3dvbaNdrcwDIaBXBPQ4wmXQmadCBcSSItKUt/MOdy8qPHuS485JgduXDXbyFmlBujTCd55L8PMbKR5MM5SIMct7D9g6f8WhZXkT0BnJoyeXp63FjOf1FBlLzVwHLsZ3mQTFJDmbfwJZzcYsfbculq+xNClvVwjTwkqRmJxGAA7LwDz2jNYxM78nHS5RWEkRu9MldYS4IHWbIA6naEZbQL3CvHyIUbsw+jlPR/g04+sxbl00+PqDS/zhOw/x8uE5mqbCz29O8X9/8QbefWrX6qCYelAmNbbLEi8+WuL5R0s8d7jEzqJCHAY4TQN8uJvh44MxPtyfYElGqkrQdhHaUYYlY2gsi8oSiwkzeczgnOWDTHCi7dP2VQdMqLMuYaxfjlqcbpPWq7F/GWM7GFt8/BI5TtMVxkGBOxcLPHN4gVfur6z5zeV4jI8PpvirO2N8QkYljvDmp0v80b//GX7rwRJJ1+AvDkb457//Ov70qW1U4bSnlKsFZmx4sgTiYoSm2e3zEeYl0pjPXmFrlWMvz/HsZYWXPl3ixuECu1WA46DBu7fH+OS5Xby3l+IekwfDFCmNpjBGzUSQdoFnTy/xW+9dYHaxwv29BB/enuPHT03xaDJBVjN5L8ZFQoYCuFUC0y7EiomR9RLbYY6v3jvHH373Pl47LoFgjD8/SPBv/uAVfO8gQ1WzLC7CXt3g9iLHM4fneO7hAjfeOUSWJvjV01N89NQUH94Y4eE8xRlZgTTFsmD+RIRpQ8C2ugJLgjvPaKB2mLUxqgUbIK07EDIZlLFyVlIUObLpxHoo0CFnPoRVjTCXJGSpU4JlXZj8WB1IR/mOETIAz0ZCViZPZoJ0OfdO38eALA29dFarxE2JNw5LfOs/foRXjkq0YYNfHkT40d96Bm/dnuAT9rLHGE8tMkwqMlQ1lnGJkyw3ZmXSpX2Xw3X7Uw/k3pnzekdsoteFT6LsBUKiqb2DQ0BnUpy6tHn2UvpbDKXGMgR+1YgPgdw7UENWVWOyqqw1O2qlaT7bfp2zIMp947iR5XCnbTLL3fxsl4PlnUeN18/vhnYP+nAOPXQ5oVbVs06kVotgn1DH66n3CtlK1qHrLA+7xhe+/WanwXgvUOAkeleTMqS3OQe0NPXAurlAnB6ywF0gt/mbzUXWDWb03nU0hRZa9/aWoqwYFfBrsv31BJY+oa1flcC8UHYL8nF2b/FpHngNtTb0NJOS8ryhI8aDn2OnOH9+N6/tDRdSrpbgtKa9+J4Wkh68ru8FYiPszNhmDLtaIqyPkbI7VjpFmc5wGEyARYkXVyv89oMj/KP3PsYbj1hzHeMnN/fwL77yAn56ew9FXYJWLmuokzC19OeS5WI0MtIYy2Zlcdtx0GDWVJivVtgqGEut8dJph699UFlM+LvPpvjpzQwfzUe4YGZobQW/RpN29LTZgY6kN7PBwwqrjA112MlrjJQlZxa3pMLpY48lY4HrDlYBaVI2yyBha01WyErW6JoSaVCZ93+RJUa309tnx7MRWznGLRajGkvmObeNlRlNaGRUTEhKEMYzzNIbqIMcy+Qe2vAcqXXGywywojLFJK/xwmKBNw8f4tblucXE35uP8SfP3cS92Rb2mrEBTBkWuHu2xO++d4lbF0s8GudYxTUmowzZssXuWYSHkwx/+tIMD/ZmGLdj1FGG83mGs7ayGLnlXFln3r5Ui5a3Gc7WIIbZ3zRmWIKz/kkjYMIs7xqjIkESjSwvYRUUqEJ6xwt88egCr3z4CK9/cI5ZARzvzPH+s7v4zgtzfLSVICw7fPNwiX/4H36KNw9p8DX43o0x/sW3v4g/P9hGFG73McLwEkFQWY5FUE6A1T6ahh30LhBO2LSlwvOHC/zB25d45YRR8VU/7zsT1Jc5Ds4j5Ntb+MEzE7y1H+FXeymqrRkmdYz5xRJPnZ7h1U9O8JvvPEJaFHjn2Ql++dI+fnh7G4fZFOPVCGXDenfG+wPsMOErTlHkNcpmgWi8xNfvneIf/8nH+Noh2wyN8d2bKf7l77+APzsYoap6cjJOW+wENW6tFnjjcIUvfP8+DooQD3ZSfHRrinfvTPHJAY2IFHWYIFvBurqxIRJrH5qYJYSUZfrCfdtdOi2MjzPpcVGVIHPWxCEWeW4eKPNHWFOeWRJmY3uOCXPWUpk5GYYRjN2HKNnkiR0d2bCLITfLweiZGeZCMPmPMFQS4BnqKJd47qLC6z+6h7uLClXS4N48wCdv3MG96RhtsoM02sasnVjp6JJJmN0KMY1h7rOOCYBXpWHeyx56xdd56F5X6n2xrNK73qse6nnVoXtA3Dhc62zyDQCuw5KepbSyN/dPelJASn3qAViOqJLkemOqb+erWL7NwTopsq76pFLNhU4IFF6wDt1nuQ+NIM+wemyycTF8mFtB7ub0NIVV+RzCAW8s8XfiAj9n3S4YynQh4+CLv/dNs0uu82C9deUB3YO6edfrTjeiWUR1iO4YCslm8ZRx6BaE11DGH38X3T20HL0AEMxltSiZbmgl+bFtvrsG9GHrVz8Xmkx/fy+UvixjaPTwsWjQqA+vp1Mk9EHMlp99/T6/r/ABP8vvTqfTx5LttFYm1OyIVjNGvEIVnvAPxMkEVTzDaTtHkjd4fnGB3z58iP/mg1/htZOlJae/deMA/9uXX8Zf3d41ypyAnlaM4aVISFuTyuRGSSOcNgu2nUKc0jNg8k6OcZ1jUlV4+bTDb71bWgvOHz2V4d39ET6ej3DM+uwgtXAA212SJp8aTVhhwpwFlAbozPhuugRpG2O7Cs0DYtxxGXc4yeiB9oYO45K7RWC0J7uOUVmep32rznBVokkiHLO1JmuKWUdND53JNnGLfNKgq3LsLCvsVxHmJWlb4N5OhnK0hUmzgzYocJl9iBCnmOc1xtUYQXGArhub4txrFnjl4j4OVufm/d8bT/G9p+7g0WQb84I1xQ3KcIVnz5b4/Q8WuJnn+HSnxGLUYDoaY3zR4OZRiIdJgv/wwhSf7M6QtmOs4hTHO2NcdBWypsKMWfItcxRyjNhn3krmCLGhJftxPldsLctSsjCx3IdZ0nfAYzfAJkpRsAFMlyOrL/DM+Rm+dXSO194/xMsfnWFSdjjd28Ev7+7iu8/P8d5WhkUb4WsnK/zXf/pjfOP43JKOv7cf41/+nS/jr7Z3sNXMe08wvkCb1EZFL4M5Fu1NFF2MvDlBMmoQxBVeeHCBP3zrFC+c5TgfFbhICqQHc8SnBZ59AOSctxdneOvWyAC9HI+wlYe4c5LjjQfH+NInJ/jC+4cI6hy/fG6G9168hR/d2sH98RxdNcGii3GcdSiiDqOoz0BnQ6G8vUQ3X+I37h/jv/u3H+LNBwXJa3znZop/9u1n8Gc3JuhKtvUNEGcNZmGJvXqBV05yfOPdS+xdNDhOAtzfGePdOzN8vD/Fp9MMFRJM8wgjMkisPiCLFfflbKT7afxNRjGKi4uebo8TnHcNVpME55MI52VuiYhbdYCnmxTbIasKahw3SxymleW+3Ax6z5lNmsoGWIQhFqMYl7MUXZagOl9gp4lwm61ircK9wnlQ4NM4x0VYIx1neK4M8MZ7j3CnAxZJiV8lJe7f3cenZKwWE8zCXUzibcu2P8UlqvoS07ZAyhg/mya509a806TfpdeuA3Q5fEN2UipdDKnHjMf0q9VRX7XS5ufEtAq4vU6XwyePdtOi1YGu94p1XzmY3vG0sa3ZURoWHtD7Xvj98c59u5Ie1PselevDxYIAjKGTcqfeFlYJlIeJbpoT4QcBvWJJIfXYuh+9B3Q5fppjOZKbM1OYU8Icq/Uk2BjpoftJ0gQ8Zva4XrF+YewB14CumwmYVIfugfUz1p87D92zAx7QlcU+HJeEjD+VkMHr6766nrcyh9QLZ4JHT3JCnxSj1zzwOmIWvDfuAXZ4DQmnP43IJ4lYhzzWV7Msad19iJ9Vu1cCOoXEqCHXnYjXtez9ArjZbiEIa5xNTyzRp2kiNO0UdbNn3axuXBziG6cP8J9//B5ePssN0H+8v4v//fVX8YPb+7gYVebtjsoe0DPGBJliTeFIQ5yXF4iTDqO4xqwrMS9WmBc5tqsKt1YNbh/lpuzuzzM8nI5wNJ7gKMtwmGU4S9nKMsS8CfDsRYunz0vcviiRVQT0GiezEB9NGf2O8epJiP2yB/SHkw4/O+jwcNwD+sGiwxtHAZ7Ke0A/m4R4dx84ZbhixezxniZl2CAr+uYmCU1p9nlPK/MA33hY47lFaK06P52E+O5zKR7ubgGLKdImxyT4CHv5Me6e1ZgUExTBbZyP5ngw5eEeZ3j+8mPcWpxhawWcjnfw1u0XcLi1h7JgwxDWoC+wmy/w2sklnl6usNWUGDHZKWUJWYDzIML98Qjv7c9xNp4ibEZYRImNhe16d5vG8h0OVjmmF+eYFwUm6wYzNFTIepylI5yMxjgbjXGZ8lhQzm2feJYHqZXssQRu0pbYvzzFi0dH+NbDE7xy/xFuH52DSVuLrS18vLeFHx5M8Nc7U7y/s4WXlyX+6Dtv4c3jM0ua+v4O8K9+60v4+XQbt84yHBQVdrtTdFmJR1spPtzaxttbd3CUjdm3FTthi/28wMHhCZ59eIr9fIUkKMx4e6qKEC1rFHWAB9sT/OjZLdzbGrGlkBlyDAM8d5zjW/dP8cbhGZ569Ahtm+Nwf4IHd27ire05Ptzew6PpLo7TEU4TdkVjl751SKLLkLNwcH6Jb9w7wv/w7z7Eb97PEQVjfPdGin/2+8/jL27NkFRjzOoAe3WB7XqJeXmG3eUlnl7USFcV8jbAyTjDvYMtfLozw8PpGEs2pqljsMSDyYpsj0z2yEC6oJFZ46AuEB+fYqvgoTwpjlPg7GCMTw4yPKpzS/S8dd7gteMO+wXbHNV4kBT45Y3AkhdvX3ZWoTBdsiMicDqK8Wgnw70bI5TjBPGixFPnLV49brG74rkFFY5nLd7Zb3DCvI1shheKCF/4xUPcavhajl9kBd5/dh8P2wTjixl2u31sBVuWFPowvsQiuEQcrJAwSdGSQvvk2+ucNgGg9y7l6Mn5Gup1D/zK7h7qyQ3jaETpVadMz9BqTAJ0edtej7Nszd//OoNA76uySJhhWe+svlh3rHsSoBPcN6wrQ37O6aSHTkCnztbhMaLNlVU/dJY32EVTJmQHxj6njP95QN+wAOtQr55NRhLLeBvr5d7HCjaALsDYWD3O2hFF4YHNTyAvRQ9di7zJwE4SA9dhzEODtAVeX9TalKwzAuVJCxx1f28YeEbBdyLyXvuTvv/YdcLAWteqsF/f8c9HgJVQeqqcY+Cz6HllTXph0zh9S0B5/AbKBGkygQyZrU/d4Wd14IFv7M/rio7nnPC+0SrATjVDEDU42zrFKlyhLQI0xRhtc4BpE2JvdYSvn93Df3HvXbx6XiCogJ/s7uKfv/Ia/vKpXSymjbWefNxD7wE9SgLkxSXGQY3drsZBVeDW5RL7qxV22G+6rpDmPM0tQB6PsGRXsWSCe+MRfrGb4ZNpjNNRiJ0qwBePWrx6VOKl4xyzkt5rjdMpcG9GbzrAa8cB9vO+I9qnU+CnNzo8nPaWMDPc3/i0w60Fa7xDnEwCvL3X4ZMxk/j2cDKZ4sF2av3L7dAKKxui18jynyWePlri2+9XeP2EzUMivLMb4P/6cob3n9pBczLCXlngmfxDPH/+CC89ooc+w9HoLu5v7+CXu/SPT/Hqya9w9/wUewvgfHYD33/uFXx8cAPnLVV0gai+xMHFOV55dI7nzhe4uVxhZvGtEJdxhMPJCPdId9/YxqPZHHXI7OsYh11hDVueKms8V1a4c3qGveNT7CwWmNH6RmAtaQnmh+Mx7s23cLQ1x8l0goqH/rDchVRvyJp49qAPcKOo8NzJMV5++Cm+/OABnj89xR4797VAniQ4Gk3w8XSGt3a38Bcv3sXNpsE//PMf4Funp/aZn0+B//DlN/BxNMdNzvuqwF53iDbL8XAnxjv7u/jB7efw0dYc7STCbtXglcMF9o6OMc7PscWcBGNFCtw+Z/dC4DSN8WA2wvsHMzycT7BIMqvG2Ft0ePFogW99coKXLy8wqs6s2iJPgfOdPfwimeGXN2/hr+/etGTOFXMMWA7YsTMh454C9HP8xv1D/Pf/768M0ONwhO/czPBPv/0MfnhrC7NyituXAV4+XuDmxRlGxSOMqkuMmG9fs8ojQp6McTab4XhrjkdbcxyPxzjPMlykCS5ilqj1XhrPCtiqAtxalXjm5Bhbnxzh4IJldimO5jEePrOFd54b41OUuBWMcPuTBb709iUOjguUQY17+yHe/sIM8f4c+x+c4tajGjvH9BBDHG+N8MlTE7x9d4yLaYz9JsbT91b44ttn2D1kGWKDw9spfvb6CEe3plgWAZ4/afGVP38fdy6WOM1WeHcvwNtfvYt70znG3U3Mm13sFFML2zxKFljEC3Tx0s4PSJuRtQa+LtZLHfU3AXQP4N7DF0DJI5Vul9Nnetb+60NL0s0eAzzb67FIul6ALsAVeCqEOWRWxYyKLWWWu+nswTGy/bhYoshOmX3tuhkEDLusE5ot1r0+ZNA7ef6eHqs0ts1ck5lgYtvaQ/ceOK/hAd3jjJxCJsWVS7Kurrc8KXc9HG+oxdFA/OCGtAr/Hp62ppupO5uAXoDkrSQ2lDEgd0Xz3svdWHGut7nGo/eUZCFPXAs5pDeGAmNC061b164piyEY2+bNeLxlXyMo40HnXvtkN83XkMEw4F3nCvCeHIdCEewC1rD3sx1p2h9NqoWUF+5DBSrlE6DXVYi2mVo70iI9soMWRiUPj5hiVe9Zi8qbOMeb5/fwjz5+B186XiHJgZ9u7eN/feU1/ODmLqpZjaItEDGGzvpr1seuy1syxr5Xl9hvGtzNS7xwscKrj5a4c7HCVlki60hIL/ss0W7ERpeoginen4/wp09n+PGNGB9tRZg1AX7j0wZf/pQJPDlmRYGzCWvjW4y6ErkMtQAAIABJREFUBpOixfaKveit/5xluBPUl1nPirBs7QbL1or+6FCWApGSf2drjB/dfRa/ONjGva0+Qz+1xiPsZc+jYdlo5xJvfLzAf/vjEl89YkJVhB/cjvA/fSvBz+/uIjoa47nLCl87+QBfePQIrxyWQDvDu7vP4ZcHO3hnl7XzJ/jW/Q/w0tEJdhfAvd0b+OM3XsNf37mBo7BE2JXYXyzwhYfn+Lu/PMPLJ5eI2wVCNo5nK1E2ZwnH+OBgC//fq3t4+/YOjicTFHGC6nKFnbzEM4sCL50v8dLhCW4eHWN/tbCmOPxHz/ssHuP+dIr393bwye4WHm7PcTpNcRk1KLMMyzBFV7LOO8ALeY3XHh7jhfuf4IVH93C7vLT6eWZSF+xQRo8s3MZf37iF//ONZ5FmAf7gh3+J3zw9xrxo8CgAPnz6dZxXE9w6BraLS6ThPZTpJc5mIT7Y28UPbz2Pd/d3cXpjiu1VjW+8f46nH5xgVpxju8kxL1fIVkuM7eQvNsdJkYcpLuMxPrgxw5+9MMHlOMXzZ8AL987wlXuHuFVeoBxVVps74tSFKR5hFz+9/RT++Cu38YtbW6jo0bBZD7PP7TzSsZXUdfNz/Manh/gnf/I+3ry/QhSP8ac3U/zTv30XP72xjb3LMV4/7PC33r/Ai4cnyIpHSFjWF7GAjqRvagfQlNEUF6MpHm1v4Vf7M/zquT28vxXj01GAlQFgYP3bWcv99CLHlx88xM1f3sedQ4akEny6m+Kjl3fww9fnuJdUuFUleP69C/z2D05x+9OVHd7y4Z0Ef/HNbUS3d3Dz50d4+uMcN+/zAJgYJze38P5zc3zvpREeTUPcKCO8+MECv/WXx7h1/9Ji5PefH+F7b87w4Qs7OI0mePVBg7//x7/AFx5coooKvH0nwXd/70X8+M4uDpkDUc2wfzG2vZHHOapkhTpZWMZ7XPIkvb4l9pN0vnTtdbFs6kZ5l14HCmD9+7yO1899fohV/W88zCHo+bi8PFRvNPD7GpcA3xsEPiSq70nXGkha0krfxfG6pDi+phi6gTrbLK/zqQTon+ld6xjtoUPsvXXrNcC+GKRN1zS+vH9+T46gPyGU7+tvjoWdPNlZcRMa/tLf/c1OjeR/HaBrcrVYbPtqrQHXafOeGlazek8ZyyDQhKqH+8ZTdwfNSzj8PXVfgbVdhy0719bdYw/rzrD1FqSnWwxs10lxPpHNCw5f1xGtipH4v2XxDWkVCY/mVOyH98DZRIVtH1kLyn9KupO1x/H5xAgfS7IYe8mTS/ewbHNchvcRR7Ulv0T1Flb5NrpVhd34HN88/xj/+Fe/wFcfFRZj/uHWNv7n117H92/top01qJrCPHS2pWRpELtKsZaWJVxltcDtosFXjyu8cVzgxZMVpsUKK7aMTdnMZoV53eHueYydoj8I5P15in/3/Bh/cWuMd3fHdtLXbz6o8NUHS7x+dIF5meN8DDsRi7W4ZE9ZtjbN2eGr4FlQKBJgkTEJinXKbHHat6nca1or+aFSfW8+w79/4S7+8s4O3t/vAX266gE9H7Xo2FC9WuCNTxb4o7cKfPNTYKsJ8KMbwP/4Owl+/OwuipMJXjqv8LsP3sPXHx7hxU8LLKIZvvPM8/jxU3t4d6fFrdU5/uE7H+BLD04wz4Ff7O3i//jyK3jr6QNcNCW2yxyvnp7iq4cX+J2Pl9jLKxwyJ5Hdz9Bhkje4ddbgfJzh+89v40fP7uInt/dxwmz3RYu7Jwt87eERXnt0iruPThAuFrgcJ+jGmdUjZ3WDrRUPmonxwfYcv9rdw6/2nsL9bSr9CvkkQd6lQA7sFBHuVi2ePn2E2w8/xoun9/BsfoGD2k7NxUUHLIMx6mwfv7z5FP713QNM0wZ/8KPv4xvnJ5hVwFED3L/9ZZzUM+yWKbaLU2yV7yLrFtYE58FWhh/efgk/uXkDnzy/j/mixrd/+ggvfXyMeb1EFNc4TUosWlLfAbbaEDd4CM0FifYIv9qd4f/52jbu70/x1DLFrU9O8OrH93ErP0eQ9RHdqOYpYjOcRzfwk9u38K+/eAO/uDHp2/NWlNeFGaFZvG9lidXOOb5y+BD/5E/ewZv3csRJhO/cmuB/+b2Xbb2eOR7h6x9V+Advn+Du8Qku0jOs0tIqBag/Rk1sB8vsXrDcIsL5eIpf3NrGW994CT/ZH+NhxvARkzPZmKk/A+LWqsKXjy7x9Nsf47WPzqyh0MPdFB+8egPf/fJNfJwAuyclvvD+Jf7BW8d4+mSFw0mLn93J8GdfuQHsz/DCe0d4/oMzPPfBpYUgjp8+wC9fvon/+NIcn8wjJOcLfPGjc/yXPzjES59eWhvc956d4Y/f3MfPntvFUZDiSw9K/NEf/zW+eXjJqmb85M4I/+YPXsN3n9nF4XgXbTnG/kmMcf7/M/bmz3Kl93nf5+y9d9/uvjv2ZYAZYLAOMJsoUpQ8pizFtiwrMm15iezYieOkkqr8kL8ilXLKjktOFMWx5NgKY7EkxZFIkRTFGXIWDNbBAIPBevet9/Wsqe9773vnoAkqQRXq3r59+pz3vOft9/muzyOyDiG+O6Kf6ym6aKsnYi4SJvzin3Z+0s5YGhvSIXftsGhPXkcaNchrLY/9tq89J07vycoBTF07vY/K7zqMnQbh/bHs6R1oJ+lFgK6jndrD1ZfShsV+QZpQ6urqtr1osRgLQpm8n8vf69bSnrQULIahKEJ+wfwpY5N7lnSp7OeTRdP6+uo+lbxxoqrcNV5oQJf5S49dOU17vCTpojhPxLtSGirGma9e3ffQtZWQBqnJkLMOjesLKm819UQ0GOnJ0Tc/eW55kOKhys0LsYz2OgXAhExE3pcK8bRAvJ4MveDEkFD6IXtKOtpK0YtJH5cO52tg3Y88CPfxCxbz5KLWnrNcQ1fUy99krHIfMsn6+nph6aiENmT2DaFUi4O2Widb1HSkQs6vF59eyDoaYYhyWZRlLHKWhR0CSzTOPexREbs3pWQpPbvB5c4yv/70IZdbu21P71ez/NPTJ/jBdImkZKqiruLQUApMoSgHJTaVwCK2TdacMQv9mL/0JObMTkQxCBTL1gcLIcsln8QUkA/4OQlp74wphkPWiiZ/erDExzNV7uarZEOX19f7nGu2OdndphSMGVkeT4sZPpjJ0PJc6gOhER1xYafNfH+oFNrXcxk+EO+7XqKfNykMxQtucbwTMdOz2HSyfH+hzseHKtw+6NGzDaZ3Iswgpps3GeUNugw43PL5C5/7XFn2Od2IWK8k/NsL8NFigYYzy0J3zNeefc6VtS2O7Pis5Ar8u5cO8e5ChadFk1eaPf6b6yu8udzGjmJuTVf4V+ePcW96Crfjc7zV5c3NVY722mSTmK1ijo/mZ1kuFxRT2uHOgK8+3eJAa8jItLk1O8XvnjvC59PTJK2YVzfb/PUH97mwvUk+HPNwqsA3XjrEvVpZ5cdPNrt87ckSc+2uKjh8Uprlk+mzPKuXaNf7tKQfXwhVzQKW5GlHPRK7zSJdTm0u8/LaJmeXJAUAm1NTPKvWuFud4kmhwEYuw9F2g79x/xanNodKTvVp0eb9+QssVQ4o8ZnZ0Q6Xt29zrLnNVA+VJ/5w/gjXFha4e3yaQs/nr9za5MxKi+x4yErF4LsnsixXXYp2RlVhv/xgk6NrXQ6HNutlm99/yeXxgTpCe5RvjXitP2RuZZW5Rpu857LiunRnD/LIrnB/epr35/Oq3qASh1RMn0zYxhxElKyD9JKYZrXPK9tr/N3v3uLK0gjPhj+b8fjnX32Vp7UFzq9lOH+vyRt3nuDGHe6d8Vg9KgV3OYLYoNIecnS9yevPNpjvCL+BySczNf7otVe5Ua8yMj3VHmmLRWzuCq3kxgaHxnkVmXn5w49YCIYsGUOaV17l9w/NsZ2vsNCMePXxFl+9/TnZ/g73Dno8OLbArYPHSCyHc41tZm/c5er6EKsf8rQ2xcrZ03zv4DxPpzzCuM2lnQb/0Z9e4+JGV3rluD09xR995TVuzNdVgeS5jSa/9O33uLy5rbbiGwcq/PuvXeT9AzVGdgF77DLdtskMd2mbe5khG5UOgRVS9Qu44y/UyDSwpJ0KvX9NRke1V6+3z3TYWe+fel9Lp17T59NYo99Pe98qArynuJn2dLVHLkaCyC3rqLBglbynP6N7wNMpZX0e/TdlPKbU2tJ7rRpnSqdd5/r1ni3FxBlPKLZ322v1vqz3bg3OGn+0sbIP6ruUMLua7Htevy7uThfZ6bnRhsU+lor5JkXGIvCyZygZZ352F9B1XkNbTvriepDaCtKvtacp3NuTIK6PSYcR0mCrH6LmcM/mcs89CF0U1u/39znO04tHT54UtQmYpsVV0t74c9ZQyvtPj3ffKts7OL3YNIjrBaONEw3o8lpy8GLU6DBIunBOxqwt08nr6LGJdZXO3euUhI5Q6MWQLorT82uHFt5IuMtH7OR3GHkBppHD8ctk+jVMETCxtrjSXuEfff6AK83dwoUf1jL8D2dO8u5sGTMnVdqx2pyccE+tKZE2HYvQNdnKRsz1Yn7uccSJZoidhKznQ67Nh6wWhFYXXmr4/OJnQ87u9MiFDZX7/tFCmev1GT4pLODEGS5vtTnf3OGV9jolf0zHyXOnXuIPjk+xWsgy00k4t9Xn555tcrIl7WMhj8t5fn9xmvsHauwUoSIV+8ubXNjxOdaw6ODxwXyd64dKfHzIUwVTMw1hjZN+a5Nh3qJhDqkPQ66u+ryx7PPm8oiRF/KHL0d8tJDjaXGOuX7AX374iIsbO4qw5LNykf/9lUP8cK5MI2fz2maX/+5Hy7y90lIpgY9mKvzL147yrFrhyHKX81tN3thcUmx8oib2oFbjvYVjPClVVVX0sU6brz16zNn1BpV+xINqhd8+d5RP52aJ+gbnNlt8/bPPON3YUrnjDxbr/Ma5k1yfrZMxXU41W/zCo89VvlbY1jayMzwqn1E55Y3iJl1zjJ2UyRhFrMBlEA3oFXrMmj3OrC1zYWlL9XfnA5sHMzVuLUzzZ4s1VvMZRat7eWOdX/v0lko3iLLap9UM3zpyhU9nDtFwbeaHm3x15QYX1tc43IC+JYB+mA8WF/ngcFWxBn7t8y2O73QwzZC1ssO1AyU2SllFcXqy43P10xVOLO1wMEzYzsN3Dtp8emSGx9V5jH7A250hxx6vcnKthZfxuFn2WD18iAfFGR5P1XhczinFNClCKxtDjKSBMYop+Av0Y2jWRruA/r3rvL48JGPDu9Muv/nVqzyYmuP4tstLaz3Ora1gWD3uHLNYmynSFsFf36ba6XNqfZO3Hz3iYGu3N/zWdI7/8Nab3KjNSJyFxEmIvI4yYgkS7JFFKSpxarPDG7c+5uDOpmK92zh1nD88dYKdfI2jmyGvPF7njfufYiZtPnwpx92jB7lfewkjtnijv8PC9Vu8td7DGkV8Nltj5ew5fjh/iMeVLG22uNRc51e/8x5X14aqBkYMjN//6pe5MT+nWkYvrG/wV7/zHS5t7Kht5aOFMr/7tStcW5whMbJ4Y4epvkVGhPti6Hkj1ipNJbJTC4p4/hc59DSwyrk0z0YazCfTgBqEJ40B+YwGqOdCACmu87Tzkz4mvV+mMUlfY7+ITIS9ApHLFYIud7f1dS91qWu40vekr6cxT7zwFwH6/v68V9uUNiJ0tECEWoQJUtrG0k5keu/WuJoG+f0oxF5R3CSgy7E6Za0/nzaaNP5JB4wvaox7gK4w9pWvXknSlsQ+WKbyAPK+LsjaBxN7lx1HA7qe9PTNaA81nTeR8+yD1t4DF0DXoW0NgnJNxaS212eYBnQNukIMI3zwuo/8uYK7F5DZT1qS++fZO3bSOkwDus5/p8P66p73KhMnQ037k74n2fpc7mSiolQvOG006Zy7Dt/8JA/dDoRhTaqkR7RyO6oVLLELmEzh+tOKnCJgk9cba/yTuw94fWuswoXv16f4H8+e4P16hazodyt5RnACKAs7r2HSKphKhMOxEqaGAUeau4xjWd/HicVwEIXpBMv1mOtFvLY2YqHXBaPBRj7h5nSJm/UZrlcWiI0MZ1sdLm9v8/a6ALrPs2KRD2cr/NGJaVYLGQWkFzc6/OWHq5zebis+8PuVAv/uyBy3D9To5oWvvM0by+tc3hpyqgGjJKOiALcXy9xedNl2TbyhoULLie0QeiYtc6gUwk41fa6ujPnaY1H3HvGdoz4fz2V4VJ1nphvxyw9WONnoKAnVO9Uy//74Ae5WC0hb4ZWNFv/446dcXhdAhw8WavzTN4+zU8rzpU9WuLK+xcnOhmLOE1a05cIsn5VOsp2pKXGO6XGLMzsPOdTaoNobKq/4zw4v8myqTBiLBz/ky8+2qI7GrJRdbs5X+eOjh3g6VUF0ycr+kNn+Bk7QoWMJDWiexFxgmPFYcbZVTYEXlSjGJQojTxrTCTJ9FpM+Z9ZXeXV5h/PPeory9vZCjQ8OTfPtg1U2sh6z/Yi31jb5W3dvcnpzoDz0u9Uif3D8Mp/MHqLlmMwNt/iptVuc31jixJbw4cPHs8e4tniAHx0oMXQTTrd2yEU9GoUAO7I42C5SHEmhXsyRYcSFxxvMbjfI24liWbs9ZXH72Cw/PHaAYBjwixtDXv58hWMbTeKCyw/mXB4dO8i94jRrxRo7Tk51aMxIGNMa0XVbBEFMxZ9lHEK/Mub81roC9KurPUS6/NpUlm+8fYVr09Mqh59jzDQNsklXcSIU+g61tRzTA49i4DMrRZHbT8iN+4o45sZMhT99403uVGYwkqwqSPOzXaGWUdwCzsggG2U4vNXiy0+fMv/5E+Yig6fVEt+6eppmvszp1ZATjzd56dljQm/MtTNT3Dk8xyeVgxjjmK8MOixcv8Mb20PCMOLGQQH0V7k9fZClUpbtZJNLOxv82rd/xNXlnhJRuj4zzTd/7ktcn59VOeCLAujf+g6X1huqtuvaQolv/MUrXJufxiKLE7oUfCFV2pUqlTx6O9tUFfNFith7Ifd0JFPvSZNtw5Mhcdmr/rx/miQljSv63Olo6STu6GPSUc20h7v/d2lz2yN7SYf1ZUw6RJ02AjR+yZ6qqsUn6sbSACrH6nqpNKDL39X4RA1yPPoxQE8bI3rMeg/X59chd5VH38vjy3v7+fG9IjxNl56Ofuh7nwR0NZ8a0CdvRA9Ke6UabHS4QV5rUhcNjGnw1RZJugo9HXZXXroU/OyF3OVhyO96Aejr6IeUBmP9gATQxUOXCXlRmF0bF5OWn56ctGWpDYZJ713GqSc5bd1psN8v7Juw5LSBk168kyEqub6ulNcGQXps+m8/MeQu7GFCkpIIVWZDFcwYVgHLmMKOZBOSsqxtruys808+ecTVzQ5mYvPhdJ1/dvYY1+plpTktbXNDKZAJYmp9FFHLShmGXkzeTCgMRwrM53sjDnZ8pkdS4S7c4haRVyA3TjjYHlEbdslGTZpezCfVItdrdT6aPUhkupzfaXNlc4efWt8gGwZ8OlXkg7kq3z++yEohQ2Hsc3Gjwa98+oxXt1oqDXC3Wua3jx/gkwMzDD2LWqfF1bUVLm33eHknYpy43Jitc2e2xN0Zh/Wc8KCLYpmtdNolJdNJhkogdGYkOfQxv3S/T2U04MbskOuzDrfmZ6n1E75+d4fDrbEyLm7Vynz3wAKPi1lcN+LC9g5/+/YTzq81FC3ntfk6/+zNl2iXcnz5zlOurG1wtLOlBDokStDwymx4R+lZU0orPh+1mRs9ozbYoTgIaLsen8wssFnKMba6TPcHXNwYKcauT+t5bs3X+PDgAhuFihIVUc1OVouhIS1HUgwm/fRFpa3dtLuKhMSNS+TCggJ0JYfpjVgIupxb3+DMSoMzz3okAuiLVQXo3zo0xVpOdMlj3lrb4O988glnN1oi2sXt+hS/+8plbs0foGMYzI+2eWP9DhfXl3llPSDA4uO541yfn+fOwRrtTMS0VI0nPZX+qbXh/LMsla5Dx06om3Bka5t6p82UZdB2Ex5UHG4fn+Nbx+YYj0N+aXXA2c9WOLbZICrafH/O5tHxg9wtVlkt1mnZBZEvY9oPcSyfltdlFAQUo5oSHwlLARc2N/g737/Ja+staQnno1qB3716gQ9npxm5HhnTZz7apjZoU2kOmG5YVJc8ylGOOANTfpvjzSVyfpdeBm7NTPP9N97iVrmGnwjRTEji9XAQPgUpwBQWpIT5nQ5f2Wkxe/sBZwcWT8yQH3z5JM1SkdMbMXOPNjmwvM6wZPHR+TqfHprlYa6GNwx5u9lm4cZdXmsM8aOImwdrLJ19mZvTC6wVM/TjFq9tb/Kr336fy6tdVan+0ew033jnba4vzqit7bW1Tf7at77H5TUJwcHH82X+r3eucH1+Gjv2sKUdNXGxElulCiJjRGA1VU+7beQUv34ahNIe+ItANw2+4nSl/6UBX++/Ggx1ZFY7kNpJSr8vn9HXl5+66FmfaxLoNdNcei9P76U6TTkZOdWtzmlAT4fG9T6sAV0bCOkCZwH0XTnpL/rU05EMPXcvMpTU/SBdRL7Cr/TcaJyUa/V6Qga2e36NKXr+pZhTIrzSoauvYbz8M8/3oWvQmbSYXgToGqwnQ+5pENNhkEmwVwPYYwJyU7mPdGGYnpD0w3rO+lEMVrsiIvqYybG8yCufNA70PacXb/rB6L4/vbh0+kDuX4X8U8Q86cmfDDlNPhQ9x9paTN+vNoh0UeEk4MuxgRAbWLuAniRNLFFdIocXV3CCulJNi4wmlxqb/Kf3lri8I96FzUf1Kf752cNcqxdVv7YpRRmihubvVpKHdsJWMaGblT7uiNJ4xNHmiPMbI3562WduHNEsRLRzHh23oqq488GI2V6PE62WIqm8Uy3w0XSNHx44iBHbfHmlxdXNHc42t0ikcKdWVu9/fOgIywWRTh1wYXOTv337MRc2mxhxzJ1ald85IaHpOdWaVe80ubj5lPOtDi83A6UF/9FMjTvTJe7XHJaKLlsZoRJzqY0dxQzXj0WO1cc1x5zfHvD1T7ocbvbYKAy5MW3wJyemKI0sfv3GgEMtU0UFPqnWuFmfZalk4xeGnGxv8tfuP+L8WpPSwOL+9Az/+tIptqSH+8kKF7c2ubC1zPQwROjrB8Jc50wxpqCeQTYZUUykTSrE9kWZrKqq6LdLNmN3ialhkzMbwv8l+fUKHx+Y5UcHF9gqTClZWMOM6TnSltjDjweKJjfve7tkJpYYtC6JUcSIMriKQEWkPYfMDbtcWt/m1WcNXn02wIkdHsxOcXOxxvcOlHlcEgnYhIubm/yDm59yaX1HkRVJqP83L17g2uKi6qGfHzZ4ff0ur62ucGl5SJR4vL94lDuzcyzN1xg6QgO8xcF2m9PrI2YbCV4/w1Cqvks2lAys8Q61ToezXVm3ApYud48v8IMDswTDkL+0OeSVB8uc3NjGyVp8XDVZOrrIveoMTyo1lnMiMWRTGydkjZix2VdCPlaUU9TFRi5S6+frP7jNxc0dTNfgvdkCv/nWWe4szFKIPU40Brz9aIUj69vkhqJB7tINC7TLBVZmLEphh6tPl1lstVWP/93Zaf7kp97k/coUTTFejZCC0SMvpDbC/SbUt+GQqXaHt7oBc7cfc6URszRqcu2nF2nVcyx2DEqPdphf6tKfyvPepTkeLEzRtYpKke617SYzNz7lUnOkGP8+m63w7Owpvj8/zVrBoxANubKxzde+/xGvrnckJsb7czX+zS+8yfUDdcxxxOur2/z1b/0pr611d3Poi1P83jtXuTlXw4091WuOKQxENonoscdjnEiiTQG+yL0Ia+Keopj2YDUwi5OV3lP3wWQvZ6wjtHpP1Z/TGKD3vMmwdnqfT0cm5Tx6P5RzaPzQXnE6mqnGskuaqy4/CeR6LDq6rKMJem9V+3iKJEaDogZU7cxO3ou+lgC6YnNM4U96HtK4kI4uaIwQQBfqV50yTo9Ln0cbFC9yQhVrndRjpfTkjdNfubzPFKdPmLYQ0i1a6RyFTI4Gm8mb0DciP+UY/TC1171PHLOXv9BV6vr99M1rQyBtYOxPlBRJ7xHD6DH8JGBPL8o0gGvLKO09azCXn7p4Qo7TbQQa0AXgRa1NH6/nT1uF8hmdQ5oMmei0gy9UkXtFfXre018q3eL2ohz6UGRTXfHfxqpIKBNGZGMPLypi+mVFGRqZbS62dvh791e51Ogrmc6Ppkv8xivzXKvlsYQ/WqhSJScYxBjS8mVDL5MoprNhNmRm4PPWypg31nzeWAtwzJCbByKeVVy6Rh4ztpka+xxu9Tm32VZg/El91wP/3uI8VuLwzrMmV9d3ON3ZZmxGXJuucH16ltuzRxS7nG93uLC9wT+8+ZBL601lpN2sVvnXp05yf3ZBVc/XWzu8uv2YC50WZ5ojxRn/8cwMt+tF7k+5CqBWSjkSM6OqpwuRxTgaEtgiyTrgVLPLr3zS5tVtUQ4b8PlUwh++lCMT2PzarYSpvrTb1bhTrfGsUGcrZzAotDjeXeOXHjziwnqbSt/hYXWWf3P+JbbKJY4vb3Nua5vXNlaoD7sMhFgkA1veFENbWP6kkD/ENtvYSaRAt2tJ3cAhBjmxup8w29/i1bURSWRye7bC9YVZPjxwmO18jbzvYBshI6ehvPkgGihlPCcSNT3piw0wHY/Ayit6U9O3VX9x7IyY6bW5uLbDueUW55YGqor64WyF24tTvLtY5klJGP0SFYH4T259xuW1bewg4frsDL9x5SzXFheUotrcqMn57c+4vLzKW0/7mFGWDxYPcXN+hgczZQUML21vcma9xaVVIZSxWC4VWSllVAFcXDQwR9vMbbW4urGrzX191uPeiUU+WJwjHAa8szXi5c+XeWl9Cy9rcqMGz47M82mlqnLoT/NlVck/I6IuidRyj5SokGFlCEOfrCMpm23+2ru3ObctgC459Bz/+svn+Hx2loWBzdlnbb566zELmzuMM9BABd4GAAAgAElEQVQo5lmenlZUvJsVk+lOm6/cfaqK4+zE4O50nf/7Z97gvWqFtqgQElKiT07JoeaUM+H7bcr9ISe7EScfbvPW51264wYfvZZhNJtlrhFhrfQwuwbtuRmuiajPVF4xJM4PQy422kzfuMflhuTlQx5MF1k6e4I/na+ynLcpWhGXN5r8/Hevc269q1QQP5iv8W9/8SofH6jBMOT11R1+5Vs/4LU1qXKHm4t1vvkXr3BrtooXucoDF4U/4c2XVkA7DihEPcwkpC9MhKb1Y96f3k/1vqNBLb3PavBNg40GO72n6fd+EgakAV8Drt5z5RxahVPv+Xo82gBR8qnSvrVnCMhPfZ60I5Zul37uXvacyvSem8a/tHetsSUN6JIH0oCuMSqNNRo/J/FFYcaeVK+S8d7DAF2PpQ2edJV/GmcVBkm4XtGY7PIjqP+nvnxJcbnrQerQu8516xYt3QOtLaU0wGkgnvQiteWlQVne1/qw6oJ7g9Bha/2Q0pZSGqD1efTDlZYDdY69kIUOh6QNCj0JP/bZvTz2ZEpAHz8ZgtL3K+/ryk2V9w+C/QrHdKgqbfGmIxbPWayipxwEzxXFpS1Z7bH/pJD7wISGs0sHWRLxjDhGNNKtOEMc5gmk/ctoKQD89QebXGwOFVB+XM3wv56q8XG1CMqrcygOY4wIJU2q6C3F87djhLb75UbAr90JuLwZkI8CHtZDfu+VkM/qUvBrMdeDVzdCzm4POb3TVlzXt6cLvD9X5TsHZ9WS+5nlFm+sNxT4+Ra8Oz/Fh9Oz3K0fZbXgMXJbXN5c47+6/pArG10lTSl98v/zSyf5dGZBhdDrzW3O7DzicrvBpZ0Bcexwe3aBW9Uid6ccHlUyqrI8sfLMD1yKgagZjRnZQ1qZLge7HX7+UZsraz2OtPu0ciHfOWphRg5/8YHH0Czzb07Pcn2mxsCsMLJjAm+TV9pr/OpnT7i03qMwtLlbm+a3Lp6kmS/y+qM2r621ObPTwI0HPC3Dw2qOe9U664UCQ9skdAIMR9IdYxwfwqRAz53BMQzq4w1ONTZ5/emG6sd/UPX4dGaOW3Mv0chOkxuJxKvw6a8RG6LNNWaAx8icxRcwM0UX1cO38/hjsH0TV/gD7KEC9AsbTVV9fnZ5gIXJ/QMlbh2s8P5ikbWch4jVXdho8fVPJQKxTcZPuD1b53+5/DK3FudJQmHw63C085ALaxt85fMe2SDDzblFPjhQ590TFTKDEb98a41Lyy3qI5+Nsst3T1f5dC5H0zOomiaH1rY48azB5Q1pJUy4I+QpJw7w3lyNcBQ+B+hGAd6bTXh8YpbbuTwr5TqbmQpx5DE39Cgq5rZQCZtYuQyG71NPYi6t7fCX3r/DmZ0dVax5rZrhD946x3J5ikM7CSeXGlx6+Aw76vHpIYdPDxW5d3CaXi5PbWzzylKTn73+hCMbDbVJ3pit8Y2vXuGD2hRRKCI5EZ49QBzenpsVrWFFolMeh2RbAZc2Qn72R6vk4g7vneqSmc1y5GGPQTfhfrXG2pFDLB+cYUO06MOQ+fGY860uczcf8OZOQOIHfLJYYOXMUa7XyjwpO3SLIec32nz9D+9wdXmgtOo/np3im79wmesHqgQ+XF5t8MvffleF5IWc9MZCnd9757Jqu5R2PEm9hYborwuoeyoqV4yGEnNgYEoIfrcXO+10TEZo085KGtTTVeiTjo0OqU86U2nATkct01FRfT3tRGnA1Rijw/QC6I7kV/bafuU4HUnV6Vsdbk8bG/q6SsdiD//SjqSux5r0mvW8qGMlPyVqbVJNtGcYpOcxbWT8JA/dlLa4vc/LtWQ+ZdySypDftdS4nsN0BESK4ZR8rDz1PTa7fUDX3qi2ajSga8tCM+XIa131LX8TC0oPJF0pr4EpPQG6312OV5Ns7+qoa1DTfdZ6IuRa0s+XDvM8Z6WI1KawcaW4dLXHPdl+kJ6Q9OKcFD+ZBHRdWKEBXcakGdzknBLum7Q+tYcuf0/3EqbrFNQ9CfOUtFnsVbpryzBtLern8qKQu1CdtqR/kkhtLMIFbosVLlm+WDSnQ4Zxg4utNv/w8yaXG6pJm3tFiz84kOezfBaCjNIGzyuWNoNmRsRULIqhyIgarMxanGzG/JNrEZeaET0r4OZswDdO+9yvCZ+1xZEWvLUUcXZ7zKFej4Gb8PFsng/nKrw7V1dBsbfWWry22eT81o4SbHl/tsa1+iy3aodYKbqM3Davba3xXytA7yuJyo9my/zGHqALJW29vcMrjUdcbu7w+tYQM3a4O3eAm9USd6oOD8se66USWHlmhh6FUIh3fIbmgFamQ3XY5uqKGBY93lwd4uJzfTZQoe6XN0os5Wv85vkFrk9XsUKR9gwI7DXOtVb5O/eXubQ2JDO2uVOv81vnj7JeKnB2TRjKury+1qUQ+DytmCoPfn2uxrNSDl/kZK0A1+hiRSMlnTnGo5GpkBg29djn1NY2P/PoGXPdLs2MzbOpOjdnj9PI1zH7IZWwz2ywhh216ZkR226RpfwBGtkCfWtEUswydrKMxzGuD1nHxLJFEEVSFC3OrDR5dXWA+GqP5wvcny9waz7PUj5Le2zwylafv3n3KRfWm3hBxK3ZGv/yykluLsxgybyPexxrP+X82iZfeTjAC1yuz8/xwcEqH5yqM9Ue8vffXebSs4YEEXk64/EnZ+vcXSyw7sTMJSavPt7m5NMmp5siaWLy+UyRz186yLdreUbjgJ/bGauiuJdXt/Fy8OF0xPKRaT4rFFiuVFnNVfDJUh9nyRsegRnTj0YkOZs4HFFOdoHtl969y6tb26Jrwo0pj99/6wxL2QLH13xOLzW5sLyGZY24dyzH7WMlfrSYZ5wtcrxpc+5Jh5+69ZTFZkuN8frBOr/z0+e4MV1VeuqupKfsgepdb1oOYRQy5xkUg4Roa8zb3Sxf+u5DDsV9Pq2vUJ/JMP1Zi63Y5s+OH2bplVNs1utsxwHRqMvCaMi5To/ZW5/zZkOeXciT2Rydk4d4UCqyVLZZz4853uzztT+5z7m1kVIukpqRb79zjpuLVYY4nFtv8Vf/+D0urbZUuunabJXfe+cSt+YqSmNdVPrEEAiFt930sE1TKfHZpiggilbAF1oeaY96Eug0FqQ9Ud2JpB2YSQ9dA/Kkd5n2ktOAr50xDVzpNGgaFPcdHyH8sndrALQ3rL1axZGSom1NO57681IlPnmf8lobAT/WxraXmtj1gOXaoq61K/+axhU9V+m9PO3Y7VpQQri0KxKmDQHtFOpOKu2k6jnad2Yl9CcSyr2eSv3sFwlKyH2/J28v8a5PIoOSyUlPlA4Ba/CRY7VHnb4JPQABfF3spoFarqcmeg/QNVNc+obTDzR9LQ3YypKJQtU2piQmVXHXLhOR/NMGiFg6Otwi558UcdFW3IssIDmf/mx6QvVDVmGPCcpCDbx6QaTV5tJWpvpdCiqU6s4XRQ3p+05bfek0gT5GctexkcU1TQqGSHVG+FbMOIkZhQlBMsayB1zd6fKff9rktS0JuYdK7/lJOUdPaGZD0dm2lBU/siwaWfndot4zeFZM+IOzFl7f5x99GHGlJSpQBk+KPu/PByyVJZlYYq5jcuVZxOHmkGzUY7OQ8MFijpszFT6pTEEQq032XLPD2XZXFa3dK9T4uFLnxqHDPC05jK0WF9fX+McSct8aEbhSSV3mX73yMndn5rB8qHWk7e0ZlxtNXl/tI67+3YWDXJvKcb1q87ScpVcoq1adbM/AHsk2FhGYIwZuj1Iy4MSgz9XNAT//YMBid0C7HDCQL8RYjIJpfueVBdWj7Y1ckmRImNviXHOdX7+zymsbY9zQ426tym+/vMidGclXdzm71eFXPulxohHS90yeVjJKJWyzmCWJDXIibzrok/F9pai1kXW4WyuyVsgT5Ess7nR45/MnnN1pMRXENPI5fjRbZzmbUepyc/0BZ7e3KI+HdB0xXCr8cP4gD8sl2l7EMOPgZ7MqnSIMa07i41hDDgz7qpDvlWc7nHnaohIkdGt5tuoFHteyfFLN8cNChsXOmH94fZnXVluYScy1A1X++dvHuX5wWpGOLHal3WuJC882ee1xTxTJ+dGx3e6Dzyo5DrTG/O3rG7y61iBhRCPn8Pn8FI9ni6zM57H6fc4+2mJxo0N5FCsjZ6le5NZ8hfdOzgsfDueXdrjwbJtLSw0qkc9WzWGjludpvsCTelVJ/m4L0o/Em7QxMi7kbPrmmKEV0DcDLj5r8F/+4AlXl7aVANBHC3n+j589y8OMx6knA84/bfHG0gazozEdGeN0hk/PLbBuQHUbTmyPOb+yxVSvy1A8/INVvvHlV7k5VSI7EvGgGNsRuV6TrpFhiBA/+Xh+zFQ3x5n1iC/f3eHg6jNMY4miGVEJ4XEmw/dOHOPz0y+xujBDU8hs+g3muhLZaXP46QbHnjWZ8Q1i16OXz9Gu1xjVSzzrb1IYDDi53mK6MyYbO6ws1PnO5YM8ODzLWgCv9SK+9H/+B95uizZ4hh+UMnzvb/4sPyzZlGxXtaWK5K7I9QaiKy9U0xLZMUR6VmSMdzuPJqODOhqp91IN1un9WPa3tFeaDlFr/Ejzduj9VOfJ00XB2hFK75O6hVl7++m9XM7hSsp1Qk89XSCtC5r1mLUxosFXqGP/vH/yeeEC0ell7fAqPFAh7y9UETX+6II7ea07tfYBNxUNEFIZ9X9Py0OO16lsuZ7ca7PZ3Me1yUivXF976PvAL0Vx2ipI37S+STmpvgmdD0+HPeT9SfDV4Qz5qTxw/4vmf33TKhzvOLta43+OQH265e3HrK096lZdVKDHkQ7jyAPRk6nIbHwRMNmlY9XGSXq8aUsybZE+F2rZMxzU9VI9lXqRyDn0otJMSXrC9UNRVqGEuyT0n6KefZEho/+m533fcEocCHc3/Zz0atkRYzfelVYU+dBkhEGPK40+/+Bel6vbQ5zYV/rKI1sKZUTIRKhLdyVLhYms4+5SQdb6Fp/MmPyLqxZtAv76nYQ3tyzq4rkT8LQYsZ1zGHol7MBmupdQHYyZ8oXlTPKPWT6ZLnGjXFJV9Ge3tzkjxWydAUbi8llhho8rVd5fqLFaFBnJgSLG+Pt3nnBup4MvgD5T5bdOHePO7Ixqx5nqNTnTWuH1Ro8vLfsK0CXf/FE1y/WqyWoxi+8VMYws9lBaIATQY6WmFlsD1e5UZsil7RG/cnfEy5s9TGdAx4LVTJmPZmf45ktzPCqVKAwszHhAUmjx6vYGf+/2FufWh5BkuFst8Y3Ts3y44LJVGnCs2edv3e5xfm2MG4cMMzZLZY+e6ygltFyYUBmJlrXBwBVxkxw354s8nCqxnZ+iOgx5c3WDc2s7qqdZihQfVzM08zaijF4bSo56oFTn1vNZRTjzgwMzPKwUCQp5BsKm54lqlrQeRpiiL272mR/1ubjT4+xyk/NP2sz0faVw18+5bGdtPq7n+dbpBUqDkP/sw2UurDVU7a0w7/2LLx3h5pFpGCYcbg+5srTKhWeSjx8oPvjvn6jxyYEqzwp55no+v3B/g7OrDco90bKzaOfLrE4VuF0SLfCIY80e870xVQGtTJb1aonbC2W+fahE24WT2x0VSbjytMVsd6gKM/vZDOuZDI9np/j4SI2lcl4pvIWiImY7JBmLvjOm60Z07JgLTxv8t99f4o0l6cf2+dGBPL/5zmnuFTOcWPe58KzNTz/a4PjOQIkQbbs29w8UWHNFgCXDbAAn2m0K/R6hEXFnrsI3Xz/F3VqJrHA+mNKmGajvyjDM0BO/t5yIjUy5n+fkZsLVz3Y4vrTEXPcJ9WioWigfTBX5o/OnuXviCOulMp1EBIo6zIZDjvf7HHq6ySsPGhxoBnihQWCY9HI5BpWc0jsgGFHf7pDrieaezepClfcuL/D44AwtI8v5bsSV3/sjrrR91V73o0qeH/zHP8OHFUdRK4tanhdLCZaDiAhL26FEdiICvFgy7LtV1jr3rIFb7zsa7GXP0vuX9sh1SvbPS2nqMLIOh8uxGtDlmpN7fNqrTeNLep/eH9tP0FPX+7WOsKadzbRjKVtv2lnSHrDGAbk/CXvrji4dndaArrTIZSvfc+z0HGksmMyh62tpD12xxe15+NoQSEcvdJfXpKevHFdx76Xtbi/krsZ09ude3/fQ0xaSviE5SN9EGtC196iJB9LHT4ZQ9ED1gtm3tqRZVEUuvuARnpzctLWjF8R+iNsQYRhbTUgafCdDKBpMNaCniWL0e+kHkn6oMnEvAnw96QLI6euljR05p75Xfe9po0NWghTVaUB/kaWoF/Rk6EdZxcI/7TsqN+oaoRJpUa1rZqykHe0kIIq6nGuP+NUnIy5t7YpmCH2lbEqy20gRnHoG0oEjxRlSqxGL5+7w4YLFf/+GycNcyJUV+OlNly8tG0y3A8UhPvQytO0CywWPu3XRKw+5uNGn5kPHy3K/VuSPFvIMrIhLWzucb3R4pSVSrxk+qs/zUb3C+1M23YzFzDjmjY0uX7+/ysutLiM74vpcmd88ucD1hRoDJ6E86HC+scGXtsZ89SkYgcO7iyU+qLncmTLZznsq3G7IFhYYqvhKtOYtkSeVaIWo0eUCXmn6fP2Oz8XVLvmow46XcKNW4UfzU3zvyDTr+RylPmTCEV5uwJnNHX71TpNTm2OGpsPdep7fP1nho4UsG1OmKhp852GX8xtd5no9qrIJiCStEs2Wqm6Tge3Q9DKs50s8nSpzr1ZiqVSglS3gWBYzwzEvbbR4+/Ntju40yJkiyxgySsZKo94JszS8HJ/WC3xWz/F5TUA5h+1WVLi954l4iJjsIWEyVHzdVX/A6WaP8+s9rj7tcaDlY4Qi5CC0qga36wX+n6vHsccRf/fDVUVwI4VfN2dK/G9vH+KTQzWCbsih9oiry1ucX23z8saInmfxvRNlrh+s8KBaVEbMxY1NLi43ufykp0R0fArsZHI8nLJplwxMz6c2GHNyXfj1TZZKeW7NFXj3VJWtkkVtPOTYTpeLT9sc2uxTGITiRtK2XB4vlPnB6Sqfz+TpWY7yNHORTexIAWLA0JFolMGlZx3+ix+ucGW1qXQNfngwz//0F05wfTZLrR9ydr3HO59tcWa5x1RT9HsMeqatajgezZYw8jYHBl0qnS6FfsCTSoE/PneMz+olLMvGdkWBcKzmLxxl6At/Q81kRKxSNIdbBpcetjj2bJnF5jMWxgOyg4CH8zP8zk+d4vaheXzfwR+N8ZwxJS+ibI45+mSbd663OLk6kj5efNFMN022yg5rL1VJfJ9XngwpNMf0PYeHh0p873KdlYPT+KMsr7R9zn3ru5ztCKDnuFkp8qNfeIs7Uy4iAitdAVkDXMMjEdleVXszwk8CVY/gJl8wnaXBXEUgU+Hn9L6o9/jnAC7lfepjBR/kmHQqV++L6YK7dGRT76f6+pPRU409al9OcbDrz6WxSDBL77k6kpAGdBFPmoyKpgFVPGwtfz0ZyZbvtmjaK4KEvaiwTjGkK/XTKel06nRX2WW3Sysdapdraie4Wq3+WAeCns9YpFe1Lrouijv3zpsK0HWhVzq0rEFST7wOA2hwkWPTxANpIE8/8HQYXD9MBc573nuaevU5CyalwqaNjecKHCTc4Tgq9K4XlgZ7PUHpkLm+z3TYJM21+yJATS/YtBWqF6zkv9MLLv3AtPWZzi/pxaMMCMtkOBbazt1/ekGmf6bpC9MLTX0eB39sKr5voUqNjZDQEZGImEIYIz7byBxxeBTy1fWQk60ReV8AXfSqhNxbxi6fS4gMGyuyyQYuluTfTYfbcw6/fQae5mOOtE0uNm3eWoa5hr8r+eq49ByXx1MOHyyaqlDp/OaAA70EL/BYy+f403qGnhtzorfDyW6XE+0hvpHjZvUA96aKfJYLGDsm1cDh5eaIn1nZ5nC3S2j4PCjn+NbBOR7MlOiKkMu4w9Fug/PtmCurrvLQ70x73KvYPCyK9KSLYWbEvCEOIRQL1rFw4pBSEIIb0SyFHO6G/JW7Pq9s9MnQZTOTcKte4PZ0mTszJaWwVRomOOEIO++rNreffdjjYDNUuuQSUn/vsABrlk6xQHEUc35jyLFWn5l+l9nBiJn+iLzoYRoGA8uk4blsOR7bWcld53hYybGd85S3KtXHkWGw2B3x+nKTl5rbTI83yEpftxngGxnGVNnMlhUt7GrZpVmMGToOY98jsrOMMtJWJTZaRGgGDLwx2WTMTLPDqfaYSxsBC71AeoIUL74VGwqw/uzlRcww4efvbXJsq0OYBDycyfOtV+Z4Olsh6It8rc9LjRYndnqc2BnjuzY3DuS5O1PkUaVI7CQcGmxzequlAH1+J8EMJKWTYXO6QGPKpFMJyQ6HvPR0iNmNWc3leFjN8+h4jUbBJCNj7Q54ab3PTGOo+O+dWGr4bVarOT4+WmS5mlH63SJnmolMxZfQyoRq7nK+zcvrfX7h3jrHGy1Fg3x7Psc3Lx/hfj1HNoo43O5zdWmHY+t9qi2LXC+hYHhsew7350oMSw6lsEum06bUG9PI5rhx+CCrhQKe8Gh7Mf3cSMmQOuMCYWIwzPmKwyEy8syMLE6u9ziwus5iQ7jpR2SHMc8OTPPNK0f4rDaluNOFkjljBeSzAggBBzZ6vHWvy6GdMVHik8ShUoDbzhk8Ozml1vHJlYhCO2ZkmqzMZLl+qsB2vUI49DjS8zl+4wOO9ceYUY6HxTI33jjPw5JDzhBtBKnhkESJfMdz6hyNTKCiEKLI6Chxxd0q6T8vQvmi/THt+U6eQ4OcBkJ5nQ55pyOPLwJ0fe70nq4dPB1REB1zaVt70djl89ohkmunQ/Hag9Z3rF/rn3psAqxa/lrj3n60NorJZjzFFqevpY/VUYl9x2+Pbz1tXGg9dAF07YHLNXStmfxeKBSeezb7qQIRDFNMdeKUffFkjP8/gK5BLT1Y/QDkby8Ccj3BMiHa0tLFCvsPb49MRja9yX/689oY0KCoc/YKnOMIYZnTgK4fmg57pL1rnWOXCdXXl+NfVBSXNir0OSajDnq8uigubVWmLUhdL5B+f39hWyajQPKqP05MoI/XIaP0QtPgbxhCzC9Mb0IgFak+2dCM8JKIsqJ9TWgVIGcYHO8mVH0JxQ92PThT+RWYRnlXZcqwyAYWs10HN3HpZhw2ijaPy4byQGaGMB1Jv3msqoqVLpobE2YjFfJseaIoJtKjAyrDiNmOhJszrOEw8hJwdyjEXeYGQ4jybLiHFP3r2OozFplWJ0cmjlgYtCmPu7jBiLHh0M7NMszIJhQQxF2spEM5saj1hLfcZOyhiEq2PIO+J8AoRSpSub5X7JNxcETUZZwo4Fkvx0yNI954HFDvDBkVfLYyMevZDNu5LK2cAKzMhQQkfYalmEwgVLMh9V5CJrIYuDYrFVdFIYykRH7sUOvH5AKx1EOcUIhHQkXwImIm0nc9NkzlRUpfesuFpYqpog6VWLinY9qmhWsazMcBFaSAboU4ahFLRVOSwfLrxJQZ2yKbahI5Y9WN0A4MQtslcWzF058dx4REtLMhsRNhjQbUg5hDA1GNixlK5b5k8lX4P8t6vowbw4lum8KoT2CGilt/vTRFP1MgjsRgDDHjDtXRiCPdQNECb2ddGtk8W5kiiZsgndrloEO5PyDfT8gMcypfuyEiO2WbQSVW8zK/7WP7Nt1cmVG+QFe8E0uyRT65sU+5P8ISvvGsQWxbONJ6aNts5x0lI5vxRdnPIhEeb0eKQsfkIofFrstMV8iNttVYuxmfRjbDTvWgUngTyuJs2KcybpKTNFzg4fkmtcQmCkTitkCQtfHNDmHYxYx8QksU4WZJkiylcczA9XlSl3oMi4JfUZ0XSdwniEMiM0POciiOfCrtFguiXBcGBKbBdqXIvfk625m8opkVAqJCKB0jISXLJDPyyQ5HJOEI35XIjvT1R+p7tz7lMXQdnMAmOzQpDXY1tJtFi1E2R2QUVM1BbeseM8EYL8ix6Zb5/PBRJSiTTfoYSV8ZyEZk4gVZYtOhlxMCKWlVjdS6mYxQvgi8J8Pqep9Le8Rf7E27IKsduOc8070P6H02narU49AOkwZu7RxNAroiVnlO3mXX2007Tnp8aUDXOODspYzTgK6Ll+UYuZ543TpNIH/brzGLYsXlLoCu07hpPvl0R9ek0yfnkfy59KFPRmgnHbu04ZOOJiggl3CRSq/uaaL/f4XcdXhCLpIerAbaFwF6ejHofjqZEA3oOhqgCsJSuugvAs1J6j0NzKpfLwopFIsK2PctrlTYR3vpOmw0uSDl2um2tcnogDYM0vczGdZR8rGpyse0Fy3H6rYOfY7nLFHLJBBSl1SVY/oLIb/raEI6FbH/UGPwbE9VqfqGhHZjQiMkGydUhzGRmbBZdog9R3nArhQFMlKSp3HSV7lOO5kiNCQMZypxlvrAVjKqvYxD4Npq0dlhTD4GxzYYWyFDlaNNsDwwXJGWjZTXJEZFYPZVtW6tY+GOPEahhy+eTbGBYXYpDwc44zxheFgVr5lOm7Gd0HbL+JZs1j3cqE8+GJIJLHJUMUyXkT2mS4+hM8Q0ZTMW8RmDjDUmkT5tE8a2wcjarRz1Ivlp4GcEFGB6aJA4FqsV6eGOObYeqo20X45p2zFD0yaQvKyzWxWcldA1gerHj01RPDPJRabSU09Mg25GTBoHr5clEwgbl6kiHWM7wpQ+X9/HlsiRGRNKJ4PMdWypyvuBB0+nwHdi6sOIpO8zFJDK2tglG8PzCaMdxuM2oqYkbXV2UMIOs7iRqxTMpF4ilHEbsepKkMIm108o9GPCJGYnl9B3JEJhqOdeGUnERtqtxJsUetzdIqmRmcUzoRr3sRgyEHpTZRRJLUKOxHAYSYuY0yeb+CwMIvKhoTzlER5jEXl1E+yMKP90CYwh3hjqnRyen6UTRoxzJv2ipIIiCuOExPDo5Mqql9vsjrAV21WEGQZ4QaQKzHgAACAASURBVKgKIpuV3cK3giy1SNa3KO5BYSxEHgYjz8KX5x0EFEKXuUGWvMgRmw36bpedQsDYzuAl87hjj6wwShpDxl6LwImJjJx6Hnk/xBoZmFFRGQlDr8fQ7JOI9K6Vh2CK/DjDbC9kYA25X+/T82ymgirFRDTd+6o1ciyFZa6LayZkxkPKgwGOGdMxYwaeCAflGMU2tuGSx1bXtUc+RS+r1k3PGNExhwwyAXkjZqETkAQhGxmTQSarjItM6FLtghskjJ2I2HBwKOAYQxxrWREYie77KCmznptmZNkUzQExPbryU+o5RllMw2WcMYllQYjed6oXe3IP1p6jjpDqPVTvt3o/1gA8+XntgD0HRCkHTgO1xpM08Mln0viiQTjtMKkc+B6gpa+h98t0Dn5yn5Zr5nO5/aLuNKinQVTnsdORZoUNoRTliVO1K1+qjQ8N/joiPIk/CsylsykRplOh4dp9rcc8eR59fPoY5RRKSd5etbueG8UUp4FPe45p4NOD04AuD0CHBOT4NBOcBrv0xOpByHl0vl2DvHjmarL2HnDaSkx7+GkLKx2yESB3XCnuMvYrAScnZjJf/qIFqRejBlM9oRqQ0+/vW0J7Y5Yc+HNpgBRJjP78pHW2/4Bt6QSVDW73DieNhbQxNXkOtbiiGFdaHwwYOZbq745MkReF6a6c12QtbxO4WUrkdkFHiEjiIZmwjyfyrLGNj0FXwNo2iaXtzbLV5ibFdtZIQjqh8sIkXWSHPmEwVMpTru0pj0OK3ITe1Ygj1YttCJBFFkPTUzreAuiG28BJOuSGAzL9HLnBUcVa1StuMbKEF7lKjEtijnCMEbl4JBFyrDBL6Fo0s2M6Rp/ICsklBSr9GUw/Ic50wBgp0A6tXW9dvih5f1fJqG3uhm7nxg6G47A5JRKxBuVejDUKiF2pg5d+UkMBdWwnqoioOJbq5UgVPEW2S19Ca5ajvJmxEdL2JDSaUBpmFGFLZMWKtc0yhxR9KQDrkgtG+KbkQ22GlmwcGdwoSzvj8mDGpu9alIYG+X6oNMUtx2JQ8fBdi9iPFWlI2fBUhXJg7OpGCz2shOj7rkNgS9qkh2PFSuc975uUempZsJ0z6XoWUcaBcUSxH+MKc6B48hjkRgnjOFHiM5YdMx30MUW1zw0JLInSFLEM8bIlsiBpmRG5JKAWxFhxQseUmkNXCQEZDgTFJkOvw1DkdAfw0qYUy+UwpR3Shm7eZ5xJhL2Vpuuwki8wshwKAmyxAKwAd0jWjzFtUcpzVJi73JXnJwWboo9uqHyves4ZacUCtx8r1jbDzKvIVD5sMrZ7rJVD+m4GM6hTHmZY7IY4yZBmocNAwDDJKoPWskJCX+pGSpi2S2iLN9snMQMMO8s4qlAKMhzsiOE64lmhq74npdGUsKRjemMlhiOwKRXXQnoj35fA2F1bvSTEtjy8sUU8lK3bwrMdxNby5UEVisSithWM6UdSUDpmyoYjrQDGASueQSDRq6iIG7qyxFTb3FYhUJ56tStFyV36tU1iY0hpmMONphj5FTzDoe5JlKDLtjdQ66I0yGKHQjSzGz2SOZX02eQ/vRdpgRMNouk6KO2VpoE27a3rfS7tiaf3T3k/La+ddqj0OaXCXONJ2ljQf9NV7jocno6+6uunowNp/JDP5LLZ/fNPhtv1GNJRYTmnxjEBdGGK0zn0yehE2iFL7+/7zpmU7EpB8l6Vexq79L2mHbpJT1155nuAvp8GP/3ln9y2ppbfXhWiTIT20F8E6HoAGvzSYQ9tveiJ0HquasIF0CdIDdIPTg9UL6h0xaUAoaJ93NNj13kLHebWi0/Ol7Z69IN60QRqcN5ncpOitZRS23OLTmQaxtIaJhvDbrQhHT6S6+qQfXpe9gFdKjQn5Ftf9MXSlqW2hrXll0QiGh2QWAa+YxOJ0IoJ2cigKgXZscGGDbGXI2vmld65BGTdOCAfjshIotmXXFpCX9jhbIOhaxI7No5p42Fg9ceqUjzMSgEieNIl4I+IBPhEMKNrYSUZBXYWwjg3FnuTnmnStR26kiMWY8Dq4oQ9nPEIr+9SGMwp+ch2XpjjYmwBhlg85BhLQvdmoDa9cMSuyErWV16MYYhQaJHyoKoqiMduG9MaK9UwsXW74oGKNpYwKmKyI3lwCdGHLo6boVNyCWxTCdEQiGeYYOy19cgjTOxEMvAU/EBptLvS+mt7tPMZxs5uR4dw1Ik3JTmsqaQgTNiETojhjHGMHgvC0LbRVrn00EzY9mwelvK0xCMN8rQdj6cVl75jUUpc1co1PYpEZ4N2zlbRAiP0sH1531GG0tjyVY2E2A2BadF3PeWhR8EOnhRBmhLKtSkNhdHMpJN1VLW9FPsLcUtmIKRDNpbnkjUdBeijKKSZlwxFRMUfQOLT9WSjt8maRRwry0jydOI9xz4ZIqX5LbGJtkSDJIISCJFPwqDUYej2JElBvRtzfjXD0ZaH19glXuqWYroVh1bJYa3o8biQQWJEhZGsRwn/Gpix1F5IB7hB7NlkpHuj4+PK/EoYwbVVD7Wsl44jfb+J0pO3jQy+hLONmHLQIzCHbBcjho5LEhQpjzwWe2IuBjRzPfqmqEu6hOIBFoSzAYwkjyWpC2OIH/YU+11iufhGgUKUYXEEVjxm2+njJwnZcV6tKysX0wt7DGLhmDfJq1bShL6ko1yLURyRtzyKYth0xwRKSctVOttDuUqhIMldbD9gGPQZZSOmXJuDg4hkHLBhiRHkkfOzWKFU+CcqytIoJUq2s941CcIO3ekeg6RPcZylmJRJ+hnVr1/1IgJrSDvjq8/mB2IUGCqKI4as5dr7RVnpfU7vQ1LhnfbGNSDqPUh7wC9OCe72c6ejk/oa+jy6LU1HbdP7pJxTcshyLW08TLatZYUHJdolZNFYkcaTNJjrzia9j8pYJovi0rilHar0viu/a+IayV9LtEyRvqWiDmmPXI/pRWMzTQtD8DXVwz5pVAi+aPxSUQExfvdq3nYjBM5zzqxx+qcuJgKIcqAOb4vXq3K3sjXsqZ2pAetw9n4lwe77kofQLWDphvh0ZbcGuzQgpj3zydaINDDqyIEGWw2U4qGPpSAhVWyRjhLoz2mDQi8+zcIjx+byuf0c9r7ltJdnl9ey4LQBox+m/Ey3YkwuZl3EIcfpto7J6IX6jGwoWaGulIaj3d75tFUnr7Ue/IvCQbuLP1YGTSD5nmSXsCfjuMq7FfWmRHI8kmMSN151OYg3KoVRIZZa0LvkNjKLwzBQ3oKT8dQzFQvQCCWUJCFeFdxS3rdSkFccxhbjnijiOQjjkRxmSQuGkO+o8L4ookmkIFHqbLLhCjuak4gHmFMVniNjoIwaQ6qWZWOPhbkpxjENtXnHkYSIIbB2UwiyBCXQ6MSuqu4fBD1cx8S1bLXwR5LPTKQAaLcNpy/iEUI+EcnmYpNknF0jKoxVyEy1NUrLjiGtO+ImyuYeK3EYXTwWi5cq34c9w1GOkfyjgUXe3m3LEw82NqVHu8Pp7S6//Gmf01tjDNviXtXimyez3K/kIMgRJFn6lkdoGBQ8W4Xm3b15DsUoE44CuekQMrZDJGyCZoLjOogYhaRBJAQt4wiDgQr7OZakCgyMcaSM3MAST97EdBx1f04izce7PNnyXCXSIOtmJKp5RqzGIMVYRsbG8TIYUpAWhDiut9uJIYAlm5lKA4lAy+79C6iFlmhsi+phSDGOWGyGnFkOObKVMNWQtlGbRsVmrebyqO7ytOKwXHLxTYupsYEbqACJ3I6KHqgNVNqBRJam01eblgCPzKWMXQw2IZaRPg8zUBUo+2xn0iuOGRO4hnpeUmNihwYZqSmJQwI7UkavIWkFiW4RKk/XtjN74CPeu0SYQjXPlit++G7emzhiaPjKq3IUTY8MWohyBBx3c5gS1VJfN5l/6ZwMpRAxVvTKsl51mlGeg4ixmJmM+qR8F+V7IhE24QLIhlLnAGNLvm2moj42sXYJVIyEkbWbZqw4OaI4YGCKZoFEl3ZFWKRiMAkiSvkMYSyJtt190k2ESniX+0JUFnVbsgK3PU4R7YTo9/S+JNfTHqreg/VeKO/pz6cr2tMeswb2NAakMUKDaTptOVm0nHYcFcDJ99T8wqHa91T3nLjJtrE02Opz6eulQ/K6kjxdVK3BdD/qLA6p0kJ/vksg7Ulr7NH4pzFE/u77AbYtXRu7dV1pHEkbFvp6+7i3pxHvuS7j0fg5MRvj1NsXEg3eOjytSu+lV3AvFKPJUxQo7YW39aBlI9TEA7uD3O3zTnvEk+A8+WA1UE8+XD0Zci092foYuYbk0Pdwar+oI+3h6kWqNrEJjl/1ni0FZQISXzD1pEFdfk/3Hz5nne1VI2rrLb0I0/f+opDJ/v3LBubYu1EGnX5IcRJrS1BbremxyfGqK0o21r32OP2l0p0Hugd/8p4mLXF9Dy9qT9TGiZ6jycUvxBJpC3IyQpN+HulIiT6v/vxkdEO/n1Y70l9AvRbktaw3vf7kvrSlro9Jrz39XLTlrTeu9HnTG4YeU9ri1+/vzofAm4jBiMEyIpaUgN3n7PaAv3F7yNnNXdKKOzMOv3PG405dPPT/l7X3jLL0qq5F58mxclUHdbdaORFkgwVCIsggBBIIYYKFAQPGwiRbOHDxfb7Gxja+9nPiOoFsEEkgMFzAYJJJMiCiCcaARFDu3F25Tp0c3pjr2/OrVVunBT9ej9Gjqs75wt5rr73mypvZSBUMhrwvg3KZLs8kS1bCRu/l+CjQ1BwjTs4xHgh7Q4k6EjpaY9860wuMlIZBSZLXirQU/yj/Q4mtPpZoe5MKHPM3smyoMzCFbaY/xL7VHs490sGpJ3qYX6MsyGF5soSDsyXcsbOEe6fyOFbLoZvJYqaXR4nIF/55XuLvagylvaB56Xrtbf0ty08/RSN/39YaJqc9SiDLePECWXLDfydDQWAm/vBAFfOfwFDPkdUZl/36/aK9FPOflwe83wt8zwd8p7737xdNqOiWiszSTgwKL1slj8h7or2ekVqoQa7q/eNizX7/xnPz+8vP1f+uZ8ZyJOUXjjv0ote+1jilfHBdxrnkeb0MUa2pp4Hm5WWgFBTxEBPiYgs99uhK0RGebRm/vDdpuxvLaM/fJwN07lMer6p9bfJMgM7d6ReMo6QFbBe59nkCdD0kb9pt0mWInymzT8KJ38lFoM1Kpk7vzyeWlYimyen7lPkCw/kNwfFRax+XJS4C8bkSiN4tbu6XQh6Nzc1tWfoipBeI2nwap9eUtFi6PgYdMYAH/FQA0LNA69oBup4tZtOG8EqHfucaxYBO+niB7BnFCwJ9znH5DaqNrHF4DVVCX+DjBdq4zapN4oWplCI9V6c1aZ1FL4Gv70TlBakEtpQWrUPMf1JWNGbRThvcuwQ9f/rnx7Tf+juP/oCZ6yPkMz2L5Q8LLexfa+Pye7s4fSVJdLl7JofPnkYgKyPXr1rW+oCOfXorGBtmjkIAdPG3+F+dGuN1knDQvL2i4QWYb73peVBKNDKJB0Zry8998qq8TFIWvUVGdSY/pEt4iI0ykzuHqA8H2NHoY//xDnat9DHbHFnC3lq9iOMTBRyaKeFYNYfVco62MSYyPCxkO6B7UNc8RXOvUPIz7wGL9572a6wEbK0frLW0ua7GlI3yM98+1NNY8krfe5nG93mZ6GWDNwBk+Jxs72i/+veme9/dpOdLifA878HF09VAYsiyq8o2QOc1wgE1BXsg+SBek9zgu72FHx+vmgKxcpBc61WvuOg6b+R5Okl+MUEya961rU6hXrFiDN4DnlfweZ3f/17h136gUqu94rFItOzxAIXAP57Wfp5+zfUOjoMWekhO31aapvXmM2SgiDbCWD6H68PWu36/G6CblhgBOlk8re8OcQMTNm7z8+HFfCEFY/7twY8D47O9kJUg13WKy4tAXjsW8dPFUwN6xRLYUCY5jHYbQTyIicG0ybxWSBdmDOh+w+ie2I2jZ4jxPVB6oSJQjIVtOke6govsCZ0I/tjlHgtrL3RsDOamS46QFe15j08+9Mx9MnCX5Scw9a4zr52Kcfjzp7OAknXx93Hc2iB8BnlDz/IbQsLJt270m0Q0JcN74amyFr3Dz9/TLxbyXoD48VEDjoX9Fo8k8WpaqYURvSxdDHNdzLc7uOBEDwvNxEV5oprF7TuKWCwzG76MkZ2tXTBAt5yaUbL+fiNrPSVUJXwEHFoDKdJe+5cgIC3kshSP+ut4b3/ApM4tYShBoX1D2noLXTzN5zCsURqM0GXORGmAQZ6JdwNMd/rYudrDzEYPMzzUBDlrRrNeLWKpWsA6Y8s5Hu2bQSXPTI3t/zxviSYSsLLIJRh/kgdnHABufTYKyv5WmZNXGnkdFU6/B8QL4hEJfK2LYsGkm08oG8d7WuOfBOjaCxq35xXP35KhUgr5XO/B0HNSAKAHqFgytzX/eUuc1/JvKcxelnlLXJ/rev2t50nhimWX5jLue79m3oPh96zmreNTJWfEJ/reW/jjZEFMP09jyXmtf/xs4007WCXhHymb/pkxzWNAT85LS/55nNBnwh7xpXmmrWIjwVbyp3DS8OiCxz58ZJMOgC6BK0C3mwOQmjYTudxLhWLqcvWaggYkC12M5V1nJhTo3o9c3h7I/SJ6QWsEZF8rEjPKEPfAxWdLiKlETQoGrWN1evNCRMIvpYWrXfcLrkWMN6QXzNoQAh1tMtO8hkOL4dNC14Lxmd6jwBh6LAzEOGob6wFdApn3jHN3xUzt6yz1nTRKv5m9limBIub0QBwzpgBHCpwXRgKN2DvjFQY9e9xmES29y93zGT9XUomnoQSfeCMVDi55UoonNWD/bztAZOwcAcY/2X0vM2Ssu49Sv291xGX2yc7l0CkkFinrqXmULLP7mdg2ZHOgkNcQ094raKoKEQ95+nuA1XqIrlzb+Dxp3WseKoJ1r408Y9NRqEcAJaEuD4GebXt3lLEGLyzwaxQGdjpfNju0Y3wnm0wq7GOCKfCjjCUU2n967Kwsjh2yssiVqdhsuRxj/vH7TTykfSne8uvnhaIHIf/crfVUh8okfunpKkFMhU6/S8Brr2pPSHZ4gBbAxe+N94oHtFiO6H2pNyUk3Wp/aI08P8f0k4LhwT4GdLncvWwWYMjlHvMHv5cyLU+DN0g0Rlnr8f7TXL1893JX3/8kQGd+SNqZK9wUg2vME34Py4iJ5Yze7/fUOEBnDF1VAuOeIbqL5noe6UILnfkl4+YtnhYW6jkCdN5D2tDD5N+becjPP8Ji6LT0tiUzMB4ZXO60gFPAU2JQmDGTcWICeaDz2qI2jDaEBGq8uF54C4R1jxf+jPF3mcwzBtA1Sb3DW65pln02ybIfpxnpfjGpB0L9zp+i2ckYVhYo5yH3DudnSRfsBDRRN0DXBuBPATGvr9VqKX1FVwk2AroFMl32owBdz5HQGScs+Jli0BIOorPuF7DpOR54xBMnezY/5/0a9zhQHufSigErvt+/T0Ajr4K8JqS3XFLaDNo42lS8RwqAeEDCW3OThe7f6fk9wxj0cGC160xm4lnwVDUHmZEBldFvxGg7BQ9L45jwlXR1Y7IdE8tEF89DPsbqLWTR0wsGz+satz7z8xFAbAOEERtnJHvAW5dab37O9/Me713j3wbobMwyHKCZYyLewNIKeMxosT9ArsfjRgsYsdqDCkwmsdbzo7zV9TN+OChnLcnLCzWvEIsmnve9LOC1MSh4UJM1EyvsyfuScJMsrHG8rbwSvScWsBp3PAbxSLx//P2896eJMXuFVR4oratfS09Dfa+183sq5YOfwuVOPvQWOe+VHNN3fs9pTjKi9J1fE2/Aednvx+/XIpYvXhZbYxirvEgsXOGN6BzvW61TvF7iL9HXP+uBXO4jKvIhyz3mEY5BeCVlj9dIEe10mP+TtD+Px+UxRrSUMi0lUIC+bY4/+8RLRryQ4K3FtwULMXRbfHWhCUlx3gXl2875gUlISVOVgPAZ3WQUCRE/Ib8YKlsQY2iz2wKMsdBjwkhL1zi84KKFTuvWC9KYuHHSimcECbtxzKrnxOP2xCcb0uUuC33cxvEWlhdqsvCZqSxAVxKT90R48Innyb8FqKKTNizfpedJOIhhvbYvgefBXeOUsBlHX/FHDOiiWyzU/Sb29Nam8a5nfi9Al4UlxU7PkbUbC3yvgPI5Avz4/TYGJiQyS5wQzqTGURblfgaDXBZrJdb1JwKm1B9hqsPM8hHa+ZHV/1ozD3O3FSybWs8XjQXojAFKAfVhBA/onlYxKMX0lWBJBXyOtMrbOOUJ8BahBPQ4QGe2dAlsrDEwtzsztJFnGCippOizmqKU5ArwzO0ccnY+N8vrav3QIIY17Nmtsxi0P/w+1++SCx7EvKLprS3xiCxEzskr7sk+TpqBWNdDJ+Ni3vNKkk9Q4nXyYGgfSDZq/WKvog/fiSdjwNomI4IixfdwfnHSsadFvO+ksMZu21TJd0lxWl/xvObGv73lLfkQ7w0+0+deaF9K3nvae0DXmsUyYhzoj5NftNBZtsZ/XsbHfC6aikbiJS+3SCfhkfaXD6l4GSIZyKYyDFn5PaPn8KfCmXyvZInWRRa6B2+PX4a9wXPk97tXsGMPZObhT3r0iINjvJxfaiHsnO5hkq2utHojaBh8qq2zR7bL0vNApmepB7wYkoPmZ4zvacE9oT1jTk5OpnF5L1RtwVwM3S+YJ4oAXIwpgWkux5BhHm8ob0mKSTWvGNB90to4weoFtMA93eRWgjQwS90rPrpOm9hvBjGqMQ3vo7s0WOjjAN3PLQZ3bRBp3F7Z4nemNIST6TzjS8vkfcpS954Tv5nkofAM79dXG0buvhjQYyD1yoVfS202CVwBupKWtDn0vQDdZ+nH1q1AL+aPVPizjpe98LPsEJezcrrJLhvzFLBczaFVSKzHSm+EudbQWppuMNacHaDM2vchj9AtWsOPkwE6+V9llpq75yNvBXihIauOCo1+l9Lmwx+5PJt7bJ0n7RUkCW+FgLTnJQyZXVzIFa0en4LNsv2z7Kw3tK6FXZZ0lQvoW68FlivmUB0WULMWwiwVpNKTXBvvK/GmAEu8q73plcpYdsTP8l4KPSehdyJkVUIcA7nm7/kifj9DYjpMg/frACvSLFaQ+M7YAhy3J2NAl3eP7/a8IPngrXWBtwBAVp343u8fZmSxHp4ud9E5BnQP7N6DK/kgenB/Kx9K7+JnSoqLAV1/c3/670RrfSYF2wO8p5mNPSjE8sIaZrl6bf98yQEPlHoHP/NzVMjOr79kotbIKnq594MHVnhjHtiQwyIFyit9pBEtdGW5ewyNcU5rs6UIbHnMJL/SOV505WNHfBHrJaVB2MNpnYS65m2Hh7Bm2LngrQlEqKETM3mNg4vsk67EaB4wYvBgMwO5UHWeuCcK32eMmc+Zy11JcSKy1+TJMNxk3mqV0KJ1zHs17zgGJCaVoNRzx2mKXqHwG1KJMZ426aayI2QZx0zKlrxLntf4/AKvKOlZVLRIA4ulR0lVfmP78UrYSTOWC1fXiLm9y9eUn1AjHwtLLyA9UGidlVTk3VZeOZLbzvOItyiscU94vwBFm1KKocYm60VgrXUT2KfrHk75I9/7GKGnicDPC0S+11sBrGLmSW6bw451ZSvnK5hrFtBrD7FeymJQKZrCU0cOc8McMvkhFis83LaHic4ApWEOXRZFs5FMQBUPGFKcRFeNT7SU1flASpvWM1ZK9He+sGWh6j16L+nI9fPgICXKQJQPyRcspFAcjKxBDPMJhpkhemxQlwOa+aTLHWu+Wc9dQwEVnh7Hij4qNTwDgC1OGD6KKln4Dq4/969OzVKfC41Re4RryWt5j7eKfMhHcmlrPhlbH3ooPGh6+UH55Q2EWMHUupF2Ul7jFtexEiAFhPdIruk5Ag/99Aq1+NkL+J8U44751+9XZrlXK1XzE43bxxy3PJQeaD34eIXS72sBTKIwJYlfooPWmfwrABU/emzR75JNMTAbeDLHyx3O4pVdzd2P1+8D0pEhTQ/+Urg0VuGG5wk/1m6nbRa6ZI5XDkyZD53odL+em/ARsTPxDokn/E/+rhwqT1t/DRV20cnW6JFPuWxEpuj0kjPLBQyqcbYNEWZgCxMAPV2wYKGfDND4OYmijaWNyInxvXynrDMtvhfu3HBiJr8w9lkumwK6Fj0mjp4vsNymqQZ3td47zrUkxcKDuV9QvxHG0UD3x0BoC28nziV16OM05HGArsW08RDErXd5whBaE47jJwG6xiOB4oWpAFACR4CqzyXU/Pu8kNJc+GwJOW8Z+Dl48PBgkfLhSVyhXkhI6Mgi0rs8TfROafG8n9crh0A04+c+9MFnS9v28zJ+41nT7NWd6WOlwoY+VSw0CkBziGYugyFPQ+t0UMlmMcHz8IpDHK/ROd3DbHtoZ1932cM9k7iDJfSkOHCsEgAxKHiPiBd4+t3vBy/E7vc73eNhh4tntCbiXa2z34dGL8bXqY+MMqh1R6gMYG1amS7A0ALbtfJ/EiPPWPfBssXQs6yWA+OPBfaCCGcxaN7iSdKbayRvC79XQqsX/Lxe8oSfE4S9d8sLQE9bkjxJ/Nw6C1z7IuZtL3s8sAhAxCMcS1zH/0CAvg1gI17XWmmtY0DX/opDdZKnkn2xMaF9RgudXhYP6DFw6Nnx2us6LyP8vaKR9qB42wOuB/RYpsTv8zQXzQToLFvzssPLsnG8r/v9HvFA68fijVw/B+EI+XfM2WIpSKsXfYxhyfvIf4mHO97n4kPhlh+zxxJf9psCOoVau9vZFj/gKJko90CAzoH0u0kK/fgBJ6n8ckNpcSWoBOjxebN6Fq+X1u03e6oFWZNRRjC3t97TBvZC2m/QdJGtW1IyRn7vtX0xhRbXE9EL0JMRWsytsfr3p8zuYugcgwRZ7DHw79i2+AHQvYWu950M0OMN6wVVGgpwfQI4b29de9r6jaVxjXPtN/N3VgAAIABJREFU+c3owVzPjsHeb8hYQRPtxSPkIfKXhJvoqPFoQ3FcCklIuZQQ9gJRYGbCIrjMdK+sSPFPZthHNZ9BMzvA6gTbeZawo5FHocWST3bTS3JEiuy+l8ugUxriWK2H4aiH+dYQlUEW7WHGksViYSglSvEyz3MxvbQO3orSZ7FAigUcd5AEkpRWD+jip3TOoUTUQDSXQdO6AwITHdihLSxj4wPbBaCdA/pFZsEnXc/yjKNnknbHXWbADIeo0WDguc7BQvd7n2svhUtKW+yyllzgtVpfnQrpgdzv3y36JaEOJTXpeskzroHCDaK/3ieeFn09f3lAl4dOsk97XFahB6Lt1ltCcb/Wfu9rjLKQ+XcsNwS23hjZ5tUhoujErrDAfq/Gc/Z/Sy5yfbxyGStEfj3H8Zfkhfjfy5QYeMeNzY4PDRb6uPXz8nec3JYR6+Wgv47449eAc5Dc4NirlbIppN6r6PFQ6yOjNsWuAOh0u/u9H/OAjM0Yv0R/AXq693/uyY8ZcVFkoWszW4vCUKLm67zjo97octcEvFCX+y6O3/Eab5FzwzDxhxOWxeQJIo1cgnqba9ZabiY8GQOrBJBnGC2MCMjWhwR0Mb4A3W8M7xI6GbPpXR78/Wd6rxe4NgbXKU4bXlaJwC5WBPxzLVkxmzGXu5jwpwV0v4G0CWOgEHN5QNdneh/v1Tv5u+jtheI4ZvRWS/w9nycXlgc00SgWLD52J+VMY6HLi//kXtd4eZ3AwntvxJ+6R3keno9Eu+xwiHKOp6YBq3W2WC1irplDqT2yk63YaJFzyeUZHsqgWaDLnfDWx3ybR7Fm0eFhKwFRx1nIPsYo/vHKs3g1/k5rErs0xT/6aVn67jxmr3TzGZq3eFvrasCUz1prUgL6ZDsBdFroyWFBWXRYkVNMWggX2EaVsiKfQy8LbPJwkOEQU3kePpP0r/CCVLIkXiMPCn5fSdDyPi8jvLDUnLf2YWIZsbGO9rb4MlYsUnq5nhcCUf30ckQKhkIFoqt/j4S1V1o9sMR7X2sQj+WBLHSvQBsv5nLpfqWJSOuWP+P9KNpqjH7P+TEK0H240NPZK4RSYvi9ZIqXJ57HYjD3vOHpouNTpRh5xdDLe68MxCA/zmjQHBT39ntO87A1tTyMJNdItJIX0IesvEt+S14m7bk9Pb3iyc99jpaX/bouzkHIXPiEi9MYuoSdxSoDoNsDnQUuQNcD2SnOA7oEqSboLSQNTklyYnpp1Eou4YS1KfUcbRZpmCQqE/nUKc4zu2eGGJC1MCYYfgpAjxk6Bp/YaosFphSRGNRtEV2nOA80PpnGM6Kflwm8kOnvqxA0Pw8OsWbrFQ+5Jr0gE4NpbnEMXaCZAhvDH6F8aJxgeCClxGugGpfWn+9lHbgXRLHg5RjkAfLWm/hQlh3fI/7TnBN36/Y+0LzPh17kTdKcvaDPDAYoZnh4SwaNWsESvyY6zGpPjlZkso5dT8DIEeBGWGeT/dEQ0x323c5ZORcBXYJXFoPmLIHigdSv5wMBvoAm5kn/Ny10tT7VeqZKfQiZeFD0ihot7R7P1B7SQqd1nhzpyCS4VjFjx+HauRD9gR2eU+Q82T8+D6wVmAU/xDRPk2Nf/ZNY6NoXWnfJHc9Tply4ElIvO+I9s11pGFnrTCU18VoJa43nZDH0GHB0n3iX45H3aNyY/f70gjre7x7wPKh6eRd7mPzf4wBd4CuXuwBdc/ZjkCISv9uDoHhVSlgMvl6eSHHzYYSTKSqSKaL1OFlIL4/OQ9dc+VPPHzcnD+jy1sVAqjn4ssL4/fybMXQCuk+WE6DzpzpdemVFY2NLZN9YxgO7eEL08jSUUqv5bhvXQx//SAN09W1PrTFukhBjUi932zihCYQYjRmuHqxiLUIC0BLvuol7wSep8XNZxkp4EYBog2ngvFeLYZOiuz2cVhYDuq6LT6vZRrTgcheoeAtdgl0MfTJQlMA9mQbpASu2oiw7fTRMO8X5UIQUAR9D8ULEGDAkLgrQvUYqQHsghYDXcM5Smvzm9cAs7dKvh+bLe73W7y2omGbbhWnCKR6wtKk4D71TORTe06N3SIhKgHtAF5hpTqKHNpvezWeIxlL+/N8CCwHLNpflgMeW0pectVPqWBVS7APFbG5bd7xUyaLlytKu4Qj1QcZq0zNFHhmbWIgxmOjd2lOip+ejcVUWsUB+IEDv9Zl0mLTO9IJTQjpWWAXodi3lw7CHwjCDai852pVzoWW+SXoQ0LM5O0FtojNCmQfE8IjYwgirpSG6wwHqwzxyPJs9hL1iHpZC5pUKv4cVJxaYcFwKwXhh7mm4BU4jrK+vp0lxfDfvkXDm70ya8kBxMvARf4l3fxKga609zSXfRAN+JwVP7/UGid75QIAuHhJ9zVgLpboEcgPDMadJalyeL2LZrv3qlWLPL3q3gFlyRvOUvIv52/PYyQyqVMELgK794w0Tvn+cfPbKiWjnZZOnv0K+HpC1N0zG8EArViqFrPaY53it5u0NpERm0hhOyqb9Py/nPc0l96QMak23KTy00I252BTDWeKy/kw4MKNcVhhBMGS1G6MHl8E47UWbLNagvcvdA7rX3rzA9Uzlhb65m1kDHJJJPPjqHsYYBA58pncJ63AWMY23zKTljZuXxhCDpldsdF/sstx2DS2gfs8Anf+85ShAF63EcGIso72z0D3gSOB5ZeJkCgkZywN6us5hk/NZsYXuhVqseHiLgu/kvaKXF8R+Pn59vWDnveNcXp7+Ukr4PIVnvPav50mACtB5n4SlxugB3SsAseCSgMJgZKeDERC7mSE6A54sDzsZjGd294ZJsiPrtXkWOa9neITlarTOuaEtvlxIvASxUEqFlnOJaj1iC8QLJC+w7ictog863VaapesFQ/x8rZH4yB7DslEmtQ6ZEEfBlLGjaZsFYKPIc8uzyPWHqHaGmG2PUB0x0z+LdhFYKvM0vhEmhnlkGZ5wh9NIodLaClAlEOP1jwHNK+Yx328XliOzoHxSnPhEPO5d5p7v9Vzxv8YoQOfnNFB0WqKXTZJDJ1OWPKD48WyTz+50rgdyuSuGr33glW+zzGmQRa2zx+1Tzzaaq67TM8W/8Vy9PPIhIg/oomcsQ+WB8vy9nQfVzyHBJf98gekDgaWy2D3ve/p7C33cXmKnOPUx0PsFuMIQ0Ut8u7WOVDi2Qk3xHo73sd8HHoM9PTIPu+LSkdVzuwxLxZVpcZAhJZiVPcPrTXDTTWatK+/fx1YE4nW+JETAI4bn5NntR5tY2o9l3nc6tkCyzrQRBH5Z9hoe8FTfrcYQOkpVAqjRaKBYKiIfzo2V0LdnFgopE2iOXB4v6Pm3sihTAcu4SSgVSzbKVvKKCWanAHltyjTiAHK6rsvqglDaIWDx2dpxprs2h4SBrUVYO9EuviZWSsSYFoIPZYe2EUJfeGnwUhpSrw0nGrXBpUJnAjEckmOMxgeHuKxcWhQc5Bfjs5CMY2BXLKQeHr1PAkHj8MybnmYQ8ibo0mWlAN3bFm8PFnfKTy4+bd8HBUX8x06BPklOm1AKpTa8NpcHXr6TiV7slsgzw5udlp2FXaiWMChk0B0kJ1XREi8MswZcBHVmhfOsdoa1Gp0W8sXkhDOb7ygRTFtrFI5WJJ87t7QsrW3CbbvkSjBXpz/ou6hxer+f9HL3lpsEDsfTDYdn2BGVzopP1pFHfY4shp5nJIGVA/RW5GEeC2L8sNVFpTvCVBeoUonJZ9EtZrBeHKE3GmIiWwIbzEkueOXb87FXjCUYTbaUinbAkRQ0fqZ9pDBdDOqOuGn8XGBk+9Wd7ujXQtngoo94RHyq96WKebdr+UFScnWf5KXNKUIJD9qSN949L/D0nz2QhS7Q1Dy2eZiotDO3IcgrD/aiMWWRV4K8MqXqmpMBeuoJCHzoDQevMHqFQp9rnP4shXFyzPjGVYiITwTKsSISg3K5xLMVtkrH4v3i94JXTOTFKTn5JUU/tsjHAbOe1W7zcJfk38nktL/fYy1lYb+XnNSZ3v+Qyy8eSYhp8WUVUdjyYjEPb4qtZQolrzncT4CExZRQ1uD1HC2mtww9Qfg8X9fJ8cgN1+n2LCmMnf8EAkmGDwwkTWMK3aAEssoBEAiaAJCgYk0gAdoSdXlwRtYY3stAWzSjnullSeyYJyIHILN5WCJUknzCzWYJWTxZJ2Sy80xrEzrh+FNtjG3CIyyS3xRewElIWBw4HAQhT4hXzk5m4dq7WD/MM8LNC5wAsdFHLRRDUiQVHxuvuhaxZSezxrsdVIolO8eauQzWtY7CNYQybH5cg34/Obc4k7VWoKTvsNcHlZn61CT6Lp/BNhefF1ramoXBhBNqshK0pDnPxR4NUapW0oZIphhmsqHRycA2OoGI9xlP6T1hHgPWebKX/iCpR5dA9tboA7nkqOhRUUn4I9SSGlck1Rf8Z4oFFTkyKc8gV5tKptNwfKVCcmKeHfSwtakDi6UWlP5WEw0JISlbAhc7opvvpMeCZwTw/PioDwM/5xyTtplJQ5hYmJggk6BI9DNbN6NpKBPiNW16JXitJcdmk7PKMUSX/IQkEa6c4/n1yZrz2nyliGE+cYfaqfZBf/Fj8PLAK1Fe2bW8hH7XZIAXeh6AdPyqFGMPrnme5dBLTtMi7/MMdP60NQ9yT8qB3NI63Usyw+cwbAOLUF9MQLe1CjynddN4073ilAh+J3npLWsPxtrjPgvbezZiebtN6Eu2mIJuAjrlVQGql+kxoKQAqH0a822w+CWvvKLgQd3GNCbLXoaJX0fRRHJeip/KYvW9wm66Ttgm2ejDcvyMsoXNdbTPRVeNwTfOEmDLEudPnkmua2MDhN+LX6VoSnE2+RlKtvlO/a31Vp6ZbxyjOaYegCB7tq3tRVdfZi53gTUvVqxblrEBUo+xgiReni5QiPtJy/SajhZT2qq3svzG9Vq/Z2RpWvxsHKDzXV3W8FGAy0IPjMRNQuHNZ+R4PqXqcgz8twSvEY9Cihoqr3GAro1Loae5eO3IvAImsPn+AIZmmSZuZgobr7kz18AEfFAeKILUGMbTT+/ST9FKwsJbJya0Q2KXBJZfA1kdnt5+LgQYuoNNWAXlwsYS8hL405SScICO0St4LIypWTLGUiQ7GDuAOe8l/e2ZSYyeWuQoADoVCAp5CnerMa6UwwE7wesh5PLlUc4bZPTjWJkZPRqiWCmjEyxzWsrWCtIS0oYGMsXghdEmlGfFNi57+ZeKFvv2yWheifIuU6+s+k0UGGTbIRG6lspbuqbBIkrXkmBbLiVKlF20JVx1jX0VgNSce0Eh0PP5c5uFFs4nsNbNTNYJ7SelBLOJEbsTpkKTCq/rRe35jXuAipSFEZAAPMFcPy0pLvSsFz08EEiuKGxEGvO9qkogD1jmu+vFrfd7QNfvXpDa+3IZ9Ln3nIfO7xP+Lg/fNs+KPGX0iNDLEgG6ne+QJf1CUxStm8WcE4+d9rEPa+nd9jMAup12J6+WC2NpuSknxJPeqvSA/ECWmwBN93rQEW94XtkmH8JZ4qmy4k6z1DpqL+i5ktH2PXmP3jE38digM8PIZdZvm5fj+Xhv+TWP7zcREYwOr3x7/tA1ko8C9Ng4pbFBpX8coPMe78LXND2WUSEQ7WMPh/a9xmWiNXhDRFfJHQG63idF3dPFy377PLFkDcNSefFzT32cAbqYhg9U3ECucpWTeZeStFgDf58F79wXfC7B2GubGqAEABlCIOsBU4P32prXVvk94w+MQ0rr1jjsoJlQRkCXnObLjW9WmssBMMI5Cz0F+TAns2JcjD7Zq8kT7ehS80IHQJelw0ULMVEtWCIIwuEB5q1MkuEYDoiPf/XjE2P6n35T8vneJR4LgnShI63ZNNgRhWmyOQTkNj9TURIPhLm0g1IjZpOSY9YNLQveRECnwkS9iIVZdkhJ0imJoCBAZ5KUufkJ6IM+ssXEQpWAMNUiOn0v1ZrD2ceyuEm/crWS1ArzXPdc3mhMQDeNmOBB/huERCfWi9q4gkAISkhcx++Foo4fjZVVD2BekHurIg3XjGmNLFmWt/VPgNoA2+0fIyv5KFwcNwDhx9LyvfJmClgAJO5P1cDqejthMChrhXxStuQVlNQFyufTqg6868HcaMS1Dmv+kwBdQMD5SK5Yz9vUw5FQ0QN6zLukjVf0OTA22tsWcovoJ8Ev61Wywj4PngUP6Hwn6ec7SNqamEcr2ff0pYhGvkuljd2vdVC27H6GnMYAOj15kkkaq9ZSVl0sf7zSNc6r5HnIA1UM7MZPISlOstUrUpLfnr+9jKYcZLfNRA/dclsLyPiZZJMATNeJ/qagPkBSnhQyWbZevnlg9zTzcxF9xJ+xfBSg+3mbbHQGRTx/zY8/FZKKlS69Tx4egTqfbd6x0GxNxnOCZ1vZ8p5vY1zUeEyOMlQaFGKjx0OemCTFSZPSpuFLlRDiM/hiC91cTlF9owdwJWWkbgIX07NyHrq1o7aAHrz4uye2vksYI9GW040iC926SibCO3l+sEBNq0zAV9Zmgee5R2VXEpx8Np8TWw3GnOFdgyHddNtzEOz6UK5ktEiadds6xBvGa2zSIr2m6TVkDxbanH5D8/leAxVTeIbcBj6gBRaSYnzSIwVnoJNKCk0ZIvPQTW+AQdf2ADmWZhGQVG1AZWqUWM+24Zm7QBAdDM0aM3ctBUA/6UWfKxfTyok4nqj5aM1TDTiUBHE8dGmaB8D6Um8dAyphQqud9LSYl3hCCig1cMYbnMbvBb9oGwOLt4a0IT0g+t/5brmuY8GgeL4XEPFaxQqCV/74HZUZn2RKXtYJgvK2yT3phZ7N2bwvSevX1L2uBKktt5EpYMa7AQDtj+DVseOLg3IQg7oXjF7ApQqoLXDiJRM/nwzQPUikwJRRY6ktztF3oqPW048tfRcVpkzW+IZPUFKkbwktDyN5WIeAiBZ+n9vzQ2giBjR7X5TYmArl0A1Q3gzNX0LcJ7XF1/BaeQi8peqBO+ZLfx1X1ZTtYOBoH4hP+JxxrUdT+R5Z6LHi4fdVLMMNR5iFHhRGvwc8z5uXNYQo/bj0bO8hEc0kZ/kOH3L06yL6q+zN090rXlKIUqPRbVC7x4WU/X2e7pq7wg18BJ8rr5lkfCqnmFvhlGzNyyujJttNfve3758HX/7I+wG6NEMCulk/rpvaNveXGpo8AKDHmpPfuOZqdGVnIoIXmNLIBU7bNUECxFZsVxa6AJsC3Kz/YG1uAwxDIW7oYDW7WmDPiFbr7rJA/YawbnrBlvV+J13P1bYYei/RvEy4i1a0DpkjxQWRm94lcAmYJazTZzoLQOviN4vu0/U+rrYNzO1dLItJFBYpKWJ6AbJpxiHhTZvH3PvmrmTZVghh6hjX4AWhoJeiaFppEHYWa+Uc6DInPYp5o6DfxD5pQV4BoxGte1dzTNrVq7WUhvouPb2Ox4K6pD8pc5qvePN+CkNQjH4aQFecOhac9kxmfYekIr9+qfBSy95wrfIGPL/5Co6AqturUVzZndGKLuTgUTHvUBwmC+5jeUJyBeY8JG47CagUbCyDP/EQCNRt/8nLFRQ/hZnGxXi9EJJCJvqbZewSa7UOHlh4rReUnoe59wyEQ8hiG1idxMuzjc+CC52eHXl9+Pw0S54xUucy93NJLXMXrkgUnWSEGnOaFOpi6JqD0dUdJOIVIF7D98WAHis+Mch7+gjYvDzzvC/PD608KTOxQqGudykAOsXEWk8rPOf2sKexZJ6XUX79u53utix7v0/4uwfsmJfITz6G7nFKvBYn1fl5mFxSHN8RTu/xHpLtuLMlr+gB1HdaC8/HUrj9ntR12i/CBA/cXmHxBrLnkdhCt+8e/pTHjjxoSkvgyzyge62Hv5vPX2flRq1fPUE0SK89pYwWys4S13VSi+v/i6kl1LU50iz0LOOxWxZ6yozeUg0JWrZeZjmHdwSLtE+GCha3JTMpwzh4D5Rkl2qf3jVqCUc8zzZxl6YC0WkOoqHlILA0MAX0nDFTLzC0tDTNWTSUFuc3iRdw2jCx4qRNkyb1OEVgC3xYNsduIMG6CBqnstQFJspDMACmuygcakNBUKT70RY06fNvFRI6Cc+7cpVYZRNM4j/mmk8CxNvX3YU4RHdbvkA78R9d69ViyZQDmy/dlwwZUchnk+RJ9cmXkPXKgq2Xsw7HJe+MayyyDbyNdyKFJPAC2UCAHltQstroqUjOLknqwHWkr3jZwh/eugs8rOdxXum+CNaOlDgqPKSzFOQk/yABSMtDIO3zHHxwMToL0+jNr6nQOaFnR8W6sJWSTUU7z8d8T2yVCKB5ncYdW3axUI8NCq0l638T+m6PqW5Tul2CmZdhKf1pZYZ+5gIP80AFMPGHa/iOjGY88BwF16VRfJEKf7c22s/6TrKCHiRlTPu9rOukpMaAIoE/DkS8rPB1/DHYkweozFjSqbMK/Ty8h9ArKjYeZyjFclt/K2/CP5O/k1+o0DFZWKFIr2x44N1a761DqJTfJQ+Z5KZ4SVa9VbY476jmI54y7wxlUVRZ4g2wVHaMCZ0x/OjH7Y1Rfq7DxXzIQHuCY/Axfu0Nra2X6R7sU6XOJatqjAboaZzXNbcgQSjMSBCvGcUWugm8yGr0gOMZcZt2QUHIOF8k0D3TyMKTUFQJkRapkCskrQtDAooxUbDgeK82aBIm2ur5bnMIiXCMgQjQFWNXprcltrmkpnReISGB15csqWlL0zOt12XGk44WsgjldfbecCiMJeRFQjQWbj7LOqZNuogKNbgzd2NA92uSCswMm6Fslb0pwcIYK2SwEhAtyz3kOnDsdOla/JQ5DLQQBeiufES0tHE4V60Eqa1ZBujQA8Jz6WkN6mx6JX+FeFMS96Y1EPoh2JG+Q0umKlKdoIJAGjDBiEmd/V7iTi4WLGHufoLCxewozLcJWT+HYKGNE6badAJPW4sg4FJhFNy46SZXGEYeL4Ity9hkTSphMng77B3h8B3zvIS+A5qPhP22pLgRLHvdlJ4A6CZAjd8D/VRGxIS4Io/fDRqo41t9pDirFA17bqgWIF2KPG3NlWlKKHmayssncPGeHiuZdRat6DpOqAkIJOh4uEvSB2N7lr5Xdvi7BCjvk2A1AoV1IKhyngY+PESG/B4sZ8mcNM9HxkdYS29BesD0JV2Jl/D+pVF8V7lYsnXy2dce/CQDRQ8vHyRPvRzwdPO0jME82bKZFNBPlhSq93slK5VD9oJtuaDbPW1hXWNFxwM6Xf4e0ONrbZwuJBqDszwLHvB4j8JMXmbKEhb/cO24VyzBNvQCkWKgMPM4D6kUWr7Tl/z50JboHStc2h/iSTXO8oqGl91aF+0neWDljTOFwifFPegJj9iW5S4CkJEJ1qoF9wsuVwEZldfIghDwe+YZt5ipAKAAjgCdAzfrP7io5VbhczygmzsqXzQ3rNU4B2sw1WgdoIsYchF5AU93uBFT1mXoD29WYwD+xEccSneC5FZicoYxSLn8QoIJQdoYLygaitNaR7DQbc9oxeMLi+X7JYWIZhpnChDK0I9KYGKtU5tAdI4BaRugB5CwLPyQMenpw6xoJhbKSjclh5uA1jXDMd0ek41TC9NvoFSoufrllEeCgtUdDRLLm6CgZCPRLyTVKGnIsu5DBYEpHKyh7SXAbkpBjh6HPjoEdB6IUiyiHRS2NPkxKAtyG9ODok0yDkQ8YItuHsCkoHilVvO2pC1X+SBFTsKH4y6kzuxklaVMSVCS58k/KsMUD2sMHLuEjpqE8B4lBxrghMxsWiOpBc0kHCpjJZ72lhzSkYD3lkLKj9MsapZh6nwHVUQMhigVilsJYi6eqHXWeeF8rABdCjppb8cfR4DugUiALGCRJyBR2AnACTDrn/aO/iZtPKCnCXnhvkSOJEJRfcFpoTO2rgxmKVL2FvF6qGKJ64AT8RCsV3NJJx5E87SoD0MYHGldL1cfENB9DDiWpXIJi36ef8WrKnsSKIpv7KfKP5lfEix0z9t8noAu9noEMZj0AIjWb6zx4HjDA7q1R3ae2VRWO1oJKDkGganmKp6SAScA9YAuusexeNs7bKzV3+6h4PXkUdJe/SG8kujfZTkrIcavfSilwBTeYvF+bWG9QuHLHr0S7D0MXjkQLxs+9gcol0opoNuaE9D9ZvDaP3/3L/SWum2scIB9pVq1STFeIQHDa8lMsh74vTL7+FwjGDdzNotKtYKNjQ171+TkpD3HNlrIBDxx4gR27dqVPp+fk1DHj53A5NT0/T0ILgbKZ51xxhm47bbbLMHjtNNOw49//GPMz89bQtXy8nIiUEJiV5KlvRXbp4t+anLKNt3a6ip279yFleVlO2VuYmrS6nCL5RIWT5zA/r370Gm1cfDAAezdfQrW1tbsHZzv6sY6qrUaKrUqltdWzXLctXMn+q3OtqSUOA4phvWMLgASMIi2qas1VCrwunq9njKU95AEuY1MMaElmYPzm5maRmNjwwQax84cAtuwoRwt+RmO0QUwU5/AkcOHMDExYfSlx4NCjjXmU1NTRt+ZmRnbNKtrqyCviK9qE3VMzEzjvgMHUK9W0W62DJwrpbIJU86dzzx+/DjmFxawtLJsdeNm/VNYDoaoZvJ2j0rllGVvP8N58e1WC1MTk7aGnBfDHBP1up31TSs+ztL1AikGCg8YtleCW3pichL33HMP5ubnMDk1hbvvvhtz8/Po8BRDgqoLVUhIsoSPgN6nFywkEHINFc5KEB5GM47V5hOSPGdnZ61tKRVq7jOuM70cBw8exBmnn46lpSXL8J+emrY1qIUGJxQEkxMTWF1dtb2XLfJU96HRhcJhZWkZ5QJPjksUZXpCfCkm118HIhFIWbXgLQRZUJ5uJ1MoTQAxPyPKkI7lUey12gL8pMJCsWjtB31PWsmCiwEtBbxWy2jXIe8BmJ6cQrfdMZBhFYfVeQdlxprY8HCZfh+tbsf273333Iv9p56KAwcO2H6ZnpnB8srSoUeWAAAgAElEQVSK0Y3y0UBIuQYCcnXfJP+E8FOqkbhMf+0Tr+DE/BfT21uq/F1VGqkS78BXip6ME69YaU28QuvHKED3MfSTKVUnW1+FcrR+fowaS+yhjOlkOUpBIZGiIKNOSso4RSdVCOjNchauB2v+7nMIYmWDfysPxIcsLJwQmqV5hdJgJRg3Ambyl1fI4rGK/lpXGbtmYLP1NJWJ0BfCns0sd88U3joTgc1qcPGw1BoODOu7sClmEjOH3B2pNREsaAoWfsZNRTCnkGJ3N4KAGJpAz8/27t1rh3UQ/AkWTZ6VzhiQkouk6SluZi6Vgt1DwvCZfA7HwvcdOnTIlAmVbFFYWWOU4PIkSNADQEu0Q6FZqZqLsVoqmwDgpp49ZQeWVpctOeu2730POxd24IJzz8MPbrsd+/buxdGjRw3IW2ziH7wRFKTTszMG+MUMBWdSZiWG9Jp4alEFTvabQ+vgmcDTnb+TtmJSz1DGIHTPVitGcyootUrVEt0manVjFtKNZYXWc16Z7AT08N8sOmar97qolMtot9r2k4LtxPHjJgy5pgQjAjKZ8fiJE1aqR5oT0Nebmyb4puoTSYLiEFhbWTHFgopcaoWwvrpQwCmn7sWhI0es/pyAng8WulVKsP5dR+rqFD7WSrOpz2Bg8yP418oVmy+VDtah29yi0hntidhC3wY2I2BteQWnn3467r7nbpQrFZx99tn45je/iV27d5uix7mzzj3JKC8kikdw71mf82ze6vn5PrOs5SIOMT2tsSxTgrcUNX5H4KZyStCm8Nm/f78pxlSCCPorKyvGAxvr65ienk72TbNp0zDAKVERbxoPkrdtTPmCKT+tZivNl7Dk1fDfaBwyt9m3XoA+DnhjusYCi7T3gOUtRO4D7woV7besRSZXBg9EdOSvl10e4P3nqfHCWCfnms2hzETgTtdooC5vpBc9CQzllCoVUyqb7ZYpTNy/4bh38wbRgOAak7bFUiltVqO8FPKp7WmFon4CoMcuW0+r+wFsVDIsC3HcPcZXAZWV//P/F6B7gBrnPUx5IHjLvIWuOYmXVGkVyzV9L/mmv2PFRbI0XneNQXkleq88ADJeNX6vSHmeVmjGe188hpqHzeUniL8lk33Z2jh5Hr9XgG5GXX+QVBx5l/vPPPlSA/RY0xMBvBtBD9OLKaTseMkASAJ9gvrJkuq8BUoNf352DqsrKyZk5ubmsLi4aEJcQorj2Llzp1k8/EdLkILp9ttvxxlnnoWVxkbSxMTVDlo5Bok4GCYWY7+PU0891T676847TegSaPfs3Ytjx48n9eQC8lCbHDJtkpIWuiZHGUzV6jhx9JgBO4GhR0E9UcZdB+7BzvkFnH3GmThy8JBdMzcza8TmuPiOn334w/Dd274P1h0TjJqdtikKk9V6aqF778jJtDb/uWmIAbC9K8q71WJ3sgDKGGo4QonWX6uFUqFgVuzBe+8zcKUrlZatZfLLe5FLhLpqj7kRu5tNlPJ5myvXkNa10b/Xxzlnn4077rgDZ551Fv7905/Cjp07zatBJrc+AaMhCtWyCb/mRsO6zjFJcen4CZx/zrlorG/YetcnJ3DvwQNotJqYnpvFfYcOYt9p+5Na9vVNs5LJ09bXn5Z5qIU3Ph+NMDszY9eyBev6yioKtNLbHUzOTKM16mMQAD0WaPzbJxV54WACYUSXacWeSeE9OT2FH/zgB3jkxRfj6PFjZrET2Ano1sSGuQeM1QY3M+P3lXzRAF3vMhALdfSkLxXP5aUlU0zN20M3bb1uShgVLnowmLhFHqfXi2vJ3xd2LGCz2bTDRRZ27MDhw4dNkeIz+Dufwe95uEqpXLT1ppJKZae92TRr3eK7dH0671U/lIoJ0EnLkwG69uQDyRff/FQyx4N6XBboLW1zFAUL3RsdXhaMC5l4pcySkug9yeUxUa1h2O1h0O2Zp400IJ0Jxnv27TX+a3Y7yBULtqYWe+/2jV9n5+ZMhlAe0qOy2WpifWPDlDpTNmUGhqRGAXqG58dH7XlPBj4xMPM6GQIeCAUupIOXt95QsOtDxYMvWfRgxUseyEJWns24HCrtJW9hej6wOTpA19y8Usjf1diJ3/t56VmxR1MKkJeBqQIR9aw3efsAWe5m9ERJjzEN5d04mUEg+cwxxGOSaz+meSxnvOImRUD4ZvkyIbRrvMCkOA183MaTZaAN4wmmJKVWu23ApXiBAv3msg3WhxbKT4oFMYtHj+Gcs842IKdgoobLd3Ih5bK+7777cN5559lmufPOO1M3Wn1qCi12+Qp14AJEJbtQg6Ew5+e0zOlKpgVNrwCfX6vXsbaxbgDgLRBZ6GJ6jnPU7aOz2cTenbvR2mig3+5imMtgddTBntNPxcbaGu654y7s37MX8zOzOHb4CKpsqsI6ynzeXO4z83NotFuYnJ3G4aNHsXv3bgMyXwcqemstYg0z1lR5vdcqY8bxCY+Ky/CaxK1rB3aDcXLOkSDHsXdbbWOSXreb5Eg4QCf4cd6WDzAClo8fx2n79pm2eOjgQezetcvclnfdcacJDDL02vo6HvzQhxiA00Ln/3PPPw933nO3PceArtfH6afuN3CkYCWw02ri3GgNkXYUpNlCHmuNDdSmJnH44EEsTEwngB6A3EA9hFBMCATLfNjpobG6Zuu3sbJqcy1WKxhWCuiHA4+8MBGd4yoDrzHzvVOVmo2Z1nm70zZvDOdL1+zpZ5yBg4cPJYfvmIchAXTtCSqLZQI6k7FCglIC6EmJIwGfnqHJ+oTx0vLiktH41H37LDOX+4u8bC7jbscUI4I333PHnXfirHPOtrEsLi+l7U1NQc9mcMopp2BpeRmDEeOEBetJL0WKP61NL2PcDAeE9Wdvdq4/gzDqbsc+7mpsEQsm/u1DRl4wpYJRbYIjo0Lfe8snFsx0pBFUdfxrLIBj75Z/v343ehijjIwHubf37jrFPBp0vTNc9/3bb8P+005Ds9vGRqtpp8QZeNOjMQBmJ6ew0WiYF45eQCrwVEJNeRsOEoUoGXxSDRLaU1spYGisEtMm9jB4MPc8OA7Q/To8kPyQhe4BPVZqHyhL3rwNUQzdg65kUfzMdB1VrukmHwOj6uBjoNct8uApvi55pyz4cRb6Nlra4O7PGXqfPESx5Z8awO4MFD8myeRYofSxeF4fJ72dzLDWs2U0G50HSf6HVQyFnIMMW79qI8SLwYcIYBSXSG9MakXsQYwH83sSnwSgpSbtSoqAByi536ndUyDf/M6bUM6XE/w0l2mSFMfPGN9juhT/rWysYGZiBo99/GNNmB1fXUGvkLPe0dZpK+3EFkprmOwQ6rw/8+lPY+fEDnvOAH1cceUVOHLsKKZmZ8yyEyAohm5WOy00xjnZGnAIVPNFfOrDH7f+08zspl21/6Lzsfv0fQbgp+3dh6WjBLhT8fYb34rJ4kRSB40RHnrxzxgYdYZ9zO/aiY3mpsU+6QYWoI+z0OMYlujoXXGeQf3Cx0JCdDf5ZSEPxvmSpCG6W2mdfeR9H0I5yR23+V96+aO3OoLlMhjQ7RoAnc8p5/I4eugQpiYncerefdjc2MB3vv1fuOTiR+GDN30g0JstY7N4wtMvR4uHfeSyZklWJ+qoTNZtLGtLy5YgRIv3pre/w4TlVG4CjUED17301yy8wdyDo4snUKpVUJ2cMLc5T/OynK4A6GmsP4yfVubG6hqmaxOYrU/iPe+4CVP5uq1fCz1c8pTL0Uv60ST8F1lLMf29gCCgrxw+hn2n7LE5fPzDn0AOebTQtjV//BVPMI8EhTqVDEssDD3W+T0Bu0CFzDoeZtPyKUuEYsJcLo9WYxPTU1M4cM+99v3jf/7n8cev+yPU8rVQejbEC657IY4dO2bvZCz/fe9+v1WOt9FBe9jFK3/j163FLPmNwEMhTPc/FeZKpYR2i16WAmanpvF3f/MGzJSmwILQHrp43gufn66/ATrXPx/CUqQxlULXjtYDsJT8B+LPWD7EPBt/r/VJ1iGRxDr+1d8rXvfrOe53hl1YumUtaAdDU/j+1+/+T+ysLRh9FxuLeM3//F1stlvY7LSNX3mmO2UGry90h/inf3wjysUKiiiihz5e9ZrfNCXUDA0OSiDufspClXU1bt6ywPWdB3L9bkmPY2ruY+V0HCAphh4Dut8HP8lC/0mArrGPVcx08JWbfAzo4xRqTwd5g0UrubcVx/a08zRIaaaKmjH7X7yXKp9jQhrqsihDVbJ1G066Gv3t/Lvd6zAOf7fCS4kvQFhtikY4WCetSKEH4hFP+/mTAro2pDRdvlAJCEZ4JVgE14wSAFTqJqLGBOHf/K6UzeH4PQfx4+/engi6QQ8sReO/VqeFSqmCRrOBerWefndi6QQW5hZwznnnoDQ5gWG9bP2kjbB2QETiyrG49GBowvBzH/2sfXbgxAGcurAPj378pRZ7POOsM7G8vpbGXi3ZSl3luGFDi9ZqoYRRp4fmyhp+/F+3g2J50OsiUyjikmc+Cbfd9SNccM55Zvm1NzbNbXfKzl346Ef+LekIhCIawyauetrVKNWruOfgAdSmJkz4NtbWt2Vuxha6D3l4Ztfi8+c4V440RN7vmUgMknyfxNHN5Tccobm+gdu+9j1TQVi4Rpo99gmPS1zYdLXnkv/mog4HYvTbbVRLPKAlg/WQVEcLm8lVBPkPfvCDKKOC1d6a3fPMZz8L6zwBr1yybPTVxoYlPNJOWj5+woD3Cx/7D1MoaGtTmXvYox9u60J3uylvuazdx0QvdEOnpJC0J29Lwv0wZWzp2HF7brY3wLc+/3WwL5i9r7OBy57xVHQdoHvBGgORF5wGJENgslC2xKaPf/DjAV6Skr+nXPtUE+Ttbjd1uSuGzqQqunFtrRnSYBe94Pa1lsBUVNiHPp/HdH0Sb3vLjahlq0aT9dYaZipT6KGH5uYm6jUmw9nZbXjhS38F99x3Lz7zic8ZsGSRNO151BWXWqiHViO9UuRzjoH5DowwtRoNex9p9f4b35sqc0MM8JwX/FKyP4JnZkBljjexZSyBhGVjAdC9QBKveoEcy4EgoeyHvotj6KTRyQ2OUTAmksZIEsAJyCcJaV74x8qasQibP7F0sT/A+vIKFqZn8eY33YAJVE2hIUi/8OUvsvLKVq9r+7fd75lyTu9EuQ+8+03vSN3qlD6/8PxnoDYxYTkiVARUUmnNmFxJor0/qn/2ljl/V1JfDOoe0EU/P//YW3IyQGeOkGLo8TWiY7wn9LcsdN/8aJyXKwZpD6Zqo+vfoev9vPi7BzeNVVUAHux0rYxQ/5wY1OX2994dPxav0HtjKgVs12VyHPDzHn4+ziD2n3kvq+dThRS0tuMAnbJX3tcU0P2m8RPyG4wvVTq/AN0si5DMI7D3oOHv90QzQM/kMJEp4NMf/URyLrgOb7DYXVJKUGRsj3Era0SQWDibzU3UqjVc9NhL7ZjG7hhAp5BMQH2AL9/6JYs3ztfmcMllj0qTgpi1yixv6wfNeAmBKj0AKPhhBkNzq1ZyBXTWGvjPz38Zg24nSWYr5HHR1Y/HnUcOmGXJ2DoBZqJctTjt5kYDX//S13Fs9TjmpnfgwRdfaO5dCgP2MLfkv+kkS1+uM6/pkV5eKI0TiNLQT6YhPlBSHHE8ny+YQGNmM93/X/nUrWgPmqjlKgbSl/z8pSaE7ChM/gygLkAHQwqMdRVLppwwc5su98b6eloO8vUvfN2AhUDymCsfZ+A8tzCPu+69B5WJurmMS7k8jh8+ij0LO3HT296O2do0Cshjrb2GF1/3qzi+tGgWUqZUQG80MAG7Y2EBzbWNpOTIh01CYMs6KfUHKCCDmeoEeo0mvvjxz6HbaWKiRIEN/OxVj0MnYattwHIyAerBh4A+kSuaEvfv//7vqGQqaKGDpz79alTrNSwz4TPEW31SnLlhdRJbIoks+VLWOmO4FLO0mhn++OxHPm0eBQJ6s7uJejGxzvmvO+zaPikXKrj8qida/PZD//fDYHX2PSfuMw8UPRzMJie47Ni1E8cXFy0hkHur32lZDgR5d3NtAx9594fQHjZRy1ZMQb72hc+x9bLYOS10rn+w0o0fXetWr2RKKKnr2jhASXvIh62ma7zM8IAeC3ouvFXhhNazki9eiHpAH7fGjeameUI4/367g3qpghv//p9RQh4b3XULI177nOdg96l7LVxGDxt/MjGOilxmo433vv1d6LDaJVcE1ffrrn+JyZFGs2kln9YaN5RbGqi72m3vadO4Paj7pEA/F/0uQPPKpqeTd8l7+WG0sE5pSfmaf6fA8acBdGW5j1OW9JxYudA6WCVBqEP3/OHfH48/Vqr5t+SnB/14PLGipH2s0r3EY5m0XPV8si3ny1UIaE7qnTFuruJHKZe8RustD5LeqffHVnqslGquiqEzbEf5bYYjE+RkofvN4C0638mGA1K6vU0gaE2lcnKmLEGTL6TrnS9QrNBPSBPgQEuZPLorG7j1lv+wmuFcNo9Gq4FapZ6GNeRypwDb2Fw3IOcJYesba6hOTOHnrngsOoQLOyQkaOokHBOL+gN86fO3omAiHbjwEReaVWIeBzICLRVXd25gHpLAjAFCrXN3s4XiKIO5+hRu+eSnUM0VDUQ6GGD/Ix6C6d07LPZWK5aR7Sfu49nJadsozDR+93vfg2qJc8rgkY9/lFlsjHUurizbMZK2yKHXeT40ALHFD13CEoGQNF9RkxarvVY2v+ulbkzNhjX8nrXFrM0eDkwQWQGamoyE2Gd9ctJis1RAaMV+7EMfxlShbuDB0MdjLntsaqHT1W7CXF3hzEDrm2KyMDtnzyAAUdkhKDHuS7BmmeA3v/lt5FDA2mADv/T851li28KuneZd4f1UgrqNpilE0/UJi+mSLozv091en5nCscUTqE9P2d9WvzwaoWZJeC5xz3kPSDHG4qmMMXmplivi8x//jHFDlv3mM1k8/KrL0GFvlZDkps2s5kKaq7a5+MJi3jytrjPAf3yMHiBa5iNc+YynWEIUvS88G12uV9Jdwl2AnjQtSvjM3O886pVhok43PWq22djE5z76GXQGLVOyEmfC0BIWGbcn13fRs6dcfc3TrCxzZX0Nx04cx7kXnGdhiqXVFczuWMCP7roDp9MrtbZqsf4evUzkyv7QlOvNlTV85oOfYO9F20ucz3Ne9DwDc3pGyD9KOjTrQo2haL2HPgbWt19x4dEI1XJl6yyEkICUWjr0BJmlH+4PIMMP1Go2n01i3AZ2IXCvNRiRSUkQegzIr6zXt5794fTIcJKZ7Qn1Wte+tuZJrMVPus3VKzXLk2Gw6cYb3ow6qNAk/571y8/G3M4dOLZ8gjE4q4wo1cpYP7GMM2Z24a/+9M9QKdaMPk208ZKXvdTyPci7ppzoxDF3SlvajTEcFqRjVJXLo9ayqSwOJ97pCFvb2+o/r4OXQmzeqn5ComfyntB4KbjmRX9+TC+DATotdTWU4t5z3dVSQigzPtEGknULX9r+Cbzs95IBrrodhnr8tPumHf6TKK8s37SwRxiDwqBmsEQNuMxjROWSnrZSkoNiYatwHDRlh7WWDiehWZlt3InUED3hHWJMimshUVA8Yxa67nVtbrUu3LdpzlZ08BefoZCAPK3pfaGsTTF0vT/2csk7LgtdwO+T4iwsXCgkgH7R1Y+1xjI+tV6axDjt0GuJibc20T45ULmHVH4j7UpuX++KNxfBKIPNxRX8939+Bz1bniQ29aRrrjShw8QiCvvzzz0P3//v7+L73/4uqAMP0UMJBbNCHvzYi1CsVSzLemNt3dZox/wCjh85arXGjY2GAQtLSqhN1icmzEKnAkHLn5u/VClbbJcCgcJ4565dVvPMmPDi8RNgaQ4FHsH6K5+7FZnRwECrSwvvqZdheXMDlWwe5Uwey0eO4ezTz8APb/8Bzj33XLMsTz1tP777ve9hx44dljlLy51uaRayHes0MDU/i9bSGiqZHOr5kgHjyuqqZWHzmtVmwyxZulgXpmZQyRbM2iSYnWDZ0u6dOLB8HDML8zb/teNL2D0xYwmHrCM//2EX4us/+j6qc9N2GMrm+gbKjJG2O3aeOF2mVFiy3QG+ccuXTaDbEacY4VGPuRQT01M4sbKEyelprK2voRzqxLPlIpZ6TXSY8ZvJYv/uPTh24JDlGgzbtFjylutApjx09IjNx97fadtGylfLWO007RrGwjl38gPnxSxjxpynd8zj7oMHsHDKLhxbXjReoxAm/9jBKzzxLTQAMmWDSoey1gksLG1jRy7OqNPHVz/9BXO5E9TZ0uShj7sYC3t2484f/gj7951qyVBMYmNIpNFpozhRtczmbKmQdEgbDCwLfPeOneaxKfSGmJ+asTIxJhBasuVEDXfcfRf27d+HlfVVi6Wy3I4eidkd82j3uma9TU1No8Nky1YHtWLJ6Hbi0BE89IIH444f/9j4l9nzFFj0ejAXgMrJ+9/9HuO/bKGAFoBLnvRY41Umsh05fBjnn3euZdiXK2VMz07j4JHD2Ll3N44vLyFfKSWeltHQlKJiiSEDINvsojrM4oPvuNn4OMlmyeC5170QG902UMybokDFjTRfXVxCdWYKzVIGh5dO2PstWbTTtSQxlvNN1urGa2eefgaOHTlq9e8E/OZmMznjIDNAv8SYfAIqpAPnMFGtI5fJIzvKYPHYcVxw7vk4eO9BrK2sJXRvJbW79ZkJrHbXsbK5htn5Odsz9HzRK8IENfYDsPwFrhsVfIIDG5mEroSmkGSTsBMrIApUOUdZvOsf6EJnW+Mk/Pf8656PUr2C9WbDznJfbzUwOTeN/tompjs53HzjO9Ec9TDKFEwm/MpvvcTk18L8vMk4VoLUi2WraCDvEHAoC5URz/WZ27UDrX4XjV7H9vOxpcVkbwJYPrGI3Qs7wMTO1uo6ZuqTyI/YNrpjHhkmPu7ecwruuudunHnOWWYoHDp2FGecdYYl45p2bkkxSflxIu/7pvSvHVvCg845H5vtNpa4ZtPTYOL9xuYmqgznmDKStdLG3bt2YrOxYaWtqyvL2LF7FxqtNlr0bFSqtm/bjaYpCZQtTNjifpXhlCkmnkkqRWubDVsnlvsevfcAprMlnDK7gJWlJZMP9YVZbLSbJjvYq2O6VMXc1DQOHj6M6uwUmvkRjq4vozozgcxohMbSCibyJSzUp9h+0hJgdy7sxOr6Omi09MNxyYZT7CFSr+P4yiL6ZfJf0klRJ8+xQmdIxTDktphQpWKm5krheG474ZHhGnqDXSMcudj5U0Yt11EhaCUyE19Z2it3uVzwAvfYY+Dd7faddenMJHlebIZEL9DDrrrEAD12U20z7SM3hNwX3PBUhs2NFLQRfufraTVYDZ7PlXuAzF7oA//xqVvMJdtCFzkUcfHll2KQGaFSq9lzuciFTM4Y5lMf+4S5xhYm57DR3cQVz7wG661N0+LmZmYsM5WCjxv4v776bYuDMb7IZCVaMrTWH/G4RxpzT0xOoLG5aXHFjc2GNX3pcdPnslajzjI6c9lmsokAHQzx1c99yWxXJsZx8+656HwU6lXsmVvA+vEl7CUTnVjCV77wFbQHbRRzZRxdO46FqR3GF22O+fFPwPKxE9hzzhlo1HJWi13sDnHe3tPwD3/x19gzv8s8FI1eCxc//nE45Yz9eO873m8x5VZn3YBpz+Q8fvbCh1op2J2H7sP+h5yHt737JhOIs9k6ct02qoUyrvmFa/CdO3+IufNOx0q/jbvvvhPnXvAgrB06ZuVp9FBwQxSHGeS6A3zzli8b4Jm7GiNcdMnF5rb9+Ec/aWNKNHHg5y56GIqTNbSredTnZnD4vgPI9AaYn5zG8tHjeNyjLsXf/s0brBwqn0myu7nGVMIWWyt4wa+8CHcevA9LrQ2cceaZKI+y6G80MV9jUtd7MFGu21nXB1eO4eW/eT1uu+NHJgg4Xyp5rBVmzbBp9RyRaqSD5i6epqDmATLjAJ1jueTKJ6DZ6+Arn7nVRsjrOdazHnou9py+H41+F5v9jilUrEOmksJKgB989/s4e//p+NT7PorN1jomK5My7u3+q55xFTr9LuZ2zOO2H96OqfkZzOyYt9g/AZ05BBSgpVIVCzPzpixuLK1gqlxFp9G0ss333fQ+rPU2MFGYwImNE3jeLz4HF553Ad70hr83w3St2UCnWsDlV1+J3Qs7rdJiYW4ef/OXf4X5qVlbp0OLh/C6P/kjHFk8ZnHwytSECdNMIYeJ6Wk02ERlMEKh2UN9kMW/vuNmFAnoQQA+/uorMbdnF958w9uSnBn00eu0MFuawJXPehq6s1VUZqcsBs2SzV1zC5ZLwnDEroUdtnfe/Hf/hM1Ow0pAS/kS+qM+Xvva1+Lw4jGglseB44ewa8dO6xeQG2VRK1exeOwE9u7eg3q5ht9+1W9h9xzzLLg6Cf9RUD71mU9DZb6OTCVviitDCqVa1ejLEMPy6goWFhbSro0W2gjWv1WuZGEJkbRG8yNKngTQ3/n3b7P3MFWu1W/hxde9GJMzk+hnhhjkgIPHDmN6bhr1XBFz3SLe9Hf/iPVuC90CPUVF/Prv/xZW1lZN2NPjxDDSsNkxDwiVnb/5q782b+bM5DSa7SbK5Spe+epXmYJ7YmMV9xw5hFPPPN2MG+vlUKtj0O5iplrHkbvvw/vf/h4LG9VKVeuBwVh9IVfEy171ClM6mOdC5XmYHaHR2jRPUZJhv3XeBI985hrtnduJ61/5GyiWKpgsTWO5vYrf/O3fwczsPNbW1k2pvuFv3mR74+j6Eeye3ImX//ZLUatVjL6jTB67du020KXcnZmYxBv+919hs7mBqeqk8Uxr2MHvv+4PUJuewndu+x5WNjfwoAsfaknJxIczdu/Fn//O74NBPpZoTs/N4VV/8Ls4cPwobrzhRlSQB1Oml0+cMMXtBS9/CdZyA8yfvg/3Hj2A6alJrBw6hgefcTZ++M3v4JxTT8fr//CPzeRWoJEAACAASURBVJubzRaw3t7EK379N+zeP/iDP8BMdSrxbmCIF7z6Jejnkm51BulUeIJ317y+OllTx0OrCZm8PkwsDp6FVAC4XwTKCp/Khe9d7OYsiLwnsuTjkMw21zyNUVZaMKkzHNedeegVSae4RBPLpV/oxjit3lwRoXczWM/bS8qyzOUVMi49oOtaPk9tZOUeyA8zGKy38B+f+SwqlVqS8IQsLrrsYtuUbCRiZWyZjDE1XcL/8q6bsTBJYTVCs9/BZU+7Cp3RAMeOHsWDzr/Ass1XFpdwx/d+bGBeQhGrzVVMVadtjEuby5ipzeLCR15obkfG0Campoy5mJFcLJdNOPC9BHS6PD2gf+2WL28D9Ic99TI0um201zYwXa7hkx/+N+yYnrP4b2fYMcAs5yqWcUxaTuRZSzw04XHxEx+Hw4NNrGysY7ZYxWS2iP/64tfMouSidDHAlc96Om589zsts3g6N2U2A/9n+l3T+C99zKNxyxdvNUuNFicZtdPdACPQ7bUGZhbmcN7DfwZL2R7O+tkH42vf/qZ5PFonVixuztarNFFKAdBpoQvQ7SAOZEyxKBYqWFxfNCFEL8lmawOVygQuesplWNpYM4/Dnp27cOS+g7jlU59BOV9AJVPCZnfT6M5YJJWqRncT1WIdi81lTFZncc11v4gf/fjHBrhTpYo1ivnqLVSagM1+C/l8BU9/4bNx+913WFc5WsBMaORmo0JiZ2q7LHe6h1XGyE1RzDKqmUFplB1robPFChXJMgpYb6xgrj5jCkJj0EIhV8ETn32V8aUlQjFfhEfqEngGI3zhY7eADjvCzFoz6QrIfwR+VmhcduXPG2gs7NqBlcaaATATyhh/pfud+6e12UFjbQOjdg/nn3m2eV4+8F4qb8lRv7lMYiWyroIgc/TYQZy6Yzf6zSSfoJPP4+rnPQO1UsXK+PbsPgXvf8e/BA5KmpC+4OUvxL2HD2B6fg7FetX4jZ6MSr2OFj0cDB1sdjExzOFD77jZmt2Y2ZrNmPD82ze9CcutdUxVuPZMtQNWl09genYBD7niEuw/72wcvO8+7Nm1GzvnFnDnj36M8846G3/2+j9FNcfE1nXMVmdSMcc9aM2kShN47it/2WhExc/ck7SUcwVzxdJC/+d//CfbwxSajXbDTlc0j0VtygCPOQvPeMGzjZ60aO85cB9OO+tMAyJ63ZhvY+e4s0UnXd6UczrCl3a4HQc/QmHESpYsCsMM3vEPb02O+g3VNb/28pdgcXXREgHrs1M4sbqEcr2MSiaPzuFVfOA970OG515QCUcPr3z19RZq4XvoUVlfWrZw3Vvf9BYsrS5ifno+2d/DLsrZIjbaDXPXV8sTeNFvXGc8sv+sM/C973/f+J3W48byKiYqVdz0xreZ/KCLetOFJ61EzuRnBi/5rZehPjWJ23/0A8wtzAVAT4SDaJHNZcx7kOuP8H/++g0oo4bV9hqmyzN48St+FZ1OD/lC0SzPt/3zW9EcbKKWo1exjdf83v9Av9+1sfW7QywvLtte/Kf/cwNWGktYqM+ZHOqOuihmiujYDgIanSZ+/4/+0Ppw0DvEsMDi8jJ2Ts/idde/GrOlmpVoNjot/Opv/TpueONb0EUXNZSATsvyGzhP+mde+JpXYmPYRXfQxeREHcUB0Fxaxdvf9M+oZUq2dskJEDmjLWlz/fXX44a/exPWG6uYq0/bZy98zcvQyxGUtw6NslCLC2kq/4EeuqRiZWTtr61trLW+Dvzlzv2IXec+P8Jb2nGyXJxHIWD3eQjEWQN6dgIMOVApoF/4pEcmlRXuCFSCe2z2e5eCrqVA6nb7KaDLxa5EGL1Y8QNq1fxMMXUyU6WXwRc/9x/m0tjstrDeauJFL/lVcxvpNDe6Fg4fOIj7fng3et0WKoWSCdZHPPoSbOZHGOST9qx3/OhHeMgFD8K/ve8j6I06KGdK6AzaKOfKWGuvY6KcaIwddFBECVdc8ySsbWxgdmHeYo7Wvz2XM2udcyTDUlujC0kW+tc//xWz4bihmFR13uMfgWOry9i/8xRzG3/t07cm1lNjFdP16ZAMRnDumQtPYb81dpebnsUFT77EYnJzpRrai6v4xue+hFazYfFRMFfAIvX0MRRMQSHwtZsb2FmdxtrKclLvmktcrwc3jmLnxAIs0tpOEr+4s442VvGUFz4Htx+6B5Pzswbkm8eXk/a0rc2EMQTon9tuoVNALDfXUK9OJd6SxjLm67MB0OvYQA9PvPrJyTMKRUuM+9rnvmKqADeVLHpTGkn7UcdKp6YnSJscFtHAL7/wBWivbqCaK2C42canP/nvxieFfBnHmst4+rXPNkuKyYS0Cgi4bBVrYYEeY+muDj1Y6NoIBHRa6B7QudUJEVSAqG6QwhQBXLdmp4G65TsAjRGFchlPfe411jeALVXpsr3vrrvx7c//Z2otrm2uYrI2mZZXJpYsnbZDXPrER5tAndkxZ56AqbnZJLt/fc3KBudndmDY7aPMjnGtDt711rdjrjIDZjxQAaIg3Bw2wVgyywkJpvyfsWY1ORv/Fc++yvYEG9Sww94/v+kGFPI5dJm8WSri2uc9x9yK+XLJ1pv8li8X0eJJVLm85QIUWv3tgG5x2AzWBgyPFK3egPuGwnWztYb5ypTxRa46hWtf8XxrJMT8Cf5kk6V//Lu/x0SunirVBAKGJfbtODXNj6GS2xv18Hu//3u49+57TOmzI2c7XcsF+N+v/1PjIAIJeYflpvSw8V9v1EU+wz3B2P4Qv/SS51o8le7rx1z2OHzl61+zGDaVcu5lun9pMZtrNVR2UGGysDzLfwjmoywKgwze/o83Gm+Zora2ij95/Z/gyPEjFhacXpg1YMoVc6bUzZem8Cev+2MUKkmSJUNkL7n+pfZuCltzPzfbeM9b34X+qGdjXu82jAdmqjMuX2HLg/X8l77A8kQoJ1nXzuY2rJr56z/+SwxMBhSxtLZoXf+s7W95Ahu9TVQKNQObJjp41nN/Eeeefy6OLx43xTCB+qQSyNqF8pAldsws17C2vIq3/cPbE9pbOLOEl7zi1zBJb8Kf/w3WOmu2J/iMl776ZShVyxRN1mti/8596DRaeNsNb7N7KeMavYbt36nyVGKhj1ooZxIwJj+/4n+8MjllrFhAbXoS3Y0mbvyzv0WRSkC7jVy5BDbiTbr8J/xOVTnD3hkMiw57GBarePFrXobp6UmcOHoUZ+49FX/8mj8A6224dhvNDUxUqfQlNTuUPhvtdQPgHZNz6DQ3kSnn8PLX/g662cSosaOGlVMQ8pXMJW6hg+ScCBqa1qaZDcLYp4GhQd961VnaMnL5U0DtgVl4meaUuIoHn8Tn7/G5bpZUGspbZURnHv6UpFOcQF3BdwG6/k4TKUKCQOKKyJomxwkr25A/BeByszNWpJI2uRBsgt0Bis0BvvHVr5vwKTBeSJfsxoppceV8EkOieOQira4umfVLwUWgvfKaq3GUQD0/a2VSF5x3Ht7yT282hucSHl08gmc945lmbdPFSQvgi1+6FaVs2QB2eW0FD3/kI8ylTLeVndY1ShKZuJm4WezwiXCIRm44wje++LX7ATpdzuvHFvGdL3zD3kwXLLO+r7zqKgsdsEXt8cUT+K9vfRuTxTpa7Qamy3Vsoo8LnnCJxZVHGy2LYf73rf+Z1LgP+8hk86aNXnT5JQYGdEt+9P0fMhcU4YzXcYMcXV/C1c+71ixAxin/7V8+gN2lSawzzjlRB0olXPwLV2Bl0La4MEFwz9ScxVtJOzJG6nL/3PYY+tHlE3jBi1+Eu+671wQIs/Jvfte7MVcj6BCycnjqc66xznts1XrX9+9KPCHNJcxX5/DoJ1yKGhsGbTYti/573/jvFORXuw1ki3VceuVjLH5+4uBhzE9M4WtfoEKQuOcpIC+7+oloDftJjHFz03po081EFx/zG5LszCR2bhZXOI7VLFuGdYKFjnbPYugE9CSGnsHRQQNPftpTzaXJNrYsW/rkhz8RtPtEqDz1OU8za+msM89Et9nClz/1RRMyFND05jzussuM/x/0oAdZPfhN734XylXa/ATCkZWwDZlbU8xbmSR7EDDm2ev20Vxv4ox9p+G+O+9GrVDCLR/5tNHnyNIR7JrbjSuf+RRMzUwb7zIv4/tf+w76/ba5yekmpSL3hGc8yUJSlVLJ+hq89c1vQTVLJ2XS0+HaFz0HlcmaudoPHDtiuRbVyTra3R56PD99lEGx3Ud9lMe/3vQeU27sfHB2AqTC8MynWBydCY4fe8+HDVIpfAmmh5or+O3/+Ro732B6YtKa0bzxb//RrGq+m25rwsk1v/h0PPRnLsRX//Pr+NCH/tVKGdljYCJXNXD+rd/8TWssRVcw9+sb3vAGlHLMNae/aITrXnmdCdDvf/97uPDCC/GXf/EXKGRKJqhX+muYzE/h2pf8Evaeug+3/+iHqE1O4NzzzsOdd92ZALo1oEkOALIkJrNykvp/S0gNgJ7vA29/441Jj36i1gjY3FhHbbJm3E5QX2tuIF/Om/dnc2kDO+Z2YKW1YRUApWINr/ydXzdvJPfZToZA/vdfmTLSYdlboWp8/aLrr8Ps9AwWDx/Fu99yExrdRnqIy0RpEte+4Frs2bPHZBCbB938tptx8PgBnLpjH5r9Jq677jo8+MEPtqZB9953H973rvdjubOKXDGPfMaCB3jp/3ipyVUDdPbkt/9MX2E5X/KT8e/T95+O2757Gz5680dMPeq0WnjFr73CjKTXv/71mJuZt7n/yvXXIVsuIFcuYHFtycIrE6MS/vIP/9zWutVvo5Kv2XZ8+W+/ws41OHzkCN7y92/BcmsZtUoNzeYmZquzuP4116NSr+Hg4jGrInrr//v3xlOtzU2UajWsoovrfuPl1iX0u//5LXzmAx8xjySf3eQYkcerXvdqbKwsY++uXTh87wG89YY3h6RRKgFFvPq1v4v7Dh9OPFHNNm5+803GTZsba5ifSCz06/7X9Whnk2OGFZM293tIYLTjT08C6NZ4qd1JO7WZ0eLwUTF0n8HvwZnXx1UK5hxwh28p/8wDeYrFwZNgyirHyHV95DWPu19SnG7mg32WnQYs3xn1PbncBegmRIPrgYNl8oey3lNXQRg0AX1yWMCXPv9FNFhXPDGBzU7LBFVi5SSZ1tzU/Iuu6G6nbdnAl178KOSqZXTLObM6mJjw7a98C2ubK5itUfMFnvjky004sJ81a52ti9fGOm75DGP2HH0OT732GnzzO/+F+R0L5k7hCVRM1lA7TVocBHQKPVp637yVdcxkmIxl11/89Cvw3du/j3NPP8tcurd+9hbUsmX88ouej099+tOY27FgzzvnvHPNff+xD/ybAfpUuZ4k1V3zeAP05vFls9K//MlbkqYn3bYlkDz6SU/AsJizuBgzhqmBfvy9H8bm6rKBDwGdz9l74dk47ZyzrH3naLODb3zm86jk6NZlzHoDZ178s6jtnMPu/fusNe3iPQfxoAsuwOJm0toytdA/m1joSoqjdvszFz8Me/afiqPHjqJSruDznyT92Eo1b9YAdeInX32laa133HUXbvvW7bZ2j7r8UZbMxQRFZm+fd+bZOHrgEL5665fMw0L60eX9yMsehX07dmPp8FGcMr8DH/vXj9r9JxrLqNdn8YgrLkUvC+RKBUtutL7xzVZS2sVSRpatUeyHWnmrCtBRpIwPs6Z7mLH1+cqnPh+SGmmhZ7AB4EGP/hmce/qZltA3Wanhlk981hQ+OutppdO6YC3yPXfehS99Kkmq67PJSKmCR19+Gc694Hz88Ic/tLgoQW9h5w7c/I6brcHMamMNv3Ldiy0BhzXM7HDHFqLWOS6Tw3RtGnf98A6Ls37y/R9Dq7thyup0NfHuXP60K0xRYQtcWpgffOf7jD8YQ0U+h36ugGe96FpTXHjIC/fBB973fkvwSrwkOVz17KcYoPP65ca6dcjrDvvIFYoG6AUCemewDdCZNDfMZHDNc59tSh/zCDi/4iiLD73zfVg6fgRzCwtYH3Vx3cteilazafF79pR/303/knor1rvruP5Vr7IkMSrMe07dhxNLi3j7De+0MVIB5jo+85eemQgyujNzGfzfmz9gikBrmCRGPfeXn4ep6Ulracte+WeeeSbe+NdvRBtd/D+v/T3c9oPb8eCHPhR33n2XJfydf8EF+M53/9tyLhT2s2xu8ko46ZCAbrKKcdBBBoVhFvneCO94040mpJn70d5ooFyv0SVi2eJJJ8LE+2JJ0rYaGWx0m5bjQSXjpde/1NaBALG2uIx/ff+H0O63UcyXzYq/+nm/gNndOw2od0/PWc7Nv7zjvfY81v73Bz287g//0PJ4ZIW/5YYbU5nYQRf/67W/b3NmtQy9VkyefPdb35OEWH79RZbAxdLfHJsAhU6aPG7WGnDZiJM+IjtPOQXf+sa3cM7pZ+MvXv9nqOfLVuWSeNeS0B/ne8fhu/BHf/6nqM5O4p6jB7HvzP1YPHQEg+MN/NvNH7TwWClfMWXlGc9/FnbtOcU6Ok5OTWJmegZ/9JrXpbl5/x9r7wEmaVWtC6/q6py7Jw8zQ9QDggKSJAfJqCAoBjIjKCA5nKOoqEc9oCBBkCBIEi8KSBAREBEEBRUwXAHJMDCxp8N0ru6qrvu8797v16v3VA/e+//Dw9PdVV/YYe31rrz6R9fYhd/5DoXbuvYWWgzP/dzJtuGc9aJv2+yYM0+yXH1wwyB2YHDpKrv1+htpPa1tarZeG7Nzv/pfNtLXZ/NnzrJvX/DfpCfMbWQCGNFg+378QJsxb6699z82tddfe91+fMWPrI4R9WaDvb3W0tFmR593khXyQUNn7Bvo0WUjKEo9y4qKzaqwvkijZsfJGBQnZVXuawb0xVRs+cjT4DkIfpW08SwGKNYRSU34sngyZS26yvnZhw7ZowyghQlEJoAMsF19dJ96lgF+GRLGBPPQZabHd4rik/+dprQY8SchgZMuIo+zYH/9018M5WPR+KBQGrc8cr7L46FjEaRrRLRPjDNCtKOlLXq2zDb7wBY2XpdnwNJ68+fbT26+hT47gPnAcL/tt8++jH7HODBGRK4jjey3jz5Kc2bXQLcNFEbsmMXHk2hBLIjuVEUvdSEDGAHQAQzP/SFo0AL0hdtubuXaPEtAzmxus6pCkVojOpeh2xZMRPDtvfb66/biCy+QeTRXN9jE+JiVa2pt4z22YTBMQynHnPzf/epBq4fpmekmedv1oL0t31RvXX091PoRTf/wfb9iuhR8Sn1DA7bXQftTsIF/FFHB3UuW2cBbK2juA5WuKY7aoSceY0t6u+zVF5+3Re95r81ubOWe942NcO51pRgUFwFdQXF77b83/ezwQyEV660332T53N888BAPUPCT1dnWO21D3zDKYmIP4cOjllIssZkNhI9Xn3/R/vjY721u+0wrsiZ2HU3GO+67C6Piq8YnrLmu3h595LdWg+ApmsTHbPs9dmYAHqqd8ZmlCevr6bHZM2ZSkwLXCQA0VUNntCnMydMAOpjrVvvtZs0zO2zJK6/Th73szSVkC8889YwNFYcpJFRX1dgOO+1gC9dbzx644z7kRNJEjld/+KMHsHodGrSg8hpKqqK4y4MPPUiBQMz/i18+zf76z3/Qj41nImZjvXnrWXFo3MqFIlMeb/3xjTajvj0y9rLtvt+eBMD+oUHOj8JlqczUQuj/0DB6J0bs6MXHUVtUQM+dt/ycrLhoSAnK224H7G4tnW0EcqQJ5mqqbVXPamtqaSWgw/0AQG+xGrs7augALEDWQZ8+lEGfy1evopDbWt9od914u+VKYwzEgjB58GcPpe8TkfW/f/hx+j0BBji3R3zuSAa3IkOBVremRlu2Yjl9kPfc+gtrZjRJCMI88rijaAK/5cc38+1yXXz2c5+16tpqy9fk7e2lb9uGG21IbXZkZJQR7+hJMHf+PAruiF9YsHAhI747Ojt5jpinHvOtZf4MDHKCzWfAkAnoOAPjZbvxSmh68DHHmsBWttHRIRsdL/AMhAZA4b+JMfCoPOmVJYfNbPFJi2lux1m/5qofZkGhb61aahdedom98s5bNm+j9Zl6ONq9hrSP2Ievf/VrNqd1JvnXaGHYTj7pZNbiv+zyy2iir69tZGzHVy74GmkMygKbxDQ0UFOnX744ZnPmzaXJH0W5Ghkpr0Yssaof3CnopWBl6xsatPa2Dls4Zz0b7um36753lY0iqyZfZ2PIvkAXv+q8Hf/FE8xQJrkmZ6sGeq1UXbbOxha78dtXWCPp3OzNle/YRZdeYm8sfZtBfcg0QBQ+eMZ7NtzYLvwKXChBWcD/nz3+SGucHUpN/+RyxErkrLun21o7Z9jic75o1c0NhrLfm224iVUPj9sl37mQ+wiae2totX33+xdbqX+Q953/5S/b7I7ZXIO+0X77wmmn2uZbbmnLVnfZkqVLbeH8Bfb8c3+3x+97mJYA8MZybsKOOPvzNgafUwbmITiOCkEU/ti2WS22Y1CcABrxHBCSUs1bGCrcxP2gOdVqkXIMHiya1DO84iws9YCeWQIwj1zV2oAuTVoShk+mV3ReptLHRH6a5FlD1jKTu9LWpK1jsAqnV1CcotwZ6V6usuZcrf32wYcYe6rAjtHiGHudq+Qrgsvqq6CbhuwLyMiocV1X32jb7bkzGTnSnP761LNRygr+Wvlxe/p6rKO9M/PdwVQMbby6CqUazTbbbgtqTIhyx9ZCk0BHNwQ54bCjxCMChwAMf/3jMxmgwxy8xZ47MqWnZsKYxgTTMTR6mOr/8MQfbLg4SsmVz2VjjgK1Vfi3+0ujtuOhB1KoQEAcIt3//MgTcSVyNlwq2O4H7GtWH3yF3LxS2e792Z02t6nDBvvXWHNrm22zx042VDURfLTNLVZbLNtzv3nCBrp72NWtkMvZ+jtsYfm2Jmvp7OB8BlasDhWMWhspq1NDL5TsmURD32G3nZhW19XTbaNjBVu0cJGtWLbMnn1i0ocMUP/QzjtZY1sLYyAQ0PPc3/9G/+UfHnzSRm2YWmBrroHS8VD/GutAS1or26risB3yycNsZM0AQa0wOGRPP/m0jZQKDA6Cfr3rR/ey4eIYgQ3aOdKBVq1YyUA8mFKZioJCRLEACuhBUq+i3FMNHXs5nsvZtgftZeW60GSjf3WPbbJwA6Za/eYhFHPJhw55lrO9D/wwU7Zu+dGPrb2hObS9rMrZQAm+TjDzUNUOUdFwFQ2VULCk1gaLQ9ZU3Wy7fmR3WmIoGLW3MRgTwV9jAwXbGCb3V1+3++6622Y1ohRxkRr04Z/5NAXC1X29LMQDQG+orrG7fvpzq4/+9VEA6lGHWmFoxBpRenm8aPfdcU+M2A/m6o995mCmXXWv6bPRiSL9+H2D/dY5c5b1D4W9qRubIKD/wgE6/I+HH3+kDRYLDAqEMIz0xssvutjmNXfacGHYcnW1dvwXTmAtA/i9L7jgApvRMoNMCufs6MXHsBERmvDAMgFgAhAhhe+Jex5DuBOtTtjb0888nQf8+5dfas11MN2WbXBiyE465STmm3f3dtsCFHgZHqTSsKav32bNnE1gh+WG70TL4JZm+jt9+1+vBYnZYs/gd2elvlLOqvF/sWw3XHYt/ecAHfCZegiS46NWVYP1hBumxCDXepafCS4FQNQo/frVduY5ZzIbAsG5t95wEyPZYW3LVdXYkScfb61zZ9rKgRAFnx8dZxoqfLsA/8ZYdtnKJTvti6cy7uCOO+6k5js4Nmy1tY32uVNP5JpCS0SBpfrGkJYLemxpa2GNfrgYwQFR5z6UkIdQMxn4NVHCLMpWRpErdJQcLFjtRJXdds2NdOmVx0tWXQ3oA/CV7ZiTFlvjjDZ7Y9VSa50zg/ETbbUN9tP/ucaKw8NM66zK19oRnz/WOubMstVrehnzAssBezpYzr51wTdsRl073VUITPvORRfassFeCubf/dIF5G11tXXkydDQochg3yA4dL36lt183fXUileu6bG6tk476dxTrGnCrDg8YtdcfTWVtNFSwarzdXbeN8+3JSuWW01To7WgJfSaAZvd1mHf/M/zra2mngGQ5aqSHXXOSVaoDpHqcEEQzBXxriZfERMUHIcFpQKB9D+UaXZR7uBFPqccQrDwFJ/DYi1FVyCfxqspRk2Wbm8xly+eAoiqTMZ2raTxrfYP7VP9hX5QavAu2760eHyOKMhSKZSRFJhLItEzvIlBkoWugd9vtG/QnvnDn7MgIGgGe+yzZ2yzWccNRe428oM3WLS+3X/vLxmoMqNtBn02CJza+cO7cCMeeehhMvjaHEyzIa2jBO2yWLQ6lG+F5FssMHVGGz9QHrEddtmZPnQEKiHqcuH6i0LnquFhmrmnM7mPWdneu+s2BJu57TNsANGedY327JN/stGxEdZ3HhofYRUvmAZ32H57+/ufn2NoXGFk2PINjfaBj+xOM+iC9pkE9Ccf+C0FBqQ8VVXX2E777UmTO8AanczGBobsL4/+0WI5FbISCDVD+QkbLRVpykb1sj89+CgjbLEPY7mcbbH3jlZqqCEDYO5iIVRFGq9He1QjoFePTUwBdKzXDrvvxDx/BIOg0chmm27GGAaYdTvq26wYg5P2Pmhf+vDXDA/ZzLmz7X7WvA8MAfMp2qg1W73ttceu9sQjj1ptvobxBdDQP7jb9tT84AdDPfzf//ZxCkDQ0GGW3/Nj+xCIUCAHRIy680hdRPAUNBgxM8RC9AysIWjARI09VFAcAB0+dJjcFRQHSX/7j4Va7s01dda7sssWzZlP5vqLu+6yujx6CRir1X3m059hc57f/+ZRslx2mYNFAjEfQ300nXf1ddms9lk010MYkLlyyIbtM8ccwT0EqG62xebUsMaQq1+usebaBkatP8YSxfI7m+110N6MBobPG5on3Awz29rtzlt+RuGyH6lgdc12yNGHBQaMYi+lCbv39rupQ6rY54AmvQAAIABJREFUxyFHfJwpVwiKGxoPghKqIyKorpj50Eu0EN39k9upMwfLQs4+csRh7EgH6wgACILPPbfcQSCGwIz5Y26gJfjyrrnmGjJlWCcw/48dfjBrDsyeP9f+8tfn7H3v34IpXSiJC58t6BjCCcb68cMPI3jc+TOY2yHWFG10omBnnXOW9azpseJE0Wrraxm5jS5+M2bMNMQGwpgFRok9h1sAMTscDypBViHOp2AdMzrpfsPf4D/9gwP0NwN0aDUkmButhjddcUOMkwlpcotPON7KVbBsIBC2RLpFhDq6A9aOV9k1V15NQIfFBJBwwsknhPS4stkNV19HAaShEWmYZp864Sibu9Ei6xrq5362VNXgsFMAuPqyq2wMwaz1TVyRz3/+RPrQb775FhsooAMeAu/KtviUE2gBwxywp1hPtCeGj37JO0vY4S/U4AG44K0hLQtWm5CaFU3uKE0Mi1phzBbNXs+WvvqmzWhotduuuylYJ8ZLZjXV9qlPH26dC2Yz1344V7Sa1kZ7fdlb9h+LNrTrzr/YiujWiEp7Znb4cZ+lWw88DUIHAA1NntCn4coLL7ORwqB11LWSJ5x+3pnWMzZMnn3DJT+gYId/OPPHn3OqDZeLdNcipbWxULarLrmMhawQyAlX3Znnn2W5kVEb7u2zW2+8lQLg2ASyUVCt76QgrDTU29DICLNzkDZ47fevsNaqOhtYtdraZnfa4vNPJ6BDIZw9c6atWLacHUCHBgdJF+qHTotpLC+NAG4GUMdGSiD0NO0sTTcTvsoVKMwFNimjzOed67pUe081dVaKSwE9Mx8gihAmhJh/p7Khkm4VPJf5CFiKtYoFN3SfpF8NxA9IgC6fFv004xP2u0cepT8W9afxc/tdd6C5HYUhli9fbu/bbDPr6e6hyRqtT5/87RPUhBqqG2ygOGT77bcfgxOe/cNfyBgGRwZo5q3FYZFmXC7Rdzd75hymv4DZNDDXGSbfXe2lV15mbffq2lqaQxXlDia2LkDf6ZB97Z1VKwjkLTX19thDv7GGXAjKAxPae799aWpEwRqYzH/3yG9ZkQrFIZB2secRh1r/6DAD4oZWdts/nv4L5X4Fhe2wz24ZoEO4AKA/87unMkAH0wWgo9AC0veQYteUq7E/P/QoC4RkgP7hAOgomwrQrx4NMaSF2ioefpjckTL2rDO5Ywx77LeXrejusvU33ogBaau7umz+3Hn2y3vuZeOQGS2d1jPQY4d84jAWY4HAcP9doa75CGNVc7b3XnuyKMb40AjzrJ97+i/IcWQZ3EIub1vuso211DWwQtxw/6D9+oEHrKmhxYasYHmrsx3335UFUVA4pBkAjkIddUHyRXwCzLdgatBm61uasqA4fF9C+g2yFCoAOjQBADr27/3/sRlNnyjsgmYrd//8busfHbCm+tA1a/tdtrON1t/Abr3hRgY0jg+P0JUCQFM0bn/MR8f1iPgFPb/5zlu28YJN7JBjDqXWApM7iuwgZgPMHy6iidFx5vE+dOevbLgwYK114Z2HHvEJapArukL3LhThWLV0uf3qnnutrRZRxwgaNDv02E9OAfR7fvoLaujBSlW2gz97CAEd0e0QPgXoqA5WRL17uJNGSwSXX9waAD2YlXP2kSMPs1EP6IWi3XsLLATBC4sadbsfsBdNxuALV111lbXWt9rSrqU2f9Z6duTnjqL5G64DWCaQvQIhBb7t6753rdVDOELmSm2DHQHBIGd260232HBpmOmeeMdOe+9kW2+zNc3t0IY7OkMKHIAIGnNtbR1dHa+9+io1OFiGcF/X6tVZe2dorHDrwfrGYj0TJWtAXfaJwFAJ6DC5A9Avv4GzQ04B1vD4E48joFs1ggRLVqoqM10KQYwN43m79sqrrSoH/oV8lLydcEoAdPx/yXe/xwwI7CcEv6986xu2pGuFzVq0HoFuvG/Q5nTMYLGpay+DlhmskAODa+zLX/oyz+/3Lv6eNdSjEl1I6z357C/a0uXLbOac2VncDyxUyIypqkY623Ao9hXC+acA+mSluVD1r7axkWvWt6KbGvpPr0VsQ84Ge9dYe2soS42aBcefcoJ1DfbZ+ptuYi+//YY1djTbQFeP3XTRlbawYw4tCKsGeuxr//0NW9a1yuavv5ACOCwMcEeBbm+4IgStscIFLBBnnsHcffCja797WQboaG10wn+eYaO54HIloI+V7epLLmeJcKsOWT1nnH+W1aPGRFXevvutC22oMGSNdYj0N/v04qOsDi2Cx1A8q9FWLFvBOJkrv/N9q0YhLIykasI+dfpiq2qupWsQbiPwN6RIs/BPTS0tzFnVPZUFjyXCWUEuyE1r9QwQYPtuo7SIxpRvad0e0LHWEgQ88AtDUz86niEwzyzoSFuTSQCTgDSLC1X1Sn/7wWSR8JDuY+Sh1+o98CvPTp9l9n8uRs4mCkV75OHfWHNtcyYLbLPTNqFHd10dzWaInoapFQFHaEZx880327wZ84I5CNW+tvuAtTQ12x8eQ/Rx3grjI9ZY02Dbbr9N5gdBcAnMnJC0YKpqa2+3Pz/3jI2WS/aezTblpr299B3bcOONqaljIyBd0gQzTVAc2Mnme+7A6NY5rR32wC/utWZ6dIIkvNOuO1FKVTtWREX+6fE/WnmiSLP7cG7CPrD/7jTZIyCu0L3G/vrE09TgERRXU1tv2+y5E03CiPAGoCNP+dnHniZDxcEHmGy71842WoOUkwkejqZctT39wCMZoMO0vIUAPeawwhqAfyP5cLCpoY+vraHvtNeuZMIA9DffetM2WH8D6+7qsj8//jSJGRpUbVWdbbXjB1m//Gd33GGz2mdn7pKPfvIjrA0ACR1FNRDN/Y/n/sq2oQCKwVzJ9j5wf4IpilIgEv6BBx5gKg7mA51ni523YpBN35o11tbSQmaDPHcchmWrVtq8hQsI7DDbwuyPKHIQPyrzjQwMrRPQ9zviUOvq77OFc+bZy/98wTZauD5TJJ95+hkyht7RNUxlPOwTh7HC1GO/fsQMlhC4YGpq7TPHH23Pv/QvWgoQkQsNEQwVjYbmLZhvc9ebZw889Gvb9P3vo1nyjbeXENzQL704VrQ5nXMYFLflZpvbT2+41UrFgjVXh4JK2+66PcvjgoZg7n77rSW25fs2tx9f9SMyXawPQhIPO+5wAjpqwUND/8VP7szy0Blh/pnpAX2CwZ7BYtNcBR/67WR2GaAfdRgzDCBYIBgVMSL33XpHBugFy9nxp55g3V2ruR/33/lLW9G7wuZ1zOUcDvj4gbZw0SIK09CGEceCrA+4EH5268+YBgcrT12uzg799KEE4l/cfhdN2rDwDIz321e+9hV76eWXbfMt3mcvv/IyI3oB2tDAu3p6KPivWrmShWnmzJ5Nkyf4lnppgy5ZhhXta3NQPEs2MjpCoEIuP92ACIiD26lkdtNlN5CzoJYEfh574rHMnULu/lhuUkOHe62lkLfrAOhVqBIHEShvJ556YshNzuXsusuvpq0BwYIzO2fb6eefY/2FYSsj46Gnh5XNOlva7I3XX7frrrnW2htQlXGVzemYbWeedyZdf9dffX0QCAa6rbNlhn3uiyewlz0siWhFDOsi5gc+s7pntc1H7/bhIRseQUXMMAcqZTFtTUFx2J/RwpjN6JhhK5Yss9tvvI0NmlCSG4J6KP+LwGTYS8p2yn+ebku6lrP+xwbv2ZDFkK79xmVWLiFjqI/zO/W8M+haQUoagvXQJx4YgMpxF114oXXWt9vI+JA11zTZWV8+x4YnQunXay78Pt2W4EVjObPPf/ksG0MVPxRPQbGhMSOgwzpoNTXU0E8//ywb6V9ji+bOszNOPc1mts6w3v4e62jttAu+80179a03rb6lxcaKRVuEc73kbfvx5dfYGGqPNDTZ6t4uO/H8M6y2vYkBjFDeYEJnQHCxROWBABvLgbNfRPydjjj4MPCLi24XNgqEGfPjCrcJawXoChSXlu4D6/Rc75+vCOqxjjuzy1BYxkelS6KAZAJzgwd0XKccc/rdx4sEdPVF98F1Wa56hGnv8NdkUTiiobbeHvv1o0HiLhdYBeyYY46hZId34FCCmSHiE+D+61//mhqAgmaGS6N2wAEHcKP/8LsnbWx81Jpq4Asv2f777UcfGKpFoZ44gtSWvPM2wRy9q+HXQvlSBDWBwcBHjCh3mFMQFY8gm3cD9Pftsb01d7TbWy+9YktfeNNGRwasvQFtU8322HtPgiEOGkxnaCbyh0efoJTa39trjR0dtsVBu7EwTUdNAzs3Pf3w41YcL1AbnTlrjm212w4E9NHSOAG9ODRizz7+NKsqAdCpZX54FxuthU8Yvqoqa7K8/fFXsBQEDR2AvvleH2LvbxS6gXkPPlMQ31AueImhwVJDd2lrDLKxku1z4H5cowULFpBxotkNqonBlAjpF084+tijWSDmuT88y73sL/RT09xmhw+SyS55402m3SGV5+knUJwHhWNGbSBXtCOPPYYm57dee5258b+NUeYIh4TAssM+OwWXSF8frRsbr78Bc3vZ3GbebHtr2VIKEzC1IzUMJUpBu60IYFqHho5nrxwfsEM++QlbvuRtts6EJeGJR3+fpa1B88D/2+62HV0eT/3mCRsvjbL4CiJc6f8vFEgvCOBB/2zUNGhsbrQ1g/2sVY4UxIHRIebcwodOsCxPWHW+xubNmmdvv/6WoaPfI3chkM6sb6iXtI5gw30P2Z9aGPKRYaJFUB7N7Wt6rbWtg5rKoRHQZXK/+7a7phSWgQ+9kskdGjoAHRo6gyyjhi5Ah3fwo0c7QAdIjRbtvp/cYej9Bn0RNpjNP7Qle7QvXG+Bda9ebf/rJz9l2trKnhU2t3Ou7bHvHtwfaOVwHSBQ6urLr6UFA5YEBM995uhP86yDQ+Ks3H7L7TEnutaGJ4btjDPO4BnecMMNeJ7//re/2Z13/8LqqhrtkKMPpaby3k3eQ2BsbGhk7jYi4VevXs2CUbDAoYBUQ0sTBTSapGEhiho60tYA6gD0m6/4ccyqCRr6sV841iYQRVWDzIyooU+MWUu+zlqGc3b9D662qmoUUMHO5u3E0z8f6npYjuVwf3L9LTYctUfQEgSgxvbWEBMzYRRir778alvZu9Jmd8zheTzqc0dxz+H2g6vgth/fxrEgl7qxvtG++a1v2nPPPccAOATqQUD80Q03sL7GSeedwpiXDTfe0Lq7V4d49tiKHb+GdqkhUG72jFn2+suv2c9vQGZCsCrg54knnMDGTVdccYUVUeq6FkGqZfvEcZ+yuQvn0x3y6osv2cK2OfbT62+14ehahBB81OeOZnQ70r0Q0wBavuibF9F11V7fZkPFITv33HP5HeJKoMBc+91LSYeMh7KynfilM6mh0+UaTe4AdJRktepgcj/9q2dbHvEyExP2/W99l88hT0TBmWLJzjznHJ5d8Kje3j675dqbeL4Yw9PSxqC4E79yhpXrQ4lxnC+0vkbGBiwmCKgG/qlbXsz1y8ztdKnBguFTuTO1NPxSSUMX6Hu3tLTz1EWtLDPhZwroUMKzyquoFqdKcck4spq/3r+uGzVQAHoOJVFj2LwfoKrOSeKQhu6lDWSCjA2O2P/+y9+Y1gETOsFgaE2wEMQe6UtXLrX15qxHvzdyUylZxrKq2LA9D9zLnn36T7bb7nvYr+/+lQ2ODlgbNLyJMdt6q615ILCw6DSFTfjT08glz9t2u+5AQGft4NYWe+W1V23u/PlkVABzaFzwrUynocOfteU+uxBsUfZ1yT9fo9d4aLDfWptbrXdNr31ol51swaJFhnrx9915r/UP9FljbR1NxshD3/uYw21Fz2qrGy+znvbffv8nAj4iaqtr6mzLXbfPAB05xpUAfbsI6KiSNi2gw5LgAL1+PBSZGAagew3dFZah2TwGmex10D7W29dLM9TTjyFXPeTAwzx24GEfsReef97mzZlrf3n8T2wkAlOy6ge87wPvs3nz5lFz+s3DD/PwtLW2044Bk/H2H/6QbbJoA3vxfz/PamO/uf/hyOwDA0W0NzQQtGPFut103fUsMQvae7tvlR1zwmLm+cPPy8Cz8gTTfWDZQQW16UzuIc89APbBh37EVixdxmqEjz/6OLMswOyr8/W276EHsHMa0vxe+ddL9vQjf+AelWJq27Y7bktrDvKGATrrb7iB3fG/7gjd5fbbzbbaZmv750sv0G2AuvAdM2cwOrm/f4A5w4vmL7DXXnzJ5nbOtAduvy90VYsm5/0OOYD+UYAc6qT/6uf3srhSS21IEYLz6JCjP5Fp6Ei/gck96FahUpx86BVN7qWQklkzVqKrBho6rFwMMLScfeyYT9gIMk9qa+jOIaDfdgeFRlzTY2N2yjln2FihwJrjsBDd97/uid7Q6LNFPfTFR1EjxVm8/1e/ojk9lAIOaWAfPfwjtMCBJsFM77/j/iwGYHBswM4680yeRUQUQ9BHLQTUrOsq9VlzvsX6S2vsnLPO5jXwf97703use6TbOhtmGGIYLvzuRRSuUR8cRVvAnOGTx76BRzEPHZEPAPQrb8wAHbzmuJOPJ6BPVOesgPrz0eTeWl1nrQNGQEcrZQTJIlHwhDM/H3z1luNZv+J/LqWZGS5G7MrwxKideNIXKHAufXOJ3XvHPaHeOTV81J4Yt3O/8p9cL4A6AABV95pCySiu7dHHH0VGDmUHqXp3/exuVs1D7YNQl63Kjjr5KNZDIBVUAHR4EcaHQono6y7/EbMigPxwe55x+hmMTbjqih/yfhSXwey+8vWv2urebhsrFlijf6BrjV156RUcYyjNm7Ph8WE75ZRTOPa3337bbrzpJmusbbKB8UGrQVEwq6HQA/cH1gN9Mq6/5AoCMuOc4EM/7zQbsRIVSAB685jZDy+GNaBk5XyegH7GBedabUOtrVq5whbMnGPfPP+rLD/dVBM6BX7hiyfTpYDg7UsuvtRGCyMhxqi2gZbblT0r7dSvn2fWUE3hakZnp511+hk2oz6UTca/k88+OZjTY9tb9omIqXz0i8ey51mabCwsI6VVmrh86KmGLoD2GrrHSLUfng7QIXCADjKTOwDd2+29ti6/uMztPnVNUe4IilOgiYQCDV7R7vLR+0nST4+Sk+Nle+bJP7HLWnNDMxcd+b36hzSM2hhtSUGiHHLbmVKWy9kuCKDrXm0f3Gpr+/tf/2rP/Pkv1lITKkvp/5BxGVjcwOgAzbn4fU1hgIVIdt1zD5rZWeyjVKI/VtYIms6mMbkD0DfZcSv6Jd+30XvsZzffajPr26wwOsyIybraEFQFprWsazl96LPaZtBEVZevsb6xYdtot+2sXJO3TeYusLGefnv81w9bSy0iz0Phjg/utmNmck8BHfPDEdz2w5MmdxyK5ly1PfXAI9TQcSoRFLf5HjtYsQ715yeYu103FgJlRvNhdTKTuyv9ivUGaEAyH4lm0ajY2HipEPui19muB+1B5tXW1GIP/Py+rIRqYWzEmhAYODJEjbSpMaw7C3SUi1y3mppmm7Ww0z649TY0o0NbgQsG2ik6V9UYAHV/W929mr4taObPPAa3RFjXUfhwD96b+4dAIaTYIYAP5nYwE3S9mw7QsTfDiFhG5amxcWuvb4lZFEFYgf6I9YUPH/5fmDeRjvTUQ0/ayp5ltrATmkqojuX/hRzl2GUqAtaO++9Mk/scNNGAKbCxwWbNnsPSr8XCOPPwV72zzH5+623W3thK5oi4fehM+Nc70st66XNbZjLCAlo6Su7mWprt4COnAvp9t4cod/nQAejw+wLQfVBcVb7axpF2Cg19rGTNueBDB7CFcpkO0NH/G8y+ULJf/vROAjquGbCc7fOpA1nQpntVF60niAe4+KLv2gZzFkVzegiOFJNEfDWCVatyNbZkcLl96WvnE8Tpy0Y5UrRVbm627/z3txnY2l7XZsPjQ9ZYE8op6VzDejTCMLEq22HP7Vj6Gc9pb221G1jtLQAEAB0d0FjlC41pDH0iGtltDj3nUW0rX0azKIB6ld18FerWQzgOsSzHnXQ807TK0NAjoBcmxqwtX2dtA2Y3XHG1ldkoB8b1vC0+80SCFavc1dTZQE+v3XrtjYQ7xPe0NLRYV99qm9E+g7MJZ0JnzewzJ6IZTCODPcFnYdlDBsg5Z5xp81tm2+DwGutk5cYgDAXPOs520WCxrM832RGfP8qaWpvp+kGlwtDmNAhYYTPKtA6UBkbttmtvoQAA91ldVYMd/4XFlkfkfWmClpVvfftb7K0gAfGIE46wjTbawP714os2d/Z86+/rt1uuvznMb7ifNdy7e7psVucsvgrz6x3pt+YGpPyZffyIw2zj976HsUpKxb3++z/IAB2JtMedF4LiwOcF6NdcfHkG6LBMnXbBubair4vNiAa7euz7X7uQ9R/RtbGtuY3uVRQKw0mAS0Q0OD5WYEDjWHncTomV4kaGUd66xn7wP5dHV0NwSZ77lXOzDnBYZygLCAJne+8JpD2GlGz97zEwxTvhqNfQPaB7LV2fY/7rMrmzPLQr2Z57/z7blVPA5cTjIFlL3d2gQXJQiMktBUDAPzn88bskDj9ZvUeDhTScGx63v//5WUYvItoRgSKYBH7i3fCP4R80AHQVgiZdVwfTnNnOe+5mryx/m0VPVq9aRZM0cqQfvu9BGxkftoYaFEqtsmWrltm82fN5z4qelTa7c44NjKHdabNtvcu2zMtF0AwIDJ152ISjtpaaJAKR1gXom+66reUb6uhbhJb+1ouvMpRmohxM2QgMQfqS1miXXXa0Pz/5FM1ECIo78MSj7B//esE2mDnXmq3a7v/5XTy8aCU7Wh63HfbcbYoPHRr6M489RZO7B/ThfJlgBoaE4CZGubNrVgClzXbfPgA6A+fy1lAMprex6tB6NDO5T6nlbvb+bbay3/3+cWtpCmUcV3avYKOMYmnM8vla2/7APWzpqhX0PaNhyYe23sZ+ecfdNjE+TjPywEC/tbTARWLWM9DHtf7oIQfbbx78LQETVZ+OPek4e/PlV1lVq3tllz35+BM0w4JBgQXtvv8epCcAOkzzTz70GCF0oDBkwzVmu+27N/2p8JHCSgFNDM1NYK5cl4aOMe209x724MMPWUMV66PZsuVLbf689bj2uVyNbY/SrTV5q22sN7QJZu340oTd93NU7Ku1gVjICFpJfQ1CvIIpGv9CZbEiI71RKQ7WA6SgLVh/Ea1B9Q2N1tjYYrmS2dI33rL3brARA4Pu+cldNGkCUDDGvtE+a69vD9BeHreGXI0NIkCwvd36rGgHH/EJs+IEfejQ0FNAV1BcGuUOkzum4wH9LgfoECc+euwnKHjBfAoNPV8oEtBBq9i/NfCTH3WwNdU3sKgR6o2j3fD4yKj95p4HWYAIAgJcYPBJI1C0s62T69NfGrbP/+dp9sbyJWTs7G41kWMGxPjomC1ab6Fdd+m1pHRAJUqS9vSsZqES+PMB5aCfAz5zkG2z9db27F+eoQUJ6Xs/+/HtrETXnA/Bg0efciytDDiV8PGCVgbRQ6G5lbn9EBQgsqBAzy3X3DQF0I/5/HEE9ImaKvrQx6vKJkDvHKqihl6iGTgA+rFnnUCNjtpqXz/3dcWbb9sNV18bOjei4FMUcGDFa2vrsP7xYaupabBDjv6kbbrl+21Z10oKIIjNQNZF76rV9sHN329fP/t8rgYDGXMQ+ghXtmT524y3QO3/I048mgFzK7tXWTViBGJzlhAkN2lyB6DffMm15BnvrFpu82YvsCMXH21NaNqElroNDdbT22uLFi20Cy74Kt0osvyc8MXjGWRouWrbeONNbOmSt+3aK3/I/G7ksIdSYGWeQaYGonSqle2TR3zattt5R3vhlZeoVSIdGF0mr7348imAvvi/TqeAhH8C9B9deiVxIV8La4jZKV8726rbG+2111619toG1oK/+sLLbKIwavV1DTY+UrAaRNkXi1Yoley/vvQl+8r55zP4DUHTKIbzxa+eY+XanI2OjBJjfnz59bG4DQpLVdt5XzsvgFv0ndNyhYBepP1BAI1F1CoprcLEdfnQpUx7MJdfnUFvsbBMJVDHQDGGKYC+xd7blVWqVfnoGAhM3mBgMD1LpSeTKoVFBniznCuKy8TG8Ip+x/d4FszcenYahk8zVyls1pO/+z3zN5U7zudn5WOQsxhM2ORnYATDA3b44Yfba0veZGOIN995m6ltAHTkw/b19tqOO3zIfnTddawah3/DpRHWdJem/sEdPxjapSLgaOYMCgvwdaO9KiqibbDhhvbOO+9w8yHBY3Qg1meeCJXiIFmDQLfYfTtGsePgzm7vpG/1/nvvox+/UEZfa9xZZR8+cG97+aWXbKsPbGm/vvt+6+1DO9IZ9sZYtx21+Dh79R8v2MbrLbQnHwiV4mjuLhdsl733ZNDcyPgY28BC+nzmd0/zaDGvnaVhd7bRqtAOEyYldIF66qFHLWR9B0DHOEu1+dAyE+32ikFDx2f0oaN9anHC/vLbUPpVATHb7/ohmrLvvvcea25EpnK1DReH7LCPH8omH4WaHHOmc6WyzZ0xk4wHpRyfePgxGx1DZH8Aue6BXvv4Jw/jwYZF5a9P/43aFcqPLB9aYSccdzzrwIOhPvnwE2wCAfMh1u5De+8Y+mpHS8mDv7zfWquRwjNhg1ayAw8/mEWB0Cpyzvx51j8wQBcHC4aggBEC2OCfK4zbHx98PGtugXnvc8gBDMD89f2/YqAO1hQZFEcdfyyjdRvaW+gSgYYOegbwIIVyVscMtmhEg5ZCecQaciH3HHXHVcf9wMMOpCbY09/HiGr0c4e5nS6B9nbr7u7hStdUI3Wtng04QENoPQq/412338XiNq3Vgfb3/cjeNqu9w37xkzvoCxy1oo3ApH7kJ0Kb2NibGeZmMV4IFwcfcQgZPxgr6AhNRmizQmtL9sSusvx4ifnQd908aXIHoB983CcILABAUDKq7d217SVwAAAgAElEQVT307uskRYEsy4bsUOOOpw0hTOBn+jnjnMAqwd8lT/5ETRARL3AXx6aFn3m05+2qoYaW5MbpYWEzB0RwOWclUtlmxgvMUulBrX4c3m77abbmILVmEdzI7OunlXW2TnTdjl4T9t8qy3s2WeeYftblD6Gln79NT+yBoOFLFjnPrn4UxTa2dBldJT7CQZeA/cyammU0XgntMC5+eqbOFZp6Md84Vh2WUM9fFgFIJyNlsbYrrNjrNp+BEBHHjrFlyo77uwA6MBPBHq+8dIrTIdEe1ykPl7/w+tscGggi36Hif30c85icG1NU4P98+V/MVURY4SrBZXUsPaw4Gy0YBGF2h9e/AMbGh1kYRwEpQaLXsmOOP7IUI2vpxtVR0KjIjVPj/UZAkIFV8vNl1wXg+UgdOVYh76hqZm9NZBFACtBa2uLXfrtS6yv0GsddW20Sh3/uWOYqVHKVdlrr71ui9ZbwEBXzu/K63j2m2pDsyKs+clnnUo+UtfSZP94/p/WOWcWMYbC5ITZVRddGhQhxu2U7Qvnn8nqkJw/FJBxsx9d+kMbK45adXUd/eynfuVs60IfhdYWa61tQHlN5pj/91e+bjkIuCjuAw6Sr7YLvvkNBmReAfcAlIGBfmtsabHF555ktS31FCb716yxGy6/nmIZzjAsb6f912mZBZrm9dgTPZTTLdMV6P954MXvtCSvIyguBWqBuVLYfFC5N9/ThY0AQtTE92lrW++7E0IgOabMjh+rK2ECMm8zBYgRf1PbpYKQFAAnE7sEAwwKm1bJHEGzfGyuoeIguB7BLfAb4HdIdxIEMoHAFb/HYaXUnZVyDG1gWcYvWhiUHz9l1eMf0Ex572SwYhDGor+Ez4gpCSo6QHMf3ZMhOhwtKWVewzVs55kU6IfAI0GIZfpyId+SmVRgiwCdGJDCal8qJYiCLygWEn2h8B+yID+YcHwPTW658KzAusCgytQ68DsJA8CfC9fhXQA5AD+PNfxYmAOCZTBXrF+gFf5Dig/f4fr9UphDTnK+igVHNH+uSTEkBqtQg4+h4LJpDKichDFXs6djLBoU1ltzxE/QAurAIwoVvbBRsx+BcyjD+tQTf2at+10/tgeDCFE7GrfDN4kAvXlz54YUTF8sIq4hS3Oi/kKsAhXqW4d+0YEGQv9jBNrxfMT1lclSZUTZ0CF2KsxSTTgF1HYIVRRZ0JSmP3RQi7/H98DaxKZFMbqWrRBjyUgKxDU1mX8M78K46dyELxkBXXlk8VQH4SwK2zAd8myh8MVEkQI3W4TWoOZAKIpBnycrPFZxbWHOZ4EV0GE+xMVg/gAE3Mv9RwCQ+onj+aDf3ASjv1n+EhUV83maM9U4BzUDUAmMda8Rj8K6EmHOtY11NlAcoRlc60+hnnW1wzrBQjY2Nh76DUQGjXtxHTIb4LrBfHg2IGjHPHPPc7j2cb1DfrbOgaO1GAzGfWVXtkAPYe2iWJDPsWoaaIP5F6inX4rlZFESPp5Dntd4pvA6WC9gtYCwA8ELaZ9vvfEGK9phjd9eupRBnwh+RGW27lhICIHA7e2hjj/bOFflaRbG2FBACNoqeU2kTwZvRU1SPB1ns1gcp5aKfwqy0n6y6RTTqcK8gr9YFfLQuRGJmZNavQAIdeGx4oiSp3sStcR5SAL/CM+syng5r8Zncf1Y+RANmLAm4NfxXIovwhWq+RAToBagIiS141BECuNEZc/58+Zbz6ouri8EBBSc6l3dY4sWLGSPAVg5GAg4YXbRty5k+15YN5AGeMpXz7S+4QEWq+pa1cWYCgh611xyDed92pdOmzSpZ11Gw9hIb9XVpGUVjAmkNYkB4F+ptVogjc9Jy+56XStgnw47JwWBwH8yS/hWe+9Ypqm8OvjqsjB6dltCrmeB+Y3YNA48tpFktDvSESLD83lzXHT4GUqIjgw+Bk2UIBKZmn73fntJG7gX0lkKjqkJ3wcLeNDx5v14hCv+EIPVl34B5fPw3/l5BPScOrf0flUB8kERWQUgVrYqZs/wA9S8FBSh7wQ4GfBEEPKSXjpRf8+UvYjBHnIHVFog+XC8lCnXiiodac4+sMPvk96/1hpDcMpHJiJhJAoTBHaAVmGMh60fPe5LJRtY089Dut2229qtt/3UVg702Hlf/hItSaBPuEkA6IhuRsCQSit6OvKSri/N6AFdc5RA4vfdm9f8Aa50+MRAPd379cD+6qzI6kUgcRYu78pa2/RWYmoS7gGtEahdsyRcL6EWn+uM67pKe+7pBeuT0lZ2LnI5Bg4S4CLgQ9ADeGP/YCpGJgBy1N949TX+BPNBU6BNYKZdvpRBqahhkgKw3kn3G1KyonCH8aqhhQR/7acAS+uV7rmfq6fZSp+nTJaCYWTomdYEK2PWijUKq1GD0zNndIQAK1gN0LoVQIw4DAipELDQwx0Ahch98FrtO4rk4H/wQPEQrbv2FNeq8EklmtR6pDwI18rEq3lWCurC/aL/dC21PwCyNKOJQAeBMK6XeEeq+GFcPorbnyUvePjYLY07rG+ORcLQvrW1pdWuvOgHXOtTzj6Zwg6EVLhgNtpgQ3v5X/+icPjDy66yQnGUAdeDpWE77xvns+EMyjaDb2C9sRdfPu3L7C54zpfOmeIjT884fOjCO81T9Ii/VctF/D89y6kPvdJZ8/Tpr+e1Ezjzk+cnt8UeweSO+uXa6BDwFhLDaGZsaODAMFnU58WgIMlgMkj/omboovv8xBTVlxKcZxpeYhHR4hkgFjEUX0XHE4tPC/CALuJIwSRlYJLcp2PYqQ9jygGAWQ3VuaTBuNr3OiCqkS+GwLVW39wI6EEpnYTVVCjw4KhDlsUhwGwaCxJ4Ytc92buiECXCCuch+M8rAbr2i4UVknu1R/6ngELMQ+up9avENBk5mp/UBqT1SkMHKMDXhV736EyFw4rUkg+8//128cUXW1O+xQ478dP26ptvkB61NmCEaqrAtBP3zx82/K5KiClj8czI065+188UsP33+D0VwFL6w/5o3+QLwzWgG9/YYTpQR4EONODwgC4hUACvs6O98FUdPcOpJBDr/HlmmwELKxqOB60VzL8U/PjQpKHNo5IfTOCwqqDULwQx7CkENDDQzhmdLKoEQM8scPEseAFSlgfxEnwngUTfiUY1Nq2XPsf4vRCs+aQ8w89TwJQKs9pXdueK+eY8Q6DnCOiiA9bfj6VE0XUQ84dLBSl2cO3BrI5z2N3dTW1W7k10LwTAeIE+FeYwrpDqN5V/+L/pFnUWwhSYtZae5/g105qnZ0jX4Hx5Zc6fe09bXJ4I8Fq/Svza7x9+Z5vVKBwIn8TDYEmpqYJwNMIa7z/83lW2tOcdW9i5gPT4uZOPZ0wV+Mf7N9/Czj3tHBuL7bS713Rbe1unff4/T2GwI/gH1hxgftHXLrI3u960W2+9lYqBx4b0/NKC6bqjiQ/ijEnw1FpJYM8EwigkTqeVp2dCz/E+9rUA/X27bcM8dGnoGTjEUnfUsuvquBkAWGjoigAHmCHaLzNnRUCrBI4elDyTkwTopWwPWikgpQzTV6jzhKiFTyVMfZ4duNiDNgVNHQr5QLxEK0kTPXJhmvSaqSdcXKdKQFqTKdImTYHBpOnH7gkfz041A/8+b9JJpW4xPc8IvOAgE7gAvRJweUCePEixWUFSUMGPywsUqVCVMY8E0AXkAna6FnI5ajMwm+Enrnn4wYdY3arOGmyTHTaz2fPmkrFlexpjOkCvEki0n/7wYVzqI+wBXcIXPhPDS+lG79L6eOakg4ifApzpmIIOt+hGAOoZgmhAY/X7DEBHdzIxEjxPc5ZA4AEcc5MQjHfBJSYXmdfkBS4pA/OAB7oBoNOMSpNmqFwFMyqsKajeCFcC8vfvvhG58eEffh5+3CepHCCaWxq618pEs6mQoWt0JiS0iGf4cyZhqRLgeWDT917Y9fzA8xAPcAB0demKBdOz9Cbdj7mjFgaKEkHYQSwITMP/8+3v2BjiYmqarXe0z7761a+Sv+If9oQBuc3N3CvxGz8PPT89n6kAKXpK11HXpfStddT6Yyye9lNeojH7NRQNSpjQWL1QmoKgf4fOD+4TDXscmOSxeTaQQXwVUvwu+d7F1lbdSvrqHlpts5pmMgegf6iP6zi3fQ5de32xVPN5X/8va5s7055/+cWs3sl555xnjey+bnbuN84NLsuEP3vBECb3Smsrq1v6nehHeCf+rTOdCp1+f3WNB3S4PqZo6B/YawdGuctPKuJVIXouaNQo+R38XRHE4F9ht6LEjO43RBvlpQ3PJDQxf4DFBKV1iKB1CDOhI0rq6fM84UtK8gzVCwUwd0kq9ICmhRVzTC0EBOZ/A9D9vPQeHRpGKLLNYfTnyn8b/U+SSD3Ai3FrU71JvJLEm5pMpwN0vyZ+rfxBSoUpzUPz8oSfSpd+jzJmCQsHaCn6mD2g0++NkLnqaporkSOKQwsTJsozPvXIU3boMYfZsu4uNvuAyR3zxwFAdgQAfjqtz9OHl/49KGjNBXLp+njgSA98qon4ufu1TX/3WqVoHNeAaeL9akMsITGA24QhHAJjAE1I2Mb98s95DVeArmtTLUp76a1g6fnKwIBpQSHSV7TKUpQoWFMshRrejU2s8njV5VcySA17ioDH004/1UYKIywVvC6TeyWBagqoOiVCayBB1tN+Cobp2vtz4cHcn3uvYXFNIBwVxoJ/VrnKLv4Gl9DvH+M41N4W/uJbrrqZj1CHNuSMIxASew1LKLI0cLZRTCmlUQke4osexFNATwVVDxiYp//bg7xoWhaClDcKJ3y3MK2V1l9glClASZxKpXF7YK/E/6bOvdrKxQkKjCgkhNTJ7379IhssDjCQVOmN+KmmXvC+I6YAFr5VPd3WPzZsjW3NPDs4X+gYePv1t9sPbvyBvfDCCxSqphMuuX/ROqszlvIcKZx+3KJT3KNCbV7A9OBeKQ/dA3okt0m3wHYH7EYFjb3Ao98bf0PygBmeEpjbeHwGAsPniA6ub6ifoqHroOhQpIDuCQPfSYrT5kpbEFH4tDmBi7QXMaX0XZ5QPEOuBEgAdM+AReTaRG9yT+cCQNfa6HrN3ws1AlqNU0IM3l1bVztFQ08ZS7qeKXHpwKZMNwURDzrZHkRBzscB+LX0jM0fNM8MpUF4xoHvvQbl5zRlPhHQEVGarVEMqJEpM4964+jax77noeAPQAL7gsh21K9nrfzYlAOavMx0KraQAm7KNLxA4rUxzOHdAN2vs18v7X86d12vz1OTdgo0+BsMHtdjbpgTg+gi3eZZKiuAuQQaSf3qtSxQ1LtwdqX1Y364HpqYtwD4GJhKgE6mE614sjLgM+wbhDAEyQHQ0agFDPXOG+7gY8RkP7X4U+SyrE8efYCVNHQvBEsb176KZrTW+Du1Mmg/0/PpeUEKcnonfsplJpr2FjbQIzRvWh4UjCYOG61XqjgGsEFRFAgACIz78XU3MA0PmQIQXQ9ffDjNvXg+3BEIhkPZ11RDDnLE5HlhjNI6TO7+vHmt2AuPKVj78yKe6wHHf+9dHni+Bzbdi/0SbREEo1VUY/t3z6fmjrHg2VQsx0t0w2Gd2Lipppb84tJvfd+W9SylUISy4I05FJsJ9Lf45MWMT0BgXcuMdjZ0wj7DxYF/EA68284DrGhFNAel1rs0UmFee+V5juhU+JXeo3XEz9Tl4pVZPDsfu+llvGeHg/YgoEPSFlBSmoA0hQjo+LukCq+hsz5yrPZTCUA8MWkBUgDCgkvj0AECA8N12CREumsDBbZ+wp6JesIU8YoJ6Du9X/dJQ/cH1R8YEaVntJOAGFL2KgkK6SHxQJ9JaKhTXB9STkSserfGr0CmFAhEWGLsIor0wOtvfxiyubiI2Err+G7zwnM8oPuD+f8C6AQeBq+GKGMcUBQYeevNt6yjvd3aWlptMLa1xXtRbQ3lexGpLh861gP0BIDH7ziYfm3FmL3g4sHXgwQ+r2Qy93ubrr+X0EWvfu88sODzNEZD4/P7ibngPmgLOOAAZAktNWzpGRipGICCxXCOZE3DWGRtEqDjM9wnv60HSi8g+LXyayneAJ5ARoM8cpj8EZSHdNbxcfrVAXz3/AQd4GIkOurPH3Vo6FNeG+qrp5qN9gHj1xpJG1SgrXclaK98AF0a/+F5lObkBTgBuWewep6Eoin3Rc2bgKoMjiQoDmCCqGkAPwAdQVozOzrtOxd8m2mZ0NAHbcjOPu9sCm7iTzr3mKvXfGWdEK+G6ynE5sqhEWapv/24U77mXRLTgbrnAene4289nxjigqE9v8M+KFYlpX8vKHjQ8/xaa67xTwX0oi1YsNBeevFfpBPQGiwdSDdGeunsmbPs9ddfp4UPQibz4qurmea8omulTVSjb0bB1l9/fcYxgI8sXLgws4yo9LnOg58X9gppfaJVv+4C+RQ/cI8H9HTfpuNVKT5oHdkSl21yQxxNbpv9dmGUO1O43IbQr4uCI7W11Nbxj1GYE8Gsx4FCgi0iG3vtbjP+QGpD/KHV5mGzdWhwnUxO+J0pBNGvlE7Ua6o6iJ440u/9Rngi9Rp6ytilxaRgJzAFg4KE5t+fCiweELzQwE2FmaehfkqUu4QVEZBaQXqi8YSjoBQxZa2TJ0AP6n4vskAeF6mfApLelTJ1PTNlGJ75eEDzmqrWC5yIMQhRQwfzp3nMATrAbBPU5O5abV2rVtkG669va/rWhEjufBVNtojrgEYDyRrXo+wrpVekWjofWHoYU6bhGZ6nBb/e/gCKXnGtgh39Afbr7oUd/3sll4lATEwd/lSsM4QTnBcwfqa0VVdbLQAR+c+xDSO+94AukzqBtibUJcCZmtTwwxp565wHeAnEApL0jMncjusoZFRV0cxMYSH2imbwmItH4BohVSkfqraRDpQylWigciFgzcQLFNktlwJpIQonHtB9DnB6BrSnOp+ib/E2jUeM2Z+/TOgulWjuFaDTdZSmwEaLE9YEVekQB7J65Sr7wBbvZ8c0pOyhtSvcSQAijQvggtLTYv74iXmCH2CM2C/ONdZa8OfU0yuu095JkdDZwPPkkvTn24MuhbZEWEhpWfeKjnzckOiOGrQLIPZjTM+XF6j8d5UAHdY61CDYbbfd6IpDgRiAOoC7o62dwI3zAqEKwg9KUL/6yivsSwHejSwN1OYA78B3OGvgqTgr4CmgOb9uGo/WVGl9XuiQlRn7IwuLhBCtgc6bxykvXKZYmZ67zMqR+tClocuPmW1WrFcrH7rMdeOokBPzXX1+biXAxWeeEaREI1D3GrcYf6UJpJIQrtFnHjBSIkgBX++Npyc7ROl1npC1LrqGC16VywoL+EPg5yktohIBUxBKJHqNzQsd/rBmzMTlhVean9Yl1Sy8cCJAX1famggrkwCTNDkBg8DbA3oq3KR7hHnBMiTpXWPGYYKGzjWVeY6/xxxx5W1CCM30vrByKfOh5hifIeYiuhFY4T4/vxSIvdYuhq/54vALgDVfMUH8re8F9AIIrUXqo0wFJ501r6lq3FynfKxKGBmv3iMNzj9P8xBzwbViWKnm5BkXvvMCowKVZC0QjRFYY29yfBbKH9eFPPck7Ys1C1A+k7n5ocxmurYCMwXu4W/8rs+lverMVKIvPVfCkacH0UGmoDhzMIXKCJx6roBGDB6Bf3AFMcI/KkDko3FAnHMsAAXgRY0H3wCFEfHVyGmf/JeCpUzVFS2IsUNYaLbiUpdcXrNXiDxv8QJLCqj+7xTwU57oFRavjHirK/aJiqGyexwtSCjT2uoMef5XScDQ96zpEWOPuGfgyyiVo5gSCJLReoVIeNYTkZYc89nBgzyYykUgzPPY5vcHn6v0K34XXWJOEpq9D9yfKc3XZ+GINr0Qid+xdhIMJAhg/hTWS+in4vjXTh/7cJkg4fyYHHQEdDJsF/QCDV0HGE9S0YWUCXrQnAKCjtjI0KMG5QHIH0wvwfjPvUSULnhKDB7E1gLpOND0mkoE5UGd10cw1rhSYUQMYzqQppkuASS/bpqXxuYBw6+LH7vu8cy70mEnIBHJ4s/0xfHvFNA989Sh8dpsCujTCVp6jgd0MQdqu5DmJ4KvkP9c7YIpIDXV0hgvnRRRZFbEc3SIRHd433RBPxq37hcgpaCj1EppiSmNCPy0d6npLjXJpcxV++gB3QNqDv7ziUkh24OOH4unCw/oPmin0l5p3BKGxLSm/D0eipYgIA7PyPzY0VwOy8sUQM+EwpAaWwnQxdwE4vJlI3AJn0n78YBS6ewICNP1Fw1p//zZ4rGIgO6fXwnQYUJfF6DDDYHv6UKKRalQIAUWCsyd7VsjDUtI9KCh8eunruG5mCgzcl7Fr/y58L+nIORpzFsoUtrTOUn5h+d3AnzRl8BIwINxBktSAHSNS/MRlnit3PNovyYppgT2lSOfkNtB7xD9gCZVqIt0Hy1B+h4WlaxwkhMMUgHfr4FfJ8UfEUNjDIGEafwtt4/n5elcdab8mmmNFeMiPiVBCc9gPM1YYSqg73LIPgR0SSliIJlPSP6hOGAAughehWW8hlcJjAXoqbaO58gv5hlOttguXaASmHtQXxfRpoDnQUkpdx7A04OhzfLv4PU5VOmazNNOCc4TZqXDgnVD2l8lDVnzFcFrDdNnpgzNjxG/C2jSQ8mx/huFZfQ+EbhfO/zux6d18ofUS76VDgXoSRq6hAGZryUw4KcP/MnWIGYDiHY8o9Hv0ugywSCadHV4lMcrxqE5aR11vwd0L8CkgoLOj86IvveM2H+WMi+trz7XOFJAx/fhkIdqcDI1C4i8BpaO15/H7Lw7gcmPAfdiDBJkBKZ6P4DKp8Fpz/A9ffLOiiZBYnItAi8RoGvs+F48AN9jDwTo2g8But/XKYw2TkL0r2eKxsRU5bf2gK71wWe6Xvs5RTCIJncKm9GHLg1d9IfUPVavQ6tUgEk49Iw3YFOVejSZCoNNAV2faazin6J3vBcVH6cDdFyn+AO/z55PVRLi0u89b0z5rNewdXbkDvBuHcVnaI/1t79/Oh7nz3XKQ1ixzmUHSUAm/aAuQqyF7nmSaIF8RZZAVXCskHHk994LiHgOKvB5vidQ13rLMlRpnXE/+A/WiSnh0RXmeSq+0zvxDB83QpfJOFy+k/ST2/Xj+7LbmjRvD+jQ3nAT0qoy6QFSZWSk0NwLY6iqu/a/FIArSTy4y0t4IohKfit/WCsBbkpongjXIgKXZgdAr3RtesCyQ+QjSiOgp4CSji8de7ZaLC2JusHhX7rplYSYCkud3evXQIwujZKdcjhJqevW0Kdbd43Dg5MXxEQjlUx2fn08oHtilWYsgWU6xpMGPqUCjeafro0XHvx4/F7inkq1mCuZDlPAqLRuOvgSDgSW0+2pp0EBqg61AHUC5V/LwWrmnysQ8C4RnS8xKJkU07Oj8QiAA+ObTFdVGh18kvSNRxecmBe1iCgEYBwam2fYYS1CQClK5PoxaQ80dgE6/hYDFKC/GyBpTJq7mKXWUyZpAbU/H/jdm6y92ZuWFownRvHLoimNT2uIYDjVVZCGzjKnUUNH4x8Aut6b8hLRQEUNFoAe0zs9j6tEzyl/8e/z9Ffp80pjE814C5QEEuyNtFRf+tsLSpUAfTqM8ICuuWVjQhOsCum+soT5s5oKJlwz5Ew6YUo8TPxBtO8FZa+YsjRwUtjLj9ef8ZRW8V7EieFdWi8vQIqnaF0lLOBvucBQWIa97eV22fngvTNA9w9TGgaj0GPACxcpRtRxUvARTgPoeoE3KXpi9Ydc14rhpYCeHjLPLCsxo3TjpmPYHE+kZk+0/nevYfrnBioINb81hvRgpIcjfUewvKk319olcfE8T5CVCEISuAcLT1A+KMMzas1dPYmnA5XpJEvtwXQaqA6vN+n5w6jfEZMhDV3mX2++Zo5+3CV/cMPyI00lBHppD1JNxB8+MXW/X378qRVCIOPdCJ6p4znKI8W1nm41P4Gs9t4Drw7sdGuvz/EMaeiphlwqjTMPXQzfnw0933+nufu5pkKQp1OlwOkZeL9ALvMfowY8KsTVhi5iKJjCcyM/n2tO4dcFgB4Y3iSgC1jFJGWuVaoe6BnrXAnQ0/MpRujfqf0QQ5QPsxJt4lpvQZQQoL0GoDMAMPIRBcX56pNschQzACyayaFV0/dblbORCeThT22/6c+vAEXnye8Newiw/0Jl/zmuTS14eo72P7VwrOu8+3Pmz5sXNvC5AAo/PX8SbXra864E/xxP++n5mFyL0GoLdOSfjd9Vg98LamsJBmXU4Q+1+6fSZcgaEU/Vs/0eZJjlgji9QrOu8WsdxV/8tX5d/ecCc9FDZsVMAR0+dG5A9I1nBBQ7y9BOHyMqSRyxmQUPiytdmoKFFsGbHDRYSU9iVJqgl47E+PxiemL2m6P7/aH0JkfP5FKizOwV03DVdR0oNezwz/Tj9Ru3ljAQLpziQ08ZKy7xGqhfEw0XGkslME/Xv9L0GJQ3TdphSpD+oIuwdY1nDqmgJo0oXRetB9vm1taSsQvQvX+NUcNyvbhJcAwwOyM/Pf7z65ceGm9S9YIBaNEzuVRL8NK3v07P98IHLV3RBCdaxGcCYwGsFxK9cOHH7PfLg1AK6MXimFXXhNSu1Gwshi7twtOpPyuV6E77Iy2+EqCrxCubusSmSrgP6awQVCHs6n7N2Y8RjJiBPQlD1rhxz3SADqFC5vdKPELj9wKb51GiMR9DoDlKq/J7o72XgCgNnU2K1gHoWCMAv9LWWE2P5vdQnXOoOLYWoHs6EP+pyF9hUodYGwG90jqkComfI+bkg3anoz/Pu9IzVonfiR/h3RII/ZnDPV5gS89fyq/9WRDdhnMKQJ8a0CZcAv0ppVjP93yS64AHlMBHQqAc701M76nAk64RrNSV7vGf+bNWiVel36fj9DxI9JDRIUove5P7jh/da4rJHS/kZKGB54O5TIDOTYmAjuukPaVargder6H7SYrxy7QqCWjy5/4AACAASURBVMRLOWJk6YRTLcwTlQhWE/YStt+wSiDhQSsloooaDbq9RR+N3+j0AHgC9WujLAFf+tUzEfyeauDpoVVaWwoMXjKtBOYcLzd73Sb36Q6wXw9/GLw2K8aYrqX/GwwFxXXA/BXw4QGd9bElBTvTmtZRWmI6R+2lAFXrkY5P6+m1gyl75BoWVQJ0f0A9oHsAVCqZdyNMB+Qat6dFzUH3i6ZDeto4a7mL3nVmJEQordF/LyEL85nO7O7XwD9TAgXmLe0U9co1RoIx+0RXMb7EM+/sHMivPhGCEitpWOIHKaArsh1r4KPcPY/Q76Ib0ZNnlBmfiy4BAb8EI13rgdRr6ORBrjmLotxTk7vK4MJnjjx0ADo72kUNvQCbp9PQte4pL0rphWsJCx5YsuvwWAkc/NnQWfXn1/OuSvSX8pxK11T6DGPx/EtnAtfKhftu50/n1u/DpNANxjBZmpVrF/kFlVRXNEy8iPgiKzOAvIwYhMnIWj8Pvwfp59l3LqVPNFPJUpcqCuvaX/+dx0d97s9mKQJ69vydoaHH6DwExuEfD0Cs784iFsp5jOHxqo4m7cYvtgezSozcAwRNqfFwa4MzhhsRx5tMtewe9BXY5ZmtDh4+q5S24QWCtNtaCgweGCUQZO9Hz1yk0UwTUJQCQ6W1maKBVggC9Acca+fnid9l5tScdKC1wZIwpxNW/m8AXe/XGLgekAlixzR8XwkwpwNbfI4+xEzNyaNz3yQwYPxisr5XgKqKBVkkF3qAV0hX02cYj+hBjESAhnegM1h8QGZ24/uiZSA7UDHfNzs4sc0nghrFEHWQ8R4PIkrbCdpoMOfx/1i6mAFVau9Z4ed0gBrAELW+Y9vMSD94tyq/qZCGzpHoROtTKQbBr6f2U2soQMfeo980Ar3UJczfB6sLrEcS0jJNJzLccIZKXH/54EVXpIvom9RcFDAkEKeGXh/q0HvA8UDlz4LOsY8kxn2NDY18v9ZYgD6Fx0T6SgEd14D+uHcx/9wHxYXKZLGlqNqDup/Eker8lMI6/rwrcnsKz4xtZTm3GDWv61Iwp3AV4xv8+c8EHvCPutqsdHcWeMouzUFN47q49pxKkcN3jA5nQODU9sqeP3h688GuDJxDfEHUlKcTqL1CyDMfNWlp6EjbAh2JN0ldJf3EssReQdC+QoFgDAjEoXLQzD0uaP4SeLUWqWDlrQCiW+8P17nTGFJBWTzB06VfP32fnR/HTDnGmIee8aVdDt67jAMJM5kAApo5/h4dK7DYAQat0rBidhxY2Xgg5TPBu+Sb0kRUflLj0IJw8WCypw855hi7vstKReAGIPWDDCR2hIt/owxtVU116NnsOjB5IlALVs8s/AFhV7nIZL0ElG5ACqwkAEh6LLCTQtb0f3tQl2XDg29GcDHw0KfV+Htxj8BmXW+fFsjjTXxmkseaMvQUMLO1wK2xFr0/DBnDcP2X/TOyeUDLg5ZZnOwX7zVJ0BV6BawlwDmTHRh8yMcOjFXR0KBDFVjx4/HPUjoR81ixBvkqljsuu94GeC6rRZUmWBiEplKVp0VZ2gjoeq4OnhiU5u3/FvMgM0Qv8QTQPTOVEOn3W4I041vGC1ZfF1KCxBQ8rYsJal3FmPx5FK2TSSf1DSQQ+zX0TA2w4jMQNHYJYZp3UBImzZrhPaFrGn76s6e56p1eWBUwaw2578kB8DSfMmTPmImnztzqv/MAo/lqXb225zVQf5YkkFAodYAIrV70Tpoph9x65OvjH10AMcUS/A6lj7W+GegoCCsGbfq9THnBuoJGyXnzVZlSgMp+4umYi0r38ny4fuXqdY5zMjJe4Hnx5zsVTjUmz794vRNIBMhT6CXGJ3khTXuh6wqjI5N1zF0PjEyzj2b0Kefe7UdxbFIg1Bw86OI52ksPtJlQnlQKzc62C5TzdOPnov0W3fkxap7A3/TseQtANbtVhkpxHP+OH9mzLClaPi9obdCWUIGLEnGMgpdWEZP+aOqhhB0ZMl7stWO8wDOEtUDdyjYG6SpQbFYmkoUoYm4hGCkkaAJ6fjINhiVCa6qtVBWKi2jRvCbitcVUMsoEi8Rn4hmw30B/ULJ78d5YZW86UPXvXYugXQ9rMQmNWRuvEp/62xP+/x+A7oWffwv8nTZMIGJhjKnSbUqA0x7osrGSkxic6EfrJCEtFXIEctwHZBoAaKPrw/vhwcwqZVFkoDVRZntWHiiie1X4vypnpdgJD+szVhijuRRgzjQh0GY55l0rXSlJd6kE6H7cgZmXrZibWogkpSMxCIEc/lZkcRCGUC+9JiuWgXd4LVPzr8QUPQPzIIV3aPypBuxBzzPx9HP9rfNYSaABkAdGFLoNpgIrnpFZSKLA7oVf3oP7nUCd0rCP4dGY9JM8BB39YrERfJ4KZBiT6CUFeewfng/+mIKBaDalfSkPPOeR6YOHwtqhanqYA8cU6+IL/FhYKSo9oh/QqucxKf14AcjzX841FmaqrkVgX46lehmXEgP9UOkPtdE9oMu8T1pGUF9xLDNzaxwe0L2gltIL3gkLD4WF+E+8w/O7dQE6C0/FctHpvfhbQY9eUPVrtC7+rPFqz1JA93vs5+6BWTzM045/p7egZAKbs/hK2PbrgesmLdk4Ny4ocrv9d2W3NdZuj7nVBHCYBMsh2IUm+fJk5B+DqUBIMcoYoKuN8y/WQnhiF1MjQQHQYTKJGjqfEauDCdCZ3hHNRvDZgeCyQCYwW6TsRFeAJo/nKHVCJul0wQXKlVLu/Ibrfs0huy9q6FlThmkQXYDpCVuEJ4LzBJsyDw/o/hXejDTNqwNQuT7rla7z49Pc/H2pROmZLgGdlcqmtn/1B9e/PxVocB2DhiJj84AuOkkla69N4tkQOmXKw/N0QATy/iBngpiaSEyUra25JZjbQIOg6WgC1RlgaWLkhxaLGaAjj5itXXFmcL0z16VMpRLta044U+MuyyFleJ4BC6hxrwA9mKvHLUjpYa+xPqJZCeopqHgaVsEKnsdkH6T1+znoPSmjTmnN8wPRkBfUpKEL0L0Q6OctQc0zRoEstd+omaS0rXcJ0KcbH4QzFRvRGuDnujT0jDbjevtaFpqrdxn4sXnNjnNyFfKoDMVKZ8FcHyttRisI9yGawyV4IEvE769fR61TSlcZL8yhKddE1jpb4AjLANcCFrII7uDDFKDiywTo4N/yW1cC9On2hddCKI65+X7cKR/ywuBaAld0a3ie6nmW+IEfm3++6Co9I54Gdb5FF/6spPzV8xh/RlI+qudrPum50r0YfyoMTMEgVymO7/jgvjuXZZ7EQ8EgmSICjQNWSFTacZXksolGTQ2VilSSU4QjCcIvpl/wbDKohV5ERGwglqwaWCzzSeKJgI77GQAFiVmRyTK3RyrzwoTPg/SL5ReDBCpThatg5zdcjSA8YWabFmMA1mVyl+bjNz5jcFVVbPWZai+eofg8Tz8G3fNugO0JJj1c/qDrOf55AohpGQJABEF10d9c6fme4VYCdDEo3ZsSr4RCHTzvCsH4CuNja5UMxbO8pcgfSO0dGW6xZK1NoT0irQxRSwc9SoCFOVQmd7YGdRo6zbloTOJKR2r8leYtOszmBG07xq34tfESvOgHP6WtepM7goJgtPcAoshiWMdUKz6lE4G36ofrzGqdJRC9q8m9Qp3vlE5TZi0hSyZ3X7rSn1Vcl9ZjTxUGrbNfM/97qqH7sWG7EdDHKm6RD6wFGM5kuxbIRwtd6l4QkNJlFAMDPQj4WAuNFc8mH45VEqMfJjO30ncdXPXhXyxms660O78Olc6mcuc1d9DAFPcAATya0yvVyYilm73LTvunn6mgNoXOGdMWXBIpD/TAuC5Ap7JXIW0vFaw9oIofiOZT/ubXapJWp6p+HnDTOYuGxD8rYZ/u99eme6TxpfdPwTDWcnACKACdUbi1NQRxEAj+F6AzNUQBEq5MaUaIsW6uXxRpEQAjmdymBXQUv3eAkAG7yvmVETiFerW50FvYVSdD2gc0JDDFSpIYxiEfmicQvwGyTKTEr+vXBegK6luXli9p3gsJnukjTmFdBIt5pT5OAf6/Y3J/N0D336eAm65JyjTJELB3Lm1ikt+EVXk3QJe5LQU0zzx9RKxfKzwfPmzc633E+DtdU4Gg9oPPLBbZihXMkWZTCidIhAl/I+CNRU3QKQspOPlq+tFpqsU7UakJWnZsO6xxTGeVEd15/2qq3XgGqDWRJipa9ib3MvKYI/2LVgTiAGMVrvBA5cFFlfKmA3RF1KegLIb0bqDh99+DdbhfpvapefSeYaVpTymga63XJRBVAjPSJqx9Y+MZoPsz6mlITN3TGdcrarfe5K7xSWjzApWARMIU/lb5aDwbAqNM76JTmrtlDZK7KwRdcFqpwOX5LJ+ZZOH4tcX9PsbA7xWtsLG09xSAc+bglAa0B1458OfSY4SuVSU9CaxeuNB6eeXFvxOfy++f4ounB89LRIPaU/++SnQiXPF8zQvHOh9TQNZZRVWnwp8fjz//Ttpg+m7/Lt8PnbS37f67lgGMNK3HEnToIMMJx25rPlfbRxnzUERAJ3FGaV2ALnNByqSyDYeGjkCMCAjZ5/Kf45kAdJgdInHiWWLOYKgMiou93ClhJl2b0oX2m8Hxx4YB0x16b7JLwRmALg1/uvt1jw6xGAUJvQqR3SgMEt0dzoen6zSn6TSIdD7pOFKCrPR9ygz9fgkI/DXZM5DHCg0zKYwxHfGnz8C2w0+YgoUYjbQWWVv8WuhZ0KRTJub/9iZOD/Ie0DMaiYWCMkBHu8u6usA0EYBUXUMNCjQvBoT4DVi15Kv2kbx+7TyzE3jip49h8AxPayi60ftwj94FsBgfQ8vNyVKpeJ46W2HuGI/WT4CEZwlwxHBTgVcWDs9A0zlojB7U/e+V5uOZGZAqzGVqcxz/DAGOLAceMCWw6z0pn0nfn46TvAWAHn3o/7eAzjFV56dUwvM8UBq650Fe41PaqM466ZP1FYLFgHXKo5kbmrKPMJcJXLzRr4Gfd6WgOI0B16EWvSyepMXIX2mdBe3ESpYB3IOJgMpetKimOfB+f3FNyj+ngDo6eI4WMg3dW990nTc54zN/pkjHsNbKipAE55G/V7DAVgJI/5nnkaki4IU7rAl4gwQPTz96hgf0VLjFNWnpcy8MiQ+mGOb3b61+6NscuBt96FosHXQBenZInEk6PXBiOtoEMSz/Yn+PHyB8QF7DFQGLMATouD+Lco9BKCA4aIgKytLB8HPxgJoyJ87NtfRLpb+KIOaqkpFgayYLm1QCdTFPv0aZORgSJjRMV9RAwQ5eMEklVA9s/18BvdKY071KGXfG2J3JLdWc/R5Pd78HbjIM1xlNa4TnYk0kyQrktT4AU/98z9RFBwJ13KMDRpAbH7cmpC2pklnsoEfLQ4wjCaAZBFwEofn+02BWYOhyU+F9AnSdI50Jr1l6BoDnSduqxFR0bQromsvY+KhVw1LlioQo8l/zVzwJz1DMCPDj8/TlNZcUIP9dQE+BM6XRyeeqJWpQBqYAm0tPSoVh0UoGKjEPW8/w5zY9w1O+g4XHAboHDK/V+T1I95G1OmIMRcr/ZDGpdBa014z/iQoVGCEj3Kmth0BP0AbnJV+x4z/S3qdLsql0jlPAaKit4xqINgDkrE8ey1ozLVONnGIjE2YGQZCPwaG+21sK6B7E1tqLmPrpx+9pQPvseYsAPfssWjBSmtP6pgKzP4/43Xc7S9cG32sPhSOyrun9HtAr4Z3oxdOTH6v4fQra+lvrNx0Nwd02pbDMBw/ajc1Z0kOnw0INz4X5TyESBDXFtDUvuXhATaOM04Er7ccTggcZbHZxPJjcyUAj4+fGV+cz4sPfkvDwDmklqckdz/aL7HPqPbF4zUVEoDH6OXgfWSVw9LnHXsvgXPJVDD6UhitBiEKNz/18Fw2+0nv12btp6N487OnACzcpIPv1gIbuD6EHJQke6wJ0rL/XukTg3gcuQBZgCpTw3pHC6BTa9SCE9+M5Cg7De3yZWQA6NJRs3rEbk2ojgJlhnxDljr2jdg4tRvUA8nmrb2ygHz8rh4qcerVndDnSXkDz9KM8es9M/FmUW2U6QEeluNq6yT7nmKtiYnRWMDav1Xua1HPFOFKm5Ong3QB9OvD08/F0DUbE+AQXRyCBLXUz6Ux4BkegLwbr3dTnTkZ+v5tJfgI+9ApR7p6mPW/zfCEU0AkauniHeITcRBhvJf5KgABAAjhra2IrTKS0FYM1qCa0HBVYyoeuOKMpwkw8YCkPx8epSXcK8JlZfU0tAR3/2Aq0Ksc+4YgNYeOpGCdEK390jSpImv5vuAP+H9PWeJ6jQOvXSGuvsa4L0CkMOI3Qz88LWHp+KjBofaY7f9hXL/B6XuJ5i2ggPS+ebj2op3wS1/lnVOLFno9m8+TZcVkC2350j9BtLRa7mGJSiOA3MjpK4gIjRRAXrkHz9zVr1lhbe3tGsNKkvNSRgo2er5/Nzc22atUqa21t5XNRCKOpqYmEODwybM0tLXxEJaaAz0fRuL62Jgs+kQSlhUwXSoCemXfcgUsPxBThIQFVPw8xa0+Aej7WDOuE71paWmz58uW23nrrWX9/PwOvoJ23trfxb8wZ17S1tdlLL71k8+fPN+XRe6L2gCCzqhiXCBR/g3G/m0kH6z8wMJBpltiLWbNm2dDQkOE7vBdjgy8WAVRLly619ddfn5/xQOLQpy4T50PCWOVHHBwc5DPwD793dnZyfl5gTCXZlLD9wcNzamNxEYE3PpOZDPP3QUMSEnQN1krVzlhIKZejubq7u5trsHr1aq4L9mPlypU2c+ZMjpc+cwAnNHYW5pga5S/aE6319fXZggULSNuYN2gCf7/55pvWWN/AM4X1hT8b67vxxhvzOswD9NDV1cU1k1CLs4Lv8R2asxRLweSPf9p3nRlaGqKPX+Z4+VXxfNCHrBZeoMUcRDupG0Fr7ekrBXOdewmxHnAnz7MYUeWAI83HM3hpSgI0CESpBu+FEwkyoisvWNFcXC5bU2MT1xN7gOdin7DnKpjjhR7xBJ5/tn6dTPHDeFOm7DXElHZxbuCyAZDiDOLahvp6xmwwKDGfJy8cwrlpaAxd2/J5W7Fihc3snJEF1Gb9vmNgHa4RP/fCm9ZT64NjW4PCTDFtTCZ1CrQ0CQDcC1aHjmDgzaMjpDnsVk9fr3W0tdsEtPukEI2fJ9YfWAF+wYyR8XHyepynuXPncg6+joEHLdG83zOdKQVtKt3ZC1WiNdyn/U+B3gN8ilH+b5n8tbfegurXVoqT3qP1982xNJ/0pzAq1dZxnR9/ijO4Dz50FNbJcHsbB+hTpPM4KwxwHHm40R8CpqO0GIKnlbOgIL4gAqTA3S+kByIxDxykttbWjOnjc0qI5TIPGILGMs2gwsrDxwNmrIMjQNei+XeK0U6R0t4F0P096ev9fKcIQs49AeYwY8YMHjAcToA71g+E3NrWynzn5StXkOgBcG+99RbXEAcH4Adg9VqnCFebLx+Z5qtrKxFsylBwj5g23oVxCcjBzDBGMDZJqdiPN954g/PAemPMQ8PDa8dAOEDHddAQcY9AAmsCoaBvzZoARNNoWKQ9xFgk/zxNoRAMnjEdoGudcI/X+gRyjQ0NrH+A68YKwZ83MjySVTnT+mLMzS3NtKgQyNHjuS7UaEjT9jygY82wrgBlrDGEJDwLTHnWzJlZ5DrG1tHRweuwVj09PQQU/I7/8Qxc09vbS/rAM4IQgOZJ41leqrdsaL+9tpia3HWuBVRimPhc2r6nKZ1b/1klRqXPJFx5GtZ2+jz0lJH7LV8XoCNQkXUrkiqKon8P6HpO9q6yMdAR90s48XSENQfteoCYHHsU4nwOsMtZ1zqlUfbaEwIEhCa43FDIa2yMvnOAOIG9oYHv7e3uiRp7aNNMi+NE2drb2kgDfu2nOycYi/bBC8zc+9h+NeMNseKdKkiC5gcGB214ZISV+aBAgd92dHbYmt4+q0Xhm3VoyBIeQcvqvAae8vLLL/NvCVEYu8bghUNZRDIMiBgjQK/kQ/fP8mfRC4N6l4Sb6UAd/Mdr6MIX8ZMUjKcD9Er0LyFBzxCGeBrx+1ZJKAagqzATheetPjJpcufk/eaYkYHMnjkrSFcRaEF8+BxaTL62hpusibOMJ4K9xsezw5AusA4bP5+YIJPD87DpkN7wEwRE4KgJZnb6mV3ZyAyoXeCDFsYThl8cTyjaQNVi92N6N+biGQMKo2A98L/XRjQWEC2ADxIp1kUmemhtLa2tNjA8ZLPnzqGEjjWbM2cODx8kWjB1SLH+0OK5Iiq8T+U1vVYqyZQaqEqbxkn59cDviuKXoIB7cIhw6DBGae+YH7RKvVvzRenbtYIaHaBD499iiy3slVdesXnz5nGd8A5ZdwiYTnhM98hHWadCC2+rmmww4TUzfOUjfHWvFzgxFwgw0Ioa6hvITNEOE5pQb08Pq3dRyBkesvaODo4TAiYEztFC0NQ72tszXpCuLb4ALWNtQctvv/02QRvPhLZPmgATr67mfoNOcD3+1lwUhQ7LDs4Gxoxn4F3oaobGLOiHLg0hszzFgCpPC1hbPVtMXiZuMRcBOn5in3w/eM8cRS/rCnrCMzSuVMsKa6Ug1rCEnumJDlINfwrjRbe7aLKV0Kn36Dyvy0Kg3uTga7Nnz6b1RWcKVhrsWSWGn40zmpo9/YrXiTn7+zPQVNYQhIF8Ffmn1nt0eIT0odiNuXPm0CwN9xAAHOehpbmZQih7uVcHS5xcM6qUKEuN5xV4hwBS42ShGLeomc0kAjs09Na2NvIBWGMB6j29vbyjZ3W3zezoNLaFreCWxWc67xBmMTacN6w1FLm58+bZsmXLpmxp+ocHdO2paJaWiGKRZ8hb30TLogn/zAw3opvZ02+lgVDQipYR0bOENZ2VdVmF5Sb2FlatvXi5p9V0DKmGrnMiWkJQHM5RplBuccDOsVBb2EoFX+h3+uPy1bZs6VIuGgAHTGzF8hXW3tlhvf1rQhGaWPzFa8ref+MXUoPGu0CU7a1t3FgwKkhsA0OD1GrX9PfTAgANLl8dIjC1WVpEbYgmVEmDSCUbvZ8Sb0zrmA7QvWSoxdQG4zuAwejISMYMxFBlocD4MC+YUsHEAWAgajBvaKilnFnnzBn2zjvvkEnDHA/ww4EGEC5ZsmQtH7VfS4xFzFkEhnFpfVJA93PH71hv3C/CwaED44AggUOHfcA/7I+ENd0HYsf6iUDTZ+NvWSXwDhxqCCmYO8AJLhXQjlJkUmKWRK119z+z3yOgcy9jxoIXbrzU67VKmcRgCcGcCyOjNjI8bLX5amtparae7m7uGwANWnPnjBk2NDLMugkwkdY1QAioZx5zOi7PuPFs7DsEm4ULFxK4Adowt2+66abcW6wLzPv4XT46ADlLMo+Ncb1wTsAIwVjxOwVDxpGwgeQU7Sald81VgqiEGjE8MU2dV2+SV7tSnW+dNz1Tf+ucpGvx72roKSDob723kobDsgFochJNxtKaRI+VhAFPUzDXwoeM1CmsJ+gee4f9wE8oGtoPb4HLzPexU6HOox+jBHrdl54N3hOLa2FPcR54buF2aw5uRoA4ziDiPPQ33g26HOwfsJq6Wmr42j/xAc1bIO/Hrms9D/F7l40zasyNTY2ZaR/XQVvHGLBGhdHR0A8+6faW8XdYu2BSz+XIT0DPUBKw1kGhacn4h6ebVDDWuvp5SIjxgF7JJF3pbHqe4F0iKf/B31JU/bppncVztNepsOCFTC8UCMME6KJXP2/tibcQpfSF+wTouje36b47oCNsrOY6Katxk8xI5OvNm0+NBYwJZhY8mCaUhnpWelOUNg4fi9LEwi9YBDGJlLDJXKBFlCZscGAgaKK5HBkb/KK4F757EC2ejzrQAnQJEMwNhobnKnV5YvIaRaohaBF9+zu/oCKEdQE6xg8fLBhsCO4J/bHxLgE6ABNMHP5wrIFMpiBI+KSa2lqp9QF4wcRxuPEM3AezLA6Oxu6lfS/AiMFUOtDTmZQ0LxW2AfBCK8d+Yz4yNwKAwUDwHfYWc8E9+IwEFUE01T60DxgTABHCyfPPP29bbrklhRuMC/0CsNfeg5oyl3VqOADxaHL3Y/Hgk9KGBzOZ46GRg2kCHBrqAoMCwwT9Y0+giTc2N4V2lyMjDILD3uHUNMO36bQTz7jxbtyPNVTsgDQ/WLcg0IFBIrBOqWZaT4wTZ2HRokUUAHGw8Sz8r/gF7Ed9Yx1yR9f6J5qRJq2zUElT0Ds9oOOBWB/QqTczen87Pvf7UwnU3w3Qw8CnRrlXYlz+XOs9DIYDmEdA19zwvc6C1/D8+LgeyOMeLTCOgS6U2hAgKasQ1gPr7Rm46IyCewT01AwrocEL2uI3U37G8wP66IxWF7wTwZcD/QPUxGlBQ8+MujryDlgERRsQMlGpkb2/Y+aP9l1jEqhjXn59CCax89gUYSrJ4oHv/vXXX7fNNt2U74BLEEod1iXzf8f1r8QDIKiAfiGYYF3hVsxy86O7NhVApxM2dJYluAX3Qyj96vm1dztJuEnPpRfCKgG5519eEBYYS9Dz/M+ftRSc/dr7saR57J7O8bvX0FP65ZxDBaLMLZ177z7bl3kwXJ4jid0VL0DxjddefdW23mor+9eL/6Lk+h/vfa8tXb7MRmj2C80xMDiAgcy2OPwyzWoztPCcIIKQqsM1IGowOTWCAcC/tWSJNTQ1Bh9rbPOpFBGkTcCXBDNpKj3rQIuI00WaAhquB24lQE83W8THgxPz8NnvOBa/kYauzQVQKhhKvlAQOBj1/6HsO6CkqrKud+Vc1blpMigomHMgK1EQBDGAAQUDIphnnO8bZ5wxOzNmUcw5oIggQRAlKCZGFMWMSobO3ZVz1b/2ue8Wj/7Qtf52scDu6qr33r33hH322ee37dvg8nqkbKENo5Q4amoEjmVm1jEz0c/RbET+CHL7o3vimhXUNQAAIABJREFUe+sSB6+fa8cgom/fvuI0+HMe3h9//FGQA/6/rsfqoI4Z7oGMlf4eX88/PMi8x19++UWCAf6+z++HSFd2YMnq9dGGUb+X+aDr7zHg+6Maut4LHbM1c5TOTI3tazmy2XN5NNbX46BevSWIpfFhaeTXrb+hrksXJT5jtQiKxMEZrCFyfIY5O9DXyc/gWeEXn60uj2iUhkesS7eu+HLTV7LWXFN+Hn+Ha0ojyHvjuerTp488O01YFEiWe47AlW0fq7sUqRvdA9rQa4eujZPeV/xMMYxGzZzXqmFC7Yz1/ZQy09/hnZjXraNBPJDRNgvLmA2y/rf5b/N9lc4gzVmOSmH7z3Lg72kEoaND3+/sFwjZK61+nk0dlDOY1vyFP8zQiY4ZKn18HZ+PLmmIwzQCHvMZ7Oj0pNwSDiMYCCqCKNUP02lJck484URBRnVWvvnrb9C5rk7+n860U5fOaItG5Ax1/Hx97vTaaluoHZAEGxQk4rMzhub8Hya9SNNaUFVZiebGJiGL0rHTXv/www/o2bPnAQcL6f3CdWCCwr3L4JTXxMSA+5g2judAC0OZEy5zEK73ov6e3s8liN1QFTXvD20PdTBzoH3Z0Zb8nlM32yB9jXpt9frq9zcnVHrv6us173/zveo91/F6zPu0ow8w21tOm9tPy/0QZuhGtmyenMTMWQydz1dy7kvfWQK3xS2OrC3RhvETJshwCWEIm7JSfaN8oNykHRejZBgsFsQjUdTVdsKalWuRKCTgsXqRQx5HHHcE6jp3RiQWNWIQxSgtjevTggsmhiU/zwzBa1JPx4jPHHFpkQTzJjQHAGZD+H8W3Qh8OrbNmD+PC0YHtnb5WrSl21DuKkcaaZw66FRUd6oVlmsqm5Gass7KWavmfSxZuAQjx44sRZ86OjRnDGZHYl5ovQk6RopmI8l/65qtRjqIwrz4wotwwAEXXMggg/OnnS+HmU5eOxyusbm+ao46zdexevFq5JFHOBtGhaMCA8cMlD1x9NFH45vNmyU7/SNSnM4aOwYm+vPY4fBHDt38zMzOTH+feyYRj0tZKZ1ISk0wFAjixWeehxtqcEsSSUybcalk5U2tLcJsZ+950B9ANpESPeqO2Y8OGN5++2344ce488dJ4Kl5Ir/++iu+/uQbNKSaMOfaa+RzNI+Ca6/r13zmxx57LObMmYN7771X1oHlGe4pBtIF5GG17y9dqo23ORs3OxKzcdGw4IEcekdjZA6s9LPsmAF1NJ7m8/N/96TOLA6stWh+vXn99Z4nokKHrgjZ+8R+zAZX73f9O/shCkUgm0oLOfG2225D0BpU61CM4vbbbxdY2OwQ9Z4rGWRDVbBjnz/XT5/RPyLF8TqJEDAh0B0fLPfwd31eL2684QZUuivl/OSRw9/+8TdBkhj0C7fF5YTV7Sy1k5nXVT8vc9nTvEcFQaRksVJ3UnVoI0lhfV5lvkWE28M49phj8OnHn+CoI4/EzX/6M3xWnzD8GcpeedPM3/OFYvcZxPJZ6mcbzodxyy23SLBDnpRMzDTOj947Zn9hLhnqJIY/Nzv0jhm62Saa1/2PHOMfOXSdnPE1HREQ/T1tT3QAaA6Yzb6Fv6+vnf/m3tE/3y/JMF3Qgc6UXt9MWglLlWzbYaNOUcNZjD8lZ2Q4dH6I0+YQaHn18g+QRUY+ygUnBo8YgqxF6WBrMp3um9T1IcLmEgmaBj/oOdZkWLJt4rO1nyKcjiDgCqIt1Y6zJk0UKJI1S2ZHWjhGHmyHYSOSRWhdeYN9zHvRESodlRkK0Qsgkbsh7CIPp8PwAanrcuoWN7aWEuUzMsQfdMAjqmEUhmAt2Xi9GEJCXEUg4PVh7fI1yCANJ1xIIInho0aKwl04FpX7YZbLemy0PSwHdt276xAvxuG1+HDy8FMkghanZwzh0JtHrpv3arQtyIxfTZAxtMqlR9Qon8jGMPpfdVbMGpS0CRbyaGxoFIe2fvmHzHFEEc0CK44aeAwcXjc8BtuavxNpUaTIVD6r5F87zPGWTVIsIh6LY8P7n8saMZBxw4Wh44YiHo1Jux7LDcKT4KZkpiDTs1Q5RtaRbTEdSDd6bZg/8DmK2p4MelCjJpll84tyxtJiZtp7wiLmZxgIlJSI2IZZUY5ELA6Pw4l0LIFPlq8TJJuGi0HXwDFDESgvkxITS03trW2CLvFZ0LHw2vUoXTFIxvn54O1ViBdiCFr9GHfOOMUZKSvDgpcWgFfJCvzg8UNl/UnC02UoZm3VFZV4+6WFaE22oNJTiaFjh8HpccMXDAhytXX7VmHekxgnpSOumjEbWhtoiuHoe5Xpbsa4V+l3MdApncmoHmhDHMcI0LkG+qxwX/NZixMvEYVM3JsOtVT5idH+pNdTzovx7KWKTNjazMTt0KJKo9cxeykFKga0zg8p2RSWgIz5D4KcGRoWhMf5jPQZEIItzzInRWayeH3eywJfqqKjBZfMng63zyuBm3zHrKNuTBojUkOnKEqBFKgxpk8yONQOnftC93DrgEi3eQmU7nDIe7OkQ1ROWoPjCQky5t77qPAjZGY3gCnTp4jj5zoSmWKPUSKbljNAtIhfsoYGlE8Z2URc8QLEaWtFPKO9TkpO5nNnoKDyeu7ffAE+l1uQK6fFhv/c+2+44EYcCXjgxWXXX644DGJU1X4yOx/hSCWSePaRZ0rUuwyyuHLOlXKG6Bt0MGoOPrW95t+aRKyDNO30zEio1hHoyA/gazWz3hw07IfSHMiTm+JL7iuNSurnyt8vXaNJnVTOR9Y4H4bP0MmGmQsivDQD1d7vvUx6BuaArGMgsi9AKAp/a7+g5YgRJxbpjORQG1KMKmq3iYEs5ApIJVPKMa1Ya5TrirLFThhwIvJ2q4J+mlvkcEgbBMkdFmBPYz0cPg+8wQAaW5olo6CR58b3Ol3wOd2ItrTh+y+/RbKYpgfFkOHDhGhXU9cJexrqZeF1ZMbPpEGmm9G9l/FUEtU1NaVeXsLbhLRJQOIBobPkQ9W9pcyE+UCY4bRHwpIhchEqy8qxY+s2gV5Z79y1ZzcO6tunBGnxGvgM4u0RlHn9sHCsK7MDqxWpXAbBqgq4Aj78sm2rfGZlIIRocyuCTg8+X/0xUpkEPE4vThh2KsLpBDof1BM//bJFPretsRk9O3eFvWjB2/PfRIWvDKlCGg6rC8cNOUmcpsPjFsfp9fkkOueBb2lrBRx2JDIpiXY7d+sqJLquXbogE08il0rDVgAqgiFxQGRqt4bb4fS6kaZoisMuzkuyA/YzZ7JIh6P4Yf0myU2pE07SzTnTLsCWpj3IWBVik47G0a9LT/zy269wVATRmojKM+Me4jPnv7t37YamxkbJQCpCZVi1YCUySMELN4aOGixtN5FIWLKMxtZmuIN+VNXV4pftW+ELBErlDCvVqIw/snFp4A1DmkURyUIODpcL1aFy7N66Hd3ruqjAyOUS50Xnt3XHdmHqSnuSxYq6mlq0NDaJMWLGzD0UrK1CeWUF9m7fiXKnFx++tQL5TBIepwexfAoTp01Fxgak8zlkkimUubziCOiQWtrbUFZdiRh1E8iJYK96Kg2P3YlIUws2rvkcpA7S9KXyKbhsbtCwFWDFmKkTUXTYEIvGkEml0LNbdyCbR7wtjFVvvwtKxqQzSbicbpx74RS0J2NwBnyyh+wUlGFAy0CPU98oAWv0xPOs8KTYipDr5V6trK6SccW79u5BdedOaGxqkg4Lsqi3b9sma0bGNx2K6Io7HOos7NqFqupqOYstra0SKIkgEooIlgXBmdT8LD53luc4BU66VIKBksPjPuhc2wlbf/4F3es6cwoUstxfTivytv2nm2nHp22tzno0pK1hY06qi+eyqK3rhF9++hldajoBubzs/aqycqTiCbFTRL541gOhENrC7SivqpQko6W1DTabHT6bC689/DR8IPyehNPlwXlXTEPaUkCB6IfFAr/DjWQ0Jhknz3lDpA3eihDinAfO9q8CkGiPIOj2yv7a+utvpfv3l4UQjkfFDnWqqRVEqLmhEV3r6pAQDQg1k4LXxrPIs8opgE/dNw8FZOGCA8lcAv+47Z9obm9DJBmX/ZZkx0UuLe/bt+8h2Ll9B/xsD5WR0wW4HC5Zv23bdwhM3rN3L7S1hwWi5+e0ttJm5xAIBVBw2JBCXu5Hat2BEJDOwpUD0u1RVAXL8NC9D4K6ngykZ/31WiTTafh5DvIFROIxsVEMNGifaEfz6QwsuQKeffhpZJEWxI8yKNOvu1yR+ZzsYGIQta8GrNdeO60DISTmoMGM3Jgdn36N3iv6ZzpD3gefK+EYs7iQfLYxQVQHSCpBUV1ZupzD1zGZM+NL5usxxwrmgITf14mX5qhox8/r1K/V39Pvab52/ZxUh4RJWOmI4ccXBYYy5P1kcpTUpKzgf8V8ER6nG36vH0sXvIN0Ngmvwy0HZcyEsWiORxBLxNG5ulYMB40cDQE3XkVtNdqTcTSF2+DyKWi1tqoau3fsRC6RQm15Jb78aAMy+bRkQaeNGI6CzYL2aEQMQYhZUyqpmNAMMmR+rhIAYfTI75NURVheR0dsjeKGEjKT0SbBmiT/n/dJyFILpgh8b7dKLzWNL40BWc40ADTyoKFNp8SQ8cHTQHhtDuTjKXhsDiHTJAh5uBxojLbLYeh31BHCB8hE4wja3fhi1XpkUnFQYvHMCeORshaxt70F4XxaZVsuNyzZPKyZPDxWOz75YB2oFh5PJeBwuzH8zDFojrYjzzopI3GbTaBv3i8zXH6Pf5g5Er5iwCKtPNkc3FY7ku1RuS86iu07d6C6rhPimZQ4UJLSaPBpfKPppJBweIA3rlwPeyYNt0O1pFX37oYuR/dD0eOUZ9q+txE9Q9Xysx2xVnGGun+d3IfPPvtMDBcdQ1kgCJfNLmv+w4ZvYYcFeWQxYsRw6VxgcFHRqRpbdm7D9r270e3g3nJfFNbpWtcZmVhCHDqvU3TfqZ3N5bcUkaGOukWJC5W5fWKAqvwhpGJxRdqkils+J8+ZGUQ0EhHHk0um0bmmVpjtHq8X7pAfvzbsRnNbK/of1BeuTAHz5z6NumCFBBa7W5sw8vxJcJT5Zdwp6+aZljCqyiqQtwLRVAI5KxCqrMCepgbZK52qapAKR1HtD8GWLeCxBx5CXWWtnPF0PgOHzYmzp52PmCWPrbt3CqzeuLderq+YzsKRK+L1519CpTegsiCrBaPHnYGc0wZ3eRAtiai0PJYx+LFZUKTqoEVNb+M1C/oFK4IenzzzRDQmz2F3Qz1C1ZXwBP1SPuC6kUdBtIGlht27dsle7d6tGzZ/s1nOiuy1UBB76+vlTFJopKm5SQKv5vZm+H1ecQB0QgxkmDWQF0Ij7yRHxGGXgMJtdyDZFoHf4YI9D9jdDrQXM8gR3DoA7KqNls7KNFqgs/ZssYiyuhr898svccxhR2DP9p2w5Yuoq6xGrC2MoNcnNWh2avC6f926Ff2OOAybNn+Duq5d4OXoXIsVqZYwFs19EdlIGCFfQJDB86+agcoeXdAUaRfCWqYtirrqGumftrgcqOvbGz9s+1XOJVGQTmWVsGZysGTyYBBK9jcdZzgZR6euXbBl228S6LMWTTt5cK/eSFK8yUOSYxjugE/mWjA4Y1CUjifgstplD/EM8UyLXkVNlQSx4VQcLq9boAOWBmprasU+hgIB7Nm1R2yT2+lGS0srTj75FPz4008iBmO12eV8kZDJUlF1KIRtO7ah88G9sGXXdtT26KpIdqkMHNkC/EU7XHlg7n0Pwg47GiLN+NfDDyCSTUlwYC8oHI/2hPuPe4oIFPcxExQGOtlkSvYj7WyoshyRZELuN5FiH72aFvh7WajuuDDD1oKY6JZBE2J7oMzb7ND1HtPZvdpHdOiWAzr0kuyuUdZVyJviS4lTN4bz/J5D16UB8z42E3b1dZgDBP1a8/f0vZsduvoeg32FIOnXWI4aeaIoxSmVIEU+U1AcR9sRSrcI5O6wOfD+8vfE2TDTiCdjGDxsKKw+tyJ15QqItLXD51ZqS4weucCM/PzlIckMY2zXCgQRcHuRiSdQFSqXjJcHgpnF9t27BOZy+30IlpeJQeCh0Adasg6jziPM1iIhh5Q4Ihol1lvo0KSPPZFQwifxuDDoydTk+1CFi879q6++QlllhYqyyeyOxcUI79q+Q17X6+CDJFvkxuP98XvN23ZgwMDBqN+mDAcZp8zKvGVBtCdi8JaHJJuWnk2PD+6iFdZkFiG3VzZ0Y3MTPOUhpO1A3mVHjBs6V0BFIIhYcxtcsGLzZ1/K800YmcJBRx4KX0UI5bXV2NvUKBG3rrWz3s2onlkrnzcP6eGHHYZoOCKHyGWxCVLQsGcvenTtJgaZAQwjaTr1hqZGIecx0i46bWI03AULPlu+llJuCPgC4rRPGDYIgd5d8POubbK2XatqUWiOCLSZcllh87mxc9cu2Tt0AIT6BMp3e2RPeF1uOeC9u/fAz9//KNkTI2Bm5+FUDI3hVtT17CaGikGRw+0SxIVOhsGOduiEFWX+OEsbliJo0L0syTAri8aBVBaFZBqHHtxHgiqr3Y7mcJsEANxHbpdbnArXIuDyyDqF4zEUXXbU9u6OrTt3yOf1rq7DB68sQiGZFLEZb1kZBp99BhKWPBpbWyS4GDv4dHy0Zi1qO9ehJdKOHn0PxvY9uxCsKFddD4kkHEULrOkcstEEjjykH7b89LMiA7mc+O6H79H1oF6I5jOyxyjY06tnTzlfbY1NOKRHb7zw2NMoZjNy/+z3HzLidHTq3R3bG/fCFvAiUBZCLBxWfahWqMlvRocJ79FltSEbS4pD57mjTC6RGQYgLJURBWM23dLUrEpmRtDMfcDAvIZqeY1NcmZICiTKwfegYWEwWF5TBVeA2W879uzYiV5du0vmSWN0SL9D8cWmr+Qc8WwTgYi0tuGoQ/sj3tKObCyh1tDrEIdeqgEeYByrzlD0a2jAeB5zJJBJtlkp5zefyuDQ3gfjm41foTwQlHumzaAICtEwj98n9oVBeCQRh4393l4fbJk8Fj70rGJMFIBYPIp7n3wUn27+ChWdarB75y70qO6EaGu7aClEeG79bkFJbOzCoQiWxY5wY7MElslYXLQ7wtGIOPxoMiF7tlfvXvC43IJmsjuCzzaVjOPgvgdjy9bfBOnr07evtEyGW9rQo3MXgbq5fhT3IhJEdIA2dU9rEyqqKxEK+iXAJ7GP51FGTBcgYl2xSEzuJxKJoluP7hL4+kMh/LZ1K/oe0ldsXZnLjYaGerHjDBSbI+0S0PTs0g2Rhma4skV0qagWB88zScedLuaxrWEPDjm0H7Zv2aracX0eJIgYFFT2z5r7oFNORVtDk9xv34MORiQaRaaQQyKbETsUiUUQDPoMtF6VBLSz1mve0aF3zMj1/3fMjPX//55D30eWVJxcnaHrDFn7Fwk0TA5dlOmMLF2PWS717h9gEp0uGUg5xNSNoJ253su646aj89eOmn+Xyl8lIvcBHPrxYwcUpd5MQ0Dowa7qcQXWoXIU4JcJHPL3J2vWK0YvgEgsjNnXXoOfdm7D/DffQOdQLVjFYcVx5MgR2LZzB7r37oUff/sFgYoyyZZEE5sRRS4Pv8uDLz/+r7xXfVM9aqs7qY8CcNKwU8Sh76mvl4hVEANNfDEJIUiN2u0VCItOmkaRLMrvvv5OXqUlE/od1U+Y24vfXIxwMoyQJyS10SGjTxPjSINDh/fW/DdQ5amQTRXORXHG+DMF3iKsKu1jBWDlO0vF8QasHnndaWNHYOuuHbLR/eVl4kC4OYg+rFi4BH44kYxHUOYjFwBgPHX8aaeKQeYBZh8znQxrtoRXC7m0wMFdOndFfVsTysqrpc7amG7FxHMmi3QsAxQeYn6O1I05dMPllDLCi8+/gHJ7SJ4r1+OkU48XWP+1V15FeTkzThtyKAhsdsbkcZK1sz5eUVcrhp2Z4TdrPoeL0qZWO+KJGEZMGo8diTasX79ByHI25BGSnQAcN3wAik6FalBwhe1527ZuFafWq0dPvP3SW3IdzMpTyQQqPOraovEIJk4+G/FCBllbEf7KcvyyYxtsXpc4STK8mxoaJSARvWgpt+7v0HOFomQgXDs6cq/VgepgGZ58bJ4IxQgUBTvOumASdu7ZjQ1rPhfoLxmPodrHZ2HBmVMmYldLI7w1FVLq4X7y5i1Y/9a7sJOlTGJnIYehZ4/DjuYGfPHRV3I/BA/5dxZ5TL7gPOxpbgScDNKSQuZkFhZwe+AqWrH4pQVIpqIIugNoj7Uj6C8TmI7rOnzSaHgCfnl+hLtZ9vlizecoICO/67bQxUMCN28oiEg+DZvNgzEXnSWBilt0FEiNKwpKw6yB60JUhM5g8fML5DoVHwAYd/4EvPX6YjlnTZkWhJxBTL1kiuwlZtflwRBenveiKg8UkvBaPYjn4hIYV4dqMOWSKVIzpvElqtOejcMX9KO2sgqP3PcQ/CCplbvcijn/cy2a2lqVxDEAr8OFZx6dhwDccNJJIY+zrryw5NDNXB4NVx4IUpUEROqNyoERQSS5lhl5S30jlr3+jlw/15rQs+haBKsxbdalgrwR0WLd2eX3IZ0vgOHmvH/cgxpfyHCA7bhg9hXwVJXjH3ffgRpPNazIwgOlbX77fXfjqy0/SCDIa+lUXYOdv25FpS+Io/sdhm1bfpWk4ql5T8saJ5GBHaqXfOzEMTju6GOwedPXwhhPphN4+P6HkQK5IjYkkcafbrpJAv2nH3wCmXwSPpsHTW2N+M8D92N3cyOsHicS+SzcPg/q9+4WBIG2mkgOg7B//PVWeOERzooHHlz3P9cLCieZJe2C3Y55Dz6h0LJcDB67C5fOuQJ1Pbujoa1FHDfRSKJdZU4PHrrrP7KH+NWeYtnBj+tv/TOamltQU1Yl3I+dDXsx77GnpJBkh0PWe/pV01BdVoF/332vrDj3XyQfx1/+fovBvSkinYqLQz8QaZGf17Et+UCQttmpd3TwZoKcGeHRDtWgFalE0cQBkMEzug/dBGnr1xkIvCDIpfHiB3DomqVvdtz8d4nPYPyOmRCn97d25maEysx14/7PGBwRHQhZzA6doQrrqqo3m86lIBm63UJahhVr3v1AasEkWnkdHmzdswNVnTvDKnkFH0ABuUwaPqdXFq/LQd3RpWd3idwElu/cGclwFA2792DPrzuRyyuFNb/HL06GRmBPK3WKa9Dt4O7oc8ghAhNpApdqr1NfylRbEGttF4dIZvjKZSvlZ8lsEh4H4dY0nDaaDgsiiQiC3iBiqRj8btVK1OfIfgKjMnou8wew/J2lQtITXWe/D4NPHyYbj9kvH242mcbWTT+L42VNNFfMCcQu9dNMSuBYwlkMMDau2SCvyaRiCLn9yGbScDhd2NvehEBZBWoO6opTBg3E3vq9Uj7476pPYEVejIs2vjx8u9sbUVFWI4Zh4Ngh4iiJRvB6GPnSABPipP4zkY7P134qq0HLxNrrmJGjsHb1GjitDoTjEQSMwII1XEbTl111JTZ9/y0CVRWSGfhsTnHooriulgRDx47CgmUr0YqYMLZpmtzFLFwWB1IAjhxwrARSzNpo+Ht0747Fry9GNBuBy+aAz+qRK8oVMlLXD3kDyNMpkLSDHEZMPAPf/PwDBp0+DLsa67Ft104h3JEwxKzrQBk690ueGzqZRtfaOuErsGzhLFqw7v01wsAVkhiKOPjwvvjp2y2KK5xPI2Dj/swJYkQOyLSrLsfmrVvQm5yJpmYUo0l8s+pjFFIpuFxutMYjOPPi87Fw4XJ5JGnEUQkfckY9fFvjTlw+e5bsdWY4DY2NqOvUCU/OfRyWTA7VLkKQygREklF4PF7Zva0pIlp+CZHPvfg8ERTq2aMHlr6+WPYO/8RjEbn/QDAke4AVs5ZCFGeeN1nKTR5RAlRQu+gzFBSZkegMSy4vP/2coGdl7qA8Dxa3GOqFEYcXPkyYOh49unVHY30DXnzuefjZZVJMw2t0s4gKmHHmeHboDNx2N844a6wEse7aMiSyKWQSSbz65MsS7ikqoQVnXjBBoG4GGhRJKWZyeOeFt+T8CDcAOUy88iJkjYGFZoeu4VMh4JkMrRl6tRI9LFjQ1tAs90BU6qUnXpC9JihXJg6vk4xsIy9hIFmI47qbbhTIfe3H69Hj4D7IRuNY/NiLSDS3oKy8Un55yszpePyJZ43QBJK98zLbom1wB/yYesWlUrqgzjr3OMs9/Q7qg7XvvY81K95H1iCLWq0OeeJtqbAIF3WpqJNru+TSi6XeTRv12OOPy35QeyuLK2ZdgYDPhwf/fT88cJZkBq689irEcmmkinnY/R4kU0nYbRYpdaSTabE7JLC98ewbRkCTlfGnt99+B+qNWQRRIpfl5bjxTzeh2lWOXIp1fx8uu/YqbP7pBynJEUnYs3MXXnryOUleou3tCPn88hxtDieS4rZtaI+H8adrbxTUiSWff95+p7G77EIEvf0f/xRb/9ozryCajsLn8ksice5lUyX4dXlcKBay/18OXQd62oEJAdlEpDTvDzPkrZ2o2akrxIf1Z1a09jHF5b2lxKf0VqSooLsozKUhi0UcuuJ47pvnsN8eNQUKZnK2duj6+rXDNzt2fV/69/Q973utOmf7EREJuQuEIMMGGL0p9jdr6HTmUkfPFZDP5vHZ2k+QzadRpC650yuLRwOTQgZeOBFLhFHhDSGbZ3WTrQUOHHrUYShYLcLiJDRK4si2H36RYx+LRYWta7HYxNn4DWejD2Bdr85C2tGyr3TMAj0YEQ5hxaDDLfWy9evXywADsnCddie2/LoFfQ7qY17/0r9zBcUE7Xt4f9T06ia1UxI4Nm/8Gk45tsoA9Dv+cDh9HjURyW5HPBzFT//9FqQP6mPW56j+sjlZPyVjm+z8bzdsFofBAIcHgu/Z2taCivJKMcr6T88jDkLPg3rLQf/wvQ/E+Jc7/XIYM/la+YpqAAAgAElEQVSsqnV7AvL6vYkmXDDtYsnMhRRXXS3BByNpoQmyYlIo4tMP1pcMmlL9U+Y1nlQoBncvDQEdCe/xu+0/44o5sxBOKTZsucePj95ZBUcmA4fVLmMSm9Mx2PxliBrElmSmHV2cQdkHcUsedqsbA4cPFCIaSx4MOFYvX22oDgKZQgrFbA5Bl7q3RDyGoM+PZI7QmwMtuQgmnDsZ3275Ef2OPlKgeBKxiCwwa9TEOIHkDFIcTYpkaLDJWuRiSVQFQrCkc3hv+Qq5Z6uslFpL/mkMN6IuVCNO3WtTgjZ8ttvb6zFp2lTsaWzACccci3hjK955/lVUMWNjP7HVgt8ijQgFaxBGFOUIgPm/GPhYOwL+MnmfY4acIE6OaEnD3nps/vhrcVyJTFSyU65zyFeGeD5JRR7JZLh2DDR4rVNnXCBZ+msvvSJIlt/JnFAxnHmtCWQRK2Rht3px7tUXYm9jA8qpA8CMlbwC8l/YV05HB2b3Nix+cUGJkKcCHHXPTalWKW1cd911+HbzZnTr0hULX1yATCEJvxGA5YtZOC0OtIfbpKxF/oTX7RV8h3Zh7LkTEbVlAadNiHzvvLpIwcPIyr2NmzpBAirhoNjsAosvf3UxCkV2fNDGODDhyqlIkbnZoZPB3B60f1aiXssMywkbuoQqsWfrTlGvfOj+B+B3+MRGMXPX+7wl2oqyQAX2tDegqqxW9sLwiSPRt39/tMXjArm//dgLsKWpfOgUh56yAHG5ehvaU62odPvhE1xBPUP+7KobZ4PSrBs3/BdHHtpfAsp7brtDSkV2O8uIQKqYhc2i/s0OIZZiyr3Et4AZl02XtsOnn35WsniWAphc3Hb77VKy+vdd98JaZLkiirJgGS645CJUdK5FczQsZa50LgOv0yFoEEuiLG1REOmeO+9GXbBWEhmu+fSZMwQGJ4JGAinJkC8++aJcQ4EIi8ONGVdfAZL32ELLcuUD992PMldAXsM/8XgMPp8f7UKAVTaJ78/9OXPWlUjms3jyiWcRzsXgtfuRQhLTL7kUnaqq8fB/HpTkx2lhl08GN/71ZkG9CuTBGBm6uZxSgr0PIFyljbjeE7omrb/fMYPXMH7H39uXuat80dx6LM7WwHfF35hao82v4y/KmevgzLVT1p+5j4CntAk0fM7vm4WXNJRvLjHpbN38e/yegu9ZinPv12FkISlO5Q5qWAB3rGpJoeSrQ7L0XDqLRCyBbzZsKjkLQkWskQ8ZO0qgSjK/K4NleO6Jp9CtU1ck0gl4XF4cffJxUpOhgAYHDXz56Qa4YMOO335Dr969ccyJxwu5p2evXlJX3PjVl3L4mEHSKBx10tGqz90ks6ijLTo01nkOP6QfXn/9dXEoNosN+WIeAwcOFAemBVref/99MUas99HhcMkYbERzaamrVYbKsH7Vh5JFiqiEJ4DjByuGucVg/JJY9P2Gr5FJJySTZbYybOwo7G1pEtISGegfrfpIZaPISHQ9aPAAqSv27t1bWOEbNn4hDoAOiS7nuNNOEviQpBp7voiVi5fCZXUIKc7l9uKEoaciZ4PUqKR+a/T2swRA4g3lF0nkI7xKstbqlavgoD64hTmqFclsCqePGC5wPLPnd999VzgRvP9GA9IfefYZaIlHhb1MmHfdkpXw5SBBjp2lEgvQf9hJcAR9iLSH8e26jWDHLu8zCaA5HcbUqVOFYc+hK0sXLEUkE0HQyecMnHDKccL83fbrb9KK9emHH6OpsQFVNbXIENUhFHnBWYhl04ikk+w/Uwp0hSKsLPfkiRQZTFibVTooyJLlhiZcyLo3rzvgdKOQSGPl8ndlwzscTsSEqe7DESccqdT6sjmsXLoc2UQSIX8IbYkI3N4gJl4+VQhtzHAqXD6sX7QCmaiaeOZlrZrllcljhAnPGu3WL76nNVRQIWwg437ouOGweRWnZPHLi+Te6fTT+QRmXTlTjMQPP/2ILt27Yf4rC+S8p7NxcUKEWiedfbYEImz1YQ3zhaefRZ4zEdJpBPwhnHn+JGTtFuSdNrSm47Cx5YllAdFAVe1d8swKRQkk+UyWvLIQmUxCnAxRMmZSN/zlz0JA7NKjm6AJ3H9sj9MlMzrKIcMGylrRSTAQf+sNdb2c7MTSx849uzDnphsQdxRgcZGEmceC5+aXsknak4tnXSIlCJLopLc+lcbrT75sBMQMZIDxdOisZRlfZjYyn605gzEbNVFWtDrQtmMPjujTD/fdfR+S2QQKuRyCniCmTb9YziNLdgx83nh1gTjV7a27UFfRVf498+arhZLlzAGv3Pc4HHx88aQ4J0vIL0x3dq+w5POff9yBCldAlT8SEbi8QUybPUPsy+H9+gsKcu/tdwoCWV1RJTaIMsHX3HSDOEn++8UnX0AiFZWyDs+W1+XBLX//X9z8v3+Rs87sldd18RXTxIkvem2hyrSLGdgtDsyYdTlcIT+i2bQw0p1uJ1KxqJQbSGAlEY77u0/vg3HN1bPhI48Hblx9/WxBQkkeDobKxC4++K+HkJdEzI6Ro09XHT3hMNweN56d96yCmwsZpBIJlPvLcM3110hAwJLiqy/Pl+vcsWc7etV0lRLh3KeeECjdanFia8N29KjtgWtunC1cjHvuvAuVwUr5nbZsFDf/7a9oi0clafF7XX9IitM1cO0EzZk294q5z74jKU4HCeaMueM+U5QNTi0z9XKzVZOkcCMr1y3NfJ/9Mnk9ArcDbP5HDl1n23qfm4e/CC/EGDSlr12/Xu99fS/aobs9SqZYZ/OWI0ecUGK5S5HfGGjv5GAKuxOpRAo+txfJeBLr31cOz211SmTJ2K3/wONQVVuD+h270K22Du8uXgKPZD9FxFJxeN1+HD/gRBlwsfmrbyRjocHIp9I47fTTha0pJK1EQpi0zMDWfLAW8UxC4LKjTjxaWgN0j28JSWCEbrUJ4ezN1+ajskxpjkcTURmHOHDQQIk06cjIbP/mq28MIFABiHzdmHFjEckkpWbETOm7jd/IAZK2OABHnHg0LE7FIJfNkivguw0q65J6N4Duh/UV5inh7nXvrZPvtra3oLasGocfdRi6du6CcHu7fEZlVZXA9+s//NgoMdhwzLCTJIhKtUfRs64LFr46X1jGXo8PyUIGQ0YOF5iUUG6Pg3rLvTBwMQ9hkJnQuQKCLg9Wr3hP2lx0Zj56/BnYtmOHtPbwGuj8P/rgQzS3NKKmskbgs+MGnCzOWjoF4kl8s34D/DTv6ayQeo4fOhCO2nK0JUmyKaLM7sa6t5aKyhZZyk6HD4NGDRbDzXIFywJffvwlksUEhg0ZKoSY7zd/i5rKKiEq7d21W0gzDBq5i1g/PHbQSUIs29XcIMaP5DqWEtzMmOjQWdNiWxYJcawXGw6da0ImN9sD2SLGDP2L9Z/LGrP1z251of9xh+PgQ/oKJBkLR4SdvnLRMuSL7CG3S+Z7zNBT0YtGraUFqdYINq/5FEVmNA4S9+IYcd5EwOuUoJefl25qw9plq1TfO9GmfAoXXzFDapAk7tEQLXjtDWkLumbW1djy409SlqiqqUZDcxNcPi/eenUBPGyVMloUJ009G80tLWp4RXsYK5YsNyBs9RlTZlyELbu3o6ZHVzTGVMtlMhZTwjZE1gwpZfINXAUFRy9/nVnzvhr65IvOl3p/l949sathr5SWWKck0rPg1TfghQuDThuAY488Cg279shz50Q66iM8NneuECVTRI6cboydfBaKAZdi1yfTWPjaAkGjpP8YGUy5+AIJvkQHgAGW1YZ3Xn5LrofYSaqQxdkzpyFt21+LXsORZoe+LyspyLPlGfDaXQhZnGhvbMGrz79SYs3EM3HMvOoqgZuZkbJ9ji2wr7/4huy3GddfrnJvyjTbHEg0tWHp06+iSCKjyyMP6+I5VyJlh5A02RERq2/GS48/g3RaMfjzFjsunXO5lBRYTmD77ctPPF8qrbSG2/CP228TFIothXSmzPSeenwefFY365nybKORdtx5z11CVLznP/+W977+xhuEcHv3nXfBYQTmxEqvuv5qaRF1lwXRLOvvhluQHiJ0FllDttbu3LYDS94gj0AziSy47OrLZZ3JJX74oUck4HBbXMjkE7j11r8LgU9mrReKePLRJ5AupOG2uuQcXXXtLGHSUwiLZ5P6GY88NhdlNiJViiRNPsXVN1wrwdAz855DspjEjdddL8HQkw/PQ0aCEifiSOPKa2dLO6DNYUMhn/nDtjVzht0x2OP//97wJo346I4InemWIscSIqQculmcSNjkhkNXUayhtcCStDENT2szkE+i+KRqD3eshWs0SQcbmhin70UgfQPG1w6df2tGu87aD+TQ2S7oEq6QaTjOMaNPLmoKvgiTGDV0UYnNk3TikAydG+aD91aJs1A13gKOPP4Y2MsD4qTI6m6tb0Tvrt2xfMlSgYXLguViiE4ceJI8+E2ffym9zaztpSIxnDFOtb2R5dvW3l7SLV/53nsIeIPIIieZ6qgxowXKZs2Q+sWUhA2VhYT5SfbldxsJcRcRTUYlOj9xwIkSkVK2lNAtNzIhp4ULF6LMp6ZjRVNRDBoyWKBKbnsSat5f+R58Do8ib6RiGDr8NDFIwqpmuwJh+f9+Cbc0cChU48SRQ4XhzjrWuhVrkMom4HewRluQoIL3zbo6s1eiEPx67vnn0Lm6M6L5pGRak889B+GGZiF0ffbBR+IieIAzyOPok09Aeadq7Kjfg9ouncVhMjvh9bAPPVBRLgeRZDZCfl+s/VT4DFIqATBg5BDJZnkPbP1jvY9ZPMFcQr00rScPHyhZHw0v20w2vPfRfjX0k08fgoTbKn25PKDeog3/Xf6BGAxmrmkUMWD4AGFic6PTKYlWOUd9WixS3yTZi6I1hAcZGKZzKanFposcWWrHqSMHw+p1CcGuNRJGdW2N9OOy37+yvAJN9Q2oqKwQqWEaY7Kbi6Kl7xQ4nyxjR4G1ThveXbIMTiEwKXh0+ISRyORykukyWKJjWbFkGTyWfRDq4EmjhfktYh8FCz5atEKCNgkMSPQ8byKyDqsQwrh/nckc3nt7mVGrTcp1z5g1Ezsb90pGRhSIBpbPO+Dxyr+5dkSDWFJY8Nrb8rusgAv0SZTi7DOVehen6DmceOfNRcgXsnBKAA2cc8kUaaEL1FQKssTnYJXDb5KeZe0vX5BWOXu2gJVvLpG9qgKPIiZfNEXBnU6btNrxWnbs3ImDevaSTIt1aDqwRCQmLZVcL7ZRPf7YY5KpEToVlUC7CxdefomQ9BhkcQ2IKAQcXtl7kWwMV82+Wsiw5MGIVGlVDR697wHJdPlsaQonzroQCYsKmFlO0tK2mh3cETI1G2Q7g5ZMAS8+8ZxxIiH7adbVs1QCQEKtnERI4EJdDN4vuwN21+9FdXUN0qmsvMeCR5+FXcSACKtYMXXWZcg4reJ42NJaCMfFoeu1orzWtNmXyc8ZXDx+7yOS8TIx4N6bPPUcdO3RHbF0ElYnyxbtsrc6VVbjwTv/g3wuLY7YYbfK9do9Ltx+911wO7yYOv0C1NbU4N/3/Evsrer8tuKKa2YKES9jheqR551ls7JOTLxYniJBLxlL4L5//RtBR0A4Q0F3ELNvmKM02fsfhrvvuhutba2oKq+R97jhlhvEllJH4OWnXpS9QgfstDhxzZ+vE/SRTlz0H6jt4PfLOXj6P/PgMxw6me+zrp0jHQDznnwSTjhx0YwLhePz6AMPC6eFJEiWMC67YabsPULuuoa+j+ioOBNaTU1n5hqG15wK7fBoX/cjsxkbRGeyeh55Ryh+3z4i8rePJ6Idr4bcBYHjmTKElLRDl31psShhrA4TMM1ogh5upJ202XmbnXTHgEBfn5kYZ67Bq++L+lmpp10cu9mh66lmotZlOHT2n8cjMYnIVy9/X6IpMtkJ5w4deTqayHr0eYWEwywx3NSC777aLNfDflu7zYmD+/eRTf/9V6w/E8pNi+gBd048l4aN/6bhzKVEkY71xIaWBtRUqnrXSYNPlg3E/nT2DdOxE8JjTZLlt68/34S41IJ88j5ktUvbk8slmR6zdLaptextkZ+rO8hj0NBBylFnssIK/u8nnxuUNGVgh40Zjsa2FkEPCFOxDeuLDz9DOhETOJNZVv9BJ4ogStOeenyw4j1U+8vFUDMCpjFhsON1+ZDIJQWi52HngUkSBnV6hVQ2+pwzpD83n0jhs7UfwedUQYXO0PN2i2R+5dVVcv2l4Sg2qwREXFx33gJ7Jo+Nq5VD58PlPZw6eoi0KnGIA1vF2D+/5t1V8ELJhpYcOsdwFgvyPLVDl9qRBTjp9MHi0DN0eIUifIZDZxTbUuS8ehfOm34+vv7mG/Q6qLeaEMUhJ4ygMxmsWbJagHWS9XTbI+8jno4h6PLJczp5xCAxUvxDEiWzfQYgdMDM0Fkb5OQnZjvcb5IVirqfUvtivZgZKaHmFYuXCRtfczGGTxwlhohdFnw/IjvLFy2BGw5xdnwKgyeORlYkzJRD//DtfQ49iTxGnHsW8i6bEP+0Q1/19jJks2kRTGIVfMRZY4SLQF4EndOObdvQp2dvMfLzX3oNdqPDgOFWAjToVviNHJzXoB06AysOiVk8f5GcFxKnCB2PnzwJNr8HaV6n2yF7i5C8sIQNBTz+iGUKe64gQd7S194uOXSa08kXT5H2QDp09tDT2XASHGvOXTrVCcE0FY3j4QceRI2vUvZyc3sTasqq0RptRWVAdYGwJHbmxImAxyl95jy1C15QkDv3N0mLl1w5Ha3RsCiC9erVC/W7dmP5/MVSsgq5vIhlEzh39nQkrbnSEBitd6/lb3/fEAO2ggV+iwPPP/qsXBPPNPfSNTdcIyx2tmWWVVSoTg63C/2POBw/bvlZgniK7ETCUQlM7Ok83pr7HBwmh37erBnIumwS0FM9sNAex6sSOCiiJTnpF8++DFaPC5QffuTOB+XEcU0T2Tj+c/992PLbrwItk4BHQ07dA4ofvbdouXAIVPdBAVfNuQr3P/IQqBxw1Q1Xi70hc/3Bu+8vJU+/69BJLjUIzEwqyCva+dt2HH/MsZh15VWoDlYjU8hg5syZ0sYbjkTxzLxn5HkxoJp27QzUNzWgprxSiG+P/esR4zN5jzlMn3m5PDt2HdH++gJ+mbxIFPSJBx6FI5FDmTcgpbPzp12IF194Vc7dtCum4bD+/aU1zuzQaW8uu36mlBHp0AsGKc7ssHlt2vFpjXrtaPV+0A7fDLmbgz39by29e6Cfqc9RWGaJbG20TZrHyoq6oZFFm9nwYmWNLiydeZtLRHx/s1KphtH5txl61/82k9/EORtTM8VnmWB9HQiw5EhdAXM2bzl2zClCiiuNsTT1odMjMENPJ1II+kl0er8EufMBnHraIESRk+iNbVoUAWGW/t03mxH0KVYtnUrPvr2kfrluzVphpVP4gT+gsHyUbUuWInxOH8IJ1uJDpWffnggLUeSEE09E30MPkcyH9XaZsEX94/JyNO7ei80bvpYse2/rXvldbl5CRNQ85sJrvdzvvvwO4RRbk1gLs6Lf0f2kXYgOgzDlN//dJAtL9SVmtf2OOBx13btK5sqM66svNqJlZwMS0TAq/CExDP2HnCSHtsIbwJcffo5kIqokX30BuXcqKyn+P6Rlrtxo2+Jh3tG0BzmPA6cMGiB9xyTFLV+4GAG3r9SHfvhJx0ibCqEs9rxy8egwGaiQpZ51K4iTTpaZxherPjZqoerAnjpmqPSNUrBHO/R1y1bBJw5v/wyd2SEd+ucrVYbOa+T1i0N3WcXh0Vloh86WuTiAXbEmTDhrgsj0isSkzSbjQTd9vknWg24zWYgjYPUhnGzD+HFn4pMP1ktAkU7G4fP4MXDMMFi8LmGdWxwqyyfUS4ieE/6YJfJGmQ3yubfGImiLRFBZVS11Q4ryOPJsJ7NixaJ9Dp13OPLs0RKYsBOADp1PbOmCxYK06NIJHbo4SmbNzNANhy6BFR36+WchZ7cK6ZJogDOVx/tGhp7MpGBzusWhw+WQLJsO/cjDDscj9z0oveK1oWq0x8kWLpO9wPaxha8vkHWQAJAOffJ4laEXqfLlxDvzF0kgxL3NDOfimZeiPZWQ/mfW0kVTPkPIzshoiLAxYi8A9lwRzjzw9ktvyDoqMlcRZ09TDl0QGX6wMVGxlq1X27Zj9aJViGUjKHeo9kKFxuVx1tlnYclbS0qOU5H4LhJkgueDehJL57MdLqt4HW43zrtgCmo610nbGG0Mz9irT7yABLstKE7ltEuGTodO1EkPrdHGU8+i/j1jTIfOoOXJx56A3+5HEimpGV910ywkqAWQJQmMJDcrAqGgiJ5QJY7IFstfHAFNno8jU8Bbjz4HpzCm1fCdc6+eIRk6uS7M0Ivtccx/ikQytUfo0KfNuRyu8iC+/+lHrJi/rNSeyWBy4tRJUpemCiDRAIrKcHtRm2DuPQ/JvmP5kuIxzeFmlIUqJYOdc9O1cBstjGSJV3rY4qhIiDpDzxoZOsMXB9ceFqRTaQS9fuEpsM2YiNDLT76ESDKCMk8Zps24WHGHLDbcfe898Dq82BVpxG0P/Qs2lx3R5jbRcnj18RcEaWCGzafxz/vvFD0OImJUmksmkti7Z4+cyyfunQviMdl0ClnyfOxu4cM0RBpx6623ShcOhcS0Q2fTHDP0y6+fCd5Dwaocup2yvIbEr85UO9aYzQ7dnMHvc27/t2zTMXPvWGPnOtpETnsf5K4dqZb6FSdscuglaXNDu4XJpR4YZob1/whZ0A6dr9Gyy1qsRgcsmkinSwr6DJgheDp0C4XWtKQveUZsW9Msd6Vbrshxwo9jy5rVLix3EizeW7ZCZB6DbMPKZ4TQFuhcI07Xxp71bF6kD9euWiOfH00RJnfjpAGnyIH+4tMNUj+3FgsCuVMmkyz5WCEFt1UNfeHmjSVjAp3zi5tq5PhR2Ll7t9RvKpil2qwC49HIM1v68IM1xgZUG//Qo9ScaWbmdOp02ozUFi9ejLqKOnlfDpcZO3as+oxcHuGWVvz6/RZppaOKl8DVpw+WDJ0RONnbhxzcB6uXUFwHSBM+5dS5wSeguksdWnbtxaaPeH88YAq5+3XnNnTt1hOJYhoOi0IhaBwLJIPY3GLEqZU09vwz0bRzjzj07//7tRjRlGR+LvQ/4ShU1NUgkcuIM6ORo/IVNwCdWtymIKpAwQZ3pijKdPtgwQJOGTNMIGPt0Nmr/eGyVZIZKpVyG04yIHdx6EXg8xX7HDqDghNPH4QkHToH8TBDLyjInfV4Xj9JcePGnynlEErmdu7SBW+/8nbJDjdE6nHR1AtEOY4QHB305x9+hkw+JbKbzKqOG3oyYrmMkpcNBUWEp6qiUmqCTQ0NCAUpABSXjIk1Uap1FanFT5lLk0Nn29qKRaw920uQ+6jJYyTQ4DPzOt1yj0vmL5IsiZC3ztDp0LlufI8PF6oMXbHLcxhx3lnIO9QwBaoFikNfuAyFgurXb06EMWr8OBx3ykn45PPPpA7+5OPz0DlQI+sRjrXhphtvxO69e5VUbFUF3l3ITE1ntMC4cxUrXCBthxOLX1ewPM9FIpvAxdMvxS+7tqOsthrJYk70HWLxmBLGYC2Vf6gQR5Z7HhLgvPXC6yWiGoOzyZdMQYKwuVMp7hHd6Na5C7Zv3YYlrywWBE5rTZw2aqiQ4qjhwLGZb73J+jd5D4rEdsGMi0Wtj46YoivL3nhHfp8GkK+4dNYMEUOiM2WtkCWXZx9+Qs5ILskyhQVnX3Wx1NCJ6OjZ83w/PeDkjzIssvkp3vTM3KflKelWxVGTRqNbzx4SxDHIlD3ZtSv21O9V5aDaGinvUXDF6XTDnilg4dzn4aBqGLsOLBacc/V0ceh0ZD6nC8W2ON585mXYimq2A8OsabMvR8HN9isPHrpdZdNGjCQ97xSuIveF6CIFaRp270WX6lrc+pf/hd/phs9OJK6ANDKYOedq2de0cQwGy0MhPHLPQ0ZN/vcdOv0RhwQRZtdKnQd17yXw+b+k/9uNmFGKvOaGOWhvD+OBBx+U85SHHRf+5UppO/RZ7Ei3RfHWM68hX0zDbmEQnsH0mVegtlsXNLW3il+gQ+OeYJBzx9//CUe6iKAkL1bEiync+JebpZVLlCJjcQkw6NCJTjFgKWXoBuReYBeATZFgzZmrdoh/5BjNQYBZmEU7/I71d22QzI5dZ+jaUXeE3LVD14iAzFrQ2bIxvpk2omP9vGMQaobhNRrB1+h9rmePmO+X1097r4MM8VWGqI2SQ6Yg3L5ygAQBJ4wbWFKKE/KKQcOXynLRIpkmM3TWKj9YtgoJqcn4RVjm+j/dhFWffST94g07d0uGTnnENe+vRjpLWJ3iBjmcPPAUhMrKsOydJUKeqfSFxCkedewxoppGFTRKTlJhjFk3ofTmpmZ0694NkVhMImpG1sxISBqhSAghNbJw2/Y0YOu3vyAi/ZQqCDhlyCnyIPQGoaEgTL1pwybkDFkVRqAnDzlZepHZkkOY8duN30igwt71VCEj1xesLJesiUamvaUVm7/4Ch6jYkd2+7Gjh8JfUQZrKoeN6z4BOZuE3agdPWrcGdjRuBfdDuolDHWp65dXCiO9adceURWL2QpoamtBt+pO4ig+WbUO0WhYMYMdLgwYOVQy9PrWZoH4CY9Sp57jCBn9F/zMSZVD92SK2Pj+PofOsSd06Mww2XpFJTA69I+WrQKrmMViHnmLDScMH4icyyb3KRm64dAVW7+IE4crhy6T9fJF+A3I3Wm1ozERgdcbxIgzR0rQQ+f8+YcbxEjxGW9v2I5/3HqrCGlw93Xp3Bnh1jZ8uHadkCvZYmS3OTBg1FBYPE7kHTZDRSoqUq8iKsOAhTKdbL9LMzwpCmJRsFjgcXmESUvIXWfo70qGzr5eVX0cPfkMpXOez8PjcIlDf2f+25Ib02nTzAwyMnQ6Aellf6ujQ58gWTEdOjsc3OkCVi1UWSw3A9AAACAASURBVFkkEYXHG8CMa6/EZ19tFALi0vlLxblRIMZOZblRY8ThVlRVKk6DzYrH5z6GTgFF5mRmM55BAxseC8qhL3p1oVwdjSHvfcolFwja4ikPoi0RE4U60XMXcUelolhy6KwvFy1463nl0FWLXhGTpu9z6Co9T4ts6zOPPS1925VOckyKGHL6IBx1xJGix0+omONzH3n0UcE0VI4KnHXBZETTKQkwqc0+/7nXSgEIHfqYSWPhLwvCS0lhlws/f/8DVi17V9q/+Nwbw804f/Z0ZB3F0jx4GiwaOQbhWua4o3HU/0+HXu0vwz133IUA2yglAShgxuzLJCtvbm1BU0szjj3uOPzw44/o178fWtvaJNBnPblL9+6IULc+V8TCuS+AVF5VLrBg8tWXlhy61+6EJZwoOXTuS77mktmXY1dTA0LlZSLG0xZvESU43sO/7vsP2mIRtITbBer/cuNGmalAoaB5/34Erc0NqK2qFS2C+x5+AF9+87Uo93kDfik1Ndc34rl5T0tZiHfFEqdk6E67wNU82zkLdcWzMtiHiQwDW07/I2+DpbGudV3wl5tuFtvNPXTFVVfg6ccV3B5Lx3D1zTeivhCTclzvms5ALIV7//ZPlLuDUuZx2Fy49Jor0LV3T9Gq6Ny1i/BP+BmFdBZP3PeYXBe5Sx5PAFMuu1C0ODjoiOU4EjvLfIGSQ2eGzrDrsutmCjqUtxbB1kjt0LXDMsPWtLvayWpnph2c2aGb4WozqVL/rvlvs0PXLHdNitPvrTN0QZY4ic6YKNpRWEZmJxgb0sym1//WQYXZiZudu3kyX8egREqWBkdAkkGTSp16LTXaVEKnYXeB3OXDZFLTPofO4SxsASPkHmkLSw39k9XrVfVZer0d+HX7Nlx23Wz8+PNPOLh7T4S8fjz31NOoragpwe082L36HyQ1q0/XfSIZejabhN/hwSkDT0V7NilKZZSG5Hi+X37eIiQvflFSkMMgyKKn06N8LAe90LGTbEMRkDKbGwtefR3d67pL/6te9AkTJmDnzp1iGAhRb/l+C1oiLdLPqWaIWXH8gBOkXEA4jDDsF+s3iINx2VzY3bQXM2ZeIdrX7FPn7F8eklVLl0sG5Le70J6K46wrpokgw1F9DsWil+eDytkUkWGXwMDThyKcScLh94gjYpT+6w8/ocIXkL5pieCzCQkaKA/aVt+I3zb/JI6W0Bgj5FOGDkY0kxTnTdEH3gsHpDQ1NYksZX2sXYxQMG+DJ13Al6v3Qe4kq504eqhy6Dalf++jQ1++CiGS4gp5ZK02nDBioGiE8zBKhv7uR9JnrZTQijhpxGCk3IQfi7AVivDrDN3CqBuIpOMYM/YM2XD9DuuPO++6C+V+DnxRyMsJpx4vLTVUsSK5jSMiX37pJdRW1shYSK7GsDNHIm0pIp7PSBsgWxoZIJDoU1tdje3btktmJZiCyynsYbvDKXu0SIcOm0DNhMtXvLNMQi512CwYNWmMIvRkc0o7v1DEkgXM0MkQVs504CQFuesMnQ5dEx+TyGH4+RMEVtQOncHTqreWIZGIwu8NoDUVwYRzzobN4xLS1atPvmJA3Xlp0zxvyjlC8iNExyyMe3jpwqUlBS5p4ZoyUTl0zihwOLDolYUCfzKoIUFpzFlnyLhM6ouznYoMbLvHWWL0SJuNAevSmTPAWfiiEhlRfdBFTJphOHQXkTLAm4EEkq889bK8riXShJpgNc4+b5KUPKorq7B79245V2+9sVDqqtliHi6LS0h6CWawPp/sm6cemycBBY0Ls7S///MfMtNBJFDzefTtfTBuv+XvqPJw96k6+5TrZgg5lMEu0TTW2pmhci/p+unvOvSCBfVbd6DfwYfguSeeR0u8BRU+jhst4ILLLpS2NXYC8P0cTifmPjBXuBVTL58qiIG/rAwp7qe8dugqwyacPnn2pcg4LNJN4SPHJ5zAgqdUyx3tB3ftpbMvF5U/Mtjj4QjeNJ4191A0F8f1f75JkLH6xkYZh0o1vQfu+JckBBr9iSODG275s6BvHODC7D8YCKCYzePhO+439tA+h07NixLkbinA4XYoFNLpRmWoXPQL9u7ag7rqWuzcuh1L31giQQ4d+oWXXoiXn3tFBgRxPa77680Ie4pI5TPItUSASBLHH3IY7rn1DrRF2hAKlsv5Hjd1Inr2PVgQj93bd4pU9bMPPSltbUWRBldo4423/hmpXFYSMOpMiIZCvoC596sMXZNwL79uHymO72G17ZN91ZA715z7SHNxzNkp94Z22h3Z3yWHbJog2tGZm/+fKou6bc2cCWthGWkr+wNhGbND1/vUDL1r6LxjSeFA3z8QQ15D8OY6+7735zTQfYI2UmLo2LbGDJ0bki1FhBLZrsYojIz3DR9+VoKVtMBCfbINZ597jmTnjNy+/vxLxAwjF88lMfi0YfAG/di6fbtkZ+wB5gEKuangZMHxpw0QR7Vj+3bpvSRU8+GqdeKk+h3ZT9p8GpubhQnPrJyZrsPjkkiWU78q7R4xXOvWrRN1OBJAyAo+5LBDpE2IB/frjV+jJdyCypDKhmi2I/EIRoweBbvXjXAkItDQpo1fCkxUEawQA9gSb8OUaRdh9949srHI3q/1VYqh3/LD9+jTrz8OPe0kcZbplrA49aXz35JBGIFAEE2RNgwaPRyhmirp3ySZpFddV2xc+5lArceefDy8dVXYtnun6KMTcv/k/XUivOL3kWiSx8Dhw5AsZAX2+mHLz6UhM6w52txOtOdSsOSLCGQtcKfy2PThp0qqlw6MOuyjhiBhOHTW0AOGQ5cMvZBHymbD8XTopgz9M8Oh69ruSaMGlzJ0rl3JoRfVEBn2Qp4xfqzouZMBy7a8n379CX0POkSIjmw/u/iii9Da3CJZ+oZPPpNVIGoikqco4OTTBgkUTG19jil9/ukXBC4UTgOSuGTGJeIYOLXP5fcqVb5giM2yokDGDF3qxoTcl+xz6KpkM1ocusDlTmboFixdtFjoaISXabQGTRotg3NotBiwrVuwf4Y+/Pzxwi7me/jtTkFDPnhreQlirY+2YOolFwtbmfKib8yfD7+NwpskQTLLtuDMM8eJYyHjeu4TjwuipEZ20kEAE6ZOkiyagRYD5reNFi8G0RQGuu6G69HU3ib7jcqEVChMCNvd6ONmDa2gJn+R8c8BKIteerPUWkd4fNJlUxCHgtz5ulqbF9G9TXjt1VcRcivdAHVCCjj/vPPEqbJ88OjcuVILDwWYwVuQLmZw3oUXwEoN71RKmPxUxgvYFTGVNoTZ56xr5sheZBZ56y1/Q6+qbuLMdm/fJizwIeeMRtqWF8IWA+s77rgDQVdQJnPx65wZ5/yePwdZ7n06d8feHbvx2kuvC/omJHXWsC+YJHuRRo4a5vfffz86l3eWZxHJRhB0BHHOZVORdyvERmXodOhqP5x99SVIOyySSXKYDAi5P/nS/3Ho8nkk6EZjePmZF2XGhd8TEAfHP1OvuAh1nEbZ1oZnHnwSqXRUWP75dEoQsZvv/Dt2NtfLGFS31ytCWtTrIDnx7tvuEJVBnaFfec1MEbGiQ89YyK4owBP0SisrdSfEiVqsSETi6NGlKxp212PeA1ShU3XgjJT+OHY1L4HNmRefA2+vWkSTMfhyFgSLdmkDvO1//4ZqclOMclMRdlz3txuli+W3n7fg7RffRCYdh9/llzPLwPKfd92BhpZmVHWqlethRxDRWpZWzQ6dGfrl1yqHzgydCRQ3nc5gdXauHbaWTjVn6eaMVEPSv7tJjB/oerr5b+XA1W41Z+gSTJiEZTr2oWv4nb+sHbq5Xm92zPpaD+TQ+b2OJLqOjlvX2PWwlv05BqrkaNZnsPQfeqz0oVMhTor7hoAHlY4IEWZSGXSq6YSW5masfHclCLMSzmRmRZKaw+FFNBdD0E4JS2b4ObgsqgbNmz36lONkihDJKXxoX328UYwGQcREJgm7U8HyqUxShEiSeTW6kQeaG48ZAaeUbd+1U9q22MMrIyrZvpRMI0TYNp7Epi83iXnmoeb1ETJy25RR4PtIXdKm9JSzhSwcVgcOO+YI2ANeqcdzxOcXH22Q++L7qPGljDyLiBcS8Fl9ovREsRgaaGZ3KeSEFMfN2b26E5p27Mb3n22SZ8DAyGZ1So2xXfSSOZzRikwhgZCVHHPFYk9bbRg69nQZl8kRhetXrBEUhKQjykASFKa6Ep/R5PPPE6NKR8ihKhwLSpiaMLg7W4QjncdXH34qdW5CjjRMJ40aIhm6tBYxQ7c58OG7qoZOJn6GkPuIgaqNycjQP333Iwk4tEM/dcwQgR81JO+FDZ8u/UCehIabBg4dJNDjnr17sXbtWlGiIyJCQQl+JcQA+JRgRT4ja0G3oVpZrBg18QzhCXBoAweArJOZ7PvaSQaMHCCOMFPMw1cWFI1wGiqKdICSr3xidGIF4N13zJA7MHLCaNmLQopjax1JcYvekX0i09cADJ00Wur3yiFYsGbBihIXgus88rzxss4SFNidMrRileHQiQxxncZPnShIDJmvb8x/AwEL8RqFdKjuENVOyHtWTAv1fd4HjT8151nXZoZO1jkdOs/UPjFgS0mJiyMof/7tF9R0q5MnKBAfRz7mC7L+DLzoqN5+cUHJodPdnX35FKm/c8AHnxVaouhV01kgdxWkq/OTNVTilHyyCwlj/K8geUJnzOOyWTORc9jkTJL89ORD8yRIShWTgvZ5bTwz7IhRuv/q3CuxHYWMFDF51oWiD05EgoI1rzzOueTqK444ps+YLptA6pT8Y/yb36MeTbypDb279ZA22fkvzJff29m0E92quyFRTMJjUX26/EqBMp7stHDgrKlnobZLF7Qm44JUvDn3BTmTNOTcD+fOvkTG5VJTQLetvT5vHymOKzh9zuXCSO/WtauQ0FhKeuXZl0vKf3y8XBveQLyYgN9CGRdWvjLwWJ24Ys5MxC05pC15laDk1GAnIi3S7nUX271Uvwr3wJXXzZRxyQwyGATz+WU43MejBKOZSIhORCAoHQCxcFQg8mce5Txy/aUc+/Tp0+GpCiHpsWJ3414cffChiOxpRKKxFX179sYdt92uVBkN0SQGD7FMDOVOVS7lH3V2Hbj6L9cJ14DlUNplJhsUMmptapbzOfc+laETcqddu+L6mcKFEaW4AmvEyoqYYXPhhMicgn3ZuDmz1uNHqXmhHPM+CVQz9K0d5oEcuijE6WFfxntoZ65tj7QI55T/YClEfm60sPEaRXXUhAbo+9BZtLmeb3bW+j1yHMGtBWwMWF06r6RGXii1KOsae8eAh9PWtJMXHsJRp59clAlrxg3J9jOo+0JSKxQRi8UFflv/wXqk8kl4bOqQnDjwRHy+fgPi+YSoj6ne34I4U76GkDbhLsKMZGXzovw+P9asWI1IMowyT0hqrfxNfilIhofKhh0NO9CttjsGnDZAJmVxs0uwYTNmYktjbVEU6jgL+aijjsKSRe8I6zfgpDY8gTP2+ToEGjrrrLPwyksvozxUJjV6tuOdMnSgOPSffv1FZogTzl7/4UfwO5RuMYMDYZLCiXAmjLFjzsAnH3yMRC4Ov90nV9tv0DGSKZM9zTnMfrcHH61Yh2g6gpCLxBNl0NR9sQVJDVtoj7QiFKzAkcNOkuicB4CHj8TCzz+iHrua+54spkQ6kg5g4OjBQkBkHZatQFR+Y689CTDsH+Y1rHtvdakHmwZt0LCh4iTYbsIpbCSyfS6tbUAsG5MRsSPHjBZnzY3ETcHr52AL5pf8OvzkI6Vlzk+Bjl27Rfd+1bIV8AhjgBl0GuPHj5fNR4fOa5rPDNWhNPPbk+0iy+uCUwZ9sKY3efLZWLTgHXmGkXwE48aOkz3CwLEsGMKqd96T380Ygy3GnT9e0BlOm6IxI+QeCpaJDgEdGAmSFIVhP+1nH3ymAgdplbPjhGEnSt2UKAs5CFWVlSK8YegjSq1/0BlDRZ5YWO2U4l26RtyWmh5gxZlTJwg6ILPj4wnhU3z98VfyU14j98jw8SNEc4BTpfh5Lzz7fAll4L0kigl4Ld7SdU26cBIWvbxQINFwOoJrrrtWDDoznGOOOQabvvwKS5YsQcgRRAopCRI9FjUnYfCYIaipq5Ush4pbPFsMhAW5sViFL8DBPwteeFMhbMbdTp5xrqAVPEfiqCIJeYZ9+/TB3//+dzFWAYcfSdM5579Zept93Rw89OBD8rz4Nf6CSQjUVonCHrNDwpTPPPEUfErFAOFMuwx/4eeH0+3461/+B0888DjC8TZU+spFMGnklAmo6Von9V8qKi57jUx6rm8cAXsAF195sQRjglxIAKgcmeCIRQt8Lo/AzCS2ctzuv+64B4lEDFXeSsSyUQQcAWyt34YenXoiwadYyOJ/bvmrwOScyFdJYZh0Gq8/8Yqh/yC5GqbOvEjKInxO3FPcYy88/pwELCo0s2Da1ZdK/ZnoAp0p9wTFk554YJ7K+AybRnvWbJQD2hKtgrIJCzwSFgXIHXt2oXuPHoIU8mdtra1ipOc/9bq8R1u6FRWuCkybNU34FeUVFXJdCU5xY4BjyJNKyYWWQjOzOR0ik8VTDz1Zcui0iwzk/3LzzUKqtYQ4JCor9oNKnwxm2Wp25OFH4M9/+hO8dtVprsY5AfFMDGXOoChhsgn3ojkzxIawdZPdLfQl4pCyOXGA3JPz/v247AcGvrSF199yg0yG5FmJx6MlQpwus/DetSPk72nnrrP4jsQxvkZD0x3r2Nqvmf82v5aBs3B1Ogxn0a/h9ev3l/c2Qdzc8LQpgmobZWKdies2Nn2tHd9f3tRgz0vIJsOG1B8zZM9XmcsQ+lpKrHj1Rvt89tHDT9FJlvGj/aMdRkKaOk9hlkq/yriao80YN26c1Ibee5fMb7s4CF7MpZdeik8++UTYsfx9KrbRUJE8Q2PFaWFcnGVLOLnMqWrfnDNtUfraLbEWUXr66utNIjSRpSgIFXm4cfngpdVALSJlMisrKiRwoAAJI/3nnnkW3asp70jiQB6nnnyKfO72X7aVSDvReBSDThuKn3ZsxaTzz8Xq1asF8mPdfuWilUgiWXJojdFGXHnllfIeK1euLH0/UojhzHPPllY6ztquKCuXkYgczEF3zEzRAzeS+bjUgit9FfL5u5t246//879Ysfp9hDrXCHTKXnjOw+5c2wnxaAyfrF8vzoSwM58PhW6mXniBOBXOtaYyGDcX5ybTgBO6/n+UvQe4pVlVJrxOvDmnil2pczd0k5okSDfQEgdskCjCiCBDUhEQxSYpDjA/EiUL4sAAIjhiIwrMoAiKgyKhY3WFrnxv3ZxODvO877ff766z69zqf2499dx7zvnO9+299lrrXWmvDRD5yEc+YpPDk2mjjRufeiNpD0UPxsB1X/nKV2y8N9lPDIPjluffwiIhCA6Kn77+5a+nhsi51XP2qle9isYDT3jL5ViU98EPftCmBxCWA+iZPeEpT2DO+6qrrrLbb7/dbrjhBnvf+97HNYJixs99c/fZq1/9avID7vdP//B9m9tctJkBnOVs9sgbH25XHLyUrSxv+zLAPrHoEbp98tOfZoeuusLmlhZYbQ/DBmFMNDRCdS+UKpQhimg+8+nP8BAZ8ml1gc/E2HE9rsFxoAjBjmQANjg4Y8le+cpX2uzsLL+DWoePfvSjNsoCMbO1xpq97nWv41Y8CBLojLzx+9//fm6zRPgSRs0LXvQC8iot90aDY/n8f/+89VhvCvqY0/Ne8jzWd8CwQC0BlDV+5jfnOQ5EYLDt8tprryWt3v3ud9vOkZ0EdZwhjbV7+W++nKkghFxxEAgUCJQG1hm/ZeX/5aeTlq0wOtC9641vfCPvj//Nat2mR8bs+JGjrPrGAUef+hAqxpMfwBby0rfeeisbNEEWP/YnH2NzGRgm61ayJ/3if7IrrrnK/v3f/p3Hv4J//+Dt7yCI4+Q1rOup+ZP2Jx/6EOtjPvC+99uBnfvJMwvVFXvFG36L3t3C7BxzzJ/9xGfYrU7V/b/8shclUQuAOo5bzaC3fuL5QldUNss2MjTClNnsmbN2/dXXMlLzljf/vu2d3GOlVsn6sjCikgrr33z76+3Yifvs1Lmz9qhHPNyWzp6zqfFxe8c73mGjhWS9VxurBFzIO0K60AtIO7zzzTh8pGnlVpk0fsvb3spjWE+dPsWOkAf37be7b7+DkQNU9L/l1lttemiK94RvB+flTbf+rlVqNTt15jS9cuT4AW4wFHUOgir+3/zmN9tIdsTW2ms2nBm2d37wnZRljAmpRPyXF5sYEJm0Nak6nUEn/c4b38iCyX7DoUBmG411e9d/fZetljZsbg07LiZoxKLj3ejIaHrIC/r7ozkUaLlzeEdqpKCt87vf9S47fPQIj1xVZ0SBlgcn0O5tb30b5RG0Aw+/4w/fwboMyCJy2CiKkxOp8LE8WBalBW/9YoAuPPC/U0Z2gJfydtKVhedVXBiG33JwVdQmQ8H/xr0KhTzbIXsjA38rRO7vLfpsjQvbTZMohEDcg7qiE90APQ3BqyW2ohTX3/woVrnrvwbgFwfCjm0r2EsOLxbKAB4xjvIEkEGyEPrA4iFvffToUf6tgjTcC4yHBSTwTkwwnwzFCEajV5HL8TOEL+AJ8uSpAwfYB57KCc3oYReH8ISsEFil8ERgdKBC/tyZs/xdq1SZx4GSufP2O+zGxz3OPvLhPyHDD/cNsdf8Tb/wRBY6JW1EW1SeGAuFenWVCgzz1fY3vA9FDoGCsD/k4TfYvSePk6Fx+ATyhOh1DgODnuzISHI+fLNF0IHFCgsa+0FRPYzQMY5RxVGzKBRDv3JEEKBgH/aQh9JbhWJHMxM0bEF1Pw6zQTtL7MXHOiAnjPsDIFH5DkCF54H1AK2wDrgO48ZrgNKll15KcMPc4E1jvfAe1vlnP/uZPeQhD+F6A5DwPdwPY2b+eHCQr9matVJhhzwU6OFz9HHH97Beyn2Jr/Bd9LO/++67SU+22y0WGMbGWmIe8CaQD1fHK7TM/dY3v205K9hNz3gi+4Kj89bOvXuojLDOGTQzWlpOuyUBeDAXrB/Gh2dpvFCAeA0+47allVWeSw0elOKQQlB+C/cADUBf8C1eg49xT7yPH8yNh/dsblIx428YrXfcfjvPEGdDj9VVPhdjwzG/eA+0gYIG+IMeAHDwPWQIvIh7gLYYq3oPqK/CkSNH7Oce+xg7v3ieYT+MX3KGdVZxKMaE1xgr+Bnfw2+8Zp6w1aYCx1qDJ/Ab84Hsgvdg3GBseE9bi9J+07kcK7mR911ZXrGpyUk7feqUHdx/gN4qjH3QGJ0CT504wbMHcP46zqXHrpZLDh2ww2dPcrcHwBxAiHPV0XXuti9+zZZKS/ba33htcvAM/iPUDEBnuDZRi2jNi5qR6kaJXjQKc7H/+QFXX5OcK766ytwvmqIgZ4891TjWGcci4zS/TK3GRlegsXbGAFBBfxVkYc1BxyuvvJI6D+sLgP/Jz36a8CK8zcEhthUGDwPMETUDPcDD4BcYenBE0C8dBcIA8R27drI5EA+aKRZJb+k38CoKccHPGBeeB77BOHE9fuM7lPPE+uIPvx90JNYXQA0dCACVjgKfgM+wBRjNovAbwI3IwMz0DNcNXQNLONd9aopbR8EbiMCgYBlrWIERPTFui2hsxRPLtv57UMWcYEBL3wBDMA/8QGc0eBTvVlGc93Qlg2nO2nniep56vW8H6DIUPLh7QAWg65kx9nUL43vvPjV7Q3dHXe8BXTKjde0cT3dA9x66aODHKNmm8RMmk0bVBeidyfakUQUugsKBcIN5wGT4QdgSQIDXqCSFsgHDQdChgDAIMDEYnedkB4EBCEAwBO5zs7N8Dt4H8ND6rCPza3ZubpbPYM7OnWiTEi0INHOGyPUgv4HOOYGxEH6GkP2ff/1X+/nHPNbOz83ZF//HF+zgngOJlVrZsJuf+mQy9Imzp1NFDGWHAxe0dx1jx/wQbUD7VswLn0Gw0UEJZysj5wvhx/a3zY1NK6AjXLFos2fPEeQHeFym0fBQBT8UBiz0wlC/nTx92g4eOEAv/fjRo/b4G2+yb3/zWxQmABC21uHEKhg6K2trbJiBbW2kL1qZ5mElJiFzbYMAnTAG0BSfQQFAgPAa18kwYYvSSlL1iu8AkLGWUOI6phUAg3XD8/A9PAPXQ0FDCcDTxPswDPA+gAl0wxwFEBBojAe/sdbw8tFfG7lcpA+Q92PBGrLKtQaVCJTRbV/5ui2Wl3jk5enZsyyGQw0F0iTgD1QXI1wLgNS49VzMC7yBeQBMoVzwbPXCxzxQlQ2aMHWxvp4aQeBxXMs+5+E+4G8ZCaAnQ7YTE/S2QeMHP/jBnPOxo0dtHG1uq9WU35GyQmgPn0NBw/hBkZ/qDkBj3AcACmMR40HEAHMCLUF7XAN+wBiwPohWFXrQ2KWRegjxfl7MFc+DQlCBjZSE5BnFY1g3KF5Eqq6//nqOk+diVyrkd6w/xoYxYq0VcYNhiXHCm8N3kLrCjgREqdB3AE1m8B8hcQDB7l27eeQo5oMoS3FkMGnEs7LKIirkju87ctS++ZW/ox54wa+9IGm9HJoKAdRROc499EiL1RrJVr1MlqfzocENIjzgp7OnT9vVV19t84uLBC3w2469u5nzR3X68WNHbWZ0jEfQSifhmaAX1loGoA7QgHxg3OAJ0JV1Qhmz9Y2kmHdxfoHjh5EE3sWuEtAVPAL6oX01QBD6Asb3FHr2lzYpm9JrMiyxXrgGRp3kDdfgfhif3oPsI1InMO/wCDOZ5DxxNP4plaiD0OFN4Af9s7K5znC5PHSkxqRLx0dH6RhJj+3auZOGG4pcoddQ07K0uZ4aVwJKPwbIPPQneAM0xXzwHl7jp4qak7Dt0oOuB1NtGcPnPoeMazygx6Adg68HxYReWXro8XP1PIHkdvfB95pNGNOJQ+ivlweNuXowjwEdu8k0Lx9uPCot2wAAIABJREFU97l/76Hj+zIY6M2HUH8K6Nc98ZEX9dChKKGooUzAzOx4lM1S4aBJA5gTDIabY+HAnFDWuFZCgWsBgPgewnq4HwQCih/KC4uL79OTHBxMvJ3SJnMyUPZpUUwYfOBeEgqAgjAxQu3Yu44zhgHsUKawMNETGZ/99Mc/scUzC0nOt13ltptrH/ZA7ukFSGDsSg9AiWKsUOp4DzSAcGN8EBDMDV7sz26/nSCL84UBhJgD5n782DHO75prrkn2izdbKT3gVeKHjJjLcp8qcuJQeBwzPMGxcf6HkBEAcM54ucQGHdjGB48De50xZoAZLGcwkIwu5nUCgykkJxrjfShpWMqYExQNvgfAw7x5ilvwQHEdQEvRFihyKDfcH9/F+mJnwpU4t35piXMFKMCoQyQAa+0NODCiDEFGOVZXeLDNRrlEpbyygCK6UeZjkaf+u9u+weLIxzzpsTY7f972oVNVrcqICGoqsBasO2htbXECHTAXgA/+xlhkkMoLE51wRCXWGYYU5ob5gKfUsQy/5R3oOwJ43Bt9nNHVC/SAIYnPELYEcOPeI8PDrB2AAsRxqiiewtjA8zAyoMlwqAWiLuAxASjWTEfRYi0A4qAXaIzn4jlQjJCpgSGcttTZJUtCL6Wg9ph4jecqvwfDELTEHDAm8DXWTwaDDAjIAf5DzmTc0MDA/HB8YzM5JQrrD3ohbQWFz/H19ZMXccwogL+vt4/GAM5954l5+Sz3iiNChUgLPNzbPv81W60t20tf+tIkRxnOU2CXQHQ8DN0CmT/WwT3NFqMtaN6CqBia5QCYICMAMxjf8GcqjeQsABwVyn37zZZVg+GpqBZ3XoQoBWiOHxj62pWBOcIwhTMDYwR722HIwIAZRDTz+H0cCyJ1yCXDS2dEJgNHZY4nRyL6CF4A/+FZ7PPfm+xhB69BFvEM0ArrgGsxLq0/6ELZgh5xSVMCITzmkBOmgxOMWjwH3+eBILkcdQraUdOYQWOfYpHtkaFToVPgUADMDx08yPobOEXYqYSudLgGhjV2XKgoU8Do88WgKeQe9MOzFQXC2DGHPFKH3Dq2lQf3f2Nsup+PJOM9/b+YFy4w1Hc7DZ8sa79iY8jfVzKkuQnc9bpeh7Gc5L79Ncpxe2OtW8hdkOZD7fpbdIidbQ/oWvrUWLn2phu4D12T8r81QAgvLF0wFYRWoVoU/6DHL7xpMCCY9s4776RyhNIB4+A7UOwQBryGQsfEcA/cCxMWaGLxYXFg0XEND8Lo7SVD0gsP1bwaI72vkRGCCkJAYEh4Qqsrq1SwGBMYEswKhfGdv/3fdvr8Kds9vTvZh/7YG9jOdL1cIsPhBwoPOWAoTIwD70OZyovDHCDQAEh5m7gGf+M9AAmEBPObX5gnQKDNpAQX84FiQ1QCCh3V/1Cop06epCJEcRciF8h9nT1zhuOBkQNPCEAOIWRuBUoFYDuQeFcYowAIv/Fa7+Mesnj1GcaDdQXt5UHgeqwTvgthUyEZ5qa8HtYMc2Dr2UrSVARjx7UAftwT94AHChDAPWUQwLuTZwultffAfrv7+FEeScqiwnKFXvrs6bP24+/+KNkfahl7ynOeyh7+8GYA5AifgnZQdAoBysCQ94nPQCeME+PAmqkTmaJCqHoHPfAdKVfQCQKE7+M3lCDGCgUEIWVNRwg/796z287OztrA4AArtKHwEKVB2gQpJXS6Q9oEc7hkzx5WDo8MJFuykNN+yct/lRXn6ByHH9BQkRJFOFR3AprDWARtYTxiTclDbeSGk5RZN6Uj5UD5CV668pSgJQo6YTBijWD8gAc5doByX5/dc889dtlllzGChQgH+BrvM12wumaZRpM8CzpijJRNdvBr0LBBL3/NCZXveB88ABqem51lPQhCy0iVAQz/x0c/x7oMNGd61etfxUObsO1NoE4Pnc3rkx0WAM7NjXUaAkyfYF90Pk+DENu/wIfo6Y65Do+OWhPnEWBHDzz+RtNyzVbS6yBEHLH+Kp7EfEAHzBs8gLA16CCDD9EVGJj44eenTtuO6WnuUMC2w9lzCRiixwb4C/ly8DFb+6JAc+48DWvoFqwrnod1h/wpgsYzJEJEBO+DbpJz6D0YVR0eemjdTZ0O/VJMGgFhuyTWDtEE/C1egwGKFAicHvwNAyQxEnBWeZXzQBSAzblwmtvgYJKazKNTY4aHsagwLwZGvJYBrMiReAx6B/NaXV1JPVyPPeJbNZaJjVTwc+ydxziG+3mv13voCbgmx0x748AbI/g+ePdiP95Dx/2lP5gmRmfKEH3x993y5DG+rQp/hdq9EeKB3kctZJRfAOhXPe6hBHQf1tCN8RuDAsMlBQxJVR+uZ14PfdWL6FSVscOHD5PZoWhwLyh2KCAwEQBBnyF/gkWCwqSFViwQ2OnxhJwn9o3iPjgRCADfLeSiMcM6TnoUJ7kjKGl46RAQMB4qppEfQmOT//jnH6VHLC6WFu2XnvdcOzt/3i45sJ8gi+fAUwGzKz0AIWKueGSEY8TnaH6BXOQjH/lIKmyE6KEQ8R+ghXA4vGkAO4wQ5P/ByMijHTh4gEpKuVwxHTw65LhkzcOru+KKKwhGvCYYOvAKEGbAPeFhoKMYaKFoiKIJKmSUxa8wIq4FvaA4lA5RXhbrKy/Bd9pTHQHWTZ4/6AMlJcsUwKNUhRhSbXdxfwmGDCQIMyz7s4vzTD2gfmDp/AIbv+Ds9OP3HrGffu8n9uhfeHSaTwYAoFvV2uYG9xbjmWurqzTkMC8oVXm33F0RCgFVA4DX2v6BtcK6Yk3wN96n14x0TIjWgO8VilUkQ+F63B/dDxFlWV1btWKhSI8QChaFmviPGgoYXPcdO2a7duy0L/3pF63c3uRWKhSNPe35z7CBiVG2F9a6gXagIwAGa4GxyVjEWPADkMF1NMDQ+tW5aLFHIYWANcD9AE6K2gDkZvbsstOhzwKMWIE5eAGyiu2RmCuehblLQWMc2JkxMTRia8srSfi51WJ++I477+SzDh46ZOVKmbTFekGpoeEMdAHWQl4TgBK1GGhiA3D94Ps/wDa53F8dACkFdIbet5xSNnHKFxgpAIjjNw6swTkDqvdgqBf5akSV2i2G3OGINOs168ce82bSnU6Gh/gVv+WIgNdAOzgJkC3IB+S7VEMEMUNHQjlmRArhnSPld9eddzISCbqCftAjiGyC93ANfhNUQyoP41BNheQSdIW+Vf1GCmZto1HN5xINk43VVPwoHM5keIa5nAYYnsjd4/swiEAj7BDAb3wHEcFWs2Vjo6NJPdDqGj3yn/zHjxldwhjOz85R54EvYIiieyUAvRuYykHCfEA7rLtSuOCpJG0z3gHoPmWE9dBr6UnxtyJn3pDtNgYBrPd6twA8x/oL3IvptxANwLM8uHpAj6MBiXeehNw1FsmmZCYOucs44aZVbNa4SFGcx2LdR4YGnxlV+Gcu//kHt0UcWTzepQfzQtlAycnjUT4EHiOUKzp4QfjY2W1xMQUYPBBMDEWBBVRIHmAGAwDCgbAlwAmMDuEBsQHw0zMzSSvRVosWosYm74KLkstZH86EhlDU6hQQnhwVKvNheYJJAVxoyXjbbbfZSB7HstZZmfzwmx7BU4KwpQtKFOPCoqoaGs/GuBGGhHKDEsI1SidAEHFf5JAhKBg/aAWP/I6776LnCUU2NDyUjLHZpGJBLh7AhnursxbuDdCHACHaAOH04W3MZWFxgdtbINgYAxQWQvQIY2KxVcSE8Quc5ZVJEPBdABcMGIAGnkEaFwr0Qr0VC7rJ41UIGOuE70ABYT137NxBIwZGDsLsGJMP/StMibmqkA78A5oePnbUhibGGImhUsHZ21DItTq9deTRobAwdxom6BCHfDKOV52eJtBL0cFAkbGJNUC4V3UdSpVgvABIfQ+KBsYXfhRulcDK2wS/EYhKpbRRUdIHfC1pQtObRE0A3KRxq80c8SW799BDrFUqLBJDGPYLn/+8TfSMU+/irPiXvOyltlIrs8ob46eBgt0S4+Np3hHjBXhgDMo9youGJ9WH1q/BM/DC770dhWlxXwALIxtIPdVr3LIEnsT8wD+Ym6JrWH/QBTIB+cPzxS8ENMtYaW2d4e3z8/OkJU7Eg15AFTdSUQAW8BUMUTwPv8HnMq7A/8i3o4gUtEMPcx5Gk82mdQL0AEMhHD1r7UW3Nj1LtDTGmfBoXLRvz156kpALpkJCZKKEdN7QILeKIV0FPoJuwOEo4DN1YMT6gxaUrVAkK4MeugWyoygF5sbTFJGKCpEIVJdjXUBDFAxjmy7WB0YlHBzcAw4H1nD+/DwNAUX9QCfQHOPGWmAM0kesF9ncpFcLHgHvongNW+oI6IEm5N8QclcEEPIFYIdegpOEy2HITsKgWE/24WNe0JuIJmDLI43hRpPzgs5DvQx2wiCFCT7DOFETUG3WO/Zhb4HVFiji3qwZmJri7yTUnlSXY5uxABFrJVD1ACxA9e8Js2SE+eiA532tv3BDnyWGAtrlJnVHTN+FaJ0Hc3//bp46yL0doGONlEP3oL51nwTQZaz450pfC+zl/dMYcz3dL/DQAehiIn9DCK6EFwsgq9U/SOdsA1jlzQtA9BpMqb9BHBBP1nmtDjjdsu5k2bABRwizIwQUN85PLSGGnpM9tsksk44/3mpLD6cPl7AXr/b/ZTO2CQs75JsU0vBE9IwiZhWdsBoAIAgx91+qcT72AGNUOAkJlr/644eTyLDljPdFEV+oHFVxg6aikNmW4b3VGoLzC5wAI0Hj1mJ7xsO6eetRoR/Nwc9Jlr9nGlmrnqH8d5KJdFapin4alw8b4XI9h3t80R8e/IPwdrVGbwnVx+xHHRp9qNAxSbtsKS/8ifmpCYOPNMUWtsbiw1a6l85xV95LAsO93QHMZOmrwpsKBWubTaIlGCv4AOuC3RXI7fLsZO4LztrUxIR97EMf5TbGkpW4V/u5L3uBrVRLvIcfn+iP91S45j2D1BPBQFGU00QrlISu3iOH3Cp/3k0ZYf6YO8EgeAn+Ou/xxHzDiAv4F15GqNdAqB1d7ljYCt4vFpKjZdvJaY7ecxQPoz0oZCBxLhNU4nqHgUCmIC+8N/ahwxvCbhfqBzRLajK6w+/rPqr4DvdI9UMI0ytcT/5KzqPq8DA9rbUWsU6QjkHYmXgaIoQd+iJsJdMZ2uSNsD9bleiYqQ+xSvErKqle3npfejF9HpoJQe8EDxGGT6gyozEFHuWZBljfsNVPW3/JmzhqF73KwbsKUWs9ww4iypVy1mGNKF9sbJPUnXg6eQ9Vu4Zi+dvirQQQU50a1szr4thrx/1Fh5g+fu0oHhcNmaNtbZJy83T1Ok/RLL3n55G8l7SOFX94Xet1kHDR6xOo8ApOx4sxyzXKgVHZTXfpO3AYPWZkLn/cQ9rav4vJy5LBb4VttwN0NDlgn6+w+V7KQ9609uJK0eA1PlNeBA1jUgb0VkfoDgQmgxfslbAGLwKCYaWQOMkA6h2KSQRzikOAiSNIfacfL7haBC+kfuEgoBIGGRZkZghXyPNJofEkuy6Aji06UEQSOj1LSifgV9pPOKw+lSkZNmzli2kkhSPaxxaemA0MJiZMgdadKJQKefACJVz6PnL7HSAZDI1U4bnXGkOqAHhqVdvyhTwVOdYaQIgcKDx2zBHKUHtsU2ENAEQjKFT+6t4SGI3b80tKWwlMMMLkyYn/9V1551656H6kQy5LDxeABcUMD4dnUwewQ8Ee8ql4jRPmELaE1w7PELsmbr/rThvbNZMcsRsOXvC/8SyF2eN5iC8GcHwj5CisD2RMSg5ydn8/UNTeAPYg7uftAV/PIp1w2l0AAMgA+FyAjnA58rXUE5AJhGaD8cy/W20eVISOdv65nFt4j7TFd8K507iXGkwB0Js4hImCv9VV0L+OjUA8hwAM+YTx4I0JR6xuBlRMS+3AEV/JQEz5LPACPfZcIieUW6QRkQPOJk1qMJ/Yg/QGVKzQ9RloBP2D+SYnZCatizVH1h74w0MC2BN8AdIYT9glgHoH7wwJ4CgDCuMzRJyMn3waQN2PD+97HJEnLnp6Y5XjZEHnVkOVDnAKekhjSR2+wOvSbTGIe90TOzmd127tQ98O0H2e3usv3UfjF8DGes87MzSMYOSHHWQgZRMGWZB9b9iJDjDo/Zi9fiA+hTRcKj9XPf6GNqwoTAiKwFfECoDxeewJ4YEQLlhouqmsIS2ivBkBuJhWRR1sx9lqJhalO0kGA2XHozAmMVS611I5jnab+SGfR0gBL1AkYRq3z95VhBI0ZdGG62NLS0qxG1HxVXiVEFh2SQrFhRxP6MYFQEcRTHI0bYbeRqpkMOdKjUJOwXMtLhk2C2MnAKppBLUoNEXQRCFCEY8vNXjux0NXntkDPu4l5or/jgGd501HrRc9c0vZdzPKFJVglykUUsGzA5OGzk1Jp6nkvPeUYcPaS6HQcwtVsrim0wLutJwVXfIKiKF814xFITbcH/zLtQr84wWSc0RaBAfcBKVHPg9KnD3VwRNtY1EmlDeKmJCiwfvIH/LQodXlZEtW6BKVFruEZyJ6tt0P6IKQOwwGzUm1FDIGLgbqBL5wWlO8hp6f/Nh0Xeo1AZBSQE9qJWCog9cvBui8DwA9eOgpKEZbmGS0wVhIz50WMIFu8BD97peQSo5plgJ5kFE9D8WxigZ4w8YDi6eN52P8rW22KgxLW9PKiUAbXoSSedgVTrBMDA8CaNAHAkEvc57OqYEQRxJQx4AaGr0v/UNvPHESuP9d+7zVHtV1AgWg6/ARATV4XnKktZVMU/0oGhA3NQn6SvyC3zJIY6NE9BUgeh0dzzeODsXA6kE0vo/n/3jt2KmtnehZRUSkczVfH3noxgcoiuvYZhB5254WXO8QDUjuj6haEkH1UY0Y2DW/bjoCutP/ZB7wC49qp0UyYSuShFlFCVJ4CklqkgJ0Abg8Gv9aeWAVe2iRudAIeVeTohLu01aEoIk+6EkYhDkiH84iJUJ+xtrM2/kqSy+U8d9khBAGUwFJEp5KSBKDOV57hoitL0QDAEIqqvCArha1AHB57QxDsj1iUrFPIK8mIMYcYfjNpv+ytOUZC9BdWJHjAaBvReM5D88Q3gPHZ7FwCNBTpRxyNLIEMV4PaB3fl4UYni+GFS29gvICk1qtUnYhn6YUD4EQ4+B6bTWsUOrFKxeAht+LqTF4gJOw+HCYrsPcUFRHg6LRSAujiHUhReT5XsYoAR9AXsgnRim8aaYOEp5IQ+65XJJKCE1kUByHPPV9x4/byPiYlbHtJVo/L6AXU4jktzbC/Ulhj9Ir2nfuoxUxwFE5UesnvRu8EvX0jWUiVmqI0MBYlVKEccUIAUChmGz7YyoqHPpEuRCooodEA33KHQEACg7UubahNbXmoPMmoAhySSVat+mlstANECkL1CuIDiXfj4GBaxp4Uw+IDVPwAGVOMhw8bl1PYz8cjsKgNiKIoX0oXqLKX961DE4/Xh+hiQ0OUA2AnjaScbLLiEgYSwwkpGn4zwbT0qcBqFNAD4WCnrgxjUiPqBOb1z/SF9utAcLtPmQdL6T36P2zUwM/ctji73uHLDYqlEO/WMjdG7ae9zUvNMZxNmL6eH2vmzEsowFLgDNTPJh7g178tx2gk87RhDPXP+2xLIrDh6z6dSFu3UiJfeUqRWR8BwwdA7qIiMEhZICQvgAd95TygaCWsO0DnnII1aAQQzk5H3KXHe2taXwHAnGBMIZJgqF9DiVhvs59mvLuBWBSYF6A4/t7GkKYYutOSigNWwWFRiWSbsGDQkWcuZVEJxygMy8XvBCMJ+3RHBQDLXzaA8n3LgboqkyXVestThlXYrpugBx78N5DpyKHQRG8Sdw7znfpnumaB8XJaA2K8bK5pNoW22Rw4E4o0PNRHw/SMPT0w+04iNBEYX0veD6F5AFd10ChdeNvPFPFZKqMx3u+aIe831ukDOBH4TnIEOYGrxwFQeyrjk6H2MlRrlDWuL+63WIbUAFWNy/GG1riHdE4yTUnOTwZlbjeA/rFc4gB1J1CjgE8De+6TmCSFc45HKBBQA/GK+hFQIf3EKIPCcAYa15iQFeVNhWd+F6CDuOWqZVk1VOjmcZeAuiq8vch75RH4sYboTt/ci/450mT2W48hGvYQCbaEtgBrMEhkEesMLQULdIw9Mphe4fjbQXqoAn4Z2sH84W5fA8osUMBkqgmSDyRephBJv22L31GeYee1a6lIJPS7wISRB2xzTDWhR5MkXKJ7VGvQy8e8k7y5zLILnCYAlZI/8Ygrvf982IZ0vPFx/431r1ZS2oAYh0eG0+eBl4m/Pg9f3r+86k8z7/YsgYelDxJD3u8iennr+XfkTGaedDTf/4CQNeAZTGmOe9QEe29NBUOYaBSPjGgpyH2sPlezAerHeFGedg41QZKD/dRiJlef/BOSbAg25oMFXrIqYqI6SSRFmgkDClCUimGLR0+nBqHOfQdMYv/7YVM0Qspcy5KUEBpJCPMSUrfCx29E+RSwoETbGlJQE8iBwRiwxaTJDgoi5rFdEiBoaAkspD9WL2H3g2wMUbvSXfz4HU/b+lznkxcZph6kaEmwBMT636xwDC0jbB02DeMOSB8CZ4ASKhfv7wxP/aUfiAVCqaCiSxLl0ZQyNV6weq2ljisBtuecA9vsIou9DDd+klhkP/CgSEYM673qSWBHaqVacygMG5qirsTqrUqm7RgZ4X4JlZmftye7qLjllLBgRFbJzZhrAB0KeVUG3f5gyDkCqA8HcUTqvzVc6VsvBGoKntFcxjmDdsIdR14xBtm5Ouw/uRl/DDnm/zmc5xRK/p06CakWto4mTx42OE23sAVfXnbAD1ppIe6BJGgTkjyylxFXTHvcHyufkgRNhnYmhKnEHL1MFxhwFKGQ5pNbWy7GXOez72ST8ElALG+61OTmhHSPSo0THRJUvdAJwLbVPuTlA4+k8zifRmPku1tAQ2nhV2MycJnXmf6ywWIseEi7PE6OuYfr7O1Zl5WJMMpfYLDsSU7WavjcKeLFMV5XvD32dKTiUEd//jv+ZqCGNDjbWt+Hrin6BDTR/wIWfM/meue+hiG3PFF35xDAC3FgNfqNCThpgJFoVvYx6j8Y5xD914dCKHn4ai9bDFP8KKC1LFxjaQQg4uJsJy8A1f4orwzQp4+h54qRhdGT4Rv64eLEXLUYuYYsLV4Yppu3h0LS0Ko0ytmD0ISFC0MLWrluoLhwmsA6NqSQyMniSQI0GHdAxSgDKAApQSx5Un59njRMTetY6wQZen5z72HLXooHcNxhDWRoqHg52HFJ0YYaODz0fTU3He8tSmFjjPgmVcu5K0RIhmKViAXSw+JE9laQ3i/PPVICjWspcBDgC6A8cYAbpWGtVCAl81dAOjib62dp6v3mFkUV68lofcA6PhNjz2TeK/qA49tSzR2UCBVLNBzRydD8na0F9WDe6zovXcA/gPnJHm8rSp3tSpV5GE7fQsQUpTFGwpeFrznFytl1QswbB+UJb6r2gNsKdOasIYkSvkohw5RlVGaGrQCAuTOQ46R6wivOm1/ifz5Vg6zI38d5F88pyI72ssBghJwS5jrgrkFGRWgbEvDEGqncRQ62vlx0HgIu1kA5jAgBeiUm3w2Ta9JXj0YdHtuh5xLs6W5+S0a4dksLiVqbFXzpw4SxpZPTq+UHqBs8BCspMNcqv9cHYk3ILrtLNL4YoOk21yQQ49bv3qg9voJf3vsoePndnZ4HSeQFibpdadBnAC69IM3/rwMeGPGGwzJ30lhn8cR/a3f3tEQ7RL9m/yXLtYzYzrFvOnHhu2I/nmZBzz50QR0/HhAl3WAmwmguwE6i8LC9z2gS3FKwXuAUPgdbWPRC92H3JF/hAUpQCfDuDyNlB+FMRynKgNbC+q3gGGR0gpQB+sikrcABVopw0bMIlCW4Cl5AiUtxecXX8zmPTwBOseKxQyKDoCuE6RID3kpOp+e4cGkeY5AnV4t+ngHg8cDpsbhQc4Dmwd0rY2Usu4jkPYevDfO8D6OxoWViL+xrh7QffpGNPPMCYWOM+2xL5eNixBRQdSmnVRKo0cBQ9Yh4gFQ4HwYvkYkpJUe2+gFG89SCFrg5kEa92DBJsacyaaAnubwQ4MJ0EV7hGUceB5Hjhj7kH0xKJ4NevCAzdARUXu7MadhtMtstZL2r4ND3EOtHQteMLcDkJT3ZKRm0GAmMZy88YW/QVOk0S4G6CzeDMaIoiupwekq772yES1ZIY/QbThPQTRiMW3YNx8btFKs4n8cqMJtZyHcTuNNvK9tiaFxByNUofg04QNsaU1C7jLYY+Mv9XBC7YzyvcT7NtIq3ATXsVND8i8d5nnXgxXuIR5P9sqHlEHo1obvwagBfbDG3ihHy2Z4vwXk0J2LKzrHnpl/rucBDyScG6J5yNuzij7L0DoNplArQYcKaa6wSwNFzdBfknmuF6I27sAVyZ2MMj1fzbykk2Pg0+vtDZQEzLzRKtzxOkc6zOsn8RVaxwow/Xd8JMcDdgzo6IYHIzGOIKZYEtJp6RjDlmfycU7b9baKbz3Y6h4+L+7pTAhodp60xu+7zo/YJSJ6+3uTJkE+OwD92psf2Y4Vtvc20UTBh8y1ABBatQjVgEVwCTbuG1eJa5Jk0ABc8MSYdwzhZa+cKRBRWX8i80lrQ3qJ2G/pqswxHli/KurzjBYLg7ciNTb/W1agXwjPILCQPPN75sTfcQ6T93bhgtTzdx5ouo0OIUgIV1A4ilQob8aQO8Ajinl5AfIGmcDIK16tZxzK9SDgoxNeUPA+O8tF1ruEDc9TAxEqt1B8lgpoiDpoXkl5U6JQdI0Y2isHz9hsbemiBx0KP9wnBjRPH0SXxBNeqMXTSin5OpFU2aKxCA5ucXlh0SqJAiWFnV4+vCzhfTTuiPnTv+b6R/lryQN+96CxTBdD1RusAlEpPtyfkSUU9IWaGT93ryDkbYvnJS9KuHZ9AAAgAElEQVSiIcAh3VMdxunXR7zm+SyVuVbbCkiZuF0rqXy6NMp28gsgx/ORcujQEYGPvPGo7azeMOF9Q2+D7UBHRlLsNZKmYZ92cpvg6bp96TIIBLQyJqi7gg5g0awznET7GMBjHiadwpZz0Uz3T2nYDgaF6zHgezqQr9wujnTddPMu2ybjcSBNmhpJjk+9UdRNr+q9BGs69+LHOno7+VAxXWI/be0K8vKxXVFparS6I2d9NCfR04lBz0ZHiKy5vvLST8Vikq7zMnMB8HbRQ4ksIqqZnPam+/E+btcQ+jpIH2KtUv2m3g7hC7pH5ponPoKALuCSYGuA6E4U58AFVOorrMIjgYf3eiXQWiQBAicdQlQAX21x08JI+eDZfoGkGBJmTJq5yJAQYdNcUPgsZhAv6B7QNWcv3KKLXzQpN1i29UbSKSkVqqhiWMp/O6b0YOmv8QKx3XdViOPTCbFiwmuf18Z9ZbApJK5naW30W+/7CIM+E62UPhHwdKwvihZDdzGNA8+O+aVD8UbbF2MDKaaL+Ab3jyMMnhZeyFLhQ8QxbPsQXUQbyQR++zCfL3ChAnCejPcUpOQ9//h5ik6+8YsHG43d01XA7JVqo4GQ4dbuBSklf42XKfEjAR38GwBd9+62Fim/+4LEABL09Fxa5QLAj/ocdPJHKzQ06exFf38KPQU718zHA66fezegTgEGitM3puqCmn4++l5KDzgUXQCt2/NjgNZrryu76Qq/HvHwEkOolUY4YlnB9d0MEq+r5HB5+fBj7cZPXcjUof9iPo/Bbus1PNytXTR+rWJ9u60OZG3G9oDuHb1u9FG9gHZVpesd6gwgH9pGS5lxndowXt8JTmOU7hBNPVhrXsl72NKYpLtT3eG8cwJ7NpM4p77+DI5e0JOKvuhZmauf8PAU0KXUvDeqoyg9MMuDVjhTN4uBVeArBY7PfXs9Fly4wYkg+J4UpxhSTNCxKAHQvcIR+AuEYgCIBcszW/w3XuM+XpGK6WSRw4Lqum8hTCZm0ng8EmKvLPwcPU3iv7sBeqwM4+Y+uLdPkfhojL7rvXV5mALObmsshoxBEXOCB49IjgdGzw8qOoqFwXu12xk6eB6qcJXD19j8VqNuCj1WOB1rGgwybVXzRVHeUEyVYi7xwqUIvLGC9yAjGI/4WJ/T4seBGKGoJTZaUwGNahBiBVutol3y1v57L7v+Hrq/DAStsZ7vjbgLgCM669rLCQ/ycLnxmEfjXRZSsMl40OWNd9sOIzrevwAUHaDHsisZUoQsBkau1/9PQPeD8LIJb1eA3o1mfkz++d3+3g5Q7w/QExp2hq29jkkBylVD+889v3STs/sD9O3Gp/elX7rr2SR2sd3a4R7x+sU8kHRJTObvdYiX6W7z0vUASowx7eanaFHYbYX7CNApI257M+4rPPOOjjfsPah73kkM0CTt4/GOXUUDeAO0WVsUIs64jljkjNC0nkhRUnjoUjIYYOyhC9BlSeoa3FzWfarcXAtAL9hSzri3mtRg0Oz65EPNUbVlt5D5xQDdM6+fk1/QGPC6KXwvnGquEytKvqZS2MrfxYyJ11KgHeN2ClIMux2gx1a7Hxv4Qft743mJYT2gy8DyuxC8h63PvaeregelRPCZz7Wqm6CUuhhbTK1e5DKMMC55UxQkt89XzO+BU9uGvAem6/BMnBOv62VQSMgEqKKNBy2th+blDSumbBoN/lfr4lhI8X3cD32yRS/PZ3qPR1W6gjE9R+/p+eIdr9jxXmzweB7DtfDQkUfEnDVv8Z14yoO5X2OMwUdpPA95xbkdAOF6AboHCc+j3XZZSE4F6NLFeo4fd2wQd4wxAHpcZa21wbXdACGdj8vbbwe4AqRu8itAj/exez7oJr/+WbFe6QY+np7+7wCFFzTW8dcozSaayDmRLKi18Hagd3+A3m1sfs3ixkad+ha6oNOYi+ks/vQY43lAgB7LhV7Hxk2sJwGaCqd3ROfCjivKacixc64ufYF7SxcKNyVrwjzvrWsNtvgfheCdOXTqc9eJD4CenFKYpJWoZ8MuLdwnaca11UMloxx6HNrTTT2ge+s+USZJy0kxSTeh1sRo6QQFLm+f1ohLBIkY2j6k5wksPEG4MMG7j58r5a/f2ykqKb4OIYm6BHhA92DE77g9qLFh4JXSdmB+wf3CQPz13Ywmfc4ismjbmlfEUmg+KoLPPaBj7cR0MdgIvAVuWmsP6L6SPc3vhL3QGDsOSvEeOp7vPXSvMLUeHjwFqJ6PPK1x4IYPg8sb7qawuhlvUGjiE9GOxmYAdBS0bSeUuB6ALmH2ilrvaWwC0k4PNTkx7WI/Ovegm8LCe/V6tQPQfcRFURGNQc/y8noxwMF84ghOPFYBeixDooXnLy+/CU2b4aSvrZCp5in90w1oUx4PCtY7+JINrf9FASFU+fuUWawrLia7UF2qIo91jcboUyox7TBHpRT9+np9djFA5fNxLoTr3OYNX8mT7uf5VPfVFkeNLZ6v97C78annn27ypWhgdx7fAvTYofHrpzWJx0b9hpSnD1PHXQOjzoB+nqRPwK/tPHSG2R2goyDXY543kERTry9UaOsNaQ/ojfqW/BP/XF946Pe0Q6KvswiYieehBoc7fuSho1OcBuCBUwym05YEPng/BeSwXQmL5i0Uvzi+0vmCBUHIPOxllqJXqDMGRC1wB4OHiXmhjxWCZ7gY7GJA76Y8mENxVeyeVklRXme3nngs3RSdv8YLgRbd00nHmPr3RAsBepzD9/OEEhegy0DyIXfRyyskzwcAFA9KooVnXl0vsML1GDdoB0CW4ef3actziL1mb+Hib3j4es/zlb7HTmXRPn+vhPRsD2reevb019xkCIEmeI4HF38NZcH1ssd1PuQuGomnZSDht6IAXnnHYBIrQQ9Wmv/GxprlcknURHIohYHxqIZBisWDqvjEy5pXnvjbV857Wum7yinGCtnPy/OW90gB6EmP860agJgfxTOxIub91WfCKfFYx8Qg0yF76qoYt1RVi9Tg4Xu6iz6UVTMey8ywZ+S5SdHHHnA8noumFLtEPDv0SQB0hNwlI3EkS/TupnPwHely0d3rDvwde9gxTypCt53e8/r6Qv2aAHqs6z3v+AhDvLbEJJ5jsEV/6dCYj7cbnwrQtPtIsqOe+3jNtr0htSRAl3Ma62xPH3zmI4B+/Mk6mdVrnX1SPKCnDZVUAK5iYWyTCzyKbeMdgC4PPQ7NiEFV5YuBytr0gI7rwJQSPDGWlDwUuxSNV3j08vK5FNDxGe4vxaPv+8iBX2gyQdjrKyLGiknPu5iijAE/Zjo/fjJQOFGNAsBW2Fs5dD++7Rio2/vdlI7udbGQobb4+KpIzzQCJoW1fYTFr6eEudtv76Hi3h7QNG7v4cZWqsAL39UhKPJ+ZRx6kJGRJT7yIW+tla6H9YotYgpT6X4eFPzfAtbUQGm12Wdd8/DpJl2D9zzdFJ2QYYdte6K5jyyIfyVHHvA8v94fP8ig0Hdij6BU2mAOHe9r/F6JQy4hU4pEaA31XMlyNw+Tyix0gos9P81Zh7t4HvZGmvfQvZKVhw5A1/hj3sE1PuXgwYb32iIk/9rOqIjlK9UTyoe6quJYhn3RoJ6fgjeOEe3pTcOwUu5+jbwH7EFf4/WAF4OD+DwG0dS4oXOVTUPusf4TD8Z6U7LlAT0em+YKmb3Yj0+5xbonXpML9XDneeB+nTyt9T3v1KVyE84j97jj+ez+IgwK+IuXdF9tEQYPgkd1HwAofpTiilOm8Vi98+Dnn/B/25roFOp+eEiXiuR40Fcz2VboDkDDe2n7Yxhz3kNXDl3KMvX+3IEmEmpfQIMx6LUmJ8CTAsRrMDSEUsUxUiz8Tk+R+47p6YYwp8KzUlCxJ+eVIbLXcXP6mKk1xlgZiLjdANMTXh66vFofTqGHDAvRKQSvzLoJQqxc/Hw8I15gvLibeYUED7Hb83UvFWXhfqKllLgPR3bQ1YV35CHrfj7nrXX2AO29UDxT641nokAOvzEmWa4yBKUEpQSkYNCYRbzhQ+ukTxYh70YapvIKUNd6j9ArMipPMxvo6+/wrnSN5sT98e6kOc1f91dvcu/Je8XuIzyaBz4XnTyQxt4VrsPhLBeMu6NILelUlRo5Yauc+Af0hUxpHURnyUMM2DEPesDvZvx6QPeAlEZQgkHkjTGtsffQFd3RZz7ScSEQJNyKHLZSErFcaf7eIPKg5a+PDWJvEMUe4tbYk25rPuSucfoolgCv27O30wXewPWAH+sT5dDVDDkG1BScIp7AfbQekkONLwZV8P/FfrpFEL3uurh+TYri/LPvjyZev3J+7rS2bvwZh/wvuH9oUqTceGqoIsweakwA6GlUMwC6MC2O9mntfMTaRxBFSwE6cuhe97J7athyjdw5dlEB49g9MxTZAnNU9a7zI0RDVrmLEWPCSvEIxHBdLHgCXim6mDHikF0HQaGQAyDi3nG+Uda9V0IdVnJo3iGFF3sRFHp3PGQM9ngtC9QLnFcg3ZgttQ5BYBRFuW5xfnwYT6zoNSYxpj8ezyt3hXRiD6HDog8nKmHBBdi4vzfAFHJXcZLqExRVwfOVx5Nwek8an+l+MrYU3sWztNPB5+ekMEA7AQruCSHAPbSe5XK5Y491rJDwfYxfChKvfT5ffQzikLvnJRgkSBvhv8bTURSYzTEPpWJNnT+sYjyNX9/1AIjxojmS98hiwwjXiD/1Wexlg4YyriRHilZprJ42ncYedmFseegpbwbvMw0VhsiSlJ6PmnkjKv7br6s32MVH7EYWwv2aqwd2b9x7MEwAu9WRQ/d00RzV2EdyJKDXtTr3QbSNDXd/T9HC64v46GRvSOBePiTeDVDRWItHoYbmLH69vRETK3rJvzeqpWs8SHiDRXRN50QjHaeldepl6Wv8BiB7msQ0jlMCijJpDJID6U5vOOrvWP/Gcuzp1gmoSWOfWH78/aRDY0NUtMqFTm3ddH+MVzFvUGeGinIVNqbrFACd+hS9FrRdTa3JXaFrfF8vQ15m8LdP38KYKW1u6UDQHD1ZxIPatsYtav54ZUQlgsONPi085yukfTKXPvZBbS2AmCxegIsBesxkMUPLw4iBntdlzKpuH7dXfFpAX3SlcabgGw408QTUeLyR4pWsrtV7scB4xhUwxd9JxxFC7trwL/ppfGLGeIHFNPjti95EZykSLL6vQo6VtarcYb1540c5czAGBFYKVx4ifus9XCOlJW8CQkxmD8dyClSUDlHYWesVKwm9L4NQDYgEjmJqX5/hQcrTW4Cu8WAMYnjuAUfaJoCV6Kp1w3VIGSgiIAFPrfZwTC8AHXPGuGBkYD5smBOERIedyLjR+7gORXF+7OJ/D94XAEG0DUypAK077ivDxXsY8XMSOiWALgPQpw00Fq0H6KGaAhni8dgkN378XkHHypbH3QYw6wDKELWSgeJ5d2t9k2OS4yp3f60HEBl44itFe7YDc/++eLSbrvBy6wG9mz709KJ/ycPgOjvN+WcICHSv2DlRSN7P2UcBt9NPeEbSAhd7+bscEBV4N/ZQve7B316/eINLPC5j3wNmDNjddHt8TTc+4+EoDtBFA2+QeHyJ+ZC8yiKyJIfu17sbyHZ7L+0q6g7xoWyEFsMEYR3nzPB2EiKXDosN1pi/pJdl3HWmLM1q1S39Ad6DPkkdlFCjRfD22+Uc7jFCxhayCQ0yhx5zfZKKDXtpY8GTchTBvPB64IqVpZRHDOie6AB09MJWL2ERg0QMXi+Uvl9IrzDVVcwDQHytD8PEwIzxe4HpZuXF3/e00rY1WfkSXg9oCll2KIJo25poru95QPdWvu6R0j0cLakTr0BzjMFvDYTC8MznFbq8do1R4TGfc8cz1eFNXpn3+kRvzz9+/vi+0i64rwwMeeveA43nJwWu9+MITuqhu17fMS2lkKQYOhQamTs57lQNIgDomB8AXuFIX9SHz8QnpEPot58amWGwGociWh6M/Tzxd+rthi2BuFaekniKyqvbOY0GD2fLQ48jJZJb0VJrLECPDeBYEXuFFdOWwOrGJJnXd/CMOAfbCSg67W2rStcrRPztUzLe4Nc4lfLy9PF0ig30DmNB7WBdl7FUMbr9/93BKMnhw3uL9yb7sVyMvn4ssf7VuL1OkS5OHSx6aQmgaz39GklXxeP3z9pufb2+j404D55ep3pax3zkwXTrbxiuyaE9nhbifU87jxsd44/OIxd/6Rrx+3b8IUD3OXSBeNrZL3Tq5HgCVirCFetnb9zgb1znI4gy6JLrktavmrsAXfrGp3Q7Nvf5rd4hh57y7RU3PrQj5O4BXAPynqP3APC5vEhcg7+l/KEMocilsL3CSxcvhNwF6LpGgE4PCK1VuyqypCrGHx/XTXhiZo6Z0Vug3jKOFUvMUBQ0t20tZkjNReDnv++ZW16wf952gO6FlUIGg6S3h+NguAZ7El2zAzHbdh4Ixqbn+/XxSkRK2TMmxiGA8MIVj48KH1sr6vW026C8cnjAyi/7NRJjxr9jZc7n5rJJysadthcrNI1BwOoVJdtEBEBXlAKAjr/Bx/rbh8PxXNGMXjHOY3etasWDUlLeM+sGiF7etO6ir5Tt9mDOzqUdjTW6yYr3ND09ZNBtp+xwrzhHGhtdaIepOSjSIBooauB5SyCTrEdyUMrFDrcQL4omnlfwHnKOHSAddWr0gBPLIL8XzorAc8RjGr+nW7c14LkKOP4yWn/vhXt9022cMp79d/xzxWviJ8kd5QM5VhxwFYw9b/zpub5K3fOknuEdlm401j1jeRRd/XfidfYGRSwPCS0QIUgA3es/r4flbHhs6DBeeDDKhd55N0CPsSCRnOQnbpvLyJEc3bDPm8ZCcDZjQI/lQuMF/WNA35L5pLFMDOhpXUNoYSwPPeXlAOhc4xjQr7zpYQy5e8b3nioI463WOFeEiUmQPaArBxjf2wsVj0t0+9D9QmrRvIUVg7FOBBLxNE6/cDGgxosqhomVsl+gWBGkAqcT0dxNYwvNC6eY2o/Bh7z0XXxHDOM/jxUM9ymiF3YAGR8aloLyQiVGknLCeDzN9J1YCek8e2/Y4W+MzSvcbmAi/og9YNxTHrenh+cBjEMC4YVC4+dpYeH43ZjP9FpjlOL0ighCi0MyeEhLaFEKYUJUCeNF22MpeYGtaKjXMaDHvNINHHRPzNXTHPf0hofA19MnBoUMW61d2DrVf8eDhWinqI3WOv4tOsUeSKz0/bY1eVb4ru7vjRM9g4qREUGcEQ44StRqzD/67gVyr0KmUEPSoVOi+3jj1PO9ZLFZT3jYA7qu88aqH5/GKQ8d/CP+9AaTB9hu84vlUePw66Wom97TXLku7bbVatWOxjKx/tEuAQ+oXoen+VpXBO2xQPozXhu/lrre87XG4b+vMWz9Tjx0r2tjXX5/gJ5H17Qo5B7rt1jn+9cCdEWa0rXV6XWwmEPzG8p8VC+1HR08oKcRFcebiaxgDS8EdO+h59Tr321NRGRaOXSmXXzI/WI5dL9AUj4SVC0iGE3MLCASUIgZuwkkCadTxZzH5++lhfdM2iG8YdtaN0bSdR7QY2WYAkOXw1+2YwLPlAy1h8MYPFN7gYiZuIOZQtGXn6fGpBy3PCQv5Cl4oSgtnJYkyx2f+X3n23l5uocMNjxXXqoPy+P7CJtu56F7I+VCgU0UN9ZUeXmAJK7D6+0AXeuJ39rH7r0/AQfPIcfhCKH9qvjEK2S/y0FAovXhPuZqjXlQKT7ce2RkhOPDwUQokvNKWnTGvPid+wm5x2Dj+URgvx0g4fPtFKLm2GptHR/aDYgktzGwelrEY/Lgfn8GsYrS/P1xPxnksbLuBMYE0H0OvZsB7B0KD9DoAcGjaqN95J6eqYLu4rnjOuwr5pGsrke3p2N8L3+/uLGMZE1zx+9ujVu8DhB/ehCKDbBuQE9ZYyExjpDdSll4Z8zf08/J3y8Fj+iAGI1R6+GNG621p7t4yDtGokcHzTrWYWvbWsyDF9O/fiw43EcGbQyuwiHPg143B8ZJdojEUWCAuOQvADpkwR/QIn0T85ifizdIvJ4XoCvkjs8YZUUr69Cwjcdz53Nhe/TWgVU+1fz/nEPv5jXHXkSqILsUh8TE7ABE11gG1/miHSkcryji8FDsoXuFHjPbdkK/nTKLhdobJenChG51HQULjhPFUH4umo/uFytcPRegDDpLIcTeAucaAB05dNFPgK7XnsnjceAa3FdRAIXnfDW7wDg23HT/GHC8ssDzVEgHrxc/6+vrBEidwiZF6pWEV0oe+D3NGAGCMRMA3UdaNC+9J8PBK1ryNSpW61CICaDr/mNjYwT01dXVtDree7R4tqJRGEOsOD3P+xz+/fGn50UpCcma1s4rWFyP1q+xh+4BoRugS468MRcrUNFCRVUysi5QiK5TJD7zER+taTdDL7l/0ifb9+Lu0A8hfeQjQ5o/DatWcqoiIjXdlCreU4TGy0+6Dgi3s7gs6cXv5yZ6K0LYbQ4qilOFtPjAe8D++FrdI9ZF3mHRNRqvB0XPA3wG9S3qEC48vjPWu930l59zzJuSS68HvbEV86ru5XnAOxkxfyWvk7D7BTzlLvZGkl8DzccDerc18vvkvaGaPkJHT7s8PmkRDmehfsPRsyFqCkCXXvc7FGL9rPt7vab1E12wDx2d4vQ+5gp9kspQaC2uKveUT4KHTj0Xe+iX/fxD0pC7COsVqkKR3kvRCUsxWEBEqSxCkY5CwfFi+uMWaaGGinf2rA1HIWKSibAn/XNTyy8UgqXbTfj51gHzfhsKPvIhe33mBYpziMJNXjkIsLopY6okVVNEx6LyTGduiwgLFrZBADxwDjgPVGiZ5drBOgwKBY0FwBwe0NVABukJ/NfZ6exDrEKqNtogJq14ldfTHvREdjKJJxvOQU6VrfoJwLPvKTKUU6lW0zA0wtLYGiHgJ0DgHkiXNFtpL2/dnxX/eSibZB/n5voG6TvQ20fGXVtb45qw4r1eN/RiZxOHEOIiD1nb6pnkfHgKJEADtApzxTU4B1570Hm+M5Qy+wIk5wNYIccKeKwftha1anU+h3PJ56zWSmoO8NwsQvsoXkH4vd2mhw6AX15eJs3U75l7PnEOO3YGZHOGo103a8m2taJlOQbmhK1t6E6A8ff0h05iOHcb/wP/8rz7EJlKG6QEryBVPGqcBA8iRCFAV553jffwrHCu+5ZnxN6LSeQg6EulZST8kBd1xqo2krPUJRNUiiF/qPfE+7H3l3yejIdbe1Dk4w61wL2qoegVY+Be2uAJ84nIf3O1zVphvARYHFcJfgiGFnRCHTIeaMAwP9YBzwqAwHXE2PG9oE/AB5vVSvK9wAtJhqKdnONOYyQUlCEFED5Lmlcm73P8oVMX3/MAwJB3LVGqNI6T7U34nVRJZ5Oz4nUQTDhdkrqBZ76H41+jc+dBUz7LQg0D1jmcZ473k85leZ7HncmiXWgrrSPp2FMfqvC9/qRhFk66BJjmeXznloaGyo0NwkQXJ6HhpLJ+K8WDGhbpam7fC7diOgzHjzbrW8/DGoG3Uh2Ie+YSJarDY4TxIfJZZ2OVZC2oU7TG4TxwnpZHoybRD7qORxpnszTI1csT49Ya6wz3TC6RQ61raqgEWVVKSTo56WyYOCoEdFe/sB2oS55FV+ESQu6sIYgOd9JWOspPrZrm+bsVxrHq3m9bu+LxD6erp0pN75FrIAh7Li4u2tTUFBXfyvIKGXnvnj22vLRkk5OTVKQgPoi7srZme/ddYmfOnbW+/n5eC8KCALVqlf295+fO26H9B2xpbt6mp6bs/PKijUyM26mzZ2xqZtqWFhZtbHSUggfhgNK4+5577JrrH2iz8+etf3iI5yAP9/bbwuwslTAULAqZcEY5njk6NppUEAcGJKHcUXtcmFoCGN448QyN9xUCkWUGQKKHhi5jmaRKGYLL7SOoes1lU9CV4qZl12hZXzaP0n77129/z4oQqLZZbX3TikODVHB1gEU40hMLjyreTC5vj3nC42ylWrLdlx6wk4tzVmrW+ZyRnn7LW8bWlldscmzc2rWGbayu2cjQsN32N39jPdZjFasSAJ/1nF+yYn+fnTxzmvSDAdBX7KGxVGsnSrMZBJrdkSDdjab1FopU1giXD42O2Mj4mP3szjvswP79lm226ckOjo3gpA4CHLsYtdoEOKs1bOn8vB3au8+W5hcS4UfdReh2hMZCO6ambWN+iWsNRVfPZ6yE7ZW9BZ43DuU9kuux+mbZ0Gim0mrY6ZUFu/SKy+382XM2mO+x8b5BO39u1iZnpm2tXrGF2qb1jQ5znzh4pLdhtrm0an09PdY7OGDnN1ethbm22tZXLNr68opdsnuPLc7N2/DQkPUPDVqpUibwq+gOSiDfzlgxk7UCSpFyWVtpVKyYy9twM2d//8WvUaEhCFyylj3tV26xJhRGq209lnwHvFJtNaw4MmgbtQqNGxoCAK9szmrlCnmIIFTI29zSgj3ooQ+x4yfus7XVNTuwb5+tLC7RwBnpG7RsvW0f//BHbLx3zNbqq3bLs26xnbt32dzygg2ODdt6tWy9Q/02vzBvU5OTNF4w/vL6RgKwfT22vLaW7Fdum83Pz9vBAwesUiqz+h+GF2RqZWXF9uzZQ0UGWd6xY4cdv++EDQ4PG8yYPPC23rKeTM7+4s++QKMG6n3TKvaK177Kzs7P2fDYKDv74Z5r4Jn+PquWN2x69w5bqmza3PIilfL08JjlKw3L1JusZ6hmWrbWrlumr2ibpZLtmJyy8sKKFdpZq1UaNjM5bavzi/bxD/2J7RiasprV7Fdf8XIrtRvWHuix0wtzNr5jmmmjyvomx9iu1BKl15OxweFBmz11xqbHJ6xZqVlPvsDdGL39fTQKS9UK+QHvlTY2bbB/wMaGhm1xYd6KPUV6VRn0M2D4Pm+FXMHylrVPv+9TVreq9Rmas7TtBS/7ZSu367bn4IW/rKsAACAASURBVD6bXZxn2+g+9mJHP4xepnj6+we4NxlrtbSwZP19/QTwwb4BW15Ysj/94CetaU2rVMp261t/3zYaG9bINW2zUraBkWGeXgmdNdjXTz0AwwgyjrWFMQ2+4jXZjFVqNesv9lu5XKEOh4Fdb9RscGjIFhbnbXx8PAAgjmhNtoiBf5K/E+dis5UYwflWm/psdWHBJicnLN9btNXyprX6CuTzDLbWgiOaZsPFfmuVataX77V3/8H/B3Pe8pazX/+NX6dTUejrsdPnz9mOS3bb4vqqDY+NWLmyST0wkO+xXKNJXTAyNmrL1bKdX1y0g/v2G/cbNFvUU+OTE3b63FnLMYKXs1q9Rn023D9APVzbLBu8e+iSbH5rZxD0E2RU/4v55Phu2sj+PPJQlKjtbXH0QsZvvG2w07mFw9fuSBsx7B4OfOJOoHq946x0Gd8M2YcanDQFiW3Gl990gza5pZaXt8ShQGfPnbNdu3bZ+fPnbWZ6xiYnJijUp0+dsomxcSrp1fU1G50YtyrOVy7kbH5p0fbs3WsnTp204eFhhjCHBodsYX6eXlJPsYfKeGpwhMpiaGLMZhfm7dKrrrDb77iDzxgCc69vEBz60GWsULCRyXE7duqEleo1Gx0ZMStXrby+TmJD2Hv7em1qepqKA6DLhiIhROF74yaWXOJlxh66B3TlbrWgtHBDERUAnVXWrRbHCOuTh1WAKTJtAiRAA68JkM229VnOspW6/fB/f58CYJWmWbVmNtAP8xUhBQJjs1JNLGLkaTOJR3rTU59kG9kmQaQwOsjFHswVrV2tJ4aPZezciVN2zZVX2Te++nUK3fLGso0OjtmNT32CbVTLpB+8RwDv8NCwVTc2E0A3gHoC6IywWMYKmaxV1jZsZnzSyhubpOX41CTXducle+zM6TM2PTKWFDj1Fu3wfcds36UHbaO0ye/DK25slKk8907vtHOnTtsPvvcDy1neEFN52E0PJ7hCuH70v75PwHvC02625VrZ5polywz22uDIsK0tLFluo2r7ZnbReGjkMzZ+YI/96Cc/pqEwlC3a3NETdt3V19o9x45Y/9SYVQYKttmqswoaQNNbadrU0KgdP3LUpnbvtJVW1ayYt0GkAuoNO7Bnr/3Ld79nBy7ZZzNT0wTQdi5rhYE+Wvg8xAGA3jIrANQta+1cxlZaNQLxRCNv3/qLrxmSHwD0dWvZU150i+UHAVoVy1UbVCS0znMZqxYyVm4mgNmAUVlv2HDfgNVLlaRuoJ0YWT1DA3bP0SME6Qc84AF29PC9NKIGij1WW6/Y33z2r/jMlc1lGx8YI6//0oufY0sbqzY0NWYbzarl+4pck77eHvJgFsDTaFpPb5/VCznbqFZseXHJLtm71w4ePGhf+sIX7frrrjMos3PnzhG8YZifOHnCJiYmGL04evSoXXb5Fba8tk6DJN9oW6HRtt521v7ys18MZxBmDPsuXvyal9r86rIVcTIewuxQsOWKDfX3W6W0ZsXBPluolyzf30ujGPdpLW0Q2AGiVRB+bMDa/UVbWFok0BfKDRvM91q92rKR/iH74sf+nHTA6RAMs+d77HmveLEtt6rWPz1up+bOWW9fH+cPfnzoNQ+0f/qn79rY7gk7N3fObnz0Y2xzedXmz5wj7+7evZvPgiyubW4Q1IdHR2x0aNgWzs9brVS2nTtmCIAwTnPFojWaiJgVLAcZb2bsM+//FI3teqtqa+urduvb32r1XNtOzp8z683b/v377O6f/cwefN11Njs7Zz3FXurJ9fUNmzs3Z9dfd70tLy7b0vyiTY6M2yc+8HHcmWoC/8utsv32ra+30/Nn7OrrH2h3H7mX+gigWC2Vbe+OXaTV6ftO2O4dO214ZITAD2NiatdOKxSKVtmsWC6Tp/GKqFu+gMhTgTpgc3MjiTTQ00fkz2iwysuGblsLhxONFHuttr5he6an7ezZ01Zp1a0O53uw11rFnOWxDbTasNHeITv8kzvsmv2X2R+97Q9tIDscZtO21dKKveOdf2grG2s2OjNhK5UNq8JyzWetUi3T+RkfGLSeVsZaaMiSz9tCtWQzu3fb2tKybSyv2sjAII3TjXKJuqVUr1KHIOq4srREHTPSN2C9WayM2UYN99kqQoZ8eoD0NSQXAHqzRWO+Wx8CYahPAwjM04gXoqpo/xp2auD+2q3ESIzb8qY0WQegA8BD0bpqzwjofICa5EfFEZg0PQYzKhp6wJUKPeLeYo+VNjYI2EMjI3bv0SMkHpQ+vMDJ6Skrlcv8DjzzSrnCyfcUi9aLHsiNpg339FmtWrP1SskKfb0UntHxRJBpDff20duE5b64vETQB5jA04Q3MdLbZ/3wunp7bWFxkeAHoF3f2KA3x8rvoF7UeYchlgDoCOP4kFRH6NHlgOlZIuQaATr30YMloewRCsP2F4SE5fEmMcALAP3fvvPPQTiStAIAm55tDn4N/oWoSbNpK6ur9IoR4Hno4x9tNtBrQzMTdsfdd1lPNm97du6yxfPztmt6xiaGR+2eO++yH33v31Jj8HFPupEhaNAXDJ7rKdKCPnrkqO2ZmuF1MEAaiDZkkmgF170FARqyVrVOr3D//v1kvsXVFRsaH7X58/M2WOjh+m8il1vI2cLaCrdy1SpV6y/2WH+uaJlaw2obJfvuN/7BGtYgoN977qjt33mIwL7RWLUd+RHO+bE3P87a/T22aFUrjg5ZpVa1VqVmA42MTQwMM0I0t7Jka5mGjU5N2MbSimXKdds9PG5zp8/a3gP77Pj8OctPj9pyZdN6enutsrpuY5keGlPjo6P0HBrBc2jV6zY5Omr3HT5CMO/J5e383HlGmNbLJVrwUFwCdHg89NLbGYaJ1wKgj9dz9u0vy0PP2Jo17Sm/fAsNAijAwWyBgF4pl62Vz9pCddOyvUXyLU7LwmcAdEQzECEA8MHwAj0vvfIKyhNkCHx2yc7dtjK/YLf9+V/zqj7rsSc++fH299/4O4NviO8+/+W/bKVWzWrZlrULWSv0wHCoUeYapXKSIigUrNRqWP/wMKM18AbvuvNOu/aaa2xhYYHAiKjcfffdRyOZxkg76a8OWRsdG7dGq01DsgA7FIZTO0sPnR4c+MrMnvuyF1q13aSRojRcvVplZKQXqZFizs5sLNN4QToD92gurtuO0XGmPZbLm5adGLK+ydEkPF+p2WgOnprZ8OCofeg9H7B+K1irWbXfes1r7X3vf7/li722ZlV75Zt+284sz1uuv5d66JJdu23hzKw1N8o2PDRoFasZwq4Avv5CD9cfxjkiETBA0PhqaGzUFpaXbGR0xBbmF2z3zp22trJqgwN9tlFap6dUxK4NZgUKlm0jMtWyT7//k1arl22oMEDv9uW/8Qpr9+RstbppPSMDjJoc2nuJnT5x0oaGh3B8JIswZ6Z30Pn58X/8xKYnp6yv0Gt/8u4P2WZ1w0Z6hu15L3iOfeZTf2p9/X1Ws7q97q2vt4XVZfJLqVa1S/ZdQnkFnw4Uemygp9dWlpZtdGzMjp28z3bu3WPLm+sE9HatZUMDQwRwpAfHpybsrnvusssuu4xeOiKYTO+kYA49l2zqauP9vj4bGR6xO3/0Y9uNSC0MteEBO37mhF394OvszhNHbWrPLltaW7eVxRXbv2OPZast+/Db38coBozf1/7Wb9hH3vdh8teZhbP25rfdavsuO2j/dvuPbWL3jNXRPCmXpJfgwOTqgUfAT8ODdJzmz56j7sMiwPmcW5in01K3Nj1+thdvNOmkYJ1h2CEC1ci0DMvla1XSXHVo+Rx76Ko9QVSW0ctoH71PSfhdCkpzpgYDMDcknWQscC86MCvsYd9KpYXGMUrNqveGA3RucWTIPVglsbcKoSyXynbF5ZfbvffeS4Ij7DY4MMD34W0jzAvhRzgNHiPCVBBcADP2SOPmCIGMDA/bxvqGTYyPW2lzk1buA66+xs4cP0EFgVDpidOnrG9wwBaXlugVkODVmi0tLlohX7CZHTMsgjo7N8tQ2MzMjJ0+ccKwdQHgjbB/T28Px7G8ssLP8eyQ6EjyXO4sWbatzOVTQNcWDg/qqeXjAJ1hUhxIUyyyMQ5zu/BSkENjd592CuhJp3FgXaeH/u//8C80M9YqJRvoHbKT509TaRYTv52KGsq3P49grVm91bDZxQUbm9phl99wLeJoNrNrJ+d9589ut6uvuNI219bt5LHjduynR6xhdStawa5+yDV28NJDdvb8HEO4xYE+qzYbNIywrgA7iCe8RgAUwIsMiRRCMwkVIwIwNjximxubDD8jNXL05H0E8sFiry0tLVFB7L/8UlstbTCs11Mo0nNdm19iyLtZrdnff/0bVrQee9ItT+Y6n19atL+57es2ZP2GkrlHPeoGhgLhYS+2qza7vswoxf4du625tM5UBdIwC+ur9LCn9+yisVGot2yqdxAl/+Sh0T07+P1mMceQ+1jfoPVVW1ZdXmdUZ3ZpwQoTw9Yu5Gx8eNjOnzlr115xlR2+8y7m+rG+MEzvO33KxmamEkAPBSiw6wnolmXIcbVZZQh3rJa1b//l1xiSbGWytmoNe+oLn8UwMgB6onfQhnr6KDO5vh5bb9etODTAIsH+3l4rZnLWly/aAjw17CooFmiAIVyJSAFoisgW6Hj2xCn7l//1PeuxvPVY0V744uczxIp0wh+/973Wk++lcr/plputd3TQqu2GjU+OW3mzZDm0O87kuLZQHCMz03b73XfaoQMH7fTp06Tv2Miozc3N2eTUFIFtfWPdNjY3bceunba8uspQ8YGDB+3wkSPW1z/YCeiWhNxZqGcZK1vdnvn8Z1vf8KCVa0nXQkQl6hUYJ6itKFqhv8dmy2uMWNQqFds5OmHZtYq1S1UqZ6ZQmmWG0EFz8OOe4QlrlWv2uY9/wdZrazZZHLEXvOA55Dmk3L70F18xlAuuW92e++svYkqI+fBGywaKvVZAqmhlxYYnh214eMiO3n3YNlfX7MbH/rz9+Ef/QQ8dXbtW1tesXK/ZVddeY7ffeQc7D25ubNiVl19hd9xxu83snCI98kXs2kCjnTwBPVs3+8wHPkkPfWMD4N9vL335r9EzX6uWrDDcT11UXd/giW081ZC1QABPAHuZ0VCE73/vd37XerJF67WiveRXf8WmJ6YYGf393/s9q1vDqla3//bRP7YTZ07TAMG63XfsmPXkCrY2v2jXXfsAW15YpH4s9PfazO5ddmr2LMP85bWSzUzNMJJ6/YOvt8NH7rWBoQE6T0gnqAqfJR+IrgQ5SBK7GavUERnM2u6JKaY+D+67xO49ctj6RwasgWDlQK+dW1ywXLHHJsYm7PzJc/anH/yYDVu/VRsVe+9730ds2b1rl735zb9nQz0wZs1+6VefZ/uvOGTnlucZCYMDWS2VrC+TZdRvanCYoXR46Iie7JiYst0zO6gL8QNjDEBfHOqnnoHeGh8dYzoFaRXoVm43ZKu/xPe5mDetmgoVPEpHAtDTGhh3QJCMABVl+u8pnA/vHDKCseFzeeT+/As5kN08dBYMxoB+9c2PooeeVP0mzQqSpUq2h4KQx48ds71791q5VLLTp07Tgj98+LBd/8DrCCJQgGMT47a8tkphAthedc3V9v1/+Wc7dOmlBPyV5WWbmpwiOMN7Q/717KnTNtI/yDD14soygRChRVipAAlEBOAhwDOpVqp2bm7WHvDAB9qRY0dpUQ4ND1s707ZSKdkKhXzr4NCgDQwO0quF1UPCJpULSfFBKEZiCD0Aum8MERMO96XlEwAdn6d7m6GYEG5DUVTIOXMrCaoVrUWlCutyO0Bn0ZflbKW9ab/+ilfYvUcSowlWJpT7WP+gff2rf231csVGhkbI6POlFXvui3/Zzq+t2NL6KpkAecbxkVGG2WBYwMhCjQKABKHS2fNzlinkbb28ab3IDdcqBCzk7uDtkE4oIinkkoIyFO3B80IXo2rDLtt3gMoOYVYUsT3wwQ+yH/zbD22gv9/GB4eZ+2O4tK+HShkGF/KwiBoATOGpry2tkAd27tplZ2bPMULQM9DP0BgApjy3ZHtndpK55zfXbKNoduCqy21+YcH6s3nrKTWsXa7Z+tqazezdbYO7puw73/8nu+ryK+y+u++1B+6/zPZM77Af/ujfLTfUZ+W+HD38s2fP2tWHLrOFe0/YRP9Qkrrp76VBgMK7HArRGg0rr23QO6OAZjJ27vyc3fBzj7K7jt5rLcYak4Ib0BdhO1j6kJT1eoXgPlrN2De/8tcMybeyAPSmPeWFt3CsG2vrtnTqrO2amGb6anRygrnd+fUV8jA89Ea5yvqHydExGlMwFJH+QDQB0RmMZ2hw0C4/eKmdPHrMdk3N2OLsPJVpq96k4Ts8MGjLS4u2d98+eh7z68s2ODlqy+ur1tvfy5QZnnHloUPWrtQpI1VrMRqB/Pzc7Cx5BikwhNYB+KdOn7Yn3PxEO332rM0vLtAQg8GO8HO1VrdSqUJPK99MQu497ax9+c+TkDsSN/DQb3nJcyzbU6CMw0iH8YA0RKtRt3a9aotry9a/Y9L6R4etiULJZsZGrWBLZ2bpoaNuZL5RslZvgfwHb3o832eV1U1rNJAvHrBGqWI7J6ft2L1H7IorrmBk4/zaMmsVatk20wowfqcnJu3u2++gkYkIwer6su3YMWMjg0OsQzlz+rRdfdVVlPHTZ84w2gjAQJppYmqSUQ2MAbpmYmLcVlYXk+KoXN7qALds3vCv0Mzan33gU1Zge9MawfVFL/0VKzWqtvPAXlsur9va+jrlB+FsGE3DI6OMfFx11VV2+PC99NLbMLzKVRsbHmVxJyLQe3fvsX/6h3+0A4f22+j0qB07ddzWypu277JDNEDg0ExNTFijUrOJwWGmmagfYMBNjtuZuVlGtxDaHx8YZYQUeuLw0XttbHLcZnbOMMqzvrm+1TwL3jALf5MUJeuu2llrVFuWbZrthPFXLtvJ+47b8OiwzezZyToOGNWIAC2trrLWodDK2WCh11ZmF6y30GOzc+eZ5gEWjI+PWblcon5CtHCtumnTe3fZZrXEQtzN1VWm3corq9Yf0gSN3gLz5DCyVxeWbGp8IkkB5nOM+vaODNnyxhodBbyPFC5AfWxgiHq92qgRQxTK9oVt0v0KdWqni3AFcgq9r/qztJjVVRnKQ/eArl03DeDt/yOgayzpzo8Y0K950s+1BWhNFCWFqm+EVAB4AGMI9sH9BwhcEPT58+ftu9/6Lr1AhNzHB8fs3NKcjY2P23Nf+Hwy+/rmhq1trBOkYdVCUfzdV7/B7zSadRvI9dvDf+4Gen7f/ttvsdBDNZLI+z7zmc+0/oEBW1hcYD78H//xH2m9Lawt2PjwBEM+1z/iQVazJsOJO3fupGe/urZqE6FID94PW0ei53fo7Ob3jfO0JFR5uk5P2ibhLTaGoEOYnlsLUCcAYwD5T1jn2J8I75zVqEnjfChjeLyo8twu5A5AWLYqC9ye9UvPpoJFwSDyi1BQ8I6R9/38n/25TU1MUchK7Zo95gk3Wba/xxZWlhkxQQpj9uw5hmN/8O1/tqpVqDgHC4Ok010n77HXveH1LPBCyB3WK0L7s7OzSZgKYZx8UizDv5EvRj6w2Wax2eK5ORpesKI/+fFP2/G5E7ZnZp+V2yUq14HigD39eb9odx8/yuKjXXt221133mX79+xlDv6Ln/u87RhKQrYLpSV78tOfSlCDBQ1hnD152u767r/b2tqSjQ2P07N6xC8+3lbKm6RHc7Ni//w337RBKyKbbYubq/bsX30R6y7+7COfsT7L2/y5k7Zrctp6Cr32zF95ri21q3bi/Dnbf+AAAf8hh660lXPnybszl+yxz3/1r6xqDRuyPiu11uz5z34OC2a++rm/5DjPby5acaDfnvbsZzJEDoMHSgXhRuxMgBjD+IABU2xlbLhq9s2//GvSDdcC0J/2omfbvSfvs5nJKbtq7wH76Ps+aL2ZHhpmx1bO2Dve/V9ppDK8a1kC0h+94w9sZmg62XtqZs94ybOSUGqlzJA4coVYl95cwSZGx+1Ln/1SskuA19etxwr20Ec9lGHiK6+7xg6fOGaVZo3FjBg70jK3vun3bLp3nDKH2omb/9OTGEH7n5/7q9TbSAA5Y69/2xvs6PHjVuzvpfGKCBnytGdnz9mBg4dsbXWDtEDIPddoJYD+3wXoOStZ1Z75nGdZ38gQ0x8o9nrj699gUwMTNIxQvfHGt73J7lucs8161Qq5nO0em7I/+O032b6xnVyLEsLK77zVbj92L/PDE0Mj1ltrM3plmZytrazZe9/9Hts5NmP1ZpXpuoH+YfvPr34ZDS5EWQDIq2trtmtmB4szd05N20f/24cZ8Cy3N2lEvfKVr6QD8Z53vsdqrar1ZfutEfTSH7zvnXbX4Xs4dxhYP/jh/7EHPfg6Q8kMd2JksOe8wXx0MVsgcH32A5+yRq3MtYLif84Ln2tDE6P2O295s81M7uIaI+//kl9/MXUdinjBY3ffc5gFaUiDDvYPEtQ/+J4PWLlWsqHigNUaFRaUIW4EWX/Vb77Gdh/YZ6fOnaUHjmhKf0+vzc/O2ac/9gmm5eDd43nP+c/PZwrnJS//Nds7tofRFWgufPbO9/+RnT53xkrVMg239dKGDQwNhqJQ7INODtRRzRHqBD75bkQhsnb0xGG7fN+l9p73v8ve8JtvYNQAd0YNxcvf+F9sYnLKVpZWrGh5a1calm+afeJDH08r0MG/1WbFXvOaV1uht8d2XrKbBZ3nVxYJzMVigcWQv/2q19rOfvAO0jkN+823/C4jP+96xx/aWHHYltcXbWJogsb2i1/9UtuoV613eJAR4M1yyeYQmh8ds+mxCRZ0Zwto39zpnXtP3efC5UUrdA7Hh4W/0bZBgS59s9CO21e4C4zloWtnE+4fh9xZ1B3wSZiURtS7eegA9MQ7bxoAnQVe2psZRoaqzo31dd4YofJTR05aqVHiZPpzvXbs5DE7cMlBK7eqDBs95GEPZQHGjp077TxyGZubLPz52Q9/mu48xDNuuvlG+843v2PHTx6zSy85aA0UMbHyus/Wyxv24Ic91O66/W4uDhhuo7ZhQ8XBZP8qik2sZb9wy1PtJ3f+zKanp+mZn0cF/MAA/4s4HtAxAFW9dwN0LYYWVfkQ5TjwWieMAdAh4Ny2g60mNGDDSTj5LAtqKsgtb1MUh9BBFe0PzeznnvRYWuzTM9OMYAAYBnuQ/92wH/zj91l8k88XbbW+aY++6XE2NDWeRCIWl2x9ZZWGyw//4V+TQrjNJZsYGE+3OyDsD669+ZYnUej3HzxAzxj04f5rtx2OhYMh3A6vC+HPZqlqc2fO2ve+9z2mUsZHJm29Xbb+DKA0+cEc8P/pL/pFO3rsGPPth++6m9791//qaxxXwQpWtpr92n95uf30rjvppeN+Y/1D9qO//x6FtNQoWy7fZw944iNs96H9zFUun52zw9/9kRVD+Qyec/Nzn2Ef+fQnbXhg2LLtlk1m+q1a3rS+vn6qkj0PvoI5vJMnT9qh3ZfY2TvvtasOXGpf/uKXYe5YiaPOW8Mq1k81Y/aYGx9t3/nWt62Qx5NynM/Nz3mqNfMZgjr6rDJfhgLI0A4SnepQpANA//sv/09GN2AYrVvbnvqiZzFPjoJFVG1/9QtfomJNDLmSPfuFz2eUAjUp8JwB1N/48m0h5WKk1c3PeIpN7Zix1Y115t8P7rnEzp85Z9/8yt9atY3CyRzpihQNc9lh4xCMgUc/8TE2c8kuGhjIE0LGEdr/3Cc+az2WsyY3PGXsNW96rf3xu97LFM1yeYlRn+HCMPlnfnPB3vCm37H55UWb3DFDTxC1BfAEx8cn6KUJ0LONlvVazr702STkDp7DOJ73shdapRmOgcxk7dMf+xTz/oARQPrTX/AMy48PWzuf5fn0uUrDPvPHH7aRXB9pUbaGPe9Vv2b1QsZGRkdZlHjmriN2aO9+e8vb3m6TQ1NJ4ZbTpKzNaJaYSnrla17NNYFxePTeI3bo4EFGs/7w7W+3nUMTNr8yZ1Oj0/YrL3+x/dknPmtVSmUoDCVtzU4tnrHXvfH1tufAfrvj8N12+TVX2cbmhjVqpVCEl7d6DTty8pZv5yzfyNhnP/ip/8vYd4BJVWVb78qxc5NzlDE7jgHTmLOYIwpGUBFUMKAgioqiMCBgQERRHCMmjJhzmvEZZp4ZCZKazl1dqbuqq/5vrXP27Usb/td+ft10V9W995x9dlx7bRbQIJ8A+0Fxwzlj5k6K5jqFokS9MM4eXh/jkGHUK5Blq62VB+5bKm25NikJxPmM6zaulSF9B/FZt9bXsF4dDoalLt0kF1w8jmA3oL8RlaOLaPa0WykR6zetY8nkmuuvk6kzpktZpJLP2JpslG7xamlpa2W0OnPWzRItjctPa1bL9jvtwMwQ9YMdUwolp5irQMErD82GQTfkLnAw1tesl749+zL4SElGrrzmKundry+xByWxUmaVls5fQllN51Kmjg85LOYl4jGz1yHXl0+5UpqSLdJrYH9mq4B/KI3FZM4Nt9mOEeCUcjLt9psZrFQGSiWVTUh5uJRr05JtlUi4RKbPvVnWb9nEUmMkFiX4E+VPOO/IGLJtVtvibNub2yCr/tcMLc4GbAET2Gjb7YLBcndLUS/attDfa2mDy4wo/c9Accrj8X8BxTGT/Jcj9mWETk/ARuimFdBE6FAC5aVlsnnTJhmx3Qh5ccVKaS+2MdLA6+ARh3whSWRaJRYp4bamOzIy+uyzCZJDOhgXqq6skuefe07CfqgNvyTSCSmNlrIGZJo8uEIS8KAG1mZ7pgOS7oDXHkLjFe8JEQgRnmm0eMSlqZiWk888Tb7++mum9wH5R4ZAe/a4kK4I3UG8W+pEdw3dvWhq0LWurt6ZbhLTr4EAa1am/9K0J6lB9wT9THO7DToUHlJFQLn/6+2PGFml8m0SeSOgyQAAIABJREFU8Idl5MH7SqatjS17QHKD8ARe9sdvvs/nbcuj/hiUUaefxDYcpI2BOi8NhKUkHJVXnjOGoCXVLOWxckkDNYyZ8wALAWzSuEV6VPaS0847g+0cqNGipohWFwKwQNLBVogOGnRvrsA0ajBflMpYqbz8wkoJeM1n1SUbpTReSYUEMBI9RvHK5tZaqSrpLgccc6ABWQGMU1sv//nsa8nkUhINxKjgdxi5i1R0r5YsAEdlpbJh9VpZ+69vJdnaJCUlpZKVDhlz+SXyP9/+h7X4vwwYLEvvvEt6l1ZJOpWUcCwuWzLNEouU835gjINUCH6iuYPRmKRE5Mgzj+O9AWQVynbI6y+8LL9u+FV69etPgw7IDOJaGPT6xhrpU9lTy2mSzKOtJSJHnXk80bowDNoSBCXsEE8EAxJEK06byGtPP0+9BgWYFJFjxpxMUB3qup5Um7z57CssxMDQoSt+1JiT6ZRCBkNeH1s433v5bbY6GTPpk+PPOdlBLiPlCnT1Oy+8IbUNW6RXVS9+WlayEpaABAWsUiaK8nkCXOvDTjqSe8y57ah5JlPy8pMruWY4p+3eDol4EIkagpqwGKVa31ov1SXVXN/19Rtk9j/myM/r1jDShkGPoW0Uvl+uwBMJWSHmouiVp7YBxRXlrHHnEKwVjUXprK548EmaAKwF3nvMGaOkalBf2dJQZ7AXuaKsXPKYSL7d8AOIV064aLS0+8x0RpSiBlb2kFtnzJSANyKpfJqyH/VHrdHMI+ntBAJo27z+hmksvyDyhZJESe+55SvoXsGxqE82SVm8wnkPjIzNuUkmn5GIP8r1vOiqS6Up3cpUbnOiScpKomRrC6KGnjetev6CVzxtBXlo4RIadGRfGupqmbKHMW9qS0gkBEBeVuISlXR7ilkuGPxxEy9my9WPP/7IMuf8Oxbw2bIdGUb50J6t6YSURdEuyMZ5/gesAopBV864mlkflF+QNVw09y5iLQxIEdKBPgDITJ6fBdc1lWkVfzAoQbSGSodMnj6F/fsFoNQtPwCvYmmG1eAF8z55ePYSOpEwrl6Pj8+EtYdOwfWuvGGybN1aKyOGj5Ctm2vk/nn3M8MQ43rCpaRGtgBhkVwRff1scJOrb5oqzdDzJXEzF8Tjlfk332k6TDTAKWYk4EG3UVrivojk823MXmQLKCUGpUUycueCefL1t/8r/QYOYOaypamZugmZzTza1uy0Qk2L0xS5Wpk1Q6vsnU4pt1DkGnfl8tfXa7/676Xz+RnWoEP3avStKHf8HcGW1tPdtsldV/9NDX34oXtz7AvfYIkt8G8ll0BkDe8SpBv//eI/aAphjQgC8re9dpdYJEoQD1o83n7nHSkvqZB0IUvlv/9BB/DwoG6Jg/yvjz6nwty4ZYP069VPahq2ynEnn8iHKQmG5ZnHn5Se1d2pFOH9RuJxqtwd99iFNREcdrQWhXEHqDtl0+KJRGXHfXdlWh+IerRcwMPF/511BkP8oOLvjtABtnPXQNwIR91YTbe7ew352dBoPtMjD4MOJQ9DRvYqm6b1hYyHT4pLi870ZNoFoDgoVYgusyNMi/gki35bECggXQWhLBpAHeIFbPuu+/5NuvXrLRtqayQSCEr3YFzefmmVORyIwHxBOfLoI6WppZltOjAu77z5rrSLidNhJA4++hCixwG6Kgb9pjxgwxummEB2gIgxV5DyUFTeefkNHrhsLiuBQFiOOWWUbKytYXoSAKU3Xn5DkkV0MMC4I82Wl73330sqS8vYhvX5u58Yj5ZRfFH2PGQfk8b2egicDBa98uELr9PzxheoIPY/8QjWdzHatDpaIu+ueEmiWOVikSCllK8ghx53NMsaOOAfvfyGeNpyZkoaUub5pJx1/lhGBmXhqJR7gvLKsy9QMaQLOfFG4nLAsQezTbAkEuHevP3S645Bb0onJBotlaNOH8U6IAw6oyu2KZpUG7M2ABqijpsuyKsrOg06Uu5HnXkinxOKKJITefmJ56whwzMWZdTZJ0te0325DqZGV/zzSTq4+MJ+n3jOKZLJtTEbg2zFK8+spILGSiI2b5E0I1C09gF0t+yBpRILRJ2UfVraZfS5Y6g44ThAZh5ZvIy1XfRrwx2qzzTI+WPPJXobEew7r77N6+PvMCFQ8mddeA7LCwASohMCqXeIf74tz/olsAMaoT9ta+gaoQPghHNC49yek6cefILrYOK6gpx10TnSDEUeCtCZBJL5iXsekDijY0S0Hjn/6svk17oargP26un7H+Y6wPlD10Rdol6uufZaaU60yPY77CBXX301s1bgYUhkW6QsXCbnjj+X64IWWwBQH7hrsYSZJUDELFLb2kDHpbaujkr6kfuW2Va4Ttm9cPKlkvUgTZ+XorcoQV+RBh2RJgy63xugQUeE/uD8+w3XhB3zmWnLyDXTrxNvJCBNqQRr2MuXPERgY10TAMbd5JIrJrC8gudcMHeh5KSdTjmO53njzmUPfDQSkYa6elm+9GFmOHCqEfHDubt48gQTUSMr5PHKkrvuY9tc2Bti9gsyPG3mjXSegCeYO/M2iXpD0phqltIYcDpFGTf5YoIIt9TWSDgOJwlOqiGwMRw7hmQm3OGXB2+7V7ztwtIZnKKCryi3zZktDc2NrMejZBsNRaS8pEymXzdN/B4AOU0wCJmcNO1yactlKbt33jLbZlpMSIkM1Q233ESAXllZucRCEbl16k3S1pYi/wb2slXaZfLUKQRIAn8y/drrpCRqAkusB/Z10owpks63ExTMKLYoNOjQLT7ghiyZmdbI8WyKRHeXWzVLq+lznQWhJE1quNXgup0CdYL0NUzbI0OLllWSDHW2y7mvCScCOktT93idRu10AizTp/7OM5R96JpGMUZdAXFQr0Bug+3r+6++5e+TmVYpjZTIXvvuRVDU5k2b5S/b/4VR8abNm+XLL7+id4UF/fthf+fF0ZoDwMknH30ssYBJo0E8Tjr9VNnS3GCURyIlf9tpF1NnRCuPD1FMgXXQ88ZfRDIZgIsAcHp06UPSu7I7/buMxyM77rfbNgYdD6kGnUxxFhT3ewadRDC62r8zIEJr6ppmUSNvXSoaJY3QlUUMoDgAqVh3DfoN0xgMAFKSRa+oQQ/ihrJ5SSdaJdqtirUcpCZ9PuMEGHIOD6NzKKpTzzpTWtrSki12SHnPbhL2+OSVR56UimCUnhyM2VHHHM3aOLIVGzdvknAsyv78jz742B7acmIP4HQM3X6E1LQ00qgYT9mUDCRvonP0FqPV66M335NmHNBy1F1FjjjxGCJYAYZD6hYp4w/e+4R/q+pdJtvvtpv06t5D1vz0s8RDEfn0nY+dNDIO2V6H7UvDAOWBTAGiug9XvuEYdBjyfU84nPVdrG2k4JVPXnhD8umUxCIxKqyTzh0tGxtrmdKG0zC8Wx95ctlybguugQj80JOPYs126/qN8uHLr0vEZ3r68fe6QlqOOfF48Xs8Urdliwzs3VeeevQxIqCRwoQSg5I89MSj2UeL/+F0sbWQJRS0KPq4bogoY9mCE6HDOWqWPA06nhMGL5oXeeUJ0zOOdc4w1XwySVOoIEA65As4Bt0kMEUOO/FIOrPAkaA9cfm9xsjAGLbmUjL+qsvl+59MaQN91DuP2F6uu+ZaaWltlT49+zEiO+JEk7aP2LrqyieflzwIcfwhRnaXTL5U1q9ZywgQoCIou1mzZkm3sm5WMcLojmG2oRhENAYOfb/poW0zrUBq0OFcPf1wZx861vq0889ghgCOb6E9L08/ZAy6IX0tyJkXjZEEVG/QT4MOXgEY9BgcRBA7eTxy8CnHSmWfnuysQNbnmfuXSxE89t6ANKJ/+bZZ8svaNYw04WQBqX/3nEVOzzai4KlTp/I8oKUJJadnHn5SfBawBpkbd8UEaUwmSKwCx6MkEpXFc81nqIN1AQy6rygpGHRfQXyFnBTyeV4XBl1T7r6cOCn3mk0bpV+fPqzHj73ofHYdAKwY9AVk7s2zWbako5FOELl9y6xbmYloTjTLkruX8NqXXD6e66flT7TyArm+bPFSBl+OQb/SGnQg2r0+uX/+vY7exrm55/7FsnbTBj4nCJ2qQjG2+pWVVBhmRumQcy85Typ7dCM4Db8j6xuk0UbojkHP+eTBWfdIyBM0fefeotzz4GL5dctGqW9qIGEPuETqamqlJByT+bfNs4UMjyTSrTJ95g2SLKSkoqpcWhuaiNOZOeNGifjQ84IShciMO2bKpi1bWFLNJNNy+023SFkwxrxgWzEnV8y4ll0ouWSaAF/Uxm+7dRaNJbK7Pl9YJk6fTGeUMgt7YMl2EK37oZ9thOzuM9fuJne0rRF8V4PuZj51R/d4rwKq/8igt+cgw39s0JX+223QlRuFzoFr0iZt1ZCD9iDKXaN00pJaykDuX6FAoo1XX3qZdfBYMMpU09mjR9OIIP+Ppn2wTkE5v7XqbZvaAdF8Tg488ECm3dGm8s6bb0ksxDiLqQ6QyER7VhnCg9pGSdU1yq+r15pMgc9DkMy+hx/MSA0IbUSOAN+s/upbkgzgRpNSlJ32/ysRrDBciNDVoDtN+pZG0HZabFNDJ49zl5YFFVjdHI3M3V4bN5/pQEO/ikiaqHFQj1pQHNuNEIl2idCRckeEToMOa4pSB8AZPpFUNi2hSFSy+TYq3HQ2xdQLPH8ox32PPFCCpTHpQC/zpi3y8/tfSADvBzpHRHbeeSeCAtGuBbrLsooKptYff+pJZk+SubREAlE5/rQTZHN9Lck6cAumZcY8A1nLCh4JFEQ+feODbaKUfQ/9u0kjl8bIPAW0KDIwaIMD8Ko1nXIcOKSaYaQ+efsj65GbqHOfIw6gYUC0gC+g3D9+8U1bVRXu9z7HH8beZRyWuCcgH72wSrztOQkFQswmxPt0k70OOoDRNmqq6776Vjb8sJoOSTKXFQlF5cjTjpWW5hZG7v95/zP2yHJ8a0lUjhtzBksXqMsBnVsVL5Pq0nJ5/KHlzr02pFvkxLNOl3zAKwV48pYmkoBI7L/Xx3UDujuWKchrK57n2sEANUlOjoZB9yN+9Eg0J/Laky9YVxfRR4ccd+bJBERin2AQ0R/7zKNPsiZpHCyPnHD2yXSUhw0fJo8uXi6t6SapjlZwT4499QSpyyeltKqcfACZ5lau9w4jtpcbp89gbIga+Xfrf5LZd9zBVigo2IfvfdAy2hlCoSNPO5pAIRiwdEurtDQ2yWsvvsrskYl0CnL2uLF8LdYB+4IMFLioi7ki0+boFgDuAwb9yYceN6Jkswxq0GFg0Ga44mE8o/GzYSjUoHs0QvcE5Ml7HpAoMz5GZo4551QJV5QyC7do7jwZXNZTCh05aSsWZOKUK9mKiHYsAKQAxoWu6FZeKffOW8hIHslmZK0un3wlEd5NrQlZds9Sidn7QK7iyNNGsWcaa4+9AFjz5See5f6ZexW5aMplkvEVJenpoEH35NuMQQ+gxQulDuQvfWxbe3jBA5TpdKqVKfDrZlxP5DcIU2IVpRJA90abR26YOk169kD5xETbF1xyoVR17ybJdJIsZtm2LDsckslWBgZA4qOdb8n8+/hk2KdtDDppmU2Evnj+PQwK0m0AysXkhLNOIY8HeCPgtPgzOblnwUKJR03pDQb98qlXSBgtlekkAxaTqkdG0qCZVF9G8n555PbF4il4JZPPYiACOxr6DR3INlu0ILal0jTmd9+xgCWMVFtGYqG4TJl6DTMGaU9GSitKySeRTaZlvz33lrPPGi2l4TKuRm2yQW6+5RbKGhjv5s+aazoHUJYN+mTM5eOkZ7/eUrths3QrLSdj4IOLl9J5gkIFC8mkaZMNI1zAz0AG949uFoJRgXGxuk8zsRqhOxlepb21THFqDzRCV4Ouv3dnebsO32FUrXMDbMr9zww6XquzNTSodBt0h9fBMsp5hh6yZ1HHr5mJ64ZnXPm1IUAQ2K8++1I60DvrMemfFBCQ0bghBmlLsWcToAci9sQnTZa5auTfR7INDf29//rwM8l3tDM1HQmG5ZDjjpS1TbVEjWbrm+ktfvruB/Sg0IoWiMWk53YDJd6tkohooL/7V/eQz994X7JNzUTyug26pty1Rc0NiiNvNlezExTHLDc5l42H5EY3uv+tG8WBILkc6yvkWrcGnRtqDTodI2vQOdoTkbo16Bqhb2PQ04hMQpJNJSRcXkqjTerQXMZwoAejvLesxRK0FNJy+HHHSH2yRXYdsYO8eP+j4ssZJCSY9MjhzfR4mwQCIalrbpDK8ioLWRHZ3LBFelb1kpEHjpRgPCpJeNYKdLHtFoi4EDWDPOXDVe86dalULiOHHnOk9B40QN799CPZcccdZd2Pq2XggAHyvz98z774aDxGBsHB/QeS/QztUR+/9QGfAfeFZ9v/6IPokKAHFHuEKP+Tl9+iMeCzSkFGjjqUmYhiR4f0KK2QV5Y/xUxES1OTlFRUyKEnHydtfkS6HeLpKMiAkip5Ztlj9LaREm73+OTIU48lX8KAHr3kofl3S1VpBfcfabhBe+woI3bZSRItzRINgvymQ9b88JP88t8fKN+ZXFb8gbAceepxkvN5WEdnnz4Ump10xe/g3c8XJZotyKoVL/DsdHi80ijtctQZJ9JRY4QOg/7UC44CTktejjv9ZGntAF7Ex2cHCPKZ5U8RUUJ2OmQZRh0u5ZWVrP++98Y7NJ5YLxjE0ReNlVREpOj30LkLewJSXVImm3/dIO++/p4k29PMKkQDJXLmBWezZXTwgEGyeMG9/Jx0McN7HTvxfPa3l8dLuAbbDRkmDyy6394BSg0FOeeic41BDxqDjrUAoAc913g+MtChplj0yJPLAIrr3O/TkXInLbKhAn72ETyj+cJnnzluLCN0J+XuCcgTdy8xBh2zBTpycsVN02RdzSY6pysfeYa8BTDoHl9Qzrn4fDp26zdvJGiNrZzBkLTWN8qTDz5KUFrIOgfHn34S8RuBeFTm3T5HSgF+RPucPyiXXHeFJNozbPvCc/Su7CbzZ95umSHM81w0ZaJk/CJJX0GKvqJ4clkpduTFh5Q7+9B94iv6xNtelIfmL+FzGoegKPsfcoAM3/Ev4o+HZWtLg8SCEekdrZJ/3HqnbK6tIaEMiGIAQoQxbWeaGAOa2mjYH1y0VJrbmqUiVGZXD/gPQ6mqBv2SyZeZXn3oA49X7p63gK1miKIhTxddfjEzISA8AuJ7WK9+cufM21mSa062EEdw/axpXPOWZIIlMTpmRWQ6kck1jj/sQziHGvpioNOkEPTy3I694kL2fqN1rb6uVvKprOy+4y5y2bhLRJDxC8T42TfcdJMk2pLSESlKNpdhuamqpFzqNmyW+XPnsSMCBRM4pJddPcngsCoqZfYNs0xvf3OzxMtLZcqdM6ShtYl7DWZBGPWbps3g2vn8QerTSdOmkHsD5U9O5wMXQyBIQwneEjyXO4jTQA563unDV554+53Gn7MUTNuyRu2KgFej/nsGXW0LXCNkuf7MoOO1mnJX1jpFvqv+0b52RuhDDwWXu2WKs3V0Q/Vn2M+QgkOz/qa1G3nAIT6aokYU6fejDQfLbrx5gNdAjkLFXMjK0UcdRaQxiC++/fK/VmUbh2HX/faSYlWcCF4vqD2resjrz67kYcxAmENhOejko+XL7/9Xqnv1ZD9zviUlX7z7oVSifaO9TdpDQUbo6FmHQfcH/LZ30nDyssVMB2FYg87UsmVDQ13xz1Lu7jnaECrdINZbMEPbFODtwBXL7oYDgMAbnq1litOUu1K/IkKHa+QpeiSTSsno88eyLg5lCeQ8SHFQB8MerHrxVSlIB/t4K8u78fDudfh+rJuu//JbCSIb5vUyLV9aWkZEckWFad3QDgF43nASYoG4NKQa5MgjjySfOxQh7lUHAsA5odEAehoG/dV3OoFiubSccvaZ8tOGdVLZu4epj/mCJEYB2QxamSqrqugUbly7TnpUVJn6+BvvWfVuEP0HHHMwa8tYHzKDeXzy0UtvGrALZaggI48/jPVROJvd42Wy6vFnJO4JSu3WGvYrj5tyuXz503cSrSqXhq21sseQv8i9c+ZLd6DymdIW1sixPcACvP8iSG28ZBFM5LNy+sUXyJrNG9j72lxfz3757QYNkTm33ial0Tj5uX2+oBx9mgHF5bBG6FCx6TFsK51XRNeooTNCNwY9rwb9TGPQsY4w6KtshA4FjGomDHoCBt1vDTpwJNagG6iQyMnnnMohF8jSPPbQo4w2m5rrpFd5N9n7kP0kMqC7tLanyaIH2Uo2NMtOI7aX2bfOtr0NAalpqZPLJ09mF0t7OisvrXhR8kxHBiQtHXLShacQuNfa2Cz9uveUVHOCrYZ4RhCb0KBfeB4NOkoIkFHKN7oh6FyAo7vIsgFO05OWyx1qH89Ag26dWhj05x592jHo+Myzxp8rCcnToCNDGBO/MejIMOAMe4py8bWTyfwHpPrkyybJ9j0HSnt7VnzBsJx+wdkSLi+Ryl495Mv//Q+xHUjfYkbCsnmL6UTlbeR+y+23MZpH2+eSRYulxELf0JE/aerVUpNokm6IjhuapdQfkofnw/mBhTTBwLgpk4xB9xuD7s2bfnoYdEToSizjcQy6R3L5LMHAt829Xb787j9S3aenbGmul+7l1dK6rlaeffQpe1ZNX/IlV1wq/lCA7WPoBV/+wHKLZzAFm7pErVSVVsmkyy6VR+5eyieATkDseckUY9Ch3JERuXfuIgs680pDsklm3j6LPfqIwDngJpGSh+97kNeHM4Fg7NKrJ5C5MhQ1pSdmi6wxt2ERDWA075OlNy+kh1yI+KW5mJUZc2eRDCYUCRHYixJj05ZaeWrpY9T56AmPxUvkxltvlVRHVrKBHMu4KIc1ba2T7QYMkVumzrQOoYcR+g0zbmQNHVwLM6fPkKpouXgLkEGvnDJprMQqjew31dRKr4pqmX3rLIn4wsw2YE2umHYVI3TU+YnWB3c+AM0oU8KgWxyL9ZK2HT4DXhVXhO5Gq3OIkAWP/5FB12lvGpV3jdA5mfVPUu6wUxqhK5td1whdDTpt2rDD9rbUrxYUR05yY8xxoNESNXzIUHn5hRdZKwUyEChBpIDCoYgkcog1jIcT9pvaRzKXlEgAS+yTAw/7OwcxoJn/fz75t3QU8xL0GCM6bPedJD6kj6z5db0MLO8mHU1J+c8n/yIIjK09ubRsv/fukvEUiK5FBJFrbJVvP/yCHjq+EKGjhu426CYSNwadNQztr2bNwYLj/sCga9uBbq7OCHcDHDpTJkJl7OZyZ7Tv4nJ3G3Q3lzsMOqcpFdBNWZR9DzyAyhLGqrG5iUxQMFSkXy0tk3dfM0AlrEtjtkVGnzeWabzHFz/IgQVI1UfCFsBiI2F43RC5TNHUwoBmzhARHZbTzj1NfvjpRxp1evQKdmGi1gDNYIhWrnhWqmIV0lZoE783JPsfewijtMZMkq2BUJpMXxU6SCiD0aMgsUA9C2jk9ta0vL/qHSoVBfbBoOcBMkMt1muyAR+8aEBxzC6ghg5QnKfA/UMr1Ocr32YnLdYMCN2RRxwsnniEJDIwRMFku3z+zgc0eAbFK3LwCYcT5wFmqQ9ffN3wrBcL0pLLyhFnnCSt+TYJh0PShr5dULO25+XtV1ZR+dLoFtvlhNNPJTEJDDrSzDDgzABZg461U4P+6tOmjxur3ig5OWp0p0GPtYusesJE6ESbI+V+xslkjIMMIeUOms5nlgMUBwyKSbkfPOow8juAYOW1la8QzW6iPmGf9YZcs9Qnm6VHWaXEfSFJNzRLPBSVpQ8slagfXQUeSXVk5LLLL6dBB3f3M48+RYMuPj9BRRdeNZ5DPOo318jQvgPoKD62bDmb+QCEgmI85/xzTardRugoJ8HRIKrbRuhgYVODDicff1ODjvODFDDa81745wrHoMN5O3P8udLqgUEPMsqHQX980f006Crzx55zmlT06k6szrKFSyRmCwLI0EyeNpVOJhwv9BxrhI05EUvn3M0IG/V2v9cvY8dfIOXdq2VTY508dM9SMc1gxgG88JoJUoyYKA57Gi14ZemdC3gO1KBfPGUSBwclvCg7iHhyaVKSIjuWy0PGMXUOANiiLCOxjFfSbUkpCcXkgssuYiTbmstItLJUpK0gwZa8LLcGtaZ+q1RXd5eJV01itIzofMmiJVYWipKWlMyePZsZBbQRl0dLZP6Nd/zGoDNNjnkTQLnPuYsOV6o9RcNx3U0zCBBrTrUyWMvUNcqD9y7hXhnMOeTqfDquGIqCzKu2rWERjCo1HVCRvE+W3LpQAIdPoUUwFJRr75whiVxGWlpb2Otf6g/L5l/WycI580hbaxoVPTJhyiSpSTRI5cDu0l5oF1++yJIR2CAfu/9R2hHDARCQ626eJk1NzeItemThP+ZLHJgDdGX5vXL6lAule/9ekkukRDLtJMJa/A/wCyj1cFGumH4VZdcfQhbFtGZjTgEMOjhMQP2ryHXtO1fDC2PqNujutDynAf4Ol7sbFMeavf1yA+KYBfg/ROjaJs0MLKZcWrum2C6WxKydcyJ001foMug2OidohenxkHz2/idOrycW6+CDD2IPMQ5R3wH9WUcHehQtV0CQgmcdaEw8EDxF/P/u2++wlg4lC6W156EHSFNEZGtDvfylV3+pX7NB1nz1rSXJEKnPtspeRxwkFfBoG+rIc10djsvqT/8jueZm9qTCoO+w766/Meh4UMc7chl0JZbRCB0S/Gcpdyy8AiTYqmb7EBn9o3YWCpq1Q/rRNZwFgD4dzoJ7IS0sgE9wc9ryrKFrHzpSwPsdc6CpL5WVsueSE5JyHQR7ALD17BNPkwihW2V3dhHse8D+0qN7dyK3kU6EAgDQ54zRZ/E72MEGDx9GAwaWLzDw4TSC4x6EOwC0oYVHx7yyrcmOziRfOWYiFEQ+fv19J4OB6LrbsD7Sa/AAGjmk43KtaQ7SAQirtKyUyhRVU4anAAAgAElEQVSYALBB5VMZRt/vvvIWMwww6DjMSLnDoMMJAAASuIgPXljlAMZQz9zv5CPZpoSaN1r9Pl35FrGxkEncx45/31O6DeonqQ4zGlUak/LvNz8i1hctN8VQWEadcSK7M3APLz76pJRH4nSgGtKtbIurTyUknUlLj6oqSTU0S8Tjk7dfWOV01da3Nsq54y+iY9EOlC8Ovh+jY81YTKwtB7hgWEqmIK8+aQw67p+guHNOJBcBDEIMKffHnre5K5OFYA3dzIV1QHGooZN8w+Y0Th57GvkJkLFZft/D0pxskB7xKmnPpmX0RedKR48o07eZxoRUx8ok5gtK2BuQhx54UIJeUC/7KC8XT5ggGNcY8gdlma2hN7YnJBFol6umXSup5hbud6YpIYP69JN75i3kfeB5YNDPPt+C4gI+U6IBpoB6wrRswlkF9S4N+rInnKwd1BkjdABD8Wkw6I89Y5sdjfN2xvhzOXTIFw6KB2tZ9P3WoI85XWJVhpL2lcdfkKBtcd2SaJDb5s8luDZaWUYiERCrgIGt/tdN8vyyx8XTnpN4MMJ+7pPOOE3+stvOsqWlUe6dc7egoJVIJSQYK5MLp14mEg2SnRDtoL1KKuTum2Ybg27K23Lx5ImS8hcl4euQgl8kUGgTzAPAcBY16B54edago8iEVluo77MuPFu69evF4SzgKG/Z2ig9JC7zb72TqHZcYktDjUyfOUNKykvl9ptnS1N7s5QGUd8GWG2s9CSddVJ8Pq+kGxOyYslj2xj0S6+aaOreNuX+jzvn2P5u4yBOun4y9w70yWF/QLpHS+TOm26nKU/mU2zPm3DtZQQxciKiBcXR/NiprzoaGQZ9MQ26R9o8GMbik0tuulIKIZ9k27McZJPc2iAhkMjMvZf7D3bL0pIqYjJG7LaTrK5fL7liTvx5ke7llZJpapU5t9xB5D8cUZSjbp11m6xe/YtUV1TJ4nn3mIE32Yz4wiG58NYp0u4rSNOmGulb1Z3zBObfNlfSmaTEInE6EJNnXO0YdHYguQw6Shkw6DqnQ3U9ywqWhU2Ne1cWOQ6wsnTfavTdLWW/RwjjjtRBRoQs1/8l5U4Hzc5i15Q77ocjx90GfcjBe7CGbtLuFuXuMuglsTgpBz/7AMNEMHIvQ7TlQQcexHoWqAQxSnP4dtvRUEAQoKRhlOgoYOYrBN7jla//BQS8BcMU87LrPntJrizMHtXKQERaa+rl52++5XVaUq0SjpXK7ofuI2u3bJIBQwZxWEtZICyfvP6ulIhfMuC5DoZkx5HGoEP5Iw3ORYVqt039WmvQhXNcJmdeuplB7oAdXAQDDu+uneENJDleB8+NIxbDYTOQvgMtHUYwoKCRpgQzm7aDcePttDVEgobLHdO6sqQKHXXyCQTtgJkJmpLjUMsqOOry4QcelP49+jLKRV970B+WA444kG1pr77wMn9vyEVE9th3DzK11dbXU1DQlz18xAj59/98QaQz2tVAAQkKVvwNz4HXEUioA2s4kcvQooKIBIBIsPRB4YC16+hTR3GsIZ7bUFeKvPj8y0y+jjrreJJ2FHN5IsbZDvbym+w51jlRuHfUdmHQ8bxwIN5+7lXHkMLBOeiUownWw/3hGiuWPSoVgTjBPeFQTI4+60SpbW1m2x0cPdQCVzz6uJTZ+0Rb2EGjDqVTCb76z1a9L4lEk5SXVlhimYIcP/oUyeXaieoupNvkrWdfpeqFjAKFC4zIqeePZosSh4uwDoUsQpHlEMgGWK3QERBuK8jLTxiDjvtPSoccA4MODnbxShhta4895xgyZGVGnXWymUgFTYnpZz4/WdYQg6tBP+nsUzjkaO3ateT8fvGJ59kzjt55sCSeetkYycHhwLCRcEwSDU3y8tMv2bXGvRRkwpUTaQjBDb5+7Xp5c+Uqxi9wrlrBOX/eKEbZAAUWMm38+bGlj1CuoFhxltC2hton6q8w6OBYILkr/BFEpJB/puA98vjSx5z7h8ycdt7p1C+I0AGKW/k4gGbmC6Cl0ePOlbSnQ/xIf3YYroZHFi0mA6DJEBRlzIRxTJsiA4QRqA8vWsygAA4DHDy0ACKCR+SJ+mtzXYO8/KhxoFoSDdK9tEomTp5EBwstl6GyuDy44AEONsWeIaNz0TUT6LxhjgRAWvnWtDxy12I6klqWu+hKFyjOj5G3KBvlxecPcLY1G1Fx6PMFWToPCPUOS1tUlEQuKROunETuehjVQIdHHpx9D/ceRgVAMr8vKOMnXcz69UMPoS3NZGvwdfHk8VKC8cEcRZ3jft99+1006CxfiUcundJp0KGnwTBnYkG0KeY4yhaRLYGB9fUSzBXk/oX38joGSOaVK6ddSfQ3qLyhzw3+yBh0Uy82UyXDHT5ZfPM8yWdy5GzPoOVt2iQOBSqvqqAOg7Pes6xStqzbII/e/4ht4EMvvEfGTDhXItXgbi+YyYyZdnnwLmQLPJIttjGjeMV1V0pLS0JimLLm88u82XMJiA57/IJJ4WdeM46DbhAsgVESWcHbb7rVOlHGD7tqxjXUNQi+1MgiskYbIfAnmLamEbrSsm4TiVuMVVeDbiJ0gylzsrYW2a78JV2JZtwGndE1R3r/McrdDYr7PYMOB0VLwQxSB+2/q81QmyI/gWK2LoAbhjFGegJI5vfeeJeCBRADel333GdPpmRABwue6N59+sjKlStpUPfZZx8nPYA0PdJ9//r8c6eHHYnmkfvvR8AR0OlQBEipv/na6xIPxSjCiAz22G9vOg4gScGNQyn8+5PPmHrEF+g7d/7rrmzZQoQIVjrQxIa9JimP6xx+1OFEZMPJQKTz0ksvScwfk4xkGPMdO+oYM2CmtNQMy4hG5cM3P+R7gVmFUgGdJq6BGt4mcDxXVsr7q95zHBRMbdp7v32Iakd/t44xRLQAIw8OYfBvI2qFx//Zux9LW3tWwhb0Zvxno1zMeESzF3geIPhpTC1QC0p615G7S5/+/aRm61b5l2WIg9EsYO75CSeS0Q/7gnGyv27YIG+9+46URMvl0OMPl5ZUkmleTIRDSQAevabRWBOC3YJRp8R1yKpXXiVSFUQUOPR77z+SrEug7UVU9uwzz0jQF5atrfVsf4FyOO3c02mEQBf72PJHJRYARxrIPmDYPXLEEYcTdYpI4dP3MVK1E/WMPTlk1OEklMB+oFzz6nMvW7AYFHxejjn+OJYRQuAfsKDLFU89bXt2fdLc0SpnjzmHBxWjXzGh7KF7l0omlyaOAPs19oJz6TDUb62VT974QIqFdol6maCVLXUYTtJdThp7OrMR2SJIiy0gCGhXC6aEo8aujUwbJ2CVh8oouw3tBlHd0NDA8gmofJ94+DEq106DXZRTzz6N8gEswRP/fMLpQW9pS0hJqFROOPNEptxBiAPmxUfvN615hsoHzkVBTjnzVHJxIx395GOggjUOAcor7QAgTbuBg0hAebrd4KFy95wFlJOi1yf1kpYxky5gKrzYbihoAVB6dOkjdr9zJAoB2xt6z4FtAb88AKls+8kXmXXDwCbsK2ZwP/+4cWwgwZCXM8aewSwYyKU2/rpBXn3GkCA1p5qlKgbApkcuu+Zy2VJTw7V4Ytnjlu/O9MIDYXD2+LGcNQAFhiEbt986S0p8wKjnGbGWxsqZ0kaXBXAci+YsImcGrqPrPXY8mNgCRJCDXGnZfQ+S2wDnLVlAWWISzwWcW/Qog6564W3zJVvISNSLMbowqpdSDiIlcalrrJeCp0h2R8yPb25uIQkXOx2y7bL0riWkcTHsfaZchH25eOLFxP+AunfBHWjlUo4MkbEXnicRTOgL+OWuuQukIdkoFfFKyeRTJM657MoJ1AnVlZUybzbe65GWZLOUxcvJ1DnpisvZNQSaW3QX4TUYsxrxRnjtS6ZM4LkBm1yiuVnCIGuZM5d7rDI36dpJpO5GAADdjEyUjhBmK62daxAseGXJrIXSls1IMAyGxqKMv/oyYi1KKkpJZY1yHDIB2USKAD1oAeU4Acr95lk3k4AMTtRddy4wZyfbLOXhCkkVUjJlylUc6AVGTHQt3Dx9hsT8Ecm1ZcUXCskVs66XhlQrQddm3dtkzu13kCDJccImXCi9evZixhbO0II77+LfsA5wii+ZOoHRL+wWdD8cdZS4BgwYwO9q3H9j0MXDVlBQ86oj4E7Z45QCPN2VsIynFyRexQIdDZbw4DRZZ8DdKucG5uk9as+5ZhW2AcUNsQadKQZFezvzTDwkjkG9Bgbx5//+5CxSMtsqJeES/rsh0UCQBtPTJHowLVTtxXYadtw8FvK7b77j75Un+q977c6hBkjd4oEgqF9+9iWp/3wexHt+2flvO3ORNRqGUf76X1/zNTh0iBz3P2R/pvrxGWjnePrpp/n7TAeyCX4Zuc9IGgb0MmKB31z1Ju9RQXwnnHQ8J01hYcDOhE189913JeqLSlO6SSqiFbLHfnvQIUAmQNGGH7/zkSX4wGd5ZZd9/koqT44oDQaY3oYDgClZwCIAqJNsbqHC/PLjfzvwQqP8DLAOEQ9Nud0LkxJHuQ39in5Sv6J/P1JaIrUN9WxP++SNj8nKDaa9uAdJfRDzJKQ0hvGjWZYGYtESSXZkSN1ZEa+Wvx93MFuqUnlUcw3drwIhldqUOIpCUYYOGiyL77mXiM7KSLkjAxhsAV5tGBbQNMbjZoBM3+0GSO/+/SReWsK1/OwdkOiguijSmkKNNyIRf4iteeIPycamLdLL8nYb1rOwHD7qcPbTYz8hP2+8+IY7sSKHHXcY2bmQtkK5BxSOLz79krQWkkw1Q0Edf9bxPCQwZmi5/PztT6nk4ZBGA4j//JIpZiTmiUguZ0aKol0J5EBIrSPqMQYd7V1gSjc1RpZeSP7joaOGQw2ZeHrZU1Y5mwr4KaNPIZkKpgtiDOWbrmdoyTZLRbichtkoF9SflVDG4A0aM00y6fLL6cxieAdkAsNSVr2+irJe5i3hPcMg4f7QpgNlWBI2DHq414lTJ8ovq1dL/959JdOaZIT89ONPEJtR9KKG3iHHnHe8VJSU0XnD5+GZVj76nLRLG0lA8DmnX3QWjQyiczDFoacXvBAlYCqMRLlHcDxra7bKi0+8yPfCgAEge/gJh0svTE8ErXMoLHPnzpXKSKVhSky1SkWsQpJo5QojRSpS07RVulf0YEQL56s1n5RrrptKwhUwvAG7MWjIYLlw7HkyqEdviXpCTNsCYc4yVrFdttbWSp8e/QjSxa6BShTDZXbYYQf5+ptvZPsdd5BZU2/hyiEljutOvm4y9RT2HoYM73vwnofo+IclQufk0isv5ZnD0Cq8BoyQHEObSvF5UJcG1giOzX2L7pFSHxwd8HckaHBKOJ3OK42N9VJdWc3rGnR5GR3V6TNmyLpf15NBEa2GwMXAIYFJNcx1cGFyXHuMLQV2Jh4ucc7G+IkXS1V1FTOVwOIsmLNQ0h1pssBBxq6/4Xo+F7IYDbW1Egn4ySaH+8DfoXWvuuFqZvLwnBEGEybjie4dknLZOrq/4JEHbr9bspgeR0Knglw7/XpmspBtwXrD0KFnHtiImg2b5LlHV0hHsV3CHu1pUffUMFAigxIPl0ltul7uWrCAehvnDB1OUX9Q7iYmAMYP2U+vXHjVROJbSkpKTBbI55Pbp82ymbJ2yefa2ZcOxwKTDpGlumnajeTFh46Gyzf55qsYrGHvNXUOewddD7nW/nR3HzrT8BbUzHZlGGik812DWfAaNbpd0/Z4PUoaboOun6H1cdyL/s79WdpppW1sGqGbGvoBu5l8jo2Q6B1Yg24CgSLJORDB4jB+9M6HBFjEg3EKFkFLPiSuRBpbzYQ0fCEyOfbYY+kVad35i0+/oJHHNKfuFd1lx913liA8HEQTmQzruut/Xs/3IzqGqtpj5B6MnKHcsWkw7N/8+xtHgCHgBxx6gGzYsEGGDx9OysTVP612lGMOKeJjjnY8LQjID/8BP3xB2jjLOiS7jtyVhh5IYq2bfPQWjHXn1x7770GPF3/HZ+B+f/jyOyeSgALdae9dbf9misMAkELHFwQaAgkvEghisHW9/uprXEOd3aeRuRJuuL32lkySUT+gUEeecoykc3b2eEMDU2AgcXnmiaclJmGpazIMctXxSvl14zqOgQQN6JrN66Rf74FU+wced4ikssa4l1ZXsCVFJ+1xypqlfyBcqFBke8uIYcPljedXsRaOsYfIcOSLbVSmJmWZo3AedsxRnFVPAg+0reTzUorMy/OvS3sxIyUezAcXaWtLSzgUlY0tteR7XrRokZQFy0gni/IBjCHWWb3RD17/gHsGQwln7KCjD6JB792nL2ueYHB75ZlXnVQvZOqAow6QoUOGsG8XkRP6bl96cqUFzHRIuj0tsWCcnNLlgbhMvOwSueOWWVJZUSmNiSbxhPwyZtz5NOhtcFVtxwIOGpnirALHBDgogBcee8HJsmDpjjjhcKmurqZlxdhW3MeLT78otS210rPMzKE3mIAcn/nok46RV557hSDGkMeci5NGn0TDgegcRh3RI0iDbpt+m7RkmiTuDUtpKM7oDK1kSPC3Sprz0xfdczenIgK/QQBUa1JyqYy88cJrvC4iKpQGDjnjCI6eZLo7EOJkvRUPAXltnPMUovjzzmVpjJTGQOVHIzRcYPgCL/bWmq10vDGx7Y3n3nAYJfHw468cz7MNpjuUQMDzP378eNmuz3DTs20jV0TjcM6mTZ8u8+fYaC3TKOWRSjllzCk05FrCQtmof6/eMvfm2yiDdAQaa6RHZU/+DEAoDCSioBtnzpT2XDsjRsw179+/P7MBzy57WvKSkaiEafivmHIl9xGT5EBMBV244I6FDh4AuuSa6ddwNDN0ERQyeMYxRpmz6m12C+uCvv5FsxdynTfVbpAB3fvJNdddJTfOmCHBQJD0pACD+b2mnSyZS8mdc+ewNIaJknDkwVi3ZAGifGQigabvIOofrHcm+izKxMkT5e55d0ttcy2N0ZNPPSX/+uLfvH8Mbrpx2k08NdhHGOxrb5zKcwWHpIg0tBTlzpmzbVIfMpGXiyaMk/LKCmkH2M9vgI0GGGcNu40uMY/+/jsN8Q5YC5EtvfqGqSx7gJMC9V3oftCG9+/Tl478Lz/+JPctvFsqo8aZRdsonBdklaCb8D/2bsJVk8gngIwqSq1IkaMUdO+chQ4pEUCrV8+8gaU57BVkDAHo7TffxkwA1gzyNXXqNTz/kD+Mvr3vXnQumGwjmBSvnD7FcKXkrD0Lh/mzTtVU2m/YCHevOQx6R67DUH67BrSo8eb51omf9mf3+yE/yORycJgt/2qkr+/9/xl0BcnhXg3K/e9/pUGnZ6Hehb1BCE1rS4LpEEQamKeMQ4vJTCtXrGRbGghPoNqyHVnL8CNy1PFHyZYtW6jMULvDxeC9v/fee9aIGUO59wEjpWgfGDcOL+nNN9+UMJWZqftsv9v2XGwYckS7uP5TTz3F2jXSSOCV/+tfDbEMDuPQoUPlxedepEOg3tVBBx1k6uuYihYIyAfvfuBE6BDgw487nKlX3CciAExue+fVdyTVkZK4Ly4N6QYZNWqUqZXb3kSks1e98JpBkOaSPNhnnj2aKUmQVqBeg3Q7Xgeji3Qnx3P6AtKvdx9ZvuxhifrjrCWpM4Uo3RyOzpodDlNzW0KioVIZefh+zjxzGGNkE5Aa//n7H9gWGA9H5ePX8Wwi7R1ZMlDhK5XPSMgfkUOPP4LDWVDfHzhkMMcoBmNh8rcDP0G0PscDmxoZvmPGNoBluOdNGzbyWd599V3ZVL9R+ldjWhN6ttMSDkRl+z12ksru3Tj7Gix1qNPDsUPJBUL/0avvS6o9QaOBQQxIe58y+gzOK379tdcZmdMZzDTIhRdeSGcRWRus4bJlyyTmQYoVdfy0jBs3jrW1uvoGEhp1B2js4eWMpPDVUkjI2DFj2JGBzBMOOjIMcKw+WPWeNLTUSXVZN9NNkW6S80afQ8DWm6+sYn0SEQ4i9BPHniZ5H/raYd7s1D3bg4r1gTHHIYWCf2DJEokLJtzhHlMy7qJxdF6hlNb88gv79ZGaXbF8hTnAkmfLTkWkQo4//XjK6KqVr1tVLbKxcZPMvHmmrP/1V+nRs6ek0im2ZkJGcSb69uojT93/T6lvqZcq+yyoJ5845mSO/SQmIxbjuYVCRBtRt7IKuX/+fQYnUEhJwRuQS6ZdxrIEap5wBkGx+eC9IEUx7acw6DNvvYXtkAAcQtbJ5IhRp14/MQgwYnDmcYYWL8Tno1/evP/Ik47gSFNGECJ0MpDOXHwXiFF87ILBXkARXXPDNfLJZ5/KB29+6GQZ8HsgrxE1qmGBLgBeADz64Ld//ukXrDNXlGZSvZbL2ePHSDgaYfoZ7YooDwKPAAOMNbzvrntYp0fEV59ukH/Mm0cwL5jmGLF2dMji+ejHN1Xs2lStLFy0iOVFfKHEgRoz1pho6KJwgA7bfauq5Ybp0/m77rFqGpeLx43nGfvnUqC4wfSXJM5m/sIFjMoR6cOQooxGsGbPnlyb+xfdTz2jIMXalq1y/XXXkQ0P52v5EtSmO6mtp950HQMwMN7Nu32+87fmXAuzI3BmGLxA3xSKcuOMG8gKCHcQdfaZt99MOUOEjntS4Kxj1IsFlj4wNhUYABKsgP8/2yR3/GMuB7oQLOwB10yQ8oezhyi5R1U1RxVD1h65/yFTLydrYZjn6/TzzpJuvXpKQ6KZJVzYD5SjwJCHbp+rr5gsFbEyljFYArnucgJTNRIGQPeySydIecA4PZDzqTdeSz0Aow7HetrV15vBNPkk5zVMuuFyrpFOOyPHiM9nsjUWW9SVx90AyYGlMTqTOtzFZ6L/dndHuallmV4vFsgI6K6hb0Praj9PW6V/L+WO62zbh+6K0JUClvBV+4U62YB+/eWLL76Qvfbck5EwGcLKyvkASKsipQsFg3nZUF54DSJDvA4bCuMLrxB/W7duHd+HAw0uY7S+UHnm805aHJ4W+yjBxRwKmfaCQMCpgyMSh8DicKDFDc4GroHaNt43ZMgQEnH894v/8im223k7XhP9qbgPOCirV6+WeGmpeEN+SaRauXFQSFDMyAYgK4ANwL3Ao8fn4TNwH7hXpPjLS0tNX77Hw8EL3//8k4RiESLViQsI+HnvWCvcKyKZtlRGNq3/VYYPHSZbtm6VaEU5ow4y9NGYmtS3EtKC+Qo1bhhJcJgDmFTRrZpECXVbtxJ0UhE3c6RRy+xRWU2mL0RZBG0EgzJk2FD59scf6DVrhNXU0kJAV76YNwNZrIDC+NEj9fpo1HHfqAHDS8bhGj5smNPBgPoxaFeh+FC3RFkAA1eQysKACChQrN2a1b/wQGLmNGpcPau6sYyDiGtz3VbWygF2wt7gC04b6u/YC+wrDhYwCwq0xD7htfGSUinFuNlcjnvGumAiQZnBqFFcA2sQi0QYMYHeFD3miFZrt9RQ2YMSklTDrCHnZeWzz0nA45c1G9dK374D5Pgxp9Cg5wF+smUprhHUBSLvCjNnGooVyqShvoElFkwNY59+NMp7QXmI9yMe2XGHHeSbb77h8wGfgq4PvB+18rr6OiKeEd30wRja77+X/gMGMFqLl8Tp4ICr/N///jepYFvrW6QSawCZhBxjWAzG4/p9VNzDhg1jdwRaHOFUwvgh/Q7CnkQ2JSlPjvPIsTdYFyheUIrisyFH+CqtKJefflkt8bJSygwHdtiBFnAUIHd4TnZPtLbKoIGD+OyQH+gFyBLOJow+DDHOEGSqZtMW8eRF9tt3P3nzrbd45mBwYSzwvBhSAqcEM8IxKQxdLTCgWAOcP8x98OU6DC+3PZMYr8oZC8iiBAMct0ocS8BPGcXMCdzLLrvsIps3bpIIdEcwyDXfsHEDjTMMvhm3bLoscD94PhhIpsNLSvhvyD3pj0MhPjvnWkDfhUKydUuNDB40SOpq60joA2cOrIUIhuAQwNj0HTiAbJigomX7ZjhMI4izAFlX2mziNYpCpwu6Dmx/7OlubDRAZnvOMdQK9wjMDJ4P9w4nSBk0yysqzDkpK+MZB6V3KOCXqooKjp2GIwEnHKly6FFgDfBeBc1qhxCJszAAqEOkxBviwB/IHfTL5tqtUlJRRqwCQLfAt8CeDB44UD798GOOQEWmbMTQYdKwtY601xXl5Zzex9G8hQ4ZOmK4rN+0kXPoUSbFvUCukBWrLq/k2Uu1ttJ2kJbZlgCgw5KtSZZ36EQgrQ3q8WCImBdkUTBTROVy9i13sExw4z9u4v5BV+IL96y1b47ftjpRU9wOeh0xcIfNaNvx2l2NuqbhtQ6vaXutoSNC/zODjvdp65s6Le6Uu0bwDtnMUFtDd+f+me61Q+yhSNetXUvFsPqnn6n8EDFhE+D5Ip2Duh6MKBS+1iLwnXWCPGIG4+3iMyGsUMh4bTxeQkWkNQos6Pr1600rk/WS8H4cGmwsvkNB4EDDUAL1CxR+zZYtsv3221P54fOxCFCQa75fQ9/6uJOP4yFS1Dsji1BIevXtIz+uXU1EJj5TvTJ4QkzfxGK8Z7wehwCHTD01/BvXRRodAoAIADOEMUgD32GsI9EIr4MBMK0WIIIoGlEiDnYykyEbWgGemGXoo1G3ESDWDfgC8ESv2/gr6/Mw5o2JZv6MgwEkLtKeUCJQrEhLZVNpGTZ4iPz04498Dni6OBwwtHAIcADW//yzDPzLdjSGDvuT7aHnsBlylXuZHkT0gZ+xFtg77FF3zjdu5HQ8pLWh6OB8YMQmIjikLWHoEPEMGzqU6S44ABvWrmNNfv3adVSwoagZawgDTuPT1OTIGLI8kCGsNX6v5RzsFeQhncnKhs2bOGsZhELYB+1CaKxvkEEDBzISgJECgE+HgpxwyiiuFfYJ6HUYjCH9B9A5eeKfjzEdimghWczIaWPOojHvYC3E9N9CuarDhTnbcEyYskPHAMhY/H5GVnBg4cV/8/XXstdee9Hgf/3V1y0esmQAACAASURBVIwScJ+IEiHr2CMYCawzo/l1a2Xw4MGyBnPIg0FmjNC6hggdWS8o5b/uvrv89+tvpFdVd2msb2REBBATuABg0NFCitf8/PPPHBMJ+mbcM6IkGHa0FEnAK5tb6qRP/76cna1RPDsy8ByoDafTNMJMdfu8jCggS/ifa40hGuk07xGvRVkO33HWwFUBA4d5DwDN4TzhefAz1mHEsO2krqaOeBnIG1gGUfuGfgGxD9LGCBg2btrEKYRQupBX/A3XgwOWbk5Q3iGbw0dsJ41NTbwOQF1QlDBo+B2c2u+++47OEPYRpbm/DB8uqURCchhUFDB1dHzHPjAaRXtTMOgYdewV0qR4bugz6CCcW0PLmuRe5nN57i/0DbAYWLtYNEYHBLKD75Bn6ChGZ6jBh4J0VPB7nC0AHPFeXjudoUOErhGcucb6evI84Pf4PETx0KW4F8gOygHQO7gOngUAOfwN9437gy7TZ4TRC2BPs208ryyF9ujB98MpwPnE+mmEbiazmEwAI1A8uzdEfcYx0qGgGZMbQgtfnpgH7CVKBWvXrJG/7fZXaaqt59kDSUw8HCF1NAbNQGZRdw9EQmSdBC04AI74HKwDzhbT5oi0y8rYeQWHLZFOOYN/4FAxwgX9Nlpn43HiZ/B7GHLqSGRic3kGCNOunS4bmzbJfUsWc/80gMQ6YI/xv/Z+a4CrEbfJNpmUO0stmOppwW1uJLumwvF+tXNObdyC4v4s5f5HBh3X14zCNhH64H137qyha8rAuXuTRoAhY0q7pUUGDRrEA/v1//yP/G2vvUgOAs9O689QtDCmRL337k1DiYXC/xAsrSnQIMPT9BrkKrxJvIZGDDUpO2FGIzR9P+5DPRSgH4FQhqBD+WOx9957b3n+2Welpb5VWttbyYiGjAEOC6MF28uH621tqJMe/fvI1vpaHgYIwJo1a7jZULCIMuAgQIHiYGqdBevB5/V4aCiYLfB6GA1kQScYjVDpwOOGIQJaFgIFRVkaj/NneNsevx+kwgY7rbS7ri4D/Bqtad//+IPsOXJvKtFf1q+Tbr16sD9z04YNMrBnH9m6cTMjLDgNwwYNkV9+/ln69u7DrAJAQIzyBg6QNevWMYMAAAv2jZN82jBT22y4CiV+oQBJePwwytgHRCXYV8hALbIL4QgNxIZff5UBAweybo7aLT4bGQvUtvGZqJtC6BHxbb/dCPnh2+8YvaBeqgoDyhpKGrKDfcR6Y50hrPhZFSH+higchq01mSIYDs6UaeUxr4V8wIHAvUH5AaAEpO2KR56SVCZBJwwp/0OPPVw8EQDrPFIaicnjj4CJLSCJTELikRJ678eOPoHGHKMkoXS1TkpgjgidAvT9I/okjW0wRCPG8gwc2vYc1w1fiNTwd3SMEFtQVsapgno4YeCxXgMHDZIffviBtWYc9p9X/ywjRozg+cHZ066SXj16SqEtL9lMlvz9AEkigoZyRXSEz4VcYx1hABDJojSjqHQwkbW0JaWyWxVBm+gmUMcS1JhQiqwlFjroWCbTaRo6KuxCB88I/g4ZgiyBZhfPRjInZK2qqqRm8xY6fADmIQLHPqVTaSKXQfQSC8ekZrNJAWuqG4oK10TaFx0ukAtE7Fh/yCPWCNk2ODTDBw6mYeF5xohSYBYozKZ7pkevnnScEN1D1mDw8EU8DNGIhk0S+4Fn0NIfHAntSdbABPvNbI5Ncyr/BPQG1hgGQLN7eB3+jfOP9+MaKJHBWNDhQBYSaxkOcmwyjB9kV7tsYHzg3MNZgCwjszJkwCD57ONP6KxDtrEeQOuDBwRnnd0wFpwII48gB9kIOJzBUNA4Qxbpjf0BwyMye8DP4BzhjFGGYfjzOfKJILuhqXYtPRhr7mG7aUemTeKRGIGE0H1oq8V3ACjhGGA9hg4ZSoexPZuV7pXVkkwkKGdoa22tbZD+/fqRLZQdCt27cYpmOB4zgDGvx7ENdH4TmHNuAj4CpbGPyNokjbxDb+EsIhCB44h2YtTNcQZh2CGHsBGHHXaYDO83XO5+5B758ecfuff4PNgJzbpg/xR9Dr2DzzePbhQm+vF/z6AbdW7Mqtuga5SuBh0yjsBBUe6/B4rTEq9mCTTAdBv0bUBxg/fZaRuDzptVDe9qroewqEeK70ipM63akWe6CocQAoHDowYRwomF0shY0eow1jjsDQ2NBDZBMeBA4r1Ih+MQ4DVQAPiuaXd8Fr7wbyh+bBCMJOpW2AhcB8ZnzXdr+DqAbPbZbx8aanw2Pg/fIQyMFiJhSeazHPWHv2nkrrUTTbnjoGFdcC/4G4wJHBUoISg+PCeAHVBAEEAIItJ2GKqAey4vK2cUg/5sKsqODqawkV5sRS8k5MM1FIfCYmvrUHJweOAgIKWF9Fy5pVndbthwadiylf2/eD8M7JaNm6R/375MPSH1y3R1VZVs3LRRKmEEMTwlGqEyYEQbMI6J7juFzQojDjBZt+x6wTHq178/PxPPD0MN77xvnz7yy5o1MmDQQBq3HGrfmTQNFmuLllgnj5/h1cfiPGRUCn4/6Rexljj82H/8jK4DKEA4S9gr3BeUMAQayhN7gwwAvHQoLEaHFtgCx7Nn9x6SSrQyEuhR3U3akml5djna2lDUKLCfPRYqlRwnVXVIti1Jjmy01QEk6PcE5cSxp0g63+YYdO3TJzMa0m0AKxXy3G8MaoGRgrOBe+nXt6+sX7eekRayMQpegRGGfKsDC0WIKESzV9h7RJKHHHII0+pIw6Md89f1v/KcwMHE2uPzUErItKYNLwKiPc6u9lA5k49BijwnfXr3YZSOdc+m0wRpolTV1NIkcQw8yaYZBUIWMIypubGJLWZw2iDryA4gesaeIpUKxxUZAETQUCZYdz0zcEzjsTh1AVn68nlm81oTrczy4CzSCci2MTIEtazPZ0ZEasSBz8Uz4HdYG86JKClhzRqZGKzJV199JXvu/jf2m+M8aXTEz7GDovA7ROeI7iFHOJMQRpwH6IFQMEDjEotFnbSqKnPMbsd7cX6VawKfjWdlBF8sMpULzIGm3mEAeR0bmACoWVJayt9BXyLTAN2F30NmmUpFhIzhVgE/1wa/YxtmJEqdAacKpRA4pciw3H8nesZFEuxmKJOJ068UHxwsO2MC94YvOHLqiOM8qVOCa+B6vCb2L2cypKjZIzOgxgqyDf0FB4rvRb8z2tfgqFqjxiwVOiPQg9+RpyGHg4v9InWybQXTjCNT/P4AJxXiQzAs6ZG7HpD2Qpb8DhjVe+7ECxgQAXQJhwc6ugbz3UtLjdPlM/ZEgdKQMUTskD+sAbIhMOjQOegs0XJsE2xNIECg4Pnnny/VkWp2ZE24eoLE4jE6UwhW8LlYf43MtW7dNXXOaBvDhkD3ayN0TcmrQVdjrFG9GnT8nWuqPCV/0raGZ/2zlDtr8ZaSnFmDYfvvaqat2S9e3PUzU1F2ZKSmDPBnfghSG7alwV38d6ceNOXu/p3+DEuGKToaGXb1UPB7fRi3Z+TUKdRQWCQ9EfeW1ObTTz/lpDcFsul3fRZ6XkihRhBtmEXD39zABV14vbZ6a+4Ng8CQeMFGuZ3AkU5/FqkZ1l2RliH20AzBwXcwFbk9OrxO69e4HqJYJ+XlRVerHf5iDxcMJLxQDmMAmA190fY6Tq3HuJPGUbP1T3qF8CDbTa8u90TJdfB+O+SFo19Bb2sFh7VJy5ZHRWo7IrSdhSQpDjOfCpLlu7cYAeU5wF+1XqmZG90nXXN63V2mHKm3jBWGgne3byhSFWuAtcD66Fx2OH/PLHtK2jrSEvdFCUhMsDUrIhtr18ug7gOoLDc3bpFrp02VzfVbzVQ4T0EKXnMusMZwCkD4gzXD1Cqt4TljFJXHwUYLuv9O+wvWF/95PXSImRFxERvpWVJZ1bqbUwpTxCzuwXG+DBLZofOySsKJKqyTyFG/aLljjdhD9jQIgM501iFDBEm6ohLqBOwriEZIT9BBhUQ0OP6zJTqVc44l9nioRLmXHKaCeq8575AhGPP2doMs1vt0dAG4ye098AMsV4KulTq9KDu518VZO2VrVWVp66yUU9f/waBhceuqe3CuNWJ360eVS94nFaFR6DzD+qDONC2juBFBkl0QgFpOY7QybXEqqnvVkdbnwdlCrRhZJshxCONWb7mDuJ1csV2CnrBceO0EUhJrK62uI9fHnhvcmNmfziEkKm90uPXs271VvWHOvunP1lS72gfqLvbdEGJuQIS2X521bWtF9FxvM/QLLayQgaJH7r5lHp1ooFIAUL5q+rXM8CGTiOADmUhdP7PcRi5pHIFp8iJ9ZiyW7hPBcNgD4A4yGWY5YIcQ8Kjhx6yDm2bdZMqNUFk2Za6y0VUP6Xq6dRFkHPrTnXJXm+G2O+7Pcl8H6+WuobvPgdohJztkz406CbgOs2KZDGVM5dczdL9dOq25S/+qgLqNGC+i1Jf2sDtG3XX43KkFNzl9V6PO7msQmFjYvhoNehpdFdLvIAh5jx0F9oDCw0LaHZ4wogOg3TEURh2S33M4aNDDAckBGPYHBl2FRw+dWxngZ3pw9vC4a0x6uJl+VAJ/K2QO+JAOhFHK+rlqFAiEsZGXRs/u1hFuPvbAxRXsNuZQyHiNHnTcjyp8dT7M6DmjbLfJzPCA63Q6RNGdBl3rjHg9Ph+Rnjnk2/apqlCph0tlovgAHkZjEA1Rhamh6qF0O5Buo6YyoYbGGHucRrM7bk9VjRYmNP38w48ydMAghxt/YL/+cveChRINg6UKJQ/TI9+UbmCf8MTLJ3LGeLg0JsUQ+tEL0uEx6Tb0byPdHihYgwxKWAXlWEXS6bAaYibuqTWiqkiV8x8gQqXddYyEVU5UmjYSoAF2KS3ze2MkoJS4v1C8dt/0HlShOgrdboyWVIxCszVAC8ikQbHnWc+FkWcP71UR4DBMVPjWmXXLue6vGhFcTxkp1aAbkI8xeqqMdX0o2zZVrQZdjanj0OMzwVCnekudG1dQ4pxb6HfX31W/oRVSlax7fXWCliu64Ue5dRieCbVc083ocQyPniWcIWYnrbPGMaT23HINLNiN73ftG42H1RXIwpCV0E7DQ4+1IZ4CcVC7XHrdlN816O775CIbAXHuX59ZDSTp6u36bLO+7rW1rWu6pqTzteOn3T3qdJq6GHTsPfWM1QF0LIseuWvmnXZ2gWlXu/am61guQqQfRIo9nWI6HzoC8sfhKhb0qBkCJ0hy7Y86qAw+kBrP55mVwLMhCzNy5Ej5+OOPaDegQ5wza8+R2yDrejhn1+4nDDr0J91zV5StBlb1lKPbXQykkAMYdDgvqit/z6CrTlNd4DboOD9uY05bM8TW0LcRAJeHCQWhb1JPTh9wG0X+JwbdLSDuhUNFEhG623i7UxtuZ0I/Qw8Vv9tWA6RWkIpEehGpd3zGD199JbvsvTeNu/ugug8lFLEvEnAidB4k9Wodqe2smbiNuuMJKxDCFWE5xtAaGT6fJSJw7kWHw3DUockOUOFpOst6jI7XbgEpquhwECEQzGBYhaxgNvXqoEyQ4nPftyoyc3jRnmYiKP29+zs9V2tsKUi8FmZ6+LlnNKiu8ozbM9R5FiyTWApgfTa9TzosoAUGqt5+5m8Uu8u5UxlwHxjaObDdufo4HSfA42UKGXgFsPSRH7+jwFp+/7795Oc1a6W2pUVKy8qlZ7fuBILBi1+zdg3H3lb0qJZMAWoGLWsmuqRBB2CMVlzMnHS1KC5yJl1Qs++GhEKNBJ6DxhhKGXSqLoXCnmyX4XE7Ayo76jAbR7jTmcLfIR/GoHQaH5Utx6hbedQ2Vefs23vViM6tkLh3liIY982IAKUGu29qINQQ6fmEDPK5u4wppsMFR5FRl0vu7QAKVYJMIev6umRNPx+f21W+3eddnUbKjHWcO3WdcKIZ0t0qf2ocuMb2XLm7ftz6A38HRsLtEDv6zU7Qsgfa8FvYTIbKJww6uisY4XfJQKjOQEocGAXgPnpUdZPLJ1wmVVGQ8qA3vUMunnYlaWRxprj/Vg9r1NgZPHQadHeJDcRMqkfcBl2zQqqP3WvsOI/Ul0bW3Gvu1gPb6HD7IbpGiNDn3XinMy54a7JWFixaSJAqUvYoS9CYI5sTDDj92nxG+vEeds0wq+Qy5iqLuA72lYaOI7nTDvhU8VGmwtwJatPncDuZ+uzuc0fjTi4Kg6tx20Q1zO4Mqfu9WGe8Bs9I3WFZ4jTKxvXUDrkNuhvljte4Dbqm5j2DR+5UdAQcEatNxRmlYFo/FEVHYnvryemB+7MIGJ/hTrnrojuLXzReu3rzXdNeGl38rjG3SgspFICi8BrUtxClw6ijXq/pCPeGuDeejEcYNlEwPevbKkrjserh61QCNr1m01DGyHWmTDXyMhJmr6wCp72i6gmT3xpZBpNyVAfJfS1HQXTWQZy0HUeewuGyn6dCoALDCNqmPN1r72hACqJRqtv83Sp8zTxohI56Jr70M3HPMMhQ9E4kaRUy0mRuBcN0qz10SJPjoBH8ZLMI7ghdX4fP5GHsosidtcJY0QCiPEs5g4PiAq5gL8CjMGTgINm8YSP7sEFwAZQ36nmYM57uKHCc48b1v8rgAQPZybHTLjvLxppNIGomuQzpccFfjjRXQUjd68e2owTi9zoGnbLiiqJhCFiLUypfl+LAvWFFUINXh0CVuNGORgGzlGLLKFZr8huVFlrH0DOttU3L5OXeS3cKlu9z3QOdMvCI28u5/BJHRPQMus8HFRANesGZZKgZA7qurowTIiPcP1LYmmXAs2nKn0rNFc2pIWGPr56JLuxbqnT5PFbOOmXa/KTOsbYfMSKy2SxHgfu8kmnP0Gio/Gk0q04X19LuhVt3qMGnbNqUtuoLzVbh36hfG6di2y9+PtbKVfLSconqXsqb388sAEBwqKP36dmL4GR0JCTbs5IPY0KMz3GY3AYda8x9U3lyqSRmTJi16yyZuA266h2Vn67ZDZ5tyLvxI5yz3XUfuv7b0We2fNWeMmBN1N1Rvwa4DwBGOIuo6XMkNtoPAZpUp0XlBf3vGMykbdb0LUzmTL8j2NM1gSxgP2AbwIWAzqyu1K4qW7qXjlx0zc5Yg47x11py4ZrYzKg6Qrp+mpWiY2czT5B9lLDUQfojg+7OHmuEjtcq5sR9Tc/gvXck6z4F1HL0IkWkQkVQlp0shpqZbiTjAtR1gkGn1uYWCPWS1KD/3qZjMZiycKXXt8kGdPXIu6TdsRB6T7ie9qJj03bbbTf5/PPPnTY2txemBsK04ngIgtJ7d7cp6OJ1TbWoUOL6QOE666fgMpdSVyCf+0DoBvLy1AamBsL/rbB2dSDUC4Qi5eswyxhIdfTFAy2pqXeNKuyCqyLWz3NHiTA/7blOQBFfYwe0OM9ocQXuVI8+E66JGpA6ElpbZ7rLejOK8tQknPu1rCuCrMWVinJ7xu7Dr/LjKE1bE0QfbQEZDpvy3yblDLKLunqiedG7i9atmk2bDdlHNYhXMGUrLps2b2GfNsBiUJ7owy3vVimlVeVS01hHg47hGYioYMw5WtZS9IJwRg3yNvdmlQwMmaZkNZJzyx/a5uwgr21qgDRW1jhqut5xFjgjxiten6lpm7NoHUJX2rSLP+koXT3bdD6Bv3DV4dW4a4TvRAGoFbvkQ6N3R/atzjAROkpBJqOhZR+ug30e3AhlxGva4DgF3Pb6GgfIOAyQBZOF6EwHuw2EcYBdVsoRks4ykrbPdjXoVNSYcW+dNScbYduRNIvkTKHUTItNrzv6EUxqXerymgnB7bgdal0r3X9SLKOP2d63ZrX0O35NDg6/n1wWANJiNfCdcxT8PmlpzzAo0QyIY9Bt66vjJCqdtxp3rh0wOUy9/CblrLKs66/ZHJUVYwcK4g0Y+XP0uwsF7t43t850vxYkU1hjgEkRkGHmBwwu/k1WSETngQD1HAKLzguZDAqifKyfUzroUjZghsjnI3AZHRDke7DAUmNcOwdzOc9qDTPl1FUK5FK5ZqOzxIRT6vLWVI9rlK7r9UcGneO3rXyrjOI9XYMzPR/4m5vL3bEb9rzQoDseoY20DKmCAXox2rPpXVX4OrWMF9ZIwgWgcac8/syg4wIoTboNui6EGmC3ADkHwV0S8HlJEQg0Lmoj8PLwXdsQ3Bughlk/B8/IST9QKTZVqQZdDzjup6tB1+dzG3R9BvWG9b7dGQwcgE4EuY2WUIMF2tFuiFPf1pqMZg40raOAOqvA4bnS4QJtoa2HapQDAdQOA30GBUWZTAxmNbscEluX1ecjA5T1BCkHFo3N9KQFRkGpoK7qTqvy2ZVtUPdK68zWcVTlRsYp60jift37j31S56GrIjdaHv5Y5/px7SwASZUJetFBbIO0JZHbW2rYRti7Zy/57vsfpLwa/c1JptzBJgXkPro30BrYVsBISF6EXj/QucEiGNA6DTqGtnCevKtk4jAuIkJDK5grla0/49k4cQ497ngQF30kZUnrshYkyT0xWpSfx3/DGYXs4g9d3o+PxOcQ4czI3UTUjtOB/UDpAD3OapC21cqO8mKEYAlMNBJXo4WSjNvxctfKqWixvwrC+839m+yGcoN3gv88xIZodqZr5kDPr0nX2yyBvXf+zUVdTbIQq5v0OR3jgiMAgwS/xl6PbInASMCQIF2bM1kpxYCoU8bMBZDUdCZt2tbVh+yUolz60a1HnPXDvcKnV2pVxjidJhJBiuomdAb40G2DNLPtRkG6nRkGa5TdBl0HCOkwFPfecE1wphnRmgyFs67WEcNn0SHRGrzbscL74ej6OwHBjpy7iMn03vnZistRObOlONwn1p0dUQA4A5djnTl1CFnasWUJzRzC6QJQUPe3q1FXTwnPgDQ+2qjRqQMbgf+RzQ1hqItOmtRA1oVhcTslqtMdmwK59ijDvorJtrzu7vfodahLbcrdHaF3Neiqh/UcKB4JZSh1dtW4q71yDDoXyc7ENuAus1FYJCclBsQhahoKxnHNUO8aWf1RhL6NgYYw0aB3euFdFbqmLLoac6PVPOQkR6uUMonhO9p64JHhZzyw2/vX+1KZcht0t8HvmilwOyn4PI0OEB2r86GRKRWyNTjmm3WK2PLh8mcZ8RhQE2drW8XqgJSAQkbvPqIXe2CpKKzyxncYGQqHcvnaPXTXuXh/WhbQFgvusVfadB6vAtaUIMHWfWkj2WZSZBuI/hufyXR5GK1AhiqW19GUq80iUEnbEYyMyK12VlQ8Uvb4uxul61YC7pSXY2+0DxQOR0eOGASm2nF962Bo1ISUWu9evaiYcWlE4XVba4m+RrtUa6ZNunXrTnKSNhBkZNuk34D+ksgkpbapXvzRkBS8wA0YEBMMerAIUJxxKFDHZDnd5aXz/m2qlilXVYTuGQmwwej68XsIjNEBD/o+3TOCiKyj5VBMug06HBrA+lxlHWcfbIRIBWLlyw2CMgbdgho1XW8slsk6WQWKqIkdDbb3tjN1bkGhLtCV7pE5AxY7Ys+DRu0a+ZgBOMYhcc6Q1QVOTdAV8TmOg5VVPjJb9TpxLpr+VH2hhlX1jjGknZP9UFZxxipbw491gTwDZEplah0RLo2rgwGgWnBDuDEQCmZVLAENL50hU1pkqclFd60IcSc6t89j0uEGw4L3oDUX5RE4nAACatujRqDuSJqBlgPERa3XheGxmS3ObsB/PnTpGP3rBDqasSmY/XXk140kRw865C5oz7SWJ12Iei1FQI5Up21z/lFyROsXmPgsVwXaWbH+bBWkI2kR7Za5D+ea5wFlO3QJsNPDZAsc/aklJM3o2rY8tNFqyyvXNJtlhI57c5xJDUB+L+viiipM5sNE6H8GilOHQKNu3Scab9yzdhN1SdW7I3LNsmpwCIOugSaeQY05X4cIXT1MPcA05vaw4INZK7GAGBbmNZKCQocwuDxgFYz/k0E3KQAzCsQKfldD6q57bSN09v5AYIDNheEm8Qm4mH0+9jMr57KmL4xx6fREIQlUcDZC/z2DrikzR9hd3psaJRo06+VqSlsVi3pQ2sPpROgKWqKt3LZFR9ca10QvKgSH3Oo2Ha5oYe1dxwHXtCWVsS1FqIdN4XNFfFw6pDWx/PCGbZ71N5EQA15LAQtQHHpd4URYPgA6M7ZtDAeE92hRrxqB8NqudjhoBwfYB6YkoIB9RtGpo+SWIXcNz+3UUb5Yrcjz4MO5wHUgC/ibIm0h/JhKhT5sgGKGDRnKASIEEXFSW45cCKrECZ7JpmlsSyvLpTmVoMIG+AeyzqlxnBVvoraCz9TCf2/tcFBAEOL28t2IXEanftOKqClm7ql1wBjF2z5hGlFXLVcjdF/Q1NA1OlJj7kShbuS33qSrNGQI0+0ULetscp2tQWedzhp0GmKtHdpzQAVlU+yqUB3nET3xmIhnlaPjrNvaMM5ipj37G4OOz1HcjqKVKbOOs2kcVCwHMQRdDLr7rCKr5JYbJ5PC1qqCdHhNIOOWPzou1iAqOttx0lwGHXKBgTXqy6nzoM68kyGxhomtWrblU5Uw9ZurpVTr6Gj/hB7AQBkEJuitBsMZ5IkOfHs7hwiBCQ175KSGbSaFz6DlM9fZV93BuivOMhg9baeBnjV3WY7BVpe2ZsdIoUMl6CO+RD/XrK+ho3UAeV2ycno28VpQQitnASJzPBd0KQw8SHjgeGv5jkbbPhdS8NRDtrTjPmOa/VOZUbnD79GHDz2AHn2QoIGpVI2nO9hzZNnpJOnsRHLkCaBuYnx+W7JwB7jun53srrWZ1AH2LKnMq/F3g95wza4GXW2mRvx0Pvvuvl3RSdFq64IL5EVSF0ukoGkZ7fXFB2pKSBfA7SXpg6vw6t9U2WAh9KBs411ppOryiLpGZ1T+SHlZikjH87H1aPem8j5cgL/ffqw5kp331Yl6dBMLKDjBcSxsNKMOQ9fNctJGNp2uAkaH34KKsL5gZVJiCHe6XNfN+VwLFKK3b5UbjKymX5B+pzGzwDDcOwyanJRyyQAAIABJREFUO9Wjhpa/Q9uDRmRaN3KVHrqWH4wPZawCPUx7HbA1wUCq1wiZUGHEdZSJC+urKXRE5kqooffnXj+VB+0FdqejNJrTdce1oSS0vKOthPoevE4dov/H2nuASVJWbaBv59yTw87mQEYURcmwgIiIKALmgCKgvwiIigFE8RcTKqIoGDADCgriL1GQnCQjisTNu5NDz3SO93lP1ak9U9u7eO9zh2fpme7qqi+cc96TP1UaBEDdTH/PGqR33fUoiDvS7VSlz3GRWaxpdWfSulaBqskpHLutY55v/WxNtiSk1BqOh0KUMAoX16oWMHfdwBR0AmDuvpOxOSbHFbdtDa3OV5NmZC1N5iw/F9qiQsXTwty2pzY2Z+lI+UL5xhPaIkVN2aMBXQ9M3MRY3RtJ8DNxSYIHaZTP5vukHd1zvkcPh5ZgqmC0+289Ue0UcqGpNnFdtdhVE/PzvgfOaolpyMMkPolFpHlHJlPZU0jV8m2TA+DJRoKhLbNz+VHH0y6p2BurZrWbBEKVMUKTwaAXw7fyWRUOh8acPAWVnyo79D119ypgqqyRHAN2V2MfA9+P9U56BpkqLUbOyjppToJV2LRTpatoaOmzJtJq6JI86PU5MPlV6h1RxVj22lRScA7C8+yAGHNO6rNKoF0rizu6RlZ5qDIk4yrKVnHU7ylPiTJsqnm4LhxDMLTVkPHG5Uve9GOjXsfvzwu5Uh4s22+Plt1QJXQrZBVsVIv1utdQAxcNb36zBr3HKwG6Ep9fGbATmCcMfe43fiYdiVzrlRujsUIFdFEYXGKSZD8Tx1EXorWuFFTsq008sOsjhGDcSZYovFiWC7D2e6pZ8RqJG9XrXotA/14oAykQ2fuqUFcg1YxaZSLJkKVL25Ti2e9zjcSy9zVVsELBA0DjhVGBqqCjPY9V+BAgFNAVVHQeKsyVhtS6UiGle69rrkzUjlmUSew9VZO1a2zHq0qSvb9fiHkKi1sl4F8D/j3PKjIKqNKNMrTmMFhQtPRNA5fufH0mXy1g81pVgvReOl9azpIF7yv7E5p3rXDN8la33XyFsSntUCMRR6jw/kqT4olzFQgVYH7FXMbq9iGwQs7ule6/B+jGmtQ6ZlrRNk6otMP3VKHW/dJ1VbrQcepYdf3t/tq1t3tJvqey5Ad8K3NsUqtfLumcrSLq50+/MJ4nz8QT4ihW9scqF/Z9Twkxb1p+sTJGlXFdp3Zj57w5Xg0T8LbteMHypmfFuzJX/94G1d039HMrG+0abHUaba3ltvulBoHygSqaut8aitR7KoiLDHO9KV4TL1MrLoDqVthYD48fi3T9/HytShi9lCbats0yKD1Y+lRer9dZheRWQfg6vqkMtvSqN1dlwFEI3JCr2ykwwNavdrB+ghTQdC+2gkZAwwC6HbifCNtpPLoByrBWWPgXQe/XTqhzQXcE6CLIdgDoPDhFY0R6f12PdmCm45aNdkvn/BtqGU+FkwpZK3D0unbWpwoLBWsdW7v90WuswsXv89kaY9PP9PuyphTibrcv/7gsCOo66Dj5N5UH/uN7pAsLCNayt+DSDtS8UIERAByjuslUwbGgZQGG9/cAzk1gtHQ6T4C6Ast/f52rR0duJinXTtvNqlaswCiZt26YQJUTjtU+WxjOzdK2NDWfP1jLvRXQdW2tQmLnp/vKV7pg6fLjOFSJ4npYTxItXt03FRJbAWgroPM96+FQvvR7qPwCnO1i/UBv6Z/f91yexksg9OzGem2Zm18iKt3be/r5ywLZjgDd0p/QBc+NoEB1H9ruGTZL3oKT0qXusfKI/xpVrtsBnmMQOEaI/bGArgqLn+b9Y52vJDoWtx9E9Tv6qvNuB+jKE5ZmFIj8691ubm3n26b80AK68qrdJz3XQwGdnyl9yxhNDbh+TxOU2wG68qPIADfxTuP6fuWonezSfZb9cPMc1Etk19eukcpcux8OT/Lwn619QhSoVcZsTxlTWST8ajxgMl610C1BWvAhQanLQ4WGMigtO3GPuRbKPLDwMUk7DZGXqAasGrV9tcLLL5h1cV4J0GUu/wWg+xlKF1OJR8evhG4BXWPCdo46PnUf6ppasFNgsQLRP08VGHyeVYws0FnrRgS9myCn1pG6qlS79YQyO125IQv/uHQc1mLj70oLFHTqEfALUY5T14/u1PlW4fzafqsdWyVG6UAP/VGL2Ap4PkcVFp03P1cFo50wtfSl47R7avlA524VGqVxOx6rZOk66t56QqZNJi3HXK2yP7lTjqP7qOvKe3D9rDKmSoMINje2LfkLJgfBgi7XwvOGuPuie0ORxPpftj9VhUwFpyoR1lq2ioLSn5wE5ssi9/OSH2x0vcVCrLMPvgNAlh90fT2Xra8kVO/pt9B13LrPSps6XitUrYW+PVCyBocFUb2v7pnyp1/htuOfr8hpyd2OLXQ7Xj8gtwMQBWCrFCgv+6/XOLsCuu6jXs85cfzWG+U3PvTI0e2tn3/821Mq9Dr/K+UMeYDfU97y8MecSunRlMk/oTtfck/cJOJ5Jbtu3pLsr6tV6PyVdvRv/1rqXKU1LstmjYda91/pU+lim72X7xD/nCoYXq+ArnLJL/OtTFavLjGYv6vR/YqArm5b3kxORHJNfNkY1/XYDtB0ApYJdOB2U/0Wum6WZdjtgbkIQTeGKZNv43KXzXAT+jTRRy1qZWib9OHXEhUcdcx+QLdNJKxCo4SpLk+rJOk6qKZl18qulwpZFUZ2/TyBqp2Q3Pi0gpwygDKkdR2qBsj1oEDXTFo+zz8HMpMFbxtnVeDUNeH4rCAlrWivaKsZWytGLXRrUViA4MEsO/pR4uerKhvK+Lp3fvqxa2z31T7HKin83VrJfsVVFSadv91rbTep+6X33aqYbGuh+618C+jzFJa6c4693tMKZKtEWQvd7pW0jOWJX6wMoHLn5mOoAFc6UWGja6XrIXPw9dFuxz92/ecpOG4JljSdcdtYKgCqB8TfOtrPK6psKR34AV1pwQp8DzTcBjTz4uWm9Ez5zQp0q/DpPuu9Ld3qfivg6z0sD0sOxyu43K1S2g70/Eqrvabd9SpXZW81OdGtfLHj1znxOktLVuniXGwnynZ82s7KtPLfK+/zxbF17GqhW+Va+VrW1PQF8GSzNk9yqxXkrAupMtiazS7YoSW5vmZpFoP8+7eVbx2FjE1vrEFrlQG/LLfr49CDtLmUt3VdVWnWNbcKgn22AjrzGPi7Zr6/ostdGV0BXbU2BXTRrHegoesk5i2E7V1uGkf4NSN+d6s1sTVxQe/13wC6CLsdALr04/Ul4Vnmswuqc/EAllZSmxiK3Ugbw7Tz0blaglGGUkGqa+0HdL2PCtbtWehq9ej3lZlV+FG78ycV6jW6BiQWda9bK0rHoNfbZ6hXQefejgZ0XeX5O6gD1TPprbCxjOElyrjeAxVAQhumltkPNHZ+ftrUdVWFRC1g3Q+/0qkdqPgMBUW9h5ZNtpujs4ZODF0VMY7FD+Cq9FrPi1zPDHjTfMkP6NZ6tUoGn+HQX8OtMHA8BO2S4lT5snRh5+LVaWsttm8v9RQ2q3So4KXFxFJBr4mLlo25a6D5JX5BaOnJKlc6rq3zc8DIKhF2r8VD4PaC9wO+pQ//3invapvddgqVBUR7bwV0Gbf+twOXu9JPO/pVGvcrTHZ9/IBkAZ35F+J11XMVTLjGA0ezn34eVFptB+R+nrfXWPnolUBu5yakAbXQlS+sy12rQux4tTKCLnfSlgI693uecqK4ZZKolJ78QGoxQYf631jodv1173kvZxzsxe6Yl2rcqYLGz5X+/TJZwZ/ygNn+pBEP0F8pKU4Zna/WchBG1w5vr+By8y+GXSwygwUa+3s7RrZgzt//v1joUpbn1grLqVC+RgKWeeYxoO9wA4lfmNOy2iktCmp+TVo3xWrAaglZQOfvVlBZK8lvBagVbhOQlKDmaeZ6YhrDKQ3n8AiOXa9RsFZrR8GpnbatQkWZm+NVq1zPE1YG5PctU4qW6dbxK6P519BfNmiVHj5LvUbKEPzcWtN+LVlpUV81u9padnb+6tK3rnTLYNYlqWP3g4wVNn5eaLUcC533tNm8uq669gr4qowJrbhtW60ypc+2gKL0vK3rtC4WOpPi+GOT4pQv24UtLA/aPud+EODfrPtVpUtpTNeXwpa90DXmqXvVDgDbKRSWZnVdFFwVdJXedMx2DE7JrBZFba1ysQCpvGi/r3JJYqcs3TL8o+uve2ITGS1ti1LoHs6kZYcWBJVOVKGyY7JyUcfnl1lWbvnXU2UP5y97Y5rSWPpR4NGx+BVGa2ztCNTbjV3XQnvQbw/w+Yx2OVy639JfwrZUNs2xCOj0/hDQRQ62AXSRTabs0Y9Fuv5WbujaSg6Ead1qFR6lZd7f0qTKY4cXWXLquNt1T5Tf1IiwWfJ2HzSMpi53D9AX7WPK1lxg8wsgK2jUSlFAF+1iBzF0nYwVZMpsuikegxjL3b5nCWKeMJGTrR0BLgKojctdvvtfuNwtmFnmtULDbq4QM92UPC1rO8d78noL6LrJFrgVgNSaUqGqe6CfWzC1+2MFvwovC+j6uz5T11w0c2bBuwqJXwCoENazlP2KhP1brQhNgFI3s7rjLFDYjHghVlcgWjqxTKUKD++ta6AxIwumOj/OwyoNOq92wpLrSEZQC5v3V9pUmtP1ssKYnynN6dz0ufpszk2VBStw/PQbCLC95db+znpv3VdVKPg9vyeGgC7tL00M3SqKeg8VzLqnulb1ek0UKgI6564eAH+CneU/3RvlBelDYX78cyUt+MencxRhTgvFdJm0+6S0bwWlftfjeV+FwfYAvd0c+FxNivXTiaVv+3ydnyiAmoPiA3R9loKRn1+t/OPa7wjQLd97QGLmzLH5wcbKTr8s17kIcLtVNl5baZ+FbmU2f7dgr7TUTuHbHrj778frtKeFX97r335A15AvP5fP2OlSa+69U9AcA4XzYmty5mnIOH05JP6eIHYMuv9qnNg19uT4f5EUp/tj+ZnvOevH6hK3hNQtpVO+Up5R74SlKQv+Wq6rwD8vhm4JRjVMW8ds3VfC2O4KsDmIWpJWsPJ6Ffa6IH6AtwRhAU8XV2Nr7bQfEaJRpyZXCM62uHRvIO5KKZZlr3rn+FeOWzScOhs1xD2BYi0r3QgCkI7LMr03f3P6mHWX8HPVzv0Wm97Hat9+ZrUCxRKTXT9+R5UGmwhmFQ8FdMtkliC1Xax/f1SQaDMDnYNfgPBz3WNNkFEi5GdqnSsQ+AUMn9+ONvzjtULQ7odVuPzAws+YpW5BV5/FcfF99Topves+qFvd/7kFdgs41g1vQclaeO0ELwFdGxvpGr3S9739a/JwmohHn3YOGm7QPfHzlvM3e9Q7J7apwPGA2pQlKS14lp2rNIlwdS2k7YGK7o+lb/1dau5DTotVVVj4mSq3ftmhQs3ORfdje/JFv9N2fG73th3Vqavb01pOnjeHPM5eBb64u6XVdkljln55joPsg7mHnZ963baRPW7GuI7Fvw5KQzvyEHj5F+ZwGbtedr0t/1oeVgtUx6HyQWlRDUBVRlV+KX2qha7jt7SvtKC8ZYHb4xVTX+7RgK6ldr/U402NgBA8oULH1rbmtEOr8CimqZz186cYkLYZk3t/vc5iYTts4xamUmkvGc7O09KD7qEmy6qxIPd3FQHPYrcudzuQ/xbQ+WA2CeF3xUr2NfhQQPFrZ7qB7UDNEq8VJu0EHt0lfgvdSTYxZ9RuB9Cl5IetD33lFO00ST9Dyd+u9a9HSLYD9HZWnxKIVYLabTjHYRm2HdPyHn4L6JUA3QMlQ5DKaO08Kv51V9rQ8SnBqXvc9i2wioAVFvocHm5jidfP2DYObBUj5c15wtGXWMNr5MAH9zQ7fb6uP9+3iX06DssHNpNfn2kFtgKWf2z2XvpcnbNVPMJ0t7udCu06W/7w77tHn2zd6iZFKu35FZPtAYJDz02nVa5JCrKAzrXXveUz2wE6rR8/CNj5WUD3g7q4QHngzXYA3S87VBbY+6vC5Aduu9ftwFyAx9fK1d5X98Lyr9K7yjlp3ek2rfLTjtJD2+OLVd5IwxMqtFtb39ox2Dm0G5sCnOUZK7v4uQVSK0tln7UaxZfY6Ke3dvxv52vlgfKjfU/5Rcdr5Z/uvc7Pz/+qEChd6n3//wJ0WRP3qFv7bCuP7fz1faFrtyNnu8Y0Ol7ly3bynQlxsVjc8wpaOWXp2cpXjlcbMfkBXWjaH0O3YCAuDbcXut0gCwjygB0A+iu5ZKxAbve7Mo9dEEu0WrYmgt+NaYm94cZV5Htuez1a6OzKxc/FctQDJ2yXIZMEoovnBw9vLC6gMzFBmYevCsJcO3VD+xUXFY4KWCoAPC1T3UduV63tMbp1O6vwVALk39ZC9ws2WSe30Q4/84M539NwiwUlSwvKcLzWxvA5Bqu1+4W8jkVOq/N1j1LBr2tpAdbSiM7PWgN2r3gtx+T3LliBQsC3z7Prz/dtDF/HodaFH8SFoYwi2U7QWmHp3J+uWyeG5h+Hfy4qEL35umeMawhClWrrSdOEOj8NO3/zWFinnYI+W+dgXartlBaNxyug6x7qc/yCuR1vC6C6Sgmvb6cQ++nOD1h+vtoenel9LC35Ad2Ta6ZdrnSqMyd4KY8I//IMBp+F5qdV6+FrJ9QDPkD3z88+29KHVTjarbnORRUeq0zyu35At/uzI37007fSnCoL7QDde55JcvYUHh6e4/74eUPfV1lpZZQn41w3sf2ud1DWf2Ghy318nd6sHPR7OOfRNc/acE/b9POqjs/S57b7T4PNyV+x1+vvfF+VapVFfD4BXcNjbI6j8kh4d/n+e85rLGMJhROzWrIlCtVQBPR9Lnf9jgpTvzDxE087ZreEYRfCbpwIdNNYRjqf6Ylm9hhRx6fmJH+ZZvh6ipC63JRg1OLn3BgD3N74/hsL3QK6nYcSqQUcK7x0DAqSfmLQv9sxrGV81e4UDCxDamMEleiWYXQsfivJAp5er/trLQD/e37BpPcXl/8OWnPaedt9UDqwLj8FMhUg6r2wDGKZR5nEChzeV8FKrTPLxLxWNWn1sNj19s9F18RPt/p+KERNf9ujT/U+GnLyWzlCHwbQNbRhlS3ew1ro/nES0KWxkGuhWMGqXh8/QInQMK2hmdRmAcB+pgqXn/+95/AX92wABXRdfz5HhZa9p5VBStN2Xn4+8V9v56MHplj+V+VF79muNNOjL7RQc/uL+wW6fl/32dKFRwsU5HIandt3Xc88MJULyt8W6OfNQR+8g1fL8/PoXxXQV3C5+2/tH4vSnGynq5haJdsv7+1aaetWPw3p35aXdb+tsmLPItf3tfLDO6DGLQ3zH9Tj5X5RKdPDZQxtW/r1GzuyjoB0WrSNxdrxy/bp01EpLW34gV37SCgvW0Dne+pyV/73AN1vCSsTWQvbEoYCOl/1pC+9hwX0dgLZCljLQO0mrvfUz/yCUU4k0sYUvhi6Jwjc074cy10jhk5fcj2j2d7XCkWroW0Dqq5HgC53WVy3B69apprQ5I+vKpHyfT9gW0bg7/bz7a2lFcR+8LEeF//+aetXdRn519auuf3MMrgmgdl91N85Xr9AtXss99mOu8sStv877QSKgrBeqwCoFnY7gcv7qKWgr7rmaqHyIAelI10D3T++2vu3Y2b93Co0lr6azboAup2j3SebVOkxrQodF9D9wkjnpQqN3S9LH+QEJ4dhfi9ruwb6TCsH7J4yKcmOl/uga8frmOXe7ke+I4DWFJc7r1X3sOUfv8vYT082R8DKFV3vVwJ0e3qaBV8dMz1Udr/mCVynkYV3uEY74FIPl47D3ovyp8Ee9u45E21Bw6dAWfq2imjbRXbf9POuN0733t7pjeYmlscUcObTjnOxn8f9Hl5VsrdHA9vrAWDHvKMYugV0b5w6b7exjF7TDtCF7tzzP9rJSmsw2f3hI6gQ0EJXQLf87/fetcM2gpGWrfnltt5LzvpwPeCKBfzbS3Z288E0T6htHbrIWRck/TEAy7xq2e0oKc4K+m0AUQnK3QDLEJYh/Yxqic0ejqBJcXRDKEiJJeOeke2d8uNahHrcqY2hb6O0GPebH1j0ea8UQ/fHRoQY3PamFhC3AVyfhdVOYOmY+JkFHnutnyH1OZrUYS10vVYZ0D8m/37yb39WuYYRbIa23ncb0DPuLj9RWxDe0Xjm0aTPfWUZ0gKxrpVdP/6uioGCEo/htUqWBXVe77eAVZFQhlaXbTtA531rPNzCPaCj3RzVZa7Aau+jp/Dp3ts5qRvOL1D9gO4kBM0HdF6jme4UHnovlQse/VCBdmPo+pkCOsfN+fEoY/vMeb8bQFclROmJ9/MSfXxlSRYc9HAov8BsB+jbyCK3bM1rFeprl8p7cAxWKdD9lXuxr47x+PkBnde0ayzkgbsL6NZC9wOpXVdVOPgcpYd2PGLH0Q6EPTrTqqYdWOhWdtixWVnuXx8L8kp/OnZrwcsaSshhfh93vVbH7vdO2ff9VRYy3jaALs8whCOywA0LSmKb78RQu65+I0vnzu+zMZcf0HW8ug7tcM15rz2gWxmsSce8pw3lerjsGpLKpx6gqyWsAtezek1sbxsmcWuXdxRD9wtAPwH6Cc4P+pYQ2oGUnqIm499OpzgL6HoEnwhulim5jSWsMLWamBKgf1wCypLpz7Kj9lm6qkVZgvQTqYKhuthV6Ohc/RZ8u/WzQsZLEHQJVInACkFvT0RaOMkd2xO6ChZ2fPZeJCR1S/o9M1q2ZYWCzksBT7Pc/dqvCmi/1aSg1Q7ELTjrftnGJpZpLZPa8Smg63xpYfJZ/vnbefiFsGVorRLQ63X8er96vTr/MHXToMWClGVy73luJyxrDeg66lzb7au+J43eJMPa2X/L+zaGrsDKz3Xc3v64YtLKBgV1tdD9Y/CeT9Cu1pwjMl1viR/QXwlQ/B4SS5vb+66OXQS8xln1aFZ7tKwCg/bbcJVwFdRMKCzVqvPKdq0c0TltbxxyVjoVhh0kxSmgq4Kk91Qas/ztl4/Ku35FQ8eoJ/j5u/1tpY+t7mClWyt/vHUwipACjb1eeU1kps8l7xw/uhXQ/V4KVV7839O5+gFd5vz/AtCF7n0KrV1HDau19dJQsXJDLvod5Tvr8fPz8db9IM9tjZ97++JrzsSYuY6D15AfNZSqFVtbLfT93cNZmCxm6ht1Q+xAZbH0bF3JDgyKD1+0lO1kufsBuy3DuSqOboY+h9eSYGXR9PxYOcfYRC1c7V00wSA7t7kHHbjvq2YjjEDnJusvvTrArX3qZVwmfqKE5bWetEcgulmhslHSOpOlcQ6xagiAn6nnYhuBq7172TQm7LQVlW5ZbpMbtd45lzDrVH2Lxj3wOoS53eqE4LVhjFttQObykrrcNpcyTfd+0lYj7HQJE8Hhxu40NKGtYbXOnuOMBEPOgQjud4qlkjR34Xd5lCsHqyAmGexuFqkV4lSiJCHRrUEWhqZQcEMjqmTY8IhNYPLO5A46Z5HzXGtZY3NMrc5JkgY5Zm1g5O4//2ZCirhU2VEqEBQFT+iI46ArNegkFUqtN5zPRSgF4CRDUUMvlBA27YU1MVPjc1T2ZG9MjE73m3NmWpXQs0nu8ZJ6mABTqTixct8RsCKIuGdht36cxzg2nRAHgUYsRwI2LSACP/fM5V3Psgw4gKqAYk+lUlDmcyTpjgdByPPIZ846cL1TPJxFEsQcvhThaPoy8Hxre0SmVp849glQLVe2AXQJYXGN3aYcTpGKcwa696OZ4qKNzK+Ft+ziWd96DKq9h7EOveOV3RImZ34OOOhxnOwKKeFFyqVwCMFIGJVG3ZFPei63e5690DvHbPhL5RvXw/EK6rkG85va+AGAe8ryPpVJ1gukIQdZGZefnF8dgiKtammVAonwG+dAmnD7nGtyn8qHcMs9c573ITbwn64NcUAOUWfIyTFmpMFKC3KCmSNKA47BVG96sk1kuPuP6xImHbE5Eu/n8r6+6r7RAzTPIHKvE55pQvg24GW1ycpt3X7lB6lJd3482ae9U8xx0dZ4UNxTD40FdG/9iSfmPHNZb1cG+QHd7qkFdNahWwNAjQdVnPmZNo3xW+iqhJMmvXDcroe8VrZewE5d4G5Mh4zJQ+Yz6TSi4QhKxSISsbgw8OzsLHp6+zA+M4WO7m5h+unpaSSTSenvS0FJ64YHytNtqf3AJycnBQB4XalYkgVOJZMoF0vynEQ0hunJKe8kpKnpKWSyWSTTKYyOjyOeTqKntxfPv/QiFi5cCFpgfg3UanwcK8cyNLgAW7ZsQTqTkfpz1XTzpSIGBgcxNj4mrzz4nszN8XKR2Hq0mC8gnUphdHhEQGvBwKCAABdaQaerpxuFYhHlWhWz+Tl09/RgdHxMWvNpJjXdj5wrn10qFNE70Ie5cgHReBTJSAwTo2Po7+lFfm5OzrmtNRtoBIF4KonxiQn09vQgm0pjanwCsWAYjO+G43FJbCKwpjNpqbXnmtAVyR82VpgYn8DgwIC4/yrFknzGOWU6OjBXLCCZTAljcD84XzIV3+/p78PG0WFkOzswl8+jM5NFpVBEZzKNUm4O2WwWs8WCuFX7unvkHsW5PCYmJvCa1+6Nl9etRbXZQCKTRoJzGB+X6zav34ChgUGU5wqItJxace5DOBHDZG4GQ0sXo1KvYWZuVsCho6NDBCDv3dPZhbHhESwaWihglisXUW3WUK1UMTM9jZ122klolnvsJfS5xygKU84DBQesBrp6sfnFNVg0sED2fTQ3hcGdlmPj+AiSqZSAYSYYRX4mJ+uLaBhjxVl0dXagPjmLhT19yM3NYvPIMBYvW4oX17yMwYVDjnLnHkNKYGOrVu7DzOQUBvr7MT2bQySdxFRuxqGzQgGZdEb4LJNKYzaXA08zo2Dk2qpAUlc7IkGUg00U8nPojafRLFedNr3pJLbMTqEVCaG3txch1Gz+AAAgAElEQVSTw6PoiiRQL5ZF+YxlUhjJzyDT2YGZ8WksGlyAqYlJNKo19Pf2idVIHuzq6hIQyc3OItORlT0p1avyPXrlUK0h1WohHomgUKugWK/Kswl0pXJZeIV0SrqZmZiUfSZYx5MJjE9NCv3U2RiE53lrgyG3/l0VJt6DsiIejaHMeLwLWlQEurq7MTOXF0DVvSbfeC5bli3G4hgbHcVOK1fhP//6NxYPLRRenhyfQEc2C/YBKJSKGFy0UOiVcL1s+TKhoVq5gkgghFAgIM/ne70D/ZjITSMci6IWaGE8N40lS5eikJtFNBBCs1ZHZ0cHNm/eLAAYScS3esEIogQh0qOD50K7VNy5JnnyWGen0OCGDRtk/SnEOe/e7h7hdyoDXEfSeiKZlHUjL/d0dKJVb6C3owvDw8MiLwnC3BPuWYDAGwpCFSwqCIFqXeg6lohjy8wkYumkyOr+zm7kRyfR19GFSCyK8dkZBDqSqARbkgSWiMSQDcdQF/ndFB4plEuYK5eQymSFlplb0ajUkYrGMTk6jp6uHpnL8NgYOnq6EUnEUK9UkA6GHIU4Eka5UUO+XJJnku6599yDbDoj4+Y6JTsy4hWZLRWQTqQQpghuOoZfNB4TeUxDosZktVYLMZ5mxjwROU6Vuomj2IoSSuXDrY5SJcS+8nfKTFVuFbD5KoBLD0214rU+VxC3+GOrhFRJ2ArgvA8bC22blGcBXY0hNWptlQ3HMi/LfffV+7REa3IBnUJIs7epYVL4U4unkEnFEwJkXAwC/NTMDLoHB0Qw8SeTyWDTpk1CcHq0JgWITSzq6enB2NiYTIIMTS2YgouCfnYmh7mZHLo7OkUgiyUWCqGvvx+btmyWxUt1ZDEy4QDl0uXLRLGwgO5v1k8lgcKKTFIpl504hKshE3R5Wg4FFcc0OLRAPprJ5RBPxOW+uZmcCN/JsXEB8nKxiJmpaREs/X190mmNhEZiopDqGxxAsVwWAU8mTaXTArAcp3RJo6XYbCEei2F6dgYDS4YwOTWJ7nQWyWgMualp6W9NEKX2X2rU0NnbLWvNdW+xkUe9iYHuXlnX0clJJDNpdHZ1ikLB9eK6UhGazc2KcKGwY+IRmYwKBYU2CbVarSEQDsvvpXxBhJ9Ysqztj0UxOTuDdHengLIc0hKOIIogksEIGsWyY73Go0LQwUYTPdlObFi7TvY+lUkL2EdSCcyVi4glE+ju7saLzz6HJUMLMTsxJYpBZbYgIFcPtLBheAt2ftXueOSJx9E3NCh7zXUUlz4NhRbQne1EcXZOBCfpIZCMohFoIhF3GshIAgkZP5kUmqRSqRbWNlYexVG9iXqhhJ36F6JVriESjSDSkcbLUyMIphOYmc3JvDoQQa1QEiauhQMYLs3KfXuaYWx+aQ2GFi9CJ5W6cgmZrk5RdEfGRmX/yRfasSqdTGF6akqELzOkw+mEWNOyPywRbUFoX4Gc19GtKLwg2qOTKyGnnEVDqEQdIVUZnUImEpe1L7XqCHZnkKsURfuPNgMYiKXRKJRlr7sW9GPN1ChaoRA6ExmMbdqCXVbtJIJ3emISO61Y6Xhbmi1R1uiB4/w4XgrSmfwcFi5ehFJuFkkKRdJHoIVKoIlysy5WC2WAKJ+j44iHIw7tRKKyngTDENeZTYlKZec0LFf5Ef50PW0EasoZCiwR7pWqKPxci3KhiFA4ghrBMJGUe80V8ohRWS0WhddESZrLyxGz5N+D9j8A615ag2w6LetbLOSRpqEwMSaK88pddsaajetFiSToV0tlUbT5LDToB2oh2+XwQ6XVQK5UQDybRqlSBqp1xEMRNEoVJOJxAVvOc3Iu51hxnB89QQQferFcq5J8RuWZQD6dmxFApRHEH75HmqDsoOwl4HPfuzo7hR9p6NB6piIYC4QwNzmNrnQWhXxeQJZ7Ee/MYHR6UuRItqND5A6NJypviUAY9ek50BgpRQNIdXWIooNKDb3hJMKNlsjC7kWDWDs7gUhnWowLzjGYryAZCqFUKiCVSbFDEMrcJ2lhXBeQTceSGN88gl2WrxIlnLpY78AAcoWCKJv0PQYKJWRSSVEIA7EI+hYMCiBTHtOD0JnKiDeAe04lcrowJ9/lWBPROOZGphAPRkVuV+tVNAMtxGJRaThG3V0sVwmrtkBfpCQgKqDTQ+MCuj8spGa+tdAVPPkq3hJ6qOUwN8fzay1ttcgVmxSM53u8ndPW/Ba6Wun+MbUDdPueeIB2P+z1EgXw3CFuXaVaniQmEhEFzoL+AeRn51CrVATcNm8ZhuT4hRy3QV9fH0ZGRoS5lKl4XwoFCnNeQ2trdHRUFoQEyr8JJMz2nBgbxx677oYpglQ8gQfuekDWdcPoRgwMDGLfg/bHbCGP/gWDnvUmvdSNO1zbGKqWRGamQiJM4i48u8NRQeF7BGRuSLFcEiagFjsxOSnATzCgAkJFgGtAobDQtWb22H13XP/H6xFBBOOFCZz4znei2qjLP1rmsUQC3b09GB0bk6Q8zre3pxdzs7NyP67fpuHNQIxZwSFk4kmkYnGxWkVzpDs5GECImmyghWKl7HgNylUB9UwsgcmJSQwtWYyxiQkkU0mx0jlu8Yrk86Lh53I5eRXXreu6434Q9OoNhkvqzv4GQ6KgzOVm5VlUTDaMbEE4GUe91ZR7khHIzGT0jlhSFJlGJOg8t9nCzX/5K3oinbIfm6Y344Mnf1gY7z8vvoAVO+8kllJXJotmpQbUGiIEH7rtXkwXp8WaeM8H34+p/Cwy3Z0Ym55ygCGVlH2gMKeLLoKgKH+07KgklBpV5PKzongyFksvANdJrP583ovv27DFVis9gHKxjK54Crdd+2d0RnmyWxB5VPG2j7wXc42qCOKBrh4RfNW5otBHOdBEJen0iO4PxXHDr6+R75VQQRBhrD72CCAcRJJr5u49lSvSH5VVWhyTExPo6O7CbLko7nsKcv6Q7jk+CmWxxuJxcbkroAvTuu7MVjiIuVYFkWAQ0VJdAJ28V0YDxQiQq5Yc5boBxMoNxFpB0EPWPTSAzflpJDuyiDRDWL5oCUa3DCNIF2ULuPonV6LYzAu9JJHExz79cWzcshnNIJDu7EAym8HjTz2JvfbcA+FGHbmZafFaUAEj/UttLkG63kB3tkOUVCoypE2CF8M8iXRKrEzSPZ9J4UhliddwzdWNKCERzjcQFCs5EYvJupAeqJxEqCSHnW55E1OTWLxkibxyjagM8H4DvX0ozOUxNjKCVCyBKJvxkIdoxbqZ/tFkwjEUCAY8654hsEAQ9XLFOeI1EBQe4/hJd40ABDDzVUdJIo1QcclP58QajCcdzwutXl4rgM550EJvOcAudBgKYmR8TOQj5zA753i+OP5K1fFCUF5QZtFSd6xOKiNFsWTpBeB76UgM1XwRXamMjJdrnCvkka+VkenpQqXZEM8heZ3zb9UaMoauWFLGMF7OA7GwGBN9mU5c8Klz0JPKSriqgTA+/d3zsXFyTO5LGZBsBLCIhs70BH33CMaiYmVXGlT+a4iGIuhMZpAM0vsYF/qanp7Bb35+JUqoUbXBuV/9PLriCYyNjsgYU51ZbBkbFR6jrKR1TkNhdnpG+ILKGpWoaCohXqa5mVkkWhF0pDJCq8VyUTwIoYhzpG+5WnZCjhI62QroaqFLKMw9vEcB3AsNup48CVm5MX4LymLJE9SjTkjUCwm7lr+CtJYlaxh1nvEpobStxw9rnoA/p0DHph4Ca6HzfjbpOrDr6tc50Ry3lata6AroSbbOrNVFoxNwFMEaEi03EAxhOp8Xy5ZATqFErZJMRCChu48/FLIEFQpmXjc4OIglS5bgpZdeEq2LzLNgcFAsX2pjJNzh9Ruw+1574a677kIyQsaTkAmW7LoU6WwWvf194nanle01oXV6yGxtJUqmKFdE26YVuHHjRon+Sm1frSaWM8faPzDgATstCDIULV0uMOe/du1adGU7RBDT3Z1JpXDbLbciGU+iUC4iG+/AbG0O+x2wv1j7tJiHFi3ECy++KN4Fxt7Eyqg6zyQjU8AFwkGU6hUMDS0Qi3XNiy9h+ZKlsh4CZpm0CA1ae8FoBH29veIyp9BIhCJOHCwSRb5YcIRvyhGa5UpZ1lUygN1uaQwpcN1pydKdJ27MeAKRSFT2lcKXe0ztXUIOqSQIGM0IGdpJhkonkpgaGUMmGke0xVP2mpguF8QaoaC65//uxExxUsafjXXi4LccKtp0sVYR8CKYBBstAQ5abhueWQOn4M/Z2xKqOPCIQ0SJCMWjiCbimJyakv0UqycWx+jmLeJ2pyVBCyzZkRbNPJ5IePvJNRa3n7rd5ZTPra2KlWkJlLFwFPXZIh6/5V60WjUn9hiM4sATj0K6vxtr160TYR3Il5GJ0mUcwng+h0B3Rrwdf7n8KgZfEEEMueYc3vXe90jYha5ZCnRq+FRaSftyCAY9Wak0Xnj+eQnxBCIhmTuvIzAMLVjgnC7lNj2i4unE+51TwwTQ3Q5n3J9IJo7piQksynSjOJUTl3q2vwcbchNI9XTKmtTzJbRmCli5cInwZawjjfFqAQOLFmJmdApz0zMSBthr9z0xMTIqSsdvf/obMFuiCjb+CeBDp34YrVBArHPSYv/gANZvXI9sNiWClN4o0l/FHTutK7GiqQTW6kKLclxlNII6mojEY/I+LVWJ5XKOEfcYVTd7WOvQCcycczQUllAVDQryT61SEzoX+guHJSy18667CKCTx6nMUEHld0nXyxY7igvl168v+5X4vGnMnPap08Tb09HVie9//QeooY7TzjxVFAJ6GegxoULc0dmJTZs3S/ihUCmj0qghkkw4oQkqx4USZqem0d/XL/edKxWF/qkIae4A14OAznlLLgzdtjQY3MRa8h73mooM51atVWVuGrbzkqOaLbFCqSxQUaTnLFBrIMY9K1dkrWutBupBINvTjUqzLh68JBXfUBjNah0x1+1Ow2EOdTEexItZbeDX3/oxtOULKeBdZ34EgVRclBmOPRuIIFCroxVuoVAtoUZjiT0VgkFxc0eDYdRLVbRKNYSbAdTKVfz8Rz9HFQ1QLSevxxDBmZ/9H2SzGUzPzSIYi0jog/uXm57BTstXoJibkzg7DQ45e4IVIcwbCbRk/1FuIIKQ0A5zqMSvHnSdsG45KHN2mDLtd7mLi9zNBxGANg3GFERVgbZ/67WCm2HnTA81Kr38J7c7pZadamKpVRAI5raXu8210mco3+vzVVFQENdXTxlYddCrJc1VkzjcDBlncQBxOROA6OoiUzD2SS355ZdeRldXt2wkrVwlQgI6hYYAmCtQOSm6AsnUdKUQ6MUVXypJrIfWPONABHIS2+JFiySWOLxliwDPnXfdBTp7N45txCfPOhMPPvSQfI/xSrq5RQlxE1hUu9Eac8nkbDaxfPlyGTNd0BRyAtrBoFjMtOgIHBQMdO0PLVyIfMHxHoyOjGL5smXI52YxNjKKnVetwvV/ug49yS5RJI44+o2445a/oypaZwgHHnGQgDpd8GQg/uNcqVRQqNN9T3ffmjVrRBmpB5poNupiqYxs2ixCh7E6Mg5d3onOLHiECV1dBBuGJMRCjyfR29UtChLHyfwFjp9zopbK+U1OT2HR4sUCbGvWrRVli5Y2Y6KpdAr5uYIoPIynpeMJEcB0x3O8L65dg47ebnEtUrmgO3DJwkUoTOewdHAh5iamnINxMknk8nNIRWK48Ya/oCuUFQFKoX3E247ExOwMst1dAnJDQ0Myx0Q4inv+8ndhskq9iGPf+lbccetdYuGGEcPrDn+DKAF0YdMlxgNwCIad2Q75Pi0uKmSSRc24XTqJaCwmazq4YAHWrlsrAE93N+ODtlxRM/olno4AGuUaonXg0VvuAfv9iesOwOvfuhpIxbBw0SJMbBlBfvMYBrt7xWIanpnEeL0oSsM9v79ZXIfDc6M490vnCT1OTE8Jk9OVyXyCBQsWOMl3gYB4VUgLtIRWrlqJ4RG6IluyN8zxoKXGGKhabHKal5zMtBXQVcjQOpsu5EQp6oumxIXKeVWDLQFsWurcb1rmyBWxsKdfeK0WAkbLc2gGg1i5eLmA+EBfv9D47OQ0dt9lV/zzyafw9xvvEBlA2n7Ph96HfLmIRcuW4t/P/Uf2phGkm72GWDIurlwCCRXORCQqVhOFMF3eVKYJTnSJC3iUCkIP9FJV5goeoKuFLmDUcHIgpPFIsyXrlWbeDd3fzRaWLFqEwlxBnpnNdsh+j02Mi0dnjF6aeBzZjiymp6ZFntD7V5ibk1yaH37jEuTrc8K/qXAGs81ZpIMZJx6NIpJI4axzz5Q9ILCQ1uippAeSyhZzeKj4M5Y7MTOFpUuXYmJ4VHiSOSbdXV3YNLwFXX294urWBEUJlQSCnoVORYZ0wb0nz4uXkPlEbGaFltAak8yisagD0PW68DZlK69jvgAtRK4N3eTJcBTNUkXCA/xMPEClAobHx0Rh4fi7OjplT+h5yCRTwvNUOmrxMBIdGQH0uZEJ/OGSKzA9MYq+3j6B4JPPPRO9i4fE80cLvTeWwqZ169A10INKq45QPCbWOb17VFhjoQhmxiYx1N2PyS1juOLSn2JydhJd2V6ce+GXRY73ZnpRRgHXXHsNnnnuWVFOCpWShBKoSJHX6YlkeJF0Re8F58s4exVNDC0YQkcsjdzUjGBJJBZBIOR0b6NnLEFPitsRlBZ6O0BniKCdu93Gra31romJAuCMsTfrnrJmQV2Bl3zL37cH6FSWbWzduuR5P1vWrBa6tfb1UBYP0Fcc8CoBdI0J0N3hgTsHXC6LZUTGKszOOTEsBAS0+/sHEIpG8fgTT4iW2t/fLwDDSSxevFhcnnTvEnBonfGhZBIyB7+/YuVKbNy8SSxkxhWZpEKCW/PyywI0tNp5DyoCTz7ylKwrtef9Dtpf3E1MpCLYMcPW1hhaMKegmZqckgQ6CjNa3KMUok3HjUw33hRjmoAkw5CBKBzWb9wg4+bnGzdsEEbs6erGfXfeK/ZkFBHsttduEnMlo/3rqWfd7PsA3nDYfpJoQ6aiIONzaM0x2Y1g7rhUC+LZqLcaePLJJ7B04SJHIBRLonAsXbFcEtIonNVtR3CglUxGJMjQqmZyGK+ndUfg4P4RJDguug6Z30DLgsBGoUCQF6s9lcTw8Aj6e/qQTaQkfk9lgdYLfyS0MbRAYlZdfT1OXgHjjnRzhSISr2NIIdqdFTdky3WjR4Mh0dAZV6Srnq4xWqtPPP2UjLEjlcZTdz+O2dIUehNdOOZtR4uSR6XhsYeeAHNk8yjhtE9+HGs3rBfBTCHCtaMyRNAhPdKK5D6mGNOj8G80MDs3i1U77STAIeEAdqGTTHIn4VPLU8S9K4lmISRCUYSrDdxx7V+Bes1JsIoE8cYT345WIuK4QONJrOgZFC8Kk52asTBe/6bVOOvss9EVjqEzmMb7Tn0//vP8c2KlLl66BKMT47KOkggWCgmwkw5o6dGNSVonONCVyPlTAaM1xr0izZD2xicnnDwFuqIl89vphOi57fh3sImBrm6MvbgOC7p6hXdHZibRv9MyDE9NiEDrzXQgOFdGq+QkzbViYYR7shibnkag1hIluiOTxZYNG8VDRHBatGAIWzZvxg3X3OC4FAEcdcJbEM+kBMxJY72LBrElP4kAY/n5IsItoC/bJZYirX5622iFct4MQ6U7suKW5SvXh4qNWImOliW0KwLQNRKkQoFZwHTjlspYuGBIXimTqNS9+PwLQr9a1kMlmr3V+cq4P+mNsoOgtHH9evT19EqY5KJvfxuZUBpnn/dplBtVsex/d8XvEJZ0NeCUs06R/aBixfEw7KYHDmm9L+/d2dWFRDYtaz4zNoEFvf3i5WIC19jkBIaWLcHYzJQD6Izd0uVOD6EEZpxYLsGYeT6kD9IKPXpy+IZL0+Qj0hRDGcrDfI/zInARBMXvU6mhI55EaWZOniE5L4k4GEqgjCQfcT3J48xnYHiPyhHzOxi/nm5WEEnGZX1iDeCKCy8RC50+jEKjijPO/wKQiCLHfKlKHXst3wkzk5MYyU2I1dzZ14NgNCryJRFLoDOdQWFqFqFaC5d+92KxxnNzM/j8uedKsi0TYD9xxieRjWXwwpaXcM2f/ojnXnoR/QsXOIp6voAFPX0iZ9KxhJM8CXobuiSHIVfMy0l54WZQrH/yNkMiCAXE1e4YmUGH3gUfDKC7/Q/E6DTneGzPQlewVE+ZJl2STpnIp0aCAroFZU2+VktaP3Oe5fxrF2fXe2nZsj8xThUGBXSvXHDlgXvNA3Q9eUYfIhnRc3nJ8F66aLFodBRKTJx56ul/orO7GwuGhjyBRTc6rWESqBbFE3AI8EyY4yuBleBPlzS1yKmZafR0d8v5zoyz0opOp9JisRMIJflr1EkwojbLe9PlR/efuLRYIaJNEkx5ChnIyXJsCehxcaht77RqJwkDMC+AAoPacV9/H9atXy8CVctTuGh0eVKrH968RWLMmqQ058amGcOjIJIMeibsjY5i2YrlEhejhs17kPmZF7CYFm4+L/G/XXfZBf9+9lkksyl0dXVK7JyWDV36VHo4t0YoIDFquqJoDVC5oZVMQTm+eRh77bGneA3oZSCYcwwUjExYIvDQqmcizEtr14jywL8ZCyWjUwtmrCsTd7R0utKZH0CGl/3ddRc8859nxfXNJC8Cy/joGPbe81WSNd0oVpDt7sREpSDChlY3wZwuMllXxinZWjTQwuaxEazaeWdxm9MiY/y8Va0hHo461ny9Lkz+6BOPSxx2aMkiseDospYM4HhcBBTd0XShMv78hn1ej5eef0EyzWeZMBiAWE7PvfA8+gb6RbAzoY5Kh1Pa5rjcpRGRa/FGgmGEGkC40sDdf7ppnoV+6DvfgmoI6O3rw+a167E424M8hUsmg0R3B554+TksXLoElekcYlIyubXjFIUnXdAM8XAvyYxUYKlUch4c/+677Y5n/vlPASkqswQOCvN/PftvUXCpkE1NTyOVzTjj5ZnlmiympZmuwA1UaugKxhAoO+WjVDgooBF3YshxhNAdiosrleD6zEvPC+CXGO8ulLBq+QpJZuxldvNMTpRG5ovQW8Qwmihi5NPcjGRtE6y4xuP5GQR7UmiFHUDrTqSx88KlmB4ZE0t/1512Fm8QLU8qfat22VkSHnfaZWfkCwXxrlB5VoHpnIjonrXA7l31hsSLCVgU8Aw5jY+MitK7156vwpaNm6UqhPKBAm3BwiG88NJLGFgwKIAulRmdndi8aZMoUYP9/eIJJL/QZU+5waQ1VpswXssqkuFNm5HNZL1TGTl28hbd4kze5X4xpku5QG8QgYXAv3hwSPJbCKZUQHoHB/DyhnVe0qOWfEVcC52vBHQB33JFaIQeH/IwaXmXXXcV13OYx3/SA8QEy4yblMZQYDolyjorYRgKLE7nEK63pJJhxZKlAtYMxXG/yPOd3V3o7OiUkACtX2bDU9ZyXEzyLIZbEmajwhRvBXHpV78JkMfTWZRbdZz1lS9isjgnHr/c2ARSjaDIip1esweeeu5f4u3p6u1Bzs396M50SJJpjUmv3b0YHx7B4MCg8B/d65O5aSxduUL4fCY/K4oRFQoaEsQNJiMytNiZSDkJtJmsyO/NoyOIpRLi/ZibyyPUDMi8aLwUSpRF9I5GhWdqzO53y1UV0NnmWM4XdM9IV0BvB+YKxjZ7XS1miV0zES7knvLpJsVZcPZc877jxbcC/jbngs3LeOf31SNgvQjWQldl1itbW3Xwa1riptYzfc3JSyIcWAfYaIhGfM3Vv0d/phcN1GRBDjroYBTKZTzz5DOotWqIBqKog1nfDbz5zW8WEKaGRCFyxx13IBKSaAcK1QJS0RR223sPp/yjXhdiJtjxleBJN9n999wvdbpRN5ojdautqjxn731fK9pRnQvKmIlbG+6vO+U9V6xYgZdfflmyQ7s6u3DNH/4gz4kgLP9KzZJoxSe880RJiKMQWr5iuYyfMWcm76xcthybNmyUmkl6ER6+50Gn/tn1GjAksMteu0rsnC5XriddxU6pVFC8Db+/6mp0JTrRRF2sgcPffDiKtTLu/Pud4kbPRlJCbHPlPN75nndLSUy+XhENn6BOAqJmTaG2+6qd8btf/wadiQ6nhA5VHPXmo+R5t938N9ChTFdpuV7B+z/0QUlMo2Ul5WExSY0WZadZbUhC22BPH6769W/RFaWLv8qqaxx61OFikdGlTquH3oWb/vgXxGXVgEKzhEOPPVqE2pLBIVz3+2uRQlxAutQq4Yg3HSk5AAwfMPOfJ0u1qnWx4J55+ClUG06mfDqWFs8LbY13vO9ErN24XpQPAiM1bQp9Ck0pqaN7uacXV115JTKBNNh4s8H4n/wGHHz0oSI06MGpE/gIgq6FLuEkWoHu+eG00IP1FmrTc3j4pjvRrDpndzeCIRzw9iPFIqFn4vV7vQbf+dJXMZDpESthpDCF//nCZ/D8mpfQQWskk5Gqgjv+7+8yvpnaDDoinTju/ccJg9LyIqDTTcpX8sOVV16JbCAt9B2W/FuGKRo4/v0nShki3a7pbEaEMsMOBHQKXwp30oHG0mOMFSOEG395rRfzLKKOt37oXZJ1fsNvbkChPoOhcKd8Plucxf98+izMBuqiDJcKJRHi2WRKAIbemh//8FKkgwnUWlXEAlHh10Q0hWKrjJNO/oiUdnF9WQWwfnYMPQO9qObyiNUh5XHDa9bjVbvujq9ecAGyqU6UQaAjMAHHfeB4kQmS2FUpSxUEPTkC6gbQNcmI7nWG+AjEzGOhwksF5EtfPBe9Sbp7S0gEErL3JZTxmXM+K4ocrSeGoKj8L1u6VBT4K3/6W1lvUm+uPINPffYziHakRbkgXzE/44Yrr5c9HMmNor9jAB8546MS96enhjz8ta9cgI4Q3fM14eEPn3Equrq78L2vXkT1VSzRUr2EWDiBU876GBphJzXj98AAACAASURBVBOadEc5q9Y54+gE8+9/62JUGmUkQgnkK3O48MILZW/P+9KXkIlnZc02TG7CdTf8Ges3bZQqCo33T85MC02QHyY3j0iy6qpFS/HxU07For6FXt7R2ed9Rtb2vHO5Zt0yTo6DP6effaYogAR0AioVm/5UBy76/JdFEeQPcwXO/PIX0IyGcf5XvoxOpMAaEq7ThtwoLv/VFWJdD9DjSAOmVBbjpFmqIhuJIx4MSxz8y+efL/NJJFLiiaugjs988Rzx2tBLQMOA+UeSL9BoItRo4dvnXoh8cQbdyU6h3e9+/2JJnjvpoyejM96FhsTiY9g0tgk33Xoz/v3cs5J1L6Fcyrqoe7xwq+lkuJuWw2I1u/70doCurnabdKahL3Gjs89H0vF8Wpe6grqGf/U+1rXuWNhMRp/f1Mtv5W8P0NVC3wbQdzpk760xdLdRir0ptbm1L6+R2Pkj9zyMfGkWnYksStWiAPpjjzyJYr2ERNg5tUoBl8C+3/774f7770c85NRE11CTrPCGe0YRCxf23GcvSUahwBaXfGcX/vHgw8Is+WoemWgac+U5ZOJpr6EJlQfRXgIR7H3YfhilxdDXh9zMjGjkLOOgVUFNW2rnEwlJ1CI4333r3aigjDjiKNYLyIRTyJVyyCY6PNfia/bfW6xCzZJmXe5g/4CU9Dz18BNiFxXLBaTjaRQbjnsnFXVAiXPa5+DXS+ycAoWu1Q3r12PVylW49S+3oFjJi5upjhoOOPBAPPTAI6iggiRiaLRqiAWck9tqaOB1+78BRbp0wkEBVkmoaLbwj78/BKYJUbzzmRRQ5VYZiUAcB7/xYNx3x33uPZzxvH71vmLhs7SElhaTdQgQLC8hqNGyYAz8rttuF0AuN0oiYA468hBRJOi24/6QgZ+673F5qvP8MPZ962FOYk6tjgdvvU9EALVhCtj9DjtAEm3IqBSaK5cvx6a16/H0/Y/LdVRsOL5Ks4JoMIYKagghgv2POFDczMyEpguPuQZ0SxMIqOhd+6trUUIJSYGyFkooIoGEqFf5ZhGpYBpHnXi001gFTB6KCsgLcLhjoxJJV10qEkeiEcDd193suhgZM27hoHe8WQCR1kK4Adz9p5vFghcaB/DG975NPChMDAq5pZ5//cP/yapwOfik495znHiGCODMnyBNUUn5/S9+LzxAIHdOI3fGRaVEEuTQwLtOercoUlS+aElK4g0B3Uvwc9zZBKLZkQk8ciPzTKRVCSaKObzvE6fi6l//EXnk0YU0mL9fKeWRTpBOgaNPOhGBeESsQ+ZNMF55yzU3evsSk8yAhoxpJj+DjnSn7A8TmjjGo088RpLrpptlhKJhLO0dQCBfwdzwOG6+9gaZV50lbJKLE0KhVUY0EMdsdRYd0SzeceLb0Nnfi825SXml4kSvBJU3KZWrVoV3COgd6Yz0aKCrmJbazy7+CcotpxwxQb6RKK+j0HHtqMiefuYnvZMOKUiprFxx6c9lrbnu5L+Pn3U6CnCOkA3WGgjVW/jNZb90xi6zDOKUT39cyvXIL1Scf3rRj+VJ9C1xz0799On44cWXIiorBdSElqk6BTDXKOKcL52L4YkxLFi0UGiJyaAEu8u++0M3JY/3orLjrHWuMIMLLrgAl3znEg+QOZJPnPNJRymIhIWfxLJusY46KF5GKlSd8RRC9SYu++6ljsdS/gvgc1/5Ai786jeE2mrNsoB5IhhFtVGVpLnzv/E1bMpNipXMioTl/UP45jnnIRmKSqyd8fGPfvYMXPzdS1FBFUlEEZd1DCLXqqAeCODCi76BDVs2S48CxtBfeu55LOwbkAqSr3zxPMTl3PsIitUyglEGHMIoskIjEMdco4Bvfe870oOCXqBVq1aJi52x+u9e8E1J+Ks3q7KuX7vo6zjjU2chHk3LvjcbNSRDCRQaJcGZCy/+OtLZNNasXYuevh4nyVXisY7b3Uk2dV5JF1H3+FLNHFerWhvJqOWroKzY6NwR25Stzc9iD3jl23ofKQt2WwrX6w2v67jfTa/jsJ0m1VNgk+eoYGi5Lp8RWHnwa6Six7HSne5Tnp9f14JdkBpNPP3wk0K0hXIe2XhalojaOp0YanXzXg4AZ7z3FMhJXsPjwxjqG5L1cfSjIBatXCwub7rZR4aH8fy/n0epVkIq4lhkZD7GrGvNqri7Bnr65fu06dZMbcF7P/QBSYiiBUd3PZuMaOyB7mNa5v/65zOY2DQh36P4nJqdRH+2z4u9z5RzSMSTIhBiiGP/w/YXRYCCeHR4WBo7PPng48LsGv1w7qX/mhidHsNA16ALZvt7zUJoodPdfOfNTAQDJmbGMdDZJ98leHAdcjNTWNDZj1K5gFTcyepn6seb3voWrNm4AYuXL5U9+r/rb0AmkJSEMgVOzd8Wy7hRRCrk1GAX6gUkwim8YfV+krxBIZDu6pByFlod1BBZL8qGGKyDv+2PN4nlzTFO56dx2BuPkBpyiXkxHj81hXvvvBs9iU6mk4mg3ufoQ5w4Xr2Jh/52v3zfESbAAUcchGqrIaBE5ea5Z5/Fpv+sl+9SKFIRcbr+BTA8OYKBnkEP1Pc+4LUCYKxoYGyZQMgwwlNPPIXZ/Cz60/3ynLHZEQxm+0UporstFUojLwCfxGsO3ltCDUFmEBPQmw2neRJ/57GD1TqigTDijQDuuW4rYBPwDjnhaFQCTue1SHM+oPPzw999rAPoZCJpnxoAAV276FHYHP/udzhNhNwGS3TB33/vA5jOz3jjLzYLSAdTopjNlufE6tDxH3zMoeJyl6RPp52bp6RI7X8rIPHF8lQOD/yZXhkHFDi+Aj0FKCAFeqKAejGHRDAstDVdyaMVS+LEU94rOSXjo6OgC/jP1/yJhbvIhFKubUYrpIZYKOaBy2RhGh2pLqHdD3zyIwhk4pKMlmqFECxUccvvrxcaYCY6w1Ecy2ytiFgkKQo9LVjSbqtewwnvezfQnQaSMbGk6SZnLg55V045ZEdBN8OZrnU2hrn75jsxNTuBgSz3v4Wx2VH0ZftRREkSZwns5GGuwwkfPEHuJ/zabOEXP7pCuFUB/WNnno65YFN6MTDsQgv3dwbQGXX98KdOExnHZjm0qH/6HSf7O+YCOo+eqaKOBCKYmB7Fgq4BTOYmJdRFTmJ+9Ze+/RUJU9DLQAPpJ9/5kav4OrJjdHoUA10DnlyhbOrJ9njykdf8z2dOdwCdSXAuoFNBZRkZ83uqcwUpJQ3VCOg/9HiQQEc3dm+2TwwYZp8ng1TXnB/K0KfX/Ae//OPvxeNJOR+tt3DJly9EohWSDP9gPIac7GRElKVKqYChRCfy7LWRyaKOAPKtEj77hc+JkiF5U8k0Fg8swAWfPU/UVO55ocD6+AzmKgVZ02TMwRBmvm8Y24yf/eIK9Az24+mnn5bwT0+2A58782xkwkmXHp31ylXzKNdryCazYEaX2zlFZMm6kXW46g9XS35BNOEebCIlZq6hYQCd89eSRwVJTThV61pj0/OAXM/3MElxFvDtvTQpTpRK1wvOz50DVhre8antMtzFaNUOl9tx20sY2U0+F4NvBbPc5ZtuprvWdLttXhmLYXclWqcP3HsfstEUmq06IoGwaFN7ve61EqekZXzDDTc4tebJDtGeyFS02Pfee2/5nA/+x/3/wPDEsCSqkIHj4YQA+sqVKwWUn3/+ebEO+VNqlPCqPfcUxmbseGTzFqx94WUh1rn8HBLpDMoA9jxwb7Egly5ZIln5jJPTYidh0UJn4th9t9/ngTcBfZ/9XifxzU0bN0qs++F7HvYs9PH8BHrTvVi++3Kph2Qy1l+u+7MA2lD3IManxzDY1Y+Vu66SuDkTqR7+xz8QDTiCr9hkqVEIqw9bLfFoxs6ZyPPn665HNpoWhYgeh+niLPZffQj6BgfRkUjh4ou+g52XrhLNfWp2Bp3Zbuy572vESmYW5x577IFf/uznyERpz5MlW3jDEftLgxomszEB8LF7H8F0fgo9abrWHC39gMMPksQYMhE7eTFmxbIhofImpLkHG1PQQrn9xpvR29Ete3fM8W/F+PSU+FN22nlnrF+3Dn+/7XYkwEYOdex70AGoJ6NSzkRA/8ftDwh7OVYncNAbD5EuVXT1r9+wAc8++i/3cwpV4E1HHokwG9MA4rJ++P5/uOtXRiwYx5Fve5MIxgcefBArVq3EPbcxIdH54R4ecPgB6OlhnkJDYr33/e1+lFFBFM4+8N/R7zraaR7BNqfiYnPPSCeDsJylGUCiFRQL3JbpHPbOYwTQ+UNAv8dY6BRth73rrWLdtHh8r6sQ33jNXz1Ap5p2/LveIRUdjz76qMTPb7nhVhmTKrNHvvVIoUFWKLCR0V+vvRGzrTxSgbS4j2kHHf3eY+ZZ5yJYXCudyhjrjoOlOm793XWoV5w2vJOFWZRiQXzqC+dI3kqksXX8c4U5xFMZjLUKOOOcsyW5rSOTxtWXX+k03nD/nXTyB5CbnBYrmVUgl11+uSh1BLlcaVaA5H0f/hBmKgWZW7zWwm9+/FOkWc7UCmA2x050nTj8bUejo68HG0e24G833SZlVWHmRQQi4m3Y97g3IdrTIV4MqSF2s4IlfllvSIz8maeelnyRn37nMq1KQqE6h1NPOxVDSxZiDbOte7rxk+//VEJ+TvgGSCCOU874qFMe1gJ+9eNfiPpMaGbY8LQzT0fOBfRIpSFA9rvLt1rohKEPnXGKeGqoABPQr/juZRJU4j/yRREBfPxzn5REUZatfe/bF6EjkZV9pvITT6Vx6ukfk/g3e3iwLv9H37oEGzetw7JFy1BBE2ed8ylJpGMp5tLFS/D9b1+MWoPVJ07DFILexz79CenVQAudoCltiVtNR9EIBFHLFx1Arzbwo+/8wAN0qt3FZklc+DQqmNj6iVM/hqHeAbTkpL2QeJzO/vq5mCnmpXKmOD6NK779A4R48I7LOyOVWXz+gvNFMafy/z/vOwmLB4YwOjMt2fFU6j/zhc8h1ZkRuUvXPRWXWr2ITDiOZrOGcDCM0z99pngr/vPSC7jisl/IbrHkk+Pkv5M/dapUDax96WWJ8//wGxdvNTJmp6Xh1a+v+h3WbdooxttpJ31E8iES0aQ2Uca5XztXXPfaY0BMBhfQ3ebpXvCapdfWqra/i5wxZ5koqHtxcmKUnMXgJJV7yXKmFt263y2gOy76pjSWsda5vd4+z3+N/q3Hq3oxdAK6lKjZlpgyE+kaL0Qsgq8FPPrQw9KlLBGOoVIt46g3H41mOCTATMHBbNDHHnpMLHMOnm54Mtg7jn+HuN533313caU9+uCjwnDisqBr+Q37SIz22Wefxatf/WpcddVVWDS4CHu8eg9J+GAMjUk6Q/2DkrTy4H33Y4ClMGhivJLHPgftL12oqI0zAYauTWl5OTEhtaQUcnfdeaccxJIKpzA6PYJzzjkHf/nzn7Hr7rtLbJMu4Xvuu1fqAg865CCvDp0aKl1I9/ztbnExUZkYnxrFu058p3g0mKTBRBGWsdx+++0yp46E01zlyGOPlIQdrh8TjW6+6SbRkJ0IdBOHHXUkimhKcsvIhk04eL8D8Jfr2KzG7Q3PzOLjj8GW0RGxKh+791FXU6UXISSC9YCjVqO7v9epRojGcPVvfid5DhznbJkdptI45I2HCsPRWmaSG11bjGvTci0Wy1KyJi1Yg2Hcf/NdYnuUKiUJJRxz3NukpSnjzk88/jhSAXYLdAQ/a8YZe5MMXlrotzsWugL6gUccLNYEteXHHngcudK0JM91RFJYfchBoig99a9nhMGZdMTWtbffcgdmijlkkx3Y95D9JGOd6zs8OoInHnpS1nWqPC2W7BHHHiHWOr/H8U3PTOMfdz6C6do0TvrwhyUjV1qBEiTQkuxxKR2i+1QO5mGRdEuSgO67/lbPpU7AXv3OY6TCQOKedLn/0Uma4w8/P/TEt0h279bs2SAI6FJTLbTdwDtOPE5ocJdddsFzzz+PB+5+ULwRE4UJ9KR68bb3vF2SnRjvI73Sgn/g9gdRQAnHv/sEWRN+Zl3ujjLjZO3TQo8FwtK+86ZfX+t03mIpFIDTzjsb9zz8IJYtW4ZsLIGZtcxY/yM6s3SdN1FCEIed8CYs5NoXC+Jq/dXPrsCynsV453uPl+xzCn/SLitcmGD2819cgY60Y52Tzo9599sQ73SAKtkM4pZrbpA1YukWm3+89+STEEjHMZmfleQhWm2//cHPEahV5Hqu32lf/QJeGtvsKPxNpw94fi4vz2QzHSbDMVlz/Zq1+Ms11yOOKG1EcbW//5QPYoq0wu5tbs32tb/6o9zjhA8d7yS3Udi67VZ/fdkvZV8IzfVWDaec8QnkIhDlJMrGO7UWrvzJLx3XuTjBg3j/6ScLHRA4aQn/8nuXe4DONTjt/M/isWeexqt22U06CfZ2duHcL3xRyigTEXr8gA9+7EOShMrGXKd++GQs7VvoSgBgplnC5877oshXJriyguVnl/1EZADpyD03Eh87+xNyvgAtdAK5AjrHLl0G54qS5Y5yDZdedMlWC71Zxre+c5F4UTasWy8dAZvVGn78vR+iWqs4ZZ+ZTpz6xbOkxI7VI3Tf/+KiH0oPgamxMcklufa2G3HjnbdjybKl0hAqlK/gogu/iUiEoS56aoEzPn8W4pmkJHOSdi791vfJdSKrKFM+9OGTJEudoCzu/ZkZfP9b35WQA78/1yzigq9/TWQx16pWLOObX/oamm4ostaq43s/+D7Wb94k4UM2C9pnz1fjjI+d7vAEz6dHHef/75cFT6i+S+6JC+gS/XErorYmr21bf94OYO17HtCyvwG9Gr76dXuttfBtYptzD/7fyXK3Vr0rZhyMNKd9thsXFeB5jWVWHrr3Vpe7KZB3uutAXERseMKElGcff0Zcwlm6hFtNAcOW2zqVwMXs9uuvvx79XY5LPF/JSzyEGe0E82eeeUY08Yfvf9iLexHwd911VyxfsQLjE+MSe2bJiLaOZRIMy8VYMscuY/fedTdSiaRIFFqarUwS+x1+sGSuSgwhEBDrnIl8zIjm8+65i2BMvdyJnR19zNGSJEPLgovEbHsqJa993eskCen5F16QuTD7nS6NR+95RDT6qIjMJg4/YrW0qaVywjgvrV1aWaxfv/0mp3aXxEQX4zHHvEXK8CiUHr77IVTqJcTDtK+D2Gmv3dFKxZ0a83JVYtnPPvZPSfLiptBKP+Tww6TBChvxXHfVH4W4UwHHPj/y2DdjS2ka0UxSMtVLc3lJarr/znvEak0EGelq4uA3HioCgOBKa18BnSWH/QsW4KnHn8Auy1ZgYtMwXnCtaJ3DvoccIONjM42rr7pK3LH1VlXEzVHHvAVzjPZTH6w18NDf7nNdeQ6w7Lf6AITjMbG8HrjzQVRbZXfsAbxx9aGSqLjbq18ldfvUNOllefIxpzxx3Zb1WDK0FPuvPkCsm9v++jfMVHLIxjqEad/+zuOk9Glg0QJMTE/KXhAUpK98X5/snT2shuVeCuh8lgB6s4U6G2wQ0G+4VeKiCoh0uVOQM/eiHaAffPybBZBIiGE2AwkEcdO1jEG7WbQuoJNOmCX9h99dg4k8W/z2yPiPPf5YyVDuHugXhYflnqziYL0/s91psdOjIF3X3IM+9AwKa6EzB4Ahg+uu+C3SoZincOx37BFYsMxtJIMgugMxXPubq7zP/zn8Ms772gXSGIn13Sy3ksgmm4YkU/jXk09jz912l1gmS05v/ustQpO58izS8SymSzM46ZSTpbf2s8/8C/+673HMTI5JiR9DZx887WRMlgvYmJuQznQEpvJsHpFSHXde91ckWszaB17Ij+OL3/xfbGZ2d6slig2rW8jHbDxTr1al7enVl/8OG8fWY0X/UlEY337CsUhm0wh3pjCdz3nygmVYLItlRQrXnq52zouOfsbHHZc7KxJq+OgZp2M60hKXOzvp0ctw1U+2Wuh1BPE+AjoVt2hYwhIE9CQC0k6XA/ng589EKdBAsMaDamKSkX3lFUy+a4prORXL4KSPf1g8bOxw+LPvX4ZKuYCOeAqTczM499sX4vm1L0tFAcsHabDQG/HRD39E+kMM9AyIAvU/Z58uIEYwpGJO9zuBnZ5VaY9bdBofsQ79h9/+vjGYgJNPP0Wy3Gn5vvzCi7IWP7joYsdYk5EG8amvnYsmG10VCqLgXv717wmgixwIAO85/aOIdmZEDtAbMbFmI37145+j0Wxh46bNWLhkKT54GgG7U2j3m1/+BuooS7x9eGQj/nz9dVLtMME4+VxOkoFXLV+J5mwFF5z/FYRCUYwXppBNdePML5zlVFqMjuHXl/0C5UoB6ZgThjzpYydL85kFS5zeArMjY7j0ez9wQ0It5Cqz+N4lFzvtdulBc/NPaKEzKY4o6p0yJxa4o7TbpDgFTlGefaeNWlCVlq+sRDIWuUC0sdi1OZJ1qfNzAjH7uFcq1bZ16P4kvXYKhQL/vHsT0P3ZeHKha6GzOQQzsBuVGv756FNotZy4I5uhvPGoo5ArFaVxCBPIWLI2snEEMwUHCJm9fOJ7T8Qtt9wiVgoFKZntwQcfRFe6S9zxzKJ97b6vlZKx3ffYQywx/tBqZsx0dPOwACkZUTIzeUIZWz+WKwinEhIr3OvgfTDBQ1Xg1LxKn/QppxSObplr/nAN+rJ9ks3OzTzssMNk0Xl/WnBS0sHyluEtKDGZrrNDFlz6v1cqeOSuf3gxL7LAq/beUzRQJmvR/bV+40YsGFogXbLuvvtuxAMJcZny57DVq+WwCzInkwpd+0rmtPotR2IthWBPlwgEZnU+dCdB0Snd4b83H3+MZO1SWbn773ciFYijUa9I8ssxx78dk8EKhqfHpW6YNd7rXngJ/3zoKbmD486K4OAjDpHkDQIIAX1qNicWOsJhabHKRCPG3voznRheuwFPP/Y4MrE0Kq0qVr/xCPkeG6a88PTzKDdLSAXjOPjgA6QeNNSZ8gD9wdvudQGdIiiA/Q85QJ7LNrh33nInKo0SMqGEjD8VdsCHB6F0dnTL7+V6WRSjBX1OT30C33HHv0O8H3fc8XepSZipzgoDnXLqKeIdGc1Non/BgNMqk+VVzKGoVgWwuWbcQ4lDuZmoZAwm5zglKS1UajURzgR0uoP5w7yGQ48/WgS5NEXyWeiSNHfcUY6gZzIbhWoojJt9gH7c8W8XAcJx3XrzbRLfzdeZhtXCxz7+cakOeHnjeuz12r0lhszxstyNPMIDP1jOKa40sTDcGLobRrEWerTWEpc7reMGY5iNKt5+0vukgQznOTc+hSXZHlx/9TWSpBdLpoVv3v2JDzp1u6WiKMxDfQNSP07gvevGOzA8thmL+hdK7kooGJaDRCLBGMbnJtCd6cW7PvIeURRpTV3yzYuQQhSNWhXhSBSHHHMk0kN9iPV34YWN68S1v/due6AxMYs7rroB8Sb77BdQTqXwgc+eJgo294khCPGsMZGRPbwpiRtNXPera4UHy42idBr81JlnSQ7DP9c9j30O3NdpKuR2m6QyT5CjBZdhn/eA0zL4t5f/SixF/l5v1nDyJz+B6RiPSwwhTkCvtnD1T3/pWMbsRxAI4v2uy53d8QiAv/zuZWBmT0QSR1p42+kfkQZErM1mYxcqtpdf+iOxOouNEmKhBM4+99NChyzz+s7XvoHedKfMhf6ID37mE7JP9XJVDBaWr1Le/uryX3iJbeSlT3z6kzJOetiYpEdAl+oNtKT6hAlk9MSwX//3v/U9R4S7/+iuZ0kn5d2KpctkHN/++jeQCDCVD5gp5/HVS74jFQebN24SOfDdL31VPBkcxHRxDqef/3kMrVou/QQI6OlmCF8+51xk4xnnpL1AAJ8+73PSNY6HJl3yzYtRbZUktEJZdPZnznIa99SqWLJymWS1r3vxZXQHk/jl5Vdgy9QYerr7xev6qc+fLf0Z6HH8+nlfRa1ecXgWQZz3tS9L0yn2fSd9ZIMR/O95X5G5lhtlCVOc/82vOF4twoUL6CxXCzHnRXOg3K6LlAH6Yy1o/d0CurWixaqmtU+PSaPhxsTrAs7S4yLseAH10CC1wiXO7Z6KSUBn6bD9zCoTqhzo+Ky1zvfs33rfwIpD3LK17bjcqaEv7B+ULNPH//GIJFARcMrlEvZ5w74IJuPSV503pDXOcpzeDqflK93pdF9r1zg5yae/Hw/c7fRoly5YCGD3vXZHjIkX7MbEw02KRTz5yJNiLVHEUpsmYfAwhdUHHYwnHn2Mx1iJuxXZNHZ7w6vFRcckNmnnyj7xbocqNh957qnnMD47LqDODd3zdXuKoKZngB3UWFvMgzTo6tl5t129jGrNtv33Y//yYnfMFH3dfq/F0OAgnv3PfyS2xo51mhF/59/uEsEt7h4E8doD9pYMeTZEuf3W29ARy7ix/Cb22GdvBLqyAogUBjys5NY/MQ4LFGsliVkuX7UCe7361UIwN//fjZJNzp7ddJvtu/ogpFcuwEub10k2KpvDcH8eMwoIV/nAww4S5qcbkRnr03M5qU/l4RyJbEZccbFmAHvtvBvmxidx1213OJnz9TIOPuxQSaLbfc898Pvf/kH2nuM74MB9ped6rl4WpqHL/UHXQtejCvdffaDUldPr8be//Q3JQFwAv1SYk7nK0avJJEYmx9DXw72RdFT5mZqbFjf6e9//PgGDO+++S+aQjmakAuCoY49i8SQWrFiMJ/75lFjBtHLZjY6WmRxp22x6jV1I/HLgiFQQUTRzKZ0YIWPk915HQHfSDAnYh7zjzU5Tn0hUAP+ua2/0XO50WR/89qMktirtuNnMJBTGrX+8SYS+k6bTAAGdwEJBynAOFZFEOCkAfcIHThRAinVmJDuYHhiGrbp7usVlSQAgPVKxtWDuMTfvwvyHQhnxZhD3XnfLvJDACR//EKZLeecwonINQ8kOXH3Fb+TrbMfEZrVHvvcYJNJJOZmKSUg8Ee2mq/6CfCWHMewg3AAAIABJREFUVDQm+5Uvs7FOBgcdfvD/Q9t3gFlWVVnvlyrHzoksQRQUBkFBEUQQEDChOIxpZHRAEEVBgiAIgqCog4I5MygqqIgYUBAHA4ZRkuTUTdO5K+eX/m+tc9at/U6/6mb++ab4mqp69d69556z9147b/uv2+9kAlhQ1/L22n9+PYEFmfI/+PZ1trCjz6amJ6yltd1e/ZbjbaxQsyeHN9rSnXcg/YLGuiZrdsMXv2GLS102MTFum9pq9saT3p4NJMF6kRgLSxuKO6xzKO/Xff3bpDtkj4xNjdj733s6S8Ly8zrsvkcftN12280eeeQR23OP5zIvZsnCRVRSCvWcteTy5AsAOtLUQMOYQ3/S6afaAAC9VLC2yaq1R0DH1sIDWc7n7S3vezenjCF2DUv/65+4hiVbRbql6nbCh0618TwS6oxKNjqbffoTV1or3chVm6mX7bTT38u2z1BMvvnlr1pnvoWTylAudspF51i1pWAb1qxl7TXAEn0aoBQgfwl14Njrk9//Hq4BgE4VT4CeMza/qk/NWFdLG13vHtBXblxt37ruP+kFg6EDDwDyEk7791Nsce8C7gf8gadfcI619HRyyt7Svvl2xTkfIS3jC6WzF3zmCpvM1xgiQt7G0s4+O/8DZ1tLvcj8nfXDg/aZaz7HRj1T5Wn74AfOsKV9i5n8WrEZu/AjFwTlsYbkz3F6dlAz3zWVt6s+CYs6T7c7AP097z+V3QURZv3iZ65hzha9oa0ddsVVV7KfO2YgIDzRV2ixD5x2urW2ttvo9Bjf85HLLmSpHaovQivnkPANQIdB5ycu+nnkPiEuzXIX0HpQF6CnZWsCYgA36B40rfi63OPBiA693H32epocl/VoiIyfxvgF7Nnad3pZSIprsNI1pzo2PsBkq5mJSXvkvoeyGBSOer8D9sd8TmZwahDIA/c9EB2XOVrgiIkDaBHXRrYvNJa//vWv1ppvpUYFoj3hhBNoocAiwXXQ2hUlCNA/R0aH7a0n/gsT4qZilujf/vZ3mx4bZxeyMTPb7nk7UwBg4+BqhVCHVQTXHeLff7jjD7FAKGQ6HnzYwQR9DE6BNY7ac3ROQxMRtH5Fkh82nvHvet3uu+veWL9aYBb5YYccSgZF+1QkqqCZDAAF773lZ7dYRyFkLWOPDjns5WwkA0vtv3//16CgxFKzfQ7a36yvywZHR23FwsUcrvC7X97RkNF5xHFH8vpwI9/201tDKhwauRSK9qKXHWirpgdtl+fvboMbN7GfOuKU37vuO4xVw+WONRx46EG0ptHkBSGCwbERusKr6Cq2eaPt9by9bP2q1ewk1llosb/eeVeMBYMBp+3Et/yL3X3fvfbwfY8wjIBnOPJVr2JNO5qXsANbpWZ33RaS4gTLAAGU2AD1cAbjzOLuDpUSoyPW3d1j4zXMBgjpaKjfRd4FCBKlbKCRg17xUtLmnbfdyddHy2PWWeqylx72UsbhBidHGbdD3TZAEG030a4XHhdYuuo+RkDHLOuoQeM7Ghl1tndaqZaz2xuS3up2KAAdChAAvZ6zX/3gp1lmMBSjg489ggoSAF3Di35xw8/47Drj173+tTx3KIZ33HoH179+aIMt6ltkxx5/LJWqgckxrh8VGijNY0evWpXKHKxECAtaC7ECJSjCQTtHbLir2Gb56Yr97Lof2sjIIGPkoLznHrQPwxlQNBHOmd/aadd/61oqM8iAWD2+yc7/2Edt5Wp0ROwhaH75C1+0/hIApMaky6OPPZKhNo5Q7u62713//dnuVnB7n/h6umnB39d+6evsT4DeAi2FNjvmLW+wmZa8Ffu7bA2GnhSRXV2y0kTZfn3dTWYTmAHQacNWt9ec9CbWtUPB44Q0THbs7GSMFaVqXW0d9s0vfI3Xn6qMW2ex3U499WSWYg6hbK6jzdAsCZ9TqA6GCJLqaJ2jZ3++aNd6C70ywxj6UEuw0Fumg4V+3Ze/zg0GoFfyeXv7+08OilsE9K9+4hqDZEJ/8nqubkef8jYr9nYyTozSN4DUt7/4TRuPdArl54xzz6AHAgD0tc9+ycaGBwmK8JC9+t/+xfqWLqLXADIWHRdhQJ1/zrnW1dLJHCSECv/9faeEBLg2KAoIEyAPINAGOifijAHoyF/49GVXRoMpeAE+dNE5DCkCFOH2hzy64sLLbLo8Gfan2GqnnP3+MDmxWmXS28fPuZB8OjE9acXWdvvwpz7GMaqISaOMcO1jT9m3rv4q140S0HyxZKe8/zTrnt9Hnr/8osuinCvYhsF19uUvfYFJ1AjfoalMd38ve1J0lgv2yUuvsDFY9piQZgW7+IpLbCNyppYssfPPOo9GH4yL1mIbZwqs2GkHVu1QeZ6u2Mcu+igtc+zVdHXGPvv5zxGTkFuDcN8soKMXQCPWxbH0s/PEo7tcIKwYeDMrmoBeDJ0NVReedYSLA8+AQ6BJjfVVRrqS2NrbO5pa6AJuyazM0nGWOY2TmESaATosdP7CRPcw1YkCBCUjGBlYrmQdmv7+1/+2lhwETahffvFBB7KxDCYLQXgCtO+66y4r5UpsNIPvL9zvhZmWImGK97SX2m18GiM7223/F+9Phke99tqn1watcHLUutu77Z9etC/d1Wjd+Jydd6Eb7d5772VbysXLl9uk1W3RLssIxrC6EXOEVQNrB1YPnuHO38AVjOS9Kdadv/TQg2jFwT0LgTd/4QL2cufY0NhEAvEmxA6xF7/97W+tIwcNcMT6Wnvs2NcfY6tXruIhjk9O2Q47hvdCsN31X3extAOlVii72/eAfdiXHs/+29sB1kHvBYEe/uqjbAy2PCY3jYwx0/2Pt6GWO5YPot75uFdR4Vix/XZ203d/ZDOVSesutlu+VrXDjjrCnpkcsq4FfUweAoNghvEtN90cGlyUJ6yj1GEvOmh/xnoAUGAauKww+AU9kdEalaM9p8sUJvO7eigcfvyDG23Z/CVUZA54yYvtz3/8i03Wp62YK9nhrz6CbiaAJXQ/7APu/9ff/cWma1OZInH40YfThQxFDmGP+d3zCHaT0xPMcMde5zpabXxmikTPefFdXVnLToRRUGWASoFbMQwn3x7dkDV75RGH0d07Oj1Blzvc8pq3jQ5buzznOXbv/fdxLjmAEVPlINTIeLENbKmet4XtPbRq7vjZbWykgq9SrsVecczhzOgFfSyYN8++e+11NjE2ZvO659FCRY091oovrG/FihX2za9/k6VzHYUOZtu/5rWv4ZQsCMmbb/gJlSF6DfJt9sZ/eWMYbjM2YtvtuD3vAxpETwYIIfDUU0+v4hAiNinCiNLYmlZtYBGm6cu12szIuP36p7eGpk6sZy/ZIce+ksKTjTAwrjdftO9d913SBRRpgu4bjzPMVEfLzP/8yrU2w34IQQl804nH06sElzeyiFH6+flrrrG2UugpMTY5Zu88+d1WaS+xzvrWG35OWw+hJH7+bScwqZKDahYuZIUI+Bhx2R9ddwOVo9HyuE0Vqnb6hz5gd997LzvIoRwJPAxAR/gF8gftaK+64lOWQwVNvtMmpkftgrPPtTEMakE3yK5Ohr3Q2AQJcn+/5252pASAIQ6PWv3xoRG76Ts3EqRmpidZ7ve2d72Tc74x4asbeS2Vun3v29dZvVpl85aW9g579xmnMpMZoRmE76645FLrb+myQjWENk768Afs6Y3rbIely8k3mGD2lau+xD0ar07QA/TOd50UEnX759mnL/4EhwBxOEu+ZKd99Dx7dOVT7Lw5iRwDyIbRcbqhRyeGrRMNfyxvp535XioV8CZAOce5UW5XQuvejtY2Nr5CG9mrr/wcw234HLyF51x4DsOBCEGiNz0s1EsuvsTaC8ixCTX874ObuwvdCozldYjDqzYe9H7h5RdnIEljpq3dLj3/ktAGfHTEerp77ZyPnEcFAHT3sY98jHIQIb8Nw+vtW9/4JhXDAGToNV+iMYezufzij7OXCSqeoKz++3v/necHUP+PKz8TPbU5hgAvvQyKSBhYA6zCc7/3tNOskyVwdRudGbXPXv1Ztt4Ow1pC07Q83O0MW8XJorGzW7HQQiXXZ6mn7nFvBUN+qGYdyrbKoxusbLrjQ0EuxzfDC4iQTRzAQ2MiDm9R3pca1nhXP97HcdBOYfAuecXipeCTHjJAp2ciBOuZyw1Ar9U4kAXxYmzeX//4F8aeSnmUUY3boYe+wiamQ9tC9EOHhfT4w48HIVcLccy9996bAhoMKu35r3/5a6yXrTAT+aijj7YnHnvcDnvFK+zaa68lCHe0tNvA8IAd+vJDeG8wE4aroP3nX/78lzCFCPOV65N2/Ikn2EMPPURX5R57PpcuWljPiLugXSOsjD/95q5oOZVtYPMme8fb3s6sUnYSQ6/oasUeuOdBCusDDnkxtX25PCHMbvvVbXSjAZAAWvvts6/tvfcLbP2GjeHzMzN253/dyUlnyB3A197/tDeVDDw7Dvx3v/kdvRaqQ3zZYYdava1EzRtJLUhI+tOdsHLznCCGGskXvGhf2+N5e9ptt93G+BZcjnCT4f/rBzfZ8Se91Z7ZGPq6L124yH7wneupQUNwB2uubvsdGACdSVwtRVo2aFQDCxvgsdMOOzLxEUIJw1fg/v/Tbb+3ShV9x/P2hje8wb7/gx8YiB+q374H7ceykFWrnuaABLil8fy/v/33tEwg9Gv1qh188MEEquXLltmvb/mVrV6/2lYsXk4G3f/A/VlzCmEISxWxU3giMFABDIDe7Xvsvoc99eSTtB7R2OiW7//EyvVpa8sh0W7CDn/VEdbS0WZLli+ldweT0e75M7wpZrvtszsVTmTow5IBILIOHWwWLd5SLW9tUzVajr/+WUhm1NcRxxxBix5KAmgbXQtD65Cwp6941SuyCXA4f/T+x7wBZYCDyY547avIGxCQ6GNw0/d+bJPlcesqwfIq27HHHWe9/b22es1qthxGaOLXt9zGa+x94AvtsMNfaQ89+khmjQVAr4c2sNDOy3Xrr6NIL283fO+HWcwU9z7un19LOmPr1zb0/MrZd7/+nRDOYXOjLnv1646xrnm9DF1df/31VFpDhn7Njj/hDTxX0BXkAhKQfnvbHbMxSFjobz7ehnJlm79sCdvw3vbTX9nkzLj1t6B7odlRx76K54bnBz/hjL/0lS+TX9DzAa7kd3/w323l2tUEYuR1PPXM03w+KAEAANAyek+sWLzUvvyJz9vIxIAt6phnA0Mb7eyzzraZSt2KGCtsdXv8qSftl7/4Na28o954NGdF4N54hly1Zt/9yrVWrc2wqUqtUra3vuPttn5siLX+e+z8HHvswYfthuu/R2NF8ee3vOsdIVaNsFh7u33hqqvpvQAlwEX8jnNOs9Wb1nPUKKRDdXqGFjq+cA1YyKec+R4aGaijv/WHP7dNm9fZCswGmBq3kXrNLrrsUoLy4IaN5OFPfPSy2O8CgRv0OfCAnufAJHYzgr8EnR7recoZKJa4z8cv/HjmJUNwBR3iIJs5+AVDTEolu/DcCxvo/ZyPnBPGNker7/KLL+fP6iFy8eUXU47jGuB18MZlF17qyjTN3vO+U+npRGUKWoJ/5MILw3RLK9lEdcKu+sx/sMslKofQQhcK34fO/lD0xoZnveKTV9BbC5rF18fRgtZ9nXfReVnsGPQNz9EHP/hBaykgYGbMk7rqs1fRTYjJiAB2los5QGfL1liPDlrxgA5+9e51/S4LPHWJy9L2oKvr03KP8kZhszTZTXveLI/NexV1/zTG7sF8TkBn8m4EdHRugzUKwXD/PffZNAEraHIvedmBthm9gXt7M1BDG1h8wVpA1OmAgw5gu0vG8qB9Tk3ZYw8/ZuVamZ1/cCsBHwTnU488Sc0Qc87b4iHt9cK9GKeDgvH3v/2NQI2ub8FN02b92y+wgw46yB5/4gkSCYYm4EDXrV1H7wKA+6kHn2B2NqwlWOkHHvwSxlTh4oRlfuftv7Mn161kj3g0lnly/VP23ve+15566ilm3f/h178nwUzXpxhbxM+I/aN5BtpCPvjgg9aaa7WJyoS1FGGnFO0FL3oBXeXIHYAF/9gDj/HvHcXQ+OWgww+2cWjrLS1MiIO77r/v/HNW9kXl4tADaaVB2CN88N1vXWv9rd2MQ3d2dtthrz/aNg5tZgLJz27+qfWU0FHPbP2mdRTEC+Yvsv1goaOzFEQMAL0yQwsd/bXnLVzAlrvDmwZs7+c+z/78uz/YrjvsRPc58vTR0GfNxjW2dOGy4PKujNvxJ7wp9G/v6LTJsQlqobCmkGugvAg836FHHsos8Scef4IK2d1/QlfB8PybhzfZq4871jr6eriWlatWsjf2Td/7CSdeHXLooazNxShKWEwdLW328xtvsbHpEett7eEzvvzwQyzfUmCLR7hcAYZYo7p8DZQH7Y0nnECBrAQihgfA4JghXs9bZ7Vg+Zmq/eQnP8mqJIqFoh33muOofYORIMB+dcuvKHDGWeXRw/M78rgjWacNd+rtv/yNrRlYa0vmLbUNoxutt7vfjjv+NRRMqMCAUvyzG29hcw+46GGlIw8AfafpzenstB9cdwNj1MhSwTOMVMfszf9yIjuZMQeiWskAnZm05ZrNy7czTPLVr3/NisUQX52qzdg73/lOWmVMzCmX6c7//W+C90dW9GtPeB2zjfsXzLP//PK1NjozYt0t3RTS2N/j3nAs3bkoifzpD2/OwHzNumdCJvu//auN5qvWt3ghLelvX/PNLNdk7aZnbLsFy+1tJ72VoIp9+M63vsNQFHgD8mG8PGlHvfZo657Xm7UlRgUGvBTIa4Eyzn7uxRLd0T+99sc2PLHZFnfMJ6Cecvp7bHxi2jp7eqiwXfMfX2A7UYw+AR2M27i9613vCoBeqdkXr77GlvUuynolYI9POfN9LN984uFH7Bc/usVqtYqhxz8+v2bzevvoZR8LJZ8YllIu29fZnKbCVqboQ3DSh07nTHScATL8kYfwlS9+iR4sGAtwj192+cdt1dNPc/pcX2e3ffbKT9Mb1t7aaUP1sn3qs1fZIw8+SK/BF6+6mv654cEBW9CPOQQhY+HUM0+nVc6Z47UyLXW4x1DlUK/UyIMAbQDEpy/9FHOGerq7qaSddf5ZYSDU+DhHYSNx+FMf/5RNs1Nbyaar03bFFVcQsPGF65x99tlsKIQv2PnvO+t95AUoA/jH+1x2pU3NTFpnC/JC6nbyaafQSwKFDIr01Z+6OiR0xiZXWO+nP3klZQIMxUsu/hitbvTvmEIHu3zJzjjzDF4fYVModBdccAHvBfxAouFZHz6L8lg5MuDNj374oxHyQ2+8Sz91KWfJo/U2PISMX2cdwUIyWzNA96NKfazaW+VpnJ0NkBKXO/tdRE8gR9zCqscI7Zgx74e86D4pUFNZQ6UHPRqzLv30fVIe9J7MQsdmwxqjNoMYEm5erfFnaFQoHbvj1t+wg9i8rn4bGR+2/V60P11RAHQcAojqH3f/g7FQXAcx0N2fvzs3WzFuPCjq0FHSBnd7uVaxvV6wN2OeOOg770CWN1Ip4CZFdm2o/Qb44/vgyKDN60EtLHQf9Cuv22777sGHBjhjA1Ezi/gJNhvubmi/mIP86L2P8FxHJoettx2CK2STrx/ZaH09/RSkYJ9nBtfY8W88ngKR4w2hsFSq9utf/Yq1qGhYMTg+YPM759t4ZTID6MGJQevrQBe1nO37kn1JhFkMpVSyP97xR9s8tjmMtLRW2+el+3EACECG2v3ktN3/p3uiwx2RTLOXverlrEPH7GwIpj/++ncUKEgvw9rHbNqGRodtYTcSXOAZmaZwldIFoUULPR9c7sgOBaC3YXzq1ASJDImKiL2hbG7ZgkU2NjDEMqbf/Po2xivxPGA8uKIPP+5VHPawaOkSGxwatlq5yrODJfvLH/2CoDfB3t/t9tKXv5RTvJDg8o9//MP+dNef6OUYmhiy/o4+rh82wcZYlz1WG7eOfChPUe7pEa89PAyvqJutWb3anvzHExlvgq7AwGPVMessdNLNvWFgky2bt5x796LDDmA/dFi1ADqWsMRscWai1vPWOlNnz+nf3vrb2CgzWD5QRhj7QhgHLv+f3mqD44M2rzNk5OM58d/MzDRBEO7V9kJIeMM/3P/AV6LxzXwKUtANhmHc/+f7MmAMUqhuQ9ND1tvaG/q0x86L8CW8/T3/SjcnPDhYO1t+woLC7Gd4GWaqVpqoMBHrR9/7setaWGeNO/gRXygFAxjd+O0bWH45PT3J9sPHHn+cDY2PWO+8PrvxuhtsdGrE+ttCZ7UZm6KnLAx3Cfn/ULTXbVjHzHe8580nvdXWjg/R84OGKPDy/PxHt9A7pHpv8uzYgM3rmseyPVqK7ACZsyPfcJQtWLbQJivT7FHOEiwka0KQoYICQrxYIqAj+x5K529+9KvYUqlq5WrZ2gpdtmrjM1QIWtF/3qocwwu6Pv+C83kYG9ats0X98+1Ln/q8DQxvtCW9C+MJQX6Yrdz4tO20cDvmDqxZ/bTtsGKHjDbffso7yTuw0CEHr/0i5sQb1wAL/Y2nvs1autqZ3Y7YM/JgvvDpzzfQwfHveBMtWySloYb7m9d8jZ9Hcmpn93zbMLqZvSM0szt0gTQbGh2k3IR6deqZ7yWI10v5MLKzCMGBtrEFKosAPwAd5OAVF16RWei4zjkXns37w1WumOsl519CqxnhIXyde9G5NLbwBeXr4xcFy1iG2Ycv/jCvIQCCkXblx660CXYNRSvrin3sskt5joipIwQGr9NlH7uMFjorB6xiY2MjbHqFFre9nX2k96c3Pm0rFq6wD573QbraH330UcoT8M65Hzg3gnX4dvpZp1N+hrLTGueDXHL+xTQUQia82cc/9XEqhG1trUx2DoHz2PY0NzsLAfsHryNDzTFxTc1fyJmuBnxOCzl2cMvc8Jjg5gAdYUkmzUEZj+1mPaDrPPz1Za3Lmvcu+i2S5lwHOWa6y+UuQOfFIqCrqQQEKqyMxx96LPZCDnEyjDEtI46MzkDlMgnhvr8FCx1fAO2XvOQl3Cy4aJTsgvfM9u+esefuuScJF5uCjOCBtZtJIMi0BhFAo8cs3QU983nfzt5OGx8et6n6DPu57/KCXenOg2LxwEMP0tW2afMmCjS4U9paWphpDpfXuifXMlaIxhQggrZiBwXhWHWcyWzrRtbbO975r8x+R2ISGthgfCoUGqgWf7ztD+wjDc03fMEBXqOwB8Czrv75e5C5sCasAfkFeLa//+3v1Bq7isElf+ixr2TJClz7bFpZM/v9bb+NFlKBHZ4w4AQZrWAOxHCHNm62f/z5HjPmMcDSUcfmIHD32eeFdn/0koxMjlpHe1ew0GMMHYA+MTPNhDJY6LCGnln9DCc0YaoeBBMS6zCo4qH/fsDWbHrGli8Igx5gXb3iqFeyXzM08KVLl9nE+ASHMYCYfv6zn1lfS2iqg3M66vVHMbEJwhuaNATa728Lno7x6ri1FGD/lzjIpTXXbkMzw9bT0stIMHpGH/va4+jdQLfAe+6+h3Ppodlf+61v0UMDZQ9gg978iF0DUKGkrR/faMccdyxbzjKcEcFcsXNaDQgvoea60MbRn//lutBh/YccdQgFmMrgYOHeeeudNjg1SNAbKY9YbwltL6Mn6pAD7I93hE53w9URJum9+93vJj3vv//+9sA//sGOhcgB+c9vf5vJdgDZthLcxRjq0cZnxvoBSied/G+cOw7FCYk3EEoIGQjQKWzKNetH85LJabvpezexbS6UArRAPebNxxI8oZSA9zBg6MYf3GB9peAOx9eJJ/0zMvrYRAgVAr/7xZ22atMqW7FgOd8Tmp2aDUwM2PyOeXbUa460n910C71r8DAccswrbfvn7c5pehyCtMOOtmHtOrv5upv4+dGZYGHP65hnY5Ux0j3Wv2FsI71fHd2dtn5ggxXbW+iFQHkjlBX078f+QRFBXg0GQ/V19VgZSWMzFfv+V79rk7xed1TqcQahx7z+ve/897MEFvyHOOsuO+xkKx9/wr711a9bGzx8uVYbnBy2YntHHNFk9rZ//Re7/huhVh8KLPjkjLPPYjIp8jAwAOqrn/1S1u0QvHfyOWdYe08npx9CIQYff+tr3yRdQ5kerozZuR8+L6urR5wdsPO5T/+HdbX22OaJEevtmGeTM2PW3oK0v7y97g2vZVdJ8A2URlroZ53Os0ISIgA9hxg6aqirdSrNcFPLC4pOc+JBnOHZ538oTKTDIKSuLlq3n7z4k3zPeG3c2vPtjLNzKEqM+17+0cvpvu7MB2/smRecmfUMhzcJsv7icy+OjXwheWp20SUfpYsb/fiRWPzgQw8xj+nU97zH+tuDoojSVfReD+7xKdbiL+pdZB/+2IczLy/OXT1APnpBsL5DNkDBPnj+B0nXLAuD7K1UDe/BX4MqXrfLPnNZKCOrVSjD8QdgOuLaADfKgZDeboV8iYCuGLoHdO8e97Ft32oVey7AFah7QCfduFLT1MLGs6TufA/o3uWfJdxp/awub8wJyKEOne6HWii4l4UO1zStdNT6dXVzq2795S+tM7qL121aa0cf/Wobn5wMU8A6Q7crlq3NW0AQxtdz9nwODx8bjC80c7n55puZrIWdBgPCmgXj4RAPPPBAu/vuu9mVrK+9zyaji3a8PM7Wp0isgUX5h9/+IWrRIU6xz4H7UAigd/d999/PmdS4L94P1x0AGSNP4e7s6+m1b3z1a7Z80YrQG7gySuGA6+z94hcwOWRkbJR15rDOwAiwFNCoBtYmiOinN99sPSW0uA0DUmBxv/TwlxK4oAQgkx/apmIkbC5y/fXWVQhgvnLDSnvL29/GkhBoxvN7+mxR3zz70tWft0X9C+gtACEc9poj2OUJcWUkN6G0pTI5Zffc9bcY7wz15ti/lx50kD3/ec/nvOcVy7bLLMV/etn+LJFiVnZMikMMHDF0JJatWL6cgnhw42avCgejAAAgAElEQVRbPH8B7wGhd/OPb+LQk9WbV9uK+SvYwezo444JVm4+bytXrmJOA8ovMPHpK1/5ivWV4KEwW7lppb3rpH8jIMMtjb24++93M2kHzAiLNwz/CDE2WbXhmQ9nKSS6ayGmjmusXLmSIzMBHFAwQUff/8b3bLI+zoE22i/0dH/9m4+nSx3niIlUHtA1nIUJmkhMmgojZG+84UY+K76mbMqOf9Px3FMwFM4HyhlA/a7b0UvAbLQ6at2FUIK41wF72Y477WTfv/4HLFPqyIUzPubEY0NCaC5PYEfiExRj8BT2DW5uCaEgisK/V73hSFoYUEawD5q0Rjcutj7ODK+Xq6yRbyu02Pe/g05xADWU3ZXt+BPfyHuznjuX4xl8+spP2aKOULoJ4D711PcweZVJlytWkHZ/+t1Z1zreh3+vOeE4AgFa//7htj/wtbHyqLWXuu2VJx7DZicYmgMLHT0N4BFDZ7c/3BqUt5HKiPUUe2ysNmb/fOKJHA+L3JmNA5us1Fay/oXz+ExIRAuJlnVaORCWuO4zq56m1wmZ6mhTjBJNtKP+ylVfzcIpAnRY56990+uodEIegX+h+K1Ztdp223kXgvvlF13KsAPCG0gJgwX85re9kSNQr/7EVRxOBMsN8dW3vOcdof67pcTEwLM/cKbN6+hlxj32+vUnn2g9/b3sEofxwZiJfsF5H7b2PLrEBS/ie887necA+QHv1wv2fL6tfvIp+9IXvmylHDqtIZExb+OTo/ahs86y5cuW2hlnnEElp1QKg15OPeu9HNKECXl0uRdCrHdseJTTHwEy4CucM2LK3blAm6PVEfvKl79iazFaGV7MqOSddtpptrATnorg5brgsgsaXO6XnHdJHP9Us+HpYbv66quZD4P7QNaj5v9tb3mb9Rd7aG1jZvs5551LucCObeUyvYowhsCrGzdssCs+frm1FNDoFUYFvHgddvFnLqUyDk8Y5D9kNmgNRiJk5yXnXsI14guhuM997nPZ36rlqu2wYnt7y4lvsb6Ofj4Jcga+9q2vsTX4+MQ49x0bgUS8YPqEoSwB0PE6ytiCiisw9/FsAb3c8Yprh17socWw3N0CXA/o7H7o5qTg/R7ANa89BXopEOrl7pPo/HtxL++Szz3n4ADoFHCxYw4sdAA6X6/WmPyDjEQAFeq64bqB5rVx8+bgwomuCQg89GRHTBFf0i5AAAI2HBrq1RGbBmii3AF9mGENPfnkk3TfQuhjk9GHnb2pN28mUeALDIpD17z1MfQfXrjA1qxby+YJ0AzRMhOZkLCM8XmUaQCIBzZttm5oly2toZQMm1sIPZEZK61WQkYkShFQmlIqkTDByIjDQ7EBoMzv66dFs3DhIhsYHKJGqqk4EIosD4mxc1oIqCXO5aiIIPseewEBCmHd2tMZcgyqdc7/fe4uu5LxkUSBaVvIRN9pl53De+DuL4RZwSsffdw62tpYf9/b003Qwd5gvXf/990EBggsxBP3O/gAavZ0ucekOHTZGsVUKwzE6OujWMNzwYoZGxphs5AWZpIWmBTWh6QlDEhZt5ZAib1ByQX2GIIEz4wzevThR3g+AHBY51Co0AEO5WTYB/wMAcSWhXABVtFZspUuTXSSwiAJeCT23Hsvu++Bf1DQ9/b1hva8o2NUzmCxQ2FCotkS7PPIMMEWoIuzxDrRcQ1ZpWgaxK5RcSKauqwJ0GFRYYY73HtQHHBO8K6A5uTCxHesm16GtjbuBzoJgqHBJxB06EKHhCBUTKxZt470g/afoHfM2Ub+w9jICOt893re8+0vf/4z14ss7D322N3+9re/sRfDDjvuSDBHAw8AnMa9QolCDJ3ehehuxHAZVCUgnLTXXnuFbms5o7BFV0bkJGCNqlyBMEc8GzSMum30z0dYC6WieD54ydBGFNMVd9t1V64dtPiCvfe2Bx94kGeYlYUh+7aQt+4lCxgSwnV33203zlWH4gmlBd3a0BYW9AELEWcO2gH9I+9kh512YLY8EpZw9vBUATjhjcL+gbZQjbLzjjsyMQ5WOuZqgzbBC2geBcts4aLF9tgTj1MBwjMjyxp8hnwYyAkkYD31+BO0ZKsAmgULmWC6fLsVVs4bzxXeMUwEg8WL5De4ajswGKcUysPgzcJe7rB8BStCpkfHrYpm+l0hbwF9GBAyy1frlDUI+8FaxYlhTvjDjzxs+75wH2bbg8cOetEBturxp6y1pdN6e3ppbMBCBghv3LjBvvENNMFBbXYIwpz2odMJ6LUiOj6Waa2DhsED05PTfAbICCS9oUIH4A1+QRwd9Ar+xjnjGZBwChoB3XIqZW9vRu+Qidh38AOuh89gXZjTDj7AF+Q77o1a/5kxlJO1UKFFx02EuJD1Pjg0RLzo7OggdoCu8B1n8chDD/EsCm0lG54es+7+PirPUMDQIAi0AuMN64BcA0+C/0F7kLvgQWAKwlhDm4ds8YJFNCqHMT+gp8vWrV/HMuIeyMXpEEZA50xmnvOfAnrsU9bQ/yJ1d8sV72vJZZHjO9YngBVQ+6Q4yNcU0PV+D8xpUpzW6F3y8gD4z8tC12tzAjo1gthxCYIOQh9CDtatMn9xwNCElL4vsJX7HRsJQqPVMzVF9yUOC0QFAOzp7bOhkRHGXGRJ4L0Adcwi5+hKgErsV4ufBVxImgARtLe1klleuO8+bBuL2A2uB00fAhXMCcKAVQdGAxHAwgZRg5DBrJjLjNg7tB1kfWPgCqwWtByFENy4fgOFMqcaTU1zPCsaWPzpT3+2xcuWhUH3sV4YhAZGwf5xfjd6gcdWo9gfXE/aJ4Cm2NlGgpjX2UPLG5o+7kGhBpCbmWLiHbRNWBcYUTo+NWzHHnk0u2ANo7oAiRfVKofMgHl/cesvOe6Slqnl7EWHvDhY6LGFJbLcUY8OgQNiw7OtW7OWlhWSIOF6R7yeM6tR+9/Tw32Fxg1BB6HJNo6bNlFJYXkQkg27uwniKLXBGSPrtquz00aGQytODstB8g6uOz7BZiY9LaFtLbLUly5fzna+sIig7CzffjsqNTiXkdERJmLBAgFtMO4/MclpZ0ya6+ig5+Dp1avppQE9Qakrx+Qkxc4zYI/DhxDzRL3rqlWrKIBwXrg+hCK+SyOHAoa9FWPjWTdt3MSEMbx34+ZNpBn0pVdfAygj2DsopgBG7DNaWqIVMEJAwQLO0WqH8oG+6wAmlMsBjJC1D7oEUOGcCOhYN7rgIWt/pmyLkTjFMYyIDYbvuC++5A4Ez9HqGRvjMw4NDpGHsacopymVQvIf6BYWMfgdSi/oHDyLoSEABpydeBKKyaLlS+3xZ1bZ8h22Zy94gHipUKDCBkOAVmGtbjujrTM6wcHSRawSXRjb2+zp1U9bNwZ71Coh/wWZ2pUylRL8TGuwHYrcKGe2ow85sqRxb5wZLLTWUiuV6oWL0S63naWKoFPwLs4L54TrQKFCxQRarEJJgCx49LHHrH9xsFLRfQ6K8thQ8OaBHls7O9jfHAOEICeQLAnvADwFeQzWgLcrV7HB4UGWnKI6BPF+7kU+Ry8B4u/rNm4gz0D5BqB/8dPXWLsV7eTTTjZMgl6xdDmb7IDesN/g2ms+e40NTQ5bRztc3jk79ewA6BiExBh6IQA6SgpREshGPDHfaBo5J8hDwIhgDKqavyDU6JdKlJ/MDSkUbWh4iEYQgBsyF9/xhTWwwqC3lzwr+QsghQwmDvT1cVJjfbpCjywUKLS+RjtmgCjCqGj0AyMR3k2cIxr9QNFYtmQpy4775vdbrbVgazetD8N5IkZg7bg/7gv+EaizOqK9PavemMH445YOw/PidQA6lH8kbre0thC8xQMEcvJHI6ArW86DvAdX0Lt+T93yeB280gCwTICLXgCW6E5lI1xn1YjZ/vHABIb/XPMZWfHyGkiBaAbo4CV//9yuL9+XdeicERs1lzhkijdCpjEfKAoffnfN6CuxtldmvyzzVOOQa6LhO5r6s9HHbCcdegWi+yMP91vMDPT31D2Cj7JGWe3nRQf3bRgqCuKV54HONX4mWBB4Dxg1AF9ImNKYSigEug8Ai00qikVmquJnKDvs9IOMT9fLV23/cF9pV1JKcD25angISALqCmUgiK0hfo0YWhGtSvEMiP2UigRPCkPL2a23/NwWtPQxoDEwuNHe8JrX2Ay0UIzpnJqy++6+j5/dOLLZ+nvmM0Ho0CNeaRuHB23ximW2YWCzLVi8iM9Ni4jJNXFoQZxKxf2KZYzwZIQs0dnxnTzrWGvZ0qKRJbNjd+XZwfuQUAgrDV4XCFgwKNvsPvMMWwj3Fttt84ZNtvOuz2ECGAVVPsfadFhrFShKmPmMkAPbtSJIEmPgOE+2Ag6sojPUz8xox0CLuH56jDRPHJ9hn4Uyn1XXTJkW99NronGCKpgwH/o2IHkSsTKAMmhJWrloQPzFvJw4I4H7i/THWuQ7NbRAwlt0W+LeipvziGJTjCyxD05h71mL5xaeZjapB4IAzwDhpDJNrAl0Wa1WgvUSn1OChfOiqzUqoKRVKK2ofJGMwFkgLy+mp+J+UAjBH3gugAlyBJAlL3phPFGeEm64UZngGvAcGAWK2CiEFAIylSpBSPzKPB/sE54bnrT4HwVg7C3AtcYzxusA88zqYiw2dgtDuA9ribSFbnKw0pG9zjkW4IsiGkmVrYY+4C0lhuvg+pclDkAvF8PkP3wWNeho1IL3UX7gXwkzzseooA9s3myjA0P2k2//EEEyy1XMeord9ta3v9WWLFlMBQuK6RWf/ETIPrcZhpIeXv2o/fCmH9v9Dz1g+dai9UavE8A2uORDybEySdUJDWIRZ6gvhndE6/FHKHTysM5lOWYXcH3KSf+WZ1JeSFsO8pPnIPkblWYog2g3C48cLHO0wuZAn55umynWrZybdYN7+uIl4/hQ8WcDuNYxVb3I0Fn4HJRdfCYApG9+yrw4NnsJxpe80nC5Q46n189kTCHQpPIT6JVz2eriM8XV+V1u8HqQBYqhc18a7l0nPuk1Pa+eGc8EvPBY6jPuaURCtrnGcLndIqBL6DQcXkxm8q3ycPHsAJH5GQVCg5Yg1z0SeWKcwR+EfuYs3DKETQD07Bqxd7Vci1pws+91dCmKgA4mIiCDsKLA4EFAeEbtFYCeJf0BYCHMIADwJgj8+HmCWBSyUGqwedA0Cei0CtGlKc8expz044HGEYFKLkQQXssiYKOVI5SDcpVud7iAKRChaNRrJHqWXIE4pqbsrl/8nmD+zLqVtsuSHWx4dMDmdfcxjk/PSKmdyVFBdBXs2De/xu65/z7bafddCeIAdAgE1IqKUAlQ2PPZRNBMiYNQ5Xm5iXyBacOaikzYmtU9BVDMv4CQL5ZCqWB3NxPaoJHiH1zWP/rGjcyfnq5OsQHJG998AifPoYsUStlg2WRlZhgdGQE9A1TG36FsBlDkPxFw7KyGDmRS9gjoMWZIeq/V2fY051xwiqPpu4BO4aOGc46ub9I4PDGtwf0KgNeYVtJRQBzuMbtbxQZOrLKIjXm4HuxzVCSZGVurEoQpcAVS7ixwvVCNE8NlIVgY7hf3Q9nAXB8ThEIGOd5F64Vg3gTQoezEMiU+s/Y3KjNBOQp5GTyjOvCvQP5QyA7hBABylrgTs/i94tWiTld4FoBr7IGt88xAKBodGSBDmcYz5YGosYIhAruU+Wbywiv3rBzAfAOUMMJ5j22uhGclGGOSJFNNA8Dj+ZC3UJsOLnp69YoBI/k79qAezpeyqJBni1LMe0BdNjxTaHn8odM/aF0WegPg08ghYbXD+JD1dMKtnbP1IxtsQc8Ce3DVw3bbHbfb3++9h61MSx1thhG44C6GicbGZ2PAGjISlXHtXYTbIPi9gHddB/Wyt1QFMHMBOs4ipKbNArr4L9gIQRFE0iwUHXhuPnjGGdZVQLOcUOFy5mXnMenQ44c/t4x/4iIaAD0mygVhH/ggzjGKrVbrAdhn7b3QZUEWNHlF9WyNWe16ZslINZBRGZn2RuvG6xmouyz3ZklxPrlNpYZeSWjAQsd3XhmQIqFSuMzgfTaArjf7jdYDV5Gg4TYpPfy0cN4nHmAzq2VYQBHQowbDOCHAFBOFYrODhhF1AnAIQ9TaxtpiaPgAZIGyiIvXokYfu4VDAMRDBaDL+uF3dBaK4CEhCEtDgE6XPdYEAV0o2EwcnuG1JFl0dHtF68hbmCIoAHqlGJgB2j2ECgQClA4Ic7iLO/uCuxthBLhBJ0dG7YE/3ksgC47VkNYToCxnY9UJay2gKUPe9jv4RbZpaJC15ouWLWEfZsQXUaePFrcIOSDr2jN6Zq3GgxR4igYyho1NE/Jc/yygzwJKEB74HAQZmBp7Aesc35Ek8/s7fmfz8yF+jyu84thXZolgEKZIaENMmucRgVFETXDM5a2jBSM+q6F7Uxy/Ka4G/VBJI/fNTlSSQkIdro7GHc47FYWiBIkHdOJypBvRFNze2CMmMEHbBkhUylkdMhW52EqZAhAWHIAPXdMKRSuXQ32qQjZcL8A7uu5oIUflSVaopzWok2GEa6AjKWYEYFi0zHFBoDBHACKgg2bReANtYPG3KDT0TFJeGoS7U3oyhTxa6bxWtJoJZsrBQVOaqKhr5CufTfyLPIMCEDFQL/nGuR69kZFZbhGslLwLoMD8dVnmPKNopft9kkzJrPW4z+hxDmufQIzhZTH+T0BHyVFMJoVcoOUNRWc6TKajd6EUrFIoAwHUY69wGBXRAwdXOZQ8DJ1haeiixXbRhy+wJe0LmbmNs4M1jqoeVTrAMkdyI9qgoix1dAK5BnkrtoYzDGW72LPQbJln5wwpyTo+r2PPFNAz+eoAc1uAmim9vHb8F++deZGiV5ehncEhhgvRTfLKj36CSbxIjButjdsFl18SKnWch1gY4i1TL4dm6TRvuWqY+BHeG0CdaX7RYodBEfYlOBm9rArXDPtHL1JiPeM1AbqeOVM0I6b4zzXLcs+US/Zqm/UOSDGQhS6c1H0ka+TlDfPTQ0jN0zDoqgFzd3cWeqqdMW4Xs9MbPuV+QSMGbaA/FF1Llqk0Cv89HEXRCrngFuXmRHAIViEAPSQCxdMKiXZyMeDOM+UM0Okyh2YchYaEBN1DEBQibtxHcUeVFchj5doF4nOwargHmNIF4QNXvQN0hAxkyfuN1hZ5QMhAMQpHaKaY2IV1ol843O20OBkBCTXJbALT2ckYOuLb6OQGax61xxj20pEPPe9HZ8Y4uGS8NsEM25e/+lDGb/qR3IKMTyQdTYwz1ggraM3atWzewFGVQRcItq7CL1HDbqbMyaKn+zTEMGYJzbl/KKimp5l/AUsfsWSNN0Xs+Xc/vZMTncYr49ZR7LT9Xr4/O9ApGQxxfo48LYSyEu5J1H6DdZqzTjQGgvJTLmcEz/OISoAsX40e1bmQpliHimcOKn4GGk4wEqxjO2Qxr14DEMxMh5AUQhd0FaPzYOzBTqDDa3B7Rvcjs/qLRcZjAeiT6DkelQSsm4ofvUMBmDJAdF6RBl6EQkJwDgorK1XChwnu+Lza9ArQ2TGPU+eCsiGFJtPyY7csqotSqL1bT5ZgrM+mvhTEauAxuXpdKERdszKXez68PwBymCaXKcIRoLYwJ2PYT4BD26oSemXMnmvgpyAz4vpltkXPHz0h8tbEMAYUaoJxHKfJa4A2YKXXUTwW+nTILY/3QthXisE7gNf5L3q5WEufN1roaEyD+dxocjWvp8/uv/see8Fzn2crH3vSvvHZb9iGoY3W0dXBsr5JzGmcmaZyeOY5Z9EN39ndSYWRCV5QElpbWYOP+G1Xd8+WYO6MF8okh2MpoGtWgM7eA0oqr7x8y3giFF6Er+g9YmIx75tj3gZkLfrYw+X+yQsvj6XPmBZndtbl5zUAuudBz5MpyIf7561eBR2FcFwG6JlbHTkWCrlmUcMGF7aPoXv+9sDtFV3PI142ShkIhkVoD+vLZBlCioAuGUYjsSV4aL3nzyvUGf8nyobOAoCuPaNc/p8Cegr6gB1pPdoEbQwOQa6KpoAOrbgeMqkzQI/a9bMFdCSnEOKjCkZtD4wcrRpkDktQsN4wChsK0Riv57oplYJ1hNILuZipIbGED3OvQ0IdJydBKy+WyPAC9NQ9JG0qJUbtBQAdk5xwbwqU+I9ZyQCwfI7uccSWAYToBb121WrrR7OcXIGzqkPb/QqTW3AdWOD3P/APWraIPyPrFD3CkSQEQQBhgeQmPD+yStFWlQAQ1NfGjE0HKB5EPAPX8+iNPhunk5VASy2OCUTssKe7h0lhjz36KJNtkDD4k+/fZJ0cRhkslKNfdwzzBZAVDHc7mhZh/To/ATrOTTF+JEUyXhv/cc8BDtHSg/LC800lWQSoulNIm50TyULzDRILHeekkIQAWB4eeZSkYdMKRaMWWbLwSsHDg+xoZ6HjXlAO5LLE/TMwbGLFQKHG0cHqx57DilScGWchSx9vKsQYelbPDqWH5aoOEBNLHAID+5kKtQwQo1fAK8tkR3kLsIaoqOOZZJ3TY1I3KrBUBOIek/0i7eC+2XAal7uTKfe4D0J2DtAz7IoKOhVCDbaJMmLWw2DsEoeQiwAd56Nnq0LZLhaYVY7mRNxj/L1cDRZ9qWBTaC8DY14KQXx2hvHQLra/l4meGMsMRa6ns4tDprrbOmxww4Btv3wHQ3LX0PAwx44iGRBVP+2d7fbkU09a//x+JuhB6UTGOXht88DmkITa05MpXHomAWkWR3eArjPJHGqxBNIDtc5ZSpNCpp43Zr2s8FZm1kBmeJGG43kiGRHyE4mvC3r77eR3vdu6C+B5lJhV7cNXXGQVF0NvkDMuZNsc0NHfBPQSe7EHCRaS36gk18gPYS8CnSO+3mh4bely92tIFdpGD3OQDancVNkagT2pQ1cMXEq8ulGmnmyvXGi9uo/3JCher/c3BXTvqgZD6MuDebB8KG4a3BiZO9m5JkUcWwgFBrGQ6BIBPboaBa60LqJLPHO5S/pEa7tIyyckmLHTFgAuJrpBkKCOGeAIwQqGpDswJrVhrSC8THgS0Gcb+lMQQBhRaYhJTJh9G0veAOhIiqMQd1ad3y8JdO2dJwDEH2fgsoY7D9p9FcMWanTLEpDgdh4ZskVLljCJbPsVK+z+v99jOy5bEWrFW1pszdo1tseee3CePDKt8ewv3HdfZqMHwCjTekVNfRFNOwYGqBUCUOFuh+uQBC+LBVawNNwI6J5g5UbPtPdCHESgmC1df7MMjSoDlETB9YVSPjQ4wXdkle+w3Q72xMNPWH/fPJaXPfTIw9bb388QAWrv0TVMSVrZvsVkLayJrlKUGKKtososo0uK749usQxsXUJXZpHEmeapde7PySsUou9ZCyUkzbH2FgkzsNZKYRYyGJpxawExwNPlKYDWMMmKLV3leYiZPKJJeBpIgwmYa/0YLYnzg7LJqW8E9DxBnbQeY/FQUmGhg1ZxP3AtLXSEhGSxRrejFFE8AyoFPN/SYvAST+GxGL+XNyLraREBXZZ5mFMd6I3gKHp3gM5wSvRUsB2peCsCM/cGl0BWfQxRSScRGHOJsTKAr0U3v3hVoQ1WBEAOVBHLzgfeg3UNPkATkgJyPAKgMykWykalxvI0lNtNYqAP+BceNnw2ugdoVOTNBsZGrG/BfDZwglKOgTeYhIhM+f6ePlu9aq0tXrzEkFyMhjoY+AN3+tj4GKs1QNtT05NWjl3eCixXg8cn9CoP8nlWI8sUKyla4AOnYEXMi9F7C9ngTbwvoi9fa93UQq9DYYthjmhYCdDlsYFnE6NQUQGA1rfobDeA6ZCtRSv2tG81hr71+8P7BHMgWOgkKwJ6kNcMJ2W5QQHQNW1NCkctEEaD/PYACtmZhtm84aafvVUNkJWlrlJTskeSFIfrhsTU8H7hpJe3eP7Mc5XNcI8egGiQCuAZtmtmoWcM61zuZMhEqATGD4kIfhFeuPoHTgGd2YnTNQI6haJzuZOJY5a7mFFMSvdwFFgoW6LVHa1rALpaaOJ6IFgwrQAdu8oa+wjqdKNHASFFggkt0X3EuEXMroWgpIUem4WgnKwGAecsHO+SwXUp2N2BeaCYRulRS54JN63Yg2qoZ6UbND4/SlRgRaCV7WOPPGoHv/hAW/nYEzaF2Dea/vSH4RoAj9322J2gjhrkAw9+md1z7722cNFCnhua7sj9j0xaxLVR/oOucAJ0ZalCiZLLSPX1BDwHiJkSQA/DbNYonzkCOpgG3oDFCxeFfu8DAyxBQY06rje4edCWLVpumzZtpuLW3dtL0IFHAmeAMjyUUjUQdHRfZ8lNVLpcswhZ3vE7LBpfq9mgXKKkBj2xE6D39xNDiWG9awzPB4ZnX+kc5quHqmECJ5IYMSugtbWhvwNrtKO1jh9bu7r4OcXISD8ZqEfPkwsH+PUH8EIOAMqSIxgF8dZgtVIgwUJHDB2AziE1sOrzSAO3QnR3E/yjYqE9gEBK+VbKBp4RfCV3PzPhEcpCxnzMFciAPGZ5KL9FgI6yJyohsYohCOMQesA/NveJE7PkhZOcAHiWAGxRYNHJK2EUAVwGAV93VSySKdxDrLdSI6CjOQyTUqGggXbQahWVPDmj+xZ/x7xy/sujCVGFe8twWRzVChnD+QF5Y/8H9LpASS3OGONL0bQJVv7UxJS1tnTYxMQkaQbNWWbKoQc5EizBs+XyjPX19RKcMC8BRglc96B/VI0EWnMaFogqflExgvfTQ77ssPgeNqyKRpIHskxhV9gkid1KYUbAht35VK4VZZ4qQLCXKNWEogQg59z31jaeeXtXhw1MjoZ9UtjJPQrW4C3k1DBESnuthrItCeBohdMSRygngHsId4XQEi1150EAoMN1n3opdC/Jbq0jqwLxVWEKQUU+lcsd35XlLi+R92IrdCer3Xt0ZXF7eeMxVj+nbvzc7geHsrUtwDqCpmLovrRBFwvAGsBHX96lgJ8h0PTlff1Bc4KGbpxuRAhEFpcAACAASURBVBB1SXGKgTKLT9p1jIFJo0S5EspIeHuVVUVgVzICrfNYDqOMdx4SrKlYa52tL6BRVuaEC6OkLAjMmOWKpBgNC0CDGjB9E4HrFRmf0KDXsTecAFYKbrZ2TLTDnZBFK2vTjPXiHE/Y28t4d3liio01HnngQdt5p52YLAN6xn4BQFC6hjGUqMfdfY89aB2zX8DoKK1FgDnqnqGkoKYb7j+6OOP+sUtXBHTsfVa2JOZIOyoxDBti25kXwuUsIMaMGDoaQmD/4TZEXwBeF1ZOHd6TIu+J/YaAGkG99NIlrMtlGVP0sFD4ylsSY2bh8IMQ83QYXghWmoRFaoXTwnf+ZgGXB3Scf2aNa6hDvFdQWCbY6AL0ixGt7PqFVsewrKamQrMQWtCxNBPKWszh4OS01larVGvZrHYJjMxCUqKfhLTzBGUZvTj/mPCpKg7F7KlQuqQ4gA/ddIzv51m2B2CnQg1Ah1LiSvUoyFx8W7wvJQlZ7AqvQHgisx331pll4ayoNGcJcchoB3BOlUOYIGYjU6hFCx2vsY+FOlhG5TlLaoSiHcMY/vy9Uq0SQsoMmWiuBJMeB5SqVQOgs+wu7hmqQpCTg4ZT2AN2WcPglnKFcgeKJGelA9AhH6DEyMKPE9rG0Dd/Xj/5EobAIjS1WfW0LV+8xCbHJ627u9cmJqdY271sxXK6hDlGt6+XzXeQeFcpz5APOjvaSerIP4HlHngzyc72shwKIzqlCdAd8EtiS6432z8ZJA5jG5Q7ykr0CIkxY3mSPGB2tIWkOCgiiKOjrwW+w1pHrwnMYOcMxDmS4vzrqYcAVI90UAB64O1Q7QG6ZtgJNA36DaUkPK9wjeDdC0A+63JPjTEp8QrnYR88oHvLXWvDOlILXSGiTFFPlAEP6DoHr+B4C1x/l4yCzNfnwau5PQ7el53iUh++GJaA5gv6EsFJ4RUbXpA53AxXad2eIBp+prY4q1V760SBPTWJUbMMHXB2uLIcHehnFj3qXFtaggUVE3zYaiUKebixQGi09uJgGgosF0v2WisFFuvPYdmVrFhqCeVkqDWESy42kPFuWa9h6mAywoguccR5sQ5Z//gM1kx3TFRo8B54E7AGlNEpgxkWFGJv8kLoDNTcwMdb8DeskYlaDCWE+0DQMHHKNcHB76qB9Aqfd23i/WjmwUlCzuVNYov9kX1/A8+cAtdWzAvHM8UsTiVFCkTxXXuBfcvq+GMjHyhDBKYIRriuLzHZmkJJgaVEMg0mknUcLRO6zOOX1j+rINRsuoxmQS1MNAydqCJ9OSWH65cFGrPPFboAqMsq9gqFgFPn6ZURH4ZAvDAI7NgrImY7yy+uOmxl/JP2Y4IdBVyyXwAnv396di9M8ZqAgCErgUj0PnhwyNYfy9Jk2YkumeXuZEpqwfiQFdZApVwjLkED9J4FhQRr4do0sxouzThqVnydnaXONIbd6BVwyVxykbJrpA9FqCA0hnSmK8gxCJULlCXR/c2wlZr8zJaIZ6E7nVnIwQgWYhbfdUqmzo811lLm5CKmch04UvThywtTQG6wQp0nKz3j9Dz0uwDOAwwMhKbGXlwTFAryhJQJuRPoSYi5O3OEK8XvqfUs2cAkXlQmSOHLrhP2AztDCzcqPaGUNsgHyIUwNS6EXUUzkpG4t7xzkG0yypoliab75S10hN9IP/Xg/ZLFLxmiRjmpRe75XfvtZaz+zsoalz1PQN9alp0ewFvXGfEgDhc7OuG1/zGgU2sOGb0NXy6OCEtHVnYKtDhIDiiYpUhei7QTr8HOVuq0VQmjTFTfTtd5TJrwVlkqwL37CZtHiwtCmk1lqrSMBegCS+2HOgF5ZhCjqQJAVjuIRh4RrBuxblooMblQCRR4DdcHiGh/0vX785LbRuCYAXokBO/ulVKCc8/cyXNoz1qXBIqnC+2hBHJKY9l6Ixh7xcMLEAlxrVmNHTLgjHEoKWm4LpsJRSb1Z+kFn9aK2L7fq9RKT5+pAXAYN5+xltbQ0VDPKIGD32Wp6qy95q0169n1rKIHz1OewbV3UJpU7+/5J12znslbEeE5QowRChH+Jl5PAd1bLl65Jw0mnar8vXXfVBkR6OK5pTB5HvN7rHPUeWeu+egxgsfGC/RUIdBeJhKGvwbHXszIbgIqom9/TU+bkDEwZmQM+HPTOfuk4C3WEJW72fBROIetAao3MEg/8B5EsPef03X88zfjT/+Zhmdzi/X3FA/p+dgrPX5pn/zvovtmvEc1lC7v2X/bouMGcA+A0JhU6fJBJGe97BVPcQxsHI9MHIkKeAroPmkNskfPqHV4gNffZEzR0yWFMFa+ePDF+zWcBT97g8+flf7WDNDVKS6TIQJ0LUzCSBfxwloL9kIJC9KD/v8AOi1vF4Pn/UQgsKphRSSZv2Lu/wmg45qwAhkmkEbG+GGw0JsBOpYhi9wTqYQ01g6GVuKgrF/tD4hZrRP9vmbrj9anBLusT/yuIQrqFcwcgJixLZCnVagKdCcIvFCYtSZn3aBe8Kjcy4MP/i5NUgK3GUiIUVKG9OCs2cleadCz4Ds8DCnopkyd7p32D/fFdbEvWgvei73zioQXJunPqO2Xdu5BQ/Wn8lKkQpa84AAd95Wy4dfjFQQPZF5I6ow8oPvn8YDSoHA4QE9BR+clAEzPKPw9hErYHMjR+lyAPhdgpPfW+XkFQp+VgJcAbebF87JnW4Cu8rwtwDK+4BWQ9D0MpRWKDfXbKfAoh8S/nl2TOQyzZau6vqd/AZ7OowH0aEXOelZSsBYgae/SM/SA7s/GP6e/fzMa8fuTKhPpOabnKXCcC4TFT83APOwHQlHBQyMe3+KMEu+w/7saYTHc5Kx0/57Mmo9e2QbjRpUwiYWugSmSLaLVVBnHPT3IZmDtyjVZQu1KTkXbogcpDNsCdN3Hr4HyxIVYuN+7vywMZ0ld7v7wU2L0RKnxjDpcfIcQxPdtutxhHRTRp7oxDiQXjur4/reArjIgD+gUYJWKtba0buEg2BrAeIHK0rLYGQzPq3iv4sl4LwBZLmMJac8oXoMViOJ9+gyzfCPBC9BlxcND4KeHeaAT8wn8vTDwWrsnFAGKFAy5/lMQ9NfyTJsyrqcbD1qZQoQ67spsa0Mv0PxnmwlrKWD4m7fetXdiNv0tPVNdH4lOHkB0vnJrSwD4tWXPiSKNMmqGg0IhuhcdkOFiPFpnr/3W9TxDa+1egZGSLJ7T5/j8OZTNzSpEzejW8+CWAjvw6tYAvRkg+r3w69O+NN0rNY6J2ezeGknByJ+H9wB4oc3zg4xBDHSOxC3RQDP64T2Z6R8aj/g1eNm3NYU2eAKDNzClXV2jGaCKppjn0DAaJCb7uiQrD3Se73QuqFRQUqhXJHR/jURN+Um/NwBkE/BsJlM8HTW7ztYAvlGWoM97mAbo/zU7r2brfzaALkNFMq9BDkXDKSvvjLlROvNmIUcvu8XTws8M3Gff1FC2llVTxb8LM7WmZha6ztFb9n4Ps77xSuwFoKfxz3ShczEEXmcMNroi/n8s9P9rQKelFet6AegAYN4TwhZDPdo7srIib82KgDz4eWHKPaJCEkpHsIcSnrJGZV3IIvXCT9fyZQk6KN1bwKqDl/DXZwToW2hpTiCkrXcluHR//8xSHPw6UkZKmU+WsBcmXvAqB6MZw1JwR3eh16RTemsGZg3A5nI3sA5ZmHj21CWYKifS7rcmVLywFm/wOux1ULViKZTNeAvdhzX8Xmuf9Lw6U7yO9+Fz3opNAV1nxM9jFkIsK03Xr9+9wE0BHfIbCuPWAD0FbN0/PU9/Rp7GPDhKkZOig2f2Cq32Nv1M6sHI3oekTfQyb0jzbhyDubXGWN5C15o9vUtJn0v+NQP0VJkRLfpn0s8hoy24jdNzSvmhGX3iNZYexsZOqfzy69/y7GfjnFsDZe+h9HzdjL5SxawZH6eADgu92XXnkgFeNjEu38Tl7j/L8cWRpzx98Z7KGVK/hjkAXddrxktSPn1sPEs0ZPljzApyeRTps20L0P3fM9qJF9kC0Hd76Qu3aqF7QPDaiX7GZv1vAP3/2uUuQMcme0AnWDpA9xqQPzj20k7afWYKT71ube1tYThHJAbsS+peToW0ABrXgUD1FqtA3LtW9H6BhLROJESo61eqDDQTEJ6ZxETyJngi86Cls/Vn74WNAF3PLIEvCxceCv98WoPuixiTFwSp4EmVoIYYahTk3kLHtaRhp4CRKidcC2KwMSHOW0OecVIhnQlnKod5WuhyueNvfo3+s14D9x4Gva4z8c/sFQOvZAaBlJ8dnpSEjaSIbl0hM5aFPVtAx7X0PH79KV2JBgTcft3aYz2zT1psBuipothw/hHQlWDoFQnRkeRXM1BuKOtySnD6PClN6nkouKOgTkFJ+9/sHDLejICuNtR63V8r5Y1UkVIp1lyAnyr0nh71XH5vvNzAzz5G7O/hvUgpkPvr+p+35D/WGDcAuvZLn9va/nlA1575tQhsU/mr96gWfWsWug+5NAN2yTFZ6fzupq1pRkiW25UQotao7/LeZDQWr9XM2MQzq5d7hlEA9LksdN2k2YPotf+thf5/nRRH9ycSryKgY2M1AILjYaOG7zfME72SnSTMvOsGWYsAdJUOKHbqXe4CthRwJRBlQaQM6QEFaxMoislwXQB6VufosrO9cuLB1BOPXk8VtlQRSC0cMbIXzP66HvgloOcERIQpYs22V5pS4egBQRadNGJv9SkjWCMPm4UMUoGlmv8UDFKB4pWcjFZQJlNAK87ZpDgpX7ierBtdS/uE30UX+FnCQECoe8nbkO5vRiuoAXYNKTzYZkIrHa8YgSucn3Gspgd0fE50rBhiM+9LCuii75SOvcKoz+iZcV0But+jTGGKlqv223+e7wFfxCoFv58przUDc+6PS4pLLWJ/jRREtT7IlKwLXbxJCpgpaDbwF28SrEyv7In+U3BrBtpIilOzlJQ3KfCT1r3pXngPSQq46Tl4HvH8nwJ4M0DfEsyjY8UBuj9fL0fSNWeKDxwcogE1JkqS4rws8XhGuRE/I0CXnPUud1/l4mnCA65eFx/71q/sfRCJzbcL8Ji6NQtd5+fxye+Ht9DxntzWAF0POBeD4cL/26S4rD7UdStSnTkT2WIWqW+HmYHrs8hyp3YWMw2ZvBZnLeNAIQxh5XiXl2cmMZAOymuB2GgOTImAjjWlSXFe6KUamLRGLyzFMF646O8e0HUuauWa1ek6cPDxeK9UZJZxrO0mETgmSAFdhNSMmfG5NEafCbuoWaJG2z+7zk7XA6B77VagJkvMA6n2DNdQAiGuL4tWyolP6hJgNBcoIUNWSpLW5kMkKUN75pPLvbWtJUxF80NWoqcm3V/9rqQ7JQ16JfB/Aug+yz0FD/ze0EcgsbABBEja3JqF7j0EWrto0dNNqsjpb3ouKToCEO2VlAcvpFLBK5pKhTP4Fm2Y2ZI1cavqnDxgpcAgC31rSbH+/FKlQ4CeNi4Sbfvv/t66Tmj4EibkyagS/Xtw9ryXKgwoW/Sh7+za8UWfZe/luECoWVmm/uZBx5+BPwefe7W1554L0L3LvRmgY//nVMgcoPs1+fdLKcJrkjMZLaqMdytJcf7zHri1H/7vkiMw9OixjFnuAnRf8+/l7LYAvZlipWf05ck0IHY64HnNFIdsT1KC9gJbf/OHlRLNVss2WJsastz1OW68MvdI3bMajpJPMmIH0WoYQhySouYRsPxxyGBo1klrzromcGkISa2eNV+AexjPpDnWBO1ymcIar0njFZHxHrFvOJbqS87wOz6fzrsVw3mBlu5ZypRici+w+RkztuaEpY49kVDwXgTPEF7D1x7K5Y+/eSuB5X6xqQuum7ru/HtThcGDstcs/RmLwNo62htqM/G6B1Qfw9O1dK48W9fQxgOM1gzAT8HC73c2+jG+SWDlXbu+dl8hiOAhKdno2Ahd7ir3k+AQT4CmtJcKT3glSRm1KdPq81CYeK/YP0DXZ7we88pd2VAzwS/lzyuXswpUGAohC68ZAHla9ELTg5sEndbsQUe0OJdCJfkgJUZCUbTsATnlCya1FdC8uLGpkOeTVCB7HvAu97nASPvnFUzRfvD6wUiI/d9dLFwKRrMclgwczTjch/XvrnmS31uVNXl+01mS53F/X6OeVLuA/j1giBe8wjXXs6cKTHq+OrOU76QY43Uk5YkXlWMyS6doABOUMSnlUhC88p6uWXTIAdHsCOfq8CMteBnoMcsDKc4fdfTscOg61XnFwvOnzsDzqvbXP2MGsqCPbLhYY38TXUMGj34X3XtF2N9Xey4ebtDm8Ow7v/j5WwX01G3oBZYObmuAvjUNmQcb69D9Rmf15sBzDapw5VnZgToLnZ+P7VrD960DOoUQDtIJRdV3e0vbC1SBYLbWWLaiWkBvIQr8JcT1Ge0HfsehyAJKQV1ELzeyF0SZAI1lfQJ0HbyED35PY4ipUPZJayISAaay6kVkel3Ml97P04YY0gv7BmaKQpCtOaMg1DMqwx/3SdcnmtP1fbhIz6a9xd98jDZdC97HLGn3lQJ6KtB1f76vWLCh4cEGQNe99T7V8gvwBVieHubiH+2LX5P2mM/dBNBT4dwAYC4sE9YZGl2wK6prrOT3yQNZs2t5hcoLfK9c6Hr+u35Or6/988rbXIDDrmBoyhLPr5ki7JMO/Z7jeWHZyyCY6x7+vHV9D+jKctfzSIH2HjWv4IjUuBY0pZrG+OdQNuv3Qtfz6/fX1nmFxkKNIzX9PqSAlIJjqvCnSp3ndX++koU4f/2cAg/WIQ+R+LTxfmH0bfYsrhOj9sOHDDxNkdfj5EI2k3dfKZ16ntT9ea4x30YKYUo/eI83CFLQxe/aXz07gd3NQ5+dRbJliZn/vK6d0ZZTMFIZ5+WbB3Q+07YAXRvQTFvDBXTgzYQlXks15IadV815bDObEbvrYpQCesOh8qYhFkZiawLouD+69KQWOu8FV1cFcfRSlqVMIe8yjVW6QAEQu7dlWlLsALQ1QPdALSLVnvn988zg92hbgI6kC3XDk3CVGxPXV9lbyshiQrnMBRQ6b29hNAMW0YP2R3siptezNggwJ3jFdL4OPVPUXJKa9yCIkHEZr8F7d6W3FvD+Zh4irZG0RLKZLVvyZyQFRs/vlSGupV6z8YkxZrkrbu/PW8++Bd04ZvUCJuUh/J42XvHvAe2Ddv3z6O+6dxoyaOS/euyGNQsoHpiwNm9B+33y4KZnbiZU/dr0s39NdOitomZ76IEmW4fr9Ofp279XOTDeOpTHg90ZYyvhZtdPecbvPWkO9BWbVvl9kwyR7NsaoFfKYbiOf349n+4v5cYDasYrJN25Ad2HOBrofo767hTUUrnv5a9khtaSAvpcMmB2HWjlHNbuLWpc14N8Sjfaz2YWugdzXEdGiQfMjF6jIRGGPGGccahW0XPhfVBI/PrwGs7ee5D8HtGIcsNZIJ/TOnT/PHpuT/P+715R8LI02+v4YkYbO+6/51Yt9EYBEH7zDOwfpplASokzvZ4yRRuIXi6saKH7DfGMp1GB2wJ0udwZa/ZzsuMkNbZsdC0sveDW4eI7DlxdyKSJsXthTDxqZqELhATe3r0kgan3NAN17Z8Enz9UHJwAHdf17mB8DtdrVrbjCVSf8evMGMbtifZd6xch6vopTXgvQTNBr3ugNaJ/Jv9eXFMlep7RxPASVmIw7bFnEk9//rn0M9rteiGQCcrYRrQLw1PK5SxXQPeEIgR3KwrvAOjaFwlfPYe3rnUm3kppZuF6wetj4OKvjAcwnCSWYPq/eeGgz+vvjc8awkRoH5p6VNLwTXqG+n1bAn9bgJ7RQVSiUwNACm16P34OPLkNC50KvWuN6WmH9eeaROYALqWZlCa9hQ4vTepyFw1hT5t5OLOzSjrFpXTYwOtNhoHg/RisszVAbyaft3WWzWR2qjT660o2pTJEMjUF2dnnQpVJozLi6RQ/p4Ds6UB16Gori/une6jP67riT/KgvKQu5JHKWSkWaVhACmJ6P8osF0NXY5l0SJRXzjyA+9exZk178x4r7TNpK8robN92eNFztwroqQaRAnIqjL0w8eA71+e2BeiKoYcEpNmlZgwdpwlxI5pY6BSi0UL3gM71OIbSwfmNS926stIzsESnuWKYay3wERHiPWJmL+RTl7sEbjNXiwCqGdFw+XHgBerRsTaVjunMno07tNl9PeCnBK4z1XtE2N6T460ND14e5DJwjWVrqRau3wXoKR16y64ZoOP6InwJHw+uYlDOtncJmXqvvgPQ4SWQ61+KCn6fnpkOYF6cdZf6s/YKhLeU/F75M0p5Cb+nMfaGPYwZ3rpPKrTw/Pq85z/tHTBMLnfth1c6RH/N1uUFq1fmGgSueq47vk3P2YOfX4OexVeBeHki/sdgl7Rsza+hGaBqvWnZWjN5NZcFxXNmvk/oZOkVEQJt7OzoPWz+DLgPrq9/SoOeZrUX/vPZ32eH8zVt0JKCc7P9b6bA6LVm/JvKcm9Np3LAezg9nYZrhLI1PbuXNeJdlY2lNMZrYdIeFO9tuNz9uXrjKZuyGB+oGS3i/IQDXq5K5qRrF6DL4OPEUFj1yuNq0kYb1/CeOi/vIWfmcrnjMwxZu17+uW0BOh7Gg3SqQfiLNXtfqnGnxKAMQE9UPstdIz1Do83Zw+fmx1rcrVno3Kw4KEGArkEv6tTEjlPRSqfLJHbf8nFPbbhncLjxtwXoshBS7VGElca4UsLloc3R65hZtgXUQYeEPbVx9WAmLbnh0JOaW++yFujpnLwbymvgYmK8j8Qb90yf92CWCiTP2EwaScaXirHw3dex6zp+L70Fps/pmfW+9P0StvwsJm0lSVWejkED2le8Xx4aPG/o4w0PTRDg+pw/M1w7FXj+72mMMOUPXVeve1qYq22oF1pSJLyiMrv/s02WUxrTmXiFwNOm/q71+79tKbgbk5b0WQ9iEpoNciB6aOYCHJ8U58/Qv18xXg8W2H8qUuglj1Gm7vzTe+n39Nn5OyoZXC93f0aiMU97/mwF6BzO4gVy0jVtW/ITKcNpUqPff30+3VcPvHPtHT6zNQ+Dni3dW0/zc5XlhnuGGLqXNR40xSdzKSFwuXPoUSTjVMZq/bMKbLhXxt8KfTmQldGmhGBvUOg6qcfH7x9pK3qElOXOMrYI6N5g1HPres3kYGqh6zOZzE48S9vMchc4SEikgsVbJM0AXQIlFVTZdbaRFKexqr6BQwYWzyLLXYCOTVULWWk1AHL0cmYtY4yjYKNgkeFZlKGu+20htOLan42FrkNP4zTbUph8jNozZXiu0GlNSXEeeAS0/vr+DHQtPLeIA6/5WJLOPCVkvO4FMMEtdguUINP10/uL6bQfdEmpEYNrFCMFC/PQ/b1SC9grLAJO3FtM4svmvADSezX60zN6JvCjC09WtJ5Nz8TpalYjoGsdnmHFO9o/D7SiqdQCSs/Y85sXTHyfOmW5nAM9h9YhgdzM+kXL0MCfc3cqm6sXuISPzl33TcHBA6J/jz6vZ/IKImnbNXPye9Bw/TjWeGtZ7v79uk4my0DHcZbDXPdophBnfMTGHmHsr5eTAjTx+pwKTrTQt9Ypzgt5z7/Z/j2LGHp6f89vcylLqazw1/ByHtfyZ6e/6bWUt3GdWT4NgC6+FJ/j3pIpKW54xfPZxNA9IOs8Mjler9NgEP2ktKi16jzTPUjpOeM5NYMBfZXCxEwofkqW84qHZK8Hdd1XNDWXha48jgae2OUle20zhu5vRqsw0yJDLbfXoNKazCypJp5MNkZPvyOLPSlbI8NJuMcYq7fOGwR3bJyQAQVTdmOSRdReOMqQY0hz3GBpgQLtKkaQoiYRE7MqVc4d198wqlSjSfEaDgVfSIaB9YakFiktzcrWvBLQUC8rQAZTxwb+Gh2qA8JeobVnlisQQwrB1ReCf1PT01mZndzfWg8UlWYWRpgnEbTVfJwSJksG7vs0qQ5KlQSbLDIBP1ye5fJMFqvPAD2OdcwEXS1k9Td85XLW3dMzG3OKtETFInpMMMd9LkCnhp4P40BrOPNigR4L1pZXqvyHWfA4f86ej7ORsa+YfY19bUWdPFzP9P6FZiWc6V2ucoYy7o0Rp9UczikKI5xDHBWaK6KiYlageyDSnnmFULz0bAHdC8wUIHCC+rsHbAEWvkM51f55gRbWGUo0ke3uFSWsW9cT/4qOvYBupsB7YEyBxMsJvc8L0dR4wPt9UqNoNvv+LJLiMuUrURozGRYFS3rtjAddZUD6bIGBZsc/z5XL0exa2gvQOSZGejnh92Su4UC8dz2CaTRyPdjpeZSs6YFbZygLeC5lxgOZt8I9fTULielzXs56uhd9FWBMVUGHQR41A3Rdw+9hphRAcY8eNq/4+H2Ay1rGmmg62+ta3cZGR7MKA29s6T3Kcvf00YyuZQRkexvlMydyxsx3n5jJ58nn2MtEn5XhoOsL57bmckdvFY3f5ed2OeD5dR5Q5tAOx6uLcqCJn7cbCTg8YI6NHdicRdmBsFmc2wGn1dvTS2Aa2jxgSxYttqHBQSoCPX19NlktW73hmuH+PKCcWWdnp0GogzDHJyast7eXB4/X5s+bx3uveeYZW7JkiW3avJlAixndHZ2dWQ1gNos2ut6zAy/krNTWSkAyzMXNoS6S6GoAKtT4ZklfMV5NdwqmVMWkCgh2vDcDnXxoxyeXHiyAzKUWR72qfziAZKZWtbbuTts0NGjF1hYKiK7ublu1cqUtXbTYRjcPWntLqy3on2cbNmyw/gXzbXxq0sanp4JSgTp9lX1x4zQvwg08iAwz69yS28mslstbJcagBNw4S54h4oOxZ3021S2O2iSxoQ5+fMLaW1u5FilzyurG7yz7i4lJsuZYVWDoc1y31o52hsBADw2EGwUtXm9gxNiqFfTQVipZK7T5etXG81WbAegiwatm1lqpW65SI/3kW0q2cuNaW7J8mVVnR88keQAAIABJREFUyjY1NGrb9S6wwU2bLd/WZmPVGetZutDWbFhvne0dNjU8al31grVawRbMn28DYyOW6+mwzWPD9PJ0trRZfXzKOtvarZKrWg33TUrvUmaUQBNv6e8SRKnQlwBJPRJee6cSKoER58njel6AKfbf/PqNLvfUA+AFIz6PtShPQ9cTGHhA8gABhcHHG71iiNebCUx/bW/NeFCKQsIw/lbjR9M9w2cz5TYaCDoH7Ss9EG5ilT8fXE9KaLoX4gs/K8DvhX72CpdXinS9mZnphrI70YU/i1QR8nsNeeVpKwUtZWmnoK3ffchnC4UpGm7++nJF672efpspfbrPXN/pIWmSlKbr+6TILe5Zq7PTJ66BNfrhSLifT1zzRmC2FzGpUslxXkHVe/w5NDsbebcaLO04XQ3X8El92Zz0KOu4d6i0cJnzXo6IFlPZIgUgyNNZrOb7nxWgy4LeInkoZ9WZSuh2FC0ygZ2K69vb2qw8PWPTk5PW3tpmLYUiBSFcHdNoitBSpHWVMoxAHRZGd3c39xefQSMAABsIlfHVXI5CQe+B+3nV6qdt3rx5BCRYgPjOzEOUmqBdZyQgAlhL0SpQKqo1K+ULhjYV+LmYy7MkCGUtXAusuJiYx+9ATuxmpWZFXc8lKEiL9SNefVYmwTWfszUbN9iue+5hG4cGbGRi3FraQ+ezGix/y1lve6dVJqdtbHjEli5dakOjI7QWWzo7bHh0xDrbMC3OAYo/o3qIb1PgOauchESiw7mVjJWsMR5PjZiJhKEsK3gC4vkmno88Hn9qytpaWphLoDMn03MKVCjxoBCv1rJMcXhCOFgEMcy2NgJ7SBCCth7dv1HJgDIACwZfWQMOCYBa3UrVipXrVRsr1a1cRF/fvJXqOWsvmxUqNTa2yLe12JqRASt1tFltpmJduaKVRqdtfk+/lYsFG62XrdrVak+tWW2lXMHaajlrn6rZ9guX2MjIiJWRyDyvyybqYfZ1a65g9aFxayu1WLUYrfcmgA6aVm6BF8Ke1r0FkimyTaRfan154etBSoAvwZvGMBuBPeyrwnBNQcsltClXQiArcPbLTdeJ96Q5Gni/XkvL8lJQkRWp52q4F36p1RvKvlJQ9YDuAUeA7nt1++fyVpLOxQOrfvZlfXOBlixSyQSvpNCYiMZUapn5Z24G6pAh4i0pHqmVmZYd6h6igy28ZslD0EMV66q1Hu1pM3r1e7w1es4A07ngPWBqfQoZNdtbkCamtWE9UjYpJ2L5mV93M3yRPAYN+bPx697CK5bkOCAhFp4u8aCUV09fnn60puAuN8vBQ6qYe/RQij5SuiNkxKz2cJ9gOMJCz/gadehzadfYBI0c5XsSQEf8o1qOSR0R9Lgx0YLFzwB0ukVqdevu7LQN69ZbT2cX3aIVAG0Uwt7y8Jo4NgZW1sDAQNaxbdOmTbbrrrtmCRsQWqtWraI2tN3229vg8JAtW7bM1m1YT2s9gHmMYUBrL4bZ4pyLXoBwgVISuk4VYC1WqgawEvBQbgDEo2s8A/TYnMa7sLl2ucBghVbCtTPLOVrQIlBYjffcf5/lS0Xbc6/n2+q1a2zNmjX2/OfuaTOTUzY+OGytxZJ1tXfY0NCQ9c7rt4npKasX8jY6MW7tnW0spvZnmE0QgwU9NR1d9q6bVuysRIZo7bAa3OFR0VFDHgE6BUls1IOSPwEQGQSADpd/Kewl4omszcXeIrszutgbAN3FLSuoAUYv99hXO2PayGAAecwr9/F5eE04NhTEj0lK5RmrWM3GW8wqpTz3scXy1lE2K1bDWsq5uo1axcpWo6u9p9hqoyvX2pL5i2wMLqvudls3OWKF9lZb0NdvnbmSja1ebz2lttCYprVk62fGbAbADoWhlrPSVIWAXs5Xgzs+rcCIjJ/mQKRWZioc/Tl6gPEWhn+PFAYP1F4w6u/NFYIQPhOgNBOaWm9qncsj5bO4PSB5ayp153tBlSo06f4I0GUp+fdj5TAWtlbH3Wx/JXyxj2mfAskhb5ltDdBTgGymkMhqphxx7YHxXoQ7AAj6Ss/Jr8/TGGljDkCX0PfAsDWF0J+7v4fA0Vvo3rOU0rxXplIFZC5lx8evfdgoVcyafz7MU9cZ+2RmPK8HdPGHv64HdH/Gfu1bC/ngM+gS6afdSemVd8DnoPjz555GQKesdd3q/L7KDe9lga4jQM8AR53itgnoc2VhYjhEJVhVvEkEc4E6NzECGBhvamLStl+xwqYnp2iBwj1aRiv1mFTUzC2CB6W7fXycFiqAHZs8PDxsY+PjtMzxtxUrVvBgR0ZHbXRs1HbcaSfbPDBgXd1dWYxWXXvwPmawFwtWrqHnbrBiAegA8hrCDHClI44btR8qKWoSAGBXTlIS/5cWpQx8jbdUP6sQqED4KzAkDmznXXaxJ556kgC9eMkSxjVXPfUUPRn93b3BUu/utrvvvtt23W03myrP2COPP2bb77KTVfIIAcyegQhWQyumJoMXg4LKZUTyzOrwbnQS0Jk0GONYEkrM4mdjnnCIXmCT+aCwlINLHR4MAm+syw9Wfrgm9hCuc+QjwFKn1kvnRg0+KXoqlJzGe8varQeXlcpL4FpT3TVdhZWKFaGoRUCvthSYIwFAb5+pW7ESXK4bhgasdX6vTder9BBNDQzbbguW2ejAsOVb22zF7rvYj39zqy3fcXu6cMtDY7a8s8/qE9OcRta9aL49tP5pm79iKT0+NlOx8uYRm56YtPb+LquCaJIv7aFieBJWXth6gSuBkl4H75GFJ2vBM78A1QNeqhBLmHmQCmeZibeGPBgvUGTBSlAJYBVWgQetGZA3E8iplTSX3PF7kFroKaAj5JcmNXnhnQKityC1t+n+SA7hdbmkPVB7EPfrS0ETnw91/rOKcKrcBDBvrhDi86nC0QCiEdBhgGgdqYXu99LThX72Crr2IX1fqoTg75TxUWFvdq5z0XNK35lskpczqehJFVx/trRMa8Ei11lhLapO8p4h/0y6psrefF6X/qZ99grhFkzOOHjwcGUyM7rTlZ0unvP8IBqg4xE5FC4JNOUJhRE8oAdFMOQeyO2u/WanuK0BuncZ+gMPD4DkIxTox4SimMymeDyuy+EZcLDW64xP3nbrr6yrtTMasTnbee/dQ0JT0vpQG4QNxUPB9dnf3299fX124403WndHt5UsWHdHvu5IW79+PR8OAnTe/PnW2tZqa9ets77+fgILY38RtJDkJkCfqZatUqtkbQQhm5kUpTGY0X5R7Fy13zhFKCT1YgA8uYsF6Iirg1iZNMImGDGsIOUIpwFQj8licA13dnXZypUrbfny5cwLWLFsuQ0PDlpXRyeBZu3atdbe0U4Kmr9ggT2zYZ3luloIKDzD6JoOykSQ1ngWgTkZLwRI+IUltMJCr4ZkP2/piAARdkCiIAA5FeZ0x1WQQxGUOSRoENBj9yx4RbgfEdAr0wHQg6KUszLi4eh0hvOPrje/Pq4RCl2hGKx+b+Eg/GRmbVAkcs5CR/MfKCrTNcvPVG3hwoX2wGOPmPW029j0FL1E3YVW++13b7FKbdomKxVrbemxV590vNWKeRsbGbH57d323S981Ra29nL9G6aG7OTzzrQn1z3D3vkdxRZb3N5D5WBwapT7nwoM7V+alOOFIc6smYXrAUMhC2/l4XPS3FMw0vW9leEFbqOlKyCZ9fCkskAxQMXttB68rpK+uYBagJn+PQVELyhTCzEVZCmgk4d8jk8iddNOeV5g69peIUmVHu/h2FL+zZbjpUqNV+hSC13PKKVKFnrj67NhyGZAwrU8C0DXfqXA6AErpQ+/B2lClt7rQb6ZIuCfZa7143WWnTVMAJxNMsTfBX5+/bPrzdNDLNCVfBKgi2a9EiDg49lHL2xmbCVd4vCerXlIcC2Ea9GYyQO3d7s3C2lkSiVsKhhDjn5ThUKAnnqqwvuCwkkoUVXIswV0fsoF4AXoVg3CIAO86JpXeaE2jRb6+IQ98+RqJlPVDK76gj3nBXtkMfTUzYUNw2FBKQBjbdy4kTH0B/72AGkEthnIeoddd2A287Lly2m5Uzuq123+gvk2OjbWoE3SGtRkJjRjqVetXA1aPhM0Igjq3iIqJi6gTCmYA6FDD5CsVAjx9OgmJnjGoQGwXAGGBFd2dQqxjkxLr9WtrVgi6G5Yv962224762hr53MuWrjQrrvuOutr6bPR6qgdsP/+dtCBB9ndf/+73X777dbT0m37Hfpiq7QXrJyvNTRXCKpWBPXoPeHe6rWMw/JWLLUyFqMWmFSsYh98PBZc3LAAEDqQtQImVJY7hBEeD6EZ1pTncxyJCrsDgI5npZcDSSvTM1RgMmUH1npba0M6ZgbsUfmAhwNKBUAd15LmizW2gDZwhrmqjZfMqqU8XeKwzFunqgR0rHt0etLm7bicgD0+OmZDazfYA7f9xaZmxq2lpQO93uyg17/SOvt7rYwQQsXs9utvtvLUOLPgN44N25tPOcnG6xUrtJSsVDPrsZJNjI6ZdRStGgyE7MszZQrIKaArxu2B1vNBaoF7gZQCklcqGgSXE5jeC4ZzC4A1ayGmgO4VAwlxKd8Ce9J8pBm833sQvGdCa8J3vT8VeCmge7BJlSbQOWjJJ7VpTyTEvcWa7p0UjtS7ke6j/1z6s1dO0p/F61tzucfaw4x20uf1++PXFZTzYBlCSdb7dC+dI373Z+h/1jn480i9pN7lm3oavHfCg6an/9TD0Mgps4CeKlJ6n+7vPRuz9Ja3ysxslZHi7XMB+hb0ExvTNHgHI7jqflvzkGCN5cpMNgtB1/fP76dRau+9hV6LScfNPiteSnNQZpX2oFAyZKpQzlyArjhsFqNr0vwDMXRcLLtxzADnYch1AiuqtZUuVcSEH7jnfkNmJ1ynhf9H23tFSXZdV4InTEak9+XgysCj4H0BKBAeBRCgA0mRFNWiWpTU3as1S2vNz3zM1/zM33TPjEyPRJHqliMoCpYwhCWr4AqOhC94UzDl0puISBez9rl3v9hx62WCGmmKgjIz4plrzj37+FPssFPOPSOLclfpWzceTA9ADrBev3693X333bauf50DAcLcdn35Jtde0f0KQXEIloMZHlqvmwzV9y9R2mEnYEFd8AVh1SHVQiiseOpbND07OOOgQEMvBXOzH67oXnBzd9SE3R8PZhffS4bADYCWB5DD9TDhIgNg25atdvvtt9tQ97DPD/HkC7ZoiysL1lvscaED/51+8VlWGe23xUIoY6jISC0dWnubWSvTz2FxRxpf1eDLBvDhn6fWoeBDZBjOMGOKFitb0QSO66vVijUL6Dq15EGOBVROWwXQEWFeWG66ZosxLa80HdDhyvCDG8dKgctrbbPwCwQhT3EJAXQYH3C0jHuLTatVCgHQUU9gqWmd9WUrNJZsaHDQZhcbdrA2bc2OkgsH63oH7K6//gfrtooHBh5ZmLLv/Ifv23R93ubn5my4q9ce//HPrBKtMwhbuuq3vmj1UtOtD4XFZRvt6La56ZlgIfHqn60cAgU0AoxK8HrgU60sFWpTgEsZYnq/git+TwUCAlx4j8Va/+0uA30nmWSLicQAxSgU86wosyc/4HMUZMjM9HoF+hRw8oLOMqEDGlQC6CkgpiZlPX/4XddD+Q/fkTLaPEBP9yQFjrU09BTQU+Eiz+RP8FwN0HXMRwkBq5S45RzS61WgUB83td88kzL3H8/MywLQ9aLyQLpdTTDgmaLwEd7brqGTVhkQSk2ZNJHiC/i1Z9EUgkuE16UCaZ6Ax3GuNENznNX+0SWldKOAvpTEplEIVMGa86AAyncxbIeaus//8wCdjJ7l9doOTCzd55sby6u6+Vn8rT3d3TY9OeWgMDI4ZE/s3m09lW6HlcbKop194fnuQ8+INPpnuABIU/v4449tdHTUQRegDtM7iOvAwYO24ZhNbm4fGRmx+VrNunu6nUlBAIBmj0AyEotvmmwctqFYLlpjsZEF2OG9ZFIUBpjHHorTBJOQMwL4l6MvnZHkSCMBocB07z7yWCucNeT9+R4QEQQEjBVBb7i+uNy0vq5uq83N2zN79tr00qxdc/11ntoFX+4zjz1jS9awbqvaZTsvcWFisatkS27yaGlZWRpP7BecMXkpFeqEg7GiEpp3nQuA6tp39I/7rhBkI8i7NgA/UdTY+/r73IcPMF+AiR0Bh9WKrws1dFg+kBYIQEfQIQAdWQQQJIoA9OgScYk/+s3dpMto+MXFkD7IgDuvMtS0FQQzIuAxAvpKrKleWTar1pZcQ8fcuwb6bP/0mI1s2uAWh7mxSRspd1ljatYF0pFjN9on0+PWNdhnBz87YF1Wsl/ceZ/1l7tssblkS4WiXf3NW6zU320FxF3M1WygULHpiUnrGOxeE9BXYwaqQSkTS38HzaoAoN8TsPXsUBgiUGlQHkG0BaZs3rM6Q8JZSM39ylRZyY8WGwV+jBsChQI6tQ0Fh7UAnXnUek2mrSG+INICBSc968rAU5DlmrorRywMHD/foYBK3peCjjLzVABzC1WOD53Pog+dz9Q9wjX/XwA9j2bS56YWklTI5DxUIMLvFLDUWpPOXwExbV+cAp+mHOr6ps9MXUyBvpE900pNzAuKI8inlgdf7yba1zaCRVVM/xw/fqYCJemIPzXKXUGY409d1vps6EngvV7BNFpvSeekP4yLqaJqEQnvCpYuj4GKvvvCVvGh40tKTGTceAjSzeDD7u/r84A2+rVdQlpattp8zTZs2mi1et1m5matUq06wI6NjWXR401ID02zfS+/HnyhTZiiS3bS2adbbXHBI9nxLtTOBpPAf4gwhoSHd7NqG6Uv/ByfnLDB4SF/LyaIgLJ3333Xtm3b5qltmA+sAzzsIC4AKCaP9yGvHRvSP9BvR8bHQvoD/P7dXb6IHuEvKXVZfnkMVNJD0d/ba5PjEzY8MOjRzwc+/cyOPeYYm5ma9sC9yekpXxcIOxBKENz25jtv2/CGdfbRBx/atuNOsKX5uv83PjZmp5x6qs3U562zv9def3OfnXL6afbp/o89t3rzpmM9+t1N/b2dVltacDDeuGGDvf3227ZlyxY34UPyxJyRaYDMgN6eXl8PjBt5/EVEjPd02WeHD9nWLVvcb9/fG4IMsdfuf49SLD4/cviwDQ8N+Z53d3X5PHp6uj0GYXBk2F5+/TXbePyxVu3ptjfffsu2nXSi7x1iJybGxq2jULQNw6M2NTbugF7t7LLpes2O37LZPnj/fd+n7q5u196xTxAGQVt4Fw4Q6AMaNOaB8feCZhYXHdAPL8xZsatig/0DtjLfsA3VXluYmvVzhbS18eW6Fbuqgb4XlmxdpcesvhgsM92dNtVc8KA5BFn1FDvssZ/8zOZnplxAbBY77Mbfvc0WK3DRrNjCXM2GS502Pztnxd6KW0iUAfo5ioVxeKDVZKgAnAJ4S/puCWhkHgRD/A2gU7CjxuTziTEiOCNOxxCGYuc2mmCDtB/KBYvS1iY8kEGl1gUKtOQDZJb0ZaqGTnBJGfla89ZrUybfJtzEOBTsqb47BXWCIq9J/24T+JP682oByZvDWtYWPJdrnwpirX0G4LczdF3fFBAU+N1NmJQ+TYUj1TxbQkS+AKdCEa9dLcaD40iDPnlOCVxpv2/OOwPGNHMqKeTDvcpbe6hM6KfOsabWmNTao+fO99wKWaCunhvSiVoF8t9vjh8QylKhm+/S8fNcZMIilDDPDgouExX8cB+ze1LrBJ4dPmNgYlCIff9OvPzsJl+gPlaYOhGQ5AVWAAKFgj3+6GPW09Gdze2c88+x2dk5e++t99zoMFWbtr6ufluyZTv1jFNDL1zkd5fLXrUL4PDGK68HH/oKOsWU7LzLLrK+oUE3o3eXw7OnalM20DVgp5x5ige5nXDCCTY/P+8bh5+//OUvbbR/1N95eG7Mfv/737e33nrLGRy0dwTNDXcPZ8bl83ec7+PH51s2bfGq8NAqS1aysy852wPN9n/ysZ140kl26Mhh6+7r9QA1dNNCoBfdB2SaNHU5Q2ssePGR2mzISz5y8JCnmA31D9g9d2FOXTY2M27DfcPWsEUrW4edd9n5Du7QZg/PTIb5jU1aX0en7X7wMV+fmcacLZcKdvm1V3naVf/QoM1MTtmmoVH773/5A9swMGyotDS5WLPf/6M/tHffecfnj1iCn/zkJzZYHfD5j82M2Ze/9CUnlj2P7rHpuLZY5yPzE/bV737bxwHhC357RsXTsnLMpk32o7/+oXVZlz9vujFlN998s83NztpLe1+yZU8GW7HDU2P23d/7XUP/sUpPlx0eH3M3AwQxZDdgPbrKFatNz9gv7nnUZhemra8yYIhe2HrWNjvppJN8jwBCcJ/8as+LHiPRYWWbbEzat7/9bWvU6y4k/fAHP7Sql5Qxqy3P2m3f+ZYdqs94YRn4tY8f3WA/+7vbbaCjy8pWtoYt282/83VrwDVRKFh3scPu+9E/WYcXpVn09f3K975ty+WiTY1PWLO2YE/d/7B1FypWW6hZsdJlV9x2oxV6O70QUGm5aSMd3T6exXLTg/KUUaXmu5QZqBaXSvzptSqV82DjHmrEuJ7vI8MgQJExMbAG9JECeig80/5W1TRUc1GwoCWA7W1VA1JAXw0QPw8oU8avI8zmGSvFsT4BGR3XhGNaC9AJBvpTmbNqTpy/fq/rqXNSQFwNzMN44ZJrDwTT/U0FQQWlLN4kS0NtT1/FeGiByNN+CeC6r7oOa9Et56pApHSowmD6HD0frGaZrj/v+TxAR9qaAjrPE+/n+cnbA+ARLI2hWl1w47Vig9ozD/g8Pbv+TGRpxbTDFNTTa/l9pqXj/dFiy/eT3tTMroDO+RHQw961Vrhw8s5zHdDxHxDSA7gQALa45P5LL+BSq7kZeP+7H/mdE9PjNtw/bNvP3m4vvfSydRRQnGTFPj34mR2z4VibW5izrkq3XbTjIteoPKAJUdQ5gH7MiZvtlTdes95Kry3gfwsL/jv/XXndlZ5jDmYEzfPAgQP2yguvwKNss/Nz1tc9aCeddXKm4WPCL+99yW9fMFRhKljFKhm4AyQmpydtXf+oCw79Xf12ziXn2Mi6US9KgpSwyakp1/wPjR3xNCWa2X2dUGhGNHSYkg988qmdtHWbp5dBewN4PXj3/cGvHkKOXPiYrs+6VoryNXVbsKt3XW+14opX0asumXU2i/bM47tds4aXHHrVuVddYv3rR2x8atJ97ZWVgr3w6FMRzgoG/+7pF5zl1fh835aXbe+evf7e+lLNuspd9oVrr7Tdj+72NWks1a2z3GnzC/NWrXRbzVbs6luuc4IGc8Jew3pRg+D00C+svlz3vRuoDNhHBz+0zRs2+7N/949+1/70//q/baCKoj9I6TO75LrLPJfb/6t02PRsqPAHWlqYr/nabBpZZ4/e85Dng4/PT1q1u8/+w5/8J3vvnXd9fAAfWFj82R39tmxLDspX3XSV0+fYkSP2yvOvhMI0tmgV67BTLtpuI9uOdx85IultrmEv3L/bfeD1RVTU67QzrrrIBjaMOqBPHx6zlx/da9ZciIFFZTvrmkts66kn+1xRSQ4aOvzz2EGs8WVfu8HKAz1WQ/yHFW202mML9YbVbTGLcudhU81AD6oym0yIjmiqwK6/e5YEgxSlsYRK89g3mgYV1LGenoeP7INm0/fCrVAxIpYaeuoD1HEqoPPZBEx8p/3qFfz4DtX6+H36Xcrw9e88gScTOKIPPQvilIBTNTFTy+Ua6d+pVpeCdl7aG/kl11T3OwUO56trNH9ZQtwJQnmkKJVq6ClNKfAxkwXApGCiApkW7lFQV+HjKJCS1DEVWLhvun95FgB9jwKyAm9m3fTCKEdH9Kdrmk8jIQ99LUBPTe66v1lskAY0R/cI11AtP+mY/Dw0Mf5WDA3PCF0EqSmd3zsNIe1MypzzXKXPSAG99YyQ0so8dD9r20RDZyAXzawAdJg1YWaHX/VXz/7K5uqzDhx9XX223Fy2cqHD/YzlQmB/FBbqKw2rFCu2/ewzAqAjOMxEQ8dGQsOFFjk7YUO9Qw57YNQT8e+Z+oz1dfbZldde6fnnbgru7/co75H+EY+kBpCceu5pDvZgLtNTU/biUy+6Du6b5zHMZVu0BSf6agGV1Vqp+BAMEHR2ziXnuTkcGhiC3Xr6+6zSWfU0pUyFif3TmS7ikdblDhvs67cP3n3Pze2DPX32wB0/s8NjB23jyAZbXF6wSqnio8HafHBwv5dv7Sp122Rzzs7ecZFt2rjJNvUN2cf73rFfP/2sCz6ljopNLc7b1V++2ayzww6OHbENo+tsaWbenn/oCZufHPcqSZXefjvz4nPttFNPdWEIEfJPPvaEZxF4fvrKilWLVXvptZfs3O3ntAlkM4vz1uwoW8kq9vXf+boLTnR5PP3oU9GKESLz+Q97NLsw466JoeqAzdanrFwu2UqpYLtu+aKVuqs2t9DwdD7k+YOwURwG8QED3T02Nz5lD959n81OT9lI/zpD2Z1TLzzDtmze7KZ8uCfeeftte3Hvi66dY63f3v+2/fEf/7G7AQ58dsD2PLLHP5+sTTodXnvrjVYY7LG3P3zfBava2KQ9/bNHbKVWt96uHqexXd+9zSu+YY+hYT/wt3c4YEMIm2vW7aZv3WYLhRVbaCxYT6nDfvnTB2x6atyGBoYd0K/57S9Zx2CvTc3NeiW6/mLFgxhRKW7Fc1FbWlYmgWfA2TLB4zo91Aqebcw6gjhNmqmmyP1Qn3kbs4oggvu0JGYK6IHhtkT8lLkqICuQqUthNYasoKECiD5HwSRdC84n1S7JbP0cxowSBUQyRr7zNwF0vitvDVMg5P7hZ8qwFbx/k99DH4kW7XC9ub55LosMwKIbKu2PoedVBbJUe+W7dO66l/g9FcIU1LnO+j4VpHB/qmHzmXwPBGhdX56PVMhYDdA/z+SeWhA4Vx9XjBnS+LCMz8Ulfp2fAAAgAElEQVRaGHnNiXS9NMpdn00NmwKB0lWqoacOEBXOUl7Szj8YPyAm982Xbs/y0LPDgfxySBBLy15yFIuO/O8XnnveusqdmbY7Mz9rl19+hUeTv/X22/b6G6/bhtGNLVBfrtt5557XZnLf92o0uQugbzvjZGc6MD0/9NBD1lnqzMC9sdKw7du3e612BMfBNPvIA4/4uh+ePmKD/aN20ZUXu6/WNcmBAXv+iefbQHts+oh98YtfdP8qfLVYpPf2vesmXZjdAVI7rrrMZmvzdtb559p7H35gnxw8YJuOO9bma/NZz9kQiLUSUtyijxS+eviX1w0NO4N/6qHd1lict74OaHPzdu3V13ixExTBgRn6/Xc/cu0c5U8QV16HFr7zHBt7b79dfdEOe+Su+2z8yBEbGh218cas3fyt22x6qWFT87Ou+fcWOuyxO+6z7ibS0kqGXkGXXnuFCzOYF/zlTz72ZDb/+krdOoud9o1vf93jC0aGhu2OO+6wgZ4B36eZ5Xkv8IL1gTsDsQ8bNm6wP/vzP7eOEmqlV2xuZd6+9a1v2b59+zw4EZkG//jjH1uXVd1sjdKz08vz9s3f/rZNN2puhJ9dqNvA0KDt37/f8+mXaw2bn5qxTcOjdvDjT+3Vvb+2ehNVvjrtgisvclcJzP4D/f0eP/H0Y08HK4PV7Q//4A/s9ddet77eXtcy7733XusudmVn/Lf/4/fso6kj9tpb+2z7aadbj5Xt4b+70zV0PGO8Pmtf+t1v2yfjhx3QNw6P2p3//R9spNrvY/9s5rD9u//8R3Z4etJp6LjRDfZ3f/aXNtIV1ujZN1+yP/nf/lerDPbZbH3ea8X3rBRtYb5uVkX64tFR7pTQyVAIvGSqquUosyLDowazWqU5HnowHDJE1cz4PoyDqX6azhPAiE1lWjEAKcNVH6oCMcZHZpUChTI8mjzzQBFjWCvoKw9olOGGBNxYAEqsGLiG51NBJc+HroJAnlbI8fN5fD/3L9VAdcwKeHnCSniW7kMw8+Javi9P+89AlwG8rHGRlCUl809BOl3XtTR0jjtPO23bi8QXTvqlQJL3jjD9VrOvFEzzBIZ2YA/91NP56ZgpdKUCpZ/P5RXPevGspKRst56vvHFxDQnomYAS+3iwUly6fgrQnjwUS23rdbTqcAyMnSFt8NzAhx7WuaV0FY67+PQQLhcL1bs/KgI6JozGIAB3mBdf+/WrITp9se5BSV/96te8KAmKoWzeusVK5bL98rFf2nRtxnq7Qv31M846vc3kDkD3oLgI6H3rhu3YE463DRs22Ouvv+4mwg/e+cBmajOufeHfBZdc4MFdCMLC5F595VUHYvikF2zFvvzVr9hnn37qhfoBNvfd8TMHa/inEAOAAjTX3HC1B0Bgrgiqevj+h2yuMWc91W47NHXYRgZG7fzLL7SZ2rx1D/TZ6MYN9unBA1nnNl9wAXQ812vBd5RdM+7v7vGAtYfvfdA6rcMOTxy0TUMb7Kprv2BztXkPwEMlMpjxn97zrM2szNnO6662eVu2dcMjtr7aa2Pvf2yvPPWcFzep9nbbcrFsF950pTW7EHjVdD/9aGevPX73/TYIgWB52WZLTfv6d77lFgwwdwDiP/3dP/nKuHZc6rQbbr7e+z5jH2FSR8vYn/70p27loFXl6huv9jUG0/8v//W/2LbjTmxLxrj8uiu8Ct/WrVvt8JHD9sQjT9qSLVjHyop1Fis2sTBjt3ztKza/tGC9w4M2VZvzoL3Nmzfbu2+/Y8eMrndQ3/fyqx7U9+zjT9lUbcY6upCGV7bv/sF3fX+nJibtkYcf8T2DC6bLOm3HFy51QQ0+axSK+Ys//wtbP7DOaaNuDbvmphttuafiZWQRRV9dNnv49jutuhy6tiFKfcet19lyFTUDzNPOnrz7ESvaspXdtdG0G777Fe8rAGFiYXrOju0dsr/5yx+4leZ//z//D7v/md0e5b4EBowyxs2yLaNQThnZAq3CMipdU5Mj+JGpkNGq1J5pnUltawbG8DCr+R0HnxoEnqlm/LUAvWUODD7DUH5UsiSkahdNlqoZkNFS+0sZuwIGAW81hp6lxa4SHKUm61QocHcWahnIeHWd1IqAMeWZ3FUjzLMW0OXB9VSAwtjY/CYVarie6RrxOv4MQlVLIKQAQZrh/iuQcR1gcneBUQBdgRT3pAKV0l47OMagqhyhIL1O/17LpYDrWGlQ6Yv3u/CYuJz0/DgmxSpw+WNADn7ArtT0TxrME2YyYToWufK6GFEgVKEV935eHj0Bne/j/QrCej7UwkFAR7YU6So1r+vzVKjC56gfEuioFQRTOOHS7Q7oLslE85WnQMFcCH9xPDAwu7/x2utWLVVsaWXRKsUOj2LGw1C1DH2rUVp13+tvWmO5YZVS1SZnJ+2yHTvaTe4R0D1IrlyyS6/aaR998rFrEVg8aOm7H9sdwbbH1+LcC891DRRWAjD9F1980SfSUaraWH3KrrvxhpB+gMjpSsWD5jotmNZnGjP2za9/w8EA/tfhoWH3609NTtq7b8JvGzzc+w99Yr/z77/nbTQPjh+xzt4e78SGqH1PK4h52dDQ8bvnLpZLHoiFgir9XT32i7setZnGhI1Wh2yhWbcrL7/CmU1jYcHWbdzgddpLnRX31SMq/MD4EZtZajgIrevosXJt0d545sUg8JjZvK3YaVdcYF2jg27SRmOR4Uq37f7nBw3hg3juVGnFbvrqlwLNxDS1n9/3cwdEbvOJZ2yzM7dvt8GBQXvttdd8/C889YLfMDM/ZX3dvXbpjkttdB1y+5v2wD0P2tzyvD8fQtqum3b5GgwND9v0zLRNTE7aCZs324//7u+tCm21o8tdH1fsuspKPZ0uZNVXlrymPjT6/R9+ZMet32jNxqKdvvUkmzx0xP759p9YT6XX6m7YL9i1N12bReM/v+c5n85yaBtjv/O937HDBw+5Bn/aaafZ7f/jx/59bblmnaUu23HjlVYa6rUVpPHV6laYX7AXHvylxxnAhQOT+/k37LSVatnT6VC69bkH97h1Yb6BrIxu2371RVbt7/W89YWZOas2VuyX9z1i88t1u+nrX7H5zqI1ULYZTWcaizZQrFhzYclWSogfkKYy8fQq46bWm5ojCcLKRMiceC2lcQ3sUuZDpqefKajhc4AOPtP83HANGW6ruQSex/FSu+Wz8ywAqTaRAjdBhYxMn4/nqoauzJfXqUCRB+hZ+U5WRowNLjhmdqNTcEiD5BREUgBg2p1aWFTLWq3wD+ebAkIK6CWvTxELxCRCFd7JwiRcVx2fpqcqSHLt9DNdOwWYVIPU/fl8QG0JDOp6UNDKa37Dd+DdLLalgK37sTagBkBXek0FKxY/0jlnaxkzeLJKlFL/XceYnmX9e3kFHc/C+aEAr+eZ54OA33YN3g9sidZeXKOaPdY0AHfoRKmAHgSG9ih33+Mtl53lgO6SHIPicCFuWFp2DR2RgIjgfmL3Huvp7LHl5pJ1FMp2+lnbrW9gwIPImMO8d+9e6+3qtfoS8qurdvqZpwctIAbFUUM3FAwpl2zTSVtc+9x6wmZn2uC3zz6z1wZ6B2x6btpTyHZcdpnnYSN3u6e7x557+jm/bm6pZh3lLjv9gu2e4gRA9/t3h6CwRrNhnYWq7bhyhweeITedxILI+wfuu996Kl02OTdlfT0DduOXb7K5hbpNzEw7AMP0Dl+6MjQ3ESFXGuki5ZJVertt/yf7bWRgyJ66f4/HCcwvzdhAuc8u/cIlvhGoNoZgO/xXqnZYpbvLg9y68ezuqi3O162rsWL9zbI9/9gT1pif9wj3YrXLLv/qDR44B/CHf75ryez5B/dYdRn5vR02awU7e+cFLqhgbDD7P/nok06/MJV3F7vtyhuvdEkZ/mFmLux5eLeHssGDjjiDr9z2FW8Kg/Xe/egeq1nDKhaquF13y3U2NjFu69av96j/SrXidfKff3yvX7HikFm2cy6/wNYdf4y9j/XYtMFTvFwjWF6x0YFB++T9D220b9A1ZPixH3/oF14vcNGW7Mtf+3IoJbqwYPfcea+/t2gl2/WVXb5nSLeDUAlh875777VqEQJL0WrNBbvlG1+zZl+nvffxR3bcxk1ei/3pex+xLt8Ns5mlut3y3W/a1ELNn4sOdvf+/U+sxwvLhBr9133zFi8sM7pu1D776GM7+ZgT7Ed/9QMXOs68/Hw7bvspNlGfc6sMLCV9AHQcsmIAdAUs1ZLULE3Gsxo4qLajJkIccmpqab43BWFo6pTyVTuA1YUm96MBHelvoQJfatbjHBSwyJScEXthmSAs8HNlXmSg2FN8TkZFgYVjoQaZChJkmqsBenypKwu8Nn0PPkdQbwrg/NsLF8WgtTwLCQUutbBQQGmbj+Sx61rgmaphpmAeALNV0ITMXgVArq+uvYI64lfoA061W74/FZTaAT2cERXE1AqUNhdRUAn3tdKt/KxLK1C3Hkh+NfdeATgP0DMNOgZyKti3/84ukq01zOYa5wSrLddVBVK/DrJ9Hc2lOrJsgFRDToUitQR4vwpvSBXKYusZ4jp9HqBDZQGgM/jwXwLoAeiTxj7Q0N1fHgHdI0ZDcVlnxF7bfGnJuqud9usXfuUBZNEFb2ece7an+oBxQzOCN+Kd19/KIruhH5165mmu5eHlCEB6M6atoe2olYt28o4LrN5c9nKaYPIrjUV789U3YqAOIpmbdub5Zzsjpab84t4X3FQKRopQu3MvOz8rhoK5PPfksz7OUF62YDfefKPNzc+FynLIde/rtfGJCdv71NMOLt0dXa4RH7P1OM/3Rr9xdNDCvBDljq5t+AmhAnNH4BYOGgQMgDQiVTdt3Gj3/PQuB0hEXtea83bVVVdZb3+ffXrgMxsaGbHFlWU7MjFuXb09NrJ+nX188DOr9vVYtVi2vuWiLRyetH17f+WhYDADz6w07Mbf+pr7gPF3d6VqNl2zFx7eYzBUw1pQK5Xt0ht2etvPQtyvPY/u9rUBJDZsya68/iorw1cEIkZ1tmbBHn3wIR/rTH3Wejv77LKrLnPCwvo88fiTNj4/YYPdQ4ZeZjfeussaCw0XTPoHB+yj/fs9OPHxux42RDtgpeu2ZDd95VabXqx7tDnKrC42w1rDjI5GM9hfNE5pzMx5xPuLHusQDtYtX/5iyC3v77N7EUdQn7KezgG78es3+94jNuDjDz6yzRuPsZ/djnVGFH/DCuWqXf9bt9pHk4dduIKffebQmD37wGPWZ6hCh0iFsl377S/ZQjEIqqXFFfvlPz/guQ9wC8w36/al277q2jvmD0a//4MP7dXnX3WauezGnR65PzA6bPWFBS9WhAJAEBBna7BMtcriqu8WhxqAQgYFZsA0Ikrdab9wmmjJhPA3GQU1JhUw87SHNg0iBh0pY9Lf89LWlOFqcxF1GfAZCOoiyJFhKkPWoKw2Zsi82TRnLod7p5aNjEHHxk0KUOntyiAZ8c0gQd8PCOZisk4B2VN2E5M+BSynJZZU1oJV0l9dK6UpoJDhaxQ6hRr9uXaMQXT1xDxonbtq5KnW2gJ+mvoDR2/T/qWU7+qA+vnd+iiQUdjkszKhNprLVRtVwTYVgtK5oFqpCgpOu6Qp8Drf3/BPswH4jkql2tZYhS4g3IezCp6P9aJQl6Z+IrU5AGZ7poEKikpTPPf+c6VpXT09ITU6uidwH9x++J68QoUMPisrNhNLvwaLW8EKm3ecmQvoNLkT0FFcBoAeemz5Y+30c8+yhY6CazgoiAJm/e5rb7leFJut2ilnnuZ+ZgwQd779cgiKA6A3yyXbdtn5DuhVtKQEBtUXbd8rqNUeUoYAZNvPP9vN1Cjygmf8au8LLjy0AXpshgIh5LmnnvVxAtDhaz/34vNs3Yb1XtcdqW5d3d1enezZXzwTgGFh3ovT/Pvv/759sP8jZ+yj69fZgcOHrAStcXnJfbherzx2T8KiI51taGjQJifGbWR4xB668+e+NgenD9qG/g127S3X2jvvvWuXX7nTnn3uOVu/cYMVOspWX2g4yJ9yxun2ylv77LyzzraXf/m0nXn8Nnvx8SdtEYVyOkrWLHXYaVec7207h9aPeqlR9Pl+6bGnrQorCor6VCq24/qdVomAjoCtPY/v9g5kTH278qarfB6et4ogIgD6zx7KTPu4EoAOoQX79s933GHd5R776MjHtnF0k11x7U73JcPUjj2A6wOE/twjT1uXA3rTBYddX73VphcQ+V308SNjoKNaCbELqBRXR0pip7sn0FP8f/zwb6yv2m2VYtktPrd98zZ//v/z1z+w3p5Bm0CO+bd/yz47dNDzz1GYxmoLdt8/32W9hYrVF+ro/2oX33ClzZZWvNLbm6++Zjsvvdzu/asf22effmhbjjnBI+mv/sbNHuUOIQiV5Hbf8YA7JbzsrDXtml3XOG0A4NETAHUC/vFvfmwzzTn7z//TH9uBQ4d8bAtLi04rEOrq6DSGInjNljlMfaZuWUD7YGkjy+8J0jiEeYBN0KKGmz6DB3stc6AfM7TvFT9lyiA16E6ZOsE31ZCVuUM7CwwwP2eX16qAoECzOlC0f0OLALU91bhSDTAPvGgFSAHduwSCWUvcAu9XjVXH36aBosZGrKqowopqytocJtVuMcvPq0Sm4JYH+CG05+hui78poKv/lc/Xueh66pq09jZgwWr/uPYEdAIPAd0ttxJgmVq6KNCsRkvggSqIKKCnzVewz+1CJ3zvwX+Of6plc0x4HsfE95D+EMMEC1c0BGagnlq7FNDVhA5Ar1Q7nafg2XQPMMCZ1h1dk9QK4kpqbJzlawuTe56GTkCHRgcNPQV0MP4zzj3L6uhuCc2mBhNt0d559c02QD8ZGnpH2QO4ICu99fLrXoMbDL5ZKtmWS871dKFOaLZ4UH3R670Hz2rRNXQH9HLU0BNAR0jIuTuihh7NuwR0+GAhfV9z/TVOcgAXFJBBRTlorHfdeaf1lvDm0PFmcMOQnXPeeTZfr7lf//TtZ9j07KxVuzqjyT+UsnTCLxa8qtlb+96wr37pS3bPPffY66++ZiPdw+F7MzvzwjO9HzsEAQAiNHSY8qHhIt4ABXU6+rpt7NBh2zay0VYmZu25x/ZQlrGDMxN263e+adWhPhubmvTCMqcds9ke+Mc77Mj7H9nGzZttrlhwDR2AXlwKFpU9jwUNHVCL0V5589WeF+4ulZWmC0OP3vtzH+eiLdvEzKTdcuuttnXbVjt46JD9+Mc/Ds1t+kLxHuSAw3+OeaDxCkrtgnj2Pvxk1NCbCMFzQJ9szNtKR9FBHfNFS9jBgQE3jcLNAlCHD3v84GG7+PwL7R9++LdWtbLHZVx++eX2+C9/YZ0VBJ+Z3fKdr7pmvP/TTzyTYrh/wA5+sN9e/MUzVpudtoFe5KmbXXztFWaDPVaoBvMuhMOHf3KX9biXHHNs2hVfusE1dBxU5PvvvvMBp9O55brHYnzxtlt8ryDoIXYA7WzXb9hgnT3d7m6AlQBWFmwsMhbgfoDVp4b5Roaqmhylapa+pJRPZsnvFZwwVo2mxnchaK29+UYKOmtp6axUljI93qMmQQUuMlAycX1nC7CCmREEy+enWnjqYz5Kw/ocDZ1m29UAU8eXJ7hwffFdHqC75TBq4GoJ4Pw1yl/XxN+L8s4x9kjXlwyc+5mupX6fArqCtoJkKoi1/l4b0NP7VNiIbREyIMqjEXUZ5FkYENS3FqATwFNAJ2DCFaouKN1PXKPtQ7k2PCP43jtjinUBv2tsgfcMibXaqbkTVEPp1FBpjhYCPZekGRW4MzCHGwxBx51VB3S1mqlgQFM6BQb9zptjogQ2iqyxP0gsl4zrcK9au1KBwv3qEdAzBWHrZWe1KsXF7jNumpCgOPehd3bar59vaegO6OedZbXCijM7BAohP/ftV/bFbmpBQ6SGjkE7oL/0umvFAPQVAPrF59hisWldhbIDehOA/utXXOvBZMEuzrzgbK9b7k1RcgD9vB3nB0YIbguTe9TQAejQ0BExf/W117iGVWs0HNifeOIJrzZWW5i1XpQBtYKnrgG0IIAcd8Lx9tIrr3jgGzTr9z/4wAO8+l1TX/SIb1gDTty82d564w0HrfWj6+yen9ztYD7bmLG+ap8hehz+ZgQQvv3OO57j/uu9L3mzlWu+eL29tf8DO3v7mfbJG+/YieuPsSceesyOfHrAyp0V6x0ets3nnGbIBJhfaNjo4JB9+tZ79um+96y4bFafm7Pl/j67JAI6TO6uoQugA8wuv+FKB2IQI76HpvvY/Q/52mCX8N+uL+/y8rDIErj/zvudUGrNmtcZgFC085qd/llnV6c/5/H7H3eDNerHQRxCINxNXwuADjBHDMAC9rBYcFP9Yr3hwsYSBL9iybo6KlZYatrunz1mi8t16yp12h/8xz+w//YX/80mZqYMddm/+d3v2Pzygm3ettWD+Wxx2S6/8GL7X/7kf7aTN222xYW6Zzace+lFNnrSZnvhtZft5JNOso5lsz13PmgL83Mec4GxXXbzdV4pDgwUtPbLuwKgj9WmrdLVaRdecpENjQwHab1QsOM2n+DWFQD8qaefbq++/pq34sXmQugZGBz0gMn+gd5ojWoHYx5cLc/KQ0+GrsyVzFuFAkrjqdZC5kjtRxlaqpnlpb2ljDsFdWU+eQCjgB7mFEafp9mtlXbHexS40t85Rx2zaropoKdzW8vk7kAurY05fmps1M5SYM1Aku2JVykcsxo46/PWjuJuFZz51wB6KkS19i/2dJJSY+n6cXztgoDWLXBqXnULU0FHNXZ3J8Va/7RcqUWCIJsKvSp4Zc2bxAqVNaOKvSsA6C40SGoag8rK5Y4M0JXu9cypIMO1DCZzWEaAf600Q9IMBQNde86D33lhGeBgXL9UyNZnpUILn8Fy5Nm6fR6gA9ghBcGH+as8QIcXG5G/C0sO6G+9/EYG6GD1J58VTO6Zhv5S0NCLeG6xZFsvOceD4hTQX0sAffsFweQOrdgB/ZlgcsdSZBp6NLlDUHju6ZbJvd6oW3e1x5fskp2XenQ5NLCH7n84Fp0pefDcjh07PHXu/Q8/cAB68ZlfZSldk4vT9v0/+L7te/NNByg8C76xvu4emxobs3JsyDLQ22d7Htmd5YCDz116+SUOEGBsUzPT9tbrb3sQ2Ex9zn3ECCm66AsX2vGDo/bp2+/be6+/GRAWoWZFszlbtu/8/u/a87960bYcf4I9fNfPbGV63oZ6B30ss4WCXXzjTjdhI20OEfPwodPkjrKnl19/pQspqqE/9vOHPRK+ZguGegJfvOUWj/BG6VcU8Nm7e292SDGPS668xDZt2uT+HXSCG+gcsKVmw03fWBHknt9025c8D32pXHBAb6DPPNL6UC+8ab5eKwuLLswdu3GTTR+ZsIf+6X7P219ZQqZAv78TefpFq9j5V1/ivviB4aEQGFfucLB+4PZ7XPeuzc14b/JytWo7v7zL1wu59E//fLctzkzZcG/oZ45a65fuurYN0Hff82AIivE2vE0P/MO+I8UQmvmPfvgjq1inlzGG8PXb3/uu0w1iAtAECNp8rVG3BcQMRA2VjIaMwd1M4ltNGavLta7httKWVNNVrUE1HWU8KiSkzJiCQx7gcyzUAhTU8S7Qa2aNSpqXtLg3g77aC9PkcffVAPnzAE0ZvAorBHJdu7y1VtdGnobuQXVJUFgK4Hn7kzF29DuQG/I04rzn8TMKD/xb54XPNKgyHUf4e20NXYUT0oMCulYZ4xjy6Ejv1bF+noZO7Te9PzOzi3+a41IhTi1UKbD6s+kAlm6gmcUFKkd09RLQKSQHcIUFLAB6SlupVo7rjzrfKytWQ52SUqtkLPdf56LrpZ8D0BdgYXArRzD56x6rIJOef44PllQqD37vtqih+8Ooocf8Tta4zUzuz7eC4sDEtp93ls2tLLr2B+2pUijavl+95oAORogo5QzQo4b+5q+Dhl5AqH+hZCdeeq4tNFess1BygQCa/uu/DiZ3aPhucr8wAjr8DDmAft6l7Sb35yOgU0Mfnx63of5hf+L+Qx/bseuPs9pKPfhu4v/OvuhsZ2LQwBHw9fN7H7LpxRnr7eiz6aUZBzw0gxkeHXGAch86NNZS2UYGB72GO1LhTjv5FPvpT/7J+io9/j0yAlBF79DEYVs3FFq+Ts5PWX/3gO0f/8xu+3ffcc34uMFRKy+s2KP3PeCmfPybmJ+xOqwXnf0+9oMTn9qWoWNC2ddaw2YadSsMDtklu1qA7ib3R1omd8CFB3XB1wMfCwLTiiV7/P6Hfeb4Hs++7tbrvBEKgspwCNCLfcPABpuqTdpQ16DPZXJuwoZ6hmx+cd4D2DYNb4jlUQOgf/HrX7apRs3bmKIDHDR0WCRgzYCw0NfT6y10J46MeXW98YNH7JTjt9rd/3iHC2rj6IgWKwCeduGZtu20U1zYe/v992zbidtsoKfPnt3zpL318mvWV0C2v1kppj+ONxsei4Go/qXlmo2UumzswEEb3bDBXTqXf/F6T5Fzk3uhZHvu+bkzg8nleXBNu+r6q7OGPRBQIfCh7j72CxL0FTde4dwTQXt+VhBBDWsFnBtrmNyVESgzIQPR0qk87GSCNNeln1MQwDjUZJsyJmWmyqz1dwbdqWCB5yJYLu3UpgF/gXG1gqKU2aoGrYVvFNh4DYLS1vqXB9wqGCkgpvMncyRA5AXFofNfqjml41kN4LwEdCjm3XaLXp/nA06Bk2CXB+r/FoCeCpKrATpBg+tGel1rf4JivLaGzj3iOuMOAjpuT4FSrS5a0jgVSPA3BDK1HmDM3i0y1lMBdrFwDGMlWvOBqb3VL17HwbGq2Zvrgu+oodfrNTe586yla53uP4Hbnx81dLdwRyEa33PP3aQeAyxVyNHzjxx2Btr5/m3dcWZbLffMLAEfd4x8h6QODf3XzwWTe9hC+LbPslmUNkW1qqUVB/Q3XriHvI0AACAASURBVAzFZwDo0KdPPrvlQ8eCvvmrAOjFCOinXHZ+CJ5qFqwMmaKxaG+8/HrMDg9BcWdedDZ2PeR/W8F+/cwL7q+nhg5AdwkMuiI09GeChg5AB2PauXOn+2Z7OmEeNZtdmvdGMPgdxWmQsoUqdMcee6zNTM/Yyy+/bJOHJt3UzMIrF199qedVI7gOwVD4HF3AJsfGbGR4yGuIgzmg5j3axP709p/YSO9QlktNXwc2D0CBevcoCPPZ9LhHl88dHreTjttskwcP271332Mb1m90PzLiH/Hz8PwRG+wesPPOPtPef/lNr4IG3WAGroJdSVDcIy0NHfdecdOVwYoigP6L+1BYpegaOijyhi/e4HuMVrdIEUPJ37//27+zwU40UFnwyH0cjEOxpO03v/NN+7M//VNbP4ziNE0XvG75+le897hq6MPrRj1mAEFk6E5WjZWZoKHD5I5SsA/9NNS9B2V9NvaZbRzZZF+45VoPrEO3OUTLoxIg1vjUrSfagQ/32577HnNxBBEQ8HF3Dg3blNVcQ/9P3/9D+9F//TM7dv1Gp1Xs1s6v7LJ6IfiiQWtP3gOBpuDfwZrxhV1f8LgKaN6lcsnu+oe7M+280zrtm7//Ww7g0M7xDES6w0TfQBAgUldwViS4iszHfbQxLUUPM69laVcyTzIA3qPMSv10PMSIwiajUUZMxpIyxBQ8cB2fRSaLd2JcEDaYXqZmzpbWl0FQ4AkR2BSEGamrjC4TUCQobE1Ul2enoJ1quAqWXA9aShTQXRgqlbx0Mxk0zZg6Ft3TFJjAH1GwiYBOQFTm/nnd1lSjy1vDfy2gqwVEBcqwBy1ZRAUypaPVLCQc9+cBOsGbc6Mpm8Ih1lDPh4I53sFzlcaWcLwwp6eAzu573hMjphn7OKImngkTbooPAdvcO6aF6niVLriGnungVRjh0Guv46A0mGrdKpQA0PEfeDOFaOdPHSH2h6mqav5XPuG8JcbYZHPYcsn2FqBDOmDeYCwu49LAYvShp4B+wVk2t7RgHZWKpyRBe94XAR3BVg7o57RHue8joLveU7LTLrvANTmAOdPW9r3yxtGAjqpsFjT0lxKT+1qAjvFfd/11NjU9bc/vfcG1495ulPws2IU7L/ZceDQRGRkedml7ZnraS9U+u/tZLzuKTesu9dgVN+z0AC+UM0XKG3yr3T09CDZw2PeIymIQKgA80EABjnufeEaEIJh4F71P+K6bb7LPjhyyrpFBf0dPuWLjBw7ZKVu2eXeyhx5+GLvhLgWAbodV7MpdO22op8/++R9vt+FKn9Wai7ZUqNplN0UNPfrQdz+caOg37QxEg+/jOAHo1NAhbFx767XekAXzGOjr90I8qMH+8L0/99QvFHkNFodFu+H6G7zb2nPPPOffYSeh5QPQ55Ya7v92DX1l2Xu5Hx47Yscff7xNjI97K1XQEw5XfWbeBjp77O7b77BOF9GCARDPuv6ru+zw5Li3PEX3O/czoTIS3ArIkKgv2t5H9ljZa+9jjQI43/i1XV4Y5sWHn7DFes2LA0FG/8I3brYaRovI1BWzJ+5C2l7R5lygKdit37jVg9080tTMHr3nUWvEdQcN3fiNXeHQLS7axk0bA6APD9vs3LTvpwKxAi/uATNiBCsPJw4mtWNeT9MZmAuZnFYKI5hlGgJqHFRbaTd5mqQW1lDGp4yFzADvJDMhoDO/nYDOdwSm9fkm95RBt4E+8ozLsBytDucp4OVZIdK7VaCgpoX78jR0COVsaqSMk6BG5q+Awn3CuhHQMyFFQAPvZCW5VOjSv3UvUlD/twJ0XccWHcDM2+rQpnvF8almqILKvwTQ9d08J1xXBsVRcORekt4goOM7/kerVXaOYmMaBU4FdLcAsfmKWAbC+0qGtDXGWeCdoBEKoVgPWCLTvcUY8T4COtJW8QwIb6qRt9aovZse15lBcbCe4j5YfRXQKQxyrhQ6lP4I6PjM+cgpV5zbpD0+e1EMiMPnqLzmmxsXTg8P0rtQEQz/XMMG4DZDXjFs+8tFc+3K/d/4D1GhEXScfUMzRW5wMd7fDBq4bwAi561pE7PTtm7TxrCwKyteXKWno2oHPvrYy4BaFZ3emt6rG2VPIXHv3fNM1qULY9uxc4enIQEUAMSHUSt9eNgWVpasvrzk78KhXjcyagc/O+BgA4CHKfz55573AisnnX2y547DhLwAi0VPdwiyQ+oUONJK03O8YfL25ioeLIYc/mUP/HAGDuZVQCBEiE4sVMrWrJR9TAAqRKAjaM19QCDEUtH90HgnDxjWl+uMKkPolobx43Pci++8dC+WsVSwucWGBxT6+keByN+zHA5yqVpxzXNiYsIOHzpsZ595ps3NzPp8uqpVb0fa3dnlQgrMW6PDw14ACIwKFfnwttlFtI7tthu/drNHmqM4T7mr0+rLiz52rLsfCq91GCoSukbuYy64u8bpwvsbh/RE1ABAf3LIv9ZRCtWU8LYI6gBl+NPRfc7n2WGe3ocHl5fNepaCxQfvXuoo2ly1YIvluI6Ly9bZWPF3Fqpl94FhfB7RXCyGdsGlUOMfhwyaeygiEdKDiqVQwQk+9YHBPg+SpL+ZWhwPHeunpxp4aqLLA1vued61HIuW1iSTxE8+TyulEdwZOUxzIt/De1SwIKOggKEasQcEieldNS3wjjRlLgXeYJUJecPq/yYI8yeECs6TTJMMnsLIaqCogohqoRyrl6COeegcg46TTLRdkGnPOdbxcxzcH7WQpMINrsU7qQESlNQakicIqFC0moasQk0eEIfvC9ZoLLRFmafaKLVkp3vJBmjtUWg7pYKWXsc5KX3rPrhAF2NIVGii1YhZIqkAxD2iyV2fwZgIBMxBYAPuOGhHa1lLaF20jo6Ib1HA1txvNXnrmLOxFApegwQB3AT0LD9cKsel65+tHfgdLEQeBxF4JM8e90HjWJTGM5BP42+2XSomd/kSpmtqFz6B9DQCtBNAd1CPif4OnuDVYMge0BbDF1A/F8w4AnoNgO6lP8K9DuiYHAC9YFbt6fbiLVPTUw64fdUujwJH6hOCtD46fMBTwbwFaUfF+5M/9uijbnr3jnC2bNvP3O6+T5AwwMu1vULBDo2PuUkXwU3QSj/+6CPbcsJmq8/Nu6aOUqnPPfGcR3t/53e+a2+9846tP2ajzaOMLCqnHbPRJmenrYla3gB0AfNQriIIQmRs5Y6g/QHQAVqoNLfiQXahiA+fkQF6BEOMNRy/yAAx/HCM3CWB/yv7fwXXwLHSXiQF3eNgDiqhP2MAegfN5aZ3P/NDXS56ah76noPQ33pjnwP4r554wfXum2/d5cFsqNKGNUYu/OTEhG0+YbM9/ODDLkxRQ7/pG7fYBx/vt3MuPN8+PXTQy9xi79rAKprAnMh9v4stzRs0gGp/CCJEsSJbsfnlxQzQfT0joIOG8F9nsezznKuYAzbuxecZoMM3VS5YrbPoP7GO0PAB6Ejza5ZRejG4kbBPYEaohAdAdyk8RuFCQIUmjp9k0viup7erTUOnVM4DSebBw0qNh4CUMjzV0MjwU61U1zMFdGo6KYPwdYnMk1o/LQQKVjpOPiNP8w/sIKyFVgtT/x/XTllH27Ownzg3wnd0/gQlNYOSyRI00qDCo4QG0Zg5N66rCz6xHrYKFDmsLsvl53fK4NfaH9JD3jPxWWq5IVikwkX6HK4NKs39JmljeQKJ1/lYRMXJ9lxs1XZ/U0DnuAleeeupQkYGyNFk3JpPSCPj+n6ehcKVl+jqyQQJCt/oRdLZGdtRh8wtCnKgm4UF5H+Hs89x830EVrVwKaDid/ACL/uKiiexPKv+TOktpR3oN2VUshNAxz2qYDOOJRfM8f7k7BROuPA077ZGRpOaCzN/WTi/bf+gfUELwz+COYDZG8eD0UdAoYbuF0ZAp4buGmaxBeYEQt4/16hb70C/+/OWESG9sOR1wfG+Tz791Po3jLqmDdMXarTD1M32ofP1eW+/evlVl3t/8yNjYzY2OeGmcjBtaK6oxY5CLwjWQhQ5csJhEoaP98477vD33nTzzd6oBRXeRjeu957Y03Ozrt0ighqADq3c60rHyMugoYdaxc6EcHgTQHczuFSVcik4ptEAZNoYbQR013IznyK03/BeBzi8cyX4iigQIUoclhLmFjngLwcNHf96BvrtjTf3ebrX0sJiljP+w7/6gfWX+9ydgHlcesXFdszGTfYJYg2OOcbuveNeG5sZt1Jnh1U70IGvZF//3jc9vW5iesor7WHfUFnNZbyonWOOWYlh3IX8dFS4g8sGAB8ZMFYMoD6zWHe3CIQfZ/zRkuHXW8Gr7MG8P18t2FKp4JYIaO0ZoK+sZIAOTd2Z6FLTAR1r4MGbeHb0JYPeKaVj33jQ8bu30o0VnahZdaA+fPShkzH4YY+548qw1bRNrZPg2q51tSwypAFl8C3tKJi8lfmlvkavaBj9+wroGGMeoLdoq90nnjLjMK5WLXhl5H7MI4NTgUPn4uPEA1C6MsfsS0bDeafzTwEyBVUCoJ8pqXrWJhDEVKfUQpD37KOYMTQwyX/OA1yumWpoXN9Ug0/f+Zv+jcIma6Xy+3mTlC6lM29WFzt20apDMCEtK7jqPFpgxSijMGK1iCj/0vXR3xGvQ2sOrUHpXvN6FRKyZ0Ta4XhBV6mGDi3e75XxAShhnfBekXGNOHbVlDXtVPfO1yn2QwD/1+9SLV33UoVxsERq6LxfBXH8rjEYKmyTv7iiLATggJ59KaYvfuYLlFAM/wZgN1D6LgF0Z2jR5O4mU0iR0eTuzV6a5h7TQrFkNURCw7+FAIWoQfr9UcOEyR3lRmF6aczVbOPQiN135902WA0BbpMrNbvmxuvdXw1pG8Fcz+x52vuQd5W6bLo+beedd55t3rLFtVT4v6Glw2+Omurlni6vBIcodfQzRwR4fXbennnyKesth+Yw51xyroP5wvKSt8/E2FDxrVyteEEVArozhqhl0pRI5uaaISLNYaaB3xemYfhxPOc/aLlOFlCmmeoUtfwMDAkUuDZ4JkKlIxAGlhn/Re3dDWEwJXeUXIONhhO/xqvFIQBxpemNaM4//3xPVTt44IAHrm3asNEeueshOzJ72Nb3rrNlD81reivVOET78NMP7IRjtngwHMZ+ybWXen/7M846095+9x2bmp3xXH7ELhDg3C0RqduPF+iqiCblYTwAdBeMIGHDNVFoussAgO6g7osZTOU+10gvAPR6NWjgWDsUluldLrqvHHmaCNKbrxQ8+h7vLC83rWchxGw0VhatCJN+NH3iJ6V0auz8jocLrhMKACU34x/tBE41OK4BAYa+OgX0PABQoKJwrT41fQ/Hzuso7VOLJaCryZ3MTJm+MiAydL6T4wl8IdAqtBQyVB0j7qFAo1oUtST4N0GvtAbmmXsJNClYqMDE8ebNgSCh81ANlKVfU7DQveDzU2aLEwtLTsof9Xodd7o2OrY24V2EfI5b90Tni1ruyp5X49XpHMJcwmlOBR41/ftZjOZjXM2zQXBh2prSka4l50zASsENGjSFPwVWrrXuaZ6wwEws0h8FRaePaHKHG9bpSAJXqaFDoeC70nXANWlQJ64lYMPS6vNPCsuogJK/7tG87sbVoHzpPz3f6lIizdN64LwkyRIpbL7o9LaguAysqWHEiDsuWJu054XdotYSze0hqzNo6DT5NsvtJncwYwA6wAiAzoIxMLcyr9ABvRhKnn762WdeKQyHvz41a+++tM+mJ8ZsaGjE+4kfe9pmO/ecc7x3O7TMpx570ibnJ7zoSE9Hj+24aocDC/KMUbENDVeg3Ze7qnZ4asI2bNrotcZnJqY8Da2/u9dNzx+/s9+QzoYAqK0nneh12PtHhx3I3/3gfQ/WKlcRkRjNhrG5jc8jRuWjUI0zbeTQwzwJoIJGh1z2ctmqwckQABo/QSD+f8G36F3ponbrOYcgKJh5YKlGgBt8QBEQCehuhY8CEfzPAEZCDtbQfe3IvIIg1tXpnfKwvvD1H3fccd4dDYfgFz97LAPwerNm3YUuj3gvezgZAtEaXrn+0ht22PDIiLshMD6UzQWxoaCOF6IR7RygnnWuQwBhnGuw8EDYiJ2nigXff4/R6IgaetToXEvHPKBhLC27hg5AB3Bj3aGh9y3hZ9AyF+R7TMg1+MUg2CBPv1hpATq+zzTZRbTgDT2TCeCYH0HGzWHF0LUs1SoICDiQBDBlzryeh5dMlACggrSCOhmjMjw+g4CuZ9jPYsx1pzbPZi3pO/SMpwCjINLyp4cIeZYepQZH4QXjIgDwfjJlfwaEL1hoUI0ylq9Mzb3K6PB8NYniWsQ7cK0VNPgZx5CngeJ6xAit5UNPgVS1JJwqxFfo+9PxUihMzdqcrwIG9021OI47FRBbNOGzDuc0Wrf4e95PFUqcy0QXF4GboMF90r3U/eU6eHOYGCPD8Suga3MXPlvnBx96uucqiFJD5twU1H1+EtvF78Bf/ExEkzvao/o5iFU+SfewTmD+KaATMHl2U7omYENZcN6PRloxvoDnTZVkna8KR0AN5KGvBehcG903PStHAfqWi8/IAJ0SUtuBjIFcvlkJwYCMAOgODBHQ1WQOQEd1rkxDx4OXVpxxw4fugI7mDtCaCkX/zwOmwMwjIM02au7jXr9uvWvPK/MNe+XpF20ZVcIqnVYzs/UnHWNbt2yxQwcOupb94pNoDRoAa2J+wr73e79nH370YRg/OqTFuuSD60ZssjbnhxK9rSePjNnW406w2ckpO2nLNnv9tdc8hQtgBUvE4fExB4/+oUHXGLt7um1+fi4LinOgYi5/XCuY7FECFWuFIiuwEvjfBfMa5r3FjtAAB1o0fObRPE7/exMR4bg5mpagEXvjGHdpFKwEhhRN7gyq882P6+dtV2OAoY8tBsZhv9wlUOnwbnnQVLZt22b79+/3OeMwIOodcQkoazvYMeBR/2hLS6ELOexXfeVa6x3osw8++tAuu+wye/2NNzzFDBaVjFlhhUD80V1AkzvGX4+BVRDwIGS4ho7NQ+AZ1grCSAT0cCpjS98I/nDDOKBXChmgu4a+WPCa7aBb1HCfh2U/BsUhmK53KVgDGiHsPwNsAjoBHEwA7hxq6WSSOFSu6aIaIVIRo9aeMl52QyNjIiMk49fDzvMHhkNfOM3+KVPhfaz1rtoNgY3MIAV0RvVqEBtBSRlnCk4cQ4upso50q5a9WgcIpiqQtP1u5hUD1zK567wU8Dg2mvQ5Z11P8jGdp4IKnsdubb+Jhp73DljddM85Ls4T55/rpuMnY2faYSo48G8CugKBPg/Ncaihp4If36fA3j4HnI+Wa0/fwT0mvZI+0v1VQFehgmPp6ek5Ks9f94Ctu5W28C5PC1tacoEtfS7H4Pd8jg8dApuXnQb0LC460DMmgy6HlPZVoOC51vNKwKcPXTV0PXsq6KnWne11oWh1mP1j0LOCdvq7Prdt/cQ842dl8wXR5J5EKmaMx4E8VrJKKuqAkuBPzgAdAJEExQHQvWyrR1m3otwJ6IgyTwEdE6SG3lhZdgD2vuKz8zZQ7bZH7nvAhrv7vH0oeqhddO0OT/Vav26dzUxNe7rVgc8+8zKmIAiAVG9fn/vRYR5GHvnk9JRrp6XuUBwfYL79lNPs0w/321K9YQPdvVYuFj0wDiVAEdWOaPup2pwLMQMjw3b40CEb7At+5pDU2QoedP9gTFsBgGM+fvgJ6NAOimXrXkFeeojUBoDRPB6iwIM2zeh5184LwfIRfsKJGdJ+XLuFbzyCP97nZmto8jGewffJiu7ewE8H92rF3RAjIyNWr9VcU0Ir2g8//NA2H3+CgxYOBZqxDA0O2fTUlK8p/nZ3SwXaM0zZZuPj497YBNkBTFNjNzVn2kitiGuEzwHo883gw640i9kc/ACDZsqo4rfcAnQQfgR0+tBRoRBzrAHQY4EHADpM6gB0aABeQa7c9O9B1/gcPnasR6NSsJWOVpQ73g0AB73x4HjqC4SumK9KTddNbyisVA7pXmAwKaDjGdScCTDKHNODi2sZMIffGRSTWgDIINitTbUcvoef4aeDV7S2cR4txtbeXKUdMFrNLxT0AlMK/tk0hoDaHuZGwUQ1VI4PZwZCume/JIyJa8Rn0HSvPnDGAKwGhvicZlNqZQpQBITUh859VHAmqOi43FoT6zuk+05AY5TyamNUlwT3S9eZtEZaxHNUS0UedBplzndn65xo7wSHwK3aU6pIK6QNvlfHpvTFoDwFLxUsYPlTum8DI6apSoU0tVxRIFSBhHTCn5qHnlmoomsSSgmsa1BK8B2Ec57HsMchhkD3WS05oB0VYFQYCtQf/j996Ar6/J30mgp9/h5YKFHvJZrcSZu6Rp8XFAca1PcWjj/vFA+K8/KV0X/IxaIkQs3cP0d0tmjqDugAlOjPZEqSm4e9WliioccWn5mGvrTgvnRo515EPz4b4Ib7ERiFoDWMcXRw2OpTMzbSN+A1wfHumZUFN5339vZ6hHvYpab/jUh1ECa6iEFrhKYPEwV6fuN5yJOGORcA39vV7RXM0BYTvd8X5uvW3dnphUo8gKmz6hr6xuOO9faqnraGlKjGghWijylj1C2ROUiaMCdGQHeQxXsLBWdmlaWgNcPf7XOGph4JHeuKaxhw59HkUdsGqHuEPDTZaH5GFTho6X6A4rUEdm471hnPRM489gpjQR0BuBWw9qhXD0sHyuDiM8wdhwLpWwByFN5B3fqpqSlbKTSt2tvtqXubN2+2Dz74wN+Ntfc87cFBW0QgY9wT/mRUs2voK0seGOIxFFF48QOMugPoTAehQTR095lFwcAzKuLaouufAzpM5svmfeNhhYDrwDX4IqLmg+Dl0fEuRxZssVoMwhSC52IbQ8y5hApS0iXNzWzQyGOPZmcQy8g9XfCOS0xPI9DqGeGBU6ZMgFNAJ+MCzbJN41oanqcAuuCBvsihhCyZDs8u3kMmxpzyo5h2DIpNNRXMgSZjgrw+H9dXq5W2bnGqhbrwFPu0E9gJ9u6GivvISl5cs1QrTNPWyOixRqzYqOutvxPQUwuKazOxmdPnBcVxX44SOiKdpuNVgUiFvLz1TZm4AjYBSq/R78FmAs22p43p/FerpR/2Mfyn1+NdFCpJO0q3ig2Bjlo0p8DIZ0KgViFIgc3ppyPQj1qR1BVEQSIj7jSqO0aIt62bmNzxLPjp3ZKDjo/xnIQ1ZcBgmIRaJWjWXg2Qw/wiqEuUeroGCErlnHX/MwHdM5haikD6Xtyv//RZwGyvJ6+FlwDoPKT6k7+rBAlTOKPq+GCAlRMwzL8oSuNST8jX9X5fKMDfDAuJ69g/OJhawoKALwPMeRBcKgJYIecbTDRaCPz+GD1O4Pc89yhk8Nl68FINB3MgFeLd0F59oWMgSubjjQhI5pcJM3FslNyCRBdS/PwwSLUwZ/pci8g0WYg/2yQEeYFIY1MQzxdnqo2vV4gGVg0D64l1X4LGHoUD13LiQ933TuYe11efiQI6bgHAeyRnWSV/EhbAHAVp9GDh96CdLodWtBiDpH7gd97vnwtF+u8cHN4d0D3sK4IBJb7M8RpMoxQC1dzEhR4AOJTui4fhp+ClV+Fvz+IEmG8fn+lpIbEGv+81gHopzAl5824NiIeCh45mWs6bfjNchzPha+Cpkh1tpRqxzgruGlin54vMmhqcMm28m0FzoN/U/6qCY1OAXNec94Ah4FkcE89tBp6xLgJBn8BHk6f6MEnzre0MZwfXwsWCa9leGO8H2JKmOB4Cup8XAroE46YCA4FXQVI1WAiMFBAVeBV4uJd4Fhm6rj9dHKkWTyDjHEjXecC8mgWFVhGOLQUm9pNfDfSooadgwPctRAtpHphSmOBeq3AR+BWC3II5Wsen/FN/1zPun0eLVHZv1BbD3gae6uc2WrbAdzwIMQIu6VX5Pt+nwK/7yrGG9YD/Gpru0Vq2Y4FYlFP68T0FkMZ0Yz1/bT5q4Y98Bsbg55+YFqPoSR8UAnSvuX/6GZgdnum8HAJuUi8efyNY+agzy9KzUGYiO82uWQvQ8XIlKF2UDNBj67dUyuP3ZH5qsqFZwz9zUGlP02E6iP90DTSglcYSZ0xNNk4PFRcu9UGmBErpJk+K4gYpYSgzwbhD6kL7+JXo9BAdtakOvK1cQj5b58EALWVQZDQAOzf5xRfqIVAGkTd+MmfdHyVYEngbAxbzDjVAMHIlOD6XY9QDqoDGNSIT1TEq0TOXOX0uDzl82Ig0VWGE78G48kyWyrw8ZU1SP1I6ZQ0BAjrGmZncFxfdAoC/lVYIgpmQl/N8rrXuExkBhQLsjc5fmY7fD4HHq+7FzICkzSrGtRqg+xpA4IQwKo0tSHt8lzLT9IxznxTQWcoWYyegK8NuY8ixyNDRNbZbSkEKnm3nD811GgttJT2VR+H3VCBKAZ1MNPWzk6mThpRnkUbyzhVpL937FFz4N6wrmfE2p3RuHpjx2T62CDh8b8qLuB88HyqUMco9J0mjDXf0D47b9yEKyX4mPC2sZb0Ngjt0z4KburPaBzFgmONt28/IR3V+6VorD3GFsZwP6G3jTKr3ZfPB+kXlhjyMfI1jIP+jYNl+PkL0sX7WpshEC1dKk20YBNdprDRJWuT4MAbsn1owlL7cXO89L1vV/tzk3nbIRH3/lwJ6KpFggAzaoabLyWcL5pppO/2odunaU/Tj8/MUlNPN0/lwI3RR2+Yrfk8FRL5DBYKjDiX84bEYSa4GQrPeKs0bdF55m07wwHgzq4dUIMJ6IL4gzWXntbxP10fHic/BeEkw1NLwuQo4TNMgwSlI04JDxpMCLxnhagKTAnqeQKYan64D57S0jEpXwe/cZsWIWgHpj4FgKQP3tr6xsEbe4eX+K6AzEMvBshTei38Ef2rD9MEpzSujUM1PGQn3Rc3leYACIEeUPwFdmR0BigIBTd5tQiVy72Hhihqy3s8xpybblFcQrvoK4wAAIABJREFUNOGOwbxTQE8F0jbAiVHKtLbl8Q896ypQ+O8C6ApYKtyx9CrpknTIa0gz/FuFptWUEAUZpXs9F7rPKX9SEAspf60oda4Bn8UzqTRE6wnoC+bk9GxxTEqT5C9ch3DG/cpMUzpK4ciB9TY+JQoNNO9yPAu+ltFqC+seAJ3A5LAvLlvSR8qzld8pzZBGfc7wAOcAesqnU2GGZw0LAJM/4Sfde/6dZ/kKY/JcpEyh43MV/NVC3C5MxUqdqBOCglUSR6DjwO94f1pW1t+FuKQU0E84/9Rckzs39zfV0PNEOtWQUgmHk/ewewbdtajZf8PAkCPuDCdWmyPzJYHzwOomKnEcBcJRCswkfzGprAXoeQcXEmrmchBLgT6HG6UHNQOuaJ2gRSIdK+5RRq7P9edhXaKGroeacyNh8BBy7VJQB4NgKhPfyfFyn2gaxngUhFMQSAFdn6NrwLmmdKFEj+tVw9B3cU4AdKaNpUwbz4b/VQ+I7iOuh0sHzVgIyrpmuh9YB5rPKcQsxZr0GrCF56uGrmlJKWjrWvLgpr5ECiCkA2UuAHL4BeF2UC2BgiAFAv6tjJTnC4DuZXVjEGCmScWGMgroXLuUDnEN1hlz5X5hDeD/5/orf8hAAWc8upzy+Ac+476k90co8tLK2nSjDXCihp7OWwFP+YnSjwrFCvapBpbHF0hD3Dtek3e+o9PxKPNwniBDgVMFcASs6vsyvsaiOezNERdQeQPT1jyYV6yMuj4pyKeAjvLHWB8FdBcmWRkUHi6posaMhtX2W8eXziUIIVJ7XgBdr03PrY/Pa7cH11p2DtGno7OrTZ9MFSfQNhUa0mMrHgTzDo1U0vPLs628kmNvU6A8fic0d+I/7icVAryfAhH5pT8L1o9YJp3PLhDQlVnqJpKRpIw3G1xsHZm3QSqxKuHrorq5UwLtfNEpwRUKoTrXGoDOoKG8Q8sDtRrYYxxeszup1qYETctCeij9b/HL6pop0WulH46DDCLV0PPewY1WglWBwIvUrHY6IvGuBeiU9lcDdLwrJeg8jdbXUoqykMDVfMb5KRPVoC/VXHgtASKlpQwMUTo4Hog8rSgPEBSQPFI5+uhJl3kMOBNAYwMHXAP/LeMb8DeFHgI6DqT6oBXQ+Q4N1so0hyRARwEF12Sao9e0gLmzFWOh54zCeN58fK5Ry/H4jRj3oDnqqfVF90DXkGZ9XI/9xHsJ7uqSScfhsR4R0POAQ8+hkngGPlFHUh86r0vpRd+dPosCD9eZwEGeyM/z9i/lMbyHTFl96MqwW2OIvuCknj15hQqafLaCL+IQ1gJ0asDtQJ6tUojy9gJV7TFMfIfyL11Dvx6VQmNanrcs9e5lwUfOWhOMAcrAOAam0b2U7nu6T8p/OeoMdMXknvJfrh9dLmrByzTplRXrqqLKZax9IS4PBXblf3xOWK+ilYohBmE1QEeUf3pu1Ee/tIyGLu0aOvkQr8McVEPP1jICepvJHWlruhjpxv+mgJ53IFWiIsOnlEQphYCuBJX5NBE8IRXU0hqHevAU0HUOPBCrfh+jMBXUU0aymvTqlgVJb+J7FbDyDkQeoKeErAdKBQEVFrAeEHhSVwTvVQaQx7TwmZfUjRI0hTYlQJrkCSI05fKaVJNRs7eaoNSkxGfgJ4I+uB7KUPl8dXmQcWFeXONKFS6D4KMjkyDYU+tM917H5YUvogCpIMXnUyvnPficWmfWdEdM7hgbQRrjWUtDb9vLyBS4nlwLPINj4UHP6AyCMDJMJA+eTC8T+iTYjzTAc+O+8yiUcn7qY87oNIksTs8KAR3XE9BpfmdhkbwzBEaa+jDTc0AhSe9X+mbRkDweRjpR2uO66By8d0IURtM5qyKTrhHXMRVE+Wxcr4VVFOxbArp/mquhc7/0Pj3H+J2ZF0q7awlCpDkCUr2OtONgBtfzRz6NOAhVJpQXgf9pULQH21LTj8GwMMO79s46DcvB0qV8I+VTei4Y5a28XgEdRV0QFJsCOteA51f5VsZH4BJGQFtinVDayON/rbOFoLqWdUP5is5B6VV5kZ9nb+wSurSpcMhzjPWnBZXXZICPCqOxiFimzADQuaB5EiQXUglbP4PJLg8MOXAlBtU06JP0MpqiofvkyWChqdCk3BbLGEbKMeURMMekgM756QFhpafVAJ2EnW6KP8vLrx6tH3Pu+JmnYXOzaXlYC5BXC2rx8cb0NA2KS+fIv9MDyzGy1jf3icRKTTB1uRBcdL303hTQuQZtpmJhnqqhp64AHTuJONNO4zMQFMdKZUqjKiDyAHNOOnZ2c9JrcC8OMrXMDABj5TMy6TSCncKbAroySb6fWgcFjhRkSM9YD+yPMqM2wQhgjN4ICaCrYIaxc+0VDHCNV7pC7YPoTuB7U4BS2ufZ0X3AHjJuIAX0TGPLc0nBJRL7iSsg6fnhmiqQpEyxLYsiKVNNtwPXJKVP105zwEznrGciFX6VCfMeBXQtfJN3NhHQmRaGSfmZrkc69yw7R/ihXqP8R9cwrAPqHCyF+hmybvo7BTw9ixlYRdrxv2MPCt7LoDiAPFLXFNBJ/+l6pViB71OFSM+pZ68UAGotQFfa13VM183fJUGZeTSO+3HWM7AUK0oYx+cHxaklgrSiwiN6wwDQ1TKm510tqKS97DNUEUWxNQ2KI6ArqKfSDgk020jxZSig6yFXItTDRI2fGlVoTamkHvOwmXoV08yYbqbPxV0kON0QZQ4KyGTMnwfo+qw0aKNt45EHytao0rFID7SaPdND4QV1YsOWlKD4NwFdtTQSNRhxB5rMiBZG4uMe6iHR/ePzleAUfBQEUsBOwZXf50nBjKKnyUjBDO+jn4jvJsPl+NRkToLG+3ko5muzmQ89TyAAYDOohJoBDzregbQ8BzexUuDZzH2mD5lrTg0d93oQHAWLmL6F6xTQlYmqQMG9SIWCVGAhQHJdSLs+fzDURVSyCzEApO+UqWXWsBgESUGCgM7yxLifKW58FsejJ1RpjL5yAjo0Cq4Rc3CVgalAAHOxV/HKyYNXEFVBQ4UNjFHPv/IG0g/nijHrOKhNQcOnyVWZfgZMSX8L1S65Rnqu2uYX05BSwVSfrd3S9HPeQ5Mxzxafz/MJ+tV/eWtA2lU+Hq6DiTwUplIhV/ln6jJQem6LIcoBdKwr0sK8Zj9rjsc6GRSY1fycJ9Sl9KdzCV0ekaXRUipTEKdAlc4v6mOh7XVOkx3yNLqdVHAj/1v2+JUQFEucUT6C6xAsys/U+kY//LL3Ul90wR3f41lMWaViQQ2dP3Et+ALKxqKGRxugH3fuySHWUYLFdPIpkaeAGmp7hDxkTh5EiGekzFnfQcL0PGiJ8vSFYZ5izEFmMCaZpx7SPKmuZRIJfk2Cso6TzIC1cBUA9XcKIHoouYHwvdbq9TZzFQmOB5/anAoR3DRYJ9BLWzV0AptqbdwfFRQcHFipSvYvZQqMvG4RYSsAA9fCx5P6iPA5wSdlRu2iV7tARULk2nLt6QMiTVDIIQGTIZJpKTBTQk+ZEtez3AEfP9ogFvzwaFaFCnw6bgI4g3WqlWrIB43CmfdDj7EDqsGrIODnIFqW4EekaZBrwHekDCV9RmY+lChXrgPGoGlXFEzwDDy3WulwDXcluhzIdBT8VaDUs+LrUSjYXG3e6Q9nhGU2MReaulXgUIGP68l94R7jfXgO1xPXKU2T8flYAOTQMrQwRpJihPenDFPpiLnQCla6fnrulK/5+KOGljL0PDBP+aMKNTo/XReOk2NIx4K/K5XQC2Ktf6uBNO5hRUPyX43f4B6S5jhO/B3OPMqgdoRYbUmt1LOWdy95CU3uQbhEZHt7DQ0v8oTId+0IFru7cY/Ux8/3EuS5fmrd47tBowiYRpQ76mAov0p5KDVaX68oXPh+QpBfXFpToKMgQuGtXTBAL4DObO0oJFJJIl8jbyAW6N/Q0OlDx7O511wL7Ke6wTAXFDtzASA2d3HBJsbWFP4tAJ2Ek0X/xiR5ZSwqGKgk5kFpAujOgBiJuAqgc3Gp7eUdBj2AeYBOomZAkB42PZRkQMqIM8YW09bItHhfqomlc6fkxbkzyp3P0QOMzeRc0nlqnn4qgaZCCUFaNW+Og8wpfT+eQZDL2z++g2tDqRt/UyrFO1LtV5mHzjVl/DwQGF+qGfFamNxD+csgDYN+9HCriVr31Q+J5/Ei3aa99zmEHPrOdI66PhQ8IZAhUp6aPINmeLi7u7uPClrStVSTaMo88Q5I4nwmhQQy70oHmuTAj9cS0hT8ON4UyLL3o3Rzo+6CIYVM3ENrCveO+6Dj5nkhbVJ7wD1kXEw55P2pkKqVAzl3/cl3cE5kcpyXPy/WqUgFe96jtM3nZecI4AKBI5oI84BT56xMXc2wep/SWLpG+cAcqq2l33Fd1Tyd8gEHgPhCngcCENdKFRK+g+dpaQlBm+3Nabj+6dnm3rUBW+Tc/m43u4dYBH8Pq13GFtLkoyzzS2ClBeAoZSUG++FZCvDkLS5ALi9ZCd0k1wB0nB0COgEz4+ki0Ol89XflVbq3YbwQqEL0PJ+p9MaxEx8pbOnfxRLm14r/SQEd65QCOspuu/VLotz/zQAd0gEHSGLC35gwgTRlBAqe3oEsArpLehHQHUxQSzf2DGcAGoUETiBPwlOBgcwQ70zH6ZKUoGTepuYBTnawYpWz9BAr41ANg4chY3Aw1Xilo/a0ET24qclJmWuwNYfiNiodqkCRCR9Jygefk0qFnAsZolb7UqLlO1SC1Xelh1DXBO/mgeb7yUg4d/5krfJUys6AsxnKrxLkMAaCv66jHpRsn5tN66yiG1ysfLe87GAEEKZgsFpQoz8btfoXF9ztQsZLczuZJgFdwUhI7qhOU+n8cXDxTE2Fw/0OwOWSaxiIzOF+pkCmAg5pqSWQFj2okoFNeQJ5xogld1iFRTwT13C+GAefw2C5FPB0/dlmOBcwpE8114VnO2OiOD+s8ijgRj6R55LL1hjnLlYKywNbntc8IYPvVJNsCoIEH91T5YXh89CtL+MJERx4XZ5A3cZvolmf8+W4eD8tNDo2rEk4TwHQyQR5j55jPZd6nvw8QzOMe5Rq6AR0PJtBhy6IxQA8nt/UpclzohYQ8jb9ztPJVoAPKDzWqtTJ8ZKelH8cpQAmMRxqLVM6S+m3xcsQlNjeTZHfcQ0pHJPn4SfPoc8dMQCxdLPyQs4V1+cBuvOlQij7TZO7z+9fq6F7GVLRyEnEZLB6GPRQZhMXDZ2Arib33wTQVQNJf6fW6AKCtM/LAD4JolHgwe9kWGSUZHD+ntg+UQUUHjYSgQY1qbRMDU8BXQ8MD6Deo+DL+0Nf9HZAVzAlYem4/WBFxoFrFQR0jbB21LJUClWfkAK6MisejtRkqsBH83ieQMQ1XQ2Qsv0ohaASrI0KlNw3nWsqVECrgMmaDA7jBwOgyZ2ms3R/lUF7K9wIKDy0PANc25Sm9H49rLp+3H+6LehzU4ZNHzrqDWJ/SOtkAni2uiD4Lq4drFNoTASBhOuHn+qaWk1DTMdHRkVgwvegHQoiuXsMob8YcpaVvjgG7qGui54vN7fHuigKWCocpOPn+PyZACWYXKWeue6NCl55v+Odur4qfHPMKmwobyJNdHbCPdHS0HXs3Mc8YUOFotSCg3FQYKawxeu5T4HmA6DDz610pYB+tAAiAXQFc+uUr2nU0LOxhgmGVDZJZ2Xdfo5Z+YfSCMfDM0hQb/vpZb/B/472oatAowpOm9AF11UpNPzm+1SQSNfkaGAvWL0W0jQpUKWArvuf4l/g4e2V4nQNSLtcA1yP3xn5DkB3UNeguP+/AB2DV4Z9lHTHnL8o6WEiXBj6xRC0U650BIYZm8eQ4LmxBKq1Dp8yehU0HLySlIX0OZSQ003zjZN+yG2EItoMAU3NhgQZF1xAjBFgdcP5PPZ7psSm7/FguMjQUumSzIWHm+tGoYDCEwhEwZ3aLcZLbVOZIMehYJcyXGUeajKmgITrVdBSwNMDoNfngR2uRdoaAJ1rSk2R+6zMTZ/n88NBRD/kaN7TGAC1QHDOetjD/rfWH3+nAg1plGPLY8x0qeh3XD/+5F7hmjYGgRF4UE8QZvJcHqAfzoU0oRo6AB1MWQUgAjrWA2mF3P8UbDAvgLY3s4n1HCjUYJygpTTKuw14YakRhk/61/Eq3ziKztiESDJN8gCZ96lwSxBC22Tt9pYy7ZRvKX/gXNP1TWkhj75b57tyVKW4vDmnc+czCZYU/PX8ku/lAVMYM+imnPVqIH3rGvAZbYIULYoxKNh5t5R+9fnnmNz9uVF4IqDn0ZSul545VSR8TojfQjfGaGJQvsPx8nzpmVKhQ3tg5GEI7+c42/GmYI16KKyjCpMKkbyPvIe0kQG/mNx5H6/lmaTCTOGMqcYA83/zoDjAkQbBcTB4OQ4zfYvpRDgh1ml3omA0ZGRcqwG6Tjg9wOnf1HBwDzenzaeeaOjpYeL4U6nV5xNzeHVu6e8gJL1XARU+9AaaKyQaim4+A5VUYqUGzsYlaUiNMs21TP7UfhUoyPTJxNMoV5VkMU48PyVorgE+V5O97o3ek3eQ+BmJWq9XKb1UDj4ojpeAjutpbsvoSlJ7MC9ECENDBKATEDE/9SFndBqDTjh//5mkDX4eQ1DmpUwr777VmHobYwKQey3q9g5ZpHXQieZBK8PzPcf+rSxnLgOCssbErJZWyD1GgA5jF7g2au7mM3W+GcBGQGelt5QOeVbyAMnniD1J0llTAFZwWg3QP8+Hnu5VCvpKE9zLtcbRzgtbpV/z6CAFPK4Rr0VKmK6buhgI8qlgSPABoBeR9oSa4JJpoPxD90/nFrTLYB2kcMR8dr8u+vfxbA2KS33oyivSdVU+qIpEBpglWJjgS149qDAt/dsm1EKhkkqDecJcHv9v7VPBFhqLGf9TwZ/zwmc8Dxw3FSXHoxgUR9AmrfFZGFMK6IyIR8qaArq/81+roUNK0hw6DIBaEVNaODkSuWoZoU5S2BAyVdXQaXL3a6TmtGpQawEqfZAcF35qJKjmkadSMO9RQiZw+EGL3eD0MwUinbceRPzuEioaWDTqWepTarahMKDjonnYfUgwl8e0t5SRcK0VcDkGHS81bRU0VCqnj1DNVvouNcmTGPF8gigCONqEmCi8kAbIXPQwKfCr1JoSewBVBITFTn5RS8ScMG4ADfefQhwFBDetozVsuSMDdLwX12PM+Mf78xi2X4DDFiv18QCuxqB0D/V5ZJir3a/Xpmvk3eYioOO91OTJCDnX1QCIhWVgcuf5o0CjjIj35wkkbKuL70BrtPiQ1ggqShsZsFJjiwSlwgp/V5cL58dnM+1Os0T0Gen5Uy0rAyFUqktM7kp/bbxKopD5LDL8lHcoKKbjUH7F5iz6Tv09vVd5KL6DUErNVQU2Fa4UxNqF29A+NcVD1YpV8+Q5Jv9QhUbz0P26qKED0Cmw+fhi2hrHwfOte6trSf6FuXKepFVgw3x9Pkt7TtcG71P+p4DrPAoZVux2mXRm47PyLGjkf3gxfOik5zxAp1BNOgYfQuYM7nHzeaOWFcbiPun55RyIBfjJdFAAOv5zKy0bLP1rAZ2gpsyDzADAiQO/FqA7eMdKSZikSy+xvrofWGpBIJKkaxXemWqQrcUOv6WATstBWNCV0H40/vNNzKlpnB3qWBmOxIef0FA4bh5yBT8eCAUjbC7GDUCHhs7SozTL67VqEqeAASbC1CK4JDSoTpkFD4EyemWU+JyCAfeM+dckKlxDjVjN7E7EXphi0bVcPfigCcwNe4n18fVgn+VKR0bMDrwgSjlM/tzYkAefqw/NGQ1oIiuE0fSULRSW4RqylS3WFweHJv8A6E0/wHgHwNrT3ADoONTRKgQT89z8vAskvX29Pn7uB2lDgW0Zmg1b47KFbvQZKvPk87HOtLCAmXdWQ+EKCGfKeN1qUyrlRve7P72AUpuhfSwZpZah9T3DeBA36cJnjECO9dOxji54Iwo4ngFnOrRQINgttpVtA5WInjwTWcBesWCo662R7cqESHdOi5F2QrtltMQNMSB8Jpkp3ovn8zzpuQvzQx4ugmolqDTrLR2AyscQe1eHdQjVHZ3m2F4DQhELzEg+Ndv30keJ8RC4gtZpTl+ZgCJ109O5qGCmQkdHR6BLFbL5uwpBqcDA7+ADR8VCWkmVBxFMuLa6fn6+pSc458DnZvfQzRP97KlwhxgqCkc8lwR05ylSPc7XIPJ0jsU1ZLFQ6jgwFg0KJB8iXUCZmZ2fPboXiPjEydfIx6h8ulCAPYxtp/MEKvLAVCAmXgBD0UsAbgvyP64b78EegA9RMQJ/7enpiVk0SzY2PnYUoKtgQIujnqWWAh1on/3U/Zwec/aJzdWIJe9AumQTE+kxCQCLSk7phijApgvj2j1MtrGWNhmgGlBSHwYX2RljNJWmPcb1QJAgFOham8d+5a1ROnNgMZto7nDi6wgARaZOJkPGkDF9yakl4SkzY3BTOFAr/i4Ul8E7uN5qkqF5hWusoOpEyT7hSUSwMpDVCbLp89Ie93x+thfSHlYFDZes0emnseigqBow06AgQcM/C8DAO2bmZm3d+vU2PTsTzL3wsRaK1lkJ4Io1wLXeFhY+4Y4gzU5NTdnIyIi9+867NjQ4aIsLIap9sdGw4cEB++jDj2zL1i1WqwfNGiTe29vrQIAI+OAjR0W1kgfBoLIa/rnLApWsEOkbhT+slbs5vE/xUqa80JLUftgAFgDBVlANzwfPiDJvlfqDWR+9ygHa0Q9XLvu4xycmbXh0xA4cPGjdPb1R+m616IWZFIwyAFTTCtgjFPAoFK1Rq1t/f78dHjtiG47ZZLONGjiXCymDAwO2WG9Yc3HZ+ru6bXpy2rq6um1sfMLWr1/v5uup2Rnr6e39fyu7kh1Jrip6coiMjIicauyqbjUY261eAB/EBssC5B0LZBlLIC9ACDEtELBghZARH8Caj0DCYLPAlifc7qrKzMoxcgx07ns38uZzVtMUQunOId503z3nDu8+WQeSDDnrS/n37UmZzDKJyh25IrBy/bu9Hj765GN5pVypLIkVWwCz6RQPLu8jn89FbqkMuTahZWVBQ0M2VudYnYJqgVaWYdAfgpflZFkL9WodlaKK+WwmczEajdBqpY7QFVvM8xnu3TvHf548QYXEL25iu1zh4uQM/atrZDzlwItmuP71KobjETrdrhgny3mOVpLKfPMEAwEl1J9WR1qrS3WQyhBfCehKQvdIjylWYvWZ6j83t1r74+6krmcZPFJ/oBHtH5nzxWAka4nrrPUR3LZyu8scl5Njvy5Zf+9P15R7Tv8saMpcyKbi0cFd6dlwLlUv6jPsftJKcXJhnKnDbueXe9mekFHCo+QivBwoJFb2rpDQc+E8ma7vFl9sX1RuQ2NN8YPhQrXeVdfrmNW7YHVOmEcgORBm7M8N6HZRdNB8DYEmBHTLtu2g9XkrHj0wgK4Trp+rS0bbtEDlFLKLBdpn2zY1HvgFYfLX3xWegRp5laNgWn5WJ5UKSsrU+vZKa1GTP4yVafuii6NgbRdWGHKxkdu+lEGqMuAztO/KTK3lr/OjwqDP3xNYk319iLSxfdnQ3mIRkuSLBCmD1j7Y3aoCKxO/cjEyLSohn/njfGyTILEkaavXBCQIFnJlJz0kzK5erOQKQwmD+HP9SgDYr5ubGzTihgA6Nx//COgkE3EUYTYeYz6f4eLyUj5zLiwXOx6PR0jTxFnwDLXUa+7+cibCscKUeA4YgmnsFUKJWN+dAL9e+YRMFxYSi3fvIh8gqsd774WE18bGVAaVdW/WK3S6KTYbd6NTLmVe61KsKGrGUpaz1W7vrrn0ysMlkvGWwgqGo4FY6c1ahHaasbg2WH1xvlwgbqXoj26xrhRiPdM9G1VqaNbqaLEgxpbKqIbh7S2aSVPWZDKfYS3rszsSyX5LPW7viZHl9SQmbtCC3sh5cLZ7PeiXMqUeNPGINBqYTaZEfyzyXC7FEOJqvAChjmG7qlAPA3qByWRUelqyJEOtUscyJ4GolMleeT5HyvFJXbEN4riB4+MjfH5zjXqaCqnb5ks0q3VMb0fIEgfot9Mx0l4HRa2KRtKUW8O2qzWK9QarWS65C1wni2aWPKvBY3WP6A8jQywscxegHyLiofyR3CnIhqDG98NjYXv7WEqnugJJojfkfw4chYj4LHV7BK1cIzVcDpwSsm2ocXII1OW5UgtgV0f+kP4Pwbwcr7ltLcQZ254CeuhFVjKh5XNLvRYUWtN1CD2vlmyE7YdEXscVklf2U8NuYS6aDaVYnFUPH9sIc1RKQL+LYVihCjsjTM2AOp9hO64gcxAM/JvMUbSAboFHhdcSCCu8BCQBIFOL2X6uAGUne3/iK6j4uOuzAF2UCUFXr5nUc69e8O31jap4dByWLVrXkvRNXK3u+k6dR7tImtCm86AM0QqrEgFdC43Dl5vyQFlD/T3nj6Vj7eUk1u3LZ1Ohhptxt6mZteoqLkm2tSE10r6ESZwrluAcNSIBK97hTuVPQK9tgZggS08DEyx5PlbW1LlGabHyPQJ7u+WsVYl9+SpPdFnT3iZJIBsfT8dCDrrdrgC9i6+zYlUNLMQi95dLZrvzBKxp2dZdGEA3oYZ8aJ2Ss0jyFY9n+gsUdvPB6xPd9ZWhrOpaa7zL7g2VS679Ip8gTZtopokkKDV81br+YIC4mYiVyclwl0C49C15tr+H+fj8WL6zzheoFcBiNpf5Pj47xZLwVaugqFYQJ02sFkt00gzr+QKTmwFqFRZxcu54FudopqmA+WyRI2u3xMoeDIcupGQAXeTd8zap8+gBXcIG9LrRhe/rfNPDQsuc8kHLloVWaVGLxT6fy5pbD1sIYjapKVSKBNJGo47xeIxGxHyIBiajKZbzJZI4kf9TDhaL3B8PWmE6nyDLCOLAcDJGIp87MK+sNqA0sX8xPUOTMcaLOZIgyCtVAAALW0lEQVRuG5PZVNY4acRCSrJGUwgirXhn+e9MVKvDtP+qw1TP6vctoKtcqewc0oWljKpBcnc+mDyOz7rrz2WJuz0qbRlAl3aoH6SSnA9Tm7a0oI21Dg+1ox6C0KCSeSCYuRvFy/wPO3Z+R6uqqV7fe2XIKdpdv21/q+O2OUdqrJR9IeEhITIhM2uFsy170kf3ra4B27DPtPhoAd3Oi8qByrKEvbwXQ59l/60GgQK65qlYT6rqHplTutwtmGvjVnBCQLVMRVxnvg62CpBOpoKTfaZtXBaHwuSvf1QwUhari2fb18+cdeUrmZnLPvQ32sc7pVk++N+AXsawPaBL+8pO/09At+NQQF+uFnuAzl4p67IJIVaQ7XpZxh8+P1zDkEUqoJfjMeECFTi7obTdndJ1lqIclWEJTxOOoauOc8eqaxpXpdV80+/Le+LWpgVAt6G3/NhfggLBxYU+qpjNZzg5PS0TQSbjsVgPl5eXYoVPbm9FofK5veMjLJcLiRu3221xmfNIG13szAamApYNLK7EjTt/zsIXBHlfC51j1Jg4PQW01BzxckRj32PEDGEnYXftF2uhW++VsOyCngRC4gbL5QrTyVRUKmNsg8EAZ2fnKDaMkLmzifSCyB6jAhQvA7AsmGVbQTtJ0UlbEoYgCJ+cn2E4m2BdBUazqYAz3ckPL+8jQhXb+QLtrI3heILu0ZEkZ9Jao2U/nk2RZKl4KOitEG8NQT2w0GldbZcL0NNAhFysV0hambxyX5OIXVxcYDwaYb1YIo2bQjiyZiJeltvRCL2zEyERVkla/WEJZgj2nJRmsyFkr5W1ENUirPIVmlGCZhQLORoOBqCFTi9P3Iyw2iyRZqm43et8r9XGzU0f3STDmlb3aiOALZ6lzRqdsxO0j3q4GjDWuZGwxnwyRbuZStlWkj57n7Ul8lwr1R/WM6d60u1XWuzO86Sk3I7TEnadi90+d3lA+ncINJ8H0Mtyc56klc/zpVv1KtS9AjT+S0K+zZ8lNqrLQn2lX5ecDw/oGuKzBhG/p/rnEEByn/O2NSH/3qizz1EjiWugJ1fsHEppWn/KxXpBLUbZ/iigW5m0Mf5wHhT/QuNK+6gG096pq0D/cwyKZeppsJa7GiKlQXH59Rclhm4n3U6eKnbrCrGAzs6EgG6F2gqUtWR08Nz4tNBFaRilavtgWU35O28BSnzuGYAeCvS+wEnG0C7+spO00mpVBU4L3V7rKptPC8+Y+bPzpPOqrO8uQGesWBeOr7rAeqb0rg2h79vnhxa6VQ6HAJ2KXgujWIVySDi1vZ2lVEXVl1aUmsia3e6zR0VOaNXy6AqPJPL9bSGuX4I6gSlnAppkKrmNKTLinZgkeqJE/QUUtDyTNPF1jAtcX13hpRdekKQSxurTVoZ6HKE/HIgngLHdTqcNXoDR8LFzcRVTYUsyXYGtJO3s5I9jFFJBwCVgsNa9JxlagGWnkBk2cGbLvuW0O5Mext0sMyegz3N6FOoSj6W3Q9Z+WyCfzp11VDhrWEIa5pVtsn9R0pCjO7TQ+fl8OhPy0ep1UYkj1JIYs9VCYsCj4S3un55j0h9KqCOf55guV0hpjddrWDHrdrV0QJc0JdeB4xci4o+Y+cFKH6vbAp1GjDVBnZZ2BZivlvLKf8vVvkWBtJmg22qLu5oubb52shbiNMF8u8ay2BElm3ug8mgBax/UC2yKtYz57PQMm9UGlU0FzaiJ66fXnCBcklCMR2h1WgLmRcWRs9vREMfnZyiiCE8/v8LF0QkaRUVAnV4cxsuTdgtPBzeoJzEqUV3CH1GthsntSPIQSBCpF7R0pwKYNTo4Bq0PYA0VHadmudv9FhIX1Zth+JFyy+Iwui+tHg/3+h7q+n+4GLTbd25d9+/JEgvaX16jyYBlW/4nmrgcAu6h/WD1mOwhD+ian2GBTvuvVqvdY2VbTOfwBxd1zkJioL9TwLY5SDJslwBz57E9ft/KZGgoWhnVPtu50JBoqKM1l0qSiiVhdxdiVTnhZ2rclWE6r5vsOCyuVgjooUBYhmLdXIc6rG4HG3u1DDsUrJDBWQvdgmEoxKErRpTxc7jcQ0Khgu368XyALs8QT4JT/JpVq4Cu++GuTaSLqWNQVsXNIAlFzwB0ywBVaK1w63+rYOkclowtOI5hN7Ykr0X1L2ZYm4t6VKCsTCgxIRmq1uri7qaFrnIkMXUy7wJIkwT5bC7JWASURy+9hPHtSABzmS/QabfdfcSmGI/MY3mFbiEJXbQUCWD8726vK1bzlx4+xCcffiiJbwSlf3/wPi4eXLrM52oFSZZgMhk7C52AzrgwrXM5quKAmIDO87iWSGmhFcZ3CWjPcrkXRC/zd0je7yJ0BPQtnIVNC3OZL7FervD0syd49OLLGA1uxdIs3ZJadVzCmyysUaDRamK9XSOfzsQCZvun52f44OOPcHr/Au9/+jHW2KJ3fCzWe7eZ4frTz/DVR49xfX2D0wcP8M577wpRonKndU3rnmvKi1u0LKyuqewbtk2StilQzReIKhU0Wxl6pyd451/vontyjKSduUTI8VjwglXnCeYvPvwyxoOhhAcY0NgmEfKtO+6ma2CVoLofLUDsAI8WGgR822kLt/0hokqEuB5j2B/i8aPHInOLZY7ze+f453v/QO+4y7N+4ug/v3+JfLtFvz9AVmsAixX6nz3F45cf4er6ClmnjZPLe/jbO39HI0sE0CUXo1oTeW5nmUse9PdZa//VqlYQCQsWcSwcFxU5Zdden2rJi5Urqzd343eAboHcgqYlEHcBOgm5JMDJuu4AXfa4XGCimf3iz9yF1XwoL3S5W3AJ2/xCPykXJNOs924SrQ8ZRft62xNohncY8qjsh7ysVU0vns4X+6Yu6xJ0mZi5lxezHzrR2wPVULKArvNr9bLtp8UwGy5V41VfbRK06nF+n94JxQrrQbAxdMXdUsdcfO0rz8xy13R7K2iq0HVAoQvgLhANGZpTqCgt9EOAroAWumIU0D2xLMEkbMNuhJBFPo/LvWRgHtAt2FBRiUvtwF3CKrxhUpQyM+0/FYuNofN31uUesnIL4Lomz7LQDxGy8nc+KU4tUr4fslHtizJC9rt8JvMPPMEpAd8fVREXd7UmYE7X7GnvCCfdI/zyZz/HSe8ITcQ+OXbnMmT73N72b4kV6uAVgUA/H+Cbr7wi2fJJmuJPb7+Nk7gniU4z5Hj129/CeDYRVymTu/goWr/qcq+RJLA6llwYQc9QDeuNS9rjnzJlegJkLvjbaFepUF3xO3JDpefYtZU7K2f22JWMz8c0Zf2xRZLFGE1GqKEqoHx+dIJO1sYff/sH1OVdjTNq9S0X6ZQ62thijgUi8IINl1y0xFKysl997TsClMf372E0nYi1zAztrB7jOGvj97/5HZpRivevPsWbP/yBu+CCc3w7ROeohydPPxcSy3k+ZKHLPeybAn/9819ASJgiFxf/d1//Hm5nE3HzU9kymZHJcFncxEmnh1//4lc4bnTE7T8u5vjGa69itmXGvwMmOc7pL8tRd7UlkzqHTonSwtxKnkcryTAZjtFr95BGCc6OT/HG62/gvHUmc8K5evOt72OxXkiexWqzwrZawXS1kkx/AnovydCqx/jJWz/GBhtEiNHfjPCjn/4E00UuuQUkCCdHRxje9NHrdCSpj6CsfQ37z/1PULFuVQvorsrhfv5JCAo7AN9lVDs9wNLUDoBCIhkaXyG4yu8lBs1jrx4Qg6tEqdfoUVOXuwV01Xl6udUhUCx1Z7A/SmD3sl2eoNDjhIbc31VpUPaY8A16aZxHzVrzilEM7amHhN1Q97voVc6fz4uxnjSLGQT00MNiP7d73865fkcT3Syg63qpvHOMSgJVvvl9/W1IDGxfw+f/F/c/ZmYRNV1kAAAAAElFTkSuQmC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Rectangle 2"/>
          <p:cNvSpPr/>
          <p:nvPr/>
        </p:nvSpPr>
        <p:spPr>
          <a:xfrm>
            <a:off x="0" y="160338"/>
            <a:ext cx="7848599" cy="1631216"/>
          </a:xfrm>
          <a:prstGeom prst="rect">
            <a:avLst/>
          </a:prstGeom>
        </p:spPr>
        <p:txBody>
          <a:bodyPr wrap="square">
            <a:spAutoFit/>
          </a:bodyPr>
          <a:lstStyle/>
          <a:p>
            <a:r>
              <a:rPr lang="vi-VN" sz="2000" b="1" dirty="0">
                <a:solidFill>
                  <a:srgbClr val="FF0000"/>
                </a:solidFill>
              </a:rPr>
              <a:t>Câu 4</a:t>
            </a:r>
          </a:p>
          <a:p>
            <a:r>
              <a:rPr lang="vi-VN" sz="2000" dirty="0"/>
              <a:t>Thực hiện các yêu cầu dưới đây:</a:t>
            </a:r>
          </a:p>
          <a:p>
            <a:r>
              <a:rPr lang="vi-VN" sz="2000" dirty="0"/>
              <a:t>a) Chọn từ ngữ ở bài tập 3 phù hợp với mỗi ✫.</a:t>
            </a:r>
          </a:p>
          <a:p>
            <a:r>
              <a:rPr lang="vi-VN" sz="2000" dirty="0"/>
              <a:t>An và Bích là đôi ✫. Cuối tuần, hai bạn thường ✫ quanh công viên. Mùa hè, hai bạn cùng tham gia câu lạc bộ ✫</a:t>
            </a:r>
          </a:p>
        </p:txBody>
      </p:sp>
      <p:pic>
        <p:nvPicPr>
          <p:cNvPr id="6" name="Picture 4" descr="https://o.rada.vn/data/image/2021/07/12/Lam-viec-that-la-vui-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791554"/>
            <a:ext cx="9144001" cy="3314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324450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3810000"/>
          </a:xfrm>
        </p:spPr>
        <p:txBody>
          <a:bodyPr>
            <a:noAutofit/>
          </a:bodyPr>
          <a:lstStyle/>
          <a:p>
            <a:pPr algn="l"/>
            <a:r>
              <a:rPr lang="en-US" sz="3600" dirty="0" smtClean="0"/>
              <a:t/>
            </a:r>
            <a:br>
              <a:rPr lang="en-US" sz="3600" dirty="0" smtClean="0"/>
            </a:br>
            <a:r>
              <a:rPr lang="en-US" sz="3200" dirty="0"/>
              <a:t/>
            </a:r>
            <a:br>
              <a:rPr lang="en-US" sz="3200" dirty="0"/>
            </a:br>
            <a:r>
              <a:rPr lang="vi-VN" sz="3200" dirty="0" smtClean="0"/>
              <a:t>  </a:t>
            </a:r>
            <a:r>
              <a:rPr lang="en-US" sz="3600" dirty="0" smtClean="0"/>
              <a:t/>
            </a:r>
            <a:br>
              <a:rPr lang="en-US" sz="3600" dirty="0" smtClean="0"/>
            </a:br>
            <a:r>
              <a:rPr lang="en-US" sz="3600" dirty="0" smtClean="0"/>
              <a:t/>
            </a:r>
            <a:br>
              <a:rPr lang="en-US" sz="3600" dirty="0" smtClean="0"/>
            </a:br>
            <a:r>
              <a:rPr lang="en-US" sz="3600" dirty="0"/>
              <a:t> </a:t>
            </a:r>
            <a:r>
              <a:rPr lang="en-US" sz="3600" dirty="0" smtClean="0"/>
              <a:t>                                                          </a:t>
            </a:r>
            <a:endParaRPr lang="en-US" sz="3600" dirty="0"/>
          </a:p>
        </p:txBody>
      </p:sp>
      <p:sp>
        <p:nvSpPr>
          <p:cNvPr id="2" name="AutoShape 2" descr="data:image/png;base64,iVBORw0KGgoAAAANSUhEUgAAAfQAAAF3CAYAAABT8rn8AAAAAXNSR0IArs4c6QAAIABJREFUeF6kvXm0rVdxH1hnPne+b36aBwQIjG1C2k7HK+14Oe6OMUYgNE9PehqZjAkrdvyH0+lOPJvYJhgJCSGhecAIMdlx0s5a3Wu5OytxSByHOAZjkEDT0xvufM+5Z+r1q71/3/mdut+5IvF9660zfd+3965dVb+q2rVrV1oH50ZmZqORv/gr//NzpVLx36rVquE9//uX8sfr+IqfhsNhcT3u3+sZZfdr39gUrsNz0OP+YMdG/s68HX2N/dNxpeea1erNeFnxnDhm9p03jCpmtVrFRpXRBF1wHfuh9Ir3xz5zXEqner1u+I/f0H/81mw2/TNoO7CRNRoN/4/fe72e9ft9v65Wq9lgMPDvcA+e0+12i9/0PfvszxwMCprgmfgO/3VM/K5mFb+e93C8vK+gVeYvjhF9w3R1eh2r1hJP8R688jp+z+eSNuQLbTfylvYlzn3ilYqNhulV50n5iGPDd5wHjB1t4XOUmzin08ZE+jkfZ9rwXo4Rr5g7lSde62MF3arDgv+VNuAB9B3zPk1GK1ax3s7QqpbkWttV2nGsmLM0b4lew9HQ/0P+VG/slrMxD5GPCrpVkl7RvpM2eMV1rVbL+RufwbMYF/rRaDT9O5Av8gyu4f3KW/xe+VB5PPY9ygjlLj079Q+sVKYX+SyMDf3HNTs7O/4fn2dmZqy73fHxYL7wH/eQznhF+5x/yiauZ3t8r7pReZA8qzxU6NTMd9U89zoG5etdCpI4Yeb9cwLkv0jL2L/4LIwZf5wrvpJ2oFPZs52PRkn3jVsfP72s/7u+G5lVMH/5CaSv8hL6F2lX0NoqVqvUrQIgCBjKa7a3t11PUG5UHwA3RpUh1E+Bi/lBSd8OR9aA7veHZ8ASOqPn4KXhaEy/SmP/zASga8dUget7TnycnDJAjeCmSpcTGZWgfi6bmELZCKAr0csUYBQ4KnSrJAU1rQ8KJJHhHdAbUIaJEhEUqDRi2zomTHbBIFlRKqAnxdXwCcck4zOUND73BwPr7HT9dzwHv4MBFXDwnoBOBUEF3el0JpQp+qWKEP3CPVSwOo4C0CtVG4kRoEDAfigTT/BUxWwwGhSAroJNGlDg8VuZMUiFFenPzxh7BMzxONB3v3Ji/iMvsA8qlFTSECh9fpQZKiYathyD0pTXKH3Zliq4OEYohHqjYoNhMsDIb6SjGtOlsgxjrA+llgC6zCCK/VbZdyDnP3EElL8JphEo2R+YA2XyoXQjLWicjvk7KfshNNqU8etcqmFK/qJRpgaJ3kODSmkzHksysJO2HeuAKM/kXRpo4Bm8h6ECbaxArePANbiW9FH5LuiXDe3Is+xD5AF+73M0GiUjVZyhSAfeX8Y/GLUDj+hPlXWld0Gg8IYGrc639sGfL2DJZxLQnf57OKPEH31GIa8js36vB3O2cCjoIJA/MP/T/mAIVK1mlgF9grb5A/lH5avQs9B9dViDY+zIg006ZTiyWnYOHbUzHWjAANCd/0dW6O1Kdak5mgaGuJjCpBOqAEjiTHsGAUsVgd6v3mCZQcBBRCXhisIH09/TQ1eFpJ5Ammh4Gbu9szLwj8rOma5iVm/WJtqP90b6RYGhB6V01GeAPqAhGR+vhYc+Glp3Z2fid9KTnj3GD6UQPXT11jk2BXQypwpcZEo8u44oQH/sDemz8DzeHy1vn2tYqDayai15aCp0nKtIl6hYQF9VoFH4KJDkLeUBfNfvAQwnPQwVTDyfRoGOjYYWjCLttxqA/J5jV8CNRo6OQa9DmzFKQJr2h31rNGHYJSMOf0o3NRT424TRCf4fVAoPQ2WUdFZaKCgn+RtZpZpe9bcy8NZ50T70szFSZhSp7FORgxbja1PUhB46x+5KLhuZ5UCc9JpeH/tHfuTclfffcmQsRbB0DGwX/WOf8R1BGdeiD/VqbVd0Q/UgPUR8xzFxrvldnCvVxerN6xgioCuvktbkUZWdCf0G+UFUQQyCqK9VPpWXIl9xzlQ/Rp7gNQWtsxFJQI86Rp8Z207jz4CeI8+8XuVIHYpIPzeERwlHIn/ws9KSkRf8huf2ejsJ0KsZ0J146WkE9EIveOeSnPF3vGu32zYYJkfM57q23HLonxD07Cnie05IBFt+joAegV0tpMh4SsAyMKdiiyBYEA+gUPW4iX817Rk6QarQrQIB8xtLlwWm0UXHjglhyL2sDxy/0leNEwBtmQJkGwATDfXie352bzqDpvYJ7+m14xqG+OihuyLJ4feo2CL4qMeutKOwIyTEa0hnV/ZZ2CKfTArpKPW/NvYO+TvaUt6LgE/eiBa80hb90QgI56dQ8pZC2h56Dx6m8jWuwRi1D4yU0GBwQStZmorArUZBBAHlX77HPKIN/KcxR5DY6e9YDR76IIVrlc9VgUXZZh983ALoZQqUHixBieP0/sE58obG3oN/Eo8pKtIJOUCEJvNwmfdMGrBtNTiSQuy7QtvLQ6cxzH6p4YM51DHz+eRzAqYqZfJduibJ4nCYlGnZ8g/mD2FpN36zYc5rEer2NqHCQti6rF8K6EqLQumXLDmO53rchs6P90GWWtUDjnpJ23QZN0vG7gScpQ9sI8pf5DGVnzIw51IFnzkhTwHQI9/hswKytk1AZ7SE9Of4OdY9edkN4hSyj7hHkoD+XE6hE4BrMe7uThcQpCsWRXi9AHVop7ykBMOF71O/KtaemXEdWvS7eWDWPfS9/pcBcVTU8Zqy3/d6zjRA1pCY8g0ZCiFvAOpe96uinGRwrMMnz5Df66sKCgV5QvBgNNnAJyX2LSrU6BnqhCuzKjBwTghsusaGe5xZS4SYgI1XKA8oFIbt8Z6MxXBemadCaxKMpx6Bhp3RV3joZcqYwskISRl/AQh6WO/PgK40JKCjfRodKswK+Cp0qoTwHgpfFQX5xOdxRCCfzB3R69GOr1PldXP2Ad8zb0EVWBznawG68maZfLwWoCNCBA89hgqVp3TME/2DQupDSewdoSgbgxs3VTgNiFRNArrSY9rcFOOG1zpKeRsRbNGGgjl0AWkOPu52dvL8pvkr89AR1lZlzXYiz/OaKKe8XiMDlA0AOv6Go+mAjucR0DXXxecrr4vqnFAGlBYKLuyPGhaqpyIPRYdC+cJD7dkjdH0qhpgaymVAmcadIzNTjDi/RiIXZc9RIznKrupl1afqobtXOql+S9e8d4F5NkOZI8HxM/eE15MOUZ4IqKPBbnNGMYIRPuY10UChkV6rjZdsXPcDi1w3Bb8/e+c5HJV0Gtbwfcl2PHeV2SOLRcg9gpZ2LDJNZLyomMhYmlSg1xCQFWCVGXltWcimEIBqxSoIWeR1uDKFqElBu8ZTqVqlmtawVahin5SxeJ1PsI1sMPRFyOIZgbcmknXUG1aDRxk50pnARWsTDEbPAmAYQ/pRIeE+MC29A74nUBBwKVikBRM5VCiVP6jk3eCSpDntD66hZ8lxqPcDqu3ASpWQuyoyXMvxcsw0avAbrf8IGhFgI6ArjWt5/vUafY82tE3OA2hB3oyKSvnptQB9msLlGOiNM3Sqyy8AknoLyWKTYKi8VbakNZaTiiEnh4ZN5F3OvX4/YRBUzXoeMi/z0dJdSktVjllgrNFKiW1lRiHBkHzHqBOeCSMLHnoC+NQWr2O/MXYCOueBc8lrIw9Fgyx6rHj2WI5TQijoz+dHXYLPzLOALqJBUhi6o6TAVa+Q3jRSIqC74s85D9OWnMgD5BvVjcqvjeo4yZHXlPEz51HD2k5niWzFiBN+J/9FsGYbqneiHuQ4VW9PyHLWLwroCtyqB/R9Mb40YNc/BHQmFZNX6eGX9d/Vfua9SDN+xvzQSFD9Cbrg+2Yz5YHw+XimRm4K2QOdB2lZZ/yfURdxyBfO3leE3JUZlQHKBJ3fqfdWdg8HRqYkWBLQnSElqSw+QyccvykgYDI8S3AKoKvSLTM44FpX642JNaAywYp9V3oMRgh1TldonETt94RRwLCRWLmqVAhoaJPMRSVEq0+VmRojoD2uxTqvAjpoDkUXw01USqQbw8oxDIXf+R2u0d/V88HzNEuYfdA57WIdqZp3LeTQkY4HbdG4QDtM+mMUQgErCrDSTAV9TN8U1ldhjILJKAcVOX5n1IJjjcqO/EGei/Qh/aJsKBCrXBXCLiH9hGBIyhyvwUZAY1RhmmLzMSEpdI81QF2DVcWalPnQsAYu0eJdqiIq6QkdA1Cq14qQodKDfKwh091ykxTaXoCuIVvQg542544Aq4Cs8xd5Y1IXUCb3TopTuaWR6rRH2D5TX2mr4+QcEnDIS6pH472qQ5WPlL84rma9kTzCkBhHnpkKplnrkZcZOYigXuaBK0+o/KqMRsCPfXewp8GQdSjb1j5oUtsu0MUcNBtWyct7+J3hcY1QKOBOGBTjdNoCZKPBo/MWjQJk2LsuF71H3qsBm7Kexe8jZL7l6yYA3ZdrZPfZ4jn7C24sA71oQUWJVau77H4FJwU3vzZbR1EBRiZSJaAeKO4fDLGGM16/nMbcsR/pmVWrNZoTcByVVmx7l1LzjWO7Q44cExWKth9pqIysYMbr9lpD920t2dCh5+DKNns9AG4FdL4noCMkTaaL6+V4XlqjnNy2RgZHln0EdO0DxsVM+nGYcsx8oBuiDOQLXK8KF9/jM2jIdgimXDaItHst/ow8WCa4+gw1crj8A0OIkSfmQJBGZQBGIVfA5XNdMQUPTX9T/tNnuxzUUria/KcGBtdpsTUqglJhIFjFGnVs+ynf5aFtRzB1cERkQNqPtCdfqXxH+vcGKamqTAYc9LLByPGQXomf0s6OuG1N+X/CgRDjmREjAhJpHvkhOhSTNEkeqKcTyJZeygf7T6NIo0xo17ck5fXRaNzxeYxwqYziWjXco/5UcKbuiHrL28uAAqNC/xSUyiKkei34i4aSzlGZjlMw5HjVA45yx3lUXNFnUO8R6Ni+Ghd8ZgRzfzaM89HQjUqOk04Dr9dlNaULDYoqdvkI0L6WHtAlJAD2hIHArb3InufW0D6WZrJXnj30cT+SUYhc+0KHHLjwyEgHG4EvZgkrs+I+7hNUgVTFhcb5zBgOTpKQgD0yJSdRPYSoYMCHI8O2iUmlGBVkBHl+ho3HNXRVNAQffMd9hAQXF8S8pxSAVqlhL/w4aYpr1VwjAcOrgEWmJiNN63MZYOJ5DNm0mi0PeZP+7LvOUxlgsB/sb0ET7k3Ne4MZcqYlTc8Yc5l2GSSw17C0XgPw4xgIgmxzgPsGaU83Fada12rdR1CIfKpKnAoP9+u2ETVM2CbCpZE/dL5IxyjMqnzYFwo2fuPzmVDHPmlCo66HlircELXRfvn1FSz5DCdyEDQawGdyPnQs3mdsusGyxmByu6LKwq42db3U0DY87BTy530KkjTwlEZ479GaWs3W1tenhptJMwIh96CPl4OSwYdQxTRAZbvT9IvzsShkjjd6wNr/8fVpzEyKw3vVHeTJvZ4P2XVPPXuJKoe4j3kuKs/Ki7pPu6zv0SFToxBeH4CD+ozGDKMIkFdG8xipYsSAOohbvpR/tY2yCJrqQAVfpQH1m4I65wq/4X2r2UxRy5DQqkaZYlvUvQD0LvZt5lyISHteHw1yXFeMMWyZ4zyVGSzKB8mgSnqC37sM0TmDsyn5Fwi3c5wFnlpaksRz2J/KvvMPTayhc1B8JXGiYFBApildfq/3RWABkGMNDjk5ZUqVilH7FJ+BpDSG3MuUPAkbf0vPrFhfkhpUkVEhQ6BUCeOaIrGh3/dta71BShzDPQXYexZuKuiihohajOhbGaBHmqmSpqJxQYD3iiUDKfpCBarMW6YsKEgM30f68H548rTAo8Ly9TPPI9gdyuT8M6mNCgCvEwrE8xjSFiJVgJx7zZJVHiEd1YNRpU3FurW1VQAGxkQF4zSpIwN1snBL5H9a1BOWtKC5RmDKAF33qavhUqbkyauqsGOWcAQm8J56a1H54HM08tTIRsg9ehVlcqQ8OVbYI6s1UpY3vqP8qOEQIzbUJ/x+B7sMgvwreOkuDzoXTC7DjZsbmxOAroYW+kTAi/Oq4BfnVsdPI7TMYEBhmVodiafjbYMR+DWkv0sXiSdG2kUej9umIsgorcp1XNKtoLfq9EL+q5N1Lngt2kk7CZIOU8eCz4L+ge5hlnfECJW3OC/st8oX26auoKySXzXCQUB3hy8/nPRVHctnRDD3z3CMivjWGBRVHvhecZD98+9y4xOGUlhGLW2b3ngEdBQ7o4GXHRIYXkWeUt6Pnjz4qg16KEYkgL583sERFY1OujJOFAb9HC3AaUylE1oQHOvCCNmJQMe2IuApOKachMHEGnwZGOo9k79XrddP+3dVUZIeuFYVCqMFBHisHzZb9WIfMO4rfsuVn0jTMoH9XgBd54EgVwAfjAgAYl7/UsVNEOZYFEyUSSkkeKYmwlGY5+fni0zVaBgAyNE4XhUkMFb1hrl2zms0BwDmGEKnZYCuxlMEFAKXKlwqCfYTYwOgq9GpXggyTAHoESTJL2U8qwo08pWCNAGLBgf5uLCkc0gtKiGOi6+x0pteD/5HhjuVihp+5AVGSAhIE4CP7RmSTVumECOQqbJEdKbZaqbQe/DQSQvyPz8TSAoZ8yzf6X8qf4wCsaYCBr6xsTGxhqj9w3tdQ9d5pZ6hh6TzqjoIS0aU3d20SAa5JiXyObrkwe8ioHv/auPCUmV6ijpHn6F8RkDUsWk/adBB5ih39H4JEgj94x46JSqfiIqQ3myrWAIcDG2ASoYSIVE8oJ6K+lU/R0BXPaCyQJmmoYHPzUYjLX3lB5YZbXxGpJ/3LYM68Ef5U6MGeGZcSqChkuaGmxUmqyWyPTXQIrCj417ljREG1pIQehbr5gi3q55NZqz1dnZkt87IKgi5E4iiFYcOqDIsE7vY4QjoVKBl9zqQN+p7htxp+Zcxuz8z7EMvm9Tp6gKlM+tOUJ0ABQ8qFPyugM7P8NDpoaghQCagcOlv0ZLVPiv9KBDKCLyWyoFJNTqHuI+ZlREQIi0gnGR6KD9eD0UGYV5YWCjC+RQq0iotOSRFEK1oZoviWla2Iz/RiMD6+cg99Okhd86/eqGkLdqksUBacSykNwEfdKPQ4loC7mCQAL2Mb6jI4+8KfLqLQ59PWrGPXH+nAtPf9fnRgON9nLcJ0K0A0FOVOCoZ0osKnImPqijZnoOZeFjaRsFfoYyxKkaE/D3kXgLonAfVKaoYnbY1REnqRQ6LAh77gusIMAy5c26x/zzdsztLvKz/SmfVJ9P1Q8pQV3pN8gkLJ00WlcHYmVzl1eCm/AGIAErwwFRPqhG+F6BzLsp0F+VFZU6NSs7PAFHGXFo66jeMgUWpGHJHW4XMDUcTldai0R3prTQnHeOSLr+Phi31G8ZT1GRoNNKSxF4TmH8jP+irLxlKJTrqMQV0RibUcKKcu+xVUP64vPQxaT/Rpl5bMeshQgxgx7IpKx7qrqu8tdH71E+RMH8uI8w7vcmQ+9HXn1sAuipNDo5JNerVKf3UAlIh5OSSYGWgRUBnVt40C2svwMMa9l77wKkQFRTZZ6yh1xutXYUwlDHB1GrZkqHxyjV038AWElVILyo0KnAFCYLQXuOLVp0qPa/BjP/ZolMPnVb47OzsRNIKwYyAhn4xLIVxMskLyhOgDg9d26RSwPgGSCjBtoy8h1itaAia13nOXhI9IYy1CJ2hCl6jWRpy5xxwDXwvQFcjR0PquCcCOseSaAVjZLxkU6bwqeTU0NI50X6VATruV+8o5hrEkC77EBWQypyC+iDsHSYflgE6+41nFaCYC9JEI5PX6vfRmET+SlJmY4OO9CD/x8IgEwZXHcK7u9Kc0hrzRBkGP5EfMIbBAJUK0z7cCCaF4hODpGx+VWeV0VhpvdvgSMoY4ydNaTjSoNYI467nj8zrOLD8K40x6gh6zcoTHJcaTHsBukbgFFBp4CG8q6FsPJ99xhjooUc94dfkULAm1UV9FWs1cGycL9aqV8dRaa7jpPPBZQj10KfpyWly423kGujK15G++E0xTnENuSOdXreo6U/5j1EBzk+BO8zZgPePPK6QHOcGitYHGAx9eZWGRsGHAFBfW5eQ+3lvvqgIuXNgBBpOritvOexABSN68CqMURnE39CfceHW6evo0bIrngsP3yvvlW8bIZhEMFdAVw89GiT8rCEoBXSEGtl+mXWKdmn9TvPQ1cOL9FE6K7NQedSqNatJpSk1GjhnAHSCO8GOSpJWN+lDgwCfNalPPXC1/AHoNVQy608mBaJ/XvhDwnUUDBoUeO31kdySkqPUg6S3j3si4EWBU8BXxcblAyQ1ap+pNGnQoDQQtx2WGZSqZFXwyUNla+iUG7T7WiF3zQFgP1UOlT9UDpw33UNHYta4bC77y/HvZdBgu+AASw6hUpm2ryAWFR+T8qDY2G4EdHpzBDo+z+mPwkd+wEvyULUtfQ5pDCMRPDzmlVwKM1j0Ku8aIVB5isZJmUFAXtXnKUB4uDUbNHy29pt9jXxVABacgGQRTGT5a184VrZLPcA+0VCOOpnPAO3UGVNjAct1cAjoheoOEjyPOp9JrDRGuesEgO5rubIXO4KaVsKM84u+c1uryr9epzqLY6FXD0B32pYkxfEZvF/njXpCQVN5nr/jGXFJYHIJaWCbnc2i9HGMKsT7FUeTQzSyKnKUQqXKBOg5aY4lf3t9QzSFc+nzPap4gHoC0C/6gdcXaFgwmmSygnjaMYIJGVctsAiIIFIUKCWsGxh5DaJM2KIC2wV4nhKI8qGT6+DaxrSQpQuEEzKVMIyKiwzGMeCZup/UPw9QSxuANFn6j8JG8FchioyjEQwdX1QQnAN6jA7KWHvGhTn0qIDOPmiEYlIZ5ROzSg53UKUBgWSoVPvkPOf7oBu200ORj1TRjcJPD31ubq7I5CT9yBMAo14PRtHYS6BQkBY6L7H/+MxtcUpXzhna0TVQ0kR/Hw6xbW785DJQV6AlbajsWFefgMX5pAGnCoV8QOMG1+6VdOVTK7tESJMiKlAx6+70JiIcCqyMUKjRzecl/qk6oE8L+apBVarwoIrwjJwUR92gtBgbTonGpA8BPZ3YNlac5DHyCPhKAQX38zeE3NPzJoOuCsBxPiOfaERHQV77qf2elMvkhGhSHOc99qHUYBClrfpP9UdZDoXKJ2mtulL1CAFfn1lcm30hRgKo6zUET5nGM/V3nwN6kdkgpKyqJ0rvn0CEa9S5YSY9eZQAyjFo9JC6jP3A2r9HCkKpYfaDdFK9oRjlHjoMxFC6NeFpgsW9AB0HS6EOCUPuajiR3hq+V8fKAR17tLDklBWQ35P3m3Pvuc9f1hNIgPNERJbVRr993UA89Ivf+sZRtCyUufQ3Ciw9OQ3DqDFQKJy8VsmkA2XyhEMja7ZbxRpamTLVvkRAd4OgpLCL9kWfqULlgoDSl75uMbltThU4FYhOLj12ZBjPzs74ARV8NhUBFSuVjypzZTC0X9ZHfkfhYvtqVPj6G8Ix2bshUKkCVwGKXrCPrT7OflVFwbmGMuV6YBRGUK7RbLqVrSdI0TNlDXnySVQYSCrs94d7AroKlyotHYvSnrRQQHW6uGCMIznkYdQxiEpeea4s6Y4GDtpqz7TT/GcruwACORKUSgF9oseqwu0cGGp5c9wRxFUZot2tbRw/Oz7WlMqN/Fa2xk8+8QhNLu2rPOSGYT1FTfS0L+Vb5xVEoJrpCFkaCuqhKviqEaN6hOuY6nlwjDRIFNAnPXSAezpamH+qY2gEfy/zWwa4lGHlQe1bep9Ou9OlFDUM4pINn5WUdw7Vy0l3NB44H4iwRbpHQH8t/VU2NtIbSXkuG1L3nDxKXi70XeYVRn/cFZKT7sp4mOPRCK/qwrRtb7wPnNeRR1XfqYeO/rpuFOLsNc8R1HntTifV8ZjGQ76tk/pVktWct0YDa81gyXZc6VANF/Kfg3cOmVOX+mdUEUT+kQC6J8HJFjWM0a/tpfMaAOhFf9ygwhHQ4zX8ynlvudj3oSsIlinOMiuHgln8Nj5HtPjKFW+uBEZXKCmDZJnrPsqyCYkCGvuJSnEs7BA9EQJQVIqF8OcMawVfMjOFJiYV8d5CseYk3WhscCz0MGip4ntamjzpC0pJIxlkeHwXQ67sFxmH612cM1U4eA6YgeBFpVrQsIptewPD1iE1XPA7LfOCoXLyFZ/vdMhCRYbVuSEDxzbxmYyOthcWF7wPtMRVGeK5ZTkQyq/gIWydcvrBSMzFFxyUuCUk182GRY8/F4y8zZAeJD0ZNQjY12lGBfhu6CfG5SMeZUuJywbo3x+floeQmRs1eVz1RsM2O9uFQaPhPM7za4WM6R2T1105yhZArNEqvSaUe14a2ZXDkvfl0tAg//g2n6xQyKMpC3d8fCtppkmZnFOdW9IUOyRoECtQcV7goepe/kkapdKdZX9sq8wD1/mM267UMOD7MoNMdRi3zZL/ValT3imnpAvltdVq7qoAprqkLAKq491BUlQANb2fZxkQWFWfOo+Kd6rzw+vQX/XyqRdwr29pa9T9ldcVRztnXkeEjvKeyvWmiK/n6+Cs82F6j+eCbgQ8xSCG+HGf3k/dMDXHKRet4nxMGBKyzOPGgyxbOY9nPkclvTGgjwsI8Zkw6HnaoDpz7D+XBPEb+07abXc6DuY4MdNpkrcWkt85H9SvxTq6lIB1zNM19HPfcrHL8zShV8AoExz1xv13PRs3rzFpvVwVZLRJJUsCsA0F99g/vYaAropKBZb909coABREjTxwEqn41VjA/VQ49EyUAbUvYA56GDQcxmvyUIQp3ByfT+AkE0QlQVo7U+cBRcMFz8C2LQV0zrPTF54lvDCEXSWpj+COflOBlypGRFgaqRY3lR4VB+/TNTzSiIob1ywuLRb72F3B5IpbCmjTjDrnn3arCOH5dbnQQuGhZ8UCxYFCFDSsvK0MuBR0BRTla5UNzqEDly8ZpZ2szkOx0lM2MBgadIUF42mQ94bc/yHzAAAgAElEQVQ36rbV7XjYmjygQkzDKvJrlBX2G9Y6lQJpAYAv5jx6Ih6tS/txC3njvtrcKHkBUQA3XSQa5Io+Kxflfypw8n6UTZVnNRA5DvKBRlnoqfG7Ysyvse1NdcWEMcMwLbwh+SOtqJw9ihGMGBqp7n3n9vXZUf7duMyGFY3JxHNMEB1H2ZS/qGfK9G76LiVs0UPXe9kH5ffIx/6EHC5XfUt9yOs1bD4J6OlYZiw5MHJCg4s6QfmCOozj8oOd+oNi37XyDftPHmIfqGfYD9CzcJCwayY7I3wWDQWOSfULjMlGE2cBjNzw1hKs6RS6tD7PfjP5mCVZ8f08dgFluaBskL8xBjpkCuj4Hnq9k5OGAeiUM95DfUt9qp69ziPHXsjled//uj099L8uoHvHpAA+BwtiomOe5SmAFJUVrUMlkjJJkRUgXE8FrQChnqu2oZPgllq2kqJVNw1wyShqFVM4ODkEdII/oxJ9MFEu2xc9RI6B/aDHyzE5ALCvLGYdDpnBM7BPNwJ6QT8cioLzvnNhDB077kU/edIYFZwCHb5rt1q7EiYpTPidhWl4vwIWvpudm9ulMJXWyn8R2DGO2YV5n3kCGMCStKMS6GxvuwC1Gs2JwzpwH7zmOCYqRvaDQqWC5I0i3IqVMHjpXPvKhkJWBy6oXgjFazanNTtft/PIVdW25XCaMiNCFa3yFdmdCst5y9tOOcfkG9LPDZBc/3psAZrPf5FDEsAcbUyscUpGegFaGu7LoWOnawZBLhnpOIr5ysqXz1KDSg2cMnAojJTvEdB3OR6ZZwAoEcyUz2iQqsHKfvrctiaPPybvsT2G3MlDKgcA9NTW5KEbOs+RbqLmiuz+aYBOOk/eM1lmF+exR2NE+ZyeN/uPcVF/4TzvBCi7a3lQL8Y6CKovHRiRGMsypxkTcA31NfkveuHgD3zH5+MejbyRd1malro3Avrs3KyXn4ah3e+lqnO4Bs/G/+52p6jEmXYVpTKrBPo57AISQFc8UZqBD3SLHvqqgM5IqgI6ZZb3aqSK49gF6Of/wCV/LUCPCketffdgYMXmsDuvdYHIlk+Zh16mxBT0J8DTcyIm94HSIlbB0O+UgTkBUYlTiURDQIFNvQvtkxoMmARdkyJQpolLa8jR61CGVqAnU9Lw8Ep7edsRBUWNHVyntdRVsJ0hvBb4yAGdli2VMftJIYkCQbphbGr8RMAGoFO5a994/wQgsSRoDhmjT5oUpIqG453Btjws36DIRU4YUaWKkNj62rrTAbzWaredDG5o5ggRhZSKmv1U4ecYlc5+6ij4D4BeJKqMw5j42Y1WhBdxCEb2aMlDQN4usswzEEZAL/pZsk9eZWSX8RkOz5kwWPL6XMGjGaTJG6zJwM8qF65g/Mbs0eekKM4l+RjXsU9UxCpzcR75m8oiAZ38r3RXoKKHrP1VPmf/tX29FhGGMkBjGwR0NTb0fWsmnXVAOYn0UnkoeKSY7+TBERA5xijLqk8m3xclVaZmyUe67XqWeOjRsMG13IWB5xB0uAwAQE+0myxhqnJeZkwUcwL5CCeI4XrqaryyTRqmHA+dFFbyJKCrHgNtoT/IV9QLnFt8PzM3W1TEg3EPwxxOJpcBuKXQzyLnvElWOvQbAZ16LtIc9+E3zbPAZ3rmeGWEg4COvpH3MQdcrtBIqeIGebJywQ++/q+1hs7OF8yga1rVJNh7ATrCoNMZNrLD5DGnzkwB0El0epsqYBGAJwRbDsmgZQXiEYxVsSjgqtEQFQMVMr0UgiK34SAhrtPBaWPjwiqkp05WmYC4csiJhR42neKl08Kmt6kCge+wfg5Axx+FhmEierhREZE+DkxgVtmHS7rzGoYsY8je+xFOEAL9SG8HD55GlCeqTKljjZDC4oKbwc9BrFoxAD6iFDyUppnPx3bwh4eVk4Ki4lWjgMKigONdQsgUhYUyoLvQZwXJM41xWaEg0Ke895VjAaCTbzhHqlhp1auMTPyOfIBMfzf0chldzhmBsQibyrnjpPFuKRt/o/IdDQ7KgSpMnX/+rjKiYKx8pUaAKvWoG3gPe0hAj2Co/SZ9o1Hh7cjBNLwnGhZRTygfptK346SnqG90XPobgTDJxbiwVaQPeSLqgETTBBRa+jPySWE8huUWjqmf1+B1bpUfdI4JMgroSU+lpGDOjY6Ty3Zx2YJ80u10JkPdkkzKZyoQKx3QNvqk3jt1CHUvDctpHro6JH5NinukQ08qFWvjrAwp5uLyhLHmHRb1xjgptMzoV71CWaYTAyCHruUr54C04tzjGgA6o6WUj4hJ3v8L3/qGPQF9L2GPv/kECOO4B5NmoDhzlgzLkDtCtoVwhmP8ImPpdYVwciOehJtJGFUk8Ts+i8Qlo5CIJCpPI1NPWa8lUJUpDX5HoKQVxhD8YA9ApyLWbVfKHIWHm9eAymiD6wnOKnAFQ3hRmL4npRE88cr1ymgVq2AVSgzhJjnQhZZzIQTZyqb3rMYLNBFS2SIgqGc8jf+oVGfyaXAcg9OcHr6NDIlnWznkDmsduyqoZH0Nvdf3hJjXAnSCugKFb9tr1dI6tKyhs9hPwWNQUnnPr38n+2ZZ6W0a/2ilsghukCtsGSz6lNdq1XijgmNojmE78oAaIREM8FnBLc4/ftM1SjcocsY95VyNFNJYQVnlkjRWhRUNUg19+/Ny2Jrt6bPxXusEsH3OC35H5IT3KjDHaI/yh8o/dmpom6QRx6WAouNKbbIgD9XkJCgSGFWPqVGC+gPprIDJHCidRwV0jnNCpvIuG51b6grOPz+r/kLfdna6voS11/HRcZcM+APf0XDf2tyciPCpQRj7q/On76c5TNTNe3noRc6XEKWssAtpyhwV0iY6PWqkqk5m2JzyiD5BFhFhxS4hXdqIXvheIXfyaTFGALoKAzuuwjdNqRZKIV/wPwLo0UOPkxatECWSExW1dnLIh2ARJ3vamCjwCj5UQBREALoCDAnH75jFqG1MCt24MhoFgpmgAHTsw1brOD6fExYVlc+ZT8DkljsKJl+1f1RYuM0Fx09MS0eY4q8suYQMq0qMzOwV4ryOAAt8pFOv1PjhPvaY1OS8MhxZA0lboXRsjCZM4z+MfKY9k7yUVB1lnAOBECGyr3MWKUxvgLuXGs2A6ltS/jsAXT0zgsmgirMIJOSuIcxs7ReFIvKkMRSPj6l85FihR2CncKuS1vdqaLCELunvRrONfGsh5xYAoAbbSNYwC97Jh4ZQLzgoiNHm/e6nRCjQlLJCZaVKOYJR1DUKuDoWGrSsb0A+pKFN3ZNiMmNAUy+RfM5rVS9wLrGGrH+UP74y5EtQU/n0CFc+C2CaQRb7S9okWUxyp4dLsf9sR/Xd7ja4N3xy/Mof5IVIIz4XESo+t8xLp/5Av6i/xrzU9eOVcR4CPWAFV/CIeujUMbyGzoPSlE4EdZUCZtQDNHjoodN44fPRX4bcyzx0fKcREIbVnX5ZdlEr3e/NJ6PRQ6cOVF2lxj7ngN8xikgZwe/cXcQKiOpMkncZQWBSHGWNtNgF6Bf9jTfu6aGrQilTrLpG5r+HkLsPaA8P3bcu5D8Vfn5H5omCyt8J6PQMIhhoLWUKpT5LKxnhXmUoEI/edBRoKr/X8tCZ1IH+4lrcR0BHxBlLmtpnDU3hWq5BkyHIxC58taqHkhkVUcEksNJDp0BG6w8Kn16ienG4HrTwNaJwpCrH4qVvcdpU9jRUkZDxsG2Fyh/PIY29ryh9WcHxncnLIROrMUn+irzn95tZcXwsbJtaSmbxZQCsWXn+Rtqah6d7eEy2rXko3KvtJQ9dASUahxHM/XqsgQ93bJC3rWl1J9LCw3O5VsCEwsheFSul8Xqdw7IxK43xHnkBCqguf1zDHuHM8pyUB+DNx3Gisp8bP4ie7PSKrUtU6H7aU06ucw+cYfp8EhQVsYNdczegU6FGMNLxUAZZmIeAQ6VMPnGjIW9rKuNhRkdUptX4pSJXI5v98DlFtTMJ82rEANdB2RKEFYDYPyxXRUNBoxq4jmPCc0ibpKB5jsB4KTECOu+NYJ7aHB8fq20qj1B+y+jj8ihlc8sAnfomAnryMFNSHF7pYXKLGT57ImrOoaHuU9DCNUyaRZ9V/xLAuO2OdCCf6BxTR8TIIo0xNY6ic4bDhQojDkc55wS9wjGRPeHQEzQ0iyibFKGJ/I45Iv9xPPhunFSY5l9LGuN36mi0RXzCd/yvoL4L0M9+84VF6Vc8PA6+UExhnZcEJQgUYJzXHnziGA7jFilZZ+EJXQroUeAJHCSuEoxCvtPvZh029g6V+UE8MJZaY7Q0dY9nucCMkz2UgbSfmnRBWqniUYal0cFJ89Kn9YYrXQVqjpvMwLYVDDlXsPIAZFQ2yjBkIg8151wFgiuVC6t0kTHIROg36LO6uurDVUXHuXaAQIZ8zvLkdZGPdNwETb/WKu6hazEUnWO+H+ccpGzawsKHZ5/rHEPwsYUE41hfX7dqvWZLS0u2iZCeG5UoE5yiB7iGxXDgoczOzBgKeHC8rC+9uLjo11144YX2rW99y3kIte3xTAd08HfdrDdM+9qZZZ4OTkheEyx8jBN9eenFF23//v0+F9/8xl/a4SNHrJPDllS85FX0BdfpLgMFJyoW36aXw6bIuD3x6glfYrjk9a+3V0++mmqlIwEVZZRYwESLZeQkIGblOx+y1nulakuLi/bqiRO+roj3oB/CpEg0PHT4kJ1ZW7V9+/e7oltZWfH+gkaYI5TdJS8vLy97+zBAMUYc+kPjtRiLVIzD/aAB50KNLTyzWNrJB1tM88BSSDoZi+g7Q72cH+4/jrqnTN5VkbJ95o8o0PA95YB0V+88ySE92BTtoP6IjkcBLrKFKumrVAQDNe2p39gGHQB+VrBWWmLJgeBL3aFOjJ5WiDYKvTEcesg9RQDGWe5q+KoRoDqc7fN5kdaqi+kQpXbGxx9jHvGfdGO72j7ngXxGnsLzPdGst+M6gyFvn1M4GLk6I4xlx4h80hl1JO6nE1DntreS0ui4jvxbyF7WDeQlZPnjvTpaOv/kWzVEFNh5XgZxu6KArhOtHVDrlsqchKMFUTCxroPngjIaGi4s0Bz21Cx3FSq+dytSwrhkegpUb4DTkJKyit4NGZTZhfS+STwaIwoiEdijZcv2+apZsPyOjAcia4RBLdDkQQ6t3kJhgvSngK1MX2ZhFhOIrWdZQdMbV4sV13HNygEmGzcYJwUizjuFFs9lyC16Lj7fKL2KTNc8z2VGET0cWuakp/MXvEDWg5ZqWeQx8lSRcyBr/S7g+aSw+Vy8AmDhwD4/byurq/b888/bkSNHXGERGDFmXIP/pMva2pqDEQHn3HPP9fu++tWvOvDgeQB8lrMtQsq1qm32tgpAd6CR9XgYKgC+88491/7qm9/0Z1zyukvsP/zJn9gFF1xgALlTK2e8MA7nkGvc5Hn0icKvwOS/W8X2LS7Z5saG1xuAcQfDgNUX9bx6ALrPYTa43cjJ+/aLrUuOQOODhnwsbpT07MILLrA//uM/trf+4A/aTnfH1tfWfMthbzTO1qWSpULC46AfYMycPHnS/8M4ItBhvjjHaqyQV/gb+WrCGMw6wUvPSmGiCBwqv5QvPt/p6ltHx38KLjSy+WsZoHMNPT5D7ykDrPR72gHB0rHUuQQvnW81BqhndA19/N3YmFS9oTJFuuIVBi3pR51AowftU345Z+gbdV4E9Ei7OH+kic5J2uo9mRTIsfB6nX/OCeeZnnvZM3itGo50BiBnSEaDfGP7GHQEInbOG27U5uW7NIhUsCpX9ku6K0XCfK5k8iOdo6E2wRfukGAbazLIXH+Ec+v5PMVdGgDU50rPAtAphHywMpcyQFTaMaTDBCl/XiWdR+xb1PI6a2FBZeBnVasJqZLEOgWSCTDI4fH+EGGLRNIyw4OK0pk3h/cV4Ck8ej/HPk1Ilchc4yDzkI5kIo0CRE/Vi/PXm04b/JUpcdzDZymjY54QSvZ7ctEKraKEa9Uy9dApawLn0L+HVsNpVCoYNKaicad0QZY22td1LNxH5U4Ln3RRJeWFJXppHzi9NLVEqUS0+hTuL7yzfB48BA18yINoEFWAIgJQAbh3ul2nBeZitj3jCgRe/Nr6mu0/eNCXDBhpAZB//etfd8BF38Erp0+fdvBlGVTsbcVv8E7n9y9af5TPAy8827ScAHqj/Y31dVtcWLTDhw7Z1772Nfsbb32rvfzyy/bc88/buRecPyEbCt4cqxpc5AGnmVVsa3XdawEge9/H2Gr6mjnAc2nfsvWhNJi0R8MLBiArZXnpzaobIj43EobGdwtzc74XF+N93cUX27e/9W0fz+svucT+65//uZ130YX28olXnE4HDhxwGsNAwjigLL2ARgZu0BDfY56w8wAePIylGI5UXqVMKAhP8FAzFT+iTKsMgVb4XnWahs8d8KSwzDRgobxzbvCZPIgIiwKPyoYazYyMUWmnCGMyRvT42SKkywhPPiNB+z3WFbW8rSztJZ9Q7NnB0epkHN+E/qomvcBnKqDgeoat+WzQlzoPofY0L9OPD1WHRsHX++CHhY334O/6PQOc0p36QTFJDYX4Pa6f8Kxz3RNPSOv1bG5h3nWFV3TMgI72/NAa0CZHTricxjKxxBqtdKh9m8YTKsteu4JRxhwViPPP8ZD+0bjn/BbYeM73XTSKFjAVuYbClBlUaAhYhTDkkfiE5UpIGDSUpgKyr6vT0tF7RCIikJAYFAqfLKnlHq0jKj+fICmIQCHHd7pGrKDOMRKoCkMkFG+hwaCArmBKRUTQovWb6FO1/qgyEbJWg4AgpJNIA6T4TpLZdGkBz6GFzrFQQOkN+ffZyoxhT9II9CF/lDEsvEKEnejtqyfM5Q5VNmzbAT8LjAK6WqLsL/qA/nF87CtD3AAYAOehQ4dcgZ945RX3/s86etROnzzl68zwRNzSxpnCPOCjXrOTK2fs8NEj9sorr3g4/IUXXrBLL73UQZ1HB8PDBEgB1HANvHm0VW817czWqnupvowjoTgeroAcAnjQAC4YFghxnjhxwmXh4kteZy+9esJlg8tA6h3hO0bAyrwtAPrR/Qetu7VtJ1591Q4dPmwbmxsO6PBcX3zpJTtw6KCDOpMGsRTBMLwr0ywbPDXLlepwlKp3WcUO7t9vWxubhu1FiDYsLy3ZkcOH7eUXX7KZ+Tk7vbZq7dkZHx8UI6IimM93vOMddu2119pya9nbrlvdrr/zeh/PqVOnPAJCT089xOihoD+MGNHAo+LHZ+wD14Qh5SX8jj6RdqpPqEswxmjERlBWQOe1XPKLgB49KurHaHSk6FAy1vVwlwioLJwSAT2NJZWGRulo6gV1VtBHLjlE/qEs86S0aAgpgKDtaYCe9GMCdLahhgWXHKlPJnAk18Ggcal95BygXzSGaEhxrJSZvQCdxqHqZ7wnz2AfuussKdFMT9yXY2Q7M6vHcUkNcoRdQtFDV4dQdSY968LAzIWmuNedBiAxQ8Fc71Us2hVyR+lXKmyChAImiRcBvVCq2TIkGBZALWvo/z2AHgWClqMObmyhVg2lX3XbRAR1TigBHb+TufBbPN5PmQb36O9qdWk/1VBR4Y/hFtK5mHAYJAajZPLoSAXeaJGRQQrhkchDDNeW9YvzyOdgjZcKU5ckqGR12572n/MBWjIRBn2CcOBerlfhfVSIpDHbUwHgczk+vKIPBHS0R6WN+7BLAtY1xoG/hfl5m5uds53tjq2cOWPbG5v2Yz/6d+1dP/1Oe8OFr/f14c3OhrNMcwZFZur27huu8Hk+ePCgnTlzxsEbf/v27fN277n7HmtZ2l7ZsY4dP37cPWBUeTv3dedPhtwzEPrFOQkNz4Fh8eTDT1rTGrZjO9a0pr3rhndbpdXwPAR6QuiHRjsw9milkw9rI7P1V09bs1Y3rPffe++91rYZVzA71rM7P/Rez8IGnPu56fTQqUhhaGdvxJUIQvA5CQhAB4W2trJiy4tLdu7Z59g3vv51O+fssw0HWtz9L+6293/4A7bd27GN7S1X6OgDvG8oGdAQHjiWL+Chf/pjn7Zt27YPfOgDPlaMEwYSoy80QDnv1C8EdPKK6ijnm3oCNXphEZhoBFChk+8JQAA0BSDVc+xTNDKVf5nlrs5AoQtzlExlljohefgpfM3SqeyjygANPCr5SWBO29Z4QA2VPp6ja8wKtuxb0Sc/wjhFyHScKn9Ke+rRJOvdHPUs99Dd4JKkOBobhWGFKn+5sFHUcwrSGsFhyJw6kn0jzSK4KzjyN9IJEU4Y7XRCYPjDEQCg4/lOo5wISr7yiHIqrZiSkf1wnvHx4hybetqkK4066kRfr8cyYi6uUwboOg9lNNrloaOwjA6UHhRDStEzJSOUeWvecal6BQXi4Pk9htwVMJS5+L0CFJlQS7/yOhUobpvA9WQGFSoaLNGKV0GKAq9GAw0GFRQqEbSjWfYEyUJwkWDUTQoXf6S59kknsRAEWVfFljNkauIeTC6TSKJFH40Rnz9kyQpARmUX6a305fNwP70VjptjwfesNKU8xt9dSMLhIWyTAorxQOj4LAifziW+d5BHgh0yvvsDH9Nce8aWFxbt13/5V61lDT9mNuUF439aI4Mp2HHqV+3M1hm75pprPNSOccKLhhcOb/KZJ56xnvXcy8R9l111mYPX/L4lO7V+xvrIc0fFMQm5sxQswswArofvfsiNgbrVHNRvvPNGG9Wq1h0NCkDHmGkckZZRYSkvAtDPWj5g3Y0tX0J4+pHPWi/1xhrWtHff9B5bXF5KCgc8BkBnuWCAPMJ9zFHJ5SxZ0xrePxTO/uVle+5b37bF+QVbXly0X/6lX7Z9rWUbWN+uuvEaqzTrXk8fNKNixHzBYwfvf/vb33aQ/8QnPmGL1UV7+1Vv91A8oh74A20oa5APXTaiYUNlquCM987zuWwxvR7lYdBKvUsCMV5JR0RMCHjq+fM5VL4Edyp6GsG6bY08rvrH12Z5zGc4GAgFWRTQtX3KPe+lTqDhktpI4WTue+Q9HCfBjDpcjRX20WupS+2AqG/UC6ZxxZA7AF099Aim5GcCqIa+nb5I5kVSYzjPXOnI/qh+jtgQ242YxbFy3vWZ4FHlOfB8YRxmmQDI8zwGb5tr6qhzgCWfvO1WeZA8i+/IS+AFOl3OPzlCqYCuvE6jRY0VlX98z74Wuhrb1grlLIcQkJHI0GyITEKiRqahh+6/V/M+SZe+cbKGC1CeRG7ULwNzCpEaDwRDMiEqxSU7YpwUF9+DkPgjoNNoYTgsMjGfrcpAr1GG0RwCCpICOj1cTo6u9VVqNTu9uu5MzXup3PgMCg+ZhXRnf7a7HS9nqh4s3jMzHLSjMJB2pA9CRx6KDn9sg0paDQk1ZooCDCGhTemvHrUCPhUyMvQpENGAQN/h7QEQGD7kOjb5E8/HNQ4S8wt28sSrtrG6Zj/yt/5nu+Ldl9tbLnmzDUc921rfSJ7s3EJx5OJmd9u6NbNmfaagwN/7qb9n55xzjgshvHWA+v2fuN+2Blv+XbvStqtvutrp3Ud2bxuvk2voPNSBYfe11VX74ue+aA1reNvX35ZCz8+/+F07dO7Z/pwyDxN0pPGpSpnzCUAfrm/b0uy8z/dDn3rYAR2QDkC//o4bfTkEYI4okCfE0SvKRjbk0LP/SwAdRlJna8urZS0tLNonP3q302lzsGELtXm76b03W3fY9/K1mAf0l3kq2AmAdXJ46I/c84ht2IYdO3bMLrnkEvuLv/gLny9Gd6iwCKyqgMl7vCYqTZYtJtBSH4FuvJZ8RSeA1+D3+dm5IulQZYztUleoEYD35D9WWSwDM/aZyZd4li73IeSelPI4wlAAbQYJGiWqZ8kLCLmn+8v5R4FA5Xbie3igsnZMunH8jBxRdtEPTYpLfRkfAc3+kx7RYdK5dXyAQSaArveT5lHn8Ro8Ww0cHZfKC7FLAZ08gToKnvib8cH1ZU5US974yL12j3joOR/Mas9LsHSg1NhgG/wNcz+xJFmrpxocOdNd9SzHwqRk6tQoK8STMaC/7dI9AV0VsloPyqyF1ZBPbtJJgQeJsASBntdSiXuYQ/ZCKhiwDR2oWsgIt1XrqZZwAVLMfs1Jd0x+wH0ariFj8sQiKkm0SWEtA3QFRxAOYKMKQ5UFLVP1GmggeRuNuq2sbezy0GnI4H5dZ1Qm9fAN1t9G45A0Q1MMd1OBsR+7LHRkIcNDEeVB0FchUNpOKIZR8ihVEev42V5hfMle70Kwp4SsijXKTsc9dLTDLHPc65nvtZpv+4LRhP3s22sbVhkM7S1vfJNdfcWV9v1vfIsfbVorCnw6R1l/2LdGFXvSqwZTDz7OWnfNFlqL1rWu3Xbbba6PsOZ9YN9++7Vf/VU7ML/fvwNY3njLTf6+h6JGM7DQB94uihb6+BFBQcIPllKGQ3vy/idQ8t361rNrr7vG531mYd7ObK5bZSYd7lEbjDzjH54xxmWNdPgOqy3iN4aHfc09n0XdHFWsVa37ksOn7r3PZuuzHkVY6a7aP/xHP2+bSOzj9TmnhYoN3w8RusilO4scg1zBL20rrFuv23UP/Zf+z39qZy+f5coPHvrVN14LBkrFVfIxmDy0AgZLe2bGNrY27ckHnrQrb77K5/HUyZNOUxgQ+B00RB5GmdFNI4HgED1QnNmuIExgAj0Zhlclj7lRgxnXsY4BZUTBgmBE/lc59+cgryPvJVdFq23iuWURCPBvo5GMaV1Dj23hd/ab86Z9TOdB5GN5s47TELk6ZAo2hVFYrU0AlRocHL/KNCMTuD8VKeJe+kmHin0kzTiHE4BfrRiOEC0OB8oXKQaoI8mQNTEAdO12xkmJqh+VZyKgF3hVSZUEwX9+rgN0CowE1HSHPGdDF8lxBHSfWyn1iy2i+M13lzRTpJSGG40NAjo+K6DjsCjWeKDhrliBfjIiSd5WbECftzbTclcB6Be8LYXclYhqDYKgF9sAACAASURBVHAyyywEH1wlbU3BdaxCNdGpUJJVGd8VWQXrFuM95Ox4HBgFV393xVlFyn9aBwJh8UyGiRi+1DU2BReErGBgch8nLW+1KnXb1q4+iQDRm9LENIaDlZmV1tjHjG1fWoxHJ4dGCBNbqBio2NCftKQxzlIlU5IO3H+uQFxEG6CE3SIdJw3iOoag8PyywjJq6brCyueRUynilXSmUULPjcsOVFSuFPPhAyqoNL6UgVV5O19i29hOx44cPmLdlXVrDM22Tq3Yl57+vIOOV7DLoXWA9nW33ehAiPA0trq1Gi17+L6HPERdMZRwBegO7bpbrrPzzjnHXnjuOzaHax540JqVVADp1NppB8q17U3bGQ2tNtu02Vbbtk6ctrMPHvaEuZNrK3bW6y+yE6dP+T2tSs1mBhV/dUPBhtZtVGzbBtZcnLNXvvuiXbBwwBo7Q1toz9jplRWrLc5aba6d2ul0rTWs2IHFZc+4b87N2Naobx14xsOBHdp/wE6++LJ9+elnrenmi1l30LW73v8+D4d/6/nn7MBRJMxtGpL0Xn7pJTvn6Fm+9r/S27RRHceu1ieOsURqCv7PzczaKy+8ZPsWlu3JBx631Y3TbtygjR/7+z9uC4f2+5nuZx087Ml5g+6O7wiAogNvdwY9O3T0iG8jRHgdyyBba+u2ODdvjXbTuvWhbQ8mq9ep/GmkSYGFoUuv5Z+PzeR9VI7UBypTNHIpS1wyo0xgflTH0ENXGaYBSxmLDofKAXUQ+x7X0JFfUKNBleuAFLIhRwnT0KaTQXBLS1pYj09brtgO9awuGURAh2fMJUkaT3wO7ledG40Z/OYFZRwMJ/EjOh5KH+1DynJPEaKoU6gnMU90yvCdLl/43Ehhl6g7OZcK7gqcGGunhzomKXrs/cxVEh3v/DTGjC15WYJJlDSIoPuYqU/eSkZaMrSIGdRjGjni6W2cK/aT9GKf6KgpX3j7MKq63aKuvNPjvLe9rkiK4w1lAM/vtHFnbNRDljVcgiknKHrO7LQz6AjrdPWJM3mVAOyPWnl4XsF08O4qAwc0ElMBXTOEKZi6JpUqLY3PuyXDUDFQcJUhOX6O3YUoh2K4BkhAIzOqMlDmScdvpuQKpUtULlpsxC1IOVVMQ/KkQYwsREYv5oRVzPL2N1btoiDj2Vo4RxnNlRYYKO+D57h4L/mFITtaqTo2GixkcjfwwtnwqnCpKArFVatav1bxQiczw6oN1rfsb//A2+wXf/4XDDXeYbAhB/U9N1xj1dmWnVpbsfnlJQebo0eP2trpFat0B/bkI0/4sWlb1nUDAAlrt9x1zNooOlNt2P2/e68D2NrGms3PL9pdP/t++4u/+kv7/S/9KzvRPW1LrXlb9rvMrrv+Ols4fMA26yN7ZfW0Kwk84/F77re5bBQAyG/4wB22PurZ+k7HLr3wYvvkL/66eeB/e8es3bTjP/NeO7W9Yfd8+lM2ZzOG1Lj1tTO2b3Gf3Xj7Lfbi2mk7dN7Zdmp1xT2s5facPfix+2zl9Ak7sLRszVrT7vrg++zEmVP25GNPexQiJct1bcZadvmV77LmXNs2Kl0b1scGdSHfHjEw99BThKHiGQTwzUfDgTWrDadVrlNol737p+zQ8n6/ZnVlxb7w7JeygWR2ZmfNoxJzlVn44/bB977Pvv61P7cDRw/ZaKlpHcQ9Mg/SA1QFz4gT+qaet0cQkFQmgM5raJyrLCj/KC8X3k2oEgY+gxGiuk8dHyruqLM0IkZeZT8oH0lWq6nwkBw7G3lcjQfqPuo40oLtsy013vUsCAV7n+dcFniXkZ2LuLBtNaSihw4PM0Ff+ou6hn1THVjQM58WSYME3xMoqfvpKJUtSfkzc92Esrb5XZmx4P2q5SqSlVzHJJd7TUDrNa0LUIaM+YEtebSux+DQZUAnvlDPkXYcawR05aOIb8pPnGuNtBR04t54PcIYgK6NsiFOQGTWOHE8JL7wFnOIiQPgAMuYDYCO3bQ88UgFh+3QytbJKZ4FhQ6fKgM6r6VlFDPYCXhjDwATmcJ2u8AiMyfDVyoknACu/SigM2RFxod3zb8JMM/RDXjp9NBVGNgnVgsj+Cmg431cY+cY2RbBUi1Des9gUITcudeSXjGZswhBhRO6yFAEdK09oMKvdFXDjkyK33WOdhkMKC2a942q0uX8g3bthTl7/tvP2aUXXOyA/tF/9it2/uGzHYCTx2129S3Xm7UaNrdvyU6vrngoHGu4z3/z23b+obMMJ049+ODDDuqXH7vCvdittQ0b7fQSUN53v800W9aoYT3a7H+77O325S/+gZ3qrth8a9m2Bxu2OKpbtZsS+N5x5eXWm21Ya2k+VVB7+VX7o6e/ZKO8Z7nSbNn/eu27bOGsQ/bKmVN2zv5Ddt8/+02rbXTtIDzdzpZdc+dxu/+xR2zb+jZvs1YZdm2u2sqQanb8I++3kxurHro/+eqrtm9m3p6492FDHAFxgI2tdbvjrrvswUcedijeso7X7F+ozztt8P+nrvxpG87VbFAblx/m3FoG9OqoYl949FkH9JH1rYIlnkrT1jZWrdKoW6U140bpsWPX29LsnD30yQe8jy+ceNEOHz5qq90NqzYb1q7M2GZ/w2pDs+XmvPfx9g/eaS9snbIujPK8F5oGt/IvKx3iGoYsQVeELB1UA6Crh678Qx2ir8zJUKNddZ5WmuM16hSUrXHSaKVXHfmaeg5JcfBwCegEHoIZjdlocPiYSyqTKQhyDDBI2P4uXZ7PN6ABonpKddFegE7go/7k2FV/8T3nuAAz5MjkLH32jc9hn3lPoXPzfm3qOd+GKoVptN+kE9vTcRLQ/RyLVHAvlX3NHjrHxaRer9UggE6HDss+fqZFyV5+NYgU0JUvYn9ptFHHaRa7YrPTGcstWP+XnRqFh65gquBFQNbflYAYDKwUdhjX6ZqRAroKjb8HJYdp7UWZaVr7yhDuyXliUm9PQB+DdwpLK2ERam+30xp4ZDb2h6FiKgEdO4AM41fvk960r7nU675lR62xYqAZ0H0tNHsGE79lJuVe7jJA51hUgZARKCDqGZCRKAxg0IW5+SLzkgplYp2/pLCNWry+nivbPDBm/DFMRA8ffWS7+jv3etOIiMKnClmNAp9XJNXY0F564UX7/kve6ID+1P2POFjAiwRtb77jNjuxdsYa87O20d322vPL+/alEqXtWWv2zF54/jsO9tiChfDwc88/Z29+w6W2vbaOA8vt0U99xmV+ZX3FuoO+7Vs+6MCO/9vowahnByuz7qHjDybc1e+7xUattD+4MTB75GP3WiPPaa9SsZt+9i7baVRs1KjZ1ulV+/K9j1lla9vXw0e1inUbdcPqIMLzyDLBprnN9RX3SFrzszaqteza9x3zMaJ8cq0/svs+/glbqmENfeiytTPC0azJCGFxTh/HxmnPOViYW7K3H3uXA7rKXELJkQHMZ5pte+r+J61nXZuztg1GOw7okFgYSyjuumN9u/6Gq+3I/oN2z7/4Xf89pUolGqHtzeGWG477GgvWH3StPjTrjvp2wwdutU41KURV5uwPwVNDzeieG8y5KAoBXa/B/TR21ZCOHiQVdtRNlHfqDzX4KdtoT0t7Un61DVXCKt9JF6U8jQjoEYDZl6gfKM9lHh51Eg0W6r4JXYtQv3jjkTb4HEPw0UMvtnHlzlGX8lmcA0YB2GfvX7XqVdq4j576TPUUIzd0ZJgExjnAaYlKnwiQ1DuqKwtAreG0wp4fruQ0LwH0Yikir6fTQ/c2c5SD29ZIYzpMeKaG3ZU2nGNNaov3Y8zcZ658VODVcOT1ITRKUbngfxpvW+MDlXHIGFHgSTgMBoCOPxKP617csqHMpJ66r1iMkn+uyjoCYPT68DwX9Ebddgao1ZzAosxDZ7/YX05sClclQCdDUGi1v2UhuwLU84k5npyXQ+GcIDK+CjzHxfu5nY9rSKQN28d1+E63VaiHjudpBEAtPwqizl+ZcsE+7uJEoZy0Rg8nJe6kSlwEXO0jGBoWLpUxx4z+c90LgK33E6C5xsTfY0htt/KbTLpBP5B41q+MrLO1bYuNtq+f/9Gzf2DD/o7zU73WsKtuvt6Wjx6yk+urttXr2r6DBzwR5xvf+IZddM75Vu8M7M1vvNS+/lfftFG9aoOK2QsvvmBvuPgS21hZtdlaw+7+2Mdt39xSsSYPkHrb3/khu+TNl/p6+R88+SXbXj1lZy0d8HsPnX2O/cQ1l9ncgbRl7cjSfrv3N37b9rXmfFhnupt258992F5aO+1JZVgf/4P7n7QWQmjdnlVmWrY22rFbPvheay/N29f+9M/s//39f2OA0RT0xnY7s8uOXeFeMjzV+mBk93/iHtvXRBZ/OnSjM9yx43fd4eVlsVf8X3/5/8qRi55v5VvZWbOrb7/R+lWp884KjjAJRhXbXNuwudaszQLYH3jctrsbnjPQsLr96N//cVu84Cw3hA4sLNnv/MZH7UB72bZ7mzbXmLO3X/4Op/fK2qob388+/oyH3GH6bK6v2vzCol1+1/XWrSUwL4uUwSAk/1DGCyM9e2cK6G6L5NoH0Ae6Zqo6TAFaAV91AeWPBnOZwmUy3y6DKEf4NMIYeRp6Cx6WVmzUfml0MAKV6qjokKhRz/GX3Q9m8gTMAMZ0bnS8vJ9zgGsg4wT0CDikI6MM0wCdHjrpp7qCulodJo2Aum7Olf7i+AodKx49vtPlSgiDH9y0B6AXoe58mFEEdBSW0cI4GLfyqS5BKxZFD5y8jzEXEdRazWs5RL3NsXk1SmxbRMW5zG+VC38oHZ9axpAETmWeXeAHywZbYTKgozPMfNZtKRHUvZMIuFfT3t5pgB4tNE6IJ5sA0PvdXR4676F3q4qCzJGEIIXc2bcouGqdqxWsY8GWHYInQQrX0oIkoCsQkla+ZaiW6mtPGDrisVNw+MwI6Lr2CBqqdeugJwytc1zQRM4/15C7Gkhl4Xo+iyeaqVeBPnB9Tz10NVSohGgwcF7VulUFqEzN9/D84KFjS9Vos2PDra49+8jT7qE7jQF6111hg0bVtgc9B+zWzIyHxbGtarC9Y7ODqlWH5t77obOP+ho7qq6tr6zaOUeO2mJ71n7+wx/xzOyF2QV/5rG7jtvSgf323IvfdUAGCH/5oafdQ9/ubNuo3XDA3h6lEHxvfcse+Z17rYqqUshIrTfshg/d4YlvG51tq3T79ulf/S07MrfsnR4O+3b1XcdtEz5wq2GtesOqm1176oFHbWXltC0t77dtG9lVt13vY3r1lRO2f27BPv/YZ62Vk+LWt9ft1ttv92z5F1552S64+CLvy+9+9GO2tb1hs42W7Yz6duXtNxQeusogFsIA6FhDP3rwiP3Hf/8f7F///r+0+dqM7fQ71qo37a6f/aD9+SvfsfbivFV2+g7q8NBnKi277th1nj2PbZUsDYyljS88/jnr9zo232jbibVTdstH3me98YGLRUEPDb3r3l0kaYI3Ycj2uqkmAQAdf5RtBfQI1vGzgpnKuBr30bMir/M18ik/43fuUimUcJbtpGsGOYw7XvLQSCH1TwRcGhqUb+pk1UvqPHBcqt+S0hsfWMS2VNbxDHxWp6YM0FV/Ky2os/YKucMhwBo6dVdsX8ekkUh+z+VaBfTC4cp6iLqV81gYLKwRUwLoPD61iByGkLz3F8mnWEYLJzWSFzk/E05QjtIRuBnRjU4To9yM8EbcdT2JPfPYRaYh94v/1njbmk4G31PJk4DKPCAQzpfmaV8YvAI6hI4hVd43AdyGSmypEtY0wXMrUJLO6AHTe+z2d2w4mp7lTmCJaxze6AgMO974r1YkQTqGRApGytuTsI+S16KNGBICoGNC1VMuGMtruaeN9GXeMwUiZrmrNwv6kBa06FXg8XucM51nCgn6WJYUR5pom2oUIeROz5wMHJcAKKzRQqYFHq1/NaTK+KIQ2IrZmfU1O3zgoFU6PZurNe2pTz/qgN7td31/9PH33Wm12bbV59qeQAbvHFsN9+/bZ69850U7Mrts2+sbtu/IIftvf/kNLxaDojFeoKa749vJPvvwk7bT61i70bYutp7deINvOTt49IgXVpmtN+2j//ifepEXKDeE3O/4hZ+1b7/8grcFQP/9R37PBp10+litPWM/ecN7rLow48VlVl46Yf/2mT+05shs9ZVXbX7/sl3z3lttddD1dnAAy3K9bfd//G4/7nRhYcnODLftH/zCzyejwsyWZ+bsyU89amdWT9qBpX1Ws5rdctettrK5bpd+35vtT//Ln9nKmRX7v3//39jQegYfG+H6d956pfWwoT3/kQ8J6GtnVm2+PWeNSs0+93Aylra7m5578dNXvceWLz7Xnnv5RWtZ1cPoKEXb7+746XRveMMbbHVj3Y1KVMu77+OftKoNbcYatrW+ZrMLC/bO269xQI9zToOY0Sl0j3KE915EaafnPFsG6ASeWDqXBi/HSXlVo59tEdCUNvE9l5gi/agnNMKgz0V7ftqaVydL8q+Ag/6rgY570z1pzZiGb9kaPvtSBqgThgWWrLx0bMqSx58CKvpA/RtllI4GksWY5a7t6vVl9HP64PkZ0NEWx1iAqNClzMDCdayjsRegUz8rDb2xaq4lHwA9lZROSXGFgVUC6NDbAPTiwKNQMY6GkPItx6H4QtyIc4trCOjKGzQUIYPbSNrUpLhL/vab/Tz0aX+vBeg4FAL7zKnECej47OuU8/MTa9RkdGdYq9rMTApDqlWln1Npw3FImwLuINZsWrfX9SSn6FHiM0P/IBQtIbWuU5v51K9sjUbg0qQE0qiwuJCljuxcKczAEBzpwH2E6oFPTA6qJQnx1ZrGe68Bno+A1NwEgjY8TXgt+E/lokqLbZWFvNAn3XdKesVta6Qfn0vhQ5YsBBLzoMssGtbSces8UIloBAPP4BjYXw077lIYOPyn3fKCMb21TZup1O3zjzzNHBf3pt91w5VWaTds6AmUQz/q87vf/a4XFFlqz1lvZdMWZmbtzMa6zS4t2OrmhqG+M7ZgzTZbVukN7IkHH/NnntlYscX5Zbvypmvco18+dMDDze1q3T77yYeKNfS1fseuuPUmO+d1F9qrr75qi80Ze/C3PmHt3LMt69vxD3/AznS3zOpVaw7MPn/3Q2Zb29Zsz9h2Z8tu+4cfsrXhjpeG7WxsWWWjY19+6vMOqCdXT9vc0n57x3XvtmGtYstLy/bqCy/Zv3z2y9byFXfzU+BuvvW41dst+6vnvm2ve8PrffvbE/c/6qvfqJ3XHfXsqjtvsp3q+JwF0piA3qwhuF6zdr1p9/7u3Qbsn8nJeZddf6VtzdZsdXvTFlozNt9sW3dt0w2kH/7hH7YPfehDtm/pgBsXm4NNW6jN2db2mu2fWfTkvdNba3bzR95rO9lDp2JDH2gkUv7VaGYkDIqM29ZwD3mHgAB+wu+qMBUsIogof7O9sqQy1ZWFLIjnRWOBijdGuMbAkk744pIjDd7YR7YRHQ6MtywCqDqE54nzuwn9W63Y+sZGEU1UQKeeZASQfaZepX730zKzAtN2aSApTdVpcd2bs9x1DZ3P0Igfx60REeboMDFyGqDTiCozWBBqxxp+WcidHnqxpFJUmcShLcnYQv9xBGvU/+ivGm8R0DkO9IljYxSKep38xyVVGnN4xfNc5zeafk4EAd35Bh46wTSCDhqDh0GwZpgAnaXniyMUAej0pMiMHAQNAjIrGQLP6O2gLGJKJYoWGIVGiUMC0Gp0QM+1qpURlBkU3LSPZDglKq6NIV9NSigzehCh8NBVPOc2F2sBnRgmpGAXzOX5B40J+qpljj4S0NE2D0rhmdI6TjKAWvoYDw9H4Bwqg6Mt7MnGHDGjnYxDukMhaF4Ahd6VbqPuYI5dBqpsOJf0wKmceS/nhHTgXBTWsFSeYy1zVRBUStAj8ADf9oNvtf/2n/7MFlsz9tRDj+akrLQH/cqbr7XaTMu2+zvWG6bazUim2sZWt2rTZisN98Y/cd8nrd2YsytuvtpwrvjqmTPu6XY3Nu2zjzyVc7yxRadu1xy/3mrtZird2u+5Z/q5+x4pAB2b3664A0CZ+KneH9nv3ffwRFLclXces1694mvbs5W6feWBJwxFYqAcoWDeefN1KeTerDuINjsDe/axz9poiBBl3aMAV9xyrecQuILpD+1zDz2FmnAOwKDN9bfe6HkDjZl2CvUPh/bYpx+2thexBayP7B3Hr3BAJ4gW0Zf+0Ia9gQHQN1c37MJzz7f7fvse2+qs21J7wdOBLr/xGusttGytu21L7VnrrG1Y06r2zKO/54VnaobiPakYD0D99vcet4/9xj+3w4vY3mbWtb7d9A/usudPvew7CzDXqJGPV5SGxZ5+1lHgnE+85lAjS+7uAgyuK+6RdBp3wlDG+SzKQXw2eZx1GiJ/8jngN41YqT4CDXHGfGd7uyggApmMToXKUzRCNIIRdV0EEgU917kouxQMETWalRb6PfUYxgWDxMsc5z81ZvCeSWVRr3lfwBt+7kNjYjeL8iLHRBqQlqS3eqeRTto+9bOOA+cQAtCxfc377cm0qAyH/BtsUxsvBaSKcWkFHde5kQjgzifGqRFGPGNf6YjxGk0c1vn0qFPescGoK/rF5Gqcj4AxYoeO18jv9YsiOIXRc9EPv9EBXa0GBQUmdajlQEWNDhLQNWSmoMH7CBRQGBRSAHqtlsxzTkYZsPMZZHYySaPVsiGiA+GkHxX6+F6JzX4i9EVLTI0a/M6QtTJq4aHnTHVtA33lWPmeoWx6wzrBrJJEY4kGBe/FxPHEKPWg0QauLbIwZf82+kOG19K0hRBIEiKSOqKwKbBCIZUBuve3XvccANBfhZz0IM00pMc+KL9xrGUCqUpIjbakkMxm5+fsv/znP7Mf+Zs/ZM9//Zv2/3zljzxtbGt7y+ZmFqxnI3s7tmdVzPYfPOBFdHCW91yzba1aw7ZOr9mjjz5qCwv7PNlspb9u8/UFu+n2G2xnq2Mz9YY9/fCT3hry5gHoV99ynXvOAHQUTwEQP3P/o5Y2lQGoxoAOurRGVXvm048WHjrqx7/nthutUxl6YZgZq9mXHnjcr/MwX2Vo77zletuqDBKgDzOgP/q0GZaXKjXPgL/q+HXWYw2G4cg++5knJwD9ultvdEMGUQxX3AHQEXK/7I5rfNuYKlH/MBjZqD+0g/sO2H/6k/9oF513gd1/z712YHbZBqOeF9r5X37yx61xZJ+1FuZs/eQZu/TiS+zjv/LbTn8AeNd27PIrr7ADBw/Y6VOnfWnk4U8+4EmLWKZY2V632/7Rz9h2NR3mg2NvUTsf4XkclIPSsQqoUZYR43OPJZR9Vn3CLGPKLHmdzyrTOwreBVJNeUOjVPUWwYPKWPk7AvoizuPe3p44g0GdIupalSnKN67TpFuCA8ePtjQpL8qSn0UeljuVHtS7CoYcC+U4bluLgK5jp8w7e6HKpZ8CiGjM+LQ4dbR0PDqn+p7b1jg20kl1Wtl8er9s6Fnu0wAdJV8LR2gKoPNwFtWZOj/MBcF3xBg6ueRtjodRB/SNThBxAfMM5wt/AHRfykGGfz5QqRTQ9SEkEIFaAYffuYXmJTjHFYqil6UWFhrFYBTQK9imIyH/KGBoSxmcYVsXFoR6XVmN135o3fI5GhKLk85Y0WC4+7QmFQoVQjyvSNjJa0xlld5IBwoVrUV+Jg2pJ6ZFNADimExVTOwP5otr9GTg6KHrGh/HX3gMlnIgKLD8Xuca99Oo0bBVAehiUHHMUfkweqA0pZCpwVgG6BifKiLSy8dpZnOLC7axtmadlXX7m2/5ATvxnRftsYcetpla20PugKr33HilHTxy2F7CcaL79nuJ1VGvb/VR1drNtt13z3326sYZa8/PIavDNkdbdsuxY75u3KxU7amHnsjbtPC0ml11Syp5CmMSSV9tq9mzDz5eADa858tvv8G6laRwsRTwxYeenAD0y26+1qu9IcKBLPcvfvrRAtD7laG9G2BcG/m2NpSUbW737dmHn/I1aCz+oQ0AOrxsn/vBsAB0gClog8p4qNQGw9f9ocHQHrv/oQkP/T3vvd662UNXQ9UPMRyMbGN13ZPiPOT+W3fnhEOE6If2wY982F7YWvHEvu76pj31yGM2U2vYcnvR2/vJy95uR88525aWl/1Y1c21dfujL/2hDQc966yu28L+ffb2W66w0WwquamJlOAZXSbTeS/4K69xKqDzOtUjBBI11snzqlSVb8mf6qiQv1XWIs7rfZTFafwL/YOz7LnLhHqFQAoaqOfPZxMkqQtpMKtxQQOb2253gXn20JnlTnpE40MNIJXfwjD3LycjrBHUOa80GmmkpLPEEb4e5wvoch3nTfU2nqHziDyK+Hs0/PYCdPQBa1SOEx7FSp542neeQuI+1lyVDiBPD91PKsRSXqjToUYPHCI6ogyfx2go6epef/bQOXbqYtzLIkeIZnlkKZ+MiNcJQCcBCOgaBtDSoQzHqcXmSRV525YyTRlj06ukx9qDhVFJyicCOT/TC+VE4hkFwNQbVoeXLl5xAVa5vm1ZyHmC4ZAYkQ9HiECkxgjfK/DivdcBDn9qoGCCMF4VTgoJ+kqBU6WD+zlB+J0CoddwDPTQlWmVwaeFvJxOo2SQMalDjQsqF65X0hChdY32fDeDHz60e8sR+8qknWhta1u8X5U2hbYsh4HzhLZ3hgNrVGt2cH7Jnvv6X/oWsa/83hftzNppW1pcto57ky07vX3Gjt9y3L3EU6+c8Czve+/+pDVbbWvNzlilUreT2yu2MLNst37wtrSuORhZf7tjT37m8QzoCUzfc+xqB3Rscet0Ow7YX3joCfe08UdA71jK3fDfP/PEBKC/65brHNAh8L6G/qmH/dVxtwaD4Jh1GmZ9VLiFh77dt88/9GSG6pR4d9Xx621QSYBu/aE9/RlUvEt70NHT6wHoqFvfbiX56g/s8fsfYu77ywAAIABJREFU9kx4xMVgDFzx/hsLQFceYulXrKUj5H7kwCH79V/6FTuyeNB6g661ay37iXf+pFUWZnxnwLmHj9pH/49fQ+1FD/lv7WzZ8dtvs5NnTvvhQe2Ztu9GePATn0qFb1ZS1b4rP3DMVnpbRb4NvA8oLuSG+Pp4Xo9UJU3949t2godO5chXlS/VW9NAQBUplSkjbgro0UhVFcBn4Ds17HcpChjUMGSwFzp70+pAcbeQRrVoJBBoOGexP7xHSzfvAvWKuUGvfwpGqsem6Tg/O3wKoKtxRb2sNIQx4YCadzlFw0fpz/EQBzheArrOu/YVdNoL0D1y5ccv5FA6kqQF0PG9GxkB0F1HZ0CP+9DV4MKSNZ4BPcyaAHpEMral8S9iFw0g8AT0CKMxkAvH5eGoOH614AdmuZN4tB7YKT0PezdDpjUQAjoZmB41n0kmJKAzdLyTAT0KoTICLXfei34VVgwKS2RPjcynFi2+08Il6kEWVjZq2wwnK/2wv7SU9zJUuAYVBZoKCBPmShsWlaxX0Rorq5VO0CQzkj6kJ4W+TNlFWjIpj2F+VQieoY79/PV0+IDeq0aPJvrhe84v7vV9nHo4gJTPxLWxMAKVqtIi3q8WuPLCLhojS3c0dA/97P2HbP/sgo06O9as1OyTd9/jK8VIhHv51Ct21oF8qMgwJbHxQFVUg2aRGGx+2rSO3XrH7ba5vmFHDh6yzsZmAeio+Y4d3gD0UbPmWeK+k2MPQMd4EUr/3P2PTAD6Fbff5CF3yEJrYPbMvQ9bPVdjwYEp77nzmG3XzXpYI4eHvtW3z38GJVhTIqcD+i3XeZSAHvqTDz4+Aejw0HE8axNRLCjOwdAe/xQ8dKxuJ0B/z/tusJ2c5a5GNYAc/886fNT+81f/1AH96QefsNMrr9qR5UNuedz1M++3l1ZPeaRs4/SKfeWZL3gt+bX1VVtcWHKj4kM/92GvzodQ+pc/9yU7dfqEnbX/sLf/yuop++A/+Tnr1kcO4tyxwX7AE9FtOxHUCehMKou8gudQ1+i95PMIWNEJ4edSMMpbTWMeSOTRGLWa7GMCdM3Sp+yj7YmlubwsSvmJ+TixXQV6ndcJ0PweAJ36gs8vjKmcM+Rnh8s+6Hgd+qkJs5hP0MSr/7Va2SEab7dV8EVf6QhxvJxH6giE3MvmnWN+LUCnh+7jyh46+IkeOubA2/YSt256pAx4rzqLxL6UKc95VqzjOGkU0LkpABn6ZnNzV7lcdZBokNKxwrOYPAz+R3QHwF4A+ut/5PuKNfSykDuZSr1KNFgwP5IH6uXbHjBovQ+N4jM72cNkZA99Gqi7F5yzvBkhIKCbb3vAM8bF9aOVF7M82XcyQbUGZkpZvrSsCZhu/eftFGVC4RYUDoSRPHVVCvgdioqArsBMwwQhHD4bbemaC75nJStnoLxujmsYqSjzAFRRcQwx2c8tzAzoWAfH7/4d1rbEK+Iauo9Vjg8kY3mWKJJrcqWvqBTjtiPlB45HFazOgYb71AAgXwEwsA8bB31snlqxuVrDTr/4ilUHI3vdhRfZfXffV1RI83uwvr296VvREBquNpo2qJqd2dqw+fklW9nZsGO3Hbe5hXk/8OXf/X//1veiYw09FXTJgH7z1Tasp8I2oNVeIXdPbhmYffbehyaS4q6662br5Q3zzb7Z5+972IHb19CrZpffecw6GdCrw5ED+rMPPWlVHINaqRriQkj4sxwdA1g/8cBjDujYPQLaXHf7jb5P33NN4GEg5H7fZ7y/9NDfddd11stOGoELtKpXav4f+9DhcWP54Xd+85/b/pmllEW/veGV+pqtOafLXXfeZp++516bqTVtbW3VZhfmPQkRlfXazVmXkN4Ixk/TTp08YQcWl6zabNqPXP4Ttu+cw558izV0yAu8dPAdM9yngQkUmuuUPeQ/ynUMl79WyJ1yR71CQCGflm2LUx2jgEIwHAPQ0Kv8sfQy5IuKG9eoc0XnQqOnKvvsX5S/aWDu34fCMiqH+rxpxoKCoNJHjSf0kToNehuATpDHclNyCFKULzqA/E4BTrHH25eEPO1/1Ee7aZ/W0D2xLXvoPOecgO7noLOwFq5DH3GME7fYeWJf8tQ18sB+qGNLfY05VkAnPbjUQFqz/1ySpGyS7zxCYZXdgP7Gv/P9RYoiw8l41QdMW1t34cBaQwmgqwKmhcJ1YHqD8NCrNRzykP6U+TgwtK1HzpHpnYCwbjGhIYtVvXRdQ1ZLrmBYXzoZn1amWfkThosAO60htNNo5TKX2fum5UjFgQmLIXe1vKGMcKIPJx+/8Xf0lzQjQ+C58Orxp1mRUaBUCSpIqsXt8ASQzoWBKDgETPJDTOagkYB+YskBoXu9l+1x3pXZaRSQhjSelF8iDVWhUFk4j2INfXnRDwPZePW0nXfoqINVb3Pba68jlPnoQ4/ZidMn7PD+w9brdRKYN2dS1RlYt7NtB0dkXF9+zVV2yZveaP/uT/69NeoNu/C88239zIr9HpLRBNCRCY+1bXjo6EdzOD0pDuMloGtpWAI65r49rNjn73/E6jnLfVAd2btuv8m26yMbVCvuuTc2e/aFh5+yCo5qhSGLLPcbr7F6u+mfPZz+wGOeje9HAhPQK6PkoWO9Ddfc95DvGSegX3bntQ7onCsqFgC5H53a2THkzC3NLdjqydO+nMGkOLR0YuO07Z/fb9dff7UNuz37wud40l0q+oOIxtag47sBFlsLdu11V9kzT3zWPfSVzoZ95Fd+0Z4/+ZLzD/gaES3wFd7DewHQ7wXoLjeBQSgLNFBVCfJ95KkIYARGNY7jPfjMJclpgKZLTgTjMfAwSxxGWqoQBvrzHl3/pkyqUY2xaxRPvdtp49N+uiMixlDUj/hMXapzoPJJr1ZproCu6/pxXsA/AHU97ZJ6Uz1yHUuMEMCoU7CmHvpeAZ0eegYglxMFdNYR8ChKAPSUpT8+z131nvaDeEpdHrcYY77jtmrSSrFYMRJteenjXCmuwOs3/egPTmxbiwyDh0DANHSF7wjyHRTfkJAtPTwKgk4Q13NpdQAMavUEiNpZFSIHjZ0dZyz0gSGYBIA4MQfmVd4XmI0CMno0KjjxHDxC7Zg9ABIFimDKCSHzki5UEhwnwkYpVzP9ReWBiaJRQW8VE+rWt6/VpEx13fut62FsFzSAcYD+wHthboEyVBmoU4mUWai43gG9mkJe7D8VKpgZSnUqoMO7yOvnakRRsSige1tSYIdzBNpz2YLXqMJQJRhp7BWaqum0tfOPnGWbZ1Z969RF555vf/61/2rf9+Y320svv+xZ03f/7iesMhrZbAVBYbPNtTWbX1y0rWHfrr/lZmvMtm19e8u3ke07sN9OvHLCzj561LbWN+yzjyRAT5GYql15/BrPcAege/hrCA/8EQcp/CGzHvu7ES73SMaoYk/7wSkJevD71Xcd89+hKNwgeOAx/x1X7GBL2K03WLc28tKu8NDrnb498xlsS+v7GjkCjVfcdI01Z3CqXCVtSfvUo5OAfscNvs5PQB/1B/bYvdgvX/W+gm8vv/NaGzRSv4qwHmQennm1bmdOnrILzrvAVk+d8aNPV0+fsc8/8YyfM98b9axeaVln1LGPfOhn7dTLJ7zQxb/6yh9ad4gqbunM+dPbK/aP/8n/bi9857vWbjTtU5+81/bPLnnI/4XuSfvl3/w1++pXv2rnnXee9wPZvOBx5r8oQMT3NBbJGwoaUf4LIRXnwQE5G6R6PdtRo54yNG4jedH6px4yvp9WKTI9IwMy1tJzcRcCOiOZCqi8RiOIkE39Hu2P9VsKbVO3RtqAm9WLjMCI+6BzeD9eo2xyq5ca9EoPzKMm9bI/eC6qKi4uLU+coMc+UL+yf6o7tJ8R4NkPGqY6vjj/fi10Pw7IylvWfAkBof6cFMc8DsgpnoXqbKqTetg2nZcctY+kNaPSuJf4RwcPbTUbTcc37mQiDinNi3C6FB/C7zwBDkseHG/lTX/3ra7JFdDIFLgIITAMChOD73WfXLPZsu1OqpRDEOI19B7LkjXIGLjPt3KFcDeViw5EQYKCBwzyfZ5QtbKOq++jQEVg8yxP99LHx6hiYjTjdC8PVRlG22V/i+UBMYwY3qaRMqERsrLhs5gYQ9DHc7mvHeGiHs6S3iMHQEOCqvxoaFVxfO0e234wB4waRGWBfnN9lv2lQaNMr2FEtpWECbCQQI8MzD5SSeFzsasgJ6hQYSWmrni1LVirACwkycCSxndUHrSMITwA9e52x/eeV1GYA1mlENJ6OiwCtKQR1m62Uq18EVhPIMxb9QDwXtoWERbkg8C6z0YGDA043F7HATXH0R7yb3INeoSj0RaEEYIN7xxg5/KD32Cn1mseAcEBHthnPtNqeYU20G6HNaRTWSuvmOXGRc6M9vv6PQ8HkpZoB1tdvD2MGcd3jnpFyFGNP/QLj0biKrwgFtPgedGUQSy5YH4QOuY2sgIE8XyeCY1lnWx4+2wjoQcGUq3iSxf8U0CkQRj5U2WYipLGIHWH80beoaEFiwpPpojqpXHSUOdzyPOaVLrbwwbvpn3j5Hv2xyM3qJOBucuK2OUFa8fgGd9ylgx0HKOKV8o49QL6Tf2iQKUgFw2KQq5z8RPK01hnJl05AW45ZKxgwkRc1W9lxjXC0ly2oDeu+rJsF44aGL51TkqXRqNKgVn74o5OrtZZBtTUR2yLBlKx3Av52EkH47D/Hp3lWQAIraOGRF7eLDL1w759jpX9nuYA8jrOj2Nulis1wMh/ajgVzo8cguW/S3SX11Te9GNvLdbQqTjVzceEkAmp0N2CcYsSIde0Lq7Ajc7zP0PYCgaFpZeVDy0cCi5+JwGpHEiICMiazBVBncI9VSEgoQhrx5KpTeGkEmSWOfuMV93GFTNRKXgRkHm/htsxCXt50LiHSX0AFt32gDFBWVYaAIBkPVKpKEDy+VGIE0P5itDEPl61DDkWNdb4HAqUh9uzRKkwkiGpKOlpKENj3lE6F3OgkaECEDDGXPpXIyc0QD3CMRpaI68jow1GOhhVAv/SSuZSBSM+1Rq2TGY65mQTRoCo3HgtFaPSE9/pLgrtN8dJhcD5iREw0gftMQpGJYZ78Z7WO+SQSp6GMIr7lB1fqyHLaDAVMuURIgSpxkZV2fyr/ETlSQ+RcqjGFu5T+de5p0JzeZOHlgE65zvKPvkOPERFqPTkXFKW3Y6QXI9a9mZruTCWggD5l4CuNBjrmRSpRMh4GqD//5S9+a9l2XUe9p35jm+uqq7q6nnmTLEpSoptUZZtIVGCOEYE+CcjyZ+VIDEQx3F+cBAHBhwBdizAjkiJoiiySYpsdrO72UNVdb1Xb773nvkE3zr3u2/V6VdNucjGe+8O5+yz99rrW+tbw/bj0rWuqPW+CyYBXcbLUH69oaL9KF0iAH2SftM1PZj79eXvNNRIM3s9qznceH3XtKbWNSmTJotrXeb3oBwXr5dk3Oj7AlOtizfsbHwut2eoX2jImvZxp3Xq+bRfvV70GGX7gwndNEhotK5ldWgQeuPD319zroOBrtN9klexDRvcW4dvLVxAY7LpY/Cab69H/Hx5+fT7RHvO9tLrv9tT7nogrzi1sN5a8NamWVYkAB2Vqu8IkP2GHgqkWVi0iNzRiZpAT90PBcJvbK+svOD6CfZg9hjoOUDXQnprU1a2QH4TKliHAPi+Tgvzlry/ls9u1zx642a4GYcKdQjo/Pym7I/eZcTktqsY/HWMyHVAb3PCNISg7yUtpfkkAb5SYj11buEPekB11dP2g5PaZBxqs3tAFCgSiPKysNI5hVP8fWQ8Sb48mPA1eqNh2yBeezjeW5OHxZislKJv8GOvRcxXSK2/O78rw1UyrHXUZtP9JceUC3Wy8zLmDVyvqGQk8H2/OTU38h7E6khh+5CTQF6Ano1HZthpnrXWWkeBmt8PmzU2yo8G3dXM6tk0vsc8ivUa+zXS3GqsUi66n4Deg/JGGa0bwwwB3Rvvmhs/9/qd8sP7EtD5Oa/8Ndf+vn7ODUjXjCPlR4aW11ECRI3Xj6G/1vWALgNSDJHmgOsoXdLLVt/Uieei615ae8nvcC6G+8izA36t/LMOQfwxWbVwTe+1S3Y0B09yOPy1+Yw+/uv34HUGh9/DQzkaAhY/6w1ib4yZ3ue8rVtnD3HAY4H0rtdtBq52hHdgDJrupT0v+dH8DjFoI4PrKh8/x15eHgPbdQdMyRpZqg1btWZJrgN2P2dD/azWxhs2W4DOD/JGyqzUF73y8Yq1p1FZspY+dmiCFtR7GXpAryzk4RlwD85C5r01EbKwrttUtihro+C6DT/cgH5z2/fWgG6CsbbWJQh6VgkZx6sNKgHmZ+ih8W8+Bz/Dv68s8GrjOWusQ8HTNf2iSXB5bxkRYjz8PUi5L4rFpuzOA4kAVpty6KX089shjtInZgn7je/XRMafsRvr5jRSpkOFpDIVKQwZHCYLpL8r5mD0iYBSAB58vAL0YCFAZ/iXgDQ0KPS8MtC8MbXZ7KBxNAKPcNT68ToyRrWp/X39vPI78vr1uleMn/FIXUmf1tuDhp7/OkCXLPCaG/aKSUVZugF0f2+NR1m6nnnSPeldJDGpu8dVhge1jfIZhIK8oeLndqhwJBfaR1KMJgfkBizR6OrfBuzVL3v9lt8TV+u3ptWdhy6F7BW0Bw7tQ9srOk1sXfrnx65xXmdQXAGP9MbjYCjWQpS7YqY+DNmDfB/mk4MpZS6583uW9+x1bm+86DlkPGhf+X3A7wwpeQ88dpHeK7N/0k36jIxc/56eXevBeRSroLWWzvbspr+2lza/b4b6RnrGY4H/DJnVnna/On7bA/lQ52h+Zfwxf0lhKN1rKD8K12ktPB7avdbhOC87/vlkjA+ZX5NzhuDWP/28elCX/pYu8cYW3/MM4WMeugTExyulRATO8sz42T4zj01l0k1WNj8v4NHESiF4Rcj3BOhGJ67j1xJkP2kSXn1fwKIJGALikwTHg8RGQMOr9qXeMNgA1rqvsgRAlKgAXPPxeYCusjNvaWuM/Hld0oqsLc0Tx6v4mgCd1+PnFvli46F7QPdCxe+IedH89YqhB/RhHa8XTiknL1B8f2OQtf3hNH4zc9waiwTaK9KNLFBe1lnbw/nXBlIMUuP2ioQeekplvEaEK0V7lZyosXhFpvlnhQRbD1vHqjXYcr3UAOKzSZjrmm+XeOTBzG9EvT5MJtU4NAato2Rfa621lxLXXnzM4LBM/94w0nMON/4mS3cd59V+NEOaIRsrc1t3m7uGupSR4WXCGzj+vkNQ0TNcty49oPZgYKDi2hFrLZ6k0KWoLUs6ScxD9+sstkzenZSgvqe1IT9oCnMdctPndF/F4P2zPw46vTz0xzD3MVfJgBwA5iB5QOf7mzriddljXwLdr6HAUHOpfcz3PKDL4BgCusYqne3147W6cZ257feff0atv9e/fj4F6AIe7VPpRsWO/f7TM2md9exDOeHnZDAPDTob47oGfHhapb+OGf480W5duSVj2cZHhrEsUX8O5f4kh0g6WiVsQxnRHPqQnTfUBOg0KGjY+rXxz+oNio3eWpcWa2ySDZOdL/ze1zuvJIdWoRS1lLgo9N5L6MtSZATwOnwALaIWTMIiQZByp3VlNJSLa3ngkbU0tBz9dSSwHiT970NF8djEr+swmRDllZHASM/urSs9ozYSxyuPSXOkcfuYmfdM/bz4jaR18Bapp9zVpMWvATOtSLlLgLwikELdKDCFOGTpN/158F6Bau50PcWwBW76rN0niqxn+ucd/+rn+1rwcwf7eLAT5ch+3loPb6TYRqWh0qfZ2lteEXmAllLy4RR+nj0MGEPn+DVv3nBShqsUhMahOdI66bv827M33qrfGDFr78orMxmt11HuMhY5XlG3UkpWvkYwWzNV2ofa4Hxexdw1N359qUzYhlUMh5cDzedQ0Xtlfp3i9MrTv++VuIwOKjLbW25hBVRezrzCeuw51nkHTP6TrOuzmi9vfEjvbJ5Ja7H2lPVZgRHnjgyTBxz/HESU3mi4MmD9NXQOg1g2Hx/vdYvk9vHT7vw+8ZTvcL55DR/jH+pZfn4Y8nh8/H0Ml56q/y6/p/n39/fGhcbCZ/Q6XwaNjCLJ/VAWPDhdN7/S235cnzGsek/kMf3lxyh9rPn039f1CegsHfX7y+t7Pw6/hwXodtrc4J/fI8IC7XGPM/TQWVqr0rvh/uPfagw2NNRlsGnuNJ7gy3/vzU5/+AnwY9QmG3rvNJKKst7EP3kdlSjoO5oQTaYezCZ5nfCgXriyYLwS8ZSpB3aNT58dgpIXSClifVZCZ8euEpgcoGu8mnh+Z6NA156ZLzHzAustK/2uOROo6HU/P8M54t+aJ512p7I1v0k5rpRHgw6y3DlmLfR1RpV5Zxbq6D1UjUVC4+d5KGRSivZczBIvi023ODEB/A6vL3bCA6LfyLZx1lnjureeW2OiQvUMg1fo/QG8bD3ZK0SvrHQfjsFntvL1qxwEZif37SelgAQI/Ft0tR+TN8z4WV1fxp8HdHl43iDx8s/vCLB1P82d1tmXs3hAt3WgQmemvCuXlIzLyJRH7vefFDbpPju9zVGW+px+eg99qFC9Itb8CdA3MuZab2qNN+u0zvpXlrmXNS+L3sD1YENlbnO89tC9AS4F7ZWrN8jsmqwt7osENiEb7yFrfYbPeTXOPn/Ie+i6nzx0Aa4MRa1zr+j7kjPuX79fh4avnzc9v4xFJeh+BlXWL/j1057wPy0xLLxqDOadO96X179OB2i/0eiVzpfeEiBq3/k18PuX19X4dV+/h/m77u+fT9ewuVg7BMMx+vtIZ3lnR/LJ/AHP6AiAJT+SB68T/fPY8beDPihDmfOM62POybp1q06MEw54OfXzrznwOMN7a3/YvH/l73/TAN0D59Bak0KVEF09QIDlqtgAOifGA7o2mCZDD6oJpjK3OMvn3F+Ug4TcW1se+AQAQ2DneDwgaMEsNCC6dw3oAmcPghI6jl2bwwvA0IL2gK3rad54DcXANN6Ncl3HDIfCoaQ6LqzoZ9G4vFbMFqTrpKDNvA6SlyQImn8ZNFREo/H0MUAfgrqOf5RC0rMrKY49CFgixXmgclVJncYrRSVh1ZyIPqQM8Ht6JgGqB2hvSGpz2EZTCxXWsg88X68Y/Hzx+aiE+JONjRhDZ+mVxs+12mx213rSK1I9A1+jocU18mDLsfA6vC+7nw0NYSkLfkY5Bt7Q8EyCDqfheIeAbl0K17Sj5kvGnNaY95L88TXJn12Pxixr5ddZ7rqGVxhig4YK1YOcvucNOhkUknOvpDYyoS5fn0O5e5AYGnsql/08yt3Ln9dfNj71UHdJccP9q7WWMeOfhyVrCl0NDULeS/k1vOYwLNeDVbn28K9aT/M63gjT7xqHxidwkrPhn9PvNR9D97pFOrnIc8TRVf7KENA9oF0HXDJapae1XjJo1OVToOP3Ja839DS9nPF96Rs901AOmfTqdf/QsPEGtPSMDAWxj9pv2l/eQ3/S/Tcyv9bbQ6PLy5HXJ4/h1zVJcVp/v75PMmY4BjFw2u/Bm3/4n3V9PLxXyt461INLmahsRgtByp0NqEQpUfl4i4I38ZSPAEWD1sHwvipyCMy8ppQKr8ex+PIejtlnSEtheatMXo469ChOSkDn2dc00WWM8Hv+ehqPB0Vt3t66bjfNF5QQp+QXKVclGnpQELgTXLyXpg2hOR96cQI8gUJZs861V9oyxK4A+/FSCClVjYt6NM36/gLXGUTeQPCGkO7N7PRmbRRp3J694JhUaufnz4MBx+oBUWOUEuRPrbffJDIwZtPxY2VX3nrn76r5FbD1HlUfGirKCnt7B5ssdw/8/C7lTptdCn2oMHRdrQvnUes9VGLXfVchG8m2f25vEGuNNHd2bcZdrTHSVZaylwMPQvrdG+5WW75mOLTWXqlJSQ9lwz/HdTkifn09OAlENsbaOrvaJxZJ/+g5GIPWfHr2g9fic3PPcR8LGDxoc5wK/10LeGsDm2WP2stS4JQbdavza+8BPdx4tr2X5A193k+6UHpBRg6fh9dndnsfRrvSgF5+pYv8fhawaZ54LenV68BRcuON0Md0S1laV0RdR3Ms44wGp8JfXgdIl0l+NVbpNb6u9r3D8Xs9JED2gD00FrU3JJteDoRZ3lGQjJuMrNk3f33JoXBsuC+9U3OFdX2vAcml9jvzUPz8eANCBrt/Hj8OSwrl+B5vC/AZNTG8pzfifJb7Ez10vwkllPI45KX2HhYTopLHAN17rHw4Xct7/R7QbSO5pjD+afg5CpRX6FKYmmhZWVqE4caVF8XrqofuxmJe11CzltcDqZJYpJA1dq8gJfCcXIGWT37RPPB9r+BlDAwB3QuehJTfs6QftlddGzPeKKIg5cXSMs2HimCjNF128tBLooeepCN79qFnPlwHbyxs3rODcUh79dSjhFxj5Wui1DRuzanA2Z5xfYSr5syDihS6Bzf//nQN6Fobfx/+rrIyv5GkYBhDn0xmG0AXXawN48HRz+dwx3lFI0UnGfOtS68DdM6Rv5/kgj9lEA09I82dNWRal+3o2t4D0B7xe09K34CJlHXEjKyrrGntV3kVQ+Xmn8EbMf6+XoF5D/9JgP55MXQxIPzuENDVNEeA7r0b3csD+lCm2WTI9uca0DX3/Jy8OeWtaP2HgN6vTZ+gqn0rB0fGjvSXjF3+3X/mKoausQ338XVg450uAch1BosMGo3Zf0aGD2PIAnQBtmRPYK3P6n0PmJozr9f4Pr8jOl7y6udQY5Lu1Hr5edBeGnrQfr9cB+iaE+mEJ4E5X/f6SZ/zRpD2kPSz9of0DAHZ6wm/v/hdjXU4Fnv+dWfIzwN0j2+af48VQ727qUOXUpdS0wBkdQ69u95DqpGNJhsvXHWW/qG9cPhFM0Wxrl+nYhKVOrRmjFZeJx54S81bTlqIz3qgvZUcNFdvAAAgAElEQVSsZ6CAiaIwT56nZTHGmvXHm/KfDBdNnl9kvygSclnmUgIcg56Fr3FONKdaCG14fs48jHUpiubHKwaBIudFilnAZ+GKukTb9crEe7Da9LqXvv+YF88s96TvC/+kfxqzn1vNDUMljGGJaeHrQ69UIQOBqBSfxsoOb/KapXxlAOmZhgxN7930nnY2YsPUq06BQ4NBpwVq7fS+zXXAPOf+CFwpIVn1fr6GysbPleRzKI8y9HZ2dj53fgWKkj0vd5QxzxDwHn5/qDGPYugapzcAtP/8xt8oHWYRp/FjgC4A1zxpX/g58GOQ0vWALjnQHA4Nks0+shyOaFNlMQR8zY0HROkAm++19+U7JQ49dK/chwtBQOdcENC1T7QXJe/XAeWVkdP30aCnLvnme6K5pYwlU2I85A3XdbWuculdtCeBueZvaHTLyNFz+c/ps75Tm98DAlQCOil37zRJFv3aS/a8jhFgebDTmvG73KdqHfukTeAdQOlaP+fe4B1S4mZwVNWGVda9teYas7+3l2P+zh4Ufu71vvTkdXPmX7Na9jXt7u+vfTGUP28s2MnqNMo/x0P3DJifF62fDIbNurz6t/vDWfgBvxk0OA2M7wuY+FoPlI3FYIdUyJAikDcrpSLBVYai7weugflJlkL3QCZhkmLnNfk5ecmyoPjAnkaTgAjQ7fjQpG9/qsmXN+iVtQfCfhNfnVCm73lPSPNGQPchAs2jxu8BfQjYem55Jh7wdR1mKdPSvw7MpVy8ZfyYYiegZ6PPZPFq7F5w+bu8Fhkt1taTXa7WHro+L2qR16GH6gXdGx463Ygeuj7D5/LzRdpOa+w9HL2WZn09r+4todd8yDgQ4HrrPoqZUMhs96tOe9eBilcC2itSEqIkdX3tI46D9/IMwXVKTZ/T/F4H8P57XunzqZf56jPzrzFq0w89LIEW55+A3h/oclXL6xWhlPqT5tczcF4Jeq9M8zecWyYD2fq4TGWtn4wOMVwCL++REdApk0xuleEj5arxakxSpI8p93WZmPfQZXB6negB088Tc8T7+10dZsW/fb8KhXy0J7SH+Hee90cr2ykB6zyCjW5cA7x0rgeNodHqxyfDSp+Xoap1lOGh7xAQFUP3OlDX8bJ/HaAM513rzu9z7CoBHe4hv84e5Iayzmv4MJ7GKN3GtsgMHUmveYfiOkD3+5dSb6dFDubej0dy6OdYY+dPtUTW+7q//4z/rvak/USwyXK/Tjd4GdazaKxaH2GD8M48dF3MA7EEUA8nUJZg9O+35uENLWh/HVmp2vheoHhjA0/XktGDjx5oCOjeUrMNve7WI6vQv6/78Tk22c1rr52x8xF71LM3t2sbqmeU8tDk+UXSwsjq5li9Zag5laHBv4cGiXkH5mX3dbQyJLRJ+LdvXCNhloFCIMzzpcXQhxtZ6+aVrH8OM3SaFtl4sikb9MaUNqAMIHlGogvtede1oL71ogBKeQE+xje0VqnIq7JC5pLKpAh0HX+GgHIhPOMRJ1SoV2Dk512GiTeUxALwGjGPT236Om5PlT1JOTyuzPs7yYLWeKXQPTPypM26UaqD9R/Kg/aB/2m/U6Z0pv2aYfIMhNb7OsrU1sJ63lskb1MHqzl7kpIdKiztTd3LKzZvGHpA1T6yxhrrntQe7D1g8Xfv8WpP2n5aN9YQ5e7nWdfQnhfAPabk14mUbP2qvefvzevp3h4Iru4jJ+fx+nN9h+uoxh9SvMoX4d/L5WJdZ/1kD92voeaIY9wYZQPhum7f+/X362ef1RnfOhJ00ORLjKbXyx6ceT2/Hz3gSCdeZ0xJBqTLhvKm63hAl17me7bPWFa4XG10n+53nR4e7kFdX2WfQ2NF6z00SASc+jwTS6+7tnSp13l+bf6mgO4NAN2b19TrWk85SlaHPlwsCQw/pA0rKtqDKz30gMcsrk8c8gkVUooCPP3t6WhqYhP4z7GQeM3rqBYBpK4r5TGk3HQ/gT0nYkNxR6G1HRWge8rXgyfv4S1cTSg/45P29PyeyfDfHQK6QFL39caSDAHF0PVdAQfvbY0RKlqovaege/kN5IVb7+saBPRkNN6c5/sk4fNr9phht46h+05/EjoBuge2oXVJQM9XOUbr0+c4bl2fn/XxI45B8Tafk1A35QbQpbSHoO5Bxm8Gtn4loPMC8sw4Bs84SXkNFc7wdVHsfF3Jl5qLzwN0GUzeoJNH4g3joTEpQGfJJWVYY97I9poK9B6aVwimFC2Ozp9XI/TzI5AbzqeUlRSr5l0//VilLzwgSg7sgJbB8af+u9rT0i8K6W0MtDXYi3LXdfWcfHauheRqOD7SM71BcfX8w/vLERkCev+5/rAVeeia6ytKnVUU6WMHvygvhuu0Wi3X6/ZkD10GjPSa13ccg4z/zZw6pkUG4FB/+X1oZVeuE8AQsMgwaU6G4CI9ohCY9ITmWbL0efLvD8+6Dvh5LRnbkiVdV4Bu1RrOIPH62d/by4f2j08q9c+p9dYJl97g8167DkOSrMpg5Bi0Nn4MXo/8TSh3yZR/Pn9d4dRGf33x7/6GNZbxkyBBkXUsgaAwSsDloSPo40/8JyUuRTS8rv7mZ23R1/QU7VNNpiZSCnMI6HxfC8sx+A3nr6ExeO9dG21DYdvJFAHitK/FFmgKhKQcdS1ZgH7z8Dui2KRwNE8CbA/UBsSkGdcxYBkm/KnPKVFDz+YpJ41BFmpAN8fVYWvTCeCV1MO/+VwSTHnoUZp9BtD9xvUKXoK5eZ/P0LVWdihjYKNs16/JQ7lubUhXrZYrs7Q1LgG65kVzKOWh9ddG94DuPQe/eT2wetBn1ZQ11lkrDXnbUsJq6uBl8jpPQmPRuml9/TM/SanxeT0jw895FkEKYmgc2LPSoAr6M6U9iEiOOa7rYnACYuty1TWfqcOWLFJe5EE9CdS1PppXP17eR3vVr42ARvW3qkMfgpLu6R0G79HRkLS5d/I/VHzau97Q36zLOqGJ+2dozPrnvW7NBeg9O9kzfHJevJ7xukPzwfd7A7VYA9HjHvpmfhwDpP2s59NnhjLmxyqd9pjMr727zbhc61fJua7JZ9Je0J6XTuL4pR99dQ+/4/WdDBAZgbqHxiRA9zpnCIAyanwozvQA+zCU1YZy9/rZz8NngFwOpAFRXy3hDTkvq9QBnuEQc61rCtC1hwWwPsQyvL/G9jdJilNSuNcpMpxkRHi8Dr7w7StA94pL4OstXKMpXbzTFA8BfZ0l/qSkOE2QlJIMBLUMHU6oxqEF8h66FLoUvqxDCa/oSo1Vz6ENwcngJJnSW8d/lRTnFYo8LoHg0EOX0PF1zZGu67PkJahS1AL0jSJ3VrY3JKR0pVS9IcP37L48Kxvs9lVbYpcBK3v3xT14M+FstchN4bAaIaTyiZnI06Gt+45+YZRSr26+awlWpCDDvmECk2bSREkzfdjAkpGiADGPXi3ZvrXFEg1aHmVKIy2IENHzZUlbEqNmPNmULvojRAMyHv2hMIz/i7baKMS4PwZUa2XGD6/hGoj068/GOrEd/8mqdP4vbGDnh9P74mw0CVB2dX+MKBOWwthajpKdYMldpiNH6w5V0R+WwWOBqeRN2TB7n6Q0f9KVs0YWAANF/DNf5kh5yEsb2BGpTLTjPDdRAB6RapsOnZ2ZziQsm/uws+NRG4aBYiZFsiSG9G5sc8/n4t9cQ9Xxdk3vEZpc8BhSPrQd0UqlmyBjpUDX1zbbYSU0mA2QGzs/nZ3TQ7tA3zuccsA15CzxKFWe2c4aVFvfKEA9oqGeIFw1iJv+fr1H0VLiUAWc3RZVUdq89se29fPjj8M05bXuWS0FZiEOzgNr4NMQAWPpJdeNs9PP9foYOJOhOI7QhrC+/8x34LOkbdgfSUs5YSycz8RDehjC4/jX3d8islD8PJMv4xBNtJ5DdklkDgnniOE2Pg0bTbH7m5Xz9cZS2VKgQpsj+rKULz4gx881GUeprfkKNVZdbXPKo2x535ZH+TLxjzqTz2CdKWNknNcWaIsSKeUq6FBGQBm0dk9+h/ISWSyyL03kufb8vjU25KFKTWfraYawvWeBk55x4BmKa+aBz0RR6eP0pllNHzB/hPO6Wi42ORTSkd5YkIHGn9KF0mXStcpz8QwtPyNjUjrYG/0bh4PHb19TNjs0IPt9uT5eeB2iMjClDAwYVO8ta/zeSNoYQXb0MPc3jzC+AnWPP5Zj4M6ZMEdofX9+jiwpO815FpPPyWfnf57hEL4ID21s67CPN2L87yzr43PzOh57bS5piFDXrXNB7Llf/zu/YZS798RkZQg4vHUmcBWlQBCxxCjXscYMnzUF/Bg9sS5P2kz4+nATnxSn9/R97yH4CZEnJxp2aN1r0jShGq+8XROi9XnNdkjLExq7iPb1i8rvehZCAqJFFWjzOxcXF+Y9CeQf2yxGj12lOHqhkFWo09yGXpz9zZPOeLhJH0RHE3aowtZOYKNSSsMEbc5FT1AGCSp+hloirBGjRMS1axNr38ueWQ1BJuwMuKR8QcOHnhCFhxAZ9Iq4CTpkbYL5MgXiFPezGlUaYJamiJYFJosaW6Mx8rDDKuyQmyffIW6oqMjOxKZ0WDalsIXCCzzzm0qPTS84DwIAHaIj463tKnRxgzpoUXQhwibAqAAy3oObKmpwnOZoJiE6kkhNi3DVImhChGlmJ40VixOkBNZuhAQ8qIZGUh+XpxLkwS11EKJkWGmUIszYjKVFwHJB9kiIEiQVMMuBEW8SxijiEOdRh2XQmKGUdh3mDcB6giBsUSYdzrMWJcGojJBEPNAnQNPRKCvRdQSxPkaoLGVq87amIcasWH4nRZzGKKolxkmIEdkGtkCltk8TrOIQBVurtiGiLsKkjZGyZwQYJmtRhTXKqEWbhYhaYFaESKveSFmOAxxu02BIcHAWYrpKEDaJrVvMypCoxFm0QNmVBqymvCkT7OfQFzIacJheIe3NOmfOat0aKBKsi7DDBXI08xBh2eDgMsKsHaHuIqy6BkXEqQwwjWmy1liFNYqgAfE0ayLsFhFGTWSGXN7UqGhIpBHqAFgFDVZxZ4botARGRYOUZ9YHHZbMQQs7jPMWEZ83SlFFAZY8tdAMrw4RW7kyWTLoUE9SFLaGAeZhhnmboK1brGgIdRF2mxR1EODRuMF5yjVtEbUNZmWHUdkirGjUJqgmKUrqGzYTKVtM6gjzNsQOje6uxPG4w3ISoeT+LCvMSmDG+aah2XVYxJz33tih8ZUVHeKaBmlkYF9QlnqTw8Yem+FHXcA5Y0UP2YxeboIgQRswmbBBXS3NdpInLX0tkPRsj9eRAh0xcPJIpfsVdvRZ7kOWxhw26jFjyq5OfPSfu8679rqe4TqfFOd1qPSwd/b0GvGATtDmtLZ+u2/+KQqjtqy8p4H5uiJGOJVlvZGhMct40Tjk5Ep/e+ODN8uLvgrKMx9y5q6bbw/2HGNFp8NVSPxaQNdAPWWrCTJ+n3T74DxxD+jewvPUj113PRGaR02MvqMH0xgEnAJUTsKwE9HG+lo/uWgaAakEVoAu2lIGxFDoFMPw1L5/Ph9P9CEGJY/RwvILJuPJrmEeKlsv9gJx3fOpn7juo/EZ5UVFVvcx9MhM9673nIK299IJ6Kse0NtgjDaM0FDhRA0SFHaWeFeTcgpNKdVroKZWN9XAjWaND/r/6BoQ8NuIHmaHrEmwtxqji1J8lJXI4w5bVN4XOSYXJebjiSmiVQQUdOC6EOM2RoKY8QXzfuuqAJvjkDZm1zl6fLS8x3Fqm4fzTlAseUQslRTPPjcPld4KPavCxl0aYESYFCGymsDVooxrHGc5qhG9JAJeZ4DetRHadIQ0DdGtTmEmTTdCGGR0XXsvjSGQFqjzAk0Yo0wT1GmM1hyyBkmdkyKwXvD0LucrIG1CtFGMIgqxiAPkQYsoiZB0wJjxXh5kQ7CKW5yMapRkQfIYaZSZYdN1TFQsga6vjab1b6yFldcF6JoADZ8B/bGv9LCKcoFRHGLEBjFkMLg+aYRVHCHveM0ESRtj0kQ9oJtnXaGMK1RRh4L42gCTApjQIOqAPAPub9MrjHB7NUaWJ2iQISSQkPkIcpwlC1RdiZjDpYcaU/Z6BsYUY9dHZruyRkYGowtsHWs230+YSBRggQLFNhAWNe6cJ5g3I+RBjAXZkZhrFmBudfYVlmFlxiq/R0DfKmMkNMyixACX4Mvnpqe7RI0iDZBFESar1gA9IqDTyBrTYO3stZBWbEhADlHZwDkXBOTeiyeL0k4y5E2FqA0wCVNMuwRd1RrrlHUx5kVonzuctjjPaIg0BuhbRYtJBcRkVqIQ+ShBxbPryWi2IeZ1jGkNbLWdAfrhpAf0nDcvK8zzFltdbIZE1bW4IKDHZIlC8965XnHFo4NpeAAreooBjxPm9YGEhgllIuVqV6hpspOJCVKEYHUHOSbyedQffZKZdJPAinvPJwVKh0rP8XMEdP70jtswPOABeAjQbMwyPO3Ng7sHsOvAnbpCzpXG78PHwhw5dPzbh3CMdTOp+iygK2FQ4G46t+xLXK+cUqqyqwNgeBl58X1YpWdCvbO3AX8SifSv1n0QPIsgh87PneZiMz90zmmUuCqJXwvo13nF8sY5yGw0stlQDMl7kqKph9bXBqDXI7QGGS4hir/3ZXE9BSqg92A49JC9kGlidB9NjoR2M0mD41O9weE96WEczLMZPvbmQVdxdB/z84LPsRHQ27a287z9Pey9NcNBY0DCqAXVPCzQ4CQhTReYR5DVvVI3SpfnisYJyqI1LzxpUyRdf5hJHLZIItK8LVZVbXQdVaWFPgjkvH9HUAx6QO9JKVOETdwZbUkwoELdrkfoohgPw9LAfpuE6EWOZFFiNBnjMgPymPQlFVGISR2aZ9OwsiDsUDYFqrZCOh4Z08OYOi3uWToyOs1koamRt7WNj6DPMhtSoKQSV01hYydIx02MpIps3C29ubhBHpcI4w7WPqei28X/R8izDMyQT4pLPjmKmB5UjJoKgsq7AcYEz0WFKIhRJxHKJEARN+jC1oCR9HgVhOiqDtmqQdAE9jmju21TdDYHNLAa45NJXzeouxqXCZUCkCyASZAao2LhE8o8OiRhn/RoysN0DRUus9pJLcf9We5hhCrPjWmg102lbQxMGqMOIlR1h7hLELURMs6PneLSog5qVHHd08Z1ZNQxqfR5F+BGxSSxDidpg5zMQjRFjggnWe8Nb1c1kq5EESxsrHGdmGFykrVGi0/zDildRgNHUuktsqAH8NOwxqfzAEGaYC/v+8gv5r1H+tRFgnGX4TKJcYnGZIlzMLEnJ2ATkChz9EEjM7xooNIwND3BZ0hC5AnZIIYsQozCGGlJRoZz08stQzAE9rat1lQ990aIScFr9zuMJk9Nap7GQ5Yhr0rkDA+QpeGBQJQNGkBdjKQNzLi9TFvkCeeWRluHcd0irluMYhpDQM5Qip1bECMNEqR1iJSUPb3rtsRlCpQpjeoWTVlhVLUYIULC8FDXYkVjm02AuI9o0lUtAu4PhnYI6AxLMdTVhjZHI2NjWoRZiKKrUAS1UfOxjTlBXIfoyNClZCl6/SuHwrOkyg/y7/kYrmhgDzbSX/KG/Xe9A2SvG3Xcf9s7U96RvA7U9Zr1ondJcd4p0jNZyG6dJ8bP+rLCXwfoNKapD/nP9HDVg7PGW1bsZNpfU84j5VH4ZUbA+m+PFYYFZGsow86hk7MoJ9B/x8+D3Z/zZicmXlELvxbQdUHvFWuiLGmCFtraQrD42/owBsWwlVQwtD54DVrsnAT+5AOKRrf31pOgBxwKnABv6JEL/AXOvI4ySy3e5OINFq9ax/0khEPh8eAqQPZzovtpwcUqaEF8yMDTQcZ4mDIi5dInFmp8EhZeW9bgddYpPd+TjMAYYlq1SMsGUUUKq0UbR2jiGCsKXxAj6mLzPNK2A1dsZO1igQXtd3o3fSimj0R3gXlUFsPjpu/JFKZLoKVSDFr7SY9t1MYWqz1GYXKwQ3J1UQCrCvF0jPNxYPQpr0uKc8wQQN2agqzAhEKDMaSziVH9PF2N7MAWW9K2veXPWDRhm++b10Dq0BYPyNvKmsPENeOWMcKONwtRx/SMeJJXhTRozRsKatL+AVakOcc0RAIk9cqYhxXbcFLpWqw0xLjqqXsCEuOvvDchsAoqA2hSnWGaoohilDSkytoAgvRtwDFaaIE2VdyHQjgetEj42a5BCSp+AIsK4yCxZ+oZkT42SoOF8mFJjTS4LH4aoFUcn0wFLZqyMWDvInpiDbok6GP4fPKyQdj0BhT/I5NjHjwZlohwHiGoUxt3GVbYQoCncyDrYOB7SWMzGeMyBI4pMOiwW9YI2xKLeGXWxXY5tescZwxxwJ4vbchWkMEBRjUZ9tjCLrzmyYQeUoqDPELQ1FiOWrRVhe1VhDhMcZGGRrmT9h5zjzRkKEjn92GfCeNCQYhlGhsFzTyEuiqR0fiKAyzTFnVbG2Ayvk2AozfNvdKFQMqniPh3bbR/GZDRCXGwpAHHR+K9aLD2mmAeZ8jLCguGT7LesIuqFrtFiDEzKeh509ClkcB9wSRD0Ms3E8zqzIuqtrBAyz3FXBYwx4RETI3JJEPZluaFk/vmXiCgU1ZNJshidX2MnyIfMomTXh17bpNNiPpwWc7P2d7tAT8zQGcWfmwGc0Hptbpphk7oxUdmrCcxzZa+DGroDUoPe4DeOGPrxDLvDUsXep2oBEHvPXtQ7xMzH4cqD+x8/uv+aaxi8aTvPaDru7yenCLPOhB0A1Icn+Oh03lQnwQBun/mqmbS3FXCsXS2EgZ5bXns1wE6QZ08iXdWRct7PBiujRld1Bd2WuF/AqB7IBbt7ukZHTCvzwnQRDmrdacejD9lyTCGYb3M14kGAm8fzxnSNx5MtWCeRRgCOgFBgC5LbWNhUknaTa+O4Pt1gO4XSkaOF3JZt2IFTGjWFp4WTfNoCTksO1sLhATPP4/qID9jnRHsgxA5o6JUBPQYeXpTSTq4pwM7xvDDFss0wDJhYlqDpCK4BdilNxuHuEwqlBHp7HXDMFKlVDxUO0QRemHMKKV13+c8mYLtk2z6BKsmjXAGPmeI3TAzMG+KCvHWFI/SDjk9AFKA9NZWPIe7MQXZdDW2U1J2DaL52GKwF4tLA+udZGyelcWgmJyUBOhIXxt9C8QlwwWNJRtZ7LxKjHJvw9hAtWQ4O2wxQYtx3ZjBQ8q9QIhlHOMyS1EntNx7itsS+Cx+SnbC0op6Zoj5WXx2KummQsADNegEs1IhHaGKUiy7FpctDSPGLMmurOXJzirXWet9iCUiWNOwqnsLatkUlv9gyXqWuMb7XyWScY/0SU89IPE/G5CFMAJEBGwzgfr1IMVPQCeI8SRExnsJ/FJMpPfsOjTM7KnGBghVXGDWtbiTtxZ/PYq4RhxagrJtzcOL28Y8dIYyPpxXFgJ46WyGSRljETe4yDqcjPlcDfZXHaZlZ156k8Z4lNIT5TqEmAUZUhLC9JriPtmRINcmEZZJYEme87LDFDyNrrSxcj1pIM3pjgYhLtMAq5jeMcwgyJgsFwNLMlZ1jXkVYRRkaIIYOen9uAe43ZoMVIvzlCxJa6ERhkoOFgGmtA05fIo92bsO2ApTk8ElvfYktP+4v3bz/rS7y+3UwgOMvcdMvOR6rzkVMlDxeIRi3VXTGJmwB3SmOlQ0mOYZqqa0/AKS4WQaCFIGGgQbsi0uC5+Gnm0/erb8DjPsmQxJo4zrSKONe4KJYl2AWRgz49XYFPqVbRqjiSNjonomoUEyqD2XrqEeUqWH18MeZD0DeR2gy4P3jpQHdEuIXePRELSu03nD15i067PQh4AuoJenLN3Lz1l+VJp8LqCzLa6ax9i4eWS4O16WcLxW75uheUZCTqAS6TwLzHXjAVGs0vDZ894gug7UN/PEZFLrJfCfAOjeMx4COi+spDg/UH2Og2FShA6pV4mCKA8mHHHBmYE8TGaQAClTUjFsD3b8jK4tIfELrrGLLfCWmimTdR/y/kjsxw+Z956/j9H4WJEHdF1bBofG78MGGhvfu6LkS4QGAle90P0zenrfC4ptWCRoGMpl+deop3IJ6FkZYNqwPWqEi7jBImtxmVUou8reH1chdrqxjWGRFCiZumuce48cBmhMMlvH0IkfBmoEN9N4PQtgP5lyk0U4pscXRdiOxwjyBl1eI5vPcIQSJYGBwle3GJe95WBJSKRV6R/UvWHHnUED0Br+jEYbIZeHYNnDpgDWCSo8PjZNENUBxkWMsIlQMt5NQE94mRZbAMZVYxQmM0JzGkFkLqLUDCHSvkHHbOQSIY0/SwrmKWa94mOiXxdURjOnDalQUs6s+U8RRBmqLsYCHc5ihi46EM9o+FjyICWs7VOVqKxJr1X08AgUJWG2w0WXG5VqB32waqAji7SeXnpiNNbYCY2Kw7x/0qPMfBZl14dS0ooxeiDl2QpZirxrsKgK81ZpSLDygGDA+xhNTe+W8tNmRpU3SY5xU+BgWVo88VEWI6d30vU5DBYvbyps8UTFpMOHW2RaQrxwOsa0jLBKWpxkDQ5nZNsa3LpsMav6dSqzGMfjEG3Z4uYywgypAQrPEphFiVUhkHJmgh6fKykq7K2AcRDhsi1RGJXe59kTdCmXObPe+QtDIQ0zpWsEjOPHDYKqxnYeYhSMkCNBzva+QYhxF+CgpJHW4HhUYZFwXhnnDjA1Crw3pGgwMAzFecjCxCo96EEbwHINqsbkuElCnM0io9xHNKLJSlB+CMAhjYLOjBTaIObocA24a2m8tUGfwzBmp8LKmIxxG5mxQA/dwiEMpYxTlJQjq5agUUNTk55ZX2pHOTPaumltjMZa0Ggj6xdEmIJlHgT0ddjB8kB6xonXycra8gakc6THvT69zkOXLhtSwkNQV9jVO3zeSeyF/art7WPvrWlu77H7381JXLd+1X182NPrZwE6X5ORYSXRGTmbJ8fQ7WhZ16Go48gAACAASURBVNpVpZaaJxr8NKS9brbrrVFepdweFzRWriirbRhS9ICua/E7m8+6Xi0bo4W5Oaxc8p0ef12Wu/caPRWgibcykjVl7C03CYFS9/l5ZTyqHSb76CqxTpaI4hOcdALO+fl5X4K1zpD3oMh76Fp+QjWZ/MmJ8klpiqXY+HVS1TXnQfvrfV6MRs/J64nWkQUnRkDf9+NSFmhDyniddaGxieUQyPtN5pMrMiY8LUm5Bzgblyij2jJoR3WEWT1i6hSWQYEmrU1hN20OMEEIKdJkB/F4jMv2ss+AZXUOlSUTjQzQ+5QQK3lhwpZliTGOTm+e/9UICah1YyVOH2cN8jTGNJ0gWjUYLVpsjWa4KJm1TU+tp5sZm6YHS6As0hCXYYs2L3GjSTBpQ2vFWGQhFlspTtv+pD3S3/SIZm2/uVZRh0dJY6VC0yQ2bzcrSOFGzN1HFYWWbUwmYYcx8bqy0AGVd8HEQMvV7g0Bo3C7CqtoiSao+izngLXFI5Qs6xkBZWg+HtKuMsAmZdkEKdo2RVglKIIAZ1mDpGtxu+gwbdfJiYRhGgkMTXQE8xjH08Riv1sFPUOGHWoLX1g8I0rIA4DOO5l5NkxhJ0NTUm1t2cjEFMaUu4ZZ3x2WWdJnW192mNGQC1NEowSnYYWzemE5D/S4py1p2D7+zPj6KuFVEgRV3OeoJUsk9QKzBfO3A5zN5mjSKYKCnmSDiyg3o2eLMekgxDm/1EbYKXuFeJo1WKTMLq+Qtg32lrXldBCMmlGCVRKjqztsF4nFkHM+SNHgZjcyOvi+lQEE2C0abC16QGcFwcO4wVlGg5VsQoCsDpAyW57xY9LaSYyLoMBZlqMZ0UMukRS1Jc1lwQTLLkXbxMjqGJM6wA5t16TF4ZQzX2F31YMk54NyQzCnorWjURlmSUI7lY9Mw4Tx75aJiZUlPNaUMyaUdUwoZHihw7gJjG7nvqFoMdzEa4AlpgQHUuFtgMzySIDFhKVxFcZVgGkXI6s6dARgGtP0pkex3aui8Uxjh+YmZbRqUAYNFjQouhpZzjyCxqpPGG7rrKVugixgcmmHlZXmMQwVmBE9bTgOHu7Tl0nKcZDjJF2kv69zeMSo6rOeivY6UzrbX2PDWppsP7lTnjcYhmPg3/LQPWt8XRiAr8m5UqXW3wTQW4Y1XGtrWxhXxVWTtXuCQ8jPCdAVihaGGv7QmbG93sfZZVR5r37I/j6Gcx0wIi66To+/NoYuoBLIDOkNWu+ME/rCd0+Lc6CMI/H7zPjmv75/MbBcrSxGSKWlM6pFaavUS4Cu68v6EZDy8/41vS4Q1Hno3sPfeMAsnylZAPtk73yY5T5kCATeHtC9Nabx6P7eIOFrtcWAeyGRQSDLku/zNRlKypqU0cNioLROjEJdjZjtzdgbs7OpeKZIgghttcQWChyUFxgXuSHFKp3gZO8myvkMi9VZb2FS0dHpZn0vPRT6j1YLTUs/AHPsmOE8bmokZYWkYkJUbTHOy0mEn291eDSNEI1nCFYNpuct9tMt5HkP6EzAYfYvY/h0EmkElOts7HZR4lYZY95GVmucjyIcb8d41ObWC54lRgcXrXlnrCFfpQGOWOYTVZgkHSImf1WsS47AKmVKRGsZ0S1mGZMKK1N+zAdlJnDA7GECWRVh3KXmodfBOdpuZUxEF6ao0inqOLXrZMUCNxan2K4KTGhQZCk+HGU4DxPEzQh1GOJi1FgC17PLFjeY4ZyXZuxQ+bfMck4TnI1jPJgnqKMYsxUBnR73mhhh2VFIby8CSYyClnvbYjKbGl0aMKEOHVJLbCKt3Md1j2e9t3fzPDCvdEbmYJzgUVLgtGbJZIdJ1eAgJ1PRVzQs4ggPRxFWTBDqUhy0HZ7Jz7F9eY5kscRJEuHd2/u43NlDeclx0HhaIGor7BTMw0hQBSPULUvrYtQhkwoblFGFJqwwLUvcvaixXRBgAyvZOpwnuCQTQY+R80vEy1sr+1oFFe5tlRjHwAunFfYvSozrAOU4xQcT4HicoGAYgQxDF1ii23xVW5Y3rZzLIMd5tsIkqHDnsjCDYFwnKEZTfDibYBFlyChfNcvMSFOSZSgxKio8fWkuOe5vhTgeRyjo8TOJirohCi0EQKdlVAeYBTHGDSzr/ThpUJGxYp7FOgltxJ81zICjkqWhXcRkHmJ0o9R2ORPZWKY3JtrHIfKtyBI+aagwyY73oUdtBnUSW9lnHjQoWI5qgG6J60grsiY1qt0UWVnh2Ucl5ksmvrVYjiI83E5xMc7QpGOUTNbMaVyyUoWhhw4pa+7ZAyLtm9xcB+hiI6VLN16p45jltPhQpECLP4eUvJjLjaftGtt4VtSD2+cZBAR0XVNA6PFHuCXdOkyK+3WUO1tTDwHdY8wqXz4WQ/eGBe+t+2ouvaFjYU566e1VYy6xysO4uwfyjZHDME9f/7JhmIOXf+cr3ZBS9jSvtxA8nbIBTNLmyeMNZ0QV8LqeMtcDmsfGGM66Dy5/ygsfTohAzXuvHsAJ2Dq7WF6+95DFCgypGnnoasayoTEGh9Twcz4rcvi3v6enqSSEYhZ0fT0nF9hqjBnDc53qNnOzzsyU5aa588Laspc7ASpmotsKIU9eq1oUbYTLcGLJMTeaGq+cXuK37x/h7vnSKNT7u1v4sxfu4MHeHM1qgbKuUIQhyizBMomwYBkYSyniGGFVW9zxVt7hzkWNuyc5bp2WuHFZY9R0WIY1PtoJ8YOnY7y/m+AsS9GxTngZISv708yodOmNMLuapVmsgS5Sq9fAOJwhLQOM8tbiiKQaGS9fZAEqZsfzTPMG2KpDTCxLvy8TuogaLIMcXbRkHMBI7bZhxjbLu5imRae3QzKLsURhOQQdvaQuQpgHmBYJsnCMBeu06wJbxTGmXWF5BavRCA8mMzRdhP1Vizc+vcDvvvMQzx6eA22ND29M8R+/eAsf3trF+UXZU/NjYIwGtxYFnn2U4wv3c9y4qNBUJY6nMd65M8a9gzFO52OUQUSHGF3RYDydIrdmLiHC8Qgta8gJoE0f87ST7KjbyS4zds/+6xav7bBIW9yfdyiLCk+dR7jBMEoQ4aIr8GhUIEhqzOsSB5cFnj2uMC8Do9EfTlK8vRPjaNQ30Xn9ZIW//efv4CtHS4yqBj/bTfFvf+dl/NX+DFUwNg80q5aYFxV2FsxcT1G1cxRkMDI2lmnsvaArUI0a3CpqfPGDS9y+t8CNIsDxOMCPX9vGw+f3cUL2gM14ygjTbIYuiLCIKpxNCtwoK3zt4yW2T1dYpMDhzgjv3pzgeMKSwpEZY4xlJ2WN/UVjVQj0RllLPY1LvHC8wNfeeoBnjitEyRg/m8f4/m+/gLe3MiZ6YN5EuJk32D1bYOvwGLtH57h70SGcjvDJs3PcOxjhcBbjJCWQR8Y4Hdek80Njh8ggUWzpdR+NWctPqj5CtywtgS2j1K0qy+pnhv2qzNFlLGMMLCxFNoHJbAx7TZvA9OYJcsu9sPYBiDHuEqsGCaoOFZOFsxhlzBASvWsqcO4Hhq5ai9nX9RIvnzb4+vfu48UTi5Lj/Z0OP3nzKfzkRoajnTmaNrE6f4YVGK7JkwYnWWHZ73vx1NgH6Rcxr55NFLh6MJY+9lU4npoXkOl96TXPAFAHjkcjMzQ8Ve4NAuUgCeg0FjmWVvbmOo164OPvuv8Q03Q/5ieYA6XKFF3LNW5htcmm/8q6iYwwKC9W1hCKoV85nT7LXYfzeGZY82jJu2vKXc8lIOdn+F1/LbHlcmLZr6O10/Ku+sAEr/6tr30uoA8tJYG6vEZ56MMuNppweuX83VPmG+p+3XVOHeOGdI8HcW+9ecPCX9dPmj6jh/cLLbD1We5PskL5up6NCSIyVviTwubrNL3l5hkCCYOsRR/DIaAzKU7WpbxzjtHTMBJaCZIZS3GECwsblBhXZ8jAcqoEq2iEo2hMLg93lyt88+Ep/qv3HuDVR5cWH/7FjV38qy8+g3dvbaNdrcwDIaBXBPQ4wmXQmadCBcSSItKUt/MOdy8qPHuS485JgduXDXbyFmlBujTCd55L8PMbKR5MM5SIMct7D9g6f8WhZXkT0BnJoyeXp63FjOf1FBlLzVwHLsZ3mQTFJDmbfwJZzcYsfbculq+xNClvVwjTwkqRmJxGAA7LwDz2jNYxM78nHS5RWEkRu9MldYS4IHWbIA6naEZbQL3CvHyIUbsw+jlPR/g04+sxbl00+PqDS/zhOw/x8uE5mqbCz29O8X9/8QbefWrX6qCYelAmNbbLEi8+WuL5R0s8d7jEzqJCHAY4TQN8uJvh44MxPtyfYElGqkrQdhHaUYYlY2gsi8oSiwkzeczgnOWDTHCi7dP2VQdMqLMuYaxfjlqcbpPWq7F/GWM7GFt8/BI5TtMVxkGBOxcLPHN4gVfur6z5zeV4jI8PpvirO2N8QkYljvDmp0v80b//GX7rwRJJ1+AvDkb457//Ov70qW1U4bSnlKsFZmx4sgTiYoSm2e3zEeYl0pjPXmFrlWMvz/HsZYWXPl3ixuECu1WA46DBu7fH+OS5Xby3l+IekwfDFCmNpjBGzUSQdoFnTy/xW+9dYHaxwv29BB/enuPHT03xaDJBVjN5L8ZFQoYCuFUC0y7EiomR9RLbYY6v3jvHH373Pl47LoFgjD8/SPBv/uAVfO8gQ1WzLC7CXt3g9iLHM4fneO7hAjfeOUSWJvjV01N89NQUH94Y4eE8xRlZgTTFsmD+RIRpQ8C2ugJLgjvPaKB2mLUxqgUbIK07EDIZlLFyVlIUObLpxHoo0CFnPoRVjTCXJGSpU4JlXZj8WB1IR/mOETIAz0ZCViZPZoJ0OfdO38eALA29dFarxE2JNw5LfOs/foRXjkq0YYNfHkT40d96Bm/dnuAT9rLHGE8tMkwqMlQ1lnGJkyw3ZmXSpX2Xw3X7Uw/k3pnzekdsoteFT6LsBUKiqb2DQ0BnUpy6tHn2UvpbDKXGMgR+1YgPgdw7UENWVWOyqqw1O2qlaT7bfp2zIMp947iR5XCnbTLL3fxsl4PlnUeN18/vhnYP+nAOPXQ5oVbVs06kVotgn1DH66n3CtlK1qHrLA+7xhe+/WanwXgvUOAkeleTMqS3OQe0NPXAurlAnB6ywF0gt/mbzUXWDWb03nU0hRZa9/aWoqwYFfBrsv31BJY+oa1flcC8UHYL8nF2b/FpHngNtTb0NJOS8ryhI8aDn2OnOH9+N6/tDRdSrpbgtKa9+J4Wkh68ru8FYiPszNhmDLtaIqyPkbI7VjpFmc5wGEyARYkXVyv89oMj/KP3PsYbj1hzHeMnN/fwL77yAn56ew9FXYJWLmuokzC19OeS5WI0MtIYy2Zlcdtx0GDWVJivVtgqGEut8dJph699UFlM+LvPpvjpzQwfzUe4YGZobQW/RpN29LTZgY6kN7PBwwqrjA112MlrjJQlZxa3pMLpY48lY4HrDlYBaVI2yyBha01WyErW6JoSaVCZ93+RJUa309tnx7MRWznGLRajGkvmObeNlRlNaGRUTEhKEMYzzNIbqIMcy+Qe2vAcqXXGywywojLFJK/xwmKBNw8f4tblucXE35uP8SfP3cS92Rb2mrEBTBkWuHu2xO++d4lbF0s8GudYxTUmowzZssXuWYSHkwx/+tIMD/ZmGLdj1FGG83mGs7ayGLnlXFln3r5Ui5a3Gc7WIIbZ3zRmWIKz/kkjYMIs7xqjIkESjSwvYRUUqEJ6xwt88egCr3z4CK9/cI5ZARzvzPH+s7v4zgtzfLSVICw7fPNwiX/4H36KNw9p8DX43o0x/sW3v4g/P9hGFG73McLwEkFQWY5FUE6A1T6ahh30LhBO2LSlwvOHC/zB25d45YRR8VU/7zsT1Jc5Ds4j5Ntb+MEzE7y1H+FXeymqrRkmdYz5xRJPnZ7h1U9O8JvvPEJaFHjn2Ql++dI+fnh7G4fZFOPVCGXDenfG+wPsMOErTlHkNcpmgWi8xNfvneIf/8nH+Noh2wyN8d2bKf7l77+APzsYoap6cjJOW+wENW6tFnjjcIUvfP8+DooQD3ZSfHRrinfvTPHJAY2IFHWYIFvBurqxIRJrH5qYJYSUZfrCfdtdOi2MjzPpcVGVIHPWxCEWeW4eKPNHWFOeWRJmY3uOCXPWUpk5GYYRjN2HKNnkiR0d2bCLITfLweiZGeZCMPmPMFQS4BnqKJd47qLC6z+6h7uLClXS4N48wCdv3MG96RhtsoM02sasnVjp6JJJmN0KMY1h7rOOCYBXpWHeyx56xdd56F5X6n2xrNK73qse6nnVoXtA3Dhc62zyDQCuw5KepbSyN/dPelJASn3qAViOqJLkemOqb+erWL7NwTopsq76pFLNhU4IFF6wDt1nuQ+NIM+wemyycTF8mFtB7ub0NIVV+RzCAW8s8XfiAj9n3S4YynQh4+CLv/dNs0uu82C9deUB3YO6edfrTjeiWUR1iO4YCslm8ZRx6BaE11DGH38X3T20HL0AEMxltSiZbmgl+bFtvrsG9GHrVz8Xmkx/fy+UvixjaPTwsWjQqA+vp1Mk9EHMlp99/T6/r/ABP8vvTqfTx5LttFYm1OyIVjNGvEIVnvAPxMkEVTzDaTtHkjd4fnGB3z58iP/mg1/htZOlJae/deMA/9uXX8Zf3d41ypyAnlaM4aVISFuTyuRGSSOcNgu2nUKc0jNg8k6OcZ1jUlV4+bTDb71bWgvOHz2V4d39ET6ej3DM+uwgtXAA212SJp8aTVhhwpwFlAbozPhuugRpG2O7Cs0DYtxxGXc4yeiB9oYO45K7RWC0J7uOUVmep32rznBVokkiHLO1JmuKWUdND53JNnGLfNKgq3LsLCvsVxHmJWlb4N5OhnK0hUmzgzYocJl9iBCnmOc1xtUYQXGArhub4txrFnjl4j4OVufm/d8bT/G9p+7g0WQb84I1xQ3KcIVnz5b4/Q8WuJnn+HSnxGLUYDoaY3zR4OZRiIdJgv/wwhSf7M6QtmOs4hTHO2NcdBWypsKMWfItcxRyjNhn3krmCLGhJftxPldsLctSsjCx3IdZ0nfAYzfAJkpRsAFMlyOrL/DM+Rm+dXSO194/xMsfnWFSdjjd28Ev7+7iu8/P8d5WhkUb4WsnK/zXf/pjfOP43JKOv7cf41/+nS/jr7Z3sNXMe08wvkCb1EZFL4M5Fu1NFF2MvDlBMmoQxBVeeHCBP3zrFC+c5TgfFbhICqQHc8SnBZ59AOSctxdneOvWyAC9HI+wlYe4c5LjjQfH+NInJ/jC+4cI6hy/fG6G9168hR/d2sH98RxdNcGii3GcdSiiDqOoz0BnQ6G8vUQ3X+I37h/jv/u3H+LNBwXJa3znZop/9u1n8Gc3JuhKtvUNEGcNZmGJvXqBV05yfOPdS+xdNDhOAtzfGePdOzN8vD/Fp9MMFRJM8wgjMkisPiCLFfflbKT7afxNRjGKi4uebo8TnHcNVpME55MI52VuiYhbdYCnmxTbIasKahw3SxymleW+3Ax6z5lNmsoGWIQhFqMYl7MUXZagOl9gp4lwm61ircK9wnlQ4NM4x0VYIx1neK4M8MZ7j3CnAxZJiV8lJe7f3cenZKwWE8zCXUzibcu2P8UlqvoS07ZAyhg/mya509a806TfpdeuA3Q5fEN2UipdDKnHjMf0q9VRX7XS5ufEtAq4vU6XwyePdtOi1YGu94p1XzmY3vG0sa3ZURoWHtD7Xvj98c59u5Ie1PselevDxYIAjKGTcqfeFlYJlIeJbpoT4QcBvWJJIfXYuh+9B3Q5fppjOZKbM1OYU8Icq/Uk2BjpoftJ0gQ8Zva4XrF+YewB14CumwmYVIfugfUz1p87D92zAx7QlcU+HJeEjD+VkMHr6766nrcyh9QLZ4JHT3JCnxSj1zzwOmIWvDfuAXZ4DQmnP43IJ4lYhzzWV7Msad19iJ9Vu1cCOoXEqCHXnYjXtez9ArjZbiEIa5xNTyzRp2kiNO0UdbNn3axuXBziG6cP8J9//B5ePssN0H+8v4v//fVX8YPb+7gYVebtjsoe0DPGBJliTeFIQ5yXF4iTDqO4xqwrMS9WmBc5tqsKt1YNbh/lpuzuzzM8nI5wNJ7gKMtwmGU4S9nKMsS8CfDsRYunz0vcviiRVQT0GiezEB9NGf2O8epJiP2yB/SHkw4/O+jwcNwD+sGiwxtHAZ7Ke0A/m4R4dx84ZbhixezxniZl2CAr+uYmCU1p9nlPK/MA33hY47lFaK06P52E+O5zKR7ubgGLKdImxyT4CHv5Me6e1ZgUExTBbZyP5ngw5eEeZ3j+8mPcWpxhawWcjnfw1u0XcLi1h7JgwxDWoC+wmy/w2sklnl6usNWUGDHZKWUJWYDzIML98Qjv7c9xNp4ibEZYRImNhe16d5vG8h0OVjmmF+eYFwUm6wYzNFTIepylI5yMxjgbjXGZ8lhQzm2feJYHqZXssQRu0pbYvzzFi0dH+NbDE7xy/xFuH52DSVuLrS18vLeFHx5M8Nc7U7y/s4WXlyX+6Dtv4c3jM0ua+v4O8K9+60v4+XQbt84yHBQVdrtTdFmJR1spPtzaxttbd3CUjdm3FTthi/28wMHhCZ59eIr9fIUkKMx4e6qKEC1rFHWAB9sT/OjZLdzbGrGlkBlyDAM8d5zjW/dP8cbhGZ569Ahtm+Nwf4IHd27ire05Ptzew6PpLo7TEU4TdkVjl751SKLLkLNwcH6Jb9w7wv/w7z7Eb97PEQVjfPdGin/2+8/jL27NkFRjzOoAe3WB7XqJeXmG3eUlnl7USFcV8jbAyTjDvYMtfLozw8PpGEs2pqljsMSDyYpsj0z2yEC6oJFZ46AuEB+fYqvgoTwpjlPg7GCMTw4yPKpzS/S8dd7gteMO+wXbHNV4kBT45Y3AkhdvX3ZWoTBdsiMicDqK8Wgnw70bI5TjBPGixFPnLV49brG74rkFFY5nLd7Zb3DCvI1shheKCF/4xUPcavhajl9kBd5/dh8P2wTjixl2u31sBVuWFPowvsQiuEQcrJAwSdGSQvvk2+ucNgGg9y7l6Mn5Gup1D/zK7h7qyQ3jaETpVadMz9BqTAJ0edtej7Nszd//OoNA76uySJhhWe+svlh3rHsSoBPcN6wrQ37O6aSHTkCnztbhMaLNlVU/dJY32EVTJmQHxj6njP95QN+wAOtQr55NRhLLeBvr5d7HCjaALsDYWD3O2hFF4YHNTyAvRQ9di7zJwE4SA9dhzEODtAVeX9TalKwzAuVJCxx1f28YeEbBdyLyXvuTvv/YdcLAWteqsF/f8c9HgJVQeqqcY+Cz6HllTXph0zh9S0B5/AbKBGkygQyZrU/d4Wd14IFv7M/rio7nnPC+0SrATjVDEDU42zrFKlyhLQI0xRhtc4BpE2JvdYSvn93Df3HvXbx6XiCogJ/s7uKfv/Ia/vKpXSymjbWefNxD7wE9SgLkxSXGQY3drsZBVeDW5RL7qxV22G+6rpDmPM0tQB6PsGRXsWSCe+MRfrGb4ZNpjNNRiJ0qwBePWrx6VOKl4xyzkt5rjdMpcG9GbzrAa8cB9vO+I9qnU+CnNzo8nPaWMDPc3/i0w60Fa7xDnEwCvL3X4ZMxk/j2cDKZ4sF2av3L7dAKKxui18jynyWePlri2+9XeP2EzUMivLMb4P/6cob3n9pBczLCXlngmfxDPH/+CC89ooc+w9HoLu5v7+CXu/SPT/Hqya9w9/wUewvgfHYD33/uFXx8cAPnLVV0gai+xMHFOV55dI7nzhe4uVxhZvGtEJdxhMPJCPdId9/YxqPZHHXI7OsYh11hDVueKms8V1a4c3qGveNT7CwWmNH6RmAtaQnmh+Mx7s23cLQ1x8l0goqH/rDchVRvyJp49qAPcKOo8NzJMV5++Cm+/OABnj89xR4797VAniQ4Gk3w8XSGt3a38Bcv3sXNpsE//PMf4Funp/aZn0+B//DlN/BxNMdNzvuqwF53iDbL8XAnxjv7u/jB7efw0dYc7STCbtXglcMF9o6OMc7PscWcBGNFCtw+Z/dC4DSN8WA2wvsHMzycT7BIMqvG2Ft0ePFogW99coKXLy8wqs6s2iJPgfOdPfwimeGXN2/hr+/etGTOFXMMWA7YsTMh454C9HP8xv1D/Pf/768M0ONwhO/czPBPv/0MfnhrC7NyituXAV4+XuDmxRlGxSOMqkuMmG9fs8ojQp6McTab4XhrjkdbcxyPxzjPMlykCS5ilqj1XhrPCtiqAtxalXjm5Bhbnxzh4IJldimO5jEePrOFd54b41OUuBWMcPuTBb709iUOjguUQY17+yHe/sIM8f4c+x+c4tajGjvH9BBDHG+N8MlTE7x9d4yLaYz9JsbT91b44ttn2D1kGWKDw9spfvb6CEe3plgWAZ4/afGVP38fdy6WOM1WeHcvwNtfvYt70znG3U3Mm13sFFML2zxKFljEC3Tx0s4PSJuRtQa+LtZLHfU3AXQP4N7DF0DJI5Vul9Nnetb+60NL0s0eAzzb67FIul6ALsAVeCqEOWRWxYyKLWWWu+nswTGy/bhYoshOmX3tuhkEDLusE5ot1r0+ZNA7ef6eHqs0ts1ck5lgYtvaQ/ceOK/hAd3jjJxCJsWVS7Kurrc8KXc9HG+oxdFA/OCGtAr/Hp62ppupO5uAXoDkrSQ2lDEgd0Xz3svdWHGut7nGo/eUZCFPXAs5pDeGAmNC061b164piyEY2+bNeLxlXyMo40HnXvtkN83XkMEw4F3nCvCeHIdCEewC1rD3sx1p2h9NqoWUF+5DBSrlE6DXVYi2mVo70iI9soMWRiUPj5hiVe9Zi8qbOMeb5/fwjz5+B186XiHJgZ9u7eN/feU1/ODmLqpZjaItEDGGzvpr1seuy1syxr5Xl9hvGtzNS7xwscKrj5a4c7HCVlki60hIL/ss0W7ERpeoginen4/wp09n+PGNGB9tRZg1AX7j0wZf/pQJPDlmRYGzCWvjW4y6ErkMtQAAIABJREFUBpOixfaKveit/5xluBPUl1nPirBs7QbL1or+6FCWApGSf2drjB/dfRa/ONjGva0+Qz+1xiPsZc+jYdlo5xJvfLzAf/vjEl89YkJVhB/cjvA/fSvBz+/uIjoa47nLCl87+QBfePQIrxyWQDvDu7vP4ZcHO3hnl7XzJ/jW/Q/w0tEJdhfAvd0b+OM3XsNf37mBo7BE2JXYXyzwhYfn+Lu/PMPLJ5eI2wVCNo5nK1E2ZwnH+OBgC//fq3t4+/YOjicTFHGC6nKFnbzEM4sCL50v8dLhCW4eHWN/tbCmOPxHz/ssHuP+dIr393bwye4WHm7PcTpNcRk1KLMMyzBFV7LOO8ALeY3XHh7jhfuf4IVH93C7vLT6eWZSF+xQRo8s3MZf37iF//ONZ5FmAf7gh3+J3zw9xrxo8CgAPnz6dZxXE9w6BraLS6ThPZTpJc5mIT7Y28UPbz2Pd/d3cXpjiu1VjW+8f46nH5xgVpxju8kxL1fIVkuM7eQvNsdJkYcpLuMxPrgxw5+9MMHlOMXzZ8AL987wlXuHuFVeoBxVVps74tSFKR5hFz+9/RT++Cu38YtbW6jo0bBZD7PP7TzSsZXUdfNz/Manh/gnf/I+3ry/QhSP8ac3U/zTv30XP72xjb3LMV4/7PC33r/Ai4cnyIpHSFjWF7GAjqRvagfQlNEUF6MpHm1v4Vf7M/zquT28vxXj01GAlQFgYP3bWcv99CLHlx88xM1f3sedQ4akEny6m+Kjl3fww9fnuJdUuFUleP69C/z2D05x+9OVHd7y4Z0Ef/HNbUS3d3Dz50d4+uMcN+/zAJgYJze38P5zc3zvpREeTUPcKCO8+MECv/WXx7h1/9Ji5PefH+F7b87w4Qs7OI0mePVBg7//x7/AFx5coooKvH0nwXd/70X8+M4uDpkDUc2wfzG2vZHHOapkhTpZWMZ7XPIkvb4l9pN0vnTtdbFs6kZ5l14HCmD9+7yO1899fohV/W88zCHo+bi8PFRvNPD7GpcA3xsEPiSq70nXGkha0krfxfG6pDi+phi6gTrbLK/zqQTon+ld6xjtoUPsvXXrNcC+GKRN1zS+vH9+T46gPyGU7+tvjoWdPNlZcRMa/tLf/c1OjeR/HaBrcrVYbPtqrQHXafOeGlazek8ZyyDQhKqH+8ZTdwfNSzj8PXVfgbVdhy0719bdYw/rzrD1FqSnWwxs10lxPpHNCw5f1xGtipH4v2XxDWkVCY/mVOyH98DZRIVtH1kLyn9KupO1x/H5xAgfS7IYe8mTS/ewbHNchvcRR7Ulv0T1Flb5NrpVhd34HN88/xj/+Fe/wFcfFRZj/uHWNv7n117H92/top01qJrCPHS2pWRpELtKsZaWJVxltcDtosFXjyu8cVzgxZMVpsUKK7aMTdnMZoV53eHueYydoj8I5P15in/3/Bh/cWuMd3fHdtLXbz6o8NUHS7x+dIF5meN8DDsRi7W4ZE9ZtjbN2eGr4FlQKBJgkTEJinXKbHHat6nca1or+aFSfW8+w79/4S7+8s4O3t/vAX266gE9H7Xo2FC9WuCNTxb4o7cKfPNTYKsJ8KMbwP/4Owl+/OwuipMJXjqv8LsP3sPXHx7hxU8LLKIZvvPM8/jxU3t4d6fFrdU5/uE7H+BLD04wz4Ff7O3i//jyK3jr6QNcNCW2yxyvnp7iq4cX+J2Pl9jLKxwyJ5Hdz9Bhkje4ddbgfJzh+89v40fP7uInt/dxwmz3RYu7Jwt87eERXnt0iruPThAuFrgcJ+jGmdUjZ3WDrRUPmonxwfYcv9rdw6/2nsL9bSr9CvkkQd6lQA7sFBHuVi2ePn2E2w8/xoun9/BsfoGD2k7NxUUHLIMx6mwfv7z5FP713QNM0wZ/8KPv4xvnJ5hVwFED3L/9ZZzUM+yWKbaLU2yV7yLrFtYE58FWhh/efgk/uXkDnzy/j/mixrd/+ggvfXyMeb1EFNc4TUosWlLfAbbaEDd4CM0FifYIv9qd4f/52jbu70/x1DLFrU9O8OrH93ErP0eQ9RHdqOYpYjOcRzfwk9u38K+/eAO/uDHp2/NWlNeFGaFZvG9lidXOOb5y+BD/5E/ewZv3csRJhO/cmuB/+b2Xbb2eOR7h6x9V+Advn+Du8Qku0jOs0tIqBag/Rk1sB8vsXrDcIsL5eIpf3NrGW994CT/ZH+NhxvARkzPZmKk/A+LWqsKXjy7x9Nsf47WPzqyh0MPdFB+8egPf/fJNfJwAuyclvvD+Jf7BW8d4+mSFw0mLn93J8GdfuQHsz/DCe0d4/oMzPPfBpYUgjp8+wC9fvon/+NIcn8wjJOcLfPGjc/yXPzjES59eWhvc956d4Y/f3MfPntvFUZDiSw9K/NEf/zW+eXjJqmb85M4I/+YPXsN3n9nF4XgXbTnG/kmMcf7/M/bmz3Kl93nf5+y9d9/uvjv2ZYAZYLAOMJsoUpQ8pizFtiwrMm15iezYieOkkqr8kL8ilXLKjktOFMWx5NgKY7EkxZFIkRTFGXIWDNbBAIPBevet9/Wsqe9773vnoAkqQRXq3r59+pz3vOft9/muzyOyDiG+O6Kf6ym6aKsnYi4SJvzin3Z+0s5YGhvSIXftsGhPXkcaNchrLY/9tq89J07vycoBTF07vY/K7zqMnQbh/bHs6R1oJ+lFgK6jndrD1ZfShsV+QZpQ6urqtr1osRgLQpm8n8vf69bSnrQULIahKEJ+wfwpY5N7lnSp7OeTRdP6+uo+lbxxoqrcNV5oQJf5S49dOU17vCTpojhPxLtSGirGma9e3ffQtZWQBqnJkLMOjesLKm819UQ0GOnJ0Tc/eW55kOKhys0LsYz2OgXAhExE3pcK8bRAvJ4MveDEkFD6IXtKOtpK0YtJH5cO52tg3Y88CPfxCxbz5KLWnrNcQ1fUy99krHIfMsn6+nph6aiENmT2DaFUi4O2Widb1HSkQs6vF59eyDoaYYhyWZRlLHKWhR0CSzTOPexREbs3pWQpPbvB5c4yv/70IZdbu21P71ez/NPTJ/jBdImkZKqiruLQUApMoSgHJTaVwCK2TdacMQv9mL/0JObMTkQxCBTL1gcLIcsln8QUkA/4OQlp74wphkPWiiZ/erDExzNV7uarZEOX19f7nGu2OdndphSMGVkeT4sZPpjJ0PJc6gOhER1xYafNfH+oFNrXcxk+EO+7XqKfNykMxQtucbwTMdOz2HSyfH+hzseHKtw+6NGzDaZ3Iswgpps3GeUNugw43PL5C5/7XFn2Od2IWK8k/NsL8NFigYYzy0J3zNeefc6VtS2O7Pis5Ar8u5cO8e5ChadFk1eaPf6b6yu8udzGjmJuTVf4V+ePcW96Crfjc7zV5c3NVY722mSTmK1ijo/mZ1kuFxRT2uHOgK8+3eJAa8jItLk1O8XvnjvC59PTJK2YVzfb/PUH97mwvUk+HPNwqsA3XjrEvVpZ5cdPNrt87ckSc+2uKjh8Uprlk+mzPKuXaNf7tKQfXwhVzQKW5GlHPRK7zSJdTm0u8/LaJmeXJAUAm1NTPKvWuFud4kmhwEYuw9F2g79x/xanNodKTvVp0eb9+QssVQ4o8ZnZ0Q6Xt29zrLnNVA+VJ/5w/gjXFha4e3yaQs/nr9za5MxKi+x4yErF4LsnsixXXYp2RlVhv/xgk6NrXQ6HNutlm99/yeXxgTpCe5RvjXitP2RuZZW5Rpu857LiunRnD/LIrnB/epr35/Oq3qASh1RMn0zYxhxElKyD9JKYZrXPK9tr/N3v3uLK0gjPhj+b8fjnX32Vp7UFzq9lOH+vyRt3nuDGHe6d8Vg9KgV3OYLYoNIecnS9yevPNpjvCL+BySczNf7otVe5Ua8yMj3VHmmLRWzuCq3kxgaHxnkVmXn5w49YCIYsGUOaV17l9w/NsZ2vsNCMePXxFl+9/TnZ/g73Dno8OLbArYPHSCyHc41tZm/c5er6EKsf8rQ2xcrZ03zv4DxPpzzCuM2lnQb/0Z9e4+JGV3rluD09xR995TVuzNdVgeS5jSa/9O33uLy5rbbiGwcq/PuvXeT9AzVGdgF77DLdtskMd2mbe5khG5UOgRVS9Qu44y/UyDSwpJ0KvX9NRke1V6+3z3TYWe+fel9Lp17T59NYo99Pe98qArynuJn2dLVHLkaCyC3rqLBglbynP6N7wNMpZX0e/TdlPKbU2tJ7rRpnSqdd5/r1ni3FxBlPKLZ322v1vqz3bg3OGn+0sbIP6ruUMLua7Htevy7uThfZ6bnRhsU+lor5JkXGIvCyZygZZ352F9B1XkNbTvriepDaCtKvtacp3NuTIK6PSYcR0mCrH6LmcM/mcs89CF0U1u/39znO04tHT54UtQmYpsVV0t74c9ZQyvtPj3ffKts7OL3YNIjrBaONEw3o8lpy8GLU6DBIunBOxqwt08nr6LGJdZXO3euUhI5Q6MWQLorT82uHFt5IuMtH7OR3GHkBppHD8ctk+jVMETCxtrjSXuEfff6AK83dwoUf1jL8D2dO8u5sGTMnVdqx2pyccE+tKZE2HYvQNdnKRsz1Yn7uccSJZoidhKznQ67Nh6wWhFYXXmr4/OJnQ87u9MiFDZX7/tFCmev1GT4pLODEGS5vtTnf3OGV9jolf0zHyXOnXuIPjk+xWsgy00k4t9Xn555tcrIl7WMhj8t5fn9xmvsHauwUoSIV+8ubXNjxOdaw6ODxwXyd64dKfHzIUwVTMw1hjZN+a5Nh3qJhDqkPQ66u+ryx7PPm8oiRF/KHL0d8tJDjaXGOuX7AX374iIsbO4qw5LNykf/9lUP8cK5MI2fz2maX/+5Hy7y90lIpgY9mKvzL147yrFrhyHKX81tN3thcUmx8oib2oFbjvYVjPClVVVX0sU6brz16zNn1BpV+xINqhd8+d5RP52aJ+gbnNlt8/bPPON3YUrnjDxbr/Ma5k1yfrZMxXU41W/zCo89VvlbY1jayMzwqn1E55Y3iJl1zjJ2UyRhFrMBlEA3oFXrMmj3OrC1zYWlL9XfnA5sHMzVuLUzzZ4s1VvMZRat7eWOdX/v0lko3iLLap9UM3zpyhU9nDtFwbeaHm3x15QYX1tc43IC+JYB+mA8WF/ngcFWxBn7t8y2O73QwzZC1ssO1AyU2SllFcXqy43P10xVOLO1wMEzYzsN3Dtp8emSGx9V5jH7A250hxx6vcnKthZfxuFn2WD18iAfFGR5P1XhczinFNClCKxtDjKSBMYop+Av0Y2jWRruA/r3rvL48JGPDu9Muv/nVqzyYmuP4tstLaz3Ora1gWD3uHLNYmynSFsFf36ba6XNqfZO3Hz3iYGu3N/zWdI7/8Nab3KjNSJyFxEmIvI4yYgkS7JFFKSpxarPDG7c+5uDOpmK92zh1nD88dYKdfI2jmyGvPF7njfufYiZtPnwpx92jB7lfewkjtnijv8PC9Vu8td7DGkV8Nltj5ew5fjh/iMeVLG22uNRc51e/8x5X14aqBkYMjN//6pe5MT+nWkYvrG/wV7/zHS5t7Kht5aOFMr/7tStcW5whMbJ4Y4epvkVGhPti6Hkj1ipNJbJTC4p4/hc59DSwyrk0z0YazCfTgBqEJ40B+YwGqOdCACmu87Tzkz4mvV+mMUlfY7+ITIS9ApHLFYIud7f1dS91qWu40vekr6cxT7zwFwH6/v68V9uUNiJ0tECEWoQJUtrG0k5keu/WuJoG+f0oxF5R3CSgy7E6Za0/nzaaNP5JB4wvaox7gK4w9pWvXknSlsQ+WKbyAPK+LsjaBxN7lx1HA7qe9PTNaA81nTeR8+yD1t4DF0DXoW0NgnJNxaS212eYBnQNukIMI3zwuo/8uYK7F5DZT1qS++fZO3bSOkwDus5/p8P66p73KhMnQ037k74n2fpc7mSiolQvOG006Zy7Dt/8JA/dDoRhTaqkR7RyO6oVLLELmEzh+tOKnCJgk9cba/yTuw94fWuswoXv16f4H8+e4P16hazodyt5RnACKAs7r2HSKphKhMOxEqaGAUeau4xjWd/HicVwEIXpBMv1mOtFvLY2YqHXBaPBRj7h5nSJm/UZrlcWiI0MZ1sdLm9v8/a6ALrPs2KRD2cr/NGJaVYLGQWkFzc6/OWHq5zebis+8PuVAv/uyBy3D9To5oWvvM0by+tc3hpyqgGjJKOiALcXy9xedNl2TbyhoULLie0QeiYtc6gUwk41fa6ujPnaY1H3HvGdoz4fz2V4VJ1nphvxyw9WONnoKAnVO9Uy//74Ae5WC0hb4ZWNFv/446dcXhdAhw8WavzTN4+zU8rzpU9WuLK+xcnOhmLOE1a05cIsn5VOsp2pKXGO6XGLMzsPOdTaoNobKq/4zw4v8myqTBiLBz/ky8+2qI7GrJRdbs5X+eOjh3g6VUF0ycr+kNn+Bk7QoWMJDWiexFxgmPFYcbZVTYEXlSjGJQojTxrTCTJ9FpM+Z9ZXeXV5h/PPeory9vZCjQ8OTfPtg1U2sh6z/Yi31jb5W3dvcnpzoDz0u9Uif3D8Mp/MHqLlmMwNt/iptVuc31jixJbw4cPHs8e4tniAHx0oMXQTTrd2yEU9GoUAO7I42C5SHEmhXsyRYcSFxxvMbjfI24liWbs9ZXH72Cw/PHaAYBjwixtDXv58hWMbTeKCyw/mXB4dO8i94jRrxRo7Tk51aMxIGNMa0XVbBEFMxZ9lHEK/Mub81roC9KurPUS6/NpUlm+8fYVr09Mqh59jzDQNsklXcSIU+g61tRzTA49i4DMrRZHbT8iN+4o45sZMhT99403uVGYwkqwqSPOzXaGWUdwCzsggG2U4vNXiy0+fMv/5E+Yig6fVEt+6eppmvszp1ZATjzd56dljQm/MtTNT3Dk8xyeVgxjjmK8MOixcv8Mb20PCMOLGQQH0V7k9fZClUpbtZJNLOxv82rd/xNXlnhJRuj4zzTd/7ktcn59VOeCLAujf+g6X1huqtuvaQolv/MUrXJufxiKLE7oUfCFV2pUqlTx6O9tUFfNFith7Ifd0JFPvSZNtw5Mhcdmr/rx/miQljSv63Olo6STu6GPSUc20h7v/d2lz2yN7SYf1ZUw6RJ02AjR+yZ6qqsUn6sbSACrH6nqpNKDL39X4RA1yPPoxQE8bI3rMeg/X59chd5VH38vjy3v7+fG9IjxNl56Ofuh7nwR0NZ8a0CdvRA9Ke6UabHS4QV5rUhcNjGnw1RZJugo9HXZXXroU/OyF3OVhyO96Aejr6IeUBmP9gATQxUOXCXlRmF0bF5OWn56ctGWpDYZJ713GqSc5bd1psN8v7Juw5LSBk168kyEqub6ulNcGQXps+m8/MeQu7GFCkpIIVWZDFcwYVgHLmMKOZBOSsqxtruys808+ecTVzQ5mYvPhdJ1/dvYY1+plpTktbXNDKZAJYmp9FFHLShmGXkzeTCgMRwrM53sjDnZ8pkdS4S7c4haRVyA3TjjYHlEbdslGTZpezCfVItdrdT6aPUhkupzfaXNlc4efWt8gGwZ8OlXkg7kq3z++yEohQ2Hsc3Gjwa98+oxXt1oqDXC3Wua3jx/gkwMzDD2LWqfF1bUVLm33eHknYpy43Jitc2e2xN0Zh/Wc8KCLYpmtdNolJdNJhkogdGYkOfQxv3S/T2U04MbskOuzDrfmZ6n1E75+d4fDrbEyLm7Vynz3wAKPi1lcN+LC9g5/+/YTzq81FC3ntfk6/+zNl2iXcnz5zlOurG1wtLOlBDokStDwymx4R+lZU0orPh+1mRs9ozbYoTgIaLsen8wssFnKMba6TPcHXNwYKcauT+t5bs3X+PDgAhuFihIVUc1OVouhIS1HUgwm/fRFpa3dtLuKhMSNS+TCggJ0JYfpjVgIupxb3+DMSoMzz3okAuiLVQXo3zo0xVpOdMlj3lrb4O988glnN1oi2sXt+hS/+8plbs0foGMYzI+2eWP9DhfXl3llPSDA4uO541yfn+fOwRrtTMS0VI0nPZX+qbXh/LMsla5Dx06om3Bka5t6p82UZdB2Ex5UHG4fn+Nbx+YYj0N+aXXA2c9WOLbZICrafH/O5tHxg9wtVlkt1mnZBZEvY9oPcSyfltdlFAQUo5oSHwlLARc2N/g737/Ja+staQnno1qB3716gQ9npxm5HhnTZz7apjZoU2kOmG5YVJc8ylGOOANTfpvjzSVyfpdeBm7NTPP9N97iVrmGnwjRTEji9XAQPgUpwBQWpIT5nQ5f2Wkxe/sBZwcWT8yQH3z5JM1SkdMbMXOPNjmwvM6wZPHR+TqfHprlYa6GNwx5u9lm4cZdXmsM8aOImwdrLJ19mZvTC6wVM/TjFq9tb/Kr336fy6tdVan+0ew033jnba4vzqit7bW1Tf7at77H5TUJwcHH82X+r3eucH1+Gjv2sKUdNXGxElulCiJjRGA1VU+7beQUv34ahNIe+ItANw2+4nSl/6UBX++/Ggx1ZFY7kNpJSr8vn9HXl5+66FmfaxLoNdNcei9P76U6TTkZOdWtzmlAT4fG9T6sAV0bCOkCZwH0XTnpL/rU05EMPXcvMpTU/SBdRL7Cr/TcaJyUa/V6Qga2e36NKXr+pZhTIrzSoauvYbz8M8/3oWvQmbSYXgToGqwnQ+5pENNhkEmwVwPYYwJyU7mPdGGYnpD0w3rO+lEMVrsiIvqYybG8yCufNA70PacXb/rB6L4/vbh0+kDuX4X8U8Q86cmfDDlNPhQ9x9paTN+vNoh0UeEk4MuxgRAbWLuAniRNLFFdIocXV3CCulJNi4wmlxqb/Kf3lri8I96FzUf1Kf752cNcqxdVv7YpRRmihubvVpKHdsJWMaGblT7uiNJ4xNHmiPMbI3562WduHNEsRLRzHh23oqq488GI2V6PE62WIqm8Uy3w0XSNHx44iBHbfHmlxdXNHc42t0ikcKdWVu9/fOgIywWRTh1wYXOTv337MRc2mxhxzJ1ald85IaHpOdWaVe80ubj5lPOtDi83A6UF/9FMjTvTJe7XHJaKLlsZoRJzqY0dxQzXj0WO1cc1x5zfHvD1T7ocbvbYKAy5MW3wJyemKI0sfv3GgEMtU0UFPqnWuFmfZalk4xeGnGxv8tfuP+L8WpPSwOL+9Az/+tIptqSH+8kKF7c2ubC1zPQwROjrB8Jc50wxpqCeQTYZUUykTSrE9kWZrKqq6LdLNmN3ialhkzMbwv8l+fUKHx+Y5UcHF9gqTClZWMOM6TnSltjDjweKJjfve7tkJpYYtC6JUcSIMriKQEWkPYfMDbtcWt/m1WcNXn02wIkdHsxOcXOxxvcOlHlcEgnYhIubm/yDm59yaX1HkRVJqP83L17g2uKi6qGfHzZ4ff0ur62ucGl5SJR4vL94lDuzcyzN1xg6QgO8xcF2m9PrI2YbCV4/w1Cqvks2lAys8Q61ToezXVm3ApYud48v8IMDswTDkL+0OeSVB8uc3NjGyVp8XDVZOrrIveoMTyo1lnMiMWRTGydkjZix2VdCPlaUU9TFRi5S6+frP7jNxc0dTNfgvdkCv/nWWe4szFKIPU40Brz9aIUj69vkhqJB7tINC7TLBVZmLEphh6tPl1lstVWP/93Zaf7kp97k/coUTTFejZCC0SMvpDbC/SbUt+GQqXaHt7oBc7cfc6URszRqcu2nF2nVcyx2DEqPdphf6tKfyvPepTkeLEzRtYpKke617SYzNz7lUnOkGP8+m63w7Owpvj8/zVrBoxANubKxzde+/xGvrnckJsb7czX+zS+8yfUDdcxxxOur2/z1b/0pr611d3Poi1P83jtXuTlXw4091WuOKQxENonoscdjnEiiTQG+yL0Ia+Keopj2YDUwi5OV3lP3wWQvZ6wjtHpP1Z/TGKD3vMmwdnqfT0cm5Tx6P5RzaPzQXnE6mqnGskuaqy4/CeR6LDq6rKMJem9V+3iKJEaDogZU7cxO3ou+lgC6YnNM4U96HtK4kI4uaIwQQBfqV50yTo9Ln0cbFC9yQhVrndRjpfTkjdNfubzPFKdPmLYQ0i1a6RyFTI4Gm8mb0DciP+UY/TC1171PHLOXv9BV6vr99M1rQyBtYOxPlBRJ7xHD6DH8JGBPL8o0gGvLKO09azCXn7p4Qo7TbQQa0AXgRa1NH6/nT1uF8hmdQ5oMmei0gy9UkXtFfXre018q3eL2ohz6UGRTXfHfxqpIKBNGZGMPLypi+mVFGRqZbS62dvh791e51Ogrmc6Ppkv8xivzXKvlsYQ/WqhSJScYxBjS8mVDL5MoprNhNmRm4PPWypg31nzeWAtwzJCbByKeVVy6Rh4ztpka+xxu9Tm32VZg/El91wP/3uI8VuLwzrMmV9d3ON3ZZmxGXJuucH16ltuzRxS7nG93uLC9wT+8+ZBL601lpN2sVvnXp05yf3ZBVc/XWzu8uv2YC50WZ5ojxRn/8cwMt+tF7k+5CqBWSjkSM6OqpwuRxTgaEtgiyTrgVLPLr3zS5tVtUQ4b8PlUwh++lCMT2PzarYSpvrTb1bhTrfGsUGcrZzAotDjeXeOXHjziwnqbSt/hYXWWf3P+JbbKJY4vb3Nua5vXNlaoD7sMhFgkA1veFENbWP6kkD/ENtvYSaRAt2tJ3cAhBjmxup8w29/i1bURSWRye7bC9YVZPjxwmO18jbzvYBshI6ehvPkgGihlPCcSNT3piw0wHY/Ayit6U9O3VX9x7IyY6bW5uLbDueUW55YGqor64WyF24tTvLtY5klJGP0SFYH4T259xuW1bewg4frsDL9x5SzXFheUotrcqMn57c+4vLzKW0/7mFGWDxYPcXN+hgczZQUML21vcma9xaVVIZSxWC4VWSllVAFcXDQwR9vMbbW4urGrzX191uPeiUU+WJwjHAa8szXi5c+XeWl9Cy9rcqMGz47M82mlqnLoT/NlVck/I6IuidRyj5SokGFlCEOfrCMpm23+2ru3ObctgC459Bz/+svn+Hx2loWBzdlnbb566zELmzuMM9BABd4GAAAgAElEQVQo5lmenlZUvJsVk+lOm6/cfaqK4+zE4O50nf/7Z97gvWqFtqgQElKiT07JoeaUM+H7bcr9ISe7EScfbvPW51264wYfvZZhNJtlrhFhrfQwuwbtuRmuiajPVF4xJM4PQy422kzfuMflhuTlQx5MF1k6e4I/na+ynLcpWhGXN5r8/Hevc269q1QQP5iv8W9/8SofH6jBMOT11R1+5Vs/4LU1qXKHm4t1vvkXr3BrtooXucoDF4U/4c2XVkA7DihEPcwkpC9MhKb1Y96f3k/1vqNBLb3PavBNg40GO72n6fd+EgakAV8Drt5z5RxahVPv+Xo82gBR8qnSvrVnCMhPfZ60I5Zul37uXvacyvSem8a/tHetsSUN6JIH0oCuMSqNNRo/J/FFYcaeVK+S8d7DAF2PpQ2edJV/GmcVBkm4XtGY7PIjqP+nvnxJcbnrQerQu8516xYt3QOtLaU0wGkgnvQiteWlQVne1/qw6oJ7g9Bha/2Q0pZSGqD1efTDlZYDdY69kIUOh6QNCj0JP/bZvTz2ZEpAHz8ZgtL3K+/ryk2V9w+C/QrHdKgqbfGmIxbPWayipxwEzxXFpS1Z7bH/pJD7wISGs0sHWRLxjDhGNNKtOEMc5gmk/ctoKQD89QebXGwOFVB+XM3wv56q8XG1CMqrcygOY4wIJU2q6C3F87djhLb75UbAr90JuLwZkI8CHtZDfu+VkM/qUvBrMdeDVzdCzm4POb3TVlzXt6cLvD9X5TsHZ9WS+5nlFm+sNxT4+Ra8Oz/Fh9Oz3K0fZbXgMXJbXN5c47+6/pArG10lTSl98v/zSyf5dGZBhdDrzW3O7DzicrvBpZ0Bcexwe3aBW9Uid6ccHlUyqrI8sfLMD1yKgagZjRnZQ1qZLge7HX7+UZsraz2OtPu0ciHfOWphRg5/8YHH0Czzb07Pcn2mxsCsMLJjAm+TV9pr/OpnT7i03qMwtLlbm+a3Lp6kmS/y+qM2r621ObPTwI0HPC3Dw2qOe9U664UCQ9skdAIMR9IdYxwfwqRAz53BMQzq4w1ONTZ5/emG6sd/UPX4dGaOW3Mv0chOkxuJxKvw6a8RG6LNNWaAx8icxRcwM0UX1cO38/hjsH0TV/gD7KEC9AsbTVV9fnZ5gIXJ/QMlbh2s8P5ikbWch4jVXdho8fVPJQKxTcZPuD1b53+5/DK3FudJQmHw63C085ALaxt85fMe2SDDzblFPjhQ590TFTKDEb98a41Lyy3qI5+Nsst3T1f5dC5H0zOomiaH1rY48azB5Q1pJUy4I+QpJw7w3lyNcBQ+B+hGAd6bTXh8YpbbuTwr5TqbmQpx5DE39Cgq5rZQCZtYuQyG71NPYi6t7fCX3r/DmZ0dVax5rZrhD946x3J5ikM7CSeXGlx6+Aw76vHpIYdPDxW5d3CaXi5PbWzzylKTn73+hCMbDbVJ3pit8Y2vXuGD2hRRKCI5EZ49QBzenpsVrWFFolMeh2RbAZc2Qn72R6vk4g7vneqSmc1y5GGPQTfhfrXG2pFDLB+cYUO06MOQ+fGY860uczcf8OZOQOIHfLJYYOXMUa7XyjwpO3SLIec32nz9D+9wdXmgtOo/np3im79wmesHqgQ+XF5t8MvffleF5IWc9MZCnd9757Jqu5R2PEm9hYborwuoeyoqV4yGEnNgYEoIfrcXO+10TEZo085KGtTTVeiTjo0OqU86U2nATkct01FRfT3tRGnA1Rijw/QC6I7kV/bafuU4HUnV6Vsdbk8bG/q6SsdiD//SjqSux5r0mvW8qGMlPyVqbVJNtGcYpOcxbWT8JA/dlLa4vc/LtWQ+ZdySypDftdS4nsN0BESK4ZR8rDz1PTa7fUDX3qi2ajSga8tCM+XIa131LX8TC0oPJF0pr4EpPQG6312OV5Ns7+qoa1DTfdZ6IuRa0s+XDvM8Z6WI1KawcaW4dLXHPdl+kJ6Q9OKcFD+ZBHRdWKEBXcakGdzknBLum7Q+tYcuf0/3EqbrFNQ9CfOUtFnsVbpryzBtLern8qKQu1CdtqR/kkhtLMIFbosVLlm+WDSnQ4Zxg4utNv/w8yaXG6pJm3tFiz84kOezfBaCjNIGzyuWNoNmRsRULIqhyIgarMxanGzG/JNrEZeaET0r4OZswDdO+9yvCZ+1xZEWvLUUcXZ7zKFej4Gb8PFsng/nKrw7V1dBsbfWWry22eT81o4SbHl/tsa1+iy3aodYKbqM3Davba3xXytA7yuJyo9my/zGHqALJW29vcMrjUdcbu7w+tYQM3a4O3eAm9USd6oOD8se66USWHlmhh6FUIh3fIbmgFamQ3XY5uqKGBY93lwd4uJzfTZQoe6XN0os5Wv85vkFrk9XsUKR9gwI7DXOtVb5O/eXubQ2JDO2uVOv81vnj7JeKnB2TRjKury+1qUQ+DytmCoPfn2uxrNSDl/kZK0A1+hiRSMlnTnGo5GpkBg29djn1NY2P/PoGXPdLs2MzbOpOjdnj9PI1zH7IZWwz2ywhh216ZkR226RpfwBGtkCfWtEUswydrKMxzGuD1nHxLJFEEVSFC3OrDR5dXWA+GqP5wvcny9waz7PUj5Le2zwylafv3n3KRfWm3hBxK3ZGv/yykluLsxgybyPexxrP+X82iZfeTjAC1yuz8/xwcEqH5yqM9Ue8vffXebSs4YEEXk64/EnZ+vcXSyw7sTMJSavPt7m5NMmp5siaWLy+UyRz186yLdreUbjgJ/bGauiuJdXt/Fy8OF0xPKRaT4rFFiuVFnNVfDJUh9nyRsegRnTj0YkOZs4HFFOdoHtl969y6tb26Jrwo0pj99/6wxL2QLH13xOLzW5sLyGZY24dyzH7WMlfrSYZ5wtcrxpc+5Jh5+69ZTFZkuN8frBOr/z0+e4MV1VeuqupKfsgepdb1oOYRQy5xkUg4Roa8zb3Sxf+u5DDsV9Pq2vUJ/JMP1Zi63Y5s+OH2bplVNs1utsxwHRqMvCaMi5To/ZW5/zZkOeXciT2Rydk4d4UCqyVLZZz4853uzztT+5z7m1kVIukpqRb79zjpuLVYY4nFtv8Vf/+D0urbZUuunabJXfe+cSt+YqSmNdVPrEEAiFt930sE1TKfHZpiggilbAF1oeaY96Eug0FqQ9Ud2JpB2YSQ9dA/Kkd5n2ktOAr50xDVzpNGgaFPcdHyH8sndrALQ3rL1axZGSom1NO57681IlPnmf8lobAT/WxraXmtj1gOXaoq61K/+axhU9V+m9PO3Y7VpQQri0KxKmDQHtFOpOKu2k6jnad2Yl9CcSyr2eSv3sFwlKyH2/J28v8a5PIoOSyUlPlA4Ba/CRY7VHnb4JPQABfF3spoFarqcmeg/QNVNc+obTDzR9LQ3YypKJQtU2piQmVXHXLhOR/NMGiFg6Otwi558UcdFW3IssIDmf/mx6QvVDVmGPCcpCDbx6QaTV5tJWpvpdCiqU6s4XRQ3p+05bfek0gT5GctexkcU1TQqGSHVG+FbMOIkZhQlBMsayB1zd6fKff9rktS0JuYdK7/lJOUdPaGZD0dm2lBU/siwaWfndot4zeFZM+IOzFl7f5x99GHGlJSpQBk+KPu/PByyVJZlYYq5jcuVZxOHmkGzUY7OQ8MFijpszFT6pTEEQq032XLPD2XZXFa3dK9T4uFLnxqHDPC05jK0WF9fX+McSct8aEbhSSV3mX73yMndn5rB8qHWk7e0ZlxtNXl/tI67+3YWDXJvKcb1q87ScpVcoq1adbM/AHsk2FhGYIwZuj1Iy4MSgz9XNAT//YMBid0C7HDCQL8RYjIJpfueVBdWj7Y1ckmRImNviXHOdX7+zymsbY9zQ426tym+/vMidGclXdzm71eFXPulxohHS90yeVjJKJWyzmCWJDXIibzrok/F9pai1kXW4WyuyVsgT5Ess7nR45/MnnN1pMRXENPI5fjRbZzmbUepyc/0BZ7e3KI+HdB0xXCr8cP4gD8sl2l7EMOPgZ7MqnSIMa07i41hDDgz7qpDvlWc7nHnaohIkdGt5tuoFHteyfFLN8cNChsXOmH94fZnXVluYScy1A1X++dvHuX5wWpGOLHal3WuJC882ee1xTxTJ+dGx3e6Dzyo5DrTG/O3rG7y61iBhRCPn8Pn8FI9ni6zM57H6fc4+2mJxo0N5FCsjZ6le5NZ8hfdOzgsfDueXdrjwbJtLSw0qkc9WzWGjludpvsCTelVJ/m4L0o/Em7QxMi7kbPrmmKEV0DcDLj5r8F/+4AlXl7aVANBHC3n+j589y8OMx6knA84/bfHG0gazozEdGeN0hk/PLbBuQHUbTmyPOb+yxVSvy1A8/INVvvHlV7k5VSI7EvGgGNsRuV6TrpFhiBA/+Xh+zFQ3x5n1iC/f3eHg6jNMY4miGVEJ4XEmw/dOHOPz0y+xujBDU8hs+g3muhLZaXP46QbHnjWZ8Q1i16OXz9Gu1xjVSzzrb1IYDDi53mK6MyYbO6ws1PnO5YM8ODzLWgCv9SK+9H/+B95uizZ4hh+UMnzvb/4sPyzZlGxXtaWK5K7I9QaiKy9U0xLZMUR6VmSMdzuPJqODOhqp91IN1un9WPa3tFeaDlFr/Ejzduj9VOfJ00XB2hFK75O6hVl7++m9XM7hSsp1Qk89XSCtC5r1mLUxosFXqGP/vH/yeeEC0ell7fAqPFAh7y9UETX+6II7ea07tfYBNxUNEFIZ9X9Py0OO16lsuZ7ca7PZ3Me1yUivXF976PvAL0Vx2ipI37S+STmpvgmdD0+HPeT9SfDV4Qz5qTxw/4vmf33TKhzvOLta43+OQH265e3HrK096lZdVKDHkQ7jyAPRk6nIbHwRMNmlY9XGSXq8aUsybZE+F2rZMxzU9VI9lXqRyDn0otJMSXrC9UNRVqGEuyT0n6KefZEho/+m533fcEocCHc3/Zz0atkRYzfelVYU+dBkhEGPK40+/+Bel6vbQ5zYV/rKI1sKZUTIRKhLdyVLhYms4+5SQdb6Fp/MmPyLqxZtAv76nYQ3tyzq4rkT8LQYsZ1zGHol7MBmupdQHYyZ8oXlTPKPWT6ZLnGjXFJV9Ge3tzkjxWydAUbi8llhho8rVd5fqLFaFBnJgSLG+Pt3nnBup4MvgD5T5bdOHePO7Ixqx5nqNTnTWuH1Ro8vLfsK0CXf/FE1y/WqyWoxi+8VMYws9lBaIATQY6WmFlsD1e5UZsil7RG/cnfEy5s9TGdAx4LVTJmPZmf45ktzPCqVKAwszHhAUmjx6vYGf+/2FufWh5BkuFst8Y3Ts3y44LJVGnCs2edv3e5xfm2MG4cMMzZLZY+e6ygltFyYUBmJlrXBwBVxkxw354s8nCqxnZ+iOgx5c3WDc2s7qqdZihQfVzM08zaijF4bSo56oFTn1vNZRTjzgwMzPKwUCQp5BsKm54lqlrQeRpiiL272mR/1ubjT4+xyk/NP2sz0faVw18+5bGdtPq7n+dbpBUqDkP/sw2UurDVU7a0w7/2LLx3h5pFpGCYcbg+5srTKhWeSjx8oPvjvn6jxyYEqzwp55no+v3B/g7OrDco90bKzaOfLrE4VuF0SLfCIY80e870xVQGtTJb1aonbC2W+fahE24WT2x0VSbjytMVsd6gKM/vZDOuZDI9np/j4SI2lcl4pvIWiImY7JBmLvjOm60Z07JgLTxv8t99f4o0l6cf2+dGBPL/5zmnuFTOcWPe58KzNTz/a4PjOQIkQbbs29w8UWHNFgCXDbAAn2m0K/R6hEXFnrsI3Xz/F3VqJrHA+mNKmGajvyjDM0BO/t5yIjUy5n+fkZsLVz3Y4vrTEXPcJ9WioWigfTBX5o/OnuXviCOulMp1EBIo6zIZDjvf7HHq6ySsPGhxoBnihQWCY9HI5BpWc0jsgGFHf7pDrieaezepClfcuL/D44AwtI8v5bsSV3/sjrrR91V73o0qeH/zHP8OHFUdRK4tanhdLCZaDiAhL26FEdiICvFgy7LtV1jr3rIFb7zsa7GXP0vuX9sh1SvbPS2nqMLIOh8uxGtDlmpN7fNqrTeNLep/eH9tP0FPX+7WOsKadzbRjKVtv2lnSHrDGAbk/CXvrji4dndaArrTIZSvfc+z0HGksmMyh62tpD12xxe15+NoQSEcvdJfXpKevHFdx76Xtbi/krsZ09ude3/fQ0xaSviE5SN9EGtC196iJB9LHT4ZQ9ED1gtm3tqRZVEUuvuARnpzctLWjF8R+iNsQYRhbTUgafCdDKBpMNaCniWL0e+kHkn6oMnEvAnw96QLI6euljR05p75Xfe9po0NWghTVaUB/kaWoF/Rk6EdZxcI/7TsqN+oaoRJpUa1rZqykHe0kIIq6nGuP+NUnIy5t7YpmCH2lbEqy20gRnHoG0oEjxRlSqxGL5+7w4YLFf/+GycNcyJUV+OlNly8tG0y3A8UhPvQytO0CywWPu3XRKw+5uNGn5kPHy3K/VuSPFvIMrIhLWzucb3R4pSVSrxk+qs/zUb3C+1M23YzFzDjmjY0uX7+/ysutLiM74vpcmd88ucD1hRoDJ6E86HC+scGXtsZ89SkYgcO7iyU+qLncmTLZznsq3G7IFhYYqvhKtOYtkSeVaIWo0eUCXmn6fP2Oz8XVLvmow46XcKNW4UfzU3zvyDTr+RylPmTCEV5uwJnNHX71TpNTm2OGpsPdep7fP1nho4UsG1OmKhp852GX8xtd5no9qrIJiCStEs2Wqm6Tge3Q9DKs50s8nSpzr1ZiqVSglS3gWBYzwzEvbbR4+/Ntju40yJkiyxgySsZKo94JszS8HJ/WC3xWz/F5TUA5h+1WVLi954l4iJjsIWEyVHzdVX/A6WaP8+s9rj7tcaDlY4Qi5CC0qga36wX+n6vHsccRf/fDVUVwI4VfN2dK/G9vH+KTQzWCbsih9oiry1ucX23z8saInmfxvRNlrh+s8KBaVEbMxY1NLi43ufykp0R0fArsZHI8nLJplwxMz6c2GHNyXfj1TZZKeW7NFXj3VJWtkkVtPOTYTpeLT9sc2uxTGITiRtK2XB4vlPnB6Sqfz+TpWY7yNHORTexIAWLA0JFolMGlZx3+ix+ucGW1qXQNfngwz//0F05wfTZLrR9ydr3HO59tcWa5x1RT9HsMeqatajgezZYw8jYHBl0qnS6FfsCTSoE/PneMz+olLMvGdkWBcKzmLxxl6At/Q81kRKxSNIdbBpcetjj2bJnF5jMWxgOyg4CH8zP8zk+d4vaheXzfwR+N8ZwxJS+ibI45+mSbd663OLk6kj5efNFMN022yg5rL1VJfJ9XngwpNMf0PYeHh0p873KdlYPT+KMsr7R9zn3ru5ztCKDnuFkp8qNfeIs7Uy4iAitdAVkDXMMjEdleVXszwk8CVY/gJl8wnaXBXEUgU+Hn9L6o9/jnAC7lfepjBR/kmHQqV++L6YK7dGRT76f6+pPRU409al9OcbDrz6WxSDBL77k6kpAGdBFPmoyKpgFVPGwtfz0ZyZbvtmjaK4KEvaiwTjGkK/XTKel06nRX2WW3Sysdapdraie4Wq3+WAeCns9YpFe1Lrouijv3zpsK0HWhVzq0rEFST7wOA2hwkWPTxANpIE8/8HQYXD9MBc573nuaevU5CyalwqaNjecKHCTc4Tgq9K4XlgZ7PUHpkLm+z3TYJM21+yJATS/YtBWqF6zkv9MLLv3AtPWZzi/pxaMMCMtkOBbazt1/ekGmf6bpC9MLTX0eB39sKr5voUqNjZDQEZGImEIYIz7byBxxeBTy1fWQk60ReV8AXfSqhNxbxi6fS4gMGyuyyQYuluTfTYfbcw6/fQae5mOOtE0uNm3eWoa5hr8r+eq49ByXx1MOHyyaqlDp/OaAA70EL/BYy+f403qGnhtzorfDyW6XE+0hvpHjZvUA96aKfJYLGDsm1cDh5eaIn1nZ5nC3S2j4PCjn+NbBOR7MlOiKkMu4w9Fug/PtmCurrvLQ70x73KvYPCyK9KSLYWbEvCEOIRQL1rFw4pBSEIIb0SyFHO6G/JW7Pq9s9MnQZTOTcKte4PZ0mTszJaWwVRomOOEIO++rNreffdjjYDNUuuQSUn/vsABrlk6xQHEUc35jyLFWn5l+l9nBiJn+iLzoYRoGA8uk4blsOR7bWcld53hYybGd85S3KtXHkWGw2B3x+nKTl5rbTI83yEpftxngGxnGVNnMlhUt7GrZpVmMGToOY98jsrOMMtJWJTZaRGgGDLwx2WTMTLPDqfaYSxsBC71AeoIUL74VGwqw/uzlRcww4efvbXJsq0OYBDycyfOtV+Z4Olsh6It8rc9LjRYndnqc2BnjuzY3DuS5O1PkUaVI7CQcGmxzequlAH1+J8EMJKWTYXO6QGPKpFMJyQ6HvPR0iNmNWc3leFjN8+h4jUbBJCNj7Q54ab3PTGOo+O+dWGr4bVarOT4+WmS5mlH63SJnmolMxZfQyoRq7nK+zcvrfX7h3jrHGy1Fg3x7Psc3Lx/hfj1HNoo43O5zdWmHY+t9qi2LXC+hYHhsew7350oMSw6lsEum06bUG9PI5rhx+CCrhQKe8Gh7Mf3cSMmQOuMCYWIwzPmKwyEy8syMLE6u9ziwus5iQ7jpR2SHMc8OTPPNK0f4rDaluNOFkjljBeSzAggBBzZ6vHWvy6GdMVHik8ShUoDbzhk8Ozml1vHJlYhCO2ZkmqzMZLl+qsB2vUI49DjS8zl+4wOO9ceYUY6HxTI33jjPw5JDzhBtBKnhkESJfMdz6hyNTKCiEKLI6Chxxd0q6T8vQvmi/THt+U6eQ4OcBkJ5nQ55pyOPLwJ0fe70nq4dPB1REB1zaVt70djl89ohkmunQ/Hag9Z3rF/rn3psAqxa/lrj3n60NorJZjzFFqevpY/VUYl9x2+Pbz1tXGg9dAF07YHLNXStmfxeKBSeezb7qQIRDFNMdeKUffFkjP8/gK5BLT1Y/QDkby8Ccj3BMiHa0tLFCvsPb49MRja9yX/689oY0KCoc/YKnOMIYZnTgK4fmg57pL1rnWOXCdXXl+NfVBSXNir0OSajDnq8uigubVWmLUhdL5B+f39hWyajQPKqP05MoI/XIaP0QtPgbxhCzC9Mb0IgFak+2dCM8JKIsqJ9TWgVIGcYHO8mVH0JxQ92PThT+RWYRnlXZcqwyAYWs10HN3HpZhw2ijaPy4byQGaGMB1Jv3msqoqVLpobE2YjFfJseaIoJtKjAyrDiNmOhJszrOEw8hJwdyjEXeYGQ4jybLiHFP3r2OozFplWJ0cmjlgYtCmPu7jBiLHh0M7NMszIJhQQxF2spEM5saj1hLfcZOyhiEq2PIO+J8AoRSpSub5X7JNxcETUZZwo4Fkvx0yNI954HFDvDBkVfLYyMevZDNu5LK2cAKzMhQQkfYalmEwgVLMh9V5CJrIYuDYrFVdFIYykRH7sUOvH5AKx1EOcUIhHQkXwImIm0nc9NkzlRUpfesuFpYqpog6VWLinY9qmhWsazMcBFaSAboU4ahFLRVOSwfLrxJQZ2yKbahI5Y9WN0A4MQtslcWzF058dx4REtLMhsRNhjQbUg5hDA1GNixlK5b5k8lX4P8t6vowbw4lum8KoT2CGilt/vTRFP1MgjsRgDDHjDtXRiCPdQNECb2ddGtk8W5kiiZsgndrloEO5PyDfT8gMcypfuyEiO2WbQSVW8zK/7WP7Nt1cmVG+QFe8E0uyRT65sU+5P8ISvvGsQWxbONJ6aNts5x0lI5vxRdnPIhEeb0eKQsfkIofFrstMV8iNttVYuxmfRjbDTvWgUngTyuJs2KcybpKTNFzg4fkmtcQmCkTitkCQtfHNDmHYxYx8QksU4WZJkiylcczA9XlSl3oMi4JfUZ0XSdwniEMiM0POciiOfCrtFguiXBcGBKbBdqXIvfk625m8opkVAqJCKB0jISXLJDPyyQ5HJOEI35XIjvT1R+p7tz7lMXQdnMAmOzQpDXY1tJtFi1E2R2QUVM1BbeseM8EYL8ix6Zb5/PBRJSiTTfoYSV8ZyEZk4gVZYtOhlxMCKWlVjdS6mYxQvgi8J8Pqep9Le8Rf7E27IKsduOc8070P6H02narU49AOkwZu7RxNAroiVnlO3mXX2007Tnp8aUDXOODspYzTgK6Ll+UYuZ543TpNIH/brzGLYsXlLoCu07hpPvl0R9ek0yfnkfy59KFPRmgnHbu04ZOOJiggl3CRSq/uaaL/f4XcdXhCLpIerAbaFwF6ejHofjqZEA3oOhqgCsJSuugvAs1J6j0NzKpfLwopFIsK2PctrlTYR3vpOmw0uSDl2um2tcnogDYM0vczGdZR8rGpyse0Fy3H6rYOfY7nLFHLJBBSl1SVY/oLIb/raEI6FbH/UGPwbE9VqfqGhHZjQiMkGydUhzGRmbBZdog9R3nArhQFMlKSp3HSV7lOO5kiNCQMZypxlvrAVjKqvYxD4Npq0dlhTD4GxzYYWyFDlaNNsDwwXJGWjZTXJEZFYPZVtW6tY+GOPEahhy+eTbGBYXYpDwc44zxheFgVr5lOm7Gd0HbL+JZs1j3cqE8+GJIJLHJUMUyXkT2mS4+hM8Q0ZTMW8RmDjDUmkT5tE8a2wcjarRz1Ivlp4GcEFGB6aJA4FqsV6eGOObYeqo20X45p2zFD0yaQvKyzWxWcldA1gerHj01RPDPJRabSU09Mg25GTBoHr5clEwgbl6kiHWM7wpQ+X9/HlsiRGRNKJ4PMdWypyvuBB0+nwHdi6sOIpO8zFJDK2tglG8PzCaMdxuM2oqYkbXV2UMIOs7iRqxTMpF4ilHEbsepKkMIm108o9GPCJGYnl9B3JEJhqOdeGUnERtqtxJsUetzdIqmRmcUzoRr3sRgyEHpTZRRJLUKOxHAYSYuY0yeb+CwMIvKhoTzlER5jEXl1E+yMKP90CYwh3hjqnRyen6UTRoxzJv2ipIIiCuOExPDo5Mqql9vsjrAV21WEGQZ4QaQKzHgAACAASURBVKgKIpuV3cK3giy1SNa3KO5BYSxEHgYjz8KX5x0EFEKXuUGWvMgRmw36bpedQsDYzuAl87hjj6wwShpDxl6LwImJjJx6Hnk/xBoZmFFRGQlDr8fQ7JOI9K6Vh2CK/DjDbC9kYA25X+/T82ymgirFRDTd+6o1ciyFZa6LayZkxkPKgwGOGdMxYwaeCAflGMU2tuGSx1bXtUc+RS+r1k3PGNExhwwyAXkjZqETkAQhGxmTQSarjItM6FLtghskjJ2I2HBwKOAYQxxrWREYie77KCmznptmZNkUzQExPbryU+o5RllMw2WcMYllQYjed6oXe3IP1p6jjpDqPVTvt3o/1gA8+XntgD0HRCkHTgO1xpM08Mln0viiQTjtMKkc+B6gpa+h98t0Dn5yn5Zr5nO5/aLuNKinQVTnsdORZoUNoRTliVO1K1+qjQ8N/joiPIk/CsylsykRplOh4dp9rcc8eR59fPoY5RRKSd5etbueG8UUp4FPe45p4NOD04AuD0CHBOT4NBOcBrv0xOpByHl0vl2DvHjmarL2HnDaSkx7+GkLKx2yESB3XCnuMvYrAScnZjJf/qIFqRejBlM9oRqQ0+/vW0J7Y5Yc+HNpgBRJjP78pHW2/4Bt6QSVDW73DieNhbQxNXkOtbiiGFdaHwwYOZbq745MkReF6a6c12QtbxO4WUrkdkFHiEjiIZmwjyfyrLGNj0FXwNo2iaXtzbLV5ibFdtZIQjqh8sIkXWSHPmEwVMpTru0pj0OK3ITe1Ygj1YttCJBFFkPTUzreAuiG28BJOuSGAzL9HLnBUcVa1StuMbKEF7lKjEtijnCMEbl4JBFyrDBL6Fo0s2M6Rp/ICsklBSr9GUw/Ic50wBgp0A6tXW9dvih5f1fJqG3uhm7nxg6G47A5JRKxBuVejDUKiF2pg5d+UkMBdWwnqoioOJbq5UgVPEW2S19Ca5ajvJmxEdL2JDSaUBpmFGFLZMWKtc0yhxR9KQDrkgtG+KbkQ22GlmwcGdwoSzvj8mDGpu9alIYG+X6oNMUtx2JQ8fBdi9iPFWlI2fBUhXJg7OpGCz2shOj7rkNgS9qkh2PFSuc975uUempZsJ0z6XoWUcaBcUSxH+MKc6B48hjkRgnjOFHiM5YdMx30MUW1zw0JLInSFLEM8bIlsiBpmRG5JKAWxFhxQseUmkNXCQEZDgTFJkOvw1DkdAfw0qYUy+UwpR3Shm7eZ5xJhL2Vpuuwki8wshwKAmyxAKwAd0jWjzFtUcpzVJi73JXnJwWboo9uqHyves4ZacUCtx8r1jbDzKvIVD5sMrZ7rJVD+m4GM6hTHmZY7IY4yZBmocNAwDDJKoPWskJCX+pGSpi2S2iLN9snMQMMO8s4qlAKMhzsiOE64lmhq74npdGUsKRjemMlhiOwKRXXQnoj35fA2F1bvSTEtjy8sUU8lK3bwrMdxNby5UEVisSithWM6UdSUDpmyoYjrQDGASueQSDRq6iIG7qyxFTb3FYhUJ56tStFyV36tU1iY0hpmMONphj5FTzDoe5JlKDLtjdQ66I0yGKHQjSzGz2SOZX02eQ/vRdpgRMNouk6KO2VpoE27a3rfS7tiaf3T3k/La+ddqj0OaXCXONJ2ljQf9NV7jocno6+6uunowNp/JDP5LLZ/fNPhtv1GNJRYTmnxjEBdGGK0zn0yehE2iFL7+/7zpmU7EpB8l6Vexq79L2mHbpJT1155nuAvp8GP/3ln9y2ppbfXhWiTIT20F8E6HoAGvzSYQ9tveiJ0HquasIF0CdIDdIPTg9UL6h0xaUAoaJ93NNj13kLHebWi0/Ol7Z69IN60QRqcN5ncpOitZRS23OLTmQaxtIaJhvDbrQhHT6S6+qQfXpe9gFdKjQn5Ftf9MXSlqW2hrXll0QiGh2QWAa+YxOJ0IoJ2cigKgXZscGGDbGXI2vmld65BGTdOCAfjshIotmXXFpCX9jhbIOhaxI7No5p42Fg9ceqUjzMSgEieNIl4I+IBPhEMKNrYSUZBXYWwjg3FnuTnmnStR26kiMWY8Dq4oQ9nPEIr+9SGMwp+ch2XpjjYmwBhlg85BhLQvdmoDa9cMSuyErWV16MYYhQaJHyoKoqiMduG9MaK9UwsXW74oGKNpYwKmKyI3lwCdGHLo6boVNyCWxTCdEQiGeYYOy19cgjTOxEMvAU/EBptLvS+mt7tPMZxs5uR4dw1Ik3JTmsqaQgTNiETojhjHGMHgvC0LbRVrn00EzY9mwelvK0xCMN8rQdj6cVl75jUUpc1co1PYpEZ4N2zlbRAiP0sH1531GG0tjyVY2E2A2BadF3PeWhR8EOnhRBmhLKtSkNhdHMpJN1VLW9FPsLcUtmIKRDNpbnkjUdBeijKKSZlwxFRMUfQOLT9WSjt8maRRwry0jydOI9xz4ZIqX5LbGJtkSDJIISCJFPwqDUYej2JElBvRtzfjXD0ZaH19glXuqWYroVh1bJYa3o8biQQWJEhZGsRwn/Gpix1F5IB7hB7NlkpHuj4+PK/EoYwbVVD7Wsl44jfb+J0pO3jQy+hLONmHLQIzCHbBcjho5LEhQpjzwWe2IuBjRzPfqmqEu6hOIBFoSzAYwkjyWpC2OIH/YU+11iufhGgUKUYXEEVjxm2+njJwnZcV6tKysX0wt7DGLhmDfJq1bShL6ko1yLURyRtzyKYth0xwRKSctVOttDuUqhIMldbD9gGPQZZSOmXJuDg4hkHLBhiRHkkfOzWKFU+CcqytIoJUq2s941CcIO3ekeg6RPcZylmJRJ+hnVr1/1IgJrSDvjq8/mB2IUGCqKI4as5dr7RVnpfU7vQ1LhnfbGNSDqPUh7wC9OCe72c6ejk/oa+jy6LU1HbdP7pJxTcshyLW08TLatZYUHJdolZNFYkcaTNJjrzia9j8pYJovi0rilHar0viu/a+IayV9LtEyRvqWiDmmPXI/pRWMzTQtD8DXVwz5pVAi+aPxSUQExfvdq3nYjBM5zzqxx+qcuJgKIcqAOb4vXq3K3sjXsqZ2pAetw9n4lwe77kofQLWDphvh0ZbcGuzQgpj3zydaINDDqyIEGWw2U4qGPpSAhVWyRjhLoz2mDQi8+zcIjx+byuf0c9r7ltJdnl9ey4LQBox+m/Ey3YkwuZl3EIcfpto7J6IX6jGwoWaGulIaj3d75tFUnr7Ue/IvCQbuLP1YGTSD5nmSXsCfjuMq7FfWmRHI8kmMSN151OYg3KoVRIZZa0LvkNjKLwzBQ3oKT8dQzFQvQCCWUJCFeFdxS3rdSkFccxhbjnijiOQjjkRxmSQuGkO+o8L4ookmkIFHqbLLhCjuak4gHmFMVniNjoIwaQ6qWZWOPhbkpxjENtXnHkYSIIbB2UwiyBCXQ6MSuqu4fBD1cx8S1bLXwR5LPTKQAaLcNpy/iEUI+EcnmYpNknF0jKoxVyEy1NUrLjiGtO+ImyuYeK3EYXTwWi5cq34c9w1GOkfyjgUXe3m3LEw82NqVHu8Pp7S6//Gmf01tjDNviXtXimyez3K/kIMgRJFn6lkdoGBQ8W4Xm3b15DsUoE44CuekQMrZDJGyCZoLjOogYhaRBJAQt4wiDgQr7OZakCgyMcaSM3MAST97EdBx1f04izce7PNnyXCXSIOtmJKp5RqzGIMVYRsbG8TIYUpAWhDiut9uJIYAlm5lKA4lAy+79C6iFlmhsi+phSDGOWGyGnFkOObKVMNWQtlGbRsVmrebyqO7ytOKwXHLxTYupsYEbqACJ3I6KHqgNVNqBRJam01eblgCPzKWMXQw2IZaRPg8zUBUo+2xn0iuOGRO4hnpeUmNihwYZqSmJQwI7UkavIWkFiW4RKk/XtjN74CPeu0SYQjXPlit++G7emzhiaPjKq3IUTY8MWohyBBx3c5gS1VJfN5l/6ZwMpRAxVvTKsl51mlGeg4ixmJmM+qR8F+V7IhE24QLIhlLnAGNLvm2moj42sXYJVIyEkbWbZqw4OaI4YGCKZoFEl3ZFWKRiMAkiSvkMYSyJtt190k2ESniX+0JUFnVbsgK3PU4R7YTo9/S+JNfTHqreg/VeKO/pz6cr2tMeswb2NAakMUKDaTptOVm0nHYcFcDJ99T8wqHa91T3nLjJtrE02Opz6eulQ/K6kjxdVK3BdD/qLA6p0kJ/vksg7Ulr7NH4pzFE/u77AbYtXRu7dV1pHEkbFvp6+7i3pxHvuS7j0fg5MRvj1NsXEg3eOjytSu+lV3AvFKPJUxQo7YW39aBlI9TEA7uD3O3zTnvEk+A8+WA1UE8+XD0Zci092foYuYbk0Pdwar+oI+3h6kWqNrEJjl/1ni0FZQISXzD1pEFdfk/3Hz5nne1VI2rrLb0I0/f+opDJ/v3LBubYu1EGnX5IcRJrS1BbremxyfGqK0o21r32OP2l0p0Hugd/8p4mLXF9Dy9qT9TGiZ6jycUvxBJpC3IyQpN+HulIiT6v/vxkdEO/n1Y70l9AvRbktaw3vf7kvrSlro9Jrz39XLTlrTeu9HnTG4YeU9ri1+/vzofAm4jBiMEyIpaUgN3n7PaAv3F7yNnNXdKKOzMOv3PG405dPPT/l7X3jLL0qq5F58mxclUHdbdaORFkgwVCIsggBBIIYYKFAQPGwiRbOHDxfb7Gxja+9nPiOoFsEEkgMFzAYJJJMiCiCcaARFDu3F25Tp0c3pjr2/OrVVunBT9ej9Gjqs75wt5rr73mypvZSBUMhrwvg3KZLs8kS1bCRu/l+CjQ1BwjTs4xHgh7Q4k6EjpaY9860wuMlIZBSZLXirQU/yj/Q4mtPpZoe5MKHPM3smyoMzCFbaY/xL7VHs490sGpJ3qYX6MsyGF5soSDsyXcsbOEe6fyOFbLoZvJYqaXR4nIF/55XuLvagylvaB56Xrtbf0ty08/RSN/39YaJqc9SiDLePECWXLDfydDQWAm/vBAFfOfwFDPkdUZl/36/aK9FPOflwe83wt8zwd8p7737xdNqOiWiszSTgwKL1slj8h7or2ekVqoQa7q/eNizX7/xnPz+8vP1f+uZ8ZyJOUXjjv0ote+1jilfHBdxrnkeb0MUa2pp4Hm5WWgFBTxEBPiYgs99uhK0RGebRm/vDdpuxvLaM/fJwN07lMer6p9bfJMgM7d6ReMo6QFbBe59nkCdD0kb9pt0mWInymzT8KJ38lFoM1Kpk7vzyeWlYimyen7lPkCw/kNwfFRax+XJS4C8bkSiN4tbu6XQh6Nzc1tWfoipBeI2nwap9eUtFi6PgYdMYAH/FQA0LNA69oBup4tZtOG8EqHfucaxYBO+niB7BnFCwJ9znH5DaqNrHF4DVVCX+DjBdq4zapN4oWplCI9V6c1aZ1FL4Gv70TlBakEtpQWrUPMf1JWNGbRThvcuwQ9f/rnx7Tf+juP/oCZ6yPkMz2L5Q8LLexfa+Pye7s4fSVJdLl7JofPnkYgKyPXr1rW+oCOfXorGBtmjkIAdPG3+F+dGuN1knDQvL2i4QWYb73peVBKNDKJB0Zry8998qq8TFIWvUVGdSY/pEt4iI0ykzuHqA8H2NHoY//xDnat9DHbHFnC3lq9iOMTBRyaKeFYNYfVco62MSYyPCxkO6B7UNc8RXOvUPIz7wGL9572a6wEbK0frLW0ua7GlI3yM98+1NNY8krfe5nG93mZ6GWDNwBk+Jxs72i/+veme9/dpOdLifA878HF09VAYsiyq8o2QOc1wgE1BXsg+SBek9zgu72FHx+vmgKxcpBc61WvuOg6b+R5Okl+MUEya961rU6hXrFiDN4DnlfweZ3f/17h136gUqu94rFItOzxAIXAP57Wfp5+zfUOjoMWekhO31aapvXmM2SgiDbCWD6H68PWu36/G6CblhgBOlk8re8OcQMTNm7z8+HFfCEFY/7twY8D47O9kJUg13WKy4tAXjsW8dPFUwN6xRLYUCY5jHYbQTyIicG0ybxWSBdmDOh+w+ie2I2jZ4jxPVB6oSJQjIVtOke6govsCZ0I/tjlHgtrL3RsDOamS46QFe15j08+9Mx9MnCX5Scw9a4zr52Kcfjzp7OAknXx93Hc2iB8BnlDz/IbQsLJt270m0Q0JcN74amyFr3Dz9/TLxbyXoD48VEDjoX9Fo8k8WpaqYURvSxdDHNdzLc7uOBEDwvNxEV5oprF7TuKWCwzG76MkZ2tXTBAt5yaUbL+fiNrPSVUJXwEHFoDKdJe+5cgIC3kshSP+ut4b3/ApM4tYShBoX1D2noLXTzN5zCsURqM0GXORGmAQZ6JdwNMd/rYudrDzEYPMzzUBDlrRrNeLWKpWsA6Y8s5Hu2bQSXPTI3t/zxviSYSsLLIJRh/kgdnHABufTYKyv5WmZNXGnkdFU6/B8QL4hEJfK2LYsGkm08oG8d7WuOfBOjaCxq35xXP35KhUgr5XO/B0HNSAKAHqFgytzX/eUuc1/JvKcxelnlLXJ/rev2t50nhimWX5jLue79m3oPh96zmreNTJWfEJ/reW/jjZEFMP09jyXmtf/xs4007WCXhHymb/pkxzWNAT85LS/55nNBnwh7xpXmmrWIjwVbyp3DS8OiCxz58ZJMOgC6BK0C3mwOQmjYTudxLhWLqcvWaggYkC12M5V1nJhTo3o9c3h7I/SJ6QWsEZF8rEjPKEPfAxWdLiKlETQoGrWN1evNCRMIvpYWrXfcLrkWMN6QXzNoQAh1tMtO8hkOL4dNC14Lxmd6jwBh6LAzEOGob6wFdApn3jHN3xUzt6yz1nTRKv5m9limBIub0QBwzpgBHCpwXRgKN2DvjFQY9e9xmES29y93zGT9XUomnoQSfeCMVDi55UoonNWD/bztAZOwcAcY/2X0vM2Ssu49Sv291xGX2yc7l0CkkFinrqXmULLP7mdg2ZHOgkNcQ094raKoKEQ95+nuA1XqIrlzb+Dxp3WseKoJ1r408Y9NRqEcAJaEuD4GebXt3lLEGLyzwaxQGdjpfNju0Y3wnm0wq7GOCKfCjjCUU2n967Kwsjh2yssiVqdhsuRxj/vH7TTykfSne8uvnhaIHIf/crfVUh8okfunpKkFMhU6/S8Brr2pPSHZ4gBbAxe+N94oHtFiO6H2pNyUk3Wp/aI08P8f0k4LhwT4GdLncvWwWYMjlHvMHv5cyLU+DN0g0Rlnr8f7TXL1893JX3/8kQGd+SNqZK9wUg2vME34Py4iJ5Yze7/fUOEBnDF1VAuOeIbqL5noe6UILnfkl4+YtnhYW6jkCdN5D2tDD5N+becjPP8Ji6LT0tiUzMB4ZXO60gFPAU2JQmDGTcWICeaDz2qI2jDaEBGq8uF54C4R1jxf+jPF3mcwzBtA1Sb3DW65pln02ybIfpxnpfjGpB0L9zp+i2ckYVhYo5yH3DudnSRfsBDRRN0DXBuBPATGvr9VqKX1FVwk2AroFMl32owBdz5HQGScs+Jli0BIOorPuF7DpOR54xBMnezY/5/0a9zhQHufSigErvt+/T0Ajr4K8JqS3XFLaDNo42lS8RwqAeEDCW3OThe7f6fk9wxj0cGC160xm4lnwVDUHmZEBldFvxGg7BQ9L45jwlXR1Y7IdE8tEF89DPsbqLWTR0wsGz+satz7z8xFAbAOEERtnJHvAW5dab37O9/Me713j3wbobMwyHKCZYyLewNIKeMxosT9ArsfjRgsYsdqDCkwmsdbzo7zV9TN+OChnLcnLCzWvEIsmnve9LOC1MSh4UJM1EyvsyfuScJMsrHG8rbwSvScWsBp3PAbxSLx//P2896eJMXuFVR4oratfS09Dfa+183sq5YOfwuVOPvQWOe+VHNN3fs9pTjKi9J1fE2/Aednvx+/XIpYvXhZbYxirvEgsXOGN6BzvW61TvF7iL9HXP+uBXO4jKvIhyz3mEY5BeCVlj9dIEe10mP+TtD+Px+UxRrSUMi0lUIC+bY4/+8RLRryQ4K3FtwULMXRbfHWhCUlx3gXl2875gUlISVOVgPAZ3WQUCRE/Ib8YKlsQY2iz2wKMsdBjwkhL1zi84KKFTuvWC9KYuHHSimcECbtxzKrnxOP2xCcb0uUuC33cxvEWlhdqsvCZqSxAVxKT90R48Innyb8FqKKTNizfpedJOIhhvbYvgefBXeOUsBlHX/FHDOiiWyzU/Sb29Nam8a5nfi9Al4UlxU7PkbUbC3yvgPI5Avz4/TYGJiQyS5wQzqTGURblfgaDXBZrJdb1JwKm1B9hqsPM8hHa+ZHV/1ozD3O3FSybWs8XjQXojAFKAfVhBA/onlYxKMX0lWBJBXyOtMrbOOUJ8BahBPQ4QGe2dAlsrDEwtzsztJFnGCippOizmqKU5ArwzO0ccnY+N8vrav3QIIY17Nmtsxi0P/w+1++SCx7EvKLprS3xiCxEzskr7sk+TpqBWNdDJ+Ni3vNKkk9Q4nXyYGgfSDZq/WKvog/fiSdjwNomI4IixfdwfnHSsadFvO+ksMZu21TJd0lxWl/xvObGv73lLfkQ7w0+0+deaF9K3nvae0DXmsUyYhzoj5NftNBZtsZ/XsbHfC6aikbiJS+3SCfhkfaXD6l4GSIZyKYyDFn5PaPn8KfCmXyvZInWRRa6B2+PX4a9wXPk97tXsGMPZObhT3r0iINjvJxfaiHsnO5hkq2utHojaBh8qq2zR7bL0vNApmepB7wYkoPmZ4zvacE9oT1jTk5OpnF5L1RtwVwM3S+YJ4oAXIwpgWkux5BhHm8ob0mKSTWvGNB90to4weoFtMA93eRWgjQwS90rPrpOm9hvBjGqMQ3vo7s0WOjjAN3PLQZ3bRBp3F7Z4nemNIST6TzjS8vkfcpS954Tv5nkofAM79dXG0buvhjQYyD1yoVfS202CVwBupKWtDn0vQDdZ+nH1q1AL+aPVPizjpe98LPsEJezcrrJLhvzFLBczaFVSKzHSm+EudbQWppuMNacHaDM2vchj9AtWsOPkwE6+V9llpq75yNvBXihIauOCo1+l9Lmwx+5PJt7bJ0n7RUkCW+FgLTnJQyZXVzIFa0en4LNsv2z7Kw3tK6FXZZ0lQvoW68FlivmUB0WULMWwiwVpNKTXBvvK/GmAEu8q73plcpYdsTP8l4KPSehdyJkVUIcA7nm7/kifj9DYjpMg/frACvSLFaQ+M7YAhy3J2NAl3eP7/a8IPngrXWBtwBAVp343u8fZmSxHp4ud9E5BnQP7N6DK/kgenB/Kx9K7+JnSoqLAV1/c3/670RrfSYF2wO8p5mNPSjE8sIaZrl6bf98yQEPlHoHP/NzVMjOr79kotbIKnq594MHVnhjHtiQwyIFyit9pBEtdGW5ewyNcU5rs6UIbHnMJL/SOV505WNHfBHrJaVB2MNpnYS65m2Hh7Bm2LngrQlEqKETM3mNg4vsk67EaB4wYvBgMwO5UHWeuCcK32eMmc+Zy11JcSKy1+TJMNxk3mqV0KJ1zHs17zgGJCaVoNRzx2mKXqHwG1KJMZ426aayI2QZx0zKlrxLntf4/AKvKOlZVLRIA4ulR0lVfmP78UrYSTOWC1fXiLm9y9eUn1AjHwtLLyA9UGidlVTk3VZeOZLbzvOItyiscU94vwBFm1KKocYm60VgrXUT2KfrHk75I9/7GKGnicDPC0S+11sBrGLmSW6bw451ZSvnK5hrFtBrD7FeymJQKZrCU0cOc8McMvkhFis83LaHic4ApWEOXRZFs5FMQBUPGFKcRFeNT7SU1flASpvWM1ZK9He+sGWh6j16L+nI9fPgICXKQJQPyRcspFAcjKxBDPMJhpkhemxQlwOa+aTLHWu+Wc9dQwEVnh7Hij4qNTwDgC1OGD6KKln4Dq4/969OzVKfC41Re4RryWt5j7eKfMhHcmlrPhlbH3ooPGh6+UH55Q2EWMHUupF2Ul7jFtexEiAFhPdIruk5Ag/99Aq1+NkL+J8U44751+9XZrlXK1XzE43bxxy3PJQeaD34eIXS72sBTKIwJYlfooPWmfwrABU/emzR75JNMTAbeDLHyx3O4pVdzd2P1+8D0pEhTQ/+Urg0VuGG5wk/1m6nbRa6ZI5XDkyZD53odL+em/ARsTPxDokn/E/+rhwqT1t/DRV20cnW6JFPuWxEpuj0kjPLBQyqcbYNEWZgCxMAPV2wYKGfDND4OYmijaWNyInxvXynrDMtvhfu3HBiJr8w9lkumwK6Fj0mjp4vsNymqQZ3td47zrUkxcKDuV9QvxHG0UD3x0BoC28nziV16OM05HGArsW08RDErXd5whBaE47jJwG6xiOB4oWpAFACR4CqzyXU/Pu8kNJc+GwJOW8Z+Dl48PBgkfLhSVyhXkhI6Mgi0rs8TfROafG8n9crh0A04+c+9MFnS9v28zJ+41nT7NWd6WOlwoY+VSw0CkBziGYugyFPQ+t0UMlmMcHz8IpDHK/ROd3DbHtoZ1932cM9k7iDJfSkOHCsEgAxKHiPiBd4+t3vBy/E7vc73eNhh4tntCbiXa2z34dGL8bXqY+MMqh1R6gMYG1amS7A0ALbtfJ/EiPPWPfBssXQs6yWA+OPBfaCCGcxaN7iSdKbayRvC79XQqsX/Lxe8oSfE4S9d8sLQE9bkjxJ/Nw6C1z7IuZtL3s8sAhAxCMcS1zH/0CAvg1gI17XWmmtY0DX/opDdZKnkn2xMaF9RgudXhYP6DFw6Nnx2us6LyP8vaKR9qB42wOuB/RYpsTv8zQXzQToLFvzssPLsnG8r/v9HvFA68fijVw/B+EI+XfM2WIpSKsXfYxhyfvIf4mHO97n4kPhlh+zxxJf9psCOoVau9vZFj/gKJko90CAzoH0u0kK/fgBJ6n8ckNpcSWoBOjxebN6Fq+X1u03e6oFWZNRRjC3t97TBvZC2m/QdJGtW1IyRn7vtX0xhRbXE9EL0JMRWsytsfr3p8zuYugcgwRZ7DHw79i2+AHQvYWu950M0OMN6wVVGgpwfQI4b29de9r6jaVxjXPtN/N3VgAAIABJREFU+c3owVzPjsHeb8hYQRPtxSPkIfKXhJvoqPFoQ3FcCklIuZQQ9gJRYGbCIrjMdK+sSPFPZthHNZ9BMzvA6gTbeZawo5FHocWST3bTS3JEiuy+l8ugUxriWK2H4aiH+dYQlUEW7WHGksViYSglSvEyz3MxvbQO3orSZ7FAigUcd5AEkpRWD+jip3TOoUTUQDSXQdO6AwITHdihLSxj4wPbBaCdA/pFZsEnXc/yjKNnknbHXWbADIeo0WDguc7BQvd7n2svhUtKW+yyllzgtVpfnQrpgdzv3y36JaEOJTXpeskzroHCDaK/3ieeFn09f3lAl4dOsk97XFahB6Lt1ltCcb/Wfu9rjLKQ+XcsNwS23hjZ5tUhoujErrDAfq/Gc/Z/Sy5yfbxyGStEfj3H8Zfkhfjfy5QYeMeNzY4PDRb6uPXz8nec3JYR6+Wgv47449eAc5Dc4NirlbIppN6r6PFQ6yOjNsWuAOh0u/u9H/OAjM0Yv0R/AXq693/uyY8ZcVFkoWszW4vCUKLm67zjo97octcEvFCX+y6O3/Eab5FzwzDxhxOWxeQJIo1cgnqba9ZabiY8GQOrBJBnGC2MCMjWhwR0Mb4A3W8M7xI6GbPpXR78/Wd6rxe4NgbXKU4bXlaJwC5WBPxzLVkxmzGXu5jwpwV0v4G0CWOgEHN5QNdneh/v1Tv5u+jtheI4ZvRWS/w9nycXlgc00SgWLD52J+VMY6HLi//kXtd4eZ3AwntvxJ+6R3keno9Eu+xwiHKOp6YBq3W2WC1irplDqT2yk63YaJFzyeUZHsqgWaDLnfDWx3ybR7Fm0eFhKwFRx1nIPsYo/vHKs3g1/k5rErs0xT/6aVn67jxmr3TzGZq3eFvrasCUz1prUgL6ZDsBdFroyWFBWXRYkVNMWggX2EaVsiKfQy8LbPJwkOEQU3kePpP0r/CCVLIkXiMPCn5fSdDyPi8jvLDUnLf2YWIZsbGO9rb4MlYsUnq5nhcCUf30ckQKhkIFoqt/j4S1V1o9sMR7X2sQj+WBLHSvQBsv5nLpfqWJSOuWP+P9KNpqjH7P+TEK0H240NPZK4RSYvi9ZIqXJ57HYjD3vOHpouNTpRh5xdDLe68MxCA/zmjQHBT39ntO87A1tTyMJNdItJIX0IesvEt+S14m7bk9Pb3iyc99jpaX/bouzkHIXPiEi9MYuoSdxSoDoNsDnQUuQNcD2SnOA7oEqSboLSQNTklyYnpp1Eou4YS1KfUcbRZpmCQqE/nUKc4zu2eGGJC1MCYYfgpAjxk6Bp/YaosFphSRGNRtEV2nOA80PpnGM6Kflwm8kOnvqxA0Pw8OsWbrFQ+5Jr0gE4NpbnEMXaCZAhvDH6F8aJxgeCClxGugGpfWn+9lHbgXRLHg5RjkAfLWm/hQlh3fI/7TnBN36/Y+0LzPh17kTdKcvaDPDAYoZnh4SwaNWsESvyY6zGpPjlZkso5dT8DIEeBGWGeT/dEQ0x323c5ZORcBXYJXFoPmLIHigdSv5wMBvoAm5kn/Ny10tT7VeqZKfQiZeFD0ihot7R7P1B7SQqd1nhzpyCS4VjFjx+HauRD9gR2eU+Q82T8+D6wVmAU/xDRPk2Nf/ZNY6NoXWnfJHc9Tply4ElIvO+I9s11pGFnrTCU18VoJa43nZDH0GHB0n3iX45H3aNyY/f70gjre7x7wPKh6eRd7mPzf4wBd4CuXuwBdc/ZjkCISv9uDoHhVSlgMvl6eSHHzYYSTKSqSKaL1OFlIL4/OQ9dc+VPPHzcnD+jy1sVAqjn4ssL4/fybMXQCuk+WE6DzpzpdemVFY2NLZN9YxgO7eEL08jSUUqv5bhvXQx//SAN09W1PrTFukhBjUi932zihCYQYjRmuHqxiLUIC0BLvuol7wSep8XNZxkp4EYBog2ngvFeLYZOiuz2cVhYDuq6LT6vZRrTgcheoeAtdgl0MfTJQlMA9mQbpASu2oiw7fTRMO8X5UIQUAR9D8ULEGDAkLgrQvUYqQHsghYDXcM5Smvzm9cAs7dKvh+bLe73W7y2omGbbhWnCKR6wtKk4D71TORTe06N3SIhKgHtAF5hpTqKHNpvezWeIxlL+/N8CCwHLNpflgMeW0pectVPqWBVS7APFbG5bd7xUyaLlytKu4Qj1QcZq0zNFHhmbWIgxmOjd2lOip+ejcVUWsUB+IEDv9Zl0mLTO9IJTQjpWWAXodi3lw7CHwjCDai852pVzoWW+SXoQ0LM5O0FtojNCmQfE8IjYwgirpSG6wwHqwzxyPJs9hL1iHpZC5pUKv4cVJxaYcFwKwXhh7mm4BU4jrK+vp0lxfDfvkXDm70ya8kBxMvARf4l3fxKga609zSXfRAN+JwVP7/UGid75QIAuHhJ9zVgLpboEcgPDMadJalyeL2LZrv3qlWLPL3q3gFlyRvOUvIv52/PYyQyqVMELgK794w0Tvn+cfPbKiWjnZZOnv0K+HpC1N0zG8EArViqFrPaY53it5u0NpERm0hhOyqb9Py/nPc0l96QMak23KTy00I252BTDWeKy/kw4MKNcVhhBMGS1G6MHl8E47UWbLNagvcvdA7rX3rzA9Uzlhb65m1kDHJJJPPjqHsYYBA58pncJ63AWMY23zKTljZuXxhCDpldsdF/sstx2DS2gfs8Anf+85ShAF63EcGIso72z0D3gSOB5ZeJkCgkZywN6us5hk/NZsYXuhVqseHiLgu/kvaKXF8R+Pn59vWDnveNcXp7+Ukr4PIVnvPav50mACtB5n4SlxugB3SsAseCSgMJgZKeDERC7mSE6A54sDzsZjGd294ZJsiPrtXkWOa9neITlarTOuaEtvlxIvASxUEqFlnOJaj1iC8QLJC+w7ictog863VaapesFQ/x8rZH4yB7DslEmtQ6ZEEfBlLGjaZsFYKPIc8uzyPWHqHaGmG2PUB0x0z+LdhFYKvM0vhEmhnlkGZ5wh9NIodLaClAlEOP1jwHNK+Yx328XliOzoHxSnPhEPO5d5p7v9Vzxv8YoQOfnNFB0WqKXTZJDJ1OWPKD48WyTz+50rgdyuSuGr33glW+zzGmQRa2zx+1Tzzaaq67TM8W/8Vy9PPIhIg/oomcsQ+WB8vy9nQfVzyHBJf98gekDgaWy2D3ve/p7C33cXmKnOPUx0PsFuMIQ0Ut8u7WOVDi2Qk3xHo73sd8HHoM9PTIPu+LSkdVzuwxLxZVpcZAhJZiVPcPrTXDTTWatK+/fx1YE4nW+JETAI4bn5NntR5tY2o9l3nc6tkCyzrQRBH5Z9hoe8FTfrcYQOkpVAqjRaKBYKiIfzo2V0LdnFgopE2iOXB4v6Pm3sihTAcu4SSgVSzbKVvKKCWanAHltyjTiAHK6rsvqglDaIWDx2dpxprs2h4SBrUVYO9EuviZWSsSYFoIPZYe2EUJfeGnwUhpSrw0nGrXBpUJnAjEckmOMxgeHuKxcWhQc5Bfjs5CMY2BXLKQeHr1PAkHj8MybnmYQ8ibo0mWlAN3bFm8PFnfKTy4+bd8HBUX8x06BPklOm1AKpTa8NpcHXr6TiV7slsgzw5udlp2FXaiWMChk0B0kJ1XREi8MswZcBHVmhfOsdoa1Gp0W8sXkhDOb7ygRTFtrFI5WJJ87t7QsrW3CbbvkSjBXpz/ou6hxer+f9HL3lpsEDsfTDYdn2BGVzopP1pFHfY4shp5nJIGVA/RW5GEeC2L8sNVFpTvCVBeoUonJZ9EtZrBeHKE3GmIiWwIbzEkueOXb87FXjCUYTbaUinbAkRQ0fqZ9pDBdDOqOuGn8XGBk+9Wd7ujXQtngoo94RHyq96WKebdr+UFScnWf5KXNKUIJD9qSN949L/D0nz2QhS7Q1Dy2eZiotDO3IcgrD/aiMWWRV4K8MqXqmpMBeuoJCHzoDQevMHqFQp9rnP4shXFyzPjGVYiITwTKsSISg3K5xLMVtkrH4v3i94JXTOTFKTn5JUU/tsjHAbOe1W7zcJfk38nktL/fYy1lYb+XnNSZ3v+Qyy8eSYhp8WUVUdjyYjEPb4qtZQolrzncT4CExZRQ1uD1HC2mtww9Qfg8X9fJ8cgN1+n2LCmMnf8EAkmGDwwkTWMK3aAEssoBEAiaAJCgYk0gAdoSdXlwRtYY3stAWzSjnullSeyYJyIHILN5WCJUknzCzWYJWTxZJ2Sy80xrEzrh+FNtjG3CIyyS3xRewElIWBw4HAQhT4hXzk5m4dq7WD/MM8LNC5wAsdFHLRRDUiQVHxuvuhaxZSezxrsdVIolO8eauQzWtY7CNYQybH5cg34/Obc4k7VWoKTvsNcHlZn61CT6Lp/BNhefF1ramoXBhBNqshK0pDnPxR4NUapW0oZIphhmsqHRycA2OoGI9xlP6T1hHgPWebKX/iCpR5dA9tboA7nkqOhRUUn4I9SSGlck1Rf8Z4oFFTkyKc8gV5tKptNwfKVCcmKeHfSwtakDi6UWlP5WEw0JISlbAhc7opvvpMeCZwTw/PioDwM/5xyTtplJQ5hYmJggk6BI9DNbN6NpKBPiNW16JXitJcdmk7PKMUSX/IQkEa6c4/n1yZrz2nyliGE+cYfaqfZBf/Fj8PLAK1Fe2bW8hH7XZIAXeh6AdPyqFGMPrnme5dBLTtMi7/MMdP60NQ9yT8qB3NI63Usyw+cwbAOLUF9MQLe1CjynddN4073ilAh+J3npLWsPxtrjPgvbezZiebtN6Eu2mIJuAjrlVQGql+kxoKQAqH0a822w+CWvvKLgQd3GNCbLXoaJX0fRRHJeip/KYvW9wm66Ttgm2ejDcvyMsoXNdbTPRVeNwTfOEmDLEudPnkmua2MDhN+LX6VoSnE2+RlKtvlO/a31Vp6ZbxyjOaYegCB7tq3tRVdfZi53gTUvVqxblrEBUo+xgiReni5QiPtJy/SajhZT2qq3svzG9Vq/Z2RpWvxsHKDzXV3W8FGAy0IPjMRNQuHNZ+R4PqXqcgz8twSvEY9Cihoqr3GAro1Loae5eO3IvAImsPn+AIZmmSZuZgobr7kz18AEfFAeKILUGMbTT+/ST9FKwsJbJya0Q2KXBJZfA1kdnt5+LgQYuoNNWAXlwsYS8hL405SScICO0St4LIypWTLGUiQ7GDuAOe8l/e2ZSYyeWuQoADoVCAp5CnerMa6UwwE7wesh5PLlUc4bZPTjWJkZPRqiWCmjEyxzWsrWCtIS0oYGMsXghdEmlGfFNi57+ZeKFvv2yWheifIuU6+s+k0UGGTbIRG6lspbuqbBIkrXkmBbLiVKlF20JVx1jX0VgNSce0Eh0PP5c5uFFs4nsNbNTNYJ7SelBLOJEbsTpkKTCq/rRe35jXuAipSFEZAAPMFcPy0pLvSsFz08EEiuKGxEGvO9qkogD1jmu+vFrfd7QNfvXpDa+3IZ9Ln3nIfO7xP+Lg/fNs+KPGX0iNDLEgG6ne+QJf1CUxStm8WcE4+d9rEPa+nd9jMAup12J6+WC2NpuSknxJPeqvSA/ECWmwBN93rQEW94XtkmH8JZ4qmy4k6z1DpqL+i5ktH2PXmP3jE38digM8PIZdZvm5fj+Xhv+TWP7zcREYwOr3x7/tA1ko8C9Ng4pbFBpX8coPMe78LXND2WUSEQ7WMPh/a9xmWiNXhDRFfJHQG63idF3dPFy377PLFkDcNSefFzT32cAbqYhg9U3ECucpWTeZeStFgDf58F79wXfC7B2GubGqAEABlCIOsBU4P32prXVvk94w+MQ0rr1jjsoJlQRkCXnObLjW9WmssBMMI5Cz0F+TAns2JcjD7Zq8kT7ehS80IHQJelw0ULMVEtWCIIwuEB5q1MkuEYDoiPf/XjE2P6n35T8vneJR4LgnShI63ZNNgRhWmyOQTkNj9TURIPhLm0g1IjZpOSY9YNLQveRECnwkS9iIVZdkhJ0imJoCBAZ5KUufkJ6IM+ssXEQpWAMNUiOn0v1ZrD2ceyuEm/crWS1ArzXPdc3mhMQDeNmOBB/huERCfWi9q4gkAISkhcx++Foo4fjZVVD2BekHurIg3XjGmNLFmWt/VPgNoA2+0fIyv5KFwcNwDhx9LyvfJmClgAJO5P1cDqejthMChrhXxStuQVlNQFyufTqg6868HcaMS1Dmv+kwBdQMD5SK5Yz9vUw5FQ0QN6zLukjVf0OTA22tsWcovoJ8Ev61Wywj4PngUP6Hwn6ec7SNqamEcr2ff0pYhGvkuljd2vdVC27H6GnMYAOj15kkkaq9ZSVl0sf7zSNc6r5HnIA1UM7MZPISlOstUrUpLfnr+9jKYcZLfNRA/dclsLyPiZZJMATNeJ/qagPkBSnhQyWbZevnlg9zTzcxF9xJ+xfBSg+3mbbHQGRTx/zY8/FZKKlS69Tx4egTqfbd6x0GxNxnOCZ1vZ8p5vY1zUeEyOMlQaFGKjx0OemCTFSZPSpuFLlRDiM/hiC91cTlF9owdwJWWkbgIX07NyHrq1o7aAHrz4uye2vksYI9GW040iC926SibCO3l+sEBNq0zAV9Zmgee5R2VXEpx8Np8TWw3GnOFdgyHddNtzEOz6UK5ktEiadds6xBvGa2zSIr2m6TVkDxbanH5D8/leAxVTeIbcBj6gBRaSYnzSIwVnoJNKCk0ZIvPQTW+AQdf2ADmWZhGQVG1AZWqUWM+24Zm7QBAdDM0aM3ctBUA/6UWfKxfTyok4nqj5aM1TDTiUBHE8dGmaB8D6Um8dAyphQqud9LSYl3hCCig1cMYbnMbvBb9oGwOLt4a0IT0g+t/5brmuY8GgeL4XEPFaxQqCV/74HZUZn2RKXtYJgvK2yT3phZ7N2bwvSevX1L2uBKktt5EpYMa7AQDtj+DVseOLg3IQg7oXjF7ApQqoLXDiJRM/nwzQPUikwJRRY6ktztF3oqPW048tfRcVpkzW+IZPUFKkbwktDyN5WIeAiBZ+n9vzQ2giBjR7X5TYmArl0A1Q3gzNX0LcJ7XF1/BaeQi8peqBO+ZLfx1X1ZTtYOBoH4hP+JxxrUdT+R5Z6LHi4fdVLMMNR5iFHhRGvwc8z5uXNYQo/bj0bO8hEc0kZ/kOH3L06yL6q+zN090rXlKIUqPRbVC7x4WU/X2e7pq7wg18BJ8rr5lkfCqnmFvhlGzNyyujJttNfve3758HX/7I+wG6NEMCulk/rpvaNveXGpo8AKDHmpPfuOZqdGVnIoIXmNLIBU7bNUECxFZsVxa6AJsC3Kz/YG1uAwxDIW7oYDW7WmDPiFbr7rJA/YawbnrBlvV+J13P1bYYei/RvEy4i1a0DpkjxQWRm94lcAmYJazTZzoLQOviN4vu0/U+rrYNzO1dLItJFBYpKWJ6AbJpxiHhTZvH3PvmrmTZVghh6hjX4AWhoJeiaFppEHYWa+Uc6DInPYp5o6DfxD5pQV4BoxGte1dzTNrVq7WUhvouPb2Ox4K6pD8pc5qvePN+CkNQjH4aQFecOhac9kxmfYekIr9+qfBSy95wrfIGPL/5Co6AqturUVzZndGKLuTgUTHvUBwmC+5jeUJyBeY8JG47CagUbCyDP/EQCNRt/8nLFRQ/hZnGxXi9EJJCJvqbZewSa7UOHlh4rReUnoe59wyEQ8hiG1idxMuzjc+CC52eHXl9+Pw0S54xUucy93NJLXMXrkgUnWSEGnOaFOpi6JqD0dUdJOIVIF7D98WAHis+Mch7+gjYvDzzvC/PD608KTOxQqGudykAOsXEWk8rPOf2sKexZJ6XUX79u53utix7v0/4uwfsmJfITz6G7nFKvBYn1fl5mFxSHN8RTu/xHpLtuLMlr+gB1HdaC8/HUrj9ntR12i/CBA/cXmHxBrLnkdhCt+8e/pTHjjxoSkvgyzyge62Hv5vPX2flRq1fPUE0SK89pYwWys4S13VSi+v/i6kl1LU50iz0LOOxWxZ6yozeUg0JWrZeZjmHdwSLtE+GCha3JTMpwzh4D5Rkl2qf3jVqCUc8zzZxl6YC0WkOoqHlILA0MAX0nDFTLzC0tDTNWTSUFuc3iRdw2jCx4qRNkyb1OEVgC3xYNsduIMG6CBqnstQFJspDMACmuygcakNBUKT70RY06fNvFRI6Cc+7cpVYZRNM4j/mmk8CxNvX3YU4RHdbvkA78R9d69ViyZQDmy/dlwwZUchnk+RJ9cmXkPXKgq2Xsw7HJe+MayyyDbyNdyKFJPAC2UCAHltQstroqUjOLknqwHWkr3jZwh/eugs8rOdxXum+CNaOlDgqPKSzFOQk/yABSMtDIO3zHHxwMToL0+jNr6nQOaFnR8W6sJWSTUU7z8d8T2yVCKB5ncYdW3axUI8NCq0l638T+m6PqW5Tul2CmZdhKf1pZYZ+5gIP80AFMPGHa/iOjGY88BwF16VRfJEKf7c22s/6TrKCHiRlTPu9rOukpMaAIoE/DkS8rPB1/DHYkweozFjSqbMK/Ty8h9ArKjYeZyjFclt/K2/CP5O/k1+o0DFZWKFIr2x44N1a761DqJTfJQ+Z5KZ4SVa9VbY476jmI54y7wxlUVRZ4g2wVHaMCZ0x/OjH7Y1Rfq7DxXzIQHuCY/Axfu0Nra2X6R7sU6XOJatqjAboaZzXNbcgQSjMSBCvGcUWugm8yGr0gOMZcZt2QUHIOF8k0D3TyMKTUFQJkRapkCskrQtDAooxUbDgeK82aBIm2ur5bnMIiXCMgQjQFWNXprcltrmkpnReISGB15csqWlL0zOt12XGk44WsgjldfbecCiMJeRFQjQWbj7LOqZNuogKNbgzd2NA92uSCswMm6Fslb0pwcIYK2SwEhAtyz3kOnDsdOla/JQ5DLQQBeiufES0tHE4V60Eqa1ZBujQA8Jz6WkN6mx6JX+FeFMS96Y1EPoh2JG+Q0umKlKdoIJAGjDBiEmd/V7iTi4WLGHufoLCxewozLcJWT+HYKGNE6badAJPW4sg4FJhFNy46SZXGEYeL4Ity9hkTSphMng77B3h8B3zvIS+A5qPhP22pLgRLHvdlJ4A6CZAjd8D/VRGxIS4Io/fDRqo41t9pDirFA17bqgWIF2KPG3NlWlKKHmayssncPGeHiuZdRat6DpOqAkIJOh4uEvSB2N7lr5Xdvi7BCjvk2A1AoV1IKhyngY+PESG/B4sZ8mcNM9HxkdYS29BesD0JV2Jl/D+pVF8V7lYsnXy2dce/CQDRQ8vHyRPvRzwdPO0jME82bKZFNBPlhSq93slK5VD9oJtuaDbPW1hXWNFxwM6Xf4e0ONrbZwuJBqDszwLHvB4j8JMXmbKEhb/cO24VyzBNvQCkWKgMPM4D6kUWr7Tl/z50JboHStc2h/iSTXO8oqGl91aF+0neWDljTOFwifFPegJj9iW5S4CkJEJ1qoF9wsuVwEZldfIghDwe+YZt5ipAKAAjgCdAzfrP7io5VbhczygmzsqXzQ3rNU4B2sw1WgdoIsYchF5AU93uBFT1mXoD29WYwD+xEccSneC5FZicoYxSLn8QoIJQdoYLygaitNaR7DQbc9oxeMLi+X7JYWIZhpnChDK0I9KYGKtU5tAdI4BaRugB5CwLPyQMenpw6xoJhbKSjclh5uA1jXDMd0ek41TC9NvoFSoufrllEeCgtUdDRLLm6CgZCPRLyTVKGnIsu5DBYEpHKyh7SXAbkpBjh6HPjoEdB6IUiyiHRS2NPkxKAtyG9ODok0yDkQ8YItuHsCkoHilVvO2pC1X+SBFTsKH4y6kzuxklaVMSVCS58k/KsMUD2sMHLuEjpqE8B4lBxrghMxsWiOpBc0kHCpjJZ72lhzSkYD3lkLKj9MsapZh6nwHVUQMhigVilsJYi6eqHXWeeF8rABdCjppb8cfR4DugUiALGCRJyBR2AnACTDrn/aO/iZtPKCnCXnhvkSOJEJRfcFpoTO2rgxmKVL2FvF6qGKJ64AT8RCsV3NJJx5E87SoD0MYHGldL1cfENB9DDiWpXIJi36ef8WrKnsSKIpv7KfKP5lfEix0z9t8noAu9noEMZj0AIjWb6zx4HjDA7q1R3ae2VRWO1oJKDkGganmKp6SAScA9YAuusexeNs7bKzV3+6h4PXkUdJe/SG8kujfZTkrIcavfSilwBTeYvF+bWG9QuHLHr0S7D0MXjkQLxs+9gcol0opoNuaE9D9ZvDaP3/3L/SWum2scIB9pVq1STFeIQHDa8lMsh74vTL7+FwjGDdzNotKtYKNjQ171+TkpD3HNlrIBDxx4gR27dqVPp+fk1DHj53A5NT0/T0ILgbKZ51xxhm47bbbLMHjtNNOw49//GPMz89bQtXy8nIiUEJiV5KlvRXbp4t+anLKNt3a6ip279yFleVlO2VuYmrS6nCL5RIWT5zA/r370Gm1cfDAAezdfQrW1tbsHZzv6sY6qrUaKrUqltdWzXLctXMn+q3OtqSUOA4phvWMLgASMIi2qas1VCrwunq9njKU95AEuY1MMaElmYPzm5maRmNjwwQax84cAtuwoRwt+RmO0QUwU5/AkcOHMDExYfSlx4NCjjXmU1NTRt+ZmRnbNKtrqyCviK9qE3VMzEzjvgMHUK9W0W62DJwrpbIJU86dzzx+/DjmFxawtLJsdeNm/VNYDoaoZvJ2j0rllGVvP8N58e1WC1MTk7aGnBfDHBP1up31TSs+ztL1AikGCg8YtleCW3pichL33HMP5ubnMDk1hbvvvhtz8/Po8BRDgqoLVUhIsoSPgN6nFywkEHINFc5KEB5GM47V5hOSPGdnZ61tKRVq7jOuM70cBw8exBmnn46lpSXL8J+emrY1qIUGJxQEkxMTWF1dtb2XLfJU96HRhcJhZWkZ5QJPjksUZXpCfCkm118HIhFIWbXgLQRZUJ5uJ1MoTQAxPyPKkI7lUey12gL8pMJCsWjtB31PWsmCiwEtBbxWy2jXIe8BmJ6cQrfdMZBhFYfVeQdlxprY8HCZfh+tbsf273333Iv9p56KAwcO2H6ZnpnB8srSoUeWAAAgAElEQVSK0Y3y0UBIuQYCcnXfJP+E8FOqkbhMf+0Tr+DE/BfT21uq/F1VGqkS78BXip6ME69YaU28QuvHKED3MfSTKVUnW1+FcrR+fowaS+yhjOlkOUpBIZGiIKNOSso4RSdVCOjNchauB2v+7nMIYmWDfysPxIcsLJwQmqV5hdJgJRg3Ambyl1fI4rGK/lpXGbtmYLP1NJWJ0BfCns0sd88U3joTgc1qcPGw1BoODOu7sClmEjOH3B2pNREsaAoWfsZNRTCnkGJ3N4KAGJpAz8/27t1rh3UQ/AkWTZ6VzhiQkouk6SluZi6Vgt1DwvCZfA7HwvcdOnTIlAmVbFFYWWOU4PIkSNADQEu0Q6FZqZqLsVoqmwDgpp49ZQeWVpctOeu2730POxd24IJzz8MPbrsd+/buxdGjRw3IW2ziH7wRFKTTszMG+MUMBWdSZiWG9Jp4alEFTvabQ+vgmcDTnb+TtmJSz1DGIHTPVitGcyootUrVEt0manVjFtKNZYXWc16Z7AT08N8sOmar97qolMtot9r2k4LtxPHjJgy5pgQjAjKZ8fiJE1aqR5oT0Nebmyb4puoTSYLiEFhbWTHFgopcaoWwvrpQwCmn7sWhI0es/pyAng8WulVKsP5dR+rqFD7WSrOpz2Bg8yP418oVmy+VDtah29yi0hntidhC3wY2I2BteQWnn3467r7nbpQrFZx99tn45je/iV27d5uix7mzzj3JKC8kikdw71mf82ze6vn5PrOs5SIOMT2tsSxTgrcUNX5H4KZyStCm8Nm/f78pxlSCCPorKyvGAxvr65ienk72TbNp0zDAKVERbxoPkrdtTPmCKT+tZivNl7Dk1fDfaBwyt9m3XoA+DnhjusYCi7T3gOUtRO4D7woV7besRSZXBg9EdOSvl10e4P3nqfHCWCfnms2hzETgTtdooC5vpBc9CQzllCoVUyqb7ZYpTNy/4bh38wbRgOAak7bFUiltVqO8FPKp7WmFon4CoMcuW0+r+wFsVDIsC3HcPcZXAZWV//P/F6B7gBrnPUx5IHjLvIWuOYmXVGkVyzV9L/mmv2PFRbI0XneNQXkleq88ADJeNX6vSHmeVmjGe188hpqHzeUniL8lk33Z2jh5Hr9XgG5GXX+QVBx5l/vPPPlSA/RY0xMBvBtBD9OLKaTseMkASAJ9gvrJkuq8BUoNf352DqsrKyZk5ubmsLi4aEJcQorj2Llzp1k8/EdLkILp9ttvxxlnnoWVxkbSxMTVDlo5Bok4GCYWY7+PU0891T676847TegSaPfs3Ytjx48n9eQC8lCbHDJtkpIWuiZHGUzV6jhx9JgBO4GhR0E9UcZdB+7BzvkFnH3GmThy8JBdMzcza8TmuPiOn334w/Dd274P1h0TjJqdtikKk9V6aqF778jJtDb/uWmIAbC9K8q71WJ3sgDKGGo4QonWX6uFUqFgVuzBe+8zcKUrlZatZfLLe5FLhLpqj7kRu5tNlPJ5myvXkNa10b/Xxzlnn4077rgDZ551Fv7905/Cjp07zatBJrc+AaMhCtWyCb/mRsO6zjFJcen4CZx/zrlorG/YetcnJ3DvwQNotJqYnpvFfYcOYt9p+5Na9vVNs5LJ09bXn5Z5qIU3Ph+NMDszY9eyBev6yioKtNLbHUzOTKM16mMQAD0WaPzbJxV54WACYUSXacWeSeE9OT2FH/zgB3jkxRfj6PFjZrET2Ano1sSGuQeM1QY3M+P3lXzRAF3vMhALdfSkLxXP5aUlU0zN20M3bb1uShgVLnowmLhFHqfXi2vJ3xd2LGCz2bTDRRZ27MDhw4dNkeIz+Dufwe95uEqpXLT1ppJKZae92TRr3eK7dH0671U/lIoJ0EnLkwG69uQDyRff/FQyx4N6XBboLW1zFAUL3RsdXhaMC5l4pcySkug9yeUxUa1h2O1h0O2Zp400IJ0Jxnv27TX+a3Y7yBULtqYWe+/2jV9n5+ZMhlAe0qOy2WpifWPDlDpTNmUGhqRGAXqG58dH7XlPBj4xMPM6GQIeCAUupIOXt95QsOtDxYMvWfRgxUseyEJWns24HCrtJW9hej6wOTpA19y8Usjf1diJ3/t56VmxR1MKkJeBqQIR9aw3efsAWe5m9ERJjzEN5d04mUEg+cwxxGOSaz+meSxnvOImRUD4ZvkyIbRrvMCkOA183MaTZaAN4wmmJKVWu23ApXiBAv3msg3WhxbKT4oFMYtHj+Gcs842IKdgoobLd3Ih5bK+7777cN5559lmufPOO1M3Wn1qCi12+Qp14AJEJbtQg6Ew5+e0zOlKpgVNrwCfX6vXsbaxbgDgLRBZ6GJ6jnPU7aOz2cTenbvR2mig3+5imMtgddTBntNPxcbaGu654y7s37MX8zOzOHb4CKpsqsI6ynzeXO4z83NotFuYnJ3G4aNHsXv3bgMyXwcqemstYg0z1lR5vdcqY8bxCY+Ky/CaxK1rB3aDcXLOkSDHsXdbbWOSXreb5Eg4QCf4cd6WDzAClo8fx2n79pm2eOjgQezetcvclnfdcacJDDL02vo6HvzQhxiA00Ln/3PPPw933nO3PceArtfH6afuN3CkYCWw02ri3GgNkXYUpNlCHmuNDdSmJnH44EEsTEwngB6A3EA9hFBMCATLfNjpobG6Zuu3sbJqcy1WKxhWCuiHA4+8MBGd4yoDrzHzvVOVmo2Z1nm70zZvDOdL1+zpZ5yBg4cPJYfvmIchAXTtCSqLZQI6k7FCglIC6EmJIwGfnqHJ+oTx0vLiktH41H37LDOX+4u8bC7jbscUI4I333PHnXfirHPOtrEsLi+l7U1NQc9mcMopp2BpeRmDEeOEBetJL0WKP61NL2PcDAeE9Wdvdq4/gzDqbsc+7mpsEQsm/u1DRl4wpYJRbYIjo0Lfe8snFsx0pBFUdfxrLIBj75Z/v343ehijjIwHubf37jrFPBp0vTNc9/3bb8P+005Ds9vGRqtpp8QZeNOjMQBmJ6ew0WiYF45eQCrwVEJNeRsOEoUoGXxSDRLaU1spYGisEtMm9jB4MPc8OA7Q/To8kPyQhe4BPVZqHyhL3rwNUQzdg65kUfzMdB1VrukmHwOj6uBjoNct8uApvi55pyz4cRb6Nlra4O7PGXqfPESx5Z8awO4MFD8myeRYofSxeF4fJ72dzLDWs2U0G50HSf6HVQyFnIMMW79qI8SLwYcIYBSXSG9MakXsQYwH83sSnwSgpSbtSoqAByi536ndUyDf/M6bUM6XE/w0l2mSFMfPGN9juhT/rWysYGZiBo99/GNNmB1fXUGvkLPe0dZpK+3EFkprmOwQ6rw/8+lPY+fEDnvOAH1cceUVOHLsKKZmZ8yyEyAohm5WOy00xjnZGnAIVPNFfOrDH7f+08zspl21/6Lzsfv0fQbgp+3dh6WjBLhT8fYb34rJ4kRSB40RHnrxzxgYdYZ9zO/aiY3mpsU+6QYWoI+z0OMYlujoXXGeQf3Cx0JCdDf5ZSEPxvmSpCG6W2mdfeR9H0I5yR23+V96+aO3OoLlMhjQ7RoAnc8p5/I4eugQpiYncerefdjc2MB3vv1fuOTiR+GDN30g0JstY7N4wtMvR4uHfeSyZklWJ+qoTNZtLGtLy5YgRIv3pre/w4TlVG4CjUED17301yy8wdyDo4snUKpVUJ2cMLc5T/OynK4A6GmsP4yfVubG6hqmaxOYrU/iPe+4CVP5uq1fCz1c8pTL0Uv60ST8F1lLMf29gCCgrxw+hn2n7LE5fPzDn0AOebTQtjV//BVPMI8EhTqVDEssDD3W+T0Bu0CFzDoeZtPyKUuEYsJcLo9WYxPTU1M4cM+99v3jf/7n8cev+yPU8rVQejbEC657IY4dO2bvZCz/fe9+v1WOt9FBe9jFK3/j163FLPmNwEMhTPc/FeZKpYR2i16WAmanpvF3f/MGzJSmwILQHrp43gufn66/ATrXPx/CUqQxlULXjtYDsJT8B+LPWD7EPBt/r/VJ1iGRxDr+1d8rXvfrOe53hl1YumUtaAdDU/j+1+/+T+ysLRh9FxuLeM3//F1stlvY7LSNX3mmO2UGry90h/inf3wjysUKiiiihz5e9ZrfNCXUDA0OSiDufspClXU1bt6ywPWdB3L9bkmPY2ruY+V0HCAphh4Dut8HP8lC/0mArrGPVcx08JWbfAzo4xRqTwd5g0UrubcVx/a08zRIaaaKmjH7X7yXKp9jQhrqsihDVbJ1G066Gv3t/Lvd6zAOf7fCS4kvQFhtikY4WCetSKEH4hFP+/mTAro2pDRdvlAJCEZ4JVgE14wSAFTqJqLGBOHf/K6UzeH4PQfx4+/engi6QQ8sReO/VqeFSqmCRrOBerWefndi6QQW5hZwznnnoDQ5gWG9bP2kjbB2QETiyrG49GBowvBzH/2sfXbgxAGcurAPj378pRZ7POOsM7G8vpbGXi3ZSl3luGFDi9ZqoYRRp4fmyhp+/F+3g2J50OsiUyjikmc+Cbfd9SNccM55Zvm1NzbNbXfKzl346Ef+LekIhCIawyauetrVKNWruOfgAdSmJkz4NtbWt2Vuxha6D3l4Ztfi8+c4V440RN7vmUgMknyfxNHN5Tccobm+gdu+9j1TQVi4Rpo99gmPS1zYdLXnkv/mog4HYvTbbVRLPKAlg/WQVEcLm8lVBPkPfvCDKKOC1d6a3fPMZz8L6zwBr1yybPTVxoYlPNJOWj5+woD3Cx/7D1MoaGtTmXvYox9u60J3uylvuazdx0QvdEOnpJC0J29Lwv0wZWzp2HF7brY3wLc+/3WwL5i9r7OBy57xVHQdoHvBGgORF5wGJENgslC2xKaPf/DjAV6Skr+nXPtUE+Ttbjd1uSuGzqQqunFtrRnSYBe94Pa1lsBUVNiHPp/HdH0Sb3vLjahlq0aT9dYaZipT6KGH5uYm6jUmw9nZbXjhS38F99x3Lz7zic8ZsGSRNO151BWXWqiHViO9UuRzjoH5DowwtRoNex9p9f4b35sqc0MM8JwX/FKyP4JnZkBljjexZSyBhGVjAdC9QBKveoEcy4EgoeyHvotj6KTRyQ2OUTAmksZIEsAJyCcJaV74x8qasQibP7F0sT/A+vIKFqZn8eY33YAJVE2hIUi/8OUvsvLKVq9r+7fd75lyTu9EuQ+8+03vSN3qlD6/8PxnoDYxYTkiVARUUmnNmFxJor0/qn/2ljl/V1JfDOoe0EU/P//YW3IyQGeOkGLo8TWiY7wn9LcsdN/8aJyXKwZpD6Zqo+vfoev9vPi7BzeNVVUAHux0rYxQ/5wY1OX2994dPxav0HtjKgVs12VyHPDzHn4+ziD2n3kvq+dThRS0tuMAnbJX3tcU0P2m8RPyG4wvVTq/AN0si5DMI7D3oOHv90QzQM/kMJEp4NMf/URyLrgOb7DYXVJKUGRsj3Era0SQWDibzU3UqjVc9NhL7ZjG7hhAp5BMQH2AL9/6JYs3ztfmcMllj0qTgpi1yixv6wfNeAmBKj0AKPhhBkNzq1ZyBXTWGvjPz38Zg24nSWYr5HHR1Y/HnUcOmGXJ2DoBZqJctTjt5kYDX//S13Fs9TjmpnfgwRdfaO5dCgP2MLfkv+kkS1+uM6/pkV5eKI0TiNLQT6YhPlBSHHE8ny+YQGNmM93/X/nUrWgPmqjlKgbSl/z8pSaE7ChM/gygLkAHQwqMdRVLppwwc5su98b6eloO8vUvfN2AhUDymCsfZ+A8tzCPu+69B5WJurmMS7k8jh8+ij0LO3HT296O2do0Cshjrb2GF1/3qzi+tGgWUqZUQG80MAG7Y2EBzbWNpOTIh01CYMs6KfUHKCCDmeoEeo0mvvjxz6HbaWKiRIEN/OxVj0MnYattwHIyAerBh4A+kSuaEvfv//7vqGQqaKGDpz79alTrNSwz4TPEW31SnLlhdRJbIoks+VLWOmO4FLO0mhn++OxHPm0eBQJ6s7uJejGxzvmvO+zaPikXKrj8qida/PZD//fDYHX2PSfuMw8UPRzMJie47Ni1E8cXFy0hkHur32lZDgR5d3NtAx9594fQHjZRy1ZMQb72hc+x9bLYOS10rn+w0o0fXetWr2RKKKnr2jhASXvIh62ma7zM8IAeC3ouvFXhhNazki9eiHpAH7fGjeameUI4/367g3qpghv//p9RQh4b3XULI177nOdg96l7LVxGDxt/MjGOilxmo433vv1d6LDaJVcE1ffrrn+JyZFGs2kln9YaN5RbGqi72m3vadO4Paj7pEA/F/0uQPPKpqeTd8l7+WG0sE5pSfmaf6fA8acBdGW5j1OW9JxYudA6WCVBqEP3/OHfH48/Vqr5t+SnB/14PLGipH2s0r3EY5m0XPV8si3ny1UIaE7qnTFuruJHKZe8RustD5LeqffHVnqslGquiqEzbEf5bYYjE+RkofvN4C0638mGA1K6vU0gaE2lcnKmLEGTL6TrnS9QrNBPSBPgQEuZPLorG7j1lv+wmuFcNo9Gq4FapZ6GNeRypwDb2Fw3IOcJYesba6hOTOHnrngsOoQLOyQkaOokHBOL+gN86fO3omAiHbjwEReaVWIeBzICLRVXd25gHpLAjAFCrXN3s4XiKIO5+hRu+eSnUM0VDUQ6GGD/Ix6C6d07LPZWK5aR7Sfu49nJadsozDR+93vfg2qJc8rgkY9/lFlsjHUurizbMZK2yKHXeT40ALHFD13CEoGQNF9RkxarvVY2v+ulbkzNhjX8nrXFrM0eDkwQWQGamoyE2Gd9ctJis1RAaMV+7EMfxlShbuDB0MdjLntsaqHT1W7CXF3hzEDrm2KyMDtnzyAAUdkhKDHuS7BmmeA3v/lt5FDA2mADv/T851li28KuneZd4f1UgrqNpilE0/UJi+mSLozv091en5nCscUTqE9P2d9WvzwaoWZJeC5xz3kPSDHG4qmMMXmplivi8x//jHFDlv3mM1k8/KrL0GFvlZDkps2s5kKaq7a5+MJi3jytrjPAf3yMHiBa5iNc+YynWEIUvS88G12uV9Jdwl2AnjQtSvjM3O886pVhok43PWq22djE5z76GXQGLVOyEmfC0BIWGbcn13fRs6dcfc3TrCxzZX0Nx04cx7kXnGdhiqXVFczuWMCP7roDp9MrtbZqsf4evUzkyv7QlOvNlTV85oOfYO9F20ucz3Ne9DwDc3pGyD9KOjTrQo2haL2HPgbWt19x4dEI1XJl6yyEkICUWjr0BJmlH+4PIMMP1Go2n01i3AZ2IXCvNRiRSUkQegzIr6zXt5794fTIcJKZ7Qn1Wte+tuZJrMVPus3VKzXLk2Gw6cYb3ow6qNAk/571y8/G3M4dOLZ8gjE4q4wo1cpYP7GMM2Z24a/+9M9QKdaMPk208ZKXvdTyPci7ppzoxDF3SlvajTEcFqRjVJXLo9ayqSwOJ97pCFvb2+o/r4OXQmzeqn5ComfyntB4KbjmRX9+TC+DATotdTWU4t5z3dVSQigzPtEGknULX9r+Cbzs95IBrrodhnr8tPumHf6TKK8s37SwRxiDwqBmsEQNuMxjROWSnrZSkoNiYatwHDRlh7WWDiehWZlt3InUED3hHWJMimshUVA8Yxa67nVtbrUu3LdpzlZ08BefoZCAPK3pfaGsTTF0vT/2csk7LgtdwO+T4iwsXCgkgH7R1Y+1xjI+tV6axDjt0GuJibc20T45ULmHVH4j7UpuX++KNxfBKIPNxRX8939+Bz1bniQ29aRrrjShw8QiCvvzzz0P3//v7+L73/4uqAMP0UMJBbNCHvzYi1CsVSzLemNt3dZox/wCjh85arXGjY2GAQtLSqhN1icmzEKnAkHLn5u/VClbbJcCgcJ4565dVvPMmPDi8RNgaQ4FHsH6K5+7FZnRwECrSwvvqZdheXMDlWwe5Uwey0eO4ezTz8APb/8Bzj33XLMsTz1tP777ve9hx44dljlLy51uaRayHes0MDU/i9bSGiqZHOr5kgHjyuqqZWHzmtVmwyxZulgXpmZQyRbM2iSYnWDZ0u6dOLB8HDML8zb/teNL2D0xYwmHrCM//2EX4us/+j6qc9N2GMrm+gbKjJG2O3aeOF2mVFiy3QG+ccuXTaDbEacY4VGPuRQT01M4sbKEyelprK2voRzqxLPlIpZ6TXSY8ZvJYv/uPTh24JDlGgzbtFjylutApjx09IjNx97fadtGylfLWO007RrGwjl38gPnxSxjxpynd8zj7oMHsHDKLhxbXjReoxAm/9jBKzzxLTQAMmWDSoey1gksLG1jRy7OqNPHVz/9BXO5E9TZ0uShj7sYC3t2484f/gj7951qyVBMYmNIpNFpozhRtczmbKmQdEgbDCwLfPeOneaxKfSGmJ+asTIxJhBasuVEDXfcfRf27d+HlfVVi6Wy3I4eidkd82j3uma9TU1No8Nky1YHtWLJ6Hbi0BE89IIH444f/9j4l9nzFFj0ejAXgMrJ+9/9HuO/bKGAFoBLnvRY41Umsh05fBjnn3euZdiXK2VMz07j4JHD2Ll3N44vLyFfKSWeltHQlKJiiSEDINvsojrM4oPvuNn4OMlmyeC5170QG902UMybokDFjTRfXVxCdWYKzVIGh5dO2PstWbTTtSQxlvNN1urGa2eefgaOHTlq9e8E/OZmMznjIDNAv8SYfAIqpAPnMFGtI5fJIzvKYPHYcVxw7vk4eO9BrK2sJXRvJbW79ZkJrHbXsbK5htn5Odsz9HzRK8IENfYDsPwFrhsVfIIDG5mEroSmkGSTsBMrIApUOUdZvOsf6EJnW+Mk/Pf8656PUr2C9WbDznJfbzUwOTeN/tompjs53HzjO9Ec9TDKFEwm/MpvvcTk18L8vMk4VoLUi2WraCDvEHAoC5URz/WZ27UDrX4XjV7H9vOxpcVkbwJYPrGI3Qs7wMTO1uo6ZuqTyI/YNrpjHhkmPu7ecwruuudunHnOWWYoHDp2FGecdYYl45p2bkkxSflxIu/7pvSvHVvCg845H5vtNpa4ZtPTYOL9xuYmqgznmDKStdLG3bt2YrOxYaWtqyvL2LF7FxqtNlr0bFSqtm/bjaYpCZQtTNjifpXhlCkmnkkqRWubDVsnlvsevfcAprMlnDK7gJWlJZMP9YVZbLSbJjvYq2O6VMXc1DQOHj6M6uwUmvkRjq4vozozgcxohMbSCibyJSzUp9h+0hJgdy7sxOr6Omi09MNxyYZT7CFSr+P4yiL6ZfJf0klRJ8+xQmdIxTDktphQpWKm5krheG474ZHhGnqDXSMcudj5U0Yt11EhaCUyE19Z2it3uVzwAvfYY+Dd7faddenMJHlebIZEL9DDrrrEAD12U20z7SM3hNwX3PBUhs2NFLQRfufraTVYDZ7PlXuAzF7oA//xqVvMJdtCFzkUcfHll2KQGaFSq9lzuciFTM4Y5lMf+4S5xhYm57DR3cQVz7wG661N0+LmZmYsM5WCjxv4v776bYuDMb7IZCVaMrTWH/G4RxpzT0xOoLG5aXHFjc2GNX3pcdPnslajzjI6c9lmsokAHQzx1c99yWxXJsZx8+656HwU6lXsmVvA+vEl7CUTnVjCV77wFbQHbRRzZRxdO46FqR3GF22O+fFPwPKxE9hzzhlo1HJWi13sDnHe3tPwD3/x19gzv8s8FI1eCxc//nE45Yz9eO873m8x5VZn3YBpz+Q8fvbCh1op2J2H7sP+h5yHt737JhOIs9k6ct02qoUyrvmFa/CdO3+IufNOx0q/jbvvvhPnXvAgrB06ZuVp9FBwQxSHGeS6A3zzli8b4Jm7GiNcdMnF5rb9+Ec/aWNKNHHg5y56GIqTNbSredTnZnD4vgPI9AaYn5zG8tHjeNyjLsXf/s0brBwqn0myu7nGVMIWWyt4wa+8CHcevA9LrQ2cceaZKI+y6G80MV9jUtd7MFGu21nXB1eO4eW/eT1uu+NHJgg4Xyp5rBVmzbBp9RyRaqSD5i6epqDmATLjAJ1jueTKJ6DZ6+Arn7nVRsjrOdazHnou9py+H41+F5v9jilUrEOmksJKgB989/s4e//p+NT7PorN1jomK5My7u3+q55xFTr9LuZ2zOO2H96OqfkZzOyYt9g/AZ05BBSgpVIVCzPzpixuLK1gqlxFp9G0ss333fQ+rPU2MFGYwImNE3jeLz4HF553Ad70hr83w3St2UCnWsDlV1+J3Qs7rdJiYW4ef/OXf4X5qVlbp0OLh/C6P/kjHFk8ZnHwytSECdNMIYeJ6Wk02ERlMEKh2UN9kMW/vuNmFAnoQQA+/uorMbdnF958w9uSnBn00eu0MFuawJXPehq6s1VUZqcsBs2SzV1zC5ZLwnDEroUdtnfe/Hf/hM1Ow0pAS/kS+qM+Xvva1+Lw4jGglseB44ewa8dO6xeQG2VRK1exeOwE9u7eg3q5ht9+1W9h9xzzLLg6Cf9RUD71mU9DZb6OTCVviitDCqVa1ejLEMPy6goWFhbSro0W2gjWv1WuZGEJkbRG8yNKngTQ3/n3b7P3MFWu1W/hxde9GJMzk+hnhhjkgIPHDmN6bhr1XBFz3SLe9Hf/iPVuC90CPUVF/Prv/xZW1lZN2NPjxDDSsNkxDwiVnb/5q782b+bM5DSa7SbK5Spe+epXmYJ7YmMV9xw5hFPPPN2MG+vlUKtj0O5iplrHkbvvw/vf/h4LG9VKVeuBwVh9IVfEy171ClM6mOdC5XmYHaHR2jRPUZJhv3XeBI985hrtnduJ61/5GyiWKpgsTWO5vYrf/O3fwczsPNbW1k2pvuFv3mR74+j6Eeye3ImX//ZLUatVjL6jTB67du020KXcnZmYxBv+919hs7mBqeqk8Uxr2MHvv+4PUJuewndu+x5WNjfwoAsfaknJxIczdu/Fn//O74NBPpZoTs/N4VV/8Ls4cPwobrzhRlSQB1Oml0+cMMXtBS9/CdZyA8yfvg/3Hj2A6alJrBw6hgefcTZ++M3v4JxTT8fr//CPzeRWoJEAACAASURBVJubzRaw3t7EK379N+zeP/iDP8BMdSrxbmCIF7z6Jejnkm51BulUeIJ317y+OllTx0OrCZm8PkwsDp6FVAC4XwTKCp/Khe9d7OYsiLwnsuTjkMw21zyNUVZaMKkzHNedeegVSae4RBPLpV/oxjit3lwRoXczWM/bS8qyzOUVMi49oOtaPk9tZOUeyA8zGKy38B+f+SwqlVqS8IQsLrrsYtuUbCRiZWyZjDE1XcL/8q6bsTBJYTVCs9/BZU+7Cp3RAMeOHsWDzr/Ass1XFpdwx/d+bGBeQhGrzVVMVadtjEuby5ipzeLCR15obkfG0Campoy5mJFcLJdNOPC9BHS6PD2gf+2WL28D9Ic99TI0um201zYwXa7hkx/+N+yYnrP4b2fYMcAs5yqWcUxaTuRZSzw04XHxEx+Hw4NNrGysY7ZYxWS2iP/64tfMouSidDHAlc96Om589zsts3g6N2U2A/9n+l3T+C99zKNxyxdvNUuNFicZtdPdACPQ7bUGZhbmcN7DfwZL2R7O+tkH42vf/qZ5PFonVixuztarNFFKAdBpoQvQ7SAOZEyxKBYqWFxfNCFEL8lmawOVygQuesplWNpYM4/Dnp27cOS+g7jlU59BOV9AJVPCZnfT6M5YJJWqRncT1WIdi81lTFZncc11v4gf/fjHBrhTpYo1ivnqLVSagM1+C/l8BU9/4bNx+913WFc5WsBMaORmo0JiZ2q7LHe6h1XGyE1RzDKqmUFplB1robPFChXJMgpYb6xgrj5jCkJj0EIhV8ETn32V8aUlQjFfhEfqEngGI3zhY7eADjvCzFoz6QrIfwR+VmhcduXPG2gs7NqBlcaaATATyhh/pfud+6e12UFjbQOjdg/nn3m2eV4+8F4qb8lRv7lMYiWyroIgc/TYQZy6Yzf6zSSfoJPP4+rnPQO1UsXK+PbsPgXvf8e/BA5KmpC+4OUvxL2HD2B6fg7FetX4jZ6MSr2OFj0cDB1sdjExzOFD77jZmt2Y2ZrNmPD82ze9CcutdUxVuPZMtQNWl09genYBD7niEuw/72wcvO8+7Nm1GzvnFnDnj36M8846G3/2+j9FNcfE1nXMVmdSMcc9aM2kShN47it/2WhExc/ck7SUcwVzxdJC/+d//CfbwxSajXbDTlc0j0VtygCPOQvPeMGzjZ60aO85cB9OO+tMAyJ63ZhvY+e4s0UnXd6UczrCl3a4HQc/QmHESpYsCsMM3vEPb02O+g3VNb/28pdgcXXREgHrs1M4sbqEcr2MSiaPzuFVfOA970OG515QCUcPr3z19RZq4XvoUVlfWrZw3Vvf9BYsrS5ifno+2d/DLsrZIjbaDXPXV8sTeNFvXGc8sv+sM/C973/f+J3W48byKiYqVdz0xreZ/KCLetOFJ61EzuRnBi/5rZehPjWJ23/0A8wtzAVAT4SDaJHNZcx7kOuP8H/++g0oo4bV9hqmyzN48St+FZ1OD/lC0SzPt/3zW9EcbKKWo1exjdf83v9Av9+1sfW7QywvLtte/Kf/cwNWGktYqM+ZHOqOuihmiujYDgIanSZ+/4/+0Ppw0DvEsMDi8jJ2Ts/idde/GrOlmpVoNjot/Opv/TpueONb0EUXNZSATsvyGzhP+mde+JpXYmPYRXfQxeREHcUB0Fxaxdvf9M+oZUq2dskJEDmjLWlz/fXX44a/exPWG6uYq0/bZy98zcvQyxGUtw6NslCLC2kq/4EeuqRiZWTtr61trLW+Dvzlzv2IXec+P8Jb2nGyXJxHIWD3eQjEWQN6dgIMOVApoF/4pEcmlRXuCFSCe2z2e5eCrqVA6nb7KaDLxa5EGL1Y8QNq1fxMMXUyU6WXwRc/9x/m0tjstrDeauJFL/lVcxvpNDe6Fg4fOIj7fng3et0WKoWSCdZHPPoSbOZHGOST9qx3/OhHeMgFD8K/ve8j6I06KGdK6AzaKOfKWGuvY6KcaIwddFBECVdc8ySsbWxgdmHeYo7Wvz2XM2udcyTDUlujC0kW+tc//xWz4bihmFR13uMfgWOry9i/8xRzG3/t07cm1lNjFdP16ZAMRnDumQtPYb81dpebnsUFT77EYnJzpRrai6v4xue+hFazYfFRMFfAIvX0MRRMQSHwtZsb2FmdxtrKclLvmktcrwc3jmLnxAIs0tpOEr+4s442VvGUFz4Htx+6B5Pzswbkm8eXk/a0rc2EMQTon9tuoVNALDfXUK9OJd6SxjLm67MB0OvYQA9PvPrJyTMKRUuM+9rnvmKqADeVLHpTGkn7UcdKp6YnSJscFtHAL7/wBWivbqCaK2C42canP/nvxieFfBnHmst4+rXPNkuKyYS0Cgi4bBVrYYEeY+muDj1Y6NoIBHRa6B7QudUJEVSAqG6QwhQBXLdmp4G65TsAjRGFchlPfe411jeALVXpsr3vrrvx7c//Z2otrm2uYrI2mZZXJpYsnbZDXPrER5tAndkxZ56AqbnZJLt/fc3KBudndmDY7aPMjnGtDt711rdjrjIDZjxQAaIg3Bw2wVgyywkJpvyfsWY1ORv/Fc++yvYEG9Sww94/v+kGFPI5dJm8WSri2uc9x9yK+XLJ1pv8li8X0eJJVLm85QIUWv3tgG5x2AzWBgyPFK3egPuGwnWztYb5ypTxRa46hWtf8XxrJMT8Cf5kk6V//Lu/x0SunirVBAKGJfbtODXNj6GS2xv18Hu//3u49+57TOmzI2c7XcsF+N+v/1PjIAIJeYflpvSw8V9v1EU+wz3B2P4Qv/SS51o8le7rx1z2OHzl61+zGDaVcu5lun9pMZtrNVR2UGGysDzLfwjmoywKgwze/o83Gm+Zora2ij95/Z/gyPEjFhacXpg1YMoVc6bUzZem8Cev+2MUKkmSJUNkL7n+pfZuCltzPzfbeM9b34X+qGdjXu82jAdmqjMuX2HLg/X8l77A8kQoJ1nXzuY2rJr56z/+SwxMBhSxtLZoXf+s7W95Ahu9TVQKNQObJjp41nN/Eeeefy6OLx43xTCB+qQSyNqF8pAldsws17C2vIq3/cPbE9pbOLOEl7zi1zBJb8Kf/w3WOmu2J/iMl776ZShVyxRN1mti/8596DRaeNsNb7N7KeMavYbt36nyVGKhj1ooZxIwJj+/4n+8MjllrFhAbXoS3Y0mbvyzv0WRSkC7jVy5BDbiTbr8J/xOVTnD3hkMiw57GBarePFrXobp6UmcOHoUZ+49FX/8mj8A6224dhvNDUxUqfQlNTuUPhvtdQPgHZNz6DQ3kSnn8PLX/g662cSosaOGlVMQ8pXMJW6hg+ScCBqa1qaZDcLYp4GhQd961VnaMnL5U0DtgVl4meaUuIoHn8Tn7/G5bpZUGspbZURnHv6UpFOcQF3BdwG6/k4TKUKCQOKKyJomxwkr25A/BeByszNWpJI2uRBsgt0Bis0BvvHVr5vwKTBeSJfsxoppceV8EkOieOQira4umfVLwUWgvfKaq3GUQD0/a2VSF5x3Ht7yT282hucSHl08gmc945lmbdPFSQvgi1+6FaVs2QB2eW0FD3/kI8ylTLeVndY1ShKZuJm4WezwiXCIRm44wje++LX7ATpdzuvHFvGdL3zD3kwXLLO+r7zqKgsdsEXt8cUT+K9vfRuTxTpa7Qamy3Vsoo8LnnCJxZVHGy2LYf73rf+Z1LgP+8hk86aNXnT5JQYGdEt+9P0fMhcU4YzXcYMcXV/C1c+71ixAxin/7V8+gN2lSawzzjlRB0olXPwLV2Bl0La4MEFwz9ScxVtJOzJG6nL/3PYY+tHlE3jBi1+Eu+671wQIs/Jvfte7MVcj6BCycnjqc66xznts1XrX9+9KPCHNJcxX5/DoJ1yKGhsGbTYti/573/jvFORXuw1ki3VceuVjLH5+4uBhzE9M4WtfoEKQuOcpIC+7+oloDftJjHFz03po081EFx/zG5LszCR2bhZXOI7VLFuGdYKFjnbPYugE9CSGnsHRQQNPftpTzaXJNrYsW/rkhz8RtPtEqDz1OU8za+msM89Et9nClz/1RRMyFND05jzussuM/x/0oAdZPfhN734XylXa/ATCkZWwDZlbU8xbmSR7EDDm2ev20Vxv4ox9p+G+O+9GrVDCLR/5tNHnyNIR7JrbjSuf+RRMzUwb7zIv4/tf+w76/ba5yekmpSL3hGc8yUJSlVLJ+hq89c1vQTVLJ2XS0+HaFz0HlcmaudoPHDtiuRbVyTra3R56PD99lEGx3Ud9lMe/3vQeU27sfHB2AqTC8MynWBydCY4fe8+HDVIpfAmmh5or+O3/+Ro732B6YtKa0bzxb//RrGq+m25rwsk1v/h0PPRnLsRX//Pr+NCH/tVKGdljYCJXNXD+rd/8TWssRVcw9+sb3vAGlHLMNae/aITrXnmdCdDvf/97uPDCC/GXf/EXKGRKJqhX+muYzE/h2pf8Evaeug+3/+iHqE1O4NzzzsOdd92ZALo1oEkOALIkJrNykvp/S0gNgJ7vA29/441Jj36i1gjY3FhHbbJm3E5QX2tuIF/Om/dnc2kDO+Z2YKW1YRUApWINr/ydXzdvJPfZToZA/vdfmTLSYdlboWp8/aLrr8Ps9AwWDx/Fu99yExrdRnqIy0RpEte+4Frs2bPHZBCbB938tptx8PgBnLpjH5r9Jq677jo8+MEPtqZB9953H973rvdjubOKXDGPfMaCB3jp/3ipyVUDdPbkt/9MX2E5X/KT8e/T95+O2757Gz5680dMPeq0WnjFr73CjKTXv/71mJuZt7n/yvXXIVsuIFcuYHFtycIrE6MS/vIP/9zWutVvo5Kv2XZ8+W+/ws41OHzkCN7y92/BcmsZtUoNzeYmZquzuP4116NSr+Hg4jGrInrr//v3xlOtzU2UajWsoovrfuPl1iX0u//5LXzmAx8xjySf3eQYkcerXvdqbKwsY++uXTh87wG89YY3h6RRKgFFvPq1v4v7Dh9OPFHNNm5+803GTZsba5ifSCz06/7X9Whnk2OGFZM293tIYLTjT08C6NZ4qd1JO7WZ0eLwUTF0n8HvwZnXx1UK5hxwh28p/8wDeYrFwZNgyirHyHV95DWPu19SnG7mg32WnQYs3xn1PbncBegmRIPrgYNl8oey3lNXQRg0AX1yWMCXPv9FNFhXPDGBzU7LBFVi5SSZ1tzU/Iuu6G6nbdnAl178KOSqZXTLObM6mJjw7a98C2ubK5itUfMFnvjky004sJ81a52ti9fGOm75DGP2HH0OT732GnzzO/+F+R0L5k7hCVRM1lA7TVocBHQKPVp637yVdcxkmIxl11/89Cvw3du/j3NPP8tcurd+9hbUsmX88ouej099+tOY27FgzzvnvHPNff+xD/ybAfpUuZ4k1V3zeAP05vFls9K//MlbkqYn3bYlkDz6SU/AsJizuBgzhqmBfvy9H8bm6rKBDwGdz9l74dk47ZyzrH3naLODb3zm86jk6NZlzHoDZ178s6jtnMPu/fusNe3iPQfxoAsuwOJm0toytdA/m1joSoqjdvszFz8Me/afiqPHjqJSruDznyT92Eo1b9YAdeInX32laa133HUXbvvW7bZ2j7r8UZbMxQRFZm+fd+bZOHrgEL5665fMw0L60eX9yMsehX07dmPp8FGcMr8DH/vXj9r9JxrLqNdn8YgrLkUvC+RKBUtutL7xzVZS2sVSRpatUeyHWnmrCtBRpIwPs6Z7mLH1+cqnPh+SGmmhZ7AB4EGP/hmce/qZltA3Wanhlk981hQ+OutppdO6YC3yPXfehS99Kkmq67PJSKmCR19+Gc694Hz88Ic/tLgoQW9h5w7c/I6brcHMamMNv3Ldiy0BhzXM7HDHFqLWOS6Tw3RtGnf98A6Ls37y/R9Dq7thyup0NfHuXP60K0xRYQtcWpgffOf7jD8YQ0U+h36ugGe96FpTXHjIC/fBB973fkvwSrwkOVz17KcYoPP65ca6dcjrDvvIFYoG6AUCemewDdCZNDfMZHDNc59tSh/zCDi/4iiLD73zfVg6fgRzCwtYH3Vx3cteilazafF79pR/303/knor1rvruP5Vr7IkMSrMe07dhxNLi3j7De+0MVIB5jo+85eemQgyujNzGfzfmz9gikBrmCRGPfeXn4ep6Ulracte+WeeeSbe+NdvRBtd/D+v/T3c9oPb8eCHPhR33n2XJfydf8EF+M53/9tyLhT2s2xu8ko46ZCAbrKKcdBBBoVhFvneCO94040mpJn70d5ooFyv0SVi2eJJJ8LE+2JJ0rYaGWx0m5bjQSXjpde/1NaBALG2uIx/ff+H0O63UcyXzYq/+nm/gNndOw2od0/PWc7Nv7zjvfY81v73Bz287g//0PJ4ZIW/5YYbU5nYQRf/67W/b3NmtQy9VkyefPdb35OEWH79RZbAxdLfHJsAhU6aPG7WGnDZiJM+IjtPOQXf+sa3cM7pZ+MvXv9nqOfLVuWSeNeS0B/ne8fhu/BHf/6nqM5O4p6jB7HvzP1YPHQEg+MN/NvNH7TwWClfMWXlGc9/FnbtOcU6Ok5OTWJmegZ/9JrXpbl5/x9r7wEmaVWtC6/q6py7Jw8zQ9QDggKSJAfJqCAoBjIjKCA5nKOoqEc9oCBBkCBIEi8KSBAREBEEBRUwXAHJMDCxp8N0ru6qrvu8797v16v3VA/e+//Dw9PdVV/YYe31rrz6R9fYhd/5DoXbuvYWWgzP/dzJtuGc9aJv2+yYM0+yXH1wwyB2YHDpKrv1+htpPa1tarZeG7Nzv/pfNtLXZ/NnzrJvX/DfpCfMbWQCGNFg+378QJsxb6699z82tddfe91+fMWPrI4R9WaDvb3W0tFmR593khXyQUNn7Bvo0WUjKEo9y4qKzaqwvkijZsfJGBQnZVXuawb0xVRs+cjT4DkIfpW08SwGKNYRSU34sngyZS26yvnZhw7ZowyghQlEJoAMsF19dJ96lgF+GRLGBPPQZabHd4rik/+dprQY8SchgZMuIo+zYH/9018M5WPR+KBQGrc8cr7L46FjEaRrRLRPjDNCtKOlLXq2zDb7wBY2XpdnwNJ68+fbT26+hT47gPnAcL/tt8++jH7HODBGRK4jjey3jz5Kc2bXQLcNFEbsmMXHk2hBLIjuVEUvdSEDGAHQAQzP/SFo0AL0hdtubuXaPEtAzmxus6pCkVojOpeh2xZMRPDtvfb66/biCy+QeTRXN9jE+JiVa2pt4z22YTBMQynHnPzf/epBq4fpmekmedv1oL0t31RvXX091PoRTf/wfb9iuhR8Sn1DA7bXQftTsIF/FFHB3UuW2cBbK2juA5WuKY7aoSceY0t6u+zVF5+3Re95r81ubOWe942NcO51pRgUFwFdQXF77b83/ezwQyEV660332T53N888BAPUPCT1dnWO21D3zDKYmIP4cOjllIssZkNhI9Xn3/R/vjY721u+0wrsiZ2HU3GO+67C6Piq8YnrLmu3h595LdWg+ApmsTHbPs9dmYAHqqd8ZmlCevr6bHZM2ZSkwLXCQA0VUNntCnMydMAOpjrVvvtZs0zO2zJK6/Th73szSVkC8889YwNFYcpJFRX1dgOO+1gC9dbzx644z7kRNJEjld/+KMHsHodGrSg8hpKqqK4y4MPPUiBQMz/i18+zf76z3/Qj41nImZjvXnrWXFo3MqFIlMeb/3xjTajvj0y9rLtvt+eBMD+oUHOj8JlqczUQuj/0DB6J0bs6MXHUVtUQM+dt/ycrLhoSAnK224H7G4tnW0EcqQJ5mqqbVXPamtqaSWgw/0AQG+xGrs7augALEDWQZ8+lEGfy1evopDbWt9od914u+VKYwzEgjB58GcPpe8TkfW/f/hx+j0BBji3R3zuSAa3IkOBVremRlu2Yjl9kPfc+gtrZjRJCMI88rijaAK/5cc38+1yXXz2c5+16tpqy9fk7e2lb9uGG21IbXZkZJQR7+hJMHf+PAruiF9YsHAhI747Ojt5jpinHvOtZf4MDHKCzWfAkAnoOAPjZbvxSmh68DHHmsBWttHRIRsdL/AMhAZA4b+JMfCoPOmVJYfNbPFJi2lux1m/5qofZkGhb61aahdedom98s5bNm+j9Zl6ONq9hrSP2Ievf/VrNqd1JvnXaGHYTj7pZNbiv+zyy2iir69tZGzHVy74GmkMygKbxDQ0UFOnX744ZnPmzaXJH0W5Ghkpr0Yssaof3CnopWBl6xsatPa2Dls4Zz0b7um36753lY0iqyZfZ2PIvkAXv+q8Hf/FE8xQJrkmZ6sGeq1UXbbOxha78dtXWCPp3OzNle/YRZdeYm8sfZtBfcg0QBQ+eMZ7NtzYLvwKXChBWcD/nz3+SGucHUpN/+RyxErkrLun21o7Z9jic75o1c0NhrLfm224iVUPj9sl37mQ+wiae2totX33+xdbqX+Q953/5S/b7I7ZXIO+0X77wmmn2uZbbmnLVnfZkqVLbeH8Bfb8c3+3x+97mJYA8MZybsKOOPvzNgafUwbmITiOCkEU/ti2WS22Y1CcABrxHBCSUs1bGCrcxP2gOdVqkXIMHiya1DO84iws9YCeWQIwj1zV2oAuTVoShk+mV3ReptLHRH6a5FlD1jKTu9LWpK1jsAqnV1CcotwZ6V6usuZcrf32wYcYe6rAjtHiGHudq+Qrgsvqq6CbhuwLyMiocV1X32jb7bkzGTnSnP761LNRygr+Wvlxe/p6rKO9M/PdwVQMbby6CqUazTbbbgtqTIhyx9ZCk0BHNwQ54bCjxCMChwAMf/3jMxmgwxy8xZ47MqWnZsKYxgTTMTR6mOr/8MQfbLg4SsmVz2VjjgK1Vfi3+0ujtuOhB1KoQEAcIt3//MgTcSVyNlwq2O4H7GtWH3yF3LxS2e792Z02t6nDBvvXWHNrm22zx042VDURfLTNLVZbLNtzv3nCBrp72NWtkMvZ+jtsYfm2Jmvp7OB8BlasDhWMWhspq1NDL5TsmURD32G3nZhW19XTbaNjBVu0cJGtWLbMnn1i0ocMUP/QzjtZY1sLYyAQ0PPc3/9G/+UfHnzSRm2YWmBrroHS8VD/GutAS1or26risB3yycNsZM0AQa0wOGRPP/m0jZQKDA6Cfr3rR/ey4eIYgQ3aOdKBVq1YyUA8mFKZioJCRLEACuhBUq+i3FMNHXs5nsvZtgftZeW60GSjf3WPbbJwA6Za/eYhFHPJhw55lrO9D/wwU7Zu+dGPrb2hObS9rMrZQAm+TjDzUNUOUdFwFQ2VULCk1gaLQ9ZU3Wy7fmR3WmIoGLW3MRgTwV9jAwXbGCb3V1+3++6622Y1ohRxkRr04Z/5NAXC1X29LMQDQG+orrG7fvpzq4/+9VEA6lGHWmFoxBpRenm8aPfdcU+M2A/m6o995mCmXXWv6bPRiSL9+H2D/dY5c5b1D4W9qRubIKD/wgE6/I+HH3+kDRYLDAqEMIz0xssvutjmNXfacGHYcnW1dvwXTmAtA/i9L7jgApvRMoNMCufs6MXHsBERmvDAMgFgAhAhhe+Jex5DuBOtTtjb0888nQf8+5dfas11MN2WbXBiyE465STmm3f3dtsCFHgZHqTSsKav32bNnE1gh+WG70TL4JZm+jt9+1+vBYnZYs/gd2elvlLOqvF/sWw3XHYt/ecAHfCZegiS46NWVYP1hBumxCDXepafCS4FQNQo/frVduY5ZzIbAsG5t95wEyPZYW3LVdXYkScfb61zZ9rKgRAFnx8dZxoqfLsA/8ZYdtnKJTvti6cy7uCOO+6k5js4Nmy1tY32uVNP5JpCS0SBpfrGkJYLemxpa2GNfrgYwQFR5z6UkIdQMxn4NVHCLMpWRpErdJQcLFjtRJXdds2NdOmVx0tWXQ3oA/CV7ZiTFlvjjDZ7Y9VSa50zg/ETbbUN9tP/ucaKw8NM66zK19oRnz/WOubMstVrehnzAssBezpYzr51wTdsRl073VUITPvORRfassFeCubf/dIF5G11tXXkydDQochg3yA4dL36lt183fXUileu6bG6tk476dxTrGnCrDg8YtdcfTWVtNFSwarzdXbeN8+3JSuWW01To7WgJfSaAZvd1mHf/M/zra2mngGQ5aqSHXXOSVaoDpHqcEEQzBXxriZfERMUHIcFpQKB9D+UaXZR7uBFPqccQrDwFJ/DYi1FVyCfxqspRk2Wbm8xly+eAoiqTMZ2raTxrfYP7VP9hX5QavAu2760eHyOKMhSKZSRFJhLItEzvIlBkoWugd9vtG/QnvnDn7MgIGgGe+yzZ2yzWccNRe428oM3WLS+3X/vLxmoMqNtBn02CJza+cO7cCMeeehhMvjaHEyzIa2jBO2yWLQ6lG+F5FssMHVGGz9QHrEddtmZPnQEKiHqcuH6i0LnquFhmrmnM7mPWdneu+s2BJu57TNsANGedY327JN/stGxEdZ3HhofYRUvmAZ32H57+/ufn2NoXGFk2PINjfaBj+xOM+iC9pkE9Ccf+C0FBqQ8VVXX2E777UmTO8AanczGBobsL4/+0WI5FbISCDVD+QkbLRVpykb1sj89+CgjbLEPY7mcbbH3jlZqqCEDYO5iIVRFGq9He1QjoFePTUwBdKzXDrvvxDx/BIOg0chmm27GGAaYdTvq26wYg5P2Pmhf+vDXDA/ZzLmz7X7WvA8MAfMp2qg1W73ttceu9sQjj1ptvobxBdDQP7jb9tT84AdDPfzf//ZxCkDQ0GGW3/Nj+xCIUCAHRIy680hdRPAUNBgxM8RC9AysIWjARI09VFAcAB0+dJjcFRQHSX/7j4Va7s01dda7sssWzZlP5vqLu+6yujx6CRir1X3m059hc57f/+ZRslx2mYNFAjEfQ300nXf1ddms9lk010MYkLlyyIbtM8ccwT0EqG62xebUsMaQq1+usebaBkatP8YSxfI7m+110N6MBobPG5on3Awz29rtzlt+RuGyH6lgdc12yNGHBQaMYi+lCbv39rupQ6rY54AmvQAAIABJREFUxyFHfJwpVwiKGxoPghKqIyKorpj50Eu0EN39k9upMwfLQs4+csRh7EgH6wgACILPPbfcQSCGwIz5Y26gJfjyrrnmGjJlWCcw/48dfjBrDsyeP9f+8tfn7H3v34IpXSiJC58t6BjCCcb68cMPI3jc+TOY2yHWFG10omBnnXOW9azpseJE0Wrraxm5jS5+M2bMNMQGwpgFRok9h1sAMTscDypBViHOp2AdMzrpfsPf4D/9gwP0NwN0aDUkmButhjddcUOMkwlpcotPON7KVbBsIBC2RLpFhDq6A9aOV9k1V15NQIfFBJBwwsknhPS4stkNV19HAaShEWmYZp864Sibu9Ei6xrq5362VNXgsFMAuPqyq2wMwaz1TVyRz3/+RPrQb775FhsooAMeAu/KtviUE2gBwxywp1hPtCeGj37JO0vY4S/U4AG44K0hLQtWm5CaFU3uKE0Mi1phzBbNXs+WvvqmzWhotduuuylYJ8ZLZjXV9qlPH26dC2Yz1344V7Sa1kZ7fdlb9h+LNrTrzr/YiujWiEp7Znb4cZ+lWw88DUIHAA1NntCn4coLL7ORwqB11LWSJ5x+3pnWMzZMnn3DJT+gYId/OPPHn3OqDZeLdNcipbWxULarLrmMhawQyAlX3Znnn2W5kVEb7u2zW2+8lQLg2ASyUVCt76QgrDTU29DICLNzkDZ47fevsNaqOhtYtdraZnfa4vNPJ6BDIZw9c6atWLacHUCHBgdJF+qHTotpLC+NAG4GUMdGSiD0NO0sTTcTvsoVKMwFNimjzOed67pUe081dVaKSwE9Mx8gihAmhJh/p7Khkm4VPJf5CFiKtYoFN3SfpF8NxA9IgC6fFv004xP2u0cepT8W9afxc/tdd6C5HYUhli9fbu/bbDPr6e6hyRqtT5/87RPUhBqqG2ygOGT77bcfgxOe/cNfyBgGRwZo5q3FYZFmXC7Rdzd75hymv4DZNDDXGSbfXe2lV15mbffq2lqaQxXlDia2LkDf6ZB97Z1VKwjkLTX19thDv7GGXAjKAxPae799aWpEwRqYzH/3yG9ZkQrFIZB2secRh1r/6DAD4oZWdts/nv4L5X4Fhe2wz24ZoEO4AKA/87unMkAH0wWgo9AC0veQYteUq7E/P/QoC4RkgP7hAOgomwrQrx4NMaSF2ioefpjckTL2rDO5Ywx77LeXrejusvU33ogBaau7umz+3Hn2y3vuZeOQGS2d1jPQY4d84jAWY4HAcP9doa75CGNVc7b3XnuyKMb40AjzrJ97+i/IcWQZ3EIub1vuso211DWwQtxw/6D9+oEHrKmhxYasYHmrsx3335UFUVA4pBkAjkIddUHyRXwCzLdgatBm61uasqA4fF9C+g2yFCoAOjQBADr27/3/sRlNnyjsgmYrd//8busfHbCm+tA1a/tdtrON1t/Abr3hRgY0jg+P0JUCQFM0bn/MR8f1iPgFPb/5zlu28YJN7JBjDqXWApM7iuwgZgPMHy6iidFx5vE+dOevbLgwYK114Z2HHvEJapArukL3LhThWLV0uf3qnnutrRZRxwgaNDv02E9OAfR7fvoLaujBSlW2gz97CAEd0e0QPgXoqA5WRL17uJNGSwSXX9waAD2YlXP2kSMPs1EP6IWi3XsLLATBC4sadbsfsBdNxuALV111lbXWt9rSrqU2f9Z6duTnjqL5G64DWCaQvQIhBb7t6753rdVDOELmSm2DHQHBIGd260232HBpmOmeeMdOe+9kW2+zNc3t0IY7OkMKHIAIGnNtbR1dHa+9+io1OFiGcF/X6tVZe2dorHDrwfrGYj0TJWtAXfaJwFAJ6DC5A9Avv4GzQ04B1vD4E48joFs1ggRLVqoqM10KQYwN43m79sqrrSoH/oV8lLydcEoAdPx/yXe/xwwI7CcEv6986xu2pGuFzVq0HoFuvG/Q5nTMYLGpay+DlhmskAODa+zLX/oyz+/3Lv6eNdSjEl1I6z357C/a0uXLbOac2VncDyxUyIypqkY623Ao9hXC+acA+mSluVD1r7axkWvWt6KbGvpPr0VsQ84Ge9dYe2soS42aBcefcoJ1DfbZ+ptuYi+//YY1djTbQFeP3XTRlbawYw4tCKsGeuxr//0NW9a1yuavv5ACOCwMcEeBbm+4IgStscIFLBBnnsHcffCja797WQboaG10wn+eYaO54HIloI+V7epLLmeJcKsOWT1nnH+W1aPGRFXevvutC22oMGSNdYj0N/v04qOsDi2Cx1A8q9FWLFvBOJkrv/N9q0YhLIykasI+dfpiq2qupWsQbiPwN6RIs/BPTS0tzFnVPZUFjyXCWUEuyE1r9QwQYPtuo7SIxpRvad0e0LHWEgQ88AtDUz86niEwzyzoSFuTSQCTgDSLC1X1Sn/7wWSR8JDuY+Sh1+o98CvPTp9l9n8uRs4mCkV75OHfWHNtcyYLbLPTNqFHd10dzWaInoapFQFHaEZx880327wZ84I5CNW+tvuAtTQ12x8eQ/Rx3grjI9ZY02Dbbr9N5gdBcAnMnJC0YKpqa2+3Pz/3jI2WS/aezTblpr299B3bcOONqaljIyBd0gQzTVAc2Mnme+7A6NY5rR32wC/utWZ6dIIkvNOuO1FKVTtWREX+6fE/WnmiSLP7cG7CPrD/7jTZIyCu0L3G/vrE09TgERRXU1tv2+y5E03CiPAGoCNP+dnHniZDxcEHmGy71842WoOUkwkejqZctT39wCMZoMO0vIUAPeawwhqAfyP5cLCpoY+vraHvtNeuZMIA9DffetM2WH8D6+7qsj8//jSJGRpUbVWdbbXjB1m//Gd33GGz2mdn7pKPfvIjrA0ACR1FNRDN/Y/n/sq2oQCKwVzJ9j5wf4IpilIgEv6BBx5gKg7mA51ni523YpBN35o11tbSQmaDPHcchmWrVtq8hQsI7DDbwuyPKHIQPyrzjQwMrRPQ9zviUOvq77OFc+bZy/98wTZauD5TJJ95+hkyht7RNUxlPOwTh7HC1GO/fsQMlhC4YGpq7TPHH23Pv/QvWgoQkQsNEQwVjYbmLZhvc9ebZw889Gvb9P3vo1nyjbeXENzQL704VrQ5nXMYFLflZpvbT2+41UrFgjVXh4JK2+66PcvjgoZg7n77rSW25fs2tx9f9SMyXawPQhIPO+5wAjpqwUND/8VP7szy0Blh/pnpAX2CwZ7BYtNcBR/67WR2GaAfdRgzDCBYIBgVMSL33XpHBugFy9nxp55g3V2ruR/33/lLW9G7wuZ1zOUcDvj4gbZw0SIK09CGEceCrA+4EH5268+YBgcrT12uzg799KEE4l/cfhdN2rDwDIz321e+9hV76eWXbfMt3mcvv/IyI3oB2tDAu3p6KPivWrmShWnmzJ5Nkyf4lnppgy5ZhhXta3NQPEs2MjpCoEIuP92ACIiD26lkdtNlN5CzoJYEfh574rHMnULu/lhuUkOHe62lkLfrAOhVqBIHEShvJ556YshNzuXsusuvpq0BwYIzO2fb6eefY/2FYSsj46Gnh5XNOlva7I3XX7frrrnW2htQlXGVzemYbWeedyZdf9dffX0QCAa6rbNlhn3uiyewlz0siWhFDOsi5gc+s7pntc1H7/bhIRseQUXMMAcqZTFtTUFx2J/RwpjN6JhhK5Yss9tvvI0NmlCSG4J6KP+LwGTYS8p2yn+ebku6lrP+xwbv2ZDFkK79xmVWLiFjqI/zO/W8M+haQUoagvXQJx4YgMpxF114oXXWt9vI+JA11zTZWV8+x4YnQunXay78Pt2W4EVjObPPf/ksG0MVPxRPQbGhMSOgwzpoNTXU0E8//ywb6V9ji+bOszNOPc1mts6w3v4e62jttAu+80179a03rb6lxcaKRVuEc73kbfvx5dfYGGqPNDTZ6t4uO/H8M6y2vYkBjFDeYEJnQHCxROWBABvLgbNfRPydjjj4MPCLi24XNgqEGfPjCrcJawXoChSXlu4D6/Rc75+vCOqxjjuzy1BYxkelS6KAZAJzgwd0XKccc/rdx4sEdPVF98F1Wa56hGnv8NdkUTiiobbeHvv1o0HiLhdYBeyYY46hZId34FCCmSHiE+D+61//mhqAgmaGS6N2wAEHcKP/8LsnbWx81Jpq4Asv2f777UcfGKpFoZ44gtSWvPM2wRy9q+HXQvlSBDWBwcBHjCh3mFMQFY8gm3cD9Pftsb01d7TbWy+9YktfeNNGRwasvQFtU8322HtPgiEOGkxnaCbyh0efoJTa39trjR0dtsVBu7EwTUdNAzs3Pf3w41YcL1AbnTlrjm212w4E9NHSOAG9ODRizz7+NKsqAdCpZX54FxuthU8Yvqoqa7K8/fFXsBQEDR2AvvleH2LvbxS6gXkPPlMQ31AueImhwVJDd2lrDLKxku1z4H5cowULFpBxotkNqonBlAjpF084+tijWSDmuT88y73sL/RT09xmhw+SyS55402m3SGV5+knUJwHhWNGbSBXtCOPPYYm57dee5258b+NUeYIh4TAssM+OwWXSF8frRsbr78Bc3vZ3GbebHtr2VIKEzC1IzUMJUpBu60IYFqHho5nrxwfsEM++QlbvuRtts6EJeGJR3+fpa1B88D/2+62HV0eT/3mCRsvjbL4CiJc6f8vFEgvCOBB/2zUNGhsbrQ1g/2sVY4UxIHRIebcwodOsCxPWHW+xubNmmdvv/6WoaPfI3chkM6sb6iXtI5gw30P2Z9aGPKRYaJFUB7N7Wt6rbWtg5rKoRHQZXK/+7a7phSWgQ+9kskdGjoAHRo6gyyjhi5Ah3fwo0c7QAdIjRbtvp/cYej9Bn0RNpjNP7Qle7QvXG+Bda9ebf/rJz9l2trKnhU2t3Ou7bHvHtwfaOVwHSBQ6urLr6UFA5YEBM995uhP86yDQ+Ks3H7L7TEnutaGJ4btjDPO4BnecMMNeJ7//re/2Z13/8LqqhrtkKMPpaby3k3eQ2BsbGhk7jYi4VevXs2CUbDAoYBUQ0sTBTSapGEhiho60tYA6gD0m6/4ccyqCRr6sV841iYQRVWDzIyooU+MWUu+zlqGc3b9D662qmoUUMHO5u3E0z8f6npYjuVwf3L9LTYctUfQEgSgxvbWEBMzYRRir778alvZu9Jmd8zheTzqc0dxz+H2g6vgth/fxrEgl7qxvtG++a1v2nPPPccAOATqQUD80Q03sL7GSeedwpiXDTfe0Lq7V4d49tiKHb+GdqkhUG72jFn2+suv2c9vQGZCsCrg54knnMDGTVdccYUVUeq6FkGqZfvEcZ+yuQvn0x3y6osv2cK2OfbT62+14ehahBB81OeOZnQ70r0Q0wBavuibF9F11V7fZkPFITv33HP5HeJKoMBc+91LSYeMh7KynfilM6mh0+UaTe4AdJRktepgcj/9q2dbHvEyExP2/W99l88hT0TBmWLJzjznHJ5d8Kje3j675dqbeL4Yw9PSxqC4E79yhpXrQ4lxnC+0vkbGBiwmCKgG/qlbXsz1y8ztdKnBguFTuTO1NPxSSUMX6Hu3tLTz1EWtLDPhZwroUMKzyquoFqdKcck4spq/3r+uGzVQAHoOJVFj2LwfoKrOSeKQhu6lDWSCjA2O2P/+y9+Y1gETOsFgaE2wEMQe6UtXLrX15qxHvzdyUylZxrKq2LA9D9zLnn36T7bb7nvYr+/+lQ2ODlgbNLyJMdt6q615ILCw6DSFTfjT08glz9t2u+5AQGft4NYWe+W1V23u/PlkVABzaFzwrUynocOfteU+uxBsUfZ1yT9fo9d4aLDfWptbrXdNr31ol51swaJFhnrx9915r/UP9FljbR1NxshD3/uYw21Fz2qrGy+znvbffv8nAj4iaqtr6mzLXbfPAB05xpUAfbsI6KiSNi2gw5LgAL1+PBSZGAagew3dFZah2TwGmex10D7W29dLM9TTjyFXPeTAwzx24GEfsReef97mzZlrf3n8T2wkAlOy6ge87wPvs3nz5lFz+s3DD/PwtLW2044Bk/H2H/6QbbJoA3vxfz/PamO/uf/hyOwDA0W0NzQQtGPFut103fUsMQvae7tvlR1zwmLm+cPPy8Cz8gTTfWDZQQW16UzuIc89APbBh37EVixdxmqEjz/6OLMswOyr8/W276EHsHMa0vxe+ddL9vQjf+AelWJq27Y7bktrDvKGATrrb7iB3fG/7gjd5fbbzbbaZmv750sv0G2AuvAdM2cwOrm/f4A5w4vmL7DXXnzJ5nbOtAduvy90VYsm5/0OOYD+UYAc6qT/6uf3srhSS21IEYLz6JCjP5Fp6Ei/gck96FahUpx86BVN7qWQklkzVqKrBho6rFwMMLScfeyYT9gIMk9qa+jOIaDfdgeFRlzTY2N2yjln2FihwJrjsBDd97/uid7Q6LNFPfTFR1EjxVm8/1e/ojk9lAIOaWAfPfwjtMCBJsFM77/j/iwGYHBswM4680yeRUQUQ9BHLQTUrOsq9VlzvsX6S2vsnLPO5jXwf97703use6TbOhtmGGIYLvzuRRSuUR8cRVvAnOGTx76BRzEPHZEPAPQrb8wAHbzmuJOPJ6BPVOesgPrz0eTeWl1nrQNGQEcrZQTJIlHwhDM/H3z1luNZv+J/LqWZGS5G7MrwxKideNIXKHAufXOJ3XvHPaHeOTV81J4Yt3O/8p9cL4A6AABV95pCySiu7dHHH0VGDmUHqXp3/exuVs1D7YNQl63Kjjr5KNZDIBVUAHR4EcaHQono6y7/EbMigPxwe55x+hmMTbjqih/yfhSXwey+8vWv2urebhsrFlijf6BrjV156RUcYyjNm7Ph8WE75ZRTOPa3337bbrzpJmusbbKB8UGrQVEwq6HQA/cH1gN9Mq6/5AoCMuOc4EM/7zQbsRIVSAB685jZDy+GNaBk5XyegH7GBedabUOtrVq5whbMnGPfPP+rLD/dVBM6BX7hiyfTpYDg7UsuvtRGCyMhxqi2gZbblT0r7dSvn2fWUE3hakZnp511+hk2oz6UTca/k88+OZjTY9tb9omIqXz0i8ey51mabCwsI6VVmrh86KmGLoD2GrrHSLUfng7QIXCADjKTOwDd2+29ti6/uMztPnVNUe4IilOgiYQCDV7R7vLR+0nST4+Sk+Nle+bJP7HLWnNDMxcd+b36hzSM2hhtSUGiHHLbmVKWy9kuCKDrXm0f3Gpr+/tf/2rP/Pkv1lITKkvp/5BxGVjcwOgAzbn4fU1hgIVIdt1zD5rZWeyjVKI/VtYIms6mMbkD0DfZcSv6Jd+30XvsZzffajPr26wwOsyIybraEFQFprWsazl96LPaZtBEVZevsb6xYdtot+2sXJO3TeYusLGefnv81w9bSy0iz0Phjg/utmNmck8BHfPDEdz2w5MmdxyK5ly1PfXAI9TQcSoRFLf5HjtYsQ715yeYu103FgJlRvNhdTKTuyv9ivUGaEAyH4lm0ajY2HipEPui19muB+1B5tXW1GIP/Py+rIRqYWzEmhAYODJEjbSpMaw7C3SUi1y3mppmm7Ww0z649TY0o0NbgQsG2ik6V9UYAHV/W929mr4taObPPAa3RFjXUfhwD96b+4dAIaTYIYAP5nYwE3S9mw7QsTfDiFhG5amxcWuvb4lZFEFYgf6I9YUPH/5fmDeRjvTUQ0/ayp5ltrATmkqojuX/hRzl2GUqAtaO++9Mk/scNNGAKbCxwWbNnsPSr8XCOPPwV72zzH5+623W3thK5oi4fehM+Nc70st66XNbZjLCAlo6Su7mWprt4COnAvp9t4cod/nQAejw+wLQfVBcVb7axpF2Cg19rGTNueBDB7CFcpkO0NH/G8y+ULJf/vROAjquGbCc7fOpA1nQpntVF60niAe4+KLv2gZzFkVzegiOFJNEfDWCVatyNbZkcLl96WvnE8Tpy0Y5UrRVbm627/z3txnY2l7XZsPjQ9ZYE8op6VzDejTCMLEq22HP7Vj6Gc9pb221G1jtLQAEAB0d0FjlC41pDH0iGtltDj3nUW0rX0azKIB6ld18FerWQzgOsSzHnXQ807TK0NAjoBcmxqwtX2dtA2Y3XHG1ldkoB8b1vC0+80SCFavc1dTZQE+v3XrtjYQ7xPe0NLRYV99qm9E+g7MJZ0JnzewzJ6IZTCODPcFnYdlDBsg5Z5xp81tm2+DwGutk5cYgDAXPOs520WCxrM832RGfP8qaWpvp+kGlwtDmNAhYYTPKtA6UBkbttmtvoQAA91ldVYMd/4XFlkfkfWmClpVvfftb7K0gAfGIE46wjTbawP714os2d/Z86+/rt1uuvznMb7ifNdy7e7psVucsvgrz6x3pt+YGpPyZffyIw2zj976HsUpKxb3++z/IAB2JtMedF4LiwOcF6NdcfHkG6LBMnXbBubair4vNiAa7euz7X7uQ9R/RtbGtuY3uVRQKw0mAS0Q0OD5WYEDjWHncTomV4kaGUd66xn7wP5dHV0NwSZ77lXOzDnBYZygLCAJne+8JpD2GlGz97zEwxTvhqNfQPaB7LV2fY/7rMrmzPLQr2Z57/z7blVPA5cTjIFlL3d2gQXJQiMktBUDAPzn88bskDj9ZvUeDhTScGx63v//5WUYvItoRgSKYBH7i3fCP4R80AHQVgiZdVwfTnNnOe+5mryx/m0VPVq9aRZM0cqQfvu9BGxkftoYaFEqtsmWrltm82fN5z4qelTa7c44NjKHdabNtvcu2zMtF0AwIDJ152ISjtpaaJAKR1gXom+66reUb6uhbhJb+1ouvMpRmohxM2QgMQfqS1miXXXa0Pz/5FM1ECIo78MSj7B//esE2mDnXmq3a7v/5XTy8aCU7Wh63HfbcbYoPHRr6M489RZO7B/ThfJlgBoaE4CZGubNrVgClzXbfPgA6A+fy1lAMprex6tB6NDO5T6nlbvb+bbay3/3+cWtpCmUcV3avYKOMYmnM8vla2/7APWzpqhX0PaNhyYe23sZ+ecfdNjE+TjPywEC/tbTARWLWM9DHtf7oIQfbbx78LQETVZ+OPek4e/PlV1lVq3tllz35+BM0w4JBgQXtvv8epCcAOkzzTz70GCF0oDBkwzVmu+27N/2p8JHCSgFNDM1NYK5cl4aOMe209x724MMPWUMV66PZsuVLbf689bj2uVyNbY/SrTV5q22sN7QJZu340oTd93NU7Ku1gVjICFpJfQ1CvIIpGv9CZbEiI71RKQ7WA6SgLVh/Ea1B9Q2N1tjYYrmS2dI33rL3brARA4Pu+cldNGkCUDDGvtE+a69vD9BeHreGXI0NIkCwvd36rGgHH/EJs+IEfejQ0FNAV1BcGuUOkzum4wH9LgfoECc+euwnKHjBfAoNPV8oEtBBq9i/NfCTH3WwNdU3sKgR6o2j3fD4yKj95p4HWYAIAgJcYPBJI1C0s62T69NfGrbP/+dp9sbyJWTs7G41kWMGxPjomC1ab6Fdd+m1pHRAJUqS9vSsZqES+PMB5aCfAz5zkG2z9db27F+eoQUJ6Xs/+/HtrETXnA/Bg0efciytDDiV8PGCVgbRQ6G5lbn9EBQgsqBAzy3X3DQF0I/5/HEE9ImaKvrQx6vKJkDvHKqihl6iGTgA+rFnnUCNjtpqXz/3dcWbb9sNV18bOjei4FMUcGDFa2vrsP7xYaupabBDjv6kbbrl+21Z10oKIIjNQNZF76rV9sHN329fP/t8rgYDGXMQ+ghXtmT524y3QO3/I048mgFzK7tXWTViBGJzlhAkN2lyB6DffMm15BnvrFpu82YvsCMXH21NaNqElroNDdbT22uLFi20Cy74Kt0osvyc8MXjGWRouWrbeONNbOmSt+3aK3/I/G7ksIdSYGWeQaYGonSqle2TR3zattt5R3vhlZeoVSIdGF0mr7348imAvvi/TqeAhH8C9B9deiVxIV8La4jZKV8726rbG+2111619toG1oK/+sLLbKIwavV1DTY+UrAaRNkXi1Yoley/vvQl+8r55zP4DUHTKIbzxa+eY+XanI2OjBJjfnz59bG4DQpLVdt5XzsvgFv0ndNyhYBepP1BAI1F1CoprcLEdfnQpUx7MJdfnUFvsbBMJVDHQDGGKYC+xd7blVWqVfnoGAhM3mBgMD1LpSeTKoVFBniznCuKy8TG8Ip+x/d4FszcenYahk8zVyls1pO/+z3zN5U7zudn5WOQsxhM2ORnYATDA3b44Yfba0veZGOIN995m6ltAHTkw/b19tqOO3zIfnTddawah3/DpRHWdJem/sEdPxjapSLgaOYMCgvwdaO9KiqibbDhhvbOO+9w8yHBY3Qg1meeCJXiIFmDQLfYfTtGsePgzm7vpG/1/nvvox+/UEZfa9xZZR8+cG97+aWXbKsPbGm/vvt+6+1DO9IZ9sZYtx21+Dh79R8v2MbrLbQnHwiV4mjuLhdsl733ZNDcyPgY28BC+nzmd0/zaDGvnaVhd7bRqtAOEyYldIF66qFHLWR9B0DHOEu1+dAyE+32ikFDx2f0oaN9anHC/vLbUPpVATHb7/ohmrLvvvcea25EpnK1DReH7LCPH8omH4WaHHOmc6WyzZ0xk4wHpRyfePgxGx1DZH8Aue6BXvv4Jw/jwYZF5a9P/43aFcqPLB9aYSccdzzrwIOhPvnwE2wCAfMh1u5De+8Y+mpHS8mDv7zfWquRwjNhg1ayAw8/mEWB0Cpyzvx51j8wQBcHC4aggBEC2OCfK4zbHx98PGtugXnvc8gBDMD89f2/YqAO1hQZFEcdfyyjdRvaW+gSgYYOegbwIIVyVscMtmhEg5ZCecQaciH3HHXHVcf9wMMOpCbY09/HiGr0c4e5nS6B9nbr7u7hStdUI3Wtng04QENoPQq/412338XiNq3Vgfb3/cjeNqu9w37xkzvoCxy1oo3ApH7kJ0Kb2NibGeZmMV4IFwcfcQgZPxgr6AhNRmizQmtL9sSusvx4ifnQd908aXIHoB983CcILABAUDKq7d217SVwAAAgAElEQVT307uskRYEsy4bsUOOOpw0hTOBn+jnjnMAqwd8lT/5ETRARL3AXx6aFn3m05+2qoYaW5MbpYWEzB0RwOWclUtlmxgvMUulBrX4c3m77abbmILVmEdzI7OunlXW2TnTdjl4T9t8qy3s2WeeYftblD6Gln79NT+yBoOFLFjnPrn4UxTa2dBldJT7CQZeA/cyammU0XgntMC5+eqbOFZp6Md84Vh2WUM9fFgFIJyNlsbYrrNjrNp+BEBHHjrFlyo77uwA6MBPBHq+8dIrTIdEe1ykPl7/w+tscGggi36Hif30c85icG1NU4P98+V/MVURY4SrBZXUsPaw4Gy0YBGF2h9e/AMbGh1kYRwEpQaLXsmOOP7IUI2vpxtVR0KjIjVPj/UZAkIFV8vNl1wXg+UgdOVYh76hqZm9NZBFACtBa2uLXfrtS6yv0GsddW20Sh3/uWOYqVHKVdlrr71ui9ZbwEBXzu/K63j2m2pDsyKs+clnnUo+UtfSZP94/p/WOWcWMYbC5ITZVRddGhQhxu2U7Qvnn8nqkJw/FJBxsx9d+kMbK45adXUd/eynfuVs60IfhdYWa61tQHlN5pj/91e+bjkIuCjuAw6Sr7YLvvkNBmReAfcAlIGBfmtsabHF555ktS31FCb716yxGy6/nmIZzjAsb6f912mZBZrm9dgTPZTTLdMV6P954MXvtCSvIyguBWqBuVLYfFC5N9/ThY0AQtTE92lrW++7E0IgOabMjh+rK2ECMm8zBYgRf1PbpYKQFAAnE7sEAwwKm1bJHEGzfGyuoeIguB7BLfAb4HdIdxIEMoHAFb/HYaXUnZVyDG1gWcYvWhiUHz9l1eMf0Ex572SwYhDGor+Ez4gpCSo6QHMf3ZMhOhwtKWVewzVs55kU6IfAI0GIZfpyId+SmVRgiwCdGJDCal8qJYiCLygWEn2h8B+yID+YcHwPTW658KzAusCgytQ68DsJA8CfC9fhXQA5AD+PNfxYmAOCZTBXrF+gFf5Dig/f4fr9UphDTnK+igVHNH+uSTEkBqtQg4+h4LJpDKichDFXs6djLBoU1ltzxE/QAurAIwoVvbBRsx+BcyjD+tQTf2at+10/tgeDCFE7GrfDN4kAvXlz54YUTF8sIq4hS3Oi/kKsAhXqW4d+0YEGQv9jBNrxfMT1lclSZUTZ0CF2KsxSTTgF1HYIVRRZ0JSmP3RQi7/H98DaxKZFMbqWrRBjyUgKxDU1mX8M78K46dyELxkBXXlk8VQH4SwK2zAd8myh8MVEkQI3W4TWoOZAKIpBnycrPFZxbWHOZ4EV0GE+xMVg/gAE3Mv9RwCQ+onj+aDf3ASjv1n+EhUV83maM9U4BzUDUAmMda8Rj8K6EmHOtY11NlAcoRlc60+hnnW1wzrBQjY2Nh76DUQGjXtxHTIb4LrBfHg2IGjHPHPPc7j2cb1DfrbOgaO1GAzGfWVXtkAPYe2iWJDPsWoaaIP5F6inX4rlZFESPp5Dntd4pvA6WC9gtYCwA8ELaZ9vvfEGK9phjd9eupRBnwh+RGW27lhICIHA7e2hjj/bOFflaRbG2FBACNoqeU2kTwZvRU1SPB1ns1gcp5aKfwqy0n6y6RTTqcK8gr9YFfLQuRGJmZNavQAIdeGx4oiSp3sStcR5SAL/CM+syng5r8Zncf1Y+RANmLAm4NfxXIovwhWq+RAToBagIiS141BECuNEZc/58+Zbz6ouri8EBBSc6l3dY4sWLGSPAVg5GAg4YXbRty5k+15YN5AGeMpXz7S+4QEWq+pa1cWYCgh611xyDed92pdOmzSpZ11Gw9hIb9XVpGUVjAmkNYkB4F+ptVogjc9Jy+56XStgnw47JwWBwH8yS/hWe+9Ypqm8OvjqsjB6dltCrmeB+Y3YNA48tpFktDvSESLD83lzXHT4GUqIjgw+Bk2UIBKZmn73fntJG7gX0lkKjqkJ3wcLeNDx5v14hCv+EIPVl34B5fPw3/l5BPScOrf0flUB8kERWQUgVrYqZs/wA9S8FBSh7wQ4GfBEEPKSXjpRf8+UvYjBHnIHVFog+XC8lCnXiiodac4+sMPvk96/1hpDcMpHJiJhJAoTBHaAVmGMh60fPe5LJRtY089Dut2229qtt/3UVg702Hlf/hItSaBPuEkA6IhuRsCQSit6OvKSri/N6AFdc5RA4vfdm9f8Aa50+MRAPd379cD+6qzI6kUgcRYu78pa2/RWYmoS7gGtEahdsyRcL6EWn+uM67pKe+7pBeuT0lZ2LnI5Bg4S4CLgQ9ADeGP/YCpGJgBy1N949TX+BPNBU6BNYKZdvpRBqahhkgKw3kn3G1KyonCH8aqhhQR/7acAS+uV7rmfq6fZSp+nTJaCYWTomdYEK2PWijUKq1GD0zNndIQAK1gN0LoVQIw4DAipELDQwx0Ahch98FrtO4rk4H/wQPEQrbv2FNeq8EklmtR6pDwI18rEq3lWCurC/aL/dC21PwCyNKOJQAeBMK6XeEeq+GFcPorbnyUvePjYLY07rG+ORcLQvrW1pdWuvOgHXOtTzj6Zwg6EVLhgNtpgQ3v5X/+icPjDy66yQnGUAdeDpWE77xvns+EMyjaDb2C9sRdfPu3L7C54zpfOmeIjT884fOjCO81T9Ii/VctF/D89y6kPvdJZ8/Tpr+e1Ezjzk+cnt8UeweSO+uXa6BDwFhLDaGZsaODAMFnU58WgIMlgMkj/omboovv8xBTVlxKcZxpeYhHR4hkgFjEUX0XHE4tPC/CALuJIwSRlYJLcp2PYqQ9jygGAWQ3VuaTBuNr3OiCqkS+GwLVW39wI6EEpnYTVVCjw4KhDlsUhwGwaCxJ4Ytc92buiECXCCuch+M8rAbr2i4UVknu1R/6ngELMQ+up9avENBk5mp/UBqT1SkMHKMDXhV736EyFw4rUkg+8//128cUXW1O+xQ478dP26ptvkB61NmCEaqrAtBP3zx82/K5KiClj8czI065+188UsP33+D0VwFL6w/5o3+QLwzWgG9/YYTpQR4EONODwgC4hUACvs6O98FUdPcOpJBDr/HlmmwELKxqOB60VzL8U/PjQpKHNo5IfTOCwqqDULwQx7CkENDDQzhmdLKoEQM8scPEseAFSlgfxEnwngUTfiUY1Nq2XPsf4vRCs+aQ8w89TwJQKs9pXdueK+eY8Q6DnCOiiA9bfj6VE0XUQ84dLBSl2cO3BrI5z2N3dTW1W7k10LwTAeIE+FeYwrpDqN5V/+L/pFnUWwhSYtZae5/g105qnZ0jX4Hx5Zc6fe09bXJ4I8Fq/Svza7x9+Z5vVKBwIn8TDYEmpqYJwNMIa7z/83lW2tOcdW9i5gPT4uZOPZ0wV+Mf7N9/Czj3tHBuL7bS713Rbe1unff4/T2GwI/gH1hxgftHXLrI3u960W2+9lYqBx4b0/NKC6bqjiQ/ijEnw1FpJYM8EwigkTqeVp2dCz/E+9rUA/X27bcM8dGnoGTjEUnfUsuvquBkAWGjoigAHmCHaLzNnRUCrBI4elDyTkwTopWwPWikgpQzTV6jzhKiFTyVMfZ4duNiDNgVNHQr5QLxEK0kTPXJhmvSaqSdcXKdKQFqTKdImTYHBpOnH7gkfz041A/8+b9JJpW4xPc8IvOAgE7gAvRJweUCePEixWUFSUMGPywsUqVCVMY8E0AXkAna6FnI5ajMwm+Enrnn4wYdY3arOGmyTHTaz2fPmkrFlexpjOkCvEki0n/7wYVzqI+wBXcIXPhPDS+lG79L6eOakg4ifApzpmIIOt+hGAOoZgmhAY/X7DEBHdzIxEjxPc5ZA4AEcc5MQjHfBJSYXmdfkBS4pA/OAB7oBoNOMSpNmqFwFMyqsKajeCFcC8vfvvhG58eEffh5+3CepHCCaWxq618pEs6mQoWt0JiS0iGf4cyZhqRLgeWDT917Y9fzA8xAPcAB0demKBdOz9Cbdj7mjFgaKEkHYQSwITMP/8+3v2BjiYmqarXe0z7761a+Sv+If9oQBuc3N3CvxGz8PPT89n6kAKXpK11HXpfStddT6Yyye9lNeojH7NRQNSpjQWL1QmoKgf4fOD+4TDXscmOSxeTaQQXwVUvwu+d7F1lbdSvrqHlpts5pmMgegf6iP6zi3fQ5de32xVPN5X/8va5s7055/+cWs3sl555xnjey+bnbuN84NLsuEP3vBECb3Smsrq1v6nehHeCf+rTOdCp1+f3WNB3S4PqZo6B/YawdGuctPKuJVIXouaNQo+R38XRHE4F9ht6LEjO43RBvlpQ3PJDQxf4DFBKV1iKB1CDOhI0rq6fM84UtK8gzVCwUwd0kq9ICmhRVzTC0EBOZ/A9D9vPQeHRpGKLLNYfTnyn8b/U+SSD3Ai3FrU71JvJLEm5pMpwN0vyZ+rfxBSoUpzUPz8oSfSpd+jzJmCQsHaCn6mD2g0++NkLnqaporkSOKQwsTJsozPvXIU3boMYfZsu4uNvuAyR3zxwFAdgQAfjqtz9OHl/49KGjNBXLp+njgSA98qon4ufu1TX/3WqVoHNeAaeL9akMsITGA24QhHAJjAE1I2Mb98s95DVeArmtTLUp76a1g6fnKwIBpQSHSV7TKUpQoWFMshRrejU2s8njV5VcySA17ioDH004/1UYKIywVvC6TeyWBagqoOiVCayBB1tN+Cobp2vtz4cHcn3uvYXFNIBwVxoJ/VrnKLv4Gl9DvH+M41N4W/uJbrrqZj1CHNuSMIxASew1LKLI0cLZRTCmlUQke4osexFNATwVVDxiYp//bg7xoWhaClDcKJ3y3MK2V1l9glClASZxKpXF7YK/E/6bOvdrKxQkKjCgkhNTJ7379IhssDjCQVOmN+KmmXvC+I6YAFr5VPd3WPzZsjW3NPDs4X+gYePv1t9sPbvyBvfDCCxSqphMuuX/ROqszlvIcKZx+3KJT3KNCbV7A9OBeKQ/dA3okt0m3wHYH7EYFjb3Ao98bf0PygBmeEpjbeHwGAsPniA6ub6ifoqHroOhQpIDuCQPfSYrT5kpbEFH4tDmBi7QXMaX0XZ5QPEOuBEgAdM+AReTaRG9yT+cCQNfa6HrN3ws1AlqNU0IM3l1bVztFQ08ZS7qeKXHpwKZMNwURDzrZHkRBzscB+LX0jM0fNM8MpUF4xoHvvQbl5zRlPhHQEVGarVEMqJEpM4964+jax77noeAPQAL7gsh21K9nrfzYlAOavMx0KraQAm7KNLxA4rUxzOHdAN2vs18v7X86d12vz1OTdgo0+BsMHtdjbpgTg+gi3eZZKiuAuQQaSf3qtSxQ1LtwdqX1Y364HpqYtwD4GJhKgE6mE614sjLgM+wbhDAEyQHQ0agFDPXOG+7gY8RkP7X4U+SyrE8efYCVNHQvBEsb176KZrTW+Du1Mmg/0/PpeUEKcnonfsplJpr2FjbQIzRvWh4UjCYOG61XqjgGsEFRFAgACIz78XU3MA0PmQIQXQ9ffDjNvXg+3BEIhkPZ11RDDnLE5HlhjNI6TO7+vHmt2AuPKVj78yKe6wHHf+9dHni+Bzbdi/0SbREEo1VUY/t3z6fmjrHg2VQsx0t0w2Gd2Lipppb84tJvfd+W9SylUISy4I05FJsJ9Lf45MWMT0BgXcuMdjZ0wj7DxYF/EA68284DrGhFNAel1rs0UmFee+V5juhU+JXeo3XEz9Tl4pVZPDsfu+llvGeHg/YgoEPSFlBSmoA0hQjo+LukCq+hsz5yrPZTCUA8MWkBUgDCgkvj0AECA8N12CREumsDBbZ+wp6JesIU8YoJ6Du9X/dJQ/cH1R8YEaVntJOAGFL2KgkK6SHxQJ9JaKhTXB9STkSserfGr0CmFAhEWGLsIor0wOtvfxiyubiI2Err+G7zwnM8oPuD+f8C6AQeBq+GKGMcUBQYeevNt6yjvd3aWlptMLa1xXtRbQ3lexGpLh861gP0BIDH7ziYfm3FmL3g4sHXgwQ+r2Qy93ubrr+X0EWvfu88sODzNEZD4/P7ibngPmgLOOAAZAktNWzpGRipGICCxXCOZE3DWGRtEqDjM9wnv60HSi8g+LXyayneAJ5ARoM8cpj8EZSHdNbxcfrVAXz3/AQd4GIkOurPH3Vo6FNeG+qrp5qN9gHj1xpJG1SgrXclaK98AF0a/+F5lObkBTgBuWewep6Eoin3Rc2bgKoMjiQoDmCCqGkAPwAdQVozOzrtOxd8m2mZ0NAHbcjOPu9sCm7iTzr3mKvXfGWdEK+G6ynE5sqhEWapv/24U77mXRLTgbrnAene4289nxjigqE9v8M+KFYlpX8vKHjQ8/xaa67xTwX0oi1YsNBeevFfpBPQGiwdSDdGeunsmbPs9ddfp4UPQibz4qurmea8omulTVSjb0bB1l9/fcYxgI8sXLgws4yo9LnOg58X9gppfaJVv+4C+RQ/cI8H9HTfpuNVKT5oHdkSl21yQxxNbpv9dmGUO1O43IbQr4uCI7W11Nbxj1GYE8Gsx4FCgi0iG3vtbjP+QGpD/KHV5mGzdWhwnUxO+J0pBNGvlE7Ua6o6iJ440u/9Rngi9Rp6ytilxaRgJzAFg4KE5t+fCiweELzQwE2FmaehfkqUu4QVEZBaQXqi8YSjoBQxZa2TJ0AP6n4vskAeF6mfApLelTJ1PTNlGJ75eEDzmqrWC5yIMQhRQwfzp3nMATrAbBPU5O5abV2rVtkG669va/rWhEjufBVNtojrgEYDyRrXo+wrpVekWjofWHoYU6bhGZ6nBb/e/gCKXnGtgh39Afbr7oUd/3sll4lATEwd/lSsM4QTnBcwfqa0VVdbLQAR+c+xDSO+94AukzqBtibUJcCZmtTwwxp565wHeAnEApL0jMncjusoZFRV0cxMYSH2imbwmItH4BohVSkfqraRDpQylWigciFgzcQLFNktlwJpIQonHtB9DnB6BrSnOp+ib/E2jUeM2Z+/TOgulWjuFaDTdZSmwEaLE9YEVekQB7J65Sr7wBbvZ8c0pOyhtSvcSQAijQvggtLTYv74iXmCH2CM2C/ONdZa8OfU0yuu095JkdDZwPPkkvTn24MuhbZEWEhpWfeKjnzckOiOGrQLIPZjTM+XF6j8d5UAHdY61CDYbbfd6IpDgRiAOoC7o62dwI3zAqEKwg9KUL/6yivsSwHejSwN1OYA78B3OGvgqTgr4CmgOb9uGo/WVGl9XuiQlRn7IwuLhBCtgc6bxykvXKZYmZ67zMqR+tClocuPmW1WrFcrH7rMdeOokBPzXX1+biXAxWeeEaREI1D3GrcYf6UJpJIQrtFnHjBSIkgBX++Npyc7ROl1npC1LrqGC16VywoL+EPg5yktohIBUxBKJHqNzQsd/rBmzMTlhVean9Yl1Sy8cCJAX1famggrkwCTNDkBg8DbA3oq3KR7hHnBMiTpXWPGYYKGzjWVeY6/xxxx5W1CCM30vrByKfOh5hifIeYiuhFY4T4/vxSIvdYuhq/54vALgDVfMUH8re8F9AIIrUXqo0wFJ501r6lq3FynfKxKGBmv3iMNzj9P8xBzwbViWKnm5BkXvvMCowKVZC0QjRFYY29yfBbKH9eFPPck7Ys1C1A+k7n5ocxmurYCMwXu4W/8rs+lverMVKIvPVfCkacH0UGmoDhzMIXKCJx6roBGDB6Bf3AFMcI/KkDko3FAnHMsAAXgRY0H3wCFEfHVyGmf/JeCpUzVFS2IsUNYaLbiUpdcXrNXiDxv8QJLCqj+7xTwU57oFRavjHirK/aJiqGyexwtSCjT2uoMef5XScDQ96zpEWOPuGfgyyiVo5gSCJLReoVIeNYTkZYc89nBgzyYykUgzPPY5vcHn6v0K34XXWJOEpq9D9yfKc3XZ+GINr0Qid+xdhIMJAhg/hTWS+in4vjXTh/7cJkg4fyYHHQEdDJsF/QCDV0HGE9S0YWUCXrQnAKCjtjI0KMG5QHIH0wvwfjPvUSULnhKDB7E1gLpOND0mkoE5UGd10cw1rhSYUQMYzqQppkuASS/bpqXxuYBw6+LH7vu8cy70mEnIBHJ4s/0xfHvFNA989Sh8dpsCujTCVp6jgd0MQdqu5DmJ4KvkP9c7YIpIDXV0hgvnRRRZFbEc3SIRHd433RBPxq37hcgpaCj1EppiSmNCPy0d6npLjXJpcxV++gB3QNqDv7ziUkh24OOH4unCw/oPmin0l5p3BKGxLSm/D0eipYgIA7PyPzY0VwOy8sUQM+EwpAaWwnQxdwE4vJlI3AJn0n78YBS6ewICNP1Fw1p//zZ4rGIgO6fXwnQYUJfF6DDDYHv6UKKRalQIAUWCsyd7VsjDUtI9KCh8eunruG5mCgzcl7Fr/y58L+nIORpzFsoUtrTOUn5h+d3AnzRl8BIwINxBktSAHSNS/MRlnit3PNovyYppgT2lSOfkNtB7xD9gCZVqIt0Hy1B+h4WlaxwkhMMUgHfr4FfJ8UfEUNjDIGEafwtt4/n5elcdab8mmmNFeMiPiVBCc9gPM1YYSqg73LIPgR0SSliIJlPSP6hOGAAughehWW8hlcJjAXoqbaO58gv5hlOttguXaASmHtQXxfRpoDnQUkpdx7A04OhzfLv4PU5VOmazNNOCc4TZqXDgnVD2l8lDVnzFcFrDdNnpgzNjxG/C2jSQ8mx/huFZfQ+EbhfO/zux6d18ofUS76VDgXoSRq6hAGZryUw4KcP/MnWIGYDiHY8o9Hv0ugywSCadHV4lMcrxqE5aR11vwd0L8CkgoLOj86IvveM2H+WMi+trz7XOFJAx/fhkIdqcDI1C4i8BpaO15/H7Lw7gcmPAfdiDBJkBKZ6P4DKp8Fpz/A9ffLOiiZBYnItAi8RoGvs+F48AN9jDwTo2g8But/XKYw2TkL0r2eKxsRU5bf2gK71wWe6Xvs5RTCIJncKm9GHLg1d9IfUPVavQ6tUgEk49Iw3YFOVejSZCoNNAV2faazin6J3vBcVH6cDdFyn+AO/z55PVRLi0u89b0z5rNewdXbkDvBuHcVnaI/1t79/Oh7nz3XKQ1ixzmUHSUAm/aAuQqyF7nmSaIF8RZZAVXCskHHk994LiHgOKvB5vidQ13rLMlRpnXE/+A/WiSnh0RXmeSq+0zvxDB83QpfJOFy+k/ST2/Xj+7LbmjRvD+jQ3nAT0qoy6QFSZWSk0NwLY6iqu/a/FIArSTy4y0t4IohKfit/WCsBbkpongjXIgKXZgdAr3RtesCyQ+QjSiOgp4CSji8de7ZaLC2JusHhX7rplYSYCkud3evXQIwujZKdcjhJqevW0Kdbd43Dg5MXxEQjlUx2fn08oHtilWYsgWU6xpMGPqUCjeafro0XHvx4/F7inkq1mCuZDlPAqLRuOvgSDgSW0+2pp0EBqg61AHUC5V/LwWrmnysQ8C4RnS8xKJkU07Oj8QiAA+ObTFdVGh18kvSNRxecmBe1iCgEYBwam2fYYS1CQClK5PoxaQ80dgE6/hYDFKC/GyBpTJq7mKXWUyZpAbU/H/jdm6y92ZuWFownRvHLoimNT2uIYDjVVZCGzjKnUUNH4x8Aut6b8hLRQEUNFoAe0zs9j6tEzyl/8e/z9Ffp80pjE814C5QEEuyNtFRf+tsLSpUAfTqM8ICuuWVjQhOsCum+soT5s5oKJlwz5Ew6YUo8TPxBtO8FZa+YsjRwUtjLj9ef8ZRW8V7EieFdWi8vQIqnaF0lLOBvucBQWIa97eV22fngvTNA9w9TGgaj0GPACxcpRtRxUvARTgPoeoE3KXpi9Ydc14rhpYCeHjLPLCsxo3TjpmPYHE+kZk+0/nevYfrnBioINb81hvRgpIcjfUewvKk319olcfE8T5CVCEISuAcLT1A+KMMzas1dPYmnA5XpJEvtwXQaqA6vN+n5w6jfEZMhDV3mX2++Zo5+3CV/cMPyI00lBHppD1JNxB8+MXW/X378qRVCIOPdCJ6p4znKI8W1nm41P4Gs9t4Drw7sdGuvz/EMaeiphlwqjTMPXQzfnw0933+nufu5pkKQp1OlwOkZeL9ALvMfowY8KsTVhi5iKJjCcyM/n2tO4dcFgB4Y3iSgC1jFJGWuVaoe6BnrXAnQ0/MpRujfqf0QQ5QPsxJt4lpvQZQQoL0GoDMAMPIRBcX56pNschQzACyayaFV0/dblbORCeThT22/6c+vAEXnye8Newiw/0Jl/zmuTS14eo72P7VwrOu8+3Pmz5sXNvC5AAo/PX8SbXra864E/xxP++n5mFyL0GoLdOSfjd9Vg98LamsJBmXU4Q+1+6fSZcgaEU/Vs/0eZJjlgji9QrOu8WsdxV/8tX5d/ecCc9FDZsVMAR0+dG5A9I1nBBQ7y9BOHyMqSRyxmQUPiytdmoKFFsGbHDRYSU9iVJqgl47E+PxiemL2m6P7/aH0JkfP5FKizOwV03DVdR0oNezwz/Tj9Ru3ljAQLpziQ08ZKy7xGqhfEw0XGkslME/Xv9L0GJQ3TdphSpD+oIuwdY1nDqmgJo0oXRetB9vm1taSsQvQvX+NUcNyvbhJcAwwOyM/Pf7z65ceGm9S9YIBaNEzuVRL8NK3v07P98IHLV3RBCdaxGcCYwGsFxK9cOHH7PfLg1AK6MXimFXXhNSu1Gwshi7twtOpPyuV6E77Iy2+EqCrxCubusSmSrgP6awQVCHs6n7N2Y8RjJiBPQlD1rhxz3SADqFC5vdKPELj9wKb51GiMR9DoDlKq/J7o72XgCgNnU2K1gHoWCMAv9LWWE2P5vdQnXOoOLYWoHs6EP+pyF9hUodYGwG90jqkComfI+bkg3anoz/Pu9IzVonfiR/h3RII/ZnDPV5gS89fyq/9WRDdhnMKQJ8a0CZcAv0ppVjP93yS64AHlMBHQqAc701M76nAk64RrNSV7vGf+bNWiVel36fj9DxI9JDRIUove5P7jh/da4rJHS/kZKGB54O5TIDOTYmAjuukPaVargder6H7SYrxy7QqCWjy5/4AACAASURBVMRLOWJk6YRTLcwTlQhWE/YStt+wSiDhQSsloooaDbq9RR+N3+j0AHgC9WujLAFf+tUzEfyeauDpoVVaWwoMXjKtBOYcLzd73Sb36Q6wXw9/GLw2K8aYrqX/GwwFxXXA/BXw4QGd9bElBTvTmtZRWmI6R+2lAFXrkY5P6+m1gyl75BoWVQJ0f0A9oHsAVCqZdyNMB+Qat6dFzUH3i6ZDeto4a7mL3nVmJEQordF/LyEL85nO7O7XwD9TAgXmLe0U9co1RoIx+0RXMb7EM+/sHMivPhGCEitpWOIHKaArsh1r4KPcPY/Q76Ib0ZNnlBmfiy4BAb8EI13rgdRr6ORBrjmLotxTk7vK4MJnjjx0ADo72kUNvQCbp9PQte4pL0rphWsJCx5YsuvwWAkc/NnQWfXn1/OuSvSX8pxK11T6DGPx/EtnAtfKhftu50/n1u/DpNANxjBZmpVrF/kFlVRXNEy8iPgiKzOAvIwYhMnIWj8Pvwfp59l3LqVPNFPJUpcqCuvaX/+dx0d97s9mKQJ69vydoaHH6DwExuEfD0Cs784iFsp5jOHxqo4m7cYvtgezSozcAwRNqfFwa4MzhhsRx5tMtewe9BXY5ZmtDh4+q5S24QWCtNtaCgweGCUQZO9Hz1yk0UwTUJQCQ6W1maKBVggC9Acca+fnid9l5tScdKC1wZIwpxNW/m8AXe/XGLgekAlixzR8XwkwpwNbfI4+xEzNyaNz3yQwYPxisr5XgKqKBVkkF3qAV0hX02cYj+hBjESAhnegM1h8QGZ24/uiZSA7UDHfNzs4sc0nghrFEHWQ8R4PIkrbCdpoMOfx/1i6mAFVau9Z4ed0gBrAELW+Y9vMSD94tyq/qZCGzpHoROtTKQbBr6f2U2soQMfeo980Ar3UJczfB6sLrEcS0jJNJzLccIZKXH/54EVXpIvom9RcFDAkEKeGXh/q0HvA8UDlz4LOsY8kxn2NDY18v9ZYgD6Fx0T6SgEd14D+uHcx/9wHxYXKZLGlqNqDup/Eker8lMI6/rwrcnsKz4xtZTm3GDWv61Iwp3AV4xv8+c8EHvCPutqsdHcWeMouzUFN47q49pxKkcN3jA5nQODU9sqeP3h688GuDJxDfEHUlKcTqL1CyDMfNWlp6EjbAh2JN0ldJf3EssReQdC+QoFgDAjEoXLQzD0uaP4SeLUWqWDlrQCiW+8P17nTGFJBWTzB06VfP32fnR/HTDnGmIee8aVdDt67jAMJM5kAApo5/h4dK7DYAQat0rBidhxY2Xgg5TPBu+Sb0kRUflLj0IJw8WCypw855hi7vstKReAGIPWDDCR2hIt/owxtVU116NnsOjB5IlALVs8s/AFhV7nIZL0ElG5ACqwkAEh6LLCTQtb0f3tQl2XDg29GcDHw0KfV+Htxj8BmXW+fFsjjTXxmkseaMvQUMLO1wK2xFr0/DBnDcP2X/TOyeUDLg5ZZnOwX7zVJ0BV6BawlwDmTHRh8yMcOjFXR0KBDFVjx4/HPUjoR81ixBvkqljsuu94GeC6rRZUmWBiEplKVp0VZ2gjoeq4OnhiU5u3/FvMgM0Qv8QTQPTOVEOn3W4I041vGC1ZfF1KCxBQ8rYsJal3FmPx5FK2TSSf1DSQQ+zX0TA2w4jMQNHYJYZp3UBImzZrhPaFrGn76s6e56p1eWBUwaw2578kB8DSfMmTPmImnztzqv/MAo/lqXb225zVQf5YkkFAodYAIrV70Tpoph9x65OvjH10AMcUS/A6lj7W+GegoCCsGbfq9THnBuoJGyXnzVZlSgMp+4umYi0r38ny4fuXqdY5zMjJe4Hnx5zsVTjUmz794vRNIBMhT6CXGJ3khTXuh6wqjI5N1zF0PjEyzj2b0Kefe7UdxbFIg1Bw86OI52ksPtJlQnlQKzc62C5TzdOPnov0W3fkxap7A3/TseQtANbtVhkpxHP+OH9mzLClaPi9obdCWUIGLEnGMgpdWEZP+aOqhhB0ZMl7stWO8wDOEtUDdyjYG6SpQbFYmkoUoYm4hGCkkaAJ6fjINhiVCa6qtVBWKi2jRvCbitcVUMsoEi8Rn4hmw30B/ULJ78d5YZW86UPXvXYugXQ9rMQmNWRuvEp/62xP+/x+A7oWffwv8nTZMIGJhjKnSbUqA0x7osrGSkxic6EfrJCEtFXIEctwHZBoAaKPrw/vhwcwqZVFkoDVRZntWHiiie1X4vypnpdgJD+szVhijuRRgzjQh0GY55l0rXSlJd6kE6H7cgZmXrZibWogkpSMxCIEc/lZkcRCGUC+9JiuWgXd4LVPzr8QUPQPzIIV3aPypBuxBzzPx9HP9rfNYSaABkAdGFLoNpgIrnpFZSKLA7oVf3oP7nUCd0rCP4dGY9JM8BB39YrERfJ4KZBiT6CUFeewfng/+mIKBaDalfSkPPOeR6YOHwtqhanqYA8cU6+IL/FhYKSo9oh/QqucxKf14AcjzX841FmaqrkVgX46lehmXEgP9UOkPtdE9oMu8T1pGUF9xLDNzaxwe0L2gltIL3gkLD4WF+E+8w/O7dQE6C0/FctHpvfhbQY9eUPVrtC7+rPFqz1JA93vs5+6BWTzM045/p7egZAKbs/hK2PbrgesmLdk4Ny4ocrv9d2W3NdZuj7nVBHCYBMsh2IUm+fJk5B+DqUBIMcoYoKuN8y/WQnhiF1MjQQHQYTKJGjqfEauDCdCZ3hHNRvDZgeCyQCYwW6TsRFeAJo/nKHVCJul0wQXKlVLu/Ibrfs0huy9q6FlThmkQXYDpCVuEJ4LzBJsyDw/o/hXejDTNqwNQuT7rla7z49Pc/H2pROmZLgGdlcqmtn/1B9e/PxVocB2DhiJj84AuOkkla69N4tkQOmXKw/N0QATy/iBngpiaSEyUra25JZjbQIOg6WgC1RlgaWLkhxaLGaAjj5itXXFmcL0z16VMpRLta044U+MuyyFleJ4BC6hxrwA9mKvHLUjpYa+xPqJZCeopqHgaVsEKnsdkH6T1+znoPSmjTmnN8wPRkBfUpKEL0L0Q6OctQc0zRoEstd+omaS0rXcJ0KcbH4QzFRvRGuDnujT0jDbjevtaFpqrdxn4sXnNjnNyFfKoDMVKZ8FcHyttRisI9yGawyV4IEvE769fR61TSlcZL8yhKddE1jpb4AjLANcCFrII7uDDFKDiywTo4N/yW1cC9On2hddCKI65+X7cKR/ywuBaAld0a3ie6nmW+IEfm3++6Co9I54Gdb5FF/6spPzV8xh/RlI+qudrPum50r0YfyoMTMEgVymO7/jgvjuXZZ7EQ8EgmSICjQNWSFTacZXksolGTQ2VilSSU4QjCcIvpl/wbDKohV5ERGwglqwaWCzzSeKJgI77GQAFiVmRyTK3RyrzwoTPg/SL5ReDBCpThatg5zdcjSA8YWabFmMA1mVyl+bjNz5jcFVVbPWZai+eofg8Tz8G3fNugO0JJj1c/qDrOf55AohpGQJABEF10d9c6fme4VYCdDEo3ZsSr4RCHTzvCsH4CuNja5UMxbO8pcgfSO0dGW6xZK1NoT0irQxRSwc9SoCFOVQmd7YGdRo6zbloTOJKR2r8leYtOszmBG07xq34tfESvOgHP6WtepM7goJgtPcAoshiWMdUKz6lE4G36ofrzGqdJRC9q8m9Qp3vlE5TZi0hSyZ3X7rSn1Vcl9ZjTxUGrbNfM/97qqH7sWG7EdDHKm6RD6wFGM5kuxbIRwtd6l4QkNJlFAMDPQj4WAuNFc8mH45VEqMfJjO30ncdXPXhXyxms660O78Olc6mcuc1d9DAFPcAATya0yvVyYilm73LTvunn6mgNoXOGdMWXBIpD/TAuC5Ap7JXIW0vFaw9oIofiOZT/ubXapJWp6p+HnDTOYuGxD8rYZ/u99eme6TxpfdPwTDWcnACKACdUbi1NQRxEAj+F6AzNUQBEq5MaUaIsW6uXxRpEQAjmdymBXQUv3eAkAG7yvmVETiFerW50FvYVSdD2gc0JDDFSpIYxiEfmicQvwGyTKTEr+vXBegK6luXli9p3gsJnukjTmFdBIt5pT5OAf6/Y3J/N0D336eAm65JyjTJELB3Lm1ikt+EVXk3QJe5LQU0zzx9RKxfKzwfPmzc633E+DtdU4Gg9oPPLBbZihXMkWZTCidIhAl/I+CNRU3QKQspOPlq+tFpqsU7UakJWnZsO6xxTGeVEd15/2qq3XgGqDWRJipa9ib3MvKYI/2LVgTiAGMVrvBA5cFFlfKmA3RF1KegLIb0bqDh99+DdbhfpvapefSeYaVpTymga63XJRBVAjPSJqx9Y+MZoPsz6mlITN3TGdcrarfe5K7xSWjzApWARMIU/lb5aDwbAqNM76JTmrtlDZK7KwRdcFqpwOX5LJ+ZZOH4tcX9PsbA7xWtsLG09xSAc+bglAa0B1458OfSY4SuVSU9CaxeuNB6eeXFvxOfy++f4ounB89LRIPaU/++SnQiXPF8zQvHOh9TQNZZRVWnwp8fjz//Ttpg+m7/Lt8PnbS37f67lgGMNK3HEnToIMMJx25rPlfbRxnzUERAJ3FGaV2ALnNByqSyDYeGjkCMCAjZ5/Kf45kAdJgdInHiWWLOYKgMiou93ClhJl2b0oX2m8Hxx4YB0x16b7JLwRmALg1/uvt1jw6xGAUJvQqR3SgMEt0dzoen6zSn6TSIdD7pOFKCrPR9ygz9fgkI/DXZM5DHCg0zKYwxHfGnz8C2w0+YgoUYjbQWWVv8WuhZ0KRTJub/9iZOD/Ie0DMaiYWCMkBHu8u6usA0EYBUXUMNCjQvBoT4DVi15Kv2kbx+7TyzE3jip49h8AxPayi60ftwj94FsBgfQ8vNyVKpeJ46W2HuGI/WT4CEZwlwxHBTgVcWDs9A0zlojB7U/e+V5uOZGZAqzGVqcxz/DAGOLAceMCWw6z0pn0nfn46TvAWAHn3o/7eAzjFV56dUwvM8UBq650Fe41PaqM466ZP1FYLFgHXKo5kbmrKPMJcJXLzRr4Gfd6WgOI0B16EWvSyepMXIX2mdBe3ESpYB3IOJgMpetKimOfB+f3FNyj+ngDo6eI4WMg3dW990nTc54zN/pkjHsNbKipAE55G/V7DAVgJI/5nnkaki4IU7rAl4gwQPTz96hgf0VLjFNWnpcy8MiQ+mGOb3b61+6NscuBt96FosHXQBenZInEk6PXBiOtoEMSz/Yn+PHyB8QF7DFQGLMATouD+Lco9BKCA4aIgKytLB8HPxgJoyJ87NtfRLpb+KIOaqkpFgayYLm1QCdTFPv0aZORgSJjRMV9RAwQ5eMEklVA9s/18BvdKY071KGXfG2J3JLdWc/R5Pd78HbjIM1xlNa4TnYk0kyQrktT4AU/98z9RFBwJ13KMDRpAbH7cmpC2pklnsoEfLQ4wjCaAZBFwEofn+02BWYOhyU+F9AnSdI50Jr1l6BoDnSduqxFR0bQromsvY+KhVw1LlioQo8l/zVzwJz1DMCPDj8/TlNZcUIP9dQE+BM6XRyeeqJWpQBqYAm0tPSoVh0UoGKjEPW8/w5zY9w1O+g4XHAboHDK/V+T1I95G1OmIMRcr/ZDGpdBa014z/iQoVGCEj3Kmth0BP0AbnJV+x4z/S3qdLsql0jlPAaKit4xqINgDkrE8ey1ozLVONnGIjE2YGQZCPwaG+21sK6B7E1tqLmPrpx+9pQPvseYsAPfssWjBSmtP6pgKzP4/43Xc7S9cG32sPhSOyrun9HtAr4Z3oxdOTH6v4fQra+lvrNx0Nwd02pbDMBw/ajc1Z0kOnw0INz4X5TyESBDXFtDUvuXhATaOM04Er7ccTggcZbHZxPJjcyUAj4+fGV+cz4sPfkvDwDmklqckdz/aL7HPqPbF4zUVEoDH6OXgfWSVw9LnHXsvgXPJVDD6UhitBiEKNz/18Fw2+0nv12btp6N487OnACzcpIPv1gIbuD6EHJQke6wJ0rL/XukTg3gcuQBZgCpTw3pHC6BTa9SCE9+M5Cg7De3yZWQA6NJRs3rEbk2ojgJlhnxDljr2jdg4tRvUA8nmrb2ygHz8rh4qcerVndDnSXkDz9KM8es9M/FmUW2U6QEeluNq6yT7nmKtiYnRWMDav1Xua1HPFOFKm5Ong3QB9OvD08/F0DUbE+AQXRyCBLXUz6Ux4BkegLwbr3dTnTkZ+v5tJfgI+9ApR7p6mPW/zfCEU0AkauniHeITcRBhvJf5KgABAAjhra2IrTKS0FYM1qCa0HBVYyoeuOKMpwkw8YCkPx8epSXcK8JlZfU0tAR3/2Aq0Ksc+4YgNYeOpGCdEK390jSpImv5vuAP+H9PWeJ6jQOvXSGuvsa4L0CkMOI3Qz88LWHp+KjBofaY7f9hXL/B6XuJ5i2ggPS+ebj2op3wS1/lnVOLFno9m8+TZcVkC2350j9BtLRa7mGJSiOA3MjpK4gIjRRAXrkHz9zVr1lhbe3tGsNKkvNSRgo2er5/Nzc22atUqa21t5XNRCKOpqYmEODwybM0tLXxEJaaAz0fRuL62Jgs+kQSlhUwXSoCemXfcgUsPxBThIQFVPw8xa0+Aej7WDOuE71paWmz58uW23nrrWX9/PwOvoJ23trfxb8wZ17S1tdlLL71k8+fPN+XRe6L2gCCzqhiXCBR/g3G/m0kH6z8wMJBpltiLWbNm2dDQkOE7vBdjgy8WAVRLly619ddfn5/xQOLQpy4T50PCWOVHHBwc5DPwD793dnZyfl5gTCXZlLD9wcNzamNxEYE3PpOZDPP3QUMSEnQN1krVzlhIKZejubq7u5trsHr1aq4L9mPlypU2c+ZMjpc+cwAnNHYW5pga5S/aE6319fXZggULSNuYN2gCf7/55pvWWN/AM4X1hT8b67vxxhvzOswD9NDV1cU1k1CLs4Lv8R2asxRLweSPf9p3nRlaGqKPX+Z4+VXxfNCHrBZeoMUcRDupG0Fr7ekrBXOdewmxHnAnz7MYUeWAI83HM3hpSgI0CESpBu+FEwkyoisvWNFcXC5bU2MT1xN7gOdin7DnKpjjhR7xBJ5/tn6dTPHDeFOm7DXElHZxbuCyAZDiDOLahvp6xmwwKDGfJy8cwrlpaAxd2/J5W7Fihc3snJEF1Gb9vmNgHa4RP/fCm9ZT64NjW4PCTDFtTCZ1CrQ0CQDcC1aHjmDgzaMjpDnsVk9fr3W0tdsEtPukEI2fJ9YfWAF+wYyR8XHyepynuXPncg6+joEHLdG83zOdKQVtKt3ZC1WiNdyn/U+B3gN8ilH+b5n8tbfegurXVoqT3qP1982xNJ/0pzAq1dZxnR9/ijO4Dz50FNbJcHsbB+hTpPM4KwxwHHm40R8CpqO0GIKnlbOgIL4gAqTA3S+kByIxDxykttbWjOnjc0qI5TIPGILGMs2gwsrDxwNmrIMjQNei+XeK0U6R0t4F0P096ev9fKcIQs49AeYwY8YMHjAcToA71g+E3NrWynzn5StXkOgBcG+99RbXEAcH4Adg9VqnCFebLx+Z5qtrKxFsylBwj5g23oVxCcjBzDBGMDZJqdiPN954g/PAemPMQ8PDa8dAOEDHddAQcY9AAmsCoaBvzZoARNNoWKQ9xFgk/zxNoRAMnjEdoGudcI/X+gRyjQ0NrH+A68YKwZ83MjySVTnT+mLMzS3NtKgQyNHjuS7UaEjT9jygY82wrgBlrDGEJDwLTHnWzJlZ5DrG1tHRweuwVj09PQQU/I7/8Qxc09vbS/rAM4IQgOZJ41leqrdsaL+9tpia3HWuBVRimPhc2r6nKZ1b/1klRqXPJFx5GtZ2+jz0lJH7LV8XoCNQkXUrkiqKon8P6HpO9q6yMdAR90s48XSENQfteoCYHHsU4nwOsMtZ1zqlUfbaEwIEhCa43FDIa2yMvnOAOIG9oYHv7e3uiRp7aNNMi+NE2drb2kgDfu2nOycYi/bBC8zc+9h+NeMNseKdKkiC5gcGB214ZISV+aBAgd92dHbYmt4+q0Xhm3VoyBIeQcvqvAae8vLLL/NvCVEYu8bghUNZRDIMiBgjQK/kQ/fP8mfRC4N6l4Sb6UAd/Mdr6MIX8ZMUjKcD9Er0LyFBzxCGeBrx+1ZJKAagqzATheetPjJpcufk/eaYkYHMnjkrSFcRaEF8+BxaTL62hpusibOMJ4K9xsezw5AusA4bP5+YIJPD87DpkN7wEwRE4KgJZnb6mV3ZyAyoXeCDFsYThl8cTyjaQNVi92N6N+biGQMKo2A98L/XRjQWEC2ADxIp1kUmemhtLa2tNjA8ZLPnzqGEjjWbM2cODx8kWjB1SLH+0OK5Iiq8T+U1vVYqyZQaqEqbxkn59cDviuKXoIB7cIhw6DBGae+YH7RKvVvzRenbtYIaHaBD499iiy3slVdesXnz5nGd8A5ZdwiYTnhM98hHWadCC2+rmmww4TUzfOUjfHWvFzgxFwgw0Ioa6hvITNEOE5pQb08Pq3dRyBkesvaODo4TAiYEztFC0NQ72tszXpCuLb4ALWNtQctvv/02QRvPhLZPmgATr67mfoNOcD3+1lwUhQ7LDs4Gxoxn4F3oaobGLOiHLg0hszzFgCpPC1hbPVtMXiZuMRcBOn5in3w/eM8cRS/rCnrCMzSuVMsKa6Ug1rCEnumJDlINfwrjRbe7aLKV0Kn36Dyvy0Kg3uTga7Nnz6b1RWcKVhrsWSWGn40zmpo9/YrXiTn7+zPQVNYQhIF8Ffmn1nt0eIT0odiNuXPm0CwN9xAAHOehpbmZQih7uVcHS5xcM6qUKEuN5xV4hwBS42ShGLeomc0kAjs09Na2NvIBWGMB6j29vbyjZ3W3zezoNLaFreCWxWc67xBmMTacN6w1FLm58+bZsmXLpmxp+ocHdO2paJaWiGKRZ8hb30TLogn/zAw3opvZ02+lgVDQipYR0bOENZ2VdVmF5Sb2FlatvXi5p9V0DKmGrnMiWkJQHM5RplBuccDOsVBb2EoFX+h3+uPy1bZs6VIuGgAHTGzF8hXW3tlhvf1rQhGaWPzFa8ref+MXUoPGu0CU7a1t3FgwKkhsA0OD1GrX9PfTAgANLl8dIjC1WVpEbYgmVEmDSCUbvZ8Sb0zrmA7QvWSoxdQG4zuAwejISMYMxFBlocD4MC+YUsHEAWAgajBvaKilnFnnzBn2zjvvkEnDHA/ww4EGEC5ZsmQtH7VfS4xFzFkEhnFpfVJA93PH71hv3C/CwaED44AggUOHfcA/7I+ENd0HYsf6iUDTZ+NvWSXwDhxqCCmYO8AJLhXQjlJkUmKWRK119z+z3yOgcy9jxoIXbrzU67VKmcRgCcGcCyOjNjI8bLX5amtparae7m7uGwANWnPnjBk2NDLMugkwkdY1QAioZx5zOi7PuPFs7DsEm4ULFxK4Adowt2+66abcW6wLzPv4XT46ADlLMo+Ncb1wTsAIwVjxOwVDxpGwgeQU7Sald81VgqiEGjE8MU2dV2+SV7tSnW+dNz1Tf+ucpGvx72roKSDob723kobDsgFochJNxtKaRI+VhAFPUzDXwoeM1CmsJ+gee4f9wE8oGtoPb4HLzPexU6HOox+jBHrdl54N3hOLa2FPcR54buF2aw5uRoA4ziDiPPQ33g26HOwfsJq6Wmr42j/xAc1bIO/Hrms9D/F7l40zasyNTY2ZaR/XQVvHGLBGhdHR0A8+6faW8XdYu2BSz+XIT0DPUBKw1kGhacn4h6ebVDDWuvp5SIjxgF7JJF3pbHqe4F0iKf/B31JU/bppncVztNepsOCFTC8UCMME6KJXP2/tibcQpfSF+wTouje36b47oCNsrOY6Katxk8xI5OvNm0+NBYwJZhY8mCaUhnpWelOUNg4fi9LEwi9YBDGJlLDJXKBFlCZscGAgaKK5HBkb/KK4F757EC2ejzrQAnQJEMwNhobnKnV5YvIaRaohaBF9+zu/oCKEdQE6xg8fLBhsCO4J/bHxLgE6ABNMHP5wrIFMpiBI+KSa2lqp9QF4wcRxuPEM3AezLA6Oxu6lfS/AiMFUOtDTmZQ0LxW2AfBCK8d+Yz4yNwKAwUDwHfYWc8E9+IwEFUE01T60DxgTABHCyfPPP29bbrklhRuMC/0CsNfeg5oyl3VqOADxaHL3Y/Hgk9KGBzOZ46GRg2kCHBrqAoMCwwT9Y0+giTc2N4V2lyMjDILD3uHUNMO36bQTz7jxbtyPNVTsgDQ/WLcg0IFBIrBOqWZaT4wTZ2HRokUUAHGw8Sz8r/gF7Ed9Yx1yR9f6J5qRJq2zUElT0Ds9oOOBWB/QqTczen87Pvf7UwnU3w3Qw8CnRrlXYlz+XOs9DIYDmEdA19zwvc6C1/D8+LgeyOMeLTCOgS6U2hAgKasQ1gPr7Rm46IyCewT01AwrocEL2uI3U37G8wP66IxWF7wTwZcD/QPUxGlBQ8+MujryDlgERRsQMlGpkb2/Y+aP9l1jEqhjXn59CCax89gUYSrJ4oHv/vXXX7fNNt2U74BLEEod1iXzf8f1r8QDIKiAfiGYYF3hVsxy86O7NhVApxM2dJYluAX3Qyj96vm1dztJuEnPpRfCKgG5519eEBYYS9Dz/M+ftRSc/dr7saR57J7O8bvX0FP65ZxDBaLMLZ177z7bl3kwXJ4jid0VL0DxjddefdW23mor+9eL/6Lk+h/vfa8tXb7MRmj2C80xMDiAgcy2OPwyzWoztPCcIIKQqsM1IGowOTWCAcC/tWSJNTQ1Bh9rbPOpFBGkTcCXBDNpKj3rQIuI00WaAhquB24lQE83W8THgxPz8NnvOBa/kYauzQVQKhhKvlAQOBj1/6HsO6CkqrKud+Vc1blpMigomHMgK1EQBDGAAQUDIphnnO8bZ5wxOzNmUcw5oIggQRAlKCZGFMWMSobO3ZVz1b/2ue8Wj/7Qtf52scDu6qr33r33hH322ee37dvg8nqkbKENo5Q4amoEjmVm1jEz0c/RbET+CHL7o3vimhXUNQAAIABJREFUe+sSB6+fa8cgom/fvuI0+HMe3h9//FGQA/6/rsfqoI4Z7oGMlf4eX88/PMi8x19++UWCAf6+z++HSFd2YMnq9dGGUb+X+aDr7zHg+6Maut4LHbM1c5TOTI3tazmy2XN5NNbX46BevSWIpfFhaeTXrb+hrksXJT5jtQiKxMEZrCFyfIY5O9DXyc/gWeEXn60uj2iUhkesS7eu+HLTV7LWXFN+Hn+Ha0ojyHvjuerTp488O01YFEiWe47AlW0fq7sUqRvdA9rQa4eujZPeV/xMMYxGzZzXqmFC7Yz1/ZQy09/hnZjXraNBPJDRNgvLmA2y/rf5b/N9lc4gzVmOSmH7z3Lg72kEoaND3+/sFwjZK61+nk0dlDOY1vyFP8zQiY4ZKn18HZ+PLmmIwzQCHvMZ7Oj0pNwSDiMYCCqCKNUP02lJck484URBRnVWvvnrb9C5rk7+n860U5fOaItG5Ax1/Hx97vTaaluoHZAEGxQk4rMzhub8Hya9SNNaUFVZiebGJiGL0rHTXv/www/o2bPnAQcL6f3CdWCCwr3L4JTXxMSA+5g2judAC0OZEy5zEK73ov6e3s8liN1QFTXvD20PdTBzoH3Z0Zb8nlM32yB9jXpt9frq9zcnVHrv6us173/zveo91/F6zPu0ow8w21tOm9tPy/0QZuhGtmyenMTMWQydz1dy7kvfWQK3xS2OrC3RhvETJshwCWEIm7JSfaN8oNykHRejZBgsFsQjUdTVdsKalWuRKCTgsXqRQx5HHHcE6jp3RiQWNWIQxSgtjevTggsmhiU/zwzBa1JPx4jPHHFpkQTzJjQHAGZD+H8W3Qh8OrbNmD+PC0YHtnb5WrSl21DuKkcaaZw66FRUd6oVlmsqm5Gass7KWavmfSxZuAQjx44sRZ86OjRnDGZHYl5ovQk6RopmI8l/65qtRjqIwrz4wotwwAEXXMggg/OnnS+HmU5eOxyusbm+ao46zdexevFq5JFHOBtGhaMCA8cMlD1x9NFH45vNmyU7/SNSnM4aOwYm+vPY4fBHDt38zMzOTH+feyYRj0tZKZ1ISk0wFAjixWeehxtqcEsSSUybcalk5U2tLcJsZ+950B9ANpESPeqO2Y8OGN5++2344ce488dJ4Kl5Ir/++iu+/uQbNKSaMOfaa+RzNI+Ca6/r13zmxx57LObMmYN7771X1oHlGe4pBtIF5GG17y9dqo23ORs3OxKzcdGw4IEcekdjZA6s9LPsmAF1NJ7m8/N/96TOLA6stWh+vXn99Z4nokKHrgjZ+8R+zAZX73f9O/shCkUgm0oLOfG2225D0BpU61CM4vbbbxdY2OwQ9Z4rGWRDVbBjnz/XT5/RPyLF8TqJEDAh0B0fLPfwd31eL2684QZUuivl/OSRw9/+8TdBkhj0C7fF5YTV7Sy1k5nXVT8vc9nTvEcFQaRksVJ3UnVoI0lhfV5lvkWE28M49phj8OnHn+CoI4/EzX/6M3xWnzD8GcpeedPM3/OFYvcZxPJZ6mcbzodxyy23SLBDnpRMzDTOj947Zn9hLhnqJIY/Nzv0jhm62Saa1/2PHOMfOXSdnPE1HREQ/T1tT3QAaA6Yzb6Fv6+vnf/m3tE/3y/JMF3Qgc6UXt9MWglLlWzbYaNOUcNZjD8lZ2Q4dH6I0+YQaHn18g+QRUY+ygUnBo8YgqxF6WBrMp3um9T1IcLmEgmaBj/oOdZkWLJt4rO1nyKcjiDgCqIt1Y6zJk0UKJI1S2ZHWjhGHmyHYSOSRWhdeYN9zHvRESodlRkK0Qsgkbsh7CIPp8PwAanrcuoWN7aWEuUzMsQfdMAjqmEUhmAt2Xi9GEJCXEUg4PVh7fI1yCANJ1xIIInho0aKwl04FpX7YZbLemy0PSwHdt276xAvxuG1+HDy8FMkghanZwzh0JtHrpv3arQtyIxfTZAxtMqlR9Qon8jGMPpfdVbMGpS0CRbyaGxoFIe2fvmHzHFEEc0CK44aeAwcXjc8BtuavxNpUaTIVD6r5F87zPGWTVIsIh6LY8P7n8saMZBxw4Wh44YiHo1Jux7LDcKT4KZkpiDTs1Q5RtaRbTEdSDd6bZg/8DmK2p4MelCjJpll84tyxtJiZtp7wiLmZxgIlJSI2IZZUY5ELA6Pw4l0LIFPlq8TJJuGi0HXwDFDESgvkxITS03trW2CLvFZ0LHw2vUoXTFIxvn54O1ViBdiCFr9GHfOOMUZKSvDgpcWgFfJCvzg8UNl/UnC02UoZm3VFZV4+6WFaE22oNJTiaFjh8HpccMXDAhytXX7VmHekxgnpSOumjEbWhtoiuHoe5Xpbsa4V+l3MdApncmoHmhDHMcI0LkG+qxwX/NZixMvEYVM3JsOtVT5idH+pNdTzovx7KWKTNjazMTt0KJKo9cxeykFKga0zg8p2RSWgIz5D4KcGRoWhMf5jPQZEIItzzInRWayeH3eywJfqqKjBZfMng63zyuBm3zHrKNuTBojUkOnKEqBFKgxpk8yONQOnftC93DrgEi3eQmU7nDIe7OkQ1ROWoPjCQky5t77qPAjZGY3gCnTp4jj5zoSmWKPUSKbljNAtIhfsoYGlE8Z2URc8QLEaWtFPKO9TkpO5nNnoKDyeu7ffAE+l1uQK6fFhv/c+2+44EYcCXjgxWXXX644DGJU1X4yOx/hSCWSePaRZ0rUuwyyuHLOlXKG6Bt0MGoOPrW95t+aRKyDNO30zEio1hHoyA/gazWz3hw07IfSHMiTm+JL7iuNSurnyt8vXaNJnVTOR9Y4H4bP0MmGmQsivDQD1d7vvUx6BuaArGMgsi9AKAp/a7+g5YgRJxbpjORQG1KMKmq3iYEs5ApIJVPKMa1Ya5TrirLFThhwIvJ2q4J+mlvkcEgbBMkdFmBPYz0cPg+8wQAaW5olo6CR58b3Ol3wOd2ItrTh+y+/RbKYpgfFkOHDhGhXU9cJexrqZeF1ZMbPpEGmm9G9l/FUEtU1NaVeXsLbhLRJQOIBobPkQ9W9pcyE+UCY4bRHwpIhchEqy8qxY+s2gV5Z79y1ZzcO6tunBGnxGvgM4u0RlHn9sHCsK7MDqxWpXAbBqgq4Aj78sm2rfGZlIIRocyuCTg8+X/0xUpkEPE4vThh2KsLpBDof1BM//bJFPretsRk9O3eFvWjB2/PfRIWvDKlCGg6rC8cNOUmcpsPjFsfp9fkkOueBb2lrBRx2JDIpiXY7d+sqJLquXbogE08il0rDVgAqgiFxQGRqt4bb4fS6kaZoisMuzkuyA/YzZ7JIh6P4Yf0myU2pE07SzTnTLsCWpj3IWBVik47G0a9LT/zy269wVATRmojKM+Me4jPnv7t37YamxkbJQCpCZVi1YCUySMELN4aOGixtN5FIWLKMxtZmuIN+VNXV4pftW+ELBErlDCvVqIw/snFp4A1DmkURyUIODpcL1aFy7N66Hd3ruqjAyOUS50Xnt3XHdmHqSnuSxYq6mlq0NDaJMWLGzD0UrK1CeWUF9m7fiXKnFx++tQL5TBIepwexfAoTp01Fxgak8zlkkimUubziCOiQWtrbUFZdiRh1E8iJYK96Kg2P3YlIUws2rvkcpA7S9KXyKbhsbtCwFWDFmKkTUXTYEIvGkEml0LNbdyCbR7wtjFVvvwtKxqQzSbicbpx74RS0J2NwBnyyh+wUlGFAy0CPU98oAWv0xPOs8KTYipDr5V6trK6SccW79u5BdedOaGxqkg4Lsqi3b9sma0bGNx2K6Io7HOos7NqFqupqOYstra0SKIkgEooIlgXBmdT8LD53luc4BU66VIKBksPjPuhc2wlbf/4F3es6cwoUstxfTivytv2nm2nHp22tzno0pK1hY06qi+eyqK3rhF9++hldajoBubzs/aqycqTiCbFTRL541gOhENrC7SivqpQko6W1DTabHT6bC689/DR8IPyehNPlwXlXTEPaUkCB6IfFAr/DjWQ0Jhknz3lDpA3eihDinAfO9q8CkGiPIOj2yv7a+utvpfv3l4UQjkfFDnWqqRVEqLmhEV3r6pAQDQg1k4LXxrPIs8opgE/dNw8FZOGCA8lcAv+47Z9obm9DJBmX/ZZkx0UuLe/bt+8h2Ll9B/xsD5WR0wW4HC5Zv23bdwhM3rN3L7S1hwWi5+e0ttJm5xAIBVBw2JBCXu5Hat2BEJDOwpUD0u1RVAXL8NC9D4K6ngykZ/31WiTTafh5DvIFROIxsVEMNGifaEfz6QwsuQKeffhpZJEWxI8yKNOvu1yR+ZzsYGIQta8GrNdeO60DISTmoMGM3Jgdn36N3iv6ZzpD3gefK+EYs7iQfLYxQVQHSCpBUV1ZupzD1zGZM+NL5usxxwrmgITf14mX5qhox8/r1K/V39Pvab52/ZxUh4RJWOmI4ccXBYYy5P1kcpTUpKzgf8V8ER6nG36vH0sXvIN0Ngmvwy0HZcyEsWiORxBLxNG5ulYMB40cDQE3XkVtNdqTcTSF2+DyKWi1tqoau3fsRC6RQm15Jb78aAMy+bRkQaeNGI6CzYL2aEQMQYhZUyqpmNAMMmR+rhIAYfTI75NURVheR0dsjeKGEjKT0SbBmiT/n/dJyFILpgh8b7dKLzWNL40BWc40ADTyoKFNp8SQ8cHTQHhtDuTjKXhsDiHTJAh5uBxojLbLYeh31BHCB8hE4wja3fhi1XpkUnFQYvHMCeORshaxt70F4XxaZVsuNyzZPKyZPDxWOz75YB2oFh5PJeBwuzH8zDFojrYjzzopI3GbTaBv3i8zXH6Pf5g5Er5iwCKtPNkc3FY7ku1RuS86iu07d6C6rhPimZQ4UJLSaPBpfKPppJBweIA3rlwPeyYNt0O1pFX37oYuR/dD0eOUZ9q+txE9Q9Xysx2xVnGGun+d3IfPPvtMDBcdQ1kgCJfNLmv+w4ZvYYcFeWQxYsRw6VxgcFHRqRpbdm7D9r270e3g3nJfFNbpWtcZmVhCHDqvU3TfqZ3N5bcUkaGOukWJC5W5fWKAqvwhpGJxRdqkils+J8+ZGUQ0EhHHk0um0bmmVpjtHq8X7pAfvzbsRnNbK/of1BeuTAHz5z6NumCFBBa7W5sw8vxJcJT5Zdwp6+aZljCqyiqQtwLRVAI5KxCqrMCepgbZK52qapAKR1HtD8GWLeCxBx5CXWWtnPF0PgOHzYmzp52PmCWPrbt3CqzeuLderq+YzsKRK+L1519CpTegsiCrBaPHnYGc0wZ3eRAtiai0PJYx+LFZUKTqoEVNb+M1C/oFK4IenzzzRDQmz2F3Qz1C1ZXwBP1SPuC6kUdBtIGlht27dsle7d6tGzZ/s1nOiuy1UBB76+vlTFJopKm5SQKv5vZm+H1ecQB0QgxkmDWQF0Ij7yRHxGGXgMJtdyDZFoHf4YI9D9jdDrQXM8gR3DoA7KqNls7KNFqgs/ZssYiyuhr898svccxhR2DP9p2w5Yuoq6xGrC2MoNcnNWh2avC6f926Ff2OOAybNn+Duq5d4OXoXIsVqZYwFs19EdlIGCFfQJDB86+agcoeXdAUaRfCWqYtirrqGumftrgcqOvbGz9s+1XOJVGQTmWVsGZysGTyYBBK9jcdZzgZR6euXbBl228S6LMWTTt5cK/eSFK8yUOSYxjugE/mWjA4Y1CUjifgstplD/EM8UyLXkVNlQSx4VQcLq9boAOWBmprasU+hgIB7Nm1R2yT2+lGS0srTj75FPz4008iBmO12eV8kZDJUlF1KIRtO7ah88G9sGXXdtT26KpIdqkMHNkC/EU7XHlg7n0Pwg47GiLN+NfDDyCSTUlwYC8oHI/2hPuPe4oIFPcxExQGOtlkSvYj7WyoshyRZELuN5FiH72aFvh7WajuuDDD1oKY6JZBE2J7oMzb7ND1HtPZvdpHdOiWAzr0kuyuUdZVyJviS4lTN4bz/J5D16UB8z42E3b1dZgDBP1a8/f0vZsduvoeg32FIOnXWI4aeaIoxSmVIEU+U1AcR9sRSrcI5O6wOfD+8vfE2TDTiCdjGDxsKKw+tyJ15QqItLXD51ZqS4weucCM/PzlIckMY2zXCgQRcHuRiSdQFSqXjJcHgpnF9t27BOZy+30IlpeJQeCh0Adasg6jziPM1iIhh5Q4Ihol1lvo0KSPPZFQwifxuDDoydTk+1CFi879q6++QlllhYqyyeyOxcUI79q+Q17X6+CDJFvkxuP98XvN23ZgwMDBqN+mDAcZp8zKvGVBtCdi8JaHJJuWnk2PD+6iFdZkFiG3VzZ0Y3MTPOUhpO1A3mVHjBs6V0BFIIhYcxtcsGLzZ1/K800YmcJBRx4KX0UI5bXV2NvUKBG3rrWz3s2onlkrnzcP6eGHHYZoOCKHyGWxCVLQsGcvenTtJgaZAQwjaTr1hqZGIecx0i46bWI03AULPlu+llJuCPgC4rRPGDYIgd5d8POubbK2XatqUWiOCLSZcllh87mxc9cu2Tt0AIT6BMp3e2RPeF1uOeC9u/fAz9//KNkTI2Bm5+FUDI3hVtT17CaGikGRw+0SxIVOhsGOduiEFWX+OEsbliJo0L0syTAri8aBVBaFZBqHHtxHgiqr3Y7mcJsEANxHbpdbnArXIuDyyDqF4zEUXXbU9u6OrTt3yOf1rq7DB68sQiGZFLEZb1kZBp99BhKWPBpbWyS4GDv4dHy0Zi1qO9ehJdKOHn0PxvY9uxCsKFddD4kkHEULrOkcstEEjjykH7b89LMiA7mc+O6H79H1oF6I5jOyxyjY06tnTzlfbY1NOKRHb7zw2NMoZjNy/+z3HzLidHTq3R3bG/fCFvAiUBZCLBxWfahWqMlvRocJ79FltSEbS4pD57mjTC6RGQYgLJURBWM23dLUrEpmRtDMfcDAvIZqeY1NcmZICiTKwfegYWEwWF5TBVeA2W879uzYiV5du0vmSWN0SL9D8cWmr+Qc8WwTgYi0tuGoQ/sj3tKObCyh1tDrEIdeqgEeYByrzlD0a2jAeB5zJJBJtlkp5zefyuDQ3gfjm41foTwQlHumzaAICtEwj98n9oVBeCQRh4393l4fbJk8Fj70rGJMFIBYPIp7n3wUn27+ChWdarB75y70qO6EaGu7aClEeG79bkFJbOzCoQiWxY5wY7MElslYXLQ7wtGIOPxoMiF7tlfvXvC43IJmsjuCzzaVjOPgvgdjy9bfBOnr07evtEyGW9rQo3MXgbq5fhT3IhJEdIA2dU9rEyqqKxEK+iXAJ7GP51FGTBcgYl2xSEzuJxKJoluP7hL4+kMh/LZ1K/oe0ldsXZnLjYaGerHjDBSbI+0S0PTs0g2Rhma4skV0qagWB88zScedLuaxrWEPDjm0H7Zv2aracX0eJIgYFFT2z5r7oFNORVtDk9xv34MORiQaRaaQQyKbETsUiUUQDPoMtF6VBLSz1mve0aF3zMj1/3fMjPX//55D30eWVJxcnaHrDFn7Fwk0TA5dlOmMLF2PWS717h9gEp0uGUg5xNSNoJ253su646aj89eOmn+Xyl8lIvcBHPrxYwcUpd5MQ0Dowa7qcQXWoXIU4JcJHPL3J2vWK0YvgEgsjNnXXoOfdm7D/DffQOdQLVjFYcVx5MgR2LZzB7r37oUff/sFgYoyyZZEE5sRRS4Pv8uDLz/+r7xXfVM9aqs7qY8CcNKwU8Sh76mvl4hVEANNfDEJIUiN2u0VCItOmkaRLMrvvv5OXqUlE/od1U+Y24vfXIxwMoyQJyS10SGjTxPjSINDh/fW/DdQ5amQTRXORXHG+DMF3iKsKu1jBWDlO0vF8QasHnndaWNHYOuuHbLR/eVl4kC4OYg+rFi4BH44kYxHUOYjFwBgPHX8aaeKQeYBZh8znQxrtoRXC7m0wMFdOndFfVsTysqrpc7amG7FxHMmi3QsAxQeYn6O1I05dMPllDLCi8+/gHJ7SJ4r1+OkU48XWP+1V15FeTkzThtyKAhsdsbkcZK1sz5eUVcrhp2Z4TdrPoeL0qZWO+KJGEZMGo8diTasX79ByHI25BGSnQAcN3wAik6FalBwhe1527ZuFafWq0dPvP3SW3IdzMpTyQQqPOraovEIJk4+G/FCBllbEf7KcvyyYxtsXpc4STK8mxoaJSARvWgpt+7v0HOFomQgXDs6cq/VgepgGZ58bJ4IxQgUBTvOumASdu7ZjQ1rPhfoLxmPodrHZ2HBmVMmYldLI7w1FVLq4X7y5i1Y/9a7sJOlTGJnIYehZ4/DjuYGfPHRV3I/BA/5dxZ5TL7gPOxpbgScDNKSQuZkFhZwe+AqWrH4pQVIpqIIugNoj7Uj6C8TmI7rOnzSaHgCfnl+hLtZ9vlizecoICO/67bQxUMCN28oiEg+DZvNgzEXnSWBilt0FEiNKwpKw6yB60JUhM5g8fML5DoVHwAYd/4EvPX6YjlnTZkWhJxBTL1kiuwlZtflwRBenveiKg8UkvBaPYjn4hIYV4dqMOWSKVIzpvElqtOejcMX9KO2sgqP3PcQ/CCplbvcijn/cy2a2lqVxDEAr8OFZx6dhwDccNJJIY+zrryw5NDNXB4NVx4IUpUEROqNyoERQSS5lhl5S30jlr3+jlw/15rQs+haBKsxbdalgrwR0WLd2eX3IZ0vgOHmvH/cgxpfyHCA7bhg9hXwVJXjH3ffgRpPNazIwgOlbX77fXfjqy0/SCDIa+lUXYOdv25FpS+Io/sdhm1bfpWk4ql5T8saJ5GBHaqXfOzEMTju6GOwedPXwhhPphN4+P6HkQK5IjYkkcafbrpJAv2nH3wCmXwSPpsHTW2N+M8D92N3cyOsHicS+SzcPg/q9+4WBIG2mkgOg7B//PVWeOERzooHHlz3P9cLCieZJe2C3Y55Dz6h0LJcDB67C5fOuQJ1Pbujoa1FHDfRSKJdZU4PHrrrP7KH+NWeYtnBj+tv/TOamltQU1Yl3I+dDXsx77GnpJBkh0PWe/pV01BdVoF/332vrDj3XyQfx1/+fovBvSkinYqLQz8QaZGf17Et+UCQttmpd3TwZoKcGeHRDtWgFalE0cQBkMEzug/dBGnr1xkIvCDIpfHiB3DomqVvdtz8d4nPYPyOmRCn97d25maEysx14/7PGBwRHQhZzA6doQrrqqo3m86lIBm63UJahhVr3v1AasEkWnkdHmzdswNVnTvDKnkFH0ABuUwaPqdXFq/LQd3RpWd3idwElu/cGclwFA2792DPrzuRyyuFNb/HL06GRmBPK3WKa9Dt4O7oc8ghAhNpApdqr1NfylRbEGttF4dIZvjKZSvlZ8lsEh4H4dY0nDaaDgsiiQiC3iBiqRj8btVK1OfIfgKjMnou8wew/J2lQtITXWe/D4NPHyYbj9kvH242mcbWTT+L42VNNFfMCcQu9dNMSuBYwlkMMDau2SCvyaRiCLn9yGbScDhd2NvehEBZBWoO6opTBg3E3vq9Uj7476pPYEVejIs2vjx8u9sbUVFWI4Zh4Ngh4iiJRvB6GPnSABPipP4zkY7P134qq0HLxNrrmJGjsHb1GjitDoTjEQSMwII1XEbTl111JTZ9/y0CVRWSGfhsTnHooriulgRDx47CgmUr0YqYMLZpmtzFLFwWB1IAjhxwrARSzNpo+Ht0747Fry9GNBuBy+aAz+qRK8oVMlLXD3kDyNMpkLSDHEZMPAPf/PwDBp0+DLsa67Ft104h3JEwxKzrQBk690ueGzqZRtfaOuErsGzhLFqw7v01wsAVkhiKOPjwvvjp2y2KK5xPI2Dj/swJYkQOyLSrLsfmrVvQm5yJpmYUo0l8s+pjFFIpuFxutMYjOPPi87Fw4XJ5JGnEUQkfckY9fFvjTlw+e5bsdWY4DY2NqOvUCU/OfRyWTA7VLkKQygREklF4PF7Zva0pIlp+CZHPvfg8ERTq2aMHlr6+WPYO/8RjEbn/QDAke4AVs5ZCFGeeN1nKTR5RAlRQu+gzFBSZkegMSy4vP/2coGdl7qA8Dxa3GOqFEYcXPkyYOh49unVHY30DXnzuefjZZVJMw2t0s4gKmHHmeHboDNx2N844a6wEse7aMiSyKWQSSbz65MsS7ikqoQVnXjBBoG4GGhRJKWZyeOeFt+T8CDcAOUy88iJkjYGFZoeu4VMh4JkMrRl6tRI9LFjQ1tAs90BU6qUnXpC9JihXJg6vk4xsIy9hIFmI47qbbhTIfe3H69Hj4D7IRuNY/NiLSDS3oKy8Un55yszpePyJZ43QBJK98zLbom1wB/yYesWlUrqgzjr3OMs9/Q7qg7XvvY81K95H1iCLWq0OeeJtqbAIF3WpqJNru+TSi6XeTRv12OOPy35QeyuLK2ZdgYDPhwf/fT88cJZkBq689irEcmmkinnY/R4kU0nYbRYpdaSTabE7JLC98ewbRkCTlfGnt99+B+qNWQRRIpfl5bjxTzeh2lWOXIp1fx8uu/YqbP7pBynJEUnYs3MXXnryOUleou3tCPn88hxtDieS4rZtaI+H8adrbxTUiSWff95+p7G77EIEvf0f/xRb/9ozryCajsLn8ksice5lUyX4dXlcKBay/18OXQd62oEJAdlEpDTvDzPkrZ2o2akrxIf1Z1a09jHF5b2lxKf0VqSooLsozKUhi0UcuuJ47pvnsN8eNQUKZnK2duj6+rXDNzt2fV/69/Q973utOmf7EREJuQuEIMMGGL0p9jdr6HTmUkfPFZDP5vHZ2k+QzadRpC650yuLRwOTQgZeOBFLhFHhDSGbZ3WTrQUOHHrUYShYLcLiJDRK4si2H36RYx+LRYWta7HYxNn4DWejD2Bdr85C2tGyr3TMAj0YEQ5hxaDDLfWy9evXywADsnCddie2/LoFfQ7qY17/0r9zBcUE7Xt4f9T06ia1UxI4Nm/8Gk45tsoA9Dv+cDh9HjURyW5HPBzFT//9FqQP6mPW56j+sjlZPyVjm+z8bzdsFofBAIcHgu/Z2taCivJKMcr6T88jDkLPg3rLQf/wvQ/E+Jc7/XIYM/la+YpqAAAgAElEQVSsqnV7AvL6vYkmXDDtYsnMhRRXXS3BByNpoQmyYlIo4tMP1pcMmlL9U+Y1nlQoBncvDQEdCe/xu+0/44o5sxBOKTZsucePj95ZBUcmA4fVLmMSm9Mx2PxliBrElmSmHV2cQdkHcUsedqsbA4cPFCIaSx4MOFYvX22oDgKZQgrFbA5Bl7q3RDyGoM+PZI7QmwMtuQgmnDsZ3275Ef2OPlKgeBKxiCwwa9TEOIHkDFIcTYpkaLDJWuRiSVQFQrCkc3hv+Qq5Z6uslFpL/mkMN6IuVCNO3WtTgjZ8ttvb6zFp2lTsaWzACccci3hjK955/lVUMWNjP7HVgt8ijQgFaxBGFOUIgPm/GPhYOwL+MnmfY4acIE6OaEnD3nps/vhrcVyJTFSyU65zyFeGeD5JRR7JZLh2DDR4rVNnXCBZ+msvvSJIlt/JnFAxnHmtCWQRK2Rht3px7tUXYm9jA8qpA8CMlbwC8l/YV05HB2b3Nix+cUGJkKcCHHXPTalWKW1cd911+HbzZnTr0hULX1yATCEJvxGA5YtZOC0OtIfbpKxF/oTX7RV8h3Zh7LkTEbVlAadNiHzvvLpIwcPIyr2NmzpBAirhoNjsAosvf3UxCkV2fNDGODDhyqlIkbnZoZPB3B60f1aiXssMywkbuoQqsWfrTlGvfOj+B+B3+MRGMXPX+7wl2oqyQAX2tDegqqxW9sLwiSPRt39/tMXjArm//dgLsKWpfOgUh56yAHG5ehvaU62odPvhE1xBPUP+7KobZ4PSrBs3/BdHHtpfAsp7brtDSkV2O8uIQKqYhc2i/s0OIZZiyr3Et4AZl02XtsOnn35WsniWAphc3Hb77VKy+vdd98JaZLkiirJgGS645CJUdK5FczQsZa50LgOv0yFoEEuiLG1REOmeO+9GXbBWEhmu+fSZMwQGJ4JGAinJkC8++aJcQ4EIi8ONGVdfAZL32ELLcuUD992PMldAXsM/8XgMPp8f7UKAVTaJ78/9OXPWlUjms3jyiWcRzsXgtfuRQhLTL7kUnaqq8fB/HpTkx2lhl08GN/71ZkG9CuTBGBm6uZxSgr0PIFyljbjeE7omrb/fMYPXMH7H39uXuat80dx6LM7WwHfF35hao82v4y/KmevgzLVT1p+5j4CntAk0fM7vm4WXNJRvLjHpbN38e/yegu9ZinPv12FkISlO5Q5qWAB3rGpJoeSrQ7L0XDqLRCyBbzZsKjkLQkWskQ8ZO0qgSjK/K4NleO6Jp9CtU1ck0gl4XF4cffJxUpOhgAYHDXz56Qa4YMOO335Dr969ccyJxwu5p2evXlJX3PjVl3L4mEHSKBx10tGqz90ks6ijLTo01nkOP6QfXn/9dXEoNosN+WIeAwcOFAemBVref/99MUas99HhcMkYbERzaamrVYbKsH7Vh5JFiqiEJ4DjByuGucVg/JJY9P2Gr5FJJySTZbYybOwo7G1pEtISGegfrfpIZaPISHQ9aPAAqSv27t1bWOEbNn4hDoAOiS7nuNNOEviQpBp7voiVi5fCZXUIKc7l9uKEoaciZ4PUqKR+a/T2swRA4g3lF0nkI7xKstbqlavgoD64hTmqFclsCqePGC5wPLPnd999VzgRvP9GA9IfefYZaIlHhb1MmHfdkpXw5SBBjp2lEgvQf9hJcAR9iLSH8e26jWDHLu8zCaA5HcbUqVOFYc+hK0sXLEUkE0HQyecMnHDKccL83fbrb9KK9emHH6OpsQFVNbXIENUhFHnBWYhl04ikk+w/Uwp0hSKsLPfkiRQZTFibVTooyJLlhiZcyLo3rzvgdKOQSGPl8ndlwzscTsSEqe7DESccqdT6sjmsXLoc2UQSIX8IbYkI3N4gJl4+VQhtzHAqXD6sX7QCmaiaeOZlrZrllcljhAnPGu3WL76nNVRQIWwg437ouOGweRWnZPHLi+Te6fTT+QRmXTlTjMQPP/2ILt27Yf4rC+S8p7NxcUKEWiedfbYEImz1YQ3zhaefRZ4zEdJpBPwhnHn+JGTtFuSdNrSm47Cx5YllAdFAVe1d8swKRQkk+UyWvLIQmUxCnAxRMmZSN/zlz0JA7NKjm6AJ3H9sj9MlMzrKIcMGylrRSTAQf+sNdb2c7MTSx849uzDnphsQdxRgcZGEmceC5+aXsknak4tnXSIlCJLopLc+lcbrT75sBMQMZIDxdOisZRlfZjYyn605gzEbNVFWtDrQtmMPjujTD/fdfR+S2QQKuRyCniCmTb9YziNLdgx83nh1gTjV7a27UFfRVf498+arhZLlzAGv3Pc4HHx88aQ4J0vIL0x3dq+w5POff9yBCldAlT8SEbi8QUybPUPsy+H9+gsKcu/tdwoCWV1RJTaIMsHX3HSDOEn++8UnX0AiFZWyDs+W1+XBLX//X9z8v3+Rs87sldd18RXTxIkvem2hyrSLGdgtDsyYdTlcIT+i2bQw0p1uJ1KxqJQbSGAlEY77u0/vg3HN1bPhI48Hblx9/WxBQkkeDobKxC4++K+HkJdEzI6Ro09XHT3hMNweN56d96yCmwsZpBIJlPvLcM3110hAwJLiqy/Pl+vcsWc7etV0lRLh3KeeECjdanFia8N29KjtgWtunC1cjHvuvAuVwUr5nbZsFDf/7a9oi0clafF7XX9IitM1cO0EzZk294q5z74jKU4HCeaMueM+U5QNTi0z9XKzVZOkcCMr1y3NfJ/9Mnk9ArcDbP5HDl1n23qfm4e/CC/EGDSlr12/Xu99fS/aobs9SqZYZ/OWI0ecUGK5S5HfGGjv5GAKuxOpRAo+txfJeBLr31cOz211SmTJ2K3/wONQVVuD+h270K22Du8uXgKPZD9FxFJxeN1+HD/gRBlwsfmrbyRjocHIp9I47fTTha0pJK1EQpi0zMDWfLAW8UxC4LKjTjxaWgN0j28JSWCEbrUJ4ezN1+ajskxpjkcTURmHOHDQQIk06cjIbP/mq28MIFABiHzdmHFjEckkpWbETOm7jd/IAZK2OABHnHg0LE7FIJfNkivguw0q65J6N4Duh/UV5inh7nXvrZPvtra3oLasGocfdRi6du6CcHu7fEZlVZXA9+s//NgoMdhwzLCTJIhKtUfRs64LFr46X1jGXo8PyUIGQ0YOF5iUUG6Pg3rLvTBwMQ9hkJnQuQKCLg9Wr3hP2lx0Zj56/BnYtmOHtPbwGuj8P/rgQzS3NKKmskbgs+MGnCzOWjoF4kl8s34D/DTv6ayQeo4fOhCO2nK0JUmyKaLM7sa6t5aKyhZZyk6HD4NGDRbDzXIFywJffvwlksUEhg0ZKoSY7zd/i5rKKiEq7d21W0gzDBq5i1g/PHbQSUIs29XcIMaP5DqWEtzMmOjQWdNiWxYJcawXGw6da0ImN9sD2SLGDP2L9Z/LGrP1z251of9xh+PgQ/oKJBkLR4SdvnLRMuSL7CG3S+Z7zNBT0YtGraUFqdYINq/5FEVmNA4S9+IYcd5EwOuUoJefl25qw9plq1TfO9GmfAoXXzFDapAk7tEQLXjtDWkLumbW1djy409SlqiqqUZDcxNcPi/eenUBPGyVMloUJ009G80tLWp4RXsYK5YsNyBs9RlTZlyELbu3o6ZHVzTGVMtlMhZTwjZE1gwpZfINXAUFRy9/nVnzvhr65IvOl3p/l949sathr5SWWKck0rPg1TfghQuDThuAY488Cg279shz50Q66iM8NneuECVTRI6cboydfBaKAZdi1yfTWPjaAkGjpP8YGUy5+AIJvkQHgAGW1YZ3Xn5LrofYSaqQxdkzpyFt21+LXsORZoe+LyspyLPlGfDaXQhZnGhvbMGrz79SYs3EM3HMvOoqgZuZkbJ9ji2wr7/4huy3GddfrnJvyjTbHEg0tWHp06+iSCKjyyMP6+I5VyJlh5A02RERq2/GS48/g3RaMfjzFjsunXO5lBRYTmD77ctPPF8qrbSG2/CP228TFIothXSmzPSeenwefFY365nybKORdtx5z11CVLznP/+W977+xhuEcHv3nXfBYQTmxEqvuv5qaRF1lwXRLOvvhluQHiJ0FllDttbu3LYDS94gj0AziSy47OrLZZ3JJX74oUck4HBbXMjkE7j11r8LgU9mrReKePLRJ5AupOG2uuQcXXXtLGHSUwiLZ5P6GY88NhdlNiJViiRNPsXVN1wrwdAz855DspjEjdddL8HQkw/PQ0aCEifiSOPKa2dLO6DNYUMhn/nDtjVzht0x2OP//97wJo346I4InemWIscSIqQculmcSNjkhkNXUayhtcCStDENT2szkE+i+KRqD3eshWs0SQcbmhin70UgfQPG1w6df2tGu87aD+TQ2S7oEq6QaTjOMaNPLmoKvgiTGDV0UYnNk3TikAydG+aD91aJs1A13gKOPP4Y2MsD4qTI6m6tb0Tvrt2xfMlSgYXLguViiE4ceJI8+E2ffym9zaztpSIxnDFOtb2R5dvW3l7SLV/53nsIeIPIIieZ6qgxowXKZs2Q+sWUhA2VhYT5SfbldxsJcRcRTUYlOj9xwIkSkVK2lNAtNzIhp4ULF6LMp6ZjRVNRDBoyWKBKbnsSat5f+R58Do8ib6RiGDr8NDFIwqpmuwJh+f9+Cbc0cChU48SRQ4XhzjrWuhVrkMom4HewRluQoIL3zbo6s1eiEPx67vnn0Lm6M6L5pGRak889B+GGZiF0ffbBR+IieIAzyOPok09Aeadq7Kjfg9ouncVhMjvh9bAPPVBRLgeRZDZCfl+s/VT4DFIqATBg5BDJZnkPbP1jvY9ZPMFcQr00rScPHyhZHw0v20w2vPfRfjX0k08fgoTbKn25PKDeog3/Xf6BGAxmrmkUMWD4AGFic6PTKYlWOUd9WixS3yTZi6I1hAcZGKZzKanFposcWWrHqSMHw+p1CcGuNRJGdW2N9OOy37+yvAJN9Q2oqKwQqWEaY7Kbi6Kl7xQ4nyxjR4G1ThveXbIMTiEwKXh0+ISRyORykukyWKJjWbFkGTyWfRDq4EmjhfktYh8FCz5atEKCNgkMSPQ8byKyDqsQwrh/nckc3nt7mVGrTcp1z5g1Ezsb90pGRhSIBpbPO+Dxyr+5dkSDWFJY8Nrb8rusgAv0SZTi7DOVehen6DmceOfNRcgXsnBKAA2cc8kUaaEL1FQKssTnYJXDb5KeZe0vX5BWOXu2gJVvLpG9qgKPIiZfNEXBnU6btNrxWnbs3ImDevaSTIt1aDqwRCQmLZVcL7ZRPf7YY5KpEToVlUC7CxdefomQ9BhkcQ2IKAQcXtl7kWwMV82+Wsiw5MGIVGlVDR697wHJdPlsaQonzroQCYsKmFlO0tK2mh3cETI1G2Q7g5ZMAS8+8ZxxIiH7adbVs1QCQEKtnERI4EJdDN4vuwN21+9FdXUN0qmsvMeCR5+FXcSACKtYMXXWZcg4reJ42NJaCMfFoeu1orzWtNmXyc8ZXDx+7yOS8TIx4N6bPPUcdO3RHbF0ElYnyxbtsrc6VVbjwTv/g3wuLY7YYbfK9do9Ltx+911wO7yYOv0C1NbU4N/3/Evsrer8tuKKa2YKES9jheqR551ls7JOTLxYniJBLxlL4L5//RtBR0A4Q0F3ELNvmKM02fsfhrvvuhutba2oKq+R97jhlhvEllJH4OWnXpS9QgfstDhxzZ+vE/SRTlz0H6jt4PfLOXj6P/PgMxw6me+zrp0jHQDznnwSTjhx0YwLhePz6AMPC6eFJEiWMC67YabsPULuuoa+j+ioOBNaTU1n5hqG15wK7fBoX/cjsxkbRGeyeh55Ryh+3z4i8rePJ6Idr4bcBYHjmTKElLRDl31psShhrA4TMM1ogh5upJ202XmbnXTHgEBfn5kYZ67Bq++L+lmpp10cu9mh66lmotZlOHT2n8cjMYnIVy9/X6IpMtkJ5w4deTqayHr0eYWEwywx3NSC777aLNfDflu7zYmD+/eRTf/9V6w/E8pNi+gBd048l4aN/6bhzKVEkY71xIaWBtRUqnrXSYNPlg3E/nT2DdOxE8JjTZLlt68/34S41IJ88j5ktUvbk8slmR6zdLaptextkZ+rO8hj0NBBylFnssIK/u8nnxuUNGVgh40Zjsa2FkEPCFOxDeuLDz9DOhETOJNZVv9BJ4ogStOeenyw4j1U+8vFUDMCpjFhsON1+ZDIJQWi52HngUkSBnV6hVQ2+pwzpD83n0jhs7UfwedUQYXO0PN2i2R+5dVVcv2l4Sg2qwREXFx33gJ7Jo+Nq5VD58PlPZw6eoi0KnGIA1vF2D+/5t1V8ELJhpYcOsdwFgvyPLVDl9qRBTjp9MHi0DN0eIUifIZDZxTbUuS8ehfOm34+vv7mG/Q6qLeaEMUhJ4ygMxmsWbJagHWS9XTbI+8jno4h6PLJczp5xCAxUvxDEiWzfQYgdMDM0Fkb5OQnZjvcb5IVirqfUvtivZgZKaHmFYuXCRtfczGGTxwlhohdFnw/IjvLFy2BGw5xdnwKgyeORlYkzJRD//DtfQ49iTxGnHsW8i6bEP+0Q1/19jJks2kRTGIVfMRZY4SLQF4EndOObdvQp2dvMfLzX3oNdqPDgOFWAjToVviNHJzXoB06AysOiVk8f5GcFxKnCB2PnzwJNr8HaV6n2yF7i5C8sIQNBTz+iGUKe64gQd7S194uOXSa08kXT5H2QDp09tDT2XASHGvOXTrVCcE0FY3j4QceRI2vUvZyc3sTasqq0RptRWVAdYGwJHbmxImAxyl95jy1C15QkDv3N0mLl1w5Ha3RsCiC9erVC/W7dmP5/MVSsgq5vIhlEzh39nQkrbnSEBitd6/lb3/fEAO2ggV+iwPPP/qsXBPPNPfSNTdcIyx2tmWWVVSoTg63C/2POBw/bvlZgniK7ETCUQlM7Ok83pr7HBwmh37erBnIumwS0FM9sNAex6sSOCiiJTnpF8++DFaPC5QffuTOB+XEcU0T2Tj+c/992PLbrwItk4BHQ07dA4ofvbdouXAIVPdBAVfNuQr3P/IQqBxw1Q1Xi70hc/3Bu+8vJU+/69BJLjUIzEwqyCva+dt2HH/MsZh15VWoDlYjU8hg5syZ0sYbjkTxzLxn5HkxoJp27QzUNzWgprxSiG+P/esR4zN5jzlMn3m5PDt2HdH++gJ+mbxIFPSJBx6FI5FDmTcgpbPzp12IF194Vc7dtCum4bD+/aU1zuzQaW8uu36mlBHp0AsGKc7ssHlt2vFpjXrtaPV+0A7fDLmbgz39by29e6Cfqc9RWGaJbG20TZrHyoq6oZFFm9nwYmWNLiydeZtLRHx/s1KphtH5txl61/82k9/EORtTM8VnmWB9HQiw5EhdAXM2bzl2zClCiiuNsTT1odMjMENPJ1II+kl0er8EufMBnHraIESRk+iNbVoUAWGW/t03mxH0KVYtnUrPvr2kfrluzVphpVP4gT+gsHyUbUuWInxOH8IJ1uJDpWffnggLUeSEE09E30MPkcyH9XaZsEX94/JyNO7ei80bvpYse2/rXvldbl5CRNQ85sJrvdzvvvwO4RRbk1gLs6Lf0f2kXYgOgzDlN//dJAtL9SVmtf2OOBx13btK5sqM66svNqJlZwMS0TAq/CExDP2HnCSHtsIbwJcffo5kIqokX30BuXcqKyn+P6Rlrtxo2+Jh3tG0BzmPA6cMGiB9xyTFLV+4GAG3r9SHfvhJx0ibCqEs9rxy8egwGaiQpZ51K4iTTpaZxherPjZqoerAnjpmqPSNUrBHO/R1y1bBJw5v/wyd2SEd+ucrVYbOa+T1i0N3WcXh0Vloh86WuTiAXbEmTDhrgsj0isSkzSbjQTd9vknWg24zWYgjYPUhnGzD+HFn4pMP1ktAkU7G4fP4MXDMMFi8LmGdWxwqyyfUS4ieE/6YJfJGmQ3yubfGImiLRFBZVS11Q4ryOPJsJ7NixaJ9Dp13OPLs0RKYsBOADp1PbOmCxYK06NIJHbo4SmbNzNANhy6BFR36+WchZ7cK6ZJogDOVx/tGhp7MpGBzusWhw+WQLJsO/cjDDscj9z0oveK1oWq0x8kWLpO9wPaxha8vkHWQAJAOffJ4laEXqfLlxDvzF0kgxL3NDOfimZeiPZWQ/mfW0kVTPkPIzshoiLAxYi8A9lwRzjzw9ktvyDoqMlcRZ09TDl0QGX6wMVGxlq1X27Zj9aJViGUjKHeo9kKFxuVx1tlnYclbS0qOU5H4LhJkgueDehJL57MdLqt4HW43zrtgCmo610nbGG0Mz9irT7yABLstKE7ltEuGTodO1EkPrdHGU8+i/j1jTIfOoOXJx56A3+5HEimpGV910ywkqAWQJQmMJDcrAqGgiJ5QJY7IFstfHAFNno8jU8Bbjz4HpzCm1fCdc6+eIRk6uS7M0Ivtccx/ikQytUfo0KfNuRyu8iC+/+lHrJi/rNSeyWBy4tRJUpemCiDRAIrKcHtRm2DuPQ/JvmP5kuIxzeFmlIUqJYOdc9O1cBstjGSJV3rY4qhIiDpDzxoZOsMXB9ceFqRTaQS9fuEpsM2YiNDLT76ESDKCMk8Zps24WHGHLDbcfe898Dq82BVpxG0P/Qs2lx3R5jbRcnj18RcEaWCGzafxz/vvFD0OImJUmksmkti7Z4+cyyfunQviMdl0ClnyfOxu4cM0RBpx6623ShcOhcS0Q2fTHDP0y6+fCd5Dwaocup2yvIbEr85UO9aYzQ7dnMHvc27/t2zTMXPvWGPnOtpETnsf5K4dqZb6FSdscuglaXNDu4XJpR4YZob1/whZ0A6dr9Gyy1qsRgcsmkinSwr6DJgheDp0C4XWtKQveUZsW9Msd6Vbrshxwo9jy5rVLix3EizeW7ZCZB6DbMPKZ4TQFuhcI07Xxp71bF6kD9euWiOfH00RJnfjpAGnyIH+4tMNUj+3FgsCuVMmkyz5WCEFt1UNfeHmjSVjAp3zi5tq5PhR2Ll7t9RvKpil2qwC49HIM1v68IM1xgZUG//Qo9ScaWbmdOp02ozUFi9ejLqKOnlfDpcZO3as+oxcHuGWVvz6/RZppaOKl8DVpw+WDJ0RONnbhxzcB6uXUFwHSBM+5dS5wSeguksdWnbtxaaPeH88YAq5+3XnNnTt1hOJYhoOi0IhaBwLJIPY3GLEqZU09vwz0bRzjzj07//7tRjRlGR+LvQ/4ShU1NUgkcuIM6ORo/IVNwCdWtymIKpAwQZ3pijKdPtgwQJOGTNMIGPt0Nmr/eGyVZIZKpVyG04yIHdx6EXg8xX7HDqDghNPH4QkHToH8TBDLyjInfV4Xj9JcePGnynlEErmdu7SBW+/8nbJDjdE6nHR1AtEOY4QHB305x9+hkw+JbKbzKqOG3oyYrmMkpcNBUWEp6qiUmqCTQ0NCAUpABSXjIk1Uap1FanFT5lLk0Nn29qKRaw920uQ+6jJYyTQ4DPzOt1yj0vmL5IsiZC3ztDp0LlufI8PF6oMXbHLcxhx3lnIO9QwBaoFikNfuAyFgurXb06EMWr8OBx3ykn45PPPpA7+5OPz0DlQI+sRjrXhphtvxO69e5VUbFUF3l3ITE1ntMC4cxUrXCBthxOLX1ewPM9FIpvAxdMvxS+7tqOsthrJYk70HWLxmBLGYC2Vf6gQR5Z7HhLgvPXC6yWiGoOzyZdMQYKwuVMp7hHd6Na5C7Zv3YYlrywWBE5rTZw2aqiQ4qjhwLGZb73J+jd5D4rEdsGMi0Wtj46YoivL3nhHfp8GkK+4dNYMEUOiM2WtkCWXZx9+Qs5ILskyhQVnX3Wx1NCJ6OjZ83w/PeDkjzIssvkp3vTM3KflKelWxVGTRqNbzx4SxDHIlD3ZtSv21O9V5aDaGinvUXDF6XTDnilg4dzn4aBqGLsOLBacc/V0ceh0ZD6nC8W2ON585mXYimq2A8OsabMvR8HN9isPHrpdZdNGjCQ97xSuIveF6CIFaRp270WX6lrc+pf/hd/phs9OJK6ANDKYOedq2de0cQwGy0MhPHLPQ0ZN/vcdOv0RhwQRZtdKnQd17yXw+b+k/9uNmFGKvOaGOWhvD+OBBx+U85SHHRf+5UppO/RZ7Ei3RfHWM68hX0zDbmEQnsH0mVegtlsXNLW3il+gQ+OeYJBzx9//CUe6iKAkL1bEiync+JebpZVLlCJjcQkw6NCJTjFgKWXoBuReYBeATZFgzZmrdoh/5BjNQYBZmEU7/I71d22QzI5dZ+jaUXeE3LVD14iAzFrQ2bIxvpk2omP9vGMQaobhNRrB1+h9rmePmO+X1097r4MM8VWGqI2SQ6Yg3L5ygAQBJ4wbWFKKE/KKQcOXynLRIpkmM3TWKj9YtgoJqcn4RVjm+j/dhFWffST94g07d0uGTnnENe+vRjpLWJ3iBjmcPPAUhMrKsOydJUKeqfSFxCkedewxoppGFTRKTlJhjFk3ofTmpmZ0694NkVhMImpG1sxISBqhSAghNbJw2/Y0YOu3vyAi/ZQqCDhlyCnyIPQGoaEgTL1pwybkDFkVRqAnDzlZepHZkkOY8duN30igwt71VCEj1xesLJesiUamvaUVm7/4Ch6jYkd2+7Gjh8JfUQZrKoeN6z4BOZuE3agdPWrcGdjRuBfdDuolDHWp65dXCiO9adceURWL2QpoamtBt+pO4ig+WbUO0WhYMYMdLgwYOVQy9PrWZoH4CY9Sp57jCBn9F/zMSZVD92SK2Pj+PofOsSd06Mww2XpFJTA69I+WrQKrmMViHnmLDScMH4icyyb3KRm64dAVW7+IE4crhy6T9fJF+A3I3Wm1ozERgdcbxIgzR0rQQ+f8+YcbxEjxGW9v2I5/3HqrCGlw93Xp3Bnh1jZ8uHadkCvZYmS3OTBg1FBYPE7kHTZDRSoqUq8iKsOAhTKdbL9LMzwpCmJRsFjgcXmESUvIXWfo70qGzr5eVX0cPfkMpXOez8PjcIlDf2f+25Ib02nTzAwyMnQ6Aellf6ujQ58gWTEdOjsc3OkCVi1UWSw3A9AAACAASURBVFkkEYXHG8CMa6/EZ19tFALi0vlLxblRIMZOZblRY8ThVlRVKk6DzYrH5z6GTgFF5mRmM55BAxseC8qhL3p1oVwdjSHvfcolFwja4ikPoi0RE4U60XMXcUelolhy6KwvFy1463nl0FWLXhGTpu9z6Co9T4ts6zOPPS1925VOckyKGHL6IBx1xJGix0+omONzH3n0UcE0VI4KnHXBZETTKQkwqc0+/7nXSgEIHfqYSWPhLwvCS0lhlws/f/8DVi17V9q/+Nwbw804f/Z0ZB3F0jx4GiwaOQbhWua4o3HU/0+HXu0vwz133IUA2yglAShgxuzLJCtvbm1BU0szjj3uOPzw44/o178fWtvaJNBnPblL9+6IULc+V8TCuS+AVF5VLrBg8tWXlhy61+6EJZwoOXTuS77mktmXY1dTA0LlZSLG0xZvESU43sO/7vsP2mIRtITbBer/cuNGmalAoaB5/34Erc0NqK2qFS2C+x5+AF9+87Uo93kDfik1Ndc34rl5T0tZiHfFEqdk6E67wNU82zkLdcWzMtiHiQwDW07/I2+DpbGudV3wl5tuFtvNPXTFVVfg6ccV3B5Lx3D1zTeivhCTclzvms5ALIV7//ZPlLuDUuZx2Fy49Jor0LV3T9Gq6Ny1i/BP+BmFdBZP3PeYXBe5Sx5PAFMuu1C0ODjoiOU4EjvLfIGSQ2eGzrDrsutmCjqUtxbB1kjt0LXDMsPWtLvayWpnph2c2aGb4WozqVL/rvlvs0PXLHdNitPvrTN0QZY4ic6YKNpRWEZmJxgb0sym1//WQYXZiZudu3kyX8egREqWBkdAkkGTSp16LTXaVEKnYXeB3OXDZFLTPofO4SxsASPkHmkLSw39k9XrVfVZer0d+HX7Nlx23Wz8+PNPOLh7T4S8fjz31NOoragpwe082L36HyQ1q0/XfSIZejabhN/hwSkDT0V7NilKZZSG5Hi+X37eIiQvflFSkMMgyKKn06N8LAe90LGTbEMRkDKbGwtefR3d67pL/6te9AkTJmDnzp1iGAhRb/l+C1oiLdLPqWaIWXH8gBOkXEA4jDDsF+s3iINx2VzY3bQXM2ZeIdrX7FPn7F8eklVLl0sG5Le70J6K46wrpokgw1F9DsWil+eDytkUkWGXwMDThyKcScLh94gjYpT+6w8/ocIXkL5pieCzCQkaKA/aVt+I3zb/JI6W0Bgj5FOGDkY0kxTnTdEH3gsHpDQ1NYksZX2sXYxQMG+DJ13Al6v3Qe4kq504eqhy6Dalf++jQ1++CiGS4gp5ZK02nDBioGiE8zBKhv7uR9JnrZTQijhpxGCk3IQfi7AVivDrDN3CqBuIpOMYM/YM2XD9DuuPO++6C+V+DnxRyMsJpx4vLTVUsSK5jSMiX37pJdRW1shYSK7GsDNHIm0pIp7PSBsgWxoZIJDoU1tdje3btktmJZiCyynsYbvDKXu0SIcOm0DNhMtXvLNMQi512CwYNWmMIvRkc0o7v1DEkgXM0MkQVs504CQFuesMnQ5dEx+TyGH4+RMEVtQOncHTqreWIZGIwu8NoDUVwYRzzobN4xLS1atPvmJA3Xlp0zxvyjlC8iNExyyMe3jpwqUlBS5p4ZoyUTl0zihwOLDolYUCfzKoIUFpzFlnyLhM6ouznYoMbLvHWWL0SJuNAevSmTPAWfiiEhlRfdBFTJphOHQXkTLAm4EEkq889bK8riXShJpgNc4+b5KUPKorq7B79245V2+9sVDqqtliHi6LS0h6CWawPp/sm6cemycBBY0Ls7S///MfMtNBJFDzefTtfTBuv+XvqPJw96k6+5TrZgg5lMEu0TTW2pmhci/p+unvOvSCBfVbd6DfwYfguSeeR0u8BRU+jhst4ILLLpS2NXYC8P0cTifmPjBXuBVTL58qiIG/rAwp7qe8dugqwyacPnn2pcg4LNJN4SPHJ5zAgqdUyx3tB3ftpbMvF5U/Mtjj4QjeNJ4191A0F8f1f75JkLH6xkYZh0o1vQfu+JckBBr9iSODG275s6BvHODC7D8YCKCYzePhO+439tA+h07NixLkbinA4XYoFNLpRmWoXPQL9u7ag7rqWuzcuh1L31giQQ4d+oWXXoiXn3tFBgRxPa77680Ie4pI5TPItUSASBLHH3IY7rn1DrRF2hAKlsv5Hjd1Inr2PVgQj93bd4pU9bMPPSltbUWRBldo4423/hmpXFYSMOpMiIZCvoC596sMXZNwL79uHymO72G17ZN91ZA715z7SHNxzNkp94Z22h3Z3yWHbJog2tGZm/+fKou6bc2cCWthGWkr+wNhGbND1/vUDL1r6LxjSeFA3z8QQ15D8OY6+7735zTQfYI2UmLo2LbGDJ0bki1FhBLZrsYojIz3DR9+VoKVtMBCfbINZ597jmTnjNy+/vxLxAwjF88lMfi0YfAG/di6fbtkZ+wB5gEKuangZMHxpw0QR7Vj+3bpvSRU8+GqdeKk+h3ZT9p8GpubhQnPrJyZrsPjkkiWU78q7R4xXOvWrRN1OBJAyAo+5LBDpE2IB/frjV+jJdyCypDKhmi2I/EIRoweBbvXjXAkItDQpo1fCkxUEawQA9gSb8OUaRdh9949srHI3q/1VYqh3/LD9+jTrz8OPe0kcZbplrA49aXz35JBGIFAEE2RNgwaPRyhmirp3ySZpFddV2xc+5lArceefDy8dVXYtnun6KMTcv/k/XUivOL3kWiSx8Dhw5AsZAX2+mHLz6UhM6w52txOtOdSsOSLCGQtcKfy2PThp0qqlw6MOuyjhiBhOHTW0AOGQ5cMvZBHymbD8XTopgz9M8Oh69ruSaMGlzJ0rl3JoRfVEBn2Qp4xfqzouZMBy7a8n379CX0POkSIjmw/u/iii9Da3CJZ+oZPPpNVIGoikqco4OTTBgkUTG19jil9/ukXBC4UTgOSuGTGJeIYOLXP5fcqVb5giM2yokDGDF3qxoTcl+xz6KpkM1ocusDlTmboFixdtFjoaISXabQGTRotg3NotBiwrVuwf4Y+/Pzxwi7me/jtTkFDPnhreQlirY+2YOolFwtbmfKib8yfD7+NwpskQTLLtuDMM8eJYyHjeu4TjwuipEZ20kEAE6ZOkiyagRYD5reNFi8G0RQGuu6G69HU3ib7jcqEVChMCNvd6ONmDa2gJn+R8c8BKIteerPUWkd4fNJlUxCHgtz5ulqbF9G9TXjt1VcRcivdAHVCCjj/vPPEqbJ88OjcuVILDwWYwVuQLmZw3oUXwEoN71RKmPxUxgvYFTGVNoTZ56xr5sheZBZ56y1/Q6+qbuLMdm/fJizwIeeMRtqWF8IWA+s77rgDQVdQJnPx65wZ5/yePwdZ7n06d8feHbvx2kuvC/omJHXWsC+YJHuRRo4a5vfffz86l3eWZxHJRhB0BHHOZVORdyvERmXodOhqP5x99SVIOyySSXKYDAi5P/nS/3Ho8nkk6EZjePmZF2XGhd8TEAfHP1OvuAh1nEbZ1oZnHnwSqXRUWP75dEoQsZvv/Dt2NtfLGFS31ytCWtTrIDnx7tvuEJVBnaFfec1MEbGiQ89YyK4owBP0SisrdSfEiVqsSETi6NGlKxp212PeA1ShU3XgjJT+OHY1L4HNmRefA2+vWkSTMfhyFgSLdmkDvO1//4ZqclOMclMRdlz3txuli+W3n7fg7RffRCYdh9/llzPLwPKfd92BhpZmVHWqlethRxDRWpZWzQ6dGfrl1yqHzgydCRQ3nc5gdXauHbaWTjVn6eaMVEPSv7tJjB/oerr5b+XA1W41Z+gSTJiEZTr2oWv4nb+sHbq5Xm92zPpaD+TQ+b2OJLqOjlvX2PWwlv05BqrkaNZnsPQfeqz0oVMhTor7hoAHlY4IEWZSGXSq6YSW5masfHclCLMSzmRmRZKaw+FFNBdD0E4JS2b4ObgsqgbNmz36lONkihDJKXxoX328UYwGQcREJgm7U8HyqUxShEiSeTW6kQeaG48ZAaeUbd+1U9q22MMrIyrZvpRMI0TYNp7Epi83iXnmoeb1ETJy25RR4PtIXdKm9JSzhSwcVgcOO+YI2ANeqcdzxOcXH22Q++L7qPGljDyLiBcS8Fl9ovREsRgaaGZ3KeSEFMfN2b26E5p27Mb3n22SZ8DAyGZ1So2xXfSSOZzRikwhgZCVHHPFYk9bbRg69nQZl8kRhetXrBEUhKQjykASFKa6Ep/R5PPPE6NKR8ihKhwLSpiaMLg7W4QjncdXH34qdW5CjjRMJ40aIhm6tBYxQ7c58OG7qoZOJn6GkPuIgaqNycjQP333Iwk4tEM/dcwQgR81JO+FDZ8u/UCehIabBg4dJNDjnr17sXbtWlGiIyJCQQl+JcQA+JRgRT4ja0G3oVpZrBg18QzhCXBoAweArJOZ7PvaSQaMHCCOMFPMw1cWFI1wGiqKdICSr3xidGIF4N13zJA7MHLCaNmLQopjax1JcYvekX0i09cADJ00Wur3yiFYsGbBihIXgus88rzxss4SFNidMrRileHQiQxxncZPnShIDJmvb8x/AwEL8RqFdKjuENVOyHtWTAv1fd4HjT8151nXZoZO1jkdOs/UPjFgS0mJiyMof/7tF9R0q5MnKBAfRz7mC7L+DLzoqN5+cUHJodPdnX35FKm/c8AHnxVaouhV01kgdxWkq/OTNVTilHyyCwlj/K8geUJnzOOyWTORc9jkTJL89ORD8yRIShWTgvZ5bTwz7IhRuv/q3CuxHYWMFDF51oWiD05EgoI1rzzOueTqK444ps+YLptA6pT8Y/yb36MeTbypDb279ZA22fkvzJff29m0E92quyFRTMJjUX26/EqBMp7stHDgrKlnobZLF7Qm44JUvDn3BTmTNOTcD+fOvkTG5VJTQLetvT5vHymOKzh9zuXCSO/WtauQ0FhKeuXZl0vKf3y8XBveQLyYgN9CGRdWvjLwWJ24Ys5MxC05pC15laDk1GAnIi3S7nUX271Uvwr3wJXXzZRxyQwyGATz+WU43MejBKOZSIhORCAoHQCxcFQg8mce5Txy/aUc+/Tp0+GpCiHpsWJ3414cffChiOxpRKKxFX179sYdt92uVBkN0SQGD7FMDOVOVS7lH3V2Hbj6L9cJ14DlUNplJhsUMmptapbzOfc+laETcqddu+L6mcKFEaW4AmvEyoqYYXPhhMicgn3ZuDmz1uNHqXmhHPM+CVQz9K0d5oEcuijE6WFfxntoZ65tj7QI55T/YClEfm60sPEaRXXUhAbo+9BZtLmeb3bW+j1yHMGtBWwMWF06r6RGXii1KOsae8eAh9PWtJMXHsJRp59clAlrxg3J9jOo+0JSKxQRi8UFflv/wXqk8kl4bOqQnDjwRHy+fgPi+YSoj6ne34I4U76GkDbhLsKMZGXzovw+P9asWI1IMowyT0hqrfxNfilIhofKhh0NO9CttjsGnDZAJmVxs0uwYTNmYktjbVEU6jgL+aijjsKSRe8I6zfgpDY8gTP2+ToEGjrrrLPwyksvozxUJjV6tuOdMnSgOPSffv1FZogTzl7/4UfwO5RuMYMDYZLCiXAmjLFjzsAnH3yMRC4Ov90nV9tv0DGSKZM9zTnMfrcHH61Yh2g6gpCLxBNl0NR9sQVJDVtoj7QiFKzAkcNOkuicB4CHj8TCzz+iHrua+54spkQ6kg5g4OjBQkBkHZatQFR+Y689CTDsH+Y1rHtvdakHmwZt0LCh4iTYbsIpbCSyfS6tbUAsG5MRsSPHjBZnzY3ETcHr52AL5pf8OvzkI6Vlzk+Bjl27Rfd+1bIV8AhjgBl0GuPHj5fNR4fOa5rPDNWhNPPbk+0iy+uCUwZ9sKY3efLZWLTgHXmGkXwE48aOkz3CwLEsGMKqd96T380Ygy3GnT9e0BlOm6IxI+QeCpaJDgEdGAmSFIVhP+1nH3ymAgdplbPjhGEnSt2UKAs5CFWVlSK8YegjSq1/0BlDRZ5YWO2U4l26RtyWmh5gxZlTJwg6ILPj4wnhU3z98VfyU14j98jw8SNEc4BTpfh5Lzz7fAll4L0kigl4Ld7SdU26cBIWvbxQINFwOoJrrrtWDDoznGOOOQabvvwKS5YsQcgRRAopCRI9FjUnYfCYIaipq5Ush4pbPFsMhAW5sViFL8DBPwteeFMhbMbdTp5xrqAVPEfiqCIJeYZ9+/TB3//+dzFWAYcfSdM5579Zept93Rw89OBD8rz4Nf6CSQjUVonCHrNDwpTPPPEUfErFAOFMuwx/4eeH0+3461/+B0888DjC8TZU+spFMGnklAmo6Von9V8qKi57jUx6rm8cAXsAF195sQRjglxIAKgcmeCIRQt8Lo/AzCS2ctzuv+64B4lEDFXeSsSyUQQcAWyt34YenXoiwadYyOJ/bvmrwOScyFdJYZh0Gq8/8Yqh/yC5GqbOvEjKInxO3FPcYy88/pwELCo0s2Da1ZdK/ZnoAp0p9wTFk554YJ7K+AybRnvWbJQD2hKtgrIJCzwSFgXIHXt2oXuPHoIU8mdtra1ipOc/9bq8R1u6FRWuCkybNU34FeUVFXJdCU5xY4BjyJNKyYWWQjOzOR0ik8VTDz1Zcui0iwzk/3LzzUKqtYQ4JCor9oNKnwxm2Wp25OFH4M9/+hO8dtVprsY5AfFMDGXOoChhsgn3ojkzxIawdZPdLfQl4pCyOXGA3JPz/v247AcGvrSF199yg0yG5FmJx6MlQpwus/DetSPk72nnrrP4jsQxvkZD0x3r2Nqvmf82v5aBs3B1Ogxn0a/h9ev3l/c2Qdzc8LQpgmobZWKdies2Nn2tHd9f3tRgz0vIJsOG1B8zZM9XmcsQ+lpKrHj1Rvt89tHDT9FJlvGj/aMdRkKaOk9hlkq/yriao80YN26c1Ibee5fMb7s4CF7MpZdeik8++UTYsfx9KrbRUJE8Q2PFaWFcnGVLOLnMqWrfnDNtUfraLbEWUXr66utNIjSRpSgIFXm4cfngpdVALSJlMisrKiRwoAAJI/3nnnkW3asp70jiQB6nnnyKfO72X7aVSDvReBSDThuKn3ZsxaTzz8Xq1asF8mPdfuWilUgiWXJojdFGXHnllfIeK1euLH0/UojhzHPPllY6ztquKCuXkYgczEF3zEzRAzeS+bjUgit9FfL5u5t246//879Ysfp9hDrXCHTKXnjOw+5c2wnxaAyfrF8vzoSwM58PhW6mXniBOBXOtaYyGDcX5ybTgBO6/n+UvQe4pVlVJrxOvDmnil2pczd0k5okSDfQEgdskCjCiCBDUhEQxSYpDjA/EiUL4sAAIjhiIwrMoAiKgyKhY3WFrnxv3ZxODvO877ff766z69zqf2499dx7zvnO9+299lrrXWmvDRD5yEc+YpPDk2mjjRufeiNpD0UPxsB1X/nKV2y8N9lPDIPjluffwiIhCA6Kn77+5a+nhsi51XP2qle9isYDT3jL5ViU98EPftCmBxCWA+iZPeEpT2DO+6qrrrLbb7/dbrjhBnvf+97HNYJixs99c/fZq1/9avID7vdP//B9m9tctJkBnOVs9sgbH25XHLyUrSxv+zLAPrHoEbp98tOfZoeuusLmlhZYbQ/DBmFMNDRCdS+UKpQhimg+8+nP8BAZ8ml1gc/E2HE9rsFxoAjBjmQANjg4Y8le+cpX2uzsLL+DWoePfvSjNsoCMbO1xpq97nWv41Y8CBLojLzx+9//fm6zRPgSRs0LXvQC8iot90aDY/n8f/+89VhvCvqY0/Ne8jzWd8CwQC0BlDV+5jfnOQ5EYLDt8tprryWt3v3ud9vOkZ0EdZwhjbV7+W++nKkghFxxEAgUCJQG1hm/ZeX/5aeTlq0wOtC9641vfCPvj//Nat2mR8bs+JGjrPrGAUef+hAqxpMfwBby0rfeeisbNEEWP/YnH2NzGRgm61ayJ/3if7IrrrnK/v3f/p3Hv4J//+Dt7yCI4+Q1rOup+ZP2Jx/6EOtjPvC+99uBnfvJMwvVFXvFG36L3t3C7BxzzJ/9xGfYrU7V/b/8shclUQuAOo5bzaC3fuL5QldUNss2MjTClNnsmbN2/dXXMlLzljf/vu2d3GOlVsn6sjCikgrr33z76+3Yifvs1Lmz9qhHPNyWzp6zqfFxe8c73mGjhWS9VxurBFzIO0K60AtIO7zzzTh8pGnlVpk0fsvb3spjWE+dPsWOkAf37be7b7+DkQNU9L/l1lttemiK94RvB+flTbf+rlVqNTt15jS9cuT4AW4wFHUOgir+3/zmN9tIdsTW2ms2nBm2d37wnZRljAmpRPyXF5sYEJm0Nak6nUEn/c4b38iCyX7DoUBmG411e9d/fZetljZsbg07LiZoxKLj3ejIaHrIC/r7ozkUaLlzeEdqpKCt87vf9S47fPQIj1xVZ0SBlgcn0O5tb30b5RG0Aw+/4w/fwboMyCJy2CiKkxOp8LE8WBalBW/9YoAuPPC/U0Z2gJfydtKVhedVXBiG33JwVdQmQ8H/xr0KhTzbIXsjA38rRO7vLfpsjQvbTZMohEDcg7qiE90APQ3BqyW2ohTX3/woVrnrvwbgFwfCjm0r2EsOLxbKAB4xjvIEkEGyEPrA4iFvffToUf6tgjTcC4yHBSTwTkwwnwzFCEajV5HL8TOEL+AJ8uSpAwfYB57KCc3oYReH8ISsEFil8ERgdKBC/tyZs/xdq1SZx4GSufP2O+zGxz3OPvLhPyHDD/cNsdf8Tb/wRBY6JW1EW1SeGAuFenWVCgzz1fY3vA9FDoGCsD/k4TfYvSePk6Fx+ATyhOh1DgODnuzISHI+fLNF0IHFCgsa+0FRPYzQMY5RxVGzKBRDv3JEEKBgH/aQh9JbhWJHMxM0bEF1Pw6zQTtL7MXHOiAnjPsDIFH5DkCF54H1AK2wDrgO48ZrgNKll15KcMPc4E1jvfAe1vlnP/uZPeQhD+F6A5DwPdwPY2b+eHCQr9matVJhhzwU6OFz9HHH97Beyn2Jr/Bd9LO/++67SU+22y0WGMbGWmIe8CaQD1fHK7TM/dY3v205K9hNz3gi+4Kj89bOvXuojLDOGTQzWlpOuyUBeDAXrB/Gh2dpvFCAeA0+47allVWeSw0elOKQQlB+C/cADUBf8C1eg49xT7yPH8yNh/dsblIx428YrXfcfjvPEGdDj9VVPhdjwzG/eA+0gYIG+IMeAHDwPWQIvIh7gLYYq3oPqK/CkSNH7Oce+xg7v3ieYT+MX3KGdVZxKMaE1xgr+Bnfw2+8Zp6w1aYCx1qDJ/Ab84Hsgvdg3GBseE9bi9J+07kcK7mR911ZXrGpyUk7feqUHdx/gN4qjH3QGJ0CT504wbMHcP46zqXHrpZLDh2ww2dPcrcHwBxAiHPV0XXuti9+zZZKS/ba33htcvAM/iPUDEBnuDZRi2jNi5qR6kaJXjQKc7H/+QFXX5OcK766ytwvmqIgZ4891TjWGcci4zS/TK3GRlegsXbGAFBBfxVkYc1BxyuvvJI6D+sLgP/Jz36a8CK8zcEhthUGDwPMETUDPcDD4BcYenBE0C8dBcIA8R27drI5EA+aKRZJb+k38CoKccHPGBeeB77BOHE9fuM7lPPE+uIPvx90JNYXQA0dCACVjgKfgM+wBRjNovAbwI3IwMz0DNcNXQNLONd9aopbR8EbiMCgYBlrWIERPTFui2hsxRPLtv57UMWcYEBL3wBDMA/8QGc0eBTvVlGc93Qlg2nO2nniep56vW8H6DIUPLh7QAWg65kx9nUL43vvPjV7Q3dHXe8BXTKjde0cT3dA9x66aODHKNmm8RMmk0bVBeidyfakUQUugsKBcIN5wGT4QdgSQIDXqCSFsgHDQdChgDAIMDEYnedkB4EBCEAwBO5zs7N8Dt4H8ND6rCPza3ZubpbPYM7OnWiTEi0INHOGyPUgv4HOOYGxEH6GkP2ff/1X+/nHPNbOz83ZF//HF+zgngOJlVrZsJuf+mQy9Imzp1NFDGWHAxe0dx1jx/wQbUD7VswLn0Gw0UEJZysj5wvhx/a3zY1NK6AjXLFos2fPEeQHeFym0fBQBT8UBiz0wlC/nTx92g4eOEAv/fjRo/b4G2+yb3/zWxQmABC21uHEKhg6K2trbJiBbW2kL1qZ5mElJiFzbYMAnTAG0BSfQQFAgPAa18kwYYvSSlL1iu8AkLGWUOI6phUAg3XD8/A9PAPXQ0FDCcDTxPswDPA+gAl0wxwFEBBojAe/sdbw8tFfG7lcpA+Q92PBGrLKtQaVCJTRbV/5ui2Wl3jk5enZsyyGQw0F0iTgD1QXI1wLgNS49VzMC7yBeQBMoVzwbPXCxzxQlQ2aMHWxvp4aQeBxXMs+5+E+4G8ZCaAnQ7YTE/S2QeMHP/jBnPOxo0dtHG1uq9WU35GyQmgPn0NBw/hBkZ/qDkBj3AcACmMR40HEAHMCLUF7XAN+wBiwPohWFXrQ2KWRegjxfl7MFc+DQlCBjZSE5BnFY1g3KF5Eqq6//nqOk+diVyrkd6w/xoYxYq0VcYNhiXHCm8N3kLrCjgREqdB3AE1m8B8hcQDB7l27eeQo5oMoS3FkMGnEs7LKIirkju87ctS++ZW/ox54wa+9IGm9HJoKAdRROc499EiL1RrJVr1MlqfzocENIjzgp7OnT9vVV19t84uLBC3w2469u5nzR3X68WNHbWZ0jEfQSifhmaAX1loGoA7QgHxg3OAJ0JV1Qhmz9Y2kmHdxfoHjh5EE3sWuEtAVPAL6oX01QBD6Asb3FHr2lzYpm9JrMiyxXrgGRp3kDdfgfhif3oPsI1InMO/wCDOZ5DxxNP4plaiD0OFN4Af9s7K5znC5PHSkxqRLx0dH6RhJj+3auZOGG4pcoddQ07K0uZ4aVwJKPwbIPPQneAM0xXzwHl7jp4qak7Dt0oOuB1NtGcPnPoeMazygx6Adg68HxYReWXro8XP1PIHkdvfB95pNGNOJQ+ivlweNuXowjwEdu8k0Lx9uPCot2wAAIABJREFU97l/76Hj+zIY6M2HUH8K6Nc98ZEX9dChKKGooUzAzOx4lM1S4aBJA5gTDIabY+HAnFDWuFZCgWsBgPgewnq4HwQCih/KC4uL79OTHBxMvJ3SJnMyUPZpUUwYfOBeEgqAgjAxQu3Yu44zhgHsUKawMNETGZ/99Mc/scUzC0nOt13ltptrH/ZA7ukFSGDsSg9AiWKsUOp4DzSAcGN8EBDMDV7sz26/nSCL84UBhJgD5n782DHO75prrkn2izdbKT3gVeKHjJjLcp8qcuJQeBwzPMGxcf6HkBEAcM54ucQGHdjGB48De50xZoAZLGcwkIwu5nUCgykkJxrjfShpWMqYExQNvgfAw7x5ilvwQHEdQEvRFihyKDfcH9/F+mJnwpU4t35piXMFKMCoQyQAa+0NODCiDEFGOVZXeLDNRrlEpbyygCK6UeZjkaf+u9u+weLIxzzpsTY7f972oVNVrcqICGoqsBasO2htbXECHTAXgA/+xlhkkMoLE51wRCXWGYYU5ob5gKfUsQy/5R3oOwJ43Bt9nNHVC/SAIYnPELYEcOPeI8PDrB2AAsRxqiiewtjA8zAyoMlwqAWiLuAxASjWTEfRYi0A4qAXaIzn4jlQjJCpgSGcttTZJUtCL6Wg9ph4jecqvwfDELTEHDAm8DXWTwaDDAjIAf5DzmTc0MDA/HB8YzM5JQrrD3ohbQWFz/H19ZMXccwogL+vt4/GAM5954l5+Sz3iiNChUgLPNzbPv81W60t20tf+tIkRxnOU2CXQHQ8DN0CmT/WwT3NFqMtaN6CqBia5QCYICMAMxjf8GcqjeQsABwVyn37zZZVg+GpqBZ3XoQoBWiOHxj62pWBOcIwhTMDYwR722HIwIAZRDTz+H0cCyJ1yCXDS2dEJgNHZY4nRyL6CF4A/+FZ7PPfm+xhB69BFvEM0ArrgGsxLq0/6ELZgh5xSVMCITzmkBOmgxOMWjwH3+eBILkcdQraUdOYQWOfYpHtkaFToVPgUADMDx08yPobOEXYqYSudLgGhjV2XKgoU8Do88WgKeQe9MOzFQXC2DGHPFKH3Dq2lQf3f2Nsup+PJOM9/b+YFy4w1Hc7DZ8sa79iY8jfVzKkuQnc9bpeh7Gc5L79Ncpxe2OtW8hdkOZD7fpbdIidbQ/oWvrUWLn2phu4D12T8r81QAgvLF0wFYRWoVoU/6DHL7xpMCCY9s4776RyhNIB4+A7UOwQBryGQsfEcA/cCxMWaGLxYXFg0XEND8Lo7SVD0gsP1bwaI72vkRGCCkJAYEh4Qqsrq1SwGBMYEswKhfGdv/3fdvr8Kds9vTvZh/7YG9jOdL1cIsPhBwoPOWAoTIwD70OZyovDHCDQAEh5m7gGf+M9AAmEBPObX5gnQKDNpAQX84FiQ1QCCh3V/1Cop06epCJEcRciF8h9nT1zhuOBkQNPCEAOIWRuBUoFYDuQeFcYowAIv/Fa7+Mesnj1GcaDdQXt5UHgeqwTvgthUyEZ5qa8HtYMc2Dr2UrSVARjx7UAftwT94AHChDAPWUQwLuTZwultffAfrv7+FEeScqiwnKFXvrs6bP24+/+KNkfahl7ynOeyh7+8GYA5AifgnZQdAoBysCQ94nPQCeME+PAmqkTmaJCqHoHPfAdKVfQCQKE7+M3lCDGCgUEIWVNRwg/796z287OztrA4AArtKHwEKVB2gQpJXS6Q9oEc7hkzx5WDo8MJFuykNN+yct/lRXn6ByHH9BQkRJFOFR3AprDWARtYTxiTclDbeSGk5RZN6Uj5UD5CV668pSgJQo6YTBijWD8gAc5doByX5/dc889dtlllzGChQgH+BrvM12wumaZRpM8CzpijJRNdvBr0LBBL3/NCZXveB88ABqem51lPQhCy0iVAQz/x0c/x7oMNGd61etfxUObsO1NoE4Pnc3rkx0WAM7NjXUaAkyfYF90Pk+DENu/wIfo6Y65Do+OWhPnEWBHDzz+RtNyzVbS6yBEHLH+Kp7EfEAHzBs8gLA16CCDD9EVGJj44eenTtuO6WnuUMC2w9lzCRiixwb4C/ly8DFb+6JAc+48DWvoFqwrnod1h/wpgsYzJEJEBO+DbpJz6D0YVR0eemjdTZ0O/VJMGgFhuyTWDtEE/C1egwGKFAicHvwNAyQxEnBWeZXzQBSAzblwmtvgYJKazKNTY4aHsagwLwZGvJYBrMiReAx6B/NaXV1JPVyPPeJbNZaJjVTwc+ydxziG+3mv13voCbgmx0x748AbI/g+ePdiP95Dx/2lP5gmRmfKEH3x993y5DG+rQp/hdq9EeKB3kctZJRfAOhXPe6hBHQf1tCN8RuDAsMlBQxJVR+uZ14PfdWL6FSVscOHD5PZoWhwLyh2KCAwEQBBnyF/gkWCwqSFViwQ2OnxhJwn9o3iPjgRCADfLeSiMcM6TnoUJ7kjKGl46RAQMB4qppEfQmOT//jnH6VHLC6WFu2XnvdcOzt/3i45sJ8gi+fAUwGzKz0AIWKueGSEY8TnaH6BXOQjH/lIKmyE6KEQ8R+ghXA4vGkAO4wQ5P/ByMijHTh4gEpKuVwxHTw65LhkzcOru+KKKwhGvCYYOvAKEGbAPeFhoKMYaKFoiKIJKmSUxa8wIq4FvaA4lA5RXhbrKy/Bd9pTHQHWTZ4/6AMlJcsUwKNUhRhSbXdxfwmGDCQIMyz7s4vzTD2gfmDp/AIbv+Ds9OP3HrGffu8n9uhfeHSaTwYAoFvV2uYG9xbjmWurqzTkMC8oVXm33F0RCgFVA4DX2v6BtcK6Yk3wN96n14x0TIjWgO8VilUkQ+F63B/dDxFlWV1btWKhSI8QChaFmviPGgoYXPcdO2a7duy0L/3pF63c3uRWKhSNPe35z7CBiVG2F9a6gXagIwAGa4GxyVjEWPADkMF1NMDQ+tW5aLFHIYWANcD9AE6K2gDkZvbsstOhzwKMWIE5eAGyiu2RmCuehblLQWMc2JkxMTRia8srSfi51WJ++I477+SzDh46ZOVKmbTFekGpoeEMdAHWQl4TgBK1GGhiA3D94Ps/wDa53F8dACkFdIbet5xSNnHKFxgpAIjjNw6swTkDqvdgqBf5akSV2i2G3OGINOs168ce82bSnU6Gh/gVv+WIgNdAOzgJkC3IB+S7VEMEMUNHQjlmRArhnSPld9eddzISCbqCftAjiGyC93ANfhNUQyoP41BNheQSdIW+Vf1GCmZto1HN5xINk43VVPwoHM5keIa5nAYYnsjd4/swiEAj7BDAb3wHEcFWs2Vjo6NJPdDqGj3yn/zHjxldwhjOz85R54EvYIiieyUAvRuYykHCfEA7rLtSuOCpJG0z3gHoPmWE9dBr6UnxtyJn3pDtNgYBrPd6twA8x/oL3IvptxANwLM8uHpAj6MBiXeehNw1FsmmZCYOucs44aZVbNa4SFGcx2LdR4YGnxlV+Gcu//kHt0UcWTzepQfzQtlAycnjUT4EHiOUKzp4QfjY2W1xMQUYPBBMDEWBBVRIHmAGAwDCgbAlwAmMDuEBsQHw0zMzSSvRVosWosYm74KLkstZH86EhlDU6hQQnhwVKvNheYJJAVxoyXjbbbfZSB7HstZZmfzwmx7BU4KwpQtKFOPCoqoaGs/GuBGGhHKDEsI1SidAEHFf5JAhKBg/aAWP/I6776LnCUU2NDyUjLHZpGJBLh7AhnursxbuDdCHACHaAOH04W3MZWFxgdtbINgYAxQWQvQIY2KxVcSE8Quc5ZVJEPBdABcMGIAGnkEaFwr0Qr0VC7rJ41UIGOuE70ABYT137NxBIwZGDsLsGJMP/StMibmqkA78A5oePnbUhibGGImhUsHZ21DItTq9deTRobAwdxom6BCHfDKOV52eJtBL0cFAkbGJNUC4V3UdSpVgvABIfQ+KBsYXfhRulcDK2wS/EYhKpbRRUdIHfC1pQtObRE0A3KRxq80c8SW799BDrFUqLBJDGPYLn/+8TfSMU+/irPiXvOyltlIrs8ob46eBgt0S4+Np3hHjBXhgDMo9youGJ9WH1q/BM/DC770dhWlxXwALIxtIPdVr3LIEnsT8wD+Ym6JrWH/QBTIB+cPzxS8ENMtYaW2d4e3z8/OkJU7Eg15AFTdSUQAW8BUMUTwPv8HnMq7A/8i3o4gUtEMPcx5Gk82mdQL0AEMhHD1r7UW3Nj1LtDTGmfBoXLRvz156kpALpkJCZKKEdN7QILeKIV0FPoJuwOEo4DN1YMT6gxaUrVAkK4MeugWyoygF5sbTFJGKCpEIVJdjXUBDFAxjmy7WB0YlHBzcAw4H1nD+/DwNAUX9QCfQHOPGWmAM0kesF9ncpFcLHgHvongNW+oI6IEm5N8QclcEEPIFYIdegpOEy2HITsKgWE/24WNe0JuIJmDLI43hRpPzgs5DvQx2wiCFCT7DOFETUG3WO/Zhb4HVFiji3qwZmJri7yTUnlSXY5uxABFrJVD1ACxA9e8Js2SE+eiA532tv3BDnyWGAtrlJnVHTN+FaJ0Hc3//bp46yL0doGONlEP3oL51nwTQZaz450pfC+zl/dMYcz3dL/DQAehiIn9DCK6EFwsgq9U/SOdsA1jlzQtA9BpMqb9BHBBP1nmtDjjdsu5k2bABRwizIwQUN85PLSGGnpM9tsksk44/3mpLD6cPl7AXr/b/ZTO2CQs75JsU0vBE9IwiZhWdsBoAIAgx91+qcT72AGNUOAkJlr/644eTyLDljPdFEV+oHFVxg6aikNmW4b3VGoLzC5wAI0Hj1mJ7xsO6eetRoR/Nwc9Jlr9nGlmrnqH8d5KJdFapin4alw8b4XI9h3t80R8e/IPwdrVGbwnVx+xHHRp9qNAxSbtsKS/8ifmpCYOPNMUWtsbiw1a6l85xV95LAsO93QHMZOmrwpsKBWubTaIlGCv4AOuC3RXI7fLsZO4LztrUxIR97EMf5TbGkpW4V/u5L3uBrVRLvIcfn+iP91S45j2D1BPBQFGU00QrlISu3iOH3Cp/3k0ZYf6YO8EgeAn+Ou/xxHzDiAv4F15GqNdAqB1d7ljYCt4vFpKjZdvJaY7ecxQPoz0oZCBxLhNU4nqHgUCmIC+8N/ahwxvCbhfqBzRLajK6w+/rPqr4DvdI9UMI0ytcT/5KzqPq8DA9rbUWsU6QjkHYmXgaIoQd+iJsJdMZ2uSNsD9bleiYqQ+xSvErKqle3npfejF9HpoJQe8EDxGGT6gyozEFHuWZBljfsNVPW3/JmzhqF73KwbsKUWs9ww4iypVy1mGNKF9sbJPUnXg6eQ9Vu4Zi+dvirQQQU50a1szr4thrx/1Fh5g+fu0oHhcNmaNtbZJy83T1Ok/RLL3n55G8l7SOFX94Xet1kHDR6xOo8ApOx4sxyzXKgVHZTXfpO3AYPWZkLn/cQ9rav4vJy5LBb4VttwN0NDlgn6+w+V7KQ9609uJK0eA1PlNeBA1jUgb0VkfoDgQmgxfslbAGLwKCYaWQOMkA6h2KSQRzikOAiSNIfacfL7haBC+kfuEgoBIGGRZkZghXyPNJofEkuy6Aji06UEQSOj1LSifgV9pPOKw+lSkZNmzli2kkhSPaxxaemA0MJiZMgdadKJQKefACJVz6PnL7HSAZDI1U4bnXGkOqAHhqVdvyhTwVOdYaQIgcKDx2zBHKUHtsU2ENAEQjKFT+6t4SGI3b80tKWwlMMMLkyYn/9V1551656H6kQy5LDxeABcUMD4dnUwewQ8Ee8ql4jRPmELaE1w7PELsmbr/rThvbNZMcsRsOXvC/8SyF2eN5iC8GcHwj5CisD2RMSg5ydn8/UNTeAPYg7uftAV/PIp1w2l0AAMgA+FyAjnA58rXUE5AJhGaD8cy/W20eVISOdv65nFt4j7TFd8K507iXGkwB0Js4hImCv9VV0L+OjUA8hwAM+YTx4I0JR6xuBlRMS+3AEV/JQEz5LPACPfZcIieUW6QRkQPOJk1qMJ/Yg/QGVKzQ9RloBP2D+SYnZCatizVH1h74w0MC2BN8AdIYT9glgHoH7wwJ4CgDCuMzRJyMn3waQN2PD+97HJEnLnp6Y5XjZEHnVkOVDnAKekhjSR2+wOvSbTGIe90TOzmd127tQ98O0H2e3usv3UfjF8DGes87MzSMYOSHHWQgZRMGWZB9b9iJDjDo/Zi9fiA+hTRcKj9XPf6GNqwoTAiKwFfECoDxeewJ4YEQLlhouqmsIS2ivBkBuJhWRR1sx9lqJhalO0kGA2XHozAmMVS611I5jnab+SGfR0gBL1AkYRq3z95VhBI0ZdGG62NLS0qxG1HxVXiVEFh2SQrFhRxP6MYFQEcRTHI0bYbeRqpkMOdKjUJOwXMtLhk2C2MnAKppBLUoNEXQRCFCEY8vNXjux0NXntkDPu4l5or/jgGd501HrRc9c0vZdzPKFJVglykUUsGzA5OGzk1Jp6nkvPeUYcPaS6HQcwtVsrim0wLutJwVXfIKiKF814xFITbcH/zLtQr84wWSc0RaBAfcBKVHPg9KnD3VwRNtY1EmlDeKmJCiwfvIH/LQodXlZEtW6BKVFruEZyJ6tt0P6IKQOwwGzUm1FDIGLgbqBL5wWlO8hp6f/Nh0Xeo1AZBSQE9qJWCog9cvBui8DwA9eOgpKEZbmGS0wVhIz50WMIFu8BD97peQSo5plgJ5kFE9D8WxigZ4w8YDi6eN52P8rW22KgxLW9PKiUAbXoSSedgVTrBMDA8CaNAHAkEvc57OqYEQRxJQx4AaGr0v/UNvPHESuP9d+7zVHtV1AgWg6/ARATV4XnKktZVMU/0oGhA3NQn6SvyC3zJIY6NE9BUgeh0dzzeODsXA6kE0vo/n/3jt2KmtnehZRUSkczVfH3noxgcoiuvYZhB5254WXO8QDUjuj6haEkH1UY0Y2DW/bjoCutP/ZB7wC49qp0UyYSuShFlFCVJ4CklqkgJ0Abg8Gv9aeWAVe2iRudAIeVeTohLu01aEoIk+6EkYhDkiH84iJUJ+xtrM2/kqSy+U8d9khBAGUwFJEp5KSBKDOV57hoitL0QDAEIqqvCArha1AHB57QxDsj1iUrFPIK8mIMYcYfjNpv+ytOUZC9BdWJHjAaBvReM5D88Q3gPHZ7FwCNBTpRxyNLIEMV4PaB3fl4UYni+GFS29gvICk1qtUnYhn6YUD4EQ4+B6bTWsUOrFKxeAht+LqTF4gJOw+HCYrsPcUFRHg6LRSAujiHUhReT5XsYoAR9AXsgnRim8aaYOEp5IQ+65XJJKCE1kUByHPPV9x4/byPiYlbHtJVo/L6AXU4jktzbC/Ulhj9Ir2nfuoxUxwFE5UesnvRu8EvX0jWUiVmqI0MBYlVKEccUIAUChmGz7YyoqHPpEuRCooodEA33KHQEACg7UubahNbXmoPMmoAhySSVat+mlstANECkL1CuIDiXfj4GBaxp4Uw+IDVPwAGVOMhw8bl1PYz8cjsKgNiKIoX0oXqLKX961DE4/Xh+hiQ0OUA2AnjaScbLLiEgYSwwkpGn4zwbT0qcBqFNAD4WCnrgxjUiPqBOb1z/SF9utAcLtPmQdL6T36P2zUwM/ctji73uHLDYqlEO/WMjdG7ae9zUvNMZxNmL6eH2vmzEsowFLgDNTPJh7g178tx2gk87RhDPXP+2xLIrDh6z6dSFu3UiJfeUqRWR8BwwdA7qIiMEhZICQvgAd95TygaCWsO0DnnII1aAQQzk5H3KXHe2taXwHAnGBMIZJgqF9DiVhvs59mvLuBWBSYF6A4/t7GkKYYutOSigNWwWFRiWSbsGDQkWcuZVEJxygMy8XvBCMJ+3RHBQDLXzaA8n3LgboqkyXVestThlXYrpugBx78N5DpyKHQRG8Sdw7znfpnumaB8XJaA2K8bK5pNoW22Rw4E4o0PNRHw/SMPT0w+04iNBEYX0veD6F5AFd10ChdeNvPFPFZKqMx3u+aIe831ukDOBH4TnIEOYGrxwFQeyrjk6H2MlRrlDWuL+63WIbUAFWNy/GG1riHdE4yTUnOTwZlbjeA/rFc4gB1J1CjgE8De+6TmCSFc45HKBBQA/GK+hFQIf3EKIPCcAYa15iQFeVNhWd+F6CDuOWqZVk1VOjmcZeAuiq8vch75RH4sYboTt/ci/450mT2W48hGvYQCbaEtgBrMEhkEesMLQULdIw9Mphe4fjbQXqoAn4Z2sH84W5fA8osUMBkqgmSDyRephBJv22L31GeYee1a6lIJPS7wISRB2xzTDWhR5MkXKJ7VGvQy8e8k7y5zLILnCYAlZI/8Ygrvf982IZ0vPFx/431r1ZS2oAYh0eG0+eBl4m/Pg9f3r+86k8z7/YsgYelDxJD3u8iennr+XfkTGaedDTf/4CQNeAZTGmOe9QEe29NBUOYaBSPjGgpyH2sPlezAerHeFGedg41QZKD/dRiJlef/BOSbAg25oMFXrIqYqI6SSRFmgkDClCUimGLR0+nBqHOfQdMYv/7YVM0Qspcy5KUEBpJCPMSUrfCx29E+RSwoETbGlJQE8iBwRiwxaTJDgoi5rFdEiBoaAkspD9WL2H3g2wMUbvSXfz4HU/b+lznkxcZph6kaEmwBMT636xwDC0jbB02DeMOSB8CZ4ASKhfv7wxP/aUfiAVCqaCiSxLl0ZQyNV6weq2ljisBtuecA9vsIou9DDd+klhkP/CgSEYM673qSWBHaqVacygMG5qirsTqrUqm7RgZ4X4JlZmftye7qLjllLBgRFbJzZhrAB0KeVUG3f5gyDkCqA8HcUTqvzVc6VsvBGoKntFcxjmDdsIdR14xBtm5Ouw/uRl/DDnm/zmc5xRK/p06CakWto4mTx42OE23sAVfXnbAD1ppIe6BJGgTkjyylxFXTHvcHyufkgRNhnYmhKnEHL1MFxhwFKGQ5pNbWy7GXOez72ST8ElALG+61OTmhHSPSo0THRJUvdAJwLbVPuTlA4+k8zifRmPku1tAQ2nhV2MycJnXmf6ywWIseEi7PE6OuYfr7O1Zl5WJMMpfYLDsSU7WavjcKeLFMV5XvD32dKTiUEd//jv+ZqCGNDjbWt+Hrin6BDTR/wIWfM/meue+hiG3PFF35xDAC3FgNfqNCThpgJFoVvYx6j8Y5xD914dCKHn4ai9bDFP8KKC1LFxjaQQg4uJsJy8A1f4orwzQp4+h54qRhdGT4Rv64eLEXLUYuYYsLV4Yppu3h0LS0Ko0ytmD0ISFC0MLWrluoLhwmsA6NqSQyMniSQI0GHdAxSgDKAApQSx5Un59njRMTetY6wQZen5z72HLXooHcNxhDWRoqHg52HFJ0YYaODz0fTU3He8tSmFjjPgmVcu5K0RIhmKViAXSw+JE9laQ3i/PPVICjWspcBDgC6A8cYAbpWGtVCAl81dAOjib62dp6v3mFkUV68lofcA6PhNjz2TeK/qA49tSzR2UCBVLNBzRydD8na0F9WDe6zovXcA/gPnJHm8rSp3tSpV5GE7fQsQUpTFGwpeFrznFytl1QswbB+UJb6r2gNsKdOasIYkSvkohw5RlVGaGrQCAuTOQ46R6wivOm1/ifz5Vg6zI38d5F88pyI72ssBghJwS5jrgrkFGRWgbEvDEGqncRQ62vlx0HgIu1kA5jAgBeiUm3w2Ta9JXj0YdHtuh5xLs6W5+S0a4dksLiVqbFXzpw4SxpZPTq+UHqBs8BCspMNcqv9cHYk3ILrtLNL4YoOk21yQQ49bv3qg9voJf3vsoePndnZ4HSeQFibpdadBnAC69IM3/rwMeGPGGwzJ30lhn8cR/a3f3tEQ7RL9m/yXLtYzYzrFvOnHhu2I/nmZBzz50QR0/HhAl3WAmwmguwE6i8LC9z2gS3FKwXuAUPgdbWPRC92H3JF/hAUpQCfDuDyNlB+FMRynKgNbC+q3gGGR0gpQB+sikrcABVopw0bMIlCW4Cl5AiUtxecXX8zmPTwBOseKxQyKDoCuE6RID3kpOp+e4cGkeY5AnV4t+ngHg8cDpsbhQc4Dmwd0rY2Usu4jkPYevDfO8D6OxoWViL+xrh7QffpGNPPMCYWOM+2xL5eNixBRQdSmnVRKo0cBQ9Yh4gFQ4HwYvkYkpJUe2+gFG89SCFrg5kEa92DBJsacyaaAnubwQ4MJ0EV7hGUceB5Hjhj7kH0xKJ4NevCAzdARUXu7MadhtMtstZL2r4ND3EOtHQteMLcDkJT3ZKRm0GAmMZy88YW/QVOk0S4G6CzeDMaIoiupwekq772yES1ZIY/QbThPQTRiMW3YNx8btFKs4n8cqMJtZyHcTuNNvK9tiaFxByNUofg04QNsaU1C7jLYY+Mv9XBC7YzyvcT7NtIq3ATXsVND8i8d5nnXgxXuIR5P9sqHlEHo1obvwagBfbDG3ihHy2Z4vwXk0J2LKzrHnpl/rucBDyScG6J5yNuzij7L0DoNplArQYcKaa6wSwNFzdBfknmuF6I27sAVyZ2MMj1fzbykk2Pg0+vtDZQEzLzRKtzxOkc6zOsn8RVaxwow/Xd8JMcDdgzo6IYHIzGOIKZYEtJp6RjDlmfycU7b9baKbz3Y6h4+L+7pTAhodp60xu+7zo/YJSJ6+3uTJkE+OwD92psf2Y4Vtvc20UTBh8y1ABBatQjVgEVwCTbuG1eJa5Jk0ABc8MSYdwzhZa+cKRBRWX8i80lrQ3qJ2G/pqswxHli/KurzjBYLg7ciNTb/W1agXwjPILCQPPN75sTfcQ6T93bhgtTzdx5ouo0OIUgIV1A4ilQob8aQO8Ajinl5AfIGmcDIK16tZxzK9SDgoxNeUPA+O8tF1ruEDc9TAxEqt1B8lgpoiDpoXkl5U6JQdI0Y2isHz9hsbemiBx0KP9wnBjRPH0SXxBNeqMXTSin5OpFU2aKxCA5ucXlh0SqJAiWFnV4+vCzhfTTuiPnTv+b6R/lryQN+96CxTBdD1RusAlEpPtyfkSUU9IWaGT93ryDkbYvnJS9KuHZ9AAAgAElEQVSiIcAh3VMdxunXR7zm+SyVuVbbCkiZuF0rqXy6NMp28gsgx/ORcujQEYGPvPGo7azeMOF9Q2+D7UBHRlLsNZKmYZ92cpvg6bp96TIIBLQyJqi7gg5g0awznET7GMBjHiadwpZz0Uz3T2nYDgaF6zHgezqQr9wujnTddPMu2ybjcSBNmhpJjk+9UdRNr+q9BGs69+LHOno7+VAxXWI/be0K8vKxXVFparS6I2d9NCfR04lBz0ZHiKy5vvLST8Vikq7zMnMB8HbRQ4ksIqqZnPam+/E+btcQ+jpIH2KtUv2m3g7hC7pH5ponPoKALuCSYGuA6E4U58AFVOorrMIjgYf3eiXQWiQBAicdQlQAX21x08JI+eDZfoGkGBJmTJq5yJAQYdNcUPgsZhAv6B7QNWcv3KKLXzQpN1i29UbSKSkVqqhiWMp/O6b0YOmv8QKx3XdViOPTCbFiwmuf18Z9ZbApJK5naW30W+/7CIM+E62UPhHwdKwvihZDdzGNA8+O+aVD8UbbF2MDKaaL+Ab3jyMMnhZeyFLhQ8QxbPsQXUQbyQR++zCfL3ChAnCejPcUpOQ9//h5ik6+8YsHG43d01XA7JVqo4GQ4dbuBSklf42XKfEjAR38GwBd9+62Fim/+4LEABL09Fxa5QLAj/ocdPJHKzQ06exFf38KPQU718zHA66fezegTgEGitM3puqCmn4++l5KDzgUXQCt2/NjgNZrryu76Qq/HvHwEkOolUY4YlnB9d0MEq+r5HB5+fBj7cZPXcjUof9iPo/Bbus1PNytXTR+rWJ9u60OZG3G9oDuHb1u9FG9gHZVpesd6gwgH9pGS5lxndowXt8JTmOU7hBNPVhrXsl72NKYpLtT3eG8cwJ7NpM4p77+DI5e0JOKvuhZmauf8PAU0KXUvDeqoyg9MMuDVjhTN4uBVeArBY7PfXs9Fly4wYkg+J4UpxhSTNCxKAHQvcIR+AuEYgCIBcszW/w3XuM+XpGK6WSRw4Lqum8hTCZm0ng8EmKvLPwcPU3iv7sBeqwM4+Y+uLdPkfhojL7rvXV5mALObmsshoxBEXOCB49IjgdGzw8qOoqFwXu12xk6eB6qcJXD19j8VqNuCj1WOB1rGgwybVXzRVHeUEyVYi7xwqUIvLGC9yAjGI/4WJ/T4seBGKGoJTZaUwGNahBiBVutol3y1v57L7v+Hrq/DAStsZ7vjbgLgCM669rLCQ/ycLnxmEfjXRZSsMl40OWNd9sOIzrevwAUHaDHsisZUoQsBkau1/9PQPeD8LIJb1eA3o1mfkz++d3+3g5Q7w/QExp2hq29jkkBylVD+889v3STs/sD9O3Gp/elX7rr2SR2sd3a4R7x+sU8kHRJTObvdYiX6W7z0vUASowx7eanaFHYbYX7CNApI257M+4rPPOOjjfsPah73kkM0CTt4/GOXUUDeAO0WVsUIs64jljkjNC0nkhRUnjoUjIYYOyhC9BlSeoa3FzWfarcXAtAL9hSzri3mtRg0Oz65EPNUbVlt5D5xQDdM6+fk1/QGPC6KXwvnGquEytKvqZS2MrfxYyJ11KgHeN2ClIMux2gx1a7Hxv4Qft743mJYT2gy8DyuxC8h63PvaeregelRPCZz7Wqm6CUuhhbTK1e5DKMMC55UxQkt89XzO+BU9uGvAem6/BMnBOv62VQSMgEqKKNBy2th+blDSumbBoN/lfr4lhI8X3cD32yRS/PZ3qPR1W6gjE9R+/p+eIdr9jxXmzweB7DtfDQkUfEnDVv8Z14yoO5X2OMwUdpPA95xbkdAOF6AboHCc+j3XZZSE4F6NLFeo4fd2wQd4wxAHpcZa21wbXdACGdj8vbbwe4AqRu8itAj/exez7oJr/+WbFe6QY+np7+7wCFFzTW8dcozSaayDmRLKi18Hagd3+A3m1sfs3ixkad+ha6oNOYi+ks/vQY43lAgB7LhV7Hxk2sJwGaCqd3ROfCjivKacixc64ufYF7SxcKNyVrwjzvrWsNtvgfheCdOXTqc9eJD4CenFKYpJWoZ8MuLdwnaca11UMloxx6HNrTTT2ge+s+USZJy0kxSTeh1sRo6QQFLm+f1ohLBIkY2j6k5wksPEG4MMG7j58r5a/f2ykqKb4OIYm6BHhA92DE77g9qLFh4JXSdmB+wf3CQPz13Ywmfc4ismjbmlfEUmg+KoLPPaBj7cR0MdgIvAVuWmsP6L6SPc3vhL3QGDsOSvEeOp7vPXSvMLUeHjwFqJ6PPK1x4IYPg8sb7qawuhlvUGjiE9GOxmYAdBS0bSeUuB6ALmH2ilrvaWwC0k4PNTkx7WI/Ovegm8LCe/V6tQPQfcRFURGNQc/y8noxwMF84ghOPFYBeixDooXnLy+/CU2b4aSvrZCp5in90w1oUx4PCtY7+JINrf9FASFU+fuUWawrLia7UF2qIo91jcboUyox7TBHpRT9+np9djFA5fNxLoTr3OYNX8mT7uf5VPfVFkeNLZ6v97C78annn27ypWhgdx7fAvTYofHrpzWJx0b9hpSnD1PHXQOjzoB+nqRPwK/tPHSG2R2goyDXY543kERTry9UaOsNaQ/ojfqW/BP/XF946Pe0Q6KvswiYieehBoc7fuSho1OcBuCBUwym05YEPng/BeSwXQmL5i0Uvzi+0vmCBUHIPOxllqJXqDMGRC1wB4OHiXmhjxWCZ7gY7GJA76Y8mENxVeyeVklRXme3nngs3RSdv8YLgRbd00nHmPr3RAsBepzD9/OEEhegy0DyIXfRyyskzwcAFA9KooVnXl0vsML1GDdoB0CW4ef3actziL1mb+Hib3j4es/zlb7HTmXRPn+vhPRsD2reevb019xkCIEmeI4HF38NZcH1ssd1PuQuGomnZSDht6IAXnnHYBIrQQ9Wmv/GxprlcknURHIohYHxqIZBisWDqvjEy5pXnvjbV857Wum7yinGCtnPy/OW90gB6EmP860agJgfxTOxIub91WfCKfFYx8Qg0yF76qoYt1RVi9Tg4Xu6iz6UVTMey8ywZ+S5SdHHHnA8noumFLtEPDv0SQB0hNwlI3EkS/TupnPwHely0d3rDvwde9gxTypCt53e8/r6Qv2aAHqs6z3v+AhDvLbEJJ5jsEV/6dCYj7cbnwrQtPtIsqOe+3jNtr0htSRAl3Ma62xPH3zmI4B+/Mk6mdVrnX1SPKCnDZVUAK5iYWyTCzyKbeMdgC4PPQ7NiEFV5YuBytr0gI7rwJQSPDGWlDwUuxSNV3j08vK5FNDxGe4vxaPv+8iBX2gyQdjrKyLGiknPu5iijAE/Zjo/fjJQOFGNAsBW2Fs5dD++7Rio2/vdlI7udbGQobb4+KpIzzQCJoW1fYTFr6eEudtv76Hi3h7QNG7v4cZWqsAL39UhKPJ+ZRx6kJGRJT7yIW+tla6H9YotYgpT6X4eFPzfAtbUQGm12Wdd8/DpJl2D9zzdFJ2QYYdte6K5jyyIfyVHHvA8v94fP8ig0Hdij6BU2mAOHe9r/F6JQy4hU4pEaA31XMlyNw+Tyix0gos9P81Zh7t4HvZGmvfQvZKVhw5A1/hj3sE1PuXgwYb32iIk/9rOqIjlK9UTyoe6quJYhn3RoJ6fgjeOEe3pTcOwUu5+jbwH7EFf4/WAF4OD+DwG0dS4oXOVTUPusf4TD8Z6U7LlAT0em+YKmb3Yj0+5xbonXpML9XDneeB+nTyt9T3v1KVyE84j97jj+ez+IgwK+IuXdF9tEQYPgkd1HwAofpTiilOm8Vi98+Dnn/B/25roFOp+eEiXiuR40Fcz2VboDkDDe2n7Yxhz3kNXDl3KMvX+3IEmEmpfQIMx6LUmJ8CTAsRrMDSEUsUxUiz8Tk+R+47p6YYwp8KzUlCxJ+eVIbLXcXP6mKk1xlgZiLjdANMTXh66vFofTqGHDAvRKQSvzLoJQqxc/Hw8I15gvLibeYUED7Hb83UvFWXhfqKllLgPR3bQ1YV35CHrfj7nrXX2AO29UDxT641nokAOvzEmWa4yBKUEpQSkYNCYRbzhQ+ukTxYh70YapvIKUNd6j9ArMipPMxvo6+/wrnSN5sT98e6kOc1f91dvcu/Je8XuIzyaBz4XnTyQxt4VrsPhLBeMu6NILelUlRo5Yauc+Af0hUxpHURnyUMM2DEPesDvZvx6QPeAlEZQgkHkjTGtsffQFd3RZz7ScSEQJNyKHLZSErFcaf7eIPKg5a+PDWJvEMUe4tbYk25rPuSucfoolgCv27O30wXewPWAH+sT5dDVDDkG1BScIp7AfbQekkONLwZV8P/FfrpFEL3uurh+TYri/LPvjyZev3J+7rS2bvwZh/wvuH9oUqTceGqoIsweakwA6GlUMwC6MC2O9mntfMTaRxBFSwE6cuhe97J7athyjdw5dlEB49g9MxTZAnNU9a7zI0RDVrmLEWPCSvEIxHBdLHgCXim6mDHikF0HQaGQAyDi3nG+Uda9V0IdVnJo3iGFF3sRFHp3PGQM9ngtC9QLnFcg3ZgttQ5BYBRFuW5xfnwYT6zoNSYxpj8ezyt3hXRiD6HDog8nKmHBBdi4vzfAFHJXcZLqExRVwfOVx5Nwek8an+l+MrYU3sWztNPB5+ekMEA7AQruCSHAPbSe5XK5Y491rJDwfYxfChKvfT5ffQzikLvnJRgkSBvhv8bTURSYzTEPpWJNnT+sYjyNX9/1AIjxojmS98hiwwjXiD/1Wexlg4YyriRHilZprJ42ncYedmFseegpbwbvMw0VhsiSlJ6PmnkjKv7br6s32MVH7EYWwv2aqwd2b9x7MEwAu9WRQ/d00RzV2EdyJKDXtTr3QbSNDXd/T9HC64v46GRvSOBePiTeDVDRWItHoYbmLH69vRETK3rJvzeqpWs8SHiDRXRN50QjHaeldepl6Wv8BiB7msQ0jlMCijJpDJID6U5vOOrvWP/Gcuzp1gmoSWOfWH78/aRDY0NUtMqFTm3ddH+MVzFvUGeGinIVNqbrFACd+hS9FrRdTa3JXaFrfF8vQ15m8LdP38KYKW1u6UDQHD1ZxIPatsYtav54ZUQlgsONPi085yukfTKXPvZBbS2AmCxegIsBesxkMUPLw4iBntdlzKpuH7dXfFpAX3SlcabgGw408QTUeLyR4pWsrtV7scB4xhUwxd9JxxFC7trwL/ppfGLGeIHFNPjti95EZykSLL6vQo6VtarcYb1540c5czAGBFYKVx4ifus9XCOlJW8CQkxmD8dyClSUDlHYWesVKwm9L4NQDYgEjmJqX5/hQcrTW4Cu8WAMYnjuAUfaJoCV6Kp1w3VIGSgiIAFPrfZwTC8AHXPGuGBkYD5smBOERIedyLjR+7gORXF+7OJ/D94XAEG0DUypAK077ivDxXsY8XMSOiWALgPQpw00Fq0H6KGaAhni8dgkN378XkHHypbH3QYw6wDKELWSgeJ5d2t9k2OS4yp3f60HEBl44itFe7YDc/++eLSbrvBy6wG9mz709KJ/ycPgOjvN+WcICHSv2DlRSN7P2UcBt9NPeEbSAhd7+bscEBV4N/ZQve7B316/eINLPC5j3wNmDNjddHt8TTc+4+EoDtBFA2+QeHyJ+ZC8yiKyJIfu17sbyHZ7L+0q6g7xoWyEFsMEYR3nzPB2EiKXDosN1pi/pJdl3HWmLM1q1S39Ad6DPkkdlFCjRfD22+Uc7jFCxhayCQ0yhx5zfZKKDXtpY8GTchTBvPB64IqVpZRHDOie6AB09MJWL2ERg0QMXi+Uvl9IrzDVVcwDQHytD8PEwIzxe4HpZuXF3/e00rY1WfkSXg9oCll2KIJo25poru95QPdWvu6R0j0cLakTr0BzjMFvDYTC8MznFbq8do1R4TGfc8cz1eFNXpn3+kRvzz9+/vi+0i64rwwMeeveA43nJwWu9+MITuqhu17fMS2lkKQYOhQamTs57lQNIgDomB8AXuFIX9SHz8QnpEPot58amWGwGociWh6M/Tzxd+rthi2BuFaekniKyqvbOY0GD2fLQ48jJZJb0VJrLECPDeBYEXuFFdOWwOrGJJnXd/CMOAfbCSg67W2rStcrRPztUzLe4Nc4lfLy9PF0ig30DmNB7WBdl7FUMbr9/93BKMnhw3uL9yb7sVyMvn4ssf7VuL1OkS5OHSx6aQmgaz39GklXxeP3z9pufb2+j404D55ep3pax3zkwXTrbxiuyaE9nhbifU87jxsd44/OIxd/6Rrx+3b8IUD3OXSBeNrZL3Tq5HgCVirCFetnb9zgb1znI4gy6JLrktavmrsAXfrGp3Q7Nvf5rd4hh57y7RU3PrQj5O4BXAPynqP3APC5vEhcg7+l/KEMocilsL3CSxcvhNwF6LpGgE4PCK1VuyqypCrGHx/XTXhiZo6Z0Vug3jKOFUvMUBQ0t20tZkjNReDnv++ZW16wf952gO6FlUIGg6S3h+NguAZ7El2zAzHbdh4Ixqbn+/XxSkRK2TMmxiGA8MIVj48KH1sr6vW026C8cnjAyi/7NRJjxr9jZc7n5rJJysadthcrNI1BwOoVJdtEBEBXlAKAjr/Bx/rbh8PxXNGMXjHOY3etasWDUlLeM+sGiF7etO6ir5Tt9mDOzqUdjTW6yYr3ND09ZNBtp+xwrzhHGhtdaIepOSjSIBooauB5SyCTrEdyUMrFDrcQL4omnlfwHnKOHSAddWr0gBPLIL8XzorAc8RjGr+nW7c14LkKOP4yWn/vhXt9022cMp79d/xzxWviJ8kd5QM5VhxwFYw9b/zpub5K3fOknuEdlm401j1jeRRd/XfidfYGRSwPCS0QIUgA3es/r4flbHhs6DBeeDDKhd55N0CPsSCRnOQnbpvLyJEc3bDPm8ZCcDZjQI/lQuMF/WNA35L5pLFMDOhpXUNoYSwPPeXlAOhc4xjQr7zpYQy5e8b3nioI463WOFeEiUmQPaArBxjf2wsVj0t0+9D9QmrRvIUVg7FOBBLxNE6/cDGgxosqhomVsl+gWBGkAqcT0dxNYwvNC6eY2o/Bh7z0XXxHDOM/jxUM9ymiF3YAGR8aloLyQiVGknLCeDzN9J1YCek8e2/Y4W+MzSvcbmAi/og9YNxTHrenh+cBjEMC4YVC4+dpYeH43ZjP9FpjlOL0ighCi0MyeEhLaFEKYUJUCeNF22MpeYGtaKjXMaDHvNINHHRPzNXTHPf0hofA19MnBoUMW61d2DrVf8eDhWinqI3WOv4tOsUeSKz0/bY1eVb4ru7vjRM9g4qREUGcEQ44StRqzD/67gVyr0KmUEPSoVOi+3jj1PO9ZLFZT3jYA7qu88aqH5/GKQ8d/CP+9AaTB9hu84vlUePw66Wom97TXLku7bbVatWOxjKx/tEuAQ+oXoen+VpXBO2xQPozXhu/lrre87XG4b+vMWz9Tjx0r2tjXX5/gJ5H17Qo5B7rt1jn+9cCdEWa0rXV6XWwmEPzG8p8VC+1HR08oKcRFcebiaxgDS8EdO+h59Tr321NRGRaOXSmXXzI/WI5dL9AUj4SVC0iGE3MLCASUIgZuwkkCadTxZzH5++lhfdM2iG8YdtaN0bSdR7QY2WYAkOXw1+2YwLPlAy1h8MYPFN7gYiZuIOZQtGXn6fGpBy3PCQv5Cl4oSgtnJYkyx2f+X3n23l5uocMNjxXXqoPy+P7CJtu56F7I+VCgU0UN9ZUeXmAJK7D6+0AXeuJ39rH7r0/AQfPIcfhCKH9qvjEK2S/y0FAovXhPuZqjXlQKT7ce2RkhOPDwUQokvNKWnTGvPid+wm5x2Dj+URgvx0g4fPtFKLm2GptHR/aDYgktzGwelrEY/Lgfn8GsYrS/P1xPxnksbLuBMYE0H0OvZsB7B0KD9DoAcGjaqN95J6eqYLu4rnjOuwr5pGsrke3p2N8L3+/uLGMZE1zx+9ujVu8DhB/ehCKDbBuQE9ZYyExjpDdSll4Z8zf08/J3y8Fj+iAGI1R6+GNG621p7t4yDtGokcHzTrWYWvbWsyDF9O/fiw43EcGbQyuwiHPg143B8ZJdojEUWCAuOQvADpkwR/QIn0T85ifizdIvJ4XoCvkjs8YZUUr69Cwjcdz53Nhe/TWgVU+1fz/nEPv5jXHXkSqILsUh8TE7ABE11gG1/miHSkcryji8FDsoXuFHjPbdkK/nTKLhdobJenChG51HQULjhPFUH4umo/uFytcPRegDDpLIcTeAucaAB05dNFPgK7XnsnjceAa3FdRAIXnfDW7wDg23HT/GHC8ssDzVEgHrxc/6+vrBEidwiZF6pWEV0oe+D3NGAGCMRMA3UdaNC+9J8PBK1ryNSpW61CICaDr/mNjYwT01dXVtDree7R4tqJRGEOsOD3P+xz+/fGn50UpCcma1s4rWFyP1q+xh+4BoRugS468MRcrUNFCRVUysi5QiK5TJD7zER+taTdDL7l/0ifb9+Lu0A8hfeQjQ5o/DatWcqoiIjXdlCreU4TGy0+6Dgi3s7gs6cXv5yZ6K0LYbQ4qilOFtPjAe8D++FrdI9ZF3mHRNRqvB0XPA3wG9S3qEC48vjPWu930l59zzJuSS68HvbEV86ru5XnAOxkxfyWvk7D7BTzlLvZGkl8DzccDerc18vvkvaGaPkJHT7s8PmkRDmehfsPRsyFqCkCXXvc7FGL9rPt7vab1E12wDx2d4vQ+5gp9kspQaC2uKveUT4KHTj0Xe+iX/fxD0pC7COsVqkKR3kvRCUsxWEBEqSxCkY5CwfFi+uMWaaGGinf2rA1HIWKSibAn/XNTyy8UgqXbTfj51gHzfhsKPvIhe33mBYpziMJNXjkIsLopY6okVVNEx6LyTGduiwgLFrZBADxwDjgPVGiZ5drBOgwKBY0FwBwe0NVABukJ/NfZ6exDrEKqNtogJq14ldfTHvREdjKJJxvOQU6VrfoJwLPvKTKUU6lW0zA0wtLYGiHgJ0DgHkiXNFtpL2/dnxX/eSibZB/n5voG6TvQ20fGXVtb45qw4r1eN/RiZxOHEOIiD1nb6pnkfHgKJEADtApzxTU4B1570Hm+M5Qy+wIk5wNYIccKeKwftha1anU+h3PJ56zWSmoO8NwsQvsoXkH4vd2mhw6AX15eJs3U75l7PnEOO3YGZHOGo103a8m2taJlOQbmhK1t6E6A8ff0h05iOHcb/wP/8rz7EJlKG6QEryBVPGqcBA8iRCFAV553jffwrHCu+5ZnxN6LSeQg6EulZST8kBd1xqo2krPUJRNUiiF/qPfE+7H3l3yejIdbe1Dk4w61wL2qoegVY+Be2uAJ84nIf3O1zVphvARYHFcJfgiGFnRCHTIeaMAwP9YBzwqAwHXE2PG9oE/AB5vVSvK9wAtJhqKdnONOYyQUlCEFED5Lmlcm73P8oVMX3/MAwJB3LVGqNI6T7U34nVRJZ5Oz4nUQTDhdkrqBZ76H41+jc+dBUz7LQg0D1jmcZ473k85leZ7HncmiXWgrrSPp2FMfqvC9/qRhFk66BJjmeXznloaGyo0NwkQXJ6HhpLJ+K8WDGhbpam7fC7diOgzHjzbrW8/DGoG3Uh2Ie+YSJarDY4TxIfJZZ2OVZC2oU7TG4TxwnpZHoybRD7qORxpnszTI1csT49Ya6wz3TC6RQ61raqgEWVVKSTo56WyYOCoEdFe/sB2oS55FV+ESQu6sIYgOd9JWOspPrZrm+bsVxrHq3m9bu+LxD6erp0pN75FrIAh7Li4u2tTUFBXfyvIKGXnvnj22vLRkk5OTVKQgPoi7srZme/ddYmfOnbW+/n5eC8KCALVqlf295+fO26H9B2xpbt6mp6bs/PKijUyM26mzZ2xqZtqWFhZtbHSUggfhgNK4+5577JrrH2iz8+etf3iI5yAP9/bbwuwslTAULAqZcEY5njk6NppUEAcGJKHcUXtcmFoCGN448QyN9xUCkWUGQKKHhi5jmaRKGYLL7SOoes1lU9CV4qZl12hZXzaP0n77129/z4oQqLZZbX3TikODVHB1gEU40hMLjyreTC5vj3nC42ylWrLdlx6wk4tzVmrW+ZyRnn7LW8bWlldscmzc2rWGbayu2cjQsN32N39jPdZjFasSAJ/1nF+yYn+fnTxzmvSDAdBX7KGxVGsnSrMZBJrdkSDdjab1FopU1giXD42O2Mj4mP3szjvswP79lm226ckOjo3gpA4CHLsYtdoEOKs1bOn8vB3au8+W5hcS4UfdReh2hMZCO6ambWN+iWsNRVfPZ6yE7ZW9BZ43DuU9kuux+mbZ0Gim0mrY6ZUFu/SKy+382XM2mO+x8b5BO39u1iZnpm2tXrGF2qb1jQ5znzh4pLdhtrm0an09PdY7OGDnN1ethbm22tZXLNr68opdsnuPLc7N2/DQkPUPDVqpUibwq+gOSiDfzlgxk7UCSpFyWVtpVKyYy9twM2d//8WvUaEhCFyylj3tV26xJhRGq209lnwHvFJtNaw4MmgbtQqNGxoCAK9szmrlCnmIIFTI29zSgj3ooQ+x4yfus7XVNTuwb5+tLC7RwBnpG7RsvW0f//BHbLx3zNbqq3bLs26xnbt32dzygg2ODdt6tWy9Q/02vzBvU5OTNF4w/vL6RgKwfT22vLaW7Fdum83Pz9vBAwesUiqz+h+GF2RqZWXF9uzZQ0UGWd6xY4cdv++EDQ4PG8yYPPC23rKeTM7+4s++QKMG6n3TKvaK177Kzs7P2fDYKDv74Z5r4Jn+PquWN2x69w5bqmza3PIilfL08JjlKw3L1JusZ6hmWrbWrlumr2ibpZLtmJyy8sKKFdpZq1UaNjM5bavzi/bxD/2J7RiasprV7Fdf8XIrtRvWHuix0wtzNr5jmmmjyvomx9iu1BKl15OxweFBmz11xqbHJ6xZqVlPvsDdGL39fTQKS9UK+QHvlTY2bbB/wMaGhm1xYd6KPUV6VRn0M2D4Pm+FXMHylrVPv+9TVreq9Rmas7TtBS/7ZSu367bn4IW/rKsAACAASURBVD6bXZxn2+g+9mJHP4xepnj6+we4NxlrtbSwZP19/QTwwb4BW15Ysj/94CetaU2rVMp261t/3zYaG9bINW2zUraBkWGeXgmdNdjXTz0AwwgyjrWFMQ2+4jXZjFVqNesv9lu5XKEOh4Fdb9RscGjIFhbnbXx8PAAgjmhNtoiBf5K/E+dis5UYwflWm/psdWHBJicnLN9btNXyprX6CuTzDLbWgiOaZsPFfmuVataX77V3/8H/B3Pe8pazX/+NX6dTUejrsdPnz9mOS3bb4vqqDY+NWLmyST0wkO+xXKNJXTAyNmrL1bKdX1y0g/v2G/cbNFvUU+OTE3b63FnLMYKXs1q9Rn023D9APVzbLBu8e+iSbH5rZxD0E2RU/4v55Phu2sj+PPJQlKjtbXH0QsZvvG2w07mFw9fuSBsx7B4OfOJOoHq946x0Gd8M2YcanDQFiW3Gl990gza5pZaXt8ShQGfPnbNdu3bZ+fPnbWZ6xiYnJijUp0+dsomxcSrp1fU1G50YtyrOVy7kbH5p0fbs3WsnTp204eFhhjCHBodsYX6eXlJPsYfKeGpwhMpiaGLMZhfm7dKrrrDb77iDzxgCc69vEBz60GWsULCRyXE7duqEleo1Gx0ZMStXrby+TmJD2Hv7em1qepqKA6DLhiIhROF74yaWXOJlxh66B3TlbrWgtHBDERUAnVXWrRbHCOuTh1WAKTJtAiRAA68JkM229VnOspW6/fB/f58CYJWmWbVmNtAP8xUhBQJjs1JNLGLkaTOJR3rTU59kG9kmQaQwOsjFHswVrV2tJ4aPZezciVN2zZVX2Te++nUK3fLGso0OjtmNT32CbVTLpB+8RwDv8NCwVTc2E0A3gHoC6IywWMYKmaxV1jZsZnzSyhubpOX41CTXducle+zM6TM2PTKWFDj1Fu3wfcds36UHbaO0ye/DK25slKk8907vtHOnTtsPvvcDy1neEFN52E0PJ7hCuH70v75PwHvC02625VrZ5polywz22uDIsK0tLFluo2r7ZnbReGjkMzZ+YI/96Cc/pqEwlC3a3NETdt3V19o9x45Y/9SYVQYKttmqswoaQNNbadrU0KgdP3LUpnbvtJVW1ayYt0GkAuoNO7Bnr/3Ld79nBy7ZZzNT0wTQdi5rhYE+Wvg8xAGA3jIrANQta+1cxlZaNQLxRCNv3/qLrxmSHwD0dWvZU150i+UHAVoVy1UbVCS0znMZqxYyVm4mgNmAUVlv2HDfgNVLlaRuoJ0YWT1DA3bP0SME6Qc84AF29PC9NKIGij1WW6/Y33z2r/jMlc1lGx8YI6//0oufY0sbqzY0NWYbzarl+4pck77eHvJgFsDTaFpPb5/VCznbqFZseXHJLtm71w4ePGhf+sIX7frrrjMos3PnzhG8YZifOHnCJiYmGL04evSoXXb5Fba8tk6DJN9oW6HRtt521v7ys18MZxBmDPsuXvyal9r86rIVcTIewuxQsOWKDfX3W6W0ZsXBPluolyzf30ujGPdpLW0Q2AGiVRB+bMDa/UVbWFok0BfKDRvM91q92rKR/iH74sf+nHTA6RAMs+d77HmveLEtt6rWPz1up+bOWW9fH+cPfnzoNQ+0f/qn79rY7gk7N3fObnz0Y2xzedXmz5wj7+7evZvPgiyubW4Q1IdHR2x0aNgWzs9brVS2nTtmCIAwTnPFojWaiJgVLAcZb2bsM+//FI3teqtqa+urduvb32r1XNtOzp8z683b/v377O6f/cwefN11Njs7Zz3FXurJ9fUNmzs3Z9dfd70tLy7b0vyiTY6M2yc+8HHcmWoC/8utsv32ra+30/Nn7OrrH2h3H7mX+gigWC2Vbe+OXaTV6ftO2O4dO214ZITAD2NiatdOKxSKVtmsWC6Tp/GKqFu+gMhTgTpgc3MjiTTQ00fkz2iwysuGblsLhxONFHuttr5he6an7ezZ01Zp1a0O53uw11rFnOWxDbTasNHeITv8kzvsmv2X2R+97Q9tIDscZtO21dKKveOdf2grG2s2OjNhK5UNq8JyzWetUi3T+RkfGLSeVsZaaMiSz9tCtWQzu3fb2tKybSyv2sjAII3TjXKJuqVUr1KHIOq4srREHTPSN2C9WayM2UYN99kqQoZ8eoD0NSQXAHqzRWO+Wx8CYahPAwjM04gXoqpo/xp2auD+2q3ESIzb8qY0WQegA8BD0bpqzwjofICa5EfFEZg0PQYzKhp6wJUKPeLeYo+VNjYI2EMjI3bv0SMkHpQ+vMDJ6Skrlcv8DjzzSrnCyfcUi9aLHsiNpg339FmtWrP1SskKfb0UntHxRJBpDff20duE5b64vETQB5jA04Q3MdLbZ/3wunp7bWFxkeAHoF3f2KA3x8rvoF7UeYchlgDoCOP4kFRH6NHlgOlZIuQaATr30YMloewRCsP2F4SE5fEmMcALAP3fvvPPQTiStAIAm55tDn4N/oWoSbNpK6ur9IoR4Hno4x9tNtBrQzMTdsfdd1lPNm97du6yxfPztmt6xiaGR+2eO++yH33v31Jj8HFPupEhaNAXDJ7rKdKCPnrkqO2ZmuF1MEAaiDZkkmgF170FARqyVrVOr3D//v1kvsXVFRsaH7X58/M2WOjh+m8il1vI2cLaCrdy1SpV6y/2WH+uaJlaw2obJfvuN/7BGtYgoN977qjt33mIwL7RWLUd+RHO+bE3P87a/T22aFUrjg5ZpVa1VqVmA42MTQwMM0I0t7Jka5mGjU5N2MbSimXKdds9PG5zp8/a3gP77Pj8OctPj9pyZdN6enutsrpuY5keGlPjo6P0HBrBc2jV6zY5Omr3HT5CMO/J5e383HlGmNbLJVrwUFwCdHg89NLbGYaJ1wKgj9dz9u0vy0PP2Jo17Sm/fAsNAijAwWyBgF4pl62Vz9pCddOyvUXyLU7LwmcAdEQzECEA8MHwAj0vvfIKyhNkCHx2yc7dtjK/YLf9+V/zqj7rsSc++fH299/4O4NviO8+/+W/bKVWzWrZlrULWSv0wHCoUeYapXKSIigUrNRqWP/wMKM18AbvuvNOu/aaa2xhYYHAiKjcfffdRyOZxkg76a8OWRsdG7dGq01DsgA7FIZTO0sPnR4c+MrMnvuyF1q13aSRojRcvVplZKQXqZFizs5sLNN4QToD92gurtuO0XGmPZbLm5adGLK+ydEkPF+p2WgOnprZ8OCofeg9H7B+K1irWbXfes1r7X3vf7/li722ZlV75Zt+284sz1uuv5d66JJdu23hzKw1N8o2PDRoFasZwq4Avv5CD9cfxjkiETBA0PhqaGzUFpaXbGR0xBbmF2z3zp22trJqgwN9tlFap6dUxK4NZgUKlm0jMtWyT7//k1arl22oMEDv9uW/8Qpr9+RstbppPSMDjJoc2nuJnT5x0oaGh3B8JIswZ6Z30Pn58X/8xKYnp6yv0Gt/8u4P2WZ1w0Z6hu15L3iOfeZTf2p9/X1Ws7q97q2vt4XVZfJLqVa1S/ZdQnkFnw4Uemygp9dWlpZtdGzMjp28z3bu3WPLm+sE9HatZUMDQwRwpAfHpybsrnvusssuu4xeOiKYTO+kYA49l2zqauP9vj4bGR6xO3/0Y9uNSC0MteEBO37mhF394OvszhNHbWrPLltaW7eVxRXbv2OPZast+/Db38coBozf1/7Wb9hH3vdh8teZhbP25rfdavsuO2j/dvuPbWL3jNXRPCmXpJfgwOTqgUfAT8ODdJzmz56j7sMiwPmcW5in01K3Nj1+thdvNOmkYJ1h2CEC1ci0DMvla1XSXHVo+Rx76Ko9QVSW0ctoH71PSfhdCkpzpgYDMDcknWQscC86MCvsYd9KpYXGMUrNqveGA3RucWTIPVglsbcKoSyXynbF5ZfbvffeS4Ij7DY4MMD34W0jzAvhRzgNHiPCVBBcADP2SOPmCIGMDA/bxvqGTYyPW2lzk1buA66+xs4cP0EFgVDpidOnrG9wwBaXlugVkODVmi0tLlohX7CZHTMsgjo7N8tQ2MzMjJ0+ccKwdQHgjbB/T28Px7G8ssLP8eyQ6EjyXO4sWbatzOVTQNcWDg/qqeXjAJ1hUhxIUyyyMQ5zu/BSkENjd592CuhJp3FgXaeH/u//8C80M9YqJRvoHbKT509TaRYTv52KGsq3P49grVm91bDZxQUbm9phl99wLeJoNrNrJ+d9589ut6uvuNI219bt5LHjduynR6xhdStawa5+yDV28NJDdvb8HEO4xYE+qzYbNIywrgA7iCe8RgAUwIsMiRRCMwkVIwIwNjximxubDD8jNXL05H0E8sFiry0tLVFB7L/8UlstbTCs11Mo0nNdm19iyLtZrdnff/0bVrQee9ItT+Y6n19atL+57es2ZP2GkrlHPeoGhgLhYS+2qza7vswoxf4du625tM5UBdIwC+ur9LCn9+yisVGot2yqdxAl/+Sh0T07+P1mMceQ+1jfoPVVW1ZdXmdUZ3ZpwQoTw9Yu5Gx8eNjOnzlr115xlR2+8y7m+rG+MEzvO33KxmamEkAPBSiw6wnolmXIcbVZZQh3rJa1b//l1xiSbGWytmoNe+oLn8UwMgB6onfQhnr6KDO5vh5bb9etODTAIsH+3l4rZnLWly/aAjw17CooFmiAIVyJSAFoisgW6Hj2xCn7l//1PeuxvPVY0V744uczxIp0wh+/973Wk++lcr/plputd3TQqu2GjU+OW3mzZDm0O87kuLZQHCMz03b73XfaoQMH7fTp06Tv2Miozc3N2eTUFIFtfWPdNjY3bceunba8uspQ8YGDB+3wkSPW1z/YCeiWhNxZqGcZK1vdnvn8Z1vf8KCVa0nXQkQl6hUYJ6itKFqhv8dmy2uMWNQqFds5OmHZtYq1S1UqZ6ZQmmWG0EFz8OOe4QlrlWv2uY9/wdZrazZZHLEXvOA55Dmk3L70F18xlAuuW92e++svYkqI+fBGywaKvVZAqmhlxYYnh214eMiO3n3YNlfX7MbH/rz9+Ef/QQ8dXbtW1tesXK/ZVddeY7ffeQc7D25ubNiVl19hd9xxu83snCI98kXs2kCjnTwBPVs3+8wHPkkPfWMD4N9vL335r9EzX6uWrDDcT11UXd/giW081ZC1QABPAHuZ0VCE73/vd37XerJF67WiveRXf8WmJ6YYGf393/s9q1vDqla3//bRP7YTZ07TAMG63XfsmPXkCrY2v2jXXfsAW15YpH4s9PfazO5ddmr2LMP85bWSzUzNMJJ6/YOvt8NH7rWBoQE6T0gnqAqfJR+IrgQ5SBK7GavUERnM2u6JKaY+D+67xO49ctj6RwasgWDlQK+dW1ywXLHHJsYm7PzJc/anH/yYDVu/VRsVe+9730ds2b1rl735zb9nQz0wZs1+6VefZ/uvOGTnlucZCYMDWS2VrC+TZdRvanCYoXR46Iie7JiYst0zO6gL8QNjDEBfHOqnnoHeGh8dYzoFaRXoVm43ZKu/xPe5mDetmgoVPEpHAtDTGhh3QJCMABVl+u8pnA/vHDKCseFzeeT+/As5kN08dBYMxoB+9c2PooeeVP0mzQqSpUq2h4KQx48ds71791q5VLLTp07Tgj98+LBd/8DrCCJQgGMT47a8tkphAthedc3V9v1/+Wc7dOmlBPyV5WWbmpwiOMN7Q/717KnTNtI/yDD14soygRChRVipAAlEBOAhwDOpVqp2bm7WHvDAB9qRY0dpUQ4ND1s707ZSKdkKhXzr4NCgDQwO0quF1UPCJpULSfFBKEZiCD0Aum8MERMO96XlEwAdn6d7m6GYEG5DUVTIOXMrCaoVrUWlCutyO0Bn0ZflbKW9ab/+ilfYvUcSowlWJpT7WP+gff2rf231csVGhkbI6POlFXvui3/Zzq+t2NL6KpkAecbxkVGG2WBYwMhCjQKABKHS2fNzlinkbb28ab3IDdcqBCzk7uDtkE4oIinkkoIyFO3B80IXo2rDLtt3gMoOYVYUsT3wwQ+yH/zbD22gv9/GB4eZ+2O4tK+HShkGF/KwiBoATOGpry2tkAd27tplZ2bPMULQM9DP0BgApjy3ZHtndpK55zfXbKNoduCqy21+YcH6s3nrKTWsXa7Z+tqazezdbYO7puw73/8nu+ryK+y+u++1B+6/zPZM77Af/ujfLTfUZ+W+HD38s2fP2tWHLrOFe0/YRP9Qkrrp76VBgMK7HArRGg0rr23QO6OAZjJ27vyc3fBzj7K7jt5rLcYak4Ib0BdhO1j6kJT1eoXgPlrN2De/8tcMybeyAPSmPeWFt3CsG2vrtnTqrO2amGb6anRygrnd+fUV8jA89Ea5yvqHydExGlMwFJH+QDQB0RmMZ2hw0C4/eKmdPHrMdk3N2OLsPJVpq96k4Ts8MGjLS4u2d98+eh7z68s2ODlqy+ur1tvfy5QZnnHloUPWrtQpI1VrMRqB/Pzc7Cx5BikwhNYB+KdOn7Yn3PxEO332rM0vLtAQg8GO8HO1VrdSqUJPK99MQu497ax9+c+TkDsSN/DQb3nJcyzbU6CMw0iH8YA0RKtRt3a9aotry9a/Y9L6R4etiULJZsZGrWBLZ2bpoaNuZL5RslZvgfwHb3o832eV1U1rNJAvHrBGqWI7J6ft2L1H7IorrmBk4/zaMmsVatk20wowfqcnJu3u2++gkYkIwer6su3YMWMjg0OsQzlz+rRdfdVVlPHTZ84w2gjAQJppYmqSUQ2MAbpmYmLcVlYXk+KoXN7qALds3vCv0Mzan33gU1Zge9MawfVFL/0VKzWqtvPAXlsur9va+jrlB+FsGE3DI6OMfFx11VV2+PC99NLbMLzKVRsbHmVxJyLQe3fvsX/6h3+0A4f22+j0qB07ddzWypu277JDNEDg0ExNTFijUrOJwWGmmagfYMBNjtuZuVlGtxDaHx8YZYQUeuLw0XttbHLcZnbOMMqzvrm+1TwL3jALf5MUJeuu2llrVFuWbZrthPFXLtvJ+47b8OiwzezZyToOGNWIAC2trrLWodDK2WCh11ZmF6y30GOzc+eZ5gEWjI+PWblcon5CtHCtumnTe3fZZrXEQtzN1VWm3corq9Yf0gSN3gLz5DCyVxeWbGp8IkkB5nOM+vaODNnyxhodBbyPFC5AfWxgiHq92qgRQxTK9oVt0v0KdWqni3AFcgq9r/qztJjVVRnKQ/eArl03DeDt/yOgayzpzo8Y0K950s+1BWhNFCWFqm+EVAB4AGMI9sH9BwhcEPT58+ftu9/6Lr1AhNzHB8fs3NKcjY2P23Nf+Hwy+/rmhq1trBOkYdVCUfzdV7/B7zSadRvI9dvDf+4Gen7f/ttvsdBDNZLI+z7zmc+0/oEBW1hcYD78H//xH2m9Lawt2PjwBEM+1z/iQVazJsOJO3fupGe/urZqE6FID94PW0ei53fo7Ob3jfO0JFR5uk5P2ibhLTaGoEOYnlsLUCcAYwD5T1jn2J8I75zVqEnjfChjeLyo8twu5A5AWLYqC9ye9UvPpoJFwSDyi1BQ8I6R9/38n/25TU1MUchK7Zo95gk3Wba/xxZWlhkxQQpj9uw5hmN/8O1/tqpVqDgHC4Ok010n77HXveH1LPBCyB3WK0L7s7OzSZgKYZx8UizDv5EvRj6w2Wax2eK5ORpesKI/+fFP2/G5E7ZnZp+V2yUq14HigD39eb9odx8/yuKjXXt221133mX79+xlDv6Ln/u87RhKQrYLpSV78tOfSlCDBQ1hnD152u767r/b2tqSjQ2P07N6xC8+3lbKm6RHc7Ni//w337RBKyKbbYubq/bsX30R6y7+7COfsT7L2/y5k7Zrctp6Cr32zF95ri21q3bi/Dnbf+AAAf8hh660lXPnybszl+yxz3/1r6xqDRuyPiu11uz5z34OC2a++rm/5DjPby5acaDfnvbsZzJEDoMHSgXhRuxMgBjD+IABU2xlbLhq9s2//GvSDdcC0J/2omfbvSfvs5nJKbtq7wH76Ps+aL2ZHhpmx1bO2Dve/V9ppDK8a1kC0h+94w9sZmg62XtqZs94ybOSUGqlzJA4coVYl95cwSZGx+1Ln/1SskuA19etxwr20Ec9lGHiK6+7xg6fOGaVZo3FjBg70jK3vun3bLp3nDKH2omb/9OTGEH7n5/7q9TbSAA5Y69/2xvs6PHjVuzvpfGKCBnytGdnz9mBg4dsbXWDtEDIPddoJYD+3wXoOStZ1Z75nGdZ38gQ0x8o9nrj699gUwMTNIxQvfHGt73J7lucs8161Qq5nO0em7I/+O032b6xnVyLEsLK77zVbj92L/PDE0Mj1ltrM3plmZytrazZe9/9Hts5NmP1ZpXpuoH+YfvPr34ZDS5EWQDIq2trtmtmB4szd05N20f/24cZ8Cy3N2lEvfKVr6QD8Z53vsdqrar1ZfutEfTSH7zvnXbX4Xs4dxhYP/jh/7EHPfg6Q8kMd2JksOe8wXx0MVsgcH32A5+yRq3MtYLif84Ln2tDE6P2O295s81M7uIaI+//kl9/MXUdinjBY3ffc5gFaUiDDvYPEtQ/+J4PWLlWsqHigNUaFRaUIW4EWX/Vb77Gdh/YZ6fOnaUHjmhKf0+vzc/O2ac/9gmm5eDd43nP+c/PZwrnJS//Nds7tofRFWgufPbO9/+RnT53xkrVMg239dKGDQwNhqJQ7INODtRRzRHqBD75bkQhsnb0xGG7fN+l9p73v8ve8JtvYNQAd0YNxcvf+F9sYnLKVpZWrGh5a1calm+afeJDH08r0MG/1WbFXvOaV1uht8d2XrKbBZ3nVxYJzMVigcWQv/2q19rOfvAO0jkN+823/C4jP+96xx/aWHHYltcXbWJogsb2i1/9UtuoV613eJAR4M1yyeYQmh8ds+mxCRZ0Zwto39zpnXtP3efC5UUrdA7Hh4W/0bZBgS59s9CO21e4C4zloWtnE+4fh9xZ1B3wSZiURtS7eegA9MQ7bxoAnQVe2psZRoaqzo31dd4YofJTR05aqVHiZPpzvXbs5DE7cMlBK7eqDBs95GEPZQHGjp077TxyGZubLPz52Q9/mu48xDNuuvlG+843v2PHTx6zSy85aA0UMbHyus/Wyxv24Ic91O66/W4uDhhuo7ZhQ8XBZP8qik2sZb9wy1PtJ3f+zKanp+mZn0cF/MAA/4s4HtAxAFW9dwN0LYYWVfkQ5TjwWieMAdAh4Ny2g60mNGDDSTj5LAtqKsgtb1MUh9BBFe0PzeznnvRYWuzTM9OMYAAYBnuQ/92wH/zj91l8k88XbbW+aY++6XE2NDWeRCIWl2x9ZZWGyw//4V+TQrjNJZsYGE+3OyDsD669+ZYnUej3HzxAzxj04f5rtx2OhYMh3A6vC+HPZqlqc2fO2ve+9z2mUsZHJm29Xbb+DKA0+cEc8P/pL/pFO3rsGPPth++6m9791//qaxxXwQpWtpr92n95uf30rjvppeN+Y/1D9qO//x6FtNQoWy7fZw944iNs96H9zFUun52zw9/9kRVD+Qyec/Nzn2Ef+fQnbXhg2LLtlk1m+q1a3rS+vn6qkj0PvoI5vJMnT9qh3ZfY2TvvtasOXGpf/uKXYe5YiaPOW8Mq1k81Y/aYGx9t3/nWt62Qx5NynM/Nz3mqNfMZgjr6rDJfhgLI0A4SnepQpANA//sv/09GN2AYrVvbnvqiZzFPjoJFVG1/9QtfomJNDLmSPfuFz2eUAjUp8JwB1N/48m0h5WKk1c3PeIpN7Zix1Y115t8P7rnEzp85Z9/8yt9atY3CyRzpihQNc9lh4xCMgUc/8TE2c8kuGhjIE0LGEdr/3Cc+az2WsyY3PGXsNW96rf3xu97LFM1yeYlRn+HCMPlnfnPB3vCm37H55UWb3DFDTxC1BfAEx8cn6KUJ0LONlvVazr702STkDp7DOJ73shdapRmOgcxk7dMf+xTz/oARQPrTX/AMy48PWzuf5fn0uUrDPvPHH7aRXB9pUbaGPe9Vv2b1QsZGRkdZlHjmriN2aO9+e8vb3m6TQ1NJ4ZbTpKzNaJaYSnrla17NNYFxePTeI3bo4EFGs/7w7W+3nUMTNr8yZ1Oj0/YrL3+x/dknPmtVSmUoDCVtzU4tnrHXvfH1tufAfrvj8N12+TVX2cbmhjVqpVCEl7d6DTty8pZv5yzfyNhnP/ip/8vYd4BJVWVb78qxc5NzlDE7jgHTmLOYIwpGUBFUMKAgioqiMCBgQERRHCMmjJhzmvEZZp4ZCZKazl1dqbuqq/5vrXP27Usb/td+ft10V9W995x9dlx7bRbQIJ8A+0Fxwzlj5k6K5jqFokS9MM4eXh/jkGHUK5Blq62VB+5bKm25NikJxPmM6zaulSF9B/FZt9bXsF4dDoalLt0kF1w8jmA3oL8RlaOLaPa0WykR6zetY8nkmuuvk6kzpktZpJLP2JpslG7xamlpa2W0OnPWzRItjctPa1bL9jvtwMwQ9YMdUwolp5irQMErD82GQTfkLnAw1tesl749+zL4SElGrrzmKundry+xByWxUmaVls5fQllN51Kmjg85LOYl4jGz1yHXl0+5UpqSLdJrYH9mq4B/KI3FZM4Nt9mOEeCUcjLt9psZrFQGSiWVTUh5uJRr05JtlUi4RKbPvVnWb9nEUmMkFiX4E+VPOO/IGLJtVtvibNub2yCr/tcMLc4GbAET2Gjb7YLBcndLUS/attDfa2mDy4wo/c9Accrj8X8BxTGT/Jcj9mWETk/ARuimFdBE6FAC5aVlsnnTJhmx3Qh5ccVKaS+2MdLA6+ARh3whSWRaJRYp4bamOzIy+uyzCZJDOhgXqq6skuefe07CfqgNvyTSCSmNlrIGZJo8uEIS8KAG1mZ7pgOS7oDXHkLjFe8JEQgRnmm0eMSlqZiWk888Tb7++mum9wH5R4ZAe/a4kK4I3UG8W+pEdw3dvWhq0LWurt6ZbhLTr4EAa1am/9K0J6lB9wT9THO7DToUHlJFQLn/6+2PGFml8m0SeSOgyQAAIABJREFU8Idl5MH7SqatjS17QHKD8ARe9sdvvs/nbcuj/hiUUaefxDYcpI2BOi8NhKUkHJVXnjOGoCXVLOWxckkDNYyZ8wALAWzSuEV6VPaS0847g+0cqNGipohWFwKwQNLBVogOGnRvrsA0ajBflMpYqbz8wkoJeM1n1SUbpTReSYUEMBI9RvHK5tZaqSrpLgccc6ABWQGMU1sv//nsa8nkUhINxKjgdxi5i1R0r5YsAEdlpbJh9VpZ+69vJdnaJCUlpZKVDhlz+SXyP9/+h7X4vwwYLEvvvEt6l1ZJOpWUcCwuWzLNEouU835gjINUCH6iuYPRmKRE5Mgzj+O9AWQVynbI6y+8LL9u+FV69etPgw7IDOJaGPT6xhrpU9lTy2mSzKOtJSJHnXk80bowDNoSBCXsEE8EAxJEK06byGtPP0+9BgWYFJFjxpxMUB3qup5Um7z57CssxMDQoSt+1JiT6ZRCBkNeH1s433v5bbY6GTPpk+PPOdlBLiPlCnT1Oy+8IbUNW6RXVS9+WlayEpaABAWsUiaK8nkCXOvDTjqSe8y57ah5JlPy8pMruWY4p+3eDol4EIkagpqwGKVa31ov1SXVXN/19Rtk9j/myM/r1jDShkGPoW0Uvl+uwBMJWSHmouiVp7YBxRXlrHHnEKwVjUXprK548EmaAKwF3nvMGaOkalBf2dJQZ7AXuaKsXPKYSL7d8AOIV064aLS0+8x0RpSiBlb2kFtnzJSANyKpfJqyH/VHrdHMI+ntBAJo27z+hmksvyDyhZJESe+55SvoXsGxqE82SVm8wnkPjIzNuUkmn5GIP8r1vOiqS6Up3cpUbnOiScpKomRrC6KGnjetev6CVzxtBXlo4RIadGRfGupqmbKHMW9qS0gkBEBeVuISlXR7ilkuGPxxEy9my9WPP/7IMuf8Oxbw2bIdGUb50J6t6YSURdEuyMZ5/gesAopBV864mlkflF+QNVw09y5iLQxIEdKBPgDITJ6fBdc1lWkVfzAoQbSGSodMnj6F/fsFoNQtPwCvYmmG1eAF8z55ePYSOpEwrl6Pj8+EtYdOwfWuvGGybN1aKyOGj5Ctm2vk/nn3M8MQ43rCpaRGtgBhkVwRff1scJOrb5oqzdDzJXEzF8Tjlfk332k6TDTAKWYk4EG3UVrivojk823MXmQLKCUGpUUycueCefL1t/8r/QYOYOaypamZugmZzTza1uy0Qk2L0xS5Wpk1Q6vsnU4pt1DkGnfl8tfXa7/676Xz+RnWoEP3avStKHf8HcGW1tPdtsldV/9NDX34oXtz7AvfYIkt8G8ll0BkDe8SpBv//eI/aAphjQgC8re9dpdYJEoQD1o83n7nHSkvqZB0IUvlv/9BB/DwoG6Jg/yvjz6nwty4ZYP069VPahq2ynEnn8iHKQmG5ZnHn5Se1d2pFOH9RuJxqtwd99iFNREcdrQWhXEHqDtl0+KJRGXHfXdlWh+IerRcwMPF/511BkP8oOLvjtABtnPXQNwIR91YTbe7ew352dBoPtMjD4MOJQ9DRvYqm6b1hYyHT4pLi870ZNoFoDgoVYgusyNMi/gki35bECggXQWhLBpAHeIFbPuu+/5NuvXrLRtqayQSCEr3YFzefmmVORyIwHxBOfLoI6WppZltOjAu77z5rrSLidNhJA4++hCixwG6Kgb9pjxgwxummEB2gIgxV5DyUFTeefkNHrhsLiuBQFiOOWWUbKytYXoSAKU3Xn5DkkV0MMC4I82Wl73330sqS8vYhvX5u58Yj5ZRfFH2PGQfk8b2egicDBa98uELr9PzxheoIPY/8QjWdzHatDpaIu+ueEmiWOVikSCllK8ghx53NMsaOOAfvfyGeNpyZkoaUub5pJx1/lhGBmXhqJR7gvLKsy9QMaQLOfFG4nLAsQezTbAkEuHevP3S645Bb0onJBotlaNOH8U6IAw6oyu2KZpUG7M2ABqijpsuyKsrOg06Uu5HnXkinxOKKJITefmJ56whwzMWZdTZJ0te0325DqZGV/zzSTq4+MJ+n3jOKZLJtTEbg2zFK8+spILGSiI2b5E0I1C09gF0t+yBpRILRJ2UfVraZfS5Y6g44ThAZh5ZvIy1XfRrwx2qzzTI+WPPJXobEew7r77N6+PvMCFQ8mddeA7LCwASohMCqXeIf74tz/olsAMaoT9ta+gaoQPghHNC49yek6cefILrYOK6gpx10TnSDEUeCtCZBJL5iXsekDijY0S0Hjn/6svk17oargP26un7H+Y6wPlD10Rdol6uufZaaU60yPY77CBXX301s1bgYUhkW6QsXCbnjj+X64IWWwBQH7hrsYSZJUDELFLb2kDHpbaujkr6kfuW2Va4Ttm9cPKlkvUgTZ+XorcoQV+RBh2RJgy63xugQUeE/uD8+w3XhB3zmWnLyDXTrxNvJCBNqQRr2MuXPERgY10TAMbd5JIrJrC8gudcMHeh5KSdTjmO53njzmUPfDQSkYa6elm+9GFmOHCqEfHDubt48gQTUSMr5PHKkrvuY9tc2Bti9gsyPG3mjXSegCeYO/M2iXpD0phqltIYcDpFGTf5YoIIt9TWSDgOJwlOqiGwMRw7hmQm3OGXB2+7V7ztwtIZnKKCryi3zZktDc2NrMejZBsNRaS8pEymXzdN/B4AOU0wCJmcNO1yactlKbt33jLbZlpMSIkM1Q233ESAXllZucRCEbl16k3S1pYi/wb2slXaZfLUKQRIAn8y/drrpCRqAkusB/Z10owpks63ExTMKLYoNOjQLT7ghiyZmdbI8WyKRHeXWzVLq+lznQWhJE1quNXgup0CdYL0NUzbI0OLllWSDHW2y7mvCScCOktT93idRu10AizTp/7OM5R96JpGMUZdAXFQr0Bug+3r+6++5e+TmVYpjZTIXvvuRVDU5k2b5S/b/4VR8abNm+XLL7+id4UF/fthf+fF0ZoDwMknH30ssYBJo0E8Tjr9VNnS3GCURyIlf9tpF1NnRCuPD1FMgXXQ88ZfRDIZgIsAcHp06UPSu7I7/buMxyM77rfbNgYdD6kGnUxxFhT3ewadRDC62r8zIEJr6ppmUSNvXSoaJY3QlUUMoDgAqVh3DfoN0xgMAFKSRa+oQQ/ihrJ5SSdaJdqtirUcpCZ9PuMEGHIOD6NzKKpTzzpTWtrSki12SHnPbhL2+OSVR56UimCUnhyM2VHHHM3aOLIVGzdvknAsyv78jz742B7acmIP4HQM3X6E1LQ00qgYT9mUDCRvonP0FqPV66M335NmHNBy1F1FjjjxGCJYAYZD6hYp4w/e+4R/q+pdJtvvtpv06t5D1vz0s8RDEfn0nY+dNDIO2V6H7UvDAOWBTAGiug9XvuEYdBjyfU84nPVdrG2k4JVPXnhD8umUxCIxKqyTzh0tGxtrmdKG0zC8Wx95ctlybguugQj80JOPYs126/qN8uHLr0vEZ3r68fe6QlqOOfF48Xs8Urdliwzs3VeeevQxIqCRwoQSg5I89MSj2UeL/+F0sbWQJRS0KPq4bogoY9mCE6HDOWqWPA06nhMGL5oXeeUJ0zOOdc4w1XwySVOoIEA65As4Bt0kMEUOO/FIOrPAkaA9cfm9xsjAGLbmUjL+qsvl+59MaQN91DuP2F6uu+ZaaWltlT49+zEiO+JEk7aP2LrqyieflzwIcfwhRnaXTL5U1q9ZywgQoCIou1mzZkm3sm5WMcLojmG2oRhENAYOfb/poW0zrUBq0OFcPf1wZx861vq0889ghgCOb6E9L08/ZAy6IX0tyJkXjZEEVG/QT4MOXgEY9BgcRBA7eTxy8CnHSmWfnuysQNbnmfuXSxE89t6ANKJ/+bZZ8svaNYw04WQBqX/3nEVOzzai4KlTp/I8oKUJJadnHn5SfBawBpkbd8UEaUwmSKwCx6MkEpXFc81nqIN1AQy6rygpGHRfQXyFnBTyeV4XBl1T7r6cOCn3mk0bpV+fPqzHj73ofHYdAKwY9AVk7s2zWbako5FOELl9y6xbmYloTjTLkruX8NqXXD6e66flT7TyArm+bPFSBl+OQb/SGnQg2r0+uX/+vY7exrm55/7FsnbTBj4nCJ2qQjG2+pWVVBhmRumQcy85Typ7dCM4Db8j6xuk0UbojkHP+eTBWfdIyBM0fefeotzz4GL5dctGqW9qIGEPuETqamqlJByT+bfNs4UMjyTSrTJ95g2SLKSkoqpcWhuaiNOZOeNGifjQ84IShciMO2bKpi1bWFLNJNNy+023SFkwxrxgWzEnV8y4ll0ouWSaAF/Uxm+7dRaNJbK7Pl9YJk6fTGeUMgt7YMl2EK37oZ9thOzuM9fuJne0rRF8V4PuZj51R/d4rwKq/8igt+cgw39s0JX+223QlRuFzoFr0iZt1ZCD9iDKXaN00pJaykDuX6FAoo1XX3qZdfBYMMpU09mjR9OIIP+Ppn2wTkE5v7XqbZvaAdF8Tg488ECm3dGm8s6bb0ksxDiLqQ6QyER7VhnCg9pGSdU1yq+r15pMgc9DkMy+hx/MSA0IbUSOAN+s/upbkgzgRpNSlJ32/ysRrDBciNDVoDtN+pZG0HZabFNDJ49zl5YFFVjdHI3M3V4bN5/pQEO/ikiaqHFQj1pQHNuNEIl2idCRckeEToMOa4pSB8AZPpFUNi2hSFSy+TYq3HQ2xdQLPH8ox32PPFCCpTHpQC/zpi3y8/tfSADvBzpHRHbeeSeCAtGuBbrLsooKptYff+pJZk+SubREAlE5/rQTZHN9Lck6cAumZcY8A1nLCh4JFEQ+feODbaKUfQ/9u0kjl8bIPAW0KDIwaIMD8Ko1nXIcOKSaYaQ+efsj65GbqHOfIw6gYUC0gC+g3D9+8U1bVRXu9z7HH8beZRyWuCcgH72wSrztOQkFQswmxPt0k70OOoDRNmqq6776Vjb8sJoOSTKXFQlF5cjTjpWW5hZG7v95/zP2yHJ8a0lUjhtzBksXqMsBnVsVL5Pq0nJ5/KHlzr02pFvkxLNOl3zAKwV48pYmkoBI7L/Xx3UDujuWKchrK57n2sEANUlOjoZB9yN+9Eg0J/Laky9YVxfRR4ccd+bJBERin2AQ0R/7zKNPsiZpHCyPnHD2yXSUhw0fJo8uXi6t6SapjlZwT4499QSpyyeltKqcfACZ5lau9w4jtpcbp89gbIga+Xfrf5LZd9zBVigo2IfvfdAy2hlCoSNPO5pAIRiwdEurtDQ2yWsvvsrskYl0CnL2uLF8LdYB+4IMFLioi7ki0+boFgDuAwb9yYceN6Jkswxq0GFg0Ga44mE8o/GzYSjUoHs0QvcE5Ml7HpAoMz5GZo4551QJV5QyC7do7jwZXNZTCh05aSsWZOKUK9mKiHYsAKQAxoWu6FZeKffOW8hIHslmZK0un3wlEd5NrQlZds9Sidn7QK7iyNNGsWcaa4+9AFjz5See5f6ZexW5aMplkvEVJenpoEH35NuMQQ+gxQulDuQvfWxbe3jBA5TpdKqVKfDrZlxP5DcIU2IVpRJA90abR26YOk169kD5xETbF1xyoVR17ybJdJIsZtm2LDsckslWBgZA4qOdb8n8+/hk2KdtDDppmU2Evnj+PQwK0m0AysXkhLNOIY8HeCPgtPgzOblnwUKJR03pDQb98qlXSBgtlekkAxaTqkdG0qCZVF9G8n555PbF4il4JZPPYiACOxr6DR3INlu0ILal0jTmd9+xgCWMVFtGYqG4TJl6DTMGaU9GSitKySeRTaZlvz33lrPPGi2l4TKuRm2yQW6+5RbKGhjv5s+aazoHUJYN+mTM5eOkZ7/eUrths3QrLSdj4IOLl9J5gkIFC8mkaZMNI1zAz0AG949uFoJRgXGxuk8zsRqhOxlepb21THFqDzRCV4Ouv3dnebsO32FUrXMDbMr9zww6XquzNTSodBt0h9fBMsp5hh6yZ1HHr5mJ64ZnXPm1IUAQ2K8++1I60DvrMemfFBCQ0bghBmlLsWcToAci9sQnTZa5auTfR7INDf29//rwM8l3tDM1HQmG5ZDjjpS1TbVEjWbrm+ktfvruB/Sg0IoWiMWk53YDJd6tkohooL/7V/eQz994X7JNzUTyug26pty1Rc0NiiNvNlezExTHLDc5l42H5EY3uv+tG8WBILkc6yvkWrcGnRtqDTodI2vQOdoTkbo16Bqhb2PQ04hMQpJNJSRcXkqjTerQXMZwoAejvLesxRK0FNJy+HHHSH2yRXYdsYO8eP+j4ssZJCSY9MjhzfR4mwQCIalrbpDK8ioLWRHZ3LBFelb1kpEHjpRgPCpJeNYKdLHtFoi4EDWDPOXDVe86dalULiOHHnOk9B40QN799CPZcccdZd2Pq2XggAHyvz98z774aDxGBsHB/QeS/QztUR+/9QGfAfeFZ9v/6IPokKAHFHuEKP+Tl9+iMeCzSkFGjjqUmYhiR4f0KK2QV5Y/xUxES1OTlFRUyKEnHydtfkS6HeLpKMiAkip5Ztlj9LaREm73+OTIU48lX8KAHr3kofl3S1VpBfcfabhBe+woI3bZSRItzRINgvymQ9b88JP88t8fKN+ZXFb8gbAceepxkvN5WEdnnz4Ump10xe/g3c8XJZotyKoVL/DsdHi80ijtctQZJ9JRY4QOg/7UC44CTktejjv9ZGntAF7Ex2cHCPKZ5U8RUUJ2OmQZRh0u5ZWVrP++98Y7NJ5YLxjE0ReNlVREpOj30LkLewJSXVImm3/dIO++/p4k29PMKkQDJXLmBWezZXTwgEGyeMG9/Jx0McN7HTvxfPa3l8dLuAbbDRkmDyy6394BSg0FOeeic41BDxqDjrUAoAc913g+MtChplj0yJPLAIrr3O/TkXInLbKhAn72ETyj+cJnnzluLCN0J+XuCcgTdy8xBh2zBTpycsVN02RdzSY6pysfeYa8BTDoHl9Qzrn4fDp26zdvJGiNrZzBkLTWN8qTDz5KUFrIOgfHn34S8RuBeFTm3T5HSgF+RPucPyiXXHeFJNozbPvCc/Su7CbzZ95umSHM81w0ZaJk/CJJX0GKvqJ4clkpduTFh5Q7+9B94iv6xNtelIfmL+FzGoegKPsfcoAM3/Ev4o+HZWtLg8SCEekdrZJ/3HqnbK6tIaEMiGIAQoQxbWeaGAOa2mjYH1y0VJrbmqUiVGZXD/gPQ6mqBv2SyZeZXn3oA49X7p63gK1miKIhTxddfjEzISA8AuJ7WK9+cufM21mSa062EEdw/axpXPOWZIIlMTpmRWQ6kck1jj/sQziHGvpioNOkEPTy3I694kL2fqN1rb6uVvKprOy+4y5y2bhLRJDxC8T42TfcdJMk2pLSESlKNpdhuamqpFzqNmyW+XPnsSMCBRM4pJddPcngsCoqZfYNs0xvf3OzxMtLZcqdM6ShtYl7DWZBGPWbps3g2vn8QerTSdOmkHsD5U9O5wMXQyBIQwneEjyXO4jTQA563unDV554+53Gn7MUTNuyRu2KgFej/nsGXW0LXCNkuf7MoOO1mnJX1jpFvqv+0b52RuhDDwWXu2WKs3V0Q/Vn2M+QgkOz/qa1G3nAIT6aokYU6fejDQfLbrx5gNdAjkLFXMjK0UcdRaQxiC++/fK/VmUbh2HX/faSYlWcCF4vqD2resjrz67kYcxAmENhOejko+XL7/9Xqnv1ZD9zviUlX7z7oVSifaO9TdpDQUbo6FmHQfcH/LZ30nDyssVMB2FYg87UsmVDQ13xz1Lu7jnaECrdINZbMEPbFODtwBXL7oYDgMAbnq1litOUu1K/IkKHa+QpeiSTSsno88eyLg5lCeQ8SHFQB8MerHrxVSlIB/t4K8u78fDudfh+rJuu//JbCSIb5vUyLV9aWkZEckWFad3QDgF43nASYoG4NKQa5MgjjySfOxQh7lUHAsA5odEAehoG/dV3OoFiubSccvaZ8tOGdVLZu4epj/mCJEYB2QxamSqrqugUbly7TnpUVJn6+BvvWfVuEP0HHHMwa8tYHzKDeXzy0UtvGrALZaggI48/jPVROJvd42Wy6vFnJO4JSu3WGvYrj5tyuXz503cSrSqXhq21sseQv8i9c+ZLd6DymdIW1sixPcACvP8iSG28ZBFM5LNy+sUXyJrNG9j72lxfz3757QYNkTm33ial0Tj5uX2+oBx9mgHF5bBG6FCx6TFsK51XRNeooTNCNwY9rwb9TGPQsY4w6KtshA4FjGomDHoCBt1vDTpwJNagG6iQyMnnnMohF8jSPPbQo4w2m5rrpFd5N9n7kP0kMqC7tLanyaIH2Uo2NMtOI7aX2bfOtr0NAalpqZPLJ09mF0t7OisvrXhR8kxHBiQtHXLShacQuNfa2Cz9uveUVHOCrYZ4RhCb0KBfeB4NOkoIkFHKN7oh6FyAo7vIsgFO05OWyx1qH89Ag26dWhj05x592jHo+Myzxp8rCcnToCNDGBO/MejIMOAMe4py8bWTyfwHpPrkyybJ9j0HSnt7VnzBsJx+wdkSLi+Ryl495Mv//Q+xHUjfYkbCsnmL6UTlbeR+y+23MZpH2+eSRYulxELf0JE/aerVUpNokm6IjhuapdQfkofnw/mBhTTBwLgpk4xB9xuD7s2bfnoYdEToSizjcQy6R3L5LMHAt829Xb787j9S3aenbGmul+7l1dK6rlaeffQpe1ZNX/IlV1wq/lCA7WPoBV/+wHKLZzAFm7pErVSVVsmkyy6VR+5eyieATkDseckUY9Ch3JERuXfuIgs680pDsklm3j6LPfqIwDngJpGSh+97kNeHM4Fg7NKrJ5C5MhQ1pSdmi6wxt2ERDWA075OlNy+kh1yI+KW5mJUZc2eRDCYUCRHYixJj05ZaeWrpY9T56AmPxUvkxltvlVRHVrKBHMu4KIc1ba2T7QYMkVumzrQOoYcR+g0zbmQNHVwLM6fPkKpouXgLkEGvnDJprMQqjew31dRKr4pqmX3rLIn4wsw2YE2umHYVI3TU+YnWB3c+AM0oU8KgWxyL9ZK2HT4DXhVXhO5Gq3OIkAWP/5FB12lvGpV3jdA5mfVPUu6wUxqhK5td1whdDTpt2rDD9rbUrxYUR05yY8xxoNESNXzIUHn5hRdZKwUyEChBpIDCoYgkcog1jIcT9pvaRzKXlEgAS+yTAw/7OwcxoJn/fz75t3QU8xL0GCM6bPedJD6kj6z5db0MLO8mHU1J+c8n/yIIjK09ubRsv/fukvEUiK5FBJFrbJVvP/yCHjq+EKGjhu426CYSNwadNQztr2bNwYLj/sCga9uBbq7OCHcDHDpTJkJl7OZyZ7Tv4nJ3G3Q3lzsMOqcpFdBNWZR9DzyAyhLGqrG5iUxQMFSkXy0tk3dfM0AlrEtjtkVGnzeWabzHFz/IgQVI1UfCFsBiI2F43RC5TNHUwoBmzhARHZbTzj1NfvjpRxp1evQKdmGi1gDNYIhWrnhWqmIV0lZoE783JPsfewijtMZMkq2BUJpMXxU6SCiD0aMgsUA9C2jk9ta0vL/qHSoVBfbBoOcBMkMt1muyAR+8aEBxzC6ghg5QnKfA/UMr1Ocr32YnLdYMCN2RRxwsnniEJDIwRMFku3z+zgc0eAbFK3LwCYcT5wFmqQ9ffN3wrBcL0pLLyhFnnCSt+TYJh0PShr5dULO25+XtV1ZR+dLoFtvlhNNPJTEJDDrSzDDgzABZg461U4P+6tOmjxur3ig5OWp0p0GPtYusesJE6ESbI+V+xslkjIMMIeUOms5nlgMUBwyKSbkfPOow8juAYOW1la8QzW6iPmGf9YZcs9Qnm6VHWaXEfSFJNzRLPBSVpQ8slagfXQUeSXVk5LLLL6dBB3f3M48+RYMuPj9BRRdeNZ5DPOo318jQvgPoKD62bDmb+QCEgmI85/xzTardRugoJ8HRIKrbRuhgYVODDicff1ODjvODFDDa81745wrHoMN5O3P8udLqgUEPMsqHQX980f006Crzx55zmlT06k6szrKFSyRmCwLI0EyeNpVOJhwv9BxrhI05EUvn3M0IG/V2v9cvY8dfIOXdq2VTY508dM9SMc1gxgG88JoJUoyYKA57Gi14ZemdC3gO1KBfPGUSBwclvCg7iHhyaVKSIjuWy0PGMXUOANiiLCOxjFfSbUkpCcXkgssuYiTbmstItLJUpK0gwZa8LLcGtaZ+q1RXd5eJV01itIzofMmiJVYWipKWlMyePZsZBbQRl0dLZP6Nd/zGoDNNjnkTQLnPuYsOV6o9RcNx3U0zCBBrTrUyWMvUNcqD9y7hXhnMOeTqfDquGIqCzKu2rWERjCo1HVCRvE+W3LpQAIdPoUUwFJRr75whiVxGWlpb2Otf6g/L5l/WycI580hbaxoVPTJhyiSpSTRI5cDu0l5oF1++yJIR2CAfu/9R2hHDARCQ626eJk1NzeItemThP+ZLHJgDdGX5vXL6lAule/9ekkukRDLtJMJa/A/wCyj1cFGumH4VZdcfQhbFtGZjTgEMOjhMQP2ryHXtO1fDC2PqNujutDynAf4Ol7sbFMeavf1yA+KYBfg/ROjaJs0MLKZcWrum2C6WxKydcyJ001foMug2OidohenxkHz2/idOrycW6+CDD2IPMQ5R3wH9WUcHehQtV0CQgmcdaEw8EDxF/P/u2++wlg4lC6W156EHSFNEZGtDvfylV3+pX7NB1nz1rSXJEKnPtspeRxwkFfBoG+rIc10djsvqT/8jueZm9qTCoO+w766/Meh4UMc7chl0JZbRCB0S/Gcpdyy8AiTYqmb7EBn9o3YWCpq1Q/rRNZwFgD4dzoJ7IS0sgE9wc9ryrKFrHzpSwPsdc6CpL5WVsueSE5JyHQR7ALD17BNPkwihW2V3dhHse8D+0qN7dyK3kU6EAgDQ54zRZ/E72MEGDx9GAwaWLzDw4TSC4x6EOwC0oYVHx7yyrcmOziRfOWYiFEQ+fv19J4OB6LrbsD7Sa/AAGjmk43KtaQ7SAQirtKyUyhRVU4anAAAgAElEQVSYALBB5VMZRt/vvvIWMwww6DjMSLnDoMMJAAASuIgPXljlAMZQz9zv5CPZpoSaN1r9Pl35FrGxkEncx45/31O6DeonqQ4zGlUak/LvNz8i1hctN8VQWEadcSK7M3APLz76pJRH4nSgGtKtbIurTyUknUlLj6oqSTU0S8Tjk7dfWOV01da3Nsq54y+iY9EOlC8Ovh+jY81YTKwtB7hgWEqmIK8+aQw67p+guHNOJBcBDEIMKffHnre5K5OFYA3dzIV1QHGooZN8w+Y0Th57GvkJkLFZft/D0pxskB7xKmnPpmX0RedKR48o07eZxoRUx8ok5gtK2BuQhx54UIJeUC/7KC8XT5ggGNcY8gdlma2hN7YnJBFol6umXSup5hbud6YpIYP69JN75i3kfeB5YNDPPt+C4gI+U6IBpoB6wrRswlkF9S4N+rInnKwd1BkjdABD8Wkw6I89Y5sdjfN2xvhzOXTIFw6KB2tZ9P3WoI85XWJVhpL2lcdfkKBtcd2SaJDb5s8luDZaWUYiERCrgIGt/tdN8vyyx8XTnpN4MMJ+7pPOOE3+stvOsqWlUe6dc7egoJVIJSQYK5MLp14mEg2SnRDtoL1KKuTum2Ybg27K23Lx5ImS8hcl4euQgl8kUGgTzAPAcBY16B54edago8iEVluo77MuPFu69evF4SzgKG/Z2ig9JC7zb72TqHZcYktDjUyfOUNKykvl9ptnS1N7s5QGUd8GWG2s9CSddVJ8Pq+kGxOyYslj2xj0S6+aaOreNuX+jzvn2P5u4yBOun4y9w70yWF/QLpHS+TOm26nKU/mU2zPm3DtZQQxciKiBcXR/NiprzoaGQZ9MQ26R9o8GMbik0tuulIKIZ9k27McZJPc2iAhkMjMvZf7D3bL0pIqYjJG7LaTrK5fL7liTvx5ke7llZJpapU5t9xB5D8cUZSjbp11m6xe/YtUV1TJ4nn3mIE32Yz4wiG58NYp0u4rSNOmGulb1Z3zBObfNlfSmaTEInE6EJNnXO0YdHYguQw6Shkw6DqnQ3U9ywqWhU2Ne1cWOQ6wsnTfavTdLWW/RwjjjtRBRoQs1/8l5U4Hzc5i15Q77ocjx90GfcjBe7CGbtLuFuXuMuglsTgpBz/7AMNEMHIvQ7TlQQcexHoWqAQxSnP4dtvRUEAQoKRhlOgoYOYrBN7jla//BQS8BcMU87LrPntJrizMHtXKQERaa+rl52++5XVaUq0SjpXK7ofuI2u3bJIBQwZxWEtZICyfvP6ulIhfMuC5DoZkx5HGoEP5Iw3ORYVqt039WmvQhXNcJmdeuplB7oAdXAQDDu+uneENJDleB8+NIxbDYTOQvgMtHUYwoKCRpgQzm7aDcePttDVEgobLHdO6sqQKHXXyCQTtgJkJmpLjUMsqOOry4QcelP49+jLKRV970B+WA444kG1pr77wMn9vyEVE9th3DzK11dbXU1DQlz18xAj59/98QaQz2tVAAQkKVvwNz4HXEUioA2s4kcvQooKIBIBIsPRB4YC16+hTR3GsIZ7bUFeKvPj8y0y+jjrreJJ2FHN5IsbZDvbym+w51jlRuHfUdmHQ8bxwIN5+7lXHkMLBOeiUownWw/3hGiuWPSoVgTjBPeFQTI4+60SpbW1m2x0cPdQCVzz6uJTZ+0Rb2EGjDqVTCb76z1a9L4lEk5SXVlhimYIcP/oUyeXaieoupNvkrWdfpeqFjAKFC4zIqeePZosSh4uwDoUsQpHlEMgGWK3QERBuK8jLTxiDjvtPSoccA4MODnbxShhta4895xgyZGVGnXWymUgFTYnpZz4/WdYQg6tBP+nsUzjkaO3ateT8fvGJ59kzjt55sCSeetkYycHhwLCRcEwSDU3y8tMv2bXGvRRkwpUTaQjBDb5+7Xp5c+Uqxi9wrlrBOX/eKEbZAAUWMm38+bGlj1CuoFhxltC2hton6q8w6OBYILkr/BFEpJB/puA98vjSx5z7h8ycdt7p1C+I0AGKW/k4gGbmC6Cl0ePOlbSnQ/xIf3YYroZHFi0mA6DJEBRlzIRxTJsiA4QRqA8vWsygAA4DHDy0ACKCR+SJ+mtzXYO8/KhxoFoSDdK9tEomTp5EBwstl6GyuDy44AEONsWeIaNz0TUT6LxhjgRAWvnWtDxy12I6klqWu+hKFyjOj5G3KBvlxecPcLY1G1Fx6PMFWToPCPUOS1tUlEQuKROunETuehjVQIdHHpx9D/ceRgVAMr8vKOMnXcz69UMPoS3NZGvwdfHk8VKC8cEcRZ3jft99+1006CxfiUcundJp0KGnwTBnYkG0KeY4yhaRLYGB9fUSzBXk/oX38joGSOaVK6ddSfQ3qLyhzw3+yBh0Uy82UyXDHT5ZfPM8yWdy5GzPoOVt2iQOBSqvqqAOg7Pes6xStqzbII/e/4ht4EMvvEfGTDhXItXgbi+YyYyZdnnwLmQLPJIttjGjeMV1V0pLS0JimLLm88u82XMJiA57/IJJ4WdeM46DbhAsgVESWcHbb7rVOlHGD7tqxjXUNQi+1MgiskYbIfAnmLamEbrSsm4TiVuMVVeDbiJ0gylzsrYW2a78JV2JZtwGndE1R3r/McrdDYr7PYMOB0VLwQxSB+2/q81QmyI/gWK2LoAbhjFGegJI5vfeeJeCBRADel333GdPpmRABwue6N59+sjKlStpUPfZZx8nPYA0PdJ9//r8c6eHHYnmkfvvR8AR0OlQBEipv/na6xIPxSjCiAz22G9vOg4gScGNQyn8+5PPmHrEF+g7d/7rrmzZQoQIVjrQxIa9JimP6xx+1OFEZMPJQKTz0ksvScwfk4xkGPMdO+oYM2CmtNQMy4hG5cM3P+R7gVmFUgGdJq6BGt4mcDxXVsr7q95zHBRMbdp7v32Iakd/t44xRLQAIw8OYfBvI2qFx//Zux9LW3tWwhb0Zvxno1zMeESzF3geIPhpTC1QC0p615G7S5/+/aRm61b5l2WIg9EsYO75CSeS0Q/7gnGyv27YIG+9+46URMvl0OMPl5ZUkmleTIRDSQAevabRWBOC3YJRp8R1yKpXXiVSFUQUOPR77z+SrEug7UVU9uwzz0jQF5atrfVsf4FyOO3c02mEQBf72PJHJRYARxrIPmDYPXLEEYcTdYpI4dP3MVK1E/WMPTlk1OEklMB+oFzz6nMvW7AYFHxejjn+OJYRQuAfsKDLFU89bXt2fdLc0SpnjzmHBxWjXzGh7KF7l0omlyaOAPs19oJz6TDUb62VT974QIqFdol6maCVLXUYTtJdThp7OrMR2SJIiy0gCGhXC6aEo8aujUwbJ2CVh8oouw3tBlHd0NDA8gmofJ94+DEq106DXZRTzz6N8gEswRP/fMLpQW9pS0hJqFROOPNEptxBiAPmxUfvN615hsoHzkVBTjnzVHJxIx395GOggjUOAcor7QAgTbuBg0hAebrd4KFy95wFlJOi1yf1kpYxky5gKrzYbihoAVB6dOkjdr9zJAoB2xt6z4FtAb88AKls+8kXmXXDwCbsK2ZwP/+4cWwgwZCXM8aewSwYyKU2/rpBXn3GkCA1p5qlKgbApkcuu+Zy2VJTw7V4Ytnjlu/O9MIDYXD2+LGcNQAFhiEbt986S0p8wKjnGbGWxsqZ0kaXBXAci+YsImcGrqPrPXY8mNgCRJCDXGnZfQ+S2wDnLVlAWWISzwWcW/Qog6564W3zJVvISNSLMbowqpdSDiIlcalrrJeCp0h2R8yPb25uIQkXOx2y7bL0riWkcTHsfaZchH25eOLFxP+AunfBHWjlUo4MkbEXnicRTOgL+OWuuQukIdkoFfFKyeRTJM657MoJ1AnVlZUybzbe65GWZLOUxcvJ1DnpisvZNQSaW3QX4TUYsxrxRnjtS6ZM4LkBm1yiuVnCIGuZM5d7rDI36dpJpO5GAADdjEyUjhBmK62daxAseGXJrIXSls1IMAyGxqKMv/oyYi1KKkpJZY1yHDIB2USKAD1oAeU4Acr95lk3k4AMTtRddy4wZyfbLOXhCkkVUjJlylUc6AVGTHQt3Dx9hsT8Ecm1ZcUXCskVs66XhlQrQddm3dtkzu13kCDJccImXCi9evZixhbO0II77+LfsA5wii+ZOoHRL+wWdD8cdZS4BgwYwO9q3H9j0MXDVlBQ86oj4E7Z45QCPN2VsIynFyRexQIdDZbw4DRZZ8DdKucG5uk9as+5ZhW2AcUNsQadKQZFezvzTDwkjkG9Bgbx5//+5CxSMtsqJeES/rsh0UCQBtPTJHowLVTtxXYadtw8FvK7b77j75Un+q977c6hBkjd4oEgqF9+9iWp/3wexHt+2flvO3ORNRqGUf76X1/zNTh0iBz3P2R/pvrxGWjnePrpp/n7TAeyCX4Zuc9IGgb0MmKB31z1Ju9RQXwnnHQ8J01hYcDOhE189913JeqLSlO6SSqiFbLHfnvQIUAmQNGGH7/zkSX4wGd5ZZd9/koqT44oDQaY3oYDgClZwCIAqJNsbqHC/PLjfzvwQqP8DLAOEQ9Nud0LkxJHuQ39in5Sv6J/P1JaIrUN9WxP++SNj8nKDaa9uAdJfRDzJKQ0hvGjWZYGYtESSXZkSN1ZEa+Wvx93MFuqUnlUcw3drwIhldqUOIpCUYYOGiyL77mXiM7KSLkjAxhsAV5tGBbQNMbjZoBM3+0GSO/+/SReWsK1/OwdkOiguijSmkKNNyIRf4iteeIPycamLdLL8nYb1rOwHD7qcPbTYz8hP2+8+IY7sSKHHXcY2bmQtkK5BxSOLz79krQWkkw1Q0Edf9bxPCQwZmi5/PztT6nk4ZBGA4j//JIpZiTmiUguZ0aKol0J5EBIrSPqMQYd7V1gSjc1RpZeSP7joaOGQw2ZeHrZU1Y5mwr4KaNPIZkKpgtiDOWbrmdoyTZLRbichtkoF9SflVDG4A0aM00y6fLL6cxieAdkAsNSVr2+irJe5i3hPcMg4f7QpgNlWBI2DHq414lTJ8ovq1dL/959JdOaZIT89ONPEJtR9KKG3iHHnHe8VJSU0XnD5+GZVj76nLRLG0lA8DmnX3QWjQyiczDFoacXvBAlYCqMRLlHcDxra7bKi0+8yPfCgAEge/gJh0svTE8ErXMoLHPnzpXKSKVhSky1SkWsQpJo5QojRSpS07RVulf0YEQL56s1n5RrrptKwhUwvAG7MWjIYLlw7HkyqEdviXpCTNsCYc4yVrFdttbWSp8e/QjSxa6BShTDZXbYYQf5+ptvZPsdd5BZU2/hyiEljutOvm4y9RT2HoYM73vwnofo+IclQufk0isv5ZnD0Cq8BoyQHEObSvF5UJcG1giOzX2L7pFSHxwd8HckaHBKOJ3OK42N9VJdWc3rGnR5GR3V6TNmyLpf15NBEa2GwMXAIYFJNcx1cGFyXHuMLQV2Jh4ucc7G+IkXS1V1FTOVwOIsmLNQ0h1pssBBxq6/4Xo+F7IYDbW1Egn4ySaH+8DfoXWvuuFqZvLwnBEGEybjie4dknLZOrq/4JEHbr9bspgeR0Knglw7/XpmspBtwXrD0KFnHtiImg2b5LlHV0hHsV3CHu1pUffUMFAigxIPl0ltul7uWrCAehvnDB1OUX9Q7iYmAMYP2U+vXHjVROJbSkpKTBbI55Pbp82ymbJ2yefa2ZcOxwKTDpGlumnajeTFh46Gyzf55qsYrGHvNXUOewddD7nW/nR3HzrT8BbUzHZlGGik812DWfAaNbpd0/Z4PUoaboOun6H1cdyL/s79WdpppW1sGqGbGvoBu5l8jo2Q6B1Yg24CgSLJORDB4jB+9M6HBFjEg3EKFkFLPiSuRBpbzYQ0fCEyOfbYY+kVad35i0+/oJHHNKfuFd1lx913liA8HEQTmQzruut/Xs/3IzqGqtpj5B6MnKHcsWkw7N/8+xtHgCHgBxx6gGzYsEGGDx9OysTVP612lGMOKeJjjnY8LQjID/8BP3xB2jjLOiS7jtyVhh5IYq2bfPQWjHXn1x7770GPF3/HZ+B+f/jyOyeSgALdae9dbf9misMAkELHFwQaAgkvEghisHW9/uprXEOd3aeRuRJuuL32lkySUT+gUEeecoykc3b2eEMDU2AgcXnmiaclJmGpazIMctXxSvl14zqOgQQN6JrN66Rf74FU+wced4ikssa4l1ZXsCVFJ+1xypqlfyBcqFBke8uIYcPljedXsRaOsYfIcOSLbVSmJmWZo3AedsxRnFVPAg+0reTzUorMy/OvS3sxIyUezAcXaWtLSzgUlY0tteR7XrRokZQFy0gni/IBjCHWWb3RD17/gHsGQwln7KCjD6JB792nL2ueYHB75ZlXnVQvZOqAow6QoUOGsG8XkRP6bl96cqUFzHRIuj0tsWCcnNLlgbhMvOwSueOWWVJZUSmNiSbxhPwyZtz5NOhtcFVtxwIOGpnirALHBDgogBcee8HJsmDpjjjhcKmurqZlxdhW3MeLT78otS210rPMzKE3mIAcn/nok46RV557hSDGkMeci5NGn0TDgegcRh3RI0iDbpt+m7RkmiTuDUtpKM7oDK1kSPC3Sprz0xfdczenIgK/QQBUa1JyqYy88cJrvC4iKpQGDjnjCI6eZLo7EOJkvRUPAXltnPMUovjzzmVpjJTGQOVHIzRcYPgCL/bWmq10vDGx7Y3n3nAYJfHw468cz7MNpjuUQMDzP378eNmuz3DTs20jV0TjcM6mTZ8u8+fYaC3TKOWRSjllzCk05FrCQtmof6/eMvfm2yiDdAQaa6RHZU/+DEAoDCSioBtnzpT2XDsjRsw179+/P7MBzy57WvKSkaiEafivmHIl9xGT5EBMBV244I6FDh4AuuSa6ddwNDN0ERQyeMYxRpmz6m12C+uCvv5FsxdynTfVbpAB3fvJNdddJTfOmCHBQJD0pACD+b2mnSyZS8mdc+ewNIaJknDkwVi3ZAGifGQigabvIOofrHcm+izKxMkT5e55d0ttcy2N0ZNPPSX/+uLfvH8Mbrpx2k08NdhHGOxrb5zKcwWHpIg0tBTlzpmzbVIfMpGXiyaMk/LKCmkH2M9vgI0GGGcNu40uMY/+/jsN8Q5YC5EtvfqGqSx7gJMC9V3oftCG9+/Tl478Lz/+JPctvFsqo8aZRdsonBdklaCb8D/2bsJVk8gngIwqSq1IkaMUdO+chQ4pEUCrV8+8gaU57BVkDAHo7TffxkwA1gzyNXXqNTz/kD+Mvr3vXnQumGwjmBSvnD7FcKXkrD0Lh/mzTtVU2m/YCHevOQx6R67DUH67BrSo8eb51omf9mf3+yE/yORycJgt/2qkr+/9/xl0BcnhXg3K/e9/pUGnZ6Hehb1BCE1rS4LpEEQamKeMQ4vJTCtXrGRbGghPoNqyHVnL8CNy1PFHyZYtW6jMULvDxeC9v/fee9aIGUO59wEjpWgfGDcOL+nNN9+UMJWZqftsv9v2XGwYckS7uP5TTz3F2jXSSOCV/+tfDbEMDuPQoUPlxedepEOg3tVBBx1k6uuYihYIyAfvfuBE6BDgw487nKlX3CciAExue+fVdyTVkZK4Ly4N6QYZNWqUqZXb3kSks1e98JpBkOaSPNhnnj2aKUmQVqBeg3Q7Xgeji3Qnx3P6AtKvdx9ZvuxhifrjrCWpM4Uo3RyOzpodDlNzW0KioVIZefh+zjxzGGNkE5Aa//n7H9gWGA9H5ePX8Wwi7R1ZMlDhK5XPSMgfkUOPP4LDWVDfHzhkMMcoBmNh8rcDP0G0PscDmxoZvmPGNoBluOdNGzbyWd599V3ZVL9R+ldjWhN6ttMSDkRl+z12ksru3Tj7Gix1qNPDsUPJBUL/0avvS6o9QaOBQQxIe58y+gzOK379tdcZmdMZzDTIhRdeSGcRWRus4bJlyyTmQYoVdfy0jBs3jrW1uvoGEhp1B2js4eWMpPDVUkjI2DFj2JGBzBMOOjIMcKw+WPWeNLTUSXVZN9NNkW6S80afQ8DWm6+sYn0SEQ4i9BPHniZ5H/raYd7s1D3bg4r1gTHHIYWCf2DJEokLJtzhHlMy7qJxdF6hlNb88gv79ZGaXbF8hTnAkmfLTkWkQo4//XjK6KqVr1tVLbKxcZPMvHmmrP/1V+nRs6ek0im2ZkJGcSb69uojT93/T6lvqZcq+yyoJ5845mSO/SQmIxbjuYVCRBtRt7IKuX/+fQYnUEhJwRuQS6ZdxrIEap5wBkGx+eC9IEUx7acw6DNvvYXtkAAcQtbJ5IhRp14/MQgwYnDmcYYWL8Tno1/evP/Ik47gSFNGECJ0MpDOXHwXiFF87ILBXkARXXPDNfLJZ5/KB29+6GQZ8HsgrxE1qmGBLgBeADz64Ld//ukXrDNXlGZSvZbL2ePHSDgaYfoZ7YooDwKPAAOMNbzvrntYp0fEV59ukH/Mm0cwL5jmGLF2dMji+ejHN1Xs2lStLFy0iOVFfKHEgRoz1pho6KJwgA7bfauq5Ybp0/m77rFqGpeLx43nGfvnUqC4wfSXJM5m/sIFjMoR6cOQooxGsGbPnlyb+xfdTz2jIMXalq1y/XXXkQ0P52v5EtSmO6mtp950HQMwMN7Nu32+87fmXAuzI3BmGLxA3xSKcuOMG8gKCHcQdfaZt99MOUOEjntS4Kxj1IsFlj4wNhUYABKsgP8/2yR3/GMuB7oQLOwB10yQ8oezhyi5R1U1RxVD1h65/yFTLydrYZjn6/TzzpJuvXpKQ6KZJVzYD5SjwJCHbp+rr5gsFbEyljFYArnucgJTNRIGQPeySydIecA4PZDzqTdeSz0Aow7HetrV15vBNPkk5zVMuuFyrpFOOyPHiM9nsjUWW9SVx90AyYGlMTqTOtzFZ6L/dndHuallmV4vFsgI6K6hb0Praj9PW6V/L+WO62zbh+6K0JUClvBV+4U62YB+/eWLL76Qvfbck5EwGcLKyvkASKsipQsFg3nZUF54DSJDvA4bCuMLrxB/W7duHd+HAw0uY7S+UHnm805aHJ4W+yjBxRwKmfaCQMCpgyMSh8DicKDFDc4GroHaNt43ZMgQEnH894v/8im223k7XhP9qbgPOCirV6+WeGmpeEN+SaRauXFQSFDMyAYgK4ANwL3Ao8fn4TNwH7hXpPjLS0tNX77Hw8EL3//8k4RiESLViQsI+HnvWCvcKyKZtlRGNq3/VYYPHSZbtm6VaEU5ow4y9NGYmtS3EtKC+Qo1bhhJcJgDmFTRrZpECXVbtxJ0UhE3c6RRy+xRWU2mL0RZBG0EgzJk2FD59scf6DVrhNXU0kJAV76YNwNZrIDC+NEj9fpo1HHfqAHDS8bhGj5smNPBgPoxaFeh+FC3RFkAA1eQysKACChQrN2a1b/wQGLmNGpcPau6sYyDiGtz3VbWygF2wt7gC04b6u/YC+wrDhYwCwq0xD7htfGSUinFuNlcjnvGumAiQZnBqFFcA2sQi0QYMYHeFD3miFZrt9RQ2YMSklTDrCHnZeWzz0nA45c1G9dK374D5Pgxp9Cg5wF+smUprhHUBSLvCjNnGooVyqShvoElFkwNY59+NMp7QXmI9yMe2XGHHeSbb77h8wGfgq4PvB+18rr6OiKeEd30wRja77+X/gMGMFqLl8Tp4ICr/N///jepYFvrW6QSawCZhBxjWAzG4/p9VNzDhg1jdwRaHOFUwvgh/Q7CnkQ2JSlPjvPIsTdYFyheUIrisyFH+CqtKJefflkt8bJSygwHdtiBFnAUIHd4TnZPtLbKoIGD+OyQH+gFyBLOJow+DDHOEGSqZtMW8eRF9tt3P3nzrbd45mBwYSzwvBhSAqcEM8IxKQxdLTCgWAOcP8x98OU6DC+3PZMYr8oZC8iiBAMct0ocS8BPGcXMCdzLLrvsIps3bpIIdEcwyDXfsHEDjTMMvhm3bLoscD94PhhIpsNLSvhvyD3pj0MhPjvnWkDfhUKydUuNDB40SOpq60joA2cOrIUIhuAQwNj0HTiAbJigomX7ZjhMI4izAFlX2mziNYpCpwu6Dmx/7OlubDRAZnvOMdQK9wjMDJ4P9w4nSBk0yysqzDkpK+MZB6V3KOCXqooKjp2GIwEnHKly6FFgDfBeBc1qhxCJszAAqEOkxBviwB/IHfTL5tqtUlJRRqwCQLfAt8CeDB44UD798GOOQEWmbMTQYdKwtY601xXl5Zzex9G8hQ4ZOmK4rN+0kXPoUSbFvUCukBWrLq/k2Uu1ttJ2kJbZlgCgw5KtSZZ36EQgrQ3q8WCImBdkUTBTROVy9i13sExw4z9u4v5BV+IL96y1b47ftjpRU9wOeh0xcIfNaNvx2l2NuqbhtQ6vaXutoSNC/zODjvdp65s6Le6Uu0bwDtnMUFtDd+f+me61Q+yhSNetXUvFsPqnn6n8EDFhE+D5Ip2Duh6MKBS+1iLwnXWCPGIG4+3iMyGsUMh4bTxeQkWkNQos6Pr1600rk/WS8H4cGmwsvkNB4EDDUAL1CxR+zZYtsv3221P54fOxCFCQa75fQ9/6uJOP4yFS1Dsji1BIevXtIz+uXU1EJj5TvTJ4QkzfxGK8Z7wehwCHTD01/BvXRRodAoAIADOEMUgD32GsI9EIr4MBMK0WIIIoGlEiDnYykyEbWgGemGXoo1G3ESDWDfgC8ESv2/gr6/Mw5o2JZv6MgwEkLtKeUCJQrEhLZVNpGTZ4iPz04498Dni6OBwwtHAIcADW//yzDPzLdjSGDvuT7aHnsBlylXuZHkT0gZ+xFtg77FF3zjdu5HQ8pLWh6OB8YMQmIjikLWHoEPEMGzqU6S44ABvWrmNNfv3adVSwoagZawgDTuPT1OTIGLI8kCGsNX6v5RzsFeQhncnKhs2bOGsZhELYB+1CaKxvkEEDBzISgJECgE+HgpxwyiiuFfYJ6HUYjCH9B9A5eeKfjzEdimghWczIaWPOojHvYC3E9N9CuarDhTnbcEyYskPHAMhY/H5GVnBg4cV/8/XXstdee9Hgf/3V1y0esmQAACAASURBVIwScJ+IEiHr2CMYCawzo/l1a2Xw4MGyBnPIg0FmjNC6hggdWS8o5b/uvrv89+tvpFdVd2msb2REBBATuABg0NFCitf8/PPPHBMJ+mbcM6IkGHa0FEnAK5tb6qRP/76cna1RPDsy8ByoDafTNMJMdfu8jCggS/ifa40hGuk07xGvRVkO33HWwFUBA4d5DwDN4TzhefAz1mHEsO2krqaOeBnIG1gGUfuGfgGxD9LGCBg2btrEKYRQupBX/A3XgwOWbk5Q3iGbw0dsJ41NTbwOQF1QlDBo+B2c2u+++47OEPYRpbm/DB8uqURCchhUFDB1dHzHPjAaRXtTMOgYdewV0qR4bugz6CCcW0PLmuRe5nN57i/0DbAYWLtYNEYHBLKD75Bn6ChGZ6jBh4J0VPB7nC0AHPFeXjudoUOErhGcucb6evI84Pf4PETx0KW4F8gOygHQO7gOngUAOfwN9437gy7TZ4TRC2BPs208ryyF9ujB98MpwPnE+mmEbiazmEwAI1A8uzdEfcYx0qGgGZMbQgtfnpgH7CVKBWvXrJG/7fZXaaqt59kDSUw8HCF1NAbNQGZRdw9EQmSdBC04AI74HKwDzhbT5oi0y8rYeQWHLZFOOYN/4FAxwgX9Nlpn43HiZ/B7GHLqSGRic3kGCNOunS4bmzbJfUsWc/80gMQ6YI/xv/Z+a4CrEbfJNpmUO0stmOppwW1uJLumwvF+tXNObdyC4v4s5f5HBh3X14zCNhH64H137qyha8rAuXuTRoAhY0q7pUUGDRrEA/v1//yP/G2vvUgOAs9O689QtDCmRL337k1DiYXC/xAsrSnQIMPT9BrkKrxJvIZGDDUpO2FGIzR9P+5DPRSgH4FQhqBD+WOx9957b3n+2Welpb5VWttbyYiGjAEOC6MF28uH621tqJMe/fvI1vpaHgYIwJo1a7jZULCIMuAgQIHiYGqdBevB5/V4aCiYLfB6GA1kQScYjVDpwOOGIQJaFgIFRVkaj/NneNsevx+kwgY7rbS7ri4D/Bqtad//+IPsOXJvKtFf1q+Tbr16sD9z04YNMrBnH9m6cTMjLDgNwwYNkV9+/ln69u7DrAJAQIzyBg6QNevWMYMAAAv2jZN82jBT22y4CiV+oQBJePwwytgHRCXYV8hALbIL4QgNxIZff5UBAweybo7aLT4bGQvUtvGZqJtC6BHxbb/dCPnh2+8YvaBeqgoDyhpKGrKDfcR6Y50hrPhZFSH+higchq01mSIYDs6UaeUxr4V8wIHAvUH5AaAEpO2KR56SVCZBJwwp/0OPPVw8EQDrPFIaicnjj4CJLSCJTELikRJ678eOPoHGHKMkoXS1TkpgjgidAvT9I/okjW0wRCPG8gwc2vYc1w1fiNTwd3SMEFtQVsapgno4YeCxXgMHDZIffviBtWYc9p9X/ywjRozg+cHZ066SXj16SqEtL9lMlvz9AEkigoZyRXSEz4VcYx1hABDJojSjqHQwkbW0JaWyWxVBm+gmUMcS1JhQiqwlFjroWCbTaRo6KuxCB88I/g4ZgiyBZhfPRjInZK2qqqRm8xY6fADmIQLHPqVTaSKXQfQSC8ekZrNJAWuqG4oK10TaFx0ukAtE7Fh/yCPWCNk2ODTDBw6mYeF5xohSYBYozKZ7pkevnnScEN1D1mDw8EU8DNGIhk0S+4Fn0NIfHAntSdbABPvNbI5Ncyr/BPQG1hgGQLN7eB3+jfOP9+MaKJHBWNDhQBYSaxkOcmwyjB9kV7tsYHzg3MNZgCwjszJkwCD57ONP6KxDtrEeQOuDBwRnnd0wFpwII48gB9kIOJzBUNA4Qxbpjf0BwyMye8DP4BzhjFGGYfjzOfKJILuhqXYtPRhr7mG7aUemTeKRGIGE0H1oq8V3ACjhGGA9hg4ZSoexPZuV7pXVkkwkKGdoa22tbZD+/fqRLZQdCt27cYpmOB4zgDGvx7ENdH4TmHNuAj4CpbGPyNokjbxDb+EsIhCB44h2YtTNcQZh2CGHsBGHHXaYDO83XO5+5B758ecfuff4PNgJzbpg/xR9Dr2DzzePbhQm+vF/z6AbdW7Mqtuga5SuBh0yjsBBUe6/B4rTEq9mCTTAdBv0bUBxg/fZaRuDzptVDe9qroewqEeK70ipM63akWe6CocQAoHDowYRwomF0shY0eow1jjsDQ2NBDZBMeBA4r1Ih+MQ4DVQAPiuaXd8Fr7wbyh+bBCMJOpW2AhcB8ZnzXdr+DqAbPbZbx8aanw2Pg/fIQyMFiJhSeazHPWHv2nkrrUTTbnjoGFdcC/4G4wJHBUoISg+PCeAHVBAEEAIItJ2GKqAey4vK2cUg/5sKsqODqawkV5sRS8k5MM1FIfCYmvrUHJweOAgIKWF9Fy5pVndbthwadiylf2/eD8M7JaNm6R/375MPSH1y3R1VZVs3LRRKmEEMTwlGqEyYEQbMI6J7juFzQojDjBZt+x6wTHq178/PxPPD0MN77xvnz7yy5o1MmDQQBq3HGrfmTQNFmuLllgnj5/h1cfiPGRUCn4/6Rexljj82H/8jK4DKEA4S9gr3BeUMAQayhN7gwwAvHQoLEaHFtgCx7Nn9x6SSrQyEuhR3U3akml5djna2lDUKLCfPRYqlRwnVXVIti1Jjmy01QEk6PcE5cSxp0g63+YYdO3TJzMa0m0AKxXy3G8MaoGRgrOBe+nXt6+sX7eekRayMQpegRGGfKsDC0WIKESzV9h7RJKHHHII0+pIw6Md89f1v/KcwMHE2uPzUErItKYNLwKiPc6u9lA5k49BijwnfXr3YZSOdc+m0wRpolTV1NIkcQw8yaYZBUIWMIypubGJLWZw2iDryA4gesaeIpUKxxUZAETQUCZYdz0zcEzjsTh1AVn68nlm81oTrczy4CzSCci2MTIEtazPZ0ZEasSBz8Uz4HdYG86JKClhzRqZGKzJV199JXvu/jf2m+M8aXTEz7GDovA7ROeI7iFHOJMQRpwH6IFQMEDjEotFnbSqKnPMbsd7cX6VawKfjWdlBF8sMpULzIGm3mEAeR0bmACoWVJayt9BXyLTAN2F30NmmUpFhIzhVgE/1wa/YxtmJEqdAacKpRA4pciw3H8nesZFEuxmKJOJ068UHxwsO2MC94YvOHLqiOM8qVOCa+B6vCb2L2cypKjZIzOgxgqyDf0FB4rvRb8z2tfgqFqjxiwVOiPQg9+RpyGHg4v9InWybQXTjCNT/P4AJxXiQzAs6ZG7HpD2Qpb8DhjVe+7ECxgQAXQJhwc6ugbz3UtLjdPlM/ZEgdKQMUTskD+sAbIhMOjQOegs0XJsE2xNIECg4Pnnny/VkWp2ZE24eoLE4jE6UwhW8LlYf43MtW7dNXXOaBvDhkD3ayN0TcmrQVdjrFG9GnT8nWuqPCV/0raGZ/2zlDtr8ZaSnFmDYfvvaqat2S9e3PUzU1F2ZKSmDPBnfghSG7alwV38d6ceNOXu/p3+DEuGKToaGXb1UPB7fRi3Z+TUKdRQWCQ9EfeW1ObTTz/lpDcFsul3fRZ6XkihRhBtmEXD39zABV14vbZ6a+4Ng8CQeMFGuZ3AkU5/FqkZ1l2RliH20AzBwXcwFbk9OrxO69e4HqJYJ+XlRVerHf5iDxcMJLxQDmMAmA190fY6Tq3HuJPGUbP1T3qF8CDbTa8u90TJdfB+O+SFo19Bb2sFh7VJy5ZHRWo7IrSdhSQpDjOfCpLlu7cYAeU5wF+1XqmZG90nXXN63V2mHKm3jBWGgne3byhSFWuAtcD66Fx2OH/PLHtK2jrSEvdFCUhMsDUrIhtr18ug7gOoLDc3bpFrp02VzfVbzVQ4T0EKXnMusMZwCkD4gzXD1Cqt4TljFJXHwUYLuv9O+wvWF/95PXSImRFxERvpWVJZ1bqbUwpTxCzuwXG+DBLZofOySsKJKqyTyFG/aLljjdhD9jQIgM501iFDBEm6ohLqBOwriEZIT9BBhUQ0OP6zJTqVc44l9nioRLmXHKaCeq8575AhGPP2doMs1vt0dAG4ye098AMsV4KulTq9KDu518VZO2VrVWVp66yUU9f/waBhceuqe3CuNWJ360eVS94nFaFR6DzD+qDONC2juBFBkl0QgFpOY7QybXEqqnvVkdbnwdlCrRhZJshxCONWb7mDuJ1csV2CnrBceO0EUhJrK62uI9fHnhvcmNmfziEkKm90uPXs271VvWHOvunP1lS72gfqLvbdEGJuQIS2X521bWtF9FxvM/QLLayQgaJH7r5lHp1ooFIAUL5q+rXM8CGTiOADmUhdP7PcRi5pHIFp8iJ9ZiyW7hPBcNgD4A4yGWY5YIcQ8Kjhx6yDm2bdZMqNUFk2Za6y0VUP6Xq6dRFkHPrTnXJXm+G2O+7Pcl8H6+WuobvPgdohJztkz406CbgOs2KZDGVM5dczdL9dOq25S/+qgLqNGC+i1Jf2sDtG3XX43KkFNzl9V6PO7msQmFjYvhoNehpdFdLvIAh5jx0F9oDCw0LaHZ4wogOg3TEURh2S33M4aNDDAckBGPYHBl2FRw+dWxngZ3pw9vC4a0x6uJl+VAJ/K2QO+JAOhFHK+rlqFAiEsZGXRs/u1hFuPvbAxRXsNuZQyHiNHnTcjyp8dT7M6DmjbLfJzPCA63Q6RNGdBl3rjHg9Ph+Rnjnk2/apqlCph0tlovgAHkZjEA1Rhamh6qF0O5Buo6YyoYbGGHucRrM7bk9VjRYmNP38w48ydMAghxt/YL/+cveChRINg6UKJQ/TI9+UbmCf8MTLJ3LGeLg0JsUQ+tEL0uEx6Tb0byPdHihYgwxKWAXlWEXS6bAaYibuqTWiqkiV8x8gQqXddYyEVU5UmjYSoAF2KS3ze2MkoJS4v1C8dt/0HlShOgrdboyWVIxCszVAC8ikQbHnWc+FkWcP71UR4DBMVPjWmXXLue6vGhFcTxkp1aAbkI8xeqqMdX0o2zZVrQZdjanj0OMzwVCnekudG1dQ4pxb6HfX31W/oRVSlax7fXWCliu64Ue5dRieCbVc083ocQyPniWcIWYnrbPGMaT23HINLNiN73ftG42H1RXIwpCV0E7DQ4+1IZ4CcVC7XHrdlN816O775CIbAXHuX59ZDSTp6u36bLO+7rW1rWu6pqTzteOn3T3qdJq6GHTsPfWM1QF0LIseuWvmnXZ2gWlXu/am61guQqQfRIo9nWI6HzoC8sfhKhb0qBkCJ0hy7Y86qAw+kBrP55mVwLMhCzNy5Ej5+OOPaDegQ5wza8+R2yDrejhn1+4nDDr0J91zV5StBlb1lKPbXQykkAMYdDgvqit/z6CrTlNd4DboOD9uY05bM8TW0LcRAJeHCQWhb1JPTh9wG0X+JwbdLSDuhUNFEhG623i7UxtuZ0I/Qw8Vv9tWA6RWkIpEehGpd3zGD199JbvsvTeNu/ugug8lFLEvEnAidB4k9Wodqe2smbiNuuMJKxDCFWE5xtAaGT6fJSJw7kWHw3DUockOUOFpOst6jI7XbgEpquhwECEQzGBYhaxgNvXqoEyQ4nPftyoyc3jRnmYiKP29+zs9V2tsKUi8FmZ6+LlnNKiu8ozbM9R5FiyTWApgfTa9TzosoAUGqt5+5m8Uu8u5UxlwHxjaObDdufo4HSfA42UKGXgFsPSRH7+jwFp+/7795Oc1a6W2pUVKy8qlZ7fuBILBi1+zdg3H3lb0qJZMAWoGLWsmuqRBB2CMVlzMnHS1KC5yJl1Qs++GhEKNBJ6DxhhKGXSqLoXCnmyX4XE7Ayo76jAbR7jTmcLfIR/GoHQaH5Utx6hbedQ2Vefs23vViM6tkLh3liIY982IAKUGu29qINQQ6fmEDPK5u4wppsMFR5FRl0vu7QAKVYJMIev6umRNPx+f21W+3eddnUbKjHWcO3WdcKIZ0t0qf2ocuMb2XLm7ftz6A38HRsLtEDv6zU7Qsgfa8FvYTIbKJww6uisY4XfJQKjOQEocGAXgPnpUdZPLJ1wmVVGQ8qA3vUMunnYlaWRxprj/Vg9r1NgZPHQadHeJDcRMqkfcBl2zQqqP3WvsOI/Ul0bW3Gvu1gPb6HD7IbpGiNDn3XinMy54a7JWFixaSJAqUvYoS9CYI5sTDDj92nxG+vEeds0wq+Qy5iqLuA72lYaOI7nTDvhU8VGmwtwJatPncDuZ+uzuc0fjTi4Kg6tx20Q1zO4Mqfu9WGe8Bs9I3WFZ4jTKxvXUDrkNuhvljte4Dbqm5j2DR+5UdAQcEatNxRmlYFo/FEVHYnvryemB+7MIGJ/hTrnrojuLXzReu3rzXdNeGl38rjG3SgspFICi8BrUtxClw6ijXq/pCPeGuDeejEcYNlEwPevbKkrjserh61QCNr1m01DGyHWmTDXyMhJmr6wCp72i6gmT3xpZBpNyVAfJfS1HQXTWQZy0HUeewuGyn6dCoALDCNqmPN1r72hACqJRqtv83Sp8zTxohI56Jr70M3HPMMhQ9E4kaRUy0mRuBcN0qz10SJPjoBH8ZLMI7ghdX4fP5GHsosidtcJY0QCiPEs5g4PiAq5gL8CjMGTgINm8YSP7sEFwAZQ36nmYM57uKHCc48b1v8rgAQPZybHTLjvLxppNIGomuQzpccFfjjRXQUjd68e2owTi9zoGnbLiiqJhCFiLUypfl+LAvWFFUINXh0CVuNGORgGzlGLLKFZr8huVFlrH0DOttU3L5OXeS3cKlu9z3QOdMvCI28u5/BJHRPQMus8HFRANesGZZKgZA7qurowTIiPcP1LYmmXAs2nKn0rNFc2pIWGPr56JLuxbqnT5PFbOOmXa/KTOsbYfMSKy2SxHgfu8kmnP0Gio/Gk0q04X19LuhVt3qMGnbNqUtuoLzVbh36hfG6di2y9+PtbKVfLSconqXsqb388sAEBwqKP36dmL4GR0JCTbs5IPY0KMz3GY3AYda8x9U3lyqSRmTJi16yyZuA266h2Vn67ZDZ5tyLvxI5yz3XUfuv7b0We2fNWeMmBN1N1Rvwa4DwBGOIuo6XMkNtoPAZpUp0XlBf3vGMykbdb0LUzmTL8j2NM1gSxgP2AbwIWAzqyu1K4qW7qXjlx0zc5Yg47x11py4ZrYzKg6Qrp+mpWiY2czT5B9lLDUQfojg+7OHmuEjtcq5sR9Tc/gvXck6z4F1HL0IkWkQkVQlp0shpqZbiTjAtR1gkGn1uYWCPWS1KD/3qZjMZiycKXXt8kGdPXIu6TdsRB6T7ie9qJj03bbbTf5/PPPnTY2txemBsK04ngIgtJ7d7cp6OJ1TbWoUOL6QOE666fgMpdSVyCf+0DoBvLy1AamBsL/rbB2dSDUC4Qi5eswyxhIdfTFAy2pqXeNKuyCqyLWz3NHiTA/7blOQBFfYwe0OM9ocQXuVI8+E66JGpA6ElpbZ7rLejOK8tQknPu1rCuCrMWVinJ7xu7Dr/LjKE1bE0QfbQEZDpvy3yblDLKLunqiedG7i9atmk2bDdlHNYhXMGUrLps2b2GfNsBiUJ7owy3vVimlVeVS01hHg47hGYioYMw5WtZS9IJwRg3yNvdmlQwMmaZkNZJzyx/a5uwgr21qgDRW1jhqut5xFjgjxiten6lpm7NoHUJX2rSLP+koXT3bdD6Bv3DV4dW4a4TvRAGoFbvkQ6N3R/atzjAROkpBJqOhZR+ug30e3AhlxGva4DgF3Pb6GgfIOAyQBZOF6EwHuw2EcYBdVsoRks4ykrbPdjXoVNSYcW+dNScbYduRNIvkTKHUTItNrzv6EUxqXerymgnB7bgdal0r3X9SLKOP2d63ZrX0O35NDg6/n1wWANJiNfCdcxT8PmlpzzAo0QyIY9Bt66vjJCqdtxp3rh0wOUy9/CblrLKs66/ZHJUVYwcK4g0Y+XP0uwsF7t43t850vxYkU1hjgEkRkGHmBwwu/k1WSETngQD1HAKLzguZDAqifKyfUzroUjZghsjnI3AZHRDke7DAUmNcOwdzOc9qDTPl1FUK5FK5ZqOzxIRT6vLWVI9rlK7r9UcGneO3rXyrjOI9XYMzPR/4m5vL3bEb9rzQoDseoY20DKmCAXox2rPpXVX4OrWMF9ZIwgWgcac8/syg4wIoTboNui6EGmC3ADkHwV0S8HlJEQg0Lmoj8PLwXdsQ3Bughlk/B8/IST9QKTZVqQZdDzjup6tB1+dzG3R9BvWG9b7dGQwcgE4EuY2WUIMF2tFuiFPf1pqMZg40raOAOqvA4bnS4QJtoa2HapQDAdQOA30GBUWZTAxmNbscEluX1ecjA5T1BCkHFo3N9KQFRkGpoK7qTqvy2ZVtUPdK68zWcVTlRsYp60jift37j31S56GrIjdaHv5Y5/px7SwASZUJetFBbIO0JZHbW2rYRti7Zy/57vsfpLwa/c1JptzBJgXkPro30BrYVsBISF6EXj/QucEiGNA6DTqGtnCevKtk4jAuIkJDK5grla0/49k4cQ497ngQF30kZUnrshYkyT0xWpSfx3/DGYXs4g9d3o+PxOcQ4czI3UTUjtOB/UDpAD3OapC21cqO8mKEYAlMNBJXo4WSjNvxctfKqWixvwrC+839m+yGcoN3gv88xIZodqZr5kDPr0nX2yyBvXf+zUVdTbIQq5v0OR3jgiMAgwS/xl6PbInASMCQIF2bM1kpxYCoU8bMBZDUdCZt2tbVh+yUolz60a1HnPXDvcKnV2pVxjidJhJBiuomdAb40G2DNLPtRkG6nRkGa5TdBl0HCOkwFPfecE1wphnRmgyFs67WEcNn0SHRGrzbscL74ej6OwHBjpy7iMn03vnZistRObOlONwn1p0dUQA4A5djnTl1CFnasWUJzRzC6QJQUPe3q1FXTwnPgDQ+2qjRqQMbgf+RzQ1hqItOmtRA1oVhcTslqtMdmwK59ijDvorJtrzu7vfodahLbcrdHaF3Neiqh/UcKB4JZSh1dtW4q71yDDoXyc7ENuAus1FYJCclBsQhahoKxnHNUO8aWf1RhL6NgYYw0aB3euFdFbqmLLoac6PVPOQkR6uUMonhO9p64JHhZzyw2/vX+1KZcht0t8HvmilwOyn4PI0OEB2r86GRKRWyNTjmm3WK2PLh8mcZ8RhQE2drW8XqgJSAQkbvPqIXe2CpKKzyxncYGQqHcvnaPXTXuXh/WhbQFgvusVfadB6vAtaUIMHWfWkj2WZSZBuI/hufyXR5GK1AhiqW19GUq80iUEnbEYyMyK12VlQ8Uvb4uxul61YC7pSXY2+0DxQOR0eOGASm2nF962Bo1ISUWu9evaiYcWlE4XVba4m+RrtUa6ZNunXrTnKSNhBkZNuk34D+ksgkpbapXvzRkBS8wA0YEBMMerAIUJxxKFDHZDnd5aXz/m2qlilXVYTuGQmwwej68XsIjNEBD/o+3TOCiKyj5VBMug06HBrA+lxlHWcfbIRIBWLlyw2CMgbdgho1XW8slsk6WQWKqIkdDbb3tjN1bkGhLtCV7pE5AxY7Ys+DRu0a+ZgBOMYhcc6Q1QVOTdAV8TmOg5VVPjJb9TpxLpr+VH2hhlX1jjGknZP9UFZxxipbw491gTwDZEplah0RLo2rgwGgWnBDuDEQCmZVLAENL50hU1pkqclFd60IcSc6t89j0uEGw4L3oDUX5RE4nAACatujRqDuSJqBlgPERa3XheGxmS3ObsB/PnTpGP3rBDqasSmY/XXk140kRw865C5oz7SWJ12Iei1FQI5Up21z/lFyROsXmPgsVwXaWbH+bBWkI2kR7Za5D+ea5wFlO3QJsNPDZAsc/aklJM3o2rY8tNFqyyvXNJtlhI57c5xJDUB+L+viiipM5sNE6H8GilOHQKNu3Scab9yzdhN1SdW7I3LNsmpwCIOugSaeQY05X4cIXT1MPcA05vaw4INZK7GAGBbmNZKCQocwuDxgFYz/k0E3KQAzCsQKfldD6q57bSN09v5AYIDNheEm8Qm4mH0+9jMr57KmL4xx6fREIQlUcDZC/z2DrikzR9hd3psaJRo06+VqSlsVi3pQ2sPpROgKWqKt3LZFR9ca10QvKgSH3Oo2Ha5oYe1dxwHXtCWVsS1FqIdN4XNFfFw6pDWx/PCGbZ71N5EQA15LAQtQHHpd4URYPgA6M7ZtDAeE92hRrxqB8NqudjhoBwfYB6YkoIB9RtGpo+SWIXcNz+3UUb5Yrcjz4MO5wHUgC/ibIm0h/JhKhT5sgGKGDRnKASIEEXFSW45cCKrECZ7JpmlsSyvLpTmVoMIG+AeyzqlxnBVvoraCz9TCf2/tcFBAEOL28t2IXEanftOKqClm7ql1wBjF2z5hGlFXLVcjdF/Q1NA1OlJj7kShbuS33qSrNGQI0+0ULetscp2tQWedzhp0GmKtHdpzQAVlU+yqUB3nET3xmIhnlaPjrNvaMM5ipj37G4OOz1HcjqKVKbOOs2kcVCwHMQRdDLr7rCKr5JYbJ5PC1qqCdHhNIOOWPzou1iAqOttx0lwGHXKBgTXqy6nzoM68kyGxhomtWrblU5Uw9ZurpVTr6Gj/hB7AQBkEJuitBsMZ5IkOfHs7hwiBCQ175KSGbSaFz6DlM9fZV93BuivOMhg9baeBnjV3WY7BVpe2ZsdIoUMl6CO+RD/XrK+ho3UAeV2ycno28VpQQitnASJzPBd0KQw8SHjgeGv5jkbbPhdS8NRDtrTjPmOa/VOZUbnD79GHDz2AHn2QoIGpVI2nO9hzZNnpJOnsRHLkCaBuYnx+W7JwB7jun53srrWZ1AH2LKnMq/F3g95wza4GXW2mRvx0Pvvuvl3RSdFq64IL5EVSF0ukoGkZ7fXFB2pKSBfA7SXpg6vw6t9U2WAh9KBs411ppOryiLpGZ1T+SHlZikjH87H1aPem8j5cgL/ffqw5kp331Yl6dBMLKDjBcSxsNKMOQ9fNctJGNp2uAkaH34KKsL5gZVJiCHe6XNfN+VwLFKK3b5UbjKymX5B+pzGzwDDcOwyanJRyyQAAIABJREFUO9Wjhpa/Q9uDRmRaN3KVHrqWH4wPZawCPUx7HbA1wUCq1wiZUGHEdZSJC+urKXRE5kqooffnXj+VB+0FdqejNJrTdce1oSS0vKOthPoevE4dov/H2nuASVJWbaBv59yTw87mQEYURcmwgIiIKALmgCKgvwiIigFE8RcTKqIoGDADCgriL1GQnCQjisTNu5NDz3SO93lP1ak9U9u7eO9zh2fpme7qqi+cc96TP1UaBEDdTH/PGqR33fUoiDvS7VSlz3GRWaxpdWfSulaBqskpHLutY55v/WxNtiSk1BqOh0KUMAoX16oWMHfdwBR0AmDuvpOxOSbHFbdtDa3OV5NmZC1N5iw/F9qiQsXTwty2pzY2Z+lI+UL5xhPaIkVN2aMBXQ9M3MRY3RtJ8DNxSYIHaZTP5vukHd1zvkcPh5ZgqmC0+289Ue0UcqGpNnFdtdhVE/PzvgfOaolpyMMkPolFpHlHJlPZU0jV8m2TA+DJRoKhLbNz+VHH0y6p2BurZrWbBEKVMUKTwaAXw7fyWRUOh8acPAWVnyo79D119ypgqqyRHAN2V2MfA9+P9U56BpkqLUbOyjppToJV2LRTpatoaOmzJtJq6JI86PU5MPlV6h1RxVj22lRScA7C8+yAGHNO6rNKoF0rizu6RlZ5qDIk4yrKVnHU7ylPiTJsqnm4LhxDMLTVkPHG5Uve9GOjXsfvzwu5Uh4s22+Plt1QJXQrZBVsVIv1utdQAxcNb36zBr3HKwG6Ep9fGbATmCcMfe43fiYdiVzrlRujsUIFdFEYXGKSZD8Tx1EXorWuFFTsq008sOsjhGDcSZYovFiWC7D2e6pZ8RqJG9XrXotA/14oAykQ2fuqUFcg1YxaZSLJkKVL25Ti2e9zjcSy9zVVsELBA0DjhVGBqqCjPY9V+BAgFNAVVHQeKsyVhtS6UiGle69rrkzUjlmUSew9VZO1a2zHq0qSvb9fiHkKi1sl4F8D/j3PKjIKqNKNMrTmMFhQtPRNA5fufH0mXy1g81pVgvReOl9azpIF7yv7E5p3rXDN8la33XyFsSntUCMRR6jw/kqT4olzFQgVYH7FXMbq9iGwQs7ule6/B+jGmtQ6ZlrRNk6otMP3VKHW/dJ1VbrQcepYdf3t/tq1t3tJvqey5Ad8K3NsUqtfLumcrSLq50+/MJ4nz8QT4ihW9scqF/Z9Twkxb1p+sTJGlXFdp3Zj57w5Xg0T8LbteMHypmfFuzJX/94G1d039HMrG+0abHUaba3ltvulBoHygSqaut8aitR7KoiLDHO9KV4TL1MrLoDqVthYD48fi3T9/HytShi9lCbats0yKD1Y+lRer9dZheRWQfg6vqkMtvSqN1dlwFEI3JCr2ykwwNavdrB+ghTQdC+2gkZAwwC6HbifCNtpPLoByrBWWPgXQe/XTqhzQXcE6CLIdgDoPDhFY0R6f12PdmCm45aNdkvn/BtqGU+FkwpZK3D0unbWpwoLBWsdW7v90WuswsXv89kaY9PP9PuyphTibrcv/7gsCOo66Dj5N5UH/uN7pAsLCNayt+DSDtS8UIERAByjuslUwbGgZQGG9/cAzk1gtHQ6T4C6Ast/f52rR0duJinXTtvNqlaswCiZt26YQJUTjtU+WxjOzdK2NDWfP1jLvRXQdW2tQmLnp/vKV7pg6fLjOFSJ4npYTxItXt03FRJbAWgroPM96+FQvvR7qPwCnO1i/UBv6Z/f91yexksg9OzGem2Zm18iKt3be/r5ywLZjgDd0p/QBc+NoEB1H9ruGTZL3oKT0qXusfKI/xpVrtsBnmMQOEaI/bGArgqLn+b9Y52vJDoWtx9E9Tv6qvNuB+jKE5ZmFIj8691ubm3n26b80AK68qrdJz3XQwGdnyl9yxhNDbh+TxOU2wG68qPIADfxTuP6fuWonezSfZb9cPMc1Etk19eukcpcux8OT/Lwn619QhSoVcZsTxlTWST8ajxgMl610C1BWvAhQanLQ4WGMigtO3GPuRbKPLDwMUk7DZGXqAasGrV9tcLLL5h1cV4J0GUu/wWg+xlKF1OJR8evhG4BXWPCdo46PnUf6ppasFNgsQLRP08VGHyeVYws0FnrRgS9myCn1pG6qlS79YQyO125IQv/uHQc1mLj70oLFHTqEfALUY5T14/u1PlW4fzafqsdWyVG6UAP/VGL2Ap4PkcVFp03P1cFo50wtfSl47R7avlA524VGqVxOx6rZOk66t56QqZNJi3HXK2yP7lTjqP7qOvKe3D9rDKmSoMINje2LfkLJgfBgi7XwvOGuPuie0ORxPpftj9VhUwFpyoR1lq2ioLSn5wE5ssi9/OSH2x0vcVCrLMPvgNAlh90fT2Xra8kVO/pt9B13LrPSps6XitUrYW+PVCyBocFUb2v7pnyp1/htuOfr8hpyd2OLXQ7Xj8gtwMQBWCrFCgv+6/XOLsCuu6jXs85cfzWG+U3PvTI0e2tn3/821Mq9Dr/K+UMeYDfU97y8MecSunRlMk/oTtfck/cJOJ5Jbtu3pLsr6tV6PyVdvRv/1rqXKU1LstmjYda91/pU+lim72X7xD/nCoYXq+ArnLJL/OtTFavLjGYv6vR/YqArm5b3kxORHJNfNkY1/XYDtB0ApYJdOB2U/0Wum6WZdjtgbkIQTeGKZNv43KXzXAT+jTRRy1qZWib9OHXEhUcdcx+QLdNJKxCo4SpLk+rJOk6qKZl18qulwpZFUZ2/TyBqp2Q3Pi0gpwygDKkdR2qBsj1oEDXTFo+zz8HMpMFbxtnVeDUNeH4rCAlrWivaKsZWytGLXRrUViA4MEsO/pR4uerKhvK+Lp3fvqxa2z31T7HKin83VrJfsVVFSadv91rbTep+6X33aqYbGuh+618C+jzFJa6c4693tMKZKtEWQvd7pW0jOWJX6wMoHLn5mOoAFc6UWGja6XrIXPw9dFuxz92/ecpOG4JljSdcdtYKgCqB8TfOtrPK6psKR34AV1pwQp8DzTcBjTz4uWm9Ez5zQp0q/DpPuu9Ld3qfivg6z0sD0sOxyu43K1S2g70/Eqrvabd9SpXZW81OdGtfLHj1znxOktLVuniXGwnynZ82s7KtPLfK+/zxbF17GqhW+Va+VrW1PQF8GSzNk9yqxXkrAupMtiazS7YoSW5vmZpFoP8+7eVbx2FjE1vrEFrlQG/LLfr49CDtLmUt3VdVWnWNbcKgn22AjrzGPi7Zr6/ostdGV0BXbU2BXTRrHegoesk5i2E7V1uGkf4NSN+d6s1sTVxQe/13wC6CLsdALr04/Ul4Vnmswuqc/EAllZSmxiK3Ugbw7Tz0blaglGGUkGqa+0HdL2PCtbtWehq9ej3lZlV+FG78ycV6jW6BiQWda9bK0rHoNfbZ6hXQefejgZ0XeX5O6gD1TPprbCxjOElyrjeAxVAQhumltkPNHZ+ftrUdVWFRC1g3Q+/0qkdqPgMBUW9h5ZNtpujs4ZODF0VMY7FD+Cq9FrPi1zPDHjTfMkP6NZ6tUoGn+HQX8OtMHA8BO2S4lT5snRh5+LVaWsttm8v9RQ2q3So4KXFxFJBr4mLlo25a6D5JX5BaOnJKlc6rq3zc8DIKhF2r8VD4PaC9wO+pQ//3invapvddgqVBUR7bwV0Gbf+twOXu9JPO/pVGvcrTHZ9/IBkAZ35F+J11XMVTLjGA0ezn34eVFptB+R+nrfXWPnolUBu5yakAbXQlS+sy12rQux4tTKCLnfSlgI693uecqK4ZZKolJ78QGoxQYf631jodv1173kvZxzsxe6Yl2rcqYLGz5X+/TJZwZ/ygNn+pBEP0F8pKU4Zna/WchBG1w5vr+By8y+GXSwygwUa+3s7RrZgzt//v1joUpbn1grLqVC+RgKWeeYxoO9wA4lfmNOy2iktCmp+TVo3xWrAaglZQOfvVlBZK8lvBagVbhOQlKDmaeZ6YhrDKQ3n8AiOXa9RsFZrR8GpnbatQkWZm+NVq1zPE1YG5PctU4qW6dbxK6P519BfNmiVHj5LvUbKEPzcWtN+LVlpUV81u9padnb+6tK3rnTLYNYlqWP3g4wVNn5eaLUcC533tNm8uq669gr4qowJrbhtW60ypc+2gKL0vK3rtC4WOpPi+GOT4pQv24UtLA/aPud+EODfrPtVpUtpTNeXwpa90DXmqXvVDgDbKRSWZnVdFFwVdJXedMx2DE7JrBZFba1ysQCpvGi/r3JJYqcs3TL8o+uve2ITGS1ti1LoHs6kZYcWBJVOVKGyY7JyUcfnl1lWbvnXU2UP5y97Y5rSWPpR4NGx+BVGa2ztCNTbjV3XQnvQbw/w+Yx2OVy639JfwrZUNs2xCOj0/hDQRQ62AXSRTabs0Y9Fuv5WbujaSg6Ead1qFR6lZd7f0qTKY4cXWXLquNt1T5Tf1IiwWfJ2HzSMpi53D9AX7WPK1lxg8wsgK2jUSlFAF+1iBzF0nYwVZMpsuikegxjL3b5nCWKeMJGTrR0BLgKojctdvvtfuNwtmFnmtULDbq4QM92UPC1rO8d78noL6LrJFrgVgNSaUqGqe6CfWzC1+2MFvwovC+j6uz5T11w0c2bBuwqJXwCoENazlP2KhP1brQhNgFI3s7rjLFDYjHghVlcgWjqxTKUKD++ta6AxIwumOj/OwyoNOq92wpLrSEZQC5v3V9pUmtP1ssKYnynN6dz0ufpszk2VBStw/PQbCLC95db+znpv3VdVKPg9vyeGgC7tL00M3SqKeg8VzLqnulb1ek0UKgI6564eAH+CneU/3RvlBelDYX78cyUt+MencxRhTgvFdJm0+6S0bwWlftfjeV+FwfYAvd0c+FxNivXTiaVv+3ydnyiAmoPiA3R9loKRn1+t/OPa7wjQLd97QGLmzLH5wcbKTr8s17kIcLtVNl5baZ+FbmU2f7dgr7TUTuHbHrj778frtKeFX97r335A15AvP5fP2OlSa+69U9AcA4XzYmty5mnIOH05JP6eIHYMuv9qnNg19uT4f5EUp/tj+ZnvOevH6hK3hNQtpVO+Up5R74SlKQv+Wq6rwD8vhm4JRjVMW8ds3VfC2O4KsDmIWpJWsPJ6Ffa6IH6AtwRhAU8XV2Nr7bQfEaJRpyZXCM62uHRvIO5KKZZlr3rn+FeOWzScOhs1xD2BYi0r3QgCkI7LMr03f3P6mHWX8HPVzv0Wm97Hat9+ZrUCxRKTXT9+R5UGmwhmFQ8FdMtkliC1Xax/f1SQaDMDnYNfgPBz3WNNkFEi5GdqnSsQ+AUMn9+ONvzjtULQ7odVuPzAws+YpW5BV5/FcfF99Topves+qFvd/7kFdgs41g1vQclaeO0ELwFdGxvpGr3S9739a/JwmohHn3YOGm7QPfHzlvM3e9Q7J7apwPGA2pQlKS14lp2rNIlwdS2k7YGK7o+lb/1dau5DTotVVVj4mSq3ftmhQs3ORfdje/JFv9N2fG73th3Vqavb01pOnjeHPM5eBb64u6XVdkljln55joPsg7mHnZ963baRPW7GuI7Fvw5KQzvyEHj5F+ZwGbtedr0t/1oeVgtUx6HyQWlRDUBVRlV+KX2qha7jt7SvtKC8ZYHb4xVTX+7RgK6ldr/U402NgBA8oULH1rbmtEOr8CimqZz186cYkLYZk3t/vc5iYTts4xamUmkvGc7O09KD7qEmy6qxIPd3FQHPYrcudzuQ/xbQ+WA2CeF3xUr2NfhQQPFrZ7qB7UDNEq8VJu0EHt0lfgvdSTYxZ9RuB9Cl5IetD33lFO00ST9Dyd+u9a9HSLYD9HZWnxKIVYLabTjHYRm2HdPyHn4L6JUA3QMlQ5DKaO08Kv51V9rQ8SnBqXvc9i2wioAVFvocHm5jidfP2DYObBUj5c15wtGXWMNr5MAH9zQ7fb6uP9+3iX06DssHNpNfn2kFtgKWf2z2XvpcnbNVPMJ0t7udCu06W/7w77tHn2zd6iZFKu35FZPtAYJDz02nVa5JCrKAzrXXveUz2wE6rR8/CNj5WUD3g7q4QHngzXYA3S87VBbY+6vC5Aduu9ftwFyAx9fK1d5X98Lyr9K7yjlp3ek2rfLTjtJD2+OLVd5IwxMqtFtb39ox2Dm0G5sCnOUZK7v4uQVSK0tln7UaxZfY6Ke3dvxv52vlgfKjfU/5Rcdr5Z/uvc7Pz/+qEChd6n3//wJ0WRP3qFv7bCuP7fz1faFrtyNnu8Y0Ol7ly3bynQlxsVjc8wpaOWXp2cpXjlcbMfkBXWjaH0O3YCAuDbcXut0gCwjygB0A+iu5ZKxAbve7Mo9dEEu0WrYmgt+NaYm94cZV5Htuez1a6OzKxc/FctQDJ2yXIZMEoovnBw9vLC6gMzFBmYevCsJcO3VD+xUXFY4KWCoAPC1T3UduV63tMbp1O6vwVALk39ZC9ws2WSe30Q4/84M539NwiwUlSwvKcLzWxvA5Bqu1+4W8jkVOq/N1j1LBr2tpAdbSiM7PWgN2r3gtx+T3LliBQsC3z7Prz/dtDF/HodaFH8SFoYwi2U7QWmHp3J+uWyeG5h+Hfy4qEL35umeMawhClWrrSdOEOj8NO3/zWFinnYI+W+dgXartlBaNxyug6x7qc/yCuR1vC6C6Sgmvb6cQ++nOD1h+vtoenel9LC35Ad2Ta6ZdrnSqMyd4KY8I//IMBp+F5qdV6+FrJ9QDPkD3z88+29KHVTjarbnORRUeq0zyu35At/uzI37007fSnCoL7QDde55JcvYUHh6e4/74eUPfV1lpZZQn41w3sf2ud1DWf2Ghy318nd6sHPR7OOfRNc/acE/b9POqjs/S57b7T4PNyV+x1+vvfF+VapVFfD4BXcNjbI6j8kh4d/n+e85rLGMJhROzWrIlCtVQBPR9Lnf9jgpTvzDxE087ZreEYRfCbpwIdNNYRjqf6Ylm9hhRx6fmJH+ZZvh6ipC63JRg1OLn3BgD3N74/hsL3QK6nYcSqQUcK7x0DAqSfmLQv9sxrGV81e4UDCxDamMEleiWYXQsfivJAp5er/trLQD/e37BpPcXl/8OWnPaedt9UDqwLj8FMhUg6r2wDGKZR5nEChzeV8FKrTPLxLxWNWn1sNj19s9F18RPt/p+KERNf9ujT/U+GnLyWzlCHwbQNbRhlS3ew1ro/nES0KWxkGuhWMGqXh8/QInQMK2hmdRmAcB+pgqXn/+95/AX92wABXRdfz5HhZa9p5VBStN2Xn4+8V9v56MHplj+V+VF79muNNOjL7RQc/uL+wW6fl/32dKFRwsU5HIandt3Xc88MJULyt8W6OfNQR+8g1fL8/PoXxXQV3C5+2/tH4vSnGynq5haJdsv7+1aaetWPw3p35aXdb+tsmLPItf3tfLDO6DGLQ3zH9Tj5X5RKdPDZQxtW/r1GzuyjoB0WrSNxdrxy/bp01EpLW34gV37SCgvW0Dne+pyV/73AN1vCSsTWQvbEoYCOl/1pC+9hwX0dgLZCljLQO0mrvfUz/yCUU4k0sYUvhi6Jwjc074cy10jhk5fcj2j2d7XCkWroW0Dqq5HgC53WVy3B69apprQ5I+vKpHyfT9gW0bg7/bz7a2lFcR+8LEeF//+aetXdRn519auuf3MMrgmgdl91N85Xr9AtXss99mOu8sStv877QSKgrBeqwCoFnY7gcv7qKWgr7rmaqHyIAelI10D3T++2vu3Y2b93Co0lr6azboAup2j3SebVOkxrQodF9D9wkjnpQqN3S9LH+QEJ4dhfi9ruwb6TCsH7J4yKcmOl/uga8frmOXe7ke+I4DWFJc7r1X3sOUfv8vYT082R8DKFV3vVwJ0e3qaBV8dMz1Udr/mCVynkYV3uEY74FIPl47D3ovyp8Ee9u45E21Bw6dAWfq2imjbRXbf9POuN0733t7pjeYmlscUcObTjnOxn8f9Hl5VsrdHA9vrAWDHvKMYugV0b5w6b7exjF7TDtCF7tzzP9rJSmsw2f3hI6gQ0EJXQLf87/fetcM2gpGWrfnltt5LzvpwPeCKBfzbS3Z288E0T6htHbrIWRck/TEAy7xq2e0oKc4K+m0AUQnK3QDLEJYh/Yxqic0ejqBJcXRDKEiJJeOeke2d8uNahHrcqY2hb6O0GPebH1j0ea8UQ/fHRoQY3PamFhC3AVyfhdVOYOmY+JkFHnutnyH1OZrUYS10vVYZ0D8m/37yb39WuYYRbIa23ncb0DPuLj9RWxDe0Xjm0aTPfWUZ0gKxrpVdP/6uioGCEo/htUqWBXVe77eAVZFQhlaXbTtA531rPNzCPaCj3RzVZa7Aau+jp/Dp3ts5qRvOL1D9gO4kBM0HdF6jme4UHnovlQse/VCBdmPo+pkCOsfN+fEoY/vMeb8bQFclROmJ9/MSfXxlSRYc9HAov8BsB+jbyCK3bM1rFeprl8p7cAxWKdD9lXuxr47x+PkBnde0ayzkgbsL6NZC9wOpXVdVOPgcpYd2PGLH0Q6EPTrTqqYdWOhWdtixWVnuXx8L8kp/OnZrwcsaSshhfh93vVbH7vdO2ff9VRYy3jaALs8whCOywA0LSmKb78RQu65+I0vnzu+zMZcf0HW8ug7tcM15rz2gWxmsSce8pw3lerjsGpLKpx6gqyWsAtezek1sbxsmcWuXdxRD9wtAPwH6Cc4P+pYQ2oGUnqIm499OpzgL6HoEnwhulim5jSWsMLWamBKgf1wCypLpz7Kj9lm6qkVZgvQTqYKhuthV6Ohc/RZ8u/WzQsZLEHQJVInACkFvT0RaOMkd2xO6ChZ2fPZeJCR1S/o9M1q2ZYWCzksBT7Pc/dqvCmi/1aSg1Q7ELTjrftnGJpZpLZPa8Smg63xpYfJZ/vnbefiFsGVorRLQ63X8er96vTr/MHXToMWClGVy73luJyxrDeg66lzb7au+J43eJMPa2X/L+zaGrsDKz3Xc3v64YtLKBgV1tdD9Y/CeT9Cu1pwjMl1viR/QXwlQ/B4SS5vb+66OXQS8xln1aFZ7tKwCg/bbcJVwFdRMKCzVqvPKdq0c0TltbxxyVjoVhh0kxSmgq4Kk91Qas/ztl4/Ku35FQ8eoJ/j5u/1tpY+t7mClWyt/vHUwipACjb1eeU1kps8l7xw/uhXQ/V4KVV7839O5+gFd5vz/AtCF7n0KrV1HDau19dJQsXJDLvod5Tvr8fPz8db9IM9tjZ97++JrzsSYuY6D15AfNZSqFVtbLfT93cNZmCxm6ht1Q+xAZbH0bF3JDgyKD1+0lO1kufsBuy3DuSqOboY+h9eSYGXR9PxYOcfYRC1c7V00wSA7t7kHHbjvq2YjjEDnJusvvTrArX3qZVwmfqKE5bWetEcgulmhslHSOpOlcQ6xagiAn6nnYhuBq7172TQm7LQVlW5ZbpMbtd45lzDrVH2Lxj3wOoS53eqE4LVhjFttQObykrrcNpcyTfd+0lYj7HQJE8Hhxu40NKGtYbXOnuOMBEPOgQjud4qlkjR34Xd5lCsHqyAmGexuFqkV4lSiJCHRrUEWhqZQcEMjqmTY8IhNYPLO5A46Z5HzXGtZY3NMrc5JkgY5Zm1g5O4//2ZCirhU2VEqEBQFT+iI46ArNegkFUqtN5zPRSgF4CRDUUMvlBA27YU1MVPjc1T2ZG9MjE73m3NmWpXQs0nu8ZJ6mABTqTixct8RsCKIuGdht36cxzg2nRAHgUYsRwI2LSACP/fM5V3Psgw4gKqAYk+lUlDmcyTpjgdByPPIZ846cL1TPJxFEsQcvhThaPoy8Hxre0SmVp849glQLVe2AXQJYXGN3aYcTpGKcwa696OZ4qKNzK+Ft+ziWd96DKq9h7EOveOV3RImZ34OOOhxnOwKKeFFyqVwCMFIGJVG3ZFPei63e5690DvHbPhL5RvXw/EK6rkG85va+AGAe8ryPpVJ1gukIQdZGZefnF8dgiKtammVAonwG+dAmnD7nGtyn8qHcMs9c573ITbwn64NcUAOUWfIyTFmpMFKC3KCmSNKA47BVG96sk1kuPuP6xImHbE5Eu/n8r6+6r7RAzTPIHKvE55pQvg24GW1ycpt3X7lB6lJd3482ae9U8xx0dZ4UNxTD40FdG/9iSfmPHNZb1cG+QHd7qkFdNahWwNAjQdVnPmZNo3xW+iqhJMmvXDcroe8VrZewE5d4G5Mh4zJQ+Yz6TSi4QhKxSISsbgw8OzsLHp6+zA+M4WO7m5h+unpaSSTSenvS0FJ64YHytNtqf3AJycnBQB4XalYkgVOJZMoF0vynEQ0hunJKe8kpKnpKWSyWSTTKYyOjyOeTqKntxfPv/QiFi5cCFpgfg3UanwcK8cyNLgAW7ZsQTqTkfpz1XTzpSIGBgcxNj4mrzz4nszN8XKR2Hq0mC8gnUphdHhEQGvBwKCAABdaQaerpxuFYhHlWhWz+Tl09/RgdHxMWvNpJjXdj5wrn10qFNE70Ie5cgHReBTJSAwTo2Po7+lFfm5OzrmtNRtoBIF4KonxiQn09vQgm0pjanwCsWAYjO+G43FJbCKwpjNpqbXnmtAVyR82VpgYn8DgwIC4/yrFknzGOWU6OjBXLCCZTAljcD84XzIV3+/p78PG0WFkOzswl8+jM5NFpVBEZzKNUm4O2WwWs8WCuFX7unvkHsW5PCYmJvCa1+6Nl9etRbXZQCKTRoJzGB+X6zav34ChgUGU5wqItJxace5DOBHDZG4GQ0sXo1KvYWZuVsCho6NDBCDv3dPZhbHhESwaWihglisXUW3WUK1UMTM9jZ122klolnvsJfS5xygKU84DBQesBrp6sfnFNVg0sED2fTQ3hcGdlmPj+AiSqZSAYSYYRX4mJ+uLaBhjxVl0dXagPjmLhT19yM3NYvPIMBYvW4oX17yMwYVDjnLnHkNKYGOrVu7DzOQUBvr7MT2bQySdxFRuxqGzQgGZdEb4LJNKYzaXA08zo2Dk2qpAUlc7IkGUg00U8nPojafRLFedNr3pJLbMTqEVCaG3txch1Gz+AAAgAElEQVSTw6PoiiRQL5ZF+YxlUhjJzyDT2YGZ8WksGlyAqYlJNKo19Pf2idVIHuzq6hIQyc3OItORlT0p1avyPXrlUK0h1WohHomgUKugWK/Kswl0pXJZeIV0SrqZmZiUfSZYx5MJjE9NCv3U2RiE53lrgyG3/l0VJt6DsiIejaHMeLwLWlQEurq7MTOXF0DVvSbfeC5bli3G4hgbHcVOK1fhP//6NxYPLRRenhyfQEc2C/YBKJSKGFy0UOiVcL1s+TKhoVq5gkgghFAgIM/ne70D/ZjITSMci6IWaGE8N40lS5eikJtFNBBCs1ZHZ0cHNm/eLAAYScS3esEIogQh0qOD50K7VNy5JnnyWGen0OCGDRtk/SnEOe/e7h7hdyoDXEfSeiKZlHUjL/d0dKJVb6C3owvDw8MiLwnC3BPuWYDAGwpCFSwqCIFqXeg6lohjy8wkYumkyOr+zm7kRyfR19GFSCyK8dkZBDqSqARbkgSWiMSQDcdQF/ndFB4plEuYK5eQymSFlplb0ajUkYrGMTk6jp6uHpnL8NgYOnq6EUnEUK9UkA6GHIU4Eka5UUO+XJJnku6599yDbDoj4+Y6JTsy4hWZLRWQTqQQpghuOoZfNB4TeUxDosZktVYLMZ5mxjwROU6Vuomj2IoSSuXDrY5SJcS+8nfKTFVuFbD5KoBLD0214rU+VxC3+GOrhFRJ2ArgvA8bC22blGcBXY0hNWptlQ3HMi/LfffV+7REa3IBnUJIs7epYVL4U4unkEnFEwJkXAwC/NTMDLoHB0Qw8SeTyWDTpk1CcHq0JgWITSzq6enB2NiYTIIMTS2YgouCfnYmh7mZHLo7OkUgiyUWCqGvvx+btmyWxUt1ZDEy4QDl0uXLRLGwgO5v1k8lgcKKTFIpl504hKshE3R5Wg4FFcc0OLRAPprJ5RBPxOW+uZmcCN/JsXEB8nKxiJmpaREs/X190mmNhEZiopDqGxxAsVwWAU8mTaXTArAcp3RJo6XYbCEei2F6dgYDS4YwOTWJ7nQWyWgMualp6W9NEKX2X2rU0NnbLWvNdW+xkUe9iYHuXlnX0clJJDNpdHZ1ikLB9eK6UhGazc2KcKGwY+IRmYwKBYU2CbVarSEQDsvvpXxBhJ9Ysqztj0UxOTuDdHengLIc0hKOIIogksEIGsWyY73Go0LQwUYTPdlObFi7TvY+lUkL2EdSCcyVi4glE+ju7saLzz6HJUMLMTsxJYpBZbYgIFcPtLBheAt2ftXueOSJx9E3NCh7zXUUlz4NhRbQne1EcXZOBCfpIZCMohFoIhF3GshIAgkZP5kUmqRSqRbWNlYexVG9iXqhhJ36F6JVriESjSDSkcbLUyMIphOYmc3JvDoQQa1QEiauhQMYLs3KfXuaYWx+aQ2GFi9CJ5W6cgmZrk5RdEfGRmX/yRfasSqdTGF6akqELzOkw+mEWNOyPywRbUFoX4Gc19GtKLwg2qOTKyGnnEVDqEQdIVUZnUImEpe1L7XqCHZnkKsURfuPNgMYiKXRKJRlr7sW9GPN1ChaoRA6ExmMbdqCXVbtJIJ3emISO61Y6Xhbmi1R1uiB4/w4XgrSmfwcFi5ehFJuFkkKRdJHoIVKoIlysy5WC2WAKJ+j44iHIw7tRKKyngTDENeZTYlKZec0LFf5Ef50PW0EasoZCiwR7pWqKPxci3KhiFA4ghrBMJGUe80V8ohRWS0WhddESZrLyxGz5N+D9j8A615ag2w6LetbLOSRpqEwMSaK88pddsaajetFiSToV0tlUbT5LDToB2oh2+XwQ6XVQK5UQDybRqlSBqp1xEMRNEoVJOJxAVvOc3Iu51hxnB89QQQferFcq5J8RuWZQD6dmxFApRHEH75HmqDsoOwl4HPfuzo7hR9p6NB6piIYC4QwNzmNrnQWhXxeQJZ7Ee/MYHR6UuRItqND5A6NJypviUAY9ek50BgpRQNIdXWIooNKDb3hJMKNlsjC7kWDWDs7gUhnWowLzjGYryAZCqFUKiCVSbFDEMrcJ2lhXBeQTceSGN88gl2WrxIlnLpY78AAcoWCKJv0PQYKJWRSSVEIA7EI+hYMCiBTHtOD0JnKiDeAe04lcrowJ9/lWBPROOZGphAPRkVuV+tVNAMtxGJRaThG3V0sVwmrtkBfpCQgKqDTQ+MCuj8spGa+tdAVPPkq3hJ6qOUwN8fzay1ttcgVmxSM53u8ndPW/Ba6Wun+MbUDdPueeIB2P+z1EgXw3CFuXaVaniQmEhEFzoL+AeRn51CrVATcNm8ZhuT4hRy3QV9fH0ZGRoS5lKl4XwoFCnNeQ2trdHRUFoQEyr8JJMz2nBgbxx677oYpglQ8gQfuekDWdcPoRgwMDGLfg/bHbCGP/gWDnvUmvdSNO1zbGKqWRGamQiJM4i48u8NRQeF7BGRuSLFcEiagFjsxOSnATzCgAkJFgGtAobDQtWb22H13XP/H6xFBBOOFCZz4znei2qjLP1rmsUQC3b09GB0bk6Q8zre3pxdzs7NyP67fpuHNQIxZwSFk4kmkYnGxWkVzpDs5GECImmyghWKl7HgNylUB9UwsgcmJSQwtWYyxiQkkU0mx0jlu8Yrk86Lh53I5eRXXreu6434Q9OoNhkvqzv4GQ6KgzOVm5VlUTDaMbEE4GUe91ZR7khHIzGT0jlhSFJlGJOg8t9nCzX/5K3oinbIfm6Y344Mnf1gY7z8vvoAVO+8kllJXJotmpQbUGiIEH7rtXkwXp8WaeM8H34+p/Cwy3Z0Ym55ygCGVlH2gMKeLLoKgKH+07KgklBpV5PKzongyFksvANdJrP583ovv27DFVis9gHKxjK54Crdd+2d0RnmyWxB5VPG2j7wXc42qCOKBrh4RfNW5otBHOdBEJen0iO4PxXHDr6+R75VQQRBhrD72CCAcRJJr5u49lSvSH5VVWhyTExPo6O7CbLko7nsKcv6Q7jk+CmWxxuJxcbkroAvTuu7MVjiIuVYFkWAQ0VJdAJ28V0YDxQiQq5Yc5boBxMoNxFpB0EPWPTSAzflpJDuyiDRDWL5oCUa3DCNIF2ULuPonV6LYzAu9JJHExz79cWzcshnNIJDu7EAym8HjTz2JvfbcA+FGHbmZafFaUAEj/UttLkG63kB3tkOUVCoypE2CF8M8iXRKrEzSPZ9J4UhliddwzdWNKCERzjcQFCs5EYvJupAeqJxEqCSHnW55E1OTWLxkibxyjagM8H4DvX0ozOUxNjKCVCyBKJvxkIdoxbqZ/tFkwjEUCAY8654hsEAQ9XLFOeI1EBQe4/hJd40ABDDzVUdJIo1QcclP58QajCcdzwutXl4rgM550EJvOcAudBgKYmR8TOQj5zA753i+OP5K1fFCUF5QZtFSd6xOKiNFsWTpBeB76UgM1XwRXamMjJdrnCvkka+VkenpQqXZEM8heZ3zb9UaMoauWFLGMF7OA7GwGBN9mU5c8Klz0JPKSriqgTA+/d3zsXFyTO5LGZBsBLCIhs70BH33CMaiYmVXGlT+a4iGIuhMZpAM0vsYF/qanp7Bb35+JUqoUbXBuV/9PLriCYyNjsgYU51ZbBkbFR6jrKR1TkNhdnpG+ILKGpWoaCohXqa5mVkkWhF0pDJCq8VyUTwIoYhzpG+5WnZCjhI62QroaqFLKMw9vEcB3AsNup48CVm5MX4LymLJE9SjTkjUCwm7lr+CtJYlaxh1nvEpobStxw9rnoA/p0DHph4Ca6HzfjbpOrDr6tc50Ry3lata6AroSbbOrNVFoxNwFMEaEi03EAxhOp8Xy5ZATqFErZJMRCChu48/FLIEFQpmXjc4OIglS5bgpZdeEq2LzLNgcFAsX2pjJNzh9Ruw+1574a677kIyQsaTkAmW7LoU6WwWvf194nanle01oXV6yGxtJUqmKFdE26YVuHHjRon+Sm1frSaWM8faPzDgATstCDIULV0uMOe/du1adGU7RBDT3Z1JpXDbLbciGU+iUC4iG+/AbG0O+x2wv1j7tJiHFi3ECy++KN4Fxt7Eyqg6zyQjU8AFwkGU6hUMDS0Qi3XNiy9h+ZKlsh4CZpm0CA1ae8FoBH29veIyp9BIhCJOHCwSRb5YcIRvyhGa5UpZ1lUygN1uaQwpcN1pydKdJ27MeAKRSFT2lcKXe0ztXUIOqSQIGM0IGdpJhkonkpgaGUMmGke0xVP2mpguF8QaoaC65//uxExxUsafjXXi4LccKtp0sVYR8CKYBBstAQ5abhueWQOn4M/Z2xKqOPCIQ0SJCMWjiCbimJyakv0UqycWx+jmLeJ2pyVBCyzZkRbNPJ5IePvJNRa3n7rd5ZTPra2KlWkJlLFwFPXZIh6/5V60WjUn9hiM4sATj0K6vxtr160TYR3Il5GJ0mUcwng+h0B3Rrwdf7n8KgZfEEEMueYc3vXe90jYha5ZCnRq+FRaSftyCAY9Wak0Xnj+eQnxBCIhmTuvIzAMLVjgnC7lNj2i4unE+51TwwTQ3Q5n3J9IJo7piQksynSjOJUTl3q2vwcbchNI9XTKmtTzJbRmCli5cInwZawjjfFqAQOLFmJmdApz0zMSBthr9z0xMTIqSsdvf/obMFuiCjb+CeBDp34YrVBArHPSYv/gANZvXI9sNiWClN4o0l/FHTutK7GiqQTW6kKLclxlNII6mojEY/I+LVWJ5XKOEfcYVTd7WOvQCcycczQUllAVDQryT61SEzoX+guHJSy18667CKCTx6nMUEHld0nXyxY7igvl168v+5X4vGnMnPap08Tb09HVie9//QeooY7TzjxVFAJ6GegxoULc0dmJTZs3S/ihUCmj0qghkkw4oQkqx4USZqem0d/XL/edKxWF/qkIae4A14OAznlLLgzdtjQY3MRa8h73mooM51atVWVuGrbzkqOaLbFCqSxQUaTnLFBrIMY9K1dkrWutBupBINvTjUqzLh68JBXfUBjNah0x1+1Ow2EOdTEexItZbeDX3/oxtOULKeBdZ34EgVRclBmOPRuIIFCroxVuoVAtoUZjiT0VgkFxc0eDYdRLVbRKNYSbAdTKVfz8Rz9HFQ1QLSevxxDBmZ/9H2SzGUzPzSIYi0jog/uXm57BTstXoJibkzg7DQ45e4IVIcwbCbRk/1FuIIKQ0A5zqMSvHnSdsG45KHN2mDLtd7mLi9zNBxGANg3GFERVgbZ/67WCm2HnTA81Kr38J7c7pZadamKpVRAI5raXu8210mco3+vzVVFQENdXTxlYddCrJc1VkzjcDBlncQBxOROA6OoiUzD2SS355ZdeRldXt2wkrVwlQgI6hYYAmCtQOSm6AsnUdKUQ6MUVXypJrIfWPONABHIS2+JFiySWOLxliwDPnXfdBTp7N45txCfPOhMPPvSQfI/xSrq5RQlxE1hUu9Eac8nkbDaxfPlyGTNd0BRyAtrBoFjMtOgIHBQMdO0PLVyIfMHxHoyOjGL5smXI52YxNjKKnVetwvV/ug49yS5RJI44+o2445a/oypaZwgHHnGQgDpd8GQg/uNcqVRQqNN9T3ffmjVrRBmpB5poNupiqYxs2ixCh7E6Mg5d3onOLHiECV1dBBuGJMRCjyfR29UtChLHyfwFjp9zopbK+U1OT2HR4sUCbGvWrRVli5Y2Y6KpdAr5uYIoPIynpeMJEcB0x3O8L65dg47ebnEtUrmgO3DJwkUoTOewdHAh5iamnINxMknk8nNIRWK48Ya/oCuUFQFKoX3E247ExOwMst1dAnJDQ0Myx0Q4inv+8ndhskq9iGPf+lbccetdYuGGEcPrDn+DKAF0YdMlxgNwCIad2Q75Pi0uKmSSRc24XTqJaCwmazq4YAHWrlsrAE93N+ODtlxRM/olno4AGuUaonXg0VvuAfv9iesOwOvfuhpIxbBw0SJMbBlBfvMYBrt7xWIanpnEeL0oSsM9v79ZXIfDc6M490vnCT1OTE8Jk9OVyXyCBQsWOMl3gYB4VUgLtIRWrlqJ4RG6IluyN8zxoKXGGKhabHKal5zMtBXQVcjQOpsu5EQp6oumxIXKeVWDLQFsWurcb1rmyBWxsKdfeK0WAkbLc2gGg1i5eLmA+EBfv9D47OQ0dt9lV/zzyafw9xvvEBlA2n7Ph96HfLmIRcuW4t/P/Uf2phGkm72GWDIurlwCCRXORCQqVhOFMF3eVKYJTnSJC3iUCkIP9FJV5goeoKuFLmDUcHIgpPFIsyXrlWbeDd3fzRaWLFqEwlxBnpnNdsh+j02Mi0dnjF6aeBzZjiymp6ZFntD7V5ibk1yaH37jEuTrc8K/qXAGs81ZpIMZJx6NIpJI4axzz5Q9ILCQ1uippAeSyhZzeKj4M5Y7MTOFpUuXYmJ4VHiSOSbdXV3YNLwFXX294urWBEUJlQSCnoVORYZ0wb0nz4uXkPlEbGaFltAak8yisagD0PW68DZlK69jvgAtRK4N3eTJcBTNUkXCA/xMPEClAobHx0Rh4fi7OjplT+h5yCRTwvNUOmrxMBIdGQH0uZEJ/OGSKzA9MYq+3j6B4JPPPRO9i4fE80cLvTeWwqZ169A10INKq45QPCbWOb17VFhjoQhmxiYx1N2PyS1juOLSn2JydhJd2V6ce+GXRY73ZnpRRgHXXHsNnnnuWVFOCpWShBKoSJHX6YlkeJF0Re8F58s4exVNDC0YQkcsjdzUjGBJJBZBIOR0b6NnLEFPitsRlBZ6O0BniKCdu93Gra31romJAuCMsTfrnrJmQV2Bl3zL37cH6FSWbWzduuR5P1vWrBa6tfb1UBYP0Fcc8CoBdI0J0N3hgTsHXC6LZUTGKszOOTEsBAS0+/sHEIpG8fgTT4iW2t/fLwDDSSxevFhcnnTvEnBonfGhZBIyB7+/YuVKbNy8SSxkxhWZpEKCW/PyywI0tNp5DyoCTz7ylKwrtef9Dtpf3E1MpCLYMcPW1hhaMKegmZqckgQ6CjNa3KMUok3HjUw33hRjmoAkw5CBKBzWb9wg4+bnGzdsEEbs6erGfXfeK/ZkFBHsttduEnMlo/3rqWfd7PsA3nDYfpJoQ6aiIONzaM0x2Y1g7rhUC+LZqLcaePLJJ7B04SJHIBRLonAsXbFcEtIonNVtR3CglUxGJMjQqmZyGK+ndUfg4P4RJDguug6Z30DLgsBGoUCQF6s9lcTw8Aj6e/qQTaQkfk9lgdYLfyS0MbRAYlZdfT1OXgHjjnRzhSISr2NIIdqdFTdky3WjR4Mh0dAZV6Srnq4xWqtPPP2UjLEjlcZTdz+O2dIUehNdOOZtR4uSR6XhsYeeAHNk8yjhtE9+HGs3rBfBTCHCtaMyRNAhPdKK5D6mGNOj8G80MDs3i1U77STAIeEAdqGTTHIn4VPLU8S9K4lmISRCUYSrDdxx7V+Bes1JsIoE8cYT345WIuK4QONJrOgZFC8Kk52asTBe/6bVOOvss9EVjqEzmMb7Tn0//vP8c2KlLl66BKMT47KOkggWCgmwkw5o6dGNSVonONCVyPlTAaM1xr0izZD2xicnnDwFuqIl89vphOi57fh3sImBrm6MvbgOC7p6hXdHZibRv9MyDE9NiEDrzXQgOFdGq+QkzbViYYR7shibnkag1hIluiOTxZYNG8VDRHBatGAIWzZvxg3X3OC4FAEcdcJbEM+kBMxJY72LBrElP4kAY/n5IsItoC/bJZYirX5622iFct4MQ6U7suKW5SvXh4qNWImOliW0KwLQNRKkQoFZwHTjlspYuGBIXimTqNS9+PwLQr9a1kMlmr3V+cq4P+mNsoOgtHH9evT19EqY5KJvfxuZUBpnn/dplBtVsex/d8XvEJZ0NeCUs06R/aBixfEw7KYHDmm9L+/d2dWFRDYtaz4zNoEFvf3i5WIC19jkBIaWLcHYzJQD6Izd0uVOD6EEZpxYLsGYeT6kD9IKPXpy+IZL0+Qj0hRDGcrDfI/zInARBMXvU6mhI55EaWZOniE5L4k4GEqgjCQfcT3J48xnYHiPyhHzOxi/nm5WEEnGZX1iDeCKCy8RC50+jEKjijPO/wKQiCLHfKlKHXst3wkzk5MYyU2I1dzZ14NgNCryJRFLoDOdQWFqFqFaC5d+92KxxnNzM/j8uedKsi0TYD9xxieRjWXwwpaXcM2f/ojnXnoR/QsXOIp6voAFPX0iZ9KxhJM8CXobuiSHIVfMy0l54WZQrH/yNkMiCAXE1e4YmUGH3gUfDKC7/Q/E6DTneGzPQlewVE+ZJl2STpnIp0aCAroFZU2+VktaP3Oe5fxrF2fXe2nZsj8xThUGBXSvXHDlgXvNA3Q9eUYfIhnRc3nJ8F66aLFodBRKTJx56ul/orO7GwuGhjyBRTc6rWESqBbFE3AI8EyY4yuBleBPlzS1yKmZafR0d8v5zoyz0opOp9JisRMIJflr1EkwojbLe9PlR/efuLRYIaJNEkx5ChnIyXJsCehxcaht77RqJwkDMC+AAoPacV9/H9atXy8CVctTuGh0eVKrH968RWLMmqQ058amGcOjIJIMeibsjY5i2YrlEhejhs17kPmZF7CYFm4+L/G/XXfZBf9+9lkksyl0dXVK7JyWDV36VHo4t0YoIDFquqJoDVC5oZVMQTm+eRh77bGneA3oZSCYcwwUjExYIvDQqmcizEtr14jywL8ZCyWjUwtmrCsTd7R0utKZH0CGl/3ddRc8859nxfXNJC8Cy/joGPbe81WSNd0oVpDt7sREpSDChlY3wZwuMllXxinZWjTQwuaxEazaeWdxm9MiY/y8Va0hHo461ny9Lkz+6BOPSxx2aMkiseDospYM4HhcBBTd0XShMv78hn1ej5eef0EyzWeZMBiAWE7PvfA8+gb6RbAzoY5Kh1Pa5rjcpRGRa/FGgmGEGkC40sDdf7ppnoV+6DvfgmoI6O3rw+a167E424M8hUsmg0R3B554+TksXLoElekcYlIyubXjFIUnXdAM8XAvyYxUYKlUch4c/+677Y5n/vlPASkqswQOCvN/PftvUXCpkE1NTyOVzTjj5ZnlmiympZmuwA1UaugKxhAoO+WjVDgooBF3YshxhNAdiosrleD6zEvPC+CXGO8ulLBq+QpJZuxldvNMTpRG5ovQW8Qwmihi5NPcjGRtE6y4xuP5GQR7UmiFHUDrTqSx88KlmB4ZE0t/1512Fm8QLU8qfat22VkSHnfaZWfkCwXxrlB5VoHpnIjonrXA7l31hsSLCVgU8Aw5jY+MitK7156vwpaNm6UqhPKBAm3BwiG88NJLGFgwKIAulRmdndi8aZMoUYP9/eIJJL/QZU+5waQ1VpswXssqkuFNm5HNZL1TGTl28hbd4kze5X4xpku5QG8QgYXAv3hwSPJbCKZUQHoHB/DyhnVe0qOWfEVcC52vBHQB33JFaIQeH/IwaXmXXXcV13OYx3/SA8QEy4yblMZQYDolyjorYRgKLE7nEK63pJJhxZKlAtYMxXG/yPOd3V3o7OiUkACtX2bDU9ZyXEzyLIZbEmajwhRvBXHpV78JkMfTWZRbdZz1lS9isjgnHr/c2ARSjaDIip1esweeeu5f4u3p6u1Bzs396M50SJJpjUmv3b0YHx7B4MCg8B/d65O5aSxduUL4fCY/K4oRFQoaEsQNJiMytNiZSDkJtJmsyO/NoyOIpRLi/ZibyyPUDMi8aLwUSpRF9I5GhWdqzO53y1UV0NnmWM4XdM9IV0BvB+YKxjZ7XS1miV0zES7knvLpJsVZcPZc877jxbcC/jbngs3LeOf31SNgvQjWQldl1itbW3Xwa1riptYzfc3JSyIcWAfYaIhGfM3Vv0d/phcN1GRBDjroYBTKZTzz5DOotWqIBqKog1nfDbz5zW8WEKaGRCFyxx13IBKSaAcK1QJS0RR223sPp/yjXhdiJtjxleBJN9n999wvdbpRN5ojdautqjxn731fK9pRnQvKmIlbG+6vO+U9V6xYgZdfflmyQ7s6u3DNH/4gz4kgLP9KzZJoxSe880RJiKMQWr5iuYyfMWcm76xcthybNmyUmkl6ER6+50Gn/tn1GjAksMteu0rsnC5XriddxU6pVFC8Db+/6mp0JTrRRF2sgcPffDiKtTLu/Pud4kbPRlJCbHPlPN75nndLSUy+XhENn6BOAqJmTaG2+6qd8btf/wadiQ6nhA5VHPXmo+R5t938N9ChTFdpuV7B+z/0QUlMo2Ul5WExSY0WZadZbUhC22BPH6769W/RFaWLv8qqaxx61OFikdGlTquH3oWb/vgXxGXVgEKzhEOPPVqE2pLBIVz3+2uRQlxAutQq4Yg3HSk5AAwfMPOfJ0u1qnWx4J55+ClUG06mfDqWFs8LbY13vO9ErN24XpQPAiM1bQp9Ck0pqaN7uacXV115JTKBNNh4s8H4n/wGHHz0oSI06MGpE/gIgq6FLuEkWoHu+eG00IP1FmrTc3j4pjvRrDpndzeCIRzw9iPFIqFn4vV7vQbf+dJXMZDpESthpDCF//nCZ/D8mpfQQWskk5Gqgjv+7+8yvpnaDDoinTju/ccJg9LyIqDTTcpX8sOVV16JbCAt9B2W/FuGKRo4/v0nShki3a7pbEaEMsMOBHQKXwp30oHG0mOMFSOEG395rRfzLKKOt37oXZJ1fsNvbkChPoOhcKd8Plucxf98+izMBuqiDJcKJRHi2WRKAIbemh//8FKkgwnUWlXEAlHh10Q0hWKrjJNO/oiUdnF9WQWwfnYMPQO9qObyiNUh5XHDa9bjVbvujq9ecAGyqU6UQaAjMAHHfeB4kQmS2FUpSxUEPTkC6gbQNcmI7nWG+AjEzGOhwksF5EtfPBe9Sbp7S0gEErL3JZTxmXM+K4ocrSeGoKj8L1u6VBT4K3/6W1lvUm+uPINPffYziHakRbkgXzE/44Yrr5c9HMmNor9jAB8546MS96enhjz8ta9cgI4Q3fM14eEPn3Equrq78L2vXkT1VSzRUr2EWDiBU876GBphJzXj98AAACAASURBVBOadEc5q9Y54+gE8+9/62JUGmUkQgnkK3O48MILZW/P+9KXkIlnZc02TG7CdTf8Ges3bZQqCo33T85MC02QHyY3j0iy6qpFS/HxU07For6FXt7R2ed9Rtb2vHO5Zt0yTo6DP6effaYogAR0AioVm/5UBy76/JdFEeQPcwXO/PIX0IyGcf5XvoxOpMAaEq7ThtwoLv/VFWJdD9DjSAOmVBbjpFmqIhuJIx4MSxz8y+efL/NJJFLiiaugjs988Rzx2tBLQMOA+UeSL9BoItRo4dvnXoh8cQbdyU6h3e9+/2JJnjvpoyejM96FhsTiY9g0tgk33Xoz/v3cs5J1L6Fcyrqoe7xwq+lkuJuWw2I1u/70doCurnabdKahL3Gjs89H0vF8Wpe6grqGf/U+1rXuWNhMRp/f1Mtv5W8P0NVC3wbQdzpk760xdLdRir0ptbm1L6+R2Pkj9zyMfGkWnYksStWiAPpjjzyJYr2ERNg5tUoBl8C+3/774f7770c85NRE11CTrPCGe0YRCxf23GcvSUahwBaXfGcX/vHgw8Is+WoemWgac+U5ZOJpr6EJlQfRXgIR7H3YfhilxdDXh9zMjGjkLOOgVUFNW2rnEwlJ1CI4333r3aigjDjiKNYLyIRTyJVyyCY6PNfia/bfW6xCzZJmXe5g/4CU9Dz18BNiFxXLBaTjaRQbjnsnFXVAiXPa5+DXS+ycAoWu1Q3r12PVylW49S+3oFjJi5upjhoOOPBAPPTAI6iggiRiaLRqiAWck9tqaOB1+78BRbp0wkEBVkmoaLbwj78/BKYJUbzzmRRQ5VYZiUAcB7/xYNx3x33uPZzxvH71vmLhs7SElhaTdQgQLC8hqNGyYAz8rttuF0AuN0oiYA468hBRJOi24/6QgZ+673F5qvP8MPZ962FOYk6tjgdvvU9EALVhCtj9DjtAEm3IqBSaK5cvx6a16/H0/Y/LdVRsOL5Ks4JoMIYKagghgv2POFDczMyEpguPuQZ0SxMIqOhd+6trUUIJSYGyFkooIoGEqFf5ZhGpYBpHnXi001gFTB6KCsgLcLhjoxJJV10qEkeiEcDd193suhgZM27hoHe8WQCR1kK4Adz9p5vFghcaB/DG975NPChMDAq5pZ5//cP/yapwOfik495znHiGCODMnyBNUUn5/S9+LzxAIHdOI3fGRaVEEuTQwLtOercoUlS+aElK4g0B3Uvwc9zZBKLZkQk8ciPzTKRVCSaKObzvE6fi6l//EXnk0YU0mL9fKeWRTpBOgaNPOhGBeESsQ+ZNMF55yzU3evsSk8yAhoxpJj+DjnSn7A8TmjjGo088RpLrpptlhKJhLO0dQCBfwdzwOG6+9gaZV50lbJKLE0KhVUY0EMdsdRYd0SzeceLb0Nnfi825SXml4kSvBJU3KZWrVoV3COgd6Yz0aKCrmJbazy7+CcotpxwxQb6RKK+j0HHtqMiefuYnvZMOKUiprFxx6c9lrbnu5L+Pn3U6CnCOkA3WGgjVW/jNZb90xi6zDOKUT39cyvXIL1Scf3rRj+VJ9C1xz0799On44cWXIiorBdSElqk6BTDXKOKcL52L4YkxLFi0UGiJyaAEu8u++0M3JY/3orLjrHWuMIMLLrgAl3znEg+QOZJPnPNJRymIhIWfxLJusY46KF5GKlSd8RRC9SYu++6ljsdS/gvgc1/5Ai786jeE2mrNsoB5IhhFtVGVpLnzv/E1bMpNipXMioTl/UP45jnnIRmKSqyd8fGPfvYMXPzdS1FBFUlEEZd1DCLXqqAeCODCi76BDVs2S48CxtBfeu55LOwbkAqSr3zxPMTl3PsIitUyglEGHMIoskIjEMdco4Bvfe870oOCXqBVq1aJi52x+u9e8E1J+Ks3q7KuX7vo6zjjU2chHk3LvjcbNSRDCRQaJcGZCy/+OtLZNNasXYuevh4nyVXisY7b3Uk2dV5JF1H3+FLNHFerWhvJqOWroKzY6NwR25Stzc9iD3jl23ofKQt2WwrX6w2v67jfTa/jsJ0m1VNgk+eoYGi5Lp8RWHnwa6Six7HSne5Tnp9f14JdkBpNPP3wk0K0hXIe2XhalojaOp0YanXzXg4AZ7z3FMhJXsPjwxjqG5L1cfSjIBatXCwub7rZR4aH8fy/n0epVkIq4lhkZD7GrGvNqri7Bnr65fu06dZMbcF7P/QBSYiiBUd3PZuMaOyB7mNa5v/65zOY2DQh36P4nJqdRH+2z4u9z5RzSMSTIhBiiGP/w/YXRYCCeHR4WBo7PPng48LsGv1w7qX/mhidHsNA16ALZvt7zUJoodPdfOfNTAQDJmbGMdDZJ98leHAdcjNTWNDZj1K5gFTcyepn6seb3voWrNm4AYuXL5U9+r/rb0AmkJSEMgVOzd8Wy7hRRCrk1GAX6gUkwim8YfV+krxBIZDu6pByFlod1BBZL8qGGKyDv+2PN4nlzTFO56dx2BuPkBpyiXkxHj81hXvvvBs9iU6mk4mg3ufoQ5w4Xr2Jh/52v3zfESbAAUcchGqrIaBE5ea5Z5/Fpv+sl+9SKFIRcbr+BTA8OYKBnkEP1Pc+4LUCYKxoYGyZQMgwwlNPPIXZ/Cz60/3ynLHZEQxm+0UporstFUojLwCfxGsO3ltCDUFmEBPQmw2neRJ/57GD1TqigTDijQDuuW4rYBPwDjnhaFQCTue1SHM+oPPzw999rAPoZCJpnxoAAV276FHYHP/udzhNhNwGS3TB33/vA5jOz3jjLzYLSAdTopjNlufE6tDxH3zMoeJyl6RPp52bp6RI7X8rIPHF8lQOD/yZXhkHFDi+Aj0FKCAFeqKAejGHRDAstDVdyaMVS+LEU94rOSXjo6OgC/jP1/yJhbvIhFKubUYrpIZYKOaBy2RhGh2pLqHdD3zyIwhk4pKMlmqFECxUccvvrxcaYCY6w1Ecy2ytiFgkKQo9LVjSbqtewwnvezfQnQaSMbGk6SZnLg55V045ZEdBN8OZrnU2hrn75jsxNTuBgSz3v4Wx2VH0ZftRREkSZwns5GGuwwkfPEHuJ/zabOEXP7pCuFUB/WNnno65YFN6MTDsQgv3dwbQGXX98KdOExnHZjm0qH/6HSf7O+YCOo+eqaKOBCKYmB7Fgq4BTOYmJdRFTmJ+9Ze+/RUJU9DLQAPpJ9/5kav4OrJjdHoUA10DnlyhbOrJ9njykdf8z2dOdwCdSXAuoFNBZRkZ83uqcwUpJQ3VCOg/9HiQQEc3dm+2TwwYZp8ng1TXnB/K0KfX/Ae//OPvxeNJOR+tt3DJly9EohWSDP9gPIac7GRElKVKqYChRCfy7LWRyaKOAPKtEj77hc+JkiF5U8k0Fg8swAWfPU/UVO55ocD6+AzmKgVZ02TMwRBmvm8Y24yf/eIK9Az24+mnn5bwT0+2A58782xkwkmXHp31ylXzKNdryCazYEaX2zlFZMm6kXW46g9XS35BNOEebCIlZq6hYQCd89eSRwVJTThV61pj0/OAXM/3MElxFvDtvTQpTpRK1wvOz50DVhre8antMtzFaNUOl9tx20sY2U0+F4NvBbPc5ZtuprvWdLttXhmLYXclWqcP3HsfstEUmq06IoGwaFN7ve61EqekZXzDDTc4tebJDtGeyFS02Pfee2/5nA/+x/3/wPDEsCSqkIHj4YQA+sqVKwWUn3/+ebEO+VNqlPCqPfcUxmbseGTzFqx94WUh1rn8HBLpDMoA9jxwb7Egly5ZIln5jJPTYidh0UJn4th9t9/ngTcBfZ/9XifxzU0bN0qs++F7HvYs9PH8BHrTvVi++3Kph2Qy1l+u+7MA2lD3IManxzDY1Y+Vu66SuDkTqR7+xz8QDTiCr9hkqVEIqw9bLfFoxs6ZyPPn665HNpoWhYgeh+niLPZffQj6BgfRkUjh4ou+g52XrhLNfWp2Bp3Zbuy572vESmYW5x577IFf/uznyERpz5MlW3jDEftLgxomszEB8LF7H8F0fgo9abrWHC39gMMPksQYMhE7eTFmxbIhofImpLkHG1PQQrn9xpvR29Ete3fM8W/F+PSU+FN22nlnrF+3Dn+/7XYkwEYOdex70AGoJ6NSzkRA/8ftDwh7OVYncNAbD5EuVXT1r9+wAc8++i/3cwpV4E1HHokwG9MA4rJ++P5/uOtXRiwYx5Fve5MIxgcefBArVq3EPbcxIdH54R4ecPgB6OlhnkJDYr33/e1+lFFBFM4+8N/R7zraaR7BNqfiYnPPSCeDsJylGUCiFRQL3JbpHPbOYwTQ+UNAv8dY6BRth73rrWLdtHh8r6sQ33jNXz1Ap5p2/LveIRUdjz76qMTPb7nhVhmTKrNHvvVIoUFWKLCR0V+vvRGzrTxSgbS4j2kHHf3eY+ZZ5yJYXCudyhjrjoOlOm793XWoV5w2vJOFWZRiQXzqC+dI3kqksXX8c4U5xFMZjLUKOOOcsyW5rSOTxtWXX+k03nD/nXTyB5CbnBYrmVUgl11+uSh1BLlcaVaA5H0f/hBmKgWZW7zWwm9+/FOkWc7UCmA2x050nTj8bUejo68HG0e24G833SZlVWHmRQQi4m3Y97g3IdrTIV4MqSF2s4IlfllvSIz8maeelnyRn37nMq1KQqE6h1NPOxVDSxZiDbOte7rxk+//VEJ+TvgGSCCOU874qFMe1gJ+9eNfiPpMaGbY8LQzT0fOBfRIpSFA9rvLt1rohKEPnXGKeGqoABPQr/juZRJU4j/yRREBfPxzn5REUZatfe/bF6EjkZV9pvITT6Vx6ukfk/g3e3iwLv9H37oEGzetw7JFy1BBE2ed8ylJpGMp5tLFS/D9b1+MWoPVJ07DFILexz79CenVQAudoCltiVtNR9EIBFHLFx1Arzbwo+/8wAN0qt3FZklc+DQqmNj6iVM/hqHeAbTkpL2QeJzO/vq5mCnmpXKmOD6NK779A4R48I7LOyOVWXz+gvNFMafy/z/vOwmLB4YwOjMt2fFU6j/zhc8h1ZkRuUvXPRWXWr2ITDiOZrOGcDCM0z99pngr/vPSC7jisl/IbrHkk+Pkv5M/dapUDax96WWJ8//wGxdvNTJmp6Xh1a+v+h3WbdooxttpJ31E8iES0aQ2Uca5XztXXPfaY0BMBhfQ3ebpXvCapdfWqra/i5wxZ5koqHtxcmKUnMXgJJV7yXKmFt263y2gOy76pjSWsda5vd4+z3+N/q3Hq3oxdAK6lKjZlpgyE+kaL0Qsgq8FPPrQw9KlLBGOoVIt46g3H41mOCTATMHBbNDHHnpMLHMOnm54Mtg7jn+HuN533313caU9+uCjwnDisqBr+Q37SIz22Wefxatf/WpcddVVWDS4CHu8eg9J+GAMjUk6Q/2DkrTy4H33Y4ClMGhivJLHPgftL12oqI0zAYauTWl5OTEhtaQUcnfdeaccxJIKpzA6PYJzzjkHf/nzn7Hr7rtLbJMu4Xvuu1fqAg865CCvDp0aKl1I9/ztbnExUZkYnxrFu058p3g0mKTBRBGWsdx+++0yp46E01zlyGOPlIQdrh8TjW6+6SbRkJ0IdBOHHXUkimhKcsvIhk04eL8D8Jfr2KzG7Q3PzOLjj8GW0RGxKh+791FXU6UXISSC9YCjVqO7v9epRojGcPVvfid5DhznbJkdptI45I2HCsPRWmaSG11bjGvTci0Wy1KyJi1Yg2Hcf/NdYnuUKiUJJRxz3NukpSnjzk88/jhSAXYLdAQ/a8YZe5MMXlrotzsWugL6gUccLNYEteXHHngcudK0JM91RFJYfchBoig99a9nhMGZdMTWtbffcgdmijlkkx3Y95D9JGOd6zs8OoInHnpS1nWqPC2W7BHHHiHWOr/H8U3PTOMfdz6C6do0TvrwhyUjV1qBEiTQkuxxKR2i+1QO5mGRdEuSgO67/lbPpU7AXv3OY6TCQOKedLn/0Uma4w8/P/TEt0h279bs2SAI6FJTLbTdwDtOPE5ocJdddsFzzz+PB+5+ULwRE4UJ9KR68bb3vF2SnRjvI73Sgn/g9gdRQAnHv/sEWRN+Zl3ujjLjZO3TQo8FwtK+86ZfX+t03mIpFIDTzjsb9zz8IJYtW4ZsLIGZtcxY/yM6s3SdN1FCEIed8CYs5NoXC+Jq/dXPrsCynsV453uPl+xzCn/SLitcmGD2819cgY60Y52Tzo9599sQ73SAKtkM4pZrbpA1YukWm3+89+STEEjHMZmfleQhWm2//cHPEahV5Hqu32lf/QJeGtvsKPxNpw94fi4vz2QzHSbDMVlz/Zq1+Ms11yOOKG1EcbW//5QPYoq0wu5tbs32tb/6o9zjhA8d7yS3Udi67VZ/fdkvZV8IzfVWDaec8QnkIhDlJMrGO7UWrvzJLx3XuTjBg3j/6ScLHRA4aQn/8nuXe4DONTjt/M/isWeexqt22U06CfZ2duHcL3xRyigTEXr8gA9+7EOShMrGXKd++GQs7VvoSgBgplnC5877oshXJriyguVnl/1EZADpyD03Eh87+xNyvgAtdAK5AjrHLl0G54qS5Y5yDZdedMlWC71Zxre+c5F4UTasWy8dAZvVGn78vR+iWqs4ZZ+ZTpz6xbOkxI7VI3Tf/+KiH0oPgamxMcklufa2G3HjnbdjybKl0hAqlK/gogu/iUiEoS56aoEzPn8W4pmkJHOSdi791vfJdSKrKFM+9OGTJEudoCzu/ZkZfP9b35WQA78/1yzigq9/TWQx16pWLOObX/oamm4ostaq43s/+D7Wb94k4UM2C9pnz1fjjI+d7vAEz6dHHef/75cFT6i+S+6JC+gS/XErorYmr21bf94OYO17HtCyvwG9Gr76dXuttfBtYptzD/7fyXK3Vr0rZhyMNKd9thsXFeB5jWVWHrr3Vpe7KZB3uutAXERseMKElGcff0Zcwlm6hFtNAcOW2zqVwMXs9uuvvx79XY5LPF/JSzyEGe0E82eeeUY08Yfvf9iLexHwd911VyxfsQLjE+MSe2bJiLaOZRIMy8VYMscuY/fedTdSiaRIFFqarUwS+x1+sGSuSgwhEBDrnIl8zIjm8+65i2BMvdyJnR19zNGSJEPLgovEbHsqJa993eskCen5F16QuTD7nS6NR+95RDT6qIjMJg4/YrW0qaVywjgvrV1aWaxfv/0mp3aXxEQX4zHHvEXK8CiUHr77IVTqJcTDtK+D2Gmv3dFKxZ0a83JVYtnPPvZPSfLiptBKP+Tww6TBChvxXHfVH4W4UwHHPj/y2DdjS2ka0UxSMtVLc3lJarr/znvEak0EGelq4uA3HioCgOBKa18BnSWH/QsW4KnHn8Auy1ZgYtMwXnCtaJ3DvoccIONjM42rr7pK3LH1VlXEzVHHvAVzjPZTH6w18NDf7nNdeQ6w7Lf6AITjMbG8HrjzQVRbZXfsAbxx9aGSqLjbq18ldfvUNOllefIxpzxx3Zb1WDK0FPuvPkCsm9v++jfMVHLIxjqEad/+zuOk9Glg0QJMTE/KXhAUpK98X5/snT2shuVeCuh8lgB6s4U6G2wQ0G+4VeKiCoh0uVOQM/eiHaAffPybBZBIiGE2AwkEcdO1jEG7WbQuoJNOmCX9h99dg4k8W/z2yPiPPf5YyVDuHugXhYflnqziYL0/s91psdOjIF3X3IM+9AwKa6EzB4Ahg+uu+C3SoZincOx37BFYsMxtJIMgugMxXPubq7zP/zn8Ms772gXSGIn13Sy3ksgmm4YkU/jXk09jz912l1gmS05v/ustQpO58izS8SymSzM46ZSTpbf2s8/8C/+673HMTI5JiR9DZx887WRMlgvYmJuQznQEpvJsHpFSHXde91ckWszaB17Ij+OL3/xfbGZ2d6slig2rW8jHbDxTr1al7enVl/8OG8fWY0X/UlEY337CsUhm0wh3pjCdz3nygmVYLItlRQrXnq52zouOfsbHHZc7KxJq+OgZp2M60hKXOzvp0ctw1U+2Wuh1BPE+AjoVt2hYwhIE9CQC0k6XA/ng589EKdBAsMaDamKSkX3lFUy+a4prORXL4KSPf1g8bOxw+LPvX4ZKuYCOeAqTczM499sX4vm1L0tFAcsHabDQG/HRD39E+kMM9AyIAvU/Z58uIEYwpGJO9zuBnZ5VaY9bdBofsQ79h9/+vjGYgJNPP0Wy3Gn5vvzCi7IWP7joYsdYk5EG8amvnYsmG10VCqLgXv717wmgixwIAO85/aOIdmZEDtAbMbFmI37145+j0Wxh46bNWLhkKT54GgG7U2j3m1/+BuooS7x9eGQj/nz9dVLtMME4+VxOkoFXLV+J5mwFF5z/FYRCUYwXppBNdePML5zlVFqMjuHXl/0C5UoB6ZgThjzpYydL85kFS5zeArMjY7j0ez9wQ0It5Cqz+N4lFzvtdulBc/NPaKEzKY4o6p0yJxa4o7TbpDgFTlGefaeNWlCVlq+sRDIWuUC0sdi1OZJ1qfNzAjH7uFcq1bZ16P4kvXYKhQL/vHsT0P3ZeHKha6GzOQQzsBuVGv756FNotZy4I5uhvPGoo5ArFaVxCBPIWLI2snEEMwUHCJm9fOJ7T8Qtt9wiVgoFKZntwQcfRFe6S9zxzKJ97b6vlZKx3ffYQywx/tBqZsx0dPOwACkZUTIzeUIZWz+WKwinEhIr3OvgfTDBQ1Xg1LxKn/QppxSObplr/nAN+rJ9ks3OzTzssMNk0Xl/WnBS0sHyluEtKDGZrrNDFlz6v1cqeOSuf3gxL7LAq/beUzRQJmvR/bV+40YsGFogXbLuvvtuxAMJcZny57DVq+WwCzInkwpd+0rmtPotR2IthWBPlwgEZnU+dCdB0Snd4b83H3+MZO1SWbn773ciFYijUa9I8ssxx78dk8EKhqfHpW6YNd7rXngJ/3zoKbmD486K4OAjDpHkDQIIAX1qNicWOsJhabHKRCPG3voznRheuwFPP/Y4MrE0Kq0qVr/xCPkeG6a88PTzKDdLSAXjOPjgA6QeNNSZ8gD9wdvudQGdIiiA/Q85QJ7LNrh33nInKo0SMqGEjD8VdsCHB6F0dnTL7+V6WRSjBX1OT30C33HHv0O8H3fc8XepSZipzgoDnXLqKeIdGc1Non/BgNMqk+VVzKGoVgWwuWbcQ4lDuZmoZAwm5zglKS1UajURzgR0uoP5w7yGQ48/WgS5NEXyWeiSNHfcUY6gZzIbhWoojJt9gH7c8W8XAcJx3XrzbRLfzdeZhtXCxz7+cakOeHnjeuz12r0lhszxstyNPMIDP1jOKa40sTDcGLobRrEWerTWEpc7reMGY5iNKt5+0vukgQznOTc+hSXZHlx/9TWSpBdLpoVv3v2JDzp1u6WiKMxDfQNSP07gvevGOzA8thmL+hdK7kooGJaDRCLBGMbnJtCd6cW7PvIeURRpTV3yzYuQQhSNWhXhSBSHHHMk0kN9iPV34YWN68S1v/due6AxMYs7rroB8Sb77BdQTqXwgc+eJgo294khCPGsMZGRPbwpiRtNXPera4UHy42idBr81JlnSQ7DP9c9j30O3NdpKuR2m6QyT5CjBZdhn/eA0zL4t5f/SixF/l5v1nDyJz+B6RiPSwwhTkCvtnD1T3/pWMbsRxAI4v2uy53d8QiAv/zuZWBmT0QSR1p42+kfkQZErM1mYxcqtpdf+iOxOouNEmKhBM4+99NChyzz+s7XvoHedKfMhf6ID37mE7JP9XJVDBaWr1Le/uryX3iJbeSlT3z6kzJOetiYpEdAl+oNtKT6hAlk9MSwX//3v/U9R4S7/+iuZ0kn5d2KpctkHN/++jeQCDCVD5gp5/HVS74jFQebN24SOfDdL31VPBkcxHRxDqef/3kMrVou/QQI6OlmCF8+51xk4xnnpL1AAJ8+73PSNY6HJl3yzYtRbZUktEJZdPZnznIa99SqWLJymWS1r3vxZXQHk/jl5Vdgy9QYerr7xev6qc+fLf0Z6HH8+nlfRa1ecXgWQZz3tS9L0yn2fSd9ZIMR/O95X5G5lhtlCVOc/82vOF4twoUL6CxXCzHnRXOg3K6LlAH6Yy1o/d0CurWixaqmtU+PSaPhxsTrAs7S4yLseAH10CC1wiXO7Z6KSUBn6bD9zCoTqhzo+Ky1zvfs33rfwIpD3LK17bjcqaEv7B+ULNPH//GIJFARcMrlEvZ5w74IJuPSV503pDXOcpzeDqflK93pdF9r1zg5yae/Hw/c7fRoly5YCGD3vXZHjIkX7MbEw02KRTz5yJNiLVHEUpsmYfAwhdUHHYwnHn2Mx1iJuxXZNHZ7w6vFRcckNmnnyj7xbocqNh957qnnMD47LqDODd3zdXuKoKZngB3UWFvMgzTo6tl5t129jGrNtv33Y//yYnfMFH3dfq/F0OAgnv3PfyS2xo51mhF/59/uEsEt7h4E8doD9pYMeTZEuf3W29ARy7ix/Cb22GdvBLqyAogUBjys5NY/MQ4LFGsliVkuX7UCe7361UIwN//fjZJNzp7ddJvtu/ogpFcuwEub10k2KpvDcH8eMwoIV/nAww4S5qcbkRnr03M5qU/l4RyJbEZccbFmAHvtvBvmxidx1213OJnz9TIOPuxQSaLbfc898Pvf/kH2nuM74MB9ped6rl4WpqHL/UHXQtejCvdffaDUldPr8be//Q3JQFwAv1SYk7nK0avJJEYmx9DXw72RdFT5mZqbFjf6e9//PgGDO+++S+aQjmakAuCoY49i8SQWrFiMJ/75lFjBtHLZjY6WmRxp22x6jV1I/HLgiFQQUTRzKZ0YIWPk915HQHfSDAnYh7zjzU5Tn0hUAP+ua2/0XO50WR/89qMktirtuNnMJBTGrX+8SYS+k6bTAAGdwEJBynAOFZFEOCkAfcIHThRAinVmJDuYHhiGrbp7usVlSQAgPVKxtWDuMTfvwvyHQhnxZhD3XnfLvJDACR//EKZLeecwonINQ8kOXH3Fb+TrbMfEZrVHvvcYJNJJOZmKSUg8Ee2mq/6CfCWHMewg3AAAIABJREFUVDQm+5Uvs7FOBgcdfvD/Q9t3gFlWVVnvlyrHzoksQRQUBkFBEUQQEDChOIxpZHRAEEVBgiAIgqCog4I5MygqqIgYUBAHA4ZRkuTUTdO5K+eX/m+tc9at/U6/6mb++ab4mqp69d69556z9147b/uv2+9kAlhQ1/L22n9+PYEFmfI/+PZ1trCjz6amJ6yltd1e/ZbjbaxQsyeHN9rSnXcg/YLGuiZrdsMXv2GLS102MTFum9pq9saT3p4NJMF6kRgLSxuKO6xzKO/Xff3bpDtkj4xNjdj733s6S8Ly8zrsvkcftN12280eeeQR23OP5zIvZsnCRVRSCvWcteTy5AsAOtLUQMOYQ3/S6afaAAC9VLC2yaq1R0DH1sIDWc7n7S3vezenjCF2DUv/65+4hiVbRbql6nbCh0618TwS6oxKNjqbffoTV1or3chVm6mX7bTT38u2z1BMvvnlr1pnvoWTylAudspF51i1pWAb1qxl7TXAEn0aoBQgfwl14Njrk9//Hq4BgE4VT4CeMza/qk/NWFdLG13vHtBXblxt37ruP+kFg6EDDwDyEk7791Nsce8C7gf8gadfcI619HRyyt7Svvl2xTkfIS3jC6WzF3zmCpvM1xgiQt7G0s4+O/8DZ1tLvcj8nfXDg/aZaz7HRj1T5Wn74AfOsKV9i5n8WrEZu/AjFwTlsYbkz3F6dlAz3zWVt6s+CYs6T7c7AP097z+V3QURZv3iZ65hzha9oa0ddsVVV7KfO2YgIDzRV2ixD5x2urW2ttvo9Bjf85HLLmSpHaovQivnkPANQIdB5ycu+nnkPiEuzXIX0HpQF6CnZWsCYgA36B40rfi63OPBiA693H32epocl/VoiIyfxvgF7Nnad3pZSIprsNI1pzo2PsBkq5mJSXvkvoeyGBSOer8D9sd8TmZwahDIA/c9EB2XOVrgiIkDaBHXRrYvNJa//vWv1ppvpUYFoj3hhBNoocAiwXXQ2hUlCNA/R0aH7a0n/gsT4qZilujf/vZ3mx4bZxeyMTPb7nk7UwBg4+BqhVCHVQTXHeLff7jjD7FAKGQ6HnzYwQR9DE6BNY7ac3ROQxMRtH5Fkh82nvHvet3uu+veWL9aYBb5YYccSgZF+1QkqqCZDAAF773lZ7dYRyFkLWOPDjns5WwkA0vtv3//16CgxFKzfQ7a36yvywZHR23FwsUcrvC7X97RkNF5xHFH8vpwI9/201tDKhwauRSK9qKXHWirpgdtl+fvboMbN7GfOuKU37vuO4xVw+WONRx46EG0ptHkBSGCwbERusKr6Cq2eaPt9by9bP2q1ewk1llosb/eeVeMBYMBp+3Et/yL3X3fvfbwfY8wjIBnOPJVr2JNO5qXsANbpWZ33RaS4gTLAAGU2AD1cAbjzOLuDpUSoyPW3d1j4zXMBgjpaKjfRd4FCBKlbKCRg17xUtLmnbfdyddHy2PWWeqylx72UsbhBidHGbdD3TZAEG030a4XHhdYuuo+RkDHLOuoQeM7Ghl1tndaqZaz2xuS3up2KAAdChAAvZ6zX/3gp1lmMBSjg489ggoSAF3Di35xw8/47Drj173+tTx3KIZ33HoH179+aIMt6ltkxx5/LJWqgckxrh8VGijNY0evWpXKHKxECAtaC7ECJSjCQTtHbLir2Gb56Yr97Lof2sjIIGPkoLznHrQPwxlQNBHOmd/aadd/61oqM8iAWD2+yc7/2Edt5Wp0ROwhaH75C1+0/hIApMaky6OPPZKhNo5Q7u62713//dnuVnB7n/h6umnB39d+6evsT4DeAi2FNjvmLW+wmZa8Ffu7bA2GnhSRXV2y0kTZfn3dTWYTmAHQacNWt9ec9CbWtUPB44Q0THbs7GSMFaVqXW0d9s0vfI3Xn6qMW2ex3U499WSWYg6hbK6jzdAsCZ9TqA6GCJLqaJ2jZ3++aNd6C70ywxj6UEuw0Fumg4V+3Ze/zg0GoFfyeXv7+08OilsE9K9+4hqDZEJ/8nqubkef8jYr9nYyTozSN4DUt7/4TRuPdArl54xzz6AHAgD0tc9+ycaGBwmK8JC9+t/+xfqWLqLXADIWHRdhQJ1/zrnW1dLJHCSECv/9faeEBLg2KAoIEyAPINAGOifijAHoyF/49GVXRoMpeAE+dNE5DCkCFOH2hzy64sLLbLo8Gfan2GqnnP3+MDmxWmXS28fPuZB8OjE9acXWdvvwpz7GMaqISaOMcO1jT9m3rv4q140S0HyxZKe8/zTrnt9Hnr/8osuinCvYhsF19uUvfYFJ1AjfoalMd38ve1J0lgv2yUuvsDFY9piQZgW7+IpLbCNyppYssfPPOo9GH4yL1mIbZwqs2GkHVu1QeZ6u2Mcu+igtc+zVdHXGPvv5zxGTkFuDcN8soKMXQCPWxbH0s/PEo7tcIKwYeDMrmoBeDJ0NVReedYSLA8+AQ6BJjfVVRrqS2NrbO5pa6AJuyazM0nGWOY2TmESaATosdP7CRPcw1YkCBCUjGBlYrmQdmv7+1/+2lhwETahffvFBB7KxDCYLQXgCtO+66y4r5UpsNIPvL9zvhZmWImGK97SX2m18GiM7223/F+9Phke99tqn1watcHLUutu77Z9etC/d1Wjd+Jydd6Eb7d5772VbysXLl9uk1W3RLssIxrC6EXOEVQNrB1YPnuHO38AVjOS9Kdadv/TQg2jFwT0LgTd/4QL2cufY0NhEAvEmxA6xF7/97W+tIwcNcMT6Wnvs2NcfY6tXruIhjk9O2Q47hvdCsN31X3extAOlVii72/eAfdiXHs/+29sB1kHvBYEe/uqjbAy2PCY3jYwx0/2Pt6GWO5YPot75uFdR4Vix/XZ203d/ZDOVSesutlu+VrXDjjrCnpkcsq4FfUweAoNghvEtN90cGlyUJ6yj1GEvOmh/xnoAUGAauKww+AU9kdEalaM9p8sUJvO7eigcfvyDG23Z/CVUZA54yYvtz3/8i03Wp62YK9nhrz6CbiaAJXQ/7APu/9ff/cWma1OZInH40YfThQxFDmGP+d3zCHaT0xPMcMde5zpabXxmikTPefFdXVnLToRRUGWASoFbMQwn3x7dkDV75RGH0d07Oj1Blzvc8pq3jQ5buzznOXbv/fdxLjmAEVPlINTIeLENbKmet4XtPbRq7vjZbWykgq9SrsVecczhzOgFfSyYN8++e+11NjE2ZvO659FCRY091oovrG/FihX2za9/k6VzHYUOZtu/5rWv4ZQsCMmbb/gJlSF6DfJt9sZ/eWMYbjM2YtvtuD3vAxpETwYIIfDUU0+v4hAiNinCiNLYmlZtYBGm6cu12szIuP36p7eGpk6sZy/ZIce+ksKTjTAwrjdftO9d913SBRRpgu4bjzPMVEfLzP/8yrU2w34IQQl804nH06sElzeyiFH6+flrrrG2UugpMTY5Zu88+d1WaS+xzvrWG35OWw+hJH7+bScwqZKDahYuZIUI+Bhx2R9ddwOVo9HyuE0Vqnb6hz5gd997LzvIoRwJPAxAR/gF8gftaK+64lOWQwVNvtMmpkftgrPPtTEMakE3yK5Ohr3Q2AQJcn+/5252pASAIQ6PWv3xoRG76Ts3EqRmpidZ7ve2d72Tc74x4asbeS2Vun3v29dZvVpl85aW9g579xmnMpMZoRmE76645FLrb+myQjWENk768Afs6Y3rbIely8k3mGD2lau+xD0ar07QA/TOd50UEnX759mnL/4EhwBxOEu+ZKd99Dx7dOVT7Lw5iRwDyIbRcbqhRyeGrRMNfyxvp535XioV8CZAOce5UW5XQuvejtY2Nr5CG9mrr/wcw234HLyF51x4DsOBCEGiNz0s1EsuvsTaC8ixCTX874ObuwvdCozldYjDqzYe9H7h5RdnIEljpq3dLj3/ktAGfHTEerp77ZyPnEcFAHT3sY98jHIQIb8Nw+vtW9/4JhXDAGToNV+iMYezufzij7OXCSqeoKz++3v/necHUP+PKz8TPbU5hgAvvQyKSBhYA6zCc7/3tNOskyVwdRudGbXPXv1Ztt4Ow1pC07Q83O0MW8XJorGzW7HQQiXXZ6mn7nFvBUN+qGYdyrbKoxusbLrjQ0EuxzfDC4iQTRzAQ2MiDm9R3pca1nhXP97HcdBOYfAuecXipeCTHjJAp2ciBOuZyw1Ar9U4kAXxYmzeX//4F8aeSnmUUY3boYe+wiamQ9tC9EOHhfT4w48HIVcLccy9996bAhoMKu35r3/5a6yXrTAT+aijj7YnHnvcDnvFK+zaa68lCHe0tNvA8IAd+vJDeG8wE4aroP3nX/78lzCFCPOV65N2/Ikn2EMPPURX5R57PpcuWljPiLugXSOsjD/95q5oOZVtYPMme8fb3s6sUnYSQ6/oasUeuOdBCusDDnkxtX25PCHMbvvVbXSjAZAAWvvts6/tvfcLbP2GjeHzMzN253/dyUlnyB3A197/tDeVDDw7Dvx3v/kdvRaqQ3zZYYdava1EzRtJLUhI+tOdsHLznCCGGskXvGhf2+N5e9ptt93G+BZcjnCT4f/rBzfZ8Se91Z7ZGPq6L124yH7wneupQUNwB2uubvsdGACdSVwtRVo2aFQDCxvgsdMOOzLxEUIJw1fg/v/Tbb+3ShV9x/P2hje8wb7/gx8YiB+q374H7ceykFWrnuaABLil8fy/v/33tEwg9Gv1qh188MEEquXLltmvb/mVrV6/2lYsXk4G3f/A/VlzCmEISxWxU3giMFABDIDe7Xvsvoc99eSTtB7R2OiW7//EyvVpa8sh0W7CDn/VEdbS0WZLli+ldweT0e75M7wpZrvtszsVTmTow5IBILIOHWwWLd5SLW9tUzVajr/+WUhm1NcRxxxBix5KAmgbXQtD65Cwp6941SuyCXA4f/T+x7wBZYCDyY547avIGxCQ6GNw0/d+bJPlcesqwfIq27HHHWe9/b22es1qthxGaOLXt9zGa+x94AvtsMNfaQ89+khmjQVAr4c2sNDOy3Xrr6NIL283fO+HWcwU9z7un19LOmPr1zb0/MrZd7/+nRDOYXOjLnv1646xrnm9DF1df/31VFpDhn7Njj/hDTxX0BXkAhKQfnvbHbMxSFjobz7ehnJlm79sCdvw3vbTX9nkzLj1t6B7odlRx76K54bnBz/hjL/0lS+TX9DzAa7kd3/w323l2tUEYuR1PPXM03w+KAEAANAyek+sWLzUvvyJz9vIxIAt6phnA0Mb7eyzzraZSt2KGCtsdXv8qSftl7/4Na28o954NGdF4N54hly1Zt/9yrVWrc2wqUqtUra3vuPttn5siLX+e+z8HHvswYfthuu/R2NF8ee3vOsdIVaNsFh7u33hqqvpvQAlwEX8jnNOs9Wb1nPUKKRDdXqGFjq+cA1YyKec+R4aGaijv/WHP7dNm9fZCswGmBq3kXrNLrrsUoLy4IaN5OFPfPSy2O8CgRv0OfCAnufAJHYzgr8EnR7recoZKJa4z8cv/HjmJUNwBR3iIJs5+AVDTEolu/DcCxvo/ZyPnBPGNker7/KLL+fP6iFy8eUXU47jGuB18MZlF17qyjTN3vO+U+npRGUKWoJ/5MILw3RLK9lEdcKu+sx/sMslKofQQhcK34fO/lD0xoZnveKTV9BbC5rF18fRgtZ9nXfReVnsGPQNz9EHP/hBaykgYGbMk7rqs1fRTYjJiAB2los5QGfL1liPDlrxgA5+9e51/S4LPHWJy9L2oKvr03KP8kZhszTZTXveLI/NexV1/zTG7sF8TkBn8m4EdHRugzUKwXD/PffZNAEraHIvedmBthm9gXt7M1BDG1h8wVpA1OmAgw5gu0vG8qB9Tk3ZYw8/ZuVamZ1/cCsBHwTnU488Sc0Qc87b4iHt9cK9GKeDgvH3v/2NQI2ub8FN02b92y+wgw46yB5/4gkSCYYm4EDXrV1H7wKA+6kHn2B2NqwlWOkHHvwSxlTh4oRlfuftv7Mn161kj3g0lnly/VP23ve+15566ilm3f/h178nwUzXpxhbxM+I/aN5BtpCPvjgg9aaa7WJyoS1FGGnFO0FL3oBXeXIHYAF/9gDj/HvHcXQ+OWgww+2cWjrLS1MiIO77r/v/HNW9kXl4tADaaVB2CN88N1vXWv9rd2MQ3d2dtthrz/aNg5tZgLJz27+qfWU0FHPbP2mdRTEC+Yvsv1goaOzFEQMAL0yQwsd/bXnLVzAlrvDmwZs7+c+z/78uz/YrjvsRPc58vTR0GfNxjW2dOGy4PKujNvxJ7wp9G/v6LTJsQlqobCmkGugvAg836FHHsos8Scef4IK2d1/QlfB8PybhzfZq4871jr6eriWlatWsjf2Td/7CSdeHXLooazNxShKWEwdLW328xtvsbHpEett7eEzvvzwQyzfUmCLR7hcAYZYo7p8DZQH7Y0nnECBrAQihgfA4JghXs9bZ7Vg+Zmq/eQnP8mqJIqFoh33muOofYORIMB+dcuvKHDGWeXRw/M78rgjWacNd+rtv/yNrRlYa0vmLbUNoxutt7vfjjv+NRRMqMCAUvyzG29hcw+46GGlIw8AfafpzenstB9cdwNj1MhSwTOMVMfszf9yIjuZMQeiWskAnZm05ZrNy7czTPLVr3/NisUQX52qzdg73/lOWmVMzCmX6c7//W+C90dW9GtPeB2zjfsXzLP//PK1NjozYt0t3RTS2N/j3nAs3bkoifzpD2/OwHzNumdCJvu//auN5qvWt3ghLelvX/PNLNdk7aZnbLsFy+1tJ72VoIp9+M63vsNQFHgD8mG8PGlHvfZo657Xm7UlRgUGvBTIa4Eyzn7uxRLd0T+99sc2PLHZFnfMJ6Cecvp7bHxi2jp7eqiwXfMfX2A7UYw+AR2M27i9613vCoBeqdkXr77GlvUuynolYI9POfN9LN984uFH7Bc/usVqtYqhxz8+v2bzevvoZR8LJZ8YllIu29fZnKbCVqboQ3DSh07nTHScATL8kYfwlS9+iR4sGAtwj192+cdt1dNPc/pcX2e3ffbKT9Mb1t7aaUP1sn3qs1fZIw8+SK/BF6+6mv654cEBW9CPOQQhY+HUM0+nVc6Z47UyLXW4x1DlUK/UyIMAbQDEpy/9FHOGerq7qaSddf5ZYSDU+DhHYSNx+FMf/5RNs1Nbyaar03bFFVcQsPGF65x99tlsKIQv2PnvO+t95AUoA/jH+1x2pU3NTFpnC/JC6nbyaafQSwKFDIr01Z+6OiR0xiZXWO+nP3klZQIMxUsu/hitbvTvmEIHu3zJzjjzDF4fYVModBdccAHvBfxAouFZHz6L8lg5MuDNj374oxHyQ2+8Sz91KWfJo/U2PISMX2cdwUIyWzNA96NKfazaW+VpnJ0NkBKXO/tdRE8gR9zCqscI7Zgx74e86D4pUFNZQ6UHPRqzLv30fVIe9J7MQsdmwxqjNoMYEm5erfFnaFQoHbvj1t+wg9i8rn4bGR+2/V60P11RAHQcAojqH3f/g7FQXAcx0N2fvzs3WzFuPCjq0FHSBnd7uVaxvV6wN2OeOOg770CWN1Ip4CZFdm2o/Qb44/vgyKDN60EtLHQf9Cuv22777sGHBjhjA1Ezi/gJNhvubmi/mIP86L2P8FxHJoettx2CK2STrx/ZaH09/RSkYJ9nBtfY8W88ngKR4w2hsFSq9utf/Yq1qGhYMTg+YPM759t4ZTID6MGJQevrQBe1nO37kn1JhFkMpVSyP97xR9s8tjmMtLRW2+el+3EACECG2v3ktN3/p3uiwx2RTLOXverlrEPH7GwIpj/++ncUKEgvw9rHbNqGRodtYTcSXOAZmaZwldIFoUULPR9c7sgOBaC3YXzq1ASJDImKiL2hbG7ZgkU2NjDEMqbf/Po2xivxPGA8uKIPP+5VHPawaOkSGxwatlq5yrODJfvLH/2CoDfB3t/t9tKXv5RTvJDg8o9//MP+dNef6OUYmhiy/o4+rh82wcZYlz1WG7eOfChPUe7pEa89PAyvqJutWb3anvzHExlvgq7AwGPVMessdNLNvWFgky2bt5x796LDDmA/dFi1ADqWsMRscWai1vPWOlNnz+nf3vrb2CgzWD5QRhj7QhgHLv+f3mqD44M2rzNk5OM58d/MzDRBEO7V9kJIeMM/3P/AV6LxzXwKUtANhmHc/+f7MmAMUqhuQ9ND1tvaG/q0x86L8CW8/T3/SjcnPDhYO1t+woLC7Gd4GWaqVpqoMBHrR9/7setaWGeNO/gRXygFAxjd+O0bWH45PT3J9sPHHn+cDY2PWO+8PrvxuhtsdGrE+ttCZ7UZm6KnLAx3Cfn/ULTXbVjHzHe8580nvdXWjg/R84OGKPDy/PxHt9A7pHpv8uzYgM3rmseyPVqK7ACZsyPfcJQtWLbQJivT7FHOEiwka0KQoYICQrxYIqAj+x5K529+9KvYUqlq5WrZ2gpdtmrjM1QIWtF/3qocwwu6Pv+C83kYG9ats0X98+1Ln/q8DQxvtCW9C+MJQX6Yrdz4tO20cDvmDqxZ/bTtsGKHjDbffso7yTuw0CEHr/0i5sQb1wAL/Y2nvs1autqZ3Y7YM/JgvvDpzzfQwfHveBMtWySloYb7m9d8jZ9Hcmpn93zbMLqZvSM0szt0gTQbGh2k3IR6deqZ7yWI10v5MLKzCMGBtrEFKosAPwAd5OAVF16RWei4zjkXns37w1WumOsl519CqxnhIXyde9G5NLbwBeXr4xcFy1iG2Ycv/jCvIQCCkXblx660CXYNRSvrin3sskt5joipIwQGr9NlH7uMFjorB6xiY2MjbHqFFre9nX2k96c3Pm0rFq6wD573QbraH330UcoT8M65Hzg3gnX4dvpZp1N+hrLTGueDXHL+xTQUQia82cc/9XEqhG1trUx2DoHz2PY0NzsLAfsHryNDzTFxTc1fyJmuBnxOCzl2cMvc8Jjg5gAdYUkmzUEZj+1mPaDrPPz1Za3Lmvcu+i2S5lwHOWa6y+UuQOfFIqCrqQQEKqyMxx96LPZCDnEyjDEtI46MzkDlMgnhvr8FCx1fAO2XvOQl3Cy4aJTsgvfM9u+esefuuScJF5uCjOCBtZtJIMi0BhFAo8cs3QU983nfzt5OGx8et6n6DPu57/KCXenOg2LxwEMP0tW2afMmCjS4U9paWphpDpfXuifXMlaIxhQggrZiBwXhWHWcyWzrRtbbO975r8x+R2ISGthgfCoUGqgWf7ztD+wjDc03fMEBXqOwB8Czrv75e5C5sCasAfkFeLa//+3v1Bq7isElf+ixr2TJClz7bFpZM/v9bb+NFlKBHZ4w4AQZrWAOxHCHNm62f/z5HjPmMcDSUcfmIHD32eeFdn/0koxMjlpHe1ew0GMMHYA+MTPNhDJY6LCGnln9DCc0YaoeBBMS6zCo4qH/fsDWbHrGli8Igx5gXb3iqFeyXzM08KVLl9nE+ASHMYCYfv6zn1lfS2iqg3M66vVHMbEJwhuaNATa728Lno7x6ri1FGD/lzjIpTXXbkMzw9bT0stIMHpGH/va4+jdQLfAe+6+h3Ppodlf+61v0UMDZQ9gg978iF0DUKGkrR/faMccdyxbzjKcEcFcsXNaDQgvoea60MbRn//lutBh/YccdQgFmMrgYOHeeeudNjg1SNAbKY9YbwltL6Mn6pAD7I93hE53w9URJum9+93vJj3vv//+9sA//sGOhcgB+c9vf5vJdgDZthLcxRjq0cZnxvoBSied/G+cOw7FCYk3EEoIGQjQKWzKNetH85LJabvpezexbS6UArRAPebNxxI8oZSA9zBg6MYf3GB9peAOx9eJJ/0zMvrYRAgVAr/7xZ22atMqW7FgOd8Tmp2aDUwM2PyOeXbUa460n910C71r8DAccswrbfvn7c5pehyCtMOOtmHtOrv5upv4+dGZYGHP65hnY5Ux0j3Wv2FsI71fHd2dtn5ggxXbW+iFQHkjlBX078f+QRFBXg0GQ/V19VgZSWMzFfv+V79rk7xed1TqcQahx7z+ve/897MEFvyHOOsuO+xkKx9/wr711a9bGzx8uVYbnBy2YntHHNFk9rZ//Re7/huhVh8KLPjkjLPPYjIp8jAwAOqrn/1S1u0QvHfyOWdYe08npx9CIQYff+tr3yRdQ5kerozZuR8+L6urR5wdsPO5T/+HdbX22OaJEevtmGeTM2PW3oK0v7y97g2vZVdJ8A2URlroZ53Os0ISIgA9hxg6aqirdSrNcFPLC4pOc+JBnOHZ538oTKTDIKSuLlq3n7z4k3zPeG3c2vPtjLNzKEqM+17+0cvpvu7MB2/smRecmfUMhzcJsv7icy+OjXwheWp20SUfpYsb/fiRWPzgQw8xj+nU97zH+tuDoojSVfReD+7xKdbiL+pdZB/+2IczLy/OXT1APnpBsL5DNkDBPnj+B0nXLAuD7K1UDe/BX4MqXrfLPnNZKCOrVSjD8QdgOuLaADfKgZDeboV8iYCuGLoHdO8e97Ft32oVey7AFah7QCfduFLT1MLGs6TufA/o3uWfJdxp/awub8wJyKEOne6HWii4l4UO1zStdNT6dXVzq2795S+tM7qL121aa0cf/Wobn5wMU8A6Q7crlq3NW0AQxtdz9nwODx8bjC80c7n55puZrIWdBgPCmgXj4RAPPPBAu/vuu9mVrK+9zyaji3a8PM7Wp0isgUX5h9/+IWrRIU6xz4H7UAigd/d999/PmdS4L94P1x0AGSNP4e7s6+m1b3z1a7Z80YrQG7gySuGA6+z94hcwOWRkbJR15rDOwAiwFNCoBtYmiOinN99sPSW0uA0DUmBxv/TwlxK4oAQgkx/apmIkbC5y/fXWVQhgvnLDSnvL29/GkhBoxvN7+mxR3zz70tWft0X9C+gtACEc9poj2OUJcWUkN6G0pTI5Zffc9bcY7wz15ti/lx50kD3/ec/nvOcVy7bLLMV/etn+LJFiVnZMikMMHDF0JJatWL6cgnhw42avCgejAAAgAElEQVRbPH8B7wGhd/OPb+LQk9WbV9uK+SvYwezo444JVm4+bytXrmJOA8ovMPHpK1/5ivWV4KEwW7lppb3rpH8jIMMtjb24++93M2kHzAiLNwz/CDE2WbXhmQ9nKSS6ayGmjmusXLmSIzMBHFAwQUff/8b3bLI+zoE22i/0dH/9m4+nSx3niIlUHtA1nIUJmkhMmgojZG+84UY+K76mbMqOf9Px3FMwFM4HyhlA/a7b0UvAbLQ6at2FUIK41wF72Y477WTfv/4HLFPqyIUzPubEY0NCaC5PYEfiExRj8BT2DW5uCaEgisK/V73hSFoYUEawD5q0Rjcutj7ODK+Xq6yRbyu02Pe/g05xADWU3ZXt+BPfyHuznjuX4xl8+spP2aKOULoJ4D711PcweZVJlytWkHZ/+t1Z1zreh3+vOeE4AgFa//7htj/wtbHyqLWXuu2VJx7DZicYmgMLHT0N4BFDZ7c/3BqUt5HKiPUUe2ysNmb/fOKJHA+L3JmNA5us1Fay/oXz+ExIRAuJlnVaORCWuO4zq56m1wmZ6mhTjBJNtKP+ylVfzcIpAnRY56990+uodEIegX+h+K1Ztdp223kXgvvlF13KsAPCG0gJgwX85re9kSNQr/7EVRxOBMsN8dW3vOcdof67pcTEwLM/cKbN6+hlxj32+vUnn2g9/b3sEofxwZiJfsF5H7b2PLrEBS/ie887necA+QHv1wv2fL6tfvIp+9IXvmylHDqtIZExb+OTo/ahs86y5cuW2hlnnEElp1QKg15OPeu9HNKECXl0uRdCrHdseJTTHwEy4CucM2LK3blAm6PVEfvKl79iazFaGV7MqOSddtpptrATnorg5brgsgsaXO6XnHdJHP9Us+HpYbv66quZD4P7QNaj5v9tb3mb9Rd7aG1jZvs5551LucCObeUyvYowhsCrGzdssCs+frm1FNDoFUYFvHgddvFnLqUyDk8Y5D9kNmgNRiJk5yXnXsI14guhuM997nPZ36rlqu2wYnt7y4lvsb6Ofj4Jcga+9q2vsTX4+MQ49x0bgUS8YPqEoSwB0PE6ytiCiisw9/FsAb3c8Yprh17socWw3N0CXA/o7H7o5qTg/R7ANa89BXopEOrl7pPo/HtxL++Szz3n4ADoFHCxYw4sdAA6X6/WmPyDjEQAFeq64bqB5rVx8+bgwomuCQg89GRHTBFf0i5AAAI2HBrq1RGbBmii3AF9mGENPfnkk3TfQuhjk9GHnb2pN28mUeALDIpD17z1MfQfXrjA1qxby+YJ0AzRMhOZkLCM8XmUaQCIBzZttm5oly2toZQMm1sIPZEZK61WQkYkShFQmlIqkTDByIjDQ7EBoMzv66dFs3DhIhsYHKJGqqk4EIosD4mxc1oIqCXO5aiIIPseewEBCmHd2tMZcgyqdc7/fe4uu5LxkUSBaVvIRN9pl53De+DuL4RZwSsffdw62tpYf9/b003Qwd5gvXf/990EBggsxBP3O/gAavZ0ucekOHTZGsVUKwzE6OujWMNzwYoZGxphs5AWZpIWmBTWh6QlDEhZt5ZAib1ByQX2GIIEz4wzevThR3g+AHBY51Co0AEO5WTYB/wMAcSWhXABVtFZspUuTXSSwiAJeCT23Hsvu++Bf1DQ9/b1hva8o2NUzmCxQ2FCotkS7PPIMMEWoIuzxDrRcQ1ZpWgaxK5RcSKauqwJ0GFRYYY73HtQHHBO8K6A5uTCxHesm16GtjbuBzoJgqHBJxB06EKHhCBUTKxZt470g/afoHfM2Ub+w9jICOt893re8+0vf/4z14ss7D322N3+9re/sRfDDjvuSDBHAw8AnMa9QolCDJ3ehehuxHAZVCUgnLTXXnuFbms5o7BFV0bkJGCNqlyBMEc8GzSMum30z0dYC6WieD54ydBGFNMVd9t1V64dtPiCvfe2Bx94kGeYlYUh+7aQt+4lCxgSwnV33203zlWH4gmlBd3a0BYW9AELEWcO2gH9I+9kh512YLY8EpZw9vBUATjhjcL+gbZQjbLzjjsyMQ5WOuZqgzbBC2geBcts4aLF9tgTj1MBwjMjyxp8hnwYyAkkYD31+BO0ZKsAmgULmWC6fLsVVs4bzxXeMUwEg8WL5De4ajswGKcUysPgzcJe7rB8BStCpkfHrYpm+l0hbwF9GBAyy1frlDUI+8FaxYlhTvjDjzxs+75wH2bbg8cOetEBturxp6y1pdN6e3ppbMBCBghv3LjBvvENNMFBbXYIwpz2odMJ6LUiOj6Waa2DhsED05PTfAbICCS9oUIH4A1+QRwd9Ar+xjnjGZBwChoB3XIqZW9vRu+Qidh38AOuh89gXZjTDj7AF+Q77o1a/5kxlJO1UKFFx02EuJD1Pjg0RLzo7OggdoCu8B1n8chDD/EsCm0lG54es+7+PirPUMDQIAi0AuMN64BcA0+C/0F7kLvgQWAKwlhDm4ds8YJFNCqHMT+gp8vWrV/HMuIeyMXpEEZA50xmnvOfAnrsU9bQ/yJ1d8sV72vJZZHjO9YngBVQ+6Q4yNcU0PV+D8xpUpzW6F3y8gD4z8tC12tzAjo1gthxCYIOQh9CDtatMn9xwNCElL4vsJX7HRsJQqPVMzVF9yUOC0QFAOzp7bOhkRHGXGRJ4L0Adcwi5+hKgErsV4ufBVxImgARtLe1klleuO8+bBuL2A2uB00fAhXMCcKAVQdGAxHAwgZRg5DBrJjLjNg7tB1kfWPgCqwWtByFENy4fgOFMqcaTU1zPCsaWPzpT3+2xcuWhUH3sV4YhAZGwf5xfjd6gcdWo9gfXE/aJ4Cm2NlGgpjX2UPLG5o+7kGhBpCbmWLiHbRNWBcYUTo+NWzHHnk0u2ANo7oAiRfVKofMgHl/cesvOe6Slqnl7EWHvDhY6LGFJbLcUY8OgQNiw7OtW7OWlhWSIOF6R7yeM6tR+9/Tw32Fxg1BB6HJNo6bNlFJYXkQkg27uwniKLXBGSPrtquz00aGQytODstB8g6uOz7BZiY9LaFtLbLUly5fzna+sIig7CzffjsqNTiXkdERJmLBAgFtMO4/MclpZ0ya6+ig5+Dp1avppQE9Qakrx+Qkxc4zYI/DhxDzRL3rqlWrKIBwXrg+hCK+SyOHAoa9FWPjWTdt3MSEMbx34+ZNpBn0pVdfAygj2DsopgBG7DNaWqIVMEJAwQLO0WqH8oG+6wAmlMsBjJC1D7oEUOGcCOhYN7rgIWt/pmyLkTjFMYyIDYbvuC++5A4Ez9HqGRvjMw4NDpGHsacopymVQvIf6BYWMfgdSi/oHDyLoSEABpydeBKKyaLlS+3xZ1bZ8h22Zy94gHipUKDCBkOAVmGtbjujrTM6wcHSRawSXRjb2+zp1U9bNwZ71Coh/wWZ2pUylRL8TGuwHYrcKGe2ow85sqRxb5wZLLTWUiuV6oWL0S63naWKoFPwLs4L54TrQKFCxQRarEJJgCx49LHHrH9xsFLRfQ6K8thQ8OaBHls7O9jfHAOEICeQLAnvADwFeQzWgLcrV7HB4UGWnKI6BPF+7kU+Ry8B4u/rNm4gz0D5BqB/8dPXWLsV7eTTTjZMgl6xdDmb7IDesN/g2ms+e40NTQ5bRztc3jk79ewA6BiExBh6IQA6SgpREshGPDHfaBo5J8hDwIhgDKqavyDU6JdKlJ/MDSkUbWh4iEYQgBsyF9/xhTWwwqC3lzwr+QsghQwmDvT1cVJjfbpCjywUKLS+RjtmgCjCqGj0AyMR3k2cIxr9QNFYtmQpy4775vdbrbVgazetD8N5IkZg7bg/7gv+EaizOqK9PavemMH445YOw/PidQA6lH8kbre0thC8xQMEcvJHI6ArW86DvAdX0Lt+T93yeB280gCwTICLXgCW6E5lI1xn1YjZ/vHABIb/XPMZWfHyGkiBaAbo4CV//9yuL9+XdeicERs1lzhkijdCpjEfKAoffnfN6CuxtldmvyzzVOOQa6LhO5r6s9HHbCcdegWi+yMP91vMDPT31D2Cj7JGWe3nRQf3bRgqCuKV54HONX4mWBB4Dxg1AF9ImNKYSigEug8Ai00qikVmquJnKDvs9IOMT9fLV23/cF9pV1JKcD25angISALqCmUgiK0hfo0YWhGtSvEMiP2UigRPCkPL2a23/NwWtPQxoDEwuNHe8JrX2Ay0UIzpnJqy++6+j5/dOLLZ+nvmM0Ho0CNeaRuHB23ximW2YWCzLVi8iM9Ni4jJNXFoQZxKxf2KZYzwZIQs0dnxnTzrWGvZ0qKRJbNjd+XZwfuQUAgrDV4XCFgwKNvsPvMMWwj3Fttt84ZNtvOuz2ECGAVVPsfadFhrFShKmPmMkAPbtSJIEmPgOE+2Ag6sojPUz8xox0CLuH56jDRPHJ9hn4Uyn1XXTJkW99NronGCKpgwH/o2IHkSsTKAMmhJWrloQPzFvJw4I4H7i/THWuQ7NbRAwlt0W+LeipvziGJTjCyxD05h71mL5xaeZjapB4IAzwDhpDJNrAl0Wa1WgvUSn1OChfOiqzUqoKRVKK2ofJGMwFkgLy+mp+J+UAjBH3gugAlyBJAlL3phPFGeEm64UZngGvAcGAWK2CiEFAIylSpBSPzKPB/sE54bnrT4HwVg7C3AtcYzxusA88zqYiw2dgtDuA9ribSFbnKw0pG9zjkW4IsiGkmVrYY+4C0lhuvg+pclDkAvF8PkP3wWNeho1IL3UX7gXwkzzseooA9s3myjA0P2k2//EEEyy1XMeord9ta3v9WWLFlMBQuK6RWf/ETIPrcZhpIeXv2o/fCmH9v9Dz1g+dai9UavE8A2uORDybEySdUJDWIRZ6gvhndE6/FHKHTysM5lOWYXcH3KSf+WZ1JeSFsO8pPnIPkblWYog2g3C48cLHO0wuZAn55umynWrZybdYN7+uIl4/hQ8WcDuNYxVb3I0Fn4HJRdfCYApG9+yrw4NnsJxpe80nC5Q46n189kTCHQpPIT6JVz2eriM8XV+V1u8HqQBYqhc18a7l0nPuk1Pa+eGc8EvPBY6jPuaURCtrnGcLndIqBL6DQcXkxm8q3ycPHsAJH5GQVCg5Yg1z0SeWKcwR+EfuYs3DKETQD07Bqxd7Vci1pws+91dCmKgA4mIiCDsKLA4EFAeEbtFYCeJf0BYCHMIADwJgj8+HmCWBSyUGqwedA0Cei0CtGlKc8expz044HGEYFKLkQQXssiYKOVI5SDcpVud7iAKRChaNRrJHqWXIE4pqbsrl/8nmD+zLqVtsuSHWx4dMDmdfcxjk/PSKmdyVFBdBXs2De/xu65/z7bafddCeIAdAgE1IqKUAlQ2PPZRNBMiYNQ5Xm5iXyBacOaikzYmtU9BVDMv4CQL5ZCqWB3NxPaoJHiH1zWP/rGjcyfnq5OsQHJG998AifPoYsUStlg2WRlZhgdGQE9A1TG36FsBlDkPxFw7KyGDmRS9gjoMWZIeq/V2fY051xwiqPpu4BO4aOGc46ub9I4PDGtwf0KgNeYVtJRQBzuMbtbxQZOrLKIjXm4HuxzVCSZGVurEoQpcAVS7ixwvVCNE8NlIVgY7hf3Q9nAXB8ThEIGOd5F64Vg3gTQoezEMiU+s/Y3KjNBOQp5GTyjOvCvQP5QyA7hBABylrgTs/i94tWiTld4FoBr7IGt88xAKBodGSBDmcYz5YGosYIhAruU+Wbywiv3rBzAfAOUMMJ5j22uhGclGGOSJFNNA8Dj+ZC3UJsOLnp69YoBI/k79qAezpeyqJBni1LMe0BdNjxTaHn8odM/aF0WegPg08ghYbXD+JD1dMKtnbP1IxtsQc8Ce3DVw3bbHbfb3++9h61MSx1thhG44C6GicbGZ2PAGjISlXHtXYTbIPi9gHddB/Wyt1QFMHMBOs4ipKbNArr4L9gIQRFE0iwUHXhuPnjGGdZVQLOcUOFy5mXnMenQ44c/t4x/4iIaAD0mygVhH/ggzjGKrVbrAdhn7b3QZUEWNHlF9WyNWe16ZslINZBRGZn2RuvG6xmouyz3ZklxPrlNpYZeSWjAQsd3XhmQIqFSuMzgfTaArjf7jdYDV5Gg4TYpPfy0cN4nHmAzq2VYQBHQowbDOCHAFBOFYrODhhF1AnAIQ9TaxtpiaPgAZIGyiIvXokYfu4VDAMRDBaDL+uF3dBaK4CEhCEtDgE6XPdYEAV0o2EwcnuG1JFl0dHtF68hbmCIoAHqlGJgB2j2ECgQClA4Ic7iLO/uCuxthBLhBJ0dG7YE/3ksgC47VkNYToCxnY9UJay2gKUPe9jv4RbZpaJC15ouWLWEfZsQXUaePFrcIOSDr2jN6Zq3GgxR4igYyho1NE/Jc/yygzwJKEB74HAQZmBp7Aesc35Ek8/s7fmfz8yF+jyu84thXZolgEKZIaENMmucRgVFETXDM5a2jBSM+q6F7Uxy/Ka4G/VBJI/fNTlSSQkIdro7GHc47FYWiBIkHdOJypBvRFNze2CMmMEHbBkhUylkdMhW52EqZAhAWHIAPXdMKRSuXQ32qQjZcL8A7uu5oIUflSVaopzWok2GEa6AjKWYEYFi0zHFBoDBHACKgg2bReANtYPG3KDT0TFJeGoS7U3oyhTxa6bxWtJoJZsrBQVOaqKhr5CufTfyLPIMCEDFQL/nGuR69kZFZbhGslLwLoMD8dVnmPKNopft9kkzJrPW4z+hxDmufQIzhZTH+T0BHyVFMJoVcoOUNRWc6TKajd6EUrFIoAwHUY69wGBXRAwdXOZQ8DJ1haeiixXbRhy+wJe0LmbmNs4M1jqoeVTrAMkdyI9qgoix1dAK5BnkrtoYzDGW72LPQbJln5wwpyTo+r2PPFNAz+eoAc1uAmim9vHb8F++deZGiV5ehncEhhgvRTfLKj36CSbxIjButjdsFl18SKnWch1gY4i1TL4dm6TRvuWqY+BHeG0CdaX7RYodBEfYlOBm9rArXDPtHL1JiPeM1AbqeOVM0I6b4zzXLcs+US/Zqm/UOSDGQhS6c1H0ka+TlDfPTQ0jN0zDoqgFzd3cWeqqdMW4Xs9MbPuV+QSMGbaA/FF1Llqk0Cv89HEXRCrngFuXmRHAIViEAPSQCxdMKiXZyMeDOM+UM0Okyh2YchYaEBN1DEBQibtxHcUeVFchj5doF4nOwargHmNIF4QNXvQN0hAxkyfuN1hZ5QMhAMQpHaKaY2IV1ol843O20OBkBCTXJbALT2ckYOuLb6OQGax61xxj20pEPPe9HZ8Y4uGS8NsEM25e/+lDGb/qR3IKMTyQdTYwz1ggraM3atWzewFGVQRcItq7CL1HDbqbMyaKn+zTEMGYJzbl/KKimp5l/AUsfsWSNN0Xs+Xc/vZMTncYr49ZR7LT9Xr4/O9ApGQxxfo48LYSyEu5J1H6DdZqzTjQGgvJTLmcEz/OISoAsX40e1bmQpliHimcOKn4GGk4wEqxjO2Qxr14DEMxMh5AUQhd0FaPzYOzBTqDDa3B7Rvcjs/qLRcZjAeiT6DkelQSsm4ofvUMBmDJAdF6RBl6EQkJwDgorK1XChwnu+Lza9ArQ2TGPU+eCsiGFJtPyY7csqotSqL1bT5ZgrM+mvhTEauAxuXpdKERdszKXez68PwBymCaXKcIRoLYwJ2PYT4BD26oSemXMnmvgpyAz4vpltkXPHz0h8tbEMAYUaoJxHKfJa4A2YKXXUTwW+nTILY/3QthXisE7gNf5L3q5WEufN1roaEyD+dxocjWvp8/uv/see8Fzn2crH3vSvvHZb9iGoY3W0dXBsr5JzGmcmaZyeOY5Z9EN39ndSYWRCV5QElpbWYOP+G1Xd8+WYO6MF8okh2MpoGtWgM7eA0oqr7x8y3giFF6Er+g9YmIx75tj3gZkLfrYw+X+yQsvj6XPmBZndtbl5zUAuudBz5MpyIf7561eBR2FcFwG6JlbHTkWCrlmUcMGF7aPoXv+9sDtFV3PI142ShkIhkVoD+vLZBlCioAuGUYjsSV4aL3nzyvUGf8nyobOAoCuPaNc/p8Cegr6gB1pPdoEbQwOQa6KpoAOrbgeMqkzQI/a9bMFdCSnEOKjCkZtD4wcrRpkDktQsN4wChsK0Riv57oplYJ1hNILuZipIbGED3OvQ0IdJydBKy+WyPAC9NQ9JG0qJUbtBQAdk5xwbwqU+I9ZyQCwfI7uccSWAYToBb121WrrR7OcXIGzqkPb/QqTW3AdWOD3P/APWraIPyPrFD3CkSQEQQBhgeQmPD+yStFWlQAQ1NfGjE0HKB5EPAPX8+iNPhunk5VASy2OCUTssKe7h0lhjz36KJNtkDD4k+/fZJ0cRhkslKNfdwzzBZAVDHc7mhZh/To/ATrOTTF+JEUyXhv/cc8BDtHSg/LC800lWQSoulNIm50TyULzDRILHeekkIQAWB4eeZSkYdMKRaMWWbLwSsHDg+xoZ6HjXlAO5LLE/TMwbGLFQKHG0cHqx57DilScGWchSx9vKsQYelbPDqWH5aoOEBNLHAID+5kKtQwQo1fAK8tkR3kLsIaoqOOZZJ3TY1I3KrBUBOIek/0i7eC+2XAal7uTKfe4D0J2DtAz7IoKOhVCDbaJMmLWw2DsEoeQiwAd56Nnq0LZLhaYVY7mRNxj/L1cDRZ9qWBTaC8DY14KQXx2hvHQLra/l4meGMsMRa6ns4tDprrbOmxww4Btv3wHQ3LX0PAwx44iGRBVP+2d7fbkU09a//x+JuhB6UTGOXht88DmkITa05MpXHomAWkWR3eArjPJHGqxBNIDtc5ZSpNCpp43Zr2s8FZm1kBmeJGG43kiGRHyE4mvC3r77eR3vdu6C+B5lJhV7cNXXGQVF0NvkDMuZNsc0NHfBPQSe7EHCRaS36gk18gPYS8CnSO+3mh4bely92tIFdpGD3OQDancVNkagT2pQ1cMXEq8ulGmnmyvXGi9uo/3JCher/c3BXTvqgZD6MuDebB8KG4a3BiZO9m5JkUcWwgFBrGQ6BIBPboaBa60LqJLPHO5S/pEa7tIyyckmLHTFgAuJrpBkKCOGeAIwQqGpDswJrVhrSC8THgS0Gcb+lMQQBhRaYhJTJh9G0veAOhIiqMQd1ad3y8JdO2dJwDEH2fgsoY7D9p9FcMWanTLEpDgdh4ZskVLljCJbPsVK+z+v99jOy5bEWrFW1pszdo1tseee3CePDKt8ewv3HdfZqMHwCjTekVNfRFNOwYGqBUCUOFuh+uQBC+LBVawNNwI6J5g5UbPtPdCHESgmC1df7MMjSoDlETB9YVSPjQ4wXdkle+w3Q72xMNPWH/fPJaXPfTIw9bb388QAWrv0TVMSVrZvsVkLayJrlKUGKKtososo0uK749usQxsXUJXZpHEmeapde7PySsUou9ZCyUkzbH2FgkzsNZKYRYyGJpxawExwNPlKYDWMMmKLV3leYiZPKJJeBpIgwmYa/0YLYnzg7LJqW8E9DxBnbQeY/FQUmGhg1ZxP3AtLXSEhGSxRrejFFE8AyoFPN/SYvAST+GxGL+XNyLraREBXZZ5mFMd6I3gKHp3gM5wSvRUsB2peCsCM/cGl0BWfQxRSScRGHOJsTKAr0U3v3hVoQ1WBEAOVBHLzgfeg3UNPkATkgJyPAKgMykWykalxvI0lNtNYqAP+BceNnw2ugdoVOTNBsZGrG/BfDZwglKOgTeYhIhM+f6ePlu9aq0tXrzEkFyMhjoY+AN3+tj4GKs1QNtT05NWjl3eCixXg8cn9CoP8nlWI8sUKyla4AOnYEXMi9F7C9ngTbwvoi9fa93UQq9DYYthjmhYCdDlsYFnE6NQUQGA1rfobDeA6ZCtRSv2tG81hr71+8P7BHMgWOgkKwJ6kNcMJ2W5QQHQNW1NCkctEEaD/PYACtmZhtm84aafvVUNkJWlrlJTskeSFIfrhsTU8H7hpJe3eP7Mc5XNcI8egGiQCuAZtmtmoWcM61zuZMhEqATGD4kIfhFeuPoHTgGd2YnTNQI6haJzuZOJY5a7mFFMSvdwFFgoW6LVHa1rALpaaOJ6IFgwrQAdu8oa+wjqdKNHASFFggkt0X3EuEXMroWgpIUem4WgnKwGAecsHO+SwXUp2N2BeaCYRulRS54JN63Yg2qoZ6UbND4/SlRgRaCV7WOPPGoHv/hAW/nYEzaF2Dea/vSH4RoAj9322J2gjhrkAw9+md1z7722cNFCnhua7sj9j0xaxLVR/oOucAJ0ZalCiZLLSPX1BDwHiJkSQA/DbNYonzkCOpgG3oDFCxeFfu8DAyxBQY06rje4edCWLVpumzZtpuLW3dtL0IFHAmeAMjyUUjUQdHRfZ8lNVLpcswhZ3vE7LBpfq9mgXKKkBj2xE6D39xNDiWG9awzPB4ZnX+kc5quHqmECJ5IYMSugtbWhvwNrtKO1jh9bu7r4OcXISD8ZqEfPkwsH+PUH8EIOAMqSIxgF8dZgtVIgwUJHDB2AziE1sOrzSAO3QnR3E/yjYqE9gEBK+VbKBp4RfCV3PzPhEcpCxnzMFciAPGZ5KL9FgI6yJyohsYohCOMQesA/NveJE7PkhZOcAHiWAGxRYNHJK2EUAVwGAV93VSySKdxDrLdSI6CjOQyTUqGggXbQahWVPDmj+xZ/x7xy/sujCVGFe8twWRzVChnD+QF5Y/8H9LpASS3OGONL0bQJVv7UxJS1tnTYxMQkaQbNWWbKoQc5EizBs+XyjPX19RKcMC8BRglc96B/VI0EWnMaFogqflExgvfTQ77ssPgeNqyKRpIHskxhV9gkid1KYUbAht35VK4VZZ4qQLCXKNWEogQg59z31jaeeXtXhw1MjoZ9UtjJPQrW4C3k1DBESnuthrItCeBohdMSRygngHsId4XQEi1150EAoMN1n3opdC/Jbq0jqwLxVWEKQUU+lcsd35XlLi+R92IrdCer3Xt0ZXF7eeMxVj+nbvzc7geHsrUtwDqCpmLovrRBFwvAGsBHX96lgJ8h0PTlff1Bc4KGbpxuRAhEFpcAACAASURBVBB1SXGKgTKLT9p1jIFJo0S5EspIeHuVVUVgVzICrfNYDqOMdx4SrKlYa52tL6BRVuaEC6OkLAjMmOWKpBgNC0CDGjB9E4HrFRmf0KDXsTecAFYKbrZ2TLTDnZBFK2vTjPXiHE/Y28t4d3liio01HnngQdt5p52YLAN6xn4BQFC6hjGUqMfdfY89aB2zX8DoKK1FgDnqnqGkoKYb7j+6OOP+sUtXBHTsfVa2JOZIOyoxDBti25kXwuUsIMaMGDoaQmD/4TZEXwBeF1ZOHd6TIu+J/YaAGkG99NIlrMtlGVP0sFD4ylsSY2bh8IMQ83QYXghWmoRFaoXTwnf+ZgGXB3Scf2aNa6hDvFdQWCbY6AL0ixGt7PqFVsewrKamQrMQWtCxNBPKWszh4OS01larVGvZrHYJjMxCUqKfhLTzBGUZvTj/mPCpKg7F7KlQuqQ4gA/ddIzv51m2B2CnQg1Ah1LiSvUoyFx8W7wvJQlZ7AqvQHgisx331pll4ayoNGcJcchoB3BOlUOYIGYjU6hFCx2vsY+FOlhG5TlLaoSiHcMY/vy9Uq0SQsoMmWiuBJMeB5SqVQOgs+wu7hmqQpCTg4ZT2AN2WcPglnKFcgeKJGelA9AhH6DEyMKPE9rG0Dd/Xj/5EobAIjS1WfW0LV+8xCbHJ627u9cmJqdY271sxXK6hDlGt6+XzXeQeFcpz5APOjvaSerIP4HlHngzyc72shwKIzqlCdAd8EtiS6432z8ZJA5jG5Q7ykr0CIkxY3mSPGB2tIWkOCgiiKOjrwW+w1pHrwnMYOcMxDmS4vzrqYcAVI90UAB64O1Q7QG6ZtgJNA36DaUkPK9wjeDdC0A+63JPjTEp8QrnYR88oHvLXWvDOlILXSGiTFFPlAEP6DoHr+B4C1x/l4yCzNfnwau5PQ7el53iUh++GJaA5gv6EsFJ4RUbXpA53AxXad2eIBp+prY4q1V760SBPTWJUbMMHXB2uLIcHehnFj3qXFtaggUVE3zYaiUKebixQGi09uJgGgosF0v2WisFFuvPYdmVrFhqCeVkqDWESy42kPFuWa9h6mAywoguccR5sQ5Z//gM1kx3TFRo8B54E7AGlNEpgxkWFGJv8kLoDNTcwMdb8DeskYlaDCWE+0DQMHHKNcHB76qB9Aqfd23i/WjmwUlCzuVNYov9kX1/A8+cAtdWzAvHM8UsTiVFCkTxXXuBfcvq+GMjHyhDBKYIRriuLzHZmkJJgaVEMg0mknUcLRO6zOOX1j+rINRsuoxmQS1MNAydqCJ9OSWH65cFGrPPFboAqMsq9gqFgFPn6ZURH4ZAvDAI7NgrImY7yy+uOmxl/JP2Y4IdBVyyXwAnv396di9M8ZqAgCErgUj0PnhwyNYfy9Jk2YkumeXuZEpqwfiQFdZApVwjLkED9J4FhQRr4do0sxouzThqVnydnaXONIbd6BVwyVxykbJrpA9FqCA0hnSmK8gxCJULlCXR/c2wlZr8zJaIZ6E7nVnIwQgWYhbfdUqmzo811lLm5CKmch04UvThywtTQG6wQp0nKz3j9Dz0uwDOAwwMhKbGXlwTFAryhJQJuRPoSYi5O3OEK8XvqfUs2cAkXlQmSOHLrhP2AztDCzcqPaGUNsgHyIUwNS6EXUUzkpG4t7xzkG0yypoliab75S10hN9IP/Xg/ZLFLxmiRjmpRe75XfvtZaz+zsoalz1PQN9alp0ewFvXGfEgDhc7OuG1/zGgU2sOGb0NXy6OCEtHVnYKtDhIDiiYpUhei7QTr8HOVuq0VQmjTFTfTtd5TJrwVlkqwL37CZtHiwtCmk1lqrSMBegCS+2HOgF5ZhCjqQJAVjuIRh4RrBuxblooMblQCRR4DdcHiGh/0vX785LbRuCYAXokBO/ulVKCc8/cyXNoz1qXBIqnC+2hBHJKY9l6Ixh7xcMLEAlxrVmNHTLgjHEoKWm4LpsJRSb1Z+kFn9aK2L7fq9RKT5+pAXAYN5+xltbQ0VDPKIGD32Wp6qy95q0169n1rKIHz1OewbV3UJpU7+/5J12znslbEeE5QowRChH+Jl5PAd1bLl65Jw0mnar8vXXfVBkR6OK5pTB5HvN7rHPUeWeu+egxgsfGC/RUIdBeJhKGvwbHXszIbgIqom9/TU+bkDEwZmQM+HPTOfuk4C3WEJW72fBROIetAao3MEg/8B5EsPef03X88zfjT/+Zhmdzi/X3FA/p+dgrPX5pn/zvovtmvEc1lC7v2X/bouMGcA+A0JhU6fJBJGe97BVPcQxsHI9MHIkKeAroPmkNskfPqHV4gNffZEzR0yWFMFa+ePDF+zWcBT97g8+flf7WDNDVKS6TIQJ0LUzCSBfxwloL9kIJC9KD/v8AOi1vF4Pn/UQgsKphRSSZv2Lu/wmg45qwAhkmkEbG+GGw0JsBOpYhi9wTqYQ01g6GVuKgrF/tD4hZrRP9vmbrj9anBLusT/yuIQrqFcwcgJixLZCnVagKdCcIvFCYtSZn3aBe8Kjcy4MP/i5NUgK3GUiIUVKG9OCs2cleadCz4Ds8DCnopkyd7p32D/fFdbEvWgvei73zioQXJunPqO2Xdu5BQ/Wn8lKkQpa84AAd95Wy4dfjFQQPZF5I6ow8oPvn8YDSoHA4QE9BR+clAEzPKPw9hErYHMjR+lyAPhdgpPfW+XkFQp+VgJcAbebF87JnW4Cu8rwtwDK+4BWQ9D0MpRWKDfXbKfAoh8S/nl2TOQyzZau6vqd/AZ7OowH0aEXOelZSsBYgae/SM/SA7s/GP6e/fzMa8fuTKhPpOabnKXCcC4TFT83APOwHQlHBQyMe3+KMEu+w/7saYTHc5Kx0/57Mmo9e2QbjRpUwiYWugSmSLaLVVBnHPT3IZmDtyjVZQu1KTkXbogcpDNsCdN3Hr4HyxIVYuN+7vywMZ0ld7v7wU2L0RKnxjDpcfIcQxPdtutxhHRTRp7oxDiQXjur4/reArjIgD+gUYJWKtba0buEg2BrAeIHK0rLYGQzPq3iv4sl4LwBZLmMJac8oXoMViOJ9+gyzfCPBC9BlxcND4KeHeaAT8wn8vTDwWrsnFAGKFAy5/lMQ9NfyTJsyrqcbD1qZQoQ67spsa0Mv0PxnmwlrKWD4m7fetXdiNv0tPVNdH4lOHkB0vnJrSwD4tWXPiSKNMmqGg0IhuhcdkOFiPFpnr/3W9TxDa+1egZGSLJ7T5/j8OZTNzSpEzejW8+CWAjvw6tYAvRkg+r3w69O+NN0rNY6J2ezeGknByJ+H9wB4oc3zg4xBDHSOxC3RQDP64T2Z6R8aj/g1eNm3NYU2eAKDNzClXV2jGaCKppjn0DAaJCb7uiQrD3Se73QuqFRQUqhXJHR/jURN+Um/NwBkE/BsJlM8HTW7ztYAvlGWoM97mAbo/zU7r2brfzaALkNFMq9BDkXDKSvvjLlROvNmIUcvu8XTws8M3Gff1FC2llVTxb8LM7WmZha6ztFb9n4Ps77xSuwFoKfxz3ShczEEXmcMNroi/n8s9P9rQKelFet6AegAYN4TwhZDPdo7srIib82KgDz4eWHKPaJCEkpHsIcSnrJGZV3IIvXCT9fyZQk6KN1bwKqDl/DXZwToW2hpTiCkrXcluHR//8xSHPw6UkZKmU+WsBcmXvAqB6MZw1JwR3eh16RTemsGZg3A5nI3sA5ZmHj21CWYKifS7rcmVLywFm/wOux1ULViKZTNeAvdhzX8Xmuf9Lw6U7yO9+Fz3opNAV1nxM9jFkIsK03Xr9+9wE0BHfIbCuPWAD0FbN0/PU9/Rp7GPDhKkZOig2f2Cq32Nv1M6sHI3oekTfQyb0jzbhyDubXGWN5C15o9vUtJn0v+NQP0VJkRLfpn0s8hoy24jdNzSvmhGX3iNZYexsZOqfzy69/y7GfjnFsDZe+h9HzdjL5SxawZH6eADgu92XXnkgFeNjEu38Tl7j/L8cWRpzx98Z7KGVK/hjkAXddrxktSPn1sPEs0ZPljzApyeRTps20L0P3fM9qJF9kC0Hd76Qu3aqF7QPDaiX7GZv1vAP3/2uUuQMcme0AnWDpA9xqQPzj20k7afWYKT71ube1tYThHJAbsS+peToW0ABrXgUD1FqtA3LtW9H6BhLROJESo61eqDDQTEJ6ZxETyJngi86Cls/Vn74WNAF3PLIEvCxceCv98WoPuixiTFwSp4EmVoIYYahTk3kLHtaRhp4CRKidcC2KwMSHOW0OecVIhnQlnKod5WuhyueNvfo3+s14D9x4Gva4z8c/sFQOvZAaBlJ8dnpSEjaSIbl0hM5aFPVtAx7X0PH79KV2JBgTcft3aYz2zT1psBuipothw/hHQlWDoFQnRkeRXM1BuKOtySnD6PClN6nkouKOgTkFJ+9/sHDLejICuNtR63V8r5Y1UkVIp1lyAnyr0nh71XH5vvNzAzz5G7O/hvUgpkPvr+p+35D/WGDcAuvZLn9va/nlA1575tQhsU/mr96gWfWsWug+5NAN2yTFZ6fzupq1pRkiW25UQotao7/LeZDQWr9XM2MQzq5d7hlEA9LksdN2k2YPotf+thf5/nRRH9ycSryKgY2M1AILjYaOG7zfME72SnSTMvOsGWYsAdJUOKHbqXe4CthRwJRBlQaQM6QEFaxMoislwXQB6VufosrO9cuLB1BOPXk8VtlQRSC0cMbIXzP66HvgloOcERIQpYs22V5pS4egBQRadNGJv9SkjWCMPm4UMUoGlmv8UDFKB4pWcjFZQJlNAK87ZpDgpX7ierBtdS/uE30UX+FnCQECoe8nbkO5vRiuoAXYNKTzYZkIrHa8YgSucn3Gspgd0fE50rBhiM+9LCuii75SOvcKoz+iZcV0But+jTGGKlqv223+e7wFfxCoFv58przUDc+6PS4pLLWJ/jRREtT7IlKwLXbxJCpgpaDbwF28SrEyv7In+U3BrBtpIilOzlJQ3KfCT1r3pXngPSQq46Tl4HvH8nwJ4M0DfEsyjY8UBuj9fL0fSNWeKDxwcogE1JkqS4rws8XhGuRE/I0CXnPUud1/l4mnCA65eFx/71q/sfRCJzbcL8Ji6NQtd5+fxye+Ht9DxntzWAF0POBeD4cL/26S4rD7UdStSnTkT2WIWqW+HmYHrs8hyp3YWMw2ZvBZnLeNAIQxh5XiXl2cmMZAOymuB2GgOTImAjjWlSXFe6KUamLRGLyzFMF646O8e0HUuauWa1ek6cPDxeK9UZJZxrO0mETgmSAFdhNSMmfG5NEafCbuoWaJG2z+7zk7XA6B77VagJkvMA6n2DNdQAiGuL4tWyolP6hJgNBcoIUNWSpLW5kMkKUN75pPLvbWtJUxF80NWoqcm3V/9rqQ7JQ16JfB/Aug+yz0FD/ze0EcgsbABBEja3JqF7j0EWrto0dNNqsjpb3ouKToCEO2VlAcvpFLBK5pKhTP4Fm2Y2ZI1cavqnDxgpcAgC31rSbH+/FKlQ4CeNi4Sbfvv/t66Tmj4EibkyagS/Xtw9ryXKgwoW/Sh7+za8UWfZe/luECoWVmm/uZBx5+BPwefe7W1554L0L3LvRmgY//nVMgcoPs1+fdLKcJrkjMZLaqMdytJcf7zHri1H/7vkiMw9OixjFnuAnRf8+/l7LYAvZlipWf05ck0IHY64HnNFIdsT1KC9gJbf/OHlRLNVss2WJsastz1OW68MvdI3bMajpJPMmIH0WoYQhySouYRsPxxyGBo1klrzromcGkISa2eNV+AexjPpDnWBO1ymcIar0njFZHxHrFvOJbqS87wOz6fzrsVw3mBlu5ZypRici+w+RkztuaEpY49kVDwXgTPEF7D1x7K5Y+/eSuB5X6xqQuum7ru/HtThcGDstcs/RmLwNo62htqM/G6B1Qfw9O1dK48W9fQxgOM1gzAT8HC73c2+jG+SWDlXbu+dl8hiOAhKdno2Ahd7ir3k+AQT4CmtJcKT3glSRm1KdPq81CYeK/YP0DXZ7we88pd2VAzwS/lzyuXswpUGAohC68ZAHla9ELTg5sEndbsQUe0OJdCJfkgJUZCUbTsATnlCya1FdC8uLGpkOeTVCB7HvAu97nASPvnFUzRfvD6wUiI/d9dLFwKRrMclgwczTjch/XvrnmS31uVNXl+01mS53F/X6OeVLuA/j1giBe8wjXXs6cKTHq+OrOU76QY43Uk5YkXlWMyS6doABOUMSnlUhC88p6uWXTIAdHsCOfq8CMteBnoMcsDKc4fdfTscOg61XnFwvOnzsDzqvbXP2MGsqCPbLhYY38TXUMGj34X3XtF2N9Xey4ebtDm8Ow7v/j5WwX01G3oBZYObmuAvjUNmQcb69D9Rmf15sBzDapw5VnZgToLnZ+P7VrD960DOoUQDtIJRdV3e0vbC1SBYLbWWLaiWkBvIQr8JcT1Ge0HfsehyAJKQV1ELzeyF0SZAI1lfQJ0HbyED35PY4ipUPZJayISAaay6kVkel3Ml97P04YY0gv7BmaKQpCtOaMg1DMqwx/3SdcnmtP1fbhIz6a9xd98jDZdC97HLGn3lQJ6KtB1f76vWLCh4cEGQNe99T7V8gvwBVieHubiH+2LX5P2mM/dBNBT4dwAYC4sE9YZGl2wK6prrOT3yQNZs2t5hcoLfK9c6Hr+u35Or6/988rbXIDDrmBoyhLPr5ki7JMO/Z7jeWHZyyCY6x7+vHV9D+jKctfzSIH2HjWv4IjUuBY0pZrG+OdQNuv3Qtfz6/fX1nmFxkKNIzX9PqSAlIJjqvCnSp3ndX++koU4f/2cAg/WIQ+R+LTxfmH0bfYsrhOj9sOHDDxNkdfj5EI2k3dfKZ16ntT9ea4x30YKYUo/eI83CFLQxe/aXz07gd3NQ5+dRbJliZn/vK6d0ZZTMFIZ5+WbB3Q+07YAXRvQTFvDBXTgzYQlXks15IadV815bDObEbvrYpQCesOh8qYhFkZiawLouD+69KQWOu8FV1cFcfRSlqVMIe8yjVW6QAEQu7dlWlLsALQ1QPdALSLVnvn988zg92hbgI6kC3XDk3CVGxPXV9lbyshiQrnMBRQ6b29hNAMW0YP2R3siptezNggwJ3jFdL4OPVPUXJKa9yCIkHEZr8F7d6W3FvD+Zh4irZG0RLKZLVvyZyQFRs/vlSGupV6z8YkxZrkrbu/PW8++Bd04ZvUCJuUh/J42XvHvAe2Ddv3z6O+6dxoyaOS/euyGNQsoHpiwNm9B+33y4KZnbiZU/dr0s39NdOitomZ76IEmW4fr9Ofp279XOTDeOpTHg90ZYyvhZtdPecbvPWkO9BWbVvl9kwyR7NsaoFfKYbiOf349n+4v5cYDasYrJN25Ad2HOBrofo767hTUUrnv5a9khtaSAvpcMmB2HWjlHNbuLWpc14N8Sjfaz2YWugdzXEdGiQfMjF6jIRGGPGGccahW0XPhfVBI/PrwGs7ee5D8HtGIcsNZIJ/TOnT/PHpuT/P+715R8LI02+v4YkYbO+6/51Yt9EYBEH7zDOwfpplASokzvZ4yRRuIXi6saKH7DfGMp1GB2wJ0udwZa/ZzsuMkNbZsdC0sveDW4eI7DlxdyKSJsXthTDxqZqELhATe3r0kgan3NAN17Z8Enz9UHJwAHdf17mB8DtdrVrbjCVSf8evMGMbtifZd6xch6vopTXgvQTNBr3ugNaJ/Jv9eXFMlep7RxPASVmIw7bFnEk9//rn0M9rteiGQCcrYRrQLw1PK5SxXQPeEIgR3KwrvAOjaFwlfPYe3rnUm3kppZuF6wetj4OKvjAcwnCSWYPq/eeGgz+vvjc8awkRoH5p6VNLwTXqG+n1bAn9bgJ7RQVSiUwNACm16P34OPLkNC50KvWuN6WmH9eeaROYALqWZlCa9hQ4vTepyFw1hT5t5OLOzSjrFpXTYwOtNhoHg/RisszVAbyaft3WWzWR2qjT660o2pTJEMjUF2dnnQpVJozLi6RQ/p4Ds6UB16Gori/une6jP67riT/KgvKQu5JHKWSkWaVhACmJ6P8osF0NXY5l0SJRXzjyA+9exZk178x4r7TNpK8robN92eNFztwroqQaRAnIqjL0w8eA71+e2BeiKoYcEpNmlZgwdpwlxI5pY6BSi0UL3gM71OIbSwfmNS926stIzsESnuWKYay3wERHiPWJmL+RTl7sEbjNXiwCqGdFw+XHgBerRsTaVjunMno07tNl9PeCnBK4z1XtE2N6T460ND14e5DJwjWVrqRau3wXoKR16y64ZoOP6InwJHw+uYlDOtncJmXqvvgPQ4SWQ61+KCn6fnpkOYF6cdZf6s/YKhLeU/F75M0p5Cb+nMfaGPYwZ3rpPKrTw/Pq85z/tHTBMLnfth1c6RH/N1uUFq1fmGgSueq47vk3P2YOfX4OexVeBeHki/sdgl7Rsza+hGaBqvWnZWjN5NZcFxXNmvk/oZOkVEQJt7OzoPWz+DLgPrq9/SoOeZrUX/vPZ32eH8zVt0JKCc7P9b6bA6LVm/JvKcm9Np3LAezg9nYZrhLI1PbuXNeJdlY2lNMZrYdIeFO9tuNz9uXrjKZuyGB+oGS3i/IQDXq5K5qRrF6DL4OPEUFj1yuNq0kYb1/CeOi/vIWfmcrnjMwxZu17+uW0BOh7Gg3SqQfiLNXtfqnGnxKAMQE9UPstdIz1Do83Zw+fmx1rcrVno3Kw4KEGArkEv6tTEjlPRSqfLJHbf8nFPbbhncLjxtwXoshBS7VGElca4UsLloc3R65hZtgXUQYeEPbVx9WAmLbnh0JOaW++yFujpnLwbymvgYmK8j8Qb90yf92CWCiTP2EwaScaXirHw3dex6zp+L70Fps/pmfW+9P0StvwsJm0lSVWejkED2le8Xx4aPG/o4w0PTRDg+pw/M1w7FXj+72mMMOUPXVeve1qYq22oF1pSJLyiMrv/s02WUxrTmXiFwNOm/q71+79tKbgbk5b0WQ9iEpoNciB6aOYCHJ8U58/Qv18xXg8W2H8qUuglj1Gm7vzTe+n39Nn5OyoZXC93f0aiMU97/mwF6BzO4gVy0jVtW/ITKcNpUqPff30+3VcPvHPtHT6zNQ+Dni3dW0/zc5XlhnuGGLqXNR40xSdzKSFwuXPoUSTjVMZq/bMKbLhXxt8KfTmQldGmhGBvUOg6qcfH7x9pK3qElOXOMrYI6N5g1HPres3kYGqh6zOZzE48S9vMchc4SEikgsVbJM0AXQIlFVTZdbaRFKexqr6BQwYWzyLLXYCOTVULWWk1AHL0cmYtY4yjYKNgkeFZlKGu+20htOLan42FrkNP4zTbUph8jNozZXiu0GlNSXEeeAS0/vr+DHQtPLeIA6/5WJLOPCVkvO4FMMEtdguUINP10/uL6bQfdEmpEYNrFCMFC/PQ/b1SC9grLAJO3FtM4svmvADSezX60zN6JvCjC09WtJ5Nz8TpalYjoGsdnmHFO9o/D7SiqdQCSs/Y85sXTHyfOmW5nAM9h9YhgdzM+kXL0MCfc3cqm6sXuISPzl33TcHBA6J/jz6vZ/IKImnbNXPye9Bw/TjWeGtZ7v79uk4my0DHcZbDXPdophBnfMTGHmHsr5eTAjTx+pwKTrTQt9Ypzgt5z7/Z/j2LGHp6f89vcylLqazw1/ByHtfyZ6e/6bWUt3GdWT4NgC6+FJ/j3pIpKW54xfPZxNA9IOs8Mjler9NgEP2ktKi16jzTPUjpOeM5NYMBfZXCxEwofkqW84qHZK8Hdd1XNDWXha48jgae2OUle20zhu5vRqsw0yJDLbfXoNKazCypJp5MNkZPvyOLPSlbI8NJuMcYq7fOGwR3bJyQAQVTdmOSRdReOMqQY0hz3GBpgQLtKkaQoiYRE7MqVc4d198wqlSjSfEaDgVfSIaB9YakFiktzcrWvBLQUC8rQAZTxwb+Gh2qA8JeobVnlisQQwrB1ReCf1PT01mZndzfWg8UlWYWRpgnEbTVfJwSJksG7vs0qQ5KlQSbLDIBP1ye5fJMFqvPAD2OdcwEXS1k9Td85XLW3dMzG3OKtETFInpMMMd9LkCnhp4P40BrOPNigR4L1pZXqvyHWfA4f86ej7ORsa+YfY19bUWdPFzP9P6FZiWc6V2ucoYy7o0Rp9UczikKI5xDHBWaK6KiYlageyDSnnmFULz0bAHdC8wUIHCC+rsHbAEWvkM51f55gRbWGUo0ke3uFSWsW9cT/4qOvYBupsB7YEyBxMsJvc8L0dR4wPt9UqNoNvv+LJLiMuUrURozGRYFS3rtjAddZUD6bIGBZsc/z5XL0exa2gvQOSZGejnh92Su4UC8dz2CaTRyPdjpeZSs6YFbZygLeC5lxgOZt8I9fTULielzXs56uhd9FWBMVUGHQR41A3Rdw+9hphRAcY8eNq/4+H2Ay1rGmmg62+ta3cZGR7MKA29s6T3Kcvf00YyuZQRkexvlMydyxsx3n5jJ58nn2MtEn5XhoOsL57bmckdvFY3f5ed2OeD5dR5Q5tAOx6uLcqCJn7cbCTg8YI6NHdicRdmBsFmc2wGn1dvTS2Aa2jxgSxYttqHBQSoCPX19NlktW73hmuH+PKCcWWdnp0GogzDHJyast7eXB4/X5s+bx3uveeYZW7JkiW3avJlAixndHZ2dWQ1gNos2ut6zAy/krNTWSkAyzMXNoS6S6GoAKtT4ZklfMV5NdwqmVMWkCgh2vDcDnXxoxyeXHiyAzKUWR72qfziAZKZWtbbuTts0NGjF1hYKiK7ublu1cqUtXbTYRjcPWntLqy3on2cbNmyw/gXzbXxq0sanp4JSgTp9lX1x4zQvwg08iAwz69yS28mslstbJcagBNw4S54h4oOxZ3021S2O2iSxoQ5+fMLaW1u5FilzyurG7yz7i4lJsuZYVWDoc1y31o52hsBADw2EGwUtXm9gxNiqFfTQVipZK7T5etXG81WbAegiwatm1lqpW65SI/3kW0q2cuNaW7J8mVVnR88keQAAIABJREFUyjY1NGrb9S6wwU2bLd/WZmPVGetZutDWbFhvne0dNjU8al31grVawRbMn28DYyOW6+mwzWPD9PJ0trRZfXzKOtvarZKrWg33TUrvUmaUQBNv6e8SRKnQlwBJPRJee6cSKoER58njel6AKfbf/PqNLvfUA+AFIz6PtShPQ9cTGHhA8gABhcHHG71iiNebCUx/bW/NeFCKQsIw/lbjR9M9w2cz5TYaCDoH7Ss9EG5ilT8fXE9KaLoX4gs/K8DvhX72CpdXinS9mZnphrI70YU/i1QR8nsNeeVpKwUtZWmnoK3ffchnC4UpGm7++nJF672efpspfbrPXN/pIWmSlKbr+6TILe5Zq7PTJ66BNfrhSLifT1zzRmC2FzGpUslxXkHVe/w5NDsbebcaLO04XQ3X8El92Zz0KOu4d6i0cJnzXo6IFlPZIgUgyNNZrOb7nxWgy4LeInkoZ9WZSuh2FC0ygZ2K69vb2qw8PWPTk5PW3tpmLYUiBSFcHdNoitBSpHWVMoxAHRZGd3c39xefQSMAABsIlfHVXI5CQe+B+3nV6qdt3rx5BCRYgPjOzEOUmqBdZyQgAlhL0SpQKqo1K+ULhjYV+LmYy7MkCGUtXAusuJiYx+9ATuxmpWZFXc8lKEiL9SNefVYmwTWfszUbN9iue+5hG4cGbGRi3FraQ+ezGix/y1lve6dVJqdtbHjEli5dakOjI7QWWzo7bHh0xDrbMC3OAYo/o3qIb1PgOauchESiw7mVjJWsMR5PjZiJhKEsK3gC4vkmno88Hn9qytpaWphLoDMn03MKVCjxoBCv1rJMcXhCOFgEMcy2NgJ7SBCCth7dv1HJgDIACwZfWQMOCYBa3UrVipXrVRsr1a1cRF/fvJXqOWsvmxUqNTa2yLe12JqRASt1tFltpmJduaKVRqdtfk+/lYsFG62XrdrVak+tWW2lXMHaajlrn6rZ9guX2MjIiJWRyDyvyybqYfZ1a65g9aFxayu1WLUYrfcmgA6aVm6BF8Ke1r0FkimyTaRfan154etBSoAvwZvGMBuBPeyrwnBNQcsltClXQiArcPbLTdeJ96Q5Gni/XkvL8lJQkRWp52q4F36p1RvKvlJQ9YDuAUeA7nt1++fyVpLOxQOrfvZlfXOBlixSyQSvpNCYiMZUapn5Z24G6pAh4i0pHqmVmZYd6h6igy28ZslD0EMV66q1Hu1pM3r1e7w1es4A07ngPWBqfQoZNdtbkCamtWE9UjYpJ2L5mV93M3yRPAYN+bPx697CK5bkOCAhFp4u8aCUV09fnn60puAuN8vBQ6qYe/RQij5SuiNkxKz2cJ9gOMJCz/gadehzadfYBI0c5XsSQEf8o1qOSR0R9Lgx0YLFzwB0ukVqdevu7LQN69ZbT2cX3aIVAG0Uwt7y8Jo4NgZW1sDAQNaxbdOmTbbrrrtmCRsQWqtWraI2tN3229vg8JAtW7bM1m1YT2s9gHmMYUBrL4bZ4pyLXoBwgVISuk4VYC1WqgawEvBQbgDEo2s8A/TYnMa7sLl2ucBghVbCtTPLOVrQIlBYjffcf5/lS0Xbc6/n2+q1a2zNmjX2/OfuaTOTUzY+OGytxZJ1tXfY0NCQ9c7rt4npKasX8jY6MW7tnW0spvZnmE0QgwU9NR1d9q6bVuysRIZo7bAa3OFR0VFDHgE6BUls1IOSPwEQGQSADpd/Kewl4omszcXeIrszutgbAN3FLSuoAUYv99hXO2PayGAAecwr9/F5eE04NhTEj0lK5RmrWM3GW8wqpTz3scXy1lE2K1bDWsq5uo1axcpWo6u9p9hqoyvX2pL5i2wMLqvudls3OWKF9lZb0NdvnbmSja1ebz2lttCYprVk62fGbAbADoWhlrPSVIWAXs5Xgzs+rcCIjJ/mQKRWZioc/Tl6gPEWhn+PFAYP1F4w6u/NFYIQPhOgNBOaWm9qncsj5bO4PSB5ayp153tBlSo06f4I0GUp+fdj5TAWtlbH3Wx/JXyxj2mfAskhb5ltDdBTgGymkMhqphxx7YHxXoQ7AAj6Ss/Jr8/TGGljDkCX0PfAsDWF0J+7v4fA0Vvo3rOU0rxXplIFZC5lx8evfdgoVcyafz7MU9cZ+2RmPK8HdPGHv64HdH/Gfu1bC/ngM+gS6afdSemVd8DnoPjz555GQKesdd3q/L7KDe9lga4jQM8AR53itgnoc2VhYjhEJVhVvEkEc4E6NzECGBhvamLStl+xwqYnp2iBwj1aRiv1mFTUzC2CB6W7fXycFiqAHZs8PDxsY+PjtMzxtxUrVvBgR0ZHbXRs1HbcaSfbPDBgXd1dWYxWXXvwPmawFwtWrqHnbrBiAegA8hrCDHClI44btR8qKWoSAGBXTlIS/5cWpQx8jbdUP6sQqED4KzAkDmznXXaxJ556kgC9eMkSxjVXPfUUPRn93b3BUu/utrvvvtt23W03myrP2COPP2bb77KTVfIIAcyegQhWQyumJoMXg4LKZUTyzOrwbnQS0Jk0GONYEkrM4mdjnnCIXmCT+aCwlINLHR4MAm+syw9Wfrgm9hCuc+QjwFKn1kvnRg0+KXoqlJzGe8varQeXlcpL4FpT3TVdhZWKFaGoRUCvthSYIwFAb5+pW7ESXK4bhgasdX6vTder9BBNDQzbbguW2ejAsOVb22zF7rvYj39zqy3fcXu6cMtDY7a8s8/qE9OcRta9aL49tP5pm79iKT0+NlOx8uYRm56YtPb+LquCaJIv7aFieBJWXth6gSuBkl4H75GFJ2vBM78A1QNeqhBLmHmQCmeZibeGPBgvUGTBSlAJYBVWgQetGZA3E8iplTSX3PF7kFroKaAj5JcmNXnhnQKityC1t+n+SA7hdbmkPVB7EPfrS0ETnw91/rOKcKrcBDBvrhDi86nC0QCiEdBhgGgdqYXu99LThX72Crr2IX1fqoTg75TxUWFvdq5z0XNK35lskpczqehJFVx/trRMa8Ei11lhLapO8p4h/0y6psrefF6X/qZ99grhFkzOOHjwcGUyM7rTlZ0unvP8IBqg4xE5FC4JNOUJhRE8oAdFMOQeyO2u/WanuK0BuncZ+gMPD4DkIxTox4SimMymeDyuy+EZcLDW64xP3nbrr6yrtTMasTnbee/dQ0JT0vpQG4QNxUPB9dnf3299fX124403WndHt5UsWHdHvu5IW79+PR8OAnTe/PnW2tZqa9ets77+fgILY38RtJDkJkCfqZatUqtkbQQhm5kUpTGY0X5R7Fy13zhFKCT1YgA8uYsF6Iirg1iZNMImGDGsIOUIpwFQj8licA13dnXZypUrbfny5cwLWLFsuQ0PDlpXRyeBZu3atdbe0U4Kmr9ggT2zYZ3luloIKDzD6JoOykSQ1ngWgTkZLwRI+IUltMJCr4ZkP2/piAARdkCiIAA5FeZ0x1WQQxGUOSRoENBj9yx4RbgfEdAr0wHQg6KUszLi4eh0hvOPrje/Pq4RCl2hGKx+b+Eg/GRmbVAkcs5CR/MfKCrTNcvPVG3hwoX2wGOPmPW029j0FL1E3YVW++13b7FKbdomKxVrbemxV590vNWKeRsbGbH57d323S981Ra29nL9G6aG7OTzzrQn1z3D3vkdxRZb3N5D5WBwapT7nwoM7V+alOOFIc6smYXrAUMhC2/l4XPS3FMw0vW9leEFbqOlKyCZ9fCkskAxQMXttB68rpK+uYBagJn+PQVELyhTCzEVZCmgk4d8jk8iddNOeV5g69peIUmVHu/h2FL+zZbjpUqNV+hSC13PKKVKFnrj67NhyGZAwrU8C0DXfqXA6AErpQ+/B2lClt7rQb6ZIuCfZa7143WWnTVMAJxNMsTfBX5+/bPrzdNDLNCVfBKgi2a9EiDg49lHL2xmbCVd4vCerXlIcC2Ea9GYyQO3d7s3C2lkSiVsKhhDjn5ThUKAnnqqwvuCwkkoUVXIswV0fsoF4AXoVg3CIAO86JpXeaE2jRb6+IQ98+RqJlPVDK76gj3nBXtkMfTUzYUNw2FBKQBjbdy4kTH0B/72AGkEthnIeoddd2A287Lly2m5Uzuq123+gvk2OjbWoE3SGtRkJjRjqVetXA1aPhM0Igjq3iIqJi6gTCmYA6FDD5CsVAjx9OgmJnjGoQGwXAGGBFd2dQqxjkxLr9WtrVgi6G5Yv962224762hr53MuWrjQrrvuOutr6bPR6qgdsP/+dtCBB9ndf/+73X777dbT0m37Hfpiq7QXrJyvNTRXCKpWBPXoPeHe6rWMw/JWLLUyFqMWmFSsYh98PBZc3LAAEDqQtQImVJY7hBEeD6EZ1pTncxyJCrsDgI5npZcDSSvTM1RgMmUH1npba0M6ZgbsUfmAhwNKBUAd15LmizW2gDZwhrmqjZfMqqU8XeKwzFunqgR0rHt0etLm7bicgD0+OmZDazfYA7f9xaZmxq2lpQO93uyg17/SOvt7rYwQQsXs9utvtvLUOLPgN44N25tPOcnG6xUrtJSsVDPrsZJNjI6ZdRStGgyE7MszZQrIKaArxu2B1vNBaoF7gZQCklcqGgSXE5jeC4ZzC4A1ayGmgO4VAwlxKd8Ce9J8pBm833sQvGdCa8J3vT8VeCmge7BJlSbQOWjJJ7VpTyTEvcWa7p0UjtS7ke6j/1z6s1dO0p/F61tzucfaw4x20uf1++PXFZTzYBlCSdb7dC+dI373Z+h/1jn480i9pN7lm3oavHfCg6an/9TD0Mgps4CeKlJ6n+7vPRuz9Ja3ysxslZHi7XMB+hb0ExvTNHgHI7jqflvzkGCN5cpMNgtB1/fP76dRau+9hV6LScfNPiteSnNQZpX2oFAyZKpQzlyArjhsFqNr0vwDMXRcLLtxzADnYch1AiuqtZUuVcSEH7jnfkNmJ1ynhf9H23tFSXZdV4InTEak9+XgysCj4H0BKBAeBRCgA0mRFNWiWpTU3as1S2vNz3zM1/zM33TPjEyPRJHqliMoCpYwhCWr4AqOhC94UzDl0puISBez9rl3v9hx62WCGmmKgjIz4plrzj37+FPssFPOPSOLclfpWzceTA9ADrBev3693X333bauf50DAcLcdn35Jtde0f0KQXEIloMZHlqvmwzV9y9R2mEnYEFd8AVh1SHVQiiseOpbND07OOOgQEMvBXOzH67oXnBzd9SE3R8PZhffS4bADYCWB5DD9TDhIgNg25atdvvtt9tQ97DPD/HkC7ZoiysL1lvscaED/51+8VlWGe23xUIoY6jISC0dWnubWSvTz2FxRxpf1eDLBvDhn6fWoeBDZBjOMGOKFitb0QSO66vVijUL6Dq15EGOBVROWwXQEWFeWG66ZosxLa80HdDhyvCDG8dKgctrbbPwCwQhT3EJAXQYH3C0jHuLTatVCgHQUU9gqWmd9WUrNJZsaHDQZhcbdrA2bc2OkgsH63oH7K6//gfrtooHBh5ZmLLv/Ifv23R93ubn5my4q9ce//HPrBKtMwhbuuq3vmj1UtOtD4XFZRvt6La56ZlgIfHqn60cAgU0AoxK8HrgU60sFWpTgEsZYnq/git+TwUCAlx4j8Va/+0uA30nmWSLicQAxSgU86wosyc/4HMUZMjM9HoF+hRw8oLOMqEDGlQC6CkgpiZlPX/4XddD+Q/fkTLaPEBP9yQFjrU09BTQU+Eiz+RP8FwN0HXMRwkBq5S45RzS61WgUB83td88kzL3H8/MywLQ9aLyQLpdTTDgmaLwEd7brqGTVhkQSk2ZNJHiC/i1Z9EUgkuE16UCaZ6Ax3GuNENznNX+0SWldKOAvpTEplEIVMGa86AAyncxbIeaus//8wCdjJ7l9doOTCzd55sby6u6+Vn8rT3d3TY9OeWgMDI4ZE/s3m09lW6HlcbKop194fnuQ8+INPpnuABIU/v4449tdHTUQRegDtM7iOvAwYO24ZhNbm4fGRmx+VrNunu6nUlBAIBmj0AyEotvmmwctqFYLlpjsZEF2OG9ZFIUBpjHHorTBJOQMwL4l6MvnZHkSCMBocB07z7yWCucNeT9+R4QEQQEjBVBb7i+uNy0vq5uq83N2zN79tr00qxdc/11ntoFX+4zjz1jS9awbqvaZTsvcWFisatkS27yaGlZWRpP7BecMXkpFeqEg7GiEpp3nQuA6tp39I/7rhBkI8i7NgA/UdTY+/r73IcPMF+AiR0Bh9WKrws1dFg+kBYIQEfQIQAdWQQQJIoA9OgScYk/+s3dpMto+MXFkD7IgDuvMtS0FQQzIuAxAvpKrKleWTar1pZcQ8fcuwb6bP/0mI1s2uAWh7mxSRspd1ljatYF0pFjN9on0+PWNdhnBz87YF1Wsl/ceZ/1l7tssblkS4WiXf3NW6zU320FxF3M1WygULHpiUnrGOxeE9BXYwaqQSkTS38HzaoAoN8TsPXsUBgiUGlQHkG0BaZs3rM6Q8JZSM39ylRZyY8WGwV+jBsChQI6tQ0Fh7UAnXnUek2mrSG+INICBSc968rAU5DlmrorRywMHD/foYBK3peCjjLzVABzC1WOD53Pog+dz9Q9wjX/XwA9j2bS56YWklTI5DxUIMLvFLDUWpPOXwExbV+cAp+mHOr6ps9MXUyBvpE900pNzAuKI8inlgdf7yba1zaCRVVM/xw/fqYCJemIPzXKXUGY409d1vps6EngvV7BNFpvSeekP4yLqaJqEQnvCpYuj4GKvvvCVvGh40tKTGTceAjSzeDD7u/r84A2+rVdQlpattp8zTZs2mi1et1m5matUq06wI6NjWXR401ID02zfS+/HnyhTZiiS3bS2adbbXHBI9nxLtTOBpPAf4gwhoSHd7NqG6Uv/ByfnLDB4SF/LyaIgLJ3333Xtm3b5qltmA+sAzzsIC4AKCaP9yGvHRvSP9BvR8bHQvoD/P7dXb6IHuEvKXVZfnkMVNJD0d/ba5PjEzY8MOjRzwc+/cyOPeYYm5ma9sC9yekpXxcIOxBKENz25jtv2/CGdfbRBx/atuNOsKX5uv83PjZmp5x6qs3U562zv9def3OfnXL6afbp/o89t3rzpmM9+t1N/b2dVltacDDeuGGDvf3227ZlyxY34UPyxJyRaYDMgN6eXl8PjBt5/EVEjPd02WeHD9nWLVvcb9/fG4IMsdfuf49SLD4/cviwDQ8N+Z53d3X5PHp6uj0GYXBk2F5+/TXbePyxVu3ptjfffsu2nXSi7x1iJybGxq2jULQNw6M2NTbugF7t7LLpes2O37LZPnj/fd+n7q5u196xTxAGQVt4Fw4Q6AMaNOaB8feCZhYXHdAPL8xZsatig/0DtjLfsA3VXluYmvVzhbS18eW6Fbuqgb4XlmxdpcesvhgsM92dNtVc8KA5BFn1FDvssZ/8zOZnplxAbBY77Mbfvc0WK3DRrNjCXM2GS502Pztnxd6KW0iUAfo5ioVxeKDVZKgAnAJ4S/puCWhkHgRD/A2gU7CjxuTziTEiOCNOxxCGYuc2mmCDtB/KBYvS1iY8kEGl1gUKtOQDZJb0ZaqGTnBJGfla89ZrUybfJtzEOBTsqb47BXWCIq9J/24T+JP682oByZvDWtYWPJdrnwpirX0G4LczdF3fFBAU+N1NmJQ+TYUj1TxbQkS+AKdCEa9dLcaD40iDPnlOCVxpv2/OOwPGNHMqKeTDvcpbe6hM6KfOsabWmNTao+fO99wKWaCunhvSiVoF8t9vjh8QylKhm+/S8fNcZMIilDDPDgouExX8cB+ze1LrBJ4dPmNgYlCIff9OvPzsJl+gPlaYOhGQ5AVWAAKFgj3+6GPW09Gdze2c88+x2dk5e++t99zoMFWbtr6ufluyZTv1jFNDL1zkd5fLXrUL4PDGK68HH/oKOsWU7LzLLrK+oUE3o3eXw7OnalM20DVgp5x5ige5nXDCCTY/P+8bh5+//OUvbbR/1N95eG7Mfv/737e33nrLGRy0dwTNDXcPZ8bl83ec7+PH51s2bfGq8NAqS1aysy852wPN9n/ysZ140kl26Mhh6+7r9QA1dNNCoBfdB2SaNHU5Q2ssePGR2mzISz5y8JCnmA31D9g9d2FOXTY2M27DfcPWsEUrW4edd9n5Du7QZg/PTIb5jU1aX0en7X7wMV+fmcacLZcKdvm1V3naVf/QoM1MTtmmoVH773/5A9swMGyotDS5WLPf/6M/tHffecfnj1iCn/zkJzZYHfD5j82M2Ze/9CUnlj2P7rHpuLZY5yPzE/bV737bxwHhC357RsXTsnLMpk32o7/+oXVZlz9vujFlN998s83NztpLe1+yZU8GW7HDU2P23d/7XUP/sUpPlx0eH3M3AwQxZDdgPbrKFatNz9gv7nnUZhemra8yYIhe2HrWNjvppJN8jwBCcJ/8as+LHiPRYWWbbEzat7/9bWvU6y4k/fAHP7Sql5Qxqy3P2m3f+ZYdqs94YRn4tY8f3WA/+7vbbaCjy8pWtoYt282/83VrwDVRKFh3scPu+9E/WYcXpVn09f3K975ty+WiTY1PWLO2YE/d/7B1FypWW6hZsdJlV9x2oxV6O70QUGm5aSMd3T6exXLTg/KUUaXmu5QZqBaXSvzptSqV82DjHmrEuJ7vI8MgQJExMbAG9JECeig80/5W1TRUc1GwoCWA7W1VA1JAXw0QPw8oU8avI8zmGSvFsT4BGR3XhGNaC9AJBvpTmbNqTpy/fq/rqXNSQFwNzMN44ZJrDwTT/U0FQQWlLN4kS0NtT1/FeGiByNN+CeC6r7oOa9Et56pApHSowmD6HD0frGaZrj/v+TxAR9qaAjrPE+/n+cnbA+ARLI2hWl1w47Vig9ozD/g8Pbv+TGRpxbTDFNTTa/l9pqXj/dFiy/eT3tTMroDO+RHQw961Vrhw8s5zHdDxHxDSA7gQALa45P5LL+BSq7kZeP+7H/mdE9PjNtw/bNvP3m4vvfSydRRQnGTFPj34mR2z4VibW5izrkq3XbTjIteoPKAJUdQ5gH7MiZvtlTdes95Kry3gfwsL/jv/XXndlZ5jDmYEzfPAgQP2yguvwKNss/Nz1tc9aCeddXKm4WPCL+99yW9fMFRhKljFKhm4AyQmpydtXf+oCw79Xf12ziXn2Mi6US9KgpSwyakp1/wPjR3xNCWa2X2dUGhGNHSYkg988qmdtHWbp5dBewN4PXj3/cGvHkKOXPiYrs+6VoryNXVbsKt3XW+14opX0asumXU2i/bM47tds4aXHHrVuVddYv3rR2x8atJ97ZWVgr3w6FMRzgoG/+7pF5zl1fh835aXbe+evf7e+lLNuspd9oVrr7Tdj+72NWks1a2z3GnzC/NWrXRbzVbs6luuc4IGc8Jew3pRg+D00C+svlz3vRuoDNhHBz+0zRs2+7N/949+1/70//q/baCKoj9I6TO75LrLPJfb/6t02PRsqPAHWlqYr/nabBpZZ4/e85Dng4/PT1q1u8/+w5/8J3vvnXd9fAAfWFj82R39tmxLDspX3XSV0+fYkSP2yvOvhMI0tmgV67BTLtpuI9uOdx85IultrmEv3L/bfeD1RVTU67QzrrrIBjaMOqBPHx6zlx/da9ZciIFFZTvrmkts66kn+1xRSQ4aOvzz2EGs8WVfu8HKAz1WQ/yHFW202mML9YbVbTGLcudhU81AD6oym0yIjmiqwK6/e5YEgxSlsYRK89g3mgYV1LGenoeP7INm0/fCrVAxIpYaeuoD1HEqoPPZBEx8p/3qFfz4DtX6+H36Xcrw9e88gScTOKIPPQvilIBTNTFTy+Ua6d+pVpeCdl7aG/kl11T3OwUO56trNH9ZQtwJQnmkKJVq6ClNKfAxkwXApGCiApkW7lFQV+HjKJCS1DEVWLhvun95FgB9jwKyAm9m3fTCKEdH9Kdrmk8jIQ99LUBPTe66v1lskAY0R/cI11AtP+mY/Dw0Mf5WDA3PCF0EqSmd3zsNIe1MypzzXKXPSAG99YyQ0so8dD9r20RDZyAXzawAdJg1YWaHX/VXz/7K5uqzDhx9XX223Fy2cqHD/YzlQmB/FBbqKw2rFCu2/ewzAqAjOMxEQ8dGQsOFFjk7YUO9Qw57YNQT8e+Z+oz1dfbZldde6fnnbgru7/co75H+EY+kBpCceu5pDvZgLtNTU/biUy+6Du6b5zHMZVu0BSf6agGV1Vqp+BAMEHR2ziXnuTkcGhiC3Xr6+6zSWfU0pUyFif3TmS7ikdblDhvs67cP3n3Pze2DPX32wB0/s8NjB23jyAZbXF6wSqnio8HafHBwv5dv7Sp122Rzzs7ecZFt2rjJNvUN2cf73rFfP/2sCz6ljopNLc7b1V++2ayzww6OHbENo+tsaWbenn/oCZufHPcqSZXefjvz4nPttFNPdWEIEfJPPvaEZxF4fvrKilWLVXvptZfs3O3ntAlkM4vz1uwoW8kq9vXf+boLTnR5PP3oU9GKESLz+Q97NLsw466JoeqAzdanrFwu2UqpYLtu+aKVuqs2t9DwdD7k+YOwURwG8QED3T02Nz5lD959n81OT9lI/zpD2Z1TLzzDtmze7KZ8uCfeeftte3Hvi66dY63f3v+2/fEf/7G7AQ58dsD2PLLHP5+sTTodXnvrjVYY7LG3P3zfBava2KQ9/bNHbKVWt96uHqexXd+9zSu+YY+hYT/wt3c4YEMIm2vW7aZv3WYLhRVbaCxYT6nDfvnTB2x6atyGBoYd0K/57S9Zx2CvTc3NeiW6/mLFgxhRKW7Fc1FbWlYmgWfA2TLB4zo91Aqebcw6gjhNmqmmyP1Qn3kbs4oggvu0JGYK6IHhtkT8lLkqICuQqUthNYasoKECiD5HwSRdC84n1S7JbP0cxowSBUQyRr7zNwF0vitvDVMg5P7hZ8qwFbx/k99DH4kW7XC9ub55LosMwKIbKu2PoedVBbJUe+W7dO66l/g9FcIU1LnO+j4VpHB/qmHzmXwPBGhdX56PVMhYDdA/z+SeWhA4Vx9XjBnS+LCMz8Ulfp2fAAAgAElEQVRaGHnNiXS9NMpdn00NmwKB0lWqoacOEBXOUl7Szj8YPyAm982Xbs/y0LPDgfxySBBLy15yFIuO/O8XnnveusqdmbY7Mz9rl19+hUeTv/X22/b6G6/bhtGNLVBfrtt5557XZnLf92o0uQugbzvjZGc6MD0/9NBD1lnqzMC9sdKw7du3e612BMfBNPvIA4/4uh+ePmKD/aN20ZUXu6/WNcmBAXv+iefbQHts+oh98YtfdP8qfLVYpPf2vesmXZjdAVI7rrrMZmvzdtb559p7H35gnxw8YJuOO9bma/NZz9kQiLUSUtyijxS+eviX1w0NO4N/6qHd1lict74OaHPzdu3V13ixExTBgRn6/Xc/cu0c5U8QV16HFr7zHBt7b79dfdEOe+Su+2z8yBEbGh218cas3fyt22x6qWFT87Ou+fcWOuyxO+6z7ibS0kqGXkGXXnuFCzOYF/zlTz72ZDb/+krdOoud9o1vf93jC0aGhu2OO+6wgZ4B36eZ5Xkv8IL1gTsDsQ8bNm6wP/vzP7eOEmqlV2xuZd6+9a1v2b59+zw4EZkG//jjH1uXVd1sjdKz08vz9s3f/rZNN2puhJ9dqNvA0KDt37/f8+mXaw2bn5qxTcOjdvDjT+3Vvb+2ehNVvjrtgisvclcJzP4D/f0eP/H0Y08HK4PV7Q//4A/s9ddet77eXtcy7733XusudmVn/Lf/4/fso6kj9tpb+2z7aadbj5Xt4b+70zV0PGO8Pmtf+t1v2yfjhx3QNw6P2p3//R9spNrvY/9s5rD9u//8R3Z4etJp6LjRDfZ3f/aXNtIV1ujZN1+yP/nf/lerDPbZbH3ea8X3rBRtYb5uVkX64tFR7pTQyVAIvGSqquUosyLDowazWqU5HnowHDJE1cz4PoyDqX6azhPAiE1lWjEAKcNVH6oCMcZHZpUChTI8mjzzQBFjWCvoKw9olOGGBNxYAEqsGLiG51NBJc+HroJAnlbI8fN5fD/3L9VAdcwKeHnCSniW7kMw8+Javi9P+89AlwG8rHGRlCUl809BOl3XtTR0jjtPO23bi8QXTvqlQJL3jjD9VrOvFEzzBIZ2YA/91NP56ZgpdKUCpZ/P5RXPevGspKRst56vvHFxDQnomYAS+3iwUly6fgrQnjwUS23rdbTqcAyMnSFt8NzAhx7WuaV0FY67+PQQLhcL1bs/KgI6JozGIAB3mBdf+/WrITp9se5BSV/96te8KAmKoWzeusVK5bL98rFf2nRtxnq7Qv31M846vc3kDkD3oLgI6H3rhu3YE463DRs22Ouvv+4mwg/e+cBmajOufeHfBZdc4MFdCMLC5F595VUHYvikF2zFvvzVr9hnn37qhfoBNvfd8TMHa/inEAOAAjTX3HC1B0Bgrgiqevj+h2yuMWc91W47NHXYRgZG7fzLL7SZ2rx1D/TZ6MYN9unBA1nnNl9wAXQ812vBd5RdM+7v7vGAtYfvfdA6rcMOTxy0TUMb7Kprv2BztXkPwEMlMpjxn97zrM2szNnO6662eVu2dcMjtr7aa2Pvf2yvPPWcFzep9nbbcrFsF950pTW7EHjVdD/9aGevPX73/TYIgWB52WZLTfv6d77lFgwwdwDiP/3dP/nKuHZc6rQbbr7e+z5jH2FSR8vYn/70p27loFXl6huv9jUG0/8v//W/2LbjTmxLxrj8uiu8Ct/WrVvt8JHD9sQjT9qSLVjHyop1Fis2sTBjt3ztKza/tGC9w4M2VZvzoL3Nmzfbu2+/Y8eMrndQ3/fyqx7U9+zjT9lUbcY6upCGV7bv/sF3fX+nJibtkYcf8T2DC6bLOm3HFy51QQ0+axSK+Ys//wtbP7DOaaNuDbvmphttuafiZWQRRV9dNnv49jutuhy6tiFKfcet19lyFTUDzNPOnrz7ESvaspXdtdG0G777Fe8rAGFiYXrOju0dsr/5yx+4leZ//z//D7v/md0e5b4EBowyxs2yLaNQThnZAq3CMipdU5Mj+JGpkNGq1J5pnUltawbG8DCr+R0HnxoEnqlm/LUAvWUODD7DUH5UsiSkahdNlqoZkNFS+0sZuwIGAW81hp6lxa4SHKUm61QocHcWahnIeHWd1IqAMeWZ3FUjzLMW0OXB9VSAwtjY/CYVarie6RrxOv4MQlVLIKQAQZrh/iuQcR1gcneBUQBdgRT3pAKV0l47OMagqhyhIL1O/17LpYDrWGlQ6Yv3u/CYuJz0/DgmxSpw+WNADn7ArtT0TxrME2YyYToWufK6GFEgVKEV935eHj0Bne/j/QrCej7UwkFAR7YU6So1r+vzVKjC56gfEuioFQRTOOHS7Q7oLslE85WnQMFcCH9xPDAwu7/x2utWLVVsaWXRKsUOj2LGw1C1DH2rUVp13+tvWmO5YZVS1SZnJ+2yHTvaTe4R0D1IrlyyS6/aaR998rFrEVg8aOm7H9sdwbbH1+LcC891DRRWAjD9F1980SfSUaraWH3KrrvxhpB+gMjpSsWD5jotmNZnGjP2za9/w8EA/tfhoWH3609NTtq7b8JvGzzc+w99Yr/z77/nbTQPjh+xzt4e78SGqH1PK4h52dDQ8bvnLpZLHoiFgir9XT32i7setZnGhI1Wh2yhWbcrL7/CmU1jYcHWbdzgddpLnRX31SMq/MD4EZtZajgIrevosXJt0d545sUg8JjZvK3YaVdcYF2jg27SRmOR4Uq37f7nBw3hg3juVGnFbvrqlwLNxDS1n9/3cwdEbvOJZ2yzM7dvt8GBQXvttdd8/C889YLfMDM/ZX3dvXbpjkttdB1y+5v2wD0P2tzyvD8fQtqum3b5GgwND9v0zLRNTE7aCZs324//7u+tCm21o8tdH1fsuspKPZ0uZNVXlrymPjT6/R9+ZMet32jNxqKdvvUkmzx0xP759p9YT6XX6m7YL9i1N12bReM/v+c5n85yaBtjv/O937HDBw+5Bn/aaafZ7f/jx/59bblmnaUu23HjlVYa6rUVpPHV6laYX7AXHvylxxnAhQOT+/k37LSVatnT6VC69bkH97h1Yb6BrIxu2371RVbt7/W89YWZOas2VuyX9z1i88t1u+nrX7H5zqI1ULYZTWcaizZQrFhzYclWSogfkKYy8fQq46bWm5ojCcLKRMiceC2lcQ3sUuZDpqefKajhc4AOPtP83HANGW6ruQSex/FSu+Wz8ywAqTaRAjdBhYxMn4/nqoauzJfXqUCRB+hZ+U5WRowNLjhmdqNTcEiD5BREUgBg2p1aWFTLWq3wD+ebAkIK6CWvTxELxCRCFd7JwiRcVx2fpqcqSHLt9DNdOwWYVIPU/fl8QG0JDOp6UNDKa37Dd+DdLLalgK37sTagBkBXek0FKxY/0jlnaxkzeLJKlFL/XceYnmX9e3kFHc/C+aEAr+eZ54OA33YN3g9sidZeXKOaPdY0AHfoRKmAHgSG9ih33+Mtl53lgO6SHIPicCFuWFp2DR2RgIjgfmL3Huvp7LHl5pJ1FMp2+lnbrW9gwIPImMO8d+9e6+3qtfoS8qurdvqZpwctIAbFUUM3FAwpl2zTSVtc+9x6wmZn2uC3zz6z1wZ6B2x6btpTyHZcdpnnYSN3u6e7x557+jm/bm6pZh3lLjv9gu2e4gRA9/t3h6CwRrNhnYWq7bhyhweeITedxILI+wfuu996Kl02OTdlfT0DduOXb7K5hbpNzEw7AMP0Dl+6MjQ3ESFXGuki5ZJVertt/yf7bWRgyJ66f4/HCcwvzdhAuc8u/cIlvhGoNoZgO/xXqnZYpbvLg9y68ezuqi3O162rsWL9zbI9/9gT1pif9wj3YrXLLv/qDR44B/CHf75ryez5B/dYdRn5vR02awU7e+cFLqhgbDD7P/nok06/MJV3F7vtyhuvdEkZ/mFmLux5eLeHssGDjjiDr9z2FW8Kg/Xe/egeq1nDKhaquF13y3U2NjFu69av96j/SrXidfKff3yvX7HikFm2cy6/wNYdf4y9j/XYtMFTvFwjWF6x0YFB++T9D220b9A1ZPixH3/oF14vcNGW7Mtf+3IoJbqwYPfcea+/t2gl2/WVXb5nSLeDUAlh875777VqEQJL0WrNBbvlG1+zZl+nvffxR3bcxk1ei/3pex+xLt8Ns5mlut3y3W/a1ELNn4sOdvf+/U+sxwvLhBr9133zFi8sM7pu1D776GM7+ZgT7Ed/9QMXOs68/Hw7bvspNlGfc6sMLCV9AHQcsmIAdAUs1ZLULE3Gsxo4qLajJkIccmpqab43BWFo6pTyVTuA1YUm96MBHelvoQJfatbjHBSwyJScEXthmSAs8HNlXmSg2FN8TkZFgYVjoQaZChJkmqsBenypKwu8Nn0PPkdQbwrg/NsLF8WgtTwLCQUutbBQQGmbj+Sx61rgmaphpmAeALNV0ITMXgVArq+uvYI64lfoA061W74/FZTaAT2cERXE1AqUNhdRUAn3tdKt/KxLK1C3Hkh+NfdeATgP0DMNOgZyKti3/84ukq01zOYa5wSrLddVBVK/DrJ9Hc2lOrJsgFRDToUitQR4vwpvSBXKYusZ4jp9HqBDZQGgM/jwXwLoAeiTxj7Q0N1fHgHdI0ZDcVlnxF7bfGnJuqud9usXfuUBZNEFb2ece7an+oBxQzOCN+Kd19/KIruhH5165mmu5eHlCEB6M6atoe2olYt28o4LrN5c9nKaYPIrjUV789U3YqAOIpmbdub5Zzsjpab84t4X3FQKRopQu3MvOz8rhoK5PPfksz7OUF62YDfefKPNzc+FynLIde/rtfGJCdv71NMOLt0dXa4RH7P1OM/3Rr9xdNDCvBDljq5t+AmhAnNH4BYOGgQMgDQiVTdt3Gj3/PQuB0hEXtea83bVVVdZb3+ffXrgMxsaGbHFlWU7MjFuXb09NrJ+nX188DOr9vVYtVi2vuWiLRyetH17f+WhYDADz6w07Mbf+pr7gPF3d6VqNl2zFx7eYzBUw1pQK5Xt0ht2etvPQtyvPY/u9rUBJDZsya68/iorw1cEIkZ1tmbBHn3wIR/rTH3Wejv77LKrLnPCwvo88fiTNj4/YYPdQ4ZeZjfeussaCw0XTPoHB+yj/fs9OPHxux42RDtgpeu2ZDd95VabXqx7tDnKrC42w1rDjI5GM9hfNE5pzMx5xPuLHusQDtYtX/5iyC3v77N7EUdQn7KezgG78es3+94jNuDjDz6yzRuPsZ/djnVGFH/DCuWqXf9bt9pHk4dduIKffebQmD37wGPWZ6hCh0iFsl377S/ZQjEIqqXFFfvlPz/guQ9wC8w36/al277q2jvmD0a//4MP7dXnX3WauezGnR65PzA6bPWFBS9WhAJAEBBna7BMtcriqu8WhxqAQgYFZsA0Ikrdab9wmmjJhPA3GQU1JhUw87SHNg0iBh0pY9Lf89LWlOFqcxF1GfAZCOoiyJFhKkPWoKw2Zsi82TRnLod7p5aNjEHHxk0KUOntyiAZ8c0gQd8PCOZisk4B2VN2E5M+BSynJZZU1oJV0l9dK6UpoJDhaxQ6hRr9uXaMQXT1xDxonbtq5KnW2gJ+mvoDR2/T/qWU7+qA+vnd+iiQUdjkszKhNprLVRtVwTYVgtK5oFqpCgpOu6Qp8Drf3/BPswH4jkql2tZYhS4g3IezCp6P9aJQl6Z+IrU5AGZ7poEKikpTPPf+c6VpXT09ITU6uidwH9x++J68QoUMPisrNhNLvwaLW8EKm3ecmQvoNLkT0FFcBoAeemz5Y+30c8+yhY6CazgoiAJm/e5rb7leFJut2ilnnuZ+ZgwQd779cgiKA6A3yyXbdtn5DuhVtKQEBtUXbd8rqNUeUoYAZNvPP9vN1Cjygmf8au8LLjy0AXpshgIh5LmnnvVxAtDhaz/34vNs3Yb1XtcdqW5d3d1enezZXzwTgGFh3ovT/Pvv/759sP8jZ+yj69fZgcOHrAStcXnJfbherzx2T8KiI51taGjQJifGbWR4xB668+e+NgenD9qG/g127S3X2jvvvWuXX7nTnn3uOVu/cYMVOspWX2g4yJ9yxun2ylv77LyzzraXf/m0nXn8Nnvx8SdtEYVyOkrWLHXYaVec7207h9aPeqlR9Pl+6bGnrQorCor6VCq24/qdVomAjoCtPY/v9g5kTH278qarfB6et4ogIgD6zx7KTPu4EoAOoQX79s933GHd5R776MjHtnF0k11x7U73JcPUjj2A6wOE/twjT1uXA3rTBYddX73VphcQ+V308SNjoKNaCbELqBRXR0pip7sn0FP8f/zwb6yv2m2VYtktPrd98zZ//v/z1z+w3p5Bm0CO+bd/yz47dNDzz1GYxmoLdt8/32W9hYrVF+ro/2oX33ClzZZWvNLbm6++Zjsvvdzu/asf22effmhbjjnBI+mv/sbNHuUOIQiV5Hbf8YA7JbzsrDXtml3XOG0A4NETAHUC/vFvfmwzzTn7z//TH9uBQ4d8bAtLi04rEOrq6DSGInjNljlMfaZuWUD7YGkjy+8J0jiEeYBN0KKGmz6DB3stc6AfM7TvFT9lyiA16E6ZOsE31ZCVuUM7CwwwP2eX16qAoECzOlC0f0OLALU91bhSDTAPvGgFSAHduwSCWUvcAu9XjVXH36aBosZGrKqowopqytocJtVuMcvPq0Sm4JYH+CG05+hui78poKv/lc/Xueh66pq09jZgwWr/uPYEdAIPAd0ttxJgmVq6KNCsRkvggSqIKKCnzVewz+1CJ3zvwX+Of6plc0x4HsfE95D+EMMEC1c0BGagnlq7FNDVhA5Ar1Q7nafg2XQPMMCZ1h1dk9QK4kpqbJzlawuTe56GTkCHRgcNPQV0MP4zzj3L6uhuCc2mBhNt0d559c02QD8ZGnpH2QO4ICu99fLrXoMbDL5ZKtmWS871dKFOaLZ4UH3R670Hz2rRNXQH9HLU0BNAR0jIuTuihh7NuwR0+GAhfV9z/TVOcgAXFJBBRTlorHfdeaf1lvDm0PFmcMOQnXPeeTZfr7lf//TtZ9j07KxVuzqjyT+UsnTCLxa8qtlb+96wr37pS3bPPffY66++ZiPdw+F7MzvzwjO9HzsEAQAiNHSY8qHhIt4ABXU6+rpt7NBh2zay0VYmZu25x/ZQlrGDMxN263e+adWhPhubmvTCMqcds9ke+Mc77Mj7H9nGzZttrlhwDR2AXlwKFpU9jwUNHVCL0V5589WeF+4ulZWmC0OP3vtzH+eiLdvEzKTdcuuttnXbVjt46JD9+Mc/Ds1t+kLxHuSAw3+OeaDxCkrtgnj2Pvxk1NCbCMFzQJ9szNtKR9FBHfNFS9jBgQE3jcLNAlCHD3v84GG7+PwL7R9++LdWtbLHZVx++eX2+C9/YZ0VBJ+Z3fKdr7pmvP/TTzyTYrh/wA5+sN9e/MUzVpudtoFe5KmbXXztFWaDPVaoBvMuhMOHf3KX9biXHHNs2hVfusE1dBxU5PvvvvMBp9O55brHYnzxtlt8ryDoIXYA7WzXb9hgnT3d7m6AlQBWFmwsMhbgfoDVp4b5Roaqmhylapa+pJRPZsnvFZwwVo2mxnchaK29+UYKOmtp6axUljI93qMmQQUuMlAycX1nC7CCmREEy+enWnjqYz5Kw/ocDZ1m29UAU8eXJ7hwffFdHqC75TBq4GoJ4Pw1yl/XxN+L8s4x9kjXlwyc+5mupX6fArqCtoJkKoi1/l4b0NP7VNiIbREyIMqjEXUZ5FkYENS3FqATwFNAJ2DCFaouKN1PXKPtQ7k2PCP43jtjinUBv2tsgfcMibXaqbkTVEPp1FBpjhYCPZekGRW4MzCHGwxBx51VB3S1mqlgQFM6BQb9zptjogQ2iqyxP0gsl4zrcK9au1KBwv3qEdAzBWHrZWe1KsXF7jNumpCgOPehd3bar59vaegO6OedZbXCijM7BAohP/ftV/bFbmpBQ6SGjkE7oL/0umvFAPQVAPrF59hisWldhbIDehOA/utXXOvBZMEuzrzgbK9b7k1RcgD9vB3nB0YIbguTe9TQAejQ0BExf/W117iGVWs0HNifeOIJrzZWW5i1XpQBtYKnrgG0IIAcd8Lx9tIrr3jgGzTr9z/4wAO8+l1TX/SIb1gDTty82d564w0HrfWj6+yen9ztYD7bmLG+ap8hehz+ZgQQvv3OO57j/uu9L3mzlWu+eL29tf8DO3v7mfbJG+/YieuPsSceesyOfHrAyp0V6x0ets3nnGbIBJhfaNjo4JB9+tZ79um+96y4bFafm7Pl/j67JAI6TO6uoQugA8wuv+FKB2IQI76HpvvY/Q/52mCX8N+uL+/y8rDIErj/zvudUGrNmtcZgFC085qd/llnV6c/5/H7H3eDNerHQRxCINxNXwuADjBHDMAC9rBYcFP9Yr3hwsYSBL9iybo6KlZYatrunz1mi8t16yp12h/8xz+w//YX/80mZqYMddm/+d3v2Pzygm3ettWD+Wxx2S6/8GL7X/7kf7aTN222xYW6Zzace+lFNnrSZnvhtZft5JNOso5lsz13PmgL83Mec4GxXXbzdV4pDgwUtPbLuwKgj9WmrdLVaRdecpENjQwHab1QsOM2n+DWFQD8qaefbq++/pq34sXmQugZGBz0gMn+gd5ojWoHYx5cLc/KQ0+GrsyVzFuFAkrjqdZC5kjtRxlaqpnlpb2ljDsFdWU+eQCjgB7mFEafp9mtlXbHexS40t85Rx2zaropoKdzW8vk7kAurY05fmps1M5SYM1Aku2JVykcsxo46/PWjuJuFZz51wB6KkS19i/2dJJSY+n6cXztgoDWLXBqXnULU0FHNXZ3J8Va/7RcqUWCIJsKvSp4Zc2bxAqVNaOKvSsA6C40SGoag8rK5Y4M0JXu9cypIMO1DCZzWEaAf600Q9IMBQNde86D33lhGeBgXL9UyNZnpUILn8Fy5Nm6fR6gA9ghBcGH+as8QIcXG5G/C0sO6G+9/EYG6GD1J58VTO6Zhv5S0NCLeG6xZFsvOceD4hTQX0sAffsFweQOrdgB/ZlgcsdSZBp6NLlDUHju6ZbJvd6oW3e1x5fskp2XenQ5NLCH7n84Fp0pefDcjh07PHXu/Q8/cAB68ZlfZSldk4vT9v0/+L7te/NNByg8C76xvu4emxobs3JsyDLQ22d7Htmd5YCDz116+SUOEGBsUzPT9tbrb3sQ2Ex9zn3ECCm66AsX2vGDo/bp2+/be6+/GRAWoWZFszlbtu/8/u/a87960bYcf4I9fNfPbGV63oZ6B30ss4WCXXzjTjdhI20OEfPwodPkjrKnl19/pQspqqE/9vOHPRK+ZguGegJfvOUWj/BG6VcU8Nm7e292SDGPS668xDZt2uT+HXSCG+gcsKVmw03fWBHknt9025c8D32pXHBAb6DPPNL6UC+8ab5eKwuLLswdu3GTTR+ZsIf+6X7P219ZQqZAv78TefpFq9j5V1/ivviB4aEQGFfucLB+4PZ7XPeuzc14b/JytWo7v7zL1wu59E//fLctzkzZcG/oZ45a65fuurYN0Hff82AIivE2vE0P/MO+I8UQmvmPfvgjq1inlzGG8PXb3/uu0w1iAtAECNp8rVG3BcQMRA2VjIaMwd1M4ltNGavLta7httKWVNNVrUE1HWU8KiSkzJiCQx7gcyzUAhTU8S7Qa2aNSpqXtLg3g77aC9PkcffVAPnzAE0ZvAorBHJdu7y1VtdGnobuQXVJUFgK4Hn7kzF29DuQG/I04rzn8TMKD/xb54XPNKgyHUf4e20NXYUT0oMCulYZ4xjy6Ejv1bF+noZO7Te9PzOzi3+a41IhTi1UKbD6s+kAlm6gmcUFKkd09RLQKSQHcIUFLAB6SlupVo7rjzrfKytWQ52SUqtkLPdf56LrpZ8D0BdgYXArRzD56x6rIJOef44PllQqD37vtqih+8Ooocf8Tta4zUzuz7eC4sDEtp93ls2tLLr2B+2pUijavl+95oAORogo5QzQo4b+5q+Dhl5AqH+hZCdeeq4tNFess1BygQCa/uu/DiZ3aPhucr8wAjr8DDmAft6l7Sb35yOgU0Mfnx63of5hf+L+Qx/bseuPs9pKPfhu4v/OvuhsZ2LQwBHw9fN7H7LpxRnr7eiz6aUZBzw0gxkeHXGAch86NNZS2UYGB72GO1LhTjv5FPvpT/7J+io9/j0yAlBF79DEYVs3FFq+Ts5PWX/3gO0f/8xu+3ffcc34uMFRKy+s2KP3PeCmfPybmJ+xOqwXnf0+9oMTn9qWoWNC2ddaw2YadSsMDtklu1qA7ib3R1omd8CFB3XB1wMfCwLTiiV7/P6Hfeb4Hs++7tbrvBEKgspwCNCLfcPABpuqTdpQ16DPZXJuwoZ6hmx+cd4D2DYNb4jlUQOgf/HrX7apRs3bmKIDHDR0WCRgzYCw0NfT6y10J46MeXW98YNH7JTjt9rd/3iHC2rj6IgWKwCeduGZtu20U1zYe/v992zbidtsoKfPnt3zpL318mvWV0C2v1kppj+ONxsei4Go/qXlmo2UumzswEEb3bDBXTqXf/F6T5Fzk3uhZHvu+bkzg8nleXBNu+r6q7OGPRBQIfCh7j72CxL0FTde4dwTQXt+VhBBDWsFnBtrmNyVESgzIQPR0qk87GSCNNeln1MQwDjUZJsyJmWmyqz1dwbdqWCB5yJYLu3UpgF/gXG1gqKU2aoGrYVvFNh4DYLS1vqXB9wqGCkgpvMncyRA5AXFofNfqjml41kN4LwEdCjm3XaLXp/nA06Bk2CXB+r/FoCeCpKrATpBg+tGel1rf4JivLaGzj3iOuMOAjpuT4FSrS5a0jgVSPA3BDK1HmDM3i0y1lMBdrFwDGMlWvOBqb3VL17HwbGq2Zvrgu+oodfrNTe586yla53uP4Hbnx81dLdwRyEa33PP3aQeAyxVyNHzjxx2Btr5/m3dcWZbLffMLAEfd4x8h6QODf3XzwWTe9hC+LbPslmUNkW1qqUVB/Q3XriHvI0AACAASURBVAzFZwDo0KdPPrvlQ8eCvvmrAOjFCOinXHZ+CJ5qFqwMmaKxaG+8/HrMDg9BcWdedDZ2PeR/W8F+/cwL7q+nhg5AdwkMuiI09GeChg5AB2PauXOn+2Z7OmEeNZtdmvdGMPgdxWmQsoUqdMcee6zNTM/Yyy+/bJOHJt3UzMIrF199qedVI7gOwVD4HF3AJsfGbGR4yGuIgzmg5j3axP709p/YSO9QlktNXwc2D0CBevcoCPPZ9LhHl88dHreTjttskwcP271332Mb1m90PzLiH/Hz8PwRG+wesPPOPtPef/lNr4IG3WAGroJdSVDcIy0NHfdecdOVwYoigP6L+1BYpegaOijyhi/e4HuMVrdIEUPJ37//27+zwU40UFnwyH0cjEOxpO03v/NN+7M//VNbP4ziNE0XvG75+le897hq6MPrRj1mAEFk6E5WjZWZoKHD5I5SsA/9NNS9B2V9NvaZbRzZZF+45VoPrEO3OUTLoxIg1vjUrSfagQ/32577HnNxBBEQ8HF3Dg3blNVcQ/9P3/9D+9F//TM7dv1Gp1Xs1s6v7LJ6IfiiQWtP3gOBpuDfwZrxhV1f8LgKaN6lcsnu+oe7M+280zrtm7//Ww7g0M7xDES6w0TfQBAgUldwViS4iszHfbQxLUUPM69laVcyTzIA3qPMSv10PMSIwiajUUZMxpIyxBQ8cB2fRSaLd2JcEDaYXqZmzpbWl0FQ4AkR2BSEGamrjC4TUCQobE1Ul2enoJ1quAqWXA9aShTQXRgqlbx0Mxk0zZg6Ft3TFJjAH1GwiYBOQFTm/nnd1lSjy1vDfy2gqwVEBcqwBy1ZRAUypaPVLCQc9+cBOsGbc6Mpm8Ih1lDPh4I53sFzlcaWcLwwp6eAzu573hMjphn7OKImngkTbooPAdvcO6aF6niVLriGnungVRjh0Guv46A0mGrdKpQA0PEfeDOFaOdPHSH2h6mqav5XPuG8JcbYZHPYcsn2FqBDOmDeYCwu49LAYvShp4B+wVk2t7RgHZWKpyRBe94XAR3BVg7o57RHue8joLveU7LTLrvANTmAOdPW9r3yxtGAjqpsFjT0lxKT+1qAjvFfd/11NjU9bc/vfcG1495ulPws2IU7L/ZceDQRGRkedml7ZnraS9U+u/tZLzuKTesu9dgVN+z0AC+UM0XKG3yr3T09CDZw2PeIymIQKgA80EABjnufeEaEIJh4F71P+K6bb7LPjhyyrpFBf0dPuWLjBw7ZKVu2eXeyhx5+GLvhLgWAbodV7MpdO22op8/++R9vt+FKn9Wai7ZUqNplN0UNPfrQdz+caOg37QxEg+/jOAHo1NAhbFx767XekAXzGOjr90I8qMH+8L0/99QvFHkNFodFu+H6G7zb2nPPPOffYSeh5QPQ55Ya7v92DX1l2Xu5Hx47Yscff7xNjI97K1XQEw5XfWbeBjp77O7b77BOF9GCARDPuv6ru+zw5Li3PEX3O/czoTIS3ArIkKgv2t5H9ljZa+9jjQI43/i1XV4Y5sWHn7DFes2LA0FG/8I3brYaRovI1BWzJ+5C2l7R5lygKdit37jVg9080tTMHr3nUWvEdQcN3fiNXeHQLS7axk0bA6APD9vs3LTvpwKxAi/uATNiBCsPJw4mtWNeT9MZmAuZnFYKI5hlGgJqHFRbaTd5mqQW1lDGp4yFzADvJDMhoDO/nYDOdwSm9fkm95RBt4E+8ozLsBytDucp4OVZIdK7VaCgpoX78jR0COVsaqSMk6BG5q+Awn3CuhHQMyFFQAPvZCW5VOjSv3UvUlD/twJ0XccWHcDM2+rQpnvF8almqILKvwTQ9d08J1xXBsVRcORekt4goOM7/kerVXaOYmMaBU4FdLcAsfmKWAbC+0qGtDXGWeCdoBEKoVgPWCLTvcUY8T4COtJW8QwIb6qRt9aovZse15lBcbCe4j5YfRXQKQxyrhQ6lP4I6PjM+cgpV5zbpD0+e1EMiMPnqLzmmxsXTg8P0rtQEQz/XMMG4DZDXjFs+8tFc+3K/d/4D1GhEXScfUMzRW5wMd7fDBq4bwAi561pE7PTtm7TxrCwKyteXKWno2oHPvrYy4BaFZ3emt6rG2VPIXHv3fNM1qULY9uxc4enIQEUAMSHUSt9eNgWVpasvrzk78KhXjcyagc/O+BgA4CHKfz55573AisnnX2y547DhLwAi0VPdwiyQ+oUONJK03O8YfL25ioeLIYc/mUP/HAGDuZVQCBEiE4sVMrWrJR9TAAqRKAjaM19QCDEUtH90HgnDxjWl+uMKkPolobx43Pci++8dC+WsVSwucWGBxT6+keByN+zHA5yqVpxzXNiYsIOHzpsZ595ps3NzPp8uqpVb0fa3dnlQgrMW6PDw14ACIwKFfnwttlFtI7tthu/drNHmqM4T7mr0+rLiz52rLsfCq91GCoSukbuYy64u8bpwvsbh/RE1ABAf3LIv9ZRCtWU8LYI6gBl+NPRfc7n2WGe3ocHl5fNepaCxQfvXuoo2ly1YIvluI6Ly9bZWPF3Fqpl94FhfB7RXCyGdsGlUOMfhwyaeygiEdKDiqVQwQk+9YHBPg+SpL+ZWhwPHeunpxp4aqLLA1vued61HIuW1iSTxE8+TyulEdwZOUxzIt/De1SwIKOggKEasQcEieldNS3wjjRlLgXeYJUJecPq/yYI8yeECs6TTJMMnsLIaqCogohqoRyrl6COeegcg46TTLRdkGnPOdbxcxzcH7WQpMINrsU7qQESlNQakicIqFC0moasQk0eEIfvC9ZoLLRFmafaKLVkp3vJBmjtUWg7pYKWXsc5KX3rPrhAF2NIVGii1YhZIqkAxD2iyV2fwZgIBMxBYAPuOGhHa1lLaF20jo6Ib1HA1txvNXnrmLOxFApegwQB3AT0LD9cKsel65+tHfgdLEQeBxF4JM8e90HjWJTGM5BP42+2XSomd/kSpmtqFz6B9DQCtBNAd1CPif4OnuDVYMge0BbDF1A/F8w4AnoNgO6lP8K9DuiYHAC9YFbt6fbiLVPTUw64fdUujwJH6hOCtD46fMBTwbwFaUfF+5M/9uijbnr3jnC2bNvP3O6+T5AwwMu1vULBDo2PuUkXwU3QSj/+6CPbcsJmq8/Nu6aOUqnPPfGcR3t/53e+a2+9846tP2ajzaOMLCqnHbPRJmenrYla3gB0AfNQriIIQmRs5Y6g/QHQAVqoNLfiQXahiA+fkQF6BEOMNRy/yAAx/HCM3CWB/yv7fwXXwLHSXiQF3eNgDiqhP2MAegfN5aZ3P/NDXS56ah76noPQ33pjnwP4r554wfXum2/d5cFsqNKGNUYu/OTEhG0+YbM9/ODDLkxRQ7/pG7fYBx/vt3MuPN8+PXTQy9xi79rAKprAnMh9v4stzRs0gGp/CCJEsSJbsfnlxQzQfT0joIOG8F9nsezznKuYAzbuxecZoMM3VS5YrbPoP7GO0PAB6Ejza5ZRejG4kbBPYEaohAdAdyk8RuFCQIUmjp9k0viup7erTUOnVM4DSebBw0qNh4CUMjzV0MjwU61U1zMFdGo6KYPwdYnMk1o/LQQKVjpOPiNP8w/sIKyFVgtT/x/XTllH27Ownzg3wnd0/gQlNYOSyRI00qDCo4QG0Zg5N66rCz6xHrYKFDmsLsvl53fK4NfaH9JD3jPxWWq5IVikwkX6HK4NKs39JmljeQKJ1/lYRMXJ9lxs1XZ/U0DnuAleeeupQkYGyNFk3JpPSCPj+n6ehcKVl+jqyQQJCt/oRdLZGdtRh8wtCnKgm4UF5H+Hs89x830EVrVwKaDid/ACL/uKiiexPKv+TOktpR3oN2VUshNAxz2qYDOOJRfM8f7k7BROuPA077ZGRpOaCzN/WTi/bf+gfUELwz+COYDZG8eD0UdAoYbuF0ZAp4buGmaxBeYEQt4/16hb70C/+/OWESG9sOR1wfG+Tz791Po3jLqmDdMXarTD1M32ofP1eW+/evlVl3t/8yNjYzY2OeGmcjBtaK6oxY5CLwjWQhQ5csJhEoaP98477vD33nTzzd6oBRXeRjeu957Y03Ozrt0ighqADq3c60rHyMugoYdaxc6EcHgTQHczuFSVcik4ptEAZNoYbQR013IznyK03/BeBzi8cyX4iigQIUoclhLmFjngLwcNHf96BvrtjTf3ebrX0sJiljP+w7/6gfWX+9ydgHlcesXFdszGTfYJYg2OOcbuveNeG5sZt1Jnh1U70IGvZF//3jc9vW5iesor7WHfUFnNZbyonWOOWYlh3IX8dFS4g8sGAB8ZMFYMoD6zWHe3CIQfZ/zRkuHXW8Gr7MG8P18t2FKp4JYIaO0ZoK+sZIAOTd2Z6FLTAR1r4MGbeHb0JYPeKaVj33jQ8bu30o0VnahZdaA+fPShkzH4YY+548qw1bRNrZPg2q51tSwypAFl8C3tKJi8lfmlvkavaBj9+wroGGMeoLdoq90nnjLjMK5WLXhl5H7MI4NTgUPn4uPEA1C6MsfsS0bDeafzTwEyBVUCoJ8pqXrWJhDEVKfUQpD37KOYMTQwyX/OA1yumWpoXN9Ug0/f+Zv+jcIma6Xy+3mTlC6lM29WFzt20apDMCEtK7jqPFpgxSijMGK1iCj/0vXR3xGvQ2sOrUHpXvN6FRKyZ0Ta4XhBV6mGDi3e75XxAShhnfBekXGNOHbVlDXtVPfO1yn2QwD/1+9SLV33UoVxsERq6LxfBXH8rjEYKmyTv7iiLATggJ59KaYvfuYLlFAM/wZgN1D6LgF0Z2jR5O4mU0iR0eTuzV6a5h7TQrFkNURCw7+FAIWoQfr9UcOEyR3lRmF6aczVbOPQiN135902WA0BbpMrNbvmxuvdXw1pG8Fcz+x52vuQd5W6bLo+beedd55t3rLFtVT4v6Glw2+Omurlni6vBIcodfQzRwR4fXbennnyKesth+Yw51xyroP5wvKSt8/E2FDxrVyteEEVArozhqhl0pRI5uaaISLNYaaB3xemYfhxPOc/aLlOFlCmmeoUtfwMDAkUuDZ4JkKlIxAGlhn/Re3dDWEwJXeUXIONhhO/xqvFIQBxpemNaM4//3xPVTt44IAHrm3asNEeueshOzJ72Nb3rrNlD81reivVOET78NMP7IRjtngwHMZ+ybWXen/7M846095+9x2bmp3xXH7ELhDg3C0RqduPF+iqiCblYTwAdBeMIGHDNVFoussAgO6g7osZTOU+10gvAPR6NWjgWDsUluldLrqvHHmaCNKbrxQ8+h7vLC83rWchxGw0VhatCJN+NH3iJ6V0auz8jocLrhMKACU34x/tBE41OK4BAYa+OgX0PABQoKJwrT41fQ/Hzuso7VOLJaCryZ3MTJm+MiAydL6T4wl8IdAqtBQyVB0j7qFAo1oUtST4N0GvtAbmmXsJNClYqMDE8ebNgSCh81ANlKVfU7DQveDzU2aLEwtLTsof9Xodd7o2OrY24V2EfI5b90Tni1ruyp5X49XpHMJcwmlOBR41/ftZjOZjXM2zQXBh2prSka4l50zASsENGjSFPwVWrrXuaZ6wwEws0h8FRaePaHKHG9bpSAJXqaFDoeC70nXANWlQJ64lYMPS6vNPCsuogJK/7tG87sbVoHzpPz3f6lIizdN64LwkyRIpbL7o9LaguAysqWHEiDsuWJu054XdotYSze0hqzNo6DT5NsvtJncwYwA6wAiAzoIxMLcyr9ABvRhKnn762WdeKQyHvz41a+++tM+mJ8ZsaGjE+4kfe9pmO/ecc7x3O7TMpx570ibnJ7zoSE9Hj+24aocDC/KMUbENDVeg3Ze7qnZ4asI2bNrotcZnJqY8Da2/u9dNzx+/s9+QzoYAqK0nneh12PtHhx3I3/3gfQ/WKlcRkRjNhrG5jc8jRuWjUI0zbeTQwzwJoIJGh1z2ctmqwckQABo/QSD+f8G36F3ponbrOYcgKJh5YKlGgBt8QBEQCehuhY8CEfzPAEZCDtbQfe3IvIIg1tXpnfKwvvD1H3fccd4dDYfgFz97LAPwerNm3YUuj3gvezgZAtEaXrn+0ht22PDIiLshMD6UzQWxoaCOF6IR7RygnnWuQwBhnGuw8EDYiJ2nigXff4/R6IgaetToXEvHPKBhLC27hg5AB3Bj3aGh9y3hZ9AyF+R7TMg1+MUg2CBPv1hpATq+zzTZRbTgDT2TCeCYH0HGzWHF0LUs1SoICDiQBDBlzryeh5dMlACggrSCOhmjMjw+g4CuZ9jPYsx1pzbPZi3pO/SMpwCjINLyp4cIeZYepQZH4QXjIgDwfjJlfwaEL1hoUI0ylq9Mzb3K6PB8NYniWsQ7cK0VNPgZx5CngeJ6xAit5UNPgVS1JJwqxFfo+9PxUihMzdqcrwIG9021OI47FRBbNOGzDuc0Wrf4e95PFUqcy0QXF4GboMF90r3U/eU6eHOYGCPD8Suga3MXPlvnBx96uucqiFJD5twU1H1+EtvF78Bf/ExEkzvao/o5iFU+SfewTmD+KaATMHl2U7omYENZcN6PRloxvoDnTZVkna8KR0AN5KGvBehcG903PStHAfqWi8/IAJ0SUtuBjIFcvlkJwYCMAOgODBHQ1WQOQEd1rkxDx4OXVpxxw4fugI7mDtCaCkX/zwOmwMwjIM02au7jXr9uvWvPK/MNe+XpF20ZVcIqnVYzs/UnHWNbt2yxQwcOupb94pNoDRoAa2J+wr73e79nH370YRg/OqTFuuSD60ZssjbnhxK9rSePjNnW406w2ckpO2nLNnv9tdc8hQtgBUvE4fExB4/+oUHXGLt7um1+fi4LinOgYi5/XCuY7FECFWuFIiuwEvjfBfMa5r3FjtAAB1o0fObRPE7/exMR4bg5mpagEXvjGHdpFKwEhhRN7gyq882P6+dtV2OAoY8tBsZhv9wlUOnwbnnQVLZt22b79+/3OeMwIOodcQkoazvYMeBR/2hLS6ELOexXfeVa6x3osw8++tAuu+wye/2NNzzFDBaVjFlhhUD80V1AkzvGX4+BVRDwIGS4ho7NQ+AZ1grCSAT0cCpjS98I/nDDOKBXChmgu4a+WPCa7aBb1HCfh2U/BsUhmK53KVgDGiHsPwNsAjoBHEwA7hxq6WSSOFSu6aIaIVIRo9aeMl52QyNjIiMk49fDzvMHhkNfOM3+KVPhfaz1rtoNgY3MIAV0RvVqEBtBSRlnCk4cQ4upso50q5a9WgcIpiqQtP1u5hUD1zK567wU8Dg2mvQ5Z11P8jGdp4IKnsdubb+Jhp73DljddM85Ls4T55/rpuMnY2faYSo48G8CugKBPg/Ncaihp4If36fA3j4HnI+Wa0/fwT0mvZI+0v1VQFehgmPp6ek5Ks9f94Ctu5W28C5PC1tacoEtfS7H4Pd8jg8dApuXnQb0LC460DMmgy6HlPZVoOC51vNKwKcPXTV0PXsq6KnWne11oWh1mP1j0LOCdvq7Prdt/cQ842dl8wXR5J5EKmaMx4E8VrJKKuqAkuBPzgAdAJEExQHQvWyrR1m3otwJ6IgyTwEdE6SG3lhZdgD2vuKz8zZQ7bZH7nvAhrv7vH0oeqhddO0OT/Vav26dzUxNe7rVgc8+8zKmIAiAVG9fn/vRYR5GHvnk9JRrp6XuUBwfYL79lNPs0w/321K9YQPdvVYuFj0wDiVAEdWOaPup2pwLMQMjw3b40CEb7At+5pDU2QoedP9gTFsBgGM+fvgJ6NAOimXrXkFeeojUBoDRPB6iwIM2zeh5184LwfIRfsKJGdJ+XLuFbzyCP97nZmto8jGewffJiu7ewE8H92rF3RAjIyNWr9VcU0Ir2g8//NA2H3+CgxYOBZqxDA0O2fTUlK8p/nZ3SwXaM0zZZuPj497YBNkBTFNjNzVn2kitiGuEzwHo883gw640i9kc/ACDZsqo4rfcAnQQfgR0+tBRoRBzrAHQY4EHADpM6gB0aABeQa7c9O9B1/gcPnasR6NSsJWOVpQ73g0AB73x4HjqC4SumK9KTddNbyisVA7pXmAwKaDjGdScCTDKHNODi2sZMIffGRSTWgDIINitTbUcvoef4aeDV7S2cR4txtbeXKUdMFrNLxT0AlMK/tk0hoDaHuZGwUQ1VI4PZwZCume/JIyJa8Rn0HSvPnDGAKwGhvicZlNqZQpQBITUh859VHAmqOi43FoT6zuk+05AY5TyamNUlwT3S9eZtEZaxHNUS0UedBplzndn65xo7wSHwK3aU6pIK6QNvlfHpvTFoDwFLxUsYPlTum8DI6apSoU0tVxRIFSBhHTCn5qHnlmoomsSSgmsa1BK8B2Ec57HsMchhkD3WS05oB0VYFQYCtQf/j996Ar6/J30mgp9/h5YKFHvJZrcSZu6Rp8XFAca1PcWjj/vFA+K8/KV0X/IxaIkQs3cP0d0tmjqDugAlOjPZEqSm4e9WliioccWn5mGvrTgvnRo515EPz4b4Ib7ERiFoDWMcXRw2OpTMzbSN+A1wfHumZUFN5339vZ6hHvYpab/jUh1ECa6iEFrhKYPEwV6fuN5yJOGORcA39vV7RXM0BYTvd8X5uvW3dnphUo8gKmz6hr6xuOO9faqnraGlKjGghWijylj1C2ROUiaMCdGQHeQxXsLBWdmlaWgNcPf7XOGph4JHeuKaxhw59HkUdsGqHuEPDTZaH5GFTho6X6A4rUEdm471hnPRM489gpjQR0BuBWw9qhXD0sHyuDiM8wdhwLpWwByFN5B3fqpqSlbKTSt2tvtqXubN2+2Dz74wN+Ntfc87cFBW0QgY9wT/mRUs2voK0seGOIxFFF48QOMugPoTAehQTR095lFwcAzKuLaouufAzpM5svmfeNhhYDrwDX4IqLmg+Dl0fEuRxZssVoMwhSC52IbQ8y5hApS0iXNzWzQyGOPZmcQy8g9XfCOS0xPI9DqGeGBU6ZMgFNAJ+MCzbJN41oanqcAuuCBvsihhCyZDs8u3kMmxpzyo5h2DIpNNRXMgSZjgrw+H9dXq5W2bnGqhbrwFPu0E9gJ9u6GivvISl5cs1QrTNPWyOixRqzYqOutvxPQUwuKazOxmdPnBcVxX44SOiKdpuNVgUiFvLz1TZm4AjYBSq/R78FmAs22p43p/FerpR/2Mfyn1+NdFCpJO0q3ig2Bjlo0p8DIZ0KgViFIgc3ppyPQj1qR1BVEQSIj7jSqO0aIt62bmNzxLPjp3ZKDjo/xnIQ1ZcBgmIRaJWjWXg2Qw/wiqEuUeroGCErlnHX/MwHdM5haikD6Xtyv//RZwGyvJ6+FlwDoPKT6k7+rBAlTOKPq+GCAlRMwzL8oSuNST8jX9X5fKMDfDAuJ69g/OJhawoKALwPMeRBcKgJYIecbTDRaCPz+GD1O4Pc89yhk8Nl68FINB3MgFeLd0F59oWMgSubjjQhI5pcJM3FslNyCRBdS/PwwSLUwZ/pci8g0WYg/2yQEeYFIY1MQzxdnqo2vV4gGVg0D64l1X4LGHoUD13LiQ933TuYe11efiQI6bgHAeyRnWSV/EhbAHAVp9GDh96CdLodWtBiDpH7gd97vnwtF+u8cHN4d0D3sK4IBJb7M8RpMoxQC1dzEhR4AOJTui4fhp+ClV+Fvz+IEmG8fn+lpIbEGv+81gHopzAl5824NiIeCh45mWs6bfjNchzPha+Cpkh1tpRqxzgruGlin54vMmhqcMm28m0FzoN/U/6qCY1OAXNec94Ah4FkcE89tBp6xLgJBn8BHk6f6MEnzre0MZwfXwsWCa9leGO8H2JKmOB4Cup8XAroE46YCA4FXQVI1WAiMFBAVeBV4uJd4Fhm6rj9dHKkWTyDjHEjXecC8mgWFVhGOLQUm9pNfDfSooadgwPctRAtpHphSmOBeq3AR+BWC3II5Wsen/FN/1zPun0eLVHZv1BbD3gae6uc2WrbAdzwIMQIu6VX5Pt+nwK/7yrGG9YD/Gpru0Vq2Y4FYlFP68T0FkMZ0Yz1/bT5q4Y98Bsbg55+YFqPoSR8UAnSvuX/6GZgdnum8HAJuUi8efyNY+agzy9KzUGYiO82uWQvQ8XIlKF2UDNBj67dUyuP3ZH5qsqFZwz9zUGlP02E6iP90DTSglcYSZ0xNNk4PFRcu9UGmBErpJk+K4gYpYSgzwbhD6kL7+JXo9BAdtakOvK1cQj5b58EALWVQZDQAOzf5xRfqIVAGkTd+MmfdHyVYEngbAxbzDjVAMHIlOD6XY9QDqoDGNSIT1TEq0TOXOX0uDzl82Ig0VWGE78G48kyWyrw8ZU1SP1I6ZQ0BAjrGmZncFxfdAoC/lVYIgpmQl/N8rrXuExkBhQLsjc5fmY7fD4HHq+7FzICkzSrGtRqg+xpA4IQwKo0tSHt8lzLT9IxznxTQWcoWYyegK8NuY8ixyNDRNbZbSkEKnm3nD811GgttJT2VR+H3VCBKAZ1MNPWzk6mThpRnkUbyzhVpL937FFz4N6wrmfE2p3RuHpjx2T62CDh8b8qLuB88HyqUMco9J0mjDXf0D47b9yEKyX4mPC2sZb0Ngjt0z4KburPaBzFgmONt28/IR3V+6VorD3GFsZwP6G3jTKr3ZfPB+kXlhjyMfI1jIP+jYNl+PkL0sX7WpshEC1dKk20YBNdprDRJWuT4MAbsn1owlL7cXO89L1vV/tzk3nbIRH3/lwJ6KpFggAzaoabLyWcL5pppO/2odunaU/Tj8/MUlNPN0/lwI3RR2+Yrfk8FRL5DBYKjDiX84bEYSa4GQrPeKs0bdF55m07wwHgzq4dUIMJ6IL4gzWXntbxP10fHic/BeEkw1NLwuQo4TNMgwSlI04JDxpMCLxnhagKTAnqeQKYan64D57S0jEpXwe/cZsWIWgHpj4FgKQP3tr6xsEbe4eX+K6AzEMvBshTei38Ef2rD9MEpzSujUM1PGQn3Rc3leYACIEeUPwFdmR0BigIBTd5tQiVy72Hhihqy3s8xpybblFcQrvoK4wAAIABJREFUNOGOwbxTQE8F0jbAiVHKtLbl8Q896ypQ+O8C6ApYKtyx9CrpknTIa0gz/FuFptWUEAUZpXs9F7rPKX9SEAspf60oda4Bn8UzqTRE6wnoC+bk9GxxTEqT5C9ch3DG/cpMUzpK4ciB9TY+JQoNNO9yPAu+ltFqC+seAJ3A5LAvLlvSR8qzld8pzZBGfc7wAOcAesqnU2GGZw0LAJM/4Sfde/6dZ/kKY/JcpEyh43MV/NVC3C5MxUqdqBOCglUSR6DjwO94f1pW1t+FuKQU0E84/9Rckzs39zfV0PNEOtWQUgmHk/ewewbdtajZf8PAkCPuDCdWmyPzJYHzwOomKnEcBcJRCswkfzGprAXoeQcXEmrmchBLgT6HG6UHNQOuaJ2gRSIdK+5RRq7P9edhXaKGroeacyNh8BBy7VJQB4NgKhPfyfFyn2gaxngUhFMQSAFdn6NrwLmmdKFEj+tVw9B3cU4AdKaNpUwbz4b/VQ+I7iOuh0sHzVgIyrpmuh9YB5rPKcQsxZr0GrCF56uGrmlJKWjrWvLgpr5ECiCkA2UuAHL4BeF2UC2BgiAFAv6tjJTnC4DuZXVjEGCmScWGMgroXLuUDnEN1hlz5X5hDeD/5/orf8hAAWc8upzy+Ac+476k90co8tLK2nSjDXCihp7OWwFP+YnSjwrFCvapBpbHF0hD3Dtek3e+o9PxKPNwniBDgVMFcASs6vsyvsaiOezNERdQeQPT1jyYV6yMuj4pyKeAjvLHWB8FdBcmWRkUHi6posaMhtX2W8eXziUIIVJ7XgBdr03PrY/Pa7cH11p2DtGno7OrTZ9MFSfQNhUa0mMrHgTzDo1U0vPLs628kmNvU6A8fic0d+I/7icVAryfAhH5pT8L1o9YJp3PLhDQlVnqJpKRpIw3G1xsHZm3QSqxKuHrorq5UwLtfNEpwRUKoTrXGoDOoKG8Q8sDtRrYYxxeszup1qYETctCeij9b/HL6pop0WulH46DDCLV0PPewY1WglWBwIvUrHY6IvGuBeiU9lcDdLwrJeg8jdbXUoqykMDVfMb5KRPVoC/VXHgtASKlpQwMUTo4Hog8rSgPEBSQPFI5+uhJl3kMOBNAYwMHXAP/LeMb8DeFHgI6DqT6oBXQ+Q4N1so0hyRARwEF12Sao9e0gLmzFWOh54zCeN58fK5Ry/H4jRj3oDnqqfVF90DXkGZ9XI/9xHsJ7uqSScfhsR4R0POAQ8+hkngGPlFHUh86r0vpRd+dPosCD9eZwEGeyM/z9i/lMbyHTFl96MqwW2OIvuCknj15hQqafLaCL+IQ1gJ0asDtQJ6tUojy9gJV7TFMfIfyL11Dvx6VQmNanrcs9e5lwUfOWhOMAcrAOAam0b2U7nu6T8p/OeoMdMXknvJfrh9dLmrByzTplRXrqqLKZax9IS4PBXblf3xOWK+ilYohBmE1QEeUf3pu1Ee/tIyGLu0aOvkQr8McVEPP1jICepvJHWlruhjpxv+mgJ53IFWiIsOnlEQphYCuBJX5NBE8IRXU0hqHevAU0HUOPBCrfh+jMBXUU0aymvTqlgVJb+J7FbDyDkQeoKeErAdKBQEVFrAeEHhSVwTvVQaQx7TwmZfUjRI0hTYlQJrkCSI05fKaVJNRs7eaoNSkxGfgJ4I+uB7KUPl8dXmQcWFeXONKFS6D4KMjkyDYU+tM917H5YUvogCpIMXnUyvnPficWmfWdEdM7hgbQRrjWUtDb9vLyBS4nlwLPINj4UHP6AyCMDJMJA+eTC8T+iTYjzTAc+O+8yiUcn7qY87oNIksTs8KAR3XE9BpfmdhkbwzBEaa+jDTc0AhSe9X+mbRkDweRjpR2uO66By8d0IURtM5qyKTrhHXMRVE+Wxcr4VVFOxbArp/mquhc7/0Pj3H+J2ZF0q7awlCpDkCUr2OtONgBtfzRz6NOAhVJpQXgf9pULQH21LTj8GwMMO79s46DcvB0qV8I+VTei4Y5a28XgEdRV0QFJsCOteA51f5VsZH4BJGQFtinVDayON/rbOFoLqWdUP5is5B6VV5kZ9nb+wSurSpcMhzjPWnBZXXZICPCqOxiFimzADQuaB5EiQXUglbP4PJLg8MOXAlBtU06JP0MpqiofvkyWChqdCk3BbLGEbKMeURMMekgM756QFhpafVAJ2EnW6KP8vLrx6tH3Pu+JmnYXOzaXlYC5BXC2rx8cb0NA2KS+fIv9MDyzGy1jf3icRKTTB1uRBcdL303hTQuQZtpmJhnqqhp64AHTuJONNO4zMQFMdKZUqjKiDyAHNOOnZ2c9JrcC8OMrXMDABj5TMy6TSCncKbAroySb6fWgcFjhRkSM9YD+yPMqM2wQhgjN4ICaCrYIaxc+0VDHCNV7pC7YPoTuB7U4BS2ufZ0X3AHjJuIAX0TGPLc0nBJRL7iSsg6fnhmiqQpEyxLYsiKVNNtwPXJKVP105zwEznrGciFX6VCfMeBXQtfJN3NhHQmRaGSfmZrkc69yw7R/ihXqP8R9cwrAPqHCyF+hmybvo7BTw9ixlYRdrxv2MPCt7LoDiAPFLXFNBJ/+l6pViB71OFSM+pZ68UAGotQFfa13VM183fJUGZeTSO+3HWM7AUK0oYx+cHxaklgrSiwiN6wwDQ1TKm510tqKS97DNUEUWxNQ2KI6ArqKfSDgk020jxZSig6yFXItTDRI2fGlVoTamkHvOwmXoV08yYbqbPxV0kON0QZQ4KyGTMnwfo+qw0aKNt45EHytao0rFID7SaPdND4QV1YsOWlKD4NwFdtTQSNRhxB5rMiBZG4uMe6iHR/ePzleAUfBQEUsBOwZXf50nBjKKnyUjBDO+jn4jvJsPl+NRkToLG+3ko5muzmQ89TyAAYDOohJoBDzregbQ8BzexUuDZzH2mD5lrTg0d93oQHAWLmL6F6xTQlYmqQMG9SIWCVGAhQHJdSLs+fzDURVSyCzEApO+UqWXWsBgESUGCgM7yxLifKW58FsejJ1RpjL5yAjo0Cq4Rc3CVgalAAHOxV/HKyYNXEFVBQ4UNjFHPv/IG0g/nijHrOKhNQcOnyVWZfgZMSX8L1S65Rnqu2uYX05BSwVSfrd3S9HPeQ5Mxzxafz/MJ+tV/eWtA2lU+Hq6DiTwUplIhV/ln6jJQem6LIcoBdKwr0sK8Zj9rjsc6GRSY1fycJ9Sl9KdzCV0ekaXRUipTEKdAlc4v6mOh7XVOkx3yNLqdVHAj/1v2+JUQFEucUT6C6xAsys/U+kY//LL3Ul90wR3f41lMWaViQQ2dP3Et+ALKxqKGRxugH3fuySHWUYLFdPIpkaeAGmp7hDxkTh5EiGekzFnfQcL0PGiJ8vSFYZ5izEFmMCaZpx7SPKmuZRIJfk2Cso6TzIC1cBUA9XcKIHoouYHwvdbq9TZzFQmOB5/anAoR3DRYJ9BLWzV0AptqbdwfFRQcHFipSvYvZQqMvG4RYSsAA9fCx5P6iPA5wSdlRu2iV7tARULk2nLt6QMiTVDIIQGTIZJpKTBTQk+ZEtez3AEfP9ogFvzwaFaFCnw6bgI4g3WqlWrIB43CmfdDj7EDqsGrIODnIFqW4EekaZBrwHekDCV9RmY+lChXrgPGoGlXFEzwDDy3WulwDXcluhzIdBT8VaDUs+LrUSjYXG3e6Q9nhGU2MReaulXgUIGP68l94R7jfXgO1xPXKU2T8flYAOTQMrQwRpJihPenDFPpiLnQCla6fnrulK/5+KOGljL0PDBP+aMKNTo/XReOk2NIx4K/K5XQC2Ktf6uBNO5hRUPyX43f4B6S5jhO/B3OPMqgdoRYbUmt1LOWdy95CU3uQbhEZHt7DQ0v8oTId+0IFru7cY/Ux8/3EuS5fmrd47tBowiYRpQ76mAov0p5KDVaX68oXPh+QpBfXFpToKMgQuGtXTBAL4DObO0oJFJJIl8jbyAW6N/Q0OlDx7O511wL7Ke6wTAXFDtzASA2d3HBJsbWFP4tAJ2Ek0X/xiR5ZSwqGKgk5kFpAujOgBiJuAqgc3Gp7eUdBj2AeYBOomZAkB42PZRkQMqIM8YW09bItHhfqomlc6fkxbkzyp3P0QOMzeRc0nlqnn4qgaZCCUFaNW+Og8wpfT+eQZDL2z++g2tDqRt/UyrFO1LtV5mHzjVl/DwQGF+qGfFamNxD+csgDYN+9HCriVr31Q+J5/Ei3aa99zmEHPrOdI66PhQ8IZAhUp6aPINmeLi7u7uPClrStVSTaMo88Q5I4nwmhQQy70oHmuTAj9cS0hT8ON4UyLL3o3Rzo+6CIYVM3ENrCveO+6Dj5nkhbVJ7wD1kXEw55P2pkKqVAzl3/cl3cE5kcpyXPy/WqUgFe96jtM3nZecI4AKBI5oI84BT56xMXc2wep/SWLpG+cAcqq2l33Fd1Tyd8gEHgPhCngcCENdKFRK+g+dpaQlBm+3Nabj+6dnm3rUBW+Tc/m43u4dYBH8Pq13GFtLkoyzzS2ClBeAoZSUG++FZCvDkLS5ALi9ZCd0k1wB0nB0COgEz4+ki0Ol89XflVbq3YbwQqEL0PJ+p9MaxEx8pbOnfxRLm14r/SQEd65QCOspuu/VLotz/zQAd0gEHSGLC35gwgTRlBAqe3oEsArpLehHQHUxQSzf2DGcAGoUETiBPwlOBgcwQ70zH6ZKUoGTepuYBTnawYpWz9BAr41ANg4chY3Aw1Xilo/a0ET24qclJmWuwNYfiNiodqkCRCR9Jygefk0qFnAsZolb7UqLlO1SC1Xelh1DXBO/mgeb7yUg4d/5krfJUys6AsxnKrxLkMAaCv66jHpRsn5tN66yiG1ysfLe87GAEEKZgsFpQoz8btfoXF9ztQsZLczuZJgFdwUhI7qhOU+n8cXDxTE2Fw/0OwOWSaxiIzOF+pkCmAg5pqSWQFj2okoFNeQJ5xogld1iFRTwT13C+GAefw2C5FPB0/dlmOBcwpE8114VnO2OiOD+s8ijgRj6R55LL1hjnLlYKywNbntc8IYPvVJNsCoIEH91T5YXh89CtL+MJERx4XZ5A3cZvolmf8+W4eD8tNDo2rEk4TwHQyQR5j55jPZd6nvw8QzOMe5Rq6AR0PJtBhy6IxQA8nt/UpclzohYQ8jb9ztPJVoAPKDzWqtTJ8ZKelH8cpQAmMRxqLVM6S+m3xcsQlNjeTZHfcQ0pHJPn4SfPoc8dMQCxdLPyQs4V1+cBuvOlQij7TZO7z+9fq6F7GVLRyEnEZLB6GPRQZhMXDZ2Arib33wTQVQNJf6fW6AKCtM/LAD4JolHgwe9kWGSUZHD+ntg+UQUUHjYSgQY1qbRMDU8BXQ8MD6Deo+DL+0Nf9HZAVzAlYem4/WBFxoFrFQR0jbB21LJUClWfkAK6MisejtRkqsBH83ieQMQ1XQ2Qsv0ohaASrI0KlNw3nWsqVECrgMmaDA7jBwOgyZ2ms3R/lUF7K9wIKDy0PANc25Sm9H49rLp+3H+6LehzU4ZNHzrqDWJ/SOtkAni2uiD4Lq4drFNoTASBhOuHn+qaWk1DTMdHRkVgwvegHQoiuXsMob8YcpaVvjgG7qGui54vN7fHuigKWCocpOPn+PyZACWYXKWeue6NCl55v+Odur4qfHPMKmwobyJNdHbCPdHS0HXs3Mc8YUOFotSCg3FQYKawxeu5T4HmA6DDz610pYB+tAAiAXQFc+uUr2nU0LOxhgmGVDZJZ2Xdfo5Z+YfSCMfDM0hQb/vpZb/B/472oatAowpOm9AF11UpNPzm+1SQSNfkaGAvWL0W0jQpUKWArvuf4l/g4e2V4nQNSLtcA1yP3xn5DkB3UNeguP+/AB2DV4Z9lHTHnL8o6WEiXBj6xRC0U650BIYZm8eQ4LmxBKq1Dp8yehU0HLySlIX0OZSQ003zjZN+yG2EItoMAU3NhgQZF1xAjBFgdcP5PPZ7psSm7/FguMjQUumSzIWHm+tGoYDCEwhEwZ3aLcZLbVOZIMehYJcyXGUeajKmgITrVdBSwNMDoNfngR2uRdoaAJ1rSk2R+6zMTZ/n88NBRD/kaN7TGAC1QHDOetjD/rfWH3+nAg1plGPLY8x0qeh3XD/+5F7hmjYGgRF4UE8QZvJcHqAfzoU0oRo6AB1MWQUgAjrWA2mF3P8UbDAvgLY3s4n1HCjUYJygpTTKuw14YakRhk/61/Eq3ziKztiESDJN8gCZ96lwSxBC22Tt9pYy7ZRvKX/gXNP1TWkhj75b57tyVKW4vDmnc+czCZYU/PX8ku/lAVMYM+imnPVqIH3rGvAZbYIULYoxKNh5t5R+9fnnmNz9uVF4IqDn0ZSul545VSR8TojfQjfGaGJQvsPx8nzpmVKhQ3tg5GEI7+c42/GmYI16KKyjCpMKkbyPvIe0kQG/mNx5H6/lmaTCTOGMqcYA83/zoDjAkQbBcTB4OQ4zfYvpRDgh1ml3omA0ZGRcqwG6Tjg9wOnf1HBwDzenzaeeaOjpYeL4U6nV5xNzeHVu6e8gJL1XARU+9AaaKyQaim4+A5VUYqUGzsYlaUiNMs21TP7UfhUoyPTJxNMoV5VkMU48PyVorgE+V5O97o3ek3eQ+BmJWq9XKb1UDj4ojpeAjutpbsvoSlJ7MC9ECENDBKATEDE/9SFndBqDTjh//5mkDX4eQ1DmpUwr777VmHobYwKQey3q9g5ZpHXQieZBK8PzPcf+rSxnLgOCssbErJZWyD1GgA5jF7g2au7mM3W+GcBGQGelt5QOeVbyAMnniD1J0llTAFZwWg3QP8+Hnu5VCvpKE9zLtcbRzgtbpV/z6CAFPK4Rr0VKmK6buhgI8qlgSPABoBeR9oSa4JJpoPxD90/nFrTLYB2kcMR8dr8u+vfxbA2KS33oyivSdVU+qIpEBpglWJjgS149qDAt/dsm1EKhkkqDecJcHv9v7VPBFhqLGf9TwZ/zwmc8Dxw3FSXHoxgUR9AmrfFZGFMK6IyIR8qaArq/81+roUNK0hw6DIBaEVNaODkSuWoZoU5S2BAyVdXQaXL3a6TmtGpQawEqfZAcF35qJKjmkadSMO9RQiZw+EGL3eD0MwUinbceRPzuEioaWDTqWepTarahMKDjonnYfUgwl8e0t5SRcK0VcDkGHS81bRU0VCqnj1DNVvouNcmTGPF8gigCONqEmCi8kAbIXPQwKfCr1JoSewBVBITFTn5RS8ScMG4ADfefQhwFBDetozVsuSMDdLwX12PM+Mf78xi2X4DDFiv18QCuxqB0D/V5ZJir3a/Xpmvk3eYioOO91OTJCDnX1QCIhWVgcuf5o0CjjIj35wkkbKuL70BrtPiQ1ggqShsZsFJjiwSlwgp/V5cL58dnM+1Os0T0Gen5Uy0rAyFUqktM7kp/bbxKopD5LDL8lHcoKKbjUH7F5iz6Tv09vVd5KL6DUErNVQU2Fa4UxNqF29A+NcVD1YpV8+Q5Jv9QhUbz0P26qKED0Cmw+fhi2hrHwfOte6trSf6FuXKepFVgw3x9Pkt7TtcG71P+p4DrPAoZVux2mXRm47PyLGjkf3gxfOik5zxAp1BNOgYfQuYM7nHzeaOWFcbiPun55RyIBfjJdFAAOv5zKy0bLP1rAZ2gpsyDzADAiQO/FqA7eMdKSZikSy+xvrofWGpBIJKkaxXemWqQrcUOv6WATstBWNCV0H40/vNNzKlpnB3qWBmOxIef0FA4bh5yBT8eCAUjbC7GDUCHhs7SozTL67VqEqeAASbC1CK4JDSoTpkFD4EyemWU+JyCAfeM+dckKlxDjVjN7E7EXphi0bVcPfigCcwNe4n18fVgn+VKR0bMDrwgSjlM/tzYkAefqw/NGQ1oIiuE0fSULRSW4RqylS3WFweHJv8A6E0/wHgHwNrT3ADoONTRKgQT89z8vAskvX29Pn7uB2lDgW0Zmg1b47KFbvQZKvPk87HOtLCAmXdWQ+EKCGfKeN1qUyrlRve7P72AUpuhfSwZpZah9T3DeBA36cJnjECO9dOxji54Iwo4ngFnOrRQINgttpVtA5WInjwTWcBesWCo662R7cqESHdOi5F2QrtltMQNMSB8Jpkp3ovn8zzpuQvzQx4ugmolqDTrLR2AyscQe1eHdQjVHZ3m2F4DQhELzEg+Ndv30keJ8RC4gtZpTl+ZgCJ109O5qGCmQkdHR6BLFbL5uwpBqcDA7+ADR8VCWkmVBxFMuLa6fn6+pSc458DnZvfQzRP97KlwhxgqCkc8lwR05ylSPc7XIPJ0jsU1ZLFQ6jgwFg0KJB8iXUCZmZ2fPboXiPjEydfIx6h8ulCAPYxtp/MEKvLAVCAmXgBD0UsAbgvyP64b78EegA9RMQJ/7enpiVk0SzY2PnYUoKtgQIujnqWWAh1on/3U/Zwec/aJzdWIJe9AumQTE+kxCQCLSk7phijApgvj2j1MtrGWNhmgGlBSHwYX2RljNJWmPcb1QJAgFOham8d+5a1ROnNgMZto7nDi6wgARaZOJkPGkDF9yakl4SkzY3BTOFAr/i4Ul8E7uN5qkqF5hWusoOpEyT7hSUSwMpDVCbLp89Ie93x+thfSHlYFDZes0emnseigqBow06AgQcM/C8DAO2bmZm3d+vU2PTsTzL3wsRaK1lkJ4Io1wLXeFhY+4Y4gzU5NTdnIyIi9+867NjQ4aIsLIap9sdGw4cEB++jDj2zL1i1WqwfNGiTe29vrQIAI+OAjR0W1kgfBoLIa/rnLApWsEOkbhT+slbs5vE/xUqa80JLUftgAFgDBVlANzwfPiDJvlfqDWR+9ygHa0Q9XLvu4xycmbXh0xA4cPGjdPb1R+m616IWZFIwyAFTTCtgjFPAoFK1Rq1t/f78dHjtiG47ZZLONGjiXCymDAwO2WG9Yc3HZ+ru6bXpy2rq6um1sfMLWr1/v5uup2Rnr6e39fyu7kh1Jrip6coiMjIicauyqbjUY261eAB/EBssC5B0LZBlLIC9ACDEtELBghZARH8Caj0DCYLPAlifc7qrKzMoxcgx07ns38uZzVtMUQunOId503z3nDu8+WQeSDDnrS/n37UmZzDKJyh25IrBy/bu9Hj765GN5pVypLIkVWwCz6RQPLu8jn89FbqkMuTahZWVBQ0M2VudYnYJqgVaWYdAfgpflZFkL9WodlaKK+WwmczEajdBqpY7QFVvM8xnu3TvHf548QYXEL25iu1zh4uQM/atrZDzlwItmuP71KobjETrdrhgny3mOVpLKfPMEAwEl1J9WR1qrS3WQyhBfCehKQvdIjylWYvWZ6j83t1r74+6krmcZPFJ/oBHtH5nzxWAka4nrrPUR3LZyu8scl5Njvy5Zf+9P15R7Tv8saMpcyKbi0cFd6dlwLlUv6jPsftJKcXJhnKnDbueXe9mekFHCo+QivBwoJFb2rpDQc+E8ma7vFl9sX1RuQ2NN8YPhQrXeVdfrmNW7YHVOmEcgORBm7M8N6HZRdNB8DYEmBHTLtu2g9XkrHj0wgK4Trp+rS0bbtEDlFLKLBdpn2zY1HvgFYfLX3xWegRp5laNgWn5WJ5UKSsrU+vZKa1GTP4yVafuii6NgbRdWGHKxkdu+lEGqMuAztO/KTK3lr/OjwqDP3xNYk319iLSxfdnQ3mIRkuSLBCmD1j7Y3aoCKxO/cjEyLSohn/njfGyTILEkaavXBCQIFnJlJz0kzK5erOQKQwmD+HP9SgDYr5ubGzTihgA6Nx//COgkE3EUYTYeYz6f4eLyUj5zLiwXOx6PR0jTxFnwDLXUa+7+cibCscKUeA4YgmnsFUKJWN+dAL9e+YRMFxYSi3fvIh8gqsd774WE18bGVAaVdW/WK3S6KTYbd6NTLmVe61KsKGrGUpaz1W7vrrn0ysMlkvGWwgqGo4FY6c1ahHaasbg2WH1xvlwgbqXoj26xrhRiPdM9G1VqaNbqaLEgxpbKqIbh7S2aSVPWZDKfYS3rszsSyX5LPW7viZHl9SQmbtCC3sh5cLZ7PeiXMqUeNPGINBqYTaZEfyzyXC7FEOJqvAChjmG7qlAPA3qByWRUelqyJEOtUscyJ4GolMleeT5HyvFJXbEN4riB4+MjfH5zjXqaCqnb5ks0q3VMb0fIEgfot9Mx0l4HRa2KRtKUW8O2qzWK9QarWS65C1wni2aWPKvBY3WP6A8jQywscxegHyLiofyR3CnIhqDG98NjYXv7WEqnugJJojfkfw4chYj4LHV7BK1cIzVcDpwSsm2ocXII1OW5UgtgV0f+kP4Pwbwcr7ltLcQZ254CeuhFVjKh5XNLvRYUWtN1CD2vlmyE7YdEXscVklf2U8NuYS6aDaVYnFUPH9sIc1RKQL+LYVihCjsjTM2AOp9hO64gcxAM/JvMUbSAboFHhdcSCCu8BCQBIFOL2X6uAGUne3/iK6j4uOuzAF2UCUFXr5nUc69e8O31jap4dByWLVrXkvRNXK3u+k6dR7tImtCm86AM0QqrEgFdC43Dl5vyQFlD/T3nj6Vj7eUk1u3LZ1Ohhptxt6mZteoqLkm2tSE10r6ESZwrluAcNSIBK97hTuVPQK9tgZggS08DEyx5PlbW1LlGabHyPQJ7u+WsVYl9+SpPdFnT3iZJIBsfT8dCDrrdrgC9i6+zYlUNLMQi95dLZrvzBKxp2dZdGEA3oYZ8aJ2Ss0jyFY9n+gsUdvPB6xPd9ZWhrOpaa7zL7g2VS679Ip8gTZtopokkKDV81br+YIC4mYiVyclwl0C49C15tr+H+fj8WL6zzheoFcBiNpf5Pj47xZLwVaugqFYQJ02sFkt00gzr+QKTmwFqFRZxcu54FudopqmA+WyRI2u3xMoeDIcupGQAXeTd8zap8+gBXcIG9LrRhe/rfNPDQsuc8kHLloVWaVGLxT6fy5pbD1sIYjapKVSKBNJGo47xeIxGxHyIBiajKZbzJZI4kf9TDhaL3B8PWmE6nyDLCOLAcDJGIp87MK+sNqA0sX8xPUOTMcaLOZIgyCtVAAALW0lEQVRuG5PZVNY4acRCSrJGUwgirXhn+e9MVKvDtP+qw1TP6vctoKtcqewc0oWljKpBcnc+mDyOz7rrz2WJuz0qbRlAl3aoH6SSnA9Tm7a0oI21Dg+1ox6C0KCSeSCYuRvFy/wPO3Z+R6uqqV7fe2XIKdpdv21/q+O2OUdqrJR9IeEhITIhM2uFsy170kf3ra4B27DPtPhoAd3Oi8qByrKEvbwXQ59l/60GgQK65qlYT6rqHplTutwtmGvjVnBCQLVMRVxnvg62CpBOpoKTfaZtXBaHwuSvf1QwUhari2fb18+cdeUrmZnLPvQ32sc7pVk++N+AXsawPaBL+8pO/09At+NQQF+uFnuAzl4p67IJIVaQ7XpZxh8+P1zDkEUqoJfjMeECFTi7obTdndJ1lqIclWEJTxOOoauOc8eqaxpXpdV80+/Le+LWpgVAt6G3/NhfggLBxYU+qpjNZzg5PS0TQSbjsVgPl5eXYoVPbm9FofK5veMjLJcLiRu3221xmfNIG13szAamApYNLK7EjTt/zsIXBHlfC51j1Jg4PQW01BzxckRj32PEDGEnYXftF2uhW++VsOyCngRC4gbL5QrTyVRUKmNsg8EAZ2fnKDaMkLmzifSCyB6jAhQvA7AsmGVbQTtJ0UlbEoYgCJ+cn2E4m2BdBUazqYAz3ckPL+8jQhXb+QLtrI3heILu0ZEkZ9Jao2U/nk2RZKl4KOitEG8NQT2w0GldbZcL0NNAhFysV0hambxyX5OIXVxcYDwaYb1YIo2bQjiyZiJeltvRCL2zEyERVkla/WEJZgj2nJRmsyFkr5W1ENUirPIVmlGCZhQLORoOBqCFTi9P3Iyw2iyRZqm43et8r9XGzU0f3STDmlb3aiOALZ6lzRqdsxO0j3q4GjDWuZGwxnwyRbuZStlWkj57n7Ul8lwr1R/WM6d60u1XWuzO86Sk3I7TEnadi90+d3lA+ncINJ8H0Mtyc56klc/zpVv1KtS9AjT+S0K+zZ8lNqrLQn2lX5ecDw/oGuKzBhG/p/rnEEByn/O2NSH/3qizz1EjiWugJ1fsHEppWn/KxXpBLUbZ/iigW5m0Mf5wHhT/QuNK+6gG096pq0D/cwyKZeppsJa7GiKlQXH59Rclhm4n3U6eKnbrCrGAzs6EgG6F2gqUtWR08Nz4tNBFaRilavtgWU35O28BSnzuGYAeCvS+wEnG0C7+spO00mpVBU4L3V7rKptPC8+Y+bPzpPOqrO8uQGesWBeOr7rAeqb0rg2h79vnhxa6VQ6HAJ2KXgujWIVySDi1vZ2lVEXVl1aUmsia3e6zR0VOaNXy6AqPJPL9bSGuX4I6gSlnAppkKrmNKTLinZgkeqJE/QUUtDyTNPF1jAtcX13hpRdekKQSxurTVoZ6HKE/HIgngLHdTqcNXoDR8LFzcRVTYUsyXYGtJO3s5I9jFFJBwCVgsNa9JxlagGWnkBk2cGbLvuW0O5Mext0sMyegz3N6FOoSj6W3Q9Z+WyCfzp11VDhrWEIa5pVtsn9R0pCjO7TQ+fl8OhPy0ep1UYkj1JIYs9VCYsCj4S3un55j0h9KqCOf55guV0hpjddrWDHrdrV0QJc0JdeB4xci4o+Y+cFKH6vbAp1GjDVBnZZ2BZivlvLKf8vVvkWBtJmg22qLu5oubb52shbiNMF8u8ay2BElm3ug8mgBax/UC2yKtYz57PQMm9UGlU0FzaiJ66fXnCBcklCMR2h1WgLmRcWRs9vREMfnZyiiCE8/v8LF0QkaRUVAnV4cxsuTdgtPBzeoJzEqUV3CH1GthsntSPIQSBCpF7R0pwKYNTo4Bq0PYA0VHadmudv9FhIX1Zth+JFyy+Iwui+tHg/3+h7q+n+4GLTbd25d9+/JEgvaX16jyYBlW/4nmrgcAu6h/WD1mOwhD+ian2GBTvuvVqvdY2VbTOfwBxd1zkJioL9TwLY5SDJslwBz57E9ft/KZGgoWhnVPtu50JBoqKM1l0qSiiVhdxdiVTnhZ2rclWE6r5vsOCyuVgjooUBYhmLdXIc6rG4HG3u1DDsUrJDBWQvdgmEoxKErRpTxc7jcQ0Khgu368XyALs8QT4JT/JpVq4Cu++GuTaSLqWNQVsXNIAlFzwB0ywBVaK1w63+rYOkclowtOI5hN7Ykr0X1L2ZYm4t6VKCsTCgxIRmq1uri7qaFrnIkMXUy7wJIkwT5bC7JWASURy+9hPHtSABzmS/QabfdfcSmGI/MY3mFbiEJXbQUCWD8726vK1bzlx4+xCcffiiJbwSlf3/wPi4eXLrM52oFSZZgMhk7C52AzrgwrXM5quKAmIDO87iWSGmhFcZ3CWjPcrkXRC/zd0je7yJ0BPQtnIVNC3OZL7FervD0syd49OLLGA1uxdIs3ZJadVzCmyysUaDRamK9XSOfzsQCZvun52f44OOPcHr/Au9/+jHW2KJ3fCzWe7eZ4frTz/DVR49xfX2D0wcP8M577wpRonKndU3rnmvKi1u0LKyuqewbtk2StilQzReIKhU0Wxl6pyd451/vontyjKSduUTI8VjwglXnCeYvPvwyxoOhhAcY0NgmEfKtO+6ma2CVoLofLUDsAI8WGgR822kLt/0hokqEuB5j2B/i8aPHInOLZY7ze+f453v/QO+4y7N+4ug/v3+JfLtFvz9AVmsAixX6nz3F45cf4er6ClmnjZPLe/jbO39HI0sE0CUXo1oTeW5nmUse9PdZa//VqlYQCQsWcSwcFxU5Zdden2rJi5Urqzd343eAboHcgqYlEHcBOgm5JMDJuu4AXfa4XGCimf3iz9yF1XwoL3S5W3AJ2/xCPykXJNOs924SrQ8ZRft62xNohncY8qjsh7ysVU0vns4X+6Yu6xJ0mZi5lxezHzrR2wPVULKArvNr9bLtp8UwGy5V41VfbRK06nF+n94JxQrrQbAxdMXdUsdcfO0rz8xy13R7K2iq0HVAoQvgLhANGZpTqCgt9EOAroAWumIU0D2xLMEkbMNuhJBFPo/LvWRgHtAt2FBRiUvtwF3CKrxhUpQyM+0/FYuNofN31uUesnIL4Lomz7LQDxGy8nc+KU4tUr4fslHtizJC9rt8JvMPPMEpAd8fVREXd7UmYE7X7GnvCCfdI/zyZz/HSe8ITcQ+OXbnMmT73N72b4kV6uAVgUA/H+Cbr7wi2fJJmuJPb7+Nk7gniU4z5Hj129/CeDYRVymTu/goWr/qcq+RJLA6llwYQc9QDeuNS9rjnzJlegJkLvjbaFepUF3xO3JDpefYtZU7K2f22JWMz8c0Zf2xRZLFGE1GqKEqoHx+dIJO1sYff/sH1OVdjTNq9S0X6ZQ62thijgUi8IINl1y0xFKysl997TsClMf372E0nYi1zAztrB7jOGvj97/5HZpRivevPsWbP/yBu+CCc3w7ROeohydPPxcSy3k+ZKHLPeybAn/9819ASJgiFxf/d1//Hm5nE3HzU9kymZHJcFncxEmnh1//4lc4bnTE7T8u5vjGa69itmXGvwMmOc7pL8tRd7UlkzqHTonSwtxKnkcryTAZjtFr95BGCc6OT/HG62/gvHUmc8K5evOt72OxXkiexWqzwrZawXS1kkx/AnovydCqx/jJWz/GBhtEiNHfjPCjn/4E00UuuQUkCCdHRxje9NHrdCSpj6CsfQ37z/1PULFuVQvorsrhfv5JCAo7AN9lVDs9wNLUDoBCIhkaXyG4yu8lBs1jrx4Qg6tEqdfoUVOXuwV01Xl6udUhUCx1Z7A/SmD3sl2eoNDjhIbc31VpUPaY8A16aZxHzVrzilEM7amHhN1Q97voVc6fz4uxnjSLGQT00MNiP7d73865fkcT3Syg63qpvHOMSgJVvvl9/W1IDGxfw+f/F/c/ZmYRNV1kAAAAAElFTkSuQmC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Rectangle 2"/>
          <p:cNvSpPr/>
          <p:nvPr/>
        </p:nvSpPr>
        <p:spPr>
          <a:xfrm>
            <a:off x="0" y="32594"/>
            <a:ext cx="9144000" cy="3077766"/>
          </a:xfrm>
          <a:prstGeom prst="rect">
            <a:avLst/>
          </a:prstGeom>
        </p:spPr>
        <p:txBody>
          <a:bodyPr wrap="square">
            <a:spAutoFit/>
          </a:bodyPr>
          <a:lstStyle/>
          <a:p>
            <a:r>
              <a:rPr lang="vi-VN" sz="2000" b="1" dirty="0"/>
              <a:t>Phương pháp giải:</a:t>
            </a:r>
            <a:endParaRPr lang="vi-VN" sz="2000" dirty="0"/>
          </a:p>
          <a:p>
            <a:r>
              <a:rPr lang="vi-VN" sz="2000" dirty="0"/>
              <a:t>a.</a:t>
            </a:r>
          </a:p>
          <a:p>
            <a:r>
              <a:rPr lang="vi-VN" sz="2000" dirty="0"/>
              <a:t>- Chỗ trống thứ 1: Em lựa chọn một từ ngữ phù hợp ở bài 3a để điền</a:t>
            </a:r>
          </a:p>
          <a:p>
            <a:r>
              <a:rPr lang="vi-VN" sz="2000" dirty="0"/>
              <a:t>- Chỗ trống thứ 2: Em quan sát bức tranh được khoanh tròn thứ 1, xác định hai bạn đang làm gì rồi chọn một từ ngữ thích hợp ở bài 3b để điền.</a:t>
            </a:r>
          </a:p>
          <a:p>
            <a:r>
              <a:rPr lang="vi-VN" sz="2000" dirty="0"/>
              <a:t>- Chỗ trống thứ 3: Em quan sát bức tranh được khoanh tròn thứ 2, xác định hai bạn đang làm gì rồi chọn một từ ngữ thích hợp ở bài 3b để điền.</a:t>
            </a:r>
          </a:p>
          <a:p>
            <a:r>
              <a:rPr lang="vi-VN" dirty="0"/>
              <a:t/>
            </a:r>
            <a:br>
              <a:rPr lang="vi-VN" dirty="0"/>
            </a:br>
            <a:r>
              <a:rPr lang="vi-VN" dirty="0"/>
              <a:t/>
            </a:r>
            <a:br>
              <a:rPr lang="vi-VN" dirty="0"/>
            </a:br>
            <a:endParaRPr lang="en-US" dirty="0"/>
          </a:p>
        </p:txBody>
      </p:sp>
    </p:spTree>
    <p:extLst>
      <p:ext uri="{BB962C8B-B14F-4D97-AF65-F5344CB8AC3E}">
        <p14:creationId xmlns:p14="http://schemas.microsoft.com/office/powerpoint/2010/main" val="286641780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590550"/>
            <a:ext cx="6705600" cy="3810000"/>
          </a:xfrm>
        </p:spPr>
        <p:txBody>
          <a:bodyPr>
            <a:noAutofit/>
          </a:bodyPr>
          <a:lstStyle/>
          <a:p>
            <a:r>
              <a:rPr lang="en-US" sz="3600" dirty="0" smtClean="0"/>
              <a:t/>
            </a:r>
            <a:br>
              <a:rPr lang="en-US" sz="3600" dirty="0" smtClean="0"/>
            </a:br>
            <a:r>
              <a:rPr lang="en-US" sz="3200" dirty="0"/>
              <a:t/>
            </a:r>
            <a:br>
              <a:rPr lang="en-US" sz="3200" dirty="0"/>
            </a:br>
            <a:r>
              <a:rPr lang="vi-VN" sz="3200" dirty="0" smtClean="0"/>
              <a:t>  </a:t>
            </a:r>
            <a:r>
              <a:rPr lang="en-US" sz="3600" dirty="0" smtClean="0"/>
              <a:t/>
            </a:r>
            <a:br>
              <a:rPr lang="en-US" sz="3600" dirty="0" smtClean="0"/>
            </a:br>
            <a:r>
              <a:rPr lang="en-US" sz="3600" dirty="0" smtClean="0"/>
              <a:t/>
            </a:r>
            <a:br>
              <a:rPr lang="en-US" sz="3600" dirty="0" smtClean="0"/>
            </a:br>
            <a:r>
              <a:rPr lang="en-US" sz="3600" dirty="0" smtClean="0"/>
              <a:t>                                            </a:t>
            </a:r>
            <a:endParaRPr lang="en-US" sz="3600" dirty="0"/>
          </a:p>
        </p:txBody>
      </p:sp>
      <p:sp>
        <p:nvSpPr>
          <p:cNvPr id="2" name="AutoShape 2" descr="data:image/png;base64,iVBORw0KGgoAAAANSUhEUgAAAfQAAAF3CAYAAABT8rn8AAAAAXNSR0IArs4c6QAAIABJREFUeF6kvXm0rVdxH1hnPne+b36aBwQIjG1C2k7HK+14Oe6OMUYgNE9PehqZjAkrdvyH0+lOPJvYJhgJCSGhecAIMdlx0s5a3Wu5OytxSByHOAZjkEDT0xvufM+5Z+r1q71/3/mdut+5IvF9660zfd+3965dVb+q2rVrV1oH50ZmZqORv/gr//NzpVLx36rVquE9//uX8sfr+IqfhsNhcT3u3+sZZfdr39gUrsNz0OP+YMdG/s68HX2N/dNxpeea1erNeFnxnDhm9p03jCpmtVrFRpXRBF1wHfuh9Ir3xz5zXEqner1u+I/f0H/81mw2/TNoO7CRNRoN/4/fe72e9ft9v65Wq9lgMPDvcA+e0+12i9/0PfvszxwMCprgmfgO/3VM/K5mFb+e93C8vK+gVeYvjhF9w3R1eh2r1hJP8R688jp+z+eSNuQLbTfylvYlzn3ilYqNhulV50n5iGPDd5wHjB1t4XOUmzin08ZE+jkfZ9rwXo4Rr5g7lSde62MF3arDgv+VNuAB9B3zPk1GK1ax3s7QqpbkWttV2nGsmLM0b4lew9HQ/0P+VG/slrMxD5GPCrpVkl7RvpM2eMV1rVbL+RufwbMYF/rRaDT9O5Av8gyu4f3KW/xe+VB5PPY9ygjlLj079Q+sVKYX+SyMDf3HNTs7O/4fn2dmZqy73fHxYL7wH/eQznhF+5x/yiauZ3t8r7pReZA8qzxU6NTMd9U89zoG5etdCpI4Yeb9cwLkv0jL2L/4LIwZf5wrvpJ2oFPZs52PRkn3jVsfP72s/7u+G5lVMH/5CaSv8hL6F2lX0NoqVqvUrQIgCBjKa7a3t11PUG5UHwA3RpUh1E+Bi/lBSd8OR9aA7veHZ8ASOqPn4KXhaEy/SmP/zASga8dUget7TnycnDJAjeCmSpcTGZWgfi6bmELZCKAr0csUYBQ4KnSrJAU1rQ8KJJHhHdAbUIaJEhEUqDRi2zomTHbBIFlRKqAnxdXwCcck4zOUND73BwPr7HT9dzwHv4MBFXDwnoBOBUEF3el0JpQp+qWKEP3CPVSwOo4C0CtVG4kRoEDAfigTT/BUxWwwGhSAroJNGlDg8VuZMUiFFenPzxh7BMzxONB3v3Ji/iMvsA8qlFTSECh9fpQZKiYathyD0pTXKH3Zliq4OEYohHqjYoNhMsDIb6SjGtOlsgxjrA+llgC6zCCK/VbZdyDnP3EElL8JphEo2R+YA2XyoXQjLWicjvk7KfshNNqU8etcqmFK/qJRpgaJ3kODSmkzHksysJO2HeuAKM/kXRpo4Bm8h6ECbaxArePANbiW9FH5LuiXDe3Is+xD5AF+73M0GiUjVZyhSAfeX8Y/GLUDj+hPlXWld0Gg8IYGrc639sGfL2DJZxLQnf57OKPEH31GIa8js36vB3O2cCjoIJA/MP/T/mAIVK1mlgF9grb5A/lH5avQs9B9dViDY+zIg006ZTiyWnYOHbUzHWjAANCd/0dW6O1Kdak5mgaGuJjCpBOqAEjiTHsGAUsVgd6v3mCZQcBBRCXhisIH09/TQ1eFpJ5Ammh4Gbu9szLwj8rOma5iVm/WJtqP90b6RYGhB6V01GeAPqAhGR+vhYc+Glp3Z2fid9KTnj3GD6UQPXT11jk2BXQypwpcZEo8u44oQH/sDemz8DzeHy1vn2tYqDayai15aCp0nKtIl6hYQF9VoFH4KJDkLeUBfNfvAQwnPQwVTDyfRoGOjYYWjCLttxqA/J5jV8CNRo6OQa9DmzFKQJr2h31rNGHYJSMOf0o3NRT424TRCf4fVAoPQ2WUdFZaKCgn+RtZpZpe9bcy8NZ50T70szFSZhSp7FORgxbja1PUhB46x+5KLhuZ5UCc9JpeH/tHfuTclfffcmQsRbB0DGwX/WOf8R1BGdeiD/VqbVd0Q/UgPUR8xzFxrvldnCvVxerN6xgioCuvktbkUZWdCf0G+UFUQQyCqK9VPpWXIl9xzlQ/Rp7gNQWtsxFJQI86Rp8Z207jz4CeI8+8XuVIHYpIPzeERwlHIn/ws9KSkRf8huf2ejsJ0KsZ0J146WkE9EIveOeSnPF3vGu32zYYJkfM57q23HLonxD07Cnie05IBFt+joAegV0tpMh4SsAyMKdiiyBYEA+gUPW4iX817Rk6QarQrQIB8xtLlwWm0UXHjglhyL2sDxy/0leNEwBtmQJkGwATDfXie352bzqDpvYJ7+m14xqG+OihuyLJ4feo2CL4qMeutKOwIyTEa0hnV/ZZ2CKfTArpKPW/NvYO+TvaUt6LgE/eiBa80hb90QgI56dQ8pZC2h56Dx6m8jWuwRi1D4yU0GBwQStZmorArUZBBAHlX77HPKIN/KcxR5DY6e9YDR76IIVrlc9VgUXZZh983ALoZQqUHixBieP0/sE58obG3oN/Eo8pKtIJOUCEJvNwmfdMGrBtNTiSQuy7QtvLQ6cxzH6p4YM51DHz+eRzAqYqZfJduibJ4nCYlGnZ8g/mD2FpN36zYc5rEer2NqHCQti6rF8K6EqLQumXLDmO53rchs6P90GWWtUDjnpJ23QZN0vG7gScpQ9sI8pf5DGVnzIw51IFnzkhTwHQI9/hswKytk1AZ7SE9Of4OdY9edkN4hSyj7hHkoD+XE6hE4BrMe7uThcQpCsWRXi9AHVop7ykBMOF71O/KtaemXEdWvS7eWDWPfS9/pcBcVTU8Zqy3/d6zjRA1pCY8g0ZCiFvAOpe96uinGRwrMMnz5Df66sKCgV5QvBgNNnAJyX2LSrU6BnqhCuzKjBwTghsusaGe5xZS4SYgI1XKA8oFIbt8Z6MxXBemadCaxKMpx6Bhp3RV3joZcqYwskISRl/AQh6WO/PgK40JKCjfRodKswK+Cp0qoTwHgpfFQX5xOdxRCCfzB3R69GOr1PldXP2Ad8zb0EVWBznawG68maZfLwWoCNCBA89hgqVp3TME/2DQupDSewdoSgbgxs3VTgNiFRNArrSY9rcFOOG1zpKeRsRbNGGgjl0AWkOPu52dvL8pvkr89AR1lZlzXYiz/OaKKe8XiMDlA0AOv6Go+mAjucR0DXXxecrr4vqnFAGlBYKLuyPGhaqpyIPRYdC+cJD7dkjdH0qhpgaymVAmcadIzNTjDi/RiIXZc9RIznKrupl1afqobtXOql+S9e8d4F5NkOZI8HxM/eE15MOUZ4IqKPBbnNGMYIRPuY10UChkV6rjZdsXPcDi1w3Bb8/e+c5HJV0Gtbwfcl2PHeV2SOLRcg9gpZ2LDJNZLyomMhYmlSg1xCQFWCVGXltWcimEIBqxSoIWeR1uDKFqElBu8ZTqVqlmtawVahin5SxeJ1PsI1sMPRFyOIZgbcmknXUG1aDRxk50pnARWsTDEbPAmAYQ/pRIeE+MC29A74nUBBwKVikBRM5VCiVP6jk3eCSpDntD66hZ8lxqPcDqu3ASpWQuyoyXMvxcsw0avAbrf8IGhFgI6ArjWt5/vUafY82tE3OA2hB3oyKSvnptQB9msLlGOiNM3Sqyy8AknoLyWKTYKi8VbakNZaTiiEnh4ZN5F3OvX4/YRBUzXoeMi/z0dJdSktVjllgrNFKiW1lRiHBkHzHqBOeCSMLHnoC+NQWr2O/MXYCOueBc8lrIw9Fgyx6rHj2WI5TQijoz+dHXYLPzLOALqJBUhi6o6TAVa+Q3jRSIqC74s85D9OWnMgD5BvVjcqvjeo4yZHXlPEz51HD2k5niWzFiBN+J/9FsGYbqneiHuQ4VW9PyHLWLwroCtyqB/R9Mb40YNc/BHQmFZNX6eGX9d/Vfua9SDN+xvzQSFD9Cbrg+2Yz5YHw+XimRm4K2QOdB2lZZ/yfURdxyBfO3leE3JUZlQHKBJ3fqfdWdg8HRqYkWBLQnSElqSw+QyccvykgYDI8S3AKoKvSLTM44FpX642JNaAywYp9V3oMRgh1TldonETt94RRwLCRWLmqVAhoaJPMRSVEq0+VmRojoD2uxTqvAjpoDkUXw01USqQbw8oxDIXf+R2u0d/V88HzNEuYfdA57WIdqZp3LeTQkY4HbdG4QDtM+mMUQgErCrDSTAV9TN8U1ldhjILJKAcVOX5n1IJjjcqO/EGei/Qh/aJsKBCrXBXCLiH9hGBIyhyvwUZAY1RhmmLzMSEpdI81QF2DVcWalPnQsAYu0eJdqiIq6QkdA1Cq14qQodKDfKwh091ykxTaXoCuIVvQg542544Aq4Cs8xd5Y1IXUCb3TopTuaWR6rRH2D5TX2mr4+QcEnDIS6pH472qQ5WPlL84rma9kTzCkBhHnpkKplnrkZcZOYigXuaBK0+o/KqMRsCPfXewp8GQdSjb1j5oUtsu0MUcNBtWyct7+J3hcY1QKOBOGBTjdNoCZKPBo/MWjQJk2LsuF71H3qsBm7Kexe8jZL7l6yYA3ZdrZPfZ4jn7C24sA71oQUWJVau77H4FJwU3vzZbR1EBRiZSJaAeKO4fDLGGM16/nMbcsR/pmVWrNZoTcByVVmx7l1LzjWO7Q44cExWKth9pqIysYMbr9lpD920t2dCh5+DKNns9AG4FdL4noCMkTaaL6+V4XlqjnNy2RgZHln0EdO0DxsVM+nGYcsx8oBuiDOQLXK8KF9/jM2jIdgimXDaItHst/ow8WCa4+gw1crj8A0OIkSfmQJBGZQBGIVfA5XNdMQUPTX9T/tNnuxzUUria/KcGBtdpsTUqglJhIFjFGnVs+ynf5aFtRzB1cERkQNqPtCdfqXxH+vcGKamqTAYc9LLByPGQXomf0s6OuG1N+X/CgRDjmREjAhJpHvkhOhSTNEkeqKcTyJZeygf7T6NIo0xo17ck5fXRaNzxeYxwqYziWjXco/5UcKbuiHrL28uAAqNC/xSUyiKkei34i4aSzlGZjlMw5HjVA45yx3lUXNFnUO8R6Ni+Ghd8ZgRzfzaM89HQjUqOk04Dr9dlNaULDYoqdvkI0L6WHtAlJAD2hIHArb3InufW0D6WZrJXnj30cT+SUYhc+0KHHLjwyEgHG4EvZgkrs+I+7hNUgVTFhcb5zBgOTpKQgD0yJSdRPYSoYMCHI8O2iUmlGBVkBHl+ho3HNXRVNAQffMd9hAQXF8S8pxSAVqlhL/w4aYpr1VwjAcOrgEWmJiNN63MZYOJ5DNm0mi0PeZP+7LvOUxlgsB/sb0ET7k3Ne4MZcqYlTc8Yc5l2GSSw17C0XgPw4xgIgmxzgPsGaU83Fada12rdR1CIfKpKnAoP9+u2ETVM2CbCpZE/dL5IxyjMqnzYFwo2fuPzmVDHPmlCo66HlircELXRfvn1FSz5DCdyEDQawGdyPnQs3mdsusGyxmByu6LKwq42db3U0DY87BTy530KkjTwlEZ479GaWs3W1tenhptJMwIh96CPl4OSwYdQxTRAZbvT9IvzsShkjjd6wNr/8fVpzEyKw3vVHeTJvZ4P2XVPPXuJKoe4j3kuKs/Ki7pPu6zv0SFToxBeH4CD+ozGDKMIkFdG8xipYsSAOohbvpR/tY2yCJrqQAVfpQH1m4I65wq/4X2r2UxRy5DQqkaZYlvUvQD0LvZt5lyISHteHw1yXFeMMWyZ4zyVGSzKB8mgSnqC37sM0TmDsyn5Fwi3c5wFnlpaksRz2J/KvvMPTayhc1B8JXGiYFBApildfq/3RWABkGMNDjk5ZUqVilH7FJ+BpDSG3MuUPAkbf0vPrFhfkhpUkVEhQ6BUCeOaIrGh3/dta71BShzDPQXYexZuKuiihohajOhbGaBHmqmSpqJxQYD3iiUDKfpCBarMW6YsKEgM30f68H548rTAo8Ly9TPPI9gdyuT8M6mNCgCvEwrE8xjSFiJVgJx7zZJVHiEd1YNRpU3FurW1VQAGxkQF4zSpIwN1snBL5H9a1BOWtKC5RmDKAF33qavhUqbkyauqsGOWcAQm8J56a1H54HM08tTIRsg9ehVlcqQ8OVbYI6s1UpY3vqP8qOEQIzbUJ/x+B7sMgvwreOkuDzoXTC7DjZsbmxOAroYW+kTAi/Oq4BfnVsdPI7TMYEBhmVodiafjbYMR+DWkv0sXiSdG2kUej9umIsgorcp1XNKtoLfq9EL+q5N1Lngt2kk7CZIOU8eCz4L+ge5hlnfECJW3OC/st8oX26auoKySXzXCQUB3hy8/nPRVHctnRDD3z3CMivjWGBRVHvhecZD98+9y4xOGUlhGLW2b3ngEdBQ7o4GXHRIYXkWeUt6Pnjz4qg16KEYkgL583sERFY1OujJOFAb9HC3AaUylE1oQHOvCCNmJQMe2IuApOKachMHEGnwZGOo9k79XrddP+3dVUZIeuFYVCqMFBHisHzZb9WIfMO4rfsuVn0jTMoH9XgBd54EgVwAfjAgAYl7/UsVNEOZYFEyUSSkkeKYmwlGY5+fni0zVaBgAyNE4XhUkMFb1hrl2zms0BwDmGEKnZYCuxlMEFAKXKlwqCfYTYwOgq9GpXggyTAHoESTJL2U8qwo08pWCNAGLBgf5uLCkc0gtKiGOi6+x0pteD/5HhjuVihp+5AVGSAhIE4CP7RmSTVumECOQqbJEdKbZaqbQe/DQSQvyPz8TSAoZ8yzf6X8qf4wCsaYCBr6xsTGxhqj9w3tdQ9d5pZ6hh6TzqjoIS0aU3d20SAa5JiXyObrkwe8ioHv/auPCUmV6ijpHn6F8RkDUsWk/adBB5ih39H4JEgj94x46JSqfiIqQ3myrWAIcDG2ASoYSIVE8oJ6K+lU/R0BXPaCyQJmmoYHPzUYjLX3lB5YZbXxGpJ/3LYM68Ef5U6MGeGZcSqChkuaGmxUmqyWyPTXQIrCj417ljREG1pIQehbr5gi3q55NZqz1dnZkt87IKgi5E4iiFYcOqDIsE7vY4QjoVKBl9zqQN+p7htxp+Zcxuz8z7EMvm9Tp6gKlM+tOUJ0ABQ8qFPyugM7P8NDpoaghQCagcOlv0ZLVPiv9KBDKCLyWyoFJNTqHuI+ZlREQIi0gnGR6KD9eD0UGYV5YWCjC+RQq0iotOSRFEK1oZoviWla2Iz/RiMD6+cg99Okhd86/eqGkLdqksUBacSykNwEfdKPQ4loC7mCQAL2Mb6jI4+8KfLqLQ59PWrGPXH+nAtPf9fnRgON9nLcJ0K0A0FOVOCoZ0osKnImPqijZnoOZeFjaRsFfoYyxKkaE/D3kXgLonAfVKaoYnbY1REnqRQ6LAh77gusIMAy5c26x/zzdsztLvKz/SmfVJ9P1Q8pQV3pN8gkLJ00WlcHYmVzl1eCm/AGIAErwwFRPqhG+F6BzLsp0F+VFZU6NSs7PAFHGXFo66jeMgUWpGHJHW4XMDUcTldai0R3prTQnHeOSLr+Phi31G8ZT1GRoNNKSxF4TmH8jP+irLxlKJTrqMQV0RibUcKKcu+xVUP64vPQxaT/Rpl5bMeshQgxgx7IpKx7qrqu8tdH71E+RMH8uI8w7vcmQ+9HXn1sAuipNDo5JNerVKf3UAlIh5OSSYGWgRUBnVt40C2svwMMa9l77wKkQFRTZZ6yh1xutXYUwlDHB1GrZkqHxyjV038AWElVILyo0KnAFCYLQXuOLVp0qPa/BjP/ZolMPnVb47OzsRNIKwYyAhn4xLIVxMskLyhOgDg9d26RSwPgGSCjBtoy8h1itaAia13nOXhI9IYy1CJ2hCl6jWRpy5xxwDXwvQFcjR0PquCcCOseSaAVjZLxkU6bwqeTU0NI50X6VATruV+8o5hrEkC77EBWQypyC+iDsHSYflgE6+41nFaCYC9JEI5PX6vfRmET+SlJmY4OO9CD/x8IgEwZXHcK7u9Kc0hrzRBkGP5EfMIbBAJUK0z7cCCaF4hODpGx+VWeV0VhpvdvgSMoY4ydNaTjSoNYI467nj8zrOLD8K40x6gh6zcoTHJcaTHsBukbgFFBp4CG8q6FsPJ99xhjooUc94dfkULAm1UV9FWs1cGycL9aqV8dRaa7jpPPBZQj10KfpyWly423kGujK15G++E0xTnENuSOdXreo6U/5j1EBzk+BO8zZgPePPK6QHOcGitYHGAx9eZWGRsGHAFBfW5eQ+3lvvqgIuXNgBBpOritvOexABSN68CqMURnE39CfceHW6evo0bIrngsP3yvvlW8bIZhEMFdAVw89GiT8rCEoBXSEGtl+mXWKdmn9TvPQ1cOL9FE6K7NQedSqNatJpSk1GjhnAHSCO8GOSpJWN+lDgwCfNalPPXC1/AHoNVQy608mBaJ/XvhDwnUUDBoUeO31kdySkqPUg6S3j3si4EWBU8BXxcblAyQ1ap+pNGnQoDQQtx2WGZSqZFXwyUNla+iUG7T7WiF3zQFgP1UOlT9UDpw33UNHYta4bC77y/HvZdBgu+AASw6hUpm2ryAWFR+T8qDY2G4EdHpzBDo+z+mPwkd+wEvyULUtfQ5pDCMRPDzmlVwKM1j0Ku8aIVB5isZJmUFAXtXnKUB4uDUbNHy29pt9jXxVABacgGQRTGT5a184VrZLPcA+0VCOOpnPAO3UGVNjAct1cAjoheoOEjyPOp9JrDRGuesEgO5rubIXO4KaVsKM84u+c1uryr9epzqLY6FXD0B32pYkxfEZvF/njXpCQVN5nr/jGXFJYHIJaWCbnc2i9HGMKsT7FUeTQzSyKnKUQqXKBOg5aY4lf3t9QzSFc+nzPap4gHoC0C/6gdcXaFgwmmSygnjaMYIJGVctsAiIIFIUKCWsGxh5DaJM2KIC2wV4nhKI8qGT6+DaxrSQpQuEEzKVMIyKiwzGMeCZup/UPw9QSxuANFn6j8JG8FchioyjEQwdX1QQnAN6jA7KWHvGhTn0qIDOPmiEYlIZ5ROzSg53UKUBgWSoVPvkPOf7oBu200ORj1TRjcJPD31ubq7I5CT9yBMAo14PRtHYS6BQkBY6L7H/+MxtcUpXzhna0TVQ0kR/Hw6xbW785DJQV6AlbajsWFefgMX5pAGnCoV8QOMG1+6VdOVTK7tESJMiKlAx6+70JiIcCqyMUKjRzecl/qk6oE8L+apBVarwoIrwjJwUR92gtBgbTonGpA8BPZ3YNlac5DHyCPhKAQX38zeE3NPzJoOuCsBxPiOfaERHQV77qf2elMvkhGhSHOc99qHUYBClrfpP9UdZDoXKJ2mtulL1CAFfn1lcm30hRgKo6zUET5nGM/V3nwN6kdkgpKyqJ0rvn0CEa9S5YSY9eZQAyjFo9JC6jP3A2r9HCkKpYfaDdFK9oRjlHjoMxFC6NeFpgsW9AB0HS6EOCUPuajiR3hq+V8fKAR17tLDklBWQ35P3m3Pvuc9f1hNIgPNERJbVRr993UA89Ivf+sZRtCyUufQ3Ciw9OQ3DqDFQKJy8VsmkA2XyhEMja7ZbxRpamTLVvkRAd4OgpLCL9kWfqULlgoDSl75uMbltThU4FYhOLj12ZBjPzs74ARV8NhUBFSuVjypzZTC0X9ZHfkfhYvtqVPj6G8Ix2bshUKkCVwGKXrCPrT7OflVFwbmGMuV6YBRGUK7RbLqVrSdI0TNlDXnySVQYSCrs94d7AroKlyotHYvSnrRQQHW6uGCMIznkYdQxiEpeea4s6Y4GDtpqz7TT/GcruwACORKUSgF9oseqwu0cGGp5c9wRxFUZot2tbRw/Oz7WlMqN/Fa2xk8+8QhNLu2rPOSGYT1FTfS0L+Vb5xVEoJrpCFkaCuqhKviqEaN6hOuY6nlwjDRIFNAnPXSAezpamH+qY2gEfy/zWwa4lGHlQe1bep9Ou9OlFDUM4pINn5WUdw7Vy0l3NB44H4iwRbpHQH8t/VU2NtIbSXkuG1L3nDxKXi70XeYVRn/cFZKT7sp4mOPRCK/qwrRtb7wPnNeRR1XfqYeO/rpuFOLsNc8R1HntTifV8ZjGQ76tk/pVktWct0YDa81gyXZc6VANF/Kfg3cOmVOX+mdUEUT+kQC6J8HJFjWM0a/tpfMaAOhFf9ygwhHQ4zX8ynlvudj3oSsIlinOMiuHgln8Nj5HtPjKFW+uBEZXKCmDZJnrPsqyCYkCGvuJSnEs7BA9EQJQVIqF8OcMawVfMjOFJiYV8d5CseYk3WhscCz0MGip4ntamjzpC0pJIxlkeHwXQ67sFxmH612cM1U4eA6YgeBFpVrQsIptewPD1iE1XPA7LfOCoXLyFZ/vdMhCRYbVuSEDxzbxmYyOthcWF7wPtMRVGeK5ZTkQyq/gIWydcvrBSMzFFxyUuCUk182GRY8/F4y8zZAeJD0ZNQjY12lGBfhu6CfG5SMeZUuJywbo3x+floeQmRs1eVz1RsM2O9uFQaPhPM7za4WM6R2T1105yhZArNEqvSaUe14a2ZXDkvfl0tAg//g2n6xQyKMpC3d8fCtppkmZnFOdW9IUOyRoECtQcV7goepe/kkapdKdZX9sq8wD1/mM267UMOD7MoNMdRi3zZL/ValT3imnpAvltdVq7qoAprqkLAKq491BUlQANb2fZxkQWFWfOo+Kd6rzw+vQX/XyqRdwr29pa9T9ldcVRztnXkeEjvKeyvWmiK/n6+Cs82F6j+eCbgQ8xSCG+HGf3k/dMDXHKRet4nxMGBKyzOPGgyxbOY9nPkclvTGgjwsI8Zkw6HnaoDpz7D+XBPEb+07abXc6DuY4MdNpkrcWkt85H9SvxTq6lIB1zNM19HPfcrHL8zShV8AoExz1xv13PRs3rzFpvVwVZLRJJUsCsA0F99g/vYaAropKBZb909coABREjTxwEqn41VjA/VQ49EyUAbUvYA56GDQcxmvyUIQp3ByfT+AkE0QlQVo7U+cBRcMFz8C2LQV0zrPTF54lvDCEXSWpj+COflOBlypGRFgaqRY3lR4VB+/TNTzSiIob1ywuLRb72F3B5IpbCmjTjDrnn3arCOH5dbnQQuGhZ8UCxYFCFDSsvK0MuBR0BRTla5UNzqEDly8ZpZ2szkOx0lM2MBgadIUF42mQ94bc/yHzAAAgAElEQVQ36rbV7XjYmjygQkzDKvJrlBX2G9Y6lQJpAYAv5jx6Ih6tS/txC3njvtrcKHkBUQA3XSQa5Io+Kxflfypw8n6UTZVnNRA5DvKBRlnoqfG7Ysyvse1NdcWEMcMwLbwh+SOtqJw9ihGMGBqp7n3n9vXZUf7duMyGFY3JxHNMEB1H2ZS/qGfK9G76LiVs0UPXe9kH5ffIx/6EHC5XfUt9yOs1bD4J6OlYZiw5MHJCg4s6QfmCOozj8oOd+oNi37XyDftPHmIfqGfYD9CzcJCwayY7I3wWDQWOSfULjMlGE2cBjNzw1hKs6RS6tD7PfjP5mCVZ8f08dgFluaBskL8xBjpkCuj4Hnq9k5OGAeiUM95DfUt9qp69ziPHXsjled//uj099L8uoHvHpAA+BwtiomOe5SmAFJUVrUMlkjJJkRUgXE8FrQChnqu2oZPgllq2kqJVNw1wyShqFVM4ODkEdII/oxJ9MFEu2xc9RI6B/aDHyzE5ALCvLGYdDpnBM7BPNwJ6QT8cioLzvnNhDB077kU/edIYFZwCHb5rt1q7EiYpTPidhWl4vwIWvpudm9ulMJXWyn8R2DGO2YV5n3kCGMCStKMS6GxvuwC1Gs2JwzpwH7zmOCYqRvaDQqWC5I0i3IqVMHjpXPvKhkJWBy6oXgjFazanNTtft/PIVdW25XCaMiNCFa3yFdmdCst5y9tOOcfkG9LPDZBc/3psAZrPf5FDEsAcbUyscUpGegFaGu7LoWOnawZBLhnpOIr5ysqXz1KDSg2cMnAojJTvEdB3OR6ZZwAoEcyUz2iQqsHKfvrctiaPPybvsT2G3MlDKgcA9NTW5KEbOs+RbqLmiuz+aYBOOk/eM1lmF+exR2NE+ZyeN/uPcVF/4TzvBCi7a3lQL8Y6CKovHRiRGMsypxkTcA31NfkveuHgD3zH5+MejbyRd1malro3Avrs3KyXn4ah3e+lqnO4Bs/G/+52p6jEmXYVpTKrBPo57AISQFc8UZqBD3SLHvqqgM5IqgI6ZZb3aqSK49gF6Of/wCV/LUCPCketffdgYMXmsDuvdYHIlk+Zh16mxBT0J8DTcyIm94HSIlbB0O+UgTkBUYlTiURDQIFNvQvtkxoMmARdkyJQpolLa8jR61CGVqAnU9Lw8Ep7edsRBUWNHVyntdRVsJ0hvBb4yAGdli2VMftJIYkCQbphbGr8RMAGoFO5a994/wQgsSRoDhmjT5oUpIqG453Btjws36DIRU4YUaWKkNj62rrTAbzWaredDG5o5ggRhZSKmv1U4ecYlc5+6ij4D4BeJKqMw5j42Y1WhBdxCEb2aMlDQN4usswzEEZAL/pZsk9eZWSX8RkOz5kwWPL6XMGjGaTJG6zJwM8qF65g/Mbs0eekKM4l+RjXsU9UxCpzcR75m8oiAZ38r3RXoKKHrP1VPmf/tX29FhGGMkBjGwR0NTb0fWsmnXVAOYn0UnkoeKSY7+TBERA5xijLqk8m3xclVaZmyUe67XqWeOjRsMG13IWB5xB0uAwAQE+0myxhqnJeZkwUcwL5CCeI4XrqaryyTRqmHA+dFFbyJKCrHgNtoT/IV9QLnFt8PzM3W1TEg3EPwxxOJpcBuKXQzyLnvElWOvQbAZ16LtIc9+E3zbPAZ3rmeGWEg4COvpH3MQdcrtBIqeIGebJywQ++/q+1hs7OF8yga1rVJNh7ATrCoNMZNrLD5DGnzkwB0El0epsqYBGAJwRbDsmgZQXiEYxVsSjgqtEQFQMVMr0UgiK34SAhrtPBaWPjwiqkp05WmYC4csiJhR42neKl08Kmt6kCge+wfg5Axx+FhmEierhREZE+DkxgVtmHS7rzGoYsY8je+xFOEAL9SG8HD55GlCeqTKljjZDC4oKbwc9BrFoxAD6iFDyUppnPx3bwh4eVk4Ki4lWjgMKigONdQsgUhYUyoLvQZwXJM41xWaEg0Ke895VjAaCTbzhHqlhp1auMTPyOfIBMfzf0chldzhmBsQibyrnjpPFuKRt/o/IdDQ7KgSpMnX/+rjKiYKx8pUaAKvWoG3gPe0hAj2Co/SZ9o1Hh7cjBNLwnGhZRTygfptK346SnqG90XPobgTDJxbiwVaQPeSLqgETTBBRa+jPySWE8huUWjqmf1+B1bpUfdI4JMgroSU+lpGDOjY6Ty3Zx2YJ80u10JkPdkkzKZyoQKx3QNvqk3jt1CHUvDctpHro6JH5NinukQ08qFWvjrAwp5uLyhLHmHRb1xjgptMzoV71CWaYTAyCHruUr54C04tzjGgA6o6WUj4hJ3v8L3/qGPQF9L2GPv/kECOO4B5NmoDhzlgzLkDtCtoVwhmP8ImPpdYVwciOehJtJGFUk8Ts+i8Qlo5CIJCpPI1NPWa8lUJUpDX5HoKQVxhD8YA9ApyLWbVfKHIWHm9eAymiD6wnOKnAFQ3hRmL4npRE88cr1ymgVq2AVSgzhJjnQhZZzIQTZyqb3rMYLNBFS2SIgqGc8jf+oVGfyaXAcg9OcHr6NDIlnWznkDmsduyqoZH0Nvdf3hJjXAnSCugKFb9tr1dI6tKyhs9hPwWNQUnnPr38n+2ZZ6W0a/2ilsghukCtsGSz6lNdq1XijgmNojmE78oAaIREM8FnBLc4/ftM1SjcocsY95VyNFNJYQVnlkjRWhRUNUg19+/Ny2Jrt6bPxXusEsH3OC35H5IT3KjDHaI/yh8o/dmpom6QRx6WAouNKbbIgD9XkJCgSGFWPqVGC+gPprIDJHCidRwV0jnNCpvIuG51b6grOPz+r/kLfdna6voS11/HRcZcM+APf0XDf2tyciPCpQRj7q/On76c5TNTNe3noRc6XEKWssAtpyhwV0iY6PWqkqk5m2JzyiD5BFhFhxS4hXdqIXvheIXfyaTFGALoKAzuuwjdNqRZKIV/wPwLo0UOPkxatECWSExW1dnLIh2ARJ3vamCjwCj5UQBREALoCDAnH75jFqG1MCt24MhoFgpmgAHTsw1brOD6fExYVlc+ZT8DkljsKJl+1f1RYuM0Fx09MS0eY4q8suYQMq0qMzOwV4ryOAAt8pFOv1PjhPvaY1OS8MhxZA0lboXRsjCZM4z+MfKY9k7yUVB1lnAOBECGyr3MWKUxvgLuXGs2A6ltS/jsAXT0zgsmgirMIJOSuIcxs7ReFIvKkMRSPj6l85FihR2CncKuS1vdqaLCELunvRrONfGsh5xYAoAbbSNYwC97Jh4ZQLzgoiNHm/e6nRCjQlLJCZaVKOYJR1DUKuDoWGrSsb0A+pKFN3ZNiMmNAUy+RfM5rVS9wLrGGrH+UP74y5EtQU/n0CFc+C2CaQRb7S9okWUxyp4dLsf9sR/Xd7ja4N3xy/Mof5IVIIz4XESo+t8xLp/5Av6i/xrzU9eOVcR4CPWAFV/CIeujUMbyGzoPSlE4EdZUCZtQDNHjoodN44fPRX4bcyzx0fKcREIbVnX5ZdlEr3e/NJ6PRQ6cOVF2lxj7ngN8xikgZwe/cXcQKiOpMkncZQWBSHGWNtNgF6Bf9jTfu6aGrQilTrLpG5r+HkLsPaA8P3bcu5D8Vfn5H5omCyt8J6PQMIhhoLWUKpT5LKxnhXmUoEI/edBRoKr/X8tCZ1IH+4lrcR0BHxBlLmtpnDU3hWq5BkyHIxC58taqHkhkVUcEksNJDp0BG6w8Kn16ienG4HrTwNaJwpCrH4qVvcdpU9jRUkZDxsG2Fyh/PIY29ryh9WcHxncnLIROrMUn+irzn95tZcXwsbJtaSmbxZQCsWXn+Rtqah6d7eEy2rXko3KvtJQ9dASUahxHM/XqsgQ93bJC3rWl1J9LCw3O5VsCEwsheFSul8Xqdw7IxK43xHnkBCqguf1zDHuHM8pyUB+DNx3Gisp8bP4ie7PSKrUtU6H7aU06ucw+cYfp8EhQVsYNdczegU6FGMNLxUAZZmIeAQ6VMPnGjIW9rKuNhRkdUptX4pSJXI5v98DlFtTMJ82rEANdB2RKEFYDYPyxXRUNBoxq4jmPCc0ibpKB5jsB4KTECOu+NYJ7aHB8fq20qj1B+y+jj8ihlc8sAnfomAnryMFNSHF7pYXKLGT57ImrOoaHuU9DCNUyaRZ9V/xLAuO2OdCCf6BxTR8TIIo0xNY6ic4bDhQojDkc55wS9wjGRPeHQEzQ0iyibFKGJ/I45Iv9xPPhunFSY5l9LGuN36mi0RXzCd/yvoL4L0M9+84VF6Vc8PA6+UExhnZcEJQgUYJzXHnziGA7jFilZZ+EJXQroUeAJHCSuEoxCvtPvZh029g6V+UE8MJZaY7Q0dY9nucCMkz2UgbSfmnRBWqniUYal0cFJ89Kn9YYrXQVqjpvMwLYVDDlXsPIAZFQ2yjBkIg8151wFgiuVC6t0kTHIROg36LO6uurDVUXHuXaAQIZ8zvLkdZGPdNwETb/WKu6hazEUnWO+H+ccpGzawsKHZ5/rHEPwsYUE41hfX7dqvWZLS0u2iZCeG5UoE5yiB7iGxXDgoczOzBgKeHC8rC+9uLjo11144YX2rW99y3kIte3xTAd08HfdrDdM+9qZZZ4OTkheEyx8jBN9eenFF23//v0+F9/8xl/a4SNHrJPDllS85FX0BdfpLgMFJyoW36aXw6bIuD3x6glfYrjk9a+3V0++mmqlIwEVZZRYwESLZeQkIGblOx+y1nulakuLi/bqiRO+roj3oB/CpEg0PHT4kJ1ZW7V9+/e7oltZWfH+gkaYI5TdJS8vLy97+zBAMUYc+kPjtRiLVIzD/aAB50KNLTyzWNrJB1tM88BSSDoZi+g7Q72cH+4/jrqnTN5VkbJ95o8o0PA95YB0V+88ySE92BTtoP6IjkcBLrKFKumrVAQDNe2p39gGHQB+VrBWWmLJgeBL3aFOjJ5WiDYKvTEcesg9RQDGWe5q+KoRoDqc7fN5kdaqi+kQpXbGxx9jHvGfdGO72j7ngXxGnsLzPdGst+M6gyFvn1M4GLk6I4xlx4h80hl1JO6nE1DntreS0ui4jvxbyF7WDeQlZPnjvTpaOv/kWzVEFNh5XgZxu6KArhOtHVDrlsqchKMFUTCxroPngjIaGi4s0Bz21Cx3FSq+dytSwrhkegpUb4DTkJKyit4NGZTZhfS+STwaIwoiEdijZcv2+apZsPyOjAcia4RBLdDkQQ6t3kJhgvSngK1MX2ZhFhOIrWdZQdMbV4sV13HNygEmGzcYJwUizjuFFs9lyC16Lj7fKL2KTNc8z2VGET0cWuakp/MXvEDWg5ZqWeQx8lSRcyBr/S7g+aSw+Vy8AmDhwD4/byurq/b888/bkSNHXGERGDFmXIP/pMva2pqDEQHn3HPP9fu++tWvOvDgeQB8lrMtQsq1qm32tgpAd6CR9XgYKgC+88491/7qm9/0Z1zyukvsP/zJn9gFF1xgALlTK2e8MA7nkGvc5Hn0icKvwOS/W8X2LS7Z5saG1xuAcQfDgNUX9bx6ALrPYTa43cjJ+/aLrUuOQOODhnwsbpT07MILLrA//uM/trf+4A/aTnfH1tfWfMthbzTO1qWSpULC46AfYMycPHnS/8M4ItBhvjjHaqyQV/gb+WrCGMw6wUvPSmGiCBwqv5QvPt/p6ltHx38KLjSy+WsZoHMNPT5D7ykDrPR72gHB0rHUuQQvnW81BqhndA19/N3YmFS9oTJFuuIVBi3pR51AowftU345Z+gbdV4E9Ei7OH+kic5J2uo9mRTIsfB6nX/OCeeZnnvZM3itGo50BiBnSEaDfGP7GHQEInbOG27U5uW7NIhUsCpX9ku6K0XCfK5k8iOdo6E2wRfukGAbazLIXH+Ec+v5PMVdGgDU50rPAtAphHywMpcyQFTaMaTDBCl/XiWdR+xb1PI6a2FBZeBnVasJqZLEOgWSCTDI4fH+EGGLRNIyw4OK0pk3h/cV4Ck8ej/HPk1Ilchc4yDzkI5kIo0CRE/Vi/PXm04b/JUpcdzDZymjY54QSvZ7ctEKraKEa9Uy9dApawLn0L+HVsNpVCoYNKaicad0QZY22td1LNxH5U4Ln3RRJeWFJXppHzi9NLVEqUS0+hTuL7yzfB48BA18yINoEFWAIgJQAbh3ul2nBeZitj3jCgRe/Nr6mu0/eNCXDBhpAZB//etfd8BF38Erp0+fdvBlGVTsbcVv8E7n9y9af5TPAy8827ScAHqj/Y31dVtcWLTDhw7Z1772Nfsbb32rvfzyy/bc88/buRecPyEbCt4cqxpc5AGnmVVsa3XdawEge9/H2Gr6mjnAc2nfsvWhNJi0R8MLBiArZXnpzaobIj43EobGdwtzc74XF+N93cUX27e/9W0fz+svucT+65//uZ130YX28olXnE4HDhxwGsNAwjigLL2ARgZu0BDfY56w8wAePIylGI5UXqVMKAhP8FAzFT+iTKsMgVb4XnWahs8d8KSwzDRgobxzbvCZPIgIiwKPyoYazYyMUWmnCGMyRvT42SKkywhPPiNB+z3WFbW8rSztJZ9Q7NnB0epkHN+E/qomvcBnKqDgeoat+WzQlzoPofY0L9OPD1WHRsHX++CHhY334O/6PQOc0p36QTFJDYX4Pa6f8Kxz3RNPSOv1bG5h3nWFV3TMgI72/NAa0CZHTricxjKxxBqtdKh9m8YTKsteu4JRxhwViPPP8ZD+0bjn/BbYeM73XTSKFjAVuYbClBlUaAhYhTDkkfiE5UpIGDSUpgKyr6vT0tF7RCIikJAYFAqfLKnlHq0jKj+fICmIQCHHd7pGrKDOMRKoCkMkFG+hwaCArmBKRUTQovWb6FO1/qgyEbJWg4AgpJNIA6T4TpLZdGkBz6GFzrFQQOkN+ffZyoxhT9II9CF/lDEsvEKEnejtqyfM5Q5VNmzbAT8LjAK6WqLsL/qA/nF87CtD3AAYAOehQ4dcgZ945RX3/s86etROnzzl68zwRNzSxpnCPOCjXrOTK2fs8NEj9sorr3g4/IUXXrBLL73UQZ1HB8PDBEgB1HANvHm0VW817czWqnupvowjoTgeroAcAnjQAC4YFghxnjhxwmXh4kteZy+9esJlg8tA6h3hO0bAyrwtAPrR/Qetu7VtJ1591Q4dPmwbmxsO6PBcX3zpJTtw6KCDOpMGsRTBMLwr0ywbPDXLlepwlKp3WcUO7t9vWxubhu1FiDYsLy3ZkcOH7eUXX7KZ+Tk7vbZq7dkZHx8UI6IimM93vOMddu2119pya9nbrlvdrr/zeh/PqVOnPAJCT089xOihoD+MGNHAo+LHZ+wD14Qh5SX8jj6RdqpPqEswxmjERlBWQOe1XPKLgB49KurHaHSk6FAy1vVwlwioLJwSAT2NJZWGRulo6gV1VtBHLjlE/qEs86S0aAgpgKDtaYCe9GMCdLahhgWXHKlPJnAk18Ggcal95BygXzSGaEhxrJSZvQCdxqHqZ7wnz2AfuussKdFMT9yXY2Q7M6vHcUkNcoRdQtFDV4dQdSY968LAzIWmuNedBiAxQ8Fc71Us2hVyR+lXKmyChAImiRcBvVCq2TIkGBZALWvo/z2AHgWClqMObmyhVg2lX3XbRAR1TigBHb+TufBbPN5PmQb36O9qdWk/1VBR4Y/hFtK5mHAYJAajZPLoSAXeaJGRQQrhkchDDNeW9YvzyOdgjZcKU5ckqGR12572n/MBWjIRBn2CcOBerlfhfVSIpDHbUwHgczk+vKIPBHS0R6WN+7BLAtY1xoG/hfl5m5uds53tjq2cOWPbG5v2Yz/6d+1dP/1Oe8OFr/f14c3OhrNMcwZFZur27huu8Hk+ePCgnTlzxsEbf/v27fN277n7HmtZ2l7ZsY4dP37cPWBUeTv3dedPhtwzEPrFOQkNz4Fh8eTDT1rTGrZjO9a0pr3rhndbpdXwPAR6QuiHRjsw9milkw9rI7P1V09bs1Y3rPffe++91rYZVzA71rM7P/Rez8IGnPu56fTQqUhhaGdvxJUIQvA5CQhAB4W2trJiy4tLdu7Z59g3vv51O+fssw0HWtz9L+6293/4A7bd27GN7S1X6OgDvG8oGdAQHjiWL+Chf/pjn7Zt27YPfOgDPlaMEwYSoy80QDnv1C8EdPKK6ijnm3oCNXphEZhoBFChk+8JQAA0BSDVc+xTNDKVf5nlrs5AoQtzlExlljohefgpfM3SqeyjygANPCr5SWBO29Z4QA2VPp6ja8wKtuxb0Sc/wjhFyHScKn9Ke+rRJOvdHPUs99Dd4JKkOBobhWGFKn+5sFHUcwrSGsFhyJw6kn0jzSK4KzjyN9IJEU4Y7XRCYPjDEQCg4/lOo5wISr7yiHIqrZiSkf1wnvHx4hybetqkK4066kRfr8cyYi6uUwboOg9lNNrloaOwjA6UHhRDStEzJSOUeWvecal6BQXi4Pk9htwVMJS5+L0CFJlQS7/yOhUobpvA9WQGFSoaLNGKV0GKAq9GAw0GFRQqEbSjWfYEyUJwkWDUTQoXf6S59kknsRAEWVfFljNkauIeTC6TSKJFH40Rnz9kyQpARmUX6a305fNwP70VjptjwfesNKU8xt9dSMLhIWyTAorxQOj4LAifziW+d5BHgh0yvvsDH9Nce8aWFxbt13/5V61lDT9mNuUF439aI4Mp2HHqV+3M1hm75pprPNSOccKLhhcOb/KZJ56xnvXcy8R9l111mYPX/L4lO7V+xvrIc0fFMQm5sxQswswArofvfsiNgbrVHNRvvPNGG9Wq1h0NCkDHmGkckZZRYSkvAtDPWj5g3Y0tX0J4+pHPWi/1xhrWtHff9B5bXF5KCgc8BkBnuWCAPMJ9zFHJ5SxZ0xrePxTO/uVle+5b37bF+QVbXly0X/6lX7Z9rWUbWN+uuvEaqzTrXk8fNKNixHzBYwfvf/vb33aQ/8QnPmGL1UV7+1Vv91A8oh74A20oa5APXTaiYUNlquCM987zuWwxvR7lYdBKvUsCMV5JR0RMCHjq+fM5VL4Edyp6GsG6bY08rvrH12Z5zGc4GAgFWRTQtX3KPe+lTqDhktpI4WTue+Q9HCfBjDpcjRX20WupS+2AqG/UC6ZxxZA7AF099Aim5GcCqIa+nb5I5kVSYzjPXOnI/qh+jtgQ242YxbFy3vWZ4FHlOfB8YRxmmQDI8zwGb5tr6qhzgCWfvO1WeZA8i+/IS+AFOl3OPzlCqYCuvE6jRY0VlX98z74Wuhrb1grlLIcQkJHI0GyITEKiRqahh+6/V/M+SZe+cbKGC1CeRG7ULwNzCpEaDwRDMiEqxSU7YpwUF9+DkPgjoNNoYTgsMjGfrcpAr1GG0RwCCpICOj1cTo6u9VVqNTu9uu5MzXup3PgMCg+ZhXRnf7a7HS9nqh4s3jMzHLSjMJB2pA9CRx6KDn9sg0paDQk1ZooCDCGhTemvHrUCPhUyMvQpENGAQN/h7QEQGD7kOjb5E8/HNQ4S8wt28sSrtrG6Zj/yt/5nu+Ldl9tbLnmzDUc921rfSJ7s3EJx5OJmd9u6NbNmfaagwN/7qb9n55xzjgshvHWA+v2fuN+2Blv+XbvStqtvutrp3Ud2bxuvk2voPNSBYfe11VX74ue+aA1reNvX35ZCz8+/+F07dO7Z/pwyDxN0pPGpSpnzCUAfrm/b0uy8z/dDn3rYAR2QDkC//o4bfTkEYI4okCfE0SvKRjbk0LP/SwAdRlJna8urZS0tLNonP3q302lzsGELtXm76b03W3fY9/K1mAf0l3kq2AmAdXJ46I/c84ht2IYdO3bMLrnkEvuLv/gLny9Gd6iwCKyqgMl7vCYqTZYtJtBSH4FuvJZ8RSeA1+D3+dm5IulQZYztUleoEYD35D9WWSwDM/aZyZd4li73IeSelPI4wlAAbQYJGiWqZ8kLCLmn+8v5R4FA5Xbie3igsnZMunH8jBxRdtEPTYpLfRkfAc3+kx7RYdK5dXyAQSaArveT5lHn8Ro8Ww0cHZfKC7FLAZ08gToKnvib8cH1ZU5US974yL12j3joOR/Mas9LsHSg1NhgG/wNcz+xJFmrpxocOdNd9SzHwqRk6tQoK8STMaC/7dI9AV0VsloPyqyF1ZBPbtJJgQeJsASBntdSiXuYQ/ZCKhiwDR2oWsgIt1XrqZZwAVLMfs1Jd0x+wH0ariFj8sQiKkm0SWEtA3QFRxAOYKMKQ5UFLVP1GmggeRuNuq2sbezy0GnI4H5dZ1Qm9fAN1t9G45A0Q1MMd1OBsR+7LHRkIcNDEeVB0FchUNpOKIZR8ihVEev42V5hfMle70Kwp4SsijXKTsc9dLTDLHPc65nvtZpv+4LRhP3s22sbVhkM7S1vfJNdfcWV9v1vfIsfbVorCnw6R1l/2LdGFXvSqwZTDz7OWnfNFlqL1rWu3Xbbba6PsOZ9YN9++7Vf/VU7ML/fvwNY3njLTf6+h6JGM7DQB94uihb6+BFBQcIPllKGQ3vy/idQ8t361rNrr7vG531mYd7ObK5bZSYd7lEbjDzjH54xxmWNdPgOqy3iN4aHfc09n0XdHFWsVa37ksOn7r3PZuuzHkVY6a7aP/xHP2+bSOzj9TmnhYoN3w8RusilO4scg1zBL20rrFuv23UP/Zf+z39qZy+f5coPHvrVN14LBkrFVfIxmDy0AgZLe2bGNrY27ckHnrQrb77K5/HUyZNOUxgQ+B00RB5GmdFNI4HgED1QnNmuIExgAj0Zhlclj7lRgxnXsY4BZUTBgmBE/lc59+cgryPvJVdFq23iuWURCPBvo5GMaV1Dj23hd/ab86Z9TOdB5GN5s47TELk6ZAo2hVFYrU0AlRocHL/KNCMTuD8VKeJe+kmHin0kzTiHE4BfrRiOEC0OB8oXKQaoI8mQNTEAdO12xkmJqh+VZyKgF3hVSZUEwX9+rgN0CowE1HSHPGdDF8lxBHSfWyn1iy2i+M13lzRTpJSGG40NAjo+K6DjsCjWeKDhrliBfjIiSd5WbECftzbTclcB6Be8LYXclYhqDYKgF9sAACAASURBVHAyyywEH1wlbU3BdaxCNdGpUJJVGd8VWQXrFuM95Ox4HBgFV393xVlFyn9aBwJh8UyGiRi+1DU2BReErGBgch8nLW+1KnXb1q4+iQDRm9LENIaDlZmV1tjHjG1fWoxHJ4dGCBNbqBio2NCftKQxzlIlU5IO3H+uQFxEG6CE3SIdJw3iOoag8PyywjJq6brCyueRUynilXSmUULPjcsOVFSuFPPhAyqoNL6UgVV5O19i29hOx44cPmLdlXVrDM22Tq3Yl57+vIOOV7DLoXWA9nW33ehAiPA0trq1Gi17+L6HPERdMZRwBegO7bpbrrPzzjnHXnjuOzaHax540JqVVADp1NppB8q17U3bGQ2tNtu02Vbbtk6ctrMPHvaEuZNrK3bW6y+yE6dP+T2tSs1mBhV/dUPBhtZtVGzbBtZcnLNXvvuiXbBwwBo7Q1toz9jplRWrLc5aba6d2ul0rTWs2IHFZc+4b87N2Naobx14xsOBHdp/wE6++LJ9+elnrenmi1l30LW73v8+D4d/6/nn7MBRJMxtGpL0Xn7pJTvn6Fm+9r/S27RRHceu1ieOsURqCv7PzczaKy+8ZPsWlu3JBx631Y3TbtygjR/7+z9uC4f2+5nuZx087Ml5g+6O7wiAogNvdwY9O3T0iG8jRHgdyyBba+u2ODdvjXbTuvWhbQ8mq9ep/GmkSYGFoUuv5Z+PzeR9VI7UBypTNHIpS1wyo0xgflTH0ENXGaYBSxmLDofKAXUQ+x7X0JFfUKNBleuAFLIhRwnT0KaTQXBLS1pYj09brtgO9awuGURAh2fMJUkaT3wO7ledG40Z/OYFZRwMJ/EjOh5KH+1DynJPEaKoU6gnMU90yvCdLl/43Ehhl6g7OZcK7gqcGGunhzomKXrs/cxVEh3v/DTGjC15WYJJlDSIoPuYqU/eSkZaMrSIGdRjGjni6W2cK/aT9GKf6KgpX3j7MKq63aKuvNPjvLe9rkiK4w1lAM/vtHFnbNRDljVcgiknKHrO7LQz6AjrdPWJM3mVAOyPWnl4XsF08O4qAwc0ElMBXTOEKZi6JpUqLY3PuyXDUDFQcJUhOX6O3YUoh2K4BkhAIzOqMlDmScdvpuQKpUtULlpsxC1IOVVMQ/KkQYwsREYv5oRVzPL2N1btoiDj2Vo4RxnNlRYYKO+D57h4L/mFITtaqTo2GixkcjfwwtnwqnCpKArFVatav1bxQiczw6oN1rfsb//A2+wXf/4XDDXeYbAhB/U9N1xj1dmWnVpbsfnlJQebo0eP2trpFat0B/bkI0/4sWlb1nUDAAlrt9x1zNooOlNt2P2/e68D2NrGms3PL9pdP/t++4u/+kv7/S/9KzvRPW1LrXlb9rvMrrv+Ols4fMA26yN7ZfW0Kwk84/F77re5bBQAyG/4wB22PurZ+k7HLr3wYvvkL/66eeB/e8es3bTjP/NeO7W9Yfd8+lM2ZzOG1Lj1tTO2b3Gf3Xj7Lfbi2mk7dN7Zdmp1xT2s5facPfix+2zl9Ak7sLRszVrT7vrg++zEmVP25GNPexQiJct1bcZadvmV77LmXNs2Kl0b1scGdSHfHjEw99BThKHiGQTwzUfDgTWrDadVrlNol737p+zQ8n6/ZnVlxb7w7JeygWR2ZmfNoxJzlVn44/bB977Pvv61P7cDRw/ZaKlpHcQ9Mg/SA1QFz4gT+qaet0cQkFQmgM5raJyrLCj/KC8X3k2oEgY+gxGiuk8dHyruqLM0IkZeZT8oH0lWq6nwkBw7G3lcjQfqPuo40oLtsy013vUsCAV7n+dcFniXkZ2LuLBtNaSihw4PM0Ff+ou6hn1THVjQM58WSYME3xMoqfvpKJUtSfkzc92Esrb5XZmx4P2q5SqSlVzHJJd7TUDrNa0LUIaM+YEtebSux+DQZUAnvlDPkXYcawR05aOIb8pPnGuNtBR04t54PcIYgK6NsiFOQGTWOHE8JL7wFnOIiQPgAMuYDYCO3bQ88UgFh+3QytbJKZ4FhQ6fKgM6r6VlFDPYCXhjDwATmcJ2u8AiMyfDVyoknACu/SigM2RFxod3zb8JMM/RDXjp9NBVGNgnVgsj+Cmg431cY+cY2RbBUi1Des9gUITcudeSXjGZswhBhRO6yFAEdK09oMKvdFXDjkyK33WOdhkMKC2a942q0uX8g3bthTl7/tvP2aUXXOyA/tF/9it2/uGzHYCTx2129S3Xm7UaNrdvyU6vrngoHGu4z3/z23b+obMMJ049+ODDDuqXH7vCvdittQ0b7fQSUN53v800W9aoYT3a7H+77O325S/+gZ3qrth8a9m2Bxu2OKpbtZsS+N5x5eXWm21Ya2k+VVB7+VX7o6e/ZKO8Z7nSbNn/eu27bOGsQ/bKmVN2zv5Ddt8/+02rbXTtIDzdzpZdc+dxu/+xR2zb+jZvs1YZdm2u2sqQanb8I++3kxurHro/+eqrtm9m3p6492FDHAFxgI2tdbvjrrvswUcedijeso7X7F+ozztt8P+nrvxpG87VbFAblx/m3FoG9OqoYl949FkH9JH1rYIlnkrT1jZWrdKoW6U140bpsWPX29LsnD30yQe8jy+ceNEOHz5qq90NqzYb1q7M2GZ/w2pDs+XmvPfx9g/eaS9snbIujPK8F5oGt/IvKx3iGoYsQVeELB1UA6Crh678Qx2ir8zJUKNddZ5WmuM16hSUrXHSaKVXHfmaeg5JcfBwCegEHoIZjdlocPiYSyqTKQhyDDBI2P4uXZ7PN6ABonpKddFegE7go/7k2FV/8T3nuAAz5MjkLH32jc9hn3lPoXPzfm3qOd+GKoVptN+kE9vTcRLQ/RyLVHAvlX3NHjrHxaRer9UggE6HDss+fqZFyV5+NYgU0JUvYn9ptFHHaRa7YrPTGcstWP+XnRqFh65gquBFQNbflYAYDKwUdhjX6ZqRAroKjb8HJYdp7UWZaVr7yhDuyXliUm9PQB+DdwpLK2ERam+30xp4ZDb2h6FiKgEdO4AM41fvk960r7nU675lR62xYqAZ0H0tNHsGE79lJuVe7jJA51hUgZARKCDqGZCRKAxg0IW5+SLzkgplYp2/pLCNWry+nivbPDBm/DFMRA8ffWS7+jv3etOIiMKnClmNAp9XJNXY0F564UX7/kve6ID+1P2POFjAiwRtb77jNjuxdsYa87O20d322vPL+/alEqXtWWv2zF54/jsO9tiChfDwc88/Z29+w6W2vbaOA8vt0U99xmV+ZX3FuoO+7Vs+6MCO/9vowahnByuz7qHjDybc1e+7xUattD+4MTB75GP3WiPPaa9SsZt+9i7baVRs1KjZ1ulV+/K9j1lla9vXw0e1inUbdcPqIMLzyDLBprnN9RX3SFrzszaqteza9x3zMaJ8cq0/svs+/glbqmENfeiytTPC0azJCGFxTh/HxmnPOViYW7K3H3uXA7rKXELJkQHMZ5pte+r+J61nXZuztg1GOw7okFgYSyjuumN9u/6Gq+3I/oN2z7/4Xf89pUolGqHtzeGWG477GgvWH3StPjTrjvp2wwdutU41KURV5uwPwVNDzeieG8y5KAoBXa/B/TR21ZCOHiQVdtRNlHfqDzX4KdtoT0t7Un61DVXCKt9JF6U8jQjoEYDZl6gfKM9lHh51Eg0W6r4JXYtQv3jjkTb4HEPw0UMvtnHlzlGX8lmcA0YB2GfvX7XqVdq4j576TPUUIzd0ZJgExjnAaYlKnwiQ1DuqKwtAreG0wp4fruQ0LwH0Yikir6fTQ/c2c5SD29ZIYzpMeKaG3ZU2nGNNaov3Y8zcZ658VODVcOT1ITRKUbngfxpvW+MDlXHIGFHgSTgMBoCOPxKP617csqHMpJ66r1iMkn+uyjoCYPT68DwX9Ebddgao1ZzAosxDZ7/YX05sClclQCdDUGi1v2UhuwLU84k5npyXQ+GcIDK+CjzHxfu5nY9rSKQN28d1+E63VaiHjudpBEAtPwqizl+ZcsE+7uJEoZy0Rg8nJe6kSlwEXO0jGBoWLpUxx4z+c90LgK33E6C5xsTfY0htt/KbTLpBP5B41q+MrLO1bYuNtq+f/9Gzf2DD/o7zU73WsKtuvt6Wjx6yk+urttXr2r6DBzwR5xvf+IZddM75Vu8M7M1vvNS+/lfftFG9aoOK2QsvvmBvuPgS21hZtdlaw+7+2Mdt39xSsSYPkHrb3/khu+TNl/p6+R88+SXbXj1lZy0d8HsPnX2O/cQ1l9ncgbRl7cjSfrv3N37b9rXmfFhnupt258992F5aO+1JZVgf/4P7n7QWQmjdnlVmWrY22rFbPvheay/N29f+9M/s//39f2OA0RT0xnY7s8uOXeFeMjzV+mBk93/iHtvXRBZ/OnSjM9yx43fd4eVlsVf8X3/5/8qRi55v5VvZWbOrb7/R+lWp884KjjAJRhXbXNuwudaszQLYH3jctrsbnjPQsLr96N//cVu84Cw3hA4sLNnv/MZH7UB72bZ7mzbXmLO3X/4Op/fK2qob388+/oyH3GH6bK6v2vzCol1+1/XWrSUwL4uUwSAk/1DGCyM9e2cK6G6L5NoH0Ae6Zqo6TAFaAV91AeWPBnOZwmUy3y6DKEf4NMIYeRp6Cx6WVmzUfml0MAKV6qjokKhRz/GX3Q9m8gTMAMZ0bnS8vJ9zgGsg4wT0CDikI6MM0wCdHjrpp7qCulodJo2Aum7Olf7i+AodKx49vtPlSgiDH9y0B6AXoe58mFEEdBSW0cI4GLfyqS5BKxZFD5y8jzEXEdRazWs5RL3NsXk1SmxbRMW5zG+VC38oHZ9axpAETmWeXeAHywZbYTKgozPMfNZtKRHUvZMIuFfT3t5pgB4tNE6IJ5sA0PvdXR4676F3q4qCzJGEIIXc2bcouGqdqxWsY8GWHYInQQrX0oIkoCsQkla+ZaiW6mtPGDrisVNw+MwI6Lr2CBqqdeugJwytc1zQRM4/15C7Gkhl4Xo+iyeaqVeBPnB9Tz10NVSohGgwcF7VulUFqEzN9/D84KFjS9Vos2PDra49+8jT7qE7jQF6111hg0bVtgc9B+zWzIyHxbGtarC9Y7ODqlWH5t77obOP+ho7qq6tr6zaOUeO2mJ71n7+wx/xzOyF2QV/5rG7jtvSgf323IvfdUAGCH/5oafdQ9/ubNuo3XDA3h6lEHxvfcse+Z17rYqqUshIrTfshg/d4YlvG51tq3T79ulf/S07MrfsnR4O+3b1XcdtEz5wq2GtesOqm1176oFHbWXltC0t77dtG9lVt13vY3r1lRO2f27BPv/YZ62Vk+LWt9ft1ttv92z5F1552S64+CLvy+9+9GO2tb1hs42W7Yz6duXtNxQeusogFsIA6FhDP3rwiP3Hf/8f7F///r+0+dqM7fQ71qo37a6f/aD9+SvfsfbivFV2+g7q8NBnKi277th1nj2PbZUsDYyljS88/jnr9zo232jbibVTdstH3me98YGLRUEPDb3r3l0kaYI3Ycj2uqkmAQAdf5RtBfQI1vGzgpnKuBr30bMir/M18ik/43fuUimUcJbtpGsGOYw7XvLQSCH1TwRcGhqUb+pk1UvqPHBcqt+S0hsfWMS2VNbxDHxWp6YM0FV/Ky2os/YKucMhwBo6dVdsX8ekkUh+z+VaBfTC4cp6iLqV81gYLKwRUwLoPD61iByGkLz3F8mnWEYLJzWSFzk/E05QjtIRuBnRjU4To9yM8EbcdT2JPfPYRaYh94v/1njbmk4G31PJk4DKPCAQzpfmaV8YvAI6hI4hVd43AdyGSmypEtY0wXMrUJLO6AHTe+z2d2w4mp7lTmCJaxze6AgMO974r1YkQTqGRApGytuTsI+S16KNGBICoGNC1VMuGMtruaeN9GXeMwUiZrmrNwv6kBa06FXg8XucM51nCgn6WJYUR5pom2oUIeROz5wMHJcAKKzRQqYFHq1/NaTK+KIQ2IrZmfU1O3zgoFU6PZurNe2pTz/qgN7td31/9PH33Wm12bbV59qeQAbvHFsN9+/bZ69850U7Mrts2+sbtu/IIftvf/kNLxaDojFeoKa749vJPvvwk7bT61i70bYutp7deINvOTt49IgXVpmtN+2j//ifepEXKDeE3O/4hZ+1b7/8grcFQP/9R37PBp10+litPWM/ecN7rLow48VlVl46Yf/2mT+05shs9ZVXbX7/sl3z3lttddD1dnAAy3K9bfd//G4/7nRhYcnODLftH/zCzyejwsyWZ+bsyU89amdWT9qBpX1Ws5rdctettrK5bpd+35vtT//Ln9nKmRX7v3//39jQegYfG+H6d956pfWwoT3/kQ8J6GtnVm2+PWeNSs0+93Aylra7m5578dNXvceWLz7Xnnv5RWtZ1cPoKEXb7+746XRveMMbbHVj3Y1KVMu77+OftKoNbcYatrW+ZrMLC/bO269xQI9zToOY0Sl0j3KE915EaafnPFsG6ASeWDqXBi/HSXlVo59tEdCUNvE9l5gi/agnNMKgz0V7ftqaVydL8q+Ag/6rgY570z1pzZiGb9kaPvtSBqgThgWWrLx0bMqSx58CKvpA/RtllI4GksWY5a7t6vVl9HP64PkZ0NEWx1iAqNClzMDCdayjsRegUz8rDb2xaq4lHwA9lZROSXGFgVUC6NDbAPTiwKNQMY6GkPItx6H4QtyIc4trCOjKGzQUIYPbSNrUpLhL/vab/Tz0aX+vBeg4FAL7zKnECej47OuU8/MTa9RkdGdYq9rMTApDqlWln1Npw3FImwLuINZsWrfX9SSn6FHiM0P/IBQtIbWuU5v51K9sjUbg0qQE0qiwuJCljuxcKczAEBzpwH2E6oFPTA6qJQnx1ZrGe68Bno+A1NwEgjY8TXgt+E/lokqLbZWFvNAn3XdKesVta6Qfn0vhQ5YsBBLzoMssGtbSces8UIloBAPP4BjYXw077lIYOPyn3fKCMb21TZup1O3zjzzNHBf3pt91w5VWaTds6AmUQz/q87vf/a4XFFlqz1lvZdMWZmbtzMa6zS4t2OrmhqG+M7ZgzTZbVukN7IkHH/NnntlYscX5Zbvypmvco18+dMDDze1q3T77yYeKNfS1fseuuPUmO+d1F9qrr75qi80Ze/C3PmHt3LMt69vxD3/AznS3zOpVaw7MPn/3Q2Zb29Zsz9h2Z8tu+4cfsrXhjpeG7WxsWWWjY19+6vMOqCdXT9vc0n57x3XvtmGtYstLy/bqCy/Zv3z2y9byFXfzU+BuvvW41dst+6vnvm2ve8PrffvbE/c/6qvfqJ3XHfXsqjtvsp3q+JwF0piA3qwhuF6zdr1p9/7u3Qbsn8nJeZddf6VtzdZsdXvTFlozNt9sW3dt0w2kH/7hH7YPfehDtm/pgBsXm4NNW6jN2db2mu2fWfTkvdNba3bzR95rO9lDp2JDH2gkUv7VaGYkDIqM29ZwD3mHgAB+wu+qMBUsIogof7O9sqQy1ZWFLIjnRWOBijdGuMbAkk744pIjDd7YR7YRHQ6MtywCqDqE54nzuwn9W63Y+sZGEU1UQKeeZASQfaZepX730zKzAtN2aSApTdVpcd2bs9x1DZ3P0Igfx60REeboMDFyGqDTiCozWBBqxxp+WcidHnqxpFJUmcShLcnYQv9xBGvU/+ivGm8R0DkO9IljYxSKep38xyVVGnN4xfNc5zeafk4EAd35Bh46wTSCDhqDh0GwZpgAnaXniyMUAej0pMiMHAQNAjIrGQLP6O2gLGJKJYoWGIVGiUMC0Gp0QM+1qpURlBkU3LSPZDglKq6NIV9NSigzehCh8NBVPOc2F2sBnRgmpGAXzOX5B40J+qpljj4S0NE2D0rhmdI6TjKAWvoYDw9H4Bwqg6Mt7MnGHDGjnYxDukMhaF4Ahd6VbqPuYI5dBqpsOJf0wKmceS/nhHTgXBTWsFSeYy1zVRBUStAj8ADf9oNvtf/2n/7MFlsz9tRDj+akrLQH/cqbr7XaTMu2+zvWG6bazUim2sZWt2rTZisN98Y/cd8nrd2YsytuvtpwrvjqmTPu6XY3Nu2zjzyVc7yxRadu1xy/3mrtZird2u+5Z/q5+x4pAB2b3664A0CZ+KneH9nv3ffwRFLclXces1694mvbs5W6feWBJwxFYqAcoWDeefN1KeTerDuINjsDe/axz9poiBBl3aMAV9xyrecQuILpD+1zDz2FmnAOwKDN9bfe6HkDjZl2CvUPh/bYpx+2thexBayP7B3Hr3BAJ4gW0Zf+0Ia9gQHQN1c37MJzz7f7fvse2+qs21J7wdOBLr/xGusttGytu21L7VnrrG1Y06r2zKO/54VnaobiPakYD0D99vcet4/9xj+3w4vY3mbWtb7d9A/usudPvew7CzDXqJGPV5SGxZ5+1lHgnE+85lAjS+7uAgyuK+6RdBp3wlDG+SzKQXw2eZx1GiJ/8jngN41YqT4CDXHGfGd7uyggApmMToXKUzRCNIIRdV0EEgU917kouxQMETWalRb6PfUYxgWDxMsc5z81ZvCeSWVRr3lfwBt+7kNjYjeL8iLHRBqQlqS3eqeRTto+9bOOA+cQAtCxfc377cm0qAyH/BtsUxsvBaSKcWkFHde5kQjgzifGqRFGPGNf6YjxGk0c1vn0qFPescGoK/rF5Gqcj4AxYoeO18jv9YsiOIXRc9EPv9EBXa0GBQUmdajlQEWNDhLQNWSmoMH7CBRQGBRSAHqtlsxzTkYZsPMZZHYySaPVsiGiA+GkHxX6+F6JzX4i9EVLTI0a/M6QtTJq4aHnTHVtA33lWPmeoWx6wzrBrJJEY4kGBe/FxPHEKPWg0QauLbIwZf82+kOG19K0hRBIEiKSOqKwKbBCIZUBuve3XvccANBfhZz0IM00pMc+KL9xrGUCqUpIjbakkMxm5+fsv/znP7Mf+Zs/ZM9//Zv2/3zljzxtbGt7y+ZmFqxnI3s7tmdVzPYfPOBFdHCW91yzba1aw7ZOr9mjjz5qCwv7PNlspb9u8/UFu+n2G2xnq2Mz9YY9/fCT3hry5gHoV99ynXvOAHQUTwEQP3P/o5Y2lQGoxoAOurRGVXvm048WHjrqx7/nthutUxl6YZgZq9mXHnjcr/MwX2Vo77zletuqDBKgDzOgP/q0GZaXKjXPgL/q+HXWYw2G4cg++5knJwD9ultvdEMGUQxX3AHQEXK/7I5rfNuYKlH/MBjZqD+0g/sO2H/6k/9oF513gd1/z712YHbZBqOeF9r5X37yx61xZJ+1FuZs/eQZu/TiS+zjv/LbTn8AeNd27PIrr7ADBw/Y6VOnfWnk4U8+4EmLWKZY2V632/7Rz9h2NR3mg2NvUTsf4XkclIPSsQqoUZYR43OPJZR9Vn3CLGPKLHmdzyrTOwreBVJNeUOjVPUWwYPKWPk7AvoizuPe3p44g0GdIupalSnKN67TpFuCA8ePtjQpL8qSn0UeljuVHtS7CoYcC+U4bluLgK5jp8w7e6HKpZ8CiGjM+LQ4dbR0PDqn+p7b1jg20kl1Wtl8er9s6Fnu0wAdJV8LR2gKoPNwFtWZOj/MBcF3xBg6ueRtjodRB/SNThBxAfMM5wt/AHRfykGGfz5QqRTQ9SEkEIFaAYffuYXmJTjHFYqil6UWFhrFYBTQK9imIyH/KGBoSxmcYVsXFoR6XVmN135o3fI5GhKLk85Y0WC4+7QmFQoVQjyvSNjJa0xlld5IBwoVrUV+Jg2pJ6ZFNADimExVTOwP5otr9GTg6KHrGh/HX3gMlnIgKLD8Xuca99Oo0bBVAehiUHHMUfkweqA0pZCpwVgG6BifKiLSy8dpZnOLC7axtmadlXX7m2/5ATvxnRftsYcetpla20PugKr33HilHTxy2F7CcaL79nuJ1VGvb/VR1drNtt13z3326sYZa8/PIavDNkdbdsuxY75u3KxU7amHnsjbtPC0ml11Syp5CmMSSV9tq9mzDz5eADa858tvv8G6laRwsRTwxYeenAD0y26+1qu9IcKBLPcvfvrRAtD7laG9G2BcG/m2NpSUbW737dmHn/I1aCz+oQ0AOrxsn/vBsAB0gClog8p4qNQGw9f9ocHQHrv/oQkP/T3vvd662UNXQ9UPMRyMbGN13ZPiPOT+W3fnhEOE6If2wY982F7YWvHEvu76pj31yGM2U2vYcnvR2/vJy95uR88525aWl/1Y1c21dfujL/2hDQc966yu28L+ffb2W66w0WwquamJlOAZXSbTeS/4K69xKqDzOtUjBBI11snzqlSVb8mf6qiQv1XWIs7rfZTFafwL/YOz7LnLhHqFQAoaqOfPZxMkqQtpMKtxQQOb2253gXn20JnlTnpE40MNIJXfwjD3LycjrBHUOa80GmmkpLPEEb4e5wvoch3nTfU2nqHziDyK+Hs0/PYCdPQBa1SOEx7FSp542neeQuI+1lyVDiBPD91PKsRSXqjToUYPHCI6ogyfx2go6epef/bQOXbqYtzLIkeIZnlkKZ+MiNcJQCcBCOgaBtDSoQzHqcXmSRV525YyTRlj06ukx9qDhVFJyicCOT/TC+VE4hkFwNQbVoeXLl5xAVa5vm1ZyHmC4ZAYkQ9HiECkxgjfK/DivdcBDn9qoGCCMF4VTgoJ+kqBU6WD+zlB+J0CoddwDPTQlWmVwaeFvJxOo2SQMalDjQsqF65X0hChdY32fDeDHz60e8sR+8qknWhta1u8X5U2hbYsh4HzhLZ3hgNrVGt2cH7Jnvv6X/oWsa/83hftzNppW1pcto57ky07vX3Gjt9y3L3EU6+c8Czve+/+pDVbbWvNzlilUreT2yu2MLNst37wtrSuORhZf7tjT37m8QzoCUzfc+xqB3Rscet0Ow7YX3joCfe08UdA71jK3fDfP/PEBKC/65brHNAh8L6G/qmH/dVxtwaD4Jh1GmZ9VLiFh77dt88/9GSG6pR4d9Xx621QSYBu/aE9/RlUvEt70NHT6wHoqFvfbiX56g/s8fsfYu77ywAAIABJREFU9kx4xMVgDFzx/hsLQFceYulXrKUj5H7kwCH79V/6FTuyeNB6g661ay37iXf+pFUWZnxnwLmHj9pH/49fQ+1FD/lv7WzZ8dtvs5NnTvvhQe2Ztu9GePATn0qFb1ZS1b4rP3DMVnpbRb4NvA8oLuSG+Pp4Xo9UJU3949t2godO5chXlS/VW9NAQBUplSkjbgro0UhVFcBn4Ds17HcpChjUMGSwFzp70+pAcbeQRrVoJBBoOGexP7xHSzfvAvWKuUGvfwpGqsem6Tg/O3wKoKtxRb2sNIQx4YCadzlFw0fpz/EQBzheArrOu/YVdNoL0D1y5ccv5FA6kqQF0PG9GxkB0F1HZ0CP+9DV4MKSNZ4BPcyaAHpEMral8S9iFw0g8AT0CKMxkAvH5eGoOH614AdmuZN4tB7YKT0PezdDpjUQAjoZmB41n0kmJKAzdLyTAT0KoTICLXfei34VVgwKS2RPjcynFi2+08Il6kEWVjZq2wwnK/2wv7SU9zJUuAYVBZoKCBPmShsWlaxX0Rorq5VO0CQzkj6kJ4W+TNlFWjIpj2F+VQieoY79/PV0+IDeq0aPJvrhe84v7vV9nHo4gJTPxLWxMAKVqtIi3q8WuPLCLhojS3c0dA/97P2HbP/sgo06O9as1OyTd9/jK8VIhHv51Ct21oF8qMgwJbHxQFVUg2aRGGx+2rSO3XrH7ba5vmFHDh6yzsZmAeio+Y4d3gD0UbPmWeK+k2MPQMd4EUr/3P2PTAD6Fbff5CF3yEJrYPbMvQ9bPVdjwYEp77nzmG3XzXpYI4eHvtW3z38GJVhTIqcD+i3XeZSAHvqTDz4+Aejw0HE8axNRLCjOwdAe/xQ8dKxuJ0B/z/tusJ2c5a5GNYAc/886fNT+81f/1AH96QefsNMrr9qR5UNuedz1M++3l1ZPeaRs4/SKfeWZL3gt+bX1VVtcWHKj4kM/92GvzodQ+pc/9yU7dfqEnbX/sLf/yuop++A/+Tnr1kcO4tyxwX7AE9FtOxHUCehMKou8gudQ1+i95PMIWNEJ4edSMMpbTWMeSOTRGLWa7GMCdM3Sp+yj7YmlubwsSvmJ+TixXQV6ndcJ0PweAJ36gs8vjKmcM+Rnh8s+6Hgd+qkJs5hP0MSr/7Va2SEab7dV8EVf6QhxvJxH6giE3MvmnWN+LUCnh+7jyh46+IkeOubA2/YSt256pAx4rzqLxL6UKc95VqzjOGkU0LkpABn6ZnNzV7lcdZBokNKxwrOYPAz+R3QHwF4A+ut/5PuKNfSykDuZSr1KNFgwP5IH6uXbHjBovQ+N4jM72cNkZA99Gqi7F5yzvBkhIKCbb3vAM8bF9aOVF7M82XcyQbUGZkpZvrSsCZhu/eftFGVC4RYUDoSRPHVVCvgdioqArsBMwwQhHD4bbemaC75nJStnoLxujmsYqSjzAFRRcQwx2c8tzAzoWAfH7/4d1rbEK+Iauo9Vjg8kY3mWKJJrcqWvqBTjtiPlB45HFazOgYb71AAgXwEwsA8bB31snlqxuVrDTr/4ilUHI3vdhRfZfXffV1RI83uwvr296VvREBquNpo2qJqd2dqw+fklW9nZsGO3Hbe5hXk/8OXf/X//1veiYw09FXTJgH7z1Tasp8I2oNVeIXdPbhmYffbehyaS4q6662br5Q3zzb7Z5+972IHb19CrZpffecw6GdCrw5ED+rMPPWlVHINaqRriQkj4sxwdA1g/8cBjDujYPQLaXHf7jb5P33NN4GEg5H7fZ7y/9NDfddd11stOGoELtKpXav4f+9DhcWP54Xd+85/b/pmllEW/veGV+pqtOafLXXfeZp++516bqTVtbW3VZhfmPQkRlfXazVmXkN4Ixk/TTp08YQcWl6zabNqPXP4Ttu+cw558izV0yAu8dPAdM9yngQkUmuuUPeQ/ynUMl79WyJ1yR71CQCGflm2LUx2jgEIwHAPQ0Kv8sfQy5IuKG9eoc0XnQqOnKvvsX5S/aWDu34fCMiqH+rxpxoKCoNJHjSf0kToNehuATpDHclNyCFKULzqA/E4BTrHH25eEPO1/1Ee7aZ/W0D2xLXvoPOecgO7noLOwFq5DH3GME7fYeWJf8tQ18sB+qGNLfY05VkAnPbjUQFqz/1ySpGyS7zxCYZXdgP7Gv/P9RYoiw8l41QdMW1t34cBaQwmgqwKmhcJ1YHqD8NCrNRzykP6U+TgwtK1HzpHpnYCwbjGhIYtVvXRdQ1ZLrmBYXzoZn1amWfkThosAO60htNNo5TKX2fum5UjFgQmLIXe1vKGMcKIPJx+/8Xf0lzQjQ+C58Orxp1mRUaBUCSpIqsXt8ASQzoWBKDgETPJDTOagkYB+YskBoXu9l+1x3pXZaRSQhjSelF8iDVWhUFk4j2INfXnRDwPZePW0nXfoqINVb3Pba68jlPnoQ4/ZidMn7PD+w9brdRKYN2dS1RlYt7NtB0dkXF9+zVV2yZveaP/uT/69NeoNu/C88239zIr9HpLRBNCRCY+1bXjo6EdzOD0pDuMloGtpWAI65r49rNjn73/E6jnLfVAd2btuv8m26yMbVCvuuTc2e/aFh5+yCo5qhSGLLPcbr7F6u+mfPZz+wGOeje9HAhPQK6PkoWO9Ddfc95DvGSegX3bntQ7onCsqFgC5H53a2THkzC3NLdjqydO+nMGkOLR0YuO07Z/fb9dff7UNuz37wud40l0q+oOIxtag47sBFlsLdu11V9kzT3zWPfSVzoZ95Fd+0Z4/+ZLzD/gaES3wFd7DewHQ7wXoLjeBQSgLNFBVCfJ95KkIYARGNY7jPfjMJclpgKZLTgTjMfAwSxxGWqoQBvrzHl3/pkyqUY2xaxRPvdtp49N+uiMixlDUj/hMXapzoPJJr1ZproCu6/pxXsA/AHU97ZJ6Uz1yHUuMEMCoU7CmHvpeAZ0eegYglxMFdNYR8ChKAPSUpT8+z131nvaDeEpdHrcYY77jtmrSSrFYMRJteenjXCmuwOs3/egPTmxbiwyDh0DANHSF7wjyHRTfkJAtPTwKgk4Q13NpdQAMavUEiNpZFSIHjZ0dZyz0gSGYBIA4MQfmVd4XmI0CMno0KjjxHDxC7Zg9ABIFimDKCSHzki5UEhwnwkYpVzP9ReWBiaJRQW8VE+rWt6/VpEx13fut62FsFzSAcYD+wHthboEyVBmoU4mUWai43gG9mkJe7D8VKpgZSnUqoMO7yOvnakRRsSige1tSYIdzBNpz2YLXqMJQJRhp7BWaqum0tfOPnGWbZ1Z969RF555vf/61/2rf9+Y320svv+xZ03f/7iesMhrZbAVBYbPNtTWbX1y0rWHfrr/lZmvMtm19e8u3ke07sN9OvHLCzj561LbWN+yzjyRAT5GYql15/BrPcAege/hrCA/8EQcp/CGzHvu7ES73SMaoYk/7wSkJevD71Xcd89+hKNwgeOAx/x1X7GBL2K03WLc28tKu8NDrnb498xlsS+v7GjkCjVfcdI01Z3CqXCVtSfvUo5OAfscNvs5PQB/1B/bYvdgvX/W+gm8vv/NaGzRSv4qwHmQennm1bmdOnrILzrvAVk+d8aNPV0+fsc8/8YyfM98b9axeaVln1LGPfOhn7dTLJ7zQxb/6yh9ad4gqbunM+dPbK/aP/8n/bi9857vWbjTtU5+81/bPLnnI/4XuSfvl3/w1++pXv2rnnXee9wPZvOBx5r8oQMT3NBbJGwoaUf4LIRXnwQE5G6R6PdtRo54yNG4jedH6px4yvp9WKTI9IwMy1tJzcRcCOiOZCqi8RiOIkE39Hu2P9VsKbVO3RtqAm9WLjMCI+6BzeD9eo2xyq5ca9EoPzKMm9bI/eC6qKi4uLU+coMc+UL+yf6o7tJ8R4NkPGqY6vjj/fi10Pw7IylvWfAkBof6cFMc8DsgpnoXqbKqTetg2nZcctY+kNaPSuJf4RwcPbTUbTcc37mQiDinNi3C6FB/C7zwBDkseHG/lTX/3ra7JFdDIFLgIITAMChOD73WfXLPZsu1OqpRDEOI19B7LkjXIGLjPt3KFcDeViw5EQYKCBwzyfZ5QtbKOq++jQEVg8yxP99LHx6hiYjTjdC8PVRlG22V/i+UBMYwY3qaRMqERsrLhs5gYQ9DHc7mvHeGiHs6S3iMHQEOCqvxoaFVxfO0e234wB4waRGWBfnN9lv2lQaNMr2FEtpWECbCQQI8MzD5SSeFzsasgJ6hQYSWmrni1LVirACwkycCSxndUHrSMITwA9e52x/eeV1GYA1mlENJ6OiwCtKQR1m62Uq18EVhPIMxb9QDwXtoWERbkg8C6z0YGDA043F7HATXH0R7yb3INeoSj0RaEEYIN7xxg5/KD32Cn1mseAcEBHthnPtNqeYU20G6HNaRTWSuvmOXGRc6M9vv6PQ8HkpZoB1tdvD2MGcd3jnpFyFGNP/QLj0biKrwgFtPgedGUQSy5YH4QOuY2sgIE8XyeCY1lnWx4+2wjoQcGUq3iSxf8U0CkQRj5U2WYipLGIHWH80beoaEFiwpPpojqpXHSUOdzyPOaVLrbwwbvpn3j5Hv2xyM3qJOBucuK2OUFa8fgGd9ylgx0HKOKV8o49QL6Tf2iQKUgFw2KQq5z8RPK01hnJl05AW45ZKxgwkRc1W9lxjXC0ly2oDeu+rJsF44aGL51TkqXRqNKgVn74o5OrtZZBtTUR2yLBlKx3Av52EkH47D/Hp3lWQAIraOGRF7eLDL1w759jpX9nuYA8jrOj2Nulis1wMh/ajgVzo8cguW/S3SX11Te9GNvLdbQqTjVzceEkAmp0N2CcYsSIde0Lq7Ajc7zP0PYCgaFpZeVDy0cCi5+JwGpHEiICMiazBVBncI9VSEgoQhrx5KpTeGkEmSWOfuMV93GFTNRKXgRkHm/htsxCXt50LiHSX0AFt32gDFBWVYaAIBkPVKpKEDy+VGIE0P5itDEPl61DDkWNdb4HAqUh9uzRKkwkiGpKOlpKENj3lE6F3OgkaECEDDGXPpXIyc0QD3CMRpaI68jow1GOhhVAv/SSuZSBSM+1Rq2TGY65mQTRoCo3HgtFaPSE9/pLgrtN8dJhcD5iREw0gftMQpGJYZ78Z7WO+SQSp6GMIr7lB1fqyHLaDAVMuURIgSpxkZV2fyr/ETlSQ+RcqjGFu5T+de5p0JzeZOHlgE65zvKPvkOPERFqPTkXFKW3Y6QXI9a9mZruTCWggD5l4CuNBjrmRSpRMh4GqD//5S9+a9l2XUe9p35jm+uqq7q6nnmTLEpSoptUZZtIVGCOEYE+CcjyZ+VIDEQx3F+cBAHBhwBdizAjkiJoiiySYpsdrO72UNVdb1Xb773nvkE3zr3u2/V6VdNucjGe+8O5+yz99rrW+tbw/bj0rWuqPW+CyYBXcbLUH69oaL9KF0iAH2SftM1PZj79eXvNNRIM3s9qznceH3XtKbWNSmTJotrXeb3oBwXr5dk3Oj7AlOtizfsbHwut2eoX2jImvZxp3Xq+bRfvV70GGX7gwndNEhotK5ldWgQeuPD319zroOBrtN9klexDRvcW4dvLVxAY7LpY/Cab69H/Hx5+fT7RHvO9tLrv9tT7nogrzi1sN5a8NamWVYkAB2Vqu8IkP2GHgqkWVi0iNzRiZpAT90PBcJvbK+svOD6CfZg9hjoOUDXQnprU1a2QH4TKliHAPi+Tgvzlry/ls9u1zx642a4GYcKdQjo/Pym7I/eZcTktqsY/HWMyHVAb3PCNISg7yUtpfkkAb5SYj11buEPekB11dP2g5PaZBxqs3tAFCgSiPKysNI5hVP8fWQ8Sb48mPA1eqNh2yBeezjeW5OHxZislKJv8GOvRcxXSK2/O78rw1UyrHXUZtP9JceUC3Wy8zLmDVyvqGQk8H2/OTU38h7E6khh+5CTQF6Ano1HZthpnrXWWkeBmt8PmzU2yo8G3dXM6tk0vsc8ivUa+zXS3GqsUi66n4Deg/JGGa0bwwwB3Rvvmhs/9/qd8sP7EtD5Oa/8Ndf+vn7ODUjXjCPlR4aW11ECRI3Xj6G/1vWALgNSDJHmgOsoXdLLVt/Uieei615ae8nvcC6G+8izA36t/LMOQfwxWbVwTe+1S3Y0B09yOPy1+Yw+/uv34HUGh9/DQzkaAhY/6w1ib4yZ3ue8rVtnD3HAY4H0rtdtBq52hHdgDJrupT0v+dH8DjFoI4PrKh8/x15eHgPbdQdMyRpZqg1btWZJrgN2P2dD/azWxhs2W4DOD/JGyqzUF73y8Yq1p1FZspY+dmiCFtR7GXpAryzk4RlwD85C5r01EbKwrttUtihro+C6DT/cgH5z2/fWgG6CsbbWJQh6VgkZx6sNKgHmZ+ih8W8+Bz/Dv68s8GrjOWusQ8HTNf2iSXB5bxkRYjz8PUi5L4rFpuzOA4kAVpty6KX089shjtInZgn7je/XRMafsRvr5jRSpkOFpDIVKQwZHCYLpL8r5mD0iYBSAB58vAL0YCFAZ/iXgDQ0KPS8MtC8MbXZ7KBxNAKPcNT68ToyRrWp/X39vPI78vr1uleMn/FIXUmf1tuDhp7/OkCXLPCaG/aKSUVZugF0f2+NR1m6nnnSPeldJDGpu8dVhge1jfIZhIK8oeLndqhwJBfaR1KMJgfkBizR6OrfBuzVL3v9lt8TV+u3ptWdhy6F7BW0Bw7tQ9srOk1sXfrnx65xXmdQXAGP9MbjYCjWQpS7YqY+DNmDfB/mk4MpZS6583uW9+x1bm+86DlkPGhf+X3A7wwpeQ88dpHeK7N/0k36jIxc/56eXevBeRSroLWWzvbspr+2lza/b4b6RnrGY4H/DJnVnna/On7bA/lQ52h+Zfwxf0lhKN1rKD8K12ktPB7avdbhOC87/vlkjA+ZX5NzhuDWP/28elCX/pYu8cYW3/MM4WMeugTExyulRATO8sz42T4zj01l0k1WNj8v4NHESiF4Rcj3BOhGJ67j1xJkP2kSXn1fwKIJGALikwTHg8RGQMOr9qXeMNgA1rqvsgRAlKgAXPPxeYCusjNvaWuM/Hld0oqsLc0Tx6v4mgCd1+PnFvli46F7QPdCxe+IedH89YqhB/RhHa8XTiknL1B8f2OQtf3hNH4zc9waiwTaK9KNLFBe1lnbw/nXBlIMUuP2ioQeekplvEaEK0V7lZyosXhFpvlnhQRbD1vHqjXYcr3UAOKzSZjrmm+XeOTBzG9EvT5MJtU4NAato2Rfa621lxLXXnzM4LBM/94w0nMON/4mS3cd59V+NEOaIRsrc1t3m7uGupSR4WXCGzj+vkNQ0TNcty49oPZgYKDi2hFrLZ6k0KWoLUs6ScxD9+sstkzenZSgvqe1IT9oCnMdctPndF/F4P2zPw46vTz0xzD3MVfJgBwA5iB5QOf7mzriddljXwLdr6HAUHOpfcz3PKDL4BgCusYqne3147W6cZ257feff0atv9e/fj4F6AIe7VPpRsWO/f7TM2md9exDOeHnZDAPDTob47oGfHhapb+OGf480W5duSVj2cZHhrEsUX8O5f4kh0g6WiVsQxnRHPqQnTfUBOg0KGjY+rXxz+oNio3eWpcWa2ySDZOdL/ze1zuvJIdWoRS1lLgo9N5L6MtSZATwOnwALaIWTMIiQZByp3VlNJSLa3ngkbU0tBz9dSSwHiT970NF8djEr+swmRDllZHASM/urSs9ozYSxyuPSXOkcfuYmfdM/bz4jaR18Bapp9zVpMWvATOtSLlLgLwikELdKDCFOGTpN/158F6Bau50PcWwBW76rN0niqxn+ucd/+rn+1rwcwf7eLAT5ch+3loPb6TYRqWh0qfZ2lteEXmAllLy4RR+nj0MGEPn+DVv3nBShqsUhMahOdI66bv827M33qrfGDFr78orMxmt11HuMhY5XlG3UkpWvkYwWzNV2ofa4Hxexdw1N359qUzYhlUMh5cDzedQ0Xtlfp3i9MrTv++VuIwOKjLbW25hBVRezrzCeuw51nkHTP6TrOuzmi9vfEjvbJ5Ja7H2lPVZgRHnjgyTBxz/HESU3mi4MmD9NXQOg1g2Hx/vdYvk9vHT7vw+8ZTvcL55DR/jH+pZfn4Y8nh8/H0Ml56q/y6/p/n39/fGhcbCZ/Q6XwaNjCLJ/VAWPDhdN7/S235cnzGsek/kMf3lxyh9rPn039f1CegsHfX7y+t7Pw6/hwXodtrc4J/fI8IC7XGPM/TQWVqr0rvh/uPfagw2NNRlsGnuNJ7gy3/vzU5/+AnwY9QmG3rvNJKKst7EP3kdlSjoO5oQTaYezCZ5nfCgXriyYLwS8ZSpB3aNT58dgpIXSClifVZCZ8euEpgcoGu8mnh+Z6NA156ZLzHzAustK/2uOROo6HU/P8M54t+aJ512p7I1v0k5rpRHgw6y3DlmLfR1RpV5Zxbq6D1UjUVC4+d5KGRSivZczBIvi023ODEB/A6vL3bCA6LfyLZx1lnjureeW2OiQvUMg1fo/QG8bD3ZK0SvrHQfjsFntvL1qxwEZif37SelgAQI/Ft0tR+TN8z4WV1fxp8HdHl43iDx8s/vCLB1P82d1tmXs3hAt3WgQmemvCuXlIzLyJRH7vefFDbpPju9zVGW+px+eg99qFC9Itb8CdA3MuZab2qNN+u0zvpXlrmXNS+L3sD1YENlbnO89tC9AS4F7ZWrN8jsmqwt7osENiEb7yFrfYbPeTXOPn/Ie+i6nzx0Aa4MRa1zr+j7kjPuX79fh4avnzc9v4xFJeh+BlXWL/j1057wPy0xLLxqDOadO96X179OB2i/0eiVzpfeEiBq3/k18PuX19X4dV+/h/m77u+fT9ewuVg7BMMx+vtIZ3lnR/LJ/AHP6AiAJT+SB68T/fPY8beDPihDmfOM62POybp1q06MEw54OfXzrznwOMN7a3/YvH/l73/TAN0D59Bak0KVEF09QIDlqtgAOifGA7o2mCZDD6oJpjK3OMvn3F+Ug4TcW1se+AQAQ2DneDwgaMEsNCC6dw3oAmcPghI6jl2bwwvA0IL2gK3rad54DcXANN6Ncl3HDIfCoaQ6LqzoZ9G4vFbMFqTrpKDNvA6SlyQImn8ZNFREo/H0MUAfgrqOf5RC0rMrKY49CFgixXmgclVJncYrRSVh1ZyIPqQM8Ht6JgGqB2hvSGpz2EZTCxXWsg88X68Y/Hzx+aiE+JONjRhDZ+mVxs+12mx213rSK1I9A1+jocU18mDLsfA6vC+7nw0NYSkLfkY5Bt7Q8EyCDqfheIeAbl0K17Sj5kvGnNaY95L88TXJn12Pxixr5ddZ7rqGVxhig4YK1YOcvucNOhkUknOvpDYyoS5fn0O5e5AYGnsql/08yt3Ln9dfNj71UHdJccP9q7WWMeOfhyVrCl0NDULeS/k1vOYwLNeDVbn28K9aT/M63gjT7xqHxidwkrPhn9PvNR9D97pFOrnIc8TRVf7KENA9oF0HXDJapae1XjJo1OVToOP3Ja839DS9nPF96Rs901AOmfTqdf/QsPEGtPSMDAWxj9pv2l/eQ3/S/Tcyv9bbQ6PLy5HXJ4/h1zVJcVp/v75PMmY4BjFw2u/Bm3/4n3V9PLxXyt461INLmahsRgtByp0NqEQpUfl4i4I38ZSPAEWD1sHwvipyCMy8ppQKr8ex+PIejtlnSEtheatMXo469ChOSkDn2dc00WWM8Hv+ehqPB0Vt3t66bjfNF5QQp+QXKVclGnpQELgTXLyXpg2hOR96cQI8gUJZs861V9oyxK4A+/FSCClVjYt6NM36/gLXGUTeQPCGkO7N7PRmbRRp3J694JhUaufnz4MBx+oBUWOUEuRPrbffJDIwZtPxY2VX3nrn76r5FbD1HlUfGirKCnt7B5ssdw/8/C7lTptdCn2oMHRdrQvnUes9VGLXfVchG8m2f25vEGuNNHd2bcZdrTHSVZaylwMPQvrdG+5WW75mOLTWXqlJSQ9lwz/HdTkifn09OAlENsbaOrvaJxZJ/+g5GIPWfHr2g9fic3PPcR8LGDxoc5wK/10LeGsDm2WP2stS4JQbdavza+8BPdx4tr2X5A193k+6UHpBRg6fh9dndnsfRrvSgF5+pYv8fhawaZ54LenV68BRcuON0Md0S1laV0RdR3Ms44wGp8JfXgdIl0l+NVbpNb6u9r3D8Xs9JED2gD00FrU3JJteDoRZ3lGQjJuMrNk3f33JoXBsuC+9U3OFdX2vAcml9jvzUPz8eANCBrt/Hj8OSwrl+B5vC/AZNTG8pzfifJb7Ez10vwkllPI45KX2HhYTopLHAN17rHw4Xct7/R7QbSO5pjD+afg5CpRX6FKYmmhZWVqE4caVF8XrqofuxmJe11CzltcDqZJYpJA1dq8gJfCcXIGWT37RPPB9r+BlDAwB3QuehJTfs6QftlddGzPeKKIg5cXSMs2HimCjNF128tBLooeepCN79qFnPlwHbyxs3rODcUh79dSjhFxj5Wui1DRuzanA2Z5xfYSr5syDihS6Bzf//nQN6Fobfx/+rrIyv5GkYBhDn0xmG0AXXawN48HRz+dwx3lFI0UnGfOtS68DdM6Rv5/kgj9lEA09I82dNWRal+3o2t4D0B7xe09K34CJlHXEjKyrrGntV3kVQ+Xmn8EbMf6+XoF5D/9JgP55MXQxIPzuENDVNEeA7r0b3csD+lCm2WTI9uca0DX3/Jy8OeWtaP2HgN6vTZ+gqn0rB0fGjvSXjF3+3X/mKoausQ338XVg450uAch1BosMGo3Zf0aGD2PIAnQBtmRPYK3P6n0PmJozr9f4Pr8jOl7y6udQY5Lu1Hr5edBeGnrQfr9cB+iaE+mEJ4E5X/f6SZ/zRpD2kPSz9of0DAHZ6wm/v/hdjXU4Fnv+dWfIzwN0j2+af48VQ727qUOXUpdS0wBkdQ69u95DqpGNJhsvXHWW/qG9cPhFM0Wxrl+nYhKVOrRmjFZeJx54S81bTlqIz3qgvZUcNFdvAAAgAElEQVSsZ6CAiaIwT56nZTHGmvXHm/KfDBdNnl9kvygSclnmUgIcg56Fr3FONKdaCG14fs48jHUpiubHKwaBIudFilnAZ+GKukTb9crEe7Da9LqXvv+YF88s96TvC/+kfxqzn1vNDUMljGGJaeHrQ69UIQOBqBSfxsoOb/KapXxlAOmZhgxN7930nnY2YsPUq06BQ4NBpwVq7fS+zXXAPOf+CFwpIVn1fr6GysbPleRzKI8y9HZ2dj53fgWKkj0vd5QxzxDwHn5/qDGPYugapzcAtP/8xt8oHWYRp/FjgC4A1zxpX/g58GOQ0vWALjnQHA4Nks0+shyOaFNlMQR8zY0HROkAm++19+U7JQ49dK/chwtBQOdcENC1T7QXJe/XAeWVkdP30aCnLvnme6K5pYwlU2I85A3XdbWuculdtCeBueZvaHTLyNFz+c/ps75Tm98DAlQCOil37zRJFv3aS/a8jhFgebDTmvG73KdqHfukTeAdQOlaP+fe4B1S4mZwVNWGVda9teYas7+3l2P+zh4Ufu71vvTkdXPmX7Na9jXt7u+vfTGUP28s2MnqNMo/x0P3DJifF62fDIbNurz6t/vDWfgBvxk0OA2M7wuY+FoPlI3FYIdUyJAikDcrpSLBVYai7weugflJlkL3QCZhkmLnNfk5ecmyoPjAnkaTgAjQ7fjQpG9/qsmXN+iVtQfCfhNfnVCm73lPSPNGQPchAs2jxu8BfQjYem55Jh7wdR1mKdPSvw7MpVy8ZfyYYiegZ6PPZPFq7F5w+bu8Fhkt1taTXa7WHro+L2qR16GH6gXdGx463Ygeuj7D5/LzRdpOa+w9HL2WZn09r+4todd8yDgQ4HrrPoqZUMhs96tOe9eBilcC2itSEqIkdX3tI46D9/IMwXVKTZ/T/F4H8P57XunzqZf56jPzrzFq0w89LIEW55+A3h/oclXL6xWhlPqT5tczcF4Jeq9M8zecWyYD2fq4TGWtn4wOMVwCL++REdApk0xuleEj5arxakxSpI8p93WZmPfQZXB6negB088Tc8T7+10dZsW/fb8KhXy0J7SH+Hee90cr2ykB6zyCjW5cA7x0rgeNodHqxyfDSp+Xoap1lOGh7xAQFUP3OlDX8bJ/HaAM513rzu9z7CoBHe4hv84e5Iayzmv4MJ7GKN3GtsgMHUmveYfiOkD3+5dSb6dFDubej0dy6OdYY+dPtUTW+7q//4z/rvak/USwyXK/Tjd4GdazaKxaH2GD8M48dF3MA7EEUA8nUJZg9O+35uENLWh/HVmp2vheoHhjA0/XktGDjx5oCOjeUrMNve7WI6vQv6/78Tk22c1rr52x8xF71LM3t2sbqmeU8tDk+UXSwsjq5li9Zag5laHBv4cGiXkH5mX3dbQyJLRJ+LdvXCNhloFCIMzzpcXQhxtZ6+aVrH8OM3SaFtl4sikb9MaUNqAMIHlGogvtede1oL71ogBKeQE+xje0VqnIq7JC5pLKpAh0HX+GgHIhPOMRJ1SoV2Dk512GiTeUxALwGjGPT236Om5PlT1JOTyuzPs7yYLWeKXQPTPypM26UaqD9R/Kg/aB/2m/U6Z0pv2aYfIMhNb7OsrU1sJ63lskb1MHqzl7kpIdKiztTd3LKzZvGHpA1T6yxhrrntQe7D1g8Xfv8WpP2n5aN9YQ5e7nWdfQnhfAPabk14mUbP2qvefvzevp3h4Iru4jJ+fx+nN9h+uoxh9SvMoX4d/L5WJdZ/1kD92voeaIY9wYZQPhum7f+/X362ef1RnfOhJ00ORLjKbXyx6ceT2/Hz3gSCdeZ0xJBqTLhvKm63hAl17me7bPWFa4XG10n+53nR4e7kFdX2WfQ2NF6z00SASc+jwTS6+7tnSp13l+bf6mgO4NAN2b19TrWk85SlaHPlwsCQw/pA0rKtqDKz30gMcsrk8c8gkVUooCPP3t6WhqYhP4z7GQeM3rqBYBpK4r5TGk3HQ/gT0nYkNxR6G1HRWge8rXgyfv4S1cTSg/45P29PyeyfDfHQK6QFL39caSDAHF0PVdAQfvbY0RKlqovaege/kN5IVb7+saBPRkNN6c5/sk4fNr9phht46h+05/EjoBuge2oXVJQM9XOUbr0+c4bl2fn/XxI45B8Tafk1A35QbQpbSHoO5Bxm8Gtn4loPMC8sw4Bs84SXkNFc7wdVHsfF3Jl5qLzwN0GUzeoJNH4g3joTEpQGfJJWVYY97I9poK9B6aVwimFC2Ozp9XI/TzI5AbzqeUlRSr5l0//VilLzwgSg7sgJbB8af+u9rT0i8K6W0MtDXYi3LXdfWcfHauheRqOD7SM71BcfX8w/vLERkCev+5/rAVeeia6ytKnVUU6WMHvygvhuu0Wi3X6/ZkD10GjPSa13ccg4z/zZw6pkUG4FB/+X1oZVeuE8AQsMgwaU6G4CI9ohCY9ITmWbL0efLvD8+6Dvh5LRnbkiVdV4Bu1RrOIPH62d/by4f2j08q9c+p9dYJl97g8167DkOSrMpg5Bi0Nn4MXo/8TSh3yZR/Pn9d4dRGf33x7/6GNZbxkyBBkXUsgaAwSsDloSPo40/8JyUuRTS8rv7mZ23R1/QU7VNNpiZSCnMI6HxfC8sx+A3nr6ExeO9dG21DYdvJFAHitK/FFmgKhKQcdS1ZgH7z8Dui2KRwNE8CbA/UBsSkGdcxYBkm/KnPKVFDz+YpJ41BFmpAN8fVYWvTCeCV1MO/+VwSTHnoUZp9BtD9xvUKXoK5eZ/P0LVWdihjYKNs16/JQ7lubUhXrZYrs7Q1LgG65kVzKOWh9ddG94DuPQe/eT2wetBn1ZQ11lkrDXnbUsJq6uBl8jpPQmPRuml9/TM/SanxeT0jw895FkEKYmgc2LPSoAr6M6U9iEiOOa7rYnACYuty1TWfqcOWLFJe5EE9CdS1PppXP17eR3vVr42ARvW3qkMfgpLu6R0G79HRkLS5d/I/VHzau97Q36zLOqGJ+2dozPrnvW7NBeg9O9kzfHJevJ7xukPzwfd7A7VYA9HjHvpmfhwDpP2s59NnhjLmxyqd9pjMr727zbhc61fJua7JZ9Je0J6XTuL4pR99dQ+/4/WdDBAZgbqHxiRA9zpnCIAyanwozvQA+zCU1YZy9/rZz8NngFwOpAFRXy3hDTkvq9QBnuEQc61rCtC1hwWwPsQyvL/G9jdJilNSuNcpMpxkRHi8Dr7w7StA94pL4OstXKMpXbzTFA8BfZ0l/qSkOE2QlJIMBLUMHU6oxqEF8h66FLoUvqxDCa/oSo1Vz6ENwcngJJnSW8d/lRTnFYo8LoHg0EOX0PF1zZGu67PkJahS1AL0jSJ3VrY3JKR0pVS9IcP37L48Kxvs9lVbYpcBK3v3xT14M+FstchN4bAaIaTyiZnI06Gt+45+YZRSr26+awlWpCDDvmECk2bSREkzfdjAkpGiADGPXi3ZvrXFEg1aHmVKIy2IENHzZUlbEqNmPNmULvojRAMyHv2hMIz/i7baKMS4PwZUa2XGD6/hGoj068/GOrEd/8mqdP4vbGDnh9P74mw0CVB2dX+MKBOWwthajpKdYMldpiNH6w5V0R+WwWOBqeRN2TB7n6Q0f9KVs0YWAANF/DNf5kh5yEsb2BGpTLTjPDdRAB6RapsOnZ2ZziQsm/uws+NRG4aBYiZFsiSG9G5sc8/n4t9cQ9Xxdk3vEZpc8BhSPrQd0UqlmyBjpUDX1zbbYSU0mA2QGzs/nZ3TQ7tA3zuccsA15CzxKFWe2c4aVFvfKEA9oqGeIFw1iJv+fr1H0VLiUAWc3RZVUdq89se29fPjj8M05bXuWS0FZiEOzgNr4NMQAWPpJdeNs9PP9foYOJOhOI7QhrC+/8x34LOkbdgfSUs5YSycz8RDehjC4/jX3d8islD8PJMv4xBNtJ5DdklkDgnniOE2Pg0bTbH7m5Xz9cZS2VKgQpsj+rKULz4gx881GUeprfkKNVZdbXPKo2x535ZH+TLxjzqTz2CdKWNknNcWaIsSKeUq6FBGQBm0dk9+h/ISWSyyL03kufb8vjU25KFKTWfraYawvWeBk55x4BmKa+aBz0RR6eP0pllNHzB/hPO6Wi42ORTSkd5YkIHGn9KF0mXStcpz8QwtPyNjUjrYG/0bh4PHb19TNjs0IPt9uT5eeB2iMjClDAwYVO8ta/zeSNoYQXb0MPc3jzC+AnWPP5Zj4M6ZMEdofX9+jiwpO815FpPPyWfnf57hEL4ID21s67CPN2L87yzr43PzOh57bS5piFDXrXNB7Llf/zu/YZS798RkZQg4vHUmcBWlQBCxxCjXscYMnzUF/Bg9sS5P2kz4+nATnxSn9/R97yH4CZEnJxp2aN1r0jShGq+8XROi9XnNdkjLExq7iPb1i8rvehZCAqJFFWjzOxcXF+Y9CeQf2yxGj12lOHqhkFWo09yGXpz9zZPOeLhJH0RHE3aowtZOYKNSSsMEbc5FT1AGCSp+hloirBGjRMS1axNr38ueWQ1BJuwMuKR8QcOHnhCFhxAZ9Iq4CTpkbYL5MgXiFPezGlUaYJamiJYFJosaW6Mx8rDDKuyQmyffIW6oqMjOxKZ0WDalsIXCCzzzm0qPTS84DwIAHaIj463tKnRxgzpoUXQhwibAqAAy3oObKmpwnOZoJiE6kkhNi3DVImhChGlmJ40VixOkBNZuhAQ8qIZGUh+XpxLkwS11EKJkWGmUIszYjKVFwHJB9kiIEiQVMMuBEW8SxijiEOdRh2XQmKGUdh3mDcB6giBsUSYdzrMWJcGojJBEPNAnQNPRKCvRdQSxPkaoLGVq87amIcasWH4nRZzGKKolxkmIEdkGtkCltk8TrOIQBVurtiGiLsKkjZGyZwQYJmtRhTXKqEWbhYhaYFaESKveSFmOAxxu02BIcHAWYrpKEDaJrVvMypCoxFm0QNmVBqymvCkT7OfQFzIacJheIe3NOmfOat0aKBKsi7DDBXI08xBh2eDgMsKsHaHuIqy6BkXEqQwwjWmy1liFNYqgAfE0ayLsFhFGTWSGXN7UqGhIpBHqAFgFDVZxZ4botARGRYOUZ9YHHZbMQQs7jPMWEZ83SlFFAZY8tdAMrw4RW7kyWTLoUE9SFLaGAeZhhnmboK1brGgIdRF2mxR1EODRuMF5yjVtEbUNZmWHUdkirGjUJqgmKUrqGzYTKVtM6gjzNsQOje6uxPG4w3ISoeT+LCvMSmDG+aah2XVYxJz33tih8ZUVHeKaBmlkYF9QlnqTw8Yem+FHXcA5Y0UP2YxeboIgQRswmbBBXS3NdpInLX0tkPRsj9eRAh0xcPJIpfsVdvRZ7kOWxhw26jFjyq5OfPSfu8679rqe4TqfFOd1qPSwd/b0GvGATtDmtLZ+u2/+KQqjtqy8p4H5uiJGOJVlvZGhMct40Tjk5Ep/e+ODN8uLvgrKMx9y5q6bbw/2HGNFp8NVSPxaQNdAPWWrCTJ+n3T74DxxD+jewvPUj113PRGaR02MvqMH0xgEnAJUTsKwE9HG+lo/uWgaAakEVoAu2lIGxFDoFMPw1L5/Ph9P9CEGJY/RwvILJuPJrmEeKlsv9gJx3fOpn7juo/EZ5UVFVvcx9MhM9673nIK299IJ6Kse0NtgjDaM0FDhRA0SFHaWeFeTcgpNKdVroKZWN9XAjWaND/r/6BoQ8NuIHmaHrEmwtxqji1J8lJXI4w5bVN4XOSYXJebjiSmiVQQUdOC6EOM2RoKY8QXzfuuqAJvjkDZm1zl6fLS8x3Fqm4fzTlAseUQslRTPPjcPld4KPavCxl0aYESYFCGymsDVooxrHGc5qhG9JAJeZ4DetRHadIQ0DdGtTmEmTTdCGGR0XXsvjSGQFqjzAk0Yo0wT1GmM1hyyBkmdkyKwXvD0LucrIG1CtFGMIgqxiAPkQYsoiZB0wJjxXh5kQ7CKW5yMapRkQfIYaZSZYdN1TFQsga6vjab1b6yFldcF6JoADZ8B/bGv9LCKcoFRHGLEBjFkMLg+aYRVHCHveM0ESRtj0kQ9oJtnXaGMK1RRh4L42gCTApjQIOqAPAPub9MrjHB7NUaWJ2iQISSQkPkIcpwlC1RdiZjDpYcaU/Z6BsYUY9dHZruyRkYGowtsHWs230+YSBRggQLFNhAWNe6cJ5g3I+RBjAXZkZhrFmBudfYVlmFlxiq/R0DfKmMkNMyixACX4Mvnpqe7RI0iDZBFESar1gA9IqDTyBrTYO3stZBWbEhADlHZwDkXBOTeiyeL0k4y5E2FqA0wCVNMuwRd1RrrlHUx5kVonzuctjjPaIg0BuhbRYtJBcRkVqIQ+ShBxbPryWi2IeZ1jGkNbLWdAfrhpAf0nDcvK8zzFltdbIZE1bW4IKDHZIlC8965XnHFo4NpeAAreooBjxPm9YGEhgllIuVqV6hpspOJCVKEYHUHOSbyedQffZKZdJPAinvPJwVKh0rP8XMEdP70jtswPOABeAjQbMwyPO3Ng7sHsOvAnbpCzpXG78PHwhw5dPzbh3CMdTOp+iygK2FQ4G46t+xLXK+cUqqyqwNgeBl58X1YpWdCvbO3AX8SifSv1n0QPIsgh87PneZiMz90zmmUuCqJXwvo13nF8sY5yGw0stlQDMl7kqKph9bXBqDXI7QGGS4hir/3ZXE9BSqg92A49JC9kGlidB9NjoR2M0mD41O9weE96WEczLMZPvbmQVdxdB/z84LPsRHQ27a287z9Pey9NcNBY0DCqAXVPCzQ4CQhTReYR5DVvVI3SpfnisYJyqI1LzxpUyRdf5hJHLZIItK8LVZVbXQdVaWFPgjkvH9HUAx6QO9JKVOETdwZbUkwoELdrkfoohgPw9LAfpuE6EWOZFFiNBnjMgPymPQlFVGISR2aZ9OwsiDsUDYFqrZCOh4Z08OYOi3uWToyOs1koamRt7WNj6DPMhtSoKQSV01hYydIx02MpIps3C29ubhBHpcI4w7WPqei28X/R8izDMyQT4pLPjmKmB5UjJoKgsq7AcYEz0WFKIhRJxHKJEARN+jC1oCR9HgVhOiqDtmqQdAE9jmju21TdDYHNLAa45NJXzeouxqXCZUCkCyASZAao2LhE8o8OiRhn/RoysN0DRUus9pJLcf9We5hhCrPjWmg102lbQxMGqMOIlR1h7hLELURMs6PneLSog5qVHHd08Z1ZNQxqfR5F+BGxSSxDidpg5zMQjRFjggnWe8Nb1c1kq5EESxsrHGdmGFykrVGi0/zDildRgNHUuktsqAH8NOwxqfzAEGaYC/v+8gv5r1H+tRFgnGX4TKJcYnGZIlzMLEnJ2ATkChz9EEjM7xooNIwND3BZ0hC5AnZIIYsQozCGGlJRoZz08stQzAE9rat1lQ990aIScFr9zuMJk9Nap7GQ5Yhr0rkDA+QpeGBQJQNGkBdjKQNzLi9TFvkCeeWRluHcd0irluMYhpDQM5Qip1bECMNEqR1iJSUPb3rtsRlCpQpjeoWTVlhVLUYIULC8FDXYkVjm02AuI9o0lUtAu4PhnYI6AxLMdTVhjZHI2NjWoRZiKKrUAS1UfOxjTlBXIfoyNClZCl6/SuHwrOkyg/y7/kYrmhgDzbSX/KG/Xe9A2SvG3Xcf9s7U96RvA7U9Zr1ondJcd4p0jNZyG6dJ8bP+rLCXwfoNKapD/nP9HDVg7PGW1bsZNpfU84j5VH4ZUbA+m+PFYYFZGsow86hk7MoJ9B/x8+D3Z/zZicmXlELvxbQdUHvFWuiLGmCFtraQrD42/owBsWwlVQwtD54DVrsnAT+5AOKRrf31pOgBxwKnABv6JEL/AXOvI4ySy3e5OINFq9ax/0khEPh8eAqQPZzovtpwcUqaEF8yMDTQcZ4mDIi5dInFmp8EhZeW9bgddYpPd+TjMAYYlq1SMsGUUUKq0UbR2jiGCsKXxAj6mLzPNK2A1dsZO1igQXtd3o3fSimj0R3gXlUFsPjpu/JFKZLoKVSDFr7SY9t1MYWqz1GYXKwQ3J1UQCrCvF0jPNxYPQpr0uKc8wQQN2agqzAhEKDMaSziVH9PF2N7MAWW9K2veXPWDRhm++b10Dq0BYPyNvKmsPENeOWMcKONwtRx/SMeJJXhTRozRsKatL+AVakOcc0RAIk9cqYhxXbcFLpWqw0xLjqqXsCEuOvvDchsAoqA2hSnWGaoohilDSkytoAgvRtwDFaaIE2VdyHQjgetEj42a5BCSp+AIsK4yCxZ+oZkT42SoOF8mFJjTS4LH4aoFUcn0wFLZqyMWDvInpiDbok6GP4fPKyQdj0BhT/I5NjHjwZlohwHiGoUxt3GVbYQoCncyDrYOB7SWMzGeMyBI4pMOiwW9YI2xKLeGXWxXY5tescZwxxwJ4vbchWkMEBRjUZ9tjCLrzmyYQeUoqDPELQ1FiOWrRVhe1VhDhMcZGGRrmT9h5zjzRkKEjn92GfCeNCQYhlGhsFzTyEuiqR0fiKAyzTFnVbG2Ayvk2AozfNvdKFQMqniPh3bbR/GZDRCXGwpAHHR+K9aLD2mmAeZ8jLCguGT7LesIuqFrtFiDEzKeh509ClkcB9wSRD0Ms3E8zqzIuqtrBAyz3FXBYwx4RETI3JJEPZluaFk/vmXiCgU1ZNJshidX2MnyIfMomTXh17bpNNiPpwWc7P2d7tAT8zQGcWfmwGc0Hptbpphk7oxUdmrCcxzZa+DGroDUoPe4DeOGPrxDLvDUsXep2oBEHvPXtQ7xMzH4cqD+x8/uv+aaxi8aTvPaDru7yenCLPOhB0A1Icn+Oh03lQnwQBun/mqmbS3FXCsXS2EgZ5bXns1wE6QZ08iXdWRct7PBiujRld1Bd2WuF/AqB7IBbt7ukZHTCvzwnQRDmrdacejD9lyTCGYb3M14kGAm8fzxnSNx5MtWCeRRgCOgFBgC5LbWNhUknaTa+O4Pt1gO4XSkaOF3JZt2IFTGjWFp4WTfNoCTksO1sLhATPP4/qID9jnRHsgxA5o6JUBPQYeXpTSTq4pwM7xvDDFss0wDJhYlqDpCK4BdilNxuHuEwqlBHp7HXDMFKlVDxUO0QRemHMKKV13+c8mYLtk2z6BKsmjXAGPmeI3TAzMG+KCvHWFI/SDjk9AFKA9NZWPIe7MQXZdDW2U1J2DaL52GKwF4tLA+udZGyelcWgmJyUBOhIXxt9C8QlwwWNJRtZ7LxKjHJvw9hAtWQ4O2wxQYtx3ZjBQ8q9QIhlHOMyS1EntNx7itsS+Cx+SnbC0op6Zoj5WXx2KummQsADNegEs1IhHaGKUiy7FpctDSPGLMmurOXJzirXWet9iCUiWNOwqnsLatkUlv9gyXqWuMb7XyWScY/0SU89IPE/G5CFMAJEBGwzgfr1IMVPQCeI8SRExnsJ/FJMpPfsOjTM7KnGBghVXGDWtbiTtxZ/PYq4RhxagrJtzcOL28Y8dIYyPpxXFgJ46WyGSRljETe4yDqcjPlcDfZXHaZlZ156k8Z4lNIT5TqEmAUZUhLC9JriPtmRINcmEZZJYEme87LDFDyNrrSxcj1pIM3pjgYhLtMAq5jeMcwgyJgsFwNLMlZ1jXkVYRRkaIIYOen9uAe43ZoMVIvzlCxJa6ERhkoOFgGmtA05fIo92bsO2ApTk8ElvfYktP+4v3bz/rS7y+3UwgOMvcdMvOR6rzkVMlDxeIRi3VXTGJmwB3SmOlQ0mOYZqqa0/AKS4WQaCFIGGgQbsi0uC5+Gnm0/erb8DjPsmQxJo4zrSKONe4KJYl2AWRgz49XYFPqVbRqjiSNjonomoUEyqD2XrqEeUqWH18MeZD0DeR2gy4P3jpQHdEuIXePRELSu03nD15i067PQh4AuoJenLN3Lz1l+VJp8LqCzLa6ax9i4eWS4O16WcLxW75uheUZCTqAS6TwLzHXjAVGs0vDZ894gug7UN/PEZFLrJfCfAOjeMx4COi+spDg/UH2Og2FShA6pV4mCKA8mHHHBmYE8TGaQAClTUjFsD3b8jK4tIfELrrGLLfCWmimTdR/y/kjsxw+Z956/j9H4WJEHdF1bBofG78MGGhvfu6LkS4QGAle90P0zenrfC4ptWCRoGMpl+deop3IJ6FkZYNqwPWqEi7jBImtxmVUou8reH1chdrqxjWGRFCiZumuce48cBmhMMlvH0IkfBmoEN9N4PQtgP5lyk0U4pscXRdiOxwjyBl1eI5vPcIQSJYGBwle3GJe95WBJSKRV6R/UvWHHnUED0Br+jEYbIZeHYNnDpgDWCSo8PjZNENUBxkWMsIlQMt5NQE94mRZbAMZVYxQmM0JzGkFkLqLUDCHSvkHHbOQSIY0/SwrmKWa94mOiXxdURjOnDalQUs6s+U8RRBmqLsYCHc5ihi46EM9o+FjyICWs7VOVqKxJr1X08AgUJWG2w0WXG5VqB32waqAji7SeXnpiNNbYCY2Kw7x/0qPMfBZl14dS0ooxeiDl2QpZirxrsKgK81ZpSLDygGDA+xhNTe+W8tNmRpU3SY5xU+BgWVo88VEWI6d30vU5DBYvbyps8UTFpMOHW2RaQrxwOsa0jLBKWpxkDQ5nZNsa3LpsMav6dSqzGMfjEG3Z4uYywgypAQrPEphFiVUhkHJmgh6fKykq7K2AcRDhsi1RGJXe59kTdCmXObPe+QtDIQ0zpWsEjOPHDYKqxnYeYhSMkCNBzva+QYhxF+CgpJHW4HhUYZFwXhnnDjA1Crw3pGgwMAzFecjCxCo96EEbwHINqsbkuElCnM0io9xHNKLJSlB+CMAhjYLOjBTaIObocA24a2m8tUGfwzBmp8LKmIxxG5mxQA/dwiEMpYxTlJQjq5agUUNTk55ZX2pHOTPaumltjMZa0Ggj6xdEmIJlHgT0ddjB8kB6xonXycra8gakc6THvT69zkOXLhtSwkNQV9jVO3zeSeyF/art7WPvrWlu77H7381JXLd+1X182NPrZwE6X5ORYSXRGTmbJ8fQ7WhZ16Go48gAACAASURBVNpVpZaaJxr8NKS9brbrrVFepdweFzRWriirbRhS9ICua/E7m8+6Xi0bo4W5Oaxc8p0ef12Wu/caPRWgibcykjVl7C03CYFS9/l5ZTyqHSb76CqxTpaI4hOcdALO+fl5X4K1zpD3oMh76Fp+QjWZ/MmJ8klpiqXY+HVS1TXnQfvrfV6MRs/J64nWkQUnRkDf9+NSFmhDyniddaGxieUQyPtN5pMrMiY8LUm5Bzgblyij2jJoR3WEWT1i6hSWQYEmrU1hN20OMEEIKdJkB/F4jMv2ss+AZXUOlSUTjQzQ+5QQK3lhwpZliTGOTm+e/9UICah1YyVOH2cN8jTGNJ0gWjUYLVpsjWa4KJm1TU+tp5sZm6YHS6As0hCXYYs2L3GjSTBpQ2vFWGQhFlspTtv+pD3S3/SIZm2/uVZRh0dJY6VC0yQ2bzcrSOFGzN1HFYWWbUwmYYcx8bqy0AGVd8HEQMvV7g0Bo3C7CqtoiSao+izngLXFI5Qs6xkBZWg+HtKuMsAmZdkEKdo2RVglKIIAZ1mDpGtxu+gwbdfJiYRhGgkMTXQE8xjH08Riv1sFPUOGHWoLX1g8I0rIA4DOO5l5NkxhJ0NTUm1t2cjEFMaUu4ZZ3x2WWdJnW192mNGQC1NEowSnYYWzemE5D/S4py1p2D7+zPj6KuFVEgRV3OeoJUsk9QKzBfO3A5zN5mjSKYKCnmSDiyg3o2eLMekgxDm/1EbYKXuFeJo1WKTMLq+Qtg32lrXldBCMmlGCVRKjqztsF4nFkHM+SNHgZjcyOvi+lQEE2C0abC16QGcFwcO4wVlGg5VsQoCsDpAyW57xY9LaSYyLoMBZlqMZ0UMukRS1Jc1lwQTLLkXbxMjqGJM6wA5t16TF4ZQzX2F31YMk54NyQzCnorWjURlmSUI7lY9Mw4Tx75aJiZUlPNaUMyaUdUwoZHihw7gJjG7nvqFoMdzEa4AlpgQHUuFtgMzySIDFhKVxFcZVgGkXI6s6dARgGtP0pkex3aui8Uxjh+YmZbRqUAYNFjQouhpZzjyCxqpPGG7rrKVugixgcmmHlZXmMQwVmBE9bTgOHu7Tl0nKcZDjJF2kv69zeMSo6rOeivY6UzrbX2PDWppsP7lTnjcYhmPg3/LQPWt8XRiAr8m5UqXW3wTQW4Y1XGtrWxhXxVWTtXuCQ8jPCdAVihaGGv7QmbG93sfZZVR5r37I/j6Gcx0wIi66To+/NoYuoBLIDOkNWu+ME/rCd0+Lc6CMI/H7zPjmv75/MbBcrSxGSKWlM6pFaavUS4Cu68v6EZDy8/41vS4Q1Hno3sPfeMAsnylZAPtk73yY5T5kCATeHtC9Nabx6P7eIOFrtcWAeyGRQSDLku/zNRlKypqU0cNioLROjEJdjZjtzdgbs7OpeKZIgghttcQWChyUFxgXuSHFKp3gZO8myvkMi9VZb2FS0dHpZn0vPRT6j1YLTUs/AHPsmOE8bmokZYWkYkJUbTHOy0mEn291eDSNEI1nCFYNpuct9tMt5HkP6EzAYfYvY/h0EmkElOts7HZR4lYZY95GVmucjyIcb8d41ObWC54lRgcXrXlnrCFfpQGOWOYTVZgkHSImf1WsS47AKmVKRGsZ0S1mGZMKK1N+zAdlJnDA7GECWRVh3KXmodfBOdpuZUxEF6ao0inqOLXrZMUCNxan2K4KTGhQZCk+HGU4DxPEzQh1GOJi1FgC17PLFjeY4ZyXZuxQ+bfMck4TnI1jPJgnqKMYsxUBnR73mhhh2VFIby8CSYyClnvbYjKbGl0aMKEOHVJLbCKt3Md1j2e9t3fzPDCvdEbmYJzgUVLgtGbJZIdJ1eAgJ1PRVzQs4ggPRxFWTBDqUhy0HZ7Jz7F9eY5kscRJEuHd2/u43NlDeclx0HhaIGor7BTMw0hQBSPULUvrYtQhkwoblFGFJqwwLUvcvaixXRBgAyvZOpwnuCQTQY+R80vEy1sr+1oFFe5tlRjHwAunFfYvSozrAOU4xQcT4HicoGAYgQxDF1ii23xVW5Y3rZzLIMd5tsIkqHDnsjCDYFwnKEZTfDibYBFlyChfNcvMSFOSZSgxKio8fWkuOe5vhTgeRyjo8TOJirohCi0EQKdlVAeYBTHGDSzr/ThpUJGxYp7FOgltxJ81zICjkqWhXcRkHmJ0o9R2ORPZWKY3JtrHIfKtyBI+aagwyY73oUdtBnUSW9lnHjQoWI5qgG6J60grsiY1qt0UWVnh2Ucl5ksmvrVYjiI83E5xMc7QpGOUTNbMaVyyUoWhhw4pa+7ZAyLtm9xcB+hiI6VLN16p45jltPhQpECLP4eUvJjLjaftGtt4VtSD2+cZBAR0XVNA6PFHuCXdOkyK+3WUO1tTDwHdY8wqXz4WQ/eGBe+t+2ouvaFjYU566e1VYy6xysO4uwfyjZHDME9f/7JhmIOXf+cr3ZBS9jSvtxA8nbIBTNLmyeMNZ0QV8LqeMtcDmsfGGM66Dy5/ygsfTohAzXuvHsAJ2Dq7WF6+95DFCgypGnnoasayoTEGh9Twcz4rcvi3v6enqSSEYhZ0fT0nF9hqjBnDc53qNnOzzsyU5aa588Laspc7ASpmotsKIU9eq1oUbYTLcGLJMTeaGq+cXuK37x/h7vnSKNT7u1v4sxfu4MHeHM1qgbKuUIQhyizBMomwYBkYSyniGGFVW9zxVt7hzkWNuyc5bp2WuHFZY9R0WIY1PtoJ8YOnY7y/m+AsS9GxTngZISv708yodOmNMLuapVmsgS5Sq9fAOJwhLQOM8tbiiKQaGS9fZAEqZsfzTPMG2KpDTCxLvy8TuogaLIMcXbRkHMBI7bZhxjbLu5imRae3QzKLsURhOQQdvaQuQpgHmBYJsnCMBeu06wJbxTGmXWF5BavRCA8mMzRdhP1Vizc+vcDvvvMQzx6eA22ND29M8R+/eAsf3trF+UXZU/NjYIwGtxYFnn2U4wv3c9y4qNBUJY6nMd65M8a9gzFO52OUQUSHGF3RYDydIrdmLiHC8Qgta8gJoE0f87ST7KjbyS4zds/+6xav7bBIW9yfdyiLCk+dR7jBMEoQ4aIr8GhUIEhqzOsSB5cFnj2uMC8Do9EfTlK8vRPjaNQ30Xn9ZIW//efv4CtHS4yqBj/bTfFvf+dl/NX+DFUwNg80q5aYFxV2FsxcT1G1cxRkMDI2lmnsvaArUI0a3CpqfPGDS9y+t8CNIsDxOMCPX9vGw+f3cUL2gM14ygjTbIYuiLCIKpxNCtwoK3zt4yW2T1dYpMDhzgjv3pzgeMKSwpEZY4xlJ2WN/UVjVQj0RllLPY1LvHC8wNfeeoBnjitEyRg/m8f4/m+/gLe3MiZ6YN5EuJk32D1bYOvwGLtH57h70SGcjvDJs3PcOxjhcBbjJCWQR8Y4Hdek80Njh8ggUWzpdR+NWctPqj5CtywtgS2j1K0qy+pnhv2qzNFlLGMMLCxFNoHJbAx7TZvA9OYJcsu9sPYBiDHuEqsGCaoOFZOFsxhlzBASvWsqcO4Hhq5ai9nX9RIvnzb4+vfu48UTi5Lj/Z0OP3nzKfzkRoajnTmaNrE6f4YVGK7JkwYnWWHZ73vx1NgH6Rcxr55NFLh6MJY+9lU4npoXkOl96TXPAFAHjkcjMzQ8Ve4NAuUgCeg0FjmWVvbmOo164OPvuv8Q03Q/5ieYA6XKFF3LNW5htcmm/8q6iYwwKC9W1hCKoV85nT7LXYfzeGZY82jJu2vKXc8lIOdn+F1/LbHlcmLZr6O10/Ku+sAEr/6tr30uoA8tJYG6vEZ56MMuNppweuX83VPmG+p+3XVOHeOGdI8HcW+9ecPCX9dPmj6jh/cLLbD1We5PskL5up6NCSIyVviTwubrNL3l5hkCCYOsRR/DIaAzKU7WpbxzjtHTMBJaCZIZS3GECwsblBhXZ8jAcqoEq2iEo2hMLg93lyt88+Ep/qv3HuDVR5cWH/7FjV38qy8+g3dvbaNdrcwDIaBXBPQ4wmXQmadCBcSSItKUt/MOdy8qPHuS485JgduXDXbyFmlBujTCd55L8PMbKR5MM5SIMct7D9g6f8WhZXkT0BnJoyeXp63FjOf1FBlLzVwHLsZ3mQTFJDmbfwJZzcYsfbculq+xNClvVwjTwkqRmJxGAA7LwDz2jNYxM78nHS5RWEkRu9MldYS4IHWbIA6naEZbQL3CvHyIUbsw+jlPR/g04+sxbl00+PqDS/zhOw/x8uE5mqbCz29O8X9/8QbefWrX6qCYelAmNbbLEi8+WuL5R0s8d7jEzqJCHAY4TQN8uJvh44MxPtyfYElGqkrQdhHaUYYlY2gsi8oSiwkzeczgnOWDTHCi7dP2VQdMqLMuYaxfjlqcbpPWq7F/GWM7GFt8/BI5TtMVxkGBOxcLPHN4gVfur6z5zeV4jI8PpvirO2N8QkYljvDmp0v80b//GX7rwRJJ1+AvDkb457//Ov70qW1U4bSnlKsFZmx4sgTiYoSm2e3zEeYl0pjPXmFrlWMvz/HsZYWXPl3ixuECu1WA46DBu7fH+OS5Xby3l+IekwfDFCmNpjBGzUSQdoFnTy/xW+9dYHaxwv29BB/enuPHT03xaDJBVjN5L8ZFQoYCuFUC0y7EiomR9RLbYY6v3jvHH373Pl47LoFgjD8/SPBv/uAVfO8gQ1WzLC7CXt3g9iLHM4fneO7hAjfeOUSWJvjV01N89NQUH94Y4eE8xRlZgTTFsmD+RIRpQ8C2ugJLgjvPaKB2mLUxqgUbIK07EDIZlLFyVlIUObLpxHoo0CFnPoRVjTCXJGSpU4JlXZj8WB1IR/mOETIAz0ZCViZPZoJ0OfdO38eALA29dFarxE2JNw5LfOs/foRXjkq0YYNfHkT40d96Bm/dnuAT9rLHGE8tMkwqMlQ1lnGJkyw3ZmXSpX2Xw3X7Uw/k3pnzekdsoteFT6LsBUKiqb2DQ0BnUpy6tHn2UvpbDKXGMgR+1YgPgdw7UENWVWOyqqw1O2qlaT7bfp2zIMp947iR5XCnbTLL3fxsl4PlnUeN18/vhnYP+nAOPXQ5oVbVs06kVotgn1DH66n3CtlK1qHrLA+7xhe+/WanwXgvUOAkeleTMqS3OQe0NPXAurlAnB6ywF0gt/mbzUXWDWb03nU0hRZa9/aWoqwYFfBrsv31BJY+oa1flcC8UHYL8nF2b/FpHngNtTb0NJOS8ryhI8aDn2OnOH9+N6/tDRdSrpbgtKa9+J4Wkh68ru8FYiPszNhmDLtaIqyPkbI7VjpFmc5wGEyARYkXVyv89oMj/KP3PsYbj1hzHeMnN/fwL77yAn56ew9FXYJWLmuokzC19OeS5WI0MtIYy2Zlcdtx0GDWVJivVtgqGEut8dJph699UFlM+LvPpvjpzQwfzUe4YGZobQW/RpN29LTZgY6kN7PBwwqrjA112MlrjJQlZxa3pMLpY48lY4HrDlYBaVI2yyBha01WyErW6JoSaVCZ93+RJUa309tnx7MRWznGLRajGkvmObeNlRlNaGRUTEhKEMYzzNIbqIMcy+Qe2vAcqXXGywywojLFJK/xwmKBNw8f4tblucXE35uP8SfP3cS92Rb2mrEBTBkWuHu2xO++d4lbF0s8GudYxTUmowzZssXuWYSHkwx/+tIMD/ZmGLdj1FGG83mGs7ayGLnlXFln3r5Ui5a3Gc7WIIbZ3zRmWIKz/kkjYMIs7xqjIkESjSwvYRUUqEJ6xwt88egCr3z4CK9/cI5ZARzvzPH+s7v4zgtzfLSVICw7fPNwiX/4H36KNw9p8DX43o0x/sW3v4g/P9hGFG73McLwEkFQWY5FUE6A1T6ahh30LhBO2LSlwvOHC/zB25d45YRR8VU/7zsT1Jc5Ds4j5Ntb+MEzE7y1H+FXeymqrRkmdYz5xRJPnZ7h1U9O8JvvPEJaFHjn2Ql++dI+fnh7G4fZFOPVCGXDenfG+wPsMOErTlHkNcpmgWi8xNfvneIf/8nH+Noh2wyN8d2bKf7l77+APzsYoap6cjJOW+wENW6tFnjjcIUvfP8+DooQD3ZSfHRrinfvTPHJAY2IFHWYIFvBurqxIRJrH5qYJYSUZfrCfdtdOi2MjzPpcVGVIHPWxCEWeW4eKPNHWFOeWRJmY3uOCXPWUpk5GYYRjN2HKNnkiR0d2bCLITfLweiZGeZCMPmPMFQS4BnqKJd47qLC6z+6h7uLClXS4N48wCdv3MG96RhtsoM02sasnVjp6JJJmN0KMY1h7rOOCYBXpWHeyx56xdd56F5X6n2xrNK73qse6nnVoXtA3Dhc62zyDQCuw5KepbSyN/dPelJASn3qAViOqJLkemOqb+erWL7NwTopsq76pFLNhU4IFF6wDt1nuQ+NIM+wemyycTF8mFtB7ub0NIVV+RzCAW8s8XfiAj9n3S4YynQh4+CLv/dNs0uu82C9deUB3YO6edfrTjeiWUR1iO4YCslm8ZRx6BaE11DGH38X3T20HL0AEMxltSiZbmgl+bFtvrsG9GHrVz8Xmkx/fy+UvixjaPTwsWjQqA+vp1Mk9EHMlp99/T6/r/ABP8vvTqfTx5LttFYm1OyIVjNGvEIVnvAPxMkEVTzDaTtHkjd4fnGB3z58iP/mg1/htZOlJae/deMA/9uXX8Zf3d41ypyAnlaM4aVISFuTyuRGSSOcNgu2nUKc0jNg8k6OcZ1jUlV4+bTDb71bWgvOHz2V4d39ET6ej3DM+uwgtXAA212SJp8aTVhhwpwFlAbozPhuugRpG2O7Cs0DYtxxGXc4yeiB9oYO45K7RWC0J7uOUVmep32rznBVokkiHLO1JmuKWUdND53JNnGLfNKgq3LsLCvsVxHmJWlb4N5OhnK0hUmzgzYocJl9iBCnmOc1xtUYQXGArhub4txrFnjl4j4OVufm/d8bT/G9p+7g0WQb84I1xQ3KcIVnz5b4/Q8WuJnn+HSnxGLUYDoaY3zR4OZRiIdJgv/wwhSf7M6QtmOs4hTHO2NcdBWypsKMWfItcxRyjNhn3krmCLGhJftxPldsLctSsjCx3IdZ0nfAYzfAJkpRsAFMlyOrL/DM+Rm+dXSO194/xMsfnWFSdjjd28Ev7+7iu8/P8d5WhkUb4WsnK/zXf/pjfOP43JKOv7cf41/+nS/jr7Z3sNXMe08wvkCb1EZFL4M5Fu1NFF2MvDlBMmoQxBVeeHCBP3zrFC+c5TgfFbhICqQHc8SnBZ59AOSctxdneOvWyAC9HI+wlYe4c5LjjQfH+NInJ/jC+4cI6hy/fG6G9168hR/d2sH98RxdNcGii3GcdSiiDqOoz0BnQ6G8vUQ3X+I37h/jv/u3H+LNBwXJa3znZop/9u1n8Gc3JuhKtvUNEGcNZmGJvXqBV05yfOPdS+xdNDhOAtzfGePdOzN8vD/Fp9MMFRJM8wgjMkisPiCLFfflbKT7afxNRjGKi4uebo8TnHcNVpME55MI52VuiYhbdYCnmxTbIasKahw3SxymleW+3Ax6z5lNmsoGWIQhFqMYl7MUXZagOl9gp4lwm61ircK9wnlQ4NM4x0VYIx1neK4M8MZ7j3CnAxZJiV8lJe7f3cenZKwWE8zCXUzibcu2P8UlqvoS07ZAyhg/mya509a806TfpdeuA3Q5fEN2UipdDKnHjMf0q9VRX7XS5ufEtAq4vU6XwyePdtOi1YGu94p1XzmY3vG0sa3ZURoWHtD7Xvj98c59u5Ie1PselevDxYIAjKGTcqfeFlYJlIeJbpoT4QcBvWJJIfXYuh+9B3Q5fppjOZKbM1OYU8Icq/Uk2BjpoftJ0gQ8Zva4XrF+YewB14CumwmYVIfugfUz1p87D92zAx7QlcU+HJeEjD+VkMHr6766nrcyh9QLZ4JHT3JCnxSj1zzwOmIWvDfuAXZ4DQmnP43IJ4lYhzzWV7Msad19iJ9Vu1cCOoXEqCHXnYjXtez9ArjZbiEIa5xNTyzRp2kiNO0UdbNn3axuXBziG6cP8J9//B5ePssN0H+8v4v//fVX8YPb+7gYVebtjsoe0DPGBJliTeFIQ5yXF4iTDqO4xqwrMS9WmBc5tqsKt1YNbh/lpuzuzzM8nI5wNJ7gKMtwmGU4S9nKMsS8CfDsRYunz0vcviiRVQT0GiezEB9NGf2O8epJiP2yB/SHkw4/O+jwcNwD+sGiwxtHAZ7Ke0A/m4R4dx84ZbhixezxniZl2CAr+uYmCU1p9nlPK/MA33hY47lFaK06P52E+O5zKR7ubgGLKdImxyT4CHv5Me6e1ZgUExTBbZyP5ngw5eEeZ3j+8mPcWpxhawWcjnfw1u0XcLi1h7JgwxDWoC+wmy/w2sklnl6usNWUGDHZKWUJWYDzIML98Qjv7c9xNp4ibEZYRImNhe16d5vG8h0OVjmmF+eYFwUm6wYzNFTIepylI5yMxjgbjXGZ8lhQzm2feJYHqZXssQRu0pbYvzzFi0dH+NbDE7xy/xFuH52DSVuLrS18vLeFHx5M8Nc7U7y/s4WXlyX+6Dtv4c3jM0ua+v4O8K9+60v4+XQbt84yHBQVdrtTdFmJR1spPtzaxttbd3CUjdm3FTthi/28wMHhCZ59eIr9fIUkKMx4e6qKEC1rFHWAB9sT/OjZLdzbGrGlkBlyDAM8d5zjW/dP8cbhGZ569Ahtm+Nwf4IHd27ire05Ptzew6PpLo7TEU4TdkVjl751SKLLkLNwcH6Jb9w7wv/w7z7Eb97PEQVjfPdGin/2+8/jL27NkFRjzOoAe3WB7XqJeXmG3eUlnl7USFcV8jbAyTjDvYMtfLozw8PpGEs2pqljsMSDyYpsj0z2yEC6oJFZ46AuEB+fYqvgoTwpjlPg7GCMTw4yPKpzS/S8dd7gteMO+wXbHNV4kBT45Y3AkhdvX3ZWoTBdsiMicDqK8Wgnw70bI5TjBPGixFPnLV49brG74rkFFY5nLd7Zb3DCvI1shheKCF/4xUPcavhajl9kBd5/dh8P2wTjixl2u31sBVuWFPowvsQiuEQcrJAwSdGSQvvk2+ucNgGg9y7l6Mn5Gup1D/zK7h7qyQ3jaETpVadMz9BqTAJ0edtej7Nszd//OoNA76uySJhhWe+svlh3rHsSoBPcN6wrQ37O6aSHTkCnztbhMaLNlVU/dJY32EVTJmQHxj6njP95QN+wAOtQr55NRhLLeBvr5d7HCjaALsDYWD3O2hFF4YHNTyAvRQ9di7zJwE4SA9dhzEODtAVeX9TalKwzAuVJCxx1f28YeEbBdyLyXvuTvv/YdcLAWteqsF/f8c9HgJVQeqqcY+Cz6HllTXph0zh9S0B5/AbKBGkygQyZrU/d4Wd14IFv7M/rio7nnPC+0SrATjVDEDU42zrFKlyhLQI0xRhtc4BpE2JvdYSvn93Df3HvXbx6XiCogJ/s7uKfv/Ia/vKpXSymjbWefNxD7wE9SgLkxSXGQY3drsZBVeDW5RL7qxV22G+6rpDmPM0tQB6PsGRXsWSCe+MRfrGb4ZNpjNNRiJ0qwBePWrx6VOKl4xyzkt5rjdMpcG9GbzrAa8cB9vO+I9qnU+CnNzo8nPaWMDPc3/i0w60Fa7xDnEwCvL3X4ZMxk/j2cDKZ4sF2av3L7dAKKxui18jynyWePlri2+9XeP2EzUMivLMb4P/6cob3n9pBczLCXlngmfxDPH/+CC89ooc+w9HoLu5v7+CXu/SPT/Hqya9w9/wUewvgfHYD33/uFXx8cAPnLVV0gai+xMHFOV55dI7nzhe4uVxhZvGtEJdxhMPJCPdId9/YxqPZHHXI7OsYh11hDVueKms8V1a4c3qGveNT7CwWmNH6RmAtaQnmh+Mx7s23cLQ1x8l0goqH/rDchVRvyJp49qAPcKOo8NzJMV5++Cm+/OABnj89xR4797VAniQ4Gk3w8XSGt3a38Bcv3sXNpsE//PMf4Funp/aZn0+B//DlN/BxNMdNzvuqwF53iDbL8XAnxjv7u/jB7efw0dYc7STCbtXglcMF9o6OMc7PscWcBGNFCtw+Z/dC4DSN8WA2wvsHMzycT7BIMqvG2Ft0ePFogW99coKXLy8wqs6s2iJPgfOdPfwimeGXN2/hr+/etGTOFXMMWA7YsTMh454C9HP8xv1D/Pf/768M0ONwhO/czPBPv/0MfnhrC7NyituXAV4+XuDmxRlGxSOMqkuMmG9fs8ojQp6McTab4XhrjkdbcxyPxzjPMlykCS5ilqj1XhrPCtiqAtxalXjm5Bhbnxzh4IJldimO5jEePrOFd54b41OUuBWMcPuTBb709iUOjguUQY17+yHe/sIM8f4c+x+c4tajGjvH9BBDHG+N8MlTE7x9d4yLaYz9JsbT91b44ttn2D1kGWKDw9spfvb6CEe3plgWAZ4/afGVP38fdy6WOM1WeHcvwNtfvYt70znG3U3Mm13sFFML2zxKFljEC3Tx0s4PSJuRtQa+LtZLHfU3AXQP4N7DF0DJI5Vul9Nnetb+60NL0s0eAzzb67FIul6ALsAVeCqEOWRWxYyKLWWWu+nswTGy/bhYoshOmX3tuhkEDLusE5ot1r0+ZNA7ef6eHqs0ts1ck5lgYtvaQ/ceOK/hAd3jjJxCJsWVS7Kurrc8KXc9HG+oxdFA/OCGtAr/Hp62ppupO5uAXoDkrSQ2lDEgd0Xz3svdWHGut7nGo/eUZCFPXAs5pDeGAmNC061b164piyEY2+bNeLxlXyMo40HnXvtkN83XkMEw4F3nCvCeHIdCEewC1rD3sx1p2h9NqoWUF+5DBSrlE6DXVYi2mVo70iI9soMWRiUPj5hiVe9Zi8qbOMeb5/fwjz5+B186XiHJgZ9u7eN/feU1/ODmLqpZjaItEDGGzvpr1seuy1syxr5Xl9hvGtzNS7xwscKrj5a4c7HCVlki60hIL/ss0W7ERpeoginen4/wp09n+PGNGB9tRZg1AX7j0wZf/pQJPDlmRYGzCWvjW4y6ErkMtQAAIABJREFUBpOixfaKveit/5xluBPUl1nPirBs7QbL1or+6FCWApGSf2drjB/dfRa/ONjGva0+Qz+1xiPsZc+jYdlo5xJvfLzAf/vjEl89YkJVhB/cjvA/fSvBz+/uIjoa47nLCl87+QBfePQIrxyWQDvDu7vP4ZcHO3hnl7XzJ/jW/Q/w0tEJdhfAvd0b+OM3XsNf37mBo7BE2JXYXyzwhYfn+Lu/PMPLJ5eI2wVCNo5nK1E2ZwnH+OBgC//fq3t4+/YOjicTFHGC6nKFnbzEM4sCL50v8dLhCW4eHWN/tbCmOPxHz/ssHuP+dIr393bwye4WHm7PcTpNcRk1KLMMyzBFV7LOO8ALeY3XHh7jhfuf4IVH93C7vLT6eWZSF+xQRo8s3MZf37iF//ONZ5FmAf7gh3+J3zw9xrxo8CgAPnz6dZxXE9w6BraLS6ThPZTpJc5mIT7Y28UPbz2Pd/d3cXpjiu1VjW+8f46nH5xgVpxju8kxL1fIVkuM7eQvNsdJkYcpLuMxPrgxw5+9MMHlOMXzZ8AL987wlXuHuFVeoBxVVps74tSFKR5hFz+9/RT++Cu38YtbW6jo0bBZD7PP7TzSsZXUdfNz/Manh/gnf/I+3ry/QhSP8ac3U/zTv30XP72xjb3LMV4/7PC33r/Ai4cnyIpHSFjWF7GAjqRvagfQlNEUF6MpHm1v4Vf7M/zquT28vxXj01GAlQFgYP3bWcv99CLHlx88xM1f3sedQ4akEny6m+Kjl3fww9fnuJdUuFUleP69C/z2D05x+9OVHd7y4Z0Ef/HNbUS3d3Dz50d4+uMcN+/zAJgYJze38P5zc3zvpREeTUPcKCO8+MECv/WXx7h1/9Ji5PefH+F7b87w4Qs7OI0mePVBg7//x7/AFx5coooKvH0nwXd/70X8+M4uDpkDUc2wfzG2vZHHOapkhTpZWMZ7XPIkvb4l9pN0vnTtdbFs6kZ5l14HCmD9+7yO1899fohV/W88zCHo+bi8PFRvNPD7GpcA3xsEPiSq70nXGkha0krfxfG6pDi+phi6gTrbLK/zqQTon+ld6xjtoUPsvXXrNcC+GKRN1zS+vH9+T46gPyGU7+tvjoWdPNlZcRMa/tLf/c1OjeR/HaBrcrVYbPtqrQHXafOeGlazek8ZyyDQhKqH+8ZTdwfNSzj8PXVfgbVdhy0719bdYw/rzrD1FqSnWwxs10lxPpHNCw5f1xGtipH4v2XxDWkVCY/mVOyH98DZRIVtH1kLyn9KupO1x/H5xAgfS7IYe8mTS/ewbHNchvcRR7Ulv0T1Flb5NrpVhd34HN88/xj/+Fe/wFcfFRZj/uHWNv7n117H92/top01qJrCPHS2pWRpELtKsZaWJVxltcDtosFXjyu8cVzgxZMVpsUKK7aMTdnMZoV53eHueYydoj8I5P15in/3/Bh/cWuMd3fHdtLXbz6o8NUHS7x+dIF5meN8DDsRi7W4ZE9ZtjbN2eGr4FlQKBJgkTEJinXKbHHat6nca1or+aFSfW8+w79/4S7+8s4O3t/vAX266gE9H7Xo2FC9WuCNTxb4o7cKfPNTYKsJ8KMbwP/4Owl+/OwuipMJXjqv8LsP3sPXHx7hxU8LLKIZvvPM8/jxU3t4d6fFrdU5/uE7H+BLD04wz4Ff7O3i//jyK3jr6QNcNCW2yxyvnp7iq4cX+J2Pl9jLKxwyJ5Hdz9Bhkje4ddbgfJzh+89v40fP7uInt/dxwmz3RYu7Jwt87eERXnt0iruPThAuFrgcJ+jGmdUjZ3WDrRUPmonxwfYcv9rdw6/2nsL9bSr9CvkkQd6lQA7sFBHuVi2ePn2E2w8/xoun9/BsfoGD2k7NxUUHLIMx6mwfv7z5FP713QNM0wZ/8KPv4xvnJ5hVwFED3L/9ZZzUM+yWKbaLU2yV7yLrFtYE58FWhh/efgk/uXkDnzy/j/mixrd/+ggvfXyMeb1EFNc4TUosWlLfAbbaEDd4CM0FifYIv9qd4f/52jbu70/x1DLFrU9O8OrH93ErP0eQ9RHdqOYpYjOcRzfwk9u38K+/eAO/uDHp2/NWlNeFGaFZvG9lidXOOb5y+BD/5E/ewZv3csRJhO/cmuB/+b2Xbb2eOR7h6x9V+Advn+Du8Qku0jOs0tIqBag/Rk1sB8vsXrDcIsL5eIpf3NrGW994CT/ZH+NhxvARkzPZmKk/A+LWqsKXjy7x9Nsf47WPzqyh0MPdFB+8egPf/fJNfJwAuyclvvD+Jf7BW8d4+mSFw0mLn93J8GdfuQHsz/DCe0d4/oMzPPfBpYUgjp8+wC9fvon/+NIcn8wjJOcLfPGjc/yXPzjES59eWhvc956d4Y/f3MfPntvFUZDiSw9K/NEf/zW+eXjJqmb85M4I/+YPXsN3n9nF4XgXbTnG/kmMcf7/M/bmz3Kl93nf5+y9d9/uvjv2ZYAZYLAOMJsoUpQ8pizFtiwrMm15iezYieOkkqr8kL8ilXLKjktOFMWx5NgKY7EkxZFIkRTFGXIWDNbBAIPBevet9/Wsqe9773vnoAkqQRXq3r59+pz3vOft9/muzyOyDiG+O6Kf6ym6aKsnYi4SJvzin3Z+0s5YGhvSIXftsGhPXkcaNchrLY/9tq89J07vycoBTF07vY/K7zqMnQbh/bHs6R1oJ+lFgK6jndrD1ZfShsV+QZpQ6urqtr1osRgLQpm8n8vf69bSnrQULIahKEJ+wfwpY5N7lnSp7OeTRdP6+uo+lbxxoqrcNV5oQJf5S49dOU17vCTpojhPxLtSGirGma9e3ffQtZWQBqnJkLMOjesLKm819UQ0GOnJ0Tc/eW55kOKhys0LsYz2OgXAhExE3pcK8bRAvJ4MveDEkFD6IXtKOtpK0YtJH5cO52tg3Y88CPfxCxbz5KLWnrNcQ1fUy99krHIfMsn6+nph6aiENmT2DaFUi4O2Widb1HSkQs6vF59eyDoaYYhyWZRlLHKWhR0CSzTOPexREbs3pWQpPbvB5c4yv/70IZdbu21P71ez/NPTJ/jBdImkZKqiruLQUApMoSgHJTaVwCK2TdacMQv9mL/0JObMTkQxCBTL1gcLIcsln8QUkA/4OQlp74wphkPWiiZ/erDExzNV7uarZEOX19f7nGu2OdndphSMGVkeT4sZPpjJ0PJc6gOhER1xYafNfH+oFNrXcxk+EO+7XqKfNykMxQtucbwTMdOz2HSyfH+hzseHKtw+6NGzDaZ3Iswgpps3GeUNugw43PL5C5/7XFn2Od2IWK8k/NsL8NFigYYzy0J3zNeefc6VtS2O7Pis5Ar8u5cO8e5ChadFk1eaPf6b6yu8udzGjmJuTVf4V+ePcW96Crfjc7zV5c3NVY722mSTmK1ijo/mZ1kuFxRT2uHOgK8+3eJAa8jItLk1O8XvnjvC59PTJK2YVzfb/PUH97mwvUk+HPNwqsA3XjrEvVpZ5cdPNrt87ckSc+2uKjh8Uprlk+mzPKuXaNf7tKQfXwhVzQKW5GlHPRK7zSJdTm0u8/LaJmeXJAUAm1NTPKvWuFud4kmhwEYuw9F2g79x/xanNodKTvVp0eb9+QssVQ4o8ZnZ0Q6Xt29zrLnNVA+VJ/5w/gjXFha4e3yaQs/nr9za5MxKi+x4yErF4LsnsixXXYp2RlVhv/xgk6NrXQ6HNutlm99/yeXxgTpCe5RvjXitP2RuZZW5Rpu857LiunRnD/LIrnB/epr35/Oq3qASh1RMn0zYxhxElKyD9JKYZrXPK9tr/N3v3uLK0gjPhj+b8fjnX32Vp7UFzq9lOH+vyRt3nuDGHe6d8Vg9KgV3OYLYoNIecnS9yevPNpjvCL+BySczNf7otVe5Ua8yMj3VHmmLRWzuCq3kxgaHxnkVmXn5w49YCIYsGUOaV17l9w/NsZ2vsNCMePXxFl+9/TnZ/g73Dno8OLbArYPHSCyHc41tZm/c5er6EKsf8rQ2xcrZ03zv4DxPpzzCuM2lnQb/0Z9e4+JGV3rluD09xR995TVuzNdVgeS5jSa/9O33uLy5rbbiGwcq/PuvXeT9AzVGdgF77DLdtskMd2mbe5khG5UOgRVS9Qu44y/UyDSwpJ0KvX9NRke1V6+3z3TYWe+fel9Lp17T59NYo99Pe98qArynuJn2dLVHLkaCyC3rqLBglbynP6N7wNMpZX0e/TdlPKbU2tJ7rRpnSqdd5/r1ni3FxBlPKLZ322v1vqz3bg3OGn+0sbIP6ruUMLua7Htevy7uThfZ6bnRhsU+lor5JkXGIvCyZygZZ352F9B1XkNbTvriepDaCtKvtacp3NuTIK6PSYcR0mCrH6LmcM/mcs89CF0U1u/39znO04tHT54UtQmYpsVV0t74c9ZQyvtPj3ffKts7OL3YNIjrBaONEw3o8lpy8GLU6DBIunBOxqwt08nr6LGJdZXO3euUhI5Q6MWQLorT82uHFt5IuMtH7OR3GHkBppHD8ctk+jVMETCxtrjSXuEfff6AK83dwoUf1jL8D2dO8u5sGTMnVdqx2pyccE+tKZE2HYvQNdnKRsz1Yn7uccSJZoidhKznQ67Nh6wWhFYXXmr4/OJnQ87u9MiFDZX7/tFCmev1GT4pLODEGS5vtTnf3OGV9jolf0zHyXOnXuIPjk+xWsgy00k4t9Xn555tcrIl7WMhj8t5fn9xmvsHauwUoSIV+8ubXNjxOdaw6ODxwXyd64dKfHzIUwVTMw1hjZN+a5Nh3qJhDqkPQ66u+ryx7PPm8oiRF/KHL0d8tJDjaXGOuX7AX374iIsbO4qw5LNykf/9lUP8cK5MI2fz2maX/+5Hy7y90lIpgY9mKvzL147yrFrhyHKX81tN3thcUmx8oib2oFbjvYVjPClVVVX0sU6brz16zNn1BpV+xINqhd8+d5RP52aJ+gbnNlt8/bPPON3YUrnjDxbr/Ma5k1yfrZMxXU41W/zCo89VvlbY1jayMzwqn1E55Y3iJl1zjJ2UyRhFrMBlEA3oFXrMmj3OrC1zYWlL9XfnA5sHMzVuLUzzZ4s1VvMZRat7eWOdX/v0lko3iLLap9UM3zpyhU9nDtFwbeaHm3x15QYX1tc43IC+JYB+mA8WF/ngcFWxBn7t8y2O73QwzZC1ssO1AyU2SllFcXqy43P10xVOLO1wMEzYzsN3Dtp8emSGx9V5jH7A250hxx6vcnKthZfxuFn2WD18iAfFGR5P1XhczinFNClCKxtDjKSBMYop+Av0Y2jWRruA/r3rvL48JGPDu9Muv/nVqzyYmuP4tstLaz3Ora1gWD3uHLNYmynSFsFf36ba6XNqfZO3Hz3iYGu3N/zWdI7/8Nab3KjNSJyFxEmIvI4yYgkS7JFFKSpxarPDG7c+5uDOpmK92zh1nD88dYKdfI2jmyGvPF7njfufYiZtPnwpx92jB7lfewkjtnijv8PC9Vu8td7DGkV8Nltj5ew5fjh/iMeVLG22uNRc51e/8x5X14aqBkYMjN//6pe5MT+nWkYvrG/wV7/zHS5t7Kht5aOFMr/7tStcW5whMbJ4Y4epvkVGhPti6Hkj1ipNJbJTC4p4/hc59DSwyrk0z0YazCfTgBqEJ40B+YwGqOdCACmu87Tzkz4mvV+mMUlfY7+ITIS9ApHLFYIud7f1dS91qWu40vekr6cxT7zwFwH6/v68V9uUNiJ0tECEWoQJUtrG0k5keu/WuJoG+f0oxF5R3CSgy7E6Za0/nzaaNP5JB4wvaox7gK4w9pWvXknSlsQ+WKbyAPK+LsjaBxN7lx1HA7qe9PTNaA81nTeR8+yD1t4DF0DXoW0NgnJNxaS212eYBnQNukIMI3zwuo/8uYK7F5DZT1qS++fZO3bSOkwDus5/p8P66p73KhMnQ037k74n2fpc7mSiolQvOG006Zy7Dt/8JA/dDoRhTaqkR7RyO6oVLLELmEzh+tOKnCJgk9cba/yTuw94fWuswoXv16f4H8+e4P16hazodyt5RnACKAs7r2HSKphKhMOxEqaGAUeau4xjWd/HicVwEIXpBMv1mOtFvLY2YqHXBaPBRj7h5nSJm/UZrlcWiI0MZ1sdLm9v8/a6ALrPs2KRD2cr/NGJaVYLGQWkFzc6/OWHq5zebis+8PuVAv/uyBy3D9To5oWvvM0by+tc3hpyqgGjJKOiALcXy9xedNl2TbyhoULLie0QeiYtc6gUwk41fa6ujPnaY1H3HvGdoz4fz2V4VJ1nphvxyw9WONnoKAnVO9Uy//74Ae5WC0hb4ZWNFv/446dcXhdAhw8WavzTN4+zU8rzpU9WuLK+xcnOhmLOE1a05cIsn5VOsp2pKXGO6XGLMzsPOdTaoNobKq/4zw4v8myqTBiLBz/ky8+2qI7GrJRdbs5X+eOjh3g6VUF0ycr+kNn+Bk7QoWMJDWiexFxgmPFYcbZVTYEXlSjGJQojTxrTCTJ9FpM+Z9ZXeXV5h/PPeory9vZCjQ8OTfPtg1U2sh6z/Yi31jb5W3dvcnpzoDz0u9Uif3D8Mp/MHqLlmMwNt/iptVuc31jixJbw4cPHs8e4tniAHx0oMXQTTrd2yEU9GoUAO7I42C5SHEmhXsyRYcSFxxvMbjfI24liWbs9ZXH72Cw/PHaAYBjwixtDXv58hWMbTeKCyw/mXB4dO8i94jRrxRo7Tk51aMxIGNMa0XVbBEFMxZ9lHEK/Mub81roC9KurPUS6/NpUlm+8fYVr09Mqh59jzDQNsklXcSIU+g61tRzTA49i4DMrRZHbT8iN+4o45sZMhT99403uVGYwkqwqSPOzXaGWUdwCzsggG2U4vNXiy0+fMv/5E+Yig6fVEt+6eppmvszp1ZATjzd56dljQm/MtTNT3Dk8xyeVgxjjmK8MOixcv8Mb20PCMOLGQQH0V7k9fZClUpbtZJNLOxv82rd/xNXlnhJRuj4zzTd/7ktcn59VOeCLAujf+g6X1huqtuvaQolv/MUrXJufxiKLE7oUfCFV2pUqlTx6O9tUFfNFith7Ifd0JFPvSZNtw5Mhcdmr/rx/miQljSv63Olo6STu6GPSUc20h7v/d2lz2yN7SYf1ZUw6RJ02AjR+yZ6qqsUn6sbSACrH6nqpNKDL39X4RA1yPPoxQE8bI3rMeg/X59chd5VH38vjy3v7+fG9IjxNl56Ofuh7nwR0NZ8a0CdvRA9Ke6UabHS4QV5rUhcNjGnw1RZJugo9HXZXXroU/OyF3OVhyO96Aejr6IeUBmP9gATQxUOXCXlRmF0bF5OWn56ctGWpDYZJ713GqSc5bd1psN8v7Juw5LSBk168kyEqub6ulNcGQXps+m8/MeQu7GFCkpIIVWZDFcwYVgHLmMKOZBOSsqxtruys808+ecTVzQ5mYvPhdJ1/dvYY1+plpTktbXNDKZAJYmp9FFHLShmGXkzeTCgMRwrM53sjDnZ8pkdS4S7c4haRVyA3TjjYHlEbdslGTZpezCfVItdrdT6aPUhkupzfaXNlc4efWt8gGwZ8OlXkg7kq3z++yEohQ2Hsc3Gjwa98+oxXt1oqDXC3Wua3jx/gkwMzDD2LWqfF1bUVLm33eHknYpy43Jitc2e2xN0Zh/Wc8KCLYpmtdNolJdNJhkogdGYkOfQxv3S/T2U04MbskOuzDrfmZ6n1E75+d4fDrbEyLm7Vynz3wAKPi1lcN+LC9g5/+/YTzq81FC3ntfk6/+zNl2iXcnz5zlOurG1wtLOlBDokStDwymx4R+lZU0orPh+1mRs9ozbYoTgIaLsen8wssFnKMba6TPcHXNwYKcauT+t5bs3X+PDgAhuFihIVUc1OVouhIS1HUgwm/fRFpa3dtLuKhMSNS+TCggJ0JYfpjVgIupxb3+DMSoMzz3okAuiLVQXo3zo0xVpOdMlj3lrb4O988glnN1oi2sXt+hS/+8plbs0foGMYzI+2eWP9DhfXl3llPSDA4uO541yfn+fOwRrtTMS0VI0nPZX+qbXh/LMsla5Dx06om3Bka5t6p82UZdB2Ex5UHG4fn+Nbx+YYj0N+aXXA2c9WOLbZICrafH/O5tHxg9wtVlkt1mnZBZEvY9oPcSyfltdlFAQUo5oSHwlLARc2N/g737/Ja+staQnno1qB3716gQ9npxm5HhnTZz7apjZoU2kOmG5YVJc8ylGOOANTfpvjzSVyfpdeBm7NTPP9N97iVrmGnwjRTEji9XAQPgUpwBQWpIT5nQ5f2Wkxe/sBZwcWT8yQH3z5JM1SkdMbMXOPNjmwvM6wZPHR+TqfHprlYa6GNwx5u9lm4cZdXmsM8aOImwdrLJ19mZvTC6wVM/TjFq9tb/Kr336fy6tdVan+0ew033jnba4vzqit7bW1Tf7at77H5TUJwcHH82X+r3eucH1+Gjv2sKUdNXGxElulCiJjRGA1VU+7beQUv34ahNIe+ItANw2+4nSl/6UBX++/Ggx1ZFY7kNpJSr8vn9HXl5+66FmfaxLoNdNcei9P76U6TTkZOdWtzmlAT4fG9T6sAV0bCOkCZwH0XTnpL/rU05EMPXcvMpTU/SBdRL7Cr/TcaJyUa/V6Qga2e36NKXr+pZhTIrzSoauvYbz8M8/3oWvQmbSYXgToGqwnQ+5pENNhkEmwVwPYYwJyU7mPdGGYnpD0w3rO+lEMVrsiIvqYybG8yCufNA70PacXb/rB6L4/vbh0+kDuX4X8U8Q86cmfDDlNPhQ9x9paTN+vNoh0UeEk4MuxgRAbWLuAniRNLFFdIocXV3CCulJNi4wmlxqb/Kf3lri8I96FzUf1Kf752cNcqxdVv7YpRRmihubvVpKHdsJWMaGblT7uiNJ4xNHmiPMbI3562WduHNEsRLRzHh23oqq488GI2V6PE62WIqm8Uy3w0XSNHx44iBHbfHmlxdXNHc42t0ikcKdWVu9/fOgIywWRTh1wYXOTv337MRc2mxhxzJ1ald85IaHpOdWaVe80ubj5lPOtDi83A6UF/9FMjTvTJe7XHJaKLlsZoRJzqY0dxQzXj0WO1cc1x5zfHvD1T7ocbvbYKAy5MW3wJyemKI0sfv3GgEMtU0UFPqnWuFmfZalk4xeGnGxv8tfuP+L8WpPSwOL+9Az/+tIptqSH+8kKF7c2ubC1zPQwROjrB8Jc50wxpqCeQTYZUUykTSrE9kWZrKqq6LdLNmN3ialhkzMbwv8l+fUKHx+Y5UcHF9gqTClZWMOM6TnSltjDjweKJjfve7tkJpYYtC6JUcSIMriKQEWkPYfMDbtcWt/m1WcNXn02wIkdHsxOcXOxxvcOlHlcEgnYhIubm/yDm59yaX1HkRVJqP83L17g2uKi6qGfHzZ4ff0ur62ucGl5SJR4vL94lDuzcyzN1xg6QgO8xcF2m9PrI2YbCV4/w1Cqvks2lAys8Q61ToezXVm3ApYud48v8IMDswTDkL+0OeSVB8uc3NjGyVp8XDVZOrrIveoMTyo1lnMiMWRTGydkjZix2VdCPlaUU9TFRi5S6+frP7jNxc0dTNfgvdkCv/nWWe4szFKIPU40Brz9aIUj69vkhqJB7tINC7TLBVZmLEphh6tPl1lstVWP/93Zaf7kp97k/coUTTFejZCC0SMvpDbC/SbUt+GQqXaHt7oBc7cfc6URszRqcu2nF2nVcyx2DEqPdphf6tKfyvPepTkeLEzRtYpKke617SYzNz7lUnOkGP8+m63w7Owpvj8/zVrBoxANubKxzde+/xGvrnckJsb7czX+zS+8yfUDdcxxxOur2/z1b/0pr611d3Poi1P83jtXuTlXw4091WuOKQxENonoscdjnEiiTQG+yL0Ia+Keopj2YDUwi5OV3lP3wWQvZ6wjtHpP1Z/TGKD3vMmwdnqfT0cm5Tx6P5RzaPzQXnE6mqnGskuaqy4/CeR6LDq6rKMJem9V+3iKJEaDogZU7cxO3ou+lgC6YnNM4U96HtK4kI4uaIwQQBfqV50yTo9Ln0cbFC9yQhVrndRjpfTkjdNfubzPFKdPmLYQ0i1a6RyFTI4Gm8mb0DciP+UY/TC1171PHLOXv9BV6vr99M1rQyBtYOxPlBRJ7xHD6DH8JGBPL8o0gGvLKO09azCXn7p4Qo7TbQQa0AXgRa1NH6/nT1uF8hmdQ5oMmei0gy9UkXtFfXre018q3eL2ohz6UGRTXfHfxqpIKBNGZGMPLypi+mVFGRqZbS62dvh791e51Ogrmc6Ppkv8xivzXKvlsYQ/WqhSJScYxBjS8mVDL5MoprNhNmRm4PPWypg31nzeWAtwzJCbByKeVVy6Rh4ztpka+xxu9Tm32VZg/El91wP/3uI8VuLwzrMmV9d3ON3ZZmxGXJuucH16ltuzRxS7nG93uLC9wT+8+ZBL601lpN2sVvnXp05yf3ZBVc/XWzu8uv2YC50WZ5ojxRn/8cwMt+tF7k+5CqBWSjkSM6OqpwuRxTgaEtgiyTrgVLPLr3zS5tVtUQ4b8PlUwh++lCMT2PzarYSpvrTb1bhTrfGsUGcrZzAotDjeXeOXHjziwnqbSt/hYXWWf3P+JbbKJY4vb3Nua5vXNlaoD7sMhFgkA1veFENbWP6kkD/ENtvYSaRAt2tJ3cAhBjmxup8w29/i1bURSWRye7bC9YVZPjxwmO18jbzvYBshI6ehvPkgGihlPCcSNT3piw0wHY/Ayit6U9O3VX9x7IyY6bW5uLbDueUW55YGqor64WyF24tTvLtY5klJGP0SFYH4T259xuW1bewg4frsDL9x5SzXFheUotrcqMn57c+4vLzKW0/7mFGWDxYPcXN+hgczZQUML21vcma9xaVVIZSxWC4VWSllVAFcXDQwR9vMbbW4urGrzX191uPeiUU+WJwjHAa8szXi5c+XeWl9Cy9rcqMGz47M82mlqnLoT/NlVck/I6IuidRyj5SokGFlCEOfrCMpm23+2ru3ObctgC459Bz/+svn+Hx2loWBzdlnbb566zELmzuMM9BABd4GAAAgAElEQVQo5lmenlZUvJsVk+lOm6/cfaqK4+zE4O50nf/7Z97gvWqFtqgQElKiT07JoeaUM+H7bcr9ISe7EScfbvPW51264wYfvZZhNJtlrhFhrfQwuwbtuRmuiajPVF4xJM4PQy422kzfuMflhuTlQx5MF1k6e4I/na+ynLcpWhGXN5r8/Hevc269q1QQP5iv8W9/8SofH6jBMOT11R1+5Vs/4LU1qXKHm4t1vvkXr3BrtooXucoDF4U/4c2XVkA7DihEPcwkpC9MhKb1Y96f3k/1vqNBLb3PavBNg40GO72n6fd+EgakAV8Drt5z5RxahVPv+Xo82gBR8qnSvrVnCMhPfZ60I5Zul37uXvacyvSem8a/tHetsSUN6JIH0oCuMSqNNRo/J/FFYcaeVK+S8d7DAF2PpQ2edJV/GmcVBkm4XtGY7PIjqP+nvnxJcbnrQerQu8516xYt3QOtLaU0wGkgnvQiteWlQVne1/qw6oJ7g9Bha/2Q0pZSGqD1efTDlZYDdY69kIUOh6QNCj0JP/bZvTz2ZEpAHz8ZgtL3K+/ryk2V9w+C/QrHdKgqbfGmIxbPWayipxwEzxXFpS1Z7bH/pJD7wISGs0sHWRLxjDhGNNKtOEMc5gmk/ctoKQD89QebXGwOFVB+XM3wv56q8XG1CMqrcygOY4wIJU2q6C3F87djhLb75UbAr90JuLwZkI8CHtZDfu+VkM/qUvBrMdeDVzdCzm4POb3TVlzXt6cLvD9X5TsHZ9WS+5nlFm+sNxT4+Ra8Oz/Fh9Oz3K0fZbXgMXJbXN5c47+6/pArG10lTSl98v/zSyf5dGZBhdDrzW3O7DzicrvBpZ0Bcexwe3aBW9Uid6ccHlUyqrI8sfLMD1yKgagZjRnZQ1qZLge7HX7+UZsraz2OtPu0ciHfOWphRg5/8YHH0Czzb07Pcn2mxsCsMLJjAm+TV9pr/OpnT7i03qMwtLlbm+a3Lp6kmS/y+qM2r621ObPTwI0HPC3Dw2qOe9U664UCQ9skdAIMR9IdYxwfwqRAz53BMQzq4w1ONTZ5/emG6sd/UPX4dGaOW3Mv0chOkxuJxKvw6a8RG6LNNWaAx8icxRcwM0UX1cO38/hjsH0TV/gD7KEC9AsbTVV9fnZ5gIXJ/QMlbh2s8P5ikbWch4jVXdho8fVPJQKxTcZPuD1b53+5/DK3FudJQmHw63C085ALaxt85fMe2SDDzblFPjhQ590TFTKDEb98a41Lyy3qI5+Nsst3T1f5dC5H0zOomiaH1rY48azB5Q1pJUy4I+QpJw7w3lyNcBQ+B+hGAd6bTXh8YpbbuTwr5TqbmQpx5DE39Cgq5rZQCZtYuQyG71NPYi6t7fCX3r/DmZ0dVax5rZrhD946x3J5ikM7CSeXGlx6+Aw76vHpIYdPDxW5d3CaXi5PbWzzylKTn73+hCMbDbVJ3pit8Y2vXuGD2hRRKCI5EZ49QBzenpsVrWFFolMeh2RbAZc2Qn72R6vk4g7vneqSmc1y5GGPQTfhfrXG2pFDLB+cYUO06MOQ+fGY860uczcf8OZOQOIHfLJYYOXMUa7XyjwpO3SLIec32nz9D+9wdXmgtOo/np3im79wmesHqgQ+XF5t8MvffleF5IWc9MZCnd9757Jqu5R2PEm9hYborwuoeyoqV4yGEnNgYEoIfrcXO+10TEZo085KGtTTVeiTjo0OqU86U2nATkct01FRfT3tRGnA1Rijw/QC6I7kV/bafuU4HUnV6Vsdbk8bG/q6SsdiD//SjqSux5r0mvW8qGMlPyVqbVJNtGcYpOcxbWT8JA/dlLa4vc/LtWQ+ZdySypDftdS4nsN0BESK4ZR8rDz1PTa7fUDX3qi2ajSga8tCM+XIa131LX8TC0oPJF0pr4EpPQG6312OV5Ns7+qoa1DTfdZ6IuRa0s+XDvM8Z6WI1KawcaW4dLXHPdl+kJ6Q9OKcFD+ZBHRdWKEBXcakGdzknBLum7Q+tYcuf0/3EqbrFNQ9CfOUtFnsVbpryzBtLern8qKQu1CdtqR/kkhtLMIFbosVLlm+WDSnQ4Zxg4utNv/w8yaXG6pJm3tFiz84kOezfBaCjNIGzyuWNoNmRsRULIqhyIgarMxanGzG/JNrEZeaET0r4OZswDdO+9yvCZ+1xZEWvLUUcXZ7zKFej4Gb8PFsng/nKrw7V1dBsbfWWry22eT81o4SbHl/tsa1+iy3aodYKbqM3Davba3xXytA7yuJyo9my/zGHqALJW29vcMrjUdcbu7w+tYQM3a4O3eAm9USd6oOD8se66USWHlmhh6FUIh3fIbmgFamQ3XY5uqKGBY93lwd4uJzfTZQoe6XN0os5Wv85vkFrk9XsUKR9gwI7DXOtVb5O/eXubQ2JDO2uVOv81vnj7JeKnB2TRjKury+1qUQ+DytmCoPfn2uxrNSDl/kZK0A1+hiRSMlnTnGo5GpkBg29djn1NY2P/PoGXPdLs2MzbOpOjdnj9PI1zH7IZWwz2ywhh216ZkR226RpfwBGtkCfWtEUswydrKMxzGuD1nHxLJFEEVSFC3OrDR5dXWA+GqP5wvcny9waz7PUj5Le2zwylafv3n3KRfWm3hBxK3ZGv/yykluLsxgybyPexxrP+X82iZfeTjAC1yuz8/xwcEqH5yqM9Ue8vffXebSs4YEEXk64/EnZ+vcXSyw7sTMJSavPt7m5NMmp5siaWLy+UyRz186yLdreUbjgJ/bGauiuJdXt/Fy8OF0xPKRaT4rFFiuVFnNVfDJUh9nyRsegRnTj0YkOZs4HFFOdoHtl969y6tb26Jrwo0pj99/6wxL2QLH13xOLzW5sLyGZY24dyzH7WMlfrSYZ5wtcrxpc+5Jh5+69ZTFZkuN8frBOr/z0+e4MV1VeuqupKfsgepdb1oOYRQy5xkUg4Roa8zb3Sxf+u5DDsV9Pq2vUJ/JMP1Zi63Y5s+OH2bplVNs1utsxwHRqMvCaMi5To/ZW5/zZkOeXciT2Rydk4d4UCqyVLZZz4853uzztT+5z7m1kVIukpqRb79zjpuLVYY4nFtv8Vf/+D0urbZUuunabJXfe+cSt+YqSmNdVPrEEAiFt930sE1TKfHZpiggilbAF1oeaY96Eug0FqQ9Ud2JpB2YSQ9dA/Kkd5n2ktOAr50xDVzpNGgaFPcdHyH8sndrALQ3rL1axZGSom1NO57681IlPnmf8lobAT/WxraXmtj1gOXaoq61K/+axhU9V+m9PO3Y7VpQQri0KxKmDQHtFOpOKu2k6jnad2Yl9CcSyr2eSv3sFwlKyH2/J28v8a5PIoOSyUlPlA4Ba/CRY7VHnb4JPQABfF3spoFarqcmeg/QNVNc+obTDzR9LQ3YypKJQtU2piQmVXHXLhOR/NMGiFg6Otwi558UcdFW3IssIDmf/mx6QvVDVmGPCcpCDbx6QaTV5tJWpvpdCiqU6s4XRQ3p+05bfek0gT5GctexkcU1TQqGSHVG+FbMOIkZhQlBMsayB1zd6fKff9rktS0JuYdK7/lJOUdPaGZD0dm2lBU/siwaWfndot4zeFZM+IOzFl7f5x99GHGlJSpQBk+KPu/PByyVJZlYYq5jcuVZxOHmkGzUY7OQ8MFijpszFT6pTEEQq032XLPD2XZXFa3dK9T4uFLnxqHDPC05jK0WF9fX+McSct8aEbhSSV3mX73yMndn5rB8qHWk7e0ZlxtNXl/tI67+3YWDXJvKcb1q87ScpVcoq1adbM/AHsk2FhGYIwZuj1Iy4MSgz9XNAT//YMBid0C7HDCQL8RYjIJpfueVBdWj7Y1ckmRImNviXHOdX7+zymsbY9zQ426tym+/vMidGclXdzm71eFXPulxohHS90yeVjJKJWyzmCWJDXIibzrok/F9pai1kXW4WyuyVsgT5Ess7nR45/MnnN1pMRXENPI5fjRbZzmbUepyc/0BZ7e3KI+HdB0xXCr8cP4gD8sl2l7EMOPgZ7MqnSIMa07i41hDDgz7qpDvlWc7nHnaohIkdGt5tuoFHteyfFLN8cNChsXOmH94fZnXVluYScy1A1X++dvHuX5wWpGOLHal3WuJC882ee1xTxTJ+dGx3e6Dzyo5DrTG/O3rG7y61iBhRCPn8Pn8FI9ni6zM57H6fc4+2mJxo0N5FCsjZ6le5NZ8hfdOzgsfDueXdrjwbJtLSw0qkc9WzWGjludpvsCTelVJ/m4L0o/Em7QxMi7kbPrmmKEV0DcDLj5r8F/+4AlXl7aVANBHC3n+j589y8OMx6knA84/bfHG0gazozEdGeN0hk/PLbBuQHUbTmyPOb+yxVSvy1A8/INVvvHlV7k5VSI7EvGgGNsRuV6TrpFhiBA/+Xh+zFQ3x5n1iC/f3eHg6jNMY4miGVEJ4XEmw/dOHOPz0y+xujBDU8hs+g3muhLZaXP46QbHnjWZ8Q1i16OXz9Gu1xjVSzzrb1IYDDi53mK6MyYbO6ws1PnO5YM8ODzLWgCv9SK+9H/+B95uizZ4hh+UMnzvb/4sPyzZlGxXtaWK5K7I9QaiKy9U0xLZMUR6VmSMdzuPJqODOhqp91IN1un9WPa3tFeaDlFr/Ejzduj9VOfJ00XB2hFK75O6hVl7++m9XM7hSsp1Qk89XSCtC5r1mLUxosFXqGP/vH/yeeEC0ell7fAqPFAh7y9UETX+6II7ea07tfYBNxUNEFIZ9X9Py0OO16lsuZ7ca7PZ3Me1yUivXF976PvAL0Vx2ipI37S+STmpvgmdD0+HPeT9SfDV4Qz5qTxw/4vmf33TKhzvOLta43+OQH265e3HrK096lZdVKDHkQ7jyAPRk6nIbHwRMNmlY9XGSXq8aUsybZE+F2rZMxzU9VI9lXqRyDn0otJMSXrC9UNRVqGEuyT0n6KefZEho/+m533fcEocCHc3/Zz0atkRYzfelVYU+dBkhEGPK40+/+Bel6vbQ5zYV/rKI1sKZUTIRKhLdyVLhYms4+5SQdb6Fp/MmPyLqxZtAv76nYQ3tyzq4rkT8LQYsZ1zGHol7MBmupdQHYyZ8oXlTPKPWT6ZLnGjXFJV9Ge3tzkjxWydAUbi8llhho8rVd5fqLFaFBnJgSLG+Pt3nnBup4MvgD5T5bdOHePO7Ixqx5nqNTnTWuH1Ro8vLfsK0CXf/FE1y/WqyWoxi+8VMYws9lBaIATQY6WmFlsD1e5UZsil7RG/cnfEy5s9TGdAx4LVTJmPZmf45ktzPCqVKAwszHhAUmjx6vYGf+/2FufWh5BkuFst8Y3Ts3y44LJVGnCs2edv3e5xfm2MG4cMMzZLZY+e6ygltFyYUBmJlrXBwBVxkxw354s8nCqxnZ+iOgx5c3WDc2s7qqdZihQfVzM08zaijF4bSo56oFTn1vNZRTjzgwMzPKwUCQp5BsKm54lqlrQeRpiiL272mR/1ubjT4+xyk/NP2sz0faVw18+5bGdtPq7n+dbpBUqDkP/sw2UurDVU7a0w7/2LLx3h5pFpGCYcbg+5srTKhWeSjx8oPvjvn6jxyYEqzwp55no+v3B/g7OrDco90bKzaOfLrE4VuF0SLfCIY80e870xVQGtTJb1aonbC2W+fahE24WT2x0VSbjytMVsd6gKM/vZDOuZDI9np/j4SI2lcl4pvIWiImY7JBmLvjOm60Z07JgLTxv8t99f4o0l6cf2+dGBPL/5zmnuFTOcWPe58KzNTz/a4PjOQIkQbbs29w8UWHNFgCXDbAAn2m0K/R6hEXFnrsI3Xz/F3VqJrHA+mNKmGajvyjDM0BO/t5yIjUy5n+fkZsLVz3Y4vrTEXPcJ9WioWigfTBX5o/OnuXviCOulMp1EBIo6zIZDjvf7HHq6ySsPGhxoBnihQWCY9HI5BpWc0jsgGFHf7pDrieaezepClfcuL/D44AwtI8v5bsSV3/sjrrR91V73o0qeH/zHP8OHFUdRK4tanhdLCZaDiAhL26FEdiICvFgy7LtV1jr3rIFb7zsa7GXP0vuX9sh1SvbPS2nqMLIOh8uxGtDlmpN7fNqrTeNLep/eH9tP0FPX+7WOsKadzbRjKVtv2lnSHrDGAbk/CXvrji4dndaArrTIZSvfc+z0HGksmMyh62tpD12xxe15+NoQSEcvdJfXpKevHFdx76Xtbi/krsZ09ude3/fQ0xaSviE5SN9EGtC196iJB9LHT4ZQ9ED1gtm3tqRZVEUuvuARnpzctLWjF8R+iNsQYRhbTUgafCdDKBpMNaCniWL0e+kHkn6oMnEvAnw96QLI6euljR05p75Xfe9po0NWghTVaUB/kaWoF/Rk6EdZxcI/7TsqN+oaoRJpUa1rZqykHe0kIIq6nGuP+NUnIy5t7YpmCH2lbEqy20gRnHoG0oEjxRlSqxGL5+7w4YLFf/+GycNcyJUV+OlNly8tG0y3A8UhPvQytO0CywWPu3XRKw+5uNGn5kPHy3K/VuSPFvIMrIhLWzucb3R4pSVSrxk+qs/zUb3C+1M23YzFzDjmjY0uX7+/ysutLiM74vpcmd88ucD1hRoDJ6E86HC+scGXtsZ89SkYgcO7iyU+qLncmTLZznsq3G7IFhYYqvhKtOYtkSeVaIWo0eUCXmn6fP2Oz8XVLvmow46XcKNW4UfzU3zvyDTr+RylPmTCEV5uwJnNHX71TpNTm2OGpsPdep7fP1nho4UsG1OmKhp852GX8xtd5no9qrIJiCStEs2Wqm6Tge3Q9DKs50s8nSpzr1ZiqVSglS3gWBYzwzEvbbR4+/Ntju40yJkiyxgySsZKo94JszS8HJ/WC3xWz/F5TUA5h+1WVLi954l4iJjsIWEyVHzdVX/A6WaP8+s9rj7tcaDlY4Qi5CC0qga36wX+n6vHsccRf/fDVUVwI4VfN2dK/G9vH+KTQzWCbsih9oiry1ucX23z8saInmfxvRNlrh+s8KBaVEbMxY1NLi43ufykp0R0fArsZHI8nLJplwxMz6c2GHNyXfj1TZZKeW7NFXj3VJWtkkVtPOTYTpeLT9sc2uxTGITiRtK2XB4vlPnB6Sqfz+TpWY7yNHORTexIAWLA0JFolMGlZx3+ix+ucGW1qXQNfngwz//0F05wfTZLrR9ydr3HO59tcWa5x1RT9HsMeqatajgezZYw8jYHBl0qnS6FfsCTSoE/PneMz+olLMvGdkWBcKzmLxxl6At/Q81kRKxSNIdbBpcetjj2bJnF5jMWxgOyg4CH8zP8zk+d4vaheXzfwR+N8ZwxJS+ibI45+mSbd663OLk6kj5efNFMN022yg5rL1VJfJ9XngwpNMf0PYeHh0p873KdlYPT+KMsr7R9zn3ru5ztCKDnuFkp8qNfeIs7Uy4iAitdAVkDXMMjEdleVXszwk8CVY/gJl8wnaXBXEUgU+Hn9L6o9/jnAC7lfepjBR/kmHQqV++L6YK7dGRT76f6+pPRU409al9OcbDrz6WxSDBL77k6kpAGdBFPmoyKpgFVPGwtfz0ZyZbvtmjaK4KEvaiwTjGkK/XTKel06nRX2WW3Sysdapdraie4Wq3+WAeCns9YpFe1Lrouijv3zpsK0HWhVzq0rEFST7wOA2hwkWPTxANpIE8/8HQYXD9MBc573nuaevU5CyalwqaNjecKHCTc4Tgq9K4XlgZ7PUHpkLm+z3TYJM21+yJATS/YtBWqF6zkv9MLLv3AtPWZzi/pxaMMCMtkOBbazt1/ekGmf6bpC9MLTX0eB39sKr5voUqNjZDQEZGImEIYIz7byBxxeBTy1fWQk60ReV8AXfSqhNxbxi6fS4gMGyuyyQYuluTfTYfbcw6/fQae5mOOtE0uNm3eWoa5hr8r+eq49ByXx1MOHyyaqlDp/OaAA70EL/BYy+f403qGnhtzorfDyW6XE+0hvpHjZvUA96aKfJYLGDsm1cDh5eaIn1nZ5nC3S2j4PCjn+NbBOR7MlOiKkMu4w9Fug/PtmCurrvLQ70x73KvYPCyK9KSLYWbEvCEOIRQL1rFw4pBSEIIb0SyFHO6G/JW7Pq9s9MnQZTOTcKte4PZ0mTszJaWwVRomOOEIO++rNreffdjjYDNUuuQSUn/vsABrlk6xQHEUc35jyLFWn5l+l9nBiJn+iLzoYRoGA8uk4blsOR7bWcld53hYybGd85S3KtXHkWGw2B3x+nKTl5rbTI83yEpftxngGxnGVNnMlhUt7GrZpVmMGToOY98jsrOMMtJWJTZaRGgGDLwx2WTMTLPDqfaYSxsBC71AeoIUL74VGwqw/uzlRcww4efvbXJsq0OYBDycyfOtV+Z4Olsh6It8rc9LjRYndnqc2BnjuzY3DuS5O1PkUaVI7CQcGmxzequlAH1+J8EMJKWTYXO6QGPKpFMJyQ6HvPR0iNmNWc3leFjN8+h4jUbBJCNj7Q54ab3PTGOo+O+dWGr4bVarOT4+WmS5mlH63SJnmolMxZfQyoRq7nK+zcvrfX7h3jrHGy1Fg3x7Psc3Lx/hfj1HNoo43O5zdWmHY+t9qi2LXC+hYHhsew7350oMSw6lsEum06bUG9PI5rhx+CCrhQKe8Gh7Mf3cSMmQOuMCYWIwzPmKwyEy8syMLE6u9ziwus5iQ7jpR2SHMc8OTPPNK0f4rDaluNOFkjljBeSzAggBBzZ6vHWvy6GdMVHik8ShUoDbzhk8Ozml1vHJlYhCO2ZkmqzMZLl+qsB2vUI49DjS8zl+4wOO9ceYUY6HxTI33jjPw5JDzhBtBKnhkESJfMdz6hyNTKCiEKLI6Chxxd0q6T8vQvmi/THt+U6eQ4OcBkJ5nQ55pyOPLwJ0fe70nq4dPB1REB1zaVt70djl89ohkmunQ/Hag9Z3rF/rn3psAqxa/lrj3n60NorJZjzFFqevpY/VUYl9x2+Pbz1tXGg9dAF07YHLNXStmfxeKBSeezb7qQIRDFNMdeKUffFkjP8/gK5BLT1Y/QDkby8Ccj3BMiHa0tLFCvsPb49MRja9yX/689oY0KCoc/YKnOMIYZnTgK4fmg57pL1rnWOXCdXXl+NfVBSXNir0OSajDnq8uigubVWmLUhdL5B+f39hWyajQPKqP05MoI/XIaP0QtPgbxhCzC9Mb0IgFak+2dCM8JKIsqJ9TWgVIGcYHO8mVH0JxQ92PThT+RWYRnlXZcqwyAYWs10HN3HpZhw2ijaPy4byQGaGMB1Jv3msqoqVLpobE2YjFfJseaIoJtKjAyrDiNmOhJszrOEw8hJwdyjEXeYGQ4jybLiHFP3r2OozFplWJ0cmjlgYtCmPu7jBiLHh0M7NMszIJhQQxF2spEM5saj1hLfcZOyhiEq2PIO+J8AoRSpSub5X7JNxcETUZZwo4Fkvx0yNI954HFDvDBkVfLYyMevZDNu5LK2cAKzMhQQkfYalmEwgVLMh9V5CJrIYuDYrFVdFIYykRH7sUOvH5AKx1EOcUIhHQkXwImIm0nc9NkzlRUpfesuFpYqpog6VWLinY9qmhWsazMcBFaSAboU4ahFLRVOSwfLrxJQZ2yKbahI5Y9WN0A4MQtslcWzF058dx4REtLMhsRNhjQbUg5hDA1GNixlK5b5k8lX4P8t6vowbw4lum8KoT2CGilt/vTRFP1MgjsRgDDHjDtXRiCPdQNECb2ddGtk8W5kiiZsgndrloEO5PyDfT8gMcypfuyEiO2WbQSVW8zK/7WP7Nt1cmVG+QFe8E0uyRT65sU+5P8ISvvGsQWxbONJ6aNts5x0lI5vxRdnPIhEeb0eKQsfkIofFrstMV8iNttVYuxmfRjbDTvWgUngTyuJs2KcybpKTNFzg4fkmtcQmCkTitkCQtfHNDmHYxYx8QksU4WZJkiylcczA9XlSl3oMi4JfUZ0XSdwniEMiM0POciiOfCrtFguiXBcGBKbBdqXIvfk625m8opkVAqJCKB0jISXLJDPyyQ5HJOEI35XIjvT1R+p7tz7lMXQdnMAmOzQpDXY1tJtFi1E2R2QUVM1BbeseM8EYL8ix6Zb5/PBRJSiTTfoYSV8ZyEZk4gVZYtOhlxMCKWlVjdS6mYxQvgi8J8Pqep9Le8Rf7E27IKsduOc8070P6H02narU49AOkwZu7RxNAroiVnlO3mXX2007Tnp8aUDXOODspYzTgK6Ll+UYuZ543TpNIH/brzGLYsXlLoCu07hpPvl0R9ek0yfnkfy59KFPRmgnHbu04ZOOJiggl3CRSq/uaaL/f4XcdXhCLpIerAbaFwF6ejHofjqZEA3oOhqgCsJSuugvAs1J6j0NzKpfLwopFIsK2PctrlTYR3vpOmw0uSDl2um2tcnogDYM0vczGdZR8rGpyse0Fy3H6rYOfY7nLFHLJBBSl1SVY/oLIb/raEI6FbH/UGPwbE9VqfqGhHZjQiMkGydUhzGRmbBZdog9R3nArhQFMlKSp3HSV7lOO5kiNCQMZypxlvrAVjKqvYxD4Npq0dlhTD4GxzYYWyFDlaNNsDwwXJGWjZTXJEZFYPZVtW6tY+GOPEahhy+eTbGBYXYpDwc44zxheFgVr5lOm7Gd0HbL+JZs1j3cqE8+GJIJLHJUMUyXkT2mS4+hM8Q0ZTMW8RmDjDUmkT5tE8a2wcjarRz1Ivlp4GcEFGB6aJA4FqsV6eGOObYeqo20X45p2zFD0yaQvKyzWxWcldA1gerHj01RPDPJRabSU09Mg25GTBoHr5clEwgbl6kiHWM7wpQ+X9/HlsiRGRNKJ4PMdWypyvuBB0+nwHdi6sOIpO8zFJDK2tglG8PzCaMdxuM2oqYkbXV2UMIOs7iRqxTMpF4ilHEbsepKkMIm108o9GPCJGYnl9B3JEJhqOdeGUnERtqtxJsUetzdIqmRmcUzoRr3sRgyEHpTZRRJLUKOxHAYSYuY0yeb+CwMIvKhoTzlER5jEXl1E+yMKP90CYwh3hjqnRyen6UTRoxzJv2ipIIiCuOExPDo5Mqql9vsjrAV21WEGQZ4QaQKzHgAACAASURBVKgKIpuV3cK3giy1SNa3KO5BYSxEHgYjz8KX5x0EFEKXuUGWvMgRmw36bpedQsDYzuAl87hjj6wwShpDxl6LwImJjJx6Hnk/xBoZmFFRGQlDr8fQ7JOI9K6Vh2CK/DjDbC9kYA25X+/T82ymgirFRDTd+6o1ciyFZa6LayZkxkPKgwGOGdMxYwaeCAflGMU2tuGSx1bXtUc+RS+r1k3PGNExhwwyAXkjZqETkAQhGxmTQSarjItM6FLtghskjJ2I2HBwKOAYQxxrWREYie77KCmznptmZNkUzQExPbryU+o5RllMw2WcMYllQYjed6oXe3IP1p6jjpDqPVTvt3o/1gA8+XntgD0HRCkHTgO1xpM08Mln0viiQTjtMKkc+B6gpa+h98t0Dn5yn5Zr5nO5/aLuNKinQVTnsdORZoUNoRTliVO1K1+qjQ8N/joiPIk/CsylsykRplOh4dp9rcc8eR59fPoY5RRKSd5etbueG8UUp4FPe45p4NOD04AuD0CHBOT4NBOcBrv0xOpByHl0vl2DvHjmarL2HnDaSkx7+GkLKx2yESB3XCnuMvYrAScnZjJf/qIFqRejBlM9oRqQ0+/vW0J7Y5Yc+HNpgBRJjP78pHW2/4Bt6QSVDW73DieNhbQxNXkOtbiiGFdaHwwYOZbq745MkReF6a6c12QtbxO4WUrkdkFHiEjiIZmwjyfyrLGNj0FXwNo2iaXtzbLV5ibFdtZIQjqh8sIkXWSHPmEwVMpTru0pj0OK3ITe1Ygj1YttCJBFFkPTUzreAuiG28BJOuSGAzL9HLnBUcVa1StuMbKEF7lKjEtijnCMEbl4JBFyrDBL6Fo0s2M6Rp/ICsklBSr9GUw/Ic50wBgp0A6tXW9dvih5f1fJqG3uhm7nxg6G47A5JRKxBuVejDUKiF2pg5d+UkMBdWwnqoioOJbq5UgVPEW2S19Ca5ajvJmxEdL2JDSaUBpmFGFLZMWKtc0yhxR9KQDrkgtG+KbkQ22GlmwcGdwoSzvj8mDGpu9alIYG+X6oNMUtx2JQ8fBdi9iPFWlI2fBUhXJg7OpGCz2shOj7rkNgS9qkh2PFSuc975uUempZsJ0z6XoWUcaBcUSxH+MKc6B48hjkRgnjOFHiM5YdMx30MUW1zw0JLInSFLEM8bIlsiBpmRG5JKAWxFhxQseUmkNXCQEZDgTFJkOvw1DkdAfw0qYUy+UwpR3Shm7eZ5xJhL2Vpuuwki8wshwKAmyxAKwAd0jWjzFtUcpzVJi73JXnJwWboo9uqHyves4ZacUCtx8r1jbDzKvIVD5sMrZ7rJVD+m4GM6hTHmZY7IY4yZBmocNAwDDJKoPWskJCX+pGSpi2S2iLN9snMQMMO8s4qlAKMhzsiOE64lmhq74npdGUsKRjemMlhiOwKRXXQnoj35fA2F1bvSTEtjy8sUU8lK3bwrMdxNby5UEVisSithWM6UdSUDpmyoYjrQDGASueQSDRq6iIG7qyxFTb3FYhUJ56tStFyV36tU1iY0hpmMONphj5FTzDoe5JlKDLtjdQ66I0yGKHQjSzGz2SOZX02eQ/vRdpgRMNouk6KO2VpoE27a3rfS7tiaf3T3k/La+ddqj0OaXCXONJ2ljQf9NV7jocno6+6uunowNp/JDP5LLZ/fNPhtv1GNJRYTmnxjEBdGGK0zn0yehE2iFL7+/7zpmU7EpB8l6Vexq79L2mHbpJT1155nuAvp8GP/3ln9y2ppbfXhWiTIT20F8E6HoAGvzSYQ9tveiJ0HquasIF0CdIDdIPTg9UL6h0xaUAoaJ93NNj13kLHebWi0/Ol7Z69IN60QRqcN5ncpOitZRS23OLTmQaxtIaJhvDbrQhHT6S6+qQfXpe9gFdKjQn5Ftf9MXSlqW2hrXll0QiGh2QWAa+YxOJ0IoJ2cigKgXZscGGDbGXI2vmld65BGTdOCAfjshIotmXXFpCX9jhbIOhaxI7No5p42Fg9ceqUjzMSgEieNIl4I+IBPhEMKNrYSUZBXYWwjg3FnuTnmnStR26kiMWY8Dq4oQ9nPEIr+9SGMwp+ch2XpjjYmwBhlg85BhLQvdmoDa9cMSuyErWV16MYYhQaJHyoKoqiMduG9MaK9UwsXW74oGKNpYwKmKyI3lwCdGHLo6boVNyCWxTCdEQiGeYYOy19cgjTOxEMvAU/EBptLvS+mt7tPMZxs5uR4dw1Ik3JTmsqaQgTNiETojhjHGMHgvC0LbRVrn00EzY9mwelvK0xCMN8rQdj6cVl75jUUpc1co1PYpEZ4N2zlbRAiP0sH1531GG0tjyVY2E2A2BadF3PeWhR8EOnhRBmhLKtSkNhdHMpJN1VLW9FPsLcUtmIKRDNpbnkjUdBeijKKSZlwxFRMUfQOLT9WSjt8maRRwry0jydOI9xz4ZIqX5LbGJtkSDJIISCJFPwqDUYej2JElBvRtzfjXD0ZaH19glXuqWYroVh1bJYa3o8biQQWJEhZGsRwn/Gpix1F5IB7hB7NlkpHuj4+PK/EoYwbVVD7Wsl44jfb+J0pO3jQy+hLONmHLQIzCHbBcjho5LEhQpjzwWe2IuBjRzPfqmqEu6hOIBFoSzAYwkjyWpC2OIH/YU+11iufhGgUKUYXEEVjxm2+njJwnZcV6tKysX0wt7DGLhmDfJq1bShL6ko1yLURyRtzyKYth0xwRKSctVOttDuUqhIMldbD9gGPQZZSOmXJuDg4hkHLBhiRHkkfOzWKFU+CcqytIoJUq2s941CcIO3ekeg6RPcZylmJRJ+hnVr1/1IgJrSDvjq8/mB2IUGCqKI4as5dr7RVnpfU7vQ1LhnfbGNSDqPUh7wC9OCe72c6ejk/oa+jy6LU1HbdP7pJxTcshyLW08TLatZYUHJdolZNFYkcaTNJjrzia9j8pYJovi0rilHar0viu/a+IayV9LtEyRvqWiDmmPXI/pRWMzTQtD8DXVwz5pVAi+aPxSUQExfvdq3nYjBM5zzqxx+qcuJgKIcqAOb4vXq3K3sjXsqZ2pAetw9n4lwe77kofQLWDphvh0ZbcGuzQgpj3zydaINDDqyIEGWw2U4qGPpSAhVWyRjhLoz2mDQi8+zcIjx+byuf0c9r7ltJdnl9ey4LQBox+m/Ey3YkwuZl3EIcfpto7J6IX6jGwoWaGulIaj3d75tFUnr7Ue/IvCQbuLP1YGTSD5nmSXsCfjuMq7FfWmRHI8kmMSN151OYg3KoVRIZZa0LvkNjKLwzBQ3oKT8dQzFQvQCCWUJCFeFdxS3rdSkFccxhbjnijiOQjjkRxmSQuGkO+o8L4ookmkIFHqbLLhCjuak4gHmFMVniNjoIwaQ6qWZWOPhbkpxjENtXnHkYSIIbB2UwiyBCXQ6MSuqu4fBD1cx8S1bLXwR5LPTKQAaLcNpy/iEUI+EcnmYpNknF0jKoxVyEy1NUrLjiGtO+ImyuYeK3EYXTwWi5cq34c9w1GOkfyjgUXe3m3LEw82NqVHu8Pp7S6//Gmf01tjDNviXtXimyez3K/kIMgRJFn6lkdoGBQ8W4Xm3b15DsUoE44CuekQMrZDJGyCZoLjOogYhaRBJAQt4wiDgQr7OZakCgyMcaSM3MAST97EdBx1f04izce7PNnyXCXSIOtmJKp5RqzGIMVYRsbG8TIYUpAWhDiut9uJIYAlm5lKA4lAy+79C6iFlmhsi+phSDGOWGyGnFkOObKVMNWQtlGbRsVmrebyqO7ytOKwXHLxTYupsYEbqACJ3I6KHqgNVNqBRJam01eblgCPzKWMXQw2IZaRPg8zUBUo+2xn0iuOGRO4hnpeUmNihwYZqSmJQwI7UkavIWkFiW4RKk/XtjN74CPeu0SYQjXPlit++G7emzhiaPjKq3IUTY8MWohyBBx3c5gS1VJfN5l/6ZwMpRAxVvTKsl51mlGeg4ixmJmM+qR8F+V7IhE24QLIhlLnAGNLvm2moj42sXYJVIyEkbWbZqw4OaI4YGCKZoFEl3ZFWKRiMAkiSvkMYSyJtt190k2ESniX+0JUFnVbsgK3PU4R7YTo9/S+JNfTHqreg/VeKO/pz6cr2tMeswb2NAakMUKDaTptOVm0nHYcFcDJ99T8wqHa91T3nLjJtrE02Opz6eulQ/K6kjxdVK3BdD/qLA6p0kJ/vksg7Ulr7NH4pzFE/u77AbYtXRu7dV1pHEkbFvp6+7i3pxHvuS7j0fg5MRvj1NsXEg3eOjytSu+lV3AvFKPJUxQo7YW39aBlI9TEA7uD3O3zTnvEk+A8+WA1UE8+XD0Zci092foYuYbk0Pdwar+oI+3h6kWqNrEJjl/1ni0FZQISXzD1pEFdfk/3Hz5nne1VI2rrLb0I0/f+opDJ/v3LBubYu1EGnX5IcRJrS1BbremxyfGqK0o21r32OP2l0p0Hugd/8p4mLXF9Dy9qT9TGiZ6jycUvxBJpC3IyQpN+HulIiT6v/vxkdEO/n1Y70l9AvRbktaw3vf7kvrSlro9Jrz39XLTlrTeu9HnTG4YeU9ri1+/vzofAm4jBiMEyIpaUgN3n7PaAv3F7yNnNXdKKOzMOv3PG405dPPT/l7X3jLL0qq5F58mxclUHdbdaORFkgwVCIsggBBIIYYKFAQPGwiRbOHDxfb7Gxja+9nPiOoFsEEkgMFzAYJJJMiCiCcaARFDu3F25Tp0c3pjr2/OrVVunBT9ej9Gjqs75wt5rr73mypvZSBUMhrwvg3KZLs8kS1bCRu/l+CjQ1BwjTs4xHgh7Q4k6EjpaY9860wuMlIZBSZLXirQU/yj/Q4mtPpZoe5MKHPM3smyoMzCFbaY/xL7VHs490sGpJ3qYX6MsyGF5soSDsyXcsbOEe6fyOFbLoZvJYqaXR4nIF/55XuLvagylvaB56Xrtbf0ty08/RSN/39YaJqc9SiDLePECWXLDfydDQWAm/vBAFfOfwFDPkdUZl/36/aK9FPOflwe83wt8zwd8p7737xdNqOiWiszSTgwKL1slj8h7or2ekVqoQa7q/eNizX7/xnPz+8vP1f+uZ8ZyJOUXjjv0ote+1jilfHBdxrnkeb0MUa2pp4Hm5WWgFBTxEBPiYgs99uhK0RGebRm/vDdpuxvLaM/fJwN07lMer6p9bfJMgM7d6ReMo6QFbBe59nkCdD0kb9pt0mWInymzT8KJ38lFoM1Kpk7vzyeWlYimyen7lPkCw/kNwfFRax+XJS4C8bkSiN4tbu6XQh6Nzc1tWfoipBeI2nwap9eUtFi6PgYdMYAH/FQA0LNA69oBup4tZtOG8EqHfucaxYBO+niB7BnFCwJ9znH5DaqNrHF4DVVCX+DjBdq4zapN4oWplCI9V6c1aZ1FL4Gv70TlBakEtpQWrUPMf1JWNGbRThvcuwQ9f/rnx7Tf+juP/oCZ6yPkMz2L5Q8LLexfa+Pye7s4fSVJdLl7JofPnkYgKyPXr1rW+oCOfXorGBtmjkIAdPG3+F+dGuN1knDQvL2i4QWYb73peVBKNDKJB0Zry8998qq8TFIWvUVGdSY/pEt4iI0ykzuHqA8H2NHoY//xDnat9DHbHFnC3lq9iOMTBRyaKeFYNYfVco62MSYyPCxkO6B7UNc8RXOvUPIz7wGL9572a6wEbK0frLW0ua7GlI3yM98+1NNY8krfe5nG93mZ6GWDNwBk+Jxs72i/+veme9/dpOdLifA878HF09VAYsiyq8o2QOc1wgE1BXsg+SBek9zgu72FHx+vmgKxcpBc61WvuOg6b+R5Okl+MUEya961rU6hXrFiDN4DnlfweZ3f/17h136gUqu94rFItOzxAIXAP57Wfp5+zfUOjoMWekhO31aapvXmM2SgiDbCWD6H68PWu36/G6CblhgBOlk8re8OcQMTNm7z8+HFfCEFY/7twY8D47O9kJUg13WKy4tAXjsW8dPFUwN6xRLYUCY5jHYbQTyIicG0ybxWSBdmDOh+w+ie2I2jZ4jxPVB6oSJQjIVtOke6govsCZ0I/tjlHgtrL3RsDOamS46QFe15j08+9Mx9MnCX5Scw9a4zr52Kcfjzp7OAknXx93Hc2iB8BnlDz/IbQsLJt270m0Q0JcN74amyFr3Dz9/TLxbyXoD48VEDjoX9Fo8k8WpaqYURvSxdDHNdzLc7uOBEDwvNxEV5oprF7TuKWCwzG76MkZ2tXTBAt5yaUbL+fiNrPSVUJXwEHFoDKdJe+5cgIC3kshSP+ut4b3/ApM4tYShBoX1D2noLXTzN5zCsURqM0GXORGmAQZ6JdwNMd/rYudrDzEYPMzzUBDlrRrNeLWKpWsA6Y8s5Hu2bQSXPTI3t/zxviSYSsLLIJRh/kgdnHABufTYKyv5WmZNXGnkdFU6/B8QL4hEJfK2LYsGkm08oG8d7WuOfBOjaCxq35xXP35KhUgr5XO/B0HNSAKAHqFgytzX/eUuc1/JvKcxelnlLXJ/rev2t50nhimWX5jLue79m3oPh96zmreNTJWfEJ/reW/jjZEFMP09jyXmtf/xs4007WCXhHymb/pkxzWNAT85LS/55nNBnwh7xpXmmrWIjwVbyp3DS8OiCxz58ZJMOgC6BK0C3mwOQmjYTudxLhWLqcvWaggYkC12M5V1nJhTo3o9c3h7I/SJ6QWsEZF8rEjPKEPfAxWdLiKlETQoGrWN1evNCRMIvpYWrXfcLrkWMN6QXzNoQAh1tMtO8hkOL4dNC14Lxmd6jwBh6LAzEOGob6wFdApn3jHN3xUzt6yz1nTRKv5m9limBIub0QBwzpgBHCpwXRgKN2DvjFQY9e9xmES29y93zGT9XUomnoQSfeCMVDi55UoonNWD/bztAZOwcAcY/2X0vM2Ssu49Sv291xGX2yc7l0CkkFinrqXmULLP7mdg2ZHOgkNcQ094raKoKEQ95+nuA1XqIrlzb+Dxp3WseKoJ1r408Y9NRqEcAJaEuD4GebXt3lLEGLyzwaxQGdjpfNju0Y3wnm0wq7GOCKfCjjCUU2n967Kwsjh2yssiVqdhsuRxj/vH7TTykfSne8uvnhaIHIf/crfVUh8okfunpKkFMhU6/S8Brr2pPSHZ4gBbAxe+N94oHtFiO6H2pNyUk3Wp/aI08P8f0k4LhwT4GdLncvWwWYMjlHvMHv5cyLU+DN0g0Rlnr8f7TXL1893JX3/8kQGd+SNqZK9wUg2vME34Py4iJ5Yze7/fUOEBnDF1VAuOeIbqL5noe6UILnfkl4+YtnhYW6jkCdN5D2tDD5N+becjPP8Ji6LT0tiUzMB4ZXO60gFPAU2JQmDGTcWICeaDz2qI2jDaEBGq8uF54C4R1jxf+jPF3mcwzBtA1Sb3DW65pln02ybIfpxnpfjGpB0L9zp+i2ckYVhYo5yH3DudnSRfsBDRRN0DXBuBPATGvr9VqKX1FVwk2AroFMl32owBdz5HQGScs+Jli0BIOorPuF7DpOR54xBMnezY/5/0a9zhQHufSigErvt+/T0Ajr4K8JqS3XFLaDNo42lS8RwqAeEDCW3OThe7f6fk9wxj0cGC160xm4lnwVDUHmZEBldFvxGg7BQ9L45jwlXR1Y7IdE8tEF89DPsbqLWTR0wsGz+satz7z8xFAbAOEERtnJHvAW5dab37O9/Me713j3wbobMwyHKCZYyLewNIKeMxosT9ArsfjRgsYsdqDCkwmsdbzo7zV9TN+OChnLcnLCzWvEIsmnve9LOC1MSh4UJM1EyvsyfuScJMsrHG8rbwSvScWsBp3PAbxSLx//P2896eJMXuFVR4oratfS09Dfa+183sq5YOfwuVOPvQWOe+VHNN3fs9pTjKi9J1fE2/Aednvx+/XIpYvXhZbYxirvEgsXOGN6BzvW61TvF7iL9HXP+uBXO4jKvIhyz3mEY5BeCVlj9dIEe10mP+TtD+Px+UxRrSUMi0lUIC+bY4/+8RLRryQ4K3FtwULMXRbfHWhCUlx3gXl2875gUlISVOVgPAZ3WQUCRE/Ib8YKlsQY2iz2wKMsdBjwkhL1zi84KKFTuvWC9KYuHHSimcECbtxzKrnxOP2xCcb0uUuC33cxvEWlhdqsvCZqSxAVxKT90R48Innyb8FqKKTNizfpedJOIhhvbYvgefBXeOUsBlHX/FHDOiiWyzU/Sb29Nam8a5nfi9Al4UlxU7PkbUbC3yvgPI5Avz4/TYGJiQyS5wQzqTGURblfgaDXBZrJdb1JwKm1B9hqsPM8hHa+ZHV/1ozD3O3FSybWs8XjQXojAFKAfVhBA/onlYxKMX0lWBJBXyOtMrbOOUJ8BahBPQ4QGe2dAlsrDEwtzsztJFnGCippOizmqKU5ArwzO0ccnY+N8vrav3QIIY17Nmtsxi0P/w+1++SCx7EvKLprS3xiCxEzskr7sk+TpqBWNdDJ+Ni3vNKkk9Q4nXyYGgfSDZq/WKvog/fiSdjwNomI4IixfdwfnHSsadFvO+ksMZu21TJd0lxWl/xvObGv73lLfkQ7w0+0+deaF9K3nvae0DXmsUyYhzoj5NftNBZtsZ/XsbHfC6aikbiJS+3SCfhkfaXD6l4GSIZyKYyDFn5PaPn8KfCmXyvZInWRRa6B2+PX4a9wXPk97tXsGMPZObhT3r0iINjvJxfaiHsnO5hkq2utHojaBh8qq2zR7bL0vNApmepB7wYkoPmZ4zvacE9oT1jTk5OpnF5L1RtwVwM3S+YJ4oAXIwpgWkux5BhHm8ob0mKSTWvGNB90to4weoFtMA93eRWgjQwS90rPrpOm9hvBjGqMQ3vo7s0WOjjAN3PLQZ3bRBp3F7Z4nemNIST6TzjS8vkfcpS954Tv5nkofAM79dXG0buvhjQYyD1yoVfS202CVwBupKWtDn0vQDdZ+nH1q1AL+aPVPizjpe98LPsEJezcrrJLhvzFLBczaFVSKzHSm+EudbQWppuMNacHaDM2vchj9AtWsOPkwE6+V9llpq75yNvBXihIauOCo1+l9Lmwx+5PJt7bJ0n7RUkCW+FgLTnJQyZXVzIFa0en4LNsv2z7Kw3tK6FXZZ0lQvoW68FlivmUB0WULMWwiwVpNKTXBvvK/GmAEu8q73plcpYdsTP8l4KPSehdyJkVUIcA7nm7/kifj9DYjpMg/frACvSLFaQ+M7YAhy3J2NAl3eP7/a8IPngrXWBtwBAVp343u8fZmSxHp4ud9E5BnQP7N6DK/kgenB/Kx9K7+JnSoqLAV1/c3/670RrfSYF2wO8p5mNPSjE8sIaZrl6bf98yQEPlHoHP/NzVMjOr79kotbIKnq594MHVnhjHtiQwyIFyit9pBEtdGW5ewyNcU5rs6UIbHnMJL/SOV505WNHfBHrJaVB2MNpnYS65m2Hh7Bm2LngrQlEqKETM3mNg4vsk67EaB4wYvBgMwO5UHWeuCcK32eMmc+Zy11JcSKy1+TJMNxk3mqV0KJ1zHs17zgGJCaVoNRzx2mKXqHwG1KJMZ426aayI2QZx0zKlrxLntf4/AKvKOlZVLRIA4ulR0lVfmP78UrYSTOWC1fXiLm9y9eUn1AjHwtLLyA9UGidlVTk3VZeOZLbzvOItyiscU94vwBFm1KKocYm60VgrXUT2KfrHk75I9/7GKGnicDPC0S+11sBrGLmSW6bw451ZSvnK5hrFtBrD7FeymJQKZrCU0cOc8McMvkhFis83LaHic4ApWEOXRZFs5FMQBUPGFKcRFeNT7SU1flASpvWM1ZK9He+sGWh6j16L+nI9fPgICXKQJQPyRcspFAcjKxBDPMJhpkhemxQlwOa+aTLHWu+Wc9dQwEVnh7Hij4qNTwDgC1OGD6KKln4Dq4/969OzVKfC41Re4RryWt5j7eKfMhHcmlrPhlbH3ooPGh6+UH55Q2EWMHUupF2Ul7jFtexEiAFhPdIruk5Ag/99Aq1+NkL+J8U44751+9XZrlXK1XzE43bxxy3PJQeaD34eIXS72sBTKIwJYlfooPWmfwrABU/emzR75JNMTAbeDLHyx3O4pVdzd2P1+8D0pEhTQ/+Urg0VuGG5wk/1m6nbRa6ZI5XDkyZD53odL+em/ARsTPxDokn/E/+rhwqT1t/DRV20cnW6JFPuWxEpuj0kjPLBQyqcbYNEWZgCxMAPV2wYKGfDND4OYmijaWNyInxvXynrDMtvhfu3HBiJr8w9lkumwK6Fj0mjp4vsNymqQZ3td47zrUkxcKDuV9QvxHG0UD3x0BoC28nziV16OM05HGArsW08RDErXd5whBaE47jJwG6xiOB4oWpAFACR4CqzyXU/Pu8kNJc+GwJOW8Z+Dl48PBgkfLhSVyhXkhI6Mgi0rs8TfROafG8n9crh0A04+c+9MFnS9v28zJ+41nT7NWd6WOlwoY+VSw0CkBziGYugyFPQ+t0UMlmMcHz8IpDHK/ROd3DbHtoZ1932cM9k7iDJfSkOHCsEgAxKHiPiBd4+t3vBy/E7vc73eNhh4tntCbiXa2z34dGL8bXqY+MMqh1R6gMYG1amS7A0ALbtfJ/EiPPWPfBssXQs6yWA+OPBfaCCGcxaN7iSdKbayRvC79XQqsX/Lxe8oSfE4S9d8sLQE9bkjxJ/Nw6C1z7IuZtL3s8sAhAxCMcS1zH/0CAvg1gI17XWmmtY0DX/opDdZKnkn2xMaF9RgudXhYP6DFw6Nnx2us6LyP8vaKR9qB42wOuB/RYpsTv8zQXzQToLFvzssPLsnG8r/v9HvFA68fijVw/B+EI+XfM2WIpSKsXfYxhyfvIf4mHO97n4kPhlh+zxxJf9psCOoVau9vZFj/gKJko90CAzoH0u0kK/fgBJ6n8ckNpcSWoBOjxebN6Fq+X1u03e6oFWZNRRjC3t97TBvZC2m/QdJGtW1IyRn7vtX0xhRbXE9EL0JMRWsytsfr3p8zuYugcgwRZ7DHw79i2+AHQvYWu950M0OMN6wVVGgpwfQI4b29de9r6jaVxjXPtN/N3VgAAIABJREFU+c3owVzPjsHeb8hYQRPtxSPkIfKXhJvoqPFoQ3FcCklIuZQQ9gJRYGbCIrjMdK+sSPFPZthHNZ9BMzvA6gTbeZawo5FHocWST3bTS3JEiuy+l8ugUxriWK2H4aiH+dYQlUEW7WHGksViYSglSvEyz3MxvbQO3orSZ7FAigUcd5AEkpRWD+jip3TOoUTUQDSXQdO6AwITHdihLSxj4wPbBaCdA/pFZsEnXc/yjKNnknbHXWbADIeo0WDguc7BQvd7n2svhUtKW+yyllzgtVpfnQrpgdzv3y36JaEOJTXpeskzroHCDaK/3ieeFn09f3lAl4dOsk97XFahB6Lt1ltCcb/Wfu9rjLKQ+XcsNwS23hjZ5tUhoujErrDAfq/Gc/Z/Sy5yfbxyGStEfj3H8Zfkhfjfy5QYeMeNzY4PDRb6uPXz8nec3JYR6+Wgv47449eAc5Dc4NirlbIppN6r6PFQ6yOjNsWuAOh0u/u9H/OAjM0Yv0R/AXq693/uyY8ZcVFkoWszW4vCUKLm67zjo97octcEvFCX+y6O3/Eab5FzwzDxhxOWxeQJIo1cgnqba9ZabiY8GQOrBJBnGC2MCMjWhwR0Mb4A3W8M7xI6GbPpXR78/Wd6rxe4NgbXKU4bXlaJwC5WBPxzLVkxmzGXu5jwpwV0v4G0CWOgEHN5QNdneh/v1Tv5u+jtheI4ZvRWS/w9nycXlgc00SgWLD52J+VMY6HLi//kXtd4eZ3AwntvxJ+6R3keno9Eu+xwiHKOp6YBq3W2WC1irplDqT2yk63YaJFzyeUZHsqgWaDLnfDWx3ybR7Fm0eFhKwFRx1nIPsYo/vHKs3g1/k5rErs0xT/6aVn67jxmr3TzGZq3eFvrasCUz1prUgL6ZDsBdFroyWFBWXRYkVNMWggX2EaVsiKfQy8LbPJwkOEQU3kePpP0r/CCVLIkXiMPCn5fSdDyPi8jvLDUnLf2YWIZsbGO9rb4MlYsUnq5nhcCUf30ckQKhkIFoqt/j4S1V1o9sMR7X2sQj+WBLHSvQBsv5nLpfqWJSOuWP+P9KNpqjH7P+TEK0H240NPZK4RSYvi9ZIqXJ57HYjD3vOHpouNTpRh5xdDLe68MxCA/zmjQHBT39ntO87A1tTyMJNdItJIX0IesvEt+S14m7bk9Pb3iyc99jpaX/bouzkHIXPiEi9MYuoSdxSoDoNsDnQUuQNcD2SnOA7oEqSboLSQNTklyYnpp1Eou4YS1KfUcbRZpmCQqE/nUKc4zu2eGGJC1MCYYfgpAjxk6Bp/YaosFphSRGNRtEV2nOA80PpnGM6Kflwm8kOnvqxA0Pw8OsWbrFQ+5Jr0gE4NpbnEMXaCZAhvDH6F8aJxgeCClxGugGpfWn+9lHbgXRLHg5RjkAfLWm/hQlh3fI/7TnBN36/Y+0LzPh17kTdKcvaDPDAYoZnh4SwaNWsESvyY6zGpPjlZkso5dT8DIEeBGWGeT/dEQ0x323c5ZORcBXYJXFoPmLIHigdSv5wMBvoAm5kn/Ny10tT7VeqZKfQiZeFD0ihot7R7P1B7SQqd1nhzpyCS4VjFjx+HauRD9gR2eU+Q82T8+D6wVmAU/xDRPk2Nf/ZNY6NoXWnfJHc9Tply4ElIvO+I9s11pGFnrTCU18VoJa43nZDH0GHB0n3iX45H3aNyY/f70gjre7x7wPKh6eRd7mPzf4wBd4CuXuwBdc/ZjkCISv9uDoHhVSlgMvl6eSHHzYYSTKSqSKaL1OFlIL4/OQ9dc+VPPHzcnD+jy1sVAqjn4ssL4/fybMXQCuk+WE6DzpzpdemVFY2NLZN9YxgO7eEL08jSUUqv5bhvXQx//SAN09W1PrTFukhBjUi932zihCYQYjRmuHqxiLUIC0BLvuol7wSep8XNZxkp4EYBog2ngvFeLYZOiuz2cVhYDuq6LT6vZRrTgcheoeAtdgl0MfTJQlMA9mQbpASu2oiw7fTRMO8X5UIQUAR9D8ULEGDAkLgrQvUYqQHsghYDXcM5Smvzm9cAs7dKvh+bLe73W7y2omGbbhWnCKR6wtKk4D71TORTe06N3SIhKgHtAF5hpTqKHNpvezWeIxlL+/N8CCwHLNpflgMeW0pectVPqWBVS7APFbG5bd7xUyaLlytKu4Qj1QcZq0zNFHhmbWIgxmOjd2lOip+ejcVUWsUB+IEDv9Zl0mLTO9IJTQjpWWAXodi3lw7CHwjCDai852pVzoWW+SXoQ0LM5O0FtojNCmQfE8IjYwgirpSG6wwHqwzxyPJs9hL1iHpZC5pUKv4cVJxaYcFwKwXhh7mm4BU4jrK+vp0lxfDfvkXDm70ya8kBxMvARf4l3fxKga609zSXfRAN+JwVP7/UGid75QIAuHhJ9zVgLpboEcgPDMadJalyeL2LZrv3qlWLPL3q3gFlyRvOUvIv52/PYyQyqVMELgK794w0Tvn+cfPbKiWjnZZOnv0K+HpC1N0zG8EArViqFrPaY53it5u0NpERm0hhOyqb9Py/nPc0l96QMak23KTy00I252BTDWeKy/kw4MKNcVhhBMGS1G6MHl8E47UWbLNagvcvdA7rX3rzA9Uzlhb65m1kDHJJJPPjqHsYYBA58pncJ63AWMY23zKTljZuXxhCDpldsdF/sstx2DS2gfs8Anf+85ShAF63EcGIso72z0D3gSOB5ZeJkCgkZywN6us5hk/NZsYXuhVqseHiLgu/kvaKXF8R+Pn59vWDnveNcXp7+Ukr4PIVnvPav50mACtB5n4SlxugB3SsAseCSgMJgZKeDERC7mSE6A54sDzsZjGd294ZJsiPrtXkWOa9neITlarTOuaEtvlxIvASxUEqFlnOJaj1iC8QLJC+w7ictog863VaapesFQ/x8rZH4yB7DslEmtQ6ZEEfBlLGjaZsFYKPIc8uzyPWHqHaGmG2PUB0x0z+LdhFYKvM0vhEmhnlkGZ5wh9NIodLaClAlEOP1jwHNK+Yx328XliOzoHxSnPhEPO5d5p7v9Vzxv8YoQOfnNFB0WqKXTZJDJ1OWPKD48WyTz+50rgdyuSuGr33glW+zzGmQRa2zx+1Tzzaaq67TM8W/8Vy9PPIhIg/oomcsQ+WB8vy9nQfVzyHBJf98gekDgaWy2D3ve/p7C33cXmKnOPUx0PsFuMIQ0Ut8u7WOVDi2Qk3xHo73sd8HHoM9PTIPu+LSkdVzuwxLxZVpcZAhJZiVPcPrTXDTTWatK+/fx1YE4nW+JETAI4bn5NntR5tY2o9l3nc6tkCyzrQRBH5Z9hoe8FTfrcYQOkpVAqjRaKBYKiIfzo2V0LdnFgopE2iOXB4v6Pm3sihTAcu4SSgVSzbKVvKKCWanAHltyjTiAHK6rsvqglDaIWDx2dpxprs2h4SBrUVYO9EuviZWSsSYFoIPZYe2EUJfeGnwUhpSrw0nGrXBpUJnAjEckmOMxgeHuKxcWhQc5Bfjs5CMY2BXLKQeHr1PAkHj8MybnmYQ8ibo0mWlAN3bFm8PFnfKTy4+bd8HBUX8x06BPklOm1AKpTa8NpcHXr6TiV7slsgzw5udlp2FXaiWMChk0B0kJ1XREi8MswZcBHVmhfOsdoa1Gp0W8sXkhDOb7ygRTFtrFI5WJJ87t7QsrW3CbbvkSjBXpz/ou6hxer+f9HL3lpsEDsfTDYdn2BGVzopP1pFHfY4shp5nJIGVA/RW5GEeC2L8sNVFpTvCVBeoUonJZ9EtZrBeHKE3GmIiWwIbzEkueOXb87FXjCUYTbaUinbAkRQ0fqZ9pDBdDOqOuGn8XGBk+9Wd7ujXQtngoo94RHyq96WKebdr+UFScnWf5KXNKUIJD9qSN949L/D0nz2QhS7Q1Dy2eZiotDO3IcgrD/aiMWWRV4K8MqXqmpMBeuoJCHzoDQevMHqFQp9rnP4shXFyzPjGVYiITwTKsSISg3K5xLMVtkrH4v3i94JXTOTFKTn5JUU/tsjHAbOe1W7zcJfk38nktL/fYy1lYb+XnNSZ3v+Qyy8eSYhp8WUVUdjyYjEPb4qtZQolrzncT4CExZRQ1uD1HC2mtww9Qfg8X9fJ8cgN1+n2LCmMnf8EAkmGDwwkTWMK3aAEssoBEAiaAJCgYk0gAdoSdXlwRtYY3stAWzSjnullSeyYJyIHILN5WCJUknzCzWYJWTxZJ2Sy80xrEzrh+FNtjG3CIyyS3xRewElIWBw4HAQhT4hXzk5m4dq7WD/MM8LNC5wAsdFHLRRDUiQVHxuvuhaxZSezxrsdVIolO8eauQzWtY7CNYQybH5cg34/Obc4k7VWoKTvsNcHlZn61CT6Lp/BNhefF1ramoXBhBNqshK0pDnPxR4NUapW0oZIphhmsqHRycA2OoGI9xlP6T1hHgPWebKX/iCpR5dA9tboA7nkqOhRUUn4I9SSGlck1Rf8Z4oFFTkyKc8gV5tKptNwfKVCcmKeHfSwtakDi6UWlP5WEw0JISlbAhc7opvvpMeCZwTw/PioDwM/5xyTtplJQ5hYmJggk6BI9DNbN6NpKBPiNW16JXitJcdmk7PKMUSX/IQkEa6c4/n1yZrz2nyliGE+cYfaqfZBf/Fj8PLAK1Fe2bW8hH7XZIAXeh6AdPyqFGMPrnme5dBLTtMi7/MMdP60NQ9yT8qB3NI63Usyw+cwbAOLUF9MQLe1CjynddN4073ilAh+J3npLWsPxtrjPgvbezZiebtN6Eu2mIJuAjrlVQGql+kxoKQAqH0a822w+CWvvKLgQd3GNCbLXoaJX0fRRHJeip/KYvW9wm66Ttgm2ejDcvyMsoXNdbTPRVeNwTfOEmDLEudPnkmua2MDhN+LX6VoSnE2+RlKtvlO/a31Vp6ZbxyjOaYegCB7tq3tRVdfZi53gTUvVqxblrEBUo+xgiReni5QiPtJy/SajhZT2qq3svzG9Vq/Z2RpWvxsHKDzXV3W8FGAy0IPjMRNQuHNZ+R4PqXqcgz8twSvEY9Cihoqr3GAro1Loae5eO3IvAImsPn+AIZmmSZuZgobr7kz18AEfFAeKILUGMbTT+/ST9FKwsJbJya0Q2KXBJZfA1kdnt5+LgQYuoNNWAXlwsYS8hL405SScICO0St4LIypWTLGUiQ7GDuAOe8l/e2ZSYyeWuQoADoVCAp5CnerMa6UwwE7wesh5PLlUc4bZPTjWJkZPRqiWCmjEyxzWsrWCtIS0oYGMsXghdEmlGfFNi57+ZeKFvv2yWheifIuU6+s+k0UGGTbIRG6lspbuqbBIkrXkmBbLiVKlF20JVx1jX0VgNSce0Eh0PP5c5uFFs4nsNbNTNYJ7SelBLOJEbsTpkKTCq/rRe35jXuAipSFEZAAPMFcPy0pLvSsFz08EEiuKGxEGvO9qkogD1jmu+vFrfd7QNfvXpDa+3IZ9Ln3nIfO7xP+Lg/fNs+KPGX0iNDLEgG6ne+QJf1CUxStm8WcE4+d9rEPa+nd9jMAup12J6+WC2NpuSknxJPeqvSA/ECWmwBN93rQEW94XtkmH8JZ4qmy4k6z1DpqL+i5ktH2PXmP3jE38digM8PIZdZvm5fj+Xhv+TWP7zcREYwOr3x7/tA1ko8C9Ng4pbFBpX8coPMe78LXND2WUSEQ7WMPh/a9xmWiNXhDRFfJHQG63idF3dPFy377PLFkDcNSefFzT32cAbqYhg9U3ECucpWTeZeStFgDf58F79wXfC7B2GubGqAEABlCIOsBU4P32prXVvk94w+MQ0rr1jjsoJlQRkCXnObLjW9WmssBMMI5Cz0F+TAns2JcjD7Zq8kT7ehS80IHQJelw0ULMVEtWCIIwuEB5q1MkuEYDoiPf/XjE2P6n35T8vneJR4LgnShI63ZNNgRhWmyOQTkNj9TURIPhLm0g1IjZpOSY9YNLQveRECnwkS9iIVZdkhJ0imJoCBAZ5KUufkJ6IM+ssXEQpWAMNUiOn0v1ZrD2ceyuEm/crWS1ArzXPdc3mhMQDeNmOBB/huERCfWi9q4gkAISkhcx++Foo4fjZVVD2BekHurIg3XjGmNLFmWt/VPgNoA2+0fIyv5KFwcNwDhx9LyvfJmClgAJO5P1cDqejthMChrhXxStuQVlNQFyufTqg6868HcaMS1Dmv+kwBdQMD5SK5Yz9vUw5FQ0QN6zLukjVf0OTA22tsWcovoJ8Ev61Wywj4PngUP6Hwn6ec7SNqamEcr2ff0pYhGvkuljd2vdVC27H6GnMYAOj15kkkaq9ZSVl0sf7zSNc6r5HnIA1UM7MZPISlOstUrUpLfnr+9jKYcZLfNRA/dclsLyPiZZJMATNeJ/qagPkBSnhQyWbZevnlg9zTzcxF9xJ+xfBSg+3mbbHQGRTx/zY8/FZKKlS69Tx4egTqfbd6x0GxNxnOCZ1vZ8p5vY1zUeEyOMlQaFGKjx0OemCTFSZPSpuFLlRDiM/hiC91cTlF9owdwJWWkbgIX07NyHrq1o7aAHrz4uye2vksYI9GW040iC926SibCO3l+sEBNq0zAV9Zmgee5R2VXEpx8Np8TWw3GnOFdgyHddNtzEOz6UK5ktEiadds6xBvGa2zSIr2m6TVkDxbanH5D8/leAxVTeIbcBj6gBRaSYnzSIwVnoJNKCk0ZIvPQTW+AQdf2ADmWZhGQVG1AZWqUWM+24Zm7QBAdDM0aM3ctBUA/6UWfKxfTyok4nqj5aM1TDTiUBHE8dGmaB8D6Um8dAyphQqud9LSYl3hCCig1cMYbnMbvBb9oGwOLt4a0IT0g+t/5brmuY8GgeL4XEPFaxQqCV/74HZUZn2RKXtYJgvK2yT3phZ7N2bwvSevX1L2uBKktt5EpYMa7AQDtj+DVseOLg3IQg7oXjF7ApQqoLXDiJRM/nwzQPUikwJRRY6ktztF3oqPW048tfRcVpkzW+IZPUFKkbwktDyN5WIeAiBZ+n9vzQ2giBjR7X5TYmArl0A1Q3gzNX0LcJ7XF1/BaeQi8peqBO+ZLfx1X1ZTtYOBoH4hP+JxxrUdT+R5Z6LHi4fdVLMMNR5iFHhRGvwc8z5uXNYQo/bj0bO8hEc0kZ/kOH3L06yL6q+zN090rXlKIUqPRbVC7x4WU/X2e7pq7wg18BJ8rr5lkfCqnmFvhlGzNyyujJttNfve3758HX/7I+wG6NEMCulk/rpvaNveXGpo8AKDHmpPfuOZqdGVnIoIXmNLIBU7bNUECxFZsVxa6AJsC3Kz/YG1uAwxDIW7oYDW7WmDPiFbr7rJA/YawbnrBlvV+J13P1bYYei/RvEy4i1a0DpkjxQWRm94lcAmYJazTZzoLQOviN4vu0/U+rrYNzO1dLItJFBYpKWJ6AbJpxiHhTZvH3PvmrmTZVghh6hjX4AWhoJeiaFppEHYWa+Uc6DInPYp5o6DfxD5pQV4BoxGte1dzTNrVq7WUhvouPb2Ox4K6pD8pc5qvePN+CkNQjH4aQFecOhac9kxmfYekIr9+qfBSy95wrfIGPL/5Co6AqturUVzZndGKLuTgUTHvUBwmC+5jeUJyBeY8JG47CagUbCyDP/EQCNRt/8nLFRQ/hZnGxXi9EJJCJvqbZewSa7UOHlh4rReUnoe59wyEQ8hiG1idxMuzjc+CC52eHXl9+Pw0S54xUucy93NJLXMXrkgUnWSEGnOaFOpi6JqD0dUdJOIVIF7D98WAHis+Mch7+gjYvDzzvC/PD608KTOxQqGudykAOsXEWk8rPOf2sKexZJ6XUX79u53utix7v0/4uwfsmJfITz6G7nFKvBYn1fl5mFxSHN8RTu/xHpLtuLMlr+gB1HdaC8/HUrj9ntR12i/CBA/cXmHxBrLnkdhCt+8e/pTHjjxoSkvgyzyge62Hv5vPX2flRq1fPUE0SK89pYwWys4S13VSi+v/i6kl1LU50iz0LOOxWxZ6yozeUg0JWrZeZjmHdwSLtE+GCha3JTMpwzh4D5Rkl2qf3jVqCUc8zzZxl6YC0WkOoqHlILA0MAX0nDFTLzC0tDTNWTSUFuc3iRdw2jCx4qRNkyb1OEVgC3xYNsduIMG6CBqnstQFJspDMACmuygcakNBUKT70RY06fNvFRI6Cc+7cpVYZRNM4j/mmk8CxNvX3YU4RHdbvkA78R9d69ViyZQDmy/dlwwZUchnk+RJ9cmXkPXKgq2Xsw7HJe+MayyyDbyNdyKFJPAC2UCAHltQstroqUjOLknqwHWkr3jZwh/eugs8rOdxXum+CNaOlDgqPKSzFOQk/yABSMtDIO3zHHxwMToL0+jNr6nQOaFnR8W6sJWSTUU7z8d8T2yVCKB5ncYdW3axUI8NCq0l638T+m6PqW5Tul2CmZdhKf1pZYZ+5gIP80AFMPGHa/iOjGY88BwF16VRfJEKf7c22s/6TrKCHiRlTPu9rOukpMaAIoE/DkS8rPB1/DHYkweozFjSqbMK/Ty8h9ArKjYeZyjFclt/K2/CP5O/k1+o0DFZWKFIr2x44N1a761DqJTfJQ+Z5KZ4SVa9VbY476jmI54y7wxlUVRZ4g2wVHaMCZ0x/OjH7Y1Rfq7DxXzIQHuCY/Axfu0Nra2X6R7sU6XOJatqjAboaZzXNbcgQSjMSBCvGcUWugm8yGr0gOMZcZt2QUHIOF8k0D3TyMKTUFQJkRapkCskrQtDAooxUbDgeK82aBIm2ur5bnMIiXCMgQjQFWNXprcltrmkpnReISGB15csqWlL0zOt12XGk44WsgjldfbecCiMJeRFQjQWbj7LOqZNuogKNbgzd2NA92uSCswMm6Fslb0pwcIYK2SwEhAtyz3kOnDsdOla/JQ5DLQQBeiufES0tHE4V60Eqa1ZBujQA8Jz6WkN6mx6JX+FeFMS96Y1EPoh2JG+Q0umKlKdoIJAGjDBiEmd/V7iTi4WLGHufoLCxewozLcJWT+HYKGNE6badAJPW4sg4FJhFNy46SZXGEYeL4Ity9hkTSphMng77B3h8B3zvIS+A5qPhP22pLgRLHvdlJ4A6CZAjd8D/VRGxIS4Io/fDRqo41t9pDirFA17bqgWIF2KPG3NlWlKKHmayssncPGeHiuZdRat6DpOqAkIJOh4uEvSB2N7lr5Xdvi7BCjvk2A1AoV1IKhyngY+PESG/B4sZ8mcNM9HxkdYS29BesD0JV2Jl/D+pVF8V7lYsnXy2dce/CQDRQ8vHyRPvRzwdPO0jME82bKZFNBPlhSq93slK5VD9oJtuaDbPW1hXWNFxwM6Xf4e0ONrbZwuJBqDszwLHvB4j8JMXmbKEhb/cO24VyzBNvQCkWKgMPM4D6kUWr7Tl/z50JboHStc2h/iSTXO8oqGl91aF+0neWDljTOFwifFPegJj9iW5S4CkJEJ1qoF9wsuVwEZldfIghDwe+YZt5ipAKAAjgCdAzfrP7io5VbhczygmzsqXzQ3rNU4B2sw1WgdoIsYchF5AU93uBFT1mXoD29WYwD+xEccSneC5FZicoYxSLn8QoIJQdoYLygaitNaR7DQbc9oxeMLi+X7JYWIZhpnChDK0I9KYGKtU5tAdI4BaRugB5CwLPyQMenpw6xoJhbKSjclh5uA1jXDMd0ek41TC9NvoFSoufrllEeCgtUdDRLLm6CgZCPRLyTVKGnIsu5DBYEpHKyh7SXAbkpBjh6HPjoEdB6IUiyiHRS2NPkxKAtyG9ODok0yDkQ8YItuHsCkoHilVvO2pC1X+SBFTsKH4y6kzuxklaVMSVCS58k/KsMUD2sMHLuEjpqE8B4lBxrghMxsWiOpBc0kHCpjJZ72lhzSkYD3lkLKj9MsapZh6nwHVUQMhigVilsJYi6eqHXWeeF8rABdCjppb8cfR4DugUiALGCRJyBR2AnACTDrn/aO/iZtPKCnCXnhvkSOJEJRfcFpoTO2rgxmKVL2FvF6qGKJ64AT8RCsV3NJJx5E87SoD0MYHGldL1cfENB9DDiWpXIJi36ef8WrKnsSKIpv7KfKP5lfEix0z9t8noAu9noEMZj0AIjWb6zx4HjDA7q1R3ae2VRWO1oJKDkGganmKp6SAScA9YAuusexeNs7bKzV3+6h4PXkUdJe/SG8kujfZTkrIcavfSilwBTeYvF+bWG9QuHLHr0S7D0MXjkQLxs+9gcol0opoNuaE9D9ZvDaP3/3L/SWum2scIB9pVq1STFeIQHDa8lMsh74vTL7+FwjGDdzNotKtYKNjQ171+TkpD3HNlrIBDxx4gR27dqVPp+fk1DHj53A5NT0/T0ILgbKZ51xxhm47bbbLMHjtNNOw49//GPMz89bQtXy8nIiUEJiV5KlvRXbp4t+anLKNt3a6ip279yFleVlO2VuYmrS6nCL5RIWT5zA/r370Gm1cfDAAezdfQrW1tbsHZzv6sY6qrUaKrUqltdWzXLctXMn+q3OtqSUOA4phvWMLgASMIi2qas1VCrwunq9njKU95AEuY1MMaElmYPzm5maRmNjwwQax84cAtuwoRwt+RmO0QUwU5/AkcOHMDExYfSlx4NCjjXmU1NTRt+ZmRnbNKtrqyCviK9qE3VMzEzjvgMHUK9W0W62DJwrpbIJU86dzzx+/DjmFxawtLJsdeNm/VNYDoaoZvJ2j0rllGVvP8N58e1WC1MTk7aGnBfDHBP1up31TSs+ztL1AikGCg8YtleCW3pichL33HMP5ubnMDk1hbvvvhtz8/Po8BRDgqoLVUhIsoSPgN6nFywkEHINFc5KEB5GM47V5hOSPGdnZ61tKRVq7jOuM70cBw8exBmnn46lpSXL8J+emrY1qIUGJxQEkxMTWF1dtb2XLfJU96HRhcJhZWkZ5QJPjksUZXpCfCkm118HIhFIWbXgLQRZUJ5uJ1MoTQAxPyPKkI7lUey12gL8pMJCsWjtB31PWsmCiwEtBbxWy2jXIe8BmJ6cQrfdMZBhFYfVeQdlxprY8HCZfh+tbsf273333Iv9p56KAwcO2H6ZnpnB8srSoUeWAAAgAElEQVSK0Y3y0UBIuQYCcnXfJP+E8FOqkbhMf+0Tr+DE/BfT21uq/F1VGqkS78BXip6ME69YaU28QuvHKED3MfSTKVUnW1+FcrR+fowaS+yhjOlkOUpBIZGiIKNOSso4RSdVCOjNchauB2v+7nMIYmWDfysPxIcsLJwQmqV5hdJgJRg3Ambyl1fI4rGK/lpXGbtmYLP1NJWJ0BfCns0sd88U3joTgc1qcPGw1BoODOu7sClmEjOH3B2pNREsaAoWfsZNRTCnkGJ3N4KAGJpAz8/27t1rh3UQ/AkWTZ6VzhiQkouk6SluZi6Vgt1DwvCZfA7HwvcdOnTIlAmVbFFYWWOU4PIkSNADQEu0Q6FZqZqLsVoqmwDgpp49ZQeWVpctOeu2730POxd24IJzz8MPbrsd+/buxdGjRw3IW2ziH7wRFKTTszMG+MUMBWdSZiWG9Jp4alEFTvabQ+vgmcDTnb+TtmJSz1DGIHTPVitGcyootUrVEt0manVjFtKNZYXWc16Z7AT08N8sOmar97qolMtot9r2k4LtxPHjJgy5pgQjAjKZ8fiJE1aqR5oT0Nebmyb4puoTSYLiEFhbWTHFgopcaoWwvrpQwCmn7sWhI0es/pyAng8WulVKsP5dR+rqFD7WSrOpz2Bg8yP418oVmy+VDtah29yi0hntidhC3wY2I2BteQWnn3467r7nbpQrFZx99tn45je/iV27d5uix7mzzj3JKC8kikdw71mf82ze6vn5PrOs5SIOMT2tsSxTgrcUNX5H4KZyStCm8Nm/f78pxlSCCPorKyvGAxvr65ienk72TbNp0zDAKVERbxoPkrdtTPmCKT+tZivNl7Dk1fDfaBwyt9m3XoA+DnhjusYCi7T3gOUtRO4D7woV7besRSZXBg9EdOSvl10e4P3nqfHCWCfnms2hzETgTtdooC5vpBc9CQzllCoVUyqb7ZYpTNy/4bh38wbRgOAak7bFUiltVqO8FPKp7WmFon4CoMcuW0+r+wFsVDIsC3HcPcZXAZWV//P/F6B7gBrnPUx5IHjLvIWuOYmXVGkVyzV9L/mmv2PFRbI0XneNQXkleq88ADJeNX6vSHmeVmjGe188hpqHzeUniL8lk33Z2jh5Hr9XgG5GXX+QVBx5l/vPPPlSA/RY0xMBvBtBD9OLKaTseMkASAJ9gvrJkuq8BUoNf352DqsrKyZk5ubmsLi4aEJcQorj2Llzp1k8/EdLkILp9ttvxxlnnoWVxkbSxMTVDlo5Bok4GCYWY7+PU0891T676847TegSaPfs3Ytjx48n9eQC8lCbHDJtkpIWuiZHGUzV6jhx9JgBO4GhR0E9UcZdB+7BzvkFnH3GmThy8JBdMzcza8TmuPiOn334w/Dd274P1h0TjJqdtikKk9V6aqF778jJtDb/uWmIAbC9K8q71WJ3sgDKGGo4QonWX6uFUqFgVuzBe+8zcKUrlZatZfLLe5FLhLpqj7kRu5tNlPJ5myvXkNa10b/Xxzlnn4077rgDZ551Fv7905/Cjp07zatBJrc+AaMhCtWyCb/mRsO6zjFJcen4CZx/zrlorG/YetcnJ3DvwQNotJqYnpvFfYcOYt9p+5Na9vVNs5LJ09bXn5Z5qIU3Ph+NMDszY9eyBev6yioKtNLbHUzOTKM16mMQAD0WaPzbJxV54WACYUSXacWeSeE9OT2FH/zgB3jkxRfj6PFjZrET2Ano1sSGuQeM1QY3M+P3lXzRAF3vMhALdfSkLxXP5aUlU0zN20M3bb1uShgVLnowmLhFHqfXi2vJ3xd2LGCz2bTDRRZ27MDhw4dNkeIz+Dufwe95uEqpXLT1ppJKZae92TRr3eK7dH0671U/lIoJ0EnLkwG69uQDyRff/FQyx4N6XBboLW1zFAUL3RsdXhaMC5l4pcySkug9yeUxUa1h2O1h0O2Zp400IJ0Jxnv27TX+a3Y7yBULtqYWe+/2jV9n5+ZMhlAe0qOy2WpifWPDlDpTNmUGhqRGAXqG58dH7XlPBj4xMPM6GQIeCAUupIOXt95QsOtDxYMvWfRgxUseyEJWns24HCrtJW9hej6wOTpA19y8Usjf1diJ3/t56VmxR1MKkJeBqQIR9aw3efsAWe5m9ERJjzEN5d04mUEg+cwxxGOSaz+meSxnvOImRUD4ZvkyIbRrvMCkOA183MaTZaAN4wmmJKVWu23ApXiBAv3msg3WhxbKT4oFMYtHj+Gcs842IKdgoobLd3Ih5bK+7777cN5559lmufPOO1M3Wn1qCi12+Qp14AJEJbtQg6Ew5+e0zOlKpgVNrwCfX6vXsbaxbgDgLRBZ6GJ6jnPU7aOz2cTenbvR2mig3+5imMtgddTBntNPxcbaGu654y7s37MX8zOzOHb4CKpsqsI6ynzeXO4z83NotFuYnJ3G4aNHsXv3bgMyXwcqemstYg0z1lR5vdcqY8bxCY+Ky/CaxK1rB3aDcXLOkSDHsXdbbWOSXreb5Eg4QCf4cd6WDzAClo8fx2n79pm2eOjgQezetcvclnfdcacJDDL02vo6HvzQhxiA00Ln/3PPPw933nO3PceArtfH6afuN3CkYCWw02ri3GgNkXYUpNlCHmuNDdSmJnH44EEsTEwngB6A3EA9hFBMCATLfNjpobG6Zuu3sbJqcy1WKxhWCuiHA4+8MBGd4yoDrzHzvVOVmo2Z1nm70zZvDOdL1+zpZ5yBg4cPJYfvmIchAXTtCSqLZQI6k7FCglIC6EmJIwGfnqHJ+oTx0vLiktH41H37LDOX+4u8bC7jbscUI4I333PHnXfirHPOtrEsLi+l7U1NQc9mcMopp2BpeRmDEeOEBetJL0WKP61NL2PcDAeE9Wdvdq4/gzDqbsc+7mpsEQsm/u1DRl4wpYJRbYIjo0Lfe8snFsx0pBFUdfxrLIBj75Z/v343ehijjIwHubf37jrFPBp0vTNc9/3bb8P+005Ds9vGRqtpp8QZeNOjMQBmJ6ew0WiYF45eQCrwVEJNeRsOEoUoGXxSDRLaU1spYGisEtMm9jB4MPc8OA7Q/To8kPyQhe4BPVZqHyhL3rwNUQzdg65kUfzMdB1VrukmHwOj6uBjoNct8uApvi55pyz4cRb6Nlra4O7PGXqfPESx5Z8awO4MFD8myeRYofSxeF4fJ72dzLDWs2U0G50HSf6HVQyFnIMMW79qI8SLwYcIYBSXSG9MakXsQYwH83sSnwSgpSbtSoqAByi536ndUyDf/M6bUM6XE/w0l2mSFMfPGN9juhT/rWysYGZiBo99/GNNmB1fXUGvkLPe0dZpK+3EFkprmOwQ6rw/8+lPY+fEDnvOAH1cceUVOHLsKKZmZ8yyEyAohm5WOy00xjnZGnAIVPNFfOrDH7f+08zspl21/6Lzsfv0fQbgp+3dh6WjBLhT8fYb34rJ4kRSB40RHnrxzxgYdYZ9zO/aiY3mpsU+6QYWoI+z0OMYlujoXXGeQf3Cx0JCdDf5ZSEPxvmSpCG6W2mdfeR9H0I5yR23+V96+aO3OoLlMhjQ7RoAnc8p5/I4eugQpiYncerefdjc2MB3vv1fuOTiR+GDN30g0JstY7N4wtMvR4uHfeSyZklWJ+qoTNZtLGtLy5YgRIv3pre/w4TlVG4CjUED17301yy8wdyDo4snUKpVUJ2cMLc5T/OynK4A6GmsP4yfVubG6hqmaxOYrU/iPe+4CVP5uq1fCz1c8pTL0Uv60ST8F1lLMf29gCCgrxw+hn2n7LE5fPzDn0AOebTQtjV//BVPMI8EhTqVDEssDD3W+T0Bu0CFzDoeZtPyKUuEYsJcLo9WYxPTU1M4cM+99v3jf/7n8cev+yPU8rVQejbEC657IY4dO2bvZCz/fe9+v1WOt9FBe9jFK3/j163FLPmNwEMhTPc/FeZKpYR2i16WAmanpvF3f/MGzJSmwILQHrp43gufn66/ATrXPx/CUqQxlULXjtYDsJT8B+LPWD7EPBt/r/VJ1iGRxDr+1d8rXvfrOe53hl1YumUtaAdDU/j+1+/+T+ysLRh9FxuLeM3//F1stlvY7LSNX3mmO2UGry90h/inf3wjysUKiiiihz5e9ZrfNCXUDA0OSiDufspClXU1bt6ywPWdB3L9bkmPY2ruY+V0HCAphh4Dut8HP8lC/0mArrGPVcx08JWbfAzo4xRqTwd5g0UrubcVx/a08zRIaaaKmjH7X7yXKp9jQhrqsihDVbJ1G066Gv3t/Lvd6zAOf7fCS4kvQFhtikY4WCetSKEH4hFP+/mTAro2pDRdvlAJCEZ4JVgE14wSAFTqJqLGBOHf/K6UzeH4PQfx4+/engi6QQ8sReO/VqeFSqmCRrOBerWefndi6QQW5hZwznnnoDQ5gWG9bP2kjbB2QETiyrG49GBowvBzH/2sfXbgxAGcurAPj378pRZ7POOsM7G8vpbGXi3ZSl3luGFDi9ZqoYRRp4fmyhp+/F+3g2J50OsiUyjikmc+Cbfd9SNccM55Zvm1NzbNbXfKzl346Ef+LekIhCIawyauetrVKNWruOfgAdSmJkz4NtbWt2Vuxha6D3l4Ztfi8+c4V440RN7vmUgMknyfxNHN5Tccobm+gdu+9j1TQVi4Rpo99gmPS1zYdLXnkv/mog4HYvTbbVRLPKAlg/WQVEcLm8lVBPkPfvCDKKOC1d6a3fPMZz8L6zwBr1yybPTVxoYlPNJOWj5+woD3Cx/7D1MoaGtTmXvYox9u60J3uylvuazdx0QvdEOnpJC0J29Lwv0wZWzp2HF7brY3wLc+/3WwL5i9r7OBy57xVHQdoHvBGgORF5wGJENgslC2xKaPf/DjAV6Skr+nXPtUE+Ttbjd1uSuGzqQqunFtrRnSYBe94Pa1lsBUVNiHPp/HdH0Sb3vLjahlq0aT9dYaZipT6KGH5uYm6jUmw9nZbXjhS38F99x3Lz7zic8ZsGSRNO151BWXWqiHViO9UuRzjoH5DowwtRoNex9p9f4b35sqc0MM8JwX/FKyP4JnZkBljjexZSyBhGVjAdC9QBKveoEcy4EgoeyHvotj6KTRyQ2OUTAmksZIEsAJyCcJaV74x8qasQibP7F0sT/A+vIKFqZn8eY33YAJVE2hIUi/8OUvsvLKVq9r+7fd75lyTu9EuQ+8+03vSN3qlD6/8PxnoDYxYTkiVARUUmnNmFxJor0/qn/2ljl/V1JfDOoe0EU/P//YW3IyQGeOkGLo8TWiY7wn9LcsdN/8aJyXKwZpD6Zqo+vfoev9vPi7BzeNVVUAHux0rYxQ/5wY1OX2994dPxav0HtjKgVs12VyHPDzHn4+ziD2n3kvq+dThRS0tuMAnbJX3tcU0P2m8RPyG4wvVTq/AN0si5DMI7D3oOHv90QzQM/kMJEp4NMf/URyLrgOb7DYXVJKUGRsj3Era0SQWDibzU3UqjVc9NhL7ZjG7hhAp5BMQH2AL9/6JYs3ztfmcMllj0qTgpi1yixv6wfNeAmBKj0AKPhhBkNzq1ZyBXTWGvjPz38Zg24nSWYr5HHR1Y/HnUcOmGXJ2DoBZqJctTjt5kYDX//S13Fs9TjmpnfgwRdfaO5dCgP2MLfkv+kkS1+uM6/pkV5eKI0TiNLQT6YhPlBSHHE8ny+YQGNmM93/X/nUrWgPmqjlKgbSl/z8pSaE7ChM/gygLkAHQwqMdRVLppwwc5su98b6eloO8vUvfN2AhUDymCsfZ+A8tzCPu+69B5WJurmMS7k8jh8+ij0LO3HT296O2do0Cshjrb2GF1/3qzi+tGgWUqZUQG80MAG7Y2EBzbWNpOTIh01CYMs6KfUHKCCDmeoEeo0mvvjxz6HbaWKiRIEN/OxVj0MnYattwHIyAerBh4A+kSuaEvfv//7vqGQqaKGDpz79alTrNSwz4TPEW31SnLlhdRJbIoks+VLWOmO4FLO0mhn++OxHPm0eBQJ6s7uJejGxzvmvO+zaPikXKrj8qida/PZD//fDYHX2PSfuMw8UPRzMJie47Ni1E8cXFy0hkHur32lZDgR5d3NtAx9594fQHjZRy1ZMQb72hc+x9bLYOS10rn+w0o0fXetWr2RKKKnr2jhASXvIh62ma7zM8IAeC3ouvFXhhNazki9eiHpAH7fGjeameUI4/367g3qpghv//p9RQh4b3XULI177nOdg96l7LVxGDxt/MjGOilxmo433vv1d6LDaJVcE1ffrrn+JyZFGs2kln9YaN5RbGqi72m3vadO4Paj7pEA/F/0uQPPKpqeTd8l7+WG0sE5pSfmaf6fA8acBdGW5j1OW9JxYudA6WCVBqEP3/OHfH48/Vqr5t+SnB/14PLGipH2s0r3EY5m0XPV8si3ny1UIaE7qnTFuruJHKZe8RustD5LeqffHVnqslGquiqEzbEf5bYYjE+RkofvN4C0638mGA1K6vU0gaE2lcnKmLEGTL6TrnS9QrNBPSBPgQEuZPLorG7j1lv+wmuFcNo9Gq4FapZ6GNeRypwDb2Fw3IOcJYesba6hOTOHnrngsOoQLOyQkaOokHBOL+gN86fO3omAiHbjwEReaVWIeBzICLRVXd25gHpLAjAFCrXN3s4XiKIO5+hRu+eSnUM0VDUQ6GGD/Ix6C6d07LPZWK5aR7Sfu49nJadsozDR+93vfg2qJc8rgkY9/lFlsjHUurizbMZK2yKHXeT40ALHFD13CEoGQNF9RkxarvVY2v+ulbkzNhjX8nrXFrM0eDkwQWQGamoyE2Gd9ctJis1RAaMV+7EMfxlShbuDB0MdjLntsaqHT1W7CXF3hzEDrm2KyMDtnzyAAUdkhKDHuS7BmmeA3v/lt5FDA2mADv/T851li28KuneZd4f1UgrqNpilE0/UJi+mSLozv091en5nCscUTqE9P2d9WvzwaoWZJeC5xz3kPSDHG4qmMMXmplivi8x//jHFDlv3mM1k8/KrL0GFvlZDkps2s5kKaq7a5+MJi3jytrjPAf3yMHiBa5iNc+YynWEIUvS88G12uV9Jdwl2AnjQtSvjM3O886pVhok43PWq22djE5z76GXQGLVOyEmfC0BIWGbcn13fRs6dcfc3TrCxzZX0Nx04cx7kXnGdhiqXVFczuWMCP7roDp9MrtbZqsf4evUzkyv7QlOvNlTV85oOfYO9F20ucz3Ne9DwDc3pGyD9KOjTrQo2haL2HPgbWt19x4dEI1XJl6yyEkICUWjr0BJmlH+4PIMMP1Go2n01i3AZ2IXCvNRiRSUkQegzIr6zXt5794fTIcJKZ7Qn1Wte+tuZJrMVPus3VKzXLk2Gw6cYb3ow6qNAk/571y8/G3M4dOLZ8gjE4q4wo1cpYP7GMM2Z24a/+9M9QKdaMPk208ZKXvdTyPci7ppzoxDF3SlvajTEcFqRjVJXLo9ayqSwOJ97pCFvb2+o/r4OXQmzeqn5ComfyntB4KbjmRX9+TC+DATotdTWU4t5z3dVSQigzPtEGknULX9r+Cbzs95IBrrodhnr8tPumHf6TKK8s37SwRxiDwqBmsEQNuMxjROWSnrZSkoNiYatwHDRlh7WWDiehWZlt3InUED3hHWJMimshUVA8Yxa67nVtbrUu3LdpzlZ08BefoZCAPK3pfaGsTTF0vT/2csk7LgtdwO+T4iwsXCgkgH7R1Y+1xjI+tV6axDjt0GuJibc20T45ULmHVH4j7UpuX++KNxfBKIPNxRX8939+Bz1bniQ29aRrrjShw8QiCvvzzz0P3//v7+L73/4uqAMP0UMJBbNCHvzYi1CsVSzLemNt3dZox/wCjh85arXGjY2GAQtLSqhN1icmzEKnAkHLn5u/VClbbJcCgcJ4565dVvPMmPDi8RNgaQ4FHsH6K5+7FZnRwECrSwvvqZdheXMDlWwe5Uwey0eO4ezTz8APb/8Bzj33XLMsTz1tP777ve9hx44dljlLy51uaRayHes0MDU/i9bSGiqZHOr5kgHjyuqqZWHzmtVmwyxZulgXpmZQyRbM2iSYnWDZ0u6dOLB8HDML8zb/teNL2D0xYwmHrCM//2EX4us/+j6qc9N2GMrm+gbKjJG2O3aeOF2mVFiy3QG+ccuXTaDbEacY4VGPuRQT01M4sbKEyelprK2voRzqxLPlIpZ6TXSY8ZvJYv/uPTh24JDlGgzbtFjylutApjx09IjNx97fadtGylfLWO007RrGwjl38gPnxSxjxpynd8zj7oMHsHDKLhxbXjReoxAm/9jBKzzxLTQAMmWDSoey1gksLG1jRy7OqNPHVz/9BXO5E9TZ0uShj7sYC3t2484f/gj7951qyVBMYmNIpNFpozhRtczmbKmQdEgbDCwLfPeOneaxKfSGmJ+asTIxJhBasuVEDXfcfRf27d+HlfVVi6Wy3I4eidkd82j3uma9TU1No8Nky1YHtWLJ6Hbi0BE89IIH444f/9j4l9nzFFj0ejAXgMrJ+9/9HuO/bKGAFoBLnvRY41Umsh05fBjnn3euZdiXK2VMz07j4JHD2Ll3N44vLyFfKSWeltHQlKJiiSEDINvsojrM4oPvuNn4OMlmyeC5170QG902UMybokDFjTRfXVxCdWYKzVIGh5dO2PstWbTTtSQxlvNN1urGa2eefgaOHTlq9e8E/OZmMznjIDNAv8SYfAIqpAPnMFGtI5fJIzvKYPHYcVxw7vk4eO9BrK2sJXRvJbW79ZkJrHbXsbK5htn5Odsz9HzRK8IENfYDsPwFrhsVfIIDG5mEroSmkGSTsBMrIApUOUdZvOsf6EJnW+Mk/Pf8656PUr2C9WbDznJfbzUwOTeN/tompjs53HzjO9Ec9TDKFEwm/MpvvcTk18L8vMk4VoLUi2WraCDvEHAoC5URz/WZ27UDrX4XjV7H9vOxpcVkbwJYPrGI3Qs7wMTO1uo6ZuqTyI/YNrpjHhkmPu7ecwruuudunHnOWWYoHDp2FGecdYYl45p2bkkxSflxIu/7pvSvHVvCg845H5vtNpa4ZtPTYOL9xuYmqgznmDKStdLG3bt2YrOxYaWtqyvL2LF7FxqtNlr0bFSqtm/bjaYpCZQtTNjifpXhlCkmnkkqRWubDVsnlvsevfcAprMlnDK7gJWlJZMP9YVZbLSbJjvYq2O6VMXc1DQOHj6M6uwUmvkRjq4vozozgcxohMbSCibyJSzUp9h+0hJgdy7sxOr6Omi09MNxyYZT7CFSr+P4yiL6ZfJf0klRJ8+xQmdIxTDktphQpWKm5krheG474ZHhGnqDXSMcudj5U0Yt11EhaCUyE19Z2it3uVzwAvfYY+Dd7faddenMJHlebIZEL9DDrrrEAD12U20z7SM3hNwX3PBUhs2NFLQRfufraTVYDZ7PlXuAzF7oA//xqVvMJdtCFzkUcfHll2KQGaFSq9lzuciFTM4Y5lMf+4S5xhYm57DR3cQVz7wG661N0+LmZmYsM5WCjxv4v776bYuDMb7IZCVaMrTWH/G4RxpzT0xOoLG5aXHFjc2GNX3pcdPnslajzjI6c9lmsokAHQzx1c99yWxXJsZx8+656HwU6lXsmVvA+vEl7CUTnVjCV77wFbQHbRRzZRxdO46FqR3GF22O+fFPwPKxE9hzzhlo1HJWi13sDnHe3tPwD3/x19gzv8s8FI1eCxc//nE45Yz9eO873m8x5VZn3YBpz+Q8fvbCh1op2J2H7sP+h5yHt737JhOIs9k6ct02qoUyrvmFa/CdO3+IufNOx0q/jbvvvhPnXvAgrB06ZuVp9FBwQxSHGeS6A3zzli8b4Jm7GiNcdMnF5rb9+Ec/aWNKNHHg5y56GIqTNbSredTnZnD4vgPI9AaYn5zG8tHjeNyjLsXf/s0brBwqn0myu7nGVMIWWyt4wa+8CHcevA9LrQ2cceaZKI+y6G80MV9jUtd7MFGu21nXB1eO4eW/eT1uu+NHJgg4Xyp5rBVmzbBp9RyRaqSD5i6epqDmATLjAJ1jueTKJ6DZ6+Arn7nVRsjrOdazHnou9py+H41+F5v9jilUrEOmksJKgB989/s4e//p+NT7PorN1jomK5My7u3+q55xFTr9LuZ2zOO2H96OqfkZzOyYt9g/AZ05BBSgpVIVCzPzpixuLK1gqlxFp9G0ss333fQ+rPU2MFGYwImNE3jeLz4HF553Ad70hr83w3St2UCnWsDlV1+J3Qs7rdJiYW4ef/OXf4X5qVlbp0OLh/C6P/kjHFk8ZnHwytSECdNMIYeJ6Wk02ERlMEKh2UN9kMW/vuNmFAnoQQA+/uorMbdnF958w9uSnBn00eu0MFuawJXPehq6s1VUZqcsBs2SzV1zC5ZLwnDEroUdtnfe/Hf/hM1Ow0pAS/kS+qM+Xvva1+Lw4jGglseB44ewa8dO6xeQG2VRK1exeOwE9u7eg3q5ht9+1W9h9xzzLLg6Cf9RUD71mU9DZb6OTCVviitDCqVa1ejLEMPy6goWFhbSro0W2gjWv1WuZGEJkbRG8yNKngTQ3/n3b7P3MFWu1W/hxde9GJMzk+hnhhjkgIPHDmN6bhr1XBFz3SLe9Hf/iPVuC90CPUVF/Prv/xZW1lZN2NPjxDDSsNkxDwiVnb/5q782b+bM5DSa7SbK5Spe+epXmYJ7YmMV9xw5hFPPPN2MG+vlUKtj0O5iplrHkbvvw/vf/h4LG9VKVeuBwVh9IVfEy171ClM6mOdC5XmYHaHR2jRPUZJhv3XeBI985hrtnduJ61/5GyiWKpgsTWO5vYrf/O3fwczsPNbW1k2pvuFv3mR74+j6Eeye3ImX//ZLUatVjL6jTB67du020KXcnZmYxBv+919hs7mBqeqk8Uxr2MHvv+4PUJuewndu+x5WNjfwoAsfaknJxIczdu/Fn//O74NBPpZoTs/N4VV/8Ls4cPwobrzhRlSQB1Oml0+cMMXtBS9/CdZyA8yfvg/3Hj2A6alJrBw6hgefcTZ++M3v4JxTT8fr//CPzeRWoJEAACAASURBVJubzRaw3t7EK379N+zeP/iDP8BMdSrxbmCIF7z6Jejnkm51BulUeIJ317y+OllTx0OrCZm8PkwsDp6FVAC4XwTKCp/Khe9d7OYsiLwnsuTjkMw21zyNUVZaMKkzHNedeegVSae4RBPLpV/oxjit3lwRoXczWM/bS8qyzOUVMi49oOtaPk9tZOUeyA8zGKy38B+f+SwqlVqS8IQsLrrsYtuUbCRiZWyZjDE1XcL/8q6bsTBJYTVCs9/BZU+7Cp3RAMeOHsWDzr/Ass1XFpdwx/d+bGBeQhGrzVVMVadtjEuby5ipzeLCR15obkfG0Campoy5mJFcLJdNOPC9BHS6PD2gf+2WL28D9Ic99TI0um201zYwXa7hkx/+N+yYnrP4b2fYMcAs5yqWcUxaTuRZSzw04XHxEx+Hw4NNrGysY7ZYxWS2iP/64tfMouSidDHAlc96Om589zsts3g6N2U2A/9n+l3T+C99zKNxyxdvNUuNFicZtdPdACPQ7bUGZhbmcN7DfwZL2R7O+tkH42vf/qZ5PFonVixuztarNFFKAdBpoQvQ7SAOZEyxKBYqWFxfNCFEL8lmawOVygQuesplWNpYM4/Dnp27cOS+g7jlU59BOV9AJVPCZnfT6M5YJJWqRncT1WIdi81lTFZncc11v4gf/fjHBrhTpYo1ivnqLVSagM1+C/l8BU9/4bNx+913WFc5WsBMaORmo0JiZ2q7LHe6h1XGyE1RzDKqmUFplB1robPFChXJMgpYb6xgrj5jCkJj0EIhV8ETn32V8aUlQjFfhEfqEngGI3zhY7eADjvCzFoz6QrIfwR+VmhcduXPG2gs7NqBlcaaATATyhh/pfud+6e12UFjbQOjdg/nn3m2eV4+8F4qb8lRv7lMYiWyroIgc/TYQZy6Yzf6zSSfoJPP4+rnPQO1UsXK+PbsPgXvf8e/BA5KmpC+4OUvxL2HD2B6fg7FetX4jZ6MSr2OFj0cDB1sdjExzOFD77jZmt2Y2ZrNmPD82ze9CcutdUxVuPZMtQNWl09genYBD7niEuw/72wcvO8+7Nm1GzvnFnDnj36M8846G3/2+j9FNcfE1nXMVmdSMcc9aM2kShN47it/2WhExc/ck7SUcwVzxdJC/+d//CfbwxSajXbDTlc0j0VtygCPOQvPeMGzjZ60aO85cB9OO+tMAyJ63ZhvY+e4s0UnXd6UczrCl3a4HQc/QmHESpYsCsMM3vEPb02O+g3VNb/28pdgcXXREgHrs1M4sbqEcr2MSiaPzuFVfOA970OG515QCUcPr3z19RZq4XvoUVlfWrZw3Vvf9BYsrS5ifno+2d/DLsrZIjbaDXPXV8sTeNFvXGc8sv+sM/C973/f+J3W48byKiYqVdz0xreZ/KCLetOFJ61EzuRnBi/5rZehPjWJ23/0A8wtzAVAT4SDaJHNZcx7kOuP8H/++g0oo4bV9hqmyzN48St+FZ1OD/lC0SzPt/3zW9EcbKKWo1exjdf83v9Av9+1sfW7QywvLtte/Kf/cwNWGktYqM+ZHOqOuihmiujYDgIanSZ+/4/+0Ppw0DvEsMDi8jJ2Ts/idde/GrOlmpVoNjot/Opv/TpueONb0EUXNZSATsvyGzhP+mde+JpXYmPYRXfQxeREHcUB0Fxaxdvf9M+oZUq2dskJEDmjLWlz/fXX44a/exPWG6uYq0/bZy98zcvQyxGUtw6NslCLC2kq/4EeuqRiZWTtr61trLW+Dvzlzv2IXec+P8Jb2nGyXJxHIWD3eQjEWQN6dgIMOVApoF/4pEcmlRXuCFSCe2z2e5eCrqVA6nb7KaDLxa5EGL1Y8QNq1fxMMXUyU6WXwRc/9x/m0tjstrDeauJFL/lVcxvpNDe6Fg4fOIj7fng3et0WKoWSCdZHPPoSbOZHGOST9qx3/OhHeMgFD8K/ve8j6I06KGdK6AzaKOfKWGuvY6KcaIwddFBECVdc8ySsbWxgdmHeYo7Wvz2XM2udcyTDUlujC0kW+tc//xWz4bihmFR13uMfgWOry9i/8xRzG3/t07cm1lNjFdP16ZAMRnDumQtPYb81dpebnsUFT77EYnJzpRrai6v4xue+hFazYfFRMFfAIvX0MRRMQSHwtZsb2FmdxtrKclLvmktcrwc3jmLnxAIs0tpOEr+4s442VvGUFz4Htx+6B5Pzswbkm8eXk/a0rc2EMQTon9tuoVNALDfXUK9OJd6SxjLm67MB0OvYQA9PvPrJyTMKRUuM+9rnvmKqADeVLHpTGkn7UcdKp6YnSJscFtHAL7/wBWivbqCaK2C42canP/nvxieFfBnHmst4+rXPNkuKyYS0Cgi4bBVrYYEeY+muDj1Y6NoIBHRa6B7QudUJEVSAqG6QwhQBXLdmp4G65TsAjRGFchlPfe411jeALVXpsr3vrrvx7c//Z2otrm2uYrI2mZZXJpYsnbZDXPrER5tAndkxZ56AqbnZJLt/fc3KBudndmDY7aPMjnGtDt711rdjrjIDZjxQAaIg3Bw2wVgyywkJpvyfsWY1ORv/Fc++yvYEG9Sww94/v+kGFPI5dJm8WSri2uc9x9yK+XLJ1pv8li8X0eJJVLm85QIUWv3tgG5x2AzWBgyPFK3egPuGwnWztYb5ypTxRa46hWtf8XxrJMT8Cf5kk6V//Lu/x0SunirVBAKGJfbtODXNj6GS2xv18Hu//3u49+57TOmzI2c7XcsF+N+v/1PjIAIJeYflpvSw8V9v1EU+wz3B2P4Qv/SS51o8le7rx1z2OHzl61+zGDaVcu5lun9pMZtrNVR2UGGysDzLfwjmoywKgwze/o83Gm+Zora2ij95/Z/gyPEjFhacXpg1YMoVc6bUzZem8Cev+2MUKkmSJUNkL7n+pfZuCltzPzfbeM9b34X+qGdjXu82jAdmqjMuX2HLg/X8l77A8kQoJ1nXzuY2rJr56z/+SwxMBhSxtLZoXf+s7W95Ahu9TVQKNQObJjp41nN/Eeeefy6OLx43xTCB+qQSyNqF8pAldsws17C2vIq3/cPbE9pbOLOEl7zi1zBJb8Kf/w3WOmu2J/iMl776ZShVyxRN1mti/8596DRaeNsNb7N7KeMavYbt36nyVGKhj1ooZxIwJj+/4n+8MjllrFhAbXoS3Y0mbvyzv0WRSkC7jVy5BDbiTbr8J/xOVTnD3hkMiw57GBarePFrXobp6UmcOHoUZ+49FX/8mj8A6224dhvNDUxUqfQlNTuUPhvtdQPgHZNz6DQ3kSnn8PLX/g662cSosaOGlVMQ8pXMJW6hg+ScCBqa1qaZDcLYp4GhQd961VnaMnL5U0DtgVl4meaUuIoHn8Tn7/G5bpZUGspbZURnHv6UpFOcQF3BdwG6/k4TKUKCQOKKyJomxwkr25A/BeByszNWpJI2uRBsgt0Bis0BvvHVr5vwKTBeSJfsxoppceV8EkOieOQira4umfVLwUWgvfKaq3GUQD0/a2VSF5x3Ht7yT282hucSHl08gmc945lmbdPFSQvgi1+6FaVs2QB2eW0FD3/kI8ylTLeVndY1ShKZuJm4WezwiXCIRm44wje++LX7ATpdzuvHFvGdL3zD3kwXLLO+r7zqKgsdsEXt8cUT+K9vfRuTxTpa7Qamy3Vsoo8LnnCJxZVHGy2LYf73rf+Z1LgP+8hk86aNXnT5JQYGdEt+9P0fMhcU4YzXcYMcXV/C1c+71ixAxin/7V8+gN2lSawzzjlRB0olXPwLV2Bl0La4MEFwz9ScxVtJOzJG6nL/3PYY+tHlE3jBi1+Eu+671wQIs/Jvfte7MVcj6BCycnjqc66xznts1XrX9+9KPCHNJcxX5/DoJ1yKGhsGbTYti/573/jvFORXuw1ki3VceuVjLH5+4uBhzE9M4WtfoEKQuOcpIC+7+oloDftJjHFz03po081EFx/zG5LszCR2bhZXOI7VLFuGdYKFjnbPYugE9CSGnsHRQQNPftpTzaXJNrYsW/rkhz8RtPtEqDz1OU8za+msM89Et9nClz/1RRMyFND05jzussuM/x/0oAdZPfhN734XylXa/ATCkZWwDZlbU8xbmSR7EDDm2ev20Vxv4ox9p+G+O+9GrVDCLR/5tNHnyNIR7JrbjSuf+RRMzUwb7zIv4/tf+w76/ba5yekmpSL3hGc8yUJSlVLJ+hq89c1vQTVLJ2XS0+HaFz0HlcmaudoPHDtiuRbVyTra3R56PD99lEGx3Ud9lMe/3vQeU27sfHB2AqTC8MynWBydCY4fe8+HDVIpfAmmh5or+O3/+Ro732B6YtKa0bzxb//RrGq+m25rwsk1v/h0PPRnLsRX//Pr+NCH/tVKGdljYCJXNXD+rd/8TWssRVcw9+sb3vAGlHLMNae/aITrXnmdCdDvf/97uPDCC/GXf/EXKGRKJqhX+muYzE/h2pf8Evaeug+3/+iHqE1O4NzzzsOdd92ZALo1oEkOALIkJrNykvp/S0gNgJ7vA29/441Jj36i1gjY3FhHbbJm3E5QX2tuIF/Om/dnc2kDO+Z2YKW1YRUApWINr/ydXzdvJPfZToZA/vdfmTLSYdlboWp8/aLrr8Ps9AwWDx/Fu99yExrdRnqIy0RpEte+4Frs2bPHZBCbB938tptx8PgBnLpjH5r9Jq677jo8+MEPtqZB9953H973rvdjubOKXDGPfMaCB3jp/3ipyVUDdPbkt/9MX2E5X/KT8e/T95+O2757Gz5680dMPeq0WnjFr73CjKTXv/71mJuZt7n/yvXXIVsuIFcuYHFtycIrE6MS/vIP/9zWutVvo5Kv2XZ8+W+/ws41OHzkCN7y92/BcmsZtUoNzeYmZquzuP4116NSr+Hg4jGrInrr//v3xlOtzU2UajWsoovrfuPl1iX0u//5LXzmAx8xjySf3eQYkcerXvdqbKwsY++uXTh87wG89YY3h6RRKgFFvPq1v4v7Dh9OPFHNNm5+803GTZsba5ifSCz06/7X9Whnk2OGFZM293tIYLTjT08C6NZ4qd1JO7WZ0eLwUTF0n8HvwZnXx1UK5hxwh28p/8wDeYrFwZNgyirHyHV95DWPu19SnG7mg32WnQYs3xn1PbncBegmRIPrgYNl8oey3lNXQRg0AX1yWMCXPv9FNFhXPDGBzU7LBFVi5SSZ1tzU/Iuu6G6nbdnAl178KOSqZXTLObM6mJjw7a98C2ubK5itUfMFnvjky004sJ81a52ti9fGOm75DGP2HH0OT732GnzzO/+F+R0L5k7hCVRM1lA7TVocBHQKPVp637yVdcxkmIxl11/89Cvw3du/j3NPP8tcurd+9hbUsmX88ouej099+tOY27FgzzvnvHPNff+xD/ybAfpUuZ4k1V3zeAP05vFls9K//MlbkqYn3bYlkDz6SU/AsJizuBgzhqmBfvy9H8bm6rKBDwGdz9l74dk47ZyzrH3naLODb3zm86jk6NZlzHoDZ178s6jtnMPu/fusNe3iPQfxoAsuwOJm0toytdA/m1joSoqjdvszFz8Me/afiqPHjqJSruDznyT92Eo1b9YAdeInX32laa133HUXbvvW7bZ2j7r8UZbMxQRFZm+fd+bZOHrgEL5665fMw0L60eX9yMsehX07dmPp8FGcMr8DH/vXj9r9JxrLqNdn8YgrLkUvC+RKBUtutL7xzVZS2sVSRpatUeyHWnmrCtBRpIwPs6Z7mLH1+cqnPh+SGmmhZ7AB4EGP/hmce/qZltA3Wanhlk981hQ+OutppdO6YC3yPXfehS99Kkmq67PJSKmCR19+Gc694Hz88Ic/tLgoQW9h5w7c/I6brcHMamMNv3Ldiy0BhzXM7HDHFqLWOS6Tw3RtGnf98A6Ls37y/R9Dq7thyup0NfHuXP60K0xRYQtcWpgffOf7jD8YQ0U+h36ugGe96FpTXHjIC/fBB973fkvwSrwkOVz17KcYoPP65ca6dcjrDvvIFYoG6AUCemewDdCZNDfMZHDNc59tSh/zCDi/4iiLD73zfVg6fgRzCwtYH3Vx3cteilazafF79pR/303/knor1rvruP5Vr7IkMSrMe07dhxNLi3j7De+0MVIB5jo+85eemQgyujNzGfzfmz9gikBrmCRGPfeXn4ep6Ulracte+WeeeSbe+NdvRBtd/D+v/T3c9oPb8eCHPhR33n2XJfydf8EF+M53/9tyLhT2s2xu8ko46ZCAbrKKcdBBBoVhFvneCO94040mpJn70d5ooFyv0SVi2eJJJ8LE+2JJ0rYaGWx0m5bjQSXjpde/1NaBALG2uIx/ff+H0O63UcyXzYq/+nm/gNndOw2od0/PWc7Nv7zjvfY81v73Bz287g//0PJ4ZIW/5YYbU5nYQRf/67W/b3NmtQy9VkyefPdb35OEWH79RZbAxdLfHJsAhU6aPG7WGnDZiJM+IjtPOQXf+sa3cM7pZ+MvXv9nqOfLVuWSeNeS0B/ne8fhu/BHf/6nqM5O4p6jB7HvzP1YPHQEg+MN/NvNH7TwWClfMWXlGc9/FnbtOcU6Ok5OTWJmegZ/9JrXpbl5/x9r7wEmaVWtC6/q6py7Jw8zQ9QDggKSJAfJqCAoBjIjKCA5nKOoqEc9oCBBkCBIEi8KSBAREBEEBRUwXAHJMDCxp8N0ru6qrvu8797v16v3VA/e+//Dw9PdVV/YYe31rrz6R9fYhd/5DoXbuvYWWgzP/dzJtuGc9aJv2+yYM0+yXH1wwyB2YHDpKrv1+htpPa1tarZeG7Nzv/pfNtLXZ/NnzrJvX/DfpCfMbWQCGNFg+378QJsxb6699z82tddfe91+fMWPrI4R9WaDvb3W0tFmR593khXyQUNn7Bvo0WUjKEo9y4qKzaqwvkijZsfJGBQnZVXuawb0xVRs+cjT4DkIfpW08SwGKNYRSU34sngyZS26yvnZhw7ZowyghQlEJoAMsF19dJ96lgF+GRLGBPPQZabHd4rik/+dprQY8SchgZMuIo+zYH/9018M5WPR+KBQGrc8cr7L46FjEaRrRLRPjDNCtKOlLXq2zDb7wBY2XpdnwNJ68+fbT26+hT47gPnAcL/tt8++jH7HODBGRK4jjey3jz5Kc2bXQLcNFEbsmMXHk2hBLIjuVEUvdSEDGAHQAQzP/SFo0AL0hdtubuXaPEtAzmxus6pCkVojOpeh2xZMRPDtvfb66/biCy+QeTRXN9jE+JiVa2pt4z22YTBMQynHnPzf/epBq4fpmekmedv1oL0t31RvXX091PoRTf/wfb9iuhR8Sn1DA7bXQftTsIF/FFHB3UuW2cBbK2juA5WuKY7aoSceY0t6u+zVF5+3Re95r81ubOWe942NcO51pRgUFwFdQXF77b83/ezwQyEV660332T53N888BAPUPCT1dnWO21D3zDKYmIP4cOjllIssZkNhI9Xn3/R/vjY721u+0wrsiZ2HU3GO+67C6Piq8YnrLmu3h595LdWg+ApmsTHbPs9dmYAHqqd8ZmlCevr6bHZM2ZSkwLXCQA0VUNntCnMydMAOpjrVvvtZs0zO2zJK6/Th73szSVkC8889YwNFYcpJFRX1dgOO+1gC9dbzx644z7kRNJEjld/+KMHsHodGrSg8hpKqqK4y4MPPUiBQMz/i18+zf76z3/Qj41nImZjvXnrWXFo3MqFIlMeb/3xjTajvj0y9rLtvt+eBMD+oUHOj8JlqczUQuj/0DB6J0bs6MXHUVtUQM+dt/ycrLhoSAnK224H7G4tnW0EcqQJ5mqqbVXPamtqaSWgw/0AQG+xGrs7augALEDWQZ8+lEGfy1evopDbWt9od914u+VKYwzEgjB58GcPpe8TkfW/f/hx+j0BBji3R3zuSAa3IkOBVremRlu2Yjl9kPfc+gtrZjRJCMI88rijaAK/5cc38+1yXXz2c5+16tpqy9fk7e2lb9uGG21IbXZkZJQR7+hJMHf+PAruiF9YsHAhI747Ojt5jpinHvOtZf4MDHKCzWfAkAnoOAPjZbvxSmh68DHHmsBWttHRIRsdL/AMhAZA4b+JMfCoPOmVJYfNbPFJi2lux1m/5qofZkGhb61aahdedom98s5bNm+j9Zl6ONq9hrSP2Ievf/VrNqd1JvnXaGHYTj7pZNbiv+zyy2iir69tZGzHVy74GmkMygKbxDQ0UFOnX744ZnPmzaXJH0W5Ghkpr0Yssaof3CnopWBl6xsatPa2Dls4Zz0b7um36753lY0iqyZfZ2PIvkAXv+q8Hf/FE8xQJrkmZ6sGeq1UXbbOxha78dtXWCPp3OzNle/YRZdeYm8sfZtBfcg0QBQ+eMZ7NtzYLvwKXChBWcD/nz3+SGucHUpN/+RyxErkrLun21o7Z9jic75o1c0NhrLfm224iVUPj9sl37mQ+wiae2totX33+xdbqX+Q953/5S/b7I7ZXIO+0X77wmmn2uZbbmnLVnfZkqVLbeH8Bfb8c3+3x+97mJYA8MZybsKOOPvzNgafUwbmITiOCkEU/ti2WS22Y1CcABrxHBCSUs1bGCrcxP2gOdVqkXIMHiya1DO84iws9YCeWQIwj1zV2oAuTVoShk+mV3ReptLHRH6a5FlD1jKTu9LWpK1jsAqnV1CcotwZ6V6usuZcrf32wYcYe6rAjtHiGHudq+Qrgsvqq6CbhuwLyMiocV1X32jb7bkzGTnSnP761LNRygr+Wvlxe/p6rKO9M/PdwVQMbby6CqUazTbbbgtqTIhyx9ZCk0BHNwQ54bCjxCMChwAMf/3jMxmgwxy8xZ47MqWnZsKYxgTTMTR6mOr/8MQfbLg4SsmVz2VjjgK1Vfi3+0ujtuOhB1KoQEAcIt3//MgTcSVyNlwq2O4H7GtWH3yF3LxS2e792Z02t6nDBvvXWHNrm22zx042VDURfLTNLVZbLNtzv3nCBrp72NWtkMvZ+jtsYfm2Jmvp7OB8BlasDhWMWhspq1NDL5TsmURD32G3nZhW19XTbaNjBVu0cJGtWLbMnn1i0ocMUP/QzjtZY1sLYyAQ0PPc3/9G/+UfHnzSRm2YWmBrroHS8VD/GutAS1or26risB3yycNsZM0AQa0wOGRPP/m0jZQKDA6Cfr3rR/ey4eIYgQ3aOdKBVq1YyUA8mFKZioJCRLEACuhBUq+i3FMNHXs5nsvZtgftZeW60GSjf3WPbbJwA6Za/eYhFHPJhw55lrO9D/wwU7Zu+dGPrb2hObS9rMrZQAm+TjDzUNUOUdFwFQ2VULCk1gaLQ9ZU3Wy7fmR3WmIoGLW3MRgTwV9jAwXbGCb3V1+3++6622Y1ohRxkRr04Z/5NAXC1X29LMQDQG+orrG7fvpzq4/+9VEA6lGHWmFoxBpRenm8aPfdcU+M2A/m6o995mCmXXWv6bPRiSL9+H2D/dY5c5b1D4W9qRubIKD/wgE6/I+HH3+kDRYLDAqEMIz0xssvutjmNXfacGHYcnW1dvwXTmAtA/i9L7jgApvRMoNMCufs6MXHsBERmvDAMgFgAhAhhe+Jex5DuBOtTtjb0888nQf8+5dfas11MN2WbXBiyE465STmm3f3dtsCFHgZHqTSsKav32bNnE1gh+WG70TL4JZm+jt9+1+vBYnZYs/gd2elvlLOqvF/sWw3XHYt/ecAHfCZegiS46NWVYP1hBumxCDXepafCS4FQNQo/frVduY5ZzIbAsG5t95wEyPZYW3LVdXYkScfb61zZ9rKgRAFnx8dZxoqfLsA/8ZYdtnKJTvti6cy7uCOO+6k5js4Nmy1tY32uVNP5JpCS0SBpfrGkJYLemxpa2GNfrgYwQFR5z6UkIdQMxn4NVHCLMpWRpErdJQcLFjtRJXdds2NdOmVx0tWXQ3oA/CV7ZiTFlvjjDZ7Y9VSa50zg/ETbbUN9tP/ucaKw8NM66zK19oRnz/WOubMstVrehnzAssBezpYzr51wTdsRl073VUITPvORRfassFeCubf/dIF5G11tXXkydDQochg3yA4dL36lt183fXUileu6bG6tk476dxTrGnCrDg8YtdcfTWVtNFSwarzdXbeN8+3JSuWW01To7WgJfSaAZvd1mHf/M/zra2mngGQ5aqSHXXOSVaoDpHqcEEQzBXxriZfERMUHIcFpQKB9D+UaXZR7uBFPqccQrDwFJ/DYi1FVyCfxqspRk2Wbm8xly+eAoiqTMZ2raTxrfYP7VP9hX5QavAu2760eHyOKMhSKZSRFJhLItEzvIlBkoWugd9vtG/QnvnDn7MgIGgGe+yzZ2yzWccNRe428oM3WLS+3X/vLxmoMqNtBn02CJza+cO7cCMeeehhMvjaHEyzIa2jBO2yWLQ6lG+F5FssMHVGGz9QHrEddtmZPnQEKiHqcuH6i0LnquFhmrmnM7mPWdneu+s2BJu57TNsANGedY327JN/stGxEdZ3HhofYRUvmAZ32H57+/ufn2NoXGFk2PINjfaBj+xOM+iC9pkE9Ccf+C0FBqQ8VVXX2E777UmTO8AanczGBobsL4/+0WI5FbISCDVD+QkbLRVpykb1sj89+CgjbLEPY7mcbbH3jlZqqCEDYO5iIVRFGq9He1QjoFePTUwBdKzXDrvvxDx/BIOg0chmm27GGAaYdTvq26wYg5P2Pmhf+vDXDA/ZzLmz7X7WvA8MAfMp2qg1W73ttceu9sQjj1ptvobxBdDQP7jb9tT84AdDPfzf//ZxCkDQ0GGW3/Nj+xCIUCAHRIy680hdRPAUNBgxM8RC9AysIWjARI09VFAcAB0+dJjcFRQHSX/7j4Va7s01dda7sssWzZlP5vqLu+6yujx6CRir1X3m059hc57f/+ZRslx2mYNFAjEfQ300nXf1ddms9lk010MYkLlyyIbtM8ccwT0EqG62xebUsMaQq1+usebaBkatP8YSxfI7m+110N6MBobPG5on3Awz29rtzlt+RuGyH6lgdc12yNGHBQaMYi+lCbv39rupQ6rY54AmvQAAIABJREFUxyFHfJwpVwiKGxoPghKqIyKorpj50Eu0EN39k9upMwfLQs4+csRh7EgH6wgACILPPbfcQSCGwIz5Y26gJfjyrrnmGjJlWCcw/48dfjBrDsyeP9f+8tfn7H3v34IpXSiJC58t6BjCCcb68cMPI3jc+TOY2yHWFG10omBnnXOW9azpseJE0Wrraxm5jS5+M2bMNMQGwpgFRok9h1sAMTscDypBViHOp2AdMzrpfsPf4D/9gwP0NwN0aDUkmButhjddcUOMkwlpcotPON7KVbBsIBC2RLpFhDq6A9aOV9k1V15NQIfFBJBwwsknhPS4stkNV19HAaShEWmYZp864Sibu9Ei6xrq5362VNXgsFMAuPqyq2wMwaz1TVyRz3/+RPrQb775FhsooAMeAu/KtviUE2gBwxywp1hPtCeGj37JO0vY4S/U4AG44K0hLQtWm5CaFU3uKE0Mi1phzBbNXs+WvvqmzWhotduuuylYJ8ZLZjXV9qlPH26dC2Yz1344V7Sa1kZ7fdlb9h+LNrTrzr/YiujWiEp7Znb4cZ+lWw88DUIHAA1NntCn4coLL7ORwqB11LWSJ5x+3pnWMzZMnn3DJT+gYId/OPPHn3OqDZeLdNcipbWxULarLrmMhawQyAlX3Znnn2W5kVEb7u2zW2+8lQLg2ASyUVCt76QgrDTU29DICLNzkDZ47fevsNaqOhtYtdraZnfa4vNPJ6BDIZw9c6atWLacHUCHBgdJF+qHTotpLC+NAG4GUMdGSiD0NO0sTTcTvsoVKMwFNimjzOed67pUe081dVaKSwE9Mx8gihAmhJh/p7Khkm4VPJf5CFiKtYoFN3SfpF8NxA9IgC6fFv004xP2u0cepT8W9afxc/tdd6C5HYUhli9fbu/bbDPr6e6hyRqtT5/87RPUhBqqG2ygOGT77bcfgxOe/cNfyBgGRwZo5q3FYZFmXC7Rdzd75hymv4DZNDDXGSbfXe2lV15mbffq2lqaQxXlDia2LkDf6ZB97Z1VKwjkLTX19thDv7GGXAjKAxPae799aWpEwRqYzH/3yG9ZkQrFIZB2secRh1r/6DAD4oZWdts/nv4L5X4Fhe2wz24ZoEO4AKA/87unMkAH0wWgo9AC0veQYteUq7E/P/QoC4RkgP7hAOgomwrQrx4NMaSF2ioefpjckTL2rDO5Ywx77LeXrejusvU33ogBaau7umz+3Hn2y3vuZeOQGS2d1jPQY4d84jAWY4HAcP9doa75CGNVc7b3XnuyKMb40AjzrJ97+i/IcWQZ3EIub1vuso211DWwQtxw/6D9+oEHrKmhxYasYHmrsx3335UFUVA4pBkAjkIddUHyRXwCzLdgatBm61uasqA4fF9C+g2yFCoAOjQBADr27/3/sRlNnyjsgmYrd//8busfHbCm+tA1a/tdtrON1t/Abr3hRgY0jg+P0JUCQFM0bn/MR8f1iPgFPb/5zlu28YJN7JBjDqXWApM7iuwgZgPMHy6iidFx5vE+dOevbLgwYK114Z2HHvEJapArukL3LhThWLV0uf3qnnutrRZRxwgaNDv02E9OAfR7fvoLaujBSlW2gz97CAEd0e0QPgXoqA5WRL17uJNGSwSXX9waAD2YlXP2kSMPs1EP6IWi3XsLLATBC4sadbsfsBdNxuALV111lbXWt9rSrqU2f9Z6duTnjqL5G64DWCaQvQIhBb7t6753rdVDOELmSm2DHQHBIGd260232HBpmOmeeMdOe+9kW2+zNc3t0IY7OkMKHIAIGnNtbR1dHa+9+io1OFiGcF/X6tVZe2dorHDrwfrGYj0TJWtAXfaJwFAJ6DC5A9Avv4GzQ04B1vD4E48joFs1ggRLVqoqM10KQYwN43m79sqrrSoH/oV8lLydcEoAdPx/yXe/xwwI7CcEv6986xu2pGuFzVq0HoFuvG/Q5nTMYLGpay+DlhmskAODa+zLX/oyz+/3Lv6eNdSjEl1I6z357C/a0uXLbOac2VncDyxUyIypqkY623Ao9hXC+acA+mSluVD1r7axkWvWt6KbGvpPr0VsQ84Ge9dYe2soS42aBcefcoJ1DfbZ+ptuYi+//YY1djTbQFeP3XTRlbawYw4tCKsGeuxr//0NW9a1yuavv5ACOCwMcEeBbm+4IgStscIFLBBnnsHcffCja797WQboaG10wn+eYaO54HIloI+V7epLLmeJcKsOWT1nnH+W1aPGRFXevvutC22oMGSNdYj0N/v04qOsDi2Cx1A8q9FWLFvBOJkrv/N9q0YhLIykasI+dfpiq2qupWsQbiPwN6RIs/BPTS0tzFnVPZUFjyXCWUEuyE1r9QwQYPtuo7SIxpRvad0e0LHWEgQ88AtDUz86niEwzyzoSFuTSQCTgDSLC1X1Sn/7wWSR8JDuY+Sh1+o98CvPTp9l9n8uRs4mCkV75OHfWHNtcyYLbLPTNqFHd10dzWaInoapFQFHaEZx880327wZ84I5CNW+tvuAtTQ12x8eQ/Rx3grjI9ZY02Dbbr9N5gdBcAnMnJC0YKpqa2+3Pz/3jI2WS/aezTblpr299B3bcOONqaljIyBd0gQzTVAc2Mnme+7A6NY5rR32wC/utWZ6dIIkvNOuO1FKVTtWREX+6fE/WnmiSLP7cG7CPrD/7jTZIyCu0L3G/vrE09TgERRXU1tv2+y5E03CiPAGoCNP+dnHniZDxcEHmGy71842WoOUkwkejqZctT39wCMZoMO0vIUAPeawwhqAfyP5cLCpoY+vraHvtNeuZMIA9DffetM2WH8D6+7qsj8//jSJGRpUbVWdbbXjB1m//Gd33GGz2mdn7pKPfvIjrA0ACR1FNRDN/Y/n/sq2oQCKwVzJ9j5wf4IpilIgEv6BBx5gKg7mA51ni523YpBN35o11tbSQmaDPHcchmWrVtq8hQsI7DDbwuyPKHIQPyrzjQwMrRPQ9zviUOvq77OFc+bZy/98wTZauD5TJJ95+hkyht7RNUxlPOwTh7HC1GO/fsQMlhC4YGpq7TPHH23Pv/QvWgoQkQsNEQwVjYbmLZhvc9ebZw889Gvb9P3vo1nyjbeXENzQL704VrQ5nXMYFLflZpvbT2+41UrFgjVXh4JK2+66PcvjgoZg7n77rSW25fs2tx9f9SMyXawPQhIPO+5wAjpqwUND/8VP7szy0Blh/pnpAX2CwZ7BYtNcBR/67WR2GaAfdRgzDCBYIBgVMSL33XpHBugFy9nxp55g3V2ruR/33/lLW9G7wuZ1zOUcDvj4gbZw0SIK09CGEceCrA+4EH5268+YBgcrT12uzg799KEE4l/cfhdN2rDwDIz321e+9hV76eWXbfMt3mcvv/IyI3oB2tDAu3p6KPivWrmShWnmzJ5Nkyf4lnppgy5ZhhXta3NQPEs2MjpCoEIuP92ACIiD26lkdtNlN5CzoJYEfh574rHMnULu/lhuUkOHe62lkLfrAOhVqBIHEShvJ556YshNzuXsusuvpq0BwYIzO2fb6eefY/2FYSsj46Gnh5XNOlva7I3XX7frrrnW2htQlXGVzemYbWeedyZdf9dffX0QCAa6rbNlhn3uiyewlz0siWhFDOsi5gc+s7pntc1H7/bhIRseQUXMMAcqZTFtTUFx2J/RwpjN6JhhK5Yss9tvvI0NmlCSG4J6KP+LwGTYS8p2yn+ebku6lrP+xwbv2ZDFkK79xmVWLiFjqI/zO/W8M+haQUoagvXQJx4YgMpxF114oXXWt9vI+JA11zTZWV8+x4YnQunXay78Pt2W4EVjObPPf/ksG0MVPxRPQbGhMSOgwzpoNTXU0E8//ywb6V9ji+bOszNOPc1mts6w3v4e62jttAu+80179a03rb6lxcaKRVuEc73kbfvx5dfYGGqPNDTZ6t4uO/H8M6y2vYkBjFDeYEJnQHCxROWBABvLgbNfRPydjjj4MPCLi24XNgqEGfPjCrcJawXoChSXlu4D6/Rc75+vCOqxjjuzy1BYxkelS6KAZAJzgwd0XKccc/rdx4sEdPVF98F1Wa56hGnv8NdkUTiiobbeHvv1o0HiLhdYBeyYY46hZId34FCCmSHiE+D+61//mhqAgmaGS6N2wAEHcKP/8LsnbWx81Jpq4Asv2f777UcfGKpFoZ44gtSWvPM2wRy9q+HXQvlSBDWBwcBHjCh3mFMQFY8gm3cD9Pftsb01d7TbWy+9YktfeNNGRwasvQFtU8322HtPgiEOGkxnaCbyh0efoJTa39trjR0dtsVBu7EwTUdNAzs3Pf3w41YcL1AbnTlrjm212w4E9NHSOAG9ODRizz7+NKsqAdCpZX54FxuthU8Yvqoqa7K8/fFXsBQEDR2AvvleH2LvbxS6gXkPPlMQ31AueImhwVJDd2lrDLKxku1z4H5cowULFpBxotkNqonBlAjpF084+tijWSDmuT88y73sL/RT09xmhw+SyS55402m3SGV5+knUJwHhWNGbSBXtCOPPYYm57dee5258b+NUeYIh4TAssM+OwWXSF8frRsbr78Bc3vZ3GbebHtr2VIKEzC1IzUMJUpBu60IYFqHho5nrxwfsEM++QlbvuRtts6EJeGJR3+fpa1B88D/2+62HV0eT/3mCRsvjbL4CiJc6f8vFEgvCOBB/2zUNGhsbrQ1g/2sVY4UxIHRIebcwodOsCxPWHW+xubNmmdvv/6WoaPfI3chkM6sb6iXtI5gw30P2Z9aGPKRYaJFUB7N7Wt6rbWtg5rKoRHQZXK/+7a7phSWgQ+9kskdGjoAHRo6gyyjhi5Ah3fwo0c7QAdIjRbtvp/cYej9Bn0RNpjNP7Qle7QvXG+Bda9ebf/rJz9l2trKnhU2t3Ou7bHvHtwfaOVwHSBQ6urLr6UFA5YEBM995uhP86yDQ+Ks3H7L7TEnutaGJ4btjDPO4BnecMMNeJ7//re/2Z13/8LqqhrtkKMPpaby3k3eQ2BsbGhk7jYi4VevXs2CUbDAoYBUQ0sTBTSapGEhiho60tYA6gD0m6/4ccyqCRr6sV841iYQRVWDzIyooU+MWUu+zlqGc3b9D662qmoUUMHO5u3E0z8f6npYjuVwf3L9LTYctUfQEgSgxvbWEBMzYRRir778alvZu9Jmd8zheTzqc0dxz+H2g6vgth/fxrEgl7qxvtG++a1v2nPPPccAOATqQUD80Q03sL7GSeedwpiXDTfe0Lq7V4d49tiKHb+GdqkhUG72jFn2+suv2c9vQGZCsCrg54knnMDGTVdccYUVUeq6FkGqZfvEcZ+yuQvn0x3y6osv2cK2OfbT62+14ehahBB81OeOZnQ70r0Q0wBavuibF9F11V7fZkPFITv33HP5HeJKoMBc+91LSYeMh7KynfilM6mh0+UaTe4AdJRktepgcj/9q2dbHvEyExP2/W99l88hT0TBmWLJzjznHJ5d8Kje3j675dqbeL4Yw9PSxqC4E79yhpXrQ4lxnC+0vkbGBiwmCKgG/qlbXsz1y8ztdKnBguFTuTO1NPxSSUMX6Hu3tLTz1EWtLDPhZwroUMKzyquoFqdKcck4spq/3r+uGzVQAHoOJVFj2LwfoKrOSeKQhu6lDWSCjA2O2P/+y9+Y1gETOsFgaE2wEMQe6UtXLrX15qxHvzdyUylZxrKq2LA9D9zLnn36T7bb7nvYr+/+lQ2ODlgbNLyJMdt6q615ILCw6DSFTfjT08glz9t2u+5AQGft4NYWe+W1V23u/PlkVABzaFzwrUynocOfteU+uxBsUfZ1yT9fo9d4aLDfWptbrXdNr31ol51swaJFhnrx9915r/UP9FljbR1NxshD3/uYw21Fz2qrGy+znvbffv8nAj4iaqtr6mzLXbfPAB05xpUAfbsI6KiSNi2gw5LgAL1+PBSZGAagew3dFZah2TwGmex10D7W29dLM9TTjyFXPeTAwzx24GEfsReef97mzZlrf3n8T2wkAlOy6ge87wPvs3nz5lFz+s3DD/PwtLW2044Bk/H2H/6QbbJoA3vxfz/PamO/uf/hyOwDA0W0NzQQtGPFut103fUsMQvae7tvlR1zwmLm+cPPy8Cz8gTTfWDZQQW16UzuIc89APbBh37EVixdxmqEjz/6OLMswOyr8/W276EHsHMa0vxe+ddL9vQjf+AelWJq27Y7bktrDvKGATrrb7iB3fG/7gjd5fbbzbbaZmv750sv0G2AuvAdM2cwOrm/f4A5w4vmL7DXXnzJ5nbOtAduvy90VYsm5/0OOYD+UYAc6qT/6uf3srhSS21IEYLz6JCjP5Fp6Ei/gck96FahUpx86BVN7qWQklkzVqKrBho6rFwMMLScfeyYT9gIMk9qa+jOIaDfdgeFRlzTY2N2yjln2FihwJrjsBDd97/uid7Q6LNFPfTFR1EjxVm8/1e/ojk9lAIOaWAfPfwjtMCBJsFM77/j/iwGYHBswM4680yeRUQUQ9BHLQTUrOsq9VlzvsX6S2vsnLPO5jXwf97703use6TbOhtmGGIYLvzuRRSuUR8cRVvAnOGTx76BRzEPHZEPAPQrb8wAHbzmuJOPJ6BPVOesgPrz0eTeWl1nrQNGQEcrZQTJIlHwhDM/H3z1luNZv+J/LqWZGS5G7MrwxKideNIXKHAufXOJ3XvHPaHeOTV81J4Yt3O/8p9cL4A6AABV95pCySiu7dHHH0VGDmUHqXp3/exuVs1D7YNQl63Kjjr5KNZDIBVUAHR4EcaHQono6y7/EbMigPxwe55x+hmMTbjqih/yfhSXwey+8vWv2urebhsrFlijf6BrjV156RUcYyjNm7Ph8WE75ZRTOPa3337bbrzpJmusbbKB8UGrQVEwq6HQA/cH1gN9Mq6/5AoCMuOc4EM/7zQbsRIVSAB685jZDy+GNaBk5XyegH7GBedabUOtrVq5whbMnGPfPP+rLD/dVBM6BX7hiyfTpYDg7UsuvtRGCyMhxqi2gZbblT0r7dSvn2fWUE3hakZnp511+hk2oz6UTca/k88+OZjTY9tb9omIqXz0i8ey51mabCwsI6VVmrh86KmGLoD2GrrHSLUfng7QIXCADjKTOwDd2+29ti6/uMztPnVNUe4IilOgiYQCDV7R7vLR+0nST4+Sk+Nle+bJP7HLWnNDMxcd+b36hzSM2hhtSUGiHHLbmVKWy9kuCKDrXm0f3Gpr+/tf/2rP/Pkv1lITKkvp/5BxGVjcwOgAzbn4fU1hgIVIdt1zD5rZWeyjVKI/VtYIms6mMbkD0DfZcSv6Jd+30XvsZzffajPr26wwOsyIybraEFQFprWsazl96LPaZtBEVZevsb6xYdtot+2sXJO3TeYusLGefnv81w9bSy0iz0Phjg/utmNmck8BHfPDEdz2w5MmdxyK5ly1PfXAI9TQcSoRFLf5HjtYsQ715yeYu103FgJlRvNhdTKTuyv9ivUGaEAyH4lm0ajY2HipEPui19muB+1B5tXW1GIP/Py+rIRqYWzEmhAYODJEjbSpMaw7C3SUi1y3mppmm7Ww0z649TY0o0NbgQsG2ik6V9UYAHV/W929mr4taObPPAa3RFjXUfhwD96b+4dAIaTYIYAP5nYwE3S9mw7QsTfDiFhG5amxcWuvb4lZFEFYgf6I9YUPH/5fmDeRjvTUQ0/ayp5ltrATmkqojuX/hRzl2GUqAtaO++9Mk/scNNGAKbCxwWbNnsPSr8XCOPPwV72zzH5+623W3thK5oi4fehM+Nc70st66XNbZjLCAlo6Su7mWprt4COnAvp9t4cod/nQAejw+wLQfVBcVb7axpF2Cg19rGTNueBDB7CFcpkO0NH/G8y+ULJf/vROAjquGbCc7fOpA1nQpntVF60niAe4+KLv2gZzFkVzegiOFJNEfDWCVatyNbZkcLl96WvnE8Tpy0Y5UrRVbm627/z3txnY2l7XZsPjQ9ZYE8op6VzDejTCMLEq22HP7Vj6Gc9pb221G1jtLQAEAB0d0FjlC41pDH0iGtltDj3nUW0rX0azKIB6ld18FerWQzgOsSzHnXQ807TK0NAjoBcmxqwtX2dtA2Y3XHG1ldkoB8b1vC0+80SCFavc1dTZQE+v3XrtjYQ7xPe0NLRYV99qm9E+g7MJZ0JnzewzJ6IZTCODPcFnYdlDBsg5Z5xp81tm2+DwGutk5cYgDAXPOs520WCxrM832RGfP8qaWpvp+kGlwtDmNAhYYTPKtA6UBkbttmtvoQAA91ldVYMd/4XFlkfkfWmClpVvfftb7K0gAfGIE46wjTbawP714os2d/Z86+/rt1uuvznMb7ifNdy7e7psVucsvgrz6x3pt+YGpPyZffyIw2zj976HsUpKxb3++z/IAB2JtMedF4LiwOcF6NdcfHkG6LBMnXbBubair4vNiAa7euz7X7uQ9R/RtbGtuY3uVRQKw0mAS0Q0OD5WYEDjWHncTomV4kaGUd66xn7wP5dHV0NwSZ77lXOzDnBYZygLCAJne+8JpD2GlGz97zEwxTvhqNfQPaB7LV2fY/7rMrmzPLQr2Z57/z7blVPA5cTjIFlL3d2gQXJQiMktBUDAPzn88bskDj9ZvUeDhTScGx63v//5WUYvItoRgSKYBH7i3fCP4R80AHQVgiZdVwfTnNnOe+5mryx/m0VPVq9aRZM0cqQfvu9BGxkftoYaFEqtsmWrltm82fN5z4qelTa7c44NjKHdabNtvcu2zMtF0AwIDJ152ISjtpaaJAKR1gXom+66reUb6uhbhJb+1ouvMpRmohxM2QgMQfqS1miXXXa0Pz/5FM1ECIo78MSj7B//esE2mDnXmq3a7v/5XTy8aCU7Wh63HfbcbYoPHRr6M489RZO7B/ThfJlgBoaE4CZGubNrVgClzXbfPgA6A+fy1lAMprex6tB6NDO5T6nlbvb+bbay3/3+cWtpCmUcV3avYKOMYmnM8vla2/7APWzpqhX0PaNhyYe23sZ+ecfdNjE+TjPywEC/tbTARWLWM9DHtf7oIQfbbx78LQETVZ+OPek4e/PlV1lVq3tllz35+BM0w4JBgQXtvv8epCcAOkzzTz70GCF0oDBkwzVmu+27N/2p8JHCSgFNDM1NYK5cl4aOMe209x724MMPWUMV66PZsuVLbf689bj2uVyNbY/SrTV5q22sN7QJZu340oTd93NU7Ku1gVjICFpJfQ1CvIIpGv9CZbEiI71RKQ7WA6SgLVh/Ea1B9Q2N1tjYYrmS2dI33rL3brARA4Pu+cldNGkCUDDGvtE+a69vD9BeHreGXI0NIkCwvd36rGgHH/EJs+IEfejQ0FNAV1BcGuUOkzum4wH9LgfoECc+euwnKHjBfAoNPV8oEtBBq9i/NfCTH3WwNdU3sKgR6o2j3fD4yKj95p4HWYAIAgJcYPBJI1C0s62T69NfGrbP/+dp9sbyJWTs7G41kWMGxPjomC1ab6Fdd+m1pHRAJUqS9vSsZqES+PMB5aCfAz5zkG2z9db27F+eoQUJ6Xs/+/HtrETXnA/Bg0efciytDDiV8PGCVgbRQ6G5lbn9EBQgsqBAzy3X3DQF0I/5/HEE9ImaKvrQx6vKJkDvHKqihl6iGTgA+rFnnUCNjtpqXz/3dcWbb9sNV18bOjei4FMUcGDFa2vrsP7xYaupabBDjv6kbbrl+21Z10oKIIjNQNZF76rV9sHN329fP/t8rgYDGXMQ+ghXtmT524y3QO3/I048mgFzK7tXWTViBGJzlhAkN2lyB6DffMm15BnvrFpu82YvsCMXH21NaNqElroNDdbT22uLFi20Cy74Kt0osvyc8MXjGWRouWrbeONNbOmSt+3aK3/I/G7ksIdSYGWeQaYGonSqle2TR3zattt5R3vhlZeoVSIdGF0mr7348imAvvi/TqeAhH8C9B9deiVxIV8La4jZKV8726rbG+2111619toG1oK/+sLLbKIwavV1DTY+UrAaRNkXi1Yoley/vvQl+8r55zP4DUHTKIbzxa+eY+XanI2OjBJjfnz59bG4DQpLVdt5XzsvgFv0ndNyhYBepP1BAI1F1CoprcLEdfnQpUx7MJdfnUFvsbBMJVDHQDGGKYC+xd7blVWqVfnoGAhM3mBgMD1LpSeTKoVFBniznCuKy8TG8Ip+x/d4FszcenYahk8zVyls1pO/+z3zN5U7zudn5WOQsxhM2ORnYATDA3b44Yfba0veZGOIN995m6ltAHTkw/b19tqOO3zIfnTddawah3/DpRHWdJem/sEdPxjapSLgaOYMCgvwdaO9KiqibbDhhvbOO+9w8yHBY3Qg1meeCJXiIFmDQLfYfTtGsePgzm7vpG/1/nvvox+/UEZfa9xZZR8+cG97+aWXbKsPbGm/vvt+6+1DO9IZ9sZYtx21+Dh79R8v2MbrLbQnHwiV4mjuLhdsl733ZNDcyPgY28BC+nzmd0/zaDGvnaVhd7bRqtAOEyYldIF66qFHLWR9B0DHOEu1+dAyE+32ikFDx2f0oaN9anHC/vLbUPpVATHb7/ohmrLvvvcea25EpnK1DReH7LCPH8omH4WaHHOmc6WyzZ0xk4wHpRyfePgxGx1DZH8Aue6BXvv4Jw/jwYZF5a9P/43aFcqPLB9aYSccdzzrwIOhPvnwE2wCAfMh1u5De+8Y+mpHS8mDv7zfWquRwjNhg1ayAw8/mEWB0Cpyzvx51j8wQBcHC4aggBEC2OCfK4zbHx98PGtugXnvc8gBDMD89f2/YqAO1hQZFEcdfyyjdRvaW+gSgYYOegbwIIVyVscMtmhEg5ZCecQaciH3HHXHVcf9wMMOpCbY09/HiGr0c4e5nS6B9nbr7u7hStdUI3Wtng04QENoPQq/412338XiNq3Vgfb3/cjeNqu9w37xkzvoCxy1oo3ApH7kJ0Kb2NibGeZmMV4IFwcfcQgZPxgr6AhNRmizQmtL9sSusvx4ifnQd908aXIHoB983CcILABAUDKq7d217SVwAAAgAElEQVT307uskRYEsy4bsUOOOpw0hTOBn+jnjnMAqwd8lT/5ETRARL3AXx6aFn3m05+2qoYaW5MbpYWEzB0RwOWclUtlmxgvMUulBrX4c3m77abbmILVmEdzI7OunlXW2TnTdjl4T9t8qy3s2WeeYftblD6Gln79NT+yBoOFLFjnPrn4UxTa2dBldJT7CQZeA/cyammU0XgntMC5+eqbOFZp6Md84Vh2WUM9fFgFIJyNlsbYrrNjrNp+BEBHHjrFlyo77uwA6MBPBHq+8dIrTIdEe1ykPl7/w+tscGggi36Hif30c85icG1NU4P98+V/MVURY4SrBZXUsPaw4Gy0YBGF2h9e/AMbGh1kYRwEpQaLXsmOOP7IUI2vpxtVR0KjIjVPj/UZAkIFV8vNl1wXg+UgdOVYh76hqZm9NZBFACtBa2uLXfrtS6yv0GsddW20Sh3/uWOYqVHKVdlrr71ui9ZbwEBXzu/K63j2m2pDsyKs+clnnUo+UtfSZP94/p/WOWcWMYbC5ITZVRddGhQhxu2U7Qvnn8nqkJw/FJBxsx9d+kMbK45adXUd/eynfuVs60IfhdYWa61tQHlN5pj/91e+bjkIuCjuAw6Sr7YLvvkNBmReAfcAlIGBfmtsabHF555ktS31FCb716yxGy6/nmIZzjAsb6f912mZBZrm9dgTPZTTLdMV6P954MXvtCSvIyguBWqBuVLYfFC5N9/ThY0AQtTE92lrW++7E0IgOabMjh+rK2ECMm8zBYgRf1PbpYKQFAAnE7sEAwwKm1bJHEGzfGyuoeIguB7BLfAb4HdIdxIEMoHAFb/HYaXUnZVyDG1gWcYvWhiUHz9l1eMf0Ex572SwYhDGor+Ez4gpCSo6QHMf3ZMhOhwtKWVewzVs55kU6IfAI0GIZfpyId+SmVRgiwCdGJDCal8qJYiCLygWEn2h8B+yID+YcHwPTW658KzAusCgytQ68DsJA8CfC9fhXQA5AD+PNfxYmAOCZTBXrF+gFf5Dig/f4fr9UphDTnK+igVHNH+uSTEkBqtQg4+h4LJpDKichDFXs6djLBoU1ltzxE/QAurAIwoVvbBRsx+BcyjD+tQTf2at+10/tgeDCFE7GrfDN4kAvXlz54YUTF8sIq4hS3Oi/kKsAhXqW4d+0YEGQv9jBNrxfMT1lclSZUTZ0CF2KsxSTTgF1HYIVRRZ0JSmP3RQi7/H98DaxKZFMbqWrRBjyUgKxDU1mX8M78K46dyELxkBXXlk8VQH4SwK2zAd8myh8MVEkQI3W4TWoOZAKIpBnycrPFZxbWHOZ4EV0GE+xMVg/gAE3Mv9RwCQ+onj+aDf3ASjv1n+EhUV83maM9U4BzUDUAmMda8Rj8K6EmHOtY11NlAcoRlc60+hnnW1wzrBQjY2Nh76DUQGjXtxHTIb4LrBfHg2IGjHPHPPc7j2cb1DfrbOgaO1GAzGfWVXtkAPYe2iWJDPsWoaaIP5F6inX4rlZFESPp5Dntd4pvA6WC9gtYCwA8ELaZ9vvfEGK9phjd9eupRBnwh+RGW27lhICIHA7e2hjj/bOFflaRbG2FBACNoqeU2kTwZvRU1SPB1ns1gcp5aKfwqy0n6y6RTTqcK8gr9YFfLQuRGJmZNavQAIdeGx4oiSp3sStcR5SAL/CM+syng5r8Zncf1Y+RANmLAm4NfxXIovwhWq+RAToBagIiS141BECuNEZc/58+Zbz6ouri8EBBSc6l3dY4sWLGSPAVg5GAg4YXbRty5k+15YN5AGeMpXz7S+4QEWq+pa1cWYCgh611xyDed92pdOmzSpZ11Gw9hIb9XVpGUVjAmkNYkB4F+ptVogjc9Jy+56XStgnw47JwWBwH8yS/hWe+9Ypqm8OvjqsjB6dltCrmeB+Y3YNA48tpFktDvSESLD83lzXHT4GUqIjgw+Bk2UIBKZmn73fntJG7gX0lkKjqkJ3wcLeNDx5v14hCv+EIPVl34B5fPw3/l5BPScOrf0flUB8kERWQUgVrYqZs/wA9S8FBSh7wQ4GfBEEPKSXjpRf8+UvYjBHnIHVFog+XC8lCnXiiodac4+sMPvk96/1hpDcMpHJiJhJAoTBHaAVmGMh60fPe5LJRtY089Dut2229qtt/3UVg702Hlf/hItSaBPuEkA6IhuRsCQSit6OvKSri/N6AFdc5RA4vfdm9f8Aa50+MRAPd379cD+6qzI6kUgcRYu78pa2/RWYmoS7gGtEahdsyRcL6EWn+uM67pKe+7pBeuT0lZ2LnI5Bg4S4CLgQ9ADeGP/YCpGJgBy1N949TX+BPNBU6BNYKZdvpRBqahhkgKw3kn3G1KyonCH8aqhhQR/7acAS+uV7rmfq6fZSp+nTJaCYWTomdYEK2PWijUKq1GD0zNndIQAK1gN0LoVQIw4DAipELDQwx0Ahch98FrtO4rk4H/wQPEQrbv2FNeq8EklmtR6pDwI18rEq3lWCurC/aL/dC21PwCyNKOJQAeBMK6XeEeq+GFcPorbnyUvePjYLY07rG+ORcLQvrW1pdWuvOgHXOtTzj6Zwg6EVLhgNtpgQ3v5X/+icPjDy66yQnGUAdeDpWE77xvns+EMyjaDb2C9sRdfPu3L7C54zpfOmeIjT884fOjCO81T9Ii/VctF/D89y6kPvdJZ8/Tpr+e1Ezjzk+cnt8UeweSO+uXa6BDwFhLDaGZsaODAMFnU58WgIMlgMkj/omboovv8xBTVlxKcZxpeYhHR4hkgFjEUX0XHE4tPC/CALuJIwSRlYJLcp2PYqQ9jygGAWQ3VuaTBuNr3OiCqkS+GwLVW39wI6EEpnYTVVCjw4KhDlsUhwGwaCxJ4Ytc92buiECXCCuch+M8rAbr2i4UVknu1R/6ngELMQ+up9avENBk5mp/UBqT1SkMHKMDXhV736EyFw4rUkg+8//128cUXW1O+xQ478dP26ptvkB61NmCEaqrAtBP3zx82/K5KiClj8czI065+188UsP33+D0VwFL6w/5o3+QLwzWgG9/YYTpQR4EONODwgC4hUACvs6O98FUdPcOpJBDr/HlmmwELKxqOB60VzL8U/PjQpKHNo5IfTOCwqqDULwQx7CkENDDQzhmdLKoEQM8scPEseAFSlgfxEnwngUTfiUY1Nq2XPsf4vRCs+aQ8w89TwJQKs9pXdueK+eY8Q6DnCOiiA9bfj6VE0XUQ84dLBSl2cO3BrI5z2N3dTW1W7k10LwTAeIE+FeYwrpDqN5V/+L/pFnUWwhSYtZae5/g105qnZ0jX4Hx5Zc6fe09bXJ4I8Fq/Svza7x9+Z5vVKBwIn8TDYEmpqYJwNMIa7z/83lW2tOcdW9i5gPT4uZOPZ0wV+Mf7N9/Czj3tHBuL7bS713Rbe1unff4/T2GwI/gH1hxgftHXLrI3u960W2+9lYqBx4b0/NKC6bqjiQ/ijEnw1FpJYM8EwigkTqeVp2dCz/E+9rUA/X27bcM8dGnoGTjEUnfUsuvquBkAWGjoigAHmCHaLzNnRUCrBI4elDyTkwTopWwPWikgpQzTV6jzhKiFTyVMfZ4duNiDNgVNHQr5QLxEK0kTPXJhmvSaqSdcXKdKQFqTKdImTYHBpOnH7gkfz041A/8+b9JJpW4xPc8IvOAgE7gAvRJweUCePEixWUFSUMGPywsUqVCVMY8E0AXkAna6FnI5ajMwm+Enrnn4wYdY3arOGmyTHTaz2fPmkrFlexpjOkCvEki0n/7wYVzqI+wBXcIXPhPDS+lG79L6eOakg4ifApzpmIIOt+hGAOoZgmhAY/X7DEBHdzIxEjxPc5ZA4AEcc5MQjHfBJSYXmdfkBS4pA/OAB7oBoNOMSpNmqFwFMyqsKajeCFcC8vfvvhG58eEffh5+3CepHCCaWxq618pEs6mQoWt0JiS0iGf4cyZhqRLgeWDT917Y9fzA8xAPcAB0demKBdOz9Cbdj7mjFgaKEkHYQSwITMP/8+3v2BjiYmqarXe0z7761a+Sv+If9oQBuc3N3CvxGz8PPT89n6kAKXpK11HXpfStddT6Yyye9lNeojH7NRQNSpjQWL1QmoKgf4fOD+4TDXscmOSxeTaQQXwVUvwu+d7F1lbdSvrqHlpts5pmMgegf6iP6zi3fQ5de32xVPN5X/8va5s7055/+cWs3sl555xnjey+bnbuN84NLsuEP3vBECb3Smsrq1v6nehHeCf+rTOdCp1+f3WNB3S4PqZo6B/YawdGuctPKuJVIXouaNQo+R38XRHE4F9ht6LEjO43RBvlpQ3PJDQxf4DFBKV1iKB1CDOhI0rq6fM84UtK8gzVCwUwd0kq9ICmhRVzTC0EBOZ/A9D9vPQeHRpGKLLNYfTnyn8b/U+SSD3Ai3FrU71JvJLEm5pMpwN0vyZ+rfxBSoUpzUPz8oSfSpd+jzJmCQsHaCn6mD2g0++NkLnqaporkSOKQwsTJsozPvXIU3boMYfZsu4uNvuAyR3zxwFAdgQAfjqtz9OHl/49KGjNBXLp+njgSA98qon4ufu1TX/3WqVoHNeAaeL9akMsITGA24QhHAJjAE1I2Mb98s95DVeArmtTLUp76a1g6fnKwIBpQSHSV7TKUpQoWFMshRrejU2s8njV5VcySA17ioDH004/1UYKIywVvC6TeyWBagqoOiVCayBB1tN+Cobp2vtz4cHcn3uvYXFNIBwVxoJ/VrnKLv4Gl9DvH+M41N4W/uJbrrqZj1CHNuSMIxASew1LKLI0cLZRTCmlUQke4osexFNATwVVDxiYp//bg7xoWhaClDcKJ3y3MK2V1l9glClASZxKpXF7YK/E/6bOvdrKxQkKjCgkhNTJ7379IhssDjCQVOmN+KmmXvC+I6YAFr5VPd3WPzZsjW3NPDs4X+gYePv1t9sPbvyBvfDCCxSqphMuuX/ROqszlvIcKZx+3KJT3KNCbV7A9OBeKQ/dA3okt0m3wHYH7EYFjb3Ao98bf0PygBmeEpjbeHwGAsPniA6ub6ifoqHroOhQpIDuCQPfSYrT5kpbEFH4tDmBi7QXMaX0XZ5QPEOuBEgAdM+AReTaRG9yT+cCQNfa6HrN3ws1AlqNU0IM3l1bVztFQ08ZS7qeKXHpwKZMNwURDzrZHkRBzscB+LX0jM0fNM8MpUF4xoHvvQbl5zRlPhHQEVGarVEMqJEpM4964+jax77noeAPQAL7gsh21K9nrfzYlAOavMx0KraQAm7KNLxA4rUxzOHdAN2vs18v7X86d12vz1OTdgo0+BsMHtdjbpgTg+gi3eZZKiuAuQQaSf3qtSxQ1LtwdqX1Y364HpqYtwD4GJhKgE6mE614sjLgM+wbhDAEyQHQ0agFDPXOG+7gY8RkP7X4U+SyrE8efYCVNHQvBEsb176KZrTW+Du1Mmg/0/PpeUEKcnonfsplJpr2FjbQIzRvWh4UjCYOG61XqjgGsEFRFAgACIz78XU3MA0PmQIQXQ9ffDjNvXg+3BEIhkPZ11RDDnLE5HlhjNI6TO7+vHmt2AuPKVj78yKe6wHHf+9dHni+Bzbdi/0SbREEo1VUY/t3z6fmjrHg2VQsx0t0w2Gd2Lipppb84tJvfd+W9SylUISy4I05FJsJ9Lf45MWMT0BgXcuMdjZ0wj7DxYF/EA68284DrGhFNAel1rs0UmFee+V5juhU+JXeo3XEz9Tl4pVZPDsfu+llvGeHg/YgoEPSFlBSmoA0hQjo+LukCq+hsz5yrPZTCUA8MWkBUgDCgkvj0AECA8N12CREumsDBbZ+wp6JesIU8YoJ6Du9X/dJQ/cH1R8YEaVntJOAGFL2KgkK6SHxQJ9JaKhTXB9STkSserfGr0CmFAhEWGLsIor0wOtvfxiyubiI2Err+G7zwnM8oPuD+f8C6AQeBq+GKGMcUBQYeevNt6yjvd3aWlptMLa1xXtRbQ3lexGpLh861gP0BIDH7ziYfm3FmL3g4sHXgwQ+r2Qy93ubrr+X0EWvfu88sODzNEZD4/P7ibngPmgLOOAAZAktNWzpGRipGICCxXCOZE3DWGRtEqDjM9wnv60HSi8g+LXyayneAJ5ARoM8cpj8EZSHdNbxcfrVAXz3/AQd4GIkOurPH3Vo6FNeG+qrp5qN9gHj1xpJG1SgrXclaK98AF0a/+F5lObkBTgBuWewep6Eoin3Rc2bgKoMjiQoDmCCqGkAPwAdQVozOzrtOxd8m2mZ0NAHbcjOPu9sCm7iTzr3mKvXfGWdEK+G6ynE5sqhEWapv/24U77mXRLTgbrnAene4289nxjigqE9v8M+KFYlpX8vKHjQ8/xaa67xTwX0oi1YsNBeevFfpBPQGiwdSDdGeunsmbPs9ddfp4UPQibz4qurmea8omulTVSjb0bB1l9/fcYxgI8sXLgws4yo9LnOg58X9gppfaJVv+4C+RQ/cI8H9HTfpuNVKT5oHdkSl21yQxxNbpv9dmGUO1O43IbQr4uCI7W11Nbxj1GYE8Gsx4FCgi0iG3vtbjP+QGpD/KHV5mGzdWhwnUxO+J0pBNGvlE7Ua6o6iJ440u/9Rngi9Rp6ytilxaRgJzAFg4KE5t+fCiweELzQwE2FmaehfkqUu4QVEZBaQXqi8YSjoBQxZa2TJ0AP6n4vskAeF6mfApLelTJ1PTNlGJ75eEDzmqrWC5yIMQhRQwfzp3nMATrAbBPU5O5abV2rVtkG669va/rWhEjufBVNtojrgEYDyRrXo+wrpVekWjofWHoYU6bhGZ6nBb/e/gCKXnGtgh39Afbr7oUd/3sll4lATEwd/lSsM4QTnBcwfqa0VVdbLQAR+c+xDSO+94AukzqBtibUJcCZmtTwwxp565wHeAnEApL0jMncjusoZFRV0cxMYSH2imbwmItH4BohVSkfqraRDpQylWigciFgzcQLFNktlwJpIQonHtB9DnB6BrSnOp+ib/E2jUeM2Z+/TOgulWjuFaDTdZSmwEaLE9YEVekQB7J65Sr7wBbvZ8c0pOyhtSvcSQAijQvggtLTYv74iXmCH2CM2C/ONdZa8OfU0yuu095JkdDZwPPkkvTn24MuhbZEWEhpWfeKjnzckOiOGrQLIPZjTM+XF6j8d5UAHdY61CDYbbfd6IpDgRiAOoC7o62dwI3zAqEKwg9KUL/6yivsSwHejSwN1OYA78B3OGvgqTgr4CmgOb9uGo/WVGl9XuiQlRn7IwuLhBCtgc6bxykvXKZYmZ67zMqR+tClocuPmW1WrFcrH7rMdeOokBPzXX1+biXAxWeeEaREI1D3GrcYf6UJpJIQrtFnHjBSIkgBX++Npyc7ROl1npC1LrqGC16VywoL+EPg5yktohIBUxBKJHqNzQsd/rBmzMTlhVean9Yl1Sy8cCJAX1famggrkwCTNDkBg8DbA3oq3KR7hHnBMiTpXWPGYYKGzjWVeY6/xxxx5W1CCM30vrByKfOh5hifIeYiuhFY4T4/vxSIvdYuhq/54vALgDVfMUH8re8F9AIIrUXqo0wFJ501r6lq3FynfKxKGBmv3iMNzj9P8xBzwbViWKnm5BkXvvMCowKVZC0QjRFYY29yfBbKH9eFPPck7Ys1C1A+k7n5ocxmurYCMwXu4W/8rs+lverMVKIvPVfCkacH0UGmoDhzMIXKCJx6roBGDB6Bf3AFMcI/KkDko3FAnHMsAAXgRY0H3wCFEfHVyGmf/JeCpUzVFS2IsUNYaLbiUpdcXrNXiDxv8QJLCqj+7xTwU57oFRavjHirK/aJiqGyexwtSCjT2uoMef5XScDQ96zpEWOPuGfgyyiVo5gSCJLReoVIeNYTkZYc89nBgzyYykUgzPPY5vcHn6v0K34XXWJOEpq9D9yfKc3XZ+GINr0Qid+xdhIMJAhg/hTWS+in4vjXTh/7cJkg4fyYHHQEdDJsF/QCDV0HGE9S0YWUCXrQnAKCjtjI0KMG5QHIH0wvwfjPvUSULnhKDB7E1gLpOND0mkoE5UGd10cw1rhSYUQMYzqQppkuASS/bpqXxuYBw6+LH7vu8cy70mEnIBHJ4s/0xfHvFNA989Sh8dpsCujTCVp6jgd0MQdqu5DmJ4KvkP9c7YIpIDXV0hgvnRRRZFbEc3SIRHd433RBPxq37hcgpaCj1EppiSmNCPy0d6npLjXJpcxV++gB3QNqDv7ziUkh24OOH4unCw/oPmin0l5p3BKGxLSm/D0eipYgIA7PyPzY0VwOy8sUQM+EwpAaWwnQxdwE4vJlI3AJn0n78YBS6ewICNP1Fw1p//zZ4rGIgO6fXwnQYUJfF6DDDYHv6UKKRalQIAUWCsyd7VsjDUtI9KCh8eunruG5mCgzcl7Fr/y58L+nIORpzFsoUtrTOUn5h+d3AnzRl8BIwINxBktSAHSNS/MRlnit3PNovyYppgT2lSOfkNtB7xD9gCZVqIt0Hy1B+h4WlaxwkhMMUgHfr4FfJ8UfEUNjDIGEafwtt4/n5elcdab8mmmNFeMiPiVBCc9gPM1YYSqg73LIPgR0SSliIJlPSP6hOGAAughehWW8hlcJjAXoqbaO58gv5hlOttguXaASmHtQXxfRpoDnQUkpdx7A04OhzfLv4PU5VOmazNNOCc4TZqXDgnVD2l8lDVnzFcFrDdNnpgzNjxG/C2jSQ8mx/huFZfQ+EbhfO/zux6d18ofUS76VDgXoSRq6hAGZryUw4KcP/MnWIGYDiHY8o9Hv0ugywSCadHV4lMcrxqE5aR11vwd0L8CkgoLOj86IvveM2H+WMi+trz7XOFJAx/fhkIdqcDI1C4i8BpaO15/H7Lw7gcmPAfdiDBJkBKZ6P4DKp8Fpz/A9ffLOiiZBYnItAi8RoGvs+F48AN9jDwTo2g8But/XKYw2TkL0r2eKxsRU5bf2gK71wWe6Xvs5RTCIJncKm9GHLg1d9IfUPVavQ6tUgEk49Iw3YFOVejSZCoNNAV2faazin6J3vBcVH6cDdFyn+AO/z55PVRLi0u89b0z5rNewdXbkDvBuHcVnaI/1t79/Oh7nz3XKQ1ixzmUHSUAm/aAuQqyF7nmSaIF8RZZAVXCskHHk994LiHgOKvB5vidQ13rLMlRpnXE/+A/WiSnh0RXmeSq+0zvxDB83QpfJOFy+k/ST2/Xj+7LbmjRvD+jQ3nAT0qoy6QFSZWSk0NwLY6iqu/a/FIArSTy4y0t4IohKfit/WCsBbkpongjXIgKXZgdAr3RtesCyQ+QjSiOgp4CSji8de7ZaLC2JusHhX7rplYSYCkud3evXQIwujZKdcjhJqevW0Kdbd43Dg5MXxEQjlUx2fn08oHtilWYsgWU6xpMGPqUCjeafro0XHvx4/F7inkq1mCuZDlPAqLRuOvgSDgSW0+2pp0EBqg61AHUC5V/LwWrmnysQ8C4RnS8xKJkU07Oj8QiAA+ObTFdVGh18kvSNRxecmBe1iCgEYBwam2fYYS1CQClK5PoxaQ80dgE6/hYDFKC/GyBpTJq7mKXWUyZpAbU/H/jdm6y92ZuWFownRvHLoimNT2uIYDjVVZCGzjKnUUNH4x8Aut6b8hLRQEUNFoAe0zs9j6tEzyl/8e/z9Ffp80pjE814C5QEEuyNtFRf+tsLSpUAfTqM8ICuuWVjQhOsCum+soT5s5oKJlwz5Ew6YUo8TPxBtO8FZa+YsjRwUtjLj9ef8ZRW8V7EieFdWi8vQIqnaF0lLOBvucBQWIa97eV22fngvTNA9w9TGgaj0GPACxcpRtRxUvARTgPoeoE3KXpi9Ydc14rhpYCeHjLPLCsxo3TjpmPYHE+kZk+0/nevYfrnBioINb81hvRgpIcjfUewvKk319olcfE8T5CVCEISuAcLT1A+KMMzas1dPYmnA5XpJEvtwXQaqA6vN+n5w6jfEZMhDV3mX2++Zo5+3CV/cMPyI00lBHppD1JNxB8+MXW/X378qRVCIOPdCJ6p4znKI8W1nm41P4Gs9t4Drw7sdGuvz/EMaeiphlwqjTMPXQzfnw0933+nufu5pkKQp1OlwOkZeL9ALvMfowY8KsTVhi5iKJjCcyM/n2tO4dcFgB4Y3iSgC1jFJGWuVaoe6BnrXAnQ0/MpRujfqf0QQ5QPsxJt4lpvQZQQoL0GoDMAMPIRBcX56pNschQzACyayaFV0/dblbORCeThT22/6c+vAEXnye8Newiw/0Jl/zmuTS14eo72P7VwrOu8+3Pmz5sXNvC5AAo/PX8SbXra864E/xxP++n5mFyL0GoLdOSfjd9Vg98LamsJBmXU4Q+1+6fSZcgaEU/Vs/0eZJjlgji9QrOu8WsdxV/8tX5d/ecCc9FDZsVMAR0+dG5A9I1nBBQ7y9BOHyMqSRyxmQUPiytdmoKFFsGbHDRYSU9iVJqgl47E+PxiemL2m6P7/aH0JkfP5FKizOwV03DVdR0oNezwz/Tj9Ru3ljAQLpziQ08ZKy7xGqhfEw0XGkslME/Xv9L0GJQ3TdphSpD+oIuwdY1nDqmgJo0oXRetB9vm1taSsQvQvX+NUcNyvbhJcAwwOyM/Pf7z65ceGm9S9YIBaNEzuVRL8NK3v07P98IHLV3RBCdaxGcCYwGsFxK9cOHH7PfLg1AK6MXimFXXhNSu1Gwshi7twtOpPyuV6E77Iy2+EqCrxCubusSmSrgP6awQVCHs6n7N2Y8RjJiBPQlD1rhxz3SADqFC5vdKPELj9wKb51GiMR9DoDlKq/J7o72XgCgNnU2K1gHoWCMAv9LWWE2P5vdQnXOoOLYWoHs6EP+pyF9hUodYGwG90jqkComfI+bkg3anoz/Pu9IzVonfiR/h3RII/ZnDPV5gS89fyq/9WRDdhnMKQJ8a0CZcAv0ppVjP93yS64AHlMBHQqAc701M76nAk64RrNSV7vGf+bNWiVel36fj9DxI9JDRIUove5P7jh/da4rJHS/kZKGB54O5TIDOTYmAjuukPaVargder6H7SYrxy7QqCWjy5/4AACAASURBVMRLOWJk6YRTLcwTlQhWE/YStt+wSiDhQSsloooaDbq9RR+N3+j0AHgC9WujLAFf+tUzEfyeauDpoVVaWwoMXjKtBOYcLzd73Sb36Q6wXw9/GLw2K8aYrqX/GwwFxXXA/BXw4QGd9bElBTvTmtZRWmI6R+2lAFXrkY5P6+m1gyl75BoWVQJ0f0A9oHsAVCqZdyNMB+Qat6dFzUH3i6ZDeto4a7mL3nVmJEQordF/LyEL85nO7O7XwD9TAgXmLe0U9co1RoIx+0RXMb7EM+/sHMivPhGCEitpWOIHKaArsh1r4KPcPY/Q76Ib0ZNnlBmfiy4BAb8EI13rgdRr6ORBrjmLotxTk7vK4MJnjjx0ADo72kUNvQCbp9PQte4pL0rphWsJCx5YsuvwWAkc/NnQWfXn1/OuSvSX8pxK11T6DGPx/EtnAtfKhftu50/n1u/DpNANxjBZmpVrF/kFlVRXNEy8iPgiKzOAvIwYhMnIWj8Pvwfp59l3LqVPNFPJUpcqCuvaX/+dx0d97s9mKQJ69vydoaHH6DwExuEfD0Cs784iFsp5jOHxqo4m7cYvtgezSozcAwRNqfFwa4MzhhsRx5tMtewe9BXY5ZmtDh4+q5S24QWCtNtaCgweGCUQZO9Hz1yk0UwTUJQCQ6W1maKBVggC9Acca+fnid9l5tScdKC1wZIwpxNW/m8AXe/XGLgekAlixzR8XwkwpwNbfI4+xEzNyaNz3yQwYPxisr5XgKqKBVkkF3qAV0hX02cYj+hBjESAhnegM1h8QGZ24/uiZSA7UDHfNzs4sc0nghrFEHWQ8R4PIkrbCdpoMOfx/1i6mAFVau9Z4ed0gBrAELW+Y9vMSD94tyq/qZCGzpHoROtTKQbBr6f2U2soQMfeo980Ar3UJczfB6sLrEcS0jJNJzLccIZKXH/54EVXpIvom9RcFDAkEKeGXh/q0HvA8UDlz4LOsY8kxn2NDY18v9ZYgD6Fx0T6SgEd14D+uHcx/9wHxYXKZLGlqNqDup/Eker8lMI6/rwrcnsKz4xtZTm3GDWv61Iwp3AV4xv8+c8EHvCPutqsdHcWeMouzUFN47q49pxKkcN3jA5nQODU9sqeP3h688GuDJxDfEHUlKcTqL1CyDMfNWlp6EjbAh2JN0ldJf3EssReQdC+QoFgDAjEoXLQzD0uaP4SeLUWqWDlrQCiW+8P17nTGFJBWTzB06VfP32fnR/HTDnGmIee8aVdDt67jAMJM5kAApo5/h4dK7DYAQat0rBidhxY2Xgg5TPBu+Sb0kRUflLj0IJw8WCypw855hi7vstKReAGIPWDDCR2hIt/owxtVU116NnsOjB5IlALVs8s/AFhV7nIZL0ElG5ACqwkAEh6LLCTQtb0f3tQl2XDg29GcDHw0KfV+Htxj8BmXW+fFsjjTXxmkseaMvQUMLO1wK2xFr0/DBnDcP2X/TOyeUDLg5ZZnOwX7zVJ0BV6BawlwDmTHRh8yMcOjFXR0KBDFVjx4/HPUjoR81ixBvkqljsuu94GeC6rRZUmWBiEplKVp0VZ2gjoeq4OnhiU5u3/FvMgM0Qv8QTQPTOVEOn3W4I041vGC1ZfF1KCxBQ8rYsJal3FmPx5FK2TSSf1DSQQ+zX0TA2w4jMQNHYJYZp3UBImzZrhPaFrGn76s6e56p1eWBUwaw2578kB8DSfMmTPmImnztzqv/MAo/lqXb225zVQf5YkkFAodYAIrV70Tpoph9x65OvjH10AMcUS/A6lj7W+GegoCCsGbfq9THnBuoJGyXnzVZlSgMp+4umYi0r38ny4fuXqdY5zMjJe4Hnx5zsVTjUmz794vRNIBMhT6CXGJ3khTXuh6wqjI5N1zF0PjEyzj2b0Kefe7UdxbFIg1Bw86OI52ksPtJlQnlQKzc62C5TzdOPnov0W3fkxap7A3/TseQtANbtVhkpxHP+OH9mzLClaPi9obdCWUIGLEnGMgpdWEZP+aOqhhB0ZMl7stWO8wDOEtUDdyjYG6SpQbFYmkoUoYm4hGCkkaAJ6fjINhiVCa6qtVBWKi2jRvCbitcVUMsoEi8Rn4hmw30B/ULJ78d5YZW86UPXvXYugXQ9rMQmNWRuvEp/62xP+/x+A7oWffwv8nTZMIGJhjKnSbUqA0x7osrGSkxic6EfrJCEtFXIEctwHZBoAaKPrw/vhwcwqZVFkoDVRZntWHiiie1X4vypnpdgJD+szVhijuRRgzjQh0GY55l0rXSlJd6kE6H7cgZmXrZibWogkpSMxCIEc/lZkcRCGUC+9JiuWgXd4LVPzr8QUPQPzIIV3aPypBuxBzzPx9HP9rfNYSaABkAdGFLoNpgIrnpFZSKLA7oVf3oP7nUCd0rCP4dGY9JM8BB39YrERfJ4KZBiT6CUFeewfng/+mIKBaDalfSkPPOeR6YOHwtqhanqYA8cU6+IL/FhYKSo9oh/QqucxKf14AcjzX841FmaqrkVgX46lehmXEgP9UOkPtdE9oMu8T1pGUF9xLDNzaxwe0L2gltIL3gkLD4WF+E+8w/O7dQE6C0/FctHpvfhbQY9eUPVrtC7+rPFqz1JA93vs5+6BWTzM045/p7egZAKbs/hK2PbrgesmLdk4Ny4ocrv9d2W3NdZuj7nVBHCYBMsh2IUm+fJk5B+DqUBIMcoYoKuN8y/WQnhiF1MjQQHQYTKJGjqfEauDCdCZ3hHNRvDZgeCyQCYwW6TsRFeAJo/nKHVCJul0wQXKlVLu/Ibrfs0huy9q6FlThmkQXYDpCVuEJ4LzBJsyDw/o/hXejDTNqwNQuT7rla7z49Pc/H2pROmZLgGdlcqmtn/1B9e/PxVocB2DhiJj84AuOkkla69N4tkQOmXKw/N0QATy/iBngpiaSEyUra25JZjbQIOg6WgC1RlgaWLkhxaLGaAjj5itXXFmcL0z16VMpRLta044U+MuyyFleJ4BC6hxrwA9mKvHLUjpYa+xPqJZCeopqHgaVsEKnsdkH6T1+znoPSmjTmnN8wPRkBfUpKEL0L0Q6OctQc0zRoEstd+omaS0rXcJ0KcbH4QzFRvRGuDnujT0jDbjevtaFpqrdxn4sXnNjnNyFfKoDMVKZ8FcHyttRisI9yGawyV4IEvE769fR61TSlcZL8yhKddE1jpb4AjLANcCFrII7uDDFKDiywTo4N/yW1cC9On2hddCKI65+X7cKR/ywuBaAld0a3ie6nmW+IEfm3++6Co9I54Gdb5FF/6spPzV8xh/RlI+qudrPum50r0YfyoMTMEgVymO7/jgvjuXZZ7EQ8EgmSICjQNWSFTacZXksolGTQ2VilSSU4QjCcIvpl/wbDKohV5ERGwglqwaWCzzSeKJgI77GQAFiVmRyTK3RyrzwoTPg/SL5ReDBCpThatg5zdcjSA8YWabFmMA1mVyl+bjNz5jcFVVbPWZai+eofg8Tz8G3fNugO0JJj1c/qDrOf55AohpGQJABEF10d9c6fme4VYCdDEo3ZsSr4RCHTzvCsH4CuNja5UMxbO8pcgfSO0dGW6xZK1NoT0irQxRSwc9SoCFOVQmd7YGdRo6zbloTOJKR2r8leYtOszmBG07xq34tfESvOgHP6WtepM7goJgtPcAoshiWMdUKz6lE4G36ofrzGqdJRC9q8m9Qp3vlE5TZi0hSyZ3X7rSn1Vcl9ZjTxUGrbNfM/97qqH7sWG7EdDHKm6RD6wFGM5kuxbIRwtd6l4QkNJlFAMDPQj4WAuNFc8mH45VEqMfJjO30ncdXPXhXyxms660O78Olc6mcuc1d9DAFPcAATya0yvVyYilm73LTvunn6mgNoXOGdMWXBIpD/TAuC5Ap7JXIW0vFaw9oIofiOZT/ubXapJWp6p+HnDTOYuGxD8rYZ/u99eme6TxpfdPwTDWcnACKACdUbi1NQRxEAj+F6AzNUQBEq5MaUaIsW6uXxRpEQAjmdymBXQUv3eAkAG7yvmVETiFerW50FvYVSdD2gc0JDDFSpIYxiEfmicQvwGyTKTEr+vXBegK6luXli9p3gsJnukjTmFdBIt5pT5OAf6/Y3J/N0D336eAm65JyjTJELB3Lm1ikt+EVXk3QJe5LQU0zzx9RKxfKzwfPmzc633E+DtdU4Gg9oPPLBbZihXMkWZTCidIhAl/I+CNRU3QKQspOPlq+tFpqsU7UakJWnZsO6xxTGeVEd15/2qq3XgGqDWRJipa9ib3MvKYI/2LVgTiAGMVrvBA5cFFlfKmA3RF1KegLIb0bqDh99+DdbhfpvapefSeYaVpTymga63XJRBVAjPSJqx9Y+MZoPsz6mlITN3TGdcrarfe5K7xSWjzApWARMIU/lb5aDwbAqNM76JTmrtlDZK7KwRdcFqpwOX5LJ+ZZOH4tcX9PsbA7xWtsLG09xSAc+bglAa0B1458OfSY4SuVSU9CaxeuNB6eeXFvxOfy++f4ounB89LRIPaU/++SnQiXPF8zQvHOh9TQNZZRVWnwp8fjz//Ttpg+m7/Lt8PnbS37f67lgGMNK3HEnToIMMJx25rPlfbRxnzUERAJ3FGaV2ALnNByqSyDYeGjkCMCAjZ5/Kf45kAdJgdInHiWWLOYKgMiou93ClhJl2b0oX2m8Hxx4YB0x16b7JLwRmALg1/uvt1jw6xGAUJvQqR3SgMEt0dzoen6zSn6TSIdD7pOFKCrPR9ygz9fgkI/DXZM5DHCg0zKYwxHfGnz8C2w0+YgoUYjbQWWVv8WuhZ0KRTJub/9iZOD/Ie0DMaiYWCMkBHu8u6usA0EYBUXUMNCjQvBoT4DVi15Kv2kbx+7TyzE3jip49h8AxPayi60ftwj94FsBgfQ8vNyVKpeJ46W2HuGI/WT4CEZwlwxHBTgVcWDs9A0zlojB7U/e+V5uOZGZAqzGVqcxz/DAGOLAceMCWw6z0pn0nfn46TvAWAHn3o/7eAzjFV56dUwvM8UBq650Fe41PaqM466ZP1FYLFgHXKo5kbmrKPMJcJXLzRr4Gfd6WgOI0B16EWvSyepMXIX2mdBe3ESpYB3IOJgMpetKimOfB+f3FNyj+ngDo6eI4WMg3dW990nTc54zN/pkjHsNbKipAE55G/V7DAVgJI/5nnkaki4IU7rAl4gwQPTz96hgf0VLjFNWnpcy8MiQ+mGOb3b61+6NscuBt96FosHXQBenZInEk6PXBiOtoEMSz/Yn+PHyB8QF7DFQGLMATouD+Lco9BKCA4aIgKytLB8HPxgJoyJ87NtfRLpb+KIOaqkpFgayYLm1QCdTFPv0aZORgSJjRMV9RAwQ5eMEklVA9s/18BvdKY071KGXfG2J3JLdWc/R5Pd78HbjIM1xlNa4TnYk0kyQrktT4AU/98z9RFBwJ13KMDRpAbH7cmpC2pklnsoEfLQ4wjCaAZBFwEofn+02BWYOhyU+F9AnSdI50Jr1l6BoDnSduqxFR0bQromsvY+KhVw1LlioQo8l/zVzwJz1DMCPDj8/TlNZcUIP9dQE+BM6XRyeeqJWpQBqYAm0tPSoVh0UoGKjEPW8/w5zY9w1O+g4XHAboHDK/V+T1I95G1OmIMRcr/ZDGpdBa014z/iQoVGCEj3Kmth0BP0AbnJV+x4z/S3qdLsql0jlPAaKit4xqINgDkrE8ey1ozLVONnGIjE2YGQZCPwaG+21sK6B7E1tqLmPrpx+9pQPvseYsAPfssWjBSmtP6pgKzP4/43Xc7S9cG32sPhSOyrun9HtAr4Z3oxdOTH6v4fQra+lvrNx0Nwd02pbDMBw/ajc1Z0kOnw0INz4X5TyESBDXFtDUvuXhATaOM04Er7ccTggcZbHZxPJjcyUAj4+fGV+cz4sPfkvDwDmklqckdz/aL7HPqPbF4zUVEoDH6OXgfWSVw9LnHXsvgXPJVDD6UhitBiEKNz/18Fw2+0nv12btp6N487OnACzcpIPv1gIbuD6EHJQke6wJ0rL/XukTg3gcuQBZgCpTw3pHC6BTa9SCE9+M5Cg7De3yZWQA6NJRs3rEbk2ojgJlhnxDljr2jdg4tRvUA8nmrb2ygHz8rh4qcerVndDnSXkDz9KM8es9M/FmUW2U6QEeluNq6yT7nmKtiYnRWMDav1Xua1HPFOFKm5Ong3QB9OvD08/F0DUbE+AQXRyCBLXUz6Ux4BkegLwbr3dTnTkZ+v5tJfgI+9ApR7p6mPW/zfCEU0AkauniHeITcRBhvJf5KgABAAjhra2IrTKS0FYM1qCa0HBVYyoeuOKMpwkw8YCkPx8epSXcK8JlZfU0tAR3/2Aq0Ksc+4YgNYeOpGCdEK390jSpImv5vuAP+H9PWeJ6jQOvXSGuvsa4L0CkMOI3Qz88LWHp+KjBofaY7f9hXL/B6XuJ5i2ggPS+ebj2op3wS1/lnVOLFno9m8+TZcVkC2350j9BtLRa7mGJSiOA3MjpK4gIjRRAXrkHz9zVr1lhbe3tGsNKkvNSRgo2er5/Nzc22atUqa21t5XNRCKOpqYmEODwybM0tLXxEJaaAz0fRuL62Jgs+kQSlhUwXSoCemXfcgUsPxBThIQFVPw8xa0+Aej7WDOuE71paWmz58uW23nrrWX9/PwOvoJ23trfxb8wZ17S1tdlLL71k8+fPN+XRe6L2gCCzqhiXCBR/g3G/m0kH6z8wMJBpltiLWbNm2dDQkOE7vBdjgy8WAVRLly619ddfn5/xQOLQpy4T50PCWOVHHBwc5DPwD793dnZyfl5gTCXZlLD9wcNzamNxEYE3PpOZDPP3QUMSEnQN1krVzlhIKZejubq7u5trsHr1aq4L9mPlypU2c+ZMjpc+cwAnNHYW5pga5S/aE6319fXZggULSNuYN2gCf7/55pvWWN/AM4X1hT8b67vxxhvzOswD9NDV1cU1k1CLs4Lv8R2asxRLweSPf9p3nRlaGqKPX+Z4+VXxfNCHrBZeoMUcRDupG0Fr7ekrBXOdewmxHnAnz7MYUeWAI83HM3hpSgI0CESpBu+FEwkyoisvWNFcXC5bU2MT1xN7gOdin7DnKpjjhR7xBJ5/tn6dTPHDeFOm7DXElHZxbuCyAZDiDOLahvp6xmwwKDGfJy8cwrlpaAxd2/J5W7Fihc3snJEF1Gb9vmNgHa4RP/fCm9ZT64NjW4PCTDFtTCZ1CrQ0CQDcC1aHjmDgzaMjpDnsVk9fr3W0tdsEtPukEI2fJ9YfWAF+wYyR8XHyepynuXPncg6+joEHLdG83zOdKQVtKt3ZC1WiNdyn/U+B3gN8ilH+b5n8tbfegurXVoqT3qP1982xNJ/0pzAq1dZxnR9/ijO4Dz50FNbJcHsbB+hTpPM4KwxwHHm40R8CpqO0GIKnlbOgIL4gAqTA3S+kByIxDxykttbWjOnjc0qI5TIPGILGMs2gwsrDxwNmrIMjQNei+XeK0U6R0t4F0P096ev9fKcIQs49AeYwY8YMHjAcToA71g+E3NrWynzn5StXkOgBcG+99RbXEAcH4Adg9VqnCFebLx+Z5qtrKxFsylBwj5g23oVxCcjBzDBGMDZJqdiPN954g/PAemPMQ8PDa8dAOEDHddAQcY9AAmsCoaBvzZoARNNoWKQ9xFgk/zxNoRAMnjEdoGudcI/X+gRyjQ0NrH+A68YKwZ83MjySVTnT+mLMzS3NtKgQyNHjuS7UaEjT9jygY82wrgBlrDGEJDwLTHnWzJlZ5DrG1tHRweuwVj09PQQU/I7/8Qxc09vbS/rAM4IQgOZJ41leqrdsaL+9tpia3HWuBVRimPhc2r6nKZ1b/1klRqXPJFx5GtZ2+jz0lJH7LV8XoCNQkXUrkiqKon8P6HpO9q6yMdAR90s48XSENQfteoCYHHsU4nwOsMtZ1zqlUfbaEwIEhCa43FDIa2yMvnOAOIG9oYHv7e3uiRp7aNNMi+NE2drb2kgDfu2nOycYi/bBC8zc+9h+NeMNseKdKkiC5gcGB214ZISV+aBAgd92dHbYmt4+q0Xhm3VoyBIeQcvqvAae8vLLL/NvCVEYu8bghUNZRDIMiBgjQK/kQ/fP8mfRC4N6l4Sb6UAd/Mdr6MIX8ZMUjKcD9Er0LyFBzxCGeBrx+1ZJKAagqzATheetPjJpcufk/eaYkYHMnjkrSFcRaEF8+BxaTL62hpusibOMJ4K9xsezw5AusA4bP5+YIJPD87DpkN7wEwRE4KgJZnb6mV3ZyAyoXeCDFsYThl8cTyjaQNVi92N6N+biGQMKo2A98L/XRjQWEC2ADxIp1kUmemhtLa2tNjA8ZLPnzqGEjjWbM2cODx8kWjB1SLH+0OK5Iiq8T+U1vVYqyZQaqEqbxkn59cDviuKXoIB7cIhw6DBGae+YH7RKvVvzRenbtYIaHaBD499iiy3slVdesXnz5nGd8A5ZdwiYTnhM98hHWadCC2+rmmww4TUzfOUjfHWvFzgxFwgw0Ioa6hvITNEOE5pQb08Pq3dRyBkesvaODo4TAiYEztFC0NQ72tszXpCuLb4ALWNtQctvv/02QRvPhLZPmgATr67mfoNOcD3+1lwUhQ7LDs4Gxoxn4F3oaobGLOiHLg0hszzFgCpPC1hbPVtMXiZuMRcBOn5in3w/eM8cRS/rCnrCMzSuVMsKa6Ug1rCEnumJDlINfwrjRbe7aLKV0Kn36Dyvy0Kg3uTga7Nnz6b1RWcKVhrsWSWGn40zmpo9/YrXiTn7+zPQVNYQhIF8Ffmn1nt0eIT0odiNuXPm0CwN9xAAHOehpbmZQih7uVcHS5xcM6qUKEuN5xV4hwBS42ShGLeomc0kAjs09Na2NvIBWGMB6j29vbyjZ3W3zezoNLaFreCWxWc67xBmMTacN6w1FLm58+bZsmXLpmxp+ocHdO2paJaWiGKRZ8hb30TLogn/zAw3opvZ02+lgVDQipYR0bOENZ2VdVmF5Sb2FlatvXi5p9V0DKmGrnMiWkJQHM5RplBuccDOsVBb2EoFX+h3+uPy1bZs6VIuGgAHTGzF8hXW3tlhvf1rQhGaWPzFa8ref+MXUoPGu0CU7a1t3FgwKkhsA0OD1GrX9PfTAgANLl8dIjC1WVpEbYgmVEmDSCUbvZ8Sb0zrmA7QvWSoxdQG4zuAwejISMYMxFBlocD4MC+YUsHEAWAgajBvaKilnFnnzBn2zjvvkEnDHA/ww4EGEC5ZsmQtH7VfS4xFzFkEhnFpfVJA93PH71hv3C/CwaED44AggUOHfcA/7I+ENd0HYsf6iUDTZ+NvWSXwDhxqCCmYO8AJLhXQjlJkUmKWRK119z+z3yOgcy9jxoIXbrzU67VKmcRgCcGcCyOjNjI8bLX5amtparae7m7uGwANWnPnjBk2NDLMugkwkdY1QAioZx5zOi7PuPFs7DsEm4ULFxK4Adowt2+66abcW6wLzPv4XT46ADlLMo+Ncb1wTsAIwVjxOwVDxpGwgeQU7Sald81VgqiEGjE8MU2dV2+SV7tSnW+dNz1Tf+ucpGvx72roKSDob723kobDsgFochJNxtKaRI+VhAFPUzDXwoeM1CmsJ+gee4f9wE8oGtoPb4HLzPexU6HOox+jBHrdl54N3hOLa2FPcR54buF2aw5uRoA4ziDiPPQ33g26HOwfsJq6Wmr42j/xAc1bIO/Hrms9D/F7l40zasyNTY2ZaR/XQVvHGLBGhdHR0A8+6faW8XdYu2BSz+XIT0DPUBKw1kGhacn4h6ebVDDWuvp5SIjxgF7JJF3pbHqe4F0iKf/B31JU/bppncVztNepsOCFTC8UCMME6KJXP2/tibcQpfSF+wTouje36b47oCNsrOY6Katxk8xI5OvNm0+NBYwJZhY8mCaUhnpWelOUNg4fi9LEwi9YBDGJlLDJXKBFlCZscGAgaKK5HBkb/KK4F757EC2ejzrQAnQJEMwNhobnKnV5YvIaRaohaBF9+zu/oCKEdQE6xg8fLBhsCO4J/bHxLgE6ABNMHP5wrIFMpiBI+KSa2lqp9QF4wcRxuPEM3AezLA6Oxu6lfS/AiMFUOtDTmZQ0LxW2AfBCK8d+Yz4yNwKAwUDwHfYWc8E9+IwEFUE01T60DxgTABHCyfPPP29bbrklhRuMC/0CsNfeg5oyl3VqOADxaHL3Y/Hgk9KGBzOZ46GRg2kCHBrqAoMCwwT9Y0+giTc2N4V2lyMjDILD3uHUNMO36bQTz7jxbtyPNVTsgDQ/WLcg0IFBIrBOqWZaT4wTZ2HRokUUAHGw8Sz8r/gF7Ed9Yx1yR9f6J5qRJq2zUElT0Ds9oOOBWB/QqTczen87Pvf7UwnU3w3Qw8CnRrlXYlz+XOs9DIYDmEdA19zwvc6C1/D8+LgeyOMeLTCOgS6U2hAgKasQ1gPr7Rm46IyCewT01AwrocEL2uI3U37G8wP66IxWF7wTwZcD/QPUxGlBQ8+MujryDlgERRsQMlGpkb2/Y+aP9l1jEqhjXn59CCax89gUYSrJ4oHv/vXXX7fNNt2U74BLEEod1iXzf8f1r8QDIKiAfiGYYF3hVsxy86O7NhVApxM2dJYluAX3Qyj96vm1dztJuEnPpRfCKgG5519eEBYYS9Dz/M+ftRSc/dr7saR57J7O8bvX0FP65ZxDBaLMLZ177z7bl3kwXJ4jid0VL0DxjddefdW23mor+9eL/6Lk+h/vfa8tXb7MRmj2C80xMDiAgcy2OPwyzWoztPCcIIKQqsM1IGowOTWCAcC/tWSJNTQ1Bh9rbPOpFBGkTcCXBDNpKj3rQIuI00WaAhquB24lQE83W8THgxPz8NnvOBa/kYauzQVQKhhKvlAQOBj1/6HsO6CkqrKud+Vc1blpMigomHMgK1EQBDGAAQUDIphnnO8bZ5wxOzNmUcw5oIggQRAlKCZGFMWMSobO3ZVz1b/2ue8Wj/7Qtf52scDu6qr33r33hH322ee37dvg8nqkbKENo5Q4amoEjmVm1jEz0c/RbET+CHL7o3vimhXUNQAAIABJREFUe+sSB6+fa8cgom/fvuI0+HMe3h9//FGQA/6/rsfqoI4Z7oGMlf4eX88/PMi8x19++UWCAf6+z++HSFd2YMnq9dGGUb+X+aDr7zHg+6Maut4LHbM1c5TOTI3tazmy2XN5NNbX46BevSWIpfFhaeTXrb+hrksXJT5jtQiKxMEZrCFyfIY5O9DXyc/gWeEXn60uj2iUhkesS7eu+HLTV7LWXFN+Hn+Ha0ojyHvjuerTp488O01YFEiWe47AlW0fq7sUqRvdA9rQa4eujZPeV/xMMYxGzZzXqmFC7Yz1/ZQy09/hnZjXraNBPJDRNgvLmA2y/rf5b/N9lc4gzVmOSmH7z3Lg72kEoaND3+/sFwjZK61+nk0dlDOY1vyFP8zQiY4ZKn18HZ+PLmmIwzQCHvMZ7Oj0pNwSDiMYCCqCKNUP02lJck484URBRnVWvvnrb9C5rk7+n860U5fOaItG5Ax1/Hx97vTaaluoHZAEGxQk4rMzhub8Hya9SNNaUFVZiebGJiGL0rHTXv/www/o2bPnAQcL6f3CdWCCwr3L4JTXxMSA+5g2judAC0OZEy5zEK73ov6e3s8liN1QFTXvD20PdTBzoH3Z0Zb8nlM32yB9jXpt9frq9zcnVHrv6us173/zveo91/F6zPu0ow8w21tOm9tPy/0QZuhGtmyenMTMWQydz1dy7kvfWQK3xS2OrC3RhvETJshwCWEIm7JSfaN8oNykHRejZBgsFsQjUdTVdsKalWuRKCTgsXqRQx5HHHcE6jp3RiQWNWIQxSgtjevTggsmhiU/zwzBa1JPx4jPHHFpkQTzJjQHAGZD+H8W3Qh8OrbNmD+PC0YHtnb5WrSl21DuKkcaaZw66FRUd6oVlmsqm5Gass7KWavmfSxZuAQjx44sRZ86OjRnDGZHYl5ovQk6RopmI8l/65qtRjqIwrz4wotwwAEXXMggg/OnnS+HmU5eOxyusbm+ao46zdexevFq5JFHOBtGhaMCA8cMlD1x9NFH45vNmyU7/SNSnM4aOwYm+vPY4fBHDt38zMzOTH+feyYRj0tZKZ1ISk0wFAjixWeehxtqcEsSSUybcalk5U2tLcJsZ+950B9ANpESPeqO2Y8OGN5++2344ce488dJ4Kl5Ir/++iu+/uQbNKSaMOfaa+RzNI+Ca6/r13zmxx57LObMmYN7771X1oHlGe4pBtIF5GG17y9dqo23ORs3OxKzcdGw4IEcekdjZA6s9LPsmAF1NJ7m8/N/96TOLA6stWh+vXn99Z4nokKHrgjZ+8R+zAZX73f9O/shCkUgm0oLOfG2225D0BpU61CM4vbbbxdY2OwQ9Z4rGWRDVbBjnz/XT5/RPyLF8TqJEDAh0B0fLPfwd31eL2684QZUuivl/OSRw9/+8TdBkhj0C7fF5YTV7Sy1k5nXVT8vc9nTvEcFQaRksVJ3UnVoI0lhfV5lvkWE28M49phj8OnHn+CoI4/EzX/6M3xWnzD8GcpeedPM3/OFYvcZxPJZ6mcbzodxyy23SLBDnpRMzDTOj947Zn9hLhnqJIY/Nzv0jhm62Saa1/2PHOMfOXSdnPE1HREQ/T1tT3QAaA6Yzb6Fv6+vnf/m3tE/3y/JMF3Qgc6UXt9MWglLlWzbYaNOUcNZjD8lZ2Q4dH6I0+YQaHn18g+QRUY+ygUnBo8YgqxF6WBrMp3um9T1IcLmEgmaBj/oOdZkWLJt4rO1nyKcjiDgCqIt1Y6zJk0UKJI1S2ZHWjhGHmyHYSOSRWhdeYN9zHvRESodlRkK0Qsgkbsh7CIPp8PwAanrcuoWN7aWEuUzMsQfdMAjqmEUhmAt2Xi9GEJCXEUg4PVh7fI1yCANJ1xIIInho0aKwl04FpX7YZbLemy0PSwHdt276xAvxuG1+HDy8FMkghanZwzh0JtHrpv3arQtyIxfTZAxtMqlR9Qon8jGMPpfdVbMGpS0CRbyaGxoFIe2fvmHzHFEEc0CK44aeAwcXjc8BtuavxNpUaTIVD6r5F87zPGWTVIsIh6LY8P7n8saMZBxw4Wh44YiHo1Jux7LDcKT4KZkpiDTs1Q5RtaRbTEdSDd6bZg/8DmK2p4MelCjJpll84tyxtJiZtp7wiLmZxgIlJSI2IZZUY5ELA6Pw4l0LIFPlq8TJJuGi0HXwDFDESgvkxITS03trW2CLvFZ0LHw2vUoXTFIxvn54O1ViBdiCFr9GHfOOMUZKSvDgpcWgFfJCvzg8UNl/UnC02UoZm3VFZV4+6WFaE22oNJTiaFjh8HpccMXDAhytXX7VmHekxgnpSOumjEbWhtoiuHoe5Xpbsa4V+l3MdApncmoHmhDHMcI0LkG+qxwX/NZixMvEYVM3JsOtVT5idH+pNdTzovx7KWKTNjazMTt0KJKo9cxeykFKga0zg8p2RSWgIz5D4KcGRoWhMf5jPQZEIItzzInRWayeH3eywJfqqKjBZfMng63zyuBm3zHrKNuTBojUkOnKEqBFKgxpk8yONQOnftC93DrgEi3eQmU7nDIe7OkQ1ROWoPjCQky5t77qPAjZGY3gCnTp4jj5zoSmWKPUSKbljNAtIhfsoYGlE8Z2URc8QLEaWtFPKO9TkpO5nNnoKDyeu7ffAE+l1uQK6fFhv/c+2+44EYcCXjgxWXXX644DGJU1X4yOx/hSCWSePaRZ0rUuwyyuHLOlXKG6Bt0MGoOPrW95t+aRKyDNO30zEio1hHoyA/gazWz3hw07IfSHMiTm+JL7iuNSurnyt8vXaNJnVTOR9Y4H4bP0MmGmQsivDQD1d7vvUx6BuaArGMgsi9AKAp/a7+g5YgRJxbpjORQG1KMKmq3iYEs5ApIJVPKMa1Ya5TrirLFThhwIvJ2q4J+mlvkcEgbBMkdFmBPYz0cPg+8wQAaW5olo6CR58b3Ol3wOd2ItrTh+y+/RbKYpgfFkOHDhGhXU9cJexrqZeF1ZMbPpEGmm9G9l/FUEtU1NaVeXsLbhLRJQOIBobPkQ9W9pcyE+UCY4bRHwpIhchEqy8qxY+s2gV5Z79y1ZzcO6tunBGnxGvgM4u0RlHn9sHCsK7MDqxWpXAbBqgq4Aj78sm2rfGZlIIRocyuCTg8+X/0xUpkEPE4vThh2KsLpBDof1BM//bJFPretsRk9O3eFvWjB2/PfRIWvDKlCGg6rC8cNOUmcpsPjFsfp9fkkOueBb2lrBRx2JDIpiXY7d+sqJLquXbogE08il0rDVgAqgiFxQGRqt4bb4fS6kaZoisMuzkuyA/YzZ7JIh6P4Yf0myU2pE07SzTnTLsCWpj3IWBVik47G0a9LT/zy269wVATRmojKM+Me4jPnv7t37YamxkbJQCpCZVi1YCUySMELN4aOGixtN5FIWLKMxtZmuIN+VNXV4pftW+ELBErlDCvVqIw/snFp4A1DmkURyUIODpcL1aFy7N66Hd3ruqjAyOUS50Xnt3XHdmHqSnuSxYq6mlq0NDaJMWLGzD0UrK1CeWUF9m7fiXKnFx++tQL5TBIepwexfAoTp01Fxgak8zlkkimUubziCOiQWtrbUFZdiRh1E8iJYK96Kg2P3YlIUws2rvkcpA7S9KXyKbhsbtCwFWDFmKkTUXTYEIvGkEml0LNbdyCbR7wtjFVvvwtKxqQzSbicbpx74RS0J2NwBnyyh+wUlGFAy0CPU98oAWv0xPOs8KTYipDr5V6trK6SccW79u5BdedOaGxqkg4Lsqi3b9sma0bGNx2K6Io7HOos7NqFqupqOYstra0SKIkgEooIlgXBmdT8LD53luc4BU66VIKBksPjPuhc2wlbf/4F3es6cwoUstxfTivytv2nm2nHp22tzno0pK1hY06qi+eyqK3rhF9++hldajoBubzs/aqycqTiCbFTRL541gOhENrC7SivqpQko6W1DTabHT6bC689/DR8IPyehNPlwXlXTEPaUkCB6IfFAr/DjWQ0Jhknz3lDpA3eihDinAfO9q8CkGiPIOj2yv7a+utvpfv3l4UQjkfFDnWqqRVEqLmhEV3r6pAQDQg1k4LXxrPIs8opgE/dNw8FZOGCA8lcAv+47Z9obm9DJBmX/ZZkx0UuLe/bt+8h2Ll9B/xsD5WR0wW4HC5Zv23bdwhM3rN3L7S1hwWi5+e0ttJm5xAIBVBw2JBCXu5Hat2BEJDOwpUD0u1RVAXL8NC9D4K6ngykZ/31WiTTafh5DvIFROIxsVEMNGifaEfz6QwsuQKeffhpZJEWxI8yKNOvu1yR+ZzsYGIQta8GrNdeO60DISTmoMGM3Jgdn36N3iv6ZzpD3gefK+EYs7iQfLYxQVQHSCpBUV1ZupzD1zGZM+NL5usxxwrmgITf14mX5qhox8/r1K/V39Pvab52/ZxUh4RJWOmI4ccXBYYy5P1kcpTUpKzgf8V8ER6nG36vH0sXvIN0Ngmvwy0HZcyEsWiORxBLxNG5ulYMB40cDQE3XkVtNdqTcTSF2+DyKWi1tqoau3fsRC6RQm15Jb78aAMy+bRkQaeNGI6CzYL2aEQMQYhZUyqpmNAMMmR+rhIAYfTI75NURVheR0dsjeKGEjKT0SbBmiT/n/dJyFILpgh8b7dKLzWNL40BWc40ADTyoKFNp8SQ8cHTQHhtDuTjKXhsDiHTJAh5uBxojLbLYeh31BHCB8hE4wja3fhi1XpkUnFQYvHMCeORshaxt70F4XxaZVsuNyzZPKyZPDxWOz75YB2oFh5PJeBwuzH8zDFojrYjzzopI3GbTaBv3i8zXH6Pf5g5Er5iwCKtPNkc3FY7ku1RuS86iu07d6C6rhPimZQ4UJLSaPBpfKPppJBweIA3rlwPeyYNt0O1pFX37oYuR/dD0eOUZ9q+txE9Q9Xysx2xVnGGun+d3IfPPvtMDBcdQ1kgCJfNLmv+w4ZvYYcFeWQxYsRw6VxgcFHRqRpbdm7D9r270e3g3nJfFNbpWtcZmVhCHDqvU3TfqZ3N5bcUkaGOukWJC5W5fWKAqvwhpGJxRdqkils+J8+ZGUQ0EhHHk0um0bmmVpjtHq8X7pAfvzbsRnNbK/of1BeuTAHz5z6NumCFBBa7W5sw8vxJcJT5Zdwp6+aZljCqyiqQtwLRVAI5KxCqrMCepgbZK52qapAKR1HtD8GWLeCxBx5CXWWtnPF0PgOHzYmzp52PmCWPrbt3CqzeuLderq+YzsKRK+L1519CpTegsiCrBaPHnYGc0wZ3eRAtiai0PJYx+LFZUKTqoEVNb+M1C/oFK4IenzzzRDQmz2F3Qz1C1ZXwBP1SPuC6kUdBtIGlht27dsle7d6tGzZ/s1nOiuy1UBB76+vlTFJopKm5SQKv5vZm+H1ecQB0QgxkmDWQF0Ij7yRHxGGXgMJtdyDZFoHf4YI9D9jdDrQXM8gR3DoA7KqNls7KNFqgs/ZssYiyuhr898svccxhR2DP9p2w5Yuoq6xGrC2MoNcnNWh2avC6f926Ff2OOAybNn+Duq5d4OXoXIsVqZYwFs19EdlIGCFfQJDB86+agcoeXdAUaRfCWqYtirrqGumftrgcqOvbGz9s+1XOJVGQTmWVsGZysGTyYBBK9jcdZzgZR6euXbBl228S6LMWTTt5cK/eSFK8yUOSYxjugE/mWjA4Y1CUjifgstplD/EM8UyLXkVNlQSx4VQcLq9boAOWBmprasU+hgIB7Nm1R2yT2+lGS0srTj75FPz4008iBmO12eV8kZDJUlF1KIRtO7ah88G9sGXXdtT26KpIdqkMHNkC/EU7XHlg7n0Pwg47GiLN+NfDDyCSTUlwYC8oHI/2hPuPe4oIFPcxExQGOtlkSvYj7WyoshyRZELuN5FiH72aFvh7WajuuDDD1oKY6JZBE2J7oMzb7ND1HtPZvdpHdOiWAzr0kuyuUdZVyJviS4lTN4bz/J5D16UB8z42E3b1dZgDBP1a8/f0vZsduvoeg32FIOnXWI4aeaIoxSmVIEU+U1AcR9sRSrcI5O6wOfD+8vfE2TDTiCdjGDxsKKw+tyJ15QqItLXD51ZqS4weucCM/PzlIckMY2zXCgQRcHuRiSdQFSqXjJcHgpnF9t27BOZy+30IlpeJQeCh0Adasg6jziPM1iIhh5Q4Ihol1lvo0KSPPZFQwifxuDDoydTk+1CFi879q6++QlllhYqyyeyOxcUI79q+Q17X6+CDJFvkxuP98XvN23ZgwMDBqN+mDAcZp8zKvGVBtCdi8JaHJJuWnk2PD+6iFdZkFiG3VzZ0Y3MTPOUhpO1A3mVHjBs6V0BFIIhYcxtcsGLzZ1/K800YmcJBRx4KX0UI5bXV2NvUKBG3rrWz3s2onlkrnzcP6eGHHYZoOCKHyGWxCVLQsGcvenTtJgaZAQwjaTr1hqZGIecx0i46bWI03AULPlu+llJuCPgC4rRPGDYIgd5d8POubbK2XatqUWiOCLSZcllh87mxc9cu2Tt0AIT6BMp3e2RPeF1uOeC9u/fAz9//KNkTI2Bm5+FUDI3hVtT17CaGikGRw+0SxIVOhsGOduiEFWX+OEsbliJo0L0syTAri8aBVBaFZBqHHtxHgiqr3Y7mcJsEANxHbpdbnArXIuDyyDqF4zEUXXbU9u6OrTt3yOf1rq7DB68sQiGZFLEZb1kZBp99BhKWPBpbWyS4GDv4dHy0Zi1qO9ehJdKOHn0PxvY9uxCsKFddD4kkHEULrOkcstEEjjykH7b89LMiA7mc+O6H79H1oF6I5jOyxyjY06tnTzlfbY1NOKRHb7zw2NMoZjNy/+z3HzLidHTq3R3bG/fCFvAiUBZCLBxWfahWqMlvRocJ79FltSEbS4pD57mjTC6RGQYgLJURBWM23dLUrEpmRtDMfcDAvIZqeY1NcmZICiTKwfegYWEwWF5TBVeA2W879uzYiV5du0vmSWN0SL9D8cWmr+Qc8WwTgYi0tuGoQ/sj3tKObCyh1tDrEIdeqgEeYByrzlD0a2jAeB5zJJBJtlkp5zefyuDQ3gfjm41foTwQlHumzaAICtEwj98n9oVBeCQRh4393l4fbJk8Fj70rGJMFIBYPIp7n3wUn27+ChWdarB75y70qO6EaGu7aClEeG79bkFJbOzCoQiWxY5wY7MElslYXLQ7wtGIOPxoMiF7tlfvXvC43IJmsjuCzzaVjOPgvgdjy9bfBOnr07evtEyGW9rQo3MXgbq5fhT3IhJEdIA2dU9rEyqqKxEK+iXAJ7GP51FGTBcgYl2xSEzuJxKJoluP7hL4+kMh/LZ1K/oe0ldsXZnLjYaGerHjDBSbI+0S0PTs0g2Rhma4skV0qagWB88zScedLuaxrWEPDjm0H7Zv2aracX0eJIgYFFT2z5r7oFNORVtDk9xv34MORiQaRaaQQyKbETsUiUUQDPoMtF6VBLSz1mve0aF3zMj1/3fMjPX//55D30eWVJxcnaHrDFn7Fwk0TA5dlOmMLF2PWS717h9gEp0uGUg5xNSNoJ253su646aj89eOmn+Xyl8lIvcBHPrxYwcUpd5MQ0Dowa7qcQXWoXIU4JcJHPL3J2vWK0YvgEgsjNnXXoOfdm7D/DffQOdQLVjFYcVx5MgR2LZzB7r37oUff/sFgYoyyZZEE5sRRS4Pv8uDLz/+r7xXfVM9aqs7qY8CcNKwU8Sh76mvl4hVEANNfDEJIUiN2u0VCItOmkaRLMrvvv5OXqUlE/od1U+Y24vfXIxwMoyQJyS10SGjTxPjSINDh/fW/DdQ5amQTRXORXHG+DMF3iKsKu1jBWDlO0vF8QasHnndaWNHYOuuHbLR/eVl4kC4OYg+rFi4BH44kYxHUOYjFwBgPHX8aaeKQeYBZh8znQxrtoRXC7m0wMFdOndFfVsTysqrpc7amG7FxHMmi3QsAxQeYn6O1I05dMPllDLCi8+/gHJ7SJ4r1+OkU48XWP+1V15FeTkzThtyKAhsdsbkcZK1sz5eUVcrhp2Z4TdrPoeL0qZWO+KJGEZMGo8diTasX79ByHI25BGSnQAcN3wAik6FalBwhe1527ZuFafWq0dPvP3SW3IdzMpTyQQqPOraovEIJk4+G/FCBllbEf7KcvyyYxtsXpc4STK8mxoaJSARvWgpt+7v0HOFomQgXDs6cq/VgepgGZ58bJ4IxQgUBTvOumASdu7ZjQ1rPhfoLxmPodrHZ2HBmVMmYldLI7w1FVLq4X7y5i1Y/9a7sJOlTGJnIYehZ4/DjuYGfPHRV3I/BA/5dxZ5TL7gPOxpbgScDNKSQuZkFhZwe+AqWrH4pQVIpqIIugNoj7Uj6C8TmI7rOnzSaHgCfnl+hLtZ9vlizecoICO/67bQxUMCN28oiEg+DZvNgzEXnSWBilt0FEiNKwpKw6yB60JUhM5g8fML5DoVHwAYd/4EvPX6YjlnTZkWhJxBTL1kiuwlZtflwRBenveiKg8UkvBaPYjn4hIYV4dqMOWSKVIzpvElqtOejcMX9KO2sgqP3PcQ/CCplbvcijn/cy2a2lqVxDEAr8OFZx6dhwDccNJJIY+zrryw5NDNXB4NVx4IUpUEROqNyoERQSS5lhl5S30jlr3+jlw/15rQs+haBKsxbdalgrwR0WLd2eX3IZ0vgOHmvH/cgxpfyHCA7bhg9hXwVJXjH3ffgRpPNazIwgOlbX77fXfjqy0/SCDIa+lUXYOdv25FpS+Io/sdhm1bfpWk4ql5T8saJ5GBHaqXfOzEMTju6GOwedPXwhhPphN4+P6HkQK5IjYkkcafbrpJAv2nH3wCmXwSPpsHTW2N+M8D92N3cyOsHicS+SzcPg/q9+4WBIG2mkgOg7B//PVWeOERzooHHlz3P9cLCieZJe2C3Y55Dz6h0LJcDB67C5fOuQJ1Pbujoa1FHDfRSKJdZU4PHrrrP7KH+NWeYtnBj+tv/TOamltQU1Yl3I+dDXsx77GnpJBkh0PWe/pV01BdVoF/332vrDj3XyQfx1/+fovBvSkinYqLQz8QaZGf17Et+UCQttmpd3TwZoKcGeHRDtWgFalE0cQBkMEzug/dBGnr1xkIvCDIpfHiB3DomqVvdtz8d4nPYPyOmRCn97d25maEysx14/7PGBwRHQhZzA6doQrrqqo3m86lIBm63UJahhVr3v1AasEkWnkdHmzdswNVnTvDKnkFH0ABuUwaPqdXFq/LQd3RpWd3idwElu/cGclwFA2792DPrzuRyyuFNb/HL06GRmBPK3WKa9Dt4O7oc8ghAhNpApdqr1NfylRbEGttF4dIZvjKZSvlZ8lsEh4H4dY0nDaaDgsiiQiC3iBiqRj8btVK1OfIfgKjMnou8wew/J2lQtITXWe/D4NPHyYbj9kvH242mcbWTT+L42VNNFfMCcQu9dNMSuBYwlkMMDau2SCvyaRiCLn9yGbScDhd2NvehEBZBWoO6opTBg3E3vq9Uj7476pPYEVejIs2vjx8u9sbUVFWI4Zh4Ngh4iiJRvB6GPnSABPipP4zkY7P134qq0HLxNrrmJGjsHb1GjitDoTjEQSMwII1XEbTl111JTZ9/y0CVRWSGfhsTnHooriulgRDx47CgmUr0YqYMLZpmtzFLFwWB1IAjhxwrARSzNpo+Ht0747Fry9GNBuBy+aAz+qRK8oVMlLXD3kDyNMpkLSDHEZMPAPf/PwDBp0+DLsa67Ft104h3JEwxKzrQBk690ueGzqZRtfaOuErsGzhLFqw7v01wsAVkhiKOPjwvvjp2y2KK5xPI2Dj/swJYkQOyLSrLsfmrVvQm5yJpmYUo0l8s+pjFFIpuFxutMYjOPPi87Fw4XJ5JGnEUQkfckY9fFvjTlw+e5bsdWY4DY2NqOvUCU/OfRyWTA7VLkKQygREklF4PF7Zva0pIlp+CZHPvfg8ERTq2aMHlr6+WPYO/8RjEbn/QDAke4AVs5ZCFGeeN1nKTR5RAlRQu+gzFBSZkegMSy4vP/2coGdl7qA8Dxa3GOqFEYcXPkyYOh49unVHY30DXnzuefjZZVJMw2t0s4gKmHHmeHboDNx2N844a6wEse7aMiSyKWQSSbz65MsS7ikqoQVnXjBBoG4GGhRJKWZyeOeFt+T8CDcAOUy88iJkjYGFZoeu4VMh4JkMrRl6tRI9LFjQ1tAs90BU6qUnXpC9JihXJg6vk4xsIy9hIFmI47qbbhTIfe3H69Hj4D7IRuNY/NiLSDS3oKy8Un55yszpePyJZ43QBJK98zLbom1wB/yYesWlUrqgzjr3OMs9/Q7qg7XvvY81K95H1iCLWq0OeeJtqbAIF3WpqJNru+TSi6XeTRv12OOPy35QeyuLK2ZdgYDPhwf/fT88cJZkBq689irEcmmkinnY/R4kU0nYbRYpdaSTabE7JLC98ewbRkCTlfGnt99+B+qNWQRRIpfl5bjxTzeh2lWOXIp1fx8uu/YqbP7pBynJEUnYs3MXXnryOUleou3tCPn88hxtDieS4rZtaI+H8adrbxTUiSWff95+p7G77EIEvf0f/xRb/9ozryCajsLn8ksice5lUyX4dXlcKBay/18OXQd62oEJAdlEpDTvDzPkrZ2o2akrxIf1Z1a09jHF5b2lxKf0VqSooLsozKUhi0UcuuJ47pvnsN8eNQUKZnK2duj6+rXDNzt2fV/69/Q973utOmf7EREJuQuEIMMGGL0p9jdr6HTmUkfPFZDP5vHZ2k+QzadRpC650yuLRwOTQgZeOBFLhFHhDSGbZ3WTrQUOHHrUYShYLcLiJDRK4si2H36RYx+LRYWta7HYxNn4DWejD2Bdr85C2tGyr3TMAj0YEQ5hxaDDLfWy9evXywADsnCddie2/LoFfQ7qY17/0r9zBcUE7Xt4f9T06ia1UxI4Nm/8Gk45tsoA9Dv+cDh9HjURyW5HPBzFT//9FqQP6mPW56j+sjlZPyVjm+z8bzdsFofBAIcHgu/Z2taCivJKMcr6T88jDkLPg3rLQf/wvQ/E+Jc7/XIYM/la+YpqAAAgAElEQVSsqnV7AvL6vYkmXDDtYsnMhRRXXS3BByNpoQmyYlIo4tMP1pcMmlL9U+Y1nlQoBncvDQEdCe/xu+0/44o5sxBOKTZsucePj95ZBUcmA4fVLmMSm9Mx2PxliBrElmSmHV2cQdkHcUsedqsbA4cPFCIaSx4MOFYvX22oDgKZQgrFbA5Bl7q3RDyGoM+PZI7QmwMtuQgmnDsZ3275Ef2OPlKgeBKxiCwwa9TEOIHkDFIcTYpkaLDJWuRiSVQFQrCkc3hv+Qq5Z6uslFpL/mkMN6IuVCNO3WtTgjZ8ttvb6zFp2lTsaWzACccci3hjK955/lVUMWNjP7HVgt8ijQgFaxBGFOUIgPm/GPhYOwL+MnmfY4acIE6OaEnD3nps/vhrcVyJTFSyU65zyFeGeD5JRR7JZLh2DDR4rVNnXCBZ+msvvSJIlt/JnFAxnHmtCWQRK2Rht3px7tUXYm9jA8qpA8CMlbwC8l/YV05HB2b3Nix+cUGJkKcCHHXPTalWKW1cd911+HbzZnTr0hULX1yATCEJvxGA5YtZOC0OtIfbpKxF/oTX7RV8h3Zh7LkTEbVlAadNiHzvvLpIwcPIyr2NmzpBAirhoNjsAosvf3UxCkV2fNDGODDhyqlIkbnZoZPB3B60f1aiXssMywkbuoQqsWfrTlGvfOj+B+B3+MRGMXPX+7wl2oqyQAX2tDegqqxW9sLwiSPRt39/tMXjArm//dgLsKWpfOgUh56yAHG5ehvaU62odPvhE1xBPUP+7KobZ4PSrBs3/BdHHtpfAsp7brtDSkV2O8uIQKqYhc2i/s0OIZZiyr3Et4AZl02XtsOnn35WsniWAphc3Hb77VKy+vdd98JaZLkiirJgGS645CJUdK5FczQsZa50LgOv0yFoEEuiLG1REOmeO+9GXbBWEhmu+fSZMwQGJ4JGAinJkC8++aJcQ4EIi8ONGVdfAZL32ELLcuUD992PMldAXsM/8XgMPp8f7UKAVTaJ78/9OXPWlUjms3jyiWcRzsXgtfuRQhLTL7kUnaqq8fB/HpTkx2lhl08GN/71ZkG9CuTBGBm6uZxSgr0PIFyljbjeE7omrb/fMYPXMH7H39uXuat80dx6LM7WwHfF35hao82v4y/KmevgzLVT1p+5j4CntAk0fM7vm4WXNJRvLjHpbN38e/yegu9ZinPv12FkISlO5Q5qWAB3rGpJoeSrQ7L0XDqLRCyBbzZsKjkLQkWskQ8ZO0qgSjK/K4NleO6Jp9CtU1ck0gl4XF4cffJxUpOhgAYHDXz56Qa4YMOO335Dr969ccyJxwu5p2evXlJX3PjVl3L4mEHSKBx10tGqz90ks6ijLTo01nkOP6QfXn/9dXEoNosN+WIeAwcOFAemBVref/99MUas99HhcMkYbERzaamrVYbKsH7Vh5JFiqiEJ4DjByuGucVg/JJY9P2Gr5FJJySTZbYybOwo7G1pEtISGegfrfpIZaPISHQ9aPAAqSv27t1bWOEbNn4hDoAOiS7nuNNOEviQpBp7voiVi5fCZXUIKc7l9uKEoaciZ4PUqKR+a/T2swRA4g3lF0nkI7xKstbqlavgoD64hTmqFclsCqePGC5wPLPnd999VzgRvP9GA9IfefYZaIlHhb1MmHfdkpXw5SBBjp2lEgvQf9hJcAR9iLSH8e26jWDHLu8zCaA5HcbUqVOFYc+hK0sXLEUkE0HQyecMnHDKccL83fbrb9KK9emHH6OpsQFVNbXIENUhFHnBWYhl04ikk+w/Uwp0hSKsLPfkiRQZTFibVTooyJLlhiZcyLo3rzvgdKOQSGPl8ndlwzscTsSEqe7DESccqdT6sjmsXLoc2UQSIX8IbYkI3N4gJl4+VQhtzHAqXD6sX7QCmaiaeOZlrZrllcljhAnPGu3WL76nNVRQIWwg437ouOGweRWnZPHLi+Te6fTT+QRmXTlTjMQPP/2ILt27Yf4rC+S8p7NxcUKEWiedfbYEImz1YQ3zhaefRZ4zEdJpBPwhnHn+JGTtFuSdNrSm47Cx5YllAdFAVe1d8swKRQkk+UyWvLIQmUxCnAxRMmZSN/zlz0JA7NKjm6AJ3H9sj9MlMzrKIcMGylrRSTAQf+sNdb2c7MTSx849uzDnphsQdxRgcZGEmceC5+aXsknak4tnXSIlCJLopLc+lcbrT75sBMQMZIDxdOisZRlfZjYyn605gzEbNVFWtDrQtmMPjujTD/fdfR+S2QQKuRyCniCmTb9YziNLdgx83nh1gTjV7a27UFfRVf498+arhZLlzAGv3Pc4HHx88aQ4J0vIL0x3dq+w5POff9yBCldAlT8SEbi8QUybPUPsy+H9+gsKcu/tdwoCWV1RJTaIMsHX3HSDOEn++8UnX0AiFZWyDs+W1+XBLX//X9z8v3+Rs87sldd18RXTxIkvem2hyrSLGdgtDsyYdTlcIT+i2bQw0p1uJ1KxqJQbSGAlEY77u0/vg3HN1bPhI48Hblx9/WxBQkkeDobKxC4++K+HkJdEzI6Ro09XHT3hMNweN56d96yCmwsZpBIJlPvLcM3110hAwJLiqy/Pl+vcsWc7etV0lRLh3KeeECjdanFia8N29KjtgWtunC1cjHvuvAuVwUr5nbZsFDf/7a9oi0clafF7XX9IitM1cO0EzZk294q5z74jKU4HCeaMueM+U5QNTi0z9XKzVZOkcCMr1y3NfJ/9Mnk9ArcDbP5HDl1n23qfm4e/CC/EGDSlr12/Xu99fS/aobs9SqZYZ/OWI0ecUGK5S5HfGGjv5GAKuxOpRAo+txfJeBLr31cOz211SmTJ2K3/wONQVVuD+h270K22Du8uXgKPZD9FxFJxeN1+HD/gRBlwsfmrbyRjocHIp9I47fTTha0pJK1EQpi0zMDWfLAW8UxC4LKjTjxaWgN0j28JSWCEbrUJ4ezN1+ajskxpjkcTURmHOHDQQIk06cjIbP/mq28MIFABiHzdmHFjEckkpWbETOm7jd/IAZK2OABHnHg0LE7FIJfNkivguw0q65J6N4Duh/UV5inh7nXvrZPvtra3oLasGocfdRi6du6CcHu7fEZlVZXA9+s//NgoMdhwzLCTJIhKtUfRs64LFr46X1jGXo8PyUIGQ0YOF5iUUG6Pg3rLvTBwMQ9hkJnQuQKCLg9Wr3hP2lx0Zj56/BnYtmOHtPbwGuj8P/rgQzS3NKKmskbgs+MGnCzOWjoF4kl8s34D/DTv6ayQeo4fOhCO2nK0JUmyKaLM7sa6t5aKyhZZyk6HD4NGDRbDzXIFywJffvwlksUEhg0ZKoSY7zd/i5rKKiEq7d21W0gzDBq5i1g/PHbQSUIs29XcIMaP5DqWEtzMmOjQWdNiWxYJcawXGw6da0ImN9sD2SLGDP2L9Z/LGrP1z251of9xh+PgQ/oKJBkLR4SdvnLRMuSL7CG3S+Z7zNBT0YtGraUFqdYINq/5FEVmNA4S9+IYcd5EwOuUoJefl25qw9plq1TfO9GmfAoXXzFDapAk7tEQLXjtDWkLumbW1djy409SlqiqqUZDcxNcPi/eenUBPGyVMloUJ009G80tLWp4RXsYK5YsNyBs9RlTZlyELbu3o6ZHVzTGVMtlMhZTwjZE1gwpZfINXAUFRy9/nVnzvhr65IvOl3p/l949sathr5SWWKck0rPg1TfghQuDThuAY488Cg279shz50Q66iM8NneuECVTRI6cboydfBaKAZdi1yfTWPjaAkGjpP8YGUy5+AIJvkQHgAGW1YZ3Xn5LrofYSaqQxdkzpyFt21+LXsORZoe+LyspyLPlGfDaXQhZnGhvbMGrz79SYs3EM3HMvOoqgZuZkbJ9ji2wr7/4huy3GddfrnJvyjTbHEg0tWHp06+iSCKjyyMP6+I5VyJlh5A02RERq2/GS48/g3RaMfjzFjsunXO5lBRYTmD77ctPPF8qrbSG2/CP228TFIothXSmzPSeenwefFY365nybKORdtx5z11CVLznP/+W977+xhuEcHv3nXfBYQTmxEqvuv5qaRF1lwXRLOvvhluQHiJ0FllDttbu3LYDS94gj0AziSy47OrLZZ3JJX74oUck4HBbXMjkE7j11r8LgU9mrReKePLRJ5AupOG2uuQcXXXtLGHSUwiLZ5P6GY88NhdlNiJViiRNPsXVN1wrwdAz855DspjEjdddL8HQkw/PQ0aCEifiSOPKa2dLO6DNYUMhn/nDtjVzht0x2OP//97wJo346I4InemWIscSIqQculmcSNjkhkNXUayhtcCStDENT2szkE+i+KRqD3eshWs0SQcbmhin70UgfQPG1w6df2tGu87aD+TQ2S7oEq6QaTjOMaNPLmoKvgiTGDV0UYnNk3TikAydG+aD91aJs1A13gKOPP4Y2MsD4qTI6m6tb0Tvrt2xfMlSgYXLguViiE4ceJI8+E2ffym9zaztpSIxnDFOtb2R5dvW3l7SLV/53nsIeIPIIieZ6qgxowXKZs2Q+sWUhA2VhYT5SfbldxsJcRcRTUYlOj9xwIkSkVK2lNAtNzIhp4ULF6LMp6ZjRVNRDBoyWKBKbnsSat5f+R58Do8ib6RiGDr8NDFIwqpmuwJh+f9+Cbc0cChU48SRQ4XhzjrWuhVrkMom4HewRluQoIL3zbo6s1eiEPx67vnn0Lm6M6L5pGRak889B+GGZiF0ffbBR+IieIAzyOPok09Aeadq7Kjfg9ouncVhMjvh9bAPPVBRLgeRZDZCfl+s/VT4DFIqATBg5BDJZnkPbP1jvY9ZPMFcQr00rScPHyhZHw0v20w2vPfRfjX0k08fgoTbKn25PKDeog3/Xf6BGAxmrmkUMWD4AGFic6PTKYlWOUd9WixS3yTZi6I1hAcZGKZzKanFposcWWrHqSMHw+p1CcGuNRJGdW2N9OOy37+yvAJN9Q2oqKwQqWEaY7Kbi6Kl7xQ4nyxjR4G1ThveXbIMTiEwKXh0+ISRyORykukyWKJjWbFkGTyWfRDq4EmjhfktYh8FCz5atEKCNgkMSPQ8byKyDqsQwrh/nckc3nt7mVGrTcp1z5g1Ezsb90pGRhSIBpbPO+Dxyr+5dkSDWFJY8Nrb8rusgAv0SZTi7DOVehen6DmceOfNRcgXsnBKAA2cc8kUaaEL1FQKssTnYJXDb5KeZe0vX5BWOXu2gJVvLpG9qgKPIiZfNEXBnU6btNrxWnbs3ImDevaSTIt1aDqwRCQmLZVcL7ZRPf7YY5KpEToVlUC7CxdefomQ9BhkcQ2IKAQcXtl7kWwMV82+Wsiw5MGIVGlVDR697wHJdPlsaQonzroQCYsKmFlO0tK2mh3cETI1G2Q7g5ZMAS8+8ZxxIiH7adbVs1QCQEKtnERI4EJdDN4vuwN21+9FdXUN0qmsvMeCR5+FXcSACKtYMXXWZcg4reJ42NJaCMfFoeu1orzWtNmXyc8ZXDx+7yOS8TIx4N6bPPUcdO3RHbF0ElYnyxbtsrc6VVbjwTv/g3wuLY7YYbfK9do9Ltx+911wO7yYOv0C1NbU4N/3/Evsrer8tuKKa2YKES9jheqR551ls7JOTLxYniJBLxlL4L5//RtBR0A4Q0F3ELNvmKM02fsfhrvvuhutba2oKq+R97jhlhvEllJH4OWnXpS9QgfstDhxzZ+vE/SRTlz0H6jt4PfLOXj6P/PgMxw6me+zrp0jHQDznnwSTjhx0YwLhePz6AMPC6eFJEiWMC67YabsPULuuoa+j+ioOBNaTU1n5hqG15wK7fBoX/cjsxkbRGeyeh55Ryh+3z4i8rePJ6Idr4bcBYHjmTKElLRDl31psShhrA4TMM1ogh5upJ202XmbnXTHgEBfn5kYZ67Bq++L+lmpp10cu9mh66lmotZlOHT2n8cjMYnIVy9/X6IpMtkJ5w4deTqayHr0eYWEwywx3NSC777aLNfDflu7zYmD+/eRTf/9V6w/E8pNi+gBd048l4aN/6bhzKVEkY71xIaWBtRUqnrXSYNPlg3E/nT2DdOxE8JjTZLlt68/34S41IJ88j5ktUvbk8slmR6zdLaptextkZ+rO8hj0NBBylFnssIK/u8nnxuUNGVgh40Zjsa2FkEPCFOxDeuLDz9DOhETOJNZVv9BJ4ogStOeenyw4j1U+8vFUDMCpjFhsON1+ZDIJQWi52HngUkSBnV6hVQ2+pwzpD83n0jhs7UfwedUQYXO0PN2i2R+5dVVcv2l4Sg2qwREXFx33gJ7Jo+Nq5VD58PlPZw6eoi0KnGIA1vF2D+/5t1V8ELJhpYcOsdwFgvyPLVDl9qRBTjp9MHi0DN0eIUifIZDZxTbUuS8ehfOm34+vv7mG/Q6qLeaEMUhJ4ygMxmsWbJagHWS9XTbI+8jno4h6PLJczp5xCAxUvxDEiWzfQYgdMDM0Fkb5OQnZjvcb5IVirqfUvtivZgZKaHmFYuXCRtfczGGTxwlhohdFnw/IjvLFy2BGw5xdnwKgyeORlYkzJRD//DtfQ49iTxGnHsW8i6bEP+0Q1/19jJks2kRTGIVfMRZY4SLQF4EndOObdvQp2dvMfLzX3oNdqPDgOFWAjToVviNHJzXoB06AysOiVk8f5GcFxKnCB2PnzwJNr8HaV6n2yF7i5C8sIQNBTz+iGUKe64gQd7S194uOXSa08kXT5H2QDp09tDT2XASHGvOXTrVCcE0FY3j4QceRI2vUvZyc3sTasqq0RptRWVAdYGwJHbmxImAxyl95jy1C15QkDv3N0mLl1w5Ha3RsCiC9erVC/W7dmP5/MVSsgq5vIhlEzh39nQkrbnSEBitd6/lb3/fEAO2ggV+iwPPP/qsXBPPNPfSNTdcIyx2tmWWVVSoTg63C/2POBw/bvlZgniK7ETCUQlM7Ok83pr7HBwmh37erBnIumwS0FM9sNAex6sSOCiiJTnpF8++DFaPC5QffuTOB+XEcU0T2Tj+c/992PLbrwItk4BHQ07dA4ofvbdouXAIVPdBAVfNuQr3P/IQqBxw1Q1Xi70hc/3Bu+8vJU+/69BJLjUIzEwqyCva+dt2HH/MsZh15VWoDlYjU8hg5syZ0sYbjkTxzLxn5HkxoJp27QzUNzWgprxSiG+P/esR4zN5jzlMn3m5PDt2HdH++gJ+mbxIFPSJBx6FI5FDmTcgpbPzp12IF194Vc7dtCum4bD+/aU1zuzQaW8uu36mlBHp0AsGKc7ssHlt2vFpjXrtaPV+0A7fDLmbgz39by29e6Cfqc9RWGaJbG20TZrHyoq6oZFFm9nwYmWNLiydeZtLRHx/s1KphtH5txl61/82k9/EORtTM8VnmWB9HQiw5EhdAXM2bzl2zClCiiuNsTT1odMjMENPJ1II+kl0er8EufMBnHraIESRk+iNbVoUAWGW/t03mxH0KVYtnUrPvr2kfrluzVphpVP4gT+gsHyUbUuWInxOH8IJ1uJDpWffnggLUeSEE09E30MPkcyH9XaZsEX94/JyNO7ei80bvpYse2/rXvldbl5CRNQ85sJrvdzvvvwO4RRbk1gLs6Lf0f2kXYgOgzDlN//dJAtL9SVmtf2OOBx13btK5sqM66svNqJlZwMS0TAq/CExDP2HnCSHtsIbwJcffo5kIqokX30BuXcqKyn+P6Rlrtxo2+Jh3tG0BzmPA6cMGiB9xyTFLV+4GAG3r9SHfvhJx0ibCqEs9rxy8egwGaiQpZ51K4iTTpaZxherPjZqoerAnjpmqPSNUrBHO/R1y1bBJw5v/wyd2SEd+ucrVYbOa+T1i0N3WcXh0Vloh86WuTiAXbEmTDhrgsj0isSkzSbjQTd9vknWg24zWYgjYPUhnGzD+HFn4pMP1ktAkU7G4fP4MXDMMFi8LmGdWxwqyyfUS4ieE/6YJfJGmQ3yubfGImiLRFBZVS11Q4ryOPJsJ7NixaJ9Dp13OPLs0RKYsBOADp1PbOmCxYK06NIJHbo4SmbNzNANhy6BFR36+WchZ7cK6ZJogDOVx/tGhp7MpGBzusWhw+WQLJsO/cjDDscj9z0oveK1oWq0x8kWLpO9wPaxha8vkHWQAJAOffJ4laEXqfLlxDvzF0kgxL3NDOfimZeiPZWQ/mfW0kVTPkPIzshoiLAxYi8A9lwRzjzw9ktvyDoqMlcRZ09TDl0QGX6wMVGxlq1X27Zj9aJViGUjKHeo9kKFxuVx1tlnYclbS0qOU5H4LhJkgueDehJL57MdLqt4HW43zrtgCmo610nbGG0Mz9irT7yABLstKE7ltEuGTodO1EkPrdHGU8+i/j1jTIfOoOXJx56A3+5HEimpGV910ywkqAWQJQmMJDcrAqGgiJ5QJY7IFstfHAFNno8jU8Bbjz4HpzCm1fCdc6+eIRk6uS7M0Ivtccx/ikQytUfo0KfNuRyu8iC+/+lHrJi/rNSeyWBy4tRJUpemCiDRAIrKcHtRm2DuPQ/JvmP5kuIxzeFmlIUqJYOdc9O1cBstjGSJV3rY4qhIiDpDzxoZOsMXB9ceFqRTaQS9fuEpsM2YiNDLT76ESDKCMk8Zps24WHGHLDbcfe898Dq82BVpxG0P/Qs2lx3R5jbRcnj18RcEaWCGzafxz/vvFD0OImJUmksmkti7Z4+cyyfunQviMdl0ClnyfOxu4cM0RBpx6623ShcOhcS0Q2fTHDP0y6+fCd5Dwaocup2yvIbEr85UO9aYzQ7dnMHvc27/t2zTMXPvWGPnOtpETnsf5K4dqZb6FSdscuglaXNDu4XJpR4YZob1/whZ0A6dr9Gyy1qsRgcsmkinSwr6DJgheDp0C4XWtKQveUZsW9Msd6Vbrshxwo9jy5rVLix3EizeW7ZCZB6DbMPKZ4TQFuhcI07Xxp71bF6kD9euWiOfH00RJnfjpAGnyIH+4tMNUj+3FgsCuVMmkyz5WCEFt1UNfeHmjSVjAp3zi5tq5PhR2Ll7t9RvKpil2qwC49HIM1v68IM1xgZUG//Qo9ScaWbmdOp02ozUFi9ejLqKOnlfDpcZO3as+oxcHuGWVvz6/RZppaOKl8DVpw+WDJ0RONnbhxzcB6uXUFwHSBM+5dS5wSeguksdWnbtxaaPeH88YAq5+3XnNnTt1hOJYhoOi0IhaBwLJIPY3GLEqZU09vwz0bRzjzj07//7tRjRlGR+LvQ/4ShU1NUgkcuIM6ORo/IVNwCdWtymIKpAwQZ3pijKdPtgwQJOGTNMIGPt0Nmr/eGyVZIZKpVyG04yIHdx6EXg8xX7HDqDghNPH4QkHToH8TBDLyjInfV4Xj9JcePGnynlEErmdu7SBW+/8nbJDjdE6nHR1AtEOY4QHB305x9+hkw+JbKbzKqOG3oyYrmMkpcNBUWEp6qiUmqCTQ0NCAUpABSXjIk1Uap1FanFT5lLk0Nn29qKRaw920uQ+6jJYyTQ4DPzOt1yj0vmL5IsiZC3ztDp0LlufI8PF6oMXbHLcxhx3lnIO9QwBaoFikNfuAyFgurXb06EMWr8OBx3ykn45PPPpA7+5OPz0DlQI+sRjrXhphtvxO69e5VUbFUF3l3ITE1ntMC4cxUrXCBthxOLX1ewPM9FIpvAxdMvxS+7tqOsthrJYk70HWLxmBLGYC2Vf6gQR5Z7HhLgvPXC6yWiGoOzyZdMQYKwuVMp7hHd6Na5C7Zv3YYlrywWBE5rTZw2aqiQ4qjhwLGZb73J+jd5D4rEdsGMi0Wtj46YoivL3nhHfp8GkK+4dNYMEUOiM2WtkCWXZx9+Qs5ILskyhQVnX3Wx1NCJ6OjZ83w/PeDkjzIssvkp3vTM3KflKelWxVGTRqNbzx4SxDHIlD3ZtSv21O9V5aDaGinvUXDF6XTDnilg4dzn4aBqGLsOLBacc/V0ceh0ZD6nC8W2ON585mXYimq2A8OsabMvR8HN9isPHrpdZdNGjCQ97xSuIveF6CIFaRp270WX6lrc+pf/hd/phs9OJK6ANDKYOedq2de0cQwGy0MhPHLPQ0ZN/vcdOv0RhwQRZtdKnQd17yXw+b+k/9uNmFGKvOaGOWhvD+OBBx+U85SHHRf+5UppO/RZ7Ei3RfHWM68hX0zDbmEQnsH0mVegtlsXNLW3il+gQ+OeYJBzx9//CUe6iKAkL1bEiync+JebpZVLlCJjcQkw6NCJTjFgKWXoBuReYBeATZFgzZmrdoh/5BjNQYBZmEU7/I71d22QzI5dZ+jaUXeE3LVD14iAzFrQ2bIxvpk2omP9vGMQaobhNRrB1+h9rmePmO+X1097r4MM8VWGqI2SQ6Yg3L5ygAQBJ4wbWFKKE/KKQcOXynLRIpkmM3TWKj9YtgoJqcn4RVjm+j/dhFWffST94g07d0uGTnnENe+vRjpLWJ3iBjmcPPAUhMrKsOydJUKeqfSFxCkedewxoppGFTRKTlJhjFk3ofTmpmZ0694NkVhMImpG1sxISBqhSAghNbJw2/Y0YOu3vyAi/ZQqCDhlyCnyIPQGoaEgTL1pwybkDFkVRqAnDzlZepHZkkOY8duN30igwt71VCEj1xesLJesiUamvaUVm7/4Ch6jYkd2+7Gjh8JfUQZrKoeN6z4BOZuE3agdPWrcGdjRuBfdDuolDHWp65dXCiO9adceURWL2QpoamtBt+pO4ig+WbUO0WhYMYMdLgwYOVQy9PrWZoH4CY9Sp57jCBn9F/zMSZVD92SK2Pj+PofOsSd06Mww2XpFJTA69I+WrQKrmMViHnmLDScMH4icyyb3KRm64dAVW7+IE4crhy6T9fJF+A3I3Wm1ozERgdcbxIgzR0rQQ+f8+YcbxEjxGW9v2I5/3HqrCGlw93Xp3Bnh1jZ8uHadkCvZYmS3OTBg1FBYPE7kHTZDRSoqUq8iKsOAhTKdbL9LMzwpCmJRsFjgcXmESUvIXWfo70qGzr5eVX0cPfkMpXOez8PjcIlDf2f+25Ib02nTzAwyMnQ6Aellf6ujQ58gWTEdOjsc3OkCVi1UWSw3A9AAACAASURBVFkkEYXHG8CMa6/EZ19tFALi0vlLxblRIMZOZblRY8ThVlRVKk6DzYrH5z6GTgFF5mRmM55BAxseC8qhL3p1oVwdjSHvfcolFwja4ikPoi0RE4U60XMXcUelolhy6KwvFy1463nl0FWLXhGTpu9z6Co9T4ts6zOPPS1925VOckyKGHL6IBx1xJGix0+omONzH3n0UcE0VI4KnHXBZETTKQkwqc0+/7nXSgEIHfqYSWPhLwvCS0lhlws/f/8DVi17V9q/+Nwbw804f/Z0ZB3F0jx4GiwaOQbhWua4o3HU/0+HXu0vwz133IUA2yglAShgxuzLJCtvbm1BU0szjj3uOPzw44/o178fWtvaJNBnPblL9+6IULc+V8TCuS+AVF5VLrBg8tWXlhy61+6EJZwoOXTuS77mktmXY1dTA0LlZSLG0xZvESU43sO/7vsP2mIRtITbBer/cuNGmalAoaB5/34Erc0NqK2qFS2C+x5+AF9+87Uo93kDfik1Ndc34rl5T0tZiHfFEqdk6E67wNU82zkLdcWzMtiHiQwDW07/I2+DpbGudV3wl5tuFtvNPXTFVVfg6ccV3B5Lx3D1zTeivhCTclzvms5ALIV7//ZPlLuDUuZx2Fy49Jor0LV3T9Gq6Ny1i/BP+BmFdBZP3PeYXBe5Sx5PAFMuu1C0ODjoiOU4EjvLfIGSQ2eGzrDrsutmCjqUtxbB1kjt0LXDMsPWtLvayWpnph2c2aGb4WozqVL/rvlvs0PXLHdNitPvrTN0QZY4ic6YKNpRWEZmJxgb0sym1//WQYXZiZudu3kyX8egREqWBkdAkkGTSp16LTXaVEKnYXeB3OXDZFLTPofO4SxsASPkHmkLSw39k9XrVfVZer0d+HX7Nlx23Wz8+PNPOLh7T4S8fjz31NOoragpwe082L36HyQ1q0/XfSIZejabhN/hwSkDT0V7NilKZZSG5Hi+X37eIiQvflFSkMMgyKKn06N8LAe90LGTbEMRkDKbGwtefR3d67pL/6te9AkTJmDnzp1iGAhRb/l+C1oiLdLPqWaIWXH8gBOkXEA4jDDsF+s3iINx2VzY3bQXM2ZeIdrX7FPn7F8eklVLl0sG5Le70J6K46wrpokgw1F9DsWil+eDytkUkWGXwMDThyKcScLh94gjYpT+6w8/ocIXkL5pieCzCQkaKA/aVt+I3zb/JI6W0Bgj5FOGDkY0kxTnTdEH3gsHpDQ1NYksZX2sXYxQMG+DJ13Al6v3Qe4kq504eqhy6Dalf++jQ1++CiGS4gp5ZK02nDBioGiE8zBKhv7uR9JnrZTQijhpxGCk3IQfi7AVivDrDN3CqBuIpOMYM/YM2XD9DuuPO++6C+V+DnxRyMsJpx4vLTVUsSK5jSMiX37pJdRW1shYSK7GsDNHIm0pIp7PSBsgWxoZIJDoU1tdje3btktmJZiCyynsYbvDKXu0SIcOm0DNhMtXvLNMQi512CwYNWmMIvRkc0o7v1DEkgXM0MkQVs504CQFuesMnQ5dEx+TyGH4+RMEVtQOncHTqreWIZGIwu8NoDUVwYRzzobN4xLS1atPvmJA3Xlp0zxvyjlC8iNExyyMe3jpwqUlBS5p4ZoyUTl0zihwOLDolYUCfzKoIUFpzFlnyLhM6ouznYoMbLvHWWL0SJuNAevSmTPAWfiiEhlRfdBFTJphOHQXkTLAm4EEkq889bK8riXShJpgNc4+b5KUPKorq7B79245V2+9sVDqqtliHi6LS0h6CWawPp/sm6cemycBBY0Ls7S///MfMtNBJFDzefTtfTBuv+XvqPJw96k6+5TrZgg5lMEu0TTW2pmhci/p+unvOvSCBfVbd6DfwYfguSeeR0u8BRU+jhst4ILLLpS2NXYC8P0cTifmPjBXuBVTL58qiIG/rAwp7qe8dugqwyacPnn2pcg4LNJN4SPHJ5zAgqdUyx3tB3ftpbMvF5U/Mtjj4QjeNJ4191A0F8f1f75JkLH6xkYZh0o1vQfu+JckBBr9iSODG275s6BvHODC7D8YCKCYzePhO+439tA+h07NixLkbinA4XYoFNLpRmWoXPQL9u7ag7rqWuzcuh1L31giQQ4d+oWXXoiXn3tFBgRxPa77680Ie4pI5TPItUSASBLHH3IY7rn1DrRF2hAKlsv5Hjd1Inr2PVgQj93bd4pU9bMPPSltbUWRBldo4423/hmpXFYSMOpMiIZCvoC596sMXZNwL79uHymO72G17ZN91ZA715z7SHNxzNkp94Z22h3Z3yWHbJog2tGZm/+fKou6bc2cCWthGWkr+wNhGbND1/vUDL1r6LxjSeFA3z8QQ15D8OY6+7735zTQfYI2UmLo2LbGDJ0bki1FhBLZrsYojIz3DR9+VoKVtMBCfbINZ597jmTnjNy+/vxLxAwjF88lMfi0YfAG/di6fbtkZ+wB5gEKuangZMHxpw0QR7Vj+3bpvSRU8+GqdeKk+h3ZT9p8GpubhQnPrJyZrsPjkkiWU78q7R4xXOvWrRN1OBJAyAo+5LBDpE2IB/frjV+jJdyCypDKhmi2I/EIRoweBbvXjXAkItDQpo1fCkxUEawQA9gSb8OUaRdh9949srHI3q/1VYqh3/LD9+jTrz8OPe0kcZbplrA49aXz35JBGIFAEE2RNgwaPRyhmirp3ySZpFddV2xc+5lArceefDy8dVXYtnun6KMTcv/k/XUivOL3kWiSx8Dhw5AsZAX2+mHLz6UhM6w52txOtOdSsOSLCGQtcKfy2PThp0qqlw6MOuyjhiBhOHTW0AOGQ5cMvZBHymbD8XTopgz9M8Oh69ruSaMGlzJ0rl3JoRfVEBn2Qp4xfqzouZMBy7a8n379CX0POkSIjmw/u/iii9Da3CJZ+oZPPpNVIGoikqco4OTTBgkUTG19jil9/ukXBC4UTgOSuGTGJeIYOLXP5fcqVb5giM2yokDGDF3qxoTcl+xz6KpkM1ocusDlTmboFixdtFjoaISXabQGTRotg3NotBiwrVuwf4Y+/Pzxwi7me/jtTkFDPnhreQlirY+2YOolFwtbmfKib8yfD7+NwpskQTLLtuDMM8eJYyHjeu4TjwuipEZ20kEAE6ZOkiyagRYD5reNFi8G0RQGuu6G69HU3ib7jcqEVChMCNvd6ONmDa2gJn+R8c8BKIteerPUWkd4fNJlUxCHgtz5ulqbF9G9TXjt1VcRcivdAHVCCjj/vPPEqbJ88OjcuVILDwWYwVuQLmZw3oUXwEoN71RKmPxUxgvYFTGVNoTZ56xr5sheZBZ56y1/Q6+qbuLMdm/fJizwIeeMRtqWF8IWA+s77rgDQVdQJnPx65wZ5/yePwdZ7n06d8feHbvx2kuvC/omJHXWsC+YJHuRRo4a5vfffz86l3eWZxHJRhB0BHHOZVORdyvERmXodOhqP5x99SVIOyySSXKYDAi5P/nS/3Ho8nkk6EZjePmZF2XGhd8TEAfHP1OvuAh1nEbZ1oZnHnwSqXRUWP75dEoQsZvv/Dt2NtfLGFS31ytCWtTrIDnx7tvuEJVBnaFfec1MEbGiQ89YyK4owBP0SisrdSfEiVqsSETi6NGlKxp212PeA1ShU3XgjJT+OHY1L4HNmRefA2+vWkSTMfhyFgSLdmkDvO1//4ZqclOMclMRdlz3txuli+W3n7fg7RffRCYdh9/llzPLwPKfd92BhpZmVHWqlethRxDRWpZWzQ6dGfrl1yqHzgydCRQ3nc5gdXauHbaWTjVn6eaMVEPSv7tJjB/oerr5b+XA1W41Z+gSTJiEZTr2oWv4nb+sHbq5Xm92zPpaD+TQ+b2OJLqOjlvX2PWwlv05BqrkaNZnsPQfeqz0oVMhTor7hoAHlY4IEWZSGXSq6YSW5masfHclCLMSzmRmRZKaw+FFNBdD0E4JS2b4ObgsqgbNmz36lONkihDJKXxoX328UYwGQcREJgm7U8HyqUxShEiSeTW6kQeaG48ZAaeUbd+1U9q22MMrIyrZvpRMI0TYNp7Epi83iXnmoeb1ETJy25RR4PtIXdKm9JSzhSwcVgcOO+YI2ANeqcdzxOcXH22Q++L7qPGljDyLiBcS8Fl9ovREsRgaaGZ3KeSEFMfN2b26E5p27Mb3n22SZ8DAyGZ1So2xXfSSOZzRikwhgZCVHHPFYk9bbRg69nQZl8kRhetXrBEUhKQjykASFKa6Ep/R5PPPE6NKR8ihKhwLSpiaMLg7W4QjncdXH34qdW5CjjRMJ40aIhm6tBYxQ7c58OG7qoZOJn6GkPuIgaqNycjQP333Iwk4tEM/dcwQgR81JO+FDZ8u/UCehIabBg4dJNDjnr17sXbtWlGiIyJCQQl+JcQA+JRgRT4ja0G3oVpZrBg18QzhCXBoAweArJOZ7PvaSQaMHCCOMFPMw1cWFI1wGiqKdICSr3xidGIF4N13zJA7MHLCaNmLQopjax1JcYvekX0i09cADJ00Wur3yiFYsGbBihIXgus88rzxss4SFNidMrRileHQiQxxncZPnShIDJmvb8x/AwEL8RqFdKjuENVOyHtWTAv1fd4HjT8151nXZoZO1jkdOs/UPjFgS0mJiyMof/7tF9R0q5MnKBAfRz7mC7L+DLzoqN5+cUHJodPdnX35FKm/c8AHnxVaouhV01kgdxWkq/OTNVTilHyyCwlj/K8geUJnzOOyWTORc9jkTJL89ORD8yRIShWTgvZ5bTwz7IhRuv/q3CuxHYWMFDF51oWiD05EgoI1rzzOueTqK444ps+YLptA6pT8Y/yb36MeTbypDb279ZA22fkvzJff29m0E92quyFRTMJjUX26/EqBMp7stHDgrKlnobZLF7Qm44JUvDn3BTmTNOTcD+fOvkTG5VJTQLetvT5vHymOKzh9zuXCSO/WtauQ0FhKeuXZl0vKf3y8XBveQLyYgN9CGRdWvjLwWJ24Ys5MxC05pC15laDk1GAnIi3S7nUX271Uvwr3wJXXzZRxyQwyGATz+WU43MejBKOZSIhORCAoHQCxcFQg8mce5Txy/aUc+/Tp0+GpCiHpsWJ3414cffChiOxpRKKxFX179sYdt92uVBkN0SQGD7FMDOVOVS7lH3V2Hbj6L9cJ14DlUNplJhsUMmptapbzOfc+laETcqddu+L6mcKFEaW4AmvEyoqYYXPhhMicgn3ZuDmz1uNHqXmhHPM+CVQz9K0d5oEcuijE6WFfxntoZ65tj7QI55T/YClEfm60sPEaRXXUhAbo+9BZtLmeb3bW+j1yHMGtBWwMWF06r6RGXii1KOsae8eAh9PWtJMXHsJRp59clAlrxg3J9jOo+0JSKxQRi8UFflv/wXqk8kl4bOqQnDjwRHy+fgPi+YSoj6ne34I4U76GkDbhLsKMZGXzovw+P9asWI1IMowyT0hqrfxNfilIhofKhh0NO9CttjsGnDZAJmVxs0uwYTNmYktjbVEU6jgL+aijjsKSRe8I6zfgpDY8gTP2+ToEGjrrrLPwyksvozxUJjV6tuOdMnSgOPSffv1FZogTzl7/4UfwO5RuMYMDYZLCiXAmjLFjzsAnH3yMRC4Ov90nV9tv0DGSKZM9zTnMfrcHH61Yh2g6gpCLxBNl0NR9sQVJDVtoj7QiFKzAkcNOkuicB4CHj8TCzz+iHrua+54spkQ6kg5g4OjBQkBkHZatQFR+Y689CTDsH+Y1rHtvdakHmwZt0LCh4iTYbsIpbCSyfS6tbUAsG5MRsSPHjBZnzY3ETcHr52AL5pf8OvzkI6Vlzk+Bjl27Rfd+1bIV8AhjgBl0GuPHj5fNR4fOa5rPDNWhNPPbk+0iy+uCUwZ9sKY3efLZWLTgHXmGkXwE48aOkz3CwLEsGMKqd96T380Ygy3GnT9e0BlOm6IxI+QeCpaJDgEdGAmSFIVhP+1nH3ymAgdplbPjhGEnSt2UKAs5CFWVlSK8YegjSq1/0BlDRZ5YWO2U4l26RtyWmh5gxZlTJwg6ILPj4wnhU3z98VfyU14j98jw8SNEc4BTpfh5Lzz7fAll4L0kigl4Ld7SdU26cBIWvbxQINFwOoJrrrtWDDoznGOOOQabvvwKS5YsQcgRRAopCRI9FjUnYfCYIaipq5Ush4pbPFsMhAW5sViFL8DBPwteeFMhbMbdTp5xrqAVPEfiqCIJeYZ9+/TB3//+dzFWAYcfSdM5579Zept93Rw89OBD8rz4Nf6CSQjUVonCHrNDwpTPPPEUfErFAOFMuwx/4eeH0+3461/+B0888DjC8TZU+spFMGnklAmo6Von9V8qKi57jUx6rm8cAXsAF195sQRjglxIAKgcmeCIRQt8Lo/AzCS2ctzuv+64B4lEDFXeSsSyUQQcAWyt34YenXoiwadYyOJ/bvmrwOScyFdJYZh0Gq8/8Yqh/yC5GqbOvEjKInxO3FPcYy88/pwELCo0s2Da1ZdK/ZnoAp0p9wTFk554YJ7K+AybRnvWbJQD2hKtgrIJCzwSFgXIHXt2oXuPHoIU8mdtra1ipOc/9bq8R1u6FRWuCkybNU34FeUVFXJdCU5xY4BjyJNKyYWWQjOzOR0ik8VTDz1Zcui0iwzk/3LzzUKqtYQ4JCor9oNKnwxm2Wp25OFH4M9/+hO8dtVprsY5AfFMDGXOoChhsgn3ojkzxIawdZPdLfQl4pCyOXGA3JPz/v247AcGvrSF199yg0yG5FmJx6MlQpwus/DetSPk72nnrrP4jsQxvkZD0x3r2Nqvmf82v5aBs3B1Ogxn0a/h9ev3l/c2Qdzc8LQpgmobZWKdies2Nn2tHd9f3tRgz0vIJsOG1B8zZM9XmcsQ+lpKrHj1Rvt89tHDT9FJlvGj/aMdRkKaOk9hlkq/yriao80YN26c1Ibee5fMb7s4CF7MpZdeik8++UTYsfx9KrbRUJE8Q2PFaWFcnGVLOLnMqWrfnDNtUfraLbEWUXr66utNIjSRpSgIFXm4cfngpdVALSJlMisrKiRwoAAJI/3nnnkW3asp70jiQB6nnnyKfO72X7aVSDvReBSDThuKn3ZsxaTzz8Xq1asF8mPdfuWilUgiWXJojdFGXHnllfIeK1euLH0/UojhzHPPllY6ztquKCuXkYgczEF3zEzRAzeS+bjUgit9FfL5u5t246//879Ysfp9hDrXCHTKXnjOw+5c2wnxaAyfrF8vzoSwM58PhW6mXniBOBXOtaYyGDcX5ybTgBO6/n+UvQe4pVlVJrxOvDmnil2pczd0k5okSDfQEgdskCjCiCBDUhEQxSYpDjA/EiUL4sAAIjhiIwrMoAiKgyKhY3WFrnxv3ZxODvO877ff766z69zqf2499dx7zvnO9+299lrrXWmvDRD5yEc+YpPDk2mjjRufeiNpD0UPxsB1X/nKV2y8N9lPDIPjluffwiIhCA6Kn77+5a+nhsi51XP2qle9isYDT3jL5ViU98EPftCmBxCWA+iZPeEpT2DO+6qrrrLbb7/dbrjhBnvf+97HNYJixs99c/fZq1/9avID7vdP//B9m9tctJkBnOVs9sgbH25XHLyUrSxv+zLAPrHoEbp98tOfZoeuusLmlhZYbQ/DBmFMNDRCdS+UKpQhimg+8+nP8BAZ8ml1gc/E2HE9rsFxoAjBjmQANjg4Y8le+cpX2uzsLL+DWoePfvSjNsoCMbO1xpq97nWv41Y8CBLojLzx+9//fm6zRPgSRs0LXvQC8iot90aDY/n8f/+89VhvCvqY0/Ne8jzWd8CwQC0BlDV+5jfnOQ5EYLDt8tprryWt3v3ud9vOkZ0EdZwhjbV7+W++nKkghFxxEAgUCJQG1hm/ZeX/5aeTlq0wOtC9641vfCPvj//Nat2mR8bs+JGjrPrGAUef+hAqxpMfwBby0rfeeisbNEEWP/YnH2NzGRgm61ayJ/3if7IrrrnK/v3f/p3Hv4J//+Dt7yCI4+Q1rOup+ZP2Jx/6EOtjPvC+99uBnfvJMwvVFXvFG36L3t3C7BxzzJ/9xGfYrU7V/b/8shclUQuAOo5bzaC3fuL5QldUNss2MjTClNnsmbN2/dXXMlLzljf/vu2d3GOlVsn6sjCikgrr33z76+3Yifvs1Lmz9qhHPNyWzp6zqfFxe8c73mGjhWS9VxurBFzIO0K60AtIO7zzzTh8pGnlVpk0fsvb3spjWE+dPsWOkAf37be7b7+DkQNU9L/l1lttemiK94RvB+flTbf+rlVqNTt15jS9cuT4AW4wFHUOgir+3/zmN9tIdsTW2ms2nBm2d37wnZRljAmpRPyXF5sYEJm0Nak6nUEn/c4b38iCyX7DoUBmG411e9d/fZetljZsbg07LiZoxKLj3ejIaHrIC/r7ozkUaLlzeEdqpKCt87vf9S47fPQIj1xVZ0SBlgcn0O5tb30b5RG0Aw+/4w/fwboMyCJy2CiKkxOp8LE8WBalBW/9YoAuPPC/U0Z2gJfydtKVhedVXBiG33JwVdQmQ8H/xr0KhTzbIXsjA38rRO7vLfpsjQvbTZMohEDcg7qiE90APQ3BqyW2ohTX3/woVrnrvwbgFwfCjm0r2EsOLxbKAB4xjvIEkEGyEPrA4iFvffToUf6tgjTcC4yHBSTwTkwwnwzFCEajV5HL8TOEL+AJ8uSpAwfYB57KCc3oYReH8ISsEFil8ERgdKBC/tyZs/xdq1SZx4GSufP2O+zGxz3OPvLhPyHDD/cNsdf8Tb/wRBY6JW1EW1SeGAuFenWVCgzz1fY3vA9FDoGCsD/k4TfYvSePk6Fx+ATyhOh1DgODnuzISHI+fLNF0IHFCgsa+0FRPYzQMY5RxVGzKBRDv3JEEKBgH/aQh9JbhWJHMxM0bEF1Pw6zQTtL7MXHOiAnjPsDIFH5DkCF54H1AK2wDrgO48ZrgNKll15KcMPc4E1jvfAe1vlnP/uZPeQhD+F6A5DwPdwPY2b+eHCQr9matVJhhzwU6OFz9HHH97Beyn2Jr/Bd9LO/++67SU+22y0WGMbGWmIe8CaQD1fHK7TM/dY3v205K9hNz3gi+4Kj89bOvXuojLDOGTQzWlpOuyUBeDAXrB/Gh2dpvFCAeA0+47allVWeSw0elOKQQlB+C/cADUBf8C1eg49xT7yPH8yNh/dsblIx428YrXfcfjvPEGdDj9VVPhdjwzG/eA+0gYIG+IMeAHDwPWQIvIh7gLYYq3oPqK/CkSNH7Oce+xg7v3ieYT+MX3KGdVZxKMaE1xgr+Bnfw2+8Zp6w1aYCx1qDJ/Ab84Hsgvdg3GBseE9bi9J+07kcK7mR911ZXrGpyUk7feqUHdx/gN4qjH3QGJ0CT504wbMHcP46zqXHrpZLDh2ww2dPcrcHwBxAiHPV0XXuti9+zZZKS/ba33htcvAM/iPUDEBnuDZRi2jNi5qR6kaJXjQKc7H/+QFXX5OcK766ytwvmqIgZ4891TjWGcci4zS/TK3GRlegsXbGAFBBfxVkYc1BxyuvvJI6D+sLgP/Jz36a8CK8zcEhthUGDwPMETUDPcDD4BcYenBE0C8dBcIA8R27drI5EA+aKRZJb+k38CoKccHPGBeeB77BOHE9fuM7lPPE+uIPvx90JNYXQA0dCACVjgKfgM+wBRjNovAbwI3IwMz0DNcNXQNLONd9aopbR8EbiMCgYBlrWIERPTFui2hsxRPLtv57UMWcYEBL3wBDMA/8QGc0eBTvVlGc93Qlg2nO2nniep56vW8H6DIUPLh7QAWg65kx9nUL43vvPjV7Q3dHXe8BXTKjde0cT3dA9x66aODHKNmm8RMmk0bVBeidyfakUQUugsKBcIN5wGT4QdgSQIDXqCSFsgHDQdChgDAIMDEYnedkB4EBCEAwBO5zs7N8Dt4H8ND6rCPza3ZubpbPYM7OnWiTEi0INHOGyPUgv4HOOYGxEH6GkP2ff/1X+/nHPNbOz83ZF//HF+zgngOJlVrZsJuf+mQy9Imzp1NFDGWHAxe0dx1jx/wQbUD7VswLn0Gw0UEJZysj5wvhx/a3zY1NK6AjXLFos2fPEeQHeFym0fBQBT8UBiz0wlC/nTx92g4eOEAv/fjRo/b4G2+yb3/zWxQmABC21uHEKhg6K2trbJiBbW2kL1qZ5mElJiFzbYMAnTAG0BSfQQFAgPAa18kwYYvSSlL1iu8AkLGWUOI6phUAg3XD8/A9PAPXQ0FDCcDTxPswDPA+gAl0wxwFEBBojAe/sdbw8tFfG7lcpA+Q92PBGrLKtQaVCJTRbV/5ui2Wl3jk5enZsyyGQw0F0iTgD1QXI1wLgNS49VzMC7yBeQBMoVzwbPXCxzxQlQ2aMHWxvp4aQeBxXMs+5+E+4G8ZCaAnQ7YTE/S2QeMHP/jBnPOxo0dtHG1uq9WU35GyQmgPn0NBw/hBkZ/qDkBj3AcACmMR40HEAHMCLUF7XAN+wBiwPohWFXrQ2KWRegjxfl7MFc+DQlCBjZSE5BnFY1g3KF5Eqq6//nqOk+diVyrkd6w/xoYxYq0VcYNhiXHCm8N3kLrCjgREqdB3AE1m8B8hcQDB7l27eeQo5oMoS3FkMGnEs7LKIirkju87ctS++ZW/ox54wa+9IGm9HJoKAdRROc499EiL1RrJVr1MlqfzocENIjzgp7OnT9vVV19t84uLBC3w2469u5nzR3X68WNHbWZ0jEfQSifhmaAX1loGoA7QgHxg3OAJ0JV1Qhmz9Y2kmHdxfoHjh5EE3sWuEtAVPAL6oX01QBD6Asb3FHr2lzYpm9JrMiyxXrgGRp3kDdfgfhif3oPsI1InMO/wCDOZ5DxxNP4plaiD0OFN4Af9s7K5znC5PHSkxqRLx0dH6RhJj+3auZOGG4pcoddQ07K0uZ4aVwJKPwbIPPQneAM0xXzwHl7jp4qak7Dt0oOuB1NtGcPnPoeMazygx6Adg68HxYReWXro8XP1PIHkdvfB95pNGNOJQ+ivlweNuXowjwEdu8k0Lx9uPCot2wAAIABJREFU97l/76Hj+zIY6M2HUH8K6Nc98ZEX9dChKKGooUzAzOx4lM1S4aBJA5gTDIabY+HAnFDWuFZCgWsBgPgewnq4HwQCih/KC4uL79OTHBxMvJ3SJnMyUPZpUUwYfOBeEgqAgjAxQu3Yu44zhgHsUKawMNETGZ/99Mc/scUzC0nOt13ltptrH/ZA7ukFSGDsSg9AiWKsUOp4DzSAcGN8EBDMDV7sz26/nSCL84UBhJgD5n782DHO75prrkn2izdbKT3gVeKHjJjLcp8qcuJQeBwzPMGxcf6HkBEAcM54ucQGHdjGB48De50xZoAZLGcwkIwu5nUCgykkJxrjfShpWMqYExQNvgfAw7x5ilvwQHEdQEvRFihyKDfcH9/F+mJnwpU4t35piXMFKMCoQyQAa+0NODCiDEFGOVZXeLDNRrlEpbyygCK6UeZjkaf+u9u+weLIxzzpsTY7f972oVNVrcqICGoqsBasO2htbXECHTAXgA/+xlhkkMoLE51wRCXWGYYU5ob5gKfUsQy/5R3oOwJ43Bt9nNHVC/SAIYnPELYEcOPeI8PDrB2AAsRxqiiewtjA8zAyoMlwqAWiLuAxASjWTEfRYi0A4qAXaIzn4jlQjJCpgSGcttTZJUtCL6Wg9ph4jecqvwfDELTEHDAm8DXWTwaDDAjIAf5DzmTc0MDA/HB8YzM5JQrrD3ohbQWFz/H19ZMXccwogL+vt4/GAM5954l5+Sz3iiNChUgLPNzbPv81W60t20tf+tIkRxnOU2CXQHQ8DN0CmT/WwT3NFqMtaN6CqBia5QCYICMAMxjf8GcqjeQsABwVyn37zZZVg+GpqBZ3XoQoBWiOHxj62pWBOcIwhTMDYwR722HIwIAZRDTz+H0cCyJ1yCXDS2dEJgNHZY4nRyL6CF4A/+FZ7PPfm+xhB69BFvEM0ArrgGsxLq0/6ELZgh5xSVMCITzmkBOmgxOMWjwH3+eBILkcdQraUdOYQWOfYpHtkaFToVPgUADMDx08yPobOEXYqYSudLgGhjV2XKgoU8Do88WgKeQe9MOzFQXC2DGHPFKH3Dq2lQf3f2Nsup+PJOM9/b+YFy4w1Hc7DZ8sa79iY8jfVzKkuQnc9bpeh7Gc5L79Ncpxe2OtW8hdkOZD7fpbdIidbQ/oWvrUWLn2phu4D12T8r81QAgvLF0wFYRWoVoU/6DHL7xpMCCY9s4776RyhNIB4+A7UOwQBryGQsfEcA/cCxMWaGLxYXFg0XEND8Lo7SVD0gsP1bwaI72vkRGCCkJAYEh4Qqsrq1SwGBMYEswKhfGdv/3fdvr8Kds9vTvZh/7YG9jOdL1cIsPhBwoPOWAoTIwD70OZyovDHCDQAEh5m7gGf+M9AAmEBPObX5gnQKDNpAQX84FiQ1QCCh3V/1Cop06epCJEcRciF8h9nT1zhuOBkQNPCEAOIWRuBUoFYDuQeFcYowAIv/Fa7+Mesnj1GcaDdQXt5UHgeqwTvgthUyEZ5qa8HtYMc2Dr2UrSVARjx7UAftwT94AHChDAPWUQwLuTZwultffAfrv7+FEeScqiwnKFXvrs6bP24+/+KNkfahl7ynOeyh7+8GYA5AifgnZQdAoBysCQ94nPQCeME+PAmqkTmaJCqHoHPfAdKVfQCQKE7+M3lCDGCgUEIWVNRwg/796z287OztrA4AArtKHwEKVB2gQpJXS6Q9oEc7hkzx5WDo8MJFuykNN+yct/lRXn6ByHH9BQkRJFOFR3AprDWARtYTxiTclDbeSGk5RZN6Uj5UD5CV668pSgJQo6YTBijWD8gAc5doByX5/dc889dtlllzGChQgH+BrvM12wumaZRpM8CzpijJRNdvBr0LBBL3/NCZXveB88ABqem51lPQhCy0iVAQz/x0c/x7oMNGd61etfxUObsO1NoE4Pnc3rkx0WAM7NjXUaAkyfYF90Pk+DENu/wIfo6Y65Do+OWhPnEWBHDzz+RtNyzVbS6yBEHLH+Kp7EfEAHzBs8gLA16CCDD9EVGJj44eenTtuO6WnuUMC2w9lzCRiixwb4C/ly8DFb+6JAc+48DWvoFqwrnod1h/wpgsYzJEJEBO+DbpJz6D0YVR0eemjdTZ0O/VJMGgFhuyTWDtEE/C1egwGKFAicHvwNAyQxEnBWeZXzQBSAzblwmtvgYJKazKNTY4aHsagwLwZGvJYBrMiReAx6B/NaXV1JPVyPPeJbNZaJjVTwc+ydxziG+3mv13voCbgmx0x748AbI/g+ePdiP95Dx/2lP5gmRmfKEH3x993y5DG+rQp/hdq9EeKB3kctZJRfAOhXPe6hBHQf1tCN8RuDAsMlBQxJVR+uZ14PfdWL6FSVscOHD5PZoWhwLyh2KCAwEQBBnyF/gkWCwqSFViwQ2OnxhJwn9o3iPjgRCADfLeSiMcM6TnoUJ7kjKGl46RAQMB4qppEfQmOT//jnH6VHLC6WFu2XnvdcOzt/3i45sJ8gi+fAUwGzKz0AIWKueGSEY8TnaH6BXOQjH/lIKmyE6KEQ8R+ghXA4vGkAO4wQ5P/ByMijHTh4gEpKuVwxHTw65LhkzcOru+KKKwhGvCYYOvAKEGbAPeFhoKMYaKFoiKIJKmSUxa8wIq4FvaA4lA5RXhbrKy/Bd9pTHQHWTZ4/6AMlJcsUwKNUhRhSbXdxfwmGDCQIMyz7s4vzTD2gfmDp/AIbv+Ds9OP3HrGffu8n9uhfeHSaTwYAoFvV2uYG9xbjmWurqzTkMC8oVXm33F0RCgFVA4DX2v6BtcK6Yk3wN96n14x0TIjWgO8VilUkQ+F63B/dDxFlWV1btWKhSI8QChaFmviPGgoYXPcdO2a7duy0L/3pF63c3uRWKhSNPe35z7CBiVG2F9a6gXagIwAGa4GxyVjEWPADkMF1NMDQ+tW5aLFHIYWANcD9AE6K2gDkZvbsstOhzwKMWIE5eAGyiu2RmCuehblLQWMc2JkxMTRia8srSfi51WJ++I477+SzDh46ZOVKmbTFekGpoeEMdAHWQl4TgBK1GGhiA3D94Ps/wDa53F8dACkFdIbet5xSNnHKFxgpAIjjNw6swTkDqvdgqBf5akSV2i2G3OGINOs168ce82bSnU6Gh/gVv+WIgNdAOzgJkC3IB+S7VEMEMUNHQjlmRArhnSPld9eddzISCbqCftAjiGyC93ANfhNUQyoP41BNheQSdIW+Vf1GCmZto1HN5xINk43VVPwoHM5keIa5nAYYnsjd4/swiEAj7BDAb3wHEcFWs2Vjo6NJPdDqGj3yn/zHjxldwhjOz85R54EvYIiieyUAvRuYykHCfEA7rLtSuOCpJG0z3gHoPmWE9dBr6UnxtyJn3pDtNgYBrPd6twA8x/oL3IvptxANwLM8uHpAj6MBiXeehNw1FsmmZCYOucs44aZVbNa4SFGcx2LdR4YGnxlV+Gcu//kHt0UcWTzepQfzQtlAycnjUT4EHiOUKzp4QfjY2W1xMQUYPBBMDEWBBVRIHmAGAwDCgbAlwAmMDuEBsQHw0zMzSSvRVosWosYm74KLkstZH86EhlDU6hQQnhwVKvNheYJJAVxoyXjbbbfZSB7HstZZmfzwmx7BU4KwpQtKFOPCoqoaGs/GuBGGhHKDEsI1SidAEHFf5JAhKBg/aAWP/I6776LnCUU2NDyUjLHZpGJBLh7AhnursxbuDdCHACHaAOH04W3MZWFxgdtbINgYAxQWQvQIY2KxVcSE8Quc5ZVJEPBdABcMGIAGnkEaFwr0Qr0VC7rJ41UIGOuE70ABYT137NxBIwZGDsLsGJMP/StMibmqkA78A5oePnbUhibGGImhUsHZ21DItTq9deTRobAwdxom6BCHfDKOV52eJtBL0cFAkbGJNUC4V3UdSpVgvABIfQ+KBsYXfhRulcDK2wS/EYhKpbRRUdIHfC1pQtObRE0A3KRxq80c8SW799BDrFUqLBJDGPYLn/+8TfSMU+/irPiXvOyltlIrs8ob46eBgt0S4+Np3hHjBXhgDMo9youGJ9WH1q/BM/DC770dhWlxXwALIxtIPdVr3LIEnsT8wD+Ym6JrWH/QBTIB+cPzxS8ENMtYaW2d4e3z8/OkJU7Eg15AFTdSUQAW8BUMUTwPv8HnMq7A/8i3o4gUtEMPcx5Gk82mdQL0AEMhHD1r7UW3Nj1LtDTGmfBoXLRvz156kpALpkJCZKKEdN7QILeKIV0FPoJuwOEo4DN1YMT6gxaUrVAkK4MeugWyoygF5sbTFJGKCpEIVJdjXUBDFAxjmy7WB0YlHBzcAw4H1nD+/DwNAUX9QCfQHOPGWmAM0kesF9ncpFcLHgHvongNW+oI6IEm5N8QclcEEPIFYIdegpOEy2HITsKgWE/24WNe0JuIJmDLI43hRpPzgs5DvQx2wiCFCT7DOFETUG3WO/Zhb4HVFiji3qwZmJri7yTUnlSXY5uxABFrJVD1ACxA9e8Js2SE+eiA532tv3BDnyWGAtrlJnVHTN+FaJ0Hc3//bp46yL0doGONlEP3oL51nwTQZaz450pfC+zl/dMYcz3dL/DQAehiIn9DCK6EFwsgq9U/SOdsA1jlzQtA9BpMqb9BHBBP1nmtDjjdsu5k2bABRwizIwQUN85PLSGGnpM9tsksk44/3mpLD6cPl7AXr/b/ZTO2CQs75JsU0vBE9IwiZhWdsBoAIAgx91+qcT72AGNUOAkJlr/644eTyLDljPdFEV+oHFVxg6aikNmW4b3VGoLzC5wAI0Hj1mJ7xsO6eetRoR/Nwc9Jlr9nGlmrnqH8d5KJdFapin4alw8b4XI9h3t80R8e/IPwdrVGbwnVx+xHHRp9qNAxSbtsKS/8ifmpCYOPNMUWtsbiw1a6l85xV95LAsO93QHMZOmrwpsKBWubTaIlGCv4AOuC3RXI7fLsZO4LztrUxIR97EMf5TbGkpW4V/u5L3uBrVRLvIcfn+iP91S45j2D1BPBQFGU00QrlISu3iOH3Cp/3k0ZYf6YO8EgeAn+Ou/xxHzDiAv4F15GqNdAqB1d7ljYCt4vFpKjZdvJaY7ecxQPoz0oZCBxLhNU4nqHgUCmIC+8N/ahwxvCbhfqBzRLajK6w+/rPqr4DvdI9UMI0ytcT/5KzqPq8DA9rbUWsU6QjkHYmXgaIoQd+iJsJdMZ2uSNsD9bleiYqQ+xSvErKqle3npfejF9HpoJQe8EDxGGT6gyozEFHuWZBljfsNVPW3/JmzhqF73KwbsKUWs9ww4iypVy1mGNKF9sbJPUnXg6eQ9Vu4Zi+dvirQQQU50a1szr4thrx/1Fh5g+fu0oHhcNmaNtbZJy83T1Ok/RLL3n55G8l7SOFX94Xet1kHDR6xOo8ApOx4sxyzXKgVHZTXfpO3AYPWZkLn/cQ9rav4vJy5LBb4VttwN0NDlgn6+w+V7KQ9609uJK0eA1PlNeBA1jUgb0VkfoDgQmgxfslbAGLwKCYaWQOMkA6h2KSQRzikOAiSNIfacfL7haBC+kfuEgoBIGGRZkZghXyPNJofEkuy6Aji06UEQSOj1LSifgV9pPOKw+lSkZNmzli2kkhSPaxxaemA0MJiZMgdadKJQKefACJVz6PnL7HSAZDI1U4bnXGkOqAHhqVdvyhTwVOdYaQIgcKDx2zBHKUHtsU2ENAEQjKFT+6t4SGI3b80tKWwlMMMLkyYn/9V1551656H6kQy5LDxeABcUMD4dnUwewQ8Ee8ql4jRPmELaE1w7PELsmbr/rThvbNZMcsRsOXvC/8SyF2eN5iC8GcHwj5CisD2RMSg5ydn8/UNTeAPYg7uftAV/PIp1w2l0AAMgA+FyAjnA58rXUE5AJhGaD8cy/W20eVISOdv65nFt4j7TFd8K507iXGkwB0Js4hImCv9VV0L+OjUA8hwAM+YTx4I0JR6xuBlRMS+3AEV/JQEz5LPACPfZcIieUW6QRkQPOJk1qMJ/Yg/QGVKzQ9RloBP2D+SYnZCatizVH1h74w0MC2BN8AdIYT9glgHoH7wwJ4CgDCuMzRJyMn3waQN2PD+97HJEnLnp6Y5XjZEHnVkOVDnAKekhjSR2+wOvSbTGIe90TOzmd127tQ98O0H2e3usv3UfjF8DGes87MzSMYOSHHWQgZRMGWZB9b9iJDjDo/Zi9fiA+hTRcKj9XPf6GNqwoTAiKwFfECoDxeewJ4YEQLlhouqmsIS2ivBkBuJhWRR1sx9lqJhalO0kGA2XHozAmMVS611I5jnab+SGfR0gBL1AkYRq3z95VhBI0ZdGG62NLS0qxG1HxVXiVEFh2SQrFhRxP6MYFQEcRTHI0bYbeRqpkMOdKjUJOwXMtLhk2C2MnAKppBLUoNEXQRCFCEY8vNXjux0NXntkDPu4l5or/jgGd501HrRc9c0vZdzPKFJVglykUUsGzA5OGzk1Jp6nkvPeUYcPaS6HQcwtVsrim0wLutJwVXfIKiKF814xFITbcH/zLtQr84wWSc0RaBAfcBKVHPg9KnD3VwRNtY1EmlDeKmJCiwfvIH/LQodXlZEtW6BKVFruEZyJ6tt0P6IKQOwwGzUm1FDIGLgbqBL5wWlO8hp6f/Nh0Xeo1AZBSQE9qJWCog9cvBui8DwA9eOgpKEZbmGS0wVhIz50WMIFu8BD97peQSo5plgJ5kFE9D8WxigZ4w8YDi6eN52P8rW22KgxLW9PKiUAbXoSSedgVTrBMDA8CaNAHAkEvc57OqYEQRxJQx4AaGr0v/UNvPHESuP9d+7zVHtV1AgWg6/ARATV4XnKktZVMU/0oGhA3NQn6SvyC3zJIY6NE9BUgeh0dzzeODsXA6kE0vo/n/3jt2KmtnehZRUSkczVfH3noxgcoiuvYZhB5254WXO8QDUjuj6haEkH1UY0Y2DW/bjoCutP/ZB7wC49qp0UyYSuShFlFCVJ4CklqkgJ0Abg8Gv9aeWAVe2iRudAIeVeTohLu01aEoIk+6EkYhDkiH84iJUJ+xtrM2/kqSy+U8d9khBAGUwFJEp5KSBKDOV57hoitL0QDAEIqqvCArha1AHB57QxDsj1iUrFPIK8mIMYcYfjNpv+ytOUZC9BdWJHjAaBvReM5D88Q3gPHZ7FwCNBTpRxyNLIEMV4PaB3fl4UYni+GFS29gvICk1qtUnYhn6YUD4EQ4+B6bTWsUOrFKxeAht+LqTF4gJOw+HCYrsPcUFRHg6LRSAujiHUhReT5XsYoAR9AXsgnRim8aaYOEp5IQ+65XJJKCE1kUByHPPV9x4/byPiYlbHtJVo/L6AXU4jktzbC/Ulhj9Ir2nfuoxUxwFE5UesnvRu8EvX0jWUiVmqI0MBYlVKEccUIAUChmGz7YyoqHPpEuRCooodEA33KHQEACg7UubahNbXmoPMmoAhySSVat+mlstANECkL1CuIDiXfj4GBaxp4Uw+IDVPwAGVOMhw8bl1PYz8cjsKgNiKIoX0oXqLKX961DE4/Xh+hiQ0OUA2AnjaScbLLiEgYSwwkpGn4zwbT0qcBqFNAD4WCnrgxjUiPqBOb1z/SF9utAcLtPmQdL6T36P2zUwM/ctji73uHLDYqlEO/WMjdG7ae9zUvNMZxNmL6eH2vmzEsowFLgDNTPJh7g178tx2gk87RhDPXP+2xLIrDh6z6dSFu3UiJfeUqRWR8BwwdA7qIiMEhZICQvgAd95TygaCWsO0DnnII1aAQQzk5H3KXHe2taXwHAnGBMIZJgqF9DiVhvs59mvLuBWBSYF6A4/t7GkKYYutOSigNWwWFRiWSbsGDQkWcuZVEJxygMy8XvBCMJ+3RHBQDLXzaA8n3LgboqkyXVestThlXYrpugBx78N5DpyKHQRG8Sdw7znfpnumaB8XJaA2K8bK5pNoW22Rw4E4o0PNRHw/SMPT0w+04iNBEYX0veD6F5AFd10ChdeNvPFPFZKqMx3u+aIe831ukDOBH4TnIEOYGrxwFQeyrjk6H2MlRrlDWuL+63WIbUAFWNy/GG1riHdE4yTUnOTwZlbjeA/rFc4gB1J1CjgE8De+6TmCSFc45HKBBQA/GK+hFQIf3EKIPCcAYa15iQFeVNhWd+F6CDuOWqZVk1VOjmcZeAuiq8vch75RH4sYboTt/ci/450mT2W48hGvYQCbaEtgBrMEhkEesMLQULdIw9Mphe4fjbQXqoAn4Z2sH84W5fA8osUMBkqgmSDyRephBJv22L31GeYee1a6lIJPS7wISRB2xzTDWhR5MkXKJ7VGvQy8e8k7y5zLILnCYAlZI/8Ygrvf982IZ0vPFx/431r1ZS2oAYh0eG0+eBl4m/Pg9f3r+86k8z7/YsgYelDxJD3u8iennr+XfkTGaedDTf/4CQNeAZTGmOe9QEe29NBUOYaBSPjGgpyH2sPlezAerHeFGedg41QZKD/dRiJlef/BOSbAg25oMFXrIqYqI6SSRFmgkDClCUimGLR0+nBqHOfQdMYv/7YVM0Qspcy5KUEBpJCPMSUrfCx29E+RSwoETbGlJQE8iBwRiwxaTJDgoi5rFdEiBoaAkspD9WL2H3g2wMUbvSXfz4HU/b+lznkxcZph6kaEmwBMT636xwDC0jbB02DeMOSB8CZ4ASKhfv7wxP/aUfiAVCqaCiSxLl0ZQyNV6weq2ljisBtuecA9vsIou9DDd+klhkP/CgSEYM673qSWBHaqVacygMG5qirsTqrUqm7RgZ4X4JlZmftye7qLjllLBgRFbJzZhrAB0KeVUG3f5gyDkCqA8HcUTqvzVc6VsvBGoKntFcxjmDdsIdR14xBtm5Ouw/uRl/DDnm/zmc5xRK/p06CakWto4mTx42OE23sAVfXnbAD1ppIe6BJGgTkjyylxFXTHvcHyufkgRNhnYmhKnEHL1MFxhwFKGQ5pNbWy7GXOez72ST8ElALG+61OTmhHSPSo0THRJUvdAJwLbVPuTlA4+k8zifRmPku1tAQ2nhV2MycJnXmf6ywWIseEi7PE6OuYfr7O1Zl5WJMMpfYLDsSU7WavjcKeLFMV5XvD32dKTiUEd//jv+ZqCGNDjbWt+Hrin6BDTR/wIWfM/meue+hiG3PFF35xDAC3FgNfqNCThpgJFoVvYx6j8Y5xD914dCKHn4ai9bDFP8KKC1LFxjaQQg4uJsJy8A1f4orwzQp4+h54qRhdGT4Rv64eLEXLUYuYYsLV4Yppu3h0LS0Ko0ytmD0ISFC0MLWrluoLhwmsA6NqSQyMniSQI0GHdAxSgDKAApQSx5Un59njRMTetY6wQZen5z72HLXooHcNxhDWRoqHg52HFJ0YYaODz0fTU3He8tSmFjjPgmVcu5K0RIhmKViAXSw+JE9laQ3i/PPVICjWspcBDgC6A8cYAbpWGtVCAl81dAOjib62dp6v3mFkUV68lofcA6PhNjz2TeK/qA49tSzR2UCBVLNBzRydD8na0F9WDe6zovXcA/gPnJHm8rSp3tSpV5GE7fQsQUpTFGwpeFrznFytl1QswbB+UJb6r2gNsKdOasIYkSvkohw5RlVGaGrQCAuTOQ46R6wivOm1/ifz5Vg6zI38d5F88pyI72ssBghJwS5jrgrkFGRWgbEvDEGqncRQ62vlx0HgIu1kA5jAgBeiUm3w2Ta9JXj0YdHtuh5xLs6W5+S0a4dksLiVqbFXzpw4SxpZPTq+UHqBs8BCspMNcqv9cHYk3ILrtLNL4YoOk21yQQ49bv3qg9voJf3vsoePndnZ4HSeQFibpdadBnAC69IM3/rwMeGPGGwzJ30lhn8cR/a3f3tEQ7RL9m/yXLtYzYzrFvOnHhu2I/nmZBzz50QR0/HhAl3WAmwmguwE6i8LC9z2gS3FKwXuAUPgdbWPRC92H3JF/hAUpQCfDuDyNlB+FMRynKgNbC+q3gGGR0gpQB+sikrcABVopw0bMIlCW4Cl5AiUtxecXX8zmPTwBOseKxQyKDoCuE6RID3kpOp+e4cGkeY5AnV4t+ngHg8cDpsbhQc4Dmwd0rY2Usu4jkPYevDfO8D6OxoWViL+xrh7QffpGNPPMCYWOM+2xL5eNixBRQdSmnVRKo0cBQ9Yh4gFQ4HwYvkYkpJUe2+gFG89SCFrg5kEa92DBJsacyaaAnubwQ4MJ0EV7hGUceB5Hjhj7kH0xKJ4NevCAzdARUXu7MadhtMtstZL2r4ND3EOtHQteMLcDkJT3ZKRm0GAmMZy88YW/QVOk0S4G6CzeDMaIoiupwekq772yES1ZIY/QbThPQTRiMW3YNx8btFKs4n8cqMJtZyHcTuNNvK9tiaFxByNUofg04QNsaU1C7jLYY+Mv9XBC7YzyvcT7NtIq3ATXsVND8i8d5nnXgxXuIR5P9sqHlEHo1obvwagBfbDG3ihHy2Z4vwXk0J2LKzrHnpl/rucBDyScG6J5yNuzij7L0DoNplArQYcKaa6wSwNFzdBfknmuF6I27sAVyZ2MMj1fzbykk2Pg0+vtDZQEzLzRKtzxOkc6zOsn8RVaxwow/Xd8JMcDdgzo6IYHIzGOIKZYEtJp6RjDlmfycU7b9baKbz3Y6h4+L+7pTAhodp60xu+7zo/YJSJ6+3uTJkE+OwD92psf2Y4Vtvc20UTBh8y1ABBatQjVgEVwCTbuG1eJa5Jk0ABc8MSYdwzhZa+cKRBRWX8i80lrQ3qJ2G/pqswxHli/KurzjBYLg7ciNTb/W1agXwjPILCQPPN75sTfcQ6T93bhgtTzdx5ouo0OIUgIV1A4ilQob8aQO8Ajinl5AfIGmcDIK16tZxzK9SDgoxNeUPA+O8tF1ruEDc9TAxEqt1B8lgpoiDpoXkl5U6JQdI0Y2isHz9hsbemiBx0KP9wnBjRPH0SXxBNeqMXTSin5OpFU2aKxCA5ucXlh0SqJAiWFnV4+vCzhfTTuiPnTv+b6R/lryQN+96CxTBdD1RusAlEpPtyfkSUU9IWaGT93ryDkbYvnJS9KuHZ9AAAgAElEQVSiIcAh3VMdxunXR7zm+SyVuVbbCkiZuF0rqXy6NMp28gsgx/ORcujQEYGPvPGo7azeMOF9Q2+D7UBHRlLsNZKmYZ92cpvg6bp96TIIBLQyJqi7gg5g0awznET7GMBjHiadwpZz0Uz3T2nYDgaF6zHgezqQr9wujnTddPMu2ybjcSBNmhpJjk+9UdRNr+q9BGs69+LHOno7+VAxXWI/be0K8vKxXVFparS6I2d9NCfR04lBz0ZHiKy5vvLST8Vikq7zMnMB8HbRQ4ksIqqZnPam+/E+btcQ+jpIH2KtUv2m3g7hC7pH5ponPoKALuCSYGuA6E4U58AFVOorrMIjgYf3eiXQWiQBAicdQlQAX21x08JI+eDZfoGkGBJmTJq5yJAQYdNcUPgsZhAv6B7QNWcv3KKLXzQpN1i29UbSKSkVqqhiWMp/O6b0YOmv8QKx3XdViOPTCbFiwmuf18Z9ZbApJK5naW30W+/7CIM+E62UPhHwdKwvihZDdzGNA8+O+aVD8UbbF2MDKaaL+Ab3jyMMnhZeyFLhQ8QxbPsQXUQbyQR++zCfL3ChAnCejPcUpOQ9//h5ik6+8YsHG43d01XA7JVqo4GQ4dbuBSklf42XKfEjAR38GwBd9+62Fim/+4LEABL09Fxa5QLAj/ocdPJHKzQ06exFf38KPQU718zHA66fezegTgEGitM3puqCmn4++l5KDzgUXQCt2/NjgNZrryu76Qq/HvHwEkOolUY4YlnB9d0MEq+r5HB5+fBj7cZPXcjUof9iPo/Bbus1PNytXTR+rWJ9u60OZG3G9oDuHb1u9FG9gHZVpesd6gwgH9pGS5lxndowXt8JTmOU7hBNPVhrXsl72NKYpLtT3eG8cwJ7NpM4p77+DI5e0JOKvuhZmauf8PAU0KXUvDeqoyg9MMuDVjhTN4uBVeArBY7PfXs9Fly4wYkg+J4UpxhSTNCxKAHQvcIR+AuEYgCIBcszW/w3XuM+XpGK6WSRw4Lqum8hTCZm0ng8EmKvLPwcPU3iv7sBeqwM4+Y+uLdPkfhojL7rvXV5mALObmsshoxBEXOCB49IjgdGzw8qOoqFwXu12xk6eB6qcJXD19j8VqNuCj1WOB1rGgwybVXzRVHeUEyVYi7xwqUIvLGC9yAjGI/4WJ/T4seBGKGoJTZaUwGNahBiBVutol3y1v57L7v+Hrq/DAStsZ7vjbgLgCM669rLCQ/ycLnxmEfjXRZSsMl40OWNd9sOIzrevwAUHaDHsisZUoQsBkau1/9PQPeD8LIJb1eA3o1mfkz++d3+3g5Q7w/QExp2hq29jkkBylVD+889v3STs/sD9O3Gp/elX7rr2SR2sd3a4R7x+sU8kHRJTObvdYiX6W7z0vUASowx7eanaFHYbYX7CNApI257M+4rPPOOjjfsPah73kkM0CTt4/GOXUUDeAO0WVsUIs64jljkjNC0nkhRUnjoUjIYYOyhC9BlSeoa3FzWfarcXAtAL9hSzri3mtRg0Oz65EPNUbVlt5D5xQDdM6+fk1/QGPC6KXwvnGquEytKvqZS2MrfxYyJ11KgHeN2ClIMux2gx1a7Hxv4Qft743mJYT2gy8DyuxC8h63PvaeregelRPCZz7Wqm6CUuhhbTK1e5DKMMC55UxQkt89XzO+BU9uGvAem6/BMnBOv62VQSMgEqKKNBy2th+blDSumbBoN/lfr4lhI8X3cD32yRS/PZ3qPR1W6gjE9R+/p+eIdr9jxXmzweB7DtfDQkUfEnDVv8Z14yoO5X2OMwUdpPA95xbkdAOF6AboHCc+j3XZZSE4F6NLFeo4fd2wQd4wxAHpcZa21wbXdACGdj8vbbwe4AqRu8itAj/exez7oJr/+WbFe6QY+np7+7wCFFzTW8dcozSaayDmRLKi18Hagd3+A3m1sfs3ixkad+ha6oNOYi+ks/vQY43lAgB7LhV7Hxk2sJwGaCqd3ROfCjivKacixc64ufYF7SxcKNyVrwjzvrWsNtvgfheCdOXTqc9eJD4CenFKYpJWoZ8MuLdwnaca11UMloxx6HNrTTT2ge+s+USZJy0kxSTeh1sRo6QQFLm+f1ohLBIkY2j6k5wksPEG4MMG7j58r5a/f2ykqKb4OIYm6BHhA92DE77g9qLFh4JXSdmB+wf3CQPz13Ywmfc4ismjbmlfEUmg+KoLPPaBj7cR0MdgIvAVuWmsP6L6SPc3vhL3QGDsOSvEeOp7vPXSvMLUeHjwFqJ6PPK1x4IYPg8sb7qawuhlvUGjiE9GOxmYAdBS0bSeUuB6ALmH2ilrvaWwC0k4PNTkx7WI/Ovegm8LCe/V6tQPQfcRFURGNQc/y8noxwMF84ghOPFYBeixDooXnLy+/CU2b4aSvrZCp5in90w1oUx4PCtY7+JINrf9FASFU+fuUWawrLia7UF2qIo91jcboUyox7TBHpRT9+np9djFA5fNxLoTr3OYNX8mT7uf5VPfVFkeNLZ6v97C78annn27ypWhgdx7fAvTYofHrpzWJx0b9hpSnD1PHXQOjzoB+nqRPwK/tPHSG2R2goyDXY543kERTry9UaOsNaQ/ojfqW/BP/XF946Pe0Q6KvswiYieehBoc7fuSho1OcBuCBUwym05YEPng/BeSwXQmL5i0Uvzi+0vmCBUHIPOxllqJXqDMGRC1wB4OHiXmhjxWCZ7gY7GJA76Y8mENxVeyeVklRXme3nngs3RSdv8YLgRbd00nHmPr3RAsBepzD9/OEEhegy0DyIXfRyyskzwcAFA9KooVnXl0vsML1GDdoB0CW4ef3actziL1mb+Hib3j4es/zlb7HTmXRPn+vhPRsD2reevb019xkCIEmeI4HF38NZcH1ssd1PuQuGomnZSDht6IAXnnHYBIrQQ9Wmv/GxprlcknURHIohYHxqIZBisWDqvjEy5pXnvjbV857Wum7yinGCtnPy/OW90gB6EmP860agJgfxTOxIub91WfCKfFYx8Qg0yF76qoYt1RVi9Tg4Xu6iz6UVTMey8ywZ+S5SdHHHnA8noumFLtEPDv0SQB0hNwlI3EkS/TupnPwHely0d3rDvwde9gxTypCt53e8/r6Qv2aAHqs6z3v+AhDvLbEJJ5jsEV/6dCYj7cbnwrQtPtIsqOe+3jNtr0htSRAl3Ma62xPH3zmI4B+/Mk6mdVrnX1SPKCnDZVUAK5iYWyTCzyKbeMdgC4PPQ7NiEFV5YuBytr0gI7rwJQSPDGWlDwUuxSNV3j08vK5FNDxGe4vxaPv+8iBX2gyQdjrKyLGiknPu5iijAE/Zjo/fjJQOFGNAsBW2Fs5dD++7Rio2/vdlI7udbGQobb4+KpIzzQCJoW1fYTFr6eEudtv76Hi3h7QNG7v4cZWqsAL39UhKPJ+ZRx6kJGRJT7yIW+tla6H9YotYgpT6X4eFPzfAtbUQGm12Wdd8/DpJl2D9zzdFJ2QYYdte6K5jyyIfyVHHvA8v94fP8ig0Hdij6BU2mAOHe9r/F6JQy4hU4pEaA31XMlyNw+Tyix0gos9P81Zh7t4HvZGmvfQvZKVhw5A1/hj3sE1PuXgwYb32iIk/9rOqIjlK9UTyoe6quJYhn3RoJ6fgjeOEe3pTcOwUu5+jbwH7EFf4/WAF4OD+DwG0dS4oXOVTUPusf4TD8Z6U7LlAT0em+YKmb3Yj0+5xbonXpML9XDneeB+nTyt9T3v1KVyE84j97jj+ez+IgwK+IuXdF9tEQYPgkd1HwAofpTiilOm8Vi98+Dnn/B/25roFOp+eEiXiuR40Fcz2VboDkDDe2n7Yxhz3kNXDl3KMvX+3IEmEmpfQIMx6LUmJ8CTAsRrMDSEUsUxUiz8Tk+R+47p6YYwp8KzUlCxJ+eVIbLXcXP6mKk1xlgZiLjdANMTXh66vFofTqGHDAvRKQSvzLoJQqxc/Hw8I15gvLibeYUED7Hb83UvFWXhfqKllLgPR3bQ1YV35CHrfj7nrXX2AO29UDxT641nokAOvzEmWa4yBKUEpQSkYNCYRbzhQ+ukTxYh70YapvIKUNd6j9ArMipPMxvo6+/wrnSN5sT98e6kOc1f91dvcu/Je8XuIzyaBz4XnTyQxt4VrsPhLBeMu6NILelUlRo5Yauc+Af0hUxpHURnyUMM2DEPesDvZvx6QPeAlEZQgkHkjTGtsffQFd3RZz7ScSEQJNyKHLZSErFcaf7eIPKg5a+PDWJvEMUe4tbYk25rPuSucfoolgCv27O30wXewPWAH+sT5dDVDDkG1BScIp7AfbQekkONLwZV8P/FfrpFEL3uurh+TYri/LPvjyZev3J+7rS2bvwZh/wvuH9oUqTceGqoIsweakwA6GlUMwC6MC2O9mntfMTaRxBFSwE6cuhe97J7athyjdw5dlEB49g9MxTZAnNU9a7zI0RDVrmLEWPCSvEIxHBdLHgCXim6mDHikF0HQaGQAyDi3nG+Uda9V0IdVnJo3iGFF3sRFHp3PGQM9ngtC9QLnFcg3ZgttQ5BYBRFuW5xfnwYT6zoNSYxpj8ezyt3hXRiD6HDog8nKmHBBdi4vzfAFHJXcZLqExRVwfOVx5Nwek8an+l+MrYU3sWztNPB5+ekMEA7AQruCSHAPbSe5XK5Y491rJDwfYxfChKvfT5ffQzikLvnJRgkSBvhv8bTURSYzTEPpWJNnT+sYjyNX9/1AIjxojmS98hiwwjXiD/1Wexlg4YyriRHilZprJ42ncYedmFseegpbwbvMw0VhsiSlJ6PmnkjKv7br6s32MVH7EYWwv2aqwd2b9x7MEwAu9WRQ/d00RzV2EdyJKDXtTr3QbSNDXd/T9HC64v46GRvSOBePiTeDVDRWItHoYbmLH69vRETK3rJvzeqpWs8SHiDRXRN50QjHaeldepl6Wv8BiB7msQ0jlMCijJpDJID6U5vOOrvWP/Gcuzp1gmoSWOfWH78/aRDY0NUtMqFTm3ddH+MVzFvUGeGinIVNqbrFACd+hS9FrRdTa3JXaFrfF8vQ15m8LdP38KYKW1u6UDQHD1ZxIPatsYtav54ZUQlgsONPi085yukfTKXPvZBbS2AmCxegIsBesxkMUPLw4iBntdlzKpuH7dXfFpAX3SlcabgGw408QTUeLyR4pWsrtV7scB4xhUwxd9JxxFC7trwL/ppfGLGeIHFNPjti95EZykSLL6vQo6VtarcYb1540c5czAGBFYKVx4ifus9XCOlJW8CQkxmD8dyClSUDlHYWesVKwm9L4NQDYgEjmJqX5/hQcrTW4Cu8WAMYnjuAUfaJoCV6Kp1w3VIGSgiIAFPrfZwTC8AHXPGuGBkYD5smBOERIedyLjR+7gORXF+7OJ/D94XAEG0DUypAK077ivDxXsY8XMSOiWALgPQpw00Fq0H6KGaAhni8dgkN378XkHHypbH3QYw6wDKELWSgeJ5d2t9k2OS4yp3f60HEBl44itFe7YDc/++eLSbrvBy6wG9mz709KJ/ycPgOjvN+WcICHSv2DlRSN7P2UcBt9NPeEbSAhd7+bscEBV4N/ZQve7B316/eINLPC5j3wNmDNjddHt8TTc+4+EoDtBFA2+QeHyJ+ZC8yiKyJIfu17sbyHZ7L+0q6g7xoWyEFsMEYR3nzPB2EiKXDosN1pi/pJdl3HWmLM1q1S39Ad6DPkkdlFCjRfD22+Uc7jFCxhayCQ0yhx5zfZKKDXtpY8GTchTBvPB64IqVpZRHDOie6AB09MJWL2ERg0QMXi+Uvl9IrzDVVcwDQHytD8PEwIzxe4HpZuXF3/e00rY1WfkSXg9oCll2KIJo25poru95QPdWvu6R0j0cLakTr0BzjMFvDYTC8MznFbq8do1R4TGfc8cz1eFNXpn3+kRvzz9+/vi+0i64rwwMeeveA43nJwWu9+MITuqhu17fMS2lkKQYOhQamTs57lQNIgDomB8AXuFIX9SHz8QnpEPot58amWGwGociWh6M/Tzxd+rthi2BuFaekniKyqvbOY0GD2fLQ48jJZJb0VJrLECPDeBYEXuFFdOWwOrGJJnXd/CMOAfbCSg67W2rStcrRPztUzLe4Nc4lfLy9PF0ig30DmNB7WBdl7FUMbr9/93BKMnhw3uL9yb7sVyMvn4ssf7VuL1OkS5OHSx6aQmgaz39GklXxeP3z9pufb2+j404D55ep3pax3zkwXTrbxiuyaE9nhbifU87jxsd44/OIxd/6Rrx+3b8IUD3OXSBeNrZL3Tq5HgCVirCFetnb9zgb1znI4gy6JLrktavmrsAXfrGp3Q7Nvf5rd4hh57y7RU3PrQj5O4BXAPynqP3APC5vEhcg7+l/KEMocilsL3CSxcvhNwF6LpGgE4PCK1VuyqypCrGHx/XTXhiZo6Z0Vug3jKOFUvMUBQ0t20tZkjNReDnv++ZW16wf952gO6FlUIGg6S3h+NguAZ7El2zAzHbdh4Ixqbn+/XxSkRK2TMmxiGA8MIVj48KH1sr6vW026C8cnjAyi/7NRJjxr9jZc7n5rJJysadthcrNI1BwOoVJdtEBEBXlAKAjr/Bx/rbh8PxXNGMXjHOY3etasWDUlLeM+sGiF7etO6ir5Tt9mDOzqUdjTW6yYr3ND09ZNBtp+xwrzhHGhtdaIepOSjSIBooauB5SyCTrEdyUMrFDrcQL4omnlfwHnKOHSAddWr0gBPLIL8XzorAc8RjGr+nW7c14LkKOP4yWn/vhXt9022cMp79d/xzxWviJ8kd5QM5VhxwFYw9b/zpub5K3fOknuEdlm401j1jeRRd/XfidfYGRSwPCS0QIUgA3es/r4flbHhs6DBeeDDKhd55N0CPsSCRnOQnbpvLyJEc3bDPm8ZCcDZjQI/lQuMF/WNA35L5pLFMDOhpXUNoYSwPPeXlAOhc4xjQr7zpYQy5e8b3nioI463WOFeEiUmQPaArBxjf2wsVj0t0+9D9QmrRvIUVg7FOBBLxNE6/cDGgxosqhomVsl+gWBGkAqcT0dxNYwvNC6eY2o/Bh7z0XXxHDOM/jxUM9ymiF3YAGR8aloLyQiVGknLCeDzN9J1YCek8e2/Y4W+MzSvcbmAi/og9YNxTHrenh+cBjEMC4YVC4+dpYeH43ZjP9FpjlOL0ighCi0MyeEhLaFEKYUJUCeNF22MpeYGtaKjXMaDHvNINHHRPzNXTHPf0hofA19MnBoUMW61d2DrVf8eDhWinqI3WOv4tOsUeSKz0/bY1eVb4ru7vjRM9g4qREUGcEQ44StRqzD/67gVyr0KmUEPSoVOi+3jj1PO9ZLFZT3jYA7qu88aqH5/GKQ8d/CP+9AaTB9hu84vlUePw66Wom97TXLku7bbVatWOxjKx/tEuAQ+oXoen+VpXBO2xQPozXhu/lrre87XG4b+vMWz9Tjx0r2tjXX5/gJ5H17Qo5B7rt1jn+9cCdEWa0rXV6XWwmEPzG8p8VC+1HR08oKcRFcebiaxgDS8EdO+h59Tr321NRGRaOXSmXXzI/WI5dL9AUj4SVC0iGE3MLCASUIgZuwkkCadTxZzH5++lhfdM2iG8YdtaN0bSdR7QY2WYAkOXw1+2YwLPlAy1h8MYPFN7gYiZuIOZQtGXn6fGpBy3PCQv5Cl4oSgtnJYkyx2f+X3n23l5uocMNjxXXqoPy+P7CJtu56F7I+VCgU0UN9ZUeXmAJK7D6+0AXeuJ39rH7r0/AQfPIcfhCKH9qvjEK2S/y0FAovXhPuZqjXlQKT7ce2RkhOPDwUQokvNKWnTGvPid+wm5x2Dj+URgvx0g4fPtFKLm2GptHR/aDYgktzGwelrEY/Lgfn8GsYrS/P1xPxnksbLuBMYE0H0OvZsB7B0KD9DoAcGjaqN95J6eqYLu4rnjOuwr5pGsrke3p2N8L3+/uLGMZE1zx+9ujVu8DhB/ehCKDbBuQE9ZYyExjpDdSll4Z8zf08/J3y8Fj+iAGI1R6+GNG621p7t4yDtGokcHzTrWYWvbWsyDF9O/fiw43EcGbQyuwiHPg143B8ZJdojEUWCAuOQvADpkwR/QIn0T85ifizdIvJ4XoCvkjs8YZUUr69Cwjcdz53Nhe/TWgVU+1fz/nEPv5jXHXkSqILsUh8TE7ABE11gG1/miHSkcryji8FDsoXuFHjPbdkK/nTKLhdobJenChG51HQULjhPFUH4umo/uFytcPRegDDpLIcTeAucaAB05dNFPgK7XnsnjceAa3FdRAIXnfDW7wDg23HT/GHC8ssDzVEgHrxc/6+vrBEidwiZF6pWEV0oe+D3NGAGCMRMA3UdaNC+9J8PBK1ryNSpW61CICaDr/mNjYwT01dXVtDree7R4tqJRGEOsOD3P+xz+/fGn50UpCcma1s4rWFyP1q+xh+4BoRugS468MRcrUNFCRVUysi5QiK5TJD7zER+taTdDL7l/0ifb9+Lu0A8hfeQjQ5o/DatWcqoiIjXdlCreU4TGy0+6Dgi3s7gs6cXv5yZ6K0LYbQ4qilOFtPjAe8D++FrdI9ZF3mHRNRqvB0XPA3wG9S3qEC48vjPWu930l59zzJuSS68HvbEV86ru5XnAOxkxfyWvk7D7BTzlLvZGkl8DzccDerc18vvkvaGaPkJHT7s8PmkRDmehfsPRsyFqCkCXXvc7FGL9rPt7vab1E12wDx2d4vQ+5gp9kspQaC2uKveUT4KHTj0Xe+iX/fxD0pC7COsVqkKR3kvRCUsxWEBEqSxCkY5CwfFi+uMWaaGGinf2rA1HIWKSibAn/XNTyy8UgqXbTfj51gHzfhsKPvIhe33mBYpziMJNXjkIsLopY6okVVNEx6LyTGduiwgLFrZBADxwDjgPVGiZ5drBOgwKBY0FwBwe0NVABukJ/NfZ6exDrEKqNtogJq14ldfTHvREdjKJJxvOQU6VrfoJwLPvKTKUU6lW0zA0wtLYGiHgJ0DgHkiXNFtpL2/dnxX/eSibZB/n5voG6TvQ20fGXVtb45qw4r1eN/RiZxOHEOIiD1nb6pnkfHgKJEADtApzxTU4B1570Hm+M5Qy+wIk5wNYIccKeKwftha1anU+h3PJ56zWSmoO8NwsQvsoXkH4vd2mhw6AX15eJs3U75l7PnEOO3YGZHOGo103a8m2taJlOQbmhK1t6E6A8ff0h05iOHcb/wP/8rz7EJlKG6QEryBVPGqcBA8iRCFAV553jffwrHCu+5ZnxN6LSeQg6EulZST8kBd1xqo2krPUJRNUiiF/qPfE+7H3l3yejIdbe1Dk4w61wL2qoegVY+Be2uAJ84nIf3O1zVphvARYHFcJfgiGFnRCHTIeaMAwP9YBzwqAwHXE2PG9oE/AB5vVSvK9wAtJhqKdnONOYyQUlCEFED5Lmlcm73P8oVMX3/MAwJB3LVGqNI6T7U34nVRJZ5Oz4nUQTDhdkrqBZ76H41+jc+dBUz7LQg0D1jmcZ473k85leZ7HncmiXWgrrSPp2FMfqvC9/qRhFk66BJjmeXznloaGyo0NwkQXJ6HhpLJ+K8WDGhbpam7fC7diOgzHjzbrW8/DGoG3Uh2Ie+YSJarDY4TxIfJZZ2OVZC2oU7TG4TxwnpZHoybRD7qORxpnszTI1csT49Ya6wz3TC6RQ61raqgEWVVKSTo56WyYOCoEdFe/sB2oS55FV+ESQu6sIYgOd9JWOspPrZrm+bsVxrHq3m9bu+LxD6erp0pN75FrIAh7Li4u2tTUFBXfyvIKGXnvnj22vLRkk5OTVKQgPoi7srZme/ddYmfOnbW+/n5eC8KCALVqlf295+fO26H9B2xpbt6mp6bs/PKijUyM26mzZ2xqZtqWFhZtbHSUggfhgNK4+5577JrrH2iz8+etf3iI5yAP9/bbwuwslTAULAqZcEY5njk6NppUEAcGJKHcUXtcmFoCGN448QyN9xUCkWUGQKKHhi5jmaRKGYLL7SOoes1lU9CV4qZl12hZXzaP0n77129/z4oQqLZZbX3TikODVHB1gEU40hMLjyreTC5vj3nC42ylWrLdlx6wk4tzVmrW+ZyRnn7LW8bWlldscmzc2rWGbayu2cjQsN32N39jPdZjFasSAJ/1nF+yYn+fnTxzmvSDAdBX7KGxVGsnSrMZBJrdkSDdjab1FopU1giXD42O2Mj4mP3szjvswP79lm226ckOjo3gpA4CHLsYtdoEOKs1bOn8vB3au8+W5hcS4UfdReh2hMZCO6ambWN+iWsNRVfPZ6yE7ZW9BZ43DuU9kuux+mbZ0Gim0mrY6ZUFu/SKy+382XM2mO+x8b5BO39u1iZnpm2tXrGF2qb1jQ5znzh4pLdhtrm0an09PdY7OGDnN1ethbm22tZXLNr68opdsnuPLc7N2/DQkPUPDVqpUibwq+gOSiDfzlgxk7UCSpFyWVtpVKyYy9twM2d//8WvUaEhCFyylj3tV26xJhRGq209lnwHvFJtNaw4MmgbtQqNGxoCAK9szmrlCnmIIFTI29zSgj3ooQ+x4yfus7XVNTuwb5+tLC7RwBnpG7RsvW0f//BHbLx3zNbqq3bLs26xnbt32dzygg2ODdt6tWy9Q/02vzBvU5OTNF4w/vL6RgKwfT22vLaW7Fdum83Pz9vBAwesUiqz+h+GF2RqZWXF9uzZQ0UGWd6xY4cdv++EDQ4PG8yYPPC23rKeTM7+4s++QKMG6n3TKvaK177Kzs7P2fDYKDv74Z5r4Jn+PquWN2x69w5bqmza3PIilfL08JjlKw3L1JusZ6hmWrbWrlumr2ibpZLtmJyy8sKKFdpZq1UaNjM5bavzi/bxD/2J7RiasprV7Fdf8XIrtRvWHuix0wtzNr5jmmmjyvomx9iu1BKl15OxweFBmz11xqbHJ6xZqVlPvsDdGL39fTQKS9UK+QHvlTY2bbB/wMaGhm1xYd6KPUV6VRn0M2D4Pm+FXMHylrVPv+9TVreq9Rmas7TtBS/7ZSu367bn4IW/rKsAACAASURBVD6bXZxn2+g+9mJHP4xepnj6+we4NxlrtbSwZP19/QTwwb4BW15Ysj/94CetaU2rVMp261t/3zYaG9bINW2zUraBkWGeXgmdNdjXTz0AwwgyjrWFMQ2+4jXZjFVqNesv9lu5XKEOh4Fdb9RscGjIFhbnbXx8PAAgjmhNtoiBf5K/E+dis5UYwflWm/psdWHBJicnLN9btNXyprX6CuTzDLbWgiOaZsPFfmuVataX77V3/8H/B3Pe8pazX/+NX6dTUejrsdPnz9mOS3bb4vqqDY+NWLmyST0wkO+xXKNJXTAyNmrL1bKdX1y0g/v2G/cbNFvUU+OTE3b63FnLMYKXs1q9Rn023D9APVzbLBu8e+iSbH5rZxD0E2RU/4v55Phu2sj+PPJQlKjtbXH0QsZvvG2w07mFw9fuSBsx7B4OfOJOoHq946x0Gd8M2YcanDQFiW3Gl990gza5pZaXt8ShQGfPnbNdu3bZ+fPnbWZ6xiYnJijUp0+dsomxcSrp1fU1G50YtyrOVy7kbH5p0fbs3WsnTp204eFhhjCHBodsYX6eXlJPsYfKeGpwhMpiaGLMZhfm7dKrrrDb77iDzxgCc69vEBz60GWsULCRyXE7duqEleo1Gx0ZMStXrby+TmJD2Hv7em1qepqKA6DLhiIhROF74yaWXOJlxh66B3TlbrWgtHBDERUAnVXWrRbHCOuTh1WAKTJtAiRAA68JkM229VnOspW6/fB/f58CYJWmWbVmNtAP8xUhBQJjs1JNLGLkaTOJR3rTU59kG9kmQaQwOsjFHswVrV2tJ4aPZezciVN2zZVX2Te++nUK3fLGso0OjtmNT32CbVTLpB+8RwDv8NCwVTc2E0A3gHoC6IywWMYKmaxV1jZsZnzSyhubpOX41CTXducle+zM6TM2PTKWFDj1Fu3wfcds36UHbaO0ye/DK25slKk8907vtHOnTtsPvvcDy1neEFN52E0PJ7hCuH70v75PwHvC02625VrZ5polywz22uDIsK0tLFluo2r7ZnbReGjkMzZ+YI/96Cc/pqEwlC3a3NETdt3V19o9x45Y/9SYVQYKttmqswoaQNNbadrU0KgdP3LUpnbvtJVW1ayYt0GkAuoNO7Bnr/3Ld79nBy7ZZzNT0wTQdi5rhYE+Wvg8xAGA3jIrANQta+1cxlZaNQLxRCNv3/qLrxmSHwD0dWvZU150i+UHAVoVy1UbVCS0znMZqxYyVm4mgNmAUVlv2HDfgNVLlaRuoJ0YWT1DA3bP0SME6Qc84AF29PC9NKIGij1WW6/Y33z2r/jMlc1lGx8YI6//0oufY0sbqzY0NWYbzarl+4pck77eHvJgFsDTaFpPb5/VCznbqFZseXHJLtm71w4ePGhf+sIX7frrrjMos3PnzhG8YZifOHnCJiYmGL04evSoXXb5Fba8tk6DJN9oW6HRtt521v7ys18MZxBmDPsuXvyal9r86rIVcTIewuxQsOWKDfX3W6W0ZsXBPluolyzf30ujGPdpLW0Q2AGiVRB+bMDa/UVbWFok0BfKDRvM91q92rKR/iH74sf+nHTA6RAMs+d77HmveLEtt6rWPz1up+bOWW9fH+cPfnzoNQ+0f/qn79rY7gk7N3fObnz0Y2xzedXmz5wj7+7evZvPgiyubW4Q1IdHR2x0aNgWzs9brVS2nTtmCIAwTnPFojWaiJgVLAcZb2bsM+//FI3teqtqa+urduvb32r1XNtOzp8z683b/v377O6f/cwefN11Njs7Zz3FXurJ9fUNmzs3Z9dfd70tLy7b0vyiTY6M2yc+8HHcmWoC/8utsv32ra+30/Nn7OrrH2h3H7mX+gigWC2Vbe+OXaTV6ftO2O4dO214ZITAD2NiatdOKxSKVtmsWC6Tp/GKqFu+gMhTgTpgc3MjiTTQ00fkz2iwysuGblsLhxONFHuttr5he6an7ezZ01Zp1a0O53uw11rFnOWxDbTasNHeITv8kzvsmv2X2R+97Q9tIDscZtO21dKKveOdf2grG2s2OjNhK5UNq8JyzWetUi3T+RkfGLSeVsZaaMiSz9tCtWQzu3fb2tKybSyv2sjAII3TjXKJuqVUr1KHIOq4srREHTPSN2C9WayM2UYN99kqQoZ8eoD0NSQXAHqzRWO+Wx8CYahPAwjM04gXoqpo/xp2auD+2q3ESIzb8qY0WQegA8BD0bpqzwjofICa5EfFEZg0PQYzKhp6wJUKPeLeYo+VNjYI2EMjI3bv0SMkHpQ+vMDJ6Skrlcv8DjzzSrnCyfcUi9aLHsiNpg339FmtWrP1SskKfb0UntHxRJBpDff20duE5b64vETQB5jA04Q3MdLbZ/3wunp7bWFxkeAHoF3f2KA3x8rvoF7UeYchlgDoCOP4kFRH6NHlgOlZIuQaATr30YMloewRCsP2F4SE5fEmMcALAP3fvvPPQTiStAIAm55tDn4N/oWoSbNpK6ur9IoR4Hno4x9tNtBrQzMTdsfdd1lPNm97du6yxfPztmt6xiaGR+2eO++yH33v31Jj8HFPupEhaNAXDJ7rKdKCPnrkqO2ZmuF1MEAaiDZkkmgF170FARqyVrVOr3D//v1kvsXVFRsaH7X58/M2WOjh+m8il1vI2cLaCrdy1SpV6y/2WH+uaJlaw2obJfvuN/7BGtYgoN977qjt33mIwL7RWLUd+RHO+bE3P87a/T22aFUrjg5ZpVa1VqVmA42MTQwMM0I0t7Jka5mGjU5N2MbSimXKdds9PG5zp8/a3gP77Pj8OctPj9pyZdN6enutsrpuY5keGlPjo6P0HBrBc2jV6zY5Omr3HT5CMO/J5e383HlGmNbLJVrwUFwCdHg89NLbGYaJ1wKgj9dz9u0vy0PP2Jo17Sm/fAsNAijAwWyBgF4pl62Vz9pCddOyvUXyLU7LwmcAdEQzECEA8MHwAj0vvfIKyhNkCHx2yc7dtjK/YLf9+V/zqj7rsSc++fH299/4O4NviO8+/+W/bKVWzWrZlrULWSv0wHCoUeYapXKSIigUrNRqWP/wMKM18AbvuvNOu/aaa2xhYYHAiKjcfffdRyOZxkg76a8OWRsdG7dGq01DsgA7FIZTO0sPnR4c+MrMnvuyF1q13aSRojRcvVplZKQXqZFizs5sLNN4QToD92gurtuO0XGmPZbLm5adGLK+ydEkPF+p2WgOnprZ8OCofeg9H7B+K1irWbXfes1r7X3vf7/li722ZlV75Zt+284sz1uuv5d66JJdu23hzKw1N8o2PDRoFasZwq4Avv5CD9cfxjkiETBA0PhqaGzUFpaXbGR0xBbmF2z3zp22trJqgwN9tlFap6dUxK4NZgUKlm0jMtWyT7//k1arl22oMEDv9uW/8Qpr9+RstbppPSMDjJoc2nuJnT5x0oaGh3B8JIswZ6Z30Pn58X/8xKYnp6yv0Gt/8u4P2WZ1w0Z6hu15L3iOfeZTf2p9/X1Ws7q97q2vt4XVZfJLqVa1S/ZdQnkFnw4Uemygp9dWlpZtdGzMjp28z3bu3WPLm+sE9HatZUMDQwRwpAfHpybsrnvusssuu4xeOiKYTO+kYA49l2zqauP9vj4bGR6xO3/0Y9uNSC0MteEBO37mhF394OvszhNHbWrPLltaW7eVxRXbv2OPZast+/Db38coBozf1/7Wb9hH3vdh8teZhbP25rfdavsuO2j/dvuPbWL3jNXRPCmXpJfgwOTqgUfAT8ODdJzmz56j7sMiwPmcW5in01K3Nj1+thdvNOmkYJ1h2CEC1ci0DMvla1XSXHVo+Rx76Ko9QVSW0ctoH71PSfhdCkpzpgYDMDcknWQscC86MCvsYd9KpYXGMUrNqveGA3RucWTIPVglsbcKoSyXynbF5ZfbvffeS4Ij7DY4MMD34W0jzAvhRzgNHiPCVBBcADP2SOPmCIGMDA/bxvqGTYyPW2lzk1buA66+xs4cP0EFgVDpidOnrG9wwBaXlugVkODVmi0tLlohX7CZHTMsgjo7N8tQ2MzMjJ0+ccKwdQHgjbB/T28Px7G8ssLP8eyQ6EjyXO4sWbatzOVTQNcWDg/qqeXjAJ1hUhxIUyyyMQ5zu/BSkENjd592CuhJp3FgXaeH/u//8C80M9YqJRvoHbKT509TaRYTv52KGsq3P49grVm91bDZxQUbm9phl99wLeJoNrNrJ+d9589ut6uvuNI219bt5LHjduynR6xhdStawa5+yDV28NJDdvb8HEO4xYE+qzYbNIywrgA7iCe8RgAUwIsMiRRCMwkVIwIwNjximxubDD8jNXL05H0E8sFiry0tLVFB7L/8UlstbTCs11Mo0nNdm19iyLtZrdnff/0bVrQee9ItT+Y6n19atL+57es2ZP2GkrlHPeoGhgLhYS+2qza7vswoxf4du625tM5UBdIwC+ur9LCn9+yisVGot2yqdxAl/+Sh0T07+P1mMceQ+1jfoPVVW1ZdXmdUZ3ZpwQoTw9Yu5Gx8eNjOnzlr115xlR2+8y7m+rG+MEzvO33KxmamEkAPBSiw6wnolmXIcbVZZQh3rJa1b//l1xiSbGWytmoNe+oLn8UwMgB6onfQhnr6KDO5vh5bb9etODTAIsH+3l4rZnLWly/aAjw17CooFmiAIVyJSAFoisgW6Hj2xCn7l//1PeuxvPVY0V744uczxIp0wh+/973Wk++lcr/plputd3TQqu2GjU+OW3mzZDm0O87kuLZQHCMz03b73XfaoQMH7fTp06Tv2Miozc3N2eTUFIFtfWPdNjY3bceunba8uspQ8YGDB+3wkSPW1z/YCeiWhNxZqGcZK1vdnvn8Z1vf8KCVa0nXQkQl6hUYJ6itKFqhv8dmy2uMWNQqFds5OmHZtYq1S1UqZ6ZQmmWG0EFz8OOe4QlrlWv2uY9/wdZrazZZHLEXvOA55Dmk3L70F18xlAuuW92e++svYkqI+fBGywaKvVZAqmhlxYYnh214eMiO3n3YNlfX7MbH/rz9+Ef/QQ8dXbtW1tesXK/ZVddeY7ffeQc7D25ubNiVl19hd9xxu83snCI98kXs2kCjnTwBPVs3+8wHPkkPfWMD4N9vL335r9EzX6uWrDDcT11UXd/giW081ZC1QABPAHuZ0VCE73/vd37XerJF67WiveRXf8WmJ6YYGf393/s9q1vDqla3//bRP7YTZ07TAMG63XfsmPXkCrY2v2jXXfsAW15YpH4s9PfazO5ddmr2LMP85bWSzUzNMJJ6/YOvt8NH7rWBoQE6T0gnqAqfJR+IrgQ5SBK7GavUERnM2u6JKaY+D+67xO49ctj6RwasgWDlQK+dW1ywXLHHJsYm7PzJc/anH/yYDVu/VRsVe+9730ds2b1rl735zb9nQz0wZs1+6VefZ/uvOGTnlucZCYMDWS2VrC+TZdRvanCYoXR46Iie7JiYst0zO6gL8QNjDEBfHOqnnoHeGh8dYzoFaRXoVm43ZKu/xPe5mDetmgoVPEpHAtDTGhh3QJCMABVl+u8pnA/vHDKCseFzeeT+/As5kN08dBYMxoB+9c2PooeeVP0mzQqSpUq2h4KQx48ds71791q5VLLTp07Tgj98+LBd/8DrCCJQgGMT47a8tkphAthedc3V9v1/+Wc7dOmlBPyV5WWbmpwiOMN7Q/717KnTNtI/yDD14soygRChRVipAAlEBOAhwDOpVqp2bm7WHvDAB9qRY0dpUQ4ND1s707ZSKdkKhXzr4NCgDQwO0quF1UPCJpULSfFBKEZiCD0Aum8MERMO96XlEwAdn6d7m6GYEG5DUVTIOXMrCaoVrUWlCutyO0Bn0ZflbKW9ab/+ilfYvUcSowlWJpT7WP+gff2rf231csVGhkbI6POlFXvui3/Zzq+t2NL6KpkAecbxkVGG2WBYwMhCjQKABKHS2fNzlinkbb28ab3IDdcqBCzk7uDtkE4oIinkkoIyFO3B80IXo2rDLtt3gMoOYVYUsT3wwQ+yH/zbD22gv9/GB4eZ+2O4tK+HShkGF/KwiBoATOGpry2tkAd27tplZ2bPMULQM9DP0BgApjy3ZHtndpK55zfXbKNoduCqy21+YcH6s3nrKTWsXa7Z+tqazezdbYO7puw73/8nu+ryK+y+u++1B+6/zPZM77Af/ujfLTfUZ+W+HD38s2fP2tWHLrOFe0/YRP9Qkrrp76VBgMK7HArRGg0rr23QO6OAZjJ27vyc3fBzj7K7jt5rLcYak4Ib0BdhO1j6kJT1eoXgPlrN2De/8tcMybeyAPSmPeWFt3CsG2vrtnTqrO2amGb6anRygrnd+fUV8jA89Ea5yvqHydExGlMwFJH+QDQB0RmMZ2hw0C4/eKmdPHrMdk3N2OLsPJVpq96k4Ts8MGjLS4u2d98+eh7z68s2ODlqy+ur1tvfy5QZnnHloUPWrtQpI1VrMRqB/Pzc7Cx5BikwhNYB+KdOn7Yn3PxEO332rM0vLtAQg8GO8HO1VrdSqUJPK99MQu497ax9+c+TkDsSN/DQb3nJcyzbU6CMw0iH8YA0RKtRt3a9aotry9a/Y9L6R4etiULJZsZGrWBLZ2bpoaNuZL5RslZvgfwHb3o832eV1U1rNJAvHrBGqWI7J6ft2L1H7IorrmBk4/zaMmsVatk20wowfqcnJu3u2++gkYkIwer6su3YMWMjg0OsQzlz+rRdfdVVlPHTZ84w2gjAQJppYmqSUQ2MAbpmYmLcVlYXk+KoXN7qALds3vCv0Mzan33gU1Zge9MawfVFL/0VKzWqtvPAXlsur9va+jrlB+FsGE3DI6OMfFx11VV2+PC99NLbMLzKVRsbHmVxJyLQe3fvsX/6h3+0A4f22+j0qB07ddzWypu277JDNEDg0ExNTFijUrOJwWGmmagfYMBNjtuZuVlGtxDaHx8YZYQUeuLw0XttbHLcZnbOMMqzvrm+1TwL3jALf5MUJeuu2llrVFuWbZrthPFXLtvJ+47b8OiwzezZyToOGNWIAC2trrLWodDK2WCh11ZmF6y30GOzc+eZ5gEWjI+PWblcon5CtHCtumnTe3fZZrXEQtzN1VWm3corq9Yf0gSN3gLz5DCyVxeWbGp8IkkB5nOM+vaODNnyxhodBbyPFC5AfWxgiHq92qgRQxTK9oVt0v0KdWqni3AFcgq9r/qztJjVVRnKQ/eArl03DeDt/yOgayzpzo8Y0K950s+1BWhNFCWFqm+EVAB4AGMI9sH9BwhcEPT58+ftu9/6Lr1AhNzHB8fs3NKcjY2P23Nf+Hwy+/rmhq1trBOkYdVCUfzdV7/B7zSadRvI9dvDf+4Gen7f/ttvsdBDNZLI+z7zmc+0/oEBW1hcYD78H//xH2m9Lawt2PjwBEM+1z/iQVazJsOJO3fupGe/urZqE6FID94PW0ei53fo7Ob3jfO0JFR5uk5P2ibhLTaGoEOYnlsLUCcAYwD5T1jn2J8I75zVqEnjfChjeLyo8twu5A5AWLYqC9ye9UvPpoJFwSDyi1BQ8I6R9/38n/25TU1MUchK7Zo95gk3Wba/xxZWlhkxQQpj9uw5hmN/8O1/tqpVqDgHC4Ok010n77HXveH1LPBCyB3WK0L7s7OzSZgKYZx8UizDv5EvRj6w2Wax2eK5ORpesKI/+fFP2/G5E7ZnZp+V2yUq14HigD39eb9odx8/yuKjXXt221133mX79+xlDv6Ln/u87RhKQrYLpSV78tOfSlCDBQ1hnD152u767r/b2tqSjQ2P07N6xC8+3lbKm6RHc7Ni//w337RBKyKbbYubq/bsX30R6y7+7COfsT7L2/y5k7Zrctp6Cr32zF95ri21q3bi/Dnbf+AAAf8hh660lXPnybszl+yxz3/1r6xqDRuyPiu11uz5z34OC2a++rm/5DjPby5acaDfnvbsZzJEDoMHSgXhRuxMgBjD+IABU2xlbLhq9s2//GvSDdcC0J/2omfbvSfvs5nJKbtq7wH76Ps+aL2ZHhpmx1bO2Dve/V9ppDK8a1kC0h+94w9sZmg62XtqZs94ybOSUGqlzJA4coVYl95cwSZGx+1Ln/1SskuA19etxwr20Ec9lGHiK6+7xg6fOGaVZo3FjBg70jK3vun3bLp3nDKH2omb/9OTGEH7n5/7q9TbSAA5Y69/2xvs6PHjVuzvpfGKCBnytGdnz9mBg4dsbXWDtEDIPddoJYD+3wXoOStZ1Z75nGdZ38gQ0x8o9nrj699gUwMTNIxQvfHGt73J7lucs8161Qq5nO0em7I/+O032b6xnVyLEsLK77zVbj92L/PDE0Mj1ltrM3plmZytrazZe9/9Hts5NmP1ZpXpuoH+YfvPr34ZDS5EWQDIq2trtmtmB4szd05N20f/24cZ8Cy3N2lEvfKVr6QD8Z53vsdqrar1ZfutEfTSH7zvnXbX4Xs4dxhYP/jh/7EHPfg6Q8kMd2JksOe8wXx0MVsgcH32A5+yRq3MtYLif84Ln2tDE6P2O295s81M7uIaI+//kl9/MXUdinjBY3ffc5gFaUiDDvYPEtQ/+J4PWLlWsqHigNUaFRaUIW4EWX/Vb77Gdh/YZ6fOnaUHjmhKf0+vzc/O2ac/9gmm5eDd43nP+c/PZwrnJS//Nds7tofRFWgufPbO9/+RnT53xkrVMg239dKGDQwNhqJQ7INODtRRzRHqBD75bkQhsnb0xGG7fN+l9p73v8ve8JtvYNQAd0YNxcvf+F9sYnLKVpZWrGh5a1calm+afeJDH08r0MG/1WbFXvOaV1uht8d2XrKbBZ3nVxYJzMVigcWQv/2q19rOfvAO0jkN+823/C4jP+96xx/aWHHYltcXbWJogsb2i1/9UtuoV613eJAR4M1yyeYQmh8ds+mxCRZ0Zwto39zpnXtP3efC5UUrdA7Hh4W/0bZBgS59s9CO21e4C4zloWtnE+4fh9xZ1B3wSZiURtS7eegA9MQ7bxoAnQVe2psZRoaqzo31dd4YofJTR05aqVHiZPpzvXbs5DE7cMlBK7eqDBs95GEPZQHGjp077TxyGZubLPz52Q9/mu48xDNuuvlG+843v2PHTx6zSy85aA0UMbHyus/Wyxv24Ic91O66/W4uDhhuo7ZhQ8XBZP8qik2sZb9wy1PtJ3f+zKanp+mZn0cF/MAA/4s4HtAxAFW9dwN0LYYWVfkQ5TjwWieMAdAh4Ny2g60mNGDDSTj5LAtqKsgtb1MUh9BBFe0PzeznnvRYWuzTM9OMYAAYBnuQ/92wH/zj91l8k88XbbW+aY++6XE2NDWeRCIWl2x9ZZWGyw//4V+TQrjNJZsYGE+3OyDsD669+ZYnUej3HzxAzxj04f5rtx2OhYMh3A6vC+HPZqlqc2fO2ve+9z2mUsZHJm29Xbb+DKA0+cEc8P/pL/pFO3rsGPPth++6m9791//qaxxXwQpWtpr92n95uf30rjvppeN+Y/1D9qO//x6FtNQoWy7fZw944iNs96H9zFUun52zw9/9kRVD+Qyec/Nzn2Ef+fQnbXhg2LLtlk1m+q1a3rS+vn6qkj0PvoI5vJMnT9qh3ZfY2TvvtasOXGpf/uKXYe5YiaPOW8Mq1k81Y/aYGx9t3/nWt62Qx5NynM/Nz3mqNfMZgjr6rDJfhgLI0A4SnepQpANA//sv/09GN2AYrVvbnvqiZzFPjoJFVG1/9QtfomJNDLmSPfuFz2eUAjUp8JwB1N/48m0h5WKk1c3PeIpN7Zix1Y115t8P7rnEzp85Z9/8yt9atY3CyRzpihQNc9lh4xCMgUc/8TE2c8kuGhjIE0LGEdr/3Cc+az2WsyY3PGXsNW96rf3xu97LFM1yeYlRn+HCMPlnfnPB3vCm37H55UWb3DFDTxC1BfAEx8cn6KUJ0LONlvVazr702STkDp7DOJ73shdapRmOgcxk7dMf+xTz/oARQPrTX/AMy48PWzuf5fn0uUrDPvPHH7aRXB9pUbaGPe9Vv2b1QsZGRkdZlHjmriN2aO9+e8vb3m6TQ1NJ4ZbTpKzNaJaYSnrla17NNYFxePTeI3bo4EFGs/7w7W+3nUMTNr8yZ1Oj0/YrL3+x/dknPmtVSmUoDCVtzU4tnrHXvfH1tufAfrvj8N12+TVX2cbmhjVqpVCEl7d6DTty8pZv5yzfyNhnP/ip/8vYd4BJVWVb78qxc5NzlDE7jgHTmLOYIwpGUBFUMKAgioqiMCBgQERRHCMmjJhzmvEZZp4ZCZKazl1dqbuqq/5vrXP27Usb/td+ft10V9W995x9dlx7bRbQIJ8A+0Fxwzlj5k6K5jqFokS9MM4eXh/jkGHUK5Blq62VB+5bKm25NikJxPmM6zaulSF9B/FZt9bXsF4dDoalLt0kF1w8jmA3oL8RlaOLaPa0WykR6zetY8nkmuuvk6kzpktZpJLP2JpslG7xamlpa2W0OnPWzRItjctPa1bL9jvtwMwQ9YMdUwolp5irQMErD82GQTfkLnAw1tesl749+zL4SElGrrzmKundry+xByWxUmaVls5fQllN51Kmjg85LOYl4jGz1yHXl0+5UpqSLdJrYH9mq4B/KI3FZM4Nt9mOEeCUcjLt9psZrFQGSiWVTUh5uJRr05JtlUi4RKbPvVnWb9nEUmMkFiX4E+VPOO/IGLJtVtvibNub2yCr/tcMLc4GbAET2Gjb7YLBcndLUS/attDfa2mDy4wo/c9Accrj8X8BxTGT/Jcj9mWETk/ARuimFdBE6FAC5aVlsnnTJhmx3Qh5ccVKaS+2MdLA6+ARh3whSWRaJRYp4bamOzIy+uyzCZJDOhgXqq6skuefe07CfqgNvyTSCSmNlrIGZJo8uEIS8KAG1mZ7pgOS7oDXHkLjFe8JEQgRnmm0eMSlqZiWk888Tb7++mum9wH5R4ZAe/a4kK4I3UG8W+pEdw3dvWhq0LWurt6ZbhLTr4EAa1am/9K0J6lB9wT9THO7DToUHlJFQLn/6+2PGFml8m0SeSOgyQAAIABJREFU8Idl5MH7SqatjS17QHKD8ARe9sdvvs/nbcuj/hiUUaefxDYcpI2BOi8NhKUkHJVXnjOGoCXVLOWxckkDNYyZ8wALAWzSuEV6VPaS0847g+0cqNGipohWFwKwQNLBVogOGnRvrsA0ajBflMpYqbz8wkoJeM1n1SUbpTReSYUEMBI9RvHK5tZaqSrpLgccc6ABWQGMU1sv//nsa8nkUhINxKjgdxi5i1R0r5YsAEdlpbJh9VpZ+69vJdnaJCUlpZKVDhlz+SXyP9/+h7X4vwwYLEvvvEt6l1ZJOpWUcCwuWzLNEouU835gjINUCH6iuYPRmKRE5Mgzj+O9AWQVynbI6y+8LL9u+FV69etPgw7IDOJaGPT6xhrpU9lTy2mSzKOtJSJHnXk80bowDNoSBCXsEE8EAxJEK06byGtPP0+9BgWYFJFjxpxMUB3qup5Um7z57CssxMDQoSt+1JiT6ZRCBkNeH1s433v5bbY6GTPpk+PPOdlBLiPlCnT1Oy+8IbUNW6RXVS9+WlayEpaABAWsUiaK8nkCXOvDTjqSe8y57ah5JlPy8pMruWY4p+3eDol4EIkagpqwGKVa31ov1SXVXN/19Rtk9j/myM/r1jDShkGPoW0Uvl+uwBMJWSHmouiVp7YBxRXlrHHnEKwVjUXprK548EmaAKwF3nvMGaOkalBf2dJQZ7AXuaKsXPKYSL7d8AOIV064aLS0+8x0RpSiBlb2kFtnzJSANyKpfJqyH/VHrdHMI+ntBAJo27z+hmksvyDyhZJESe+55SvoXsGxqE82SVm8wnkPjIzNuUkmn5GIP8r1vOiqS6Up3cpUbnOiScpKomRrC6KGnjetev6CVzxtBXlo4RIadGRfGupqmbKHMW9qS0gkBEBeVuISlXR7ilkuGPxxEy9my9WPP/7IMuf8Oxbw2bIdGUb50J6t6YSURdEuyMZ5/gesAopBV864mlkflF+QNVw09y5iLQxIEdKBPgDITJ6fBdc1lWkVfzAoQbSGSodMnj6F/fsFoNQtPwCvYmmG1eAF8z55ePYSOpEwrl6Pj8+EtYdOwfWuvGGybN1aKyOGj5Ctm2vk/nn3M8MQ43rCpaRGtgBhkVwRff1scJOrb5oqzdDzJXEzF8Tjlfk332k6TDTAKWYk4EG3UVrivojk823MXmQLKCUGpUUycueCefL1t/8r/QYOYOaypamZugmZzTza1uy0Qk2L0xS5Wpk1Q6vsnU4pt1DkGnfl8tfXa7/676Xz+RnWoEP3avStKHf8HcGW1tPdtsldV/9NDX34oXtz7AvfYIkt8G8ll0BkDe8SpBv//eI/aAphjQgC8re9dpdYJEoQD1o83n7nHSkvqZB0IUvlv/9BB/DwoG6Jg/yvjz6nwty4ZYP069VPahq2ynEnn8iHKQmG5ZnHn5Se1d2pFOH9RuJxqtwd99iFNREcdrQWhXEHqDtl0+KJRGXHfXdlWh+IerRcwMPF/511BkP8oOLvjtABtnPXQNwIR91YTbe7ew352dBoPtMjD4MOJQ9DRvYqm6b1hYyHT4pLi870ZNoFoDgoVYgusyNMi/gki35bECggXQWhLBpAHeIFbPuu+/5NuvXrLRtqayQSCEr3YFzefmmVORyIwHxBOfLoI6WppZltOjAu77z5rrSLidNhJA4++hCixwG6Kgb9pjxgwxummEB2gIgxV5DyUFTeefkNHrhsLiuBQFiOOWWUbKytYXoSAKU3Xn5DkkV0MMC4I82Wl73330sqS8vYhvX5u58Yj5ZRfFH2PGQfk8b2egicDBa98uELr9PzxheoIPY/8QjWdzHatDpaIu+ueEmiWOVikSCllK8ghx53NMsaOOAfvfyGeNpyZkoaUub5pJx1/lhGBmXhqJR7gvLKsy9QMaQLOfFG4nLAsQezTbAkEuHevP3S645Bb0onJBotlaNOH8U6IAw6oyu2KZpUG7M2ABqijpsuyKsrOg06Uu5HnXkinxOKKJITefmJ56whwzMWZdTZJ0te0325DqZGV/zzSTq4+MJ+n3jOKZLJtTEbg2zFK8+spILGSiI2b5E0I1C09gF0t+yBpRILRJ2UfVraZfS5Y6g44ThAZh5ZvIy1XfRrwx2qzzTI+WPPJXobEew7r77N6+PvMCFQ8mddeA7LCwASohMCqXeIf74tz/olsAMaoT9ta+gaoQPghHNC49yek6cefILrYOK6gpx10TnSDEUeCtCZBJL5iXsekDijY0S0Hjn/6svk17oargP26un7H+Y6wPlD10Rdol6uufZaaU60yPY77CBXX301s1bgYUhkW6QsXCbnjj+X64IWWwBQH7hrsYSZJUDELFLb2kDHpbaujkr6kfuW2Va4Ttm9cPKlkvUgTZ+XorcoQV+RBh2RJgy63xugQUeE/uD8+w3XhB3zmWnLyDXTrxNvJCBNqQRr2MuXPERgY10TAMbd5JIrJrC8gudcMHeh5KSdTjmO53njzmUPfDQSkYa6elm+9GFmOHCqEfHDubt48gQTUSMr5PHKkrvuY9tc2Bti9gsyPG3mjXSegCeYO/M2iXpD0phqltIYcDpFGTf5YoIIt9TWSDgOJwlOqiGwMRw7hmQm3OGXB2+7V7ztwtIZnKKCryi3zZktDc2NrMejZBsNRaS8pEymXzdN/B4AOU0wCJmcNO1yactlKbt33jLbZlpMSIkM1Q233ESAXllZucRCEbl16k3S1pYi/wb2slXaZfLUKQRIAn8y/drrpCRqAkusB/Z10owpks63ExTMKLYoNOjQLT7ghiyZmdbI8WyKRHeXWzVLq+lznQWhJE1quNXgup0CdYL0NUzbI0OLllWSDHW2y7mvCScCOktT93idRu10AizTp/7OM5R96JpGMUZdAXFQr0Bug+3r+6++5e+TmVYpjZTIXvvuRVDU5k2b5S/b/4VR8abNm+XLL7+id4UF/fthf+fF0ZoDwMknH30ssYBJo0E8Tjr9VNnS3GCURyIlf9tpF1NnRCuPD1FMgXXQ88ZfRDIZgIsAcHp06UPSu7I7/buMxyM77rfbNgYdD6kGnUxxFhT3ewadRDC62r8zIEJr6ppmUSNvXSoaJY3QlUUMoDgAqVh3DfoN0xgMAFKSRa+oQQ/ihrJ5SSdaJdqtirUcpCZ9PuMEGHIOD6NzKKpTzzpTWtrSki12SHnPbhL2+OSVR56UimCUnhyM2VHHHM3aOLIVGzdvknAsyv78jz742B7acmIP4HQM3X6E1LQ00qgYT9mUDCRvonP0FqPV66M335NmHNBy1F1FjjjxGCJYAYZD6hYp4w/e+4R/q+pdJtvvtpv06t5D1vz0s8RDEfn0nY+dNDIO2V6H7UvDAOWBTAGiug9XvuEYdBjyfU84nPVdrG2k4JVPXnhD8umUxCIxKqyTzh0tGxtrmdKG0zC8Wx95ctlybguugQj80JOPYs126/qN8uHLr0vEZ3r68fe6QlqOOfF48Xs8Urdliwzs3VeeevQxIqCRwoQSg5I89MSj2UeL/+F0sbWQJRS0KPq4bogoY9mCE6HDOWqWPA06nhMGL5oXeeUJ0zOOdc4w1XwySVOoIEA65As4Bt0kMEUOO/FIOrPAkaA9cfm9xsjAGLbmUjL+qsvl+59MaQN91DuP2F6uu+ZaaWltlT49+zEiO+JEk7aP2LrqyieflzwIcfwhRnaXTL5U1q9ZywgQoCIou1mzZkm3sm5WMcLojmG2oRhENAYOfb/poW0zrUBq0OFcPf1wZx861vq0889ghgCOb6E9L08/ZAy6IX0tyJkXjZEEVG/QT4MOXgEY9BgcRBA7eTxy8CnHSmWfnuysQNbnmfuXSxE89t6ANKJ/+bZZ8svaNYw04WQBqX/3nEVOzzai4KlTp/I8oKUJJadnHn5SfBawBpkbd8UEaUwmSKwCx6MkEpXFc81nqIN1AQy6rygpGHRfQXyFnBTyeV4XBl1T7r6cOCn3mk0bpV+fPqzHj73ofHYdAKwY9AVk7s2zWbako5FOELl9y6xbmYloTjTLkruX8NqXXD6e66flT7TyArm+bPFSBl+OQb/SGnQg2r0+uX/+vY7exrm55/7FsnbTBj4nCJ2qQjG2+pWVVBhmRumQcy85Typ7dCM4Db8j6xuk0UbojkHP+eTBWfdIyBM0fefeotzz4GL5dctGqW9qIGEPuETqamqlJByT+bfNs4UMjyTSrTJ95g2SLKSkoqpcWhuaiNOZOeNGifjQ84IShciMO2bKpi1bWFLNJNNy+023SFkwxrxgWzEnV8y4ll0ouWSaAF/Uxm+7dRaNJbK7Pl9YJk6fTGeUMgt7YMl2EK37oZ9thOzuM9fuJne0rRF8V4PuZj51R/d4rwKq/8igt+cgw39s0JX+223QlRuFzoFr0iZt1ZCD9iDKXaN00pJaykDuX6FAoo1XX3qZdfBYMMpU09mjR9OIIP+Ppn2wTkE5v7XqbZvaAdF8Tg488ECm3dGm8s6bb0ksxDiLqQ6QyER7VhnCg9pGSdU1yq+r15pMgc9DkMy+hx/MSA0IbUSOAN+s/upbkgzgRpNSlJ32/ysRrDBciNDVoDtN+pZG0HZabFNDJ49zl5YFFVjdHI3M3V4bN5/pQEO/ikiaqHFQj1pQHNuNEIl2idCRckeEToMOa4pSB8AZPpFUNi2hSFSy+TYq3HQ2xdQLPH8ox32PPFCCpTHpQC/zpi3y8/tfSADvBzpHRHbeeSeCAtGuBbrLsooKptYff+pJZk+SubREAlE5/rQTZHN9Lck6cAumZcY8A1nLCh4JFEQ+feODbaKUfQ/9u0kjl8bIPAW0KDIwaIMD8Ko1nXIcOKSaYaQ+efsj65GbqHOfIw6gYUC0gC+g3D9+8U1bVRXu9z7HH8beZRyWuCcgH72wSrztOQkFQswmxPt0k70OOoDRNmqq6776Vjb8sJoOSTKXFQlF5cjTjpWW5hZG7v95/zP2yHJ8a0lUjhtzBksXqMsBnVsVL5Pq0nJ5/KHlzr02pFvkxLNOl3zAKwV48pYmkoBI7L/Xx3UDujuWKchrK57n2sEANUlOjoZB9yN+9Eg0J/Laky9YVxfRR4ccd+bJBERin2AQ0R/7zKNPsiZpHCyPnHD2yXSUhw0fJo8uXi6t6SapjlZwT4499QSpyyeltKqcfACZ5lau9w4jtpcbp89gbIga+Xfrf5LZd9zBVigo2IfvfdAy2hlCoSNPO5pAIRiwdEurtDQ2yWsvvsrskYl0CnL2uLF8LdYB+4IMFLioi7ki0+boFgDuAwb9yYceN6Jkswxq0GFg0Ga44mE8o/GzYSjUoHs0QvcE5Ml7HpAoMz5GZo4551QJV5QyC7do7jwZXNZTCh05aSsWZOKUK9mKiHYsAKQAxoWu6FZeKffOW8hIHslmZK0un3wlEd5NrQlZds9Sidn7QK7iyNNGsWcaa4+9AFjz5See5f6ZexW5aMplkvEVJenpoEH35NuMQQ+gxQulDuQvfWxbe3jBA5TpdKqVKfDrZlxP5DcIU2IVpRJA90abR26YOk169kD5xETbF1xyoVR17ybJdJIsZtm2LDsckslWBgZA4qOdb8n8+/hk2KdtDDppmU2Evnj+PQwK0m0AysXkhLNOIY8HeCPgtPgzOblnwUKJR03pDQb98qlXSBgtlekkAxaTqkdG0qCZVF9G8n555PbF4il4JZPPYiACOxr6DR3INlu0ILal0jTmd9+xgCWMVFtGYqG4TJl6DTMGaU9GSitKySeRTaZlvz33lrPPGi2l4TKuRm2yQW6+5RbKGhjv5s+aazoHUJYN+mTM5eOkZ7/eUrths3QrLSdj4IOLl9J5gkIFC8mkaZMNI1zAz0AG949uFoJRgXGxuk8zsRqhOxlepb21THFqDzRCV4Ouv3dnebsO32FUrXMDbMr9zww6XquzNTSodBt0h9fBMsp5hh6yZ1HHr5mJ64ZnXPm1IUAQ2K8++1I60DvrMemfFBCQ0bghBmlLsWcToAci9sQnTZa5auTfR7INDf29//rwM8l3tDM1HQmG5ZDjjpS1TbVEjWbrm+ktfvruB/Sg0IoWiMWk53YDJd6tkohooL/7V/eQz994X7JNzUTyug26pty1Rc0NiiNvNlezExTHLDc5l42H5EY3uv+tG8WBILkc6yvkWrcGnRtqDTodI2vQOdoTkbo16Bqhb2PQ04hMQpJNJSRcXkqjTerQXMZwoAejvLesxRK0FNJy+HHHSH2yRXYdsYO8eP+j4ssZJCSY9MjhzfR4mwQCIalrbpDK8ioLWRHZ3LBFelb1kpEHjpRgPCpJeNYKdLHtFoi4EDWDPOXDVe86dalULiOHHnOk9B40QN799CPZcccdZd2Pq2XggAHyvz98z774aDxGBsHB/QeS/QztUR+/9QGfAfeFZ9v/6IPokKAHFHuEKP+Tl9+iMeCzSkFGjjqUmYhiR4f0KK2QV5Y/xUxES1OTlFRUyKEnHydtfkS6HeLpKMiAkip5Ztlj9LaREm73+OTIU48lX8KAHr3kofl3S1VpBfcfabhBe+woI3bZSRItzRINgvymQ9b88JP88t8fKN+ZXFb8gbAceepxkvN5WEdnnz4Ump10xe/g3c8XJZotyKoVL/DsdHi80ijtctQZJ9JRY4QOg/7UC44CTktejjv9ZGntAF7Ex2cHCPKZ5U8RUUJ2OmQZRh0u5ZWVrP++98Y7NJ5YLxjE0ReNlVREpOj30LkLewJSXVImm3/dIO++/p4k29PMKkQDJXLmBWezZXTwgEGyeMG9/Jx0McN7HTvxfPa3l8dLuAbbDRkmDyy6394BSg0FOeeic41BDxqDjrUAoAc913g+MtChplj0yJPLAIrr3O/TkXInLbKhAn72ETyj+cJnnzluLCN0J+XuCcgTdy8xBh2zBTpycsVN02RdzSY6pysfeYa8BTDoHl9Qzrn4fDp26zdvJGiNrZzBkLTWN8qTDz5KUFrIOgfHn34S8RuBeFTm3T5HSgF+RPucPyiXXHeFJNozbPvCc/Su7CbzZ95umSHM81w0ZaJk/CJJX0GKvqJ4clkpduTFh5Q7+9B94iv6xNtelIfmL+FzGoegKPsfcoAM3/Ev4o+HZWtLg8SCEekdrZJ/3HqnbK6tIaEMiGIAQoQxbWeaGAOa2mjYH1y0VJrbmqUiVGZXD/gPQ6mqBv2SyZeZXn3oA49X7p63gK1miKIhTxddfjEzISA8AuJ7WK9+cufM21mSa062EEdw/axpXPOWZIIlMTpmRWQ6kck1jj/sQziHGvpioNOkEPTy3I694kL2fqN1rb6uVvKprOy+4y5y2bhLRJDxC8T42TfcdJMk2pLSESlKNpdhuamqpFzqNmyW+XPnsSMCBRM4pJddPcngsCoqZfYNs0xvf3OzxMtLZcqdM6ShtYl7DWZBGPWbps3g2vn8QerTSdOmkHsD5U9O5wMXQyBIQwneEjyXO4jTQA563unDV554+53Gn7MUTNuyRu2KgFej/nsGXW0LXCNkuf7MoOO1mnJX1jpFvqv+0b52RuhDDwWXu2WKs3V0Q/Vn2M+QgkOz/qa1G3nAIT6aokYU6fejDQfLbrx5gNdAjkLFXMjK0UcdRaQxiC++/fK/VmUbh2HX/faSYlWcCF4vqD2resjrz67kYcxAmENhOejko+XL7/9Xqnv1ZD9zviUlX7z7oVSifaO9TdpDQUbo6FmHQfcH/LZ30nDyssVMB2FYg87UsmVDQ13xz1Lu7jnaECrdINZbMEPbFODtwBXL7oYDgMAbnq1litOUu1K/IkKHa+QpeiSTSsno88eyLg5lCeQ8SHFQB8MerHrxVSlIB/t4K8u78fDudfh+rJuu//JbCSIb5vUyLV9aWkZEckWFad3QDgF43nASYoG4NKQa5MgjjySfOxQh7lUHAsA5odEAehoG/dV3OoFiubSccvaZ8tOGdVLZu4epj/mCJEYB2QxamSqrqugUbly7TnpUVJn6+BvvWfVuEP0HHHMwa8tYHzKDeXzy0UtvGrALZaggI48/jPVROJvd42Wy6vFnJO4JSu3WGvYrj5tyuXz503cSrSqXhq21sseQv8i9c+ZLd6DymdIW1sixPcACvP8iSG28ZBFM5LNy+sUXyJrNG9j72lxfz3757QYNkTm33ial0Tj5uX2+oBx9mgHF5bBG6FCx6TFsK51XRNeooTNCNwY9rwb9TGPQsY4w6KtshA4FjGomDHoCBt1vDTpwJNagG6iQyMnnnMohF8jSPPbQo4w2m5rrpFd5N9n7kP0kMqC7tLanyaIH2Uo2NMtOI7aX2bfOtr0NAalpqZPLJ09mF0t7OisvrXhR8kxHBiQtHXLShacQuNfa2Cz9uveUVHOCrYZ4RhCb0KBfeB4NOkoIkFHKN7oh6FyAo7vIsgFO05OWyx1qH89Ag26dWhj05x592jHo+Myzxp8rCcnToCNDGBO/MejIMOAMe4py8bWTyfwHpPrkyybJ9j0HSnt7VnzBsJx+wdkSLi+Ryl495Mv//Q+xHUjfYkbCsnmL6UTlbeR+y+23MZpH2+eSRYulxELf0JE/aerVUpNokm6IjhuapdQfkofnw/mBhTTBwLgpk4xB9xuD7s2bfnoYdEToSizjcQy6R3L5LMHAt829Xb787j9S3aenbGmul+7l1dK6rlaeffQpe1ZNX/IlV1wq/lCA7WPoBV/+wHKLZzAFm7pErVSVVsmkyy6VR+5eyieATkDseckUY9Ch3JERuXfuIgs680pDsklm3j6LPfqIwDngJpGSh+97kNeHM4Fg7NKrJ5C5MhQ1pSdmi6wxt2ERDWA075OlNy+kh1yI+KW5mJUZc2eRDCYUCRHYixJj05ZaeWrpY9T56AmPxUvkxltvlVRHVrKBHMu4KIc1ba2T7QYMkVumzrQOoYcR+g0zbmQNHVwLM6fPkKpouXgLkEGvnDJprMQqjew31dRKr4pqmX3rLIn4wsw2YE2umHYVI3TU+YnWB3c+AM0oU8KgWxyL9ZK2HT4DXhVXhO5Gq3OIkAWP/5FB12lvGpV3jdA5mfVPUu6wUxqhK5td1whdDTpt2rDD9rbUrxYUR05yY8xxoNESNXzIUHn5hRdZKwUyEChBpIDCoYgkcog1jIcT9pvaRzKXlEgAS+yTAw/7OwcxoJn/fz75t3QU8xL0GCM6bPedJD6kj6z5db0MLO8mHU1J+c8n/yIIjK09ubRsv/fukvEUiK5FBJFrbJVvP/yCHjq+EKGjhu426CYSNwadNQztr2bNwYLj/sCga9uBbq7OCHcDHDpTJkJl7OZyZ7Tv4nJ3G3Q3lzsMOqcpFdBNWZR9DzyAyhLGqrG5iUxQMFSkXy0tk3dfM0AlrEtjtkVGnzeWabzHFz/IgQVI1UfCFsBiI2F43RC5TNHUwoBmzhARHZbTzj1NfvjpRxp1evQKdmGi1gDNYIhWrnhWqmIV0lZoE783JPsfewijtMZMkq2BUJpMXxU6SCiD0aMgsUA9C2jk9ta0vL/qHSoVBfbBoOcBMkMt1muyAR+8aEBxzC6ghg5QnKfA/UMr1Ocr32YnLdYMCN2RRxwsnniEJDIwRMFku3z+zgc0eAbFK3LwCYcT5wFmqQ9ffN3wrBcL0pLLyhFnnCSt+TYJh0PShr5dULO25+XtV1ZR+dLoFtvlhNNPJTEJDDrSzDDgzABZg461U4P+6tOmjxur3ig5OWp0p0GPtYusesJE6ESbI+V+xslkjIMMIeUOms5nlgMUBwyKSbkfPOow8juAYOW1la8QzW6iPmGf9YZcs9Qnm6VHWaXEfSFJNzRLPBSVpQ8slagfXQUeSXVk5LLLL6dBB3f3M48+RYMuPj9BRRdeNZ5DPOo318jQvgPoKD62bDmb+QCEgmI85/xzTardRugoJ8HRIKrbRuhgYVODDicff1ODjvODFDDa81745wrHoMN5O3P8udLqgUEPMsqHQX980f006Crzx55zmlT06k6szrKFSyRmCwLI0EyeNpVOJhwv9BxrhI05EUvn3M0IG/V2v9cvY8dfIOXdq2VTY508dM9SMc1gxgG88JoJUoyYKA57Gi14ZemdC3gO1KBfPGUSBwclvCg7iHhyaVKSIjuWy0PGMXUOANiiLCOxjFfSbUkpCcXkgssuYiTbmstItLJUpK0gwZa8LLcGtaZ+q1RXd5eJV01itIzofMmiJVYWipKWlMyePZsZBbQRl0dLZP6Nd/zGoDNNjnkTQLnPuYsOV6o9RcNx3U0zCBBrTrUyWMvUNcqD9y7hXhnMOeTqfDquGIqCzKu2rWERjCo1HVCRvE+W3LpQAIdPoUUwFJRr75whiVxGWlpb2Otf6g/L5l/WycI580hbaxoVPTJhyiSpSTRI5cDu0l5oF1++yJIR2CAfu/9R2hHDARCQ626eJk1NzeItemThP+ZLHJgDdGX5vXL6lAule/9ekkukRDLtJMJa/A/wCyj1cFGumH4VZdcfQhbFtGZjTgEMOjhMQP2ryHXtO1fDC2PqNujutDynAf4Ol7sbFMeavf1yA+KYBfg/ROjaJs0MLKZcWrum2C6WxKydcyJ001foMug2OidohenxkHz2/idOrycW6+CDD2IPMQ5R3wH9WUcHehQtV0CQgmcdaEw8EDxF/P/u2++wlg4lC6W156EHSFNEZGtDvfylV3+pX7NB1nz1rSXJEKnPtspeRxwkFfBoG+rIc10djsvqT/8jueZm9qTCoO+w766/Meh4UMc7chl0JZbRCB0S/Gcpdyy8AiTYqmb7EBn9o3YWCpq1Q/rRNZwFgD4dzoJ7IS0sgE9wc9ryrKFrHzpSwPsdc6CpL5WVsueSE5JyHQR7ALD17BNPkwihW2V3dhHse8D+0qN7dyK3kU6EAgDQ54zRZ/E72MEGDx9GAwaWLzDw4TSC4x6EOwC0oYVHx7yyrcmOziRfOWYiFEQ+fv19J4OB6LrbsD7Sa/AAGjmk43KtaQ7SAQirtKyUyhRVU4anAAAgAElEQVSYALBB5VMZRt/vvvIWMwww6DjMSLnDoMMJAAASuIgPXljlAMZQz9zv5CPZpoSaN1r9Pl35FrGxkEncx45/31O6DeonqQ4zGlUak/LvNz8i1hctN8VQWEadcSK7M3APLz76pJRH4nSgGtKtbIurTyUknUlLj6oqSTU0S8Tjk7dfWOV01da3Nsq54y+iY9EOlC8Ovh+jY81YTKwtB7hgWEqmIK8+aQw67p+guHNOJBcBDEIMKffHnre5K5OFYA3dzIV1QHGooZN8w+Y0Th57GvkJkLFZft/D0pxskB7xKmnPpmX0RedKR48o07eZxoRUx8ok5gtK2BuQhx54UIJeUC/7KC8XT5ggGNcY8gdlma2hN7YnJBFol6umXSup5hbud6YpIYP69JN75i3kfeB5YNDPPt+C4gI+U6IBpoB6wrRswlkF9S4N+rInnKwd1BkjdABD8Wkw6I89Y5sdjfN2xvhzOXTIFw6KB2tZ9P3WoI85XWJVhpL2lcdfkKBtcd2SaJDb5s8luDZaWUYiERCrgIGt/tdN8vyyx8XTnpN4MMJ+7pPOOE3+stvOsqWlUe6dc7egoJVIJSQYK5MLp14mEg2SnRDtoL1KKuTum2Ybg27K23Lx5ImS8hcl4euQgl8kUGgTzAPAcBY16B54edago8iEVluo77MuPFu69evF4SzgKG/Z2ig9JC7zb72TqHZcYktDjUyfOUNKykvl9ptnS1N7s5QGUd8GWG2s9CSddVJ8Pq+kGxOyYslj2xj0S6+aaOreNuX+jzvn2P5u4yBOun4y9w70yWF/QLpHS+TOm26nKU/mU2zPm3DtZQQxciKiBcXR/NiprzoaGQZ9MQ26R9o8GMbik0tuulIKIZ9k27McZJPc2iAhkMjMvZf7D3bL0pIqYjJG7LaTrK5fL7liTvx5ke7llZJpapU5t9xB5D8cUZSjbp11m6xe/YtUV1TJ4nn3mIE32Yz4wiG58NYp0u4rSNOmGulb1Z3zBObfNlfSmaTEInE6EJNnXO0YdHYguQw6Shkw6DqnQ3U9ywqWhU2Ne1cWOQ6wsnTfavTdLWW/RwjjjtRBRoQs1/8l5U4Hzc5i15Q77ocjx90GfcjBe7CGbtLuFuXuMuglsTgpBz/7AMNEMHIvQ7TlQQcexHoWqAQxSnP4dtvRUEAQoKRhlOgoYOYrBN7jla//BQS8BcMU87LrPntJrizMHtXKQERaa+rl52++5XVaUq0SjpXK7ofuI2u3bJIBQwZxWEtZICyfvP6ulIhfMuC5DoZkx5HGoEP5Iw3ORYVqt039WmvQhXNcJmdeuplB7oAdXAQDDu+uneENJDleB8+NIxbDYTOQvgMtHUYwoKCRpgQzm7aDcePttDVEgobLHdO6sqQKHXXyCQTtgJkJmpLjUMsqOOry4QcelP49+jLKRV970B+WA444kG1pr77wMn9vyEVE9th3DzK11dbXU1DQlz18xAj59/98QaQz2tVAAQkKVvwNz4HXEUioA2s4kcvQooKIBIBIsPRB4YC16+hTR3GsIZ7bUFeKvPj8y0y+jjrreJJ2FHN5IsbZDvbym+w51jlRuHfUdmHQ8bxwIN5+7lXHkMLBOeiUownWw/3hGiuWPSoVgTjBPeFQTI4+60SpbW1m2x0cPdQCVzz6uJTZ+0Rb2EGjDqVTCb76z1a9L4lEk5SXVlhimYIcP/oUyeXaieoupNvkrWdfpeqFjAKFC4zIqeePZosSh4uwDoUsQpHlEMgGWK3QERBuK8jLTxiDjvtPSoccA4MODnbxShhta4895xgyZGVGnXWymUgFTYnpZz4/WdYQg6tBP+nsUzjkaO3ateT8fvGJ59kzjt55sCSeetkYycHhwLCRcEwSDU3y8tMv2bXGvRRkwpUTaQjBDb5+7Xp5c+Uqxi9wrlrBOX/eKEbZAAUWMm38+bGlj1CuoFhxltC2hton6q8w6OBYILkr/BFEpJB/puA98vjSx5z7h8ycdt7p1C+I0AGKW/k4gGbmC6Cl0ePOlbSnQ/xIf3YYroZHFi0mA6DJEBRlzIRxTJsiA4QRqA8vWsygAA4DHDy0ACKCR+SJ+mtzXYO8/KhxoFoSDdK9tEomTp5EBwstl6GyuDy44AEONsWeIaNz0TUT6LxhjgRAWvnWtDxy12I6klqWu+hKFyjOj5G3KBvlxecPcLY1G1Fx6PMFWToPCPUOS1tUlEQuKROunETuehjVQIdHHpx9D/ceRgVAMr8vKOMnXcz69UMPoS3NZGvwdfHk8VKC8cEcRZ3jft99+1006CxfiUcundJp0KGnwTBnYkG0KeY4yhaRLYGB9fUSzBXk/oX38joGSOaVK6ddSfQ3qLyhzw3+yBh0Uy82UyXDHT5ZfPM8yWdy5GzPoOVt2iQOBSqvqqAOg7Pes6xStqzbII/e/4ht4EMvvEfGTDhXItXgbi+YyYyZdnnwLmQLPJIttjGjeMV1V0pLS0JimLLm88u82XMJiA57/IJJ4WdeM46DbhAsgVESWcHbb7rVOlHGD7tqxjXUNQi+1MgiskYbIfAnmLamEbrSsm4TiVuMVVeDbiJ0gylzsrYW2a78JV2JZtwGndE1R3r/McrdDYr7PYMOB0VLwQxSB+2/q81QmyI/gWK2LoAbhjFGegJI5vfeeJeCBRADel333GdPpmRABwue6N59+sjKlStpUPfZZx8nPYA0PdJ9//r8c6eHHYnmkfvvR8AR0OlQBEipv/na6xIPxSjCiAz22G9vOg4gScGNQyn8+5PPmHrEF+g7d/7rrmzZQoQIVjrQxIa9JimP6xx+1OFEZMPJQKTz0ksvScwfk4xkGPMdO+oYM2CmtNQMy4hG5cM3P+R7gVmFUgGdJq6BGt4mcDxXVsr7q95zHBRMbdp7v32Iakd/t44xRLQAIw8OYfBvI2qFx//Zux9LW3tWwhb0Zvxno1zMeESzF3geIPhpTC1QC0p615G7S5/+/aRm61b5l2WIg9EsYO75CSeS0Q/7gnGyv27YIG+9+46URMvl0OMPl5ZUkmleTIRDSQAevabRWBOC3YJRp8R1yKpXXiVSFUQUOPR77z+SrEug7UVU9uwzz0jQF5atrfVsf4FyOO3c02mEQBf72PJHJRYARxrIPmDYPXLEEYcTdYpI4dP3MVK1E/WMPTlk1OEklMB+oFzz6nMvW7AYFHxejjn+OJYRQuAfsKDLFU89bXt2fdLc0SpnjzmHBxWjXzGh7KF7l0omlyaOAPs19oJz6TDUb62VT974QIqFdol6maCVLXUYTtJdThp7OrMR2SJIiy0gCGhXC6aEo8aujUwbJ2CVh8oouw3tBlHd0NDA8gmofJ94+DEq106DXZRTzz6N8gEswRP/fMLpQW9pS0hJqFROOPNEptxBiAPmxUfvN615hsoHzkVBTjnzVHJxIx395GOggjUOAcor7QAgTbuBg0hAebrd4KFy95wFlJOi1yf1kpYxky5gKrzYbihoAVB6dOkjdr9zJAoB2xt6z4FtAb88AKls+8kXmXXDwCbsK2ZwP/+4cWwgwZCXM8aewSwYyKU2/rpBXn3GkCA1p5qlKgbApkcuu+Zy2VJTw7V4Ytnjlu/O9MIDYXD2+LGcNQAFhiEbt986S0p8wKjnGbGWxsqZ0kaXBXAci+YsImcGrqPrPXY8mNgCRJCDXGnZfQ+S2wDnLVlAWWISzwWcW/Qog6564W3zJVvISNSLMbowqpdSDiIlcalrrJeCp0h2R8yPb25uIQkXOx2y7bL0riWkcTHsfaZchH25eOLFxP+AunfBHWjlUo4MkbEXnicRTOgL+OWuuQukIdkoFfFKyeRTJM657MoJ1AnVlZUybzbe65GWZLOUxcvJ1DnpisvZNQSaW3QX4TUYsxrxRnjtS6ZM4LkBm1yiuVnCIGuZM5d7rDI36dpJpO5GAADdjEyUjhBmK62daxAseGXJrIXSls1IMAyGxqKMv/oyYi1KKkpJZY1yHDIB2USKAD1oAeU4Acr95lk3k4AMTtRddy4wZyfbLOXhCkkVUjJlylUc6AVGTHQt3Dx9hsT8Ecm1ZcUXCskVs66XhlQrQddm3dtkzu13kCDJccImXCi9evZixhbO0II77+LfsA5wii+ZOoHRL+wWdD8cdZS4BgwYwO9q3H9j0MXDVlBQ86oj4E7Z45QCPN2VsIynFyRexQIdDZbw4DRZZ8DdKucG5uk9as+5ZhW2AcUNsQadKQZFezvzTDwkjkG9Bgbx5//+5CxSMtsqJeES/rsh0UCQBtPTJHowLVTtxXYadtw8FvK7b77j75Un+q977c6hBkjd4oEgqF9+9iWp/3wexHt+2flvO3ORNRqGUf76X1/zNTh0iBz3P2R/pvrxGWjnePrpp/n7TAeyCX4Zuc9IGgb0MmKB31z1Ju9RQXwnnHQ8J01hYcDOhE189913JeqLSlO6SSqiFbLHfnvQIUAmQNGGH7/zkSX4wGd5ZZd9/koqT44oDQaY3oYDgClZwCIAqJNsbqHC/PLjfzvwQqP8DLAOEQ9Nud0LkxJHuQ39in5Sv6J/P1JaIrUN9WxP++SNj8nKDaa9uAdJfRDzJKQ0hvGjWZYGYtESSXZkSN1ZEa+Wvx93MFuqUnlUcw3drwIhldqUOIpCUYYOGiyL77mXiM7KSLkjAxhsAV5tGBbQNMbjZoBM3+0GSO/+/SReWsK1/OwdkOiguijSmkKNNyIRf4iteeIPycamLdLL8nYb1rOwHD7qcPbTYz8hP2+8+IY7sSKHHXcY2bmQtkK5BxSOLz79krQWkkw1Q0Edf9bxPCQwZmi5/PztT6nk4ZBGA4j//JIpZiTmiUguZ0aKol0J5EBIrSPqMQYd7V1gSjc1RpZeSP7joaOGQw2ZeHrZU1Y5mwr4KaNPIZkKpgtiDOWbrmdoyTZLRbichtkoF9SflVDG4A0aM00y6fLL6cxieAdkAsNSVr2+irJe5i3hPcMg4f7QpgNlWBI2DHq414lTJ8ovq1dL/959JdOaZIT89ONPEJtR9KKG3iHHnHe8VJSU0XnD5+GZVj76nLRLG0lA8DmnX3QWjQyiczDFoacXvBAlYCqMRLlHcDxra7bKi0+8yPfCgAEge/gJh0svTE8ErXMoLHPnzpXKSKVhSky1SkWsQpJo5QojRSpS07RVulf0YEQL56s1n5RrrptKwhUwvAG7MWjIYLlw7HkyqEdviXpCTNsCYc4yVrFdttbWSp8e/QjSxa6BShTDZXbYYQf5+ptvZPsdd5BZU2/hyiEljutOvm4y9RT2HoYM73vwnofo+IclQufk0isv5ZnD0Cq8BoyQHEObSvF5UJcG1giOzX2L7pFSHxwd8HckaHBKOJ3OK42N9VJdWc3rGnR5GR3V6TNmyLpf15NBEa2GwMXAIYFJNcx1cGFyXHuMLQV2Jh4ucc7G+IkXS1V1FTOVwOIsmLNQ0h1pssBBxq6/4Xo+F7IYDbW1Egn4ySaH+8DfoXWvuuFqZvLwnBEGEybjie4dknLZOrq/4JEHbr9bspgeR0Knglw7/XpmspBtwXrD0KFnHtiImg2b5LlHV0hHsV3CHu1pUffUMFAigxIPl0ltul7uWrCAehvnDB1OUX9Q7iYmAMYP2U+vXHjVROJbSkpKTBbI55Pbp82ymbJ2yefa2ZcOxwKTDpGlumnajeTFh46Gyzf55qsYrGHvNXUOewddD7nW/nR3HzrT8BbUzHZlGGik812DWfAaNbpd0/Z4PUoaboOun6H1cdyL/s79WdpppW1sGqGbGvoBu5l8jo2Q6B1Yg24CgSLJORDB4jB+9M6HBFjEg3EKFkFLPiSuRBpbzYQ0fCEyOfbYY+kVad35i0+/oJHHNKfuFd1lx913liA8HEQTmQzruut/Xs/3IzqGqtpj5B6MnKHcsWkw7N/8+xtHgCHgBxx6gGzYsEGGDx9OysTVP612lGMOKeJjjnY8LQjID/8BP3xB2jjLOiS7jtyVhh5IYq2bfPQWjHXn1x7770GPF3/HZ+B+f/jyOyeSgALdae9dbf9misMAkELHFwQaAgkvEghisHW9/uprXEOd3aeRuRJuuL32lkySUT+gUEeecoykc3b2eEMDU2AgcXnmiaclJmGpazIMctXxSvl14zqOgQQN6JrN66Rf74FU+wced4ikssa4l1ZXsCVFJ+1xypqlfyBcqFBke8uIYcPljedXsRaOsYfIcOSLbVSmJmWZo3AedsxRnFVPAg+0reTzUorMy/OvS3sxIyUezAcXaWtLSzgUlY0tteR7XrRokZQFy0gni/IBjCHWWb3RD17/gHsGQwln7KCjD6JB792nL2ueYHB75ZlXnVQvZOqAow6QoUOGsG8XkRP6bl96cqUFzHRIuj0tsWCcnNLlgbhMvOwSueOWWVJZUSmNiSbxhPwyZtz5NOhtcFVtxwIOGpnirALHBDgogBcee8HJsmDpjjjhcKmurqZlxdhW3MeLT78otS210rPMzKE3mIAcn/nok46RV557hSDGkMeci5NGn0TDgegcRh3RI0iDbpt+m7RkmiTuDUtpKM7oDK1kSPC3Sprz0xfdczenIgK/QQBUa1JyqYy88cJrvC4iKpQGDjnjCI6eZLo7EOJkvRUPAXltnPMUovjzzmVpjJTGQOVHIzRcYPgCL/bWmq10vDGx7Y3n3nAYJfHw468cz7MNpjuUQMDzP378eNmuz3DTs20jV0TjcM6mTZ8u8+fYaC3TKOWRSjllzCk05FrCQtmof6/eMvfm2yiDdAQaa6RHZU/+DEAoDCSioBtnzpT2XDsjRsw179+/P7MBzy57WvKSkaiEafivmHIl9xGT5EBMBV244I6FDh4AuuSa6ddwNDN0ERQyeMYxRpmz6m12C+uCvv5FsxdynTfVbpAB3fvJNdddJTfOmCHBQJD0pACD+b2mnSyZS8mdc+ewNIaJknDkwVi3ZAGifGQigabvIOofrHcm+izKxMkT5e55d0ttcy2N0ZNPPSX/+uLfvH8Mbrpx2k08NdhHGOxrb5zKcwWHpIg0tBTlzpmzbVIfMpGXiyaMk/LKCmkH2M9vgI0GGGcNu40uMY/+/jsN8Q5YC5EtvfqGqSx7gJMC9V3oftCG9+/Tl478Lz/+JPctvFsqo8aZRdsonBdklaCb8D/2bsJVk8gngIwqSq1IkaMUdO+chQ4pEUCrV8+8gaU57BVkDAHo7TffxkwA1gzyNXXqNTz/kD+Mvr3vXnQumGwjmBSvnD7FcKXkrD0Lh/mzTtVU2m/YCHevOQx6R67DUH67BrSo8eb51omf9mf3+yE/yORycJgt/2qkr+/9/xl0BcnhXg3K/e9/pUGnZ6Hehb1BCE1rS4LpEEQamKeMQ4vJTCtXrGRbGghPoNqyHVnL8CNy1PFHyZYtW6jMULvDxeC9v/fee9aIGUO59wEjpWgfGDcOL+nNN9+UMJWZqftsv9v2XGwYckS7uP5TTz3F2jXSSOCV/+tfDbEMDuPQoUPlxedepEOg3tVBBx1k6uuYihYIyAfvfuBE6BDgw487nKlX3CciAExue+fVdyTVkZK4Ly4N6QYZNWqUqZXb3kSks1e98JpBkOaSPNhnnj2aKUmQVqBeg3Q7Xgeji3Qnx3P6AtKvdx9ZvuxhifrjrCWpM4Uo3RyOzpodDlNzW0KioVIZefh+zjxzGGNkE5Aa//n7H9gWGA9H5ePX8Wwi7R1ZMlDhK5XPSMgfkUOPP4LDWVDfHzhkMMcoBmNh8rcDP0G0PscDmxoZvmPGNoBluOdNGzbyWd599V3ZVL9R+ldjWhN6ttMSDkRl+z12ksru3Tj7Gix1qNPDsUPJBUL/0avvS6o9QaOBQQxIe58y+gzOK379tdcZmdMZzDTIhRdeSGcRWRus4bJlyyTmQYoVdfy0jBs3jrW1uvoGEhp1B2js4eWMpPDVUkjI2DFj2JGBzBMOOjIMcKw+WPWeNLTUSXVZN9NNkW6S80afQ8DWm6+sYn0SEQ4i9BPHniZ5H/raYd7s1D3bg4r1gTHHIYWCf2DJEokLJtzhHlMy7qJxdF6hlNb88gv79ZGaXbF8hTnAkmfLTkWkQo4//XjK6KqVr1tVLbKxcZPMvHmmrP/1V+nRs6ek0im2ZkJGcSb69uojT93/T6lvqZcq+yyoJ5845mSO/SQmIxbjuYVCRBtRt7IKuX/+fQYnUEhJwRuQS6ZdxrIEap5wBkGx+eC9IEUx7acw6DNvvYXtkAAcQtbJ5IhRp14/MQgwYnDmcYYWL8Tno1/evP/Ik47gSFNGECJ0MpDOXHwXiFF87ILBXkARXXPDNfLJZ5/KB29+6GQZ8HsgrxE1qmGBLgBeADz64Ld//ukXrDNXlGZSvZbL2ePHSDgaYfoZ7YooDwKPAAOMNbzvrntYp0fEV59ukH/Mm0cwL5jmGLF2dMji+ejHN1Xs2lStLFy0iOVFfKHEgRoz1pho6KJwgA7bfauq5Ybp0/m77rFqGpeLx43nGfvnUqC4wfSXJM5m/sIFjMoR6cOQooxGsGbPnlyb+xfdTz2jIMXalq1y/XXXkQ0P52v5EtSmO6mtp950HQMwMN7Nu32+87fmXAuzI3BmGLxA3xSKcuOMG8gKCHcQdfaZt99MOUOEjntS4Kxj1IsFlj4wNhUYABKsgP8/2yR3/GMuB7oQLOwB10yQ8oezhyi5R1U1RxVD1h65/yFTLydrYZjn6/TzzpJuvXpKQ6KZJVzYD5SjwJCHbp+rr5gsFbEyljFYArnucgJTNRIGQPeySydIecA4PZDzqTdeSz0Aow7HetrV15vBNPkk5zVMuuFyrpFOOyPHiM9nsjUWW9SVx90AyYGlMTqTOtzFZ6L/dndHuallmV4vFsgI6K6hb0Praj9PW6V/L+WO62zbh+6K0JUClvBV+4U62YB+/eWLL76Qvfbck5EwGcLKyvkASKsipQsFg3nZUF54DSJDvA4bCuMLrxB/W7duHd+HAw0uY7S+UHnm805aHJ4W+yjBxRwKmfaCQMCpgyMSh8DicKDFDc4GroHaNt43ZMgQEnH894v/8im223k7XhP9qbgPOCirV6+WeGmpeEN+SaRauXFQSFDMyAYgK4ANwL3Ao8fn4TNwH7hXpPjLS0tNX77Hw8EL3//8k4RiESLViQsI+HnvWCvcKyKZtlRGNq3/VYYPHSZbtm6VaEU5ow4y9NGYmtS3EtKC+Qo1bhhJcJgDmFTRrZpECXVbtxJ0UhE3c6RRy+xRWU2mL0RZBG0EgzJk2FD59scf6DVrhNXU0kJAV76YNwNZrIDC+NEj9fpo1HHfqAHDS8bhGj5smNPBgPoxaFeh+FC3RFkAA1eQysKACChQrN2a1b/wQGLmNGpcPau6sYyDiGtz3VbWygF2wt7gC04b6u/YC+wrDhYwCwq0xD7htfGSUinFuNlcjnvGumAiQZnBqFFcA2sQi0QYMYHeFD3miFZrt9RQ2YMSklTDrCHnZeWzz0nA45c1G9dK374D5Pgxp9Cg5wF+smUprhHUBSLvCjNnGooVyqShvoElFkwNY59+NMp7QXmI9yMe2XGHHeSbb77h8wGfgq4PvB+18rr6OiKeEd30wRja77+X/gMGMFqLl8Tp4ICr/N///jepYFvrW6QSawCZhBxjWAzG4/p9VNzDhg1jdwRaHOFUwvgh/Q7CnkQ2JSlPjvPIsTdYFyheUIrisyFH+CqtKJefflkt8bJSygwHdtiBFnAUIHd4TnZPtLbKoIGD+OyQH+gFyBLOJow+DDHOEGSqZtMW8eRF9tt3P3nzrbd45mBwYSzwvBhSAqcEM8IxKQxdLTCgWAOcP8x98OU6DC+3PZMYr8oZC8iiBAMct0ocS8BPGcXMCdzLLrvsIps3bpIIdEcwyDXfsHEDjTMMvhm3bLoscD94PhhIpsNLSvhvyD3pj0MhPjvnWkDfhUKydUuNDB40SOpq60joA2cOrIUIhuAQwNj0HTiAbJigomX7ZjhMI4izAFlX2mziNYpCpwu6Dmx/7OlubDRAZnvOMdQK9wjMDJ4P9w4nSBk0yysqzDkpK+MZB6V3KOCXqooKjp2GIwEnHKly6FFgDfBeBc1qhxCJszAAqEOkxBviwB/IHfTL5tqtUlJRRqwCQLfAt8CeDB44UD798GOOQEWmbMTQYdKwtY601xXl5Zzex9G8hQ4ZOmK4rN+0kXPoUSbFvUCukBWrLq/k2Uu1ttJ2kJbZlgCgw5KtSZZ36EQgrQ3q8WCImBdkUTBTROVy9i13sExw4z9u4v5BV+IL96y1b47ftjpRU9wOeh0xcIfNaNvx2l2NuqbhtQ6vaXutoSNC/zODjvdp65s6Le6Uu0bwDtnMUFtDd+f+me61Q+yhSNetXUvFsPqnn6n8EDFhE+D5Ip2Duh6MKBS+1iLwnXWCPGIG4+3iMyGsUMh4bTxeQkWkNQos6Pr1600rk/WS8H4cGmwsvkNB4EDDUAL1CxR+zZYtsv3221P54fOxCFCQa75fQ9/6uJOP4yFS1Dsji1BIevXtIz+uXU1EJj5TvTJ4QkzfxGK8Z7wehwCHTD01/BvXRRodAoAIADOEMUgD32GsI9EIr4MBMK0WIIIoGlEiDnYykyEbWgGemGXoo1G3ESDWDfgC8ESv2/gr6/Mw5o2JZv6MgwEkLtKeUCJQrEhLZVNpGTZ4iPz04498Dni6OBwwtHAIcADW//yzDPzLdjSGDvuT7aHnsBlylXuZHkT0gZ+xFtg77FF3zjdu5HQ8pLWh6OB8YMQmIjikLWHoEPEMGzqU6S44ABvWrmNNfv3adVSwoagZawgDTuPT1OTIGLI8kCGsNX6v5RzsFeQhncnKhs2bOGsZhELYB+1CaKxvkEEDBzISgJECgE+HgpxwyiiuFfYJ6HUYjCH9B9A5eeKfjzEdimghWczIaWPOojHvYC3E9N9CuarDhTnbcEyYskPHAMhY/H5GVnBg4cV/8/XXstdee9Hgf/3V1y0esmQAACAASURBVIwScJ+IEiHr2CMYCawzo/l1a2Xw4MGyBnPIg0FmjNC6hggdWS8o5b/uvrv89+tvpFdVd2msb2REBBATuABg0NFCitf8/PPPHBMJ+mbcM6IkGHa0FEnAK5tb6qRP/76cna1RPDsy8ByoDafTNMJMdfu8jCggS/ifa40hGuk07xGvRVkO33HWwFUBA4d5DwDN4TzhefAz1mHEsO2krqaOeBnIG1gGUfuGfgGxD9LGCBg2btrEKYRQupBX/A3XgwOWbk5Q3iGbw0dsJ41NTbwOQF1QlDBo+B2c2u+++47OEPYRpbm/DB8uqURCchhUFDB1dHzHPjAaRXtTMOgYdewV0qR4bugz6CCcW0PLmuRe5nN57i/0DbAYWLtYNEYHBLKD75Bn6ChGZ6jBh4J0VPB7nC0AHPFeXjudoUOErhGcucb6evI84Pf4PETx0KW4F8gOygHQO7gOngUAOfwN9437gy7TZ4TRC2BPs208ryyF9ujB98MpwPnE+mmEbiazmEwAI1A8uzdEfcYx0qGgGZMbQgtfnpgH7CVKBWvXrJG/7fZXaaqt59kDSUw8HCF1NAbNQGZRdw9EQmSdBC04AI74HKwDzhbT5oi0y8rYeQWHLZFOOYN/4FAxwgX9Nlpn43HiZ/B7GHLqSGRic3kGCNOunS4bmzbJfUsWc/80gMQ6YI/xv/Z+a4CrEbfJNpmUO0stmOppwW1uJLumwvF+tXNObdyC4v4s5f5HBh3X14zCNhH64H137qyha8rAuXuTRoAhY0q7pUUGDRrEA/v1//yP/G2vvUgOAs9O689QtDCmRL337k1DiYXC/xAsrSnQIMPT9BrkKrxJvIZGDDUpO2FGIzR9P+5DPRSgH4FQhqBD+WOx9957b3n+2Welpb5VWttbyYiGjAEOC6MF28uH621tqJMe/fvI1vpaHgYIwJo1a7jZULCIMuAgQIHiYGqdBevB5/V4aCiYLfB6GA1kQScYjVDpwOOGIQJaFgIFRVkaj/NneNsevx+kwgY7rbS7ri4D/Bqtad//+IPsOXJvKtFf1q+Tbr16sD9z04YNMrBnH9m6cTMjLDgNwwYNkV9+/ln69u7DrAJAQIzyBg6QNevWMYMAAAv2jZN82jBT22y4CiV+oQBJePwwytgHRCXYV8hALbIL4QgNxIZff5UBAweybo7aLT4bGQvUtvGZqJtC6BHxbb/dCPnh2+8YvaBeqgoDyhpKGrKDfcR6Y50hrPhZFSH+higchq01mSIYDs6UaeUxr4V8wIHAvUH5AaAEpO2KR56SVCZBJwwp/0OPPVw8EQDrPFIaicnjj4CJLSCJTELikRJ678eOPoHGHKMkoXS1TkpgjgidAvT9I/okjW0wRCPG8gwc2vYc1w1fiNTwd3SMEFtQVsapgno4YeCxXgMHDZIffviBtWYc9p9X/ywjRozg+cHZ066SXj16SqEtL9lMlvz9AEkigoZyRXSEz4VcYx1hABDJojSjqHQwkbW0JaWyWxVBm+gmUMcS1JhQiqwlFjroWCbTaRo6KuxCB88I/g4ZgiyBZhfPRjInZK2qqqRm8xY6fADmIQLHPqVTaSKXQfQSC8ekZrNJAWuqG4oK10TaFx0ukAtE7Fh/yCPWCNk2ODTDBw6mYeF5xohSYBYozKZ7pkevnnScEN1D1mDw8EU8DNGIhk0S+4Fn0NIfHAntSdbABPvNbI5Ncyr/BPQG1hgGQLN7eB3+jfOP9+MaKJHBWNDhQBYSaxkOcmwyjB9kV7tsYHzg3MNZgCwjszJkwCD57ONP6KxDtrEeQOuDBwRnnd0wFpwII48gB9kIOJzBUNA4Qxbpjf0BwyMye8DP4BzhjFGGYfjzOfKJILuhqXYtPRhr7mG7aUemTeKRGIGE0H1oq8V3ACjhGGA9hg4ZSoexPZuV7pXVkkwkKGdoa22tbZD+/fqRLZQdCt27cYpmOB4zgDGvx7ENdH4TmHNuAj4CpbGPyNokjbxDb+EsIhCB44h2YtTNcQZh2CGHsBGHHXaYDO83XO5+5B758ecfuff4PNgJzbpg/xR9Dr2DzzePbhQm+vF/z6AbdW7Mqtuga5SuBh0yjsBBUe6/B4rTEq9mCTTAdBv0bUBxg/fZaRuDzptVDe9qroewqEeK70ipM63akWe6CocQAoHDowYRwomF0shY0eow1jjsDQ2NBDZBMeBA4r1Ih+MQ4DVQAPiuaXd8Fr7wbyh+bBCMJOpW2AhcB8ZnzXdr+DqAbPbZbx8aanw2Pg/fIQyMFiJhSeazHPWHv2nkrrUTTbnjoGFdcC/4G4wJHBUoISg+PCeAHVBAEEAIItJ2GKqAey4vK2cUg/5sKsqODqawkV5sRS8k5MM1FIfCYmvrUHJweOAgIKWF9Fy5pVndbthwadiylf2/eD8M7JaNm6R/375MPSH1y3R1VZVs3LRRKmEEMTwlGqEyYEQbMI6J7juFzQojDjBZt+x6wTHq178/PxPPD0MN77xvnz7yy5o1MmDQQBq3HGrfmTQNFmuLllgnj5/h1cfiPGRUCn4/6Rexljj82H/8jK4DKEA4S9gr3BeUMAQayhN7gwwAvHQoLEaHFtgCx7Nn9x6SSrQyEuhR3U3akml5djna2lDUKLCfPRYqlRwnVXVIti1Jjmy01QEk6PcE5cSxp0g63+YYdO3TJzMa0m0AKxXy3G8MaoGRgrOBe+nXt6+sX7eekRayMQpegRGGfKsDC0WIKESzV9h7RJKHHHII0+pIw6Md89f1v/KcwMHE2uPzUErItKYNLwKiPc6u9lA5k49BijwnfXr3YZSOdc+m0wRpolTV1NIkcQw8yaYZBUIWMIypubGJLWZw2iDryA4gesaeIpUKxxUZAETQUCZYdz0zcEzjsTh1AVn68nlm81oTrczy4CzSCci2MTIEtazPZ0ZEasSBz8Uz4HdYG86JKClhzRqZGKzJV199JXvu/jf2m+M8aXTEz7GDovA7ROeI7iFHOJMQRpwH6IFQMEDjEotFnbSqKnPMbsd7cX6VawKfjWdlBF8sMpULzIGm3mEAeR0bmACoWVJayt9BXyLTAN2F30NmmUpFhIzhVgE/1wa/YxtmJEqdAacKpRA4pciw3H8nesZFEuxmKJOJ068UHxwsO2MC94YvOHLqiOM8qVOCa+B6vCb2L2cypKjZIzOgxgqyDf0FB4rvRb8z2tfgqFqjxiwVOiPQg9+RpyGHg4v9InWybQXTjCNT/P4AJxXiQzAs6ZG7HpD2Qpb8DhjVe+7ECxgQAXQJhwc6ugbz3UtLjdPlM/ZEgdKQMUTskD+sAbIhMOjQOegs0XJsE2xNIECg4Pnnny/VkWp2ZE24eoLE4jE6UwhW8LlYf43MtW7dNXXOaBvDhkD3ayN0TcmrQVdjrFG9GnT8nWuqPCV/0raGZ/2zlDtr8ZaSnFmDYfvvaqat2S9e3PUzU1F2ZKSmDPBnfghSG7alwV38d6ceNOXu/p3+DEuGKToaGXb1UPB7fRi3Z+TUKdRQWCQ9EfeW1ObTTz/lpDcFsul3fRZ6XkihRhBtmEXD39zABV14vbZ6a+4Ng8CQeMFGuZ3AkU5/FqkZ1l2RliH20AzBwXcwFbk9OrxO69e4HqJYJ+XlRVerHf5iDxcMJLxQDmMAmA190fY6Tq3HuJPGUbP1T3qF8CDbTa8u90TJdfB+O+SFo19Bb2sFh7VJy5ZHRWo7IrSdhSQpDjOfCpLlu7cYAeU5wF+1XqmZG90nXXN63V2mHKm3jBWGgne3byhSFWuAtcD66Fx2OH/PLHtK2jrSEvdFCUhMsDUrIhtr18ug7gOoLDc3bpFrp02VzfVbzVQ4T0EKXnMusMZwCkD4gzXD1Cqt4TljFJXHwUYLuv9O+wvWF/95PXSImRFxERvpWVJZ1bqbUwpTxCzuwXG+DBLZofOySsKJKqyTyFG/aLljjdhD9jQIgM501iFDBEm6ohLqBOwriEZIT9BBhUQ0OP6zJTqVc44l9nioRLmXHKaCeq8575AhGPP2doMs1vt0dAG4ye098AMsV4KulTq9KDu518VZO2VrVWVp66yUU9f/waBhceuqe3CuNWJ360eVS94nFaFR6DzD+qDONC2juBFBkl0QgFpOY7QybXEqqnvVkdbnwdlCrRhZJshxCONWb7mDuJ1csV2CnrBceO0EUhJrK62uI9fHnhvcmNmfziEkKm90uPXs271VvWHOvunP1lS72gfqLvbdEGJuQIS2X521bWtF9FxvM/QLLayQgaJH7r5lHp1ooFIAUL5q+rXM8CGTiOADmUhdP7PcRi5pHIFp8iJ9ZiyW7hPBcNgD4A4yGWY5YIcQ8Kjhx6yDm2bdZMqNUFk2Za6y0VUP6Xq6dRFkHPrTnXJXm+G2O+7Pcl8H6+WuobvPgdohJztkz406CbgOs2KZDGVM5dczdL9dOq25S/+qgLqNGC+i1Jf2sDtG3XX43KkFNzl9V6PO7msQmFjYvhoNehpdFdLvIAh5jx0F9oDCw0LaHZ4wogOg3TEURh2S33M4aNDDAckBGPYHBl2FRw+dWxngZ3pw9vC4a0x6uJl+VAJ/K2QO+JAOhFHK+rlqFAiEsZGXRs/u1hFuPvbAxRXsNuZQyHiNHnTcjyp8dT7M6DmjbLfJzPCA63Q6RNGdBl3rjHg9Ph+Rnjnk2/apqlCph0tlovgAHkZjEA1Rhamh6qF0O5Buo6YyoYbGGHucRrM7bk9VjRYmNP38w48ydMAghxt/YL/+cveChRINg6UKJQ/TI9+UbmCf8MTLJ3LGeLg0JsUQ+tEL0uEx6Tb0byPdHihYgwxKWAXlWEXS6bAaYibuqTWiqkiV8x8gQqXddYyEVU5UmjYSoAF2KS3ze2MkoJS4v1C8dt/0HlShOgrdboyWVIxCszVAC8ikQbHnWc+FkWcP71UR4DBMVPjWmXXLue6vGhFcTxkp1aAbkI8xeqqMdX0o2zZVrQZdjanj0OMzwVCnekudG1dQ4pxb6HfX31W/oRVSlax7fXWCliu64Ue5dRieCbVc083ocQyPniWcIWYnrbPGMaT23HINLNiN73ftG42H1RXIwpCV0E7DQ4+1IZ4CcVC7XHrdlN816O775CIbAXHuX59ZDSTp6u36bLO+7rW1rWu6pqTzteOn3T3qdJq6GHTsPfWM1QF0LIseuWvmnXZ2gWlXu/am61guQqQfRIo9nWI6HzoC8sfhKhb0qBkCJ0hy7Y86qAw+kBrP55mVwLMhCzNy5Ej5+OOPaDegQ5wza8+R2yDrejhn1+4nDDr0J91zV5StBlb1lKPbXQykkAMYdDgvqit/z6CrTlNd4DboOD9uY05bM8TW0LcRAJeHCQWhb1JPTh9wG0X+JwbdLSDuhUNFEhG623i7UxtuZ0I/Qw8Vv9tWA6RWkIpEehGpd3zGD199JbvsvTeNu/ugug8lFLEvEnAidB4k9Wodqe2smbiNuuMJKxDCFWE5xtAaGT6fJSJw7kWHw3DUockOUOFpOst6jI7XbgEpquhwECEQzGBYhaxgNvXqoEyQ4nPftyoyc3jRnmYiKP29+zs9V2tsKUi8FmZ6+LlnNKiu8ozbM9R5FiyTWApgfTa9TzosoAUGqt5+5m8Uu8u5UxlwHxjaObDdufo4HSfA42UKGXgFsPSRH7+jwFp+/7795Oc1a6W2pUVKy8qlZ7fuBILBi1+zdg3H3lb0qJZMAWoGLWsmuqRBB2CMVlzMnHS1KC5yJl1Qs++GhEKNBJ6DxhhKGXSqLoXCnmyX4XE7Ayo76jAbR7jTmcLfIR/GoHQaH5Utx6hbedQ2Vefs23vViM6tkLh3liIY982IAKUGu29qINQQ6fmEDPK5u4wppsMFR5FRl0vu7QAKVYJMIev6umRNPx+f21W+3eddnUbKjHWcO3WdcKIZ0t0qf2ocuMb2XLm7ftz6A38HRsLtEDv6zU7Qsgfa8FvYTIbKJww6uisY4XfJQKjOQEocGAXgPnpUdZPLJ1wmVVGQ8qA3vUMunnYlaWRxprj/Vg9r1NgZPHQadHeJDcRMqkfcBl2zQqqP3WvsOI/Ul0bW3Gvu1gPb6HD7IbpGiNDn3XinMy54a7JWFixaSJAqUvYoS9CYI5sTDDj92nxG+vEeds0wq+Qy5iqLuA72lYaOI7nTDvhU8VGmwtwJatPncDuZ+uzuc0fjTi4Kg6tx20Q1zO4Mqfu9WGe8Bs9I3WFZ4jTKxvXUDrkNuhvljte4Dbqm5j2DR+5UdAQcEatNxRmlYFo/FEVHYnvryemB+7MIGJ/hTrnrojuLXzReu3rzXdNeGl38rjG3SgspFICi8BrUtxClw6ijXq/pCPeGuDeejEcYNlEwPevbKkrjserh61QCNr1m01DGyHWmTDXyMhJmr6wCp72i6gmT3xpZBpNyVAfJfS1HQXTWQZy0HUeewuGyn6dCoALDCNqmPN1r72hACqJRqtv83Sp8zTxohI56Jr70M3HPMMhQ9E4kaRUy0mRuBcN0qz10SJPjoBH8ZLMI7ghdX4fP5GHsosidtcJY0QCiPEs5g4PiAq5gL8CjMGTgINm8YSP7sEFwAZQ36nmYM57uKHCc48b1v8rgAQPZybHTLjvLxppNIGomuQzpccFfjjRXQUjd68e2owTi9zoGnbLiiqJhCFiLUypfl+LAvWFFUINXh0CVuNGORgGzlGLLKFZr8huVFlrH0DOttU3L5OXeS3cKlu9z3QOdMvCI28u5/BJHRPQMus8HFRANesGZZKgZA7qurowTIiPcP1LYmmXAs2nKn0rNFc2pIWGPr56JLuxbqnT5PFbOOmXa/KTOsbYfMSKy2SxHgfu8kmnP0Gio/Gk0q04X19LuhVt3qMGnbNqUtuoLzVbh36hfG6di2y9+PtbKVfLSconqXsqb388sAEBwqKP36dmL4GR0JCTbs5IPY0KMz3GY3AYda8x9U3lyqSRmTJi16yyZuA266h2Vn67ZDZ5tyLvxI5yz3XUfuv7b0We2fNWeMmBN1N1Rvwa4DwBGOIuo6XMkNtoPAZpUp0XlBf3vGMykbdb0LUzmTL8j2NM1gSxgP2AbwIWAzqyu1K4qW7qXjlx0zc5Yg47x11py4ZrYzKg6Qrp+mpWiY2czT5B9lLDUQfojg+7OHmuEjtcq5sR9Tc/gvXck6z4F1HL0IkWkQkVQlp0shpqZbiTjAtR1gkGn1uYWCPWS1KD/3qZjMZiycKXXt8kGdPXIu6TdsRB6T7ie9qJj03bbbTf5/PPPnTY2txemBsK04ngIgtJ7d7cp6OJ1TbWoUOL6QOE666fgMpdSVyCf+0DoBvLy1AamBsL/rbB2dSDUC4Qi5eswyxhIdfTFAy2pqXeNKuyCqyLWz3NHiTA/7blOQBFfYwe0OM9ocQXuVI8+E66JGpA6ElpbZ7rLejOK8tQknPu1rCuCrMWVinJ7xu7Dr/LjKE1bE0QfbQEZDpvy3yblDLKLunqiedG7i9atmk2bDdlHNYhXMGUrLps2b2GfNsBiUJ7owy3vVimlVeVS01hHg47hGYioYMw5WtZS9IJwRg3yNvdmlQwMmaZkNZJzyx/a5uwgr21qgDRW1jhqut5xFjgjxiten6lpm7NoHUJX2rSLP+koXT3bdD6Bv3DV4dW4a4TvRAGoFbvkQ6N3R/atzjAROkpBJqOhZR+ug30e3AhlxGva4DgF3Pb6GgfIOAyQBZOF6EwHuw2EcYBdVsoRks4ykrbPdjXoVNSYcW+dNScbYduRNIvkTKHUTItNrzv6EUxqXerymgnB7bgdal0r3X9SLKOP2d63ZrX0O35NDg6/n1wWANJiNfCdcxT8PmlpzzAo0QyIY9Bt66vjJCqdtxp3rh0wOUy9/CblrLKs66/ZHJUVYwcK4g0Y+XP0uwsF7t43t850vxYkU1hjgEkRkGHmBwwu/k1WSETngQD1HAKLzguZDAqifKyfUzroUjZghsjnI3AZHRDke7DAUmNcOwdzOc9qDTPl1FUK5FK5ZqOzxIRT6vLWVI9rlK7r9UcGneO3rXyrjOI9XYMzPR/4m5vL3bEb9rzQoDseoY20DKmCAXox2rPpXVX4OrWMF9ZIwgWgcac8/syg4wIoTboNui6EGmC3ADkHwV0S8HlJEQg0Lmoj8PLwXdsQ3Bughlk/B8/IST9QKTZVqQZdDzjup6tB1+dzG3R9BvWG9b7dGQwcgE4EuY2WUIMF2tFuiFPf1pqMZg40raOAOqvA4bnS4QJtoa2HapQDAdQOA30GBUWZTAxmNbscEluX1ecjA5T1BCkHFo3N9KQFRkGpoK7qTqvy2ZVtUPdK68zWcVTlRsYp60jift37j31S56GrIjdaHv5Y5/px7SwASZUJetFBbIO0JZHbW2rYRti7Zy/57vsfpLwa/c1JptzBJgXkPro30BrYVsBISF6EXj/QucEiGNA6DTqGtnCevKtk4jAuIkJDK5grla0/49k4cQ497ngQF30kZUnrshYkyT0xWpSfx3/DGYXs4g9d3o+PxOcQ4czI3UTUjtOB/UDpAD3OapC21cqO8mKEYAlMNBJXo4WSjNvxctfKqWixvwrC+839m+yGcoN3gv88xIZodqZr5kDPr0nX2yyBvXf+zUVdTbIQq5v0OR3jgiMAgwS/xl6PbInASMCQIF2bM1kpxYCoU8bMBZDUdCZt2tbVh+yUolz60a1HnPXDvcKnV2pVxjidJhJBiuomdAb40G2DNLPtRkG6nRkGa5TdBl0HCOkwFPfecE1wphnRmgyFs67WEcNn0SHRGrzbscL74ej6OwHBjpy7iMn03vnZistRObOlONwn1p0dUQA4A5djnTl1CFnasWUJzRzC6QJQUPe3q1FXTwnPgDQ+2qjRqQMbgf+RzQ1hqItOmtRA1oVhcTslqtMdmwK59ijDvorJtrzu7vfodahLbcrdHaF3Neiqh/UcKB4JZSh1dtW4q71yDDoXyc7ENuAus1FYJCclBsQhahoKxnHNUO8aWf1RhL6NgYYw0aB3euFdFbqmLLoac6PVPOQkR6uUMonhO9p64JHhZzyw2/vX+1KZcht0t8HvmilwOyn4PI0OEB2r86GRKRWyNTjmm3WK2PLh8mcZ8RhQE2drW8XqgJSAQkbvPqIXe2CpKKzyxncYGQqHcvnaPXTXuXh/WhbQFgvusVfadB6vAtaUIMHWfWkj2WZSZBuI/hufyXR5GK1AhiqW19GUq80iUEnbEYyMyK12VlQ8Uvb4uxul61YC7pSXY2+0DxQOR0eOGASm2nF962Bo1ISUWu9evaiYcWlE4XVba4m+RrtUa6ZNunXrTnKSNhBkZNuk34D+ksgkpbapXvzRkBS8wA0YEBMMerAIUJxxKFDHZDnd5aXz/m2qlilXVYTuGQmwwej68XsIjNEBD/o+3TOCiKyj5VBMug06HBrA+lxlHWcfbIRIBWLlyw2CMgbdgho1XW8slsk6WQWKqIkdDbb3tjN1bkGhLtCV7pE5AxY7Ys+DRu0a+ZgBOMYhcc6Q1QVOTdAV8TmOg5VVPjJb9TpxLpr+VH2hhlX1jjGknZP9UFZxxipbw491gTwDZEplah0RLo2rgwGgWnBDuDEQCmZVLAENL50hU1pkqclFd60IcSc6t89j0uEGw4L3oDUX5RE4nAACatujRqDuSJqBlgPERa3XheGxmS3ObsB/PnTpGP3rBDqasSmY/XXk140kRw865C5oz7SWJ12Iei1FQI5Up21z/lFyROsXmPgsVwXaWbH+bBWkI2kR7Za5D+ea5wFlO3QJsNPDZAsc/aklJM3o2rY8tNFqyyvXNJtlhI57c5xJDUB+L+viiipM5sNE6H8GilOHQKNu3Scab9yzdhN1SdW7I3LNsmpwCIOugSaeQY05X4cIXT1MPcA05vaw4INZK7GAGBbmNZKCQocwuDxgFYz/k0E3KQAzCsQKfldD6q57bSN09v5AYIDNheEm8Qm4mH0+9jMr57KmL4xx6fREIQlUcDZC/z2DrikzR9hd3psaJRo06+VqSlsVi3pQ2sPpROgKWqKt3LZFR9ca10QvKgSH3Oo2Ha5oYe1dxwHXtCWVsS1FqIdN4XNFfFw6pDWx/PCGbZ71N5EQA15LAQtQHHpd4URYPgA6M7ZtDAeE92hRrxqB8NqudjhoBwfYB6YkoIB9RtGpo+SWIXcNz+3UUb5Yrcjz4MO5wHUgC/ibIm0h/JhKhT5sgGKGDRnKASIEEXFSW45cCKrECZ7JpmlsSyvLpTmVoMIG+AeyzqlxnBVvoraCz9TCf2/tcFBAEOL28t2IXEanftOKqClm7ql1wBjF2z5hGlFXLVcjdF/Q1NA1OlJj7kShbuS33qSrNGQI0+0ULetscp2tQWedzhp0GmKtHdpzQAVlU+yqUB3nET3xmIhnlaPjrNvaMM5ipj37G4OOz1HcjqKVKbOOs2kcVCwHMQRdDLr7rCKr5JYbJ5PC1qqCdHhNIOOWPzou1iAqOttx0lwGHXKBgTXqy6nzoM68kyGxhomtWrblU5Uw9ZurpVTr6Gj/hB7AQBkEJuitBsMZ5IkOfHs7hwiBCQ175KSGbSaFz6DlM9fZV93BuivOMhg9baeBnjV3WY7BVpe2ZsdIoUMl6CO+RD/XrK+ho3UAeV2ycno28VpQQitnASJzPBd0KQw8SHjgeGv5jkbbPhdS8NRDtrTjPmOa/VOZUbnD79GHDz2AHn2QoIGpVI2nO9hzZNnpJOnsRHLkCaBuYnx+W7JwB7jun53srrWZ1AH2LKnMq/F3g95wza4GXW2mRvx0Pvvuvl3RSdFq64IL5EVSF0ukoGkZ7fXFB2pKSBfA7SXpg6vw6t9U2WAh9KBs411ppOryiLpGZ1T+SHlZikjH87H1aPem8j5cgL/ffqw5kp331Yl6dBMLKDjBcSxsNKMOQ9fNctJGNp2uAkaH34KKsL5gZVJiCHe6XNfN+VwLFKK3b5UbjKymX5B+pzGzwDDcOwyanJRyyQAAIABJREFUO9Wjhpa/Q9uDRmRaN3KVHrqWH4wPZawCPUx7HbA1wUCq1wiZUGHEdZSJC+urKXRE5kqooffnXj+VB+0FdqejNJrTdce1oSS0vKOthPoevE4dov/H2nuASVJWbaBv59yTw87mQEYURcmwgIiIKALmgCKgvwiIigFE8RcTKqIoGDADCgriL1GQnCQjisTNu5NDz3SO93lP1ak9U9u7eO9zh2fpme7qqi+cc96TP1UaBEDdTH/PGqR33fUoiDvS7VSlz3GRWaxpdWfSulaBqskpHLutY55v/WxNtiSk1BqOh0KUMAoX16oWMHfdwBR0AmDuvpOxOSbHFbdtDa3OV5NmZC1N5iw/F9qiQsXTwty2pzY2Z+lI+UL5xhPaIkVN2aMBXQ9M3MRY3RtJ8DNxSYIHaZTP5vukHd1zvkcPh5ZgqmC0+289Ue0UcqGpNnFdtdhVE/PzvgfOaolpyMMkPolFpHlHJlPZU0jV8m2TA+DJRoKhLbNz+VHH0y6p2BurZrWbBEKVMUKTwaAXw7fyWRUOh8acPAWVnyo79D119ypgqqyRHAN2V2MfA9+P9U56BpkqLUbOyjppToJV2LRTpatoaOmzJtJq6JI86PU5MPlV6h1RxVj22lRScA7C8+yAGHNO6rNKoF0rizu6RlZ5qDIk4yrKVnHU7ylPiTJsqnm4LhxDMLTVkPHG5Uve9GOjXsfvzwu5Uh4s22+Plt1QJXQrZBVsVIv1utdQAxcNb36zBr3HKwG6Ep9fGbATmCcMfe43fiYdiVzrlRujsUIFdFEYXGKSZD8Tx1EXorWuFFTsq008sOsjhGDcSZYovFiWC7D2e6pZ8RqJG9XrXotA/14oAykQ2fuqUFcg1YxaZSLJkKVL25Ti2e9zjcSy9zVVsELBA0DjhVGBqqCjPY9V+BAgFNAVVHQeKsyVhtS6UiGle69rrkzUjlmUSew9VZO1a2zHq0qSvb9fiHkKi1sl4F8D/j3PKjIKqNKNMrTmMFhQtPRNA5fufH0mXy1g81pVgvReOl9azpIF7yv7E5p3rXDN8la33XyFsSntUCMRR6jw/kqT4olzFQgVYH7FXMbq9iGwQs7ule6/B+jGmtQ6ZlrRNk6otMP3VKHW/dJ1VbrQcepYdf3t/tq1t3tJvqey5Ad8K3NsUqtfLumcrSLq50+/MJ4nz8QT4ihW9scqF/Z9Twkxb1p+sTJGlXFdp3Zj57w5Xg0T8LbteMHypmfFuzJX/94G1d039HMrG+0abHUaba3ltvulBoHygSqaut8aitR7KoiLDHO9KV4TL1MrLoDqVthYD48fi3T9/HytShi9lCbats0yKD1Y+lRer9dZheRWQfg6vqkMtvSqN1dlwFEI3JCr2ykwwNavdrB+ghTQdC+2gkZAwwC6HbifCNtpPLoByrBWWPgXQe/XTqhzQXcE6CLIdgDoPDhFY0R6f12PdmCm45aNdkvn/BtqGU+FkwpZK3D0unbWpwoLBWsdW7v90WuswsXv89kaY9PP9PuyphTibrcv/7gsCOo66Dj5N5UH/uN7pAsLCNayt+DSDtS8UIERAByjuslUwbGgZQGG9/cAzk1gtHQ6T4C6Ast/f52rR0duJinXTtvNqlaswCiZt26YQJUTjtU+WxjOzdK2NDWfP1jLvRXQdW2tQmLnp/vKV7pg6fLjOFSJ4npYTxItXt03FRJbAWgroPM96+FQvvR7qPwCnO1i/UBv6Z/f91yexksg9OzGem2Zm18iKt3be/r5ywLZjgDd0p/QBc+NoEB1H9ruGTZL3oKT0qXusfKI/xpVrtsBnmMQOEaI/bGArgqLn+b9Y52vJDoWtx9E9Tv6qvNuB+jKE5ZmFIj8691ubm3n26b80AK68qrdJz3XQwGdnyl9yxhNDbh+TxOU2wG68qPIADfxTuP6fuWonezSfZb9cPMc1Etk19eukcpcux8OT/Lwn619QhSoVcZsTxlTWST8ajxgMl610C1BWvAhQanLQ4WGMigtO3GPuRbKPLDwMUk7DZGXqAasGrV9tcLLL5h1cV4J0GUu/wWg+xlKF1OJR8evhG4BXWPCdo46PnUf6ppasFNgsQLRP08VGHyeVYws0FnrRgS9myCn1pG6qlS79YQyO125IQv/uHQc1mLj70oLFHTqEfALUY5T14/u1PlW4fzafqsdWyVG6UAP/VGL2Ap4PkcVFp03P1cFo50wtfSl47R7avlA524VGqVxOx6rZOk66t56QqZNJi3HXK2yP7lTjqP7qOvKe3D9rDKmSoMINje2LfkLJgfBgi7XwvOGuPuie0ORxPpftj9VhUwFpyoR1lq2ioLSn5wE5ssi9/OSH2x0vcVCrLMPvgNAlh90fT2Xra8kVO/pt9B13LrPSps6XitUrYW+PVCyBocFUb2v7pnyp1/htuOfr8hpyd2OLXQ7Xj8gtwMQBWCrFCgv+6/XOLsCuu6jXs85cfzWG+U3PvTI0e2tn3/821Mq9Dr/K+UMeYDfU97y8MecSunRlMk/oTtfck/cJOJ5Jbtu3pLsr6tV6PyVdvRv/1rqXKU1LstmjYda91/pU+lim72X7xD/nCoYXq+ArnLJL/OtTFavLjGYv6vR/YqArm5b3kxORHJNfNkY1/XYDtB0ApYJdOB2U/0Wum6WZdjtgbkIQTeGKZNv43KXzXAT+jTRRy1qZWib9OHXEhUcdcx+QLdNJKxCo4SpLk+rJOk6qKZl18qulwpZFUZ2/TyBqp2Q3Pi0gpwygDKkdR2qBsj1oEDXTFo+zz8HMpMFbxtnVeDUNeH4rCAlrWivaKsZWytGLXRrUViA4MEsO/pR4uerKhvK+Lp3fvqxa2z31T7HKin83VrJfsVVFSadv91rbTep+6X33aqYbGuh+618C+jzFJa6c4693tMKZKtEWQvd7pW0jOWJX6wMoHLn5mOoAFc6UWGja6XrIXPw9dFuxz92/ecpOG4JljSdcdtYKgCqB8TfOtrPK6psKR34AV1pwQp8DzTcBjTz4uWm9Ez5zQp0q/DpPuu9Ld3qfivg6z0sD0sOxyu43K1S2g70/Eqrvabd9SpXZW81OdGtfLHj1znxOktLVuniXGwnynZ82s7KtPLfK+/zxbF17GqhW+Va+VrW1PQF8GSzNk9yqxXkrAupMtiazS7YoSW5vmZpFoP8+7eVbx2FjE1vrEFrlQG/LLfr49CDtLmUt3VdVWnWNbcKgn22AjrzGPi7Zr6/ostdGV0BXbU2BXTRrHegoesk5i2E7V1uGkf4NSN+d6s1sTVxQe/13wC6CLsdALr04/Ul4Vnmswuqc/EAllZSmxiK3Ugbw7Tz0blaglGGUkGqa+0HdL2PCtbtWehq9ej3lZlV+FG78ycV6jW6BiQWda9bK0rHoNfbZ6hXQefejgZ0XeX5O6gD1TPprbCxjOElyrjeAxVAQhumltkPNHZ+ftrUdVWFRC1g3Q+/0qkdqPgMBUW9h5ZNtpujs4ZODF0VMY7FD+Cq9FrPi1zPDHjTfMkP6NZ6tUoGn+HQX8OtMHA8BO2S4lT5snRh5+LVaWsttm8v9RQ2q3So4KXFxFJBr4mLlo25a6D5JX5BaOnJKlc6rq3zc8DIKhF2r8VD4PaC9wO+pQ//3invapvddgqVBUR7bwV0Gbf+twOXu9JPO/pVGvcrTHZ9/IBkAZ35F+J11XMVTLjGA0ezn34eVFptB+R+nrfXWPnolUBu5yakAbXQlS+sy12rQux4tTKCLnfSlgI693uecqK4ZZKolJ78QGoxQYf631jodv1173kvZxzsxe6Yl2rcqYLGz5X+/TJZwZ/ygNn+pBEP0F8pKU4Zna/WchBG1w5vr+By8y+GXSwygwUa+3s7RrZgzt//v1joUpbn1grLqVC+RgKWeeYxoO9wA4lfmNOy2iktCmp+TVo3xWrAaglZQOfvVlBZK8lvBagVbhOQlKDmaeZ6YhrDKQ3n8AiOXa9RsFZrR8GpnbatQkWZm+NVq1zPE1YG5PctU4qW6dbxK6P519BfNmiVHj5LvUbKEPzcWtN+LVlpUV81u9padnb+6tK3rnTLYNYlqWP3g4wVNn5eaLUcC533tNm8uq669gr4qowJrbhtW60ypc+2gKL0vK3rtC4WOpPi+GOT4pQv24UtLA/aPud+EODfrPtVpUtpTNeXwpa90DXmqXvVDgDbKRSWZnVdFFwVdJXedMx2DE7JrBZFba1ysQCpvGi/r3JJYqcs3TL8o+uve2ITGS1ti1LoHs6kZYcWBJVOVKGyY7JyUcfnl1lWbvnXU2UP5y97Y5rSWPpR4NGx+BVGa2ztCNTbjV3XQnvQbw/w+Yx2OVy639JfwrZUNs2xCOj0/hDQRQ62AXSRTabs0Y9Fuv5WbujaSg6Ead1qFR6lZd7f0qTKY4cXWXLquNt1T5Tf1IiwWfJ2HzSMpi53D9AX7WPK1lxg8wsgK2jUSlFAF+1iBzF0nYwVZMpsuikegxjL3b5nCWKeMJGTrR0BLgKojctdvvtfuNwtmFnmtULDbq4QM92UPC1rO8d78noL6LrJFrgVgNSaUqGqe6CfWzC1+2MFvwovC+j6uz5T11w0c2bBuwqJXwCoENazlP2KhP1brQhNgFI3s7rjLFDYjHghVlcgWjqxTKUKD++ta6AxIwumOj/OwyoNOq92wpLrSEZQC5v3V9pUmtP1ssKYnynN6dz0ufpszk2VBStw/PQbCLC95db+znpv3VdVKPg9vyeGgC7tL00M3SqKeg8VzLqnulb1ek0UKgI6564eAH+CneU/3RvlBelDYX78cyUt+MencxRhTgvFdJm0+6S0bwWlftfjeV+FwfYAvd0c+FxNivXTiaVv+3ydnyiAmoPiA3R9loKRn1+t/OPa7wjQLd97QGLmzLH5wcbKTr8s17kIcLtVNl5baZ+FbmU2f7dgr7TUTuHbHrj778frtKeFX97r335A15AvP5fP2OlSa+69U9AcA4XzYmty5mnIOH05JP6eIHYMuv9qnNg19uT4f5EUp/tj+ZnvOevH6hK3hNQtpVO+Up5R74SlKQv+Wq6rwD8vhm4JRjVMW8ds3VfC2O4KsDmIWpJWsPJ6Ffa6IH6AtwRhAU8XV2Nr7bQfEaJRpyZXCM62uHRvIO5KKZZlr3rn+FeOWzScOhs1xD2BYi0r3QgCkI7LMr03f3P6mHWX8HPVzv0Wm97Hat9+ZrUCxRKTXT9+R5UGmwhmFQ8FdMtkliC1Xax/f1SQaDMDnYNfgPBz3WNNkFEi5GdqnSsQ+AUMn9+ONvzjtULQ7odVuPzAws+YpW5BV5/FcfF99Topves+qFvd/7kFdgs41g1vQclaeO0ELwFdGxvpGr3S9739a/JwmohHn3YOGm7QPfHzlvM3e9Q7J7apwPGA2pQlKS14lp2rNIlwdS2k7YGK7o+lb/1dau5DTotVVVj4mSq3ftmhQs3ORfdje/JFv9N2fG73th3Vqavb01pOnjeHPM5eBb64u6XVdkljln55joPsg7mHnZ963baRPW7GuI7Fvw5KQzvyEHj5F+ZwGbtedr0t/1oeVgtUx6HyQWlRDUBVRlV+KX2qha7jt7SvtKC8ZYHb4xVTX+7RgK6ldr/U402NgBA8oULH1rbmtEOr8CimqZz186cYkLYZk3t/vc5iYTts4xamUmkvGc7O09KD7qEmy6qxIPd3FQHPYrcudzuQ/xbQ+WA2CeF3xUr2NfhQQPFrZ7qB7UDNEq8VJu0EHt0lfgvdSTYxZ9RuB9Cl5IetD33lFO00ST9Dyd+u9a9HSLYD9HZWnxKIVYLabTjHYRm2HdPyHn4L6JUA3QMlQ5DKaO08Kv51V9rQ8SnBqXvc9i2wioAVFvocHm5jidfP2DYObBUj5c15wtGXWMNr5MAH9zQ7fb6uP9+3iX06DssHNpNfn2kFtgKWf2z2XvpcnbNVPMJ0t7udCu06W/7w77tHn2zd6iZFKu35FZPtAYJDz02nVa5JCrKAzrXXveUz2wE6rR8/CNj5WUD3g7q4QHngzXYA3S87VBbY+6vC5Aduu9ftwFyAx9fK1d5X98Lyr9K7yjlp3ek2rfLTjtJD2+OLVd5IwxMqtFtb39ox2Dm0G5sCnOUZK7v4uQVSK0tln7UaxZfY6Ke3dvxv52vlgfKjfU/5Rcdr5Z/uvc7Pz/+qEChd6n3//wJ0WRP3qFv7bCuP7fz1faFrtyNnu8Y0Ol7ly3bynQlxsVjc8wpaOWXp2cpXjlcbMfkBXWjaH0O3YCAuDbcXut0gCwjygB0A+iu5ZKxAbve7Mo9dEEu0WrYmgt+NaYm94cZV5Htuez1a6OzKxc/FctQDJ2yXIZMEoovnBw9vLC6gMzFBmYevCsJcO3VD+xUXFY4KWCoAPC1T3UduV63tMbp1O6vwVALk39ZC9ws2WSe30Q4/84M539NwiwUlSwvKcLzWxvA5Bqu1+4W8jkVOq/N1j1LBr2tpAdbSiM7PWgN2r3gtx+T3LliBQsC3z7Prz/dtDF/HodaFH8SFoYwi2U7QWmHp3J+uWyeG5h+Hfy4qEL35umeMawhClWrrSdOEOj8NO3/zWFinnYI+W+dgXartlBaNxyug6x7qc/yCuR1vC6C6Sgmvb6cQ++nOD1h+vtoenel9LC35Ad2Ta6ZdrnSqMyd4KY8I//IMBp+F5qdV6+FrJ9QDPkD3z88+29KHVTjarbnORRUeq0zyu35At/uzI37007fSnCoL7QDde55JcvYUHh6e4/74eUPfV1lpZZQn41w3sf2ud1DWf2Ghy318nd6sHPR7OOfRNc/acE/b9POqjs/S57b7T4PNyV+x1+vvfF+VapVFfD4BXcNjbI6j8kh4d/n+e85rLGMJhROzWrIlCtVQBPR9Lnf9jgpTvzDxE087ZreEYRfCbpwIdNNYRjqf6Ylm9hhRx6fmJH+ZZvh6ipC63JRg1OLn3BgD3N74/hsL3QK6nYcSqQUcK7x0DAqSfmLQv9sxrGV81e4UDCxDamMEleiWYXQsfivJAp5er/trLQD/e37BpPcXl/8OWnPaedt9UDqwLj8FMhUg6r2wDGKZR5nEChzeV8FKrTPLxLxWNWn1sNj19s9F18RPt/p+KERNf9ujT/U+GnLyWzlCHwbQNbRhlS3ew1ro/nES0KWxkGuhWMGqXh8/QInQMK2hmdRmAcB+pgqXn/+95/AX92wABXRdfz5HhZa9p5VBStN2Xn4+8V9v56MHplj+V+VF79muNNOjL7RQc/uL+wW6fl/32dKFRwsU5HIandt3Xc88MJULyt8W6OfNQR+8g1fL8/PoXxXQV3C5+2/tH4vSnGynq5haJdsv7+1aaetWPw3p35aXdb+tsmLPItf3tfLDO6DGLQ3zH9Tj5X5RKdPDZQxtW/r1GzuyjoB0WrSNxdrxy/bp01EpLW34gV37SCgvW0Dne+pyV/73AN1vCSsTWQvbEoYCOl/1pC+9hwX0dgLZCljLQO0mrvfUz/yCUU4k0sYUvhi6Jwjc074cy10jhk5fcj2j2d7XCkWroW0Dqq5HgC53WVy3B69apprQ5I+vKpHyfT9gW0bg7/bz7a2lFcR+8LEeF//+aetXdRn519auuf3MMrgmgdl91N85Xr9AtXss99mOu8sStv877QSKgrBeqwCoFnY7gcv7qKWgr7rmaqHyIAelI10D3T++2vu3Y2b93Co0lr6azboAup2j3SebVOkxrQodF9D9wkjnpQqN3S9LH+QEJ4dhfi9ruwb6TCsH7J4yKcmOl/uga8frmOXe7ke+I4DWFJc7r1X3sOUfv8vYT082R8DKFV3vVwJ0e3qaBV8dMz1Udr/mCVynkYV3uEY74FIPl47D3ovyp8Ee9u45E21Bw6dAWfq2imjbRXbf9POuN0733t7pjeYmlscUcObTjnOxn8f9Hl5VsrdHA9vrAWDHvKMYugV0b5w6b7exjF7TDtCF7tzzP9rJSmsw2f3hI6gQ0EJXQLf87/fetcM2gpGWrfnltt5LzvpwPeCKBfzbS3Z288E0T6htHbrIWRck/TEAy7xq2e0oKc4K+m0AUQnK3QDLEJYh/Yxqic0ejqBJcXRDKEiJJeOeke2d8uNahHrcqY2hb6O0GPebH1j0ea8UQ/fHRoQY3PamFhC3AVyfhdVOYOmY+JkFHnutnyH1OZrUYS10vVYZ0D8m/37yb39WuYYRbIa23ncb0DPuLj9RWxDe0Xjm0aTPfWUZ0gKxrpVdP/6uioGCEo/htUqWBXVe77eAVZFQhlaXbTtA531rPNzCPaCj3RzVZa7Aau+jp/Dp3ts5qRvOL1D9gO4kBM0HdF6jme4UHnovlQse/VCBdmPo+pkCOsfN+fEoY/vMeb8bQFclROmJ9/MSfXxlSRYc9HAov8BsB+jbyCK3bM1rFeprl8p7cAxWKdD9lXuxr47x+PkBnde0ayzkgbsL6NZC9wOpXVdVOPgcpYd2PGLH0Q6EPTrTqqYdWOhWdtixWVnuXx8L8kp/OnZrwcsaSshhfh93vVbH7vdO2ff9VRYy3jaALs8whCOywA0LSmKb78RQu65+I0vnzu+zMZcf0HW8ug7tcM15rz2gWxmsSce8pw3lerjsGpLKpx6gqyWsAtezek1sbxsmcWuXdxRD9wtAPwH6Cc4P+pYQ2oGUnqIm499OpzgL6HoEnwhulim5jSWsMLWamBKgf1wCypLpz7Kj9lm6qkVZgvQTqYKhuthV6Ohc/RZ8u/WzQsZLEHQJVInACkFvT0RaOMkd2xO6ChZ2fPZeJCR1S/o9M1q2ZYWCzksBT7Pc/dqvCmi/1aSg1Q7ELTjrftnGJpZpLZPa8Smg63xpYfJZ/vnbefiFsGVorRLQ63X8er96vTr/MHXToMWClGVy73luJyxrDeg66lzb7au+J43eJMPa2X/L+zaGrsDKz3Xc3v64YtLKBgV1tdD9Y/CeT9Cu1pwjMl1viR/QXwlQ/B4SS5vb+66OXQS8xln1aFZ7tKwCg/bbcJVwFdRMKCzVqvPKdq0c0TltbxxyVjoVhh0kxSmgq4Kk91Qas/ztl4/Ku35FQ8eoJ/j5u/1tpY+t7mClWyt/vHUwipACjb1eeU1kps8l7xw/uhXQ/V4KVV7839O5+gFd5vz/AtCF7n0KrV1HDau19dJQsXJDLvod5Tvr8fPz8db9IM9tjZ97++JrzsSYuY6D15AfNZSqFVtbLfT93cNZmCxm6ht1Q+xAZbH0bF3JDgyKD1+0lO1kufsBuy3DuSqOboY+h9eSYGXR9PxYOcfYRC1c7V00wSA7t7kHHbjvq2YjjEDnJusvvTrArX3qZVwmfqKE5bWetEcgulmhslHSOpOlcQ6xagiAn6nnYhuBq7172TQm7LQVlW5ZbpMbtd45lzDrVH2Lxj3wOoS53eqE4LVhjFttQObykrrcNpcyTfd+0lYj7HQJE8Hhxu40NKGtYbXOnuOMBEPOgQjud4qlkjR34Xd5lCsHqyAmGexuFqkV4lSiJCHRrUEWhqZQcEMjqmTY8IhNYPLO5A46Z5HzXGtZY3NMrc5JkgY5Zm1g5O4//2ZCirhU2VEqEBQFT+iI46ArNegkFUqtN5zPRSgF4CRDUUMvlBA27YU1MVPjc1T2ZG9MjE73m3NmWpXQs0nu8ZJ6mABTqTixct8RsCKIuGdht36cxzg2nRAHgUYsRwI2LSACP/fM5V3Psgw4gKqAYk+lUlDmcyTpjgdByPPIZ846cL1TPJxFEsQcvhThaPoy8Hxre0SmVp849glQLVe2AXQJYXGN3aYcTpGKcwa696OZ4qKNzK+Ft+ziWd96DKq9h7EOveOV3RImZ34OOOhxnOwKKeFFyqVwCMFIGJVG3ZFPei63e5690DvHbPhL5RvXw/EK6rkG85va+AGAe8ryPpVJ1gukIQdZGZefnF8dgiKtammVAonwG+dAmnD7nGtyn8qHcMs9c573ITbwn64NcUAOUWfIyTFmpMFKC3KCmSNKA47BVG96sk1kuPuP6xImHbE5Eu/n8r6+6r7RAzTPIHKvE55pQvg24GW1ycpt3X7lB6lJd3482ae9U8xx0dZ4UNxTD40FdG/9iSfmPHNZb1cG+QHd7qkFdNahWwNAjQdVnPmZNo3xW+iqhJMmvXDcroe8VrZewE5d4G5Mh4zJQ+Yz6TSi4QhKxSISsbgw8OzsLHp6+zA+M4WO7m5h+unpaSSTSenvS0FJ64YHytNtqf3AJycnBQB4XalYkgVOJZMoF0vynEQ0hunJKe8kpKnpKWSyWSTTKYyOjyOeTqKntxfPv/QiFi5cCFpgfg3UanwcK8cyNLgAW7ZsQTqTkfpz1XTzpSIGBgcxNj4mrzz4nszN8XKR2Hq0mC8gnUphdHhEQGvBwKCAABdaQaerpxuFYhHlWhWz+Tl09/RgdHxMWvNpJjXdj5wrn10qFNE70Ie5cgHReBTJSAwTo2Po7+lFfm5OzrmtNRtoBIF4KonxiQn09vQgm0pjanwCsWAYjO+G43FJbCKwpjNpqbXnmtAVyR82VpgYn8DgwIC4/yrFknzGOWU6OjBXLCCZTAljcD84XzIV3+/p78PG0WFkOzswl8+jM5NFpVBEZzKNUm4O2WwWs8WCuFX7unvkHsW5PCYmJvCa1+6Nl9etRbXZQCKTRoJzGB+X6zav34ChgUGU5wqItJxace5DOBHDZG4GQ0sXo1KvYWZuVsCho6NDBCDv3dPZhbHhESwaWihglisXUW3WUK1UMTM9jZ122klolnvsJfS5xygKU84DBQesBrp6sfnFNVg0sED2fTQ3hcGdlmPj+AiSqZSAYSYYRX4mJ+uLaBhjxVl0dXagPjmLhT19yM3NYvPIMBYvW4oX17yMwYVDjnLnHkNKYGOrVu7DzOQUBvr7MT2bQySdxFRuxqGzQgGZdEb4LJNKYzaXA08zo2Dk2qpAUlc7IkGUg00U8nPojafRLFedNr3pJLbMTqEVCaG3txch1Gz+AAAgAElEQVSTw6PoiiRQL5ZF+YxlUhjJzyDT2YGZ8WksGlyAqYlJNKo19Pf2idVIHuzq6hIQyc3OItORlT0p1avyPXrlUK0h1WohHomgUKugWK/Kswl0pXJZeIV0SrqZmZiUfSZYx5MJjE9NCv3U2RiE53lrgyG3/l0VJt6DsiIejaHMeLwLWlQEurq7MTOXF0DVvSbfeC5bli3G4hgbHcVOK1fhP//6NxYPLRRenhyfQEc2C/YBKJSKGFy0UOiVcL1s+TKhoVq5gkgghFAgIM/ne70D/ZjITSMci6IWaGE8N40lS5eikJtFNBBCs1ZHZ0cHNm/eLAAYScS3esEIogQh0qOD50K7VNy5JnnyWGen0OCGDRtk/SnEOe/e7h7hdyoDXEfSeiKZlHUjL/d0dKJVb6C3owvDw8MiLwnC3BPuWYDAGwpCFSwqCIFqXeg6lohjy8wkYumkyOr+zm7kRyfR19GFSCyK8dkZBDqSqARbkgSWiMSQDcdQF/ndFB4plEuYK5eQymSFlplb0ajUkYrGMTk6jp6uHpnL8NgYOnq6EUnEUK9UkA6GHIU4Eka5UUO+XJJnku6599yDbDoj4+Y6JTsy4hWZLRWQTqQQpghuOoZfNB4TeUxDosZktVYLMZ5mxjwROU6Vuomj2IoSSuXDrY5SJcS+8nfKTFVuFbD5KoBLD0214rU+VxC3+GOrhFRJ2ArgvA8bC22blGcBXY0hNWptlQ3HMi/LfffV+7REa3IBnUJIs7epYVL4U4unkEnFEwJkXAwC/NTMDLoHB0Qw8SeTyWDTpk1CcHq0JgWITSzq6enB2NiYTIIMTS2YgouCfnYmh7mZHLo7OkUgiyUWCqGvvx+btmyWxUt1ZDEy4QDl0uXLRLGwgO5v1k8lgcKKTFIpl504hKshE3R5Wg4FFcc0OLRAPprJ5RBPxOW+uZmcCN/JsXEB8nKxiJmpaREs/X190mmNhEZiopDqGxxAsVwWAU8mTaXTArAcp3RJo6XYbCEei2F6dgYDS4YwOTWJ7nQWyWgMualp6W9NEKX2X2rU0NnbLWvNdW+xkUe9iYHuXlnX0clJJDNpdHZ1ikLB9eK6UhGazc2KcKGwY+IRmYwKBYU2CbVarSEQDsvvpXxBhJ9Ysqztj0UxOTuDdHengLIc0hKOIIogksEIGsWyY73Go0LQwUYTPdlObFi7TvY+lUkL2EdSCcyVi4glE+ju7saLzz6HJUMLMTsxJYpBZbYgIFcPtLBheAt2ftXueOSJx9E3NCh7zXUUlz4NhRbQne1EcXZOBCfpIZCMohFoIhF3GshIAgkZP5kUmqRSqRbWNlYexVG9iXqhhJ36F6JVriESjSDSkcbLUyMIphOYmc3JvDoQQa1QEiauhQMYLs3KfXuaYWx+aQ2GFi9CJ5W6cgmZrk5RdEfGRmX/yRfasSqdTGF6akqELzOkw+mEWNOyPywRbUFoX4Gc19GtKLwg2qOTKyGnnEVDqEQdIVUZnUImEpe1L7XqCHZnkKsURfuPNgMYiKXRKJRlr7sW9GPN1ChaoRA6ExmMbdqCXVbtJIJ3emISO61Y6Xhbmi1R1uiB4/w4XgrSmfwcFi5ehFJuFkkKRdJHoIVKoIlysy5WC2WAKJ+j44iHIw7tRKKyngTDENeZTYlKZec0LFf5Ef50PW0EasoZCiwR7pWqKPxci3KhiFA4ghrBMJGUe80V8ohRWS0WhddESZrLyxGz5N+D9j8A615ag2w6LetbLOSRpqEwMSaK88pddsaajetFiSToV0tlUbT5LDToB2oh2+XwQ6XVQK5UQDybRqlSBqp1xEMRNEoVJOJxAVvOc3Iu51hxnB89QQQferFcq5J8RuWZQD6dmxFApRHEH75HmqDsoOwl4HPfuzo7hR9p6NB6piIYC4QwNzmNrnQWhXxeQJZ7Ee/MYHR6UuRItqND5A6NJypviUAY9ek50BgpRQNIdXWIooNKDb3hJMKNlsjC7kWDWDs7gUhnWowLzjGYryAZCqFUKiCVSbFDEMrcJ2lhXBeQTceSGN88gl2WrxIlnLpY78AAcoWCKJv0PQYKJWRSSVEIA7EI+hYMCiBTHtOD0JnKiDeAe04lcrowJ9/lWBPROOZGphAPRkVuV+tVNAMtxGJRaThG3V0sVwmrtkBfpCQgKqDTQ+MCuj8spGa+tdAVPPkq3hJ6qOUwN8fzay1ttcgVmxSM53u8ndPW/Ba6Wun+MbUDdPueeIB2P+z1EgXw3CFuXaVaniQmEhEFzoL+AeRn51CrVATcNm8ZhuT4hRy3QV9fH0ZGRoS5lKl4XwoFCnNeQ2trdHRUFoQEyr8JJMz2nBgbxx677oYpglQ8gQfuekDWdcPoRgwMDGLfg/bHbCGP/gWDnvUmvdSNO1zbGKqWRGamQiJM4i48u8NRQeF7BGRuSLFcEiagFjsxOSnATzCgAkJFgGtAobDQtWb22H13XP/H6xFBBOOFCZz4znei2qjLP1rmsUQC3b09GB0bk6Q8zre3pxdzs7NyP67fpuHNQIxZwSFk4kmkYnGxWkVzpDs5GECImmyghWKl7HgNylUB9UwsgcmJSQwtWYyxiQkkU0mx0jlu8Yrk86Lh53I5eRXXreu6434Q9OoNhkvqzv4GQ6KgzOVm5VlUTDaMbEE4GUe91ZR7khHIzGT0jlhSFJlGJOg8t9nCzX/5K3oinbIfm6Y344Mnf1gY7z8vvoAVO+8kllJXJotmpQbUGiIEH7rtXkwXp8WaeM8H34+p/Cwy3Z0Ym55ygCGVlH2gMKeLLoKgKH+07KgklBpV5PKzongyFksvANdJrP583ovv27DFVis9gHKxjK54Crdd+2d0RnmyWxB5VPG2j7wXc42qCOKBrh4RfNW5otBHOdBEJen0iO4PxXHDr6+R75VQQRBhrD72CCAcRJJr5u49lSvSH5VVWhyTExPo6O7CbLko7nsKcv6Q7jk+CmWxxuJxcbkroAvTuu7MVjiIuVYFkWAQ0VJdAJ28V0YDxQiQq5Yc5boBxMoNxFpB0EPWPTSAzflpJDuyiDRDWL5oCUa3DCNIF2ULuPonV6LYzAu9JJHExz79cWzcshnNIJDu7EAym8HjTz2JvfbcA+FGHbmZafFaUAEj/UttLkG63kB3tkOUVCoypE2CF8M8iXRKrEzSPZ9J4UhliddwzdWNKCERzjcQFCs5EYvJupAeqJxEqCSHnW55E1OTWLxkibxyjagM8H4DvX0ozOUxNjKCVCyBKJvxkIdoxbqZ/tFkwjEUCAY8654hsEAQ9XLFOeI1EBQe4/hJd40ABDDzVUdJIo1QcclP58QajCcdzwutXl4rgM550EJvOcAudBgKYmR8TOQj5zA753i+OP5K1fFCUF5QZtFSd6xOKiNFsWTpBeB76UgM1XwRXamMjJdrnCvkka+VkenpQqXZEM8heZ3zb9UaMoauWFLGMF7OA7GwGBN9mU5c8Klz0JPKSriqgTA+/d3zsXFyTO5LGZBsBLCIhs70BH33CMaiYmVXGlT+a4iGIuhMZpAM0vsYF/qanp7Bb35+JUqoUbXBuV/9PLriCYyNjsgYU51ZbBkbFR6jrKR1TkNhdnpG+ILKGpWoaCohXqa5mVkkWhF0pDJCq8VyUTwIoYhzpG+5WnZCjhI62QroaqFLKMw9vEcB3AsNup48CVm5MX4LymLJE9SjTkjUCwm7lr+CtJYlaxh1nvEpobStxw9rnoA/p0DHph4Ca6HzfjbpOrDr6tc50Ry3lata6AroSbbOrNVFoxNwFMEaEi03EAxhOp8Xy5ZATqFErZJMRCChu48/FLIEFQpmXjc4OIglS5bgpZdeEq2LzLNgcFAsX2pjJNzh9Ruw+1574a677kIyQsaTkAmW7LoU6WwWvf194nanle01oXV6yGxtJUqmKFdE26YVuHHjRon+Sm1frSaWM8faPzDgATstCDIULV0uMOe/du1adGU7RBDT3Z1JpXDbLbciGU+iUC4iG+/AbG0O+x2wv1j7tJiHFi3ECy++KN4Fxt7Eyqg6zyQjU8AFwkGU6hUMDS0Qi3XNiy9h+ZKlsh4CZpm0CA1ae8FoBH29veIyp9BIhCJOHCwSRb5YcIRvyhGa5UpZ1lUygN1uaQwpcN1pydKdJ27MeAKRSFT2lcKXe0ztXUIOqSQIGM0IGdpJhkonkpgaGUMmGke0xVP2mpguF8QaoaC65//uxExxUsafjXXi4LccKtp0sVYR8CKYBBstAQ5abhueWQOn4M/Z2xKqOPCIQ0SJCMWjiCbimJyakv0UqycWx+jmLeJ2pyVBCyzZkRbNPJ5IePvJNRa3n7rd5ZTPra2KlWkJlLFwFPXZIh6/5V60WjUn9hiM4sATj0K6vxtr160TYR3Il5GJ0mUcwng+h0B3Rrwdf7n8KgZfEEEMueYc3vXe90jYha5ZCnRq+FRaSftyCAY9Wak0Xnj+eQnxBCIhmTuvIzAMLVjgnC7lNj2i4unE+51TwwTQ3Q5n3J9IJo7piQksynSjOJUTl3q2vwcbchNI9XTKmtTzJbRmCli5cInwZawjjfFqAQOLFmJmdApz0zMSBthr9z0xMTIqSsdvf/obMFuiCjb+CeBDp34YrVBArHPSYv/gANZvXI9sNiWClN4o0l/FHTutK7GiqQTW6kKLclxlNII6mojEY/I+LVWJ5XKOEfcYVTd7WOvQCcycczQUllAVDQryT61SEzoX+guHJSy18667CKCTx6nMUEHld0nXyxY7igvl168v+5X4vGnMnPap08Tb09HVie9//QeooY7TzjxVFAJ6GegxoULc0dmJTZs3S/ihUCmj0qghkkw4oQkqx4USZqem0d/XL/edKxWF/qkIae4A14OAznlLLgzdtjQY3MRa8h73mooM51atVWVuGrbzkqOaLbFCqSxQUaTnLFBrIMY9K1dkrWutBupBINvTjUqzLh68JBXfUBjNah0x1+1Ow2EOdTEexItZbeDX3/oxtOULKeBdZ34EgVRclBmOPRuIIFCroxVuoVAtoUZjiT0VgkFxc0eDYdRLVbRKNYSbAdTKVfz8Rz9HFQ1QLSevxxDBmZ/9H2SzGUzPzSIYi0jog/uXm57BTstXoJibkzg7DQ45e4IVIcwbCbRk/1FuIIKQ0A5zqMSvHnSdsG45KHN2mDLtd7mLi9zNBxGANg3GFERVgbZ/67WCm2HnTA81Kr38J7c7pZadamKpVRAI5raXu8210mco3+vzVVFQENdXTxlYddCrJc1VkzjcDBlncQBxOROA6OoiUzD2SS355ZdeRldXt2wkrVwlQgI6hYYAmCtQOSm6AsnUdKUQ6MUVXypJrIfWPONABHIS2+JFiySWOLxliwDPnXfdBTp7N45txCfPOhMPPvSQfI/xSrq5RQlxE1hUu9Eac8nkbDaxfPlyGTNd0BRyAtrBoFjMtOgIHBQMdO0PLVyIfMHxHoyOjGL5smXI52YxNjKKnVetwvV/ug49yS5RJI44+o2445a/oypaZwgHHnGQgDpd8GQg/uNcqVRQqNN9T3ffmjVrRBmpB5poNupiqYxs2ixCh7E6Mg5d3onOLHiECV1dBBuGJMRCjyfR29UtChLHyfwFjp9zopbK+U1OT2HR4sUCbGvWrRVli5Y2Y6KpdAr5uYIoPIynpeMJEcB0x3O8L65dg47ebnEtUrmgO3DJwkUoTOewdHAh5iamnINxMknk8nNIRWK48Ya/oCuUFQFKoX3E247ExOwMst1dAnJDQ0Myx0Q4inv+8ndhskq9iGPf+lbccetdYuGGEcPrDn+DKAF0YdMlxgNwCIad2Q75Pi0uKmSSRc24XTqJaCwmazq4YAHWrlsrAE93N+ODtlxRM/olno4AGuUaonXg0VvuAfv9iesOwOvfuhpIxbBw0SJMbBlBfvMYBrt7xWIanpnEeL0oSsM9v79ZXIfDc6M490vnCT1OTE8Jk9OVyXyCBQsWOMl3gYB4VUgLtIRWrlqJ4RG6IluyN8zxoKXGGKhabHKal5zMtBXQVcjQOpsu5EQp6oumxIXKeVWDLQFsWurcb1rmyBWxsKdfeK0WAkbLc2gGg1i5eLmA+EBfv9D47OQ0dt9lV/zzyafw9xvvEBlA2n7Ph96HfLmIRcuW4t/P/Uf2phGkm72GWDIurlwCCRXORCQqVhOFMF3eVKYJTnSJC3iUCkIP9FJV5goeoKuFLmDUcHIgpPFIsyXrlWbeDd3fzRaWLFqEwlxBnpnNdsh+j02Mi0dnjF6aeBzZjiymp6ZFntD7V5ibk1yaH37jEuTrc8K/qXAGs81ZpIMZJx6NIpJI4axzz5Q9ILCQ1uippAeSyhZzeKj4M5Y7MTOFpUuXYmJ4VHiSOSbdXV3YNLwFXX294urWBEUJlQSCnoVORYZ0wb0nz4uXkPlEbGaFltAak8yisagD0PW68DZlK69jvgAtRK4N3eTJcBTNUkXCA/xMPEClAobHx0Rh4fi7OjplT+h5yCRTwvNUOmrxMBIdGQH0uZEJ/OGSKzA9MYq+3j6B4JPPPRO9i4fE80cLvTeWwqZ169A10INKq45QPCbWOb17VFhjoQhmxiYx1N2PyS1juOLSn2JydhJd2V6ce+GXRY73ZnpRRgHXXHsNnnnuWVFOCpWShBKoSJHX6YlkeJF0Re8F58s4exVNDC0YQkcsjdzUjGBJJBZBIOR0b6NnLEFPitsRlBZ6O0BniKCdu93Gra31romJAuCMsTfrnrJmQV2Bl3zL37cH6FSWbWzduuR5P1vWrBa6tfb1UBYP0Fcc8CoBdI0J0N3hgTsHXC6LZUTGKszOOTEsBAS0+/sHEIpG8fgTT4iW2t/fLwDDSSxevFhcnnTvEnBonfGhZBIyB7+/YuVKbNy8SSxkxhWZpEKCW/PyywI0tNp5DyoCTz7ylKwrtef9Dtpf3E1MpCLYMcPW1hhaMKegmZqckgQ6CjNa3KMUok3HjUw33hRjmoAkw5CBKBzWb9wg4+bnGzdsEEbs6erGfXfeK/ZkFBHsttduEnMlo/3rqWfd7PsA3nDYfpJoQ6aiIONzaM0x2Y1g7rhUC+LZqLcaePLJJ7B04SJHIBRLonAsXbFcEtIonNVtR3CglUxGJMjQqmZyGK+ndUfg4P4RJDguug6Z30DLgsBGoUCQF6s9lcTw8Aj6e/qQTaQkfk9lgdYLfyS0MbRAYlZdfT1OXgHjjnRzhSISr2NIIdqdFTdky3WjR4Mh0dAZV6Srnq4xWqtPPP2UjLEjlcZTdz+O2dIUehNdOOZtR4uSR6XhsYeeAHNk8yjhtE9+HGs3rBfBTCHCtaMyRNAhPdKK5D6mGNOj8G80MDs3i1U77STAIeEAdqGTTHIn4VPLU8S9K4lmISRCUYSrDdxx7V+Bes1JsIoE8cYT345WIuK4QONJrOgZFC8Kk52asTBe/6bVOOvss9EVjqEzmMb7Tn0//vP8c2KlLl66BKMT47KOkggWCgmwkw5o6dGNSVonONCVyPlTAaM1xr0izZD2xicnnDwFuqIl89vphOi57fh3sImBrm6MvbgOC7p6hXdHZibRv9MyDE9NiEDrzXQgOFdGq+QkzbViYYR7shibnkag1hIluiOTxZYNG8VDRHBatGAIWzZvxg3X3OC4FAEcdcJbEM+kBMxJY72LBrElP4kAY/n5IsItoC/bJZYirX5622iFct4MQ6U7suKW5SvXh4qNWImOliW0KwLQNRKkQoFZwHTjlspYuGBIXimTqNS9+PwLQr9a1kMlmr3V+cq4P+mNsoOgtHH9evT19EqY5KJvfxuZUBpnn/dplBtVsex/d8XvEJZ0NeCUs06R/aBixfEw7KYHDmm9L+/d2dWFRDYtaz4zNoEFvf3i5WIC19jkBIaWLcHYzJQD6Izd0uVOD6EEZpxYLsGYeT6kD9IKPXpy+IZL0+Qj0hRDGcrDfI/zInARBMXvU6mhI55EaWZOniE5L4k4GEqgjCQfcT3J48xnYHiPyhHzOxi/nm5WEEnGZX1iDeCKCy8RC50+jEKjijPO/wKQiCLHfKlKHXst3wkzk5MYyU2I1dzZ14NgNCryJRFLoDOdQWFqFqFaC5d+92KxxnNzM/j8uedKsi0TYD9xxieRjWXwwpaXcM2f/ojnXnoR/QsXOIp6voAFPX0iZ9KxhJM8CXobuiSHIVfMy0l54WZQrH/yNkMiCAXE1e4YmUGH3gUfDKC7/Q/E6DTneGzPQlewVE+ZJl2STpnIp0aCAroFZU2+VktaP3Oe5fxrF2fXe2nZsj8xThUGBXSvXHDlgXvNA3Q9eUYfIhnRc3nJ8F66aLFodBRKTJx56ul/orO7GwuGhjyBRTc6rWESqBbFE3AI8EyY4yuBleBPlzS1yKmZafR0d8v5zoyz0opOp9JisRMIJflr1EkwojbLe9PlR/efuLRYIaJNEkx5ChnIyXJsCehxcaht77RqJwkDMC+AAoPacV9/H9atXy8CVctTuGh0eVKrH968RWLMmqQ058amGcOjIJIMeibsjY5i2YrlEhejhs17kPmZF7CYFm4+L/G/XXfZBf9+9lkksyl0dXVK7JyWDV36VHo4t0YoIDFquqJoDVC5oZVMQTm+eRh77bGneA3oZSCYcwwUjExYIvDQqmcizEtr14jywL8ZCyWjUwtmrCsTd7R0utKZH0CGl/3ddRc8859nxfXNJC8Cy/joGPbe81WSNd0oVpDt7sREpSDChlY3wZwuMllXxinZWjTQwuaxEazaeWdxm9MiY/y8Va0hHo461ny9Lkz+6BOPSxx2aMkiseDospYM4HhcBBTd0XShMv78hn1ej5eef0EyzWeZMBiAWE7PvfA8+gb6RbAzoY5Kh1Pa5rjcpRGRa/FGgmGEGkC40sDdf7ppnoV+6DvfgmoI6O3rw+a167E424M8hUsmg0R3B554+TksXLoElekcYlIyubXjFIUnXdAM8XAvyYxUYKlUch4c/+677Y5n/vlPASkqswQOCvN/PftvUXCpkE1NTyOVzTjj5ZnlmiympZmuwA1UaugKxhAoO+WjVDgooBF3YshxhNAdiosrleD6zEvPC+CXGO8ulLBq+QpJZuxldvNMTpRG5ovQW8Qwmihi5NPcjGRtE6y4xuP5GQR7UmiFHUDrTqSx88KlmB4ZE0t/1512Fm8QLU8qfat22VkSHnfaZWfkCwXxrlB5VoHpnIjonrXA7l31hsSLCVgU8Aw5jY+MitK7156vwpaNm6UqhPKBAm3BwiG88NJLGFgwKIAulRmdndi8aZMoUYP9/eIJJL/QZU+5waQ1VpswXssqkuFNm5HNZL1TGTl28hbd4kze5X4xpku5QG8QgYXAv3hwSPJbCKZUQHoHB/DyhnVe0qOWfEVcC52vBHQB33JFaIQeH/IwaXmXXXcV13OYx3/SA8QEy4yblMZQYDolyjorYRgKLE7nEK63pJJhxZKlAtYMxXG/yPOd3V3o7OiUkACtX2bDU9ZyXEzyLIZbEmajwhRvBXHpV78JkMfTWZRbdZz1lS9isjgnHr/c2ARSjaDIip1esweeeu5f4u3p6u1Bzs396M50SJJpjUmv3b0YHx7B4MCg8B/d65O5aSxduUL4fCY/K4oRFQoaEsQNJiMytNiZSDkJtJmsyO/NoyOIpRLi/ZibyyPUDMi8aLwUSpRF9I5GhWdqzO53y1UV0NnmWM4XdM9IV0BvB+YKxjZ7XS1miV0zES7knvLpJsVZcPZc877jxbcC/jbngs3LeOf31SNgvQjWQldl1itbW3Xwa1riptYzfc3JSyIcWAfYaIhGfM3Vv0d/phcN1GRBDjroYBTKZTzz5DOotWqIBqKog1nfDbz5zW8WEKaGRCFyxx13IBKSaAcK1QJS0RR223sPp/yjXhdiJtjxleBJN9n999wvdbpRN5ojdautqjxn731fK9pRnQvKmIlbG+6vO+U9V6xYgZdfflmyQ7s6u3DNH/4gz4kgLP9KzZJoxSe880RJiKMQWr5iuYyfMWcm76xcthybNmyUmkl6ER6+50Gn/tn1GjAksMteu0rsnC5XriddxU6pVFC8Db+/6mp0JTrRRF2sgcPffDiKtTLu/Pud4kbPRlJCbHPlPN75nndLSUy+XhENn6BOAqJmTaG2+6qd8btf/wadiQ6nhA5VHPXmo+R5t938N9ChTFdpuV7B+z/0QUlMo2Ul5WExSY0WZadZbUhC22BPH6769W/RFaWLv8qqaxx61OFikdGlTquH3oWb/vgXxGXVgEKzhEOPPVqE2pLBIVz3+2uRQlxAutQq4Yg3HSk5AAwfMPOfJ0u1qnWx4J55+ClUG06mfDqWFs8LbY13vO9ErN24XpQPAiM1bQp9Ck0pqaN7uacXV115JTKBNNh4s8H4n/wGHHz0oSI06MGpE/gIgq6FLuEkWoHu+eG00IP1FmrTc3j4pjvRrDpndzeCIRzw9iPFIqFn4vV7vQbf+dJXMZDpESthpDCF//nCZ/D8mpfQQWskk5Gqgjv+7+8yvpnaDDoinTju/ccJg9LyIqDTTcpX8sOVV16JbCAt9B2W/FuGKRo4/v0nShki3a7pbEaEMsMOBHQKXwp30oHG0mOMFSOEG395rRfzLKKOt37oXZJ1fsNvbkChPoOhcKd8Plucxf98+izMBuqiDJcKJRHi2WRKAIbemh//8FKkgwnUWlXEAlHh10Q0hWKrjJNO/oiUdnF9WQWwfnYMPQO9qObyiNUh5XHDa9bjVbvujq9ecAGyqU6UQaAjMAHHfeB4kQmS2FUpSxUEPTkC6gbQNcmI7nWG+AjEzGOhwksF5EtfPBe9Sbp7S0gEErL3JZTxmXM+K4ocrSeGoKj8L1u6VBT4K3/6W1lvUm+uPINPffYziHakRbkgXzE/44Yrr5c9HMmNor9jAB8546MS96enhjz8ta9cgI4Q3fM14eEPn3Equrq78L2vXkT1VSzRUr2EWDiBU876GBphJzXj98AAACAASURBVBOadEc5q9Y54+gE8+9/62JUGmUkQgnkK3O48MILZW/P+9KXkIlnZc02TG7CdTf8Ges3bZQqCo33T85MC02QHyY3j0iy6qpFS/HxU07For6FXt7R2ed9Rtb2vHO5Zt0yTo6DP6effaYogAR0AioVm/5UBy76/JdFEeQPcwXO/PIX0IyGcf5XvoxOpMAaEq7ThtwoLv/VFWJdD9DjSAOmVBbjpFmqIhuJIx4MSxz8y+efL/NJJFLiiaugjs988Rzx2tBLQMOA+UeSL9BoItRo4dvnXoh8cQbdyU6h3e9+/2JJnjvpoyejM96FhsTiY9g0tgk33Xoz/v3cs5J1L6Fcyrqoe7xwq+lkuJuWw2I1u/70doCurnabdKahL3Gjs89H0vF8Wpe6grqGf/U+1rXuWNhMRp/f1Mtv5W8P0NVC3wbQdzpk760xdLdRir0ptbm1L6+R2Pkj9zyMfGkWnYksStWiAPpjjzyJYr2ERNg5tUoBl8C+3/774f7770c85NRE11CTrPCGe0YRCxf23GcvSUahwBaXfGcX/vHgw8Is+WoemWgac+U5ZOJpr6EJlQfRXgIR7H3YfhilxdDXh9zMjGjkLOOgVUFNW2rnEwlJ1CI4333r3aigjDjiKNYLyIRTyJVyyCY6PNfia/bfW6xCzZJmXe5g/4CU9Dz18BNiFxXLBaTjaRQbjnsnFXVAiXPa5+DXS+ycAoWu1Q3r12PVylW49S+3oFjJi5upjhoOOPBAPPTAI6iggiRiaLRqiAWck9tqaOB1+78BRbp0wkEBVkmoaLbwj78/BKYJUbzzmRRQ5VYZiUAcB7/xYNx3x33uPZzxvH71vmLhs7SElhaTdQgQLC8hqNGyYAz8rttuF0AuN0oiYA468hBRJOi24/6QgZ+673F5qvP8MPZ962FOYk6tjgdvvU9EALVhCtj9DjtAEm3IqBSaK5cvx6a16/H0/Y/LdVRsOL5Ks4JoMIYKagghgv2POFDczMyEpguPuQZ0SxMIqOhd+6trUUIJSYGyFkooIoGEqFf5ZhGpYBpHnXi001gFTB6KCsgLcLhjoxJJV10qEkeiEcDd193suhgZM27hoHe8WQCR1kK4Adz9p5vFghcaB/DG975NPChMDAq5pZ5//cP/yapwOfik495znHiGCODMnyBNUUn5/S9+LzxAIHdOI3fGRaVEEuTQwLtOercoUlS+aElK4g0B3Uvwc9zZBKLZkQk8ciPzTKRVCSaKObzvE6fi6l//EXnk0YU0mL9fKeWRTpBOgaNPOhGBeESsQ+ZNMF55yzU3evsSk8yAhoxpJj+DjnSn7A8TmjjGo088RpLrpptlhKJhLO0dQCBfwdzwOG6+9gaZV50lbJKLE0KhVUY0EMdsdRYd0SzeceLb0Nnfi825SXml4kSvBJU3KZWrVoV3COgd6Yz0aKCrmJbazy7+CcotpxwxQb6RKK+j0HHtqMiefuYnvZMOKUiprFxx6c9lrbnu5L+Pn3U6CnCOkA3WGgjVW/jNZb90xi6zDOKUT39cyvXIL1Scf3rRj+VJ9C1xz0799On44cWXIiorBdSElqk6BTDXKOKcL52L4YkxLFi0UGiJyaAEu8u++0M3JY/3orLjrHWuMIMLLrgAl3znEg+QOZJPnPNJRymIhIWfxLJusY46KF5GKlSd8RRC9SYu++6ljsdS/gvgc1/5Ai786jeE2mrNsoB5IhhFtVGVpLnzv/E1bMpNipXMioTl/UP45jnnIRmKSqyd8fGPfvYMXPzdS1FBFUlEEZd1DCLXqqAeCODCi76BDVs2S48CxtBfeu55LOwbkAqSr3zxPMTl3PsIitUyglEGHMIoskIjEMdco4Bvfe870oOCXqBVq1aJi52x+u9e8E1J+Ks3q7KuX7vo6zjjU2chHk3LvjcbNSRDCRQaJcGZCy/+OtLZNNasXYuevh4nyVXisY7b3Uk2dV5JF1H3+FLNHFerWhvJqOWroKzY6NwR25Stzc9iD3jl23ofKQt2WwrX6w2v67jfTa/jsJ0m1VNgk+eoYGi5Lp8RWHnwa6Six7HSne5Tnp9f14JdkBpNPP3wk0K0hXIe2XhalojaOp0YanXzXg4AZ7z3FMhJXsPjwxjqG5L1cfSjIBatXCwub7rZR4aH8fy/n0epVkIq4lhkZD7GrGvNqri7Bnr65fu06dZMbcF7P/QBSYiiBUd3PZuMaOyB7mNa5v/65zOY2DQh36P4nJqdRH+2z4u9z5RzSMSTIhBiiGP/w/YXRYCCeHR4WBo7PPng48LsGv1w7qX/mhidHsNA16ALZvt7zUJoodPdfOfNTAQDJmbGMdDZJ98leHAdcjNTWNDZj1K5gFTcyepn6seb3voWrNm4AYuXL5U9+r/rb0AmkJSEMgVOzd8Wy7hRRCrk1GAX6gUkwim8YfV+krxBIZDu6pByFlod1BBZL8qGGKyDv+2PN4nlzTFO56dx2BuPkBpyiXkxHj81hXvvvBs9iU6mk4mg3ufoQ5w4Xr2Jh/52v3zfESbAAUcchGqrIaBE5ea5Z5/Fpv+sl+9SKFIRcbr+BTA8OYKBnkEP1Pc+4LUCYKxoYGyZQMgwwlNPPIXZ/Cz60/3ynLHZEQxm+0UporstFUojLwCfxGsO3ltCDUFmEBPQmw2neRJ/57GD1TqigTDijQDuuW4rYBPwDjnhaFQCTue1SHM+oPPzw999rAPoZCJpnxoAAV276FHYHP/udzhNhNwGS3TB33/vA5jOz3jjLzYLSAdTopjNlufE6tDxH3zMoeJyl6RPp52bp6RI7X8rIPHF8lQOD/yZXhkHFDi+Aj0FKCAFeqKAejGHRDAstDVdyaMVS+LEU94rOSXjo6OgC/jP1/yJhbvIhFKubUYrpIZYKOaBy2RhGh2pLqHdD3zyIwhk4pKMlmqFECxUccvvrxcaYCY6w1Ecy2ytiFgkKQo9LVjSbqtewwnvezfQnQaSMbGk6SZnLg55V045ZEdBN8OZrnU2hrn75jsxNTuBgSz3v4Wx2VH0ZftRREkSZwns5GGuwwkfPEHuJ/zabOEXP7pCuFUB/WNnno65YFN6MTDsQgv3dwbQGXX98KdOExnHZjm0qH/6HSf7O+YCOo+eqaKOBCKYmB7Fgq4BTOYmJdRFTmJ+9Ze+/RUJU9DLQAPpJ9/5kav4OrJjdHoUA10DnlyhbOrJ9njykdf8z2dOdwCdSXAuoFNBZRkZ83uqcwUpJQ3VCOg/9HiQQEc3dm+2TwwYZp8ng1TXnB/K0KfX/Ae//OPvxeNJOR+tt3DJly9EohWSDP9gPIac7GRElKVKqYChRCfy7LWRyaKOAPKtEj77hc+JkiF5U8k0Fg8swAWfPU/UVO55ocD6+AzmKgVZ02TMwRBmvm8Y24yf/eIK9Az24+mnn5bwT0+2A58782xkwkmXHp31ylXzKNdryCazYEaX2zlFZMm6kXW46g9XS35BNOEebCIlZq6hYQCd89eSRwVJTThV61pj0/OAXM/3MElxFvDtvTQpTpRK1wvOz50DVhre8antMtzFaNUOl9tx20sY2U0+F4NvBbPc5ZtuprvWdLttXhmLYXclWqcP3HsfstEUmq06IoGwaFN7ve61EqekZXzDDTc4tebJDtGeyFS02Pfee2/5nA/+x/3/wPDEsCSqkIHj4YQA+sqVKwWUn3/+ebEO+VNqlPCqPfcUxmbseGTzFqx94WUh1rn8HBLpDMoA9jxwb7Egly5ZIln5jJPTYidh0UJn4th9t9/ngTcBfZ/9XifxzU0bN0qs++F7HvYs9PH8BHrTvVi++3Kph2Qy1l+u+7MA2lD3IManxzDY1Y+Vu66SuDkTqR7+xz8QDTiCr9hkqVEIqw9bLfFoxs6ZyPPn665HNpoWhYgeh+niLPZffQj6BgfRkUjh4ou+g52XrhLNfWp2Bp3Zbuy572vESmYW5x577IFf/uznyERpz5MlW3jDEftLgxomszEB8LF7H8F0fgo9abrWHC39gMMPksQYMhE7eTFmxbIhofImpLkHG1PQQrn9xpvR29Ete3fM8W/F+PSU+FN22nlnrF+3Dn+/7XYkwEYOdex70AGoJ6NSzkRA/8ftDwh7OVYncNAbD5EuVXT1r9+wAc8++i/3cwpV4E1HHokwG9MA4rJ++P5/uOtXRiwYx5Fve5MIxgcefBArVq3EPbcxIdH54R4ecPgB6OlhnkJDYr33/e1+lFFBFM4+8N/R7zraaR7BNqfiYnPPSCeDsJylGUCiFRQL3JbpHPbOYwTQ+UNAv8dY6BRth73rrWLdtHh8r6sQ33jNXz1Ap5p2/LveIRUdjz76qMTPb7nhVhmTKrNHvvVIoUFWKLCR0V+vvRGzrTxSgbS4j2kHHf3eY+ZZ5yJYXCudyhjrjoOlOm793XWoV5w2vJOFWZRiQXzqC+dI3kqksXX8c4U5xFMZjLUKOOOcsyW5rSOTxtWXX+k03nD/nXTyB5CbnBYrmVUgl11+uSh1BLlcaVaA5H0f/hBmKgWZW7zWwm9+/FOkWc7UCmA2x050nTj8bUejo68HG0e24G833SZlVWHmRQQi4m3Y97g3IdrTIV4MqSF2s4IlfllvSIz8maeelnyRn37nMq1KQqE6h1NPOxVDSxZiDbOte7rxk+//VEJ+TvgGSCCOU874qFMe1gJ+9eNfiPpMaGbY8LQzT0fOBfRIpSFA9rvLt1rohKEPnXGKeGqoABPQr/juZRJU4j/yRREBfPxzn5REUZatfe/bF6EjkZV9pvITT6Vx6ukfk/g3e3iwLv9H37oEGzetw7JFy1BBE2ed8ylJpGMp5tLFS/D9b1+MWoPVJ07DFILexz79CenVQAudoCltiVtNR9EIBFHLFx1Arzbwo+/8wAN0qt3FZklc+DQqmNj6iVM/hqHeAbTkpL2QeJzO/vq5mCnmpXKmOD6NK779A4R48I7LOyOVWXz+gvNFMafy/z/vOwmLB4YwOjMt2fFU6j/zhc8h1ZkRuUvXPRWXWr2ITDiOZrOGcDCM0z99pngr/vPSC7jisl/IbrHkk+Pkv5M/dapUDax96WWJ8//wGxdvNTJmp6Xh1a+v+h3WbdooxttpJ31E8iES0aQ2Uca5XztXXPfaY0BMBhfQ3ebpXvCapdfWqra/i5wxZ5koqHtxcmKUnMXgJJV7yXKmFt263y2gOy76pjSWsda5vd4+z3+N/q3Hq3oxdAK6lKjZlpgyE+kaL0Qsgq8FPPrQw9KlLBGOoVIt46g3H41mOCTATMHBbNDHHnpMLHMOnm54Mtg7jn+HuN533313caU9+uCjwnDisqBr+Q37SIz22Wefxatf/WpcddVVWDS4CHu8eg9J+GAMjUk6Q/2DkrTy4H33Y4ClMGhivJLHPgftL12oqI0zAYauTWl5OTEhtaQUcnfdeaccxJIKpzA6PYJzzjkHf/nzn7Hr7rtLbJMu4Xvuu1fqAg865CCvDp0aKl1I9/ztbnExUZkYnxrFu058p3g0mKTBRBGWsdx+++0yp46E01zlyGOPlIQdrh8TjW6+6SbRkJ0IdBOHHXUkimhKcsvIhk04eL8D8Jfr2KzG7Q3PzOLjj8GW0RGxKh+791FXU6UXISSC9YCjVqO7v9epRojGcPVvfid5DhznbJkdptI45I2HCsPRWmaSG11bjGvTci0Wy1KyJi1Yg2Hcf/NdYnuUKiUJJRxz3NukpSnjzk88/jhSAXYLdAQ/a8YZe5MMXlrotzsWugL6gUccLNYEteXHHngcudK0JM91RFJYfchBoig99a9nhMGZdMTWtbffcgdmijlkkx3Y95D9JGOd6zs8OoInHnpS1nWqPC2W7BHHHiHWOr/H8U3PTOMfdz6C6do0TvrwhyUjV1qBEiTQkuxxKR2i+1QO5mGRdEuSgO67/lbPpU7AXv3OY6TCQOKedLn/0Uma4w8/P/TEt0h279bs2SAI6FJTLbTdwDtOPE5ocJdddsFzzz+PB+5+ULwRE4UJ9KR68bb3vF2SnRjvI73Sgn/g9gdRQAnHv/sEWRN+Zl3ujjLjZO3TQo8FwtK+86ZfX+t03mIpFIDTzjsb9zz8IJYtW4ZsLIGZtcxY/yM6s3SdN1FCEIed8CYs5NoXC+Jq/dXPrsCynsV453uPl+xzCn/SLitcmGD2819cgY60Y52Tzo9599sQ73SAKtkM4pZrbpA1YukWm3+89+STEEjHMZmfleQhWm2//cHPEahV5Hqu32lf/QJeGtvsKPxNpw94fi4vz2QzHSbDMVlz/Zq1+Ms11yOOKG1EcbW//5QPYoq0wu5tbs32tb/6o9zjhA8d7yS3Udi67VZ/fdkvZV8IzfVWDaec8QnkIhDlJMrGO7UWrvzJLx3XuTjBg3j/6ScLHRA4aQn/8nuXe4DONTjt/M/isWeexqt22U06CfZ2duHcL3xRyigTEXr8gA9+7EOShMrGXKd++GQs7VvoSgBgplnC5877oshXJriyguVnl/1EZADpyD03Eh87+xNyvgAtdAK5AjrHLl0G54qS5Y5yDZdedMlWC71Zxre+c5F4UTasWy8dAZvVGn78vR+iWqs4ZZ+ZTpz6xbOkxI7VI3Tf/+KiH0oPgamxMcklufa2G3HjnbdjybKl0hAqlK/gogu/iUiEoS56aoEzPn8W4pmkJHOSdi791vfJdSKrKFM+9OGTJEudoCzu/ZkZfP9b35WQA78/1yzigq9/TWQx16pWLOObX/oamm4ostaq43s/+D7Wb94k4UM2C9pnz1fjjI+d7vAEz6dHHef/75cFT6i+S+6JC+gS/XErorYmr21bf94OYO17HtCyvwG9Gr76dXuttfBtYptzD/7fyXK3Vr0rZhyMNKd9thsXFeB5jWVWHrr3Vpe7KZB3uutAXERseMKElGcff0Zcwlm6hFtNAcOW2zqVwMXs9uuvvx79XY5LPF/JSzyEGe0E82eeeUY08Yfvf9iLexHwd911VyxfsQLjE+MSe2bJiLaOZRIMy8VYMscuY/fedTdSiaRIFFqarUwS+x1+sGSuSgwhEBDrnIl8zIjm8+65i2BMvdyJnR19zNGSJEPLgovEbHsqJa993eskCen5F16QuTD7nS6NR+95RDT6qIjMJg4/YrW0qaVywjgvrV1aWaxfv/0mp3aXxEQX4zHHvEXK8CiUHr77IVTqJcTDtK+D2Gmv3dFKxZ0a83JVYtnPPvZPSfLiptBKP+Tww6TBChvxXHfVH4W4UwHHPj/y2DdjS2ka0UxSMtVLc3lJarr/znvEak0EGelq4uA3HioCgOBKa18BnSWH/QsW4KnHn8Auy1ZgYtMwXnCtaJ3DvoccIONjM42rr7pK3LH1VlXEzVHHvAVzjPZTH6w18NDf7nNdeQ6w7Lf6AITjMbG8HrjzQVRbZXfsAbxx9aGSqLjbq18ldfvUNOllefIxpzxx3Zb1WDK0FPuvPkCsm9v++jfMVHLIxjqEad/+zuOk9Glg0QJMTE/KXhAUpK98X5/snT2shuVeCuh8lgB6s4U6G2wQ0G+4VeKiCoh0uVOQM/eiHaAffPybBZBIiGE2AwkEcdO1jEG7WbQuoJNOmCX9h99dg4k8W/z2yPiPPf5YyVDuHugXhYflnqziYL0/s91psdOjIF3X3IM+9AwKa6EzB4Ahg+uu+C3SoZincOx37BFYsMxtJIMgugMxXPubq7zP/zn8Ms772gXSGIn13Sy3ksgmm4YkU/jXk09jz912l1gmS05v/ustQpO58izS8SymSzM46ZSTpbf2s8/8C/+673HMTI5JiR9DZx887WRMlgvYmJuQznQEpvJsHpFSHXde91ckWszaB17Ij+OL3/xfbGZ2d6slig2rW8jHbDxTr1al7enVl/8OG8fWY0X/UlEY337CsUhm0wh3pjCdz3nygmVYLItlRQrXnq52zouOfsbHHZc7KxJq+OgZp2M60hKXOzvp0ctw1U+2Wuh1BPE+AjoVt2hYwhIE9CQC0k6XA/ng589EKdBAsMaDamKSkX3lFUy+a4prORXL4KSPf1g8bOxw+LPvX4ZKuYCOeAqTczM499sX4vm1L0tFAcsHabDQG/HRD39E+kMM9AyIAvU/Z58uIEYwpGJO9zuBnZ5VaY9bdBofsQ79h9/+vjGYgJNPP0Wy3Gn5vvzCi7IWP7joYsdYk5EG8amvnYsmG10VCqLgXv717wmgixwIAO85/aOIdmZEDtAbMbFmI37145+j0Wxh46bNWLhkKT54GgG7U2j3m1/+BuooS7x9eGQj/nz9dVLtMME4+VxOkoFXLV+J5mwFF5z/FYRCUYwXppBNdePML5zlVFqMjuHXl/0C5UoB6ZgThjzpYydL85kFS5zeArMjY7j0ez9wQ0It5Cqz+N4lFzvtdulBc/NPaKEzKY4o6p0yJxa4o7TbpDgFTlGefaeNWlCVlq+sRDIWuUC0sdi1OZJ1qfNzAjH7uFcq1bZ16P4kvXYKhQL/vHsT0P3ZeHKha6GzOQQzsBuVGv756FNotZy4I5uhvPGoo5ArFaVxCBPIWLI2snEEMwUHCJm9fOJ7T8Qtt9wiVgoFKZntwQcfRFe6S9zxzKJ97b6vlZKx3ffYQywx/tBqZsx0dPOwACkZUTIzeUIZWz+WKwinEhIr3OvgfTDBQ1Xg1LxKn/QppxSObplr/nAN+rJ9ks3OzTzssMNk0Xl/WnBS0sHyluEtKDGZrrNDFlz6v1cqeOSuf3gxL7LAq/beUzRQJmvR/bV+40YsGFogXbLuvvtuxAMJcZny57DVq+WwCzInkwpd+0rmtPotR2IthWBPlwgEZnU+dCdB0Snd4b83H3+MZO1SWbn773ciFYijUa9I8ssxx78dk8EKhqfHpW6YNd7rXngJ/3zoKbmD486K4OAjDpHkDQIIAX1qNicWOsJhabHKRCPG3voznRheuwFPP/Y4MrE0Kq0qVr/xCPkeG6a88PTzKDdLSAXjOPjgA6QeNNSZ8gD9wdvudQGdIiiA/Q85QJ7LNrh33nInKo0SMqGEjD8VdsCHB6F0dnTL7+V6WRSjBX1OT30C33HHv0O8H3fc8XepSZipzgoDnXLqKeIdGc1Non/BgNMqk+VVzKGoVgWwuWbcQ4lDuZmoZAwm5zglKS1UajURzgR0uoP5w7yGQ48/WgS5NEXyWeiSNHfcUY6gZzIbhWoojJt9gH7c8W8XAcJx3XrzbRLfzdeZhtXCxz7+cakOeHnjeuz12r0lhszxstyNPMIDP1jOKa40sTDcGLobRrEWerTWEpc7reMGY5iNKt5+0vukgQznOTc+hSXZHlx/9TWSpBdLpoVv3v2JDzp1u6WiKMxDfQNSP07gvevGOzA8thmL+hdK7kooGJaDRCLBGMbnJtCd6cW7PvIeURRpTV3yzYuQQhSNWhXhSBSHHHMk0kN9iPV34YWN68S1v/due6AxMYs7rroB8Sb77BdQTqXwgc+eJgo294khCPGsMZGRPbwpiRtNXPera4UHy42idBr81JlnSQ7DP9c9j30O3NdpKuR2m6QyT5CjBZdhn/eA0zL4t5f/SixF/l5v1nDyJz+B6RiPSwwhTkCvtnD1T3/pWMbsRxAI4v2uy53d8QiAv/zuZWBmT0QSR1p42+kfkQZErM1mYxcqtpdf+iOxOouNEmKhBM4+99NChyzz+s7XvoHedKfMhf6ID37mE7JP9XJVDBaWr1Le/uryX3iJbeSlT3z6kzJOetiYpEdAl+oNtKT6hAlk9MSwX//3v/U9R4S7/+iuZ0kn5d2KpctkHN/++jeQCDCVD5gp5/HVS74jFQebN24SOfDdL31VPBkcxHRxDqef/3kMrVou/QQI6OlmCF8+51xk4xnnpL1AAJ8+73PSNY6HJl3yzYtRbZUktEJZdPZnznIa99SqWLJymWS1r3vxZXQHk/jl5Vdgy9QYerr7xev6qc+fLf0Z6HH8+nlfRa1ecXgWQZz3tS9L0yn2fSd9ZIMR/O95X5G5lhtlCVOc/82vOF4twoUL6CxXCzHnRXOg3K6LlAH6Yy1o/d0CurWixaqmtU+PSaPhxsTrAs7S4yLseAH10CC1wiXO7Z6KSUBn6bD9zCoTqhzo+Ky1zvfs33rfwIpD3LK17bjcqaEv7B+ULNPH//GIJFARcMrlEvZ5w74IJuPSV503pDXOcpzeDqflK93pdF9r1zg5yae/Hw/c7fRoly5YCGD3vXZHjIkX7MbEw02KRTz5yJNiLVHEUpsmYfAwhdUHHYwnHn2Mx1iJuxXZNHZ7w6vFRcckNmnnyj7xbocqNh957qnnMD47LqDODd3zdXuKoKZngB3UWFvMgzTo6tl5t129jGrNtv33Y//yYnfMFH3dfq/F0OAgnv3PfyS2xo51mhF/59/uEsEt7h4E8doD9pYMeTZEuf3W29ARy7ix/Cb22GdvBLqyAogUBjys5NY/MQ4LFGsliVkuX7UCe7361UIwN//fjZJNzp7ddJvtu/ogpFcuwEub10k2KpvDcH8eMwoIV/nAww4S5qcbkRnr03M5qU/l4RyJbEZccbFmAHvtvBvmxidx1213OJnz9TIOPuxQSaLbfc898Pvf/kH2nuM74MB9ped6rl4WpqHL/UHXQtejCvdffaDUldPr8be//Q3JQFwAv1SYk7nK0avJJEYmx9DXw72RdFT5mZqbFjf6e9//PgGDO+++S+aQjmakAuCoY49i8SQWrFiMJ/75lFjBtHLZjY6WmRxp22x6jV1I/HLgiFQQUTRzKZ0YIWPk915HQHfSDAnYh7zjzU5Tn0hUAP+ua2/0XO50WR/89qMktirtuNnMJBTGrX+8SYS+k6bTAAGdwEJBynAOFZFEOCkAfcIHThRAinVmJDuYHhiGrbp7usVlSQAgPVKxtWDuMTfvwvyHQhnxZhD3XnfLvJDACR//EKZLeecwonINQ8kOXH3Fb+TrbMfEZrVHvvcYJNJJOZmKSUg8Ee2mq/6CfCWHMewg3AAAIABJREFUVDQm+5Uvs7FOBgcdfvD/Q9t3gFlWVVnvlyrHzoksQRQUBkFBEUQQEDChOIxpZHRAEEVBgiAIgqCog4I5MygqqIgYUBAHA4ZRkuTUTdO5K+eX/m+tc9at/U6/6mb++ab4mqp69d69556z9147b/uv2+9kAlhQ1/L22n9+PYEFmfI/+PZ1trCjz6amJ6yltd1e/ZbjbaxQsyeHN9rSnXcg/YLGuiZrdsMXv2GLS102MTFum9pq9saT3p4NJMF6kRgLSxuKO6xzKO/Xff3bpDtkj4xNjdj733s6S8Ly8zrsvkcftN12280eeeQR23OP5zIvZsnCRVRSCvWcteTy5AsAOtLUQMOYQ3/S6afaAAC9VLC2yaq1R0DH1sIDWc7n7S3vezenjCF2DUv/65+4hiVbRbql6nbCh0618TwS6oxKNjqbffoTV1or3chVm6mX7bTT38u2z1BMvvnlr1pnvoWTylAudspF51i1pWAb1qxl7TXAEn0aoBQgfwl14Njrk9//Hq4BgE4VT4CeMza/qk/NWFdLG13vHtBXblxt37ruP+kFg6EDDwDyEk7791Nsce8C7gf8gadfcI619HRyyt7Svvl2xTkfIS3jC6WzF3zmCpvM1xgiQt7G0s4+O/8DZ1tLvcj8nfXDg/aZaz7HRj1T5Wn74AfOsKV9i5n8WrEZu/AjFwTlsYbkz3F6dlAz3zWVt6s+CYs6T7c7AP097z+V3QURZv3iZ65hzha9oa0ddsVVV7KfO2YgIDzRV2ixD5x2urW2ttvo9Bjf85HLLmSpHaovQivnkPANQIdB5ycu+nnkPiEuzXIX0HpQF6CnZWsCYgA36B40rfi63OPBiA693H32epocl/VoiIyfxvgF7Nnad3pZSIprsNI1pzo2PsBkq5mJSXvkvoeyGBSOer8D9sd8TmZwahDIA/c9EB2XOVrgiIkDaBHXRrYvNJa//vWv1ppvpUYFoj3hhBNoocAiwXXQ2hUlCNA/R0aH7a0n/gsT4qZilujf/vZ3mx4bZxeyMTPb7nk7UwBg4+BqhVCHVQTXHeLff7jjD7FAKGQ6HnzYwQR9DE6BNY7ac3ROQxMRtH5Fkh82nvHvet3uu+veWL9aYBb5YYccSgZF+1QkqqCZDAAF773lZ7dYRyFkLWOPDjns5WwkA0vtv3//16CgxFKzfQ7a36yvywZHR23FwsUcrvC7X97RkNF5xHFH8vpwI9/201tDKhwauRSK9qKXHWirpgdtl+fvboMbN7GfOuKU37vuO4xVw+WONRx46EG0ptHkBSGCwbERusKr6Cq2eaPt9by9bP2q1ewk1llosb/eeVeMBYMBp+3Et/yL3X3fvfbwfY8wjIBnOPJVr2JNO5qXsANbpWZ33RaS4gTLAAGU2AD1cAbjzOLuDpUSoyPW3d1j4zXMBgjpaKjfRd4FCBKlbKCRg17xUtLmnbfdyddHy2PWWeqylx72UsbhBidHGbdD3TZAEG030a4XHhdYuuo+RkDHLOuoQeM7Ghl1tndaqZaz2xuS3up2KAAdChAAvZ6zX/3gp1lmMBSjg489ggoSAF3Di35xw8/47Drj173+tTx3KIZ33HoH179+aIMt6ltkxx5/LJWqgckxrh8VGijNY0evWpXKHKxECAtaC7ECJSjCQTtHbLir2Gb56Yr97Lof2sjIIGPkoLznHrQPwxlQNBHOmd/aadd/61oqM8iAWD2+yc7/2Edt5Wp0ROwhaH75C1+0/hIApMaky6OPPZKhNo5Q7u62713//dnuVnB7n/h6umnB39d+6evsT4DeAi2FNjvmLW+wmZa8Ffu7bA2GnhSRXV2y0kTZfn3dTWYTmAHQacNWt9ec9CbWtUPB44Q0THbs7GSMFaVqXW0d9s0vfI3Xn6qMW2ex3U499WSWYg6hbK6jzdAsCZ9TqA6GCJLqaJ2jZ3++aNd6C70ywxj6UEuw0Fumg4V+3Ze/zg0GoFfyeXv7+08OilsE9K9+4hqDZEJ/8nqubkef8jYr9nYyTozSN4DUt7/4TRuPdArl54xzz6AHAgD0tc9+ycaGBwmK8JC9+t/+xfqWLqLXADIWHRdhQJ1/zrnW1dLJHCSECv/9faeEBLg2KAoIEyAPINAGOifijAHoyF/49GVXRoMpeAE+dNE5DCkCFOH2hzy64sLLbLo8Gfan2GqnnP3+MDmxWmXS28fPuZB8OjE9acXWdvvwpz7GMaqISaOMcO1jT9m3rv4q140S0HyxZKe8/zTrnt9Hnr/8osuinCvYhsF19uUvfYFJ1AjfoalMd38ve1J0lgv2yUuvsDFY9piQZgW7+IpLbCNyppYssfPPOo9GH4yL1mIbZwqs2GkHVu1QeZ6u2Mcu+igtc+zVdHXGPvv5zxGTkFuDcN8soKMXQCPWxbH0s/PEo7tcIKwYeDMrmoBeDJ0NVReedYSLA8+AQ6BJjfVVRrqS2NrbO5pa6AJuyazM0nGWOY2TmESaATosdP7CRPcw1YkCBCUjGBlYrmQdmv7+1/+2lhwETahffvFBB7KxDCYLQXgCtO+66y4r5UpsNIPvL9zvhZmWImGK97SX2m18GiM7223/F+9Phke99tqn1watcHLUutu77Z9etC/d1Wjd+Jydd6Eb7d5772VbysXLl9uk1W3RLssIxrC6EXOEVQNrB1YPnuHO38AVjOS9Kdadv/TQg2jFwT0LgTd/4QL2cufY0NhEAvEmxA6xF7/97W+tIwcNcMT6Wnvs2NcfY6tXruIhjk9O2Q47hvdCsN31X3extAOlVii72/eAfdiXHs/+29sB1kHvBYEe/uqjbAy2PCY3jYwx0/2Pt6GWO5YPot75uFdR4Vix/XZ203d/ZDOVSesutlu+VrXDjjrCnpkcsq4FfUweAoNghvEtN90cGlyUJ6yj1GEvOmh/xnoAUGAauKww+AU9kdEalaM9p8sUJvO7eigcfvyDG23Z/CVUZA54yYvtz3/8i03Wp62YK9nhrz6CbiaAJXQ/7APu/9ff/cWma1OZInH40YfThQxFDmGP+d3zCHaT0xPMcMde5zpabXxmikTPefFdXVnLToRRUGWASoFbMQwn3x7dkDV75RGH0d07Oj1Blzvc8pq3jQ5buzznOXbv/fdxLjmAEVPlINTIeLENbKmet4XtPbRq7vjZbWykgq9SrsVecczhzOgFfSyYN8++e+11NjE2ZvO659FCRY091oovrG/FihX2za9/k6VzHYUOZtu/5rWv4ZQsCMmbb/gJlSF6DfJt9sZ/eWMYbjM2YtvtuD3vAxpETwYIIfDUU0+v4hAiNinCiNLYmlZtYBGm6cu12szIuP36p7eGpk6sZy/ZIce+ksKTjTAwrjdftO9d913SBRRpgu4bjzPMVEfLzP/8yrU2w34IQQl804nH06sElzeyiFH6+flrrrG2UugpMTY5Zu88+d1WaS+xzvrWG35OWw+hJH7+bScwqZKDahYuZIUI+Bhx2R9ddwOVo9HyuE0Vqnb6hz5gd997LzvIoRwJPAxAR/gF8gftaK+64lOWQwVNvtMmpkftgrPPtTEMakE3yK5Ohr3Q2AQJcn+/5252pASAIQ6PWv3xoRG76Ts3EqRmpidZ7ve2d72Tc74x4asbeS2Vun3v29dZvVpl85aW9g579xmnMpMZoRmE76645FLrb+myQjWENk768Afs6Y3rbIely8k3mGD2lau+xD0ar07QA/TOd50UEnX759mnL/4EhwBxOEu+ZKd99Dx7dOVT7Lw5iRwDyIbRcbqhRyeGrRMNfyxvp535XioV8CZAOce5UW5XQuvejtY2Nr5CG9mrr/wcw234HLyF51x4DsOBCEGiNz0s1EsuvsTaC8ixCTX874ObuwvdCozldYjDqzYe9H7h5RdnIEljpq3dLj3/ktAGfHTEerp77ZyPnEcFAHT3sY98jHIQIb8Nw+vtW9/4JhXDAGToNV+iMYezufzij7OXCSqeoKz++3v/necHUP+PKz8TPbU5hgAvvQyKSBhYA6zCc7/3tNOskyVwdRudGbXPXv1Ztt4Ow1pC07Q83O0MW8XJorGzW7HQQiXXZ6mn7nFvBUN+qGYdyrbKoxusbLrjQ0EuxzfDC4iQTRzAQ2MiDm9R3pca1nhXP97HcdBOYfAuecXipeCTHjJAp2ciBOuZyw1Ar9U4kAXxYmzeX//4F8aeSnmUUY3boYe+wiamQ9tC9EOHhfT4w48HIVcLccy9996bAhoMKu35r3/5a6yXrTAT+aijj7YnHnvcDnvFK+zaa68lCHe0tNvA8IAd+vJDeG8wE4aroP3nX/78lzCFCPOV65N2/Ikn2EMPPURX5R57PpcuWljPiLugXSOsjD/95q5oOZVtYPMme8fb3s6sUnYSQ6/oasUeuOdBCusDDnkxtX25PCHMbvvVbXSjAZAAWvvts6/tvfcLbP2GjeHzMzN253/dyUlnyB3A197/tDeVDDw7Dvx3v/kdvRaqQ3zZYYdava1EzRtJLUhI+tOdsHLznCCGGskXvGhf2+N5e9ptt93G+BZcjnCT4f/rBzfZ8Se91Z7ZGPq6L124yH7wneupQUNwB2uubvsdGACdSVwtRVo2aFQDCxvgsdMOOzLxEUIJw1fg/v/Tbb+3ShV9x/P2hje8wb7/gx8YiB+q374H7ceykFWrnuaABLil8fy/v/33tEwg9Gv1qh188MEEquXLltmvb/mVrV6/2lYsXk4G3f/A/VlzCmEISxWxU3giMFABDIDe7Xvsvoc99eSTtB7R2OiW7//EyvVpa8sh0W7CDn/VEdbS0WZLli+ldweT0e75M7wpZrvtszsVTmTow5IBILIOHWwWLd5SLW9tUzVajr/+WUhm1NcRxxxBix5KAmgbXQtD65Cwp6941SuyCXA4f/T+x7wBZYCDyY547avIGxCQ6GNw0/d+bJPlcesqwfIq27HHHWe9/b22es1qthxGaOLXt9zGa+x94AvtsMNfaQ89+khmjQVAr4c2sNDOy3Xrr6NIL283fO+HWcwU9z7un19LOmPr1zb0/MrZd7/+nRDOYXOjLnv1646xrnm9DF1df/31VFpDhn7Njj/hDTxX0BXkAhKQfnvbHbMxSFjobz7ehnJlm79sCdvw3vbTX9nkzLj1t6B7odlRx76K54bnBz/hjL/0lS+TX9DzAa7kd3/w323l2tUEYuR1PPXM03w+KAEAANAyek+sWLzUvvyJz9vIxIAt6phnA0Mb7eyzzraZSt2KGCtsdXv8qSftl7/4Na28o954NGdF4N54hly1Zt/9yrVWrc2wqUqtUra3vuPttn5siLX+e+z8HHvswYfthuu/R2NF8ee3vOsdIVaNsFh7u33hqqvpvQAlwEX8jnNOs9Wb1nPUKKRDdXqGFjq+cA1YyKec+R4aGaijv/WHP7dNm9fZCswGmBq3kXrNLrrsUoLy4IaN5OFPfPSy2O8CgRv0OfCAnufAJHYzgr8EnR7recoZKJa4z8cv/HjmJUNwBR3iIJs5+AVDTEolu/DcCxvo/ZyPnBPGNker7/KLL+fP6iFy8eUXU47jGuB18MZlF17qyjTN3vO+U+npRGUKWoJ/5MILw3RLK9lEdcKu+sx/sMslKofQQhcK34fO/lD0xoZnveKTV9BbC5rF18fRgtZ9nXfReVnsGPQNz9EHP/hBaykgYGbMk7rqs1fRTYjJiAB2los5QGfL1liPDlrxgA5+9e51/S4LPHWJy9L2oKvr03KP8kZhszTZTXveLI/NexV1/zTG7sF8TkBn8m4EdHRugzUKwXD/PffZNAEraHIvedmBthm9gXt7M1BDG1h8wVpA1OmAgw5gu0vG8qB9Tk3ZYw8/ZuVamZ1/cCsBHwTnU488Sc0Qc87b4iHt9cK9GKeDgvH3v/2NQI2ub8FN02b92y+wgw46yB5/4gkSCYYm4EDXrV1H7wKA+6kHn2B2NqwlWOkHHvwSxlTh4oRlfuftv7Mn161kj3g0lnly/VP23ve+15566ilm3f/h178nwUzXpxhbxM+I/aN5BtpCPvjgg9aaa7WJyoS1FGGnFO0FL3oBXeXIHYAF/9gDj/HvHcXQ+OWgww+2cWjrLS1MiIO77r/v/HNW9kXl4tADaaVB2CN88N1vXWv9rd2MQ3d2dtthrz/aNg5tZgLJz27+qfWU0FHPbP2mdRTEC+Yvsv1goaOzFEQMAL0yQwsd/bXnLVzAlrvDmwZs7+c+z/78uz/YrjvsRPc58vTR0GfNxjW2dOGy4PKujNvxJ7wp9G/v6LTJsQlqobCmkGugvAg836FHHsos8Scef4IK2d1/QlfB8PybhzfZq4871jr6eriWlatWsjf2Td/7CSdeHXLooazNxShKWEwdLW328xtvsbHpEett7eEzvvzwQyzfUmCLR7hcAYZYo7p8DZQH7Y0nnECBrAQihgfA4JghXs9bZ7Vg+Zmq/eQnP8mqJIqFoh33muOofYORIMB+dcuvKHDGWeXRw/M78rgjWacNd+rtv/yNrRlYa0vmLbUNoxutt7vfjjv+NRRMqMCAUvyzG29hcw+46GGlIw8AfafpzenstB9cdwNj1MhSwTOMVMfszf9yIjuZMQeiWskAnZm05ZrNy7czTPLVr3/NisUQX52qzdg73/lOWmVMzCmX6c7//W+C90dW9GtPeB2zjfsXzLP//PK1NjozYt0t3RTS2N/j3nAs3bkoifzpD2/OwHzNumdCJvu//auN5qvWt3ghLelvX/PNLNdk7aZnbLsFy+1tJ72VoIp9+M63vsNQFHgD8mG8PGlHvfZo657Xm7UlRgUGvBTIa4Eyzn7uxRLd0T+99sc2PLHZFnfMJ6Cecvp7bHxi2jp7eqiwXfMfX2A7UYw+AR2M27i9613vCoBeqdkXr77GlvUuynolYI9POfN9LN984uFH7Bc/usVqtYqhxz8+v2bzevvoZR8LJZ8YllIu29fZnKbCVqboQ3DSh07nTHScATL8kYfwlS9+iR4sGAtwj192+cdt1dNPc/pcX2e3ffbKT9Mb1t7aaUP1sn3qs1fZIw8+SK/BF6+6mv654cEBW9CPOQQhY+HUM0+nVc6Z47UyLXW4x1DlUK/UyIMAbQDEpy/9FHOGerq7qaSddf5ZYSDU+DhHYSNx+FMf/5RNs1Nbyaar03bFFVcQsPGF65x99tlsKIQv2PnvO+t95AUoA/jH+1x2pU3NTFpnC/JC6nbyaafQSwKFDIr01Z+6OiR0xiZXWO+nP3klZQIMxUsu/hitbvTvmEIHu3zJzjjzDF4fYVModBdccAHvBfxAouFZHz6L8lg5MuDNj374oxHyQ2+8Sz91KWfJo/U2PISMX2cdwUIyWzNA96NKfazaW+VpnJ0NkBKXO/tdRE8gR9zCqscI7Zgx74e86D4pUFNZQ6UHPRqzLv30fVIe9J7MQsdmwxqjNoMYEm5erfFnaFQoHbvj1t+wg9i8rn4bGR+2/V60P11RAHQcAojqH3f/g7FQXAcx0N2fvzs3WzFuPCjq0FHSBnd7uVaxvV6wN2OeOOg770CWN1Ip4CZFdm2o/Qb44/vgyKDN60EtLHQf9Cuv22777sGHBjhjA1Ezi/gJNhvubmi/mIP86L2P8FxHJoettx2CK2STrx/ZaH09/RSkYJ9nBtfY8W88ngKR4w2hsFSq9utf/Yq1qGhYMTg+YPM759t4ZTID6MGJQevrQBe1nO37kn1JhFkMpVSyP97xR9s8tjmMtLRW2+el+3EACECG2v3ktN3/p3uiwx2RTLOXverlrEPH7GwIpj/++ncUKEgvw9rHbNqGRodtYTcSXOAZmaZwldIFoUULPR9c7sgOBaC3YXzq1ASJDImKiL2hbG7ZgkU2NjDEMqbf/Po2xivxPGA8uKIPP+5VHPawaOkSGxwatlq5yrODJfvLH/2CoDfB3t/t9tKXv5RTvJDg8o9//MP+dNef6OUYmhiy/o4+rh82wcZYlz1WG7eOfChPUe7pEa89PAyvqJutWb3anvzHExlvgq7AwGPVMessdNLNvWFgky2bt5x796LDDmA/dFi1ADqWsMRscWai1vPWOlNnz+nf3vrb2CgzWD5QRhj7QhgHLv+f3mqD44M2rzNk5OM58d/MzDRBEO7V9kJIeMM/3P/AV6LxzXwKUtANhmHc/+f7MmAMUqhuQ9ND1tvaG/q0x86L8CW8/T3/SjcnPDhYO1t+woLC7Gd4GWaqVpqoMBHrR9/7setaWGeNO/gRXygFAxjd+O0bWH45PT3J9sPHHn+cDY2PWO+8PrvxuhtsdGrE+ttCZ7UZm6KnLAx3Cfn/ULTXbVjHzHe8580nvdXWjg/R84OGKPDy/PxHt9A7pHpv8uzYgM3rmseyPVqK7ACZsyPfcJQtWLbQJivT7FHOEiwka0KQoYICQrxYIqAj+x5K529+9KvYUqlq5WrZ2gpdtmrjM1QIWtF/3qocwwu6Pv+C83kYG9ats0X98+1Ln/q8DQxvtCW9C+MJQX6Yrdz4tO20cDvmDqxZ/bTtsGKHjDbffso7yTuw0CEHr/0i5sQb1wAL/Y2nvs1autqZ3Y7YM/JgvvDpzzfQwfHveBMtWySloYb7m9d8jZ9Hcmpn93zbMLqZvSM0szt0gTQbGh2k3IR6deqZ7yWI10v5MLKzCMGBtrEFKosAPwAd5OAVF16RWei4zjkXns37w1WumOsl519CqxnhIXyde9G5NLbwBeXr4xcFy1iG2Ycv/jCvIQCCkXblx660CXYNRSvrin3sskt5joipIwQGr9NlH7uMFjorB6xiY2MjbHqFFre9nX2k96c3Pm0rFq6wD573QbraH330UcoT8M65Hzg3gnX4dvpZp1N+hrLTGueDXHL+xTQUQia82cc/9XEqhG1trUx2DoHz2PY0NzsLAfsHryNDzTFxTc1fyJmuBnxOCzl2cMvc8Jjg5gAdYUkmzUEZj+1mPaDrPPz1Za3Lmvcu+i2S5lwHOWa6y+UuQOfFIqCrqQQEKqyMxx96LPZCDnEyjDEtI46MzkDlMgnhvr8FCx1fAO2XvOQl3Cy4aJTsgvfM9u+esefuuScJF5uCjOCBtZtJIMi0BhFAo8cs3QU983nfzt5OGx8et6n6DPu57/KCXenOg2LxwEMP0tW2afMmCjS4U9paWphpDpfXuifXMlaIxhQggrZiBwXhWHWcyWzrRtbbO975r8x+R2ISGthgfCoUGqgWf7ztD+wjDc03fMEBXqOwB8Czrv75e5C5sCasAfkFeLa//+3v1Bq7isElf+ixr2TJClz7bFpZM/v9bb+NFlKBHZ4w4AQZrWAOxHCHNm62f/z5HjPmMcDSUcfmIHD32eeFdn/0koxMjlpHe1ew0GMMHYA+MTPNhDJY6LCGnln9DCc0YaoeBBMS6zCo4qH/fsDWbHrGli8Igx5gXb3iqFeyXzM08KVLl9nE+ASHMYCYfv6zn1lfS2iqg3M66vVHMbEJwhuaNATa728Lno7x6ri1FGD/lzjIpTXXbkMzw9bT0stIMHpGH/va4+jdQLfAe+6+h3Ppodlf+61v0UMDZQ9gg978iF0DUKGkrR/faMccdyxbzjKcEcFcsXNaDQgvoea60MbRn//lutBh/YccdQgFmMrgYOHeeeudNjg1SNAbKY9YbwltL6Mn6pAD7I93hE53w9URJum9+93vJj3vv//+9sA//sGOhcgB+c9vf5vJdgDZthLcxRjq0cZnxvoBSied/G+cOw7FCYk3EEoIGQjQKWzKNetH85LJabvpezexbS6UArRAPebNxxI8oZSA9zBg6MYf3GB9peAOx9eJJ/0zMvrYRAgVAr/7xZ22atMqW7FgOd8Tmp2aDUwM2PyOeXbUa460n910C71r8DAccswrbfvn7c5pehyCtMOOtmHtOrv5upv4+dGZYGHP65hnY5Ux0j3Wv2FsI71fHd2dtn5ggxXbW+iFQHkjlBX078f+QRFBXg0GQ/V19VgZSWMzFfv+V79rk7xed1TqcQahx7z+ve/897MEFvyHOOsuO+xkKx9/wr711a9bGzx8uVYbnBy2YntHHNFk9rZ//Re7/huhVh8KLPjkjLPPYjIp8jAwAOqrn/1S1u0QvHfyOWdYe08npx9CIQYff+tr3yRdQ5kerozZuR8+L6urR5wdsPO5T/+HdbX22OaJEevtmGeTM2PW3oK0v7y97g2vZVdJ8A2URlroZ53Os0ISIgA9hxg6aqirdSrNcFPLC4pOc+JBnOHZ538oTKTDIKSuLlq3n7z4k3zPeG3c2vPtjLNzKEqM+17+0cvpvu7MB2/smRecmfUMhzcJsv7icy+OjXwheWp20SUfpYsb/fiRWPzgQw8xj+nU97zH+tuDoojSVfReD+7xKdbiL+pdZB/+2IczLy/OXT1APnpBsL5DNkDBPnj+B0nXLAuD7K1UDe/BX4MqXrfLPnNZKCOrVSjD8QdgOuLaADfKgZDeboV8iYCuGLoHdO8e97Ft32oVey7AFah7QCfduFLT1MLGs6TufA/o3uWfJdxp/awub8wJyKEOne6HWii4l4UO1zStdNT6dXVzq2795S+tM7qL121aa0cf/Wobn5wMU8A6Q7crlq3NW0AQxtdz9nwODx8bjC80c7n55puZrIWdBgPCmgXj4RAPPPBAu/vuu9mVrK+9zyaji3a8PM7Wp0isgUX5h9/+IWrRIU6xz4H7UAigd/d999/PmdS4L94P1x0AGSNP4e7s6+m1b3z1a7Z80YrQG7gySuGA6+z94hcwOWRkbJR15rDOwAiwFNCoBtYmiOinN99sPSW0uA0DUmBxv/TwlxK4oAQgkx/apmIkbC5y/fXWVQhgvnLDSnvL29/GkhBoxvN7+mxR3zz70tWft0X9C+gtACEc9poj2OUJcWUkN6G0pTI5Zffc9bcY7wz15ti/lx50kD3/ec/nvOcVy7bLLMV/etn+LJFiVnZMikMMHDF0JJatWL6cgnhw42avCgejAAAgAElEQVRbPH8B7wGhd/OPb+LQk9WbV9uK+SvYwezo444JVm4+bytXrmJOA8ovMPHpK1/5ivWV4KEwW7lppb3rpH8jIMMtjb24++93M2kHzAiLNwz/CDE2WbXhmQ9nKSS6ayGmjmusXLmSIzMBHFAwQUff/8b3bLI+zoE22i/0dH/9m4+nSx3niIlUHtA1nIUJmkhMmgojZG+84UY+K76mbMqOf9Px3FMwFM4HyhlA/a7b0UvAbLQ6at2FUIK41wF72Y477WTfv/4HLFPqyIUzPubEY0NCaC5PYEfiExRj8BT2DW5uCaEgisK/V73hSFoYUEawD5q0Rjcutj7ODK+Xq6yRbyu02Pe/g05xADWU3ZXt+BPfyHuznjuX4xl8+spP2aKOULoJ4D711PcweZVJlytWkHZ/+t1Z1zreh3+vOeE4AgFa//7htj/wtbHyqLWXuu2VJx7DZicYmgMLHT0N4BFDZ7c/3BqUt5HKiPUUe2ysNmb/fOKJHA+L3JmNA5us1Fay/oXz+ExIRAuJlnVaORCWuO4zq56m1wmZ6mhTjBJNtKP+ylVfzcIpAnRY56990+uodEIegX+h+K1Ztdp223kXgvvlF13KsAPCG0gJgwX85re9kSNQr/7EVRxOBMsN8dW3vOcdof67pcTEwLM/cKbN6+hlxj32+vUnn2g9/b3sEofxwZiJfsF5H7b2PLrEBS/ie887necA+QHv1wv2fL6tfvIp+9IXvmylHDqtIZExb+OTo/ahs86y5cuW2hlnnEElp1QKg15OPeu9HNKECXl0uRdCrHdseJTTHwEy4CucM2LK3blAm6PVEfvKl79iazFaGV7MqOSddtpptrATnorg5brgsgsaXO6XnHdJHP9Us+HpYbv66quZD4P7QNaj5v9tb3mb9Rd7aG1jZvs5551LucCObeUyvYowhsCrGzdssCs+frm1FNDoFUYFvHgddvFnLqUyDk8Y5D9kNmgNRiJk5yXnXsI14guhuM997nPZ36rlqu2wYnt7y4lvsb6Ofj4Jcga+9q2vsTX4+MQ49x0bgUS8YPqEoSwB0PE6ytiCiisw9/FsAb3c8Yprh17socWw3N0CXA/o7H7o5qTg/R7ANa89BXopEOrl7pPo/HtxL++Szz3n4ADoFHCxYw4sdAA6X6/WmPyDjEQAFeq64bqB5rVx8+bgwomuCQg89GRHTBFf0i5AAAI2HBrq1RGbBmii3AF9mGENPfnkk3TfQuhjk9GHnb2pN28mUeALDIpD17z1MfQfXrjA1qxby+YJ0AzRMhOZkLCM8XmUaQCIBzZttm5oly2toZQMm1sIPZEZK61WQkYkShFQmlIqkTDByIjDQ7EBoMzv66dFs3DhIhsYHKJGqqk4EIosD4mxc1oIqCXO5aiIIPseewEBCmHd2tMZcgyqdc7/fe4uu5LxkUSBaVvIRN9pl53De+DuL4RZwSsffdw62tpYf9/b003Qwd5gvXf/990EBggsxBP3O/gAavZ0ucekOHTZGsVUKwzE6OujWMNzwYoZGxphs5AWZpIWmBTWh6QlDEhZt5ZAib1ByQX2GIIEz4wzevThR3g+AHBY51Co0AEO5WTYB/wMAcSWhXABVtFZspUuTXSSwiAJeCT23Hsvu++Bf1DQ9/b1hva8o2NUzmCxQ2FCotkS7PPIMMEWoIuzxDrRcQ1ZpWgaxK5RcSKauqwJ0GFRYYY73HtQHHBO8K6A5uTCxHesm16GtjbuBzoJgqHBJxB06EKHhCBUTKxZt470g/afoHfM2Ub+w9jICOt893re8+0vf/4z14ss7D322N3+9re/sRfDDjvuSDBHAw8AnMa9QolCDJ3ehehuxHAZVCUgnLTXXnuFbms5o7BFV0bkJGCNqlyBMEc8GzSMum30z0dYC6WieD54ydBGFNMVd9t1V64dtPiCvfe2Bx94kGeYlYUh+7aQt+4lCxgSwnV33203zlWH4gmlBd3a0BYW9AELEWcO2gH9I+9kh512YLY8EpZw9vBUATjhjcL+gbZQjbLzjjsyMQ5WOuZqgzbBC2geBcts4aLF9tgTj1MBwjMjyxp8hnwYyAkkYD31+BO0ZKsAmgULmWC6fLsVVs4bzxXeMUwEg8WL5De4ajswGKcUysPgzcJe7rB8BStCpkfHrYpm+l0hbwF9GBAyy1frlDUI+8FaxYlhTvjDjzxs+75wH2bbg8cOetEBturxp6y1pdN6e3ppbMBCBghv3LjBvvENNMFBbXYIwpz2odMJ6LUiOj6Waa2DhsED05PTfAbICCS9oUIH4A1+QRwd9Ar+xjnjGZBwChoB3XIqZW9vRu+Qidh38AOuh89gXZjTDj7AF+Q77o1a/5kxlJO1UKFFx02EuJD1Pjg0RLzo7OggdoCu8B1n8chDD/EsCm0lG54es+7+PirPUMDQIAi0AuMN64BcA0+C/0F7kLvgQWAKwlhDm4ds8YJFNCqHMT+gp8vWrV/HMuIeyMXpEEZA50xmnvOfAnrsU9bQ/yJ1d8sV72vJZZHjO9YngBVQ+6Q4yNcU0PV+D8xpUpzW6F3y8gD4z8tC12tzAjo1gthxCYIOQh9CDtatMn9xwNCElL4vsJX7HRsJQqPVMzVF9yUOC0QFAOzp7bOhkRHGXGRJ4L0Adcwi5+hKgErsV4ufBVxImgARtLe1klleuO8+bBuL2A2uB00fAhXMCcKAVQdGAxHAwgZRg5DBrJjLjNg7tB1kfWPgCqwWtByFENy4fgOFMqcaTU1zPCsaWPzpT3+2xcuWhUH3sV4YhAZGwf5xfjd6gcdWo9gfXE/aJ4Cm2NlGgpjX2UPLG5o+7kGhBpCbmWLiHbRNWBcYUTo+NWzHHnk0u2ANo7oAiRfVKofMgHl/cesvOe6Slqnl7EWHvDhY6LGFJbLcUY8OgQNiw7OtW7OWlhWSIOF6R7yeM6tR+9/Tw32Fxg1BB6HJNo6bNlFJYXkQkg27uwniKLXBGSPrtquz00aGQytODstB8g6uOz7BZiY9LaFtLbLUly5fzna+sIig7CzffjsqNTiXkdERJmLBAgFtMO4/MclpZ0ya6+ig5+Dp1avppQE9Qakrx+Qkxc4zYI/DhxDzRL3rqlWrKIBwXrg+hCK+SyOHAoa9FWPjWTdt3MSEMbx34+ZNpBn0pVdfAygj2DsopgBG7DNaWqIVMEJAwQLO0WqH8oG+6wAmlMsBjJC1D7oEUOGcCOhYN7rgIWt/pmyLkTjFMYyIDYbvuC++5A4Ez9HqGRvjMw4NDpGHsacopymVQvIf6BYWMfgdSi/oHDyLoSEABpydeBKKyaLlS+3xZ1bZ8h22Zy94gHipUKDCBkOAVmGtbjujrTM6wcHSRawSXRjb2+zp1U9bNwZ71Coh/wWZ2pUylRL8TGuwHYrcKGe2ow85sqRxb5wZLLTWUiuV6oWL0S63naWKoFPwLs4L54TrQKFCxQRarEJJgCx49LHHrH9xsFLRfQ6K8thQ8OaBHls7O9jfHAOEICeQLAnvADwFeQzWgLcrV7HB4UGWnKI6BPF+7kU+Ry8B4u/rNm4gz0D5BqB/8dPXWLsV7eTTTjZMgl6xdDmb7IDesN/g2ms+e40NTQ5bRztc3jk79ewA6BiExBh6IQA6SgpREshGPDHfaBo5J8hDwIhgDKqavyDU6JdKlJ/MDSkUbWh4iEYQgBsyF9/xhTWwwqC3lzwr+QsghQwmDvT1cVJjfbpCjywUKLS+RjtmgCjCqGj0AyMR3k2cIxr9QNFYtmQpy4775vdbrbVgazetD8N5IkZg7bg/7gv+EaizOqK9PavemMH445YOw/PidQA6lH8kbre0thC8xQMEcvJHI6ArW86DvAdX0Lt+T93yeB280gCwTICLXgCW6E5lI1xn1YjZ/vHABIb/XPMZWfHyGkiBaAbo4CV//9yuL9+XdeicERs1lzhkijdCpjEfKAoffnfN6CuxtldmvyzzVOOQa6LhO5r6s9HHbCcdegWi+yMP91vMDPT31D2Cj7JGWe3nRQf3bRgqCuKV54HONX4mWBB4Dxg1AF9ImNKYSigEug8Ai00qikVmquJnKDvs9IOMT9fLV23/cF9pV1JKcD25angISALqCmUgiK0hfo0YWhGtSvEMiP2UigRPCkPL2a23/NwWtPQxoDEwuNHe8JrX2Ay0UIzpnJqy++6+j5/dOLLZ+nvmM0Ho0CNeaRuHB23ximW2YWCzLVi8iM9Ni4jJNXFoQZxKxf2KZYzwZIQs0dnxnTzrWGvZ0qKRJbNjd+XZwfuQUAgrDV4XCFgwKNvsPvMMWwj3Fttt84ZNtvOuz2ECGAVVPsfadFhrFShKmPmMkAPbtSJIEmPgOE+2Ag6sojPUz8xox0CLuH56jDRPHJ9hn4Uyn1XXTJkW99NronGCKpgwH/o2IHkSsTKAMmhJWrloQPzFvJw4I4H7i/THWuQ7NbRAwlt0W+LeipvziGJTjCyxD05h71mL5xaeZjapB4IAzwDhpDJNrAl0Wa1WgvUSn1OChfOiqzUqoKRVKK2ofJGMwFkgLy+mp+J+UAjBH3gugAlyBJAlL3phPFGeEm64UZngGvAcGAWK2CiEFAIylSpBSPzKPB/sE54bnrT4HwVg7C3AtcYzxusA88zqYiw2dgtDuA9ribSFbnKw0pG9zjkW4IsiGkmVrYY+4C0lhuvg+pclDkAvF8PkP3wWNeho1IL3UX7gXwkzzseooA9s3myjA0P2k2//EEEyy1XMeord9ta3v9WWLFlMBQuK6RWf/ETIPrcZhpIeXv2o/fCmH9v9Dz1g+dai9UavE8A2uORDybEySdUJDWIRZ6gvhndE6/FHKHTysM5lOWYXcH3KSf+WZ1JeSFsO8pPnIPkblWYog2g3C48cLHO0wuZAn55umynWrZybdYN7+uIl4/hQ8WcDuNYxVb3I0Fn4HJRdfCYApG9+yrw4NnsJxpe80nC5Q46n189kTCHQpPIT6JVz2eriM8XV+V1u8HqQBYqhc18a7l0nPuk1Pa+eGc8EvPBY6jPuaURCtrnGcLndIqBL6DQcXkxm8q3ycPHsAJH5GQVCg5Yg1z0SeWKcwR+EfuYs3DKETQD07Bqxd7Vci1pws+91dCmKgA4mIiCDsKLA4EFAeEbtFYCeJf0BYCHMIADwJgj8+HmCWBSyUGqwedA0Cei0CtGlKc8expz044HGEYFKLkQQXssiYKOVI5SDcpVud7iAKRChaNRrJHqWXIE4pqbsrl/8nmD+zLqVtsuSHWx4dMDmdfcxjk/PSKmdyVFBdBXs2De/xu65/z7bafddCeIAdAgE1IqKUAlQ2PPZRNBMiYNQ5Xm5iXyBacOaikzYmtU9BVDMv4CQL5ZCqWB3NxPaoJHiH1zWP/rGjcyfnq5OsQHJG998AifPoYsUStlg2WRlZhgdGQE9A1TG36FsBlDkPxFw7KyGDmRS9gjoMWZIeq/V2fY051xwiqPpu4BO4aOGc46ub9I4PDGtwf0KgNeYVtJRQBzuMbtbxQZOrLKIjXm4HuxzVCSZGVurEoQpcAVS7ixwvVCNE8NlIVgY7hf3Q9nAXB8ThEIGOd5F64Vg3gTQoezEMiU+s/Y3KjNBOQp5GTyjOvCvQP5QyA7hBABylrgTs/i94tWiTld4FoBr7IGt88xAKBodGSBDmcYz5YGosYIhAruU+Wbywiv3rBzAfAOUMMJ5j22uhGclGGOSJFNNA8Dj+ZC3UJsOLnp69YoBI/k79qAezpeyqJBni1LMe0BdNjxTaHn8odM/aF0WegPg08ghYbXD+JD1dMKtnbP1IxtsQc8Ce3DVw3bbHbfb3++9h61MSx1thhG44C6GicbGZ2PAGjISlXHtXYTbIPi9gHddB/Wyt1QFMHMBOs4ipKbNArr4L9gIQRFE0iwUHXhuPnjGGdZVQLOcUOFy5mXnMenQ44c/t4x/4iIaAD0mygVhH/ggzjGKrVbrAdhn7b3QZUEWNHlF9WyNWe16ZslINZBRGZn2RuvG6xmouyz3ZklxPrlNpYZeSWjAQsd3XhmQIqFSuMzgfTaArjf7jdYDV5Gg4TYpPfy0cN4nHmAzq2VYQBHQowbDOCHAFBOFYrODhhF1AnAIQ9TaxtpiaPgAZIGyiIvXokYfu4VDAMRDBaDL+uF3dBaK4CEhCEtDgE6XPdYEAV0o2EwcnuG1JFl0dHtF68hbmCIoAHqlGJgB2j2ECgQClA4Ic7iLO/uCuxthBLhBJ0dG7YE/3ksgC47VkNYToCxnY9UJay2gKUPe9jv4RbZpaJC15ouWLWEfZsQXUaePFrcIOSDr2jN6Zq3GgxR4igYyho1NE/Jc/yygzwJKEB74HAQZmBp7Aesc35Ek8/s7fmfz8yF+jyu84thXZolgEKZIaENMmucRgVFETXDM5a2jBSM+q6F7Uxy/Ka4G/VBJI/fNTlSSQkIdro7GHc47FYWiBIkHdOJypBvRFNze2CMmMEHbBkhUylkdMhW52EqZAhAWHIAPXdMKRSuXQ32qQjZcL8A7uu5oIUflSVaopzWok2GEa6AjKWYEYFi0zHFBoDBHACKgg2bReANtYPG3KDT0TFJeGoS7U3oyhTxa6bxWtJoJZsrBQVOaqKhr5CufTfyLPIMCEDFQL/nGuR69kZFZbhGslLwLoMD8dVnmPKNopft9kkzJrPW4z+hxDmufQIzhZTH+T0BHyVFMJoVcoOUNRWc6TKajd6EUrFIoAwHUY69wGBXRAwdXOZQ8DJ1haeiixXbRhy+wJe0LmbmNs4M1jqoeVTrAMkdyI9qgoix1dAK5BnkrtoYzDGW72LPQbJln5wwpyTo+r2PPFNAz+eoAc1uAmim9vHb8F++deZGiV5ehncEhhgvRTfLKj36CSbxIjButjdsFl18SKnWch1gY4i1TL4dm6TRvuWqY+BHeG0CdaX7RYodBEfYlOBm9rArXDPtHL1JiPeM1AbqeOVM0I6b4zzXLcs+US/Zqm/UOSDGQhS6c1H0ka+TlDfPTQ0jN0zDoqgFzd3cWeqqdMW4Xs9MbPuV+QSMGbaA/FF1Llqk0Cv89HEXRCrngFuXmRHAIViEAPSQCxdMKiXZyMeDOM+UM0Okyh2YchYaEBN1DEBQibtxHcUeVFchj5doF4nOwargHmNIF4QNXvQN0hAxkyfuN1hZ5QMhAMQpHaKaY2IV1ol843O20OBkBCTXJbALT2ckYOuLb6OQGax61xxj20pEPPe9HZ8Y4uGS8NsEM25e/+lDGb/qR3IKMTyQdTYwz1ggraM3atWzewFGVQRcItq7CL1HDbqbMyaKn+zTEMGYJzbl/KKimp5l/AUsfsWSNN0Xs+Xc/vZMTncYr49ZR7LT9Xr4/O9ApGQxxfo48LYSyEu5J1H6DdZqzTjQGgvJTLmcEz/OISoAsX40e1bmQpliHimcOKn4GGk4wEqxjO2Qxr14DEMxMh5AUQhd0FaPzYOzBTqDDa3B7Rvcjs/qLRcZjAeiT6DkelQSsm4ofvUMBmDJAdF6RBl6EQkJwDgorK1XChwnu+Lza9ArQ2TGPU+eCsiGFJtPyY7csqotSqL1bT5ZgrM+mvhTEauAxuXpdKERdszKXez68PwBymCaXKcIRoLYwJ2PYT4BD26oSemXMnmvgpyAz4vpltkXPHz0h8tbEMAYUaoJxHKfJa4A2YKXXUTwW+nTILY/3QthXisE7gNf5L3q5WEufN1roaEyD+dxocjWvp8/uv/see8Fzn2crH3vSvvHZb9iGoY3W0dXBsr5JzGmcmaZyeOY5Z9EN39ndSYWRCV5QElpbWYOP+G1Xd8+WYO6MF8okh2MpoGtWgM7eA0oqr7x8y3giFF6Er+g9YmIx75tj3gZkLfrYw+X+yQsvj6XPmBZndtbl5zUAuudBz5MpyIf7561eBR2FcFwG6JlbHTkWCrlmUcMGF7aPoXv+9sDtFV3PI142ShkIhkVoD+vLZBlCioAuGUYjsSV4aL3nzyvUGf8nyobOAoCuPaNc/p8Cegr6gB1pPdoEbQwOQa6KpoAOrbgeMqkzQI/a9bMFdCSnEOKjCkZtD4wcrRpkDktQsN4wChsK0Riv57oplYJ1hNILuZipIbGED3OvQ0IdJydBKy+WyPAC9NQ9JG0qJUbtBQAdk5xwbwqU+I9ZyQCwfI7uccSWAYToBb121WrrR7OcXIGzqkPb/QqTW3AdWOD3P/APWraIPyPrFD3CkSQEQQBhgeQmPD+yStFWlQAQ1NfGjE0HKB5EPAPX8+iNPhunk5VASy2OCUTssKe7h0lhjz36KJNtkDD4k+/fZJ0cRhkslKNfdwzzBZAVDHc7mhZh/To/ATrOTTF+JEUyXhv/cc8BDtHSg/LC800lWQSoulNIm50TyULzDRILHeekkIQAWB4eeZSkYdMKRaMWWbLwSsHDg+xoZ6HjXlAO5LLE/TMwbGLFQKHG0cHqx57DilScGWchSx9vKsQYelbPDqWH5aoOEBNLHAID+5kKtQwQo1fAK8tkR3kLsIaoqOOZZJ3TY1I3KrBUBOIek/0i7eC+2XAal7uTKfe4D0J2DtAz7IoKOhVCDbaJMmLWw2DsEoeQiwAd56Nnq0LZLhaYVY7mRNxj/L1cDRZ9qWBTaC8DY14KQXx2hvHQLra/l4meGMsMRa6ns4tDprrbOmxww4Btv3wHQ3LX0PAwx44iGRBVP+2d7fbkU09a//x+JuhB6UTGOXht88DmkITa05MpXHomAWkWR3eArjPJHGqxBNIDtc5ZSpNCpp43Zr2s8FZm1kBmeJGG43kiGRHyE4mvC3r77eR3vdu6C+B5lJhV7cNXXGQVF0NvkDMuZNsc0NHfBPQSe7EHCRaS36gk18gPYS8CnSO+3mh4bely92tIFdpGD3OQDancVNkagT2pQ1cMXEq8ulGmnmyvXGi9uo/3JCher/c3BXTvqgZD6MuDebB8KG4a3BiZO9m5JkUcWwgFBrGQ6BIBPboaBa60LqJLPHO5S/pEa7tIyyckmLHTFgAuJrpBkKCOGeAIwQqGpDswJrVhrSC8THgS0Gcb+lMQQBhRaYhJTJh9G0veAOhIiqMQd1ad3y8JdO2dJwDEH2fgsoY7D9p9FcMWanTLEpDgdh4ZskVLljCJbPsVK+z+v99jOy5bEWrFW1pszdo1tseee3CePDKt8ewv3HdfZqMHwCjTekVNfRFNOwYGqBUCUOFuh+uQBC+LBVawNNwI6J5g5UbPtPdCHESgmC1df7MMjSoDlETB9YVSPjQ4wXdkle+w3Q72xMNPWH/fPJaXPfTIw9bb388QAWrv0TVMSVrZvsVkLayJrlKUGKKtososo0uK749usQxsXUJXZpHEmeapde7PySsUou9ZCyUkzbH2FgkzsNZKYRYyGJpxawExwNPlKYDWMMmKLV3leYiZPKJJeBpIgwmYa/0YLYnzg7LJqW8E9DxBnbQeY/FQUmGhg1ZxP3AtLXSEhGSxRrejFFE8AyoFPN/SYvAST+GxGL+XNyLraREBXZZ5mFMd6I3gKHp3gM5wSvRUsB2peCsCM/cGl0BWfQxRSScRGHOJsTKAr0U3v3hVoQ1WBEAOVBHLzgfeg3UNPkATkgJyPAKgMykWykalxvI0lNtNYqAP+BceNnw2ugdoVOTNBsZGrG/BfDZwglKOgTeYhIhM+f6ePlu9aq0tXrzEkFyMhjoY+AN3+tj4GKs1QNtT05NWjl3eCixXg8cn9CoP8nlWI8sUKyla4AOnYEXMi9F7C9ngTbwvoi9fa93UQq9DYYthjmhYCdDlsYFnE6NQUQGA1rfobDeA6ZCtRSv2tG81hr71+8P7BHMgWOgkKwJ6kNcMJ2W5QQHQNW1NCkctEEaD/PYACtmZhtm84aafvVUNkJWlrlJTskeSFIfrhsTU8H7hpJe3eP7Mc5XNcI8egGiQCuAZtmtmoWcM61zuZMhEqATGD4kIfhFeuPoHTgGd2YnTNQI6haJzuZOJY5a7mFFMSvdwFFgoW6LVHa1rALpaaOJ6IFgwrQAdu8oa+wjqdKNHASFFggkt0X3EuEXMroWgpIUem4WgnKwGAecsHO+SwXUp2N2BeaCYRulRS54JN63Yg2qoZ6UbND4/SlRgRaCV7WOPPGoHv/hAW/nYEzaF2Dea/vSH4RoAj9322J2gjhrkAw9+md1z7722cNFCnhua7sj9j0xaxLVR/oOucAJ0ZalCiZLLSPX1BDwHiJkSQA/DbNYonzkCOpgG3oDFCxeFfu8DAyxBQY06rje4edCWLVpumzZtpuLW3dtL0IFHAmeAMjyUUjUQdHRfZ8lNVLpcswhZ3vE7LBpfq9mgXKKkBj2xE6D39xNDiWG9awzPB4ZnX+kc5quHqmECJ5IYMSugtbWhvwNrtKO1jh9bu7r4OcXISD8ZqEfPkwsH+PUH8EIOAMqSIxgF8dZgtVIgwUJHDB2AziE1sOrzSAO3QnR3E/yjYqE9gEBK+VbKBp4RfCV3PzPhEcpCxnzMFciAPGZ5KL9FgI6yJyohsYohCOMQesA/NveJE7PkhZOcAHiWAGxRYNHJK2EUAVwGAV93VSySKdxDrLdSI6CjOQyTUqGggXbQahWVPDmj+xZ/x7xy/sujCVGFe8twWRzVChnD+QF5Y/8H9LpASS3OGONL0bQJVv7UxJS1tnTYxMQkaQbNWWbKoQc5EizBs+XyjPX19RKcMC8BRglc96B/VI0EWnMaFogqflExgvfTQ77ssPgeNqyKRpIHskxhV9gkid1KYUbAht35VK4VZZ4qQLCXKNWEogQg59z31jaeeXtXhw1MjoZ9UtjJPQrW4C3k1DBESnuthrItCeBohdMSRygngHsId4XQEi1150EAoMN1n3opdC/Jbq0jqwLxVWEKQUU+lcsd35XlLi+R92IrdCer3Xt0ZXF7eeMxVj+nbvzc7geHsrUtwDqCpmLovrRBFwvAGsBHX96lgJ8h0PTlff1Bc4KGbpxuRAhEFpcAACAASURBVBB1SXGKgTKLT9p1jIFJo0S5EspIeHuVVUVgVzICrfNYDqOMdx4SrKlYa52tL6BRVuaEC6OkLAjMmOWKpBgNC0CDGjB9E4HrFRmf0KDXsTecAFYKbrZ2TLTDnZBFK2vTjPXiHE/Y28t4d3liio01HnngQdt5p52YLAN6xn4BQFC6hjGUqMfdfY89aB2zX8DoKK1FgDnqnqGkoKYb7j+6OOP+sUtXBHTsfVa2JOZIOyoxDBti25kXwuUsIMaMGDoaQmD/4TZEXwBeF1ZOHd6TIu+J/YaAGkG99NIlrMtlGVP0sFD4ylsSY2bh8IMQ83QYXghWmoRFaoXTwnf+ZgGXB3Scf2aNa6hDvFdQWCbY6AL0ixGt7PqFVsewrKamQrMQWtCxNBPKWszh4OS01larVGvZrHYJjMxCUqKfhLTzBGUZvTj/mPCpKg7F7KlQuqQ4gA/ddIzv51m2B2CnQg1Ah1LiSvUoyFx8W7wvJQlZ7AqvQHgisx331pll4ayoNGcJcchoB3BOlUOYIGYjU6hFCx2vsY+FOlhG5TlLaoSiHcMY/vy9Uq0SQsoMmWiuBJMeB5SqVQOgs+wu7hmqQpCTg4ZT2AN2WcPglnKFcgeKJGelA9AhH6DEyMKPE9rG0Dd/Xj/5EobAIjS1WfW0LV+8xCbHJ627u9cmJqdY271sxXK6hDlGt6+XzXeQeFcpz5APOjvaSerIP4HlHngzyc72shwKIzqlCdAd8EtiS6432z8ZJA5jG5Q7ykr0CIkxY3mSPGB2tIWkOCgiiKOjrwW+w1pHrwnMYOcMxDmS4vzrqYcAVI90UAB64O1Q7QG6ZtgJNA36DaUkPK9wjeDdC0A+63JPjTEp8QrnYR88oHvLXWvDOlILXSGiTFFPlAEP6DoHr+B4C1x/l4yCzNfnwau5PQ7el53iUh++GJaA5gv6EsFJ4RUbXpA53AxXad2eIBp+prY4q1V760SBPTWJUbMMHXB2uLIcHehnFj3qXFtaggUVE3zYaiUKebixQGi09uJgGgosF0v2WisFFuvPYdmVrFhqCeVkqDWESy42kPFuWa9h6mAywoguccR5sQ5Z//gM1kx3TFRo8B54E7AGlNEpgxkWFGJv8kLoDNTcwMdb8DeskYlaDCWE+0DQMHHKNcHB76qB9Aqfd23i/WjmwUlCzuVNYov9kX1/A8+cAtdWzAvHM8UsTiVFCkTxXXuBfcvq+GMjHyhDBKYIRriuLzHZmkJJgaVEMg0mknUcLRO6zOOX1j+rINRsuoxmQS1MNAydqCJ9OSWH65cFGrPPFboAqMsq9gqFgFPn6ZURH4ZAvDAI7NgrImY7yy+uOmxl/JP2Y4IdBVyyXwAnv396di9M8ZqAgCErgUj0PnhwyNYfy9Jk2YkumeXuZEpqwfiQFdZApVwjLkED9J4FhQRr4do0sxouzThqVnydnaXONIbd6BVwyVxykbJrpA9FqCA0hnSmK8gxCJULlCXR/c2wlZr8zJaIZ6E7nVnIwQgWYhbfdUqmzo811lLm5CKmch04UvThywtTQG6wQp0nKz3j9Dz0uwDOAwwMhKbGXlwTFAryhJQJuRPoSYi5O3OEK8XvqfUs2cAkXlQmSOHLrhP2AztDCzcqPaGUNsgHyIUwNS6EXUUzkpG4t7xzkG0yypoliab75S10hN9IP/Xg/ZLFLxmiRjmpRe75XfvtZaz+zsoalz1PQN9alp0ewFvXGfEgDhc7OuG1/zGgU2sOGb0NXy6OCEtHVnYKtDhIDiiYpUhei7QTr8HOVuq0VQmjTFTfTtd5TJrwVlkqwL37CZtHiwtCmk1lqrSMBegCS+2HOgF5ZhCjqQJAVjuIRh4RrBuxblooMblQCRR4DdcHiGh/0vX785LbRuCYAXokBO/ulVKCc8/cyXNoz1qXBIqnC+2hBHJKY9l6Ixh7xcMLEAlxrVmNHTLgjHEoKWm4LpsJRSb1Z+kFn9aK2L7fq9RKT5+pAXAYN5+xltbQ0VDPKIGD32Wp6qy95q0169n1rKIHz1OewbV3UJpU7+/5J12znslbEeE5QowRChH+Jl5PAd1bLl65Jw0mnar8vXXfVBkR6OK5pTB5HvN7rHPUeWeu+egxgsfGC/RUIdBeJhKGvwbHXszIbgIqom9/TU+bkDEwZmQM+HPTOfuk4C3WEJW72fBROIetAao3MEg/8B5EsPef03X88zfjT/+Zhmdzi/X3FA/p+dgrPX5pn/zvovtmvEc1lC7v2X/bouMGcA+A0JhU6fJBJGe97BVPcQxsHI9MHIkKeAroPmkNskfPqHV4gNffZEzR0yWFMFa+ePDF+zWcBT97g8+flf7WDNDVKS6TIQJ0LUzCSBfxwloL9kIJC9KD/v8AOi1vF4Pn/UQgsKphRSSZv2Lu/wmg45qwAhkmkEbG+GGw0JsBOpYhi9wTqYQ01g6GVuKgrF/tD4hZrRP9vmbrj9anBLusT/yuIQrqFcwcgJixLZCnVagKdCcIvFCYtSZn3aBe8Kjcy4MP/i5NUgK3GUiIUVKG9OCs2cleadCz4Ds8DCnopkyd7p32D/fFdbEvWgvei73zioQXJunPqO2Xdu5BQ/Wn8lKkQpa84AAd95Wy4dfjFQQPZF5I6ow8oPvn8YDSoHA4QE9BR+clAEzPKPw9hErYHMjR+lyAPhdgpPfW+XkFQp+VgJcAbebF87JnW4Cu8rwtwDK+4BWQ9D0MpRWKDfXbKfAoh8S/nl2TOQyzZau6vqd/AZ7OowH0aEXOelZSsBYgae/SM/SA7s/GP6e/fzMa8fuTKhPpOabnKXCcC4TFT83APOwHQlHBQyMe3+KMEu+w/7saYTHc5Kx0/57Mmo9e2QbjRpUwiYWugSmSLaLVVBnHPT3IZmDtyjVZQu1KTkXbogcpDNsCdN3Hr4HyxIVYuN+7vywMZ0ld7v7wU2L0RKnxjDpcfIcQxPdtutxhHRTRp7oxDiQXjur4/reArjIgD+gUYJWKtba0buEg2BrAeIHK0rLYGQzPq3iv4sl4LwBZLmMJac8oXoMViOJ9+gyzfCPBC9BlxcND4KeHeaAT8wn8vTDwWrsnFAGKFAy5/lMQ9NfyTJsyrqcbD1qZQoQ67spsa0Mv0PxnmwlrKWD4m7fetXdiNv0tPVNdH4lOHkB0vnJrSwD4tWXPiSKNMmqGg0IhuhcdkOFiPFpnr/3W9TxDa+1egZGSLJ7T5/j8OZTNzSpEzejW8+CWAjvw6tYAvRkg+r3w69O+NN0rNY6J2ezeGknByJ+H9wB4oc3zg4xBDHSOxC3RQDP64T2Z6R8aj/g1eNm3NYU2eAKDNzClXV2jGaCKppjn0DAaJCb7uiQrD3Se73QuqFRQUqhXJHR/jURN+Um/NwBkE/BsJlM8HTW7ztYAvlGWoM97mAbo/zU7r2brfzaALkNFMq9BDkXDKSvvjLlROvNmIUcvu8XTws8M3Gff1FC2llVTxb8LM7WmZha6ztFb9n4Ps77xSuwFoKfxz3ShczEEXmcMNroi/n8s9P9rQKelFet6AegAYN4TwhZDPdo7srIib82KgDz4eWHKPaJCEkpHsIcSnrJGZV3IIvXCT9fyZQk6KN1bwKqDl/DXZwToW2hpTiCkrXcluHR//8xSHPw6UkZKmU+WsBcmXvAqB6MZw1JwR3eh16RTemsGZg3A5nI3sA5ZmHj21CWYKifS7rcmVLywFm/wOux1ULViKZTNeAvdhzX8Xmuf9Lw6U7yO9+Fz3opNAV1nxM9jFkIsK03Xr9+9wE0BHfIbCuPWAD0FbN0/PU9/Rp7GPDhKkZOig2f2Cq32Nv1M6sHI3oekTfQyb0jzbhyDubXGWN5C15o9vUtJn0v+NQP0VJkRLfpn0s8hoy24jdNzSvmhGX3iNZYexsZOqfzy69/y7GfjnFsDZe+h9HzdjL5SxawZH6eADgu92XXnkgFeNjEu38Tl7j/L8cWRpzx98Z7KGVK/hjkAXddrxktSPn1sPEs0ZPljzApyeRTps20L0P3fM9qJF9kC0Hd76Qu3aqF7QPDaiX7GZv1vAP3/2uUuQMcme0AnWDpA9xqQPzj20k7afWYKT71ube1tYThHJAbsS+peToW0ABrXgUD1FqtA3LtW9H6BhLROJESo61eqDDQTEJ6ZxETyJngi86Cls/Vn74WNAF3PLIEvCxceCv98WoPuixiTFwSp4EmVoIYYahTk3kLHtaRhp4CRKidcC2KwMSHOW0OecVIhnQlnKod5WuhyueNvfo3+s14D9x4Gva4z8c/sFQOvZAaBlJ8dnpSEjaSIbl0hM5aFPVtAx7X0PH79KV2JBgTcft3aYz2zT1psBuipothw/hHQlWDoFQnRkeRXM1BuKOtySnD6PClN6nkouKOgTkFJ+9/sHDLejICuNtR63V8r5Y1UkVIp1lyAnyr0nh71XH5vvNzAzz5G7O/hvUgpkPvr+p+35D/WGDcAuvZLn9va/nlA1575tQhsU/mr96gWfWsWug+5NAN2yTFZ6fzupq1pRkiW25UQotao7/LeZDQWr9XM2MQzq5d7hlEA9LksdN2k2YPotf+thf5/nRRH9ycSryKgY2M1AILjYaOG7zfME72SnSTMvOsGWYsAdJUOKHbqXe4CthRwJRBlQaQM6QEFaxMoislwXQB6VufosrO9cuLB1BOPXk8VtlQRSC0cMbIXzP66HvgloOcERIQpYs22V5pS4egBQRadNGJv9SkjWCMPm4UMUoGlmv8UDFKB4pWcjFZQJlNAK87ZpDgpX7ierBtdS/uE30UX+FnCQECoe8nbkO5vRiuoAXYNKTzYZkIrHa8YgSucn3Gspgd0fE50rBhiM+9LCuii75SOvcKoz+iZcV0But+jTGGKlqv223+e7wFfxCoFv58przUDc+6PS4pLLWJ/jRREtT7IlKwLXbxJCpgpaDbwF28SrEyv7In+U3BrBtpIilOzlJQ3KfCT1r3pXngPSQq46Tl4HvH8nwJ4M0DfEsyjY8UBuj9fL0fSNWeKDxwcogE1JkqS4rws8XhGuRE/I0CXnPUud1/l4mnCA65eFx/71q/sfRCJzbcL8Ji6NQtd5+fxye+Ht9DxntzWAF0POBeD4cL/26S4rD7UdStSnTkT2WIWqW+HmYHrs8hyp3YWMw2ZvBZnLeNAIQxh5XiXl2cmMZAOymuB2GgOTImAjjWlSXFe6KUamLRGLyzFMF646O8e0HUuauWa1ek6cPDxeK9UZJZxrO0mETgmSAFdhNSMmfG5NEafCbuoWaJG2z+7zk7XA6B77VagJkvMA6n2DNdQAiGuL4tWyolP6hJgNBcoIUNWSpLW5kMkKUN75pPLvbWtJUxF80NWoqcm3V/9rqQ7JQ16JfB/Aug+yz0FD/ze0EcgsbABBEja3JqF7j0EWrto0dNNqsjpb3ouKToCEO2VlAcvpFLBK5pKhTP4Fm2Y2ZI1cavqnDxgpcAgC31rSbH+/FKlQ4CeNi4Sbfvv/t66Tmj4EibkyagS/Xtw9ryXKgwoW/Sh7+za8UWfZe/luECoWVmm/uZBx5+BPwefe7W1554L0L3LvRmgY//nVMgcoPs1+fdLKcJrkjMZLaqMdytJcf7zHri1H/7vkiMw9OixjFnuAnRf8+/l7LYAvZlipWf05ck0IHY64HnNFIdsT1KC9gJbf/OHlRLNVss2WJsastz1OW68MvdI3bMajpJPMmIH0WoYQhySouYRsPxxyGBo1klrzromcGkISa2eNV+AexjPpDnWBO1ymcIar0njFZHxHrFvOJbqS87wOz6fzrsVw3mBlu5ZypRici+w+RkztuaEpY49kVDwXgTPEF7D1x7K5Y+/eSuB5X6xqQuum7ru/HtThcGDstcs/RmLwNo62htqM/G6B1Qfw9O1dK48W9fQxgOM1gzAT8HC73c2+jG+SWDlXbu+dl8hiOAhKdno2Ahd7ir3k+AQT4CmtJcKT3glSRm1KdPq81CYeK/YP0DXZ7we88pd2VAzwS/lzyuXswpUGAohC68ZAHla9ELTg5sEndbsQUe0OJdCJfkgJUZCUbTsATnlCya1FdC8uLGpkOeTVCB7HvAu97nASPvnFUzRfvD6wUiI/d9dLFwKRrMclgwczTjch/XvrnmS31uVNXl+01mS53F/X6OeVLuA/j1giBe8wjXXs6cKTHq+OrOU76QY43Uk5YkXlWMyS6doABOUMSnlUhC88p6uWXTIAdHsCOfq8CMteBnoMcsDKc4fdfTscOg61XnFwvOnzsDzqvbXP2MGsqCPbLhYY38TXUMGj34X3XtF2N9Xey4ebtDm8Ow7v/j5WwX01G3oBZYObmuAvjUNmQcb69D9Rmf15sBzDapw5VnZgToLnZ+P7VrD960DOoUQDtIJRdV3e0vbC1SBYLbWWLaiWkBvIQr8JcT1Ge0HfsehyAJKQV1ELzeyF0SZAI1lfQJ0HbyED35PY4ipUPZJayISAaay6kVkel3Ml97P04YY0gv7BmaKQpCtOaMg1DMqwx/3SdcnmtP1fbhIz6a9xd98jDZdC97HLGn3lQJ6KtB1f76vWLCh4cEGQNe99T7V8gvwBVieHubiH+2LX5P2mM/dBNBT4dwAYC4sE9YZGl2wK6prrOT3yQNZs2t5hcoLfK9c6Hr+u35Or6/988rbXIDDrmBoyhLPr5ki7JMO/Z7jeWHZyyCY6x7+vHV9D+jKctfzSIH2HjWv4IjUuBY0pZrG+OdQNuv3Qtfz6/fX1nmFxkKNIzX9PqSAlIJjqvCnSp3ndX++koU4f/2cAg/WIQ+R+LTxfmH0bfYsrhOj9sOHDDxNkdfj5EI2k3dfKZ16ntT9ea4x30YKYUo/eI83CFLQxe/aXz07gd3NQ5+dRbJliZn/vK6d0ZZTMFIZ5+WbB3Q+07YAXRvQTFvDBXTgzYQlXks15IadV815bDObEbvrYpQCesOh8qYhFkZiawLouD+69KQWOu8FV1cFcfRSlqVMIe8yjVW6QAEQu7dlWlLsALQ1QPdALSLVnvn988zg92hbgI6kC3XDk3CVGxPXV9lbyshiQrnMBRQ6b29hNAMW0YP2R3siptezNggwJ3jFdL4OPVPUXJKa9yCIkHEZr8F7d6W3FvD+Zh4irZG0RLKZLVvyZyQFRs/vlSGupV6z8YkxZrkrbu/PW8++Bd04ZvUCJuUh/J42XvHvAe2Ddv3z6O+6dxoyaOS/euyGNQsoHpiwNm9B+33y4KZnbiZU/dr0s39NdOitomZ76IEmW4fr9Ofp279XOTDeOpTHg90ZYyvhZtdPecbvPWkO9BWbVvl9kwyR7NsaoFfKYbiOf349n+4v5cYDasYrJN25Ad2HOBrofo767hTUUrnv5a9khtaSAvpcMmB2HWjlHNbuLWpc14N8Sjfaz2YWugdzXEdGiQfMjF6jIRGGPGGccahW0XPhfVBI/PrwGs7ee5D8HtGIcsNZIJ/TOnT/PHpuT/P+715R8LI02+v4YkYbO+6/51Yt9EYBEH7zDOwfpplASokzvZ4yRRuIXi6saKH7DfGMp1GB2wJ0udwZa/ZzsuMkNbZsdC0sveDW4eI7DlxdyKSJsXthTDxqZqELhATe3r0kgan3NAN17Z8Enz9UHJwAHdf17mB8DtdrVrbjCVSf8evMGMbtifZd6xch6vopTXgvQTNBr3ugNaJ/Jv9eXFMlep7RxPASVmIw7bFnEk9//rn0M9rteiGQCcrYRrQLw1PK5SxXQPeEIgR3KwrvAOjaFwlfPYe3rnUm3kppZuF6wetj4OKvjAcwnCSWYPq/eeGgz+vvjc8awkRoH5p6VNLwTXqG+n1bAn9bgJ7RQVSiUwNACm16P34OPLkNC50KvWuN6WmH9eeaROYALqWZlCa9hQ4vTepyFw1hT5t5OLOzSjrFpXTYwOtNhoHg/RisszVAbyaft3WWzWR2qjT660o2pTJEMjUF2dnnQpVJozLi6RQ/p4Ds6UB16Gori/une6jP67riT/KgvKQu5JHKWSkWaVhACmJ6P8osF0NXY5l0SJRXzjyA+9exZk178x4r7TNpK8robN92eNFztwroqQaRAnIqjL0w8eA71+e2BeiKoYcEpNmlZgwdpwlxI5pY6BSi0UL3gM71OIbSwfmNS926stIzsESnuWKYay3wERHiPWJmL+RTl7sEbjNXiwCqGdFw+XHgBerRsTaVjunMno07tNl9PeCnBK4z1XtE2N6T460ND14e5DJwjWVrqRau3wXoKR16y64ZoOP6InwJHw+uYlDOtncJmXqvvgPQ4SWQ61+KCn6fnpkOYF6cdZf6s/YKhLeU/F75M0p5Cb+nMfaGPYwZ3rpPKrTw/Pq85z/tHTBMLnfth1c6RH/N1uUFq1fmGgSueq47vk3P2YOfX4OexVeBeHki/sdgl7Rsza+hGaBqvWnZWjN5NZcFxXNmvk/oZOkVEQJt7OzoPWz+DLgPrq9/SoOeZrUX/vPZ32eH8zVt0JKCc7P9b6bA6LVm/JvKcm9Np3LAezg9nYZrhLI1PbuXNeJdlY2lNMZrYdIeFO9tuNz9uXrjKZuyGB+oGS3i/IQDXq5K5qRrF6DL4OPEUFj1yuNq0kYb1/CeOi/vIWfmcrnjMwxZu17+uW0BOh7Gg3SqQfiLNXtfqnGnxKAMQE9UPstdIz1Do83Zw+fmx1rcrVno3Kw4KEGArkEv6tTEjlPRSqfLJHbf8nFPbbhncLjxtwXoshBS7VGElca4UsLloc3R65hZtgXUQYeEPbVx9WAmLbnh0JOaW++yFujpnLwbymvgYmK8j8Qb90yf92CWCiTP2EwaScaXirHw3dex6zp+L70Fps/pmfW+9P0StvwsJm0lSVWejkED2le8Xx4aPG/o4w0PTRDg+pw/M1w7FXj+72mMMOUPXVeve1qYq22oF1pSJLyiMrv/s02WUxrTmXiFwNOm/q71+79tKbgbk5b0WQ9iEpoNciB6aOYCHJ8U58/Qv18xXg8W2H8qUuglj1Gm7vzTe+n39Nn5OyoZXC93f0aiMU97/mwF6BzO4gVy0jVtW/ITKcNpUqPff30+3VcPvHPtHT6zNQ+Dni3dW0/zc5XlhnuGGLqXNR40xSdzKSFwuXPoUSTjVMZq/bMKbLhXxt8KfTmQldGmhGBvUOg6qcfH7x9pK3qElOXOMrYI6N5g1HPres3kYGqh6zOZzE48S9vMchc4SEikgsVbJM0AXQIlFVTZdbaRFKexqr6BQwYWzyLLXYCOTVULWWk1AHL0cmYtY4yjYKNgkeFZlKGu+20htOLan42FrkNP4zTbUph8jNozZXiu0GlNSXEeeAS0/vr+DHQtPLeIA6/5WJLOPCVkvO4FMMEtdguUINP10/uL6bQfdEmpEYNrFCMFC/PQ/b1SC9grLAJO3FtM4svmvADSezX60zN6JvCjC09WtJ5Nz8TpalYjoGsdnmHFO9o/D7SiqdQCSs/Y85sXTHyfOmW5nAM9h9YhgdzM+kXL0MCfc3cqm6sXuISPzl33TcHBA6J/jz6vZ/IKImnbNXPye9Bw/TjWeGtZ7v79uk4my0DHcZbDXPdophBnfMTGHmHsr5eTAjTx+pwKTrTQt9Ypzgt5z7/Z/j2LGHp6f89vcylLqazw1/ByHtfyZ6e/6bWUt3GdWT4NgC6+FJ/j3pIpKW54xfPZxNA9IOs8Mjler9NgEP2ktKi16jzTPUjpOeM5NYMBfZXCxEwofkqW84qHZK8Hdd1XNDWXha48jgae2OUle20zhu5vRqsw0yJDLbfXoNKazCypJp5MNkZPvyOLPSlbI8NJuMcYq7fOGwR3bJyQAQVTdmOSRdReOMqQY0hz3GBpgQLtKkaQoiYRE7MqVc4d198wqlSjSfEaDgVfSIaB9YakFiktzcrWvBLQUC8rQAZTxwb+Gh2qA8JeobVnlisQQwrB1ReCf1PT01mZndzfWg8UlWYWRpgnEbTVfJwSJksG7vs0qQ5KlQSbLDIBP1ye5fJMFqvPAD2OdcwEXS1k9Td85XLW3dMzG3OKtETFInpMMMd9LkCnhp4P40BrOPNigR4L1pZXqvyHWfA4f86ej7ORsa+YfY19bUWdPFzP9P6FZiWc6V2ucoYy7o0Rp9UczikKI5xDHBWaK6KiYlageyDSnnmFULz0bAHdC8wUIHCC+rsHbAEWvkM51f55gRbWGUo0ke3uFSWsW9cT/4qOvYBupsB7YEyBxMsJvc8L0dR4wPt9UqNoNvv+LJLiMuUrURozGRYFS3rtjAddZUD6bIGBZsc/z5XL0exa2gvQOSZGejnh92Su4UC8dz2CaTRyPdjpeZSs6YFbZygLeC5lxgOZt8I9fTULielzXs56uhd9FWBMVUGHQR41A3Rdw+9hphRAcY8eNq/4+H2Ay1rGmmg62+ta3cZGR7MKA29s6T3Kcvf00YyuZQRkexvlMydyxsx3n5jJ58nn2MtEn5XhoOsL57bmckdvFY3f5ed2OeD5dR5Q5tAOx6uLcqCJn7cbCTg8YI6NHdicRdmBsFmc2wGn1dvTS2Aa2jxgSxYttqHBQSoCPX19NlktW73hmuH+PKCcWWdnp0GogzDHJyast7eXB4/X5s+bx3uveeYZW7JkiW3avJlAixndHZ2dWQ1gNos2ut6zAy/krNTWSkAyzMXNoS6S6GoAKtT4ZklfMV5NdwqmVMWkCgh2vDcDnXxoxyeXHiyAzKUWR72qfziAZKZWtbbuTts0NGjF1hYKiK7ublu1cqUtXbTYRjcPWntLqy3on2cbNmyw/gXzbXxq0sanp4JSgTp9lX1x4zQvwg08iAwz69yS28mslstbJcagBNw4S54h4oOxZ3021S2O2iSxoQ5+fMLaW1u5FilzyurG7yz7i4lJsuZYVWDoc1y31o52hsBADw2EGwUtXm9gxNiqFfTQVipZK7T5etXG81WbAegiwatm1lqpW65SI/3kW0q2cuNaW7J8mVVnR88keQAAIABJREFUyjY1NGrb9S6wwU2bLd/WZmPVGetZutDWbFhvne0dNjU8al31grVawRbMn28DYyOW6+mwzWPD9PJ0trRZfXzKOtvarZKrWg33TUrvUmaUQBNv6e8SRKnQlwBJPRJee6cSKoER58njel6AKfbf/PqNLvfUA+AFIz6PtShPQ9cTGHhA8gABhcHHG71iiNebCUx/bW/NeFCKQsIw/lbjR9M9w2cz5TYaCDoH7Ss9EG5ilT8fXE9KaLoX4gs/K8DvhX72CpdXinS9mZnphrI70YU/i1QR8nsNeeVpKwUtZWmnoK3ffchnC4UpGm7++nJF672efpspfbrPXN/pIWmSlKbr+6TILe5Zq7PTJ66BNfrhSLifT1zzRmC2FzGpUslxXkHVe/w5NDsbebcaLO04XQ3X8El92Zz0KOu4d6i0cJnzXo6IFlPZIgUgyNNZrOb7nxWgy4LeInkoZ9WZSuh2FC0ygZ2K69vb2qw8PWPTk5PW3tpmLYUiBSFcHdNoitBSpHWVMoxAHRZGd3c39xefQSMAABsIlfHVXI5CQe+B+3nV6qdt3rx5BCRYgPjOzEOUmqBdZyQgAlhL0SpQKqo1K+ULhjYV+LmYy7MkCGUtXAusuJiYx+9ATuxmpWZFXc8lKEiL9SNefVYmwTWfszUbN9iue+5hG4cGbGRi3FraQ+ezGix/y1lve6dVJqdtbHjEli5dakOjI7QWWzo7bHh0xDrbMC3OAYo/o3qIb1PgOauchESiw7mVjJWsMR5PjZiJhKEsK3gC4vkmno88Hn9qytpaWphLoDMn03MKVCjxoBCv1rJMcXhCOFgEMcy2NgJ7SBCCth7dv1HJgDIACwZfWQMOCYBa3UrVipXrVRsr1a1cRF/fvJXqOWsvmxUqNTa2yLe12JqRASt1tFltpmJduaKVRqdtfk+/lYsFG62XrdrVak+tWW2lXMHaajlrn6rZ9guX2MjIiJWRyDyvyybqYfZ1a65g9aFxayu1WLUYrfcmgA6aVm6BF8Ke1r0FkimyTaRfan154etBSoAvwZvGMBuBPeyrwnBNQcsltClXQiArcPbLTdeJ96Q5Gni/XkvL8lJQkRWp52q4F36p1RvKvlJQ9YDuAUeA7nt1++fyVpLOxQOrfvZlfXOBlixSyQSvpNCYiMZUapn5Z24G6pAh4i0pHqmVmZYd6h6igy28ZslD0EMV66q1Hu1pM3r1e7w1es4A07ngPWBqfQoZNdtbkCamtWE9UjYpJ2L5mV93M3yRPAYN+bPx697CK5bkOCAhFp4u8aCUV09fnn60puAuN8vBQ6qYe/RQij5SuiNkxKz2cJ9gOMJCz/gadehzadfYBI0c5XsSQEf8o1qOSR0R9Lgx0YLFzwB0ukVqdevu7LQN69ZbT2cX3aIVAG0Uwt7y8Jo4NgZW1sDAQNaxbdOmTbbrrrtmCRsQWqtWraI2tN3229vg8JAtW7bM1m1YT2s9gHmMYUBrL4bZ4pyLXoBwgVISuk4VYC1WqgawEvBQbgDEo2s8A/TYnMa7sLl2ucBghVbCtTPLOVrQIlBYjffcf5/lS0Xbc6/n2+q1a2zNmjX2/OfuaTOTUzY+OGytxZJ1tXfY0NCQ9c7rt4npKasX8jY6MW7tnW0spvZnmE0QgwU9NR1d9q6bVuysRIZo7bAa3OFR0VFDHgE6BUls1IOSPwEQGQSADpd/Kewl4omszcXeIrszutgbAN3FLSuoAUYv99hXO2PayGAAecwr9/F5eE04NhTEj0lK5RmrWM3GW8wqpTz3scXy1lE2K1bDWsq5uo1axcpWo6u9p9hqoyvX2pL5i2wMLqvudls3OWKF9lZb0NdvnbmSja1ebz2lttCYprVk62fGbAbADoWhlrPSVIWAXs5Xgzs+rcCIjJ/mQKRWZioc/Tl6gPEWhn+PFAYP1F4w6u/NFYIQPhOgNBOaWm9qncsj5bO4PSB5ayp153tBlSo06f4I0GUp+fdj5TAWtlbH3Wx/JXyxj2mfAskhb5ltDdBTgGymkMhqphxx7YHxXoQ7AAj6Ss/Jr8/TGGljDkCX0PfAsDWF0J+7v4fA0Vvo3rOU0rxXplIFZC5lx8evfdgoVcyafz7MU9cZ+2RmPK8HdPGHv64HdH/Gfu1bC/ngM+gS6afdSemVd8DnoPjz555GQKesdd3q/L7KDe9lga4jQM8AR53itgnoc2VhYjhEJVhVvEkEc4E6NzECGBhvamLStl+xwqYnp2iBwj1aRiv1mFTUzC2CB6W7fXycFiqAHZs8PDxsY+PjtMzxtxUrVvBgR0ZHbXRs1HbcaSfbPDBgXd1dWYxWXXvwPmawFwtWrqHnbrBiAegA8hrCDHClI44btR8qKWoSAGBXTlIS/5cWpQx8jbdUP6sQqED4KzAkDmznXXaxJ556kgC9eMkSxjVXPfUUPRn93b3BUu/utrvvvtt23W03myrP2COPP2bb77KTVfIIAcyegQhWQyumJoMXg4LKZUTyzOrwbnQS0Jk0GONYEkrM4mdjnnCIXmCT+aCwlINLHR4MAm+syw9Wfrgm9hCuc+QjwFKn1kvnRg0+KXoqlJzGe8varQeXlcpL4FpT3TVdhZWKFaGoRUCvthSYIwFAb5+pW7ESXK4bhgasdX6vTder9BBNDQzbbguW2ejAsOVb22zF7rvYj39zqy3fcXu6cMtDY7a8s8/qE9OcRta9aL49tP5pm79iKT0+NlOx8uYRm56YtPb+LquCaJIv7aFieBJWXth6gSuBkl4H75GFJ2vBM78A1QNeqhBLmHmQCmeZibeGPBgvUGTBSlAJYBVWgQetGZA3E8iplTSX3PF7kFroKaAj5JcmNXnhnQKityC1t+n+SA7hdbmkPVB7EPfrS0ETnw91/rOKcKrcBDBvrhDi86nC0QCiEdBhgGgdqYXu99LThX72Crr2IX1fqoTg75TxUWFvdq5z0XNK35lskpczqehJFVx/trRMa8Ei11lhLapO8p4h/0y6psrefF6X/qZ99grhFkzOOHjwcGUyM7rTlZ0unvP8IBqg4xE5FC4JNOUJhRE8oAdFMOQeyO2u/WanuK0BuncZ+gMPD4DkIxTox4SimMymeDyuy+EZcLDW64xP3nbrr6yrtTMasTnbee/dQ0JT0vpQG4QNxUPB9dnf3299fX124403WndHt5UsWHdHvu5IW79+PR8OAnTe/PnW2tZqa9ets77+fgILY38RtJDkJkCfqZatUqtkbQQhm5kUpTGY0X5R7Fy13zhFKCT1YgA8uYsF6Iirg1iZNMImGDGsIOUIpwFQj8licA13dnXZypUrbfny5cwLWLFsuQ0PDlpXRyeBZu3atdbe0U4Kmr9ggT2zYZ3luloIKDzD6JoOykSQ1ngWgTkZLwRI+IUltMJCr4ZkP2/piAARdkCiIAA5FeZ0x1WQQxGUOSRoENBj9yx4RbgfEdAr0wHQg6KUszLi4eh0hvOPrje/Pq4RCl2hGKx+b+Eg/GRmbVAkcs5CR/MfKCrTNcvPVG3hwoX2wGOPmPW029j0FL1E3YVW++13b7FKbdomKxVrbemxV590vNWKeRsbGbH57d323S981Ra29nL9G6aG7OTzzrQn1z3D3vkdxRZb3N5D5WBwapT7nwoM7V+alOOFIc6smYXrAUMhC2/l4XPS3FMw0vW9leEFbqOlKyCZ9fCkskAxQMXttB68rpK+uYBagJn+PQVELyhTCzEVZCmgk4d8jk8iddNOeV5g69peIUmVHu/h2FL+zZbjpUqNV+hSC13PKKVKFnrj67NhyGZAwrU8C0DXfqXA6AErpQ+/B2lClt7rQb6ZIuCfZa7143WWnTVMAJxNMsTfBX5+/bPrzdNDLNCVfBKgi2a9EiDg49lHL2xmbCVd4vCerXlIcC2Ea9GYyQO3d7s3C2lkSiVsKhhDjn5ThUKAnnqqwvuCwkkoUVXIswV0fsoF4AXoVg3CIAO86JpXeaE2jRb6+IQ98+RqJlPVDK76gj3nBXtkMfTUzYUNw2FBKQBjbdy4kTH0B/72AGkEthnIeoddd2A287Lly2m5Uzuq123+gvk2OjbWoE3SGtRkJjRjqVetXA1aPhM0Igjq3iIqJi6gTCmYA6FDD5CsVAjx9OgmJnjGoQGwXAGGBFd2dQqxjkxLr9WtrVgi6G5Yv962224762hr53MuWrjQrrvuOutr6bPR6qgdsP/+dtCBB9ndf/+73X777dbT0m37Hfpiq7QXrJyvNTRXCKpWBPXoPeHe6rWMw/JWLLUyFqMWmFSsYh98PBZc3LAAEDqQtQImVJY7hBEeD6EZ1pTncxyJCrsDgI5npZcDSSvTM1RgMmUH1npba0M6ZgbsUfmAhwNKBUAd15LmizW2gDZwhrmqjZfMqqU8XeKwzFunqgR0rHt0etLm7bicgD0+OmZDazfYA7f9xaZmxq2lpQO93uyg17/SOvt7rYwQQsXs9utvtvLUOLPgN44N25tPOcnG6xUrtJSsVDPrsZJNjI6ZdRStGgyE7MszZQrIKaArxu2B1vNBaoF7gZQCklcqGgSXE5jeC4ZzC4A1ayGmgO4VAwlxKd8Ce9J8pBm833sQvGdCa8J3vT8VeCmge7BJlSbQOWjJJ7VpTyTEvcWa7p0UjtS7ke6j/1z6s1dO0p/F61tzucfaw4x20uf1++PXFZTzYBlCSdb7dC+dI373Z+h/1jn480i9pN7lm3oavHfCg6an/9TD0Mgps4CeKlJ6n+7vPRuz9Ja3ysxslZHi7XMB+hb0ExvTNHgHI7jqflvzkGCN5cpMNgtB1/fP76dRau+9hV6LScfNPiteSnNQZpX2oFAyZKpQzlyArjhsFqNr0vwDMXRcLLtxzADnYch1AiuqtZUuVcSEH7jnfkNmJ1ynhf9H23tFSXZdV4InTEak9+XgysCj4H0BKBAeBRCgA0mRFNWiWpTU3as1S2vNz3zM1/zM33TPjEyPRJHqliMoCpYwhCWr4AqOhC94UzDl0puISBez9rl3v9hx62WCGmmKgjIz4plrzj37+FPssFPOPSOLclfpWzceTA9ADrBev3693X333bauf50DAcLcdn35Jtde0f0KQXEIloMZHlqvmwzV9y9R2mEnYEFd8AVh1SHVQiiseOpbND07OOOgQEMvBXOzH67oXnBzd9SE3R8PZhffS4bADYCWB5DD9TDhIgNg25atdvvtt9tQ97DPD/HkC7ZoiysL1lvscaED/51+8VlWGe23xUIoY6jISC0dWnubWSvTz2FxRxpf1eDLBvDhn6fWoeBDZBjOMGOKFitb0QSO66vVijUL6Dq15EGOBVROWwXQEWFeWG66ZosxLa80HdDhyvCDG8dKgctrbbPwCwQhT3EJAXQYH3C0jHuLTatVCgHQUU9gqWmd9WUrNJZsaHDQZhcbdrA2bc2OkgsH63oH7K6//gfrtooHBh5ZmLLv/Ifv23R93ubn5my4q9ce//HPrBKtMwhbuuq3vmj1UtOtD4XFZRvt6La56ZlgIfHqn60cAgU0AoxK8HrgU60sFWpTgEsZYnq/git+TwUCAlx4j8Va/+0uA30nmWSLicQAxSgU86wosyc/4HMUZMjM9HoF+hRw8oLOMqEDGlQC6CkgpiZlPX/4XddD+Q/fkTLaPEBP9yQFjrU09BTQU+Eiz+RP8FwN0HXMRwkBq5S45RzS61WgUB83td88kzL3H8/MywLQ9aLyQLpdTTDgmaLwEd7brqGTVhkQSk2ZNJHiC/i1Z9EUgkuE16UCaZ6Ax3GuNENznNX+0SWldKOAvpTEplEIVMGa86AAyncxbIeaus//8wCdjJ7l9doOTCzd55sby6u6+Vn8rT3d3TY9OeWgMDI4ZE/s3m09lW6HlcbKop194fnuQ8+INPpnuABIU/v4449tdHTUQRegDtM7iOvAwYO24ZhNbm4fGRmx+VrNunu6nUlBAIBmj0AyEotvmmwctqFYLlpjsZEF2OG9ZFIUBpjHHorTBJOQMwL4l6MvnZHkSCMBocB07z7yWCucNeT9+R4QEQQEjBVBb7i+uNy0vq5uq83N2zN79tr00qxdc/11ntoFX+4zjz1jS9awbqvaZTsvcWFisatkS27yaGlZWRpP7BecMXkpFeqEg7GiEpp3nQuA6tp39I/7rhBkI8i7NgA/UdTY+/r73IcPMF+AiR0Bh9WKrws1dFg+kBYIQEfQIQAdWQQQJIoA9OgScYk/+s3dpMto+MXFkD7IgDuvMtS0FQQzIuAxAvpKrKleWTar1pZcQ8fcuwb6bP/0mI1s2uAWh7mxSRspd1ljatYF0pFjN9on0+PWNdhnBz87YF1Wsl/ceZ/1l7tssblkS4WiXf3NW6zU320FxF3M1WygULHpiUnrGOxeE9BXYwaqQSkTS38HzaoAoN8TsPXsUBgiUGlQHkG0BaZs3rM6Q8JZSM39ylRZyY8WGwV+jBsChQI6tQ0Fh7UAnXnUek2mrSG+INICBSc968rAU5DlmrorRywMHD/foYBK3peCjjLzVABzC1WOD53Pog+dz9Q9wjX/XwA9j2bS56YWklTI5DxUIMLvFLDUWpPOXwExbV+cAp+mHOr6ps9MXUyBvpE900pNzAuKI8inlgdf7yba1zaCRVVM/xw/fqYCJemIPzXKXUGY409d1vps6EngvV7BNFpvSeekP4yLqaJqEQnvCpYuj4GKvvvCVvGh40tKTGTceAjSzeDD7u/r84A2+rVdQlpattp8zTZs2mi1et1m5matUq06wI6NjWXR401ID02zfS+/HnyhTZiiS3bS2adbbXHBI9nxLtTOBpPAf4gwhoSHd7NqG6Uv/ByfnLDB4SF/LyaIgLJ3333Xtm3b5qltmA+sAzzsIC4AKCaP9yGvHRvSP9BvR8bHQvoD/P7dXb6IHuEvKXVZfnkMVNJD0d/ba5PjEzY8MOjRzwc+/cyOPeYYm5ma9sC9yekpXxcIOxBKENz25jtv2/CGdfbRBx/atuNOsKX5uv83PjZmp5x6qs3U562zv9def3OfnXL6afbp/o89t3rzpmM9+t1N/b2dVltacDDeuGGDvf3227ZlyxY34UPyxJyRaYDMgN6eXl8PjBt5/EVEjPd02WeHD9nWLVvcb9/fG4IMsdfuf49SLD4/cviwDQ8N+Z53d3X5PHp6uj0GYXBk2F5+/TXbePyxVu3ptjfffsu2nXSi7x1iJybGxq2jULQNw6M2NTbugF7t7LLpes2O37LZPnj/fd+n7q5u196xTxAGQVt4Fw4Q6AMaNOaB8feCZhYXHdAPL8xZsatig/0DtjLfsA3VXluYmvVzhbS18eW6Fbuqgb4XlmxdpcesvhgsM92dNtVc8KA5BFn1FDvssZ/8zOZnplxAbBY77Mbfvc0WK3DRrNjCXM2GS502Pztnxd6KW0iUAfo5ioVxeKDVZKgAnAJ4S/puCWhkHgRD/A2gU7CjxuTziTEiOCNOxxCGYuc2mmCDtB/KBYvS1iY8kEGl1gUKtOQDZJb0ZaqGTnBJGfla89ZrUybfJtzEOBTsqb47BXWCIq9J/24T+JP682oByZvDWtYWPJdrnwpirX0G4LczdF3fFBAU+N1NmJQ+TYUj1TxbQkS+AKdCEa9dLcaD40iDPnlOCVxpv2/OOwPGNHMqKeTDvcpbe6hM6KfOsabWmNTao+fO99wKWaCunhvSiVoF8t9vjh8QylKhm+/S8fNcZMIilDDPDgouExX8cB+ze1LrBJ4dPmNgYlCIff9OvPzsJl+gPlaYOhGQ5AVWAAKFgj3+6GPW09Gdze2c88+x2dk5e++t99zoMFWbtr6ufluyZTv1jFNDL1zkd5fLXrUL4PDGK68HH/oKOsWU7LzLLrK+oUE3o3eXw7OnalM20DVgp5x5ige5nXDCCTY/P+8bh5+//OUvbbR/1N95eG7Mfv/737e33nrLGRy0dwTNDXcPZ8bl83ec7+PH51s2bfGq8NAqS1aysy852wPN9n/ysZ140kl26Mhh6+7r9QA1dNNCoBfdB2SaNHU5Q2ssePGR2mzISz5y8JCnmA31D9g9d2FOXTY2M27DfcPWsEUrW4edd9n5Du7QZg/PTIb5jU1aX0en7X7wMV+fmcacLZcKdvm1V3naVf/QoM1MTtmmoVH773/5A9swMGyotDS5WLPf/6M/tHffecfnj1iCn/zkJzZYHfD5j82M2Ze/9CUnlj2P7rHpuLZY5yPzE/bV737bxwHhC357RsXTsnLMpk32o7/+oXVZlz9vujFlN998s83NztpLe1+yZU8GW7HDU2P23d/7XUP/sUpPlx0eH3M3AwQxZDdgPbrKFatNz9gv7nnUZhemra8yYIhe2HrWNjvppJN8jwBCcJ/8as+LHiPRYWWbbEzat7/9bWvU6y4k/fAHP7Sql5Qxqy3P2m3f+ZYdqs94YRn4tY8f3WA/+7vbbaCjy8pWtoYt282/83VrwDVRKFh3scPu+9E/WYcXpVn09f3K975ty+WiTY1PWLO2YE/d/7B1FypWW6hZsdJlV9x2oxV6O70QUGm5aSMd3T6exXLTg/KUUaXmu5QZqBaXSvzptSqV82DjHmrEuJ7vI8MgQJExMbAG9JECeig80/5W1TRUc1GwoCWA7W1VA1JAXw0QPw8oU8avI8zmGSvFsT4BGR3XhGNaC9AJBvpTmbNqTpy/fq/rqXNSQFwNzMN44ZJrDwTT/U0FQQWlLN4kS0NtT1/FeGiByNN+CeC6r7oOa9Et56pApHSowmD6HD0frGaZrj/v+TxAR9qaAjrPE+/n+cnbA+ARLI2hWl1w47Vig9ozD/g8Pbv+TGRpxbTDFNTTa/l9pqXj/dFiy/eT3tTMroDO+RHQw961Vrhw8s5zHdDxHxDSA7gQALa45P5LL+BSq7kZeP+7H/mdE9PjNtw/bNvP3m4vvfSydRRQnGTFPj34mR2z4VibW5izrkq3XbTjIteoPKAJUdQ5gH7MiZvtlTdes95Kry3gfwsL/jv/XXndlZ5jDmYEzfPAgQP2yguvwKNss/Nz1tc9aCeddXKm4WPCL+99yW9fMFRhKljFKhm4AyQmpydtXf+oCw79Xf12ziXn2Mi6US9KgpSwyakp1/wPjR3xNCWa2X2dUGhGNHSYkg988qmdtHWbp5dBewN4PXj3/cGvHkKOXPiYrs+6VoryNXVbsKt3XW+14opX0asumXU2i/bM47tds4aXHHrVuVddYv3rR2x8atJ97ZWVgr3w6FMRzgoG/+7pF5zl1fh835aXbe+evf7e+lLNuspd9oVrr7Tdj+72NWks1a2z3GnzC/NWrXRbzVbs6luuc4IGc8Jew3pRg+D00C+svlz3vRuoDNhHBz+0zRs2+7N/949+1/70//q/baCKoj9I6TO75LrLPJfb/6t02PRsqPAHWlqYr/nabBpZZ4/e85Dng4/PT1q1u8/+w5/8J3vvnXd9fAAfWFj82R39tmxLDspX3XSV0+fYkSP2yvOvhMI0tmgV67BTLtpuI9uOdx85IultrmEv3L/bfeD1RVTU67QzrrrIBjaMOqBPHx6zlx/da9ZciIFFZTvrmkts66kn+1xRSQ4aOvzz2EGs8WVfu8HKAz1WQ/yHFW202mML9YbVbTGLcudhU81AD6oym0yIjmiqwK6/e5YEgxSlsYRK89g3mgYV1LGenoeP7INm0/fCrVAxIpYaeuoD1HEqoPPZBEx8p/3qFfz4DtX6+H36Xcrw9e88gScTOKIPPQvilIBTNTFTy+Ua6d+pVpeCdl7aG/kl11T3OwUO56trNH9ZQtwJQnmkKJVq6ClNKfAxkwXApGCiApkW7lFQV+HjKJCS1DEVWLhvun95FgB9jwKyAm9m3fTCKEdH9Kdrmk8jIQ99LUBPTe66v1lskAY0R/cI11AtP+mY/Dw0Mf5WDA3PCF0EqSmd3zsNIe1MypzzXKXPSAG99YyQ0so8dD9r20RDZyAXzawAdJg1YWaHX/VXz/7K5uqzDhx9XX223Fy2cqHD/YzlQmB/FBbqKw2rFCu2/ewzAqAjOMxEQ8dGQsOFFjk7YUO9Qw57YNQT8e+Z+oz1dfbZldde6fnnbgru7/co75H+EY+kBpCceu5pDvZgLtNTU/biUy+6Du6b5zHMZVu0BSf6agGV1Vqp+BAMEHR2ziXnuTkcGhiC3Xr6+6zSWfU0pUyFif3TmS7ikdblDhvs67cP3n3Pze2DPX32wB0/s8NjB23jyAZbXF6wSqnio8HafHBwv5dv7Sp122Rzzs7ecZFt2rjJNvUN2cf73rFfP/2sCz6ljopNLc7b1V++2ayzww6OHbENo+tsaWbenn/oCZufHPcqSZXefjvz4nPttFNPdWEIEfJPPvaEZxF4fvrKilWLVXvptZfs3O3ntAlkM4vz1uwoW8kq9vXf+boLTnR5PP3oU9GKESLz+Q97NLsw466JoeqAzdanrFwu2UqpYLtu+aKVuqs2t9DwdD7k+YOwURwG8QED3T02Nz5lD959n81OT9lI/zpD2Z1TLzzDtmze7KZ8uCfeeftte3Hvi66dY63f3v+2/fEf/7G7AQ58dsD2PLLHP5+sTTodXnvrjVYY7LG3P3zfBava2KQ9/bNHbKVWt96uHqexXd+9zSu+YY+hYT/wt3c4YEMIm2vW7aZv3WYLhRVbaCxYT6nDfvnTB2x6atyGBoYd0K/57S9Zx2CvTc3NeiW6/mLFgxhRKW7Fc1FbWlYmgWfA2TLB4zo91Aqebcw6gjhNmqmmyP1Qn3kbs4oggvu0JGYK6IHhtkT8lLkqICuQqUthNYasoKECiD5HwSRdC84n1S7JbP0cxowSBUQyRr7zNwF0vitvDVMg5P7hZ8qwFbx/k99DH4kW7XC9ub55LosMwKIbKu2PoedVBbJUe+W7dO66l/g9FcIU1LnO+j4VpHB/qmHzmXwPBGhdX56PVMhYDdA/z+SeWhA4Vx9XjBnS+LCMz8Ulfp2fAAAgAElEQVRaGHnNiXS9NMpdn00NmwKB0lWqoacOEBXOUl7Szj8YPyAm982Xbs/y0LPDgfxySBBLy15yFIuO/O8XnnveusqdmbY7Mz9rl19+hUeTv/X22/b6G6/bhtGNLVBfrtt5557XZnLf92o0uQugbzvjZGc6MD0/9NBD1lnqzMC9sdKw7du3e612BMfBNPvIA4/4uh+ePmKD/aN20ZUXu6/WNcmBAXv+iefbQHts+oh98YtfdP8qfLVYpPf2vesmXZjdAVI7rrrMZmvzdtb559p7H35gnxw8YJuOO9bma/NZz9kQiLUSUtyijxS+eviX1w0NO4N/6qHd1lict74OaHPzdu3V13ixExTBgRn6/Xc/cu0c5U8QV16HFr7zHBt7b79dfdEOe+Su+2z8yBEbGh218cas3fyt22x6qWFT87Ou+fcWOuyxO+6z7ibS0kqGXkGXXnuFCzOYF/zlTz72ZDb/+krdOoud9o1vf93jC0aGhu2OO+6wgZ4B36eZ5Xkv8IL1gTsDsQ8bNm6wP/vzP7eOEmqlV2xuZd6+9a1v2b59+zw4EZkG//jjH1uXVd1sjdKz08vz9s3f/rZNN2puhJ9dqNvA0KDt37/f8+mXaw2bn5qxTcOjdvDjT+3Vvb+2ehNVvjrtgisvclcJzP4D/f0eP/H0Y08HK4PV7Q//4A/s9ddet77eXtcy7733XusudmVn/Lf/4/fso6kj9tpb+2z7aadbj5Xt4b+70zV0PGO8Pmtf+t1v2yfjhx3QNw6P2p3//R9spNrvY/9s5rD9u//8R3Z4etJp6LjRDfZ3f/aXNtIV1ujZN1+yP/nf/lerDPbZbH3ea8X3rBRtYb5uVkX64tFR7pTQyVAIvGSqquUosyLDowazWqU5HnowHDJE1cz4PoyDqX6azhPAiE1lWjEAKcNVH6oCMcZHZpUChTI8mjzzQBFjWCvoKw9olOGGBNxYAEqsGLiG51NBJc+HroJAnlbI8fN5fD/3L9VAdcwKeHnCSniW7kMw8+Javi9P+89AlwG8rHGRlCUl809BOl3XtTR0jjtPO23bi8QXTvqlQJL3jjD9VrOvFEzzBIZ2YA/91NP56ZgpdKUCpZ/P5RXPevGspKRst56vvHFxDQnomYAS+3iwUly6fgrQnjwUS23rdbTqcAyMnSFt8NzAhx7WuaV0FY67+PQQLhcL1bs/KgI6JozGIAB3mBdf+/WrITp9se5BSV/96te8KAmKoWzeusVK5bL98rFf2nRtxnq7Qv31M846vc3kDkD3oLgI6H3rhu3YE463DRs22Ouvv+4mwg/e+cBmajOufeHfBZdc4MFdCMLC5F595VUHYvikF2zFvvzVr9hnn37qhfoBNvfd8TMHa/inEAOAAjTX3HC1B0Bgrgiqevj+h2yuMWc91W47NHXYRgZG7fzLL7SZ2rx1D/TZ6MYN9unBA1nnNl9wAXQ812vBd5RdM+7v7vGAtYfvfdA6rcMOTxy0TUMb7Kprv2BztXkPwEMlMpjxn97zrM2szNnO6662eVu2dcMjtr7aa2Pvf2yvPPWcFzep9nbbcrFsF950pTW7EHjVdD/9aGevPX73/TYIgWB52WZLTfv6d77lFgwwdwDiP/3dP/nKuHZc6rQbbr7e+z5jH2FSR8vYn/70p27loFXl6huv9jUG0/8v//W/2LbjTmxLxrj8uiu8Ct/WrVvt8JHD9sQjT9qSLVjHyop1Fis2sTBjt3ztKza/tGC9w4M2VZvzoL3Nmzfbu2+/Y8eMrndQ3/fyqx7U9+zjT9lUbcY6upCGV7bv/sF3fX+nJibtkYcf8T2DC6bLOm3HFy51QQ0+axSK+Ys//wtbP7DOaaNuDbvmphttuafiZWQRRV9dNnv49jutuhy6tiFKfcet19lyFTUDzNPOnrz7ESvaspXdtdG0G777Fe8rAGFiYXrOju0dsr/5yx+4leZ//z//D7v/md0e5b4EBowyxs2yLaNQThnZAq3CMipdU5Mj+JGpkNGq1J5pnUltawbG8DCr+R0HnxoEnqlm/LUAvWUODD7DUH5UsiSkahdNlqoZkNFS+0sZuwIGAW81hp6lxa4SHKUm61QocHcWahnIeHWd1IqAMeWZ3FUjzLMW0OXB9VSAwtjY/CYVarie6RrxOv4MQlVLIKQAQZrh/iuQcR1gcneBUQBdgRT3pAKV0l47OMagqhyhIL1O/17LpYDrWGlQ6Yv3u/CYuJz0/DgmxSpw+WNADn7ArtT0TxrME2YyYToWufK6GFEgVKEV935eHj0Bne/j/QrCej7UwkFAR7YU6So1r+vzVKjC56gfEuioFQRTOOHS7Q7oLslE85WnQMFcCH9xPDAwu7/x2utWLVVsaWXRKsUOj2LGw1C1DH2rUVp13+tvWmO5YZVS1SZnJ+2yHTvaTe4R0D1IrlyyS6/aaR998rFrEVg8aOm7H9sdwbbH1+LcC891DRRWAjD9F1980SfSUaraWH3KrrvxhpB+gMjpSsWD5jotmNZnGjP2za9/w8EA/tfhoWH3609NTtq7b8JvGzzc+w99Yr/z77/nbTQPjh+xzt4e78SGqH1PK4h52dDQ8bvnLpZLHoiFgir9XT32i7setZnGhI1Wh2yhWbcrL7/CmU1jYcHWbdzgddpLnRX31SMq/MD4EZtZajgIrevosXJt0d545sUg8JjZvK3YaVdcYF2jg27SRmOR4Uq37f7nBw3hg3juVGnFbvrqlwLNxDS1n9/3cwdEbvOJZ2yzM7dvt8GBQXvttdd8/C889YLfMDM/ZX3dvXbpjkttdB1y+5v2wD0P2tzyvD8fQtqum3b5GgwND9v0zLRNTE7aCZs324//7u+tCm21o8tdH1fsuspKPZ0uZNVXlrymPjT6/R9+ZMet32jNxqKdvvUkmzx0xP759p9YT6XX6m7YL9i1N12bReM/v+c5n85yaBtjv/O937HDBw+5Bn/aaafZ7f/jx/59bblmnaUu23HjlVYa6rUVpPHV6laYX7AXHvylxxnAhQOT+/k37LSVatnT6VC69bkH97h1Yb6BrIxu2371RVbt7/W89YWZOas2VuyX9z1i88t1u+nrX7H5zqI1ULYZTWcaizZQrFhzYclWSogfkKYy8fQq46bWm5ojCcLKRMiceC2lcQ3sUuZDpqefKajhc4AOPtP83HANGW6ruQSex/FSu+Wz8ywAqTaRAjdBhYxMn4/nqoauzJfXqUCRB+hZ+U5WRowNLjhmdqNTcEiD5BREUgBg2p1aWFTLWq3wD+ebAkIK6CWvTxELxCRCFd7JwiRcVx2fpqcqSHLt9DNdOwWYVIPU/fl8QG0JDOp6UNDKa37Dd+DdLLalgK37sTagBkBXek0FKxY/0jlnaxkzeLJKlFL/XceYnmX9e3kFHc/C+aEAr+eZ54OA33YN3g9sidZeXKOaPdY0AHfoRKmAHgSG9ih33+Mtl53lgO6SHIPicCFuWFp2DR2RgIjgfmL3Huvp7LHl5pJ1FMp2+lnbrW9gwIPImMO8d+9e6+3qtfoS8qurdvqZpwctIAbFUUM3FAwpl2zTSVtc+9x6wmZn2uC3zz6z1wZ6B2x6btpTyHZcdpnnYSN3u6e7x557+jm/bm6pZh3lLjv9gu2e4gRA9/t3h6CwRrNhnYWq7bhyhweeITedxILI+wfuu996Kl02OTdlfT0DduOXb7K5hbpNzEw7AMP0Dl+6MjQ3ESFXGuki5ZJVertt/yf7bWRgyJ66f4/HCcwvzdhAuc8u/cIlvhGoNoZgO/xXqnZYpbvLg9y68ezuqi3O162rsWL9zbI9/9gT1pif9wj3YrXLLv/qDR44B/CHf75ryez5B/dYdRn5vR02awU7e+cFLqhgbDD7P/nok06/MJV3F7vtyhuvdEkZ/mFmLux5eLeHssGDjjiDr9z2FW8Kg/Xe/egeq1nDKhaquF13y3U2NjFu69av96j/SrXidfKff3yvX7HikFm2cy6/wNYdf4y9j/XYtMFTvFwjWF6x0YFB++T9D220b9A1ZPixH3/oF14vcNGW7Mtf+3IoJbqwYPfcea+/t2gl2/WVXb5nSLeDUAlh875777VqEQJL0WrNBbvlG1+zZl+nvffxR3bcxk1ei/3pex+xLt8Ns5mlut3y3W/a1ELNn4sOdvf+/U+sxwvLhBr9133zFi8sM7pu1D776GM7+ZgT7Ed/9QMXOs68/Hw7bvspNlGfc6sMLCV9AHQcsmIAdAUs1ZLULE3Gsxo4qLajJkIccmpqab43BWFo6pTyVTuA1YUm96MBHelvoQJfatbjHBSwyJScEXthmSAs8HNlXmSg2FN8TkZFgYVjoQaZChJkmqsBenypKwu8Nn0PPkdQbwrg/NsLF8WgtTwLCQUutbBQQGmbj+Sx61rgmaphpmAeALNV0ITMXgVArq+uvYI64lfoA061W74/FZTaAT2cERXE1AqUNhdRUAn3tdKt/KxLK1C3Hkh+NfdeATgP0DMNOgZyKti3/84ukq01zOYa5wSrLddVBVK/DrJ9Hc2lOrJsgFRDToUitQR4vwpvSBXKYusZ4jp9HqBDZQGgM/jwXwLoAeiTxj7Q0N1fHgHdI0ZDcVlnxF7bfGnJuqud9usXfuUBZNEFb2ece7an+oBxQzOCN+Kd19/KIruhH5165mmu5eHlCEB6M6atoe2olYt28o4LrN5c9nKaYPIrjUV789U3YqAOIpmbdub5Zzsjpab84t4X3FQKRopQu3MvOz8rhoK5PPfksz7OUF62YDfefKPNzc+FynLIde/rtfGJCdv71NMOLt0dXa4RH7P1OM/3Rr9xdNDCvBDljq5t+AmhAnNH4BYOGgQMgDQiVTdt3Gj3/PQuB0hEXtea83bVVVdZb3+ffXrgMxsaGbHFlWU7MjFuXb09NrJ+nX188DOr9vVYtVi2vuWiLRyetH17f+WhYDADz6w07Mbf+pr7gPF3d6VqNl2zFx7eYzBUw1pQK5Xt0ht2etvPQtyvPY/u9rUBJDZsya68/iorw1cEIkZ1tmbBHn3wIR/rTH3Wejv77LKrLnPCwvo88fiTNj4/YYPdQ4ZeZjfeussaCw0XTPoHB+yj/fs9OPHxux42RDtgpeu2ZDd95VabXqx7tDnKrC42w1rDjI5GM9hfNE5pzMx5xPuLHusQDtYtX/5iyC3v77N7EUdQn7KezgG78es3+94jNuDjDz6yzRuPsZ/djnVGFH/DCuWqXf9bt9pHk4dduIKffebQmD37wGPWZ6hCh0iFsl377S/ZQjEIqqXFFfvlPz/guQ9wC8w36/al277q2jvmD0a//4MP7dXnX3WauezGnR65PzA6bPWFBS9WhAJAEBBna7BMtcriqu8WhxqAQgYFZsA0Ikrdab9wmmjJhPA3GQU1JhUw87SHNg0iBh0pY9Lf89LWlOFqcxF1GfAZCOoiyJFhKkPWoKw2Zsi82TRnLod7p5aNjEHHxk0KUOntyiAZ8c0gQd8PCOZisk4B2VN2E5M+BSynJZZU1oJV0l9dK6UpoJDhaxQ6hRr9uXaMQXT1xDxonbtq5KnW2gJ+mvoDR2/T/qWU7+qA+vnd+iiQUdjkszKhNprLVRtVwTYVgtK5oFqpCgpOu6Qp8Drf3/BPswH4jkql2tZYhS4g3IezCp6P9aJQl6Z+IrU5AGZ7poEKikpTPPf+c6VpXT09ITU6uidwH9x++J68QoUMPisrNhNLvwaLW8EKm3ecmQvoNLkT0FFcBoAeemz5Y+30c8+yhY6CazgoiAJm/e5rb7leFJut2ilnnuZ+ZgwQd779cgiKA6A3yyXbdtn5DuhVtKQEBtUXbd8rqNUeUoYAZNvPP9vN1Cjygmf8au8LLjy0AXpshgIh5LmnnvVxAtDhaz/34vNs3Yb1XtcdqW5d3d1enezZXzwTgGFh3ovT/Pvv/759sP8jZ+yj69fZgcOHrAStcXnJfbherzx2T8KiI51taGjQJifGbWR4xB668+e+NgenD9qG/g127S3X2jvvvWuXX7nTnn3uOVu/cYMVOspWX2g4yJ9yxun2ylv77LyzzraXf/m0nXn8Nnvx8SdtEYVyOkrWLHXYaVec7207h9aPeqlR9Pl+6bGnrQorCor6VCq24/qdVomAjoCtPY/v9g5kTH278qarfB6et4ogIgD6zx7KTPu4EoAOoQX79s933GHd5R776MjHtnF0k11x7U73JcPUjj2A6wOE/twjT1uXA3rTBYddX73VphcQ+V308SNjoKNaCbELqBRXR0pip7sn0FP8f/zwb6yv2m2VYtktPrd98zZ//v/z1z+w3p5Bm0CO+bd/yz47dNDzz1GYxmoLdt8/32W9hYrVF+ro/2oX33ClzZZWvNLbm6++Zjsvvdzu/asf22effmhbjjnBI+mv/sbNHuUOIQiV5Hbf8YA7JbzsrDXtml3XOG0A4NETAHUC/vFvfmwzzTn7z//TH9uBQ4d8bAtLi04rEOrq6DSGInjNljlMfaZuWUD7YGkjy+8J0jiEeYBN0KKGmz6DB3stc6AfM7TvFT9lyiA16E6ZOsE31ZCVuUM7CwwwP2eX16qAoECzOlC0f0OLALU91bhSDTAPvGgFSAHduwSCWUvcAu9XjVXH36aBosZGrKqowopqytocJtVuMcvPq0Sm4JYH+CG05+hui78poKv/lc/Xueh66pq09jZgwWr/uPYEdAIPAd0ttxJgmVq6KNCsRkvggSqIKKCnzVewz+1CJ3zvwX+Of6plc0x4HsfE95D+EMMEC1c0BGagnlq7FNDVhA5Ar1Q7nafg2XQPMMCZ1h1dk9QK4kpqbJzlawuTe56GTkCHRgcNPQV0MP4zzj3L6uhuCc2mBhNt0d559c02QD8ZGnpH2QO4ICu99fLrXoMbDL5ZKtmWS871dKFOaLZ4UH3R670Hz2rRNXQH9HLU0BNAR0jIuTuihh7NuwR0+GAhfV9z/TVOcgAXFJBBRTlorHfdeaf1lvDm0PFmcMOQnXPeeTZfr7lf//TtZ9j07KxVuzqjyT+UsnTCLxa8qtlb+96wr37pS3bPPffY66++ZiPdw+F7MzvzwjO9HzsEAQAiNHSY8qHhIt4ABXU6+rpt7NBh2zay0VYmZu25x/ZQlrGDMxN263e+adWhPhubmvTCMqcds9ke+Mc77Mj7H9nGzZttrlhwDR2AXlwKFpU9jwUNHVCL0V5589WeF+4ulZWmC0OP3vtzH+eiLdvEzKTdcuuttnXbVjt46JD9+Mc/Ds1t+kLxHuSAw3+OeaDxCkrtgnj2Pvxk1NCbCMFzQJ9szNtKR9FBHfNFS9jBgQE3jcLNAlCHD3v84GG7+PwL7R9++LdWtbLHZVx++eX2+C9/YZ0VBJ+Z3fKdr7pmvP/TTzyTYrh/wA5+sN9e/MUzVpudtoFe5KmbXXztFWaDPVaoBvMuhMOHf3KX9biXHHNs2hVfusE1dBxU5PvvvvMBp9O55brHYnzxtlt8ryDoIXYA7WzXb9hgnT3d7m6AlQBWFmwsMhbgfoDVp4b5Roaqmhylapa+pJRPZsnvFZwwVo2mxnchaK29+UYKOmtp6axUljI93qMmQQUuMlAycX1nC7CCmREEy+enWnjqYz5Kw/ocDZ1m29UAU8eXJ7hwffFdHqC75TBq4GoJ4Pw1yl/XxN+L8s4x9kjXlwyc+5mupX6fArqCtoJkKoi1/l4b0NP7VNiIbREyIMqjEXUZ5FkYENS3FqATwFNAJ2DCFaouKN1PXKPtQ7k2PCP43jtjinUBv2tsgfcMibXaqbkTVEPp1FBpjhYCPZekGRW4MzCHGwxBx51VB3S1mqlgQFM6BQb9zptjogQ2iqyxP0gsl4zrcK9au1KBwv3qEdAzBWHrZWe1KsXF7jNumpCgOPehd3bar59vaegO6OedZbXCijM7BAohP/ftV/bFbmpBQ6SGjkE7oL/0umvFAPQVAPrF59hisWldhbIDehOA/utXXOvBZMEuzrzgbK9b7k1RcgD9vB3nB0YIbguTe9TQAejQ0BExf/W117iGVWs0HNifeOIJrzZWW5i1XpQBtYKnrgG0IIAcd8Lx9tIrr3jgGzTr9z/4wAO8+l1TX/SIb1gDTty82d564w0HrfWj6+yen9ztYD7bmLG+ap8hehz+ZgQQvv3OO57j/uu9L3mzlWu+eL29tf8DO3v7mfbJG+/YieuPsSceesyOfHrAyp0V6x0ets3nnGbIBJhfaNjo4JB9+tZ79um+96y4bFafm7Pl/j67JAI6TO6uoQugA8wuv+FKB2IQI76HpvvY/Q/52mCX8N+uL+/y8rDIErj/zvudUGrNmtcZgFC085qd/llnV6c/5/H7H3eDNerHQRxCINxNXwuADjBHDMAC9rBYcFP9Yr3hwsYSBL9iybo6KlZYatrunz1mi8t16yp12h/8xz+w//YX/80mZqYMddm/+d3v2Pzygm3ettWD+Wxx2S6/8GL7X/7kf7aTN222xYW6Zzace+lFNnrSZnvhtZft5JNOso5lsz13PmgL83Mec4GxXXbzdV4pDgwUtPbLuwKgj9WmrdLVaRdecpENjQwHab1QsOM2n+DWFQD8qaefbq++/pq34sXmQugZGBz0gMn+gd5ojWoHYx5cLc/KQ0+GrsyVzFuFAkrjqdZC5kjtRxlaqpnlpb2ljDsFdWU+eQCjgB7mFEafp9mtlXbHexS40t85Rx2zaropoKdzW8vk7kAurY05fmps1M5SYM1Aku2JVykcsxo46/PWjuJuFZz51wB6KkS19i/2dJJSY+n6cXztgoDWLXBqXnULU0FHNXZ3J8Va/7RcqUWCIJsKvSp4Zc2bxAqVNaOKvSsA6C40SGoag8rK5Y4M0JXu9cypIMO1DCZzWEaAf600Q9IMBQNde86D33lhGeBgXL9UyNZnpUILn8Fy5Nm6fR6gA9ghBcGH+as8QIcXG5G/C0sO6G+9/EYG6GD1J58VTO6Zhv5S0NCLeG6xZFsvOceD4hTQX0sAffsFweQOrdgB/ZlgcsdSZBp6NLlDUHju6ZbJvd6oW3e1x5fskp2XenQ5NLCH7n84Fp0pefDcjh07PHXu/Q8/cAB68ZlfZSldk4vT9v0/+L7te/NNByg8C76xvu4emxobs3JsyDLQ22d7Htmd5YCDz116+SUOEGBsUzPT9tbrb3sQ2Ex9zn3ECCm66AsX2vGDo/bp2+/be6+/GRAWoWZFszlbtu/8/u/a87960bYcf4I9fNfPbGV63oZ6B30ss4WCXXzjTjdhI20OEfPwodPkjrKnl19/pQspqqE/9vOHPRK+ZguGegJfvOUWj/BG6VcU8Nm7e292SDGPS668xDZt2uT+HXSCG+gcsKVmw03fWBHknt9025c8D32pXHBAb6DPPNL6UC+8ab5eKwuLLswdu3GTTR+ZsIf+6X7P219ZQqZAv78TefpFq9j5V1/ivviB4aEQGFfucLB+4PZ7XPeuzc14b/JytWo7v7zL1wu59E//fLctzkzZcG/oZ45a65fuurYN0Hff82AIivE2vE0P/MO+I8UQmvmPfvgjq1inlzGG8PXb3/uu0w1iAtAECNp8rVG3BcQMRA2VjIaMwd1M4ltNGavLta7httKWVNNVrUE1HWU8KiSkzJiCQx7gcyzUAhTU8S7Qa2aNSpqXtLg3g77aC9PkcffVAPnzAE0ZvAorBHJdu7y1VtdGnobuQXVJUFgK4Hn7kzF29DuQG/I04rzn8TMKD/xb54XPNKgyHUf4e20NXYUT0oMCulYZ4xjy6Ejv1bF+noZO7Te9PzOzi3+a41IhTi1UKbD6s+kAlm6gmcUFKkd09RLQKSQHcIUFLAB6SlupVo7rjzrfKytWQ52SUqtkLPdf56LrpZ8D0BdgYXArRzD56x6rIJOef44PllQqD37vtqih+8Ooocf8Tta4zUzuz7eC4sDEtp93ls2tLLr2B+2pUijavl+95oAORogo5QzQo4b+5q+Dhl5AqH+hZCdeeq4tNFess1BygQCa/uu/DiZ3aPhucr8wAjr8DDmAft6l7Sb35yOgU0Mfnx63of5hf+L+Qx/bseuPs9pKPfhu4v/OvuhsZ2LQwBHw9fN7H7LpxRnr7eiz6aUZBzw0gxkeHXGAch86NNZS2UYGB72GO1LhTjv5FPvpT/7J+io9/j0yAlBF79DEYVs3FFq+Ts5PWX/3gO0f/8xu+3ffcc34uMFRKy+s2KP3PeCmfPybmJ+xOqwXnf0+9oMTn9qWoWNC2ddaw2YadSsMDtklu1qA7ib3R1omd8CFB3XB1wMfCwLTiiV7/P6Hfeb4Hs++7tbrvBEKgspwCNCLfcPABpuqTdpQ16DPZXJuwoZ6hmx+cd4D2DYNb4jlUQOgf/HrX7apRs3bmKIDHDR0WCRgzYCw0NfT6y10J46MeXW98YNH7JTjt9rd/3iHC2rj6IgWKwCeduGZtu20U1zYe/v992zbidtsoKfPnt3zpL318mvWV0C2v1kppj+ONxsei4Go/qXlmo2UumzswEEb3bDBXTqXf/F6T5Fzk3uhZHvu+bkzg8nleXBNu+r6q7OGPRBQIfCh7j72CxL0FTde4dwTQXt+VhBBDWsFnBtrmNyVESgzIQPR0qk87GSCNNeln1MQwDjUZJsyJmWmyqz1dwbdqWCB5yJYLu3UpgF/gXG1gqKU2aoGrYVvFNh4DYLS1vqXB9wqGCkgpvMncyRA5AXFofNfqjml41kN4LwEdCjm3XaLXp/nA06Bk2CXB+r/FoCeCpKrATpBg+tGel1rf4JivLaGzj3iOuMOAjpuT4FSrS5a0jgVSPA3BDK1HmDM3i0y1lMBdrFwDGMlWvOBqb3VL17HwbGq2Zvrgu+oodfrNTe586yla53uP4Hbnx81dLdwRyEa33PP3aQeAyxVyNHzjxx2Btr5/m3dcWZbLffMLAEfd4x8h6QODf3XzwWTe9hC+LbPslmUNkW1qqUVB/Q3XriHvI0AACAASURBVAzFZwDo0KdPPrvlQ8eCvvmrAOjFCOinXHZ+CJ5qFqwMmaKxaG+8/HrMDg9BcWdedDZ2PeR/W8F+/cwL7q+nhg5AdwkMuiI09GeChg5AB2PauXOn+2Z7OmEeNZtdmvdGMPgdxWmQsoUqdMcee6zNTM/Yyy+/bJOHJt3UzMIrF199qedVI7gOwVD4HF3AJsfGbGR4yGuIgzmg5j3axP709p/YSO9QlktNXwc2D0CBevcoCPPZ9LhHl88dHreTjttskwcP271332Mb1m90PzLiH/Hz8PwRG+wesPPOPtPef/lNr4IG3WAGroJdSVDcIy0NHfdecdOVwYoigP6L+1BYpegaOijyhi/e4HuMVrdIEUPJ37//27+zwU40UFnwyH0cjEOxpO03v/NN+7M//VNbP4ziNE0XvG75+le897hq6MPrRj1mAEFk6E5WjZWZoKHD5I5SsA/9NNS9B2V9NvaZbRzZZF+45VoPrEO3OUTLoxIg1vjUrSfagQ/32577HnNxBBEQ8HF3Dg3blNVcQ/9P3/9D+9F//TM7dv1Gp1Xs1s6v7LJ6IfiiQWtP3gOBpuDfwZrxhV1f8LgKaN6lcsnu+oe7M+280zrtm7//Ww7g0M7xDES6w0TfQBAgUldwViS4iszHfbQxLUUPM69laVcyTzIA3qPMSv10PMSIwiajUUZMxpIyxBQ8cB2fRSaLd2JcEDaYXqZmzpbWl0FQ4AkR2BSEGamrjC4TUCQobE1Ul2enoJ1quAqWXA9aShTQXRgqlbx0Mxk0zZg6Ft3TFJjAH1GwiYBOQFTm/nnd1lSjy1vDfy2gqwVEBcqwBy1ZRAUypaPVLCQc9+cBOsGbc6Mpm8Ih1lDPh4I53sFzlcaWcLwwp6eAzu573hMjphn7OKImngkTbooPAdvcO6aF6niVLriGnungVRjh0Guv46A0mGrdKpQA0PEfeDOFaOdPHSH2h6mqav5XPuG8JcbYZHPYcsn2FqBDOmDeYCwu49LAYvShp4B+wVk2t7RgHZWKpyRBe94XAR3BVg7o57RHue8joLveU7LTLrvANTmAOdPW9r3yxtGAjqpsFjT0lxKT+1qAjvFfd/11NjU9bc/vfcG1495ulPws2IU7L/ZceDQRGRkedml7ZnraS9U+u/tZLzuKTesu9dgVN+z0AC+UM0XKG3yr3T09CDZw2PeIymIQKgA80EABjnufeEaEIJh4F71P+K6bb7LPjhyyrpFBf0dPuWLjBw7ZKVu2eXeyhx5+GLvhLgWAbodV7MpdO22op8/++R9vt+FKn9Wai7ZUqNplN0UNPfrQdz+caOg37QxEg+/jOAHo1NAhbFx767XekAXzGOjr90I8qMH+8L0/99QvFHkNFodFu+H6G7zb2nPPPOffYSeh5QPQ55Ya7v92DX1l2Xu5Hx47Yscff7xNjI97K1XQEw5XfWbeBjp77O7b77BOF9GCARDPuv6ru+zw5Li3PEX3O/czoTIS3ArIkKgv2t5H9ljZa+9jjQI43/i1XV4Y5sWHn7DFes2LA0FG/8I3brYaRovI1BWzJ+5C2l7R5lygKdit37jVg9080tTMHr3nUWvEdQcN3fiNXeHQLS7axk0bA6APD9vs3LTvpwKxAi/uATNiBCsPJw4mtWNeT9MZmAuZnFYKI5hlGgJqHFRbaTd5mqQW1lDGp4yFzADvJDMhoDO/nYDOdwSm9fkm95RBt4E+8ozLsBytDucp4OVZIdK7VaCgpoX78jR0COVsaqSMk6BG5q+Awn3CuhHQMyFFQAPvZCW5VOjSv3UvUlD/twJ0XccWHcDM2+rQpnvF8almqILKvwTQ9d08J1xXBsVRcORekt4goOM7/kerVXaOYmMaBU4FdLcAsfmKWAbC+0qGtDXGWeCdoBEKoVgPWCLTvcUY8T4COtJW8QwIb6qRt9aovZse15lBcbCe4j5YfRXQKQxyrhQ6lP4I6PjM+cgpV5zbpD0+e1EMiMPnqLzmmxsXTg8P0rtQEQz/XMMG4DZDXjFs+8tFc+3K/d/4D1GhEXScfUMzRW5wMd7fDBq4bwAi561pE7PTtm7TxrCwKyteXKWno2oHPvrYy4BaFZ3emt6rG2VPIXHv3fNM1qULY9uxc4enIQEUAMSHUSt9eNgWVpasvrzk78KhXjcyagc/O+BgA4CHKfz55573AisnnX2y547DhLwAi0VPdwiyQ+oUONJK03O8YfL25ioeLIYc/mUP/HAGDuZVQCBEiE4sVMrWrJR9TAAqRKAjaM19QCDEUtH90HgnDxjWl+uMKkPolobx43Pci++8dC+WsVSwucWGBxT6+keByN+zHA5yqVpxzXNiYsIOHzpsZ595ps3NzPp8uqpVb0fa3dnlQgrMW6PDw14ACIwKFfnwttlFtI7tthu/drNHmqM4T7mr0+rLiz52rLsfCq91GCoSukbuYy64u8bpwvsbh/RE1ABAf3LIv9ZRCtWU8LYI6gBl+NPRfc7n2WGe3ocHl5fNepaCxQfvXuoo2ly1YIvluI6Ly9bZWPF3Fqpl94FhfB7RXCyGdsGlUOMfhwyaeygiEdKDiqVQwQk+9YHBPg+SpL+ZWhwPHeunpxp4aqLLA1vued61HIuW1iSTxE8+TyulEdwZOUxzIt/De1SwIKOggKEasQcEieldNS3wjjRlLgXeYJUJecPq/yYI8yeECs6TTJMMnsLIaqCogohqoRyrl6COeegcg46TTLRdkGnPOdbxcxzcH7WQpMINrsU7qQESlNQakicIqFC0moasQk0eEIfvC9ZoLLRFmafaKLVkp3vJBmjtUWg7pYKWXsc5KX3rPrhAF2NIVGii1YhZIqkAxD2iyV2fwZgIBMxBYAPuOGhHa1lLaF20jo6Ib1HA1txvNXnrmLOxFApegwQB3AT0LD9cKsel65+tHfgdLEQeBxF4JM8e90HjWJTGM5BP42+2XSomd/kSpmtqFz6B9DQCtBNAd1CPif4OnuDVYMge0BbDF1A/F8w4AnoNgO6lP8K9DuiYHAC9YFbt6fbiLVPTUw64fdUujwJH6hOCtD46fMBTwbwFaUfF+5M/9uijbnr3jnC2bNvP3O6+T5AwwMu1vULBDo2PuUkXwU3QSj/+6CPbcsJmq8/Nu6aOUqnPPfGcR3t/53e+a2+9846tP2ajzaOMLCqnHbPRJmenrYla3gB0AfNQriIIQmRs5Y6g/QHQAVqoNLfiQXahiA+fkQF6BEOMNRy/yAAx/HCM3CWB/yv7fwXXwLHSXiQF3eNgDiqhP2MAegfN5aZ3P/NDXS56ah76noPQ33pjnwP4r554wfXum2/d5cFsqNKGNUYu/OTEhG0+YbM9/ODDLkxRQ7/pG7fYBx/vt3MuPN8+PXTQy9xi79rAKprAnMh9v4stzRs0gGp/CCJEsSJbsfnlxQzQfT0joIOG8F9nsezznKuYAzbuxecZoMM3VS5YrbPoP7GO0PAB6Ejza5ZRejG4kbBPYEaohAdAdyk8RuFCQIUmjp9k0viup7erTUOnVM4DSebBw0qNh4CUMjzV0MjwU61U1zMFdGo6KYPwdYnMk1o/LQQKVjpOPiNP8w/sIKyFVgtT/x/XTllH27Ownzg3wnd0/gQlNYOSyRI00qDCo4QG0Zg5N66rCz6xHrYKFDmsLsvl53fK4NfaH9JD3jPxWWq5IVikwkX6HK4NKs39JmljeQKJ1/lYRMXJ9lxs1XZ/U0DnuAleeeupQkYGyNFk3JpPSCPj+n6ehcKVl+jqyQQJCt/oRdLZGdtRh8wtCnKgm4UF5H+Hs89x830EVrVwKaDid/ACL/uKiiexPKv+TOktpR3oN2VUshNAxz2qYDOOJRfM8f7k7BROuPA077ZGRpOaCzN/WTi/bf+gfUELwz+COYDZG8eD0UdAoYbuF0ZAp4buGmaxBeYEQt4/16hb70C/+/OWESG9sOR1wfG+Tz791Po3jLqmDdMXarTD1M32ofP1eW+/evlVl3t/8yNjYzY2OeGmcjBtaK6oxY5CLwjWQhQ5csJhEoaP98477vD33nTzzd6oBRXeRjeu957Y03Ozrt0ighqADq3c60rHyMugoYdaxc6EcHgTQHczuFSVcik4ptEAZNoYbQR013IznyK03/BeBzi8cyX4iigQIUoclhLmFjngLwcNHf96BvrtjTf3ebrX0sJiljP+w7/6gfWX+9ydgHlcesXFdszGTfYJYg2OOcbuveNeG5sZt1Jnh1U70IGvZF//3jc9vW5iesor7WHfUFnNZbyonWOOWYlh3IX8dFS4g8sGAB8ZMFYMoD6zWHe3CIQfZ/zRkuHXW8Gr7MG8P18t2FKp4JYIaO0ZoK+sZIAOTd2Z6FLTAR1r4MGbeHb0JYPeKaVj33jQ8bu30o0VnahZdaA+fPShkzH4YY+548qw1bRNrZPg2q51tSwypAFl8C3tKJi8lfmlvkavaBj9+wroGGMeoLdoq90nnjLjMK5WLXhl5H7MI4NTgUPn4uPEA1C6MsfsS0bDeafzTwEyBVUCoJ8pqXrWJhDEVKfUQpD37KOYMTQwyX/OA1yumWpoXN9Ug0/f+Zv+jcIma6Xy+3mTlC6lM29WFzt20apDMCEtK7jqPFpgxSijMGK1iCj/0vXR3xGvQ2sOrUHpXvN6FRKyZ0Ta4XhBV6mGDi3e75XxAShhnfBekXGNOHbVlDXtVPfO1yn2QwD/1+9SLV33UoVxsERq6LxfBXH8rjEYKmyTv7iiLATggJ59KaYvfuYLlFAM/wZgN1D6LgF0Z2jR5O4mU0iR0eTuzV6a5h7TQrFkNURCw7+FAIWoQfr9UcOEyR3lRmF6aczVbOPQiN135902WA0BbpMrNbvmxuvdXw1pG8Fcz+x52vuQd5W6bLo+beedd55t3rLFtVT4v6Glw2+Omurlni6vBIcodfQzRwR4fXbennnyKesth+Yw51xyroP5wvKSt8/E2FDxrVyteEEVArozhqhl0pRI5uaaISLNYaaB3xemYfhxPOc/aLlOFlCmmeoUtfwMDAkUuDZ4JkKlIxAGlhn/Re3dDWEwJXeUXIONhhO/xqvFIQBxpemNaM4//3xPVTt44IAHrm3asNEeueshOzJ72Nb3rrNlD81reivVOET78NMP7IRjtngwHMZ+ybWXen/7M846095+9x2bmp3xXH7ELhDg3C0RqduPF+iqiCblYTwAdBeMIGHDNVFoussAgO6g7osZTOU+10gvAPR6NWjgWDsUluldLrqvHHmaCNKbrxQ8+h7vLC83rWchxGw0VhatCJN+NH3iJ6V0auz8jocLrhMKACU34x/tBE41OK4BAYa+OgX0PABQoKJwrT41fQ/Hzuso7VOLJaCryZ3MTJm+MiAydL6T4wl8IdAqtBQyVB0j7qFAo1oUtST4N0GvtAbmmXsJNClYqMDE8ebNgSCh81ANlKVfU7DQveDzU2aLEwtLTsof9Xodd7o2OrY24V2EfI5b90Tni1ruyp5X49XpHMJcwmlOBR41/ftZjOZjXM2zQXBh2prSka4l50zASsENGjSFPwVWrrXuaZ6wwEws0h8FRaePaHKHG9bpSAJXqaFDoeC70nXANWlQJ64lYMPS6vNPCsuogJK/7tG87sbVoHzpPz3f6lIizdN64LwkyRIpbL7o9LaguAysqWHEiDsuWJu054XdotYSze0hqzNo6DT5NsvtJncwYwA6wAiAzoIxMLcyr9ABvRhKnn762WdeKQyHvz41a+++tM+mJ8ZsaGjE+4kfe9pmO/ecc7x3O7TMpx570ibnJ7zoSE9Hj+24aocDC/KMUbENDVeg3Ze7qnZ4asI2bNrotcZnJqY8Da2/u9dNzx+/s9+QzoYAqK0nneh12PtHhx3I3/3gfQ/WKlcRkRjNhrG5jc8jRuWjUI0zbeTQwzwJoIJGh1z2ctmqwckQABo/QSD+f8G36F3ponbrOYcgKJh5YKlGgBt8QBEQCehuhY8CEfzPAEZCDtbQfe3IvIIg1tXpnfKwvvD1H3fccd4dDYfgFz97LAPwerNm3YUuj3gvezgZAtEaXrn+0ht22PDIiLshMD6UzQWxoaCOF6IR7RygnnWuQwBhnGuw8EDYiJ2nigXff4/R6IgaetToXEvHPKBhLC27hg5AB3Bj3aGh9y3hZ9AyF+R7TMg1+MUg2CBPv1hpATq+zzTZRbTgDT2TCeCYH0HGzWHF0LUs1SoICDiQBDBlzryeh5dMlACggrSCOhmjMjw+g4CuZ9jPYsx1pzbPZi3pO/SMpwCjINLyp4cIeZYepQZH4QXjIgDwfjJlfwaEL1hoUI0ylq9Mzb3K6PB8NYniWsQ7cK0VNPgZx5CngeJ6xAit5UNPgVS1JJwqxFfo+9PxUihMzdqcrwIG9021OI47FRBbNOGzDuc0Wrf4e95PFUqcy0QXF4GboMF90r3U/eU6eHOYGCPD8Suga3MXPlvnBx96uucqiFJD5twU1H1+EtvF78Bf/ExEkzvao/o5iFU+SfewTmD+KaATMHl2U7omYENZcN6PRloxvoDnTZVkna8KR0AN5KGvBehcG903PStHAfqWi8/IAJ0SUtuBjIFcvlkJwYCMAOgODBHQ1WQOQEd1rkxDx4OXVpxxw4fugI7mDtCaCkX/zwOmwMwjIM02au7jXr9uvWvPK/MNe+XpF20ZVcIqnVYzs/UnHWNbt2yxQwcOupb94pNoDRoAa2J+wr73e79nH370YRg/OqTFuuSD60ZssjbnhxK9rSePjNnW406w2ckpO2nLNnv9tdc8hQtgBUvE4fExB4/+oUHXGLt7um1+fi4LinOgYi5/XCuY7FECFWuFIiuwEvjfBfMa5r3FjtAAB1o0fObRPE7/exMR4bg5mpagEXvjGHdpFKwEhhRN7gyq882P6+dtV2OAoY8tBsZhv9wlUOnwbnnQVLZt22b79+/3OeMwIOodcQkoazvYMeBR/2hLS6ELOexXfeVa6x3osw8++tAuu+wye/2NNzzFDBaVjFlhhUD80V1AkzvGX4+BVRDwIGS4ho7NQ+AZ1grCSAT0cCpjS98I/nDDOKBXChmgu4a+WPCa7aBb1HCfh2U/BsUhmK53KVgDGiHsPwNsAjoBHEwA7hxq6WSSOFSu6aIaIVIRo9aeMl52QyNjIiMk49fDzvMHhkNfOM3+KVPhfaz1rtoNgY3MIAV0RvVqEBtBSRlnCk4cQ4upso50q5a9WgcIpiqQtP1u5hUD1zK567wU8Dg2mvQ5Z11P8jGdp4IKnsdubb+Jhp73DljddM85Ls4T55/rpuMnY2faYSo48G8CugKBPg/Ncaihp4If36fA3j4HnI+Wa0/fwT0mvZI+0v1VQFehgmPp6ek5Ks9f94Ctu5W28C5PC1tacoEtfS7H4Pd8jg8dApuXnQb0LC460DMmgy6HlPZVoOC51vNKwKcPXTV0PXsq6KnWne11oWh1mP1j0LOCdvq7Prdt/cQ842dl8wXR5J5EKmaMx4E8VrJKKuqAkuBPzgAdAJEExQHQvWyrR1m3otwJ6IgyTwEdE6SG3lhZdgD2vuKz8zZQ7bZH7nvAhrv7vH0oeqhddO0OT/Vav26dzUxNe7rVgc8+8zKmIAiAVG9fn/vRYR5GHvnk9JRrp6XuUBwfYL79lNPs0w/321K9YQPdvVYuFj0wDiVAEdWOaPup2pwLMQMjw3b40CEb7At+5pDU2QoedP9gTFsBgGM+fvgJ6NAOimXrXkFeeojUBoDRPB6iwIM2zeh5184LwfIRfsKJGdJ+XLuFbzyCP97nZmto8jGewffJiu7ewE8H92rF3RAjIyNWr9VcU0Ir2g8//NA2H3+CgxYOBZqxDA0O2fTUlK8p/nZ3SwXaM0zZZuPj497YBNkBTFNjNzVn2kitiGuEzwHo883gw640i9kc/ACDZsqo4rfcAnQQfgR0+tBRoRBzrAHQY4EHADpM6gB0aABeQa7c9O9B1/gcPnasR6NSsJWOVpQ73g0AB73x4HjqC4SumK9KTddNbyisVA7pXmAwKaDjGdScCTDKHNODi2sZMIffGRSTWgDIINitTbUcvoef4aeDV7S2cR4txtbeXKUdMFrNLxT0AlMK/tk0hoDaHuZGwUQ1VI4PZwZCume/JIyJa8Rn0HSvPnDGAKwGhvicZlNqZQpQBITUh859VHAmqOi43FoT6zuk+05AY5TyamNUlwT3S9eZtEZaxHNUS0UedBplzndn65xo7wSHwK3aU6pIK6QNvlfHpvTFoDwFLxUsYPlTum8DI6apSoU0tVxRIFSBhHTCn5qHnlmoomsSSgmsa1BK8B2Ec57HsMchhkD3WS05oB0VYFQYCtQf/j996Ar6/J30mgp9/h5YKFHvJZrcSZu6Rp8XFAca1PcWjj/vFA+K8/KV0X/IxaIkQs3cP0d0tmjqDugAlOjPZEqSm4e9WliioccWn5mGvrTgvnRo515EPz4b4Ib7ERiFoDWMcXRw2OpTMzbSN+A1wfHumZUFN5339vZ6hHvYpab/jUh1ECa6iEFrhKYPEwV6fuN5yJOGORcA39vV7RXM0BYTvd8X5uvW3dnphUo8gKmz6hr6xuOO9faqnraGlKjGghWijylj1C2ROUiaMCdGQHeQxXsLBWdmlaWgNcPf7XOGph4JHeuKaxhw59HkUdsGqHuEPDTZaH5GFTho6X6A4rUEdm471hnPRM489gpjQR0BuBWw9qhXD0sHyuDiM8wdhwLpWwByFN5B3fqpqSlbKTSt2tvtqXubN2+2Dz74wN+Ntfc87cFBW0QgY9wT/mRUs2voK0seGOIxFFF48QOMugPoTAehQTR095lFwcAzKuLaouufAzpM5svmfeNhhYDrwDX4IqLmg+Dl0fEuRxZssVoMwhSC52IbQ8y5hApS0iXNzWzQyGOPZmcQy8g9XfCOS0xPI9DqGeGBU6ZMgFNAJ+MCzbJN41oanqcAuuCBvsihhCyZDs8u3kMmxpzyo5h2DIpNNRXMgSZjgrw+H9dXq5W2bnGqhbrwFPu0E9gJ9u6GivvISl5cs1QrTNPWyOixRqzYqOutvxPQUwuKazOxmdPnBcVxX44SOiKdpuNVgUiFvLz1TZm4AjYBSq/R78FmAs22p43p/FerpR/2Mfyn1+NdFCpJO0q3ig2Bjlo0p8DIZ0KgViFIgc3ppyPQj1qR1BVEQSIj7jSqO0aIt62bmNzxLPjp3ZKDjo/xnIQ1ZcBgmIRaJWjWXg2Qw/wiqEuUeroGCErlnHX/MwHdM5haikD6Xtyv//RZwGyvJ6+FlwDoPKT6k7+rBAlTOKPq+GCAlRMwzL8oSuNST8jX9X5fKMDfDAuJ69g/OJhawoKALwPMeRBcKgJYIecbTDRaCPz+GD1O4Pc89yhk8Nl68FINB3MgFeLd0F59oWMgSubjjQhI5pcJM3FslNyCRBdS/PwwSLUwZ/pci8g0WYg/2yQEeYFIY1MQzxdnqo2vV4gGVg0D64l1X4LGHoUD13LiQ933TuYe11efiQI6bgHAeyRnWSV/EhbAHAVp9GDh96CdLodWtBiDpH7gd97vnwtF+u8cHN4d0D3sK4IBJb7M8RpMoxQC1dzEhR4AOJTui4fhp+ClV+Fvz+IEmG8fn+lpIbEGv+81gHopzAl5824NiIeCh45mWs6bfjNchzPha+Cpkh1tpRqxzgruGlin54vMmhqcMm28m0FzoN/U/6qCY1OAXNec94Ah4FkcE89tBp6xLgJBn8BHk6f6MEnzre0MZwfXwsWCa9leGO8H2JKmOB4Cup8XAroE46YCA4FXQVI1WAiMFBAVeBV4uJd4Fhm6rj9dHKkWTyDjHEjXecC8mgWFVhGOLQUm9pNfDfSooadgwPctRAtpHphSmOBeq3AR+BWC3II5Wsen/FN/1zPun0eLVHZv1BbD3gae6uc2WrbAdzwIMQIu6VX5Pt+nwK/7yrGG9YD/Gpru0Vq2Y4FYlFP68T0FkMZ0Yz1/bT5q4Y98Bsbg55+YFqPoSR8UAnSvuX/6GZgdnum8HAJuUi8efyNY+agzy9KzUGYiO82uWQvQ8XIlKF2UDNBj67dUyuP3ZH5qsqFZwz9zUGlP02E6iP90DTSglcYSZ0xNNk4PFRcu9UGmBErpJk+K4gYpYSgzwbhD6kL7+JXo9BAdtakOvK1cQj5b58EALWVQZDQAOzf5xRfqIVAGkTd+MmfdHyVYEngbAxbzDjVAMHIlOD6XY9QDqoDGNSIT1TEq0TOXOX0uDzl82Ig0VWGE78G48kyWyrw8ZU1SP1I6ZQ0BAjrGmZncFxfdAoC/lVYIgpmQl/N8rrXuExkBhQLsjc5fmY7fD4HHq+7FzICkzSrGtRqg+xpA4IQwKo0tSHt8lzLT9IxznxTQWcoWYyegK8NuY8ixyNDRNbZbSkEKnm3nD811GgttJT2VR+H3VCBKAZ1MNPWzk6mThpRnkUbyzhVpL937FFz4N6wrmfE2p3RuHpjx2T62CDh8b8qLuB88HyqUMco9J0mjDXf0D47b9yEKyX4mPC2sZb0Ngjt0z4KburPaBzFgmONt28/IR3V+6VorD3GFsZwP6G3jTKr3ZfPB+kXlhjyMfI1jIP+jYNl+PkL0sX7WpshEC1dKk20YBNdprDRJWuT4MAbsn1owlL7cXO89L1vV/tzk3nbIRH3/lwJ6KpFggAzaoabLyWcL5pppO/2odunaU/Tj8/MUlNPN0/lwI3RR2+Yrfk8FRL5DBYKjDiX84bEYSa4GQrPeKs0bdF55m07wwHgzq4dUIMJ6IL4gzWXntbxP10fHic/BeEkw1NLwuQo4TNMgwSlI04JDxpMCLxnhagKTAnqeQKYan64D57S0jEpXwe/cZsWIWgHpj4FgKQP3tr6xsEbe4eX+K6AzEMvBshTei38Ef2rD9MEpzSujUM1PGQn3Rc3leYACIEeUPwFdmR0BigIBTd5tQiVy72Hhihqy3s8xpybblFcQrvoK4wAAIABJREFUNOGOwbxTQE8F0jbAiVHKtLbl8Q896ypQ+O8C6ApYKtyx9CrpknTIa0gz/FuFptWUEAUZpXs9F7rPKX9SEAspf60oda4Bn8UzqTRE6wnoC+bk9GxxTEqT5C9ch3DG/cpMUzpK4ciB9TY+JQoNNO9yPAu+ltFqC+seAJ3A5LAvLlvSR8qzld8pzZBGfc7wAOcAesqnU2GGZw0LAJM/4Sfde/6dZ/kKY/JcpEyh43MV/NVC3C5MxUqdqBOCglUSR6DjwO94f1pW1t+FuKQU0E84/9Rckzs39zfV0PNEOtWQUgmHk/ewewbdtajZf8PAkCPuDCdWmyPzJYHzwOomKnEcBcJRCswkfzGprAXoeQcXEmrmchBLgT6HG6UHNQOuaJ2gRSIdK+5RRq7P9edhXaKGroeacyNh8BBy7VJQB4NgKhPfyfFyn2gaxngUhFMQSAFdn6NrwLmmdKFEj+tVw9B3cU4AdKaNpUwbz4b/VQ+I7iOuh0sHzVgIyrpmuh9YB5rPKcQsxZr0GrCF56uGrmlJKWjrWvLgpr5ECiCkA2UuAHL4BeF2UC2BgiAFAv6tjJTnC4DuZXVjEGCmScWGMgroXLuUDnEN1hlz5X5hDeD/5/orf8hAAWc8upzy+Ac+476k90co8tLK2nSjDXCihp7OWwFP+YnSjwrFCvapBpbHF0hD3Dtek3e+o9PxKPNwniBDgVMFcASs6vsyvsaiOezNERdQeQPT1jyYV6yMuj4pyKeAjvLHWB8FdBcmWRkUHi6posaMhtX2W8eXziUIIVJ7XgBdr03PrY/Pa7cH11p2DtGno7OrTZ9MFSfQNhUa0mMrHgTzDo1U0vPLs628kmNvU6A8fic0d+I/7icVAryfAhH5pT8L1o9YJp3PLhDQlVnqJpKRpIw3G1xsHZm3QSqxKuHrorq5UwLtfNEpwRUKoTrXGoDOoKG8Q8sDtRrYYxxeszup1qYETctCeij9b/HL6pop0WulH46DDCLV0PPewY1WglWBwIvUrHY6IvGuBeiU9lcDdLwrJeg8jdbXUoqykMDVfMb5KRPVoC/VXHgtASKlpQwMUTo4Hog8rSgPEBSQPFI5+uhJl3kMOBNAYwMHXAP/LeMb8DeFHgI6DqT6oBXQ+Q4N1so0hyRARwEF12Sao9e0gLmzFWOh54zCeN58fK5Ry/H4jRj3oDnqqfVF90DXkGZ9XI/9xHsJ7uqSScfhsR4R0POAQ8+hkngGPlFHUh86r0vpRd+dPosCD9eZwEGeyM/z9i/lMbyHTFl96MqwW2OIvuCknj15hQqafLaCL+IQ1gJ0asDtQJ6tUojy9gJV7TFMfIfyL11Dvx6VQmNanrcs9e5lwUfOWhOMAcrAOAam0b2U7nu6T8p/OeoMdMXknvJfrh9dLmrByzTplRXrqqLKZax9IS4PBXblf3xOWK+ilYohBmE1QEeUf3pu1Ee/tIyGLu0aOvkQr8McVEPP1jICepvJHWlruhjpxv+mgJ53IFWiIsOnlEQphYCuBJX5NBE8IRXU0hqHevAU0HUOPBCrfh+jMBXUU0aymvTqlgVJb+J7FbDyDkQeoKeErAdKBQEVFrAeEHhSVwTvVQaQx7TwmZfUjRI0hTYlQJrkCSI05fKaVJNRs7eaoNSkxGfgJ4I+uB7KUPl8dXmQcWFeXONKFS6D4KMjkyDYU+tM917H5YUvogCpIMXnUyvnPficWmfWdEdM7hgbQRrjWUtDb9vLyBS4nlwLPINj4UHP6AyCMDJMJA+eTC8T+iTYjzTAc+O+8yiUcn7qY87oNIksTs8KAR3XE9BpfmdhkbwzBEaa+jDTc0AhSe9X+mbRkDweRjpR2uO66By8d0IURtM5qyKTrhHXMRVE+Wxcr4VVFOxbArp/mquhc7/0Pj3H+J2ZF0q7awlCpDkCUr2OtONgBtfzRz6NOAhVJpQXgf9pULQH21LTj8GwMMO79s46DcvB0qV8I+VTei4Y5a28XgEdRV0QFJsCOteA51f5VsZH4BJGQFtinVDayON/rbOFoLqWdUP5is5B6VV5kZ9nb+wSurSpcMhzjPWnBZXXZICPCqOxiFimzADQuaB5EiQXUglbP4PJLg8MOXAlBtU06JP0MpqiofvkyWChqdCk3BbLGEbKMeURMMekgM756QFhpafVAJ2EnW6KP8vLrx6tH3Pu+JmnYXOzaXlYC5BXC2rx8cb0NA2KS+fIv9MDyzGy1jf3icRKTTB1uRBcdL303hTQuQZtpmJhnqqhp64AHTuJONNO4zMQFMdKZUqjKiDyAHNOOnZ2c9JrcC8OMrXMDABj5TMy6TSCncKbAroySb6fWgcFjhRkSM9YD+yPMqM2wQhgjN4ICaCrYIaxc+0VDHCNV7pC7YPoTuB7U4BS2ufZ0X3AHjJuIAX0TGPLc0nBJRL7iSsg6fnhmiqQpEyxLYsiKVNNtwPXJKVP105zwEznrGciFX6VCfMeBXQtfJN3NhHQmRaGSfmZrkc69yw7R/ihXqP8R9cwrAPqHCyF+hmybvo7BTw9ixlYRdrxv2MPCt7LoDiAPFLXFNBJ/+l6pViB71OFSM+pZ68UAGotQFfa13VM183fJUGZeTSO+3HWM7AUK0oYx+cHxaklgrSiwiN6wwDQ1TKm510tqKS97DNUEUWxNQ2KI6ArqKfSDgk020jxZSig6yFXItTDRI2fGlVoTamkHvOwmXoV08yYbqbPxV0kON0QZQ4KyGTMnwfo+qw0aKNt45EHytao0rFID7SaPdND4QV1YsOWlKD4NwFdtTQSNRhxB5rMiBZG4uMe6iHR/ePzleAUfBQEUsBOwZXf50nBjKKnyUjBDO+jn4jvJsPl+NRkToLG+3ko5muzmQ89TyAAYDOohJoBDzregbQ8BzexUuDZzH2mD5lrTg0d93oQHAWLmL6F6xTQlYmqQMG9SIWCVGAhQHJdSLs+fzDURVSyCzEApO+UqWXWsBgESUGCgM7yxLifKW58FsejJ1RpjL5yAjo0Cq4Rc3CVgalAAHOxV/HKyYNXEFVBQ4UNjFHPv/IG0g/nijHrOKhNQcOnyVWZfgZMSX8L1S65Rnqu2uYX05BSwVSfrd3S9HPeQ5Mxzxafz/MJ+tV/eWtA2lU+Hq6DiTwUplIhV/ln6jJQem6LIcoBdKwr0sK8Zj9rjsc6GRSY1fycJ9Sl9KdzCV0ekaXRUipTEKdAlc4v6mOh7XVOkx3yNLqdVHAj/1v2+JUQFEucUT6C6xAsys/U+kY//LL3Ul90wR3f41lMWaViQQ2dP3Et+ALKxqKGRxugH3fuySHWUYLFdPIpkaeAGmp7hDxkTh5EiGekzFnfQcL0PGiJ8vSFYZ5izEFmMCaZpx7SPKmuZRIJfk2Cso6TzIC1cBUA9XcKIHoouYHwvdbq9TZzFQmOB5/anAoR3DRYJ9BLWzV0AptqbdwfFRQcHFipSvYvZQqMvG4RYSsAA9fCx5P6iPA5wSdlRu2iV7tARULk2nLt6QMiTVDIIQGTIZJpKTBTQk+ZEtez3AEfP9ogFvzwaFaFCnw6bgI4g3WqlWrIB43CmfdDj7EDqsGrIODnIFqW4EekaZBrwHekDCV9RmY+lChXrgPGoGlXFEzwDDy3WulwDXcluhzIdBT8VaDUs+LrUSjYXG3e6Q9nhGU2MReaulXgUIGP68l94R7jfXgO1xPXKU2T8flYAOTQMrQwRpJihPenDFPpiLnQCla6fnrulK/5+KOGljL0PDBP+aMKNTo/XReOk2NIx4K/K5XQC2Ktf6uBNO5hRUPyX43f4B6S5jhO/B3OPMqgdoRYbUmt1LOWdy95CU3uQbhEZHt7DQ0v8oTId+0IFru7cY/Ux8/3EuS5fmrd47tBowiYRpQ76mAov0p5KDVaX68oXPh+QpBfXFpToKMgQuGtXTBAL4DObO0oJFJJIl8jbyAW6N/Q0OlDx7O511wL7Ke6wTAXFDtzASA2d3HBJsbWFP4tAJ2Ek0X/xiR5ZSwqGKgk5kFpAujOgBiJuAqgc3Gp7eUdBj2AeYBOomZAkB42PZRkQMqIM8YW09bItHhfqomlc6fkxbkzyp3P0QOMzeRc0nlqnn4qgaZCCUFaNW+Og8wpfT+eQZDL2z++g2tDqRt/UyrFO1LtV5mHzjVl/DwQGF+qGfFamNxD+csgDYN+9HCriVr31Q+J5/Ei3aa99zmEHPrOdI66PhQ8IZAhUp6aPINmeLi7u7uPClrStVSTaMo88Q5I4nwmhQQy70oHmuTAj9cS0hT8ON4UyLL3o3Rzo+6CIYVM3ENrCveO+6Dj5nkhbVJ7wD1kXEw55P2pkKqVAzl3/cl3cE5kcpyXPy/WqUgFe96jtM3nZecI4AKBI5oI84BT56xMXc2wep/SWLpG+cAcqq2l33Fd1Tyd8gEHgPhCngcCENdKFRK+g+dpaQlBm+3Nabj+6dnm3rUBW+Tc/m43u4dYBH8Pq13GFtLkoyzzS2ClBeAoZSUG++FZCvDkLS5ALi9ZCd0k1wB0nB0COgEz4+ki0Ol89XflVbq3YbwQqEL0PJ+p9MaxEx8pbOnfxRLm14r/SQEd65QCOspuu/VLotz/zQAd0gEHSGLC35gwgTRlBAqe3oEsArpLehHQHUxQSzf2DGcAGoUETiBPwlOBgcwQ70zH6ZKUoGTepuYBTnawYpWz9BAr41ANg4chY3Aw1Xilo/a0ET24qclJmWuwNYfiNiodqkCRCR9Jygefk0qFnAsZolb7UqLlO1SC1Xelh1DXBO/mgeb7yUg4d/5krfJUys6AsxnKrxLkMAaCv66jHpRsn5tN66yiG1ysfLe87GAEEKZgsFpQoz8btfoXF9ztQsZLczuZJgFdwUhI7qhOU+n8cXDxTE2Fw/0OwOWSaxiIzOF+pkCmAg5pqSWQFj2okoFNeQJ5xogld1iFRTwT13C+GAefw2C5FPB0/dlmOBcwpE8114VnO2OiOD+s8ijgRj6R55LL1hjnLlYKywNbntc8IYPvVJNsCoIEH91T5YXh89CtL+MJERx4XZ5A3cZvolmf8+W4eD8tNDo2rEk4TwHQyQR5j55jPZd6nvw8QzOMe5Rq6AR0PJtBhy6IxQA8nt/UpclzohYQ8jb9ztPJVoAPKDzWqtTJ8ZKelH8cpQAmMRxqLVM6S+m3xcsQlNjeTZHfcQ0pHJPn4SfPoc8dMQCxdLPyQs4V1+cBuvOlQij7TZO7z+9fq6F7GVLRyEnEZLB6GPRQZhMXDZ2Arib33wTQVQNJf6fW6AKCtM/LAD4JolHgwe9kWGSUZHD+ntg+UQUUHjYSgQY1qbRMDU8BXQ8MD6Deo+DL+0Nf9HZAVzAlYem4/WBFxoFrFQR0jbB21LJUClWfkAK6MisejtRkqsBH83ieQMQ1XQ2Qsv0ohaASrI0KlNw3nWsqVECrgMmaDA7jBwOgyZ2ms3R/lUF7K9wIKDy0PANc25Sm9H49rLp+3H+6LehzU4ZNHzrqDWJ/SOtkAni2uiD4Lq4drFNoTASBhOuHn+qaWk1DTMdHRkVgwvegHQoiuXsMob8YcpaVvjgG7qGui54vN7fHuigKWCocpOPn+PyZACWYXKWeue6NCl55v+Odur4qfHPMKmwobyJNdHbCPdHS0HXs3Mc8YUOFotSCg3FQYKawxeu5T4HmA6DDz610pYB+tAAiAXQFc+uUr2nU0LOxhgmGVDZJZ2Xdfo5Z+YfSCMfDM0hQb/vpZb/B/472oatAowpOm9AF11UpNPzm+1SQSNfkaGAvWL0W0jQpUKWArvuf4l/g4e2V4nQNSLtcA1yP3xn5DkB3UNeguP+/AB2DV4Z9lHTHnL8o6WEiXBj6xRC0U650BIYZm8eQ4LmxBKq1Dp8yehU0HLySlIX0OZSQ003zjZN+yG2EItoMAU3NhgQZF1xAjBFgdcP5PPZ7psSm7/FguMjQUumSzIWHm+tGoYDCEwhEwZ3aLcZLbVOZIMehYJcyXGUeajKmgITrVdBSwNMDoNfngR2uRdoaAJ1rSk2R+6zMTZ/n88NBRD/kaN7TGAC1QHDOetjD/rfWH3+nAg1plGPLY8x0qeh3XD/+5F7hmjYGgRF4UE8QZvJcHqAfzoU0oRo6AB1MWQUgAjrWA2mF3P8UbDAvgLY3s4n1HCjUYJygpTTKuw14YakRhk/61/Eq3ziKztiESDJN8gCZ96lwSxBC22Tt9pYy7ZRvKX/gXNP1TWkhj75b57tyVKW4vDmnc+czCZYU/PX8ku/lAVMYM+imnPVqIH3rGvAZbYIULYoxKNh5t5R+9fnnmNz9uVF4IqDn0ZSul545VSR8TojfQjfGaGJQvsPx8nzpmVKhQ3tg5GEI7+c42/GmYI16KKyjCpMKkbyPvIe0kQG/mNx5H6/lmaTCTOGMqcYA83/zoDjAkQbBcTB4OQ4zfYvpRDgh1ml3omA0ZGRcqwG6Tjg9wOnf1HBwDzenzaeeaOjpYeL4U6nV5xNzeHVu6e8gJL1XARU+9AaaKyQaim4+A5VUYqUGzsYlaUiNMs21TP7UfhUoyPTJxNMoV5VkMU48PyVorgE+V5O97o3ek3eQ+BmJWq9XKb1UDj4ojpeAjutpbsvoSlJ7MC9ECENDBKATEDE/9SFndBqDTjh//5mkDX4eQ1DmpUwr777VmHobYwKQey3q9g5ZpHXQieZBK8PzPcf+rSxnLgOCssbErJZWyD1GgA5jF7g2au7mM3W+GcBGQGelt5QOeVbyAMnniD1J0llTAFZwWg3QP8+Hnu5VCvpKE9zLtcbRzgtbpV/z6CAFPK4Rr0VKmK6buhgI8qlgSPABoBeR9oSa4JJpoPxD90/nFrTLYB2kcMR8dr8u+vfxbA2KS33oyivSdVU+qIpEBpglWJjgS149qDAt/dsm1EKhkkqDecJcHv9v7VPBFhqLGf9TwZ/zwmc8Dxw3FSXHoxgUR9AmrfFZGFMK6IyIR8qaArq/81+roUNK0hw6DIBaEVNaODkSuWoZoU5S2BAyVdXQaXL3a6TmtGpQawEqfZAcF35qJKjmkadSMO9RQiZw+EGL3eD0MwUinbceRPzuEioaWDTqWepTarahMKDjonnYfUgwl8e0t5SRcK0VcDkGHS81bRU0VCqnj1DNVvouNcmTGPF8gigCONqEmCi8kAbIXPQwKfCr1JoSewBVBITFTn5RS8ScMG4ADfefQhwFBDetozVsuSMDdLwX12PM+Mf78xi2X4DDFiv18QCuxqB0D/V5ZJir3a/Xpmvk3eYioOO91OTJCDnX1QCIhWVgcuf5o0CjjIj35wkkbKuL70BrtPiQ1ggqShsZsFJjiwSlwgp/V5cL58dnM+1Os0T0Gen5Uy0rAyFUqktM7kp/bbxKopD5LDL8lHcoKKbjUH7F5iz6Tv09vVd5KL6DUErNVQU2Fa4UxNqF29A+NcVD1YpV8+Q5Jv9QhUbz0P26qKED0Cmw+fhi2hrHwfOte6trSf6FuXKepFVgw3x9Pkt7TtcG71P+p4DrPAoZVux2mXRm47PyLGjkf3gxfOik5zxAp1BNOgYfQuYM7nHzeaOWFcbiPun55RyIBfjJdFAAOv5zKy0bLP1rAZ2gpsyDzADAiQO/FqA7eMdKSZikSy+xvrofWGpBIJKkaxXemWqQrcUOv6WATstBWNCV0H40/vNNzKlpnB3qWBmOxIef0FA4bh5yBT8eCAUjbC7GDUCHhs7SozTL67VqEqeAASbC1CK4JDSoTpkFD4EyemWU+JyCAfeM+dckKlxDjVjN7E7EXphi0bVcPfigCcwNe4n18fVgn+VKR0bMDrwgSjlM/tzYkAefqw/NGQ1oIiuE0fSULRSW4RqylS3WFweHJv8A6E0/wHgHwNrT3ADoONTRKgQT89z8vAskvX29Pn7uB2lDgW0Zmg1b47KFbvQZKvPk87HOtLCAmXdWQ+EKCGfKeN1qUyrlRve7P72AUpuhfSwZpZah9T3DeBA36cJnjECO9dOxji54Iwo4ngFnOrRQINgttpVtA5WInjwTWcBesWCo662R7cqESHdOi5F2QrtltMQNMSB8Jpkp3ovn8zzpuQvzQx4ugmolqDTrLR2AyscQe1eHdQjVHZ3m2F4DQhELzEg+Ndv30keJ8RC4gtZpTl+ZgCJ109O5qGCmQkdHR6BLFbL5uwpBqcDA7+ADR8VCWkmVBxFMuLa6fn6+pSc458DnZvfQzRP97KlwhxgqCkc8lwR05ylSPc7XIPJ0jsU1ZLFQ6jgwFg0KJB8iXUCZmZ2fPboXiPjEydfIx6h8ulCAPYxtp/MEKvLAVCAmXgBD0UsAbgvyP64b78EegA9RMQJ/7enpiVk0SzY2PnYUoKtgQIujnqWWAh1on/3U/Zwec/aJzdWIJe9AumQTE+kxCQCLSk7phijApgvj2j1MtrGWNhmgGlBSHwYX2RljNJWmPcb1QJAgFOham8d+5a1ROnNgMZto7nDi6wgARaZOJkPGkDF9yakl4SkzY3BTOFAr/i4Ul8E7uN5qkqF5hWusoOpEyT7hSUSwMpDVCbLp89Ie93x+thfSHlYFDZes0emnseigqBow06AgQcM/C8DAO2bmZm3d+vU2PTsTzL3wsRaK1lkJ4Io1wLXeFhY+4Y4gzU5NTdnIyIi9+867NjQ4aIsLIap9sdGw4cEB++jDj2zL1i1WqwfNGiTe29vrQIAI+OAjR0W1kgfBoLIa/rnLApWsEOkbhT+slbs5vE/xUqa80JLUftgAFgDBVlANzwfPiDJvlfqDWR+9ygHa0Q9XLvu4xycmbXh0xA4cPGjdPb1R+m616IWZFIwyAFTTCtgjFPAoFK1Rq1t/f78dHjtiG47ZZLONGjiXCymDAwO2WG9Yc3HZ+ru6bXpy2rq6um1sfMLWr1/v5uup2Rnr6e39fyu7kh1Jrip6coiMjIicauyqbjUY261eAB/EBssC5B0LZBlLIC9ACDEtELBghZARH8Caj0DCYLPAlifc7qrKzMoxcgx07ns38uZzVtMUQunOId503z3nDu8+WQeSDDnrS/n37UmZzDKJyh25IrBy/bu9Hj765GN5pVypLIkVWwCz6RQPLu8jn89FbqkMuTahZWVBQ0M2VudYnYJqgVaWYdAfgpflZFkL9WodlaKK+WwmczEajdBqpY7QFVvM8xnu3TvHf548QYXEL25iu1zh4uQM/atrZDzlwItmuP71KobjETrdrhgny3mOVpLKfPMEAwEl1J9WR1qrS3WQyhBfCehKQvdIjylWYvWZ6j83t1r74+6krmcZPFJ/oBHtH5nzxWAka4nrrPUR3LZyu8scl5Njvy5Zf+9P15R7Tv8saMpcyKbi0cFd6dlwLlUv6jPsftJKcXJhnKnDbueXe9mekFHCo+QivBwoJFb2rpDQc+E8ma7vFl9sX1RuQ2NN8YPhQrXeVdfrmNW7YHVOmEcgORBm7M8N6HZRdNB8DYEmBHTLtu2g9XkrHj0wgK4Trp+rS0bbtEDlFLKLBdpn2zY1HvgFYfLX3xWegRp5laNgWn5WJ5UKSsrU+vZKa1GTP4yVafuii6NgbRdWGHKxkdu+lEGqMuAztO/KTK3lr/OjwqDP3xNYk319iLSxfdnQ3mIRkuSLBCmD1j7Y3aoCKxO/cjEyLSohn/njfGyTILEkaavXBCQIFnJlJz0kzK5erOQKQwmD+HP9SgDYr5ubGzTihgA6Nx//COgkE3EUYTYeYz6f4eLyUj5zLiwXOx6PR0jTxFnwDLXUa+7+cibCscKUeA4YgmnsFUKJWN+dAL9e+YRMFxYSi3fvIh8gqsd774WE18bGVAaVdW/WK3S6KTYbd6NTLmVe61KsKGrGUpaz1W7vrrn0ysMlkvGWwgqGo4FY6c1ahHaasbg2WH1xvlwgbqXoj26xrhRiPdM9G1VqaNbqaLEgxpbKqIbh7S2aSVPWZDKfYS3rszsSyX5LPW7viZHl9SQmbtCC3sh5cLZ7PeiXMqUeNPGINBqYTaZEfyzyXC7FEOJqvAChjmG7qlAPA3qByWRUelqyJEOtUscyJ4GolMleeT5HyvFJXbEN4riB4+MjfH5zjXqaCqnb5ks0q3VMb0fIEgfot9Mx0l4HRa2KRtKUW8O2qzWK9QarWS65C1wni2aWPKvBY3WP6A8jQywscxegHyLiofyR3CnIhqDG98NjYXv7WEqnugJJojfkfw4chYj4LHV7BK1cIzVcDpwSsm2ocXII1OW5UgtgV0f+kP4Pwbwcr7ltLcQZ254CeuhFVjKh5XNLvRYUWtN1CD2vlmyE7YdEXscVklf2U8NuYS6aDaVYnFUPH9sIc1RKQL+LYVihCjsjTM2AOp9hO64gcxAM/JvMUbSAboFHhdcSCCu8BCQBIFOL2X6uAGUne3/iK6j4uOuzAF2UCUFXr5nUc69e8O31jap4dByWLVrXkvRNXK3u+k6dR7tImtCm86AM0QqrEgFdC43Dl5vyQFlD/T3nj6Vj7eUk1u3LZ1Ohhptxt6mZteoqLkm2tSE10r6ESZwrluAcNSIBK97hTuVPQK9tgZggS08DEyx5PlbW1LlGabHyPQJ7u+WsVYl9+SpPdFnT3iZJIBsfT8dCDrrdrgC9i6+zYlUNLMQi95dLZrvzBKxp2dZdGEA3oYZ8aJ2Ss0jyFY9n+gsUdvPB6xPd9ZWhrOpaa7zL7g2VS679Ip8gTZtopokkKDV81br+YIC4mYiVyclwl0C49C15tr+H+fj8WL6zzheoFcBiNpf5Pj47xZLwVaugqFYQJ02sFkt00gzr+QKTmwFqFRZxcu54FudopqmA+WyRI2u3xMoeDIcupGQAXeTd8zap8+gBXcIG9LrRhe/rfNPDQsuc8kHLloVWaVGLxT6fy5pbD1sIYjapKVSKBNJGo47xeIxGxHyIBiajKZbzJZI4kf9TDhaL3B8PWmE6nyDLCOLAcDJGIp87MK+sNqA0sX8xPUOTMcaLOZIgyCtVAAALW0lEQVRuG5PZVNY4acRCSrJGUwgirXhn+e9MVKvDtP+qw1TP6vctoKtcqewc0oWljKpBcnc+mDyOz7rrz2WJuz0qbRlAl3aoH6SSnA9Tm7a0oI21Dg+1ox6C0KCSeSCYuRvFy/wPO3Z+R6uqqV7fe2XIKdpdv21/q+O2OUdqrJR9IeEhITIhM2uFsy170kf3ra4B27DPtPhoAd3Oi8qByrKEvbwXQ59l/60GgQK65qlYT6rqHplTutwtmGvjVnBCQLVMRVxnvg62CpBOpoKTfaZtXBaHwuSvf1QwUhari2fb18+cdeUrmZnLPvQ32sc7pVk++N+AXsawPaBL+8pO/09At+NQQF+uFnuAzl4p67IJIVaQ7XpZxh8+P1zDkEUqoJfjMeECFTi7obTdndJ1lqIclWEJTxOOoauOc8eqaxpXpdV80+/Le+LWpgVAt6G3/NhfggLBxYU+qpjNZzg5PS0TQSbjsVgPl5eXYoVPbm9FofK5veMjLJcLiRu3221xmfNIG13szAamApYNLK7EjTt/zsIXBHlfC51j1Jg4PQW01BzxckRj32PEDGEnYXftF2uhW++VsOyCngRC4gbL5QrTyVRUKmNsg8EAZ2fnKDaMkLmzifSCyB6jAhQvA7AsmGVbQTtJ0UlbEoYgCJ+cn2E4m2BdBUazqYAz3ckPL+8jQhXb+QLtrI3heILu0ZEkZ9Jao2U/nk2RZKl4KOitEG8NQT2w0GldbZcL0NNAhFysV0hambxyX5OIXVxcYDwaYb1YIo2bQjiyZiJeltvRCL2zEyERVkla/WEJZgj2nJRmsyFkr5W1ENUirPIVmlGCZhQLORoOBqCFTi9P3Iyw2iyRZqm43et8r9XGzU0f3STDmlb3aiOALZ6lzRqdsxO0j3q4GjDWuZGwxnwyRbuZStlWkj57n7Ul8lwr1R/WM6d60u1XWuzO86Sk3I7TEnadi90+d3lA+ncINJ8H0Mtyc56klc/zpVv1KtS9AjT+S0K+zZ8lNqrLQn2lX5ecDw/oGuKzBhG/p/rnEEByn/O2NSH/3qizz1EjiWugJ1fsHEppWn/KxXpBLUbZ/iigW5m0Mf5wHhT/QuNK+6gG096pq0D/cwyKZeppsJa7GiKlQXH59Rclhm4n3U6eKnbrCrGAzs6EgG6F2gqUtWR08Nz4tNBFaRilavtgWU35O28BSnzuGYAeCvS+wEnG0C7+spO00mpVBU4L3V7rKptPC8+Y+bPzpPOqrO8uQGesWBeOr7rAeqb0rg2h79vnhxa6VQ6HAJ2KXgujWIVySDi1vZ2lVEXVl1aUmsia3e6zR0VOaNXy6AqPJPL9bSGuX4I6gSlnAppkKrmNKTLinZgkeqJE/QUUtDyTNPF1jAtcX13hpRdekKQSxurTVoZ6HKE/HIgngLHdTqcNXoDR8LFzcRVTYUsyXYGtJO3s5I9jFFJBwCVgsNa9JxlagGWnkBk2cGbLvuW0O5Mext0sMyegz3N6FOoSj6W3Q9Z+WyCfzp11VDhrWEIa5pVtsn9R0pCjO7TQ+fl8OhPy0ep1UYkj1JIYs9VCYsCj4S3un55j0h9KqCOf55guV0hpjddrWDHrdrV0QJc0JdeB4xci4o+Y+cFKH6vbAp1GjDVBnZZ2BZivlvLKf8vVvkWBtJmg22qLu5oubb52shbiNMF8u8ay2BElm3ug8mgBax/UC2yKtYz57PQMm9UGlU0FzaiJ66fXnCBcklCMR2h1WgLmRcWRs9vREMfnZyiiCE8/v8LF0QkaRUVAnV4cxsuTdgtPBzeoJzEqUV3CH1GthsntSPIQSBCpF7R0pwKYNTo4Bq0PYA0VHadmudv9FhIX1Zth+JFyy+Iwui+tHg/3+h7q+n+4GLTbd25d9+/JEgvaX16jyYBlW/4nmrgcAu6h/WD1mOwhD+ian2GBTvuvVqvdY2VbTOfwBxd1zkJioL9TwLY5SDJslwBz57E9ft/KZGgoWhnVPtu50JBoqKM1l0qSiiVhdxdiVTnhZ2rclWE6r5vsOCyuVgjooUBYhmLdXIc6rG4HG3u1DDsUrJDBWQvdgmEoxKErRpTxc7jcQ0Khgu368XyALs8QT4JT/JpVq4Cu++GuTaSLqWNQVsXNIAlFzwB0ywBVaK1w63+rYOkclowtOI5hN7Ykr0X1L2ZYm4t6VKCsTCgxIRmq1uri7qaFrnIkMXUy7wJIkwT5bC7JWASURy+9hPHtSABzmS/QabfdfcSmGI/MY3mFbiEJXbQUCWD8726vK1bzlx4+xCcffiiJbwSlf3/wPi4eXLrM52oFSZZgMhk7C52AzrgwrXM5quKAmIDO87iWSGmhFcZ3CWjPcrkXRC/zd0je7yJ0BPQtnIVNC3OZL7FervD0syd49OLLGA1uxdIs3ZJadVzCmyysUaDRamK9XSOfzsQCZvun52f44OOPcHr/Au9/+jHW2KJ3fCzWe7eZ4frTz/DVR49xfX2D0wcP8M577wpRonKndU3rnmvKi1u0LKyuqewbtk2StilQzReIKhU0Wxl6pyd451/vontyjKSduUTI8VjwglXnCeYvPvwyxoOhhAcY0NgmEfKtO+6ma2CVoLofLUDsAI8WGgR822kLt/0hokqEuB5j2B/i8aPHInOLZY7ze+f453v/QO+4y7N+4ug/v3+JfLtFvz9AVmsAixX6nz3F45cf4er6ClmnjZPLe/jbO39HI0sE0CUXo1oTeW5nmUse9PdZa//VqlYQCQsWcSwcFxU5Zdden2rJi5Urqzd343eAboHcgqYlEHcBOgm5JMDJuu4AXfa4XGCimf3iz9yF1XwoL3S5W3AJ2/xCPykXJNOs924SrQ8ZRft62xNohncY8qjsh7ysVU0vns4X+6Yu6xJ0mZi5lxezHzrR2wPVULKArvNr9bLtp8UwGy5V41VfbRK06nF+n94JxQrrQbAxdMXdUsdcfO0rz8xy13R7K2iq0HVAoQvgLhANGZpTqCgt9EOAroAWumIU0D2xLMEkbMNuhJBFPo/LvWRgHtAt2FBRiUvtwF3CKrxhUpQyM+0/FYuNofN31uUesnIL4Lomz7LQDxGy8nc+KU4tUr4fslHtizJC9rt8JvMPPMEpAd8fVREXd7UmYE7X7GnvCCfdI/zyZz/HSe8ITcQ+OXbnMmT73N72b4kV6uAVgUA/H+Cbr7wi2fJJmuJPb7+Nk7gniU4z5Hj129/CeDYRVymTu/goWr/qcq+RJLA6llwYQc9QDeuNS9rjnzJlegJkLvjbaFepUF3xO3JDpefYtZU7K2f22JWMz8c0Zf2xRZLFGE1GqKEqoHx+dIJO1sYff/sH1OVdjTNq9S0X6ZQ62thijgUi8IINl1y0xFKysl997TsClMf372E0nYi1zAztrB7jOGvj97/5HZpRivevPsWbP/yBu+CCc3w7ROeohydPPxcSy3k+ZKHLPeybAn/9819ASJgiFxf/d1//Hm5nE3HzU9kymZHJcFncxEmnh1//4lc4bnTE7T8u5vjGa69itmXGvwMmOc7pL8tRd7UlkzqHTonSwtxKnkcryTAZjtFr95BGCc6OT/HG62/gvHUmc8K5evOt72OxXkiexWqzwrZawXS1kkx/AnovydCqx/jJWz/GBhtEiNHfjPCjn/4E00UuuQUkCCdHRxje9NHrdCSpj6CsfQ37z/1PULFuVQvorsrhfv5JCAo7AN9lVDs9wNLUDoBCIhkaXyG4yu8lBs1jrx4Qg6tEqdfoUVOXuwV01Xl6udUhUCx1Z7A/SmD3sl2eoNDjhIbc31VpUPaY8A16aZxHzVrzilEM7amHhN1Q97voVc6fz4uxnjSLGQT00MNiP7d73865fkcT3Syg63qpvHOMSgJVvvl9/W1IDGxfw+f/F/c/ZmYRNV1kAAAAAElFTkSuQmC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Rectangle 5"/>
          <p:cNvSpPr/>
          <p:nvPr/>
        </p:nvSpPr>
        <p:spPr>
          <a:xfrm>
            <a:off x="0" y="1111627"/>
            <a:ext cx="9144000" cy="3539430"/>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vi-VN" sz="3200" dirty="0" smtClean="0"/>
              <a:t>a</a:t>
            </a:r>
            <a:r>
              <a:rPr lang="vi-VN" sz="3200" dirty="0"/>
              <a:t>.</a:t>
            </a:r>
          </a:p>
          <a:p>
            <a:r>
              <a:rPr lang="vi-VN" sz="3200" dirty="0"/>
              <a:t>An và Bích là đôi </a:t>
            </a:r>
            <a:r>
              <a:rPr lang="vi-VN" sz="3200" b="1" dirty="0"/>
              <a:t>bạn thân.</a:t>
            </a:r>
            <a:r>
              <a:rPr lang="vi-VN" sz="3200" dirty="0"/>
              <a:t> Cuối tuần, hai bạn thường </a:t>
            </a:r>
            <a:r>
              <a:rPr lang="vi-VN" sz="3200" b="1" dirty="0"/>
              <a:t>chạy bộ</a:t>
            </a:r>
            <a:r>
              <a:rPr lang="vi-VN" sz="3200" dirty="0"/>
              <a:t> quanh công viên. Mùa hè, hai bạn cùng tham gia câu lạc bộ </a:t>
            </a:r>
            <a:r>
              <a:rPr lang="vi-VN" sz="3200" b="1" dirty="0"/>
              <a:t>bơi lội.</a:t>
            </a:r>
            <a:endParaRPr lang="vi-VN" sz="3200" dirty="0"/>
          </a:p>
          <a:p>
            <a:r>
              <a:rPr lang="vi-VN" sz="3200" dirty="0"/>
              <a:t/>
            </a:r>
            <a:br>
              <a:rPr lang="vi-VN" sz="3200" dirty="0"/>
            </a:br>
            <a:r>
              <a:rPr lang="vi-VN" sz="3200" dirty="0"/>
              <a:t/>
            </a:r>
            <a:br>
              <a:rPr lang="vi-VN" sz="3200" dirty="0"/>
            </a:br>
            <a:endParaRPr lang="en-US" sz="3200" dirty="0"/>
          </a:p>
        </p:txBody>
      </p:sp>
    </p:spTree>
    <p:extLst>
      <p:ext uri="{BB962C8B-B14F-4D97-AF65-F5344CB8AC3E}">
        <p14:creationId xmlns:p14="http://schemas.microsoft.com/office/powerpoint/2010/main" val="4721191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590550"/>
            <a:ext cx="6858000" cy="1295400"/>
          </a:xfrm>
        </p:spPr>
        <p:txBody>
          <a:bodyPr>
            <a:noAutofit/>
          </a:bodyPr>
          <a:lstStyle/>
          <a:p>
            <a:pPr algn="l"/>
            <a:r>
              <a:rPr lang="en-US" sz="3600" dirty="0" smtClean="0"/>
              <a:t/>
            </a:r>
            <a:br>
              <a:rPr lang="en-US" sz="3600" dirty="0" smtClean="0"/>
            </a:br>
            <a:r>
              <a:rPr lang="en-US" sz="3200" dirty="0"/>
              <a:t/>
            </a:r>
            <a:br>
              <a:rPr lang="en-US" sz="3200" dirty="0"/>
            </a:br>
            <a:r>
              <a:rPr lang="vi-VN" sz="3200" dirty="0" smtClean="0"/>
              <a:t>  </a:t>
            </a:r>
            <a:r>
              <a:rPr lang="en-US" sz="3600" dirty="0" smtClean="0"/>
              <a:t/>
            </a:r>
            <a:br>
              <a:rPr lang="en-US" sz="3600" dirty="0" smtClean="0"/>
            </a:br>
            <a:r>
              <a:rPr lang="en-US" sz="3600" dirty="0" smtClean="0"/>
              <a:t/>
            </a:r>
            <a:br>
              <a:rPr lang="en-US" sz="3600" dirty="0" smtClean="0"/>
            </a:br>
            <a:r>
              <a:rPr lang="en-US" sz="3600" dirty="0"/>
              <a:t> </a:t>
            </a:r>
            <a:r>
              <a:rPr lang="en-US" sz="3600" dirty="0" smtClean="0"/>
              <a:t>                                                          </a:t>
            </a:r>
            <a:endParaRPr lang="en-US" sz="3600" dirty="0"/>
          </a:p>
        </p:txBody>
      </p:sp>
      <p:sp>
        <p:nvSpPr>
          <p:cNvPr id="2" name="AutoShape 2" descr="data:image/png;base64,iVBORw0KGgoAAAANSUhEUgAAAfQAAAF3CAYAAABT8rn8AAAAAXNSR0IArs4c6QAAIABJREFUeF6kvXm0rVdxH1hnPne+b36aBwQIjG1C2k7HK+14Oe6OMUYgNE9PehqZjAkrdvyH0+lOPJvYJhgJCSGhecAIMdlx0s5a3Wu5OytxSByHOAZjkEDT0xvufM+5Z+r1q71/3/mdut+5IvF9660zfd+3965dVb+q2rVrV1oH50ZmZqORv/gr//NzpVLx36rVquE9//uX8sfr+IqfhsNhcT3u3+sZZfdr39gUrsNz0OP+YMdG/s68HX2N/dNxpeea1erNeFnxnDhm9p03jCpmtVrFRpXRBF1wHfuh9Ir3xz5zXEqner1u+I/f0H/81mw2/TNoO7CRNRoN/4/fe72e9ft9v65Wq9lgMPDvcA+e0+12i9/0PfvszxwMCprgmfgO/3VM/K5mFb+e93C8vK+gVeYvjhF9w3R1eh2r1hJP8R688jp+z+eSNuQLbTfylvYlzn3ilYqNhulV50n5iGPDd5wHjB1t4XOUmzin08ZE+jkfZ9rwXo4Rr5g7lSde62MF3arDgv+VNuAB9B3zPk1GK1ax3s7QqpbkWttV2nGsmLM0b4lew9HQ/0P+VG/slrMxD5GPCrpVkl7RvpM2eMV1rVbL+RufwbMYF/rRaDT9O5Av8gyu4f3KW/xe+VB5PPY9ygjlLj079Q+sVKYX+SyMDf3HNTs7O/4fn2dmZqy73fHxYL7wH/eQznhF+5x/yiauZ3t8r7pReZA8qzxU6NTMd9U89zoG5etdCpI4Yeb9cwLkv0jL2L/4LIwZf5wrvpJ2oFPZs52PRkn3jVsfP72s/7u+G5lVMH/5CaSv8hL6F2lX0NoqVqvUrQIgCBjKa7a3t11PUG5UHwA3RpUh1E+Bi/lBSd8OR9aA7veHZ8ASOqPn4KXhaEy/SmP/zASga8dUget7TnycnDJAjeCmSpcTGZWgfi6bmELZCKAr0csUYBQ4KnSrJAU1rQ8KJJHhHdAbUIaJEhEUqDRi2zomTHbBIFlRKqAnxdXwCcck4zOUND73BwPr7HT9dzwHv4MBFXDwnoBOBUEF3el0JpQp+qWKEP3CPVSwOo4C0CtVG4kRoEDAfigTT/BUxWwwGhSAroJNGlDg8VuZMUiFFenPzxh7BMzxONB3v3Ji/iMvsA8qlFTSECh9fpQZKiYathyD0pTXKH3Zliq4OEYohHqjYoNhMsDIb6SjGtOlsgxjrA+llgC6zCCK/VbZdyDnP3EElL8JphEo2R+YA2XyoXQjLWicjvk7KfshNNqU8etcqmFK/qJRpgaJ3kODSmkzHksysJO2HeuAKM/kXRpo4Bm8h6ECbaxArePANbiW9FH5LuiXDe3Is+xD5AF+73M0GiUjVZyhSAfeX8Y/GLUDj+hPlXWld0Gg8IYGrc639sGfL2DJZxLQnf57OKPEH31GIa8js36vB3O2cCjoIJA/MP/T/mAIVK1mlgF9grb5A/lH5avQs9B9dViDY+zIg006ZTiyWnYOHbUzHWjAANCd/0dW6O1Kdak5mgaGuJjCpBOqAEjiTHsGAUsVgd6v3mCZQcBBRCXhisIH09/TQ1eFpJ5Ammh4Gbu9szLwj8rOma5iVm/WJtqP90b6RYGhB6V01GeAPqAhGR+vhYc+Glp3Z2fid9KTnj3GD6UQPXT11jk2BXQypwpcZEo8u44oQH/sDemz8DzeHy1vn2tYqDayai15aCp0nKtIl6hYQF9VoFH4KJDkLeUBfNfvAQwnPQwVTDyfRoGOjYYWjCLttxqA/J5jV8CNRo6OQa9DmzFKQJr2h31rNGHYJSMOf0o3NRT424TRCf4fVAoPQ2WUdFZaKCgn+RtZpZpe9bcy8NZ50T70szFSZhSp7FORgxbja1PUhB46x+5KLhuZ5UCc9JpeH/tHfuTclfffcmQsRbB0DGwX/WOf8R1BGdeiD/VqbVd0Q/UgPUR8xzFxrvldnCvVxerN6xgioCuvktbkUZWdCf0G+UFUQQyCqK9VPpWXIl9xzlQ/Rp7gNQWtsxFJQI86Rp8Z207jz4CeI8+8XuVIHYpIPzeERwlHIn/ws9KSkRf8huf2ejsJ0KsZ0J146WkE9EIveOeSnPF3vGu32zYYJkfM57q23HLonxD07Cnie05IBFt+joAegV0tpMh4SsAyMKdiiyBYEA+gUPW4iX817Rk6QarQrQIB8xtLlwWm0UXHjglhyL2sDxy/0leNEwBtmQJkGwATDfXie352bzqDpvYJ7+m14xqG+OihuyLJ4feo2CL4qMeutKOwIyTEa0hnV/ZZ2CKfTArpKPW/NvYO+TvaUt6LgE/eiBa80hb90QgI56dQ8pZC2h56Dx6m8jWuwRi1D4yU0GBwQStZmorArUZBBAHlX77HPKIN/KcxR5DY6e9YDR76IIVrlc9VgUXZZh983ALoZQqUHixBieP0/sE58obG3oN/Eo8pKtIJOUCEJvNwmfdMGrBtNTiSQuy7QtvLQ6cxzH6p4YM51DHz+eRzAqYqZfJduibJ4nCYlGnZ8g/mD2FpN36zYc5rEer2NqHCQti6rF8K6EqLQumXLDmO53rchs6P90GWWtUDjnpJ23QZN0vG7gScpQ9sI8pf5DGVnzIw51IFnzkhTwHQI9/hswKytk1AZ7SE9Of4OdY9edkN4hSyj7hHkoD+XE6hE4BrMe7uThcQpCsWRXi9AHVop7ykBMOF71O/KtaemXEdWvS7eWDWPfS9/pcBcVTU8Zqy3/d6zjRA1pCY8g0ZCiFvAOpe96uinGRwrMMnz5Df66sKCgV5QvBgNNnAJyX2LSrU6BnqhCuzKjBwTghsusaGe5xZS4SYgI1XKA8oFIbt8Z6MxXBemadCaxKMpx6Bhp3RV3joZcqYwskISRl/AQh6WO/PgK40JKCjfRodKswK+Cp0qoTwHgpfFQX5xOdxRCCfzB3R69GOr1PldXP2Ad8zb0EVWBznawG68maZfLwWoCNCBA89hgqVp3TME/2DQupDSewdoSgbgxs3VTgNiFRNArrSY9rcFOOG1zpKeRsRbNGGgjl0AWkOPu52dvL8pvkr89AR1lZlzXYiz/OaKKe8XiMDlA0AOv6Go+mAjucR0DXXxecrr4vqnFAGlBYKLuyPGhaqpyIPRYdC+cJD7dkjdH0qhpgaymVAmcadIzNTjDi/RiIXZc9RIznKrupl1afqobtXOql+S9e8d4F5NkOZI8HxM/eE15MOUZ4IqKPBbnNGMYIRPuY10UChkV6rjZdsXPcDi1w3Bb8/e+c5HJV0Gtbwfcl2PHeV2SOLRcg9gpZ2LDJNZLyomMhYmlSg1xCQFWCVGXltWcimEIBqxSoIWeR1uDKFqElBu8ZTqVqlmtawVahin5SxeJ1PsI1sMPRFyOIZgbcmknXUG1aDRxk50pnARWsTDEbPAmAYQ/pRIeE+MC29A74nUBBwKVikBRM5VCiVP6jk3eCSpDntD66hZ8lxqPcDqu3ASpWQuyoyXMvxcsw0avAbrf8IGhFgI6ArjWt5/vUafY82tE3OA2hB3oyKSvnptQB9msLlGOiNM3Sqyy8AknoLyWKTYKi8VbakNZaTiiEnh4ZN5F3OvX4/YRBUzXoeMi/z0dJdSktVjllgrNFKiW1lRiHBkHzHqBOeCSMLHnoC+NQWr2O/MXYCOueBc8lrIw9Fgyx6rHj2WI5TQijoz+dHXYLPzLOALqJBUhi6o6TAVa+Q3jRSIqC74s85D9OWnMgD5BvVjcqvjeo4yZHXlPEz51HD2k5niWzFiBN+J/9FsGYbqneiHuQ4VW9PyHLWLwroCtyqB/R9Mb40YNc/BHQmFZNX6eGX9d/Vfua9SDN+xvzQSFD9Cbrg+2Yz5YHw+XimRm4K2QOdB2lZZ/yfURdxyBfO3leE3JUZlQHKBJ3fqfdWdg8HRqYkWBLQnSElqSw+QyccvykgYDI8S3AKoKvSLTM44FpX642JNaAywYp9V3oMRgh1TldonETt94RRwLCRWLmqVAhoaJPMRSVEq0+VmRojoD2uxTqvAjpoDkUXw01USqQbw8oxDIXf+R2u0d/V88HzNEuYfdA57WIdqZp3LeTQkY4HbdG4QDtM+mMUQgErCrDSTAV9TN8U1ldhjILJKAcVOX5n1IJjjcqO/EGei/Qh/aJsKBCrXBXCLiH9hGBIyhyvwUZAY1RhmmLzMSEpdI81QF2DVcWalPnQsAYu0eJdqiIq6QkdA1Cq14qQodKDfKwh091ykxTaXoCuIVvQg542544Aq4Cs8xd5Y1IXUCb3TopTuaWR6rRH2D5TX2mr4+QcEnDIS6pH472qQ5WPlL84rma9kTzCkBhHnpkKplnrkZcZOYigXuaBK0+o/KqMRsCPfXewp8GQdSjb1j5oUtsu0MUcNBtWyct7+J3hcY1QKOBOGBTjdNoCZKPBo/MWjQJk2LsuF71H3qsBm7Kexe8jZL7l6yYA3ZdrZPfZ4jn7C24sA71oQUWJVau77H4FJwU3vzZbR1EBRiZSJaAeKO4fDLGGM16/nMbcsR/pmVWrNZoTcByVVmx7l1LzjWO7Q44cExWKth9pqIysYMbr9lpD920t2dCh5+DKNns9AG4FdL4noCMkTaaL6+V4XlqjnNy2RgZHln0EdO0DxsVM+nGYcsx8oBuiDOQLXK8KF9/jM2jIdgimXDaItHst/ow8WCa4+gw1crj8A0OIkSfmQJBGZQBGIVfA5XNdMQUPTX9T/tNnuxzUUria/KcGBtdpsTUqglJhIFjFGnVs+ynf5aFtRzB1cERkQNqPtCdfqXxH+vcGKamqTAYc9LLByPGQXomf0s6OuG1N+X/CgRDjmREjAhJpHvkhOhSTNEkeqKcTyJZeygf7T6NIo0xo17ck5fXRaNzxeYxwqYziWjXco/5UcKbuiHrL28uAAqNC/xSUyiKkei34i4aSzlGZjlMw5HjVA45yx3lUXNFnUO8R6Ni+Ghd8ZgRzfzaM89HQjUqOk04Dr9dlNaULDYoqdvkI0L6WHtAlJAD2hIHArb3InufW0D6WZrJXnj30cT+SUYhc+0KHHLjwyEgHG4EvZgkrs+I+7hNUgVTFhcb5zBgOTpKQgD0yJSdRPYSoYMCHI8O2iUmlGBVkBHl+ho3HNXRVNAQffMd9hAQXF8S8pxSAVqlhL/w4aYpr1VwjAcOrgEWmJiNN63MZYOJ5DNm0mi0PeZP+7LvOUxlgsB/sb0ET7k3Ne4MZcqYlTc8Yc5l2GSSw17C0XgPw4xgIgmxzgPsGaU83Fada12rdR1CIfKpKnAoP9+u2ETVM2CbCpZE/dL5IxyjMqnzYFwo2fuPzmVDHPmlCo66HlircELXRfvn1FSz5DCdyEDQawGdyPnQs3mdsusGyxmByu6LKwq42db3U0DY87BTy530KkjTwlEZ479GaWs3W1tenhptJMwIh96CPl4OSwYdQxTRAZbvT9IvzsShkjjd6wNr/8fVpzEyKw3vVHeTJvZ4P2XVPPXuJKoe4j3kuKs/Ki7pPu6zv0SFToxBeH4CD+ozGDKMIkFdG8xipYsSAOohbvpR/tY2yCJrqQAVfpQH1m4I65wq/4X2r2UxRy5DQqkaZYlvUvQD0LvZt5lyISHteHw1yXFeMMWyZ4zyVGSzKB8mgSnqC37sM0TmDsyn5Fwi3c5wFnlpaksRz2J/KvvMPTayhc1B8JXGiYFBApildfq/3RWABkGMNDjk5ZUqVilH7FJ+BpDSG3MuUPAkbf0vPrFhfkhpUkVEhQ6BUCeOaIrGh3/dta71BShzDPQXYexZuKuiihohajOhbGaBHmqmSpqJxQYD3iiUDKfpCBarMW6YsKEgM30f68H548rTAo8Ly9TPPI9gdyuT8M6mNCgCvEwrE8xjSFiJVgJx7zZJVHiEd1YNRpU3FurW1VQAGxkQF4zSpIwN1snBL5H9a1BOWtKC5RmDKAF33qavhUqbkyauqsGOWcAQm8J56a1H54HM08tTIRsg9ehVlcqQ8OVbYI6s1UpY3vqP8qOEQIzbUJ/x+B7sMgvwreOkuDzoXTC7DjZsbmxOAroYW+kTAi/Oq4BfnVsdPI7TMYEBhmVodiafjbYMR+DWkv0sXiSdG2kUej9umIsgorcp1XNKtoLfq9EL+q5N1Lngt2kk7CZIOU8eCz4L+ge5hlnfECJW3OC/st8oX26auoKySXzXCQUB3hy8/nPRVHctnRDD3z3CMivjWGBRVHvhecZD98+9y4xOGUlhGLW2b3ngEdBQ7o4GXHRIYXkWeUt6Pnjz4qg16KEYkgL583sERFY1OujJOFAb9HC3AaUylE1oQHOvCCNmJQMe2IuApOKachMHEGnwZGOo9k79XrddP+3dVUZIeuFYVCqMFBHisHzZb9WIfMO4rfsuVn0jTMoH9XgBd54EgVwAfjAgAYl7/UsVNEOZYFEyUSSkkeKYmwlGY5+fni0zVaBgAyNE4XhUkMFb1hrl2zms0BwDmGEKnZYCuxlMEFAKXKlwqCfYTYwOgq9GpXggyTAHoESTJL2U8qwo08pWCNAGLBgf5uLCkc0gtKiGOi6+x0pteD/5HhjuVihp+5AVGSAhIE4CP7RmSTVumECOQqbJEdKbZaqbQe/DQSQvyPz8TSAoZ8yzf6X8qf4wCsaYCBr6xsTGxhqj9w3tdQ9d5pZ6hh6TzqjoIS0aU3d20SAa5JiXyObrkwe8ioHv/auPCUmV6ijpHn6F8RkDUsWk/adBB5ih39H4JEgj94x46JSqfiIqQ3myrWAIcDG2ASoYSIVE8oJ6K+lU/R0BXPaCyQJmmoYHPzUYjLX3lB5YZbXxGpJ/3LYM68Ef5U6MGeGZcSqChkuaGmxUmqyWyPTXQIrCj417ljREG1pIQehbr5gi3q55NZqz1dnZkt87IKgi5E4iiFYcOqDIsE7vY4QjoVKBl9zqQN+p7htxp+Zcxuz8z7EMvm9Tp6gKlM+tOUJ0ABQ8qFPyugM7P8NDpoaghQCagcOlv0ZLVPiv9KBDKCLyWyoFJNTqHuI+ZlREQIi0gnGR6KD9eD0UGYV5YWCjC+RQq0iotOSRFEK1oZoviWla2Iz/RiMD6+cg99Okhd86/eqGkLdqksUBacSykNwEfdKPQ4loC7mCQAL2Mb6jI4+8KfLqLQ59PWrGPXH+nAtPf9fnRgON9nLcJ0K0A0FOVOCoZ0osKnImPqijZnoOZeFjaRsFfoYyxKkaE/D3kXgLonAfVKaoYnbY1REnqRQ6LAh77gusIMAy5c26x/zzdsztLvKz/SmfVJ9P1Q8pQV3pN8gkLJ00WlcHYmVzl1eCm/AGIAErwwFRPqhG+F6BzLsp0F+VFZU6NSs7PAFHGXFo66jeMgUWpGHJHW4XMDUcTldai0R3prTQnHeOSLr+Phi31G8ZT1GRoNNKSxF4TmH8jP+irLxlKJTrqMQV0RibUcKKcu+xVUP64vPQxaT/Rpl5bMeshQgxgx7IpKx7qrqu8tdH71E+RMH8uI8w7vcmQ+9HXn1sAuipNDo5JNerVKf3UAlIh5OSSYGWgRUBnVt40C2svwMMa9l77wKkQFRTZZ6yh1xutXYUwlDHB1GrZkqHxyjV038AWElVILyo0KnAFCYLQXuOLVp0qPa/BjP/ZolMPnVb47OzsRNIKwYyAhn4xLIVxMskLyhOgDg9d26RSwPgGSCjBtoy8h1itaAia13nOXhI9IYy1CJ2hCl6jWRpy5xxwDXwvQFcjR0PquCcCOseSaAVjZLxkU6bwqeTU0NI50X6VATruV+8o5hrEkC77EBWQypyC+iDsHSYflgE6+41nFaCYC9JEI5PX6vfRmET+SlJmY4OO9CD/x8IgEwZXHcK7u9Kc0hrzRBkGP5EfMIbBAJUK0z7cCCaF4hODpGx+VWeV0VhpvdvgSMoY4ydNaTjSoNYI467nj8zrOLD8K40x6gh6zcoTHJcaTHsBukbgFFBp4CG8q6FsPJ99xhjooUc94dfkULAm1UV9FWs1cGycL9aqV8dRaa7jpPPBZQj10KfpyWly423kGujK15G++E0xTnENuSOdXreo6U/5j1EBzk+BO8zZgPePPK6QHOcGitYHGAx9eZWGRsGHAFBfW5eQ+3lvvqgIuXNgBBpOritvOexABSN68CqMURnE39CfceHW6evo0bIrngsP3yvvlW8bIZhEMFdAVw89GiT8rCEoBXSEGtl+mXWKdmn9TvPQ1cOL9FE6K7NQedSqNatJpSk1GjhnAHSCO8GOSpJWN+lDgwCfNalPPXC1/AHoNVQy608mBaJ/XvhDwnUUDBoUeO31kdySkqPUg6S3j3si4EWBU8BXxcblAyQ1ap+pNGnQoDQQtx2WGZSqZFXwyUNla+iUG7T7WiF3zQFgP1UOlT9UDpw33UNHYta4bC77y/HvZdBgu+AASw6hUpm2ryAWFR+T8qDY2G4EdHpzBDo+z+mPwkd+wEvyULUtfQ5pDCMRPDzmlVwKM1j0Ku8aIVB5isZJmUFAXtXnKUB4uDUbNHy29pt9jXxVABacgGQRTGT5a184VrZLPcA+0VCOOpnPAO3UGVNjAct1cAjoheoOEjyPOp9JrDRGuesEgO5rubIXO4KaVsKM84u+c1uryr9epzqLY6FXD0B32pYkxfEZvF/njXpCQVN5nr/jGXFJYHIJaWCbnc2i9HGMKsT7FUeTQzSyKnKUQqXKBOg5aY4lf3t9QzSFc+nzPap4gHoC0C/6gdcXaFgwmmSygnjaMYIJGVctsAiIIFIUKCWsGxh5DaJM2KIC2wV4nhKI8qGT6+DaxrSQpQuEEzKVMIyKiwzGMeCZup/UPw9QSxuANFn6j8JG8FchioyjEQwdX1QQnAN6jA7KWHvGhTn0qIDOPmiEYlIZ5ROzSg53UKUBgWSoVPvkPOf7oBu200ORj1TRjcJPD31ubq7I5CT9yBMAo14PRtHYS6BQkBY6L7H/+MxtcUpXzhna0TVQ0kR/Hw6xbW785DJQV6AlbajsWFefgMX5pAGnCoV8QOMG1+6VdOVTK7tESJMiKlAx6+70JiIcCqyMUKjRzecl/qk6oE8L+apBVarwoIrwjJwUR92gtBgbTonGpA8BPZ3YNlac5DHyCPhKAQX38zeE3NPzJoOuCsBxPiOfaERHQV77qf2elMvkhGhSHOc99qHUYBClrfpP9UdZDoXKJ2mtulL1CAFfn1lcm30hRgKo6zUET5nGM/V3nwN6kdkgpKyqJ0rvn0CEa9S5YSY9eZQAyjFo9JC6jP3A2r9HCkKpYfaDdFK9oRjlHjoMxFC6NeFpgsW9AB0HS6EOCUPuajiR3hq+V8fKAR17tLDklBWQ35P3m3Pvuc9f1hNIgPNERJbVRr993UA89Ivf+sZRtCyUufQ3Ciw9OQ3DqDFQKJy8VsmkA2XyhEMja7ZbxRpamTLVvkRAd4OgpLCL9kWfqULlgoDSl75uMbltThU4FYhOLj12ZBjPzs74ARV8NhUBFSuVjypzZTC0X9ZHfkfhYvtqVPj6G8Ix2bshUKkCVwGKXrCPrT7OflVFwbmGMuV6YBRGUK7RbLqVrSdI0TNlDXnySVQYSCrs94d7AroKlyotHYvSnrRQQHW6uGCMIznkYdQxiEpeea4s6Y4GDtpqz7TT/GcruwACORKUSgF9oseqwu0cGGp5c9wRxFUZot2tbRw/Oz7WlMqN/Fa2xk8+8QhNLu2rPOSGYT1FTfS0L+Vb5xVEoJrpCFkaCuqhKviqEaN6hOuY6nlwjDRIFNAnPXSAezpamH+qY2gEfy/zWwa4lGHlQe1bep9Ou9OlFDUM4pINn5WUdw7Vy0l3NB44H4iwRbpHQH8t/VU2NtIbSXkuG1L3nDxKXi70XeYVRn/cFZKT7sp4mOPRCK/qwrRtb7wPnNeRR1XfqYeO/rpuFOLsNc8R1HntTifV8ZjGQ76tk/pVktWct0YDa81gyXZc6VANF/Kfg3cOmVOX+mdUEUT+kQC6J8HJFjWM0a/tpfMaAOhFf9ygwhHQ4zX8ynlvudj3oSsIlinOMiuHgln8Nj5HtPjKFW+uBEZXKCmDZJnrPsqyCYkCGvuJSnEs7BA9EQJQVIqF8OcMawVfMjOFJiYV8d5CseYk3WhscCz0MGip4ntamjzpC0pJIxlkeHwXQ67sFxmH612cM1U4eA6YgeBFpVrQsIptewPD1iE1XPA7LfOCoXLyFZ/vdMhCRYbVuSEDxzbxmYyOthcWF7wPtMRVGeK5ZTkQyq/gIWydcvrBSMzFFxyUuCUk182GRY8/F4y8zZAeJD0ZNQjY12lGBfhu6CfG5SMeZUuJywbo3x+floeQmRs1eVz1RsM2O9uFQaPhPM7za4WM6R2T1105yhZArNEqvSaUe14a2ZXDkvfl0tAg//g2n6xQyKMpC3d8fCtppkmZnFOdW9IUOyRoECtQcV7goepe/kkapdKdZX9sq8wD1/mM267UMOD7MoNMdRi3zZL/ValT3imnpAvltdVq7qoAprqkLAKq491BUlQANb2fZxkQWFWfOo+Kd6rzw+vQX/XyqRdwr29pa9T9ldcVRztnXkeEjvKeyvWmiK/n6+Cs82F6j+eCbgQ8xSCG+HGf3k/dMDXHKRet4nxMGBKyzOPGgyxbOY9nPkclvTGgjwsI8Zkw6HnaoDpz7D+XBPEb+07abXc6DuY4MdNpkrcWkt85H9SvxTq6lIB1zNM19HPfcrHL8zShV8AoExz1xv13PRs3rzFpvVwVZLRJJUsCsA0F99g/vYaAropKBZb909coABREjTxwEqn41VjA/VQ49EyUAbUvYA56GDQcxmvyUIQp3ByfT+AkE0QlQVo7U+cBRcMFz8C2LQV0zrPTF54lvDCEXSWpj+COflOBlypGRFgaqRY3lR4VB+/TNTzSiIob1ywuLRb72F3B5IpbCmjTjDrnn3arCOH5dbnQQuGhZ8UCxYFCFDSsvK0MuBR0BRTla5UNzqEDly8ZpZ2szkOx0lM2MBgadIUF42mQ94bc/yHzAAAgAElEQVQ36rbV7XjYmjygQkzDKvJrlBX2G9Y6lQJpAYAv5jx6Ih6tS/txC3njvtrcKHkBUQA3XSQa5Io+Kxflfypw8n6UTZVnNRA5DvKBRlnoqfG7Ysyvse1NdcWEMcMwLbwh+SOtqJw9ihGMGBqp7n3n9vXZUf7duMyGFY3JxHNMEB1H2ZS/qGfK9G76LiVs0UPXe9kH5ffIx/6EHC5XfUt9yOs1bD4J6OlYZiw5MHJCg4s6QfmCOozj8oOd+oNi37XyDftPHmIfqGfYD9CzcJCwayY7I3wWDQWOSfULjMlGE2cBjNzw1hKs6RS6tD7PfjP5mCVZ8f08dgFluaBskL8xBjpkCuj4Hnq9k5OGAeiUM95DfUt9qp69ziPHXsjled//uj099L8uoHvHpAA+BwtiomOe5SmAFJUVrUMlkjJJkRUgXE8FrQChnqu2oZPgllq2kqJVNw1wyShqFVM4ODkEdII/oxJ9MFEu2xc9RI6B/aDHyzE5ALCvLGYdDpnBM7BPNwJ6QT8cioLzvnNhDB077kU/edIYFZwCHb5rt1q7EiYpTPidhWl4vwIWvpudm9ulMJXWyn8R2DGO2YV5n3kCGMCStKMS6GxvuwC1Gs2JwzpwH7zmOCYqRvaDQqWC5I0i3IqVMHjpXPvKhkJWBy6oXgjFazanNTtft/PIVdW25XCaMiNCFa3yFdmdCst5y9tOOcfkG9LPDZBc/3psAZrPf5FDEsAcbUyscUpGegFaGu7LoWOnawZBLhnpOIr5ysqXz1KDSg2cMnAojJTvEdB3OR6ZZwAoEcyUz2iQqsHKfvrctiaPPybvsT2G3MlDKgcA9NTW5KEbOs+RbqLmiuz+aYBOOk/eM1lmF+exR2NE+ZyeN/uPcVF/4TzvBCi7a3lQL8Y6CKovHRiRGMsypxkTcA31NfkveuHgD3zH5+MejbyRd1malro3Avrs3KyXn4ah3e+lqnO4Bs/G/+52p6jEmXYVpTKrBPo57AISQFc8UZqBD3SLHvqqgM5IqgI6ZZb3aqSK49gF6Of/wCV/LUCPCketffdgYMXmsDuvdYHIlk+Zh16mxBT0J8DTcyIm94HSIlbB0O+UgTkBUYlTiURDQIFNvQvtkxoMmARdkyJQpolLa8jR61CGVqAnU9Lw8Ep7edsRBUWNHVyntdRVsJ0hvBb4yAGdli2VMftJIYkCQbphbGr8RMAGoFO5a994/wQgsSRoDhmjT5oUpIqG453Btjws36DIRU4YUaWKkNj62rrTAbzWaredDG5o5ggRhZSKmv1U4ecYlc5+6ij4D4BeJKqMw5j42Y1WhBdxCEb2aMlDQN4usswzEEZAL/pZsk9eZWSX8RkOz5kwWPL6XMGjGaTJG6zJwM8qF65g/Mbs0eekKM4l+RjXsU9UxCpzcR75m8oiAZ38r3RXoKKHrP1VPmf/tX29FhGGMkBjGwR0NTb0fWsmnXVAOYn0UnkoeKSY7+TBERA5xijLqk8m3xclVaZmyUe67XqWeOjRsMG13IWB5xB0uAwAQE+0myxhqnJeZkwUcwL5CCeI4XrqaryyTRqmHA+dFFbyJKCrHgNtoT/IV9QLnFt8PzM3W1TEg3EPwxxOJpcBuKXQzyLnvElWOvQbAZ16LtIc9+E3zbPAZ3rmeGWEg4COvpH3MQdcrtBIqeIGebJywQ++/q+1hs7OF8yga1rVJNh7ATrCoNMZNrLD5DGnzkwB0El0epsqYBGAJwRbDsmgZQXiEYxVsSjgqtEQFQMVMr0UgiK34SAhrtPBaWPjwiqkp05WmYC4csiJhR42neKl08Kmt6kCge+wfg5Axx+FhmEierhREZE+DkxgVtmHS7rzGoYsY8je+xFOEAL9SG8HD55GlCeqTKljjZDC4oKbwc9BrFoxAD6iFDyUppnPx3bwh4eVk4Ki4lWjgMKigONdQsgUhYUyoLvQZwXJM41xWaEg0Ke895VjAaCTbzhHqlhp1auMTPyOfIBMfzf0chldzhmBsQibyrnjpPFuKRt/o/IdDQ7KgSpMnX/+rjKiYKx8pUaAKvWoG3gPe0hAj2Co/SZ9o1Hh7cjBNLwnGhZRTygfptK346SnqG90XPobgTDJxbiwVaQPeSLqgETTBBRa+jPySWE8huUWjqmf1+B1bpUfdI4JMgroSU+lpGDOjY6Ty3Zx2YJ80u10JkPdkkzKZyoQKx3QNvqk3jt1CHUvDctpHro6JH5NinukQ08qFWvjrAwp5uLyhLHmHRb1xjgptMzoV71CWaYTAyCHruUr54C04tzjGgA6o6WUj4hJ3v8L3/qGPQF9L2GPv/kECOO4B5NmoDhzlgzLkDtCtoVwhmP8ImPpdYVwciOehJtJGFUk8Ts+i8Qlo5CIJCpPI1NPWa8lUJUpDX5HoKQVxhD8YA9ApyLWbVfKHIWHm9eAymiD6wnOKnAFQ3hRmL4npRE88cr1ymgVq2AVSgzhJjnQhZZzIQTZyqb3rMYLNBFS2SIgqGc8jf+oVGfyaXAcg9OcHr6NDIlnWznkDmsduyqoZH0Nvdf3hJjXAnSCugKFb9tr1dI6tKyhs9hPwWNQUnnPr38n+2ZZ6W0a/2ilsghukCtsGSz6lNdq1XijgmNojmE78oAaIREM8FnBLc4/ftM1SjcocsY95VyNFNJYQVnlkjRWhRUNUg19+/Ny2Jrt6bPxXusEsH3OC35H5IT3KjDHaI/yh8o/dmpom6QRx6WAouNKbbIgD9XkJCgSGFWPqVGC+gPprIDJHCidRwV0jnNCpvIuG51b6grOPz+r/kLfdna6voS11/HRcZcM+APf0XDf2tyciPCpQRj7q/On76c5TNTNe3noRc6XEKWssAtpyhwV0iY6PWqkqk5m2JzyiD5BFhFhxS4hXdqIXvheIXfyaTFGALoKAzuuwjdNqRZKIV/wPwLo0UOPkxatECWSExW1dnLIh2ARJ3vamCjwCj5UQBREALoCDAnH75jFqG1MCt24MhoFgpmgAHTsw1brOD6fExYVlc+ZT8DkljsKJl+1f1RYuM0Fx09MS0eY4q8suYQMq0qMzOwV4ryOAAt8pFOv1PjhPvaY1OS8MhxZA0lboXRsjCZM4z+MfKY9k7yUVB1lnAOBECGyr3MWKUxvgLuXGs2A6ltS/jsAXT0zgsmgirMIJOSuIcxs7ReFIvKkMRSPj6l85FihR2CncKuS1vdqaLCELunvRrONfGsh5xYAoAbbSNYwC97Jh4ZQLzgoiNHm/e6nRCjQlLJCZaVKOYJR1DUKuDoWGrSsb0A+pKFN3ZNiMmNAUy+RfM5rVS9wLrGGrH+UP74y5EtQU/n0CFc+C2CaQRb7S9okWUxyp4dLsf9sR/Xd7ja4N3xy/Mof5IVIIz4XESo+t8xLp/5Av6i/xrzU9eOVcR4CPWAFV/CIeujUMbyGzoPSlE4EdZUCZtQDNHjoodN44fPRX4bcyzx0fKcREIbVnX5ZdlEr3e/NJ6PRQ6cOVF2lxj7ngN8xikgZwe/cXcQKiOpMkncZQWBSHGWNtNgF6Bf9jTfu6aGrQilTrLpG5r+HkLsPaA8P3bcu5D8Vfn5H5omCyt8J6PQMIhhoLWUKpT5LKxnhXmUoEI/edBRoKr/X8tCZ1IH+4lrcR0BHxBlLmtpnDU3hWq5BkyHIxC58taqHkhkVUcEksNJDp0BG6w8Kn16ienG4HrTwNaJwpCrH4qVvcdpU9jRUkZDxsG2Fyh/PIY29ryh9WcHxncnLIROrMUn+irzn95tZcXwsbJtaSmbxZQCsWXn+Rtqah6d7eEy2rXko3KvtJQ9dASUahxHM/XqsgQ93bJC3rWl1J9LCw3O5VsCEwsheFSul8Xqdw7IxK43xHnkBCqguf1zDHuHM8pyUB+DNx3Gisp8bP4ie7PSKrUtU6H7aU06ucw+cYfp8EhQVsYNdczegU6FGMNLxUAZZmIeAQ6VMPnGjIW9rKuNhRkdUptX4pSJXI5v98DlFtTMJ82rEANdB2RKEFYDYPyxXRUNBoxq4jmPCc0ibpKB5jsB4KTECOu+NYJ7aHB8fq20qj1B+y+jj8ihlc8sAnfomAnryMFNSHF7pYXKLGT57ImrOoaHuU9DCNUyaRZ9V/xLAuO2OdCCf6BxTR8TIIo0xNY6ic4bDhQojDkc55wS9wjGRPeHQEzQ0iyibFKGJ/I45Iv9xPPhunFSY5l9LGuN36mi0RXzCd/yvoL4L0M9+84VF6Vc8PA6+UExhnZcEJQgUYJzXHnziGA7jFilZZ+EJXQroUeAJHCSuEoxCvtPvZh029g6V+UE8MJZaY7Q0dY9nucCMkz2UgbSfmnRBWqniUYal0cFJ89Kn9YYrXQVqjpvMwLYVDDlXsPIAZFQ2yjBkIg8151wFgiuVC6t0kTHIROg36LO6uurDVUXHuXaAQIZ8zvLkdZGPdNwETb/WKu6hazEUnWO+H+ccpGzawsKHZ5/rHEPwsYUE41hfX7dqvWZLS0u2iZCeG5UoE5yiB7iGxXDgoczOzBgKeHC8rC+9uLjo11144YX2rW99y3kIte3xTAd08HfdrDdM+9qZZZ4OTkheEyx8jBN9eenFF23//v0+F9/8xl/a4SNHrJPDllS85FX0BdfpLgMFJyoW36aXw6bIuD3x6glfYrjk9a+3V0++mmqlIwEVZZRYwESLZeQkIGblOx+y1nulakuLi/bqiRO+roj3oB/CpEg0PHT4kJ1ZW7V9+/e7oltZWfH+gkaYI5TdJS8vLy97+zBAMUYc+kPjtRiLVIzD/aAB50KNLTyzWNrJB1tM88BSSDoZi+g7Q72cH+4/jrqnTN5VkbJ95o8o0PA95YB0V+88ySE92BTtoP6IjkcBLrKFKumrVAQDNe2p39gGHQB+VrBWWmLJgeBL3aFOjJ5WiDYKvTEcesg9RQDGWe5q+KoRoDqc7fN5kdaqi+kQpXbGxx9jHvGfdGO72j7ngXxGnsLzPdGst+M6gyFvn1M4GLk6I4xlx4h80hl1JO6nE1DntreS0ui4jvxbyF7WDeQlZPnjvTpaOv/kWzVEFNh5XgZxu6KArhOtHVDrlsqchKMFUTCxroPngjIaGi4s0Bz21Cx3FSq+dytSwrhkegpUb4DTkJKyit4NGZTZhfS+STwaIwoiEdijZcv2+apZsPyOjAcia4RBLdDkQQ6t3kJhgvSngK1MX2ZhFhOIrWdZQdMbV4sV13HNygEmGzcYJwUizjuFFs9lyC16Lj7fKL2KTNc8z2VGET0cWuakp/MXvEDWg5ZqWeQx8lSRcyBr/S7g+aSw+Vy8AmDhwD4/byurq/b888/bkSNHXGERGDFmXIP/pMva2pqDEQHn3HPP9fu++tWvOvDgeQB8lrMtQsq1qm32tgpAd6CR9XgYKgC+88491/7qm9/0Z1zyukvsP/zJn9gFF1xgALlTK2e8MA7nkGvc5Hn0icKvwOS/W8X2LS7Z5saG1xuAcQfDgNUX9bx6ALrPYTa43cjJ+/aLrUuOQOODhnwsbpT07MILLrA//uM/trf+4A/aTnfH1tfWfMthbzTO1qWSpULC46AfYMycPHnS/8M4ItBhvjjHaqyQV/gb+WrCGMw6wUvPSmGiCBwqv5QvPt/p6ltHx38KLjSy+WsZoHMNPT5D7ykDrPR72gHB0rHUuQQvnW81BqhndA19/N3YmFS9oTJFuuIVBi3pR51AowftU345Z+gbdV4E9Ei7OH+kic5J2uo9mRTIsfB6nX/OCeeZnnvZM3itGo50BiBnSEaDfGP7GHQEInbOG27U5uW7NIhUsCpX9ku6K0XCfK5k8iOdo6E2wRfukGAbazLIXH+Ec+v5PMVdGgDU50rPAtAphHywMpcyQFTaMaTDBCl/XiWdR+xb1PI6a2FBZeBnVasJqZLEOgWSCTDI4fH+EGGLRNIyw4OK0pk3h/cV4Ck8ej/HPk1Ilchc4yDzkI5kIo0CRE/Vi/PXm04b/JUpcdzDZymjY54QSvZ7ctEKraKEa9Uy9dApawLn0L+HVsNpVCoYNKaicad0QZY22td1LNxH5U4Ln3RRJeWFJXppHzi9NLVEqUS0+hTuL7yzfB48BA18yINoEFWAIgJQAbh3ul2nBeZitj3jCgRe/Nr6mu0/eNCXDBhpAZB//etfd8BF38Erp0+fdvBlGVTsbcVv8E7n9y9af5TPAy8827ScAHqj/Y31dVtcWLTDhw7Z1772Nfsbb32rvfzyy/bc88/buRecPyEbCt4cqxpc5AGnmVVsa3XdawEge9/H2Gr6mjnAc2nfsvWhNJi0R8MLBiArZXnpzaobIj43EobGdwtzc74XF+N93cUX27e/9W0fz+svucT+65//uZ130YX28olXnE4HDhxwGsNAwjigLL2ARgZu0BDfY56w8wAePIylGI5UXqVMKAhP8FAzFT+iTKsMgVb4XnWahs8d8KSwzDRgobxzbvCZPIgIiwKPyoYazYyMUWmnCGMyRvT42SKkywhPPiNB+z3WFbW8rSztJZ9Q7NnB0epkHN+E/qomvcBnKqDgeoat+WzQlzoPofY0L9OPD1WHRsHX++CHhY334O/6PQOc0p36QTFJDYX4Pa6f8Kxz3RNPSOv1bG5h3nWFV3TMgI72/NAa0CZHTricxjKxxBqtdKh9m8YTKsteu4JRxhwViPPP8ZD+0bjn/BbYeM73XTSKFjAVuYbClBlUaAhYhTDkkfiE5UpIGDSUpgKyr6vT0tF7RCIikJAYFAqfLKnlHq0jKj+fICmIQCHHd7pGrKDOMRKoCkMkFG+hwaCArmBKRUTQovWb6FO1/qgyEbJWg4AgpJNIA6T4TpLZdGkBz6GFzrFQQOkN+ffZyoxhT9II9CF/lDEsvEKEnejtqyfM5Q5VNmzbAT8LjAK6WqLsL/qA/nF87CtD3AAYAOehQ4dcgZ945RX3/s86etROnzzl68zwRNzSxpnCPOCjXrOTK2fs8NEj9sorr3g4/IUXXrBLL73UQZ1HB8PDBEgB1HANvHm0VW817czWqnupvowjoTgeroAcAnjQAC4YFghxnjhxwmXh4kteZy+9esJlg8tA6h3hO0bAyrwtAPrR/Qetu7VtJ1591Q4dPmwbmxsO6PBcX3zpJTtw6KCDOpMGsRTBMLwr0ywbPDXLlepwlKp3WcUO7t9vWxubhu1FiDYsLy3ZkcOH7eUXX7KZ+Tk7vbZq7dkZHx8UI6IimM93vOMddu2119pya9nbrlvdrr/zeh/PqVOnPAJCT089xOihoD+MGNHAo+LHZ+wD14Qh5SX8jj6RdqpPqEswxmjERlBWQOe1XPKLgB49KurHaHSk6FAy1vVwlwioLJwSAT2NJZWGRulo6gV1VtBHLjlE/qEs86S0aAgpgKDtaYCe9GMCdLahhgWXHKlPJnAk18Ggcal95BygXzSGaEhxrJSZvQCdxqHqZ7wnz2AfuussKdFMT9yXY2Q7M6vHcUkNcoRdQtFDV4dQdSY968LAzIWmuNedBiAxQ8Fc71Us2hVyR+lXKmyChAImiRcBvVCq2TIkGBZALWvo/z2AHgWClqMObmyhVg2lX3XbRAR1TigBHb+TufBbPN5PmQb36O9qdWk/1VBR4Y/hFtK5mHAYJAajZPLoSAXeaJGRQQrhkchDDNeW9YvzyOdgjZcKU5ckqGR12572n/MBWjIRBn2CcOBerlfhfVSIpDHbUwHgczk+vKIPBHS0R6WN+7BLAtY1xoG/hfl5m5uds53tjq2cOWPbG5v2Yz/6d+1dP/1Oe8OFr/f14c3OhrNMcwZFZur27huu8Hk+ePCgnTlzxsEbf/v27fN277n7HmtZ2l7ZsY4dP37cPWBUeTv3dedPhtwzEPrFOQkNz4Fh8eTDT1rTGrZjO9a0pr3rhndbpdXwPAR6QuiHRjsw9milkw9rI7P1V09bs1Y3rPffe++91rYZVzA71rM7P/Rez8IGnPu56fTQqUhhaGdvxJUIQvA5CQhAB4W2trJiy4tLdu7Z59g3vv51O+fssw0HWtz9L+6293/4A7bd27GN7S1X6OgDvG8oGdAQHjiWL+Chf/pjn7Zt27YPfOgDPlaMEwYSoy80QDnv1C8EdPKK6ijnm3oCNXphEZhoBFChk+8JQAA0BSDVc+xTNDKVf5nlrs5AoQtzlExlljohefgpfM3SqeyjygANPCr5SWBO29Z4QA2VPp6ja8wKtuxb0Sc/wjhFyHScKn9Ke+rRJOvdHPUs99Dd4JKkOBobhWGFKn+5sFHUcwrSGsFhyJw6kn0jzSK4KzjyN9IJEU4Y7XRCYPjDEQCg4/lOo5wISr7yiHIqrZiSkf1wnvHx4hybetqkK4066kRfr8cyYi6uUwboOg9lNNrloaOwjA6UHhRDStEzJSOUeWvecal6BQXi4Pk9htwVMJS5+L0CFJlQS7/yOhUobpvA9WQGFSoaLNGKV0GKAq9GAw0GFRQqEbSjWfYEyUJwkWDUTQoXf6S59kknsRAEWVfFljNkauIeTC6TSKJFH40Rnz9kyQpARmUX6a305fNwP70VjptjwfesNKU8xt9dSMLhIWyTAorxQOj4LAifziW+d5BHgh0yvvsDH9Nce8aWFxbt13/5V61lDT9mNuUF439aI4Mp2HHqV+3M1hm75pprPNSOccKLhhcOb/KZJ56xnvXcy8R9l111mYPX/L4lO7V+xvrIc0fFMQm5sxQswswArofvfsiNgbrVHNRvvPNGG9Wq1h0NCkDHmGkckZZRYSkvAtDPWj5g3Y0tX0J4+pHPWi/1xhrWtHff9B5bXF5KCgc8BkBnuWCAPMJ9zFHJ5SxZ0xrePxTO/uVle+5b37bF+QVbXly0X/6lX7Z9rWUbWN+uuvEaqzTrXk8fNKNixHzBYwfvf/vb33aQ/8QnPmGL1UV7+1Vv91A8oh74A20oa5APXTaiYUNlquCM987zuWwxvR7lYdBKvUsCMV5JR0RMCHjq+fM5VL4Edyp6GsG6bY08rvrH12Z5zGc4GAgFWRTQtX3KPe+lTqDhktpI4WTue+Q9HCfBjDpcjRX20WupS+2AqG/UC6ZxxZA7AF099Aim5GcCqIa+nb5I5kVSYzjPXOnI/qh+jtgQ242YxbFy3vWZ4FHlOfB8YRxmmQDI8zwGb5tr6qhzgCWfvO1WeZA8i+/IS+AFOl3OPzlCqYCuvE6jRY0VlX98z74Wuhrb1grlLIcQkJHI0GyITEKiRqahh+6/V/M+SZe+cbKGC1CeRG7ULwNzCpEaDwRDMiEqxSU7YpwUF9+DkPgjoNNoYTgsMjGfrcpAr1GG0RwCCpICOj1cTo6u9VVqNTu9uu5MzXup3PgMCg+ZhXRnf7a7HS9nqh4s3jMzHLSjMJB2pA9CRx6KDn9sg0paDQk1ZooCDCGhTemvHrUCPhUyMvQpENGAQN/h7QEQGD7kOjb5E8/HNQ4S8wt28sSrtrG6Zj/yt/5nu+Ldl9tbLnmzDUc921rfSJ7s3EJx5OJmd9u6NbNmfaagwN/7qb9n55xzjgshvHWA+v2fuN+2Blv+XbvStqtvutrp3Ud2bxuvk2voPNSBYfe11VX74ue+aA1reNvX35ZCz8+/+F07dO7Z/pwyDxN0pPGpSpnzCUAfrm/b0uy8z/dDn3rYAR2QDkC//o4bfTkEYI4okCfE0SvKRjbk0LP/SwAdRlJna8urZS0tLNonP3q302lzsGELtXm76b03W3fY9/K1mAf0l3kq2AmAdXJ46I/c84ht2IYdO3bMLrnkEvuLv/gLny9Gd6iwCKyqgMl7vCYqTZYtJtBSH4FuvJZ8RSeA1+D3+dm5IulQZYztUleoEYD35D9WWSwDM/aZyZd4li73IeSelPI4wlAAbQYJGiWqZ8kLCLmn+8v5R4FA5Xbie3igsnZMunH8jBxRdtEPTYpLfRkfAc3+kx7RYdK5dXyAQSaArveT5lHn8Ro8Ww0cHZfKC7FLAZ08gToKnvib8cH1ZU5US974yL12j3joOR/Mas9LsHSg1NhgG/wNcz+xJFmrpxocOdNd9SzHwqRk6tQoK8STMaC/7dI9AV0VsloPyqyF1ZBPbtJJgQeJsASBntdSiXuYQ/ZCKhiwDR2oWsgIt1XrqZZwAVLMfs1Jd0x+wH0ariFj8sQiKkm0SWEtA3QFRxAOYKMKQ5UFLVP1GmggeRuNuq2sbezy0GnI4H5dZ1Qm9fAN1t9G45A0Q1MMd1OBsR+7LHRkIcNDEeVB0FchUNpOKIZR8ihVEev42V5hfMle70Kwp4SsijXKTsc9dLTDLHPc65nvtZpv+4LRhP3s22sbVhkM7S1vfJNdfcWV9v1vfIsfbVorCnw6R1l/2LdGFXvSqwZTDz7OWnfNFlqL1rWu3Xbbba6PsOZ9YN9++7Vf/VU7ML/fvwNY3njLTf6+h6JGM7DQB94uihb6+BFBQcIPllKGQ3vy/idQ8t361rNrr7vG531mYd7ObK5bZSYd7lEbjDzjH54xxmWNdPgOqy3iN4aHfc09n0XdHFWsVa37ksOn7r3PZuuzHkVY6a7aP/xHP2+bSOzj9TmnhYoN3w8RusilO4scg1zBL20rrFuv23UP/Zf+z39qZy+f5coPHvrVN14LBkrFVfIxmDy0AgZLe2bGNrY27ckHnrQrb77K5/HUyZNOUxgQ+B00RB5GmdFNI4HgED1QnNmuIExgAj0Zhlclj7lRgxnXsY4BZUTBgmBE/lc59+cgryPvJVdFq23iuWURCPBvo5GMaV1Dj23hd/ab86Z9TOdB5GN5s47TELk6ZAo2hVFYrU0AlRocHL/KNCMTuD8VKeJe+kmHin0kzTiHE4BfrRiOEC0OB8oXKQaoI8mQNTEAdO12xkmJqh+VZyKgF3hVSZUEwX9+rgN0CowE1HSHPGdDF8lxBHSfWyn1iy2i+M13lzRTpJSGG40NAjo+K6DjsCjWeKDhrliBfjIiSd5WbECftzbTclcB6Be8LYXclYhqDYKgF9sAACAASURBVHAyyywEH1wlbU3BdaxCNdGpUJJVGd8VWQXrFuM95Ox4HBgFV393xVlFyn9aBwJh8UyGiRi+1DU2BReErGBgch8nLW+1KnXb1q4+iQDRm9LENIaDlZmV1tjHjG1fWoxHJ4dGCBNbqBio2NCftKQxzlIlU5IO3H+uQFxEG6CE3SIdJw3iOoag8PyywjJq6brCyueRUynilXSmUULPjcsOVFSuFPPhAyqoNL6UgVV5O19i29hOx44cPmLdlXVrDM22Tq3Yl57+vIOOV7DLoXWA9nW33ehAiPA0trq1Gi17+L6HPERdMZRwBegO7bpbrrPzzjnHXnjuOzaHax540JqVVADp1NppB8q17U3bGQ2tNtu02Vbbtk6ctrMPHvaEuZNrK3bW6y+yE6dP+T2tSs1mBhV/dUPBhtZtVGzbBtZcnLNXvvuiXbBwwBo7Q1toz9jplRWrLc5aba6d2ul0rTWs2IHFZc+4b87N2Naobx14xsOBHdp/wE6++LJ9+elnrenmi1l30LW73v8+D4d/6/nn7MBRJMxtGpL0Xn7pJTvn6Fm+9r/S27RRHceu1ieOsURqCv7PzczaKy+8ZPsWlu3JBx631Y3TbtygjR/7+z9uC4f2+5nuZx087Ml5g+6O7wiAogNvdwY9O3T0iG8jRHgdyyBba+u2ODdvjXbTuvWhbQ8mq9ep/GmkSYGFoUuv5Z+PzeR9VI7UBypTNHIpS1wyo0xgflTH0ENXGaYBSxmLDofKAXUQ+x7X0JFfUKNBleuAFLIhRwnT0KaTQXBLS1pYj09brtgO9awuGURAh2fMJUkaT3wO7ledG40Z/OYFZRwMJ/EjOh5KH+1DynJPEaKoU6gnMU90yvCdLl/43Ehhl6g7OZcK7gqcGGunhzomKXrs/cxVEh3v/DTGjC15WYJJlDSIoPuYqU/eSkZaMrSIGdRjGjni6W2cK/aT9GKf6KgpX3j7MKq63aKuvNPjvLe9rkiK4w1lAM/vtHFnbNRDljVcgiknKHrO7LQz6AjrdPWJM3mVAOyPWnl4XsF08O4qAwc0ElMBXTOEKZi6JpUqLY3PuyXDUDFQcJUhOX6O3YUoh2K4BkhAIzOqMlDmScdvpuQKpUtULlpsxC1IOVVMQ/KkQYwsREYv5oRVzPL2N1btoiDj2Vo4RxnNlRYYKO+D57h4L/mFITtaqTo2GixkcjfwwtnwqnCpKArFVatav1bxQiczw6oN1rfsb//A2+wXf/4XDDXeYbAhB/U9N1xj1dmWnVpbsfnlJQebo0eP2trpFat0B/bkI0/4sWlb1nUDAAlrt9x1zNooOlNt2P2/e68D2NrGms3PL9pdP/t++4u/+kv7/S/9KzvRPW1LrXlb9rvMrrv+Ols4fMA26yN7ZfW0Kwk84/F77re5bBQAyG/4wB22PurZ+k7HLr3wYvvkL/66eeB/e8es3bTjP/NeO7W9Yfd8+lM2ZzOG1Lj1tTO2b3Gf3Xj7Lfbi2mk7dN7Zdmp1xT2s5facPfix+2zl9Ak7sLRszVrT7vrg++zEmVP25GNPexQiJct1bcZadvmV77LmXNs2Kl0b1scGdSHfHjEw99BThKHiGQTwzUfDgTWrDadVrlNol737p+zQ8n6/ZnVlxb7w7JeygWR2ZmfNoxJzlVn44/bB977Pvv61P7cDRw/ZaKlpHcQ9Mg/SA1QFz4gT+qaet0cQkFQmgM5raJyrLCj/KC8X3k2oEgY+gxGiuk8dHyruqLM0IkZeZT8oH0lWq6nwkBw7G3lcjQfqPuo40oLtsy013vUsCAV7n+dcFniXkZ2LuLBtNaSihw4PM0Ff+ou6hn1THVjQM58WSYME3xMoqfvpKJUtSfkzc92Esrb5XZmx4P2q5SqSlVzHJJd7TUDrNa0LUIaM+YEtebSux+DQZUAnvlDPkXYcawR05aOIb8pPnGuNtBR04t54PcIYgK6NsiFOQGTWOHE8JL7wFnOIiQPgAMuYDYCO3bQ88UgFh+3QytbJKZ4FhQ6fKgM6r6VlFDPYCXhjDwATmcJ2u8AiMyfDVyoknACu/SigM2RFxod3zb8JMM/RDXjp9NBVGNgnVgsj+Cmg431cY+cY2RbBUi1Des9gUITcudeSXjGZswhBhRO6yFAEdK09oMKvdFXDjkyK33WOdhkMKC2a942q0uX8g3bthTl7/tvP2aUXXOyA/tF/9it2/uGzHYCTx2129S3Xm7UaNrdvyU6vrngoHGu4z3/z23b+obMMJ049+ODDDuqXH7vCvdittQ0b7fQSUN53v800W9aoYT3a7H+77O325S/+gZ3qrth8a9m2Bxu2OKpbtZsS+N5x5eXWm21Ya2k+VVB7+VX7o6e/ZKO8Z7nSbNn/eu27bOGsQ/bKmVN2zv5Ddt8/+02rbXTtIDzdzpZdc+dxu/+xR2zb+jZvs1YZdm2u2sqQanb8I++3kxurHro/+eqrtm9m3p6492FDHAFxgI2tdbvjrrvswUcedijeso7X7F+ozztt8P+nrvxpG87VbFAblx/m3FoG9OqoYl949FkH9JH1rYIlnkrT1jZWrdKoW6U140bpsWPX29LsnD30yQe8jy+ceNEOHz5qq90NqzYb1q7M2GZ/w2pDs+XmvPfx9g/eaS9snbIujPK8F5oGt/IvKx3iGoYsQVeELB1UA6Crh678Qx2ir8zJUKNddZ5WmuM16hSUrXHSaKVXHfmaeg5JcfBwCegEHoIZjdlocPiYSyqTKQhyDDBI2P4uXZ7PN6ABonpKddFegE7go/7k2FV/8T3nuAAz5MjkLH32jc9hn3lPoXPzfm3qOd+GKoVptN+kE9vTcRLQ/RyLVHAvlX3NHjrHxaRer9UggE6HDss+fqZFyV5+NYgU0JUvYn9ptFHHaRa7YrPTGcstWP+XnRqFh65gquBFQNbflYAYDKwUdhjX6ZqRAroKjb8HJYdp7UWZaVr7yhDuyXliUm9PQB+DdwpLK2ERam+30xp4ZDb2h6FiKgEdO4AM41fvk960r7nU675lR62xYqAZ0H0tNHsGE79lJuVe7jJA51hUgZARKCDqGZCRKAxg0IW5+SLzkgplYp2/pLCNWry+nivbPDBm/DFMRA8ffWS7+jv3etOIiMKnClmNAp9XJNXY0F564UX7/kve6ID+1P2POFjAiwRtb77jNjuxdsYa87O20d322vPL+/alEqXtWWv2zF54/jsO9tiChfDwc88/Z29+w6W2vbaOA8vt0U99xmV+ZX3FuoO+7Vs+6MCO/9vowahnByuz7qHjDybc1e+7xUattD+4MTB75GP3WiPPaa9SsZt+9i7baVRs1KjZ1ulV+/K9j1lla9vXw0e1inUbdcPqIMLzyDLBprnN9RX3SFrzszaqteza9x3zMaJ8cq0/svs+/glbqmENfeiytTPC0azJCGFxTh/HxmnPOViYW7K3H3uXA7rKXELJkQHMZ5pte+r+J61nXZuztg1GOw7okFgYSyjuumN9u/6Gq+3I/oN2z7/4Xf89pUolGqHtzeGWG477GgvWH3StPjTrjvp2wwdutU41KURV5uwPwVNDzeieG8y5KAoBXa/B/TR21ZCOHiQVdtRNlHfqDzX4KdtoT0t7Un61DVXCKt9JF6U8jQjoEYDZl6gfKM9lHh51Eg0W6r4JXYtQv3jjkTb4HEPw0UMvtnHlzlGX8lmcA0YB2GfvX7XqVdq4j576TPUUIzd0ZJgExjnAaYlKnwiQ1DuqKwtAreG0wp4fruQ0LwH0Yikir6fTQ/c2c5SD29ZIYzpMeKaG3ZU2nGNNaov3Y8zcZ658VODVcOT1ITRKUbngfxpvW+MDlXHIGFHgSTgMBoCOPxKP617csqHMpJ66r1iMkn+uyjoCYPT68DwX9Ebddgao1ZzAosxDZ7/YX05sClclQCdDUGi1v2UhuwLU84k5npyXQ+GcIDK+CjzHxfu5nY9rSKQN28d1+E63VaiHjudpBEAtPwqizl+ZcsE+7uJEoZy0Rg8nJe6kSlwEXO0jGBoWLpUxx4z+c90LgK33E6C5xsTfY0htt/KbTLpBP5B41q+MrLO1bYuNtq+f/9Gzf2DD/o7zU73WsKtuvt6Wjx6yk+urttXr2r6DBzwR5xvf+IZddM75Vu8M7M1vvNS+/lfftFG9aoOK2QsvvmBvuPgS21hZtdlaw+7+2Mdt39xSsSYPkHrb3/khu+TNl/p6+R88+SXbXj1lZy0d8HsPnX2O/cQ1l9ncgbRl7cjSfrv3N37b9rXmfFhnupt258992F5aO+1JZVgf/4P7n7QWQmjdnlVmWrY22rFbPvheay/N29f+9M/s//39f2OA0RT0xnY7s8uOXeFeMjzV+mBk93/iHtvXRBZ/OnSjM9yx43fd4eVlsVf8X3/5/8qRi55v5VvZWbOrb7/R+lWp884KjjAJRhXbXNuwudaszQLYH3jctrsbnjPQsLr96N//cVu84Cw3hA4sLNnv/MZH7UB72bZ7mzbXmLO3X/4Op/fK2qob388+/oyH3GH6bK6v2vzCol1+1/XWrSUwL4uUwSAk/1DGCyM9e2cK6G6L5NoH0Ae6Zqo6TAFaAV91AeWPBnOZwmUy3y6DKEf4NMIYeRp6Cx6WVmzUfml0MAKV6qjokKhRz/GX3Q9m8gTMAMZ0bnS8vJ9zgGsg4wT0CDikI6MM0wCdHjrpp7qCulodJo2Aum7Olf7i+AodKx49vtPlSgiDH9y0B6AXoe58mFEEdBSW0cI4GLfyqS5BKxZFD5y8jzEXEdRazWs5RL3NsXk1SmxbRMW5zG+VC38oHZ9axpAETmWeXeAHywZbYTKgozPMfNZtKRHUvZMIuFfT3t5pgB4tNE6IJ5sA0PvdXR4676F3q4qCzJGEIIXc2bcouGqdqxWsY8GWHYInQQrX0oIkoCsQkla+ZaiW6mtPGDrisVNw+MwI6Lr2CBqqdeugJwytc1zQRM4/15C7Gkhl4Xo+iyeaqVeBPnB9Tz10NVSohGgwcF7VulUFqEzN9/D84KFjS9Vos2PDra49+8jT7qE7jQF6111hg0bVtgc9B+zWzIyHxbGtarC9Y7ODqlWH5t77obOP+ho7qq6tr6zaOUeO2mJ71n7+wx/xzOyF2QV/5rG7jtvSgf323IvfdUAGCH/5oafdQ9/ubNuo3XDA3h6lEHxvfcse+Z17rYqqUshIrTfshg/d4YlvG51tq3T79ulf/S07MrfsnR4O+3b1XcdtEz5wq2GtesOqm1176oFHbWXltC0t77dtG9lVt13vY3r1lRO2f27BPv/YZ62Vk+LWt9ft1ttv92z5F1552S64+CLvy+9+9GO2tb1hs42W7Yz6duXtNxQeusogFsIA6FhDP3rwiP3Hf/8f7F///r+0+dqM7fQ71qo37a6f/aD9+SvfsfbivFV2+g7q8NBnKi277th1nj2PbZUsDYyljS88/jnr9zo232jbibVTdstH3me98YGLRUEPDb3r3l0kaYI3Ycj2uqkmAQAdf5RtBfQI1vGzgpnKuBr30bMir/M18ik/43fuUimUcJbtpGsGOYw7XvLQSCH1TwRcGhqUb+pk1UvqPHBcqt+S0hsfWMS2VNbxDHxWp6YM0FV/Ky2os/YKucMhwBo6dVdsX8ekkUh+z+VaBfTC4cp6iLqV81gYLKwRUwLoPD61iByGkLz3F8mnWEYLJzWSFzk/E05QjtIRuBnRjU4To9yM8EbcdT2JPfPYRaYh94v/1njbmk4G31PJk4DKPCAQzpfmaV8YvAI6hI4hVd43AdyGSmypEtY0wXMrUJLO6AHTe+z2d2w4mp7lTmCJaxze6AgMO974r1YkQTqGRApGytuTsI+S16KNGBICoGNC1VMuGMtruaeN9GXeMwUiZrmrNwv6kBa06FXg8XucM51nCgn6WJYUR5pom2oUIeROz5wMHJcAKKzRQqYFHq1/NaTK+KIQ2IrZmfU1O3zgoFU6PZurNe2pTz/qgN7td31/9PH33Wm12bbV59qeQAbvHFsN9+/bZ69850U7Mrts2+sbtu/IIftvf/kNLxaDojFeoKa749vJPvvwk7bT61i70bYutp7deINvOTt49IgXVpmtN+2j//ifepEXKDeE3O/4hZ+1b7/8grcFQP/9R37PBp10+litPWM/ecN7rLow48VlVl46Yf/2mT+05shs9ZVXbX7/sl3z3lttddD1dnAAy3K9bfd//G4/7nRhYcnODLftH/zCzyejwsyWZ+bsyU89amdWT9qBpX1Ws5rdctettrK5bpd+35vtT//Ln9nKmRX7v3//39jQegYfG+H6d956pfWwoT3/kQ8J6GtnVm2+PWeNSs0+93Aylra7m5578dNXvceWLz7Xnnv5RWtZ1cPoKEXb7+746XRveMMbbHVj3Y1KVMu77+OftKoNbcYatrW+ZrMLC/bO269xQI9zToOY0Sl0j3KE915EaafnPFsG6ASeWDqXBi/HSXlVo59tEdCUNvE9l5gi/agnNMKgz0V7ftqaVydL8q+Ag/6rgY570z1pzZiGb9kaPvtSBqgThgWWrLx0bMqSx58CKvpA/RtllI4GksWY5a7t6vVl9HP64PkZ0NEWx1iAqNClzMDCdayjsRegUz8rDb2xaq4lHwA9lZROSXGFgVUC6NDbAPTiwKNQMY6GkPItx6H4QtyIc4trCOjKGzQUIYPbSNrUpLhL/vab/Tz0aX+vBeg4FAL7zKnECej47OuU8/MTa9RkdGdYq9rMTApDqlWln1Npw3FImwLuINZsWrfX9SSn6FHiM0P/IBQtIbWuU5v51K9sjUbg0qQE0qiwuJCljuxcKczAEBzpwH2E6oFPTA6qJQnx1ZrGe68Bno+A1NwEgjY8TXgt+E/lokqLbZWFvNAn3XdKesVta6Qfn0vhQ5YsBBLzoMssGtbSces8UIloBAPP4BjYXw077lIYOPyn3fKCMb21TZup1O3zjzzNHBf3pt91w5VWaTds6AmUQz/q87vf/a4XFFlqz1lvZdMWZmbtzMa6zS4t2OrmhqG+M7ZgzTZbVukN7IkHH/NnntlYscX5Zbvypmvco18+dMDDze1q3T77yYeKNfS1fseuuPUmO+d1F9qrr75qi80Ze/C3PmHt3LMt69vxD3/AznS3zOpVaw7MPn/3Q2Zb29Zsz9h2Z8tu+4cfsrXhjpeG7WxsWWWjY19+6vMOqCdXT9vc0n57x3XvtmGtYstLy/bqCy/Zv3z2y9byFXfzU+BuvvW41dst+6vnvm2ve8PrffvbE/c/6qvfqJ3XHfXsqjtvsp3q+JwF0piA3qwhuF6zdr1p9/7u3Qbsn8nJeZddf6VtzdZsdXvTFlozNt9sW3dt0w2kH/7hH7YPfehDtm/pgBsXm4NNW6jN2db2mu2fWfTkvdNba3bzR95rO9lDp2JDH2gkUv7VaGYkDIqM29ZwD3mHgAB+wu+qMBUsIogof7O9sqQy1ZWFLIjnRWOBijdGuMbAkk744pIjDd7YR7YRHQ6MtywCqDqE54nzuwn9W63Y+sZGEU1UQKeeZASQfaZepX730zKzAtN2aSApTdVpcd2bs9x1DZ3P0Igfx60REeboMDFyGqDTiCozWBBqxxp+WcidHnqxpFJUmcShLcnYQv9xBGvU/+ivGm8R0DkO9IljYxSKep38xyVVGnN4xfNc5zeafk4EAd35Bh46wTSCDhqDh0GwZpgAnaXniyMUAej0pMiMHAQNAjIrGQLP6O2gLGJKJYoWGIVGiUMC0Gp0QM+1qpURlBkU3LSPZDglKq6NIV9NSigzehCh8NBVPOc2F2sBnRgmpGAXzOX5B40J+qpljj4S0NE2D0rhmdI6TjKAWvoYDw9H4Bwqg6Mt7MnGHDGjnYxDukMhaF4Ahd6VbqPuYI5dBqpsOJf0wKmceS/nhHTgXBTWsFSeYy1zVRBUStAj8ADf9oNvtf/2n/7MFlsz9tRDj+akrLQH/cqbr7XaTMu2+zvWG6bazUim2sZWt2rTZisN98Y/cd8nrd2YsytuvtpwrvjqmTPu6XY3Nu2zjzyVc7yxRadu1xy/3mrtZird2u+5Z/q5+x4pAB2b3664A0CZ+KneH9nv3ffwRFLclXces1694mvbs5W6feWBJwxFYqAcoWDeefN1KeTerDuINjsDe/axz9poiBBl3aMAV9xyrecQuILpD+1zDz2FmnAOwKDN9bfe6HkDjZl2CvUPh/bYpx+2thexBayP7B3Hr3BAJ4gW0Zf+0Ia9gQHQN1c37MJzz7f7fvse2+qs21J7wdOBLr/xGusttGytu21L7VnrrG1Y06r2zKO/54VnaobiPakYD0D99vcet4/9xj+3w4vY3mbWtb7d9A/usudPvew7CzDXqJGPV5SGxZ5+1lHgnE+85lAjS+7uAgyuK+6RdBp3wlDG+SzKQXw2eZx1GiJ/8jngN41YqT4CDXHGfGd7uyggApmMToXKUzRCNIIRdV0EEgU917kouxQMETWalRb6PfUYxgWDxMsc5z81ZvCeSWVRr3lfwBt+7kNjYjeL8iLHRBqQlqS3eqeRTto+9bOOA+cQAtCxfc377cm0qAyH/BtsUxsvBaSKcWkFHde5kQjgzifGqRFGPGNf6YjxGk0c1vn0qFPescGoK/rF5Gqcj4AxYoeO18jv9YsiOIXRc9EPv9EBXa0GBQUmdajlQEWNDhLQNWSmoMH7CBRQGBRSAHqtlsxzTkYZsPMZZHYySaPVsiGiA+GkHxX6+F6JzX4i9EVLTI0a/M6QtTJq4aHnTHVtA33lWPmeoWx6wzrBrJJEY4kGBe/FxPHEKPWg0QauLbIwZf82+kOG19K0hRBIEiKSOqKwKbBCIZUBuve3XvccANBfhZz0IM00pMc+KL9xrGUCqUpIjbakkMxm5+fsv/znP7Mf+Zs/ZM9//Zv2/3zljzxtbGt7y+ZmFqxnI3s7tmdVzPYfPOBFdHCW91yzba1aw7ZOr9mjjz5qCwv7PNlspb9u8/UFu+n2G2xnq2Mz9YY9/fCT3hry5gHoV99ynXvOAHQUTwEQP3P/o5Y2lQGoxoAOurRGVXvm048WHjrqx7/nthutUxl6YZgZq9mXHnjcr/MwX2Vo77zletuqDBKgDzOgP/q0GZaXKjXPgL/q+HXWYw2G4cg++5knJwD9ultvdEMGUQxX3AHQEXK/7I5rfNuYKlH/MBjZqD+0g/sO2H/6k/9oF513gd1/z712YHbZBqOeF9r5X37yx61xZJ+1FuZs/eQZu/TiS+zjv/LbTn8AeNd27PIrr7ADBw/Y6VOnfWnk4U8+4EmLWKZY2V632/7Rz9h2NR3mg2NvUTsf4XkclIPSsQqoUZYR43OPJZR9Vn3CLGPKLHmdzyrTOwreBVJNeUOjVPUWwYPKWPk7AvoizuPe3p44g0GdIupalSnKN67TpFuCA8ePtjQpL8qSn0UeljuVHtS7CoYcC+U4bluLgK5jp8w7e6HKpZ8CiGjM+LQ4dbR0PDqn+p7b1jg20kl1Wtl8er9s6Fnu0wAdJV8LR2gKoPNwFtWZOj/MBcF3xBg6ueRtjodRB/SNThBxAfMM5wt/AHRfykGGfz5QqRTQ9SEkEIFaAYffuYXmJTjHFYqil6UWFhrFYBTQK9imIyH/KGBoSxmcYVsXFoR6XVmN135o3fI5GhKLk85Y0WC4+7QmFQoVQjyvSNjJa0xlld5IBwoVrUV+Jg2pJ6ZFNADimExVTOwP5otr9GTg6KHrGh/HX3gMlnIgKLD8Xuca99Oo0bBVAehiUHHMUfkweqA0pZCpwVgG6BifKiLSy8dpZnOLC7axtmadlXX7m2/5ATvxnRftsYcetpla20PugKr33HilHTxy2F7CcaL79nuJ1VGvb/VR1drNtt13z3326sYZa8/PIavDNkdbdsuxY75u3KxU7amHnsjbtPC0ml11Syp5CmMSSV9tq9mzDz5eADa858tvv8G6laRwsRTwxYeenAD0y26+1qu9IcKBLPcvfvrRAtD7laG9G2BcG/m2NpSUbW737dmHn/I1aCz+oQ0AOrxsn/vBsAB0gClog8p4qNQGw9f9ocHQHrv/oQkP/T3vvd662UNXQ9UPMRyMbGN13ZPiPOT+W3fnhEOE6If2wY982F7YWvHEvu76pj31yGM2U2vYcnvR2/vJy95uR88525aWl/1Y1c21dfujL/2hDQc966yu28L+ffb2W66w0WwquamJlOAZXSbTeS/4K69xKqDzOtUjBBI11snzqlSVb8mf6qiQv1XWIs7rfZTFafwL/YOz7LnLhHqFQAoaqOfPZxMkqQtpMKtxQQOb2253gXn20JnlTnpE40MNIJXfwjD3LycjrBHUOa80GmmkpLPEEb4e5wvoch3nTfU2nqHziDyK+Hs0/PYCdPQBa1SOEx7FSp542neeQuI+1lyVDiBPD91PKsRSXqjToUYPHCI6ogyfx2go6epef/bQOXbqYtzLIkeIZnlkKZ+MiNcJQCcBCOgaBtDSoQzHqcXmSRV525YyTRlj06ukx9qDhVFJyicCOT/TC+VE4hkFwNQbVoeXLl5xAVa5vm1ZyHmC4ZAYkQ9HiECkxgjfK/DivdcBDn9qoGCCMF4VTgoJ+kqBU6WD+zlB+J0CoddwDPTQlWmVwaeFvJxOo2SQMalDjQsqF65X0hChdY32fDeDHz60e8sR+8qknWhta1u8X5U2hbYsh4HzhLZ3hgNrVGt2cH7Jnvv6X/oWsa/83hftzNppW1pcto57ky07vX3Gjt9y3L3EU6+c8Czve+/+pDVbbWvNzlilUreT2yu2MLNst37wtrSuORhZf7tjT37m8QzoCUzfc+xqB3Rscet0Ow7YX3joCfe08UdA71jK3fDfP/PEBKC/65brHNAh8L6G/qmH/dVxtwaD4Jh1GmZ9VLiFh77dt88/9GSG6pR4d9Xx621QSYBu/aE9/RlUvEt70NHT6wHoqFvfbiX56g/s8fsfYu77ywAAIABJREFU9kx4xMVgDFzx/hsLQFceYulXrKUj5H7kwCH79V/6FTuyeNB6g661ay37iXf+pFUWZnxnwLmHj9pH/49fQ+1FD/lv7WzZ8dtvs5NnTvvhQe2Ztu9GePATn0qFb1ZS1b4rP3DMVnpbRb4NvA8oLuSG+Pp4Xo9UJU3949t2godO5chXlS/VW9NAQBUplSkjbgro0UhVFcBn4Ds17HcpChjUMGSwFzp70+pAcbeQRrVoJBBoOGexP7xHSzfvAvWKuUGvfwpGqsem6Tg/O3wKoKtxRb2sNIQx4YCadzlFw0fpz/EQBzheArrOu/YVdNoL0D1y5ccv5FA6kqQF0PG9GxkB0F1HZ0CP+9DV4MKSNZ4BPcyaAHpEMral8S9iFw0g8AT0CKMxkAvH5eGoOH614AdmuZN4tB7YKT0PezdDpjUQAjoZmB41n0kmJKAzdLyTAT0KoTICLXfei34VVgwKS2RPjcynFi2+08Il6kEWVjZq2wwnK/2wv7SU9zJUuAYVBZoKCBPmShsWlaxX0Rorq5VO0CQzkj6kJ4W+TNlFWjIpj2F+VQieoY79/PV0+IDeq0aPJvrhe84v7vV9nHo4gJTPxLWxMAKVqtIi3q8WuPLCLhojS3c0dA/97P2HbP/sgo06O9as1OyTd9/jK8VIhHv51Ct21oF8qMgwJbHxQFVUg2aRGGx+2rSO3XrH7ba5vmFHDh6yzsZmAeio+Y4d3gD0UbPmWeK+k2MPQMd4EUr/3P2PTAD6Fbff5CF3yEJrYPbMvQ9bPVdjwYEp77nzmG3XzXpYI4eHvtW3z38GJVhTIqcD+i3XeZSAHvqTDz4+Aejw0HE8axNRLCjOwdAe/xQ8dKxuJ0B/z/tusJ2c5a5GNYAc/886fNT+81f/1AH96QefsNMrr9qR5UNuedz1M++3l1ZPeaRs4/SKfeWZL3gt+bX1VVtcWHKj4kM/92GvzodQ+pc/9yU7dfqEnbX/sLf/yuop++A/+Tnr1kcO4tyxwX7AE9FtOxHUCehMKou8gudQ1+i95PMIWNEJ4edSMMpbTWMeSOTRGLWa7GMCdM3Sp+yj7YmlubwsSvmJ+TixXQV6ndcJ0PweAJ36gs8vjKmcM+Rnh8s+6Hgd+qkJs5hP0MSr/7Va2SEab7dV8EVf6QhxvJxH6giE3MvmnWN+LUCnh+7jyh46+IkeOubA2/YSt256pAx4rzqLxL6UKc95VqzjOGkU0LkpABn6ZnNzV7lcdZBokNKxwrOYPAz+R3QHwF4A+ut/5PuKNfSykDuZSr1KNFgwP5IH6uXbHjBovQ+N4jM72cNkZA99Gqi7F5yzvBkhIKCbb3vAM8bF9aOVF7M82XcyQbUGZkpZvrSsCZhu/eftFGVC4RYUDoSRPHVVCvgdioqArsBMwwQhHD4bbemaC75nJStnoLxujmsYqSjzAFRRcQwx2c8tzAzoWAfH7/4d1rbEK+Iauo9Vjg8kY3mWKJJrcqWvqBTjtiPlB45HFazOgYb71AAgXwEwsA8bB31snlqxuVrDTr/4ilUHI3vdhRfZfXffV1RI83uwvr296VvREBquNpo2qJqd2dqw+fklW9nZsGO3Hbe5hXk/8OXf/X//1veiYw09FXTJgH7z1Tasp8I2oNVeIXdPbhmYffbehyaS4q6662br5Q3zzb7Z5+972IHb19CrZpffecw6GdCrw5ED+rMPPWlVHINaqRriQkj4sxwdA1g/8cBjDujYPQLaXHf7jb5P33NN4GEg5H7fZ7y/9NDfddd11stOGoELtKpXav4f+9DhcWP54Xd+85/b/pmllEW/veGV+pqtOafLXXfeZp++516bqTVtbW3VZhfmPQkRlfXazVmXkN4Ixk/TTp08YQcWl6zabNqPXP4Ttu+cw558izV0yAu8dPAdM9yngQkUmuuUPeQ/ynUMl79WyJ1yR71CQCGflm2LUx2jgEIwHAPQ0Kv8sfQy5IuKG9eoc0XnQqOnKvvsX5S/aWDu34fCMiqH+rxpxoKCoNJHjSf0kToNehuATpDHclNyCFKULzqA/E4BTrHH25eEPO1/1Ee7aZ/W0D2xLXvoPOecgO7noLOwFq5DH3GME7fYeWJf8tQ18sB+qGNLfY05VkAnPbjUQFqz/1ySpGyS7zxCYZXdgP7Gv/P9RYoiw8l41QdMW1t34cBaQwmgqwKmhcJ1YHqD8NCrNRzykP6U+TgwtK1HzpHpnYCwbjGhIYtVvXRdQ1ZLrmBYXzoZn1amWfkThosAO60htNNo5TKX2fum5UjFgQmLIXe1vKGMcKIPJx+/8Xf0lzQjQ+C58Orxp1mRUaBUCSpIqsXt8ASQzoWBKDgETPJDTOagkYB+YskBoXu9l+1x3pXZaRSQhjSelF8iDVWhUFk4j2INfXnRDwPZePW0nXfoqINVb3Pba68jlPnoQ4/ZidMn7PD+w9brdRKYN2dS1RlYt7NtB0dkXF9+zVV2yZveaP/uT/69NeoNu/C88239zIr9HpLRBNCRCY+1bXjo6EdzOD0pDuMloGtpWAI65r49rNjn73/E6jnLfVAd2btuv8m26yMbVCvuuTc2e/aFh5+yCo5qhSGLLPcbr7F6u+mfPZz+wGOeje9HAhPQK6PkoWO9Ddfc95DvGSegX3bntQ7onCsqFgC5H53a2THkzC3NLdjqydO+nMGkOLR0YuO07Z/fb9dff7UNuz37wud40l0q+oOIxtag47sBFlsLdu11V9kzT3zWPfSVzoZ95Fd+0Z4/+ZLzD/gaES3wFd7DewHQ7wXoLjeBQSgLNFBVCfJ95KkIYARGNY7jPfjMJclpgKZLTgTjMfAwSxxGWqoQBvrzHl3/pkyqUY2xaxRPvdtp49N+uiMixlDUj/hMXapzoPJJr1ZproCu6/pxXsA/AHU97ZJ6Uz1yHUuMEMCoU7CmHvpeAZ0eegYglxMFdNYR8ChKAPSUpT8+z131nvaDeEpdHrcYY77jtmrSSrFYMRJteenjXCmuwOs3/egPTmxbiwyDh0DANHSF7wjyHRTfkJAtPTwKgk4Q13NpdQAMavUEiNpZFSIHjZ0dZyz0gSGYBIA4MQfmVd4XmI0CMno0KjjxHDxC7Zg9ABIFimDKCSHzki5UEhwnwkYpVzP9ReWBiaJRQW8VE+rWt6/VpEx13fut62FsFzSAcYD+wHthboEyVBmoU4mUWai43gG9mkJe7D8VKpgZSnUqoMO7yOvnakRRsSige1tSYIdzBNpz2YLXqMJQJRhp7BWaqum0tfOPnGWbZ1Z969RF555vf/61/2rf9+Y320svv+xZ03f/7iesMhrZbAVBYbPNtTWbX1y0rWHfrr/lZmvMtm19e8u3ke07sN9OvHLCzj561LbWN+yzjyRAT5GYql15/BrPcAege/hrCA/8EQcp/CGzHvu7ES73SMaoYk/7wSkJevD71Xcd89+hKNwgeOAx/x1X7GBL2K03WLc28tKu8NDrnb498xlsS+v7GjkCjVfcdI01Z3CqXCVtSfvUo5OAfscNvs5PQB/1B/bYvdgvX/W+gm8vv/NaGzRSv4qwHmQennm1bmdOnrILzrvAVk+d8aNPV0+fsc8/8YyfM98b9axeaVln1LGPfOhn7dTLJ7zQxb/6yh9ad4gqbunM+dPbK/aP/8n/bi9857vWbjTtU5+81/bPLnnI/4XuSfvl3/w1++pXv2rnnXee9wPZvOBx5r8oQMT3NBbJGwoaUf4LIRXnwQE5G6R6PdtRo54yNG4jedH6px4yvp9WKTI9IwMy1tJzcRcCOiOZCqi8RiOIkE39Hu2P9VsKbVO3RtqAm9WLjMCI+6BzeD9eo2xyq5ca9EoPzKMm9bI/eC6qKi4uLU+coMc+UL+yf6o7tJ8R4NkPGqY6vjj/fi10Pw7IylvWfAkBof6cFMc8DsgpnoXqbKqTetg2nZcctY+kNaPSuJf4RwcPbTUbTcc37mQiDinNi3C6FB/C7zwBDkseHG/lTX/3ra7JFdDIFLgIITAMChOD73WfXLPZsu1OqpRDEOI19B7LkjXIGLjPt3KFcDeViw5EQYKCBwzyfZ5QtbKOq++jQEVg8yxP99LHx6hiYjTjdC8PVRlG22V/i+UBMYwY3qaRMqERsrLhs5gYQ9DHc7mvHeGiHs6S3iMHQEOCqvxoaFVxfO0e234wB4waRGWBfnN9lv2lQaNMr2FEtpWECbCQQI8MzD5SSeFzsasgJ6hQYSWmrni1LVirACwkycCSxndUHrSMITwA9e52x/eeV1GYA1mlENJ6OiwCtKQR1m62Uq18EVhPIMxb9QDwXtoWERbkg8C6z0YGDA043F7HATXH0R7yb3INeoSj0RaEEYIN7xxg5/KD32Cn1mseAcEBHthnPtNqeYU20G6HNaRTWSuvmOXGRc6M9vv6PQ8HkpZoB1tdvD2MGcd3jnpFyFGNP/QLj0biKrwgFtPgedGUQSy5YH4QOuY2sgIE8XyeCY1lnWx4+2wjoQcGUq3iSxf8U0CkQRj5U2WYipLGIHWH80beoaEFiwpPpojqpXHSUOdzyPOaVLrbwwbvpn3j5Hv2xyM3qJOBucuK2OUFa8fgGd9ylgx0HKOKV8o49QL6Tf2iQKUgFw2KQq5z8RPK01hnJl05AW45ZKxgwkRc1W9lxjXC0ly2oDeu+rJsF44aGL51TkqXRqNKgVn74o5OrtZZBtTUR2yLBlKx3Av52EkH47D/Hp3lWQAIraOGRF7eLDL1w759jpX9nuYA8jrOj2Nulis1wMh/ajgVzo8cguW/S3SX11Te9GNvLdbQqTjVzceEkAmp0N2CcYsSIde0Lq7Ajc7zP0PYCgaFpZeVDy0cCi5+JwGpHEiICMiazBVBncI9VSEgoQhrx5KpTeGkEmSWOfuMV93GFTNRKXgRkHm/htsxCXt50LiHSX0AFt32gDFBWVYaAIBkPVKpKEDy+VGIE0P5itDEPl61DDkWNdb4HAqUh9uzRKkwkiGpKOlpKENj3lE6F3OgkaECEDDGXPpXIyc0QD3CMRpaI68jow1GOhhVAv/SSuZSBSM+1Rq2TGY65mQTRoCo3HgtFaPSE9/pLgrtN8dJhcD5iREw0gftMQpGJYZ78Z7WO+SQSp6GMIr7lB1fqyHLaDAVMuURIgSpxkZV2fyr/ETlSQ+RcqjGFu5T+de5p0JzeZOHlgE65zvKPvkOPERFqPTkXFKW3Y6QXI9a9mZruTCWggD5l4CuNBjrmRSpRMh4GqD//5S9+a9l2XUe9p35jm+uqq7q6nnmTLEpSoptUZZtIVGCOEYE+CcjyZ+VIDEQx3F+cBAHBhwBdizAjkiJoiiySYpsdrO72UNVdb1Xb773nvkE3zr3u2/V6VdNucjGe+8O5+yz99rrW+tbw/bj0rWuqPW+CyYBXcbLUH69oaL9KF0iAH2SftM1PZj79eXvNNRIM3s9qznceH3XtKbWNSmTJotrXeb3oBwXr5dk3Oj7AlOtizfsbHwut2eoX2jImvZxp3Xq+bRfvV70GGX7gwndNEhotK5ldWgQeuPD319zroOBrtN9klexDRvcW4dvLVxAY7LpY/Cab69H/Hx5+fT7RHvO9tLrv9tT7nogrzi1sN5a8NamWVYkAB2Vqu8IkP2GHgqkWVi0iNzRiZpAT90PBcJvbK+svOD6CfZg9hjoOUDXQnprU1a2QH4TKliHAPi+Tgvzlry/ls9u1zx642a4GYcKdQjo/Pym7I/eZcTktqsY/HWMyHVAb3PCNISg7yUtpfkkAb5SYj11buEPekB11dP2g5PaZBxqs3tAFCgSiPKysNI5hVP8fWQ8Sb48mPA1eqNh2yBeezjeW5OHxZislKJv8GOvRcxXSK2/O78rw1UyrHXUZtP9JceUC3Wy8zLmDVyvqGQk8H2/OTU38h7E6khh+5CTQF6Ano1HZthpnrXWWkeBmt8PmzU2yo8G3dXM6tk0vsc8ivUa+zXS3GqsUi66n4Deg/JGGa0bwwwB3Rvvmhs/9/qd8sP7EtD5Oa/8Ndf+vn7ODUjXjCPlR4aW11ECRI3Xj6G/1vWALgNSDJHmgOsoXdLLVt/Uieei615ae8nvcC6G+8izA36t/LMOQfwxWbVwTe+1S3Y0B09yOPy1+Yw+/uv34HUGh9/DQzkaAhY/6w1ib4yZ3ue8rVtnD3HAY4H0rtdtBq52hHdgDJrupT0v+dH8DjFoI4PrKh8/x15eHgPbdQdMyRpZqg1btWZJrgN2P2dD/azWxhs2W4DOD/JGyqzUF73y8Yq1p1FZspY+dmiCFtR7GXpAryzk4RlwD85C5r01EbKwrttUtihro+C6DT/cgH5z2/fWgG6CsbbWJQh6VgkZx6sNKgHmZ+ih8W8+Bz/Dv68s8GrjOWusQ8HTNf2iSXB5bxkRYjz8PUi5L4rFpuzOA4kAVpty6KX089shjtInZgn7je/XRMafsRvr5jRSpkOFpDIVKQwZHCYLpL8r5mD0iYBSAB58vAL0YCFAZ/iXgDQ0KPS8MtC8MbXZ7KBxNAKPcNT68ToyRrWp/X39vPI78vr1uleMn/FIXUmf1tuDhp7/OkCXLPCaG/aKSUVZugF0f2+NR1m6nnnSPeldJDGpu8dVhge1jfIZhIK8oeLndqhwJBfaR1KMJgfkBizR6OrfBuzVL3v9lt8TV+u3ptWdhy6F7BW0Bw7tQ9srOk1sXfrnx65xXmdQXAGP9MbjYCjWQpS7YqY+DNmDfB/mk4MpZS6583uW9+x1bm+86DlkPGhf+X3A7wwpeQ88dpHeK7N/0k36jIxc/56eXevBeRSroLWWzvbspr+2lza/b4b6RnrGY4H/DJnVnna/On7bA/lQ52h+Zfwxf0lhKN1rKD8K12ktPB7avdbhOC87/vlkjA+ZX5NzhuDWP/28elCX/pYu8cYW3/MM4WMeugTExyulRATO8sz42T4zj01l0k1WNj8v4NHESiF4Rcj3BOhGJ67j1xJkP2kSXn1fwKIJGALikwTHg8RGQMOr9qXeMNgA1rqvsgRAlKgAXPPxeYCusjNvaWuM/Hld0oqsLc0Tx6v4mgCd1+PnFvli46F7QPdCxe+IedH89YqhB/RhHa8XTiknL1B8f2OQtf3hNH4zc9waiwTaK9KNLFBe1lnbw/nXBlIMUuP2ioQeekplvEaEK0V7lZyosXhFpvlnhQRbD1vHqjXYcr3UAOKzSZjrmm+XeOTBzG9EvT5MJtU4NAato2Rfa621lxLXXnzM4LBM/94w0nMON/4mS3cd59V+NEOaIRsrc1t3m7uGupSR4WXCGzj+vkNQ0TNcty49oPZgYKDi2hFrLZ6k0KWoLUs6ScxD9+sstkzenZSgvqe1IT9oCnMdctPndF/F4P2zPw46vTz0xzD3MVfJgBwA5iB5QOf7mzriddljXwLdr6HAUHOpfcz3PKDL4BgCusYqne3147W6cZ257feff0atv9e/fj4F6AIe7VPpRsWO/f7TM2md9exDOeHnZDAPDTob47oGfHhapb+OGf480W5duSVj2cZHhrEsUX8O5f4kh0g6WiVsQxnRHPqQnTfUBOg0KGjY+rXxz+oNio3eWpcWa2ySDZOdL/ze1zuvJIdWoRS1lLgo9N5L6MtSZATwOnwALaIWTMIiQZByp3VlNJSLa3ngkbU0tBz9dSSwHiT970NF8djEr+swmRDllZHASM/urSs9ozYSxyuPSXOkcfuYmfdM/bz4jaR18Bapp9zVpMWvATOtSLlLgLwikELdKDCFOGTpN/158F6Bau50PcWwBW76rN0niqxn+ucd/+rn+1rwcwf7eLAT5ch+3loPb6TYRqWh0qfZ2lteEXmAllLy4RR+nj0MGEPn+DVv3nBShqsUhMahOdI66bv827M33qrfGDFr78orMxmt11HuMhY5XlG3UkpWvkYwWzNV2ofa4Hxexdw1N359qUzYhlUMh5cDzedQ0Xtlfp3i9MrTv++VuIwOKjLbW25hBVRezrzCeuw51nkHTP6TrOuzmi9vfEjvbJ5Ja7H2lPVZgRHnjgyTBxz/HESU3mi4MmD9NXQOg1g2Hx/vdYvk9vHT7vw+8ZTvcL55DR/jH+pZfn4Y8nh8/H0Ml56q/y6/p/n39/fGhcbCZ/Q6XwaNjCLJ/VAWPDhdN7/S235cnzGsek/kMf3lxyh9rPn039f1CegsHfX7y+t7Pw6/hwXodtrc4J/fI8IC7XGPM/TQWVqr0rvh/uPfagw2NNRlsGnuNJ7gy3/vzU5/+AnwY9QmG3rvNJKKst7EP3kdlSjoO5oQTaYezCZ5nfCgXriyYLwS8ZSpB3aNT58dgpIXSClifVZCZ8euEpgcoGu8mnh+Z6NA156ZLzHzAustK/2uOROo6HU/P8M54t+aJ512p7I1v0k5rpRHgw6y3DlmLfR1RpV5Zxbq6D1UjUVC4+d5KGRSivZczBIvi023ODEB/A6vL3bCA6LfyLZx1lnjureeW2OiQvUMg1fo/QG8bD3ZK0SvrHQfjsFntvL1qxwEZif37SelgAQI/Ft0tR+TN8z4WV1fxp8HdHl43iDx8s/vCLB1P82d1tmXs3hAt3WgQmemvCuXlIzLyJRH7vefFDbpPju9zVGW+px+eg99qFC9Itb8CdA3MuZab2qNN+u0zvpXlrmXNS+L3sD1YENlbnO89tC9AS4F7ZWrN8jsmqwt7osENiEb7yFrfYbPeTXOPn/Ie+i6nzx0Aa4MRa1zr+j7kjPuX79fh4avnzc9v4xFJeh+BlXWL/j1057wPy0xLLxqDOadO96X179OB2i/0eiVzpfeEiBq3/k18PuX19X4dV+/h/m77u+fT9ewuVg7BMMx+vtIZ3lnR/LJ/AHP6AiAJT+SB68T/fPY8beDPihDmfOM62POybp1q06MEw54OfXzrznwOMN7a3/YvH/l73/TAN0D59Bak0KVEF09QIDlqtgAOifGA7o2mCZDD6oJpjK3OMvn3F+Ug4TcW1se+AQAQ2DneDwgaMEsNCC6dw3oAmcPghI6jl2bwwvA0IL2gK3rad54DcXANN6Ncl3HDIfCoaQ6LqzoZ9G4vFbMFqTrpKDNvA6SlyQImn8ZNFREo/H0MUAfgrqOf5RC0rMrKY49CFgixXmgclVJncYrRSVh1ZyIPqQM8Ht6JgGqB2hvSGpz2EZTCxXWsg88X68Y/Hzx+aiE+JONjRhDZ+mVxs+12mx213rSK1I9A1+jocU18mDLsfA6vC+7nw0NYSkLfkY5Bt7Q8EyCDqfheIeAbl0K17Sj5kvGnNaY95L88TXJn12Pxixr5ddZ7rqGVxhig4YK1YOcvucNOhkUknOvpDYyoS5fn0O5e5AYGnsql/08yt3Ln9dfNj71UHdJccP9q7WWMeOfhyVrCl0NDULeS/k1vOYwLNeDVbn28K9aT/M63gjT7xqHxidwkrPhn9PvNR9D97pFOrnIc8TRVf7KENA9oF0HXDJapae1XjJo1OVToOP3Ja839DS9nPF96Rs901AOmfTqdf/QsPEGtPSMDAWxj9pv2l/eQ3/S/Tcyv9bbQ6PLy5HXJ4/h1zVJcVp/v75PMmY4BjFw2u/Bm3/4n3V9PLxXyt461INLmahsRgtByp0NqEQpUfl4i4I38ZSPAEWD1sHwvipyCMy8ppQKr8ex+PIejtlnSEtheatMXo469ChOSkDn2dc00WWM8Hv+ehqPB0Vt3t66bjfNF5QQp+QXKVclGnpQELgTXLyXpg2hOR96cQI8gUJZs861V9oyxK4A+/FSCClVjYt6NM36/gLXGUTeQPCGkO7N7PRmbRRp3J694JhUaufnz4MBx+oBUWOUEuRPrbffJDIwZtPxY2VX3nrn76r5FbD1HlUfGirKCnt7B5ssdw/8/C7lTptdCn2oMHRdrQvnUes9VGLXfVchG8m2f25vEGuNNHd2bcZdrTHSVZaylwMPQvrdG+5WW75mOLTWXqlJSQ9lwz/HdTkifn09OAlENsbaOrvaJxZJ/+g5GIPWfHr2g9fic3PPcR8LGDxoc5wK/10LeGsDm2WP2stS4JQbdavza+8BPdx4tr2X5A193k+6UHpBRg6fh9dndnsfRrvSgF5+pYv8fhawaZ54LenV68BRcuON0Md0S1laV0RdR3Ms44wGp8JfXgdIl0l+NVbpNb6u9r3D8Xs9JED2gD00FrU3JJteDoRZ3lGQjJuMrNk3f33JoXBsuC+9U3OFdX2vAcml9jvzUPz8eANCBrt/Hj8OSwrl+B5vC/AZNTG8pzfifJb7Ez10vwkllPI45KX2HhYTopLHAN17rHw4Xct7/R7QbSO5pjD+afg5CpRX6FKYmmhZWVqE4caVF8XrqofuxmJe11CzltcDqZJYpJA1dq8gJfCcXIGWT37RPPB9r+BlDAwB3QuehJTfs6QftlddGzPeKKIg5cXSMs2HimCjNF128tBLooeepCN79qFnPlwHbyxs3rODcUh79dSjhFxj5Wui1DRuzanA2Z5xfYSr5syDihS6Bzf//nQN6Fobfx/+rrIyv5GkYBhDn0xmG0AXXawN48HRz+dwx3lFI0UnGfOtS68DdM6Rv5/kgj9lEA09I82dNWRal+3o2t4D0B7xe09K34CJlHXEjKyrrGntV3kVQ+Xmn8EbMf6+XoF5D/9JgP55MXQxIPzuENDVNEeA7r0b3csD+lCm2WTI9uca0DX3/Jy8OeWtaP2HgN6vTZ+gqn0rB0fGjvSXjF3+3X/mKoausQ338XVg450uAch1BosMGo3Zf0aGD2PIAnQBtmRPYK3P6n0PmJozr9f4Pr8jOl7y6udQY5Lu1Hr5edBeGnrQfr9cB+iaE+mEJ4E5X/f6SZ/zRpD2kPSz9of0DAHZ6wm/v/hdjXU4Fnv+dWfIzwN0j2+af48VQ727qUOXUpdS0wBkdQ69u95DqpGNJhsvXHWW/qG9cPhFM0Wxrl+nYhKVOrRmjFZeJx54S81bTlqIz3qgvZUcNFdvAAAgAElEQVSsZ6CAiaIwT56nZTHGmvXHm/KfDBdNnl9kvygSclnmUgIcg56Fr3FONKdaCG14fs48jHUpiubHKwaBIudFilnAZ+GKukTb9crEe7Da9LqXvv+YF88s96TvC/+kfxqzn1vNDUMljGGJaeHrQ69UIQOBqBSfxsoOb/KapXxlAOmZhgxN7930nnY2YsPUq06BQ4NBpwVq7fS+zXXAPOf+CFwpIVn1fr6GysbPleRzKI8y9HZ2dj53fgWKkj0vd5QxzxDwHn5/qDGPYugapzcAtP/8xt8oHWYRp/FjgC4A1zxpX/g58GOQ0vWALjnQHA4Nks0+shyOaFNlMQR8zY0HROkAm++19+U7JQ49dK/chwtBQOdcENC1T7QXJe/XAeWVkdP30aCnLvnme6K5pYwlU2I85A3XdbWuculdtCeBueZvaHTLyNFz+c/ps75Tm98DAlQCOil37zRJFv3aS/a8jhFgebDTmvG73KdqHfukTeAdQOlaP+fe4B1S4mZwVNWGVda9teYas7+3l2P+zh4Ufu71vvTkdXPmX7Na9jXt7u+vfTGUP28s2MnqNMo/x0P3DJifF62fDIbNurz6t/vDWfgBvxk0OA2M7wuY+FoPlI3FYIdUyJAikDcrpSLBVYai7weugflJlkL3QCZhkmLnNfk5ecmyoPjAnkaTgAjQ7fjQpG9/qsmXN+iVtQfCfhNfnVCm73lPSPNGQPchAs2jxu8BfQjYem55Jh7wdR1mKdPSvw7MpVy8ZfyYYiegZ6PPZPFq7F5w+bu8Fhkt1taTXa7WHro+L2qR16GH6gXdGx463Ygeuj7D5/LzRdpOa+w9HL2WZn09r+4todd8yDgQ4HrrPoqZUMhs96tOe9eBilcC2itSEqIkdX3tI46D9/IMwXVKTZ/T/F4H8P57XunzqZf56jPzrzFq0w89LIEW55+A3h/oclXL6xWhlPqT5tczcF4Jeq9M8zecWyYD2fq4TGWtn4wOMVwCL++REdApk0xuleEj5arxakxSpI8p93WZmPfQZXB6negB088Tc8T7+10dZsW/fb8KhXy0J7SH+Hee90cr2ykB6zyCjW5cA7x0rgeNodHqxyfDSp+Xoap1lOGh7xAQFUP3OlDX8bJ/HaAM513rzu9z7CoBHe4hv84e5Iayzmv4MJ7GKN3GtsgMHUmveYfiOkD3+5dSb6dFDubej0dy6OdYY+dPtUTW+7q//4z/rvak/USwyXK/Tjd4GdazaKxaH2GD8M48dF3MA7EEUA8nUJZg9O+35uENLWh/HVmp2vheoHhjA0/XktGDjx5oCOjeUrMNve7WI6vQv6/78Tk22c1rr52x8xF71LM3t2sbqmeU8tDk+UXSwsjq5li9Zag5laHBv4cGiXkH5mX3dbQyJLRJ+LdvXCNhloFCIMzzpcXQhxtZ6+aVrH8OM3SaFtl4sikb9MaUNqAMIHlGogvtede1oL71ogBKeQE+xje0VqnIq7JC5pLKpAh0HX+GgHIhPOMRJ1SoV2Dk512GiTeUxALwGjGPT236Om5PlT1JOTyuzPs7yYLWeKXQPTPypM26UaqD9R/Kg/aB/2m/U6Z0pv2aYfIMhNb7OsrU1sJ63lskb1MHqzl7kpIdKiztTd3LKzZvGHpA1T6yxhrrntQe7D1g8Xfv8WpP2n5aN9YQ5e7nWdfQnhfAPabk14mUbP2qvefvzevp3h4Iru4jJ+fx+nN9h+uoxh9SvMoX4d/L5WJdZ/1kD92voeaIY9wYZQPhum7f+/X362ef1RnfOhJ00ORLjKbXyx6ceT2/Hz3gSCdeZ0xJBqTLhvKm63hAl17me7bPWFa4XG10n+53nR4e7kFdX2WfQ2NF6z00SASc+jwTS6+7tnSp13l+bf6mgO4NAN2b19TrWk85SlaHPlwsCQw/pA0rKtqDKz30gMcsrk8c8gkVUooCPP3t6WhqYhP4z7GQeM3rqBYBpK4r5TGk3HQ/gT0nYkNxR6G1HRWge8rXgyfv4S1cTSg/45P29PyeyfDfHQK6QFL39caSDAHF0PVdAQfvbY0RKlqovaege/kN5IVb7+saBPRkNN6c5/sk4fNr9phht46h+05/EjoBuge2oXVJQM9XOUbr0+c4bl2fn/XxI45B8Tafk1A35QbQpbSHoO5Bxm8Gtn4loPMC8sw4Bs84SXkNFc7wdVHsfF3Jl5qLzwN0GUzeoJNH4g3joTEpQGfJJWVYY97I9poK9B6aVwimFC2Ozp9XI/TzI5AbzqeUlRSr5l0//VilLzwgSg7sgJbB8af+u9rT0i8K6W0MtDXYi3LXdfWcfHauheRqOD7SM71BcfX8w/vLERkCev+5/rAVeeia6ytKnVUU6WMHvygvhuu0Wi3X6/ZkD10GjPSa13ccg4z/zZw6pkUG4FB/+X1oZVeuE8AQsMgwaU6G4CI9ohCY9ITmWbL0efLvD8+6Dvh5LRnbkiVdV4Bu1RrOIPH62d/by4f2j08q9c+p9dYJl97g8167DkOSrMpg5Bi0Nn4MXo/8TSh3yZR/Pn9d4dRGf33x7/6GNZbxkyBBkXUsgaAwSsDloSPo40/8JyUuRTS8rv7mZ23R1/QU7VNNpiZSCnMI6HxfC8sx+A3nr6ExeO9dG21DYdvJFAHitK/FFmgKhKQcdS1ZgH7z8Dui2KRwNE8CbA/UBsSkGdcxYBkm/KnPKVFDz+YpJ41BFmpAN8fVYWvTCeCV1MO/+VwSTHnoUZp9BtD9xvUKXoK5eZ/P0LVWdihjYKNs16/JQ7lubUhXrZYrs7Q1LgG65kVzKOWh9ddG94DuPQe/eT2wetBn1ZQ11lkrDXnbUsJq6uBl8jpPQmPRuml9/TM/SanxeT0jw895FkEKYmgc2LPSoAr6M6U9iEiOOa7rYnACYuty1TWfqcOWLFJe5EE9CdS1PppXP17eR3vVr42ARvW3qkMfgpLu6R0G79HRkLS5d/I/VHzau97Q36zLOqGJ+2dozPrnvW7NBeg9O9kzfHJevJ7xukPzwfd7A7VYA9HjHvpmfhwDpP2s59NnhjLmxyqd9pjMr727zbhc61fJua7JZ9Je0J6XTuL4pR99dQ+/4/WdDBAZgbqHxiRA9zpnCIAyanwozvQA+zCU1YZy9/rZz8NngFwOpAFRXy3hDTkvq9QBnuEQc61rCtC1hwWwPsQyvL/G9jdJilNSuNcpMpxkRHi8Dr7w7StA94pL4OstXKMpXbzTFA8BfZ0l/qSkOE2QlJIMBLUMHU6oxqEF8h66FLoUvqxDCa/oSo1Vz6ENwcngJJnSW8d/lRTnFYo8LoHg0EOX0PF1zZGu67PkJahS1AL0jSJ3VrY3JKR0pVS9IcP37L48Kxvs9lVbYpcBK3v3xT14M+FstchN4bAaIaTyiZnI06Gt+45+YZRSr26+awlWpCDDvmECk2bSREkzfdjAkpGiADGPXi3ZvrXFEg1aHmVKIy2IENHzZUlbEqNmPNmULvojRAMyHv2hMIz/i7baKMS4PwZUa2XGD6/hGoj068/GOrEd/8mqdP4vbGDnh9P74mw0CVB2dX+MKBOWwthajpKdYMldpiNH6w5V0R+WwWOBqeRN2TB7n6Q0f9KVs0YWAANF/DNf5kh5yEsb2BGpTLTjPDdRAB6RapsOnZ2ZziQsm/uws+NRG4aBYiZFsiSG9G5sc8/n4t9cQ9Xxdk3vEZpc8BhSPrQd0UqlmyBjpUDX1zbbYSU0mA2QGzs/nZ3TQ7tA3zuccsA15CzxKFWe2c4aVFvfKEA9oqGeIFw1iJv+fr1H0VLiUAWc3RZVUdq89se29fPjj8M05bXuWS0FZiEOzgNr4NMQAWPpJdeNs9PP9foYOJOhOI7QhrC+/8x34LOkbdgfSUs5YSycz8RDehjC4/jX3d8islD8PJMv4xBNtJ5DdklkDgnniOE2Pg0bTbH7m5Xz9cZS2VKgQpsj+rKULz4gx881GUeprfkKNVZdbXPKo2x535ZH+TLxjzqTz2CdKWNknNcWaIsSKeUq6FBGQBm0dk9+h/ISWSyyL03kufb8vjU25KFKTWfraYawvWeBk55x4BmKa+aBz0RR6eP0pllNHzB/hPO6Wi42ORTSkd5YkIHGn9KF0mXStcpz8QwtPyNjUjrYG/0bh4PHb19TNjs0IPt9uT5eeB2iMjClDAwYVO8ta/zeSNoYQXb0MPc3jzC+AnWPP5Zj4M6ZMEdofX9+jiwpO815FpPPyWfnf57hEL4ID21s67CPN2L87yzr43PzOh57bS5piFDXrXNB7Llf/zu/YZS798RkZQg4vHUmcBWlQBCxxCjXscYMnzUF/Bg9sS5P2kz4+nATnxSn9/R97yH4CZEnJxp2aN1r0jShGq+8XROi9XnNdkjLExq7iPb1i8rvehZCAqJFFWjzOxcXF+Y9CeQf2yxGj12lOHqhkFWo09yGXpz9zZPOeLhJH0RHE3aowtZOYKNSSsMEbc5FT1AGCSp+hloirBGjRMS1axNr38ueWQ1BJuwMuKR8QcOHnhCFhxAZ9Iq4CTpkbYL5MgXiFPezGlUaYJamiJYFJosaW6Mx8rDDKuyQmyffIW6oqMjOxKZ0WDalsIXCCzzzm0qPTS84DwIAHaIj463tKnRxgzpoUXQhwibAqAAy3oObKmpwnOZoJiE6kkhNi3DVImhChGlmJ40VixOkBNZuhAQ8qIZGUh+XpxLkwS11EKJkWGmUIszYjKVFwHJB9kiIEiQVMMuBEW8SxijiEOdRh2XQmKGUdh3mDcB6giBsUSYdzrMWJcGojJBEPNAnQNPRKCvRdQSxPkaoLGVq87amIcasWH4nRZzGKKolxkmIEdkGtkCltk8TrOIQBVurtiGiLsKkjZGyZwQYJmtRhTXKqEWbhYhaYFaESKveSFmOAxxu02BIcHAWYrpKEDaJrVvMypCoxFm0QNmVBqymvCkT7OfQFzIacJheIe3NOmfOat0aKBKsi7DDBXI08xBh2eDgMsKsHaHuIqy6BkXEqQwwjWmy1liFNYqgAfE0ayLsFhFGTWSGXN7UqGhIpBHqAFgFDVZxZ4botARGRYOUZ9YHHZbMQQs7jPMWEZ83SlFFAZY8tdAMrw4RW7kyWTLoUE9SFLaGAeZhhnmboK1brGgIdRF2mxR1EODRuMF5yjVtEbUNZmWHUdkirGjUJqgmKUrqGzYTKVtM6gjzNsQOje6uxPG4w3ISoeT+LCvMSmDG+aah2XVYxJz33tih8ZUVHeKaBmlkYF9QlnqTw8Yem+FHXcA5Y0UP2YxeboIgQRswmbBBXS3NdpInLX0tkPRsj9eRAh0xcPJIpfsVdvRZ7kOWxhw26jFjyq5OfPSfu8679rqe4TqfFOd1qPSwd/b0GvGATtDmtLZ+u2/+KQqjtqy8p4H5uiJGOJVlvZGhMct40Tjk5Ep/e+ODN8uLvgrKMx9y5q6bbw/2HGNFp8NVSPxaQNdAPWWrCTJ+n3T74DxxD+jewvPUj113PRGaR02MvqMH0xgEnAJUTsKwE9HG+lo/uWgaAakEVoAu2lIGxFDoFMPw1L5/Ph9P9CEGJY/RwvILJuPJrmEeKlsv9gJx3fOpn7juo/EZ5UVFVvcx9MhM9673nIK299IJ6Kse0NtgjDaM0FDhRA0SFHaWeFeTcgpNKdVroKZWN9XAjWaND/r/6BoQ8NuIHmaHrEmwtxqji1J8lJXI4w5bVN4XOSYXJebjiSmiVQQUdOC6EOM2RoKY8QXzfuuqAJvjkDZm1zl6fLS8x3Fqm4fzTlAseUQslRTPPjcPld4KPavCxl0aYESYFCGymsDVooxrHGc5qhG9JAJeZ4DetRHadIQ0DdGtTmEmTTdCGGR0XXsvjSGQFqjzAk0Yo0wT1GmM1hyyBkmdkyKwXvD0LucrIG1CtFGMIgqxiAPkQYsoiZB0wJjxXh5kQ7CKW5yMapRkQfIYaZSZYdN1TFQsga6vjab1b6yFldcF6JoADZ8B/bGv9LCKcoFRHGLEBjFkMLg+aYRVHCHveM0ESRtj0kQ9oJtnXaGMK1RRh4L42gCTApjQIOqAPAPub9MrjHB7NUaWJ2iQISSQkPkIcpwlC1RdiZjDpYcaU/Z6BsYUY9dHZruyRkYGowtsHWs230+YSBRggQLFNhAWNe6cJ5g3I+RBjAXZkZhrFmBudfYVlmFlxiq/R0DfKmMkNMyixACX4Mvnpqe7RI0iDZBFESar1gA9IqDTyBrTYO3stZBWbEhADlHZwDkXBOTeiyeL0k4y5E2FqA0wCVNMuwRd1RrrlHUx5kVonzuctjjPaIg0BuhbRYtJBcRkVqIQ+ShBxbPryWi2IeZ1jGkNbLWdAfrhpAf0nDcvK8zzFltdbIZE1bW4IKDHZIlC8965XnHFo4NpeAAreooBjxPm9YGEhgllIuVqV6hpspOJCVKEYHUHOSbyedQffZKZdJPAinvPJwVKh0rP8XMEdP70jtswPOABeAjQbMwyPO3Ng7sHsOvAnbpCzpXG78PHwhw5dPzbh3CMdTOp+iygK2FQ4G46t+xLXK+cUqqyqwNgeBl58X1YpWdCvbO3AX8SifSv1n0QPIsgh87PneZiMz90zmmUuCqJXwvo13nF8sY5yGw0stlQDMl7kqKph9bXBqDXI7QGGS4hir/3ZXE9BSqg92A49JC9kGlidB9NjoR2M0mD41O9weE96WEczLMZPvbmQVdxdB/z84LPsRHQ27a287z9Pey9NcNBY0DCqAXVPCzQ4CQhTReYR5DVvVI3SpfnisYJyqI1LzxpUyRdf5hJHLZIItK8LVZVbXQdVaWFPgjkvH9HUAx6QO9JKVOETdwZbUkwoELdrkfoohgPw9LAfpuE6EWOZFFiNBnjMgPymPQlFVGISR2aZ9OwsiDsUDYFqrZCOh4Z08OYOi3uWToyOs1koamRt7WNj6DPMhtSoKQSV01hYydIx02MpIps3C29ubhBHpcI4w7WPqei28X/R8izDMyQT4pLPjmKmB5UjJoKgsq7AcYEz0WFKIhRJxHKJEARN+jC1oCR9HgVhOiqDtmqQdAE9jmju21TdDYHNLAa45NJXzeouxqXCZUCkCyASZAao2LhE8o8OiRhn/RoysN0DRUus9pJLcf9We5hhCrPjWmg102lbQxMGqMOIlR1h7hLELURMs6PneLSog5qVHHd08Z1ZNQxqfR5F+BGxSSxDidpg5zMQjRFjggnWe8Nb1c1kq5EESxsrHGdmGFykrVGi0/zDildRgNHUuktsqAH8NOwxqfzAEGaYC/v+8gv5r1H+tRFgnGX4TKJcYnGZIlzMLEnJ2ATkChz9EEjM7xooNIwND3BZ0hC5AnZIIYsQozCGGlJRoZz08stQzAE9rat1lQ990aIScFr9zuMJk9Nap7GQ5Yhr0rkDA+QpeGBQJQNGkBdjKQNzLi9TFvkCeeWRluHcd0irluMYhpDQM5Qip1bECMNEqR1iJSUPb3rtsRlCpQpjeoWTVlhVLUYIULC8FDXYkVjm02AuI9o0lUtAu4PhnYI6AxLMdTVhjZHI2NjWoRZiKKrUAS1UfOxjTlBXIfoyNClZCl6/SuHwrOkyg/y7/kYrmhgDzbSX/KG/Xe9A2SvG3Xcf9s7U96RvA7U9Zr1ondJcd4p0jNZyG6dJ8bP+rLCXwfoNKapD/nP9HDVg7PGW1bsZNpfU84j5VH4ZUbA+m+PFYYFZGsow86hk7MoJ9B/x8+D3Z/zZicmXlELvxbQdUHvFWuiLGmCFtraQrD42/owBsWwlVQwtD54DVrsnAT+5AOKRrf31pOgBxwKnABv6JEL/AXOvI4ySy3e5OINFq9ax/0khEPh8eAqQPZzovtpwcUqaEF8yMDTQcZ4mDIi5dInFmp8EhZeW9bgddYpPd+TjMAYYlq1SMsGUUUKq0UbR2jiGCsKXxAj6mLzPNK2A1dsZO1igQXtd3o3fSimj0R3gXlUFsPjpu/JFKZLoKVSDFr7SY9t1MYWqz1GYXKwQ3J1UQCrCvF0jPNxYPQpr0uKc8wQQN2agqzAhEKDMaSziVH9PF2N7MAWW9K2veXPWDRhm++b10Dq0BYPyNvKmsPENeOWMcKONwtRx/SMeJJXhTRozRsKatL+AVakOcc0RAIk9cqYhxXbcFLpWqw0xLjqqXsCEuOvvDchsAoqA2hSnWGaoohilDSkytoAgvRtwDFaaIE2VdyHQjgetEj42a5BCSp+AIsK4yCxZ+oZkT42SoOF8mFJjTS4LH4aoFUcn0wFLZqyMWDvInpiDbok6GP4fPKyQdj0BhT/I5NjHjwZlohwHiGoUxt3GVbYQoCncyDrYOB7SWMzGeMyBI4pMOiwW9YI2xKLeGXWxXY5tescZwxxwJ4vbchWkMEBRjUZ9tjCLrzmyYQeUoqDPELQ1FiOWrRVhe1VhDhMcZGGRrmT9h5zjzRkKEjn92GfCeNCQYhlGhsFzTyEuiqR0fiKAyzTFnVbG2Ayvk2AozfNvdKFQMqniPh3bbR/GZDRCXGwpAHHR+K9aLD2mmAeZ8jLCguGT7LesIuqFrtFiDEzKeh509ClkcB9wSRD0Ms3E8zqzIuqtrBAyz3FXBYwx4RETI3JJEPZluaFk/vmXiCgU1ZNJshidX2MnyIfMomTXh17bpNNiPpwWc7P2d7tAT8zQGcWfmwGc0Hptbpphk7oxUdmrCcxzZa+DGroDUoPe4DeOGPrxDLvDUsXep2oBEHvPXtQ7xMzH4cqD+x8/uv+aaxi8aTvPaDru7yenCLPOhB0A1Icn+Oh03lQnwQBun/mqmbS3FXCsXS2EgZ5bXns1wE6QZ08iXdWRct7PBiujRld1Bd2WuF/AqB7IBbt7ukZHTCvzwnQRDmrdacejD9lyTCGYb3M14kGAm8fzxnSNx5MtWCeRRgCOgFBgC5LbWNhUknaTa+O4Pt1gO4XSkaOF3JZt2IFTGjWFp4WTfNoCTksO1sLhATPP4/qID9jnRHsgxA5o6JUBPQYeXpTSTq4pwM7xvDDFss0wDJhYlqDpCK4BdilNxuHuEwqlBHp7HXDMFKlVDxUO0QRemHMKKV13+c8mYLtk2z6BKsmjXAGPmeI3TAzMG+KCvHWFI/SDjk9AFKA9NZWPIe7MQXZdDW2U1J2DaL52GKwF4tLA+udZGyelcWgmJyUBOhIXxt9C8QlwwWNJRtZ7LxKjHJvw9hAtWQ4O2wxQYtx3ZjBQ8q9QIhlHOMyS1EntNx7itsS+Cx+SnbC0op6Zoj5WXx2KummQsADNegEs1IhHaGKUiy7FpctDSPGLMmurOXJzirXWet9iCUiWNOwqnsLatkUlv9gyXqWuMb7XyWScY/0SU89IPE/G5CFMAJEBGwzgfr1IMVPQCeI8SRExnsJ/FJMpPfsOjTM7KnGBghVXGDWtbiTtxZ/PYq4RhxagrJtzcOL28Y8dIYyPpxXFgJ46WyGSRljETe4yDqcjPlcDfZXHaZlZ156k8Z4lNIT5TqEmAUZUhLC9JriPtmRINcmEZZJYEme87LDFDyNrrSxcj1pIM3pjgYhLtMAq5jeMcwgyJgsFwNLMlZ1jXkVYRRkaIIYOen9uAe43ZoMVIvzlCxJa6ERhkoOFgGmtA05fIo92bsO2ApTk8ElvfYktP+4v3bz/rS7y+3UwgOMvcdMvOR6rzkVMlDxeIRi3VXTGJmwB3SmOlQ0mOYZqqa0/AKS4WQaCFIGGgQbsi0uC5+Gnm0/erb8DjPsmQxJo4zrSKONe4KJYl2AWRgz49XYFPqVbRqjiSNjonomoUEyqD2XrqEeUqWH18MeZD0DeR2gy4P3jpQHdEuIXePRELSu03nD15i067PQh4AuoJenLN3Lz1l+VJp8LqCzLa6ax9i4eWS4O16WcLxW75uheUZCTqAS6TwLzHXjAVGs0vDZ894gug7UN/PEZFLrJfCfAOjeMx4COi+spDg/UH2Og2FShA6pV4mCKA8mHHHBmYE8TGaQAClTUjFsD3b8jK4tIfELrrGLLfCWmimTdR/y/kjsxw+Z956/j9H4WJEHdF1bBofG78MGGhvfu6LkS4QGAle90P0zenrfC4ptWCRoGMpl+deop3IJ6FkZYNqwPWqEi7jBImtxmVUou8reH1chdrqxjWGRFCiZumuce48cBmhMMlvH0IkfBmoEN9N4PQtgP5lyk0U4pscXRdiOxwjyBl1eI5vPcIQSJYGBwle3GJe95WBJSKRV6R/UvWHHnUED0Br+jEYbIZeHYNnDpgDWCSo8PjZNENUBxkWMsIlQMt5NQE94mRZbAMZVYxQmM0JzGkFkLqLUDCHSvkHHbOQSIY0/SwrmKWa94mOiXxdURjOnDalQUs6s+U8RRBmqLsYCHc5ihi46EM9o+FjyICWs7VOVqKxJr1X08AgUJWG2w0WXG5VqB32waqAji7SeXnpiNNbYCY2Kw7x/0qPMfBZl14dS0ooxeiDl2QpZirxrsKgK81ZpSLDygGDA+xhNTe+W8tNmRpU3SY5xU+BgWVo88VEWI6d30vU5DBYvbyps8UTFpMOHW2RaQrxwOsa0jLBKWpxkDQ5nZNsa3LpsMav6dSqzGMfjEG3Z4uYywgypAQrPEphFiVUhkHJmgh6fKykq7K2AcRDhsi1RGJXe59kTdCmXObPe+QtDIQ0zpWsEjOPHDYKqxnYeYhSMkCNBzva+QYhxF+CgpJHW4HhUYZFwXhnnDjA1Crw3pGgwMAzFecjCxCo96EEbwHINqsbkuElCnM0io9xHNKLJSlB+CMAhjYLOjBTaIObocA24a2m8tUGfwzBmp8LKmIxxG5mxQA/dwiEMpYxTlJQjq5agUUNTk55ZX2pHOTPaumltjMZa0Ggj6xdEmIJlHgT0ddjB8kB6xonXycra8gakc6THvT69zkOXLhtSwkNQV9jVO3zeSeyF/art7WPvrWlu77H7381JXLd+1X182NPrZwE6X5ORYSXRGTmbJ8fQ7WhZ16Go48gAACAASURBVNpVpZaaJxr8NKS9brbrrVFepdweFzRWriirbRhS9ICua/E7m8+6Xi0bo4W5Oaxc8p0ef12Wu/caPRWgibcykjVl7C03CYFS9/l5ZTyqHSb76CqxTpaI4hOcdALO+fl5X4K1zpD3oMh76Fp+QjWZ/MmJ8klpiqXY+HVS1TXnQfvrfV6MRs/J64nWkQUnRkDf9+NSFmhDyniddaGxieUQyPtN5pMrMiY8LUm5Bzgblyij2jJoR3WEWT1i6hSWQYEmrU1hN20OMEEIKdJkB/F4jMv2ss+AZXUOlSUTjQzQ+5QQK3lhwpZliTGOTm+e/9UICah1YyVOH2cN8jTGNJ0gWjUYLVpsjWa4KJm1TU+tp5sZm6YHS6As0hCXYYs2L3GjSTBpQ2vFWGQhFlspTtv+pD3S3/SIZm2/uVZRh0dJY6VC0yQ2bzcrSOFGzN1HFYWWbUwmYYcx8bqy0AGVd8HEQMvV7g0Bo3C7CqtoiSao+izngLXFI5Qs6xkBZWg+HtKuMsAmZdkEKdo2RVglKIIAZ1mDpGtxu+gwbdfJiYRhGgkMTXQE8xjH08Riv1sFPUOGHWoLX1g8I0rIA4DOO5l5NkxhJ0NTUm1t2cjEFMaUu4ZZ3x2WWdJnW192mNGQC1NEowSnYYWzemE5D/S4py1p2D7+zPj6KuFVEgRV3OeoJUsk9QKzBfO3A5zN5mjSKYKCnmSDiyg3o2eLMekgxDm/1EbYKXuFeJo1WKTMLq+Qtg32lrXldBCMmlGCVRKjqztsF4nFkHM+SNHgZjcyOvi+lQEE2C0abC16QGcFwcO4wVlGg5VsQoCsDpAyW57xY9LaSYyLoMBZlqMZ0UMukRS1Jc1lwQTLLkXbxMjqGJM6wA5t16TF4ZQzX2F31YMk54NyQzCnorWjURlmSUI7lY9Mw4Tx75aJiZUlPNaUMyaUdUwoZHihw7gJjG7nvqFoMdzEa4AlpgQHUuFtgMzySIDFhKVxFcZVgGkXI6s6dARgGtP0pkex3aui8Uxjh+YmZbRqUAYNFjQouhpZzjyCxqpPGG7rrKVugixgcmmHlZXmMQwVmBE9bTgOHu7Tl0nKcZDjJF2kv69zeMSo6rOeivY6UzrbX2PDWppsP7lTnjcYhmPg3/LQPWt8XRiAr8m5UqXW3wTQW4Y1XGtrWxhXxVWTtXuCQ8jPCdAVihaGGv7QmbG93sfZZVR5r37I/j6Gcx0wIi66To+/NoYuoBLIDOkNWu+ME/rCd0+Lc6CMI/H7zPjmv75/MbBcrSxGSKWlM6pFaavUS4Cu68v6EZDy8/41vS4Q1Hno3sPfeMAsnylZAPtk73yY5T5kCATeHtC9Nabx6P7eIOFrtcWAeyGRQSDLku/zNRlKypqU0cNioLROjEJdjZjtzdgbs7OpeKZIgghttcQWChyUFxgXuSHFKp3gZO8myvkMi9VZb2FS0dHpZn0vPRT6j1YLTUs/AHPsmOE8bmokZYWkYkJUbTHOy0mEn291eDSNEI1nCFYNpuct9tMt5HkP6EzAYfYvY/h0EmkElOts7HZR4lYZY95GVmucjyIcb8d41ObWC54lRgcXrXlnrCFfpQGOWOYTVZgkHSImf1WsS47AKmVKRGsZ0S1mGZMKK1N+zAdlJnDA7GECWRVh3KXmodfBOdpuZUxEF6ao0inqOLXrZMUCNxan2K4KTGhQZCk+HGU4DxPEzQh1GOJi1FgC17PLFjeY4ZyXZuxQ+bfMck4TnI1jPJgnqKMYsxUBnR73mhhh2VFIby8CSYyClnvbYjKbGl0aMKEOHVJLbCKt3Md1j2e9t3fzPDCvdEbmYJzgUVLgtGbJZIdJ1eAgJ1PRVzQs4ggPRxFWTBDqUhy0HZ7Jz7F9eY5kscRJEuHd2/u43NlDeclx0HhaIGor7BTMw0hQBSPULUvrYtQhkwoblFGFJqwwLUvcvaixXRBgAyvZOpwnuCQTQY+R80vEy1sr+1oFFe5tlRjHwAunFfYvSozrAOU4xQcT4HicoGAYgQxDF1ii23xVW5Y3rZzLIMd5tsIkqHDnsjCDYFwnKEZTfDibYBFlyChfNcvMSFOSZSgxKio8fWkuOe5vhTgeRyjo8TOJirohCi0EQKdlVAeYBTHGDSzr/ThpUJGxYp7FOgltxJ81zICjkqWhXcRkHmJ0o9R2ORPZWKY3JtrHIfKtyBI+aagwyY73oUdtBnUSW9lnHjQoWI5qgG6J60grsiY1qt0UWVnh2Ucl5ksmvrVYjiI83E5xMc7QpGOUTNbMaVyyUoWhhw4pa+7ZAyLtm9xcB+hiI6VLN16p45jltPhQpECLP4eUvJjLjaftGtt4VtSD2+cZBAR0XVNA6PFHuCXdOkyK+3WUO1tTDwHdY8wqXz4WQ/eGBe+t+2ouvaFjYU566e1VYy6xysO4uwfyjZHDME9f/7JhmIOXf+cr3ZBS9jSvtxA8nbIBTNLmyeMNZ0QV8LqeMtcDmsfGGM66Dy5/ygsfTohAzXuvHsAJ2Dq7WF6+95DFCgypGnnoasayoTEGh9Twcz4rcvi3v6enqSSEYhZ0fT0nF9hqjBnDc53qNnOzzsyU5aa588Laspc7ASpmotsKIU9eq1oUbYTLcGLJMTeaGq+cXuK37x/h7vnSKNT7u1v4sxfu4MHeHM1qgbKuUIQhyizBMomwYBkYSyniGGFVW9zxVt7hzkWNuyc5bp2WuHFZY9R0WIY1PtoJ8YOnY7y/m+AsS9GxTngZISv708yodOmNMLuapVmsgS5Sq9fAOJwhLQOM8tbiiKQaGS9fZAEqZsfzTPMG2KpDTCxLvy8TuogaLIMcXbRkHMBI7bZhxjbLu5imRae3QzKLsURhOQQdvaQuQpgHmBYJsnCMBeu06wJbxTGmXWF5BavRCA8mMzRdhP1Vizc+vcDvvvMQzx6eA22ND29M8R+/eAsf3trF+UXZU/NjYIwGtxYFnn2U4wv3c9y4qNBUJY6nMd65M8a9gzFO52OUQUSHGF3RYDydIrdmLiHC8Qgta8gJoE0f87ST7KjbyS4zds/+6xav7bBIW9yfdyiLCk+dR7jBMEoQ4aIr8GhUIEhqzOsSB5cFnj2uMC8Do9EfTlK8vRPjaNQ30Xn9ZIW//efv4CtHS4yqBj/bTfFvf+dl/NX+DFUwNg80q5aYFxV2FsxcT1G1cxRkMDI2lmnsvaArUI0a3CpqfPGDS9y+t8CNIsDxOMCPX9vGw+f3cUL2gM14ygjTbIYuiLCIKpxNCtwoK3zt4yW2T1dYpMDhzgjv3pzgeMKSwpEZY4xlJ2WN/UVjVQj0RllLPY1LvHC8wNfeeoBnjitEyRg/m8f4/m+/gLe3MiZ6YN5EuJk32D1bYOvwGLtH57h70SGcjvDJs3PcOxjhcBbjJCWQR8Y4Hdek80Njh8ggUWzpdR+NWctPqj5CtywtgS2j1K0qy+pnhv2qzNFlLGMMLCxFNoHJbAx7TZvA9OYJcsu9sPYBiDHuEqsGCaoOFZOFsxhlzBASvWsqcO4Hhq5ai9nX9RIvnzb4+vfu48UTi5Lj/Z0OP3nzKfzkRoajnTmaNrE6f4YVGK7JkwYnWWHZ73vx1NgH6Rcxr55NFLh6MJY+9lU4npoXkOl96TXPAFAHjkcjMzQ8Ve4NAuUgCeg0FjmWVvbmOo164OPvuv8Q03Q/5ieYA6XKFF3LNW5htcmm/8q6iYwwKC9W1hCKoV85nT7LXYfzeGZY82jJu2vKXc8lIOdn+F1/LbHlcmLZr6O10/Ku+sAEr/6tr30uoA8tJYG6vEZ56MMuNppweuX83VPmG+p+3XVOHeOGdI8HcW+9ecPCX9dPmj6jh/cLLbD1We5PskL5up6NCSIyVviTwubrNL3l5hkCCYOsRR/DIaAzKU7WpbxzjtHTMBJaCZIZS3GECwsblBhXZ8jAcqoEq2iEo2hMLg93lyt88+Ep/qv3HuDVR5cWH/7FjV38qy8+g3dvbaNdrcwDIaBXBPQ4wmXQmadCBcSSItKUt/MOdy8qPHuS485JgduXDXbyFmlBujTCd55L8PMbKR5MM5SIMct7D9g6f8WhZXkT0BnJoyeXp63FjOf1FBlLzVwHLsZ3mQTFJDmbfwJZzcYsfbculq+xNClvVwjTwkqRmJxGAA7LwDz2jNYxM78nHS5RWEkRu9MldYS4IHWbIA6naEZbQL3CvHyIUbsw+jlPR/g04+sxbl00+PqDS/zhOw/x8uE5mqbCz29O8X9/8QbefWrX6qCYelAmNbbLEi8+WuL5R0s8d7jEzqJCHAY4TQN8uJvh44MxPtyfYElGqkrQdhHaUYYlY2gsi8oSiwkzeczgnOWDTHCi7dP2VQdMqLMuYaxfjlqcbpPWq7F/GWM7GFt8/BI5TtMVxkGBOxcLPHN4gVfur6z5zeV4jI8PpvirO2N8QkYljvDmp0v80b//GX7rwRJJ1+AvDkb457//Ov70qW1U4bSnlKsFZmx4sgTiYoSm2e3zEeYl0pjPXmFrlWMvz/HsZYWXPl3ixuECu1WA46DBu7fH+OS5Xby3l+IekwfDFCmNpjBGzUSQdoFnTy/xW+9dYHaxwv29BB/enuPHT03xaDJBVjN5L8ZFQoYCuFUC0y7EiomR9RLbYY6v3jvHH373Pl47LoFgjD8/SPBv/uAVfO8gQ1WzLC7CXt3g9iLHM4fneO7hAjfeOUSWJvjV01N89NQUH94Y4eE8xRlZgTTFsmD+RIRpQ8C2ugJLgjvPaKB2mLUxqgUbIK07EDIZlLFyVlIUObLpxHoo0CFnPoRVjTCXJGSpU4JlXZj8WB1IR/mOETIAz0ZCViZPZoJ0OfdO38eALA29dFarxE2JNw5LfOs/foRXjkq0YYNfHkT40d96Bm/dnuAT9rLHGE8tMkwqMlQ1lnGJkyw3ZmXSpX2Xw3X7Uw/k3pnzekdsoteFT6LsBUKiqb2DQ0BnUpy6tHn2UvpbDKXGMgR+1YgPgdw7UENWVWOyqqw1O2qlaT7bfp2zIMp947iR5XCnbTLL3fxsl4PlnUeN18/vhnYP+nAOPXQ5oVbVs06kVotgn1DH66n3CtlK1qHrLA+7xhe+/WanwXgvUOAkeleTMqS3OQe0NPXAurlAnB6ywF0gt/mbzUXWDWb03nU0hRZa9/aWoqwYFfBrsv31BJY+oa1flcC8UHYL8nF2b/FpHngNtTb0NJOS8ryhI8aDn2OnOH9+N6/tDRdSrpbgtKa9+J4Wkh68ru8FYiPszNhmDLtaIqyPkbI7VjpFmc5wGEyARYkXVyv89oMj/KP3PsYbj1hzHeMnN/fwL77yAn56ew9FXYJWLmuokzC19OeS5WI0MtIYy2Zlcdtx0GDWVJivVtgqGEut8dJph699UFlM+LvPpvjpzQwfzUe4YGZobQW/RpN29LTZgY6kN7PBwwqrjA112MlrjJQlZxa3pMLpY48lY4HrDlYBaVI2yyBha01WyErW6JoSaVCZ93+RJUa309tnx7MRWznGLRajGkvmObeNlRlNaGRUTEhKEMYzzNIbqIMcy+Qe2vAcqXXGywywojLFJK/xwmKBNw8f4tblucXE35uP8SfP3cS92Rb2mrEBTBkWuHu2xO++d4lbF0s8GudYxTUmowzZssXuWYSHkwx/+tIMD/ZmGLdj1FGG83mGs7ayGLnlXFln3r5Ui5a3Gc7WIIbZ3zRmWIKz/kkjYMIs7xqjIkESjSwvYRUUqEJ6xwt88egCr3z4CK9/cI5ZARzvzPH+s7v4zgtzfLSVICw7fPNwiX/4H36KNw9p8DX43o0x/sW3v4g/P9hGFG73McLwEkFQWY5FUE6A1T6ahh30LhBO2LSlwvOHC/zB25d45YRR8VU/7zsT1Jc5Ds4j5Ntb+MEzE7y1H+FXeymqrRkmdYz5xRJPnZ7h1U9O8JvvPEJaFHjn2Ql++dI+fnh7G4fZFOPVCGXDenfG+wPsMOErTlHkNcpmgWi8xNfvneIf/8nH+Noh2wyN8d2bKf7l77+APzsYoap6cjJOW+wENW6tFnjjcIUvfP8+DooQD3ZSfHRrinfvTPHJAY2IFHWYIFvBurqxIRJrH5qYJYSUZfrCfdtdOi2MjzPpcVGVIHPWxCEWeW4eKPNHWFOeWRJmY3uOCXPWUpk5GYYRjN2HKNnkiR0d2bCLITfLweiZGeZCMPmPMFQS4BnqKJd47qLC6z+6h7uLClXS4N48wCdv3MG96RhtsoM02sasnVjp6JJJmN0KMY1h7rOOCYBXpWHeyx56xdd56F5X6n2xrNK73qse6nnVoXtA3Dhc62zyDQCuw5KepbSyN/dPelJASn3qAViOqJLkemOqb+erWL7NwTopsq76pFLNhU4IFF6wDt1nuQ+NIM+wemyycTF8mFtB7ub0NIVV+RzCAW8s8XfiAj9n3S4YynQh4+CLv/dNs0uu82C9deUB3YO6edfrTjeiWUR1iO4YCslm8ZRx6BaE11DGH38X3T20HL0AEMxltSiZbmgl+bFtvrsG9GHrVz8Xmkx/fy+UvixjaPTwsWjQqA+vp1Mk9EHMlp99/T6/r/ABP8vvTqfTx5LttFYm1OyIVjNGvEIVnvAPxMkEVTzDaTtHkjd4fnGB3z58iP/mg1/htZOlJae/deMA/9uXX8Zf3d41ypyAnlaM4aVISFuTyuRGSSOcNgu2nUKc0jNg8k6OcZ1jUlV4+bTDb71bWgvOHz2V4d39ET6ej3DM+uwgtXAA212SJp8aTVhhwpwFlAbozPhuugRpG2O7Cs0DYtxxGXc4yeiB9oYO45K7RWC0J7uOUVmep32rznBVokkiHLO1JmuKWUdND53JNnGLfNKgq3LsLCvsVxHmJWlb4N5OhnK0hUmzgzYocJl9iBCnmOc1xtUYQXGArhub4txrFnjl4j4OVufm/d8bT/G9p+7g0WQb84I1xQ3KcIVnz5b4/Q8WuJnn+HSnxGLUYDoaY3zR4OZRiIdJgv/wwhSf7M6QtmOs4hTHO2NcdBWypsKMWfItcxRyjNhn3krmCLGhJftxPldsLctSsjCx3IdZ0nfAYzfAJkpRsAFMlyOrL/DM+Rm+dXSO194/xMsfnWFSdjjd28Ev7+7iu8/P8d5WhkUb4WsnK/zXf/pjfOP43JKOv7cf41/+nS/jr7Z3sNXMe08wvkCb1EZFL4M5Fu1NFF2MvDlBMmoQxBVeeHCBP3zrFC+c5TgfFbhICqQHc8SnBZ59AOSctxdneOvWyAC9HI+wlYe4c5LjjQfH+NInJ/jC+4cI6hy/fG6G9168hR/d2sH98RxdNcGii3GcdSiiDqOoz0BnQ6G8vUQ3X+I37h/jv/u3H+LNBwXJa3znZop/9u1n8Gc3JuhKtvUNEGcNZmGJvXqBV05yfOPdS+xdNDhOAtzfGePdOzN8vD/Fp9MMFRJM8wgjMkisPiCLFfflbKT7afxNRjGKi4uebo8TnHcNVpME55MI52VuiYhbdYCnmxTbIasKahw3SxymleW+3Ax6z5lNmsoGWIQhFqMYl7MUXZagOl9gp4lwm61ircK9wnlQ4NM4x0VYIx1neK4M8MZ7j3CnAxZJiV8lJe7f3cenZKwWE8zCXUzibcu2P8UlqvoS07ZAyhg/mya509a806TfpdeuA3Q5fEN2UipdDKnHjMf0q9VRX7XS5ufEtAq4vU6XwyePdtOi1YGu94p1XzmY3vG0sa3ZURoWHtD7Xvj98c59u5Ie1PselevDxYIAjKGTcqfeFlYJlIeJbpoT4QcBvWJJIfXYuh+9B3Q5fppjOZKbM1OYU8Icq/Uk2BjpoftJ0gQ8Zva4XrF+YewB14CumwmYVIfugfUz1p87D92zAx7QlcU+HJeEjD+VkMHr6766nrcyh9QLZ4JHT3JCnxSj1zzwOmIWvDfuAXZ4DQmnP43IJ4lYhzzWV7Msad19iJ9Vu1cCOoXEqCHXnYjXtez9ArjZbiEIa5xNTyzRp2kiNO0UdbNn3axuXBziG6cP8J9//B5ePssN0H+8v4v//fVX8YPb+7gYVebtjsoe0DPGBJliTeFIQ5yXF4iTDqO4xqwrMS9WmBc5tqsKt1YNbh/lpuzuzzM8nI5wNJ7gKMtwmGU4S9nKMsS8CfDsRYunz0vcviiRVQT0GiezEB9NGf2O8epJiP2yB/SHkw4/O+jwcNwD+sGiwxtHAZ7Ke0A/m4R4dx84ZbhixezxniZl2CAr+uYmCU1p9nlPK/MA33hY47lFaK06P52E+O5zKR7ubgGLKdImxyT4CHv5Me6e1ZgUExTBbZyP5ngw5eEeZ3j+8mPcWpxhawWcjnfw1u0XcLi1h7JgwxDWoC+wmy/w2sklnl6usNWUGDHZKWUJWYDzIML98Qjv7c9xNp4ibEZYRImNhe16d5vG8h0OVjmmF+eYFwUm6wYzNFTIepylI5yMxjgbjXGZ8lhQzm2feJYHqZXssQRu0pbYvzzFi0dH+NbDE7xy/xFuH52DSVuLrS18vLeFHx5M8Nc7U7y/s4WXlyX+6Dtv4c3jM0ua+v4O8K9+60v4+XQbt84yHBQVdrtTdFmJR1spPtzaxttbd3CUjdm3FTthi/28wMHhCZ59eIr9fIUkKMx4e6qKEC1rFHWAB9sT/OjZLdzbGrGlkBlyDAM8d5zjW/dP8cbhGZ569Ahtm+Nwf4IHd27ire05Ptzew6PpLo7TEU4TdkVjl751SKLLkLNwcH6Jb9w7wv/w7z7Eb97PEQVjfPdGin/2+8/jL27NkFRjzOoAe3WB7XqJeXmG3eUlnl7USFcV8jbAyTjDvYMtfLozw8PpGEs2pqljsMSDyYpsj0z2yEC6oJFZ46AuEB+fYqvgoTwpjlPg7GCMTw4yPKpzS/S8dd7gteMO+wXbHNV4kBT45Y3AkhdvX3ZWoTBdsiMicDqK8Wgnw70bI5TjBPGixFPnLV49brG74rkFFY5nLd7Zb3DCvI1shheKCF/4xUPcavhajl9kBd5/dh8P2wTjixl2u31sBVuWFPowvsQiuEQcrJAwSdGSQvvk2+ucNgGg9y7l6Mn5Gup1D/zK7h7qyQ3jaETpVadMz9BqTAJ0edtej7Nszd//OoNA76uySJhhWe+svlh3rHsSoBPcN6wrQ37O6aSHTkCnztbhMaLNlVU/dJY32EVTJmQHxj6njP95QN+wAOtQr55NRhLLeBvr5d7HCjaALsDYWD3O2hFF4YHNTyAvRQ9di7zJwE4SA9dhzEODtAVeX9TalKwzAuVJCxx1f28YeEbBdyLyXvuTvv/YdcLAWteqsF/f8c9HgJVQeqqcY+Cz6HllTXph0zh9S0B5/AbKBGkygQyZrU/d4Wd14IFv7M/rio7nnPC+0SrATjVDEDU42zrFKlyhLQI0xRhtc4BpE2JvdYSvn93Df3HvXbx6XiCogJ/s7uKfv/Ia/vKpXSymjbWefNxD7wE9SgLkxSXGQY3drsZBVeDW5RL7qxV22G+6rpDmPM0tQB6PsGRXsWSCe+MRfrGb4ZNpjNNRiJ0qwBePWrx6VOKl4xyzkt5rjdMpcG9GbzrAa8cB9vO+I9qnU+CnNzo8nPaWMDPc3/i0w60Fa7xDnEwCvL3X4ZMxk/j2cDKZ4sF2av3L7dAKKxui18jynyWePlri2+9XeP2EzUMivLMb4P/6cob3n9pBczLCXlngmfxDPH/+CC89ooc+w9HoLu5v7+CXu/SPT/Hqya9w9/wUewvgfHYD33/uFXx8cAPnLVV0gai+xMHFOV55dI7nzhe4uVxhZvGtEJdxhMPJCPdId9/YxqPZHHXI7OsYh11hDVueKms8V1a4c3qGveNT7CwWmNH6RmAtaQnmh+Mx7s23cLQ1x8l0goqH/rDchVRvyJp49qAPcKOo8NzJMV5++Cm+/OABnj89xR4797VAniQ4Gk3w8XSGt3a38Bcv3sXNpsE//PMf4Funp/aZn0+B//DlN/BxNMdNzvuqwF53iDbL8XAnxjv7u/jB7efw0dYc7STCbtXglcMF9o6OMc7PscWcBGNFCtw+Z/dC4DSN8WA2wvsHMzycT7BIMqvG2Ft0ePFogW99coKXLy8wqs6s2iJPgfOdPfwimeGXN2/hr+/etGTOFXMMWA7YsTMh454C9HP8xv1D/Pf/768M0ONwhO/czPBPv/0MfnhrC7NyituXAV4+XuDmxRlGxSOMqkuMmG9fs8ojQp6McTab4XhrjkdbcxyPxzjPMlykCS5ilqj1XhrPCtiqAtxalXjm5Bhbnxzh4IJldimO5jEePrOFd54b41OUuBWMcPuTBb709iUOjguUQY17+yHe/sIM8f4c+x+c4tajGjvH9BBDHG+N8MlTE7x9d4yLaYz9JsbT91b44ttn2D1kGWKDw9spfvb6CEe3plgWAZ4/afGVP38fdy6WOM1WeHcvwNtfvYt70znG3U3Mm13sFFML2zxKFljEC3Tx0s4PSJuRtQa+LtZLHfU3AXQP4N7DF0DJI5Vul9Nnetb+60NL0s0eAzzb67FIul6ALsAVeCqEOWRWxYyKLWWWu+nswTGy/bhYoshOmX3tuhkEDLusE5ot1r0+ZNA7ef6eHqs0ts1ck5lgYtvaQ/ceOK/hAd3jjJxCJsWVS7Kurrc8KXc9HG+oxdFA/OCGtAr/Hp62ppupO5uAXoDkrSQ2lDEgd0Xz3svdWHGut7nGo/eUZCFPXAs5pDeGAmNC061b164piyEY2+bNeLxlXyMo40HnXvtkN83XkMEw4F3nCvCeHIdCEewC1rD3sx1p2h9NqoWUF+5DBSrlE6DXVYi2mVo70iI9soMWRiUPj5hiVe9Zi8qbOMeb5/fwjz5+B186XiHJgZ9u7eN/feU1/ODmLqpZjaItEDGGzvpr1seuy1syxr5Xl9hvGtzNS7xwscKrj5a4c7HCVlki60hIL/ss0W7ERpeoginen4/wp09n+PGNGB9tRZg1AX7j0wZf/pQJPDlmRYGzCWvjW4y6ErkMtQAAIABJREFUBpOixfaKveit/5xluBPUl1nPirBs7QbL1or+6FCWApGSf2drjB/dfRa/ONjGva0+Qz+1xiPsZc+jYdlo5xJvfLzAf/vjEl89YkJVhB/cjvA/fSvBz+/uIjoa47nLCl87+QBfePQIrxyWQDvDu7vP4ZcHO3hnl7XzJ/jW/Q/w0tEJdhfAvd0b+OM3XsNf37mBo7BE2JXYXyzwhYfn+Lu/PMPLJ5eI2wVCNo5nK1E2ZwnH+OBgC//fq3t4+/YOjicTFHGC6nKFnbzEM4sCL50v8dLhCW4eHWN/tbCmOPxHz/ssHuP+dIr393bwye4WHm7PcTpNcRk1KLMMyzBFV7LOO8ALeY3XHh7jhfuf4IVH93C7vLT6eWZSF+xQRo8s3MZf37iF//ONZ5FmAf7gh3+J3zw9xrxo8CgAPnz6dZxXE9w6BraLS6ThPZTpJc5mIT7Y28UPbz2Pd/d3cXpjiu1VjW+8f46nH5xgVpxju8kxL1fIVkuM7eQvNsdJkYcpLuMxPrgxw5+9MMHlOMXzZ8AL987wlXuHuFVeoBxVVps74tSFKR5hFz+9/RT++Cu38YtbW6jo0bBZD7PP7TzSsZXUdfNz/Manh/gnf/I+3ry/QhSP8ac3U/zTv30XP72xjb3LMV4/7PC33r/Ai4cnyIpHSFjWF7GAjqRvagfQlNEUF6MpHm1v4Vf7M/zquT28vxXj01GAlQFgYP3bWcv99CLHlx88xM1f3sedQ4akEny6m+Kjl3fww9fnuJdUuFUleP69C/z2D05x+9OVHd7y4Z0Ef/HNbUS3d3Dz50d4+uMcN+/zAJgYJze38P5zc3zvpREeTUPcKCO8+MECv/WXx7h1/9Ji5PefH+F7b87w4Qs7OI0mePVBg7//x7/AFx5coooKvH0nwXd/70X8+M4uDpkDUc2wfzG2vZHHOapkhTpZWMZ7XPIkvb4l9pN0vnTtdbFs6kZ5l14HCmD9+7yO1899fohV/W88zCHo+bi8PFRvNPD7GpcA3xsEPiSq70nXGkha0krfxfG6pDi+phi6gTrbLK/zqQTon+ld6xjtoUPsvXXrNcC+GKRN1zS+vH9+T46gPyGU7+tvjoWdPNlZcRMa/tLf/c1OjeR/HaBrcrVYbPtqrQHXafOeGlazek8ZyyDQhKqH+8ZTdwfNSzj8PXVfgbVdhy0719bdYw/rzrD1FqSnWwxs10lxPpHNCw5f1xGtipH4v2XxDWkVCY/mVOyH98DZRIVtH1kLyn9KupO1x/H5xAgfS7IYe8mTS/ewbHNchvcRR7Ulv0T1Flb5NrpVhd34HN88/xj/+Fe/wFcfFRZj/uHWNv7n117H92/top01qJrCPHS2pWRpELtKsZaWJVxltcDtosFXjyu8cVzgxZMVpsUKK7aMTdnMZoV53eHueYydoj8I5P15in/3/Bh/cWuMd3fHdtLXbz6o8NUHS7x+dIF5meN8DDsRi7W4ZE9ZtjbN2eGr4FlQKBJgkTEJinXKbHHat6nca1or+aFSfW8+w79/4S7+8s4O3t/vAX266gE9H7Xo2FC9WuCNTxb4o7cKfPNTYKsJ8KMbwP/4Owl+/OwuipMJXjqv8LsP3sPXHx7hxU8LLKIZvvPM8/jxU3t4d6fFrdU5/uE7H+BLD04wz4Ff7O3i//jyK3jr6QNcNCW2yxyvnp7iq4cX+J2Pl9jLKxwyJ5Hdz9Bhkje4ddbgfJzh+89v40fP7uInt/dxwmz3RYu7Jwt87eERXnt0iruPThAuFrgcJ+jGmdUjZ3WDrRUPmonxwfYcv9rdw6/2nsL9bSr9CvkkQd6lQA7sFBHuVi2ePn2E2w8/xoun9/BsfoGD2k7NxUUHLIMx6mwfv7z5FP713QNM0wZ/8KPv4xvnJ5hVwFED3L/9ZZzUM+yWKbaLU2yV7yLrFtYE58FWhh/efgk/uXkDnzy/j/mixrd/+ggvfXyMeb1EFNc4TUosWlLfAbbaEDd4CM0FifYIv9qd4f/52jbu70/x1DLFrU9O8OrH93ErP0eQ9RHdqOYpYjOcRzfwk9u38K+/eAO/uDHp2/NWlNeFGaFZvG9lidXOOb5y+BD/5E/ewZv3csRJhO/cmuB/+b2Xbb2eOR7h6x9V+Advn+Du8Qku0jOs0tIqBag/Rk1sB8vsXrDcIsL5eIpf3NrGW994CT/ZH+NhxvARkzPZmKk/A+LWqsKXjy7x9Nsf47WPzqyh0MPdFB+8egPf/fJNfJwAuyclvvD+Jf7BW8d4+mSFw0mLn93J8GdfuQHsz/DCe0d4/oMzPPfBpYUgjp8+wC9fvon/+NIcn8wjJOcLfPGjc/yXPzjES59eWhvc956d4Y/f3MfPntvFUZDiSw9K/NEf/zW+eXjJqmb85M4I/+YPXsN3n9nF4XgXbTnG/kmMcf7/M/bmz3Kl93nf5+y9d9/uvjv2ZYAZYLAOMJsoUpQ8pizFtiwrMm15iezYieOkkqr8kL8ilXLKjktOFMWx5NgKY7EkxZFIkRTFGXIWDNbBAIPBevet9/Wsqe9773vnoAkqQRXq3r59+pz3vOft9/muzyOyDiG+O6Kf6ym6aKsnYi4SJvzin3Z+0s5YGhvSIXftsGhPXkcaNchrLY/9tq89J07vycoBTF07vY/K7zqMnQbh/bHs6R1oJ+lFgK6jndrD1ZfShsV+QZpQ6urqtr1osRgLQpm8n8vf69bSnrQULIahKEJ+wfwpY5N7lnSp7OeTRdP6+uo+lbxxoqrcNV5oQJf5S49dOU17vCTpojhPxLtSGirGma9e3ffQtZWQBqnJkLMOjesLKm819UQ0GOnJ0Tc/eW55kOKhys0LsYz2OgXAhExE3pcK8bRAvJ4MveDEkFD6IXtKOtpK0YtJH5cO52tg3Y88CPfxCxbz5KLWnrNcQ1fUy99krHIfMsn6+nph6aiENmT2DaFUi4O2Widb1HSkQs6vF59eyDoaYYhyWZRlLHKWhR0CSzTOPexREbs3pWQpPbvB5c4yv/70IZdbu21P71ez/NPTJ/jBdImkZKqiruLQUApMoSgHJTaVwCK2TdacMQv9mL/0JObMTkQxCBTL1gcLIcsln8QUkA/4OQlp74wphkPWiiZ/erDExzNV7uarZEOX19f7nGu2OdndphSMGVkeT4sZPpjJ0PJc6gOhER1xYafNfH+oFNrXcxk+EO+7XqKfNykMxQtucbwTMdOz2HSyfH+hzseHKtw+6NGzDaZ3Iswgpps3GeUNugw43PL5C5/7XFn2Od2IWK8k/NsL8NFigYYzy0J3zNeefc6VtS2O7Pis5Ar8u5cO8e5ChadFk1eaPf6b6yu8udzGjmJuTVf4V+ePcW96Crfjc7zV5c3NVY722mSTmK1ijo/mZ1kuFxRT2uHOgK8+3eJAa8jItLk1O8XvnjvC59PTJK2YVzfb/PUH97mwvUk+HPNwqsA3XjrEvVpZ5cdPNrt87ckSc+2uKjh8Uprlk+mzPKuXaNf7tKQfXwhVzQKW5GlHPRK7zSJdTm0u8/LaJmeXJAUAm1NTPKvWuFud4kmhwEYuw9F2g79x/xanNodKTvVp0eb9+QssVQ4o8ZnZ0Q6Xt29zrLnNVA+VJ/5w/gjXFha4e3yaQs/nr9za5MxKi+x4yErF4LsnsixXXYp2RlVhv/xgk6NrXQ6HNutlm99/yeXxgTpCe5RvjXitP2RuZZW5Rpu857LiunRnD/LIrnB/epr35/Oq3qASh1RMn0zYxhxElKyD9JKYZrXPK9tr/N3v3uLK0gjPhj+b8fjnX32Vp7UFzq9lOH+vyRt3nuDGHe6d8Vg9KgV3OYLYoNIecnS9yevPNpjvCL+BySczNf7otVe5Ua8yMj3VHmmLRWzuCq3kxgaHxnkVmXn5w49YCIYsGUOaV17l9w/NsZ2vsNCMePXxFl+9/TnZ/g73Dno8OLbArYPHSCyHc41tZm/c5er6EKsf8rQ2xcrZ03zv4DxPpzzCuM2lnQb/0Z9e4+JGV3rluD09xR995TVuzNdVgeS5jSa/9O33uLy5rbbiGwcq/PuvXeT9AzVGdgF77DLdtskMd2mbe5khG5UOgRVS9Qu44y/UyDSwpJ0KvX9NRke1V6+3z3TYWe+fel9Lp17T59NYo99Pe98qArynuJn2dLVHLkaCyC3rqLBglbynP6N7wNMpZX0e/TdlPKbU2tJ7rRpnSqdd5/r1ni3FxBlPKLZ322v1vqz3bg3OGn+0sbIP6ruUMLua7Htevy7uThfZ6bnRhsU+lor5JkXGIvCyZygZZ352F9B1XkNbTvriepDaCtKvtacp3NuTIK6PSYcR0mCrH6LmcM/mcs89CF0U1u/39znO04tHT54UtQmYpsVV0t74c9ZQyvtPj3ffKts7OL3YNIjrBaONEw3o8lpy8GLU6DBIunBOxqwt08nr6LGJdZXO3euUhI5Q6MWQLorT82uHFt5IuMtH7OR3GHkBppHD8ctk+jVMETCxtrjSXuEfff6AK83dwoUf1jL8D2dO8u5sGTMnVdqx2pyccE+tKZE2HYvQNdnKRsz1Yn7uccSJZoidhKznQ67Nh6wWhFYXXmr4/OJnQ87u9MiFDZX7/tFCmev1GT4pLODEGS5vtTnf3OGV9jolf0zHyXOnXuIPjk+xWsgy00k4t9Xn555tcrIl7WMhj8t5fn9xmvsHauwUoSIV+8ubXNjxOdaw6ODxwXyd64dKfHzIUwVTMw1hjZN+a5Nh3qJhDqkPQ66u+ryx7PPm8oiRF/KHL0d8tJDjaXGOuX7AX374iIsbO4qw5LNykf/9lUP8cK5MI2fz2maX/+5Hy7y90lIpgY9mKvzL147yrFrhyHKX81tN3thcUmx8oib2oFbjvYVjPClVVVX0sU6brz16zNn1BpV+xINqhd8+d5RP52aJ+gbnNlt8/bPPON3YUrnjDxbr/Ma5k1yfrZMxXU41W/zCo89VvlbY1jayMzwqn1E55Y3iJl1zjJ2UyRhFrMBlEA3oFXrMmj3OrC1zYWlL9XfnA5sHMzVuLUzzZ4s1VvMZRat7eWOdX/v0lko3iLLap9UM3zpyhU9nDtFwbeaHm3x15QYX1tc43IC+JYB+mA8WF/ngcFWxBn7t8y2O73QwzZC1ssO1AyU2SllFcXqy43P10xVOLO1wMEzYzsN3Dtp8emSGx9V5jH7A250hxx6vcnKthZfxuFn2WD18iAfFGR5P1XhczinFNClCKxtDjKSBMYop+Av0Y2jWRruA/r3rvL48JGPDu9Muv/nVqzyYmuP4tstLaz3Ora1gWD3uHLNYmynSFsFf36ba6XNqfZO3Hz3iYGu3N/zWdI7/8Nab3KjNSJyFxEmIvI4yYgkS7JFFKSpxarPDG7c+5uDOpmK92zh1nD88dYKdfI2jmyGvPF7njfufYiZtPnwpx92jB7lfewkjtnijv8PC9Vu8td7DGkV8Nltj5ew5fjh/iMeVLG22uNRc51e/8x5X14aqBkYMjN//6pe5MT+nWkYvrG/wV7/zHS5t7Kht5aOFMr/7tStcW5whMbJ4Y4epvkVGhPti6Hkj1ipNJbJTC4p4/hc59DSwyrk0z0YazCfTgBqEJ40B+YwGqOdCACmu87Tzkz4mvV+mMUlfY7+ITIS9ApHLFYIud7f1dS91qWu40vekr6cxT7zwFwH6/v68V9uUNiJ0tECEWoQJUtrG0k5keu/WuJoG+f0oxF5R3CSgy7E6Za0/nzaaNP5JB4wvaox7gK4w9pWvXknSlsQ+WKbyAPK+LsjaBxN7lx1HA7qe9PTNaA81nTeR8+yD1t4DF0DXoW0NgnJNxaS212eYBnQNukIMI3zwuo/8uYK7F5DZT1qS++fZO3bSOkwDus5/p8P66p73KhMnQ037k74n2fpc7mSiolQvOG006Zy7Dt/8JA/dDoRhTaqkR7RyO6oVLLELmEzh+tOKnCJgk9cba/yTuw94fWuswoXv16f4H8+e4P16hazodyt5RnACKAs7r2HSKphKhMOxEqaGAUeau4xjWd/HicVwEIXpBMv1mOtFvLY2YqHXBaPBRj7h5nSJm/UZrlcWiI0MZ1sdLm9v8/a6ALrPs2KRD2cr/NGJaVYLGQWkFzc6/OWHq5zebis+8PuVAv/uyBy3D9To5oWvvM0by+tc3hpyqgGjJKOiALcXy9xedNl2TbyhoULLie0QeiYtc6gUwk41fa6ujPnaY1H3HvGdoz4fz2V4VJ1nphvxyw9WONnoKAnVO9Uy//74Ae5WC0hb4ZWNFv/446dcXhdAhw8WavzTN4+zU8rzpU9WuLK+xcnOhmLOE1a05cIsn5VOsp2pKXGO6XGLMzsPOdTaoNobKq/4zw4v8myqTBiLBz/ky8+2qI7GrJRdbs5X+eOjh3g6VUF0ycr+kNn+Bk7QoWMJDWiexFxgmPFYcbZVTYEXlSjGJQojTxrTCTJ9FpM+Z9ZXeXV5h/PPeory9vZCjQ8OTfPtg1U2sh6z/Yi31jb5W3dvcnpzoDz0u9Uif3D8Mp/MHqLlmMwNt/iptVuc31jixJbw4cPHs8e4tniAHx0oMXQTTrd2yEU9GoUAO7I42C5SHEmhXsyRYcSFxxvMbjfI24liWbs9ZXH72Cw/PHaAYBjwixtDXv58hWMbTeKCyw/mXB4dO8i94jRrxRo7Tk51aMxIGNMa0XVbBEFMxZ9lHEK/Mub81roC9KurPUS6/NpUlm+8fYVr09Mqh59jzDQNsklXcSIU+g61tRzTA49i4DMrRZHbT8iN+4o45sZMhT99403uVGYwkqwqSPOzXaGWUdwCzsggG2U4vNXiy0+fMv/5E+Yig6fVEt+6eppmvszp1ZATjzd56dljQm/MtTNT3Dk8xyeVgxjjmK8MOixcv8Mb20PCMOLGQQH0V7k9fZClUpbtZJNLOxv82rd/xNXlnhJRuj4zzTd/7ktcn59VOeCLAujf+g6X1huqtuvaQolv/MUrXJufxiKLE7oUfCFV2pUqlTx6O9tUFfNFith7Ifd0JFPvSZNtw5Mhcdmr/rx/miQljSv63Olo6STu6GPSUc20h7v/d2lz2yN7SYf1ZUw6RJ02AjR+yZ6qqsUn6sbSACrH6nqpNKDL39X4RA1yPPoxQE8bI3rMeg/X59chd5VH38vjy3v7+fG9IjxNl56Ofuh7nwR0NZ8a0CdvRA9Ke6UabHS4QV5rUhcNjGnw1RZJugo9HXZXXroU/OyF3OVhyO96Aejr6IeUBmP9gATQxUOXCXlRmF0bF5OWn56ctGWpDYZJ713GqSc5bd1psN8v7Juw5LSBk168kyEqub6ulNcGQXps+m8/MeQu7GFCkpIIVWZDFcwYVgHLmMKOZBOSsqxtruys808+ecTVzQ5mYvPhdJ1/dvYY1+plpTktbXNDKZAJYmp9FFHLShmGXkzeTCgMRwrM53sjDnZ8pkdS4S7c4haRVyA3TjjYHlEbdslGTZpezCfVItdrdT6aPUhkupzfaXNlc4efWt8gGwZ8OlXkg7kq3z++yEohQ2Hsc3Gjwa98+oxXt1oqDXC3Wua3jx/gkwMzDD2LWqfF1bUVLm33eHknYpy43Jitc2e2xN0Zh/Wc8KCLYpmtdNolJdNJhkogdGYkOfQxv3S/T2U04MbskOuzDrfmZ6n1E75+d4fDrbEyLm7Vynz3wAKPi1lcN+LC9g5/+/YTzq81FC3ntfk6/+zNl2iXcnz5zlOurG1wtLOlBDokStDwymx4R+lZU0orPh+1mRs9ozbYoTgIaLsen8wssFnKMba6TPcHXNwYKcauT+t5bs3X+PDgAhuFihIVUc1OVouhIS1HUgwm/fRFpa3dtLuKhMSNS+TCggJ0JYfpjVgIupxb3+DMSoMzz3okAuiLVQXo3zo0xVpOdMlj3lrb4O988glnN1oi2sXt+hS/+8plbs0foGMYzI+2eWP9DhfXl3llPSDA4uO541yfn+fOwRrtTMS0VI0nPZX+qbXh/LMsla5Dx06om3Bka5t6p82UZdB2Ex5UHG4fn+Nbx+YYj0N+aXXA2c9WOLbZICrafH/O5tHxg9wtVlkt1mnZBZEvY9oPcSyfltdlFAQUo5oSHwlLARc2N/g737/Ja+staQnno1qB3716gQ9npxm5HhnTZz7apjZoU2kOmG5YVJc8ylGOOANTfpvjzSVyfpdeBm7NTPP9N97iVrmGnwjRTEji9XAQPgUpwBQWpIT5nQ5f2Wkxe/sBZwcWT8yQH3z5JM1SkdMbMXOPNjmwvM6wZPHR+TqfHprlYa6GNwx5u9lm4cZdXmsM8aOImwdrLJ19mZvTC6wVM/TjFq9tb/Kr336fy6tdVan+0ew033jnba4vzqit7bW1Tf7at77H5TUJwcHH82X+r3eucH1+Gjv2sKUdNXGxElulCiJjRGA1VU+7beQUv34ahNIe+ItANw2+4nSl/6UBX++/Ggx1ZFY7kNpJSr8vn9HXl5+66FmfaxLoNdNcei9P76U6TTkZOdWtzmlAT4fG9T6sAV0bCOkCZwH0XTnpL/rU05EMPXcvMpTU/SBdRL7Cr/TcaJyUa/V6Qga2e36NKXr+pZhTIrzSoauvYbz8M8/3oWvQmbSYXgToGqwnQ+5pENNhkEmwVwPYYwJyU7mPdGGYnpD0w3rO+lEMVrsiIvqYybG8yCufNA70PacXb/rB6L4/vbh0+kDuX4X8U8Q86cmfDDlNPhQ9x9paTN+vNoh0UeEk4MuxgRAbWLuAniRNLFFdIocXV3CCulJNi4wmlxqb/Kf3lri8I96FzUf1Kf752cNcqxdVv7YpRRmihubvVpKHdsJWMaGblT7uiNJ4xNHmiPMbI3562WduHNEsRLRzHh23oqq488GI2V6PE62WIqm8Uy3w0XSNHx44iBHbfHmlxdXNHc42t0ikcKdWVu9/fOgIywWRTh1wYXOTv337MRc2mxhxzJ1ald85IaHpOdWaVe80ubj5lPOtDi83A6UF/9FMjTvTJe7XHJaKLlsZoRJzqY0dxQzXj0WO1cc1x5zfHvD1T7ocbvbYKAy5MW3wJyemKI0sfv3GgEMtU0UFPqnWuFmfZalk4xeGnGxv8tfuP+L8WpPSwOL+9Az/+tIptqSH+8kKF7c2ubC1zPQwROjrB8Jc50wxpqCeQTYZUUykTSrE9kWZrKqq6LdLNmN3ialhkzMbwv8l+fUKHx+Y5UcHF9gqTClZWMOM6TnSltjDjweKJjfve7tkJpYYtC6JUcSIMriKQEWkPYfMDbtcWt/m1WcNXn02wIkdHsxOcXOxxvcOlHlcEgnYhIubm/yDm59yaX1HkRVJqP83L17g2uKi6qGfHzZ4ff0ur62ucGl5SJR4vL94lDuzcyzN1xg6QgO8xcF2m9PrI2YbCV4/w1Cqvks2lAys8Q61ToezXVm3ApYud48v8IMDswTDkL+0OeSVB8uc3NjGyVp8XDVZOrrIveoMTyo1lnMiMWRTGydkjZix2VdCPlaUU9TFRi5S6+frP7jNxc0dTNfgvdkCv/nWWe4szFKIPU40Brz9aIUj69vkhqJB7tINC7TLBVZmLEphh6tPl1lstVWP/93Zaf7kp97k/coUTTFejZCC0SMvpDbC/SbUt+GQqXaHt7oBc7cfc6URszRqcu2nF2nVcyx2DEqPdphf6tKfyvPepTkeLEzRtYpKke617SYzNz7lUnOkGP8+m63w7Owpvj8/zVrBoxANubKxzde+/xGvrnckJsb7czX+zS+8yfUDdcxxxOur2/z1b/0pr611d3Poi1P83jtXuTlXw4091WuOKQxENonoscdjnEiiTQG+yL0Ia+Keopj2YDUwi5OV3lP3wWQvZ6wjtHpP1Z/TGKD3vMmwdnqfT0cm5Tx6P5RzaPzQXnE6mqnGskuaqy4/CeR6LDq6rKMJem9V+3iKJEaDogZU7cxO3ou+lgC6YnNM4U96HtK4kI4uaIwQQBfqV50yTo9Ln0cbFC9yQhVrndRjpfTkjdNfubzPFKdPmLYQ0i1a6RyFTI4Gm8mb0DciP+UY/TC1171PHLOXv9BV6vr99M1rQyBtYOxPlBRJ7xHD6DH8JGBPL8o0gGvLKO09azCXn7p4Qo7TbQQa0AXgRa1NH6/nT1uF8hmdQ5oMmei0gy9UkXtFfXre018q3eL2ohz6UGRTXfHfxqpIKBNGZGMPLypi+mVFGRqZbS62dvh791e51Ogrmc6Ppkv8xivzXKvlsYQ/WqhSJScYxBjS8mVDL5MoprNhNmRm4PPWypg31nzeWAtwzJCbByKeVVy6Rh4ztpka+xxu9Tm32VZg/El91wP/3uI8VuLwzrMmV9d3ON3ZZmxGXJuucH16ltuzRxS7nG93uLC9wT+8+ZBL601lpN2sVvnXp05yf3ZBVc/XWzu8uv2YC50WZ5ojxRn/8cwMt+tF7k+5CqBWSjkSM6OqpwuRxTgaEtgiyTrgVLPLr3zS5tVtUQ4b8PlUwh++lCMT2PzarYSpvrTb1bhTrfGsUGcrZzAotDjeXeOXHjziwnqbSt/hYXWWf3P+JbbKJY4vb3Nua5vXNlaoD7sMhFgkA1veFENbWP6kkD/ENtvYSaRAt2tJ3cAhBjmxup8w29/i1bURSWRye7bC9YVZPjxwmO18jbzvYBshI6ehvPkgGihlPCcSNT3piw0wHY/Ayit6U9O3VX9x7IyY6bW5uLbDueUW55YGqor64WyF24tTvLtY5klJGP0SFYH4T259xuW1bewg4frsDL9x5SzXFheUotrcqMn57c+4vLzKW0/7mFGWDxYPcXN+hgczZQUML21vcma9xaVVIZSxWC4VWSllVAFcXDQwR9vMbbW4urGrzX191uPeiUU+WJwjHAa8szXi5c+XeWl9Cy9rcqMGz47M82mlqnLoT/NlVck/I6IuidRyj5SokGFlCEOfrCMpm23+2ru3ObctgC459Bz/+svn+Hx2loWBzdlnbb566zELmzuMM9BABd4GAAAgAElEQVQo5lmenlZUvJsVk+lOm6/cfaqK4+zE4O50nf/7Z97gvWqFtqgQElKiT07JoeaUM+H7bcr9ISe7EScfbvPW51264wYfvZZhNJtlrhFhrfQwuwbtuRmuiajPVF4xJM4PQy422kzfuMflhuTlQx5MF1k6e4I/na+ynLcpWhGXN5r8/Hevc269q1QQP5iv8W9/8SofH6jBMOT11R1+5Vs/4LU1qXKHm4t1vvkXr3BrtooXucoDF4U/4c2XVkA7DihEPcwkpC9MhKb1Y96f3k/1vqNBLb3PavBNg40GO72n6fd+EgakAV8Drt5z5RxahVPv+Xo82gBR8qnSvrVnCMhPfZ60I5Zul37uXvacyvSem8a/tHetsSUN6JIH0oCuMSqNNRo/J/FFYcaeVK+S8d7DAF2PpQ2edJV/GmcVBkm4XtGY7PIjqP+nvnxJcbnrQerQu8516xYt3QOtLaU0wGkgnvQiteWlQVne1/qw6oJ7g9Bha/2Q0pZSGqD1efTDlZYDdY69kIUOh6QNCj0JP/bZvTz2ZEpAHz8ZgtL3K+/ryk2V9w+C/QrHdKgqbfGmIxbPWayipxwEzxXFpS1Z7bH/pJD7wISGs0sHWRLxjDhGNNKtOEMc5gmk/ctoKQD89QebXGwOFVB+XM3wv56q8XG1CMqrcygOY4wIJU2q6C3F87djhLb75UbAr90JuLwZkI8CHtZDfu+VkM/qUvBrMdeDVzdCzm4POb3TVlzXt6cLvD9X5TsHZ9WS+5nlFm+sNxT4+Ra8Oz/Fh9Oz3K0fZbXgMXJbXN5c47+6/pArG10lTSl98v/zSyf5dGZBhdDrzW3O7DzicrvBpZ0Bcexwe3aBW9Uid6ccHlUyqrI8sfLMD1yKgagZjRnZQ1qZLge7HX7+UZsraz2OtPu0ciHfOWphRg5/8YHH0Czzb07Pcn2mxsCsMLJjAm+TV9pr/OpnT7i03qMwtLlbm+a3Lp6kmS/y+qM2r621ObPTwI0HPC3Dw2qOe9U664UCQ9skdAIMR9IdYxwfwqRAz53BMQzq4w1ONTZ5/emG6sd/UPX4dGaOW3Mv0chOkxuJxKvw6a8RG6LNNWaAx8icxRcwM0UX1cO38/hjsH0TV/gD7KEC9AsbTVV9fnZ5gIXJ/QMlbh2s8P5ikbWch4jVXdho8fVPJQKxTcZPuD1b53+5/DK3FudJQmHw63C085ALaxt85fMe2SDDzblFPjhQ590TFTKDEb98a41Lyy3qI5+Nsst3T1f5dC5H0zOomiaH1rY48azB5Q1pJUy4I+QpJw7w3lyNcBQ+B+hGAd6bTXh8YpbbuTwr5TqbmQpx5DE39Cgq5rZQCZtYuQyG71NPYi6t7fCX3r/DmZ0dVax5rZrhD946x3J5ikM7CSeXGlx6+Aw76vHpIYdPDxW5d3CaXi5PbWzzylKTn73+hCMbDbVJ3pit8Y2vXuGD2hRRKCI5EZ49QBzenpsVrWFFolMeh2RbAZc2Qn72R6vk4g7vneqSmc1y5GGPQTfhfrXG2pFDLB+cYUO06MOQ+fGY860uczcf8OZOQOIHfLJYYOXMUa7XyjwpO3SLIec32nz9D+9wdXmgtOo/np3im79wmesHqgQ+XF5t8MvffleF5IWc9MZCnd9757Jqu5R2PEm9hYborwuoeyoqV4yGEnNgYEoIfrcXO+10TEZo085KGtTTVeiTjo0OqU86U2nATkct01FRfT3tRGnA1Rijw/QC6I7kV/bafuU4HUnV6Vsdbk8bG/q6SsdiD//SjqSux5r0mvW8qGMlPyVqbVJNtGcYpOcxbWT8JA/dlLa4vc/LtWQ+ZdySypDftdS4nsN0BESK4ZR8rDz1PTa7fUDX3qi2ajSga8tCM+XIa131LX8TC0oPJF0pr4EpPQG6312OV5Ns7+qoa1DTfdZ6IuRa0s+XDvM8Z6WI1KawcaW4dLXHPdl+kJ6Q9OKcFD+ZBHRdWKEBXcakGdzknBLum7Q+tYcuf0/3EqbrFNQ9CfOUtFnsVbpryzBtLern8qKQu1CdtqR/kkhtLMIFbosVLlm+WDSnQ4Zxg4utNv/w8yaXG6pJm3tFiz84kOezfBaCjNIGzyuWNoNmRsRULIqhyIgarMxanGzG/JNrEZeaET0r4OZswDdO+9yvCZ+1xZEWvLUUcXZ7zKFej4Gb8PFsng/nKrw7V1dBsbfWWry22eT81o4SbHl/tsa1+iy3aodYKbqM3Davba3xXytA7yuJyo9my/zGHqALJW29vcMrjUdcbu7w+tYQM3a4O3eAm9USd6oOD8se66USWHlmhh6FUIh3fIbmgFamQ3XY5uqKGBY93lwd4uJzfTZQoe6XN0os5Wv85vkFrk9XsUKR9gwI7DXOtVb5O/eXubQ2JDO2uVOv81vnj7JeKnB2TRjKury+1qUQ+DytmCoPfn2uxrNSDl/kZK0A1+hiRSMlnTnGo5GpkBg29djn1NY2P/PoGXPdLs2MzbOpOjdnj9PI1zH7IZWwz2ywhh216ZkR226RpfwBGtkCfWtEUswydrKMxzGuD1nHxLJFEEVSFC3OrDR5dXWA+GqP5wvcny9waz7PUj5Le2zwylafv3n3KRfWm3hBxK3ZGv/yykluLsxgybyPexxrP+X82iZfeTjAC1yuz8/xwcEqH5yqM9Ue8vffXebSs4YEEXk64/EnZ+vcXSyw7sTMJSavPt7m5NMmp5siaWLy+UyRz186yLdreUbjgJ/bGauiuJdXt/Fy8OF0xPKRaT4rFFiuVFnNVfDJUh9nyRsegRnTj0YkOZs4HFFOdoHtl969y6tb26Jrwo0pj99/6wxL2QLH13xOLzW5sLyGZY24dyzH7WMlfrSYZ5wtcrxpc+5Jh5+69ZTFZkuN8frBOr/z0+e4MV1VeuqupKfsgepdb1oOYRQy5xkUg4Roa8zb3Sxf+u5DDsV9Pq2vUJ/JMP1Zi63Y5s+OH2bplVNs1utsxwHRqMvCaMi5To/ZW5/zZkOeXciT2Rydk4d4UCqyVLZZz4853uzztT+5z7m1kVIukpqRb79zjpuLVYY4nFtv8Vf/+D0urbZUuunabJXfe+cSt+YqSmNdVPrEEAiFt930sE1TKfHZpiggilbAF1oeaY96Eug0FqQ9Ud2JpB2YSQ9dA/Kkd5n2ktOAr50xDVzpNGgaFPcdHyH8sndrALQ3rL1axZGSom1NO57681IlPnmf8lobAT/WxraXmtj1gOXaoq61K/+axhU9V+m9PO3Y7VpQQri0KxKmDQHtFOpOKu2k6jnad2Yl9CcSyr2eSv3sFwlKyH2/J28v8a5PIoOSyUlPlA4Ba/CRY7VHnb4JPQABfF3spoFarqcmeg/QNVNc+obTDzR9LQ3YypKJQtU2piQmVXHXLhOR/NMGiFg6Otwi558UcdFW3IssIDmf/mx6QvVDVmGPCcpCDbx6QaTV5tJWpvpdCiqU6s4XRQ3p+05bfek0gT5GctexkcU1TQqGSHVG+FbMOIkZhQlBMsayB1zd6fKff9rktS0JuYdK7/lJOUdPaGZD0dm2lBU/siwaWfndot4zeFZM+IOzFl7f5x99GHGlJSpQBk+KPu/PByyVJZlYYq5jcuVZxOHmkGzUY7OQ8MFijpszFT6pTEEQq032XLPD2XZXFa3dK9T4uFLnxqHDPC05jK0WF9fX+McSct8aEbhSSV3mX73yMndn5rB8qHWk7e0ZlxtNXl/tI67+3YWDXJvKcb1q87ScpVcoq1adbM/AHsk2FhGYIwZuj1Iy4MSgz9XNAT//YMBid0C7HDCQL8RYjIJpfueVBdWj7Y1ckmRImNviXHOdX7+zymsbY9zQ426tym+/vMidGclXdzm71eFXPulxohHS90yeVjJKJWyzmCWJDXIibzrok/F9pai1kXW4WyuyVsgT5Ess7nR45/MnnN1pMRXENPI5fjRbZzmbUepyc/0BZ7e3KI+HdB0xXCr8cP4gD8sl2l7EMOPgZ7MqnSIMa07i41hDDgz7qpDvlWc7nHnaohIkdGt5tuoFHteyfFLN8cNChsXOmH94fZnXVluYScy1A1X++dvHuX5wWpGOLHal3WuJC882ee1xTxTJ+dGx3e6Dzyo5DrTG/O3rG7y61iBhRCPn8Pn8FI9ni6zM57H6fc4+2mJxo0N5FCsjZ6le5NZ8hfdOzgsfDueXdrjwbJtLSw0qkc9WzWGjludpvsCTelVJ/m4L0o/Em7QxMi7kbPrmmKEV0DcDLj5r8F/+4AlXl7aVANBHC3n+j589y8OMx6knA84/bfHG0gazozEdGeN0hk/PLbBuQHUbTmyPOb+yxVSvy1A8/INVvvHlV7k5VSI7EvGgGNsRuV6TrpFhiBA/+Xh+zFQ3x5n1iC/f3eHg6jNMY4miGVEJ4XEmw/dOHOPz0y+xujBDU8hs+g3muhLZaXP46QbHnjWZ8Q1i16OXz9Gu1xjVSzzrb1IYDDi53mK6MyYbO6ws1PnO5YM8ODzLWgCv9SK+9H/+B95uizZ4hh+UMnzvb/4sPyzZlGxXtaWK5K7I9QaiKy9U0xLZMUR6VmSMdzuPJqODOhqp91IN1un9WPa3tFeaDlFr/Ejzduj9VOfJ00XB2hFK75O6hVl7++m9XM7hSsp1Qk89XSCtC5r1mLUxosFXqGP/vH/yeeEC0ell7fAqPFAh7y9UETX+6II7ea07tfYBNxUNEFIZ9X9Py0OO16lsuZ7ca7PZ3Me1yUivXF976PvAL0Vx2ipI37S+STmpvgmdD0+HPeT9SfDV4Qz5qTxw/4vmf33TKhzvOLta43+OQH265e3HrK096lZdVKDHkQ7jyAPRk6nIbHwRMNmlY9XGSXq8aUsybZE+F2rZMxzU9VI9lXqRyDn0otJMSXrC9UNRVqGEuyT0n6KefZEho/+m533fcEocCHc3/Zz0atkRYzfelVYU+dBkhEGPK40+/+Bel6vbQ5zYV/rKI1sKZUTIRKhLdyVLhYms4+5SQdb6Fp/MmPyLqxZtAv76nYQ3tyzq4rkT8LQYsZ1zGHol7MBmupdQHYyZ8oXlTPKPWT6ZLnGjXFJV9Ge3tzkjxWydAUbi8llhho8rVd5fqLFaFBnJgSLG+Pt3nnBup4MvgD5T5bdOHePO7Ixqx5nqNTnTWuH1Ro8vLfsK0CXf/FE1y/WqyWoxi+8VMYws9lBaIATQY6WmFlsD1e5UZsil7RG/cnfEy5s9TGdAx4LVTJmPZmf45ktzPCqVKAwszHhAUmjx6vYGf+/2FufWh5BkuFst8Y3Ts3y44LJVGnCs2edv3e5xfm2MG4cMMzZLZY+e6ygltFyYUBmJlrXBwBVxkxw354s8nCqxnZ+iOgx5c3WDc2s7qqdZihQfVzM08zaijF4bSo56oFTn1vNZRTjzgwMzPKwUCQp5BsKm54lqlrQeRpiiL272mR/1ubjT4+xyk/NP2sz0faVw18+5bGdtPq7n+dbpBUqDkP/sw2UurDVU7a0w7/2LLx3h5pFpGCYcbg+5srTKhWeSjx8oPvjvn6jxyYEqzwp55no+v3B/g7OrDco90bKzaOfLrE4VuF0SLfCIY80e870xVQGtTJb1aonbC2W+fahE24WT2x0VSbjytMVsd6gKM/vZDOuZDI9np/j4SI2lcl4pvIWiImY7JBmLvjOm60Z07JgLTxv8t99f4o0l6cf2+dGBPL/5zmnuFTOcWPe58KzNTz/a4PjOQIkQbbs29w8UWHNFgCXDbAAn2m0K/R6hEXFnrsI3Xz/F3VqJrHA+mNKmGajvyjDM0BO/t5yIjUy5n+fkZsLVz3Y4vrTEXPcJ9WioWigfTBX5o/OnuXviCOulMp1EBIo6zIZDjvf7HHq6ySsPGhxoBnihQWCY9HI5BpWc0jsgGFHf7pDrieaezepClfcuL/D44AwtI8v5bsSV3/sjrrR91V73o0qeH/zHP8OHFUdRK4tanhdLCZaDiAhL26FEdiICvFgy7LtV1jr3rIFb7zsa7GXP0vuX9sh1SvbPS2nqMLIOh8uxGtDlmpN7fNqrTeNLep/eH9tP0FPX+7WOsKadzbRjKVtv2lnSHrDGAbk/CXvrji4dndaArrTIZSvfc+z0HGksmMyh62tpD12xxe15+NoQSEcvdJfXpKevHFdx76Xtbi/krsZ09ude3/fQ0xaSviE5SN9EGtC196iJB9LHT4ZQ9ED1gtm3tqRZVEUuvuARnpzctLWjF8R+iNsQYRhbTUgafCdDKBpMNaCniWL0e+kHkn6oMnEvAnw96QLI6euljR05p75Xfe9po0NWghTVaUB/kaWoF/Rk6EdZxcI/7TsqN+oaoRJpUa1rZqykHe0kIIq6nGuP+NUnIy5t7YpmCH2lbEqy20gRnHoG0oEjxRlSqxGL5+7w4YLFf/+GycNcyJUV+OlNly8tG0y3A8UhPvQytO0CywWPu3XRKw+5uNGn5kPHy3K/VuSPFvIMrIhLWzucb3R4pSVSrxk+qs/zUb3C+1M23YzFzDjmjY0uX7+/ysutLiM74vpcmd88ucD1hRoDJ6E86HC+scGXtsZ89SkYgcO7iyU+qLncmTLZznsq3G7IFhYYqvhKtOYtkSeVaIWo0eUCXmn6fP2Oz8XVLvmow46XcKNW4UfzU3zvyDTr+RylPmTCEV5uwJnNHX71TpNTm2OGpsPdep7fP1nho4UsG1OmKhp852GX8xtd5no9qrIJiCStEs2Wqm6Tge3Q9DKs50s8nSpzr1ZiqVSglS3gWBYzwzEvbbR4+/Ntju40yJkiyxgySsZKo94JszS8HJ/WC3xWz/F5TUA5h+1WVLi954l4iJjsIWEyVHzdVX/A6WaP8+s9rj7tcaDlY4Qi5CC0qga36wX+n6vHsccRf/fDVUVwI4VfN2dK/G9vH+KTQzWCbsih9oiry1ucX23z8saInmfxvRNlrh+s8KBaVEbMxY1NLi43ufykp0R0fArsZHI8nLJplwxMz6c2GHNyXfj1TZZKeW7NFXj3VJWtkkVtPOTYTpeLT9sc2uxTGITiRtK2XB4vlPnB6Sqfz+TpWY7yNHORTexIAWLA0JFolMGlZx3+ix+ucGW1qXQNfngwz//0F05wfTZLrR9ydr3HO59tcWa5x1RT9HsMeqatajgezZYw8jYHBl0qnS6FfsCTSoE/PneMz+olLMvGdkWBcKzmLxxl6At/Q81kRKxSNIdbBpcetjj2bJnF5jMWxgOyg4CH8zP8zk+d4vaheXzfwR+N8ZwxJS+ibI45+mSbd663OLk6kj5efNFMN022yg5rL1VJfJ9XngwpNMf0PYeHh0p873KdlYPT+KMsr7R9zn3ru5ztCKDnuFkp8qNfeIs7Uy4iAitdAVkDXMMjEdleVXszwk8CVY/gJl8wnaXBXEUgU+Hn9L6o9/jnAC7lfepjBR/kmHQqV++L6YK7dGRT76f6+pPRU409al9OcbDrz6WxSDBL77k6kpAGdBFPmoyKpgFVPGwtfz0ZyZbvtmjaK4KEvaiwTjGkK/XTKel06nRX2WW3Sysdapdraie4Wq3+WAeCns9YpFe1Lrouijv3zpsK0HWhVzq0rEFST7wOA2hwkWPTxANpIE8/8HQYXD9MBc573nuaevU5CyalwqaNjecKHCTc4Tgq9K4XlgZ7PUHpkLm+z3TYJM21+yJATS/YtBWqF6zkv9MLLv3AtPWZzi/pxaMMCMtkOBbazt1/ekGmf6bpC9MLTX0eB39sKr5voUqNjZDQEZGImEIYIz7byBxxeBTy1fWQk60ReV8AXfSqhNxbxi6fS4gMGyuyyQYuluTfTYfbcw6/fQae5mOOtE0uNm3eWoa5hr8r+eq49ByXx1MOHyyaqlDp/OaAA70EL/BYy+f403qGnhtzorfDyW6XE+0hvpHjZvUA96aKfJYLGDsm1cDh5eaIn1nZ5nC3S2j4PCjn+NbBOR7MlOiKkMu4w9Fug/PtmCurrvLQ70x73KvYPCyK9KSLYWbEvCEOIRQL1rFw4pBSEIIb0SyFHO6G/JW7Pq9s9MnQZTOTcKte4PZ0mTszJaWwVRomOOEIO++rNreffdjjYDNUuuQSUn/vsABrlk6xQHEUc35jyLFWn5l+l9nBiJn+iLzoYRoGA8uk4blsOR7bWcld53hYybGd85S3KtXHkWGw2B3x+nKTl5rbTI83yEpftxngGxnGVNnMlhUt7GrZpVmMGToOY98jsrOMMtJWJTZaRGgGDLwx2WTMTLPDqfaYSxsBC71AeoIUL74VGwqw/uzlRcww4efvbXJsq0OYBDycyfOtV+Z4Olsh6It8rc9LjRYndnqc2BnjuzY3DuS5O1PkUaVI7CQcGmxzequlAH1+J8EMJKWTYXO6QGPKpFMJyQ6HvPR0iNmNWc3leFjN8+h4jUbBJCNj7Q54ab3PTGOo+O+dWGr4bVarOT4+WmS5mlH63SJnmolMxZfQyoRq7nK+zcvrfX7h3jrHGy1Fg3x7Psc3Lx/hfj1HNoo43O5zdWmHY+t9qi2LXC+hYHhsew7350oMSw6lsEum06bUG9PI5rhx+CCrhQKe8Gh7Mf3cSMmQOuMCYWIwzPmKwyEy8syMLE6u9ziwus5iQ7jpR2SHMc8OTPPNK0f4rDaluNOFkjljBeSzAggBBzZ6vHWvy6GdMVHik8ShUoDbzhk8Ozml1vHJlYhCO2ZkmqzMZLl+qsB2vUI49DjS8zl+4wOO9ceYUY6HxTI33jjPw5JDzhBtBKnhkESJfMdz6hyNTKCiEKLI6Chxxd0q6T8vQvmi/THt+U6eQ4OcBkJ5nQ55pyOPLwJ0fe70nq4dPB1REB1zaVt70djl89ohkmunQ/Hag9Z3rF/rn3psAqxa/lrj3n60NorJZjzFFqevpY/VUYl9x2+Pbz1tXGg9dAF07YHLNXStmfxeKBSeezb7qQIRDFNMdeKUffFkjP8/gK5BLT1Y/QDkby8Ccj3BMiHa0tLFCvsPb49MRja9yX/689oY0KCoc/YKnOMIYZnTgK4fmg57pL1rnWOXCdXXl+NfVBSXNir0OSajDnq8uigubVWmLUhdL5B+f39hWyajQPKqP05MoI/XIaP0QtPgbxhCzC9Mb0IgFak+2dCM8JKIsqJ9TWgVIGcYHO8mVH0JxQ92PThT+RWYRnlXZcqwyAYWs10HN3HpZhw2ijaPy4byQGaGMB1Jv3msqoqVLpobE2YjFfJseaIoJtKjAyrDiNmOhJszrOEw8hJwdyjEXeYGQ4jybLiHFP3r2OozFplWJ0cmjlgYtCmPu7jBiLHh0M7NMszIJhQQxF2spEM5saj1hLfcZOyhiEq2PIO+J8AoRSpSub5X7JNxcETUZZwo4Fkvx0yNI954HFDvDBkVfLYyMevZDNu5LK2cAKzMhQQkfYalmEwgVLMh9V5CJrIYuDYrFVdFIYykRH7sUOvH5AKx1EOcUIhHQkXwImIm0nc9NkzlRUpfesuFpYqpog6VWLinY9qmhWsazMcBFaSAboU4ahFLRVOSwfLrxJQZ2yKbahI5Y9WN0A4MQtslcWzF058dx4REtLMhsRNhjQbUg5hDA1GNixlK5b5k8lX4P8t6vowbw4lum8KoT2CGilt/vTRFP1MgjsRgDDHjDtXRiCPdQNECb2ddGtk8W5kiiZsgndrloEO5PyDfT8gMcypfuyEiO2WbQSVW8zK/7WP7Nt1cmVG+QFe8E0uyRT65sU+5P8ISvvGsQWxbONJ6aNts5x0lI5vxRdnPIhEeb0eKQsfkIofFrstMV8iNttVYuxmfRjbDTvWgUngTyuJs2KcybpKTNFzg4fkmtcQmCkTitkCQtfHNDmHYxYx8QksU4WZJkiylcczA9XlSl3oMi4JfUZ0XSdwniEMiM0POciiOfCrtFguiXBcGBKbBdqXIvfk625m8opkVAqJCKB0jISXLJDPyyQ5HJOEI35XIjvT1R+p7tz7lMXQdnMAmOzQpDXY1tJtFi1E2R2QUVM1BbeseM8EYL8ix6Zb5/PBRJSiTTfoYSV8ZyEZk4gVZYtOhlxMCKWlVjdS6mYxQvgi8J8Pqep9Le8Rf7E27IKsduOc8070P6H02narU49AOkwZu7RxNAroiVnlO3mXX2007Tnp8aUDXOODspYzTgK6Ll+UYuZ543TpNIH/brzGLYsXlLoCu07hpPvl0R9ek0yfnkfy59KFPRmgnHbu04ZOOJiggl3CRSq/uaaL/f4XcdXhCLpIerAbaFwF6ejHofjqZEA3oOhqgCsJSuugvAs1J6j0NzKpfLwopFIsK2PctrlTYR3vpOmw0uSDl2um2tcnogDYM0vczGdZR8rGpyse0Fy3H6rYOfY7nLFHLJBBSl1SVY/oLIb/raEI6FbH/UGPwbE9VqfqGhHZjQiMkGydUhzGRmbBZdog9R3nArhQFMlKSp3HSV7lOO5kiNCQMZypxlvrAVjKqvYxD4Npq0dlhTD4GxzYYWyFDlaNNsDwwXJGWjZTXJEZFYPZVtW6tY+GOPEahhy+eTbGBYXYpDwc44zxheFgVr5lOm7Gd0HbL+JZs1j3cqE8+GJIJLHJUMUyXkT2mS4+hM8Q0ZTMW8RmDjDUmkT5tE8a2wcjarRz1Ivlp4GcEFGB6aJA4FqsV6eGOObYeqo20X45p2zFD0yaQvKyzWxWcldA1gerHj01RPDPJRabSU09Mg25GTBoHr5clEwgbl6kiHWM7wpQ+X9/HlsiRGRNKJ4PMdWypyvuBB0+nwHdi6sOIpO8zFJDK2tglG8PzCaMdxuM2oqYkbXV2UMIOs7iRqxTMpF4ilHEbsepKkMIm108o9GPCJGYnl9B3JEJhqOdeGUnERtqtxJsUetzdIqmRmcUzoRr3sRgyEHpTZRRJLUKOxHAYSYuY0yeb+CwMIvKhoTzlER5jEXl1E+yMKP90CYwh3hjqnRyen6UTRoxzJv2ipIIiCuOExPDo5Mqql9vsjrAV21WEGQZ4QaQKzHgAACAASURBVKgKIpuV3cK3giy1SNa3KO5BYSxEHgYjz8KX5x0EFEKXuUGWvMgRmw36bpedQsDYzuAl87hjj6wwShpDxl6LwImJjJx6Hnk/xBoZmFFRGQlDr8fQ7JOI9K6Vh2CK/DjDbC9kYA25X+/T82ymgirFRDTd+6o1ciyFZa6LayZkxkPKgwGOGdMxYwaeCAflGMU2tuGSx1bXtUc+RS+r1k3PGNExhwwyAXkjZqETkAQhGxmTQSarjItM6FLtghskjJ2I2HBwKOAYQxxrWREYie77KCmznptmZNkUzQExPbryU+o5RllMw2WcMYllQYjed6oXe3IP1p6jjpDqPVTvt3o/1gA8+XntgD0HRCkHTgO1xpM08Mln0viiQTjtMKkc+B6gpa+h98t0Dn5yn5Zr5nO5/aLuNKinQVTnsdORZoUNoRTliVO1K1+qjQ8N/joiPIk/CsylsykRplOh4dp9rcc8eR59fPoY5RRKSd5etbueG8UUp4FPe45p4NOD04AuD0CHBOT4NBOcBrv0xOpByHl0vl2DvHjmarL2HnDaSkx7+GkLKx2yESB3XCnuMvYrAScnZjJf/qIFqRejBlM9oRqQ0+/vW0J7Y5Yc+HNpgBRJjP78pHW2/4Bt6QSVDW73DieNhbQxNXkOtbiiGFdaHwwYOZbq745MkReF6a6c12QtbxO4WUrkdkFHiEjiIZmwjyfyrLGNj0FXwNo2iaXtzbLV5ibFdtZIQjqh8sIkXWSHPmEwVMpTru0pj0OK3ITe1Ygj1YttCJBFFkPTUzreAuiG28BJOuSGAzL9HLnBUcVa1StuMbKEF7lKjEtijnCMEbl4JBFyrDBL6Fo0s2M6Rp/ICsklBSr9GUw/Ic50wBgp0A6tXW9dvih5f1fJqG3uhm7nxg6G47A5JRKxBuVejDUKiF2pg5d+UkMBdWwnqoioOJbq5UgVPEW2S19Ca5ajvJmxEdL2JDSaUBpmFGFLZMWKtc0yhxR9KQDrkgtG+KbkQ22GlmwcGdwoSzvj8mDGpu9alIYG+X6oNMUtx2JQ8fBdi9iPFWlI2fBUhXJg7OpGCz2shOj7rkNgS9qkh2PFSuc975uUempZsJ0z6XoWUcaBcUSxH+MKc6B48hjkRgnjOFHiM5YdMx30MUW1zw0JLInSFLEM8bIlsiBpmRG5JKAWxFhxQseUmkNXCQEZDgTFJkOvw1DkdAfw0qYUy+UwpR3Shm7eZ5xJhL2Vpuuwki8wshwKAmyxAKwAd0jWjzFtUcpzVJi73JXnJwWboo9uqHyves4ZacUCtx8r1jbDzKvIVD5sMrZ7rJVD+m4GM6hTHmZY7IY4yZBmocNAwDDJKoPWskJCX+pGSpi2S2iLN9snMQMMO8s4qlAKMhzsiOE64lmhq74npdGUsKRjemMlhiOwKRXXQnoj35fA2F1bvSTEtjy8sUU8lK3bwrMdxNby5UEVisSithWM6UdSUDpmyoYjrQDGASueQSDRq6iIG7qyxFTb3FYhUJ56tStFyV36tU1iY0hpmMONphj5FTzDoe5JlKDLtjdQ66I0yGKHQjSzGz2SOZX02eQ/vRdpgRMNouk6KO2VpoE27a3rfS7tiaf3T3k/La+ddqj0OaXCXONJ2ljQf9NV7jocno6+6uunowNp/JDP5LLZ/fNPhtv1GNJRYTmnxjEBdGGK0zn0yehE2iFL7+/7zpmU7EpB8l6Vexq79L2mHbpJT1155nuAvp8GP/3ln9y2ppbfXhWiTIT20F8E6HoAGvzSYQ9tveiJ0HquasIF0CdIDdIPTg9UL6h0xaUAoaJ93NNj13kLHebWi0/Ol7Z69IN60QRqcN5ncpOitZRS23OLTmQaxtIaJhvDbrQhHT6S6+qQfXpe9gFdKjQn5Ftf9MXSlqW2hrXll0QiGh2QWAa+YxOJ0IoJ2cigKgXZscGGDbGXI2vmld65BGTdOCAfjshIotmXXFpCX9jhbIOhaxI7No5p42Fg9ceqUjzMSgEieNIl4I+IBPhEMKNrYSUZBXYWwjg3FnuTnmnStR26kiMWY8Dq4oQ9nPEIr+9SGMwp+ch2XpjjYmwBhlg85BhLQvdmoDa9cMSuyErWV16MYYhQaJHyoKoqiMduG9MaK9UwsXW74oGKNpYwKmKyI3lwCdGHLo6boVNyCWxTCdEQiGeYYOy19cgjTOxEMvAU/EBptLvS+mt7tPMZxs5uR4dw1Ik3JTmsqaQgTNiETojhjHGMHgvC0LbRVrn00EzY9mwelvK0xCMN8rQdj6cVl75jUUpc1co1PYpEZ4N2zlbRAiP0sH1531GG0tjyVY2E2A2BadF3PeWhR8EOnhRBmhLKtSkNhdHMpJN1VLW9FPsLcUtmIKRDNpbnkjUdBeijKKSZlwxFRMUfQOLT9WSjt8maRRwry0jydOI9xz4ZIqX5LbGJtkSDJIISCJFPwqDUYej2JElBvRtzfjXD0ZaH19glXuqWYroVh1bJYa3o8biQQWJEhZGsRwn/Gpix1F5IB7hB7NlkpHuj4+PK/EoYwbVVD7Wsl44jfb+J0pO3jQy+hLONmHLQIzCHbBcjho5LEhQpjzwWe2IuBjRzPfqmqEu6hOIBFoSzAYwkjyWpC2OIH/YU+11iufhGgUKUYXEEVjxm2+njJwnZcV6tKysX0wt7DGLhmDfJq1bShL6ko1yLURyRtzyKYth0xwRKSctVOttDuUqhIMldbD9gGPQZZSOmXJuDg4hkHLBhiRHkkfOzWKFU+CcqytIoJUq2s941CcIO3ekeg6RPcZylmJRJ+hnVr1/1IgJrSDvjq8/mB2IUGCqKI4as5dr7RVnpfU7vQ1LhnfbGNSDqPUh7wC9OCe72c6ejk/oa+jy6LU1HbdP7pJxTcshyLW08TLatZYUHJdolZNFYkcaTNJjrzia9j8pYJovi0rilHar0viu/a+IayV9LtEyRvqWiDmmPXI/pRWMzTQtD8DXVwz5pVAi+aPxSUQExfvdq3nYjBM5zzqxx+qcuJgKIcqAOb4vXq3K3sjXsqZ2pAetw9n4lwe77kofQLWDphvh0ZbcGuzQgpj3zydaINDDqyIEGWw2U4qGPpSAhVWyRjhLoz2mDQi8+zcIjx+byuf0c9r7ltJdnl9ey4LQBox+m/Ey3YkwuZl3EIcfpto7J6IX6jGwoWaGulIaj3d75tFUnr7Ue/IvCQbuLP1YGTSD5nmSXsCfjuMq7FfWmRHI8kmMSN151OYg3KoVRIZZa0LvkNjKLwzBQ3oKT8dQzFQvQCCWUJCFeFdxS3rdSkFccxhbjnijiOQjjkRxmSQuGkO+o8L4ookmkIFHqbLLhCjuak4gHmFMVniNjoIwaQ6qWZWOPhbkpxjENtXnHkYSIIbB2UwiyBCXQ6MSuqu4fBD1cx8S1bLXwR5LPTKQAaLcNpy/iEUI+EcnmYpNknF0jKoxVyEy1NUrLjiGtO+ImyuYeK3EYXTwWi5cq34c9w1GOkfyjgUXe3m3LEw82NqVHu8Pp7S6//Gmf01tjDNviXtXimyez3K/kIMgRJFn6lkdoGBQ8W4Xm3b15DsUoE44CuekQMrZDJGyCZoLjOogYhaRBJAQt4wiDgQr7OZakCgyMcaSM3MAST97EdBx1f04izce7PNnyXCXSIOtmJKp5RqzGIMVYRsbG8TIYUpAWhDiut9uJIYAlm5lKA4lAy+79C6iFlmhsi+phSDGOWGyGnFkOObKVMNWQtlGbRsVmrebyqO7ytOKwXHLxTYupsYEbqACJ3I6KHqgNVNqBRJam01eblgCPzKWMXQw2IZaRPg8zUBUo+2xn0iuOGRO4hnpeUmNihwYZqSmJQwI7UkavIWkFiW4RKk/XtjN74CPeu0SYQjXPlit++G7emzhiaPjKq3IUTY8MWohyBBx3c5gS1VJfN5l/6ZwMpRAxVvTKsl51mlGeg4ixmJmM+qR8F+V7IhE24QLIhlLnAGNLvm2moj42sXYJVIyEkbWbZqw4OaI4YGCKZoFEl3ZFWKRiMAkiSvkMYSyJtt190k2ESniX+0JUFnVbsgK3PU4R7YTo9/S+JNfTHqreg/VeKO/pz6cr2tMeswb2NAakMUKDaTptOVm0nHYcFcDJ99T8wqHa91T3nLjJtrE02Opz6eulQ/K6kjxdVK3BdD/qLA6p0kJ/vksg7Ulr7NH4pzFE/u77AbYtXRu7dV1pHEkbFvp6+7i3pxHvuS7j0fg5MRvj1NsXEg3eOjytSu+lV3AvFKPJUxQo7YW39aBlI9TEA7uD3O3zTnvEk+A8+WA1UE8+XD0Zci092foYuYbk0Pdwar+oI+3h6kWqNrEJjl/1ni0FZQISXzD1pEFdfk/3Hz5nne1VI2rrLb0I0/f+opDJ/v3LBubYu1EGnX5IcRJrS1BbremxyfGqK0o21r32OP2l0p0Hugd/8p4mLXF9Dy9qT9TGiZ6jycUvxBJpC3IyQpN+HulIiT6v/vxkdEO/n1Y70l9AvRbktaw3vf7kvrSlro9Jrz39XLTlrTeu9HnTG4YeU9ri1+/vzofAm4jBiMEyIpaUgN3n7PaAv3F7yNnNXdKKOzMOv3PG405dPPT/l7X3jLL0qq5F58mxclUHdbdaORFkgwVCIsggBBIIYYKFAQPGwiRbOHDxfb7Gxja+9nPiOoFsEEkgMFzAYJJJMiCiCcaARFDu3F25Tp0c3pjr2/OrVVunBT9ej9Gjqs75wt5rr73mypvZSBUMhrwvg3KZLs8kS1bCRu/l+CjQ1BwjTs4xHgh7Q4k6EjpaY9860wuMlIZBSZLXirQU/yj/Q4mtPpZoe5MKHPM3smyoMzCFbaY/xL7VHs490sGpJ3qYX6MsyGF5soSDsyXcsbOEe6fyOFbLoZvJYqaXR4nIF/55XuLvagylvaB56Xrtbf0ty08/RSN/39YaJqc9SiDLePECWXLDfydDQWAm/vBAFfOfwFDPkdUZl/36/aK9FPOflwe83wt8zwd8p7737xdNqOiWiszSTgwKL1slj8h7or2ekVqoQa7q/eNizX7/xnPz+8vP1f+uZ8ZyJOUXjjv0ote+1jilfHBdxrnkeb0MUa2pp4Hm5WWgFBTxEBPiYgs99uhK0RGebRm/vDdpuxvLaM/fJwN07lMer6p9bfJMgM7d6ReMo6QFbBe59nkCdD0kb9pt0mWInymzT8KJ38lFoM1Kpk7vzyeWlYimyen7lPkCw/kNwfFRax+XJS4C8bkSiN4tbu6XQh6Nzc1tWfoipBeI2nwap9eUtFi6PgYdMYAH/FQA0LNA69oBup4tZtOG8EqHfucaxYBO+niB7BnFCwJ9znH5DaqNrHF4DVVCX+DjBdq4zapN4oWplCI9V6c1aZ1FL4Gv70TlBakEtpQWrUPMf1JWNGbRThvcuwQ9f/rnx7Tf+juP/oCZ6yPkMz2L5Q8LLexfa+Pye7s4fSVJdLl7JofPnkYgKyPXr1rW+oCOfXorGBtmjkIAdPG3+F+dGuN1knDQvL2i4QWYb73peVBKNDKJB0Zry8998qq8TFIWvUVGdSY/pEt4iI0ykzuHqA8H2NHoY//xDnat9DHbHFnC3lq9iOMTBRyaKeFYNYfVco62MSYyPCxkO6B7UNc8RXOvUPIz7wGL9572a6wEbK0frLW0ua7GlI3yM98+1NNY8krfe5nG93mZ6GWDNwBk+Jxs72i/+veme9/dpOdLifA878HF09VAYsiyq8o2QOc1wgE1BXsg+SBek9zgu72FHx+vmgKxcpBc61WvuOg6b+R5Okl+MUEya961rU6hXrFiDN4DnlfweZ3f/17h136gUqu94rFItOzxAIXAP57Wfp5+zfUOjoMWekhO31aapvXmM2SgiDbCWD6H68PWu36/G6CblhgBOlk8re8OcQMTNm7z8+HFfCEFY/7twY8D47O9kJUg13WKy4tAXjsW8dPFUwN6xRLYUCY5jHYbQTyIicG0ybxWSBdmDOh+w+ie2I2jZ4jxPVB6oSJQjIVtOke6govsCZ0I/tjlHgtrL3RsDOamS46QFe15j08+9Mx9MnCX5Scw9a4zr52Kcfjzp7OAknXx93Hc2iB8BnlDz/IbQsLJt270m0Q0JcN74amyFr3Dz9/TLxbyXoD48VEDjoX9Fo8k8WpaqYURvSxdDHNdzLc7uOBEDwvNxEV5oprF7TuKWCwzG76MkZ2tXTBAt5yaUbL+fiNrPSVUJXwEHFoDKdJe+5cgIC3kshSP+ut4b3/ApM4tYShBoX1D2noLXTzN5zCsURqM0GXORGmAQZ6JdwNMd/rYudrDzEYPMzzUBDlrRrNeLWKpWsA6Y8s5Hu2bQSXPTI3t/zxviSYSsLLIJRh/kgdnHABufTYKyv5WmZNXGnkdFU6/B8QL4hEJfK2LYsGkm08oG8d7WuOfBOjaCxq35xXP35KhUgr5XO/B0HNSAKAHqFgytzX/eUuc1/JvKcxelnlLXJ/rev2t50nhimWX5jLue79m3oPh96zmreNTJWfEJ/reW/jjZEFMP09jyXmtf/xs4007WCXhHymb/pkxzWNAT85LS/55nNBnwh7xpXmmrWIjwVbyp3DS8OiCxz58ZJMOgC6BK0C3mwOQmjYTudxLhWLqcvWaggYkC12M5V1nJhTo3o9c3h7I/SJ6QWsEZF8rEjPKEPfAxWdLiKlETQoGrWN1evNCRMIvpYWrXfcLrkWMN6QXzNoQAh1tMtO8hkOL4dNC14Lxmd6jwBh6LAzEOGob6wFdApn3jHN3xUzt6yz1nTRKv5m9limBIub0QBwzpgBHCpwXRgKN2DvjFQY9e9xmES29y93zGT9XUomnoQSfeCMVDi55UoonNWD/bztAZOwcAcY/2X0vM2Ssu49Sv291xGX2yc7l0CkkFinrqXmULLP7mdg2ZHOgkNcQ094raKoKEQ95+nuA1XqIrlzb+Dxp3WseKoJ1r408Y9NRqEcAJaEuD4GebXt3lLEGLyzwaxQGdjpfNju0Y3wnm0wq7GOCKfCjjCUU2n967Kwsjh2yssiVqdhsuRxj/vH7TTykfSne8uvnhaIHIf/crfVUh8okfunpKkFMhU6/S8Brr2pPSHZ4gBbAxe+N94oHtFiO6H2pNyUk3Wp/aI08P8f0k4LhwT4GdLncvWwWYMjlHvMHv5cyLU+DN0g0Rlnr8f7TXL1893JX3/8kQGd+SNqZK9wUg2vME34Py4iJ5Yze7/fUOEBnDF1VAuOeIbqL5noe6UILnfkl4+YtnhYW6jkCdN5D2tDD5N+becjPP8Ji6LT0tiUzMB4ZXO60gFPAU2JQmDGTcWICeaDz2qI2jDaEBGq8uF54C4R1jxf+jPF3mcwzBtA1Sb3DW65pln02ybIfpxnpfjGpB0L9zp+i2ckYVhYo5yH3DudnSRfsBDRRN0DXBuBPATGvr9VqKX1FVwk2AroFMl32owBdz5HQGScs+Jli0BIOorPuF7DpOR54xBMnezY/5/0a9zhQHufSigErvt+/T0Ajr4K8JqS3XFLaDNo42lS8RwqAeEDCW3OThe7f6fk9wxj0cGC160xm4lnwVDUHmZEBldFvxGg7BQ9L45jwlXR1Y7IdE8tEF89DPsbqLWTR0wsGz+satz7z8xFAbAOEERtnJHvAW5dab37O9/Me713j3wbobMwyHKCZYyLewNIKeMxosT9ArsfjRgsYsdqDCkwmsdbzo7zV9TN+OChnLcnLCzWvEIsmnve9LOC1MSh4UJM1EyvsyfuScJMsrHG8rbwSvScWsBp3PAbxSLx//P2896eJMXuFVR4oratfS09Dfa+183sq5YOfwuVOPvQWOe+VHNN3fs9pTjKi9J1fE2/Aednvx+/XIpYvXhZbYxirvEgsXOGN6BzvW61TvF7iL9HXP+uBXO4jKvIhyz3mEY5BeCVlj9dIEe10mP+TtD+Px+UxRrSUMi0lUIC+bY4/+8RLRryQ4K3FtwULMXRbfHWhCUlx3gXl2875gUlISVOVgPAZ3WQUCRE/Ib8YKlsQY2iz2wKMsdBjwkhL1zi84KKFTuvWC9KYuHHSimcECbtxzKrnxOP2xCcb0uUuC33cxvEWlhdqsvCZqSxAVxKT90R48Innyb8FqKKTNizfpedJOIhhvbYvgefBXeOUsBlHX/FHDOiiWyzU/Sb29Nam8a5nfi9Al4UlxU7PkbUbC3yvgPI5Avz4/TYGJiQyS5wQzqTGURblfgaDXBZrJdb1JwKm1B9hqsPM8hHa+ZHV/1ozD3O3FSybWs8XjQXojAFKAfVhBA/onlYxKMX0lWBJBXyOtMrbOOUJ8BahBPQ4QGe2dAlsrDEwtzsztJFnGCippOizmqKU5ArwzO0ccnY+N8vrav3QIIY17Nmtsxi0P/w+1++SCx7EvKLprS3xiCxEzskr7sk+TpqBWNdDJ+Ni3vNKkk9Q4nXyYGgfSDZq/WKvog/fiSdjwNomI4IixfdwfnHSsadFvO+ksMZu21TJd0lxWl/xvObGv73lLfkQ7w0+0+deaF9K3nvae0DXmsUyYhzoj5NftNBZtsZ/XsbHfC6aikbiJS+3SCfhkfaXD6l4GSIZyKYyDFn5PaPn8KfCmXyvZInWRRa6B2+PX4a9wXPk97tXsGMPZObhT3r0iINjvJxfaiHsnO5hkq2utHojaBh8qq2zR7bL0vNApmepB7wYkoPmZ4zvacE9oT1jTk5OpnF5L1RtwVwM3S+YJ4oAXIwpgWkux5BhHm8ob0mKSTWvGNB90to4weoFtMA93eRWgjQwS90rPrpOm9hvBjGqMQ3vo7s0WOjjAN3PLQZ3bRBp3F7Z4nemNIST6TzjS8vkfcpS954Tv5nkofAM79dXG0buvhjQYyD1yoVfS202CVwBupKWtDn0vQDdZ+nH1q1AL+aPVPizjpe98LPsEJezcrrJLhvzFLBczaFVSKzHSm+EudbQWppuMNacHaDM2vchj9AtWsOPkwE6+V9llpq75yNvBXihIauOCo1+l9Lmwx+5PJt7bJ0n7RUkCW+FgLTnJQyZXVzIFa0en4LNsv2z7Kw3tK6FXZZ0lQvoW68FlivmUB0WULMWwiwVpNKTXBvvK/GmAEu8q73plcpYdsTP8l4KPSehdyJkVUIcA7nm7/kifj9DYjpMg/frACvSLFaQ+M7YAhy3J2NAl3eP7/a8IPngrXWBtwBAVp343u8fZmSxHp4ud9E5BnQP7N6DK/kgenB/Kx9K7+JnSoqLAV1/c3/670RrfSYF2wO8p5mNPSjE8sIaZrl6bf98yQEPlHoHP/NzVMjOr79kotbIKnq594MHVnhjHtiQwyIFyit9pBEtdGW5ewyNcU5rs6UIbHnMJL/SOV505WNHfBHrJaVB2MNpnYS65m2Hh7Bm2LngrQlEqKETM3mNg4vsk67EaB4wYvBgMwO5UHWeuCcK32eMmc+Zy11JcSKy1+TJMNxk3mqV0KJ1zHs17zgGJCaVoNRzx2mKXqHwG1KJMZ426aayI2QZx0zKlrxLntf4/AKvKOlZVLRIA4ulR0lVfmP78UrYSTOWC1fXiLm9y9eUn1AjHwtLLyA9UGidlVTk3VZeOZLbzvOItyiscU94vwBFm1KKocYm60VgrXUT2KfrHk75I9/7GKGnicDPC0S+11sBrGLmSW6bw451ZSvnK5hrFtBrD7FeymJQKZrCU0cOc8McMvkhFis83LaHic4ApWEOXRZFs5FMQBUPGFKcRFeNT7SU1flASpvWM1ZK9He+sGWh6j16L+nI9fPgICXKQJQPyRcspFAcjKxBDPMJhpkhemxQlwOa+aTLHWu+Wc9dQwEVnh7Hij4qNTwDgC1OGD6KKln4Dq4/969OzVKfC41Re4RryWt5j7eKfMhHcmlrPhlbH3ooPGh6+UH55Q2EWMHUupF2Ul7jFtexEiAFhPdIruk5Ag/99Aq1+NkL+J8U44751+9XZrlXK1XzE43bxxy3PJQeaD34eIXS72sBTKIwJYlfooPWmfwrABU/emzR75JNMTAbeDLHyx3O4pVdzd2P1+8D0pEhTQ/+Urg0VuGG5wk/1m6nbRa6ZI5XDkyZD53odL+em/ARsTPxDokn/E/+rhwqT1t/DRV20cnW6JFPuWxEpuj0kjPLBQyqcbYNEWZgCxMAPV2wYKGfDND4OYmijaWNyInxvXynrDMtvhfu3HBiJr8w9lkumwK6Fj0mjp4vsNymqQZ3td47zrUkxcKDuV9QvxHG0UD3x0BoC28nziV16OM05HGArsW08RDErXd5whBaE47jJwG6xiOB4oWpAFACR4CqzyXU/Pu8kNJc+GwJOW8Z+Dl48PBgkfLhSVyhXkhI6Mgi0rs8TfROafG8n9crh0A04+c+9MFnS9v28zJ+41nT7NWd6WOlwoY+VSw0CkBziGYugyFPQ+t0UMlmMcHz8IpDHK/ROd3DbHtoZ1932cM9k7iDJfSkOHCsEgAxKHiPiBd4+t3vBy/E7vc73eNhh4tntCbiXa2z34dGL8bXqY+MMqh1R6gMYG1amS7A0ALbtfJ/EiPPWPfBssXQs6yWA+OPBfaCCGcxaN7iSdKbayRvC79XQqsX/Lxe8oSfE4S9d8sLQE9bkjxJ/Nw6C1z7IuZtL3s8sAhAxCMcS1zH/0CAvg1gI17XWmmtY0DX/opDdZKnkn2xMaF9RgudXhYP6DFw6Nnx2us6LyP8vaKR9qB42wOuB/RYpsTv8zQXzQToLFvzssPLsnG8r/v9HvFA68fijVw/B+EI+XfM2WIpSKsXfYxhyfvIf4mHO97n4kPhlh+zxxJf9psCOoVau9vZFj/gKJko90CAzoH0u0kK/fgBJ6n8ckNpcSWoBOjxebN6Fq+X1u03e6oFWZNRRjC3t97TBvZC2m/QdJGtW1IyRn7vtX0xhRbXE9EL0JMRWsytsfr3p8zuYugcgwRZ7DHw79i2+AHQvYWu950M0OMN6wVVGgpwfQI4b29de9r6jaVxjXPtN/N3VgAAIABJREFU+c3owVzPjsHeb8hYQRPtxSPkIfKXhJvoqPFoQ3FcCklIuZQQ9gJRYGbCIrjMdK+sSPFPZthHNZ9BMzvA6gTbeZawo5FHocWST3bTS3JEiuy+l8ugUxriWK2H4aiH+dYQlUEW7WHGksViYSglSvEyz3MxvbQO3orSZ7FAigUcd5AEkpRWD+jip3TOoUTUQDSXQdO6AwITHdihLSxj4wPbBaCdA/pFZsEnXc/yjKNnknbHXWbADIeo0WDguc7BQvd7n2svhUtKW+yyllzgtVpfnQrpgdzv3y36JaEOJTXpeskzroHCDaK/3ieeFn09f3lAl4dOsk97XFahB6Lt1ltCcb/Wfu9rjLKQ+XcsNwS23hjZ5tUhoujErrDAfq/Gc/Z/Sy5yfbxyGStEfj3H8Zfkhfjfy5QYeMeNzY4PDRb6uPXz8nec3JYR6+Wgv47449eAc5Dc4NirlbIppN6r6PFQ6yOjNsWuAOh0u/u9H/OAjM0Yv0R/AXq693/uyY8ZcVFkoWszW4vCUKLm67zjo97octcEvFCX+y6O3/Eab5FzwzDxhxOWxeQJIo1cgnqba9ZabiY8GQOrBJBnGC2MCMjWhwR0Mb4A3W8M7xI6GbPpXR78/Wd6rxe4NgbXKU4bXlaJwC5WBPxzLVkxmzGXu5jwpwV0v4G0CWOgEHN5QNdneh/v1Tv5u+jtheI4ZvRWS/w9nycXlgc00SgWLD52J+VMY6HLi//kXtd4eZ3AwntvxJ+6R3keno9Eu+xwiHKOp6YBq3W2WC1irplDqT2yk63YaJFzyeUZHsqgWaDLnfDWx3ybR7Fm0eFhKwFRx1nIPsYo/vHKs3g1/k5rErs0xT/6aVn67jxmr3TzGZq3eFvrasCUz1prUgL6ZDsBdFroyWFBWXRYkVNMWggX2EaVsiKfQy8LbPJwkOEQU3kePpP0r/CCVLIkXiMPCn5fSdDyPi8jvLDUnLf2YWIZsbGO9rb4MlYsUnq5nhcCUf30ckQKhkIFoqt/j4S1V1o9sMR7X2sQj+WBLHSvQBsv5nLpfqWJSOuWP+P9KNpqjH7P+TEK0H240NPZK4RSYvi9ZIqXJ57HYjD3vOHpouNTpRh5xdDLe68MxCA/zmjQHBT39ntO87A1tTyMJNdItJIX0IesvEt+S14m7bk9Pb3iyc99jpaX/bouzkHIXPiEi9MYuoSdxSoDoNsDnQUuQNcD2SnOA7oEqSboLSQNTklyYnpp1Eou4YS1KfUcbRZpmCQqE/nUKc4zu2eGGJC1MCYYfgpAjxk6Bp/YaosFphSRGNRtEV2nOA80PpnGM6Kflwm8kOnvqxA0Pw8OsWbrFQ+5Jr0gE4NpbnEMXaCZAhvDH6F8aJxgeCClxGugGpfWn+9lHbgXRLHg5RjkAfLWm/hQlh3fI/7TnBN36/Y+0LzPh17kTdKcvaDPDAYoZnh4SwaNWsESvyY6zGpPjlZkso5dT8DIEeBGWGeT/dEQ0x323c5ZORcBXYJXFoPmLIHigdSv5wMBvoAm5kn/Ny10tT7VeqZKfQiZeFD0ihot7R7P1B7SQqd1nhzpyCS4VjFjx+HauRD9gR2eU+Q82T8+D6wVmAU/xDRPk2Nf/ZNY6NoXWnfJHc9Tply4ElIvO+I9s11pGFnrTCU18VoJa43nZDH0GHB0n3iX45H3aNyY/f70gjre7x7wPKh6eRd7mPzf4wBd4CuXuwBdc/ZjkCISv9uDoHhVSlgMvl6eSHHzYYSTKSqSKaL1OFlIL4/OQ9dc+VPPHzcnD+jy1sVAqjn4ssL4/fybMXQCuk+WE6DzpzpdemVFY2NLZN9YxgO7eEL08jSUUqv5bhvXQx//SAN09W1PrTFukhBjUi932zihCYQYjRmuHqxiLUIC0BLvuol7wSep8XNZxkp4EYBog2ngvFeLYZOiuz2cVhYDuq6LT6vZRrTgcheoeAtdgl0MfTJQlMA9mQbpASu2oiw7fTRMO8X5UIQUAR9D8ULEGDAkLgrQvUYqQHsghYDXcM5Smvzm9cAs7dKvh+bLe73W7y2omGbbhWnCKR6wtKk4D71TORTe06N3SIhKgHtAF5hpTqKHNpvezWeIxlL+/N8CCwHLNpflgMeW0pectVPqWBVS7APFbG5bd7xUyaLlytKu4Qj1QcZq0zNFHhmbWIgxmOjd2lOip+ejcVUWsUB+IEDv9Zl0mLTO9IJTQjpWWAXodi3lw7CHwjCDai852pVzoWW+SXoQ0LM5O0FtojNCmQfE8IjYwgirpSG6wwHqwzxyPJs9hL1iHpZC5pUKv4cVJxaYcFwKwXhh7mm4BU4jrK+vp0lxfDfvkXDm70ya8kBxMvARf4l3fxKga609zSXfRAN+JwVP7/UGid75QIAuHhJ9zVgLpboEcgPDMadJalyeL2LZrv3qlWLPL3q3gFlyRvOUvIv52/PYyQyqVMELgK794w0Tvn+cfPbKiWjnZZOnv0K+HpC1N0zG8EArViqFrPaY53it5u0NpERm0hhOyqb9Py/nPc0l96QMak23KTy00I252BTDWeKy/kw4MKNcVhhBMGS1G6MHl8E47UWbLNagvcvdA7rX3rzA9Uzlhb65m1kDHJJJPPjqHsYYBA58pncJ63AWMY23zKTljZuXxhCDpldsdF/sstx2DS2gfs8Anf+85ShAF63EcGIso72z0D3gSOB5ZeJkCgkZywN6us5hk/NZsYXuhVqseHiLgu/kvaKXF8R+Pn59vWDnveNcXp7+Ukr4PIVnvPav50mACtB5n4SlxugB3SsAseCSgMJgZKeDERC7mSE6A54sDzsZjGd294ZJsiPrtXkWOa9neITlarTOuaEtvlxIvASxUEqFlnOJaj1iC8QLJC+w7ictog863VaapesFQ/x8rZH4yB7DslEmtQ6ZEEfBlLGjaZsFYKPIc8uzyPWHqHaGmG2PUB0x0z+LdhFYKvM0vhEmhnlkGZ5wh9NIodLaClAlEOP1jwHNK+Yx328XliOzoHxSnPhEPO5d5p7v9Vzxv8YoQOfnNFB0WqKXTZJDJ1OWPKD48WyTz+50rgdyuSuGr33glW+zzGmQRa2zx+1Tzzaaq67TM8W/8Vy9PPIhIg/oomcsQ+WB8vy9nQfVzyHBJf98gekDgaWy2D3ve/p7C33cXmKnOPUx0PsFuMIQ0Ut8u7WOVDi2Qk3xHo73sd8HHoM9PTIPu+LSkdVzuwxLxZVpcZAhJZiVPcPrTXDTTWatK+/fx1YE4nW+JETAI4bn5NntR5tY2o9l3nc6tkCyzrQRBH5Z9hoe8FTfrcYQOkpVAqjRaKBYKiIfzo2V0LdnFgopE2iOXB4v6Pm3sihTAcu4SSgVSzbKVvKKCWanAHltyjTiAHK6rsvqglDaIWDx2dpxprs2h4SBrUVYO9EuviZWSsSYFoIPZYe2EUJfeGnwUhpSrw0nGrXBpUJnAjEckmOMxgeHuKxcWhQc5Bfjs5CMY2BXLKQeHr1PAkHj8MybnmYQ8ibo0mWlAN3bFm8PFnfKTy4+bd8HBUX8x06BPklOm1AKpTa8NpcHXr6TiV7slsgzw5udlp2FXaiWMChk0B0kJ1XREi8MswZcBHVmhfOsdoa1Gp0W8sXkhDOb7ygRTFtrFI5WJJ87t7QsrW3CbbvkSjBXpz/ou6hxer+f9HL3lpsEDsfTDYdn2BGVzopP1pFHfY4shp5nJIGVA/RW5GEeC2L8sNVFpTvCVBeoUonJZ9EtZrBeHKE3GmIiWwIbzEkueOXb87FXjCUYTbaUinbAkRQ0fqZ9pDBdDOqOuGn8XGBk+9Wd7ujXQtngoo94RHyq96WKebdr+UFScnWf5KXNKUIJD9qSN949L/D0nz2QhS7Q1Dy2eZiotDO3IcgrD/aiMWWRV4K8MqXqmpMBeuoJCHzoDQevMHqFQp9rnP4shXFyzPjGVYiITwTKsSISg3K5xLMVtkrH4v3i94JXTOTFKTn5JUU/tsjHAbOe1W7zcJfk38nktL/fYy1lYb+XnNSZ3v+Qyy8eSYhp8WUVUdjyYjEPb4qtZQolrzncT4CExZRQ1uD1HC2mtww9Qfg8X9fJ8cgN1+n2LCmMnf8EAkmGDwwkTWMK3aAEssoBEAiaAJCgYk0gAdoSdXlwRtYY3stAWzSjnullSeyYJyIHILN5WCJUknzCzWYJWTxZJ2Sy80xrEzrh+FNtjG3CIyyS3xRewElIWBw4HAQhT4hXzk5m4dq7WD/MM8LNC5wAsdFHLRRDUiQVHxuvuhaxZSezxrsdVIolO8eauQzWtY7CNYQybH5cg34/Obc4k7VWoKTvsNcHlZn61CT6Lp/BNhefF1ramoXBhBNqshK0pDnPxR4NUapW0oZIphhmsqHRycA2OoGI9xlP6T1hHgPWebKX/iCpR5dA9tboA7nkqOhRUUn4I9SSGlck1Rf8Z4oFFTkyKc8gV5tKptNwfKVCcmKeHfSwtakDi6UWlP5WEw0JISlbAhc7opvvpMeCZwTw/PioDwM/5xyTtplJQ5hYmJggk6BI9DNbN6NpKBPiNW16JXitJcdmk7PKMUSX/IQkEa6c4/n1yZrz2nyliGE+cYfaqfZBf/Fj8PLAK1Fe2bW8hH7XZIAXeh6AdPyqFGMPrnme5dBLTtMi7/MMdP60NQ9yT8qB3NI63Usyw+cwbAOLUF9MQLe1CjynddN4073ilAh+J3npLWsPxtrjPgvbezZiebtN6Eu2mIJuAjrlVQGql+kxoKQAqH0a822w+CWvvKLgQd3GNCbLXoaJX0fRRHJeip/KYvW9wm66Ttgm2ejDcvyMsoXNdbTPRVeNwTfOEmDLEudPnkmua2MDhN+LX6VoSnE2+RlKtvlO/a31Vp6ZbxyjOaYegCB7tq3tRVdfZi53gTUvVqxblrEBUo+xgiReni5QiPtJy/SajhZT2qq3svzG9Vq/Z2RpWvxsHKDzXV3W8FGAy0IPjMRNQuHNZ+R4PqXqcgz8twSvEY9Cihoqr3GAro1Loae5eO3IvAImsPn+AIZmmSZuZgobr7kz18AEfFAeKILUGMbTT+/ST9FKwsJbJya0Q2KXBJZfA1kdnt5+LgQYuoNNWAXlwsYS8hL405SScICO0St4LIypWTLGUiQ7GDuAOe8l/e2ZSYyeWuQoADoVCAp5CnerMa6UwwE7wesh5PLlUc4bZPTjWJkZPRqiWCmjEyxzWsrWCtIS0oYGMsXghdEmlGfFNi57+ZeKFvv2yWheifIuU6+s+k0UGGTbIRG6lspbuqbBIkrXkmBbLiVKlF20JVx1jX0VgNSce0Eh0PP5c5uFFs4nsNbNTNYJ7SelBLOJEbsTpkKTCq/rRe35jXuAipSFEZAAPMFcPy0pLvSsFz08EEiuKGxEGvO9qkogD1jmu+vFrfd7QNfvXpDa+3IZ9Ln3nIfO7xP+Lg/fNs+KPGX0iNDLEgG6ne+QJf1CUxStm8WcE4+d9rEPa+nd9jMAup12J6+WC2NpuSknxJPeqvSA/ECWmwBN93rQEW94XtkmH8JZ4qmy4k6z1DpqL+i5ktH2PXmP3jE38digM8PIZdZvm5fj+Xhv+TWP7zcREYwOr3x7/tA1ko8C9Ng4pbFBpX8coPMe78LXND2WUSEQ7WMPh/a9xmWiNXhDRFfJHQG63idF3dPFy377PLFkDcNSefFzT32cAbqYhg9U3ECucpWTeZeStFgDf58F79wXfC7B2GubGqAEABlCIOsBU4P32prXVvk94w+MQ0rr1jjsoJlQRkCXnObLjW9WmssBMMI5Cz0F+TAns2JcjD7Zq8kT7ehS80IHQJelw0ULMVEtWCIIwuEB5q1MkuEYDoiPf/XjE2P6n35T8vneJR4LgnShI63ZNNgRhWmyOQTkNj9TURIPhLm0g1IjZpOSY9YNLQveRECnwkS9iIVZdkhJ0imJoCBAZ5KUufkJ6IM+ssXEQpWAMNUiOn0v1ZrD2ceyuEm/crWS1ArzXPdc3mhMQDeNmOBB/huERCfWi9q4gkAISkhcx++Foo4fjZVVD2BekHurIg3XjGmNLFmWt/VPgNoA2+0fIyv5KFwcNwDhx9LyvfJmClgAJO5P1cDqejthMChrhXxStuQVlNQFyufTqg6868HcaMS1Dmv+kwBdQMD5SK5Yz9vUw5FQ0QN6zLukjVf0OTA22tsWcovoJ8Ev61Wywj4PngUP6Hwn6ec7SNqamEcr2ff0pYhGvkuljd2vdVC27H6GnMYAOj15kkkaq9ZSVl0sf7zSNc6r5HnIA1UM7MZPISlOstUrUpLfnr+9jKYcZLfNRA/dclsLyPiZZJMATNeJ/qagPkBSnhQyWbZevnlg9zTzcxF9xJ+xfBSg+3mbbHQGRTx/zY8/FZKKlS69Tx4egTqfbd6x0GxNxnOCZ1vZ8p5vY1zUeEyOMlQaFGKjx0OemCTFSZPSpuFLlRDiM/hiC91cTlF9owdwJWWkbgIX07NyHrq1o7aAHrz4uye2vksYI9GW040iC926SibCO3l+sEBNq0zAV9Zmgee5R2VXEpx8Np8TWw3GnOFdgyHddNtzEOz6UK5ktEiadds6xBvGa2zSIr2m6TVkDxbanH5D8/leAxVTeIbcBj6gBRaSYnzSIwVnoJNKCk0ZIvPQTW+AQdf2ADmWZhGQVG1AZWqUWM+24Zm7QBAdDM0aM3ctBUA/6UWfKxfTyok4nqj5aM1TDTiUBHE8dGmaB8D6Um8dAyphQqud9LSYl3hCCig1cMYbnMbvBb9oGwOLt4a0IT0g+t/5brmuY8GgeL4XEPFaxQqCV/74HZUZn2RKXtYJgvK2yT3phZ7N2bwvSevX1L2uBKktt5EpYMa7AQDtj+DVseOLg3IQg7oXjF7ApQqoLXDiJRM/nwzQPUikwJRRY6ktztF3oqPW048tfRcVpkzW+IZPUFKkbwktDyN5WIeAiBZ+n9vzQ2giBjR7X5TYmArl0A1Q3gzNX0LcJ7XF1/BaeQi8peqBO+ZLfx1X1ZTtYOBoH4hP+JxxrUdT+R5Z6LHi4fdVLMMNR5iFHhRGvwc8z5uXNYQo/bj0bO8hEc0kZ/kOH3L06yL6q+zN090rXlKIUqPRbVC7x4WU/X2e7pq7wg18BJ8rr5lkfCqnmFvhlGzNyyujJttNfve3758HX/7I+wG6NEMCulk/rpvaNveXGpo8AKDHmpPfuOZqdGVnIoIXmNLIBU7bNUECxFZsVxa6AJsC3Kz/YG1uAwxDIW7oYDW7WmDPiFbr7rJA/YawbnrBlvV+J13P1bYYei/RvEy4i1a0DpkjxQWRm94lcAmYJazTZzoLQOviN4vu0/U+rrYNzO1dLItJFBYpKWJ6AbJpxiHhTZvH3PvmrmTZVghh6hjX4AWhoJeiaFppEHYWa+Uc6DInPYp5o6DfxD5pQV4BoxGte1dzTNrVq7WUhvouPb2Ox4K6pD8pc5qvePN+CkNQjH4aQFecOhac9kxmfYekIr9+qfBSy95wrfIGPL/5Co6AqturUVzZndGKLuTgUTHvUBwmC+5jeUJyBeY8JG47CagUbCyDP/EQCNRt/8nLFRQ/hZnGxXi9EJJCJvqbZewSa7UOHlh4rReUnoe59wyEQ8hiG1idxMuzjc+CC52eHXl9+Pw0S54xUucy93NJLXMXrkgUnWSEGnOaFOpi6JqD0dUdJOIVIF7D98WAHis+Mch7+gjYvDzzvC/PD608KTOxQqGudykAOsXEWk8rPOf2sKexZJ6XUX79u53utix7v0/4uwfsmJfITz6G7nFKvBYn1fl5mFxSHN8RTu/xHpLtuLMlr+gB1HdaC8/HUrj9ntR12i/CBA/cXmHxBrLnkdhCt+8e/pTHjjxoSkvgyzyge62Hv5vPX2flRq1fPUE0SK89pYwWys4S13VSi+v/i6kl1LU50iz0LOOxWxZ6yozeUg0JWrZeZjmHdwSLtE+GCha3JTMpwzh4D5Rkl2qf3jVqCUc8zzZxl6YC0WkOoqHlILA0MAX0nDFTLzC0tDTNWTSUFuc3iRdw2jCx4qRNkyb1OEVgC3xYNsduIMG6CBqnstQFJspDMACmuygcakNBUKT70RY06fNvFRI6Cc+7cpVYZRNM4j/mmk8CxNvX3YU4RHdbvkA78R9d69ViyZQDmy/dlwwZUchnk+RJ9cmXkPXKgq2Xsw7HJe+MayyyDbyNdyKFJPAC2UCAHltQstroqUjOLknqwHWkr3jZwh/eugs8rOdxXum+CNaOlDgqPKSzFOQk/yABSMtDIO3zHHxwMToL0+jNr6nQOaFnR8W6sJWSTUU7z8d8T2yVCKB5ncYdW3axUI8NCq0l638T+m6PqW5Tul2CmZdhKf1pZYZ+5gIP80AFMPGHa/iOjGY88BwF16VRfJEKf7c22s/6TrKCHiRlTPu9rOukpMaAIoE/DkS8rPB1/DHYkweozFjSqbMK/Ty8h9ArKjYeZyjFclt/K2/CP5O/k1+o0DFZWKFIr2x44N1a761DqJTfJQ+Z5KZ4SVa9VbY476jmI54y7wxlUVRZ4g2wVHaMCZ0x/OjH7Y1Rfq7DxXzIQHuCY/Axfu0Nra2X6R7sU6XOJatqjAboaZzXNbcgQSjMSBCvGcUWugm8yGr0gOMZcZt2QUHIOF8k0D3TyMKTUFQJkRapkCskrQtDAooxUbDgeK82aBIm2ur5bnMIiXCMgQjQFWNXprcltrmkpnReISGB15csqWlL0zOt12XGk44WsgjldfbecCiMJeRFQjQWbj7LOqZNuogKNbgzd2NA92uSCswMm6Fslb0pwcIYK2SwEhAtyz3kOnDsdOla/JQ5DLQQBeiufES0tHE4V60Eqa1ZBujQA8Jz6WkN6mx6JX+FeFMS96Y1EPoh2JG+Q0umKlKdoIJAGjDBiEmd/V7iTi4WLGHufoLCxewozLcJWT+HYKGNE6badAJPW4sg4FJhFNy46SZXGEYeL4Ity9hkTSphMng77B3h8B3zvIS+A5qPhP22pLgRLHvdlJ4A6CZAjd8D/VRGxIS4Io/fDRqo41t9pDirFA17bqgWIF2KPG3NlWlKKHmayssncPGeHiuZdRat6DpOqAkIJOh4uEvSB2N7lr5Xdvi7BCjvk2A1AoV1IKhyngY+PESG/B4sZ8mcNM9HxkdYS29BesD0JV2Jl/D+pVF8V7lYsnXy2dce/CQDRQ8vHyRPvRzwdPO0jME82bKZFNBPlhSq93slK5VD9oJtuaDbPW1hXWNFxwM6Xf4e0ONrbZwuJBqDszwLHvB4j8JMXmbKEhb/cO24VyzBNvQCkWKgMPM4D6kUWr7Tl/z50JboHStc2h/iSTXO8oqGl91aF+0neWDljTOFwifFPegJj9iW5S4CkJEJ1qoF9wsuVwEZldfIghDwe+YZt5ipAKAAjgCdAzfrP7io5VbhczygmzsqXzQ3rNU4B2sw1WgdoIsYchF5AU93uBFT1mXoD29WYwD+xEccSneC5FZicoYxSLn8QoIJQdoYLygaitNaR7DQbc9oxeMLi+X7JYWIZhpnChDK0I9KYGKtU5tAdI4BaRugB5CwLPyQMenpw6xoJhbKSjclh5uA1jXDMd0ek41TC9NvoFSoufrllEeCgtUdDRLLm6CgZCPRLyTVKGnIsu5DBYEpHKyh7SXAbkpBjh6HPjoEdB6IUiyiHRS2NPkxKAtyG9ODok0yDkQ8YItuHsCkoHilVvO2pC1X+SBFTsKH4y6kzuxklaVMSVCS58k/KsMUD2sMHLuEjpqE8B4lBxrghMxsWiOpBc0kHCpjJZ72lhzSkYD3lkLKj9MsapZh6nwHVUQMhigVilsJYi6eqHXWeeF8rABdCjppb8cfR4DugUiALGCRJyBR2AnACTDrn/aO/iZtPKCnCXnhvkSOJEJRfcFpoTO2rgxmKVL2FvF6qGKJ64AT8RCsV3NJJx5E87SoD0MYHGldL1cfENB9DDiWpXIJi36ef8WrKnsSKIpv7KfKP5lfEix0z9t8noAu9noEMZj0AIjWb6zx4HjDA7q1R3ae2VRWO1oJKDkGganmKp6SAScA9YAuusexeNs7bKzV3+6h4PXkUdJe/SG8kujfZTkrIcavfSilwBTeYvF+bWG9QuHLHr0S7D0MXjkQLxs+9gcol0opoNuaE9D9ZvDaP3/3L/SWum2scIB9pVq1STFeIQHDa8lMsh74vTL7+FwjGDdzNotKtYKNjQ171+TkpD3HNlrIBDxx4gR27dqVPp+fk1DHj53A5NT0/T0ILgbKZ51xxhm47bbbLMHjtNNOw49//GPMz89bQtXy8nIiUEJiV5KlvRXbp4t+anLKNt3a6ip279yFleVlO2VuYmrS6nCL5RIWT5zA/r370Gm1cfDAAezdfQrW1tbsHZzv6sY6qrUaKrUqltdWzXLctXMn+q3OtqSUOA4phvWMLgASMIi2qas1VCrwunq9njKU95AEuY1MMaElmYPzm5maRmNjwwQax84cAtuwoRwt+RmO0QUwU5/AkcOHMDExYfSlx4NCjjXmU1NTRt+ZmRnbNKtrqyCviK9qE3VMzEzjvgMHUK9W0W62DJwrpbIJU86dzzx+/DjmFxawtLJsdeNm/VNYDoaoZvJ2j0rllGVvP8N58e1WC1MTk7aGnBfDHBP1up31TSs+ztL1AikGCg8YtleCW3pichL33HMP5ubnMDk1hbvvvhtz8/Po8BRDgqoLVUhIsoSPgN6nFywkEHINFc5KEB5GM47V5hOSPGdnZ61tKRVq7jOuM70cBw8exBmnn46lpSXL8J+emrY1qIUGJxQEkxMTWF1dtb2XLfJU96HRhcJhZWkZ5QJPjksUZXpCfCkm118HIhFIWbXgLQRZUJ5uJ1MoTQAxPyPKkI7lUey12gL8pMJCsWjtB31PWsmCiwEtBbxWy2jXIe8BmJ6cQrfdMZBhFYfVeQdlxprY8HCZfh+tbsf273333Iv9p56KAwcO2H6ZnpnB8srSoUeWAAAgAElEQVSK0Y3y0UBIuQYCcnXfJP+E8FOqkbhMf+0Tr+DE/BfT21uq/F1VGqkS78BXip6ME69YaU28QuvHKED3MfSTKVUnW1+FcrR+fowaS+yhjOlkOUpBIZGiIKNOSso4RSdVCOjNchauB2v+7nMIYmWDfysPxIcsLJwQmqV5hdJgJRg3Ambyl1fI4rGK/lpXGbtmYLP1NJWJ0BfCns0sd88U3joTgc1qcPGw1BoODOu7sClmEjOH3B2pNREsaAoWfsZNRTCnkGJ3N4KAGJpAz8/27t1rh3UQ/AkWTZ6VzhiQkouk6SluZi6Vgt1DwvCZfA7HwvcdOnTIlAmVbFFYWWOU4PIkSNADQEu0Q6FZqZqLsVoqmwDgpp49ZQeWVpctOeu2730POxd24IJzz8MPbrsd+/buxdGjRw3IW2ziH7wRFKTTszMG+MUMBWdSZiWG9Jp4alEFTvabQ+vgmcDTnb+TtmJSz1DGIHTPVitGcyootUrVEt0manVjFtKNZYXWc16Z7AT08N8sOmar97qolMtot9r2k4LtxPHjJgy5pgQjAjKZ8fiJE1aqR5oT0Nebmyb4puoTSYLiEFhbWTHFgopcaoWwvrpQwCmn7sWhI0es/pyAng8WulVKsP5dR+rqFD7WSrOpz2Bg8yP418oVmy+VDtah29yi0hntidhC3wY2I2BteQWnn3467r7nbpQrFZx99tn45je/iV27d5uix7mzzj3JKC8kikdw71mf82ze6vn5PrOs5SIOMT2tsSxTgrcUNX5H4KZyStCm8Nm/f78pxlSCCPorKyvGAxvr65ienk72TbNp0zDAKVERbxoPkrdtTPmCKT+tZivNl7Dk1fDfaBwyt9m3XoA+DnhjusYCi7T3gOUtRO4D7woV7besRSZXBg9EdOSvl10e4P3nqfHCWCfnms2hzETgTtdooC5vpBc9CQzllCoVUyqb7ZYpTNy/4bh38wbRgOAak7bFUiltVqO8FPKp7WmFon4CoMcuW0+r+wFsVDIsC3HcPcZXAZWV//P/F6B7gBrnPUx5IHjLvIWuOYmXVGkVyzV9L/mmv2PFRbI0XneNQXkleq88ADJeNX6vSHmeVmjGe188hpqHzeUniL8lk33Z2jh5Hr9XgG5GXX+QVBx5l/vPPPlSA/RY0xMBvBtBD9OLKaTseMkASAJ9gvrJkuq8BUoNf352DqsrKyZk5ubmsLi4aEJcQorj2Llzp1k8/EdLkILp9ttvxxlnnoWVxkbSxMTVDlo5Bok4GCYWY7+PU0891T676847TegSaPfs3Ytjx48n9eQC8lCbHDJtkpIWuiZHGUzV6jhx9JgBO4GhR0E9UcZdB+7BzvkFnH3GmThy8JBdMzcza8TmuPiOn334w/Dd274P1h0TjJqdtikKk9V6aqF778jJtDb/uWmIAbC9K8q71WJ3sgDKGGo4QonWX6uFUqFgVuzBe+8zcKUrlZatZfLLe5FLhLpqj7kRu5tNlPJ5myvXkNa10b/Xxzlnn4077rgDZ551Fv7905/Cjp07zatBJrc+AaMhCtWyCb/mRsO6zjFJcen4CZx/zrlorG/YetcnJ3DvwQNotJqYnpvFfYcOYt9p+5Na9vVNs5LJ09bXn5Z5qIU3Ph+NMDszY9eyBev6yioKtNLbHUzOTKM16mMQAD0WaPzbJxV54WACYUSXacWeSeE9OT2FH/zgB3jkxRfj6PFjZrET2Ano1sSGuQeM1QY3M+P3lXzRAF3vMhALdfSkLxXP5aUlU0zN20M3bb1uShgVLnowmLhFHqfXi2vJ3xd2LGCz2bTDRRZ27MDhw4dNkeIz+Dufwe95uEqpXLT1ppJKZae92TRr3eK7dH0671U/lIoJ0EnLkwG69uQDyRff/FQyx4N6XBboLW1zFAUL3RsdXhaMC5l4pcySkug9yeUxUa1h2O1h0O2Zp400IJ0Jxnv27TX+a3Y7yBULtqYWe+/2jV9n5+ZMhlAe0qOy2WpifWPDlDpTNmUGhqRGAXqG58dH7XlPBj4xMPM6GQIeCAUupIOXt95QsOtDxYMvWfRgxUseyEJWns24HCrtJW9hej6wOTpA19y8Usjf1diJ3/t56VmxR1MKkJeBqQIR9aw3efsAWe5m9ERJjzEN5d04mUEg+cwxxGOSaz+meSxnvOImRUD4ZvkyIbRrvMCkOA183MaTZaAN4wmmJKVWu23ApXiBAv3msg3WhxbKT4oFMYtHj+Gcs842IKdgoobLd3Ih5bK+7777cN5559lmufPOO1M3Wn1qCi12+Qp14AJEJbtQg6Ew5+e0zOlKpgVNrwCfX6vXsbaxbgDgLRBZ6GJ6jnPU7aOz2cTenbvR2mig3+5imMtgddTBntNPxcbaGu654y7s37MX8zOzOHb4CKpsqsI6ynzeXO4z83NotFuYnJ3G4aNHsXv3bgMyXwcqemstYg0z1lR5vdcqY8bxCY+Ky/CaxK1rB3aDcXLOkSDHsXdbbWOSXreb5Eg4QCf4cd6WDzAClo8fx2n79pm2eOjgQezetcvclnfdcacJDDL02vo6HvzQhxiA00Ln/3PPPw933nO3PceArtfH6afuN3CkYCWw02ri3GgNkXYUpNlCHmuNDdSmJnH44EEsTEwngB6A3EA9hFBMCATLfNjpobG6Zuu3sbJqcy1WKxhWCuiHA4+8MBGd4yoDrzHzvVOVmo2Z1nm70zZvDOdL1+zpZ5yBg4cPJYfvmIchAXTtCSqLZQI6k7FCglIC6EmJIwGfnqHJ+oTx0vLiktH41H37LDOX+4u8bC7jbscUI4I333PHnXfirHPOtrEsLi+l7U1NQc9mcMopp2BpeRmDEeOEBetJL0WKP61NL2PcDAeE9Wdvdq4/gzDqbsc+7mpsEQsm/u1DRl4wpYJRbYIjo0Lfe8snFsx0pBFUdfxrLIBj75Z/v343ehijjIwHubf37jrFPBp0vTNc9/3bb8P+005Ds9vGRqtpp8QZeNOjMQBmJ6ew0WiYF45eQCrwVEJNeRsOEoUoGXxSDRLaU1spYGisEtMm9jB4MPc8OA7Q/To8kPyQhe4BPVZqHyhL3rwNUQzdg65kUfzMdB1VrukmHwOj6uBjoNct8uApvi55pyz4cRb6Nlra4O7PGXqfPESx5Z8awO4MFD8myeRYofSxeF4fJ72dzLDWs2U0G50HSf6HVQyFnIMMW79qI8SLwYcIYBSXSG9MakXsQYwH83sSnwSgpSbtSoqAByi536ndUyDf/M6bUM6XE/w0l2mSFMfPGN9juhT/rWysYGZiBo99/GNNmB1fXUGvkLPe0dZpK+3EFkprmOwQ6rw/8+lPY+fEDnvOAH1cceUVOHLsKKZmZ8yyEyAohm5WOy00xjnZGnAIVPNFfOrDH7f+08zspl21/6Lzsfv0fQbgp+3dh6WjBLhT8fYb34rJ4kRSB40RHnrxzxgYdYZ9zO/aiY3mpsU+6QYWoI+z0OMYlujoXXGeQf3Cx0JCdDf5ZSEPxvmSpCG6W2mdfeR9H0I5yR23+V96+aO3OoLlMhjQ7RoAnc8p5/I4eugQpiYncerefdjc2MB3vv1fuOTiR+GDN30g0JstY7N4wtMvR4uHfeSyZklWJ+qoTNZtLGtLy5YgRIv3pre/w4TlVG4CjUED17301yy8wdyDo4snUKpVUJ2cMLc5T/OynK4A6GmsP4yfVubG6hqmaxOYrU/iPe+4CVP5uq1fCz1c8pTL0Uv60ST8F1lLMf29gCCgrxw+hn2n7LE5fPzDn0AOebTQtjV//BVPMI8EhTqVDEssDD3W+T0Bu0CFzDoeZtPyKUuEYsJcLo9WYxPTU1M4cM+99v3jf/7n8cev+yPU8rVQejbEC657IY4dO2bvZCz/fe9+v1WOt9FBe9jFK3/j163FLPmNwEMhTPc/FeZKpYR2i16WAmanpvF3f/MGzJSmwILQHrp43gufn66/ATrXPx/CUqQxlULXjtYDsJT8B+LPWD7EPBt/r/VJ1iGRxDr+1d8rXvfrOe53hl1YumUtaAdDU/j+1+/+T+ysLRh9FxuLeM3//F1stlvY7LSNX3mmO2UGry90h/inf3wjysUKiiiihz5e9ZrfNCXUDA0OSiDufspClXU1bt6ywPWdB3L9bkmPY2ruY+V0HCAphh4Dut8HP8lC/0mArrGPVcx08JWbfAzo4xRqTwd5g0UrubcVx/a08zRIaaaKmjH7X7yXKp9jQhrqsihDVbJ1G066Gv3t/Lvd6zAOf7fCS4kvQFhtikY4WCetSKEH4hFP+/mTAro2pDRdvlAJCEZ4JVgE14wSAFTqJqLGBOHf/K6UzeH4PQfx4+/engi6QQ8sReO/VqeFSqmCRrOBerWefndi6QQW5hZwznnnoDQ5gWG9bP2kjbB2QETiyrG49GBowvBzH/2sfXbgxAGcurAPj378pRZ7POOsM7G8vpbGXi3ZSl3luGFDi9ZqoYRRp4fmyhp+/F+3g2J50OsiUyjikmc+Cbfd9SNccM55Zvm1NzbNbXfKzl346Ef+LekIhCIawyauetrVKNWruOfgAdSmJkz4NtbWt2Vuxha6D3l4Ztfi8+c4V440RN7vmUgMknyfxNHN5Tccobm+gdu+9j1TQVi4Rpo99gmPS1zYdLXnkv/mog4HYvTbbVRLPKAlg/WQVEcLm8lVBPkPfvCDKKOC1d6a3fPMZz8L6zwBr1yybPTVxoYlPNJOWj5+woD3Cx/7D1MoaGtTmXvYox9u60J3uylvuazdx0QvdEOnpJC0J29Lwv0wZWzp2HF7brY3wLc+/3WwL5i9r7OBy57xVHQdoHvBGgORF5wGJENgslC2xKaPf/DjAV6Skr+nXPtUE+Ttbjd1uSuGzqQqunFtrRnSYBe94Pa1lsBUVNiHPp/HdH0Sb3vLjahlq0aT9dYaZipT6KGH5uYm6jUmw9nZbXjhS38F99x3Lz7zic8ZsGSRNO151BWXWqiHViO9UuRzjoH5DowwtRoNex9p9f4b35sqc0MM8JwX/FKyP4JnZkBljjexZSyBhGVjAdC9QBKveoEcy4EgoeyHvotj6KTRyQ2OUTAmksZIEsAJyCcJaV74x8qasQibP7F0sT/A+vIKFqZn8eY33YAJVE2hIUi/8OUvsvLKVq9r+7fd75lyTu9EuQ+8+03vSN3qlD6/8PxnoDYxYTkiVARUUmnNmFxJor0/qn/2ljl/V1JfDOoe0EU/P//YW3IyQGeOkGLo8TWiY7wn9LcsdN/8aJyXKwZpD6Zqo+vfoev9vPi7BzeNVVUAHux0rYxQ/5wY1OX2994dPxav0HtjKgVs12VyHPDzHn4+ziD2n3kvq+dThRS0tuMAnbJX3tcU0P2m8RPyG4wvVTq/AN0si5DMI7D3oOHv90QzQM/kMJEp4NMf/URyLrgOb7DYXVJKUGRsj3Era0SQWDibzU3UqjVc9NhL7ZjG7hhAp5BMQH2AL9/6JYs3ztfmcMllj0qTgpi1yixv6wfNeAmBKj0AKPhhBkNzq1ZyBXTWGvjPz38Zg24nSWYr5HHR1Y/HnUcOmGXJ2DoBZqJctTjt5kYDX//S13Fs9TjmpnfgwRdfaO5dCgP2MLfkv+kkS1+uM6/pkV5eKI0TiNLQT6YhPlBSHHE8ny+YQGNmM93/X/nUrWgPmqjlKgbSl/z8pSaE7ChM/gygLkAHQwqMdRVLppwwc5su98b6eloO8vUvfN2AhUDymCsfZ+A8tzCPu+69B5WJurmMS7k8jh8+ij0LO3HT296O2do0Cshjrb2GF1/3qzi+tGgWUqZUQG80MAG7Y2EBzbWNpOTIh01CYMs6KfUHKCCDmeoEeo0mvvjxz6HbaWKiRIEN/OxVj0MnYattwHIyAerBh4A+kSuaEvfv//7vqGQqaKGDpz79alTrNSwz4TPEW31SnLlhdRJbIoks+VLWOmO4FLO0mhn++OxHPm0eBQJ6s7uJejGxzvmvO+zaPikXKrj8qida/PZD//fDYHX2PSfuMw8UPRzMJie47Ni1E8cXFy0hkHur32lZDgR5d3NtAx9594fQHjZRy1ZMQb72hc+x9bLYOS10rn+w0o0fXetWr2RKKKnr2jhASXvIh62ma7zM8IAeC3ouvFXhhNazki9eiHpAH7fGjeameUI4/367g3qpghv//p9RQh4b3XULI177nOdg96l7LVxGDxt/MjGOilxmo433vv1d6LDaJVcE1ffrrn+JyZFGs2kln9YaN5RbGqi72m3vadO4Paj7pEA/F/0uQPPKpqeTd8l7+WG0sE5pSfmaf6fA8acBdGW5j1OW9JxYudA6WCVBqEP3/OHfH48/Vqr5t+SnB/14PLGipH2s0r3EY5m0XPV8si3ny1UIaE7qnTFuruJHKZe8RustD5LeqffHVnqslGquiqEzbEf5bYYjE+RkofvN4C0638mGA1K6vU0gaE2lcnKmLEGTL6TrnS9QrNBPSBPgQEuZPLorG7j1lv+wmuFcNo9Gq4FapZ6GNeRypwDb2Fw3IOcJYesba6hOTOHnrngsOoQLOyQkaOokHBOL+gN86fO3omAiHbjwEReaVWIeBzICLRVXd25gHpLAjAFCrXN3s4XiKIO5+hRu+eSnUM0VDUQ6GGD/Ix6C6d07LPZWK5aR7Sfu49nJadsozDR+93vfg2qJc8rgkY9/lFlsjHUurizbMZK2yKHXeT40ALHFD13CEoGQNF9RkxarvVY2v+ulbkzNhjX8nrXFrM0eDkwQWQGamoyE2Gd9ctJis1RAaMV+7EMfxlShbuDB0MdjLntsaqHT1W7CXF3hzEDrm2KyMDtnzyAAUdkhKDHuS7BmmeA3v/lt5FDA2mADv/T851li28KuneZd4f1UgrqNpilE0/UJi+mSLozv091en5nCscUTqE9P2d9WvzwaoWZJeC5xz3kPSDHG4qmMMXmplivi8x//jHFDlv3mM1k8/KrL0GFvlZDkps2s5kKaq7a5+MJi3jytrjPAf3yMHiBa5iNc+YynWEIUvS88G12uV9Jdwl2AnjQtSvjM3O886pVhok43PWq22djE5z76GXQGLVOyEmfC0BIWGbcn13fRs6dcfc3TrCxzZX0Nx04cx7kXnGdhiqXVFczuWMCP7roDp9MrtbZqsf4evUzkyv7QlOvNlTV85oOfYO9F20ucz3Ne9DwDc3pGyD9KOjTrQo2haL2HPgbWt19x4dEI1XJl6yyEkICUWjr0BJmlH+4PIMMP1Go2n01i3AZ2IXCvNRiRSUkQegzIr6zXt5794fTIcJKZ7Qn1Wte+tuZJrMVPus3VKzXLk2Gw6cYb3ow6qNAk/571y8/G3M4dOLZ8gjE4q4wo1cpYP7GMM2Z24a/+9M9QKdaMPk208ZKXvdTyPci7ppzoxDF3SlvajTEcFqRjVJXLo9ayqSwOJ97pCFvb2+o/r4OXQmzeqn5ComfyntB4KbjmRX9+TC+DATotdTWU4t5z3dVSQigzPtEGknULX9r+Cbzs95IBrrodhnr8tPumHf6TKK8s37SwRxiDwqBmsEQNuMxjROWSnrZSkoNiYatwHDRlh7WWDiehWZlt3InUED3hHWJMimshUVA8Yxa67nVtbrUu3LdpzlZ08BefoZCAPK3pfaGsTTF0vT/2csk7LgtdwO+T4iwsXCgkgH7R1Y+1xjI+tV6axDjt0GuJibc20T45ULmHVH4j7UpuX++KNxfBKIPNxRX8939+Bz1bniQ29aRrrjShw8QiCvvzzz0P3//v7+L73/4uqAMP0UMJBbNCHvzYi1CsVSzLemNt3dZox/wCjh85arXGjY2GAQtLSqhN1icmzEKnAkHLn5u/VClbbJcCgcJ4565dVvPMmPDi8RNgaQ4FHsH6K5+7FZnRwECrSwvvqZdheXMDlWwe5Uwey0eO4ezTz8APb/8Bzj33XLMsTz1tP777ve9hx44dljlLy51uaRayHes0MDU/i9bSGiqZHOr5kgHjyuqqZWHzmtVmwyxZulgXpmZQyRbM2iSYnWDZ0u6dOLB8HDML8zb/teNL2D0xYwmHrCM//2EX4us/+j6qc9N2GMrm+gbKjJG2O3aeOF2mVFiy3QG+ccuXTaDbEacY4VGPuRQT01M4sbKEyelprK2voRzqxLPlIpZ6TXSY8ZvJYv/uPTh24JDlGgzbtFjylutApjx09IjNx97fadtGylfLWO007RrGwjl38gPnxSxjxpynd8zj7oMHsHDKLhxbXjReoxAm/9jBKzzxLTQAMmWDSoey1gksLG1jRy7OqNPHVz/9BXO5E9TZ0uShj7sYC3t2484f/gj7951qyVBMYmNIpNFpozhRtczmbKmQdEgbDCwLfPeOneaxKfSGmJ+asTIxJhBasuVEDXfcfRf27d+HlfVVi6Wy3I4eidkd82j3uma9TU1No8Nky1YHtWLJ6Hbi0BE89IIH444f/9j4l9nzFFj0ejAXgMrJ+9/9HuO/bKGAFoBLnvRY41Umsh05fBjnn3euZdiXK2VMz07j4JHD2Ll3N44vLyFfKSWeltHQlKJiiSEDINvsojrM4oPvuNn4OMlmyeC5170QG902UMybokDFjTRfXVxCdWYKzVIGh5dO2PstWbTTtSQxlvNN1urGa2eefgaOHTlq9e8E/OZmMznjIDNAv8SYfAIqpAPnMFGtI5fJIzvKYPHYcVxw7vk4eO9BrK2sJXRvJbW79ZkJrHbXsbK5htn5Odsz9HzRK8IENfYDsPwFrhsVfIIDG5mEroSmkGSTsBMrIApUOUdZvOsf6EJnW+Mk/Pf8656PUr2C9WbDznJfbzUwOTeN/tompjs53HzjO9Ec9TDKFEwm/MpvvcTk18L8vMk4VoLUi2WraCDvEHAoC5URz/WZ27UDrX4XjV7H9vOxpcVkbwJYPrGI3Qs7wMTO1uo6ZuqTyI/YNrpjHhkmPu7ecwruuudunHnOWWYoHDp2FGecdYYl45p2bkkxSflxIu/7pvSvHVvCg845H5vtNpa4ZtPTYOL9xuYmqgznmDKStdLG3bt2YrOxYaWtqyvL2LF7FxqtNlr0bFSqtm/bjaYpCZQtTNjifpXhlCkmnkkqRWubDVsnlvsevfcAprMlnDK7gJWlJZMP9YVZbLSbJjvYq2O6VMXc1DQOHj6M6uwUmvkRjq4vozozgcxohMbSCibyJSzUp9h+0hJgdy7sxOr6Omi09MNxyYZT7CFSr+P4yiL6ZfJf0klRJ8+xQmdIxTDktphQpWKm5krheG474ZHhGnqDXSMcudj5U0Yt11EhaCUyE19Z2it3uVzwAvfYY+Dd7faddenMJHlebIZEL9DDrrrEAD12U20z7SM3hNwX3PBUhs2NFLQRfufraTVYDZ7PlXuAzF7oA//xqVvMJdtCFzkUcfHll2KQGaFSq9lzuciFTM4Y5lMf+4S5xhYm57DR3cQVz7wG661N0+LmZmYsM5WCjxv4v776bYuDMb7IZCVaMrTWH/G4RxpzT0xOoLG5aXHFjc2GNX3pcdPnslajzjI6c9lmsokAHQzx1c99yWxXJsZx8+656HwU6lXsmVvA+vEl7CUTnVjCV77wFbQHbRRzZRxdO46FqR3GF22O+fFPwPKxE9hzzhlo1HJWi13sDnHe3tPwD3/x19gzv8s8FI1eCxc//nE45Yz9eO873m8x5VZn3YBpz+Q8fvbCh1op2J2H7sP+h5yHt737JhOIs9k6ct02qoUyrvmFa/CdO3+IufNOx0q/jbvvvhPnXvAgrB06ZuVp9FBwQxSHGeS6A3zzli8b4Jm7GiNcdMnF5rb9+Ec/aWNKNHHg5y56GIqTNbSredTnZnD4vgPI9AaYn5zG8tHjeNyjLsXf/s0brBwqn0myu7nGVMIWWyt4wa+8CHcevA9LrQ2cceaZKI+y6G80MV9jUtd7MFGu21nXB1eO4eW/eT1uu+NHJgg4Xyp5rBVmzbBp9RyRaqSD5i6epqDmATLjAJ1jueTKJ6DZ6+Arn7nVRsjrOdazHnou9py+H41+F5v9jilUrEOmksJKgB989/s4e//p+NT7PorN1jomK5My7u3+q55xFTr9LuZ2zOO2H96OqfkZzOyYt9g/AZ05BBSgpVIVCzPzpixuLK1gqlxFp9G0ss333fQ+rPU2MFGYwImNE3jeLz4HF553Ad70hr83w3St2UCnWsDlV1+J3Qs7rdJiYW4ef/OXf4X5qVlbp0OLh/C6P/kjHFk8ZnHwytSECdNMIYeJ6Wk02ERlMEKh2UN9kMW/vuNmFAnoQQA+/uorMbdnF958w9uSnBn00eu0MFuawJXPehq6s1VUZqcsBs2SzV1zC5ZLwnDEroUdtnfe/Hf/hM1Ow0pAS/kS+qM+Xvva1+Lw4jGglseB44ewa8dO6xeQG2VRK1exeOwE9u7eg3q5ht9+1W9h9xzzLLg6Cf9RUD71mU9DZb6OTCVviitDCqVa1ejLEMPy6goWFhbSro0W2gjWv1WuZGEJkbRG8yNKngTQ3/n3b7P3MFWu1W/hxde9GJMzk+hnhhjkgIPHDmN6bhr1XBFz3SLe9Hf/iPVuC90CPUVF/Prv/xZW1lZN2NPjxDDSsNkxDwiVnb/5q782b+bM5DSa7SbK5Spe+epXmYJ7YmMV9xw5hFPPPN2MG+vlUKtj0O5iplrHkbvvw/vf/h4LG9VKVeuBwVh9IVfEy171ClM6mOdC5XmYHaHR2jRPUZJhv3XeBI985hrtnduJ61/5GyiWKpgsTWO5vYrf/O3fwczsPNbW1k2pvuFv3mR74+j6Eeye3ImX//ZLUatVjL6jTB67du020KXcnZmYxBv+919hs7mBqeqk8Uxr2MHvv+4PUJuewndu+x5WNjfwoAsfaknJxIczdu/Fn//O74NBPpZoTs/N4VV/8Ls4cPwobrzhRlSQB1Oml0+cMMXtBS9/CdZyA8yfvg/3Hj2A6alJrBw6hgefcTZ++M3v4JxTT8fr//CPzeRWoJEAACAASURBVJubzRaw3t7EK379N+zeP/iDP8BMdSrxbmCIF7z6Jejnkm51BulUeIJ317y+OllTx0OrCZm8PkwsDp6FVAC4XwTKCp/Khe9d7OYsiLwnsuTjkMw21zyNUVZaMKkzHNedeegVSae4RBPLpV/oxjit3lwRoXczWM/bS8qyzOUVMi49oOtaPk9tZOUeyA8zGKy38B+f+SwqlVqS8IQsLrrsYtuUbCRiZWyZjDE1XcL/8q6bsTBJYTVCs9/BZU+7Cp3RAMeOHsWDzr/Ass1XFpdwx/d+bGBeQhGrzVVMVadtjEuby5ipzeLCR15obkfG0Campoy5mJFcLJdNOPC9BHS6PD2gf+2WL28D9Ic99TI0um201zYwXa7hkx/+N+yYnrP4b2fYMcAs5yqWcUxaTuRZSzw04XHxEx+Hw4NNrGysY7ZYxWS2iP/64tfMouSidDHAlc96Om589zsts3g6N2U2A/9n+l3T+C99zKNxyxdvNUuNFicZtdPdACPQ7bUGZhbmcN7DfwZL2R7O+tkH42vf/qZ5PFonVixuztarNFFKAdBpoQvQ7SAOZEyxKBYqWFxfNCFEL8lmawOVygQuesplWNpYM4/Dnp27cOS+g7jlU59BOV9AJVPCZnfT6M5YJJWqRncT1WIdi81lTFZncc11v4gf/fjHBrhTpYo1ivnqLVSagM1+C/l8BU9/4bNx+913WFc5WsBMaORmo0JiZ2q7LHe6h1XGyE1RzDKqmUFplB1robPFChXJMgpYb6xgrj5jCkJj0EIhV8ETn32V8aUlQjFfhEfqEngGI3zhY7eADjvCzFoz6QrIfwR+VmhcduXPG2gs7NqBlcaaATATyhh/pfud+6e12UFjbQOjdg/nn3m2eV4+8F4qb8lRv7lMYiWyroIgc/TYQZy6Yzf6zSSfoJPP4+rnPQO1UsXK+PbsPgXvf8e/BA5KmpC+4OUvxL2HD2B6fg7FetX4jZ6MSr2OFj0cDB1sdjExzOFD77jZmt2Y2ZrNmPD82ze9CcutdUxVuPZMtQNWl09genYBD7niEuw/72wcvO8+7Nm1GzvnFnDnj36M8846G3/2+j9FNcfE1nXMVmdSMcc9aM2kShN47it/2WhExc/ck7SUcwVzxdJC/+d//CfbwxSajXbDTlc0j0VtygCPOQvPeMGzjZ60aO85cB9OO+tMAyJ63ZhvY+e4s0UnXd6UczrCl3a4HQc/QmHESpYsCsMM3vEPb02O+g3VNb/28pdgcXXREgHrs1M4sbqEcr2MSiaPzuFVfOA970OG515QCUcPr3z19RZq4XvoUVlfWrZw3Vvf9BYsrS5ifno+2d/DLsrZIjbaDXPXV8sTeNFvXGc8sv+sM/C973/f+J3W48byKiYqVdz0xreZ/KCLetOFJ61EzuRnBi/5rZehPjWJ23/0A8wtzAVAT4SDaJHNZcx7kOuP8H/++g0oo4bV9hqmyzN48St+FZ1OD/lC0SzPt/3zW9EcbKKWo1exjdf83v9Av9+1sfW7QywvLtte/Kf/cwNWGktYqM+ZHOqOuihmiujYDgIanSZ+/4/+0Ppw0DvEsMDi8jJ2Ts/idde/GrOlmpVoNjot/Opv/TpueONb0EUXNZSATsvyGzhP+mde+JpXYmPYRXfQxeREHcUB0Fxaxdvf9M+oZUq2dskJEDmjLWlz/fXX44a/exPWG6uYq0/bZy98zcvQyxGUtw6NslCLC2kq/4EeuqRiZWTtr61trLW+Dvzlzv2IXec+P8Jb2nGyXJxHIWD3eQjEWQN6dgIMOVApoF/4pEcmlRXuCFSCe2z2e5eCrqVA6nb7KaDLxa5EGL1Y8QNq1fxMMXUyU6WXwRc/9x/m0tjstrDeauJFL/lVcxvpNDe6Fg4fOIj7fng3et0WKoWSCdZHPPoSbOZHGOST9qx3/OhHeMgFD8K/ve8j6I06KGdK6AzaKOfKWGuvY6KcaIwddFBECVdc8ySsbWxgdmHeYo7Wvz2XM2udcyTDUlujC0kW+tc//xWz4bihmFR13uMfgWOry9i/8xRzG3/t07cm1lNjFdP16ZAMRnDumQtPYb81dpebnsUFT77EYnJzpRrai6v4xue+hFazYfFRMFfAIvX0MRRMQSHwtZsb2FmdxtrKclLvmktcrwc3jmLnxAIs0tpOEr+4s442VvGUFz4Htx+6B5Pzswbkm8eXk/a0rc2EMQTon9tuoVNALDfXUK9OJd6SxjLm67MB0OvYQA9PvPrJyTMKRUuM+9rnvmKqADeVLHpTGkn7UcdKp6YnSJscFtHAL7/wBWivbqCaK2C42canP/nvxieFfBnHmst4+rXPNkuKyYS0Cgi4bBVrYYEeY+muDj1Y6NoIBHRa6B7QudUJEVSAqG6QwhQBXLdmp4G65TsAjRGFchlPfe411jeALVXpsr3vrrvx7c//Z2otrm2uYrI2mZZXJpYsnbZDXPrER5tAndkxZ56AqbnZJLt/fc3KBudndmDY7aPMjnGtDt711rdjrjIDZjxQAaIg3Bw2wVgyywkJpvyfsWY1ORv/Fc++yvYEG9Sww94/v+kGFPI5dJm8WSri2uc9x9yK+XLJ1pv8li8X0eJJVLm85QIUWv3tgG5x2AzWBgyPFK3egPuGwnWztYb5ypTxRa46hWtf8XxrJMT8Cf5kk6V//Lu/x0SunirVBAKGJfbtODXNj6GS2xv18Hu//3u49+57TOmzI2c7XcsF+N+v/1PjIAIJeYflpvSw8V9v1EU+wz3B2P4Qv/SS51o8le7rx1z2OHzl61+zGDaVcu5lun9pMZtrNVR2UGGysDzLfwjmoywKgwze/o83Gm+Zora2ij95/Z/gyPEjFhacXpg1YMoVc6bUzZem8Cev+2MUKkmSJUNkL7n+pfZuCltzPzfbeM9b34X+qGdjXu82jAdmqjMuX2HLg/X8l77A8kQoJ1nXzuY2rJr56z/+SwxMBhSxtLZoXf+s7W95Ahu9TVQKNQObJjp41nN/Eeeefy6OLx43xTCB+qQSyNqF8pAldsws17C2vIq3/cPbE9pbOLOEl7zi1zBJb8Kf/w3WOmu2J/iMl776ZShVyxRN1mti/8596DRaeNsNb7N7KeMavYbt36nyVGKhj1ooZxIwJj+/4n+8MjllrFhAbXoS3Y0mbvyzv0WRSkC7jVy5BDbiTbr8J/xOVTnD3hkMiw57GBarePFrXobp6UmcOHoUZ+49FX/8mj8A6224dhvNDUxUqfQlNTuUPhvtdQPgHZNz6DQ3kSnn8PLX/g662cSosaOGlVMQ8pXMJW6hg+ScCBqa1qaZDcLYp4GhQd961VnaMnL5U0DtgVl4meaUuIoHn8Tn7/G5bpZUGspbZURnHv6UpFOcQF3BdwG6/k4TKUKCQOKKyJomxwkr25A/BeByszNWpJI2uRBsgt0Bis0BvvHVr5vwKTBeSJfsxoppceV8EkOieOQira4umfVLwUWgvfKaq3GUQD0/a2VSF5x3Ht7yT282hucSHl08gmc945lmbdPFSQvgi1+6FaVs2QB2eW0FD3/kI8ylTLeVndY1ShKZuJm4WezwiXCIRm44wje++LX7ATpdzuvHFvGdL3zD3kwXLLO+r7zqKgsdsEXt8cUT+K9vfRuTxTpa7Qamy3Vsoo8LnnCJxZVHGy2LYf73rf+Z1LgP+8hk86aNXnT5JQYGdEt+9P0fMhcU4YzXcYMcXV/C1c+71ixAxin/7V8+gN2lSawzzjlRB0olXPwLV2Bl0La4MEFwz9ScxVtJOzJG6nL/3PYY+tHlE3jBi1+Eu+671wQIs/Jvfte7MVcj6BCycnjqc66xznts1XrX9+9KPCHNJcxX5/DoJ1yKGhsGbTYti/573/jvFORXuw1ki3VceuVjLH5+4uBhzE9M4WtfoEKQuOcpIC+7+oloDftJjHFz03po081EFx/zG5LszCR2bhZXOI7VLFuGdYKFjnbPYugE9CSGnsHRQQNPftpTzaXJNrYsW/rkhz8RtPtEqDz1OU8za+msM89Et9nClz/1RRMyFND05jzussuM/x/0oAdZPfhN734XylXa/ATCkZWwDZlbU8xbmSR7EDDm2ev20Vxv4ox9p+G+O+9GrVDCLR/5tNHnyNIR7JrbjSuf+RRMzUwb7zIv4/tf+w76/ba5yekmpSL3hGc8yUJSlVLJ+hq89c1vQTVLJ2XS0+HaFz0HlcmaudoPHDtiuRbVyTra3R56PD99lEGx3Ud9lMe/3vQeU27sfHB2AqTC8MynWBydCY4fe8+HDVIpfAmmh5or+O3/+Ro732B6YtKa0bzxb//RrGq+m25rwsk1v/h0PPRnLsRX//Pr+NCH/tVKGdljYCJXNXD+rd/8TWssRVcw9+sb3vAGlHLMNae/aITrXnmdCdDvf/97uPDCC/GXf/EXKGRKJqhX+muYzE/h2pf8Evaeug+3/+iHqE1O4NzzzsOdd92ZALo1oEkOALIkJrNykvp/S0gNgJ7vA29/441Jj36i1gjY3FhHbbJm3E5QX2tuIF/Om/dnc2kDO+Z2YKW1YRUApWINr/ydXzdvJPfZToZA/vdfmTLSYdlboWp8/aLrr8Ps9AwWDx/Fu99yExrdRnqIy0RpEte+4Frs2bPHZBCbB938tptx8PgBnLpjH5r9Jq677jo8+MEPtqZB9953H973rvdjubOKXDGPfMaCB3jp/3ipyVUDdPbkt/9MX2E5X/KT8e/T95+O2757Gz5680dMPeq0WnjFr73CjKTXv/71mJuZt7n/yvXXIVsuIFcuYHFtycIrE6MS/vIP/9zWutVvo5Kv2XZ8+W+/ws41OHzkCN7y92/BcmsZtUoNzeYmZquzuP4116NSr+Hg4jGrInrr//v3xlOtzU2UajWsoovrfuPl1iX0u//5LXzmAx8xjySf3eQYkcerXvdqbKwsY++uXTh87wG89YY3h6RRKgFFvPq1v4v7Dh9OPFHNNm5+803GTZsba5ifSCz06/7X9Whnk2OGFZM293tIYLTjT08C6NZ4qd1JO7WZ0eLwUTF0n8HvwZnXx1UK5hxwh28p/8wDeYrFwZNgyirHyHV95DWPu19SnG7mg32WnQYs3xn1PbncBegmRIPrgYNl8oey3lNXQRg0AX1yWMCXPv9FNFhXPDGBzU7LBFVi5SSZ1tzU/Iuu6G6nbdnAl178KOSqZXTLObM6mJjw7a98C2ubK5itUfMFnvjky004sJ81a52ti9fGOm75DGP2HH0OT732GnzzO/+F+R0L5k7hCVRM1lA7TVocBHQKPVp637yVdcxkmIxl11/89Cvw3du/j3NPP8tcurd+9hbUsmX88ouej099+tOY27FgzzvnvHPNff+xD/ybAfpUuZ4k1V3zeAP05vFls9K//MlbkqYn3bYlkDz6SU/AsJizuBgzhqmBfvy9H8bm6rKBDwGdz9l74dk47ZyzrH3naLODb3zm86jk6NZlzHoDZ178s6jtnMPu/fusNe3iPQfxoAsuwOJm0toytdA/m1joSoqjdvszFz8Me/afiqPHjqJSruDznyT92Eo1b9YAdeInX32laa133HUXbvvW7bZ2j7r8UZbMxQRFZm+fd+bZOHrgEL5665fMw0L60eX9yMsehX07dmPp8FGcMr8DH/vXj9r9JxrLqNdn8YgrLkUvC+RKBUtutL7xzVZS2sVSRpatUeyHWnmrCtBRpIwPs6Z7mLH1+cqnPh+SGmmhZ7AB4EGP/hmce/qZltA3Wanhlk981hQ+OutppdO6YC3yPXfehS99Kkmq67PJSKmCR19+Gc694Hz88Ic/tLgoQW9h5w7c/I6brcHMamMNv3Ldiy0BhzXM7HDHFqLWOS6Tw3RtGnf98A6Ls37y/R9Dq7thyup0NfHuXP60K0xRYQtcWpgffOf7jD8YQ0U+h36ugGe96FpTXHjIC/fBB973fkvwSrwkOVz17KcYoPP65ca6dcjrDvvIFYoG6AUCemewDdCZNDfMZHDNc59tSh/zCDi/4iiLD73zfVg6fgRzCwtYH3Vx3cteilazafF79pR/303/knor1rvruP5Vr7IkMSrMe07dhxNLi3j7De+0MVIB5jo+85eemQgyujNzGfzfmz9gikBrmCRGPfeXn4ep6Ulracte+WeeeSbe+NdvRBtd/D+v/T3c9oPb8eCHPhR33n2XJfydf8EF+M53/9tyLhT2s2xu8ko46ZCAbrKKcdBBBoVhFvneCO94040mpJn70d5ooFyv0SVi2eJJJ8LE+2JJ0rYaGWx0m5bjQSXjpde/1NaBALG2uIx/ff+H0O63UcyXzYq/+nm/gNndOw2od0/PWc7Nv7zjvfY81v73Bz287g//0PJ4ZIW/5YYbU5nYQRf/67W/b3NmtQy9VkyefPdb35OEWH79RZbAxdLfHJsAhU6aPG7WGnDZiJM+IjtPOQXf+sa3cM7pZ+MvXv9nqOfLVuWSeNeS0B/ne8fhu/BHf/6nqM5O4p6jB7HvzP1YPHQEg+MN/NvNH7TwWClfMWXlGc9/FnbtOcU6Ok5OTWJmegZ/9JrXpbl5/x9r7wEmaVWtC6/q6py7Jw8zQ9QDggKSJAfJqCAoBjIjKCA5nKOoqEc9oCBBkCBIEi8KSBAREBEEBRUwXAHJMDCxp8N0ru6qrvu8797v16v3VA/e+//Dw9PdVV/YYe31rrz6R9fYhd/5DoXbuvYWWgzP/dzJtuGc9aJv2+yYM0+yXH1wwyB2YHDpKrv1+htpPa1tarZeG7Nzv/pfNtLXZ/NnzrJvX/DfpCfMbWQCGNFg+378QJsxb6699z82tddfe91+fMWPrI4R9WaDvb3W0tFmR593khXyQUNn7Bvo0WUjKEo9y4qKzaqwvkijZsfJGBQnZVXuawb0xVRs+cjT4DkIfpW08SwGKNYRSU34sngyZS26yvnZhw7ZowyghQlEJoAMsF19dJ96lgF+GRLGBPPQZabHd4rik/+dprQY8SchgZMuIo+zYH/9018M5WPR+KBQGrc8cr7L46FjEaRrRLRPjDNCtKOlLXq2zDb7wBY2XpdnwNJ68+fbT26+hT47gPnAcL/tt8++jH7HODBGRK4jjey3jz5Kc2bXQLcNFEbsmMXHk2hBLIjuVEUvdSEDGAHQAQzP/SFo0AL0hdtubuXaPEtAzmxus6pCkVojOpeh2xZMRPDtvfb66/biCy+QeTRXN9jE+JiVa2pt4z22YTBMQynHnPzf/epBq4fpmekmedv1oL0t31RvXX091PoRTf/wfb9iuhR8Sn1DA7bXQftTsIF/FFHB3UuW2cBbK2juA5WuKY7aoSceY0t6u+zVF5+3Re95r81ubOWe942NcO51pRgUFwFdQXF77b83/ezwQyEV660332T53N888BAPUPCT1dnWO21D3zDKYmIP4cOjllIssZkNhI9Xn3/R/vjY721u+0wrsiZ2HU3GO+67C6Piq8YnrLmu3h595LdWg+ApmsTHbPs9dmYAHqqd8ZmlCevr6bHZM2ZSkwLXCQA0VUNntCnMydMAOpjrVvvtZs0zO2zJK6/Th73szSVkC8889YwNFYcpJFRX1dgOO+1gC9dbzx644z7kRNJEjld/+KMHsHodGrSg8hpKqqK4y4MPPUiBQMz/i18+zf76z3/Qj41nImZjvXnrWXFo3MqFIlMeb/3xjTajvj0y9rLtvt+eBMD+oUHOj8JlqczUQuj/0DB6J0bs6MXHUVtUQM+dt/ycrLhoSAnK224H7G4tnW0EcqQJ5mqqbVXPamtqaSWgw/0AQG+xGrs7augALEDWQZ8+lEGfy1evopDbWt9od914u+VKYwzEgjB58GcPpe8TkfW/f/hx+j0BBji3R3zuSAa3IkOBVremRlu2Yjl9kPfc+gtrZjRJCMI88rijaAK/5cc38+1yXXz2c5+16tpqy9fk7e2lb9uGG21IbXZkZJQR7+hJMHf+PAruiF9YsHAhI747Ojt5jpinHvOtZf4MDHKCzWfAkAnoOAPjZbvxSmh68DHHmsBWttHRIRsdL/AMhAZA4b+JMfCoPOmVJYfNbPFJi2lux1m/5qofZkGhb61aahdedom98s5bNm+j9Zl6ONq9hrSP2Ievf/VrNqd1JvnXaGHYTj7pZNbiv+zyy2iir69tZGzHVy74GmkMygKbxDQ0UFOnX744ZnPmzaXJH0W5Ghkpr0Yssaof3CnopWBl6xsatPa2Dls4Zz0b7um36753lY0iqyZfZ2PIvkAXv+q8Hf/FE8xQJrkmZ6sGeq1UXbbOxha78dtXWCPp3OzNle/YRZdeYm8sfZtBfcg0QBQ+eMZ7NtzYLvwKXChBWcD/nz3+SGucHUpN/+RyxErkrLun21o7Z9jic75o1c0NhrLfm224iVUPj9sl37mQ+wiae2totX33+xdbqX+Q953/5S/b7I7ZXIO+0X77wmmn2uZbbmnLVnfZkqVLbeH8Bfb8c3+3x+97mJYA8MZybsKOOPvzNgafUwbmITiOCkEU/ti2WS22Y1CcABrxHBCSUs1bGCrcxP2gOdVqkXIMHiya1DO84iws9YCeWQIwj1zV2oAuTVoShk+mV3ReptLHRH6a5FlD1jKTu9LWpK1jsAqnV1CcotwZ6V6usuZcrf32wYcYe6rAjtHiGHudq+Qrgsvqq6CbhuwLyMiocV1X32jb7bkzGTnSnP761LNRygr+Wvlxe/p6rKO9M/PdwVQMbby6CqUazTbbbgtqTIhyx9ZCk0BHNwQ54bCjxCMChwAMf/3jMxmgwxy8xZ47MqWnZsKYxgTTMTR6mOr/8MQfbLg4SsmVz2VjjgK1Vfi3+0ujtuOhB1KoQEAcIt3//MgTcSVyNlwq2O4H7GtWH3yF3LxS2e792Z02t6nDBvvXWHNrm22zx042VDURfLTNLVZbLNtzv3nCBrp72NWtkMvZ+jtsYfm2Jmvp7OB8BlasDhWMWhspq1NDL5TsmURD32G3nZhW19XTbaNjBVu0cJGtWLbMnn1i0ocMUP/QzjtZY1sLYyAQ0PPc3/9G/+UfHnzSRm2YWmBrroHS8VD/GutAS1or26risB3yycNsZM0AQa0wOGRPP/m0jZQKDA6Cfr3rR/ey4eIYgQ3aOdKBVq1YyUA8mFKZioJCRLEACuhBUq+i3FMNHXs5nsvZtgftZeW60GSjf3WPbbJwA6Za/eYhFHPJhw55lrO9D/wwU7Zu+dGPrb2hObS9rMrZQAm+TjDzUNUOUdFwFQ2VULCk1gaLQ9ZU3Wy7fmR3WmIoGLW3MRgTwV9jAwXbGCb3V1+3++6622Y1ohRxkRr04Z/5NAXC1X29LMQDQG+orrG7fvpzq4/+9VEA6lGHWmFoxBpRenm8aPfdcU+M2A/m6o995mCmXXWv6bPRiSL9+H2D/dY5c5b1D4W9qRubIKD/wgE6/I+HH3+kDRYLDAqEMIz0xssvutjmNXfacGHYcnW1dvwXTmAtA/i9L7jgApvRMoNMCufs6MXHsBERmvDAMgFgAhAhhe+Jex5DuBOtTtjb0888nQf8+5dfas11MN2WbXBiyE465STmm3f3dtsCFHgZHqTSsKav32bNnE1gh+WG70TL4JZm+jt9+1+vBYnZYs/gd2elvlLOqvF/sWw3XHYt/ecAHfCZegiS46NWVYP1hBumxCDXepafCS4FQNQo/frVduY5ZzIbAsG5t95wEyPZYW3LVdXYkScfb61zZ9rKgRAFnx8dZxoqfLsA/8ZYdtnKJTvti6cy7uCOO+6k5js4Nmy1tY32uVNP5JpCS0SBpfrGkJYLemxpa2GNfrgYwQFR5z6UkIdQMxn4NVHCLMpWRpErdJQcLFjtRJXdds2NdOmVx0tWXQ3oA/CV7ZiTFlvjjDZ7Y9VSa50zg/ETbbUN9tP/ucaKw8NM66zK19oRnz/WOubMstVrehnzAssBezpYzr51wTdsRl073VUITPvORRfassFeCubf/dIF5G11tXXkydDQochg3yA4dL36lt183fXUileu6bG6tk476dxTrGnCrDg8YtdcfTWVtNFSwarzdXbeN8+3JSuWW01To7WgJfSaAZvd1mHf/M/zra2mngGQ5aqSHXXOSVaoDpHqcEEQzBXxriZfERMUHIcFpQKB9D+UaXZR7uBFPqccQrDwFJ/DYi1FVyCfxqspRk2Wbm8xly+eAoiqTMZ2raTxrfYP7VP9hX5QavAu2760eHyOKMhSKZSRFJhLItEzvIlBkoWugd9vtG/QnvnDn7MgIGgGe+yzZ2yzWccNRe428oM3WLS+3X/vLxmoMqNtBn02CJza+cO7cCMeeehhMvjaHEyzIa2jBO2yWLQ6lG+F5FssMHVGGz9QHrEddtmZPnQEKiHqcuH6i0LnquFhmrmnM7mPWdneu+s2BJu57TNsANGedY327JN/stGxEdZ3HhofYRUvmAZ32H57+/ufn2NoXGFk2PINjfaBj+xOM+iC9pkE9Ccf+C0FBqQ8VVXX2E777UmTO8AanczGBobsL4/+0WI5FbISCDVD+QkbLRVpykb1sj89+CgjbLEPY7mcbbH3jlZqqCEDYO5iIVRFGq9He1QjoFePTUwBdKzXDrvvxDx/BIOg0chmm27GGAaYdTvq26wYg5P2Pmhf+vDXDA/ZzLmz7X7WvA8MAfMp2qg1W73ttceu9sQjj1ptvobxBdDQP7jb9tT84AdDPfzf//ZxCkDQ0GGW3/Nj+xCIUCAHRIy680hdRPAUNBgxM8RC9AysIWjARI09VFAcAB0+dJjcFRQHSX/7j4Va7s01dda7sssWzZlP5vqLu+6yujx6CRir1X3m059hc57f/+ZRslx2mYNFAjEfQ300nXf1ddms9lk010MYkLlyyIbtM8ccwT0EqG62xebUsMaQq1+usebaBkatP8YSxfI7m+110N6MBobPG5on3Awz29rtzlt+RuGyH6lgdc12yNGHBQaMYi+lCbv39rupQ6rY54AmvQAAIABJREFUxyFHfJwpVwiKGxoPghKqIyKorpj50Eu0EN39k9upMwfLQs4+csRh7EgH6wgACILPPbfcQSCGwIz5Y26gJfjyrrnmGjJlWCcw/48dfjBrDsyeP9f+8tfn7H3v34IpXSiJC58t6BjCCcb68cMPI3jc+TOY2yHWFG10omBnnXOW9azpseJE0Wrraxm5jS5+M2bMNMQGwpgFRok9h1sAMTscDypBViHOp2AdMzrpfsPf4D/9gwP0NwN0aDUkmButhjddcUOMkwlpcotPON7KVbBsIBC2RLpFhDq6A9aOV9k1V15NQIfFBJBwwsknhPS4stkNV19HAaShEWmYZp864Sibu9Ei6xrq5362VNXgsFMAuPqyq2wMwaz1TVyRz3/+RPrQb775FhsooAMeAu/KtviUE2gBwxywp1hPtCeGj37JO0vY4S/U4AG44K0hLQtWm5CaFU3uKE0Mi1phzBbNXs+WvvqmzWhotduuuylYJ8ZLZjXV9qlPH26dC2Yz1344V7Sa1kZ7fdlb9h+LNrTrzr/YiujWiEp7Znb4cZ+lWw88DUIHAA1NntCn4coLL7ORwqB11LWSJ5x+3pnWMzZMnn3DJT+gYId/OPPHn3OqDZeLdNcipbWxULarLrmMhawQyAlX3Znnn2W5kVEb7u2zW2+8lQLg2ASyUVCt76QgrDTU29DICLNzkDZ47fevsNaqOhtYtdraZnfa4vNPJ6BDIZw9c6atWLacHUCHBgdJF+qHTotpLC+NAG4GUMdGSiD0NO0sTTcTvsoVKMwFNimjzOed67pUe081dVaKSwE9Mx8gihAmhJh/p7Khkm4VPJf5CFiKtYoFN3SfpF8NxA9IgC6fFv004xP2u0cepT8W9afxc/tdd6C5HYUhli9fbu/bbDPr6e6hyRqtT5/87RPUhBqqG2ygOGT77bcfgxOe/cNfyBgGRwZo5q3FYZFmXC7Rdzd75hymv4DZNDDXGSbfXe2lV15mbffq2lqaQxXlDia2LkDf6ZB97Z1VKwjkLTX19thDv7GGXAjKAxPae799aWpEwRqYzH/3yG9ZkQrFIZB2secRh1r/6DAD4oZWdts/nv4L5X4Fhe2wz24ZoEO4AKA/87unMkAH0wWgo9AC0veQYteUq7E/P/QoC4RkgP7hAOgomwrQrx4NMaSF2ioefpjckTL2rDO5Ywx77LeXrejusvU33ogBaau7umz+3Hn2y3vuZeOQGS2d1jPQY4d84jAWY4HAcP9doa75CGNVc7b3XnuyKMb40AjzrJ97+i/IcWQZ3EIub1vuso211DWwQtxw/6D9+oEHrKmhxYasYHmrsx3335UFUVA4pBkAjkIddUHyRXwCzLdgatBm61uasqA4fF9C+g2yFCoAOjQBADr27/3/sRlNnyjsgmYrd//8busfHbCm+tA1a/tdtrON1t/Abr3hRgY0jg+P0JUCQFM0bn/MR8f1iPgFPb/5zlu28YJN7JBjDqXWApM7iuwgZgPMHy6iidFx5vE+dOevbLgwYK114Z2HHvEJapArukL3LhThWLV0uf3qnnutrRZRxwgaNDv02E9OAfR7fvoLaujBSlW2gz97CAEd0e0QPgXoqA5WRL17uJNGSwSXX9waAD2YlXP2kSMPs1EP6IWi3XsLLATBC4sadbsfsBdNxuALV111lbXWt9rSrqU2f9Z6duTnjqL5G64DWCaQvQIhBb7t6753rdVDOELmSm2DHQHBIGd260232HBpmOmeeMdOe+9kW2+zNc3t0IY7OkMKHIAIGnNtbR1dHa+9+io1OFiGcF/X6tVZe2dorHDrwfrGYj0TJWtAXfaJwFAJ6DC5A9Avv4GzQ04B1vD4E48joFs1ggRLVqoqM10KQYwN43m79sqrrSoH/oV8lLydcEoAdPx/yXe/xwwI7CcEv6986xu2pGuFzVq0HoFuvG/Q5nTMYLGpay+DlhmskAODa+zLX/oyz+/3Lv6eNdSjEl1I6z357C/a0uXLbOac2VncDyxUyIypqkY623Ao9hXC+acA+mSluVD1r7axkWvWt6KbGvpPr0VsQ84Ge9dYe2soS42aBcefcoJ1DfbZ+ptuYi+//YY1djTbQFeP3XTRlbawYw4tCKsGeuxr//0NW9a1yuavv5ACOCwMcEeBbm+4IgStscIFLBBnnsHcffCja797WQboaG10wn+eYaO54HIloI+V7epLLmeJcKsOWT1nnH+W1aPGRFXevvutC22oMGSNdYj0N/v04qOsDi2Cx1A8q9FWLFvBOJkrv/N9q0YhLIykasI+dfpiq2qupWsQbiPwN6RIs/BPTS0tzFnVPZUFjyXCWUEuyE1r9QwQYPtuo7SIxpRvad0e0LHWEgQ88AtDUz86niEwzyzoSFuTSQCTgDSLC1X1Sn/7wWSR8JDuY+Sh1+o98CvPTp9l9n8uRs4mCkV75OHfWHNtcyYLbLPTNqFHd10dzWaInoapFQFHaEZx880327wZ84I5CNW+tvuAtTQ12x8eQ/Rx3grjI9ZY02Dbbr9N5gdBcAnMnJC0YKpqa2+3Pz/3jI2WS/aezTblpr299B3bcOONqaljIyBd0gQzTVAc2Mnme+7A6NY5rR32wC/utWZ6dIIkvNOuO1FKVTtWREX+6fE/WnmiSLP7cG7CPrD/7jTZIyCu0L3G/vrE09TgERRXU1tv2+y5E03CiPAGoCNP+dnHniZDxcEHmGy71842WoOUkwkejqZctT39wCMZoMO0vIUAPeawwhqAfyP5cLCpoY+vraHvtNeuZMIA9DffetM2WH8D6+7qsj8//jSJGRpUbVWdbbXjB1m//Gd33GGz2mdn7pKPfvIjrA0ACR1FNRDN/Y/n/sq2oQCKwVzJ9j5wf4IpilIgEv6BBx5gKg7mA51ni523YpBN35o11tbSQmaDPHcchmWrVtq8hQsI7DDbwuyPKHIQPyrzjQwMrRPQ9zviUOvq77OFc+bZy/98wTZauD5TJJ95+hkyht7RNUxlPOwTh7HC1GO/fsQMlhC4YGpq7TPHH23Pv/QvWgoQkQsNEQwVjYbmLZhvc9ebZw889Gvb9P3vo1nyjbeXENzQL704VrQ5nXMYFLflZpvbT2+41UrFgjVXh4JK2+66PcvjgoZg7n77rSW25fs2tx9f9SMyXawPQhIPO+5wAjpqwUND/8VP7szy0Blh/pnpAX2CwZ7BYtNcBR/67WR2GaAfdRgzDCBYIBgVMSL33XpHBugFy9nxp55g3V2ruR/33/lLW9G7wuZ1zOUcDvj4gbZw0SIK09CGEceCrA+4EH5268+YBgcrT12uzg799KEE4l/cfhdN2rDwDIz321e+9hV76eWXbfMt3mcvv/IyI3oB2tDAu3p6KPivWrmShWnmzJ5Nkyf4lnppgy5ZhhXta3NQPEs2MjpCoEIuP92ACIiD26lkdtNlN5CzoJYEfh574rHMnULu/lhuUkOHe62lkLfrAOhVqBIHEShvJ556YshNzuXsusuvpq0BwYIzO2fb6eefY/2FYSsj46Gnh5XNOlva7I3XX7frrrnW2htQlXGVzemYbWeedyZdf9dffX0QCAa6rbNlhn3uiyewlz0siWhFDOsi5gc+s7pntc1H7/bhIRseQUXMMAcqZTFtTUFx2J/RwpjN6JhhK5Yss9tvvI0NmlCSG4J6KP+LwGTYS8p2yn+ebku6lrP+xwbv2ZDFkK79xmVWLiFjqI/zO/W8M+haQUoagvXQJx4YgMpxF114oXXWt9vI+JA11zTZWV8+x4YnQunXay78Pt2W4EVjObPPf/ksG0MVPxRPQbGhMSOgwzpoNTXU0E8//ywb6V9ji+bOszNOPc1mts6w3v4e62jttAu+80179a03rb6lxcaKRVuEc73kbfvx5dfYGGqPNDTZ6t4uO/H8M6y2vYkBjFDeYEJnQHCxROWBABvLgbNfRPydjjj4MPCLi24XNgqEGfPjCrcJawXoChSXlu4D6/Rc75+vCOqxjjuzy1BYxkelS6KAZAJzgwd0XKccc/rdx4sEdPVF98F1Wa56hGnv8NdkUTiiobbeHvv1o0HiLhdYBeyYY46hZId34FCCmSHiE+D+61//mhqAgmaGS6N2wAEHcKP/8LsnbWx81Jpq4Asv2f777UcfGKpFoZ44gtSWvPM2wRy9q+HXQvlSBDWBwcBHjCh3mFMQFY8gm3cD9Pftsb01d7TbWy+9YktfeNNGRwasvQFtU8322HtPgiEOGkxnaCbyh0efoJTa39trjR0dtsVBu7EwTUdNAzs3Pf3w41YcL1AbnTlrjm212w4E9NHSOAG9ODRizz7+NKsqAdCpZX54FxuthU8Yvqoqa7K8/fFXsBQEDR2AvvleH2LvbxS6gXkPPlMQ31AueImhwVJDd2lrDLKxku1z4H5cowULFpBxotkNqonBlAjpF084+tijWSDmuT88y73sL/RT09xmhw+SyS55402m3SGV5+knUJwHhWNGbSBXtCOPPYYm57dee5258b+NUeYIh4TAssM+OwWXSF8frRsbr78Bc3vZ3GbebHtr2VIKEzC1IzUMJUpBu60IYFqHho5nrxwfsEM++QlbvuRtts6EJeGJR3+fpa1B88D/2+62HV0eT/3mCRsvjbL4CiJc6f8vFEgvCOBB/2zUNGhsbrQ1g/2sVY4UxIHRIebcwodOsCxPWHW+xubNmmdvv/6WoaPfI3chkM6sb6iXtI5gw30P2Z9aGPKRYaJFUB7N7Wt6rbWtg5rKoRHQZXK/+7a7phSWgQ+9kskdGjoAHRo6gyyjhi5Ah3fwo0c7QAdIjRbtvp/cYej9Bn0RNpjNP7Qle7QvXG+Bda9ebf/rJz9l2trKnhU2t3Ou7bHvHtwfaOVwHSBQ6urLr6UFA5YEBM995uhP86yDQ+Ks3H7L7TEnutaGJ4btjDPO4BnecMMNeJ7//re/2Z13/8LqqhrtkKMPpaby3k3eQ2BsbGhk7jYi4VevXs2CUbDAoYBUQ0sTBTSapGEhiho60tYA6gD0m6/4ccyqCRr6sV841iYQRVWDzIyooU+MWUu+zlqGc3b9D662qmoUUMHO5u3E0z8f6npYjuVwf3L9LTYctUfQEgSgxvbWEBMzYRRir778alvZu9Jmd8zheTzqc0dxz+H2g6vgth/fxrEgl7qxvtG++a1v2nPPPccAOATqQUD80Q03sL7GSeedwpiXDTfe0Lq7V4d49tiKHb+GdqkhUG72jFn2+suv2c9vQGZCsCrg54knnMDGTVdccYUVUeq6FkGqZfvEcZ+yuQvn0x3y6osv2cK2OfbT62+14ehahBB81OeOZnQ70r0Q0wBavuibF9F11V7fZkPFITv33HP5HeJKoMBc+91LSYeMh7KynfilM6mh0+UaTe4AdJRktepgcj/9q2dbHvEyExP2/W99l88hT0TBmWLJzjznHJ5d8Kje3j675dqbeL4Yw9PSxqC4E79yhpXrQ4lxnC+0vkbGBiwmCKgG/qlbXsz1y8ztdKnBguFTuTO1NPxSSUMX6Hu3tLTz1EWtLDPhZwroUMKzyquoFqdKcck4spq/3r+uGzVQAHoOJVFj2LwfoKrOSeKQhu6lDWSCjA2O2P/+y9+Y1gETOsFgaE2wEMQe6UtXLrX15qxHvzdyUylZxrKq2LA9D9zLnn36T7bb7nvYr+/+lQ2ODlgbNLyJMdt6q615ILCw6DSFTfjT08glz9t2u+5AQGft4NYWe+W1V23u/PlkVABzaFzwrUynocOfteU+uxBsUfZ1yT9fo9d4aLDfWptbrXdNr31ol51swaJFhnrx9915r/UP9FljbR1NxshD3/uYw21Fz2qrGy+znvbffv8nAj4iaqtr6mzLXbfPAB05xpUAfbsI6KiSNi2gw5LgAL1+PBSZGAagew3dFZah2TwGmex10D7W29dLM9TTjyFXPeTAwzx24GEfsReef97mzZlrf3n8T2wkAlOy6ge87wPvs3nz5lFz+s3DD/PwtLW2044Bk/H2H/6QbbJoA3vxfz/PamO/uf/hyOwDA0W0NzQQtGPFut103fUsMQvae7tvlR1zwmLm+cPPy8Cz8gTTfWDZQQW16UzuIc89APbBh37EVixdxmqEjz/6OLMswOyr8/W276EHsHMa0vxe+ddL9vQjf+AelWJq27Y7bktrDvKGATrrb7iB3fG/7gjd5fbbzbbaZmv750sv0G2AuvAdM2cwOrm/f4A5w4vmL7DXXnzJ5nbOtAduvy90VYsm5/0OOYD+UYAc6qT/6uf3srhSS21IEYLz6JCjP5Fp6Ei/gck96FahUpx86BVN7qWQklkzVqKrBho6rFwMMLScfeyYT9gIMk9qa+jOIaDfdgeFRlzTY2N2yjln2FihwJrjsBDd97/uid7Q6LNFPfTFR1EjxVm8/1e/ojk9lAIOaWAfPfwjtMCBJsFM77/j/iwGYHBswM4680yeRUQUQ9BHLQTUrOsq9VlzvsX6S2vsnLPO5jXwf97703use6TbOhtmGGIYLvzuRRSuUR8cRVvAnOGTx76BRzEPHZEPAPQrb8wAHbzmuJOPJ6BPVOesgPrz0eTeWl1nrQNGQEcrZQTJIlHwhDM/H3z1luNZv+J/LqWZGS5G7MrwxKideNIXKHAufXOJ3XvHPaHeOTV81J4Yt3O/8p9cL4A6AABV95pCySiu7dHHH0VGDmUHqXp3/exuVs1D7YNQl63Kjjr5KNZDIBVUAHR4EcaHQono6y7/EbMigPxwe55x+hmMTbjqih/yfhSXwey+8vWv2urebhsrFlijf6BrjV156RUcYyjNm7Ph8WE75ZRTOPa3337bbrzpJmusbbKB8UGrQVEwq6HQA/cH1gN9Mq6/5AoCMuOc4EM/7zQbsRIVSAB685jZDy+GNaBk5XyegH7GBedabUOtrVq5whbMnGPfPP+rLD/dVBM6BX7hiyfTpYDg7UsuvtRGCyMhxqi2gZbblT0r7dSvn2fWUE3hakZnp511+hk2oz6UTca/k88+OZjTY9tb9omIqXz0i8ey51mabCwsI6VVmrh86KmGLoD2GrrHSLUfng7QIXCADjKTOwDd2+29ti6/uMztPnVNUe4IilOgiYQCDV7R7vLR+0nST4+Sk+Nle+bJP7HLWnNDMxcd+b36hzSM2hhtSUGiHHLbmVKWy9kuCKDrXm0f3Gpr+/tf/2rP/Pkv1lITKkvp/5BxGVjcwOgAzbn4fU1hgIVIdt1zD5rZWeyjVKI/VtYIms6mMbkD0DfZcSv6Jd+30XvsZzffajPr26wwOsyIybraEFQFprWsazl96LPaZtBEVZevsb6xYdtot+2sXJO3TeYusLGefnv81w9bSy0iz0Phjg/utmNmck8BHfPDEdz2w5MmdxyK5ly1PfXAI9TQcSoRFLf5HjtYsQ715yeYu103FgJlRvNhdTKTuyv9ivUGaEAyH4lm0ajY2HipEPui19muB+1B5tXW1GIP/Py+rIRqYWzEmhAYODJEjbSpMaw7C3SUi1y3mppmm7Ww0z649TY0o0NbgQsG2ik6V9UYAHV/W929mr4taObPPAa3RFjXUfhwD96b+4dAIaTYIYAP5nYwE3S9mw7QsTfDiFhG5amxcWuvb4lZFEFYgf6I9YUPH/5fmDeRjvTUQ0/ayp5ltrATmkqojuX/hRzl2GUqAtaO++9Mk/scNNGAKbCxwWbNnsPSr8XCOPPwV72zzH5+623W3thK5oi4fehM+Nc70st66XNbZjLCAlo6Su7mWprt4COnAvp9t4cod/nQAejw+wLQfVBcVb7axpF2Cg19rGTNueBDB7CFcpkO0NH/G8y+ULJf/vROAjquGbCc7fOpA1nQpntVF60niAe4+KLv2gZzFkVzegiOFJNEfDWCVatyNbZkcLl96WvnE8Tpy0Y5UrRVbm627/z3txnY2l7XZsPjQ9ZYE8op6VzDejTCMLEq22HP7Vj6Gc9pb221G1jtLQAEAB0d0FjlC41pDH0iGtltDj3nUW0rX0azKIB6ld18FerWQzgOsSzHnXQ807TK0NAjoBcmxqwtX2dtA2Y3XHG1ldkoB8b1vC0+80SCFavc1dTZQE+v3XrtjYQ7xPe0NLRYV99qm9E+g7MJZ0JnzewzJ6IZTCODPcFnYdlDBsg5Z5xp81tm2+DwGutk5cYgDAXPOs520WCxrM832RGfP8qaWpvp+kGlwtDmNAhYYTPKtA6UBkbttmtvoQAA91ldVYMd/4XFlkfkfWmClpVvfftb7K0gAfGIE46wjTbawP714os2d/Z86+/rt1uuvznMb7ifNdy7e7psVucsvgrz6x3pt+YGpPyZffyIw2zj976HsUpKxb3++z/IAB2JtMedF4LiwOcF6NdcfHkG6LBMnXbBubair4vNiAa7euz7X7uQ9R/RtbGtuY3uVRQKw0mAS0Q0OD5WYEDjWHncTomV4kaGUd66xn7wP5dHV0NwSZ77lXOzDnBYZygLCAJne+8JpD2GlGz97zEwxTvhqNfQPaB7LV2fY/7rMrmzPLQr2Z57/z7blVPA5cTjIFlL3d2gQXJQiMktBUDAPzn88bskDj9ZvUeDhTScGx63v//5WUYvItoRgSKYBH7i3fCP4R80AHQVgiZdVwfTnNnOe+5mryx/m0VPVq9aRZM0cqQfvu9BGxkftoYaFEqtsmWrltm82fN5z4qelTa7c44NjKHdabNtvcu2zMtF0AwIDJ152ISjtpaaJAKR1gXom+66reUb6uhbhJb+1ouvMpRmohxM2QgMQfqS1miXXXa0Pz/5FM1ECIo78MSj7B//esE2mDnXmq3a7v/5XTy8aCU7Wh63HfbcbYoPHRr6M489RZO7B/ThfJlgBoaE4CZGubNrVgClzXbfPgA6A+fy1lAMprex6tB6NDO5T6nlbvb+bbay3/3+cWtpCmUcV3avYKOMYmnM8vla2/7APWzpqhX0PaNhyYe23sZ+ecfdNjE+TjPywEC/tbTARWLWM9DHtf7oIQfbbx78LQETVZ+OPek4e/PlV1lVq3tllz35+BM0w4JBgQXtvv8epCcAOkzzTz70GCF0oDBkwzVmu+27N/2p8JHCSgFNDM1NYK5cl4aOMe209x724MMPWUMV66PZsuVLbf689bj2uVyNbY/SrTV5q22sN7QJZu340oTd93NU7Ku1gVjICFpJfQ1CvIIpGv9CZbEiI71RKQ7WA6SgLVh/Ea1B9Q2N1tjYYrmS2dI33rL3brARA4Pu+cldNGkCUDDGvtE+a69vD9BeHreGXI0NIkCwvd36rGgHH/EJs+IEfejQ0FNAV1BcGuUOkzum4wH9LgfoECc+euwnKHjBfAoNPV8oEtBBq9i/NfCTH3WwNdU3sKgR6o2j3fD4yKj95p4HWYAIAgJcYPBJI1C0s62T69NfGrbP/+dp9sbyJWTs7G41kWMGxPjomC1ab6Fdd+m1pHRAJUqS9vSsZqES+PMB5aCfAz5zkG2z9db27F+eoQUJ6Xs/+/HtrETXnA/Bg0efciytDDiV8PGCVgbRQ6G5lbn9EBQgsqBAzy3X3DQF0I/5/HEE9ImaKvrQx6vKJkDvHKqihl6iGTgA+rFnnUCNjtpqXz/3dcWbb9sNV18bOjei4FMUcGDFa2vrsP7xYaupabBDjv6kbbrl+21Z10oKIIjNQNZF76rV9sHN329fP/t8rgYDGXMQ+ghXtmT524y3QO3/I048mgFzK7tXWTViBGJzlhAkN2lyB6DffMm15BnvrFpu82YvsCMXH21NaNqElroNDdbT22uLFi20Cy74Kt0osvyc8MXjGWRouWrbeONNbOmSt+3aK3/I/G7ksIdSYGWeQaYGonSqle2TR3zattt5R3vhlZeoVSIdGF0mr7348imAvvi/TqeAhH8C9B9deiVxIV8La4jZKV8726rbG+2111619toG1oK/+sLLbKIwavV1DTY+UrAaRNkXi1Yoley/vvQl+8r55zP4DUHTKIbzxa+eY+XanI2OjBJjfnz59bG4DQpLVdt5XzsvgFv0ndNyhYBepP1BAI1F1CoprcLEdfnQpUx7MJdfnUFvsbBMJVDHQDGGKYC+xd7blVWqVfnoGAhM3mBgMD1LpSeTKoVFBniznCuKy8TG8Ip+x/d4FszcenYahk8zVyls1pO/+z3zN5U7zudn5WOQsxhM2ORnYATDA3b44Yfba0veZGOIN995m6ltAHTkw/b19tqOO3zIfnTddawah3/DpRHWdJem/sEdPxjapSLgaOYMCgvwdaO9KiqibbDhhvbOO+9w8yHBY3Qg1meeCJXiIFmDQLfYfTtGsePgzm7vpG/1/nvvox+/UEZfa9xZZR8+cG97+aWXbKsPbGm/vvt+6+1DO9IZ9sZYtx21+Dh79R8v2MbrLbQnHwiV4mjuLhdsl733ZNDcyPgY28BC+nzmd0/zaDGvnaVhd7bRqtAOEyYldIF66qFHLWR9B0DHOEu1+dAyE+32ikFDx2f0oaN9anHC/vLbUPpVATHb7/ohmrLvvvcea25EpnK1DReH7LCPH8omH4WaHHOmc6WyzZ0xk4wHpRyfePgxGx1DZH8Aue6BXvv4Jw/jwYZF5a9P/43aFcqPLB9aYSccdzzrwIOhPvnwE2wCAfMh1u5De+8Y+mpHS8mDv7zfWquRwjNhg1ayAw8/mEWB0Cpyzvx51j8wQBcHC4aggBEC2OCfK4zbHx98PGtugXnvc8gBDMD89f2/YqAO1hQZFEcdfyyjdRvaW+gSgYYOegbwIIVyVscMtmhEg5ZCecQaciH3HHXHVcf9wMMOpCbY09/HiGr0c4e5nS6B9nbr7u7hStdUI3Wtng04QENoPQq/412338XiNq3Vgfb3/cjeNqu9w37xkzvoCxy1oo3ApH7kJ0Kb2NibGeZmMV4IFwcfcQgZPxgr6AhNRmizQmtL9sSusvx4ifnQd908aXIHoB983CcILABAUDKq7d217SVwAAAgAElEQVT307uskRYEsy4bsUOOOpw0hTOBn+jnjnMAqwd8lT/5ETRARL3AXx6aFn3m05+2qoYaW5MbpYWEzB0RwOWclUtlmxgvMUulBrX4c3m77abbmILVmEdzI7OunlXW2TnTdjl4T9t8qy3s2WeeYftblD6Gln79NT+yBoOFLFjnPrn4UxTa2dBldJT7CQZeA/cyammU0XgntMC5+eqbOFZp6Md84Vh2WUM9fFgFIJyNlsbYrrNjrNp+BEBHHjrFlyo77uwA6MBPBHq+8dIrTIdEe1ykPl7/w+tscGggi36Hif30c85icG1NU4P98+V/MVURY4SrBZXUsPaw4Gy0YBGF2h9e/AMbGh1kYRwEpQaLXsmOOP7IUI2vpxtVR0KjIjVPj/UZAkIFV8vNl1wXg+UgdOVYh76hqZm9NZBFACtBa2uLXfrtS6yv0GsddW20Sh3/uWOYqVHKVdlrr71ui9ZbwEBXzu/K63j2m2pDsyKs+clnnUo+UtfSZP94/p/WOWcWMYbC5ITZVRddGhQhxu2U7Qvnn8nqkJw/FJBxsx9d+kMbK45adXUd/eynfuVs60IfhdYWa61tQHlN5pj/91e+bjkIuCjuAw6Sr7YLvvkNBmReAfcAlIGBfmtsabHF555ktS31FCb716yxGy6/nmIZzjAsb6f912mZBZrm9dgTPZTTLdMV6P954MXvtCSvIyguBWqBuVLYfFC5N9/ThY0AQtTE92lrW++7E0IgOabMjh+rK2ECMm8zBYgRf1PbpYKQFAAnE7sEAwwKm1bJHEGzfGyuoeIguB7BLfAb4HdIdxIEMoHAFb/HYaXUnZVyDG1gWcYvWhiUHz9l1eMf0Ex572SwYhDGor+Ez4gpCSo6QHMf3ZMhOhwtKWVewzVs55kU6IfAI0GIZfpyId+SmVRgiwCdGJDCal8qJYiCLygWEn2h8B+yID+YcHwPTW658KzAusCgytQ68DsJA8CfC9fhXQA5AD+PNfxYmAOCZTBXrF+gFf5Dig/f4fr9UphDTnK+igVHNH+uSTEkBqtQg4+h4LJpDKichDFXs6djLBoU1ltzxE/QAurAIwoVvbBRsx+BcyjD+tQTf2at+10/tgeDCFE7GrfDN4kAvXlz54YUTF8sIq4hS3Oi/kKsAhXqW4d+0YEGQv9jBNrxfMT1lclSZUTZ0CF2KsxSTTgF1HYIVRRZ0JSmP3RQi7/H98DaxKZFMbqWrRBjyUgKxDU1mX8M78K46dyELxkBXXlk8VQH4SwK2zAd8myh8MVEkQI3W4TWoOZAKIpBnycrPFZxbWHOZ4EV0GE+xMVg/gAE3Mv9RwCQ+onj+aDf3ASjv1n+EhUV83maM9U4BzUDUAmMda8Rj8K6EmHOtY11NlAcoRlc60+hnnW1wzrBQjY2Nh76DUQGjXtxHTIb4LrBfHg2IGjHPHPPc7j2cb1DfrbOgaO1GAzGfWVXtkAPYe2iWJDPsWoaaIP5F6inX4rlZFESPp5Dntd4pvA6WC9gtYCwA8ELaZ9vvfEGK9phjd9eupRBnwh+RGW27lhICIHA7e2hjj/bOFflaRbG2FBACNoqeU2kTwZvRU1SPB1ns1gcp5aKfwqy0n6y6RTTqcK8gr9YFfLQuRGJmZNavQAIdeGx4oiSp3sStcR5SAL/CM+syng5r8Zncf1Y+RANmLAm4NfxXIovwhWq+RAToBagIiS141BECuNEZc/58+Zbz6ouri8EBBSc6l3dY4sWLGSPAVg5GAg4YXbRty5k+15YN5AGeMpXz7S+4QEWq+pa1cWYCgh611xyDed92pdOmzSpZ11Gw9hIb9XVpGUVjAmkNYkB4F+ptVogjc9Jy+56XStgnw47JwWBwH8yS/hWe+9Ypqm8OvjqsjB6dltCrmeB+Y3YNA48tpFktDvSESLD83lzXHT4GUqIjgw+Bk2UIBKZmn73fntJG7gX0lkKjqkJ3wcLeNDx5v14hCv+EIPVl34B5fPw3/l5BPScOrf0flUB8kERWQUgVrYqZs/wA9S8FBSh7wQ4GfBEEPKSXjpRf8+UvYjBHnIHVFog+XC8lCnXiiodac4+sMPvk96/1hpDcMpHJiJhJAoTBHaAVmGMh60fPe5LJRtY089Dut2229qtt/3UVg702Hlf/hItSaBPuEkA6IhuRsCQSit6OvKSri/N6AFdc5RA4vfdm9f8Aa50+MRAPd379cD+6qzI6kUgcRYu78pa2/RWYmoS7gGtEahdsyRcL6EWn+uM67pKe+7pBeuT0lZ2LnI5Bg4S4CLgQ9ADeGP/YCpGJgBy1N949TX+BPNBU6BNYKZdvpRBqahhkgKw3kn3G1KyonCH8aqhhQR/7acAS+uV7rmfq6fZSp+nTJaCYWTomdYEK2PWijUKq1GD0zNndIQAK1gN0LoVQIw4DAipELDQwx0Ahch98FrtO4rk4H/wQPEQrbv2FNeq8EklmtR6pDwI18rEq3lWCurC/aL/dC21PwCyNKOJQAeBMK6XeEeq+GFcPorbnyUvePjYLY07rG+ORcLQvrW1pdWuvOgHXOtTzj6Zwg6EVLhgNtpgQ3v5X/+icPjDy66yQnGUAdeDpWE77xvns+EMyjaDb2C9sRdfPu3L7C54zpfOmeIjT884fOjCO81T9Ii/VctF/D89y6kPvdJZ8/Tpr+e1Ezjzk+cnt8UeweSO+uXa6BDwFhLDaGZsaODAMFnU58WgIMlgMkj/omboovv8xBTVlxKcZxpeYhHR4hkgFjEUX0XHE4tPC/CALuJIwSRlYJLcp2PYqQ9jygGAWQ3VuaTBuNr3OiCqkS+GwLVW39wI6EEpnYTVVCjw4KhDlsUhwGwaCxJ4Ytc92buiECXCCuch+M8rAbr2i4UVknu1R/6ngELMQ+up9avENBk5mp/UBqT1SkMHKMDXhV736EyFw4rUkg+8//128cUXW1O+xQ478dP26ptvkB61NmCEaqrAtBP3zx82/K5KiClj8czI065+188UsP33+D0VwFL6w/5o3+QLwzWgG9/YYTpQR4EONODwgC4hUACvs6O98FUdPcOpJBDr/HlmmwELKxqOB60VzL8U/PjQpKHNo5IfTOCwqqDULwQx7CkENDDQzhmdLKoEQM8scPEseAFSlgfxEnwngUTfiUY1Nq2XPsf4vRCs+aQ8w89TwJQKs9pXdueK+eY8Q6DnCOiiA9bfj6VE0XUQ84dLBSl2cO3BrI5z2N3dTW1W7k10LwTAeIE+FeYwrpDqN5V/+L/pFnUWwhSYtZae5/g105qnZ0jX4Hx5Zc6fe09bXJ4I8Fq/Svza7x9+Z5vVKBwIn8TDYEmpqYJwNMIa7z/83lW2tOcdW9i5gPT4uZOPZ0wV+Mf7N9/Czj3tHBuL7bS713Rbe1unff4/T2GwI/gH1hxgftHXLrI3u960W2+9lYqBx4b0/NKC6bqjiQ/ijEnw1FpJYM8EwigkTqeVp2dCz/E+9rUA/X27bcM8dGnoGTjEUnfUsuvquBkAWGjoigAHmCHaLzNnRUCrBI4elDyTkwTopWwPWikgpQzTV6jzhKiFTyVMfZ4duNiDNgVNHQr5QLxEK0kTPXJhmvSaqSdcXKdKQFqTKdImTYHBpOnH7gkfz041A/8+b9JJpW4xPc8IvOAgE7gAvRJweUCePEixWUFSUMGPywsUqVCVMY8E0AXkAna6FnI5ajMwm+Enrnn4wYdY3arOGmyTHTaz2fPmkrFlexpjOkCvEki0n/7wYVzqI+wBXcIXPhPDS+lG79L6eOakg4ifApzpmIIOt+hGAOoZgmhAY/X7DEBHdzIxEjxPc5ZA4AEcc5MQjHfBJSYXmdfkBS4pA/OAB7oBoNOMSpNmqFwFMyqsKajeCFcC8vfvvhG58eEffh5+3CepHCCaWxq618pEs6mQoWt0JiS0iGf4cyZhqRLgeWDT917Y9fzA8xAPcAB0demKBdOz9Cbdj7mjFgaKEkHYQSwITMP/8+3v2BjiYmqarXe0z7761a+Sv+If9oQBuc3N3CvxGz8PPT89n6kAKXpK11HXpfStddT6Yyye9lNeojH7NRQNSpjQWL1QmoKgf4fOD+4TDXscmOSxeTaQQXwVUvwu+d7F1lbdSvrqHlpts5pmMgegf6iP6zi3fQ5de32xVPN5X/8va5s7055/+cWs3sl555xnjey+bnbuN84NLsuEP3vBECb3Smsrq1v6nehHeCf+rTOdCp1+f3WNB3S4PqZo6B/YawdGuctPKuJVIXouaNQo+R38XRHE4F9ht6LEjO43RBvlpQ3PJDQxf4DFBKV1iKB1CDOhI0rq6fM84UtK8gzVCwUwd0kq9ICmhRVzTC0EBOZ/A9D9vPQeHRpGKLLNYfTnyn8b/U+SSD3Ai3FrU71JvJLEm5pMpwN0vyZ+rfxBSoUpzUPz8oSfSpd+jzJmCQsHaCn6mD2g0++NkLnqaporkSOKQwsTJsozPvXIU3boMYfZsu4uNvuAyR3zxwFAdgQAfjqtz9OHl/49KGjNBXLp+njgSA98qon4ufu1TX/3WqVoHNeAaeL9akMsITGA24QhHAJjAE1I2Mb98s95DVeArmtTLUp76a1g6fnKwIBpQSHSV7TKUpQoWFMshRrejU2s8njV5VcySA17ioDH004/1UYKIywVvC6TeyWBagqoOiVCayBB1tN+Cobp2vtz4cHcn3uvYXFNIBwVxoJ/VrnKLv4Gl9DvH+M41N4W/uJbrrqZj1CHNuSMIxASew1LKLI0cLZRTCmlUQke4osexFNATwVVDxiYp//bg7xoWhaClDcKJ3y3MK2V1l9glClASZxKpXF7YK/E/6bOvdrKxQkKjCgkhNTJ7379IhssDjCQVOmN+KmmXvC+I6YAFr5VPd3WPzZsjW3NPDs4X+gYePv1t9sPbvyBvfDCCxSqphMuuX/ROqszlvIcKZx+3KJT3KNCbV7A9OBeKQ/dA3okt0m3wHYH7EYFjb3Ao98bf0PygBmeEpjbeHwGAsPniA6ub6ifoqHroOhQpIDuCQPfSYrT5kpbEFH4tDmBi7QXMaX0XZ5QPEOuBEgAdM+AReTaRG9yT+cCQNfa6HrN3ws1AlqNU0IM3l1bVztFQ08ZS7qeKXHpwKZMNwURDzrZHkRBzscB+LX0jM0fNM8MpUF4xoHvvQbl5zRlPhHQEVGarVEMqJEpM4964+jax77noeAPQAL7gsh21K9nrfzYlAOavMx0KraQAm7KNLxA4rUxzOHdAN2vs18v7X86d12vz1OTdgo0+BsMHtdjbpgTg+gi3eZZKiuAuQQaSf3qtSxQ1LtwdqX1Y364HpqYtwD4GJhKgE6mE614sjLgM+wbhDAEyQHQ0agFDPXOG+7gY8RkP7X4U+SyrE8efYCVNHQvBEsb176KZrTW+Du1Mmg/0/PpeUEKcnonfsplJpr2FjbQIzRvWh4UjCYOG61XqjgGsEFRFAgACIz78XU3MA0PmQIQXQ9ffDjNvXg+3BEIhkPZ11RDDnLE5HlhjNI6TO7+vHmt2AuPKVj78yKe6wHHf+9dHni+Bzbdi/0SbREEo1VUY/t3z6fmjrHg2VQsx0t0w2Gd2Lipppb84tJvfd+W9SylUISy4I05FJsJ9Lf45MWMT0BgXcuMdjZ0wj7DxYF/EA68284DrGhFNAel1rs0UmFee+V5juhU+JXeo3XEz9Tl4pVZPDsfu+llvGeHg/YgoEPSFlBSmoA0hQjo+LukCq+hsz5yrPZTCUA8MWkBUgDCgkvj0AECA8N12CREumsDBbZ+wp6JesIU8YoJ6Du9X/dJQ/cH1R8YEaVntJOAGFL2KgkK6SHxQJ9JaKhTXB9STkSserfGr0CmFAhEWGLsIor0wOtvfxiyubiI2Err+G7zwnM8oPuD+f8C6AQeBq+GKGMcUBQYeevNt6yjvd3aWlptMLa1xXtRbQ3lexGpLh861gP0BIDH7ziYfm3FmL3g4sHXgwQ+r2Qy93ubrr+X0EWvfu88sODzNEZD4/P7ibngPmgLOOAAZAktNWzpGRipGICCxXCOZE3DWGRtEqDjM9wnv60HSi8g+LXyayneAJ5ARoM8cpj8EZSHdNbxcfrVAXz3/AQd4GIkOurPH3Vo6FNeG+qrp5qN9gHj1xpJG1SgrXclaK98AF0a/+F5lObkBTgBuWewep6Eoin3Rc2bgKoMjiQoDmCCqGkAPwAdQVozOzrtOxd8m2mZ0NAHbcjOPu9sCm7iTzr3mKvXfGWdEK+G6ynE5sqhEWapv/24U77mXRLTgbrnAene4289nxjigqE9v8M+KFYlpX8vKHjQ8/xaa67xTwX0oi1YsNBeevFfpBPQGiwdSDdGeunsmbPs9ddfp4UPQibz4qurmea8omulTVSjb0bB1l9/fcYxgI8sXLgws4yo9LnOg58X9gppfaJVv+4C+RQ/cI8H9HTfpuNVKT5oHdkSl21yQxxNbpv9dmGUO1O43IbQr4uCI7W11Nbxj1GYE8Gsx4FCgi0iG3vtbjP+QGpD/KHV5mGzdWhwnUxO+J0pBNGvlE7Ua6o6iJ440u/9Rngi9Rp6ytilxaRgJzAFg4KE5t+fCiweELzQwE2FmaehfkqUu4QVEZBaQXqi8YSjoBQxZa2TJ0AP6n4vskAeF6mfApLelTJ1PTNlGJ75eEDzmqrWC5yIMQhRQwfzp3nMATrAbBPU5O5abV2rVtkG669va/rWhEjufBVNtojrgEYDyRrXo+wrpVekWjofWHoYU6bhGZ6nBb/e/gCKXnGtgh39Afbr7oUd/3sll4lATEwd/lSsM4QTnBcwfqa0VVdbLQAR+c+xDSO+94AukzqBtibUJcCZmtTwwxp565wHeAnEApL0jMncjusoZFRV0cxMYSH2imbwmItH4BohVSkfqraRDpQylWigciFgzcQLFNktlwJpIQonHtB9DnB6BrSnOp+ib/E2jUeM2Z+/TOgulWjuFaDTdZSmwEaLE9YEVekQB7J65Sr7wBbvZ8c0pOyhtSvcSQAijQvggtLTYv74iXmCH2CM2C/ONdZa8OfU0yuu095JkdDZwPPkkvTn24MuhbZEWEhpWfeKjnzckOiOGrQLIPZjTM+XF6j8d5UAHdY61CDYbbfd6IpDgRiAOoC7o62dwI3zAqEKwg9KUL/6yivsSwHejSwN1OYA78B3OGvgqTgr4CmgOb9uGo/WVGl9XuiQlRn7IwuLhBCtgc6bxykvXKZYmZ67zMqR+tClocuPmW1WrFcrH7rMdeOokBPzXX1+biXAxWeeEaREI1D3GrcYf6UJpJIQrtFnHjBSIkgBX++Npyc7ROl1npC1LrqGC16VywoL+EPg5yktohIBUxBKJHqNzQsd/rBmzMTlhVean9Yl1Sy8cCJAX1famggrkwCTNDkBg8DbA3oq3KR7hHnBMiTpXWPGYYKGzjWVeY6/xxxx5W1CCM30vrByKfOh5hifIeYiuhFY4T4/vxSIvdYuhq/54vALgDVfMUH8re8F9AIIrUXqo0wFJ501r6lq3FynfKxKGBmv3iMNzj9P8xBzwbViWKnm5BkXvvMCowKVZC0QjRFYY29yfBbKH9eFPPck7Ys1C1A+k7n5ocxmurYCMwXu4W/8rs+lverMVKIvPVfCkacH0UGmoDhzMIXKCJx6roBGDB6Bf3AFMcI/KkDko3FAnHMsAAXgRY0H3wCFEfHVyGmf/JeCpUzVFS2IsUNYaLbiUpdcXrNXiDxv8QJLCqj+7xTwU57oFRavjHirK/aJiqGyexwtSCjT2uoMef5XScDQ96zpEWOPuGfgyyiVo5gSCJLReoVIeNYTkZYc89nBgzyYykUgzPPY5vcHn6v0K34XXWJOEpq9D9yfKc3XZ+GINr0Qid+xdhIMJAhg/hTWS+in4vjXTh/7cJkg4fyYHHQEdDJsF/QCDV0HGE9S0YWUCXrQnAKCjtjI0KMG5QHIH0wvwfjPvUSULnhKDB7E1gLpOND0mkoE5UGd10cw1rhSYUQMYzqQppkuASS/bpqXxuYBw6+LH7vu8cy70mEnIBHJ4s/0xfHvFNA989Sh8dpsCujTCVp6jgd0MQdqu5DmJ4KvkP9c7YIpIDXV0hgvnRRRZFbEc3SIRHd433RBPxq37hcgpaCj1EppiSmNCPy0d6npLjXJpcxV++gB3QNqDv7ziUkh24OOH4unCw/oPmin0l5p3BKGxLSm/D0eipYgIA7PyPzY0VwOy8sUQM+EwpAaWwnQxdwE4vJlI3AJn0n78YBS6ewICNP1Fw1p//zZ4rGIgO6fXwnQYUJfF6DDDYHv6UKKRalQIAUWCsyd7VsjDUtI9KCh8eunruG5mCgzcl7Fr/y58L+nIORpzFsoUtrTOUn5h+d3AnzRl8BIwINxBktSAHSNS/MRlnit3PNovyYppgT2lSOfkNtB7xD9gCZVqIt0Hy1B+h4WlaxwkhMMUgHfr4FfJ8UfEUNjDIGEafwtt4/n5elcdab8mmmNFeMiPiVBCc9gPM1YYSqg73LIPgR0SSliIJlPSP6hOGAAughehWW8hlcJjAXoqbaO58gv5hlOttguXaASmHtQXxfRpoDnQUkpdx7A04OhzfLv4PU5VOmazNNOCc4TZqXDgnVD2l8lDVnzFcFrDdNnpgzNjxG/C2jSQ8mx/huFZfQ+EbhfO/zux6d18ofUS76VDgXoSRq6hAGZryUw4KcP/MnWIGYDiHY8o9Hv0ugywSCadHV4lMcrxqE5aR11vwd0L8CkgoLOj86IvveM2H+WMi+trz7XOFJAx/fhkIdqcDI1C4i8BpaO15/H7Lw7gcmPAfdiDBJkBKZ6P4DKp8Fpz/A9ffLOiiZBYnItAi8RoGvs+F48AN9jDwTo2g8But/XKYw2TkL0r2eKxsRU5bf2gK71wWe6Xvs5RTCIJncKm9GHLg1d9IfUPVavQ6tUgEk49Iw3YFOVejSZCoNNAV2faazin6J3vBcVH6cDdFyn+AO/z55PVRLi0u89b0z5rNewdXbkDvBuHcVnaI/1t79/Oh7nz3XKQ1ixzmUHSUAm/aAuQqyF7nmSaIF8RZZAVXCskHHk994LiHgOKvB5vidQ13rLMlRpnXE/+A/WiSnh0RXmeSq+0zvxDB83QpfJOFy+k/ST2/Xj+7LbmjRvD+jQ3nAT0qoy6QFSZWSk0NwLY6iqu/a/FIArSTy4y0t4IohKfit/WCsBbkpongjXIgKXZgdAr3RtesCyQ+QjSiOgp4CSji8de7ZaLC2JusHhX7rplYSYCkud3evXQIwujZKdcjhJqevW0Kdbd43Dg5MXxEQjlUx2fn08oHtilWYsgWU6xpMGPqUCjeafro0XHvx4/F7inkq1mCuZDlPAqLRuOvgSDgSW0+2pp0EBqg61AHUC5V/LwWrmnysQ8C4RnS8xKJkU07Oj8QiAA+ObTFdVGh18kvSNRxecmBe1iCgEYBwam2fYYS1CQClK5PoxaQ80dgE6/hYDFKC/GyBpTJq7mKXWUyZpAbU/H/jdm6y92ZuWFownRvHLoimNT2uIYDjVVZCGzjKnUUNH4x8Aut6b8hLRQEUNFoAe0zs9j6tEzyl/8e/z9Ffp80pjE814C5QEEuyNtFRf+tsLSpUAfTqM8ICuuWVjQhOsCum+soT5s5oKJlwz5Ew6YUo8TPxBtO8FZa+YsjRwUtjLj9ef8ZRW8V7EieFdWi8vQIqnaF0lLOBvucBQWIa97eV22fngvTNA9w9TGgaj0GPACxcpRtRxUvARTgPoeoE3KXpi9Ydc14rhpYCeHjLPLCsxo3TjpmPYHE+kZk+0/nevYfrnBioINb81hvRgpIcjfUewvKk319olcfE8T5CVCEISuAcLT1A+KMMzas1dPYmnA5XpJEvtwXQaqA6vN+n5w6jfEZMhDV3mX2++Zo5+3CV/cMPyI00lBHppD1JNxB8+MXW/X378qRVCIOPdCJ6p4znKI8W1nm41P4Gs9t4Drw7sdGuvz/EMaeiphlwqjTMPXQzfnw0933+nufu5pkKQp1OlwOkZeL9ALvMfowY8KsTVhi5iKJjCcyM/n2tO4dcFgB4Y3iSgC1jFJGWuVaoe6BnrXAnQ0/MpRujfqf0QQ5QPsxJt4lpvQZQQoL0GoDMAMPIRBcX56pNschQzACyayaFV0/dblbORCeThT22/6c+vAEXnye8Newiw/0Jl/zmuTS14eo72P7VwrOu8+3Pmz5sXNvC5AAo/PX8SbXra864E/xxP++n5mFyL0GoLdOSfjd9Vg98LamsJBmXU4Q+1+6fSZcgaEU/Vs/0eZJjlgji9QrOu8WsdxV/8tX5d/ecCc9FDZsVMAR0+dG5A9I1nBBQ7y9BOHyMqSRyxmQUPiytdmoKFFsGbHDRYSU9iVJqgl47E+PxiemL2m6P7/aH0JkfP5FKizOwV03DVdR0oNezwz/Tj9Ru3ljAQLpziQ08ZKy7xGqhfEw0XGkslME/Xv9L0GJQ3TdphSpD+oIuwdY1nDqmgJo0oXRetB9vm1taSsQvQvX+NUcNyvbhJcAwwOyM/Pf7z65ceGm9S9YIBaNEzuVRL8NK3v07P98IHLV3RBCdaxGcCYwGsFxK9cOHH7PfLg1AK6MXimFXXhNSu1Gwshi7twtOpPyuV6E77Iy2+EqCrxCubusSmSrgP6awQVCHs6n7N2Y8RjJiBPQlD1rhxz3SADqFC5vdKPELj9wKb51GiMR9DoDlKq/J7o72XgCgNnU2K1gHoWCMAv9LWWE2P5vdQnXOoOLYWoHs6EP+pyF9hUodYGwG90jqkComfI+bkg3anoz/Pu9IzVonfiR/h3RII/ZnDPV5gS89fyq/9WRDdhnMKQJ8a0CZcAv0ppVjP93yS64AHlMBHQqAc701M76nAk64RrNSV7vGf+bNWiVel36fj9DxI9JDRIUove5P7jh/da4rJHS/kZKGB54O5TIDOTYmAjuukPaVargder6H7SYrxy7QqCWjy5/4AACAASURBVMRLOWJk6YRTLcwTlQhWE/YStt+wSiDhQSsloooaDbq9RR+N3+j0AHgC9WujLAFf+tUzEfyeauDpoVVaWwoMXjKtBOYcLzd73Sb36Q6wXw9/GLw2K8aYrqX/GwwFxXXA/BXw4QGd9bElBTvTmtZRWmI6R+2lAFXrkY5P6+m1gyl75BoWVQJ0f0A9oHsAVCqZdyNMB+Qat6dFzUH3i6ZDeto4a7mL3nVmJEQordF/LyEL85nO7O7XwD9TAgXmLe0U9co1RoIx+0RXMb7EM+/sHMivPhGCEitpWOIHKaArsh1r4KPcPY/Q76Ib0ZNnlBmfiy4BAb8EI13rgdRr6ORBrjmLotxTk7vK4MJnjjx0ADo72kUNvQCbp9PQte4pL0rphWsJCx5YsuvwWAkc/NnQWfXn1/OuSvSX8pxK11T6DGPx/EtnAtfKhftu50/n1u/DpNANxjBZmpVrF/kFlVRXNEy8iPgiKzOAvIwYhMnIWj8Pvwfp59l3LqVPNFPJUpcqCuvaX/+dx0d97s9mKQJ69vydoaHH6DwExuEfD0Cs784iFsp5jOHxqo4m7cYvtgezSozcAwRNqfFwa4MzhhsRx5tMtewe9BXY5ZmtDh4+q5S24QWCtNtaCgweGCUQZO9Hz1yk0UwTUJQCQ6W1maKBVggC9Acca+fnid9l5tScdKC1wZIwpxNW/m8AXe/XGLgekAlixzR8XwkwpwNbfI4+xEzNyaNz3yQwYPxisr5XgKqKBVkkF3qAV0hX02cYj+hBjESAhnegM1h8QGZ24/uiZSA7UDHfNzs4sc0nghrFEHWQ8R4PIkrbCdpoMOfx/1i6mAFVau9Z4ed0gBrAELW+Y9vMSD94tyq/qZCGzpHoROtTKQbBr6f2U2soQMfeo980Ar3UJczfB6sLrEcS0jJNJzLccIZKXH/54EVXpIvom9RcFDAkEKeGXh/q0HvA8UDlz4LOsY8kxn2NDY18v9ZYgD6Fx0T6SgEd14D+uHcx/9wHxYXKZLGlqNqDup/Eker8lMI6/rwrcnsKz4xtZTm3GDWv61Iwp3AV4xv8+c8EHvCPutqsdHcWeMouzUFN47q49pxKkcN3jA5nQODU9sqeP3h688GuDJxDfEHUlKcTqL1CyDMfNWlp6EjbAh2JN0ldJf3EssReQdC+QoFgDAjEoXLQzD0uaP4SeLUWqWDlrQCiW+8P17nTGFJBWTzB06VfP32fnR/HTDnGmIee8aVdDt67jAMJM5kAApo5/h4dK7DYAQat0rBidhxY2Xgg5TPBu+Sb0kRUflLj0IJw8WCypw855hi7vstKReAGIPWDDCR2hIt/owxtVU116NnsOjB5IlALVs8s/AFhV7nIZL0ElG5ACqwkAEh6LLCTQtb0f3tQl2XDg29GcDHw0KfV+Htxj8BmXW+fFsjjTXxmkseaMvQUMLO1wK2xFr0/DBnDcP2X/TOyeUDLg5ZZnOwX7zVJ0BV6BawlwDmTHRh8yMcOjFXR0KBDFVjx4/HPUjoR81ixBvkqljsuu94GeC6rRZUmWBiEplKVp0VZ2gjoeq4OnhiU5u3/FvMgM0Qv8QTQPTOVEOn3W4I041vGC1ZfF1KCxBQ8rYsJal3FmPx5FK2TSSf1DSQQ+zX0TA2w4jMQNHYJYZp3UBImzZrhPaFrGn76s6e56p1eWBUwaw2578kB8DSfMmTPmImnztzqv/MAo/lqXb225zVQf5YkkFAodYAIrV70Tpoph9x65OvjH10AMcUS/A6lj7W+GegoCCsGbfq9THnBuoJGyXnzVZlSgMp+4umYi0r38ny4fuXqdY5zMjJe4Hnx5zsVTjUmz794vRNIBMhT6CXGJ3khTXuh6wqjI5N1zF0PjEyzj2b0Kefe7UdxbFIg1Bw86OI52ksPtJlQnlQKzc62C5TzdOPnov0W3fkxap7A3/TseQtANbtVhkpxHP+OH9mzLClaPi9obdCWUIGLEnGMgpdWEZP+aOqhhB0ZMl7stWO8wDOEtUDdyjYG6SpQbFYmkoUoYm4hGCkkaAJ6fjINhiVCa6qtVBWKi2jRvCbitcVUMsoEi8Rn4hmw30B/ULJ78d5YZW86UPXvXYugXQ9rMQmNWRuvEp/62xP+/x+A7oWffwv8nTZMIGJhjKnSbUqA0x7osrGSkxic6EfrJCEtFXIEctwHZBoAaKPrw/vhwcwqZVFkoDVRZntWHiiie1X4vypnpdgJD+szVhijuRRgzjQh0GY55l0rXSlJd6kE6H7cgZmXrZibWogkpSMxCIEc/lZkcRCGUC+9JiuWgXd4LVPzr8QUPQPzIIV3aPypBuxBzzPx9HP9rfNYSaABkAdGFLoNpgIrnpFZSKLA7oVf3oP7nUCd0rCP4dGY9JM8BB39YrERfJ4KZBiT6CUFeewfng/+mIKBaDalfSkPPOeR6YOHwtqhanqYA8cU6+IL/FhYKSo9oh/QqucxKf14AcjzX841FmaqrkVgX46lehmXEgP9UOkPtdE9oMu8T1pGUF9xLDNzaxwe0L2gltIL3gkLD4WF+E+8w/O7dQE6C0/FctHpvfhbQY9eUPVrtC7+rPFqz1JA93vs5+6BWTzM045/p7egZAKbs/hK2PbrgesmLdk4Ny4ocrv9d2W3NdZuj7nVBHCYBMsh2IUm+fJk5B+DqUBIMcoYoKuN8y/WQnhiF1MjQQHQYTKJGjqfEauDCdCZ3hHNRvDZgeCyQCYwW6TsRFeAJo/nKHVCJul0wQXKlVLu/Ibrfs0huy9q6FlThmkQXYDpCVuEJ4LzBJsyDw/o/hXejDTNqwNQuT7rla7z49Pc/H2pROmZLgGdlcqmtn/1B9e/PxVocB2DhiJj84AuOkkla69N4tkQOmXKw/N0QATy/iBngpiaSEyUra25JZjbQIOg6WgC1RlgaWLkhxaLGaAjj5itXXFmcL0z16VMpRLta044U+MuyyFleJ4BC6hxrwA9mKvHLUjpYa+xPqJZCeopqHgaVsEKnsdkH6T1+znoPSmjTmnN8wPRkBfUpKEL0L0Q6OctQc0zRoEstd+omaS0rXcJ0KcbH4QzFRvRGuDnujT0jDbjevtaFpqrdxn4sXnNjnNyFfKoDMVKZ8FcHyttRisI9yGawyV4IEvE769fR61TSlcZL8yhKddE1jpb4AjLANcCFrII7uDDFKDiywTo4N/yW1cC9On2hddCKI65+X7cKR/ywuBaAld0a3ie6nmW+IEfm3++6Co9I54Gdb5FF/6spPzV8xh/RlI+qudrPum50r0YfyoMTMEgVymO7/jgvjuXZZ7EQ8EgmSICjQNWSFTacZXksolGTQ2VilSSU4QjCcIvpl/wbDKohV5ERGwglqwaWCzzSeKJgI77GQAFiVmRyTK3RyrzwoTPg/SL5ReDBCpThatg5zdcjSA8YWabFmMA1mVyl+bjNz5jcFVVbPWZai+eofg8Tz8G3fNugO0JJj1c/qDrOf55AohpGQJABEF10d9c6fme4VYCdDEo3ZsSr4RCHTzvCsH4CuNja5UMxbO8pcgfSO0dGW6xZK1NoT0irQxRSwc9SoCFOVQmd7YGdRo6zbloTOJKR2r8leYtOszmBG07xq34tfESvOgHP6WtepM7goJgtPcAoshiWMdUKz6lE4G36ofrzGqdJRC9q8m9Qp3vlE5TZi0hSyZ3X7rSn1Vcl9ZjTxUGrbNfM/97qqH7sWG7EdDHKm6RD6wFGM5kuxbIRwtd6l4QkNJlFAMDPQj4WAuNFc8mH45VEqMfJjO30ncdXPXhXyxms660O78Olc6mcuc1d9DAFPcAATya0yvVyYilm73LTvunn6mgNoXOGdMWXBIpD/TAuC5Ap7JXIW0vFaw9oIofiOZT/ubXapJWp6p+HnDTOYuGxD8rYZ/u99eme6TxpfdPwTDWcnACKACdUbi1NQRxEAj+F6AzNUQBEq5MaUaIsW6uXxRpEQAjmdymBXQUv3eAkAG7yvmVETiFerW50FvYVSdD2gc0JDDFSpIYxiEfmicQvwGyTKTEr+vXBegK6luXli9p3gsJnukjTmFdBIt5pT5OAf6/Y3J/N0D336eAm65JyjTJELB3Lm1ikt+EVXk3QJe5LQU0zzx9RKxfKzwfPmzc633E+DtdU4Gg9oPPLBbZihXMkWZTCidIhAl/I+CNRU3QKQspOPlq+tFpqsU7UakJWnZsO6xxTGeVEd15/2qq3XgGqDWRJipa9ib3MvKYI/2LVgTiAGMVrvBA5cFFlfKmA3RF1KegLIb0bqDh99+DdbhfpvapefSeYaVpTymga63XJRBVAjPSJqx9Y+MZoPsz6mlITN3TGdcrarfe5K7xSWjzApWARMIU/lb5aDwbAqNM76JTmrtlDZK7KwRdcFqpwOX5LJ+ZZOH4tcX9PsbA7xWtsLG09xSAc+bglAa0B1458OfSY4SuVSU9CaxeuNB6eeXFvxOfy++f4ounB89LRIPaU/++SnQiXPF8zQvHOh9TQNZZRVWnwp8fjz//Ttpg+m7/Lt8PnbS37f67lgGMNK3HEnToIMMJx25rPlfbRxnzUERAJ3FGaV2ALnNByqSyDYeGjkCMCAjZ5/Kf45kAdJgdInHiWWLOYKgMiou93ClhJl2b0oX2m8Hxx4YB0x16b7JLwRmALg1/uvt1jw6xGAUJvQqR3SgMEt0dzoen6zSn6TSIdD7pOFKCrPR9ygz9fgkI/DXZM5DHCg0zKYwxHfGnz8C2w0+YgoUYjbQWWVv8WuhZ0KRTJub/9iZOD/Ie0DMaiYWCMkBHu8u6usA0EYBUXUMNCjQvBoT4DVi15Kv2kbx+7TyzE3jip49h8AxPayi60ftwj94FsBgfQ8vNyVKpeJ46W2HuGI/WT4CEZwlwxHBTgVcWDs9A0zlojB7U/e+V5uOZGZAqzGVqcxz/DAGOLAceMCWw6z0pn0nfn46TvAWAHn3o/7eAzjFV56dUwvM8UBq650Fe41PaqM466ZP1FYLFgHXKo5kbmrKPMJcJXLzRr4Gfd6WgOI0B16EWvSyepMXIX2mdBe3ESpYB3IOJgMpetKimOfB+f3FNyj+ngDo6eI4WMg3dW990nTc54zN/pkjHsNbKipAE55G/V7DAVgJI/5nnkaki4IU7rAl4gwQPTz96hgf0VLjFNWnpcy8MiQ+mGOb3b61+6NscuBt96FosHXQBenZInEk6PXBiOtoEMSz/Yn+PHyB8QF7DFQGLMATouD+Lco9BKCA4aIgKytLB8HPxgJoyJ87NtfRLpb+KIOaqkpFgayYLm1QCdTFPv0aZORgSJjRMV9RAwQ5eMEklVA9s/18BvdKY071KGXfG2J3JLdWc/R5Pd78HbjIM1xlNa4TnYk0kyQrktT4AU/98z9RFBwJ13KMDRpAbH7cmpC2pklnsoEfLQ4wjCaAZBFwEofn+02BWYOhyU+F9AnSdI50Jr1l6BoDnSduqxFR0bQromsvY+KhVw1LlioQo8l/zVzwJz1DMCPDj8/TlNZcUIP9dQE+BM6XRyeeqJWpQBqYAm0tPSoVh0UoGKjEPW8/w5zY9w1O+g4XHAboHDK/V+T1I95G1OmIMRcr/ZDGpdBa014z/iQoVGCEj3Kmth0BP0AbnJV+x4z/S3qdLsql0jlPAaKit4xqINgDkrE8ey1ozLVONnGIjE2YGQZCPwaG+21sK6B7E1tqLmPrpx+9pQPvseYsAPfssWjBSmtP6pgKzP4/43Xc7S9cG32sPhSOyrun9HtAr4Z3oxdOTH6v4fQra+lvrNx0Nwd02pbDMBw/ajc1Z0kOnw0INz4X5TyESBDXFtDUvuXhATaOM04Er7ccTggcZbHZxPJjcyUAj4+fGV+cz4sPfkvDwDmklqckdz/aL7HPqPbF4zUVEoDH6OXgfWSVw9LnHXsvgXPJVDD6UhitBiEKNz/18Fw2+0nv12btp6N487OnACzcpIPv1gIbuD6EHJQke6wJ0rL/XukTg3gcuQBZgCpTw3pHC6BTa9SCE9+M5Cg7De3yZWQA6NJRs3rEbk2ojgJlhnxDljr2jdg4tRvUA8nmrb2ygHz8rh4qcerVndDnSXkDz9KM8es9M/FmUW2U6QEeluNq6yT7nmKtiYnRWMDav1Xua1HPFOFKm5Ong3QB9OvD08/F0DUbE+AQXRyCBLXUz6Ux4BkegLwbr3dTnTkZ+v5tJfgI+9ApR7p6mPW/zfCEU0AkauniHeITcRBhvJf5KgABAAjhra2IrTKS0FYM1qCa0HBVYyoeuOKMpwkw8YCkPx8epSXcK8JlZfU0tAR3/2Aq0Ksc+4YgNYeOpGCdEK390jSpImv5vuAP+H9PWeJ6jQOvXSGuvsa4L0CkMOI3Qz88LWHp+KjBofaY7f9hXL/B6XuJ5i2ggPS+ebj2op3wS1/lnVOLFno9m8+TZcVkC2350j9BtLRa7mGJSiOA3MjpK4gIjRRAXrkHz9zVr1lhbe3tGsNKkvNSRgo2er5/Nzc22atUqa21t5XNRCKOpqYmEODwybM0tLXxEJaaAz0fRuL62Jgs+kQSlhUwXSoCemXfcgUsPxBThIQFVPw8xa0+Aej7WDOuE71paWmz58uW23nrrWX9/PwOvoJ23trfxb8wZ17S1tdlLL71k8+fPN+XRe6L2gCCzqhiXCBR/g3G/m0kH6z8wMJBpltiLWbNm2dDQkOE7vBdjgy8WAVRLly619ddfn5/xQOLQpy4T50PCWOVHHBwc5DPwD793dnZyfl5gTCXZlLD9wcNzamNxEYE3PpOZDPP3QUMSEnQN1krVzlhIKZejubq7u5trsHr1aq4L9mPlypU2c+ZMjpc+cwAnNHYW5pga5S/aE6319fXZggULSNuYN2gCf7/55pvWWN/AM4X1hT8b67vxxhvzOswD9NDV1cU1k1CLs4Lv8R2asxRLweSPf9p3nRlaGqKPX+Z4+VXxfNCHrBZeoMUcRDupG0Fr7ekrBXOdewmxHnAnz7MYUeWAI83HM3hpSgI0CESpBu+FEwkyoisvWNFcXC5bU2MT1xN7gOdin7DnKpjjhR7xBJ5/tn6dTPHDeFOm7DXElHZxbuCyAZDiDOLahvp6xmwwKDGfJy8cwrlpaAxd2/J5W7Fihc3snJEF1Gb9vmNgHa4RP/fCm9ZT64NjW4PCTDFtTCZ1CrQ0CQDcC1aHjmDgzaMjpDnsVk9fr3W0tdsEtPukEI2fJ9YfWAF+wYyR8XHyepynuXPncg6+joEHLdG83zOdKQVtKt3ZC1WiNdyn/U+B3gN8ilH+b5n8tbfegurXVoqT3qP1982xNJ/0pzAq1dZxnR9/ijO4Dz50FNbJcHsbB+hTpPM4KwxwHHm40R8CpqO0GIKnlbOgIL4gAqTA3S+kByIxDxykttbWjOnjc0qI5TIPGILGMs2gwsrDxwNmrIMjQNei+XeK0U6R0t4F0P096ev9fKcIQs49AeYwY8YMHjAcToA71g+E3NrWynzn5StXkOgBcG+99RbXEAcH4Adg9VqnCFebLx+Z5qtrKxFsylBwj5g23oVxCcjBzDBGMDZJqdiPN954g/PAemPMQ8PDa8dAOEDHddAQcY9AAmsCoaBvzZoARNNoWKQ9xFgk/zxNoRAMnjEdoGudcI/X+gRyjQ0NrH+A68YKwZ83MjySVTnT+mLMzS3NtKgQyNHjuS7UaEjT9jygY82wrgBlrDGEJDwLTHnWzJlZ5DrG1tHRweuwVj09PQQU/I7/8Qxc09vbS/rAM4IQgOZJ41leqrdsaL+9tpia3HWuBVRimPhc2r6nKZ1b/1klRqXPJFx5GtZ2+jz0lJH7LV8XoCNQkXUrkiqKon8P6HpO9q6yMdAR90s48XSENQfteoCYHHsU4nwOsMtZ1zqlUfbaEwIEhCa43FDIa2yMvnOAOIG9oYHv7e3uiRp7aNNMi+NE2drb2kgDfu2nOycYi/bBC8zc+9h+NeMNseKdKkiC5gcGB214ZISV+aBAgd92dHbYmt4+q0Xhm3VoyBIeQcvqvAae8vLLL/NvCVEYu8bghUNZRDIMiBgjQK/kQ/fP8mfRC4N6l4Sb6UAd/Mdr6MIX8ZMUjKcD9Er0LyFBzxCGeBrx+1ZJKAagqzATheetPjJpcufk/eaYkYHMnjkrSFcRaEF8+BxaTL62hpusibOMJ4K9xsezw5AusA4bP5+YIJPD87DpkN7wEwRE4KgJZnb6mV3ZyAyoXeCDFsYThl8cTyjaQNVi92N6N+biGQMKo2A98L/XRjQWEC2ADxIp1kUmemhtLa2tNjA8ZLPnzqGEjjWbM2cODx8kWjB1SLH+0OK5Iiq8T+U1vVYqyZQaqEqbxkn59cDviuKXoIB7cIhw6DBGae+YH7RKvVvzRenbtYIaHaBD499iiy3slVdesXnz5nGd8A5ZdwiYTnhM98hHWadCC2+rmmww4TUzfOUjfHWvFzgxFwgw0Ioa6hvITNEOE5pQb08Pq3dRyBkesvaODo4TAiYEztFC0NQ72tszXpCuLb4ALWNtQctvv/02QRvPhLZPmgATr67mfoNOcD3+1lwUhQ7LDs4Gxoxn4F3oaobGLOiHLg0hszzFgCpPC1hbPVtMXiZuMRcBOn5in3w/eM8cRS/rCnrCMzSuVMsKa6Ug1rCEnumJDlINfwrjRbe7aLKV0Kn36Dyvy0Kg3uTga7Nnz6b1RWcKVhrsWSWGn40zmpo9/YrXiTn7+zPQVNYQhIF8Ffmn1nt0eIT0odiNuXPm0CwN9xAAHOehpbmZQih7uVcHS5xcM6qUKEuN5xV4hwBS42ShGLeomc0kAjs09Na2NvIBWGMB6j29vbyjZ3W3zezoNLaFreCWxWc67xBmMTacN6w1FLm58+bZsmXLpmxp+ocHdO2paJaWiGKRZ8hb30TLogn/zAw3opvZ02+lgVDQipYR0bOENZ2VdVmF5Sb2FlatvXi5p9V0DKmGrnMiWkJQHM5RplBuccDOsVBb2EoFX+h3+uPy1bZs6VIuGgAHTGzF8hXW3tlhvf1rQhGaWPzFa8ref+MXUoPGu0CU7a1t3FgwKkhsA0OD1GrX9PfTAgANLl8dIjC1WVpEbYgmVEmDSCUbvZ8Sb0zrmA7QvWSoxdQG4zuAwejISMYMxFBlocD4MC+YUsHEAWAgajBvaKilnFnnzBn2zjvvkEnDHA/ww4EGEC5ZsmQtH7VfS4xFzFkEhnFpfVJA93PH71hv3C/CwaED44AggUOHfcA/7I+ENd0HYsf6iUDTZ+NvWSXwDhxqCCmYO8AJLhXQjlJkUmKWRK119z+z3yOgcy9jxoIXbrzU67VKmcRgCcGcCyOjNjI8bLX5amtparae7m7uGwANWnPnjBk2NDLMugkwkdY1QAioZx5zOi7PuPFs7DsEm4ULFxK4Adowt2+66abcW6wLzPv4XT46ADlLMo+Ncb1wTsAIwVjxOwVDxpGwgeQU7Sald81VgqiEGjE8MU2dV2+SV7tSnW+dNz1Tf+ucpGvx72roKSDob723kobDsgFochJNxtKaRI+VhAFPUzDXwoeM1CmsJ+gee4f9wE8oGtoPb4HLzPexU6HOox+jBHrdl54N3hOLa2FPcR54buF2aw5uRoA4ziDiPPQ33g26HOwfsJq6Wmr42j/xAc1bIO/Hrms9D/F7l40zasyNTY2ZaR/XQVvHGLBGhdHR0A8+6faW8XdYu2BSz+XIT0DPUBKw1kGhacn4h6ebVDDWuvp5SIjxgF7JJF3pbHqe4F0iKf/B31JU/bppncVztNepsOCFTC8UCMME6KJXP2/tibcQpfSF+wTouje36b47oCNsrOY6Katxk8xI5OvNm0+NBYwJZhY8mCaUhnpWelOUNg4fi9LEwi9YBDGJlLDJXKBFlCZscGAgaKK5HBkb/KK4F757EC2ejzrQAnQJEMwNhobnKnV5YvIaRaohaBF9+zu/oCKEdQE6xg8fLBhsCO4J/bHxLgE6ABNMHP5wrIFMpiBI+KSa2lqp9QF4wcRxuPEM3AezLA6Oxu6lfS/AiMFUOtDTmZQ0LxW2AfBCK8d+Yz4yNwKAwUDwHfYWc8E9+IwEFUE01T60DxgTABHCyfPPP29bbrklhRuMC/0CsNfeg5oyl3VqOADxaHL3Y/Hgk9KGBzOZ46GRg2kCHBrqAoMCwwT9Y0+giTc2N4V2lyMjDILD3uHUNMO36bQTz7jxbtyPNVTsgDQ/WLcg0IFBIrBOqWZaT4wTZ2HRokUUAHGw8Sz8r/gF7Ed9Yx1yR9f6J5qRJq2zUElT0Ds9oOOBWB/QqTczen87Pvf7UwnU3w3Qw8CnRrlXYlz+XOs9DIYDmEdA19zwvc6C1/D8+LgeyOMeLTCOgS6U2hAgKasQ1gPr7Rm46IyCewT01AwrocEL2uI3U37G8wP66IxWF7wTwZcD/QPUxGlBQ8+MujryDlgERRsQMlGpkb2/Y+aP9l1jEqhjXn59CCax89gUYSrJ4oHv/vXXX7fNNt2U74BLEEod1iXzf8f1r8QDIKiAfiGYYF3hVsxy86O7NhVApxM2dJYluAX3Qyj96vm1dztJuEnPpRfCKgG5519eEBYYS9Dz/M+ftRSc/dr7saR57J7O8bvX0FP65ZxDBaLMLZ177z7bl3kwXJ4jid0VL0DxjddefdW23mor+9eL/6Lk+h/vfa8tXb7MRmj2C80xMDiAgcy2OPwyzWoztPCcIIKQqsM1IGowOTWCAcC/tWSJNTQ1Bh9rbPOpFBGkTcCXBDNpKj3rQIuI00WaAhquB24lQE83W8THgxPz8NnvOBa/kYauzQVQKhhKvlAQOBj1/6HsO6CkqrKud+Vc1blpMigomHMgK1EQBDGAAQUDIphnnO8bZ5wxOzNmUcw5oIggQRAlKCZGFMWMSobO3ZVz1b/2ue8Wj/7Qtf52scDu6qr33r33hH322ee37dvg8nqkbKENo5Q4amoEjmVm1jEz0c/RbET+CHL7o3vimhXUNQAAIABJREFUe+sSB6+fa8cgom/fvuI0+HMe3h9//FGQA/6/rsfqoI4Z7oGMlf4eX88/PMi8x19++UWCAf6+z++HSFd2YMnq9dGGUb+X+aDr7zHg+6Maut4LHbM1c5TOTI3tazmy2XN5NNbX46BevSWIpfFhaeTXrb+hrksXJT5jtQiKxMEZrCFyfIY5O9DXyc/gWeEXn60uj2iUhkesS7eu+HLTV7LWXFN+Hn+Ha0ojyHvjuerTp488O01YFEiWe47AlW0fq7sUqRvdA9rQa4eujZPeV/xMMYxGzZzXqmFC7Yz1/ZQy09/hnZjXraNBPJDRNgvLmA2y/rf5b/N9lc4gzVmOSmH7z3Lg72kEoaND3+/sFwjZK61+nk0dlDOY1vyFP8zQiY4ZKn18HZ+PLmmIwzQCHvMZ7Oj0pNwSDiMYCCqCKNUP02lJck484URBRnVWvvnrb9C5rk7+n860U5fOaItG5Ax1/Hx97vTaaluoHZAEGxQk4rMzhub8Hya9SNNaUFVZiebGJiGL0rHTXv/www/o2bPnAQcL6f3CdWCCwr3L4JTXxMSA+5g2judAC0OZEy5zEK73ov6e3s8liN1QFTXvD20PdTBzoH3Z0Zb8nlM32yB9jXpt9frq9zcnVHrv6us173/zveo91/F6zPu0ow8w21tOm9tPy/0QZuhGtmyenMTMWQydz1dy7kvfWQK3xS2OrC3RhvETJshwCWEIm7JSfaN8oNykHRejZBgsFsQjUdTVdsKalWuRKCTgsXqRQx5HHHcE6jp3RiQWNWIQxSgtjevTggsmhiU/zwzBa1JPx4jPHHFpkQTzJjQHAGZD+H8W3Qh8OrbNmD+PC0YHtnb5WrSl21DuKkcaaZw66FRUd6oVlmsqm5Gass7KWavmfSxZuAQjx44sRZ86OjRnDGZHYl5ovQk6RopmI8l/65qtRjqIwrz4wotwwAEXXMggg/OnnS+HmU5eOxyusbm+ao46zdexevFq5JFHOBtGhaMCA8cMlD1x9NFH45vNmyU7/SNSnM4aOwYm+vPY4fBHDt38zMzOTH+feyYRj0tZKZ1ISk0wFAjixWeehxtqcEsSSUybcalk5U2tLcJsZ+950B9ANpESPeqO2Y8OGN5++2344ce488dJ4Kl5Ir/++iu+/uQbNKSaMOfaa+RzNI+Ca6/r13zmxx57LObMmYN7771X1oHlGe4pBtIF5GG17y9dqo23ORs3OxKzcdGw4IEcekdjZA6s9LPsmAF1NJ7m8/N/96TOLA6stWh+vXn99Z4nokKHrgjZ+8R+zAZX73f9O/shCkUgm0oLOfG2225D0BpU61CM4vbbbxdY2OwQ9Z4rGWRDVbBjnz/XT5/RPyLF8TqJEDAh0B0fLPfwd31eL2684QZUuivl/OSRw9/+8TdBkhj0C7fF5YTV7Sy1k5nXVT8vc9nTvEcFQaRksVJ3UnVoI0lhfV5lvkWE28M49phj8OnHn+CoI4/EzX/6M3xWnzD8GcpeedPM3/OFYvcZxPJZ6mcbzodxyy23SLBDnpRMzDTOj947Zn9hLhnqJIY/Nzv0jhm62Saa1/2PHOMfOXSdnPE1HREQ/T1tT3QAaA6Yzb6Fv6+vnf/m3tE/3y/JMF3Qgc6UXt9MWglLlWzbYaNOUcNZjD8lZ2Q4dH6I0+YQaHn18g+QRUY+ygUnBo8YgqxF6WBrMp3um9T1IcLmEgmaBj/oOdZkWLJt4rO1nyKcjiDgCqIt1Y6zJk0UKJI1S2ZHWjhGHmyHYSOSRWhdeYN9zHvRESodlRkK0Qsgkbsh7CIPp8PwAanrcuoWN7aWEuUzMsQfdMAjqmEUhmAt2Xi9GEJCXEUg4PVh7fI1yCANJ1xIIInho0aKwl04FpX7YZbLemy0PSwHdt276xAvxuG1+HDy8FMkghanZwzh0JtHrpv3arQtyIxfTZAxtMqlR9Qon8jGMPpfdVbMGpS0CRbyaGxoFIe2fvmHzHFEEc0CK44aeAwcXjc8BtuavxNpUaTIVD6r5F87zPGWTVIsIh6LY8P7n8saMZBxw4Wh44YiHo1Jux7LDcKT4KZkpiDTs1Q5RtaRbTEdSDd6bZg/8DmK2p4MelCjJpll84tyxtJiZtp7wiLmZxgIlJSI2IZZUY5ELA6Pw4l0LIFPlq8TJJuGi0HXwDFDESgvkxITS03trW2CLvFZ0LHw2vUoXTFIxvn54O1ViBdiCFr9GHfOOMUZKSvDgpcWgFfJCvzg8UNl/UnC02UoZm3VFZV4+6WFaE22oNJTiaFjh8HpccMXDAhytXX7VmHekxgnpSOumjEbWhtoiuHoe5Xpbsa4V+l3MdApncmoHmhDHMcI0LkG+qxwX/NZixMvEYVM3JsOtVT5idH+pNdTzovx7KWKTNjazMTt0KJKo9cxeykFKga0zg8p2RSWgIz5D4KcGRoWhMf5jPQZEIItzzInRWayeH3eywJfqqKjBZfMng63zyuBm3zHrKNuTBojUkOnKEqBFKgxpk8yONQOnftC93DrgEi3eQmU7nDIe7OkQ1ROWoPjCQky5t77qPAjZGY3gCnTp4jj5zoSmWKPUSKbljNAtIhfsoYGlE8Z2URc8QLEaWtFPKO9TkpO5nNnoKDyeu7ffAE+l1uQK6fFhv/c+2+44EYcCXjgxWXXX644DGJU1X4yOx/hSCWSePaRZ0rUuwyyuHLOlXKG6Bt0MGoOPrW95t+aRKyDNO30zEio1hHoyA/gazWz3hw07IfSHMiTm+JL7iuNSurnyt8vXaNJnVTOR9Y4H4bP0MmGmQsivDQD1d7vvUx6BuaArGMgsi9AKAp/a7+g5YgRJxbpjORQG1KMKmq3iYEs5ApIJVPKMa1Ya5TrirLFThhwIvJ2q4J+mlvkcEgbBMkdFmBPYz0cPg+8wQAaW5olo6CR58b3Ol3wOd2ItrTh+y+/RbKYpgfFkOHDhGhXU9cJexrqZeF1ZMbPpEGmm9G9l/FUEtU1NaVeXsLbhLRJQOIBobPkQ9W9pcyE+UCY4bRHwpIhchEqy8qxY+s2gV5Z79y1ZzcO6tunBGnxGvgM4u0RlHn9sHCsK7MDqxWpXAbBqgq4Aj78sm2rfGZlIIRocyuCTg8+X/0xUpkEPE4vThh2KsLpBDof1BM//bJFPretsRk9O3eFvWjB2/PfRIWvDKlCGg6rC8cNOUmcpsPjFsfp9fkkOueBb2lrBRx2JDIpiXY7d+sqJLquXbogE08il0rDVgAqgiFxQGRqt4bb4fS6kaZoisMuzkuyA/YzZ7JIh6P4Yf0myU2pE07SzTnTLsCWpj3IWBVik47G0a9LT/zy269wVATRmojKM+Me4jPnv7t37YamxkbJQCpCZVi1YCUySMELN4aOGixtN5FIWLKMxtZmuIN+VNXV4pftW+ELBErlDCvVqIw/snFp4A1DmkURyUIODpcL1aFy7N66Hd3ruqjAyOUS50Xnt3XHdmHqSnuSxYq6mlq0NDaJMWLGzD0UrK1CeWUF9m7fiXKnFx++tQL5TBIepwexfAoTp01Fxgak8zlkkimUubziCOiQWtrbUFZdiRh1E8iJYK96Kg2P3YlIUws2rvkcpA7S9KXyKbhsbtCwFWDFmKkTUXTYEIvGkEml0LNbdyCbR7wtjFVvvwtKxqQzSbicbpx74RS0J2NwBnyyh+wUlGFAy0CPU98oAWv0xPOs8KTYipDr5V6trK6SccW79u5BdedOaGxqkg4Lsqi3b9sma0bGNx2K6Io7HOos7NqFqupqOYstra0SKIkgEooIlgXBmdT8LD53luc4BU66VIKBksPjPuhc2wlbf/4F3es6cwoUstxfTivytv2nm2nHp22tzno0pK1hY06qi+eyqK3rhF9++hldajoBubzs/aqycqTiCbFTRL541gOhENrC7SivqpQko6W1DTabHT6bC689/DR8IPyehNPlwXlXTEPaUkCB6IfFAr/DjWQ0Jhknz3lDpA3eihDinAfO9q8CkGiPIOj2yv7a+utvpfv3l4UQjkfFDnWqqRVEqLmhEV3r6pAQDQg1k4LXxrPIs8opgE/dNw8FZOGCA8lcAv+47Z9obm9DJBmX/ZZkx0UuLe/bt+8h2Ll9B/xsD5WR0wW4HC5Zv23bdwhM3rN3L7S1hwWi5+e0ttJm5xAIBVBw2JBCXu5Hat2BEJDOwpUD0u1RVAXL8NC9D4K6ngykZ/31WiTTafh5DvIFROIxsVEMNGifaEfz6QwsuQKeffhpZJEWxI8yKNOvu1yR+ZzsYGIQta8GrNdeO60DISTmoMGM3Jgdn36N3iv6ZzpD3gefK+EYs7iQfLYxQVQHSCpBUV1ZupzD1zGZM+NL5usxxwrmgITf14mX5qhox8/r1K/V39Pvab52/ZxUh4RJWOmI4ccXBYYy5P1kcpTUpKzgf8V8ER6nG36vH0sXvIN0Ngmvwy0HZcyEsWiORxBLxNG5ulYMB40cDQE3XkVtNdqTcTSF2+DyKWi1tqoau3fsRC6RQm15Jb78aAMy+bRkQaeNGI6CzYL2aEQMQYhZUyqpmNAMMmR+rhIAYfTI75NURVheR0dsjeKGEjKT0SbBmiT/n/dJyFILpgh8b7dKLzWNL40BWc40ADTyoKFNp8SQ8cHTQHhtDuTjKXhsDiHTJAh5uBxojLbLYeh31BHCB8hE4wja3fhi1XpkUnFQYvHMCeORshaxt70F4XxaZVsuNyzZPKyZPDxWOz75YB2oFh5PJeBwuzH8zDFojrYjzzopI3GbTaBv3i8zXH6Pf5g5Er5iwCKtPNkc3FY7ku1RuS86iu07d6C6rhPimZQ4UJLSaPBpfKPppJBweIA3rlwPeyYNt0O1pFX37oYuR/dD0eOUZ9q+txE9Q9Xysx2xVnGGun+d3IfPPvtMDBcdQ1kgCJfNLmv+w4ZvYYcFeWQxYsRw6VxgcFHRqRpbdm7D9r270e3g3nJfFNbpWtcZmVhCHDqvU3TfqZ3N5bcUkaGOukWJC5W5fWKAqvwhpGJxRdqkils+J8+ZGUQ0EhHHk0um0bmmVpjtHq8X7pAfvzbsRnNbK/of1BeuTAHz5z6NumCFBBa7W5sw8vxJcJT5Zdwp6+aZljCqyiqQtwLRVAI5KxCqrMCepgbZK52qapAKR1HtD8GWLeCxBx5CXWWtnPF0PgOHzYmzp52PmCWPrbt3CqzeuLderq+YzsKRK+L1519CpTegsiCrBaPHnYGc0wZ3eRAtiai0PJYx+LFZUKTqoEVNb+M1C/oFK4IenzzzRDQmz2F3Qz1C1ZXwBP1SPuC6kUdBtIGlht27dsle7d6tGzZ/s1nOiuy1UBB76+vlTFJopKm5SQKv5vZm+H1ecQB0QgxkmDWQF0Ij7yRHxGGXgMJtdyDZFoHf4YI9D9jdDrQXM8gR3DoA7KqNls7KNFqgs/ZssYiyuhr898svccxhR2DP9p2w5Yuoq6xGrC2MoNcnNWh2avC6f926Ff2OOAybNn+Duq5d4OXoXIsVqZYwFs19EdlIGCFfQJDB86+agcoeXdAUaRfCWqYtirrqGumftrgcqOvbGz9s+1XOJVGQTmWVsGZysGTyYBBK9jcdZzgZR6euXbBl228S6LMWTTt5cK/eSFK8yUOSYxjugE/mWjA4Y1CUjifgstplD/EM8UyLXkVNlQSx4VQcLq9boAOWBmprasU+hgIB7Nm1R2yT2+lGS0srTj75FPz4008iBmO12eV8kZDJUlF1KIRtO7ah88G9sGXXdtT26KpIdqkMHNkC/EU7XHlg7n0Pwg47GiLN+NfDDyCSTUlwYC8oHI/2hPuPe4oIFPcxExQGOtlkSvYj7WyoshyRZELuN5FiH72aFvh7WajuuDDD1oKY6JZBE2J7oMzb7ND1HtPZvdpHdOiWAzr0kuyuUdZVyJviS4lTN4bz/J5D16UB8z42E3b1dZgDBP1a8/f0vZsduvoeg32FIOnXWI4aeaIoxSmVIEU+U1AcR9sRSrcI5O6wOfD+8vfE2TDTiCdjGDxsKKw+tyJ15QqItLXD51ZqS4weucCM/PzlIckMY2zXCgQRcHuRiSdQFSqXjJcHgpnF9t27BOZy+30IlpeJQeCh0Adasg6jziPM1iIhh5Q4Ihol1lvo0KSPPZFQwifxuDDoydTk+1CFi879q6++QlllhYqyyeyOxcUI79q+Q17X6+CDJFvkxuP98XvN23ZgwMDBqN+mDAcZp8zKvGVBtCdi8JaHJJuWnk2PD+6iFdZkFiG3VzZ0Y3MTPOUhpO1A3mVHjBs6V0BFIIhYcxtcsGLzZ1/K800YmcJBRx4KX0UI5bXV2NvUKBG3rrWz3s2onlkrnzcP6eGHHYZoOCKHyGWxCVLQsGcvenTtJgaZAQwjaTr1hqZGIecx0i46bWI03AULPlu+llJuCPgC4rRPGDYIgd5d8POubbK2XatqUWiOCLSZcllh87mxc9cu2Tt0AIT6BMp3e2RPeF1uOeC9u/fAz9//KNkTI2Bm5+FUDI3hVtT17CaGikGRw+0SxIVOhsGOduiEFWX+OEsbliJo0L0syTAri8aBVBaFZBqHHtxHgiqr3Y7mcJsEANxHbpdbnArXIuDyyDqF4zEUXXbU9u6OrTt3yOf1rq7DB68sQiGZFLEZb1kZBp99BhKWPBpbWyS4GDv4dHy0Zi1qO9ehJdKOHn0PxvY9uxCsKFddD4kkHEULrOkcstEEjjykH7b89LMiA7mc+O6H79H1oF6I5jOyxyjY06tnTzlfbY1NOKRHb7zw2NMoZjNy/+z3HzLidHTq3R3bG/fCFvAiUBZCLBxWfahWqMlvRocJ79FltSEbS4pD57mjTC6RGQYgLJURBWM23dLUrEpmRtDMfcDAvIZqeY1NcmZICiTKwfegYWEwWF5TBVeA2W879uzYiV5du0vmSWN0SL9D8cWmr+Qc8WwTgYi0tuGoQ/sj3tKObCyh1tDrEIdeqgEeYByrzlD0a2jAeB5zJJBJtlkp5zefyuDQ3gfjm41foTwQlHumzaAICtEwj98n9oVBeCQRh4393l4fbJk8Fj70rGJMFIBYPIp7n3wUn27+ChWdarB75y70qO6EaGu7aClEeG79bkFJbOzCoQiWxY5wY7MElslYXLQ7wtGIOPxoMiF7tlfvXvC43IJmsjuCzzaVjOPgvgdjy9bfBOnr07evtEyGW9rQo3MXgbq5fhT3IhJEdIA2dU9rEyqqKxEK+iXAJ7GP51FGTBcgYl2xSEzuJxKJoluP7hL4+kMh/LZ1K/oe0ldsXZnLjYaGerHjDBSbI+0S0PTs0g2Rhma4skV0qagWB88zScedLuaxrWEPDjm0H7Zv2aracX0eJIgYFFT2z5r7oFNORVtDk9xv34MORiQaRaaQQyKbETsUiUUQDPoMtF6VBLSz1mve0aF3zMj1/3fMjPX//55D30eWVJxcnaHrDFn7Fwk0TA5dlOmMLF2PWS717h9gEp0uGUg5xNSNoJ253su646aj89eOmn+Xyl8lIvcBHPrxYwcUpd5MQ0Dowa7qcQXWoXIU4JcJHPL3J2vWK0YvgEgsjNnXXoOfdm7D/DffQOdQLVjFYcVx5MgR2LZzB7r37oUff/sFgYoyyZZEE5sRRS4Pv8uDLz/+r7xXfVM9aqs7qY8CcNKwU8Sh76mvl4hVEANNfDEJIUiN2u0VCItOmkaRLMrvvv5OXqUlE/od1U+Y24vfXIxwMoyQJyS10SGjTxPjSINDh/fW/DdQ5amQTRXORXHG+DMF3iKsKu1jBWDlO0vF8QasHnndaWNHYOuuHbLR/eVl4kC4OYg+rFi4BH44kYxHUOYjFwBgPHX8aaeKQeYBZh8znQxrtoRXC7m0wMFdOndFfVsTysqrpc7amG7FxHMmi3QsAxQeYn6O1I05dMPllDLCi8+/gHJ7SJ4r1+OkU48XWP+1V15FeTkzThtyKAhsdsbkcZK1sz5eUVcrhp2Z4TdrPoeL0qZWO+KJGEZMGo8diTasX79ByHI25BGSnQAcN3wAik6FalBwhe1527ZuFafWq0dPvP3SW3IdzMpTyQQqPOraovEIJk4+G/FCBllbEf7KcvyyYxtsXpc4STK8mxoaJSARvWgpt+7v0HOFomQgXDs6cq/VgepgGZ58bJ4IxQgUBTvOumASdu7ZjQ1rPhfoLxmPodrHZ2HBmVMmYldLI7w1FVLq4X7y5i1Y/9a7sJOlTGJnIYehZ4/DjuYGfPHRV3I/BA/5dxZ5TL7gPOxpbgScDNKSQuZkFhZwe+AqWrH4pQVIpqIIugNoj7Uj6C8TmI7rOnzSaHgCfnl+hLtZ9vlizecoICO/67bQxUMCN28oiEg+DZvNgzEXnSWBilt0FEiNKwpKw6yB60JUhM5g8fML5DoVHwAYd/4EvPX6YjlnTZkWhJxBTL1kiuwlZtflwRBenveiKg8UkvBaPYjn4hIYV4dqMOWSKVIzpvElqtOejcMX9KO2sgqP3PcQ/CCplbvcijn/cy2a2lqVxDEAr8OFZx6dhwDccNJJIY+zrryw5NDNXB4NVx4IUpUEROqNyoERQSS5lhl5S30jlr3+jlw/15rQs+haBKsxbdalgrwR0WLd2eX3IZ0vgOHmvH/cgxpfyHCA7bhg9hXwVJXjH3ffgRpPNazIwgOlbX77fXfjqy0/SCDIa+lUXYOdv25FpS+Io/sdhm1bfpWk4ql5T8saJ5GBHaqXfOzEMTju6GOwedPXwhhPphN4+P6HkQK5IjYkkcafbrpJAv2nH3wCmXwSPpsHTW2N+M8D92N3cyOsHicS+SzcPg/q9+4WBIG2mkgOg7B//PVWeOERzooHHlz3P9cLCieZJe2C3Y55Dz6h0LJcDB67C5fOuQJ1Pbujoa1FHDfRSKJdZU4PHrrrP7KH+NWeYtnBj+tv/TOamltQU1Yl3I+dDXsx77GnpJBkh0PWe/pV01BdVoF/332vrDj3XyQfx1/+fovBvSkinYqLQz8QaZGf17Et+UCQttmpd3TwZoKcGeHRDtWgFalE0cQBkMEzug/dBGnr1xkIvCDIpfHiB3DomqVvdtz8d4nPYPyOmRCn97d25maEysx14/7PGBwRHQhZzA6doQrrqqo3m86lIBm63UJahhVr3v1AasEkWnkdHmzdswNVnTvDKnkFH0ABuUwaPqdXFq/LQd3RpWd3idwElu/cGclwFA2792DPrzuRyyuFNb/HL06GRmBPK3WKa9Dt4O7oc8ghAhNpApdqr1NfylRbEGttF4dIZvjKZSvlZ8lsEh4H4dY0nDaaDgsiiQiC3iBiqRj8btVK1OfIfgKjMnou8wew/J2lQtITXWe/D4NPHyYbj9kvH242mcbWTT+L42VNNFfMCcQu9dNMSuBYwlkMMDau2SCvyaRiCLn9yGbScDhd2NvehEBZBWoO6opTBg3E3vq9Uj7476pPYEVejIs2vjx8u9sbUVFWI4Zh4Ngh4iiJRvB6GPnSABPipP4zkY7P134qq0HLxNrrmJGjsHb1GjitDoTjEQSMwII1XEbTl111JTZ9/y0CVRWSGfhsTnHooriulgRDx47CgmUr0YqYMLZpmtzFLFwWB1IAjhxwrARSzNpo+Ht0747Fry9GNBuBy+aAz+qRK8oVMlLXD3kDyNMpkLSDHEZMPAPf/PwDBp0+DLsa67Ft104h3JEwxKzrQBk690ueGzqZRtfaOuErsGzhLFqw7v01wsAVkhiKOPjwvvjp2y2KK5xPI2Dj/swJYkQOyLSrLsfmrVvQm5yJpmYUo0l8s+pjFFIpuFxutMYjOPPi87Fw4XJ5JGnEUQkfckY9fFvjTlw+e5bsdWY4DY2NqOvUCU/OfRyWTA7VLkKQygREklF4PF7Zva0pIlp+CZHPvfg8ERTq2aMHlr6+WPYO/8RjEbn/QDAke4AVs5ZCFGeeN1nKTR5RAlRQu+gzFBSZkegMSy4vP/2coGdl7qA8Dxa3GOqFEYcXPkyYOh49unVHY30DXnzuefjZZVJMw2t0s4gKmHHmeHboDNx2N844a6wEse7aMiSyKWQSSbz65MsS7ikqoQVnXjBBoG4GGhRJKWZyeOeFt+T8CDcAOUy88iJkjYGFZoeu4VMh4JkMrRl6tRI9LFjQ1tAs90BU6qUnXpC9JihXJg6vk4xsIy9hIFmI47qbbhTIfe3H69Hj4D7IRuNY/NiLSDS3oKy8Un55yszpePyJZ43QBJK98zLbom1wB/yYesWlUrqgzjr3OMs9/Q7qg7XvvY81K95H1iCLWq0OeeJtqbAIF3WpqJNru+TSi6XeTRv12OOPy35QeyuLK2ZdgYDPhwf/fT88cJZkBq689irEcmmkinnY/R4kU0nYbRYpdaSTabE7JLC98ewbRkCTlfGnt99+B+qNWQRRIpfl5bjxTzeh2lWOXIp1fx8uu/YqbP7pBynJEUnYs3MXXnryOUleou3tCPn88hxtDieS4rZtaI+H8adrbxTUiSWff95+p7G77EIEvf0f/xRb/9ozryCajsLn8ksice5lUyX4dXlcKBay/18OXQd62oEJAdlEpDTvDzPkrZ2o2akrxIf1Z1a09jHF5b2lxKf0VqSooLsozKUhi0UcuuJ47pvnsN8eNQUKZnK2duj6+rXDNzt2fV/69/Q973utOmf7EREJuQuEIMMGGL0p9jdr6HTmUkfPFZDP5vHZ2k+QzadRpC650yuLRwOTQgZeOBFLhFHhDSGbZ3WTrQUOHHrUYShYLcLiJDRK4si2H36RYx+LRYWta7HYxNn4DWejD2Bdr85C2tGyr3TMAj0YEQ5hxaDDLfWy9evXywADsnCddie2/LoFfQ7qY17/0r9zBcUE7Xt4f9T06ia1UxI4Nm/8Gk45tsoA9Dv+cDh9HjURyW5HPBzFT//9FqQP6mPW56j+sjlZPyVjm+z8bzdsFofBAIcHgu/Z2taCivJKMcr6T88jDkLPg3rLQf/wvQ/E+Jc7/XIYM/la+YpqAAAgAElEQVSsqnV7AvL6vYkmXDDtYsnMhRRXXS3BByNpoQmyYlIo4tMP1pcMmlL9U+Y1nlQoBncvDQEdCe/xu+0/44o5sxBOKTZsucePj95ZBUcmA4fVLmMSm9Mx2PxliBrElmSmHV2cQdkHcUsedqsbA4cPFCIaSx4MOFYvX22oDgKZQgrFbA5Bl7q3RDyGoM+PZI7QmwMtuQgmnDsZ3275Ef2OPlKgeBKxiCwwa9TEOIHkDFIcTYpkaLDJWuRiSVQFQrCkc3hv+Qq5Z6uslFpL/mkMN6IuVCNO3WtTgjZ8ttvb6zFp2lTsaWzACccci3hjK955/lVUMWNjP7HVgt8ijQgFaxBGFOUIgPm/GPhYOwL+MnmfY4acIE6OaEnD3nps/vhrcVyJTFSyU65zyFeGeD5JRR7JZLh2DDR4rVNnXCBZ+msvvSJIlt/JnFAxnHmtCWQRK2Rht3px7tUXYm9jA8qpA8CMlbwC8l/YV05HB2b3Nix+cUGJkKcCHHXPTalWKW1cd911+HbzZnTr0hULX1yATCEJvxGA5YtZOC0OtIfbpKxF/oTX7RV8h3Zh7LkTEbVlAadNiHzvvLpIwcPIyr2NmzpBAirhoNjsAosvf3UxCkV2fNDGODDhyqlIkbnZoZPB3B60f1aiXssMywkbuoQqsWfrTlGvfOj+B+B3+MRGMXPX+7wl2oqyQAX2tDegqqxW9sLwiSPRt39/tMXjArm//dgLsKWpfOgUh56yAHG5ehvaU62odPvhE1xBPUP+7KobZ4PSrBs3/BdHHtpfAsp7brtDSkV2O8uIQKqYhc2i/s0OIZZiyr3Et4AZl02XtsOnn35WsniWAphc3Hb77VKy+vdd98JaZLkiirJgGS645CJUdK5FczQsZa50LgOv0yFoEEuiLG1REOmeO+9GXbBWEhmu+fSZMwQGJ4JGAinJkC8++aJcQ4EIi8ONGVdfAZL32ELLcuUD992PMldAXsM/8XgMPp8f7UKAVTaJ78/9OXPWlUjms3jyiWcRzsXgtfuRQhLTL7kUnaqq8fB/HpTkx2lhl08GN/71ZkG9CuTBGBm6uZxSgr0PIFyljbjeE7omrb/fMYPXMH7H39uXuat80dx6LM7WwHfF35hao82v4y/KmevgzLVT1p+5j4CntAk0fM7vm4WXNJRvLjHpbN38e/yegu9ZinPv12FkISlO5Q5qWAB3rGpJoeSrQ7L0XDqLRCyBbzZsKjkLQkWskQ8ZO0qgSjK/K4NleO6Jp9CtU1ck0gl4XF4cffJxUpOhgAYHDXz56Qa4YMOO335Dr969ccyJxwu5p2evXlJX3PjVl3L4mEHSKBx10tGqz90ks6ijLTo01nkOP6QfXn/9dXEoNosN+WIeAwcOFAemBVref/99MUas99HhcMkYbERzaamrVYbKsH7Vh5JFiqiEJ4DjByuGucVg/JJY9P2Gr5FJJySTZbYybOwo7G1pEtISGegfrfpIZaPISHQ9aPAAqSv27t1bWOEbNn4hDoAOiS7nuNNOEviQpBp7voiVi5fCZXUIKc7l9uKEoaciZ4PUqKR+a/T2swRA4g3lF0nkI7xKstbqlavgoD64hTmqFclsCqePGC5wPLPnd999VzgRvP9GA9IfefYZaIlHhb1MmHfdkpXw5SBBjp2lEgvQf9hJcAR9iLSH8e26jWDHLu8zCaA5HcbUqVOFYc+hK0sXLEUkE0HQyecMnHDKccL83fbrb9KK9emHH6OpsQFVNbXIENUhFHnBWYhl04ikk+w/Uwp0hSKsLPfkiRQZTFibVTooyJLlhiZcyLo3rzvgdKOQSGPl8ndlwzscTsSEqe7DESccqdT6sjmsXLoc2UQSIX8IbYkI3N4gJl4+VQhtzHAqXD6sX7QCmaiaeOZlrZrllcljhAnPGu3WL76nNVRQIWwg437ouOGweRWnZPHLi+Te6fTT+QRmXTlTjMQPP/2ILt27Yf4rC+S8p7NxcUKEWiedfbYEImz1YQ3zhaefRZ4zEdJpBPwhnHn+JGTtFuSdNrSm47Cx5YllAdFAVe1d8swKRQkk+UyWvLIQmUxCnAxRMmZSN/zlz0JA7NKjm6AJ3H9sj9MlMzrKIcMGylrRSTAQf+sNdb2c7MTSx849uzDnphsQdxRgcZGEmceC5+aXsknak4tnXSIlCJLopLc+lcbrT75sBMQMZIDxdOisZRlfZjYyn605gzEbNVFWtDrQtmMPjujTD/fdfR+S2QQKuRyCniCmTb9YziNLdgx83nh1gTjV7a27UFfRVf498+arhZLlzAGv3Pc4HHx88aQ4J0vIL0x3dq+w5POff9yBCldAlT8SEbi8QUybPUPsy+H9+gsKcu/tdwoCWV1RJTaIMsHX3HSDOEn++8UnX0AiFZWyDs+W1+XBLX//X9z8v3+Rs87sldd18RXTxIkvem2hyrSLGdgtDsyYdTlcIT+i2bQw0p1uJ1KxqJQbSGAlEY77u0/vg3HN1bPhI48Hblx9/WxBQkkeDobKxC4++K+HkJdEzI6Ro09XHT3hMNweN56d96yCmwsZpBIJlPvLcM3110hAwJLiqy/Pl+vcsWc7etV0lRLh3KeeECjdanFia8N29KjtgWtunC1cjHvuvAuVwUr5nbZsFDf/7a9oi0clafF7XX9IitM1cO0EzZk294q5z74jKU4HCeaMueM+U5QNTi0z9XKzVZOkcCMr1y3NfJ/9Mnk9ArcDbP5HDl1n23qfm4e/CC/EGDSlr12/Xu99fS/aobs9SqZYZ/OWI0ecUGK5S5HfGGjv5GAKuxOpRAo+txfJeBLr31cOz211SmTJ2K3/wONQVVuD+h270K22Du8uXgKPZD9FxFJxeN1+HD/gRBlwsfmrbyRjocHIp9I47fTTha0pJK1EQpi0zMDWfLAW8UxC4LKjTjxaWgN0j28JSWCEbrUJ4ezN1+ajskxpjkcTURmHOHDQQIk06cjIbP/mq28MIFABiHzdmHFjEckkpWbETOm7jd/IAZK2OABHnHg0LE7FIJfNkivguw0q65J6N4Duh/UV5inh7nXvrZPvtra3oLasGocfdRi6du6CcHu7fEZlVZXA9+s//NgoMdhwzLCTJIhKtUfRs64LFr46X1jGXo8PyUIGQ0YOF5iUUG6Pg3rLvTBwMQ9hkJnQuQKCLg9Wr3hP2lx0Zj56/BnYtmOHtPbwGuj8P/rgQzS3NKKmskbgs+MGnCzOWjoF4kl8s34D/DTv6ayQeo4fOhCO2nK0JUmyKaLM7sa6t5aKyhZZyk6HD4NGDRbDzXIFywJffvwlksUEhg0ZKoSY7zd/i5rKKiEq7d21W0gzDBq5i1g/PHbQSUIs29XcIMaP5DqWEtzMmOjQWdNiWxYJcawXGw6da0ImN9sD2SLGDP2L9Z/LGrP1z251of9xh+PgQ/oKJBkLR4SdvnLRMuSL7CG3S+Z7zNBT0YtGraUFqdYINq/5FEVmNA4S9+IYcd5EwOuUoJefl25qw9plq1TfO9GmfAoXXzFDapAk7tEQLXjtDWkLumbW1djy409SlqiqqUZDcxNcPi/eenUBPGyVMloUJ009G80tLWp4RXsYK5YsNyBs9RlTZlyELbu3o6ZHVzTGVMtlMhZTwjZE1gwpZfINXAUFRy9/nVnzvhr65IvOl3p/l949sathr5SWWKck0rPg1TfghQuDThuAY488Cg279shz50Q66iM8NneuECVTRI6cboydfBaKAZdi1yfTWPjaAkGjpP8YGUy5+AIJvkQHgAGW1YZ3Xn5LrofYSaqQxdkzpyFt21+LXsORZoe+LyspyLPlGfDaXQhZnGhvbMGrz79SYs3EM3HMvOoqgZuZkbJ9ji2wr7/4huy3GddfrnJvyjTbHEg0tWHp06+iSCKjyyMP6+I5VyJlh5A02RERq2/GS48/g3RaMfjzFjsunXO5lBRYTmD77ctPPF8qrbSG2/CP228TFIothXSmzPSeenwefFY365nybKORdtx5z11CVLznP/+W977+xhuEcHv3nXfBYQTmxEqvuv5qaRF1lwXRLOvvhluQHiJ0FllDttbu3LYDS94gj0AziSy47OrLZZ3JJX74oUck4HBbXMjkE7j11r8LgU9mrReKePLRJ5AupOG2uuQcXXXtLGHSUwiLZ5P6GY88NhdlNiJViiRNPsXVN1wrwdAz855DspjEjdddL8HQkw/PQ0aCEifiSOPKa2dLO6DNYUMhn/nDtjVzht0x2OP//97wJo346I4InemWIscSIqQculmcSNjkhkNXUayhtcCStDENT2szkE+i+KRqD3eshWs0SQcbmhin70UgfQPG1w6df2tGu87aD+TQ2S7oEq6QaTjOMaNPLmoKvgiTGDV0UYnNk3TikAydG+aD91aJs1A13gKOPP4Y2MsD4qTI6m6tb0Tvrt2xfMlSgYXLguViiE4ceJI8+E2ffym9zaztpSIxnDFOtb2R5dvW3l7SLV/53nsIeIPIIieZ6qgxowXKZs2Q+sWUhA2VhYT5SfbldxsJcRcRTUYlOj9xwIkSkVK2lNAtNzIhp4ULF6LMp6ZjRVNRDBoyWKBKbnsSat5f+R58Do8ib6RiGDr8NDFIwqpmuwJh+f9+Cbc0cChU48SRQ4XhzjrWuhVrkMom4HewRluQoIL3zbo6s1eiEPx67vnn0Lm6M6L5pGRak889B+GGZiF0ffbBR+IieIAzyOPok09Aeadq7Kjfg9ouncVhMjvh9bAPPVBRLgeRZDZCfl+s/VT4DFIqATBg5BDJZnkPbP1jvY9ZPMFcQr00rScPHyhZHw0v20w2vPfRfjX0k08fgoTbKn25PKDeog3/Xf6BGAxmrmkUMWD4AGFic6PTKYlWOUd9WixS3yTZi6I1hAcZGKZzKanFposcWWrHqSMHw+p1CcGuNRJGdW2N9OOy37+yvAJN9Q2oqKwQqWEaY7Kbi6Kl7xQ4nyxjR4G1ThveXbIMTiEwKXh0+ISRyORykukyWKJjWbFkGTyWfRDq4EmjhfktYh8FCz5atEKCNgkMSPQ8byKyDqsQwrh/nckc3nt7mVGrTcp1z5g1Ezsb90pGRhSIBpbPO+Dxyr+5dkSDWFJY8Nrb8rusgAv0SZTi7DOVehen6DmceOfNRcgXsnBKAA2cc8kUaaEL1FQKssTnYJXDb5KeZe0vX5BWOXu2gJVvLpG9qgKPIiZfNEXBnU6btNrxWnbs3ImDevaSTIt1aDqwRCQmLZVcL7ZRPf7YY5KpEToVlUC7CxdefomQ9BhkcQ2IKAQcXtl7kWwMV82+Wsiw5MGIVGlVDR697wHJdPlsaQonzroQCYsKmFlO0tK2mh3cETI1G2Q7g5ZMAS8+8ZxxIiH7adbVs1QCQEKtnERI4EJdDN4vuwN21+9FdXUN0qmsvMeCR5+FXcSACKtYMXXWZcg4reJ42NJaCMfFoeu1orzWtNmXyc8ZXDx+7yOS8TIx4N6bPPUcdO3RHbF0ElYnyxbtsrc6VVbjwTv/g3wuLY7YYbfK9do9Ltx+911wO7yYOv0C1NbU4N/3/Evsrer8tuKKa2YKES9jheqR551ls7JOTLxYniJBLxlL4L5//RtBR0A4Q0F3ELNvmKM02fsfhrvvuhutba2oKq+R97jhlhvEllJH4OWnXpS9QgfstDhxzZ+vE/SRTlz0H6jt4PfLOXj6P/PgMxw6me+zrp0jHQDznnwSTjhx0YwLhePz6AMPC6eFJEiWMC67YabsPULuuoa+j+ioOBNaTU1n5hqG15wK7fBoX/cjsxkbRGeyeh55Ryh+3z4i8rePJ6Idr4bcBYHjmTKElLRDl31psShhrA4TMM1ogh5upJ202XmbnXTHgEBfn5kYZ67Bq++L+lmpp10cu9mh66lmotZlOHT2n8cjMYnIVy9/X6IpMtkJ5w4deTqayHr0eYWEwywx3NSC777aLNfDflu7zYmD+/eRTf/9V6w/E8pNi+gBd048l4aN/6bhzKVEkY71xIaWBtRUqnrXSYNPlg3E/nT2DdOxE8JjTZLlt68/34S41IJ88j5ktUvbk8slmR6zdLaptextkZ+rO8hj0NBBylFnssIK/u8nnxuUNGVgh40Zjsa2FkEPCFOxDeuLDz9DOhETOJNZVv9BJ4ogStOeenyw4j1U+8vFUDMCpjFhsON1+ZDIJQWi52HngUkSBnV6hVQ2+pwzpD83n0jhs7UfwedUQYXO0PN2i2R+5dVVcv2l4Sg2qwREXFx33gJ7Jo+Nq5VD58PlPZw6eoi0KnGIA1vF2D+/5t1V8ELJhpYcOsdwFgvyPLVDl9qRBTjp9MHi0DN0eIUifIZDZxTbUuS8ehfOm34+vv7mG/Q6qLeaEMUhJ4ygMxmsWbJagHWS9XTbI+8jno4h6PLJczp5xCAxUvxDEiWzfQYgdMDM0Fkb5OQnZjvcb5IVirqfUvtivZgZKaHmFYuXCRtfczGGTxwlhohdFnw/IjvLFy2BGw5xdnwKgyeORlYkzJRD//DtfQ49iTxGnHsW8i6bEP+0Q1/19jJks2kRTGIVfMRZY4SLQF4EndOObdvQp2dvMfLzX3oNdqPDgOFWAjToVviNHJzXoB06AysOiVk8f5GcFxKnCB2PnzwJNr8HaV6n2yF7i5C8sIQNBTz+iGUKe64gQd7S194uOXSa08kXT5H2QDp09tDT2XASHGvOXTrVCcE0FY3j4QceRI2vUvZyc3sTasqq0RptRWVAdYGwJHbmxImAxyl95jy1C15QkDv3N0mLl1w5Ha3RsCiC9erVC/W7dmP5/MVSsgq5vIhlEzh39nQkrbnSEBitd6/lb3/fEAO2ggV+iwPPP/qsXBPPNPfSNTdcIyx2tmWWVVSoTg63C/2POBw/bvlZgniK7ETCUQlM7Ok83pr7HBwmh37erBnIumwS0FM9sNAex6sSOCiiJTnpF8++DFaPC5QffuTOB+XEcU0T2Tj+c/992PLbrwItk4BHQ07dA4ofvbdouXAIVPdBAVfNuQr3P/IQqBxw1Q1Xi70hc/3Bu+8vJU+/69BJLjUIzEwqyCva+dt2HH/MsZh15VWoDlYjU8hg5syZ0sYbjkTxzLxn5HkxoJp27QzUNzWgprxSiG+P/esR4zN5jzlMn3m5PDt2HdH++gJ+mbxIFPSJBx6FI5FDmTcgpbPzp12IF194Vc7dtCum4bD+/aU1zuzQaW8uu36mlBHp0AsGKc7ssHlt2vFpjXrtaPV+0A7fDLmbgz39by29e6Cfqc9RWGaJbG20TZrHyoq6oZFFm9nwYmWNLiydeZtLRHx/s1KphtH5txl61/82k9/EORtTM8VnmWB9HQiw5EhdAXM2bzl2zClCiiuNsTT1odMjMENPJ1II+kl0er8EufMBnHraIESRk+iNbVoUAWGW/t03mxH0KVYtnUrPvr2kfrluzVphpVP4gT+gsHyUbUuWInxOH8IJ1uJDpWffnggLUeSEE09E30MPkcyH9XaZsEX94/JyNO7ei80bvpYse2/rXvldbl5CRNQ85sJrvdzvvvwO4RRbk1gLs6Lf0f2kXYgOgzDlN//dJAtL9SVmtf2OOBx13btK5sqM66svNqJlZwMS0TAq/CExDP2HnCSHtsIbwJcffo5kIqokX30BuXcqKyn+P6Rlrtxo2+Jh3tG0BzmPA6cMGiB9xyTFLV+4GAG3r9SHfvhJx0ibCqEs9rxy8egwGaiQpZ51K4iTTpaZxherPjZqoerAnjpmqPSNUrBHO/R1y1bBJw5v/wyd2SEd+ucrVYbOa+T1i0N3WcXh0Vloh86WuTiAXbEmTDhrgsj0isSkzSbjQTd9vknWg24zWYgjYPUhnGzD+HFn4pMP1ktAkU7G4fP4MXDMMFi8LmGdWxwqyyfUS4ieE/6YJfJGmQ3yubfGImiLRFBZVS11Q4ryOPJsJ7NixaJ9Dp13OPLs0RKYsBOADp1PbOmCxYK06NIJHbo4SmbNzNANhy6BFR36+WchZ7cK6ZJogDOVx/tGhp7MpGBzusWhw+WQLJsO/cjDDscj9z0oveK1oWq0x8kWLpO9wPaxha8vkHWQAJAOffJ4laEXqfLlxDvzF0kgxL3NDOfimZeiPZWQ/mfW0kVTPkPIzshoiLAxYi8A9lwRzjzw9ktvyDoqMlcRZ09TDl0QGX6wMVGxlq1X27Zj9aJViGUjKHeo9kKFxuVx1tlnYclbS0qOU5H4LhJkgueDehJL57MdLqt4HW43zrtgCmo610nbGG0Mz9irT7yABLstKE7ltEuGTodO1EkPrdHGU8+i/j1jTIfOoOXJx56A3+5HEimpGV910ywkqAWQJQmMJDcrAqGgiJ5QJY7IFstfHAFNno8jU8Bbjz4HpzCm1fCdc6+eIRk6uS7M0Ivtccx/ikQytUfo0KfNuRyu8iC+/+lHrJi/rNSeyWBy4tRJUpemCiDRAIrKcHtRm2DuPQ/JvmP5kuIxzeFmlIUqJYOdc9O1cBstjGSJV3rY4qhIiDpDzxoZOsMXB9ceFqRTaQS9fuEpsM2YiNDLT76ESDKCMk8Zps24WHGHLDbcfe898Dq82BVpxG0P/Qs2lx3R5jbRcnj18RcEaWCGzafxz/vvFD0OImJUmksmkti7Z4+cyyfunQviMdl0ClnyfOxu4cM0RBpx6623ShcOhcS0Q2fTHDP0y6+fCd5Dwaocup2yvIbEr85UO9aYzQ7dnMHvc27/t2zTMXPvWGPnOtpETnsf5K4dqZb6FSdscuglaXNDu4XJpR4YZob1/whZ0A6dr9Gyy1qsRgcsmkinSwr6DJgheDp0C4XWtKQveUZsW9Msd6Vbrshxwo9jy5rVLix3EizeW7ZCZB6DbMPKZ4TQFuhcI07Xxp71bF6kD9euWiOfH00RJnfjpAGnyIH+4tMNUj+3FgsCuVMmkyz5WCEFt1UNfeHmjSVjAp3zi5tq5PhR2Ll7t9RvKpil2qwC49HIM1v68IM1xgZUG//Qo9ScaWbmdOp02ozUFi9ejLqKOnlfDpcZO3as+oxcHuGWVvz6/RZppaOKl8DVpw+WDJ0RONnbhxzcB6uXUFwHSBM+5dS5wSeguksdWnbtxaaPeH88YAq5+3XnNnTt1hOJYhoOi0IhaBwLJIPY3GLEqZU09vwz0bRzjzj07//7tRjRlGR+LvQ/4ShU1NUgkcuIM6ORo/IVNwCdWtymIKpAwQZ3pijKdPtgwQJOGTNMIGPt0Nmr/eGyVZIZKpVyG04yIHdx6EXg8xX7HDqDghNPH4QkHToH8TBDLyjInfV4Xj9JcePGnynlEErmdu7SBW+/8nbJDjdE6nHR1AtEOY4QHB305x9+hkw+JbKbzKqOG3oyYrmMkpcNBUWEp6qiUmqCTQ0NCAUpABSXjIk1Uap1FanFT5lLk0Nn29qKRaw920uQ+6jJYyTQ4DPzOt1yj0vmL5IsiZC3ztDp0LlufI8PF6oMXbHLcxhx3lnIO9QwBaoFikNfuAyFgurXb06EMWr8OBx3ykn45PPPpA7+5OPz0DlQI+sRjrXhphtvxO69e5VUbFUF3l3ITE1ntMC4cxUrXCBthxOLX1ewPM9FIpvAxdMvxS+7tqOsthrJYk70HWLxmBLGYC2Vf6gQR5Z7HhLgvPXC6yWiGoOzyZdMQYKwuVMp7hHd6Na5C7Zv3YYlrywWBE5rTZw2aqiQ4qjhwLGZb73J+jd5D4rEdsGMi0Wtj46YoivL3nhHfp8GkK+4dNYMEUOiM2WtkCWXZx9+Qs5ILskyhQVnX3Wx1NCJ6OjZ83w/PeDkjzIssvkp3vTM3KflKelWxVGTRqNbzx4SxDHIlD3ZtSv21O9V5aDaGinvUXDF6XTDnilg4dzn4aBqGLsOLBacc/V0ceh0ZD6nC8W2ON585mXYimq2A8OsabMvR8HN9isPHrpdZdNGjCQ97xSuIveF6CIFaRp270WX6lrc+pf/hd/phs9OJK6ANDKYOedq2de0cQwGy0MhPHLPQ0ZN/vcdOv0RhwQRZtdKnQd17yXw+b+k/9uNmFGKvOaGOWhvD+OBBx+U85SHHRf+5UppO/RZ7Ei3RfHWM68hX0zDbmEQnsH0mVegtlsXNLW3il+gQ+OeYJBzx9//CUe6iKAkL1bEiync+JebpZVLlCJjcQkw6NCJTjFgKWXoBuReYBeATZFgzZmrdoh/5BjNQYBZmEU7/I71d22QzI5dZ+jaUXeE3LVD14iAzFrQ2bIxvpk2omP9vGMQaobhNRrB1+h9rmePmO+X1097r4MM8VWGqI2SQ6Yg3L5ygAQBJ4wbWFKKE/KKQcOXynLRIpkmM3TWKj9YtgoJqcn4RVjm+j/dhFWffST94g07d0uGTnnENe+vRjpLWJ3iBjmcPPAUhMrKsOydJUKeqfSFxCkedewxoppGFTRKTlJhjFk3ofTmpmZ0694NkVhMImpG1sxISBqhSAghNbJw2/Y0YOu3vyAi/ZQqCDhlyCnyIPQGoaEgTL1pwybkDFkVRqAnDzlZepHZkkOY8duN30igwt71VCEj1xesLJesiUamvaUVm7/4Ch6jYkd2+7Gjh8JfUQZrKoeN6z4BOZuE3agdPWrcGdjRuBfdDuolDHWp65dXCiO9adceURWL2QpoamtBt+pO4ig+WbUO0WhYMYMdLgwYOVQy9PrWZoH4CY9Sp57jCBn9F/zMSZVD92SK2Pj+PofOsSd06Mww2XpFJTA69I+WrQKrmMViHnmLDScMH4icyyb3KRm64dAVW7+IE4crhy6T9fJF+A3I3Wm1ozERgdcbxIgzR0rQQ+f8+YcbxEjxGW9v2I5/3HqrCGlw93Xp3Bnh1jZ8uHadkCvZYmS3OTBg1FBYPE7kHTZDRSoqUq8iKsOAhTKdbL9LMzwpCmJRsFjgcXmESUvIXWfo70qGzr5eVX0cPfkMpXOez8PjcIlDf2f+25Ib02nTzAwyMnQ6Aellf6ujQ58gWTEdOjsc3OkCVi1UWSw3A9AAACAASURBVFkkEYXHG8CMa6/EZ19tFALi0vlLxblRIMZOZblRY8ThVlRVKk6DzYrH5z6GTgFF5mRmM55BAxseC8qhL3p1oVwdjSHvfcolFwja4ikPoi0RE4U60XMXcUelolhy6KwvFy1463nl0FWLXhGTpu9z6Co9T4ts6zOPPS1925VOckyKGHL6IBx1xJGix0+omONzH3n0UcE0VI4KnHXBZETTKQkwqc0+/7nXSgEIHfqYSWPhLwvCS0lhlws/f/8DVi17V9q/+Nwbw804f/Z0ZB3F0jx4GiwaOQbhWua4o3HU/0+HXu0vwz133IUA2yglAShgxuzLJCtvbm1BU0szjj3uOPzw44/o178fWtvaJNBnPblL9+6IULc+V8TCuS+AVF5VLrBg8tWXlhy61+6EJZwoOXTuS77mktmXY1dTA0LlZSLG0xZvESU43sO/7vsP2mIRtITbBer/cuNGmalAoaB5/34Erc0NqK2qFS2C+x5+AF9+87Uo93kDfik1Ndc34rl5T0tZiHfFEqdk6E67wNU82zkLdcWzMtiHiQwDW07/I2+DpbGudV3wl5tuFtvNPXTFVVfg6ccV3B5Lx3D1zTeivhCTclzvms5ALIV7//ZPlLuDUuZx2Fy49Jor0LV3T9Gq6Ny1i/BP+BmFdBZP3PeYXBe5Sx5PAFMuu1C0ODjoiOU4EjvLfIGSQ2eGzrDrsutmCjqUtxbB1kjt0LXDMsPWtLvayWpnph2c2aGb4WozqVL/rvlvs0PXLHdNitPvrTN0QZY4ic6YKNpRWEZmJxgb0sym1//WQYXZiZudu3kyX8egREqWBkdAkkGTSp16LTXaVEKnYXeB3OXDZFLTPofO4SxsASPkHmkLSw39k9XrVfVZer0d+HX7Nlx23Wz8+PNPOLh7T4S8fjz31NOoragpwe082L36HyQ1q0/XfSIZejabhN/hwSkDT0V7NilKZZSG5Hi+X37eIiQvflFSkMMgyKKn06N8LAe90LGTbEMRkDKbGwtefR3d67pL/6te9AkTJmDnzp1iGAhRb/l+C1oiLdLPqWaIWXH8gBOkXEA4jDDsF+s3iINx2VzY3bQXM2ZeIdrX7FPn7F8eklVLl0sG5Le70J6K46wrpokgw1F9DsWil+eDytkUkWGXwMDThyKcScLh94gjYpT+6w8/ocIXkL5pieCzCQkaKA/aVt+I3zb/JI6W0Bgj5FOGDkY0kxTnTdEH3gsHpDQ1NYksZX2sXYxQMG+DJ13Al6v3Qe4kq504eqhy6Dalf++jQ1++CiGS4gp5ZK02nDBioGiE8zBKhv7uR9JnrZTQijhpxGCk3IQfi7AVivDrDN3CqBuIpOMYM/YM2XD9DuuPO++6C+V+DnxRyMsJpx4vLTVUsSK5jSMiX37pJdRW1shYSK7GsDNHIm0pIp7PSBsgWxoZIJDoU1tdje3btktmJZiCyynsYbvDKXu0SIcOm0DNhMtXvLNMQi512CwYNWmMIvRkc0o7v1DEkgXM0MkQVs504CQFuesMnQ5dEx+TyGH4+RMEVtQOncHTqreWIZGIwu8NoDUVwYRzzobN4xLS1atPvmJA3Xlp0zxvyjlC8iNExyyMe3jpwqUlBS5p4ZoyUTl0zihwOLDolYUCfzKoIUFpzFlnyLhM6ouznYoMbLvHWWL0SJuNAevSmTPAWfiiEhlRfdBFTJphOHQXkTLAm4EEkq889bK8riXShJpgNc4+b5KUPKorq7B79245V2+9sVDqqtliHi6LS0h6CWawPp/sm6cemycBBY0Ls7S///MfMtNBJFDzefTtfTBuv+XvqPJw96k6+5TrZgg5lMEu0TTW2pmhci/p+unvOvSCBfVbd6DfwYfguSeeR0u8BRU+jhst4ILLLpS2NXYC8P0cTifmPjBXuBVTL58qiIG/rAwp7qe8dugqwyacPnn2pcg4LNJN4SPHJ5zAgqdUyx3tB3ftpbMvF5U/Mtjj4QjeNJ4191A0F8f1f75JkLH6xkYZh0o1vQfu+JckBBr9iSODG275s6BvHODC7D8YCKCYzePhO+439tA+h07NixLkbinA4XYoFNLpRmWoXPQL9u7ag7rqWuzcuh1L31giQQ4d+oWXXoiXn3tFBgRxPa77680Ie4pI5TPItUSASBLHH3IY7rn1DrRF2hAKlsv5Hjd1Inr2PVgQj93bd4pU9bMPPSltbUWRBldo4423/hmpXFYSMOpMiIZCvoC596sMXZNwL79uHymO72G17ZN91ZA715z7SHNxzNkp94Z22h3Z3yWHbJog2tGZm/+fKou6bc2cCWthGWkr+wNhGbND1/vUDL1r6LxjSeFA3z8QQ15D8OY6+7735zTQfYI2UmLo2LbGDJ0bki1FhBLZrsYojIz3DR9+VoKVtMBCfbINZ597jmTnjNy+/vxLxAwjF88lMfi0YfAG/di6fbtkZ+wB5gEKuangZMHxpw0QR7Vj+3bpvSRU8+GqdeKk+h3ZT9p8GpubhQnPrJyZrsPjkkiWU78q7R4xXOvWrRN1OBJAyAo+5LBDpE2IB/frjV+jJdyCypDKhmi2I/EIRoweBbvXjXAkItDQpo1fCkxUEawQA9gSb8OUaRdh9949srHI3q/1VYqh3/LD9+jTrz8OPe0kcZbplrA49aXz35JBGIFAEE2RNgwaPRyhmirp3ySZpFddV2xc+5lArceefDy8dVXYtnun6KMTcv/k/XUivOL3kWiSx8Dhw5AsZAX2+mHLz6UhM6w52txOtOdSsOSLCGQtcKfy2PThp0qqlw6MOuyjhiBhOHTW0AOGQ5cMvZBHymbD8XTopgz9M8Oh69ruSaMGlzJ0rl3JoRfVEBn2Qp4xfqzouZMBy7a8n379CX0POkSIjmw/u/iii9Da3CJZ+oZPPpNVIGoikqco4OTTBgkUTG19jil9/ukXBC4UTgOSuGTGJeIYOLXP5fcqVb5giM2yokDGDF3qxoTcl+xz6KpkM1ocusDlTmboFixdtFjoaISXabQGTRotg3NotBiwrVuwf4Y+/Pzxwi7me/jtTkFDPnhreQlirY+2YOolFwtbmfKib8yfD7+NwpskQTLLtuDMM8eJYyHjeu4TjwuipEZ20kEAE6ZOkiyagRYD5reNFi8G0RQGuu6G69HU3ib7jcqEVChMCNvd6ONmDa2gJn+R8c8BKIteerPUWkd4fNJlUxCHgtz5ulqbF9G9TXjt1VcRcivdAHVCCjj/vPPEqbJ88OjcuVILDwWYwVuQLmZw3oUXwEoN71RKmPxUxgvYFTGVNoTZ56xr5sheZBZ56y1/Q6+qbuLMdm/fJizwIeeMRtqWF8IWA+s77rgDQVdQJnPx65wZ5/yePwdZ7n06d8feHbvx2kuvC/omJHXWsC+YJHuRRo4a5vfffz86l3eWZxHJRhB0BHHOZVORdyvERmXodOhqP5x99SVIOyySSXKYDAi5P/nS/3Ho8nkk6EZjePmZF2XGhd8TEAfHP1OvuAh1nEbZ1oZnHnwSqXRUWP75dEoQsZvv/Dt2NtfLGFS31ytCWtTrIDnx7tvuEJVBnaFfec1MEbGiQ89YyK4owBP0SisrdSfEiVqsSETi6NGlKxp212PeA1ShU3XgjJT+OHY1L4HNmRefA2+vWkSTMfhyFgSLdmkDvO1//4ZqclOMclMRdlz3txuli+W3n7fg7RffRCYdh9/llzPLwPKfd92BhpZmVHWqlethRxDRWpZWzQ6dGfrl1yqHzgydCRQ3nc5gdXauHbaWTjVn6eaMVEPSv7tJjB/oerr5b+XA1W41Z+gSTJiEZTr2oWv4nb+sHbq5Xm92zPpaD+TQ+b2OJLqOjlvX2PWwlv05BqrkaNZnsPQfeqz0oVMhTor7hoAHlY4IEWZSGXSq6YSW5masfHclCLMSzmRmRZKaw+FFNBdD0E4JS2b4ObgsqgbNmz36lONkihDJKXxoX328UYwGQcREJgm7U8HyqUxShEiSeTW6kQeaG48ZAaeUbd+1U9q22MMrIyrZvpRMI0TYNp7Epi83iXnmoeb1ETJy25RR4PtIXdKm9JSzhSwcVgcOO+YI2ANeqcdzxOcXH22Q++L7qPGljDyLiBcS8Fl9ovREsRgaaGZ3KeSEFMfN2b26E5p27Mb3n22SZ8DAyGZ1So2xXfSSOZzRikwhgZCVHHPFYk9bbRg69nQZl8kRhetXrBEUhKQjykASFKa6Ep/R5PPPE6NKR8ihKhwLSpiaMLg7W4QjncdXH34qdW5CjjRMJ40aIhm6tBYxQ7c58OG7qoZOJn6GkPuIgaqNycjQP333Iwk4tEM/dcwQgR81JO+FDZ8u/UCehIabBg4dJNDjnr17sXbtWlGiIyJCQQl+JcQA+JRgRT4ja0G3oVpZrBg18QzhCXBoAweArJOZ7PvaSQaMHCCOMFPMw1cWFI1wGiqKdICSr3xidGIF4N13zJA7MHLCaNmLQopjax1JcYvekX0i09cADJ00Wur3yiFYsGbBihIXgus88rzxss4SFNidMrRileHQiQxxncZPnShIDJmvb8x/AwEL8RqFdKjuENVOyHtWTAv1fd4HjT8151nXZoZO1jkdOs/UPjFgS0mJiyMof/7tF9R0q5MnKBAfRz7mC7L+DLzoqN5+cUHJodPdnX35FKm/c8AHnxVaouhV01kgdxWkq/OTNVTilHyyCwlj/K8geUJnzOOyWTORc9jkTJL89ORD8yRIShWTgvZ5bTwz7IhRuv/q3CuxHYWMFDF51oWiD05EgoI1rzzOueTqK444ps+YLptA6pT8Y/yb36MeTbypDb279ZA22fkvzJff29m0E92quyFRTMJjUX26/EqBMp7stHDgrKlnobZLF7Qm44JUvDn3BTmTNOTcD+fOvkTG5VJTQLetvT5vHymOKzh9zuXCSO/WtauQ0FhKeuXZl0vKf3y8XBveQLyYgN9CGRdWvjLwWJ24Ys5MxC05pC15laDk1GAnIi3S7nUX271Uvwr3wJXXzZRxyQwyGATz+WU43MejBKOZSIhORCAoHQCxcFQg8mce5Txy/aUc+/Tp0+GpCiHpsWJ3414cffChiOxpRKKxFX179sYdt92uVBkN0SQGD7FMDOVOVS7lH3V2Hbj6L9cJ14DlUNplJhsUMmptapbzOfc+laETcqddu+L6mcKFEaW4AmvEyoqYYXPhhMicgn3ZuDmz1uNHqXmhHPM+CVQz9K0d5oEcuijE6WFfxntoZ65tj7QI55T/YClEfm60sPEaRXXUhAbo+9BZtLmeb3bW+j1yHMGtBWwMWF06r6RGXii1KOsae8eAh9PWtJMXHsJRp59clAlrxg3J9jOo+0JSKxQRi8UFflv/wXqk8kl4bOqQnDjwRHy+fgPi+YSoj6ne34I4U76GkDbhLsKMZGXzovw+P9asWI1IMowyT0hqrfxNfilIhofKhh0NO9CttjsGnDZAJmVxs0uwYTNmYktjbVEU6jgL+aijjsKSRe8I6zfgpDY8gTP2+ToEGjrrrLPwyksvozxUJjV6tuOdMnSgOPSffv1FZogTzl7/4UfwO5RuMYMDYZLCiXAmjLFjzsAnH3yMRC4Ov90nV9tv0DGSKZM9zTnMfrcHH61Yh2g6gpCLxBNl0NR9sQVJDVtoj7QiFKzAkcNOkuicB4CHj8TCzz+iHrua+54spkQ6kg5g4OjBQkBkHZatQFR+Y689CTDsH+Y1rHtvdakHmwZt0LCh4iTYbsIpbCSyfS6tbUAsG5MRsSPHjBZnzY3ETcHr52AL5pf8OvzkI6Vlzk+Bjl27Rfd+1bIV8AhjgBl0GuPHj5fNR4fOa5rPDNWhNPPbk+0iy+uCUwZ9sKY3efLZWLTgHXmGkXwE48aOkz3CwLEsGMKqd96T380Ygy3GnT9e0BlOm6IxI+QeCpaJDgEdGAmSFIVhP+1nH3ymAgdplbPjhGEnSt2UKAs5CFWVlSK8YegjSq1/0BlDRZ5YWO2U4l26RtyWmh5gxZlTJwg6ILPj4wnhU3z98VfyU14j98jw8SNEc4BTpfh5Lzz7fAll4L0kigl4Ld7SdU26cBIWvbxQINFwOoJrrrtWDDoznGOOOQabvvwKS5YsQcgRRAopCRI9FjUnYfCYIaipq5Ush4pbPFsMhAW5sViFL8DBPwteeFMhbMbdTp5xrqAVPEfiqCIJeYZ9+/TB3//+dzFWAYcfSdM5579Zept93Rw89OBD8rz4Nf6CSQjUVonCHrNDwpTPPPEUfErFAOFMuwx/4eeH0+3461/+B0888DjC8TZU+spFMGnklAmo6Von9V8qKi57jUx6rm8cAXsAF195sQRjglxIAKgcmeCIRQt8Lo/AzCS2ctzuv+64B4lEDFXeSsSyUQQcAWyt34YenXoiwadYyOJ/bvmrwOScyFdJYZh0Gq8/8Yqh/yC5GqbOvEjKInxO3FPcYy88/pwELCo0s2Da1ZdK/ZnoAp0p9wTFk554YJ7K+AybRnvWbJQD2hKtgrIJCzwSFgXIHXt2oXuPHoIU8mdtra1ipOc/9bq8R1u6FRWuCkybNU34FeUVFXJdCU5xY4BjyJNKyYWWQjOzOR0ik8VTDz1Zcui0iwzk/3LzzUKqtYQ4JCor9oNKnwxm2Wp25OFH4M9/+hO8dtVprsY5AfFMDGXOoChhsgn3ojkzxIawdZPdLfQl4pCyOXGA3JPz/v247AcGvrSF199yg0yG5FmJx6MlQpwus/DetSPk72nnrrP4jsQxvkZD0x3r2Nqvmf82v5aBs3B1Ogxn0a/h9ev3l/c2Qdzc8LQpgmobZWKdies2Nn2tHd9f3tRgz0vIJsOG1B8zZM9XmcsQ+lpKrHj1Rvt89tHDT9FJlvGj/aMdRkKaOk9hlkq/yriao80YN26c1Ibee5fMb7s4CF7MpZdeik8++UTYsfx9KrbRUJE8Q2PFaWFcnGVLOLnMqWrfnDNtUfraLbEWUXr66utNIjSRpSgIFXm4cfngpdVALSJlMisrKiRwoAAJI/3nnnkW3asp70jiQB6nnnyKfO72X7aVSDvReBSDThuKn3ZsxaTzz8Xq1asF8mPdfuWilUgiWXJojdFGXHnllfIeK1euLH0/UojhzHPPllY6ztquKCuXkYgczEF3zEzRAzeS+bjUgit9FfL5u5t246//879Ysfp9hDrXCHTKXnjOw+5c2wnxaAyfrF8vzoSwM58PhW6mXniBOBXOtaYyGDcX5ybTgBO6/n+UvQe4pVlVJrxOvDmnil2pczd0k5okSDfQEgdskCjCiCBDUhEQxSYpDjA/EiUL4sAAIjhiIwrMoAiKgyKhY3WFrnxv3ZxODvO877ff766z69zqf2499dx7zvnO9+299lrrXWmvDRD5yEc+YpPDk2mjjRufeiNpD0UPxsB1X/nKV2y8N9lPDIPjluffwiIhCA6Kn77+5a+nhsi51XP2qle9isYDT3jL5ViU98EPftCmBxCWA+iZPeEpT2DO+6qrrrLbb7/dbrjhBnvf+97HNYJixs99c/fZq1/9avID7vdP//B9m9tctJkBnOVs9sgbH25XHLyUrSxv+zLAPrHoEbp98tOfZoeuusLmlhZYbQ/DBmFMNDRCdS+UKpQhimg+8+nP8BAZ8ml1gc/E2HE9rsFxoAjBjmQANjg4Y8le+cpX2uzsLL+DWoePfvSjNsoCMbO1xpq97nWv41Y8CBLojLzx+9//fm6zRPgSRs0LXvQC8iot90aDY/n8f/+89VhvCvqY0/Ne8jzWd8CwQC0BlDV+5jfnOQ5EYLDt8tprryWt3v3ud9vOkZ0EdZwhjbV7+W++nKkghFxxEAgUCJQG1hm/ZeX/5aeTlq0wOtC9641vfCPvj//Nat2mR8bs+JGjrPrGAUef+hAqxpMfwBby0rfeeisbNEEWP/YnH2NzGRgm61ayJ/3if7IrrrnK/v3f/p3Hv4J//+Dt7yCI4+Q1rOup+ZP2Jx/6EOtjPvC+99uBnfvJMwvVFXvFG36L3t3C7BxzzJ/9xGfYrU7V/b/8shclUQuAOo5bzaC3fuL5QldUNss2MjTClNnsmbN2/dXXMlLzljf/vu2d3GOlVsn6sjCikgrr33z76+3Yifvs1Lmz9qhHPNyWzp6zqfFxe8c73mGjhWS9VxurBFzIO0K60AtIO7zzzTh8pGnlVpk0fsvb3spjWE+dPsWOkAf37be7b7+DkQNU9L/l1lttemiK94RvB+flTbf+rlVqNTt15jS9cuT4AW4wFHUOgir+3/zmN9tIdsTW2ms2nBm2d37wnZRljAmpRPyXF5sYEJm0Nak6nUEn/c4b38iCyX7DoUBmG411e9d/fZetljZsbg07LiZoxKLj3ejIaHrIC/r7ozkUaLlzeEdqpKCt87vf9S47fPQIj1xVZ0SBlgcn0O5tb30b5RG0Aw+/4w/fwboMyCJy2CiKkxOp8LE8WBalBW/9YoAuPPC/U0Z2gJfydtKVhedVXBiG33JwVdQmQ8H/xr0KhTzbIXsjA38rRO7vLfpsjQvbTZMohEDcg7qiE90APQ3BqyW2ohTX3/woVrnrvwbgFwfCjm0r2EsOLxbKAB4xjvIEkEGyEPrA4iFvffToUf6tgjTcC4yHBSTwTkwwnwzFCEajV5HL8TOEL+AJ8uSpAwfYB57KCc3oYReH8ISsEFil8ERgdKBC/tyZs/xdq1SZx4GSufP2O+zGxz3OPvLhPyHDD/cNsdf8Tb/wRBY6JW1EW1SeGAuFenWVCgzz1fY3vA9FDoGCsD/k4TfYvSePk6Fx+ATyhOh1DgODnuzISHI+fLNF0IHFCgsa+0FRPYzQMY5RxVGzKBRDv3JEEKBgH/aQh9JbhWJHMxM0bEF1Pw6zQTtL7MXHOiAnjPsDIFH5DkCF54H1AK2wDrgO48ZrgNKll15KcMPc4E1jvfAe1vlnP/uZPeQhD+F6A5DwPdwPY2b+eHCQr9matVJhhzwU6OFz9HHH97Beyn2Jr/Bd9LO/++67SU+22y0WGMbGWmIe8CaQD1fHK7TM/dY3v205K9hNz3gi+4Kj89bOvXuojLDOGTQzWlpOuyUBeDAXrB/Gh2dpvFCAeA0+47allVWeSw0elOKQQlB+C/cADUBf8C1eg49xT7yPH8yNh/dsblIx428YrXfcfjvPEGdDj9VVPhdjwzG/eA+0gYIG+IMeAHDwPWQIvIh7gLYYq3oPqK/CkSNH7Oce+xg7v3ieYT+MX3KGdVZxKMaE1xgr+Bnfw2+8Zp6w1aYCx1qDJ/Ab84Hsgvdg3GBseE9bi9J+07kcK7mR911ZXrGpyUk7feqUHdx/gN4qjH3QGJ0CT504wbMHcP46zqXHrpZLDh2ww2dPcrcHwBxAiHPV0XXuti9+zZZKS/ba33htcvAM/iPUDEBnuDZRi2jNi5qR6kaJXjQKc7H/+QFXX5OcK766ytwvmqIgZ4891TjWGcci4zS/TK3GRlegsXbGAFBBfxVkYc1BxyuvvJI6D+sLgP/Jz36a8CK8zcEhthUGDwPMETUDPcDD4BcYenBE0C8dBcIA8R27drI5EA+aKRZJb+k38CoKccHPGBeeB77BOHE9fuM7lPPE+uIPvx90JNYXQA0dCACVjgKfgM+wBRjNovAbwI3IwMz0DNcNXQNLONd9aopbR8EbiMCgYBlrWIERPTFui2hsxRPLtv57UMWcYEBL3wBDMA/8QGc0eBTvVlGc93Qlg2nO2nniep56vW8H6DIUPLh7QAWg65kx9nUL43vvPjV7Q3dHXe8BXTKjde0cT3dA9x66aODHKNmm8RMmk0bVBeidyfakUQUugsKBcIN5wGT4QdgSQIDXqCSFsgHDQdChgDAIMDEYnedkB4EBCEAwBO5zs7N8Dt4H8ND6rCPza3ZubpbPYM7OnWiTEi0INHOGyPUgv4HOOYGxEH6GkP2ff/1X+/nHPNbOz83ZF//HF+zgngOJlVrZsJuf+mQy9Imzp1NFDGWHAxe0dx1jx/wQbUD7VswLn0Gw0UEJZysj5wvhx/a3zY1NK6AjXLFos2fPEeQHeFym0fBQBT8UBiz0wlC/nTx92g4eOEAv/fjRo/b4G2+yb3/zWxQmABC21uHEKhg6K2trbJiBbW2kL1qZ5mElJiFzbYMAnTAG0BSfQQFAgPAa18kwYYvSSlL1iu8AkLGWUOI6phUAg3XD8/A9PAPXQ0FDCcDTxPswDPA+gAl0wxwFEBBojAe/sdbw8tFfG7lcpA+Q92PBGrLKtQaVCJTRbV/5ui2Wl3jk5enZsyyGQw0F0iTgD1QXI1wLgNS49VzMC7yBeQBMoVzwbPXCxzxQlQ2aMHWxvp4aQeBxXMs+5+E+4G8ZCaAnQ7YTE/S2QeMHP/jBnPOxo0dtHG1uq9WU35GyQmgPn0NBw/hBkZ/qDkBj3AcACmMR40HEAHMCLUF7XAN+wBiwPohWFXrQ2KWRegjxfl7MFc+DQlCBjZSE5BnFY1g3KF5Eqq6//nqOk+diVyrkd6w/xoYxYq0VcYNhiXHCm8N3kLrCjgREqdB3AE1m8B8hcQDB7l27eeQo5oMoS3FkMGnEs7LKIirkju87ctS++ZW/ox54wa+9IGm9HJoKAdRROc499EiL1RrJVr1MlqfzocENIjzgp7OnT9vVV19t84uLBC3w2469u5nzR3X68WNHbWZ0jEfQSifhmaAX1loGoA7QgHxg3OAJ0JV1Qhmz9Y2kmHdxfoHjh5EE3sWuEtAVPAL6oX01QBD6Asb3FHr2lzYpm9JrMiyxXrgGRp3kDdfgfhif3oPsI1InMO/wCDOZ5DxxNP4plaiD0OFN4Af9s7K5znC5PHSkxqRLx0dH6RhJj+3auZOGG4pcoddQ07K0uZ4aVwJKPwbIPPQneAM0xXzwHl7jp4qak7Dt0oOuB1NtGcPnPoeMazygx6Adg68HxYReWXro8XP1PIHkdvfB95pNGNOJQ+ivlweNuXowjwEdu8k0Lx9uPCot2wAAIABJREFU97l/76Hj+zIY6M2HUH8K6Nc98ZEX9dChKKGooUzAzOx4lM1S4aBJA5gTDIabY+HAnFDWuFZCgWsBgPgewnq4HwQCih/KC4uL79OTHBxMvJ3SJnMyUPZpUUwYfOBeEgqAgjAxQu3Yu44zhgHsUKawMNETGZ/99Mc/scUzC0nOt13ltptrH/ZA7ukFSGDsSg9AiWKsUOp4DzSAcGN8EBDMDV7sz26/nSCL84UBhJgD5n782DHO75prrkn2izdbKT3gVeKHjJjLcp8qcuJQeBwzPMGxcf6HkBEAcM54ucQGHdjGB48De50xZoAZLGcwkIwu5nUCgykkJxrjfShpWMqYExQNvgfAw7x5ilvwQHEdQEvRFihyKDfcH9/F+mJnwpU4t35piXMFKMCoQyQAa+0NODCiDEFGOVZXeLDNRrlEpbyygCK6UeZjkaf+u9u+weLIxzzpsTY7f972oVNVrcqICGoqsBasO2htbXECHTAXgA/+xlhkkMoLE51wRCXWGYYU5ob5gKfUsQy/5R3oOwJ43Bt9nNHVC/SAIYnPELYEcOPeI8PDrB2AAsRxqiiewtjA8zAyoMlwqAWiLuAxASjWTEfRYi0A4qAXaIzn4jlQjJCpgSGcttTZJUtCL6Wg9ph4jecqvwfDELTEHDAm8DXWTwaDDAjIAf5DzmTc0MDA/HB8YzM5JQrrD3ohbQWFz/H19ZMXccwogL+vt4/GAM5954l5+Sz3iiNChUgLPNzbPv81W60t20tf+tIkRxnOU2CXQHQ8DN0CmT/WwT3NFqMtaN6CqBia5QCYICMAMxjf8GcqjeQsABwVyn37zZZVg+GpqBZ3XoQoBWiOHxj62pWBOcIwhTMDYwR722HIwIAZRDTz+H0cCyJ1yCXDS2dEJgNHZY4nRyL6CF4A/+FZ7PPfm+xhB69BFvEM0ArrgGsxLq0/6ELZgh5xSVMCITzmkBOmgxOMWjwH3+eBILkcdQraUdOYQWOfYpHtkaFToVPgUADMDx08yPobOEXYqYSudLgGhjV2XKgoU8Do88WgKeQe9MOzFQXC2DGHPFKH3Dq2lQf3f2Nsup+PJOM9/b+YFy4w1Hc7DZ8sa79iY8jfVzKkuQnc9bpeh7Gc5L79Ncpxe2OtW8hdkOZD7fpbdIidbQ/oWvrUWLn2phu4D12T8r81QAgvLF0wFYRWoVoU/6DHL7xpMCCY9s4776RyhNIB4+A7UOwQBryGQsfEcA/cCxMWaGLxYXFg0XEND8Lo7SVD0gsP1bwaI72vkRGCCkJAYEh4Qqsrq1SwGBMYEswKhfGdv/3fdvr8Kds9vTvZh/7YG9jOdL1cIsPhBwoPOWAoTIwD70OZyovDHCDQAEh5m7gGf+M9AAmEBPObX5gnQKDNpAQX84FiQ1QCCh3V/1Cop06epCJEcRciF8h9nT1zhuOBkQNPCEAOIWRuBUoFYDuQeFcYowAIv/Fa7+Mesnj1GcaDdQXt5UHgeqwTvgthUyEZ5qa8HtYMc2Dr2UrSVARjx7UAftwT94AHChDAPWUQwLuTZwultffAfrv7+FEeScqiwnKFXvrs6bP24+/+KNkfahl7ynOeyh7+8GYA5AifgnZQdAoBysCQ94nPQCeME+PAmqkTmaJCqHoHPfAdKVfQCQKE7+M3lCDGCgUEIWVNRwg/796z287OztrA4AArtKHwEKVB2gQpJXS6Q9oEc7hkzx5WDo8MJFuykNN+yct/lRXn6ByHH9BQkRJFOFR3AprDWARtYTxiTclDbeSGk5RZN6Uj5UD5CV668pSgJQo6YTBijWD8gAc5doByX5/dc889dtlllzGChQgH+BrvM12wumaZRpM8CzpijJRNdvBr0LBBL3/NCZXveB88ABqem51lPQhCy0iVAQz/x0c/x7oMNGd61etfxUObsO1NoE4Pnc3rkx0WAM7NjXUaAkyfYF90Pk+DENu/wIfo6Y65Do+OWhPnEWBHDzz+RtNyzVbS6yBEHLH+Kp7EfEAHzBs8gLA16CCDD9EVGJj44eenTtuO6WnuUMC2w9lzCRiixwb4C/ly8DFb+6JAc+48DWvoFqwrnod1h/wpgsYzJEJEBO+DbpJz6D0YVR0eemjdTZ0O/VJMGgFhuyTWDtEE/C1egwGKFAicHvwNAyQxEnBWeZXzQBSAzblwmtvgYJKazKNTY4aHsagwLwZGvJYBrMiReAx6B/NaXV1JPVyPPeJbNZaJjVTwc+ydxziG+3mv13voCbgmx0x748AbI/g+ePdiP95Dx/2lP5gmRmfKEH3x993y5DG+rQp/hdq9EeKB3kctZJRfAOhXPe6hBHQf1tCN8RuDAsMlBQxJVR+uZ14PfdWL6FSVscOHD5PZoWhwLyh2KCAwEQBBnyF/gkWCwqSFViwQ2OnxhJwn9o3iPjgRCADfLeSiMcM6TnoUJ7kjKGl46RAQMB4qppEfQmOT//jnH6VHLC6WFu2XnvdcOzt/3i45sJ8gi+fAUwGzKz0AIWKueGSEY8TnaH6BXOQjH/lIKmyE6KEQ8R+ghXA4vGkAO4wQ5P/ByMijHTh4gEpKuVwxHTw65LhkzcOru+KKKwhGvCYYOvAKEGbAPeFhoKMYaKFoiKIJKmSUxa8wIq4FvaA4lA5RXhbrKy/Bd9pTHQHWTZ4/6AMlJcsUwKNUhRhSbXdxfwmGDCQIMyz7s4vzTD2gfmDp/AIbv+Ds9OP3HrGffu8n9uhfeHSaTwYAoFvV2uYG9xbjmWurqzTkMC8oVXm33F0RCgFVA4DX2v6BtcK6Yk3wN96n14x0TIjWgO8VilUkQ+F63B/dDxFlWV1btWKhSI8QChaFmviPGgoYXPcdO2a7duy0L/3pF63c3uRWKhSNPe35z7CBiVG2F9a6gXagIwAGa4GxyVjEWPADkMF1NMDQ+tW5aLFHIYWANcD9AE6K2gDkZvbsstOhzwKMWIE5eAGyiu2RmCuehblLQWMc2JkxMTRia8srSfi51WJ++I477+SzDh46ZOVKmbTFekGpoeEMdAHWQl4TgBK1GGhiA3D94Ps/wDa53F8dACkFdIbet5xSNnHKFxgpAIjjNw6swTkDqvdgqBf5akSV2i2G3OGINOs168ce82bSnU6Gh/gVv+WIgNdAOzgJkC3IB+S7VEMEMUNHQjlmRArhnSPld9eddzISCbqCftAjiGyC93ANfhNUQyoP41BNheQSdIW+Vf1GCmZto1HN5xINk43VVPwoHM5keIa5nAYYnsjd4/swiEAj7BDAb3wHEcFWs2Vjo6NJPdDqGj3yn/zHjxldwhjOz85R54EvYIiieyUAvRuYykHCfEA7rLtSuOCpJG0z3gHoPmWE9dBr6UnxtyJn3pDtNgYBrPd6twA8x/oL3IvptxANwLM8uHpAj6MBiXeehNw1FsmmZCYOucs44aZVbNa4SFGcx2LdR4YGnxlV+Gcu//kHt0UcWTzepQfzQtlAycnjUT4EHiOUKzp4QfjY2W1xMQUYPBBMDEWBBVRIHmAGAwDCgbAlwAmMDuEBsQHw0zMzSSvRVosWosYm74KLkstZH86EhlDU6hQQnhwVKvNheYJJAVxoyXjbbbfZSB7HstZZmfzwmx7BU4KwpQtKFOPCoqoaGs/GuBGGhHKDEsI1SidAEHFf5JAhKBg/aAWP/I6776LnCUU2NDyUjLHZpGJBLh7AhnursxbuDdCHACHaAOH04W3MZWFxgdtbINgYAxQWQvQIY2KxVcSE8Quc5ZVJEPBdABcMGIAGnkEaFwr0Qr0VC7rJ41UIGOuE70ABYT137NxBIwZGDsLsGJMP/StMibmqkA78A5oePnbUhibGGImhUsHZ21DItTq9deTRobAwdxom6BCHfDKOV52eJtBL0cFAkbGJNUC4V3UdSpVgvABIfQ+KBsYXfhRulcDK2wS/EYhKpbRRUdIHfC1pQtObRE0A3KRxq80c8SW799BDrFUqLBJDGPYLn/+8TfSMU+/irPiXvOyltlIrs8ob46eBgt0S4+Np3hHjBXhgDMo9youGJ9WH1q/BM/DC770dhWlxXwALIxtIPdVr3LIEnsT8wD+Ym6JrWH/QBTIB+cPzxS8ENMtYaW2d4e3z8/OkJU7Eg15AFTdSUQAW8BUMUTwPv8HnMq7A/8i3o4gUtEMPcx5Gk82mdQL0AEMhHD1r7UW3Nj1LtDTGmfBoXLRvz156kpALpkJCZKKEdN7QILeKIV0FPoJuwOEo4DN1YMT6gxaUrVAkK4MeugWyoygF5sbTFJGKCpEIVJdjXUBDFAxjmy7WB0YlHBzcAw4H1nD+/DwNAUX9QCfQHOPGWmAM0kesF9ncpFcLHgHvongNW+oI6IEm5N8QclcEEPIFYIdegpOEy2HITsKgWE/24WNe0JuIJmDLI43hRpPzgs5DvQx2wiCFCT7DOFETUG3WO/Zhb4HVFiji3qwZmJri7yTUnlSXY5uxABFrJVD1ACxA9e8Js2SE+eiA532tv3BDnyWGAtrlJnVHTN+FaJ0Hc3//bp46yL0doGONlEP3oL51nwTQZaz450pfC+zl/dMYcz3dL/DQAehiIn9DCK6EFwsgq9U/SOdsA1jlzQtA9BpMqb9BHBBP1nmtDjjdsu5k2bABRwizIwQUN85PLSGGnpM9tsksk44/3mpLD6cPl7AXr/b/ZTO2CQs75JsU0vBE9IwiZhWdsBoAIAgx91+qcT72AGNUOAkJlr/644eTyLDljPdFEV+oHFVxg6aikNmW4b3VGoLzC5wAI0Hj1mJ7xsO6eetRoR/Nwc9Jlr9nGlmrnqH8d5KJdFapin4alw8b4XI9h3t80R8e/IPwdrVGbwnVx+xHHRp9qNAxSbtsKS/8ifmpCYOPNMUWtsbiw1a6l85xV95LAsO93QHMZOmrwpsKBWubTaIlGCv4AOuC3RXI7fLsZO4LztrUxIR97EMf5TbGkpW4V/u5L3uBrVRLvIcfn+iP91S45j2D1BPBQFGU00QrlISu3iOH3Cp/3k0ZYf6YO8EgeAn+Ou/xxHzDiAv4F15GqNdAqB1d7ljYCt4vFpKjZdvJaY7ecxQPoz0oZCBxLhNU4nqHgUCmIC+8N/ahwxvCbhfqBzRLajK6w+/rPqr4DvdI9UMI0ytcT/5KzqPq8DA9rbUWsU6QjkHYmXgaIoQd+iJsJdMZ2uSNsD9bleiYqQ+xSvErKqle3npfejF9HpoJQe8EDxGGT6gyozEFHuWZBljfsNVPW3/JmzhqF73KwbsKUWs9ww4iypVy1mGNKF9sbJPUnXg6eQ9Vu4Zi+dvirQQQU50a1szr4thrx/1Fh5g+fu0oHhcNmaNtbZJy83T1Ok/RLL3n55G8l7SOFX94Xet1kHDR6xOo8ApOx4sxyzXKgVHZTXfpO3AYPWZkLn/cQ9rav4vJy5LBb4VttwN0NDlgn6+w+V7KQ9609uJK0eA1PlNeBA1jUgb0VkfoDgQmgxfslbAGLwKCYaWQOMkA6h2KSQRzikOAiSNIfacfL7haBC+kfuEgoBIGGRZkZghXyPNJofEkuy6Aji06UEQSOj1LSifgV9pPOKw+lSkZNmzli2kkhSPaxxaemA0MJiZMgdadKJQKefACJVz6PnL7HSAZDI1U4bnXGkOqAHhqVdvyhTwVOdYaQIgcKDx2zBHKUHtsU2ENAEQjKFT+6t4SGI3b80tKWwlMMMLkyYn/9V1551656H6kQy5LDxeABcUMD4dnUwewQ8Ee8ql4jRPmELaE1w7PELsmbr/rThvbNZMcsRsOXvC/8SyF2eN5iC8GcHwj5CisD2RMSg5ydn8/UNTeAPYg7uftAV/PIp1w2l0AAMgA+FyAjnA58rXUE5AJhGaD8cy/W20eVISOdv65nFt4j7TFd8K507iXGkwB0Js4hImCv9VV0L+OjUA8hwAM+YTx4I0JR6xuBlRMS+3AEV/JQEz5LPACPfZcIieUW6QRkQPOJk1qMJ/Yg/QGVKzQ9RloBP2D+SYnZCatizVH1h74w0MC2BN8AdIYT9glgHoH7wwJ4CgDCuMzRJyMn3waQN2PD+97HJEnLnp6Y5XjZEHnVkOVDnAKekhjSR2+wOvSbTGIe90TOzmd127tQ98O0H2e3usv3UfjF8DGes87MzSMYOSHHWQgZRMGWZB9b9iJDjDo/Zi9fiA+hTRcKj9XPf6GNqwoTAiKwFfECoDxeewJ4YEQLlhouqmsIS2ivBkBuJhWRR1sx9lqJhalO0kGA2XHozAmMVS611I5jnab+SGfR0gBL1AkYRq3z95VhBI0ZdGG62NLS0qxG1HxVXiVEFh2SQrFhRxP6MYFQEcRTHI0bYbeRqpkMOdKjUJOwXMtLhk2C2MnAKppBLUoNEXQRCFCEY8vNXjux0NXntkDPu4l5or/jgGd501HrRc9c0vZdzPKFJVglykUUsGzA5OGzk1Jp6nkvPeUYcPaS6HQcwtVsrim0wLutJwVXfIKiKF814xFITbcH/zLtQr84wWSc0RaBAfcBKVHPg9KnD3VwRNtY1EmlDeKmJCiwfvIH/LQodXlZEtW6BKVFruEZyJ6tt0P6IKQOwwGzUm1FDIGLgbqBL5wWlO8hp6f/Nh0Xeo1AZBSQE9qJWCog9cvBui8DwA9eOgpKEZbmGS0wVhIz50WMIFu8BD97peQSo5plgJ5kFE9D8WxigZ4w8YDi6eN52P8rW22KgxLW9PKiUAbXoSSedgVTrBMDA8CaNAHAkEvc57OqYEQRxJQx4AaGr0v/UNvPHESuP9d+7zVHtV1AgWg6/ARATV4XnKktZVMU/0oGhA3NQn6SvyC3zJIY6NE9BUgeh0dzzeODsXA6kE0vo/n/3jt2KmtnehZRUSkczVfH3noxgcoiuvYZhB5254WXO8QDUjuj6haEkH1UY0Y2DW/bjoCutP/ZB7wC49qp0UyYSuShFlFCVJ4CklqkgJ0Abg8Gv9aeWAVe2iRudAIeVeTohLu01aEoIk+6EkYhDkiH84iJUJ+xtrM2/kqSy+U8d9khBAGUwFJEp5KSBKDOV57hoitL0QDAEIqqvCArha1AHB57QxDsj1iUrFPIK8mIMYcYfjNpv+ytOUZC9BdWJHjAaBvReM5D88Q3gPHZ7FwCNBTpRxyNLIEMV4PaB3fl4UYni+GFS29gvICk1qtUnYhn6YUD4EQ4+B6bTWsUOrFKxeAht+LqTF4gJOw+HCYrsPcUFRHg6LRSAujiHUhReT5XsYoAR9AXsgnRim8aaYOEp5IQ+65XJJKCE1kUByHPPV9x4/byPiYlbHtJVo/L6AXU4jktzbC/Ulhj9Ir2nfuoxUxwFE5UesnvRu8EvX0jWUiVmqI0MBYlVKEccUIAUChmGz7YyoqHPpEuRCooodEA33KHQEACg7UubahNbXmoPMmoAhySSVat+mlstANECkL1CuIDiXfj4GBaxp4Uw+IDVPwAGVOMhw8bl1PYz8cjsKgNiKIoX0oXqLKX961DE4/Xh+hiQ0OUA2AnjaScbLLiEgYSwwkpGn4zwbT0qcBqFNAD4WCnrgxjUiPqBOb1z/SF9utAcLtPmQdL6T36P2zUwM/ctji73uHLDYqlEO/WMjdG7ae9zUvNMZxNmL6eH2vmzEsowFLgDNTPJh7g178tx2gk87RhDPXP+2xLIrDh6z6dSFu3UiJfeUqRWR8BwwdA7qIiMEhZICQvgAd95TygaCWsO0DnnII1aAQQzk5H3KXHe2taXwHAnGBMIZJgqF9DiVhvs59mvLuBWBSYF6A4/t7GkKYYutOSigNWwWFRiWSbsGDQkWcuZVEJxygMy8XvBCMJ+3RHBQDLXzaA8n3LgboqkyXVestThlXYrpugBx78N5DpyKHQRG8Sdw7znfpnumaB8XJaA2K8bK5pNoW22Rw4E4o0PNRHw/SMPT0w+04iNBEYX0veD6F5AFd10ChdeNvPFPFZKqMx3u+aIe831ukDOBH4TnIEOYGrxwFQeyrjk6H2MlRrlDWuL+63WIbUAFWNy/GG1riHdE4yTUnOTwZlbjeA/rFc4gB1J1CjgE8De+6TmCSFc45HKBBQA/GK+hFQIf3EKIPCcAYa15iQFeVNhWd+F6CDuOWqZVk1VOjmcZeAuiq8vch75RH4sYboTt/ci/450mT2W48hGvYQCbaEtgBrMEhkEesMLQULdIw9Mphe4fjbQXqoAn4Z2sH84W5fA8osUMBkqgmSDyRephBJv22L31GeYee1a6lIJPS7wISRB2xzTDWhR5MkXKJ7VGvQy8e8k7y5zLILnCYAlZI/8Ygrvf982IZ0vPFx/431r1ZS2oAYh0eG0+eBl4m/Pg9f3r+86k8z7/YsgYelDxJD3u8iennr+XfkTGaedDTf/4CQNeAZTGmOe9QEe29NBUOYaBSPjGgpyH2sPlezAerHeFGedg41QZKD/dRiJlef/BOSbAg25oMFXrIqYqI6SSRFmgkDClCUimGLR0+nBqHOfQdMYv/7YVM0Qspcy5KUEBpJCPMSUrfCx29E+RSwoETbGlJQE8iBwRiwxaTJDgoi5rFdEiBoaAkspD9WL2H3g2wMUbvSXfz4HU/b+lznkxcZph6kaEmwBMT636xwDC0jbB02DeMOSB8CZ4ASKhfv7wxP/aUfiAVCqaCiSxLl0ZQyNV6weq2ljisBtuecA9vsIou9DDd+klhkP/CgSEYM673qSWBHaqVacygMG5qirsTqrUqm7RgZ4X4JlZmftye7qLjllLBgRFbJzZhrAB0KeVUG3f5gyDkCqA8HcUTqvzVc6VsvBGoKntFcxjmDdsIdR14xBtm5Ouw/uRl/DDnm/zmc5xRK/p06CakWto4mTx42OE23sAVfXnbAD1ppIe6BJGgTkjyylxFXTHvcHyufkgRNhnYmhKnEHL1MFxhwFKGQ5pNbWy7GXOez72ST8ElALG+61OTmhHSPSo0THRJUvdAJwLbVPuTlA4+k8zifRmPku1tAQ2nhV2MycJnXmf6ywWIseEi7PE6OuYfr7O1Zl5WJMMpfYLDsSU7WavjcKeLFMV5XvD32dKTiUEd//jv+ZqCGNDjbWt+Hrin6BDTR/wIWfM/meue+hiG3PFF35xDAC3FgNfqNCThpgJFoVvYx6j8Y5xD914dCKHn4ai9bDFP8KKC1LFxjaQQg4uJsJy8A1f4orwzQp4+h54qRhdGT4Rv64eLEXLUYuYYsLV4Yppu3h0LS0Ko0ytmD0ISFC0MLWrluoLhwmsA6NqSQyMniSQI0GHdAxSgDKAApQSx5Un59njRMTetY6wQZen5z72HLXooHcNxhDWRoqHg52HFJ0YYaODz0fTU3He8tSmFjjPgmVcu5K0RIhmKViAXSw+JE9laQ3i/PPVICjWspcBDgC6A8cYAbpWGtVCAl81dAOjib62dp6v3mFkUV68lofcA6PhNjz2TeK/qA49tSzR2UCBVLNBzRydD8na0F9WDe6zovXcA/gPnJHm8rSp3tSpV5GE7fQsQUpTFGwpeFrznFytl1QswbB+UJb6r2gNsKdOasIYkSvkohw5RlVGaGrQCAuTOQ46R6wivOm1/ifz5Vg6zI38d5F88pyI72ssBghJwS5jrgrkFGRWgbEvDEGqncRQ62vlx0HgIu1kA5jAgBeiUm3w2Ta9JXj0YdHtuh5xLs6W5+S0a4dksLiVqbFXzpw4SxpZPTq+UHqBs8BCspMNcqv9cHYk3ILrtLNL4YoOk21yQQ49bv3qg9voJf3vsoePndnZ4HSeQFibpdadBnAC69IM3/rwMeGPGGwzJ30lhn8cR/a3f3tEQ7RL9m/yXLtYzYzrFvOnHhu2I/nmZBzz50QR0/HhAl3WAmwmguwE6i8LC9z2gS3FKwXuAUPgdbWPRC92H3JF/hAUpQCfDuDyNlB+FMRynKgNbC+q3gGGR0gpQB+sikrcABVopw0bMIlCW4Cl5AiUtxecXX8zmPTwBOseKxQyKDoCuE6RID3kpOp+e4cGkeY5AnV4t+ngHg8cDpsbhQc4Dmwd0rY2Usu4jkPYevDfO8D6OxoWViL+xrh7QffpGNPPMCYWOM+2xL5eNixBRQdSmnVRKo0cBQ9Yh4gFQ4HwYvkYkpJUe2+gFG89SCFrg5kEa92DBJsacyaaAnubwQ4MJ0EV7hGUceB5Hjhj7kH0xKJ4NevCAzdARUXu7MadhtMtstZL2r4ND3EOtHQteMLcDkJT3ZKRm0GAmMZy88YW/QVOk0S4G6CzeDMaIoiupwekq772yES1ZIY/QbThPQTRiMW3YNx8btFKs4n8cqMJtZyHcTuNNvK9tiaFxByNUofg04QNsaU1C7jLYY+Mv9XBC7YzyvcT7NtIq3ATXsVND8i8d5nnXgxXuIR5P9sqHlEHo1obvwagBfbDG3ihHy2Z4vwXk0J2LKzrHnpl/rucBDyScG6J5yNuzij7L0DoNplArQYcKaa6wSwNFzdBfknmuF6I27sAVyZ2MMj1fzbykk2Pg0+vtDZQEzLzRKtzxOkc6zOsn8RVaxwow/Xd8JMcDdgzo6IYHIzGOIKZYEtJp6RjDlmfycU7b9baKbz3Y6h4+L+7pTAhodp60xu+7zo/YJSJ6+3uTJkE+OwD92psf2Y4Vtvc20UTBh8y1ABBatQjVgEVwCTbuG1eJa5Jk0ABc8MSYdwzhZa+cKRBRWX8i80lrQ3qJ2G/pqswxHli/KurzjBYLg7ciNTb/W1agXwjPILCQPPN75sTfcQ6T93bhgtTzdx5ouo0OIUgIV1A4ilQob8aQO8Ajinl5AfIGmcDIK16tZxzK9SDgoxNeUPA+O8tF1ruEDc9TAxEqt1B8lgpoiDpoXkl5U6JQdI0Y2isHz9hsbemiBx0KP9wnBjRPH0SXxBNeqMXTSin5OpFU2aKxCA5ucXlh0SqJAiWFnV4+vCzhfTTuiPnTv+b6R/lryQN+96CxTBdD1RusAlEpPtyfkSUU9IWaGT93ryDkbYvnJS9KuHZ9AAAgAElEQVSiIcAh3VMdxunXR7zm+SyVuVbbCkiZuF0rqXy6NMp28gsgx/ORcujQEYGPvPGo7azeMOF9Q2+D7UBHRlLsNZKmYZ92cpvg6bp96TIIBLQyJqi7gg5g0awznET7GMBjHiadwpZz0Uz3T2nYDgaF6zHgezqQr9wujnTddPMu2ybjcSBNmhpJjk+9UdRNr+q9BGs69+LHOno7+VAxXWI/be0K8vKxXVFparS6I2d9NCfR04lBz0ZHiKy5vvLST8Vikq7zMnMB8HbRQ4ksIqqZnPam+/E+btcQ+jpIH2KtUv2m3g7hC7pH5ponPoKALuCSYGuA6E4U58AFVOorrMIjgYf3eiXQWiQBAicdQlQAX21x08JI+eDZfoGkGBJmTJq5yJAQYdNcUPgsZhAv6B7QNWcv3KKLXzQpN1i29UbSKSkVqqhiWMp/O6b0YOmv8QKx3XdViOPTCbFiwmuf18Z9ZbApJK5naW30W+/7CIM+E62UPhHwdKwvihZDdzGNA8+O+aVD8UbbF2MDKaaL+Ab3jyMMnhZeyFLhQ8QxbPsQXUQbyQR++zCfL3ChAnCejPcUpOQ9//h5ik6+8YsHG43d01XA7JVqo4GQ4dbuBSklf42XKfEjAR38GwBd9+62Fim/+4LEABL09Fxa5QLAj/ocdPJHKzQ06exFf38KPQU718zHA66fezegTgEGitM3puqCmn4++l5KDzgUXQCt2/NjgNZrryu76Qq/HvHwEkOolUY4YlnB9d0MEq+r5HB5+fBj7cZPXcjUof9iPo/Bbus1PNytXTR+rWJ9u60OZG3G9oDuHb1u9FG9gHZVpesd6gwgH9pGS5lxndowXt8JTmOU7hBNPVhrXsl72NKYpLtT3eG8cwJ7NpM4p77+DI5e0JOKvuhZmauf8PAU0KXUvDeqoyg9MMuDVjhTN4uBVeArBY7PfXs9Fly4wYkg+J4UpxhSTNCxKAHQvcIR+AuEYgCIBcszW/w3XuM+XpGK6WSRw4Lqum8hTCZm0ng8EmKvLPwcPU3iv7sBeqwM4+Y+uLdPkfhojL7rvXV5mALObmsshoxBEXOCB49IjgdGzw8qOoqFwXu12xk6eB6qcJXD19j8VqNuCj1WOB1rGgwybVXzRVHeUEyVYi7xwqUIvLGC9yAjGI/4WJ/T4seBGKGoJTZaUwGNahBiBVutol3y1v57L7v+Hrq/DAStsZ7vjbgLgCM669rLCQ/ycLnxmEfjXRZSsMl40OWNd9sOIzrevwAUHaDHsisZUoQsBkau1/9PQPeD8LIJb1eA3o1mfkz++d3+3g5Q7w/QExp2hq29jkkBylVD+889v3STs/sD9O3Gp/elX7rr2SR2sd3a4R7x+sU8kHRJTObvdYiX6W7z0vUASowx7eanaFHYbYX7CNApI257M+4rPPOOjjfsPah73kkM0CTt4/GOXUUDeAO0WVsUIs64jljkjNC0nkhRUnjoUjIYYOyhC9BlSeoa3FzWfarcXAtAL9hSzri3mtRg0Oz65EPNUbVlt5D5xQDdM6+fk1/QGPC6KXwvnGquEytKvqZS2MrfxYyJ11KgHeN2ClIMux2gx1a7Hxv4Qft743mJYT2gy8DyuxC8h63PvaeregelRPCZz7Wqm6CUuhhbTK1e5DKMMC55UxQkt89XzO+BU9uGvAem6/BMnBOv62VQSMgEqKKNBy2th+blDSumbBoN/lfr4lhI8X3cD32yRS/PZ3qPR1W6gjE9R+/p+eIdr9jxXmzweB7DtfDQkUfEnDVv8Z14yoO5X2OMwUdpPA95xbkdAOF6AboHCc+j3XZZSE4F6NLFeo4fd2wQd4wxAHpcZa21wbXdACGdj8vbbwe4AqRu8itAj/exez7oJr/+WbFe6QY+np7+7wCFFzTW8dcozSaayDmRLKi18Hagd3+A3m1sfs3ixkad+ha6oNOYi+ks/vQY43lAgB7LhV7Hxk2sJwGaCqd3ROfCjivKacixc64ufYF7SxcKNyVrwjzvrWsNtvgfheCdOXTqc9eJD4CenFKYpJWoZ8MuLdwnaca11UMloxx6HNrTTT2ge+s+USZJy0kxSTeh1sRo6QQFLm+f1ohLBIkY2j6k5wksPEG4MMG7j58r5a/f2ykqKb4OIYm6BHhA92DE77g9qLFh4JXSdmB+wf3CQPz13Ywmfc4ismjbmlfEUmg+KoLPPaBj7cR0MdgIvAVuWmsP6L6SPc3vhL3QGDsOSvEeOp7vPXSvMLUeHjwFqJ6PPK1x4IYPg8sb7qawuhlvUGjiE9GOxmYAdBS0bSeUuB6ALmH2ilrvaWwC0k4PNTkx7WI/Ovegm8LCe/V6tQPQfcRFURGNQc/y8noxwMF84ghOPFYBeixDooXnLy+/CU2b4aSvrZCp5in90w1oUx4PCtY7+JINrf9FASFU+fuUWawrLia7UF2qIo91jcboUyox7TBHpRT9+np9djFA5fNxLoTr3OYNX8mT7uf5VPfVFkeNLZ6v97C78annn27ypWhgdx7fAvTYofHrpzWJx0b9hpSnD1PHXQOjzoB+nqRPwK/tPHSG2R2goyDXY543kERTry9UaOsNaQ/ojfqW/BP/XF946Pe0Q6KvswiYieehBoc7fuSho1OcBuCBUwym05YEPng/BeSwXQmL5i0Uvzi+0vmCBUHIPOxllqJXqDMGRC1wB4OHiXmhjxWCZ7gY7GJA76Y8mENxVeyeVklRXme3nngs3RSdv8YLgRbd00nHmPr3RAsBepzD9/OEEhegy0DyIXfRyyskzwcAFA9KooVnXl0vsML1GDdoB0CW4ef3actziL1mb+Hib3j4es/zlb7HTmXRPn+vhPRsD2reevb019xkCIEmeI4HF38NZcH1ssd1PuQuGomnZSDht6IAXnnHYBIrQQ9Wmv/GxprlcknURHIohYHxqIZBisWDqvjEy5pXnvjbV857Wum7yinGCtnPy/OW90gB6EmP860agJgfxTOxIub91WfCKfFYx8Qg0yF76qoYt1RVi9Tg4Xu6iz6UVTMey8ywZ+S5SdHHHnA8noumFLtEPDv0SQB0hNwlI3EkS/TupnPwHely0d3rDvwde9gxTypCt53e8/r6Qv2aAHqs6z3v+AhDvLbEJJ5jsEV/6dCYj7cbnwrQtPtIsqOe+3jNtr0htSRAl3Ma62xPH3zmI4B+/Mk6mdVrnX1SPKCnDZVUAK5iYWyTCzyKbeMdgC4PPQ7NiEFV5YuBytr0gI7rwJQSPDGWlDwUuxSNV3j08vK5FNDxGe4vxaPv+8iBX2gyQdjrKyLGiknPu5iijAE/Zjo/fjJQOFGNAsBW2Fs5dD++7Rio2/vdlI7udbGQobb4+KpIzzQCJoW1fYTFr6eEudtv76Hi3h7QNG7v4cZWqsAL39UhKPJ+ZRx6kJGRJT7yIW+tla6H9YotYgpT6X4eFPzfAtbUQGm12Wdd8/DpJl2D9zzdFJ2QYYdte6K5jyyIfyVHHvA8v94fP8ig0Hdij6BU2mAOHe9r/F6JQy4hU4pEaA31XMlyNw+Tyix0gos9P81Zh7t4HvZGmvfQvZKVhw5A1/hj3sE1PuXgwYb32iIk/9rOqIjlK9UTyoe6quJYhn3RoJ6fgjeOEe3pTcOwUu5+jbwH7EFf4/WAF4OD+DwG0dS4oXOVTUPusf4TD8Z6U7LlAT0em+YKmb3Yj0+5xbonXpML9XDneeB+nTyt9T3v1KVyE84j97jj+ez+IgwK+IuXdF9tEQYPgkd1HwAofpTiilOm8Vi98+Dnn/B/25roFOp+eEiXiuR40Fcz2VboDkDDe2n7Yxhz3kNXDl3KMvX+3IEmEmpfQIMx6LUmJ8CTAsRrMDSEUsUxUiz8Tk+R+47p6YYwp8KzUlCxJ+eVIbLXcXP6mKk1xlgZiLjdANMTXh66vFofTqGHDAvRKQSvzLoJQqxc/Hw8I15gvLibeYUED7Hb83UvFWXhfqKllLgPR3bQ1YV35CHrfj7nrXX2AO29UDxT641nokAOvzEmWa4yBKUEpQSkYNCYRbzhQ+ukTxYh70YapvIKUNd6j9ArMipPMxvo6+/wrnSN5sT98e6kOc1f91dvcu/Je8XuIzyaBz4XnTyQxt4VrsPhLBeMu6NILelUlRo5Yauc+Af0hUxpHURnyUMM2DEPesDvZvx6QPeAlEZQgkHkjTGtsffQFd3RZz7ScSEQJNyKHLZSErFcaf7eIPKg5a+PDWJvEMUe4tbYk25rPuSucfoolgCv27O30wXewPWAH+sT5dDVDDkG1BScIp7AfbQekkONLwZV8P/FfrpFEL3uurh+TYri/LPvjyZev3J+7rS2bvwZh/wvuH9oUqTceGqoIsweakwA6GlUMwC6MC2O9mntfMTaRxBFSwE6cuhe97J7athyjdw5dlEB49g9MxTZAnNU9a7zI0RDVrmLEWPCSvEIxHBdLHgCXim6mDHikF0HQaGQAyDi3nG+Uda9V0IdVnJo3iGFF3sRFHp3PGQM9ngtC9QLnFcg3ZgttQ5BYBRFuW5xfnwYT6zoNSYxpj8ezyt3hXRiD6HDog8nKmHBBdi4vzfAFHJXcZLqExRVwfOVx5Nwek8an+l+MrYU3sWztNPB5+ekMEA7AQruCSHAPbSe5XK5Y491rJDwfYxfChKvfT5ffQzikLvnJRgkSBvhv8bTURSYzTEPpWJNnT+sYjyNX9/1AIjxojmS98hiwwjXiD/1Wexlg4YyriRHilZprJ42ncYedmFseegpbwbvMw0VhsiSlJ6PmnkjKv7br6s32MVH7EYWwv2aqwd2b9x7MEwAu9WRQ/d00RzV2EdyJKDXtTr3QbSNDXd/T9HC64v46GRvSOBePiTeDVDRWItHoYbmLH69vRETK3rJvzeqpWs8SHiDRXRN50QjHaeldepl6Wv8BiB7msQ0jlMCijJpDJID6U5vOOrvWP/Gcuzp1gmoSWOfWH78/aRDY0NUtMqFTm3ddH+MVzFvUGeGinIVNqbrFACd+hS9FrRdTa3JXaFrfF8vQ15m8LdP38KYKW1u6UDQHD1ZxIPatsYtav54ZUQlgsONPi085yukfTKXPvZBbS2AmCxegIsBesxkMUPLw4iBntdlzKpuH7dXfFpAX3SlcabgGw408QTUeLyR4pWsrtV7scB4xhUwxd9JxxFC7trwL/ppfGLGeIHFNPjti95EZykSLL6vQo6VtarcYb1540c5czAGBFYKVx4ifus9XCOlJW8CQkxmD8dyClSUDlHYWesVKwm9L4NQDYgEjmJqX5/hQcrTW4Cu8WAMYnjuAUfaJoCV6Kp1w3VIGSgiIAFPrfZwTC8AHXPGuGBkYD5smBOERIedyLjR+7gORXF+7OJ/D94XAEG0DUypAK077ivDxXsY8XMSOiWALgPQpw00Fq0H6KGaAhni8dgkN378XkHHypbH3QYw6wDKELWSgeJ5d2t9k2OS4yp3f60HEBl44itFe7YDc/++eLSbrvBy6wG9mz709KJ/ycPgOjvN+WcICHSv2DlRSN7P2UcBt9NPeEbSAhd7+bscEBV4N/ZQve7B316/eINLPC5j3wNmDNjddHt8TTc+4+EoDtBFA2+QeHyJ+ZC8yiKyJIfu17sbyHZ7L+0q6g7xoWyEFsMEYR3nzPB2EiKXDosN1pi/pJdl3HWmLM1q1S39Ad6DPkkdlFCjRfD22+Uc7jFCxhayCQ0yhx5zfZKKDXtpY8GTchTBvPB64IqVpZRHDOie6AB09MJWL2ERg0QMXi+Uvl9IrzDVVcwDQHytD8PEwIzxe4HpZuXF3/e00rY1WfkSXg9oCll2KIJo25poru95QPdWvu6R0j0cLakTr0BzjMFvDYTC8MznFbq8do1R4TGfc8cz1eFNXpn3+kRvzz9+/vi+0i64rwwMeeveA43nJwWu9+MITuqhu17fMS2lkKQYOhQamTs57lQNIgDomB8AXuFIX9SHz8QnpEPot58amWGwGociWh6M/Tzxd+rthi2BuFaekniKyqvbOY0GD2fLQ48jJZJb0VJrLECPDeBYEXuFFdOWwOrGJJnXd/CMOAfbCSg67W2rStcrRPztUzLe4Nc4lfLy9PF0ig30DmNB7WBdl7FUMbr9/93BKMnhw3uL9yb7sVyMvn4ssf7VuL1OkS5OHSx6aQmgaz39GklXxeP3z9pufb2+j404D55ep3pax3zkwXTrbxiuyaE9nhbifU87jxsd44/OIxd/6Rrx+3b8IUD3OXSBeNrZL3Tq5HgCVirCFetnb9zgb1znI4gy6JLrktavmrsAXfrGp3Q7Nvf5rd4hh57y7RU3PrQj5O4BXAPynqP3APC5vEhcg7+l/KEMocilsL3CSxcvhNwF6LpGgE4PCK1VuyqypCrGHx/XTXhiZo6Z0Vug3jKOFUvMUBQ0t20tZkjNReDnv++ZW16wf952gO6FlUIGg6S3h+NguAZ7El2zAzHbdh4Ixqbn+/XxSkRK2TMmxiGA8MIVj48KH1sr6vW026C8cnjAyi/7NRJjxr9jZc7n5rJJysadthcrNI1BwOoVJdtEBEBXlAKAjr/Bx/rbh8PxXNGMXjHOY3etasWDUlLeM+sGiF7etO6ir5Tt9mDOzqUdjTW6yYr3ND09ZNBtp+xwrzhHGhtdaIepOSjSIBooauB5SyCTrEdyUMrFDrcQL4omnlfwHnKOHSAddWr0gBPLIL8XzorAc8RjGr+nW7c14LkKOP4yWn/vhXt9022cMp79d/xzxWviJ8kd5QM5VhxwFYw9b/zpub5K3fOknuEdlm401j1jeRRd/XfidfYGRSwPCS0QIUgA3es/r4flbHhs6DBeeDDKhd55N0CPsSCRnOQnbpvLyJEc3bDPm8ZCcDZjQI/lQuMF/WNA35L5pLFMDOhpXUNoYSwPPeXlAOhc4xjQr7zpYQy5e8b3nioI463WOFeEiUmQPaArBxjf2wsVj0t0+9D9QmrRvIUVg7FOBBLxNE6/cDGgxosqhomVsl+gWBGkAqcT0dxNYwvNC6eY2o/Bh7z0XXxHDOM/jxUM9ymiF3YAGR8aloLyQiVGknLCeDzN9J1YCek8e2/Y4W+MzSvcbmAi/og9YNxTHrenh+cBjEMC4YVC4+dpYeH43ZjP9FpjlOL0ighCi0MyeEhLaFEKYUJUCeNF22MpeYGtaKjXMaDHvNINHHRPzNXTHPf0hofA19MnBoUMW61d2DrVf8eDhWinqI3WOv4tOsUeSKz0/bY1eVb4ru7vjRM9g4qREUGcEQ44StRqzD/67gVyr0KmUEPSoVOi+3jj1PO9ZLFZT3jYA7qu88aqH5/GKQ8d/CP+9AaTB9hu84vlUePw66Wom97TXLku7bbVatWOxjKx/tEuAQ+oXoen+VpXBO2xQPozXhu/lrre87XG4b+vMWz9Tjx0r2tjXX5/gJ5H17Qo5B7rt1jn+9cCdEWa0rXV6XWwmEPzG8p8VC+1HR08oKcRFcebiaxgDS8EdO+h59Tr321NRGRaOXSmXXzI/WI5dL9AUj4SVC0iGE3MLCASUIgZuwkkCadTxZzH5++lhfdM2iG8YdtaN0bSdR7QY2WYAkOXw1+2YwLPlAy1h8MYPFN7gYiZuIOZQtGXn6fGpBy3PCQv5Cl4oSgtnJYkyx2f+X3n23l5uocMNjxXXqoPy+P7CJtu56F7I+VCgU0UN9ZUeXmAJK7D6+0AXeuJ39rH7r0/AQfPIcfhCKH9qvjEK2S/y0FAovXhPuZqjXlQKT7ce2RkhOPDwUQokvNKWnTGvPid+wm5x2Dj+URgvx0g4fPtFKLm2GptHR/aDYgktzGwelrEY/Lgfn8GsYrS/P1xPxnksbLuBMYE0H0OvZsB7B0KD9DoAcGjaqN95J6eqYLu4rnjOuwr5pGsrke3p2N8L3+/uLGMZE1zx+9ujVu8DhB/ehCKDbBuQE9ZYyExjpDdSll4Z8zf08/J3y8Fj+iAGI1R6+GNG621p7t4yDtGokcHzTrWYWvbWsyDF9O/fiw43EcGbQyuwiHPg143B8ZJdojEUWCAuOQvADpkwR/QIn0T85ifizdIvJ4XoCvkjs8YZUUr69Cwjcdz53Nhe/TWgVU+1fz/nEPv5jXHXkSqILsUh8TE7ABE11gG1/miHSkcryji8FDsoXuFHjPbdkK/nTKLhdobJenChG51HQULjhPFUH4umo/uFytcPRegDDpLIcTeAucaAB05dNFPgK7XnsnjceAa3FdRAIXnfDW7wDg23HT/GHC8ssDzVEgHrxc/6+vrBEidwiZF6pWEV0oe+D3NGAGCMRMA3UdaNC+9J8PBK1ryNSpW61CICaDr/mNjYwT01dXVtDree7R4tqJRGEOsOD3P+xz+/fGn50UpCcma1s4rWFyP1q+xh+4BoRugS468MRcrUNFCRVUysi5QiK5TJD7zER+taTdDL7l/0ifb9+Lu0A8hfeQjQ5o/DatWcqoiIjXdlCreU4TGy0+6Dgi3s7gs6cXv5yZ6K0LYbQ4qilOFtPjAe8D++FrdI9ZF3mHRNRqvB0XPA3wG9S3qEC48vjPWu930l59zzJuSS68HvbEV86ru5XnAOxkxfyWvk7D7BTzlLvZGkl8DzccDerc18vvkvaGaPkJHT7s8PmkRDmehfsPRsyFqCkCXXvc7FGL9rPt7vab1E12wDx2d4vQ+5gp9kspQaC2uKveUT4KHTj0Xe+iX/fxD0pC7COsVqkKR3kvRCUsxWEBEqSxCkY5CwfFi+uMWaaGGinf2rA1HIWKSibAn/XNTyy8UgqXbTfj51gHzfhsKPvIhe33mBYpziMJNXjkIsLopY6okVVNEx6LyTGduiwgLFrZBADxwDjgPVGiZ5drBOgwKBY0FwBwe0NVABukJ/NfZ6exDrEKqNtogJq14ldfTHvREdjKJJxvOQU6VrfoJwLPvKTKUU6lW0zA0wtLYGiHgJ0DgHkiXNFtpL2/dnxX/eSibZB/n5voG6TvQ20fGXVtb45qw4r1eN/RiZxOHEOIiD1nb6pnkfHgKJEADtApzxTU4B1570Hm+M5Qy+wIk5wNYIccKeKwftha1anU+h3PJ56zWSmoO8NwsQvsoXkH4vd2mhw6AX15eJs3U75l7PnEOO3YGZHOGo103a8m2taJlOQbmhK1t6E6A8ff0h05iOHcb/wP/8rz7EJlKG6QEryBVPGqcBA8iRCFAV553jffwrHCu+5ZnxN6LSeQg6EulZST8kBd1xqo2krPUJRNUiiF/qPfE+7H3l3yejIdbe1Dk4w61wL2qoegVY+Be2uAJ84nIf3O1zVphvARYHFcJfgiGFnRCHTIeaMAwP9YBzwqAwHXE2PG9oE/AB5vVSvK9wAtJhqKdnONOYyQUlCEFED5Lmlcm73P8oVMX3/MAwJB3LVGqNI6T7U34nVRJZ5Oz4nUQTDhdkrqBZ76H41+jc+dBUz7LQg0D1jmcZ473k85leZ7HncmiXWgrrSPp2FMfqvC9/qRhFk66BJjmeXznloaGyo0NwkQXJ6HhpLJ+K8WDGhbpam7fC7diOgzHjzbrW8/DGoG3Uh2Ie+YSJarDY4TxIfJZZ2OVZC2oU7TG4TxwnpZHoybRD7qORxpnszTI1csT49Ya6wz3TC6RQ61raqgEWVVKSTo56WyYOCoEdFe/sB2oS55FV+ESQu6sIYgOd9JWOspPrZrm+bsVxrHq3m9bu+LxD6erp0pN75FrIAh7Li4u2tTUFBXfyvIKGXnvnj22vLRkk5OTVKQgPoi7srZme/ddYmfOnbW+/n5eC8KCALVqlf295+fO26H9B2xpbt6mp6bs/PKijUyM26mzZ2xqZtqWFhZtbHSUggfhgNK4+5577JrrH2iz8+etf3iI5yAP9/bbwuwslTAULAqZcEY5njk6NppUEAcGJKHcUXtcmFoCGN448QyN9xUCkWUGQKKHhi5jmaRKGYLL7SOoes1lU9CV4qZl12hZXzaP0n77129/z4oQqLZZbX3TikODVHB1gEU40hMLjyreTC5vj3nC42ylWrLdlx6wk4tzVmrW+ZyRnn7LW8bWlldscmzc2rWGbayu2cjQsN32N39jPdZjFasSAJ/1nF+yYn+fnTxzmvSDAdBX7KGxVGsnSrMZBJrdkSDdjab1FopU1giXD42O2Mj4mP3szjvswP79lm226ckOjo3gpA4CHLsYtdoEOKs1bOn8vB3au8+W5hcS4UfdReh2hMZCO6ambWN+iWsNRVfPZ6yE7ZW9BZ43DuU9kuux+mbZ0Gim0mrY6ZUFu/SKy+382XM2mO+x8b5BO39u1iZnpm2tXrGF2qb1jQ5znzh4pLdhtrm0an09PdY7OGDnN1ethbm22tZXLNr68opdsnuPLc7N2/DQkPUPDVqpUibwq+gOSiDfzlgxk7UCSpFyWVtpVKyYy9twM2d//8WvUaEhCFyylj3tV26xJhRGq209lnwHvFJtNaw4MmgbtQqNGxoCAK9szmrlCnmIIFTI29zSgj3ooQ+x4yfus7XVNTuwb5+tLC7RwBnpG7RsvW0f//BHbLx3zNbqq3bLs26xnbt32dzygg2ODdt6tWy9Q/02vzBvU5OTNF4w/vL6RgKwfT22vLaW7Fdum83Pz9vBAwesUiqz+h+GF2RqZWXF9uzZQ0UGWd6xY4cdv++EDQ4PG8yYPPC23rKeTM7+4s++QKMG6n3TKvaK177Kzs7P2fDYKDv74Z5r4Jn+PquWN2x69w5bqmza3PIilfL08JjlKw3L1JusZ6hmWrbWrlumr2ibpZLtmJyy8sKKFdpZq1UaNjM5bavzi/bxD/2J7RiasprV7Fdf8XIrtRvWHuix0wtzNr5jmmmjyvomx9iu1BKl15OxweFBmz11xqbHJ6xZqVlPvsDdGL39fTQKS9UK+QHvlTY2bbB/wMaGhm1xYd6KPUV6VRn0M2D4Pm+FXMHylrVPv+9TVreq9Rmas7TtBS/7ZSu367bn4IW/rKsAACAASURBVD6bXZxn2+g+9mJHP4xepnj6+we4NxlrtbSwZP19/QTwwb4BW15Ysj/94CetaU2rVMp261t/3zYaG9bINW2zUraBkWGeXgmdNdjXTz0AwwgyjrWFMQ2+4jXZjFVqNesv9lu5XKEOh4Fdb9RscGjIFhbnbXx8PAAgjmhNtoiBf5K/E+dis5UYwflWm/psdWHBJicnLN9btNXyprX6CuTzDLbWgiOaZsPFfmuVataX77V3/8H/B3Pe8pazX/+NX6dTUejrsdPnz9mOS3bb4vqqDY+NWLmyST0wkO+xXKNJXTAyNmrL1bKdX1y0g/v2G/cbNFvUU+OTE3b63FnLMYKXs1q9Rn023D9APVzbLBu8e+iSbH5rZxD0E2RU/4v55Phu2sj+PPJQlKjtbXH0QsZvvG2w07mFw9fuSBsx7B4OfOJOoHq946x0Gd8M2YcanDQFiW3Gl990gza5pZaXt8ShQGfPnbNdu3bZ+fPnbWZ6xiYnJijUp0+dsomxcSrp1fU1G50YtyrOVy7kbH5p0fbs3WsnTp204eFhhjCHBodsYX6eXlJPsYfKeGpwhMpiaGLMZhfm7dKrrrDb77iDzxgCc69vEBz60GWsULCRyXE7duqEleo1Gx0ZMStXrby+TmJD2Hv7em1qepqKA6DLhiIhROF74yaWXOJlxh66B3TlbrWgtHBDERUAnVXWrRbHCOuTh1WAKTJtAiRAA68JkM229VnOspW6/fB/f58CYJWmWbVmNtAP8xUhBQJjs1JNLGLkaTOJR3rTU59kG9kmQaQwOsjFHswVrV2tJ4aPZezciVN2zZVX2Te++nUK3fLGso0OjtmNT32CbVTLpB+8RwDv8NCwVTc2E0A3gHoC6IywWMYKmaxV1jZsZnzSyhubpOX41CTXducle+zM6TM2PTKWFDj1Fu3wfcds36UHbaO0ye/DK25slKk8907vtHOnTtsPvvcDy1neEFN52E0PJ7hCuH70v75PwHvC02625VrZ5polywz22uDIsK0tLFluo2r7ZnbReGjkMzZ+YI/96Cc/pqEwlC3a3NETdt3V19o9x45Y/9SYVQYKttmqswoaQNNbadrU0KgdP3LUpnbvtJVW1ayYt0GkAuoNO7Bnr/3Ld79nBy7ZZzNT0wTQdi5rhYE+Wvg8xAGA3jIrANQta+1cxlZaNQLxRCNv3/qLrxmSHwD0dWvZU150i+UHAVoVy1UbVCS0znMZqxYyVm4mgNmAUVlv2HDfgNVLlaRuoJ0YWT1DA3bP0SME6Qc84AF29PC9NKIGij1WW6/Y33z2r/jMlc1lGx8YI6//0oufY0sbqzY0NWYbzarl+4pck77eHvJgFsDTaFpPb5/VCznbqFZseXHJLtm71w4ePGhf+sIX7frrrjMos3PnzhG8YZifOHnCJiYmGL04evSoXXb5Fba8tk6DJN9oW6HRtt521v7ys18MZxBmDPsuXvyal9r86rIVcTIewuxQsOWKDfX3W6W0ZsXBPluolyzf30ujGPdpLW0Q2AGiVRB+bMDa/UVbWFok0BfKDRvM91q92rKR/iH74sf+nHTA6RAMs+d77HmveLEtt6rWPz1up+bOWW9fH+cPfnzoNQ+0f/qn79rY7gk7N3fObnz0Y2xzedXmz5wj7+7evZvPgiyubW4Q1IdHR2x0aNgWzs9brVS2nTtmCIAwTnPFojWaiJgVLAcZb2bsM+//FI3teqtqa+urduvb32r1XNtOzp8z683b/v377O6f/cwefN11Njs7Zz3FXurJ9fUNmzs3Z9dfd70tLy7b0vyiTY6M2yc+8HHcmWoC/8utsv32ra+30/Nn7OrrH2h3H7mX+gigWC2Vbe+OXaTV6ftO2O4dO214ZITAD2NiatdOKxSKVtmsWC6Tp/GKqFu+gMhTgTpgc3MjiTTQ00fkz2iwysuGblsLhxONFHuttr5he6an7ezZ01Zp1a0O53uw11rFnOWxDbTasNHeITv8kzvsmv2X2R+97Q9tIDscZtO21dKKveOdf2grG2s2OjNhK5UNq8JyzWetUi3T+RkfGLSeVsZaaMiSz9tCtWQzu3fb2tKybSyv2sjAII3TjXKJuqVUr1KHIOq4srREHTPSN2C9WayM2UYN99kqQoZ8eoD0NSQXAHqzRWO+Wx8CYahPAwjM04gXoqpo/xp2auD+2q3ESIzb8qY0WQegA8BD0bpqzwjofICa5EfFEZg0PQYzKhp6wJUKPeLeYo+VNjYI2EMjI3bv0SMkHpQ+vMDJ6Skrlcv8DjzzSrnCyfcUi9aLHsiNpg339FmtWrP1SskKfb0UntHxRJBpDff20duE5b64vETQB5jA04Q3MdLbZ/3wunp7bWFxkeAHoF3f2KA3x8rvoF7UeYchlgDoCOP4kFRH6NHlgOlZIuQaATr30YMloewRCsP2F4SE5fEmMcALAP3fvvPPQTiStAIAm55tDn4N/oWoSbNpK6ur9IoR4Hno4x9tNtBrQzMTdsfdd1lPNm97du6yxfPztmt6xiaGR+2eO++yH33v31Jj8HFPupEhaNAXDJ7rKdKCPnrkqO2ZmuF1MEAaiDZkkmgF170FARqyVrVOr3D//v1kvsXVFRsaH7X58/M2WOjh+m8il1vI2cLaCrdy1SpV6y/2WH+uaJlaw2obJfvuN/7BGtYgoN977qjt33mIwL7RWLUd+RHO+bE3P87a/T22aFUrjg5ZpVa1VqVmA42MTQwMM0I0t7Jka5mGjU5N2MbSimXKdds9PG5zp8/a3gP77Pj8OctPj9pyZdN6enutsrpuY5keGlPjo6P0HBrBc2jV6zY5Omr3HT5CMO/J5e383HlGmNbLJVrwUFwCdHg89NLbGYaJ1wKgj9dz9u0vy0PP2Jo17Sm/fAsNAijAwWyBgF4pl62Vz9pCddOyvUXyLU7LwmcAdEQzECEA8MHwAj0vvfIKyhNkCHx2yc7dtjK/YLf9+V/zqj7rsSc++fH299/4O4NviO8+/+W/bKVWzWrZlrULWSv0wHCoUeYapXKSIigUrNRqWP/wMKM18AbvuvNOu/aaa2xhYYHAiKjcfffdRyOZxkg76a8OWRsdG7dGq01DsgA7FIZTO0sPnR4c+MrMnvuyF1q13aSRojRcvVplZKQXqZFizs5sLNN4QToD92gurtuO0XGmPZbLm5adGLK+ydEkPF+p2WgOnprZ8OCofeg9H7B+K1irWbXfes1r7X3vf7/li722ZlV75Zt+284sz1uuv5d66JJdu23hzKw1N8o2PDRoFasZwq4Avv5CD9cfxjkiETBA0PhqaGzUFpaXbGR0xBbmF2z3zp22trJqgwN9tlFap6dUxK4NZgUKlm0jMtWyT7//k1arl22oMEDv9uW/8Qpr9+RstbppPSMDjJoc2nuJnT5x0oaGh3B8JIswZ6Z30Pn58X/8xKYnp6yv0Gt/8u4P2WZ1w0Z6hu15L3iOfeZTf2p9/X1Ws7q97q2vt4XVZfJLqVa1S/ZdQnkFnw4Uemygp9dWlpZtdGzMjp28z3bu3WPLm+sE9HatZUMDQwRwpAfHpybsrnvusssuu4xeOiKYTO+kYA49l2zqauP9vj4bGR6xO3/0Y9uNSC0MteEBO37mhF394OvszhNHbWrPLltaW7eVxRXbv2OPZast+/Db38coBozf1/7Wb9hH3vdh8teZhbP25rfdavsuO2j/dvuPbWL3jNXRPCmXpJfgwOTqgUfAT8ODdJzmz56j7sMiwPmcW5in01K3Nj1+thdvNOmkYJ1h2CEC1ci0DMvla1XSXHVo+Rx76Ko9QVSW0ctoH71PSfhdCkpzpgYDMDcknWQscC86MCvsYd9KpYXGMUrNqveGA3RucWTIPVglsbcKoSyXynbF5ZfbvffeS4Ij7DY4MMD34W0jzAvhRzgNHiPCVBBcADP2SOPmCIGMDA/bxvqGTYyPW2lzk1buA66+xs4cP0EFgVDpidOnrG9wwBaXlugVkODVmi0tLlohX7CZHTMsgjo7N8tQ2MzMjJ0+ccKwdQHgjbB/T28Px7G8ssLP8eyQ6EjyXO4sWbatzOVTQNcWDg/qqeXjAJ1hUhxIUyyyMQ5zu/BSkENjd592CuhJp3FgXaeH/u//8C80M9YqJRvoHbKT509TaRYTv52KGsq3P49grVm91bDZxQUbm9phl99wLeJoNrNrJ+d9589ut6uvuNI219bt5LHjduynR6xhdStawa5+yDV28NJDdvb8HEO4xYE+qzYbNIywrgA7iCe8RgAUwIsMiRRCMwkVIwIwNjximxubDD8jNXL05H0E8sFiry0tLVFB7L/8UlstbTCs11Mo0nNdm19iyLtZrdnff/0bVrQee9ItT+Y6n19atL+57es2ZP2GkrlHPeoGhgLhYS+2qza7vswoxf4du625tM5UBdIwC+ur9LCn9+yisVGot2yqdxAl/+Sh0T07+P1mMceQ+1jfoPVVW1ZdXmdUZ3ZpwQoTw9Yu5Gx8eNjOnzlr115xlR2+8y7m+rG+MEzvO33KxmamEkAPBSiw6wnolmXIcbVZZQh3rJa1b//l1xiSbGWytmoNe+oLn8UwMgB6onfQhnr6KDO5vh5bb9etODTAIsH+3l4rZnLWly/aAjw17CooFmiAIVyJSAFoisgW6Hj2xCn7l//1PeuxvPVY0V744uczxIp0wh+/973Wk++lcr/plputd3TQqu2GjU+OW3mzZDm0O87kuLZQHCMz03b73XfaoQMH7fTp06Tv2Miozc3N2eTUFIFtfWPdNjY3bceunba8uspQ8YGDB+3wkSPW1z/YCeiWhNxZqGcZK1vdnvn8Z1vf8KCVa0nXQkQl6hUYJ6itKFqhv8dmy2uMWNQqFds5OmHZtYq1S1UqZ6ZQmmWG0EFz8OOe4QlrlWv2uY9/wdZrazZZHLEXvOA55Dmk3L70F18xlAuuW92e++svYkqI+fBGywaKvVZAqmhlxYYnh214eMiO3n3YNlfX7MbH/rz9+Ef/QQ8dXbtW1tesXK/ZVddeY7ffeQc7D25ubNiVl19hd9xxu83snCI98kXs2kCjnTwBPVs3+8wHPkkPfWMD4N9vL335r9EzX6uWrDDcT11UXd/giW081ZC1QABPAHuZ0VCE73/vd37XerJF67WiveRXf8WmJ6YYGf393/s9q1vDqla3//bRP7YTZ07TAMG63XfsmPXkCrY2v2jXXfsAW15YpH4s9PfazO5ddmr2LMP85bWSzUzNMJJ6/YOvt8NH7rWBoQE6T0gnqAqfJR+IrgQ5SBK7GavUERnM2u6JKaY+D+67xO49ctj6RwasgWDlQK+dW1ywXLHHJsYm7PzJc/anH/yYDVu/VRsVe+9730ds2b1rl735zb9nQz0wZs1+6VefZ/uvOGTnlucZCYMDWS2VrC+TZdRvanCYoXR46Iie7JiYst0zO6gL8QNjDEBfHOqnnoHeGh8dYzoFaRXoVm43ZKu/xPe5mDetmgoVPEpHAtDTGhh3QJCMABVl+u8pnA/vHDKCseFzeeT+/As5kN08dBYMxoB+9c2PooeeVP0mzQqSpUq2h4KQx48ds71791q5VLLTp07Tgj98+LBd/8DrCCJQgGMT47a8tkphAthedc3V9v1/+Wc7dOmlBPyV5WWbmpwiOMN7Q/717KnTNtI/yDD14soygRChRVipAAlEBOAhwDOpVqp2bm7WHvDAB9qRY0dpUQ4ND1s707ZSKdkKhXzr4NCgDQwO0quF1UPCJpULSfFBKEZiCD0Aum8MERMO96XlEwAdn6d7m6GYEG5DUVTIOXMrCaoVrUWlCutyO0Bn0ZflbKW9ab/+ilfYvUcSowlWJpT7WP+gff2rf231csVGhkbI6POlFXvui3/Zzq+t2NL6KpkAecbxkVGG2WBYwMhCjQKABKHS2fNzlinkbb28ab3IDdcqBCzk7uDtkE4oIinkkoIyFO3B80IXo2rDLtt3gMoOYVYUsT3wwQ+yH/zbD22gv9/GB4eZ+2O4tK+HShkGF/KwiBoATOGpry2tkAd27tplZ2bPMULQM9DP0BgApjy3ZHtndpK55zfXbKNoduCqy21+YcH6s3nrKTWsXa7Z+tqazezdbYO7puw73/8nu+ryK+y+u++1B+6/zPZM77Af/ujfLTfUZ+W+HD38s2fP2tWHLrOFe0/YRP9Qkrrp76VBgMK7HArRGg0rr23QO6OAZjJ27vyc3fBzj7K7jt5rLcYak4Ib0BdhO1j6kJT1eoXgPlrN2De/8tcMybeyAPSmPeWFt3CsG2vrtnTqrO2amGb6anRygrnd+fUV8jA89Ea5yvqHydExGlMwFJH+QDQB0RmMZ2hw0C4/eKmdPHrMdk3N2OLsPJVpq96k4Ts8MGjLS4u2d98+eh7z68s2ODlqy+ur1tvfy5QZnnHloUPWrtQpI1VrMRqB/Pzc7Cx5BikwhNYB+KdOn7Yn3PxEO332rM0vLtAQg8GO8HO1VrdSqUJPK99MQu497ax9+c+TkDsSN/DQb3nJcyzbU6CMw0iH8YA0RKtRt3a9aotry9a/Y9L6R4etiULJZsZGrWBLZ2bpoaNuZL5RslZvgfwHb3o832eV1U1rNJAvHrBGqWI7J6ft2L1H7IorrmBk4/zaMmsVatk20wowfqcnJu3u2++gkYkIwer6su3YMWMjg0OsQzlz+rRdfdVVlPHTZ84w2gjAQJppYmqSUQ2MAbpmYmLcVlYXk+KoXN7qALds3vCv0Mzan33gU1Zge9MawfVFL/0VKzWqtvPAXlsur9va+jrlB+FsGE3DI6OMfFx11VV2+PC99NLbMLzKVRsbHmVxJyLQe3fvsX/6h3+0A4f22+j0qB07ddzWypu277JDNEDg0ExNTFijUrOJwWGmmagfYMBNjtuZuVlGtxDaHx8YZYQUeuLw0XttbHLcZnbOMMqzvrm+1TwL3jALf5MUJeuu2llrVFuWbZrthPFXLtvJ+47b8OiwzezZyToOGNWIAC2trrLWodDK2WCh11ZmF6y30GOzc+eZ5gEWjI+PWblcon5CtHCtumnTe3fZZrXEQtzN1VWm3corq9Yf0gSN3gLz5DCyVxeWbGp8IkkB5nOM+vaODNnyxhodBbyPFC5AfWxgiHq92qgRQxTK9oVt0v0KdWqni3AFcgq9r/qztJjVVRnKQ/eArl03DeDt/yOgayzpzo8Y0K950s+1BWhNFCWFqm+EVAB4AGMI9sH9BwhcEPT58+ftu9/6Lr1AhNzHB8fs3NKcjY2P23Nf+Hwy+/rmhq1trBOkYdVCUfzdV7/B7zSadRvI9dvDf+4Gen7f/ttvsdBDNZLI+z7zmc+0/oEBW1hcYD78H//xH2m9Lawt2PjwBEM+1z/iQVazJsOJO3fupGe/urZqE6FID94PW0ei53fo7Ob3jfO0JFR5uk5P2ibhLTaGoEOYnlsLUCcAYwD5T1jn2J8I75zVqEnjfChjeLyo8twu5A5AWLYqC9ye9UvPpoJFwSDyi1BQ8I6R9/38n/25TU1MUchK7Zo95gk3Wba/xxZWlhkxQQpj9uw5hmN/8O1/tqpVqDgHC4Ok010n77HXveH1LPBCyB3WK0L7s7OzSZgKYZx8UizDv5EvRj6w2Wax2eK5ORpesKI/+fFP2/G5E7ZnZp+V2yUq14HigD39eb9odx8/yuKjXXt221133mX79+xlDv6Ln/u87RhKQrYLpSV78tOfSlCDBQ1hnD152u767r/b2tqSjQ2P07N6xC8+3lbKm6RHc7Ni//w337RBKyKbbYubq/bsX30R6y7+7COfsT7L2/y5k7Zrctp6Cr32zF95ri21q3bi/Dnbf+AAAf8hh660lXPnybszl+yxz3/1r6xqDRuyPiu11uz5z34OC2a++rm/5DjPby5acaDfnvbsZzJEDoMHSgXhRuxMgBjD+IABU2xlbLhq9s2//GvSDdcC0J/2omfbvSfvs5nJKbtq7wH76Ps+aL2ZHhpmx1bO2Dve/V9ppDK8a1kC0h+94w9sZmg62XtqZs94ybOSUGqlzJA4coVYl95cwSZGx+1Ln/1SskuA19etxwr20Ec9lGHiK6+7xg6fOGaVZo3FjBg70jK3vun3bLp3nDKH2omb/9OTGEH7n5/7q9TbSAA5Y69/2xvs6PHjVuzvpfGKCBnytGdnz9mBg4dsbXWDtEDIPddoJYD+3wXoOStZ1Z75nGdZ38gQ0x8o9nrj699gUwMTNIxQvfHGt73J7lucs8161Qq5nO0em7I/+O032b6xnVyLEsLK77zVbj92L/PDE0Mj1ltrM3plmZytrazZe9/9Hts5NmP1ZpXpuoH+YfvPr34ZDS5EWQDIq2trtmtmB4szd05N20f/24cZ8Cy3N2lEvfKVr6QD8Z53vsdqrar1ZfutEfTSH7zvnXbX4Xs4dxhYP/jh/7EHPfg6Q8kMd2JksOe8wXx0MVsgcH32A5+yRq3MtYLif84Ln2tDE6P2O295s81M7uIaI+//kl9/MXUdinjBY3ffc5gFaUiDDvYPEtQ/+J4PWLlWsqHigNUaFRaUIW4EWX/Vb77Gdh/YZ6fOnaUHjmhKf0+vzc/O2ac/9gmm5eDd43nP+c/PZwrnJS//Nds7tofRFWgufPbO9/+RnT53xkrVMg239dKGDQwNhqJQ7INODtRRzRHqBD75bkQhsnb0xGG7fN+l9p73v8ve8JtvYNQAd0YNxcvf+F9sYnLKVpZWrGh5a1calm+afeJDH08r0MG/1WbFXvOaV1uht8d2XrKbBZ3nVxYJzMVigcWQv/2q19rOfvAO0jkN+823/C4jP+96xx/aWHHYltcXbWJogsb2i1/9UtuoV613eJAR4M1yyeYQmh8ds+mxCRZ0Zwto39zpnXtP3efC5UUrdA7Hh4W/0bZBgS59s9CO21e4C4zloWtnE+4fh9xZ1B3wSZiURtS7eegA9MQ7bxoAnQVe2psZRoaqzo31dd4YofJTR05aqVHiZPpzvXbs5DE7cMlBK7eqDBs95GEPZQHGjp077TxyGZubLPz52Q9/mu48xDNuuvlG+843v2PHTx6zSy85aA0UMbHyus/Wyxv24Ic91O66/W4uDhhuo7ZhQ8XBZP8qik2sZb9wy1PtJ3f+zKanp+mZn0cF/MAA/4s4HtAxAFW9dwN0LYYWVfkQ5TjwWieMAdAh4Ny2g60mNGDDSTj5LAtqKsgtb1MUh9BBFe0PzeznnvRYWuzTM9OMYAAYBnuQ/92wH/zj91l8k88XbbW+aY++6XE2NDWeRCIWl2x9ZZWGyw//4V+TQrjNJZsYGE+3OyDsD669+ZYnUej3HzxAzxj04f5rtx2OhYMh3A6vC+HPZqlqc2fO2ve+9z2mUsZHJm29Xbb+DKA0+cEc8P/pL/pFO3rsGPPth++6m9791//qaxxXwQpWtpr92n95uf30rjvppeN+Y/1D9qO//x6FtNQoWy7fZw944iNs96H9zFUun52zw9/9kRVD+Qyec/Nzn2Ef+fQnbXhg2LLtlk1m+q1a3rS+vn6qkj0PvoI5vJMnT9qh3ZfY2TvvtasOXGpf/uKXYe5YiaPOW8Mq1k81Y/aYGx9t3/nWt62Qx5NynM/Nz3mqNfMZgjr6rDJfhgLI0A4SnepQpANA//sv/09GN2AYrVvbnvqiZzFPjoJFVG1/9QtfomJNDLmSPfuFz2eUAjUp8JwB1N/48m0h5WKk1c3PeIpN7Zix1Y115t8P7rnEzp85Z9/8yt9atY3CyRzpihQNc9lh4xCMgUc/8TE2c8kuGhjIE0LGEdr/3Cc+az2WsyY3PGXsNW96rf3xu97LFM1yeYlRn+HCMPlnfnPB3vCm37H55UWb3DFDTxC1BfAEx8cn6KUJ0LONlvVazr702STkDp7DOJ73shdapRmOgcxk7dMf+xTz/oARQPrTX/AMy48PWzuf5fn0uUrDPvPHH7aRXB9pUbaGPe9Vv2b1QsZGRkdZlHjmriN2aO9+e8vb3m6TQ1NJ4ZbTpKzNaJaYSnrla17NNYFxePTeI3bo4EFGs/7w7W+3nUMTNr8yZ1Oj0/YrL3+x/dknPmtVSmUoDCVtzU4tnrHXvfH1tufAfrvj8N12+TVX2cbmhjVqpVCEl7d6DTty8pZv5yzfyNhnP/ip/8vYd4BJVWVb78qxc5NzlDE7jgHTmLOYIwpGUBFUMKAgioqiMCBgQERRHCMmjJhzmvEZZp4ZCZKazl1dqbuqq/5vrXP27Usb/td+ft10V9W995x9dlx7bRbQIJ8A+0Fxwzlj5k6K5jqFokS9MM4eXh/jkGHUK5Blq62VB+5bKm25NikJxPmM6zaulSF9B/FZt9bXsF4dDoalLt0kF1w8jmA3oL8RlaOLaPa0WykR6zetY8nkmuuvk6kzpktZpJLP2JpslG7xamlpa2W0OnPWzRItjctPa1bL9jvtwMwQ9YMdUwolp5irQMErD82GQTfkLnAw1tesl749+zL4SElGrrzmKundry+xByWxUmaVls5fQllN51Kmjg85LOYl4jGz1yHXl0+5UpqSLdJrYH9mq4B/KI3FZM4Nt9mOEeCUcjLt9psZrFQGSiWVTUh5uJRr05JtlUi4RKbPvVnWb9nEUmMkFiX4E+VPOO/IGLJtVtvibNub2yCr/tcMLc4GbAET2Gjb7YLBcndLUS/attDfa2mDy4wo/c9Accrj8X8BxTGT/Jcj9mWETk/ARuimFdBE6FAC5aVlsnnTJhmx3Qh5ccVKaS+2MdLA6+ARh3whSWRaJRYp4bamOzIy+uyzCZJDOhgXqq6skuefe07CfqgNvyTSCSmNlrIGZJo8uEIS8KAG1mZ7pgOS7oDXHkLjFe8JEQgRnmm0eMSlqZiWk888Tb7++mum9wH5R4ZAe/a4kK4I3UG8W+pEdw3dvWhq0LWurt6ZbhLTr4EAa1am/9K0J6lB9wT9THO7DToUHlJFQLn/6+2PGFml8m0SeSOgyQAAIABJREFU8Idl5MH7SqatjS17QHKD8ARe9sdvvs/nbcuj/hiUUaefxDYcpI2BOi8NhKUkHJVXnjOGoCXVLOWxckkDNYyZ8wALAWzSuEV6VPaS0847g+0cqNGipohWFwKwQNLBVogOGnRvrsA0ajBflMpYqbz8wkoJeM1n1SUbpTReSYUEMBI9RvHK5tZaqSrpLgccc6ABWQGMU1sv//nsa8nkUhINxKjgdxi5i1R0r5YsAEdlpbJh9VpZ+69vJdnaJCUlpZKVDhlz+SXyP9/+h7X4vwwYLEvvvEt6l1ZJOpWUcCwuWzLNEouU835gjINUCH6iuYPRmKRE5Mgzj+O9AWQVynbI6y+8LL9u+FV69etPgw7IDOJaGPT6xhrpU9lTy2mSzKOtJSJHnXk80bowDNoSBCXsEE8EAxJEK06byGtPP0+9BgWYFJFjxpxMUB3qup5Um7z57CssxMDQoSt+1JiT6ZRCBkNeH1s433v5bbY6GTPpk+PPOdlBLiPlCnT1Oy+8IbUNW6RXVS9+WlayEpaABAWsUiaK8nkCXOvDTjqSe8y57ah5JlPy8pMruWY4p+3eDol4EIkagpqwGKVa31ov1SXVXN/19Rtk9j/myM/r1jDShkGPoW0Uvl+uwBMJWSHmouiVp7YBxRXlrHHnEKwVjUXprK548EmaAKwF3nvMGaOkalBf2dJQZ7AXuaKsXPKYSL7d8AOIV064aLS0+8x0RpSiBlb2kFtnzJSANyKpfJqyH/VHrdHMI+ntBAJo27z+hmksvyDyhZJESe+55SvoXsGxqE82SVm8wnkPjIzNuUkmn5GIP8r1vOiqS6Up3cpUbnOiScpKomRrC6KGnjetev6CVzxtBXlo4RIadGRfGupqmbKHMW9qS0gkBEBeVuISlXR7ilkuGPxxEy9my9WPP/7IMuf8Oxbw2bIdGUb50J6t6YSURdEuyMZ5/gesAopBV864mlkflF+QNVw09y5iLQxIEdKBPgDITJ6fBdc1lWkVfzAoQbSGSodMnj6F/fsFoNQtPwCvYmmG1eAF8z55ePYSOpEwrl6Pj8+EtYdOwfWuvGGybN1aKyOGj5Ctm2vk/nn3M8MQ43rCpaRGtgBhkVwRff1scJOrb5oqzdDzJXEzF8Tjlfk332k6TDTAKWYk4EG3UVrivojk823MXmQLKCUGpUUycueCefL1t/8r/QYOYOaypamZugmZzTza1uy0Qk2L0xS5Wpk1Q6vsnU4pt1DkGnfl8tfXa7/676Xz+RnWoEP3avStKHf8HcGW1tPdtsldV/9NDX34oXtz7AvfYIkt8G8ll0BkDe8SpBv//eI/aAphjQgC8re9dpdYJEoQD1o83n7nHSkvqZB0IUvlv/9BB/DwoG6Jg/yvjz6nwty4ZYP069VPahq2ynEnn8iHKQmG5ZnHn5Se1d2pFOH9RuJxqtwd99iFNREcdrQWhXEHqDtl0+KJRGXHfXdlWh+IerRcwMPF/511BkP8oOLvjtABtnPXQNwIR91YTbe7ew352dBoPtMjD4MOJQ9DRvYqm6b1hYyHT4pLi870ZNoFoDgoVYgusyNMi/gki35bECggXQWhLBpAHeIFbPuu+/5NuvXrLRtqayQSCEr3YFzefmmVORyIwHxBOfLoI6WppZltOjAu77z5rrSLidNhJA4++hCixwG6Kgb9pjxgwxummEB2gIgxV5DyUFTeefkNHrhsLiuBQFiOOWWUbKytYXoSAKU3Xn5DkkV0MMC4I82Wl73330sqS8vYhvX5u58Yj5ZRfFH2PGQfk8b2egicDBa98uELr9PzxheoIPY/8QjWdzHatDpaIu+ueEmiWOVikSCllK8ghx53NMsaOOAfvfyGeNpyZkoaUub5pJx1/lhGBmXhqJR7gvLKsy9QMaQLOfFG4nLAsQezTbAkEuHevP3S645Bb0onJBotlaNOH8U6IAw6oyu2KZpUG7M2ABqijpsuyKsrOg06Uu5HnXkinxOKKJITefmJ56whwzMWZdTZJ0te0325DqZGV/zzSTq4+MJ+n3jOKZLJtTEbg2zFK8+spILGSiI2b5E0I1C09gF0t+yBpRILRJ2UfVraZfS5Y6g44ThAZh5ZvIy1XfRrwx2qzzTI+WPPJXobEew7r77N6+PvMCFQ8mddeA7LCwASohMCqXeIf74tz/olsAMaoT9ta+gaoQPghHNC49yek6cefILrYOK6gpx10TnSDEUeCtCZBJL5iXsekDijY0S0Hjn/6svk17oargP26un7H+Y6wPlD10Rdol6uufZaaU60yPY77CBXX301s1bgYUhkW6QsXCbnjj+X64IWWwBQH7hrsYSZJUDELFLb2kDHpbaujkr6kfuW2Va4Ttm9cPKlkvUgTZ+XorcoQV+RBh2RJgy63xugQUeE/uD8+w3XhB3zmWnLyDXTrxNvJCBNqQRr2MuXPERgY10TAMbd5JIrJrC8gudcMHeh5KSdTjmO53njzmUPfDQSkYa6elm+9GFmOHCqEfHDubt48gQTUSMr5PHKkrvuY9tc2Bti9gsyPG3mjXSegCeYO/M2iXpD0phqltIYcDpFGTf5YoIIt9TWSDgOJwlOqiGwMRw7hmQm3OGXB2+7V7ztwtIZnKKCryi3zZktDc2NrMejZBsNRaS8pEymXzdN/B4AOU0wCJmcNO1yactlKbt33jLbZlpMSIkM1Q233ESAXllZucRCEbl16k3S1pYi/wb2slXaZfLUKQRIAn8y/drrpCRqAkusB/Z10owpks63ExTMKLYoNOjQLT7ghiyZmdbI8WyKRHeXWzVLq+lznQWhJE1quNXgup0CdYL0NUzbI0OLllWSDHW2y7mvCScCOktT93idRu10AizTp/7OM5R96JpGMUZdAXFQr0Bug+3r+6++5e+TmVYpjZTIXvvuRVDU5k2b5S/b/4VR8abNm+XLL7+id4UF/fthf+fF0ZoDwMknH30ssYBJo0E8Tjr9VNnS3GCURyIlf9tpF1NnRCuPD1FMgXXQ88ZfRDIZgIsAcHp06UPSu7I7/buMxyM77rfbNgYdD6kGnUxxFhT3ewadRDC62r8zIEJr6ppmUSNvXSoaJY3QlUUMoDgAqVh3DfoN0xgMAFKSRa+oQQ/ihrJ5SSdaJdqtirUcpCZ9PuMEGHIOD6NzKKpTzzpTWtrSki12SHnPbhL2+OSVR56UimCUnhyM2VHHHM3aOLIVGzdvknAsyv78jz742B7acmIP4HQM3X6E1LQ00qgYT9mUDCRvonP0FqPV66M335NmHNBy1F1FjjjxGCJYAYZD6hYp4w/e+4R/q+pdJtvvtpv06t5D1vz0s8RDEfn0nY+dNDIO2V6H7UvDAOWBTAGiug9XvuEYdBjyfU84nPVdrG2k4JVPXnhD8umUxCIxKqyTzh0tGxtrmdKG0zC8Wx95ctlybguugQj80JOPYs126/qN8uHLr0vEZ3r68fe6QlqOOfF48Xs8Urdliwzs3VeeevQxIqCRwoQSg5I89MSj2UeL/+F0sbWQJRS0KPq4bogoY9mCE6HDOWqWPA06nhMGL5oXeeUJ0zOOdc4w1XwySVOoIEA65As4Bt0kMEUOO/FIOrPAkaA9cfm9xsjAGLbmUjL+qsvl+59MaQN91DuP2F6uu+ZaaWltlT49+zEiO+JEk7aP2LrqyieflzwIcfwhRnaXTL5U1q9ZywgQoCIou1mzZkm3sm5WMcLojmG2oRhENAYOfb/poW0zrUBq0OFcPf1wZx861vq0889ghgCOb6E9L08/ZAy6IX0tyJkXjZEEVG/QT4MOXgEY9BgcRBA7eTxy8CnHSmWfnuysQNbnmfuXSxE89t6ANKJ/+bZZ8svaNYw04WQBqX/3nEVOzzai4KlTp/I8oKUJJadnHn5SfBawBpkbd8UEaUwmSKwCx6MkEpXFc81nqIN1AQy6rygpGHRfQXyFnBTyeV4XBl1T7r6cOCn3mk0bpV+fPqzHj73ofHYdAKwY9AVk7s2zWbako5FOELl9y6xbmYloTjTLkruX8NqXXD6e66flT7TyArm+bPFSBl+OQb/SGnQg2r0+uX/+vY7exrm55/7FsnbTBj4nCJ2qQjG2+pWVVBhmRumQcy85Typ7dCM4Db8j6xuk0UbojkHP+eTBWfdIyBM0fefeotzz4GL5dctGqW9qIGEPuETqamqlJByT+bfNs4UMjyTSrTJ95g2SLKSkoqpcWhuaiNOZOeNGifjQ84IShciMO2bKpi1bWFLNJNNy+023SFkwxrxgWzEnV8y4ll0ouWSaAF/Uxm+7dRaNJbK7Pl9YJk6fTGeUMgt7YMl2EK37oZ9thOzuM9fuJne0rRF8V4PuZj51R/d4rwKq/8igt+cgw39s0JX+223QlRuFzoFr0iZt1ZCD9iDKXaN00pJaykDuX6FAoo1XX3qZdfBYMMpU09mjR9OIIP+Ppn2wTkE5v7XqbZvaAdF8Tg488ECm3dGm8s6bb0ksxDiLqQ6QyER7VhnCg9pGSdU1yq+r15pMgc9DkMy+hx/MSA0IbUSOAN+s/upbkgzgRpNSlJ32/ysRrDBciNDVoDtN+pZG0HZabFNDJ49zl5YFFVjdHI3M3V4bN5/pQEO/ikiaqHFQj1pQHNuNEIl2idCRckeEToMOa4pSB8AZPpFUNi2hSFSy+TYq3HQ2xdQLPH8ox32PPFCCpTHpQC/zpi3y8/tfSADvBzpHRHbeeSeCAtGuBbrLsooKptYff+pJZk+SubREAlE5/rQTZHN9Lck6cAumZcY8A1nLCh4JFEQ+feODbaKUfQ/9u0kjl8bIPAW0KDIwaIMD8Ko1nXIcOKSaYaQ+efsj65GbqHOfIw6gYUC0gC+g3D9+8U1bVRXu9z7HH8beZRyWuCcgH72wSrztOQkFQswmxPt0k70OOoDRNmqq6776Vjb8sJoOSTKXFQlF5cjTjpWW5hZG7v95/zP2yHJ8a0lUjhtzBksXqMsBnVsVL5Pq0nJ5/KHlzr02pFvkxLNOl3zAKwV48pYmkoBI7L/Xx3UDujuWKchrK57n2sEANUlOjoZB9yN+9Eg0J/Laky9YVxfRR4ccd+bJBERin2AQ0R/7zKNPsiZpHCyPnHD2yXSUhw0fJo8uXi6t6SapjlZwT4499QSpyyeltKqcfACZ5lau9w4jtpcbp89gbIga+Xfrf5LZd9zBVigo2IfvfdAy2hlCoSNPO5pAIRiwdEurtDQ2yWsvvsrskYl0CnL2uLF8LdYB+4IMFLioi7ki0+boFgDuAwb9yYceN6Jkswxq0GFg0Ga44mE8o/GzYSjUoHs0QvcE5Ml7HpAoMz5GZo4551QJV5QyC7do7jwZXNZTCh05aSsWZOKUK9mKiHYsAKQAxoWu6FZeKffOW8hIHslmZK0un3wlEd5NrQlZds9Sidn7QK7iyNNGsWcaa4+9AFjz5See5f6ZexW5aMplkvEVJenpoEH35NuMQQ+gxQulDuQvfWxbe3jBA5TpdKqVKfDrZlxP5DcIU2IVpRJA90abR26YOk169kD5xETbF1xyoVR17ybJdJIsZtm2LDsckslWBgZA4qOdb8n8+/hk2KdtDDppmU2Evnj+PQwK0m0AysXkhLNOIY8HeCPgtPgzOblnwUKJR03pDQb98qlXSBgtlekkAxaTqkdG0qCZVF9G8n555PbF4il4JZPPYiACOxr6DR3INlu0ILal0jTmd9+xgCWMVFtGYqG4TJl6DTMGaU9GSitKySeRTaZlvz33lrPPGi2l4TKuRm2yQW6+5RbKGhjv5s+aazoHUJYN+mTM5eOkZ7/eUrths3QrLSdj4IOLl9J5gkIFC8mkaZMNI1zAz0AG949uFoJRgXGxuk8zsRqhOxlepb21THFqDzRCV4Ouv3dnebsO32FUrXMDbMr9zww6XquzNTSodBt0h9fBMsp5hh6yZ1HHr5mJ64ZnXPm1IUAQ2K8++1I60DvrMemfFBCQ0bghBmlLsWcToAci9sQnTZa5auTfR7INDf29//rwM8l3tDM1HQmG5ZDjjpS1TbVEjWbrm+ktfvruB/Sg0IoWiMWk53YDJd6tkohooL/7V/eQz994X7JNzUTyug26pty1Rc0NiiNvNlezExTHLDc5l42H5EY3uv+tG8WBILkc6yvkWrcGnRtqDTodI2vQOdoTkbo16Bqhb2PQ04hMQpJNJSRcXkqjTerQXMZwoAejvLesxRK0FNJy+HHHSH2yRXYdsYO8eP+j4ssZJCSY9MjhzfR4mwQCIalrbpDK8ioLWRHZ3LBFelb1kpEHjpRgPCpJeNYKdLHtFoi4EDWDPOXDVe86dalULiOHHnOk9B40QN799CPZcccdZd2Pq2XggAHyvz98z774aDxGBsHB/QeS/QztUR+/9QGfAfeFZ9v/6IPokKAHFHuEKP+Tl9+iMeCzSkFGjjqUmYhiR4f0KK2QV5Y/xUxES1OTlFRUyKEnHydtfkS6HeLpKMiAkip5Ztlj9LaREm73+OTIU48lX8KAHr3kofl3S1VpBfcfabhBe+woI3bZSRItzRINgvymQ9b88JP88t8fKN+ZXFb8gbAceepxkvN5WEdnnz4Ump10xe/g3c8XJZotyKoVL/DsdHi80ijtctQZJ9JRY4QOg/7UC44CTktejjv9ZGntAF7Ex2cHCPKZ5U8RUUJ2OmQZRh0u5ZWVrP++98Y7NJ5YLxjE0ReNlVREpOj30LkLewJSXVImm3/dIO++/p4k29PMKkQDJXLmBWezZXTwgEGyeMG9/Jx0McN7HTvxfPa3l8dLuAbbDRkmDyy6394BSg0FOeeic41BDxqDjrUAoAc913g+MtChplj0yJPLAIrr3O/TkXInLbKhAn72ETyj+cJnnzluLCN0J+XuCcgTdy8xBh2zBTpycsVN02RdzSY6pysfeYa8BTDoHl9Qzrn4fDp26zdvJGiNrZzBkLTWN8qTDz5KUFrIOgfHn34S8RuBeFTm3T5HSgF+RPucPyiXXHeFJNozbPvCc/Su7CbzZ95umSHM81w0ZaJk/CJJX0GKvqJ4clkpduTFh5Q7+9B94iv6xNtelIfmL+FzGoegKPsfcoAM3/Ev4o+HZWtLg8SCEekdrZJ/3HqnbK6tIaEMiGIAQoQxbWeaGAOa2mjYH1y0VJrbmqUiVGZXD/gPQ6mqBv2SyZeZXn3oA49X7p63gK1miKIhTxddfjEzISA8AuJ7WK9+cufM21mSa062EEdw/axpXPOWZIIlMTpmRWQ6kck1jj/sQziHGvpioNOkEPTy3I694kL2fqN1rb6uVvKprOy+4y5y2bhLRJDxC8T42TfcdJMk2pLSESlKNpdhuamqpFzqNmyW+XPnsSMCBRM4pJddPcngsCoqZfYNs0xvf3OzxMtLZcqdM6ShtYl7DWZBGPWbps3g2vn8QerTSdOmkHsD5U9O5wMXQyBIQwneEjyXO4jTQA563unDV554+53Gn7MUTNuyRu2KgFej/nsGXW0LXCNkuf7MoOO1mnJX1jpFvqv+0b52RuhDDwWXu2WKs3V0Q/Vn2M+QgkOz/qa1G3nAIT6aokYU6fejDQfLbrx5gNdAjkLFXMjK0UcdRaQxiC++/fK/VmUbh2HX/faSYlWcCF4vqD2resjrz67kYcxAmENhOejko+XL7/9Xqnv1ZD9zviUlX7z7oVSifaO9TdpDQUbo6FmHQfcH/LZ30nDyssVMB2FYg87UsmVDQ13xz1Lu7jnaECrdINZbMEPbFODtwBXL7oYDgMAbnq1litOUu1K/IkKHa+QpeiSTSsno88eyLg5lCeQ8SHFQB8MerHrxVSlIB/t4K8u78fDudfh+rJuu//JbCSIb5vUyLV9aWkZEckWFad3QDgF43nASYoG4NKQa5MgjjySfOxQh7lUHAsA5odEAehoG/dV3OoFiubSccvaZ8tOGdVLZu4epj/mCJEYB2QxamSqrqugUbly7TnpUVJn6+BvvWfVuEP0HHHMwa8tYHzKDeXzy0UtvGrALZaggI48/jPVROJvd42Wy6vFnJO4JSu3WGvYrj5tyuXz503cSrSqXhq21sseQv8i9c+ZLd6DymdIW1sixPcACvP8iSG28ZBFM5LNy+sUXyJrNG9j72lxfz3757QYNkTm33ial0Tj5uX2+oBx9mgHF5bBG6FCx6TFsK51XRNeooTNCNwY9rwb9TGPQsY4w6KtshA4FjGomDHoCBt1vDTpwJNagG6iQyMnnnMohF8jSPPbQo4w2m5rrpFd5N9n7kP0kMqC7tLanyaIH2Uo2NMtOI7aX2bfOtr0NAalpqZPLJ09mF0t7OisvrXhR8kxHBiQtHXLShacQuNfa2Cz9uveUVHOCrYZ4RhCb0KBfeB4NOkoIkFHKN7oh6FyAo7vIsgFO05OWyx1qH89Ag26dWhj05x592jHo+Myzxp8rCcnToCNDGBO/MejIMOAMe4py8bWTyfwHpPrkyybJ9j0HSnt7VnzBsJx+wdkSLi+Ryl495Mv//Q+xHUjfYkbCsnmL6UTlbeR+y+23MZpH2+eSRYulxELf0JE/aerVUpNokm6IjhuapdQfkofnw/mBhTTBwLgpk4xB9xuD7s2bfnoYdEToSizjcQy6R3L5LMHAt829Xb787j9S3aenbGmul+7l1dK6rlaeffQpe1ZNX/IlV1wq/lCA7WPoBV/+wHKLZzAFm7pErVSVVsmkyy6VR+5eyieATkDseckUY9Ch3JERuXfuIgs680pDsklm3j6LPfqIwDngJpGSh+97kNeHM4Fg7NKrJ5C5MhQ1pSdmi6wxt2ERDWA075OlNy+kh1yI+KW5mJUZc2eRDCYUCRHYixJj05ZaeWrpY9T56AmPxUvkxltvlVRHVrKBHMu4KIc1ba2T7QYMkVumzrQOoYcR+g0zbmQNHVwLM6fPkKpouXgLkEGvnDJprMQqjew31dRKr4pqmX3rLIn4wsw2YE2umHYVI3TU+YnWB3c+AM0oU8KgWxyL9ZK2HT4DXhVXhO5Gq3OIkAWP/5FB12lvGpV3jdA5mfVPUu6wUxqhK5td1whdDTpt2rDD9rbUrxYUR05yY8xxoNESNXzIUHn5hRdZKwUyEChBpIDCoYgkcog1jIcT9pvaRzKXlEgAS+yTAw/7OwcxoJn/fz75t3QU8xL0GCM6bPedJD6kj6z5db0MLO8mHU1J+c8n/yIIjK09ubRsv/fukvEUiK5FBJFrbJVvP/yCHjq+EKGjhu426CYSNwadNQztr2bNwYLj/sCga9uBbq7OCHcDHDpTJkJl7OZyZ7Tv4nJ3G3Q3lzsMOqcpFdBNWZR9DzyAyhLGqrG5iUxQMFSkXy0tk3dfM0AlrEtjtkVGnzeWabzHFz/IgQVI1UfCFsBiI2F43RC5TNHUwoBmzhARHZbTzj1NfvjpRxp1evQKdmGi1gDNYIhWrnhWqmIV0lZoE783JPsfewijtMZMkq2BUJpMXxU6SCiD0aMgsUA9C2jk9ta0vL/qHSoVBfbBoOcBMkMt1muyAR+8aEBxzC6ghg5QnKfA/UMr1Ocr32YnLdYMCN2RRxwsnniEJDIwRMFku3z+zgc0eAbFK3LwCYcT5wFmqQ9ffN3wrBcL0pLLyhFnnCSt+TYJh0PShr5dULO25+XtV1ZR+dLoFtvlhNNPJTEJDDrSzDDgzABZg461U4P+6tOmjxur3ig5OWp0p0GPtYusesJE6ESbI+V+xslkjIMMIeUOms5nlgMUBwyKSbkfPOow8juAYOW1la8QzW6iPmGf9YZcs9Qnm6VHWaXEfSFJNzRLPBSVpQ8slagfXQUeSXVk5LLLL6dBB3f3M48+RYMuPj9BRRdeNZ5DPOo318jQvgPoKD62bDmb+QCEgmI85/xzTardRugoJ8HRIKrbRuhgYVODDicff1ODjvODFDDa81745wrHoMN5O3P8udLqgUEPMsqHQX980f006Crzx55zmlT06k6szrKFSyRmCwLI0EyeNpVOJhwv9BxrhI05EUvn3M0IG/V2v9cvY8dfIOXdq2VTY508dM9SMc1gxgG88JoJUoyYKA57Gi14ZemdC3gO1KBfPGUSBwclvCg7iHhyaVKSIjuWy0PGMXUOANiiLCOxjFfSbUkpCcXkgssuYiTbmstItLJUpK0gwZa8LLcGtaZ+q1RXd5eJV01itIzofMmiJVYWipKWlMyePZsZBbQRl0dLZP6Nd/zGoDNNjnkTQLnPuYsOV6o9RcNx3U0zCBBrTrUyWMvUNcqD9y7hXhnMOeTqfDquGIqCzKu2rWERjCo1HVCRvE+W3LpQAIdPoUUwFJRr75whiVxGWlpb2Otf6g/L5l/WycI580hbaxoVPTJhyiSpSTRI5cDu0l5oF1++yJIR2CAfu/9R2hHDARCQ626eJk1NzeItemThP+ZLHJgDdGX5vXL6lAule/9ekkukRDLtJMJa/A/wCyj1cFGumH4VZdcfQhbFtGZjTgEMOjhMQP2ryHXtO1fDC2PqNujutDynAf4Ol7sbFMeavf1yA+KYBfg/ROjaJs0MLKZcWrum2C6WxKydcyJ001foMug2OidohenxkHz2/idOrycW6+CDD2IPMQ5R3wH9WUcHehQtV0CQgmcdaEw8EDxF/P/u2++wlg4lC6W156EHSFNEZGtDvfylV3+pX7NB1nz1rSXJEKnPtspeRxwkFfBoG+rIc10djsvqT/8jueZm9qTCoO+w766/Meh4UMc7chl0JZbRCB0S/Gcpdyy8AiTYqmb7EBn9o3YWCpq1Q/rRNZwFgD4dzoJ7IS0sgE9wc9ryrKFrHzpSwPsdc6CpL5WVsueSE5JyHQR7ALD17BNPkwihW2V3dhHse8D+0qN7dyK3kU6EAgDQ54zRZ/E72MEGDx9GAwaWLzDw4TSC4x6EOwC0oYVHx7yyrcmOziRfOWYiFEQ+fv19J4OB6LrbsD7Sa/AAGjmk43KtaQ7SAQirtKyUyhRVU4anAAAgAElEQVSYALBB5VMZRt/vvvIWMwww6DjMSLnDoMMJAAASuIgPXljlAMZQz9zv5CPZpoSaN1r9Pl35FrGxkEncx45/31O6DeonqQ4zGlUak/LvNz8i1hctN8VQWEadcSK7M3APLz76pJRH4nSgGtKtbIurTyUknUlLj6oqSTU0S8Tjk7dfWOV01da3Nsq54y+iY9EOlC8Ovh+jY81YTKwtB7hgWEqmIK8+aQw67p+guHNOJBcBDEIMKffHnre5K5OFYA3dzIV1QHGooZN8w+Y0Th57GvkJkLFZft/D0pxskB7xKmnPpmX0RedKR48o07eZxoRUx8ok5gtK2BuQhx54UIJeUC/7KC8XT5ggGNcY8gdlma2hN7YnJBFol6umXSup5hbud6YpIYP69JN75i3kfeB5YNDPPt+C4gI+U6IBpoB6wrRswlkF9S4N+rInnKwd1BkjdABD8Wkw6I89Y5sdjfN2xvhzOXTIFw6KB2tZ9P3WoI85XWJVhpL2lcdfkKBtcd2SaJDb5s8luDZaWUYiERCrgIGt/tdN8vyyx8XTnpN4MMJ+7pPOOE3+stvOsqWlUe6dc7egoJVIJSQYK5MLp14mEg2SnRDtoL1KKuTum2Ybg27K23Lx5ImS8hcl4euQgl8kUGgTzAPAcBY16B54edago8iEVluo77MuPFu69evF4SzgKG/Z2ig9JC7zb72TqHZcYktDjUyfOUNKykvl9ptnS1N7s5QGUd8GWG2s9CSddVJ8Pq+kGxOyYslj2xj0S6+aaOreNuX+jzvn2P5u4yBOun4y9w70yWF/QLpHS+TOm26nKU/mU2zPm3DtZQQxciKiBcXR/NiprzoaGQZ9MQ26R9o8GMbik0tuulIKIZ9k27McZJPc2iAhkMjMvZf7D3bL0pIqYjJG7LaTrK5fL7liTvx5ke7llZJpapU5t9xB5D8cUZSjbp11m6xe/YtUV1TJ4nn3mIE32Yz4wiG58NYp0u4rSNOmGulb1Z3zBObfNlfSmaTEInE6EJNnXO0YdHYguQw6Shkw6DqnQ3U9ywqWhU2Ne1cWOQ6wsnTfavTdLWW/RwjjjtRBRoQs1/8l5U4Hzc5i15Q77ocjx90GfcjBe7CGbtLuFuXuMuglsTgpBz/7AMNEMHIvQ7TlQQcexHoWqAQxSnP4dtvRUEAQoKRhlOgoYOYrBN7jla//BQS8BcMU87LrPntJrizMHtXKQERaa+rl52++5XVaUq0SjpXK7ofuI2u3bJIBQwZxWEtZICyfvP6ulIhfMuC5DoZkx5HGoEP5Iw3ORYVqt039WmvQhXNcJmdeuplB7oAdXAQDDu+uneENJDleB8+NIxbDYTOQvgMtHUYwoKCRpgQzm7aDcePttDVEgobLHdO6sqQKHXXyCQTtgJkJmpLjUMsqOOry4QcelP49+jLKRV970B+WA444kG1pr77wMn9vyEVE9th3DzK11dbXU1DQlz18xAj59/98QaQz2tVAAQkKVvwNz4HXEUioA2s4kcvQooKIBIBIsPRB4YC16+hTR3GsIZ7bUFeKvPj8y0y+jjrreJJ2FHN5IsbZDvbym+w51jlRuHfUdmHQ8bxwIN5+7lXHkMLBOeiUownWw/3hGiuWPSoVgTjBPeFQTI4+60SpbW1m2x0cPdQCVzz6uJTZ+0Rb2EGjDqVTCb76z1a9L4lEk5SXVlhimYIcP/oUyeXaieoupNvkrWdfpeqFjAKFC4zIqeePZosSh4uwDoUsQpHlEMgGWK3QERBuK8jLTxiDjvtPSoccA4MODnbxShhta4895xgyZGVGnXWymUgFTYnpZz4/WdYQg6tBP+nsUzjkaO3ateT8fvGJ59kzjt55sCSeetkYycHhwLCRcEwSDU3y8tMv2bXGvRRkwpUTaQjBDb5+7Xp5c+Uqxi9wrlrBOX/eKEbZAAUWMm38+bGlj1CuoFhxltC2hton6q8w6OBYILkr/BFEpJB/puA98vjSx5z7h8ycdt7p1C+I0AGKW/k4gGbmC6Cl0ePOlbSnQ/xIf3YYroZHFi0mA6DJEBRlzIRxTJsiA4QRqA8vWsygAA4DHDy0ACKCR+SJ+mtzXYO8/KhxoFoSDdK9tEomTp5EBwstl6GyuDy44AEONsWeIaNz0TUT6LxhjgRAWvnWtDxy12I6klqWu+hKFyjOj5G3KBvlxecPcLY1G1Fx6PMFWToPCPUOS1tUlEQuKROunETuehjVQIdHHpx9D/ceRgVAMr8vKOMnXcz69UMPoS3NZGvwdfHk8VKC8cEcRZ3jft99+1006CxfiUcundJp0KGnwTBnYkG0KeY4yhaRLYGB9fUSzBXk/oX38joGSOaVK6ddSfQ3qLyhzw3+yBh0Uy82UyXDHT5ZfPM8yWdy5GzPoOVt2iQOBSqvqqAOg7Pes6xStqzbII/e/4ht4EMvvEfGTDhXItXgbi+YyYyZdnnwLmQLPJIttjGjeMV1V0pLS0JimLLm88u82XMJiA57/IJJ4WdeM46DbhAsgVESWcHbb7rVOlHGD7tqxjXUNQi+1MgiskYbIfAnmLamEbrSsm4TiVuMVVeDbiJ0gylzsrYW2a78JV2JZtwGndE1R3r/McrdDYr7PYMOB0VLwQxSB+2/q81QmyI/gWK2LoAbhjFGegJI5vfeeJeCBRADel333GdPpmRABwue6N59+sjKlStpUPfZZx8nPYA0PdJ9//r8c6eHHYnmkfvvR8AR0OlQBEipv/na6xIPxSjCiAz22G9vOg4gScGNQyn8+5PPmHrEF+g7d/7rrmzZQoQIVjrQxIa9JimP6xx+1OFEZMPJQKTz0ksvScwfk4xkGPMdO+oYM2CmtNQMy4hG5cM3P+R7gVmFUgGdJq6BGt4mcDxXVsr7q95zHBRMbdp7v32Iakd/t44xRLQAIw8OYfBvI2qFx//Zux9LW3tWwhb0Zvxno1zMeESzF3geIPhpTC1QC0p615G7S5/+/aRm61b5l2WIg9EsYO75CSeS0Q/7gnGyv27YIG+9+46URMvl0OMPl5ZUkmleTIRDSQAevabRWBOC3YJRp8R1yKpXXiVSFUQUOPR77z+SrEug7UVU9uwzz0jQF5atrfVsf4FyOO3c02mEQBf72PJHJRYARxrIPmDYPXLEEYcTdYpI4dP3MVK1E/WMPTlk1OEklMB+oFzz6nMvW7AYFHxejjn+OJYRQuAfsKDLFU89bXt2fdLc0SpnjzmHBxWjXzGh7KF7l0omlyaOAPs19oJz6TDUb62VT974QIqFdol6maCVLXUYTtJdThp7OrMR2SJIiy0gCGhXC6aEo8aujUwbJ2CVh8oouw3tBlHd0NDA8gmofJ94+DEq106DXZRTzz6N8gEswRP/fMLpQW9pS0hJqFROOPNEptxBiAPmxUfvN615hsoHzkVBTjnzVHJxIx395GOggjUOAcor7QAgTbuBg0hAebrd4KFy95wFlJOi1yf1kpYxky5gKrzYbihoAVB6dOkjdr9zJAoB2xt6z4FtAb88AKls+8kXmXXDwCbsK2ZwP/+4cWwgwZCXM8aewSwYyKU2/rpBXn3GkCA1p5qlKgbApkcuu+Zy2VJTw7V4Ytnjlu/O9MIDYXD2+LGcNQAFhiEbt986S0p8wKjnGbGWxsqZ0kaXBXAci+YsImcGrqPrPXY8mNgCRJCDXGnZfQ+S2wDnLVlAWWISzwWcW/Qog6564W3zJVvISNSLMbowqpdSDiIlcalrrJeCp0h2R8yPb25uIQkXOx2y7bL0riWkcTHsfaZchH25eOLFxP+AunfBHWjlUo4MkbEXnicRTOgL+OWuuQukIdkoFfFKyeRTJM657MoJ1AnVlZUybzbe65GWZLOUxcvJ1DnpisvZNQSaW3QX4TUYsxrxRnjtS6ZM4LkBm1yiuVnCIGuZM5d7rDI36dpJpO5GAADdjEyUjhBmK62daxAseGXJrIXSls1IMAyGxqKMv/oyYi1KKkpJZY1yHDIB2USKAD1oAeU4Acr95lk3k4AMTtRddy4wZyfbLOXhCkkVUjJlylUc6AVGTHQt3Dx9hsT8Ecm1ZcUXCskVs66XhlQrQddm3dtkzu13kCDJccImXCi9evZixhbO0II77+LfsA5wii+ZOoHRL+wWdD8cdZS4BgwYwO9q3H9j0MXDVlBQ86oj4E7Z45QCPN2VsIynFyRexQIdDZbw4DRZZ8DdKucG5uk9as+5ZhW2AcUNsQadKQZFezvzTDwkjkG9Bgbx5//+5CxSMtsqJeES/rsh0UCQBtPTJHowLVTtxXYadtw8FvK7b77j75Un+q977c6hBkjd4oEgqF9+9iWp/3wexHt+2flvO3ORNRqGUf76X1/zNTh0iBz3P2R/pvrxGWjnePrpp/n7TAeyCX4Zuc9IGgb0MmKB31z1Ju9RQXwnnHQ8J01hYcDOhE189913JeqLSlO6SSqiFbLHfnvQIUAmQNGGH7/zkSX4wGd5ZZd9/koqT44oDQaY3oYDgClZwCIAqJNsbqHC/PLjfzvwQqP8DLAOEQ9Nud0LkxJHuQ39in5Sv6J/P1JaIrUN9WxP++SNj8nKDaa9uAdJfRDzJKQ0hvGjWZYGYtESSXZkSN1ZEa+Wvx93MFuqUnlUcw3drwIhldqUOIpCUYYOGiyL77mXiM7KSLkjAxhsAV5tGBbQNMbjZoBM3+0GSO/+/SReWsK1/OwdkOiguijSmkKNNyIRf4iteeIPycamLdLL8nYb1rOwHD7qcPbTYz8hP2+8+IY7sSKHHXcY2bmQtkK5BxSOLz79krQWkkw1Q0Edf9bxPCQwZmi5/PztT6nk4ZBGA4j//JIpZiTmiUguZ0aKol0J5EBIrSPqMQYd7V1gSjc1RpZeSP7joaOGQw2ZeHrZU1Y5mwr4KaNPIZkKpgtiDOWbrmdoyTZLRbichtkoF9SflVDG4A0aM00y6fLL6cxieAdkAsNSVr2+irJe5i3hPcMg4f7QpgNlWBI2DHq414lTJ8ovq1dL/959JdOaZIT89ONPEJtR9KKG3iHHnHe8VJSU0XnD5+GZVj76nLRLG0lA8DmnX3QWjQyiczDFoacXvBAlYCqMRLlHcDxra7bKi0+8yPfCgAEge/gJh0svTE8ErXMoLHPnzpXKSKVhSky1SkWsQpJo5QojRSpS07RVulf0YEQL56s1n5RrrptKwhUwvAG7MWjIYLlw7HkyqEdviXpCTNsCYc4yVrFdttbWSp8e/QjSxa6BShTDZXbYYQf5+ptvZPsdd5BZU2/hyiEljutOvm4y9RT2HoYM73vwnofo+IclQufk0isv5ZnD0Cq8BoyQHEObSvF5UJcG1giOzX2L7pFSHxwd8HckaHBKOJ3OK42N9VJdWc3rGnR5GR3V6TNmyLpf15NBEa2GwMXAIYFJNcx1cGFyXHuMLQV2Jh4ucc7G+IkXS1V1FTOVwOIsmLNQ0h1pssBBxq6/4Xo+F7IYDbW1Egn4ySaH+8DfoXWvuuFqZvLwnBEGEybjie4dknLZOrq/4JEHbr9bspgeR0Knglw7/XpmspBtwXrD0KFnHtiImg2b5LlHV0hHsV3CHu1pUffUMFAigxIPl0ltul7uWrCAehvnDB1OUX9Q7iYmAMYP2U+vXHjVROJbSkpKTBbI55Pbp82ymbJ2yefa2ZcOxwKTDpGlumnajeTFh46Gyzf55qsYrGHvNXUOewddD7nW/nR3HzrT8BbUzHZlGGik812DWfAaNbpd0/Z4PUoaboOun6H1cdyL/s79WdpppW1sGqGbGvoBu5l8jo2Q6B1Yg24CgSLJORDB4jB+9M6HBFjEg3EKFkFLPiSuRBpbzYQ0fCEyOfbYY+kVad35i0+/oJHHNKfuFd1lx913liA8HEQTmQzruut/Xs/3IzqGqtpj5B6MnKHcsWkw7N/8+xtHgCHgBxx6gGzYsEGGDx9OysTVP612lGMOKeJjjnY8LQjID/8BP3xB2jjLOiS7jtyVhh5IYq2bfPQWjHXn1x7770GPF3/HZ+B+f/jyOyeSgALdae9dbf9misMAkELHFwQaAgkvEghisHW9/uprXEOd3aeRuRJuuL32lkySUT+gUEeecoykc3b2eEMDU2AgcXnmiaclJmGpazIMctXxSvl14zqOgQQN6JrN66Rf74FU+wced4ikssa4l1ZXsCVFJ+1xypqlfyBcqFBke8uIYcPljedXsRaOsYfIcOSLbVSmJmWZo3AedsxRnFVPAg+0reTzUorMy/OvS3sxIyUezAcXaWtLSzgUlY0tteR7XrRokZQFy0gni/IBjCHWWb3RD17/gHsGQwln7KCjD6JB792nL2ueYHB75ZlXnVQvZOqAow6QoUOGsG8XkRP6bl96cqUFzHRIuj0tsWCcnNLlgbhMvOwSueOWWVJZUSmNiSbxhPwyZtz5NOhtcFVtxwIOGpnirALHBDgogBcee8HJsmDpjjjhcKmurqZlxdhW3MeLT78otS210rPMzKE3mIAcn/nok46RV557hSDGkMeci5NGn0TDgegcRh3RI0iDbpt+m7RkmiTuDUtpKM7oDK1kSPC3Sprz0xfdczenIgK/QQBUa1JyqYy88cJrvC4iKpQGDjnjCI6eZLo7EOJkvRUPAXltnPMUovjzzmVpjJTGQOVHIzRcYPgCL/bWmq10vDGx7Y3n3nAYJfHw468cz7MNpjuUQMDzP378eNmuz3DTs20jV0TjcM6mTZ8u8+fYaC3TKOWRSjllzCk05FrCQtmof6/eMvfm2yiDdAQaa6RHZU/+DEAoDCSioBtnzpT2XDsjRsw179+/P7MBzy57WvKSkaiEafivmHIl9xGT5EBMBV244I6FDh4AuuSa6ddwNDN0ERQyeMYxRpmz6m12C+uCvv5FsxdynTfVbpAB3fvJNdddJTfOmCHBQJD0pACD+b2mnSyZS8mdc+ewNIaJknDkwVi3ZAGifGQigabvIOofrHcm+izKxMkT5e55d0ttcy2N0ZNPPSX/+uLfvH8Mbrpx2k08NdhHGOxrb5zKcwWHpIg0tBTlzpmzbVIfMpGXiyaMk/LKCmkH2M9vgI0GGGcNu40uMY/+/jsN8Q5YC5EtvfqGqSx7gJMC9V3oftCG9+/Tl478Lz/+JPctvFsqo8aZRdsonBdklaCb8D/2bsJVk8gngIwqSq1IkaMUdO+chQ4pEUCrV8+8gaU57BVkDAHo7TffxkwA1gzyNXXqNTz/kD+Mvr3vXnQumGwjmBSvnD7FcKXkrD0Lh/mzTtVU2m/YCHevOQx6R67DUH67BrSo8eb51omf9mf3+yE/yORycJgt/2qkr+/9/xl0BcnhXg3K/e9/pUGnZ6Hehb1BCE1rS4LpEEQamKeMQ4vJTCtXrGRbGghPoNqyHVnL8CNy1PFHyZYtW6jMULvDxeC9v/fee9aIGUO59wEjpWgfGDcOL+nNN9+UMJWZqftsv9v2XGwYckS7uP5TTz3F2jXSSOCV/+tfDbEMDuPQoUPlxedepEOg3tVBBx1k6uuYihYIyAfvfuBE6BDgw487nKlX3CciAExue+fVdyTVkZK4Ly4N6QYZNWqUqZXb3kSks1e98JpBkOaSPNhnnj2aKUmQVqBeg3Q7Xgeji3Qnx3P6AtKvdx9ZvuxhifrjrCWpM4Uo3RyOzpodDlNzW0KioVIZefh+zjxzGGNkE5Aa//n7H9gWGA9H5ePX8Wwi7R1ZMlDhK5XPSMgfkUOPP4LDWVDfHzhkMMcoBmNh8rcDP0G0PscDmxoZvmPGNoBluOdNGzbyWd599V3ZVL9R+ldjWhN6ttMSDkRl+z12ksru3Tj7Gix1qNPDsUPJBUL/0avvS6o9QaOBQQxIe58y+gzOK379tdcZmdMZzDTIhRdeSGcRWRus4bJlyyTmQYoVdfy0jBs3jrW1uvoGEhp1B2js4eWMpPDVUkjI2DFj2JGBzBMOOjIMcKw+WPWeNLTUSXVZN9NNkW6S80afQ8DWm6+sYn0SEQ4i9BPHniZ5H/raYd7s1D3bg4r1gTHHIYWCf2DJEokLJtzhHlMy7qJxdF6hlNb88gv79ZGaXbF8hTnAkmfLTkWkQo4//XjK6KqVr1tVLbKxcZPMvHmmrP/1V+nRs6ek0im2ZkJGcSb69uojT93/T6lvqZcq+yyoJ5845mSO/SQmIxbjuYVCRBtRt7IKuX/+fQYnUEhJwRuQS6ZdxrIEap5wBkGx+eC9IEUx7acw6DNvvYXtkAAcQtbJ5IhRp14/MQgwYnDmcYYWL8Tno1/evP/Ik47gSFNGECJ0MpDOXHwXiFF87ILBXkARXXPDNfLJZ5/KB29+6GQZ8HsgrxE1qmGBLgBeADz64Ld//ukXrDNXlGZSvZbL2ePHSDgaYfoZ7YooDwKPAAOMNbzvrntYp0fEV59ukH/Mm0cwL5jmGLF2dMji+ejHN1Xs2lStLFy0iOVFfKHEgRoz1pho6KJwgA7bfauq5Ybp0/m77rFqGpeLx43nGfvnUqC4wfSXJM5m/sIFjMoR6cOQooxGsGbPnlyb+xfdTz2jIMXalq1y/XXXkQ0P52v5EtSmO6mtp950HQMwMN7Nu32+87fmXAuzI3BmGLxA3xSKcuOMG8gKCHcQdfaZt99MOUOEjntS4Kxj1IsFlj4wNhUYABKsgP8/2yR3/GMuB7oQLOwB10yQ8oezhyi5R1U1RxVD1h65/yFTLydrYZjn6/TzzpJuvXpKQ6KZJVzYD5SjwJCHbp+rr5gsFbEyljFYArnucgJTNRIGQPeySydIecA4PZDzqTdeSz0Aow7HetrV15vBNPkk5zVMuuFyrpFOOyPHiM9nsjUWW9SVx90AyYGlMTqTOtzFZ6L/dndHuallmV4vFsgI6K6hb0Praj9PW6V/L+WO62zbh+6K0JUClvBV+4U62YB+/eWLL76Qvfbck5EwGcLKyvkASKsipQsFg3nZUF54DSJDvA4bCuMLrxB/W7duHd+HAw0uY7S+UHnm805aHJ4W+yjBxRwKmfaCQMCpgyMSh8DicKDFDc4GroHaNt43ZMgQEnH894v/8im223k7XhP9qbgPOCirV6+WeGmpeEN+SaRauXFQSFDMyAYgK4ANwL3Ao8fn4TNwH7hXpPjLS0tNX77Hw8EL3//8k4RiESLViQsI+HnvWCvcKyKZtlRGNq3/VYYPHSZbtm6VaEU5ow4y9NGYmtS3EtKC+Qo1bhhJcJgDmFTRrZpECXVbtxJ0UhE3c6RRy+xRWU2mL0RZBG0EgzJk2FD59scf6DVrhNXU0kJAV76YNwNZrIDC+NEj9fpo1HHfqAHDS8bhGj5smNPBgPoxaFeh+FC3RFkAA1eQysKACChQrN2a1b/wQGLmNGpcPau6sYyDiGtz3VbWygF2wt7gC04b6u/YC+wrDhYwCwq0xD7htfGSUinFuNlcjnvGumAiQZnBqFFcA2sQi0QYMYHeFD3miFZrt9RQ2YMSklTDrCHnZeWzz0nA45c1G9dK374D5Pgxp9Cg5wF+smUprhHUBSLvCjNnGooVyqShvoElFkwNY59+NMp7QXmI9yMe2XGHHeSbb77h8wGfgq4PvB+18rr6OiKeEd30wRja77+X/gMGMFqLl8Tp4ICr/N///jepYFvrW6QSawCZhBxjWAzG4/p9VNzDhg1jdwRaHOFUwvgh/Q7CnkQ2JSlPjvPIsTdYFyheUIrisyFH+CqtKJefflkt8bJSygwHdtiBFnAUIHd4TnZPtLbKoIGD+OyQH+gFyBLOJow+DDHOEGSqZtMW8eRF9tt3P3nzrbd45mBwYSzwvBhSAqcEM8IxKQxdLTCgWAOcP8x98OU6DC+3PZMYr8oZC8iiBAMct0ocS8BPGcXMCdzLLrvsIps3bpIIdEcwyDXfsHEDjTMMvhm3bLoscD94PhhIpsNLSvhvyD3pj0MhPjvnWkDfhUKydUuNDB40SOpq60joA2cOrIUIhuAQwNj0HTiAbJigomX7ZjhMI4izAFlX2mziNYpCpwu6Dmx/7OlubDRAZnvOMdQK9wjMDJ4P9w4nSBk0yysqzDkpK+MZB6V3KOCXqooKjp2GIwEnHKly6FFgDfBeBc1qhxCJszAAqEOkxBviwB/IHfTL5tqtUlJRRqwCQLfAt8CeDB44UD798GOOQEWmbMTQYdKwtY601xXl5Zzex9G8hQ4ZOmK4rN+0kXPoUSbFvUCukBWrLq/k2Uu1ttJ2kJbZlgCgw5KtSZZ36EQgrQ3q8WCImBdkUTBTROVy9i13sExw4z9u4v5BV+IL96y1b47ftjpRU9wOeh0xcIfNaNvx2l2NuqbhtQ6vaXutoSNC/zODjvdp65s6Le6Uu0bwDtnMUFtDd+f+me61Q+yhSNetXUvFsPqnn6n8EDFhE+D5Ip2Duh6MKBS+1iLwnXWCPGIG4+3iMyGsUMh4bTxeQkWkNQos6Pr1600rk/WS8H4cGmwsvkNB4EDDUAL1CxR+zZYtsv3221P54fOxCFCQa75fQ9/6uJOP4yFS1Dsji1BIevXtIz+uXU1EJj5TvTJ4QkzfxGK8Z7wehwCHTD01/BvXRRodAoAIADOEMUgD32GsI9EIr4MBMK0WIIIoGlEiDnYykyEbWgGemGXoo1G3ESDWDfgC8ESv2/gr6/Mw5o2JZv6MgwEkLtKeUCJQrEhLZVNpGTZ4iPz04498Dni6OBwwtHAIcADW//yzDPzLdjSGDvuT7aHnsBlylXuZHkT0gZ+xFtg77FF3zjdu5HQ8pLWh6OB8YMQmIjikLWHoEPEMGzqU6S44ABvWrmNNfv3adVSwoagZawgDTuPT1OTIGLI8kCGsNX6v5RzsFeQhncnKhs2bOGsZhELYB+1CaKxvkEEDBzISgJECgE+HgpxwyiiuFfYJ6HUYjCH9B9A5eeKfjzEdimghWczIaWPOojHvYC3E9N9CuarDhTnbcEyYskPHAMhY/H5GVnBg4cV/8/XXstdee9Hgf/3V1y0esmQAACAASURBVIwScJ+IEiHr2CMYCawzo/l1a2Xw4MGyBnPIg0FmjNC6hggdWS8o5b/uvrv89+tvpFdVd2msb2REBBATuABg0NFCitf8/PPPHBMJ+mbcM6IkGHa0FEnAK5tb6qRP/76cna1RPDsy8ByoDafTNMJMdfu8jCggS/ifa40hGuk07xGvRVkO33HWwFUBA4d5DwDN4TzhefAz1mHEsO2krqaOeBnIG1gGUfuGfgGxD9LGCBg2btrEKYRQupBX/A3XgwOWbk5Q3iGbw0dsJ41NTbwOQF1QlDBo+B2c2u+++47OEPYRpbm/DB8uqURCchhUFDB1dHzHPjAaRXtTMOgYdewV0qR4bugz6CCcW0PLmuRe5nN57i/0DbAYWLtYNEYHBLKD75Bn6ChGZ6jBh4J0VPB7nC0AHPFeXjudoUOErhGcucb6evI84Pf4PETx0KW4F8gOygHQO7gOngUAOfwN9437gy7TZ4TRC2BPs208ryyF9ujB98MpwPnE+mmEbiazmEwAI1A8uzdEfcYx0qGgGZMbQgtfnpgH7CVKBWvXrJG/7fZXaaqt59kDSUw8HCF1NAbNQGZRdw9EQmSdBC04AI74HKwDzhbT5oi0y8rYeQWHLZFOOYN/4FAxwgX9Nlpn43HiZ/B7GHLqSGRic3kGCNOunS4bmzbJfUsWc/80gMQ6YI/xv/Z+a4CrEbfJNpmUO0stmOppwW1uJLumwvF+tXNObdyC4v4s5f5HBh3X14zCNhH64H137qyha8rAuXuTRoAhY0q7pUUGDRrEA/v1//yP/G2vvUgOAs9O689QtDCmRL337k1DiYXC/xAsrSnQIMPT9BrkKrxJvIZGDDUpO2FGIzR9P+5DPRSgH4FQhqBD+WOx9957b3n+2Welpb5VWttbyYiGjAEOC6MF28uH621tqJMe/fvI1vpaHgYIwJo1a7jZULCIMuAgQIHiYGqdBevB5/V4aCiYLfB6GA1kQScYjVDpwOOGIQJaFgIFRVkaj/NneNsevx+kwgY7rbS7ri4D/Bqtad//+IPsOXJvKtFf1q+Tbr16sD9z04YNMrBnH9m6cTMjLDgNwwYNkV9+/ln69u7DrAJAQIzyBg6QNevWMYMAAAv2jZN82jBT22y4CiV+oQBJePwwytgHRCXYV8hALbIL4QgNxIZff5UBAweybo7aLT4bGQvUtvGZqJtC6BHxbb/dCPnh2+8YvaBeqgoDyhpKGrKDfcR6Y50hrPhZFSH+higchq01mSIYDs6UaeUxr4V8wIHAvUH5AaAEpO2KR56SVCZBJwwp/0OPPVw8EQDrPFIaicnjj4CJLSCJTELikRJ678eOPoHGHKMkoXS1TkpgjgidAvT9I/okjW0wRCPG8gwc2vYc1w1fiNTwd3SMEFtQVsapgno4YeCxXgMHDZIffviBtWYc9p9X/ywjRozg+cHZ066SXj16SqEtL9lMlvz9AEkigoZyRXSEz4VcYx1hABDJojSjqHQwkbW0JaWyWxVBm+gmUMcS1JhQiqwlFjroWCbTaRo6KuxCB88I/g4ZgiyBZhfPRjInZK2qqqRm8xY6fADmIQLHPqVTaSKXQfQSC8ekZrNJAWuqG4oK10TaFx0ukAtE7Fh/yCPWCNk2ODTDBw6mYeF5xohSYBYozKZ7pkevnnScEN1D1mDw8EU8DNGIhk0S+4Fn0NIfHAntSdbABPvNbI5Ncyr/BPQG1hgGQLN7eB3+jfOP9+MaKJHBWNDhQBYSaxkOcmwyjB9kV7tsYHzg3MNZgCwjszJkwCD57ONP6KxDtrEeQOuDBwRnnd0wFpwII48gB9kIOJzBUNA4Qxbpjf0BwyMye8DP4BzhjFGGYfjzOfKJILuhqXYtPRhr7mG7aUemTeKRGIGE0H1oq8V3ACjhGGA9hg4ZSoexPZuV7pXVkkwkKGdoa22tbZD+/fqRLZQdCt27cYpmOB4zgDGvx7ENdH4TmHNuAj4CpbGPyNokjbxDb+EsIhCB44h2YtTNcQZh2CGHsBGHHXaYDO83XO5+5B758ecfuff4PNgJzbpg/xR9Dr2DzzePbhQm+vF/z6AbdW7Mqtuga5SuBh0yjsBBUe6/B4rTEq9mCTTAdBv0bUBxg/fZaRuDzptVDe9qroewqEeK70ipM63akWe6CocQAoHDowYRwomF0shY0eow1jjsDQ2NBDZBMeBA4r1Ih+MQ4DVQAPiuaXd8Fr7wbyh+bBCMJOpW2AhcB8ZnzXdr+DqAbPbZbx8aanw2Pg/fIQyMFiJhSeazHPWHv2nkrrUTTbnjoGFdcC/4G4wJHBUoISg+PCeAHVBAEEAIItJ2GKqAey4vK2cUg/5sKsqODqawkV5sRS8k5MM1FIfCYmvrUHJweOAgIKWF9Fy5pVndbthwadiylf2/eD8M7JaNm6R/375MPSH1y3R1VZVs3LRRKmEEMTwlGqEyYEQbMI6J7juFzQojDjBZt+x6wTHq178/PxPPD0MN77xvnz7yy5o1MmDQQBq3HGrfmTQNFmuLllgnj5/h1cfiPGRUCn4/6Rexljj82H/8jK4DKEA4S9gr3BeUMAQayhN7gwwAvHQoLEaHFtgCx7Nn9x6SSrQyEuhR3U3akml5djna2lDUKLCfPRYqlRwnVXVIti1Jjmy01QEk6PcE5cSxp0g63+YYdO3TJzMa0m0AKxXy3G8MaoGRgrOBe+nXt6+sX7eekRayMQpegRGGfKsDC0WIKESzV9h7RJKHHHII0+pIw6Md89f1v/KcwMHE2uPzUErItKYNLwKiPc6u9lA5k49BijwnfXr3YZSOdc+m0wRpolTV1NIkcQw8yaYZBUIWMIypubGJLWZw2iDryA4gesaeIpUKxxUZAETQUCZYdz0zcEzjsTh1AVn68nlm81oTrczy4CzSCci2MTIEtazPZ0ZEasSBz8Uz4HdYG86JKClhzRqZGKzJV199JXvu/jf2m+M8aXTEz7GDovA7ROeI7iFHOJMQRpwH6IFQMEDjEotFnbSqKnPMbsd7cX6VawKfjWdlBF8sMpULzIGm3mEAeR0bmACoWVJayt9BXyLTAN2F30NmmUpFhIzhVgE/1wa/YxtmJEqdAacKpRA4pciw3H8nesZFEuxmKJOJ068UHxwsO2MC94YvOHLqiOM8qVOCa+B6vCb2L2cypKjZIzOgxgqyDf0FB4rvRb8z2tfgqFqjxiwVOiPQg9+RpyGHg4v9InWybQXTjCNT/P4AJxXiQzAs6ZG7HpD2Qpb8DhjVe+7ECxgQAXQJhwc6ugbz3UtLjdPlM/ZEgdKQMUTskD+sAbIhMOjQOegs0XJsE2xNIECg4Pnnny/VkWp2ZE24eoLE4jE6UwhW8LlYf43MtW7dNXXOaBvDhkD3ayN0TcmrQVdjrFG9GnT8nWuqPCV/0raGZ/2zlDtr8ZaSnFmDYfvvaqat2S9e3PUzU1F2ZKSmDPBnfghSG7alwV38d6ceNOXu/p3+DEuGKToaGXb1UPB7fRi3Z+TUKdRQWCQ9EfeW1ObTTz/lpDcFsul3fRZ6XkihRhBtmEXD39zABV14vbZ6a+4Ng8CQeMFGuZ3AkU5/FqkZ1l2RliH20AzBwXcwFbk9OrxO69e4HqJYJ+XlRVerHf5iDxcMJLxQDmMAmA190fY6Tq3HuJPGUbP1T3qF8CDbTa8u90TJdfB+O+SFo19Bb2sFh7VJy5ZHRWo7IrSdhSQpDjOfCpLlu7cYAeU5wF+1XqmZG90nXXN63V2mHKm3jBWGgne3byhSFWuAtcD66Fx2OH/PLHtK2jrSEvdFCUhMsDUrIhtr18ug7gOoLDc3bpFrp02VzfVbzVQ4T0EKXnMusMZwCkD4gzXD1Cqt4TljFJXHwUYLuv9O+wvWF/95PXSImRFxERvpWVJZ1bqbUwpTxCzuwXG+DBLZofOySsKJKqyTyFG/aLljjdhD9jQIgM501iFDBEm6ohLqBOwriEZIT9BBhUQ0OP6zJTqVc44l9nioRLmXHKaCeq8575AhGPP2doMs1vt0dAG4ye098AMsV4KulTq9KDu518VZO2VrVWVp66yUU9f/waBhceuqe3CuNWJ360eVS94nFaFR6DzD+qDONC2juBFBkl0QgFpOY7QybXEqqnvVkdbnwdlCrRhZJshxCONWb7mDuJ1csV2CnrBceO0EUhJrK62uI9fHnhvcmNmfziEkKm90uPXs271VvWHOvunP1lS72gfqLvbdEGJuQIS2X521bWtF9FxvM/QLLayQgaJH7r5lHp1ooFIAUL5q+rXM8CGTiOADmUhdP7PcRi5pHIFp8iJ9ZiyW7hPBcNgD4A4yGWY5YIcQ8Kjhx6yDm2bdZMqNUFk2Za6y0VUP6Xq6dRFkHPrTnXJXm+G2O+7Pcl8H6+WuobvPgdohJztkz406CbgOs2KZDGVM5dczdL9dOq25S/+qgLqNGC+i1Jf2sDtG3XX43KkFNzl9V6PO7msQmFjYvhoNehpdFdLvIAh5jx0F9oDCw0LaHZ4wogOg3TEURh2S33M4aNDDAckBGPYHBl2FRw+dWxngZ3pw9vC4a0x6uJl+VAJ/K2QO+JAOhFHK+rlqFAiEsZGXRs/u1hFuPvbAxRXsNuZQyHiNHnTcjyp8dT7M6DmjbLfJzPCA63Q6RNGdBl3rjHg9Ph+Rnjnk2/apqlCph0tlovgAHkZjEA1Rhamh6qF0O5Buo6YyoYbGGHucRrM7bk9VjRYmNP38w48ydMAghxt/YL/+cveChRINg6UKJQ/TI9+UbmCf8MTLJ3LGeLg0JsUQ+tEL0uEx6Tb0byPdHihYgwxKWAXlWEXS6bAaYibuqTWiqkiV8x8gQqXddYyEVU5UmjYSoAF2KS3ze2MkoJS4v1C8dt/0HlShOgrdboyWVIxCszVAC8ikQbHnWc+FkWcP71UR4DBMVPjWmXXLue6vGhFcTxkp1aAbkI8xeqqMdX0o2zZVrQZdjanj0OMzwVCnekudG1dQ4pxb6HfX31W/oRVSlax7fXWCliu64Ue5dRieCbVc083ocQyPniWcIWYnrbPGMaT23HINLNiN73ftG42H1RXIwpCV0E7DQ4+1IZ4CcVC7XHrdlN816O775CIbAXHuX59ZDSTp6u36bLO+7rW1rWu6pqTzteOn3T3qdJq6GHTsPfWM1QF0LIseuWvmnXZ2gWlXu/am61guQqQfRIo9nWI6HzoC8sfhKhb0qBkCJ0hy7Y86qAw+kBrP55mVwLMhCzNy5Ej5+OOPaDegQ5wza8+R2yDrejhn1+4nDDr0J91zV5StBlb1lKPbXQykkAMYdDgvqit/z6CrTlNd4DboOD9uY05bM8TW0LcRAJeHCQWhb1JPTh9wG0X+JwbdLSDuhUNFEhG623i7UxtuZ0I/Qw8Vv9tWA6RWkIpEehGpd3zGD199JbvsvTeNu/ugug8lFLEvEnAidB4k9Wodqe2smbiNuuMJKxDCFWE5xtAaGT6fJSJw7kWHw3DUockOUOFpOst6jI7XbgEpquhwECEQzGBYhaxgNvXqoEyQ4nPftyoyc3jRnmYiKP29+zs9V2tsKUi8FmZ6+LlnNKiu8ozbM9R5FiyTWApgfTa9TzosoAUGqt5+5m8Uu8u5UxlwHxjaObDdufo4HSfA42UKGXgFsPSRH7+jwFp+/7795Oc1a6W2pUVKy8qlZ7fuBILBi1+zdg3H3lb0qJZMAWoGLWsmuqRBB2CMVlzMnHS1KC5yJl1Qs++GhEKNBJ6DxhhKGXSqLoXCnmyX4XE7Ayo76jAbR7jTmcLfIR/GoHQaH5Utx6hbedQ2Vefs23vViM6tkLh3liIY982IAKUGu29qINQQ6fmEDPK5u4wppsMFR5FRl0vu7QAKVYJMIev6umRNPx+f21W+3eddnUbKjHWcO3WdcKIZ0t0qf2ocuMb2XLm7ftz6A38HRsLtEDv6zU7Qsgfa8FvYTIbKJww6uisY4XfJQKjOQEocGAXgPnpUdZPLJ1wmVVGQ8qA3vUMunnYlaWRxprj/Vg9r1NgZPHQadHeJDcRMqkfcBl2zQqqP3WvsOI/Ul0bW3Gvu1gPb6HD7IbpGiNDn3XinMy54a7JWFixaSJAqUvYoS9CYI5sTDDj92nxG+vEeds0wq+Qy5iqLuA72lYaOI7nTDvhU8VGmwtwJatPncDuZ+uzuc0fjTi4Kg6tx20Q1zO4Mqfu9WGe8Bs9I3WFZ4jTKxvXUDrkNuhvljte4Dbqm5j2DR+5UdAQcEatNxRmlYFo/FEVHYnvryemB+7MIGJ/hTrnrojuLXzReu3rzXdNeGl38rjG3SgspFICi8BrUtxClw6ijXq/pCPeGuDeejEcYNlEwPevbKkrjserh61QCNr1m01DGyHWmTDXyMhJmr6wCp72i6gmT3xpZBpNyVAfJfS1HQXTWQZy0HUeewuGyn6dCoALDCNqmPN1r72hACqJRqtv83Sp8zTxohI56Jr70M3HPMMhQ9E4kaRUy0mRuBcN0qz10SJPjoBH8ZLMI7ghdX4fP5GHsosidtcJY0QCiPEs5g4PiAq5gL8CjMGTgINm8YSP7sEFwAZQ36nmYM57uKHCc48b1v8rgAQPZybHTLjvLxppNIGomuQzpccFfjjRXQUjd68e2owTi9zoGnbLiiqJhCFiLUypfl+LAvWFFUINXh0CVuNGORgGzlGLLKFZr8huVFlrH0DOttU3L5OXeS3cKlu9z3QOdMvCI28u5/BJHRPQMus8HFRANesGZZKgZA7qurowTIiPcP1LYmmXAs2nKn0rNFc2pIWGPr56JLuxbqnT5PFbOOmXa/KTOsbYfMSKy2SxHgfu8kmnP0Gio/Gk0q04X19LuhVt3qMGnbNqUtuoLzVbh36hfG6di2y9+PtbKVfLSconqXsqb388sAEBwqKP36dmL4GR0JCTbs5IPY0KMz3GY3AYda8x9U3lyqSRmTJi16yyZuA266h2Vn67ZDZ5tyLvxI5yz3XUfuv7b0We2fNWeMmBN1N1Rvwa4DwBGOIuo6XMkNtoPAZpUp0XlBf3vGMykbdb0LUzmTL8j2NM1gSxgP2AbwIWAzqyu1K4qW7qXjlx0zc5Yg47x11py4ZrYzKg6Qrp+mpWiY2czT5B9lLDUQfojg+7OHmuEjtcq5sR9Tc/gvXck6z4F1HL0IkWkQkVQlp0shpqZbiTjAtR1gkGn1uYWCPWS1KD/3qZjMZiycKXXt8kGdPXIu6TdsRB6T7ie9qJj03bbbTf5/PPPnTY2txemBsK04ngIgtJ7d7cp6OJ1TbWoUOL6QOE666fgMpdSVyCf+0DoBvLy1AamBsL/rbB2dSDUC4Qi5eswyxhIdfTFAy2pqXeNKuyCqyLWz3NHiTA/7blOQBFfYwe0OM9ocQXuVI8+E66JGpA6ElpbZ7rLejOK8tQknPu1rCuCrMWVinJ7xu7Dr/LjKE1bE0QfbQEZDpvy3yblDLKLunqiedG7i9atmk2bDdlHNYhXMGUrLps2b2GfNsBiUJ7owy3vVimlVeVS01hHg47hGYioYMw5WtZS9IJwRg3yNvdmlQwMmaZkNZJzyx/a5uwgr21qgDRW1jhqut5xFjgjxiten6lpm7NoHUJX2rSLP+koXT3bdD6Bv3DV4dW4a4TvRAGoFbvkQ6N3R/atzjAROkpBJqOhZR+ug30e3AhlxGva4DgF3Pb6GgfIOAyQBZOF6EwHuw2EcYBdVsoRks4ykrbPdjXoVNSYcW+dNScbYduRNIvkTKHUTItNrzv6EUxqXerymgnB7bgdal0r3X9SLKOP2d63ZrX0O35NDg6/n1wWANJiNfCdcxT8PmlpzzAo0QyIY9Bt66vjJCqdtxp3rh0wOUy9/CblrLKs66/ZHJUVYwcK4g0Y+XP0uwsF7t43t850vxYkU1hjgEkRkGHmBwwu/k1WSETngQD1HAKLzguZDAqifKyfUzroUjZghsjnI3AZHRDke7DAUmNcOwdzOc9qDTPl1FUK5FK5ZqOzxIRT6vLWVI9rlK7r9UcGneO3rXyrjOI9XYMzPR/4m5vL3bEb9rzQoDseoY20DKmCAXox2rPpXVX4OrWMF9ZIwgWgcac8/syg4wIoTboNui6EGmC3ADkHwV0S8HlJEQg0Lmoj8PLwXdsQ3Bughlk/B8/IST9QKTZVqQZdDzjup6tB1+dzG3R9BvWG9b7dGQwcgE4EuY2WUIMF2tFuiFPf1pqMZg40raOAOqvA4bnS4QJtoa2HapQDAdQOA30GBUWZTAxmNbscEluX1ecjA5T1BCkHFo3N9KQFRkGpoK7qTqvy2ZVtUPdK68zWcVTlRsYp60jift37j31S56GrIjdaHv5Y5/px7SwASZUJetFBbIO0JZHbW2rYRti7Zy/57vsfpLwa/c1JptzBJgXkPro30BrYVsBISF6EXj/QucEiGNA6DTqGtnCevKtk4jAuIkJDK5grla0/49k4cQ497ngQF30kZUnrshYkyT0xWpSfx3/DGYXs4g9d3o+PxOcQ4czI3UTUjtOB/UDpAD3OapC21cqO8mKEYAlMNBJXo4WSjNvxctfKqWixvwrC+839m+yGcoN3gv88xIZodqZr5kDPr0nX2yyBvXf+zUVdTbIQq5v0OR3jgiMAgwS/xl6PbInASMCQIF2bM1kpxYCoU8bMBZDUdCZt2tbVh+yUolz60a1HnPXDvcKnV2pVxjidJhJBiuomdAb40G2DNLPtRkG6nRkGa5TdBl0HCOkwFPfecE1wphnRmgyFs67WEcNn0SHRGrzbscL74ej6OwHBjpy7iMn03vnZistRObOlONwn1p0dUQA4A5djnTl1CFnasWUJzRzC6QJQUPe3q1FXTwnPgDQ+2qjRqQMbgf+RzQ1hqItOmtRA1oVhcTslqtMdmwK59ijDvorJtrzu7vfodahLbcrdHaF3Neiqh/UcKB4JZSh1dtW4q71yDDoXyc7ENuAus1FYJCclBsQhahoKxnHNUO8aWf1RhL6NgYYw0aB3euFdFbqmLLoac6PVPOQkR6uUMonhO9p64JHhZzyw2/vX+1KZcht0t8HvmilwOyn4PI0OEB2r86GRKRWyNTjmm3WK2PLh8mcZ8RhQE2drW8XqgJSAQkbvPqIXe2CpKKzyxncYGQqHcvnaPXTXuXh/WhbQFgvusVfadB6vAtaUIMHWfWkj2WZSZBuI/hufyXR5GK1AhiqW19GUq80iUEnbEYyMyK12VlQ8Uvb4uxul61YC7pSXY2+0DxQOR0eOGASm2nF962Bo1ISUWu9evaiYcWlE4XVba4m+RrtUa6ZNunXrTnKSNhBkZNuk34D+ksgkpbapXvzRkBS8wA0YEBMMerAIUJxxKFDHZDnd5aXz/m2qlilXVYTuGQmwwej68XsIjNEBD/o+3TOCiKyj5VBMug06HBrA+lxlHWcfbIRIBWLlyw2CMgbdgho1XW8slsk6WQWKqIkdDbb3tjN1bkGhLtCV7pE5AxY7Ys+DRu0a+ZgBOMYhcc6Q1QVOTdAV8TmOg5VVPjJb9TpxLpr+VH2hhlX1jjGknZP9UFZxxipbw491gTwDZEplah0RLo2rgwGgWnBDuDEQCmZVLAENL50hU1pkqclFd60IcSc6t89j0uEGw4L3oDUX5RE4nAACatujRqDuSJqBlgPERa3XheGxmS3ObsB/PnTpGP3rBDqasSmY/XXk140kRw865C5oz7SWJ12Iei1FQI5Up21z/lFyROsXmPgsVwXaWbH+bBWkI2kR7Za5D+ea5wFlO3QJsNPDZAsc/aklJM3o2rY8tNFqyyvXNJtlhI57c5xJDUB+L+viiipM5sNE6H8GilOHQKNu3Scab9yzdhN1SdW7I3LNsmpwCIOugSaeQY05X4cIXT1MPcA05vaw4INZK7GAGBbmNZKCQocwuDxgFYz/k0E3KQAzCsQKfldD6q57bSN09v5AYIDNheEm8Qm4mH0+9jMr57KmL4xx6fREIQlUcDZC/z2DrikzR9hd3psaJRo06+VqSlsVi3pQ2sPpROgKWqKt3LZFR9ca10QvKgSH3Oo2Ha5oYe1dxwHXtCWVsS1FqIdN4XNFfFw6pDWx/PCGbZ71N5EQA15LAQtQHHpd4URYPgA6M7ZtDAeE92hRrxqB8NqudjhoBwfYB6YkoIB9RtGpo+SWIXcNz+3UUb5Yrcjz4MO5wHUgC/ibIm0h/JhKhT5sgGKGDRnKASIEEXFSW45cCKrECZ7JpmlsSyvLpTmVoMIG+AeyzqlxnBVvoraCz9TCf2/tcFBAEOL28t2IXEanftOKqClm7ql1wBjF2z5hGlFXLVcjdF/Q1NA1OlJj7kShbuS33qSrNGQI0+0ULetscp2tQWedzhp0GmKtHdpzQAVlU+yqUB3nET3xmIhnlaPjrNvaMM5ipj37G4OOz1HcjqKVKbOOs2kcVCwHMQRdDLr7rCKr5JYbJ5PC1qqCdHhNIOOWPzou1iAqOttx0lwGHXKBgTXqy6nzoM68kyGxhomtWrblU5Uw9ZurpVTr6Gj/hB7AQBkEJuitBsMZ5IkOfHs7hwiBCQ175KSGbSaFz6DlM9fZV93BuivOMhg9baeBnjV3WY7BVpe2ZsdIoUMl6CO+RD/XrK+ho3UAeV2ycno28VpQQitnASJzPBd0KQw8SHjgeGv5jkbbPhdS8NRDtrTjPmOa/VOZUbnD79GHDz2AHn2QoIGpVI2nO9hzZNnpJOnsRHLkCaBuYnx+W7JwB7jun53srrWZ1AH2LKnMq/F3g95wza4GXW2mRvx0Pvvuvl3RSdFq64IL5EVSF0ukoGkZ7fXFB2pKSBfA7SXpg6vw6t9U2WAh9KBs411ppOryiLpGZ1T+SHlZikjH87H1aPem8j5cgL/ffqw5kp331Yl6dBMLKDjBcSxsNKMOQ9fNctJGNp2uAkaH34KKsL5gZVJiCHe6XNfN+VwLFKK3b5UbjKymX5B+pzGzwDDcOwyanJRyyQAAIABJREFUO9Wjhpa/Q9uDRmRaN3KVHrqWH4wPZawCPUx7HbA1wUCq1wiZUGHEdZSJC+urKXRE5kqooffnXj+VB+0FdqejNJrTdce1oSS0vKOthPoevE4dov/H2nuASVJWbaBv59yTw87mQEYURcmwgIiIKALmgCKgvwiIigFE8RcTKqIoGDADCgriL1GQnCQjisTNu5NDz3SO93lP1ak9U9u7eO9zh2fpme7qqi+cc96TP1UaBEDdTH/PGqR33fUoiDvS7VSlz3GRWaxpdWfSulaBqskpHLutY55v/WxNtiSk1BqOh0KUMAoX16oWMHfdwBR0AmDuvpOxOSbHFbdtDa3OV5NmZC1N5iw/F9qiQsXTwty2pzY2Z+lI+UL5xhPaIkVN2aMBXQ9M3MRY3RtJ8DNxSYIHaZTP5vukHd1zvkcPh5ZgqmC0+289Ue0UcqGpNnFdtdhVE/PzvgfOaolpyMMkPolFpHlHJlPZU0jV8m2TA+DJRoKhLbNz+VHH0y6p2BurZrWbBEKVMUKTwaAXw7fyWRUOh8acPAWVnyo79D119ypgqqyRHAN2V2MfA9+P9U56BpkqLUbOyjppToJV2LRTpatoaOmzJtJq6JI86PU5MPlV6h1RxVj22lRScA7C8+yAGHNO6rNKoF0rizu6RlZ5qDIk4yrKVnHU7ylPiTJsqnm4LhxDMLTVkPHG5Uve9GOjXsfvzwu5Uh4s22+Plt1QJXQrZBVsVIv1utdQAxcNb36zBr3HKwG6Ep9fGbATmCcMfe43fiYdiVzrlRujsUIFdFEYXGKSZD8Tx1EXorWuFFTsq008sOsjhGDcSZYovFiWC7D2e6pZ8RqJG9XrXotA/14oAykQ2fuqUFcg1YxaZSLJkKVL25Ti2e9zjcSy9zVVsELBA0DjhVGBqqCjPY9V+BAgFNAVVHQeKsyVhtS6UiGle69rrkzUjlmUSew9VZO1a2zHq0qSvb9fiHkKi1sl4F8D/j3PKjIKqNKNMrTmMFhQtPRNA5fufH0mXy1g81pVgvReOl9azpIF7yv7E5p3rXDN8la33XyFsSntUCMRR6jw/kqT4olzFQgVYH7FXMbq9iGwQs7ule6/B+jGmtQ6ZlrRNk6otMP3VKHW/dJ1VbrQcepYdf3t/tq1t3tJvqey5Ad8K3NsUqtfLumcrSLq50+/MJ4nz8QT4ihW9scqF/Z9Twkxb1p+sTJGlXFdp3Zj57w5Xg0T8LbteMHypmfFuzJX/94G1d039HMrG+0abHUaba3ltvulBoHygSqaut8aitR7KoiLDHO9KV4TL1MrLoDqVthYD48fi3T9/HytShi9lCbats0yKD1Y+lRer9dZheRWQfg6vqkMtvSqN1dlwFEI3JCr2ykwwNavdrB+ghTQdC+2gkZAwwC6HbifCNtpPLoByrBWWPgXQe/XTqhzQXcE6CLIdgDoPDhFY0R6f12PdmCm45aNdkvn/BtqGU+FkwpZK3D0unbWpwoLBWsdW7v90WuswsXv89kaY9PP9PuyphTibrcv/7gsCOo66Dj5N5UH/uN7pAsLCNayt+DSDtS8UIERAByjuslUwbGgZQGG9/cAzk1gtHQ6T4C6Ast/f52rR0duJinXTtvNqlaswCiZt26YQJUTjtU+WxjOzdK2NDWfP1jLvRXQdW2tQmLnp/vKV7pg6fLjOFSJ4npYTxItXt03FRJbAWgroPM96+FQvvR7qPwCnO1i/UBv6Z/f91yexksg9OzGem2Zm18iKt3be/r5ywLZjgDd0p/QBc+NoEB1H9ruGTZL3oKT0qXusfKI/xpVrtsBnmMQOEaI/bGArgqLn+b9Y52vJDoWtx9E9Tv6qvNuB+jKE5ZmFIj8691ubm3n26b80AK68qrdJz3XQwGdnyl9yxhNDbh+TxOU2wG68qPIADfxTuP6fuWonezSfZb9cPMc1Etk19eukcpcux8OT/Lwn619QhSoVcZsTxlTWST8ajxgMl610C1BWvAhQanLQ4WGMigtO3GPuRbKPLDwMUk7DZGXqAasGrV9tcLLL5h1cV4J0GUu/wWg+xlKF1OJR8evhG4BXWPCdo46PnUf6ppasFNgsQLRP08VGHyeVYws0FnrRgS9myCn1pG6qlS79YQyO125IQv/uHQc1mLj70oLFHTqEfALUY5T14/u1PlW4fzafqsdWyVG6UAP/VGL2Ap4PkcVFp03P1cFo50wtfSl47R7avlA524VGqVxOx6rZOk66t56QqZNJi3HXK2yP7lTjqP7qOvKe3D9rDKmSoMINje2LfkLJgfBgi7XwvOGuPuie0ORxPpftj9VhUwFpyoR1lq2ioLSn5wE5ssi9/OSH2x0vcVCrLMPvgNAlh90fT2Xra8kVO/pt9B13LrPSps6XitUrYW+PVCyBocFUb2v7pnyp1/htuOfr8hpyd2OLXQ7Xj8gtwMQBWCrFCgv+6/XOLsCuu6jXs85cfzWG+U3PvTI0e2tn3/821Mq9Dr/K+UMeYDfU97y8MecSunRlMk/oTtfck/cJOJ5Jbtu3pLsr6tV6PyVdvRv/1rqXKU1LstmjYda91/pU+lim72X7xD/nCoYXq+ArnLJL/OtTFavLjGYv6vR/YqArm5b3kxORHJNfNkY1/XYDtB0ApYJdOB2U/0Wum6WZdjtgbkIQTeGKZNv43KXzXAT+jTRRy1qZWib9OHXEhUcdcx+QLdNJKxCo4SpLk+rJOk6qKZl18qulwpZFUZ2/TyBqp2Q3Pi0gpwygDKkdR2qBsj1oEDXTFo+zz8HMpMFbxtnVeDUNeH4rCAlrWivaKsZWytGLXRrUViA4MEsO/pR4uerKhvK+Lp3fvqxa2z31T7HKin83VrJfsVVFSadv91rbTep+6X33aqYbGuh+618C+jzFJa6c4693tMKZKtEWQvd7pW0jOWJX6wMoHLn5mOoAFc6UWGja6XrIXPw9dFuxz92/ecpOG4JljSdcdtYKgCqB8TfOtrPK6psKR34AV1pwQp8DzTcBjTz4uWm9Ez5zQp0q/DpPuu9Ld3qfivg6z0sD0sOxyu43K1S2g70/Eqrvabd9SpXZW81OdGtfLHj1znxOktLVuniXGwnynZ82s7KtPLfK+/zxbF17GqhW+Va+VrW1PQF8GSzNk9yqxXkrAupMtiazS7YoSW5vmZpFoP8+7eVbx2FjE1vrEFrlQG/LLfr49CDtLmUt3VdVWnWNbcKgn22AjrzGPi7Zr6/ostdGV0BXbU2BXTRrHegoesk5i2E7V1uGkf4NSN+d6s1sTVxQe/13wC6CLsdALr04/Ul4Vnmswuqc/EAllZSmxiK3Ugbw7Tz0blaglGGUkGqa+0HdL2PCtbtWehq9ej3lZlV+FG78ycV6jW6BiQWda9bK0rHoNfbZ6hXQefejgZ0XeX5O6gD1TPprbCxjOElyrjeAxVAQhumltkPNHZ+ftrUdVWFRC1g3Q+/0qkdqPgMBUW9h5ZNtpujs4ZODF0VMY7FD+Cq9FrPi1zPDHjTfMkP6NZ6tUoGn+HQX8OtMHA8BO2S4lT5snRh5+LVaWsttm8v9RQ2q3So4KXFxFJBr4mLlo25a6D5JX5BaOnJKlc6rq3zc8DIKhF2r8VD4PaC9wO+pQ//3invapvddgqVBUR7bwV0Gbf+twOXu9JPO/pVGvcrTHZ9/IBkAZ35F+J11XMVTLjGA0ezn34eVFptB+R+nrfXWPnolUBu5yakAbXQlS+sy12rQux4tTKCLnfSlgI693uecqK4ZZKolJ78QGoxQYf631jodv1173kvZxzsxe6Yl2rcqYLGz5X+/TJZwZ/ygNn+pBEP0F8pKU4Zna/WchBG1w5vr+By8y+GXSwygwUa+3s7RrZgzt//v1joUpbn1grLqVC+RgKWeeYxoO9wA4lfmNOy2iktCmp+TVo3xWrAaglZQOfvVlBZK8lvBagVbhOQlKDmaeZ6YhrDKQ3n8AiOXa9RsFZrR8GpnbatQkWZm+NVq1zPE1YG5PctU4qW6dbxK6P519BfNmiVHj5LvUbKEPzcWtN+LVlpUV81u9padnb+6tK3rnTLYNYlqWP3g4wVNn5eaLUcC533tNm8uq669gr4qowJrbhtW60ypc+2gKL0vK3rtC4WOpPi+GOT4pQv24UtLA/aPud+EODfrPtVpUtpTNeXwpa90DXmqXvVDgDbKRSWZnVdFFwVdJXedMx2DE7JrBZFba1ysQCpvGi/r3JJYqcs3TL8o+uve2ITGS1ti1LoHs6kZYcWBJVOVKGyY7JyUcfnl1lWbvnXU2UP5y97Y5rSWPpR4NGx+BVGa2ztCNTbjV3XQnvQbw/w+Yx2OVy639JfwrZUNs2xCOj0/hDQRQ62AXSRTabs0Y9Fuv5WbujaSg6Ead1qFR6lZd7f0qTKY4cXWXLquNt1T5Tf1IiwWfJ2HzSMpi53D9AX7WPK1lxg8wsgK2jUSlFAF+1iBzF0nYwVZMpsuikegxjL3b5nCWKeMJGTrR0BLgKojctdvvtfuNwtmFnmtULDbq4QM92UPC1rO8d78noL6LrJFrgVgNSaUqGqe6CfWzC1+2MFvwovC+j6uz5T11w0c2bBuwqJXwCoENazlP2KhP1brQhNgFI3s7rjLFDYjHghVlcgWjqxTKUKD++ta6AxIwumOj/OwyoNOq92wpLrSEZQC5v3V9pUmtP1ssKYnynN6dz0ufpszk2VBStw/PQbCLC95db+znpv3VdVKPg9vyeGgC7tL00M3SqKeg8VzLqnulb1ek0UKgI6564eAH+CneU/3RvlBelDYX78cyUt+MencxRhTgvFdJm0+6S0bwWlftfjeV+FwfYAvd0c+FxNivXTiaVv+3ydnyiAmoPiA3R9loKRn1+t/OPa7wjQLd97QGLmzLH5wcbKTr8s17kIcLtVNl5baZ+FbmU2f7dgr7TUTuHbHrj778frtKeFX97r335A15AvP5fP2OlSa+69U9AcA4XzYmty5mnIOH05JP6eIHYMuv9qnNg19uT4f5EUp/tj+ZnvOevH6hK3hNQtpVO+Up5R74SlKQv+Wq6rwD8vhm4JRjVMW8ds3VfC2O4KsDmIWpJWsPJ6Ffa6IH6AtwRhAU8XV2Nr7bQfEaJRpyZXCM62uHRvIO5KKZZlr3rn+FeOWzScOhs1xD2BYi0r3QgCkI7LMr03f3P6mHWX8HPVzv0Wm97Hat9+ZrUCxRKTXT9+R5UGmwhmFQ8FdMtkliC1Xax/f1SQaDMDnYNfgPBz3WNNkFEi5GdqnSsQ+AUMn9+ONvzjtULQ7odVuPzAws+YpW5BV5/FcfF99Topves+qFvd/7kFdgs41g1vQclaeO0ELwFdGxvpGr3S9739a/JwmohHn3YOGm7QPfHzlvM3e9Q7J7apwPGA2pQlKS14lp2rNIlwdS2k7YGK7o+lb/1dau5DTotVVVj4mSq3ftmhQs3ORfdje/JFv9N2fG73th3Vqavb01pOnjeHPM5eBb64u6XVdkljln55joPsg7mHnZ963baRPW7GuI7Fvw5KQzvyEHj5F+ZwGbtedr0t/1oeVgtUx6HyQWlRDUBVRlV+KX2qha7jt7SvtKC8ZYHb4xVTX+7RgK6ldr/U402NgBA8oULH1rbmtEOr8CimqZz186cYkLYZk3t/vc5iYTts4xamUmkvGc7O09KD7qEmy6qxIPd3FQHPYrcudzuQ/xbQ+WA2CeF3xUr2NfhQQPFrZ7qB7UDNEq8VJu0EHt0lfgvdSTYxZ9RuB9Cl5IetD33lFO00ST9Dyd+u9a9HSLYD9HZWnxKIVYLabTjHYRm2HdPyHn4L6JUA3QMlQ5DKaO08Kv51V9rQ8SnBqXvc9i2wioAVFvocHm5jidfP2DYObBUj5c15wtGXWMNr5MAH9zQ7fb6uP9+3iX06DssHNpNfn2kFtgKWf2z2XvpcnbNVPMJ0t7udCu06W/7w77tHn2zd6iZFKu35FZPtAYJDz02nVa5JCrKAzrXXveUz2wE6rR8/CNj5WUD3g7q4QHngzXYA3S87VBbY+6vC5Aduu9ftwFyAx9fK1d5X98Lyr9K7yjlp3ek2rfLTjtJD2+OLVd5IwxMqtFtb39ox2Dm0G5sCnOUZK7v4uQVSK0tln7UaxZfY6Ke3dvxv52vlgfKjfU/5Rcdr5Z/uvc7Pz/+qEChd6n3//wJ0WRP3qFv7bCuP7fz1faFrtyNnu8Y0Ol7ly3bynQlxsVjc8wpaOWXp2cpXjlcbMfkBXWjaH0O3YCAuDbcXut0gCwjygB0A+iu5ZKxAbve7Mo9dEEu0WrYmgt+NaYm94cZV5Htuez1a6OzKxc/FctQDJ2yXIZMEoovnBw9vLC6gMzFBmYevCsJcO3VD+xUXFY4KWCoAPC1T3UduV63tMbp1O6vwVALk39ZC9ws2WSe30Q4/84M539NwiwUlSwvKcLzWxvA5Bqu1+4W8jkVOq/N1j1LBr2tpAdbSiM7PWgN2r3gtx+T3LliBQsC3z7Prz/dtDF/HodaFH8SFoYwi2U7QWmHp3J+uWyeG5h+Hfy4qEL35umeMawhClWrrSdOEOj8NO3/zWFinnYI+W+dgXartlBaNxyug6x7qc/yCuR1vC6C6Sgmvb6cQ++nOD1h+vtoenel9LC35Ad2Ta6ZdrnSqMyd4KY8I//IMBp+F5qdV6+FrJ9QDPkD3z88+29KHVTjarbnORRUeq0zyu35At/uzI37007fSnCoL7QDde55JcvYUHh6e4/74eUPfV1lpZZQn41w3sf2ud1DWf2Ghy318nd6sHPR7OOfRNc/acE/b9POqjs/S57b7T4PNyV+x1+vvfF+VapVFfD4BXcNjbI6j8kh4d/n+e85rLGMJhROzWrIlCtVQBPR9Lnf9jgpTvzDxE087ZreEYRfCbpwIdNNYRjqf6Ylm9hhRx6fmJH+ZZvh6ipC63JRg1OLn3BgD3N74/hsL3QK6nYcSqQUcK7x0DAqSfmLQv9sxrGV81e4UDCxDamMEleiWYXQsfivJAp5er/trLQD/e37BpPcXl/8OWnPaedt9UDqwLj8FMhUg6r2wDGKZR5nEChzeV8FKrTPLxLxWNWn1sNj19s9F18RPt/p+KERNf9ujT/U+GnLyWzlCHwbQNbRhlS3ew1ro/nES0KWxkGuhWMGqXh8/QInQMK2hmdRmAcB+pgqXn/+95/AX92wABXRdfz5HhZa9p5VBStN2Xn4+8V9v56MHplj+V+VF79muNNOjL7RQc/uL+wW6fl/32dKFRwsU5HIandt3Xc88MJULyt8W6OfNQR+8g1fL8/PoXxXQV3C5+2/tH4vSnGynq5haJdsv7+1aaetWPw3p35aXdb+tsmLPItf3tfLDO6DGLQ3zH9Tj5X5RKdPDZQxtW/r1GzuyjoB0WrSNxdrxy/bp01EpLW34gV37SCgvW0Dne+pyV/73AN1vCSsTWQvbEoYCOl/1pC+9hwX0dgLZCljLQO0mrvfUz/yCUU4k0sYUvhi6Jwjc074cy10jhk5fcj2j2d7XCkWroW0Dqq5HgC53WVy3B69apprQ5I+vKpHyfT9gW0bg7/bz7a2lFcR+8LEeF//+aetXdRn519auuf3MMrgmgdl91N85Xr9AtXss99mOu8sStv877QSKgrBeqwCoFnY7gcv7qKWgr7rmaqHyIAelI10D3T++2vu3Y2b93Co0lr6azboAup2j3SebVOkxrQodF9D9wkjnpQqN3S9LH+QEJ4dhfi9ruwb6TCsH7J4yKcmOl/uga8frmOXe7ke+I4DWFJc7r1X3sOUfv8vYT082R8DKFV3vVwJ0e3qaBV8dMz1Udr/mCVynkYV3uEY74FIPl47D3ovyp8Ee9u45E21Bw6dAWfq2imjbRXbf9POuN0733t7pjeYmlscUcObTjnOxn8f9Hl5VsrdHA9vrAWDHvKMYugV0b5w6b7exjF7TDtCF7tzzP9rJSmsw2f3hI6gQ0EJXQLf87/fetcM2gpGWrfnltt5LzvpwPeCKBfzbS3Z288E0T6htHbrIWRck/TEAy7xq2e0oKc4K+m0AUQnK3QDLEJYh/Yxqic0ejqBJcXRDKEiJJeOeke2d8uNahHrcqY2hb6O0GPebH1j0ea8UQ/fHRoQY3PamFhC3AVyfhdVOYOmY+JkFHnutnyH1OZrUYS10vVYZ0D8m/37yb39WuYYRbIa23ncb0DPuLj9RWxDe0Xjm0aTPfWUZ0gKxrpVdP/6uioGCEo/htUqWBXVe77eAVZFQhlaXbTtA531rPNzCPaCj3RzVZa7Aau+jp/Dp3ts5qRvOL1D9gO4kBM0HdF6jme4UHnovlQse/VCBdmPo+pkCOsfN+fEoY/vMeb8bQFclROmJ9/MSfXxlSRYc9HAov8BsB+jbyCK3bM1rFeprl8p7cAxWKdD9lXuxr47x+PkBnde0ayzkgbsL6NZC9wOpXVdVOPgcpYd2PGLH0Q6EPTrTqqYdWOhWdtixWVnuXx8L8kp/OnZrwcsaSshhfh93vVbH7vdO2ff9VRYy3jaALs8whCOywA0LSmKb78RQu65+I0vnzu+zMZcf0HW8ug7tcM15rz2gWxmsSce8pw3lerjsGpLKpx6gqyWsAtezek1sbxsmcWuXdxRD9wtAPwH6Cc4P+pYQ2oGUnqIm499OpzgL6HoEnwhulim5jSWsMLWamBKgf1wCypLpz7Kj9lm6qkVZgvQTqYKhuthV6Ohc/RZ8u/WzQsZLEHQJVInACkFvT0RaOMkd2xO6ChZ2fPZeJCR1S/o9M1q2ZYWCzksBT7Pc/dqvCmi/1aSg1Q7ELTjrftnGJpZpLZPa8Smg63xpYfJZ/vnbefiFsGVorRLQ63X8er96vTr/MHXToMWClGVy73luJyxrDeg66lzb7au+J43eJMPa2X/L+zaGrsDKz3Xc3v64YtLKBgV1tdD9Y/CeT9Cu1pwjMl1viR/QXwlQ/B4SS5vb+66OXQS8xln1aFZ7tKwCg/bbcJVwFdRMKCzVqvPKdq0c0TltbxxyVjoVhh0kxSmgq4Kk91Qas/ztl4/Ku35FQ8eoJ/j5u/1tpY+t7mClWyt/vHUwipACjb1eeU1kps8l7xw/uhXQ/V4KVV7839O5+gFd5vz/AtCF7n0KrV1HDau19dJQsXJDLvod5Tvr8fPz8db9IM9tjZ97++JrzsSYuY6D15AfNZSqFVtbLfT93cNZmCxm6ht1Q+xAZbH0bF3JDgyKD1+0lO1kufsBuy3DuSqOboY+h9eSYGXR9PxYOcfYRC1c7V00wSA7t7kHHbjvq2YjjEDnJusvvTrArX3qZVwmfqKE5bWetEcgulmhslHSOpOlcQ6xagiAn6nnYhuBq7172TQm7LQVlW5ZbpMbtd45lzDrVH2Lxj3wOoS53eqE4LVhjFttQObykrrcNpcyTfd+0lYj7HQJE8Hhxu40NKGtYbXOnuOMBEPOgQjud4qlkjR34Xd5lCsHqyAmGexuFqkV4lSiJCHRrUEWhqZQcEMjqmTY8IhNYPLO5A46Z5HzXGtZY3NMrc5JkgY5Zm1g5O4//2ZCirhU2VEqEBQFT+iI46ArNegkFUqtN5zPRSgF4CRDUUMvlBA27YU1MVPjc1T2ZG9MjE73m3NmWpXQs0nu8ZJ6mABTqTixct8RsCKIuGdht36cxzg2nRAHgUYsRwI2LSACP/fM5V3Psgw4gKqAYk+lUlDmcyTpjgdByPPIZ846cL1TPJxFEsQcvhThaPoy8Hxre0SmVp849glQLVe2AXQJYXGN3aYcTpGKcwa696OZ4qKNzK+Ft+ziWd96DKq9h7EOveOV3RImZ34OOOhxnOwKKeFFyqVwCMFIGJVG3ZFPei63e5690DvHbPhL5RvXw/EK6rkG85va+AGAe8ryPpVJ1gukIQdZGZefnF8dgiKtammVAonwG+dAmnD7nGtyn8qHcMs9c573ITbwn64NcUAOUWfIyTFmpMFKC3KCmSNKA47BVG96sk1kuPuP6xImHbE5Eu/n8r6+6r7RAzTPIHKvE55pQvg24GW1ycpt3X7lB6lJd3482ae9U8xx0dZ4UNxTD40FdG/9iSfmPHNZb1cG+QHd7qkFdNahWwNAjQdVnPmZNo3xW+iqhJMmvXDcroe8VrZewE5d4G5Mh4zJQ+Yz6TSi4QhKxSISsbgw8OzsLHp6+zA+M4WO7m5h+unpaSSTSenvS0FJ64YHytNtqf3AJycnBQB4XalYkgVOJZMoF0vynEQ0hunJKe8kpKnpKWSyWSTTKYyOjyOeTqKntxfPv/QiFi5cCFpgfg3UanwcK8cyNLgAW7ZsQTqTkfpz1XTzpSIGBgcxNj4mrzz4nszN8XKR2Hq0mC8gnUphdHhEQGvBwKCAABdaQaerpxuFYhHlWhWz+Tl09/RgdHxMWvNpJjXdj5wrn10qFNE70Ie5cgHReBTJSAwTo2Po7+lFfm5OzrmtNRtoBIF4KonxiQn09vQgm0pjanwCsWAYjO+G43FJbCKwpjNpqbXnmtAVyR82VpgYn8DgwIC4/yrFknzGOWU6OjBXLCCZTAljcD84XzIV3+/p78PG0WFkOzswl8+jM5NFpVBEZzKNUm4O2WwWs8WCuFX7unvkHsW5PCYmJvCa1+6Nl9etRbXZQCKTRoJzGB+X6zav34ChgUGU5wqItJxace5DOBHDZG4GQ0sXo1KvYWZuVsCho6NDBCDv3dPZhbHhESwaWihglisXUW3WUK1UMTM9jZ122klolnvsJfS5xygKU84DBQesBrp6sfnFNVg0sED2fTQ3hcGdlmPj+AiSqZSAYSYYRX4mJ+uLaBhjxVl0dXagPjmLhT19yM3NYvPIMBYvW4oX17yMwYVDjnLnHkNKYGOrVu7DzOQUBvr7MT2bQySdxFRuxqGzQgGZdEb4LJNKYzaXA08zo2Dk2qpAUlc7IkGUg00U8nPojafRLFedNr3pJLbMTqEVCaG3txch1Gz+AAAgAElEQVSTw6PoiiRQL5ZF+YxlUhjJzyDT2YGZ8WksGlyAqYlJNKo19Pf2idVIHuzq6hIQyc3OItORlT0p1avyPXrlUK0h1WohHomgUKugWK/Kswl0pXJZeIV0SrqZmZiUfSZYx5MJjE9NCv3U2RiE53lrgyG3/l0VJt6DsiIejaHMeLwLWlQEurq7MTOXF0DVvSbfeC5bli3G4hgbHcVOK1fhP//6NxYPLRRenhyfQEc2C/YBKJSKGFy0UOiVcL1s+TKhoVq5gkgghFAgIM/ne70D/ZjITSMci6IWaGE8N40lS5eikJtFNBBCs1ZHZ0cHNm/eLAAYScS3esEIogQh0qOD50K7VNy5JnnyWGen0OCGDRtk/SnEOe/e7h7hdyoDXEfSeiKZlHUjL/d0dKJVb6C3owvDw8MiLwnC3BPuWYDAGwpCFSwqCIFqXeg6lohjy8wkYumkyOr+zm7kRyfR19GFSCyK8dkZBDqSqARbkgSWiMSQDcdQF/ndFB4plEuYK5eQymSFlplb0ajUkYrGMTk6jp6uHpnL8NgYOnq6EUnEUK9UkA6GHIU4Eka5UUO+XJJnku6599yDbDoj4+Y6JTsy4hWZLRWQTqQQpghuOoZfNB4TeUxDosZktVYLMZ5mxjwROU6Vuomj2IoSSuXDrY5SJcS+8nfKTFVuFbD5KoBLD0214rU+VxC3+GOrhFRJ2ArgvA8bC22blGcBXY0hNWptlQ3HMi/LfffV+7REa3IBnUJIs7epYVL4U4unkEnFEwJkXAwC/NTMDLoHB0Qw8SeTyWDTpk1CcHq0JgWITSzq6enB2NiYTIIMTS2YgouCfnYmh7mZHLo7OkUgiyUWCqGvvx+btmyWxUt1ZDEy4QDl0uXLRLGwgO5v1k8lgcKKTFIpl504hKshE3R5Wg4FFcc0OLRAPprJ5RBPxOW+uZmcCN/JsXEB8nKxiJmpaREs/X190mmNhEZiopDqGxxAsVwWAU8mTaXTArAcp3RJo6XYbCEei2F6dgYDS4YwOTWJ7nQWyWgMualp6W9NEKX2X2rU0NnbLWvNdW+xkUe9iYHuXlnX0clJJDNpdHZ1ikLB9eK6UhGazc2KcKGwY+IRmYwKBYU2CbVarSEQDsvvpXxBhJ9Ysqztj0UxOTuDdHengLIc0hKOIIogksEIGsWyY73Go0LQwUYTPdlObFi7TvY+lUkL2EdSCcyVi4glE+ju7saLzz6HJUMLMTsxJYpBZbYgIFcPtLBheAt2ftXueOSJx9E3NCh7zXUUlz4NhRbQne1EcXZOBCfpIZCMohFoIhF3GshIAgkZP5kUmqRSqRbWNlYexVG9iXqhhJ36F6JVriESjSDSkcbLUyMIphOYmc3JvDoQQa1QEiauhQMYLs3KfXuaYWx+aQ2GFi9CJ5W6cgmZrk5RdEfGRmX/yRfasSqdTGF6akqELzOkw+mEWNOyPywRbUFoX4Gc19GtKLwg2qOTKyGnnEVDqEQdIVUZnUImEpe1L7XqCHZnkKsURfuPNgMYiKXRKJRlr7sW9GPN1ChaoRA6ExmMbdqCXVbtJIJ3emISO61Y6Xhbmi1R1uiB4/w4XgrSmfwcFi5ehFJuFkkKRdJHoIVKoIlysy5WC2WAKJ+j44iHIw7tRKKyngTDENeZTYlKZec0LFf5Ef50PW0EasoZCiwR7pWqKPxci3KhiFA4ghrBMJGUe80V8ohRWS0WhddESZrLyxGz5N+D9j8A615ag2w6LetbLOSRpqEwMSaK88pddsaajetFiSToV0tlUbT5LDToB2oh2+XwQ6XVQK5UQDybRqlSBqp1xEMRNEoVJOJxAVvOc3Iu51hxnB89QQQferFcq5J8RuWZQD6dmxFApRHEH75HmqDsoOwl4HPfuzo7hR9p6NB6piIYC4QwNzmNrnQWhXxeQJZ7Ee/MYHR6UuRItqND5A6NJypviUAY9ek50BgpRQNIdXWIooNKDb3hJMKNlsjC7kWDWDs7gUhnWowLzjGYryAZCqFUKiCVSbFDEMrcJ2lhXBeQTceSGN88gl2WrxIlnLpY78AAcoWCKJv0PQYKJWRSSVEIA7EI+hYMCiBTHtOD0JnKiDeAe04lcrowJ9/lWBPROOZGphAPRkVuV+tVNAMtxGJRaThG3V0sVwmrtkBfpCQgKqDTQ+MCuj8spGa+tdAVPPkq3hJ6qOUwN8fzay1ttcgVmxSM53u8ndPW/Ba6Wun+MbUDdPueeIB2P+z1EgXw3CFuXaVaniQmEhEFzoL+AeRn51CrVATcNm8ZhuT4hRy3QV9fH0ZGRoS5lKl4XwoFCnNeQ2trdHRUFoQEyr8JJMz2nBgbxx677oYpglQ8gQfuekDWdcPoRgwMDGLfg/bHbCGP/gWDnvUmvdSNO1zbGKqWRGamQiJM4i48u8NRQeF7BGRuSLFcEiagFjsxOSnATzCgAkJFgGtAobDQtWb22H13XP/H6xFBBOOFCZz4znei2qjLP1rmsUQC3b09GB0bk6Q8zre3pxdzs7NyP67fpuHNQIxZwSFk4kmkYnGxWkVzpDs5GECImmyghWKl7HgNylUB9UwsgcmJSQwtWYyxiQkkU0mx0jlu8Yrk86Lh53I5eRXXreu6434Q9OoNhkvqzv4GQ6KgzOVm5VlUTDaMbEE4GUe91ZR7khHIzGT0jlhSFJlGJOg8t9nCzX/5K3oinbIfm6Y344Mnf1gY7z8vvoAVO+8kllJXJotmpQbUGiIEH7rtXkwXp8WaeM8H34+p/Cwy3Z0Ym55ygCGVlH2gMKeLLoKgKH+07KgklBpV5PKzongyFksvANdJrP583ovv27DFVis9gHKxjK54Crdd+2d0RnmyWxB5VPG2j7wXc42qCOKBrh4RfNW5otBHOdBEJen0iO4PxXHDr6+R75VQQRBhrD72CCAcRJJr5u49lSvSH5VVWhyTExPo6O7CbLko7nsKcv6Q7jk+CmWxxuJxcbkroAvTuu7MVjiIuVYFkWAQ0VJdAJ28V0YDxQiQq5Yc5boBxMoNxFpB0EPWPTSAzflpJDuyiDRDWL5oCUa3DCNIF2ULuPonV6LYzAu9JJHExz79cWzcshnNIJDu7EAym8HjTz2JvfbcA+FGHbmZafFaUAEj/UttLkG63kB3tkOUVCoypE2CF8M8iXRKrEzSPZ9J4UhliddwzdWNKCERzjcQFCs5EYvJupAeqJxEqCSHnW55E1OTWLxkibxyjagM8H4DvX0ozOUxNjKCVCyBKJvxkIdoxbqZ/tFkwjEUCAY8654hsEAQ9XLFOeI1EBQe4/hJd40ABDDzVUdJIo1QcclP58QajCcdzwutXl4rgM550EJvOcAudBgKYmR8TOQj5zA753i+OP5K1fFCUF5QZtFSd6xOKiNFsWTpBeB76UgM1XwRXamMjJdrnCvkka+VkenpQqXZEM8heZ3zb9UaMoauWFLGMF7OA7GwGBN9mU5c8Klz0JPKSriqgTA+/d3zsXFyTO5LGZBsBLCIhs70BH33CMaiYmVXGlT+a4iGIuhMZpAM0vsYF/qanp7Bb35+JUqoUbXBuV/9PLriCYyNjsgYU51ZbBkbFR6jrKR1TkNhdnpG+ILKGpWoaCohXqa5mVkkWhF0pDJCq8VyUTwIoYhzpG+5WnZCjhI62QroaqFLKMw9vEcB3AsNup48CVm5MX4LymLJE9SjTkjUCwm7lr+CtJYlaxh1nvEpobStxw9rnoA/p0DHph4Ca6HzfjbpOrDr6tc50Ry3lata6AroSbbOrNVFoxNwFMEaEi03EAxhOp8Xy5ZATqFErZJMRCChu48/FLIEFQpmXjc4OIglS5bgpZdeEq2LzLNgcFAsX2pjJNzh9Ruw+1574a677kIyQsaTkAmW7LoU6WwWvf194nanle01oXV6yGxtJUqmKFdE26YVuHHjRon+Sm1frSaWM8faPzDgATstCDIULV0uMOe/du1adGU7RBDT3Z1JpXDbLbciGU+iUC4iG+/AbG0O+x2wv1j7tJiHFi3ECy++KN4Fxt7Eyqg6zyQjU8AFwkGU6hUMDS0Qi3XNiy9h+ZKlsh4CZpm0CA1ae8FoBH29veIyp9BIhCJOHCwSRb5YcIRvyhGa5UpZ1lUygN1uaQwpcN1pydKdJ27MeAKRSFT2lcKXe0ztXUIOqSQIGM0IGdpJhkonkpgaGUMmGke0xVP2mpguF8QaoaC65//uxExxUsafjXXi4LccKtp0sVYR8CKYBBstAQ5abhueWQOn4M/Z2xKqOPCIQ0SJCMWjiCbimJyakv0UqycWx+jmLeJ2pyVBCyzZkRbNPJ5IePvJNRa3n7rd5ZTPra2KlWkJlLFwFPXZIh6/5V60WjUn9hiM4sATj0K6vxtr160TYR3Il5GJ0mUcwng+h0B3Rrwdf7n8KgZfEEEMueYc3vXe90jYha5ZCnRq+FRaSftyCAY9Wak0Xnj+eQnxBCIhmTuvIzAMLVjgnC7lNj2i4unE+51TwwTQ3Q5n3J9IJo7piQksynSjOJUTl3q2vwcbchNI9XTKmtTzJbRmCli5cInwZawjjfFqAQOLFmJmdApz0zMSBthr9z0xMTIqSsdvf/obMFuiCjb+CeBDp34YrVBArHPSYv/gANZvXI9sNiWClN4o0l/FHTutK7GiqQTW6kKLclxlNII6mojEY/I+LVWJ5XKOEfcYVTd7WOvQCcycczQUllAVDQryT61SEzoX+guHJSy18667CKCTx6nMUEHld0nXyxY7igvl168v+5X4vGnMnPap08Tb09HVie9//QeooY7TzjxVFAJ6GegxoULc0dmJTZs3S/ihUCmj0qghkkw4oQkqx4USZqem0d/XL/edKxWF/qkIae4A14OAznlLLgzdtjQY3MRa8h73mooM51atVWVuGrbzkqOaLbFCqSxQUaTnLFBrIMY9K1dkrWutBupBINvTjUqzLh68JBXfUBjNah0x1+1Ow2EOdTEexItZbeDX3/oxtOULKeBdZ34EgVRclBmOPRuIIFCroxVuoVAtoUZjiT0VgkFxc0eDYdRLVbRKNYSbAdTKVfz8Rz9HFQ1QLSevxxDBmZ/9H2SzGUzPzSIYi0jog/uXm57BTstXoJibkzg7DQ45e4IVIcwbCbRk/1FuIIKQ0A5zqMSvHnSdsG45KHN2mDLtd7mLi9zNBxGANg3GFERVgbZ/67WCm2HnTA81Kr38J7c7pZadamKpVRAI5raXu8210mco3+vzVVFQENdXTxlYddCrJc1VkzjcDBlncQBxOROA6OoiUzD2SS355ZdeRldXt2wkrVwlQgI6hYYAmCtQOSm6AsnUdKUQ6MUVXypJrIfWPONABHIS2+JFiySWOLxliwDPnXfdBTp7N45txCfPOhMPPvSQfI/xSrq5RQlxE1hUu9Eac8nkbDaxfPlyGTNd0BRyAtrBoFjMtOgIHBQMdO0PLVyIfMHxHoyOjGL5smXI52YxNjKKnVetwvV/ug49yS5RJI44+o2445a/oypaZwgHHnGQgDpd8GQg/uNcqVRQqNN9T3ffmjVrRBmpB5poNupiqYxs2ixCh7E6Mg5d3onOLHiECV1dBBuGJMRCjyfR29UtChLHyfwFjp9zopbK+U1OT2HR4sUCbGvWrRVli5Y2Y6KpdAr5uYIoPIynpeMJEcB0x3O8L65dg47ebnEtUrmgO3DJwkUoTOewdHAh5iamnINxMknk8nNIRWK48Ya/oCuUFQFKoX3E247ExOwMst1dAnJDQ0Myx0Q4inv+8ndhskq9iGPf+lbccetdYuGGEcPrDn+DKAF0YdMlxgNwCIad2Q75Pi0uKmSSRc24XTqJaCwmazq4YAHWrlsrAE93N+ODtlxRM/olno4AGuUaonXg0VvuAfv9iesOwOvfuhpIxbBw0SJMbBlBfvMYBrt7xWIanpnEeL0oSsM9v79ZXIfDc6M490vnCT1OTE8Jk9OVyXyCBQsWOMl3gYB4VUgLtIRWrlqJ4RG6IluyN8zxoKXGGKhabHKal5zMtBXQVcjQOpsu5EQp6oumxIXKeVWDLQFsWurcb1rmyBWxsKdfeK0WAkbLc2gGg1i5eLmA+EBfv9D47OQ0dt9lV/zzyafw9xvvEBlA2n7Ph96HfLmIRcuW4t/P/Uf2phGkm72GWDIurlwCCRXORCQqVhOFMF3eVKYJTnSJC3iUCkIP9FJV5goeoKuFLmDUcHIgpPFIsyXrlWbeDd3fzRaWLFqEwlxBnpnNdsh+j02Mi0dnjF6aeBzZjiymp6ZFntD7V5ibk1yaH37jEuTrc8K/qXAGs81ZpIMZJx6NIpJI4axzz5Q9ILCQ1uippAeSyhZzeKj4M5Y7MTOFpUuXYmJ4VHiSOSbdXV3YNLwFXX294urWBEUJlQSCnoVORYZ0wb0nz4uXkPlEbGaFltAak8yisagD0PW68DZlK69jvgAtRK4N3eTJcBTNUkXCA/xMPEClAobHx0Rh4fi7OjplT+h5yCRTwvNUOmrxMBIdGQH0uZEJ/OGSKzA9MYq+3j6B4JPPPRO9i4fE80cLvTeWwqZ169A10INKq45QPCbWOb17VFhjoQhmxiYx1N2PyS1juOLSn2JydhJd2V6ce+GXRY73ZnpRRgHXXHsNnnnuWVFOCpWShBKoSJHX6YlkeJF0Re8F58s4exVNDC0YQkcsjdzUjGBJJBZBIOR0b6NnLEFPitsRlBZ6O0BniKCdu93Gra31romJAuCMsTfrnrJmQV2Bl3zL37cH6FSWbWzduuR5P1vWrBa6tfb1UBYP0Fcc8CoBdI0J0N3hgTsHXC6LZUTGKszOOTEsBAS0+/sHEIpG8fgTT4iW2t/fLwDDSSxevFhcnnTvEnBonfGhZBIyB7+/YuVKbNy8SSxkxhWZpEKCW/PyywI0tNp5DyoCTz7ylKwrtef9Dtpf3E1MpCLYMcPW1hhaMKegmZqckgQ6CjNa3KMUok3HjUw33hRjmoAkw5CBKBzWb9wg4+bnGzdsEEbs6erGfXfeK/ZkFBHsttduEnMlo/3rqWfd7PsA3nDYfpJoQ6aiIONzaM0x2Y1g7rhUC+LZqLcaePLJJ7B04SJHIBRLonAsXbFcEtIonNVtR3CglUxGJMjQqmZyGK+ndUfg4P4RJDguug6Z30DLgsBGoUCQF6s9lcTw8Aj6e/qQTaQkfk9lgdYLfyS0MbRAYlZdfT1OXgHjjnRzhSISr2NIIdqdFTdky3WjR4Mh0dAZV6Srnq4xWqtPPP2UjLEjlcZTdz+O2dIUehNdOOZtR4uSR6XhsYeeAHNk8yjhtE9+HGs3rBfBTCHCtaMyRNAhPdKK5D6mGNOj8G80MDs3i1U77STAIeEAdqGTTHIn4VPLU8S9K4lmISRCUYSrDdxx7V+Bes1JsIoE8cYT345WIuK4QONJrOgZFC8Kk52asTBe/6bVOOvss9EVjqEzmMb7Tn0//vP8c2KlLl66BKMT47KOkggWCgmwkw5o6dGNSVonONCVyPlTAaM1xr0izZD2xicnnDwFuqIl89vphOi57fh3sImBrm6MvbgOC7p6hXdHZibRv9MyDE9NiEDrzXQgOFdGq+QkzbViYYR7shibnkag1hIluiOTxZYNG8VDRHBatGAIWzZvxg3X3OC4FAEcdcJbEM+kBMxJY72LBrElP4kAY/n5IsItoC/bJZYirX5622iFct4MQ6U7suKW5SvXh4qNWImOliW0KwLQNRKkQoFZwHTjlspYuGBIXimTqNS9+PwLQr9a1kMlmr3V+cq4P+mNsoOgtHH9evT19EqY5KJvfxuZUBpnn/dplBtVsex/d8XvEJZ0NeCUs06R/aBixfEw7KYHDmm9L+/d2dWFRDYtaz4zNoEFvf3i5WIC19jkBIaWLcHYzJQD6Izd0uVOD6EEZpxYLsGYeT6kD9IKPXpy+IZL0+Qj0hRDGcrDfI/zInARBMXvU6mhI55EaWZOniE5L4k4GEqgjCQfcT3J48xnYHiPyhHzOxi/nm5WEEnGZX1iDeCKCy8RC50+jEKjijPO/wKQiCLHfKlKHXst3wkzk5MYyU2I1dzZ14NgNCryJRFLoDOdQWFqFqFaC5d+92KxxnNzM/j8uedKsi0TYD9xxieRjWXwwpaXcM2f/ojnXnoR/QsXOIp6voAFPX0iZ9KxhJM8CXobuiSHIVfMy0l54WZQrH/yNkMiCAXE1e4YmUGH3gUfDKC7/Q/E6DTneGzPQlewVE+ZJl2STpnIp0aCAroFZU2+VktaP3Oe5fxrF2fXe2nZsj8xThUGBXSvXHDlgXvNA3Q9eUYfIhnRc3nJ8F66aLFodBRKTJx56ul/orO7GwuGhjyBRTc6rWESqBbFE3AI8EyY4yuBleBPlzS1yKmZafR0d8v5zoyz0opOp9JisRMIJflr1EkwojbLe9PlR/efuLRYIaJNEkx5ChnIyXJsCehxcaht77RqJwkDMC+AAoPacV9/H9atXy8CVctTuGh0eVKrH968RWLMmqQ058amGcOjIJIMeibsjY5i2YrlEhejhs17kPmZF7CYFm4+L/G/XXfZBf9+9lkksyl0dXVK7JyWDV36VHo4t0YoIDFquqJoDVC5oZVMQTm+eRh77bGneA3oZSCYcwwUjExYIvDQqmcizEtr14jywL8ZCyWjUwtmrCsTd7R0utKZH0CGl/3ddRc8859nxfXNJC8Cy/joGPbe81WSNd0oVpDt7sREpSDChlY3wZwuMllXxinZWjTQwuaxEazaeWdxm9MiY/y8Va0hHo461ny9Lkz+6BOPSxx2aMkiseDospYM4HhcBBTd0XShMv78hn1ej5eef0EyzWeZMBiAWE7PvfA8+gb6RbAzoY5Kh1Pa5rjcpRGRa/FGgmGEGkC40sDdf7ppnoV+6DvfgmoI6O3rw+a167E424M8hUsmg0R3B554+TksXLoElekcYlIyubXjFIUnXdAM8XAvyYxUYKlUch4c/+677Y5n/vlPASkqswQOCvN/PftvUXCpkE1NTyOVzTjj5ZnlmiympZmuwA1UaugKxhAoO+WjVDgooBF3YshxhNAdiosrleD6zEvPC+CXGO8ulLBq+QpJZuxldvNMTpRG5ovQW8Qwmihi5NPcjGRtE6y4xuP5GQR7UmiFHUDrTqSx88KlmB4ZE0t/1512Fm8QLU8qfat22VkSHnfaZWfkCwXxrlB5VoHpnIjonrXA7l31hsSLCVgU8Aw5jY+MitK7156vwpaNm6UqhPKBAm3BwiG88NJLGFgwKIAulRmdndi8aZMoUYP9/eIJJL/QZU+5waQ1VpswXssqkuFNm5HNZL1TGTl28hbd4kze5X4xpku5QG8QgYXAv3hwSPJbCKZUQHoHB/DyhnVe0qOWfEVcC52vBHQB33JFaIQeH/IwaXmXXXcV13OYx3/SA8QEy4yblMZQYDolyjorYRgKLE7nEK63pJJhxZKlAtYMxXG/yPOd3V3o7OiUkACtX2bDU9ZyXEzyLIZbEmajwhRvBXHpV78JkMfTWZRbdZz1lS9isjgnHr/c2ARSjaDIip1esweeeu5f4u3p6u1Bzs396M50SJJpjUmv3b0YHx7B4MCg8B/d65O5aSxduUL4fCY/K4oRFQoaEsQNJiMytNiZSDkJtJmsyO/NoyOIpRLi/ZibyyPUDMi8aLwUSpRF9I5GhWdqzO53y1UV0NnmWM4XdM9IV0BvB+YKxjZ7XS1miV0zES7knvLpJsVZcPZc877jxbcC/jbngs3LeOf31SNgvQjWQldl1itbW3Xwa1riptYzfc3JSyIcWAfYaIhGfM3Vv0d/phcN1GRBDjroYBTKZTzz5DOotWqIBqKog1nfDbz5zW8WEKaGRCFyxx13IBKSaAcK1QJS0RR223sPp/yjXhdiJtjxleBJN9n999wvdbpRN5ojdautqjxn731fK9pRnQvKmIlbG+6vO+U9V6xYgZdfflmyQ7s6u3DNH/4gz4kgLP9KzZJoxSe880RJiKMQWr5iuYyfMWcm76xcthybNmyUmkl6ER6+50Gn/tn1GjAksMteu0rsnC5XriddxU6pVFC8Db+/6mp0JTrRRF2sgcPffDiKtTLu/Pud4kbPRlJCbHPlPN75nndLSUy+XhENn6BOAqJmTaG2+6qd8btf/wadiQ6nhA5VHPXmo+R5t938N9ChTFdpuV7B+z/0QUlMo2Ul5WExSY0WZadZbUhC22BPH6769W/RFaWLv8qqaxx61OFikdGlTquH3oWb/vgXxGXVgEKzhEOPPVqE2pLBIVz3+2uRQlxAutQq4Yg3HSk5AAwfMPOfJ0u1qnWx4J55+ClUG06mfDqWFs8LbY13vO9ErN24XpQPAiM1bQp9Ck0pqaN7uacXV115JTKBNNh4s8H4n/wGHHz0oSI06MGpE/gIgq6FLuEkWoHu+eG00IP1FmrTc3j4pjvRrDpndzeCIRzw9iPFIqFn4vV7vQbf+dJXMZDpESthpDCF//nCZ/D8mpfQQWskk5Gqgjv+7+8yvpnaDDoinTju/ccJg9LyIqDTTcpX8sOVV16JbCAt9B2W/FuGKRo4/v0nShki3a7pbEaEMsMOBHQKXwp30oHG0mOMFSOEG395rRfzLKKOt37oXZJ1fsNvbkChPoOhcKd8Plucxf98+izMBuqiDJcKJRHi2WRKAIbemh//8FKkgwnUWlXEAlHh10Q0hWKrjJNO/oiUdnF9WQWwfnYMPQO9qObyiNUh5XHDa9bjVbvujq9ecAGyqU6UQaAjMAHHfeB4kQmS2FUpSxUEPTkC6gbQNcmI7nWG+AjEzGOhwksF5EtfPBe9Sbp7S0gEErL3JZTxmXM+K4ocrSeGoKj8L1u6VBT4K3/6W1lvUm+uPINPffYziHakRbkgXzE/44Yrr5c9HMmNor9jAB8546MS96enhjz8ta9cgI4Q3fM14eEPn3Equrq78L2vXkT1VSzRUr2EWDiBU876GBphJzXj98AAACAASURBVBOadEc5q9Y54+gE8+9/62JUGmUkQgnkK3O48MILZW/P+9KXkIlnZc02TG7CdTf8Ges3bZQqCo33T85MC02QHyY3j0iy6qpFS/HxU07For6FXt7R2ed9Rtb2vHO5Zt0yTo6DP6effaYogAR0AioVm/5UBy76/JdFEeQPcwXO/PIX0IyGcf5XvoxOpMAaEq7ThtwoLv/VFWJdD9DjSAOmVBbjpFmqIhuJIx4MSxz8y+efL/NJJFLiiaugjs988Rzx2tBLQMOA+UeSL9BoItRo4dvnXoh8cQbdyU6h3e9+/2JJnjvpoyejM96FhsTiY9g0tgk33Xoz/v3cs5J1L6Fcyrqoe7xwq+lkuJuWw2I1u/70doCurnabdKahL3Gjs89H0vF8Wpe6grqGf/U+1rXuWNhMRp/f1Mtv5W8P0NVC3wbQdzpk760xdLdRir0ptbm1L6+R2Pkj9zyMfGkWnYksStWiAPpjjzyJYr2ERNg5tUoBl8C+3/774f7770c85NRE11CTrPCGe0YRCxf23GcvSUahwBaXfGcX/vHgw8Is+WoemWgac+U5ZOJpr6EJlQfRXgIR7H3YfhilxdDXh9zMjGjkLOOgVUFNW2rnEwlJ1CI4333r3aigjDjiKNYLyIRTyJVyyCY6PNfia/bfW6xCzZJmXe5g/4CU9Dz18BNiFxXLBaTjaRQbjnsnFXVAiXPa5+DXS+ycAoWu1Q3r12PVylW49S+3oFjJi5upjhoOOPBAPPTAI6iggiRiaLRqiAWck9tqaOB1+78BRbp0wkEBVkmoaLbwj78/BKYJUbzzmRRQ5VYZiUAcB7/xYNx3x33uPZzxvH71vmLhs7SElhaTdQgQLC8hqNGyYAz8rttuF0AuN0oiYA468hBRJOi24/6QgZ+673F5qvP8MPZ962FOYk6tjgdvvU9EALVhCtj9DjtAEm3IqBSaK5cvx6a16/H0/Y/LdVRsOL5Ks4JoMIYKagghgv2POFDczMyEpguPuQZ0SxMIqOhd+6trUUIJSYGyFkooIoGEqFf5ZhGpYBpHnXi001gFTB6KCsgLcLhjoxJJV10qEkeiEcDd193suhgZM27hoHe8WQCR1kK4Adz9p5vFghcaB/DG975NPChMDAq5pZ5//cP/yapwOfik495znHiGCODMnyBNUUn5/S9+LzxAIHdOI3fGRaVEEuTQwLtOercoUlS+aElK4g0B3Uvwc9zZBKLZkQk8ciPzTKRVCSaKObzvE6fi6l//EXnk0YU0mL9fKeWRTpBOgaNPOhGBeESsQ+ZNMF55yzU3evsSk8yAhoxpJj+DjnSn7A8TmjjGo088RpLrpptlhKJhLO0dQCBfwdzwOG6+9gaZV50lbJKLE0KhVUY0EMdsdRYd0SzeceLb0Nnfi825SXml4kSvBJU3KZWrVoV3COgd6Yz0aKCrmJbazy7+CcotpxwxQb6RKK+j0HHtqMiefuYnvZMOKUiprFxx6c9lrbnu5L+Pn3U6CnCOkA3WGgjVW/jNZb90xi6zDOKUT39cyvXIL1Scf3rRj+VJ9C1xz0799On44cWXIiorBdSElqk6BTDXKOKcL52L4YkxLFi0UGiJyaAEu8u++0M3JY/3orLjrHWuMIMLLrgAl3znEg+QOZJPnPNJRymIhIWfxLJusY46KF5GKlSd8RRC9SYu++6ljsdS/gvgc1/5Ai786jeE2mrNsoB5IhhFtVGVpLnzv/E1bMpNipXMioTl/UP45jnnIRmKSqyd8fGPfvYMXPzdS1FBFUlEEZd1DCLXqqAeCODCi76BDVs2S48CxtBfeu55LOwbkAqSr3zxPMTl3PsIitUyglEGHMIoskIjEMdco4Bvfe870oOCXqBVq1aJi52x+u9e8E1J+Ks3q7KuX7vo6zjjU2chHk3LvjcbNSRDCRQaJcGZCy/+OtLZNNasXYuevh4nyVXisY7b3Uk2dV5JF1H3+FLNHFerWhvJqOWroKzY6NwR25Stzc9iD3jl23ofKQt2WwrX6w2v67jfTa/jsJ0m1VNgk+eoYGi5Lp8RWHnwa6Six7HSne5Tnp9f14JdkBpNPP3wk0K0hXIe2XhalojaOp0YanXzXg4AZ7z3FMhJXsPjwxjqG5L1cfSjIBatXCwub7rZR4aH8fy/n0epVkIq4lhkZD7GrGvNqri7Bnr65fu06dZMbcF7P/QBSYiiBUd3PZuMaOyB7mNa5v/65zOY2DQh36P4nJqdRH+2z4u9z5RzSMSTIhBiiGP/w/YXRYCCeHR4WBo7PPng48LsGv1w7qX/mhidHsNA16ALZvt7zUJoodPdfOfNTAQDJmbGMdDZJ98leHAdcjNTWNDZj1K5gFTcyepn6seb3voWrNm4AYuXL5U9+r/rb0AmkJSEMgVOzd8Wy7hRRCrk1GAX6gUkwim8YfV+krxBIZDu6pByFlod1BBZL8qGGKyDv+2PN4nlzTFO56dx2BuPkBpyiXkxHj81hXvvvBs9iU6mk4mg3ufoQ5w4Xr2Jh/52v3zfESbAAUcchGqrIaBE5ea5Z5/Fpv+sl+9SKFIRcbr+BTA8OYKBnkEP1Pc+4LUCYKxoYGyZQMgwwlNPPIXZ/Cz60/3ynLHZEQxm+0UporstFUojLwCfxGsO3ltCDUFmEBPQmw2neRJ/57GD1TqigTDijQDuuW4rYBPwDjnhaFQCTue1SHM+oPPzw999rAPoZCJpnxoAAV276FHYHP/udzhNhNwGS3TB33/vA5jOz3jjLzYLSAdTopjNlufE6tDxH3zMoeJyl6RPp52bp6RI7X8rIPHF8lQOD/yZXhkHFDi+Aj0FKCAFeqKAejGHRDAstDVdyaMVS+LEU94rOSXjo6OgC/jP1/yJhbvIhFKubUYrpIZYKOaBy2RhGh2pLqHdD3zyIwhk4pKMlmqFECxUccvvrxcaYCY6w1Ecy2ytiFgkKQo9LVjSbqtewwnvezfQnQaSMbGk6SZnLg55V045ZEdBN8OZrnU2hrn75jsxNTuBgSz3v4Wx2VH0ZftRREkSZwns5GGuwwkfPEHuJ/zabOEXP7pCuFUB/WNnno65YFN6MTDsQgv3dwbQGXX98KdOExnHZjm0qH/6HSf7O+YCOo+eqaKOBCKYmB7Fgq4BTOYmJdRFTmJ+9Ze+/RUJU9DLQAPpJ9/5kav4OrJjdHoUA10DnlyhbOrJ9njykdf8z2dOdwCdSXAuoFNBZRkZ83uqcwUpJQ3VCOg/9HiQQEc3dm+2TwwYZp8ng1TXnB/K0KfX/Ae//OPvxeNJOR+tt3DJly9EohWSDP9gPIac7GRElKVKqYChRCfy7LWRyaKOAPKtEj77hc+JkiF5U8k0Fg8swAWfPU/UVO55ocD6+AzmKgVZ02TMwRBmvm8Y24yf/eIK9Az24+mnn5bwT0+2A58782xkwkmXHp31ylXzKNdryCazYEaX2zlFZMm6kXW46g9XS35BNOEebCIlZq6hYQCd89eSRwVJTThV61pj0/OAXM/3MElxFvDtvTQpTpRK1wvOz50DVhre8antMtzFaNUOl9tx20sY2U0+F4NvBbPc5ZtuprvWdLttXhmLYXclWqcP3HsfstEUmq06IoGwaFN7ve61EqekZXzDDTc4tebJDtGeyFS02Pfee2/5nA/+x/3/wPDEsCSqkIHj4YQA+sqVKwWUn3/+ebEO+VNqlPCqPfcUxmbseGTzFqx94WUh1rn8HBLpDMoA9jxwb7Egly5ZIln5jJPTYidh0UJn4th9t9/ngTcBfZ/9XifxzU0bN0qs++F7HvYs9PH8BHrTvVi++3Kph2Qy1l+u+7MA2lD3IManxzDY1Y+Vu66SuDkTqR7+xz8QDTiCr9hkqVEIqw9bLfFoxs6ZyPPn665HNpoWhYgeh+niLPZffQj6BgfRkUjh4ou+g52XrhLNfWp2Bp3Zbuy572vESmYW5x577IFf/uznyERpz5MlW3jDEftLgxomszEB8LF7H8F0fgo9abrWHC39gMMPksQYMhE7eTFmxbIhofImpLkHG1PQQrn9xpvR29Ete3fM8W/F+PSU+FN22nlnrF+3Dn+/7XYkwEYOdex70AGoJ6NSzkRA/8ftDwh7OVYncNAbD5EuVXT1r9+wAc8++i/3cwpV4E1HHokwG9MA4rJ++P5/uOtXRiwYx5Fve5MIxgcefBArVq3EPbcxIdH54R4ecPgB6OlhnkJDYr33/e1+lFFBFM4+8N/R7zraaR7BNqfiYnPPSCeDsJylGUCiFRQL3JbpHPbOYwTQ+UNAv8dY6BRth73rrWLdtHh8r6sQ33jNXz1Ap5p2/LveIRUdjz76qMTPb7nhVhmTKrNHvvVIoUFWKLCR0V+vvRGzrTxSgbS4j2kHHf3eY+ZZ5yJYXCudyhjrjoOlOm793XWoV5w2vJOFWZRiQXzqC+dI3kqksXX8c4U5xFMZjLUKOOOcsyW5rSOTxtWXX+k03nD/nXTyB5CbnBYrmVUgl11+uSh1BLlcaVaA5H0f/hBmKgWZW7zWwm9+/FOkWc7UCmA2x050nTj8bUejo68HG0e24G833SZlVWHmRQQi4m3Y97g3IdrTIV4MqSF2s4IlfllvSIz8maeelnyRn37nMq1KQqE6h1NPOxVDSxZiDbOte7rxk+//VEJ+TvgGSCCOU874qFMe1gJ+9eNfiPpMaGbY8LQzT0fOBfRIpSFA9rvLt1rohKEPnXGKeGqoABPQr/juZRJU4j/yRREBfPxzn5REUZatfe/bF6EjkZV9pvITT6Vx6ukfk/g3e3iwLv9H37oEGzetw7JFy1BBE2ed8ylJpGMp5tLFS/D9b1+MWoPVJ07DFILexz79CenVQAudoCltiVtNR9EIBFHLFx1Arzbwo+/8wAN0qt3FZklc+DQqmNj6iVM/hqHeAbTkpL2QeJzO/vq5mCnmpXKmOD6NK779A4R48I7LOyOVWXz+gvNFMafy/z/vOwmLB4YwOjMt2fFU6j/zhc8h1ZkRuUvXPRWXWr2ITDiOZrOGcDCM0z99pngr/vPSC7jisl/IbrHkk+Pkv5M/dapUDax96WWJ8//wGxdvNTJmp6Xh1a+v+h3WbdooxttpJ31E8iES0aQ2Uca5XztXXPfaY0BMBhfQ3ebpXvCapdfWqra/i5wxZ5koqHtxcmKUnMXgJJV7yXKmFt263y2gOy76pjSWsda5vd4+z3+N/q3Hq3oxdAK6lKjZlpgyE+kaL0Qsgq8FPPrQw9KlLBGOoVIt46g3H41mOCTATMHBbNDHHnpMLHMOnm54Mtg7jn+HuN533313caU9+uCjwnDisqBr+Q37SIz22Wefxatf/WpcddVVWDS4CHu8eg9J+GAMjUk6Q/2DkrTy4H33Y4ClMGhivJLHPgftL12oqI0zAYauTWl5OTEhtaQUcnfdeaccxJIKpzA6PYJzzjkHf/nzn7Hr7rtLbJMu4Xvuu1fqAg865CCvDp0aKl1I9/ztbnExUZkYnxrFu058p3g0mKTBRBGWsdx+++0yp46E01zlyGOPlIQdrh8TjW6+6SbRkJ0IdBOHHXUkimhKcsvIhk04eL8D8Jfr2KzG7Q3PzOLjj8GW0RGxKh+791FXU6UXISSC9YCjVqO7v9epRojGcPVvfid5DhznbJkdptI45I2HCsPRWmaSG11bjGvTci0Wy1KyJi1Yg2Hcf/NdYnuUKiUJJRxz3NukpSnjzk88/jhSAXYLdAQ/a8YZe5MMXlrotzsWugL6gUccLNYEteXHHngcudK0JM91RFJYfchBoig99a9nhMGZdMTWtbffcgdmijlkkx3Y95D9JGOd6zs8OoInHnpS1nWqPC2W7BHHHiHWOr/H8U3PTOMfdz6C6do0TvrwhyUjV1qBEiTQkuxxKR2i+1QO5mGRdEuSgO67/lbPpU7AXv3OY6TCQOKedLn/0Uma4w8/P/TEt0h279bs2SAI6FJTLbTdwDtOPE5ocJdddsFzzz+PB+5+ULwRE4UJ9KR68bb3vF2SnRjvI73Sgn/g9gdRQAnHv/sEWRN+Zl3ujjLjZO3TQo8FwtK+86ZfX+t03mIpFIDTzjsb9zz8IJYtW4ZsLIGZtcxY/yM6s3SdN1FCEIed8CYs5NoXC+Jq/dXPrsCynsV453uPl+xzCn/SLitcmGD2819cgY60Y52Tzo9599sQ73SAKtkM4pZrbpA1YukWm3+89+STEEjHMZmfleQhWm2//cHPEahV5Hqu32lf/QJeGtvsKPxNpw94fi4vz2QzHSbDMVlz/Zq1+Ms11yOOKG1EcbW//5QPYoq0wu5tbs32tb/6o9zjhA8d7yS3Udi67VZ/fdkvZV8IzfVWDaec8QnkIhDlJMrGO7UWrvzJLx3XuTjBg3j/6ScLHRA4aQn/8nuXe4DONTjt/M/isWeexqt22U06CfZ2duHcL3xRyigTEXr8gA9+7EOShMrGXKd++GQs7VvoSgBgplnC5877oshXJriyguVnl/1EZADpyD03Eh87+xNyvgAtdAK5AjrHLl0G54qS5Y5yDZdedMlWC71Zxre+c5F4UTasWy8dAZvVGn78vR+iWqs4ZZ+ZTpz6xbOkxI7VI3Tf/+KiH0oPgamxMcklufa2G3HjnbdjybKl0hAqlK/gogu/iUiEoS56aoEzPn8W4pmkJHOSdi791vfJdSKrKFM+9OGTJEudoCzu/ZkZfP9b35WQA78/1yzigq9/TWQx16pWLOObX/oamm4ostaq43s/+D7Wb94k4UM2C9pnz1fjjI+d7vAEz6dHHef/75cFT6i+S+6JC+gS/XErorYmr21bf94OYO17HtCyvwG9Gr76dXuttfBtYptzD/7fyXK3Vr0rZhyMNKd9thsXFeB5jWVWHrr3Vpe7KZB3uutAXERseMKElGcff0Zcwlm6hFtNAcOW2zqVwMXs9uuvvx79XY5LPF/JSzyEGe0E82eeeUY08Yfvf9iLexHwd911VyxfsQLjE+MSe2bJiLaOZRIMy8VYMscuY/fedTdSiaRIFFqarUwS+x1+sGSuSgwhEBDrnIl8zIjm8+65i2BMvdyJnR19zNGSJEPLgovEbHsqJa993eskCen5F16QuTD7nS6NR+95RDT6qIjMJg4/YrW0qaVywjgvrV1aWaxfv/0mp3aXxEQX4zHHvEXK8CiUHr77IVTqJcTDtK+D2Gmv3dFKxZ0a83JVYtnPPvZPSfLiptBKP+Tww6TBChvxXHfVH4W4UwHHPj/y2DdjS2ka0UxSMtVLc3lJarr/znvEak0EGelq4uA3HioCgOBKa18BnSWH/QsW4KnHn8Auy1ZgYtMwXnCtaJ3DvoccIONjM42rr7pK3LH1VlXEzVHHvAVzjPZTH6w18NDf7nNdeQ6w7Lf6AITjMbG8HrjzQVRbZXfsAbxx9aGSqLjbq18ldfvUNOllefIxpzxx3Zb1WDK0FPuvPkCsm9v++jfMVHLIxjqEad/+zuOk9Glg0QJMTE/KXhAUpK98X5/snT2shuVeCuh8lgB6s4U6G2wQ0G+4VeKiCoh0uVOQM/eiHaAffPybBZBIiGE2AwkEcdO1jEG7WbQuoJNOmCX9h99dg4k8W/z2yPiPPf5YyVDuHugXhYflnqziYL0/s91psdOjIF3X3IM+9AwKa6EzB4Ahg+uu+C3SoZincOx37BFYsMxtJIMgugMxXPubq7zP/zn8Ms772gXSGIn13Sy3ksgmm4YkU/jXk09jz912l1gmS05v/ustQpO58izS8SymSzM46ZSTpbf2s8/8C/+673HMTI5JiR9DZx887WRMlgvYmJuQznQEpvJsHpFSHXde91ckWszaB17Ij+OL3/xfbGZ2d6slig2rW8jHbDxTr1al7enVl/8OG8fWY0X/UlEY337CsUhm0wh3pjCdz3nygmVYLItlRQrXnq52zouOfsbHHZc7KxJq+OgZp2M60hKXOzvp0ctw1U+2Wuh1BPE+AjoVt2hYwhIE9CQC0k6XA/ng589EKdBAsMaDamKSkX3lFUy+a4prORXL4KSPf1g8bOxw+LPvX4ZKuYCOeAqTczM499sX4vm1L0tFAcsHabDQG/HRD39E+kMM9AyIAvU/Z58uIEYwpGJO9zuBnZ5VaY9bdBofsQ79h9/+vjGYgJNPP0Wy3Gn5vvzCi7IWP7joYsdYk5EG8amvnYsmG10VCqLgXv717wmgixwIAO85/aOIdmZEDtAbMbFmI37145+j0Wxh46bNWLhkKT54GgG7U2j3m1/+BuooS7x9eGQj/nz9dVLtMME4+VxOkoFXLV+J5mwFF5z/FYRCUYwXppBNdePML5zlVFqMjuHXl/0C5UoB6ZgThjzpYydL85kFS5zeArMjY7j0ez9wQ0It5Cqz+N4lFzvtdulBc/NPaKEzKY4o6p0yJxa4o7TbpDgFTlGefaeNWlCVlq+sRDIWuUC0sdi1OZJ1qfNzAjH7uFcq1bZ16P4kvXYKhQL/vHsT0P3ZeHKha6GzOQQzsBuVGv756FNotZy4I5uhvPGoo5ArFaVxCBPIWLI2snEEMwUHCJm9fOJ7T8Qtt9wiVgoFKZntwQcfRFe6S9zxzKJ97b6vlZKx3ffYQywx/tBqZsx0dPOwACkZUTIzeUIZWz+WKwinEhIr3OvgfTDBQ1Xg1LxKn/QppxSObplr/nAN+rJ9ks3OzTzssMNk0Xl/WnBS0sHyluEtKDGZrrNDFlz6v1cqeOSuf3gxL7LAq/beUzRQJmvR/bV+40YsGFogXbLuvvtuxAMJcZny57DVq+WwCzInkwpd+0rmtPotR2IthWBPlwgEZnU+dCdB0Snd4b83H3+MZO1SWbn773ciFYijUa9I8ssxx78dk8EKhqfHpW6YNd7rXngJ/3zoKbmD486K4OAjDpHkDQIIAX1qNicWOsJhabHKRCPG3voznRheuwFPP/Y4MrE0Kq0qVr/xCPkeG6a88PTzKDdLSAXjOPjgA6QeNNSZ8gD9wdvudQGdIiiA/Q85QJ7LNrh33nInKo0SMqGEjD8VdsCHB6F0dnTL7+V6WRSjBX1OT30C33HHv0O8H3fc8XepSZipzgoDnXLqKeIdGc1Non/BgNMqk+VVzKGoVgWwuWbcQ4lDuZmoZAwm5zglKS1UajURzgR0uoP5w7yGQ48/WgS5NEXyWeiSNHfcUY6gZzIbhWoojJt9gH7c8W8XAcJx3XrzbRLfzdeZhtXCxz7+cakOeHnjeuz12r0lhszxstyNPMIDP1jOKa40sTDcGLobRrEWerTWEpc7reMGY5iNKt5+0vukgQznOTc+hSXZHlx/9TWSpBdLpoVv3v2JDzp1u6WiKMxDfQNSP07gvevGOzA8thmL+hdK7kooGJaDRCLBGMbnJtCd6cW7PvIeURRpTV3yzYuQQhSNWhXhSBSHHHMk0kN9iPV34YWN68S1v/due6AxMYs7rroB8Sb77BdQTqXwgc+eJgo294khCPGsMZGRPbwpiRtNXPera4UHy42idBr81JlnSQ7DP9c9j30O3NdpKuR2m6QyT5CjBZdhn/eA0zL4t5f/SixF/l5v1nDyJz+B6RiPSwwhTkCvtnD1T3/pWMbsRxAI4v2uy53d8QiAv/zuZWBmT0QSR1p42+kfkQZErM1mYxcqtpdf+iOxOouNEmKhBM4+99NChyzz+s7XvoHedKfMhf6ID37mE7JP9XJVDBaWr1Le/uryX3iJbeSlT3z6kzJOetiYpEdAl+oNtKT6hAlk9MSwX//3v/U9R4S7/+iuZ0kn5d2KpctkHN/++jeQCDCVD5gp5/HVS74jFQebN24SOfDdL31VPBkcxHRxDqef/3kMrVou/QQI6OlmCF8+51xk4xnnpL1AAJ8+73PSNY6HJl3yzYtRbZUktEJZdPZnznIa99SqWLJymWS1r3vxZXQHk/jl5Vdgy9QYerr7xev6qc+fLf0Z6HH8+nlfRa1ecXgWQZz3tS9L0yn2fSd9ZIMR/O95X5G5lhtlCVOc/82vOF4twoUL6CxXCzHnRXOg3K6LlAH6Yy1o/d0CurWixaqmtU+PSaPhxsTrAs7S4yLseAH10CC1wiXO7Z6KSUBn6bD9zCoTqhzo+Ky1zvfs33rfwIpD3LK17bjcqaEv7B+ULNPH//GIJFARcMrlEvZ5w74IJuPSV503pDXOcpzeDqflK93pdF9r1zg5yae/Hw/c7fRoly5YCGD3vXZHjIkX7MbEw02KRTz5yJNiLVHEUpsmYfAwhdUHHYwnHn2Mx1iJuxXZNHZ7w6vFRcckNmnnyj7xbocqNh957qnnMD47LqDODd3zdXuKoKZngB3UWFvMgzTo6tl5t129jGrNtv33Y//yYnfMFH3dfq/F0OAgnv3PfyS2xo51mhF/59/uEsEt7h4E8doD9pYMeTZEuf3W29ARy7ix/Cb22GdvBLqyAogUBjys5NY/MQ4LFGsliVkuX7UCe7361UIwN//fjZJNzp7ddJvtu/ogpFcuwEub10k2KpvDcH8eMwoIV/nAww4S5qcbkRnr03M5qU/l4RyJbEZccbFmAHvtvBvmxidx1213OJnz9TIOPuxQSaLbfc898Pvf/kH2nuM74MB9ped6rl4WpqHL/UHXQtejCvdffaDUldPr8be//Q3JQFwAv1SYk7nK0avJJEYmx9DXw72RdFT5mZqbFjf6e9//PgGDO+++S+aQjmakAuCoY49i8SQWrFiMJ/75lFjBtHLZjY6WmRxp22x6jV1I/HLgiFQQUTRzKZ0YIWPk915HQHfSDAnYh7zjzU5Tn0hUAP+ua2/0XO50WR/89qMktirtuNnMJBTGrX+8SYS+k6bTAAGdwEJBynAOFZFEOCkAfcIHThRAinVmJDuYHhiGrbp7usVlSQAgPVKxtWDuMTfvwvyHQhnxZhD3XnfLvJDACR//EKZLeecwonINQ8kOXH3Fb+TrbMfEZrVHvvcYJNJJOZmKSUg8Ee2mq/6CfCWHMewg3AAAIABJREFUVDQm+5Uvs7FOBgcdfvD/Q9t3gFlWVVnvlyrHzoksQRQUBkFBEUQQEDChOIxpZHRAEEVBgiAIgqCog4I5MygqqIgYUBAHA4ZRkuTUTdO5K+eX/m+tc9at/U6/6mb++ab4mqp69d69556z9147b/uv2+9kAlhQ1/L22n9+PYEFmfI/+PZ1trCjz6amJ6yltd1e/ZbjbaxQsyeHN9rSnXcg/YLGuiZrdsMXv2GLS102MTFum9pq9saT3p4NJMF6kRgLSxuKO6xzKO/Xff3bpDtkj4xNjdj733s6S8Ly8zrsvkcftN12280eeeQR23OP5zIvZsnCRVRSCvWcteTy5AsAOtLUQMOYQ3/S6afaAAC9VLC2yaq1R0DH1sIDWc7n7S3vezenjCF2DUv/65+4hiVbRbql6nbCh0618TwS6oxKNjqbffoTV1or3chVm6mX7bTT38u2z1BMvvnlr1pnvoWTylAudspF51i1pWAb1qxl7TXAEn0aoBQgfwl14Njrk9//Hq4BgE4VT4CeMza/qk/NWFdLG13vHtBXblxt37ruP+kFg6EDDwDyEk7791Nsce8C7gf8gadfcI619HRyyt7Svvl2xTkfIS3jC6WzF3zmCpvM1xgiQt7G0s4+O/8DZ1tLvcj8nfXDg/aZaz7HRj1T5Wn74AfOsKV9i5n8WrEZu/AjFwTlsYbkz3F6dlAz3zWVt6s+CYs6T7c7AP097z+V3QURZv3iZ65hzha9oa0ddsVVV7KfO2YgIDzRV2ixD5x2urW2ttvo9Bjf85HLLmSpHaovQivnkPANQIdB5ycu+nnkPiEuzXIX0HpQF6CnZWsCYgA36B40rfi63OPBiA693H32epocl/VoiIyfxvgF7Nnad3pZSIprsNI1pzo2PsBkq5mJSXvkvoeyGBSOer8D9sd8TmZwahDIA/c9EB2XOVrgiIkDaBHXRrYvNJa//vWv1ppvpUYFoj3hhBNoocAiwXXQ2hUlCNA/R0aH7a0n/gsT4qZilujf/vZ3mx4bZxeyMTPb7nk7UwBg4+BqhVCHVQTXHeLff7jjD7FAKGQ6HnzYwQR9DE6BNY7ac3ROQxMRtH5Fkh82nvHvet3uu+veWL9aYBb5YYccSgZF+1QkqqCZDAAF773lZ7dYRyFkLWOPDjns5WwkA0vtv3//16CgxFKzfQ7a36yvywZHR23FwsUcrvC7X97RkNF5xHFH8vpwI9/201tDKhwauRSK9qKXHWirpgdtl+fvboMbN7GfOuKU37vuO4xVw+WONRx46EG0ptHkBSGCwbERusKr6Cq2eaPt9by9bP2q1ewk1llosb/eeVeMBYMBp+3Et/yL3X3fvfbwfY8wjIBnOPJVr2JNO5qXsANbpWZ33RaS4gTLAAGU2AD1cAbjzOLuDpUSoyPW3d1j4zXMBgjpaKjfRd4FCBKlbKCRg17xUtLmnbfdyddHy2PWWeqylx72UsbhBidHGbdD3TZAEG030a4XHhdYuuo+RkDHLOuoQeM7Ghl1tndaqZaz2xuS3up2KAAdChAAvZ6zX/3gp1lmMBSjg489ggoSAF3Di35xw8/47Drj173+tTx3KIZ33HoH179+aIMt6ltkxx5/LJWqgckxrh8VGijNY0evWpXKHKxECAtaC7ECJSjCQTtHbLir2Gb56Yr97Lof2sjIIGPkoLznHrQPwxlQNBHOmd/aadd/61oqM8iAWD2+yc7/2Edt5Wp0ROwhaH75C1+0/hIApMaky6OPPZKhNo5Q7u62713//dnuVnB7n/h6umnB39d+6evsT4DeAi2FNjvmLW+wmZa8Ffu7bA2GnhSRXV2y0kTZfn3dTWYTmAHQacNWt9ec9CbWtUPB44Q0THbs7GSMFaVqXW0d9s0vfI3Xn6qMW2ex3U499WSWYg6hbK6jzdAsCZ9TqA6GCJLqaJ2jZ3++aNd6C70ywxj6UEuw0Fumg4V+3Ze/zg0GoFfyeXv7+08OilsE9K9+4hqDZEJ/8nqubkef8jYr9nYyTozSN4DUt7/4TRuPdArl54xzz6AHAgD0tc9+ycaGBwmK8JC9+t/+xfqWLqLXADIWHRdhQJ1/zrnW1dLJHCSECv/9faeEBLg2KAoIEyAPINAGOifijAHoyF/49GVXRoMpeAE+dNE5DCkCFOH2hzy64sLLbLo8Gfan2GqnnP3+MDmxWmXS28fPuZB8OjE9acXWdvvwpz7GMaqISaOMcO1jT9m3rv4q140S0HyxZKe8/zTrnt9Hnr/8osuinCvYhsF19uUvfYFJ1AjfoalMd38ve1J0lgv2yUuvsDFY9piQZgW7+IpLbCNyppYssfPPOo9GH4yL1mIbZwqs2GkHVu1QeZ6u2Mcu+igtc+zVdHXGPvv5zxGTkFuDcN8soKMXQCPWxbH0s/PEo7tcIKwYeDMrmoBeDJ0NVReedYSLA8+AQ6BJjfVVRrqS2NrbO5pa6AJuyazM0nGWOY2TmESaATosdP7CRPcw1YkCBCUjGBlYrmQdmv7+1/+2lhwETahffvFBB7KxDCYLQXgCtO+66y4r5UpsNIPvL9zvhZmWImGK97SX2m18GiM7223/F+9Phke99tqn1watcHLUutu77Z9etC/d1Wjd+Jydd6Eb7d5772VbysXLl9uk1W3RLssIxrC6EXOEVQNrB1YPnuHO38AVjOS9Kdadv/TQg2jFwT0LgTd/4QL2cufY0NhEAvEmxA6xF7/97W+tIwcNcMT6Wnvs2NcfY6tXruIhjk9O2Q47hvdCsN31X3extAOlVii72/eAfdiXHs/+29sB1kHvBYEe/uqjbAy2PCY3jYwx0/2Pt6GWO5YPot75uFdR4Vix/XZ203d/ZDOVSesutlu+VrXDjjrCnpkcsq4FfUweAoNghvEtN90cGlyUJ6yj1GEvOmh/xnoAUGAauKww+AU9kdEalaM9p8sUJvO7eigcfvyDG23Z/CVUZA54yYvtz3/8i03Wp62YK9nhrz6CbiaAJXQ/7APu/9ff/cWma1OZInH40YfThQxFDmGP+d3zCHaT0xPMcMde5zpabXxmikTPefFdXVnLToRRUGWASoFbMQwn3x7dkDV75RGH0d07Oj1Blzvc8pq3jQ5buzznOXbv/fdxLjmAEVPlINTIeLENbKmet4XtPbRq7vjZbWykgq9SrsVecczhzOgFfSyYN8++e+11NjE2ZvO659FCRY091oovrG/FihX2za9/k6VzHYUOZtu/5rWv4ZQsCMmbb/gJlSF6DfJt9sZ/eWMYbjM2YtvtuD3vAxpETwYIIfDUU0+v4hAiNinCiNLYmlZtYBGm6cu12szIuP36p7eGpk6sZy/ZIce+ksKTjTAwrjdftO9d913SBRRpgu4bjzPMVEfLzP/8yrU2w34IQQl804nH06sElzeyiFH6+flrrrG2UugpMTY5Zu88+d1WaS+xzvrWG35OWw+hJH7+bScwqZKDahYuZIUI+Bhx2R9ddwOVo9HyuE0Vqnb6hz5gd997LzvIoRwJPAxAR/gF8gftaK+64lOWQwVNvtMmpkftgrPPtTEMakE3yK5Ohr3Q2AQJcn+/5252pASAIQ6PWv3xoRG76Ts3EqRmpidZ7ve2d72Tc74x4asbeS2Vun3v29dZvVpl85aW9g579xmnMpMZoRmE76645FLrb+myQjWENk768Afs6Y3rbIely8k3mGD2lau+xD0ar07QA/TOd50UEnX759mnL/4EhwBxOEu+ZKd99Dx7dOVT7Lw5iRwDyIbRcbqhRyeGrRMNfyxvp535XioV8CZAOce5UW5XQuvejtY2Nr5CG9mrr/wcw234HLyF51x4DsOBCEGiNz0s1EsuvsTaC8ixCTX874ObuwvdCozldYjDqzYe9H7h5RdnIEljpq3dLj3/ktAGfHTEerp77ZyPnEcFAHT3sY98jHIQIb8Nw+vtW9/4JhXDAGToNV+iMYezufzij7OXCSqeoKz++3v/necHUP+PKz8TPbU5hgAvvQyKSBhYA6zCc7/3tNOskyVwdRudGbXPXv1Ztt4Ow1pC07Q83O0MW8XJorGzW7HQQiXXZ6mn7nFvBUN+qGYdyrbKoxusbLrjQ0EuxzfDC4iQTRzAQ2MiDm9R3pca1nhXP97HcdBOYfAuecXipeCTHjJAp2ciBOuZyw1Ar9U4kAXxYmzeX//4F8aeSnmUUY3boYe+wiamQ9tC9EOHhfT4w48HIVcLccy9996bAhoMKu35r3/5a6yXrTAT+aijj7YnHnvcDnvFK+zaa68lCHe0tNvA8IAd+vJDeG8wE4aroP3nX/78lzCFCPOV65N2/Ikn2EMPPURX5R57PpcuWljPiLugXSOsjD/95q5oOZVtYPMme8fb3s6sUnYSQ6/oasUeuOdBCusDDnkxtX25PCHMbvvVbXSjAZAAWvvts6/tvfcLbP2GjeHzMzN253/dyUlnyB3A197/tDeVDDw7Dvx3v/kdvRaqQ3zZYYdava1EzRtJLUhI+tOdsHLznCCGGskXvGhf2+N5e9ptt93G+BZcjnCT4f/rBzfZ8Se91Z7ZGPq6L124yH7wneupQUNwB2uubvsdGACdSVwtRVo2aFQDCxvgsdMOOzLxEUIJw1fg/v/Tbb+3ShV9x/P2hje8wb7/gx8YiB+q374H7ceykFWrnuaABLil8fy/v/33tEwg9Gv1qh188MEEquXLltmvb/mVrV6/2lYsXk4G3f/A/VlzCmEISxWxU3giMFABDIDe7Xvsvoc99eSTtB7R2OiW7//EyvVpa8sh0W7CDn/VEdbS0WZLli+ldweT0e75M7wpZrvtszsVTmTow5IBILIOHWwWLd5SLW9tUzVajr/+WUhm1NcRxxxBix5KAmgbXQtD65Cwp6941SuyCXA4f/T+x7wBZYCDyY547avIGxCQ6GNw0/d+bJPlcesqwfIq27HHHWe9/b22es1qthxGaOLXt9zGa+x94AvtsMNfaQ89+khmjQVAr4c2sNDOy3Xrr6NIL283fO+HWcwU9z7un19LOmPr1zb0/MrZd7/+nRDOYXOjLnv1646xrnm9DF1df/31VFpDhn7Njj/hDTxX0BXkAhKQfnvbHbMxSFjobz7ehnJlm79sCdvw3vbTX9nkzLj1t6B7odlRx76K54bnBz/hjL/0lS+TX9DzAa7kd3/w323l2tUEYuR1PPXM03w+KAEAANAyek+sWLzUvvyJz9vIxIAt6phnA0Mb7eyzzraZSt2KGCtsdXv8qSftl7/4Na28o954NGdF4N54hly1Zt/9yrVWrc2wqUqtUra3vuPttn5siLX+e+z8HHvswYfthuu/R2NF8ee3vOsdIVaNsFh7u33hqqvpvQAlwEX8jnNOs9Wb1nPUKKRDdXqGFjq+cA1YyKec+R4aGaijv/WHP7dNm9fZCswGmBq3kXrNLrrsUoLy4IaN5OFPfPSy2O8CgRv0OfCAnufAJHYzgr8EnR7recoZKJa4z8cv/HjmJUNwBR3iIJs5+AVDTEolu/DcCxvo/ZyPnBPGNker7/KLL+fP6iFy8eUXU47jGuB18MZlF17qyjTN3vO+U+npRGUKWoJ/5MILw3RLK9lEdcKu+sx/sMslKofQQhcK34fO/lD0xoZnveKTV9BbC5rF18fRgtZ9nXfReVnsGPQNz9EHP/hBaykgYGbMk7rqs1fRTYjJiAB2los5QGfL1liPDlrxgA5+9e51/S4LPHWJy9L2oKvr03KP8kZhszTZTXveLI/NexV1/zTG7sF8TkBn8m4EdHRugzUKwXD/PffZNAEraHIvedmBthm9gXt7M1BDG1h8wVpA1OmAgw5gu0vG8qB9Tk3ZYw8/ZuVamZ1/cCsBHwTnU488Sc0Qc87b4iHt9cK9GKeDgvH3v/2NQI2ub8FN02b92y+wgw46yB5/4gkSCYYm4EDXrV1H7wKA+6kHn2B2NqwlWOkHHvwSxlTh4oRlfuftv7Mn161kj3g0lnly/VP23ve+15566ilm3f/h178nwUzXpxhbxM+I/aN5BtpCPvjgg9aaa7WJyoS1FGGnFO0FL3oBXeXIHYAF/9gDj/HvHcXQ+OWgww+2cWjrLS1MiIO77r/v/HNW9kXl4tADaaVB2CN88N1vXWv9rd2MQ3d2dtthrz/aNg5tZgLJz27+qfWU0FHPbP2mdRTEC+Yvsv1goaOzFEQMAL0yQwsd/bXnLVzAlrvDmwZs7+c+z/78uz/YrjvsRPc58vTR0GfNxjW2dOGy4PKujNvxJ7wp9G/v6LTJsQlqobCmkGugvAg836FHHsos8Scef4IK2d1/QlfB8PybhzfZq4871jr6eriWlatWsjf2Td/7CSdeHXLooazNxShKWEwdLW328xtvsbHpEett7eEzvvzwQyzfUmCLR7hcAYZYo7p8DZQH7Y0nnECBrAQihgfA4JghXs9bZ7Vg+Zmq/eQnP8mqJIqFoh33muOofYORIMB+dcuvKHDGWeXRw/M78rgjWacNd+rtv/yNrRlYa0vmLbUNoxutt7vfjjv+NRRMqMCAUvyzG29hcw+46GGlIw8AfafpzenstB9cdwNj1MhSwTOMVMfszf9yIjuZMQeiWskAnZm05ZrNy7czTPLVr3/NisUQX52qzdg73/lOWmVMzCmX6c7//W+C90dW9GtPeB2zjfsXzLP//PK1NjozYt0t3RTS2N/j3nAs3bkoifzpD2/OwHzNumdCJvu//auN5qvWt3ghLelvX/PNLNdk7aZnbLsFy+1tJ72VoIp9+M63vsNQFHgD8mG8PGlHvfZo657Xm7UlRgUGvBTIa4Eyzn7uxRLd0T+99sc2PLHZFnfMJ6Cecvp7bHxi2jp7eqiwXfMfX2A7UYw+AR2M27i9613vCoBeqdkXr77GlvUuynolYI9POfN9LN984uFH7Bc/usVqtYqhxz8+v2bzevvoZR8LJZ8YllIu29fZnKbCVqboQ3DSh07nTHScATL8kYfwlS9+iR4sGAtwj192+cdt1dNPc/pcX2e3ffbKT9Mb1t7aaUP1sn3qs1fZIw8+SK/BF6+6mv654cEBW9CPOQQhY+HUM0+nVc6Z47UyLXW4x1DlUK/UyIMAbQDEpy/9FHOGerq7qaSddf5ZYSDU+DhHYSNx+FMf/5RNs1Nbyaar03bFFVcQsPGF65x99tlsKIQv2PnvO+t95AUoA/jH+1x2pU3NTFpnC/JC6nbyaafQSwKFDIr01Z+6OiR0xiZXWO+nP3klZQIMxUsu/hitbvTvmEIHu3zJzjjzDF4fYVModBdccAHvBfxAouFZHz6L8lg5MuDNj374oxHyQ2+8Sz91KWfJo/U2PISMX2cdwUIyWzNA96NKfazaW+VpnJ0NkBKXO/tdRE8gR9zCqscI7Zgx74e86D4pUFNZQ6UHPRqzLv30fVIe9J7MQsdmwxqjNoMYEm5erfFnaFQoHbvj1t+wg9i8rn4bGR+2/V60P11RAHQcAojqH3f/g7FQXAcx0N2fvzs3WzFuPCjq0FHSBnd7uVaxvV6wN2OeOOg770CWN1Ip4CZFdm2o/Qb44/vgyKDN60EtLHQf9Cuv22777sGHBjhjA1Ezi/gJNhvubmi/mIP86L2P8FxHJoettx2CK2STrx/ZaH09/RSkYJ9nBtfY8W88ngKR4w2hsFSq9utf/Yq1qGhYMTg+YPM759t4ZTID6MGJQevrQBe1nO37kn1JhFkMpVSyP97xR9s8tjmMtLRW2+el+3EACECG2v3ktN3/p3uiwx2RTLOXverlrEPH7GwIpj/++ncUKEgvw9rHbNqGRodtYTcSXOAZmaZwldIFoUULPR9c7sgOBaC3YXzq1ASJDImKiL2hbG7ZgkU2NjDEMqbf/Po2xivxPGA8uKIPP+5VHPawaOkSGxwatlq5yrODJfvLH/2CoDfB3t/t9tKXv5RTvJDg8o9//MP+dNef6OUYmhiy/o4+rh82wcZYlz1WG7eOfChPUe7pEa89PAyvqJutWb3anvzHExlvgq7AwGPVMessdNLNvWFgky2bt5x796LDDmA/dFi1ADqWsMRscWai1vPWOlNnz+nf3vrb2CgzWD5QRhj7QhgHLv+f3mqD44M2rzNk5OM58d/MzDRBEO7V9kJIeMM/3P/AV6LxzXwKUtANhmHc/+f7MmAMUqhuQ9ND1tvaG/q0x86L8CW8/T3/SjcnPDhYO1t+woLC7Gd4GWaqVpqoMBHrR9/7setaWGeNO/gRXygFAxjd+O0bWH45PT3J9sPHHn+cDY2PWO+8PrvxuhtsdGrE+ttCZ7UZm6KnLAx3Cfn/ULTXbVjHzHe8580nvdXWjg/R84OGKPDy/PxHt9A7pHpv8uzYgM3rmseyPVqK7ACZsyPfcJQtWLbQJivT7FHOEiwka0KQoYICQrxYIqAj+x5K529+9KvYUqlq5WrZ2gpdtmrjM1QIWtF/3qocwwu6Pv+C83kYG9ats0X98+1Ln/q8DQxvtCW9C+MJQX6Yrdz4tO20cDvmDqxZ/bTtsGKHjDbffso7yTuw0CEHr/0i5sQb1wAL/Y2nvs1autqZ3Y7YM/JgvvDpzzfQwfHveBMtWySloYb7m9d8jZ9Hcmpn93zbMLqZvSM0szt0gTQbGh2k3IR6deqZ7yWI10v5MLKzCMGBtrEFKosAPwAd5OAVF16RWei4zjkXns37w1WumOsl519CqxnhIXyde9G5NLbwBeXr4xcFy1iG2Ycv/jCvIQCCkXblx660CXYNRSvrin3sskt5joipIwQGr9NlH7uMFjorB6xiY2MjbHqFFre9nX2k96c3Pm0rFq6wD573QbraH330UcoT8M65Hzg3gnX4dvpZp1N+hrLTGueDXHL+xTQUQia82cc/9XEqhG1trUx2DoHz2PY0NzsLAfsHryNDzTFxTc1fyJmuBnxOCzl2cMvc8Jjg5gAdYUkmzUEZj+1mPaDrPPz1Za3Lmvcu+i2S5lwHOWa6y+UuQOfFIqCrqQQEKqyMxx96LPZCDnEyjDEtI46MzkDlMgnhvr8FCx1fAO2XvOQl3Cy4aJTsgvfM9u+esefuuScJF5uCjOCBtZtJIMi0BhFAo8cs3QU983nfzt5OGx8et6n6DPu57/KCXenOg2LxwEMP0tW2afMmCjS4U9paWphpDpfXuifXMlaIxhQggrZiBwXhWHWcyWzrRtbbO975r8x+R2ISGthgfCoUGqgWf7ztD+wjDc03fMEBXqOwB8Czrv75e5C5sCasAfkFeLa//+3v1Bq7isElf+ixr2TJClz7bFpZM/v9bb+NFlKBHZ4w4AQZrWAOxHCHNm62f/z5HjPmMcDSUcfmIHD32eeFdn/0koxMjlpHe1ew0GMMHYA+MTPNhDJY6LCGnln9DCc0YaoeBBMS6zCo4qH/fsDWbHrGli8Igx5gXb3iqFeyXzM08KVLl9nE+ASHMYCYfv6zn1lfS2iqg3M66vVHMbEJwhuaNATa728Lno7x6ri1FGD/lzjIpTXXbkMzw9bT0stIMHpGH/va4+jdQLfAe+6+h3Ppodlf+61v0UMDZQ9gg978iF0DUKGkrR/faMccdyxbzjKcEcFcsXNaDQgvoea60MbRn//lutBh/YccdQgFmMrgYOHeeeudNjg1SNAbKY9YbwltL6Mn6pAD7I93hE53w9URJum9+93vJj3vv//+9sA//sGOhcgB+c9vf5vJdgDZthLcxRjq0cZnxvoBSied/G+cOw7FCYk3EEoIGQjQKWzKNetH85LJabvpezexbS6UArRAPebNxxI8oZSA9zBg6MYf3GB9peAOx9eJJ/0zMvrYRAgVAr/7xZ22atMqW7FgOd8Tmp2aDUwM2PyOeXbUa460n910C71r8DAccswrbfvn7c5pehyCtMOOtmHtOrv5upv4+dGZYGHP65hnY5Ux0j3Wv2FsI71fHd2dtn5ggxXbW+iFQHkjlBX078f+QRFBXg0GQ/V19VgZSWMzFfv+V79rk7xed1TqcQahx7z+ve/897MEFvyHOOsuO+xkKx9/wr711a9bGzx8uVYbnBy2YntHHNFk9rZ//Re7/huhVh8KLPjkjLPPYjIp8jAwAOqrn/1S1u0QvHfyOWdYe08npx9CIQYff+tr3yRdQ5kerozZuR8+L6urR5wdsPO5T/+HdbX22OaJEevtmGeTM2PW3oK0v7y97g2vZVdJ8A2URlroZ53Os0ISIgA9hxg6aqirdSrNcFPLC4pOc+JBnOHZ538oTKTDIKSuLlq3n7z4k3zPeG3c2vPtjLNzKEqM+17+0cvpvu7MB2/smRecmfUMhzcJsv7icy+OjXwheWp20SUfpYsb/fiRWPzgQw8xj+nU97zH+tuDoojSVfReD+7xKdbiL+pdZB/+2IczLy/OXT1APnpBsL5DNkDBPnj+B0nXLAuD7K1UDe/BX4MqXrfLPnNZKCOrVSjD8QdgOuLaADfKgZDeboV8iYCuGLoHdO8e97Ft32oVey7AFah7QCfduFLT1MLGs6TufA/o3uWfJdxp/awub8wJyKEOne6HWii4l4UO1zStdNT6dXVzq2795S+tM7qL121aa0cf/Wobn5wMU8A6Q7crlq3NW0AQxtdz9nwODx8bjC80c7n55puZrIWdBgPCmgXj4RAPPPBAu/vuu9mVrK+9zyaji3a8PM7Wp0isgUX5h9/+IWrRIU6xz4H7UAigd/d999/PmdS4L94P1x0AGSNP4e7s6+m1b3z1a7Z80YrQG7gySuGA6+z94hcwOWRkbJR15rDOwAiwFNCoBtYmiOinN99sPSW0uA0DUmBxv/TwlxK4oAQgkx/apmIkbC5y/fXWVQhgvnLDSnvL29/GkhBoxvN7+mxR3zz70tWft0X9C+gtACEc9poj2OUJcWUkN6G0pTI5Zffc9bcY7wz15ti/lx50kD3/ec/nvOcVy7bLLMV/etn+LJFiVnZMikMMHDF0JJatWL6cgnhw42avCgejAAAgAElEQVRbPH8B7wGhd/OPb+LQk9WbV9uK+SvYwezo444JVm4+bytXrmJOA8ovMPHpK1/5ivWV4KEwW7lppb3rpH8jIMMtjb24++93M2kHzAiLNwz/CDE2WbXhmQ9nKSS6ayGmjmusXLmSIzMBHFAwQUff/8b3bLI+zoE22i/0dH/9m4+nSx3niIlUHtA1nIUJmkhMmgojZG+84UY+K76mbMqOf9Px3FMwFM4HyhlA/a7b0UvAbLQ6at2FUIK41wF72Y477WTfv/4HLFPqyIUzPubEY0NCaC5PYEfiExRj8BT2DW5uCaEgisK/V73hSFoYUEawD5q0Rjcutj7ODK+Xq6yRbyu02Pe/g05xADWU3ZXt+BPfyHuznjuX4xl8+spP2aKOULoJ4D711PcweZVJlytWkHZ/+t1Z1zreh3+vOeE4AgFa//7htj/wtbHyqLWXuu2VJx7DZicYmgMLHT0N4BFDZ7c/3BqUt5HKiPUUe2ysNmb/fOKJHA+L3JmNA5us1Fay/oXz+ExIRAuJlnVaORCWuO4zq56m1wmZ6mhTjBJNtKP+ylVfzcIpAnRY56990+uodEIegX+h+K1Ztdp223kXgvvlF13KsAPCG0gJgwX85re9kSNQr/7EVRxOBMsN8dW3vOcdof67pcTEwLM/cKbN6+hlxj32+vUnn2g9/b3sEofxwZiJfsF5H7b2PLrEBS/ie887necA+QHv1wv2fL6tfvIp+9IXvmylHDqtIZExb+OTo/ahs86y5cuW2hlnnEElp1QKg15OPeu9HNKECXl0uRdCrHdseJTTHwEy4CucM2LK3blAm6PVEfvKl79iazFaGV7MqOSddtpptrATnorg5brgsgsaXO6XnHdJHP9Us+HpYbv66quZD4P7QNaj5v9tb3mb9Rd7aG1jZvs5551LucCObeUyvYowhsCrGzdssCs+frm1FNDoFUYFvHgddvFnLqUyDk8Y5D9kNmgNRiJk5yXnXsI14guhuM997nPZ36rlqu2wYnt7y4lvsb6Ofj4Jcga+9q2vsTX4+MQ49x0bgUS8YPqEoSwB0PE6ytiCiisw9/FsAb3c8Yprh17socWw3N0CXA/o7H7o5qTg/R7ANa89BXopEOrl7pPo/HtxL++Szz3n4ADoFHCxYw4sdAA6X6/WmPyDjEQAFeq64bqB5rVx8+bgwomuCQg89GRHTBFf0i5AAAI2HBrq1RGbBmii3AF9mGENPfnkk3TfQuhjk9GHnb2pN28mUeALDIpD17z1MfQfXrjA1qxby+YJ0AzRMhOZkLCM8XmUaQCIBzZttm5oly2toZQMm1sIPZEZK61WQkYkShFQmlIqkTDByIjDQ7EBoMzv66dFs3DhIhsYHKJGqqk4EIosD4mxc1oIqCXO5aiIIPseewEBCmHd2tMZcgyqdc7/fe4uu5LxkUSBaVvIRN9pl53De+DuL4RZwSsffdw62tpYf9/b003Qwd5gvXf/990EBggsxBP3O/gAavZ0ucekOHTZGsVUKwzE6OujWMNzwYoZGxphs5AWZpIWmBTWh6QlDEhZt5ZAib1ByQX2GIIEz4wzevThR3g+AHBY51Co0AEO5WTYB/wMAcSWhXABVtFZspUuTXSSwiAJeCT23Hsvu++Bf1DQ9/b1hva8o2NUzmCxQ2FCotkS7PPIMMEWoIuzxDrRcQ1ZpWgaxK5RcSKauqwJ0GFRYYY73HtQHHBO8K6A5uTCxHesm16GtjbuBzoJgqHBJxB06EKHhCBUTKxZt470g/afoHfM2Ub+w9jICOt893re8+0vf/4z14ss7D322N3+9re/sRfDDjvuSDBHAw8AnMa9QolCDJ3ehehuxHAZVCUgnLTXXnuFbms5o7BFV0bkJGCNqlyBMEc8GzSMum30z0dYC6WieD54ydBGFNMVd9t1V64dtPiCvfe2Bx94kGeYlYUh+7aQt+4lCxgSwnV33203zlWH4gmlBd3a0BYW9AELEWcO2gH9I+9kh512YLY8EpZw9vBUATjhjcL+gbZQjbLzjjsyMQ5WOuZqgzbBC2geBcts4aLF9tgTj1MBwjMjyxp8hnwYyAkkYD31+BO0ZKsAmgULmWC6fLsVVs4bzxXeMUwEg8WL5De4ajswGKcUysPgzcJe7rB8BStCpkfHrYpm+l0hbwF9GBAyy1frlDUI+8FaxYlhTvjDjzxs+75wH2bbg8cOetEBturxp6y1pdN6e3ppbMBCBghv3LjBvvENNMFBbXYIwpz2odMJ6LUiOj6Waa2DhsED05PTfAbICCS9oUIH4A1+QRwd9Ar+xjnjGZBwChoB3XIqZW9vRu+Qidh38AOuh89gXZjTDj7AF+Q77o1a/5kxlJO1UKFFx02EuJD1Pjg0RLzo7OggdoCu8B1n8chDD/EsCm0lG54es+7+PirPUMDQIAi0AuMN64BcA0+C/0F7kLvgQWAKwlhDm4ds8YJFNCqHMT+gp8vWrV/HMuIeyMXpEEZA50xmnvOfAnrsU9bQ/yJ1d8sV72vJZZHjO9YngBVQ+6Q4yNcU0PV+D8xpUpzW6F3y8gD4z8tC12tzAjo1gthxCYIOQh9CDtatMn9xwNCElL4vsJX7HRsJQqPVMzVF9yUOC0QFAOzp7bOhkRHGXGRJ4L0Adcwi5+hKgErsV4ufBVxImgARtLe1klleuO8+bBuL2A2uB00fAhXMCcKAVQdGAxHAwgZRg5DBrJjLjNg7tB1kfWPgCqwWtByFENy4fgOFMqcaTU1zPCsaWPzpT3+2xcuWhUH3sV4YhAZGwf5xfjd6gcdWo9gfXE/aJ4Cm2NlGgpjX2UPLG5o+7kGhBpCbmWLiHbRNWBcYUTo+NWzHHnk0u2ANo7oAiRfVKofMgHl/cesvOe6Slqnl7EWHvDhY6LGFJbLcUY8OgQNiw7OtW7OWlhWSIOF6R7yeM6tR+9/Tw32Fxg1BB6HJNo6bNlFJYXkQkg27uwniKLXBGSPrtquz00aGQytODstB8g6uOz7BZiY9LaFtLbLUly5fzna+sIig7CzffjsqNTiXkdERJmLBAgFtMO4/MclpZ0ya6+ig5+Dp1avppQE9Qakrx+Qkxc4zYI/DhxDzRL3rqlWrKIBwXrg+hCK+SyOHAoa9FWPjWTdt3MSEMbx34+ZNpBn0pVdfAygj2DsopgBG7DNaWqIVMEJAwQLO0WqH8oG+6wAmlMsBjJC1D7oEUOGcCOhYN7rgIWt/pmyLkTjFMYyIDYbvuC++5A4Ez9HqGRvjMw4NDpGHsacopymVQvIf6BYWMfgdSi/oHDyLoSEABpydeBKKyaLlS+3xZ1bZ8h22Zy94gHipUKDCBkOAVmGtbjujrTM6wcHSRawSXRjb2+zp1U9bNwZ71Coh/wWZ2pUylRL8TGuwHYrcKGe2ow85sqRxb5wZLLTWUiuV6oWL0S63naWKoFPwLs4L54TrQKFCxQRarEJJgCx49LHHrH9xsFLRfQ6K8thQ8OaBHls7O9jfHAOEICeQLAnvADwFeQzWgLcrV7HB4UGWnKI6BPF+7kU+Ry8B4u/rNm4gz0D5BqB/8dPXWLsV7eTTTjZMgl6xdDmb7IDesN/g2ms+e40NTQ5bRztc3jk79ewA6BiExBh6IQA6SgpREshGPDHfaBo5J8hDwIhgDKqavyDU6JdKlJ/MDSkUbWh4iEYQgBsyF9/xhTWwwqC3lzwr+QsghQwmDvT1cVJjfbpCjywUKLS+RjtmgCjCqGj0AyMR3k2cIxr9QNFYtmQpy4775vdbrbVgazetD8N5IkZg7bg/7gv+EaizOqK9PavemMH445YOw/PidQA6lH8kbre0thC8xQMEcvJHI6ArW86DvAdX0Lt+T93yeB280gCwTICLXgCW6E5lI1xn1YjZ/vHABIb/XPMZWfHyGkiBaAbo4CV//9yuL9+XdeicERs1lzhkijdCpjEfKAoffnfN6CuxtldmvyzzVOOQa6LhO5r6s9HHbCcdegWi+yMP91vMDPT31D2Cj7JGWe3nRQf3bRgqCuKV54HONX4mWBB4Dxg1AF9ImNKYSigEug8Ai00qikVmquJnKDvs9IOMT9fLV23/cF9pV1JKcD25angISALqCmUgiK0hfo0YWhGtSvEMiP2UigRPCkPL2a23/NwWtPQxoDEwuNHe8JrX2Ay0UIzpnJqy++6+j5/dOLLZ+nvmM0Ho0CNeaRuHB23ximW2YWCzLVi8iM9Ni4jJNXFoQZxKxf2KZYzwZIQs0dnxnTzrWGvZ0qKRJbNjd+XZwfuQUAgrDV4XCFgwKNvsPvMMWwj3Fttt84ZNtvOuz2ECGAVVPsfadFhrFShKmPmMkAPbtSJIEmPgOE+2Ag6sojPUz8xox0CLuH56jDRPHJ9hn4Uyn1XXTJkW99NronGCKpgwH/o2IHkSsTKAMmhJWrloQPzFvJw4I4H7i/THWuQ7NbRAwlt0W+LeipvziGJTjCyxD05h71mL5xaeZjapB4IAzwDhpDJNrAl0Wa1WgvUSn1OChfOiqzUqoKRVKK2ofJGMwFkgLy+mp+J+UAjBH3gugAlyBJAlL3phPFGeEm64UZngGvAcGAWK2CiEFAIylSpBSPzKPB/sE54bnrT4HwVg7C3AtcYzxusA88zqYiw2dgtDuA9ribSFbnKw0pG9zjkW4IsiGkmVrYY+4C0lhuvg+pclDkAvF8PkP3wWNeho1IL3UX7gXwkzzseooA9s3myjA0P2k2//EEEyy1XMeord9ta3v9WWLFlMBQuK6RWf/ETIPrcZhpIeXv2o/fCmH9v9Dz1g+dai9UavE8A2uORDybEySdUJDWIRZ6gvhndE6/FHKHTysM5lOWYXcH3KSf+WZ1JeSFsO8pPnIPkblWYog2g3C48cLHO0wuZAn55umynWrZybdYN7+uIl4/hQ8WcDuNYxVb3I0Fn4HJRdfCYApG9+yrw4NnsJxpe80nC5Q46n189kTCHQpPIT6JVz2eriM8XV+V1u8HqQBYqhc18a7l0nPuk1Pa+eGc8EvPBY6jPuaURCtrnGcLndIqBL6DQcXkxm8q3ycPHsAJH5GQVCg5Yg1z0SeWKcwR+EfuYs3DKETQD07Bqxd7Vci1pws+91dCmKgA4mIiCDsKLA4EFAeEbtFYCeJf0BYCHMIADwJgj8+HmCWBSyUGqwedA0Cei0CtGlKc8expz044HGEYFKLkQQXssiYKOVI5SDcpVud7iAKRChaNRrJHqWXIE4pqbsrl/8nmD+zLqVtsuSHWx4dMDmdfcxjk/PSKmdyVFBdBXs2De/xu65/z7bafddCeIAdAgE1IqKUAlQ2PPZRNBMiYNQ5Xm5iXyBacOaikzYmtU9BVDMv4CQL5ZCqWB3NxPaoJHiH1zWP/rGjcyfnq5OsQHJG998AifPoYsUStlg2WRlZhgdGQE9A1TG36FsBlDkPxFw7KyGDmRS9gjoMWZIeq/V2fY051xwiqPpu4BO4aOGc46ub9I4PDGtwf0KgNeYVtJRQBzuMbtbxQZOrLKIjXm4HuxzVCSZGVurEoQpcAVS7ixwvVCNE8NlIVgY7hf3Q9nAXB8ThEIGOd5F64Vg3gTQoezEMiU+s/Y3KjNBOQp5GTyjOvCvQP5QyA7hBABylrgTs/i94tWiTld4FoBr7IGt88xAKBodGSBDmcYz5YGosYIhAruU+Wbywiv3rBzAfAOUMMJ5j22uhGclGGOSJFNNA8Dj+ZC3UJsOLnp69YoBI/k79qAezpeyqJBni1LMe0BdNjxTaHn8odM/aF0WegPg08ghYbXD+JD1dMKtnbP1IxtsQc8Ce3DVw3bbHbfb3++9h61MSx1thhG44C6GicbGZ2PAGjISlXHtXYTbIPi9gHddB/Wyt1QFMHMBOs4ipKbNArr4L9gIQRFE0iwUHXhuPnjGGdZVQLOcUOFy5mXnMenQ44c/t4x/4iIaAD0mygVhH/ggzjGKrVbrAdhn7b3QZUEWNHlF9WyNWe16ZslINZBRGZn2RuvG6xmouyz3ZklxPrlNpYZeSWjAQsd3XhmQIqFSuMzgfTaArjf7jdYDV5Gg4TYpPfy0cN4nHmAzq2VYQBHQowbDOCHAFBOFYrODhhF1AnAIQ9TaxtpiaPgAZIGyiIvXokYfu4VDAMRDBaDL+uF3dBaK4CEhCEtDgE6XPdYEAV0o2EwcnuG1JFl0dHtF68hbmCIoAHqlGJgB2j2ECgQClA4Ic7iLO/uCuxthBLhBJ0dG7YE/3ksgC47VkNYToCxnY9UJay2gKUPe9jv4RbZpaJC15ouWLWEfZsQXUaePFrcIOSDr2jN6Zq3GgxR4igYyho1NE/Jc/yygzwJKEB74HAQZmBp7Aesc35Ek8/s7fmfz8yF+jyu84thXZolgEKZIaENMmucRgVFETXDM5a2jBSM+q6F7Uxy/Ka4G/VBJI/fNTlSSQkIdro7GHc47FYWiBIkHdOJypBvRFNze2CMmMEHbBkhUylkdMhW52EqZAhAWHIAPXdMKRSuXQ32qQjZcL8A7uu5oIUflSVaopzWok2GEa6AjKWYEYFi0zHFBoDBHACKgg2bReANtYPG3KDT0TFJeGoS7U3oyhTxa6bxWtJoJZsrBQVOaqKhr5CufTfyLPIMCEDFQL/nGuR69kZFZbhGslLwLoMD8dVnmPKNopft9kkzJrPW4z+hxDmufQIzhZTH+T0BHyVFMJoVcoOUNRWc6TKajd6EUrFIoAwHUY69wGBXRAwdXOZQ8DJ1haeiixXbRhy+wJe0LmbmNs4M1jqoeVTrAMkdyI9qgoix1dAK5BnkrtoYzDGW72LPQbJln5wwpyTo+r2PPFNAz+eoAc1uAmim9vHb8F++deZGiV5ehncEhhgvRTfLKj36CSbxIjButjdsFl18SKnWch1gY4i1TL4dm6TRvuWqY+BHeG0CdaX7RYodBEfYlOBm9rArXDPtHL1JiPeM1AbqeOVM0I6b4zzXLcs+US/Zqm/UOSDGQhS6c1H0ka+TlDfPTQ0jN0zDoqgFzd3cWeqqdMW4Xs9MbPuV+QSMGbaA/FF1Llqk0Cv89HEXRCrngFuXmRHAIViEAPSQCxdMKiXZyMeDOM+UM0Okyh2YchYaEBN1DEBQibtxHcUeVFchj5doF4nOwargHmNIF4QNXvQN0hAxkyfuN1hZ5QMhAMQpHaKaY2IV1ol843O20OBkBCTXJbALT2ckYOuLb6OQGax61xxj20pEPPe9HZ8Y4uGS8NsEM25e/+lDGb/qR3IKMTyQdTYwz1ggraM3atWzewFGVQRcItq7CL1HDbqbMyaKn+zTEMGYJzbl/KKimp5l/AUsfsWSNN0Xs+Xc/vZMTncYr49ZR7LT9Xr4/O9ApGQxxfo48LYSyEu5J1H6DdZqzTjQGgvJTLmcEz/OISoAsX40e1bmQpliHimcOKn4GGk4wEqxjO2Qxr14DEMxMh5AUQhd0FaPzYOzBTqDDa3B7Rvcjs/qLRcZjAeiT6DkelQSsm4ofvUMBmDJAdF6RBl6EQkJwDgorK1XChwnu+Lza9ArQ2TGPU+eCsiGFJtPyY7csqotSqL1bT5ZgrM+mvhTEauAxuXpdKERdszKXez68PwBymCaXKcIRoLYwJ2PYT4BD26oSemXMnmvgpyAz4vpltkXPHz0h8tbEMAYUaoJxHKfJa4A2YKXXUTwW+nTILY/3QthXisE7gNf5L3q5WEufN1roaEyD+dxocjWvp8/uv/see8Fzn2crH3vSvvHZb9iGoY3W0dXBsr5JzGmcmaZyeOY5Z9EN39ndSYWRCV5QElpbWYOP+G1Xd8+WYO6MF8okh2MpoGtWgM7eA0oqr7x8y3giFF6Er+g9YmIx75tj3gZkLfrYw+X+yQsvj6XPmBZndtbl5zUAuudBz5MpyIf7561eBR2FcFwG6JlbHTkWCrlmUcMGF7aPoXv+9sDtFV3PI142ShkIhkVoD+vLZBlCioAuGUYjsSV4aL3nzyvUGf8nyobOAoCuPaNc/p8Cegr6gB1pPdoEbQwOQa6KpoAOrbgeMqkzQI/a9bMFdCSnEOKjCkZtD4wcrRpkDktQsN4wChsK0Riv57oplYJ1hNILuZipIbGED3OvQ0IdJydBKy+WyPAC9NQ9JG0qJUbtBQAdk5xwbwqU+I9ZyQCwfI7uccSWAYToBb121WrrR7OcXIGzqkPb/QqTW3AdWOD3P/APWraIPyPrFD3CkSQEQQBhgeQmPD+yStFWlQAQ1NfGjE0HKB5EPAPX8+iNPhunk5VASy2OCUTssKe7h0lhjz36KJNtkDD4k+/fZJ0cRhkslKNfdwzzBZAVDHc7mhZh/To/ATrOTTF+JEUyXhv/cc8BDtHSg/LC800lWQSoulNIm50TyULzDRILHeekkIQAWB4eeZSkYdMKRaMWWbLwSsHDg+xoZ6HjXlAO5LLE/TMwbGLFQKHG0cHqx57DilScGWchSx9vKsQYelbPDqWH5aoOEBNLHAID+5kKtQwQo1fAK8tkR3kLsIaoqOOZZJ3TY1I3KrBUBOIek/0i7eC+2XAal7uTKfe4D0J2DtAz7IoKOhVCDbaJMmLWw2DsEoeQiwAd56Nnq0LZLhaYVY7mRNxj/L1cDRZ9qWBTaC8DY14KQXx2hvHQLra/l4meGMsMRa6ns4tDprrbOmxww4Btv3wHQ3LX0PAwx44iGRBVP+2d7fbkU09a//x+JuhB6UTGOXht88DmkITa05MpXHomAWkWR3eArjPJHGqxBNIDtc5ZSpNCpp43Zr2s8FZm1kBmeJGG43kiGRHyE4mvC3r77eR3vdu6C+B5lJhV7cNXXGQVF0NvkDMuZNsc0NHfBPQSe7EHCRaS36gk18gPYS8CnSO+3mh4bely92tIFdpGD3OQDancVNkagT2pQ1cMXEq8ulGmnmyvXGi9uo/3JCher/c3BXTvqgZD6MuDebB8KG4a3BiZO9m5JkUcWwgFBrGQ6BIBPboaBa60LqJLPHO5S/pEa7tIyyckmLHTFgAuJrpBkKCOGeAIwQqGpDswJrVhrSC8THgS0Gcb+lMQQBhRaYhJTJh9G0veAOhIiqMQd1ad3y8JdO2dJwDEH2fgsoY7D9p9FcMWanTLEpDgdh4ZskVLljCJbPsVK+z+v99jOy5bEWrFW1pszdo1tseee3CePDKt8ewv3HdfZqMHwCjTekVNfRFNOwYGqBUCUOFuh+uQBC+LBVawNNwI6J5g5UbPtPdCHESgmC1df7MMjSoDlETB9YVSPjQ4wXdkle+w3Q72xMNPWH/fPJaXPfTIw9bb388QAWrv0TVMSVrZvsVkLayJrlKUGKKtososo0uK749usQxsXUJXZpHEmeapde7PySsUou9ZCyUkzbH2FgkzsNZKYRYyGJpxawExwNPlKYDWMMmKLV3leYiZPKJJeBpIgwmYa/0YLYnzg7LJqW8E9DxBnbQeY/FQUmGhg1ZxP3AtLXSEhGSxRrejFFE8AyoFPN/SYvAST+GxGL+XNyLraREBXZZ5mFMd6I3gKHp3gM5wSvRUsB2peCsCM/cGl0BWfQxRSScRGHOJsTKAr0U3v3hVoQ1WBEAOVBHLzgfeg3UNPkATkgJyPAKgMykWykalxvI0lNtNYqAP+BceNnw2ugdoVOTNBsZGrG/BfDZwglKOgTeYhIhM+f6ePlu9aq0tXrzEkFyMhjoY+AN3+tj4GKs1QNtT05NWjl3eCixXg8cn9CoP8nlWI8sUKyla4AOnYEXMi9F7C9ngTbwvoi9fa93UQq9DYYthjmhYCdDlsYFnE6NQUQGA1rfobDeA6ZCtRSv2tG81hr71+8P7BHMgWOgkKwJ6kNcMJ2W5QQHQNW1NCkctEEaD/PYACtmZhtm84aafvVUNkJWlrlJTskeSFIfrhsTU8H7hpJe3eP7Mc5XNcI8egGiQCuAZtmtmoWcM61zuZMhEqATGD4kIfhFeuPoHTgGd2YnTNQI6haJzuZOJY5a7mFFMSvdwFFgoW6LVHa1rALpaaOJ6IFgwrQAdu8oa+wjqdKNHASFFggkt0X3EuEXMroWgpIUem4WgnKwGAecsHO+SwXUp2N2BeaCYRulRS54JN63Yg2qoZ6UbND4/SlRgRaCV7WOPPGoHv/hAW/nYEzaF2Dea/vSH4RoAj9322J2gjhrkAw9+md1z7722cNFCnhua7sj9j0xaxLVR/oOucAJ0ZalCiZLLSPX1BDwHiJkSQA/DbNYonzkCOpgG3oDFCxeFfu8DAyxBQY06rje4edCWLVpumzZtpuLW3dtL0IFHAmeAMjyUUjUQdHRfZ8lNVLpcswhZ3vE7LBpfq9mgXKKkBj2xE6D39xNDiWG9awzPB4ZnX+kc5quHqmECJ5IYMSugtbWhvwNrtKO1jh9bu7r4OcXISD8ZqEfPkwsH+PUH8EIOAMqSIxgF8dZgtVIgwUJHDB2AziE1sOrzSAO3QnR3E/yjYqE9gEBK+VbKBp4RfCV3PzPhEcpCxnzMFciAPGZ5KL9FgI6yJyohsYohCOMQesA/NveJE7PkhZOcAHiWAGxRYNHJK2EUAVwGAV93VSySKdxDrLdSI6CjOQyTUqGggXbQahWVPDmj+xZ/x7xy/sujCVGFe8twWRzVChnD+QF5Y/8H9LpASS3OGONL0bQJVv7UxJS1tnTYxMQkaQbNWWbKoQc5EizBs+XyjPX19RKcMC8BRglc96B/VI0EWnMaFogqflExgvfTQ77ssPgeNqyKRpIHskxhV9gkid1KYUbAht35VK4VZZ4qQLCXKNWEogQg59z31jaeeXtXhw1MjoZ9UtjJPQrW4C3k1DBESnuthrItCeBohdMSRygngHsId4XQEi1150EAoMN1n3opdC/Jbq0jqwLxVWEKQUU+lcsd35XlLi+R92IrdCer3Xt0ZXF7eeMxVj+nbvzc7geHsrUtwDqCpmLovrRBFwvAGsBHX96lgJ8h0PTlff1Bc4KGbpxuRAhEFpcAACAASURBVBB1SXGKgTKLT9p1jIFJo0S5EspIeHuVVUVgVzICrfNYDqOMdx4SrKlYa52tL6BRVuaEC6OkLAjMmOWKpBgNC0CDGjB9E4HrFRmf0KDXsTecAFYKbrZ2TLTDnZBFK2vTjPXiHE/Y28t4d3liio01HnngQdt5p52YLAN6xn4BQFC6hjGUqMfdfY89aB2zX8DoKK1FgDnqnqGkoKYb7j+6OOP+sUtXBHTsfVa2JOZIOyoxDBti25kXwuUsIMaMGDoaQmD/4TZEXwBeF1ZOHd6TIu+J/YaAGkG99NIlrMtlGVP0sFD4ylsSY2bh8IMQ83QYXghWmoRFaoXTwnf+ZgGXB3Scf2aNa6hDvFdQWCbY6AL0ixGt7PqFVsewrKamQrMQWtCxNBPKWszh4OS01larVGvZrHYJjMxCUqKfhLTzBGUZvTj/mPCpKg7F7KlQuqQ4gA/ddIzv51m2B2CnQg1Ah1LiSvUoyFx8W7wvJQlZ7AqvQHgisx331pll4ayoNGcJcchoB3BOlUOYIGYjU6hFCx2vsY+FOlhG5TlLaoSiHcMY/vy9Uq0SQsoMmWiuBJMeB5SqVQOgs+wu7hmqQpCTg4ZT2AN2WcPglnKFcgeKJGelA9AhH6DEyMKPE9rG0Dd/Xj/5EobAIjS1WfW0LV+8xCbHJ627u9cmJqdY271sxXK6hDlGt6+XzXeQeFcpz5APOjvaSerIP4HlHngzyc72shwKIzqlCdAd8EtiS6432z8ZJA5jG5Q7ykr0CIkxY3mSPGB2tIWkOCgiiKOjrwW+w1pHrwnMYOcMxDmS4vzrqYcAVI90UAB64O1Q7QG6ZtgJNA36DaUkPK9wjeDdC0A+63JPjTEp8QrnYR88oHvLXWvDOlILXSGiTFFPlAEP6DoHr+B4C1x/l4yCzNfnwau5PQ7el53iUh++GJaA5gv6EsFJ4RUbXpA53AxXad2eIBp+prY4q1V760SBPTWJUbMMHXB2uLIcHehnFj3qXFtaggUVE3zYaiUKebixQGi09uJgGgosF0v2WisFFuvPYdmVrFhqCeVkqDWESy42kPFuWa9h6mAywoguccR5sQ5Z//gM1kx3TFRo8B54E7AGlNEpgxkWFGJv8kLoDNTcwMdb8DeskYlaDCWE+0DQMHHKNcHB76qB9Aqfd23i/WjmwUlCzuVNYov9kX1/A8+cAtdWzAvHM8UsTiVFCkTxXXuBfcvq+GMjHyhDBKYIRriuLzHZmkJJgaVEMg0mknUcLRO6zOOX1j+rINRsuoxmQS1MNAydqCJ9OSWH65cFGrPPFboAqMsq9gqFgFPn6ZURH4ZAvDAI7NgrImY7yy+uOmxl/JP2Y4IdBVyyXwAnv396di9M8ZqAgCErgUj0PnhwyNYfy9Jk2YkumeXuZEpqwfiQFdZApVwjLkED9J4FhQRr4do0sxouzThqVnydnaXONIbd6BVwyVxykbJrpA9FqCA0hnSmK8gxCJULlCXR/c2wlZr8zJaIZ6E7nVnIwQgWYhbfdUqmzo811lLm5CKmch04UvThywtTQG6wQp0nKz3j9Dz0uwDOAwwMhKbGXlwTFAryhJQJuRPoSYi5O3OEK8XvqfUs2cAkXlQmSOHLrhP2AztDCzcqPaGUNsgHyIUwNS6EXUUzkpG4t7xzkG0yypoliab75S10hN9IP/Xg/ZLFLxmiRjmpRe75XfvtZaz+zsoalz1PQN9alp0ewFvXGfEgDhc7OuG1/zGgU2sOGb0NXy6OCEtHVnYKtDhIDiiYpUhei7QTr8HOVuq0VQmjTFTfTtd5TJrwVlkqwL37CZtHiwtCmk1lqrSMBegCS+2HOgF5ZhCjqQJAVjuIRh4RrBuxblooMblQCRR4DdcHiGh/0vX785LbRuCYAXokBO/ulVKCc8/cyXNoz1qXBIqnC+2hBHJKY9l6Ixh7xcMLEAlxrVmNHTLgjHEoKWm4LpsJRSb1Z+kFn9aK2L7fq9RKT5+pAXAYN5+xltbQ0VDPKIGD32Wp6qy95q0169n1rKIHz1OewbV3UJpU7+/5J12znslbEeE5QowRChH+Jl5PAd1bLl65Jw0mnar8vXXfVBkR6OK5pTB5HvN7rHPUeWeu+egxgsfGC/RUIdBeJhKGvwbHXszIbgIqom9/TU+bkDEwZmQM+HPTOfuk4C3WEJW72fBROIetAao3MEg/8B5EsPef03X88zfjT/+Zhmdzi/X3FA/p+dgrPX5pn/zvovtmvEc1lC7v2X/bouMGcA+A0JhU6fJBJGe97BVPcQxsHI9MHIkKeAroPmkNskfPqHV4gNffZEzR0yWFMFa+ePDF+zWcBT97g8+flf7WDNDVKS6TIQJ0LUzCSBfxwloL9kIJC9KD/v8AOi1vF4Pn/UQgsKphRSSZv2Lu/wmg45qwAhkmkEbG+GGw0JsBOpYhi9wTqYQ01g6GVuKgrF/tD4hZrRP9vmbrj9anBLusT/yuIQrqFcwcgJixLZCnVagKdCcIvFCYtSZn3aBe8Kjcy4MP/i5NUgK3GUiIUVKG9OCs2cleadCz4Ds8DCnopkyd7p32D/fFdbEvWgvei73zioQXJunPqO2Xdu5BQ/Wn8lKkQpa84AAd95Wy4dfjFQQPZF5I6ow8oPvn8YDSoHA4QE9BR+clAEzPKPw9hErYHMjR+lyAPhdgpPfW+XkFQp+VgJcAbebF87JnW4Cu8rwtwDK+4BWQ9D0MpRWKDfXbKfAoh8S/nl2TOQyzZau6vqd/AZ7OowH0aEXOelZSsBYgae/SM/SA7s/GP6e/fzMa8fuTKhPpOabnKXCcC4TFT83APOwHQlHBQyMe3+KMEu+w/7saYTHc5Kx0/57Mmo9e2QbjRpUwiYWugSmSLaLVVBnHPT3IZmDtyjVZQu1KTkXbogcpDNsCdN3Hr4HyxIVYuN+7vywMZ0ld7v7wU2L0RKnxjDpcfIcQxPdtutxhHRTRp7oxDiQXjur4/reArjIgD+gUYJWKtba0buEg2BrAeIHK0rLYGQzPq3iv4sl4LwBZLmMJac8oXoMViOJ9+gyzfCPBC9BlxcND4KeHeaAT8wn8vTDwWrsnFAGKFAy5/lMQ9NfyTJsyrqcbD1qZQoQ67spsa0Mv0PxnmwlrKWD4m7fetXdiNv0tPVNdH4lOHkB0vnJrSwD4tWXPiSKNMmqGg0IhuhcdkOFiPFpnr/3W9TxDa+1egZGSLJ7T5/j8OZTNzSpEzejW8+CWAjvw6tYAvRkg+r3w69O+NN0rNY6J2ezeGknByJ+H9wB4oc3zg4xBDHSOxC3RQDP64T2Z6R8aj/g1eNm3NYU2eAKDNzClXV2jGaCKppjn0DAaJCb7uiQrD3Se73QuqFRQUqhXJHR/jURN+Um/NwBkE/BsJlM8HTW7ztYAvlGWoM97mAbo/zU7r2brfzaALkNFMq9BDkXDKSvvjLlROvNmIUcvu8XTws8M3Gff1FC2llVTxb8LM7WmZha6ztFb9n4Ps77xSuwFoKfxz3ShczEEXmcMNroi/n8s9P9rQKelFet6AegAYN4TwhZDPdo7srIib82KgDz4eWHKPaJCEkpHsIcSnrJGZV3IIvXCT9fyZQk6KN1bwKqDl/DXZwToW2hpTiCkrXcluHR//8xSHPw6UkZKmU+WsBcmXvAqB6MZw1JwR3eh16RTemsGZg3A5nI3sA5ZmHj21CWYKifS7rcmVLywFm/wOux1ULViKZTNeAvdhzX8Xmuf9Lw6U7yO9+Fz3opNAV1nxM9jFkIsK03Xr9+9wE0BHfIbCuPWAD0FbN0/PU9/Rp7GPDhKkZOig2f2Cq32Nv1M6sHI3oekTfQyb0jzbhyDubXGWN5C15o9vUtJn0v+NQP0VJkRLfpn0s8hoy24jdNzSvmhGX3iNZYexsZOqfzy69/y7GfjnFsDZe+h9HzdjL5SxawZH6eADgu92XXnkgFeNjEu38Tl7j/L8cWRpzx98Z7KGVK/hjkAXddrxktSPn1sPEs0ZPljzApyeRTps20L0P3fM9qJF9kC0Hd76Qu3aqF7QPDaiX7GZv1vAP3/2uUuQMcme0AnWDpA9xqQPzj20k7afWYKT71ube1tYThHJAbsS+peToW0ABrXgUD1FqtA3LtW9H6BhLROJESo61eqDDQTEJ6ZxETyJngi86Cls/Vn74WNAF3PLIEvCxceCv98WoPuixiTFwSp4EmVoIYYahTk3kLHtaRhp4CRKidcC2KwMSHOW0OecVIhnQlnKod5WuhyueNvfo3+s14D9x4Gva4z8c/sFQOvZAaBlJ8dnpSEjaSIbl0hM5aFPVtAx7X0PH79KV2JBgTcft3aYz2zT1psBuipothw/hHQlWDoFQnRkeRXM1BuKOtySnD6PClN6nkouKOgTkFJ+9/sHDLejICuNtR63V8r5Y1UkVIp1lyAnyr0nh71XH5vvNzAzz5G7O/hvUgpkPvr+p+35D/WGDcAuvZLn9va/nlA1575tQhsU/mr96gWfWsWug+5NAN2yTFZ6fzupq1pRkiW25UQotao7/LeZDQWr9XM2MQzq5d7hlEA9LksdN2k2YPotf+thf5/nRRH9ycSryKgY2M1AILjYaOG7zfME72SnSTMvOsGWYsAdJUOKHbqXe4CthRwJRBlQaQM6QEFaxMoislwXQB6VufosrO9cuLB1BOPXk8VtlQRSC0cMbIXzP66HvgloOcERIQpYs22V5pS4egBQRadNGJv9SkjWCMPm4UMUoGlmv8UDFKB4pWcjFZQJlNAK87ZpDgpX7ierBtdS/uE30UX+FnCQECoe8nbkO5vRiuoAXYNKTzYZkIrHa8YgSucn3Gspgd0fE50rBhiM+9LCuii75SOvcKoz+iZcV0But+jTGGKlqv223+e7wFfxCoFv58przUDc+6PS4pLLWJ/jRREtT7IlKwLXbxJCpgpaDbwF28SrEyv7In+U3BrBtpIilOzlJQ3KfCT1r3pXngPSQq46Tl4HvH8nwJ4M0DfEsyjY8UBuj9fL0fSNWeKDxwcogE1JkqS4rws8XhGuRE/I0CXnPUud1/l4mnCA65eFx/71q/sfRCJzbcL8Ji6NQtd5+fxye+Ht9DxntzWAF0POBeD4cL/26S4rD7UdStSnTkT2WIWqW+HmYHrs8hyp3YWMw2ZvBZnLeNAIQxh5XiXl2cmMZAOymuB2GgOTImAjjWlSXFe6KUamLRGLyzFMF646O8e0HUuauWa1ek6cPDxeK9UZJZxrO0mETgmSAFdhNSMmfG5NEafCbuoWaJG2z+7zk7XA6B77VagJkvMA6n2DNdQAiGuL4tWyolP6hJgNBcoIUNWSpLW5kMkKUN75pPLvbWtJUxF80NWoqcm3V/9rqQ7JQ16JfB/Aug+yz0FD/ze0EcgsbABBEja3JqF7j0EWrto0dNNqsjpb3ouKToCEO2VlAcvpFLBK5pKhTP4Fm2Y2ZI1cavqnDxgpcAgC31rSbH+/FKlQ4CeNi4Sbfvv/t66Tmj4EibkyagS/Xtw9ryXKgwoW/Sh7+za8UWfZe/luECoWVmm/uZBx5+BPwefe7W1554L0L3LvRmgY//nVMgcoPs1+fdLKcJrkjMZLaqMdytJcf7zHri1H/7vkiMw9OixjFnuAnRf8+/l7LYAvZlipWf05ck0IHY64HnNFIdsT1KC9gJbf/OHlRLNVss2WJsastz1OW68MvdI3bMajpJPMmIH0WoYQhySouYRsPxxyGBo1klrzromcGkISa2eNV+AexjPpDnWBO1ymcIar0njFZHxHrFvOJbqS87wOz6fzrsVw3mBlu5ZypRici+w+RkztuaEpY49kVDwXgTPEF7D1x7K5Y+/eSuB5X6xqQuum7ru/HtThcGDstcs/RmLwNo62htqM/G6B1Qfw9O1dK48W9fQxgOM1gzAT8HC73c2+jG+SWDlXbu+dl8hiOAhKdno2Ahd7ir3k+AQT4CmtJcKT3glSRm1KdPq81CYeK/YP0DXZ7we88pd2VAzwS/lzyuXswpUGAohC68ZAHla9ELTg5sEndbsQUe0OJdCJfkgJUZCUbTsATnlCya1FdC8uLGpkOeTVCB7HvAu97nASPvnFUzRfvD6wUiI/d9dLFwKRrMclgwczTjch/XvrnmS31uVNXl+01mS53F/X6OeVLuA/j1giBe8wjXXs6cKTHq+OrOU76QY43Uk5YkXlWMyS6doABOUMSnlUhC88p6uWXTIAdHsCOfq8CMteBnoMcsDKc4fdfTscOg61XnFwvOnzsDzqvbXP2MGsqCPbLhYY38TXUMGj34X3XtF2N9Xey4ebtDm8Ow7v/j5WwX01G3oBZYObmuAvjUNmQcb69D9Rmf15sBzDapw5VnZgToLnZ+P7VrD960DOoUQDtIJRdV3e0vbC1SBYLbWWLaiWkBvIQr8JcT1Ge0HfsehyAJKQV1ELzeyF0SZAI1lfQJ0HbyED35PY4ipUPZJayISAaay6kVkel3Ml97P04YY0gv7BmaKQpCtOaMg1DMqwx/3SdcnmtP1fbhIz6a9xd98jDZdC97HLGn3lQJ6KtB1f76vWLCh4cEGQNe99T7V8gvwBVieHubiH+2LX5P2mM/dBNBT4dwAYC4sE9YZGl2wK6prrOT3yQNZs2t5hcoLfK9c6Hr+u35Or6/988rbXIDDrmBoyhLPr5ki7JMO/Z7jeWHZyyCY6x7+vHV9D+jKctfzSIH2HjWv4IjUuBY0pZrG+OdQNuv3Qtfz6/fX1nmFxkKNIzX9PqSAlIJjqvCnSp3ndX++koU4f/2cAg/WIQ+R+LTxfmH0bfYsrhOj9sOHDDxNkdfj5EI2k3dfKZ16ntT9ea4x30YKYUo/eI83CFLQxe/aXz07gd3NQ5+dRbJliZn/vK6d0ZZTMFIZ5+WbB3Q+07YAXRvQTFvDBXTgzYQlXks15IadV815bDObEbvrYpQCesOh8qYhFkZiawLouD+69KQWOu8FV1cFcfRSlqVMIe8yjVW6QAEQu7dlWlLsALQ1QPdALSLVnvn988zg92hbgI6kC3XDk3CVGxPXV9lbyshiQrnMBRQ6b29hNAMW0YP2R3siptezNggwJ3jFdL4OPVPUXJKa9yCIkHEZr8F7d6W3FvD+Zh4irZG0RLKZLVvyZyQFRs/vlSGupV6z8YkxZrkrbu/PW8++Bd04ZvUCJuUh/J42XvHvAe2Ddv3z6O+6dxoyaOS/euyGNQsoHpiwNm9B+33y4KZnbiZU/dr0s39NdOitomZ76IEmW4fr9Ofp279XOTDeOpTHg90ZYyvhZtdPecbvPWkO9BWbVvl9kwyR7NsaoFfKYbiOf349n+4v5cYDasYrJN25Ad2HOBrofo767hTUUrnv5a9khtaSAvpcMmB2HWjlHNbuLWpc14N8Sjfaz2YWugdzXEdGiQfMjF6jIRGGPGGccahW0XPhfVBI/PrwGs7ee5D8HtGIcsNZIJ/TOnT/PHpuT/P+715R8LI02+v4YkYbO+6/51Yt9EYBEH7zDOwfpplASokzvZ4yRRuIXi6saKH7DfGMp1GB2wJ0udwZa/ZzsuMkNbZsdC0sveDW4eI7DlxdyKSJsXthTDxqZqELhATe3r0kgan3NAN17Z8Enz9UHJwAHdf17mB8DtdrVrbjCVSf8evMGMbtifZd6xch6vopTXgvQTNBr3ugNaJ/Jv9eXFMlep7RxPASVmIw7bFnEk9//rn0M9rteiGQCcrYRrQLw1PK5SxXQPeEIgR3KwrvAOjaFwlfPYe3rnUm3kppZuF6wetj4OKvjAcwnCSWYPq/eeGgz+vvjc8awkRoH5p6VNLwTXqG+n1bAn9bgJ7RQVSiUwNACm16P34OPLkNC50KvWuN6WmH9eeaROYALqWZlCa9hQ4vTepyFw1hT5t5OLOzSjrFpXTYwOtNhoHg/RisszVAbyaft3WWzWR2qjT660o2pTJEMjUF2dnnQpVJozLi6RQ/p4Ds6UB16Gori/une6jP67riT/KgvKQu5JHKWSkWaVhACmJ6P8osF0NXY5l0SJRXzjyA+9exZk178x4r7TNpK8robN92eNFztwroqQaRAnIqjL0w8eA71+e2BeiKoYcEpNmlZgwdpwlxI5pY6BSi0UL3gM71OIbSwfmNS926stIzsESnuWKYay3wERHiPWJmL+RTl7sEbjNXiwCqGdFw+XHgBerRsTaVjunMno07tNl9PeCnBK4z1XtE2N6T460ND14e5DJwjWVrqRau3wXoKR16y64ZoOP6InwJHw+uYlDOtncJmXqvvgPQ4SWQ61+KCn6fnpkOYF6cdZf6s/YKhLeU/F75M0p5Cb+nMfaGPYwZ3rpPKrTw/Pq85z/tHTBMLnfth1c6RH/N1uUFq1fmGgSueq47vk3P2YOfX4OexVeBeHki/sdgl7Rsza+hGaBqvWnZWjN5NZcFxXNmvk/oZOkVEQJt7OzoPWz+DLgPrq9/SoOeZrUX/vPZ32eH8zVt0JKCc7P9b6bA6LVm/JvKcm9Np3LAezg9nYZrhLI1PbuXNeJdlY2lNMZrYdIeFO9tuNz9uXrjKZuyGB+oGS3i/IQDXq5K5qRrF6DL4OPEUFj1yuNq0kYb1/CeOi/vIWfmcrnjMwxZu17+uW0BOh7Gg3SqQfiLNXtfqnGnxKAMQE9UPstdIz1Do83Zw+fmx1rcrVno3Kw4KEGArkEv6tTEjlPRSqfLJHbf8nFPbbhncLjxtwXoshBS7VGElca4UsLloc3R65hZtgXUQYeEPbVx9WAmLbnh0JOaW++yFujpnLwbymvgYmK8j8Qb90yf92CWCiTP2EwaScaXirHw3dex6zp+L70Fps/pmfW+9P0StvwsJm0lSVWejkED2le8Xx4aPG/o4w0PTRDg+pw/M1w7FXj+72mMMOUPXVeve1qYq22oF1pSJLyiMrv/s02WUxrTmXiFwNOm/q71+79tKbgbk5b0WQ9iEpoNciB6aOYCHJ8U58/Qv18xXg8W2H8qUuglj1Gm7vzTe+n39Nn5OyoZXC93f0aiMU97/mwF6BzO4gVy0jVtW/ITKcNpUqPff30+3VcPvHPtHT6zNQ+Dni3dW0/zc5XlhnuGGLqXNR40xSdzKSFwuXPoUSTjVMZq/bMKbLhXxt8KfTmQldGmhGBvUOg6qcfH7x9pK3qElOXOMrYI6N5g1HPres3kYGqh6zOZzE48S9vMchc4SEikgsVbJM0AXQIlFVTZdbaRFKexqr6BQwYWzyLLXYCOTVULWWk1AHL0cmYtY4yjYKNgkeFZlKGu+20htOLan42FrkNP4zTbUph8jNozZXiu0GlNSXEeeAS0/vr+DHQtPLeIA6/5WJLOPCVkvO4FMMEtdguUINP10/uL6bQfdEmpEYNrFCMFC/PQ/b1SC9grLAJO3FtM4svmvADSezX60zN6JvCjC09WtJ5Nz8TpalYjoGsdnmHFO9o/D7SiqdQCSs/Y85sXTHyfOmW5nAM9h9YhgdzM+kXL0MCfc3cqm6sXuISPzl33TcHBA6J/jz6vZ/IKImnbNXPye9Bw/TjWeGtZ7v79uk4my0DHcZbDXPdophBnfMTGHmHsr5eTAjTx+pwKTrTQt9Ypzgt5z7/Z/j2LGHp6f89vcylLqazw1/ByHtfyZ6e/6bWUt3GdWT4NgC6+FJ/j3pIpKW54xfPZxNA9IOs8Mjler9NgEP2ktKi16jzTPUjpOeM5NYMBfZXCxEwofkqW84qHZK8Hdd1XNDWXha48jgae2OUle20zhu5vRqsw0yJDLbfXoNKazCypJp5MNkZPvyOLPSlbI8NJuMcYq7fOGwR3bJyQAQVTdmOSRdReOMqQY0hz3GBpgQLtKkaQoiYRE7MqVc4d198wqlSjSfEaDgVfSIaB9YakFiktzcrWvBLQUC8rQAZTxwb+Gh2qA8JeobVnlisQQwrB1ReCf1PT01mZndzfWg8UlWYWRpgnEbTVfJwSJksG7vs0qQ5KlQSbLDIBP1ye5fJMFqvPAD2OdcwEXS1k9Td85XLW3dMzG3OKtETFInpMMMd9LkCnhp4P40BrOPNigR4L1pZXqvyHWfA4f86ej7ORsa+YfY19bUWdPFzP9P6FZiWc6V2ucoYy7o0Rp9UczikKI5xDHBWaK6KiYlageyDSnnmFULz0bAHdC8wUIHCC+rsHbAEWvkM51f55gRbWGUo0ke3uFSWsW9cT/4qOvYBupsB7YEyBxMsJvc8L0dR4wPt9UqNoNvv+LJLiMuUrURozGRYFS3rtjAddZUD6bIGBZsc/z5XL0exa2gvQOSZGejnh92Su4UC8dz2CaTRyPdjpeZSs6YFbZygLeC5lxgOZt8I9fTULielzXs56uhd9FWBMVUGHQR41A3Rdw+9hphRAcY8eNq/4+H2Ay1rGmmg62+ta3cZGR7MKA29s6T3Kcvf00YyuZQRkexvlMydyxsx3n5jJ58nn2MtEn5XhoOsL57bmckdvFY3f5ed2OeD5dR5Q5tAOx6uLcqCJn7cbCTg8YI6NHdicRdmBsFmc2wGn1dvTS2Aa2jxgSxYttqHBQSoCPX19NlktW73hmuH+PKCcWWdnp0GogzDHJyast7eXB4/X5s+bx3uveeYZW7JkiW3avJlAixndHZ2dWQ1gNos2ut6zAy/krNTWSkAyzMXNoS6S6GoAKtT4ZklfMV5NdwqmVMWkCgh2vDcDnXxoxyeXHiyAzKUWR72qfziAZKZWtbbuTts0NGjF1hYKiK7ublu1cqUtXbTYRjcPWntLqy3on2cbNmyw/gXzbXxq0sanp4JSgTp9lX1x4zQvwg08iAwz69yS28mslstbJcagBNw4S54h4oOxZ3021S2O2iSxoQ5+fMLaW1u5FilzyurG7yz7i4lJsuZYVWDoc1y31o52hsBADw2EGwUtXm9gxNiqFfTQVipZK7T5etXG81WbAegiwatm1lqpW65SI/3kW0q2cuNaW7J8mVVnR88keQAAIABJREFUyjY1NGrb9S6wwU2bLd/WZmPVGetZutDWbFhvne0dNjU8al31grVawRbMn28DYyOW6+mwzWPD9PJ0trRZfXzKOtvarZKrWg33TUrvUmaUQBNv6e8SRKnQlwBJPRJee6cSKoER58njel6AKfbf/PqNLvfUA+AFIz6PtShPQ9cTGHhA8gABhcHHG71iiNebCUx/bW/NeFCKQsIw/lbjR9M9w2cz5TYaCDoH7Ss9EG5ilT8fXE9KaLoX4gs/K8DvhX72CpdXinS9mZnphrI70YU/i1QR8nsNeeVpKwUtZWmnoK3ffchnC4UpGm7++nJF672efpspfbrPXN/pIWmSlKbr+6TILe5Zq7PTJ66BNfrhSLifT1zzRmC2FzGpUslxXkHVe/w5NDsbebcaLO04XQ3X8El92Zz0KOu4d6i0cJnzXo6IFlPZIgUgyNNZrOb7nxWgy4LeInkoZ9WZSuh2FC0ygZ2K69vb2qw8PWPTk5PW3tpmLYUiBSFcHdNoitBSpHWVMoxAHRZGd3c39xefQSMAABsIlfHVXI5CQe+B+3nV6qdt3rx5BCRYgPjOzEOUmqBdZyQgAlhL0SpQKqo1K+ULhjYV+LmYy7MkCGUtXAusuJiYx+9ATuxmpWZFXc8lKEiL9SNefVYmwTWfszUbN9iue+5hG4cGbGRi3FraQ+ezGix/y1lve6dVJqdtbHjEli5dakOjI7QWWzo7bHh0xDrbMC3OAYo/o3qIb1PgOauchESiw7mVjJWsMR5PjZiJhKEsK3gC4vkmno88Hn9qytpaWphLoDMn03MKVCjxoBCv1rJMcXhCOFgEMcy2NgJ7SBCCth7dv1HJgDIACwZfWQMOCYBa3UrVipXrVRsr1a1cRF/fvJXqOWsvmxUqNTa2yLe12JqRASt1tFltpmJduaKVRqdtfk+/lYsFG62XrdrVak+tWW2lXMHaajlrn6rZ9guX2MjIiJWRyDyvyybqYfZ1a65g9aFxayu1WLUYrfcmgA6aVm6BF8Ke1r0FkimyTaRfan154etBSoAvwZvGMBuBPeyrwnBNQcsltClXQiArcPbLTdeJ96Q5Gni/XkvL8lJQkRWp52q4F36p1RvKvlJQ9YDuAUeA7nt1++fyVpLOxQOrfvZlfXOBlixSyQSvpNCYiMZUapn5Z24G6pAh4i0pHqmVmZYd6h6igy28ZslD0EMV66q1Hu1pM3r1e7w1es4A07ngPWBqfQoZNdtbkCamtWE9UjYpJ2L5mV93M3yRPAYN+bPx697CK5bkOCAhFp4u8aCUV09fnn60puAuN8vBQ6qYe/RQij5SuiNkxKz2cJ9gOMJCz/gadehzadfYBI0c5XsSQEf8o1qOSR0R9Lgx0YLFzwB0ukVqdevu7LQN69ZbT2cX3aIVAG0Uwt7y8Jo4NgZW1sDAQNaxbdOmTbbrrrtmCRsQWqtWraI2tN3229vg8JAtW7bM1m1YT2s9gHmMYUBrL4bZ4pyLXoBwgVISuk4VYC1WqgawEvBQbgDEo2s8A/TYnMa7sLl2ucBghVbCtTPLOVrQIlBYjffcf5/lS0Xbc6/n2+q1a2zNmjX2/OfuaTOTUzY+OGytxZJ1tXfY0NCQ9c7rt4npKasX8jY6MW7tnW0spvZnmE0QgwU9NR1d9q6bVuysRIZo7bAa3OFR0VFDHgE6BUls1IOSPwEQGQSADpd/Kewl4omszcXeIrszutgbAN3FLSuoAUYv99hXO2PayGAAecwr9/F5eE04NhTEj0lK5RmrWM3GW8wqpTz3scXy1lE2K1bDWsq5uo1axcpWo6u9p9hqoyvX2pL5i2wMLqvudls3OWKF9lZb0NdvnbmSja1ebz2lttCYprVk62fGbAbADoWhlrPSVIWAXs5Xgzs+rcCIjJ/mQKRWZioc/Tl6gPEWhn+PFAYP1F4w6u/NFYIQPhOgNBOaWm9qncsj5bO4PSB5ayp153tBlSo06f4I0GUp+fdj5TAWtlbH3Wx/JXyxj2mfAskhb5ltDdBTgGymkMhqphxx7YHxXoQ7AAj6Ss/Jr8/TGGljDkCX0PfAsDWF0J+7v4fA0Vvo3rOU0rxXplIFZC5lx8evfdgoVcyafz7MU9cZ+2RmPK8HdPGHv64HdH/Gfu1bC/ngM+gS6afdSemVd8DnoPjz555GQKesdd3q/L7KDe9lga4jQM8AR53itgnoc2VhYjhEJVhVvEkEc4E6NzECGBhvamLStl+xwqYnp2iBwj1aRiv1mFTUzC2CB6W7fXycFiqAHZs8PDxsY+PjtMzxtxUrVvBgR0ZHbXRs1HbcaSfbPDBgXd1dWYxWXXvwPmawFwtWrqHnbrBiAegA8hrCDHClI44btR8qKWoSAGBXTlIS/5cWpQx8jbdUP6sQqED4KzAkDmznXXaxJ556kgC9eMkSxjVXPfUUPRn93b3BUu/utrvvvtt23W03myrP2COPP2bb77KTVfIIAcyegQhWQyumJoMXg4LKZUTyzOrwbnQS0Jk0GONYEkrM4mdjnnCIXmCT+aCwlINLHR4MAm+syw9Wfrgm9hCuc+QjwFKn1kvnRg0+KXoqlJzGe8varQeXlcpL4FpT3TVdhZWKFaGoRUCvthSYIwFAb5+pW7ESXK4bhgasdX6vTder9BBNDQzbbguW2ejAsOVb22zF7rvYj39zqy3fcXu6cMtDY7a8s8/qE9OcRta9aL49tP5pm79iKT0+NlOx8uYRm56YtPb+LquCaJIv7aFieBJWXth6gSuBkl4H75GFJ2vBM78A1QNeqhBLmHmQCmeZibeGPBgvUGTBSlAJYBVWgQetGZA3E8iplTSX3PF7kFroKaAj5JcmNXnhnQKityC1t+n+SA7hdbmkPVB7EPfrS0ETnw91/rOKcKrcBDBvrhDi86nC0QCiEdBhgGgdqYXu99LThX72Crr2IX1fqoTg75TxUWFvdq5z0XNK35lskpczqehJFVx/trRMa8Ei11lhLapO8p4h/0y6psrefF6X/qZ99grhFkzOOHjwcGUyM7rTlZ0unvP8IBqg4xE5FC4JNOUJhRE8oAdFMOQeyO2u/WanuK0BuncZ+gMPD4DkIxTox4SimMymeDyuy+EZcLDW64xP3nbrr6yrtTMasTnbee/dQ0JT0vpQG4QNxUPB9dnf3299fX124403WndHt5UsWHdHvu5IW79+PR8OAnTe/PnW2tZqa9ets77+fgILY38RtJDkJkCfqZatUqtkbQQhm5kUpTGY0X5R7Fy13zhFKCT1YgA8uYsF6Iirg1iZNMImGDGsIOUIpwFQj8licA13dnXZypUrbfny5cwLWLFsuQ0PDlpXRyeBZu3atdbe0U4Kmr9ggT2zYZ3luloIKDzD6JoOykSQ1ngWgTkZLwRI+IUltMJCr4ZkP2/piAARdkCiIAA5FeZ0x1WQQxGUOSRoENBj9yx4RbgfEdAr0wHQg6KUszLi4eh0hvOPrje/Pq4RCl2hGKx+b+Eg/GRmbVAkcs5CR/MfKCrTNcvPVG3hwoX2wGOPmPW029j0FL1E3YVW++13b7FKbdomKxVrbemxV590vNWKeRsbGbH57d323S981Ra29nL9G6aG7OTzzrQn1z3D3vkdxRZb3N5D5WBwapT7nwoM7V+alOOFIc6smYXrAUMhC2/l4XPS3FMw0vW9leEFbqOlKyCZ9fCkskAxQMXttB68rpK+uYBagJn+PQVELyhTCzEVZCmgk4d8jk8iddNOeV5g69peIUmVHu/h2FL+zZbjpUqNV+hSC13PKKVKFnrj67NhyGZAwrU8C0DXfqXA6AErpQ+/B2lClt7rQb6ZIuCfZa7143WWnTVMAJxNMsTfBX5+/bPrzdNDLNCVfBKgi2a9EiDg49lHL2xmbCVd4vCerXlIcC2Ea9GYyQO3d7s3C2lkSiVsKhhDjn5ThUKAnnqqwvuCwkkoUVXIswV0fsoF4AXoVg3CIAO86JpXeaE2jRb6+IQ98+RqJlPVDK76gj3nBXtkMfTUzYUNw2FBKQBjbdy4kTH0B/72AGkEthnIeoddd2A287Lly2m5Uzuq123+gvk2OjbWoE3SGtRkJjRjqVetXA1aPhM0Igjq3iIqJi6gTCmYA6FDD5CsVAjx9OgmJnjGoQGwXAGGBFd2dQqxjkxLr9WtrVgi6G5Yv962224762hr53MuWrjQrrvuOutr6bPR6qgdsP/+dtCBB9ndf/+73X777dbT0m37Hfpiq7QXrJyvNTRXCKpWBPXoPeHe6rWMw/JWLLUyFqMWmFSsYh98PBZc3LAAEDqQtQImVJY7hBEeD6EZ1pTncxyJCrsDgI5npZcDSSvTM1RgMmUH1npba0M6ZgbsUfmAhwNKBUAd15LmizW2gDZwhrmqjZfMqqU8XeKwzFunqgR0rHt0etLm7bicgD0+OmZDazfYA7f9xaZmxq2lpQO93uyg17/SOvt7rYwQQsXs9utvtvLUOLPgN44N25tPOcnG6xUrtJSsVDPrsZJNjI6ZdRStGgyE7MszZQrIKaArxu2B1vNBaoF7gZQCklcqGgSXE5jeC4ZzC4A1ayGmgO4VAwlxKd8Ce9J8pBm833sQvGdCa8J3vT8VeCmge7BJlSbQOWjJJ7VpTyTEvcWa7p0UjtS7ke6j/1z6s1dO0p/F61tzucfaw4x20uf1++PXFZTzYBlCSdb7dC+dI373Z+h/1jn480i9pN7lm3oavHfCg6an/9TD0Mgps4CeKlJ6n+7vPRuz9Ja3ysxslZHi7XMB+hb0ExvTNHgHI7jqflvzkGCN5cpMNgtB1/fP76dRau+9hV6LScfNPiteSnNQZpX2oFAyZKpQzlyArjhsFqNr0vwDMXRcLLtxzADnYch1AiuqtZUuVcSEH7jnfkNmJ1ynhf9H23tFSXZdV4InTEak9+XgysCj4H0BKBAeBRCgA0mRFNWiWpTU3as1S2vNz3zM1/zM33TPjEyPRJHqliMoCpYwhCWr4AqOhC94UzDl0puISBez9rl3v9hx62WCGmmKgjIz4plrzj37+FPssFPOPSOLclfpWzceTA9ADrBev3693X333bauf50DAcLcdn35Jtde0f0KQXEIloMZHlqvmwzV9y9R2mEnYEFd8AVh1SHVQiiseOpbND07OOOgQEMvBXOzH67oXnBzd9SE3R8PZhffS4bADYCWB5DD9TDhIgNg25atdvvtt9tQ97DPD/HkC7ZoiysL1lvscaED/51+8VlWGe23xUIoY6jISC0dWnubWSvTz2FxRxpf1eDLBvDhn6fWoeBDZBjOMGOKFitb0QSO66vVijUL6Dq15EGOBVROWwXQEWFeWG66ZosxLa80HdDhyvCDG8dKgctrbbPwCwQhT3EJAXQYH3C0jHuLTatVCgHQUU9gqWmd9WUrNJZsaHDQZhcbdrA2bc2OkgsH63oH7K6//gfrtooHBh5ZmLLv/Ifv23R93ubn5my4q9ce//HPrBKtMwhbuuq3vmj1UtOtD4XFZRvt6La56ZlgIfHqn60cAgU0AoxK8HrgU60sFWpTgEsZYnq/git+TwUCAlx4j8Va/+0uA30nmWSLicQAxSgU86wosyc/4HMUZMjM9HoF+hRw8oLOMqEDGlQC6CkgpiZlPX/4XddD+Q/fkTLaPEBP9yQFjrU09BTQU+Eiz+RP8FwN0HXMRwkBq5S45RzS61WgUB83td88kzL3H8/MywLQ9aLyQLpdTTDgmaLwEd7brqGTVhkQSk2ZNJHiC/i1Z9EUgkuE16UCaZ6Ax3GuNENznNX+0SWldKOAvpTEplEIVMGa86AAyncxbIeaus//8wCdjJ7l9doOTCzd55sby6u6+Vn8rT3d3TY9OeWgMDI4ZE/s3m09lW6HlcbKop194fnuQ8+INPpnuABIU/v4449tdHTUQRegDtM7iOvAwYO24ZhNbm4fGRmx+VrNunu6nUlBAIBmj0AyEotvmmwctqFYLlpjsZEF2OG9ZFIUBpjHHorTBJOQMwL4l6MvnZHkSCMBocB07z7yWCucNeT9+R4QEQQEjBVBb7i+uNy0vq5uq83N2zN79tr00qxdc/11ntoFX+4zjz1jS9awbqvaZTsvcWFisatkS27yaGlZWRpP7BecMXkpFeqEg7GiEpp3nQuA6tp39I/7rhBkI8i7NgA/UdTY+/r73IcPMF+AiR0Bh9WKrws1dFg+kBYIQEfQIQAdWQQQJIoA9OgScYk/+s3dpMto+MXFkD7IgDuvMtS0FQQzIuAxAvpKrKleWTar1pZcQ8fcuwb6bP/0mI1s2uAWh7mxSRspd1ljatYF0pFjN9on0+PWNdhnBz87YF1Wsl/ceZ/1l7tssblkS4WiXf3NW6zU320FxF3M1WygULHpiUnrGOxeE9BXYwaqQSkTS38HzaoAoN8TsPXsUBgiUGlQHkG0BaZs3rM6Q8JZSM39ylRZyY8WGwV+jBsChQI6tQ0Fh7UAnXnUek2mrSG+INICBSc968rAU5DlmrorRywMHD/foYBK3peCjjLzVABzC1WOD53Pog+dz9Q9wjX/XwA9j2bS56YWklTI5DxUIMLvFLDUWpPOXwExbV+cAp+mHOr6ps9MXUyBvpE900pNzAuKI8inlgdf7yba1zaCRVVM/xw/fqYCJemIPzXKXUGY409d1vps6EngvV7BNFpvSeekP4yLqaJqEQnvCpYuj4GKvvvCVvGh40tKTGTceAjSzeDD7u/r84A2+rVdQlpattp8zTZs2mi1et1m5matUq06wI6NjWXR401ID02zfS+/HnyhTZiiS3bS2adbbXHBI9nxLtTOBpPAf4gwhoSHd7NqG6Uv/ByfnLDB4SF/LyaIgLJ3333Xtm3b5qltmA+sAzzsIC4AKCaP9yGvHRvSP9BvR8bHQvoD/P7dXb6IHuEvKXVZfnkMVNJD0d/ba5PjEzY8MOjRzwc+/cyOPeYYm5ma9sC9yekpXxcIOxBKENz25jtv2/CGdfbRBx/atuNOsKX5uv83PjZmp5x6qs3U562zv9def3OfnXL6afbp/o89t3rzpmM9+t1N/b2dVltacDDeuGGDvf3227ZlyxY34UPyxJyRaYDMgN6eXl8PjBt5/EVEjPd02WeHD9nWLVvcb9/fG4IMsdfuf49SLD4/cviwDQ8N+Z53d3X5PHp6uj0GYXBk2F5+/TXbePyxVu3ptjfffsu2nXSi7x1iJybGxq2jULQNw6M2NTbugF7t7LLpes2O37LZPnj/fd+n7q5u196xTxAGQVt4Fw4Q6AMaNOaB8feCZhYXHdAPL8xZsatig/0DtjLfsA3VXluYmvVzhbS18eW6Fbuqgb4XlmxdpcesvhgsM92dNtVc8KA5BFn1FDvssZ/8zOZnplxAbBY77Mbfvc0WK3DRrNjCXM2GS502Pztnxd6KW0iUAfo5ioVxeKDVZKgAnAJ4S/puCWhkHgRD/A2gU7CjxuTziTEiOCNOxxCGYuc2mmCDtB/KBYvS1iY8kEGl1gUKtOQDZJb0ZaqGTnBJGfla89ZrUybfJtzEOBTsqb47BXWCIq9J/24T+JP682oByZvDWtYWPJdrnwpirX0G4LczdF3fFBAU+N1NmJQ+TYUj1TxbQkS+AKdCEa9dLcaD40iDPnlOCVxpv2/OOwPGNHMqKeTDvcpbe6hM6KfOsabWmNTao+fO99wKWaCunhvSiVoF8t9vjh8QylKhm+/S8fNcZMIilDDPDgouExX8cB+ze1LrBJ4dPmNgYlCIff9OvPzsJl+gPlaYOhGQ5AVWAAKFgj3+6GPW09Gdze2c88+x2dk5e++t99zoMFWbtr6ufluyZTv1jFNDL1zkd5fLXrUL4PDGK68HH/oKOsWU7LzLLrK+oUE3o3eXw7OnalM20DVgp5x5ige5nXDCCTY/P+8bh5+//OUvbbR/1N95eG7Mfv/737e33nrLGRy0dwTNDXcPZ8bl83ec7+PH51s2bfGq8NAqS1aysy852wPN9n/ysZ140kl26Mhh6+7r9QA1dNNCoBfdB2SaNHU5Q2ssePGR2mzISz5y8JCnmA31D9g9d2FOXTY2M27DfcPWsEUrW4edd9n5Du7QZg/PTIb5jU1aX0en7X7wMV+fmcacLZcKdvm1V3naVf/QoM1MTtmmoVH773/5A9swMGyotDS5WLPf/6M/tHffecfnj1iCn/zkJzZYHfD5j82M2Ze/9CUnlj2P7rHpuLZY5yPzE/bV737bxwHhC357RsXTsnLMpk32o7/+oXVZlz9vujFlN998s83NztpLe1+yZU8GW7HDU2P23d/7XUP/sUpPlx0eH3M3AwQxZDdgPbrKFatNz9gv7nnUZhemra8yYIhe2HrWNjvppJN8jwBCcJ/8as+LHiPRYWWbbEzat7/9bWvU6y4k/fAHP7Sql5Qxqy3P2m3f+ZYdqs94YRn4tY8f3WA/+7vbbaCjy8pWtoYt282/83VrwDVRKFh3scPu+9E/WYcXpVn09f3K975ty+WiTY1PWLO2YE/d/7B1FypWW6hZsdJlV9x2oxV6O70QUGm5aSMd3T6exXLTg/KUUaXmu5QZqBaXSvzptSqV82DjHmrEuJ7vI8MgQJExMbAG9JECeig80/5W1TRUc1GwoCWA7W1VA1JAXw0QPw8oU8avI8zmGSvFsT4BGR3XhGNaC9AJBvpTmbNqTpy/fq/rqXNSQFwNzMN44ZJrDwTT/U0FQQWlLN4kS0NtT1/FeGiByNN+CeC6r7oOa9Et56pApHSowmD6HD0frGaZrj/v+TxAR9qaAjrPE+/n+cnbA+ARLI2hWl1w47Vig9ozD/g8Pbv+TGRpxbTDFNTTa/l9pqXj/dFiy/eT3tTMroDO+RHQw961Vrhw8s5zHdDxHxDSA7gQALa45P5LL+BSq7kZeP+7H/mdE9PjNtw/bNvP3m4vvfSydRRQnGTFPj34mR2z4VibW5izrkq3XbTjIteoPKAJUdQ5gH7MiZvtlTdes95Kry3gfwsL/jv/XXndlZ5jDmYEzfPAgQP2yguvwKNss/Nz1tc9aCeddXKm4WPCL+99yW9fMFRhKljFKhm4AyQmpydtXf+oCw79Xf12ziXn2Mi6US9KgpSwyakp1/wPjR3xNCWa2X2dUGhGNHSYkg988qmdtHWbp5dBewN4PXj3/cGvHkKOXPiYrs+6VoryNXVbsKt3XW+14opX0asumXU2i/bM47tds4aXHHrVuVddYv3rR2x8atJ97ZWVgr3w6FMRzgoG/+7pF5zl1fh835aXbe+evf7e+lLNuspd9oVrr7Tdj+72NWks1a2z3GnzC/NWrXRbzVbs6luuc4IGc8Jew3pRg+D00C+svlz3vRuoDNhHBz+0zRs2+7N/949+1/70//q/baCKoj9I6TO75LrLPJfb/6t02PRsqPAHWlqYr/nabBpZZ4/e85Dng4/PT1q1u8/+w5/8J3vvnXd9fAAfWFj82R39tmxLDspX3XSV0+fYkSP2yvOvhMI0tmgV67BTLtpuI9uOdx85IultrmEv3L/bfeD1RVTU67QzrrrIBjaMOqBPHx6zlx/da9ZciIFFZTvrmkts66kn+1xRSQ4aOvzz2EGs8WVfu8HKAz1WQ/yHFW202mML9YbVbTGLcudhU81AD6oym0yIjmiqwK6/e5YEgxSlsYRK89g3mgYV1LGenoeP7INm0/fCrVAxIpYaeuoD1HEqoPPZBEx8p/3qFfz4DtX6+H36Xcrw9e88gScTOKIPPQvilIBTNTFTy+Ua6d+pVpeCdl7aG/kl11T3OwUO56trNH9ZQtwJQnmkKJVq6ClNKfAxkwXApGCiApkW7lFQV+HjKJCS1DEVWLhvun95FgB9jwKyAm9m3fTCKEdH9Kdrmk8jIQ99LUBPTe66v1lskAY0R/cI11AtP+mY/Dw0Mf5WDA3PCF0EqSmd3zsNIe1MypzzXKXPSAG99YyQ0so8dD9r20RDZyAXzawAdJg1YWaHX/VXz/7K5uqzDhx9XX223Fy2cqHD/YzlQmB/FBbqKw2rFCu2/ewzAqAjOMxEQ8dGQsOFFjk7YUO9Qw57YNQT8e+Z+oz1dfbZldde6fnnbgru7/co75H+EY+kBpCceu5pDvZgLtNTU/biUy+6Du6b5zHMZVu0BSf6agGV1Vqp+BAMEHR2ziXnuTkcGhiC3Xr6+6zSWfU0pUyFif3TmS7ikdblDhvs67cP3n3Pze2DPX32wB0/s8NjB23jyAZbXF6wSqnio8HafHBwv5dv7Sp122Rzzs7ecZFt2rjJNvUN2cf73rFfP/2sCz6ljopNLc7b1V++2ayzww6OHbENo+tsaWbenn/oCZufHPcqSZXefjvz4nPttFNPdWEIEfJPPvaEZxF4fvrKilWLVXvptZfs3O3ntAlkM4vz1uwoW8kq9vXf+boLTnR5PP3oU9GKESLz+Q97NLsw466JoeqAzdanrFwu2UqpYLtu+aKVuqs2t9DwdD7k+YOwURwG8QED3T02Nz5lD959n81OT9lI/zpD2Z1TLzzDtmze7KZ8uCfeeftte3Hvi66dY63f3v+2/fEf/7G7AQ58dsD2PLLHP5+sTTodXnvrjVYY7LG3P3zfBava2KQ9/bNHbKVWt96uHqexXd+9zSu+YY+hYT/wt3c4YEMIm2vW7aZv3WYLhRVbaCxYT6nDfvnTB2x6atyGBoYd0K/57S9Zx2CvTc3NeiW6/mLFgxhRKW7Fc1FbWlYmgWfA2TLB4zo91Aqebcw6gjhNmqmmyP1Qn3kbs4oggvu0JGYK6IHhtkT8lLkqICuQqUthNYasoKECiD5HwSRdC84n1S7JbP0cxowSBUQyRr7zNwF0vitvDVMg5P7hZ8qwFbx/k99DH4kW7XC9ub55LosMwKIbKu2PoedVBbJUe+W7dO66l/g9FcIU1LnO+j4VpHB/qmHzmXwPBGhdX56PVMhYDdA/z+SeWhA4Vx9XjBnS+LCMz8Ulfp2fAAAgAElEQVRaGHnNiXS9NMpdn00NmwKB0lWqoacOEBXOUl7Szj8YPyAm982Xbs/y0LPDgfxySBBLy15yFIuO/O8XnnveusqdmbY7Mz9rl19+hUeTv/X22/b6G6/bhtGNLVBfrtt5557XZnLf92o0uQugbzvjZGc6MD0/9NBD1lnqzMC9sdKw7du3e612BMfBNPvIA4/4uh+ePmKD/aN20ZUXu6/WNcmBAXv+iefbQHts+oh98YtfdP8qfLVYpPf2vesmXZjdAVI7rrrMZmvzdtb559p7H35gnxw8YJuOO9bma/NZz9kQiLUSUtyijxS+eviX1w0NO4N/6qHd1lict74OaHPzdu3V13ixExTBgRn6/Xc/cu0c5U8QV16HFr7zHBt7b79dfdEOe+Su+2z8yBEbGh218cas3fyt22x6qWFT87Ou+fcWOuyxO+6z7ibS0kqGXkGXXnuFCzOYF/zlTz72ZDb/+krdOoud9o1vf93jC0aGhu2OO+6wgZ4B36eZ5Xkv8IL1gTsDsQ8bNm6wP/vzP7eOEmqlV2xuZd6+9a1v2b59+zw4EZkG//jjH1uXVd1sjdKz08vz9s3f/rZNN2puhJ9dqNvA0KDt37/f8+mXaw2bn5qxTcOjdvDjT+3Vvb+2ehNVvjrtgisvclcJzP4D/f0eP/H0Y08HK4PV7Q//4A/s9ddet77eXtcy7733XusudmVn/Lf/4/fso6kj9tpb+2z7aadbj5Xt4b+70zV0PGO8Pmtf+t1v2yfjhx3QNw6P2p3//R9spNrvY/9s5rD9u//8R3Z4etJp6LjRDfZ3f/aXNtIV1ujZN1+yP/nf/lerDPbZbH3ea8X3rBRtYb5uVkX64tFR7pTQyVAIvGSqquUosyLDowazWqU5HnowHDJE1cz4PoyDqX6azhPAiE1lWjEAKcNVH6oCMcZHZpUChTI8mjzzQBFjWCvoKw9olOGGBNxYAEqsGLiG51NBJc+HroJAnlbI8fN5fD/3L9VAdcwKeHnCSniW7kMw8+Javi9P+89AlwG8rHGRlCUl809BOl3XtTR0jjtPO23bi8QXTvqlQJL3jjD9VrOvFEzzBIZ2YA/91NP56ZgpdKUCpZ/P5RXPevGspKRst56vvHFxDQnomYAS+3iwUly6fgrQnjwUS23rdbTqcAyMnSFt8NzAhx7WuaV0FY67+PQQLhcL1bs/KgI6JozGIAB3mBdf+/WrITp9se5BSV/96te8KAmKoWzeusVK5bL98rFf2nRtxnq7Qv31M846vc3kDkD3oLgI6H3rhu3YE463DRs22Ouvv+4mwg/e+cBmajOufeHfBZdc4MFdCMLC5F595VUHYvikF2zFvvzVr9hnn37qhfoBNvfd8TMHa/inEAOAAjTX3HC1B0Bgrgiqevj+h2yuMWc91W47NHXYRgZG7fzLL7SZ2rx1D/TZ6MYN9unBA1nnNl9wAXQ812vBd5RdM+7v7vGAtYfvfdA6rcMOTxy0TUMb7Kprv2BztXkPwEMlMpjxn97zrM2szNnO6662eVu2dcMjtr7aa2Pvf2yvPPWcFzep9nbbcrFsF950pTW7EHjVdD/9aGevPX73/TYIgWB52WZLTfv6d77lFgwwdwDiP/3dP/nKuHZc6rQbbr7e+z5jH2FSR8vYn/70p27loFXl6huv9jUG0/8v//W/2LbjTmxLxrj8uiu8Ct/WrVvt8JHD9sQjT9qSLVjHyop1Fis2sTBjt3ztKza/tGC9w4M2VZvzoL3Nmzfbu2+/Y8eMrndQ3/fyqx7U9+zjT9lUbcY6upCGV7bv/sF3fX+nJibtkYcf8T2DC6bLOm3HFy51QQ0+axSK+Ys//wtbP7DOaaNuDbvmphttuafiZWQRRV9dNnv49jutuhy6tiFKfcet19lyFTUDzNPOnrz7ESvaspXdtdG0G777Fe8rAGFiYXrOju0dsr/5yx+4leZ//z//D7v/md0e5b4EBowyxs2yLaNQThnZAq3CMipdU5Mj+JGpkNGq1J5pnUltawbG8DCr+R0HnxoEnqlm/LUAvWUODD7DUH5UsiSkahdNlqoZkNFS+0sZuwIGAW81hp6lxa4SHKUm61QocHcWahnIeHWd1IqAMeWZ3FUjzLMW0OXB9VSAwtjY/CYVarie6RrxOv4MQlVLIKQAQZrh/iuQcR1gcneBUQBdgRT3pAKV0l47OMagqhyhIL1O/17LpYDrWGlQ6Yv3u/CYuJz0/DgmxSpw+WNADn7ArtT0TxrME2YyYToWufK6GFEgVKEV935eHj0Bne/j/QrCej7UwkFAR7YU6So1r+vzVKjC56gfEuioFQRTOOHS7Q7oLslE85WnQMFcCH9xPDAwu7/x2utWLVVsaWXRKsUOj2LGw1C1DH2rUVp13+tvWmO5YZVS1SZnJ+2yHTvaTe4R0D1IrlyyS6/aaR998rFrEVg8aOm7H9sdwbbH1+LcC891DRRWAjD9F1980SfSUaraWH3KrrvxhpB+gMjpSsWD5jotmNZnGjP2za9/w8EA/tfhoWH3609NTtq7b8JvGzzc+w99Yr/z77/nbTQPjh+xzt4e78SGqH1PK4h52dDQ8bvnLpZLHoiFgir9XT32i7setZnGhI1Wh2yhWbcrL7/CmU1jYcHWbdzgddpLnRX31SMq/MD4EZtZajgIrevosXJt0d545sUg8JjZvK3YaVdcYF2jg27SRmOR4Uq37f7nBw3hg3juVGnFbvrqlwLNxDS1n9/3cwdEbvOJZ2yzM7dvt8GBQXvttdd8/C889YLfMDM/ZX3dvXbpjkttdB1y+5v2wD0P2tzyvD8fQtqum3b5GgwND9v0zLRNTE7aCZs324//7u+tCm21o8tdH1fsuspKPZ0uZNVXlrymPjT6/R9+ZMet32jNxqKdvvUkmzx0xP759p9YT6XX6m7YL9i1N12bReM/v+c5n85yaBtjv/O937HDBw+5Bn/aaafZ7f/jx/59bblmnaUu23HjlVYa6rUVpPHV6laYX7AXHvylxxnAhQOT+/k37LSVatnT6VC69bkH97h1Yb6BrIxu2371RVbt7/W89YWZOas2VuyX9z1i88t1u+nrX7H5zqI1ULYZTWcaizZQrFhzYclWSogfkKYy8fQq46bWm5ojCcLKRMiceC2lcQ3sUuZDpqefKajhc4AOPtP83HANGW6ruQSex/FSu+Wz8ywAqTaRAjdBhYxMn4/nqoauzJfXqUCRB+hZ+U5WRowNLjhmdqNTcEiD5BREUgBg2p1aWFTLWq3wD+ebAkIK6CWvTxELxCRCFd7JwiRcVx2fpqcqSHLt9DNdOwWYVIPU/fl8QG0JDOp6UNDKa37Dd+DdLLalgK37sTagBkBXek0FKxY/0jlnaxkzeLJKlFL/XceYnmX9e3kFHc/C+aEAr+eZ54OA33YN3g9sidZeXKOaPdY0AHfoRKmAHgSG9ih33+Mtl53lgO6SHIPicCFuWFp2DR2RgIjgfmL3Huvp7LHl5pJ1FMp2+lnbrW9gwIPImMO8d+9e6+3qtfoS8qurdvqZpwctIAbFUUM3FAwpl2zTSVtc+9x6wmZn2uC3zz6z1wZ6B2x6btpTyHZcdpnnYSN3u6e7x557+jm/bm6pZh3lLjv9gu2e4gRA9/t3h6CwRrNhnYWq7bhyhweeITedxILI+wfuu996Kl02OTdlfT0DduOXb7K5hbpNzEw7AMP0Dl+6MjQ3ESFXGuki5ZJVertt/yf7bWRgyJ66f4/HCcwvzdhAuc8u/cIlvhGoNoZgO/xXqnZYpbvLg9y68ezuqi3O162rsWL9zbI9/9gT1pif9wj3YrXLLv/qDR44B/CHf75ryez5B/dYdRn5vR02awU7e+cFLqhgbDD7P/nok06/MJV3F7vtyhuvdEkZ/mFmLux5eLeHssGDjjiDr9z2FW8Kg/Xe/egeq1nDKhaquF13y3U2NjFu69av96j/SrXidfKff3yvX7HikFm2cy6/wNYdf4y9j/XYtMFTvFwjWF6x0YFB++T9D220b9A1ZPixH3/oF14vcNGW7Mtf+3IoJbqwYPfcea+/t2gl2/WVXb5nSLeDUAlh875777VqEQJL0WrNBbvlG1+zZl+nvffxR3bcxk1ei/3pex+xLt8Ns5mlut3y3W/a1ELNn4sOdvf+/U+sxwvLhBr9133zFi8sM7pu1D776GM7+ZgT7Ed/9QMXOs68/Hw7bvspNlGfc6sMLCV9AHQcsmIAdAUs1ZLULE3Gsxo4qLajJkIccmpqab43BWFo6pTyVTuA1YUm96MBHelvoQJfatbjHBSwyJScEXthmSAs8HNlXmSg2FN8TkZFgYVjoQaZChJkmqsBenypKwu8Nn0PPkdQbwrg/NsLF8WgtTwLCQUutbBQQGmbj+Sx61rgmaphpmAeALNV0ITMXgVArq+uvYI64lfoA061W74/FZTaAT2cERXE1AqUNhdRUAn3tdKt/KxLK1C3Hkh+NfdeATgP0DMNOgZyKti3/84ukq01zOYa5wSrLddVBVK/DrJ9Hc2lOrJsgFRDToUitQR4vwpvSBXKYusZ4jp9HqBDZQGgM/jwXwLoAeiTxj7Q0N1fHgHdI0ZDcVlnxF7bfGnJuqud9usXfuUBZNEFb2ece7an+oBxQzOCN+Kd19/KIruhH5165mmu5eHlCEB6M6atoe2olYt28o4LrN5c9nKaYPIrjUV789U3YqAOIpmbdub5Zzsjpab84t4X3FQKRopQu3MvOz8rhoK5PPfksz7OUF62YDfefKPNzc+FynLIde/rtfGJCdv71NMOLt0dXa4RH7P1OM/3Rr9xdNDCvBDljq5t+AmhAnNH4BYOGgQMgDQiVTdt3Gj3/PQuB0hEXtea83bVVVdZb3+ffXrgMxsaGbHFlWU7MjFuXb09NrJ+nX188DOr9vVYtVi2vuWiLRyetH17f+WhYDADz6w07Mbf+pr7gPF3d6VqNl2zFx7eYzBUw1pQK5Xt0ht2etvPQtyvPY/u9rUBJDZsya68/iorw1cEIkZ1tmbBHn3wIR/rTH3Wejv77LKrLnPCwvo88fiTNj4/YYPdQ4ZeZjfeussaCw0XTPoHB+yj/fs9OPHxux42RDtgpeu2ZDd95VabXqx7tDnKrC42w1rDjI5GM9hfNE5pzMx5xPuLHusQDtYtX/5iyC3v77N7EUdQn7KezgG78es3+94jNuDjDz6yzRuPsZ/djnVGFH/DCuWqXf9bt9pHk4dduIKffebQmD37wGPWZ6hCh0iFsl377S/ZQjEIqqXFFfvlPz/guQ9wC8w36/al277q2jvmD0a//4MP7dXnX3WauezGnR65PzA6bPWFBS9WhAJAEBBna7BMtcriqu8WhxqAQgYFZsA0Ikrdab9wmmjJhPA3GQU1JhUw87SHNg0iBh0pY9Lf89LWlOFqcxF1GfAZCOoiyJFhKkPWoKw2Zsi82TRnLod7p5aNjEHHxk0KUOntyiAZ8c0gQd8PCOZisk4B2VN2E5M+BSynJZZU1oJV0l9dK6UpoJDhaxQ6hRr9uXaMQXT1xDxonbtq5KnW2gJ+mvoDR2/T/qWU7+qA+vnd+iiQUdjkszKhNprLVRtVwTYVgtK5oFqpCgpOu6Qp8Drf3/BPswH4jkql2tZYhS4g3IezCp6P9aJQl6Z+IrU5AGZ7poEKikpTPPf+c6VpXT09ITU6uidwH9x++J68QoUMPisrNhNLvwaLW8EKm3ecmQvoNLkT0FFcBoAeemz5Y+30c8+yhY6CazgoiAJm/e5rb7leFJut2ilnnuZ+ZgwQd779cgiKA6A3yyXbdtn5DuhVtKQEBtUXbd8rqNUeUoYAZNvPP9vN1Cjygmf8au8LLjy0AXpshgIh5LmnnvVxAtDhaz/34vNs3Yb1XtcdqW5d3d1enezZXzwTgGFh3ovT/Pvv/759sP8jZ+yj69fZgcOHrAStcXnJfbherzx2T8KiI51taGjQJifGbWR4xB668+e+NgenD9qG/g127S3X2jvvvWuXX7nTnn3uOVu/cYMVOspWX2g4yJ9yxun2ylv77LyzzraXf/m0nXn8Nnvx8SdtEYVyOkrWLHXYaVec7207h9aPeqlR9Pl+6bGnrQorCor6VCq24/qdVomAjoCtPY/v9g5kTH278qarfB6et4ogIgD6zx7KTPu4EoAOoQX79s933GHd5R776MjHtnF0k11x7U73JcPUjj2A6wOE/twjT1uXA3rTBYddX73VphcQ+V308SNjoKNaCbELqBRXR0pip7sn0FP8f/zwb6yv2m2VYtktPrd98zZ//v/z1z+w3p5Bm0CO+bd/yz47dNDzz1GYxmoLdt8/32W9hYrVF+ro/2oX33ClzZZWvNLbm6++Zjsvvdzu/asf22effmhbjjnBI+mv/sbNHuUOIQiV5Hbf8YA7JbzsrDXtml3XOG0A4NETAHUC/vFvfmwzzTn7z//TH9uBQ4d8bAtLi04rEOrq6DSGInjNljlMfaZuWUD7YGkjy+8J0jiEeYBN0KKGmz6DB3stc6AfM7TvFT9lyiA16E6ZOsE31ZCVuUM7CwwwP2eX16qAoECzOlC0f0OLALU91bhSDTAPvGgFSAHduwSCWUvcAu9XjVXH36aBosZGrKqowopqytocJtVuMcvPq0Sm4JYH+CG05+hui78poKv/lc/Xueh66pq09jZgwWr/uPYEdAIPAd0ttxJgmVq6KNCsRkvggSqIKKCnzVewz+1CJ3zvwX+Of6plc0x4HsfE95D+EMMEC1c0BGagnlq7FNDVhA5Ar1Q7nafg2XQPMMCZ1h1dk9QK4kpqbJzlawuTe56GTkCHRgcNPQV0MP4zzj3L6uhuCc2mBhNt0d559c02QD8ZGnpH2QO4ICu99fLrXoMbDL5ZKtmWS871dKFOaLZ4UH3R670Hz2rRNXQH9HLU0BNAR0jIuTuihh7NuwR0+GAhfV9z/TVOcgAXFJBBRTlorHfdeaf1lvDm0PFmcMOQnXPeeTZfr7lf//TtZ9j07KxVuzqjyT+UsnTCLxa8qtlb+96wr37pS3bPPffY66++ZiPdw+F7MzvzwjO9HzsEAQAiNHSY8qHhIt4ABXU6+rpt7NBh2zay0VYmZu25x/ZQlrGDMxN263e+adWhPhubmvTCMqcds9ke+Mc77Mj7H9nGzZttrlhwDR2AXlwKFpU9jwUNHVCL0V5589WeF+4ulZWmC0OP3vtzH+eiLdvEzKTdcuuttnXbVjt46JD9+Mc/Ds1t+kLxHuSAw3+OeaDxCkrtgnj2Pvxk1NCbCMFzQJ9szNtKR9FBHfNFS9jBgQE3jcLNAlCHD3v84GG7+PwL7R9++LdWtbLHZVx++eX2+C9/YZ0VBJ+Z3fKdr7pmvP/TTzyTYrh/wA5+sN9e/MUzVpudtoFe5KmbXXztFWaDPVaoBvMuhMOHf3KX9biXHHNs2hVfusE1dBxU5PvvvvMBp9O55brHYnzxtlt8ryDoIXYA7WzXb9hgnT3d7m6AlQBWFmwsMhbgfoDVp4b5Roaqmhylapa+pJRPZsnvFZwwVo2mxnchaK29+UYKOmtp6axUljI93qMmQQUuMlAycX1nC7CCmREEy+enWnjqYz5Kw/ocDZ1m29UAU8eXJ7hwffFdHqC75TBq4GoJ4Pw1yl/XxN+L8s4x9kjXlwyc+5mupX6fArqCtoJkKoi1/l4b0NP7VNiIbREyIMqjEXUZ5FkYENS3FqATwFNAJ2DCFaouKN1PXKPtQ7k2PCP43jtjinUBv2tsgfcMibXaqbkTVEPp1FBpjhYCPZekGRW4MzCHGwxBx51VB3S1mqlgQFM6BQb9zptjogQ2iqyxP0gsl4zrcK9au1KBwv3qEdAzBWHrZWe1KsXF7jNumpCgOPehd3bar59vaegO6OedZbXCijM7BAohP/ftV/bFbmpBQ6SGjkE7oL/0umvFAPQVAPrF59hisWldhbIDehOA/utXXOvBZMEuzrzgbK9b7k1RcgD9vB3nB0YIbguTe9TQAejQ0BExf/W117iGVWs0HNifeOIJrzZWW5i1XpQBtYKnrgG0IIAcd8Lx9tIrr3jgGzTr9z/4wAO8+l1TX/SIb1gDTty82d564w0HrfWj6+yen9ztYD7bmLG+ap8hehz+ZgQQvv3OO57j/uu9L3mzlWu+eL29tf8DO3v7mfbJG+/YieuPsSceesyOfHrAyp0V6x0ets3nnGbIBJhfaNjo4JB9+tZ79um+96y4bFafm7Pl/j67JAI6TO6uoQugA8wuv+FKB2IQI76HpvvY/Q/52mCX8N+uL+/y8rDIErj/zvudUGrNmtcZgFC085qd/llnV6c/5/H7H3eDNerHQRxCINxNXwuADjBHDMAC9rBYcFP9Yr3hwsYSBL9iybo6KlZYatrunz1mi8t16yp12h/8xz+w//YX/80mZqYMddm/+d3v2Pzygm3ettWD+Wxx2S6/8GL7X/7kf7aTN222xYW6Zzace+lFNnrSZnvhtZft5JNOso5lsz13PmgL83Mec4GxXXbzdV4pDgwUtPbLuwKgj9WmrdLVaRdecpENjQwHab1QsOM2n+DWFQD8qaefbq++/pq34sXmQugZGBz0gMn+gd5ojWoHYx5cLc/KQ0+GrsyVzFuFAkrjqdZC5kjtRxlaqpnlpb2ljDsFdWU+eQCjgB7mFEafp9mtlXbHexS40t85Rx2zaropoKdzW8vk7kAurY05fmps1M5SYM1Aku2JVykcsxo46/PWjuJuFZz51wB6KkS19i/2dJJSY+n6cXztgoDWLXBqXnULU0FHNXZ3J8Va/7RcqUWCIJsKvSp4Zc2bxAqVNaOKvSsA6C40SGoag8rK5Y4M0JXu9cypIMO1DCZzWEaAf600Q9IMBQNde86D33lhGeBgXL9UyNZnpUILn8Fy5Nm6fR6gA9ghBcGH+as8QIcXG5G/C0sO6G+9/EYG6GD1J58VTO6Zhv5S0NCLeG6xZFsvOceD4hTQX0sAffsFweQOrdgB/ZlgcsdSZBp6NLlDUHju6ZbJvd6oW3e1x5fskp2XenQ5NLCH7n84Fp0pefDcjh07PHXu/Q8/cAB68ZlfZSldk4vT9v0/+L7te/NNByg8C76xvu4emxobs3JsyDLQ22d7Htmd5YCDz116+SUOEGBsUzPT9tbrb3sQ2Ex9zn3ECCm66AsX2vGDo/bp2+/be6+/GRAWoWZFszlbtu/8/u/a87960bYcf4I9fNfPbGV63oZ6B30ss4WCXXzjTjdhI20OEfPwodPkjrKnl19/pQspqqE/9vOHPRK+ZguGegJfvOUWj/BG6VcU8Nm7e292SDGPS668xDZt2uT+HXSCG+gcsKVmw03fWBHknt9025c8D32pXHBAb6DPPNL6UC+8ab5eKwuLLswdu3GTTR+ZsIf+6X7P219ZQqZAv78TefpFq9j5V1/ivviB4aEQGFfucLB+4PZ7XPeuzc14b/JytWo7v7zL1wu59E//fLctzkzZcG/oZ45a65fuurYN0Hff82AIivE2vE0P/MO+I8UQmvmPfvgjq1inlzGG8PXb3/uu0w1iAtAECNp8rVG3BcQMRA2VjIaMwd1M4ltNGavLta7httKWVNNVrUE1HWU8KiSkzJiCQx7gcyzUAhTU8S7Qa2aNSpqXtLg3g77aC9PkcffVAPnzAE0ZvAorBHJdu7y1VtdGnobuQXVJUFgK4Hn7kzF29DuQG/I04rzn8TMKD/xb54XPNKgyHUf4e20NXYUT0oMCulYZ4xjy6Ejv1bF+noZO7Te9PzOzi3+a41IhTi1UKbD6s+kAlm6gmcUFKkd09RLQKSQHcIUFLAB6SlupVo7rjzrfKytWQ52SUqtkLPdf56LrpZ8D0BdgYXArRzD56x6rIJOef44PllQqD37vtqih+8Ooocf8Tta4zUzuz7eC4sDEtp93ls2tLLr2B+2pUijavl+95oAORogo5QzQo4b+5q+Dhl5AqH+hZCdeeq4tNFess1BygQCa/uu/DiZ3aPhucr8wAjr8DDmAft6l7Sb35yOgU0Mfnx63of5hf+L+Qx/bseuPs9pKPfhu4v/OvuhsZ2LQwBHw9fN7H7LpxRnr7eiz6aUZBzw0gxkeHXGAch86NNZS2UYGB72GO1LhTjv5FPvpT/7J+io9/j0yAlBF79DEYVs3FFq+Ts5PWX/3gO0f/8xu+3ffcc34uMFRKy+s2KP3PeCmfPybmJ+xOqwXnf0+9oMTn9qWoWNC2ddaw2YadSsMDtklu1qA7ib3R1omd8CFB3XB1wMfCwLTiiV7/P6Hfeb4Hs++7tbrvBEKgspwCNCLfcPABpuqTdpQ16DPZXJuwoZ6hmx+cd4D2DYNb4jlUQOgf/HrX7apRs3bmKIDHDR0WCRgzYCw0NfT6y10J46MeXW98YNH7JTjt9rd/3iHC2rj6IgWKwCeduGZtu20U1zYe/v992zbidtsoKfPnt3zpL318mvWV0C2v1kppj+ONxsei4Go/qXlmo2UumzswEEb3bDBXTqXf/F6T5Fzk3uhZHvu+bkzg8nleXBNu+r6q7OGPRBQIfCh7j72CxL0FTde4dwTQXt+VhBBDWsFnBtrmNyVESgzIQPR0qk87GSCNNeln1MQwDjUZJsyJmWmyqz1dwbdqWCB5yJYLu3UpgF/gXG1gqKU2aoGrYVvFNh4DYLS1vqXB9wqGCkgpvMncyRA5AXFofNfqjml41kN4LwEdCjm3XaLXp/nA06Bk2CXB+r/FoCeCpKrATpBg+tGel1rf4JivLaGzj3iOuMOAjpuT4FSrS5a0jgVSPA3BDK1HmDM3i0y1lMBdrFwDGMlWvOBqb3VL17HwbGq2Zvrgu+oodfrNTe586yla53uP4Hbnx81dLdwRyEa33PP3aQeAyxVyNHzjxx2Btr5/m3dcWZbLffMLAEfd4x8h6QODf3XzwWTe9hC+LbPslmUNkW1qqUVB/Q3XriHvI0AACAASURBVAzFZwDo0KdPPrvlQ8eCvvmrAOjFCOinXHZ+CJ5qFqwMmaKxaG+8/HrMDg9BcWdedDZ2PeR/W8F+/cwL7q+nhg5AdwkMuiI09GeChg5AB2PauXOn+2Z7OmEeNZtdmvdGMPgdxWmQsoUqdMcee6zNTM/Yyy+/bJOHJt3UzMIrF199qedVI7gOwVD4HF3AJsfGbGR4yGuIgzmg5j3axP709p/YSO9QlktNXwc2D0CBevcoCPPZ9LhHl88dHreTjttskwcP271332Mb1m90PzLiH/Hz8PwRG+wesPPOPtPef/lNr4IG3WAGroJdSVDcIy0NHfdecdOVwYoigP6L+1BYpegaOijyhi/e4HuMVrdIEUPJ37//27+zwU40UFnwyH0cjEOxpO03v/NN+7M//VNbP4ziNE0XvG75+le897hq6MPrRj1mAEFk6E5WjZWZoKHD5I5SsA/9NNS9B2V9NvaZbRzZZF+45VoPrEO3OUTLoxIg1vjUrSfagQ/32577HnNxBBEQ8HF3Dg3blNVcQ/9P3/9D+9F//TM7dv1Gp1Xs1s6v7LJ6IfiiQWtP3gOBpuDfwZrxhV1f8LgKaN6lcsnu+oe7M+280zrtm7//Ww7g0M7xDES6w0TfQBAgUldwViS4iszHfbQxLUUPM69laVcyTzIA3qPMSv10PMSIwiajUUZMxpIyxBQ8cB2fRSaLd2JcEDaYXqZmzpbWl0FQ4AkR2BSEGamrjC4TUCQobE1Ul2enoJ1quAqWXA9aShTQXRgqlbx0Mxk0zZg6Ft3TFJjAH1GwiYBOQFTm/nnd1lSjy1vDfy2gqwVEBcqwBy1ZRAUypaPVLCQc9+cBOsGbc6Mpm8Ih1lDPh4I53sFzlcaWcLwwp6eAzu573hMjphn7OKImngkTbooPAdvcO6aF6niVLriGnungVRjh0Guv46A0mGrdKpQA0PEfeDOFaOdPHSH2h6mqav5XPuG8JcbYZHPYcsn2FqBDOmDeYCwu49LAYvShp4B+wVk2t7RgHZWKpyRBe94XAR3BVg7o57RHue8joLveU7LTLrvANTmAOdPW9r3yxtGAjqpsFjT0lxKT+1qAjvFfd/11NjU9bc/vfcG1495ulPws2IU7L/ZceDQRGRkedml7ZnraS9U+u/tZLzuKTesu9dgVN+z0AC+UM0XKG3yr3T09CDZw2PeIymIQKgA80EABjnufeEaEIJh4F71P+K6bb7LPjhyyrpFBf0dPuWLjBw7ZKVu2eXeyhx5+GLvhLgWAbodV7MpdO22op8/++R9vt+FKn9Wai7ZUqNplN0UNPfrQdz+caOg37QxEg+/jOAHo1NAhbFx767XekAXzGOjr90I8qMH+8L0/99QvFHkNFodFu+H6G7zb2nPPPOffYSeh5QPQ55Ya7v92DX1l2Xu5Hx47Yscff7xNjI97K1XQEw5XfWbeBjp77O7b77BOF9GCARDPuv6ru+zw5Li3PEX3O/czoTIS3ArIkKgv2t5H9ljZa+9jjQI43/i1XV4Y5sWHn7DFes2LA0FG/8I3brYaRovI1BWzJ+5C2l7R5lygKdit37jVg9080tTMHr3nUWvEdQcN3fiNXeHQLS7axk0bA6APD9vs3LTvpwKxAi/uATNiBCsPJw4mtWNeT9MZmAuZnFYKI5hlGgJqHFRbaTd5mqQW1lDGp4yFzADvJDMhoDO/nYDOdwSm9fkm95RBt4E+8ozLsBytDucp4OVZIdK7VaCgpoX78jR0COVsaqSMk6BG5q+Awn3CuhHQMyFFQAPvZCW5VOjSv3UvUlD/twJ0XccWHcDM2+rQpnvF8almqILKvwTQ9d08J1xXBsVRcORekt4goOM7/kerVXaOYmMaBU4FdLcAsfmKWAbC+0qGtDXGWeCdoBEKoVgPWCLTvcUY8T4COtJW8QwIb6qRt9aovZse15lBcbCe4j5YfRXQKQxyrhQ6lP4I6PjM+cgpV5zbpD0+e1EMiMPnqLzmmxsXTg8P0rtQEQz/XMMG4DZDXjFs+8tFc+3K/d/4D1GhEXScfUMzRW5wMd7fDBq4bwAi561pE7PTtm7TxrCwKyteXKWno2oHPvrYy4BaFZ3emt6rG2VPIXHv3fNM1qULY9uxc4enIQEUAMSHUSt9eNgWVpasvrzk78KhXjcyagc/O+BgA4CHKfz55573AisnnX2y547DhLwAi0VPdwiyQ+oUONJK03O8YfL25ioeLIYc/mUP/HAGDuZVQCBEiE4sVMrWrJR9TAAqRKAjaM19QCDEUtH90HgnDxjWl+uMKkPolobx43Pci++8dC+WsVSwucWGBxT6+keByN+zHA5yqVpxzXNiYsIOHzpsZ595ps3NzPp8uqpVb0fa3dnlQgrMW6PDw14ACIwKFfnwttlFtI7tthu/drNHmqM4T7mr0+rLiz52rLsfCq91GCoSukbuYy64u8bpwvsbh/RE1ABAf3LIv9ZRCtWU8LYI6gBl+NPRfc7n2WGe3ocHl5fNepaCxQfvXuoo2ly1YIvluI6Ly9bZWPF3Fqpl94FhfB7RXCyGdsGlUOMfhwyaeygiEdKDiqVQwQk+9YHBPg+SpL+ZWhwPHeunpxp4aqLLA1vued61HIuW1iSTxE8+TyulEdwZOUxzIt/De1SwIKOggKEasQcEieldNS3wjjRlLgXeYJUJecPq/yYI8yeECs6TTJMMnsLIaqCogohqoRyrl6COeegcg46TTLRdkGnPOdbxcxzcH7WQpMINrsU7qQESlNQakicIqFC0moasQk0eEIfvC9ZoLLRFmafaKLVkp3vJBmjtUWg7pYKWXsc5KX3rPrhAF2NIVGii1YhZIqkAxD2iyV2fwZgIBMxBYAPuOGhHa1lLaF20jo6Ib1HA1txvNXnrmLOxFApegwQB3AT0LD9cKsel65+tHfgdLEQeBxF4JM8e90HjWJTGM5BP42+2XSomd/kSpmtqFz6B9DQCtBNAd1CPif4OnuDVYMge0BbDF1A/F8w4AnoNgO6lP8K9DuiYHAC9YFbt6fbiLVPTUw64fdUujwJH6hOCtD46fMBTwbwFaUfF+5M/9uijbnr3jnC2bNvP3O6+T5AwwMu1vULBDo2PuUkXwU3QSj/+6CPbcsJmq8/Nu6aOUqnPPfGcR3t/53e+a2+9846tP2ajzaOMLCqnHbPRJmenrYla3gB0AfNQriIIQmRs5Y6g/QHQAVqoNLfiQXahiA+fkQF6BEOMNRy/yAAx/HCM3CWB/yv7fwXXwLHSXiQF3eNgDiqhP2MAegfN5aZ3P/NDXS56ah76noPQ33pjnwP4r554wfXum2/d5cFsqNKGNUYu/OTEhG0+YbM9/ODDLkxRQ7/pG7fYBx/vt3MuPN8+PXTQy9xi79rAKprAnMh9v4stzRs0gGp/CCJEsSJbsfnlxQzQfT0joIOG8F9nsezznKuYAzbuxecZoMM3VS5YrbPoP7GO0PAB6Ejza5ZRejG4kbBPYEaohAdAdyk8RuFCQIUmjp9k0viup7erTUOnVM4DSebBw0qNh4CUMjzV0MjwU61U1zMFdGo6KYPwdYnMk1o/LQQKVjpOPiNP8w/sIKyFVgtT/x/XTllH27Ownzg3wnd0/gQlNYOSyRI00qDCo4QG0Zg5N66rCz6xHrYKFDmsLsvl53fK4NfaH9JD3jPxWWq5IVikwkX6HK4NKs39JmljeQKJ1/lYRMXJ9lxs1XZ/U0DnuAleeeupQkYGyNFk3JpPSCPj+n6ehcKVl+jqyQQJCt/oRdLZGdtRh8wtCnKgm4UF5H+Hs89x830EVrVwKaDid/ACL/uKiiexPKv+TOktpR3oN2VUshNAxz2qYDOOJRfM8f7k7BROuPA077ZGRpOaCzN/WTi/bf+gfUELwz+COYDZG8eD0UdAoYbuF0ZAp4buGmaxBeYEQt4/16hb70C/+/OWESG9sOR1wfG+Tz791Po3jLqmDdMXarTD1M32ofP1eW+/evlVl3t/8yNjYzY2OeGmcjBtaK6oxY5CLwjWQhQ5csJhEoaP98477vD33nTzzd6oBRXeRjeu957Y03Ozrt0ighqADq3c60rHyMugoYdaxc6EcHgTQHczuFSVcik4ptEAZNoYbQR013IznyK03/BeBzi8cyX4iigQIUoclhLmFjngLwcNHf96BvrtjTf3ebrX0sJiljP+w7/6gfWX+9ydgHlcesXFdszGTfYJYg2OOcbuveNeG5sZt1Jnh1U70IGvZF//3jc9vW5iesor7WHfUFnNZbyonWOOWYlh3IX8dFS4g8sGAB8ZMFYMoD6zWHe3CIQfZ/zRkuHXW8Gr7MG8P18t2FKp4JYIaO0ZoK+sZIAOTd2Z6FLTAR1r4MGbeHb0JYPeKaVj33jQ8bu30o0VnahZdaA+fPShkzH4YY+548qw1bRNrZPg2q51tSwypAFl8C3tKJi8lfmlvkavaBj9+wroGGMeoLdoq90nnjLjMK5WLXhl5H7MI4NTgUPn4uPEA1C6MsfsS0bDeafzTwEyBVUCoJ8pqXrWJhDEVKfUQpD37KOYMTQwyX/OA1yumWpoXN9Ug0/f+Zv+jcIma6Xy+3mTlC6lM29WFzt20apDMCEtK7jqPFpgxSijMGK1iCj/0vXR3xGvQ2sOrUHpXvN6FRKyZ0Ta4XhBV6mGDi3e75XxAShhnfBekXGNOHbVlDXtVPfO1yn2QwD/1+9SLV33UoVxsERq6LxfBXH8rjEYKmyTv7iiLATggJ59KaYvfuYLlFAM/wZgN1D6LgF0Z2jR5O4mU0iR0eTuzV6a5h7TQrFkNURCw7+FAIWoQfr9UcOEyR3lRmF6aczVbOPQiN135902WA0BbpMrNbvmxuvdXw1pG8Fcz+x52vuQd5W6bLo+beedd55t3rLFtVT4v6Glw2+Omurlni6vBIcodfQzRwR4fXbennnyKesth+Yw51xyroP5wvKSt8/E2FDxrVyteEEVArozhqhl0pRI5uaaISLNYaaB3xemYfhxPOc/aLlOFlCmmeoUtfwMDAkUuDZ4JkKlIxAGlhn/Re3dDWEwJXeUXIONhhO/xqvFIQBxpemNaM4//3xPVTt44IAHrm3asNEeueshOzJ72Nb3rrNlD81reivVOET78NMP7IRjtngwHMZ+ybWXen/7M846095+9x2bmp3xXH7ELhDg3C0RqduPF+iqiCblYTwAdBeMIGHDNVFoussAgO6g7osZTOU+10gvAPR6NWjgWDsUluldLrqvHHmaCNKbrxQ8+h7vLC83rWchxGw0VhatCJN+NH3iJ6V0auz8jocLrhMKACU34x/tBE41OK4BAYa+OgX0PABQoKJwrT41fQ/Hzuso7VOLJaCryZ3MTJm+MiAydL6T4wl8IdAqtBQyVB0j7qFAo1oUtST4N0GvtAbmmXsJNClYqMDE8ebNgSCh81ANlKVfU7DQveDzU2aLEwtLTsof9Xodd7o2OrY24V2EfI5b90Tni1ruyp5X49XpHMJcwmlOBR41/ftZjOZjXM2zQXBh2prSka4l50zASsENGjSFPwVWrrXuaZ6wwEws0h8FRaePaHKHG9bpSAJXqaFDoeC70nXANWlQJ64lYMPS6vNPCsuogJK/7tG87sbVoHzpPz3f6lIizdN64LwkyRIpbL7o9LaguAysqWHEiDsuWJu054XdotYSze0hqzNo6DT5NsvtJncwYwA6wAiAzoIxMLcyr9ABvRhKnn762WdeKQyHvz41a+++tM+mJ8ZsaGjE+4kfe9pmO/ecc7x3O7TMpx570ibnJ7zoSE9Hj+24aocDC/KMUbENDVeg3Ze7qnZ4asI2bNrotcZnJqY8Da2/u9dNzx+/s9+QzoYAqK0nneh12PtHhx3I3/3gfQ/WKlcRkRjNhrG5jc8jRuWjUI0zbeTQwzwJoIJGh1z2ctmqwckQABo/QSD+f8G36F3ponbrOYcgKJh5YKlGgBt8QBEQCehuhY8CEfzPAEZCDtbQfe3IvIIg1tXpnfKwvvD1H3fccd4dDYfgFz97LAPwerNm3YUuj3gvezgZAtEaXrn+0ht22PDIiLshMD6UzQWxoaCOF6IR7RygnnWuQwBhnGuw8EDYiJ2nigXff4/R6IgaetToXEvHPKBhLC27hg5AB3Bj3aGh9y3hZ9AyF+R7TMg1+MUg2CBPv1hpATq+zzTZRbTgDT2TCeCYH0HGzWHF0LUs1SoICDiQBDBlzryeh5dMlACggrSCOhmjMjw+g4CuZ9jPYsx1pzbPZi3pO/SMpwCjINLyp4cIeZYepQZH4QXjIgDwfjJlfwaEL1hoUI0ylq9Mzb3K6PB8NYniWsQ7cK0VNPgZx5CngeJ6xAit5UNPgVS1JJwqxFfo+9PxUihMzdqcrwIG9021OI47FRBbNOGzDuc0Wrf4e95PFUqcy0QXF4GboMF90r3U/eU6eHOYGCPD8Suga3MXPlvnBx96uucqiFJD5twU1H1+EtvF78Bf/ExEkzvao/o5iFU+SfewTmD+KaATMHl2U7omYENZcN6PRloxvoDnTZVkna8KR0AN5KGvBehcG903PStHAfqWi8/IAJ0SUtuBjIFcvlkJwYCMAOgODBHQ1WQOQEd1rkxDx4OXVpxxw4fugI7mDtCaCkX/zwOmwMwjIM02au7jXr9uvWvPK/MNe+XpF20ZVcIqnVYzs/UnHWNbt2yxQwcOupb94pNoDRoAa2J+wr73e79nH370YRg/OqTFuuSD60ZssjbnhxK9rSePjNnW406w2ckpO2nLNnv9tdc8hQtgBUvE4fExB4/+oUHXGLt7um1+fi4LinOgYi5/XCuY7FECFWuFIiuwEvjfBfMa5r3FjtAAB1o0fObRPE7/exMR4bg5mpagEXvjGHdpFKwEhhRN7gyq882P6+dtV2OAoY8tBsZhv9wlUOnwbnnQVLZt22b79+/3OeMwIOodcQkoazvYMeBR/2hLS6ELOexXfeVa6x3osw8++tAuu+wye/2NNzzFDBaVjFlhhUD80V1AkzvGX4+BVRDwIGS4ho7NQ+AZ1grCSAT0cCpjS98I/nDDOKBXChmgu4a+WPCa7aBb1HCfh2U/BsUhmK53KVgDGiHsPwNsAjoBHEwA7hxq6WSSOFSu6aIaIVIRo9aeMl52QyNjIiMk49fDzvMHhkNfOM3+KVPhfaz1rtoNgY3MIAV0RvVqEBtBSRlnCk4cQ4upso50q5a9WgcIpiqQtP1u5hUD1zK567wU8Dg2mvQ5Z11P8jGdp4IKnsdubb+Jhp73DljddM85Ls4T55/rpuMnY2faYSo48G8CugKBPg/Ncaihp4If36fA3j4HnI+Wa0/fwT0mvZI+0v1VQFehgmPp6ek5Ks9f94Ctu5W28C5PC1tacoEtfS7H4Pd8jg8dApuXnQb0LC460DMmgy6HlPZVoOC51vNKwKcPXTV0PXsq6KnWne11oWh1mP1j0LOCdvq7Prdt/cQ842dl8wXR5J5EKmaMx4E8VrJKKuqAkuBPzgAdAJEExQHQvWyrR1m3otwJ6IgyTwEdE6SG3lhZdgD2vuKz8zZQ7bZH7nvAhrv7vH0oeqhddO0OT/Vav26dzUxNe7rVgc8+8zKmIAiAVG9fn/vRYR5GHvnk9JRrp6XuUBwfYL79lNPs0w/321K9YQPdvVYuFj0wDiVAEdWOaPup2pwLMQMjw3b40CEb7At+5pDU2QoedP9gTFsBgGM+fvgJ6NAOimXrXkFeeojUBoDRPB6iwIM2zeh5184LwfIRfsKJGdJ+XLuFbzyCP97nZmto8jGewffJiu7ewE8H92rF3RAjIyNWr9VcU0Ir2g8//NA2H3+CgxYOBZqxDA0O2fTUlK8p/nZ3SwXaM0zZZuPj497YBNkBTFNjNzVn2kitiGuEzwHo883gw640i9kc/ACDZsqo4rfcAnQQfgR0+tBRoRBzrAHQY4EHADpM6gB0aABeQa7c9O9B1/gcPnasR6NSsJWOVpQ73g0AB73x4HjqC4SumK9KTddNbyisVA7pXmAwKaDjGdScCTDKHNODi2sZMIffGRSTWgDIINitTbUcvoef4aeDV7S2cR4txtbeXKUdMFrNLxT0AlMK/tk0hoDaHuZGwUQ1VI4PZwZCume/JIyJa8Rn0HSvPnDGAKwGhvicZlNqZQpQBITUh859VHAmqOi43FoT6zuk+05AY5TyamNUlwT3S9eZtEZaxHNUS0UedBplzndn65xo7wSHwK3aU6pIK6QNvlfHpvTFoDwFLxUsYPlTum8DI6apSoU0tVxRIFSBhHTCn5qHnlmoomsSSgmsa1BK8B2Ec57HsMchhkD3WS05oB0VYFQYCtQf/j996Ar6/J30mgp9/h5YKFHvJZrcSZu6Rp8XFAca1PcWjj/vFA+K8/KV0X/IxaIkQs3cP0d0tmjqDugAlOjPZEqSm4e9WliioccWn5mGvrTgvnRo515EPz4b4Ib7ERiFoDWMcXRw2OpTMzbSN+A1wfHumZUFN5339vZ6hHvYpab/jUh1ECa6iEFrhKYPEwV6fuN5yJOGORcA39vV7RXM0BYTvd8X5uvW3dnphUo8gKmz6hr6xuOO9faqnraGlKjGghWijylj1C2ROUiaMCdGQHeQxXsLBWdmlaWgNcPf7XOGph4JHeuKaxhw59HkUdsGqHuEPDTZaH5GFTho6X6A4rUEdm471hnPRM489gpjQR0BuBWw9qhXD0sHyuDiM8wdhwLpWwByFN5B3fqpqSlbKTSt2tvtqXubN2+2Dz74wN+Ntfc87cFBW0QgY9wT/mRUs2voK0seGOIxFFF48QOMugPoTAehQTR095lFwcAzKuLaouufAzpM5svmfeNhhYDrwDX4IqLmg+Dl0fEuRxZssVoMwhSC52IbQ8y5hApS0iXNzWzQyGOPZmcQy8g9XfCOS0xPI9DqGeGBU6ZMgFNAJ+MCzbJN41oanqcAuuCBvsihhCyZDs8u3kMmxpzyo5h2DIpNNRXMgSZjgrw+H9dXq5W2bnGqhbrwFPu0E9gJ9u6GivvISl5cs1QrTNPWyOixRqzYqOutvxPQUwuKazOxmdPnBcVxX44SOiKdpuNVgUiFvLz1TZm4AjYBSq/R78FmAs22p43p/FerpR/2Mfyn1+NdFCpJO0q3ig2Bjlo0p8DIZ0KgViFIgc3ppyPQj1qR1BVEQSIj7jSqO0aIt62bmNzxLPjp3ZKDjo/xnIQ1ZcBgmIRaJWjWXg2Qw/wiqEuUeroGCErlnHX/MwHdM5haikD6Xtyv//RZwGyvJ6+FlwDoPKT6k7+rBAlTOKPq+GCAlRMwzL8oSuNST8jX9X5fKMDfDAuJ69g/OJhawoKALwPMeRBcKgJYIecbTDRaCPz+GD1O4Pc89yhk8Nl68FINB3MgFeLd0F59oWMgSubjjQhI5pcJM3FslNyCRBdS/PwwSLUwZ/pci8g0WYg/2yQEeYFIY1MQzxdnqo2vV4gGVg0D64l1X4LGHoUD13LiQ933TuYe11efiQI6bgHAeyRnWSV/EhbAHAVp9GDh96CdLodWtBiDpH7gd97vnwtF+u8cHN4d0D3sK4IBJb7M8RpMoxQC1dzEhR4AOJTui4fhp+ClV+Fvz+IEmG8fn+lpIbEGv+81gHopzAl5824NiIeCh45mWs6bfjNchzPha+Cpkh1tpRqxzgruGlin54vMmhqcMm28m0FzoN/U/6qCY1OAXNec94Ah4FkcE89tBp6xLgJBn8BHk6f6MEnzre0MZwfXwsWCa9leGO8H2JKmOB4Cup8XAroE46YCA4FXQVI1WAiMFBAVeBV4uJd4Fhm6rj9dHKkWTyDjHEjXecC8mgWFVhGOLQUm9pNfDfSooadgwPctRAtpHphSmOBeq3AR+BWC3II5Wsen/FN/1zPun0eLVHZv1BbD3gae6uc2WrbAdzwIMQIu6VX5Pt+nwK/7yrGG9YD/Gpru0Vq2Y4FYlFP68T0FkMZ0Yz1/bT5q4Y98Bsbg55+YFqPoSR8UAnSvuX/6GZgdnum8HAJuUi8efyNY+agzy9KzUGYiO82uWQvQ8XIlKF2UDNBj67dUyuP3ZH5qsqFZwz9zUGlP02E6iP90DTSglcYSZ0xNNk4PFRcu9UGmBErpJk+K4gYpYSgzwbhD6kL7+JXo9BAdtakOvK1cQj5b58EALWVQZDQAOzf5xRfqIVAGkTd+MmfdHyVYEngbAxbzDjVAMHIlOD6XY9QDqoDGNSIT1TEq0TOXOX0uDzl82Ig0VWGE78G48kyWyrw8ZU1SP1I6ZQ0BAjrGmZncFxfdAoC/lVYIgpmQl/N8rrXuExkBhQLsjc5fmY7fD4HHq+7FzICkzSrGtRqg+xpA4IQwKo0tSHt8lzLT9IxznxTQWcoWYyegK8NuY8ixyNDRNbZbSkEKnm3nD811GgttJT2VR+H3VCBKAZ1MNPWzk6mThpRnkUbyzhVpL937FFz4N6wrmfE2p3RuHpjx2T62CDh8b8qLuB88HyqUMco9J0mjDXf0D47b9yEKyX4mPC2sZb0Ngjt0z4KburPaBzFgmONt28/IR3V+6VorD3GFsZwP6G3jTKr3ZfPB+kXlhjyMfI1jIP+jYNl+PkL0sX7WpshEC1dKk20YBNdprDRJWuT4MAbsn1owlL7cXO89L1vV/tzk3nbIRH3/lwJ6KpFggAzaoabLyWcL5pppO/2odunaU/Tj8/MUlNPN0/lwI3RR2+Yrfk8FRL5DBYKjDiX84bEYSa4GQrPeKs0bdF55m07wwHgzq4dUIMJ6IL4gzWXntbxP10fHic/BeEkw1NLwuQo4TNMgwSlI04JDxpMCLxnhagKTAnqeQKYan64D57S0jEpXwe/cZsWIWgHpj4FgKQP3tr6xsEbe4eX+K6AzEMvBshTei38Ef2rD9MEpzSujUM1PGQn3Rc3leYACIEeUPwFdmR0BigIBTd5tQiVy72Hhihqy3s8xpybblFcQrvoK4wAAIABJREFUNOGOwbxTQE8F0jbAiVHKtLbl8Q896ypQ+O8C6ApYKtyx9CrpknTIa0gz/FuFptWUEAUZpXs9F7rPKX9SEAspf60oda4Bn8UzqTRE6wnoC+bk9GxxTEqT5C9ch3DG/cpMUzpK4ciB9TY+JQoNNO9yPAu+ltFqC+seAJ3A5LAvLlvSR8qzld8pzZBGfc7wAOcAesqnU2GGZw0LAJM/4Sfde/6dZ/kKY/JcpEyh43MV/NVC3C5MxUqdqBOCglUSR6DjwO94f1pW1t+FuKQU0E84/9Rckzs39zfV0PNEOtWQUgmHk/ewewbdtajZf8PAkCPuDCdWmyPzJYHzwOomKnEcBcJRCswkfzGprAXoeQcXEmrmchBLgT6HG6UHNQOuaJ2gRSIdK+5RRq7P9edhXaKGroeacyNh8BBy7VJQB4NgKhPfyfFyn2gaxngUhFMQSAFdn6NrwLmmdKFEj+tVw9B3cU4AdKaNpUwbz4b/VQ+I7iOuh0sHzVgIyrpmuh9YB5rPKcQsxZr0GrCF56uGrmlJKWjrWvLgpr5ECiCkA2UuAHL4BeF2UC2BgiAFAv6tjJTnC4DuZXVjEGCmScWGMgroXLuUDnEN1hlz5X5hDeD/5/orf8hAAWc8upzy+Ac+476k90co8tLK2nSjDXCihp7OWwFP+YnSjwrFCvapBpbHF0hD3Dtek3e+o9PxKPNwniBDgVMFcASs6vsyvsaiOezNERdQeQPT1jyYV6yMuj4pyKeAjvLHWB8FdBcmWRkUHi6posaMhtX2W8eXziUIIVJ7XgBdr03PrY/Pa7cH11p2DtGno7OrTZ9MFSfQNhUa0mMrHgTzDo1U0vPLs628kmNvU6A8fic0d+I/7icVAryfAhH5pT8L1o9YJp3PLhDQlVnqJpKRpIw3G1xsHZm3QSqxKuHrorq5UwLtfNEpwRUKoTrXGoDOoKG8Q8sDtRrYYxxeszup1qYETctCeij9b/HL6pop0WulH46DDCLV0PPewY1WglWBwIvUrHY6IvGuBeiU9lcDdLwrJeg8jdbXUoqykMDVfMb5KRPVoC/VXHgtASKlpQwMUTo4Hog8rSgPEBSQPFI5+uhJl3kMOBNAYwMHXAP/LeMb8DeFHgI6DqT6oBXQ+Q4N1so0hyRARwEF12Sao9e0gLmzFWOh54zCeN58fK5Ry/H4jRj3oDnqqfVF90DXkGZ9XI/9xHsJ7uqSScfhsR4R0POAQ8+hkngGPlFHUh86r0vpRd+dPosCD9eZwEGeyM/z9i/lMbyHTFl96MqwW2OIvuCknj15hQqafLaCL+IQ1gJ0asDtQJ6tUojy9gJV7TFMfIfyL11Dvx6VQmNanrcs9e5lwUfOWhOMAcrAOAam0b2U7nu6T8p/OeoMdMXknvJfrh9dLmrByzTplRXrqqLKZax9IS4PBXblf3xOWK+ilYohBmE1QEeUf3pu1Ee/tIyGLu0aOvkQr8McVEPP1jICepvJHWlruhjpxv+mgJ53IFWiIsOnlEQphYCuBJX5NBE8IRXU0hqHevAU0HUOPBCrfh+jMBXUU0aymvTqlgVJb+J7FbDyDkQeoKeErAdKBQEVFrAeEHhSVwTvVQaQx7TwmZfUjRI0hTYlQJrkCSI05fKaVJNRs7eaoNSkxGfgJ4I+uB7KUPl8dXmQcWFeXONKFS6D4KMjkyDYU+tM917H5YUvogCpIMXnUyvnPficWmfWdEdM7hgbQRrjWUtDb9vLyBS4nlwLPINj4UHP6AyCMDJMJA+eTC8T+iTYjzTAc+O+8yiUcn7qY87oNIksTs8KAR3XE9BpfmdhkbwzBEaa+jDTc0AhSe9X+mbRkDweRjpR2uO66By8d0IURtM5qyKTrhHXMRVE+Wxcr4VVFOxbArp/mquhc7/0Pj3H+J2ZF0q7awlCpDkCUr2OtONgBtfzRz6NOAhVJpQXgf9pULQH21LTj8GwMMO79s46DcvB0qV8I+VTei4Y5a28XgEdRV0QFJsCOteA51f5VsZH4BJGQFtinVDayON/rbOFoLqWdUP5is5B6VV5kZ9nb+wSurSpcMhzjPWnBZXXZICPCqOxiFimzADQuaB5EiQXUglbP4PJLg8MOXAlBtU06JP0MpqiofvkyWChqdCk3BbLGEbKMeURMMekgM756QFhpafVAJ2EnW6KP8vLrx6tH3Pu+JmnYXOzaXlYC5BXC2rx8cb0NA2KS+fIv9MDyzGy1jf3icRKTTB1uRBcdL303hTQuQZtpmJhnqqhp64AHTuJONNO4zMQFMdKZUqjKiDyAHNOOnZ2c9JrcC8OMrXMDABj5TMy6TSCncKbAroySb6fWgcFjhRkSM9YD+yPMqM2wQhgjN4ICaCrYIaxc+0VDHCNV7pC7YPoTuB7U4BS2ufZ0X3AHjJuIAX0TGPLc0nBJRL7iSsg6fnhmiqQpEyxLYsiKVNNtwPXJKVP105zwEznrGciFX6VCfMeBXQtfJN3NhHQmRaGSfmZrkc69yw7R/ihXqP8R9cwrAPqHCyF+hmybvo7BTw9ixlYRdrxv2MPCt7LoDiAPFLXFNBJ/+l6pViB71OFSM+pZ68UAGotQFfa13VM183fJUGZeTSO+3HWM7AUK0oYx+cHxaklgrSiwiN6wwDQ1TKm510tqKS97DNUEUWxNQ2KI6ArqKfSDgk020jxZSig6yFXItTDRI2fGlVoTamkHvOwmXoV08yYbqbPxV0kON0QZQ4KyGTMnwfo+qw0aKNt45EHytao0rFID7SaPdND4QV1YsOWlKD4NwFdtTQSNRhxB5rMiBZG4uMe6iHR/ePzleAUfBQEUsBOwZXf50nBjKKnyUjBDO+jn4jvJsPl+NRkToLG+3ko5muzmQ89TyAAYDOohJoBDzregbQ8BzexUuDZzH2mD5lrTg0d93oQHAWLmL6F6xTQlYmqQMG9SIWCVGAhQHJdSLs+fzDURVSyCzEApO+UqWXWsBgESUGCgM7yxLifKW58FsejJ1RpjL5yAjo0Cq4Rc3CVgalAAHOxV/HKyYNXEFVBQ4UNjFHPv/IG0g/nijHrOKhNQcOnyVWZfgZMSX8L1S65Rnqu2uYX05BSwVSfrd3S9HPeQ5Mxzxafz/MJ+tV/eWtA2lU+Hq6DiTwUplIhV/ln6jJQem6LIcoBdKwr0sK8Zj9rjsc6GRSY1fycJ9Sl9KdzCV0ekaXRUipTEKdAlc4v6mOh7XVOkx3yNLqdVHAj/1v2+JUQFEucUT6C6xAsys/U+kY//LL3Ul90wR3f41lMWaViQQ2dP3Et+ALKxqKGRxugH3fuySHWUYLFdPIpkaeAGmp7hDxkTh5EiGekzFnfQcL0PGiJ8vSFYZ5izEFmMCaZpx7SPKmuZRIJfk2Cso6TzIC1cBUA9XcKIHoouYHwvdbq9TZzFQmOB5/anAoR3DRYJ9BLWzV0AptqbdwfFRQcHFipSvYvZQqMvG4RYSsAA9fCx5P6iPA5wSdlRu2iV7tARULk2nLt6QMiTVDIIQGTIZJpKTBTQk+ZEtez3AEfP9ogFvzwaFaFCnw6bgI4g3WqlWrIB43CmfdDj7EDqsGrIODnIFqW4EekaZBrwHekDCV9RmY+lChXrgPGoGlXFEzwDDy3WulwDXcluhzIdBT8VaDUs+LrUSjYXG3e6Q9nhGU2MReaulXgUIGP68l94R7jfXgO1xPXKU2T8flYAOTQMrQwRpJihPenDFPpiLnQCla6fnrulK/5+KOGljL0PDBP+aMKNTo/XReOk2NIx4K/K5XQC2Ktf6uBNO5hRUPyX43f4B6S5jhO/B3OPMqgdoRYbUmt1LOWdy95CU3uQbhEZHt7DQ0v8oTId+0IFru7cY/Ux8/3EuS5fmrd47tBowiYRpQ76mAov0p5KDVaX68oXPh+QpBfXFpToKMgQuGtXTBAL4DObO0oJFJJIl8jbyAW6N/Q0OlDx7O511wL7Ke6wTAXFDtzASA2d3HBJsbWFP4tAJ2Ek0X/xiR5ZSwqGKgk5kFpAujOgBiJuAqgc3Gp7eUdBj2AeYBOomZAkB42PZRkQMqIM8YW09bItHhfqomlc6fkxbkzyp3P0QOMzeRc0nlqnn4qgaZCCUFaNW+Og8wpfT+eQZDL2z++g2tDqRt/UyrFO1LtV5mHzjVl/DwQGF+qGfFamNxD+csgDYN+9HCriVr31Q+J5/Ei3aa99zmEHPrOdI66PhQ8IZAhUp6aPINmeLi7u7uPClrStVSTaMo88Q5I4nwmhQQy70oHmuTAj9cS0hT8ON4UyLL3o3Rzo+6CIYVM3ENrCveO+6Dj5nkhbVJ7wD1kXEw55P2pkKqVAzl3/cl3cE5kcpyXPy/WqUgFe96jtM3nZecI4AKBI5oI84BT56xMXc2wep/SWLpG+cAcqq2l33Fd1Tyd8gEHgPhCngcCENdKFRK+g+dpaQlBm+3Nabj+6dnm3rUBW+Tc/m43u4dYBH8Pq13GFtLkoyzzS2ClBeAoZSUG++FZCvDkLS5ALi9ZCd0k1wB0nB0COgEz4+ki0Ol89XflVbq3YbwQqEL0PJ+p9MaxEx8pbOnfxRLm14r/SQEd65QCOspuu/VLotz/zQAd0gEHSGLC35gwgTRlBAqe3oEsArpLehHQHUxQSzf2DGcAGoUETiBPwlOBgcwQ70zH6ZKUoGTepuYBTnawYpWz9BAr41ANg4chY3Aw1Xilo/a0ET24qclJmWuwNYfiNiodqkCRCR9Jygefk0qFnAsZolb7UqLlO1SC1Xelh1DXBO/mgeb7yUg4d/5krfJUys6AsxnKrxLkMAaCv66jHpRsn5tN66yiG1ysfLe87GAEEKZgsFpQoz8btfoXF9ztQsZLczuZJgFdwUhI7qhOU+n8cXDxTE2Fw/0OwOWSaxiIzOF+pkCmAg5pqSWQFj2okoFNeQJ5xogld1iFRTwT13C+GAefw2C5FPB0/dlmOBcwpE8114VnO2OiOD+s8ijgRj6R55LL1hjnLlYKywNbntc8IYPvVJNsCoIEH91T5YXh89CtL+MJERx4XZ5A3cZvolmf8+W4eD8tNDo2rEk4TwHQyQR5j55jPZd6nvw8QzOMe5Rq6AR0PJtBhy6IxQA8nt/UpclzohYQ8jb9ztPJVoAPKDzWqtTJ8ZKelH8cpQAmMRxqLVM6S+m3xcsQlNjeTZHfcQ0pHJPn4SfPoc8dMQCxdLPyQs4V1+cBuvOlQij7TZO7z+9fq6F7GVLRyEnEZLB6GPRQZhMXDZ2Arib33wTQVQNJf6fW6AKCtM/LAD4JolHgwe9kWGSUZHD+ntg+UQUUHjYSgQY1qbRMDU8BXQ8MD6Deo+DL+0Nf9HZAVzAlYem4/WBFxoFrFQR0jbB21LJUClWfkAK6MisejtRkqsBH83ieQMQ1XQ2Qsv0ohaASrI0KlNw3nWsqVECrgMmaDA7jBwOgyZ2ms3R/lUF7K9wIKDy0PANc25Sm9H49rLp+3H+6LehzU4ZNHzrqDWJ/SOtkAni2uiD4Lq4drFNoTASBhOuHn+qaWk1DTMdHRkVgwvegHQoiuXsMob8YcpaVvjgG7qGui54vN7fHuigKWCocpOPn+PyZACWYXKWeue6NCl55v+Odur4qfHPMKmwobyJNdHbCPdHS0HXs3Mc8YUOFotSCg3FQYKawxeu5T4HmA6DDz610pYB+tAAiAXQFc+uUr2nU0LOxhgmGVDZJZ2Xdfo5Z+YfSCMfDM0hQb/vpZb/B/472oatAowpOm9AF11UpNPzm+1SQSNfkaGAvWL0W0jQpUKWArvuf4l/g4e2V4nQNSLtcA1yP3xn5DkB3UNeguP+/AB2DV4Z9lHTHnL8o6WEiXBj6xRC0U650BIYZm8eQ4LmxBKq1Dp8yehU0HLySlIX0OZSQ003zjZN+yG2EItoMAU3NhgQZF1xAjBFgdcP5PPZ7psSm7/FguMjQUumSzIWHm+tGoYDCEwhEwZ3aLcZLbVOZIMehYJcyXGUeajKmgITrVdBSwNMDoNfngR2uRdoaAJ1rSk2R+6zMTZ/n88NBRD/kaN7TGAC1QHDOetjD/rfWH3+nAg1plGPLY8x0qeh3XD/+5F7hmjYGgRF4UE8QZvJcHqAfzoU0oRo6AB1MWQUgAjrWA2mF3P8UbDAvgLY3s4n1HCjUYJygpTTKuw14YakRhk/61/Eq3ziKztiESDJN8gCZ96lwSxBC22Tt9pYy7ZRvKX/gXNP1TWkhj75b57tyVKW4vDmnc+czCZYU/PX8ku/lAVMYM+imnPVqIH3rGvAZbYIULYoxKNh5t5R+9fnnmNz9uVF4IqDn0ZSul545VSR8TojfQjfGaGJQvsPx8nzpmVKhQ3tg5GEI7+c42/GmYI16KKyjCpMKkbyPvIe0kQG/mNx5H6/lmaTCTOGMqcYA83/zoDjAkQbBcTB4OQ4zfYvpRDgh1ml3omA0ZGRcqwG6Tjg9wOnf1HBwDzenzaeeaOjpYeL4U6nV5xNzeHVu6e8gJL1XARU+9AaaKyQaim4+A5VUYqUGzsYlaUiNMs21TP7UfhUoyPTJxNMoV5VkMU48PyVorgE+V5O97o3ek3eQ+BmJWq9XKb1UDj4ojpeAjutpbsvoSlJ7MC9ECENDBKATEDE/9SFndBqDTjh//5mkDX4eQ1DmpUwr777VmHobYwKQey3q9g5ZpHXQieZBK8PzPcf+rSxnLgOCssbErJZWyD1GgA5jF7g2au7mM3W+GcBGQGelt5QOeVbyAMnniD1J0llTAFZwWg3QP8+Hnu5VCvpKE9zLtcbRzgtbpV/z6CAFPK4Rr0VKmK6buhgI8qlgSPABoBeR9oSa4JJpoPxD90/nFrTLYB2kcMR8dr8u+vfxbA2KS33oyivSdVU+qIpEBpglWJjgS149qDAt/dsm1EKhkkqDecJcHv9v7VPBFhqLGf9TwZ/zwmc8Dxw3FSXHoxgUR9AmrfFZGFMK6IyIR8qaArq/81+roUNK0hw6DIBaEVNaODkSuWoZoU5S2BAyVdXQaXL3a6TmtGpQawEqfZAcF35qJKjmkadSMO9RQiZw+EGL3eD0MwUinbceRPzuEioaWDTqWepTarahMKDjonnYfUgwl8e0t5SRcK0VcDkGHS81bRU0VCqnj1DNVvouNcmTGPF8gigCONqEmCi8kAbIXPQwKfCr1JoSewBVBITFTn5RS8ScMG4ADfefQhwFBDetozVsuSMDdLwX12PM+Mf78xi2X4DDFiv18QCuxqB0D/V5ZJir3a/Xpmvk3eYioOO91OTJCDnX1QCIhWVgcuf5o0CjjIj35wkkbKuL70BrtPiQ1ggqShsZsFJjiwSlwgp/V5cL58dnM+1Os0T0Gen5Uy0rAyFUqktM7kp/bbxKopD5LDL8lHcoKKbjUH7F5iz6Tv09vVd5KL6DUErNVQU2Fa4UxNqF29A+NcVD1YpV8+Q5Jv9QhUbz0P26qKED0Cmw+fhi2hrHwfOte6trSf6FuXKepFVgw3x9Pkt7TtcG71P+p4DrPAoZVux2mXRm47PyLGjkf3gxfOik5zxAp1BNOgYfQuYM7nHzeaOWFcbiPun55RyIBfjJdFAAOv5zKy0bLP1rAZ2gpsyDzADAiQO/FqA7eMdKSZikSy+xvrofWGpBIJKkaxXemWqQrcUOv6WATstBWNCV0H40/vNNzKlpnB3qWBmOxIef0FA4bh5yBT8eCAUjbC7GDUCHhs7SozTL67VqEqeAASbC1CK4JDSoTpkFD4EyemWU+JyCAfeM+dckKlxDjVjN7E7EXphi0bVcPfigCcwNe4n18fVgn+VKR0bMDrwgSjlM/tzYkAefqw/NGQ1oIiuE0fSULRSW4RqylS3WFweHJv8A6E0/wHgHwNrT3ADoONTRKgQT89z8vAskvX29Pn7uB2lDgW0Zmg1b47KFbvQZKvPk87HOtLCAmXdWQ+EKCGfKeN1qUyrlRve7P72AUpuhfSwZpZah9T3DeBA36cJnjECO9dOxji54Iwo4ngFnOrRQINgttpVtA5WInjwTWcBesWCo662R7cqESHdOi5F2QrtltMQNMSB8Jpkp3ovn8zzpuQvzQx4ugmolqDTrLR2AyscQe1eHdQjVHZ3m2F4DQhELzEg+Ndv30keJ8RC4gtZpTl+ZgCJ109O5qGCmQkdHR6BLFbL5uwpBqcDA7+ADR8VCWkmVBxFMuLa6fn6+pSc458DnZvfQzRP97KlwhxgqCkc8lwR05ylSPc7XIPJ0jsU1ZLFQ6jgwFg0KJB8iXUCZmZ2fPboXiPjEydfIx6h8ulCAPYxtp/MEKvLAVCAmXgBD0UsAbgvyP64b78EegA9RMQJ/7enpiVk0SzY2PnYUoKtgQIujnqWWAh1on/3U/Zwec/aJzdWIJe9AumQTE+kxCQCLSk7phijApgvj2j1MtrGWNhmgGlBSHwYX2RljNJWmPcb1QJAgFOham8d+5a1ROnNgMZto7nDi6wgARaZOJkPGkDF9yakl4SkzY3BTOFAr/i4Ul8E7uN5qkqF5hWusoOpEyT7hSUSwMpDVCbLp89Ie93x+thfSHlYFDZes0emnseigqBow06AgQcM/C8DAO2bmZm3d+vU2PTsTzL3wsRaK1lkJ4Io1wLXeFhY+4Y4gzU5NTdnIyIi9+867NjQ4aIsLIap9sdGw4cEB++jDj2zL1i1WqwfNGiTe29vrQIAI+OAjR0W1kgfBoLIa/rnLApWsEOkbhT+slbs5vE/xUqa80JLUftgAFgDBVlANzwfPiDJvlfqDWR+9ygHa0Q9XLvu4xycmbXh0xA4cPGjdPb1R+m616IWZFIwyAFTTCtgjFPAoFK1Rq1t/f78dHjtiG47ZZLONGjiXCymDAwO2WG9Yc3HZ+ru6bXpy2rq6um1sfMLWr1/v5uup2Rnr6e39fyu7kh1Jrip6coiMjIicauyqbjUY261eAB/EBssC5B0LZBlLIC9ACDEtELBghZARH8Caj0DCYLPAlifc7qrKzMoxcgx07ns38uZzVtMUQunOId503z3nDu8+WQeSDDnrS/n37UmZzDKJyh25IrBy/bu9Hj765GN5pVypLIkVWwCz6RQPLu8jn89FbqkMuTahZWVBQ0M2VudYnYJqgVaWYdAfgpflZFkL9WodlaKK+WwmczEajdBqpY7QFVvM8xnu3TvHf548QYXEL25iu1zh4uQM/atrZDzlwItmuP71KobjETrdrhgny3mOVpLKfPMEAwEl1J9WR1qrS3WQyhBfCehKQvdIjylWYvWZ6j83t1r74+6krmcZPFJ/oBHtH5nzxWAka4nrrPUR3LZyu8scl5Njvy5Zf+9P15R7Tv8saMpcyKbi0cFd6dlwLlUv6jPsftJKcXJhnKnDbueXe9mekFHCo+QivBwoJFb2rpDQc+E8ma7vFl9sX1RuQ2NN8YPhQrXeVdfrmNW7YHVOmEcgORBm7M8N6HZRdNB8DYEmBHTLtu2g9XkrHj0wgK4Trp+rS0bbtEDlFLKLBdpn2zY1HvgFYfLX3xWegRp5laNgWn5WJ5UKSsrU+vZKa1GTP4yVafuii6NgbRdWGHKxkdu+lEGqMuAztO/KTK3lr/OjwqDP3xNYk319iLSxfdnQ3mIRkuSLBCmD1j7Y3aoCKxO/cjEyLSohn/njfGyTILEkaavXBCQIFnJlJz0kzK5erOQKQwmD+HP9SgDYr5ubGzTihgA6Nx//COgkE3EUYTYeYz6f4eLyUj5zLiwXOx6PR0jTxFnwDLXUa+7+cibCscKUeA4YgmnsFUKJWN+dAL9e+YRMFxYSi3fvIh8gqsd774WE18bGVAaVdW/WK3S6KTYbd6NTLmVe61KsKGrGUpaz1W7vrrn0ysMlkvGWwgqGo4FY6c1ahHaasbg2WH1xvlwgbqXoj26xrhRiPdM9G1VqaNbqaLEgxpbKqIbh7S2aSVPWZDKfYS3rszsSyX5LPW7viZHl9SQmbtCC3sh5cLZ7PeiXMqUeNPGINBqYTaZEfyzyXC7FEOJqvAChjmG7qlAPA3qByWRUelqyJEOtUscyJ4GolMleeT5HyvFJXbEN4riB4+MjfH5zjXqaCqnb5ks0q3VMb0fIEgfot9Mx0l4HRa2KRtKUW8O2qzWK9QarWS65C1wni2aWPKvBY3WP6A8jQywscxegHyLiofyR3CnIhqDG98NjYXv7WEqnugJJojfkfw4chYj4LHV7BK1cIzVcDpwSsm2ocXII1OW5UgtgV0f+kP4Pwbwcr7ltLcQZ254CeuhFVjKh5XNLvRYUWtN1CD2vlmyE7YdEXscVklf2U8NuYS6aDaVYnFUPH9sIc1RKQL+LYVihCjsjTM2AOp9hO64gcxAM/JvMUbSAboFHhdcSCCu8BCQBIFOL2X6uAGUne3/iK6j4uOuzAF2UCUFXr5nUc69e8O31jap4dByWLVrXkvRNXK3u+k6dR7tImtCm86AM0QqrEgFdC43Dl5vyQFlD/T3nj6Vj7eUk1u3LZ1Ohhptxt6mZteoqLkm2tSE10r6ESZwrluAcNSIBK97hTuVPQK9tgZggS08DEyx5PlbW1LlGabHyPQJ7u+WsVYl9+SpPdFnT3iZJIBsfT8dCDrrdrgC9i6+zYlUNLMQi95dLZrvzBKxp2dZdGEA3oYZ8aJ2Ss0jyFY9n+gsUdvPB6xPd9ZWhrOpaa7zL7g2VS679Ip8gTZtopokkKDV81br+YIC4mYiVyclwl0C49C15tr+H+fj8WL6zzheoFcBiNpf5Pj47xZLwVaugqFYQJ02sFkt00gzr+QKTmwFqFRZxcu54FudopqmA+WyRI2u3xMoeDIcupGQAXeTd8zap8+gBXcIG9LrRhe/rfNPDQsuc8kHLloVWaVGLxT6fy5pbD1sIYjapKVSKBNJGo47xeIxGxHyIBiajKZbzJZI4kf9TDhaL3B8PWmE6nyDLCOLAcDJGIp87MK+sNqA0sX8xPUOTMcaLOZIgyCtVAAALW0lEQVRuG5PZVNY4acRCSrJGUwgirXhn+e9MVKvDtP+qw1TP6vctoKtcqewc0oWljKpBcnc+mDyOz7rrz2WJuz0qbRlAl3aoH6SSnA9Tm7a0oI21Dg+1ox6C0KCSeSCYuRvFy/wPO3Z+R6uqqV7fe2XIKdpdv21/q+O2OUdqrJR9IeEhITIhM2uFsy170kf3ra4B27DPtPhoAd3Oi8qByrKEvbwXQ59l/60GgQK65qlYT6rqHplTutwtmGvjVnBCQLVMRVxnvg62CpBOpoKTfaZtXBaHwuSvf1QwUhari2fb18+cdeUrmZnLPvQ32sc7pVk++N+AXsawPaBL+8pO/09At+NQQF+uFnuAzl4p67IJIVaQ7XpZxh8+P1zDkEUqoJfjMeECFTi7obTdndJ1lqIclWEJTxOOoauOc8eqaxpXpdV80+/Le+LWpgVAt6G3/NhfggLBxYU+qpjNZzg5PS0TQSbjsVgPl5eXYoVPbm9FofK5veMjLJcLiRu3221xmfNIG13szAamApYNLK7EjTt/zsIXBHlfC51j1Jg4PQW01BzxckRj32PEDGEnYXftF2uhW++VsOyCngRC4gbL5QrTyVRUKmNsg8EAZ2fnKDaMkLmzifSCyB6jAhQvA7AsmGVbQTtJ0UlbEoYgCJ+cn2E4m2BdBUazqYAz3ckPL+8jQhXb+QLtrI3heILu0ZEkZ9Jao2U/nk2RZKl4KOitEG8NQT2w0GldbZcL0NNAhFysV0hambxyX5OIXVxcYDwaYb1YIo2bQjiyZiJeltvRCL2zEyERVkla/WEJZgj2nJRmsyFkr5W1ENUirPIVmlGCZhQLORoOBqCFTi9P3Iyw2iyRZqm43et8r9XGzU0f3STDmlb3aiOALZ6lzRqdsxO0j3q4GjDWuZGwxnwyRbuZStlWkj57n7Ul8lwr1R/WM6d60u1XWuzO86Sk3I7TEnadi90+d3lA+ncINJ8H0Mtyc56klc/zpVv1KtS9AjT+S0K+zZ8lNqrLQn2lX5ecDw/oGuKzBhG/p/rnEEByn/O2NSH/3qizz1EjiWugJ1fsHEppWn/KxXpBLUbZ/iigW5m0Mf5wHhT/QuNK+6gG096pq0D/cwyKZeppsJa7GiKlQXH59Rclhm4n3U6eKnbrCrGAzs6EgG6F2gqUtWR08Nz4tNBFaRilavtgWU35O28BSnzuGYAeCvS+wEnG0C7+spO00mpVBU4L3V7rKptPC8+Y+bPzpPOqrO8uQGesWBeOr7rAeqb0rg2h79vnhxa6VQ6HAJ2KXgujWIVySDi1vZ2lVEXVl1aUmsia3e6zR0VOaNXy6AqPJPL9bSGuX4I6gSlnAppkKrmNKTLinZgkeqJE/QUUtDyTNPF1jAtcX13hpRdekKQSxurTVoZ6HKE/HIgngLHdTqcNXoDR8LFzcRVTYUsyXYGtJO3s5I9jFFJBwCVgsNa9JxlagGWnkBk2cGbLvuW0O5Mext0sMyegz3N6FOoSj6W3Q9Z+WyCfzp11VDhrWEIa5pVtsn9R0pCjO7TQ+fl8OhPy0ep1UYkj1JIYs9VCYsCj4S3un55j0h9KqCOf55guV0hpjddrWDHrdrV0QJc0JdeB4xci4o+Y+cFKH6vbAp1GjDVBnZZ2BZivlvLKf8vVvkWBtJmg22qLu5oubb52shbiNMF8u8ay2BElm3ug8mgBax/UC2yKtYz57PQMm9UGlU0FzaiJ66fXnCBcklCMR2h1WgLmRcWRs9vREMfnZyiiCE8/v8LF0QkaRUVAnV4cxsuTdgtPBzeoJzEqUV3CH1GthsntSPIQSBCpF7R0pwKYNTo4Bq0PYA0VHadmudv9FhIX1Zth+JFyy+Iwui+tHg/3+h7q+n+4GLTbd25d9+/JEgvaX16jyYBlW/4nmrgcAu6h/WD1mOwhD+ian2GBTvuvVqvdY2VbTOfwBxd1zkJioL9TwLY5SDJslwBz57E9ft/KZGgoWhnVPtu50JBoqKM1l0qSiiVhdxdiVTnhZ2rclWE6r5vsOCyuVgjooUBYhmLdXIc6rG4HG3u1DDsUrJDBWQvdgmEoxKErRpTxc7jcQ0Khgu368XyALs8QT4JT/JpVq4Cu++GuTaSLqWNQVsXNIAlFzwB0ywBVaK1w63+rYOkclowtOI5hN7Ykr0X1L2ZYm4t6VKCsTCgxIRmq1uri7qaFrnIkMXUy7wJIkwT5bC7JWASURy+9hPHtSABzmS/QabfdfcSmGI/MY3mFbiEJXbQUCWD8726vK1bzlx4+xCcffiiJbwSlf3/wPi4eXLrM52oFSZZgMhk7C52AzrgwrXM5quKAmIDO87iWSGmhFcZ3CWjPcrkXRC/zd0je7yJ0BPQtnIVNC3OZL7FervD0syd49OLLGA1uxdIs3ZJadVzCmyysUaDRamK9XSOfzsQCZvun52f44OOPcHr/Au9/+jHW2KJ3fCzWe7eZ4frTz/DVR49xfX2D0wcP8M577wpRonKndU3rnmvKi1u0LKyuqewbtk2StilQzReIKhU0Wxl6pyd451/vontyjKSduUTI8VjwglXnCeYvPvwyxoOhhAcY0NgmEfKtO+6ma2CVoLofLUDsAI8WGgR822kLt/0hokqEuB5j2B/i8aPHInOLZY7ze+f453v/QO+4y7N+4ug/v3+JfLtFvz9AVmsAixX6nz3F45cf4er6ClmnjZPLe/jbO39HI0sE0CUXo1oTeW5nmUse9PdZa//VqlYQCQsWcSwcFxU5Zdden2rJi5Urqzd343eAboHcgqYlEHcBOgm5JMDJuu4AXfa4XGCimf3iz9yF1XwoL3S5W3AJ2/xCPykXJNOs924SrQ8ZRft62xNohncY8qjsh7ysVU0vns4X+6Yu6xJ0mZi5lxezHzrR2wPVULKArvNr9bLtp8UwGy5V41VfbRK06nF+n94JxQrrQbAxdMXdUsdcfO0rz8xy13R7K2iq0HVAoQvgLhANGZpTqCgt9EOAroAWumIU0D2xLMEkbMNuhJBFPo/LvWRgHtAt2FBRiUvtwF3CKrxhUpQyM+0/FYuNofN31uUesnIL4Lomz7LQDxGy8nc+KU4tUr4fslHtizJC9rt8JvMPPMEpAd8fVREXd7UmYE7X7GnvCCfdI/zyZz/HSe8ITcQ+OXbnMmT73N72b4kV6uAVgUA/H+Cbr7wi2fJJmuJPb7+Nk7gniU4z5Hj129/CeDYRVymTu/goWr/qcq+RJLA6llwYQc9QDeuNS9rjnzJlegJkLvjbaFepUF3xO3JDpefYtZU7K2f22JWMz8c0Zf2xRZLFGE1GqKEqoHx+dIJO1sYff/sH1OVdjTNq9S0X6ZQ62thijgUi8IINl1y0xFKysl997TsClMf372E0nYi1zAztrB7jOGvj97/5HZpRivevPsWbP/yBu+CCc3w7ROeohydPPxcSy3k+ZKHLPeybAn/9819ASJgiFxf/d1//Hm5nE3HzU9kymZHJcFncxEmnh1//4lc4bnTE7T8u5vjGa69itmXGvwMmOc7pL8tRd7UlkzqHTonSwtxKnkcryTAZjtFr95BGCc6OT/HG62/gvHUmc8K5evOt72OxXkiexWqzwrZawXS1kkx/AnovydCqx/jJWz/GBhtEiNHfjPCjn/4E00UuuQUkCCdHRxje9NHrdCSpj6CsfQ37z/1PULFuVQvorsrhfv5JCAo7AN9lVDs9wNLUDoBCIhkaXyG4yu8lBs1jrx4Qg6tEqdfoUVOXuwV01Xl6udUhUCx1Z7A/SmD3sl2eoNDjhIbc31VpUPaY8A16aZxHzVrzilEM7amHhN1Q97voVc6fz4uxnjSLGQT00MNiP7d73865fkcT3Syg63qpvHOMSgJVvvl9/W1IDGxfw+f/F/c/ZmYRNV1kAAAAAElFTkSuQmC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Rectangle 2"/>
          <p:cNvSpPr/>
          <p:nvPr/>
        </p:nvSpPr>
        <p:spPr>
          <a:xfrm>
            <a:off x="12192" y="231787"/>
            <a:ext cx="7010399" cy="1815882"/>
          </a:xfrm>
          <a:prstGeom prst="rect">
            <a:avLst/>
          </a:prstGeom>
        </p:spPr>
        <p:txBody>
          <a:bodyPr wrap="square">
            <a:spAutoFit/>
          </a:bodyPr>
          <a:lstStyle/>
          <a:p>
            <a:r>
              <a:rPr lang="en-US" sz="2800" b="1" dirty="0"/>
              <a:t>b. </a:t>
            </a:r>
            <a:r>
              <a:rPr lang="en-US" sz="2800" b="1" dirty="0" err="1"/>
              <a:t>Đặt</a:t>
            </a:r>
            <a:r>
              <a:rPr lang="en-US" sz="2800" b="1" dirty="0"/>
              <a:t> 1 – 2 </a:t>
            </a:r>
            <a:r>
              <a:rPr lang="en-US" sz="2800" b="1" dirty="0" err="1"/>
              <a:t>câu</a:t>
            </a:r>
            <a:r>
              <a:rPr lang="en-US" sz="2800" b="1" dirty="0"/>
              <a:t> </a:t>
            </a:r>
            <a:r>
              <a:rPr lang="en-US" sz="2800" b="1" dirty="0" err="1"/>
              <a:t>nói</a:t>
            </a:r>
            <a:r>
              <a:rPr lang="en-US" sz="2800" b="1" dirty="0"/>
              <a:t> </a:t>
            </a:r>
            <a:r>
              <a:rPr lang="en-US" sz="2800" b="1" dirty="0" err="1"/>
              <a:t>về</a:t>
            </a:r>
            <a:r>
              <a:rPr lang="en-US" sz="2800" b="1" dirty="0"/>
              <a:t> </a:t>
            </a:r>
            <a:r>
              <a:rPr lang="en-US" sz="2800" b="1" dirty="0" err="1"/>
              <a:t>một</a:t>
            </a:r>
            <a:r>
              <a:rPr lang="en-US" sz="2800" b="1" dirty="0"/>
              <a:t> </a:t>
            </a:r>
            <a:r>
              <a:rPr lang="en-US" sz="2800" b="1" dirty="0" err="1"/>
              <a:t>việc</a:t>
            </a:r>
            <a:r>
              <a:rPr lang="en-US" sz="2800" b="1" dirty="0"/>
              <a:t> </a:t>
            </a:r>
            <a:r>
              <a:rPr lang="en-US" sz="2800" b="1" dirty="0" err="1"/>
              <a:t>em</a:t>
            </a:r>
            <a:r>
              <a:rPr lang="en-US" sz="2800" b="1" dirty="0"/>
              <a:t> </a:t>
            </a:r>
            <a:r>
              <a:rPr lang="en-US" sz="2800" b="1" dirty="0" err="1"/>
              <a:t>thích</a:t>
            </a:r>
            <a:r>
              <a:rPr lang="en-US" sz="2800" b="1" dirty="0"/>
              <a:t> </a:t>
            </a:r>
            <a:r>
              <a:rPr lang="en-US" sz="2800" b="1" dirty="0" err="1"/>
              <a:t>làm</a:t>
            </a:r>
            <a:r>
              <a:rPr lang="en-US" sz="2800" b="1" dirty="0"/>
              <a:t> </a:t>
            </a:r>
            <a:r>
              <a:rPr lang="en-US" sz="2800" b="1" dirty="0" err="1"/>
              <a:t>trong</a:t>
            </a:r>
            <a:r>
              <a:rPr lang="en-US" sz="2800" b="1" dirty="0"/>
              <a:t> </a:t>
            </a:r>
            <a:r>
              <a:rPr lang="en-US" sz="2800" b="1" dirty="0" err="1"/>
              <a:t>ngày</a:t>
            </a:r>
            <a:r>
              <a:rPr lang="en-US" sz="2800" b="1" dirty="0"/>
              <a:t> </a:t>
            </a:r>
            <a:r>
              <a:rPr lang="en-US" sz="2800" b="1" dirty="0" err="1"/>
              <a:t>nghỉ</a:t>
            </a:r>
            <a:r>
              <a:rPr lang="en-US" sz="2800" b="1" dirty="0"/>
              <a:t> </a:t>
            </a:r>
            <a:r>
              <a:rPr lang="en-US" sz="2800" b="1" dirty="0" err="1"/>
              <a:t>cuối</a:t>
            </a:r>
            <a:r>
              <a:rPr lang="en-US" sz="2800" b="1" dirty="0"/>
              <a:t> </a:t>
            </a:r>
            <a:r>
              <a:rPr lang="en-US" sz="2800" b="1" dirty="0" err="1"/>
              <a:t>tuần</a:t>
            </a:r>
            <a:r>
              <a:rPr lang="en-US" sz="2800" b="1" dirty="0"/>
              <a:t>.</a:t>
            </a:r>
            <a:br>
              <a:rPr lang="en-US" sz="2800" b="1" dirty="0"/>
            </a:br>
            <a:r>
              <a:rPr lang="en-US" sz="2800" b="1" dirty="0"/>
              <a:t/>
            </a:r>
            <a:br>
              <a:rPr lang="en-US" sz="2800" b="1" dirty="0"/>
            </a:br>
            <a:endParaRPr lang="en-US" sz="2800" b="1" dirty="0"/>
          </a:p>
        </p:txBody>
      </p:sp>
      <p:sp>
        <p:nvSpPr>
          <p:cNvPr id="6" name="Cloud 5">
            <a:extLst>
              <a:ext uri="{FF2B5EF4-FFF2-40B4-BE49-F238E27FC236}">
                <a16:creationId xmlns:a16="http://schemas.microsoft.com/office/drawing/2014/main" xmlns="" id="{892F527C-0EB3-4C9C-97F7-E318CAB1AF79}"/>
              </a:ext>
            </a:extLst>
          </p:cNvPr>
          <p:cNvSpPr/>
          <p:nvPr/>
        </p:nvSpPr>
        <p:spPr>
          <a:xfrm>
            <a:off x="7086601" y="0"/>
            <a:ext cx="2057400" cy="1262362"/>
          </a:xfrm>
          <a:prstGeom prst="cloud">
            <a:avLst/>
          </a:prstGeom>
        </p:spPr>
        <p:style>
          <a:lnRef idx="2">
            <a:schemeClr val="accent2"/>
          </a:lnRef>
          <a:fillRef idx="1">
            <a:schemeClr val="lt1"/>
          </a:fillRef>
          <a:effectRef idx="0">
            <a:schemeClr val="accent2"/>
          </a:effectRef>
          <a:fontRef idx="minor">
            <a:schemeClr val="dk1"/>
          </a:fontRef>
        </p:style>
        <p:txBody>
          <a:bodyPr lIns="68580" tIns="34290" rIns="68580" bIns="34290" rtlCol="0" anchor="ctr"/>
          <a:lstStyle/>
          <a:p>
            <a:pPr algn="ctr"/>
            <a:r>
              <a:rPr lang="en-US" sz="2800" b="1" dirty="0" err="1" smtClean="0">
                <a:solidFill>
                  <a:srgbClr val="FF0000"/>
                </a:solidFill>
                <a:latin typeface="+mj-lt"/>
                <a:cs typeface="Times New Roman" pitchFamily="18" charset="0"/>
              </a:rPr>
              <a:t>Làm</a:t>
            </a:r>
            <a:r>
              <a:rPr lang="en-US" sz="2800" b="1" dirty="0" smtClean="0">
                <a:solidFill>
                  <a:srgbClr val="FF0000"/>
                </a:solidFill>
                <a:latin typeface="+mj-lt"/>
                <a:cs typeface="Times New Roman" pitchFamily="18" charset="0"/>
              </a:rPr>
              <a:t> </a:t>
            </a:r>
            <a:r>
              <a:rPr lang="en-US" sz="2800" b="1" dirty="0" err="1" smtClean="0">
                <a:solidFill>
                  <a:srgbClr val="FF0000"/>
                </a:solidFill>
                <a:latin typeface="+mj-lt"/>
                <a:cs typeface="Times New Roman" pitchFamily="18" charset="0"/>
              </a:rPr>
              <a:t>vở</a:t>
            </a:r>
            <a:endParaRPr lang="en-US" sz="2800" b="1" dirty="0">
              <a:solidFill>
                <a:srgbClr val="FF0000"/>
              </a:solidFill>
              <a:latin typeface="+mj-lt"/>
              <a:cs typeface="Times New Roman" pitchFamily="18" charset="0"/>
            </a:endParaRPr>
          </a:p>
        </p:txBody>
      </p:sp>
      <p:sp>
        <p:nvSpPr>
          <p:cNvPr id="7" name="TextBox 6">
            <a:extLst>
              <a:ext uri="{FF2B5EF4-FFF2-40B4-BE49-F238E27FC236}">
                <a16:creationId xmlns:a16="http://schemas.microsoft.com/office/drawing/2014/main" xmlns="" id="{FE4C6041-52A8-4D28-B00E-EBAC194B519E}"/>
              </a:ext>
            </a:extLst>
          </p:cNvPr>
          <p:cNvSpPr txBox="1"/>
          <p:nvPr/>
        </p:nvSpPr>
        <p:spPr>
          <a:xfrm>
            <a:off x="-6096" y="1326010"/>
            <a:ext cx="9067800" cy="1200329"/>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b="1" dirty="0" smtClean="0">
                <a:solidFill>
                  <a:srgbClr val="FF0000"/>
                </a:solidFill>
              </a:rPr>
              <a:t> </a:t>
            </a:r>
            <a:r>
              <a:rPr lang="en-US" sz="4000" dirty="0" smtClean="0">
                <a:solidFill>
                  <a:srgbClr val="FF0000"/>
                </a:solidFill>
              </a:rPr>
              <a:t> </a:t>
            </a:r>
            <a:r>
              <a:rPr lang="vi-VN" sz="3200" b="1" dirty="0">
                <a:solidFill>
                  <a:srgbClr val="FF0000"/>
                </a:solidFill>
              </a:rPr>
              <a:t>- </a:t>
            </a:r>
            <a:r>
              <a:rPr lang="vi-VN" sz="3200" dirty="0">
                <a:solidFill>
                  <a:srgbClr val="FF0000"/>
                </a:solidFill>
              </a:rPr>
              <a:t>Cuối tuần, em thường tới thăm bà ngoại. Em thích nghe bà kể những câu chuyện cổ tích</a:t>
            </a:r>
            <a:r>
              <a:rPr lang="vi-VN" sz="3200" dirty="0" smtClean="0">
                <a:solidFill>
                  <a:srgbClr val="FF0000"/>
                </a:solidFill>
              </a:rPr>
              <a:t>.</a:t>
            </a:r>
            <a:endParaRPr lang="vi-VN" sz="3200" dirty="0">
              <a:solidFill>
                <a:srgbClr val="FF0000"/>
              </a:solidFill>
            </a:endParaRPr>
          </a:p>
        </p:txBody>
      </p:sp>
      <p:sp>
        <p:nvSpPr>
          <p:cNvPr id="8" name="TextBox 7">
            <a:extLst>
              <a:ext uri="{FF2B5EF4-FFF2-40B4-BE49-F238E27FC236}">
                <a16:creationId xmlns:a16="http://schemas.microsoft.com/office/drawing/2014/main" xmlns="" id="{FE4C6041-52A8-4D28-B00E-EBAC194B519E}"/>
              </a:ext>
            </a:extLst>
          </p:cNvPr>
          <p:cNvSpPr txBox="1"/>
          <p:nvPr/>
        </p:nvSpPr>
        <p:spPr>
          <a:xfrm>
            <a:off x="97537" y="2958286"/>
            <a:ext cx="9067800" cy="2185214"/>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b="1" dirty="0" smtClean="0">
                <a:solidFill>
                  <a:srgbClr val="FF0000"/>
                </a:solidFill>
              </a:rPr>
              <a:t> </a:t>
            </a:r>
            <a:r>
              <a:rPr lang="en-US" sz="4000" dirty="0" smtClean="0">
                <a:solidFill>
                  <a:srgbClr val="FF0000"/>
                </a:solidFill>
              </a:rPr>
              <a:t> </a:t>
            </a:r>
            <a:r>
              <a:rPr lang="vi-VN" sz="3200" dirty="0" smtClean="0">
                <a:solidFill>
                  <a:srgbClr val="FF0000"/>
                </a:solidFill>
              </a:rPr>
              <a:t>- </a:t>
            </a:r>
            <a:r>
              <a:rPr lang="vi-VN" sz="3200" dirty="0">
                <a:solidFill>
                  <a:srgbClr val="FF0000"/>
                </a:solidFill>
              </a:rPr>
              <a:t>Cuối tuần em thường dành thời gian cho việc vẽ tranh. Em thích vẽ mọi thứ mà mình yêu quý bên những bức tranh.</a:t>
            </a:r>
          </a:p>
          <a:p>
            <a:endParaRPr lang="vi-VN" sz="3200" dirty="0">
              <a:solidFill>
                <a:srgbClr val="FF0000"/>
              </a:solidFill>
            </a:endParaRPr>
          </a:p>
        </p:txBody>
      </p:sp>
    </p:spTree>
    <p:extLst>
      <p:ext uri="{BB962C8B-B14F-4D97-AF65-F5344CB8AC3E}">
        <p14:creationId xmlns:p14="http://schemas.microsoft.com/office/powerpoint/2010/main" val="3782662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1)">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heel(1)">
                                      <p:cBhvr>
                                        <p:cTn id="2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animBg="1"/>
      <p:bldP spid="8"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3014"/>
            <a:ext cx="9144000" cy="514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3"/>
          <p:cNvSpPr>
            <a:spLocks noGrp="1"/>
          </p:cNvSpPr>
          <p:nvPr/>
        </p:nvSpPr>
        <p:spPr>
          <a:xfrm>
            <a:off x="340259" y="872812"/>
            <a:ext cx="8463481" cy="362506"/>
          </a:xfrm>
          <a:prstGeom prst="rect">
            <a:avLst/>
          </a:prstGeom>
          <a:noFill/>
          <a:ln>
            <a:noFill/>
          </a:ln>
        </p:spPr>
        <p:txBody>
          <a:bodyPr vert="horz" wrap="square" lIns="68562" tIns="34281" rIns="68562" bIns="34281" numCol="1" anchor="ctr" anchorCtr="0" compatLnSpc="1"/>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charset="0"/>
              </a:defRPr>
            </a:lvl2pPr>
            <a:lvl3pPr algn="ctr" rtl="0" eaLnBrk="1" fontAlgn="base" hangingPunct="1">
              <a:spcBef>
                <a:spcPct val="0"/>
              </a:spcBef>
              <a:spcAft>
                <a:spcPct val="0"/>
              </a:spcAft>
              <a:defRPr sz="4400">
                <a:solidFill>
                  <a:schemeClr val="tx1"/>
                </a:solidFill>
                <a:latin typeface="Calibri" panose="020F0502020204030204" charset="0"/>
              </a:defRPr>
            </a:lvl3pPr>
            <a:lvl4pPr algn="ctr" rtl="0" eaLnBrk="1" fontAlgn="base" hangingPunct="1">
              <a:spcBef>
                <a:spcPct val="0"/>
              </a:spcBef>
              <a:spcAft>
                <a:spcPct val="0"/>
              </a:spcAft>
              <a:defRPr sz="4400">
                <a:solidFill>
                  <a:schemeClr val="tx1"/>
                </a:solidFill>
                <a:latin typeface="Calibri" panose="020F0502020204030204" charset="0"/>
              </a:defRPr>
            </a:lvl4pPr>
            <a:lvl5pPr algn="ctr" rtl="0" eaLnBrk="1" fontAlgn="base" hangingPunct="1">
              <a:spcBef>
                <a:spcPct val="0"/>
              </a:spcBef>
              <a:spcAft>
                <a:spcPct val="0"/>
              </a:spcAft>
              <a:defRPr sz="4400">
                <a:solidFill>
                  <a:schemeClr val="tx1"/>
                </a:solidFill>
                <a:latin typeface="Calibri" panose="020F0502020204030204" charset="0"/>
              </a:defRPr>
            </a:lvl5pPr>
            <a:lvl6pPr marL="457200" algn="ctr" rtl="0" eaLnBrk="1" fontAlgn="base" hangingPunct="1">
              <a:spcBef>
                <a:spcPct val="0"/>
              </a:spcBef>
              <a:spcAft>
                <a:spcPct val="0"/>
              </a:spcAft>
              <a:defRPr sz="4400">
                <a:solidFill>
                  <a:schemeClr val="tx1"/>
                </a:solidFill>
                <a:latin typeface="Calibri" panose="020F0502020204030204" charset="0"/>
              </a:defRPr>
            </a:lvl6pPr>
            <a:lvl7pPr marL="914400" algn="ctr" rtl="0" eaLnBrk="1" fontAlgn="base" hangingPunct="1">
              <a:spcBef>
                <a:spcPct val="0"/>
              </a:spcBef>
              <a:spcAft>
                <a:spcPct val="0"/>
              </a:spcAft>
              <a:defRPr sz="4400">
                <a:solidFill>
                  <a:schemeClr val="tx1"/>
                </a:solidFill>
                <a:latin typeface="Calibri" panose="020F0502020204030204" charset="0"/>
              </a:defRPr>
            </a:lvl7pPr>
            <a:lvl8pPr marL="1371600" algn="ctr" rtl="0" eaLnBrk="1" fontAlgn="base" hangingPunct="1">
              <a:spcBef>
                <a:spcPct val="0"/>
              </a:spcBef>
              <a:spcAft>
                <a:spcPct val="0"/>
              </a:spcAft>
              <a:defRPr sz="4400">
                <a:solidFill>
                  <a:schemeClr val="tx1"/>
                </a:solidFill>
                <a:latin typeface="Calibri" panose="020F0502020204030204" charset="0"/>
              </a:defRPr>
            </a:lvl8pPr>
            <a:lvl9pPr marL="1828800" algn="ctr" rtl="0" eaLnBrk="1" fontAlgn="base" hangingPunct="1">
              <a:spcBef>
                <a:spcPct val="0"/>
              </a:spcBef>
              <a:spcAft>
                <a:spcPct val="0"/>
              </a:spcAft>
              <a:defRPr sz="4400">
                <a:solidFill>
                  <a:schemeClr val="tx1"/>
                </a:solidFill>
                <a:latin typeface="Calibri" panose="020F0502020204030204" charset="0"/>
              </a:defRPr>
            </a:lvl9pPr>
          </a:lstStyle>
          <a:p>
            <a:r>
              <a:rPr lang="en-US" sz="3200" b="1" dirty="0" err="1" smtClean="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Thứ</a:t>
            </a:r>
            <a:r>
              <a:rPr lang="en-US" sz="3200" b="1" dirty="0" smtClean="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3200" b="1" dirty="0" err="1" smtClean="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năm</a:t>
            </a:r>
            <a:r>
              <a:rPr lang="en-US" sz="3200" b="1" dirty="0" smtClean="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3200" b="1" dirty="0" err="1" smtClean="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ngày</a:t>
            </a:r>
            <a:r>
              <a:rPr lang="en-US" sz="3200" b="1" dirty="0" smtClean="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3200" b="1" dirty="0" smtClean="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22</a:t>
            </a:r>
            <a:r>
              <a:rPr lang="en-US" sz="3200" b="1" dirty="0" smtClean="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3200" b="1" dirty="0" err="1" smtClean="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tháng</a:t>
            </a:r>
            <a:r>
              <a:rPr lang="en-US" sz="3200" b="1" dirty="0" smtClean="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9 </a:t>
            </a:r>
            <a:r>
              <a:rPr lang="en-US" sz="3200" b="1" dirty="0" err="1" smtClean="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năm</a:t>
            </a:r>
            <a:r>
              <a:rPr lang="en-US" sz="3200" b="1" dirty="0" smtClean="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2022</a:t>
            </a:r>
            <a:endParaRPr lang="en-US" sz="3200" b="1" dirty="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endParaRPr>
          </a:p>
        </p:txBody>
      </p:sp>
      <p:sp>
        <p:nvSpPr>
          <p:cNvPr id="16" name="Title 3"/>
          <p:cNvSpPr>
            <a:spLocks noGrp="1"/>
          </p:cNvSpPr>
          <p:nvPr/>
        </p:nvSpPr>
        <p:spPr>
          <a:xfrm>
            <a:off x="328639" y="1733550"/>
            <a:ext cx="8535488" cy="1261289"/>
          </a:xfrm>
          <a:prstGeom prst="rect">
            <a:avLst/>
          </a:prstGeom>
          <a:noFill/>
          <a:ln>
            <a:noFill/>
          </a:ln>
        </p:spPr>
        <p:txBody>
          <a:bodyPr vert="horz" wrap="square" lIns="68562" tIns="34281" rIns="68562" bIns="34281" numCol="1" anchor="ctr" anchorCtr="0" compatLnSpc="1"/>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charset="0"/>
              </a:defRPr>
            </a:lvl2pPr>
            <a:lvl3pPr algn="ctr" rtl="0" eaLnBrk="1" fontAlgn="base" hangingPunct="1">
              <a:spcBef>
                <a:spcPct val="0"/>
              </a:spcBef>
              <a:spcAft>
                <a:spcPct val="0"/>
              </a:spcAft>
              <a:defRPr sz="4400">
                <a:solidFill>
                  <a:schemeClr val="tx1"/>
                </a:solidFill>
                <a:latin typeface="Calibri" panose="020F0502020204030204" charset="0"/>
              </a:defRPr>
            </a:lvl3pPr>
            <a:lvl4pPr algn="ctr" rtl="0" eaLnBrk="1" fontAlgn="base" hangingPunct="1">
              <a:spcBef>
                <a:spcPct val="0"/>
              </a:spcBef>
              <a:spcAft>
                <a:spcPct val="0"/>
              </a:spcAft>
              <a:defRPr sz="4400">
                <a:solidFill>
                  <a:schemeClr val="tx1"/>
                </a:solidFill>
                <a:latin typeface="Calibri" panose="020F0502020204030204" charset="0"/>
              </a:defRPr>
            </a:lvl4pPr>
            <a:lvl5pPr algn="ctr" rtl="0" eaLnBrk="1" fontAlgn="base" hangingPunct="1">
              <a:spcBef>
                <a:spcPct val="0"/>
              </a:spcBef>
              <a:spcAft>
                <a:spcPct val="0"/>
              </a:spcAft>
              <a:defRPr sz="4400">
                <a:solidFill>
                  <a:schemeClr val="tx1"/>
                </a:solidFill>
                <a:latin typeface="Calibri" panose="020F0502020204030204" charset="0"/>
              </a:defRPr>
            </a:lvl5pPr>
            <a:lvl6pPr marL="457200" algn="ctr" rtl="0" eaLnBrk="1" fontAlgn="base" hangingPunct="1">
              <a:spcBef>
                <a:spcPct val="0"/>
              </a:spcBef>
              <a:spcAft>
                <a:spcPct val="0"/>
              </a:spcAft>
              <a:defRPr sz="4400">
                <a:solidFill>
                  <a:schemeClr val="tx1"/>
                </a:solidFill>
                <a:latin typeface="Calibri" panose="020F0502020204030204" charset="0"/>
              </a:defRPr>
            </a:lvl6pPr>
            <a:lvl7pPr marL="914400" algn="ctr" rtl="0" eaLnBrk="1" fontAlgn="base" hangingPunct="1">
              <a:spcBef>
                <a:spcPct val="0"/>
              </a:spcBef>
              <a:spcAft>
                <a:spcPct val="0"/>
              </a:spcAft>
              <a:defRPr sz="4400">
                <a:solidFill>
                  <a:schemeClr val="tx1"/>
                </a:solidFill>
                <a:latin typeface="Calibri" panose="020F0502020204030204" charset="0"/>
              </a:defRPr>
            </a:lvl7pPr>
            <a:lvl8pPr marL="1371600" algn="ctr" rtl="0" eaLnBrk="1" fontAlgn="base" hangingPunct="1">
              <a:spcBef>
                <a:spcPct val="0"/>
              </a:spcBef>
              <a:spcAft>
                <a:spcPct val="0"/>
              </a:spcAft>
              <a:defRPr sz="4400">
                <a:solidFill>
                  <a:schemeClr val="tx1"/>
                </a:solidFill>
                <a:latin typeface="Calibri" panose="020F0502020204030204" charset="0"/>
              </a:defRPr>
            </a:lvl8pPr>
            <a:lvl9pPr marL="1828800" algn="ctr" rtl="0" eaLnBrk="1" fontAlgn="base" hangingPunct="1">
              <a:spcBef>
                <a:spcPct val="0"/>
              </a:spcBef>
              <a:spcAft>
                <a:spcPct val="0"/>
              </a:spcAft>
              <a:defRPr sz="4400">
                <a:solidFill>
                  <a:schemeClr val="tx1"/>
                </a:solidFill>
                <a:latin typeface="Calibri" panose="020F0502020204030204" charset="0"/>
              </a:defRPr>
            </a:lvl9pPr>
          </a:lstStyle>
          <a:p>
            <a:r>
              <a:rPr lang="en-US" sz="3600" b="1" dirty="0" err="1"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Tiếng</a:t>
            </a:r>
            <a:r>
              <a:rPr lang="en-US" sz="3600" b="1" dirty="0"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3600" b="1" dirty="0" err="1"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Việt</a:t>
            </a:r>
            <a:endParaRPr lang="en-US" sz="3600" b="1" dirty="0"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endParaRPr>
          </a:p>
          <a:p>
            <a:r>
              <a:rPr lang="en-US" sz="3600" b="1" dirty="0" err="1"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Nói</a:t>
            </a:r>
            <a:r>
              <a:rPr lang="en-US" sz="3600" b="1" dirty="0"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3600" b="1" dirty="0" err="1"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và</a:t>
            </a:r>
            <a:r>
              <a:rPr lang="en-US" sz="3600" b="1" dirty="0"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3600" b="1" dirty="0" err="1"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viết</a:t>
            </a:r>
            <a:r>
              <a:rPr lang="en-US" sz="3600" b="1" dirty="0"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3600" b="1" dirty="0" err="1"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lời</a:t>
            </a:r>
            <a:r>
              <a:rPr lang="en-US" sz="3600" b="1" dirty="0"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3600" b="1" dirty="0" err="1"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chúc</a:t>
            </a:r>
            <a:r>
              <a:rPr lang="en-US" sz="3600" b="1" dirty="0"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3600" b="1" dirty="0" err="1"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mừng</a:t>
            </a:r>
            <a:r>
              <a:rPr lang="en-US" sz="3600" b="1" dirty="0"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3600" b="1" dirty="0" err="1"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khen</a:t>
            </a:r>
            <a:r>
              <a:rPr lang="en-US" sz="3600" b="1" dirty="0"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3600" b="1" dirty="0" err="1"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ngợi</a:t>
            </a:r>
            <a:endParaRPr lang="en-US" sz="3600" b="1" dirty="0"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endParaRPr>
          </a:p>
        </p:txBody>
      </p:sp>
    </p:spTree>
    <p:extLst>
      <p:ext uri="{BB962C8B-B14F-4D97-AF65-F5344CB8AC3E}">
        <p14:creationId xmlns:p14="http://schemas.microsoft.com/office/powerpoint/2010/main" val="1417308389"/>
      </p:ext>
    </p:extLst>
  </p:cSld>
  <p:clrMapOvr>
    <a:masterClrMapping/>
  </p:clrMapOvr>
  <p:transition spd="med">
    <p:fad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700504"/>
            <a:ext cx="9134856" cy="4442996"/>
          </a:xfrm>
        </p:spPr>
        <p:txBody>
          <a:bodyPr>
            <a:noAutofit/>
          </a:bodyPr>
          <a:lstStyle/>
          <a:p>
            <a:pPr algn="l"/>
            <a:r>
              <a:rPr lang="en-US" sz="3600" dirty="0" smtClean="0"/>
              <a:t/>
            </a:r>
            <a:br>
              <a:rPr lang="en-US" sz="3600" dirty="0" smtClean="0"/>
            </a:br>
            <a:r>
              <a:rPr lang="en-US" sz="3200" dirty="0"/>
              <a:t/>
            </a:r>
            <a:br>
              <a:rPr lang="en-US" sz="3200" dirty="0"/>
            </a:br>
            <a:r>
              <a:rPr lang="vi-VN" sz="3200" dirty="0" smtClean="0"/>
              <a:t>  </a:t>
            </a:r>
            <a:r>
              <a:rPr lang="en-US" sz="3600" dirty="0" smtClean="0"/>
              <a:t/>
            </a:r>
            <a:br>
              <a:rPr lang="en-US" sz="3600" dirty="0" smtClean="0"/>
            </a:br>
            <a:r>
              <a:rPr lang="en-US" sz="3600" dirty="0" smtClean="0"/>
              <a:t/>
            </a:r>
            <a:br>
              <a:rPr lang="en-US" sz="3600" dirty="0" smtClean="0"/>
            </a:br>
            <a:r>
              <a:rPr lang="en-US" sz="3600" dirty="0"/>
              <a:t> </a:t>
            </a:r>
            <a:r>
              <a:rPr lang="en-US" sz="3600" dirty="0" smtClean="0"/>
              <a:t>                                                          </a:t>
            </a:r>
            <a:endParaRPr lang="en-US" sz="3600" dirty="0"/>
          </a:p>
        </p:txBody>
      </p:sp>
      <p:sp>
        <p:nvSpPr>
          <p:cNvPr id="2" name="AutoShape 2" descr="data:image/png;base64,iVBORw0KGgoAAAANSUhEUgAAAfQAAAF3CAYAAABT8rn8AAAAAXNSR0IArs4c6QAAIABJREFUeF6kvXm0rVdxH1hnPne+b36aBwQIjG1C2k7HK+14Oe6OMUYgNE9PehqZjAkrdvyH0+lOPJvYJhgJCSGhecAIMdlx0s5a3Wu5OytxSByHOAZjkEDT0xvufM+5Z+r1q71/3/mdut+5IvF9660zfd+3965dVb+q2rVrV1oH50ZmZqORv/gr//NzpVLx36rVquE9//uX8sfr+IqfhsNhcT3u3+sZZfdr39gUrsNz0OP+YMdG/s68HX2N/dNxpeea1erNeFnxnDhm9p03jCpmtVrFRpXRBF1wHfuh9Ir3xz5zXEqner1u+I/f0H/81mw2/TNoO7CRNRoN/4/fe72e9ft9v65Wq9lgMPDvcA+e0+12i9/0PfvszxwMCprgmfgO/3VM/K5mFb+e93C8vK+gVeYvjhF9w3R1eh2r1hJP8R688jp+z+eSNuQLbTfylvYlzn3ilYqNhulV50n5iGPDd5wHjB1t4XOUmzin08ZE+jkfZ9rwXo4Rr5g7lSde62MF3arDgv+VNuAB9B3zPk1GK1ax3s7QqpbkWttV2nGsmLM0b4lew9HQ/0P+VG/slrMxD5GPCrpVkl7RvpM2eMV1rVbL+RufwbMYF/rRaDT9O5Av8gyu4f3KW/xe+VB5PPY9ygjlLj079Q+sVKYX+SyMDf3HNTs7O/4fn2dmZqy73fHxYL7wH/eQznhF+5x/yiauZ3t8r7pReZA8qzxU6NTMd9U89zoG5etdCpI4Yeb9cwLkv0jL2L/4LIwZf5wrvpJ2oFPZs52PRkn3jVsfP72s/7u+G5lVMH/5CaSv8hL6F2lX0NoqVqvUrQIgCBjKa7a3t11PUG5UHwA3RpUh1E+Bi/lBSd8OR9aA7veHZ8ASOqPn4KXhaEy/SmP/zASga8dUget7TnycnDJAjeCmSpcTGZWgfi6bmELZCKAr0csUYBQ4KnSrJAU1rQ8KJJHhHdAbUIaJEhEUqDRi2zomTHbBIFlRKqAnxdXwCcck4zOUND73BwPr7HT9dzwHv4MBFXDwnoBOBUEF3el0JpQp+qWKEP3CPVSwOo4C0CtVG4kRoEDAfigTT/BUxWwwGhSAroJNGlDg8VuZMUiFFenPzxh7BMzxONB3v3Ji/iMvsA8qlFTSECh9fpQZKiYathyD0pTXKH3Zliq4OEYohHqjYoNhMsDIb6SjGtOlsgxjrA+llgC6zCCK/VbZdyDnP3EElL8JphEo2R+YA2XyoXQjLWicjvk7KfshNNqU8etcqmFK/qJRpgaJ3kODSmkzHksysJO2HeuAKM/kXRpo4Bm8h6ECbaxArePANbiW9FH5LuiXDe3Is+xD5AF+73M0GiUjVZyhSAfeX8Y/GLUDj+hPlXWld0Gg8IYGrc639sGfL2DJZxLQnf57OKPEH31GIa8js36vB3O2cCjoIJA/MP/T/mAIVK1mlgF9grb5A/lH5avQs9B9dViDY+zIg006ZTiyWnYOHbUzHWjAANCd/0dW6O1Kdak5mgaGuJjCpBOqAEjiTHsGAUsVgd6v3mCZQcBBRCXhisIH09/TQ1eFpJ5Ammh4Gbu9szLwj8rOma5iVm/WJtqP90b6RYGhB6V01GeAPqAhGR+vhYc+Glp3Z2fid9KTnj3GD6UQPXT11jk2BXQypwpcZEo8u44oQH/sDemz8DzeHy1vn2tYqDayai15aCp0nKtIl6hYQF9VoFH4KJDkLeUBfNfvAQwnPQwVTDyfRoGOjYYWjCLttxqA/J5jV8CNRo6OQa9DmzFKQJr2h31rNGHYJSMOf0o3NRT424TRCf4fVAoPQ2WUdFZaKCgn+RtZpZpe9bcy8NZ50T70szFSZhSp7FORgxbja1PUhB46x+5KLhuZ5UCc9JpeH/tHfuTclfffcmQsRbB0DGwX/WOf8R1BGdeiD/VqbVd0Q/UgPUR8xzFxrvldnCvVxerN6xgioCuvktbkUZWdCf0G+UFUQQyCqK9VPpWXIl9xzlQ/Rp7gNQWtsxFJQI86Rp8Z207jz4CeI8+8XuVIHYpIPzeERwlHIn/ws9KSkRf8huf2ejsJ0KsZ0J146WkE9EIveOeSnPF3vGu32zYYJkfM57q23HLonxD07Cnie05IBFt+joAegV0tpMh4SsAyMKdiiyBYEA+gUPW4iX817Rk6QarQrQIB8xtLlwWm0UXHjglhyL2sDxy/0leNEwBtmQJkGwATDfXie352bzqDpvYJ7+m14xqG+OihuyLJ4feo2CL4qMeutKOwIyTEa0hnV/ZZ2CKfTArpKPW/NvYO+TvaUt6LgE/eiBa80hb90QgI56dQ8pZC2h56Dx6m8jWuwRi1D4yU0GBwQStZmorArUZBBAHlX77HPKIN/KcxR5DY6e9YDR76IIVrlc9VgUXZZh983ALoZQqUHixBieP0/sE58obG3oN/Eo8pKtIJOUCEJvNwmfdMGrBtNTiSQuy7QtvLQ6cxzH6p4YM51DHz+eRzAqYqZfJduibJ4nCYlGnZ8g/mD2FpN36zYc5rEer2NqHCQti6rF8K6EqLQumXLDmO53rchs6P90GWWtUDjnpJ23QZN0vG7gScpQ9sI8pf5DGVnzIw51IFnzkhTwHQI9/hswKytk1AZ7SE9Of4OdY9edkN4hSyj7hHkoD+XE6hE4BrMe7uThcQpCsWRXi9AHVop7ykBMOF71O/KtaemXEdWvS7eWDWPfS9/pcBcVTU8Zqy3/d6zjRA1pCY8g0ZCiFvAOpe96uinGRwrMMnz5Df66sKCgV5QvBgNNnAJyX2LSrU6BnqhCuzKjBwTghsusaGe5xZS4SYgI1XKA8oFIbt8Z6MxXBemadCaxKMpx6Bhp3RV3joZcqYwskISRl/AQh6WO/PgK40JKCjfRodKswK+Cp0qoTwHgpfFQX5xOdxRCCfzB3R69GOr1PldXP2Ad8zb0EVWBznawG68maZfLwWoCNCBA89hgqVp3TME/2DQupDSewdoSgbgxs3VTgNiFRNArrSY9rcFOOG1zpKeRsRbNGGgjl0AWkOPu52dvL8pvkr89AR1lZlzXYiz/OaKKe8XiMDlA0AOv6Go+mAjucR0DXXxecrr4vqnFAGlBYKLuyPGhaqpyIPRYdC+cJD7dkjdH0qhpgaymVAmcadIzNTjDi/RiIXZc9RIznKrupl1afqobtXOql+S9e8d4F5NkOZI8HxM/eE15MOUZ4IqKPBbnNGMYIRPuY10UChkV6rjZdsXPcDi1w3Bb8/e+c5HJV0Gtbwfcl2PHeV2SOLRcg9gpZ2LDJNZLyomMhYmlSg1xCQFWCVGXltWcimEIBqxSoIWeR1uDKFqElBu8ZTqVqlmtawVahin5SxeJ1PsI1sMPRFyOIZgbcmknXUG1aDRxk50pnARWsTDEbPAmAYQ/pRIeE+MC29A74nUBBwKVikBRM5VCiVP6jk3eCSpDntD66hZ8lxqPcDqu3ASpWQuyoyXMvxcsw0avAbrf8IGhFgI6ArjWt5/vUafY82tE3OA2hB3oyKSvnptQB9msLlGOiNM3Sqyy8AknoLyWKTYKi8VbakNZaTiiEnh4ZN5F3OvX4/YRBUzXoeMi/z0dJdSktVjllgrNFKiW1lRiHBkHzHqBOeCSMLHnoC+NQWr2O/MXYCOueBc8lrIw9Fgyx6rHj2WI5TQijoz+dHXYLPzLOALqJBUhi6o6TAVa+Q3jRSIqC74s85D9OWnMgD5BvVjcqvjeo4yZHXlPEz51HD2k5niWzFiBN+J/9FsGYbqneiHuQ4VW9PyHLWLwroCtyqB/R9Mb40YNc/BHQmFZNX6eGX9d/Vfua9SDN+xvzQSFD9Cbrg+2Yz5YHw+XimRm4K2QOdB2lZZ/yfURdxyBfO3leE3JUZlQHKBJ3fqfdWdg8HRqYkWBLQnSElqSw+QyccvykgYDI8S3AKoKvSLTM44FpX642JNaAywYp9V3oMRgh1TldonETt94RRwLCRWLmqVAhoaJPMRSVEq0+VmRojoD2uxTqvAjpoDkUXw01USqQbw8oxDIXf+R2u0d/V88HzNEuYfdA57WIdqZp3LeTQkY4HbdG4QDtM+mMUQgErCrDSTAV9TN8U1ldhjILJKAcVOX5n1IJjjcqO/EGei/Qh/aJsKBCrXBXCLiH9hGBIyhyvwUZAY1RhmmLzMSEpdI81QF2DVcWalPnQsAYu0eJdqiIq6QkdA1Cq14qQodKDfKwh091ykxTaXoCuIVvQg542544Aq4Cs8xd5Y1IXUCb3TopTuaWR6rRH2D5TX2mr4+QcEnDIS6pH472qQ5WPlL84rma9kTzCkBhHnpkKplnrkZcZOYigXuaBK0+o/KqMRsCPfXewp8GQdSjb1j5oUtsu0MUcNBtWyct7+J3hcY1QKOBOGBTjdNoCZKPBo/MWjQJk2LsuF71H3qsBm7Kexe8jZL7l6yYA3ZdrZPfZ4jn7C24sA71oQUWJVau77H4FJwU3vzZbR1EBRiZSJaAeKO4fDLGGM16/nMbcsR/pmVWrNZoTcByVVmx7l1LzjWO7Q44cExWKth9pqIysYMbr9lpD920t2dCh5+DKNns9AG4FdL4noCMkTaaL6+V4XlqjnNy2RgZHln0EdO0DxsVM+nGYcsx8oBuiDOQLXK8KF9/jM2jIdgimXDaItHst/ow8WCa4+gw1crj8A0OIkSfmQJBGZQBGIVfA5XNdMQUPTX9T/tNnuxzUUria/KcGBtdpsTUqglJhIFjFGnVs+ynf5aFtRzB1cERkQNqPtCdfqXxH+vcGKamqTAYc9LLByPGQXomf0s6OuG1N+X/CgRDjmREjAhJpHvkhOhSTNEkeqKcTyJZeygf7T6NIo0xo17ck5fXRaNzxeYxwqYziWjXco/5UcKbuiHrL28uAAqNC/xSUyiKkei34i4aSzlGZjlMw5HjVA45yx3lUXNFnUO8R6Ni+Ghd8ZgRzfzaM89HQjUqOk04Dr9dlNaULDYoqdvkI0L6WHtAlJAD2hIHArb3InufW0D6WZrJXnj30cT+SUYhc+0KHHLjwyEgHG4EvZgkrs+I+7hNUgVTFhcb5zBgOTpKQgD0yJSdRPYSoYMCHI8O2iUmlGBVkBHl+ho3HNXRVNAQffMd9hAQXF8S8pxSAVqlhL/w4aYpr1VwjAcOrgEWmJiNN63MZYOJ5DNm0mi0PeZP+7LvOUxlgsB/sb0ET7k3Ne4MZcqYlTc8Yc5l2GSSw17C0XgPw4xgIgmxzgPsGaU83Fada12rdR1CIfKpKnAoP9+u2ETVM2CbCpZE/dL5IxyjMqnzYFwo2fuPzmVDHPmlCo66HlircELXRfvn1FSz5DCdyEDQawGdyPnQs3mdsusGyxmByu6LKwq42db3U0DY87BTy530KkjTwlEZ479GaWs3W1tenhptJMwIh96CPl4OSwYdQxTRAZbvT9IvzsShkjjd6wNr/8fVpzEyKw3vVHeTJvZ4P2XVPPXuJKoe4j3kuKs/Ki7pPu6zv0SFToxBeH4CD+ozGDKMIkFdG8xipYsSAOohbvpR/tY2yCJrqQAVfpQH1m4I65wq/4X2r2UxRy5DQqkaZYlvUvQD0LvZt5lyISHteHw1yXFeMMWyZ4zyVGSzKB8mgSnqC37sM0TmDsyn5Fwi3c5wFnlpaksRz2J/KvvMPTayhc1B8JXGiYFBApildfq/3RWABkGMNDjk5ZUqVilH7FJ+BpDSG3MuUPAkbf0vPrFhfkhpUkVEhQ6BUCeOaIrGh3/dta71BShzDPQXYexZuKuiihohajOhbGaBHmqmSpqJxQYD3iiUDKfpCBarMW6YsKEgM30f68H548rTAo8Ly9TPPI9gdyuT8M6mNCgCvEwrE8xjSFiJVgJx7zZJVHiEd1YNRpU3FurW1VQAGxkQF4zSpIwN1snBL5H9a1BOWtKC5RmDKAF33qavhUqbkyauqsGOWcAQm8J56a1H54HM08tTIRsg9ehVlcqQ8OVbYI6s1UpY3vqP8qOEQIzbUJ/x+B7sMgvwreOkuDzoXTC7DjZsbmxOAroYW+kTAi/Oq4BfnVsdPI7TMYEBhmVodiafjbYMR+DWkv0sXiSdG2kUej9umIsgorcp1XNKtoLfq9EL+q5N1Lngt2kk7CZIOU8eCz4L+ge5hlnfECJW3OC/st8oX26auoKySXzXCQUB3hy8/nPRVHctnRDD3z3CMivjWGBRVHvhecZD98+9y4xOGUlhGLW2b3ngEdBQ7o4GXHRIYXkWeUt6Pnjz4qg16KEYkgL583sERFY1OujJOFAb9HC3AaUylE1oQHOvCCNmJQMe2IuApOKachMHEGnwZGOo9k79XrddP+3dVUZIeuFYVCqMFBHisHzZb9WIfMO4rfsuVn0jTMoH9XgBd54EgVwAfjAgAYl7/UsVNEOZYFEyUSSkkeKYmwlGY5+fni0zVaBgAyNE4XhUkMFb1hrl2zms0BwDmGEKnZYCuxlMEFAKXKlwqCfYTYwOgq9GpXggyTAHoESTJL2U8qwo08pWCNAGLBgf5uLCkc0gtKiGOi6+x0pteD/5HhjuVihp+5AVGSAhIE4CP7RmSTVumECOQqbJEdKbZaqbQe/DQSQvyPz8TSAoZ8yzf6X8qf4wCsaYCBr6xsTGxhqj9w3tdQ9d5pZ6hh6TzqjoIS0aU3d20SAa5JiXyObrkwe8ioHv/auPCUmV6ijpHn6F8RkDUsWk/adBB5ih39H4JEgj94x46JSqfiIqQ3myrWAIcDG2ASoYSIVE8oJ6K+lU/R0BXPaCyQJmmoYHPzUYjLX3lB5YZbXxGpJ/3LYM68Ef5U6MGeGZcSqChkuaGmxUmqyWyPTXQIrCj417ljREG1pIQehbr5gi3q55NZqz1dnZkt87IKgi5E4iiFYcOqDIsE7vY4QjoVKBl9zqQN+p7htxp+Zcxuz8z7EMvm9Tp6gKlM+tOUJ0ABQ8qFPyugM7P8NDpoaghQCagcOlv0ZLVPiv9KBDKCLyWyoFJNTqHuI+ZlREQIi0gnGR6KD9eD0UGYV5YWCjC+RQq0iotOSRFEK1oZoviWla2Iz/RiMD6+cg99Okhd86/eqGkLdqksUBacSykNwEfdKPQ4loC7mCQAL2Mb6jI4+8KfLqLQ59PWrGPXH+nAtPf9fnRgON9nLcJ0K0A0FOVOCoZ0osKnImPqijZnoOZeFjaRsFfoYyxKkaE/D3kXgLonAfVKaoYnbY1REnqRQ6LAh77gusIMAy5c26x/zzdsztLvKz/SmfVJ9P1Q8pQV3pN8gkLJ00WlcHYmVzl1eCm/AGIAErwwFRPqhG+F6BzLsp0F+VFZU6NSs7PAFHGXFo66jeMgUWpGHJHW4XMDUcTldai0R3prTQnHeOSLr+Phi31G8ZT1GRoNNKSxF4TmH8jP+irLxlKJTrqMQV0RibUcKKcu+xVUP64vPQxaT/Rpl5bMeshQgxgx7IpKx7qrqu8tdH71E+RMH8uI8w7vcmQ+9HXn1sAuipNDo5JNerVKf3UAlIh5OSSYGWgRUBnVt40C2svwMMa9l77wKkQFRTZZ6yh1xutXYUwlDHB1GrZkqHxyjV038AWElVILyo0KnAFCYLQXuOLVp0qPa/BjP/ZolMPnVb47OzsRNIKwYyAhn4xLIVxMskLyhOgDg9d26RSwPgGSCjBtoy8h1itaAia13nOXhI9IYy1CJ2hCl6jWRpy5xxwDXwvQFcjR0PquCcCOseSaAVjZLxkU6bwqeTU0NI50X6VATruV+8o5hrEkC77EBWQypyC+iDsHSYflgE6+41nFaCYC9JEI5PX6vfRmET+SlJmY4OO9CD/x8IgEwZXHcK7u9Kc0hrzRBkGP5EfMIbBAJUK0z7cCCaF4hODpGx+VWeV0VhpvdvgSMoY4ydNaTjSoNYI467nj8zrOLD8K40x6gh6zcoTHJcaTHsBukbgFFBp4CG8q6FsPJ99xhjooUc94dfkULAm1UV9FWs1cGycL9aqV8dRaa7jpPPBZQj10KfpyWly423kGujK15G++E0xTnENuSOdXreo6U/5j1EBzk+BO8zZgPePPK6QHOcGitYHGAx9eZWGRsGHAFBfW5eQ+3lvvqgIuXNgBBpOritvOexABSN68CqMURnE39CfceHW6evo0bIrngsP3yvvlW8bIZhEMFdAVw89GiT8rCEoBXSEGtl+mXWKdmn9TvPQ1cOL9FE6K7NQedSqNatJpSk1GjhnAHSCO8GOSpJWN+lDgwCfNalPPXC1/AHoNVQy608mBaJ/XvhDwnUUDBoUeO31kdySkqPUg6S3j3si4EWBU8BXxcblAyQ1ap+pNGnQoDQQtx2WGZSqZFXwyUNla+iUG7T7WiF3zQFgP1UOlT9UDpw33UNHYta4bC77y/HvZdBgu+AASw6hUpm2ryAWFR+T8qDY2G4EdHpzBDo+z+mPwkd+wEvyULUtfQ5pDCMRPDzmlVwKM1j0Ku8aIVB5isZJmUFAXtXnKUB4uDUbNHy29pt9jXxVABacgGQRTGT5a184VrZLPcA+0VCOOpnPAO3UGVNjAct1cAjoheoOEjyPOp9JrDRGuesEgO5rubIXO4KaVsKM84u+c1uryr9epzqLY6FXD0B32pYkxfEZvF/njXpCQVN5nr/jGXFJYHIJaWCbnc2i9HGMKsT7FUeTQzSyKnKUQqXKBOg5aY4lf3t9QzSFc+nzPap4gHoC0C/6gdcXaFgwmmSygnjaMYIJGVctsAiIIFIUKCWsGxh5DaJM2KIC2wV4nhKI8qGT6+DaxrSQpQuEEzKVMIyKiwzGMeCZup/UPw9QSxuANFn6j8JG8FchioyjEQwdX1QQnAN6jA7KWHvGhTn0qIDOPmiEYlIZ5ROzSg53UKUBgWSoVPvkPOf7oBu200ORj1TRjcJPD31ubq7I5CT9yBMAo14PRtHYS6BQkBY6L7H/+MxtcUpXzhna0TVQ0kR/Hw6xbW785DJQV6AlbajsWFefgMX5pAGnCoV8QOMG1+6VdOVTK7tESJMiKlAx6+70JiIcCqyMUKjRzecl/qk6oE8L+apBVarwoIrwjJwUR92gtBgbTonGpA8BPZ3YNlac5DHyCPhKAQX38zeE3NPzJoOuCsBxPiOfaERHQV77qf2elMvkhGhSHOc99qHUYBClrfpP9UdZDoXKJ2mtulL1CAFfn1lcm30hRgKo6zUET5nGM/V3nwN6kdkgpKyqJ0rvn0CEa9S5YSY9eZQAyjFo9JC6jP3A2r9HCkKpYfaDdFK9oRjlHjoMxFC6NeFpgsW9AB0HS6EOCUPuajiR3hq+V8fKAR17tLDklBWQ35P3m3Pvuc9f1hNIgPNERJbVRr993UA89Ivf+sZRtCyUufQ3Ciw9OQ3DqDFQKJy8VsmkA2XyhEMja7ZbxRpamTLVvkRAd4OgpLCL9kWfqULlgoDSl75uMbltThU4FYhOLj12ZBjPzs74ARV8NhUBFSuVjypzZTC0X9ZHfkfhYvtqVPj6G8Ix2bshUKkCVwGKXrCPrT7OflVFwbmGMuV6YBRGUK7RbLqVrSdI0TNlDXnySVQYSCrs94d7AroKlyotHYvSnrRQQHW6uGCMIznkYdQxiEpeea4s6Y4GDtpqz7TT/GcruwACORKUSgF9oseqwu0cGGp5c9wRxFUZot2tbRw/Oz7WlMqN/Fa2xk8+8QhNLu2rPOSGYT1FTfS0L+Vb5xVEoJrpCFkaCuqhKviqEaN6hOuY6nlwjDRIFNAnPXSAezpamH+qY2gEfy/zWwa4lGHlQe1bep9Ou9OlFDUM4pINn5WUdw7Vy0l3NB44H4iwRbpHQH8t/VU2NtIbSXkuG1L3nDxKXi70XeYVRn/cFZKT7sp4mOPRCK/qwrRtb7wPnNeRR1XfqYeO/rpuFOLsNc8R1HntTifV8ZjGQ76tk/pVktWct0YDa81gyXZc6VANF/Kfg3cOmVOX+mdUEUT+kQC6J8HJFjWM0a/tpfMaAOhFf9ygwhHQ4zX8ynlvudj3oSsIlinOMiuHgln8Nj5HtPjKFW+uBEZXKCmDZJnrPsqyCYkCGvuJSnEs7BA9EQJQVIqF8OcMawVfMjOFJiYV8d5CseYk3WhscCz0MGip4ntamjzpC0pJIxlkeHwXQ67sFxmH612cM1U4eA6YgeBFpVrQsIptewPD1iE1XPA7LfOCoXLyFZ/vdMhCRYbVuSEDxzbxmYyOthcWF7wPtMRVGeK5ZTkQyq/gIWydcvrBSMzFFxyUuCUk182GRY8/F4y8zZAeJD0ZNQjY12lGBfhu6CfG5SMeZUuJywbo3x+floeQmRs1eVz1RsM2O9uFQaPhPM7za4WM6R2T1105yhZArNEqvSaUe14a2ZXDkvfl0tAg//g2n6xQyKMpC3d8fCtppkmZnFOdW9IUOyRoECtQcV7goepe/kkapdKdZX9sq8wD1/mM267UMOD7MoNMdRi3zZL/ValT3imnpAvltdVq7qoAprqkLAKq491BUlQANb2fZxkQWFWfOo+Kd6rzw+vQX/XyqRdwr29pa9T9ldcVRztnXkeEjvKeyvWmiK/n6+Cs82F6j+eCbgQ8xSCG+HGf3k/dMDXHKRet4nxMGBKyzOPGgyxbOY9nPkclvTGgjwsI8Zkw6HnaoDpz7D+XBPEb+07abXc6DuY4MdNpkrcWkt85H9SvxTq6lIB1zNM19HPfcrHL8zShV8AoExz1xv13PRs3rzFpvVwVZLRJJUsCsA0F99g/vYaAropKBZb909coABREjTxwEqn41VjA/VQ49EyUAbUvYA56GDQcxmvyUIQp3ByfT+AkE0QlQVo7U+cBRcMFz8C2LQV0zrPTF54lvDCEXSWpj+COflOBlypGRFgaqRY3lR4VB+/TNTzSiIob1ywuLRb72F3B5IpbCmjTjDrnn3arCOH5dbnQQuGhZ8UCxYFCFDSsvK0MuBR0BRTla5UNzqEDly8ZpZ2szkOx0lM2MBgadIUF42mQ94bc/yHzAAAgAElEQVQ36rbV7XjYmjygQkzDKvJrlBX2G9Y6lQJpAYAv5jx6Ih6tS/txC3njvtrcKHkBUQA3XSQa5Io+Kxflfypw8n6UTZVnNRA5DvKBRlnoqfG7Ysyvse1NdcWEMcMwLbwh+SOtqJw9ihGMGBqp7n3n9vXZUf7duMyGFY3JxHNMEB1H2ZS/qGfK9G76LiVs0UPXe9kH5ffIx/6EHC5XfUt9yOs1bD4J6OlYZiw5MHJCg4s6QfmCOozj8oOd+oNi37XyDftPHmIfqGfYD9CzcJCwayY7I3wWDQWOSfULjMlGE2cBjNzw1hKs6RS6tD7PfjP5mCVZ8f08dgFluaBskL8xBjpkCuj4Hnq9k5OGAeiUM95DfUt9qp69ziPHXsjled//uj099L8uoHvHpAA+BwtiomOe5SmAFJUVrUMlkjJJkRUgXE8FrQChnqu2oZPgllq2kqJVNw1wyShqFVM4ODkEdII/oxJ9MFEu2xc9RI6B/aDHyzE5ALCvLGYdDpnBM7BPNwJ6QT8cioLzvnNhDB077kU/edIYFZwCHb5rt1q7EiYpTPidhWl4vwIWvpudm9ulMJXWyn8R2DGO2YV5n3kCGMCStKMS6GxvuwC1Gs2JwzpwH7zmOCYqRvaDQqWC5I0i3IqVMHjpXPvKhkJWBy6oXgjFazanNTtft/PIVdW25XCaMiNCFa3yFdmdCst5y9tOOcfkG9LPDZBc/3psAZrPf5FDEsAcbUyscUpGegFaGu7LoWOnawZBLhnpOIr5ysqXz1KDSg2cMnAojJTvEdB3OR6ZZwAoEcyUz2iQqsHKfvrctiaPPybvsT2G3MlDKgcA9NTW5KEbOs+RbqLmiuz+aYBOOk/eM1lmF+exR2NE+ZyeN/uPcVF/4TzvBCi7a3lQL8Y6CKovHRiRGMsypxkTcA31NfkveuHgD3zH5+MejbyRd1malro3Avrs3KyXn4ah3e+lqnO4Bs/G/+52p6jEmXYVpTKrBPo57AISQFc8UZqBD3SLHvqqgM5IqgI6ZZb3aqSK49gF6Of/wCV/LUCPCketffdgYMXmsDuvdYHIlk+Zh16mxBT0J8DTcyIm94HSIlbB0O+UgTkBUYlTiURDQIFNvQvtkxoMmARdkyJQpolLa8jR61CGVqAnU9Lw8Ep7edsRBUWNHVyntdRVsJ0hvBb4yAGdli2VMftJIYkCQbphbGr8RMAGoFO5a994/wQgsSRoDhmjT5oUpIqG453Btjws36DIRU4YUaWKkNj62rrTAbzWaredDG5o5ggRhZSKmv1U4ecYlc5+6ij4D4BeJKqMw5j42Y1WhBdxCEb2aMlDQN4usswzEEZAL/pZsk9eZWSX8RkOz5kwWPL6XMGjGaTJG6zJwM8qF65g/Mbs0eekKM4l+RjXsU9UxCpzcR75m8oiAZ38r3RXoKKHrP1VPmf/tX29FhGGMkBjGwR0NTb0fWsmnXVAOYn0UnkoeKSY7+TBERA5xijLqk8m3xclVaZmyUe67XqWeOjRsMG13IWB5xB0uAwAQE+0myxhqnJeZkwUcwL5CCeI4XrqaryyTRqmHA+dFFbyJKCrHgNtoT/IV9QLnFt8PzM3W1TEg3EPwxxOJpcBuKXQzyLnvElWOvQbAZ16LtIc9+E3zbPAZ3rmeGWEg4COvpH3MQdcrtBIqeIGebJywQ++/q+1hs7OF8yga1rVJNh7ATrCoNMZNrLD5DGnzkwB0El0epsqYBGAJwRbDsmgZQXiEYxVsSjgqtEQFQMVMr0UgiK34SAhrtPBaWPjwiqkp05WmYC4csiJhR42neKl08Kmt6kCge+wfg5Axx+FhmEierhREZE+DkxgVtmHS7rzGoYsY8je+xFOEAL9SG8HD55GlCeqTKljjZDC4oKbwc9BrFoxAD6iFDyUppnPx3bwh4eVk4Ki4lWjgMKigONdQsgUhYUyoLvQZwXJM41xWaEg0Ke895VjAaCTbzhHqlhp1auMTPyOfIBMfzf0chldzhmBsQibyrnjpPFuKRt/o/IdDQ7KgSpMnX/+rjKiYKx8pUaAKvWoG3gPe0hAj2Co/SZ9o1Hh7cjBNLwnGhZRTygfptK346SnqG90XPobgTDJxbiwVaQPeSLqgETTBBRa+jPySWE8huUWjqmf1+B1bpUfdI4JMgroSU+lpGDOjY6Ty3Zx2YJ80u10JkPdkkzKZyoQKx3QNvqk3jt1CHUvDctpHro6JH5NinukQ08qFWvjrAwp5uLyhLHmHRb1xjgptMzoV71CWaYTAyCHruUr54C04tzjGgA6o6WUj4hJ3v8L3/qGPQF9L2GPv/kECOO4B5NmoDhzlgzLkDtCtoVwhmP8ImPpdYVwciOehJtJGFUk8Ts+i8Qlo5CIJCpPI1NPWa8lUJUpDX5HoKQVxhD8YA9ApyLWbVfKHIWHm9eAymiD6wnOKnAFQ3hRmL4npRE88cr1ymgVq2AVSgzhJjnQhZZzIQTZyqb3rMYLNBFS2SIgqGc8jf+oVGfyaXAcg9OcHr6NDIlnWznkDmsduyqoZH0Nvdf3hJjXAnSCugKFb9tr1dI6tKyhs9hPwWNQUnnPr38n+2ZZ6W0a/2ilsghukCtsGSz6lNdq1XijgmNojmE78oAaIREM8FnBLc4/ftM1SjcocsY95VyNFNJYQVnlkjRWhRUNUg19+/Ny2Jrt6bPxXusEsH3OC35H5IT3KjDHaI/yh8o/dmpom6QRx6WAouNKbbIgD9XkJCgSGFWPqVGC+gPprIDJHCidRwV0jnNCpvIuG51b6grOPz+r/kLfdna6voS11/HRcZcM+APf0XDf2tyciPCpQRj7q/On76c5TNTNe3noRc6XEKWssAtpyhwV0iY6PWqkqk5m2JzyiD5BFhFhxS4hXdqIXvheIXfyaTFGALoKAzuuwjdNqRZKIV/wPwLo0UOPkxatECWSExW1dnLIh2ARJ3vamCjwCj5UQBREALoCDAnH75jFqG1MCt24MhoFgpmgAHTsw1brOD6fExYVlc+ZT8DkljsKJl+1f1RYuM0Fx09MS0eY4q8suYQMq0qMzOwV4ryOAAt8pFOv1PjhPvaY1OS8MhxZA0lboXRsjCZM4z+MfKY9k7yUVB1lnAOBECGyr3MWKUxvgLuXGs2A6ltS/jsAXT0zgsmgirMIJOSuIcxs7ReFIvKkMRSPj6l85FihR2CncKuS1vdqaLCELunvRrONfGsh5xYAoAbbSNYwC97Jh4ZQLzgoiNHm/e6nRCjQlLJCZaVKOYJR1DUKuDoWGrSsb0A+pKFN3ZNiMmNAUy+RfM5rVS9wLrGGrH+UP74y5EtQU/n0CFc+C2CaQRb7S9okWUxyp4dLsf9sR/Xd7ja4N3xy/Mof5IVIIz4XESo+t8xLp/5Av6i/xrzU9eOVcR4CPWAFV/CIeujUMbyGzoPSlE4EdZUCZtQDNHjoodN44fPRX4bcyzx0fKcREIbVnX5ZdlEr3e/NJ6PRQ6cOVF2lxj7ngN8xikgZwe/cXcQKiOpMkncZQWBSHGWNtNgF6Bf9jTfu6aGrQilTrLpG5r+HkLsPaA8P3bcu5D8Vfn5H5omCyt8J6PQMIhhoLWUKpT5LKxnhXmUoEI/edBRoKr/X8tCZ1IH+4lrcR0BHxBlLmtpnDU3hWq5BkyHIxC58taqHkhkVUcEksNJDp0BG6w8Kn16ienG4HrTwNaJwpCrH4qVvcdpU9jRUkZDxsG2Fyh/PIY29ryh9WcHxncnLIROrMUn+irzn95tZcXwsbJtaSmbxZQCsWXn+Rtqah6d7eEy2rXko3KvtJQ9dASUahxHM/XqsgQ93bJC3rWl1J9LCw3O5VsCEwsheFSul8Xqdw7IxK43xHnkBCqguf1zDHuHM8pyUB+DNx3Gisp8bP4ie7PSKrUtU6H7aU06ucw+cYfp8EhQVsYNdczegU6FGMNLxUAZZmIeAQ6VMPnGjIW9rKuNhRkdUptX4pSJXI5v98DlFtTMJ82rEANdB2RKEFYDYPyxXRUNBoxq4jmPCc0ibpKB5jsB4KTECOu+NYJ7aHB8fq20qj1B+y+jj8ihlc8sAnfomAnryMFNSHF7pYXKLGT57ImrOoaHuU9DCNUyaRZ9V/xLAuO2OdCCf6BxTR8TIIo0xNY6ic4bDhQojDkc55wS9wjGRPeHQEzQ0iyibFKGJ/I45Iv9xPPhunFSY5l9LGuN36mi0RXzCd/yvoL4L0M9+84VF6Vc8PA6+UExhnZcEJQgUYJzXHnziGA7jFilZZ+EJXQroUeAJHCSuEoxCvtPvZh029g6V+UE8MJZaY7Q0dY9nucCMkz2UgbSfmnRBWqniUYal0cFJ89Kn9YYrXQVqjpvMwLYVDDlXsPIAZFQ2yjBkIg8151wFgiuVC6t0kTHIROg36LO6uurDVUXHuXaAQIZ8zvLkdZGPdNwETb/WKu6hazEUnWO+H+ccpGzawsKHZ5/rHEPwsYUE41hfX7dqvWZLS0u2iZCeG5UoE5yiB7iGxXDgoczOzBgKeHC8rC+9uLjo11144YX2rW99y3kIte3xTAd08HfdrDdM+9qZZZ4OTkheEyx8jBN9eenFF23//v0+F9/8xl/a4SNHrJPDllS85FX0BdfpLgMFJyoW36aXw6bIuD3x6glfYrjk9a+3V0++mmqlIwEVZZRYwESLZeQkIGblOx+y1nulakuLi/bqiRO+roj3oB/CpEg0PHT4kJ1ZW7V9+/e7oltZWfH+gkaYI5TdJS8vLy97+zBAMUYc+kPjtRiLVIzD/aAB50KNLTyzWNrJB1tM88BSSDoZi+g7Q72cH+4/jrqnTN5VkbJ95o8o0PA95YB0V+88ySE92BTtoP6IjkcBLrKFKumrVAQDNe2p39gGHQB+VrBWWmLJgeBL3aFOjJ5WiDYKvTEcesg9RQDGWe5q+KoRoDqc7fN5kdaqi+kQpXbGxx9jHvGfdGO72j7ngXxGnsLzPdGst+M6gyFvn1M4GLk6I4xlx4h80hl1JO6nE1DntreS0ui4jvxbyF7WDeQlZPnjvTpaOv/kWzVEFNh5XgZxu6KArhOtHVDrlsqchKMFUTCxroPngjIaGi4s0Bz21Cx3FSq+dytSwrhkegpUb4DTkJKyit4NGZTZhfS+STwaIwoiEdijZcv2+apZsPyOjAcia4RBLdDkQQ6t3kJhgvSngK1MX2ZhFhOIrWdZQdMbV4sV13HNygEmGzcYJwUizjuFFs9lyC16Lj7fKL2KTNc8z2VGET0cWuakp/MXvEDWg5ZqWeQx8lSRcyBr/S7g+aSw+Vy8AmDhwD4/byurq/b888/bkSNHXGERGDFmXIP/pMva2pqDEQHn3HPP9fu++tWvOvDgeQB8lrMtQsq1qm32tgpAd6CR9XgYKgC+88491/7qm9/0Z1zyukvsP/zJn9gFF1xgALlTK2e8MA7nkGvc5Hn0icKvwOS/W8X2LS7Z5saG1xuAcQfDgNUX9bx6ALrPYTa43cjJ+/aLrUuOQOODhnwsbpT07MILLrA//uM/trf+4A/aTnfH1tfWfMthbzTO1qWSpULC46AfYMycPHnS/8M4ItBhvjjHaqyQV/gb+WrCGMw6wUvPSmGiCBwqv5QvPt/p6ltHx38KLjSy+WsZoHMNPT5D7ykDrPR72gHB0rHUuQQvnW81BqhndA19/N3YmFS9oTJFuuIVBi3pR51AowftU345Z+gbdV4E9Ei7OH+kic5J2uo9mRTIsfB6nX/OCeeZnnvZM3itGo50BiBnSEaDfGP7GHQEInbOG27U5uW7NIhUsCpX9ku6K0XCfK5k8iOdo6E2wRfukGAbazLIXH+Ec+v5PMVdGgDU50rPAtAphHywMpcyQFTaMaTDBCl/XiWdR+xb1PI6a2FBZeBnVasJqZLEOgWSCTDI4fH+EGGLRNIyw4OK0pk3h/cV4Ck8ej/HPk1Ilchc4yDzkI5kIo0CRE/Vi/PXm04b/JUpcdzDZymjY54QSvZ7ctEKraKEa9Uy9dApawLn0L+HVsNpVCoYNKaicad0QZY22td1LNxH5U4Ln3RRJeWFJXppHzi9NLVEqUS0+hTuL7yzfB48BA18yINoEFWAIgJQAbh3ul2nBeZitj3jCgRe/Nr6mu0/eNCXDBhpAZB//etfd8BF38Erp0+fdvBlGVTsbcVv8E7n9y9af5TPAy8827ScAHqj/Y31dVtcWLTDhw7Z1772Nfsbb32rvfzyy/bc88/buRecPyEbCt4cqxpc5AGnmVVsa3XdawEge9/H2Gr6mjnAc2nfsvWhNJi0R8MLBiArZXnpzaobIj43EobGdwtzc74XF+N93cUX27e/9W0fz+svucT+65//uZ130YX28olXnE4HDhxwGsNAwjigLL2ARgZu0BDfY56w8wAePIylGI5UXqVMKAhP8FAzFT+iTKsMgVb4XnWahs8d8KSwzDRgobxzbvCZPIgIiwKPyoYazYyMUWmnCGMyRvT42SKkywhPPiNB+z3WFbW8rSztJZ9Q7NnB0epkHN+E/qomvcBnKqDgeoat+WzQlzoPofY0L9OPD1WHRsHX++CHhY334O/6PQOc0p36QTFJDYX4Pa6f8Kxz3RNPSOv1bG5h3nWFV3TMgI72/NAa0CZHTricxjKxxBqtdKh9m8YTKsteu4JRxhwViPPP8ZD+0bjn/BbYeM73XTSKFjAVuYbClBlUaAhYhTDkkfiE5UpIGDSUpgKyr6vT0tF7RCIikJAYFAqfLKnlHq0jKj+fICmIQCHHd7pGrKDOMRKoCkMkFG+hwaCArmBKRUTQovWb6FO1/qgyEbJWg4AgpJNIA6T4TpLZdGkBz6GFzrFQQOkN+ffZyoxhT9II9CF/lDEsvEKEnejtqyfM5Q5VNmzbAT8LjAK6WqLsL/qA/nF87CtD3AAYAOehQ4dcgZ945RX3/s86etROnzzl68zwRNzSxpnCPOCjXrOTK2fs8NEj9sorr3g4/IUXXrBLL73UQZ1HB8PDBEgB1HANvHm0VW817czWqnupvowjoTgeroAcAnjQAC4YFghxnjhxwmXh4kteZy+9esJlg8tA6h3hO0bAyrwtAPrR/Qetu7VtJ1591Q4dPmwbmxsO6PBcX3zpJTtw6KCDOpMGsRTBMLwr0ywbPDXLlepwlKp3WcUO7t9vWxubhu1FiDYsLy3ZkcOH7eUXX7KZ+Tk7vbZq7dkZHx8UI6IimM93vOMddu2119pya9nbrlvdrr/zeh/PqVOnPAJCT089xOihoD+MGNHAo+LHZ+wD14Qh5SX8jj6RdqpPqEswxmjERlBWQOe1XPKLgB49KurHaHSk6FAy1vVwlwioLJwSAT2NJZWGRulo6gV1VtBHLjlE/qEs86S0aAgpgKDtaYCe9GMCdLahhgWXHKlPJnAk18Ggcal95BygXzSGaEhxrJSZvQCdxqHqZ7wnz2AfuussKdFMT9yXY2Q7M6vHcUkNcoRdQtFDV4dQdSY968LAzIWmuNedBiAxQ8Fc71Us2hVyR+lXKmyChAImiRcBvVCq2TIkGBZALWvo/z2AHgWClqMObmyhVg2lX3XbRAR1TigBHb+TufBbPN5PmQb36O9qdWk/1VBR4Y/hFtK5mHAYJAajZPLoSAXeaJGRQQrhkchDDNeW9YvzyOdgjZcKU5ckqGR12572n/MBWjIRBn2CcOBerlfhfVSIpDHbUwHgczk+vKIPBHS0R6WN+7BLAtY1xoG/hfl5m5uds53tjq2cOWPbG5v2Yz/6d+1dP/1Oe8OFr/f14c3OhrNMcwZFZur27huu8Hk+ePCgnTlzxsEbf/v27fN277n7HmtZ2l7ZsY4dP37cPWBUeTv3dedPhtwzEPrFOQkNz4Fh8eTDT1rTGrZjO9a0pr3rhndbpdXwPAR6QuiHRjsw9milkw9rI7P1V09bs1Y3rPffe++91rYZVzA71rM7P/Rez8IGnPu56fTQqUhhaGdvxJUIQvA5CQhAB4W2trJiy4tLdu7Z59g3vv51O+fssw0HWtz9L+6293/4A7bd27GN7S1X6OgDvG8oGdAQHjiWL+Chf/pjn7Zt27YPfOgDPlaMEwYSoy80QDnv1C8EdPKK6ijnm3oCNXphEZhoBFChk+8JQAA0BSDVc+xTNDKVf5nlrs5AoQtzlExlljohefgpfM3SqeyjygANPCr5SWBO29Z4QA2VPp6ja8wKtuxb0Sc/wjhFyHScKn9Ke+rRJOvdHPUs99Dd4JKkOBobhWGFKn+5sFHUcwrSGsFhyJw6kn0jzSK4KzjyN9IJEU4Y7XRCYPjDEQCg4/lOo5wISr7yiHIqrZiSkf1wnvHx4hybetqkK4066kRfr8cyYi6uUwboOg9lNNrloaOwjA6UHhRDStEzJSOUeWvecal6BQXi4Pk9htwVMJS5+L0CFJlQS7/yOhUobpvA9WQGFSoaLNGKV0GKAq9GAw0GFRQqEbSjWfYEyUJwkWDUTQoXf6S59kknsRAEWVfFljNkauIeTC6TSKJFH40Rnz9kyQpARmUX6a305fNwP70VjptjwfesNKU8xt9dSMLhIWyTAorxQOj4LAifziW+d5BHgh0yvvsDH9Nce8aWFxbt13/5V61lDT9mNuUF439aI4Mp2HHqV+3M1hm75pprPNSOccKLhhcOb/KZJ56xnvXcy8R9l111mYPX/L4lO7V+xvrIc0fFMQm5sxQswswArofvfsiNgbrVHNRvvPNGG9Wq1h0NCkDHmGkckZZRYSkvAtDPWj5g3Y0tX0J4+pHPWi/1xhrWtHff9B5bXF5KCgc8BkBnuWCAPMJ9zFHJ5SxZ0xrePxTO/uVle+5b37bF+QVbXly0X/6lX7Z9rWUbWN+uuvEaqzTrXk8fNKNixHzBYwfvf/vb33aQ/8QnPmGL1UV7+1Vv91A8oh74A20oa5APXTaiYUNlquCM987zuWwxvR7lYdBKvUsCMV5JR0RMCHjq+fM5VL4Edyp6GsG6bY08rvrH12Z5zGc4GAgFWRTQtX3KPe+lTqDhktpI4WTue+Q9HCfBjDpcjRX20WupS+2AqG/UC6ZxxZA7AF099Aim5GcCqIa+nb5I5kVSYzjPXOnI/qh+jtgQ242YxbFy3vWZ4FHlOfB8YRxmmQDI8zwGb5tr6qhzgCWfvO1WeZA8i+/IS+AFOl3OPzlCqYCuvE6jRY0VlX98z74Wuhrb1grlLIcQkJHI0GyITEKiRqahh+6/V/M+SZe+cbKGC1CeRG7ULwNzCpEaDwRDMiEqxSU7YpwUF9+DkPgjoNNoYTgsMjGfrcpAr1GG0RwCCpICOj1cTo6u9VVqNTu9uu5MzXup3PgMCg+ZhXRnf7a7HS9nqh4s3jMzHLSjMJB2pA9CRx6KDn9sg0paDQk1ZooCDCGhTemvHrUCPhUyMvQpENGAQN/h7QEQGD7kOjb5E8/HNQ4S8wt28sSrtrG6Zj/yt/5nu+Ldl9tbLnmzDUc921rfSJ7s3EJx5OJmd9u6NbNmfaagwN/7qb9n55xzjgshvHWA+v2fuN+2Blv+XbvStqtvutrp3Ud2bxuvk2voPNSBYfe11VX74ue+aA1reNvX35ZCz8+/+F07dO7Z/pwyDxN0pPGpSpnzCUAfrm/b0uy8z/dDn3rYAR2QDkC//o4bfTkEYI4okCfE0SvKRjbk0LP/SwAdRlJna8urZS0tLNonP3q302lzsGELtXm76b03W3fY9/K1mAf0l3kq2AmAdXJ46I/c84ht2IYdO3bMLrnkEvuLv/gLny9Gd6iwCKyqgMl7vCYqTZYtJtBSH4FuvJZ8RSeA1+D3+dm5IulQZYztUleoEYD35D9WWSwDM/aZyZd4li73IeSelPI4wlAAbQYJGiWqZ8kLCLmn+8v5R4FA5Xbie3igsnZMunH8jBxRdtEPTYpLfRkfAc3+kx7RYdK5dXyAQSaArveT5lHn8Ro8Ww0cHZfKC7FLAZ08gToKnvib8cH1ZU5US974yL12j3joOR/Mas9LsHSg1NhgG/wNcz+xJFmrpxocOdNd9SzHwqRk6tQoK8STMaC/7dI9AV0VsloPyqyF1ZBPbtJJgQeJsASBntdSiXuYQ/ZCKhiwDR2oWsgIt1XrqZZwAVLMfs1Jd0x+wH0ariFj8sQiKkm0SWEtA3QFRxAOYKMKQ5UFLVP1GmggeRuNuq2sbezy0GnI4H5dZ1Qm9fAN1t9G45A0Q1MMd1OBsR+7LHRkIcNDEeVB0FchUNpOKIZR8ihVEev42V5hfMle70Kwp4SsijXKTsc9dLTDLHPc65nvtZpv+4LRhP3s22sbVhkM7S1vfJNdfcWV9v1vfIsfbVorCnw6R1l/2LdGFXvSqwZTDz7OWnfNFlqL1rWu3Xbbba6PsOZ9YN9++7Vf/VU7ML/fvwNY3njLTf6+h6JGM7DQB94uihb6+BFBQcIPllKGQ3vy/idQ8t361rNrr7vG531mYd7ObK5bZSYd7lEbjDzjH54xxmWNdPgOqy3iN4aHfc09n0XdHFWsVa37ksOn7r3PZuuzHkVY6a7aP/xHP2+bSOzj9TmnhYoN3w8RusilO4scg1zBL20rrFuv23UP/Zf+z39qZy+f5coPHvrVN14LBkrFVfIxmDy0AgZLe2bGNrY27ckHnrQrb77K5/HUyZNOUxgQ+B00RB5GmdFNI4HgED1QnNmuIExgAj0Zhlclj7lRgxnXsY4BZUTBgmBE/lc59+cgryPvJVdFq23iuWURCPBvo5GMaV1Dj23hd/ab86Z9TOdB5GN5s47TELk6ZAo2hVFYrU0AlRocHL/KNCMTuD8VKeJe+kmHin0kzTiHE4BfrRiOEC0OB8oXKQaoI8mQNTEAdO12xkmJqh+VZyKgF3hVSZUEwX9+rgN0CowE1HSHPGdDF8lxBHSfWyn1iy2i+M13lzRTpJSGG40NAjo+K6DjsCjWeKDhrliBfjIiSd5WbECftzbTclcB6Be8LYXclYhqDYKgF9sAACAASURBVHAyyywEH1wlbU3BdaxCNdGpUJJVGd8VWQXrFuM95Ox4HBgFV393xVlFyn9aBwJh8UyGiRi+1DU2BReErGBgch8nLW+1KnXb1q4+iQDRm9LENIaDlZmV1tjHjG1fWoxHJ4dGCBNbqBio2NCftKQxzlIlU5IO3H+uQFxEG6CE3SIdJw3iOoag8PyywjJq6brCyueRUynilXSmUULPjcsOVFSuFPPhAyqoNL6UgVV5O19i29hOx44cPmLdlXVrDM22Tq3Yl57+vIOOV7DLoXWA9nW33ehAiPA0trq1Gi17+L6HPERdMZRwBegO7bpbrrPzzjnHXnjuOzaHax540JqVVADp1NppB8q17U3bGQ2tNtu02Vbbtk6ctrMPHvaEuZNrK3bW6y+yE6dP+T2tSs1mBhV/dUPBhtZtVGzbBtZcnLNXvvuiXbBwwBo7Q1toz9jplRWrLc5aba6d2ul0rTWs2IHFZc+4b87N2Naobx14xsOBHdp/wE6++LJ9+elnrenmi1l30LW73v8+D4d/6/nn7MBRJMxtGpL0Xn7pJTvn6Fm+9r/S27RRHceu1ieOsURqCv7PzczaKy+8ZPsWlu3JBx631Y3TbtygjR/7+z9uC4f2+5nuZx087Ml5g+6O7wiAogNvdwY9O3T0iG8jRHgdyyBba+u2ODdvjXbTuvWhbQ8mq9ep/GmkSYGFoUuv5Z+PzeR9VI7UBypTNHIpS1wyo0xgflTH0ENXGaYBSxmLDofKAXUQ+x7X0JFfUKNBleuAFLIhRwnT0KaTQXBLS1pYj09brtgO9awuGURAh2fMJUkaT3wO7ledG40Z/OYFZRwMJ/EjOh5KH+1DynJPEaKoU6gnMU90yvCdLl/43Ehhl6g7OZcK7gqcGGunhzomKXrs/cxVEh3v/DTGjC15WYJJlDSIoPuYqU/eSkZaMrSIGdRjGjni6W2cK/aT9GKf6KgpX3j7MKq63aKuvNPjvLe9rkiK4w1lAM/vtHFnbNRDljVcgiknKHrO7LQz6AjrdPWJM3mVAOyPWnl4XsF08O4qAwc0ElMBXTOEKZi6JpUqLY3PuyXDUDFQcJUhOX6O3YUoh2K4BkhAIzOqMlDmScdvpuQKpUtULlpsxC1IOVVMQ/KkQYwsREYv5oRVzPL2N1btoiDj2Vo4RxnNlRYYKO+D57h4L/mFITtaqTo2GixkcjfwwtnwqnCpKArFVatav1bxQiczw6oN1rfsb//A2+wXf/4XDDXeYbAhB/U9N1xj1dmWnVpbsfnlJQebo0eP2trpFat0B/bkI0/4sWlb1nUDAAlrt9x1zNooOlNt2P2/e68D2NrGms3PL9pdP/t++4u/+kv7/S/9KzvRPW1LrXlb9rvMrrv+Ols4fMA26yN7ZfW0Kwk84/F77re5bBQAyG/4wB22PurZ+k7HLr3wYvvkL/66eeB/e8es3bTjP/NeO7W9Yfd8+lM2ZzOG1Lj1tTO2b3Gf3Xj7Lfbi2mk7dN7Zdmp1xT2s5facPfix+2zl9Ak7sLRszVrT7vrg++zEmVP25GNPexQiJct1bcZadvmV77LmXNs2Kl0b1scGdSHfHjEw99BThKHiGQTwzUfDgTWrDadVrlNol737p+zQ8n6/ZnVlxb7w7JeygWR2ZmfNoxJzlVn44/bB977Pvv61P7cDRw/ZaKlpHcQ9Mg/SA1QFz4gT+qaet0cQkFQmgM5raJyrLCj/KC8X3k2oEgY+gxGiuk8dHyruqLM0IkZeZT8oH0lWq6nwkBw7G3lcjQfqPuo40oLtsy013vUsCAV7n+dcFniXkZ2LuLBtNaSihw4PM0Ff+ou6hn1THVjQM58WSYME3xMoqfvpKJUtSfkzc92Esrb5XZmx4P2q5SqSlVzHJJd7TUDrNa0LUIaM+YEtebSux+DQZUAnvlDPkXYcawR05aOIb8pPnGuNtBR04t54PcIYgK6NsiFOQGTWOHE8JL7wFnOIiQPgAMuYDYCO3bQ88UgFh+3QytbJKZ4FhQ6fKgM6r6VlFDPYCXhjDwATmcJ2u8AiMyfDVyoknACu/SigM2RFxod3zb8JMM/RDXjp9NBVGNgnVgsj+Cmg431cY+cY2RbBUi1Des9gUITcudeSXjGZswhBhRO6yFAEdK09oMKvdFXDjkyK33WOdhkMKC2a942q0uX8g3bthTl7/tvP2aUXXOyA/tF/9it2/uGzHYCTx2129S3Xm7UaNrdvyU6vrngoHGu4z3/z23b+obMMJ049+ODDDuqXH7vCvdittQ0b7fQSUN53v800W9aoYT3a7H+77O325S/+gZ3qrth8a9m2Bxu2OKpbtZsS+N5x5eXWm21Ya2k+VVB7+VX7o6e/ZKO8Z7nSbNn/eu27bOGsQ/bKmVN2zv5Ddt8/+02rbXTtIDzdzpZdc+dxu/+xR2zb+jZvs1YZdm2u2sqQanb8I++3kxurHro/+eqrtm9m3p6492FDHAFxgI2tdbvjrrvswUcedijeso7X7F+ozztt8P+nrvxpG87VbFAblx/m3FoG9OqoYl949FkH9JH1rYIlnkrT1jZWrdKoW6U140bpsWPX29LsnD30yQe8jy+ceNEOHz5qq90NqzYb1q7M2GZ/w2pDs+XmvPfx9g/eaS9snbIujPK8F5oGt/IvKx3iGoYsQVeELB1UA6Crh678Qx2ir8zJUKNddZ5WmuM16hSUrXHSaKVXHfmaeg5JcfBwCegEHoIZjdlocPiYSyqTKQhyDDBI2P4uXZ7PN6ABonpKddFegE7go/7k2FV/8T3nuAAz5MjkLH32jc9hn3lPoXPzfm3qOd+GKoVptN+kE9vTcRLQ/RyLVHAvlX3NHjrHxaRer9UggE6HDss+fqZFyV5+NYgU0JUvYn9ptFHHaRa7YrPTGcstWP+XnRqFh65gquBFQNbflYAYDKwUdhjX6ZqRAroKjb8HJYdp7UWZaVr7yhDuyXliUm9PQB+DdwpLK2ERam+30xp4ZDb2h6FiKgEdO4AM41fvk960r7nU675lR62xYqAZ0H0tNHsGE79lJuVe7jJA51hUgZARKCDqGZCRKAxg0IW5+SLzkgplYp2/pLCNWry+nivbPDBm/DFMRA8ffWS7+jv3etOIiMKnClmNAp9XJNXY0F564UX7/kve6ID+1P2POFjAiwRtb77jNjuxdsYa87O20d322vPL+/alEqXtWWv2zF54/jsO9tiChfDwc88/Z29+w6W2vbaOA8vt0U99xmV+ZX3FuoO+7Vs+6MCO/9vowahnByuz7qHjDybc1e+7xUattD+4MTB75GP3WiPPaa9SsZt+9i7baVRs1KjZ1ulV+/K9j1lla9vXw0e1inUbdcPqIMLzyDLBprnN9RX3SFrzszaqteza9x3zMaJ8cq0/svs+/glbqmENfeiytTPC0azJCGFxTh/HxmnPOViYW7K3H3uXA7rKXELJkQHMZ5pte+r+J61nXZuztg1GOw7okFgYSyjuumN9u/6Gq+3I/oN2z7/4Xf89pUolGqHtzeGWG477GgvWH3StPjTrjvp2wwdutU41KURV5uwPwVNDzeieG8y5KAoBXa/B/TR21ZCOHiQVdtRNlHfqDzX4KdtoT0t7Un61DVXCKt9JF6U8jQjoEYDZl6gfKM9lHh51Eg0W6r4JXYtQv3jjkTb4HEPw0UMvtnHlzlGX8lmcA0YB2GfvX7XqVdq4j576TPUUIzd0ZJgExjnAaYlKnwiQ1DuqKwtAreG0wp4fruQ0LwH0Yikir6fTQ/c2c5SD29ZIYzpMeKaG3ZU2nGNNaov3Y8zcZ658VODVcOT1ITRKUbngfxpvW+MDlXHIGFHgSTgMBoCOPxKP617csqHMpJ66r1iMkn+uyjoCYPT68DwX9Ebddgao1ZzAosxDZ7/YX05sClclQCdDUGi1v2UhuwLU84k5npyXQ+GcIDK+CjzHxfu5nY9rSKQN28d1+E63VaiHjudpBEAtPwqizl+ZcsE+7uJEoZy0Rg8nJe6kSlwEXO0jGBoWLpUxx4z+c90LgK33E6C5xsTfY0htt/KbTLpBP5B41q+MrLO1bYuNtq+f/9Gzf2DD/o7zU73WsKtuvt6Wjx6yk+urttXr2r6DBzwR5xvf+IZddM75Vu8M7M1vvNS+/lfftFG9aoOK2QsvvmBvuPgS21hZtdlaw+7+2Mdt39xSsSYPkHrb3/khu+TNl/p6+R88+SXbXj1lZy0d8HsPnX2O/cQ1l9ncgbRl7cjSfrv3N37b9rXmfFhnupt258992F5aO+1JZVgf/4P7n7QWQmjdnlVmWrY22rFbPvheay/N29f+9M/s//39f2OA0RT0xnY7s8uOXeFeMjzV+mBk93/iHtvXRBZ/OnSjM9yx43fd4eVlsVf8X3/5/8qRi55v5VvZWbOrb7/R+lWp884KjjAJRhXbXNuwudaszQLYH3jctrsbnjPQsLr96N//cVu84Cw3hA4sLNnv/MZH7UB72bZ7mzbXmLO3X/4Op/fK2qob388+/oyH3GH6bK6v2vzCol1+1/XWrSUwL4uUwSAk/1DGCyM9e2cK6G6L5NoH0Ae6Zqo6TAFaAV91AeWPBnOZwmUy3y6DKEf4NMIYeRp6Cx6WVmzUfml0MAKV6qjokKhRz/GX3Q9m8gTMAMZ0bnS8vJ9zgGsg4wT0CDikI6MM0wCdHjrpp7qCulodJo2Aum7Olf7i+AodKx49vtPlSgiDH9y0B6AXoe58mFEEdBSW0cI4GLfyqS5BKxZFD5y8jzEXEdRazWs5RL3NsXk1SmxbRMW5zG+VC38oHZ9axpAETmWeXeAHywZbYTKgozPMfNZtKRHUvZMIuFfT3t5pgB4tNE6IJ5sA0PvdXR4676F3q4qCzJGEIIXc2bcouGqdqxWsY8GWHYInQQrX0oIkoCsQkla+ZaiW6mtPGDrisVNw+MwI6Lr2CBqqdeugJwytc1zQRM4/15C7Gkhl4Xo+iyeaqVeBPnB9Tz10NVSohGgwcF7VulUFqEzN9/D84KFjS9Vos2PDra49+8jT7qE7jQF6111hg0bVtgc9B+zWzIyHxbGtarC9Y7ODqlWH5t77obOP+ho7qq6tr6zaOUeO2mJ71n7+wx/xzOyF2QV/5rG7jtvSgf323IvfdUAGCH/5oafdQ9/ubNuo3XDA3h6lEHxvfcse+Z17rYqqUshIrTfshg/d4YlvG51tq3T79ulf/S07MrfsnR4O+3b1XcdtEz5wq2GtesOqm1176oFHbWXltC0t77dtG9lVt13vY3r1lRO2f27BPv/YZ62Vk+LWt9ft1ttv92z5F1552S64+CLvy+9+9GO2tb1hs42W7Yz6duXtNxQeusogFsIA6FhDP3rwiP3Hf/8f7F///r+0+dqM7fQ71qo37a6f/aD9+SvfsfbivFV2+g7q8NBnKi277th1nj2PbZUsDYyljS88/jnr9zo232jbibVTdstH3me98YGLRUEPDb3r3l0kaYI3Ycj2uqkmAQAdf5RtBfQI1vGzgpnKuBr30bMir/M18ik/43fuUimUcJbtpGsGOYw7XvLQSCH1TwRcGhqUb+pk1UvqPHBcqt+S0hsfWMS2VNbxDHxWp6YM0FV/Ky2os/YKucMhwBo6dVdsX8ekkUh+z+VaBfTC4cp6iLqV81gYLKwRUwLoPD61iByGkLz3F8mnWEYLJzWSFzk/E05QjtIRuBnRjU4To9yM8EbcdT2JPfPYRaYh94v/1njbmk4G31PJk4DKPCAQzpfmaV8YvAI6hI4hVd43AdyGSmypEtY0wXMrUJLO6AHTe+z2d2w4mp7lTmCJaxze6AgMO974r1YkQTqGRApGytuTsI+S16KNGBICoGNC1VMuGMtruaeN9GXeMwUiZrmrNwv6kBa06FXg8XucM51nCgn6WJYUR5pom2oUIeROz5wMHJcAKKzRQqYFHq1/NaTK+KIQ2IrZmfU1O3zgoFU6PZurNe2pTz/qgN7td31/9PH33Wm12bbV59qeQAbvHFsN9+/bZ69850U7Mrts2+sbtu/IIftvf/kNLxaDojFeoKa749vJPvvwk7bT61i70bYutp7deINvOTt49IgXVpmtN+2j//ifepEXKDeE3O/4hZ+1b7/8grcFQP/9R37PBp10+litPWM/ecN7rLow48VlVl46Yf/2mT+05shs9ZVXbX7/sl3z3lttddD1dnAAy3K9bfd//G4/7nRhYcnODLftH/zCzyejwsyWZ+bsyU89amdWT9qBpX1Ws5rdctettrK5bpd+35vtT//Ln9nKmRX7v3//39jQegYfG+H6d956pfWwoT3/kQ8J6GtnVm2+PWeNSs0+93Aylra7m5578dNXvceWLz7Xnnv5RWtZ1cPoKEXb7+746XRveMMbbHVj3Y1KVMu77+OftKoNbcYatrW+ZrMLC/bO269xQI9zToOY0Sl0j3KE915EaafnPFsG6ASeWDqXBi/HSXlVo59tEdCUNvE9l5gi/agnNMKgz0V7ftqaVydL8q+Ag/6rgY570z1pzZiGb9kaPvtSBqgThgWWrLx0bMqSx58CKvpA/RtllI4GksWY5a7t6vVl9HP64PkZ0NEWx1iAqNClzMDCdayjsRegUz8rDb2xaq4lHwA9lZROSXGFgVUC6NDbAPTiwKNQMY6GkPItx6H4QtyIc4trCOjKGzQUIYPbSNrUpLhL/vab/Tz0aX+vBeg4FAL7zKnECej47OuU8/MTa9RkdGdYq9rMTApDqlWln1Npw3FImwLuINZsWrfX9SSn6FHiM0P/IBQtIbWuU5v51K9sjUbg0qQE0qiwuJCljuxcKczAEBzpwH2E6oFPTA6qJQnx1ZrGe68Bno+A1NwEgjY8TXgt+E/lokqLbZWFvNAn3XdKesVta6Qfn0vhQ5YsBBLzoMssGtbSces8UIloBAPP4BjYXw077lIYOPyn3fKCMb21TZup1O3zjzzNHBf3pt91w5VWaTds6AmUQz/q87vf/a4XFFlqz1lvZdMWZmbtzMa6zS4t2OrmhqG+M7ZgzTZbVukN7IkHH/NnntlYscX5Zbvypmvco18+dMDDze1q3T77yYeKNfS1fseuuPUmO+d1F9qrr75qi80Ze/C3PmHt3LMt69vxD3/AznS3zOpVaw7MPn/3Q2Zb29Zsz9h2Z8tu+4cfsrXhjpeG7WxsWWWjY19+6vMOqCdXT9vc0n57x3XvtmGtYstLy/bqCy/Zv3z2y9byFXfzU+BuvvW41dst+6vnvm2ve8PrffvbE/c/6qvfqJ3XHfXsqjtvsp3q+JwF0piA3qwhuF6zdr1p9/7u3Qbsn8nJeZddf6VtzdZsdXvTFlozNt9sW3dt0w2kH/7hH7YPfehDtm/pgBsXm4NNW6jN2db2mu2fWfTkvdNba3bzR95rO9lDp2JDH2gkUv7VaGYkDIqM29ZwD3mHgAB+wu+qMBUsIogof7O9sqQy1ZWFLIjnRWOBijdGuMbAkk744pIjDd7YR7YRHQ6MtywCqDqE54nzuwn9W63Y+sZGEU1UQKeeZASQfaZepX730zKzAtN2aSApTdVpcd2bs9x1DZ3P0Igfx60REeboMDFyGqDTiCozWBBqxxp+WcidHnqxpFJUmcShLcnYQv9xBGvU/+ivGm8R0DkO9IljYxSKep38xyVVGnN4xfNc5zeafk4EAd35Bh46wTSCDhqDh0GwZpgAnaXniyMUAej0pMiMHAQNAjIrGQLP6O2gLGJKJYoWGIVGiUMC0Gp0QM+1qpURlBkU3LSPZDglKq6NIV9NSigzehCh8NBVPOc2F2sBnRgmpGAXzOX5B40J+qpljj4S0NE2D0rhmdI6TjKAWvoYDw9H4Bwqg6Mt7MnGHDGjnYxDukMhaF4Ahd6VbqPuYI5dBqpsOJf0wKmceS/nhHTgXBTWsFSeYy1zVRBUStAj8ADf9oNvtf/2n/7MFlsz9tRDj+akrLQH/cqbr7XaTMu2+zvWG6bazUim2sZWt2rTZisN98Y/cd8nrd2YsytuvtpwrvjqmTPu6XY3Nu2zjzyVc7yxRadu1xy/3mrtZird2u+5Z/q5+x4pAB2b3664A0CZ+KneH9nv3ffwRFLclXces1694mvbs5W6feWBJwxFYqAcoWDeefN1KeTerDuINjsDe/axz9poiBBl3aMAV9xyrecQuILpD+1zDz2FmnAOwKDN9bfe6HkDjZl2CvUPh/bYpx+2thexBayP7B3Hr3BAJ4gW0Zf+0Ia9gQHQN1c37MJzz7f7fvse2+qs21J7wdOBLr/xGusttGytu21L7VnrrG1Y06r2zKO/54VnaobiPakYD0D99vcet4/9xj+3w4vY3mbWtb7d9A/usudPvew7CzDXqJGPV5SGxZ5+1lHgnE+85lAjS+7uAgyuK+6RdBp3wlDG+SzKQXw2eZx1GiJ/8jngN41YqT4CDXHGfGd7uyggApmMToXKUzRCNIIRdV0EEgU917kouxQMETWalRb6PfUYxgWDxMsc5z81ZvCeSWVRr3lfwBt+7kNjYjeL8iLHRBqQlqS3eqeRTto+9bOOA+cQAtCxfc377cm0qAyH/BtsUxsvBaSKcWkFHde5kQjgzifGqRFGPGNf6YjxGk0c1vn0qFPescGoK/rF5Gqcj4AxYoeO18jv9YsiOIXRc9EPv9EBXa0GBQUmdajlQEWNDhLQNWSmoMH7CBRQGBRSAHqtlsxzTkYZsPMZZHYySaPVsiGiA+GkHxX6+F6JzX4i9EVLTI0a/M6QtTJq4aHnTHVtA33lWPmeoWx6wzrBrJJEY4kGBe/FxPHEKPWg0QauLbIwZf82+kOG19K0hRBIEiKSOqKwKbBCIZUBuve3XvccANBfhZz0IM00pMc+KL9xrGUCqUpIjbakkMxm5+fsv/znP7Mf+Zs/ZM9//Zv2/3zljzxtbGt7y+ZmFqxnI3s7tmdVzPYfPOBFdHCW91yzba1aw7ZOr9mjjz5qCwv7PNlspb9u8/UFu+n2G2xnq2Mz9YY9/fCT3hry5gHoV99ynXvOAHQUTwEQP3P/o5Y2lQGoxoAOurRGVXvm048WHjrqx7/nthutUxl6YZgZq9mXHnjcr/MwX2Vo77zletuqDBKgDzOgP/q0GZaXKjXPgL/q+HXWYw2G4cg++5knJwD9ultvdEMGUQxX3AHQEXK/7I5rfNuYKlH/MBjZqD+0g/sO2H/6k/9oF513gd1/z712YHbZBqOeF9r5X37yx61xZJ+1FuZs/eQZu/TiS+zjv/LbTn8AeNd27PIrr7ADBw/Y6VOnfWnk4U8+4EmLWKZY2V632/7Rz9h2NR3mg2NvUTsf4XkclIPSsQqoUZYR43OPJZR9Vn3CLGPKLHmdzyrTOwreBVJNeUOjVPUWwYPKWPk7AvoizuPe3p44g0GdIupalSnKN67TpFuCA8ePtjQpL8qSn0UeljuVHtS7CoYcC+U4bluLgK5jp8w7e6HKpZ8CiGjM+LQ4dbR0PDqn+p7b1jg20kl1Wtl8er9s6Fnu0wAdJV8LR2gKoPNwFtWZOj/MBcF3xBg6ueRtjodRB/SNThBxAfMM5wt/AHRfykGGfz5QqRTQ9SEkEIFaAYffuYXmJTjHFYqil6UWFhrFYBTQK9imIyH/KGBoSxmcYVsXFoR6XVmN135o3fI5GhKLk85Y0WC4+7QmFQoVQjyvSNjJa0xlld5IBwoVrUV+Jg2pJ6ZFNADimExVTOwP5otr9GTg6KHrGh/HX3gMlnIgKLD8Xuca99Oo0bBVAehiUHHMUfkweqA0pZCpwVgG6BifKiLSy8dpZnOLC7axtmadlXX7m2/5ATvxnRftsYcetpla20PugKr33HilHTxy2F7CcaL79nuJ1VGvb/VR1drNtt13z3326sYZa8/PIavDNkdbdsuxY75u3KxU7amHnsjbtPC0ml11Syp5CmMSSV9tq9mzDz5eADa858tvv8G6laRwsRTwxYeenAD0y26+1qu9IcKBLPcvfvrRAtD7laG9G2BcG/m2NpSUbW737dmHn/I1aCz+oQ0AOrxsn/vBsAB0gClog8p4qNQGw9f9ocHQHrv/oQkP/T3vvd662UNXQ9UPMRyMbGN13ZPiPOT+W3fnhEOE6If2wY982F7YWvHEvu76pj31yGM2U2vYcnvR2/vJy95uR88525aWl/1Y1c21dfujL/2hDQc966yu28L+ffb2W66w0WwquamJlOAZXSbTeS/4K69xKqDzOtUjBBI11snzqlSVb8mf6qiQv1XWIs7rfZTFafwL/YOz7LnLhHqFQAoaqOfPZxMkqQtpMKtxQQOb2253gXn20JnlTnpE40MNIJXfwjD3LycjrBHUOa80GmmkpLPEEb4e5wvoch3nTfU2nqHziDyK+Hs0/PYCdPQBa1SOEx7FSp542neeQuI+1lyVDiBPD91PKsRSXqjToUYPHCI6ogyfx2go6epef/bQOXbqYtzLIkeIZnlkKZ+MiNcJQCcBCOgaBtDSoQzHqcXmSRV525YyTRlj06ukx9qDhVFJyicCOT/TC+VE4hkFwNQbVoeXLl5xAVa5vm1ZyHmC4ZAYkQ9HiECkxgjfK/DivdcBDn9qoGCCMF4VTgoJ+kqBU6WD+zlB+J0CoddwDPTQlWmVwaeFvJxOo2SQMalDjQsqF65X0hChdY32fDeDHz60e8sR+8qknWhta1u8X5U2hbYsh4HzhLZ3hgNrVGt2cH7Jnvv6X/oWsa/83hftzNppW1pcto57ky07vX3Gjt9y3L3EU6+c8Czve+/+pDVbbWvNzlilUreT2yu2MLNst37wtrSuORhZf7tjT37m8QzoCUzfc+xqB3Rscet0Ow7YX3joCfe08UdA71jK3fDfP/PEBKC/65brHNAh8L6G/qmH/dVxtwaD4Jh1GmZ9VLiFh77dt88/9GSG6pR4d9Xx621QSYBu/aE9/RlUvEt70NHT6wHoqFvfbiX56g/s8fsfYu77ywAAIABJREFU9kx4xMVgDFzx/hsLQFceYulXrKUj5H7kwCH79V/6FTuyeNB6g661ay37iXf+pFUWZnxnwLmHj9pH/49fQ+1FD/lv7WzZ8dtvs5NnTvvhQe2Ztu9GePATn0qFb1ZS1b4rP3DMVnpbRb4NvA8oLuSG+Pp4Xo9UJU3949t2godO5chXlS/VW9NAQBUplSkjbgro0UhVFcBn4Ds17HcpChjUMGSwFzp70+pAcbeQRrVoJBBoOGexP7xHSzfvAvWKuUGvfwpGqsem6Tg/O3wKoKtxRb2sNIQx4YCadzlFw0fpz/EQBzheArrOu/YVdNoL0D1y5ccv5FA6kqQF0PG9GxkB0F1HZ0CP+9DV4MKSNZ4BPcyaAHpEMral8S9iFw0g8AT0CKMxkAvH5eGoOH614AdmuZN4tB7YKT0PezdDpjUQAjoZmB41n0kmJKAzdLyTAT0KoTICLXfei34VVgwKS2RPjcynFi2+08Il6kEWVjZq2wwnK/2wv7SU9zJUuAYVBZoKCBPmShsWlaxX0Rorq5VO0CQzkj6kJ4W+TNlFWjIpj2F+VQieoY79/PV0+IDeq0aPJvrhe84v7vV9nHo4gJTPxLWxMAKVqtIi3q8WuPLCLhojS3c0dA/97P2HbP/sgo06O9as1OyTd9/jK8VIhHv51Ct21oF8qMgwJbHxQFVUg2aRGGx+2rSO3XrH7ba5vmFHDh6yzsZmAeio+Y4d3gD0UbPmWeK+k2MPQMd4EUr/3P2PTAD6Fbff5CF3yEJrYPbMvQ9bPVdjwYEp77nzmG3XzXpYI4eHvtW3z38GJVhTIqcD+i3XeZSAHvqTDz4+Aejw0HE8axNRLCjOwdAe/xQ8dKxuJ0B/z/tusJ2c5a5GNYAc/886fNT+81f/1AH96QefsNMrr9qR5UNuedz1M++3l1ZPeaRs4/SKfeWZL3gt+bX1VVtcWHKj4kM/92GvzodQ+pc/9yU7dfqEnbX/sLf/yuop++A/+Tnr1kcO4tyxwX7AE9FtOxHUCehMKou8gudQ1+i95PMIWNEJ4edSMMpbTWMeSOTRGLWa7GMCdM3Sp+yj7YmlubwsSvmJ+TixXQV6ndcJ0PweAJ36gs8vjKmcM+Rnh8s+6Hgd+qkJs5hP0MSr/7Va2SEab7dV8EVf6QhxvJxH6giE3MvmnWN+LUCnh+7jyh46+IkeOubA2/YSt256pAx4rzqLxL6UKc95VqzjOGkU0LkpABn6ZnNzV7lcdZBokNKxwrOYPAz+R3QHwF4A+ut/5PuKNfSykDuZSr1KNFgwP5IH6uXbHjBovQ+N4jM72cNkZA99Gqi7F5yzvBkhIKCbb3vAM8bF9aOVF7M82XcyQbUGZkpZvrSsCZhu/eftFGVC4RYUDoSRPHVVCvgdioqArsBMwwQhHD4bbemaC75nJStnoLxujmsYqSjzAFRRcQwx2c8tzAzoWAfH7/4d1rbEK+Iauo9Vjg8kY3mWKJJrcqWvqBTjtiPlB45HFazOgYb71AAgXwEwsA8bB31snlqxuVrDTr/4ilUHI3vdhRfZfXffV1RI83uwvr296VvREBquNpo2qJqd2dqw+fklW9nZsGO3Hbe5hXk/8OXf/X//1veiYw09FXTJgH7z1Tasp8I2oNVeIXdPbhmYffbehyaS4q6662br5Q3zzb7Z5+972IHb19CrZpffecw6GdCrw5ED+rMPPWlVHINaqRriQkj4sxwdA1g/8cBjDujYPQLaXHf7jb5P33NN4GEg5H7fZ7y/9NDfddd11stOGoELtKpXav4f+9DhcWP54Xd+85/b/pmllEW/veGV+pqtOafLXXfeZp++516bqTVtbW3VZhfmPQkRlfXazVmXkN4Ixk/TTp08YQcWl6zabNqPXP4Ttu+cw558izV0yAu8dPAdM9yngQkUmuuUPeQ/ynUMl79WyJ1yR71CQCGflm2LUx2jgEIwHAPQ0Kv8sfQy5IuKG9eoc0XnQqOnKvvsX5S/aWDu34fCMiqH+rxpxoKCoNJHjSf0kToNehuATpDHclNyCFKULzqA/E4BTrHH25eEPO1/1Ee7aZ/W0D2xLXvoPOecgO7noLOwFq5DH3GME7fYeWJf8tQ18sB+qGNLfY05VkAnPbjUQFqz/1ySpGyS7zxCYZXdgP7Gv/P9RYoiw8l41QdMW1t34cBaQwmgqwKmhcJ1YHqD8NCrNRzykP6U+TgwtK1HzpHpnYCwbjGhIYtVvXRdQ1ZLrmBYXzoZn1amWfkThosAO60htNNo5TKX2fum5UjFgQmLIXe1vKGMcKIPJx+/8Xf0lzQjQ+C58Orxp1mRUaBUCSpIqsXt8ASQzoWBKDgETPJDTOagkYB+YskBoXu9l+1x3pXZaRSQhjSelF8iDVWhUFk4j2INfXnRDwPZePW0nXfoqINVb3Pba68jlPnoQ4/ZidMn7PD+w9brdRKYN2dS1RlYt7NtB0dkXF9+zVV2yZveaP/uT/69NeoNu/C88239zIr9HpLRBNCRCY+1bXjo6EdzOD0pDuMloGtpWAI65r49rNjn73/E6jnLfVAd2btuv8m26yMbVCvuuTc2e/aFh5+yCo5qhSGLLPcbr7F6u+mfPZz+wGOeje9HAhPQK6PkoWO9Ddfc95DvGSegX3bntQ7onCsqFgC5H53a2THkzC3NLdjqydO+nMGkOLR0YuO07Z/fb9dff7UNuz37wud40l0q+oOIxtag47sBFlsLdu11V9kzT3zWPfSVzoZ95Fd+0Z4/+ZLzD/gaES3wFd7DewHQ7wXoLjeBQSgLNFBVCfJ95KkIYARGNY7jPfjMJclpgKZLTgTjMfAwSxxGWqoQBvrzHl3/pkyqUY2xaxRPvdtp49N+uiMixlDUj/hMXapzoPJJr1ZproCu6/pxXsA/AHU97ZJ6Uz1yHUuMEMCoU7CmHvpeAZ0eegYglxMFdNYR8ChKAPSUpT8+z131nvaDeEpdHrcYY77jtmrSSrFYMRJteenjXCmuwOs3/egPTmxbiwyDh0DANHSF7wjyHRTfkJAtPTwKgk4Q13NpdQAMavUEiNpZFSIHjZ0dZyz0gSGYBIA4MQfmVd4XmI0CMno0KjjxHDxC7Zg9ABIFimDKCSHzki5UEhwnwkYpVzP9ReWBiaJRQW8VE+rWt6/VpEx13fut62FsFzSAcYD+wHthboEyVBmoU4mUWai43gG9mkJe7D8VKpgZSnUqoMO7yOvnakRRsSige1tSYIdzBNpz2YLXqMJQJRhp7BWaqum0tfOPnGWbZ1Z969RF555vf/61/2rf9+Y320svv+xZ03f/7iesMhrZbAVBYbPNtTWbX1y0rWHfrr/lZmvMtm19e8u3ke07sN9OvHLCzj561LbWN+yzjyRAT5GYql15/BrPcAege/hrCA/8EQcp/CGzHvu7ES73SMaoYk/7wSkJevD71Xcd89+hKNwgeOAx/x1X7GBL2K03WLc28tKu8NDrnb498xlsS+v7GjkCjVfcdI01Z3CqXCVtSfvUo5OAfscNvs5PQB/1B/bYvdgvX/W+gm8vv/NaGzRSv4qwHmQennm1bmdOnrILzrvAVk+d8aNPV0+fsc8/8YyfM98b9axeaVln1LGPfOhn7dTLJ7zQxb/6yh9ad4gqbunM+dPbK/aP/8n/bi9857vWbjTtU5+81/bPLnnI/4XuSfvl3/w1++pXv2rnnXee9wPZvOBx5r8oQMT3NBbJGwoaUf4LIRXnwQE5G6R6PdtRo54yNG4jedH6px4yvp9WKTI9IwMy1tJzcRcCOiOZCqi8RiOIkE39Hu2P9VsKbVO3RtqAm9WLjMCI+6BzeD9eo2xyq5ca9EoPzKMm9bI/eC6qKi4uLU+coMc+UL+yf6o7tJ8R4NkPGqY6vjj/fi10Pw7IylvWfAkBof6cFMc8DsgpnoXqbKqTetg2nZcctY+kNaPSuJf4RwcPbTUbTcc37mQiDinNi3C6FB/C7zwBDkseHG/lTX/3ra7JFdDIFLgIITAMChOD73WfXLPZsu1OqpRDEOI19B7LkjXIGLjPt3KFcDeViw5EQYKCBwzyfZ5QtbKOq++jQEVg8yxP99LHx6hiYjTjdC8PVRlG22V/i+UBMYwY3qaRMqERsrLhs5gYQ9DHc7mvHeGiHs6S3iMHQEOCqvxoaFVxfO0e234wB4waRGWBfnN9lv2lQaNMr2FEtpWECbCQQI8MzD5SSeFzsasgJ6hQYSWmrni1LVirACwkycCSxndUHrSMITwA9e52x/eeV1GYA1mlENJ6OiwCtKQR1m62Uq18EVhPIMxb9QDwXtoWERbkg8C6z0YGDA043F7HATXH0R7yb3INeoSj0RaEEYIN7xxg5/KD32Cn1mseAcEBHthnPtNqeYU20G6HNaRTWSuvmOXGRc6M9vv6PQ8HkpZoB1tdvD2MGcd3jnpFyFGNP/QLj0biKrwgFtPgedGUQSy5YH4QOuY2sgIE8XyeCY1lnWx4+2wjoQcGUq3iSxf8U0CkQRj5U2WYipLGIHWH80beoaEFiwpPpojqpXHSUOdzyPOaVLrbwwbvpn3j5Hv2xyM3qJOBucuK2OUFa8fgGd9ylgx0HKOKV8o49QL6Tf2iQKUgFw2KQq5z8RPK01hnJl05AW45ZKxgwkRc1W9lxjXC0ly2oDeu+rJsF44aGL51TkqXRqNKgVn74o5OrtZZBtTUR2yLBlKx3Av52EkH47D/Hp3lWQAIraOGRF7eLDL1w759jpX9nuYA8jrOj2Nulis1wMh/ajgVzo8cguW/S3SX11Te9GNvLdbQqTjVzceEkAmp0N2CcYsSIde0Lq7Ajc7zP0PYCgaFpZeVDy0cCi5+JwGpHEiICMiazBVBncI9VSEgoQhrx5KpTeGkEmSWOfuMV93GFTNRKXgRkHm/htsxCXt50LiHSX0AFt32gDFBWVYaAIBkPVKpKEDy+VGIE0P5itDEPl61DDkWNdb4HAqUh9uzRKkwkiGpKOlpKENj3lE6F3OgkaECEDDGXPpXIyc0QD3CMRpaI68jow1GOhhVAv/SSuZSBSM+1Rq2TGY65mQTRoCo3HgtFaPSE9/pLgrtN8dJhcD5iREw0gftMQpGJYZ78Z7WO+SQSp6GMIr7lB1fqyHLaDAVMuURIgSpxkZV2fyr/ETlSQ+RcqjGFu5T+de5p0JzeZOHlgE65zvKPvkOPERFqPTkXFKW3Y6QXI9a9mZruTCWggD5l4CuNBjrmRSpRMh4GqD//5S9+a9l2XUe9p35jm+uqq7q6nnmTLEpSoptUZZtIVGCOEYE+CcjyZ+VIDEQx3F+cBAHBhwBdizAjkiJoiiySYpsdrO72UNVdb1Xb773nvkE3zr3u2/V6VdNucjGe+8O5+yz99rrW+tbw/bj0rWuqPW+CyYBXcbLUH69oaL9KF0iAH2SftM1PZj79eXvNNRIM3s9qznceH3XtKbWNSmTJotrXeb3oBwXr5dk3Oj7AlOtizfsbHwut2eoX2jImvZxp3Xq+bRfvV70GGX7gwndNEhotK5ldWgQeuPD319zroOBrtN9klexDRvcW4dvLVxAY7LpY/Cab69H/Hx5+fT7RHvO9tLrv9tT7nogrzi1sN5a8NamWVYkAB2Vqu8IkP2GHgqkWVi0iNzRiZpAT90PBcJvbK+svOD6CfZg9hjoOUDXQnprU1a2QH4TKliHAPi+Tgvzlry/ls9u1zx642a4GYcKdQjo/Pym7I/eZcTktqsY/HWMyHVAb3PCNISg7yUtpfkkAb5SYj11buEPekB11dP2g5PaZBxqs3tAFCgSiPKysNI5hVP8fWQ8Sb48mPA1eqNh2yBeezjeW5OHxZislKJv8GOvRcxXSK2/O78rw1UyrHXUZtP9JceUC3Wy8zLmDVyvqGQk8H2/OTU38h7E6khh+5CTQF6Ano1HZthpnrXWWkeBmt8PmzU2yo8G3dXM6tk0vsc8ivUa+zXS3GqsUi66n4Deg/JGGa0bwwwB3Rvvmhs/9/qd8sP7EtD5Oa/8Ndf+vn7ODUjXjCPlR4aW11ECRI3Xj6G/1vWALgNSDJHmgOsoXdLLVt/Uieei615ae8nvcC6G+8izA36t/LMOQfwxWbVwTe+1S3Y0B09yOPy1+Yw+/uv34HUGh9/DQzkaAhY/6w1ib4yZ3ue8rVtnD3HAY4H0rtdtBq52hHdgDJrupT0v+dH8DjFoI4PrKh8/x15eHgPbdQdMyRpZqg1btWZJrgN2P2dD/azWxhs2W4DOD/JGyqzUF73y8Yq1p1FZspY+dmiCFtR7GXpAryzk4RlwD85C5r01EbKwrttUtihro+C6DT/cgH5z2/fWgG6CsbbWJQh6VgkZx6sNKgHmZ+ih8W8+Bz/Dv68s8GrjOWusQ8HTNf2iSXB5bxkRYjz8PUi5L4rFpuzOA4kAVpty6KX089shjtInZgn7je/XRMafsRvr5jRSpkOFpDIVKQwZHCYLpL8r5mD0iYBSAB58vAL0YCFAZ/iXgDQ0KPS8MtC8MbXZ7KBxNAKPcNT68ToyRrWp/X39vPI78vr1uleMn/FIXUmf1tuDhp7/OkCXLPCaG/aKSUVZugF0f2+NR1m6nnnSPeldJDGpu8dVhge1jfIZhIK8oeLndqhwJBfaR1KMJgfkBizR6OrfBuzVL3v9lt8TV+u3ptWdhy6F7BW0Bw7tQ9srOk1sXfrnx65xXmdQXAGP9MbjYCjWQpS7YqY+DNmDfB/mk4MpZS6583uW9+x1bm+86DlkPGhf+X3A7wwpeQ88dpHeK7N/0k36jIxc/56eXevBeRSroLWWzvbspr+2lza/b4b6RnrGY4H/DJnVnna/On7bA/lQ52h+Zfwxf0lhKN1rKD8K12ktPB7avdbhOC87/vlkjA+ZX5NzhuDWP/28elCX/pYu8cYW3/MM4WMeugTExyulRATO8sz42T4zj01l0k1WNj8v4NHESiF4Rcj3BOhGJ67j1xJkP2kSXn1fwKIJGALikwTHg8RGQMOr9qXeMNgA1rqvsgRAlKgAXPPxeYCusjNvaWuM/Hld0oqsLc0Tx6v4mgCd1+PnFvli46F7QPdCxe+IedH89YqhB/RhHa8XTiknL1B8f2OQtf3hNH4zc9waiwTaK9KNLFBe1lnbw/nXBlIMUuP2ioQeekplvEaEK0V7lZyosXhFpvlnhQRbD1vHqjXYcr3UAOKzSZjrmm+XeOTBzG9EvT5MJtU4NAato2Rfa621lxLXXnzM4LBM/94w0nMON/4mS3cd59V+NEOaIRsrc1t3m7uGupSR4WXCGzj+vkNQ0TNcty49oPZgYKDi2hFrLZ6k0KWoLUs6ScxD9+sstkzenZSgvqe1IT9oCnMdctPndF/F4P2zPw46vTz0xzD3MVfJgBwA5iB5QOf7mzriddljXwLdr6HAUHOpfcz3PKDL4BgCusYqne3147W6cZ257feff0atv9e/fj4F6AIe7VPpRsWO/f7TM2md9exDOeHnZDAPDTob47oGfHhapb+OGf480W5duSVj2cZHhrEsUX8O5f4kh0g6WiVsQxnRHPqQnTfUBOg0KGjY+rXxz+oNio3eWpcWa2ySDZOdL/ze1zuvJIdWoRS1lLgo9N5L6MtSZATwOnwALaIWTMIiQZByp3VlNJSLa3ngkbU0tBz9dSSwHiT970NF8djEr+swmRDllZHASM/urSs9ozYSxyuPSXOkcfuYmfdM/bz4jaR18Bapp9zVpMWvATOtSLlLgLwikELdKDCFOGTpN/158F6Bau50PcWwBW76rN0niqxn+ucd/+rn+1rwcwf7eLAT5ch+3loPb6TYRqWh0qfZ2lteEXmAllLy4RR+nj0MGEPn+DVv3nBShqsUhMahOdI66bv827M33qrfGDFr78orMxmt11HuMhY5XlG3UkpWvkYwWzNV2ofa4Hxexdw1N359qUzYhlUMh5cDzedQ0Xtlfp3i9MrTv++VuIwOKjLbW25hBVRezrzCeuw51nkHTP6TrOuzmi9vfEjvbJ5Ja7H2lPVZgRHnjgyTBxz/HESU3mi4MmD9NXQOg1g2Hx/vdYvk9vHT7vw+8ZTvcL55DR/jH+pZfn4Y8nh8/H0Ml56q/y6/p/n39/fGhcbCZ/Q6XwaNjCLJ/VAWPDhdN7/S235cnzGsek/kMf3lxyh9rPn039f1CegsHfX7y+t7Pw6/hwXodtrc4J/fI8IC7XGPM/TQWVqr0rvh/uPfagw2NNRlsGnuNJ7gy3/vzU5/+AnwY9QmG3rvNJKKst7EP3kdlSjoO5oQTaYezCZ5nfCgXriyYLwS8ZSpB3aNT58dgpIXSClifVZCZ8euEpgcoGu8mnh+Z6NA156ZLzHzAustK/2uOROo6HU/P8M54t+aJ512p7I1v0k5rpRHgw6y3DlmLfR1RpV5Zxbq6D1UjUVC4+d5KGRSivZczBIvi023ODEB/A6vL3bCA6LfyLZx1lnjureeW2OiQvUMg1fo/QG8bD3ZK0SvrHQfjsFntvL1qxwEZif37SelgAQI/Ft0tR+TN8z4WV1fxp8HdHl43iDx8s/vCLB1P82d1tmXs3hAt3WgQmemvCuXlIzLyJRH7vefFDbpPju9zVGW+px+eg99qFC9Itb8CdA3MuZab2qNN+u0zvpXlrmXNS+L3sD1YENlbnO89tC9AS4F7ZWrN8jsmqwt7osENiEb7yFrfYbPeTXOPn/Ie+i6nzx0Aa4MRa1zr+j7kjPuX79fh4avnzc9v4xFJeh+BlXWL/j1057wPy0xLLxqDOadO96X179OB2i/0eiVzpfeEiBq3/k18PuX19X4dV+/h/m77u+fT9ewuVg7BMMx+vtIZ3lnR/LJ/AHP6AiAJT+SB68T/fPY8beDPihDmfOM62POybp1q06MEw54OfXzrznwOMN7a3/YvH/l73/TAN0D59Bak0KVEF09QIDlqtgAOifGA7o2mCZDD6oJpjK3OMvn3F+Ug4TcW1se+AQAQ2DneDwgaMEsNCC6dw3oAmcPghI6jl2bwwvA0IL2gK3rad54DcXANN6Ncl3HDIfCoaQ6LqzoZ9G4vFbMFqTrpKDNvA6SlyQImn8ZNFREo/H0MUAfgrqOf5RC0rMrKY49CFgixXmgclVJncYrRSVh1ZyIPqQM8Ht6JgGqB2hvSGpz2EZTCxXWsg88X68Y/Hzx+aiE+JONjRhDZ+mVxs+12mx213rSK1I9A1+jocU18mDLsfA6vC+7nw0NYSkLfkY5Bt7Q8EyCDqfheIeAbl0K17Sj5kvGnNaY95L88TXJn12Pxixr5ddZ7rqGVxhig4YK1YOcvucNOhkUknOvpDYyoS5fn0O5e5AYGnsql/08yt3Ln9dfNj71UHdJccP9q7WWMeOfhyVrCl0NDULeS/k1vOYwLNeDVbn28K9aT/M63gjT7xqHxidwkrPhn9PvNR9D97pFOrnIc8TRVf7KENA9oF0HXDJapae1XjJo1OVToOP3Ja839DS9nPF96Rs901AOmfTqdf/QsPEGtPSMDAWxj9pv2l/eQ3/S/Tcyv9bbQ6PLy5HXJ4/h1zVJcVp/v75PMmY4BjFw2u/Bm3/4n3V9PLxXyt461INLmahsRgtByp0NqEQpUfl4i4I38ZSPAEWD1sHwvipyCMy8ppQKr8ex+PIejtlnSEtheatMXo469ChOSkDn2dc00WWM8Hv+ehqPB0Vt3t66bjfNF5QQp+QXKVclGnpQELgTXLyXpg2hOR96cQI8gUJZs861V9oyxK4A+/FSCClVjYt6NM36/gLXGUTeQPCGkO7N7PRmbRRp3J694JhUaufnz4MBx+oBUWOUEuRPrbffJDIwZtPxY2VX3nrn76r5FbD1HlUfGirKCnt7B5ssdw/8/C7lTptdCn2oMHRdrQvnUes9VGLXfVchG8m2f25vEGuNNHd2bcZdrTHSVZaylwMPQvrdG+5WW75mOLTWXqlJSQ9lwz/HdTkifn09OAlENsbaOrvaJxZJ/+g5GIPWfHr2g9fic3PPcR8LGDxoc5wK/10LeGsDm2WP2stS4JQbdavza+8BPdx4tr2X5A193k+6UHpBRg6fh9dndnsfRrvSgF5+pYv8fhawaZ54LenV68BRcuON0Md0S1laV0RdR3Ms44wGp8JfXgdIl0l+NVbpNb6u9r3D8Xs9JED2gD00FrU3JJteDoRZ3lGQjJuMrNk3f33JoXBsuC+9U3OFdX2vAcml9jvzUPz8eANCBrt/Hj8OSwrl+B5vC/AZNTG8pzfifJb7Ez10vwkllPI45KX2HhYTopLHAN17rHw4Xct7/R7QbSO5pjD+afg5CpRX6FKYmmhZWVqE4caVF8XrqofuxmJe11CzltcDqZJYpJA1dq8gJfCcXIGWT37RPPB9r+BlDAwB3QuehJTfs6QftlddGzPeKKIg5cXSMs2HimCjNF128tBLooeepCN79qFnPlwHbyxs3rODcUh79dSjhFxj5Wui1DRuzanA2Z5xfYSr5syDihS6Bzf//nQN6Fobfx/+rrIyv5GkYBhDn0xmG0AXXawN48HRz+dwx3lFI0UnGfOtS68DdM6Rv5/kgj9lEA09I82dNWRal+3o2t4D0B7xe09K34CJlHXEjKyrrGntV3kVQ+Xmn8EbMf6+XoF5D/9JgP55MXQxIPzuENDVNEeA7r0b3csD+lCm2WTI9uca0DX3/Jy8OeWtaP2HgN6vTZ+gqn0rB0fGjvSXjF3+3X/mKoausQ338XVg450uAch1BosMGo3Zf0aGD2PIAnQBtmRPYK3P6n0PmJozr9f4Pr8jOl7y6udQY5Lu1Hr5edBeGnrQfr9cB+iaE+mEJ4E5X/f6SZ/zRpD2kPSz9of0DAHZ6wm/v/hdjXU4Fnv+dWfIzwN0j2+af48VQ727qUOXUpdS0wBkdQ69u95DqpGNJhsvXHWW/qG9cPhFM0Wxrl+nYhKVOrRmjFZeJx54S81bTlqIz3qgvZUcNFdvAAAgAElEQVSsZ6CAiaIwT56nZTHGmvXHm/KfDBdNnl9kvygSclnmUgIcg56Fr3FONKdaCG14fs48jHUpiubHKwaBIudFilnAZ+GKukTb9crEe7Da9LqXvv+YF88s96TvC/+kfxqzn1vNDUMljGGJaeHrQ69UIQOBqBSfxsoOb/KapXxlAOmZhgxN7930nnY2YsPUq06BQ4NBpwVq7fS+zXXAPOf+CFwpIVn1fr6GysbPleRzKI8y9HZ2dj53fgWKkj0vd5QxzxDwHn5/qDGPYugapzcAtP/8xt8oHWYRp/FjgC4A1zxpX/g58GOQ0vWALjnQHA4Nks0+shyOaFNlMQR8zY0HROkAm++19+U7JQ49dK/chwtBQOdcENC1T7QXJe/XAeWVkdP30aCnLvnme6K5pYwlU2I85A3XdbWuculdtCeBueZvaHTLyNFz+c/ps75Tm98DAlQCOil37zRJFv3aS/a8jhFgebDTmvG73KdqHfukTeAdQOlaP+fe4B1S4mZwVNWGVda9teYas7+3l2P+zh4Ufu71vvTkdXPmX7Na9jXt7u+vfTGUP28s2MnqNMo/x0P3DJifF62fDIbNurz6t/vDWfgBvxk0OA2M7wuY+FoPlI3FYIdUyJAikDcrpSLBVYai7weugflJlkL3QCZhkmLnNfk5ecmyoPjAnkaTgAjQ7fjQpG9/qsmXN+iVtQfCfhNfnVCm73lPSPNGQPchAs2jxu8BfQjYem55Jh7wdR1mKdPSvw7MpVy8ZfyYYiegZ6PPZPFq7F5w+bu8Fhkt1taTXa7WHro+L2qR16GH6gXdGx463Ygeuj7D5/LzRdpOa+w9HL2WZn09r+4todd8yDgQ4HrrPoqZUMhs96tOe9eBilcC2itSEqIkdX3tI46D9/IMwXVKTZ/T/F4H8P57XunzqZf56jPzrzFq0w89LIEW55+A3h/oclXL6xWhlPqT5tczcF4Jeq9M8zecWyYD2fq4TGWtn4wOMVwCL++REdApk0xuleEj5arxakxSpI8p93WZmPfQZXB6negB088Tc8T7+10dZsW/fb8KhXy0J7SH+Hee90cr2ykB6zyCjW5cA7x0rgeNodHqxyfDSp+Xoap1lOGh7xAQFUP3OlDX8bJ/HaAM513rzu9z7CoBHe4hv84e5Iayzmv4MJ7GKN3GtsgMHUmveYfiOkD3+5dSb6dFDubej0dy6OdYY+dPtUTW+7q//4z/rvak/USwyXK/Tjd4GdazaKxaH2GD8M48dF3MA7EEUA8nUJZg9O+35uENLWh/HVmp2vheoHhjA0/XktGDjx5oCOjeUrMNve7WI6vQv6/78Tk22c1rr52x8xF71LM3t2sbqmeU8tDk+UXSwsjq5li9Zag5laHBv4cGiXkH5mX3dbQyJLRJ+LdvXCNhloFCIMzzpcXQhxtZ6+aVrH8OM3SaFtl4sikb9MaUNqAMIHlGogvtede1oL71ogBKeQE+xje0VqnIq7JC5pLKpAh0HX+GgHIhPOMRJ1SoV2Dk512GiTeUxALwGjGPT236Om5PlT1JOTyuzPs7yYLWeKXQPTPypM26UaqD9R/Kg/aB/2m/U6Z0pv2aYfIMhNb7OsrU1sJ63lskb1MHqzl7kpIdKiztTd3LKzZvGHpA1T6yxhrrntQe7D1g8Xfv8WpP2n5aN9YQ5e7nWdfQnhfAPabk14mUbP2qvefvzevp3h4Iru4jJ+fx+nN9h+uoxh9SvMoX4d/L5WJdZ/1kD92voeaIY9wYZQPhum7f+/X362ef1RnfOhJ00ORLjKbXyx6ceT2/Hz3gSCdeZ0xJBqTLhvKm63hAl17me7bPWFa4XG10n+53nR4e7kFdX2WfQ2NF6z00SASc+jwTS6+7tnSp13l+bf6mgO4NAN2b19TrWk85SlaHPlwsCQw/pA0rKtqDKz30gMcsrk8c8gkVUooCPP3t6WhqYhP4z7GQeM3rqBYBpK4r5TGk3HQ/gT0nYkNxR6G1HRWge8rXgyfv4S1cTSg/45P29PyeyfDfHQK6QFL39caSDAHF0PVdAQfvbY0RKlqovaege/kN5IVb7+saBPRkNN6c5/sk4fNr9phht46h+05/EjoBuge2oXVJQM9XOUbr0+c4bl2fn/XxI45B8Tafk1A35QbQpbSHoO5Bxm8Gtn4loPMC8sw4Bs84SXkNFc7wdVHsfF3Jl5qLzwN0GUzeoJNH4g3joTEpQGfJJWVYY97I9poK9B6aVwimFC2Ozp9XI/TzI5AbzqeUlRSr5l0//VilLzwgSg7sgJbB8af+u9rT0i8K6W0MtDXYi3LXdfWcfHauheRqOD7SM71BcfX8w/vLERkCev+5/rAVeeia6ytKnVUU6WMHvygvhuu0Wi3X6/ZkD10GjPSa13ccg4z/zZw6pkUG4FB/+X1oZVeuE8AQsMgwaU6G4CI9ohCY9ITmWbL0efLvD8+6Dvh5LRnbkiVdV4Bu1RrOIPH62d/by4f2j08q9c+p9dYJl97g8167DkOSrMpg5Bi0Nn4MXo/8TSh3yZR/Pn9d4dRGf33x7/6GNZbxkyBBkXUsgaAwSsDloSPo40/8JyUuRTS8rv7mZ23R1/QU7VNNpiZSCnMI6HxfC8sx+A3nr6ExeO9dG21DYdvJFAHitK/FFmgKhKQcdS1ZgH7z8Dui2KRwNE8CbA/UBsSkGdcxYBkm/KnPKVFDz+YpJ41BFmpAN8fVYWvTCeCV1MO/+VwSTHnoUZp9BtD9xvUKXoK5eZ/P0LVWdihjYKNs16/JQ7lubUhXrZYrs7Q1LgG65kVzKOWh9ddG94DuPQe/eT2wetBn1ZQ11lkrDXnbUsJq6uBl8jpPQmPRuml9/TM/SanxeT0jw895FkEKYmgc2LPSoAr6M6U9iEiOOa7rYnACYuty1TWfqcOWLFJe5EE9CdS1PppXP17eR3vVr42ARvW3qkMfgpLu6R0G79HRkLS5d/I/VHzau97Q36zLOqGJ+2dozPrnvW7NBeg9O9kzfHJevJ7xukPzwfd7A7VYA9HjHvpmfhwDpP2s59NnhjLmxyqd9pjMr727zbhc61fJua7JZ9Je0J6XTuL4pR99dQ+/4/WdDBAZgbqHxiRA9zpnCIAyanwozvQA+zCU1YZy9/rZz8NngFwOpAFRXy3hDTkvq9QBnuEQc61rCtC1hwWwPsQyvL/G9jdJilNSuNcpMpxkRHi8Dr7w7StA94pL4OstXKMpXbzTFA8BfZ0l/qSkOE2QlJIMBLUMHU6oxqEF8h66FLoUvqxDCa/oSo1Vz6ENwcngJJnSW8d/lRTnFYo8LoHg0EOX0PF1zZGu67PkJahS1AL0jSJ3VrY3JKR0pVS9IcP37L48Kxvs9lVbYpcBK3v3xT14M+FstchN4bAaIaTyiZnI06Gt+45+YZRSr26+awlWpCDDvmECk2bSREkzfdjAkpGiADGPXi3ZvrXFEg1aHmVKIy2IENHzZUlbEqNmPNmULvojRAMyHv2hMIz/i7baKMS4PwZUa2XGD6/hGoj068/GOrEd/8mqdP4vbGDnh9P74mw0CVB2dX+MKBOWwthajpKdYMldpiNH6w5V0R+WwWOBqeRN2TB7n6Q0f9KVs0YWAANF/DNf5kh5yEsb2BGpTLTjPDdRAB6RapsOnZ2ZziQsm/uws+NRG4aBYiZFsiSG9G5sc8/n4t9cQ9Xxdk3vEZpc8BhSPrQd0UqlmyBjpUDX1zbbYSU0mA2QGzs/nZ3TQ7tA3zuccsA15CzxKFWe2c4aVFvfKEA9oqGeIFw1iJv+fr1H0VLiUAWc3RZVUdq89se29fPjj8M05bXuWS0FZiEOzgNr4NMQAWPpJdeNs9PP9foYOJOhOI7QhrC+/8x34LOkbdgfSUs5YSycz8RDehjC4/jX3d8islD8PJMv4xBNtJ5DdklkDgnniOE2Pg0bTbH7m5Xz9cZS2VKgQpsj+rKULz4gx881GUeprfkKNVZdbXPKo2x535ZH+TLxjzqTz2CdKWNknNcWaIsSKeUq6FBGQBm0dk9+h/ISWSyyL03kufb8vjU25KFKTWfraYawvWeBk55x4BmKa+aBz0RR6eP0pllNHzB/hPO6Wi42ORTSkd5YkIHGn9KF0mXStcpz8QwtPyNjUjrYG/0bh4PHb19TNjs0IPt9uT5eeB2iMjClDAwYVO8ta/zeSNoYQXb0MPc3jzC+AnWPP5Zj4M6ZMEdofX9+jiwpO815FpPPyWfnf57hEL4ID21s67CPN2L87yzr43PzOh57bS5piFDXrXNB7Llf/zu/YZS798RkZQg4vHUmcBWlQBCxxCjXscYMnzUF/Bg9sS5P2kz4+nATnxSn9/R97yH4CZEnJxp2aN1r0jShGq+8XROi9XnNdkjLExq7iPb1i8rvehZCAqJFFWjzOxcXF+Y9CeQf2yxGj12lOHqhkFWo09yGXpz9zZPOeLhJH0RHE3aowtZOYKNSSsMEbc5FT1AGCSp+hloirBGjRMS1axNr38ueWQ1BJuwMuKR8QcOHnhCFhxAZ9Iq4CTpkbYL5MgXiFPezGlUaYJamiJYFJosaW6Mx8rDDKuyQmyffIW6oqMjOxKZ0WDalsIXCCzzzm0qPTS84DwIAHaIj463tKnRxgzpoUXQhwibAqAAy3oObKmpwnOZoJiE6kkhNi3DVImhChGlmJ40VixOkBNZuhAQ8qIZGUh+XpxLkwS11EKJkWGmUIszYjKVFwHJB9kiIEiQVMMuBEW8SxijiEOdRh2XQmKGUdh3mDcB6giBsUSYdzrMWJcGojJBEPNAnQNPRKCvRdQSxPkaoLGVq87amIcasWH4nRZzGKKolxkmIEdkGtkCltk8TrOIQBVurtiGiLsKkjZGyZwQYJmtRhTXKqEWbhYhaYFaESKveSFmOAxxu02BIcHAWYrpKEDaJrVvMypCoxFm0QNmVBqymvCkT7OfQFzIacJheIe3NOmfOat0aKBKsi7DDBXI08xBh2eDgMsKsHaHuIqy6BkXEqQwwjWmy1liFNYqgAfE0ayLsFhFGTWSGXN7UqGhIpBHqAFgFDVZxZ4botARGRYOUZ9YHHZbMQQs7jPMWEZ83SlFFAZY8tdAMrw4RW7kyWTLoUE9SFLaGAeZhhnmboK1brGgIdRF2mxR1EODRuMF5yjVtEbUNZmWHUdkirGjUJqgmKUrqGzYTKVtM6gjzNsQOje6uxPG4w3ISoeT+LCvMSmDG+aah2XVYxJz33tih8ZUVHeKaBmlkYF9QlnqTw8Yem+FHXcA5Y0UP2YxeboIgQRswmbBBXS3NdpInLX0tkPRsj9eRAh0xcPJIpfsVdvRZ7kOWxhw26jFjyq5OfPSfu8679rqe4TqfFOd1qPSwd/b0GvGATtDmtLZ+u2/+KQqjtqy8p4H5uiJGOJVlvZGhMct40Tjk5Ep/e+ODN8uLvgrKMx9y5q6bbw/2HGNFp8NVSPxaQNdAPWWrCTJ+n3T74DxxD+jewvPUj113PRGaR02MvqMH0xgEnAJUTsKwE9HG+lo/uWgaAakEVoAu2lIGxFDoFMPw1L5/Ph9P9CEGJY/RwvILJuPJrmEeKlsv9gJx3fOpn7juo/EZ5UVFVvcx9MhM9673nIK299IJ6Kse0NtgjDaM0FDhRA0SFHaWeFeTcgpNKdVroKZWN9XAjWaND/r/6BoQ8NuIHmaHrEmwtxqji1J8lJXI4w5bVN4XOSYXJebjiSmiVQQUdOC6EOM2RoKY8QXzfuuqAJvjkDZm1zl6fLS8x3Fqm4fzTlAseUQslRTPPjcPld4KPavCxl0aYESYFCGymsDVooxrHGc5qhG9JAJeZ4DetRHadIQ0DdGtTmEmTTdCGGR0XXsvjSGQFqjzAk0Yo0wT1GmM1hyyBkmdkyKwXvD0LucrIG1CtFGMIgqxiAPkQYsoiZB0wJjxXh5kQ7CKW5yMapRkQfIYaZSZYdN1TFQsga6vjab1b6yFldcF6JoADZ8B/bGv9LCKcoFRHGLEBjFkMLg+aYRVHCHveM0ESRtj0kQ9oJtnXaGMK1RRh4L42gCTApjQIOqAPAPub9MrjHB7NUaWJ2iQISSQkPkIcpwlC1RdiZjDpYcaU/Z6BsYUY9dHZruyRkYGowtsHWs230+YSBRggQLFNhAWNe6cJ5g3I+RBjAXZkZhrFmBudfYVlmFlxiq/R0DfKmMkNMyixACX4Mvnpqe7RI0iDZBFESar1gA9IqDTyBrTYO3stZBWbEhADlHZwDkXBOTeiyeL0k4y5E2FqA0wCVNMuwRd1RrrlHUx5kVonzuctjjPaIg0BuhbRYtJBcRkVqIQ+ShBxbPryWi2IeZ1jGkNbLWdAfrhpAf0nDcvK8zzFltdbIZE1bW4IKDHZIlC8965XnHFo4NpeAAreooBjxPm9YGEhgllIuVqV6hpspOJCVKEYHUHOSbyedQffZKZdJPAinvPJwVKh0rP8XMEdP70jtswPOABeAjQbMwyPO3Ng7sHsOvAnbpCzpXG78PHwhw5dPzbh3CMdTOp+iygK2FQ4G46t+xLXK+cUqqyqwNgeBl58X1YpWdCvbO3AX8SifSv1n0QPIsgh87PneZiMz90zmmUuCqJXwvo13nF8sY5yGw0stlQDMl7kqKph9bXBqDXI7QGGS4hir/3ZXE9BSqg92A49JC9kGlidB9NjoR2M0mD41O9weE96WEczLMZPvbmQVdxdB/z84LPsRHQ27a287z9Pey9NcNBY0DCqAXVPCzQ4CQhTReYR5DVvVI3SpfnisYJyqI1LzxpUyRdf5hJHLZIItK8LVZVbXQdVaWFPgjkvH9HUAx6QO9JKVOETdwZbUkwoELdrkfoohgPw9LAfpuE6EWOZFFiNBnjMgPymPQlFVGISR2aZ9OwsiDsUDYFqrZCOh4Z08OYOi3uWToyOs1koamRt7WNj6DPMhtSoKQSV01hYydIx02MpIps3C29ubhBHpcI4w7WPqei28X/R8izDMyQT4pLPjmKmB5UjJoKgsq7AcYEz0WFKIhRJxHKJEARN+jC1oCR9HgVhOiqDtmqQdAE9jmju21TdDYHNLAa45NJXzeouxqXCZUCkCyASZAao2LhE8o8OiRhn/RoysN0DRUus9pJLcf9We5hhCrPjWmg102lbQxMGqMOIlR1h7hLELURMs6PneLSog5qVHHd08Z1ZNQxqfR5F+BGxSSxDidpg5zMQjRFjggnWe8Nb1c1kq5EESxsrHGdmGFykrVGi0/zDildRgNHUuktsqAH8NOwxqfzAEGaYC/v+8gv5r1H+tRFgnGX4TKJcYnGZIlzMLEnJ2ATkChz9EEjM7xooNIwND3BZ0hC5AnZIIYsQozCGGlJRoZz08stQzAE9rat1lQ990aIScFr9zuMJk9Nap7GQ5Yhr0rkDA+QpeGBQJQNGkBdjKQNzLi9TFvkCeeWRluHcd0irluMYhpDQM5Qip1bECMNEqR1iJSUPb3rtsRlCpQpjeoWTVlhVLUYIULC8FDXYkVjm02AuI9o0lUtAu4PhnYI6AxLMdTVhjZHI2NjWoRZiKKrUAS1UfOxjTlBXIfoyNClZCl6/SuHwrOkyg/y7/kYrmhgDzbSX/KG/Xe9A2SvG3Xcf9s7U96RvA7U9Zr1ondJcd4p0jNZyG6dJ8bP+rLCXwfoNKapD/nP9HDVg7PGW1bsZNpfU84j5VH4ZUbA+m+PFYYFZGsow86hk7MoJ9B/x8+D3Z/zZicmXlELvxbQdUHvFWuiLGmCFtraQrD42/owBsWwlVQwtD54DVrsnAT+5AOKRrf31pOgBxwKnABv6JEL/AXOvI4ySy3e5OINFq9ax/0khEPh8eAqQPZzovtpwcUqaEF8yMDTQcZ4mDIi5dInFmp8EhZeW9bgddYpPd+TjMAYYlq1SMsGUUUKq0UbR2jiGCsKXxAj6mLzPNK2A1dsZO1igQXtd3o3fSimj0R3gXlUFsPjpu/JFKZLoKVSDFr7SY9t1MYWqz1GYXKwQ3J1UQCrCvF0jPNxYPQpr0uKc8wQQN2agqzAhEKDMaSziVH9PF2N7MAWW9K2veXPWDRhm++b10Dq0BYPyNvKmsPENeOWMcKONwtRx/SMeJJXhTRozRsKatL+AVakOcc0RAIk9cqYhxXbcFLpWqw0xLjqqXsCEuOvvDchsAoqA2hSnWGaoohilDSkytoAgvRtwDFaaIE2VdyHQjgetEj42a5BCSp+AIsK4yCxZ+oZkT42SoOF8mFJjTS4LH4aoFUcn0wFLZqyMWDvInpiDbok6GP4fPKyQdj0BhT/I5NjHjwZlohwHiGoUxt3GVbYQoCncyDrYOB7SWMzGeMyBI4pMOiwW9YI2xKLeGXWxXY5tescZwxxwJ4vbchWkMEBRjUZ9tjCLrzmyYQeUoqDPELQ1FiOWrRVhe1VhDhMcZGGRrmT9h5zjzRkKEjn92GfCeNCQYhlGhsFzTyEuiqR0fiKAyzTFnVbG2Ayvk2AozfNvdKFQMqniPh3bbR/GZDRCXGwpAHHR+K9aLD2mmAeZ8jLCguGT7LesIuqFrtFiDEzKeh509ClkcB9wSRD0Ms3E8zqzIuqtrBAyz3FXBYwx4RETI3JJEPZluaFk/vmXiCgU1ZNJshidX2MnyIfMomTXh17bpNNiPpwWc7P2d7tAT8zQGcWfmwGc0Hptbpphk7oxUdmrCcxzZa+DGroDUoPe4DeOGPrxDLvDUsXep2oBEHvPXtQ7xMzH4cqD+x8/uv+aaxi8aTvPaDru7yenCLPOhB0A1Icn+Oh03lQnwQBun/mqmbS3FXCsXS2EgZ5bXns1wE6QZ08iXdWRct7PBiujRld1Bd2WuF/AqB7IBbt7ukZHTCvzwnQRDmrdacejD9lyTCGYb3M14kGAm8fzxnSNx5MtWCeRRgCOgFBgC5LbWNhUknaTa+O4Pt1gO4XSkaOF3JZt2IFTGjWFp4WTfNoCTksO1sLhATPP4/qID9jnRHsgxA5o6JUBPQYeXpTSTq4pwM7xvDDFss0wDJhYlqDpCK4BdilNxuHuEwqlBHp7HXDMFKlVDxUO0QRemHMKKV13+c8mYLtk2z6BKsmjXAGPmeI3TAzMG+KCvHWFI/SDjk9AFKA9NZWPIe7MQXZdDW2U1J2DaL52GKwF4tLA+udZGyelcWgmJyUBOhIXxt9C8QlwwWNJRtZ7LxKjHJvw9hAtWQ4O2wxQYtx3ZjBQ8q9QIhlHOMyS1EntNx7itsS+Cx+SnbC0op6Zoj5WXx2KummQsADNegEs1IhHaGKUiy7FpctDSPGLMmurOXJzirXWet9iCUiWNOwqnsLatkUlv9gyXqWuMb7XyWScY/0SU89IPE/G5CFMAJEBGwzgfr1IMVPQCeI8SRExnsJ/FJMpPfsOjTM7KnGBghVXGDWtbiTtxZ/PYq4RhxagrJtzcOL28Y8dIYyPpxXFgJ46WyGSRljETe4yDqcjPlcDfZXHaZlZ156k8Z4lNIT5TqEmAUZUhLC9JriPtmRINcmEZZJYEme87LDFDyNrrSxcj1pIM3pjgYhLtMAq5jeMcwgyJgsFwNLMlZ1jXkVYRRkaIIYOen9uAe43ZoMVIvzlCxJa6ERhkoOFgGmtA05fIo92bsO2ApTk8ElvfYktP+4v3bz/rS7y+3UwgOMvcdMvOR6rzkVMlDxeIRi3VXTGJmwB3SmOlQ0mOYZqqa0/AKS4WQaCFIGGgQbsi0uC5+Gnm0/erb8DjPsmQxJo4zrSKONe4KJYl2AWRgz49XYFPqVbRqjiSNjonomoUEyqD2XrqEeUqWH18MeZD0DeR2gy4P3jpQHdEuIXePRELSu03nD15i067PQh4AuoJenLN3Lz1l+VJp8LqCzLa6ax9i4eWS4O16WcLxW75uheUZCTqAS6TwLzHXjAVGs0vDZ894gug7UN/PEZFLrJfCfAOjeMx4COi+spDg/UH2Og2FShA6pV4mCKA8mHHHBmYE8TGaQAClTUjFsD3b8jK4tIfELrrGLLfCWmimTdR/y/kjsxw+Z956/j9H4WJEHdF1bBofG78MGGhvfu6LkS4QGAle90P0zenrfC4ptWCRoGMpl+deop3IJ6FkZYNqwPWqEi7jBImtxmVUou8reH1chdrqxjWGRFCiZumuce48cBmhMMlvH0IkfBmoEN9N4PQtgP5lyk0U4pscXRdiOxwjyBl1eI5vPcIQSJYGBwle3GJe95WBJSKRV6R/UvWHHnUED0Br+jEYbIZeHYNnDpgDWCSo8PjZNENUBxkWMsIlQMt5NQE94mRZbAMZVYxQmM0JzGkFkLqLUDCHSvkHHbOQSIY0/SwrmKWa94mOiXxdURjOnDalQUs6s+U8RRBmqLsYCHc5ihi46EM9o+FjyICWs7VOVqKxJr1X08AgUJWG2w0WXG5VqB32waqAji7SeXnpiNNbYCY2Kw7x/0qPMfBZl14dS0ooxeiDl2QpZirxrsKgK81ZpSLDygGDA+xhNTe+W8tNmRpU3SY5xU+BgWVo88VEWI6d30vU5DBYvbyps8UTFpMOHW2RaQrxwOsa0jLBKWpxkDQ5nZNsa3LpsMav6dSqzGMfjEG3Z4uYywgypAQrPEphFiVUhkHJmgh6fKykq7K2AcRDhsi1RGJXe59kTdCmXObPe+QtDIQ0zpWsEjOPHDYKqxnYeYhSMkCNBzva+QYhxF+CgpJHW4HhUYZFwXhnnDjA1Crw3pGgwMAzFecjCxCo96EEbwHINqsbkuElCnM0io9xHNKLJSlB+CMAhjYLOjBTaIObocA24a2m8tUGfwzBmp8LKmIxxG5mxQA/dwiEMpYxTlJQjq5agUUNTk55ZX2pHOTPaumltjMZa0Ggj6xdEmIJlHgT0ddjB8kB6xonXycra8gakc6THvT69zkOXLhtSwkNQV9jVO3zeSeyF/art7WPvrWlu77H7381JXLd+1X182NPrZwE6X5ORYSXRGTmbJ8fQ7WhZ16Go48gAACAASURBVNpVpZaaJxr8NKS9brbrrVFepdweFzRWriirbRhS9ICua/E7m8+6Xi0bo4W5Oaxc8p0ef12Wu/caPRWgibcykjVl7C03CYFS9/l5ZTyqHSb76CqxTpaI4hOcdALO+fl5X4K1zpD3oMh76Fp+QjWZ/MmJ8klpiqXY+HVS1TXnQfvrfV6MRs/J64nWkQUnRkDf9+NSFmhDyniddaGxieUQyPtN5pMrMiY8LUm5Bzgblyij2jJoR3WEWT1i6hSWQYEmrU1hN20OMEEIKdJkB/F4jMv2ss+AZXUOlSUTjQzQ+5QQK3lhwpZliTGOTm+e/9UICah1YyVOH2cN8jTGNJ0gWjUYLVpsjWa4KJm1TU+tp5sZm6YHS6As0hCXYYs2L3GjSTBpQ2vFWGQhFlspTtv+pD3S3/SIZm2/uVZRh0dJY6VC0yQ2bzcrSOFGzN1HFYWWbUwmYYcx8bqy0AGVd8HEQMvV7g0Bo3C7CqtoiSao+izngLXFI5Qs6xkBZWg+HtKuMsAmZdkEKdo2RVglKIIAZ1mDpGtxu+gwbdfJiYRhGgkMTXQE8xjH08Riv1sFPUOGHWoLX1g8I0rIA4DOO5l5NkxhJ0NTUm1t2cjEFMaUu4ZZ3x2WWdJnW192mNGQC1NEowSnYYWzemE5D/S4py1p2D7+zPj6KuFVEgRV3OeoJUsk9QKzBfO3A5zN5mjSKYKCnmSDiyg3o2eLMekgxDm/1EbYKXuFeJo1WKTMLq+Qtg32lrXldBCMmlGCVRKjqztsF4nFkHM+SNHgZjcyOvi+lQEE2C0abC16QGcFwcO4wVlGg5VsQoCsDpAyW57xY9LaSYyLoMBZlqMZ0UMukRS1Jc1lwQTLLkXbxMjqGJM6wA5t16TF4ZQzX2F31YMk54NyQzCnorWjURlmSUI7lY9Mw4Tx75aJiZUlPNaUMyaUdUwoZHihw7gJjG7nvqFoMdzEa4AlpgQHUuFtgMzySIDFhKVxFcZVgGkXI6s6dARgGtP0pkex3aui8Uxjh+YmZbRqUAYNFjQouhpZzjyCxqpPGG7rrKVugixgcmmHlZXmMQwVmBE9bTgOHu7Tl0nKcZDjJF2kv69zeMSo6rOeivY6UzrbX2PDWppsP7lTnjcYhmPg3/LQPWt8XRiAr8m5UqXW3wTQW4Y1XGtrWxhXxVWTtXuCQ8jPCdAVihaGGv7QmbG93sfZZVR5r37I/j6Gcx0wIi66To+/NoYuoBLIDOkNWu+ME/rCd0+Lc6CMI/H7zPjmv75/MbBcrSxGSKWlM6pFaavUS4Cu68v6EZDy8/41vS4Q1Hno3sPfeMAsnylZAPtk73yY5T5kCATeHtC9Nabx6P7eIOFrtcWAeyGRQSDLku/zNRlKypqU0cNioLROjEJdjZjtzdgbs7OpeKZIgghttcQWChyUFxgXuSHFKp3gZO8myvkMi9VZb2FS0dHpZn0vPRT6j1YLTUs/AHPsmOE8bmokZYWkYkJUbTHOy0mEn291eDSNEI1nCFYNpuct9tMt5HkP6EzAYfYvY/h0EmkElOts7HZR4lYZY95GVmucjyIcb8d41ObWC54lRgcXrXlnrCFfpQGOWOYTVZgkHSImf1WsS47AKmVKRGsZ0S1mGZMKK1N+zAdlJnDA7GECWRVh3KXmodfBOdpuZUxEF6ao0inqOLXrZMUCNxan2K4KTGhQZCk+HGU4DxPEzQh1GOJi1FgC17PLFjeY4ZyXZuxQ+bfMck4TnI1jPJgnqKMYsxUBnR73mhhh2VFIby8CSYyClnvbYjKbGl0aMKEOHVJLbCKt3Md1j2e9t3fzPDCvdEbmYJzgUVLgtGbJZIdJ1eAgJ1PRVzQs4ggPRxFWTBDqUhy0HZ7Jz7F9eY5kscRJEuHd2/u43NlDeclx0HhaIGor7BTMw0hQBSPULUvrYtQhkwoblFGFJqwwLUvcvaixXRBgAyvZOpwnuCQTQY+R80vEy1sr+1oFFe5tlRjHwAunFfYvSozrAOU4xQcT4HicoGAYgQxDF1ii23xVW5Y3rZzLIMd5tsIkqHDnsjCDYFwnKEZTfDibYBFlyChfNcvMSFOSZSgxKio8fWkuOe5vhTgeRyjo8TOJirohCi0EQKdlVAeYBTHGDSzr/ThpUJGxYp7FOgltxJ81zICjkqWhXcRkHmJ0o9R2ORPZWKY3JtrHIfKtyBI+aagwyY73oUdtBnUSW9lnHjQoWI5qgG6J60grsiY1qt0UWVnh2Ucl5ksmvrVYjiI83E5xMc7QpGOUTNbMaVyyUoWhhw4pa+7ZAyLtm9xcB+hiI6VLN16p45jltPhQpECLP4eUvJjLjaftGtt4VtSD2+cZBAR0XVNA6PFHuCXdOkyK+3WUO1tTDwHdY8wqXz4WQ/eGBe+t+2ouvaFjYU566e1VYy6xysO4uwfyjZHDME9f/7JhmIOXf+cr3ZBS9jSvtxA8nbIBTNLmyeMNZ0QV8LqeMtcDmsfGGM66Dy5/ygsfTohAzXuvHsAJ2Dq7WF6+95DFCgypGnnoasayoTEGh9Twcz4rcvi3v6enqSSEYhZ0fT0nF9hqjBnDc53qNnOzzsyU5aa588Laspc7ASpmotsKIU9eq1oUbYTLcGLJMTeaGq+cXuK37x/h7vnSKNT7u1v4sxfu4MHeHM1qgbKuUIQhyizBMomwYBkYSyniGGFVW9zxVt7hzkWNuyc5bp2WuHFZY9R0WIY1PtoJ8YOnY7y/m+AsS9GxTngZISv708yodOmNMLuapVmsgS5Sq9fAOJwhLQOM8tbiiKQaGS9fZAEqZsfzTPMG2KpDTCxLvy8TuogaLIMcXbRkHMBI7bZhxjbLu5imRae3QzKLsURhOQQdvaQuQpgHmBYJsnCMBeu06wJbxTGmXWF5BavRCA8mMzRdhP1Vizc+vcDvvvMQzx6eA22ND29M8R+/eAsf3trF+UXZU/NjYIwGtxYFnn2U4wv3c9y4qNBUJY6nMd65M8a9gzFO52OUQUSHGF3RYDydIrdmLiHC8Qgta8gJoE0f87ST7KjbyS4zds/+6xav7bBIW9yfdyiLCk+dR7jBMEoQ4aIr8GhUIEhqzOsSB5cFnj2uMC8Do9EfTlK8vRPjaNQ30Xn9ZIW//efv4CtHS4yqBj/bTfFvf+dl/NX+DFUwNg80q5aYFxV2FsxcT1G1cxRkMDI2lmnsvaArUI0a3CpqfPGDS9y+t8CNIsDxOMCPX9vGw+f3cUL2gM14ygjTbIYuiLCIKpxNCtwoK3zt4yW2T1dYpMDhzgjv3pzgeMKSwpEZY4xlJ2WN/UVjVQj0RllLPY1LvHC8wNfeeoBnjitEyRg/m8f4/m+/gLe3MiZ6YN5EuJk32D1bYOvwGLtH57h70SGcjvDJs3PcOxjhcBbjJCWQR8Y4Hdek80Njh8ggUWzpdR+NWctPqj5CtywtgS2j1K0qy+pnhv2qzNFlLGMMLCxFNoHJbAx7TZvA9OYJcsu9sPYBiDHuEqsGCaoOFZOFsxhlzBASvWsqcO4Hhq5ai9nX9RIvnzb4+vfu48UTi5Lj/Z0OP3nzKfzkRoajnTmaNrE6f4YVGK7JkwYnWWHZ73vx1NgH6Rcxr55NFLh6MJY+9lU4npoXkOl96TXPAFAHjkcjMzQ8Ve4NAuUgCeg0FjmWVvbmOo164OPvuv8Q03Q/5ieYA6XKFF3LNW5htcmm/8q6iYwwKC9W1hCKoV85nT7LXYfzeGZY82jJu2vKXc8lIOdn+F1/LbHlcmLZr6O10/Ku+sAEr/6tr30uoA8tJYG6vEZ56MMuNppweuX83VPmG+p+3XVOHeOGdI8HcW+9ecPCX9dPmj6jh/cLLbD1We5PskL5up6NCSIyVviTwubrNL3l5hkCCYOsRR/DIaAzKU7WpbxzjtHTMBJaCZIZS3GECwsblBhXZ8jAcqoEq2iEo2hMLg93lyt88+Ep/qv3HuDVR5cWH/7FjV38qy8+g3dvbaNdrcwDIaBXBPQ4wmXQmadCBcSSItKUt/MOdy8qPHuS485JgduXDXbyFmlBujTCd55L8PMbKR5MM5SIMct7D9g6f8WhZXkT0BnJoyeXp63FjOf1FBlLzVwHLsZ3mQTFJDmbfwJZzcYsfbculq+xNClvVwjTwkqRmJxGAA7LwDz2jNYxM78nHS5RWEkRu9MldYS4IHWbIA6naEZbQL3CvHyIUbsw+jlPR/g04+sxbl00+PqDS/zhOw/x8uE5mqbCz29O8X9/8QbefWrX6qCYelAmNbbLEi8+WuL5R0s8d7jEzqJCHAY4TQN8uJvh44MxPtyfYElGqkrQdhHaUYYlY2gsi8oSiwkzeczgnOWDTHCi7dP2VQdMqLMuYaxfjlqcbpPWq7F/GWM7GFt8/BI5TtMVxkGBOxcLPHN4gVfur6z5zeV4jI8PpvirO2N8QkYljvDmp0v80b//GX7rwRJJ1+AvDkb457//Ov70qW1U4bSnlKsFZmx4sgTiYoSm2e3zEeYl0pjPXmFrlWMvz/HsZYWXPl3ixuECu1WA46DBu7fH+OS5Xby3l+IekwfDFCmNpjBGzUSQdoFnTy/xW+9dYHaxwv29BB/enuPHT03xaDJBVjN5L8ZFQoYCuFUC0y7EiomR9RLbYY6v3jvHH373Pl47LoFgjD8/SPBv/uAVfO8gQ1WzLC7CXt3g9iLHM4fneO7hAjfeOUSWJvjV01N89NQUH94Y4eE8xRlZgTTFsmD+RIRpQ8C2ugJLgjvPaKB2mLUxqgUbIK07EDIZlLFyVlIUObLpxHoo0CFnPoRVjTCXJGSpU4JlXZj8WB1IR/mOETIAz0ZCViZPZoJ0OfdO38eALA29dFarxE2JNw5LfOs/foRXjkq0YYNfHkT40d96Bm/dnuAT9rLHGE8tMkwqMlQ1lnGJkyw3ZmXSpX2Xw3X7Uw/k3pnzekdsoteFT6LsBUKiqb2DQ0BnUpy6tHn2UvpbDKXGMgR+1YgPgdw7UENWVWOyqqw1O2qlaT7bfp2zIMp947iR5XCnbTLL3fxsl4PlnUeN18/vhnYP+nAOPXQ5oVbVs06kVotgn1DH66n3CtlK1qHrLA+7xhe+/WanwXgvUOAkeleTMqS3OQe0NPXAurlAnB6ywF0gt/mbzUXWDWb03nU0hRZa9/aWoqwYFfBrsv31BJY+oa1flcC8UHYL8nF2b/FpHngNtTb0NJOS8ryhI8aDn2OnOH9+N6/tDRdSrpbgtKa9+J4Wkh68ru8FYiPszNhmDLtaIqyPkbI7VjpFmc5wGEyARYkXVyv89oMj/KP3PsYbj1hzHeMnN/fwL77yAn56ew9FXYJWLmuokzC19OeS5WI0MtIYy2Zlcdtx0GDWVJivVtgqGEut8dJph699UFlM+LvPpvjpzQwfzUe4YGZobQW/RpN29LTZgY6kN7PBwwqrjA112MlrjJQlZxa3pMLpY48lY4HrDlYBaVI2yyBha01WyErW6JoSaVCZ93+RJUa309tnx7MRWznGLRajGkvmObeNlRlNaGRUTEhKEMYzzNIbqIMcy+Qe2vAcqXXGywywojLFJK/xwmKBNw8f4tblucXE35uP8SfP3cS92Rb2mrEBTBkWuHu2xO++d4lbF0s8GudYxTUmowzZssXuWYSHkwx/+tIMD/ZmGLdj1FGG83mGs7ayGLnlXFln3r5Ui5a3Gc7WIIbZ3zRmWIKz/kkjYMIs7xqjIkESjSwvYRUUqEJ6xwt88egCr3z4CK9/cI5ZARzvzPH+s7v4zgtzfLSVICw7fPNwiX/4H36KNw9p8DX43o0x/sW3v4g/P9hGFG73McLwEkFQWY5FUE6A1T6ahh30LhBO2LSlwvOHC/zB25d45YRR8VU/7zsT1Jc5Ds4j5Ntb+MEzE7y1H+FXeymqrRkmdYz5xRJPnZ7h1U9O8JvvPEJaFHjn2Ql++dI+fnh7G4fZFOPVCGXDenfG+wPsMOErTlHkNcpmgWi8xNfvneIf/8nH+Noh2wyN8d2bKf7l77+APzsYoap6cjJOW+wENW6tFnjjcIUvfP8+DooQD3ZSfHRrinfvTPHJAY2IFHWYIFvBurqxIRJrH5qYJYSUZfrCfdtdOi2MjzPpcVGVIHPWxCEWeW4eKPNHWFOeWRJmY3uOCXPWUpk5GYYRjN2HKNnkiR0d2bCLITfLweiZGeZCMPmPMFQS4BnqKJd47qLC6z+6h7uLClXS4N48wCdv3MG96RhtsoM02sasnVjp6JJJmN0KMY1h7rOOCYBXpWHeyx56xdd56F5X6n2xrNK73qse6nnVoXtA3Dhc62zyDQCuw5KepbSyN/dPelJASn3qAViOqJLkemOqb+erWL7NwTopsq76pFLNhU4IFF6wDt1nuQ+NIM+wemyycTF8mFtB7ub0NIVV+RzCAW8s8XfiAj9n3S4YynQh4+CLv/dNs0uu82C9deUB3YO6edfrTjeiWUR1iO4YCslm8ZRx6BaE11DGH38X3T20HL0AEMxltSiZbmgl+bFtvrsG9GHrVz8Xmkx/fy+UvixjaPTwsWjQqA+vp1Mk9EHMlp99/T6/r/ABP8vvTqfTx5LttFYm1OyIVjNGvEIVnvAPxMkEVTzDaTtHkjd4fnGB3z58iP/mg1/htZOlJae/deMA/9uXX8Zf3d41ypyAnlaM4aVISFuTyuRGSSOcNgu2nUKc0jNg8k6OcZ1jUlV4+bTDb71bWgvOHz2V4d39ET6ej3DM+uwgtXAA212SJp8aTVhhwpwFlAbozPhuugRpG2O7Cs0DYtxxGXc4yeiB9oYO45K7RWC0J7uOUVmep32rznBVokkiHLO1JmuKWUdND53JNnGLfNKgq3LsLCvsVxHmJWlb4N5OhnK0hUmzgzYocJl9iBCnmOc1xtUYQXGArhub4txrFnjl4j4OVufm/d8bT/G9p+7g0WQb84I1xQ3KcIVnz5b4/Q8WuJnn+HSnxGLUYDoaY3zR4OZRiIdJgv/wwhSf7M6QtmOs4hTHO2NcdBWypsKMWfItcxRyjNhn3krmCLGhJftxPldsLctSsjCx3IdZ0nfAYzfAJkpRsAFMlyOrL/DM+Rm+dXSO194/xMsfnWFSdjjd28Ev7+7iu8/P8d5WhkUb4WsnK/zXf/pjfOP43JKOv7cf41/+nS/jr7Z3sNXMe08wvkCb1EZFL4M5Fu1NFF2MvDlBMmoQxBVeeHCBP3zrFC+c5TgfFbhICqQHc8SnBZ59AOSctxdneOvWyAC9HI+wlYe4c5LjjQfH+NInJ/jC+4cI6hy/fG6G9168hR/d2sH98RxdNcGii3GcdSiiDqOoz0BnQ6G8vUQ3X+I37h/jv/u3H+LNBwXJa3znZop/9u1n8Gc3JuhKtvUNEGcNZmGJvXqBV05yfOPdS+xdNDhOAtzfGePdOzN8vD/Fp9MMFRJM8wgjMkisPiCLFfflbKT7afxNRjGKi4uebo8TnHcNVpME55MI52VuiYhbdYCnmxTbIasKahw3SxymleW+3Ax6z5lNmsoGWIQhFqMYl7MUXZagOl9gp4lwm61ircK9wnlQ4NM4x0VYIx1neK4M8MZ7j3CnAxZJiV8lJe7f3cenZKwWE8zCXUzibcu2P8UlqvoS07ZAyhg/mya509a806TfpdeuA3Q5fEN2UipdDKnHjMf0q9VRX7XS5ufEtAq4vU6XwyePdtOi1YGu94p1XzmY3vG0sa3ZURoWHtD7Xvj98c59u5Ie1PselevDxYIAjKGTcqfeFlYJlIeJbpoT4QcBvWJJIfXYuh+9B3Q5fppjOZKbM1OYU8Icq/Uk2BjpoftJ0gQ8Zva4XrF+YewB14CumwmYVIfugfUz1p87D92zAx7QlcU+HJeEjD+VkMHr6766nrcyh9QLZ4JHT3JCnxSj1zzwOmIWvDfuAXZ4DQmnP43IJ4lYhzzWV7Msad19iJ9Vu1cCOoXEqCHXnYjXtez9ArjZbiEIa5xNTyzRp2kiNO0UdbNn3axuXBziG6cP8J9//B5ePssN0H+8v4v//fVX8YPb+7gYVebtjsoe0DPGBJliTeFIQ5yXF4iTDqO4xqwrMS9WmBc5tqsKt1YNbh/lpuzuzzM8nI5wNJ7gKMtwmGU4S9nKMsS8CfDsRYunz0vcviiRVQT0GiezEB9NGf2O8epJiP2yB/SHkw4/O+jwcNwD+sGiwxtHAZ7Ke0A/m4R4dx84ZbhixezxniZl2CAr+uYmCU1p9nlPK/MA33hY47lFaK06P52E+O5zKR7ubgGLKdImxyT4CHv5Me6e1ZgUExTBbZyP5ngw5eEeZ3j+8mPcWpxhawWcjnfw1u0XcLi1h7JgwxDWoC+wmy/w2sklnl6usNWUGDHZKWUJWYDzIML98Qjv7c9xNp4ibEZYRImNhe16d5vG8h0OVjmmF+eYFwUm6wYzNFTIepylI5yMxjgbjXGZ8lhQzm2feJYHqZXssQRu0pbYvzzFi0dH+NbDE7xy/xFuH52DSVuLrS18vLeFHx5M8Nc7U7y/s4WXlyX+6Dtv4c3jM0ua+v4O8K9+60v4+XQbt84yHBQVdrtTdFmJR1spPtzaxttbd3CUjdm3FTthi/28wMHhCZ59eIr9fIUkKMx4e6qKEC1rFHWAB9sT/OjZLdzbGrGlkBlyDAM8d5zjW/dP8cbhGZ569Ahtm+Nwf4IHd27ire05Ptzew6PpLo7TEU4TdkVjl751SKLLkLNwcH6Jb9w7wv/w7z7Eb97PEQVjfPdGin/2+8/jL27NkFRjzOoAe3WB7XqJeXmG3eUlnl7USFcV8jbAyTjDvYMtfLozw8PpGEs2pqljsMSDyYpsj0z2yEC6oJFZ46AuEB+fYqvgoTwpjlPg7GCMTw4yPKpzS/S8dd7gteMO+wXbHNV4kBT45Y3AkhdvX3ZWoTBdsiMicDqK8Wgnw70bI5TjBPGixFPnLV49brG74rkFFY5nLd7Zb3DCvI1shheKCF/4xUPcavhajl9kBd5/dh8P2wTjixl2u31sBVuWFPowvsQiuEQcrJAwSdGSQvvk2+ucNgGg9y7l6Mn5Gup1D/zK7h7qyQ3jaETpVadMz9BqTAJ0edtej7Nszd//OoNA76uySJhhWe+svlh3rHsSoBPcN6wrQ37O6aSHTkCnztbhMaLNlVU/dJY32EVTJmQHxj6njP95QN+wAOtQr55NRhLLeBvr5d7HCjaALsDYWD3O2hFF4YHNTyAvRQ9di7zJwE4SA9dhzEODtAVeX9TalKwzAuVJCxx1f28YeEbBdyLyXvuTvv/YdcLAWteqsF/f8c9HgJVQeqqcY+Cz6HllTXph0zh9S0B5/AbKBGkygQyZrU/d4Wd14IFv7M/rio7nnPC+0SrATjVDEDU42zrFKlyhLQI0xRhtc4BpE2JvdYSvn93Df3HvXbx6XiCogJ/s7uKfv/Ia/vKpXSymjbWefNxD7wE9SgLkxSXGQY3drsZBVeDW5RL7qxV22G+6rpDmPM0tQB6PsGRXsWSCe+MRfrGb4ZNpjNNRiJ0qwBePWrx6VOKl4xyzkt5rjdMpcG9GbzrAa8cB9vO+I9qnU+CnNzo8nPaWMDPc3/i0w60Fa7xDnEwCvL3X4ZMxk/j2cDKZ4sF2av3L7dAKKxui18jynyWePlri2+9XeP2EzUMivLMb4P/6cob3n9pBczLCXlngmfxDPH/+CC89ooc+w9HoLu5v7+CXu/SPT/Hqya9w9/wUewvgfHYD33/uFXx8cAPnLVV0gai+xMHFOV55dI7nzhe4uVxhZvGtEJdxhMPJCPdId9/YxqPZHHXI7OsYh11hDVueKms8V1a4c3qGveNT7CwWmNH6RmAtaQnmh+Mx7s23cLQ1x8l0goqH/rDchVRvyJp49qAPcKOo8NzJMV5++Cm+/OABnj89xR4797VAniQ4Gk3w8XSGt3a38Bcv3sXNpsE//PMf4Funp/aZn0+B//DlN/BxNMdNzvuqwF53iDbL8XAnxjv7u/jB7efw0dYc7STCbtXglcMF9o6OMc7PscWcBGNFCtw+Z/dC4DSN8WA2wvsHMzycT7BIMqvG2Ft0ePFogW99coKXLy8wqs6s2iJPgfOdPfwimeGXN2/hr+/etGTOFXMMWA7YsTMh454C9HP8xv1D/Pf/768M0ONwhO/czPBPv/0MfnhrC7NyituXAV4+XuDmxRlGxSOMqkuMmG9fs8ojQp6McTab4XhrjkdbcxyPxzjPMlykCS5ilqj1XhrPCtiqAtxalXjm5Bhbnxzh4IJldimO5jEePrOFd54b41OUuBWMcPuTBb709iUOjguUQY17+yHe/sIM8f4c+x+c4tajGjvH9BBDHG+N8MlTE7x9d4yLaYz9JsbT91b44ttn2D1kGWKDw9spfvb6CEe3plgWAZ4/afGVP38fdy6WOM1WeHcvwNtfvYt70znG3U3Mm13sFFML2zxKFljEC3Tx0s4PSJuRtQa+LtZLHfU3AXQP4N7DF0DJI5Vul9Nnetb+60NL0s0eAzzb67FIul6ALsAVeCqEOWRWxYyKLWWWu+nswTGy/bhYoshOmX3tuhkEDLusE5ot1r0+ZNA7ef6eHqs0ts1ck5lgYtvaQ/ceOK/hAd3jjJxCJsWVS7Kurrc8KXc9HG+oxdFA/OCGtAr/Hp62ppupO5uAXoDkrSQ2lDEgd0Xz3svdWHGut7nGo/eUZCFPXAs5pDeGAmNC061b164piyEY2+bNeLxlXyMo40HnXvtkN83XkMEw4F3nCvCeHIdCEewC1rD3sx1p2h9NqoWUF+5DBSrlE6DXVYi2mVo70iI9soMWRiUPj5hiVe9Zi8qbOMeb5/fwjz5+B186XiHJgZ9u7eN/feU1/ODmLqpZjaItEDGGzvpr1seuy1syxr5Xl9hvGtzNS7xwscKrj5a4c7HCVlki60hIL/ss0W7ERpeoginen4/wp09n+PGNGB9tRZg1AX7j0wZf/pQJPDlmRYGzCWvjW4y6ErkMtQAAIABJREFUBpOixfaKveit/5xluBPUl1nPirBs7QbL1or+6FCWApGSf2drjB/dfRa/ONjGva0+Qz+1xiPsZc+jYdlo5xJvfLzAf/vjEl89YkJVhB/cjvA/fSvBz+/uIjoa47nLCl87+QBfePQIrxyWQDvDu7vP4ZcHO3hnl7XzJ/jW/Q/w0tEJdhfAvd0b+OM3XsNf37mBo7BE2JXYXyzwhYfn+Lu/PMPLJ5eI2wVCNo5nK1E2ZwnH+OBgC//fq3t4+/YOjicTFHGC6nKFnbzEM4sCL50v8dLhCW4eHWN/tbCmOPxHz/ssHuP+dIr393bwye4WHm7PcTpNcRk1KLMMyzBFV7LOO8ALeY3XHh7jhfuf4IVH93C7vLT6eWZSF+xQRo8s3MZf37iF//ONZ5FmAf7gh3+J3zw9xrxo8CgAPnz6dZxXE9w6BraLS6ThPZTpJc5mIT7Y28UPbz2Pd/d3cXpjiu1VjW+8f46nH5xgVpxju8kxL1fIVkuM7eQvNsdJkYcpLuMxPrgxw5+9MMHlOMXzZ8AL987wlXuHuFVeoBxVVps74tSFKR5hFz+9/RT++Cu38YtbW6jo0bBZD7PP7TzSsZXUdfNz/Manh/gnf/I+3ry/QhSP8ac3U/zTv30XP72xjb3LMV4/7PC33r/Ai4cnyIpHSFjWF7GAjqRvagfQlNEUF6MpHm1v4Vf7M/zquT28vxXj01GAlQFgYP3bWcv99CLHlx88xM1f3sedQ4akEny6m+Kjl3fww9fnuJdUuFUleP69C/z2D05x+9OVHd7y4Z0Ef/HNbUS3d3Dz50d4+uMcN+/zAJgYJze38P5zc3zvpREeTUPcKCO8+MECv/WXx7h1/9Ji5PefH+F7b87w4Qs7OI0mePVBg7//x7/AFx5coooKvH0nwXd/70X8+M4uDpkDUc2wfzG2vZHHOapkhTpZWMZ7XPIkvb4l9pN0vnTtdbFs6kZ5l14HCmD9+7yO1899fohV/W88zCHo+bi8PFRvNPD7GpcA3xsEPiSq70nXGkha0krfxfG6pDi+phi6gTrbLK/zqQTon+ld6xjtoUPsvXXrNcC+GKRN1zS+vH9+T46gPyGU7+tvjoWdPNlZcRMa/tLf/c1OjeR/HaBrcrVYbPtqrQHXafOeGlazek8ZyyDQhKqH+8ZTdwfNSzj8PXVfgbVdhy0719bdYw/rzrD1FqSnWwxs10lxPpHNCw5f1xGtipH4v2XxDWkVCY/mVOyH98DZRIVtH1kLyn9KupO1x/H5xAgfS7IYe8mTS/ewbHNchvcRR7Ulv0T1Flb5NrpVhd34HN88/xj/+Fe/wFcfFRZj/uHWNv7n117H92/top01qJrCPHS2pWRpELtKsZaWJVxltcDtosFXjyu8cVzgxZMVpsUKK7aMTdnMZoV53eHueYydoj8I5P15in/3/Bh/cWuMd3fHdtLXbz6o8NUHS7x+dIF5meN8DDsRi7W4ZE9ZtjbN2eGr4FlQKBJgkTEJinXKbHHat6nca1or+aFSfW8+w79/4S7+8s4O3t/vAX266gE9H7Xo2FC9WuCNTxb4o7cKfPNTYKsJ8KMbwP/4Owl+/OwuipMJXjqv8LsP3sPXHx7hxU8LLKIZvvPM8/jxU3t4d6fFrdU5/uE7H+BLD04wz4Ff7O3i//jyK3jr6QNcNCW2yxyvnp7iq4cX+J2Pl9jLKxwyJ5Hdz9Bhkje4ddbgfJzh+89v40fP7uInt/dxwmz3RYu7Jwt87eERXnt0iruPThAuFrgcJ+jGmdUjZ3WDrRUPmonxwfYcv9rdw6/2nsL9bSr9CvkkQd6lQA7sFBHuVi2ePn2E2w8/xoun9/BsfoGD2k7NxUUHLIMx6mwfv7z5FP713QNM0wZ/8KPv4xvnJ5hVwFED3L/9ZZzUM+yWKbaLU2yV7yLrFtYE58FWhh/efgk/uXkDnzy/j/mixrd/+ggvfXyMeb1EFNc4TUosWlLfAbbaEDd4CM0FifYIv9qd4f/52jbu70/x1DLFrU9O8OrH93ErP0eQ9RHdqOYpYjOcRzfwk9u38K+/eAO/uDHp2/NWlNeFGaFZvG9lidXOOb5y+BD/5E/ewZv3csRJhO/cmuB/+b2Xbb2eOR7h6x9V+Advn+Du8Qku0jOs0tIqBag/Rk1sB8vsXrDcIsL5eIpf3NrGW994CT/ZH+NhxvARkzPZmKk/A+LWqsKXjy7x9Nsf47WPzqyh0MPdFB+8egPf/fJNfJwAuyclvvD+Jf7BW8d4+mSFw0mLn93J8GdfuQHsz/DCe0d4/oMzPPfBpYUgjp8+wC9fvon/+NIcn8wjJOcLfPGjc/yXPzjES59eWhvc956d4Y/f3MfPntvFUZDiSw9K/NEf/zW+eXjJqmb85M4I/+YPXsN3n9nF4XgXbTnG/kmMcf7/M/bmz3Kl93nf5+y9d9/uvjv2ZYAZYLAOMJsoUpQ8pizFtiwrMm15iezYieOkkqr8kL8ilXLKjktOFMWx5NgKY7EkxZFIkRTFGXIWDNbBAIPBevet9/Wsqe9773vnoAkqQRXq3r59+pz3vOft9/muzyOyDiG+O6Kf6ym6aKsnYi4SJvzin3Z+0s5YGhvSIXftsGhPXkcaNchrLY/9tq89J07vycoBTF07vY/K7zqMnQbh/bHs6R1oJ+lFgK6jndrD1ZfShsV+QZpQ6urqtr1osRgLQpm8n8vf69bSnrQULIahKEJ+wfwpY5N7lnSp7OeTRdP6+uo+lbxxoqrcNV5oQJf5S49dOU17vCTpojhPxLtSGirGma9e3ffQtZWQBqnJkLMOjesLKm819UQ0GOnJ0Tc/eW55kOKhys0LsYz2OgXAhExE3pcK8bRAvJ4MveDEkFD6IXtKOtpK0YtJH5cO52tg3Y88CPfxCxbz5KLWnrNcQ1fUy99krHIfMsn6+nph6aiENmT2DaFUi4O2Widb1HSkQs6vF59eyDoaYYhyWZRlLHKWhR0CSzTOPexREbs3pWQpPbvB5c4yv/70IZdbu21P71ez/NPTJ/jBdImkZKqiruLQUApMoSgHJTaVwCK2TdacMQv9mL/0JObMTkQxCBTL1gcLIcsln8QUkA/4OQlp74wphkPWiiZ/erDExzNV7uarZEOX19f7nGu2OdndphSMGVkeT4sZPpjJ0PJc6gOhER1xYafNfH+oFNrXcxk+EO+7XqKfNykMxQtucbwTMdOz2HSyfH+hzseHKtw+6NGzDaZ3Iswgpps3GeUNugw43PL5C5/7XFn2Od2IWK8k/NsL8NFigYYzy0J3zNeefc6VtS2O7Pis5Ar8u5cO8e5ChadFk1eaPf6b6yu8udzGjmJuTVf4V+ePcW96Crfjc7zV5c3NVY722mSTmK1ijo/mZ1kuFxRT2uHOgK8+3eJAa8jItLk1O8XvnjvC59PTJK2YVzfb/PUH97mwvUk+HPNwqsA3XjrEvVpZ5cdPNrt87ckSc+2uKjh8Uprlk+mzPKuXaNf7tKQfXwhVzQKW5GlHPRK7zSJdTm0u8/LaJmeXJAUAm1NTPKvWuFud4kmhwEYuw9F2g79x/xanNodKTvVp0eb9+QssVQ4o8ZnZ0Q6Xt29zrLnNVA+VJ/5w/gjXFha4e3yaQs/nr9za5MxKi+x4yErF4LsnsixXXYp2RlVhv/xgk6NrXQ6HNutlm99/yeXxgTpCe5RvjXitP2RuZZW5Rpu857LiunRnD/LIrnB/epr35/Oq3qASh1RMn0zYxhxElKyD9JKYZrXPK9tr/N3v3uLK0gjPhj+b8fjnX32Vp7UFzq9lOH+vyRt3nuDGHe6d8Vg9KgV3OYLYoNIecnS9yevPNpjvCL+BySczNf7otVe5Ua8yMj3VHmmLRWzuCq3kxgaHxnkVmXn5w49YCIYsGUOaV17l9w/NsZ2vsNCMePXxFl+9/TnZ/g73Dno8OLbArYPHSCyHc41tZm/c5er6EKsf8rQ2xcrZ03zv4DxPpzzCuM2lnQb/0Z9e4+JGV3rluD09xR995TVuzNdVgeS5jSa/9O33uLy5rbbiGwcq/PuvXeT9AzVGdgF77DLdtskMd2mbe5khG5UOgRVS9Qu44y/UyDSwpJ0KvX9NRke1V6+3z3TYWe+fel9Lp17T59NYo99Pe98qArynuJn2dLVHLkaCyC3rqLBglbynP6N7wNMpZX0e/TdlPKbU2tJ7rRpnSqdd5/r1ni3FxBlPKLZ322v1vqz3bg3OGn+0sbIP6ruUMLua7Htevy7uThfZ6bnRhsU+lor5JkXGIvCyZygZZ352F9B1XkNbTvriepDaCtKvtacp3NuTIK6PSYcR0mCrH6LmcM/mcs89CF0U1u/39znO04tHT54UtQmYpsVV0t74c9ZQyvtPj3ffKts7OL3YNIjrBaONEw3o8lpy8GLU6DBIunBOxqwt08nr6LGJdZXO3euUhI5Q6MWQLorT82uHFt5IuMtH7OR3GHkBppHD8ctk+jVMETCxtrjSXuEfff6AK83dwoUf1jL8D2dO8u5sGTMnVdqx2pyccE+tKZE2HYvQNdnKRsz1Yn7uccSJZoidhKznQ67Nh6wWhFYXXmr4/OJnQ87u9MiFDZX7/tFCmev1GT4pLODEGS5vtTnf3OGV9jolf0zHyXOnXuIPjk+xWsgy00k4t9Xn555tcrIl7WMhj8t5fn9xmvsHauwUoSIV+8ubXNjxOdaw6ODxwXyd64dKfHzIUwVTMw1hjZN+a5Nh3qJhDqkPQ66u+ryx7PPm8oiRF/KHL0d8tJDjaXGOuX7AX374iIsbO4qw5LNykf/9lUP8cK5MI2fz2maX/+5Hy7y90lIpgY9mKvzL147yrFrhyHKX81tN3thcUmx8oib2oFbjvYVjPClVVVX0sU6brz16zNn1BpV+xINqhd8+d5RP52aJ+gbnNlt8/bPPON3YUrnjDxbr/Ma5k1yfrZMxXU41W/zCo89VvlbY1jayMzwqn1E55Y3iJl1zjJ2UyRhFrMBlEA3oFXrMmj3OrC1zYWlL9XfnA5sHMzVuLUzzZ4s1VvMZRat7eWOdX/v0lko3iLLap9UM3zpyhU9nDtFwbeaHm3x15QYX1tc43IC+JYB+mA8WF/ngcFWxBn7t8y2O73QwzZC1ssO1AyU2SllFcXqy43P10xVOLO1wMEzYzsN3Dtp8emSGx9V5jH7A250hxx6vcnKthZfxuFn2WD18iAfFGR5P1XhczinFNClCKxtDjKSBMYop+Av0Y2jWRruA/r3rvL48JGPDu9Muv/nVqzyYmuP4tstLaz3Ora1gWD3uHLNYmynSFsFf36ba6XNqfZO3Hz3iYGu3N/zWdI7/8Nab3KjNSJyFxEmIvI4yYgkS7JFFKSpxarPDG7c+5uDOpmK92zh1nD88dYKdfI2jmyGvPF7njfufYiZtPnwpx92jB7lfewkjtnijv8PC9Vu8td7DGkV8Nltj5ew5fjh/iMeVLG22uNRc51e/8x5X14aqBkYMjN//6pe5MT+nWkYvrG/wV7/zHS5t7Kht5aOFMr/7tStcW5whMbJ4Y4epvkVGhPti6Hkj1ipNJbJTC4p4/hc59DSwyrk0z0YazCfTgBqEJ40B+YwGqOdCACmu87Tzkz4mvV+mMUlfY7+ITIS9ApHLFYIud7f1dS91qWu40vekr6cxT7zwFwH6/v68V9uUNiJ0tECEWoQJUtrG0k5keu/WuJoG+f0oxF5R3CSgy7E6Za0/nzaaNP5JB4wvaox7gK4w9pWvXknSlsQ+WKbyAPK+LsjaBxN7lx1HA7qe9PTNaA81nTeR8+yD1t4DF0DXoW0NgnJNxaS212eYBnQNukIMI3zwuo/8uYK7F5DZT1qS++fZO3bSOkwDus5/p8P66p73KhMnQ037k74n2fpc7mSiolQvOG006Zy7Dt/8JA/dDoRhTaqkR7RyO6oVLLELmEzh+tOKnCJgk9cba/yTuw94fWuswoXv16f4H8+e4P16hazodyt5RnACKAs7r2HSKphKhMOxEqaGAUeau4xjWd/HicVwEIXpBMv1mOtFvLY2YqHXBaPBRj7h5nSJm/UZrlcWiI0MZ1sdLm9v8/a6ALrPs2KRD2cr/NGJaVYLGQWkFzc6/OWHq5zebis+8PuVAv/uyBy3D9To5oWvvM0by+tc3hpyqgGjJKOiALcXy9xedNl2TbyhoULLie0QeiYtc6gUwk41fa6ujPnaY1H3HvGdoz4fz2V4VJ1nphvxyw9WONnoKAnVO9Uy//74Ae5WC0hb4ZWNFv/446dcXhdAhw8WavzTN4+zU8rzpU9WuLK+xcnOhmLOE1a05cIsn5VOsp2pKXGO6XGLMzsPOdTaoNobKq/4zw4v8myqTBiLBz/ky8+2qI7GrJRdbs5X+eOjh3g6VUF0ycr+kNn+Bk7QoWMJDWiexFxgmPFYcbZVTYEXlSjGJQojTxrTCTJ9FpM+Z9ZXeXV5h/PPeory9vZCjQ8OTfPtg1U2sh6z/Yi31jb5W3dvcnpzoDz0u9Uif3D8Mp/MHqLlmMwNt/iptVuc31jixJbw4cPHs8e4tniAHx0oMXQTTrd2yEU9GoUAO7I42C5SHEmhXsyRYcSFxxvMbjfI24liWbs9ZXH72Cw/PHaAYBjwixtDXv58hWMbTeKCyw/mXB4dO8i94jRrxRo7Tk51aMxIGNMa0XVbBEFMxZ9lHEK/Mub81roC9KurPUS6/NpUlm+8fYVr09Mqh59jzDQNsklXcSIU+g61tRzTA49i4DMrRZHbT8iN+4o45sZMhT99403uVGYwkqwqSPOzXaGWUdwCzsggG2U4vNXiy0+fMv/5E+Yig6fVEt+6eppmvszp1ZATjzd56dljQm/MtTNT3Dk8xyeVgxjjmK8MOixcv8Mb20PCMOLGQQH0V7k9fZClUpbtZJNLOxv82rd/xNXlnhJRuj4zzTd/7ktcn59VOeCLAujf+g6X1huqtuvaQolv/MUrXJufxiKLE7oUfCFV2pUqlTx6O9tUFfNFith7Ifd0JFPvSZNtw5Mhcdmr/rx/miQljSv63Olo6STu6GPSUc20h7v/d2lz2yN7SYf1ZUw6RJ02AjR+yZ6qqsUn6sbSACrH6nqpNKDL39X4RA1yPPoxQE8bI3rMeg/X59chd5VH38vjy3v7+fG9IjxNl56Ofuh7nwR0NZ8a0CdvRA9Ke6UabHS4QV5rUhcNjGnw1RZJugo9HXZXXroU/OyF3OVhyO96Aejr6IeUBmP9gATQxUOXCXlRmF0bF5OWn56ctGWpDYZJ713GqSc5bd1psN8v7Juw5LSBk168kyEqub6ulNcGQXps+m8/MeQu7GFCkpIIVWZDFcwYVgHLmMKOZBOSsqxtruys808+ecTVzQ5mYvPhdJ1/dvYY1+plpTktbXNDKZAJYmp9FFHLShmGXkzeTCgMRwrM53sjDnZ8pkdS4S7c4haRVyA3TjjYHlEbdslGTZpezCfVItdrdT6aPUhkupzfaXNlc4efWt8gGwZ8OlXkg7kq3z++yEohQ2Hsc3Gjwa98+oxXt1oqDXC3Wua3jx/gkwMzDD2LWqfF1bUVLm33eHknYpy43Jitc2e2xN0Zh/Wc8KCLYpmtdNolJdNJhkogdGYkOfQxv3S/T2U04MbskOuzDrfmZ6n1E75+d4fDrbEyLm7Vynz3wAKPi1lcN+LC9g5/+/YTzq81FC3ntfk6/+zNl2iXcnz5zlOurG1wtLOlBDokStDwymx4R+lZU0orPh+1mRs9ozbYoTgIaLsen8wssFnKMba6TPcHXNwYKcauT+t5bs3X+PDgAhuFihIVUc1OVouhIS1HUgwm/fRFpa3dtLuKhMSNS+TCggJ0JYfpjVgIupxb3+DMSoMzz3okAuiLVQXo3zo0xVpOdMlj3lrb4O988glnN1oi2sXt+hS/+8plbs0foGMYzI+2eWP9DhfXl3llPSDA4uO541yfn+fOwRrtTMS0VI0nPZX+qbXh/LMsla5Dx06om3Bka5t6p82UZdB2Ex5UHG4fn+Nbx+YYj0N+aXXA2c9WOLbZICrafH/O5tHxg9wtVlkt1mnZBZEvY9oPcSyfltdlFAQUo5oSHwlLARc2N/g737/Ja+staQnno1qB3716gQ9npxm5HhnTZz7apjZoU2kOmG5YVJc8ylGOOANTfpvjzSVyfpdeBm7NTPP9N97iVrmGnwjRTEji9XAQPgUpwBQWpIT5nQ5f2Wkxe/sBZwcWT8yQH3z5JM1SkdMbMXOPNjmwvM6wZPHR+TqfHprlYa6GNwx5u9lm4cZdXmsM8aOImwdrLJ19mZvTC6wVM/TjFq9tb/Kr336fy6tdVan+0ew033jnba4vzqit7bW1Tf7at77H5TUJwcHH82X+r3eucH1+Gjv2sKUdNXGxElulCiJjRGA1VU+7beQUv34ahNIe+ItANw2+4nSl/6UBX++/Ggx1ZFY7kNpJSr8vn9HXl5+66FmfaxLoNdNcei9P76U6TTkZOdWtzmlAT4fG9T6sAV0bCOkCZwH0XTnpL/rU05EMPXcvMpTU/SBdRL7Cr/TcaJyUa/V6Qga2e36NKXr+pZhTIrzSoauvYbz8M8/3oWvQmbSYXgToGqwnQ+5pENNhkEmwVwPYYwJyU7mPdGGYnpD0w3rO+lEMVrsiIvqYybG8yCufNA70PacXb/rB6L4/vbh0+kDuX4X8U8Q86cmfDDlNPhQ9x9paTN+vNoh0UeEk4MuxgRAbWLuAniRNLFFdIocXV3CCulJNi4wmlxqb/Kf3lri8I96FzUf1Kf752cNcqxdVv7YpRRmihubvVpKHdsJWMaGblT7uiNJ4xNHmiPMbI3562WduHNEsRLRzHh23oqq488GI2V6PE62WIqm8Uy3w0XSNHx44iBHbfHmlxdXNHc42t0ikcKdWVu9/fOgIywWRTh1wYXOTv337MRc2mxhxzJ1ald85IaHpOdWaVe80ubj5lPOtDi83A6UF/9FMjTvTJe7XHJaKLlsZoRJzqY0dxQzXj0WO1cc1x5zfHvD1T7ocbvbYKAy5MW3wJyemKI0sfv3GgEMtU0UFPqnWuFmfZalk4xeGnGxv8tfuP+L8WpPSwOL+9Az/+tIptqSH+8kKF7c2ubC1zPQwROjrB8Jc50wxpqCeQTYZUUykTSrE9kWZrKqq6LdLNmN3ialhkzMbwv8l+fUKHx+Y5UcHF9gqTClZWMOM6TnSltjDjweKJjfve7tkJpYYtC6JUcSIMriKQEWkPYfMDbtcWt/m1WcNXn02wIkdHsxOcXOxxvcOlHlcEgnYhIubm/yDm59yaX1HkRVJqP83L17g2uKi6qGfHzZ4ff0ur62ucGl5SJR4vL94lDuzcyzN1xg6QgO8xcF2m9PrI2YbCV4/w1Cqvks2lAys8Q61ToezXVm3ApYud48v8IMDswTDkL+0OeSVB8uc3NjGyVp8XDVZOrrIveoMTyo1lnMiMWRTGydkjZix2VdCPlaUU9TFRi5S6+frP7jNxc0dTNfgvdkCv/nWWe4szFKIPU40Brz9aIUj69vkhqJB7tINC7TLBVZmLEphh6tPl1lstVWP/93Zaf7kp97k/coUTTFejZCC0SMvpDbC/SbUt+GQqXaHt7oBc7cfc6URszRqcu2nF2nVcyx2DEqPdphf6tKfyvPepTkeLEzRtYpKke617SYzNz7lUnOkGP8+m63w7Owpvj8/zVrBoxANubKxzde+/xGvrnckJsb7czX+zS+8yfUDdcxxxOur2/z1b/0pr611d3Poi1P83jtXuTlXw4091WuOKQxENonoscdjnEiiTQG+yL0Ia+Keopj2YDUwi5OV3lP3wWQvZ6wjtHpP1Z/TGKD3vMmwdnqfT0cm5Tx6P5RzaPzQXnE6mqnGskuaqy4/CeR6LDq6rKMJem9V+3iKJEaDogZU7cxO3ou+lgC6YnNM4U96HtK4kI4uaIwQQBfqV50yTo9Ln0cbFC9yQhVrndRjpfTkjdNfubzPFKdPmLYQ0i1a6RyFTI4Gm8mb0DciP+UY/TC1171PHLOXv9BV6vr99M1rQyBtYOxPlBRJ7xHD6DH8JGBPL8o0gGvLKO09azCXn7p4Qo7TbQQa0AXgRa1NH6/nT1uF8hmdQ5oMmei0gy9UkXtFfXre018q3eL2ohz6UGRTXfHfxqpIKBNGZGMPLypi+mVFGRqZbS62dvh791e51Ogrmc6Ppkv8xivzXKvlsYQ/WqhSJScYxBjS8mVDL5MoprNhNmRm4PPWypg31nzeWAtwzJCbByKeVVy6Rh4ztpka+xxu9Tm32VZg/El91wP/3uI8VuLwzrMmV9d3ON3ZZmxGXJuucH16ltuzRxS7nG93uLC9wT+8+ZBL601lpN2sVvnXp05yf3ZBVc/XWzu8uv2YC50WZ5ojxRn/8cwMt+tF7k+5CqBWSjkSM6OqpwuRxTgaEtgiyTrgVLPLr3zS5tVtUQ4b8PlUwh++lCMT2PzarYSpvrTb1bhTrfGsUGcrZzAotDjeXeOXHjziwnqbSt/hYXWWf3P+JbbKJY4vb3Nua5vXNlaoD7sMhFgkA1veFENbWP6kkD/ENtvYSaRAt2tJ3cAhBjmxup8w29/i1bURSWRye7bC9YVZPjxwmO18jbzvYBshI6ehvPkgGihlPCcSNT3piw0wHY/Ayit6U9O3VX9x7IyY6bW5uLbDueUW55YGqor64WyF24tTvLtY5klJGP0SFYH4T259xuW1bewg4frsDL9x5SzXFheUotrcqMn57c+4vLzKW0/7mFGWDxYPcXN+hgczZQUML21vcma9xaVVIZSxWC4VWSllVAFcXDQwR9vMbbW4urGrzX191uPeiUU+WJwjHAa8szXi5c+XeWl9Cy9rcqMGz47M82mlqnLoT/NlVck/I6IuidRyj5SokGFlCEOfrCMpm23+2ru3ObctgC459Bz/+svn+Hx2loWBzdlnbb566zELmzuMM9BABd4GAAAgAElEQVQo5lmenlZUvJsVk+lOm6/cfaqK4+zE4O50nf/7Z97gvWqFtqgQElKiT07JoeaUM+H7bcr9ISe7EScfbvPW51264wYfvZZhNJtlrhFhrfQwuwbtuRmuiajPVF4xJM4PQy422kzfuMflhuTlQx5MF1k6e4I/na+ynLcpWhGXN5r8/Hevc269q1QQP5iv8W9/8SofH6jBMOT11R1+5Vs/4LU1qXKHm4t1vvkXr3BrtooXucoDF4U/4c2XVkA7DihEPcwkpC9MhKb1Y96f3k/1vqNBLb3PavBNg40GO72n6fd+EgakAV8Drt5z5RxahVPv+Xo82gBR8qnSvrVnCMhPfZ60I5Zul37uXvacyvSem8a/tHetsSUN6JIH0oCuMSqNNRo/J/FFYcaeVK+S8d7DAF2PpQ2edJV/GmcVBkm4XtGY7PIjqP+nvnxJcbnrQerQu8516xYt3QOtLaU0wGkgnvQiteWlQVne1/qw6oJ7g9Bha/2Q0pZSGqD1efTDlZYDdY69kIUOh6QNCj0JP/bZvTz2ZEpAHz8ZgtL3K+/ryk2V9w+C/QrHdKgqbfGmIxbPWayipxwEzxXFpS1Z7bH/pJD7wISGs0sHWRLxjDhGNNKtOEMc5gmk/ctoKQD89QebXGwOFVB+XM3wv56q8XG1CMqrcygOY4wIJU2q6C3F87djhLb75UbAr90JuLwZkI8CHtZDfu+VkM/qUvBrMdeDVzdCzm4POb3TVlzXt6cLvD9X5TsHZ9WS+5nlFm+sNxT4+Ra8Oz/Fh9Oz3K0fZbXgMXJbXN5c47+6/pArG10lTSl98v/zSyf5dGZBhdDrzW3O7DzicrvBpZ0Bcexwe3aBW9Uid6ccHlUyqrI8sfLMD1yKgagZjRnZQ1qZLge7HX7+UZsraz2OtPu0ciHfOWphRg5/8YHH0Czzb07Pcn2mxsCsMLJjAm+TV9pr/OpnT7i03qMwtLlbm+a3Lp6kmS/y+qM2r621ObPTwI0HPC3Dw2qOe9U664UCQ9skdAIMR9IdYxwfwqRAz53BMQzq4w1ONTZ5/emG6sd/UPX4dGaOW3Mv0chOkxuJxKvw6a8RG6LNNWaAx8icxRcwM0UX1cO38/hjsH0TV/gD7KEC9AsbTVV9fnZ5gIXJ/QMlbh2s8P5ikbWch4jVXdho8fVPJQKxTcZPuD1b53+5/DK3FudJQmHw63C085ALaxt85fMe2SDDzblFPjhQ590TFTKDEb98a41Lyy3qI5+Nsst3T1f5dC5H0zOomiaH1rY48azB5Q1pJUy4I+QpJw7w3lyNcBQ+B+hGAd6bTXh8YpbbuTwr5TqbmQpx5DE39Cgq5rZQCZtYuQyG71NPYi6t7fCX3r/DmZ0dVax5rZrhD946x3J5ikM7CSeXGlx6+Aw76vHpIYdPDxW5d3CaXi5PbWzzylKTn73+hCMbDbVJ3pit8Y2vXuGD2hRRKCI5EZ49QBzenpsVrWFFolMeh2RbAZc2Qn72R6vk4g7vneqSmc1y5GGPQTfhfrXG2pFDLB+cYUO06MOQ+fGY860uczcf8OZOQOIHfLJYYOXMUa7XyjwpO3SLIec32nz9D+9wdXmgtOo/np3im79wmesHqgQ+XF5t8MvffleF5IWc9MZCnd9757Jqu5R2PEm9hYborwuoeyoqV4yGEnNgYEoIfrcXO+10TEZo085KGtTTVeiTjo0OqU86U2nATkct01FRfT3tRGnA1Rijw/QC6I7kV/bafuU4HUnV6Vsdbk8bG/q6SsdiD//SjqSux5r0mvW8qGMlPyVqbVJNtGcYpOcxbWT8JA/dlLa4vc/LtWQ+ZdySypDftdS4nsN0BESK4ZR8rDz1PTa7fUDX3qi2ajSga8tCM+XIa131LX8TC0oPJF0pr4EpPQG6312OV5Ns7+qoa1DTfdZ6IuRa0s+XDvM8Z6WI1KawcaW4dLXHPdl+kJ6Q9OKcFD+ZBHRdWKEBXcakGdzknBLum7Q+tYcuf0/3EqbrFNQ9CfOUtFnsVbpryzBtLern8qKQu1CdtqR/kkhtLMIFbosVLlm+WDSnQ4Zxg4utNv/w8yaXG6pJm3tFiz84kOezfBaCjNIGzyuWNoNmRsRULIqhyIgarMxanGzG/JNrEZeaET0r4OZswDdO+9yvCZ+1xZEWvLUUcXZ7zKFej4Gb8PFsng/nKrw7V1dBsbfWWry22eT81o4SbHl/tsa1+iy3aodYKbqM3Davba3xXytA7yuJyo9my/zGHqALJW29vcMrjUdcbu7w+tYQM3a4O3eAm9USd6oOD8se66USWHlmhh6FUIh3fIbmgFamQ3XY5uqKGBY93lwd4uJzfTZQoe6XN0os5Wv85vkFrk9XsUKR9gwI7DXOtVb5O/eXubQ2JDO2uVOv81vnj7JeKnB2TRjKury+1qUQ+DytmCoPfn2uxrNSDl/kZK0A1+hiRSMlnTnGo5GpkBg29djn1NY2P/PoGXPdLs2MzbOpOjdnj9PI1zH7IZWwz2ywhh216ZkR226RpfwBGtkCfWtEUswydrKMxzGuD1nHxLJFEEVSFC3OrDR5dXWA+GqP5wvcny9waz7PUj5Le2zwylafv3n3KRfWm3hBxK3ZGv/yykluLsxgybyPexxrP+X82iZfeTjAC1yuz8/xwcEqH5yqM9Ue8vffXebSs4YEEXk64/EnZ+vcXSyw7sTMJSavPt7m5NMmp5siaWLy+UyRz186yLdreUbjgJ/bGauiuJdXt/Fy8OF0xPKRaT4rFFiuVFnNVfDJUh9nyRsegRnTj0YkOZs4HFFOdoHtl969y6tb26Jrwo0pj99/6wxL2QLH13xOLzW5sLyGZY24dyzH7WMlfrSYZ5wtcrxpc+5Jh5+69ZTFZkuN8frBOr/z0+e4MV1VeuqupKfsgepdb1oOYRQy5xkUg4Roa8zb3Sxf+u5DDsV9Pq2vUJ/JMP1Zi63Y5s+OH2bplVNs1utsxwHRqMvCaMi5To/ZW5/zZkOeXciT2Rydk4d4UCqyVLZZz4853uzztT+5z7m1kVIukpqRb79zjpuLVYY4nFtv8Vf/+D0urbZUuunabJXfe+cSt+YqSmNdVPrEEAiFt930sE1TKfHZpiggilbAF1oeaY96Eug0FqQ9Ud2JpB2YSQ9dA/Kkd5n2ktOAr50xDVzpNGgaFPcdHyH8sndrALQ3rL1axZGSom1NO57681IlPnmf8lobAT/WxraXmtj1gOXaoq61K/+axhU9V+m9PO3Y7VpQQri0KxKmDQHtFOpOKu2k6jnad2Yl9CcSyr2eSv3sFwlKyH2/J28v8a5PIoOSyUlPlA4Ba/CRY7VHnb4JPQABfF3spoFarqcmeg/QNVNc+obTDzR9LQ3YypKJQtU2piQmVXHXLhOR/NMGiFg6Otwi558UcdFW3IssIDmf/mx6QvVDVmGPCcpCDbx6QaTV5tJWpvpdCiqU6s4XRQ3p+05bfek0gT5GctexkcU1TQqGSHVG+FbMOIkZhQlBMsayB1zd6fKff9rktS0JuYdK7/lJOUdPaGZD0dm2lBU/siwaWfndot4zeFZM+IOzFl7f5x99GHGlJSpQBk+KPu/PByyVJZlYYq5jcuVZxOHmkGzUY7OQ8MFijpszFT6pTEEQq032XLPD2XZXFa3dK9T4uFLnxqHDPC05jK0WF9fX+McSct8aEbhSSV3mX73yMndn5rB8qHWk7e0ZlxtNXl/tI67+3YWDXJvKcb1q87ScpVcoq1adbM/AHsk2FhGYIwZuj1Iy4MSgz9XNAT//YMBid0C7HDCQL8RYjIJpfueVBdWj7Y1ckmRImNviXHOdX7+zymsbY9zQ426tym+/vMidGclXdzm71eFXPulxohHS90yeVjJKJWyzmCWJDXIibzrok/F9pai1kXW4WyuyVsgT5Ess7nR45/MnnN1pMRXENPI5fjRbZzmbUepyc/0BZ7e3KI+HdB0xXCr8cP4gD8sl2l7EMOPgZ7MqnSIMa07i41hDDgz7qpDvlWc7nHnaohIkdGt5tuoFHteyfFLN8cNChsXOmH94fZnXVluYScy1A1X++dvHuX5wWpGOLHal3WuJC882ee1xTxTJ+dGx3e6Dzyo5DrTG/O3rG7y61iBhRCPn8Pn8FI9ni6zM57H6fc4+2mJxo0N5FCsjZ6le5NZ8hfdOzgsfDueXdrjwbJtLSw0qkc9WzWGjludpvsCTelVJ/m4L0o/Em7QxMi7kbPrmmKEV0DcDLj5r8F/+4AlXl7aVANBHC3n+j589y8OMx6knA84/bfHG0gazozEdGeN0hk/PLbBuQHUbTmyPOb+yxVSvy1A8/INVvvHlV7k5VSI7EvGgGNsRuV6TrpFhiBA/+Xh+zFQ3x5n1iC/f3eHg6jNMY4miGVEJ4XEmw/dOHOPz0y+xujBDU8hs+g3muhLZaXP46QbHnjWZ8Q1i16OXz9Gu1xjVSzzrb1IYDDi53mK6MyYbO6ws1PnO5YM8ODzLWgCv9SK+9H/+B95uizZ4hh+UMnzvb/4sPyzZlGxXtaWK5K7I9QaiKy9U0xLZMUR6VmSMdzuPJqODOhqp91IN1un9WPa3tFeaDlFr/Ejzduj9VOfJ00XB2hFK75O6hVl7++m9XM7hSsp1Qk89XSCtC5r1mLUxosFXqGP/vH/yeeEC0ell7fAqPFAh7y9UETX+6II7ea07tfYBNxUNEFIZ9X9Py0OO16lsuZ7ca7PZ3Me1yUivXF976PvAL0Vx2ipI37S+STmpvgmdD0+HPeT9SfDV4Qz5qTxw/4vmf33TKhzvOLta43+OQH265e3HrK096lZdVKDHkQ7jyAPRk6nIbHwRMNmlY9XGSXq8aUsybZE+F2rZMxzU9VI9lXqRyDn0otJMSXrC9UNRVqGEuyT0n6KefZEho/+m533fcEocCHc3/Zz0atkRYzfelVYU+dBkhEGPK40+/+Bel6vbQ5zYV/rKI1sKZUTIRKhLdyVLhYms4+5SQdb6Fp/MmPyLqxZtAv76nYQ3tyzq4rkT8LQYsZ1zGHol7MBmupdQHYyZ8oXlTPKPWT6ZLnGjXFJV9Ge3tzkjxWydAUbi8llhho8rVd5fqLFaFBnJgSLG+Pt3nnBup4MvgD5T5bdOHePO7Ixqx5nqNTnTWuH1Ro8vLfsK0CXf/FE1y/WqyWoxi+8VMYws9lBaIATQY6WmFlsD1e5UZsil7RG/cnfEy5s9TGdAx4LVTJmPZmf45ktzPCqVKAwszHhAUmjx6vYGf+/2FufWh5BkuFst8Y3Ts3y44LJVGnCs2edv3e5xfm2MG4cMMzZLZY+e6ygltFyYUBmJlrXBwBVxkxw354s8nCqxnZ+iOgx5c3WDc2s7qqdZihQfVzM08zaijF4bSo56oFTn1vNZRTjzgwMzPKwUCQp5BsKm54lqlrQeRpiiL272mR/1ubjT4+xyk/NP2sz0faVw18+5bGdtPq7n+dbpBUqDkP/sw2UurDVU7a0w7/2LLx3h5pFpGCYcbg+5srTKhWeSjx8oPvjvn6jxyYEqzwp55no+v3B/g7OrDco90bKzaOfLrE4VuF0SLfCIY80e870xVQGtTJb1aonbC2W+fahE24WT2x0VSbjytMVsd6gKM/vZDOuZDI9np/j4SI2lcl4pvIWiImY7JBmLvjOm60Z07JgLTxv8t99f4o0l6cf2+dGBPL/5zmnuFTOcWPe58KzNTz/a4PjOQIkQbbs29w8UWHNFgCXDbAAn2m0K/R6hEXFnrsI3Xz/F3VqJrHA+mNKmGajvyjDM0BO/t5yIjUy5n+fkZsLVz3Y4vrTEXPcJ9WioWigfTBX5o/OnuXviCOulMp1EBIo6zIZDjvf7HHq6ySsPGhxoBnihQWCY9HI5BpWc0jsgGFHf7pDrieaezepClfcuL/D44AwtI8v5bsSV3/sjrrR91V73o0qeH/zHP8OHFUdRK4tanhdLCZaDiAhL26FEdiICvFgy7LtV1jr3rIFb7zsa7GXP0vuX9sh1SvbPS2nqMLIOh8uxGtDlmpN7fNqrTeNLep/eH9tP0FPX+7WOsKadzbRjKVtv2lnSHrDGAbk/CXvrji4dndaArrTIZSvfc+z0HGksmMyh62tpD12xxe15+NoQSEcvdJfXpKevHFdx76Xtbi/krsZ09ude3/fQ0xaSviE5SN9EGtC196iJB9LHT4ZQ9ED1gtm3tqRZVEUuvuARnpzctLWjF8R+iNsQYRhbTUgafCdDKBpMNaCniWL0e+kHkn6oMnEvAnw96QLI6euljR05p75Xfe9po0NWghTVaUB/kaWoF/Rk6EdZxcI/7TsqN+oaoRJpUa1rZqykHe0kIIq6nGuP+NUnIy5t7YpmCH2lbEqy20gRnHoG0oEjxRlSqxGL5+7w4YLFf/+GycNcyJUV+OlNly8tG0y3A8UhPvQytO0CywWPu3XRKw+5uNGn5kPHy3K/VuSPFvIMrIhLWzucb3R4pSVSrxk+qs/zUb3C+1M23YzFzDjmjY0uX7+/ysutLiM74vpcmd88ucD1hRoDJ6E86HC+scGXtsZ89SkYgcO7iyU+qLncmTLZznsq3G7IFhYYqvhKtOYtkSeVaIWo0eUCXmn6fP2Oz8XVLvmow46XcKNW4UfzU3zvyDTr+RylPmTCEV5uwJnNHX71TpNTm2OGpsPdep7fP1nho4UsG1OmKhp852GX8xtd5no9qrIJiCStEs2Wqm6Tge3Q9DKs50s8nSpzr1ZiqVSglS3gWBYzwzEvbbR4+/Ntju40yJkiyxgySsZKo94JszS8HJ/WC3xWz/F5TUA5h+1WVLi954l4iJjsIWEyVHzdVX/A6WaP8+s9rj7tcaDlY4Qi5CC0qga36wX+n6vHsccRf/fDVUVwI4VfN2dK/G9vH+KTQzWCbsih9oiry1ucX23z8saInmfxvRNlrh+s8KBaVEbMxY1NLi43ufykp0R0fArsZHI8nLJplwxMz6c2GHNyXfj1TZZKeW7NFXj3VJWtkkVtPOTYTpeLT9sc2uxTGITiRtK2XB4vlPnB6Sqfz+TpWY7yNHORTexIAWLA0JFolMGlZx3+ix+ucGW1qXQNfngwz//0F05wfTZLrR9ydr3HO59tcWa5x1RT9HsMeqatajgezZYw8jYHBl0qnS6FfsCTSoE/PneMz+olLMvGdkWBcKzmLxxl6At/Q81kRKxSNIdbBpcetjj2bJnF5jMWxgOyg4CH8zP8zk+d4vaheXzfwR+N8ZwxJS+ibI45+mSbd663OLk6kj5efNFMN022yg5rL1VJfJ9XngwpNMf0PYeHh0p873KdlYPT+KMsr7R9zn3ru5ztCKDnuFkp8qNfeIs7Uy4iAitdAVkDXMMjEdleVXszwk8CVY/gJl8wnaXBXEUgU+Hn9L6o9/jnAC7lfepjBR/kmHQqV++L6YK7dGRT76f6+pPRU409al9OcbDrz6WxSDBL77k6kpAGdBFPmoyKpgFVPGwtfz0ZyZbvtmjaK4KEvaiwTjGkK/XTKel06nRX2WW3Sysdapdraie4Wq3+WAeCns9YpFe1Lrouijv3zpsK0HWhVzq0rEFST7wOA2hwkWPTxANpIE8/8HQYXD9MBc573nuaevU5CyalwqaNjecKHCTc4Tgq9K4XlgZ7PUHpkLm+z3TYJM21+yJATS/YtBWqF6zkv9MLLv3AtPWZzi/pxaMMCMtkOBbazt1/ekGmf6bpC9MLTX0eB39sKr5voUqNjZDQEZGImEIYIz7byBxxeBTy1fWQk60ReV8AXfSqhNxbxi6fS4gMGyuyyQYuluTfTYfbcw6/fQae5mOOtE0uNm3eWoa5hr8r+eq49ByXx1MOHyyaqlDp/OaAA70EL/BYy+f403qGnhtzorfDyW6XE+0hvpHjZvUA96aKfJYLGDsm1cDh5eaIn1nZ5nC3S2j4PCjn+NbBOR7MlOiKkMu4w9Fug/PtmCurrvLQ70x73KvYPCyK9KSLYWbEvCEOIRQL1rFw4pBSEIIb0SyFHO6G/JW7Pq9s9MnQZTOTcKte4PZ0mTszJaWwVRomOOEIO++rNreffdjjYDNUuuQSUn/vsABrlk6xQHEUc35jyLFWn5l+l9nBiJn+iLzoYRoGA8uk4blsOR7bWcld53hYybGd85S3KtXHkWGw2B3x+nKTl5rbTI83yEpftxngGxnGVNnMlhUt7GrZpVmMGToOY98jsrOMMtJWJTZaRGgGDLwx2WTMTLPDqfaYSxsBC71AeoIUL74VGwqw/uzlRcww4efvbXJsq0OYBDycyfOtV+Z4Olsh6It8rc9LjRYndnqc2BnjuzY3DuS5O1PkUaVI7CQcGmxzequlAH1+J8EMJKWTYXO6QGPKpFMJyQ6HvPR0iNmNWc3leFjN8+h4jUbBJCNj7Q54ab3PTGOo+O+dWGr4bVarOT4+WmS5mlH63SJnmolMxZfQyoRq7nK+zcvrfX7h3jrHGy1Fg3x7Psc3Lx/hfj1HNoo43O5zdWmHY+t9qi2LXC+hYHhsew7350oMSw6lsEum06bUG9PI5rhx+CCrhQKe8Gh7Mf3cSMmQOuMCYWIwzPmKwyEy8syMLE6u9ziwus5iQ7jpR2SHMc8OTPPNK0f4rDaluNOFkjljBeSzAggBBzZ6vHWvy6GdMVHik8ShUoDbzhk8Ozml1vHJlYhCO2ZkmqzMZLl+qsB2vUI49DjS8zl+4wOO9ceYUY6HxTI33jjPw5JDzhBtBKnhkESJfMdz6hyNTKCiEKLI6Chxxd0q6T8vQvmi/THt+U6eQ4OcBkJ5nQ55pyOPLwJ0fe70nq4dPB1REB1zaVt70djl89ohkmunQ/Hag9Z3rF/rn3psAqxa/lrj3n60NorJZjzFFqevpY/VUYl9x2+Pbz1tXGg9dAF07YHLNXStmfxeKBSeezb7qQIRDFNMdeKUffFkjP8/gK5BLT1Y/QDkby8Ccj3BMiHa0tLFCvsPb49MRja9yX/689oY0KCoc/YKnOMIYZnTgK4fmg57pL1rnWOXCdXXl+NfVBSXNir0OSajDnq8uigubVWmLUhdL5B+f39hWyajQPKqP05MoI/XIaP0QtPgbxhCzC9Mb0IgFak+2dCM8JKIsqJ9TWgVIGcYHO8mVH0JxQ92PThT+RWYRnlXZcqwyAYWs10HN3HpZhw2ijaPy4byQGaGMB1Jv3msqoqVLpobE2YjFfJseaIoJtKjAyrDiNmOhJszrOEw8hJwdyjEXeYGQ4jybLiHFP3r2OozFplWJ0cmjlgYtCmPu7jBiLHh0M7NMszIJhQQxF2spEM5saj1hLfcZOyhiEq2PIO+J8AoRSpSub5X7JNxcETUZZwo4Fkvx0yNI954HFDvDBkVfLYyMevZDNu5LK2cAKzMhQQkfYalmEwgVLMh9V5CJrIYuDYrFVdFIYykRH7sUOvH5AKx1EOcUIhHQkXwImIm0nc9NkzlRUpfesuFpYqpog6VWLinY9qmhWsazMcBFaSAboU4ahFLRVOSwfLrxJQZ2yKbahI5Y9WN0A4MQtslcWzF058dx4REtLMhsRNhjQbUg5hDA1GNixlK5b5k8lX4P8t6vowbw4lum8KoT2CGilt/vTRFP1MgjsRgDDHjDtXRiCPdQNECb2ddGtk8W5kiiZsgndrloEO5PyDfT8gMcypfuyEiO2WbQSVW8zK/7WP7Nt1cmVG+QFe8E0uyRT65sU+5P8ISvvGsQWxbONJ6aNts5x0lI5vxRdnPIhEeb0eKQsfkIofFrstMV8iNttVYuxmfRjbDTvWgUngTyuJs2KcybpKTNFzg4fkmtcQmCkTitkCQtfHNDmHYxYx8QksU4WZJkiylcczA9XlSl3oMi4JfUZ0XSdwniEMiM0POciiOfCrtFguiXBcGBKbBdqXIvfk625m8opkVAqJCKB0jISXLJDPyyQ5HJOEI35XIjvT1R+p7tz7lMXQdnMAmOzQpDXY1tJtFi1E2R2QUVM1BbeseM8EYL8ix6Zb5/PBRJSiTTfoYSV8ZyEZk4gVZYtOhlxMCKWlVjdS6mYxQvgi8J8Pqep9Le8Rf7E27IKsduOc8070P6H02narU49AOkwZu7RxNAroiVnlO3mXX2007Tnp8aUDXOODspYzTgK6Ll+UYuZ543TpNIH/brzGLYsXlLoCu07hpPvl0R9ek0yfnkfy59KFPRmgnHbu04ZOOJiggl3CRSq/uaaL/f4XcdXhCLpIerAbaFwF6ejHofjqZEA3oOhqgCsJSuugvAs1J6j0NzKpfLwopFIsK2PctrlTYR3vpOmw0uSDl2um2tcnogDYM0vczGdZR8rGpyse0Fy3H6rYOfY7nLFHLJBBSl1SVY/oLIb/raEI6FbH/UGPwbE9VqfqGhHZjQiMkGydUhzGRmbBZdog9R3nArhQFMlKSp3HSV7lOO5kiNCQMZypxlvrAVjKqvYxD4Npq0dlhTD4GxzYYWyFDlaNNsDwwXJGWjZTXJEZFYPZVtW6tY+GOPEahhy+eTbGBYXYpDwc44zxheFgVr5lOm7Gd0HbL+JZs1j3cqE8+GJIJLHJUMUyXkT2mS4+hM8Q0ZTMW8RmDjDUmkT5tE8a2wcjarRz1Ivlp4GcEFGB6aJA4FqsV6eGOObYeqo20X45p2zFD0yaQvKyzWxWcldA1gerHj01RPDPJRabSU09Mg25GTBoHr5clEwgbl6kiHWM7wpQ+X9/HlsiRGRNKJ4PMdWypyvuBB0+nwHdi6sOIpO8zFJDK2tglG8PzCaMdxuM2oqYkbXV2UMIOs7iRqxTMpF4ilHEbsepKkMIm108o9GPCJGYnl9B3JEJhqOdeGUnERtqtxJsUetzdIqmRmcUzoRr3sRgyEHpTZRRJLUKOxHAYSYuY0yeb+CwMIvKhoTzlER5jEXl1E+yMKP90CYwh3hjqnRyen6UTRoxzJv2ipIIiCuOExPDo5Mqql9vsjrAV21WEGQZ4QaQKzHgAACAASURBVKgKIpuV3cK3giy1SNa3KO5BYSxEHgYjz8KX5x0EFEKXuUGWvMgRmw36bpedQsDYzuAl87hjj6wwShpDxl6LwImJjJx6Hnk/xBoZmFFRGQlDr8fQ7JOI9K6Vh2CK/DjDbC9kYA25X+/T82ymgirFRDTd+6o1ciyFZa6LayZkxkPKgwGOGdMxYwaeCAflGMU2tuGSx1bXtUc+RS+r1k3PGNExhwwyAXkjZqETkAQhGxmTQSarjItM6FLtghskjJ2I2HBwKOAYQxxrWREYie77KCmznptmZNkUzQExPbryU+o5RllMw2WcMYllQYjed6oXe3IP1p6jjpDqPVTvt3o/1gA8+XntgD0HRCkHTgO1xpM08Mln0viiQTjtMKkc+B6gpa+h98t0Dn5yn5Zr5nO5/aLuNKinQVTnsdORZoUNoRTliVO1K1+qjQ8N/joiPIk/CsylsykRplOh4dp9rcc8eR59fPoY5RRKSd5etbueG8UUp4FPe45p4NOD04AuD0CHBOT4NBOcBrv0xOpByHl0vl2DvHjmarL2HnDaSkx7+GkLKx2yESB3XCnuMvYrAScnZjJf/qIFqRejBlM9oRqQ0+/vW0J7Y5Yc+HNpgBRJjP78pHW2/4Bt6QSVDW73DieNhbQxNXkOtbiiGFdaHwwYOZbq745MkReF6a6c12QtbxO4WUrkdkFHiEjiIZmwjyfyrLGNj0FXwNo2iaXtzbLV5ibFdtZIQjqh8sIkXWSHPmEwVMpTru0pj0OK3ITe1Ygj1YttCJBFFkPTUzreAuiG28BJOuSGAzL9HLnBUcVa1StuMbKEF7lKjEtijnCMEbl4JBFyrDBL6Fo0s2M6Rp/ICsklBSr9GUw/Ic50wBgp0A6tXW9dvih5f1fJqG3uhm7nxg6G47A5JRKxBuVejDUKiF2pg5d+UkMBdWwnqoioOJbq5UgVPEW2S19Ca5ajvJmxEdL2JDSaUBpmFGFLZMWKtc0yhxR9KQDrkgtG+KbkQ22GlmwcGdwoSzvj8mDGpu9alIYG+X6oNMUtx2JQ8fBdi9iPFWlI2fBUhXJg7OpGCz2shOj7rkNgS9qkh2PFSuc975uUempZsJ0z6XoWUcaBcUSxH+MKc6B48hjkRgnjOFHiM5YdMx30MUW1zw0JLInSFLEM8bIlsiBpmRG5JKAWxFhxQseUmkNXCQEZDgTFJkOvw1DkdAfw0qYUy+UwpR3Shm7eZ5xJhL2Vpuuwki8wshwKAmyxAKwAd0jWjzFtUcpzVJi73JXnJwWboo9uqHyves4ZacUCtx8r1jbDzKvIVD5sMrZ7rJVD+m4GM6hTHmZY7IY4yZBmocNAwDDJKoPWskJCX+pGSpi2S2iLN9snMQMMO8s4qlAKMhzsiOE64lmhq74npdGUsKRjemMlhiOwKRXXQnoj35fA2F1bvSTEtjy8sUU8lK3bwrMdxNby5UEVisSithWM6UdSUDpmyoYjrQDGASueQSDRq6iIG7qyxFTb3FYhUJ56tStFyV36tU1iY0hpmMONphj5FTzDoe5JlKDLtjdQ66I0yGKHQjSzGz2SOZX02eQ/vRdpgRMNouk6KO2VpoE27a3rfS7tiaf3T3k/La+ddqj0OaXCXONJ2ljQf9NV7jocno6+6uunowNp/JDP5LLZ/fNPhtv1GNJRYTmnxjEBdGGK0zn0yehE2iFL7+/7zpmU7EpB8l6Vexq79L2mHbpJT1155nuAvp8GP/3ln9y2ppbfXhWiTIT20F8E6HoAGvzSYQ9tveiJ0HquasIF0CdIDdIPTg9UL6h0xaUAoaJ93NNj13kLHebWi0/Ol7Z69IN60QRqcN5ncpOitZRS23OLTmQaxtIaJhvDbrQhHT6S6+qQfXpe9gFdKjQn5Ftf9MXSlqW2hrXll0QiGh2QWAa+YxOJ0IoJ2cigKgXZscGGDbGXI2vmld65BGTdOCAfjshIotmXXFpCX9jhbIOhaxI7No5p42Fg9ceqUjzMSgEieNIl4I+IBPhEMKNrYSUZBXYWwjg3FnuTnmnStR26kiMWY8Dq4oQ9nPEIr+9SGMwp+ch2XpjjYmwBhlg85BhLQvdmoDa9cMSuyErWV16MYYhQaJHyoKoqiMduG9MaK9UwsXW74oGKNpYwKmKyI3lwCdGHLo6boVNyCWxTCdEQiGeYYOy19cgjTOxEMvAU/EBptLvS+mt7tPMZxs5uR4dw1Ik3JTmsqaQgTNiETojhjHGMHgvC0LbRVrn00EzY9mwelvK0xCMN8rQdj6cVl75jUUpc1co1PYpEZ4N2zlbRAiP0sH1531GG0tjyVY2E2A2BadF3PeWhR8EOnhRBmhLKtSkNhdHMpJN1VLW9FPsLcUtmIKRDNpbnkjUdBeijKKSZlwxFRMUfQOLT9WSjt8maRRwry0jydOI9xz4ZIqX5LbGJtkSDJIISCJFPwqDUYej2JElBvRtzfjXD0ZaH19glXuqWYroVh1bJYa3o8biQQWJEhZGsRwn/Gpix1F5IB7hB7NlkpHuj4+PK/EoYwbVVD7Wsl44jfb+J0pO3jQy+hLONmHLQIzCHbBcjho5LEhQpjzwWe2IuBjRzPfqmqEu6hOIBFoSzAYwkjyWpC2OIH/YU+11iufhGgUKUYXEEVjxm2+njJwnZcV6tKysX0wt7DGLhmDfJq1bShL6ko1yLURyRtzyKYth0xwRKSctVOttDuUqhIMldbD9gGPQZZSOmXJuDg4hkHLBhiRHkkfOzWKFU+CcqytIoJUq2s941CcIO3ekeg6RPcZylmJRJ+hnVr1/1IgJrSDvjq8/mB2IUGCqKI4as5dr7RVnpfU7vQ1LhnfbGNSDqPUh7wC9OCe72c6ejk/oa+jy6LU1HbdP7pJxTcshyLW08TLatZYUHJdolZNFYkcaTNJjrzia9j8pYJovi0rilHar0viu/a+IayV9LtEyRvqWiDmmPXI/pRWMzTQtD8DXVwz5pVAi+aPxSUQExfvdq3nYjBM5zzqxx+qcuJgKIcqAOb4vXq3K3sjXsqZ2pAetw9n4lwe77kofQLWDphvh0ZbcGuzQgpj3zydaINDDqyIEGWw2U4qGPpSAhVWyRjhLoz2mDQi8+zcIjx+byuf0c9r7ltJdnl9ey4LQBox+m/Ey3YkwuZl3EIcfpto7J6IX6jGwoWaGulIaj3d75tFUnr7Ue/IvCQbuLP1YGTSD5nmSXsCfjuMq7FfWmRHI8kmMSN151OYg3KoVRIZZa0LvkNjKLwzBQ3oKT8dQzFQvQCCWUJCFeFdxS3rdSkFccxhbjnijiOQjjkRxmSQuGkO+o8L4ookmkIFHqbLLhCjuak4gHmFMVniNjoIwaQ6qWZWOPhbkpxjENtXnHkYSIIbB2UwiyBCXQ6MSuqu4fBD1cx8S1bLXwR5LPTKQAaLcNpy/iEUI+EcnmYpNknF0jKoxVyEy1NUrLjiGtO+ImyuYeK3EYXTwWi5cq34c9w1GOkfyjgUXe3m3LEw82NqVHu8Pp7S6//Gmf01tjDNviXtXimyez3K/kIMgRJFn6lkdoGBQ8W4Xm3b15DsUoE44CuekQMrZDJGyCZoLjOogYhaRBJAQt4wiDgQr7OZakCgyMcaSM3MAST97EdBx1f04izce7PNnyXCXSIOtmJKp5RqzGIMVYRsbG8TIYUpAWhDiut9uJIYAlm5lKA4lAy+79C6iFlmhsi+phSDGOWGyGnFkOObKVMNWQtlGbRsVmrebyqO7ytOKwXHLxTYupsYEbqACJ3I6KHqgNVNqBRJam01eblgCPzKWMXQw2IZaRPg8zUBUo+2xn0iuOGRO4hnpeUmNihwYZqSmJQwI7UkavIWkFiW4RKk/XtjN74CPeu0SYQjXPlit++G7emzhiaPjKq3IUTY8MWohyBBx3c5gS1VJfN5l/6ZwMpRAxVvTKsl51mlGeg4ixmJmM+qR8F+V7IhE24QLIhlLnAGNLvm2moj42sXYJVIyEkbWbZqw4OaI4YGCKZoFEl3ZFWKRiMAkiSvkMYSyJtt190k2ESniX+0JUFnVbsgK3PU4R7YTo9/S+JNfTHqreg/VeKO/pz6cr2tMeswb2NAakMUKDaTptOVm0nHYcFcDJ99T8wqHa91T3nLjJtrE02Opz6eulQ/K6kjxdVK3BdD/qLA6p0kJ/vksg7Ulr7NH4pzFE/u77AbYtXRu7dV1pHEkbFvp6+7i3pxHvuS7j0fg5MRvj1NsXEg3eOjytSu+lV3AvFKPJUxQo7YW39aBlI9TEA7uD3O3zTnvEk+A8+WA1UE8+XD0Zci092foYuYbk0Pdwar+oI+3h6kWqNrEJjl/1ni0FZQISXzD1pEFdfk/3Hz5nne1VI2rrLb0I0/f+opDJ/v3LBubYu1EGnX5IcRJrS1BbremxyfGqK0o21r32OP2l0p0Hugd/8p4mLXF9Dy9qT9TGiZ6jycUvxBJpC3IyQpN+HulIiT6v/vxkdEO/n1Y70l9AvRbktaw3vf7kvrSlro9Jrz39XLTlrTeu9HnTG4YeU9ri1+/vzofAm4jBiMEyIpaUgN3n7PaAv3F7yNnNXdKKOzMOv3PG405dPPT/l7X3jLL0qq5F58mxclUHdbdaORFkgwVCIsggBBIIYYKFAQPGwiRbOHDxfb7Gxja+9nPiOoFsEEkgMFzAYJJJMiCiCcaARFDu3F25Tp0c3pjr2/OrVVunBT9ej9Gjqs75wt5rr73mypvZSBUMhrwvg3KZLs8kS1bCRu/l+CjQ1BwjTs4xHgh7Q4k6EjpaY9860wuMlIZBSZLXirQU/yj/Q4mtPpZoe5MKHPM3smyoMzCFbaY/xL7VHs490sGpJ3qYX6MsyGF5soSDsyXcsbOEe6fyOFbLoZvJYqaXR4nIF/55XuLvagylvaB56Xrtbf0ty08/RSN/39YaJqc9SiDLePECWXLDfydDQWAm/vBAFfOfwFDPkdUZl/36/aK9FPOflwe83wt8zwd8p7737xdNqOiWiszSTgwKL1slj8h7or2ekVqoQa7q/eNizX7/xnPz+8vP1f+uZ8ZyJOUXjjv0ote+1jilfHBdxrnkeb0MUa2pp4Hm5WWgFBTxEBPiYgs99uhK0RGebRm/vDdpuxvLaM/fJwN07lMer6p9bfJMgM7d6ReMo6QFbBe59nkCdD0kb9pt0mWInymzT8KJ38lFoM1Kpk7vzyeWlYimyen7lPkCw/kNwfFRax+XJS4C8bkSiN4tbu6XQh6Nzc1tWfoipBeI2nwap9eUtFi6PgYdMYAH/FQA0LNA69oBup4tZtOG8EqHfucaxYBO+niB7BnFCwJ9znH5DaqNrHF4DVVCX+DjBdq4zapN4oWplCI9V6c1aZ1FL4Gv70TlBakEtpQWrUPMf1JWNGbRThvcuwQ9f/rnx7Tf+juP/oCZ6yPkMz2L5Q8LLexfa+Pye7s4fSVJdLl7JofPnkYgKyPXr1rW+oCOfXorGBtmjkIAdPG3+F+dGuN1knDQvL2i4QWYb73peVBKNDKJB0Zry8998qq8TFIWvUVGdSY/pEt4iI0ykzuHqA8H2NHoY//xDnat9DHbHFnC3lq9iOMTBRyaKeFYNYfVco62MSYyPCxkO6B7UNc8RXOvUPIz7wGL9572a6wEbK0frLW0ua7GlI3yM98+1NNY8krfe5nG93mZ6GWDNwBk+Jxs72i/+veme9/dpOdLifA878HF09VAYsiyq8o2QOc1wgE1BXsg+SBek9zgu72FHx+vmgKxcpBc61WvuOg6b+R5Okl+MUEya961rU6hXrFiDN4DnlfweZ3f/17h136gUqu94rFItOzxAIXAP57Wfp5+zfUOjoMWekhO31aapvXmM2SgiDbCWD6H68PWu36/G6CblhgBOlk8re8OcQMTNm7z8+HFfCEFY/7twY8D47O9kJUg13WKy4tAXjsW8dPFUwN6xRLYUCY5jHYbQTyIicG0ybxWSBdmDOh+w+ie2I2jZ4jxPVB6oSJQjIVtOke6govsCZ0I/tjlHgtrL3RsDOamS46QFe15j08+9Mx9MnCX5Scw9a4zr52Kcfjzp7OAknXx93Hc2iB8BnlDz/IbQsLJt270m0Q0JcN74amyFr3Dz9/TLxbyXoD48VEDjoX9Fo8k8WpaqYURvSxdDHNdzLc7uOBEDwvNxEV5oprF7TuKWCwzG76MkZ2tXTBAt5yaUbL+fiNrPSVUJXwEHFoDKdJe+5cgIC3kshSP+ut4b3/ApM4tYShBoX1D2noLXTzN5zCsURqM0GXORGmAQZ6JdwNMd/rYudrDzEYPMzzUBDlrRrNeLWKpWsA6Y8s5Hu2bQSXPTI3t/zxviSYSsLLIJRh/kgdnHABufTYKyv5WmZNXGnkdFU6/B8QL4hEJfK2LYsGkm08oG8d7WuOfBOjaCxq35xXP35KhUgr5XO/B0HNSAKAHqFgytzX/eUuc1/JvKcxelnlLXJ/rev2t50nhimWX5jLue79m3oPh96zmreNTJWfEJ/reW/jjZEFMP09jyXmtf/xs4007WCXhHymb/pkxzWNAT85LS/55nNBnwh7xpXmmrWIjwVbyp3DS8OiCxz58ZJMOgC6BK0C3mwOQmjYTudxLhWLqcvWaggYkC12M5V1nJhTo3o9c3h7I/SJ6QWsEZF8rEjPKEPfAxWdLiKlETQoGrWN1evNCRMIvpYWrXfcLrkWMN6QXzNoQAh1tMtO8hkOL4dNC14Lxmd6jwBh6LAzEOGob6wFdApn3jHN3xUzt6yz1nTRKv5m9limBIub0QBwzpgBHCpwXRgKN2DvjFQY9e9xmES29y93zGT9XUomnoQSfeCMVDi55UoonNWD/bztAZOwcAcY/2X0vM2Ssu49Sv291xGX2yc7l0CkkFinrqXmULLP7mdg2ZHOgkNcQ094raKoKEQ95+nuA1XqIrlzb+Dxp3WseKoJ1r408Y9NRqEcAJaEuD4GebXt3lLEGLyzwaxQGdjpfNju0Y3wnm0wq7GOCKfCjjCUU2n967Kwsjh2yssiVqdhsuRxj/vH7TTykfSne8uvnhaIHIf/crfVUh8okfunpKkFMhU6/S8Brr2pPSHZ4gBbAxe+N94oHtFiO6H2pNyUk3Wp/aI08P8f0k4LhwT4GdLncvWwWYMjlHvMHv5cyLU+DN0g0Rlnr8f7TXL1893JX3/8kQGd+SNqZK9wUg2vME34Py4iJ5Yze7/fUOEBnDF1VAuOeIbqL5noe6UILnfkl4+YtnhYW6jkCdN5D2tDD5N+becjPP8Ji6LT0tiUzMB4ZXO60gFPAU2JQmDGTcWICeaDz2qI2jDaEBGq8uF54C4R1jxf+jPF3mcwzBtA1Sb3DW65pln02ybIfpxnpfjGpB0L9zp+i2ckYVhYo5yH3DudnSRfsBDRRN0DXBuBPATGvr9VqKX1FVwk2AroFMl32owBdz5HQGScs+Jli0BIOorPuF7DpOR54xBMnezY/5/0a9zhQHufSigErvt+/T0Ajr4K8JqS3XFLaDNo42lS8RwqAeEDCW3OThe7f6fk9wxj0cGC160xm4lnwVDUHmZEBldFvxGg7BQ9L45jwlXR1Y7IdE8tEF89DPsbqLWTR0wsGz+satz7z8xFAbAOEERtnJHvAW5dab37O9/Me713j3wbobMwyHKCZYyLewNIKeMxosT9ArsfjRgsYsdqDCkwmsdbzo7zV9TN+OChnLcnLCzWvEIsmnve9LOC1MSh4UJM1EyvsyfuScJMsrHG8rbwSvScWsBp3PAbxSLx//P2896eJMXuFVR4oratfS09Dfa+183sq5YOfwuVOPvQWOe+VHNN3fs9pTjKi9J1fE2/Aednvx+/XIpYvXhZbYxirvEgsXOGN6BzvW61TvF7iL9HXP+uBXO4jKvIhyz3mEY5BeCVlj9dIEe10mP+TtD+Px+UxRrSUMi0lUIC+bY4/+8RLRryQ4K3FtwULMXRbfHWhCUlx3gXl2875gUlISVOVgPAZ3WQUCRE/Ib8YKlsQY2iz2wKMsdBjwkhL1zi84KKFTuvWC9KYuHHSimcECbtxzKrnxOP2xCcb0uUuC33cxvEWlhdqsvCZqSxAVxKT90R48Innyb8FqKKTNizfpedJOIhhvbYvgefBXeOUsBlHX/FHDOiiWyzU/Sb29Nam8a5nfi9Al4UlxU7PkbUbC3yvgPI5Avz4/TYGJiQyS5wQzqTGURblfgaDXBZrJdb1JwKm1B9hqsPM8hHa+ZHV/1ozD3O3FSybWs8XjQXojAFKAfVhBA/onlYxKMX0lWBJBXyOtMrbOOUJ8BahBPQ4QGe2dAlsrDEwtzsztJFnGCippOizmqKU5ArwzO0ccnY+N8vrav3QIIY17Nmtsxi0P/w+1++SCx7EvKLprS3xiCxEzskr7sk+TpqBWNdDJ+Ni3vNKkk9Q4nXyYGgfSDZq/WKvog/fiSdjwNomI4IixfdwfnHSsadFvO+ksMZu21TJd0lxWl/xvObGv73lLfkQ7w0+0+deaF9K3nvae0DXmsUyYhzoj5NftNBZtsZ/XsbHfC6aikbiJS+3SCfhkfaXD6l4GSIZyKYyDFn5PaPn8KfCmXyvZInWRRa6B2+PX4a9wXPk97tXsGMPZObhT3r0iINjvJxfaiHsnO5hkq2utHojaBh8qq2zR7bL0vNApmepB7wYkoPmZ4zvacE9oT1jTk5OpnF5L1RtwVwM3S+YJ4oAXIwpgWkux5BhHm8ob0mKSTWvGNB90to4weoFtMA93eRWgjQwS90rPrpOm9hvBjGqMQ3vo7s0WOjjAN3PLQZ3bRBp3F7Z4nemNIST6TzjS8vkfcpS954Tv5nkofAM79dXG0buvhjQYyD1yoVfS202CVwBupKWtDn0vQDdZ+nH1q1AL+aPVPizjpe98LPsEJezcrrJLhvzFLBczaFVSKzHSm+EudbQWppuMNacHaDM2vchj9AtWsOPkwE6+V9llpq75yNvBXihIauOCo1+l9Lmwx+5PJt7bJ0n7RUkCW+FgLTnJQyZXVzIFa0en4LNsv2z7Kw3tK6FXZZ0lQvoW68FlivmUB0WULMWwiwVpNKTXBvvK/GmAEu8q73plcpYdsTP8l4KPSehdyJkVUIcA7nm7/kifj9DYjpMg/frACvSLFaQ+M7YAhy3J2NAl3eP7/a8IPngrXWBtwBAVp343u8fZmSxHp4ud9E5BnQP7N6DK/kgenB/Kx9K7+JnSoqLAV1/c3/670RrfSYF2wO8p5mNPSjE8sIaZrl6bf98yQEPlHoHP/NzVMjOr79kotbIKnq594MHVnhjHtiQwyIFyit9pBEtdGW5ewyNcU5rs6UIbHnMJL/SOV505WNHfBHrJaVB2MNpnYS65m2Hh7Bm2LngrQlEqKETM3mNg4vsk67EaB4wYvBgMwO5UHWeuCcK32eMmc+Zy11JcSKy1+TJMNxk3mqV0KJ1zHs17zgGJCaVoNRzx2mKXqHwG1KJMZ426aayI2QZx0zKlrxLntf4/AKvKOlZVLRIA4ulR0lVfmP78UrYSTOWC1fXiLm9y9eUn1AjHwtLLyA9UGidlVTk3VZeOZLbzvOItyiscU94vwBFm1KKocYm60VgrXUT2KfrHk75I9/7GKGnicDPC0S+11sBrGLmSW6bw451ZSvnK5hrFtBrD7FeymJQKZrCU0cOc8McMvkhFis83LaHic4ApWEOXRZFs5FMQBUPGFKcRFeNT7SU1flASpvWM1ZK9He+sGWh6j16L+nI9fPgICXKQJQPyRcspFAcjKxBDPMJhpkhemxQlwOa+aTLHWu+Wc9dQwEVnh7Hij4qNTwDgC1OGD6KKln4Dq4/969OzVKfC41Re4RryWt5j7eKfMhHcmlrPhlbH3ooPGh6+UH55Q2EWMHUupF2Ul7jFtexEiAFhPdIruk5Ag/99Aq1+NkL+J8U44751+9XZrlXK1XzE43bxxy3PJQeaD34eIXS72sBTKIwJYlfooPWmfwrABU/emzR75JNMTAbeDLHyx3O4pVdzd2P1+8D0pEhTQ/+Urg0VuGG5wk/1m6nbRa6ZI5XDkyZD53odL+em/ARsTPxDokn/E/+rhwqT1t/DRV20cnW6JFPuWxEpuj0kjPLBQyqcbYNEWZgCxMAPV2wYKGfDND4OYmijaWNyInxvXynrDMtvhfu3HBiJr8w9lkumwK6Fj0mjp4vsNymqQZ3td47zrUkxcKDuV9QvxHG0UD3x0BoC28nziV16OM05HGArsW08RDErXd5whBaE47jJwG6xiOB4oWpAFACR4CqzyXU/Pu8kNJc+GwJOW8Z+Dl48PBgkfLhSVyhXkhI6Mgi0rs8TfROafG8n9crh0A04+c+9MFnS9v28zJ+41nT7NWd6WOlwoY+VSw0CkBziGYugyFPQ+t0UMlmMcHz8IpDHK/ROd3DbHtoZ1932cM9k7iDJfSkOHCsEgAxKHiPiBd4+t3vBy/E7vc73eNhh4tntCbiXa2z34dGL8bXqY+MMqh1R6gMYG1amS7A0ALbtfJ/EiPPWPfBssXQs6yWA+OPBfaCCGcxaN7iSdKbayRvC79XQqsX/Lxe8oSfE4S9d8sLQE9bkjxJ/Nw6C1z7IuZtL3s8sAhAxCMcS1zH/0CAvg1gI17XWmmtY0DX/opDdZKnkn2xMaF9RgudXhYP6DFw6Nnx2us6LyP8vaKR9qB42wOuB/RYpsTv8zQXzQToLFvzssPLsnG8r/v9HvFA68fijVw/B+EI+XfM2WIpSKsXfYxhyfvIf4mHO97n4kPhlh+zxxJf9psCOoVau9vZFj/gKJko90CAzoH0u0kK/fgBJ6n8ckNpcSWoBOjxebN6Fq+X1u03e6oFWZNRRjC3t97TBvZC2m/QdJGtW1IyRn7vtX0xhRbXE9EL0JMRWsytsfr3p8zuYugcgwRZ7DHw79i2+AHQvYWu950M0OMN6wVVGgpwfQI4b29de9r6jaVxjXPtN/N3VgAAIABJREFU+c3owVzPjsHeb8hYQRPtxSPkIfKXhJvoqPFoQ3FcCklIuZQQ9gJRYGbCIrjMdK+sSPFPZthHNZ9BMzvA6gTbeZawo5FHocWST3bTS3JEiuy+l8ugUxriWK2H4aiH+dYQlUEW7WHGksViYSglSvEyz3MxvbQO3orSZ7FAigUcd5AEkpRWD+jip3TOoUTUQDSXQdO6AwITHdihLSxj4wPbBaCdA/pFZsEnXc/yjKNnknbHXWbADIeo0WDguc7BQvd7n2svhUtKW+yyllzgtVpfnQrpgdzv3y36JaEOJTXpeskzroHCDaK/3ieeFn09f3lAl4dOsk97XFahB6Lt1ltCcb/Wfu9rjLKQ+XcsNwS23hjZ5tUhoujErrDAfq/Gc/Z/Sy5yfbxyGStEfj3H8Zfkhfjfy5QYeMeNzY4PDRb6uPXz8nec3JYR6+Wgv47449eAc5Dc4NirlbIppN6r6PFQ6yOjNsWuAOh0u/u9H/OAjM0Yv0R/AXq693/uyY8ZcVFkoWszW4vCUKLm67zjo97octcEvFCX+y6O3/Eab5FzwzDxhxOWxeQJIo1cgnqba9ZabiY8GQOrBJBnGC2MCMjWhwR0Mb4A3W8M7xI6GbPpXR78/Wd6rxe4NgbXKU4bXlaJwC5WBPxzLVkxmzGXu5jwpwV0v4G0CWOgEHN5QNdneh/v1Tv5u+jtheI4ZvRWS/w9nycXlgc00SgWLD52J+VMY6HLi//kXtd4eZ3AwntvxJ+6R3keno9Eu+xwiHKOp6YBq3W2WC1irplDqT2yk63YaJFzyeUZHsqgWaDLnfDWx3ybR7Fm0eFhKwFRx1nIPsYo/vHKs3g1/k5rErs0xT/6aVn67jxmr3TzGZq3eFvrasCUz1prUgL6ZDsBdFroyWFBWXRYkVNMWggX2EaVsiKfQy8LbPJwkOEQU3kePpP0r/CCVLIkXiMPCn5fSdDyPi8jvLDUnLf2YWIZsbGO9rb4MlYsUnq5nhcCUf30ckQKhkIFoqt/j4S1V1o9sMR7X2sQj+WBLHSvQBsv5nLpfqWJSOuWP+P9KNpqjH7P+TEK0H240NPZK4RSYvi9ZIqXJ57HYjD3vOHpouNTpRh5xdDLe68MxCA/zmjQHBT39ntO87A1tTyMJNdItJIX0IesvEt+S14m7bk9Pb3iyc99jpaX/bouzkHIXPiEi9MYuoSdxSoDoNsDnQUuQNcD2SnOA7oEqSboLSQNTklyYnpp1Eou4YS1KfUcbRZpmCQqE/nUKc4zu2eGGJC1MCYYfgpAjxk6Bp/YaosFphSRGNRtEV2nOA80PpnGM6Kflwm8kOnvqxA0Pw8OsWbrFQ+5Jr0gE4NpbnEMXaCZAhvDH6F8aJxgeCClxGugGpfWn+9lHbgXRLHg5RjkAfLWm/hQlh3fI/7TnBN36/Y+0LzPh17kTdKcvaDPDAYoZnh4SwaNWsESvyY6zGpPjlZkso5dT8DIEeBGWGeT/dEQ0x323c5ZORcBXYJXFoPmLIHigdSv5wMBvoAm5kn/Ny10tT7VeqZKfQiZeFD0ihot7R7P1B7SQqd1nhzpyCS4VjFjx+HauRD9gR2eU+Q82T8+D6wVmAU/xDRPk2Nf/ZNY6NoXWnfJHc9Tply4ElIvO+I9s11pGFnrTCU18VoJa43nZDH0GHB0n3iX45H3aNyY/f70gjre7x7wPKh6eRd7mPzf4wBd4CuXuwBdc/ZjkCISv9uDoHhVSlgMvl6eSHHzYYSTKSqSKaL1OFlIL4/OQ9dc+VPPHzcnD+jy1sVAqjn4ssL4/fybMXQCuk+WE6DzpzpdemVFY2NLZN9YxgO7eEL08jSUUqv5bhvXQx//SAN09W1PrTFukhBjUi932zihCYQYjRmuHqxiLUIC0BLvuol7wSep8XNZxkp4EYBog2ngvFeLYZOiuz2cVhYDuq6LT6vZRrTgcheoeAtdgl0MfTJQlMA9mQbpASu2oiw7fTRMO8X5UIQUAR9D8ULEGDAkLgrQvUYqQHsghYDXcM5Smvzm9cAs7dKvh+bLe73W7y2omGbbhWnCKR6wtKk4D71TORTe06N3SIhKgHtAF5hpTqKHNpvezWeIxlL+/N8CCwHLNpflgMeW0pectVPqWBVS7APFbG5bd7xUyaLlytKu4Qj1QcZq0zNFHhmbWIgxmOjd2lOip+ejcVUWsUB+IEDv9Zl0mLTO9IJTQjpWWAXodi3lw7CHwjCDai852pVzoWW+SXoQ0LM5O0FtojNCmQfE8IjYwgirpSG6wwHqwzxyPJs9hL1iHpZC5pUKv4cVJxaYcFwKwXhh7mm4BU4jrK+vp0lxfDfvkXDm70ya8kBxMvARf4l3fxKga609zSXfRAN+JwVP7/UGid75QIAuHhJ9zVgLpboEcgPDMadJalyeL2LZrv3qlWLPL3q3gFlyRvOUvIv52/PYyQyqVMELgK794w0Tvn+cfPbKiWjnZZOnv0K+HpC1N0zG8EArViqFrPaY53it5u0NpERm0hhOyqb9Py/nPc0l96QMak23KTy00I252BTDWeKy/kw4MKNcVhhBMGS1G6MHl8E47UWbLNagvcvdA7rX3rzA9Uzlhb65m1kDHJJJPPjqHsYYBA58pncJ63AWMY23zKTljZuXxhCDpldsdF/sstx2DS2gfs8Anf+85ShAF63EcGIso72z0D3gSOB5ZeJkCgkZywN6us5hk/NZsYXuhVqseHiLgu/kvaKXF8R+Pn59vWDnveNcXp7+Ukr4PIVnvPav50mACtB5n4SlxugB3SsAseCSgMJgZKeDERC7mSE6A54sDzsZjGd294ZJsiPrtXkWOa9neITlarTOuaEtvlxIvASxUEqFlnOJaj1iC8QLJC+w7ictog863VaapesFQ/x8rZH4yB7DslEmtQ6ZEEfBlLGjaZsFYKPIc8uzyPWHqHaGmG2PUB0x0z+LdhFYKvM0vhEmhnlkGZ5wh9NIodLaClAlEOP1jwHNK+Yx328XliOzoHxSnPhEPO5d5p7v9Vzxv8YoQOfnNFB0WqKXTZJDJ1OWPKD48WyTz+50rgdyuSuGr33glW+zzGmQRa2zx+1Tzzaaq67TM8W/8Vy9PPIhIg/oomcsQ+WB8vy9nQfVzyHBJf98gekDgaWy2D3ve/p7C33cXmKnOPUx0PsFuMIQ0Ut8u7WOVDi2Qk3xHo73sd8HHoM9PTIPu+LSkdVzuwxLxZVpcZAhJZiVPcPrTXDTTWatK+/fx1YE4nW+JETAI4bn5NntR5tY2o9l3nc6tkCyzrQRBH5Z9hoe8FTfrcYQOkpVAqjRaKBYKiIfzo2V0LdnFgopE2iOXB4v6Pm3sihTAcu4SSgVSzbKVvKKCWanAHltyjTiAHK6rsvqglDaIWDx2dpxprs2h4SBrUVYO9EuviZWSsSYFoIPZYe2EUJfeGnwUhpSrw0nGrXBpUJnAjEckmOMxgeHuKxcWhQc5Bfjs5CMY2BXLKQeHr1PAkHj8MybnmYQ8ibo0mWlAN3bFm8PFnfKTy4+bd8HBUX8x06BPklOm1AKpTa8NpcHXr6TiV7slsgzw5udlp2FXaiWMChk0B0kJ1XREi8MswZcBHVmhfOsdoa1Gp0W8sXkhDOb7ygRTFtrFI5WJJ87t7QsrW3CbbvkSjBXpz/ou6hxer+f9HL3lpsEDsfTDYdn2BGVzopP1pFHfY4shp5nJIGVA/RW5GEeC2L8sNVFpTvCVBeoUonJZ9EtZrBeHKE3GmIiWwIbzEkueOXb87FXjCUYTbaUinbAkRQ0fqZ9pDBdDOqOuGn8XGBk+9Wd7ujXQtngoo94RHyq96WKebdr+UFScnWf5KXNKUIJD9qSN949L/D0nz2QhS7Q1Dy2eZiotDO3IcgrD/aiMWWRV4K8MqXqmpMBeuoJCHzoDQevMHqFQp9rnP4shXFyzPjGVYiITwTKsSISg3K5xLMVtkrH4v3i94JXTOTFKTn5JUU/tsjHAbOe1W7zcJfk38nktL/fYy1lYb+XnNSZ3v+Qyy8eSYhp8WUVUdjyYjEPb4qtZQolrzncT4CExZRQ1uD1HC2mtww9Qfg8X9fJ8cgN1+n2LCmMnf8EAkmGDwwkTWMK3aAEssoBEAiaAJCgYk0gAdoSdXlwRtYY3stAWzSjnullSeyYJyIHILN5WCJUknzCzWYJWTxZJ2Sy80xrEzrh+FNtjG3CIyyS3xRewElIWBw4HAQhT4hXzk5m4dq7WD/MM8LNC5wAsdFHLRRDUiQVHxuvuhaxZSezxrsdVIolO8eauQzWtY7CNYQybH5cg34/Obc4k7VWoKTvsNcHlZn61CT6Lp/BNhefF1ramoXBhBNqshK0pDnPxR4NUapW0oZIphhmsqHRycA2OoGI9xlP6T1hHgPWebKX/iCpR5dA9tboA7nkqOhRUUn4I9SSGlck1Rf8Z4oFFTkyKc8gV5tKptNwfKVCcmKeHfSwtakDi6UWlP5WEw0JISlbAhc7opvvpMeCZwTw/PioDwM/5xyTtplJQ5hYmJggk6BI9DNbN6NpKBPiNW16JXitJcdmk7PKMUSX/IQkEa6c4/n1yZrz2nyliGE+cYfaqfZBf/Fj8PLAK1Fe2bW8hH7XZIAXeh6AdPyqFGMPrnme5dBLTtMi7/MMdP60NQ9yT8qB3NI63Usyw+cwbAOLUF9MQLe1CjynddN4073ilAh+J3npLWsPxtrjPgvbezZiebtN6Eu2mIJuAjrlVQGql+kxoKQAqH0a822w+CWvvKLgQd3GNCbLXoaJX0fRRHJeip/KYvW9wm66Ttgm2ejDcvyMsoXNdbTPRVeNwTfOEmDLEudPnkmua2MDhN+LX6VoSnE2+RlKtvlO/a31Vp6ZbxyjOaYegCB7tq3tRVdfZi53gTUvVqxblrEBUo+xgiReni5QiPtJy/SajhZT2qq3svzG9Vq/Z2RpWvxsHKDzXV3W8FGAy0IPjMRNQuHNZ+R4PqXqcgz8twSvEY9Cihoqr3GAro1Loae5eO3IvAImsPn+AIZmmSZuZgobr7kz18AEfFAeKILUGMbTT+/ST9FKwsJbJya0Q2KXBJZfA1kdnt5+LgQYuoNNWAXlwsYS8hL405SScICO0St4LIypWTLGUiQ7GDuAOe8l/e2ZSYyeWuQoADoVCAp5CnerMa6UwwE7wesh5PLlUc4bZPTjWJkZPRqiWCmjEyxzWsrWCtIS0oYGMsXghdEmlGfFNi57+ZeKFvv2yWheifIuU6+s+k0UGGTbIRG6lspbuqbBIkrXkmBbLiVKlF20JVx1jX0VgNSce0Eh0PP5c5uFFs4nsNbNTNYJ7SelBLOJEbsTpkKTCq/rRe35jXuAipSFEZAAPMFcPy0pLvSsFz08EEiuKGxEGvO9qkogD1jmu+vFrfd7QNfvXpDa+3IZ9Ln3nIfO7xP+Lg/fNs+KPGX0iNDLEgG6ne+QJf1CUxStm8WcE4+d9rEPa+nd9jMAup12J6+WC2NpuSknxJPeqvSA/ECWmwBN93rQEW94XtkmH8JZ4qmy4k6z1DpqL+i5ktH2PXmP3jE38digM8PIZdZvm5fj+Xhv+TWP7zcREYwOr3x7/tA1ko8C9Ng4pbFBpX8coPMe78LXND2WUSEQ7WMPh/a9xmWiNXhDRFfJHQG63idF3dPFy377PLFkDcNSefFzT32cAbqYhg9U3ECucpWTeZeStFgDf58F79wXfC7B2GubGqAEABlCIOsBU4P32prXVvk94w+MQ0rr1jjsoJlQRkCXnObLjW9WmssBMMI5Cz0F+TAns2JcjD7Zq8kT7ehS80IHQJelw0ULMVEtWCIIwuEB5q1MkuEYDoiPf/XjE2P6n35T8vneJR4LgnShI63ZNNgRhWmyOQTkNj9TURIPhLm0g1IjZpOSY9YNLQveRECnwkS9iIVZdkhJ0imJoCBAZ5KUufkJ6IM+ssXEQpWAMNUiOn0v1ZrD2ceyuEm/crWS1ArzXPdc3mhMQDeNmOBB/huERCfWi9q4gkAISkhcx++Foo4fjZVVD2BekHurIg3XjGmNLFmWt/VPgNoA2+0fIyv5KFwcNwDhx9LyvfJmClgAJO5P1cDqejthMChrhXxStuQVlNQFyufTqg6868HcaMS1Dmv+kwBdQMD5SK5Yz9vUw5FQ0QN6zLukjVf0OTA22tsWcovoJ8Ev61Wywj4PngUP6Hwn6ec7SNqamEcr2ff0pYhGvkuljd2vdVC27H6GnMYAOj15kkkaq9ZSVl0sf7zSNc6r5HnIA1UM7MZPISlOstUrUpLfnr+9jKYcZLfNRA/dclsLyPiZZJMATNeJ/qagPkBSnhQyWbZevnlg9zTzcxF9xJ+xfBSg+3mbbHQGRTx/zY8/FZKKlS69Tx4egTqfbd6x0GxNxnOCZ1vZ8p5vY1zUeEyOMlQaFGKjx0OemCTFSZPSpuFLlRDiM/hiC91cTlF9owdwJWWkbgIX07NyHrq1o7aAHrz4uye2vksYI9GW040iC926SibCO3l+sEBNq0zAV9Zmgee5R2VXEpx8Np8TWw3GnOFdgyHddNtzEOz6UK5ktEiadds6xBvGa2zSIr2m6TVkDxbanH5D8/leAxVTeIbcBj6gBRaSYnzSIwVnoJNKCk0ZIvPQTW+AQdf2ADmWZhGQVG1AZWqUWM+24Zm7QBAdDM0aM3ctBUA/6UWfKxfTyok4nqj5aM1TDTiUBHE8dGmaB8D6Um8dAyphQqud9LSYl3hCCig1cMYbnMbvBb9oGwOLt4a0IT0g+t/5brmuY8GgeL4XEPFaxQqCV/74HZUZn2RKXtYJgvK2yT3phZ7N2bwvSevX1L2uBKktt5EpYMa7AQDtj+DVseOLg3IQg7oXjF7ApQqoLXDiJRM/nwzQPUikwJRRY6ktztF3oqPW048tfRcVpkzW+IZPUFKkbwktDyN5WIeAiBZ+n9vzQ2giBjR7X5TYmArl0A1Q3gzNX0LcJ7XF1/BaeQi8peqBO+ZLfx1X1ZTtYOBoH4hP+JxxrUdT+R5Z6LHi4fdVLMMNR5iFHhRGvwc8z5uXNYQo/bj0bO8hEc0kZ/kOH3L06yL6q+zN090rXlKIUqPRbVC7x4WU/X2e7pq7wg18BJ8rr5lkfCqnmFvhlGzNyyujJttNfve3758HX/7I+wG6NEMCulk/rpvaNveXGpo8AKDHmpPfuOZqdGVnIoIXmNLIBU7bNUECxFZsVxa6AJsC3Kz/YG1uAwxDIW7oYDW7WmDPiFbr7rJA/YawbnrBlvV+J13P1bYYei/RvEy4i1a0DpkjxQWRm94lcAmYJazTZzoLQOviN4vu0/U+rrYNzO1dLItJFBYpKWJ6AbJpxiHhTZvH3PvmrmTZVghh6hjX4AWhoJeiaFppEHYWa+Uc6DInPYp5o6DfxD5pQV4BoxGte1dzTNrVq7WUhvouPb2Ox4K6pD8pc5qvePN+CkNQjH4aQFecOhac9kxmfYekIr9+qfBSy95wrfIGPL/5Co6AqturUVzZndGKLuTgUTHvUBwmC+5jeUJyBeY8JG47CagUbCyDP/EQCNRt/8nLFRQ/hZnGxXi9EJJCJvqbZewSa7UOHlh4rReUnoe59wyEQ8hiG1idxMuzjc+CC52eHXl9+Pw0S54xUucy93NJLXMXrkgUnWSEGnOaFOpi6JqD0dUdJOIVIF7D98WAHis+Mch7+gjYvDzzvC/PD608KTOxQqGudykAOsXEWk8rPOf2sKexZJ6XUX79u53utix7v0/4uwfsmJfITz6G7nFKvBYn1fl5mFxSHN8RTu/xHpLtuLMlr+gB1HdaC8/HUrj9ntR12i/CBA/cXmHxBrLnkdhCt+8e/pTHjjxoSkvgyzyge62Hv5vPX2flRq1fPUE0SK89pYwWys4S13VSi+v/i6kl1LU50iz0LOOxWxZ6yozeUg0JWrZeZjmHdwSLtE+GCha3JTMpwzh4D5Rkl2qf3jVqCUc8zzZxl6YC0WkOoqHlILA0MAX0nDFTLzC0tDTNWTSUFuc3iRdw2jCx4qRNkyb1OEVgC3xYNsduIMG6CBqnstQFJspDMACmuygcakNBUKT70RY06fNvFRI6Cc+7cpVYZRNM4j/mmk8CxNvX3YU4RHdbvkA78R9d69ViyZQDmy/dlwwZUchnk+RJ9cmXkPXKgq2Xsw7HJe+MayyyDbyNdyKFJPAC2UCAHltQstroqUjOLknqwHWkr3jZwh/eugs8rOdxXum+CNaOlDgqPKSzFOQk/yABSMtDIO3zHHxwMToL0+jNr6nQOaFnR8W6sJWSTUU7z8d8T2yVCKB5ncYdW3axUI8NCq0l638T+m6PqW5Tul2CmZdhKf1pZYZ+5gIP80AFMPGHa/iOjGY88BwF16VRfJEKf7c22s/6TrKCHiRlTPu9rOukpMaAIoE/DkS8rPB1/DHYkweozFjSqbMK/Ty8h9ArKjYeZyjFclt/K2/CP5O/k1+o0DFZWKFIr2x44N1a761DqJTfJQ+Z5KZ4SVa9VbY476jmI54y7wxlUVRZ4g2wVHaMCZ0x/OjH7Y1Rfq7DxXzIQHuCY/Axfu0Nra2X6R7sU6XOJatqjAboaZzXNbcgQSjMSBCvGcUWugm8yGr0gOMZcZt2QUHIOF8k0D3TyMKTUFQJkRapkCskrQtDAooxUbDgeK82aBIm2ur5bnMIiXCMgQjQFWNXprcltrmkpnReISGB15csqWlL0zOt12XGk44WsgjldfbecCiMJeRFQjQWbj7LOqZNuogKNbgzd2NA92uSCswMm6Fslb0pwcIYK2SwEhAtyz3kOnDsdOla/JQ5DLQQBeiufES0tHE4V60Eqa1ZBujQA8Jz6WkN6mx6JX+FeFMS96Y1EPoh2JG+Q0umKlKdoIJAGjDBiEmd/V7iTi4WLGHufoLCxewozLcJWT+HYKGNE6badAJPW4sg4FJhFNy46SZXGEYeL4Ity9hkTSphMng77B3h8B3zvIS+A5qPhP22pLgRLHvdlJ4A6CZAjd8D/VRGxIS4Io/fDRqo41t9pDirFA17bqgWIF2KPG3NlWlKKHmayssncPGeHiuZdRat6DpOqAkIJOh4uEvSB2N7lr5Xdvi7BCjvk2A1AoV1IKhyngY+PESG/B4sZ8mcNM9HxkdYS29BesD0JV2Jl/D+pVF8V7lYsnXy2dce/CQDRQ8vHyRPvRzwdPO0jME82bKZFNBPlhSq93slK5VD9oJtuaDbPW1hXWNFxwM6Xf4e0ONrbZwuJBqDszwLHvB4j8JMXmbKEhb/cO24VyzBNvQCkWKgMPM4D6kUWr7Tl/z50JboHStc2h/iSTXO8oqGl91aF+0neWDljTOFwifFPegJj9iW5S4CkJEJ1qoF9wsuVwEZldfIghDwe+YZt5ipAKAAjgCdAzfrP7io5VbhczygmzsqXzQ3rNU4B2sw1WgdoIsYchF5AU93uBFT1mXoD29WYwD+xEccSneC5FZicoYxSLn8QoIJQdoYLygaitNaR7DQbc9oxeMLi+X7JYWIZhpnChDK0I9KYGKtU5tAdI4BaRugB5CwLPyQMenpw6xoJhbKSjclh5uA1jXDMd0ek41TC9NvoFSoufrllEeCgtUdDRLLm6CgZCPRLyTVKGnIsu5DBYEpHKyh7SXAbkpBjh6HPjoEdB6IUiyiHRS2NPkxKAtyG9ODok0yDkQ8YItuHsCkoHilVvO2pC1X+SBFTsKH4y6kzuxklaVMSVCS58k/KsMUD2sMHLuEjpqE8B4lBxrghMxsWiOpBc0kHCpjJZ72lhzSkYD3lkLKj9MsapZh6nwHVUQMhigVilsJYi6eqHXWeeF8rABdCjppb8cfR4DugUiALGCRJyBR2AnACTDrn/aO/iZtPKCnCXnhvkSOJEJRfcFpoTO2rgxmKVL2FvF6qGKJ64AT8RCsV3NJJx5E87SoD0MYHGldL1cfENB9DDiWpXIJi36ef8WrKnsSKIpv7KfKP5lfEix0z9t8noAu9noEMZj0AIjWb6zx4HjDA7q1R3ae2VRWO1oJKDkGganmKp6SAScA9YAuusexeNs7bKzV3+6h4PXkUdJe/SG8kujfZTkrIcavfSilwBTeYvF+bWG9QuHLHr0S7D0MXjkQLxs+9gcol0opoNuaE9D9ZvDaP3/3L/SWum2scIB9pVq1STFeIQHDa8lMsh74vTL7+FwjGDdzNotKtYKNjQ171+TkpD3HNlrIBDxx4gR27dqVPp+fk1DHj53A5NT0/T0ILgbKZ51xxhm47bbbLMHjtNNOw49//GPMz89bQtXy8nIiUEJiV5KlvRXbp4t+anLKNt3a6ip279yFleVlO2VuYmrS6nCL5RIWT5zA/r370Gm1cfDAAezdfQrW1tbsHZzv6sY6qrUaKrUqltdWzXLctXMn+q3OtqSUOA4phvWMLgASMIi2qas1VCrwunq9njKU95AEuY1MMaElmYPzm5maRmNjwwQax84cAtuwoRwt+RmO0QUwU5/AkcOHMDExYfSlx4NCjjXmU1NTRt+ZmRnbNKtrqyCviK9qE3VMzEzjvgMHUK9W0W62DJwrpbIJU86dzzx+/DjmFxawtLJsdeNm/VNYDoaoZvJ2j0rllGVvP8N58e1WC1MTk7aGnBfDHBP1up31TSs+ztL1AikGCg8YtleCW3pichL33HMP5ubnMDk1hbvvvhtz8/Po8BRDgqoLVUhIsoSPgN6nFywkEHINFc5KEB5GM47V5hOSPGdnZ61tKRVq7jOuM70cBw8exBmnn46lpSXL8J+emrY1qIUGJxQEkxMTWF1dtb2XLfJU96HRhcJhZWkZ5QJPjksUZXpCfCkm118HIhFIWbXgLQRZUJ5uJ1MoTQAxPyPKkI7lUey12gL8pMJCsWjtB31PWsmCiwEtBbxWy2jXIe8BmJ6cQrfdMZBhFYfVeQdlxprY8HCZfh+tbsf273333Iv9p56KAwcO2H6ZnpnB8srSoUeWAAAgAElEQVSK0Y3y0UBIuQYCcnXfJP+E8FOqkbhMf+0Tr+DE/BfT21uq/F1VGqkS78BXip6ME69YaU28QuvHKED3MfSTKVUnW1+FcrR+fowaS+yhjOlkOUpBIZGiIKNOSso4RSdVCOjNchauB2v+7nMIYmWDfysPxIcsLJwQmqV5hdJgJRg3Ambyl1fI4rGK/lpXGbtmYLP1NJWJ0BfCns0sd88U3joTgc1qcPGw1BoODOu7sClmEjOH3B2pNREsaAoWfsZNRTCnkGJ3N4KAGJpAz8/27t1rh3UQ/AkWTZ6VzhiQkouk6SluZi6Vgt1DwvCZfA7HwvcdOnTIlAmVbFFYWWOU4PIkSNADQEu0Q6FZqZqLsVoqmwDgpp49ZQeWVpctOeu2730POxd24IJzz8MPbrsd+/buxdGjRw3IW2ziH7wRFKTTszMG+MUMBWdSZiWG9Jp4alEFTvabQ+vgmcDTnb+TtmJSz1DGIHTPVitGcyootUrVEt0manVjFtKNZYXWc16Z7AT08N8sOmar97qolMtot9r2k4LtxPHjJgy5pgQjAjKZ8fiJE1aqR5oT0Nebmyb4puoTSYLiEFhbWTHFgopcaoWwvrpQwCmn7sWhI0es/pyAng8WulVKsP5dR+rqFD7WSrOpz2Bg8yP418oVmy+VDtah29yi0hntidhC3wY2I2BteQWnn3467r7nbpQrFZx99tn45je/iV27d5uix7mzzj3JKC8kikdw71mf82ze6vn5PrOs5SIOMT2tsSxTgrcUNX5H4KZyStCm8Nm/f78pxlSCCPorKyvGAxvr65ienk72TbNp0zDAKVERbxoPkrdtTPmCKT+tZivNl7Dk1fDfaBwyt9m3XoA+DnhjusYCi7T3gOUtRO4D7woV7besRSZXBg9EdOSvl10e4P3nqfHCWCfnms2hzETgTtdooC5vpBc9CQzllCoVUyqb7ZYpTNy/4bh38wbRgOAak7bFUiltVqO8FPKp7WmFon4CoMcuW0+r+wFsVDIsC3HcPcZXAZWV//P/F6B7gBrnPUx5IHjLvIWuOYmXVGkVyzV9L/mmv2PFRbI0XneNQXkleq88ADJeNX6vSHmeVmjGe188hpqHzeUniL8lk33Z2jh5Hr9XgG5GXX+QVBx5l/vPPPlSA/RY0xMBvBtBD9OLKaTseMkASAJ9gvrJkuq8BUoNf352DqsrKyZk5ubmsLi4aEJcQorj2Llzp1k8/EdLkILp9ttvxxlnnoWVxkbSxMTVDlo5Bok4GCYWY7+PU0891T676847TegSaPfs3Ytjx48n9eQC8lCbHDJtkpIWuiZHGUzV6jhx9JgBO4GhR0E9UcZdB+7BzvkFnH3GmThy8JBdMzcza8TmuPiOn334w/Dd274P1h0TjJqdtikKk9V6aqF778jJtDb/uWmIAbC9K8q71WJ3sgDKGGo4QonWX6uFUqFgVuzBe+8zcKUrlZatZfLLe5FLhLpqj7kRu5tNlPJ5myvXkNa10b/Xxzlnn4077rgDZ551Fv7905/Cjp07zatBJrc+AaMhCtWyCb/mRsO6zjFJcen4CZx/zrlorG/YetcnJ3DvwQNotJqYnpvFfYcOYt9p+5Na9vVNs5LJ09bXn5Z5qIU3Ph+NMDszY9eyBev6yioKtNLbHUzOTKM16mMQAD0WaPzbJxV54WACYUSXacWeSeE9OT2FH/zgB3jkxRfj6PFjZrET2Ano1sSGuQeM1QY3M+P3lXzRAF3vMhALdfSkLxXP5aUlU0zN20M3bb1uShgVLnowmLhFHqfXi2vJ3xd2LGCz2bTDRRZ27MDhw4dNkeIz+Dufwe95uEqpXLT1ppJKZae92TRr3eK7dH0671U/lIoJ0EnLkwG69uQDyRff/FQyx4N6XBboLW1zFAUL3RsdXhaMC5l4pcySkug9yeUxUa1h2O1h0O2Zp400IJ0Jxnv27TX+a3Y7yBULtqYWe+/2jV9n5+ZMhlAe0qOy2WpifWPDlDpTNmUGhqRGAXqG58dH7XlPBj4xMPM6GQIeCAUupIOXt95QsOtDxYMvWfRgxUseyEJWns24HCrtJW9hej6wOTpA19y8Usjf1diJ3/t56VmxR1MKkJeBqQIR9aw3efsAWe5m9ERJjzEN5d04mUEg+cwxxGOSaz+meSxnvOImRUD4ZvkyIbRrvMCkOA183MaTZaAN4wmmJKVWu23ApXiBAv3msg3WhxbKT4oFMYtHj+Gcs842IKdgoobLd3Ih5bK+7777cN5559lmufPOO1M3Wn1qCi12+Qp14AJEJbtQg6Ew5+e0zOlKpgVNrwCfX6vXsbaxbgDgLRBZ6GJ6jnPU7aOz2cTenbvR2mig3+5imMtgddTBntNPxcbaGu654y7s37MX8zOzOHb4CKpsqsI6ynzeXO4z83NotFuYnJ3G4aNHsXv3bgMyXwcqemstYg0z1lR5vdcqY8bxCY+Ky/CaxK1rB3aDcXLOkSDHsXdbbWOSXreb5Eg4QCf4cd6WDzAClo8fx2n79pm2eOjgQezetcvclnfdcacJDDL02vo6HvzQhxiA00Ln/3PPPw933nO3PceArtfH6afuN3CkYCWw02ri3GgNkXYUpNlCHmuNDdSmJnH44EEsTEwngB6A3EA9hFBMCATLfNjpobG6Zuu3sbJqcy1WKxhWCuiHA4+8MBGd4yoDrzHzvVOVmo2Z1nm70zZvDOdL1+zpZ5yBg4cPJYfvmIchAXTtCSqLZQI6k7FCglIC6EmJIwGfnqHJ+oTx0vLiktH41H37LDOX+4u8bC7jbscUI4I333PHnXfirHPOtrEsLi+l7U1NQc9mcMopp2BpeRmDEeOEBetJL0WKP61NL2PcDAeE9Wdvdq4/gzDqbsc+7mpsEQsm/u1DRl4wpYJRbYIjo0Lfe8snFsx0pBFUdfxrLIBj75Z/v343ehijjIwHubf37jrFPBp0vTNc9/3bb8P+005Ds9vGRqtpp8QZeNOjMQBmJ6ew0WiYF45eQCrwVEJNeRsOEoUoGXxSDRLaU1spYGisEtMm9jB4MPc8OA7Q/To8kPyQhe4BPVZqHyhL3rwNUQzdg65kUfzMdB1VrukmHwOj6uBjoNct8uApvi55pyz4cRb6Nlra4O7PGXqfPESx5Z8awO4MFD8myeRYofSxeF4fJ72dzLDWs2U0G50HSf6HVQyFnIMMW79qI8SLwYcIYBSXSG9MakXsQYwH83sSnwSgpSbtSoqAByi536ndUyDf/M6bUM6XE/w0l2mSFMfPGN9juhT/rWysYGZiBo99/GNNmB1fXUGvkLPe0dZpK+3EFkprmOwQ6rw/8+lPY+fEDnvOAH1cceUVOHLsKKZmZ8yyEyAohm5WOy00xjnZGnAIVPNFfOrDH7f+08zspl21/6Lzsfv0fQbgp+3dh6WjBLhT8fYb34rJ4kRSB40RHnrxzxgYdYZ9zO/aiY3mpsU+6QYWoI+z0OMYlujoXXGeQf3Cx0JCdDf5ZSEPxvmSpCG6W2mdfeR9H0I5yR23+V96+aO3OoLlMhjQ7RoAnc8p5/I4eugQpiYncerefdjc2MB3vv1fuOTiR+GDN30g0JstY7N4wtMvR4uHfeSyZklWJ+qoTNZtLGtLy5YgRIv3pre/w4TlVG4CjUED17301yy8wdyDo4snUKpVUJ2cMLc5T/OynK4A6GmsP4yfVubG6hqmaxOYrU/iPe+4CVP5uq1fCz1c8pTL0Uv60ST8F1lLMf29gCCgrxw+hn2n7LE5fPzDn0AOebTQtjV//BVPMI8EhTqVDEssDD3W+T0Bu0CFzDoeZtPyKUuEYsJcLo9WYxPTU1M4cM+99v3jf/7n8cev+yPU8rVQejbEC657IY4dO2bvZCz/fe9+v1WOt9FBe9jFK3/j163FLPmNwEMhTPc/FeZKpYR2i16WAmanpvF3f/MGzJSmwILQHrp43gufn66/ATrXPx/CUqQxlULXjtYDsJT8B+LPWD7EPBt/r/VJ1iGRxDr+1d8rXvfrOe53hl1YumUtaAdDU/j+1+/+T+ysLRh9FxuLeM3//F1stlvY7LSNX3mmO2UGry90h/inf3wjysUKiiiihz5e9ZrfNCXUDA0OSiDufspClXU1bt6ywPWdB3L9bkmPY2ruY+V0HCAphh4Dut8HP8lC/0mArrGPVcx08JWbfAzo4xRqTwd5g0UrubcVx/a08zRIaaaKmjH7X7yXKp9jQhrqsihDVbJ1G066Gv3t/Lvd6zAOf7fCS4kvQFhtikY4WCetSKEH4hFP+/mTAro2pDRdvlAJCEZ4JVgE14wSAFTqJqLGBOHf/K6UzeH4PQfx4+/engi6QQ8sReO/VqeFSqmCRrOBerWefndi6QQW5hZwznnnoDQ5gWG9bP2kjbB2QETiyrG49GBowvBzH/2sfXbgxAGcurAPj378pRZ7POOsM7G8vpbGXi3ZSl3luGFDi9ZqoYRRp4fmyhp+/F+3g2J50OsiUyjikmc+Cbfd9SNccM55Zvm1NzbNbXfKzl346Ef+LekIhCIawyauetrVKNWruOfgAdSmJkz4NtbWt2Vuxha6D3l4Ztfi8+c4V440RN7vmUgMknyfxNHN5Tccobm+gdu+9j1TQVi4Rpo99gmPS1zYdLXnkv/mog4HYvTbbVRLPKAlg/WQVEcLm8lVBPkPfvCDKKOC1d6a3fPMZz8L6zwBr1yybPTVxoYlPNJOWj5+woD3Cx/7D1MoaGtTmXvYox9u60J3uylvuazdx0QvdEOnpJC0J29Lwv0wZWzp2HF7brY3wLc+/3WwL5i9r7OBy57xVHQdoHvBGgORF5wGJENgslC2xKaPf/DjAV6Skr+nXPtUE+Ttbjd1uSuGzqQqunFtrRnSYBe94Pa1lsBUVNiHPp/HdH0Sb3vLjahlq0aT9dYaZipT6KGH5uYm6jUmw9nZbXjhS38F99x3Lz7zic8ZsGSRNO151BWXWqiHViO9UuRzjoH5DowwtRoNex9p9f4b35sqc0MM8JwX/FKyP4JnZkBljjexZSyBhGVjAdC9QBKveoEcy4EgoeyHvotj6KTRyQ2OUTAmksZIEsAJyCcJaV74x8qasQibP7F0sT/A+vIKFqZn8eY33YAJVE2hIUi/8OUvsvLKVq9r+7fd75lyTu9EuQ+8+03vSN3qlD6/8PxnoDYxYTkiVARUUmnNmFxJor0/qn/2ljl/V1JfDOoe0EU/P//YW3IyQGeOkGLo8TWiY7wn9LcsdN/8aJyXKwZpD6Zqo+vfoev9vPi7BzeNVVUAHux0rYxQ/5wY1OX2994dPxav0HtjKgVs12VyHPDzHn4+ziD2n3kvq+dThRS0tuMAnbJX3tcU0P2m8RPyG4wvVTq/AN0si5DMI7D3oOHv90QzQM/kMJEp4NMf/URyLrgOb7DYXVJKUGRsj3Era0SQWDibzU3UqjVc9NhL7ZjG7hhAp5BMQH2AL9/6JYs3ztfmcMllj0qTgpi1yixv6wfNeAmBKj0AKPhhBkNzq1ZyBXTWGvjPz38Zg24nSWYr5HHR1Y/HnUcOmGXJ2DoBZqJctTjt5kYDX//S13Fs9TjmpnfgwRdfaO5dCgP2MLfkv+kkS1+uM6/pkV5eKI0TiNLQT6YhPlBSHHE8ny+YQGNmM93/X/nUrWgPmqjlKgbSl/z8pSaE7ChM/gygLkAHQwqMdRVLppwwc5su98b6eloO8vUvfN2AhUDymCsfZ+A8tzCPu+69B5WJurmMS7k8jh8+ij0LO3HT296O2do0Cshjrb2GF1/3qzi+tGgWUqZUQG80MAG7Y2EBzbWNpOTIh01CYMs6KfUHKCCDmeoEeo0mvvjxz6HbaWKiRIEN/OxVj0MnYattwHIyAerBh4A+kSuaEvfv//7vqGQqaKGDpz79alTrNSwz4TPEW31SnLlhdRJbIoks+VLWOmO4FLO0mhn++OxHPm0eBQJ6s7uJejGxzvmvO+zaPikXKrj8qida/PZD//fDYHX2PSfuMw8UPRzMJie47Ni1E8cXFy0hkHur32lZDgR5d3NtAx9594fQHjZRy1ZMQb72hc+x9bLYOS10rn+w0o0fXetWr2RKKKnr2jhASXvIh62ma7zM8IAeC3ouvFXhhNazki9eiHpAH7fGjeameUI4/367g3qpghv//p9RQh4b3XULI177nOdg96l7LVxGDxt/MjGOilxmo433vv1d6LDaJVcE1ffrrn+JyZFGs2kln9YaN5RbGqi72m3vadO4Paj7pEA/F/0uQPPKpqeTd8l7+WG0sE5pSfmaf6fA8acBdGW5j1OW9JxYudA6WCVBqEP3/OHfH48/Vqr5t+SnB/14PLGipH2s0r3EY5m0XPV8si3ny1UIaE7qnTFuruJHKZe8RustD5LeqffHVnqslGquiqEzbEf5bYYjE+RkofvN4C0638mGA1K6vU0gaE2lcnKmLEGTL6TrnS9QrNBPSBPgQEuZPLorG7j1lv+wmuFcNo9Gq4FapZ6GNeRypwDb2Fw3IOcJYesba6hOTOHnrngsOoQLOyQkaOokHBOL+gN86fO3omAiHbjwEReaVWIeBzICLRVXd25gHpLAjAFCrXN3s4XiKIO5+hRu+eSnUM0VDUQ6GGD/Ix6C6d07LPZWK5aR7Sfu49nJadsozDR+93vfg2qJc8rgkY9/lFlsjHUurizbMZK2yKHXeT40ALHFD13CEoGQNF9RkxarvVY2v+ulbkzNhjX8nrXFrM0eDkwQWQGamoyE2Gd9ctJis1RAaMV+7EMfxlShbuDB0MdjLntsaqHT1W7CXF3hzEDrm2KyMDtnzyAAUdkhKDHuS7BmmeA3v/lt5FDA2mADv/T851li28KuneZd4f1UgrqNpilE0/UJi+mSLozv091en5nCscUTqE9P2d9WvzwaoWZJeC5xz3kPSDHG4qmMMXmplivi8x//jHFDlv3mM1k8/KrL0GFvlZDkps2s5kKaq7a5+MJi3jytrjPAf3yMHiBa5iNc+YynWEIUvS88G12uV9Jdwl2AnjQtSvjM3O886pVhok43PWq22djE5z76GXQGLVOyEmfC0BIWGbcn13fRs6dcfc3TrCxzZX0Nx04cx7kXnGdhiqXVFczuWMCP7roDp9MrtbZqsf4evUzkyv7QlOvNlTV85oOfYO9F20ucz3Ne9DwDc3pGyD9KOjTrQo2haL2HPgbWt19x4dEI1XJl6yyEkICUWjr0BJmlH+4PIMMP1Go2n01i3AZ2IXCvNRiRSUkQegzIr6zXt5794fTIcJKZ7Qn1Wte+tuZJrMVPus3VKzXLk2Gw6cYb3ow6qNAk/571y8/G3M4dOLZ8gjE4q4wo1cpYP7GMM2Z24a/+9M9QKdaMPk208ZKXvdTyPci7ppzoxDF3SlvajTEcFqRjVJXLo9ayqSwOJ97pCFvb2+o/r4OXQmzeqn5ComfyntB4KbjmRX9+TC+DATotdTWU4t5z3dVSQigzPtEGknULX9r+Cbzs95IBrrodhnr8tPumHf6TKK8s37SwRxiDwqBmsEQNuMxjROWSnrZSkoNiYatwHDRlh7WWDiehWZlt3InUED3hHWJMimshUVA8Yxa67nVtbrUu3LdpzlZ08BefoZCAPK3pfaGsTTF0vT/2csk7LgtdwO+T4iwsXCgkgH7R1Y+1xjI+tV6axDjt0GuJibc20T45ULmHVH4j7UpuX++KNxfBKIPNxRX8939+Bz1bniQ29aRrrjShw8QiCvvzzz0P3//v7+L73/4uqAMP0UMJBbNCHvzYi1CsVSzLemNt3dZox/wCjh85arXGjY2GAQtLSqhN1icmzEKnAkHLn5u/VClbbJcCgcJ4565dVvPMmPDi8RNgaQ4FHsH6K5+7FZnRwECrSwvvqZdheXMDlWwe5Uwey0eO4ezTz8APb/8Bzj33XLMsTz1tP777ve9hx44dljlLy51uaRayHes0MDU/i9bSGiqZHOr5kgHjyuqqZWHzmtVmwyxZulgXpmZQyRbM2iSYnWDZ0u6dOLB8HDML8zb/teNL2D0xYwmHrCM//2EX4us/+j6qc9N2GMrm+gbKjJG2O3aeOF2mVFiy3QG+ccuXTaDbEacY4VGPuRQT01M4sbKEyelprK2voRzqxLPlIpZ6TXSY8ZvJYv/uPTh24JDlGgzbtFjylutApjx09IjNx97fadtGylfLWO007RrGwjl38gPnxSxjxpynd8zj7oMHsHDKLhxbXjReoxAm/9jBKzzxLTQAMmWDSoey1gksLG1jRy7OqNPHVz/9BXO5E9TZ0uShj7sYC3t2484f/gj7951qyVBMYmNIpNFpozhRtczmbKmQdEgbDCwLfPeOneaxKfSGmJ+asTIxJhBasuVEDXfcfRf27d+HlfVVi6Wy3I4eidkd82j3uma9TU1No8Nky1YHtWLJ6Hbi0BE89IIH444f/9j4l9nzFFj0ejAXgMrJ+9/9HuO/bKGAFoBLnvRY41Umsh05fBjnn3euZdiXK2VMz07j4JHD2Ll3N44vLyFfKSWeltHQlKJiiSEDINvsojrM4oPvuNn4OMlmyeC5170QG902UMybokDFjTRfXVxCdWYKzVIGh5dO2PstWbTTtSQxlvNN1urGa2eefgaOHTlq9e8E/OZmMznjIDNAv8SYfAIqpAPnMFGtI5fJIzvKYPHYcVxw7vk4eO9BrK2sJXRvJbW79ZkJrHbXsbK5htn5Odsz9HzRK8IENfYDsPwFrhsVfIIDG5mEroSmkGSTsBMrIApUOUdZvOsf6EJnW+Mk/Pf8656PUr2C9WbDznJfbzUwOTeN/tompjs53HzjO9Ec9TDKFEwm/MpvvcTk18L8vMk4VoLUi2WraCDvEHAoC5URz/WZ27UDrX4XjV7H9vOxpcVkbwJYPrGI3Qs7wMTO1uo6ZuqTyI/YNrpjHhkmPu7ecwruuudunHnOWWYoHDp2FGecdYYl45p2bkkxSflxIu/7pvSvHVvCg845H5vtNpa4ZtPTYOL9xuYmqgznmDKStdLG3bt2YrOxYaWtqyvL2LF7FxqtNlr0bFSqtm/bjaYpCZQtTNjifpXhlCkmnkkqRWubDVsnlvsevfcAprMlnDK7gJWlJZMP9YVZbLSbJjvYq2O6VMXc1DQOHj6M6uwUmvkRjq4vozozgcxohMbSCibyJSzUp9h+0hJgdy7sxOr6Omi09MNxyYZT7CFSr+P4yiL6ZfJf0klRJ8+xQmdIxTDktphQpWKm5krheG474ZHhGnqDXSMcudj5U0Yt11EhaCUyE19Z2it3uVzwAvfYY+Dd7faddenMJHlebIZEL9DDrrrEAD12U20z7SM3hNwX3PBUhs2NFLQRfufraTVYDZ7PlXuAzF7oA//xqVvMJdtCFzkUcfHll2KQGaFSq9lzuciFTM4Y5lMf+4S5xhYm57DR3cQVz7wG661N0+LmZmYsM5WCjxv4v776bYuDMb7IZCVaMrTWH/G4RxpzT0xOoLG5aXHFjc2GNX3pcdPnslajzjI6c9lmsokAHQzx1c99yWxXJsZx8+656HwU6lXsmVvA+vEl7CUTnVjCV77wFbQHbRRzZRxdO46FqR3GF22O+fFPwPKxE9hzzhlo1HJWi13sDnHe3tPwD3/x19gzv8s8FI1eCxc//nE45Yz9eO873m8x5VZn3YBpz+Q8fvbCh1op2J2H7sP+h5yHt737JhOIs9k6ct02qoUyrvmFa/CdO3+IufNOx0q/jbvvvhPnXvAgrB06ZuVp9FBwQxSHGeS6A3zzli8b4Jm7GiNcdMnF5rb9+Ec/aWNKNHHg5y56GIqTNbSredTnZnD4vgPI9AaYn5zG8tHjeNyjLsXf/s0brBwqn0myu7nGVMIWWyt4wa+8CHcevA9LrQ2cceaZKI+y6G80MV9jUtd7MFGu21nXB1eO4eW/eT1uu+NHJgg4Xyp5rBVmzbBp9RyRaqSD5i6epqDmATLjAJ1jueTKJ6DZ6+Arn7nVRsjrOdazHnou9py+H41+F5v9jilUrEOmksJKgB989/s4e//p+NT7PorN1jomK5My7u3+q55xFTr9LuZ2zOO2H96OqfkZzOyYt9g/AZ05BBSgpVIVCzPzpixuLK1gqlxFp9G0ss333fQ+rPU2MFGYwImNE3jeLz4HF553Ad70hr83w3St2UCnWsDlV1+J3Qs7rdJiYW4ef/OXf4X5qVlbp0OLh/C6P/kjHFk8ZnHwytSECdNMIYeJ6Wk02ERlMEKh2UN9kMW/vuNmFAnoQQA+/uorMbdnF958w9uSnBn00eu0MFuawJXPehq6s1VUZqcsBs2SzV1zC5ZLwnDEroUdtnfe/Hf/hM1Ow0pAS/kS+qM+Xvva1+Lw4jGglseB44ewa8dO6xeQG2VRK1exeOwE9u7eg3q5ht9+1W9h9xzzLLg6Cf9RUD71mU9DZb6OTCVviitDCqVa1ejLEMPy6goWFhbSro0W2gjWv1WuZGEJkbRG8yNKngTQ3/n3b7P3MFWu1W/hxde9GJMzk+hnhhjkgIPHDmN6bhr1XBFz3SLe9Hf/iPVuC90CPUVF/Prv/xZW1lZN2NPjxDDSsNkxDwiVnb/5q782b+bM5DSa7SbK5Spe+epXmYJ7YmMV9xw5hFPPPN2MG+vlUKtj0O5iplrHkbvvw/vf/h4LG9VKVeuBwVh9IVfEy171ClM6mOdC5XmYHaHR2jRPUZJhv3XeBI985hrtnduJ61/5GyiWKpgsTWO5vYrf/O3fwczsPNbW1k2pvuFv3mR74+j6Eeye3ImX//ZLUatVjL6jTB67du020KXcnZmYxBv+919hs7mBqeqk8Uxr2MHvv+4PUJuewndu+x5WNjfwoAsfaknJxIczdu/Fn//O74NBPpZoTs/N4VV/8Ls4cPwobrzhRlSQB1Oml0+cMMXtBS9/CdZyA8yfvg/3Hj2A6alJrBw6hgefcTZ++M3v4JxTT8fr//CPzeRWoJEAACAASURBVJubzRaw3t7EK379N+zeP/iDP8BMdSrxbmCIF7z6Jejnkm51BulUeIJ317y+OllTx0OrCZm8PkwsDp6FVAC4XwTKCp/Khe9d7OYsiLwnsuTjkMw21zyNUVZaMKkzHNedeegVSae4RBPLpV/oxjit3lwRoXczWM/bS8qyzOUVMi49oOtaPk9tZOUeyA8zGKy38B+f+SwqlVqS8IQsLrrsYtuUbCRiZWyZjDE1XcL/8q6bsTBJYTVCs9/BZU+7Cp3RAMeOHsWDzr/Ass1XFpdwx/d+bGBeQhGrzVVMVadtjEuby5ipzeLCR15obkfG0Campoy5mJFcLJdNOPC9BHS6PD2gf+2WL28D9Ic99TI0um201zYwXa7hkx/+N+yYnrP4b2fYMcAs5yqWcUxaTuRZSzw04XHxEx+Hw4NNrGysY7ZYxWS2iP/64tfMouSidDHAlc96Om589zsts3g6N2U2A/9n+l3T+C99zKNxyxdvNUuNFicZtdPdACPQ7bUGZhbmcN7DfwZL2R7O+tkH42vf/qZ5PFonVixuztarNFFKAdBpoQvQ7SAOZEyxKBYqWFxfNCFEL8lmawOVygQuesplWNpYM4/Dnp27cOS+g7jlU59BOV9AJVPCZnfT6M5YJJWqRncT1WIdi81lTFZncc11v4gf/fjHBrhTpYo1ivnqLVSagM1+C/l8BU9/4bNx+913WFc5WsBMaORmo0JiZ2q7LHe6h1XGyE1RzDKqmUFplB1robPFChXJMgpYb6xgrj5jCkJj0EIhV8ETn32V8aUlQjFfhEfqEngGI3zhY7eADjvCzFoz6QrIfwR+VmhcduXPG2gs7NqBlcaaATATyhh/pfud+6e12UFjbQOjdg/nn3m2eV4+8F4qb8lRv7lMYiWyroIgc/TYQZy6Yzf6zSSfoJPP4+rnPQO1UsXK+PbsPgXvf8e/BA5KmpC+4OUvxL2HD2B6fg7FetX4jZ6MSr2OFj0cDB1sdjExzOFD77jZmt2Y2ZrNmPD82ze9CcutdUxVuPZMtQNWl09genYBD7niEuw/72wcvO8+7Nm1GzvnFnDnj36M8846G3/2+j9FNcfE1nXMVmdSMcc9aM2kShN47it/2WhExc/ck7SUcwVzxdJC/+d//CfbwxSajXbDTlc0j0VtygCPOQvPeMGzjZ60aO85cB9OO+tMAyJ63ZhvY+e4s0UnXd6UczrCl3a4HQc/QmHESpYsCsMM3vEPb02O+g3VNb/28pdgcXXREgHrs1M4sbqEcr2MSiaPzuFVfOA970OG515QCUcPr3z19RZq4XvoUVlfWrZw3Vvf9BYsrS5ifno+2d/DLsrZIjbaDXPXV8sTeNFvXGc8sv+sM/C973/f+J3W48byKiYqVdz0xreZ/KCLetOFJ61EzuRnBi/5rZehPjWJ23/0A8wtzAVAT4SDaJHNZcx7kOuP8H/++g0oo4bV9hqmyzN48St+FZ1OD/lC0SzPt/3zW9EcbKKWo1exjdf83v9Av9+1sfW7QywvLtte/Kf/cwNWGktYqM+ZHOqOuihmiujYDgIanSZ+/4/+0Ppw0DvEsMDi8jJ2Ts/idde/GrOlmpVoNjot/Opv/TpueONb0EUXNZSATsvyGzhP+mde+JpXYmPYRXfQxeREHcUB0Fxaxdvf9M+oZUq2dskJEDmjLWlz/fXX44a/exPWG6uYq0/bZy98zcvQyxGUtw6NslCLC2kq/4EeuqRiZWTtr61trLW+Dvzlzv2IXec+P8Jb2nGyXJxHIWD3eQjEWQN6dgIMOVApoF/4pEcmlRXuCFSCe2z2e5eCrqVA6nb7KaDLxa5EGL1Y8QNq1fxMMXUyU6WXwRc/9x/m0tjstrDeauJFL/lVcxvpNDe6Fg4fOIj7fng3et0WKoWSCdZHPPoSbOZHGOST9qx3/OhHeMgFD8K/ve8j6I06KGdK6AzaKOfKWGuvY6KcaIwddFBECVdc8ySsbWxgdmHeYo7Wvz2XM2udcyTDUlujC0kW+tc//xWz4bihmFR13uMfgWOry9i/8xRzG3/t07cm1lNjFdP16ZAMRnDumQtPYb81dpebnsUFT77EYnJzpRrai6v4xue+hFazYfFRMFfAIvX0MRRMQSHwtZsb2FmdxtrKclLvmktcrwc3jmLnxAIs0tpOEr+4s442VvGUFz4Htx+6B5Pzswbkm8eXk/a0rc2EMQTon9tuoVNALDfXUK9OJd6SxjLm67MB0OvYQA9PvPrJyTMKRUuM+9rnvmKqADeVLHpTGkn7UcdKp6YnSJscFtHAL7/wBWivbqCaK2C42canP/nvxieFfBnHmst4+rXPNkuKyYS0Cgi4bBVrYYEeY+muDj1Y6NoIBHRa6B7QudUJEVSAqG6QwhQBXLdmp4G65TsAjRGFchlPfe411jeALVXpsr3vrrvx7c//Z2otrm2uYrI2mZZXJpYsnbZDXPrER5tAndkxZ56AqbnZJLt/fc3KBudndmDY7aPMjnGtDt711rdjrjIDZjxQAaIg3Bw2wVgyywkJpvyfsWY1ORv/Fc++yvYEG9Sww94/v+kGFPI5dJm8WSri2uc9x9yK+XLJ1pv8li8X0eJJVLm85QIUWv3tgG5x2AzWBgyPFK3egPuGwnWztYb5ypTxRa46hWtf8XxrJMT8Cf5kk6V//Lu/x0SunirVBAKGJfbtODXNj6GS2xv18Hu//3u49+57TOmzI2c7XcsF+N+v/1PjIAIJeYflpvSw8V9v1EU+wz3B2P4Qv/SS51o8le7rx1z2OHzl61+zGDaVcu5lun9pMZtrNVR2UGGysDzLfwjmoywKgwze/o83Gm+Zora2ij95/Z/gyPEjFhacXpg1YMoVc6bUzZem8Cev+2MUKkmSJUNkL7n+pfZuCltzPzfbeM9b34X+qGdjXu82jAdmqjMuX2HLg/X8l77A8kQoJ1nXzuY2rJr56z/+SwxMBhSxtLZoXf+s7W95Ahu9TVQKNQObJjp41nN/Eeeefy6OLx43xTCB+qQSyNqF8pAldsws17C2vIq3/cPbE9pbOLOEl7zi1zBJb8Kf/w3WOmu2J/iMl776ZShVyxRN1mti/8596DRaeNsNb7N7KeMavYbt36nyVGKhj1ooZxIwJj+/4n+8MjllrFhAbXoS3Y0mbvyzv0WRSkC7jVy5BDbiTbr8J/xOVTnD3hkMiw57GBarePFrXobp6UmcOHoUZ+49FX/8mj8A6224dhvNDUxUqfQlNTuUPhvtdQPgHZNz6DQ3kSnn8PLX/g662cSosaOGlVMQ8pXMJW6hg+ScCBqa1qaZDcLYp4GhQd961VnaMnL5U0DtgVl4meaUuIoHn8Tn7/G5bpZUGspbZURnHv6UpFOcQF3BdwG6/k4TKUKCQOKKyJomxwkr25A/BeByszNWpJI2uRBsgt0Bis0BvvHVr5vwKTBeSJfsxoppceV8EkOieOQira4umfVLwUWgvfKaq3GUQD0/a2VSF5x3Ht7yT282hucSHl08gmc945lmbdPFSQvgi1+6FaVs2QB2eW0FD3/kI8ylTLeVndY1ShKZuJm4WezwiXCIRm44wje++LX7ATpdzuvHFvGdL3zD3kwXLLO+r7zqKgsdsEXt8cUT+K9vfRuTxTpa7Qamy3Vsoo8LnnCJxZVHGy2LYf73rf+Z1LgP+8hk86aNXnT5JQYGdEt+9P0fMhcU4YzXcYMcXV/C1c+71ixAxin/7V8+gN2lSawzzjlRB0olXPwLV2Bl0La4MEFwz9ScxVtJOzJG6nL/3PYY+tHlE3jBi1+Eu+671wQIs/Jvfte7MVcj6BCycnjqc66xznts1XrX9+9KPCHNJcxX5/DoJ1yKGhsGbTYti/573/jvFORXuw1ki3VceuVjLH5+4uBhzE9M4WtfoEKQuOcpIC+7+oloDftJjHFz03po081EFx/zG5LszCR2bhZXOI7VLFuGdYKFjnbPYugE9CSGnsHRQQNPftpTzaXJNrYsW/rkhz8RtPtEqDz1OU8za+msM89Et9nClz/1RRMyFND05jzussuM/x/0oAdZPfhN734XylXa/ATCkZWwDZlbU8xbmSR7EDDm2ev20Vxv4ox9p+G+O+9GrVDCLR/5tNHnyNIR7JrbjSuf+RRMzUwb7zIv4/tf+w76/ba5yekmpSL3hGc8yUJSlVLJ+hq89c1vQTVLJ2XS0+HaFz0HlcmaudoPHDtiuRbVyTra3R56PD99lEGx3Ud9lMe/3vQeU27sfHB2AqTC8MynWBydCY4fe8+HDVIpfAmmh5or+O3/+Ro732B6YtKa0bzxb//RrGq+m25rwsk1v/h0PPRnLsRX//Pr+NCH/tVKGdljYCJXNXD+rd/8TWssRVcw9+sb3vAGlHLMNae/aITrXnmdCdDvf/97uPDCC/GXf/EXKGRKJqhX+muYzE/h2pf8Evaeug+3/+iHqE1O4NzzzsOdd92ZALo1oEkOALIkJrNykvp/S0gNgJ7vA29/441Jj36i1gjY3FhHbbJm3E5QX2tuIF/Om/dnc2kDO+Z2YKW1YRUApWINr/ydXzdvJPfZToZA/vdfmTLSYdlboWp8/aLrr8Ps9AwWDx/Fu99yExrdRnqIy0RpEte+4Frs2bPHZBCbB938tptx8PgBnLpjH5r9Jq677jo8+MEPtqZB9953H973rvdjubOKXDGPfMaCB3jp/3ipyVUDdPbkt/9MX2E5X/KT8e/T95+O2757Gz5680dMPeq0WnjFr73CjKTXv/71mJuZt7n/yvXXIVsuIFcuYHFtycIrE6MS/vIP/9zWutVvo5Kv2XZ8+W+/ws41OHzkCN7y92/BcmsZtUoNzeYmZquzuP4116NSr+Hg4jGrInrr//v3xlOtzU2UajWsoovrfuPl1iX0u//5LXzmAx8xjySf3eQYkcerXvdqbKwsY++uXTh87wG89YY3h6RRKgFFvPq1v4v7Dh9OPFHNNm5+803GTZsba5ifSCz06/7X9Whnk2OGFZM293tIYLTjT08C6NZ4qd1JO7WZ0eLwUTF0n8HvwZnXx1UK5hxwh28p/8wDeYrFwZNgyirHyHV95DWPu19SnG7mg32WnQYs3xn1PbncBegmRIPrgYNl8oey3lNXQRg0AX1yWMCXPv9FNFhXPDGBzU7LBFVi5SSZ1tzU/Iuu6G6nbdnAl178KOSqZXTLObM6mJjw7a98C2ubK5itUfMFnvjky004sJ81a52ti9fGOm75DGP2HH0OT732GnzzO/+F+R0L5k7hCVRM1lA7TVocBHQKPVp637yVdcxkmIxl11/89Cvw3du/j3NPP8tcurd+9hbUsmX88ouej099+tOY27FgzzvnvHPNff+xD/ybAfpUuZ4k1V3zeAP05vFls9K//MlbkqYn3bYlkDz6SU/AsJizuBgzhqmBfvy9H8bm6rKBDwGdz9l74dk47ZyzrH3naLODb3zm86jk6NZlzHoDZ178s6jtnMPu/fusNe3iPQfxoAsuwOJm0toytdA/m1joSoqjdvszFz8Me/afiqPHjqJSruDznyT92Eo1b9YAdeInX32laa133HUXbvvW7bZ2j7r8UZbMxQRFZm+fd+bZOHrgEL5665fMw0L60eX9yMsehX07dmPp8FGcMr8DH/vXj9r9JxrLqNdn8YgrLkUvC+RKBUtutL7xzVZS2sVSRpatUeyHWnmrCtBRpIwPs6Z7mLH1+cqnPh+SGmmhZ7AB4EGP/hmce/qZltA3Wanhlk981hQ+OutppdO6YC3yPXfehS99Kkmq67PJSKmCR19+Gc694Hz88Ic/tLgoQW9h5w7c/I6brcHMamMNv3Ldiy0BhzXM7HDHFqLWOS6Tw3RtGnf98A6Ls37y/R9Dq7thyup0NfHuXP60K0xRYQtcWpgffOf7jD8YQ0U+h36ugGe96FpTXHjIC/fBB973fkvwSrwkOVz17KcYoPP65ca6dcjrDvvIFYoG6AUCemewDdCZNDfMZHDNc59tSh/zCDi/4iiLD73zfVg6fgRzCwtYH3Vx3cteilazafF79pR/303/knor1rvruP5Vr7IkMSrMe07dhxNLi3j7De+0MVIB5jo+85eemQgyujNzGfzfmz9gikBrmCRGPfeXn4ep6Ulracte+WeeeSbe+NdvRBtd/D+v/T3c9oPb8eCHPhR33n2XJfydf8EF+M53/9tyLhT2s2xu8ko46ZCAbrKKcdBBBoVhFvneCO94040mpJn70d5ooFyv0SVi2eJJJ8LE+2JJ0rYaGWx0m5bjQSXjpde/1NaBALG2uIx/ff+H0O63UcyXzYq/+nm/gNndOw2od0/PWc7Nv7zjvfY81v73Bz287g//0PJ4ZIW/5YYbU5nYQRf/67W/b3NmtQy9VkyefPdb35OEWH79RZbAxdLfHJsAhU6aPG7WGnDZiJM+IjtPOQXf+sa3cM7pZ+MvXv9nqOfLVuWSeNeS0B/ne8fhu/BHf/6nqM5O4p6jB7HvzP1YPHQEg+MN/NvNH7TwWClfMWXlGc9/FnbtOcU6Ok5OTWJmegZ/9JrXpbl5/x9r7wEmaVWtC6/q6py7Jw8zQ9QDggKSJAfJqCAoBjIjKCA5nKOoqEc9oCBBkCBIEi8KSBAREBEEBRUwXAHJMDCxp8N0ru6qrvu8797v16v3VA/e+//Dw9PdVV/YYe31rrz6R9fYhd/5DoXbuvYWWgzP/dzJtuGc9aJv2+yYM0+yXH1wwyB2YHDpKrv1+htpPa1tarZeG7Nzv/pfNtLXZ/NnzrJvX/DfpCfMbWQCGNFg+378QJsxb6699z82tddfe91+fMWPrI4R9WaDvb3W0tFmR593khXyQUNn7Bvo0WUjKEo9y4qKzaqwvkijZsfJGBQnZVXuawb0xVRs+cjT4DkIfpW08SwGKNYRSU34sngyZS26yvnZhw7ZowyghQlEJoAMsF19dJ96lgF+GRLGBPPQZabHd4rik/+dprQY8SchgZMuIo+zYH/9018M5WPR+KBQGrc8cr7L46FjEaRrRLRPjDNCtKOlLXq2zDb7wBY2XpdnwNJ68+fbT26+hT47gPnAcL/tt8++jH7HODBGRK4jjey3jz5Kc2bXQLcNFEbsmMXHk2hBLIjuVEUvdSEDGAHQAQzP/SFo0AL0hdtubuXaPEtAzmxus6pCkVojOpeh2xZMRPDtvfb66/biCy+QeTRXN9jE+JiVa2pt4z22YTBMQynHnPzf/epBq4fpmekmedv1oL0t31RvXX091PoRTf/wfb9iuhR8Sn1DA7bXQftTsIF/FFHB3UuW2cBbK2juA5WuKY7aoSceY0t6u+zVF5+3Re95r81ubOWe942NcO51pRgUFwFdQXF77b83/ezwQyEV660332T53N888BAPUPCT1dnWO21D3zDKYmIP4cOjllIssZkNhI9Xn3/R/vjY721u+0wrsiZ2HU3GO+67C6Piq8YnrLmu3h595LdWg+ApmsTHbPs9dmYAHqqd8ZmlCevr6bHZM2ZSkwLXCQA0VUNntCnMydMAOpjrVvvtZs0zO2zJK6/Th73szSVkC8889YwNFYcpJFRX1dgOO+1gC9dbzx644z7kRNJEjld/+KMHsHodGrSg8hpKqqK4y4MPPUiBQMz/i18+zf76z3/Qj41nImZjvXnrWXFo3MqFIlMeb/3xjTajvj0y9rLtvt+eBMD+oUHOj8JlqczUQuj/0DB6J0bs6MXHUVtUQM+dt/ycrLhoSAnK224H7G4tnW0EcqQJ5mqqbVXPamtqaSWgw/0AQG+xGrs7augALEDWQZ8+lEGfy1evopDbWt9od914u+VKYwzEgjB58GcPpe8TkfW/f/hx+j0BBji3R3zuSAa3IkOBVremRlu2Yjl9kPfc+gtrZjRJCMI88rijaAK/5cc38+1yXXz2c5+16tpqy9fk7e2lb9uGG21IbXZkZJQR7+hJMHf+PAruiF9YsHAhI747Ojt5jpinHvOtZf4MDHKCzWfAkAnoOAPjZbvxSmh68DHHmsBWttHRIRsdL/AMhAZA4b+JMfCoPOmVJYfNbPFJi2lux1m/5qofZkGhb61aahdedom98s5bNm+j9Zl6ONq9hrSP2Ievf/VrNqd1JvnXaGHYTj7pZNbiv+zyy2iir69tZGzHVy74GmkMygKbxDQ0UFOnX744ZnPmzaXJH0W5Ghkpr0Yssaof3CnopWBl6xsatPa2Dls4Zz0b7um36753lY0iqyZfZ2PIvkAXv+q8Hf/FE8xQJrkmZ6sGeq1UXbbOxha78dtXWCPp3OzNle/YRZdeYm8sfZtBfcg0QBQ+eMZ7NtzYLvwKXChBWcD/nz3+SGucHUpN/+RyxErkrLun21o7Z9jic75o1c0NhrLfm224iVUPj9sl37mQ+wiae2totX33+xdbqX+Q953/5S/b7I7ZXIO+0X77wmmn2uZbbmnLVnfZkqVLbeH8Bfb8c3+3x+97mJYA8MZybsKOOPvzNgafUwbmITiOCkEU/ti2WS22Y1CcABrxHBCSUs1bGCrcxP2gOdVqkXIMHiya1DO84iws9YCeWQIwj1zV2oAuTVoShk+mV3ReptLHRH6a5FlD1jKTu9LWpK1jsAqnV1CcotwZ6V6usuZcrf32wYcYe6rAjtHiGHudq+Qrgsvqq6CbhuwLyMiocV1X32jb7bkzGTnSnP761LNRygr+Wvlxe/p6rKO9M/PdwVQMbby6CqUazTbbbgtqTIhyx9ZCk0BHNwQ54bCjxCMChwAMf/3jMxmgwxy8xZ47MqWnZsKYxgTTMTR6mOr/8MQfbLg4SsmVz2VjjgK1Vfi3+0ujtuOhB1KoQEAcIt3//MgTcSVyNlwq2O4H7GtWH3yF3LxS2e792Z02t6nDBvvXWHNrm22zx042VDURfLTNLVZbLNtzv3nCBrp72NWtkMvZ+jtsYfm2Jmvp7OB8BlasDhWMWhspq1NDL5TsmURD32G3nZhW19XTbaNjBVu0cJGtWLbMnn1i0ocMUP/QzjtZY1sLYyAQ0PPc3/9G/+UfHnzSRm2YWmBrroHS8VD/GutAS1or26risB3yycNsZM0AQa0wOGRPP/m0jZQKDA6Cfr3rR/ey4eIYgQ3aOdKBVq1YyUA8mFKZioJCRLEACuhBUq+i3FMNHXs5nsvZtgftZeW60GSjf3WPbbJwA6Za/eYhFHPJhw55lrO9D/wwU7Zu+dGPrb2hObS9rMrZQAm+TjDzUNUOUdFwFQ2VULCk1gaLQ9ZU3Wy7fmR3WmIoGLW3MRgTwV9jAwXbGCb3V1+3++6622Y1ohRxkRr04Z/5NAXC1X29LMQDQG+orrG7fvpzq4/+9VEA6lGHWmFoxBpRenm8aPfdcU+M2A/m6o995mCmXXWv6bPRiSL9+H2D/dY5c5b1D4W9qRubIKD/wgE6/I+HH3+kDRYLDAqEMIz0xssvutjmNXfacGHYcnW1dvwXTmAtA/i9L7jgApvRMoNMCufs6MXHsBERmvDAMgFgAhAhhe+Jex5DuBOtTtjb0888nQf8+5dfas11MN2WbXBiyE465STmm3f3dtsCFHgZHqTSsKav32bNnE1gh+WG70TL4JZm+jt9+1+vBYnZYs/gd2elvlLOqvF/sWw3XHYt/ecAHfCZegiS46NWVYP1hBumxCDXepafCS4FQNQo/frVduY5ZzIbAsG5t95wEyPZYW3LVdXYkScfb61zZ9rKgRAFnx8dZxoqfLsA/8ZYdtnKJTvti6cy7uCOO+6k5js4Nmy1tY32uVNP5JpCS0SBpfrGkJYLemxpa2GNfrgYwQFR5z6UkIdQMxn4NVHCLMpWRpErdJQcLFjtRJXdds2NdOmVx0tWXQ3oA/CV7ZiTFlvjjDZ7Y9VSa50zg/ETbbUN9tP/ucaKw8NM66zK19oRnz/WOubMstVrehnzAssBezpYzr51wTdsRl073VUITPvORRfassFeCubf/dIF5G11tXXkydDQochg3yA4dL36lt183fXUileu6bG6tk476dxTrGnCrDg8YtdcfTWVtNFSwarzdXbeN8+3JSuWW01To7WgJfSaAZvd1mHf/M/zra2mngGQ5aqSHXXOSVaoDpHqcEEQzBXxriZfERMUHIcFpQKB9D+UaXZR7uBFPqccQrDwFJ/DYi1FVyCfxqspRk2Wbm8xly+eAoiqTMZ2raTxrfYP7VP9hX5QavAu2760eHyOKMhSKZSRFJhLItEzvIlBkoWugd9vtG/QnvnDn7MgIGgGe+yzZ2yzWccNRe428oM3WLS+3X/vLxmoMqNtBn02CJza+cO7cCMeeehhMvjaHEyzIa2jBO2yWLQ6lG+F5FssMHVGGz9QHrEddtmZPnQEKiHqcuH6i0LnquFhmrmnM7mPWdneu+s2BJu57TNsANGedY327JN/stGxEdZ3HhofYRUvmAZ32H57+/ufn2NoXGFk2PINjfaBj+xOM+iC9pkE9Ccf+C0FBqQ8VVXX2E777UmTO8AanczGBobsL4/+0WI5FbISCDVD+QkbLRVpykb1sj89+CgjbLEPY7mcbbH3jlZqqCEDYO5iIVRFGq9He1QjoFePTUwBdKzXDrvvxDx/BIOg0chmm27GGAaYdTvq26wYg5P2Pmhf+vDXDA/ZzLmz7X7WvA8MAfMp2qg1W73ttceu9sQjj1ptvobxBdDQP7jb9tT84AdDPfzf//ZxCkDQ0GGW3/Nj+xCIUCAHRIy680hdRPAUNBgxM8RC9AysIWjARI09VFAcAB0+dJjcFRQHSX/7j4Va7s01dda7sssWzZlP5vqLu+6yujx6CRir1X3m059hc57f/+ZRslx2mYNFAjEfQ300nXf1ddms9lk010MYkLlyyIbtM8ccwT0EqG62xebUsMaQq1+usebaBkatP8YSxfI7m+110N6MBobPG5on3Awz29rtzlt+RuGyH6lgdc12yNGHBQaMYi+lCbv39rupQ6rY54AmvQAAIABJREFUxyFHfJwpVwiKGxoPghKqIyKorpj50Eu0EN39k9upMwfLQs4+csRh7EgH6wgACILPPbfcQSCGwIz5Y26gJfjyrrnmGjJlWCcw/48dfjBrDsyeP9f+8tfn7H3v34IpXSiJC58t6BjCCcb68cMPI3jc+TOY2yHWFG10omBnnXOW9azpseJE0Wrraxm5jS5+M2bMNMQGwpgFRok9h1sAMTscDypBViHOp2AdMzrpfsPf4D/9gwP0NwN0aDUkmButhjddcUOMkwlpcotPON7KVbBsIBC2RLpFhDq6A9aOV9k1V15NQIfFBJBwwsknhPS4stkNV19HAaShEWmYZp864Sibu9Ei6xrq5362VNXgsFMAuPqyq2wMwaz1TVyRz3/+RPrQb775FhsooAMeAu/KtviUE2gBwxywp1hPtCeGj37JO0vY4S/U4AG44K0hLQtWm5CaFU3uKE0Mi1phzBbNXs+WvvqmzWhotduuuylYJ8ZLZjXV9qlPH26dC2Yz1344V7Sa1kZ7fdlb9h+LNrTrzr/YiujWiEp7Znb4cZ+lWw88DUIHAA1NntCn4coLL7ORwqB11LWSJ5x+3pnWMzZMnn3DJT+gYId/OPPHn3OqDZeLdNcipbWxULarLrmMhawQyAlX3Znnn2W5kVEb7u2zW2+8lQLg2ASyUVCt76QgrDTU29DICLNzkDZ47fevsNaqOhtYtdraZnfa4vNPJ6BDIZw9c6atWLacHUCHBgdJF+qHTotpLC+NAG4GUMdGSiD0NO0sTTcTvsoVKMwFNimjzOed67pUe081dVaKSwE9Mx8gihAmhJh/p7Khkm4VPJf5CFiKtYoFN3SfpF8NxA9IgC6fFv004xP2u0cepT8W9afxc/tdd6C5HYUhli9fbu/bbDPr6e6hyRqtT5/87RPUhBqqG2ygOGT77bcfgxOe/cNfyBgGRwZo5q3FYZFmXC7Rdzd75hymv4DZNDDXGSbfXe2lV15mbffq2lqaQxXlDia2LkDf6ZB97Z1VKwjkLTX19thDv7GGXAjKAxPae799aWpEwRqYzH/3yG9ZkQrFIZB2secRh1r/6DAD4oZWdts/nv4L5X4Fhe2wz24ZoEO4AKA/87unMkAH0wWgo9AC0veQYteUq7E/P/QoC4RkgP7hAOgomwrQrx4NMaSF2ioefpjckTL2rDO5Ywx77LeXrejusvU33ogBaau7umz+3Hn2y3vuZeOQGS2d1jPQY4d84jAWY4HAcP9doa75CGNVc7b3XnuyKMb40AjzrJ97+i/IcWQZ3EIub1vuso211DWwQtxw/6D9+oEHrKmhxYasYHmrsx3335UFUVA4pBkAjkIddUHyRXwCzLdgatBm61uasqA4fF9C+g2yFCoAOjQBADr27/3/sRlNnyjsgmYrd//8busfHbCm+tA1a/tdtrON1t/Abr3hRgY0jg+P0JUCQFM0bn/MR8f1iPgFPb/5zlu28YJN7JBjDqXWApM7iuwgZgPMHy6iidFx5vE+dOevbLgwYK114Z2HHvEJapArukL3LhThWLV0uf3qnnutrRZRxwgaNDv02E9OAfR7fvoLaujBSlW2gz97CAEd0e0QPgXoqA5WRL17uJNGSwSXX9waAD2YlXP2kSMPs1EP6IWi3XsLLATBC4sadbsfsBdNxuALV111lbXWt9rSrqU2f9Z6duTnjqL5G64DWCaQvQIhBb7t6753rdVDOELmSm2DHQHBIGd260232HBpmOmeeMdOe+9kW2+zNc3t0IY7OkMKHIAIGnNtbR1dHa+9+io1OFiGcF/X6tVZe2dorHDrwfrGYj0TJWtAXfaJwFAJ6DC5A9Avv4GzQ04B1vD4E48joFs1ggRLVqoqM10KQYwN43m79sqrrSoH/oV8lLydcEoAdPx/yXe/xwwI7CcEv6986xu2pGuFzVq0HoFuvG/Q5nTMYLGpay+DlhmskAODa+zLX/oyz+/3Lv6eNdSjEl1I6z357C/a0uXLbOac2VncDyxUyIypqkY623Ao9hXC+acA+mSluVD1r7axkWvWt6KbGvpPr0VsQ84Ge9dYe2soS42aBcefcoJ1DfbZ+ptuYi+//YY1djTbQFeP3XTRlbawYw4tCKsGeuxr//0NW9a1yuavv5ACOCwMcEeBbm+4IgStscIFLBBnnsHcffCja797WQboaG10wn+eYaO54HIloI+V7epLLmeJcKsOWT1nnH+W1aPGRFXevvutC22oMGSNdYj0N/v04qOsDi2Cx1A8q9FWLFvBOJkrv/N9q0YhLIykasI+dfpiq2qupWsQbiPwN6RIs/BPTS0tzFnVPZUFjyXCWUEuyE1r9QwQYPtuo7SIxpRvad0e0LHWEgQ88AtDUz86niEwzyzoSFuTSQCTgDSLC1X1Sn/7wWSR8JDuY+Sh1+o98CvPTp9l9n8uRs4mCkV75OHfWHNtcyYLbLPTNqFHd10dzWaInoapFQFHaEZx880327wZ84I5CNW+tvuAtTQ12x8eQ/Rx3grjI9ZY02Dbbr9N5gdBcAnMnJC0YKpqa2+3Pz/3jI2WS/aezTblpr299B3bcOONqaljIyBd0gQzTVAc2Mnme+7A6NY5rR32wC/utWZ6dIIkvNOuO1FKVTtWREX+6fE/WnmiSLP7cG7CPrD/7jTZIyCu0L3G/vrE09TgERRXU1tv2+y5E03CiPAGoCNP+dnHniZDxcEHmGy71842WoOUkwkejqZctT39wCMZoMO0vIUAPeawwhqAfyP5cLCpoY+vraHvtNeuZMIA9DffetM2WH8D6+7qsj8//jSJGRpUbVWdbbXjB1m//Gd33GGz2mdn7pKPfvIjrA0ACR1FNRDN/Y/n/sq2oQCKwVzJ9j5wf4IpilIgEv6BBx5gKg7mA51ni523YpBN35o11tbSQmaDPHcchmWrVtq8hQsI7DDbwuyPKHIQPyrzjQwMrRPQ9zviUOvq77OFc+bZy/98wTZauD5TJJ95+hkyht7RNUxlPOwTh7HC1GO/fsQMlhC4YGpq7TPHH23Pv/QvWgoQkQsNEQwVjYbmLZhvc9ebZw889Gvb9P3vo1nyjbeXENzQL704VrQ5nXMYFLflZpvbT2+41UrFgjVXh4JK2+66PcvjgoZg7n77rSW25fs2tx9f9SMyXawPQhIPO+5wAjpqwUND/8VP7szy0Blh/pnpAX2CwZ7BYtNcBR/67WR2GaAfdRgzDCBYIBgVMSL33XpHBugFy9nxp55g3V2ruR/33/lLW9G7wuZ1zOUcDvj4gbZw0SIK09CGEceCrA+4EH5268+YBgcrT12uzg799KEE4l/cfhdN2rDwDIz321e+9hV76eWXbfMt3mcvv/IyI3oB2tDAu3p6KPivWrmShWnmzJ5Nkyf4lnppgy5ZhhXta3NQPEs2MjpCoEIuP92ACIiD26lkdtNlN5CzoJYEfh574rHMnULu/lhuUkOHe62lkLfrAOhVqBIHEShvJ556YshNzuXsusuvpq0BwYIzO2fb6eefY/2FYSsj46Gnh5XNOlva7I3XX7frrrnW2htQlXGVzemYbWeedyZdf9dffX0QCAa6rbNlhn3uiyewlz0siWhFDOsi5gc+s7pntc1H7/bhIRseQUXMMAcqZTFtTUFx2J/RwpjN6JhhK5Yss9tvvI0NmlCSG4J6KP+LwGTYS8p2yn+ebku6lrP+xwbv2ZDFkK79xmVWLiFjqI/zO/W8M+haQUoagvXQJx4YgMpxF114oXXWt9vI+JA11zTZWV8+x4YnQunXay78Pt2W4EVjObPPf/ksG0MVPxRPQbGhMSOgwzpoNTXU0E8//ywb6V9ji+bOszNOPc1mts6w3v4e62jttAu+80179a03rb6lxcaKRVuEc73kbfvx5dfYGGqPNDTZ6t4uO/H8M6y2vYkBjFDeYEJnQHCxROWBABvLgbNfRPydjjj4MPCLi24XNgqEGfPjCrcJawXoChSXlu4D6/Rc75+vCOqxjjuzy1BYxkelS6KAZAJzgwd0XKccc/rdx4sEdPVF98F1Wa56hGnv8NdkUTiiobbeHvv1o0HiLhdYBeyYY46hZId34FCCmSHiE+D+61//mhqAgmaGS6N2wAEHcKP/8LsnbWx81Jpq4Asv2f777UcfGKpFoZ44gtSWvPM2wRy9q+HXQvlSBDWBwcBHjCh3mFMQFY8gm3cD9Pftsb01d7TbWy+9YktfeNNGRwasvQFtU8322HtPgiEOGkxnaCbyh0efoJTa39trjR0dtsVBu7EwTUdNAzs3Pf3w41YcL1AbnTlrjm212w4E9NHSOAG9ODRizz7+NKsqAdCpZX54FxuthU8Yvqoqa7K8/fFXsBQEDR2AvvleH2LvbxS6gXkPPlMQ31AueImhwVJDd2lrDLKxku1z4H5cowULFpBxotkNqonBlAjpF084+tijWSDmuT88y73sL/RT09xmhw+SyS55402m3SGV5+knUJwHhWNGbSBXtCOPPYYm57dee5258b+NUeYIh4TAssM+OwWXSF8frRsbr78Bc3vZ3GbebHtr2VIKEzC1IzUMJUpBu60IYFqHho5nrxwfsEM++QlbvuRtts6EJeGJR3+fpa1B88D/2+62HV0eT/3mCRsvjbL4CiJc6f8vFEgvCOBB/2zUNGhsbrQ1g/2sVY4UxIHRIebcwodOsCxPWHW+xubNmmdvv/6WoaPfI3chkM6sb6iXtI5gw30P2Z9aGPKRYaJFUB7N7Wt6rbWtg5rKoRHQZXK/+7a7phSWgQ+9kskdGjoAHRo6gyyjhi5Ah3fwo0c7QAdIjRbtvp/cYej9Bn0RNpjNP7Qle7QvXG+Bda9ebf/rJz9l2trKnhU2t3Ou7bHvHtwfaOVwHSBQ6urLr6UFA5YEBM995uhP86yDQ+Ks3H7L7TEnutaGJ4btjDPO4BnecMMNeJ7//re/2Z13/8LqqhrtkKMPpaby3k3eQ2BsbGhk7jYi4VevXs2CUbDAoYBUQ0sTBTSapGEhiho60tYA6gD0m6/4ccyqCRr6sV841iYQRVWDzIyooU+MWUu+zlqGc3b9D662qmoUUMHO5u3E0z8f6npYjuVwf3L9LTYctUfQEgSgxvbWEBMzYRRir778alvZu9Jmd8zheTzqc0dxz+H2g6vgth/fxrEgl7qxvtG++a1v2nPPPccAOATqQUD80Q03sL7GSeedwpiXDTfe0Lq7V4d49tiKHb+GdqkhUG72jFn2+suv2c9vQGZCsCrg54knnMDGTVdccYUVUeq6FkGqZfvEcZ+yuQvn0x3y6osv2cK2OfbT62+14ehahBB81OeOZnQ70r0Q0wBavuibF9F11V7fZkPFITv33HP5HeJKoMBc+91LSYeMh7KynfilM6mh0+UaTe4AdJRktepgcj/9q2dbHvEyExP2/W99l88hT0TBmWLJzjznHJ5d8Kje3j675dqbeL4Yw9PSxqC4E79yhpXrQ4lxnC+0vkbGBiwmCKgG/qlbXsz1y8ztdKnBguFTuTO1NPxSSUMX6Hu3tLTz1EWtLDPhZwroUMKzyquoFqdKcck4spq/3r+uGzVQAHoOJVFj2LwfoKrOSeKQhu6lDWSCjA2O2P/+y9+Y1gETOsFgaE2wEMQe6UtXLrX15qxHvzdyUylZxrKq2LA9D9zLnn36T7bb7nvYr+/+lQ2ODlgbNLyJMdt6q615ILCw6DSFTfjT08glz9t2u+5AQGft4NYWe+W1V23u/PlkVABzaFzwrUynocOfteU+uxBsUfZ1yT9fo9d4aLDfWptbrXdNr31ol51swaJFhnrx9915r/UP9FljbR1NxshD3/uYw21Fz2qrGy+znvbffv8nAj4iaqtr6mzLXbfPAB05xpUAfbsI6KiSNi2gw5LgAL1+PBSZGAagew3dFZah2TwGmex10D7W29dLM9TTjyFXPeTAwzx24GEfsReef97mzZlrf3n8T2wkAlOy6ge87wPvs3nz5lFz+s3DD/PwtLW2044Bk/H2H/6QbbJoA3vxfz/PamO/uf/hyOwDA0W0NzQQtGPFut103fUsMQvae7tvlR1zwmLm+cPPy8Cz8gTTfWDZQQW16UzuIc89APbBh37EVixdxmqEjz/6OLMswOyr8/W276EHsHMa0vxe+ddL9vQjf+AelWJq27Y7bktrDvKGATrrb7iB3fG/7gjd5fbbzbbaZmv750sv0G2AuvAdM2cwOrm/f4A5w4vmL7DXXnzJ5nbOtAduvy90VYsm5/0OOYD+UYAc6qT/6uf3srhSS21IEYLz6JCjP5Fp6Ei/gck96FahUpx86BVN7qWQklkzVqKrBho6rFwMMLScfeyYT9gIMk9qa+jOIaDfdgeFRlzTY2N2yjln2FihwJrjsBDd97/uid7Q6LNFPfTFR1EjxVm8/1e/ojk9lAIOaWAfPfwjtMCBJsFM77/j/iwGYHBswM4680yeRUQUQ9BHLQTUrOsq9VlzvsX6S2vsnLPO5jXwf97703use6TbOhtmGGIYLvzuRRSuUR8cRVvAnOGTx76BRzEPHZEPAPQrb8wAHbzmuJOPJ6BPVOesgPrz0eTeWl1nrQNGQEcrZQTJIlHwhDM/H3z1luNZv+J/LqWZGS5G7MrwxKideNIXKHAufXOJ3XvHPaHeOTV81J4Yt3O/8p9cL4A6AABV95pCySiu7dHHH0VGDmUHqXp3/exuVs1D7YNQl63Kjjr5KNZDIBVUAHR4EcaHQono6y7/EbMigPxwe55x+hmMTbjqih/yfhSXwey+8vWv2urebhsrFlijf6BrjV156RUcYyjNm7Ph8WE75ZRTOPa3337bbrzpJmusbbKB8UGrQVEwq6HQA/cH1gN9Mq6/5AoCMuOc4EM/7zQbsRIVSAB685jZDy+GNaBk5XyegH7GBedabUOtrVq5whbMnGPfPP+rLD/dVBM6BX7hiyfTpYDg7UsuvtRGCyMhxqi2gZbblT0r7dSvn2fWUE3hakZnp511+hk2oz6UTca/k88+OZjTY9tb9omIqXz0i8ey51mabCwsI6VVmrh86KmGLoD2GrrHSLUfng7QIXCADjKTOwDd2+29ti6/uMztPnVNUe4IilOgiYQCDV7R7vLR+0nST4+Sk+Nle+bJP7HLWnNDMxcd+b36hzSM2hhtSUGiHHLbmVKWy9kuCKDrXm0f3Gpr+/tf/2rP/Pkv1lITKkvp/5BxGVjcwOgAzbn4fU1hgIVIdt1zD5rZWeyjVKI/VtYIms6mMbkD0DfZcSv6Jd+30XvsZzffajPr26wwOsyIybraEFQFprWsazl96LPaZtBEVZevsb6xYdtot+2sXJO3TeYusLGefnv81w9bSy0iz0Phjg/utmNmck8BHfPDEdz2w5MmdxyK5ly1PfXAI9TQcSoRFLf5HjtYsQ715yeYu103FgJlRvNhdTKTuyv9ivUGaEAyH4lm0ajY2HipEPui19muB+1B5tXW1GIP/Py+rIRqYWzEmhAYODJEjbSpMaw7C3SUi1y3mppmm7Ww0z649TY0o0NbgQsG2ik6V9UYAHV/W929mr4taObPPAa3RFjXUfhwD96b+4dAIaTYIYAP5nYwE3S9mw7QsTfDiFhG5amxcWuvb4lZFEFYgf6I9YUPH/5fmDeRjvTUQ0/ayp5ltrATmkqojuX/hRzl2GUqAtaO++9Mk/scNNGAKbCxwWbNnsPSr8XCOPPwV72zzH5+623W3thK5oi4fehM+Nc70st66XNbZjLCAlo6Su7mWprt4COnAvp9t4cod/nQAejw+wLQfVBcVb7axpF2Cg19rGTNueBDB7CFcpkO0NH/G8y+ULJf/vROAjquGbCc7fOpA1nQpntVF60niAe4+KLv2gZzFkVzegiOFJNEfDWCVatyNbZkcLl96WvnE8Tpy0Y5UrRVbm627/z3txnY2l7XZsPjQ9ZYE8op6VzDejTCMLEq22HP7Vj6Gc9pb221G1jtLQAEAB0d0FjlC41pDH0iGtltDj3nUW0rX0azKIB6ld18FerWQzgOsSzHnXQ807TK0NAjoBcmxqwtX2dtA2Y3XHG1ldkoB8b1vC0+80SCFavc1dTZQE+v3XrtjYQ7xPe0NLRYV99qm9E+g7MJZ0JnzewzJ6IZTCODPcFnYdlDBsg5Z5xp81tm2+DwGutk5cYgDAXPOs520WCxrM832RGfP8qaWpvp+kGlwtDmNAhYYTPKtA6UBkbttmtvoQAA91ldVYMd/4XFlkfkfWmClpVvfftb7K0gAfGIE46wjTbawP714os2d/Z86+/rt1uuvznMb7ifNdy7e7psVucsvgrz6x3pt+YGpPyZffyIw2zj976HsUpKxb3++z/IAB2JtMedF4LiwOcF6NdcfHkG6LBMnXbBubair4vNiAa7euz7X7uQ9R/RtbGtuY3uVRQKw0mAS0Q0OD5WYEDjWHncTomV4kaGUd66xn7wP5dHV0NwSZ77lXOzDnBYZygLCAJne+8JpD2GlGz97zEwxTvhqNfQPaB7LV2fY/7rMrmzPLQr2Z57/z7blVPA5cTjIFlL3d2gQXJQiMktBUDAPzn88bskDj9ZvUeDhTScGx63v//5WUYvItoRgSKYBH7i3fCP4R80AHQVgiZdVwfTnNnOe+5mryx/m0VPVq9aRZM0cqQfvu9BGxkftoYaFEqtsmWrltm82fN5z4qelTa7c44NjKHdabNtvcu2zMtF0AwIDJ152ISjtpaaJAKR1gXom+66reUb6uhbhJb+1ouvMpRmohxM2QgMQfqS1miXXXa0Pz/5FM1ECIo78MSj7B//esE2mDnXmq3a7v/5XTy8aCU7Wh63HfbcbYoPHRr6M489RZO7B/ThfJlgBoaE4CZGubNrVgClzXbfPgA6A+fy1lAMprex6tB6NDO5T6nlbvb+bbay3/3+cWtpCmUcV3avYKOMYmnM8vla2/7APWzpqhX0PaNhyYe23sZ+ecfdNjE+TjPywEC/tbTARWLWM9DHtf7oIQfbbx78LQETVZ+OPek4e/PlV1lVq3tllz35+BM0w4JBgQXtvv8epCcAOkzzTz70GCF0oDBkwzVmu+27N/2p8JHCSgFNDM1NYK5cl4aOMe209x724MMPWUMV66PZsuVLbf689bj2uVyNbY/SrTV5q22sN7QJZu340oTd93NU7Ku1gVjICFpJfQ1CvIIpGv9CZbEiI71RKQ7WA6SgLVh/Ea1B9Q2N1tjYYrmS2dI33rL3brARA4Pu+cldNGkCUDDGvtE+a69vD9BeHreGXI0NIkCwvd36rGgHH/EJs+IEfejQ0FNAV1BcGuUOkzum4wH9LgfoECc+euwnKHjBfAoNPV8oEtBBq9i/NfCTH3WwNdU3sKgR6o2j3fD4yKj95p4HWYAIAgJcYPBJI1C0s62T69NfGrbP/+dp9sbyJWTs7G41kWMGxPjomC1ab6Fdd+m1pHRAJUqS9vSsZqES+PMB5aCfAz5zkG2z9db27F+eoQUJ6Xs/+/HtrETXnA/Bg0efciytDDiV8PGCVgbRQ6G5lbn9EBQgsqBAzy3X3DQF0I/5/HEE9ImaKvrQx6vKJkDvHKqihl6iGTgA+rFnnUCNjtpqXz/3dcWbb9sNV18bOjei4FMUcGDFa2vrsP7xYaupabBDjv6kbbrl+21Z10oKIIjNQNZF76rV9sHN329fP/t8rgYDGXMQ+ghXtmT524y3QO3/I048mgFzK7tXWTViBGJzlhAkN2lyB6DffMm15BnvrFpu82YvsCMXH21NaNqElroNDdbT22uLFi20Cy74Kt0osvyc8MXjGWRouWrbeONNbOmSt+3aK3/I/G7ksIdSYGWeQaYGonSqle2TR3zattt5R3vhlZeoVSIdGF0mr7348imAvvi/TqeAhH8C9B9deiVxIV8La4jZKV8726rbG+2111619toG1oK/+sLLbKIwavV1DTY+UrAaRNkXi1Yoley/vvQl+8r55zP4DUHTKIbzxa+eY+XanI2OjBJjfnz59bG4DQpLVdt5XzsvgFv0ndNyhYBepP1BAI1F1CoprcLEdfnQpUx7MJdfnUFvsbBMJVDHQDGGKYC+xd7blVWqVfnoGAhM3mBgMD1LpSeTKoVFBniznCuKy8TG8Ip+x/d4FszcenYahk8zVyls1pO/+z3zN5U7zudn5WOQsxhM2ORnYATDA3b44Yfba0veZGOIN995m6ltAHTkw/b19tqOO3zIfnTddawah3/DpRHWdJem/sEdPxjapSLgaOYMCgvwdaO9KiqibbDhhvbOO+9w8yHBY3Qg1meeCJXiIFmDQLfYfTtGsePgzm7vpG/1/nvvox+/UEZfa9xZZR8+cG97+aWXbKsPbGm/vvt+6+1DO9IZ9sZYtx21+Dh79R8v2MbrLbQnHwiV4mjuLhdsl733ZNDcyPgY28BC+nzmd0/zaDGvnaVhd7bRqtAOEyYldIF66qFHLWR9B0DHOEu1+dAyE+32ikFDx2f0oaN9anHC/vLbUPpVATHb7/ohmrLvvvcea25EpnK1DReH7LCPH8omH4WaHHOmc6WyzZ0xk4wHpRyfePgxGx1DZH8Aue6BXvv4Jw/jwYZF5a9P/43aFcqPLB9aYSccdzzrwIOhPvnwE2wCAfMh1u5De+8Y+mpHS8mDv7zfWquRwjNhg1ayAw8/mEWB0Cpyzvx51j8wQBcHC4aggBEC2OCfK4zbHx98PGtugXnvc8gBDMD89f2/YqAO1hQZFEcdfyyjdRvaW+gSgYYOegbwIIVyVscMtmhEg5ZCecQaciH3HHXHVcf9wMMOpCbY09/HiGr0c4e5nS6B9nbr7u7hStdUI3Wtng04QENoPQq/412338XiNq3Vgfb3/cjeNqu9w37xkzvoCxy1oo3ApH7kJ0Kb2NibGeZmMV4IFwcfcQgZPxgr6AhNRmizQmtL9sSusvx4ifnQd908aXIHoB983CcILABAUDKq7d217SVwAAAgAElEQVT307uskRYEsy4bsUOOOpw0hTOBn+jnjnMAqwd8lT/5ETRARL3AXx6aFn3m05+2qoYaW5MbpYWEzB0RwOWclUtlmxgvMUulBrX4c3m77abbmILVmEdzI7OunlXW2TnTdjl4T9t8qy3s2WeeYftblD6Gln79NT+yBoOFLFjnPrn4UxTa2dBldJT7CQZeA/cyammU0XgntMC5+eqbOFZp6Md84Vh2WUM9fFgFIJyNlsbYrrNjrNp+BEBHHjrFlyo77uwA6MBPBHq+8dIrTIdEe1ykPl7/w+tscGggi36Hif30c85icG1NU4P98+V/MVURY4SrBZXUsPaw4Gy0YBGF2h9e/AMbGh1kYRwEpQaLXsmOOP7IUI2vpxtVR0KjIjVPj/UZAkIFV8vNl1wXg+UgdOVYh76hqZm9NZBFACtBa2uLXfrtS6yv0GsddW20Sh3/uWOYqVHKVdlrr71ui9ZbwEBXzu/K63j2m2pDsyKs+clnnUo+UtfSZP94/p/WOWcWMYbC5ITZVRddGhQhxu2U7Qvnn8nqkJw/FJBxsx9d+kMbK45adXUd/eynfuVs60IfhdYWa61tQHlN5pj/91e+bjkIuCjuAw6Sr7YLvvkNBmReAfcAlIGBfmtsabHF555ktS31FCb716yxGy6/nmIZzjAsb6f912mZBZrm9dgTPZTTLdMV6P954MXvtCSvIyguBWqBuVLYfFC5N9/ThY0AQtTE92lrW++7E0IgOabMjh+rK2ECMm8zBYgRf1PbpYKQFAAnE7sEAwwKm1bJHEGzfGyuoeIguB7BLfAb4HdIdxIEMoHAFb/HYaXUnZVyDG1gWcYvWhiUHz9l1eMf0Ex572SwYhDGor+Ez4gpCSo6QHMf3ZMhOhwtKWVewzVs55kU6IfAI0GIZfpyId+SmVRgiwCdGJDCal8qJYiCLygWEn2h8B+yID+YcHwPTW658KzAusCgytQ68DsJA8CfC9fhXQA5AD+PNfxYmAOCZTBXrF+gFf5Dig/f4fr9UphDTnK+igVHNH+uSTEkBqtQg4+h4LJpDKichDFXs6djLBoU1ltzxE/QAurAIwoVvbBRsx+BcyjD+tQTf2at+10/tgeDCFE7GrfDN4kAvXlz54YUTF8sIq4hS3Oi/kKsAhXqW4d+0YEGQv9jBNrxfMT1lclSZUTZ0CF2KsxSTTgF1HYIVRRZ0JSmP3RQi7/H98DaxKZFMbqWrRBjyUgKxDU1mX8M78K46dyELxkBXXlk8VQH4SwK2zAd8myh8MVEkQI3W4TWoOZAKIpBnycrPFZxbWHOZ4EV0GE+xMVg/gAE3Mv9RwCQ+onj+aDf3ASjv1n+EhUV83maM9U4BzUDUAmMda8Rj8K6EmHOtY11NlAcoRlc60+hnnW1wzrBQjY2Nh76DUQGjXtxHTIb4LrBfHg2IGjHPHPPc7j2cb1DfrbOgaO1GAzGfWVXtkAPYe2iWJDPsWoaaIP5F6inX4rlZFESPp5Dntd4pvA6WC9gtYCwA8ELaZ9vvfEGK9phjd9eupRBnwh+RGW27lhICIHA7e2hjj/bOFflaRbG2FBACNoqeU2kTwZvRU1SPB1ns1gcp5aKfwqy0n6y6RTTqcK8gr9YFfLQuRGJmZNavQAIdeGx4oiSp3sStcR5SAL/CM+syng5r8Zncf1Y+RANmLAm4NfxXIovwhWq+RAToBagIiS141BECuNEZc/58+Zbz6ouri8EBBSc6l3dY4sWLGSPAVg5GAg4YXbRty5k+15YN5AGeMpXz7S+4QEWq+pa1cWYCgh611xyDed92pdOmzSpZ11Gw9hIb9XVpGUVjAmkNYkB4F+ptVogjc9Jy+56XStgnw47JwWBwH8yS/hWe+9Ypqm8OvjqsjB6dltCrmeB+Y3YNA48tpFktDvSESLD83lzXHT4GUqIjgw+Bk2UIBKZmn73fntJG7gX0lkKjqkJ3wcLeNDx5v14hCv+EIPVl34B5fPw3/l5BPScOrf0flUB8kERWQUgVrYqZs/wA9S8FBSh7wQ4GfBEEPKSXjpRf8+UvYjBHnIHVFog+XC8lCnXiiodac4+sMPvk96/1hpDcMpHJiJhJAoTBHaAVmGMh60fPe5LJRtY089Dut2229qtt/3UVg702Hlf/hItSaBPuEkA6IhuRsCQSit6OvKSri/N6AFdc5RA4vfdm9f8Aa50+MRAPd379cD+6qzI6kUgcRYu78pa2/RWYmoS7gGtEahdsyRcL6EWn+uM67pKe+7pBeuT0lZ2LnI5Bg4S4CLgQ9ADeGP/YCpGJgBy1N949TX+BPNBU6BNYKZdvpRBqahhkgKw3kn3G1KyonCH8aqhhQR/7acAS+uV7rmfq6fZSp+nTJaCYWTomdYEK2PWijUKq1GD0zNndIQAK1gN0LoVQIw4DAipELDQwx0Ahch98FrtO4rk4H/wQPEQrbv2FNeq8EklmtR6pDwI18rEq3lWCurC/aL/dC21PwCyNKOJQAeBMK6XeEeq+GFcPorbnyUvePjYLY07rG+ORcLQvrW1pdWuvOgHXOtTzj6Zwg6EVLhgNtpgQ3v5X/+icPjDy66yQnGUAdeDpWE77xvns+EMyjaDb2C9sRdfPu3L7C54zpfOmeIjT884fOjCO81T9Ii/VctF/D89y6kPvdJZ8/Tpr+e1Ezjzk+cnt8UeweSO+uXa6BDwFhLDaGZsaODAMFnU58WgIMlgMkj/omboovv8xBTVlxKcZxpeYhHR4hkgFjEUX0XHE4tPC/CALuJIwSRlYJLcp2PYqQ9jygGAWQ3VuaTBuNr3OiCqkS+GwLVW39wI6EEpnYTVVCjw4KhDlsUhwGwaCxJ4Ytc92buiECXCCuch+M8rAbr2i4UVknu1R/6ngELMQ+up9avENBk5mp/UBqT1SkMHKMDXhV736EyFw4rUkg+8//128cUXW1O+xQ478dP26ptvkB61NmCEaqrAtBP3zx82/K5KiClj8czI065+188UsP33+D0VwFL6w/5o3+QLwzWgG9/YYTpQR4EONODwgC4hUACvs6O98FUdPcOpJBDr/HlmmwELKxqOB60VzL8U/PjQpKHNo5IfTOCwqqDULwQx7CkENDDQzhmdLKoEQM8scPEseAFSlgfxEnwngUTfiUY1Nq2XPsf4vRCs+aQ8w89TwJQKs9pXdueK+eY8Q6DnCOiiA9bfj6VE0XUQ84dLBSl2cO3BrI5z2N3dTW1W7k10LwTAeIE+FeYwrpDqN5V/+L/pFnUWwhSYtZae5/g105qnZ0jX4Hx5Zc6fe09bXJ4I8Fq/Svza7x9+Z5vVKBwIn8TDYEmpqYJwNMIa7z/83lW2tOcdW9i5gPT4uZOPZ0wV+Mf7N9/Czj3tHBuL7bS713Rbe1unff4/T2GwI/gH1hxgftHXLrI3u960W2+9lYqBx4b0/NKC6bqjiQ/ijEnw1FpJYM8EwigkTqeVp2dCz/E+9rUA/X27bcM8dGnoGTjEUnfUsuvquBkAWGjoigAHmCHaLzNnRUCrBI4elDyTkwTopWwPWikgpQzTV6jzhKiFTyVMfZ4duNiDNgVNHQr5QLxEK0kTPXJhmvSaqSdcXKdKQFqTKdImTYHBpOnH7gkfz041A/8+b9JJpW4xPc8IvOAgE7gAvRJweUCePEixWUFSUMGPywsUqVCVMY8E0AXkAna6FnI5ajMwm+Enrnn4wYdY3arOGmyTHTaz2fPmkrFlexpjOkCvEki0n/7wYVzqI+wBXcIXPhPDS+lG79L6eOakg4ifApzpmIIOt+hGAOoZgmhAY/X7DEBHdzIxEjxPc5ZA4AEcc5MQjHfBJSYXmdfkBS4pA/OAB7oBoNOMSpNmqFwFMyqsKajeCFcC8vfvvhG58eEffh5+3CepHCCaWxq618pEs6mQoWt0JiS0iGf4cyZhqRLgeWDT917Y9fzA8xAPcAB0demKBdOz9Cbdj7mjFgaKEkHYQSwITMP/8+3v2BjiYmqarXe0z7761a+Sv+If9oQBuc3N3CvxGz8PPT89n6kAKXpK11HXpfStddT6Yyye9lNeojH7NRQNSpjQWL1QmoKgf4fOD+4TDXscmOSxeTaQQXwVUvwu+d7F1lbdSvrqHlpts5pmMgegf6iP6zi3fQ5de32xVPN5X/8va5s7055/+cWs3sl555xnjey+bnbuN84NLsuEP3vBECb3Smsrq1v6nehHeCf+rTOdCp1+f3WNB3S4PqZo6B/YawdGuctPKuJVIXouaNQo+R38XRHE4F9ht6LEjO43RBvlpQ3PJDQxf4DFBKV1iKB1CDOhI0rq6fM84UtK8gzVCwUwd0kq9ICmhRVzTC0EBOZ/A9D9vPQeHRpGKLLNYfTnyn8b/U+SSD3Ai3FrU71JvJLEm5pMpwN0vyZ+rfxBSoUpzUPz8oSfSpd+jzJmCQsHaCn6mD2g0++NkLnqaporkSOKQwsTJsozPvXIU3boMYfZsu4uNvuAyR3zxwFAdgQAfjqtz9OHl/49KGjNBXLp+njgSA98qon4ufu1TX/3WqVoHNeAaeL9akMsITGA24QhHAJjAE1I2Mb98s95DVeArmtTLUp76a1g6fnKwIBpQSHSV7TKUpQoWFMshRrejU2s8njV5VcySA17ioDH004/1UYKIywVvC6TeyWBagqoOiVCayBB1tN+Cobp2vtz4cHcn3uvYXFNIBwVxoJ/VrnKLv4Gl9DvH+M41N4W/uJbrrqZj1CHNuSMIxASew1LKLI0cLZRTCmlUQke4osexFNATwVVDxiYp//bg7xoWhaClDcKJ3y3MK2V1l9glClASZxKpXF7YK/E/6bOvdrKxQkKjCgkhNTJ7379IhssDjCQVOmN+KmmXvC+I6YAFr5VPd3WPzZsjW3NPDs4X+gYePv1t9sPbvyBvfDCCxSqphMuuX/ROqszlvIcKZx+3KJT3KNCbV7A9OBeKQ/dA3okt0m3wHYH7EYFjb3Ao98bf0PygBmeEpjbeHwGAsPniA6ub6ifoqHroOhQpIDuCQPfSYrT5kpbEFH4tDmBi7QXMaX0XZ5QPEOuBEgAdM+AReTaRG9yT+cCQNfa6HrN3ws1AlqNU0IM3l1bVztFQ08ZS7qeKXHpwKZMNwURDzrZHkRBzscB+LX0jM0fNM8MpUF4xoHvvQbl5zRlPhHQEVGarVEMqJEpM4964+jax77noeAPQAL7gsh21K9nrfzYlAOavMx0KraQAm7KNLxA4rUxzOHdAN2vs18v7X86d12vz1OTdgo0+BsMHtdjbpgTg+gi3eZZKiuAuQQaSf3qtSxQ1LtwdqX1Y364HpqYtwD4GJhKgE6mE614sjLgM+wbhDAEyQHQ0agFDPXOG+7gY8RkP7X4U+SyrE8efYCVNHQvBEsb176KZrTW+Du1Mmg/0/PpeUEKcnonfsplJpr2FjbQIzRvWh4UjCYOG61XqjgGsEFRFAgACIz78XU3MA0PmQIQXQ9ffDjNvXg+3BEIhkPZ11RDDnLE5HlhjNI6TO7+vHmt2AuPKVj78yKe6wHHf+9dHni+Bzbdi/0SbREEo1VUY/t3z6fmjrHg2VQsx0t0w2Gd2Lipppb84tJvfd+W9SylUISy4I05FJsJ9Lf45MWMT0BgXcuMdjZ0wj7DxYF/EA68284DrGhFNAel1rs0UmFee+V5juhU+JXeo3XEz9Tl4pVZPDsfu+llvGeHg/YgoEPSFlBSmoA0hQjo+LukCq+hsz5yrPZTCUA8MWkBUgDCgkvj0AECA8N12CREumsDBbZ+wp6JesIU8YoJ6Du9X/dJQ/cH1R8YEaVntJOAGFL2KgkK6SHxQJ9JaKhTXB9STkSserfGr0CmFAhEWGLsIor0wOtvfxiyubiI2Err+G7zwnM8oPuD+f8C6AQeBq+GKGMcUBQYeevNt6yjvd3aWlptMLa1xXtRbQ3lexGpLh861gP0BIDH7ziYfm3FmL3g4sHXgwQ+r2Qy93ubrr+X0EWvfu88sODzNEZD4/P7ibngPmgLOOAAZAktNWzpGRipGICCxXCOZE3DWGRtEqDjM9wnv60HSi8g+LXyayneAJ5ARoM8cpj8EZSHdNbxcfrVAXz3/AQd4GIkOurPH3Vo6FNeG+qrp5qN9gHj1xpJG1SgrXclaK98AF0a/+F5lObkBTgBuWewep6Eoin3Rc2bgKoMjiQoDmCCqGkAPwAdQVozOzrtOxd8m2mZ0NAHbcjOPu9sCm7iTzr3mKvXfGWdEK+G6ynE5sqhEWapv/24U77mXRLTgbrnAene4289nxjigqE9v8M+KFYlpX8vKHjQ8/xaa67xTwX0oi1YsNBeevFfpBPQGiwdSDdGeunsmbPs9ddfp4UPQibz4qurmea8omulTVSjb0bB1l9/fcYxgI8sXLgws4yo9LnOg58X9gppfaJVv+4C+RQ/cI8H9HTfpuNVKT5oHdkSl21yQxxNbpv9dmGUO1O43IbQr4uCI7W11Nbxj1GYE8Gsx4FCgi0iG3vtbjP+QGpD/KHV5mGzdWhwnUxO+J0pBNGvlE7Ua6o6iJ440u/9Rngi9Rp6ytilxaRgJzAFg4KE5t+fCiweELzQwE2FmaehfkqUu4QVEZBaQXqi8YSjoBQxZa2TJ0AP6n4vskAeF6mfApLelTJ1PTNlGJ75eEDzmqrWC5yIMQhRQwfzp3nMATrAbBPU5O5abV2rVtkG669va/rWhEjufBVNtojrgEYDyRrXo+wrpVekWjofWHoYU6bhGZ6nBb/e/gCKXnGtgh39Afbr7oUd/3sll4lATEwd/lSsM4QTnBcwfqa0VVdbLQAR+c+xDSO+94AukzqBtibUJcCZmtTwwxp565wHeAnEApL0jMncjusoZFRV0cxMYSH2imbwmItH4BohVSkfqraRDpQylWigciFgzcQLFNktlwJpIQonHtB9DnB6BrSnOp+ib/E2jUeM2Z+/TOgulWjuFaDTdZSmwEaLE9YEVekQB7J65Sr7wBbvZ8c0pOyhtSvcSQAijQvggtLTYv74iXmCH2CM2C/ONdZa8OfU0yuu095JkdDZwPPkkvTn24MuhbZEWEhpWfeKjnzckOiOGrQLIPZjTM+XF6j8d5UAHdY61CDYbbfd6IpDgRiAOoC7o62dwI3zAqEKwg9KUL/6yivsSwHejSwN1OYA78B3OGvgqTgr4CmgOb9uGo/WVGl9XuiQlRn7IwuLhBCtgc6bxykvXKZYmZ67zMqR+tClocuPmW1WrFcrH7rMdeOokBPzXX1+biXAxWeeEaREI1D3GrcYf6UJpJIQrtFnHjBSIkgBX++Npyc7ROl1npC1LrqGC16VywoL+EPg5yktohIBUxBKJHqNzQsd/rBmzMTlhVean9Yl1Sy8cCJAX1famggrkwCTNDkBg8DbA3oq3KR7hHnBMiTpXWPGYYKGzjWVeY6/xxxx5W1CCM30vrByKfOh5hifIeYiuhFY4T4/vxSIvdYuhq/54vALgDVfMUH8re8F9AIIrUXqo0wFJ501r6lq3FynfKxKGBmv3iMNzj9P8xBzwbViWKnm5BkXvvMCowKVZC0QjRFYY29yfBbKH9eFPPck7Ys1C1A+k7n5ocxmurYCMwXu4W/8rs+lverMVKIvPVfCkacH0UGmoDhzMIXKCJx6roBGDB6Bf3AFMcI/KkDko3FAnHMsAAXgRY0H3wCFEfHVyGmf/JeCpUzVFS2IsUNYaLbiUpdcXrNXiDxv8QJLCqj+7xTwU57oFRavjHirK/aJiqGyexwtSCjT2uoMef5XScDQ96zpEWOPuGfgyyiVo5gSCJLReoVIeNYTkZYc89nBgzyYykUgzPPY5vcHn6v0K34XXWJOEpq9D9yfKc3XZ+GINr0Qid+xdhIMJAhg/hTWS+in4vjXTh/7cJkg4fyYHHQEdDJsF/QCDV0HGE9S0YWUCXrQnAKCjtjI0KMG5QHIH0wvwfjPvUSULnhKDB7E1gLpOND0mkoE5UGd10cw1rhSYUQMYzqQppkuASS/bpqXxuYBw6+LH7vu8cy70mEnIBHJ4s/0xfHvFNA989Sh8dpsCujTCVp6jgd0MQdqu5DmJ4KvkP9c7YIpIDXV0hgvnRRRZFbEc3SIRHd433RBPxq37hcgpaCj1EppiSmNCPy0d6npLjXJpcxV++gB3QNqDv7ziUkh24OOH4unCw/oPmin0l5p3BKGxLSm/D0eipYgIA7PyPzY0VwOy8sUQM+EwpAaWwnQxdwE4vJlI3AJn0n78YBS6ewICNP1Fw1p//zZ4rGIgO6fXwnQYUJfF6DDDYHv6UKKRalQIAUWCsyd7VsjDUtI9KCh8eunruG5mCgzcl7Fr/y58L+nIORpzFsoUtrTOUn5h+d3AnzRl8BIwINxBktSAHSNS/MRlnit3PNovyYppgT2lSOfkNtB7xD9gCZVqIt0Hy1B+h4WlaxwkhMMUgHfr4FfJ8UfEUNjDIGEafwtt4/n5elcdab8mmmNFeMiPiVBCc9gPM1YYSqg73LIPgR0SSliIJlPSP6hOGAAughehWW8hlcJjAXoqbaO58gv5hlOttguXaASmHtQXxfRpoDnQUkpdx7A04OhzfLv4PU5VOmazNNOCc4TZqXDgnVD2l8lDVnzFcFrDdNnpgzNjxG/C2jSQ8mx/huFZfQ+EbhfO/zux6d18ofUS76VDgXoSRq6hAGZryUw4KcP/MnWIGYDiHY8o9Hv0ugywSCadHV4lMcrxqE5aR11vwd0L8CkgoLOj86IvveM2H+WMi+trz7XOFJAx/fhkIdqcDI1C4i8BpaO15/H7Lw7gcmPAfdiDBJkBKZ6P4DKp8Fpz/A9ffLOiiZBYnItAi8RoGvs+F48AN9jDwTo2g8But/XKYw2TkL0r2eKxsRU5bf2gK71wWe6Xvs5RTCIJncKm9GHLg1d9IfUPVavQ6tUgEk49Iw3YFOVejSZCoNNAV2faazin6J3vBcVH6cDdFyn+AO/z55PVRLi0u89b0z5rNewdXbkDvBuHcVnaI/1t79/Oh7nz3XKQ1ixzmUHSUAm/aAuQqyF7nmSaIF8RZZAVXCskHHk994LiHgOKvB5vidQ13rLMlRpnXE/+A/WiSnh0RXmeSq+0zvxDB83QpfJOFy+k/ST2/Xj+7LbmjRvD+jQ3nAT0qoy6QFSZWSk0NwLY6iqu/a/FIArSTy4y0t4IohKfit/WCsBbkpongjXIgKXZgdAr3RtesCyQ+QjSiOgp4CSji8de7ZaLC2JusHhX7rplYSYCkud3evXQIwujZKdcjhJqevW0Kdbd43Dg5MXxEQjlUx2fn08oHtilWYsgWU6xpMGPqUCjeafro0XHvx4/F7inkq1mCuZDlPAqLRuOvgSDgSW0+2pp0EBqg61AHUC5V/LwWrmnysQ8C4RnS8xKJkU07Oj8QiAA+ObTFdVGh18kvSNRxecmBe1iCgEYBwam2fYYS1CQClK5PoxaQ80dgE6/hYDFKC/GyBpTJq7mKXWUyZpAbU/H/jdm6y92ZuWFownRvHLoimNT2uIYDjVVZCGzjKnUUNH4x8Aut6b8hLRQEUNFoAe0zs9j6tEzyl/8e/z9Ffp80pjE814C5QEEuyNtFRf+tsLSpUAfTqM8ICuuWVjQhOsCum+soT5s5oKJlwz5Ew6YUo8TPxBtO8FZa+YsjRwUtjLj9ef8ZRW8V7EieFdWi8vQIqnaF0lLOBvucBQWIa97eV22fngvTNA9w9TGgaj0GPACxcpRtRxUvARTgPoeoE3KXpi9Ydc14rhpYCeHjLPLCsxo3TjpmPYHE+kZk+0/nevYfrnBioINb81hvRgpIcjfUewvKk319olcfE8T5CVCEISuAcLT1A+KMMzas1dPYmnA5XpJEvtwXQaqA6vN+n5w6jfEZMhDV3mX2++Zo5+3CV/cMPyI00lBHppD1JNxB8+MXW/X378qRVCIOPdCJ6p4znKI8W1nm41P4Gs9t4Drw7sdGuvz/EMaeiphlwqjTMPXQzfnw0933+nufu5pkKQp1OlwOkZeL9ALvMfowY8KsTVhi5iKJjCcyM/n2tO4dcFgB4Y3iSgC1jFJGWuVaoe6BnrXAnQ0/MpRujfqf0QQ5QPsxJt4lpvQZQQoL0GoDMAMPIRBcX56pNschQzACyayaFV0/dblbORCeThT22/6c+vAEXnye8Newiw/0Jl/zmuTS14eo72P7VwrOu8+3Pmz5sXNvC5AAo/PX8SbXra864E/xxP++n5mFyL0GoLdOSfjd9Vg98LamsJBmXU4Q+1+6fSZcgaEU/Vs/0eZJjlgji9QrOu8WsdxV/8tX5d/ecCc9FDZsVMAR0+dG5A9I1nBBQ7y9BOHyMqSRyxmQUPiytdmoKFFsGbHDRYSU9iVJqgl47E+PxiemL2m6P7/aH0JkfP5FKizOwV03DVdR0oNezwz/Tj9Ru3ljAQLpziQ08ZKy7xGqhfEw0XGkslME/Xv9L0GJQ3TdphSpD+oIuwdY1nDqmgJo0oXRetB9vm1taSsQvQvX+NUcNyvbhJcAwwOyM/Pf7z65ceGm9S9YIBaNEzuVRL8NK3v07P98IHLV3RBCdaxGcCYwGsFxK9cOHH7PfLg1AK6MXimFXXhNSu1Gwshi7twtOpPyuV6E77Iy2+EqCrxCubusSmSrgP6awQVCHs6n7N2Y8RjJiBPQlD1rhxz3SADqFC5vdKPELj9wKb51GiMR9DoDlKq/J7o72XgCgNnU2K1gHoWCMAv9LWWE2P5vdQnXOoOLYWoHs6EP+pyF9hUodYGwG90jqkComfI+bkg3anoz/Pu9IzVonfiR/h3RII/ZnDPV5gS89fyq/9WRDdhnMKQJ8a0CZcAv0ppVjP93yS64AHlMBHQqAc701M76nAk64RrNSV7vGf+bNWiVel36fj9DxI9JDRIUove5P7jh/da4rJHS/kZKGB54O5TIDOTYmAjuukPaVargder6H7SYrxy7QqCWjy5/4AACAASURBVMRLOWJk6YRTLcwTlQhWE/YStt+wSiDhQSsloooaDbq9RR+N3+j0AHgC9WujLAFf+tUzEfyeauDpoVVaWwoMXjKtBOYcLzd73Sb36Q6wXw9/GLw2K8aYrqX/GwwFxXXA/BXw4QGd9bElBTvTmtZRWmI6R+2lAFXrkY5P6+m1gyl75BoWVQJ0f0A9oHsAVCqZdyNMB+Qat6dFzUH3i6ZDeto4a7mL3nVmJEQordF/LyEL85nO7O7XwD9TAgXmLe0U9co1RoIx+0RXMb7EM+/sHMivPhGCEitpWOIHKaArsh1r4KPcPY/Q76Ib0ZNnlBmfiy4BAb8EI13rgdRr6ORBrjmLotxTk7vK4MJnjjx0ADo72kUNvQCbp9PQte4pL0rphWsJCx5YsuvwWAkc/NnQWfXn1/OuSvSX8pxK11T6DGPx/EtnAtfKhftu50/n1u/DpNANxjBZmpVrF/kFlVRXNEy8iPgiKzOAvIwYhMnIWj8Pvwfp59l3LqVPNFPJUpcqCuvaX/+dx0d97s9mKQJ69vydoaHH6DwExuEfD0Cs784iFsp5jOHxqo4m7cYvtgezSozcAwRNqfFwa4MzhhsRx5tMtewe9BXY5ZmtDh4+q5S24QWCtNtaCgweGCUQZO9Hz1yk0UwTUJQCQ6W1maKBVggC9Acca+fnid9l5tScdKC1wZIwpxNW/m8AXe/XGLgekAlixzR8XwkwpwNbfI4+xEzNyaNz3yQwYPxisr5XgKqKBVkkF3qAV0hX02cYj+hBjESAhnegM1h8QGZ24/uiZSA7UDHfNzs4sc0nghrFEHWQ8R4PIkrbCdpoMOfx/1i6mAFVau9Z4ed0gBrAELW+Y9vMSD94tyq/qZCGzpHoROtTKQbBr6f2U2soQMfeo980Ar3UJczfB6sLrEcS0jJNJzLccIZKXH/54EVXpIvom9RcFDAkEKeGXh/q0HvA8UDlz4LOsY8kxn2NDY18v9ZYgD6Fx0T6SgEd14D+uHcx/9wHxYXKZLGlqNqDup/Eker8lMI6/rwrcnsKz4xtZTm3GDWv61Iwp3AV4xv8+c8EHvCPutqsdHcWeMouzUFN47q49pxKkcN3jA5nQODU9sqeP3h688GuDJxDfEHUlKcTqL1CyDMfNWlp6EjbAh2JN0ldJf3EssReQdC+QoFgDAjEoXLQzD0uaP4SeLUWqWDlrQCiW+8P17nTGFJBWTzB06VfP32fnR/HTDnGmIee8aVdDt67jAMJM5kAApo5/h4dK7DYAQat0rBidhxY2Xgg5TPBu+Sb0kRUflLj0IJw8WCypw855hi7vstKReAGIPWDDCR2hIt/owxtVU116NnsOjB5IlALVs8s/AFhV7nIZL0ElG5ACqwkAEh6LLCTQtb0f3tQl2XDg29GcDHw0KfV+Htxj8BmXW+fFsjjTXxmkseaMvQUMLO1wK2xFr0/DBnDcP2X/TOyeUDLg5ZZnOwX7zVJ0BV6BawlwDmTHRh8yMcOjFXR0KBDFVjx4/HPUjoR81ixBvkqljsuu94GeC6rRZUmWBiEplKVp0VZ2gjoeq4OnhiU5u3/FvMgM0Qv8QTQPTOVEOn3W4I041vGC1ZfF1KCxBQ8rYsJal3FmPx5FK2TSSf1DSQQ+zX0TA2w4jMQNHYJYZp3UBImzZrhPaFrGn76s6e56p1eWBUwaw2578kB8DSfMmTPmImnztzqv/MAo/lqXb225zVQf5YkkFAodYAIrV70Tpoph9x65OvjH10AMcUS/A6lj7W+GegoCCsGbfq9THnBuoJGyXnzVZlSgMp+4umYi0r38ny4fuXqdY5zMjJe4Hnx5zsVTjUmz794vRNIBMhT6CXGJ3khTXuh6wqjI5N1zF0PjEyzj2b0Kefe7UdxbFIg1Bw86OI52ksPtJlQnlQKzc62C5TzdOPnov0W3fkxap7A3/TseQtANbtVhkpxHP+OH9mzLClaPi9obdCWUIGLEnGMgpdWEZP+aOqhhB0ZMl7stWO8wDOEtUDdyjYG6SpQbFYmkoUoYm4hGCkkaAJ6fjINhiVCa6qtVBWKi2jRvCbitcVUMsoEi8Rn4hmw30B/ULJ78d5YZW86UPXvXYugXQ9rMQmNWRuvEp/62xP+/x+A7oWffwv8nTZMIGJhjKnSbUqA0x7osrGSkxic6EfrJCEtFXIEctwHZBoAaKPrw/vhwcwqZVFkoDVRZntWHiiie1X4vypnpdgJD+szVhijuRRgzjQh0GY55l0rXSlJd6kE6H7cgZmXrZibWogkpSMxCIEc/lZkcRCGUC+9JiuWgXd4LVPzr8QUPQPzIIV3aPypBuxBzzPx9HP9rfNYSaABkAdGFLoNpgIrnpFZSKLA7oVf3oP7nUCd0rCP4dGY9JM8BB39YrERfJ4KZBiT6CUFeewfng/+mIKBaDalfSkPPOeR6YOHwtqhanqYA8cU6+IL/FhYKSo9oh/QqucxKf14AcjzX841FmaqrkVgX46lehmXEgP9UOkPtdE9oMu8T1pGUF9xLDNzaxwe0L2gltIL3gkLD4WF+E+8w/O7dQE6C0/FctHpvfhbQY9eUPVrtC7+rPFqz1JA93vs5+6BWTzM045/p7egZAKbs/hK2PbrgesmLdk4Ny4ocrv9d2W3NdZuj7nVBHCYBMsh2IUm+fJk5B+DqUBIMcoYoKuN8y/WQnhiF1MjQQHQYTKJGjqfEauDCdCZ3hHNRvDZgeCyQCYwW6TsRFeAJo/nKHVCJul0wQXKlVLu/Ibrfs0huy9q6FlThmkQXYDpCVuEJ4LzBJsyDw/o/hXejDTNqwNQuT7rla7z49Pc/H2pROmZLgGdlcqmtn/1B9e/PxVocB2DhiJj84AuOkkla69N4tkQOmXKw/N0QATy/iBngpiaSEyUra25JZjbQIOg6WgC1RlgaWLkhxaLGaAjj5itXXFmcL0z16VMpRLta044U+MuyyFleJ4BC6hxrwA9mKvHLUjpYa+xPqJZCeopqHgaVsEKnsdkH6T1+znoPSmjTmnN8wPRkBfUpKEL0L0Q6OctQc0zRoEstd+omaS0rXcJ0KcbH4QzFRvRGuDnujT0jDbjevtaFpqrdxn4sXnNjnNyFfKoDMVKZ8FcHyttRisI9yGawyV4IEvE769fR61TSlcZL8yhKddE1jpb4AjLANcCFrII7uDDFKDiywTo4N/yW1cC9On2hddCKI65+X7cKR/ywuBaAld0a3ie6nmW+IEfm3++6Co9I54Gdb5FF/6spPzV8xh/RlI+qudrPum50r0YfyoMTMEgVymO7/jgvjuXZZ7EQ8EgmSICjQNWSFTacZXksolGTQ2VilSSU4QjCcIvpl/wbDKohV5ERGwglqwaWCzzSeKJgI77GQAFiVmRyTK3RyrzwoTPg/SL5ReDBCpThatg5zdcjSA8YWabFmMA1mVyl+bjNz5jcFVVbPWZai+eofg8Tz8G3fNugO0JJj1c/qDrOf55AohpGQJABEF10d9c6fme4VYCdDEo3ZsSr4RCHTzvCsH4CuNja5UMxbO8pcgfSO0dGW6xZK1NoT0irQxRSwc9SoCFOVQmd7YGdRo6zbloTOJKR2r8leYtOszmBG07xq34tfESvOgHP6WtepM7goJgtPcAoshiWMdUKz6lE4G36ofrzGqdJRC9q8m9Qp3vlE5TZi0hSyZ3X7rSn1Vcl9ZjTxUGrbNfM/97qqH7sWG7EdDHKm6RD6wFGM5kuxbIRwtd6l4QkNJlFAMDPQj4WAuNFc8mH45VEqMfJjO30ncdXPXhXyxms660O78Olc6mcuc1d9DAFPcAATya0yvVyYilm73LTvunn6mgNoXOGdMWXBIpD/TAuC5Ap7JXIW0vFaw9oIofiOZT/ubXapJWp6p+HnDTOYuGxD8rYZ/u99eme6TxpfdPwTDWcnACKACdUbi1NQRxEAj+F6AzNUQBEq5MaUaIsW6uXxRpEQAjmdymBXQUv3eAkAG7yvmVETiFerW50FvYVSdD2gc0JDDFSpIYxiEfmicQvwGyTKTEr+vXBegK6luXli9p3gsJnukjTmFdBIt5pT5OAf6/Y3J/N0D336eAm65JyjTJELB3Lm1ikt+EVXk3QJe5LQU0zzx9RKxfKzwfPmzc633E+DtdU4Gg9oPPLBbZihXMkWZTCidIhAl/I+CNRU3QKQspOPlq+tFpqsU7UakJWnZsO6xxTGeVEd15/2qq3XgGqDWRJipa9ib3MvKYI/2LVgTiAGMVrvBA5cFFlfKmA3RF1KegLIb0bqDh99+DdbhfpvapefSeYaVpTymga63XJRBVAjPSJqx9Y+MZoPsz6mlITN3TGdcrarfe5K7xSWjzApWARMIU/lb5aDwbAqNM76JTmrtlDZK7KwRdcFqpwOX5LJ+ZZOH4tcX9PsbA7xWtsLG09xSAc+bglAa0B1458OfSY4SuVSU9CaxeuNB6eeXFvxOfy++f4ounB89LRIPaU/++SnQiXPF8zQvHOh9TQNZZRVWnwp8fjz//Ttpg+m7/Lt8PnbS37f67lgGMNK3HEnToIMMJx25rPlfbRxnzUERAJ3FGaV2ALnNByqSyDYeGjkCMCAjZ5/Kf45kAdJgdInHiWWLOYKgMiou93ClhJl2b0oX2m8Hxx4YB0x16b7JLwRmALg1/uvt1jw6xGAUJvQqR3SgMEt0dzoen6zSn6TSIdD7pOFKCrPR9ygz9fgkI/DXZM5DHCg0zKYwxHfGnz8C2w0+YgoUYjbQWWVv8WuhZ0KRTJub/9iZOD/Ie0DMaiYWCMkBHu8u6usA0EYBUXUMNCjQvBoT4DVi15Kv2kbx+7TyzE3jip49h8AxPayi60ftwj94FsBgfQ8vNyVKpeJ46W2HuGI/WT4CEZwlwxHBTgVcWDs9A0zlojB7U/e+V5uOZGZAqzGVqcxz/DAGOLAceMCWw6z0pn0nfn46TvAWAHn3o/7eAzjFV56dUwvM8UBq650Fe41PaqM466ZP1FYLFgHXKo5kbmrKPMJcJXLzRr4Gfd6WgOI0B16EWvSyepMXIX2mdBe3ESpYB3IOJgMpetKimOfB+f3FNyj+ngDo6eI4WMg3dW990nTc54zN/pkjHsNbKipAE55G/V7DAVgJI/5nnkaki4IU7rAl4gwQPTz96hgf0VLjFNWnpcy8MiQ+mGOb3b61+6NscuBt96FosHXQBenZInEk6PXBiOtoEMSz/Yn+PHyB8QF7DFQGLMATouD+Lco9BKCA4aIgKytLB8HPxgJoyJ87NtfRLpb+KIOaqkpFgayYLm1QCdTFPv0aZORgSJjRMV9RAwQ5eMEklVA9s/18BvdKY071KGXfG2J3JLdWc/R5Pd78HbjIM1xlNa4TnYk0kyQrktT4AU/98z9RFBwJ13KMDRpAbH7cmpC2pklnsoEfLQ4wjCaAZBFwEofn+02BWYOhyU+F9AnSdI50Jr1l6BoDnSduqxFR0bQromsvY+KhVw1LlioQo8l/zVzwJz1DMCPDj8/TlNZcUIP9dQE+BM6XRyeeqJWpQBqYAm0tPSoVh0UoGKjEPW8/w5zY9w1O+g4XHAboHDK/V+T1I95G1OmIMRcr/ZDGpdBa014z/iQoVGCEj3Kmth0BP0AbnJV+x4z/S3qdLsql0jlPAaKit4xqINgDkrE8ey1ozLVONnGIjE2YGQZCPwaG+21sK6B7E1tqLmPrpx+9pQPvseYsAPfssWjBSmtP6pgKzP4/43Xc7S9cG32sPhSOyrun9HtAr4Z3oxdOTH6v4fQra+lvrNx0Nwd02pbDMBw/ajc1Z0kOnw0INz4X5TyESBDXFtDUvuXhATaOM04Er7ccTggcZbHZxPJjcyUAj4+fGV+cz4sPfkvDwDmklqckdz/aL7HPqPbF4zUVEoDH6OXgfWSVw9LnHXsvgXPJVDD6UhitBiEKNz/18Fw2+0nv12btp6N487OnACzcpIPv1gIbuD6EHJQke6wJ0rL/XukTg3gcuQBZgCpTw3pHC6BTa9SCE9+M5Cg7De3yZWQA6NJRs3rEbk2ojgJlhnxDljr2jdg4tRvUA8nmrb2ygHz8rh4qcerVndDnSXkDz9KM8es9M/FmUW2U6QEeluNq6yT7nmKtiYnRWMDav1Xua1HPFOFKm5Ong3QB9OvD08/F0DUbE+AQXRyCBLXUz6Ux4BkegLwbr3dTnTkZ+v5tJfgI+9ApR7p6mPW/zfCEU0AkauniHeITcRBhvJf5KgABAAjhra2IrTKS0FYM1qCa0HBVYyoeuOKMpwkw8YCkPx8epSXcK8JlZfU0tAR3/2Aq0Ksc+4YgNYeOpGCdEK390jSpImv5vuAP+H9PWeJ6jQOvXSGuvsa4L0CkMOI3Qz88LWHp+KjBofaY7f9hXL/B6XuJ5i2ggPS+ebj2op3wS1/lnVOLFno9m8+TZcVkC2350j9BtLRa7mGJSiOA3MjpK4gIjRRAXrkHz9zVr1lhbe3tGsNKkvNSRgo2er5/Nzc22atUqa21t5XNRCKOpqYmEODwybM0tLXxEJaaAz0fRuL62Jgs+kQSlhUwXSoCemXfcgUsPxBThIQFVPw8xa0+Aej7WDOuE71paWmz58uW23nrrWX9/PwOvoJ23trfxb8wZ17S1tdlLL71k8+fPN+XRe6L2gCCzqhiXCBR/g3G/m0kH6z8wMJBpltiLWbNm2dDQkOE7vBdjgy8WAVRLly619ddfn5/xQOLQpy4T50PCWOVHHBwc5DPwD793dnZyfl5gTCXZlLD9wcNzamNxEYE3PpOZDPP3QUMSEnQN1krVzlhIKZejubq7u5trsHr1aq4L9mPlypU2c+ZMjpc+cwAnNHYW5pga5S/aE6319fXZggULSNuYN2gCf7/55pvWWN/AM4X1hT8b67vxxhvzOswD9NDV1cU1k1CLs4Lv8R2asxRLweSPf9p3nRlaGqKPX+Z4+VXxfNCHrBZeoMUcRDupG0Fr7ekrBXOdewmxHnAnz7MYUeWAI83HM3hpSgI0CESpBu+FEwkyoisvWNFcXC5bU2MT1xN7gOdin7DnKpjjhR7xBJ5/tn6dTPHDeFOm7DXElHZxbuCyAZDiDOLahvp6xmwwKDGfJy8cwrlpaAxd2/J5W7Fihc3snJEF1Gb9vmNgHa4RP/fCm9ZT64NjW4PCTDFtTCZ1CrQ0CQDcC1aHjmDgzaMjpDnsVk9fr3W0tdsEtPukEI2fJ9YfWAF+wYyR8XHyepynuXPncg6+joEHLdG83zOdKQVtKt3ZC1WiNdyn/U+B3gN8ilH+b5n8tbfegurXVoqT3qP1982xNJ/0pzAq1dZxnR9/ijO4Dz50FNbJcHsbB+hTpPM4KwxwHHm40R8CpqO0GIKnlbOgIL4gAqTA3S+kByIxDxykttbWjOnjc0qI5TIPGILGMs2gwsrDxwNmrIMjQNei+XeK0U6R0t4F0P096ev9fKcIQs49AeYwY8YMHjAcToA71g+E3NrWynzn5StXkOgBcG+99RbXEAcH4Adg9VqnCFebLx+Z5qtrKxFsylBwj5g23oVxCcjBzDBGMDZJqdiPN954g/PAemPMQ8PDa8dAOEDHddAQcY9AAmsCoaBvzZoARNNoWKQ9xFgk/zxNoRAMnjEdoGudcI/X+gRyjQ0NrH+A68YKwZ83MjySVTnT+mLMzS3NtKgQyNHjuS7UaEjT9jygY82wrgBlrDGEJDwLTHnWzJlZ5DrG1tHRweuwVj09PQQU/I7/8Qxc09vbS/rAM4IQgOZJ41leqrdsaL+9tpia3HWuBVRimPhc2r6nKZ1b/1klRqXPJFx5GtZ2+jz0lJH7LV8XoCNQkXUrkiqKon8P6HpO9q6yMdAR90s48XSENQfteoCYHHsU4nwOsMtZ1zqlUfbaEwIEhCa43FDIa2yMvnOAOIG9oYHv7e3uiRp7aNNMi+NE2drb2kgDfu2nOycYi/bBC8zc+9h+NeMNseKdKkiC5gcGB214ZISV+aBAgd92dHbYmt4+q0Xhm3VoyBIeQcvqvAae8vLLL/NvCVEYu8bghUNZRDIMiBgjQK/kQ/fP8mfRC4N6l4Sb6UAd/Mdr6MIX8ZMUjKcD9Er0LyFBzxCGeBrx+1ZJKAagqzATheetPjJpcufk/eaYkYHMnjkrSFcRaEF8+BxaTL62hpusibOMJ4K9xsezw5AusA4bP5+YIJPD87DpkN7wEwRE4KgJZnb6mV3ZyAyoXeCDFsYThl8cTyjaQNVi92N6N+biGQMKo2A98L/XRjQWEC2ADxIp1kUmemhtLa2tNjA8ZLPnzqGEjjWbM2cODx8kWjB1SLH+0OK5Iiq8T+U1vVYqyZQaqEqbxkn59cDviuKXoIB7cIhw6DBGae+YH7RKvVvzRenbtYIaHaBD499iiy3slVdesXnz5nGd8A5ZdwiYTnhM98hHWadCC2+rmmww4TUzfOUjfHWvFzgxFwgw0Ioa6hvITNEOE5pQb08Pq3dRyBkesvaODo4TAiYEztFC0NQ72tszXpCuLb4ALWNtQctvv/02QRvPhLZPmgATr67mfoNOcD3+1lwUhQ7LDs4Gxoxn4F3oaobGLOiHLg0hszzFgCpPC1hbPVtMXiZuMRcBOn5in3w/eM8cRS/rCnrCMzSuVMsKa6Ug1rCEnumJDlINfwrjRbe7aLKV0Kn36Dyvy0Kg3uTga7Nnz6b1RWcKVhrsWSWGn40zmpo9/YrXiTn7+zPQVNYQhIF8Ffmn1nt0eIT0odiNuXPm0CwN9xAAHOehpbmZQih7uVcHS5xcM6qUKEuN5xV4hwBS42ShGLeomc0kAjs09Na2NvIBWGMB6j29vbyjZ3W3zezoNLaFreCWxWc67xBmMTacN6w1FLm58+bZsmXLpmxp+ocHdO2paJaWiGKRZ8hb30TLogn/zAw3opvZ02+lgVDQipYR0bOENZ2VdVmF5Sb2FlatvXi5p9V0DKmGrnMiWkJQHM5RplBuccDOsVBb2EoFX+h3+uPy1bZs6VIuGgAHTGzF8hXW3tlhvf1rQhGaWPzFa8ref+MXUoPGu0CU7a1t3FgwKkhsA0OD1GrX9PfTAgANLl8dIjC1WVpEbYgmVEmDSCUbvZ8Sb0zrmA7QvWSoxdQG4zuAwejISMYMxFBlocD4MC+YUsHEAWAgajBvaKilnFnnzBn2zjvvkEnDHA/ww4EGEC5ZsmQtH7VfS4xFzFkEhnFpfVJA93PH71hv3C/CwaED44AggUOHfcA/7I+ENd0HYsf6iUDTZ+NvWSXwDhxqCCmYO8AJLhXQjlJkUmKWRK119z+z3yOgcy9jxoIXbrzU67VKmcRgCcGcCyOjNjI8bLX5amtparae7m7uGwANWnPnjBk2NDLMugkwkdY1QAioZx5zOi7PuPFs7DsEm4ULFxK4Adowt2+66abcW6wLzPv4XT46ADlLMo+Ncb1wTsAIwVjxOwVDxpGwgeQU7Sald81VgqiEGjE8MU2dV2+SV7tSnW+dNz1Tf+ucpGvx72roKSDob723kobDsgFochJNxtKaRI+VhAFPUzDXwoeM1CmsJ+gee4f9wE8oGtoPb4HLzPexU6HOox+jBHrdl54N3hOLa2FPcR54buF2aw5uRoA4ziDiPPQ33g26HOwfsJq6Wmr42j/xAc1bIO/Hrms9D/F7l40zasyNTY2ZaR/XQVvHGLBGhdHR0A8+6faW8XdYu2BSz+XIT0DPUBKw1kGhacn4h6ebVDDWuvp5SIjxgF7JJF3pbHqe4F0iKf/B31JU/bppncVztNepsOCFTC8UCMME6KJXP2/tibcQpfSF+wTouje36b47oCNsrOY6Katxk8xI5OvNm0+NBYwJZhY8mCaUhnpWelOUNg4fi9LEwi9YBDGJlLDJXKBFlCZscGAgaKK5HBkb/KK4F757EC2ejzrQAnQJEMwNhobnKnV5YvIaRaohaBF9+zu/oCKEdQE6xg8fLBhsCO4J/bHxLgE6ABNMHP5wrIFMpiBI+KSa2lqp9QF4wcRxuPEM3AezLA6Oxu6lfS/AiMFUOtDTmZQ0LxW2AfBCK8d+Yz4yNwKAwUDwHfYWc8E9+IwEFUE01T60DxgTABHCyfPPP29bbrklhRuMC/0CsNfeg5oyl3VqOADxaHL3Y/Hgk9KGBzOZ46GRg2kCHBrqAoMCwwT9Y0+giTc2N4V2lyMjDILD3uHUNMO36bQTz7jxbtyPNVTsgDQ/WLcg0IFBIrBOqWZaT4wTZ2HRokUUAHGw8Sz8r/gF7Ed9Yx1yR9f6J5qRJq2zUElT0Ds9oOOBWB/QqTczen87Pvf7UwnU3w3Qw8CnRrlXYlz+XOs9DIYDmEdA19zwvc6C1/D8+LgeyOMeLTCOgS6U2hAgKasQ1gPr7Rm46IyCewT01AwrocEL2uI3U37G8wP66IxWF7wTwZcD/QPUxGlBQ8+MujryDlgERRsQMlGpkb2/Y+aP9l1jEqhjXn59CCax89gUYSrJ4oHv/vXXX7fNNt2U74BLEEod1iXzf8f1r8QDIKiAfiGYYF3hVsxy86O7NhVApxM2dJYluAX3Qyj96vm1dztJuEnPpRfCKgG5519eEBYYS9Dz/M+ftRSc/dr7saR57J7O8bvX0FP65ZxDBaLMLZ177z7bl3kwXJ4jid0VL0DxjddefdW23mor+9eL/6Lk+h/vfa8tXb7MRmj2C80xMDiAgcy2OPwyzWoztPCcIIKQqsM1IGowOTWCAcC/tWSJNTQ1Bh9rbPOpFBGkTcCXBDNpKj3rQIuI00WaAhquB24lQE83W8THgxPz8NnvOBa/kYauzQVQKhhKvlAQOBj1/6HsO6CkqrKud+Vc1blpMigomHMgK1EQBDGAAQUDIphnnO8bZ5wxOzNmUcw5oIggQRAlKCZGFMWMSobO3ZVz1b/2ue8Wj/7Qtf52scDu6qr33r33hH322ee37dvg8nqkbKENo5Q4amoEjmVm1jEz0c/RbET+CHL7o3vimhXUNQAAIABJREFUe+sSB6+fa8cgom/fvuI0+HMe3h9//FGQA/6/rsfqoI4Z7oGMlf4eX88/PMi8x19++UWCAf6+z++HSFd2YMnq9dGGUb+X+aDr7zHg+6Maut4LHbM1c5TOTI3tazmy2XN5NNbX46BevSWIpfFhaeTXrb+hrksXJT5jtQiKxMEZrCFyfIY5O9DXyc/gWeEXn60uj2iUhkesS7eu+HLTV7LWXFN+Hn+Ha0ojyHvjuerTp488O01YFEiWe47AlW0fq7sUqRvdA9rQa4eujZPeV/xMMYxGzZzXqmFC7Yz1/ZQy09/hnZjXraNBPJDRNgvLmA2y/rf5b/N9lc4gzVmOSmH7z3Lg72kEoaND3+/sFwjZK61+nk0dlDOY1vyFP8zQiY4ZKn18HZ+PLmmIwzQCHvMZ7Oj0pNwSDiMYCCqCKNUP02lJck484URBRnVWvvnrb9C5rk7+n860U5fOaItG5Ax1/Hx97vTaaluoHZAEGxQk4rMzhub8Hya9SNNaUFVZiebGJiGL0rHTXv/www/o2bPnAQcL6f3CdWCCwr3L4JTXxMSA+5g2judAC0OZEy5zEK73ov6e3s8liN1QFTXvD20PdTBzoH3Z0Zb8nlM32yB9jXpt9frq9zcnVHrv6us173/zveo91/F6zPu0ow8w21tOm9tPy/0QZuhGtmyenMTMWQydz1dy7kvfWQK3xS2OrC3RhvETJshwCWEIm7JSfaN8oNykHRejZBgsFsQjUdTVdsKalWuRKCTgsXqRQx5HHHcE6jp3RiQWNWIQxSgtjevTggsmhiU/zwzBa1JPx4jPHHFpkQTzJjQHAGZD+H8W3Qh8OrbNmD+PC0YHtnb5WrSl21DuKkcaaZw66FRUd6oVlmsqm5Gass7KWavmfSxZuAQjx44sRZ86OjRnDGZHYl5ovQk6RopmI8l/65qtRjqIwrz4wotwwAEXXMggg/OnnS+HmU5eOxyusbm+ao46zdexevFq5JFHOBtGhaMCA8cMlD1x9NFH45vNmyU7/SNSnM4aOwYm+vPY4fBHDt38zMzOTH+feyYRj0tZKZ1ISk0wFAjixWeehxtqcEsSSUybcalk5U2tLcJsZ+950B9ANpESPeqO2Y8OGN5++2344ce488dJ4Kl5Ir/++iu+/uQbNKSaMOfaa+RzNI+Ca6/r13zmxx57LObMmYN7771X1oHlGe4pBtIF5GG17y9dqo23ORs3OxKzcdGw4IEcekdjZA6s9LPsmAF1NJ7m8/N/96TOLA6stWh+vXn99Z4nokKHrgjZ+8R+zAZX73f9O/shCkUgm0oLOfG2225D0BpU61CM4vbbbxdY2OwQ9Z4rGWRDVbBjnz/XT5/RPyLF8TqJEDAh0B0fLPfwd31eL2684QZUuivl/OSRw9/+8TdBkhj0C7fF5YTV7Sy1k5nXVT8vc9nTvEcFQaRksVJ3UnVoI0lhfV5lvkWE28M49phj8OnHn+CoI4/EzX/6M3xWnzD8GcpeedPM3/OFYvcZxPJZ6mcbzodxyy23SLBDnpRMzDTOj947Zn9hLhnqJIY/Nzv0jhm62Saa1/2PHOMfOXSdnPE1HREQ/T1tT3QAaA6Yzb6Fv6+vnf/m3tE/3y/JMF3Qgc6UXt9MWglLlWzbYaNOUcNZjD8lZ2Q4dH6I0+YQaHn18g+QRUY+ygUnBo8YgqxF6WBrMp3um9T1IcLmEgmaBj/oOdZkWLJt4rO1nyKcjiDgCqIt1Y6zJk0UKJI1S2ZHWjhGHmyHYSOSRWhdeYN9zHvRESodlRkK0Qsgkbsh7CIPp8PwAanrcuoWN7aWEuUzMsQfdMAjqmEUhmAt2Xi9GEJCXEUg4PVh7fI1yCANJ1xIIInho0aKwl04FpX7YZbLemy0PSwHdt276xAvxuG1+HDy8FMkghanZwzh0JtHrpv3arQtyIxfTZAxtMqlR9Qon8jGMPpfdVbMGpS0CRbyaGxoFIe2fvmHzHFEEc0CK44aeAwcXjc8BtuavxNpUaTIVD6r5F87zPGWTVIsIh6LY8P7n8saMZBxw4Wh44YiHo1Jux7LDcKT4KZkpiDTs1Q5RtaRbTEdSDd6bZg/8DmK2p4MelCjJpll84tyxtJiZtp7wiLmZxgIlJSI2IZZUY5ELA6Pw4l0LIFPlq8TJJuGi0HXwDFDESgvkxITS03trW2CLvFZ0LHw2vUoXTFIxvn54O1ViBdiCFr9GHfOOMUZKSvDgpcWgFfJCvzg8UNl/UnC02UoZm3VFZV4+6WFaE22oNJTiaFjh8HpccMXDAhytXX7VmHekxgnpSOumjEbWhtoiuHoe5Xpbsa4V+l3MdApncmoHmhDHMcI0LkG+qxwX/NZixMvEYVM3JsOtVT5idH+pNdTzovx7KWKTNjazMTt0KJKo9cxeykFKga0zg8p2RSWgIz5D4KcGRoWhMf5jPQZEIItzzInRWayeH3eywJfqqKjBZfMng63zyuBm3zHrKNuTBojUkOnKEqBFKgxpk8yONQOnftC93DrgEi3eQmU7nDIe7OkQ1ROWoPjCQky5t77qPAjZGY3gCnTp4jj5zoSmWKPUSKbljNAtIhfsoYGlE8Z2URc8QLEaWtFPKO9TkpO5nNnoKDyeu7ffAE+l1uQK6fFhv/c+2+44EYcCXjgxWXXX644DGJU1X4yOx/hSCWSePaRZ0rUuwyyuHLOlXKG6Bt0MGoOPrW95t+aRKyDNO30zEio1hHoyA/gazWz3hw07IfSHMiTm+JL7iuNSurnyt8vXaNJnVTOR9Y4H4bP0MmGmQsivDQD1d7vvUx6BuaArGMgsi9AKAp/a7+g5YgRJxbpjORQG1KMKmq3iYEs5ApIJVPKMa1Ya5TrirLFThhwIvJ2q4J+mlvkcEgbBMkdFmBPYz0cPg+8wQAaW5olo6CR58b3Ol3wOd2ItrTh+y+/RbKYpgfFkOHDhGhXU9cJexrqZeF1ZMbPpEGmm9G9l/FUEtU1NaVeXsLbhLRJQOIBobPkQ9W9pcyE+UCY4bRHwpIhchEqy8qxY+s2gV5Z79y1ZzcO6tunBGnxGvgM4u0RlHn9sHCsK7MDqxWpXAbBqgq4Aj78sm2rfGZlIIRocyuCTg8+X/0xUpkEPE4vThh2KsLpBDof1BM//bJFPretsRk9O3eFvWjB2/PfRIWvDKlCGg6rC8cNOUmcpsPjFsfp9fkkOueBb2lrBRx2JDIpiXY7d+sqJLquXbogE08il0rDVgAqgiFxQGRqt4bb4fS6kaZoisMuzkuyA/YzZ7JIh6P4Yf0myU2pE07SzTnTLsCWpj3IWBVik47G0a9LT/zy269wVATRmojKM+Me4jPnv7t37YamxkbJQCpCZVi1YCUySMELN4aOGixtN5FIWLKMxtZmuIN+VNXV4pftW+ELBErlDCvVqIw/snFp4A1DmkURyUIODpcL1aFy7N66Hd3ruqjAyOUS50Xnt3XHdmHqSnuSxYq6mlq0NDaJMWLGzD0UrK1CeWUF9m7fiXKnFx++tQL5TBIepwexfAoTp01Fxgak8zlkkimUubziCOiQWtrbUFZdiRh1E8iJYK96Kg2P3YlIUws2rvkcpA7S9KXyKbhsbtCwFWDFmKkTUXTYEIvGkEml0LNbdyCbR7wtjFVvvwtKxqQzSbicbpx74RS0J2NwBnyyh+wUlGFAy0CPU98oAWv0xPOs8KTYipDr5V6trK6SccW79u5BdedOaGxqkg4Lsqi3b9sma0bGNx2K6Io7HOos7NqFqupqOYstra0SKIkgEooIlgXBmdT8LD53luc4BU66VIKBksPjPuhc2wlbf/4F3es6cwoUstxfTivytv2nm2nHp22tzno0pK1hY06qi+eyqK3rhF9++hldajoBubzs/aqycqTiCbFTRL541gOhENrC7SivqpQko6W1DTabHT6bC689/DR8IPyehNPlwXlXTEPaUkCB6IfFAr/DjWQ0Jhknz3lDpA3eihDinAfO9q8CkGiPIOj2yv7a+utvpfv3l4UQjkfFDnWqqRVEqLmhEV3r6pAQDQg1k4LXxrPIs8opgE/dNw8FZOGCA8lcAv+47Z9obm9DJBmX/ZZkx0UuLe/bt+8h2Ll9B/xsD5WR0wW4HC5Zv23bdwhM3rN3L7S1hwWi5+e0ttJm5xAIBVBw2JBCXu5Hat2BEJDOwpUD0u1RVAXL8NC9D4K6ngykZ/31WiTTafh5DvIFROIxsVEMNGifaEfz6QwsuQKeffhpZJEWxI8yKNOvu1yR+ZzsYGIQta8GrNdeO60DISTmoMGM3Jgdn36N3iv6ZzpD3gefK+EYs7iQfLYxQVQHSCpBUV1ZupzD1zGZM+NL5usxxwrmgITf14mX5qhox8/r1K/V39Pvab52/ZxUh4RJWOmI4ccXBYYy5P1kcpTUpKzgf8V8ER6nG36vH0sXvIN0Ngmvwy0HZcyEsWiORxBLxNG5ulYMB40cDQE3XkVtNdqTcTSF2+DyKWi1tqoau3fsRC6RQm15Jb78aAMy+bRkQaeNGI6CzYL2aEQMQYhZUyqpmNAMMmR+rhIAYfTI75NURVheR0dsjeKGEjKT0SbBmiT/n/dJyFILpgh8b7dKLzWNL40BWc40ADTyoKFNp8SQ8cHTQHhtDuTjKXhsDiHTJAh5uBxojLbLYeh31BHCB8hE4wja3fhi1XpkUnFQYvHMCeORshaxt70F4XxaZVsuNyzZPKyZPDxWOz75YB2oFh5PJeBwuzH8zDFojrYjzzopI3GbTaBv3i8zXH6Pf5g5Er5iwCKtPNkc3FY7ku1RuS86iu07d6C6rhPimZQ4UJLSaPBpfKPppJBweIA3rlwPeyYNt0O1pFX37oYuR/dD0eOUZ9q+txE9Q9Xysx2xVnGGun+d3IfPPvtMDBcdQ1kgCJfNLmv+w4ZvYYcFeWQxYsRw6VxgcFHRqRpbdm7D9r270e3g3nJfFNbpWtcZmVhCHDqvU3TfqZ3N5bcUkaGOukWJC5W5fWKAqvwhpGJxRdqkils+J8+ZGUQ0EhHHk0um0bmmVpjtHq8X7pAfvzbsRnNbK/of1BeuTAHz5z6NumCFBBa7W5sw8vxJcJT5Zdwp6+aZljCqyiqQtwLRVAI5KxCqrMCepgbZK52qapAKR1HtD8GWLeCxBx5CXWWtnPF0PgOHzYmzp52PmCWPrbt3CqzeuLderq+YzsKRK+L1519CpTegsiCrBaPHnYGc0wZ3eRAtiai0PJYx+LFZUKTqoEVNb+M1C/oFK4IenzzzRDQmz2F3Qz1C1ZXwBP1SPuC6kUdBtIGlht27dsle7d6tGzZ/s1nOiuy1UBB76+vlTFJopKm5SQKv5vZm+H1ecQB0QgxkmDWQF0Ij7yRHxGGXgMJtdyDZFoHf4YI9D9jdDrQXM8gR3DoA7KqNls7KNFqgs/ZssYiyuhr898svccxhR2DP9p2w5Yuoq6xGrC2MoNcnNWh2avC6f926Ff2OOAybNn+Duq5d4OXoXIsVqZYwFs19EdlIGCFfQJDB86+agcoeXdAUaRfCWqYtirrqGumftrgcqOvbGz9s+1XOJVGQTmWVsGZysGTyYBBK9jcdZzgZR6euXbBl228S6LMWTTt5cK/eSFK8yUOSYxjugE/mWjA4Y1CUjifgstplD/EM8UyLXkVNlQSx4VQcLq9boAOWBmprasU+hgIB7Nm1R2yT2+lGS0srTj75FPz4008iBmO12eV8kZDJUlF1KIRtO7ah88G9sGXXdtT26KpIdqkMHNkC/EU7XHlg7n0Pwg47GiLN+NfDDyCSTUlwYC8oHI/2hPuPe4oIFPcxExQGOtlkSvYj7WyoshyRZELuN5FiH72aFvh7WajuuDDD1oKY6JZBE2J7oMzb7ND1HtPZvdpHdOiWAzr0kuyuUdZVyJviS4lTN4bz/J5D16UB8z42E3b1dZgDBP1a8/f0vZsduvoeg32FIOnXWI4aeaIoxSmVIEU+U1AcR9sRSrcI5O6wOfD+8vfE2TDTiCdjGDxsKKw+tyJ15QqItLXD51ZqS4weucCM/PzlIckMY2zXCgQRcHuRiSdQFSqXjJcHgpnF9t27BOZy+30IlpeJQeCh0Adasg6jziPM1iIhh5Q4Ihol1lvo0KSPPZFQwifxuDDoydTk+1CFi879q6++QlllhYqyyeyOxcUI79q+Q17X6+CDJFvkxuP98XvN23ZgwMDBqN+mDAcZp8zKvGVBtCdi8JaHJJuWnk2PD+6iFdZkFiG3VzZ0Y3MTPOUhpO1A3mVHjBs6V0BFIIhYcxtcsGLzZ1/K800YmcJBRx4KX0UI5bXV2NvUKBG3rrWz3s2onlkrnzcP6eGHHYZoOCKHyGWxCVLQsGcvenTtJgaZAQwjaTr1hqZGIecx0i46bWI03AULPlu+llJuCPgC4rRPGDYIgd5d8POubbK2XatqUWiOCLSZcllh87mxc9cu2Tt0AIT6BMp3e2RPeF1uOeC9u/fAz9//KNkTI2Bm5+FUDI3hVtT17CaGikGRw+0SxIVOhsGOduiEFWX+OEsbliJo0L0syTAri8aBVBaFZBqHHtxHgiqr3Y7mcJsEANxHbpdbnArXIuDyyDqF4zEUXXbU9u6OrTt3yOf1rq7DB68sQiGZFLEZb1kZBp99BhKWPBpbWyS4GDv4dHy0Zi1qO9ehJdKOHn0PxvY9uxCsKFddD4kkHEULrOkcstEEjjykH7b89LMiA7mc+O6H79H1oF6I5jOyxyjY06tnTzlfbY1NOKRHb7zw2NMoZjNy/+z3HzLidHTq3R3bG/fCFvAiUBZCLBxWfahWqMlvRocJ79FltSEbS4pD57mjTC6RGQYgLJURBWM23dLUrEpmRtDMfcDAvIZqeY1NcmZICiTKwfegYWEwWF5TBVeA2W879uzYiV5du0vmSWN0SL9D8cWmr+Qc8WwTgYi0tuGoQ/sj3tKObCyh1tDrEIdeqgEeYByrzlD0a2jAeB5zJJBJtlkp5zefyuDQ3gfjm41foTwQlHumzaAICtEwj98n9oVBeCQRh4393l4fbJk8Fj70rGJMFIBYPIp7n3wUn27+ChWdarB75y70qO6EaGu7aClEeG79bkFJbOzCoQiWxY5wY7MElslYXLQ7wtGIOPxoMiF7tlfvXvC43IJmsjuCzzaVjOPgvgdjy9bfBOnr07evtEyGW9rQo3MXgbq5fhT3IhJEdIA2dU9rEyqqKxEK+iXAJ7GP51FGTBcgYl2xSEzuJxKJoluP7hL4+kMh/LZ1K/oe0ldsXZnLjYaGerHjDBSbI+0S0PTs0g2Rhma4skV0qagWB88zScedLuaxrWEPDjm0H7Zv2aracX0eJIgYFFT2z5r7oFNORVtDk9xv34MORiQaRaaQQyKbETsUiUUQDPoMtF6VBLSz1mve0aF3zMj1/3fMjPX//55D30eWVJxcnaHrDFn7Fwk0TA5dlOmMLF2PWS717h9gEp0uGUg5xNSNoJ253su646aj89eOmn+Xyl8lIvcBHPrxYwcUpd5MQ0Dowa7qcQXWoXIU4JcJHPL3J2vWK0YvgEgsjNnXXoOfdm7D/DffQOdQLVjFYcVx5MgR2LZzB7r37oUff/sFgYoyyZZEE5sRRS4Pv8uDLz/+r7xXfVM9aqs7qY8CcNKwU8Sh76mvl4hVEANNfDEJIUiN2u0VCItOmkaRLMrvvv5OXqUlE/od1U+Y24vfXIxwMoyQJyS10SGjTxPjSINDh/fW/DdQ5amQTRXORXHG+DMF3iKsKu1jBWDlO0vF8QasHnndaWNHYOuuHbLR/eVl4kC4OYg+rFi4BH44kYxHUOYjFwBgPHX8aaeKQeYBZh8znQxrtoRXC7m0wMFdOndFfVsTysqrpc7amG7FxHMmi3QsAxQeYn6O1I05dMPllDLCi8+/gHJ7SJ4r1+OkU48XWP+1V15FeTkzThtyKAhsdsbkcZK1sz5eUVcrhp2Z4TdrPoeL0qZWO+KJGEZMGo8diTasX79ByHI25BGSnQAcN3wAik6FalBwhe1527ZuFafWq0dPvP3SW3IdzMpTyQQqPOraovEIJk4+G/FCBllbEf7KcvyyYxtsXpc4STK8mxoaJSARvWgpt+7v0HOFomQgXDs6cq/VgepgGZ58bJ4IxQgUBTvOumASdu7ZjQ1rPhfoLxmPodrHZ2HBmVMmYldLI7w1FVLq4X7y5i1Y/9a7sJOlTGJnIYehZ4/DjuYGfPHRV3I/BA/5dxZ5TL7gPOxpbgScDNKSQuZkFhZwe+AqWrH4pQVIpqIIugNoj7Uj6C8TmI7rOnzSaHgCfnl+hLtZ9vlizecoICO/67bQxUMCN28oiEg+DZvNgzEXnSWBilt0FEiNKwpKw6yB60JUhM5g8fML5DoVHwAYd/4EvPX6YjlnTZkWhJxBTL1kiuwlZtflwRBenveiKg8UkvBaPYjn4hIYV4dqMOWSKVIzpvElqtOejcMX9KO2sgqP3PcQ/CCplbvcijn/cy2a2lqVxDEAr8OFZx6dhwDccNJJIY+zrryw5NDNXB4NVx4IUpUEROqNyoERQSS5lhl5S30jlr3+jlw/15rQs+haBKsxbdalgrwR0WLd2eX3IZ0vgOHmvH/cgxpfyHCA7bhg9hXwVJXjH3ffgRpPNazIwgOlbX77fXfjqy0/SCDIa+lUXYOdv25FpS+Io/sdhm1bfpWk4ql5T8saJ5GBHaqXfOzEMTju6GOwedPXwhhPphN4+P6HkQK5IjYkkcafbrpJAv2nH3wCmXwSPpsHTW2N+M8D92N3cyOsHicS+SzcPg/q9+4WBIG2mkgOg7B//PVWeOERzooHHlz3P9cLCieZJe2C3Y55Dz6h0LJcDB67C5fOuQJ1Pbujoa1FHDfRSKJdZU4PHrrrP7KH+NWeYtnBj+tv/TOamltQU1Yl3I+dDXsx77GnpJBkh0PWe/pV01BdVoF/332vrDj3XyQfx1/+fovBvSkinYqLQz8QaZGf17Et+UCQttmpd3TwZoKcGeHRDtWgFalE0cQBkMEzug/dBGnr1xkIvCDIpfHiB3DomqVvdtz8d4nPYPyOmRCn97d25maEysx14/7PGBwRHQhZzA6doQrrqqo3m86lIBm63UJahhVr3v1AasEkWnkdHmzdswNVnTvDKnkFH0ABuUwaPqdXFq/LQd3RpWd3idwElu/cGclwFA2792DPrzuRyyuFNb/HL06GRmBPK3WKa9Dt4O7oc8ghAhNpApdqr1NfylRbEGttF4dIZvjKZSvlZ8lsEh4H4dY0nDaaDgsiiQiC3iBiqRj8btVK1OfIfgKjMnou8wew/J2lQtITXWe/D4NPHyYbj9kvH242mcbWTT+L42VNNFfMCcQu9dNMSuBYwlkMMDau2SCvyaRiCLn9yGbScDhd2NvehEBZBWoO6opTBg3E3vq9Uj7476pPYEVejIs2vjx8u9sbUVFWI4Zh4Ngh4iiJRvB6GPnSABPipP4zkY7P134qq0HLxNrrmJGjsHb1GjitDoTjEQSMwII1XEbTl111JTZ9/y0CVRWSGfhsTnHooriulgRDx47CgmUr0YqYMLZpmtzFLFwWB1IAjhxwrARSzNpo+Ht0747Fry9GNBuBy+aAz+qRK8oVMlLXD3kDyNMpkLSDHEZMPAPf/PwDBp0+DLsa67Ft104h3JEwxKzrQBk690ueGzqZRtfaOuErsGzhLFqw7v01wsAVkhiKOPjwvvjp2y2KK5xPI2Dj/swJYkQOyLSrLsfmrVvQm5yJpmYUo0l8s+pjFFIpuFxutMYjOPPi87Fw4XJ5JGnEUQkfckY9fFvjTlw+e5bsdWY4DY2NqOvUCU/OfRyWTA7VLkKQygREklF4PF7Zva0pIlp+CZHPvfg8ERTq2aMHlr6+WPYO/8RjEbn/QDAke4AVs5ZCFGeeN1nKTR5RAlRQu+gzFBSZkegMSy4vP/2coGdl7qA8Dxa3GOqFEYcXPkyYOh49unVHY30DXnzuefjZZVJMw2t0s4gKmHHmeHboDNx2N844a6wEse7aMiSyKWQSSbz65MsS7ikqoQVnXjBBoG4GGhRJKWZyeOeFt+T8CDcAOUy88iJkjYGFZoeu4VMh4JkMrRl6tRI9LFjQ1tAs90BU6qUnXpC9JihXJg6vk4xsIy9hIFmI47qbbhTIfe3H69Hj4D7IRuNY/NiLSDS3oKy8Un55yszpePyJZ43QBJK98zLbom1wB/yYesWlUrqgzjr3OMs9/Q7qg7XvvY81K95H1iCLWq0OeeJtqbAIF3WpqJNru+TSi6XeTRv12OOPy35QeyuLK2ZdgYDPhwf/fT88cJZkBq689irEcmmkinnY/R4kU0nYbRYpdaSTabE7JLC98ewbRkCTlfGnt99+B+qNWQRRIpfl5bjxTzeh2lWOXIp1fx8uu/YqbP7pBynJEUnYs3MXXnryOUleou3tCPn88hxtDieS4rZtaI+H8adrbxTUiSWff95+p7G77EIEvf0f/xRb/9ozryCajsLn8ksice5lUyX4dXlcKBay/18OXQd62oEJAdlEpDTvDzPkrZ2o2akrxIf1Z1a09jHF5b2lxKf0VqSooLsozKUhi0UcuuJ47pvnsN8eNQUKZnK2duj6+rXDNzt2fV/69/Q973utOmf7EREJuQuEIMMGGL0p9jdr6HTmUkfPFZDP5vHZ2k+QzadRpC650yuLRwOTQgZeOBFLhFHhDSGbZ3WTrQUOHHrUYShYLcLiJDRK4si2H36RYx+LRYWta7HYxNn4DWejD2Bdr85C2tGyr3TMAj0YEQ5hxaDDLfWy9evXywADsnCddie2/LoFfQ7qY17/0r9zBcUE7Xt4f9T06ia1UxI4Nm/8Gk45tsoA9Dv+cDh9HjURyW5HPBzFT//9FqQP6mPW56j+sjlZPyVjm+z8bzdsFofBAIcHgu/Z2taCivJKMcr6T88jDkLPg3rLQf/wvQ/E+Jc7/XIYM/la+YpqAAAgAElEQVSsqnV7AvL6vYkmXDDtYsnMhRRXXS3BByNpoQmyYlIo4tMP1pcMmlL9U+Y1nlQoBncvDQEdCe/xu+0/44o5sxBOKTZsucePj95ZBUcmA4fVLmMSm9Mx2PxliBrElmSmHV2cQdkHcUsedqsbA4cPFCIaSx4MOFYvX22oDgKZQgrFbA5Bl7q3RDyGoM+PZI7QmwMtuQgmnDsZ3275Ef2OPlKgeBKxiCwwa9TEOIHkDFIcTYpkaLDJWuRiSVQFQrCkc3hv+Qq5Z6uslFpL/mkMN6IuVCNO3WtTgjZ8ttvb6zFp2lTsaWzACccci3hjK955/lVUMWNjP7HVgt8ijQgFaxBGFOUIgPm/GPhYOwL+MnmfY4acIE6OaEnD3nps/vhrcVyJTFSyU65zyFeGeD5JRR7JZLh2DDR4rVNnXCBZ+msvvSJIlt/JnFAxnHmtCWQRK2Rht3px7tUXYm9jA8qpA8CMlbwC8l/YV05HB2b3Nix+cUGJkKcCHHXPTalWKW1cd911+HbzZnTr0hULX1yATCEJvxGA5YtZOC0OtIfbpKxF/oTX7RV8h3Zh7LkTEbVlAadNiHzvvLpIwcPIyr2NmzpBAirhoNjsAosvf3UxCkV2fNDGODDhyqlIkbnZoZPB3B60f1aiXssMywkbuoQqsWfrTlGvfOj+B+B3+MRGMXPX+7wl2oqyQAX2tDegqqxW9sLwiSPRt39/tMXjArm//dgLsKWpfOgUh56yAHG5ehvaU62odPvhE1xBPUP+7KobZ4PSrBs3/BdHHtpfAsp7brtDSkV2O8uIQKqYhc2i/s0OIZZiyr3Et4AZl02XtsOnn35WsniWAphc3Hb77VKy+vdd98JaZLkiirJgGS645CJUdK5FczQsZa50LgOv0yFoEEuiLG1REOmeO+9GXbBWEhmu+fSZMwQGJ4JGAinJkC8++aJcQ4EIi8ONGVdfAZL32ELLcuUD992PMldAXsM/8XgMPp8f7UKAVTaJ78/9OXPWlUjms3jyiWcRzsXgtfuRQhLTL7kUnaqq8fB/HpTkx2lhl08GN/71ZkG9CuTBGBm6uZxSgr0PIFyljbjeE7omrb/fMYPXMH7H39uXuat80dx6LM7WwHfF35hao82v4y/KmevgzLVT1p+5j4CntAk0fM7vm4WXNJRvLjHpbN38e/yegu9ZinPv12FkISlO5Q5qWAB3rGpJoeSrQ7L0XDqLRCyBbzZsKjkLQkWskQ8ZO0qgSjK/K4NleO6Jp9CtU1ck0gl4XF4cffJxUpOhgAYHDXz56Qa4YMOO335Dr969ccyJxwu5p2evXlJX3PjVl3L4mEHSKBx10tGqz90ks6ijLTo01nkOP6QfXn/9dXEoNosN+WIeAwcOFAemBVref/99MUas99HhcMkYbERzaamrVYbKsH7Vh5JFiqiEJ4DjByuGucVg/JJY9P2Gr5FJJySTZbYybOwo7G1pEtISGegfrfpIZaPISHQ9aPAAqSv27t1bWOEbNn4hDoAOiS7nuNNOEviQpBp7voiVi5fCZXUIKc7l9uKEoaciZ4PUqKR+a/T2swRA4g3lF0nkI7xKstbqlavgoD64hTmqFclsCqePGC5wPLPnd999VzgRvP9GA9IfefYZaIlHhb1MmHfdkpXw5SBBjp2lEgvQf9hJcAR9iLSH8e26jWDHLu8zCaA5HcbUqVOFYc+hK0sXLEUkE0HQyecMnHDKccL83fbrb9KK9emHH6OpsQFVNbXIENUhFHnBWYhl04ikk+w/Uwp0hSKsLPfkiRQZTFibVTooyJLlhiZcyLo3rzvgdKOQSGPl8ndlwzscTsSEqe7DESccqdT6sjmsXLoc2UQSIX8IbYkI3N4gJl4+VQhtzHAqXD6sX7QCmaiaeOZlrZrllcljhAnPGu3WL76nNVRQIWwg437ouOGweRWnZPHLi+Te6fTT+QRmXTlTjMQPP/2ILt27Yf4rC+S8p7NxcUKEWiedfbYEImz1YQ3zhaefRZ4zEdJpBPwhnHn+JGTtFuSdNrSm47Cx5YllAdFAVe1d8swKRQkk+UyWvLIQmUxCnAxRMmZSN/zlz0JA7NKjm6AJ3H9sj9MlMzrKIcMGylrRSTAQf+sNdb2c7MTSx849uzDnphsQdxRgcZGEmceC5+aXsknak4tnXSIlCJLopLc+lcbrT75sBMQMZIDxdOisZRlfZjYyn605gzEbNVFWtDrQtmMPjujTD/fdfR+S2QQKuRyCniCmTb9YziNLdgx83nh1gTjV7a27UFfRVf498+arhZLlzAGv3Pc4HHx88aQ4J0vIL0x3dq+w5POff9yBCldAlT8SEbi8QUybPUPsy+H9+gsKcu/tdwoCWV1RJTaIMsHX3HSDOEn++8UnX0AiFZWyDs+W1+XBLX//X9z8v3+Rs87sldd18RXTxIkvem2hyrSLGdgtDsyYdTlcIT+i2bQw0p1uJ1KxqJQbSGAlEY77u0/vg3HN1bPhI48Hblx9/WxBQkkeDobKxC4++K+HkJdEzI6Ro09XHT3hMNweN56d96yCmwsZpBIJlPvLcM3110hAwJLiqy/Pl+vcsWc7etV0lRLh3KeeECjdanFia8N29KjtgWtunC1cjHvuvAuVwUr5nbZsFDf/7a9oi0clafF7XX9IitM1cO0EzZk294q5z74jKU4HCeaMueM+U5QNTi0z9XKzVZOkcCMr1y3NfJ/9Mnk9ArcDbP5HDl1n23qfm4e/CC/EGDSlr12/Xu99fS/aobs9SqZYZ/OWI0ecUGK5S5HfGGjv5GAKuxOpRAo+txfJeBLr31cOz211SmTJ2K3/wONQVVuD+h270K22Du8uXgKPZD9FxFJxeN1+HD/gRBlwsfmrbyRjocHIp9I47fTTha0pJK1EQpi0zMDWfLAW8UxC4LKjTjxaWgN0j28JSWCEbrUJ4ezN1+ajskxpjkcTURmHOHDQQIk06cjIbP/mq28MIFABiHzdmHFjEckkpWbETOm7jd/IAZK2OABHnHg0LE7FIJfNkivguw0q65J6N4Duh/UV5inh7nXvrZPvtra3oLasGocfdRi6du6CcHu7fEZlVZXA9+s//NgoMdhwzLCTJIhKtUfRs64LFr46X1jGXo8PyUIGQ0YOF5iUUG6Pg3rLvTBwMQ9hkJnQuQKCLg9Wr3hP2lx0Zj56/BnYtmOHtPbwGuj8P/rgQzS3NKKmskbgs+MGnCzOWjoF4kl8s34D/DTv6ayQeo4fOhCO2nK0JUmyKaLM7sa6t5aKyhZZyk6HD4NGDRbDzXIFywJffvwlksUEhg0ZKoSY7zd/i5rKKiEq7d21W0gzDBq5i1g/PHbQSUIs29XcIMaP5DqWEtzMmOjQWdNiWxYJcawXGw6da0ImN9sD2SLGDP2L9Z/LGrP1z251of9xh+PgQ/oKJBkLR4SdvnLRMuSL7CG3S+Z7zNBT0YtGraUFqdYINq/5FEVmNA4S9+IYcd5EwOuUoJefl25qw9plq1TfO9GmfAoXXzFDapAk7tEQLXjtDWkLumbW1djy409SlqiqqUZDcxNcPi/eenUBPGyVMloUJ009G80tLWp4RXsYK5YsNyBs9RlTZlyELbu3o6ZHVzTGVMtlMhZTwjZE1gwpZfINXAUFRy9/nVnzvhr65IvOl3p/l949sathr5SWWKck0rPg1TfghQuDThuAY488Cg279shz50Q66iM8NneuECVTRI6cboydfBaKAZdi1yfTWPjaAkGjpP8YGUy5+AIJvkQHgAGW1YZ3Xn5LrofYSaqQxdkzpyFt21+LXsORZoe+LyspyLPlGfDaXQhZnGhvbMGrz79SYs3EM3HMvOoqgZuZkbJ9ji2wr7/4huy3GddfrnJvyjTbHEg0tWHp06+iSCKjyyMP6+I5VyJlh5A02RERq2/GS48/g3RaMfjzFjsunXO5lBRYTmD77ctPPF8qrbSG2/CP228TFIothXSmzPSeenwefFY365nybKORdtx5z11CVLznP/+W977+xhuEcHv3nXfBYQTmxEqvuv5qaRF1lwXRLOvvhluQHiJ0FllDttbu3LYDS94gj0AziSy47OrLZZ3JJX74oUck4HBbXMjkE7j11r8LgU9mrReKePLRJ5AupOG2uuQcXXXtLGHSUwiLZ5P6GY88NhdlNiJViiRNPsXVN1wrwdAz855DspjEjdddL8HQkw/PQ0aCEifiSOPKa2dLO6DNYUMhn/nDtjVzht0x2OP//97wJo346I4InemWIscSIqQculmcSNjkhkNXUayhtcCStDENT2szkE+i+KRqD3eshWs0SQcbmhin70UgfQPG1w6df2tGu87aD+TQ2S7oEq6QaTjOMaNPLmoKvgiTGDV0UYnNk3TikAydG+aD91aJs1A13gKOPP4Y2MsD4qTI6m6tb0Tvrt2xfMlSgYXLguViiE4ceJI8+E2ffym9zaztpSIxnDFOtb2R5dvW3l7SLV/53nsIeIPIIieZ6qgxowXKZs2Q+sWUhA2VhYT5SfbldxsJcRcRTUYlOj9xwIkSkVK2lNAtNzIhp4ULF6LMp6ZjRVNRDBoyWKBKbnsSat5f+R58Do8ib6RiGDr8NDFIwqpmuwJh+f9+Cbc0cChU48SRQ4XhzjrWuhVrkMom4HewRluQoIL3zbo6s1eiEPx67vnn0Lm6M6L5pGRak889B+GGZiF0ffbBR+IieIAzyOPok09Aeadq7Kjfg9ouncVhMjvh9bAPPVBRLgeRZDZCfl+s/VT4DFIqATBg5BDJZnkPbP1jvY9ZPMFcQr00rScPHyhZHw0v20w2vPfRfjX0k08fgoTbKn25PKDeog3/Xf6BGAxmrmkUMWD4AGFic6PTKYlWOUd9WixS3yTZi6I1hAcZGKZzKanFposcWWrHqSMHw+p1CcGuNRJGdW2N9OOy37+yvAJN9Q2oqKwQqWEaY7Kbi6Kl7xQ4nyxjR4G1ThveXbIMTiEwKXh0+ISRyORykukyWKJjWbFkGTyWfRDq4EmjhfktYh8FCz5atEKCNgkMSPQ8byKyDqsQwrh/nckc3nt7mVGrTcp1z5g1Ezsb90pGRhSIBpbPO+Dxyr+5dkSDWFJY8Nrb8rusgAv0SZTi7DOVehen6DmceOfNRcgXsnBKAA2cc8kUaaEL1FQKssTnYJXDb5KeZe0vX5BWOXu2gJVvLpG9qgKPIiZfNEXBnU6btNrxWnbs3ImDevaSTIt1aDqwRCQmLZVcL7ZRPf7YY5KpEToVlUC7CxdefomQ9BhkcQ2IKAQcXtl7kWwMV82+Wsiw5MGIVGlVDR697wHJdPlsaQonzroQCYsKmFlO0tK2mh3cETI1G2Q7g5ZMAS8+8ZxxIiH7adbVs1QCQEKtnERI4EJdDN4vuwN21+9FdXUN0qmsvMeCR5+FXcSACKtYMXXWZcg4reJ42NJaCMfFoeu1orzWtNmXyc8ZXDx+7yOS8TIx4N6bPPUcdO3RHbF0ElYnyxbtsrc6VVbjwTv/g3wuLY7YYbfK9do9Ltx+911wO7yYOv0C1NbU4N/3/Evsrer8tuKKa2YKES9jheqR551ls7JOTLxYniJBLxlL4L5//RtBR0A4Q0F3ELNvmKM02fsfhrvvuhutba2oKq+R97jhlhvEllJH4OWnXpS9QgfstDhxzZ+vE/SRTlz0H6jt4PfLOXj6P/PgMxw6me+zrp0jHQDznnwSTjhx0YwLhePz6AMPC6eFJEiWMC67YabsPULuuoa+j+ioOBNaTU1n5hqG15wK7fBoX/cjsxkbRGeyeh55Ryh+3z4i8rePJ6Idr4bcBYHjmTKElLRDl31psShhrA4TMM1ogh5upJ202XmbnXTHgEBfn5kYZ67Bq++L+lmpp10cu9mh66lmotZlOHT2n8cjMYnIVy9/X6IpMtkJ5w4deTqayHr0eYWEwywx3NSC777aLNfDflu7zYmD+/eRTf/9V6w/E8pNi+gBd048l4aN/6bhzKVEkY71xIaWBtRUqnrXSYNPlg3E/nT2DdOxE8JjTZLlt68/34S41IJ88j5ktUvbk8slmR6zdLaptextkZ+rO8hj0NBBylFnssIK/u8nnxuUNGVgh40Zjsa2FkEPCFOxDeuLDz9DOhETOJNZVv9BJ4ogStOeenyw4j1U+8vFUDMCpjFhsON1+ZDIJQWi52HngUkSBnV6hVQ2+pwzpD83n0jhs7UfwedUQYXO0PN2i2R+5dVVcv2l4Sg2qwREXFx33gJ7Jo+Nq5VD58PlPZw6eoi0KnGIA1vF2D+/5t1V8ELJhpYcOsdwFgvyPLVDl9qRBTjp9MHi0DN0eIUifIZDZxTbUuS8ehfOm34+vv7mG/Q6qLeaEMUhJ4ygMxmsWbJagHWS9XTbI+8jno4h6PLJczp5xCAxUvxDEiWzfQYgdMDM0Fkb5OQnZjvcb5IVirqfUvtivZgZKaHmFYuXCRtfczGGTxwlhohdFnw/IjvLFy2BGw5xdnwKgyeORlYkzJRD//DtfQ49iTxGnHsW8i6bEP+0Q1/19jJks2kRTGIVfMRZY4SLQF4EndOObdvQp2dvMfLzX3oNdqPDgOFWAjToVviNHJzXoB06AysOiVk8f5GcFxKnCB2PnzwJNr8HaV6n2yF7i5C8sIQNBTz+iGUKe64gQd7S194uOXSa08kXT5H2QDp09tDT2XASHGvOXTrVCcE0FY3j4QceRI2vUvZyc3sTasqq0RptRWVAdYGwJHbmxImAxyl95jy1C15QkDv3N0mLl1w5Ha3RsCiC9erVC/W7dmP5/MVSsgq5vIhlEzh39nQkrbnSEBitd6/lb3/fEAO2ggV+iwPPP/qsXBPPNPfSNTdcIyx2tmWWVVSoTg63C/2POBw/bvlZgniK7ETCUQlM7Ok83pr7HBwmh37erBnIumwS0FM9sNAex6sSOCiiJTnpF8++DFaPC5QffuTOB+XEcU0T2Tj+c/992PLbrwItk4BHQ07dA4ofvbdouXAIVPdBAVfNuQr3P/IQqBxw1Q1Xi70hc/3Bu+8vJU+/69BJLjUIzEwqyCva+dt2HH/MsZh15VWoDlYjU8hg5syZ0sYbjkTxzLxn5HkxoJp27QzUNzWgprxSiG+P/esR4zN5jzlMn3m5PDt2HdH++gJ+mbxIFPSJBx6FI5FDmTcgpbPzp12IF194Vc7dtCum4bD+/aU1zuzQaW8uu36mlBHp0AsGKc7ssHlt2vFpjXrtaPV+0A7fDLmbgz39by29e6Cfqc9RWGaJbG20TZrHyoq6oZFFm9nwYmWNLiydeZtLRHx/s1KphtH5txl61/82k9/EORtTM8VnmWB9HQiw5EhdAXM2bzl2zClCiiuNsTT1odMjMENPJ1II+kl0er8EufMBnHraIESRk+iNbVoUAWGW/t03mxH0KVYtnUrPvr2kfrluzVphpVP4gT+gsHyUbUuWInxOH8IJ1uJDpWffnggLUeSEE09E30MPkcyH9XaZsEX94/JyNO7ei80bvpYse2/rXvldbl5CRNQ85sJrvdzvvvwO4RRbk1gLs6Lf0f2kXYgOgzDlN//dJAtL9SVmtf2OOBx13btK5sqM66svNqJlZwMS0TAq/CExDP2HnCSHtsIbwJcffo5kIqokX30BuXcqKyn+P6Rlrtxo2+Jh3tG0BzmPA6cMGiB9xyTFLV+4GAG3r9SHfvhJx0ibCqEs9rxy8egwGaiQpZ51K4iTTpaZxherPjZqoerAnjpmqPSNUrBHO/R1y1bBJw5v/wyd2SEd+ucrVYbOa+T1i0N3WcXh0Vloh86WuTiAXbEmTDhrgsj0isSkzSbjQTd9vknWg24zWYgjYPUhnGzD+HFn4pMP1ktAkU7G4fP4MXDMMFi8LmGdWxwqyyfUS4ieE/6YJfJGmQ3yubfGImiLRFBZVS11Q4ryOPJsJ7NixaJ9Dp13OPLs0RKYsBOADp1PbOmCxYK06NIJHbo4SmbNzNANhy6BFR36+WchZ7cK6ZJogDOVx/tGhp7MpGBzusWhw+WQLJsO/cjDDscj9z0oveK1oWq0x8kWLpO9wPaxha8vkHWQAJAOffJ4laEXqfLlxDvzF0kgxL3NDOfimZeiPZWQ/mfW0kVTPkPIzshoiLAxYi8A9lwRzjzw9ktvyDoqMlcRZ09TDl0QGX6wMVGxlq1X27Zj9aJViGUjKHeo9kKFxuVx1tlnYclbS0qOU5H4LhJkgueDehJL57MdLqt4HW43zrtgCmo610nbGG0Mz9irT7yABLstKE7ltEuGTodO1EkPrdHGU8+i/j1jTIfOoOXJx56A3+5HEimpGV910ywkqAWQJQmMJDcrAqGgiJ5QJY7IFstfHAFNno8jU8Bbjz4HpzCm1fCdc6+eIRk6uS7M0Ivtccx/ikQytUfo0KfNuRyu8iC+/+lHrJi/rNSeyWBy4tRJUpemCiDRAIrKcHtRm2DuPQ/JvmP5kuIxzeFmlIUqJYOdc9O1cBstjGSJV3rY4qhIiDpDzxoZOsMXB9ceFqRTaQS9fuEpsM2YiNDLT76ESDKCMk8Zps24WHGHLDbcfe898Dq82BVpxG0P/Qs2lx3R5jbRcnj18RcEaWCGzafxz/vvFD0OImJUmksmkti7Z4+cyyfunQviMdl0ClnyfOxu4cM0RBpx6623ShcOhcS0Q2fTHDP0y6+fCd5Dwaocup2yvIbEr85UO9aYzQ7dnMHvc27/t2zTMXPvWGPnOtpETnsf5K4dqZb6FSdscuglaXNDu4XJpR4YZob1/whZ0A6dr9Gyy1qsRgcsmkinSwr6DJgheDp0C4XWtKQveUZsW9Msd6Vbrshxwo9jy5rVLix3EizeW7ZCZB6DbMPKZ4TQFuhcI07Xxp71bF6kD9euWiOfH00RJnfjpAGnyIH+4tMNUj+3FgsCuVMmkyz5WCEFt1UNfeHmjSVjAp3zi5tq5PhR2Ll7t9RvKpil2qwC49HIM1v68IM1xgZUG//Qo9ScaWbmdOp02ozUFi9ejLqKOnlfDpcZO3as+oxcHuGWVvz6/RZppaOKl8DVpw+WDJ0RONnbhxzcB6uXUFwHSBM+5dS5wSeguksdWnbtxaaPeH88YAq5+3XnNnTt1hOJYhoOi0IhaBwLJIPY3GLEqZU09vwz0bRzjzj07//7tRjRlGR+LvQ/4ShU1NUgkcuIM6ORo/IVNwCdWtymIKpAwQZ3pijKdPtgwQJOGTNMIGPt0Nmr/eGyVZIZKpVyG04yIHdx6EXg8xX7HDqDghNPH4QkHToH8TBDLyjInfV4Xj9JcePGnynlEErmdu7SBW+/8nbJDjdE6nHR1AtEOY4QHB305x9+hkw+JbKbzKqOG3oyYrmMkpcNBUWEp6qiUmqCTQ0NCAUpABSXjIk1Uap1FanFT5lLk0Nn29qKRaw920uQ+6jJYyTQ4DPzOt1yj0vmL5IsiZC3ztDp0LlufI8PF6oMXbHLcxhx3lnIO9QwBaoFikNfuAyFgurXb06EMWr8OBx3ykn45PPPpA7+5OPz0DlQI+sRjrXhphtvxO69e5VUbFUF3l3ITE1ntMC4cxUrXCBthxOLX1ewPM9FIpvAxdMvxS+7tqOsthrJYk70HWLxmBLGYC2Vf6gQR5Z7HhLgvPXC6yWiGoOzyZdMQYKwuVMp7hHd6Na5C7Zv3YYlrywWBE5rTZw2aqiQ4qjhwLGZb73J+jd5D4rEdsGMi0Wtj46YoivL3nhHfp8GkK+4dNYMEUOiM2WtkCWXZx9+Qs5ILskyhQVnX3Wx1NCJ6OjZ83w/PeDkjzIssvkp3vTM3KflKelWxVGTRqNbzx4SxDHIlD3ZtSv21O9V5aDaGinvUXDF6XTDnilg4dzn4aBqGLsOLBacc/V0ceh0ZD6nC8W2ON585mXYimq2A8OsabMvR8HN9isPHrpdZdNGjCQ97xSuIveF6CIFaRp270WX6lrc+pf/hd/phs9OJK6ANDKYOedq2de0cQwGy0MhPHLPQ0ZN/vcdOv0RhwQRZtdKnQd17yXw+b+k/9uNmFGKvOaGOWhvD+OBBx+U85SHHRf+5UppO/RZ7Ei3RfHWM68hX0zDbmEQnsH0mVegtlsXNLW3il+gQ+OeYJBzx9//CUe6iKAkL1bEiync+JebpZVLlCJjcQkw6NCJTjFgKWXoBuReYBeATZFgzZmrdoh/5BjNQYBZmEU7/I71d22QzI5dZ+jaUXeE3LVD14iAzFrQ2bIxvpk2omP9vGMQaobhNRrB1+h9rmePmO+X1097r4MM8VWGqI2SQ6Yg3L5ygAQBJ4wbWFKKE/KKQcOXynLRIpkmM3TWKj9YtgoJqcn4RVjm+j/dhFWffST94g07d0uGTnnENe+vRjpLWJ3iBjmcPPAUhMrKsOydJUKeqfSFxCkedewxoppGFTRKTlJhjFk3ofTmpmZ0694NkVhMImpG1sxISBqhSAghNbJw2/Y0YOu3vyAi/ZQqCDhlyCnyIPQGoaEgTL1pwybkDFkVRqAnDzlZepHZkkOY8duN30igwt71VCEj1xesLJesiUamvaUVm7/4Ch6jYkd2+7Gjh8JfUQZrKoeN6z4BOZuE3agdPWrcGdjRuBfdDuolDHWp65dXCiO9adceURWL2QpoamtBt+pO4ig+WbUO0WhYMYMdLgwYOVQy9PrWZoH4CY9Sp57jCBn9F/zMSZVD92SK2Pj+PofOsSd06Mww2XpFJTA69I+WrQKrmMViHnmLDScMH4icyyb3KRm64dAVW7+IE4crhy6T9fJF+A3I3Wm1ozERgdcbxIgzR0rQQ+f8+YcbxEjxGW9v2I5/3HqrCGlw93Xp3Bnh1jZ8uHadkCvZYmS3OTBg1FBYPE7kHTZDRSoqUq8iKsOAhTKdbL9LMzwpCmJRsFjgcXmESUvIXWfo70qGzr5eVX0cPfkMpXOez8PjcIlDf2f+25Ib02nTzAwyMnQ6Aellf6ujQ58gWTEdOjsc3OkCVi1UWSw3A9AAACAASURBVFkkEYXHG8CMa6/EZ19tFALi0vlLxblRIMZOZblRY8ThVlRVKk6DzYrH5z6GTgFF5mRmM55BAxseC8qhL3p1oVwdjSHvfcolFwja4ikPoi0RE4U60XMXcUelolhy6KwvFy1463nl0FWLXhGTpu9z6Co9T4ts6zOPPS1925VOckyKGHL6IBx1xJGix0+omONzH3n0UcE0VI4KnHXBZETTKQkwqc0+/7nXSgEIHfqYSWPhLwvCS0lhlws/f/8DVi17V9q/+Nwbw804f/Z0ZB3F0jx4GiwaOQbhWua4o3HU/0+HXu0vwz133IUA2yglAShgxuzLJCtvbm1BU0szjj3uOPzw44/o178fWtvaJNBnPblL9+6IULc+V8TCuS+AVF5VLrBg8tWXlhy61+6EJZwoOXTuS77mktmXY1dTA0LlZSLG0xZvESU43sO/7vsP2mIRtITbBer/cuNGmalAoaB5/34Erc0NqK2qFS2C+x5+AF9+87Uo93kDfik1Ndc34rl5T0tZiHfFEqdk6E67wNU82zkLdcWzMtiHiQwDW07/I2+DpbGudV3wl5tuFtvNPXTFVVfg6ccV3B5Lx3D1zTeivhCTclzvms5ALIV7//ZPlLuDUuZx2Fy49Jor0LV3T9Gq6Ny1i/BP+BmFdBZP3PeYXBe5Sx5PAFMuu1C0ODjoiOU4EjvLfIGSQ2eGzrDrsutmCjqUtxbB1kjt0LXDMsPWtLvayWpnph2c2aGb4WozqVL/rvlvs0PXLHdNitPvrTN0QZY4ic6YKNpRWEZmJxgb0sym1//WQYXZiZudu3kyX8egREqWBkdAkkGTSp16LTXaVEKnYXeB3OXDZFLTPofO4SxsASPkHmkLSw39k9XrVfVZer0d+HX7Nlx23Wz8+PNPOLh7T4S8fjz31NOoragpwe082L36HyQ1q0/XfSIZejabhN/hwSkDT0V7NilKZZSG5Hi+X37eIiQvflFSkMMgyKKn06N8LAe90LGTbEMRkDKbGwtefR3d67pL/6te9AkTJmDnzp1iGAhRb/l+C1oiLdLPqWaIWXH8gBOkXEA4jDDsF+s3iINx2VzY3bQXM2ZeIdrX7FPn7F8eklVLl0sG5Le70J6K46wrpokgw1F9DsWil+eDytkUkWGXwMDThyKcScLh94gjYpT+6w8/ocIXkL5pieCzCQkaKA/aVt+I3zb/JI6W0Bgj5FOGDkY0kxTnTdEH3gsHpDQ1NYksZX2sXYxQMG+DJ13Al6v3Qe4kq504eqhy6Dalf++jQ1++CiGS4gp5ZK02nDBioGiE8zBKhv7uR9JnrZTQijhpxGCk3IQfi7AVivDrDN3CqBuIpOMYM/YM2XD9DuuPO++6C+V+DnxRyMsJpx4vLTVUsSK5jSMiX37pJdRW1shYSK7GsDNHIm0pIp7PSBsgWxoZIJDoU1tdje3btktmJZiCyynsYbvDKXu0SIcOm0DNhMtXvLNMQi512CwYNWmMIvRkc0o7v1DEkgXM0MkQVs504CQFuesMnQ5dEx+TyGH4+RMEVtQOncHTqreWIZGIwu8NoDUVwYRzzobN4xLS1atPvmJA3Xlp0zxvyjlC8iNExyyMe3jpwqUlBS5p4ZoyUTl0zihwOLDolYUCfzKoIUFpzFlnyLhM6ouznYoMbLvHWWL0SJuNAevSmTPAWfiiEhlRfdBFTJphOHQXkTLAm4EEkq889bK8riXShJpgNc4+b5KUPKorq7B79245V2+9sVDqqtliHi6LS0h6CWawPp/sm6cemycBBY0Ls7S///MfMtNBJFDzefTtfTBuv+XvqPJw96k6+5TrZgg5lMEu0TTW2pmhci/p+unvOvSCBfVbd6DfwYfguSeeR0u8BRU+jhst4ILLLpS2NXYC8P0cTifmPjBXuBVTL58qiIG/rAwp7qe8dugqwyacPnn2pcg4LNJN4SPHJ5zAgqdUyx3tB3ftpbMvF5U/Mtjj4QjeNJ4191A0F8f1f75JkLH6xkYZh0o1vQfu+JckBBr9iSODG275s6BvHODC7D8YCKCYzePhO+439tA+h07NixLkbinA4XYoFNLpRmWoXPQL9u7ag7rqWuzcuh1L31giQQ4d+oWXXoiXn3tFBgRxPa77680Ie4pI5TPItUSASBLHH3IY7rn1DrRF2hAKlsv5Hjd1Inr2PVgQj93bd4pU9bMPPSltbUWRBldo4423/hmpXFYSMOpMiIZCvoC596sMXZNwL79uHymO72G17ZN91ZA715z7SHNxzNkp94Z22h3Z3yWHbJog2tGZm/+fKou6bc2cCWthGWkr+wNhGbND1/vUDL1r6LxjSeFA3z8QQ15D8OY6+7735zTQfYI2UmLo2LbGDJ0bki1FhBLZrsYojIz3DR9+VoKVtMBCfbINZ597jmTnjNy+/vxLxAwjF88lMfi0YfAG/di6fbtkZ+wB5gEKuangZMHxpw0QR7Vj+3bpvSRU8+GqdeKk+h3ZT9p8GpubhQnPrJyZrsPjkkiWU78q7R4xXOvWrRN1OBJAyAo+5LBDpE2IB/frjV+jJdyCypDKhmi2I/EIRoweBbvXjXAkItDQpo1fCkxUEawQA9gSb8OUaRdh9949srHI3q/1VYqh3/LD9+jTrz8OPe0kcZbplrA49aXz35JBGIFAEE2RNgwaPRyhmirp3ySZpFddV2xc+5lArceefDy8dVXYtnun6KMTcv/k/XUivOL3kWiSx8Dhw5AsZAX2+mHLz6UhM6w52txOtOdSsOSLCGQtcKfy2PThp0qqlw6MOuyjhiBhOHTW0AOGQ5cMvZBHymbD8XTopgz9M8Oh69ruSaMGlzJ0rl3JoRfVEBn2Qp4xfqzouZMBy7a8n379CX0POkSIjmw/u/iii9Da3CJZ+oZPPpNVIGoikqco4OTTBgkUTG19jil9/ukXBC4UTgOSuGTGJeIYOLXP5fcqVb5giM2yokDGDF3qxoTcl+xz6KpkM1ocusDlTmboFixdtFjoaISXabQGTRotg3NotBiwrVuwf4Y+/Pzxwi7me/jtTkFDPnhreQlirY+2YOolFwtbmfKib8yfD7+NwpskQTLLtuDMM8eJYyHjeu4TjwuipEZ20kEAE6ZOkiyagRYD5reNFi8G0RQGuu6G69HU3ib7jcqEVChMCNvd6ONmDa2gJn+R8c8BKIteerPUWkd4fNJlUxCHgtz5ulqbF9G9TXjt1VcRcivdAHVCCjj/vPPEqbJ88OjcuVILDwWYwVuQLmZw3oUXwEoN71RKmPxUxgvYFTGVNoTZ56xr5sheZBZ56y1/Q6+qbuLMdm/fJizwIeeMRtqWF8IWA+s77rgDQVdQJnPx65wZ5/yePwdZ7n06d8feHbvx2kuvC/omJHXWsC+YJHuRRo4a5vfffz86l3eWZxHJRhB0BHHOZVORdyvERmXodOhqP5x99SVIOyySSXKYDAi5P/nS/3Ho8nkk6EZjePmZF2XGhd8TEAfHP1OvuAh1nEbZ1oZnHnwSqXRUWP75dEoQsZvv/Dt2NtfLGFS31ytCWtTrIDnx7tvuEJVBnaFfec1MEbGiQ89YyK4owBP0SisrdSfEiVqsSETi6NGlKxp212PeA1ShU3XgjJT+OHY1L4HNmRefA2+vWkSTMfhyFgSLdmkDvO1//4ZqclOMclMRdlz3txuli+W3n7fg7RffRCYdh9/llzPLwPKfd92BhpZmVHWqlethRxDRWpZWzQ6dGfrl1yqHzgydCRQ3nc5gdXauHbaWTjVn6eaMVEPSv7tJjB/oerr5b+XA1W41Z+gSTJiEZTr2oWv4nb+sHbq5Xm92zPpaD+TQ+b2OJLqOjlvX2PWwlv05BqrkaNZnsPQfeqz0oVMhTor7hoAHlY4IEWZSGXSq6YSW5masfHclCLMSzmRmRZKaw+FFNBdD0E4JS2b4ObgsqgbNmz36lONkihDJKXxoX328UYwGQcREJgm7U8HyqUxShEiSeTW6kQeaG48ZAaeUbd+1U9q22MMrIyrZvpRMI0TYNp7Epi83iXnmoeb1ETJy25RR4PtIXdKm9JSzhSwcVgcOO+YI2ANeqcdzxOcXH22Q++L7qPGljDyLiBcS8Fl9ovREsRgaaGZ3KeSEFMfN2b26E5p27Mb3n22SZ8DAyGZ1So2xXfSSOZzRikwhgZCVHHPFYk9bbRg69nQZl8kRhetXrBEUhKQjykASFKa6Ep/R5PPPE6NKR8ihKhwLSpiaMLg7W4QjncdXH34qdW5CjjRMJ40aIhm6tBYxQ7c58OG7qoZOJn6GkPuIgaqNycjQP333Iwk4tEM/dcwQgR81JO+FDZ8u/UCehIabBg4dJNDjnr17sXbtWlGiIyJCQQl+JcQA+JRgRT4ja0G3oVpZrBg18QzhCXBoAweArJOZ7PvaSQaMHCCOMFPMw1cWFI1wGiqKdICSr3xidGIF4N13zJA7MHLCaNmLQopjax1JcYvekX0i09cADJ00Wur3yiFYsGbBihIXgus88rzxss4SFNidMrRileHQiQxxncZPnShIDJmvb8x/AwEL8RqFdKjuENVOyHtWTAv1fd4HjT8151nXZoZO1jkdOs/UPjFgS0mJiyMof/7tF9R0q5MnKBAfRz7mC7L+DLzoqN5+cUHJodPdnX35FKm/c8AHnxVaouhV01kgdxWkq/OTNVTilHyyCwlj/K8geUJnzOOyWTORc9jkTJL89ORD8yRIShWTgvZ5bTwz7IhRuv/q3CuxHYWMFDF51oWiD05EgoI1rzzOueTqK444ps+YLptA6pT8Y/yb36MeTbypDb279ZA22fkvzJff29m0E92quyFRTMJjUX26/EqBMp7stHDgrKlnobZLF7Qm44JUvDn3BTmTNOTcD+fOvkTG5VJTQLetvT5vHymOKzh9zuXCSO/WtauQ0FhKeuXZl0vKf3y8XBveQLyYgN9CGRdWvjLwWJ24Ys5MxC05pC15laDk1GAnIi3S7nUX271Uvwr3wJXXzZRxyQwyGATz+WU43MejBKOZSIhORCAoHQCxcFQg8mce5Txy/aUc+/Tp0+GpCiHpsWJ3414cffChiOxpRKKxFX179sYdt92uVBkN0SQGD7FMDOVOVS7lH3V2Hbj6L9cJ14DlUNplJhsUMmptapbzOfc+laETcqddu+L6mcKFEaW4AmvEyoqYYXPhhMicgn3ZuDmz1uNHqXmhHPM+CVQz9K0d5oEcuijE6WFfxntoZ65tj7QI55T/YClEfm60sPEaRXXUhAbo+9BZtLmeb3bW+j1yHMGtBWwMWF06r6RGXii1KOsae8eAh9PWtJMXHsJRp59clAlrxg3J9jOo+0JSKxQRi8UFflv/wXqk8kl4bOqQnDjwRHy+fgPi+YSoj6ne34I4U76GkDbhLsKMZGXzovw+P9asWI1IMowyT0hqrfxNfilIhofKhh0NO9CttjsGnDZAJmVxs0uwYTNmYktjbVEU6jgL+aijjsKSRe8I6zfgpDY8gTP2+ToEGjrrrLPwyksvozxUJjV6tuOdMnSgOPSffv1FZogTzl7/4UfwO5RuMYMDYZLCiXAmjLFjzsAnH3yMRC4Ov90nV9tv0DGSKZM9zTnMfrcHH61Yh2g6gpCLxBNl0NR9sQVJDVtoj7QiFKzAkcNOkuicB4CHj8TCzz+iHrua+54spkQ6kg5g4OjBQkBkHZatQFR+Y689CTDsH+Y1rHtvdakHmwZt0LCh4iTYbsIpbCSyfS6tbUAsG5MRsSPHjBZnzY3ETcHr52AL5pf8OvzkI6Vlzk+Bjl27Rfd+1bIV8AhjgBl0GuPHj5fNR4fOa5rPDNWhNPPbk+0iy+uCUwZ9sKY3efLZWLTgHXmGkXwE48aOkz3CwLEsGMKqd96T380Ygy3GnT9e0BlOm6IxI+QeCpaJDgEdGAmSFIVhP+1nH3ymAgdplbPjhGEnSt2UKAs5CFWVlSK8YegjSq1/0BlDRZ5YWO2U4l26RtyWmh5gxZlTJwg6ILPj4wnhU3z98VfyU14j98jw8SNEc4BTpfh5Lzz7fAll4L0kigl4Ld7SdU26cBIWvbxQINFwOoJrrrtWDDoznGOOOQabvvwKS5YsQcgRRAopCRI9FjUnYfCYIaipq5Ush4pbPFsMhAW5sViFL8DBPwteeFMhbMbdTp5xrqAVPEfiqCIJeYZ9+/TB3//+dzFWAYcfSdM5579Zept93Rw89OBD8rz4Nf6CSQjUVonCHrNDwpTPPPEUfErFAOFMuwx/4eeH0+3461/+B0888DjC8TZU+spFMGnklAmo6Von9V8qKi57jUx6rm8cAXsAF195sQRjglxIAKgcmeCIRQt8Lo/AzCS2ctzuv+64B4lEDFXeSsSyUQQcAWyt34YenXoiwadYyOJ/bvmrwOScyFdJYZh0Gq8/8Yqh/yC5GqbOvEjKInxO3FPcYy88/pwELCo0s2Da1ZdK/ZnoAp0p9wTFk554YJ7K+AybRnvWbJQD2hKtgrIJCzwSFgXIHXt2oXuPHoIU8mdtra1ipOc/9bq8R1u6FRWuCkybNU34FeUVFXJdCU5xY4BjyJNKyYWWQjOzOR0ik8VTDz1Zcui0iwzk/3LzzUKqtYQ4JCor9oNKnwxm2Wp25OFH4M9/+hO8dtVprsY5AfFMDGXOoChhsgn3ojkzxIawdZPdLfQl4pCyOXGA3JPz/v247AcGvrSF199yg0yG5FmJx6MlQpwus/DetSPk72nnrrP4jsQxvkZD0x3r2Nqvmf82v5aBs3B1Ogxn0a/h9ev3l/c2Qdzc8LQpgmobZWKdies2Nn2tHd9f3tRgz0vIJsOG1B8zZM9XmcsQ+lpKrHj1Rvt89tHDT9FJlvGj/aMdRkKaOk9hlkq/yriao80YN26c1Ibee5fMb7s4CF7MpZdeik8++UTYsfx9KrbRUJE8Q2PFaWFcnGVLOLnMqWrfnDNtUfraLbEWUXr66utNIjSRpSgIFXm4cfngpdVALSJlMisrKiRwoAAJI/3nnnkW3asp70jiQB6nnnyKfO72X7aVSDvReBSDThuKn3ZsxaTzz8Xq1asF8mPdfuWilUgiWXJojdFGXHnllfIeK1euLH0/UojhzHPPllY6ztquKCuXkYgczEF3zEzRAzeS+bjUgit9FfL5u5t246//879Ysfp9hDrXCHTKXnjOw+5c2wnxaAyfrF8vzoSwM58PhW6mXniBOBXOtaYyGDcX5ybTgBO6/n+UvQe4pVlVJrxOvDmnil2pczd0k5okSDfQEgdskCjCiCBDUhEQxSYpDjA/EiUL4sAAIjhiIwrMoAiKgyKhY3WFrnxv3ZxODvO877ff766z69zqf2499dx7zvnO9+299lrrXWmvDRD5yEc+YpPDk2mjjRufeiNpD0UPxsB1X/nKV2y8N9lPDIPjluffwiIhCA6Kn77+5a+nhsi51XP2qle9isYDT3jL5ViU98EPftCmBxCWA+iZPeEpT2DO+6qrrrLbb7/dbrjhBnvf+97HNYJixs99c/fZq1/9avID7vdP//B9m9tctJkBnOVs9sgbH25XHLyUrSxv+zLAPrHoEbp98tOfZoeuusLmlhZYbQ/DBmFMNDRCdS+UKpQhimg+8+nP8BAZ8ml1gc/E2HE9rsFxoAjBjmQANjg4Y8le+cpX2uzsLL+DWoePfvSjNsoCMbO1xpq97nWv41Y8CBLojLzx+9//fm6zRPgSRs0LXvQC8iot90aDY/n8f/+89VhvCvqY0/Ne8jzWd8CwQC0BlDV+5jfnOQ5EYLDt8tprryWt3v3ud9vOkZ0EdZwhjbV7+W++nKkghFxxEAgUCJQG1hm/ZeX/5aeTlq0wOtC9641vfCPvj//Nat2mR8bs+JGjrPrGAUef+hAqxpMfwBby0rfeeisbNEEWP/YnH2NzGRgm61ayJ/3if7IrrrnK/v3f/p3Hv4J//+Dt7yCI4+Q1rOup+ZP2Jx/6EOtjPvC+99uBnfvJMwvVFXvFG36L3t3C7BxzzJ/9xGfYrU7V/b/8shclUQuAOo5bzaC3fuL5QldUNss2MjTClNnsmbN2/dXXMlLzljf/vu2d3GOlVsn6sjCikgrr33z76+3Yifvs1Lmz9qhHPNyWzp6zqfFxe8c73mGjhWS9VxurBFzIO0K60AtIO7zzzTh8pGnlVpk0fsvb3spjWE+dPsWOkAf37be7b7+DkQNU9L/l1lttemiK94RvB+flTbf+rlVqNTt15jS9cuT4AW4wFHUOgir+3/zmN9tIdsTW2ms2nBm2d37wnZRljAmpRPyXF5sYEJm0Nak6nUEn/c4b38iCyX7DoUBmG411e9d/fZetljZsbg07LiZoxKLj3ejIaHrIC/r7ozkUaLlzeEdqpKCt87vf9S47fPQIj1xVZ0SBlgcn0O5tb30b5RG0Aw+/4w/fwboMyCJy2CiKkxOp8LE8WBalBW/9YoAuPPC/U0Z2gJfydtKVhedVXBiG33JwVdQmQ8H/xr0KhTzbIXsjA38rRO7vLfpsjQvbTZMohEDcg7qiE90APQ3BqyW2ohTX3/woVrnrvwbgFwfCjm0r2EsOLxbKAB4xjvIEkEGyEPrA4iFvffToUf6tgjTcC4yHBSTwTkwwnwzFCEajV5HL8TOEL+AJ8uSpAwfYB57KCc3oYReH8ISsEFil8ERgdKBC/tyZs/xdq1SZx4GSufP2O+zGxz3OPvLhPyHDD/cNsdf8Tb/wRBY6JW1EW1SeGAuFenWVCgzz1fY3vA9FDoGCsD/k4TfYvSePk6Fx+ATyhOh1DgODnuzISHI+fLNF0IHFCgsa+0FRPYzQMY5RxVGzKBRDv3JEEKBgH/aQh9JbhWJHMxM0bEF1Pw6zQTtL7MXHOiAnjPsDIFH5DkCF54H1AK2wDrgO48ZrgNKll15KcMPc4E1jvfAe1vlnP/uZPeQhD+F6A5DwPdwPY2b+eHCQr9matVJhhzwU6OFz9HHH97Beyn2Jr/Bd9LO/++67SU+22y0WGMbGWmIe8CaQD1fHK7TM/dY3v205K9hNz3gi+4Kj89bOvXuojLDOGTQzWlpOuyUBeDAXrB/Gh2dpvFCAeA0+47allVWeSw0elOKQQlB+C/cADUBf8C1eg49xT7yPH8yNh/dsblIx428YrXfcfjvPEGdDj9VVPhdjwzG/eA+0gYIG+IMeAHDwPWQIvIh7gLYYq3oPqK/CkSNH7Oce+xg7v3ieYT+MX3KGdVZxKMaE1xgr+Bnfw2+8Zp6w1aYCx1qDJ/Ab84Hsgvdg3GBseE9bi9J+07kcK7mR911ZXrGpyUk7feqUHdx/gN4qjH3QGJ0CT504wbMHcP46zqXHrpZLDh2ww2dPcrcHwBxAiHPV0XXuti9+zZZKS/ba33htcvAM/iPUDEBnuDZRi2jNi5qR6kaJXjQKc7H/+QFXX5OcK766ytwvmqIgZ4891TjWGcci4zS/TK3GRlegsXbGAFBBfxVkYc1BxyuvvJI6D+sLgP/Jz36a8CK8zcEhthUGDwPMETUDPcDD4BcYenBE0C8dBcIA8R27drI5EA+aKRZJb+k38CoKccHPGBeeB77BOHE9fuM7lPPE+uIPvx90JNYXQA0dCACVjgKfgM+wBRjNovAbwI3IwMz0DNcNXQNLONd9aopbR8EbiMCgYBlrWIERPTFui2hsxRPLtv57UMWcYEBL3wBDMA/8QGc0eBTvVlGc93Qlg2nO2nniep56vW8H6DIUPLh7QAWg65kx9nUL43vvPjV7Q3dHXe8BXTKjde0cT3dA9x66aODHKNmm8RMmk0bVBeidyfakUQUugsKBcIN5wGT4QdgSQIDXqCSFsgHDQdChgDAIMDEYnedkB4EBCEAwBO5zs7N8Dt4H8ND6rCPza3ZubpbPYM7OnWiTEi0INHOGyPUgv4HOOYGxEH6GkP2ff/1X+/nHPNbOz83ZF//HF+zgngOJlVrZsJuf+mQy9Imzp1NFDGWHAxe0dx1jx/wQbUD7VswLn0Gw0UEJZysj5wvhx/a3zY1NK6AjXLFos2fPEeQHeFym0fBQBT8UBiz0wlC/nTx92g4eOEAv/fjRo/b4G2+yb3/zWxQmABC21uHEKhg6K2trbJiBbW2kL1qZ5mElJiFzbYMAnTAG0BSfQQFAgPAa18kwYYvSSlL1iu8AkLGWUOI6phUAg3XD8/A9PAPXQ0FDCcDTxPswDPA+gAl0wxwFEBBojAe/sdbw8tFfG7lcpA+Q92PBGrLKtQaVCJTRbV/5ui2Wl3jk5enZsyyGQw0F0iTgD1QXI1wLgNS49VzMC7yBeQBMoVzwbPXCxzxQlQ2aMHWxvp4aQeBxXMs+5+E+4G8ZCaAnQ7YTE/S2QeMHP/jBnPOxo0dtHG1uq9WU35GyQmgPn0NBw/hBkZ/qDkBj3AcACmMR40HEAHMCLUF7XAN+wBiwPohWFXrQ2KWRegjxfl7MFc+DQlCBjZSE5BnFY1g3KF5Eqq6//nqOk+diVyrkd6w/xoYxYq0VcYNhiXHCm8N3kLrCjgREqdB3AE1m8B8hcQDB7l27eeQo5oMoS3FkMGnEs7LKIirkju87ctS++ZW/ox54wa+9IGm9HJoKAdRROc499EiL1RrJVr1MlqfzocENIjzgp7OnT9vVV19t84uLBC3w2469u5nzR3X68WNHbWZ0jEfQSifhmaAX1loGoA7QgHxg3OAJ0JV1Qhmz9Y2kmHdxfoHjh5EE3sWuEtAVPAL6oX01QBD6Asb3FHr2lzYpm9JrMiyxXrgGRp3kDdfgfhif3oPsI1InMO/wCDOZ5DxxNP4plaiD0OFN4Af9s7K5znC5PHSkxqRLx0dH6RhJj+3auZOGG4pcoddQ07K0uZ4aVwJKPwbIPPQneAM0xXzwHl7jp4qak7Dt0oOuB1NtGcPnPoeMazygx6Adg68HxYReWXro8XP1PIHkdvfB95pNGNOJQ+ivlweNuXowjwEdu8k0Lx9uPCot2wAAIABJREFU97l/76Hj+zIY6M2HUH8K6Nc98ZEX9dChKKGooUzAzOx4lM1S4aBJA5gTDIabY+HAnFDWuFZCgWsBgPgewnq4HwQCih/KC4uL79OTHBxMvJ3SJnMyUPZpUUwYfOBeEgqAgjAxQu3Yu44zhgHsUKawMNETGZ/99Mc/scUzC0nOt13ltptrH/ZA7ukFSGDsSg9AiWKsUOp4DzSAcGN8EBDMDV7sz26/nSCL84UBhJgD5n782DHO75prrkn2izdbKT3gVeKHjJjLcp8qcuJQeBwzPMGxcf6HkBEAcM54ucQGHdjGB48De50xZoAZLGcwkIwu5nUCgykkJxrjfShpWMqYExQNvgfAw7x5ilvwQHEdQEvRFihyKDfcH9/F+mJnwpU4t35piXMFKMCoQyQAa+0NODCiDEFGOVZXeLDNRrlEpbyygCK6UeZjkaf+u9u+weLIxzzpsTY7f972oVNVrcqICGoqsBasO2htbXECHTAXgA/+xlhkkMoLE51wRCXWGYYU5ob5gKfUsQy/5R3oOwJ43Bt9nNHVC/SAIYnPELYEcOPeI8PDrB2AAsRxqiiewtjA8zAyoMlwqAWiLuAxASjWTEfRYi0A4qAXaIzn4jlQjJCpgSGcttTZJUtCL6Wg9ph4jecqvwfDELTEHDAm8DXWTwaDDAjIAf5DzmTc0MDA/HB8YzM5JQrrD3ohbQWFz/H19ZMXccwogL+vt4/GAM5954l5+Sz3iiNChUgLPNzbPv81W60t20tf+tIkRxnOU2CXQHQ8DN0CmT/WwT3NFqMtaN6CqBia5QCYICMAMxjf8GcqjeQsABwVyn37zZZVg+GpqBZ3XoQoBWiOHxj62pWBOcIwhTMDYwR722HIwIAZRDTz+H0cCyJ1yCXDS2dEJgNHZY4nRyL6CF4A/+FZ7PPfm+xhB69BFvEM0ArrgGsxLq0/6ELZgh5xSVMCITzmkBOmgxOMWjwH3+eBILkcdQraUdOYQWOfYpHtkaFToVPgUADMDx08yPobOEXYqYSudLgGhjV2XKgoU8Do88WgKeQe9MOzFQXC2DGHPFKH3Dq2lQf3f2Nsup+PJOM9/b+YFy4w1Hc7DZ8sa79iY8jfVzKkuQnc9bpeh7Gc5L79Ncpxe2OtW8hdkOZD7fpbdIidbQ/oWvrUWLn2phu4D12T8r81QAgvLF0wFYRWoVoU/6DHL7xpMCCY9s4776RyhNIB4+A7UOwQBryGQsfEcA/cCxMWaGLxYXFg0XEND8Lo7SVD0gsP1bwaI72vkRGCCkJAYEh4Qqsrq1SwGBMYEswKhfGdv/3fdvr8Kds9vTvZh/7YG9jOdL1cIsPhBwoPOWAoTIwD70OZyovDHCDQAEh5m7gGf+M9AAmEBPObX5gnQKDNpAQX84FiQ1QCCh3V/1Cop06epCJEcRciF8h9nT1zhuOBkQNPCEAOIWRuBUoFYDuQeFcYowAIv/Fa7+Mesnj1GcaDdQXt5UHgeqwTvgthUyEZ5qa8HtYMc2Dr2UrSVARjx7UAftwT94AHChDAPWUQwLuTZwultffAfrv7+FEeScqiwnKFXvrs6bP24+/+KNkfahl7ynOeyh7+8GYA5AifgnZQdAoBysCQ94nPQCeME+PAmqkTmaJCqHoHPfAdKVfQCQKE7+M3lCDGCgUEIWVNRwg/796z287OztrA4AArtKHwEKVB2gQpJXS6Q9oEc7hkzx5WDo8MJFuykNN+yct/lRXn6ByHH9BQkRJFOFR3AprDWARtYTxiTclDbeSGk5RZN6Uj5UD5CV668pSgJQo6YTBijWD8gAc5doByX5/dc889dtlllzGChQgH+BrvM12wumaZRpM8CzpijJRNdvBr0LBBL3/NCZXveB88ABqem51lPQhCy0iVAQz/x0c/x7oMNGd61etfxUObsO1NoE4Pnc3rkx0WAM7NjXUaAkyfYF90Pk+DENu/wIfo6Y65Do+OWhPnEWBHDzz+RtNyzVbS6yBEHLH+Kp7EfEAHzBs8gLA16CCDD9EVGJj44eenTtuO6WnuUMC2w9lzCRiixwb4C/ly8DFb+6JAc+48DWvoFqwrnod1h/wpgsYzJEJEBO+DbpJz6D0YVR0eemjdTZ0O/VJMGgFhuyTWDtEE/C1egwGKFAicHvwNAyQxEnBWeZXzQBSAzblwmtvgYJKazKNTY4aHsagwLwZGvJYBrMiReAx6B/NaXV1JPVyPPeJbNZaJjVTwc+ydxziG+3mv13voCbgmx0x748AbI/g+ePdiP95Dx/2lP5gmRmfKEH3x993y5DG+rQp/hdq9EeKB3kctZJRfAOhXPe6hBHQf1tCN8RuDAsMlBQxJVR+uZ14PfdWL6FSVscOHD5PZoWhwLyh2KCAwEQBBnyF/gkWCwqSFViwQ2OnxhJwn9o3iPjgRCADfLeSiMcM6TnoUJ7kjKGl46RAQMB4qppEfQmOT//jnH6VHLC6WFu2XnvdcOzt/3i45sJ8gi+fAUwGzKz0AIWKueGSEY8TnaH6BXOQjH/lIKmyE6KEQ8R+ghXA4vGkAO4wQ5P/ByMijHTh4gEpKuVwxHTw65LhkzcOru+KKKwhGvCYYOvAKEGbAPeFhoKMYaKFoiKIJKmSUxa8wIq4FvaA4lA5RXhbrKy/Bd9pTHQHWTZ4/6AMlJcsUwKNUhRhSbXdxfwmGDCQIMyz7s4vzTD2gfmDp/AIbv+Ds9OP3HrGffu8n9uhfeHSaTwYAoFvV2uYG9xbjmWurqzTkMC8oVXm33F0RCgFVA4DX2v6BtcK6Yk3wN96n14x0TIjWgO8VilUkQ+F63B/dDxFlWV1btWKhSI8QChaFmviPGgoYXPcdO2a7duy0L/3pF63c3uRWKhSNPe35z7CBiVG2F9a6gXagIwAGa4GxyVjEWPADkMF1NMDQ+tW5aLFHIYWANcD9AE6K2gDkZvbsstOhzwKMWIE5eAGyiu2RmCuehblLQWMc2JkxMTRia8srSfi51WJ++I477+SzDh46ZOVKmbTFekGpoeEMdAHWQl4TgBK1GGhiA3D94Ps/wDa53F8dACkFdIbet5xSNnHKFxgpAIjjNw6swTkDqvdgqBf5akSV2i2G3OGINOs168ce82bSnU6Gh/gVv+WIgNdAOzgJkC3IB+S7VEMEMUNHQjlmRArhnSPld9eddzISCbqCftAjiGyC93ANfhNUQyoP41BNheQSdIW+Vf1GCmZto1HN5xINk43VVPwoHM5keIa5nAYYnsjd4/swiEAj7BDAb3wHEcFWs2Vjo6NJPdDqGj3yn/zHjxldwhjOz85R54EvYIiieyUAvRuYykHCfEA7rLtSuOCpJG0z3gHoPmWE9dBr6UnxtyJn3pDtNgYBrPd6twA8x/oL3IvptxANwLM8uHpAj6MBiXeehNw1FsmmZCYOucs44aZVbNa4SFGcx2LdR4YGnxlV+Gcu//kHt0UcWTzepQfzQtlAycnjUT4EHiOUKzp4QfjY2W1xMQUYPBBMDEWBBVRIHmAGAwDCgbAlwAmMDuEBsQHw0zMzSSvRVosWosYm74KLkstZH86EhlDU6hQQnhwVKvNheYJJAVxoyXjbbbfZSB7HstZZmfzwmx7BU4KwpQtKFOPCoqoaGs/GuBGGhHKDEsI1SidAEHFf5JAhKBg/aAWP/I6776LnCUU2NDyUjLHZpGJBLh7AhnursxbuDdCHACHaAOH04W3MZWFxgdtbINgYAxQWQvQIY2KxVcSE8Quc5ZVJEPBdABcMGIAGnkEaFwr0Qr0VC7rJ41UIGOuE70ABYT137NxBIwZGDsLsGJMP/StMibmqkA78A5oePnbUhibGGImhUsHZ21DItTq9deTRobAwdxom6BCHfDKOV52eJtBL0cFAkbGJNUC4V3UdSpVgvABIfQ+KBsYXfhRulcDK2wS/EYhKpbRRUdIHfC1pQtObRE0A3KRxq80c8SW799BDrFUqLBJDGPYLn/+8TfSMU+/irPiXvOyltlIrs8ob46eBgt0S4+Np3hHjBXhgDMo9youGJ9WH1q/BM/DC770dhWlxXwALIxtIPdVr3LIEnsT8wD+Ym6JrWH/QBTIB+cPzxS8ENMtYaW2d4e3z8/OkJU7Eg15AFTdSUQAW8BUMUTwPv8HnMq7A/8i3o4gUtEMPcx5Gk82mdQL0AEMhHD1r7UW3Nj1LtDTGmfBoXLRvz156kpALpkJCZKKEdN7QILeKIV0FPoJuwOEo4DN1YMT6gxaUrVAkK4MeugWyoygF5sbTFJGKCpEIVJdjXUBDFAxjmy7WB0YlHBzcAw4H1nD+/DwNAUX9QCfQHOPGWmAM0kesF9ncpFcLHgHvongNW+oI6IEm5N8QclcEEPIFYIdegpOEy2HITsKgWE/24WNe0JuIJmDLI43hRpPzgs5DvQx2wiCFCT7DOFETUG3WO/Zhb4HVFiji3qwZmJri7yTUnlSXY5uxABFrJVD1ACxA9e8Js2SE+eiA532tv3BDnyWGAtrlJnVHTN+FaJ0Hc3//bp46yL0doGONlEP3oL51nwTQZaz450pfC+zl/dMYcz3dL/DQAehiIn9DCK6EFwsgq9U/SOdsA1jlzQtA9BpMqb9BHBBP1nmtDjjdsu5k2bABRwizIwQUN85PLSGGnpM9tsksk44/3mpLD6cPl7AXr/b/ZTO2CQs75JsU0vBE9IwiZhWdsBoAIAgx91+qcT72AGNUOAkJlr/644eTyLDljPdFEV+oHFVxg6aikNmW4b3VGoLzC5wAI0Hj1mJ7xsO6eetRoR/Nwc9Jlr9nGlmrnqH8d5KJdFapin4alw8b4XI9h3t80R8e/IPwdrVGbwnVx+xHHRp9qNAxSbtsKS/8ifmpCYOPNMUWtsbiw1a6l85xV95LAsO93QHMZOmrwpsKBWubTaIlGCv4AOuC3RXI7fLsZO4LztrUxIR97EMf5TbGkpW4V/u5L3uBrVRLvIcfn+iP91S45j2D1BPBQFGU00QrlISu3iOH3Cp/3k0ZYf6YO8EgeAn+Ou/xxHzDiAv4F15GqNdAqB1d7ljYCt4vFpKjZdvJaY7ecxQPoz0oZCBxLhNU4nqHgUCmIC+8N/ahwxvCbhfqBzRLajK6w+/rPqr4DvdI9UMI0ytcT/5KzqPq8DA9rbUWsU6QjkHYmXgaIoQd+iJsJdMZ2uSNsD9bleiYqQ+xSvErKqle3npfejF9HpoJQe8EDxGGT6gyozEFHuWZBljfsNVPW3/JmzhqF73KwbsKUWs9ww4iypVy1mGNKF9sbJPUnXg6eQ9Vu4Zi+dvirQQQU50a1szr4thrx/1Fh5g+fu0oHhcNmaNtbZJy83T1Ok/RLL3n55G8l7SOFX94Xet1kHDR6xOo8ApOx4sxyzXKgVHZTXfpO3AYPWZkLn/cQ9rav4vJy5LBb4VttwN0NDlgn6+w+V7KQ9609uJK0eA1PlNeBA1jUgb0VkfoDgQmgxfslbAGLwKCYaWQOMkA6h2KSQRzikOAiSNIfacfL7haBC+kfuEgoBIGGRZkZghXyPNJofEkuy6Aji06UEQSOj1LSifgV9pPOKw+lSkZNmzli2kkhSPaxxaemA0MJiZMgdadKJQKefACJVz6PnL7HSAZDI1U4bnXGkOqAHhqVdvyhTwVOdYaQIgcKDx2zBHKUHtsU2ENAEQjKFT+6t4SGI3b80tKWwlMMMLkyYn/9V1551656H6kQy5LDxeABcUMD4dnUwewQ8Ee8ql4jRPmELaE1w7PELsmbr/rThvbNZMcsRsOXvC/8SyF2eN5iC8GcHwj5CisD2RMSg5ydn8/UNTeAPYg7uftAV/PIp1w2l0AAMgA+FyAjnA58rXUE5AJhGaD8cy/W20eVISOdv65nFt4j7TFd8K507iXGkwB0Js4hImCv9VV0L+OjUA8hwAM+YTx4I0JR6xuBlRMS+3AEV/JQEz5LPACPfZcIieUW6QRkQPOJk1qMJ/Yg/QGVKzQ9RloBP2D+SYnZCatizVH1h74w0MC2BN8AdIYT9glgHoH7wwJ4CgDCuMzRJyMn3waQN2PD+97HJEnLnp6Y5XjZEHnVkOVDnAKekhjSR2+wOvSbTGIe90TOzmd127tQ98O0H2e3usv3UfjF8DGes87MzSMYOSHHWQgZRMGWZB9b9iJDjDo/Zi9fiA+hTRcKj9XPf6GNqwoTAiKwFfECoDxeewJ4YEQLlhouqmsIS2ivBkBuJhWRR1sx9lqJhalO0kGA2XHozAmMVS611I5jnab+SGfR0gBL1AkYRq3z95VhBI0ZdGG62NLS0qxG1HxVXiVEFh2SQrFhRxP6MYFQEcRTHI0bYbeRqpkMOdKjUJOwXMtLhk2C2MnAKppBLUoNEXQRCFCEY8vNXjux0NXntkDPu4l5or/jgGd501HrRc9c0vZdzPKFJVglykUUsGzA5OGzk1Jp6nkvPeUYcPaS6HQcwtVsrim0wLutJwVXfIKiKF814xFITbcH/zLtQr84wWSc0RaBAfcBKVHPg9KnD3VwRNtY1EmlDeKmJCiwfvIH/LQodXlZEtW6BKVFruEZyJ6tt0P6IKQOwwGzUm1FDIGLgbqBL5wWlO8hp6f/Nh0Xeo1AZBSQE9qJWCog9cvBui8DwA9eOgpKEZbmGS0wVhIz50WMIFu8BD97peQSo5plgJ5kFE9D8WxigZ4w8YDi6eN52P8rW22KgxLW9PKiUAbXoSSedgVTrBMDA8CaNAHAkEvc57OqYEQRxJQx4AaGr0v/UNvPHESuP9d+7zVHtV1AgWg6/ARATV4XnKktZVMU/0oGhA3NQn6SvyC3zJIY6NE9BUgeh0dzzeODsXA6kE0vo/n/3jt2KmtnehZRUSkczVfH3noxgcoiuvYZhB5254WXO8QDUjuj6haEkH1UY0Y2DW/bjoCutP/ZB7wC49qp0UyYSuShFlFCVJ4CklqkgJ0Abg8Gv9aeWAVe2iRudAIeVeTohLu01aEoIk+6EkYhDkiH84iJUJ+xtrM2/kqSy+U8d9khBAGUwFJEp5KSBKDOV57hoitL0QDAEIqqvCArha1AHB57QxDsj1iUrFPIK8mIMYcYfjNpv+ytOUZC9BdWJHjAaBvReM5D88Q3gPHZ7FwCNBTpRxyNLIEMV4PaB3fl4UYni+GFS29gvICk1qtUnYhn6YUD4EQ4+B6bTWsUOrFKxeAht+LqTF4gJOw+HCYrsPcUFRHg6LRSAujiHUhReT5XsYoAR9AXsgnRim8aaYOEp5IQ+65XJJKCE1kUByHPPV9x4/byPiYlbHtJVo/L6AXU4jktzbC/Ulhj9Ir2nfuoxUxwFE5UesnvRu8EvX0jWUiVmqI0MBYlVKEccUIAUChmGz7YyoqHPpEuRCooodEA33KHQEACg7UubahNbXmoPMmoAhySSVat+mlstANECkL1CuIDiXfj4GBaxp4Uw+IDVPwAGVOMhw8bl1PYz8cjsKgNiKIoX0oXqLKX961DE4/Xh+hiQ0OUA2AnjaScbLLiEgYSwwkpGn4zwbT0qcBqFNAD4WCnrgxjUiPqBOb1z/SF9utAcLtPmQdL6T36P2zUwM/ctji73uHLDYqlEO/WMjdG7ae9zUvNMZxNmL6eH2vmzEsowFLgDNTPJh7g178tx2gk87RhDPXP+2xLIrDh6z6dSFu3UiJfeUqRWR8BwwdA7qIiMEhZICQvgAd95TygaCWsO0DnnII1aAQQzk5H3KXHe2taXwHAnGBMIZJgqF9DiVhvs59mvLuBWBSYF6A4/t7GkKYYutOSigNWwWFRiWSbsGDQkWcuZVEJxygMy8XvBCMJ+3RHBQDLXzaA8n3LgboqkyXVestThlXYrpugBx78N5DpyKHQRG8Sdw7znfpnumaB8XJaA2K8bK5pNoW22Rw4E4o0PNRHw/SMPT0w+04iNBEYX0veD6F5AFd10ChdeNvPFPFZKqMx3u+aIe831ukDOBH4TnIEOYGrxwFQeyrjk6H2MlRrlDWuL+63WIbUAFWNy/GG1riHdE4yTUnOTwZlbjeA/rFc4gB1J1CjgE8De+6TmCSFc45HKBBQA/GK+hFQIf3EKIPCcAYa15iQFeVNhWd+F6CDuOWqZVk1VOjmcZeAuiq8vch75RH4sYboTt/ci/450mT2W48hGvYQCbaEtgBrMEhkEesMLQULdIw9Mphe4fjbQXqoAn4Z2sH84W5fA8osUMBkqgmSDyRephBJv22L31GeYee1a6lIJPS7wISRB2xzTDWhR5MkXKJ7VGvQy8e8k7y5zLILnCYAlZI/8Ygrvf982IZ0vPFx/431r1ZS2oAYh0eG0+eBl4m/Pg9f3r+86k8z7/YsgYelDxJD3u8iennr+XfkTGaedDTf/4CQNeAZTGmOe9QEe29NBUOYaBSPjGgpyH2sPlezAerHeFGedg41QZKD/dRiJlef/BOSbAg25oMFXrIqYqI6SSRFmgkDClCUimGLR0+nBqHOfQdMYv/7YVM0Qspcy5KUEBpJCPMSUrfCx29E+RSwoETbGlJQE8iBwRiwxaTJDgoi5rFdEiBoaAkspD9WL2H3g2wMUbvSXfz4HU/b+lznkxcZph6kaEmwBMT636xwDC0jbB02DeMOSB8CZ4ASKhfv7wxP/aUfiAVCqaCiSxLl0ZQyNV6weq2ljisBtuecA9vsIou9DDd+klhkP/CgSEYM673qSWBHaqVacygMG5qirsTqrUqm7RgZ4X4JlZmftye7qLjllLBgRFbJzZhrAB0KeVUG3f5gyDkCqA8HcUTqvzVc6VsvBGoKntFcxjmDdsIdR14xBtm5Ouw/uRl/DDnm/zmc5xRK/p06CakWto4mTx42OE23sAVfXnbAD1ppIe6BJGgTkjyylxFXTHvcHyufkgRNhnYmhKnEHL1MFxhwFKGQ5pNbWy7GXOez72ST8ElALG+61OTmhHSPSo0THRJUvdAJwLbVPuTlA4+k8zifRmPku1tAQ2nhV2MycJnXmf6ywWIseEi7PE6OuYfr7O1Zl5WJMMpfYLDsSU7WavjcKeLFMV5XvD32dKTiUEd//jv+ZqCGNDjbWt+Hrin6BDTR/wIWfM/meue+hiG3PFF35xDAC3FgNfqNCThpgJFoVvYx6j8Y5xD914dCKHn4ai9bDFP8KKC1LFxjaQQg4uJsJy8A1f4orwzQp4+h54qRhdGT4Rv64eLEXLUYuYYsLV4Yppu3h0LS0Ko0ytmD0ISFC0MLWrluoLhwmsA6NqSQyMniSQI0GHdAxSgDKAApQSx5Un59njRMTetY6wQZen5z72HLXooHcNxhDWRoqHg52HFJ0YYaODz0fTU3He8tSmFjjPgmVcu5K0RIhmKViAXSw+JE9laQ3i/PPVICjWspcBDgC6A8cYAbpWGtVCAl81dAOjib62dp6v3mFkUV68lofcA6PhNjz2TeK/qA49tSzR2UCBVLNBzRydD8na0F9WDe6zovXcA/gPnJHm8rSp3tSpV5GE7fQsQUpTFGwpeFrznFytl1QswbB+UJb6r2gNsKdOasIYkSvkohw5RlVGaGrQCAuTOQ46R6wivOm1/ifz5Vg6zI38d5F88pyI72ssBghJwS5jrgrkFGRWgbEvDEGqncRQ62vlx0HgIu1kA5jAgBeiUm3w2Ta9JXj0YdHtuh5xLs6W5+S0a4dksLiVqbFXzpw4SxpZPTq+UHqBs8BCspMNcqv9cHYk3ILrtLNL4YoOk21yQQ49bv3qg9voJf3vsoePndnZ4HSeQFibpdadBnAC69IM3/rwMeGPGGwzJ30lhn8cR/a3f3tEQ7RL9m/yXLtYzYzrFvOnHhu2I/nmZBzz50QR0/HhAl3WAmwmguwE6i8LC9z2gS3FKwXuAUPgdbWPRC92H3JF/hAUpQCfDuDyNlB+FMRynKgNbC+q3gGGR0gpQB+sikrcABVopw0bMIlCW4Cl5AiUtxecXX8zmPTwBOseKxQyKDoCuE6RID3kpOp+e4cGkeY5AnV4t+ngHg8cDpsbhQc4Dmwd0rY2Usu4jkPYevDfO8D6OxoWViL+xrh7QffpGNPPMCYWOM+2xL5eNixBRQdSmnVRKo0cBQ9Yh4gFQ4HwYvkYkpJUe2+gFG89SCFrg5kEa92DBJsacyaaAnubwQ4MJ0EV7hGUceB5Hjhj7kH0xKJ4NevCAzdARUXu7MadhtMtstZL2r4ND3EOtHQteMLcDkJT3ZKRm0GAmMZy88YW/QVOk0S4G6CzeDMaIoiupwekq772yES1ZIY/QbThPQTRiMW3YNx8btFKs4n8cqMJtZyHcTuNNvK9tiaFxByNUofg04QNsaU1C7jLYY+Mv9XBC7YzyvcT7NtIq3ATXsVND8i8d5nnXgxXuIR5P9sqHlEHo1obvwagBfbDG3ihHy2Z4vwXk0J2LKzrHnpl/rucBDyScG6J5yNuzij7L0DoNplArQYcKaa6wSwNFzdBfknmuF6I27sAVyZ2MMj1fzbykk2Pg0+vtDZQEzLzRKtzxOkc6zOsn8RVaxwow/Xd8JMcDdgzo6IYHIzGOIKZYEtJp6RjDlmfycU7b9baKbz3Y6h4+L+7pTAhodp60xu+7zo/YJSJ6+3uTJkE+OwD92psf2Y4Vtvc20UTBh8y1ABBatQjVgEVwCTbuG1eJa5Jk0ABc8MSYdwzhZa+cKRBRWX8i80lrQ3qJ2G/pqswxHli/KurzjBYLg7ciNTb/W1agXwjPILCQPPN75sTfcQ6T93bhgtTzdx5ouo0OIUgIV1A4ilQob8aQO8Ajinl5AfIGmcDIK16tZxzK9SDgoxNeUPA+O8tF1ruEDc9TAxEqt1B8lgpoiDpoXkl5U6JQdI0Y2isHz9hsbemiBx0KP9wnBjRPH0SXxBNeqMXTSin5OpFU2aKxCA5ucXlh0SqJAiWFnV4+vCzhfTTuiPnTv+b6R/lryQN+96CxTBdD1RusAlEpPtyfkSUU9IWaGT93ryDkbYvnJS9KuHZ9AAAgAElEQVSiIcAh3VMdxunXR7zm+SyVuVbbCkiZuF0rqXy6NMp28gsgx/ORcujQEYGPvPGo7azeMOF9Q2+D7UBHRlLsNZKmYZ92cpvg6bp96TIIBLQyJqi7gg5g0awznET7GMBjHiadwpZz0Uz3T2nYDgaF6zHgezqQr9wujnTddPMu2ybjcSBNmhpJjk+9UdRNr+q9BGs69+LHOno7+VAxXWI/be0K8vKxXVFparS6I2d9NCfR04lBz0ZHiKy5vvLST8Vikq7zMnMB8HbRQ4ksIqqZnPam+/E+btcQ+jpIH2KtUv2m3g7hC7pH5ponPoKALuCSYGuA6E4U58AFVOorrMIjgYf3eiXQWiQBAicdQlQAX21x08JI+eDZfoGkGBJmTJq5yJAQYdNcUPgsZhAv6B7QNWcv3KKLXzQpN1i29UbSKSkVqqhiWMp/O6b0YOmv8QKx3XdViOPTCbFiwmuf18Z9ZbApJK5naW30W+/7CIM+E62UPhHwdKwvihZDdzGNA8+O+aVD8UbbF2MDKaaL+Ab3jyMMnhZeyFLhQ8QxbPsQXUQbyQR++zCfL3ChAnCejPcUpOQ9//h5ik6+8YsHG43d01XA7JVqo4GQ4dbuBSklf42XKfEjAR38GwBd9+62Fim/+4LEABL09Fxa5QLAj/ocdPJHKzQ06exFf38KPQU718zHA66fezegTgEGitM3puqCmn4++l5KDzgUXQCt2/NjgNZrryu76Qq/HvHwEkOolUY4YlnB9d0MEq+r5HB5+fBj7cZPXcjUof9iPo/Bbus1PNytXTR+rWJ9u60OZG3G9oDuHb1u9FG9gHZVpesd6gwgH9pGS5lxndowXt8JTmOU7hBNPVhrXsl72NKYpLtT3eG8cwJ7NpM4p77+DI5e0JOKvuhZmauf8PAU0KXUvDeqoyg9MMuDVjhTN4uBVeArBY7PfXs9Fly4wYkg+J4UpxhSTNCxKAHQvcIR+AuEYgCIBcszW/w3XuM+XpGK6WSRw4Lqum8hTCZm0ng8EmKvLPwcPU3iv7sBeqwM4+Y+uLdPkfhojL7rvXV5mALObmsshoxBEXOCB49IjgdGzw8qOoqFwXu12xk6eB6qcJXD19j8VqNuCj1WOB1rGgwybVXzRVHeUEyVYi7xwqUIvLGC9yAjGI/4WJ/T4seBGKGoJTZaUwGNahBiBVutol3y1v57L7v+Hrq/DAStsZ7vjbgLgCM669rLCQ/ycLnxmEfjXRZSsMl40OWNd9sOIzrevwAUHaDHsisZUoQsBkau1/9PQPeD8LIJb1eA3o1mfkz++d3+3g5Q7w/QExp2hq29jkkBylVD+889v3STs/sD9O3Gp/elX7rr2SR2sd3a4R7x+sU8kHRJTObvdYiX6W7z0vUASowx7eanaFHYbYX7CNApI257M+4rPPOOjjfsPah73kkM0CTt4/GOXUUDeAO0WVsUIs64jljkjNC0nkhRUnjoUjIYYOyhC9BlSeoa3FzWfarcXAtAL9hSzri3mtRg0Oz65EPNUbVlt5D5xQDdM6+fk1/QGPC6KXwvnGquEytKvqZS2MrfxYyJ11KgHeN2ClIMux2gx1a7Hxv4Qft743mJYT2gy8DyuxC8h63PvaeregelRPCZz7Wqm6CUuhhbTK1e5DKMMC55UxQkt89XzO+BU9uGvAem6/BMnBOv62VQSMgEqKKNBy2th+blDSumbBoN/lfr4lhI8X3cD32yRS/PZ3qPR1W6gjE9R+/p+eIdr9jxXmzweB7DtfDQkUfEnDVv8Z14yoO5X2OMwUdpPA95xbkdAOF6AboHCc+j3XZZSE4F6NLFeo4fd2wQd4wxAHpcZa21wbXdACGdj8vbbwe4AqRu8itAj/exez7oJr/+WbFe6QY+np7+7wCFFzTW8dcozSaayDmRLKi18Hagd3+A3m1sfs3ixkad+ha6oNOYi+ks/vQY43lAgB7LhV7Hxk2sJwGaCqd3ROfCjivKacixc64ufYF7SxcKNyVrwjzvrWsNtvgfheCdOXTqc9eJD4CenFKYpJWoZ8MuLdwnaca11UMloxx6HNrTTT2ge+s+USZJy0kxSTeh1sRo6QQFLm+f1ohLBIkY2j6k5wksPEG4MMG7j58r5a/f2ykqKb4OIYm6BHhA92DE77g9qLFh4JXSdmB+wf3CQPz13Ywmfc4ismjbmlfEUmg+KoLPPaBj7cR0MdgIvAVuWmsP6L6SPc3vhL3QGDsOSvEeOp7vPXSvMLUeHjwFqJ6PPK1x4IYPg8sb7qawuhlvUGjiE9GOxmYAdBS0bSeUuB6ALmH2ilrvaWwC0k4PNTkx7WI/Ovegm8LCe/V6tQPQfcRFURGNQc/y8noxwMF84ghOPFYBeixDooXnLy+/CU2b4aSvrZCp5in90w1oUx4PCtY7+JINrf9FASFU+fuUWawrLia7UF2qIo91jcboUyox7TBHpRT9+np9djFA5fNxLoTr3OYNX8mT7uf5VPfVFkeNLZ6v97C78annn27ypWhgdx7fAvTYofHrpzWJx0b9hpSnD1PHXQOjzoB+nqRPwK/tPHSG2R2goyDXY543kERTry9UaOsNaQ/ojfqW/BP/XF946Pe0Q6KvswiYieehBoc7fuSho1OcBuCBUwym05YEPng/BeSwXQmL5i0Uvzi+0vmCBUHIPOxllqJXqDMGRC1wB4OHiXmhjxWCZ7gY7GJA76Y8mENxVeyeVklRXme3nngs3RSdv8YLgRbd00nHmPr3RAsBepzD9/OEEhegy0DyIXfRyyskzwcAFA9KooVnXl0vsML1GDdoB0CW4ef3actziL1mb+Hib3j4es/zlb7HTmXRPn+vhPRsD2reevb019xkCIEmeI4HF38NZcH1ssd1PuQuGomnZSDht6IAXnnHYBIrQQ9Wmv/GxprlcknURHIohYHxqIZBisWDqvjEy5pXnvjbV857Wum7yinGCtnPy/OW90gB6EmP860agJgfxTOxIub91WfCKfFYx8Qg0yF76qoYt1RVi9Tg4Xu6iz6UVTMey8ywZ+S5SdHHHnA8noumFLtEPDv0SQB0hNwlI3EkS/TupnPwHely0d3rDvwde9gxTypCt53e8/r6Qv2aAHqs6z3v+AhDvLbEJJ5jsEV/6dCYj7cbnwrQtPtIsqOe+3jNtr0htSRAl3Ma62xPH3zmI4B+/Mk6mdVrnX1SPKCnDZVUAK5iYWyTCzyKbeMdgC4PPQ7NiEFV5YuBytr0gI7rwJQSPDGWlDwUuxSNV3j08vK5FNDxGe4vxaPv+8iBX2gyQdjrKyLGiknPu5iijAE/Zjo/fjJQOFGNAsBW2Fs5dD++7Rio2/vdlI7udbGQobb4+KpIzzQCJoW1fYTFr6eEudtv76Hi3h7QNG7v4cZWqsAL39UhKPJ+ZRx6kJGRJT7yIW+tla6H9YotYgpT6X4eFPzfAtbUQGm12Wdd8/DpJl2D9zzdFJ2QYYdte6K5jyyIfyVHHvA8v94fP8ig0Hdij6BU2mAOHe9r/F6JQy4hU4pEaA31XMlyNw+Tyix0gos9P81Zh7t4HvZGmvfQvZKVhw5A1/hj3sE1PuXgwYb32iIk/9rOqIjlK9UTyoe6quJYhn3RoJ6fgjeOEe3pTcOwUu5+jbwH7EFf4/WAF4OD+DwG0dS4oXOVTUPusf4TD8Z6U7LlAT0em+YKmb3Yj0+5xbonXpML9XDneeB+nTyt9T3v1KVyE84j97jj+ez+IgwK+IuXdF9tEQYPgkd1HwAofpTiilOm8Vi98+Dnn/B/25roFOp+eEiXiuR40Fcz2VboDkDDe2n7Yxhz3kNXDl3KMvX+3IEmEmpfQIMx6LUmJ8CTAsRrMDSEUsUxUiz8Tk+R+47p6YYwp8KzUlCxJ+eVIbLXcXP6mKk1xlgZiLjdANMTXh66vFofTqGHDAvRKQSvzLoJQqxc/Hw8I15gvLibeYUED7Hb83UvFWXhfqKllLgPR3bQ1YV35CHrfj7nrXX2AO29UDxT641nokAOvzEmWa4yBKUEpQSkYNCYRbzhQ+ukTxYh70YapvIKUNd6j9ArMipPMxvo6+/wrnSN5sT98e6kOc1f91dvcu/Je8XuIzyaBz4XnTyQxt4VrsPhLBeMu6NILelUlRo5Yauc+Af0hUxpHURnyUMM2DEPesDvZvx6QPeAlEZQgkHkjTGtsffQFd3RZz7ScSEQJNyKHLZSErFcaf7eIPKg5a+PDWJvEMUe4tbYk25rPuSucfoolgCv27O30wXewPWAH+sT5dDVDDkG1BScIp7AfbQekkONLwZV8P/FfrpFEL3uurh+TYri/LPvjyZev3J+7rS2bvwZh/wvuH9oUqTceGqoIsweakwA6GlUMwC6MC2O9mntfMTaRxBFSwE6cuhe97J7athyjdw5dlEB49g9MxTZAnNU9a7zI0RDVrmLEWPCSvEIxHBdLHgCXim6mDHikF0HQaGQAyDi3nG+Uda9V0IdVnJo3iGFF3sRFHp3PGQM9ngtC9QLnFcg3ZgttQ5BYBRFuW5xfnwYT6zoNSYxpj8ezyt3hXRiD6HDog8nKmHBBdi4vzfAFHJXcZLqExRVwfOVx5Nwek8an+l+MrYU3sWztNPB5+ekMEA7AQruCSHAPbSe5XK5Y491rJDwfYxfChKvfT5ffQzikLvnJRgkSBvhv8bTURSYzTEPpWJNnT+sYjyNX9/1AIjxojmS98hiwwjXiD/1Wexlg4YyriRHilZprJ42ncYedmFseegpbwbvMw0VhsiSlJ6PmnkjKv7br6s32MVH7EYWwv2aqwd2b9x7MEwAu9WRQ/d00RzV2EdyJKDXtTr3QbSNDXd/T9HC64v46GRvSOBePiTeDVDRWItHoYbmLH69vRETK3rJvzeqpWs8SHiDRXRN50QjHaeldepl6Wv8BiB7msQ0jlMCijJpDJID6U5vOOrvWP/Gcuzp1gmoSWOfWH78/aRDY0NUtMqFTm3ddH+MVzFvUGeGinIVNqbrFACd+hS9FrRdTa3JXaFrfF8vQ15m8LdP38KYKW1u6UDQHD1ZxIPatsYtav54ZUQlgsONPi085yukfTKXPvZBbS2AmCxegIsBesxkMUPLw4iBntdlzKpuH7dXfFpAX3SlcabgGw408QTUeLyR4pWsrtV7scB4xhUwxd9JxxFC7trwL/ppfGLGeIHFNPjti95EZykSLL6vQo6VtarcYb1540c5czAGBFYKVx4ifus9XCOlJW8CQkxmD8dyClSUDlHYWesVKwm9L4NQDYgEjmJqX5/hQcrTW4Cu8WAMYnjuAUfaJoCV6Kp1w3VIGSgiIAFPrfZwTC8AHXPGuGBkYD5smBOERIedyLjR+7gORXF+7OJ/D94XAEG0DUypAK077ivDxXsY8XMSOiWALgPQpw00Fq0H6KGaAhni8dgkN378XkHHypbH3QYw6wDKELWSgeJ5d2t9k2OS4yp3f60HEBl44itFe7YDc/++eLSbrvBy6wG9mz709KJ/ycPgOjvN+WcICHSv2DlRSN7P2UcBt9NPeEbSAhd7+bscEBV4N/ZQve7B316/eINLPC5j3wNmDNjddHt8TTc+4+EoDtBFA2+QeHyJ+ZC8yiKyJIfu17sbyHZ7L+0q6g7xoWyEFsMEYR3nzPB2EiKXDosN1pi/pJdl3HWmLM1q1S39Ad6DPkkdlFCjRfD22+Uc7jFCxhayCQ0yhx5zfZKKDXtpY8GTchTBvPB64IqVpZRHDOie6AB09MJWL2ERg0QMXi+Uvl9IrzDVVcwDQHytD8PEwIzxe4HpZuXF3/e00rY1WfkSXg9oCll2KIJo25poru95QPdWvu6R0j0cLakTr0BzjMFvDYTC8MznFbq8do1R4TGfc8cz1eFNXpn3+kRvzz9+/vi+0i64rwwMeeveA43nJwWu9+MITuqhu17fMS2lkKQYOhQamTs57lQNIgDomB8AXuFIX9SHz8QnpEPot58amWGwGociWh6M/Tzxd+rthi2BuFaekniKyqvbOY0GD2fLQ48jJZJb0VJrLECPDeBYEXuFFdOWwOrGJJnXd/CMOAfbCSg67W2rStcrRPztUzLe4Nc4lfLy9PF0ig30DmNB7WBdl7FUMbr9/93BKMnhw3uL9yb7sVyMvn4ssf7VuL1OkS5OHSx6aQmgaz39GklXxeP3z9pufb2+j404D55ep3pax3zkwXTrbxiuyaE9nhbifU87jxsd44/OIxd/6Rrx+3b8IUD3OXSBeNrZL3Tq5HgCVirCFetnb9zgb1znI4gy6JLrktavmrsAXfrGp3Q7Nvf5rd4hh57y7RU3PrQj5O4BXAPynqP3APC5vEhcg7+l/KEMocilsL3CSxcvhNwF6LpGgE4PCK1VuyqypCrGHx/XTXhiZo6Z0Vug3jKOFUvMUBQ0t20tZkjNReDnv++ZW16wf952gO6FlUIGg6S3h+NguAZ7El2zAzHbdh4Ixqbn+/XxSkRK2TMmxiGA8MIVj48KH1sr6vW026C8cnjAyi/7NRJjxr9jZc7n5rJJysadthcrNI1BwOoVJdtEBEBXlAKAjr/Bx/rbh8PxXNGMXjHOY3etasWDUlLeM+sGiF7etO6ir5Tt9mDOzqUdjTW6yYr3ND09ZNBtp+xwrzhHGhtdaIepOSjSIBooauB5SyCTrEdyUMrFDrcQL4omnlfwHnKOHSAddWr0gBPLIL8XzorAc8RjGr+nW7c14LkKOP4yWn/vhXt9022cMp79d/xzxWviJ8kd5QM5VhxwFYw9b/zpub5K3fOknuEdlm401j1jeRRd/XfidfYGRSwPCS0QIUgA3es/r4flbHhs6DBeeDDKhd55N0CPsSCRnOQnbpvLyJEc3bDPm8ZCcDZjQI/lQuMF/WNA35L5pLFMDOhpXUNoYSwPPeXlAOhc4xjQr7zpYQy5e8b3nioI463WOFeEiUmQPaArBxjf2wsVj0t0+9D9QmrRvIUVg7FOBBLxNE6/cDGgxosqhomVsl+gWBGkAqcT0dxNYwvNC6eY2o/Bh7z0XXxHDOM/jxUM9ymiF3YAGR8aloLyQiVGknLCeDzN9J1YCek8e2/Y4W+MzSvcbmAi/og9YNxTHrenh+cBjEMC4YVC4+dpYeH43ZjP9FpjlOL0ighCi0MyeEhLaFEKYUJUCeNF22MpeYGtaKjXMaDHvNINHHRPzNXTHPf0hofA19MnBoUMW61d2DrVf8eDhWinqI3WOv4tOsUeSKz0/bY1eVb4ru7vjRM9g4qREUGcEQ44StRqzD/67gVyr0KmUEPSoVOi+3jj1PO9ZLFZT3jYA7qu88aqH5/GKQ8d/CP+9AaTB9hu84vlUePw66Wom97TXLku7bbVatWOxjKx/tEuAQ+oXoen+VpXBO2xQPozXhu/lrre87XG4b+vMWz9Tjx0r2tjXX5/gJ5H17Qo5B7rt1jn+9cCdEWa0rXV6XWwmEPzG8p8VC+1HR08oKcRFcebiaxgDS8EdO+h59Tr321NRGRaOXSmXXzI/WI5dL9AUj4SVC0iGE3MLCASUIgZuwkkCadTxZzH5++lhfdM2iG8YdtaN0bSdR7QY2WYAkOXw1+2YwLPlAy1h8MYPFN7gYiZuIOZQtGXn6fGpBy3PCQv5Cl4oSgtnJYkyx2f+X3n23l5uocMNjxXXqoPy+P7CJtu56F7I+VCgU0UN9ZUeXmAJK7D6+0AXeuJ39rH7r0/AQfPIcfhCKH9qvjEK2S/y0FAovXhPuZqjXlQKT7ce2RkhOPDwUQokvNKWnTGvPid+wm5x2Dj+URgvx0g4fPtFKLm2GptHR/aDYgktzGwelrEY/Lgfn8GsYrS/P1xPxnksbLuBMYE0H0OvZsB7B0KD9DoAcGjaqN95J6eqYLu4rnjOuwr5pGsrke3p2N8L3+/uLGMZE1zx+9ujVu8DhB/ehCKDbBuQE9ZYyExjpDdSll4Z8zf08/J3y8Fj+iAGI1R6+GNG621p7t4yDtGokcHzTrWYWvbWsyDF9O/fiw43EcGbQyuwiHPg143B8ZJdojEUWCAuOQvADpkwR/QIn0T85ifizdIvJ4XoCvkjs8YZUUr69Cwjcdz53Nhe/TWgVU+1fz/nEPv5jXHXkSqILsUh8TE7ABE11gG1/miHSkcryji8FDsoXuFHjPbdkK/nTKLhdobJenChG51HQULjhPFUH4umo/uFytcPRegDDpLIcTeAucaAB05dNFPgK7XnsnjceAa3FdRAIXnfDW7wDg23HT/GHC8ssDzVEgHrxc/6+vrBEidwiZF6pWEV0oe+D3NGAGCMRMA3UdaNC+9J8PBK1ryNSpW61CICaDr/mNjYwT01dXVtDree7R4tqJRGEOsOD3P+xz+/fGn50UpCcma1s4rWFyP1q+xh+4BoRugS468MRcrUNFCRVUysi5QiK5TJD7zER+taTdDL7l/0ifb9+Lu0A8hfeQjQ5o/DatWcqoiIjXdlCreU4TGy0+6Dgi3s7gs6cXv5yZ6K0LYbQ4qilOFtPjAe8D++FrdI9ZF3mHRNRqvB0XPA3wG9S3qEC48vjPWu930l59zzJuSS68HvbEV86ru5XnAOxkxfyWvk7D7BTzlLvZGkl8DzccDerc18vvkvaGaPkJHT7s8PmkRDmehfsPRsyFqCkCXXvc7FGL9rPt7vab1E12wDx2d4vQ+5gp9kspQaC2uKveUT4KHTj0Xe+iX/fxD0pC7COsVqkKR3kvRCUsxWEBEqSxCkY5CwfFi+uMWaaGGinf2rA1HIWKSibAn/XNTyy8UgqXbTfj51gHzfhsKPvIhe33mBYpziMJNXjkIsLopY6okVVNEx6LyTGduiwgLFrZBADxwDjgPVGiZ5drBOgwKBY0FwBwe0NVABukJ/NfZ6exDrEKqNtogJq14ldfTHvREdjKJJxvOQU6VrfoJwLPvKTKUU6lW0zA0wtLYGiHgJ0DgHkiXNFtpL2/dnxX/eSibZB/n5voG6TvQ20fGXVtb45qw4r1eN/RiZxOHEOIiD1nb6pnkfHgKJEADtApzxTU4B1570Hm+M5Qy+wIk5wNYIccKeKwftha1anU+h3PJ56zWSmoO8NwsQvsoXkH4vd2mhw6AX15eJs3U75l7PnEOO3YGZHOGo103a8m2taJlOQbmhK1t6E6A8ff0h05iOHcb/wP/8rz7EJlKG6QEryBVPGqcBA8iRCFAV553jffwrHCu+5ZnxN6LSeQg6EulZST8kBd1xqo2krPUJRNUiiF/qPfE+7H3l3yejIdbe1Dk4w61wL2qoegVY+Be2uAJ84nIf3O1zVphvARYHFcJfgiGFnRCHTIeaMAwP9YBzwqAwHXE2PG9oE/AB5vVSvK9wAtJhqKdnONOYyQUlCEFED5Lmlcm73P8oVMX3/MAwJB3LVGqNI6T7U34nVRJZ5Oz4nUQTDhdkrqBZ76H41+jc+dBUz7LQg0D1jmcZ473k85leZ7HncmiXWgrrSPp2FMfqvC9/qRhFk66BJjmeXznloaGyo0NwkQXJ6HhpLJ+K8WDGhbpam7fC7diOgzHjzbrW8/DGoG3Uh2Ie+YSJarDY4TxIfJZZ2OVZC2oU7TG4TxwnpZHoybRD7qORxpnszTI1csT49Ya6wz3TC6RQ61raqgEWVVKSTo56WyYOCoEdFe/sB2oS55FV+ESQu6sIYgOd9JWOspPrZrm+bsVxrHq3m9bu+LxD6erp0pN75FrIAh7Li4u2tTUFBXfyvIKGXnvnj22vLRkk5OTVKQgPoi7srZme/ddYmfOnbW+/n5eC8KCALVqlf295+fO26H9B2xpbt6mp6bs/PKijUyM26mzZ2xqZtqWFhZtbHSUggfhgNK4+5577JrrH2iz8+etf3iI5yAP9/bbwuwslTAULAqZcEY5njk6NppUEAcGJKHcUXtcmFoCGN448QyN9xUCkWUGQKKHhi5jmaRKGYLL7SOoes1lU9CV4qZl12hZXzaP0n77129/z4oQqLZZbX3TikODVHB1gEU40hMLjyreTC5vj3nC42ylWrLdlx6wk4tzVmrW+ZyRnn7LW8bWlldscmzc2rWGbayu2cjQsN32N39jPdZjFasSAJ/1nF+yYn+fnTxzmvSDAdBX7KGxVGsnSrMZBJrdkSDdjab1FopU1giXD42O2Mj4mP3szjvswP79lm226ckOjo3gpA4CHLsYtdoEOKs1bOn8vB3au8+W5hcS4UfdReh2hMZCO6ambWN+iWsNRVfPZ6yE7ZW9BZ43DuU9kuux+mbZ0Gim0mrY6ZUFu/SKy+382XM2mO+x8b5BO39u1iZnpm2tXrGF2qb1jQ5znzh4pLdhtrm0an09PdY7OGDnN1ethbm22tZXLNr68opdsnuPLc7N2/DQkPUPDVqpUibwq+gOSiDfzlgxk7UCSpFyWVtpVKyYy9twM2d//8WvUaEhCFyylj3tV26xJhRGq209lnwHvFJtNaw4MmgbtQqNGxoCAK9szmrlCnmIIFTI29zSgj3ooQ+x4yfus7XVNTuwb5+tLC7RwBnpG7RsvW0f//BHbLx3zNbqq3bLs26xnbt32dzygg2ODdt6tWy9Q/02vzBvU5OTNF4w/vL6RgKwfT22vLaW7Fdum83Pz9vBAwesUiqz+h+GF2RqZWXF9uzZQ0UGWd6xY4cdv++EDQ4PG8yYPPC23rKeTM7+4s++QKMG6n3TKvaK177Kzs7P2fDYKDv74Z5r4Jn+PquWN2x69w5bqmza3PIilfL08JjlKw3L1JusZ6hmWrbWrlumr2ibpZLtmJyy8sKKFdpZq1UaNjM5bavzi/bxD/2J7RiasprV7Fdf8XIrtRvWHuix0wtzNr5jmmmjyvomx9iu1BKl15OxweFBmz11xqbHJ6xZqVlPvsDdGL39fTQKS9UK+QHvlTY2bbB/wMaGhm1xYd6KPUV6VRn0M2D4Pm+FXMHylrVPv+9TVreq9Rmas7TtBS/7ZSu367bn4IW/rKsAACAASURBVD6bXZxn2+g+9mJHP4xepnj6+we4NxlrtbSwZP19/QTwwb4BW15Ysj/94CetaU2rVMp261t/3zYaG9bINW2zUraBkWGeXgmdNdjXTz0AwwgyjrWFMQ2+4jXZjFVqNesv9lu5XKEOh4Fdb9RscGjIFhbnbXx8PAAgjmhNtoiBf5K/E+dis5UYwflWm/psdWHBJicnLN9btNXyprX6CuTzDLbWgiOaZsPFfmuVataX77V3/8H/B3Pe8pazX/+NX6dTUejrsdPnz9mOS3bb4vqqDY+NWLmyST0wkO+xXKNJXTAyNmrL1bKdX1y0g/v2G/cbNFvUU+OTE3b63FnLMYKXs1q9Rn023D9APVzbLBu8e+iSbH5rZxD0E2RU/4v55Phu2sj+PPJQlKjtbXH0QsZvvG2w07mFw9fuSBsx7B4OfOJOoHq946x0Gd8M2YcanDQFiW3Gl990gza5pZaXt8ShQGfPnbNdu3bZ+fPnbWZ6xiYnJijUp0+dsomxcSrp1fU1G50YtyrOVy7kbH5p0fbs3WsnTp204eFhhjCHBodsYX6eXlJPsYfKeGpwhMpiaGLMZhfm7dKrrrDb77iDzxgCc69vEBz60GWsULCRyXE7duqEleo1Gx0ZMStXrby+TmJD2Hv7em1qepqKA6DLhiIhROF74yaWXOJlxh66B3TlbrWgtHBDERUAnVXWrRbHCOuTh1WAKTJtAiRAA68JkM229VnOspW6/fB/f58CYJWmWbVmNtAP8xUhBQJjs1JNLGLkaTOJR3rTU59kG9kmQaQwOsjFHswVrV2tJ4aPZezciVN2zZVX2Te++nUK3fLGso0OjtmNT32CbVTLpB+8RwDv8NCwVTc2E0A3gHoC6IywWMYKmaxV1jZsZnzSyhubpOX41CTXducle+zM6TM2PTKWFDj1Fu3wfcds36UHbaO0ye/DK25slKk8907vtHOnTtsPvvcDy1neEFN52E0PJ7hCuH70v75PwHvC02625VrZ5polywz22uDIsK0tLFluo2r7ZnbReGjkMzZ+YI/96Cc/pqEwlC3a3NETdt3V19o9x45Y/9SYVQYKttmqswoaQNNbadrU0KgdP3LUpnbvtJVW1ayYt0GkAuoNO7Bnr/3Ld79nBy7ZZzNT0wTQdi5rhYE+Wvg8xAGA3jIrANQta+1cxlZaNQLxRCNv3/qLrxmSHwD0dWvZU150i+UHAVoVy1UbVCS0znMZqxYyVm4mgNmAUVlv2HDfgNVLlaRuoJ0YWT1DA3bP0SME6Qc84AF29PC9NKIGij1WW6/Y33z2r/jMlc1lGx8YI6//0oufY0sbqzY0NWYbzarl+4pck77eHvJgFsDTaFpPb5/VCznbqFZseXHJLtm71w4ePGhf+sIX7frrrjMos3PnzhG8YZifOHnCJiYmGL04evSoXXb5Fba8tk6DJN9oW6HRtt521v7ys18MZxBmDPsuXvyal9r86rIVcTIewuxQsOWKDfX3W6W0ZsXBPluolyzf30ujGPdpLW0Q2AGiVRB+bMDa/UVbWFok0BfKDRvM91q92rKR/iH74sf+nHTA6RAMs+d77HmveLEtt6rWPz1up+bOWW9fH+cPfnzoNQ+0f/qn79rY7gk7N3fObnz0Y2xzedXmz5wj7+7evZvPgiyubW4Q1IdHR2x0aNgWzs9brVS2nTtmCIAwTnPFojWaiJgVLAcZb2bsM+//FI3teqtqa+urduvb32r1XNtOzp8z683b/v377O6f/cwefN11Njs7Zz3FXurJ9fUNmzs3Z9dfd70tLy7b0vyiTY6M2yc+8HHcmWoC/8utsv32ra+30/Nn7OrrH2h3H7mX+gigWC2Vbe+OXaTV6ftO2O4dO214ZITAD2NiatdOKxSKVtmsWC6Tp/GKqFu+gMhTgTpgc3MjiTTQ00fkz2iwysuGblsLhxONFHuttr5he6an7ezZ01Zp1a0O53uw11rFnOWxDbTasNHeITv8kzvsmv2X2R+97Q9tIDscZtO21dKKveOdf2grG2s2OjNhK5UNq8JyzWetUi3T+RkfGLSeVsZaaMiSz9tCtWQzu3fb2tKybSyv2sjAII3TjXKJuqVUr1KHIOq4srREHTPSN2C9WayM2UYN99kqQoZ8eoD0NSQXAHqzRWO+Wx8CYahPAwjM04gXoqpo/xp2auD+2q3ESIzb8qY0WQegA8BD0bpqzwjofICa5EfFEZg0PQYzKhp6wJUKPeLeYo+VNjYI2EMjI3bv0SMkHpQ+vMDJ6Skrlcv8DjzzSrnCyfcUi9aLHsiNpg339FmtWrP1SskKfb0UntHxRJBpDff20duE5b64vETQB5jA04Q3MdLbZ/3wunp7bWFxkeAHoF3f2KA3x8rvoF7UeYchlgDoCOP4kFRH6NHlgOlZIuQaATr30YMloewRCsP2F4SE5fEmMcALAP3fvvPPQTiStAIAm55tDn4N/oWoSbNpK6ur9IoR4Hno4x9tNtBrQzMTdsfdd1lPNm97du6yxfPztmt6xiaGR+2eO++yH33v31Jj8HFPupEhaNAXDJ7rKdKCPnrkqO2ZmuF1MEAaiDZkkmgF170FARqyVrVOr3D//v1kvsXVFRsaH7X58/M2WOjh+m8il1vI2cLaCrdy1SpV6y/2WH+uaJlaw2obJfvuN/7BGtYgoN977qjt33mIwL7RWLUd+RHO+bE3P87a/T22aFUrjg5ZpVa1VqVmA42MTQwMM0I0t7Jka5mGjU5N2MbSimXKdds9PG5zp8/a3gP77Pj8OctPj9pyZdN6enutsrpuY5keGlPjo6P0HBrBc2jV6zY5Omr3HT5CMO/J5e383HlGmNbLJVrwUFwCdHg89NLbGYaJ1wKgj9dz9u0vy0PP2Jo17Sm/fAsNAijAwWyBgF4pl62Vz9pCddOyvUXyLU7LwmcAdEQzECEA8MHwAj0vvfIKyhNkCHx2yc7dtjK/YLf9+V/zqj7rsSc++fH299/4O4NviO8+/+W/bKVWzWrZlrULWSv0wHCoUeYapXKSIigUrNRqWP/wMKM18AbvuvNOu/aaa2xhYYHAiKjcfffdRyOZxkg76a8OWRsdG7dGq01DsgA7FIZTO0sPnR4c+MrMnvuyF1q13aSRojRcvVplZKQXqZFizs5sLNN4QToD92gurtuO0XGmPZbLm5adGLK+ydEkPF+p2WgOnprZ8OCofeg9H7B+K1irWbXfes1r7X3vf7/li722ZlV75Zt+284sz1uuv5d66JJdu23hzKw1N8o2PDRoFasZwq4Avv5CD9cfxjkiETBA0PhqaGzUFpaXbGR0xBbmF2z3zp22trJqgwN9tlFap6dUxK4NZgUKlm0jMtWyT7//k1arl22oMEDv9uW/8Qpr9+RstbppPSMDjJoc2nuJnT5x0oaGh3B8JIswZ6Z30Pn58X/8xKYnp6yv0Gt/8u4P2WZ1w0Z6hu15L3iOfeZTf2p9/X1Ws7q97q2vt4XVZfJLqVa1S/ZdQnkFnw4Uemygp9dWlpZtdGzMjp28z3bu3WPLm+sE9HatZUMDQwRwpAfHpybsrnvusssuu4xeOiKYTO+kYA49l2zqauP9vj4bGR6xO3/0Y9uNSC0MteEBO37mhF394OvszhNHbWrPLltaW7eVxRXbv2OPZast+/Db38coBozf1/7Wb9hH3vdh8teZhbP25rfdavsuO2j/dvuPbWL3jNXRPCmXpJfgwOTqgUfAT8ODdJzmz56j7sMiwPmcW5in01K3Nj1+thdvNOmkYJ1h2CEC1ci0DMvla1XSXHVo+Rx76Ko9QVSW0ctoH71PSfhdCkpzpgYDMDcknWQscC86MCvsYd9KpYXGMUrNqveGA3RucWTIPVglsbcKoSyXynbF5ZfbvffeS4Ij7DY4MMD34W0jzAvhRzgNHiPCVBBcADP2SOPmCIGMDA/bxvqGTYyPW2lzk1buA66+xs4cP0EFgVDpidOnrG9wwBaXlugVkODVmi0tLlohX7CZHTMsgjo7N8tQ2MzMjJ0+ccKwdQHgjbB/T28Px7G8ssLP8eyQ6EjyXO4sWbatzOVTQNcWDg/qqeXjAJ1hUhxIUyyyMQ5zu/BSkENjd592CuhJp3FgXaeH/u//8C80M9YqJRvoHbKT509TaRYTv52KGsq3P49grVm91bDZxQUbm9phl99wLeJoNrNrJ+d9589ut6uvuNI219bt5LHjduynR6xhdStawa5+yDV28NJDdvb8HEO4xYE+qzYbNIywrgA7iCe8RgAUwIsMiRRCMwkVIwIwNjximxubDD8jNXL05H0E8sFiry0tLVFB7L/8UlstbTCs11Mo0nNdm19iyLtZrdnff/0bVrQee9ItT+Y6n19atL+57es2ZP2GkrlHPeoGhgLhYS+2qza7vswoxf4du625tM5UBdIwC+ur9LCn9+yisVGot2yqdxAl/+Sh0T07+P1mMceQ+1jfoPVVW1ZdXmdUZ3ZpwQoTw9Yu5Gx8eNjOnzlr115xlR2+8y7m+rG+MEzvO33KxmamEkAPBSiw6wnolmXIcbVZZQh3rJa1b//l1xiSbGWytmoNe+oLn8UwMgB6onfQhnr6KDO5vh5bb9etODTAIsH+3l4rZnLWly/aAjw17CooFmiAIVyJSAFoisgW6Hj2xCn7l//1PeuxvPVY0V744uczxIp0wh+/973Wk++lcr/plputd3TQqu2GjU+OW3mzZDm0O87kuLZQHCMz03b73XfaoQMH7fTp06Tv2Miozc3N2eTUFIFtfWPdNjY3bceunba8uspQ8YGDB+3wkSPW1z/YCeiWhNxZqGcZK1vdnvn8Z1vf8KCVa0nXQkQl6hUYJ6itKFqhv8dmy2uMWNQqFds5OmHZtYq1S1UqZ6ZQmmWG0EFz8OOe4QlrlWv2uY9/wdZrazZZHLEXvOA55Dmk3L70F18xlAuuW92e++svYkqI+fBGywaKvVZAqmhlxYYnh214eMiO3n3YNlfX7MbH/rz9+Ef/QQ8dXbtW1tesXK/ZVddeY7ffeQc7D25ubNiVl19hd9xxu83snCI98kXs2kCjnTwBPVs3+8wHPkkPfWMD4N9vL335r9EzX6uWrDDcT11UXd/giW081ZC1QABPAHuZ0VCE73/vd37XerJF67WiveRXf8WmJ6YYGf393/s9q1vDqla3//bRP7YTZ07TAMG63XfsmPXkCrY2v2jXXfsAW15YpH4s9PfazO5ddmr2LMP85bWSzUzNMJJ6/YOvt8NH7rWBoQE6T0gnqAqfJR+IrgQ5SBK7GavUERnM2u6JKaY+D+67xO49ctj6RwasgWDlQK+dW1ywXLHHJsYm7PzJc/anH/yYDVu/VRsVe+9730ds2b1rl735zb9nQz0wZs1+6VefZ/uvOGTnlucZCYMDWS2VrC+TZdRvanCYoXR46Iie7JiYst0zO6gL8QNjDEBfHOqnnoHeGh8dYzoFaRXoVm43ZKu/xPe5mDetmgoVPEpHAtDTGhh3QJCMABVl+u8pnA/vHDKCseFzeeT+/As5kN08dBYMxoB+9c2PooeeVP0mzQqSpUq2h4KQx48ds71791q5VLLTp07Tgj98+LBd/8DrCCJQgGMT47a8tkphAthedc3V9v1/+Wc7dOmlBPyV5WWbmpwiOMN7Q/717KnTNtI/yDD14soygRChRVipAAlEBOAhwDOpVqp2bm7WHvDAB9qRY0dpUQ4ND1s707ZSKdkKhXzr4NCgDQwO0quF1UPCJpULSfFBKEZiCD0Aum8MERMO96XlEwAdn6d7m6GYEG5DUVTIOXMrCaoVrUWlCutyO0Bn0ZflbKW9ab/+ilfYvUcSowlWJpT7WP+gff2rf231csVGhkbI6POlFXvui3/Zzq+t2NL6KpkAecbxkVGG2WBYwMhCjQKABKHS2fNzlinkbb28ab3IDdcqBCzk7uDtkE4oIinkkoIyFO3B80IXo2rDLtt3gMoOYVYUsT3wwQ+yH/zbD22gv9/GB4eZ+2O4tK+HShkGF/KwiBoATOGpry2tkAd27tplZ2bPMULQM9DP0BgApjy3ZHtndpK55zfXbKNoduCqy21+YcH6s3nrKTWsXa7Z+tqazezdbYO7puw73/8nu+ryK+y+u++1B+6/zPZM77Af/ujfLTfUZ+W+HD38s2fP2tWHLrOFe0/YRP9Qkrrp76VBgMK7HArRGg0rr23QO6OAZjJ27vyc3fBzj7K7jt5rLcYak4Ib0BdhO1j6kJT1eoXgPlrN2De/8tcMybeyAPSmPeWFt3CsG2vrtnTqrO2amGb6anRygrnd+fUV8jA89Ea5yvqHydExGlMwFJH+QDQB0RmMZ2hw0C4/eKmdPHrMdk3N2OLsPJVpq96k4Ts8MGjLS4u2d98+eh7z68s2ODlqy+ur1tvfy5QZnnHloUPWrtQpI1VrMRqB/Pzc7Cx5BikwhNYB+KdOn7Yn3PxEO332rM0vLtAQg8GO8HO1VrdSqUJPK99MQu497ax9+c+TkDsSN/DQb3nJcyzbU6CMw0iH8YA0RKtRt3a9aotry9a/Y9L6R4etiULJZsZGrWBLZ2bpoaNuZL5RslZvgfwHb3o832eV1U1rNJAvHrBGqWI7J6ft2L1H7IorrmBk4/zaMmsVatk20wowfqcnJu3u2++gkYkIwer6su3YMWMjg0OsQzlz+rRdfdVVlPHTZ84w2gjAQJppYmqSUQ2MAbpmYmLcVlYXk+KoXN7qALds3vCv0Mzan33gU1Zge9MawfVFL/0VKzWqtvPAXlsur9va+jrlB+FsGE3DI6OMfFx11VV2+PC99NLbMLzKVRsbHmVxJyLQe3fvsX/6h3+0A4f22+j0qB07ddzWypu277JDNEDg0ExNTFijUrOJwWGmmagfYMBNjtuZuVlGtxDaHx8YZYQUeuLw0XttbHLcZnbOMMqzvrm+1TwL3jALf5MUJeuu2llrVFuWbZrthPFXLtvJ+47b8OiwzezZyToOGNWIAC2trrLWodDK2WCh11ZmF6y30GOzc+eZ5gEWjI+PWblcon5CtHCtumnTe3fZZrXEQtzN1VWm3corq9Yf0gSN3gLz5DCyVxeWbGp8IkkB5nOM+vaODNnyxhodBbyPFC5AfWxgiHq92qgRQxTK9oVt0v0KdWqni3AFcgq9r/qztJjVVRnKQ/eArl03DeDt/yOgayzpzo8Y0K950s+1BWhNFCWFqm+EVAB4AGMI9sH9BwhcEPT58+ftu9/6Lr1AhNzHB8fs3NKcjY2P23Nf+Hwy+/rmhq1trBOkYdVCUfzdV7/B7zSadRvI9dvDf+4Gen7f/ttvsdBDNZLI+z7zmc+0/oEBW1hcYD78H//xH2m9Lawt2PjwBEM+1z/iQVazJsOJO3fupGe/urZqE6FID94PW0ei53fo7Ob3jfO0JFR5uk5P2ibhLTaGoEOYnlsLUCcAYwD5T1jn2J8I75zVqEnjfChjeLyo8twu5A5AWLYqC9ye9UvPpoJFwSDyi1BQ8I6R9/38n/25TU1MUchK7Zo95gk3Wba/xxZWlhkxQQpj9uw5hmN/8O1/tqpVqDgHC4Ok010n77HXveH1LPBCyB3WK0L7s7OzSZgKYZx8UizDv5EvRj6w2Wax2eK5ORpesKI/+fFP2/G5E7ZnZp+V2yUq14HigD39eb9odx8/yuKjXXt221133mX79+xlDv6Ln/u87RhKQrYLpSV78tOfSlCDBQ1hnD152u767r/b2tqSjQ2P07N6xC8+3lbKm6RHc7Ni//w337RBKyKbbYubq/bsX30R6y7+7COfsT7L2/y5k7Zrctp6Cr32zF95ri21q3bi/Dnbf+AAAf8hh660lXPnybszl+yxz3/1r6xqDRuyPiu11uz5z34OC2a++rm/5DjPby5acaDfnvbsZzJEDoMHSgXhRuxMgBjD+IABU2xlbLhq9s2//GvSDdcC0J/2omfbvSfvs5nJKbtq7wH76Ps+aL2ZHhpmx1bO2Dve/V9ppDK8a1kC0h+94w9sZmg62XtqZs94ybOSUGqlzJA4coVYl95cwSZGx+1Ln/1SskuA19etxwr20Ec9lGHiK6+7xg6fOGaVZo3FjBg70jK3vun3bLp3nDKH2omb/9OTGEH7n5/7q9TbSAA5Y69/2xvs6PHjVuzvpfGKCBnytGdnz9mBg4dsbXWDtEDIPddoJYD+3wXoOStZ1Z75nGdZ38gQ0x8o9nrj699gUwMTNIxQvfHGt73J7lucs8161Qq5nO0em7I/+O032b6xnVyLEsLK77zVbj92L/PDE0Mj1ltrM3plmZytrazZe9/9Hts5NmP1ZpXpuoH+YfvPr34ZDS5EWQDIq2trtmtmB4szd05N20f/24cZ8Cy3N2lEvfKVr6QD8Z53vsdqrar1ZfutEfTSH7zvnXbX4Xs4dxhYP/jh/7EHPfg6Q8kMd2JksOe8wXx0MVsgcH32A5+yRq3MtYLif84Ln2tDE6P2O295s81M7uIaI+//kl9/MXUdinjBY3ffc5gFaUiDDvYPEtQ/+J4PWLlWsqHigNUaFRaUIW4EWX/Vb77Gdh/YZ6fOnaUHjmhKf0+vzc/O2ac/9gmm5eDd43nP+c/PZwrnJS//Nds7tofRFWgufPbO9/+RnT53xkrVMg239dKGDQwNhqJQ7INODtRRzRHqBD75bkQhsnb0xGG7fN+l9p73v8ve8JtvYNQAd0YNxcvf+F9sYnLKVpZWrGh5a1calm+afeJDH08r0MG/1WbFXvOaV1uht8d2XrKbBZ3nVxYJzMVigcWQv/2q19rOfvAO0jkN+823/C4jP+96xx/aWHHYltcXbWJogsb2i1/9UtuoV613eJAR4M1yyeYQmh8ds+mxCRZ0Zwto39zpnXtP3efC5UUrdA7Hh4W/0bZBgS59s9CO21e4C4zloWtnE+4fh9xZ1B3wSZiURtS7eegA9MQ7bxoAnQVe2psZRoaqzo31dd4YofJTR05aqVHiZPpzvXbs5DE7cMlBK7eqDBs95GEPZQHGjp077TxyGZubLPz52Q9/mu48xDNuuvlG+843v2PHTx6zSy85aA0UMbHyus/Wyxv24Ic91O66/W4uDhhuo7ZhQ8XBZP8qik2sZb9wy1PtJ3f+zKanp+mZn0cF/MAA/4s4HtAxAFW9dwN0LYYWVfkQ5TjwWieMAdAh4Ny2g60mNGDDSTj5LAtqKsgtb1MUh9BBFe0PzeznnvRYWuzTM9OMYAAYBnuQ/92wH/zj91l8k88XbbW+aY++6XE2NDWeRCIWl2x9ZZWGyw//4V+TQrjNJZsYGE+3OyDsD669+ZYnUej3HzxAzxj04f5rtx2OhYMh3A6vC+HPZqlqc2fO2ve+9z2mUsZHJm29Xbb+DKA0+cEc8P/pL/pFO3rsGPPth++6m9791//qaxxXwQpWtpr92n95uf30rjvppeN+Y/1D9qO//x6FtNQoWy7fZw944iNs96H9zFUun52zw9/9kRVD+Qyec/Nzn2Ef+fQnbXhg2LLtlk1m+q1a3rS+vn6qkj0PvoI5vJMnT9qh3ZfY2TvvtasOXGpf/uKXYe5YiaPOW8Mq1k81Y/aYGx9t3/nWt62Qx5NynM/Nz3mqNfMZgjr6rDJfhgLI0A4SnepQpANA//sv/09GN2AYrVvbnvqiZzFPjoJFVG1/9QtfomJNDLmSPfuFz2eUAjUp8JwB1N/48m0h5WKk1c3PeIpN7Zix1Y115t8P7rnEzp85Z9/8yt9atY3CyRzpihQNc9lh4xCMgUc/8TE2c8kuGhjIE0LGEdr/3Cc+az2WsyY3PGXsNW96rf3xu97LFM1yeYlRn+HCMPlnfnPB3vCm37H55UWb3DFDTxC1BfAEx8cn6KUJ0LONlvVazr702STkDp7DOJ73shdapRmOgcxk7dMf+xTz/oARQPrTX/AMy48PWzuf5fn0uUrDPvPHH7aRXB9pUbaGPe9Vv2b1QsZGRkdZlHjmriN2aO9+e8vb3m6TQ1NJ4ZbTpKzNaJaYSnrla17NNYFxePTeI3bo4EFGs/7w7W+3nUMTNr8yZ1Oj0/YrL3+x/dknPmtVSmUoDCVtzU4tnrHXvfH1tufAfrvj8N12+TVX2cbmhjVqpVCEl7d6DTty8pZv5yzfyNhnP/ip/8vYd4BJVWVb78qxc5NzlDE7jgHTmLOYIwpGUBFUMKAgioqiMCBgQERRHCMmjJhzmvEZZp4ZCZKazl1dqbuqq/5vrXP27Usb/td+ft10V9W995x9dlx7bRbQIJ8A+0Fxwzlj5k6K5jqFokS9MM4eXh/jkGHUK5Blq62VB+5bKm25NikJxPmM6zaulSF9B/FZt9bXsF4dDoalLt0kF1w8jmA3oL8RlaOLaPa0WykR6zetY8nkmuuvk6kzpktZpJLP2JpslG7xamlpa2W0OnPWzRItjctPa1bL9jvtwMwQ9YMdUwolp5irQMErD82GQTfkLnAw1tesl749+zL4SElGrrzmKundry+xByWxUmaVls5fQllN51Kmjg85LOYl4jGz1yHXl0+5UpqSLdJrYH9mq4B/KI3FZM4Nt9mOEeCUcjLt9psZrFQGSiWVTUh5uJRr05JtlUi4RKbPvVnWb9nEUmMkFiX4E+VPOO/IGLJtVtvibNub2yCr/tcMLc4GbAET2Gjb7YLBcndLUS/attDfa2mDy4wo/c9Accrj8X8BxTGT/Jcj9mWETk/ARuimFdBE6FAC5aVlsnnTJhmx3Qh5ccVKaS+2MdLA6+ARh3whSWRaJRYp4bamOzIy+uyzCZJDOhgXqq6skuefe07CfqgNvyTSCSmNlrIGZJo8uEIS8KAG1mZ7pgOS7oDXHkLjFe8JEQgRnmm0eMSlqZiWk888Tb7++mum9wH5R4ZAe/a4kK4I3UG8W+pEdw3dvWhq0LWurt6ZbhLTr4EAa1am/9K0J6lB9wT9THO7DToUHlJFQLn/6+2PGFml8m0SeSOgyQAAIABJREFU8Idl5MH7SqatjS17QHKD8ARe9sdvvs/nbcuj/hiUUaefxDYcpI2BOi8NhKUkHJVXnjOGoCXVLOWxckkDNYyZ8wALAWzSuEV6VPaS0847g+0cqNGipohWFwKwQNLBVogOGnRvrsA0ajBflMpYqbz8wkoJeM1n1SUbpTReSYUEMBI9RvHK5tZaqSrpLgccc6ABWQGMU1sv//nsa8nkUhINxKjgdxi5i1R0r5YsAEdlpbJh9VpZ+69vJdnaJCUlpZKVDhlz+SXyP9/+h7X4vwwYLEvvvEt6l1ZJOpWUcCwuWzLNEouU835gjINUCH6iuYPRmKRE5Mgzj+O9AWQVynbI6y+8LL9u+FV69etPgw7IDOJaGPT6xhrpU9lTy2mSzKOtJSJHnXk80bowDNoSBCXsEE8EAxJEK06byGtPP0+9BgWYFJFjxpxMUB3qup5Um7z57CssxMDQoSt+1JiT6ZRCBkNeH1s433v5bbY6GTPpk+PPOdlBLiPlCnT1Oy+8IbUNW6RXVS9+WlayEpaABAWsUiaK8nkCXOvDTjqSe8y57ah5JlPy8pMruWY4p+3eDol4EIkagpqwGKVa31ov1SXVXN/19Rtk9j/myM/r1jDShkGPoW0Uvl+uwBMJWSHmouiVp7YBxRXlrHHnEKwVjUXprK548EmaAKwF3nvMGaOkalBf2dJQZ7AXuaKsXPKYSL7d8AOIV064aLS0+8x0RpSiBlb2kFtnzJSANyKpfJqyH/VHrdHMI+ntBAJo27z+hmksvyDyhZJESe+55SvoXsGxqE82SVm8wnkPjIzNuUkmn5GIP8r1vOiqS6Up3cpUbnOiScpKomRrC6KGnjetev6CVzxtBXlo4RIadGRfGupqmbKHMW9qS0gkBEBeVuISlXR7ilkuGPxxEy9my9WPP/7IMuf8Oxbw2bIdGUb50J6t6YSURdEuyMZ5/gesAopBV864mlkflF+QNVw09y5iLQxIEdKBPgDITJ6fBdc1lWkVfzAoQbSGSodMnj6F/fsFoNQtPwCvYmmG1eAF8z55ePYSOpEwrl6Pj8+EtYdOwfWuvGGybN1aKyOGj5Ctm2vk/nn3M8MQ43rCpaRGtgBhkVwRff1scJOrb5oqzdDzJXEzF8Tjlfk332k6TDTAKWYk4EG3UVrivojk823MXmQLKCUGpUUycueCefL1t/8r/QYOYOaypamZugmZzTza1uy0Qk2L0xS5Wpk1Q6vsnU4pt1DkGnfl8tfXa7/676Xz+RnWoEP3avStKHf8HcGW1tPdtsldV/9NDX34oXtz7AvfYIkt8G8ll0BkDe8SpBv//eI/aAphjQgC8re9dpdYJEoQD1o83n7nHSkvqZB0IUvlv/9BB/DwoG6Jg/yvjz6nwty4ZYP069VPahq2ynEnn8iHKQmG5ZnHn5Se1d2pFOH9RuJxqtwd99iFNREcdrQWhXEHqDtl0+KJRGXHfXdlWh+IerRcwMPF/511BkP8oOLvjtABtnPXQNwIR91YTbe7ew352dBoPtMjD4MOJQ9DRvYqm6b1hYyHT4pLi870ZNoFoDgoVYgusyNMi/gki35bECggXQWhLBpAHeIFbPuu+/5NuvXrLRtqayQSCEr3YFzefmmVORyIwHxBOfLoI6WppZltOjAu77z5rrSLidNhJA4++hCixwG6Kgb9pjxgwxummEB2gIgxV5DyUFTeefkNHrhsLiuBQFiOOWWUbKytYXoSAKU3Xn5DkkV0MMC4I82Wl73330sqS8vYhvX5u58Yj5ZRfFH2PGQfk8b2egicDBa98uELr9PzxheoIPY/8QjWdzHatDpaIu+ueEmiWOVikSCllK8ghx53NMsaOOAfvfyGeNpyZkoaUub5pJx1/lhGBmXhqJR7gvLKsy9QMaQLOfFG4nLAsQezTbAkEuHevP3S645Bb0onJBotlaNOH8U6IAw6oyu2KZpUG7M2ABqijpsuyKsrOg06Uu5HnXkinxOKKJITefmJ56whwzMWZdTZJ0te0325DqZGV/zzSTq4+MJ+n3jOKZLJtTEbg2zFK8+spILGSiI2b5E0I1C09gF0t+yBpRILRJ2UfVraZfS5Y6g44ThAZh5ZvIy1XfRrwx2qzzTI+WPPJXobEew7r77N6+PvMCFQ8mddeA7LCwASohMCqXeIf74tz/olsAMaoT9ta+gaoQPghHNC49yek6cefILrYOK6gpx10TnSDEUeCtCZBJL5iXsekDijY0S0Hjn/6svk17oargP26un7H+Y6wPlD10Rdol6uufZaaU60yPY77CBXX301s1bgYUhkW6QsXCbnjj+X64IWWwBQH7hrsYSZJUDELFLb2kDHpbaujkr6kfuW2Va4Ttm9cPKlkvUgTZ+XorcoQV+RBh2RJgy63xugQUeE/uD8+w3XhB3zmWnLyDXTrxNvJCBNqQRr2MuXPERgY10TAMbd5JIrJrC8gudcMHeh5KSdTjmO53njzmUPfDQSkYa6elm+9GFmOHCqEfHDubt48gQTUSMr5PHKkrvuY9tc2Bti9gsyPG3mjXSegCeYO/M2iXpD0phqltIYcDpFGTf5YoIIt9TWSDgOJwlOqiGwMRw7hmQm3OGXB2+7V7ztwtIZnKKCryi3zZktDc2NrMejZBsNRaS8pEymXzdN/B4AOU0wCJmcNO1yactlKbt33jLbZlpMSIkM1Q233ESAXllZucRCEbl16k3S1pYi/wb2slXaZfLUKQRIAn8y/drrpCRqAkusB/Z10owpks63ExTMKLYoNOjQLT7ghiyZmdbI8WyKRHeXWzVLq+lznQWhJE1quNXgup0CdYL0NUzbI0OLllWSDHW2y7mvCScCOktT93idRu10AizTp/7OM5R96JpGMUZdAXFQr0Bug+3r+6++5e+TmVYpjZTIXvvuRVDU5k2b5S/b/4VR8abNm+XLL7+id4UF/fthf+fF0ZoDwMknH30ssYBJo0E8Tjr9VNnS3GCURyIlf9tpF1NnRCuPD1FMgXXQ88ZfRDIZgIsAcHp06UPSu7I7/buMxyM77rfbNgYdD6kGnUxxFhT3ewadRDC62r8zIEJr6ppmUSNvXSoaJY3QlUUMoDgAqVh3DfoN0xgMAFKSRa+oQQ/ihrJ5SSdaJdqtirUcpCZ9PuMEGHIOD6NzKKpTzzpTWtrSki12SHnPbhL2+OSVR56UimCUnhyM2VHHHM3aOLIVGzdvknAsyv78jz742B7acmIP4HQM3X6E1LQ00qgYT9mUDCRvonP0FqPV66M335NmHNBy1F1FjjjxGCJYAYZD6hYp4w/e+4R/q+pdJtvvtpv06t5D1vz0s8RDEfn0nY+dNDIO2V6H7UvDAOWBTAGiug9XvuEYdBjyfU84nPVdrG2k4JVPXnhD8umUxCIxKqyTzh0tGxtrmdKG0zC8Wx95ctlybguugQj80JOPYs126/qN8uHLr0vEZ3r68fe6QlqOOfF48Xs8Urdliwzs3VeeevQxIqCRwoQSg5I89MSj2UeL/+F0sbWQJRS0KPq4bogoY9mCE6HDOWqWPA06nhMGL5oXeeUJ0zOOdc4w1XwySVOoIEA65As4Bt0kMEUOO/FIOrPAkaA9cfm9xsjAGLbmUjL+qsvl+59MaQN91DuP2F6uu+ZaaWltlT49+zEiO+JEk7aP2LrqyieflzwIcfwhRnaXTL5U1q9ZywgQoCIou1mzZkm3sm5WMcLojmG2oRhENAYOfb/poW0zrUBq0OFcPf1wZx861vq0889ghgCOb6E9L08/ZAy6IX0tyJkXjZEEVG/QT4MOXgEY9BgcRBA7eTxy8CnHSmWfnuysQNbnmfuXSxE89t6ANKJ/+bZZ8svaNYw04WQBqX/3nEVOzzai4KlTp/I8oKUJJadnHn5SfBawBpkbd8UEaUwmSKwCx6MkEpXFc81nqIN1AQy6rygpGHRfQXyFnBTyeV4XBl1T7r6cOCn3mk0bpV+fPqzHj73ofHYdAKwY9AVk7s2zWbako5FOELl9y6xbmYloTjTLkruX8NqXXD6e66flT7TyArm+bPFSBl+OQb/SGnQg2r0+uX/+vY7exrm55/7FsnbTBj4nCJ2qQjG2+pWVVBhmRumQcy85Typ7dCM4Db8j6xuk0UbojkHP+eTBWfdIyBM0fefeotzz4GL5dctGqW9qIGEPuETqamqlJByT+bfNs4UMjyTSrTJ95g2SLKSkoqpcWhuaiNOZOeNGifjQ84IShciMO2bKpi1bWFLNJNNy+023SFkwxrxgWzEnV8y4ll0ouWSaAF/Uxm+7dRaNJbK7Pl9YJk6fTGeUMgt7YMl2EK37oZ9thOzuM9fuJne0rRF8V4PuZj51R/d4rwKq/8igt+cgw39s0JX+223QlRuFzoFr0iZt1ZCD9iDKXaN00pJaykDuX6FAoo1XX3qZdfBYMMpU09mjR9OIIP+Ppn2wTkE5v7XqbZvaAdF8Tg488ECm3dGm8s6bb0ksxDiLqQ6QyER7VhnCg9pGSdU1yq+r15pMgc9DkMy+hx/MSA0IbUSOAN+s/upbkgzgRpNSlJ32/ysRrDBciNDVoDtN+pZG0HZabFNDJ49zl5YFFVjdHI3M3V4bN5/pQEO/ikiaqHFQj1pQHNuNEIl2idCRckeEToMOa4pSB8AZPpFUNi2hSFSy+TYq3HQ2xdQLPH8ox32PPFCCpTHpQC/zpi3y8/tfSADvBzpHRHbeeSeCAtGuBbrLsooKptYff+pJZk+SubREAlE5/rQTZHN9Lck6cAumZcY8A1nLCh4JFEQ+feODbaKUfQ/9u0kjl8bIPAW0KDIwaIMD8Ko1nXIcOKSaYaQ+efsj65GbqHOfIw6gYUC0gC+g3D9+8U1bVRXu9z7HH8beZRyWuCcgH72wSrztOQkFQswmxPt0k70OOoDRNmqq6776Vjb8sJoOSTKXFQlF5cjTjpWW5hZG7v95/zP2yHJ8a0lUjhtzBksXqMsBnVsVL5Pq0nJ5/KHlzr02pFvkxLNOl3zAKwV48pYmkoBI7L/Xx3UDujuWKchrK57n2sEANUlOjoZB9yN+9Eg0J/Laky9YVxfRR4ccd+bJBERin2AQ0R/7zKNPsiZpHCyPnHD2yXSUhw0fJo8uXi6t6SapjlZwT4499QSpyyeltKqcfACZ5lau9w4jtpcbp89gbIga+Xfrf5LZd9zBVigo2IfvfdAy2hlCoSNPO5pAIRiwdEurtDQ2yWsvvsrskYl0CnL2uLF8LdYB+4IMFLioi7ki0+boFgDuAwb9yYceN6Jkswxq0GFg0Ga44mE8o/GzYSjUoHs0QvcE5Ml7HpAoMz5GZo4551QJV5QyC7do7jwZXNZTCh05aSsWZOKUK9mKiHYsAKQAxoWu6FZeKffOW8hIHslmZK0un3wlEd5NrQlZds9Sidn7QK7iyNNGsWcaa4+9AFjz5See5f6ZexW5aMplkvEVJenpoEH35NuMQQ+gxQulDuQvfWxbe3jBA5TpdKqVKfDrZlxP5DcIU2IVpRJA90abR26YOk169kD5xETbF1xyoVR17ybJdJIsZtm2LDsckslWBgZA4qOdb8n8+/hk2KdtDDppmU2Evnj+PQwK0m0AysXkhLNOIY8HeCPgtPgzOblnwUKJR03pDQb98qlXSBgtlekkAxaTqkdG0qCZVF9G8n555PbF4il4JZPPYiACOxr6DR3INlu0ILal0jTmd9+xgCWMVFtGYqG4TJl6DTMGaU9GSitKySeRTaZlvz33lrPPGi2l4TKuRm2yQW6+5RbKGhjv5s+aazoHUJYN+mTM5eOkZ7/eUrths3QrLSdj4IOLl9J5gkIFC8mkaZMNI1zAz0AG949uFoJRgXGxuk8zsRqhOxlepb21THFqDzRCV4Ouv3dnebsO32FUrXMDbMr9zww6XquzNTSodBt0h9fBMsp5hh6yZ1HHr5mJ64ZnXPm1IUAQ2K8++1I60DvrMemfFBCQ0bghBmlLsWcToAci9sQnTZa5auTfR7INDf29//rwM8l3tDM1HQmG5ZDjjpS1TbVEjWbrm+ktfvruB/Sg0IoWiMWk53YDJd6tkohooL/7V/eQz994X7JNzUTyug26pty1Rc0NiiNvNlezExTHLDc5l42H5EY3uv+tG8WBILkc6yvkWrcGnRtqDTodI2vQOdoTkbo16Bqhb2PQ04hMQpJNJSRcXkqjTerQXMZwoAejvLesxRK0FNJy+HHHSH2yRXYdsYO8eP+j4ssZJCSY9MjhzfR4mwQCIalrbpDK8ioLWRHZ3LBFelb1kpEHjpRgPCpJeNYKdLHtFoi4EDWDPOXDVe86dalULiOHHnOk9B40QN799CPZcccdZd2Pq2XggAHyvz98z774aDxGBsHB/QeS/QztUR+/9QGfAfeFZ9v/6IPokKAHFHuEKP+Tl9+iMeCzSkFGjjqUmYhiR4f0KK2QV5Y/xUxES1OTlFRUyKEnHydtfkS6HeLpKMiAkip5Ztlj9LaREm73+OTIU48lX8KAHr3kofl3S1VpBfcfabhBe+woI3bZSRItzRINgvymQ9b88JP88t8fKN+ZXFb8gbAceepxkvN5WEdnnz4Ump10xe/g3c8XJZotyKoVL/DsdHi80ijtctQZJ9JRY4QOg/7UC44CTktejjv9ZGntAF7Ex2cHCPKZ5U8RUUJ2OmQZRh0u5ZWVrP++98Y7NJ5YLxjE0ReNlVREpOj30LkLewJSXVImm3/dIO++/p4k29PMKkQDJXLmBWezZXTwgEGyeMG9/Jx0McN7HTvxfPa3l8dLuAbbDRkmDyy6394BSg0FOeeic41BDxqDjrUAoAc913g+MtChplj0yJPLAIrr3O/TkXInLbKhAn72ETyj+cJnnzluLCN0J+XuCcgTdy8xBh2zBTpycsVN02RdzSY6pysfeYa8BTDoHl9Qzrn4fDp26zdvJGiNrZzBkLTWN8qTDz5KUFrIOgfHn34S8RuBeFTm3T5HSgF+RPucPyiXXHeFJNozbPvCc/Su7CbzZ95umSHM81w0ZaJk/CJJX0GKvqJ4clkpduTFh5Q7+9B94iv6xNtelIfmL+FzGoegKPsfcoAM3/Ev4o+HZWtLg8SCEekdrZJ/3HqnbK6tIaEMiGIAQoQxbWeaGAOa2mjYH1y0VJrbmqUiVGZXD/gPQ6mqBv2SyZeZXn3oA49X7p63gK1miKIhTxddfjEzISA8AuJ7WK9+cufM21mSa062EEdw/axpXPOWZIIlMTpmRWQ6kck1jj/sQziHGvpioNOkEPTy3I694kL2fqN1rb6uVvKprOy+4y5y2bhLRJDxC8T42TfcdJMk2pLSESlKNpdhuamqpFzqNmyW+XPnsSMCBRM4pJddPcngsCoqZfYNs0xvf3OzxMtLZcqdM6ShtYl7DWZBGPWbps3g2vn8QerTSdOmkHsD5U9O5wMXQyBIQwneEjyXO4jTQA563unDV554+53Gn7MUTNuyRu2KgFej/nsGXW0LXCNkuf7MoOO1mnJX1jpFvqv+0b52RuhDDwWXu2WKs3V0Q/Vn2M+QgkOz/qa1G3nAIT6aokYU6fejDQfLbrx5gNdAjkLFXMjK0UcdRaQxiC++/fK/VmUbh2HX/faSYlWcCF4vqD2resjrz67kYcxAmENhOejko+XL7/9Xqnv1ZD9zviUlX7z7oVSifaO9TdpDQUbo6FmHQfcH/LZ30nDyssVMB2FYg87UsmVDQ13xz1Lu7jnaECrdINZbMEPbFODtwBXL7oYDgMAbnq1litOUu1K/IkKHa+QpeiSTSsno88eyLg5lCeQ8SHFQB8MerHrxVSlIB/t4K8u78fDudfh+rJuu//JbCSIb5vUyLV9aWkZEckWFad3QDgF43nASYoG4NKQa5MgjjySfOxQh7lUHAsA5odEAehoG/dV3OoFiubSccvaZ8tOGdVLZu4epj/mCJEYB2QxamSqrqugUbly7TnpUVJn6+BvvWfVuEP0HHHMwa8tYHzKDeXzy0UtvGrALZaggI48/jPVROJvd42Wy6vFnJO4JSu3WGvYrj5tyuXz503cSrSqXhq21sseQv8i9c+ZLd6DymdIW1sixPcACvP8iSG28ZBFM5LNy+sUXyJrNG9j72lxfz3757QYNkTm33ial0Tj5uX2+oBx9mgHF5bBG6FCx6TFsK51XRNeooTNCNwY9rwb9TGPQsY4w6KtshA4FjGomDHoCBt1vDTpwJNagG6iQyMnnnMohF8jSPPbQo4w2m5rrpFd5N9n7kP0kMqC7tLanyaIH2Uo2NMtOI7aX2bfOtr0NAalpqZPLJ09mF0t7OisvrXhR8kxHBiQtHXLShacQuNfa2Cz9uveUVHOCrYZ4RhCb0KBfeB4NOkoIkFHKN7oh6FyAo7vIsgFO05OWyx1qH89Ag26dWhj05x592jHo+Myzxp8rCcnToCNDGBO/MejIMOAMe4py8bWTyfwHpPrkyybJ9j0HSnt7VnzBsJx+wdkSLi+Ryl495Mv//Q+xHUjfYkbCsnmL6UTlbeR+y+23MZpH2+eSRYulxELf0JE/aerVUpNokm6IjhuapdQfkofnw/mBhTTBwLgpk4xB9xuD7s2bfnoYdEToSizjcQy6R3L5LMHAt829Xb787j9S3aenbGmul+7l1dK6rlaeffQpe1ZNX/IlV1wq/lCA7WPoBV/+wHKLZzAFm7pErVSVVsmkyy6VR+5eyieATkDseckUY9Ch3JERuXfuIgs680pDsklm3j6LPfqIwDngJpGSh+97kNeHM4Fg7NKrJ5C5MhQ1pSdmi6wxt2ERDWA075OlNy+kh1yI+KW5mJUZc2eRDCYUCRHYixJj05ZaeWrpY9T56AmPxUvkxltvlVRHVrKBHMu4KIc1ba2T7QYMkVumzrQOoYcR+g0zbmQNHVwLM6fPkKpouXgLkEGvnDJprMQqjew31dRKr4pqmX3rLIn4wsw2YE2umHYVI3TU+YnWB3c+AM0oU8KgWxyL9ZK2HT4DXhVXhO5Gq3OIkAWP/5FB12lvGpV3jdA5mfVPUu6wUxqhK5td1whdDTpt2rDD9rbUrxYUR05yY8xxoNESNXzIUHn5hRdZKwUyEChBpIDCoYgkcog1jIcT9pvaRzKXlEgAS+yTAw/7OwcxoJn/fz75t3QU8xL0GCM6bPedJD6kj6z5db0MLO8mHU1J+c8n/yIIjK09ubRsv/fukvEUiK5FBJFrbJVvP/yCHjq+EKGjhu426CYSNwadNQztr2bNwYLj/sCga9uBbq7OCHcDHDpTJkJl7OZyZ7Tv4nJ3G3Q3lzsMOqcpFdBNWZR9DzyAyhLGqrG5iUxQMFSkXy0tk3dfM0AlrEtjtkVGnzeWabzHFz/IgQVI1UfCFsBiI2F43RC5TNHUwoBmzhARHZbTzj1NfvjpRxp1evQKdmGi1gDNYIhWrnhWqmIV0lZoE783JPsfewijtMZMkq2BUJpMXxU6SCiD0aMgsUA9C2jk9ta0vL/qHSoVBfbBoOcBMkMt1muyAR+8aEBxzC6ghg5QnKfA/UMr1Ocr32YnLdYMCN2RRxwsnniEJDIwRMFku3z+zgc0eAbFK3LwCYcT5wFmqQ9ffN3wrBcL0pLLyhFnnCSt+TYJh0PShr5dULO25+XtV1ZR+dLoFtvlhNNPJTEJDDrSzDDgzABZg461U4P+6tOmjxur3ig5OWp0p0GPtYusesJE6ESbI+V+xslkjIMMIeUOms5nlgMUBwyKSbkfPOow8juAYOW1la8QzW6iPmGf9YZcs9Qnm6VHWaXEfSFJNzRLPBSVpQ8slagfXQUeSXVk5LLLL6dBB3f3M48+RYMuPj9BRRdeNZ5DPOo318jQvgPoKD62bDmb+QCEgmI85/xzTardRugoJ8HRIKrbRuhgYVODDicff1ODjvODFDDa81745wrHoMN5O3P8udLqgUEPMsqHQX980f006Crzx55zmlT06k6szrKFSyRmCwLI0EyeNpVOJhwv9BxrhI05EUvn3M0IG/V2v9cvY8dfIOXdq2VTY508dM9SMc1gxgG88JoJUoyYKA57Gi14ZemdC3gO1KBfPGUSBwclvCg7iHhyaVKSIjuWy0PGMXUOANiiLCOxjFfSbUkpCcXkgssuYiTbmstItLJUpK0gwZa8LLcGtaZ+q1RXd5eJV01itIzofMmiJVYWipKWlMyePZsZBbQRl0dLZP6Nd/zGoDNNjnkTQLnPuYsOV6o9RcNx3U0zCBBrTrUyWMvUNcqD9y7hXhnMOeTqfDquGIqCzKu2rWERjCo1HVCRvE+W3LpQAIdPoUUwFJRr75whiVxGWlpb2Otf6g/L5l/WycI580hbaxoVPTJhyiSpSTRI5cDu0l5oF1++yJIR2CAfu/9R2hHDARCQ626eJk1NzeItemThP+ZLHJgDdGX5vXL6lAule/9ekkukRDLtJMJa/A/wCyj1cFGumH4VZdcfQhbFtGZjTgEMOjhMQP2ryHXtO1fDC2PqNujutDynAf4Ol7sbFMeavf1yA+KYBfg/ROjaJs0MLKZcWrum2C6WxKydcyJ001foMug2OidohenxkHz2/idOrycW6+CDD2IPMQ5R3wH9WUcHehQtV0CQgmcdaEw8EDxF/P/u2++wlg4lC6W156EHSFNEZGtDvfylV3+pX7NB1nz1rSXJEKnPtspeRxwkFfBoG+rIc10djsvqT/8jueZm9qTCoO+w766/Meh4UMc7chl0JZbRCB0S/Gcpdyy8AiTYqmb7EBn9o3YWCpq1Q/rRNZwFgD4dzoJ7IS0sgE9wc9ryrKFrHzpSwPsdc6CpL5WVsueSE5JyHQR7ALD17BNPkwihW2V3dhHse8D+0qN7dyK3kU6EAgDQ54zRZ/E72MEGDx9GAwaWLzDw4TSC4x6EOwC0oYVHx7yyrcmOziRfOWYiFEQ+fv19J4OB6LrbsD7Sa/AAGjmk43KtaQ7SAQirtKyUyhRVU4anAAAgAElEQVSYALBB5VMZRt/vvvIWMwww6DjMSLnDoMMJAAASuIgPXljlAMZQz9zv5CPZpoSaN1r9Pl35FrGxkEncx45/31O6DeonqQ4zGlUak/LvNz8i1hctN8VQWEadcSK7M3APLz76pJRH4nSgGtKtbIurTyUknUlLj6oqSTU0S8Tjk7dfWOV01da3Nsq54y+iY9EOlC8Ovh+jY81YTKwtB7hgWEqmIK8+aQw67p+guHNOJBcBDEIMKffHnre5K5OFYA3dzIV1QHGooZN8w+Y0Th57GvkJkLFZft/D0pxskB7xKmnPpmX0RedKR48o07eZxoRUx8ok5gtK2BuQhx54UIJeUC/7KC8XT5ggGNcY8gdlma2hN7YnJBFol6umXSup5hbud6YpIYP69JN75i3kfeB5YNDPPt+C4gI+U6IBpoB6wrRswlkF9S4N+rInnKwd1BkjdABD8Wkw6I89Y5sdjfN2xvhzOXTIFw6KB2tZ9P3WoI85XWJVhpL2lcdfkKBtcd2SaJDb5s8luDZaWUYiERCrgIGt/tdN8vyyx8XTnpN4MMJ+7pPOOE3+stvOsqWlUe6dc7egoJVIJSQYK5MLp14mEg2SnRDtoL1KKuTum2Ybg27K23Lx5ImS8hcl4euQgl8kUGgTzAPAcBY16B54edago8iEVluo77MuPFu69evF4SzgKG/Z2ig9JC7zb72TqHZcYktDjUyfOUNKykvl9ptnS1N7s5QGUd8GWG2s9CSddVJ8Pq+kGxOyYslj2xj0S6+aaOreNuX+jzvn2P5u4yBOun4y9w70yWF/QLpHS+TOm26nKU/mU2zPm3DtZQQxciKiBcXR/NiprzoaGQZ9MQ26R9o8GMbik0tuulIKIZ9k27McZJPc2iAhkMjMvZf7D3bL0pIqYjJG7LaTrK5fL7liTvx5ke7llZJpapU5t9xB5D8cUZSjbp11m6xe/YtUV1TJ4nn3mIE32Yz4wiG58NYp0u4rSNOmGulb1Z3zBObfNlfSmaTEInE6EJNnXO0YdHYguQw6Shkw6DqnQ3U9ywqWhU2Ne1cWOQ6wsnTfavTdLWW/RwjjjtRBRoQs1/8l5U4Hzc5i15Q77ocjx90GfcjBe7CGbtLuFuXuMuglsTgpBz/7AMNEMHIvQ7TlQQcexHoWqAQxSnP4dtvRUEAQoKRhlOgoYOYrBN7jla//BQS8BcMU87LrPntJrizMHtXKQERaa+rl52++5XVaUq0SjpXK7ofuI2u3bJIBQwZxWEtZICyfvP6ulIhfMuC5DoZkx5HGoEP5Iw3ORYVqt039WmvQhXNcJmdeuplB7oAdXAQDDu+uneENJDleB8+NIxbDYTOQvgMtHUYwoKCRpgQzm7aDcePttDVEgobLHdO6sqQKHXXyCQTtgJkJmpLjUMsqOOry4QcelP49+jLKRV970B+WA444kG1pr77wMn9vyEVE9th3DzK11dbXU1DQlz18xAj59/98QaQz2tVAAQkKVvwNz4HXEUioA2s4kcvQooKIBIBIsPRB4YC16+hTR3GsIZ7bUFeKvPj8y0y+jjrreJJ2FHN5IsbZDvbym+w51jlRuHfUdmHQ8bxwIN5+7lXHkMLBOeiUownWw/3hGiuWPSoVgTjBPeFQTI4+60SpbW1m2x0cPdQCVzz6uJTZ+0Rb2EGjDqVTCb76z1a9L4lEk5SXVlhimYIcP/oUyeXaieoupNvkrWdfpeqFjAKFC4zIqeePZosSh4uwDoUsQpHlEMgGWK3QERBuK8jLTxiDjvtPSoccA4MODnbxShhta4895xgyZGVGnXWymUgFTYnpZz4/WdYQg6tBP+nsUzjkaO3ateT8fvGJ59kzjt55sCSeetkYycHhwLCRcEwSDU3y8tMv2bXGvRRkwpUTaQjBDb5+7Xp5c+Uqxi9wrlrBOX/eKEbZAAUWMm38+bGlj1CuoFhxltC2hton6q8w6OBYILkr/BFEpJB/puA98vjSx5z7h8ycdt7p1C+I0AGKW/k4gGbmC6Cl0ePOlbSnQ/xIf3YYroZHFi0mA6DJEBRlzIRxTJsiA4QRqA8vWsygAA4DHDy0ACKCR+SJ+mtzXYO8/KhxoFoSDdK9tEomTp5EBwstl6GyuDy44AEONsWeIaNz0TUT6LxhjgRAWvnWtDxy12I6klqWu+hKFyjOj5G3KBvlxecPcLY1G1Fx6PMFWToPCPUOS1tUlEQuKROunETuehjVQIdHHpx9D/ceRgVAMr8vKOMnXcz69UMPoS3NZGvwdfHk8VKC8cEcRZ3jft99+1006CxfiUcundJp0KGnwTBnYkG0KeY4yhaRLYGB9fUSzBXk/oX38joGSOaVK6ddSfQ3qLyhzw3+yBh0Uy82UyXDHT5ZfPM8yWdy5GzPoOVt2iQOBSqvqqAOg7Pes6xStqzbII/e/4ht4EMvvEfGTDhXItXgbi+YyYyZdnnwLmQLPJIttjGjeMV1V0pLS0JimLLm88u82XMJiA57/IJJ4WdeM46DbhAsgVESWcHbb7rVOlHGD7tqxjXUNQi+1MgiskYbIfAnmLamEbrSsm4TiVuMVVeDbiJ0gylzsrYW2a78JV2JZtwGndE1R3r/McrdDYr7PYMOB0VLwQxSB+2/q81QmyI/gWK2LoAbhjFGegJI5vfeeJeCBRADel333GdPpmRABwue6N59+sjKlStpUPfZZx8nPYA0PdJ9//r8c6eHHYnmkfvvR8AR0OlQBEipv/na6xIPxSjCiAz22G9vOg4gScGNQyn8+5PPmHrEF+g7d/7rrmzZQoQIVjrQxIa9JimP6xx+1OFEZMPJQKTz0ksvScwfk4xkGPMdO+oYM2CmtNQMy4hG5cM3P+R7gVmFUgGdJq6BGt4mcDxXVsr7q95zHBRMbdp7v32Iakd/t44xRLQAIw8OYfBvI2qFx//Zux9LW3tWwhb0Zvxno1zMeESzF3geIPhpTC1QC0p615G7S5/+/aRm61b5l2WIg9EsYO75CSeS0Q/7gnGyv27YIG+9+46URMvl0OMPl5ZUkmleTIRDSQAevabRWBOC3YJRp8R1yKpXXiVSFUQUOPR77z+SrEug7UVU9uwzz0jQF5atrfVsf4FyOO3c02mEQBf72PJHJRYARxrIPmDYPXLEEYcTdYpI4dP3MVK1E/WMPTlk1OEklMB+oFzz6nMvW7AYFHxejjn+OJYRQuAfsKDLFU89bXt2fdLc0SpnjzmHBxWjXzGh7KF7l0omlyaOAPs19oJz6TDUb62VT974QIqFdol6maCVLXUYTtJdThp7OrMR2SJIiy0gCGhXC6aEo8aujUwbJ2CVh8oouw3tBlHd0NDA8gmofJ94+DEq106DXZRTzz6N8gEswRP/fMLpQW9pS0hJqFROOPNEptxBiAPmxUfvN615hsoHzkVBTjnzVHJxIx395GOggjUOAcor7QAgTbuBg0hAebrd4KFy95wFlJOi1yf1kpYxky5gKrzYbihoAVB6dOkjdr9zJAoB2xt6z4FtAb88AKls+8kXmXXDwCbsK2ZwP/+4cWwgwZCXM8aewSwYyKU2/rpBXn3GkCA1p5qlKgbApkcuu+Zy2VJTw7V4Ytnjlu/O9MIDYXD2+LGcNQAFhiEbt986S0p8wKjnGbGWxsqZ0kaXBXAci+YsImcGrqPrPXY8mNgCRJCDXGnZfQ+S2wDnLVlAWWISzwWcW/Qog6564W3zJVvISNSLMbowqpdSDiIlcalrrJeCp0h2R8yPb25uIQkXOx2y7bL0riWkcTHsfaZchH25eOLFxP+AunfBHWjlUo4MkbEXnicRTOgL+OWuuQukIdkoFfFKyeRTJM657MoJ1AnVlZUybzbe65GWZLOUxcvJ1DnpisvZNQSaW3QX4TUYsxrxRnjtS6ZM4LkBm1yiuVnCIGuZM5d7rDI36dpJpO5GAADdjEyUjhBmK62daxAseGXJrIXSls1IMAyGxqKMv/oyYi1KKkpJZY1yHDIB2USKAD1oAeU4Acr95lk3k4AMTtRddy4wZyfbLOXhCkkVUjJlylUc6AVGTHQt3Dx9hsT8Ecm1ZcUXCskVs66XhlQrQddm3dtkzu13kCDJccImXCi9evZixhbO0II77+LfsA5wii+ZOoHRL+wWdD8cdZS4BgwYwO9q3H9j0MXDVlBQ86oj4E7Z45QCPN2VsIynFyRexQIdDZbw4DRZZ8DdKucG5uk9as+5ZhW2AcUNsQadKQZFezvzTDwkjkG9Bgbx5//+5CxSMtsqJeES/rsh0UCQBtPTJHowLVTtxXYadtw8FvK7b77j75Un+q977c6hBkjd4oEgqF9+9iWp/3wexHt+2flvO3ORNRqGUf76X1/zNTh0iBz3P2R/pvrxGWjnePrpp/n7TAeyCX4Zuc9IGgb0MmKB31z1Ju9RQXwnnHQ8J01hYcDOhE189913JeqLSlO6SSqiFbLHfnvQIUAmQNGGH7/zkSX4wGd5ZZd9/koqT44oDQaY3oYDgClZwCIAqJNsbqHC/PLjfzvwQqP8DLAOEQ9Nud0LkxJHuQ39in5Sv6J/P1JaIrUN9WxP++SNj8nKDaa9uAdJfRDzJKQ0hvGjWZYGYtESSXZkSN1ZEa+Wvx93MFuqUnlUcw3drwIhldqUOIpCUYYOGiyL77mXiM7KSLkjAxhsAV5tGBbQNMbjZoBM3+0GSO/+/SReWsK1/OwdkOiguijSmkKNNyIRf4iteeIPycamLdLL8nYb1rOwHD7qcPbTYz8hP2+8+IY7sSKHHXcY2bmQtkK5BxSOLz79krQWkkw1Q0Edf9bxPCQwZmi5/PztT6nk4ZBGA4j//JIpZiTmiUguZ0aKol0J5EBIrSPqMQYd7V1gSjc1RpZeSP7joaOGQw2ZeHrZU1Y5mwr4KaNPIZkKpgtiDOWbrmdoyTZLRbichtkoF9SflVDG4A0aM00y6fLL6cxieAdkAsNSVr2+irJe5i3hPcMg4f7QpgNlWBI2DHq414lTJ8ovq1dL/959JdOaZIT89ONPEJtR9KKG3iHHnHe8VJSU0XnD5+GZVj76nLRLG0lA8DmnX3QWjQyiczDFoacXvBAlYCqMRLlHcDxra7bKi0+8yPfCgAEge/gJh0svTE8ErXMoLHPnzpXKSKVhSky1SkWsQpJo5QojRSpS07RVulf0YEQL56s1n5RrrptKwhUwvAG7MWjIYLlw7HkyqEdviXpCTNsCYc4yVrFdttbWSp8e/QjSxa6BShTDZXbYYQf5+ptvZPsdd5BZU2/hyiEljutOvm4y9RT2HoYM73vwnofo+IclQufk0isv5ZnD0Cq8BoyQHEObSvF5UJcG1giOzX2L7pFSHxwd8HckaHBKOJ3OK42N9VJdWc3rGnR5GR3V6TNmyLpf15NBEa2GwMXAIYFJNcx1cGFyXHuMLQV2Jh4ucc7G+IkXS1V1FTOVwOIsmLNQ0h1pssBBxq6/4Xo+F7IYDbW1Egn4ySaH+8DfoXWvuuFqZvLwnBEGEybjie4dknLZOrq/4JEHbr9bspgeR0Knglw7/XpmspBtwXrD0KFnHtiImg2b5LlHV0hHsV3CHu1pUffUMFAigxIPl0ltul7uWrCAehvnDB1OUX9Q7iYmAMYP2U+vXHjVROJbSkpKTBbI55Pbp82ymbJ2yefa2ZcOxwKTDpGlumnajeTFh46Gyzf55qsYrGHvNXUOewddD7nW/nR3HzrT8BbUzHZlGGik812DWfAaNbpd0/Z4PUoaboOun6H1cdyL/s79WdpppW1sGqGbGvoBu5l8jo2Q6B1Yg24CgSLJORDB4jB+9M6HBFjEg3EKFkFLPiSuRBpbzYQ0fCEyOfbYY+kVad35i0+/oJHHNKfuFd1lx913liA8HEQTmQzruut/Xs/3IzqGqtpj5B6MnKHcsWkw7N/8+xtHgCHgBxx6gGzYsEGGDx9OysTVP612lGMOKeJjjnY8LQjID/8BP3xB2jjLOiS7jtyVhh5IYq2bfPQWjHXn1x7770GPF3/HZ+B+f/jyOyeSgALdae9dbf9misMAkELHFwQaAgkvEghisHW9/uprXEOd3aeRuRJuuL32lkySUT+gUEeecoykc3b2eEMDU2AgcXnmiaclJmGpazIMctXxSvl14zqOgQQN6JrN66Rf74FU+wced4ikssa4l1ZXsCVFJ+1xypqlfyBcqFBke8uIYcPljedXsRaOsYfIcOSLbVSmJmWZo3AedsxRnFVPAg+0reTzUorMy/OvS3sxIyUezAcXaWtLSzgUlY0tteR7XrRokZQFy0gni/IBjCHWWb3RD17/gHsGQwln7KCjD6JB792nL2ueYHB75ZlXnVQvZOqAow6QoUOGsG8XkRP6bl96cqUFzHRIuj0tsWCcnNLlgbhMvOwSueOWWVJZUSmNiSbxhPwyZtz5NOhtcFVtxwIOGpnirALHBDgogBcee8HJsmDpjjjhcKmurqZlxdhW3MeLT78otS210rPMzKE3mIAcn/nok46RV557hSDGkMeci5NGn0TDgegcRh3RI0iDbpt+m7RkmiTuDUtpKM7oDK1kSPC3Sprz0xfdczenIgK/QQBUa1JyqYy88cJrvC4iKpQGDjnjCI6eZLo7EOJkvRUPAXltnPMUovjzzmVpjJTGQOVHIzRcYPgCL/bWmq10vDGx7Y3n3nAYJfHw468cz7MNpjuUQMDzP378eNmuz3DTs20jV0TjcM6mTZ8u8+fYaC3TKOWRSjllzCk05FrCQtmof6/eMvfm2yiDdAQaa6RHZU/+DEAoDCSioBtnzpT2XDsjRsw179+/P7MBzy57WvKSkaiEafivmHIl9xGT5EBMBV244I6FDh4AuuSa6ddwNDN0ERQyeMYxRpmz6m12C+uCvv5FsxdynTfVbpAB3fvJNdddJTfOmCHBQJD0pACD+b2mnSyZS8mdc+ewNIaJknDkwVi3ZAGifGQigabvIOofrHcm+izKxMkT5e55d0ttcy2N0ZNPPSX/+uLfvH8Mbrpx2k08NdhHGOxrb5zKcwWHpIg0tBTlzpmzbVIfMpGXiyaMk/LKCmkH2M9vgI0GGGcNu40uMY/+/jsN8Q5YC5EtvfqGqSx7gJMC9V3oftCG9+/Tl478Lz/+JPctvFsqo8aZRdsonBdklaCb8D/2bsJVk8gngIwqSq1IkaMUdO+chQ4pEUCrV8+8gaU57BVkDAHo7TffxkwA1gzyNXXqNTz/kD+Mvr3vXnQumGwjmBSvnD7FcKXkrD0Lh/mzTtVU2m/YCHevOQx6R67DUH67BrSo8eb51omf9mf3+yE/yORycJgt/2qkr+/9/xl0BcnhXg3K/e9/pUGnZ6Hehb1BCE1rS4LpEEQamKeMQ4vJTCtXrGRbGghPoNqyHVnL8CNy1PFHyZYtW6jMULvDxeC9v/fee9aIGUO59wEjpWgfGDcOL+nNN9+UMJWZqftsv9v2XGwYckS7uP5TTz3F2jXSSOCV/+tfDbEMDuPQoUPlxedepEOg3tVBBx1k6uuYihYIyAfvfuBE6BDgw487nKlX3CciAExue+fVdyTVkZK4Ly4N6QYZNWqUqZXb3kSks1e98JpBkOaSPNhnnj2aKUmQVqBeg3Q7Xgeji3Qnx3P6AtKvdx9ZvuxhifrjrCWpM4Uo3RyOzpodDlNzW0KioVIZefh+zjxzGGNkE5Aa//n7H9gWGA9H5ePX8Wwi7R1ZMlDhK5XPSMgfkUOPP4LDWVDfHzhkMMcoBmNh8rcDP0G0PscDmxoZvmPGNoBluOdNGzbyWd599V3ZVL9R+ldjWhN6ttMSDkRl+z12ksru3Tj7Gix1qNPDsUPJBUL/0avvS6o9QaOBQQxIe58y+gzOK379tdcZmdMZzDTIhRdeSGcRWRus4bJlyyTmQYoVdfy0jBs3jrW1uvoGEhp1B2js4eWMpPDVUkjI2DFj2JGBzBMOOjIMcKw+WPWeNLTUSXVZN9NNkW6S80afQ8DWm6+sYn0SEQ4i9BPHniZ5H/raYd7s1D3bg4r1gTHHIYWCf2DJEokLJtzhHlMy7qJxdF6hlNb88gv79ZGaXbF8hTnAkmfLTkWkQo4//XjK6KqVr1tVLbKxcZPMvHmmrP/1V+nRs6ek0im2ZkJGcSb69uojT93/T6lvqZcq+yyoJ5845mSO/SQmIxbjuYVCRBtRt7IKuX/+fQYnUEhJwRuQS6ZdxrIEap5wBkGx+eC9IEUx7acw6DNvvYXtkAAcQtbJ5IhRp14/MQgwYnDmcYYWL8Tno1/evP/Ik47gSFNGECJ0MpDOXHwXiFF87ILBXkARXXPDNfLJZ5/KB29+6GQZ8HsgrxE1qmGBLgBeADz64Ld//ukXrDNXlGZSvZbL2ePHSDgaYfoZ7YooDwKPAAOMNbzvrntYp0fEV59ukH/Mm0cwL5jmGLF2dMji+ejHN1Xs2lStLFy0iOVFfKHEgRoz1pho6KJwgA7bfauq5Ybp0/m77rFqGpeLx43nGfvnUqC4wfSXJM5m/sIFjMoR6cOQooxGsGbPnlyb+xfdTz2jIMXalq1y/XXXkQ0P52v5EtSmO6mtp950HQMwMN7Nu32+87fmXAuzI3BmGLxA3xSKcuOMG8gKCHcQdfaZt99MOUOEjntS4Kxj1IsFlj4wNhUYABKsgP8/2yR3/GMuB7oQLOwB10yQ8oezhyi5R1U1RxVD1h65/yFTLydrYZjn6/TzzpJuvXpKQ6KZJVzYD5SjwJCHbp+rr5gsFbEyljFYArnucgJTNRIGQPeySydIecA4PZDzqTdeSz0Aow7HetrV15vBNPkk5zVMuuFyrpFOOyPHiM9nsjUWW9SVx90AyYGlMTqTOtzFZ6L/dndHuallmV4vFsgI6K6hb0Praj9PW6V/L+WO62zbh+6K0JUClvBV+4U62YB+/eWLL76Qvfbck5EwGcLKyvkASKsipQsFg3nZUF54DSJDvA4bCuMLrxB/W7duHd+HAw0uY7S+UHnm805aHJ4W+yjBxRwKmfaCQMCpgyMSh8DicKDFDc4GroHaNt43ZMgQEnH894v/8im223k7XhP9qbgPOCirV6+WeGmpeEN+SaRauXFQSFDMyAYgK4ANwL3Ao8fn4TNwH7hXpPjLS0tNX77Hw8EL3//8k4RiESLViQsI+HnvWCvcKyKZtlRGNq3/VYYPHSZbtm6VaEU5ow4y9NGYmtS3EtKC+Qo1bhhJcJgDmFTRrZpECXVbtxJ0UhE3c6RRy+xRWU2mL0RZBG0EgzJk2FD59scf6DVrhNXU0kJAV76YNwNZrIDC+NEj9fpo1HHfqAHDS8bhGj5smNPBgPoxaFeh+FC3RFkAA1eQysKACChQrN2a1b/wQGLmNGpcPau6sYyDiGtz3VbWygF2wt7gC04b6u/YC+wrDhYwCwq0xD7htfGSUinFuNlcjnvGumAiQZnBqFFcA2sQi0QYMYHeFD3miFZrt9RQ2YMSklTDrCHnZeWzz0nA45c1G9dK374D5Pgxp9Cg5wF+smUprhHUBSLvCjNnGooVyqShvoElFkwNY59+NMp7QXmI9yMe2XGHHeSbb77h8wGfgq4PvB+18rr6OiKeEd30wRja77+X/gMGMFqLl8Tp4ICr/N///jepYFvrW6QSawCZhBxjWAzG4/p9VNzDhg1jdwRaHOFUwvgh/Q7CnkQ2JSlPjvPIsTdYFyheUIrisyFH+CqtKJefflkt8bJSygwHdtiBFnAUIHd4TnZPtLbKoIGD+OyQH+gFyBLOJow+DDHOEGSqZtMW8eRF9tt3P3nzrbd45mBwYSzwvBhSAqcEM8IxKQxdLTCgWAOcP8x98OU6DC+3PZMYr8oZC8iiBAMct0ocS8BPGcXMCdzLLrvsIps3bpIIdEcwyDXfsHEDjTMMvhm3bLoscD94PhhIpsNLSvhvyD3pj0MhPjvnWkDfhUKydUuNDB40SOpq60joA2cOrIUIhuAQwNj0HTiAbJigomX7ZjhMI4izAFlX2mziNYpCpwu6Dmx/7OlubDRAZnvOMdQK9wjMDJ4P9w4nSBk0yysqzDkpK+MZB6V3KOCXqooKjp2GIwEnHKly6FFgDfBeBc1qhxCJszAAqEOkxBviwB/IHfTL5tqtUlJRRqwCQLfAt8CeDB44UD798GOOQEWmbMTQYdKwtY601xXl5Zzex9G8hQ4ZOmK4rN+0kXPoUSbFvUCukBWrLq/k2Uu1ttJ2kJbZlgCgw5KtSZZ36EQgrQ3q8WCImBdkUTBTROVy9i13sExw4z9u4v5BV+IL96y1b47ftjpRU9wOeh0xcIfNaNvx2l2NuqbhtQ6vaXutoSNC/zODjvdp65s6Le6Uu0bwDtnMUFtDd+f+me61Q+yhSNetXUvFsPqnn6n8EDFhE+D5Ip2Duh6MKBS+1iLwnXWCPGIG4+3iMyGsUMh4bTxeQkWkNQos6Pr1600rk/WS8H4cGmwsvkNB4EDDUAL1CxR+zZYtsv3221P54fOxCFCQa75fQ9/6uJOP4yFS1Dsji1BIevXtIz+uXU1EJj5TvTJ4QkzfxGK8Z7wehwCHTD01/BvXRRodAoAIADOEMUgD32GsI9EIr4MBMK0WIIIoGlEiDnYykyEbWgGemGXoo1G3ESDWDfgC8ESv2/gr6/Mw5o2JZv6MgwEkLtKeUCJQrEhLZVNpGTZ4iPz04498Dni6OBwwtHAIcADW//yzDPzLdjSGDvuT7aHnsBlylXuZHkT0gZ+xFtg77FF3zjdu5HQ8pLWh6OB8YMQmIjikLWHoEPEMGzqU6S44ABvWrmNNfv3adVSwoagZawgDTuPT1OTIGLI8kCGsNX6v5RzsFeQhncnKhs2bOGsZhELYB+1CaKxvkEEDBzISgJECgE+HgpxwyiiuFfYJ6HUYjCH9B9A5eeKfjzEdimghWczIaWPOojHvYC3E9N9CuarDhTnbcEyYskPHAMhY/H5GVnBg4cV/8/XXstdee9Hgf/3V1y0esmQAACAASURBVIwScJ+IEiHr2CMYCawzo/l1a2Xw4MGyBnPIg0FmjNC6hggdWS8o5b/uvrv89+tvpFdVd2msb2REBBATuABg0NFCitf8/PPPHBMJ+mbcM6IkGHa0FEnAK5tb6qRP/76cna1RPDsy8ByoDafTNMJMdfu8jCggS/ifa40hGuk07xGvRVkO33HWwFUBA4d5DwDN4TzhefAz1mHEsO2krqaOeBnIG1gGUfuGfgGxD9LGCBg2btrEKYRQupBX/A3XgwOWbk5Q3iGbw0dsJ41NTbwOQF1QlDBo+B2c2u+++47OEPYRpbm/DB8uqURCchhUFDB1dHzHPjAaRXtTMOgYdewV0qR4bugz6CCcW0PLmuRe5nN57i/0DbAYWLtYNEYHBLKD75Bn6ChGZ6jBh4J0VPB7nC0AHPFeXjudoUOErhGcucb6evI84Pf4PETx0KW4F8gOygHQO7gOngUAOfwN9437gy7TZ4TRC2BPs208ryyF9ujB98MpwPnE+mmEbiazmEwAI1A8uzdEfcYx0qGgGZMbQgtfnpgH7CVKBWvXrJG/7fZXaaqt59kDSUw8HCF1NAbNQGZRdw9EQmSdBC04AI74HKwDzhbT5oi0y8rYeQWHLZFOOYN/4FAxwgX9Nlpn43HiZ/B7GHLqSGRic3kGCNOunS4bmzbJfUsWc/80gMQ6YI/xv/Z+a4CrEbfJNpmUO0stmOppwW1uJLumwvF+tXNObdyC4v4s5f5HBh3X14zCNhH64H137qyha8rAuXuTRoAhY0q7pUUGDRrEA/v1//yP/G2vvUgOAs9O689QtDCmRL337k1DiYXC/xAsrSnQIMPT9BrkKrxJvIZGDDUpO2FGIzR9P+5DPRSgH4FQhqBD+WOx9957b3n+2Welpb5VWttbyYiGjAEOC6MF28uH621tqJMe/fvI1vpaHgYIwJo1a7jZULCIMuAgQIHiYGqdBevB5/V4aCiYLfB6GA1kQScYjVDpwOOGIQJaFgIFRVkaj/NneNsevx+kwgY7rbS7ri4D/Bqtad//+IPsOXJvKtFf1q+Tbr16sD9z04YNMrBnH9m6cTMjLDgNwwYNkV9+/ln69u7DrAJAQIzyBg6QNevWMYMAAAv2jZN82jBT22y4CiV+oQBJePwwytgHRCXYV8hALbIL4QgNxIZff5UBAweybo7aLT4bGQvUtvGZqJtC6BHxbb/dCPnh2+8YvaBeqgoDyhpKGrKDfcR6Y50hrPhZFSH+higchq01mSIYDs6UaeUxr4V8wIHAvUH5AaAEpO2KR56SVCZBJwwp/0OPPVw8EQDrPFIaicnjj4CJLSCJTELikRJ678eOPoHGHKMkoXS1TkpgjgidAvT9I/okjW0wRCPG8gwc2vYc1w1fiNTwd3SMEFtQVsapgno4YeCxXgMHDZIffviBtWYc9p9X/ywjRozg+cHZ066SXj16SqEtL9lMlvz9AEkigoZyRXSEz4VcYx1hABDJojSjqHQwkbW0JaWyWxVBm+gmUMcS1JhQiqwlFjroWCbTaRo6KuxCB88I/g4ZgiyBZhfPRjInZK2qqqRm8xY6fADmIQLHPqVTaSKXQfQSC8ekZrNJAWuqG4oK10TaFx0ukAtE7Fh/yCPWCNk2ODTDBw6mYeF5xohSYBYozKZ7pkevnnScEN1D1mDw8EU8DNGIhk0S+4Fn0NIfHAntSdbABPvNbI5Ncyr/BPQG1hgGQLN7eB3+jfOP9+MaKJHBWNDhQBYSaxkOcmwyjB9kV7tsYHzg3MNZgCwjszJkwCD57ONP6KxDtrEeQOuDBwRnnd0wFpwII48gB9kIOJzBUNA4Qxbpjf0BwyMye8DP4BzhjFGGYfjzOfKJILuhqXYtPRhr7mG7aUemTeKRGIGE0H1oq8V3ACjhGGA9hg4ZSoexPZuV7pXVkkwkKGdoa22tbZD+/fqRLZQdCt27cYpmOB4zgDGvx7ENdH4TmHNuAj4CpbGPyNokjbxDb+EsIhCB44h2YtTNcQZh2CGHsBGHHXaYDO83XO5+5B758ecfuff4PNgJzbpg/xR9Dr2DzzePbhQm+vF/z6AbdW7Mqtuga5SuBh0yjsBBUe6/B4rTEq9mCTTAdBv0bUBxg/fZaRuDzptVDe9qroewqEeK70ipM63akWe6CocQAoHDowYRwomF0shY0eow1jjsDQ2NBDZBMeBA4r1Ih+MQ4DVQAPiuaXd8Fr7wbyh+bBCMJOpW2AhcB8ZnzXdr+DqAbPbZbx8aanw2Pg/fIQyMFiJhSeazHPWHv2nkrrUTTbnjoGFdcC/4G4wJHBUoISg+PCeAHVBAEEAIItJ2GKqAey4vK2cUg/5sKsqODqawkV5sRS8k5MM1FIfCYmvrUHJweOAgIKWF9Fy5pVndbthwadiylf2/eD8M7JaNm6R/375MPSH1y3R1VZVs3LRRKmEEMTwlGqEyYEQbMI6J7juFzQojDjBZt+x6wTHq178/PxPPD0MN77xvnz7yy5o1MmDQQBq3HGrfmTQNFmuLllgnj5/h1cfiPGRUCn4/6Rexljj82H/8jK4DKEA4S9gr3BeUMAQayhN7gwwAvHQoLEaHFtgCx7Nn9x6SSrQyEuhR3U3akml5djna2lDUKLCfPRYqlRwnVXVIti1Jjmy01QEk6PcE5cSxp0g63+YYdO3TJzMa0m0AKxXy3G8MaoGRgrOBe+nXt6+sX7eekRayMQpegRGGfKsDC0WIKESzV9h7RJKHHHII0+pIw6Md89f1v/KcwMHE2uPzUErItKYNLwKiPc6u9lA5k49BijwnfXr3YZSOdc+m0wRpolTV1NIkcQw8yaYZBUIWMIypubGJLWZw2iDryA4gesaeIpUKxxUZAETQUCZYdz0zcEzjsTh1AVn68nlm81oTrczy4CzSCci2MTIEtazPZ0ZEasSBz8Uz4HdYG86JKClhzRqZGKzJV199JXvu/jf2m+M8aXTEz7GDovA7ROeI7iFHOJMQRpwH6IFQMEDjEotFnbSqKnPMbsd7cX6VawKfjWdlBF8sMpULzIGm3mEAeR0bmACoWVJayt9BXyLTAN2F30NmmUpFhIzhVgE/1wa/YxtmJEqdAacKpRA4pciw3H8nesZFEuxmKJOJ068UHxwsO2MC94YvOHLqiOM8qVOCa+B6vCb2L2cypKjZIzOgxgqyDf0FB4rvRb8z2tfgqFqjxiwVOiPQg9+RpyGHg4v9InWybQXTjCNT/P4AJxXiQzAs6ZG7HpD2Qpb8DhjVe+7ECxgQAXQJhwc6ugbz3UtLjdPlM/ZEgdKQMUTskD+sAbIhMOjQOegs0XJsE2xNIECg4Pnnny/VkWp2ZE24eoLE4jE6UwhW8LlYf43MtW7dNXXOaBvDhkD3ayN0TcmrQVdjrFG9GnT8nWuqPCV/0raGZ/2zlDtr8ZaSnFmDYfvvaqat2S9e3PUzU1F2ZKSmDPBnfghSG7alwV38d6ceNOXu/p3+DEuGKToaGXb1UPB7fRi3Z+TUKdRQWCQ9EfeW1ObTTz/lpDcFsul3fRZ6XkihRhBtmEXD39zABV14vbZ6a+4Ng8CQeMFGuZ3AkU5/FqkZ1l2RliH20AzBwXcwFbk9OrxO69e4HqJYJ+XlRVerHf5iDxcMJLxQDmMAmA190fY6Tq3HuJPGUbP1T3qF8CDbTa8u90TJdfB+O+SFo19Bb2sFh7VJy5ZHRWo7IrSdhSQpDjOfCpLlu7cYAeU5wF+1XqmZG90nXXN63V2mHKm3jBWGgne3byhSFWuAtcD66Fx2OH/PLHtK2jrSEvdFCUhMsDUrIhtr18ug7gOoLDc3bpFrp02VzfVbzVQ4T0EKXnMusMZwCkD4gzXD1Cqt4TljFJXHwUYLuv9O+wvWF/95PXSImRFxERvpWVJZ1bqbUwpTxCzuwXG+DBLZofOySsKJKqyTyFG/aLljjdhD9jQIgM501iFDBEm6ohLqBOwriEZIT9BBhUQ0OP6zJTqVc44l9nioRLmXHKaCeq8575AhGPP2doMs1vt0dAG4ye098AMsV4KulTq9KDu518VZO2VrVWVp66yUU9f/waBhceuqe3CuNWJ360eVS94nFaFR6DzD+qDONC2juBFBkl0QgFpOY7QybXEqqnvVkdbnwdlCrRhZJshxCONWb7mDuJ1csV2CnrBceO0EUhJrK62uI9fHnhvcmNmfziEkKm90uPXs271VvWHOvunP1lS72gfqLvbdEGJuQIS2X521bWtF9FxvM/QLLayQgaJH7r5lHp1ooFIAUL5q+rXM8CGTiOADmUhdP7PcRi5pHIFp8iJ9ZiyW7hPBcNgD4A4yGWY5YIcQ8Kjhx6yDm2bdZMqNUFk2Za6y0VUP6Xq6dRFkHPrTnXJXm+G2O+7Pcl8H6+WuobvPgdohJztkz406CbgOs2KZDGVM5dczdL9dOq25S/+qgLqNGC+i1Jf2sDtG3XX43KkFNzl9V6PO7msQmFjYvhoNehpdFdLvIAh5jx0F9oDCw0LaHZ4wogOg3TEURh2S33M4aNDDAckBGPYHBl2FRw+dWxngZ3pw9vC4a0x6uJl+VAJ/K2QO+JAOhFHK+rlqFAiEsZGXRs/u1hFuPvbAxRXsNuZQyHiNHnTcjyp8dT7M6DmjbLfJzPCA63Q6RNGdBl3rjHg9Ph+Rnjnk2/apqlCph0tlovgAHkZjEA1Rhamh6qF0O5Buo6YyoYbGGHucRrM7bk9VjRYmNP38w48ydMAghxt/YL/+cveChRINg6UKJQ/TI9+UbmCf8MTLJ3LGeLg0JsUQ+tEL0uEx6Tb0byPdHihYgwxKWAXlWEXS6bAaYibuqTWiqkiV8x8gQqXddYyEVU5UmjYSoAF2KS3ze2MkoJS4v1C8dt/0HlShOgrdboyWVIxCszVAC8ikQbHnWc+FkWcP71UR4DBMVPjWmXXLue6vGhFcTxkp1aAbkI8xeqqMdX0o2zZVrQZdjanj0OMzwVCnekudG1dQ4pxb6HfX31W/oRVSlax7fXWCliu64Ue5dRieCbVc083ocQyPniWcIWYnrbPGMaT23HINLNiN73ftG42H1RXIwpCV0E7DQ4+1IZ4CcVC7XHrdlN816O775CIbAXHuX59ZDSTp6u36bLO+7rW1rWu6pqTzteOn3T3qdJq6GHTsPfWM1QF0LIseuWvmnXZ2gWlXu/am61guQqQfRIo9nWI6HzoC8sfhKhb0qBkCJ0hy7Y86qAw+kBrP55mVwLMhCzNy5Ej5+OOPaDegQ5wza8+R2yDrejhn1+4nDDr0J91zV5StBlb1lKPbXQykkAMYdDgvqit/z6CrTlNd4DboOD9uY05bM8TW0LcRAJeHCQWhb1JPTh9wG0X+JwbdLSDuhUNFEhG623i7UxtuZ0I/Qw8Vv9tWA6RWkIpEehGpd3zGD199JbvsvTeNu/ugug8lFLEvEnAidB4k9Wodqe2smbiNuuMJKxDCFWE5xtAaGT6fJSJw7kWHw3DUockOUOFpOst6jI7XbgEpquhwECEQzGBYhaxgNvXqoEyQ4nPftyoyc3jRnmYiKP29+zs9V2tsKUi8FmZ6+LlnNKiu8ozbM9R5FiyTWApgfTa9TzosoAUGqt5+5m8Uu8u5UxlwHxjaObDdufo4HSfA42UKGXgFsPSRH7+jwFp+/7795Oc1a6W2pUVKy8qlZ7fuBILBi1+zdg3H3lb0qJZMAWoGLWsmuqRBB2CMVlzMnHS1KC5yJl1Qs++GhEKNBJ6DxhhKGXSqLoXCnmyX4XE7Ayo76jAbR7jTmcLfIR/GoHQaH5Utx6hbedQ2Vefs23vViM6tkLh3liIY982IAKUGu29qINQQ6fmEDPK5u4wppsMFR5FRl0vu7QAKVYJMIev6umRNPx+f21W+3eddnUbKjHWcO3WdcKIZ0t0qf2ocuMb2XLm7ftz6A38HRsLtEDv6zU7Qsgfa8FvYTIbKJww6uisY4XfJQKjOQEocGAXgPnpUdZPLJ1wmVVGQ8qA3vUMunnYlaWRxprj/Vg9r1NgZPHQadHeJDcRMqkfcBl2zQqqP3WvsOI/Ul0bW3Gvu1gPb6HD7IbpGiNDn3XinMy54a7JWFixaSJAqUvYoS9CYI5sTDDj92nxG+vEeds0wq+Qy5iqLuA72lYaOI7nTDvhU8VGmwtwJatPncDuZ+uzuc0fjTi4Kg6tx20Q1zO4Mqfu9WGe8Bs9I3WFZ4jTKxvXUDrkNuhvljte4Dbqm5j2DR+5UdAQcEatNxRmlYFo/FEVHYnvryemB+7MIGJ/hTrnrojuLXzReu3rzXdNeGl38rjG3SgspFICi8BrUtxClw6ijXq/pCPeGuDeejEcYNlEwPevbKkrjserh61QCNr1m01DGyHWmTDXyMhJmr6wCp72i6gmT3xpZBpNyVAfJfS1HQXTWQZy0HUeewuGyn6dCoALDCNqmPN1r72hACqJRqtv83Sp8zTxohI56Jr70M3HPMMhQ9E4kaRUy0mRuBcN0qz10SJPjoBH8ZLMI7ghdX4fP5GHsosidtcJY0QCiPEs5g4PiAq5gL8CjMGTgINm8YSP7sEFwAZQ36nmYM57uKHCc48b1v8rgAQPZybHTLjvLxppNIGomuQzpccFfjjRXQUjd68e2owTi9zoGnbLiiqJhCFiLUypfl+LAvWFFUINXh0CVuNGORgGzlGLLKFZr8huVFlrH0DOttU3L5OXeS3cKlu9z3QOdMvCI28u5/BJHRPQMus8HFRANesGZZKgZA7qurowTIiPcP1LYmmXAs2nKn0rNFc2pIWGPr56JLuxbqnT5PFbOOmXa/KTOsbYfMSKy2SxHgfu8kmnP0Gio/Gk0q04X19LuhVt3qMGnbNqUtuoLzVbh36hfG6di2y9+PtbKVfLSconqXsqb388sAEBwqKP36dmL4GR0JCTbs5IPY0KMz3GY3AYda8x9U3lyqSRmTJi16yyZuA266h2Vn67ZDZ5tyLvxI5yz3XUfuv7b0We2fNWeMmBN1N1Rvwa4DwBGOIuo6XMkNtoPAZpUp0XlBf3vGMykbdb0LUzmTL8j2NM1gSxgP2AbwIWAzqyu1K4qW7qXjlx0zc5Yg47x11py4ZrYzKg6Qrp+mpWiY2czT5B9lLDUQfojg+7OHmuEjtcq5sR9Tc/gvXck6z4F1HL0IkWkQkVQlp0shpqZbiTjAtR1gkGn1uYWCPWS1KD/3qZjMZiycKXXt8kGdPXIu6TdsRB6T7ie9qJj03bbbTf5/PPPnTY2txemBsK04ngIgtJ7d7cp6OJ1TbWoUOL6QOE666fgMpdSVyCf+0DoBvLy1AamBsL/rbB2dSDUC4Qi5eswyxhIdfTFAy2pqXeNKuyCqyLWz3NHiTA/7blOQBFfYwe0OM9ocQXuVI8+E66JGpA6ElpbZ7rLejOK8tQknPu1rCuCrMWVinJ7xu7Dr/LjKE1bE0QfbQEZDpvy3yblDLKLunqiedG7i9atmk2bDdlHNYhXMGUrLps2b2GfNsBiUJ7owy3vVimlVeVS01hHg47hGYioYMw5WtZS9IJwRg3yNvdmlQwMmaZkNZJzyx/a5uwgr21qgDRW1jhqut5xFjgjxiten6lpm7NoHUJX2rSLP+koXT3bdD6Bv3DV4dW4a4TvRAGoFbvkQ6N3R/atzjAROkpBJqOhZR+ug30e3AhlxGva4DgF3Pb6GgfIOAyQBZOF6EwHuw2EcYBdVsoRks4ykrbPdjXoVNSYcW+dNScbYduRNIvkTKHUTItNrzv6EUxqXerymgnB7bgdal0r3X9SLKOP2d63ZrX0O35NDg6/n1wWANJiNfCdcxT8PmlpzzAo0QyIY9Bt66vjJCqdtxp3rh0wOUy9/CblrLKs66/ZHJUVYwcK4g0Y+XP0uwsF7t43t850vxYkU1hjgEkRkGHmBwwu/k1WSETngQD1HAKLzguZDAqifKyfUzroUjZghsjnI3AZHRDke7DAUmNcOwdzOc9qDTPl1FUK5FK5ZqOzxIRT6vLWVI9rlK7r9UcGneO3rXyrjOI9XYMzPR/4m5vL3bEb9rzQoDseoY20DKmCAXox2rPpXVX4OrWMF9ZIwgWgcac8/syg4wIoTboNui6EGmC3ADkHwV0S8HlJEQg0Lmoj8PLwXdsQ3Bughlk/B8/IST9QKTZVqQZdDzjup6tB1+dzG3R9BvWG9b7dGQwcgE4EuY2WUIMF2tFuiFPf1pqMZg40raOAOqvA4bnS4QJtoa2HapQDAdQOA30GBUWZTAxmNbscEluX1ecjA5T1BCkHFo3N9KQFRkGpoK7qTqvy2ZVtUPdK68zWcVTlRsYp60jift37j31S56GrIjdaHv5Y5/px7SwASZUJetFBbIO0JZHbW2rYRti7Zy/57vsfpLwa/c1JptzBJgXkPro30BrYVsBISF6EXj/QucEiGNA6DTqGtnCevKtk4jAuIkJDK5grla0/49k4cQ497ngQF30kZUnrshYkyT0xWpSfx3/DGYXs4g9d3o+PxOcQ4czI3UTUjtOB/UDpAD3OapC21cqO8mKEYAlMNBJXo4WSjNvxctfKqWixvwrC+839m+yGcoN3gv88xIZodqZr5kDPr0nX2yyBvXf+zUVdTbIQq5v0OR3jgiMAgwS/xl6PbInASMCQIF2bM1kpxYCoU8bMBZDUdCZt2tbVh+yUolz60a1HnPXDvcKnV2pVxjidJhJBiuomdAb40G2DNLPtRkG6nRkGa5TdBl0HCOkwFPfecE1wphnRmgyFs67WEcNn0SHRGrzbscL74ej6OwHBjpy7iMn03vnZistRObOlONwn1p0dUQA4A5djnTl1CFnasWUJzRzC6QJQUPe3q1FXTwnPgDQ+2qjRqQMbgf+RzQ1hqItOmtRA1oVhcTslqtMdmwK59ijDvorJtrzu7vfodahLbcrdHaF3Neiqh/UcKB4JZSh1dtW4q71yDDoXyc7ENuAus1FYJCclBsQhahoKxnHNUO8aWf1RhL6NgYYw0aB3euFdFbqmLLoac6PVPOQkR6uUMonhO9p64JHhZzyw2/vX+1KZcht0t8HvmilwOyn4PI0OEB2r86GRKRWyNTjmm3WK2PLh8mcZ8RhQE2drW8XqgJSAQkbvPqIXe2CpKKzyxncYGQqHcvnaPXTXuXh/WhbQFgvusVfadB6vAtaUIMHWfWkj2WZSZBuI/hufyXR5GK1AhiqW19GUq80iUEnbEYyMyK12VlQ8Uvb4uxul61YC7pSXY2+0DxQOR0eOGASm2nF962Bo1ISUWu9evaiYcWlE4XVba4m+RrtUa6ZNunXrTnKSNhBkZNuk34D+ksgkpbapXvzRkBS8wA0YEBMMerAIUJxxKFDHZDnd5aXz/m2qlilXVYTuGQmwwej68XsIjNEBD/o+3TOCiKyj5VBMug06HBrA+lxlHWcfbIRIBWLlyw2CMgbdgho1XW8slsk6WQWKqIkdDbb3tjN1bkGhLtCV7pE5AxY7Ys+DRu0a+ZgBOMYhcc6Q1QVOTdAV8TmOg5VVPjJb9TpxLpr+VH2hhlX1jjGknZP9UFZxxipbw491gTwDZEplah0RLo2rgwGgWnBDuDEQCmZVLAENL50hU1pkqclFd60IcSc6t89j0uEGw4L3oDUX5RE4nAACatujRqDuSJqBlgPERa3XheGxmS3ObsB/PnTpGP3rBDqasSmY/XXk140kRw865C5oz7SWJ12Iei1FQI5Up21z/lFyROsXmPgsVwXaWbH+bBWkI2kR7Za5D+ea5wFlO3QJsNPDZAsc/aklJM3o2rY8tNFqyyvXNJtlhI57c5xJDUB+L+viiipM5sNE6H8GilOHQKNu3Scab9yzdhN1SdW7I3LNsmpwCIOugSaeQY05X4cIXT1MPcA05vaw4INZK7GAGBbmNZKCQocwuDxgFYz/k0E3KQAzCsQKfldD6q57bSN09v5AYIDNheEm8Qm4mH0+9jMr57KmL4xx6fREIQlUcDZC/z2DrikzR9hd3psaJRo06+VqSlsVi3pQ2sPpROgKWqKt3LZFR9ca10QvKgSH3Oo2Ha5oYe1dxwHXtCWVsS1FqIdN4XNFfFw6pDWx/PCGbZ71N5EQA15LAQtQHHpd4URYPgA6M7ZtDAeE92hRrxqB8NqudjhoBwfYB6YkoIB9RtGpo+SWIXcNz+3UUb5Yrcjz4MO5wHUgC/ibIm0h/JhKhT5sgGKGDRnKASIEEXFSW45cCKrECZ7JpmlsSyvLpTmVoMIG+AeyzqlxnBVvoraCz9TCf2/tcFBAEOL28t2IXEanftOKqClm7ql1wBjF2z5hGlFXLVcjdF/Q1NA1OlJj7kShbuS33qSrNGQI0+0ULetscp2tQWedzhp0GmKtHdpzQAVlU+yqUB3nET3xmIhnlaPjrNvaMM5ipj37G4OOz1HcjqKVKbOOs2kcVCwHMQRdDLr7rCKr5JYbJ5PC1qqCdHhNIOOWPzou1iAqOttx0lwGHXKBgTXqy6nzoM68kyGxhomtWrblU5Uw9ZurpVTr6Gj/hB7AQBkEJuitBsMZ5IkOfHs7hwiBCQ175KSGbSaFz6DlM9fZV93BuivOMhg9baeBnjV3WY7BVpe2ZsdIoUMl6CO+RD/XrK+ho3UAeV2ycno28VpQQitnASJzPBd0KQw8SHjgeGv5jkbbPhdS8NRDtrTjPmOa/VOZUbnD79GHDz2AHn2QoIGpVI2nO9hzZNnpJOnsRHLkCaBuYnx+W7JwB7jun53srrWZ1AH2LKnMq/F3g95wza4GXW2mRvx0Pvvuvl3RSdFq64IL5EVSF0ukoGkZ7fXFB2pKSBfA7SXpg6vw6t9U2WAh9KBs411ppOryiLpGZ1T+SHlZikjH87H1aPem8j5cgL/ffqw5kp331Yl6dBMLKDjBcSxsNKMOQ9fNctJGNp2uAkaH34KKsL5gZVJiCHe6XNfN+VwLFKK3b5UbjKymX5B+pzGzwDDcOwyanJRyyQAAIABJREFUO9Wjhpa/Q9uDRmRaN3KVHrqWH4wPZawCPUx7HbA1wUCq1wiZUGHEdZSJC+urKXRE5kqooffnXj+VB+0FdqejNJrTdce1oSS0vKOthPoevE4dov/H2nuASVJWbaBv59yTw87mQEYURcmwgIiIKALmgCKgvwiIigFE8RcTKqIoGDADCgriL1GQnCQjisTNu5NDz3SO93lP1ak9U9u7eO9zh2fpme7qqi+cc96TP1UaBEDdTH/PGqR33fUoiDvS7VSlz3GRWaxpdWfSulaBqskpHLutY55v/WxNtiSk1BqOh0KUMAoX16oWMHfdwBR0AmDuvpOxOSbHFbdtDa3OV5NmZC1N5iw/F9qiQsXTwty2pzY2Z+lI+UL5xhPaIkVN2aMBXQ9M3MRY3RtJ8DNxSYIHaZTP5vukHd1zvkcPh5ZgqmC0+289Ue0UcqGpNnFdtdhVE/PzvgfOaolpyMMkPolFpHlHJlPZU0jV8m2TA+DJRoKhLbNz+VHH0y6p2BurZrWbBEKVMUKTwaAXw7fyWRUOh8acPAWVnyo79D119ypgqqyRHAN2V2MfA9+P9U56BpkqLUbOyjppToJV2LRTpatoaOmzJtJq6JI86PU5MPlV6h1RxVj22lRScA7C8+yAGHNO6rNKoF0rizu6RlZ5qDIk4yrKVnHU7ylPiTJsqnm4LhxDMLTVkPHG5Uve9GOjXsfvzwu5Uh4s22+Plt1QJXQrZBVsVIv1utdQAxcNb36zBr3HKwG6Ep9fGbATmCcMfe43fiYdiVzrlRujsUIFdFEYXGKSZD8Tx1EXorWuFFTsq008sOsjhGDcSZYovFiWC7D2e6pZ8RqJG9XrXotA/14oAykQ2fuqUFcg1YxaZSLJkKVL25Ti2e9zjcSy9zVVsELBA0DjhVGBqqCjPY9V+BAgFNAVVHQeKsyVhtS6UiGle69rrkzUjlmUSew9VZO1a2zHq0qSvb9fiHkKi1sl4F8D/j3PKjIKqNKNMrTmMFhQtPRNA5fufH0mXy1g81pVgvReOl9azpIF7yv7E5p3rXDN8la33XyFsSntUCMRR6jw/kqT4olzFQgVYH7FXMbq9iGwQs7ule6/B+jGmtQ6ZlrRNk6otMP3VKHW/dJ1VbrQcepYdf3t/tq1t3tJvqey5Ad8K3NsUqtfLumcrSLq50+/MJ4nz8QT4ihW9scqF/Z9Twkxb1p+sTJGlXFdp3Zj57w5Xg0T8LbteMHypmfFuzJX/94G1d039HMrG+0abHUaba3ltvulBoHygSqaut8aitR7KoiLDHO9KV4TL1MrLoDqVthYD48fi3T9/HytShi9lCbats0yKD1Y+lRer9dZheRWQfg6vqkMtvSqN1dlwFEI3JCr2ykwwNavdrB+ghTQdC+2gkZAwwC6HbifCNtpPLoByrBWWPgXQe/XTqhzQXcE6CLIdgDoPDhFY0R6f12PdmCm45aNdkvn/BtqGU+FkwpZK3D0unbWpwoLBWsdW7v90WuswsXv89kaY9PP9PuyphTibrcv/7gsCOo66Dj5N5UH/uN7pAsLCNayt+DSDtS8UIERAByjuslUwbGgZQGG9/cAzk1gtHQ6T4C6Ast/f52rR0duJinXTtvNqlaswCiZt26YQJUTjtU+WxjOzdK2NDWfP1jLvRXQdW2tQmLnp/vKV7pg6fLjOFSJ4npYTxItXt03FRJbAWgroPM96+FQvvR7qPwCnO1i/UBv6Z/f91yexksg9OzGem2Zm18iKt3be/r5ywLZjgDd0p/QBc+NoEB1H9ruGTZL3oKT0qXusfKI/xpVrtsBnmMQOEaI/bGArgqLn+b9Y52vJDoWtx9E9Tv6qvNuB+jKE5ZmFIj8691ubm3n26b80AK68qrdJz3XQwGdnyl9yxhNDbh+TxOU2wG68qPIADfxTuP6fuWonezSfZb9cPMc1Etk19eukcpcux8OT/Lwn619QhSoVcZsTxlTWST8ajxgMl610C1BWvAhQanLQ4WGMigtO3GPuRbKPLDwMUk7DZGXqAasGrV9tcLLL5h1cV4J0GUu/wWg+xlKF1OJR8evhG4BXWPCdo46PnUf6ppasFNgsQLRP08VGHyeVYws0FnrRgS9myCn1pG6qlS79YQyO125IQv/uHQc1mLj70oLFHTqEfALUY5T14/u1PlW4fzafqsdWyVG6UAP/VGL2Ap4PkcVFp03P1cFo50wtfSl47R7avlA524VGqVxOx6rZOk66t56QqZNJi3HXK2yP7lTjqP7qOvKe3D9rDKmSoMINje2LfkLJgfBgi7XwvOGuPuie0ORxPpftj9VhUwFpyoR1lq2ioLSn5wE5ssi9/OSH2x0vcVCrLMPvgNAlh90fT2Xra8kVO/pt9B13LrPSps6XitUrYW+PVCyBocFUb2v7pnyp1/htuOfr8hpyd2OLXQ7Xj8gtwMQBWCrFCgv+6/XOLsCuu6jXs85cfzWG+U3PvTI0e2tn3/821Mq9Dr/K+UMeYDfU97y8MecSunRlMk/oTtfck/cJOJ5Jbtu3pLsr6tV6PyVdvRv/1rqXKU1LstmjYda91/pU+lim72X7xD/nCoYXq+ArnLJL/OtTFavLjGYv6vR/YqArm5b3kxORHJNfNkY1/XYDtB0ApYJdOB2U/0Wum6WZdjtgbkIQTeGKZNv43KXzXAT+jTRRy1qZWib9OHXEhUcdcx+QLdNJKxCo4SpLk+rJOk6qKZl18qulwpZFUZ2/TyBqp2Q3Pi0gpwygDKkdR2qBsj1oEDXTFo+zz8HMpMFbxtnVeDUNeH4rCAlrWivaKsZWytGLXRrUViA4MEsO/pR4uerKhvK+Lp3fvqxa2z31T7HKin83VrJfsVVFSadv91rbTep+6X33aqYbGuh+618C+jzFJa6c4693tMKZKtEWQvd7pW0jOWJX6wMoHLn5mOoAFc6UWGja6XrIXPw9dFuxz92/ecpOG4JljSdcdtYKgCqB8TfOtrPK6psKR34AV1pwQp8DzTcBjTz4uWm9Ez5zQp0q/DpPuu9Ld3qfivg6z0sD0sOxyu43K1S2g70/Eqrvabd9SpXZW81OdGtfLHj1znxOktLVuniXGwnynZ82s7KtPLfK+/zxbF17GqhW+Va+VrW1PQF8GSzNk9yqxXkrAupMtiazS7YoSW5vmZpFoP8+7eVbx2FjE1vrEFrlQG/LLfr49CDtLmUt3VdVWnWNbcKgn22AjrzGPi7Zr6/ostdGV0BXbU2BXTRrHegoesk5i2E7V1uGkf4NSN+d6s1sTVxQe/13wC6CLsdALr04/Ul4Vnmswuqc/EAllZSmxiK3Ugbw7Tz0blaglGGUkGqa+0HdL2PCtbtWehq9ej3lZlV+FG78ycV6jW6BiQWda9bK0rHoNfbZ6hXQefejgZ0XeX5O6gD1TPprbCxjOElyrjeAxVAQhumltkPNHZ+ftrUdVWFRC1g3Q+/0qkdqPgMBUW9h5ZNtpujs4ZODF0VMY7FD+Cq9FrPi1zPDHjTfMkP6NZ6tUoGn+HQX8OtMHA8BO2S4lT5snRh5+LVaWsttm8v9RQ2q3So4KXFxFJBr4mLlo25a6D5JX5BaOnJKlc6rq3zc8DIKhF2r8VD4PaC9wO+pQ//3invapvddgqVBUR7bwV0Gbf+twOXu9JPO/pVGvcrTHZ9/IBkAZ35F+J11XMVTLjGA0ezn34eVFptB+R+nrfXWPnolUBu5yakAbXQlS+sy12rQux4tTKCLnfSlgI693uecqK4ZZKolJ78QGoxQYf631jodv1173kvZxzsxe6Yl2rcqYLGz5X+/TJZwZ/ygNn+pBEP0F8pKU4Zna/WchBG1w5vr+By8y+GXSwygwUa+3s7RrZgzt//v1joUpbn1grLqVC+RgKWeeYxoO9wA4lfmNOy2iktCmp+TVo3xWrAaglZQOfvVlBZK8lvBagVbhOQlKDmaeZ6YhrDKQ3n8AiOXa9RsFZrR8GpnbatQkWZm+NVq1zPE1YG5PctU4qW6dbxK6P519BfNmiVHj5LvUbKEPzcWtN+LVlpUV81u9padnb+6tK3rnTLYNYlqWP3g4wVNn5eaLUcC533tNm8uq669gr4qowJrbhtW60ypc+2gKL0vK3rtC4WOpPi+GOT4pQv24UtLA/aPud+EODfrPtVpUtpTNeXwpa90DXmqXvVDgDbKRSWZnVdFFwVdJXedMx2DE7JrBZFba1ysQCpvGi/r3JJYqcs3TL8o+uve2ITGS1ti1LoHs6kZYcWBJVOVKGyY7JyUcfnl1lWbvnXU2UP5y97Y5rSWPpR4NGx+BVGa2ztCNTbjV3XQnvQbw/w+Yx2OVy639JfwrZUNs2xCOj0/hDQRQ62AXSRTabs0Y9Fuv5WbujaSg6Ead1qFR6lZd7f0qTKY4cXWXLquNt1T5Tf1IiwWfJ2HzSMpi53D9AX7WPK1lxg8wsgK2jUSlFAF+1iBzF0nYwVZMpsuikegxjL3b5nCWKeMJGTrR0BLgKojctdvvtfuNwtmFnmtULDbq4QM92UPC1rO8d78noL6LrJFrgVgNSaUqGqe6CfWzC1+2MFvwovC+j6uz5T11w0c2bBuwqJXwCoENazlP2KhP1brQhNgFI3s7rjLFDYjHghVlcgWjqxTKUKD++ta6AxIwumOj/OwyoNOq92wpLrSEZQC5v3V9pUmtP1ssKYnynN6dz0ufpszk2VBStw/PQbCLC95db+znpv3VdVKPg9vyeGgC7tL00M3SqKeg8VzLqnulb1ek0UKgI6564eAH+CneU/3RvlBelDYX78cyUt+MencxRhTgvFdJm0+6S0bwWlftfjeV+FwfYAvd0c+FxNivXTiaVv+3ydnyiAmoPiA3R9loKRn1+t/OPa7wjQLd97QGLmzLH5wcbKTr8s17kIcLtVNl5baZ+FbmU2f7dgr7TUTuHbHrj778frtKeFX97r335A15AvP5fP2OlSa+69U9AcA4XzYmty5mnIOH05JP6eIHYMuv9qnNg19uT4f5EUp/tj+ZnvOevH6hK3hNQtpVO+Up5R74SlKQv+Wq6rwD8vhm4JRjVMW8ds3VfC2O4KsDmIWpJWsPJ6Ffa6IH6AtwRhAU8XV2Nr7bQfEaJRpyZXCM62uHRvIO5KKZZlr3rn+FeOWzScOhs1xD2BYi0r3QgCkI7LMr03f3P6mHWX8HPVzv0Wm97Hat9+ZrUCxRKTXT9+R5UGmwhmFQ8FdMtkliC1Xax/f1SQaDMDnYNfgPBz3WNNkFEi5GdqnSsQ+AUMn9+ONvzjtULQ7odVuPzAws+YpW5BV5/FcfF99Topves+qFvd/7kFdgs41g1vQclaeO0ELwFdGxvpGr3S9739a/JwmohHn3YOGm7QPfHzlvM3e9Q7J7apwPGA2pQlKS14lp2rNIlwdS2k7YGK7o+lb/1dau5DTotVVVj4mSq3ftmhQs3ORfdje/JFv9N2fG73th3Vqavb01pOnjeHPM5eBb64u6XVdkljln55joPsg7mHnZ963baRPW7GuI7Fvw5KQzvyEHj5F+ZwGbtedr0t/1oeVgtUx6HyQWlRDUBVRlV+KX2qha7jt7SvtKC8ZYHb4xVTX+7RgK6ldr/U402NgBA8oULH1rbmtEOr8CimqZz186cYkLYZk3t/vc5iYTts4xamUmkvGc7O09KD7qEmy6qxIPd3FQHPYrcudzuQ/xbQ+WA2CeF3xUr2NfhQQPFrZ7qB7UDNEq8VJu0EHt0lfgvdSTYxZ9RuB9Cl5IetD33lFO00ST9Dyd+u9a9HSLYD9HZWnxKIVYLabTjHYRm2HdPyHn4L6JUA3QMlQ5DKaO08Kv51V9rQ8SnBqXvc9i2wioAVFvocHm5jidfP2DYObBUj5c15wtGXWMNr5MAH9zQ7fb6uP9+3iX06DssHNpNfn2kFtgKWf2z2XvpcnbNVPMJ0t7udCu06W/7w77tHn2zd6iZFKu35FZPtAYJDz02nVa5JCrKAzrXXveUz2wE6rR8/CNj5WUD3g7q4QHngzXYA3S87VBbY+6vC5Aduu9ftwFyAx9fK1d5X98Lyr9K7yjlp3ek2rfLTjtJD2+OLVd5IwxMqtFtb39ox2Dm0G5sCnOUZK7v4uQVSK0tln7UaxZfY6Ke3dvxv52vlgfKjfU/5Rcdr5Z/uvc7Pz/+qEChd6n3//wJ0WRP3qFv7bCuP7fz1faFrtyNnu8Y0Ol7ly3bynQlxsVjc8wpaOWXp2cpXjlcbMfkBXWjaH0O3YCAuDbcXut0gCwjygB0A+iu5ZKxAbve7Mo9dEEu0WrYmgt+NaYm94cZV5Htuez1a6OzKxc/FctQDJ2yXIZMEoovnBw9vLC6gMzFBmYevCsJcO3VD+xUXFY4KWCoAPC1T3UduV63tMbp1O6vwVALk39ZC9ws2WSe30Q4/84M539NwiwUlSwvKcLzWxvA5Bqu1+4W8jkVOq/N1j1LBr2tpAdbSiM7PWgN2r3gtx+T3LliBQsC3z7Prz/dtDF/HodaFH8SFoYwi2U7QWmHp3J+uWyeG5h+Hfy4qEL35umeMawhClWrrSdOEOj8NO3/zWFinnYI+W+dgXartlBaNxyug6x7qc/yCuR1vC6C6Sgmvb6cQ++nOD1h+vtoenel9LC35Ad2Ta6ZdrnSqMyd4KY8I//IMBp+F5qdV6+FrJ9QDPkD3z88+29KHVTjarbnORRUeq0zyu35At/uzI37007fSnCoL7QDde55JcvYUHh6e4/74eUPfV1lpZZQn41w3sf2ud1DWf2Ghy318nd6sHPR7OOfRNc/acE/b9POqjs/S57b7T4PNyV+x1+vvfF+VapVFfD4BXcNjbI6j8kh4d/n+e85rLGMJhROzWrIlCtVQBPR9Lnf9jgpTvzDxE087ZreEYRfCbpwIdNNYRjqf6Ylm9hhRx6fmJH+ZZvh6ipC63JRg1OLn3BgD3N74/hsL3QK6nYcSqQUcK7x0DAqSfmLQv9sxrGV81e4UDCxDamMEleiWYXQsfivJAp5er/trLQD/e37BpPcXl/8OWnPaedt9UDqwLj8FMhUg6r2wDGKZR5nEChzeV8FKrTPLxLxWNWn1sNj19s9F18RPt/p+KERNf9ujT/U+GnLyWzlCHwbQNbRhlS3ew1ro/nES0KWxkGuhWMGqXh8/QInQMK2hmdRmAcB+pgqXn/+95/AX92wABXRdfz5HhZa9p5VBStN2Xn4+8V9v56MHplj+V+VF79muNNOjL7RQc/uL+wW6fl/32dKFRwsU5HIandt3Xc88MJULyt8W6OfNQR+8g1fL8/PoXxXQV3C5+2/tH4vSnGynq5haJdsv7+1aaetWPw3p35aXdb+tsmLPItf3tfLDO6DGLQ3zH9Tj5X5RKdPDZQxtW/r1GzuyjoB0WrSNxdrxy/bp01EpLW34gV37SCgvW0Dne+pyV/73AN1vCSsTWQvbEoYCOl/1pC+9hwX0dgLZCljLQO0mrvfUz/yCUU4k0sYUvhi6Jwjc074cy10jhk5fcj2j2d7XCkWroW0Dqq5HgC53WVy3B69apprQ5I+vKpHyfT9gW0bg7/bz7a2lFcR+8LEeF//+aetXdRn519auuf3MMrgmgdl91N85Xr9AtXss99mOu8sStv877QSKgrBeqwCoFnY7gcv7qKWgr7rmaqHyIAelI10D3T++2vu3Y2b93Co0lr6azboAup2j3SebVOkxrQodF9D9wkjnpQqN3S9LH+QEJ4dhfi9ruwb6TCsH7J4yKcmOl/uga8frmOXe7ke+I4DWFJc7r1X3sOUfv8vYT082R8DKFV3vVwJ0e3qaBV8dMz1Udr/mCVynkYV3uEY74FIPl47D3ovyp8Ee9u45E21Bw6dAWfq2imjbRXbf9POuN0733t7pjeYmlscUcObTjnOxn8f9Hl5VsrdHA9vrAWDHvKMYugV0b5w6b7exjF7TDtCF7tzzP9rJSmsw2f3hI6gQ0EJXQLf87/fetcM2gpGWrfnltt5LzvpwPeCKBfzbS3Z288E0T6htHbrIWRck/TEAy7xq2e0oKc4K+m0AUQnK3QDLEJYh/Yxqic0ejqBJcXRDKEiJJeOeke2d8uNahHrcqY2hb6O0GPebH1j0ea8UQ/fHRoQY3PamFhC3AVyfhdVOYOmY+JkFHnutnyH1OZrUYS10vVYZ0D8m/37yb39WuYYRbIa23ncb0DPuLj9RWxDe0Xjm0aTPfWUZ0gKxrpVdP/6uioGCEo/htUqWBXVe77eAVZFQhlaXbTtA531rPNzCPaCj3RzVZa7Aau+jp/Dp3ts5qRvOL1D9gO4kBM0HdF6jme4UHnovlQse/VCBdmPo+pkCOsfN+fEoY/vMeb8bQFclROmJ9/MSfXxlSRYc9HAov8BsB+jbyCK3bM1rFeprl8p7cAxWKdD9lXuxr47x+PkBnde0ayzkgbsL6NZC9wOpXVdVOPgcpYd2PGLH0Q6EPTrTqqYdWOhWdtixWVnuXx8L8kp/OnZrwcsaSshhfh93vVbH7vdO2ff9VRYy3jaALs8whCOywA0LSmKb78RQu65+I0vnzu+zMZcf0HW8ug7tcM15rz2gWxmsSce8pw3lerjsGpLKpx6gqyWsAtezek1sbxsmcWuXdxRD9wtAPwH6Cc4P+pYQ2oGUnqIm499OpzgL6HoEnwhulim5jSWsMLWamBKgf1wCypLpz7Kj9lm6qkVZgvQTqYKhuthV6Ohc/RZ8u/WzQsZLEHQJVInACkFvT0RaOMkd2xO6ChZ2fPZeJCR1S/o9M1q2ZYWCzksBT7Pc/dqvCmi/1aSg1Q7ELTjrftnGJpZpLZPa8Smg63xpYfJZ/vnbefiFsGVorRLQ63X8er96vTr/MHXToMWClGVy73luJyxrDeg66lzb7au+J43eJMPa2X/L+zaGrsDKz3Xc3v64YtLKBgV1tdD9Y/CeT9Cu1pwjMl1viR/QXwlQ/B4SS5vb+66OXQS8xln1aFZ7tKwCg/bbcJVwFdRMKCzVqvPKdq0c0TltbxxyVjoVhh0kxSmgq4Kk91Qas/ztl4/Ku35FQ8eoJ/j5u/1tpY+t7mClWyt/vHUwipACjb1eeU1kps8l7xw/uhXQ/V4KVV7839O5+gFd5vz/AtCF7n0KrV1HDau19dJQsXJDLvod5Tvr8fPz8db9IM9tjZ97++JrzsSYuY6D15AfNZSqFVtbLfT93cNZmCxm6ht1Q+xAZbH0bF3JDgyKD1+0lO1kufsBuy3DuSqOboY+h9eSYGXR9PxYOcfYRC1c7V00wSA7t7kHHbjvq2YjjEDnJusvvTrArX3qZVwmfqKE5bWetEcgulmhslHSOpOlcQ6xagiAn6nnYhuBq7172TQm7LQVlW5ZbpMbtd45lzDrVH2Lxj3wOoS53eqE4LVhjFttQObykrrcNpcyTfd+0lYj7HQJE8Hhxu40NKGtYbXOnuOMBEPOgQjud4qlkjR34Xd5lCsHqyAmGexuFqkV4lSiJCHRrUEWhqZQcEMjqmTY8IhNYPLO5A46Z5HzXGtZY3NMrc5JkgY5Zm1g5O4//2ZCirhU2VEqEBQFT+iI46ArNegkFUqtN5zPRSgF4CRDUUMvlBA27YU1MVPjc1T2ZG9MjE73m3NmWpXQs0nu8ZJ6mABTqTixct8RsCKIuGdht36cxzg2nRAHgUYsRwI2LSACP/fM5V3Psgw4gKqAYk+lUlDmcyTpjgdByPPIZ846cL1TPJxFEsQcvhThaPoy8Hxre0SmVp849glQLVe2AXQJYXGN3aYcTpGKcwa696OZ4qKNzK+Ft+ziWd96DKq9h7EOveOV3RImZ34OOOhxnOwKKeFFyqVwCMFIGJVG3ZFPei63e5690DvHbPhL5RvXw/EK6rkG85va+AGAe8ryPpVJ1gukIQdZGZefnF8dgiKtammVAonwG+dAmnD7nGtyn8qHcMs9c573ITbwn64NcUAOUWfIyTFmpMFKC3KCmSNKA47BVG96sk1kuPuP6xImHbE5Eu/n8r6+6r7RAzTPIHKvE55pQvg24GW1ycpt3X7lB6lJd3482ae9U8xx0dZ4UNxTD40FdG/9iSfmPHNZb1cG+QHd7qkFdNahWwNAjQdVnPmZNo3xW+iqhJMmvXDcroe8VrZewE5d4G5Mh4zJQ+Yz6TSi4QhKxSISsbgw8OzsLHp6+zA+M4WO7m5h+unpaSSTSenvS0FJ64YHytNtqf3AJycnBQB4XalYkgVOJZMoF0vynEQ0hunJKe8kpKnpKWSyWSTTKYyOjyOeTqKntxfPv/QiFi5cCFpgfg3UanwcK8cyNLgAW7ZsQTqTkfpz1XTzpSIGBgcxNj4mrzz4nszN8XKR2Hq0mC8gnUphdHhEQGvBwKCAABdaQaerpxuFYhHlWhWz+Tl09/RgdHxMWvNpJjXdj5wrn10qFNE70Ie5cgHReBTJSAwTo2Po7+lFfm5OzrmtNRtoBIF4KonxiQn09vQgm0pjanwCsWAYjO+G43FJbCKwpjNpqbXnmtAVyR82VpgYn8DgwIC4/yrFknzGOWU6OjBXLCCZTAljcD84XzIV3+/p78PG0WFkOzswl8+jM5NFpVBEZzKNUm4O2WwWs8WCuFX7unvkHsW5PCYmJvCa1+6Nl9etRbXZQCKTRoJzGB+X6zav34ChgUGU5wqItJxace5DOBHDZG4GQ0sXo1KvYWZuVsCho6NDBCDv3dPZhbHhESwaWihglisXUW3WUK1UMTM9jZ122klolnvsJfS5xygKU84DBQesBrp6sfnFNVg0sED2fTQ3hcGdlmPj+AiSqZSAYSYYRX4mJ+uLaBhjxVl0dXagPjmLhT19yM3NYvPIMBYvW4oX17yMwYVDjnLnHkNKYGOrVu7DzOQUBvr7MT2bQySdxFRuxqGzQgGZdEb4LJNKYzaXA08zo2Dk2qpAUlc7IkGUg00U8nPojafRLFedNr3pJLbMTqEVCaG3txch1Gz+AAAgAElEQVSTw6PoiiRQL5ZF+YxlUhjJzyDT2YGZ8WksGlyAqYlJNKo19Pf2idVIHuzq6hIQyc3OItORlT0p1avyPXrlUK0h1WohHomgUKugWK/Kswl0pXJZeIV0SrqZmZiUfSZYx5MJjE9NCv3U2RiE53lrgyG3/l0VJt6DsiIejaHMeLwLWlQEurq7MTOXF0DVvSbfeC5bli3G4hgbHcVOK1fhP//6NxYPLRRenhyfQEc2C/YBKJSKGFy0UOiVcL1s+TKhoVq5gkgghFAgIM/ne70D/ZjITSMci6IWaGE8N40lS5eikJtFNBBCs1ZHZ0cHNm/eLAAYScS3esEIogQh0qOD50K7VNy5JnnyWGen0OCGDRtk/SnEOe/e7h7hdyoDXEfSeiKZlHUjL/d0dKJVb6C3owvDw8MiLwnC3BPuWYDAGwpCFSwqCIFqXeg6lohjy8wkYumkyOr+zm7kRyfR19GFSCyK8dkZBDqSqARbkgSWiMSQDcdQF/ndFB4plEuYK5eQymSFlplb0ajUkYrGMTk6jp6uHpnL8NgYOnq6EUnEUK9UkA6GHIU4Eka5UUO+XJJnku6599yDbDoj4+Y6JTsy4hWZLRWQTqQQpghuOoZfNB4TeUxDosZktVYLMZ5mxjwROU6Vuomj2IoSSuXDrY5SJcS+8nfKTFVuFbD5KoBLD0214rU+VxC3+GOrhFRJ2ArgvA8bC22blGcBXY0hNWptlQ3HMi/LfffV+7REa3IBnUJIs7epYVL4U4unkEnFEwJkXAwC/NTMDLoHB0Qw8SeTyWDTpk1CcHq0JgWITSzq6enB2NiYTIIMTS2YgouCfnYmh7mZHLo7OkUgiyUWCqGvvx+btmyWxUt1ZDEy4QDl0uXLRLGwgO5v1k8lgcKKTFIpl504hKshE3R5Wg4FFcc0OLRAPprJ5RBPxOW+uZmcCN/JsXEB8nKxiJmpaREs/X190mmNhEZiopDqGxxAsVwWAU8mTaXTArAcp3RJo6XYbCEei2F6dgYDS4YwOTWJ7nQWyWgMualp6W9NEKX2X2rU0NnbLWvNdW+xkUe9iYHuXlnX0clJJDNpdHZ1ikLB9eK6UhGazc2KcKGwY+IRmYwKBYU2CbVarSEQDsvvpXxBhJ9Ysqztj0UxOTuDdHengLIc0hKOIIogksEIGsWyY73Go0LQwUYTPdlObFi7TvY+lUkL2EdSCcyVi4glE+ju7saLzz6HJUMLMTsxJYpBZbYgIFcPtLBheAt2ftXueOSJx9E3NCh7zXUUlz4NhRbQne1EcXZOBCfpIZCMohFoIhF3GshIAgkZP5kUmqRSqRbWNlYexVG9iXqhhJ36F6JVriESjSDSkcbLUyMIphOYmc3JvDoQQa1QEiauhQMYLs3KfXuaYWx+aQ2GFi9CJ5W6cgmZrk5RdEfGRmX/yRfasSqdTGF6akqELzOkw+mEWNOyPywRbUFoX4Gc19GtKLwg2qOTKyGnnEVDqEQdIVUZnUImEpe1L7XqCHZnkKsURfuPNgMYiKXRKJRlr7sW9GPN1ChaoRA6ExmMbdqCXVbtJIJ3emISO61Y6Xhbmi1R1uiB4/w4XgrSmfwcFi5ehFJuFkkKRdJHoIVKoIlysy5WC2WAKJ+j44iHIw7tRKKyngTDENeZTYlKZec0LFf5Ef50PW0EasoZCiwR7pWqKPxci3KhiFA4ghrBMJGUe80V8ohRWS0WhddESZrLyxGz5N+D9j8A615ag2w6LetbLOSRpqEwMSaK88pddsaajetFiSToV0tlUbT5LDToB2oh2+XwQ6XVQK5UQDybRqlSBqp1xEMRNEoVJOJxAVvOc3Iu51hxnB89QQQferFcq5J8RuWZQD6dmxFApRHEH75HmqDsoOwl4HPfuzo7hR9p6NB6piIYC4QwNzmNrnQWhXxeQJZ7Ee/MYHR6UuRItqND5A6NJypviUAY9ek50BgpRQNIdXWIooNKDb3hJMKNlsjC7kWDWDs7gUhnWowLzjGYryAZCqFUKiCVSbFDEMrcJ2lhXBeQTceSGN88gl2WrxIlnLpY78AAcoWCKJv0PQYKJWRSSVEIA7EI+hYMCiBTHtOD0JnKiDeAe04lcrowJ9/lWBPROOZGphAPRkVuV+tVNAMtxGJRaThG3V0sVwmrtkBfpCQgKqDTQ+MCuj8spGa+tdAVPPkq3hJ6qOUwN8fzay1ttcgVmxSM53u8ndPW/Ba6Wun+MbUDdPueeIB2P+z1EgXw3CFuXaVaniQmEhEFzoL+AeRn51CrVATcNm8ZhuT4hRy3QV9fH0ZGRoS5lKl4XwoFCnNeQ2trdHRUFoQEyr8JJMz2nBgbxx677oYpglQ8gQfuekDWdcPoRgwMDGLfg/bHbCGP/gWDnvUmvdSNO1zbGKqWRGamQiJM4i48u8NRQeF7BGRuSLFcEiagFjsxOSnATzCgAkJFgGtAobDQtWb22H13XP/H6xFBBOOFCZz4znei2qjLP1rmsUQC3b09GB0bk6Q8zre3pxdzs7NyP67fpuHNQIxZwSFk4kmkYnGxWkVzpDs5GECImmyghWKl7HgNylUB9UwsgcmJSQwtWYyxiQkkU0mx0jlu8Yrk86Lh53I5eRXXreu6434Q9OoNhkvqzv4GQ6KgzOVm5VlUTDaMbEE4GUe91ZR7khHIzGT0jlhSFJlGJOg8t9nCzX/5K3oinbIfm6Y344Mnf1gY7z8vvoAVO+8kllJXJotmpQbUGiIEH7rtXkwXp8WaeM8H34+p/Cwy3Z0Ym55ygCGVlH2gMKeLLoKgKH+07KgklBpV5PKzongyFksvANdJrP583ovv27DFVis9gHKxjK54Crdd+2d0RnmyWxB5VPG2j7wXc42qCOKBrh4RfNW5otBHOdBEJen0iO4PxXHDr6+R75VQQRBhrD72CCAcRJJr5u49lSvSH5VVWhyTExPo6O7CbLko7nsKcv6Q7jk+CmWxxuJxcbkroAvTuu7MVjiIuVYFkWAQ0VJdAJ28V0YDxQiQq5Yc5boBxMoNxFpB0EPWPTSAzflpJDuyiDRDWL5oCUa3DCNIF2ULuPonV6LYzAu9JJHExz79cWzcshnNIJDu7EAym8HjTz2JvfbcA+FGHbmZafFaUAEj/UttLkG63kB3tkOUVCoypE2CF8M8iXRKrEzSPZ9J4UhliddwzdWNKCERzjcQFCs5EYvJupAeqJxEqCSHnW55E1OTWLxkibxyjagM8H4DvX0ozOUxNjKCVCyBKJvxkIdoxbqZ/tFkwjEUCAY8654hsEAQ9XLFOeI1EBQe4/hJd40ABDDzVUdJIo1QcclP58QajCcdzwutXl4rgM550EJvOcAudBgKYmR8TOQj5zA753i+OP5K1fFCUF5QZtFSd6xOKiNFsWTpBeB76UgM1XwRXamMjJdrnCvkka+VkenpQqXZEM8heZ3zb9UaMoauWFLGMF7OA7GwGBN9mU5c8Klz0JPKSriqgTA+/d3zsXFyTO5LGZBsBLCIhs70BH33CMaiYmVXGlT+a4iGIuhMZpAM0vsYF/qanp7Bb35+JUqoUbXBuV/9PLriCYyNjsgYU51ZbBkbFR6jrKR1TkNhdnpG+ILKGpWoaCohXqa5mVkkWhF0pDJCq8VyUTwIoYhzpG+5WnZCjhI62QroaqFLKMw9vEcB3AsNup48CVm5MX4LymLJE9SjTkjUCwm7lr+CtJYlaxh1nvEpobStxw9rnoA/p0DHph4Ca6HzfjbpOrDr6tc50Ry3lata6AroSbbOrNVFoxNwFMEaEi03EAxhOp8Xy5ZATqFErZJMRCChu48/FLIEFQpmXjc4OIglS5bgpZdeEq2LzLNgcFAsX2pjJNzh9Ruw+1574a677kIyQsaTkAmW7LoU6WwWvf194nanle01oXV6yGxtJUqmKFdE26YVuHHjRon+Sm1frSaWM8faPzDgATstCDIULV0uMOe/du1adGU7RBDT3Z1JpXDbLbciGU+iUC4iG+/AbG0O+x2wv1j7tJiHFi3ECy++KN4Fxt7Eyqg6zyQjU8AFwkGU6hUMDS0Qi3XNiy9h+ZKlsh4CZpm0CA1ae8FoBH29veIyp9BIhCJOHCwSRb5YcIRvyhGa5UpZ1lUygN1uaQwpcN1pydKdJ27MeAKRSFT2lcKXe0ztXUIOqSQIGM0IGdpJhkonkpgaGUMmGke0xVP2mpguF8QaoaC65//uxExxUsafjXXi4LccKtp0sVYR8CKYBBstAQ5abhueWQOn4M/Z2xKqOPCIQ0SJCMWjiCbimJyakv0UqycWx+jmLeJ2pyVBCyzZkRbNPJ5IePvJNRa3n7rd5ZTPra2KlWkJlLFwFPXZIh6/5V60WjUn9hiM4sATj0K6vxtr160TYR3Il5GJ0mUcwng+h0B3Rrwdf7n8KgZfEEEMueYc3vXe90jYha5ZCnRq+FRaSftyCAY9Wak0Xnj+eQnxBCIhmTuvIzAMLVjgnC7lNj2i4unE+51TwwTQ3Q5n3J9IJo7piQksynSjOJUTl3q2vwcbchNI9XTKmtTzJbRmCli5cInwZawjjfFqAQOLFmJmdApz0zMSBthr9z0xMTIqSsdvf/obMFuiCjb+CeBDp34YrVBArHPSYv/gANZvXI9sNiWClN4o0l/FHTutK7GiqQTW6kKLclxlNII6mojEY/I+LVWJ5XKOEfcYVTd7WOvQCcycczQUllAVDQryT61SEzoX+guHJSy18667CKCTx6nMUEHld0nXyxY7igvl168v+5X4vGnMnPap08Tb09HVie9//QeooY7TzjxVFAJ6GegxoULc0dmJTZs3S/ihUCmj0qghkkw4oQkqx4USZqem0d/XL/edKxWF/qkIae4A14OAznlLLgzdtjQY3MRa8h73mooM51atVWVuGrbzkqOaLbFCqSxQUaTnLFBrIMY9K1dkrWutBupBINvTjUqzLh68JBXfUBjNah0x1+1Ow2EOdTEexItZbeDX3/oxtOULKeBdZ34EgVRclBmOPRuIIFCroxVuoVAtoUZjiT0VgkFxc0eDYdRLVbRKNYSbAdTKVfz8Rz9HFQ1QLSevxxDBmZ/9H2SzGUzPzSIYi0jog/uXm57BTstXoJibkzg7DQ45e4IVIcwbCbRk/1FuIIKQ0A5zqMSvHnSdsG45KHN2mDLtd7mLi9zNBxGANg3GFERVgbZ/67WCm2HnTA81Kr38J7c7pZadamKpVRAI5raXu8210mco3+vzVVFQENdXTxlYddCrJc1VkzjcDBlncQBxOROA6OoiUzD2SS355ZdeRldXt2wkrVwlQgI6hYYAmCtQOSm6AsnUdKUQ6MUVXypJrIfWPONABHIS2+JFiySWOLxliwDPnXfdBTp7N45txCfPOhMPPvSQfI/xSrq5RQlxE1hUu9Eac8nkbDaxfPlyGTNd0BRyAtrBoFjMtOgIHBQMdO0PLVyIfMHxHoyOjGL5smXI52YxNjKKnVetwvV/ug49yS5RJI44+o2445a/oypaZwgHHnGQgDpd8GQg/uNcqVRQqNN9T3ffmjVrRBmpB5poNupiqYxs2ixCh7E6Mg5d3onOLHiECV1dBBuGJMRCjyfR29UtChLHyfwFjp9zopbK+U1OT2HR4sUCbGvWrRVli5Y2Y6KpdAr5uYIoPIynpeMJEcB0x3O8L65dg47ebnEtUrmgO3DJwkUoTOewdHAh5iamnINxMknk8nNIRWK48Ya/oCuUFQFKoX3E247ExOwMst1dAnJDQ0Myx0Q4inv+8ndhskq9iGPf+lbccetdYuGGEcPrDn+DKAF0YdMlxgNwCIad2Q75Pi0uKmSSRc24XTqJaCwmazq4YAHWrlsrAE93N+ODtlxRM/olno4AGuUaonXg0VvuAfv9iesOwOvfuhpIxbBw0SJMbBlBfvMYBrt7xWIanpnEeL0oSsM9v79ZXIfDc6M490vnCT1OTE8Jk9OVyXyCBQsWOMl3gYB4VUgLtIRWrlqJ4RG6IluyN8zxoKXGGKhabHKal5zMtBXQVcjQOpsu5EQp6oumxIXKeVWDLQFsWurcb1rmyBWxsKdfeK0WAkbLc2gGg1i5eLmA+EBfv9D47OQ0dt9lV/zzyafw9xvvEBlA2n7Ph96HfLmIRcuW4t/P/Uf2phGkm72GWDIurlwCCRXORCQqVhOFMF3eVKYJTnSJC3iUCkIP9FJV5goeoKuFLmDUcHIgpPFIsyXrlWbeDd3fzRaWLFqEwlxBnpnNdsh+j02Mi0dnjF6aeBzZjiymp6ZFntD7V5ibk1yaH37jEuTrc8K/qXAGs81ZpIMZJx6NIpJI4axzz5Q9ILCQ1uippAeSyhZzeKj4M5Y7MTOFpUuXYmJ4VHiSOSbdXV3YNLwFXX294urWBEUJlQSCnoVORYZ0wb0nz4uXkPlEbGaFltAak8yisagD0PW68DZlK69jvgAtRK4N3eTJcBTNUkXCA/xMPEClAobHx0Rh4fi7OjplT+h5yCRTwvNUOmrxMBIdGQH0uZEJ/OGSKzA9MYq+3j6B4JPPPRO9i4fE80cLvTeWwqZ169A10INKq45QPCbWOb17VFhjoQhmxiYx1N2PyS1juOLSn2JydhJd2V6ce+GXRY73ZnpRRgHXXHsNnnnuWVFOCpWShBKoSJHX6YlkeJF0Re8F58s4exVNDC0YQkcsjdzUjGBJJBZBIOR0b6NnLEFPitsRlBZ6O0BniKCdu93Gra31romJAuCMsTfrnrJmQV2Bl3zL37cH6FSWbWzduuR5P1vWrBa6tfb1UBYP0Fcc8CoBdI0J0N3hgTsHXC6LZUTGKszOOTEsBAS0+/sHEIpG8fgTT4iW2t/fLwDDSSxevFhcnnTvEnBonfGhZBIyB7+/YuVKbNy8SSxkxhWZpEKCW/PyywI0tNp5DyoCTz7ylKwrtef9Dtpf3E1MpCLYMcPW1hhaMKegmZqckgQ6CjNa3KMUok3HjUw33hRjmoAkw5CBKBzWb9wg4+bnGzdsEEbs6erGfXfeK/ZkFBHsttduEnMlo/3rqWfd7PsA3nDYfpJoQ6aiIONzaM0x2Y1g7rhUC+LZqLcaePLJJ7B04SJHIBRLonAsXbFcEtIonNVtR3CglUxGJMjQqmZyGK+ndUfg4P4RJDguug6Z30DLgsBGoUCQF6s9lcTw8Aj6e/qQTaQkfk9lgdYLfyS0MbRAYlZdfT1OXgHjjnRzhSISr2NIIdqdFTdky3WjR4Mh0dAZV6Srnq4xWqtPPP2UjLEjlcZTdz+O2dIUehNdOOZtR4uSR6XhsYeeAHNk8yjhtE9+HGs3rBfBTCHCtaMyRNAhPdKK5D6mGNOj8G80MDs3i1U77STAIeEAdqGTTHIn4VPLU8S9K4lmISRCUYSrDdxx7V+Bes1JsIoE8cYT345WIuK4QONJrOgZFC8Kk52asTBe/6bVOOvss9EVjqEzmMb7Tn0//vP8c2KlLl66BKMT47KOkggWCgmwkw5o6dGNSVonONCVyPlTAaM1xr0izZD2xicnnDwFuqIl89vphOi57fh3sImBrm6MvbgOC7p6hXdHZibRv9MyDE9NiEDrzXQgOFdGq+QkzbViYYR7shibnkag1hIluiOTxZYNG8VDRHBatGAIWzZvxg3X3OC4FAEcdcJbEM+kBMxJY72LBrElP4kAY/n5IsItoC/bJZYirX5622iFct4MQ6U7suKW5SvXh4qNWImOliW0KwLQNRKkQoFZwHTjlspYuGBIXimTqNS9+PwLQr9a1kMlmr3V+cq4P+mNsoOgtHH9evT19EqY5KJvfxuZUBpnn/dplBtVsex/d8XvEJZ0NeCUs06R/aBixfEw7KYHDmm9L+/d2dWFRDYtaz4zNoEFvf3i5WIC19jkBIaWLcHYzJQD6Izd0uVOD6EEZpxYLsGYeT6kD9IKPXpy+IZL0+Qj0hRDGcrDfI/zInARBMXvU6mhI55EaWZOniE5L4k4GEqgjCQfcT3J48xnYHiPyhHzOxi/nm5WEEnGZX1iDeCKCy8RC50+jEKjijPO/wKQiCLHfKlKHXst3wkzk5MYyU2I1dzZ14NgNCryJRFLoDOdQWFqFqFaC5d+92KxxnNzM/j8uedKsi0TYD9xxieRjWXwwpaXcM2f/ojnXnoR/QsXOIp6voAFPX0iZ9KxhJM8CXobuiSHIVfMy0l54WZQrH/yNkMiCAXE1e4YmUGH3gUfDKC7/Q/E6DTneGzPQlewVE+ZJl2STpnIp0aCAroFZU2+VktaP3Oe5fxrF2fXe2nZsj8xThUGBXSvXHDlgXvNA3Q9eUYfIhnRc3nJ8F66aLFodBRKTJx56ul/orO7GwuGhjyBRTc6rWESqBbFE3AI8EyY4yuBleBPlzS1yKmZafR0d8v5zoyz0opOp9JisRMIJflr1EkwojbLe9PlR/efuLRYIaJNEkx5ChnIyXJsCehxcaht77RqJwkDMC+AAoPacV9/H9atXy8CVctTuGh0eVKrH968RWLMmqQ058amGcOjIJIMeibsjY5i2YrlEhejhs17kPmZF7CYFm4+L/G/XXfZBf9+9lkksyl0dXVK7JyWDV36VHo4t0YoIDFquqJoDVC5oZVMQTm+eRh77bGneA3oZSCYcwwUjExYIvDQqmcizEtr14jywL8ZCyWjUwtmrCsTd7R0utKZH0CGl/3ddRc8859nxfXNJC8Cy/joGPbe81WSNd0oVpDt7sREpSDChlY3wZwuMllXxinZWjTQwuaxEazaeWdxm9MiY/y8Va0hHo461ny9Lkz+6BOPSxx2aMkiseDospYM4HhcBBTd0XShMv78hn1ej5eef0EyzWeZMBiAWE7PvfA8+gb6RbAzoY5Kh1Pa5rjcpRGRa/FGgmGEGkC40sDdf7ppnoV+6DvfgmoI6O3rw+a167E424M8hUsmg0R3B554+TksXLoElekcYlIyubXjFIUnXdAM8XAvyYxUYKlUch4c/+677Y5n/vlPASkqswQOCvN/PftvUXCpkE1NTyOVzTjj5ZnlmiympZmuwA1UaugKxhAoO+WjVDgooBF3YshxhNAdiosrleD6zEvPC+CXGO8ulLBq+QpJZuxldvNMTpRG5ovQW8Qwmihi5NPcjGRtE6y4xuP5GQR7UmiFHUDrTqSx88KlmB4ZE0t/1512Fm8QLU8qfat22VkSHnfaZWfkCwXxrlB5VoHpnIjonrXA7l31hsSLCVgU8Aw5jY+MitK7156vwpaNm6UqhPKBAm3BwiG88NJLGFgwKIAulRmdndi8aZMoUYP9/eIJJL/QZU+5waQ1VpswXssqkuFNm5HNZL1TGTl28hbd4kze5X4xpku5QG8QgYXAv3hwSPJbCKZUQHoHB/DyhnVe0qOWfEVcC52vBHQB33JFaIQeH/IwaXmXXXcV13OYx3/SA8QEy4yblMZQYDolyjorYRgKLE7nEK63pJJhxZKlAtYMxXG/yPOd3V3o7OiUkACtX2bDU9ZyXEzyLIZbEmajwhRvBXHpV78JkMfTWZRbdZz1lS9isjgnHr/c2ARSjaDIip1esweeeu5f4u3p6u1Bzs396M50SJJpjUmv3b0YHx7B4MCg8B/d65O5aSxduUL4fCY/K4oRFQoaEsQNJiMytNiZSDkJtJmsyO/NoyOIpRLi/ZibyyPUDMi8aLwUSpRF9I5GhWdqzO53y1UV0NnmWM4XdM9IV0BvB+YKxjZ7XS1miV0zES7knvLpJsVZcPZc877jxbcC/jbngs3LeOf31SNgvQjWQldl1itbW3Xwa1riptYzfc3JSyIcWAfYaIhGfM3Vv0d/phcN1GRBDjroYBTKZTzz5DOotWqIBqKog1nfDbz5zW8WEKaGRCFyxx13IBKSaAcK1QJS0RR223sPp/yjXhdiJtjxleBJN9n999wvdbpRN5ojdautqjxn731fK9pRnQvKmIlbG+6vO+U9V6xYgZdfflmyQ7s6u3DNH/4gz4kgLP9KzZJoxSe880RJiKMQWr5iuYyfMWcm76xcthybNmyUmkl6ER6+50Gn/tn1GjAksMteu0rsnC5XriddxU6pVFC8Db+/6mp0JTrRRF2sgcPffDiKtTLu/Pud4kbPRlJCbHPlPN75nndLSUy+XhENn6BOAqJmTaG2+6qd8btf/wadiQ6nhA5VHPXmo+R5t938N9ChTFdpuV7B+z/0QUlMo2Ul5WExSY0WZadZbUhC22BPH6769W/RFaWLv8qqaxx61OFikdGlTquH3oWb/vgXxGXVgEKzhEOPPVqE2pLBIVz3+2uRQlxAutQq4Yg3HSk5AAwfMPOfJ0u1qnWx4J55+ClUG06mfDqWFs8LbY13vO9ErN24XpQPAiM1bQp9Ck0pqaN7uacXV115JTKBNNh4s8H4n/wGHHz0oSI06MGpE/gIgq6FLuEkWoHu+eG00IP1FmrTc3j4pjvRrDpndzeCIRzw9iPFIqFn4vV7vQbf+dJXMZDpESthpDCF//nCZ/D8mpfQQWskk5Gqgjv+7+8yvpnaDDoinTju/ccJg9LyIqDTTcpX8sOVV16JbCAt9B2W/FuGKRo4/v0nShki3a7pbEaEMsMOBHQKXwp30oHG0mOMFSOEG395rRfzLKKOt37oXZJ1fsNvbkChPoOhcKd8Plucxf98+izMBuqiDJcKJRHi2WRKAIbemh//8FKkgwnUWlXEAlHh10Q0hWKrjJNO/oiUdnF9WQWwfnYMPQO9qObyiNUh5XHDa9bjVbvujq9ecAGyqU6UQaAjMAHHfeB4kQmS2FUpSxUEPTkC6gbQNcmI7nWG+AjEzGOhwksF5EtfPBe9Sbp7S0gEErL3JZTxmXM+K4ocrSeGoKj8L1u6VBT4K3/6W1lvUm+uPINPffYziHakRbkgXzE/44Yrr5c9HMmNor9jAB8546MS96enhjz8ta9cgI4Q3fM14eEPn3Equrq78L2vXkT1VSzRUr2EWDiBU876GBphJzXj98AAACAASURBVBOadEc5q9Y54+gE8+9/62JUGmUkQgnkK3O48MILZW/P+9KXkIlnZc02TG7CdTf8Ges3bZQqCo33T85MC02QHyY3j0iy6qpFS/HxU07For6FXt7R2ed9Rtb2vHO5Zt0yTo6DP6effaYogAR0AioVm/5UBy76/JdFEeQPcwXO/PIX0IyGcf5XvoxOpMAaEq7ThtwoLv/VFWJdD9DjSAOmVBbjpFmqIhuJIx4MSxz8y+efL/NJJFLiiaugjs988Rzx2tBLQMOA+UeSL9BoItRo4dvnXoh8cQbdyU6h3e9+/2JJnjvpoyejM96FhsTiY9g0tgk33Xoz/v3cs5J1L6Fcyrqoe7xwq+lkuJuWw2I1u/70doCurnabdKahL3Gjs89H0vF8Wpe6grqGf/U+1rXuWNhMRp/f1Mtv5W8P0NVC3wbQdzpk760xdLdRir0ptbm1L6+R2Pkj9zyMfGkWnYksStWiAPpjjzyJYr2ERNg5tUoBl8C+3/774f7770c85NRE11CTrPCGe0YRCxf23GcvSUahwBaXfGcX/vHgw8Is+WoemWgac+U5ZOJpr6EJlQfRXgIR7H3YfhilxdDXh9zMjGjkLOOgVUFNW2rnEwlJ1CI4333r3aigjDjiKNYLyIRTyJVyyCY6PNfia/bfW6xCzZJmXe5g/4CU9Dz18BNiFxXLBaTjaRQbjnsnFXVAiXPa5+DXS+ycAoWu1Q3r12PVylW49S+3oFjJi5upjhoOOPBAPPTAI6iggiRiaLRqiAWck9tqaOB1+78BRbp0wkEBVkmoaLbwj78/BKYJUbzzmRRQ5VYZiUAcB7/xYNx3x33uPZzxvH71vmLhs7SElhaTdQgQLC8hqNGyYAz8rttuF0AuN0oiYA468hBRJOi24/6QgZ+673F5qvP8MPZ962FOYk6tjgdvvU9EALVhCtj9DjtAEm3IqBSaK5cvx6a16/H0/Y/LdVRsOL5Ks4JoMIYKagghgv2POFDczMyEpguPuQZ0SxMIqOhd+6trUUIJSYGyFkooIoGEqFf5ZhGpYBpHnXi001gFTB6KCsgLcLhjoxJJV10qEkeiEcDd193suhgZM27hoHe8WQCR1kK4Adz9p5vFghcaB/DG975NPChMDAq5pZ5//cP/yapwOfik495znHiGCODMnyBNUUn5/S9+LzxAIHdOI3fGRaVEEuTQwLtOercoUlS+aElK4g0B3Uvwc9zZBKLZkQk8ciPzTKRVCSaKObzvE6fi6l//EXnk0YU0mL9fKeWRTpBOgaNPOhGBeESsQ+ZNMF55yzU3evsSk8yAhoxpJj+DjnSn7A8TmjjGo088RpLrpptlhKJhLO0dQCBfwdzwOG6+9gaZV50lbJKLE0KhVUY0EMdsdRYd0SzeceLb0Nnfi825SXml4kSvBJU3KZWrVoV3COgd6Yz0aKCrmJbazy7+CcotpxwxQb6RKK+j0HHtqMiefuYnvZMOKUiprFxx6c9lrbnu5L+Pn3U6CnCOkA3WGgjVW/jNZb90xi6zDOKUT39cyvXIL1Scf3rRj+VJ9C1xz0799On44cWXIiorBdSElqk6BTDXKOKcL52L4YkxLFi0UGiJyaAEu8u++0M3JY/3orLjrHWuMIMLLrgAl3znEg+QOZJPnPNJRymIhIWfxLJusY46KF5GKlSd8RRC9SYu++6ljsdS/gvgc1/5Ai786jeE2mrNsoB5IhhFtVGVpLnzv/E1bMpNipXMioTl/UP45jnnIRmKSqyd8fGPfvYMXPzdS1FBFUlEEZd1DCLXqqAeCODCi76BDVs2S48CxtBfeu55LOwbkAqSr3zxPMTl3PsIitUyglEGHMIoskIjEMdco4Bvfe870oOCXqBVq1aJi52x+u9e8E1J+Ks3q7KuX7vo6zjjU2chHk3LvjcbNSRDCRQaJcGZCy/+OtLZNNasXYuevh4nyVXisY7b3Uk2dV5JF1H3+FLNHFerWhvJqOWroKzY6NwR25Stzc9iD3jl23ofKQt2WwrX6w2v67jfTa/jsJ0m1VNgk+eoYGi5Lp8RWHnwa6Six7HSne5Tnp9f14JdkBpNPP3wk0K0hXIe2XhalojaOp0YanXzXg4AZ7z3FMhJXsPjwxjqG5L1cfSjIBatXCwub7rZR4aH8fy/n0epVkIq4lhkZD7GrGvNqri7Bnr65fu06dZMbcF7P/QBSYiiBUd3PZuMaOyB7mNa5v/65zOY2DQh36P4nJqdRH+2z4u9z5RzSMSTIhBiiGP/w/YXRYCCeHR4WBo7PPng48LsGv1w7qX/mhidHsNA16ALZvt7zUJoodPdfOfNTAQDJmbGMdDZJ98leHAdcjNTWNDZj1K5gFTcyepn6seb3voWrNm4AYuXL5U9+r/rb0AmkJSEMgVOzd8Wy7hRRCrk1GAX6gUkwim8YfV+krxBIZDu6pByFlod1BBZL8qGGKyDv+2PN4nlzTFO56dx2BuPkBpyiXkxHj81hXvvvBs9iU6mk4mg3ufoQ5w4Xr2Jh/52v3zfESbAAUcchGqrIaBE5ea5Z5/Fpv+sl+9SKFIRcbr+BTA8OYKBnkEP1Pc+4LUCYKxoYGyZQMgwwlNPPIXZ/Cz60/3ynLHZEQxm+0UporstFUojLwCfxGsO3ltCDUFmEBPQmw2neRJ/57GD1TqigTDijQDuuW4rYBPwDjnhaFQCTue1SHM+oPPzw999rAPoZCJpnxoAAV276FHYHP/udzhNhNwGS3TB33/vA5jOz3jjLzYLSAdTopjNlufE6tDxH3zMoeJyl6RPp52bp6RI7X8rIPHF8lQOD/yZXhkHFDi+Aj0FKCAFeqKAejGHRDAstDVdyaMVS+LEU94rOSXjo6OgC/jP1/yJhbvIhFKubUYrpIZYKOaBy2RhGh2pLqHdD3zyIwhk4pKMlmqFECxUccvvrxcaYCY6w1Ecy2ytiFgkKQo9LVjSbqtewwnvezfQnQaSMbGk6SZnLg55V045ZEdBN8OZrnU2hrn75jsxNTuBgSz3v4Wx2VH0ZftRREkSZwns5GGuwwkfPEHuJ/zabOEXP7pCuFUB/WNnno65YFN6MTDsQgv3dwbQGXX98KdOExnHZjm0qH/6HSf7O+YCOo+eqaKOBCKYmB7Fgq4BTOYmJdRFTmJ+9Ze+/RUJU9DLQAPpJ9/5kav4OrJjdHoUA10DnlyhbOrJ9njykdf8z2dOdwCdSXAuoFNBZRkZ83uqcwUpJQ3VCOg/9HiQQEc3dm+2TwwYZp8ng1TXnB/K0KfX/Ae//OPvxeNJOR+tt3DJly9EohWSDP9gPIac7GRElKVKqYChRCfy7LWRyaKOAPKtEj77hc+JkiF5U8k0Fg8swAWfPU/UVO55ocD6+AzmKgVZ02TMwRBmvm8Y24yf/eIK9Az24+mnn5bwT0+2A58782xkwkmXHp31ylXzKNdryCazYEaX2zlFZMm6kXW46g9XS35BNOEebCIlZq6hYQCd89eSRwVJTThV61pj0/OAXM/3MElxFvDtvTQpTpRK1wvOz50DVhre8antMtzFaNUOl9tx20sY2U0+F4NvBbPc5ZtuprvWdLttXhmLYXclWqcP3HsfstEUmq06IoGwaFN7ve61EqekZXzDDTc4tebJDtGeyFS02Pfee2/5nA/+x/3/wPDEsCSqkIHj4YQA+sqVKwWUn3/+ebEO+VNqlPCqPfcUxmbseGTzFqx94WUh1rn8HBLpDMoA9jxwb7Egly5ZIln5jJPTYidh0UJn4th9t9/ngTcBfZ/9XifxzU0bN0qs++F7HvYs9PH8BHrTvVi++3Kph2Qy1l+u+7MA2lD3IManxzDY1Y+Vu66SuDkTqR7+xz8QDTiCr9hkqVEIqw9bLfFoxs6ZyPPn665HNpoWhYgeh+niLPZffQj6BgfRkUjh4ou+g52XrhLNfWp2Bp3Zbuy572vESmYW5x577IFf/uznyERpz5MlW3jDEftLgxomszEB8LF7H8F0fgo9abrWHC39gMMPksQYMhE7eTFmxbIhofImpLkHG1PQQrn9xpvR29Ete3fM8W/F+PSU+FN22nlnrF+3Dn+/7XYkwEYOdex70AGoJ6NSzkRA/8ftDwh7OVYncNAbD5EuVXT1r9+wAc8++i/3cwpV4E1HHokwG9MA4rJ++P5/uOtXRiwYx5Fve5MIxgcefBArVq3EPbcxIdH54R4ecPgB6OlhnkJDYr33/e1+lFFBFM4+8N/R7zraaR7BNqfiYnPPSCeDsJylGUCiFRQL3JbpHPbOYwTQ+UNAv8dY6BRth73rrWLdtHh8r6sQ33jNXz1Ap5p2/LveIRUdjz76qMTPb7nhVhmTKrNHvvVIoUFWKLCR0V+vvRGzrTxSgbS4j2kHHf3eY+ZZ5yJYXCudyhjrjoOlOm793XWoV5w2vJOFWZRiQXzqC+dI3kqksXX8c4U5xFMZjLUKOOOcsyW5rSOTxtWXX+k03nD/nXTyB5CbnBYrmVUgl11+uSh1BLlcaVaA5H0f/hBmKgWZW7zWwm9+/FOkWc7UCmA2x050nTj8bUejo68HG0e24G833SZlVWHmRQQi4m3Y97g3IdrTIV4MqSF2s4IlfllvSIz8maeelnyRn37nMq1KQqE6h1NPOxVDSxZiDbOte7rxk+//VEJ+TvgGSCCOU874qFMe1gJ+9eNfiPpMaGbY8LQzT0fOBfRIpSFA9rvLt1rohKEPnXGKeGqoABPQr/juZRJU4j/yRREBfPxzn5REUZatfe/bF6EjkZV9pvITT6Vx6ukfk/g3e3iwLv9H37oEGzetw7JFy1BBE2ed8ylJpGMp5tLFS/D9b1+MWoPVJ07DFILexz79CenVQAudoCltiVtNR9EIBFHLFx1Arzbwo+/8wAN0qt3FZklc+DQqmNj6iVM/hqHeAbTkpL2QeJzO/vq5mCnmpXKmOD6NK779A4R48I7LOyOVWXz+gvNFMafy/z/vOwmLB4YwOjMt2fFU6j/zhc8h1ZkRuUvXPRWXWr2ITDiOZrOGcDCM0z99pngr/vPSC7jisl/IbrHkk+Pkv5M/dapUDax96WWJ8//wGxdvNTJmp6Xh1a+v+h3WbdooxttpJ31E8iES0aQ2Uca5XztXXPfaY0BMBhfQ3ebpXvCapdfWqra/i5wxZ5koqHtxcmKUnMXgJJV7yXKmFt263y2gOy76pjSWsda5vd4+z3+N/q3Hq3oxdAK6lKjZlpgyE+kaL0Qsgq8FPPrQw9KlLBGOoVIt46g3H41mOCTATMHBbNDHHnpMLHMOnm54Mtg7jn+HuN533313caU9+uCjwnDisqBr+Q37SIz22Wefxatf/WpcddVVWDS4CHu8eg9J+GAMjUk6Q/2DkrTy4H33Y4ClMGhivJLHPgftL12oqI0zAYauTWl5OTEhtaQUcnfdeaccxJIKpzA6PYJzzjkHf/nzn7Hr7rtLbJMu4Xvuu1fqAg865CCvDp0aKl1I9/ztbnExUZkYnxrFu058p3g0mKTBRBGWsdx+++0yp46E01zlyGOPlIQdrh8TjW6+6SbRkJ0IdBOHHXUkimhKcsvIhk04eL8D8Jfr2KzG7Q3PzOLjj8GW0RGxKh+791FXU6UXISSC9YCjVqO7v9epRojGcPVvfid5DhznbJkdptI45I2HCsPRWmaSG11bjGvTci0Wy1KyJi1Yg2Hcf/NdYnuUKiUJJRxz3NukpSnjzk88/jhSAXYLdAQ/a8YZe5MMXlrotzsWugL6gUccLNYEteXHHngcudK0JM91RFJYfchBoig99a9nhMGZdMTWtbffcgdmijlkkx3Y95D9JGOd6zs8OoInHnpS1nWqPC2W7BHHHiHWOr/H8U3PTOMfdz6C6do0TvrwhyUjV1qBEiTQkuxxKR2i+1QO5mGRdEuSgO67/lbPpU7AXv3OY6TCQOKedLn/0Uma4w8/P/TEt0h279bs2SAI6FJTLbTdwDtOPE5ocJdddsFzzz+PB+5+ULwRE4UJ9KR68bb3vF2SnRjvI73Sgn/g9gdRQAnHv/sEWRN+Zl3ujjLjZO3TQo8FwtK+86ZfX+t03mIpFIDTzjsb9zz8IJYtW4ZsLIGZtcxY/yM6s3SdN1FCEIed8CYs5NoXC+Jq/dXPrsCynsV453uPl+xzCn/SLitcmGD2819cgY60Y52Tzo9599sQ73SAKtkM4pZrbpA1YukWm3+89+STEEjHMZmfleQhWm2//cHPEahV5Hqu32lf/QJeGtvsKPxNpw94fi4vz2QzHSbDMVlz/Zq1+Ms11yOOKG1EcbW//5QPYoq0wu5tbs32tb/6o9zjhA8d7yS3Udi67VZ/fdkvZV8IzfVWDaec8QnkIhDlJMrGO7UWrvzJLx3XuTjBg3j/6ScLHRA4aQn/8nuXe4DONTjt/M/isWeexqt22U06CfZ2duHcL3xRyigTEXr8gA9+7EOShMrGXKd++GQs7VvoSgBgplnC5877oshXJriyguVnl/1EZADpyD03Eh87+xNyvgAtdAK5AjrHLl0G54qS5Y5yDZdedMlWC71Zxre+c5F4UTasWy8dAZvVGn78vR+iWqs4ZZ+ZTpz6xbOkxI7VI3Tf/+KiH0oPgamxMcklufa2G3HjnbdjybKl0hAqlK/gogu/iUiEoS56aoEzPn8W4pmkJHOSdi791vfJdSKrKFM+9OGTJEudoCzu/ZkZfP9b35WQA78/1yzigq9/TWQx16pWLOObX/oamm4ostaq43s/+D7Wb94k4UM2C9pnz1fjjI+d7vAEz6dHHef/75cFT6i+S+6JC+gS/XErorYmr21bf94OYO17HtCyvwG9Gr76dXuttfBtYptzD/7fyXK3Vr0rZhyMNKd9thsXFeB5jWVWHrr3Vpe7KZB3uutAXERseMKElGcff0Zcwlm6hFtNAcOW2zqVwMXs9uuvvx79XY5LPF/JSzyEGe0E82eeeUY08Yfvf9iLexHwd911VyxfsQLjE+MSe2bJiLaOZRIMy8VYMscuY/fedTdSiaRIFFqarUwS+x1+sGSuSgwhEBDrnIl8zIjm8+65i2BMvdyJnR19zNGSJEPLgovEbHsqJa993eskCen5F16QuTD7nS6NR+95RDT6qIjMJg4/YrW0qaVywjgvrV1aWaxfv/0mp3aXxEQX4zHHvEXK8CiUHr77IVTqJcTDtK+D2Gmv3dFKxZ0a83JVYtnPPvZPSfLiptBKP+Tww6TBChvxXHfVH4W4UwHHPj/y2DdjS2ka0UxSMtVLc3lJarr/znvEak0EGelq4uA3HioCgOBKa18BnSWH/QsW4KnHn8Auy1ZgYtMwXnCtaJ3DvoccIONjM42rr7pK3LH1VlXEzVHHvAVzjPZTH6w18NDf7nNdeQ6w7Lf6AITjMbG8HrjzQVRbZXfsAbxx9aGSqLjbq18ldfvUNOllefIxpzxx3Zb1WDK0FPuvPkCsm9v++jfMVHLIxjqEad/+zuOk9Glg0QJMTE/KXhAUpK98X5/snT2shuVeCuh8lgB6s4U6G2wQ0G+4VeKiCoh0uVOQM/eiHaAffPybBZBIiGE2AwkEcdO1jEG7WbQuoJNOmCX9h99dg4k8W/z2yPiPPf5YyVDuHugXhYflnqziYL0/s91psdOjIF3X3IM+9AwKa6EzB4Ahg+uu+C3SoZincOx37BFYsMxtJIMgugMxXPubq7zP/zn8Ms772gXSGIn13Sy3ksgmm4YkU/jXk09jz912l1gmS05v/ustQpO58izS8SymSzM46ZSTpbf2s8/8C/+673HMTI5JiR9DZx887WRMlgvYmJuQznQEpvJsHpFSHXde91ckWszaB17Ij+OL3/xfbGZ2d6slig2rW8jHbDxTr1al7enVl/8OG8fWY0X/UlEY337CsUhm0wh3pjCdz3nygmVYLItlRQrXnq52zouOfsbHHZc7KxJq+OgZp2M60hKXOzvp0ctw1U+2Wuh1BPE+AjoVt2hYwhIE9CQC0k6XA/ng589EKdBAsMaDamKSkX3lFUy+a4prORXL4KSPf1g8bOxw+LPvX4ZKuYCOeAqTczM499sX4vm1L0tFAcsHabDQG/HRD39E+kMM9AyIAvU/Z58uIEYwpGJO9zuBnZ5VaY9bdBofsQ79h9/+vjGYgJNPP0Wy3Gn5vvzCi7IWP7joYsdYk5EG8amvnYsmG10VCqLgXv717wmgixwIAO85/aOIdmZEDtAbMbFmI37145+j0Wxh46bNWLhkKT54GgG7U2j3m1/+BuooS7x9eGQj/nz9dVLtMME4+VxOkoFXLV+J5mwFF5z/FYRCUYwXppBNdePML5zlVFqMjuHXl/0C5UoB6ZgThjzpYydL85kFS5zeArMjY7j0ez9wQ0It5Cqz+N4lFzvtdulBc/NPaKEzKY4o6p0yJxa4o7TbpDgFTlGefaeNWlCVlq+sRDIWuUC0sdi1OZJ1qfNzAjH7uFcq1bZ16P4kvXYKhQL/vHsT0P3ZeHKha6GzOQQzsBuVGv756FNotZy4I5uhvPGoo5ArFaVxCBPIWLI2snEEMwUHCJm9fOJ7T8Qtt9wiVgoFKZntwQcfRFe6S9zxzKJ97b6vlZKx3ffYQywx/tBqZsx0dPOwACkZUTIzeUIZWz+WKwinEhIr3OvgfTDBQ1Xg1LxKn/QppxSObplr/nAN+rJ9ks3OzTzssMNk0Xl/WnBS0sHyluEtKDGZrrNDFlz6v1cqeOSuf3gxL7LAq/beUzRQJmvR/bV+40YsGFogXbLuvvtuxAMJcZny57DVq+WwCzInkwpd+0rmtPotR2IthWBPlwgEZnU+dCdB0Snd4b83H3+MZO1SWbn773ciFYijUa9I8ssxx78dk8EKhqfHpW6YNd7rXngJ/3zoKbmD486K4OAjDpHkDQIIAX1qNicWOsJhabHKRCPG3voznRheuwFPP/Y4MrE0Kq0qVr/xCPkeG6a88PTzKDdLSAXjOPjgA6QeNNSZ8gD9wdvudQGdIiiA/Q85QJ7LNrh33nInKo0SMqGEjD8VdsCHB6F0dnTL7+V6WRSjBX1OT30C33HHv0O8H3fc8XepSZipzgoDnXLqKeIdGc1Non/BgNMqk+VVzKGoVgWwuWbcQ4lDuZmoZAwm5zglKS1UajURzgR0uoP5w7yGQ48/WgS5NEXyWeiSNHfcUY6gZzIbhWoojJt9gH7c8W8XAcJx3XrzbRLfzdeZhtXCxz7+cakOeHnjeuz12r0lhszxstyNPMIDP1jOKa40sTDcGLobRrEWerTWEpc7reMGY5iNKt5+0vukgQznOTc+hSXZHlx/9TWSpBdLpoVv3v2JDzp1u6WiKMxDfQNSP07gvevGOzA8thmL+hdK7kooGJaDRCLBGMbnJtCd6cW7PvIeURRpTV3yzYuQQhSNWhXhSBSHHHMk0kN9iPV34YWN68S1v/due6AxMYs7rroB8Sb77BdQTqXwgc+eJgo294khCPGsMZGRPbwpiRtNXPera4UHy42idBr81JlnSQ7DP9c9j30O3NdpKuR2m6QyT5CjBZdhn/eA0zL4t5f/SixF/l5v1nDyJz+B6RiPSwwhTkCvtnD1T3/pWMbsRxAI4v2uy53d8QiAv/zuZWBmT0QSR1p42+kfkQZErM1mYxcqtpdf+iOxOouNEmKhBM4+99NChyzz+s7XvoHedKfMhf6ID37mE7JP9XJVDBaWr1Le/uryX3iJbeSlT3z6kzJOetiYpEdAl+oNtKT6hAlk9MSwX//3v/U9R4S7/+iuZ0kn5d2KpctkHN/++jeQCDCVD5gp5/HVS74jFQebN24SOfDdL31VPBkcxHRxDqef/3kMrVou/QQI6OlmCF8+51xk4xnnpL1AAJ8+73PSNY6HJl3yzYtRbZUktEJZdPZnznIa99SqWLJymWS1r3vxZXQHk/jl5Vdgy9QYerr7xev6qc+fLf0Z6HH8+nlfRa1ecXgWQZz3tS9L0yn2fSd9ZIMR/O95X5G5lhtlCVOc/82vOF4twoUL6CxXCzHnRXOg3K6LlAH6Yy1o/d0CurWixaqmtU+PSaPhxsTrAs7S4yLseAH10CC1wiXO7Z6KSUBn6bD9zCoTqhzo+Ky1zvfs33rfwIpD3LK17bjcqaEv7B+ULNPH//GIJFARcMrlEvZ5w74IJuPSV503pDXOcpzeDqflK93pdF9r1zg5yae/Hw/c7fRoly5YCGD3vXZHjIkX7MbEw02KRTz5yJNiLVHEUpsmYfAwhdUHHYwnHn2Mx1iJuxXZNHZ7w6vFRcckNmnnyj7xbocqNh957qnnMD47LqDODd3zdXuKoKZngB3UWFvMgzTo6tl5t129jGrNtv33Y//yYnfMFH3dfq/F0OAgnv3PfyS2xo51mhF/59/uEsEt7h4E8doD9pYMeTZEuf3W29ARy7ix/Cb22GdvBLqyAogUBjys5NY/MQ4LFGsliVkuX7UCe7361UIwN//fjZJNzp7ddJvtu/ogpFcuwEub10k2KpvDcH8eMwoIV/nAww4S5qcbkRnr03M5qU/l4RyJbEZccbFmAHvtvBvmxidx1213OJnz9TIOPuxQSaLbfc898Pvf/kH2nuM74MB9ped6rl4WpqHL/UHXQtejCvdffaDUldPr8be//Q3JQFwAv1SYk7nK0avJJEYmx9DXw72RdFT5mZqbFjf6e9//PgGDO+++S+aQjmakAuCoY49i8SQWrFiMJ/75lFjBtHLZjY6WmRxp22x6jV1I/HLgiFQQUTRzKZ0YIWPk915HQHfSDAnYh7zjzU5Tn0hUAP+ua2/0XO50WR/89qMktirtuNnMJBTGrX+8SYS+k6bTAAGdwEJBynAOFZFEOCkAfcIHThRAinVmJDuYHhiGrbp7usVlSQAgPVKxtWDuMTfvwvyHQhnxZhD3XnfLvJDACR//EKZLeecwonINQ8kOXH3Fb+TrbMfEZrVHvvcYJNJJOZmKSUg8Ee2mq/6CfCWHMewg3AAAIABJREFUVDQm+5Uvs7FOBgcdfvD/Q9t3gFlWVVnvlyrHzoksQRQUBkFBEUQQEDChOIxpZHRAEEVBgiAIgqCog4I5MygqqIgYUBAHA4ZRkuTUTdO5K+eX/m+tc9at/U6/6mb++ab4mqp69d69556z9147b/uv2+9kAlhQ1/L22n9+PYEFmfI/+PZ1trCjz6amJ6yltd1e/ZbjbaxQsyeHN9rSnXcg/YLGuiZrdsMXv2GLS102MTFum9pq9saT3p4NJMF6kRgLSxuKO6xzKO/Xff3bpDtkj4xNjdj733s6S8Ly8zrsvkcftN12280eeeQR23OP5zIvZsnCRVRSCvWcteTy5AsAOtLUQMOYQ3/S6afaAAC9VLC2yaq1R0DH1sIDWc7n7S3vezenjCF2DUv/65+4hiVbRbql6nbCh0618TwS6oxKNjqbffoTV1or3chVm6mX7bTT38u2z1BMvvnlr1pnvoWTylAudspF51i1pWAb1qxl7TXAEn0aoBQgfwl14Njrk9//Hq4BgE4VT4CeMza/qk/NWFdLG13vHtBXblxt37ruP+kFg6EDDwDyEk7791Nsce8C7gf8gadfcI619HRyyt7Svvl2xTkfIS3jC6WzF3zmCpvM1xgiQt7G0s4+O/8DZ1tLvcj8nfXDg/aZaz7HRj1T5Wn74AfOsKV9i5n8WrEZu/AjFwTlsYbkz3F6dlAz3zWVt6s+CYs6T7c7AP097z+V3QURZv3iZ65hzha9oa0ddsVVV7KfO2YgIDzRV2ixD5x2urW2ttvo9Bjf85HLLmSpHaovQivnkPANQIdB5ycu+nnkPiEuzXIX0HpQF6CnZWsCYgA36B40rfi63OPBiA693H32epocl/VoiIyfxvgF7Nnad3pZSIprsNI1pzo2PsBkq5mJSXvkvoeyGBSOer8D9sd8TmZwahDIA/c9EB2XOVrgiIkDaBHXRrYvNJa//vWv1ppvpUYFoj3hhBNoocAiwXXQ2hUlCNA/R0aH7a0n/gsT4qZilujf/vZ3mx4bZxeyMTPb7nk7UwBg4+BqhVCHVQTXHeLff7jjD7FAKGQ6HnzYwQR9DE6BNY7ac3ROQxMRtH5Fkh82nvHvet3uu+veWL9aYBb5YYccSgZF+1QkqqCZDAAF773lZ7dYRyFkLWOPDjns5WwkA0vtv3//16CgxFKzfQ7a36yvywZHR23FwsUcrvC7X97RkNF5xHFH8vpwI9/201tDKhwauRSK9qKXHWirpgdtl+fvboMbN7GfOuKU37vuO4xVw+WONRx46EG0ptHkBSGCwbERusKr6Cq2eaPt9by9bP2q1ewk1llosb/eeVeMBYMBp+3Et/yL3X3fvfbwfY8wjIBnOPJVr2JNO5qXsANbpWZ33RaS4gTLAAGU2AD1cAbjzOLuDpUSoyPW3d1j4zXMBgjpaKjfRd4FCBKlbKCRg17xUtLmnbfdyddHy2PWWeqylx72UsbhBidHGbdD3TZAEG030a4XHhdYuuo+RkDHLOuoQeM7Ghl1tndaqZaz2xuS3up2KAAdChAAvZ6zX/3gp1lmMBSjg489ggoSAF3Di35xw8/47Drj173+tTx3KIZ33HoH179+aIMt6ltkxx5/LJWqgckxrh8VGijNY0evWpXKHKxECAtaC7ECJSjCQTtHbLir2Gb56Yr97Lof2sjIIGPkoLznHrQPwxlQNBHOmd/aadd/61oqM8iAWD2+yc7/2Edt5Wp0ROwhaH75C1+0/hIApMaky6OPPZKhNo5Q7u62713//dnuVnB7n/h6umnB39d+6evsT4DeAi2FNjvmLW+wmZa8Ffu7bA2GnhSRXV2y0kTZfn3dTWYTmAHQacNWt9ec9CbWtUPB44Q0THbs7GSMFaVqXW0d9s0vfI3Xn6qMW2ex3U499WSWYg6hbK6jzdAsCZ9TqA6GCJLqaJ2jZ3++aNd6C70ywxj6UEuw0Fumg4V+3Ze/zg0GoFfyeXv7+08OilsE9K9+4hqDZEJ/8nqubkef8jYr9nYyTozSN4DUt7/4TRuPdArl54xzz6AHAgD0tc9+ycaGBwmK8JC9+t/+xfqWLqLXADIWHRdhQJ1/zrnW1dLJHCSECv/9faeEBLg2KAoIEyAPINAGOifijAHoyF/49GVXRoMpeAE+dNE5DCkCFOH2hzy64sLLbLo8Gfan2GqnnP3+MDmxWmXS28fPuZB8OjE9acXWdvvwpz7GMaqISaOMcO1jT9m3rv4q140S0HyxZKe8/zTrnt9Hnr/8osuinCvYhsF19uUvfYFJ1AjfoalMd38ve1J0lgv2yUuvsDFY9piQZgW7+IpLbCNyppYssfPPOo9GH4yL1mIbZwqs2GkHVu1QeZ6u2Mcu+igtc+zVdHXGPvv5zxGTkFuDcN8soKMXQCPWxbH0s/PEo7tcIKwYeDMrmoBeDJ0NVReedYSLA8+AQ6BJjfVVRrqS2NrbO5pa6AJuyazM0nGWOY2TmESaATosdP7CRPcw1YkCBCUjGBlYrmQdmv7+1/+2lhwETahffvFBB7KxDCYLQXgCtO+66y4r5UpsNIPvL9zvhZmWImGK97SX2m18GiM7223/F+9Phke99tqn1watcHLUutu77Z9etC/d1Wjd+Jydd6Eb7d5772VbysXLl9uk1W3RLssIxrC6EXOEVQNrB1YPnuHO38AVjOS9Kdadv/TQg2jFwT0LgTd/4QL2cufY0NhEAvEmxA6xF7/97W+tIwcNcMT6Wnvs2NcfY6tXruIhjk9O2Q47hvdCsN31X3extAOlVii72/eAfdiXHs/+29sB1kHvBYEe/uqjbAy2PCY3jYwx0/2Pt6GWO5YPot75uFdR4Vix/XZ203d/ZDOVSesutlu+VrXDjjrCnpkcsq4FfUweAoNghvEtN90cGlyUJ6yj1GEvOmh/xnoAUGAauKww+AU9kdEalaM9p8sUJvO7eigcfvyDG23Z/CVUZA54yYvtz3/8i03Wp62YK9nhrz6CbiaAJXQ/7APu/9ff/cWma1OZInH40YfThQxFDmGP+d3zCHaT0xPMcMde5zpabXxmikTPefFdXVnLToRRUGWASoFbMQwn3x7dkDV75RGH0d07Oj1Blzvc8pq3jQ5buzznOXbv/fdxLjmAEVPlINTIeLENbKmet4XtPbRq7vjZbWykgq9SrsVecczhzOgFfSyYN8++e+11NjE2ZvO659FCRY091oovrG/FihX2za9/k6VzHYUOZtu/5rWv4ZQsCMmbb/gJlSF6DfJt9sZ/eWMYbjM2YtvtuD3vAxpETwYIIfDUU0+v4hAiNinCiNLYmlZtYBGm6cu12szIuP36p7eGpk6sZy/ZIce+ksKTjTAwrjdftO9d913SBRRpgu4bjzPMVEfLzP/8yrU2w34IQQl804nH06sElzeyiFH6+flrrrG2UugpMTY5Zu88+d1WaS+xzvrWG35OWw+hJH7+bScwqZKDahYuZIUI+Bhx2R9ddwOVo9HyuE0Vqnb6hz5gd997LzvIoRwJPAxAR/gF8gftaK+64lOWQwVNvtMmpkftgrPPtTEMakE3yK5Ohr3Q2AQJcn+/5252pASAIQ6PWv3xoRG76Ts3EqRmpidZ7ve2d72Tc74x4asbeS2Vun3v29dZvVpl85aW9g579xmnMpMZoRmE76645FLrb+myQjWENk768Afs6Y3rbIely8k3mGD2lau+xD0ar07QA/TOd50UEnX759mnL/4EhwBxOEu+ZKd99Dx7dOVT7Lw5iRwDyIbRcbqhRyeGrRMNfyxvp535XioV8CZAOce5UW5XQuvejtY2Nr5CG9mrr/wcw234HLyF51x4DsOBCEGiNz0s1EsuvsTaC8ixCTX874ObuwvdCozldYjDqzYe9H7h5RdnIEljpq3dLj3/ktAGfHTEerp77ZyPnEcFAHT3sY98jHIQIb8Nw+vtW9/4JhXDAGToNV+iMYezufzij7OXCSqeoKz++3v/necHUP+PKz8TPbU5hgAvvQyKSBhYA6zCc7/3tNOskyVwdRudGbXPXv1Ztt4Ow1pC07Q83O0MW8XJorGzW7HQQiXXZ6mn7nFvBUN+qGYdyrbKoxusbLrjQ0EuxzfDC4iQTRzAQ2MiDm9R3pca1nhXP97HcdBOYfAuecXipeCTHjJAp2ciBOuZyw1Ar9U4kAXxYmzeX//4F8aeSnmUUY3boYe+wiamQ9tC9EOHhfT4w48HIVcLccy9996bAhoMKu35r3/5a6yXrTAT+aijj7YnHnvcDnvFK+zaa68lCHe0tNvA8IAd+vJDeG8wE4aroP3nX/78lzCFCPOV65N2/Ikn2EMPPURX5R57PpcuWljPiLugXSOsjD/95q5oOZVtYPMme8fb3s6sUnYSQ6/oasUeuOdBCusDDnkxtX25PCHMbvvVbXSjAZAAWvvts6/tvfcLbP2GjeHzMzN253/dyUlnyB3A197/tDeVDDw7Dvx3v/kdvRaqQ3zZYYdava1EzRtJLUhI+tOdsHLznCCGGskXvGhf2+N5e9ptt93G+BZcjnCT4f/rBzfZ8Se91Z7ZGPq6L124yH7wneupQUNwB2uubvsdGACdSVwtRVo2aFQDCxvgsdMOOzLxEUIJw1fg/v/Tbb+3ShV9x/P2hje8wb7/gx8YiB+q374H7ceykFWrnuaABLil8fy/v/33tEwg9Gv1qh188MEEquXLltmvb/mVrV6/2lYsXk4G3f/A/VlzCmEISxWxU3giMFABDIDe7Xvsvoc99eSTtB7R2OiW7//EyvVpa8sh0W7CDn/VEdbS0WZLli+ldweT0e75M7wpZrvtszsVTmTow5IBILIOHWwWLd5SLW9tUzVajr/+WUhm1NcRxxxBix5KAmgbXQtD65Cwp6941SuyCXA4f/T+x7wBZYCDyY547avIGxCQ6GNw0/d+bJPlcesqwfIq27HHHWe9/b22es1qthxGaOLXt9zGa+x94AvtsMNfaQ89+khmjQVAr4c2sNDOy3Xrr6NIL283fO+HWcwU9z7un19LOmPr1zb0/MrZd7/+nRDOYXOjLnv1646xrnm9DF1df/31VFpDhn7Njj/hDTxX0BXkAhKQfnvbHbMxSFjobz7ehnJlm79sCdvw3vbTX9nkzLj1t6B7odlRx76K54bnBz/hjL/0lS+TX9DzAa7kd3/w323l2tUEYuR1PPXM03w+KAEAANAyek+sWLzUvvyJz9vIxIAt6phnA0Mb7eyzzraZSt2KGCtsdXv8qSftl7/4Na28o954NGdF4N54hly1Zt/9yrVWrc2wqUqtUra3vuPttn5siLX+e+z8HHvswYfthuu/R2NF8ee3vOsdIVaNsFh7u33hqqvpvQAlwEX8jnNOs9Wb1nPUKKRDdXqGFjq+cA1YyKec+R4aGaijv/WHP7dNm9fZCswGmBq3kXrNLrrsUoLy4IaN5OFPfPSy2O8CgRv0OfCAnufAJHYzgr8EnR7recoZKJa4z8cv/HjmJUNwBR3iIJs5+AVDTEolu/DcCxvo/ZyPnBPGNker7/KLL+fP6iFy8eUXU47jGuB18MZlF17qyjTN3vO+U+npRGUKWoJ/5MILw3RLK9lEdcKu+sx/sMslKofQQhcK34fO/lD0xoZnveKTV9BbC5rF18fRgtZ9nXfReVnsGPQNz9EHP/hBaykgYGbMk7rqs1fRTYjJiAB2los5QGfL1liPDlrxgA5+9e51/S4LPHWJy9L2oKvr03KP8kZhszTZTXveLI/NexV1/zTG7sF8TkBn8m4EdHRugzUKwXD/PffZNAEraHIvedmBthm9gXt7M1BDG1h8wVpA1OmAgw5gu0vG8qB9Tk3ZYw8/ZuVamZ1/cCsBHwTnU488Sc0Qc87b4iHt9cK9GKeDgvH3v/2NQI2ub8FN02b92y+wgw46yB5/4gkSCYYm4EDXrV1H7wKA+6kHn2B2NqwlWOkHHvwSxlTh4oRlfuftv7Mn161kj3g0lnly/VP23ve+15566ilm3f/h178nwUzXpxhbxM+I/aN5BtpCPvjgg9aaa7WJyoS1FGGnFO0FL3oBXeXIHYAF/9gDj/HvHcXQ+OWgww+2cWjrLS1MiIO77r/v/HNW9kXl4tADaaVB2CN88N1vXWv9rd2MQ3d2dtthrz/aNg5tZgLJz27+qfWU0FHPbP2mdRTEC+Yvsv1goaOzFEQMAL0yQwsd/bXnLVzAlrvDmwZs7+c+z/78uz/YrjvsRPc58vTR0GfNxjW2dOGy4PKujNvxJ7wp9G/v6LTJsQlqobCmkGugvAg836FHHsos8Scef4IK2d1/QlfB8PybhzfZq4871jr6eriWlatWsjf2Td/7CSdeHXLooazNxShKWEwdLW328xtvsbHpEett7eEzvvzwQyzfUmCLR7hcAYZYo7p8DZQH7Y0nnECBrAQihgfA4JghXs9bZ7Vg+Zmq/eQnP8mqJIqFoh33muOofYORIMB+dcuvKHDGWeXRw/M78rgjWacNd+rtv/yNrRlYa0vmLbUNoxutt7vfjjv+NRRMqMCAUvyzG29hcw+46GGlIw8AfafpzenstB9cdwNj1MhSwTOMVMfszf9yIjuZMQeiWskAnZm05ZrNy7czTPLVr3/NisUQX52qzdg73/lOWmVMzCmX6c7//W+C90dW9GtPeB2zjfsXzLP//PK1NjozYt0t3RTS2N/j3nAs3bkoifzpD2/OwHzNumdCJvu//auN5qvWt3ghLelvX/PNLNdk7aZnbLsFy+1tJ72VoIp9+M63vsNQFHgD8mG8PGlHvfZo657Xm7UlRgUGvBTIa4Eyzn7uxRLd0T+99sc2PLHZFnfMJ6Cecvp7bHxi2jp7eqiwXfMfX2A7UYw+AR2M27i9613vCoBeqdkXr77GlvUuynolYI9POfN9LN984uFH7Bc/usVqtYqhxz8+v2bzevvoZR8LJZ8YllIu29fZnKbCVqboQ3DSh07nTHScATL8kYfwlS9+iR4sGAtwj192+cdt1dNPc/pcX2e3ffbKT9Mb1t7aaUP1sn3qs1fZIw8+SK/BF6+6mv654cEBW9CPOQQhY+HUM0+nVc6Z47UyLXW4x1DlUK/UyIMAbQDEpy/9FHOGerq7qaSddf5ZYSDU+DhHYSNx+FMf/5RNs1Nbyaar03bFFVcQsPGF65x99tlsKIQv2PnvO+t95AUoA/jH+1x2pU3NTFpnC/JC6nbyaafQSwKFDIr01Z+6OiR0xiZXWO+nP3klZQIMxUsu/hitbvTvmEIHu3zJzjjzDF4fYVModBdccAHvBfxAouFZHz6L8lg5MuDNj374oxHyQ2+8Sz91KWfJo/U2PISMX2cdwUIyWzNA96NKfazaW+VpnJ0NkBKXO/tdRE8gR9zCqscI7Zgx74e86D4pUFNZQ6UHPRqzLv30fVIe9J7MQsdmwxqjNoMYEm5erfFnaFQoHbvj1t+wg9i8rn4bGR+2/V60P11RAHQcAojqH3f/g7FQXAcx0N2fvzs3WzFuPCjq0FHSBnd7uVaxvV6wN2OeOOg770CWN1Ip4CZFdm2o/Qb44/vgyKDN60EtLHQf9Cuv22777sGHBjhjA1Ezi/gJNhvubmi/mIP86L2P8FxHJoettx2CK2STrx/ZaH09/RSkYJ9nBtfY8W88ngKR4w2hsFSq9utf/Yq1qGhYMTg+YPM759t4ZTID6MGJQevrQBe1nO37kn1JhFkMpVSyP97xR9s8tjmMtLRW2+el+3EACECG2v3ktN3/p3uiwx2RTLOXverlrEPH7GwIpj/++ncUKEgvw9rHbNqGRodtYTcSXOAZmaZwldIFoUULPR9c7sgOBaC3YXzq1ASJDImKiL2hbG7ZgkU2NjDEMqbf/Po2xivxPGA8uKIPP+5VHPawaOkSGxwatlq5yrODJfvLH/2CoDfB3t/t9tKXv5RTvJDg8o9//MP+dNef6OUYmhiy/o4+rh82wcZYlz1WG7eOfChPUe7pEa89PAyvqJutWb3anvzHExlvgq7AwGPVMessdNLNvWFgky2bt5x796LDDmA/dFi1ADqWsMRscWai1vPWOlNnz+nf3vrb2CgzWD5QRhj7QhgHLv+f3mqD44M2rzNk5OM58d/MzDRBEO7V9kJIeMM/3P/AV6LxzXwKUtANhmHc/+f7MmAMUqhuQ9ND1tvaG/q0x86L8CW8/T3/SjcnPDhYO1t+woLC7Gd4GWaqVpqoMBHrR9/7setaWGeNO/gRXygFAxjd+O0bWH45PT3J9sPHHn+cDY2PWO+8PrvxuhtsdGrE+ttCZ7UZm6KnLAx3Cfn/ULTXbVjHzHe8580nvdXWjg/R84OGKPDy/PxHt9A7pHpv8uzYgM3rmseyPVqK7ACZsyPfcJQtWLbQJivT7FHOEiwka0KQoYICQrxYIqAj+x5K529+9KvYUqlq5WrZ2gpdtmrjM1QIWtF/3qocwwu6Pv+C83kYG9ats0X98+1Ln/q8DQxvtCW9C+MJQX6Yrdz4tO20cDvmDqxZ/bTtsGKHjDbffso7yTuw0CEHr/0i5sQb1wAL/Y2nvs1autqZ3Y7YM/JgvvDpzzfQwfHveBMtWySloYb7m9d8jZ9Hcmpn93zbMLqZvSM0szt0gTQbGh2k3IR6deqZ7yWI10v5MLKzCMGBtrEFKosAPwAd5OAVF16RWei4zjkXns37w1WumOsl519CqxnhIXyde9G5NLbwBeXr4xcFy1iG2Ycv/jCvIQCCkXblx660CXYNRSvrin3sskt5joipIwQGr9NlH7uMFjorB6xiY2MjbHqFFre9nX2k96c3Pm0rFq6wD573QbraH330UcoT8M65Hzg3gnX4dvpZp1N+hrLTGueDXHL+xTQUQia82cc/9XEqhG1trUx2DoHz2PY0NzsLAfsHryNDzTFxTc1fyJmuBnxOCzl2cMvc8Jjg5gAdYUkmzUEZj+1mPaDrPPz1Za3Lmvcu+i2S5lwHOWa6y+UuQOfFIqCrqQQEKqyMxx96LPZCDnEyjDEtI46MzkDlMgnhvr8FCx1fAO2XvOQl3Cy4aJTsgvfM9u+esefuuScJF5uCjOCBtZtJIMi0BhFAo8cs3QU983nfzt5OGx8et6n6DPu57/KCXenOg2LxwEMP0tW2afMmCjS4U9paWphpDpfXuifXMlaIxhQggrZiBwXhWHWcyWzrRtbbO975r8x+R2ISGthgfCoUGqgWf7ztD+wjDc03fMEBXqOwB8Czrv75e5C5sCasAfkFeLa//+3v1Bq7isElf+ixr2TJClz7bFpZM/v9bb+NFlKBHZ4w4AQZrWAOxHCHNm62f/z5HjPmMcDSUcfmIHD32eeFdn/0koxMjlpHe1ew0GMMHYA+MTPNhDJY6LCGnln9DCc0YaoeBBMS6zCo4qH/fsDWbHrGli8Igx5gXb3iqFeyXzM08KVLl9nE+ASHMYCYfv6zn1lfS2iqg3M66vVHMbEJwhuaNATa728Lno7x6ri1FGD/lzjIpTXXbkMzw9bT0stIMHpGH/va4+jdQLfAe+6+h3Ppodlf+61v0UMDZQ9gg978iF0DUKGkrR/faMccdyxbzjKcEcFcsXNaDQgvoea60MbRn//lutBh/YccdQgFmMrgYOHeeeudNjg1SNAbKY9YbwltL6Mn6pAD7I93hE53w9URJum9+93vJj3vv//+9sA//sGOhcgB+c9vf5vJdgDZthLcxRjq0cZnxvoBSied/G+cOw7FCYk3EEoIGQjQKWzKNetH85LJabvpezexbS6UArRAPebNxxI8oZSA9zBg6MYf3GB9peAOx9eJJ/0zMvrYRAgVAr/7xZ22atMqW7FgOd8Tmp2aDUwM2PyOeXbUa460n910C71r8DAccswrbfvn7c5pehyCtMOOtmHtOrv5upv4+dGZYGHP65hnY5Ux0j3Wv2FsI71fHd2dtn5ggxXbW+iFQHkjlBX078f+QRFBXg0GQ/V19VgZSWMzFfv+V79rk7xed1TqcQahx7z+ve/897MEFvyHOOsuO+xkKx9/wr711a9bGzx8uVYbnBy2YntHHNFk9rZ//Re7/huhVh8KLPjkjLPPYjIp8jAwAOqrn/1S1u0QvHfyOWdYe08npx9CIQYff+tr3yRdQ5kerozZuR8+L6urR5wdsPO5T/+HdbX22OaJEevtmGeTM2PW3oK0v7y97g2vZVdJ8A2URlroZ53Os0ISIgA9hxg6aqirdSrNcFPLC4pOc+JBnOHZ538oTKTDIKSuLlq3n7z4k3zPeG3c2vPtjLNzKEqM+17+0cvpvu7MB2/smRecmfUMhzcJsv7icy+OjXwheWp20SUfpYsb/fiRWPzgQw8xj+nU97zH+tuDoojSVfReD+7xKdbiL+pdZB/+2IczLy/OXT1APnpBsL5DNkDBPnj+B0nXLAuD7K1UDe/BX4MqXrfLPnNZKCOrVSjD8QdgOuLaADfKgZDeboV8iYCuGLoHdO8e97Ft32oVey7AFah7QCfduFLT1MLGs6TufA/o3uWfJdxp/awub8wJyKEOne6HWii4l4UO1zStdNT6dXVzq2795S+tM7qL121aa0cf/Wobn5wMU8A6Q7crlq3NW0AQxtdz9nwODx8bjC80c7n55puZrIWdBgPCmgXj4RAPPPBAu/vuu9mVrK+9zyaji3a8PM7Wp0isgUX5h9/+IWrRIU6xz4H7UAigd/d999/PmdS4L94P1x0AGSNP4e7s6+m1b3z1a7Z80YrQG7gySuGA6+z94hcwOWRkbJR15rDOwAiwFNCoBtYmiOinN99sPSW0uA0DUmBxv/TwlxK4oAQgkx/apmIkbC5y/fXWVQhgvnLDSnvL29/GkhBoxvN7+mxR3zz70tWft0X9C+gtACEc9poj2OUJcWUkN6G0pTI5Zffc9bcY7wz15ti/lx50kD3/ec/nvOcVy7bLLMV/etn+LJFiVnZMikMMHDF0JJatWL6cgnhw42avCgejAAAgAElEQVRbPH8B7wGhd/OPb+LQk9WbV9uK+SvYwezo444JVm4+bytXrmJOA8ovMPHpK1/5ivWV4KEwW7lppb3rpH8jIMMtjb24++93M2kHzAiLNwz/CDE2WbXhmQ9nKSS6ayGmjmusXLmSIzMBHFAwQUff/8b3bLI+zoE22i/0dH/9m4+nSx3niIlUHtA1nIUJmkhMmgojZG+84UY+K76mbMqOf9Px3FMwFM4HyhlA/a7b0UvAbLQ6at2FUIK41wF72Y477WTfv/4HLFPqyIUzPubEY0NCaC5PYEfiExRj8BT2DW5uCaEgisK/V73hSFoYUEawD5q0Rjcutj7ODK+Xq6yRbyu02Pe/g05xADWU3ZXt+BPfyHuznjuX4xl8+spP2aKOULoJ4D711PcweZVJlytWkHZ/+t1Z1zreh3+vOeE4AgFa//7htj/wtbHyqLWXuu2VJx7DZicYmgMLHT0N4BFDZ7c/3BqUt5HKiPUUe2ysNmb/fOKJHA+L3JmNA5us1Fay/oXz+ExIRAuJlnVaORCWuO4zq56m1wmZ6mhTjBJNtKP+ylVfzcIpAnRY56990+uodEIegX+h+K1Ztdp223kXgvvlF13KsAPCG0gJgwX85re9kSNQr/7EVRxOBMsN8dW3vOcdof67pcTEwLM/cKbN6+hlxj32+vUnn2g9/b3sEofxwZiJfsF5H7b2PLrEBS/ie887necA+QHv1wv2fL6tfvIp+9IXvmylHDqtIZExb+OTo/ahs86y5cuW2hlnnEElp1QKg15OPeu9HNKECXl0uRdCrHdseJTTHwEy4CucM2LK3blAm6PVEfvKl79iazFaGV7MqOSddtpptrATnorg5brgsgsaXO6XnHdJHP9Us+HpYbv66quZD4P7QNaj5v9tb3mb9Rd7aG1jZvs5551LucCObeUyvYowhsCrGzdssCs+frm1FNDoFUYFvHgddvFnLqUyDk8Y5D9kNmgNRiJk5yXnXsI14guhuM997nPZ36rlqu2wYnt7y4lvsb6Ofj4Jcga+9q2vsTX4+MQ49x0bgUS8YPqEoSwB0PE6ytiCiisw9/FsAb3c8Yprh17socWw3N0CXA/o7H7o5qTg/R7ANa89BXopEOrl7pPo/HtxL++Szz3n4ADoFHCxYw4sdAA6X6/WmPyDjEQAFeq64bqB5rVx8+bgwomuCQg89GRHTBFf0i5AAAI2HBrq1RGbBmii3AF9mGENPfnkk3TfQuhjk9GHnb2pN28mUeALDIpD17z1MfQfXrjA1qxby+YJ0AzRMhOZkLCM8XmUaQCIBzZttm5oly2toZQMm1sIPZEZK61WQkYkShFQmlIqkTDByIjDQ7EBoMzv66dFs3DhIhsYHKJGqqk4EIosD4mxc1oIqCXO5aiIIPseewEBCmHd2tMZcgyqdc7/fe4uu5LxkUSBaVvIRN9pl53De+DuL4RZwSsffdw62tpYf9/b003Qwd5gvXf/990EBggsxBP3O/gAavZ0ucekOHTZGsVUKwzE6OujWMNzwYoZGxphs5AWZpIWmBTWh6QlDEhZt5ZAib1ByQX2GIIEz4wzevThR3g+AHBY51Co0AEO5WTYB/wMAcSWhXABVtFZspUuTXSSwiAJeCT23Hsvu++Bf1DQ9/b1hva8o2NUzmCxQ2FCotkS7PPIMMEWoIuzxDrRcQ1ZpWgaxK5RcSKauqwJ0GFRYYY73HtQHHBO8K6A5uTCxHesm16GtjbuBzoJgqHBJxB06EKHhCBUTKxZt470g/afoHfM2Ub+w9jICOt893re8+0vf/4z14ss7D322N3+9re/sRfDDjvuSDBHAw8AnMa9QolCDJ3ehehuxHAZVCUgnLTXXnuFbms5o7BFV0bkJGCNqlyBMEc8GzSMum30z0dYC6WieD54ydBGFNMVd9t1V64dtPiCvfe2Bx94kGeYlYUh+7aQt+4lCxgSwnV33203zlWH4gmlBd3a0BYW9AELEWcO2gH9I+9kh512YLY8EpZw9vBUATjhjcL+gbZQjbLzjjsyMQ5WOuZqgzbBC2geBcts4aLF9tgTj1MBwjMjyxp8hnwYyAkkYD31+BO0ZKsAmgULmWC6fLsVVs4bzxXeMUwEg8WL5De4ajswGKcUysPgzcJe7rB8BStCpkfHrYpm+l0hbwF9GBAyy1frlDUI+8FaxYlhTvjDjzxs+75wH2bbg8cOetEBturxp6y1pdN6e3ppbMBCBghv3LjBvvENNMFBbXYIwpz2odMJ6LUiOj6Waa2DhsED05PTfAbICCS9oUIH4A1+QRwd9Ar+xjnjGZBwChoB3XIqZW9vRu+Qidh38AOuh89gXZjTDj7AF+Q77o1a/5kxlJO1UKFFx02EuJD1Pjg0RLzo7OggdoCu8B1n8chDD/EsCm0lG54es+7+PirPUMDQIAi0AuMN64BcA0+C/0F7kLvgQWAKwlhDm4ds8YJFNCqHMT+gp8vWrV/HMuIeyMXpEEZA50xmnvOfAnrsU9bQ/yJ1d8sV72vJZZHjO9YngBVQ+6Q4yNcU0PV+D8xpUpzW6F3y8gD4z8tC12tzAjo1gthxCYIOQh9CDtatMn9xwNCElL4vsJX7HRsJQqPVMzVF9yUOC0QFAOzp7bOhkRHGXGRJ4L0Adcwi5+hKgErsV4ufBVxImgARtLe1klleuO8+bBuL2A2uB00fAhXMCcKAVQdGAxHAwgZRg5DBrJjLjNg7tB1kfWPgCqwWtByFENy4fgOFMqcaTU1zPCsaWPzpT3+2xcuWhUH3sV4YhAZGwf5xfjd6gcdWo9gfXE/aJ4Cm2NlGgpjX2UPLG5o+7kGhBpCbmWLiHbRNWBcYUTo+NWzHHnk0u2ANo7oAiRfVKofMgHl/cesvOe6Slqnl7EWHvDhY6LGFJbLcUY8OgQNiw7OtW7OWlhWSIOF6R7yeM6tR+9/Tw32Fxg1BB6HJNo6bNlFJYXkQkg27uwniKLXBGSPrtquz00aGQytODstB8g6uOz7BZiY9LaFtLbLUly5fzna+sIig7CzffjsqNTiXkdERJmLBAgFtMO4/MclpZ0ya6+ig5+Dp1avppQE9Qakrx+Qkxc4zYI/DhxDzRL3rqlWrKIBwXrg+hCK+SyOHAoa9FWPjWTdt3MSEMbx34+ZNpBn0pVdfAygj2DsopgBG7DNaWqIVMEJAwQLO0WqH8oG+6wAmlMsBjJC1D7oEUOGcCOhYN7rgIWt/pmyLkTjFMYyIDYbvuC++5A4Ez9HqGRvjMw4NDpGHsacopymVQvIf6BYWMfgdSi/oHDyLoSEABpydeBKKyaLlS+3xZ1bZ8h22Zy94gHipUKDCBkOAVmGtbjujrTM6wcHSRawSXRjb2+zp1U9bNwZ71Coh/wWZ2pUylRL8TGuwHYrcKGe2ow85sqRxb5wZLLTWUiuV6oWL0S63naWKoFPwLs4L54TrQKFCxQRarEJJgCx49LHHrH9xsFLRfQ6K8thQ8OaBHls7O9jfHAOEICeQLAnvADwFeQzWgLcrV7HB4UGWnKI6BPF+7kU+Ry8B4u/rNm4gz0D5BqB/8dPXWLsV7eTTTjZMgl6xdDmb7IDesN/g2ms+e40NTQ5bRztc3jk79ewA6BiExBh6IQA6SgpREshGPDHfaBo5J8hDwIhgDKqavyDU6JdKlJ/MDSkUbWh4iEYQgBsyF9/xhTWwwqC3lzwr+QsghQwmDvT1cVJjfbpCjywUKLS+RjtmgCjCqGj0AyMR3k2cIxr9QNFYtmQpy4775vdbrbVgazetD8N5IkZg7bg/7gv+EaizOqK9PavemMH445YOw/PidQA6lH8kbre0thC8xQMEcvJHI6ArW86DvAdX0Lt+T93yeB280gCwTICLXgCW6E5lI1xn1YjZ/vHABIb/XPMZWfHyGkiBaAbo4CV//9yuL9+XdeicERs1lzhkijdCpjEfKAoffnfN6CuxtldmvyzzVOOQa6LhO5r6s9HHbCcdegWi+yMP91vMDPT31D2Cj7JGWe3nRQf3bRgqCuKV54HONX4mWBB4Dxg1AF9ImNKYSigEug8Ai00qikVmquJnKDvs9IOMT9fLV23/cF9pV1JKcD25angISALqCmUgiK0hfo0YWhGtSvEMiP2UigRPCkPL2a23/NwWtPQxoDEwuNHe8JrX2Ay0UIzpnJqy++6+j5/dOLLZ+nvmM0Ho0CNeaRuHB23ximW2YWCzLVi8iM9Ni4jJNXFoQZxKxf2KZYzwZIQs0dnxnTzrWGvZ0qKRJbNjd+XZwfuQUAgrDV4XCFgwKNvsPvMMWwj3Fttt84ZNtvOuz2ECGAVVPsfadFhrFShKmPmMkAPbtSJIEmPgOE+2Ag6sojPUz8xox0CLuH56jDRPHJ9hn4Uyn1XXTJkW99NronGCKpgwH/o2IHkSsTKAMmhJWrloQPzFvJw4I4H7i/THWuQ7NbRAwlt0W+LeipvziGJTjCyxD05h71mL5xaeZjapB4IAzwDhpDJNrAl0Wa1WgvUSn1OChfOiqzUqoKRVKK2ofJGMwFkgLy+mp+J+UAjBH3gugAlyBJAlL3phPFGeEm64UZngGvAcGAWK2CiEFAIylSpBSPzKPB/sE54bnrT4HwVg7C3AtcYzxusA88zqYiw2dgtDuA9ribSFbnKw0pG9zjkW4IsiGkmVrYY+4C0lhuvg+pclDkAvF8PkP3wWNeho1IL3UX7gXwkzzseooA9s3myjA0P2k2//EEEyy1XMeord9ta3v9WWLFlMBQuK6RWf/ETIPrcZhpIeXv2o/fCmH9v9Dz1g+dai9UavE8A2uORDybEySdUJDWIRZ6gvhndE6/FHKHTysM5lOWYXcH3KSf+WZ1JeSFsO8pPnIPkblWYog2g3C48cLHO0wuZAn55umynWrZybdYN7+uIl4/hQ8WcDuNYxVb3I0Fn4HJRdfCYApG9+yrw4NnsJxpe80nC5Q46n189kTCHQpPIT6JVz2eriM8XV+V1u8HqQBYqhc18a7l0nPuk1Pa+eGc8EvPBY6jPuaURCtrnGcLndIqBL6DQcXkxm8q3ycPHsAJH5GQVCg5Yg1z0SeWKcwR+EfuYs3DKETQD07Bqxd7Vci1pws+91dCmKgA4mIiCDsKLA4EFAeEbtFYCeJf0BYCHMIADwJgj8+HmCWBSyUGqwedA0Cei0CtGlKc8expz044HGEYFKLkQQXssiYKOVI5SDcpVud7iAKRChaNRrJHqWXIE4pqbsrl/8nmD+zLqVtsuSHWx4dMDmdfcxjk/PSKmdyVFBdBXs2De/xu65/z7bafddCeIAdAgE1IqKUAlQ2PPZRNBMiYNQ5Xm5iXyBacOaikzYmtU9BVDMv4CQL5ZCqWB3NxPaoJHiH1zWP/rGjcyfnq5OsQHJG998AifPoYsUStlg2WRlZhgdGQE9A1TG36FsBlDkPxFw7KyGDmRS9gjoMWZIeq/V2fY051xwiqPpu4BO4aOGc46ub9I4PDGtwf0KgNeYVtJRQBzuMbtbxQZOrLKIjXm4HuxzVCSZGVurEoQpcAVS7ixwvVCNE8NlIVgY7hf3Q9nAXB8ThEIGOd5F64Vg3gTQoezEMiU+s/Y3KjNBOQp5GTyjOvCvQP5QyA7hBABylrgTs/i94tWiTld4FoBr7IGt88xAKBodGSBDmcYz5YGosYIhAruU+Wbywiv3rBzAfAOUMMJ5j22uhGclGGOSJFNNA8Dj+ZC3UJsOLnp69YoBI/k79qAezpeyqJBni1LMe0BdNjxTaHn8odM/aF0WegPg08ghYbXD+JD1dMKtnbP1IxtsQc8Ce3DVw3bbHbfb3++9h61MSx1thhG44C6GicbGZ2PAGjISlXHtXYTbIPi9gHddB/Wyt1QFMHMBOs4ipKbNArr4L9gIQRFE0iwUHXhuPnjGGdZVQLOcUOFy5mXnMenQ44c/t4x/4iIaAD0mygVhH/ggzjGKrVbrAdhn7b3QZUEWNHlF9WyNWe16ZslINZBRGZn2RuvG6xmouyz3ZklxPrlNpYZeSWjAQsd3XhmQIqFSuMzgfTaArjf7jdYDV5Gg4TYpPfy0cN4nHmAzq2VYQBHQowbDOCHAFBOFYrODhhF1AnAIQ9TaxtpiaPgAZIGyiIvXokYfu4VDAMRDBaDL+uF3dBaK4CEhCEtDgE6XPdYEAV0o2EwcnuG1JFl0dHtF68hbmCIoAHqlGJgB2j2ECgQClA4Ic7iLO/uCuxthBLhBJ0dG7YE/3ksgC47VkNYToCxnY9UJay2gKUPe9jv4RbZpaJC15ouWLWEfZsQXUaePFrcIOSDr2jN6Zq3GgxR4igYyho1NE/Jc/yygzwJKEB74HAQZmBp7Aesc35Ek8/s7fmfz8yF+jyu84thXZolgEKZIaENMmucRgVFETXDM5a2jBSM+q6F7Uxy/Ka4G/VBJI/fNTlSSQkIdro7GHc47FYWiBIkHdOJypBvRFNze2CMmMEHbBkhUylkdMhW52EqZAhAWHIAPXdMKRSuXQ32qQjZcL8A7uu5oIUflSVaopzWok2GEa6AjKWYEYFi0zHFBoDBHACKgg2bReANtYPG3KDT0TFJeGoS7U3oyhTxa6bxWtJoJZsrBQVOaqKhr5CufTfyLPIMCEDFQL/nGuR69kZFZbhGslLwLoMD8dVnmPKNopft9kkzJrPW4z+hxDmufQIzhZTH+T0BHyVFMJoVcoOUNRWc6TKajd6EUrFIoAwHUY69wGBXRAwdXOZQ8DJ1haeiixXbRhy+wJe0LmbmNs4M1jqoeVTrAMkdyI9qgoix1dAK5BnkrtoYzDGW72LPQbJln5wwpyTo+r2PPFNAz+eoAc1uAmim9vHb8F++deZGiV5ehncEhhgvRTfLKj36CSbxIjButjdsFl18SKnWch1gY4i1TL4dm6TRvuWqY+BHeG0CdaX7RYodBEfYlOBm9rArXDPtHL1JiPeM1AbqeOVM0I6b4zzXLcs+US/Zqm/UOSDGQhS6c1H0ka+TlDfPTQ0jN0zDoqgFzd3cWeqqdMW4Xs9MbPuV+QSMGbaA/FF1Llqk0Cv89HEXRCrngFuXmRHAIViEAPSQCxdMKiXZyMeDOM+UM0Okyh2YchYaEBN1DEBQibtxHcUeVFchj5doF4nOwargHmNIF4QNXvQN0hAxkyfuN1hZ5QMhAMQpHaKaY2IV1ol843O20OBkBCTXJbALT2ckYOuLb6OQGax61xxj20pEPPe9HZ8Y4uGS8NsEM25e/+lDGb/qR3IKMTyQdTYwz1ggraM3atWzewFGVQRcItq7CL1HDbqbMyaKn+zTEMGYJzbl/KKimp5l/AUsfsWSNN0Xs+Xc/vZMTncYr49ZR7LT9Xr4/O9ApGQxxfo48LYSyEu5J1H6DdZqzTjQGgvJTLmcEz/OISoAsX40e1bmQpliHimcOKn4GGk4wEqxjO2Qxr14DEMxMh5AUQhd0FaPzYOzBTqDDa3B7Rvcjs/qLRcZjAeiT6DkelQSsm4ofvUMBmDJAdF6RBl6EQkJwDgorK1XChwnu+Lza9ArQ2TGPU+eCsiGFJtPyY7csqotSqL1bT5ZgrM+mvhTEauAxuXpdKERdszKXez68PwBymCaXKcIRoLYwJ2PYT4BD26oSemXMnmvgpyAz4vpltkXPHz0h8tbEMAYUaoJxHKfJa4A2YKXXUTwW+nTILY/3QthXisE7gNf5L3q5WEufN1roaEyD+dxocjWvp8/uv/see8Fzn2crH3vSvvHZb9iGoY3W0dXBsr5JzGmcmaZyeOY5Z9EN39ndSYWRCV5QElpbWYOP+G1Xd8+WYO6MF8okh2MpoGtWgM7eA0oqr7x8y3giFF6Er+g9YmIx75tj3gZkLfrYw+X+yQsvj6XPmBZndtbl5zUAuudBz5MpyIf7561eBR2FcFwG6JlbHTkWCrlmUcMGF7aPoXv+9sDtFV3PI142ShkIhkVoD+vLZBlCioAuGUYjsSV4aL3nzyvUGf8nyobOAoCuPaNc/p8Cegr6gB1pPdoEbQwOQa6KpoAOrbgeMqkzQI/a9bMFdCSnEOKjCkZtD4wcrRpkDktQsN4wChsK0Riv57oplYJ1hNILuZipIbGED3OvQ0IdJydBKy+WyPAC9NQ9JG0qJUbtBQAdk5xwbwqU+I9ZyQCwfI7uccSWAYToBb121WrrR7OcXIGzqkPb/QqTW3AdWOD3P/APWraIPyPrFD3CkSQEQQBhgeQmPD+yStFWlQAQ1NfGjE0HKB5EPAPX8+iNPhunk5VASy2OCUTssKe7h0lhjz36KJNtkDD4k+/fZJ0cRhkslKNfdwzzBZAVDHc7mhZh/To/ATrOTTF+JEUyXhv/cc8BDtHSg/LC800lWQSoulNIm50TyULzDRILHeekkIQAWB4eeZSkYdMKRaMWWbLwSsHDg+xoZ6HjXlAO5LLE/TMwbGLFQKHG0cHqx57DilScGWchSx9vKsQYelbPDqWH5aoOEBNLHAID+5kKtQwQo1fAK8tkR3kLsIaoqOOZZJ3TY1I3KrBUBOIek/0i7eC+2XAal7uTKfe4D0J2DtAz7IoKOhVCDbaJMmLWw2DsEoeQiwAd56Nnq0LZLhaYVY7mRNxj/L1cDRZ9qWBTaC8DY14KQXx2hvHQLra/l4meGMsMRa6ns4tDprrbOmxww4Btv3wHQ3LX0PAwx44iGRBVP+2d7fbkU09a//x+JuhB6UTGOXht88DmkITa05MpXHomAWkWR3eArjPJHGqxBNIDtc5ZSpNCpp43Zr2s8FZm1kBmeJGG43kiGRHyE4mvC3r77eR3vdu6C+B5lJhV7cNXXGQVF0NvkDMuZNsc0NHfBPQSe7EHCRaS36gk18gPYS8CnSO+3mh4bely92tIFdpGD3OQDancVNkagT2pQ1cMXEq8ulGmnmyvXGi9uo/3JCher/c3BXTvqgZD6MuDebB8KG4a3BiZO9m5JkUcWwgFBrGQ6BIBPboaBa60LqJLPHO5S/pEa7tIyyckmLHTFgAuJrpBkKCOGeAIwQqGpDswJrVhrSC8THgS0Gcb+lMQQBhRaYhJTJh9G0veAOhIiqMQd1ad3y8JdO2dJwDEH2fgsoY7D9p9FcMWanTLEpDgdh4ZskVLljCJbPsVK+z+v99jOy5bEWrFW1pszdo1tseee3CePDKt8ewv3HdfZqMHwCjTekVNfRFNOwYGqBUCUOFuh+uQBC+LBVawNNwI6J5g5UbPtPdCHESgmC1df7MMjSoDlETB9YVSPjQ4wXdkle+w3Q72xMNPWH/fPJaXPfTIw9bb388QAWrv0TVMSVrZvsVkLayJrlKUGKKtososo0uK749usQxsXUJXZpHEmeapde7PySsUou9ZCyUkzbH2FgkzsNZKYRYyGJpxawExwNPlKYDWMMmKLV3leYiZPKJJeBpIgwmYa/0YLYnzg7LJqW8E9DxBnbQeY/FQUmGhg1ZxP3AtLXSEhGSxRrejFFE8AyoFPN/SYvAST+GxGL+XNyLraREBXZZ5mFMd6I3gKHp3gM5wSvRUsB2peCsCM/cGl0BWfQxRSScRGHOJsTKAr0U3v3hVoQ1WBEAOVBHLzgfeg3UNPkATkgJyPAKgMykWykalxvI0lNtNYqAP+BceNnw2ugdoVOTNBsZGrG/BfDZwglKOgTeYhIhM+f6ePlu9aq0tXrzEkFyMhjoY+AN3+tj4GKs1QNtT05NWjl3eCixXg8cn9CoP8nlWI8sUKyla4AOnYEXMi9F7C9ngTbwvoi9fa93UQq9DYYthjmhYCdDlsYFnE6NQUQGA1rfobDeA6ZCtRSv2tG81hr71+8P7BHMgWOgkKwJ6kNcMJ2W5QQHQNW1NCkctEEaD/PYACtmZhtm84aafvVUNkJWlrlJTskeSFIfrhsTU8H7hpJe3eP7Mc5XNcI8egGiQCuAZtmtmoWcM61zuZMhEqATGD4kIfhFeuPoHTgGd2YnTNQI6haJzuZOJY5a7mFFMSvdwFFgoW6LVHa1rALpaaOJ6IFgwrQAdu8oa+wjqdKNHASFFggkt0X3EuEXMroWgpIUem4WgnKwGAecsHO+SwXUp2N2BeaCYRulRS54JN63Yg2qoZ6UbND4/SlRgRaCV7WOPPGoHv/hAW/nYEzaF2Dea/vSH4RoAj9322J2gjhrkAw9+md1z7722cNFCnhua7sj9j0xaxLVR/oOucAJ0ZalCiZLLSPX1BDwHiJkSQA/DbNYonzkCOpgG3oDFCxeFfu8DAyxBQY06rje4edCWLVpumzZtpuLW3dtL0IFHAmeAMjyUUjUQdHRfZ8lNVLpcswhZ3vE7LBpfq9mgXKKkBj2xE6D39xNDiWG9awzPB4ZnX+kc5quHqmECJ5IYMSugtbWhvwNrtKO1jh9bu7r4OcXISD8ZqEfPkwsH+PUH8EIOAMqSIxgF8dZgtVIgwUJHDB2AziE1sOrzSAO3QnR3E/yjYqE9gEBK+VbKBp4RfCV3PzPhEcpCxnzMFciAPGZ5KL9FgI6yJyohsYohCOMQesA/NveJE7PkhZOcAHiWAGxRYNHJK2EUAVwGAV93VSySKdxDrLdSI6CjOQyTUqGggXbQahWVPDmj+xZ/x7xy/sujCVGFe8twWRzVChnD+QF5Y/8H9LpASS3OGONL0bQJVv7UxJS1tnTYxMQkaQbNWWbKoQc5EizBs+XyjPX19RKcMC8BRglc96B/VI0EWnMaFogqflExgvfTQ77ssPgeNqyKRpIHskxhV9gkid1KYUbAht35VK4VZZ4qQLCXKNWEogQg59z31jaeeXtXhw1MjoZ9UtjJPQrW4C3k1DBESnuthrItCeBohdMSRygngHsId4XQEi1150EAoMN1n3opdC/Jbq0jqwLxVWEKQUU+lcsd35XlLi+R92IrdCer3Xt0ZXF7eeMxVj+nbvzc7geHsrUtwDqCpmLovrRBFwvAGsBHX96lgJ8h0PTlff1Bc4KGbpxuRAhEFpcAACAASURBVBB1SXGKgTKLT9p1jIFJo0S5EspIeHuVVUVgVzICrfNYDqOMdx4SrKlYa52tL6BRVuaEC6OkLAjMmOWKpBgNC0CDGjB9E4HrFRmf0KDXsTecAFYKbrZ2TLTDnZBFK2vTjPXiHE/Y28t4d3liio01HnngQdt5p52YLAN6xn4BQFC6hjGUqMfdfY89aB2zX8DoKK1FgDnqnqGkoKYb7j+6OOP+sUtXBHTsfVa2JOZIOyoxDBti25kXwuUsIMaMGDoaQmD/4TZEXwBeF1ZOHd6TIu+J/YaAGkG99NIlrMtlGVP0sFD4ylsSY2bh8IMQ83QYXghWmoRFaoXTwnf+ZgGXB3Scf2aNa6hDvFdQWCbY6AL0ixGt7PqFVsewrKamQrMQWtCxNBPKWszh4OS01larVGvZrHYJjMxCUqKfhLTzBGUZvTj/mPCpKg7F7KlQuqQ4gA/ddIzv51m2B2CnQg1Ah1LiSvUoyFx8W7wvJQlZ7AqvQHgisx331pll4ayoNGcJcchoB3BOlUOYIGYjU6hFCx2vsY+FOlhG5TlLaoSiHcMY/vy9Uq0SQsoMmWiuBJMeB5SqVQOgs+wu7hmqQpCTg4ZT2AN2WcPglnKFcgeKJGelA9AhH6DEyMKPE9rG0Dd/Xj/5EobAIjS1WfW0LV+8xCbHJ627u9cmJqdY271sxXK6hDlGt6+XzXeQeFcpz5APOjvaSerIP4HlHngzyc72shwKIzqlCdAd8EtiS6432z8ZJA5jG5Q7ykr0CIkxY3mSPGB2tIWkOCgiiKOjrwW+w1pHrwnMYOcMxDmS4vzrqYcAVI90UAB64O1Q7QG6ZtgJNA36DaUkPK9wjeDdC0A+63JPjTEp8QrnYR88oHvLXWvDOlILXSGiTFFPlAEP6DoHr+B4C1x/l4yCzNfnwau5PQ7el53iUh++GJaA5gv6EsFJ4RUbXpA53AxXad2eIBp+prY4q1V760SBPTWJUbMMHXB2uLIcHehnFj3qXFtaggUVE3zYaiUKebixQGi09uJgGgosF0v2WisFFuvPYdmVrFhqCeVkqDWESy42kPFuWa9h6mAywoguccR5sQ5Z//gM1kx3TFRo8B54E7AGlNEpgxkWFGJv8kLoDNTcwMdb8DeskYlaDCWE+0DQMHHKNcHB76qB9Aqfd23i/WjmwUlCzuVNYov9kX1/A8+cAtdWzAvHM8UsTiVFCkTxXXuBfcvq+GMjHyhDBKYIRriuLzHZmkJJgaVEMg0mknUcLRO6zOOX1j+rINRsuoxmQS1MNAydqCJ9OSWH65cFGrPPFboAqMsq9gqFgFPn6ZURH4ZAvDAI7NgrImY7yy+uOmxl/JP2Y4IdBVyyXwAnv396di9M8ZqAgCErgUj0PnhwyNYfy9Jk2YkumeXuZEpqwfiQFdZApVwjLkED9J4FhQRr4do0sxouzThqVnydnaXONIbd6BVwyVxykbJrpA9FqCA0hnSmK8gxCJULlCXR/c2wlZr8zJaIZ6E7nVnIwQgWYhbfdUqmzo811lLm5CKmch04UvThywtTQG6wQp0nKz3j9Dz0uwDOAwwMhKbGXlwTFAryhJQJuRPoSYi5O3OEK8XvqfUs2cAkXlQmSOHLrhP2AztDCzcqPaGUNsgHyIUwNS6EXUUzkpG4t7xzkG0yypoliab75S10hN9IP/Xg/ZLFLxmiRjmpRe75XfvtZaz+zsoalz1PQN9alp0ewFvXGfEgDhc7OuG1/zGgU2sOGb0NXy6OCEtHVnYKtDhIDiiYpUhei7QTr8HOVuq0VQmjTFTfTtd5TJrwVlkqwL37CZtHiwtCmk1lqrSMBegCS+2HOgF5ZhCjqQJAVjuIRh4RrBuxblooMblQCRR4DdcHiGh/0vX785LbRuCYAXokBO/ulVKCc8/cyXNoz1qXBIqnC+2hBHJKY9l6Ixh7xcMLEAlxrVmNHTLgjHEoKWm4LpsJRSb1Z+kFn9aK2L7fq9RKT5+pAXAYN5+xltbQ0VDPKIGD32Wp6qy95q0169n1rKIHz1OewbV3UJpU7+/5J12znslbEeE5QowRChH+Jl5PAd1bLl65Jw0mnar8vXXfVBkR6OK5pTB5HvN7rHPUeWeu+egxgsfGC/RUIdBeJhKGvwbHXszIbgIqom9/TU+bkDEwZmQM+HPTOfuk4C3WEJW72fBROIetAao3MEg/8B5EsPef03X88zfjT/+Zhmdzi/X3FA/p+dgrPX5pn/zvovtmvEc1lC7v2X/bouMGcA+A0JhU6fJBJGe97BVPcQxsHI9MHIkKeAroPmkNskfPqHV4gNffZEzR0yWFMFa+ePDF+zWcBT97g8+flf7WDNDVKS6TIQJ0LUzCSBfxwloL9kIJC9KD/v8AOi1vF4Pn/UQgsKphRSSZv2Lu/wmg45qwAhkmkEbG+GGw0JsBOpYhi9wTqYQ01g6GVuKgrF/tD4hZrRP9vmbrj9anBLusT/yuIQrqFcwcgJixLZCnVagKdCcIvFCYtSZn3aBe8Kjcy4MP/i5NUgK3GUiIUVKG9OCs2cleadCz4Ds8DCnopkyd7p32D/fFdbEvWgvei73zioQXJunPqO2Xdu5BQ/Wn8lKkQpa84AAd95Wy4dfjFQQPZF5I6ow8oPvn8YDSoHA4QE9BR+clAEzPKPw9hErYHMjR+lyAPhdgpPfW+XkFQp+VgJcAbebF87JnW4Cu8rwtwDK+4BWQ9D0MpRWKDfXbKfAoh8S/nl2TOQyzZau6vqd/AZ7OowH0aEXOelZSsBYgae/SM/SA7s/GP6e/fzMa8fuTKhPpOabnKXCcC4TFT83APOwHQlHBQyMe3+KMEu+w/7saYTHc5Kx0/57Mmo9e2QbjRpUwiYWugSmSLaLVVBnHPT3IZmDtyjVZQu1KTkXbogcpDNsCdN3Hr4HyxIVYuN+7vywMZ0ld7v7wU2L0RKnxjDpcfIcQxPdtutxhHRTRp7oxDiQXjur4/reArjIgD+gUYJWKtba0buEg2BrAeIHK0rLYGQzPq3iv4sl4LwBZLmMJac8oXoMViOJ9+gyzfCPBC9BlxcND4KeHeaAT8wn8vTDwWrsnFAGKFAy5/lMQ9NfyTJsyrqcbD1qZQoQ67spsa0Mv0PxnmwlrKWD4m7fetXdiNv0tPVNdH4lOHkB0vnJrSwD4tWXPiSKNMmqGg0IhuhcdkOFiPFpnr/3W9TxDa+1egZGSLJ7T5/j8OZTNzSpEzejW8+CWAjvw6tYAvRkg+r3w69O+NN0rNY6J2ezeGknByJ+H9wB4oc3zg4xBDHSOxC3RQDP64T2Z6R8aj/g1eNm3NYU2eAKDNzClXV2jGaCKppjn0DAaJCb7uiQrD3Se73QuqFRQUqhXJHR/jURN+Um/NwBkE/BsJlM8HTW7ztYAvlGWoM97mAbo/zU7r2brfzaALkNFMq9BDkXDKSvvjLlROvNmIUcvu8XTws8M3Gff1FC2llVTxb8LM7WmZha6ztFb9n4Ps77xSuwFoKfxz3ShczEEXmcMNroi/n8s9P9rQKelFet6AegAYN4TwhZDPdo7srIib82KgDz4eWHKPaJCEkpHsIcSnrJGZV3IIvXCT9fyZQk6KN1bwKqDl/DXZwToW2hpTiCkrXcluHR//8xSHPw6UkZKmU+WsBcmXvAqB6MZw1JwR3eh16RTemsGZg3A5nI3sA5ZmHj21CWYKifS7rcmVLywFm/wOux1ULViKZTNeAvdhzX8Xmuf9Lw6U7yO9+Fz3opNAV1nxM9jFkIsK03Xr9+9wE0BHfIbCuPWAD0FbN0/PU9/Rp7GPDhKkZOig2f2Cq32Nv1M6sHI3oekTfQyb0jzbhyDubXGWN5C15o9vUtJn0v+NQP0VJkRLfpn0s8hoy24jdNzSvmhGX3iNZYexsZOqfzy69/y7GfjnFsDZe+h9HzdjL5SxawZH6eADgu92XXnkgFeNjEu38Tl7j/L8cWRpzx98Z7KGVK/hjkAXddrxktSPn1sPEs0ZPljzApyeRTps20L0P3fM9qJF9kC0Hd76Qu3aqF7QPDaiX7GZv1vAP3/2uUuQMcme0AnWDpA9xqQPzj20k7afWYKT71ube1tYThHJAbsS+peToW0ABrXgUD1FqtA3LtW9H6BhLROJESo61eqDDQTEJ6ZxETyJngi86Cls/Vn74WNAF3PLIEvCxceCv98WoPuixiTFwSp4EmVoIYYahTk3kLHtaRhp4CRKidcC2KwMSHOW0OecVIhnQlnKod5WuhyueNvfo3+s14D9x4Gva4z8c/sFQOvZAaBlJ8dnpSEjaSIbl0hM5aFPVtAx7X0PH79KV2JBgTcft3aYz2zT1psBuipothw/hHQlWDoFQnRkeRXM1BuKOtySnD6PClN6nkouKOgTkFJ+9/sHDLejICuNtR63V8r5Y1UkVIp1lyAnyr0nh71XH5vvNzAzz5G7O/hvUgpkPvr+p+35D/WGDcAuvZLn9va/nlA1575tQhsU/mr96gWfWsWug+5NAN2yTFZ6fzupq1pRkiW25UQotao7/LeZDQWr9XM2MQzq5d7hlEA9LksdN2k2YPotf+thf5/nRRH9ycSryKgY2M1AILjYaOG7zfME72SnSTMvOsGWYsAdJUOKHbqXe4CthRwJRBlQaQM6QEFaxMoislwXQB6VufosrO9cuLB1BOPXk8VtlQRSC0cMbIXzP66HvgloOcERIQpYs22V5pS4egBQRadNGJv9SkjWCMPm4UMUoGlmv8UDFKB4pWcjFZQJlNAK87ZpDgpX7ierBtdS/uE30UX+FnCQECoe8nbkO5vRiuoAXYNKTzYZkIrHa8YgSucn3Gspgd0fE50rBhiM+9LCuii75SOvcKoz+iZcV0But+jTGGKlqv223+e7wFfxCoFv58przUDc+6PS4pLLWJ/jRREtT7IlKwLXbxJCpgpaDbwF28SrEyv7In+U3BrBtpIilOzlJQ3KfCT1r3pXngPSQq46Tl4HvH8nwJ4M0DfEsyjY8UBuj9fL0fSNWeKDxwcogE1JkqS4rws8XhGuRE/I0CXnPUud1/l4mnCA65eFx/71q/sfRCJzbcL8Ji6NQtd5+fxye+Ht9DxntzWAF0POBeD4cL/26S4rD7UdStSnTkT2WIWqW+HmYHrs8hyp3YWMw2ZvBZnLeNAIQxh5XiXl2cmMZAOymuB2GgOTImAjjWlSXFe6KUamLRGLyzFMF646O8e0HUuauWa1ek6cPDxeK9UZJZxrO0mETgmSAFdhNSMmfG5NEafCbuoWaJG2z+7zk7XA6B77VagJkvMA6n2DNdQAiGuL4tWyolP6hJgNBcoIUNWSpLW5kMkKUN75pPLvbWtJUxF80NWoqcm3V/9rqQ7JQ16JfB/Aug+yz0FD/ze0EcgsbABBEja3JqF7j0EWrto0dNNqsjpb3ouKToCEO2VlAcvpFLBK5pKhTP4Fm2Y2ZI1cavqnDxgpcAgC31rSbH+/FKlQ4CeNi4Sbfvv/t66Tmj4EibkyagS/Xtw9ryXKgwoW/Sh7+za8UWfZe/luECoWVmm/uZBx5+BPwefe7W1554L0L3LvRmgY//nVMgcoPs1+fdLKcJrkjMZLaqMdytJcf7zHri1H/7vkiMw9OixjFnuAnRf8+/l7LYAvZlipWf05ck0IHY64HnNFIdsT1KC9gJbf/OHlRLNVss2WJsastz1OW68MvdI3bMajpJPMmIH0WoYQhySouYRsPxxyGBo1klrzromcGkISa2eNV+AexjPpDnWBO1ymcIar0njFZHxHrFvOJbqS87wOz6fzrsVw3mBlu5ZypRici+w+RkztuaEpY49kVDwXgTPEF7D1x7K5Y+/eSuB5X6xqQuum7ru/HtThcGDstcs/RmLwNo62htqM/G6B1Qfw9O1dK48W9fQxgOM1gzAT8HC73c2+jG+SWDlXbu+dl8hiOAhKdno2Ahd7ir3k+AQT4CmtJcKT3glSRm1KdPq81CYeK/YP0DXZ7we88pd2VAzwS/lzyuXswpUGAohC68ZAHla9ELTg5sEndbsQUe0OJdCJfkgJUZCUbTsATnlCya1FdC8uLGpkOeTVCB7HvAu97nASPvnFUzRfvD6wUiI/d9dLFwKRrMclgwczTjch/XvrnmS31uVNXl+01mS53F/X6OeVLuA/j1giBe8wjXXs6cKTHq+OrOU76QY43Uk5YkXlWMyS6doABOUMSnlUhC88p6uWXTIAdHsCOfq8CMteBnoMcsDKc4fdfTscOg61XnFwvOnzsDzqvbXP2MGsqCPbLhYY38TXUMGj34X3XtF2N9Xey4ebtDm8Ow7v/j5WwX01G3oBZYObmuAvjUNmQcb69D9Rmf15sBzDapw5VnZgToLnZ+P7VrD960DOoUQDtIJRdV3e0vbC1SBYLbWWLaiWkBvIQr8JcT1Ge0HfsehyAJKQV1ELzeyF0SZAI1lfQJ0HbyED35PY4ipUPZJayISAaay6kVkel3Ml97P04YY0gv7BmaKQpCtOaMg1DMqwx/3SdcnmtP1fbhIz6a9xd98jDZdC97HLGn3lQJ6KtB1f76vWLCh4cEGQNe99T7V8gvwBVieHubiH+2LX5P2mM/dBNBT4dwAYC4sE9YZGl2wK6prrOT3yQNZs2t5hcoLfK9c6Hr+u35Or6/988rbXIDDrmBoyhLPr5ki7JMO/Z7jeWHZyyCY6x7+vHV9D+jKctfzSIH2HjWv4IjUuBY0pZrG+OdQNuv3Qtfz6/fX1nmFxkKNIzX9PqSAlIJjqvCnSp3ndX++koU4f/2cAg/WIQ+R+LTxfmH0bfYsrhOj9sOHDDxNkdfj5EI2k3dfKZ16ntT9ea4x30YKYUo/eI83CFLQxe/aXz07gd3NQ5+dRbJliZn/vK6d0ZZTMFIZ5+WbB3Q+07YAXRvQTFvDBXTgzYQlXks15IadV815bDObEbvrYpQCesOh8qYhFkZiawLouD+69KQWOu8FV1cFcfRSlqVMIe8yjVW6QAEQu7dlWlLsALQ1QPdALSLVnvn988zg92hbgI6kC3XDk3CVGxPXV9lbyshiQrnMBRQ6b29hNAMW0YP2R3siptezNggwJ3jFdL4OPVPUXJKa9yCIkHEZr8F7d6W3FvD+Zh4irZG0RLKZLVvyZyQFRs/vlSGupV6z8YkxZrkrbu/PW8++Bd04ZvUCJuUh/J42XvHvAe2Ddv3z6O+6dxoyaOS/euyGNQsoHpiwNm9B+33y4KZnbiZU/dr0s39NdOitomZ76IEmW4fr9Ofp279XOTDeOpTHg90ZYyvhZtdPecbvPWkO9BWbVvl9kwyR7NsaoFfKYbiOf349n+4v5cYDasYrJN25Ad2HOBrofo767hTUUrnv5a9khtaSAvpcMmB2HWjlHNbuLWpc14N8Sjfaz2YWugdzXEdGiQfMjF6jIRGGPGGccahW0XPhfVBI/PrwGs7ee5D8HtGIcsNZIJ/TOnT/PHpuT/P+715R8LI02+v4YkYbO+6/51Yt9EYBEH7zDOwfpplASokzvZ4yRRuIXi6saKH7DfGMp1GB2wJ0udwZa/ZzsuMkNbZsdC0sveDW4eI7DlxdyKSJsXthTDxqZqELhATe3r0kgan3NAN17Z8Enz9UHJwAHdf17mB8DtdrVrbjCVSf8evMGMbtifZd6xch6vopTXgvQTNBr3ugNaJ/Jv9eXFMlep7RxPASVmIw7bFnEk9//rn0M9rteiGQCcrYRrQLw1PK5SxXQPeEIgR3KwrvAOjaFwlfPYe3rnUm3kppZuF6wetj4OKvjAcwnCSWYPq/eeGgz+vvjc8awkRoH5p6VNLwTXqG+n1bAn9bgJ7RQVSiUwNACm16P34OPLkNC50KvWuN6WmH9eeaROYALqWZlCa9hQ4vTepyFw1hT5t5OLOzSjrFpXTYwOtNhoHg/RisszVAbyaft3WWzWR2qjT660o2pTJEMjUF2dnnQpVJozLi6RQ/p4Ds6UB16Gori/une6jP67riT/KgvKQu5JHKWSkWaVhACmJ6P8osF0NXY5l0SJRXzjyA+9exZk178x4r7TNpK8robN92eNFztwroqQaRAnIqjL0w8eA71+e2BeiKoYcEpNmlZgwdpwlxI5pY6BSi0UL3gM71OIbSwfmNS926stIzsESnuWKYay3wERHiPWJmL+RTl7sEbjNXiwCqGdFw+XHgBerRsTaVjunMno07tNl9PeCnBK4z1XtE2N6T460ND14e5DJwjWVrqRau3wXoKR16y64ZoOP6InwJHw+uYlDOtncJmXqvvgPQ4SWQ61+KCn6fnpkOYF6cdZf6s/YKhLeU/F75M0p5Cb+nMfaGPYwZ3rpPKrTw/Pq85z/tHTBMLnfth1c6RH/N1uUFq1fmGgSueq47vk3P2YOfX4OexVeBeHki/sdgl7Rsza+hGaBqvWnZWjN5NZcFxXNmvk/oZOkVEQJt7OzoPWz+DLgPrq9/SoOeZrUX/vPZ32eH8zVt0JKCc7P9b6bA6LVm/JvKcm9Np3LAezg9nYZrhLI1PbuXNeJdlY2lNMZrYdIeFO9tuNz9uXrjKZuyGB+oGS3i/IQDXq5K5qRrF6DL4OPEUFj1yuNq0kYb1/CeOi/vIWfmcrnjMwxZu17+uW0BOh7Gg3SqQfiLNXtfqnGnxKAMQE9UPstdIz1Do83Zw+fmx1rcrVno3Kw4KEGArkEv6tTEjlPRSqfLJHbf8nFPbbhncLjxtwXoshBS7VGElca4UsLloc3R65hZtgXUQYeEPbVx9WAmLbnh0JOaW++yFujpnLwbymvgYmK8j8Qb90yf92CWCiTP2EwaScaXirHw3dex6zp+L70Fps/pmfW+9P0StvwsJm0lSVWejkED2le8Xx4aPG/o4w0PTRDg+pw/M1w7FXj+72mMMOUPXVeve1qYq22oF1pSJLyiMrv/s02WUxrTmXiFwNOm/q71+79tKbgbk5b0WQ9iEpoNciB6aOYCHJ8U58/Qv18xXg8W2H8qUuglj1Gm7vzTe+n39Nn5OyoZXC93f0aiMU97/mwF6BzO4gVy0jVtW/ITKcNpUqPff30+3VcPvHPtHT6zNQ+Dni3dW0/zc5XlhnuGGLqXNR40xSdzKSFwuXPoUSTjVMZq/bMKbLhXxt8KfTmQldGmhGBvUOg6qcfH7x9pK3qElOXOMrYI6N5g1HPres3kYGqh6zOZzE48S9vMchc4SEikgsVbJM0AXQIlFVTZdbaRFKexqr6BQwYWzyLLXYCOTVULWWk1AHL0cmYtY4yjYKNgkeFZlKGu+20htOLan42FrkNP4zTbUph8jNozZXiu0GlNSXEeeAS0/vr+DHQtPLeIA6/5WJLOPCVkvO4FMMEtdguUINP10/uL6bQfdEmpEYNrFCMFC/PQ/b1SC9grLAJO3FtM4svmvADSezX60zN6JvCjC09WtJ5Nz8TpalYjoGsdnmHFO9o/D7SiqdQCSs/Y85sXTHyfOmW5nAM9h9YhgdzM+kXL0MCfc3cqm6sXuISPzl33TcHBA6J/jz6vZ/IKImnbNXPye9Bw/TjWeGtZ7v79uk4my0DHcZbDXPdophBnfMTGHmHsr5eTAjTx+pwKTrTQt9Ypzgt5z7/Z/j2LGHp6f89vcylLqazw1/ByHtfyZ6e/6bWUt3GdWT4NgC6+FJ/j3pIpKW54xfPZxNA9IOs8Mjler9NgEP2ktKi16jzTPUjpOeM5NYMBfZXCxEwofkqW84qHZK8Hdd1XNDWXha48jgae2OUle20zhu5vRqsw0yJDLbfXoNKazCypJp5MNkZPvyOLPSlbI8NJuMcYq7fOGwR3bJyQAQVTdmOSRdReOMqQY0hz3GBpgQLtKkaQoiYRE7MqVc4d198wqlSjSfEaDgVfSIaB9YakFiktzcrWvBLQUC8rQAZTxwb+Gh2qA8JeobVnlisQQwrB1ReCf1PT01mZndzfWg8UlWYWRpgnEbTVfJwSJksG7vs0qQ5KlQSbLDIBP1ye5fJMFqvPAD2OdcwEXS1k9Td85XLW3dMzG3OKtETFInpMMMd9LkCnhp4P40BrOPNigR4L1pZXqvyHWfA4f86ej7ORsa+YfY19bUWdPFzP9P6FZiWc6V2ucoYy7o0Rp9UczikKI5xDHBWaK6KiYlageyDSnnmFULz0bAHdC8wUIHCC+rsHbAEWvkM51f55gRbWGUo0ke3uFSWsW9cT/4qOvYBupsB7YEyBxMsJvc8L0dR4wPt9UqNoNvv+LJLiMuUrURozGRYFS3rtjAddZUD6bIGBZsc/z5XL0exa2gvQOSZGejnh92Su4UC8dz2CaTRyPdjpeZSs6YFbZygLeC5lxgOZt8I9fTULielzXs56uhd9FWBMVUGHQR41A3Rdw+9hphRAcY8eNq/4+H2Ay1rGmmg62+ta3cZGR7MKA29s6T3Kcvf00YyuZQRkexvlMydyxsx3n5jJ58nn2MtEn5XhoOsL57bmckdvFY3f5ed2OeD5dR5Q5tAOx6uLcqCJn7cbCTg8YI6NHdicRdmBsFmc2wGn1dvTS2Aa2jxgSxYttqHBQSoCPX19NlktW73hmuH+PKCcWWdnp0GogzDHJyast7eXB4/X5s+bx3uveeYZW7JkiW3avJlAixndHZ2dWQ1gNos2ut6zAy/krNTWSkAyzMXNoS6S6GoAKtT4ZklfMV5NdwqmVMWkCgh2vDcDnXxoxyeXHiyAzKUWR72qfziAZKZWtbbuTts0NGjF1hYKiK7ublu1cqUtXbTYRjcPWntLqy3on2cbNmyw/gXzbXxq0sanp4JSgTp9lX1x4zQvwg08iAwz69yS28mslstbJcagBNw4S54h4oOxZ3021S2O2iSxoQ5+fMLaW1u5FilzyurG7yz7i4lJsuZYVWDoc1y31o52hsBADw2EGwUtXm9gxNiqFfTQVipZK7T5etXG81WbAegiwatm1lqpW65SI/3kW0q2cuNaW7J8mVVnR88keQAAIABJREFUyjY1NGrb9S6wwU2bLd/WZmPVGetZutDWbFhvne0dNjU8al31grVawRbMn28DYyOW6+mwzWPD9PJ0trRZfXzKOtvarZKrWg33TUrvUmaUQBNv6e8SRKnQlwBJPRJee6cSKoER58njel6AKfbf/PqNLvfUA+AFIz6PtShPQ9cTGHhA8gABhcHHG71iiNebCUx/bW/NeFCKQsIw/lbjR9M9w2cz5TYaCDoH7Ss9EG5ilT8fXE9KaLoX4gs/K8DvhX72CpdXinS9mZnphrI70YU/i1QR8nsNeeVpKwUtZWmnoK3ffchnC4UpGm7++nJF672efpspfbrPXN/pIWmSlKbr+6TILe5Zq7PTJ66BNfrhSLifT1zzRmC2FzGpUslxXkHVe/w5NDsbebcaLO04XQ3X8El92Zz0KOu4d6i0cJnzXo6IFlPZIgUgyNNZrOb7nxWgy4LeInkoZ9WZSuh2FC0ygZ2K69vb2qw8PWPTk5PW3tpmLYUiBSFcHdNoitBSpHWVMoxAHRZGd3c39xefQSMAABsIlfHVXI5CQe+B+3nV6qdt3rx5BCRYgPjOzEOUmqBdZyQgAlhL0SpQKqo1K+ULhjYV+LmYy7MkCGUtXAusuJiYx+9ATuxmpWZFXc8lKEiL9SNefVYmwTWfszUbN9iue+5hG4cGbGRi3FraQ+ezGix/y1lve6dVJqdtbHjEli5dakOjI7QWWzo7bHh0xDrbMC3OAYo/o3qIb1PgOauchESiw7mVjJWsMR5PjZiJhKEsK3gC4vkmno88Hn9qytpaWphLoDMn03MKVCjxoBCv1rJMcXhCOFgEMcy2NgJ7SBCCth7dv1HJgDIACwZfWQMOCYBa3UrVipXrVRsr1a1cRF/fvJXqOWsvmxUqNTa2yLe12JqRASt1tFltpmJduaKVRqdtfk+/lYsFG62XrdrVak+tWW2lXMHaajlrn6rZ9guX2MjIiJWRyDyvyybqYfZ1a65g9aFxayu1WLUYrfcmgA6aVm6BF8Ke1r0FkimyTaRfan154etBSoAvwZvGMBuBPeyrwnBNQcsltClXQiArcPbLTdeJ96Q5Gni/XkvL8lJQkRWp52q4F36p1RvKvlJQ9YDuAUeA7nt1++fyVpLOxQOrfvZlfXOBlixSyQSvpNCYiMZUapn5Z24G6pAh4i0pHqmVmZYd6h6igy28ZslD0EMV66q1Hu1pM3r1e7w1es4A07ngPWBqfQoZNdtbkCamtWE9UjYpJ2L5mV93M3yRPAYN+bPx697CK5bkOCAhFp4u8aCUV09fnn60puAuN8vBQ6qYe/RQij5SuiNkxKz2cJ9gOMJCz/gadehzadfYBI0c5XsSQEf8o1qOSR0R9Lgx0YLFzwB0ukVqdevu7LQN69ZbT2cX3aIVAG0Uwt7y8Jo4NgZW1sDAQNaxbdOmTbbrrrtmCRsQWqtWraI2tN3229vg8JAtW7bM1m1YT2s9gHmMYUBrL4bZ4pyLXoBwgVISuk4VYC1WqgawEvBQbgDEo2s8A/TYnMa7sLl2ucBghVbCtTPLOVrQIlBYjffcf5/lS0Xbc6/n2+q1a2zNmjX2/OfuaTOTUzY+OGytxZJ1tXfY0NCQ9c7rt4npKasX8jY6MW7tnW0spvZnmE0QgwU9NR1d9q6bVuysRIZo7bAa3OFR0VFDHgE6BUls1IOSPwEQGQSADpd/Kewl4omszcXeIrszutgbAN3FLSuoAUYv99hXO2PayGAAecwr9/F5eE04NhTEj0lK5RmrWM3GW8wqpTz3scXy1lE2K1bDWsq5uo1axcpWo6u9p9hqoyvX2pL5i2wMLqvudls3OWKF9lZb0NdvnbmSja1ebz2lttCYprVk62fGbAbADoWhlrPSVIWAXs5Xgzs+rcCIjJ/mQKRWZioc/Tl6gPEWhn+PFAYP1F4w6u/NFYIQPhOgNBOaWm9qncsj5bO4PSB5ayp153tBlSo06f4I0GUp+fdj5TAWtlbH3Wx/JXyxj2mfAskhb5ltDdBTgGymkMhqphxx7YHxXoQ7AAj6Ss/Jr8/TGGljDkCX0PfAsDWF0J+7v4fA0Vvo3rOU0rxXplIFZC5lx8evfdgoVcyafz7MU9cZ+2RmPK8HdPGHv64HdH/Gfu1bC/ngM+gS6afdSemVd8DnoPjz555GQKesdd3q/L7KDe9lga4jQM8AR53itgnoc2VhYjhEJVhVvEkEc4E6NzECGBhvamLStl+xwqYnp2iBwj1aRiv1mFTUzC2CB6W7fXycFiqAHZs8PDxsY+PjtMzxtxUrVvBgR0ZHbXRs1HbcaSfbPDBgXd1dWYxWXXvwPmawFwtWrqHnbrBiAegA8hrCDHClI44btR8qKWoSAGBXTlIS/5cWpQx8jbdUP6sQqED4KzAkDmznXXaxJ556kgC9eMkSxjVXPfUUPRn93b3BUu/utrvvvtt23W03myrP2COPP2bb77KTVfIIAcyegQhWQyumJoMXg4LKZUTyzOrwbnQS0Jk0GONYEkrM4mdjnnCIXmCT+aCwlINLHR4MAm+syw9Wfrgm9hCuc+QjwFKn1kvnRg0+KXoqlJzGe8varQeXlcpL4FpT3TVdhZWKFaGoRUCvthSYIwFAb5+pW7ESXK4bhgasdX6vTder9BBNDQzbbguW2ejAsOVb22zF7rvYj39zqy3fcXu6cMtDY7a8s8/qE9OcRta9aL49tP5pm79iKT0+NlOx8uYRm56YtPb+LquCaJIv7aFieBJWXth6gSuBkl4H75GFJ2vBM78A1QNeqhBLmHmQCmeZibeGPBgvUGTBSlAJYBVWgQetGZA3E8iplTSX3PF7kFroKaAj5JcmNXnhnQKityC1t+n+SA7hdbmkPVB7EPfrS0ETnw91/rOKcKrcBDBvrhDi86nC0QCiEdBhgGgdqYXu99LThX72Crr2IX1fqoTg75TxUWFvdq5z0XNK35lskpczqehJFVx/trRMa8Ei11lhLapO8p4h/0y6psrefF6X/qZ99grhFkzOOHjwcGUyM7rTlZ0unvP8IBqg4xE5FC4JNOUJhRE8oAdFMOQeyO2u/WanuK0BuncZ+gMPD4DkIxTox4SimMymeDyuy+EZcLDW64xP3nbrr6yrtTMasTnbee/dQ0JT0vpQG4QNxUPB9dnf3299fX124403WndHt5UsWHdHvu5IW79+PR8OAnTe/PnW2tZqa9ets77+fgILY38RtJDkJkCfqZatUqtkbQQhm5kUpTGY0X5R7Fy13zhFKCT1YgA8uYsF6Iirg1iZNMImGDGsIOUIpwFQj8licA13dnXZypUrbfny5cwLWLFsuQ0PDlpXRyeBZu3atdbe0U4Kmr9ggT2zYZ3luloIKDzD6JoOykSQ1ngWgTkZLwRI+IUltMJCr4ZkP2/piAARdkCiIAA5FeZ0x1WQQxGUOSRoENBj9yx4RbgfEdAr0wHQg6KUszLi4eh0hvOPrje/Pq4RCl2hGKx+b+Eg/GRmbVAkcs5CR/MfKCrTNcvPVG3hwoX2wGOPmPW029j0FL1E3YVW++13b7FKbdomKxVrbemxV590vNWKeRsbGbH57d323S981Ra29nL9G6aG7OTzzrQn1z3D3vkdxRZb3N5D5WBwapT7nwoM7V+alOOFIc6smYXrAUMhC2/l4XPS3FMw0vW9leEFbqOlKyCZ9fCkskAxQMXttB68rpK+uYBagJn+PQVELyhTCzEVZCmgk4d8jk8iddNOeV5g69peIUmVHu/h2FL+zZbjpUqNV+hSC13PKKVKFnrj67NhyGZAwrU8C0DXfqXA6AErpQ+/B2lClt7rQb6ZIuCfZa7143WWnTVMAJxNMsTfBX5+/bPrzdNDLNCVfBKgi2a9EiDg49lHL2xmbCVd4vCerXlIcC2Ea9GYyQO3d7s3C2lkSiVsKhhDjn5ThUKAnnqqwvuCwkkoUVXIswV0fsoF4AXoVg3CIAO86JpXeaE2jRb6+IQ98+RqJlPVDK76gj3nBXtkMfTUzYUNw2FBKQBjbdy4kTH0B/72AGkEthnIeoddd2A287Lly2m5Uzuq123+gvk2OjbWoE3SGtRkJjRjqVetXA1aPhM0Igjq3iIqJi6gTCmYA6FDD5CsVAjx9OgmJnjGoQGwXAGGBFd2dQqxjkxLr9WtrVgi6G5Yv962224762hr53MuWrjQrrvuOutr6bPR6qgdsP/+dtCBB9ndf/+73X777dbT0m37Hfpiq7QXrJyvNTRXCKpWBPXoPeHe6rWMw/JWLLUyFqMWmFSsYh98PBZc3LAAEDqQtQImVJY7hBEeD6EZ1pTncxyJCrsDgI5npZcDSSvTM1RgMmUH1npba0M6ZgbsUfmAhwNKBUAd15LmizW2gDZwhrmqjZfMqqU8XeKwzFunqgR0rHt0etLm7bicgD0+OmZDazfYA7f9xaZmxq2lpQO93uyg17/SOvt7rYwQQsXs9utvtvLUOLPgN44N25tPOcnG6xUrtJSsVDPrsZJNjI6ZdRStGgyE7MszZQrIKaArxu2B1vNBaoF7gZQCklcqGgSXE5jeC4ZzC4A1ayGmgO4VAwlxKd8Ce9J8pBm833sQvGdCa8J3vT8VeCmge7BJlSbQOWjJJ7VpTyTEvcWa7p0UjtS7ke6j/1z6s1dO0p/F61tzucfaw4x20uf1++PXFZTzYBlCSdb7dC+dI373Z+h/1jn480i9pN7lm3oavHfCg6an/9TD0Mgps4CeKlJ6n+7vPRuz9Ja3ysxslZHi7XMB+hb0ExvTNHgHI7jqflvzkGCN5cpMNgtB1/fP76dRau+9hV6LScfNPiteSnNQZpX2oFAyZKpQzlyArjhsFqNr0vwDMXRcLLtxzADnYch1AiuqtZUuVcSEH7jnfkNmJ1ynhf9H23tFSXZdV4InTEak9+XgysCj4H0BKBAeBRCgA0mRFNWiWpTU3as1S2vNz3zM1/zM33TPjEyPRJHqliMoCpYwhCWr4AqOhC94UzDl0puISBez9rl3v9hx62WCGmmKgjIz4plrzj37+FPssFPOPSOLclfpWzceTA9ADrBev3693X333bauf50DAcLcdn35Jtde0f0KQXEIloMZHlqvmwzV9y9R2mEnYEFd8AVh1SHVQiiseOpbND07OOOgQEMvBXOzH67oXnBzd9SE3R8PZhffS4bADYCWB5DD9TDhIgNg25atdvvtt9tQ97DPD/HkC7ZoiysL1lvscaED/51+8VlWGe23xUIoY6jISC0dWnubWSvTz2FxRxpf1eDLBvDhn6fWoeBDZBjOMGOKFitb0QSO66vVijUL6Dq15EGOBVROWwXQEWFeWG66ZosxLa80HdDhyvCDG8dKgctrbbPwCwQhT3EJAXQYH3C0jHuLTatVCgHQUU9gqWmd9WUrNJZsaHDQZhcbdrA2bc2OkgsH63oH7K6//gfrtooHBh5ZmLLv/Ifv23R93ubn5my4q9ce//HPrBKtMwhbuuq3vmj1UtOtD4XFZRvt6La56ZlgIfHqn60cAgU0AoxK8HrgU60sFWpTgEsZYnq/git+TwUCAlx4j8Va/+0uA30nmWSLicQAxSgU86wosyc/4HMUZMjM9HoF+hRw8oLOMqEDGlQC6CkgpiZlPX/4XddD+Q/fkTLaPEBP9yQFjrU09BTQU+Eiz+RP8FwN0HXMRwkBq5S45RzS61WgUB83td88kzL3H8/MywLQ9aLyQLpdTTDgmaLwEd7brqGTVhkQSk2ZNJHiC/i1Z9EUgkuE16UCaZ6Ax3GuNENznNX+0SWldKOAvpTEplEIVMGa86AAyncxbIeaus//8wCdjJ7l9doOTCzd55sby6u6+Vn8rT3d3TY9OeWgMDI4ZE/s3m09lW6HlcbKop194fnuQ8+INPpnuABIU/v4449tdHTUQRegDtM7iOvAwYO24ZhNbm4fGRmx+VrNunu6nUlBAIBmj0AyEotvmmwctqFYLlpjsZEF2OG9ZFIUBpjHHorTBJOQMwL4l6MvnZHkSCMBocB07z7yWCucNeT9+R4QEQQEjBVBb7i+uNy0vq5uq83N2zN79tr00qxdc/11ntoFX+4zjz1jS9awbqvaZTsvcWFisatkS27yaGlZWRpP7BecMXkpFeqEg7GiEpp3nQuA6tp39I/7rhBkI8i7NgA/UdTY+/r73IcPMF+AiR0Bh9WKrws1dFg+kBYIQEfQIQAdWQQQJIoA9OgScYk/+s3dpMto+MXFkD7IgDuvMtS0FQQzIuAxAvpKrKleWTar1pZcQ8fcuwb6bP/0mI1s2uAWh7mxSRspd1ljatYF0pFjN9on0+PWNdhnBz87YF1Wsl/ceZ/1l7tssblkS4WiXf3NW6zU320FxF3M1WygULHpiUnrGOxeE9BXYwaqQSkTS38HzaoAoN8TsPXsUBgiUGlQHkG0BaZs3rM6Q8JZSM39ylRZyY8WGwV+jBsChQI6tQ0Fh7UAnXnUek2mrSG+INICBSc968rAU5DlmrorRywMHD/foYBK3peCjjLzVABzC1WOD53Pog+dz9Q9wjX/XwA9j2bS56YWklTI5DxUIMLvFLDUWpPOXwExbV+cAp+mHOr6ps9MXUyBvpE900pNzAuKI8inlgdf7yba1zaCRVVM/xw/fqYCJemIPzXKXUGY409d1vps6EngvV7BNFpvSeekP4yLqaJqEQnvCpYuj4GKvvvCVvGh40tKTGTceAjSzeDD7u/r84A2+rVdQlpattp8zTZs2mi1et1m5matUq06wI6NjWXR401ID02zfS+/HnyhTZiiS3bS2adbbXHBI9nxLtTOBpPAf4gwhoSHd7NqG6Uv/ByfnLDB4SF/LyaIgLJ3333Xtm3b5qltmA+sAzzsIC4AKCaP9yGvHRvSP9BvR8bHQvoD/P7dXb6IHuEvKXVZfnkMVNJD0d/ba5PjEzY8MOjRzwc+/cyOPeYYm5ma9sC9yekpXxcIOxBKENz25jtv2/CGdfbRBx/atuNOsKX5uv83PjZmp5x6qs3U562zv9def3OfnXL6afbp/o89t3rzpmM9+t1N/b2dVltacDDeuGGDvf3227ZlyxY34UPyxJyRaYDMgN6eXl8PjBt5/EVEjPd02WeHD9nWLVvcb9/fG4IMsdfuf49SLD4/cviwDQ8N+Z53d3X5PHp6uj0GYXBk2F5+/TXbePyxVu3ptjfffsu2nXSi7x1iJybGxq2jULQNw6M2NTbugF7t7LLpes2O37LZPnj/fd+n7q5u196xTxAGQVt4Fw4Q6AMaNOaB8feCZhYXHdAPL8xZsatig/0DtjLfsA3VXluYmvVzhbS18eW6Fbuqgb4XlmxdpcesvhgsM92dNtVc8KA5BFn1FDvssZ/8zOZnplxAbBY77Mbfvc0WK3DRrNjCXM2GS502Pztnxd6KW0iUAfo5ioVxeKDVZKgAnAJ4S/puCWhkHgRD/A2gU7CjxuTziTEiOCNOxxCGYuc2mmCDtB/KBYvS1iY8kEGl1gUKtOQDZJb0ZaqGTnBJGfla89ZrUybfJtzEOBTsqb47BXWCIq9J/24T+JP682oByZvDWtYWPJdrnwpirX0G4LczdF3fFBAU+N1NmJQ+TYUj1TxbQkS+AKdCEa9dLcaD40iDPnlOCVxpv2/OOwPGNHMqKeTDvcpbe6hM6KfOsabWmNTao+fO99wKWaCunhvSiVoF8t9vjh8QylKhm+/S8fNcZMIilDDPDgouExX8cB+ze1LrBJ4dPmNgYlCIff9OvPzsJl+gPlaYOhGQ5AVWAAKFgj3+6GPW09Gdze2c88+x2dk5e++t99zoMFWbtr6ufluyZTv1jFNDL1zkd5fLXrUL4PDGK68HH/oKOsWU7LzLLrK+oUE3o3eXw7OnalM20DVgp5x5ige5nXDCCTY/P+8bh5+//OUvbbR/1N95eG7Mfv/737e33nrLGRy0dwTNDXcPZ8bl83ec7+PH51s2bfGq8NAqS1aysy852wPN9n/ysZ140kl26Mhh6+7r9QA1dNNCoBfdB2SaNHU5Q2ssePGR2mzISz5y8JCnmA31D9g9d2FOXTY2M27DfcPWsEUrW4edd9n5Du7QZg/PTIb5jU1aX0en7X7wMV+fmcacLZcKdvm1V3naVf/QoM1MTtmmoVH773/5A9swMGyotDS5WLPf/6M/tHffecfnj1iCn/zkJzZYHfD5j82M2Ze/9CUnlj2P7rHpuLZY5yPzE/bV737bxwHhC357RsXTsnLMpk32o7/+oXVZlz9vujFlN998s83NztpLe1+yZU8GW7HDU2P23d/7XUP/sUpPlx0eH3M3AwQxZDdgPbrKFatNz9gv7nnUZhemra8yYIhe2HrWNjvppJN8jwBCcJ/8as+LHiPRYWWbbEzat7/9bWvU6y4k/fAHP7Sql5Qxqy3P2m3f+ZYdqs94YRn4tY8f3WA/+7vbbaCjy8pWtoYt282/83VrwDVRKFh3scPu+9E/WYcXpVn09f3K975ty+WiTY1PWLO2YE/d/7B1FypWW6hZsdJlV9x2oxV6O70QUGm5aSMd3T6exXLTg/KUUaXmu5QZqBaXSvzptSqV82DjHmrEuJ7vI8MgQJExMbAG9JECeig80/5W1TRUc1GwoCWA7W1VA1JAXw0QPw8oU8avI8zmGSvFsT4BGR3XhGNaC9AJBvpTmbNqTpy/fq/rqXNSQFwNzMN44ZJrDwTT/U0FQQWlLN4kS0NtT1/FeGiByNN+CeC6r7oOa9Et56pApHSowmD6HD0frGaZrj/v+TxAR9qaAjrPE+/n+cnbA+ARLI2hWl1w47Vig9ozD/g8Pbv+TGRpxbTDFNTTa/l9pqXj/dFiy/eT3tTMroDO+RHQw961Vrhw8s5zHdDxHxDSA7gQALa45P5LL+BSq7kZeP+7H/mdE9PjNtw/bNvP3m4vvfSydRRQnGTFPj34mR2z4VibW5izrkq3XbTjIteoPKAJUdQ5gH7MiZvtlTdes95Kry3gfwsL/jv/XXndlZ5jDmYEzfPAgQP2yguvwKNss/Nz1tc9aCeddXKm4WPCL+99yW9fMFRhKljFKhm4AyQmpydtXf+oCw79Xf12ziXn2Mi6US9KgpSwyakp1/wPjR3xNCWa2X2dUGhGNHSYkg988qmdtHWbp5dBewN4PXj3/cGvHkKOXPiYrs+6VoryNXVbsKt3XW+14opX0asumXU2i/bM47tds4aXHHrVuVddYv3rR2x8atJ97ZWVgr3w6FMRzgoG/+7pF5zl1fh835aXbe+evf7e+lLNuspd9oVrr7Tdj+72NWks1a2z3GnzC/NWrXRbzVbs6luuc4IGc8Jew3pRg+D00C+svlz3vRuoDNhHBz+0zRs2+7N/949+1/70//q/baCKoj9I6TO75LrLPJfb/6t02PRsqPAHWlqYr/nabBpZZ4/e85Dng4/PT1q1u8/+w5/8J3vvnXd9fAAfWFj82R39tmxLDspX3XSV0+fYkSP2yvOvhMI0tmgV67BTLtpuI9uOdx85IultrmEv3L/bfeD1RVTU67QzrrrIBjaMOqBPHx6zlx/da9ZciIFFZTvrmkts66kn+1xRSQ4aOvzz2EGs8WVfu8HKAz1WQ/yHFW202mML9YbVbTGLcudhU81AD6oym0yIjmiqwK6/e5YEgxSlsYRK89g3mgYV1LGenoeP7INm0/fCrVAxIpYaeuoD1HEqoPPZBEx8p/3qFfz4DtX6+H36Xcrw9e88gScTOKIPPQvilIBTNTFTy+Ua6d+pVpeCdl7aG/kl11T3OwUO56trNH9ZQtwJQnmkKJVq6ClNKfAxkwXApGCiApkW7lFQV+HjKJCS1DEVWLhvun95FgB9jwKyAm9m3fTCKEdH9Kdrmk8jIQ99LUBPTe66v1lskAY0R/cI11AtP+mY/Dw0Mf5WDA3PCF0EqSmd3zsNIe1MypzzXKXPSAG99YyQ0so8dD9r20RDZyAXzawAdJg1YWaHX/VXz/7K5uqzDhx9XX223Fy2cqHD/YzlQmB/FBbqKw2rFCu2/ewzAqAjOMxEQ8dGQsOFFjk7YUO9Qw57YNQT8e+Z+oz1dfbZldde6fnnbgru7/co75H+EY+kBpCceu5pDvZgLtNTU/biUy+6Du6b5zHMZVu0BSf6agGV1Vqp+BAMEHR2ziXnuTkcGhiC3Xr6+6zSWfU0pUyFif3TmS7ikdblDhvs67cP3n3Pze2DPX32wB0/s8NjB23jyAZbXF6wSqnio8HafHBwv5dv7Sp122Rzzs7ecZFt2rjJNvUN2cf73rFfP/2sCz6ljopNLc7b1V++2ayzww6OHbENo+tsaWbenn/oCZufHPcqSZXefjvz4nPttFNPdWEIEfJPPvaEZxF4fvrKilWLVXvptZfs3O3ntAlkM4vz1uwoW8kq9vXf+boLTnR5PP3oU9GKESLz+Q97NLsw466JoeqAzdanrFwu2UqpYLtu+aKVuqs2t9DwdD7k+YOwURwG8QED3T02Nz5lD959n81OT9lI/zpD2Z1TLzzDtmze7KZ8uCfeeftte3Hvi66dY63f3v+2/fEf/7G7AQ58dsD2PLLHP5+sTTodXnvrjVYY7LG3P3zfBava2KQ9/bNHbKVWt96uHqexXd+9zSu+YY+hYT/wt3c4YEMIm2vW7aZv3WYLhRVbaCxYT6nDfvnTB2x6atyGBoYd0K/57S9Zx2CvTc3NeiW6/mLFgxhRKW7Fc1FbWlYmgWfA2TLB4zo91Aqebcw6gjhNmqmmyP1Qn3kbs4oggvu0JGYK6IHhtkT8lLkqICuQqUthNYasoKECiD5HwSRdC84n1S7JbP0cxowSBUQyRr7zNwF0vitvDVMg5P7hZ8qwFbx/k99DH4kW7XC9ub55LosMwKIbKu2PoedVBbJUe+W7dO66l/g9FcIU1LnO+j4VpHB/qmHzmXwPBGhdX56PVMhYDdA/z+SeWhA4Vx9XjBnS+LCMz8Ulfp2fAAAgAElEQVRaGHnNiXS9NMpdn00NmwKB0lWqoacOEBXOUl7Szj8YPyAm982Xbs/y0LPDgfxySBBLy15yFIuO/O8XnnveusqdmbY7Mz9rl19+hUeTv/X22/b6G6/bhtGNLVBfrtt5557XZnLf92o0uQugbzvjZGc6MD0/9NBD1lnqzMC9sdKw7du3e612BMfBNPvIA4/4uh+ePmKD/aN20ZUXu6/WNcmBAXv+iefbQHts+oh98YtfdP8qfLVYpPf2vesmXZjdAVI7rrrMZmvzdtb559p7H35gnxw8YJuOO9bma/NZz9kQiLUSUtyijxS+eviX1w0NO4N/6qHd1lict74OaHPzdu3V13ixExTBgRn6/Xc/cu0c5U8QV16HFr7zHBt7b79dfdEOe+Su+2z8yBEbGh218cas3fyt22x6qWFT87Ou+fcWOuyxO+6z7ibS0kqGXkGXXnuFCzOYF/zlTz72ZDb/+krdOoud9o1vf93jC0aGhu2OO+6wgZ4B36eZ5Xkv8IL1gTsDsQ8bNm6wP/vzP7eOEmqlV2xuZd6+9a1v2b59+zw4EZkG//jjH1uXVd1sjdKz08vz9s3f/rZNN2puhJ9dqNvA0KDt37/f8+mXaw2bn5qxTcOjdvDjT+3Vvb+2ehNVvjrtgisvclcJzP4D/f0eP/H0Y08HK4PV7Q//4A/s9ddet77eXtcy7733XusudmVn/Lf/4/fso6kj9tpb+2z7aadbj5Xt4b+70zV0PGO8Pmtf+t1v2yfjhx3QNw6P2p3//R9spNrvY/9s5rD9u//8R3Z4etJp6LjRDfZ3f/aXNtIV1ujZN1+yP/nf/lerDPbZbH3ea8X3rBRtYb5uVkX64tFR7pTQyVAIvGSqquUosyLDowazWqU5HnowHDJE1cz4PoyDqX6azhPAiE1lWjEAKcNVH6oCMcZHZpUChTI8mjzzQBFjWCvoKw9olOGGBNxYAEqsGLiG51NBJc+HroJAnlbI8fN5fD/3L9VAdcwKeHnCSniW7kMw8+Javi9P+89AlwG8rHGRlCUl809BOl3XtTR0jjtPO23bi8QXTvqlQJL3jjD9VrOvFEzzBIZ2YA/91NP56ZgpdKUCpZ/P5RXPevGspKRst56vvHFxDQnomYAS+3iwUly6fgrQnjwUS23rdbTqcAyMnSFt8NzAhx7WuaV0FY67+PQQLhcL1bs/KgI6JozGIAB3mBdf+/WrITp9se5BSV/96te8KAmKoWzeusVK5bL98rFf2nRtxnq7Qv31M846vc3kDkD3oLgI6H3rhu3YE463DRs22Ouvv+4mwg/e+cBmajOufeHfBZdc4MFdCMLC5F595VUHYvikF2zFvvzVr9hnn37qhfoBNvfd8TMHa/inEAOAAjTX3HC1B0Bgrgiqevj+h2yuMWc91W47NHXYRgZG7fzLL7SZ2rx1D/TZ6MYN9unBA1nnNl9wAXQ812vBd5RdM+7v7vGAtYfvfdA6rcMOTxy0TUMb7Kprv2BztXkPwEMlMpjxn97zrM2szNnO6662eVu2dcMjtr7aa2Pvf2yvPPWcFzep9nbbcrFsF950pTW7EHjVdD/9aGevPX73/TYIgWB52WZLTfv6d77lFgwwdwDiP/3dP/nKuHZc6rQbbr7e+z5jH2FSR8vYn/70p27loFXl6huv9jUG0/8v//W/2LbjTmxLxrj8uiu8Ct/WrVvt8JHD9sQjT9qSLVjHyop1Fis2sTBjt3ztKza/tGC9w4M2VZvzoL3Nmzfbu2+/Y8eMrndQ3/fyqx7U9+zjT9lUbcY6upCGV7bv/sF3fX+nJibtkYcf8T2DC6bLOm3HFy51QQ0+axSK+Ys//wtbP7DOaaNuDbvmphttuafiZWQRRV9dNnv49jutuhy6tiFKfcet19lyFTUDzNPOnrz7ESvaspXdtdG0G777Fe8rAGFiYXrOju0dsr/5yx+4leZ//z//D7v/md0e5b4EBowyxs2yLaNQThnZAq3CMipdU5Mj+JGpkNGq1J5pnUltawbG8DCr+R0HnxoEnqlm/LUAvWUODD7DUH5UsiSkahdNlqoZkNFS+0sZuwIGAW81hp6lxa4SHKUm61QocHcWahnIeHWd1IqAMeWZ3FUjzLMW0OXB9VSAwtjY/CYVarie6RrxOv4MQlVLIKQAQZrh/iuQcR1gcneBUQBdgRT3pAKV0l47OMagqhyhIL1O/17LpYDrWGlQ6Yv3u/CYuJz0/DgmxSpw+WNADn7ArtT0TxrME2YyYToWufK6GFEgVKEV935eHj0Bne/j/QrCej7UwkFAR7YU6So1r+vzVKjC56gfEuioFQRTOOHS7Q7oLslE85WnQMFcCH9xPDAwu7/x2utWLVVsaWXRKsUOj2LGw1C1DH2rUVp13+tvWmO5YZVS1SZnJ+2yHTvaTe4R0D1IrlyyS6/aaR998rFrEVg8aOm7H9sdwbbH1+LcC891DRRWAjD9F1980SfSUaraWH3KrrvxhpB+gMjpSsWD5jotmNZnGjP2za9/w8EA/tfhoWH3609NTtq7b8JvGzzc+w99Yr/z77/nbTQPjh+xzt4e78SGqH1PK4h52dDQ8bvnLpZLHoiFgir9XT32i7setZnGhI1Wh2yhWbcrL7/CmU1jYcHWbdzgddpLnRX31SMq/MD4EZtZajgIrevosXJt0d545sUg8JjZvK3YaVdcYF2jg27SRmOR4Uq37f7nBw3hg3juVGnFbvrqlwLNxDS1n9/3cwdEbvOJZ2yzM7dvt8GBQXvttdd8/C889YLfMDM/ZX3dvXbpjkttdB1y+5v2wD0P2tzyvD8fQtqum3b5GgwND9v0zLRNTE7aCZs324//7u+tCm21o8tdH1fsuspKPZ0uZNVXlrymPjT6/R9+ZMet32jNxqKdvvUkmzx0xP759p9YT6XX6m7YL9i1N12bReM/v+c5n85yaBtjv/O937HDBw+5Bn/aaafZ7f/jx/59bblmnaUu23HjlVYa6rUVpPHV6laYX7AXHvylxxnAhQOT+/k37LSVatnT6VC69bkH97h1Yb6BrIxu2371RVbt7/W89YWZOas2VuyX9z1i88t1u+nrX7H5zqI1ULYZTWcaizZQrFhzYclWSogfkKYy8fQq46bWm5ojCcLKRMiceC2lcQ3sUuZDpqefKajhc4AOPtP83HANGW6ruQSex/FSu+Wz8ywAqTaRAjdBhYxMn4/nqoauzJfXqUCRB+hZ+U5WRowNLjhmdqNTcEiD5BREUgBg2p1aWFTLWq3wD+ebAkIK6CWvTxELxCRCFd7JwiRcVx2fpqcqSHLt9DNdOwWYVIPU/fl8QG0JDOp6UNDKa37Dd+DdLLalgK37sTagBkBXek0FKxY/0jlnaxkzeLJKlFL/XceYnmX9e3kFHc/C+aEAr+eZ54OA33YN3g9sidZeXKOaPdY0AHfoRKmAHgSG9ih33+Mtl53lgO6SHIPicCFuWFp2DR2RgIjgfmL3Huvp7LHl5pJ1FMp2+lnbrW9gwIPImMO8d+9e6+3qtfoS8qurdvqZpwctIAbFUUM3FAwpl2zTSVtc+9x6wmZn2uC3zz6z1wZ6B2x6btpTyHZcdpnnYSN3u6e7x557+jm/bm6pZh3lLjv9gu2e4gRA9/t3h6CwRrNhnYWq7bhyhweeITedxILI+wfuu996Kl02OTdlfT0DduOXb7K5hbpNzEw7AMP0Dl+6MjQ3ESFXGuki5ZJVertt/yf7bWRgyJ66f4/HCcwvzdhAuc8u/cIlvhGoNoZgO/xXqnZYpbvLg9y68ezuqi3O162rsWL9zbI9/9gT1pif9wj3YrXLLv/qDR44B/CHf75ryez5B/dYdRn5vR02awU7e+cFLqhgbDD7P/nok06/MJV3F7vtyhuvdEkZ/mFmLux5eLeHssGDjjiDr9z2FW8Kg/Xe/egeq1nDKhaquF13y3U2NjFu69av96j/SrXidfKff3yvX7HikFm2cy6/wNYdf4y9j/XYtMFTvFwjWF6x0YFB++T9D220b9A1ZPixH3/oF14vcNGW7Mtf+3IoJbqwYPfcea+/t2gl2/WVXb5nSLeDUAlh875777VqEQJL0WrNBbvlG1+zZl+nvffxR3bcxk1ei/3pex+xLt8Ns5mlut3y3W/a1ELNn4sOdvf+/U+sxwvLhBr9133zFi8sM7pu1D776GM7+ZgT7Ed/9QMXOs68/Hw7bvspNlGfc6sMLCV9AHQcsmIAdAUs1ZLULE3Gsxo4qLajJkIccmpqab43BWFo6pTyVTuA1YUm96MBHelvoQJfatbjHBSwyJScEXthmSAs8HNlXmSg2FN8TkZFgYVjoQaZChJkmqsBenypKwu8Nn0PPkdQbwrg/NsLF8WgtTwLCQUutbBQQGmbj+Sx61rgmaphpmAeALNV0ITMXgVArq+uvYI64lfoA061W74/FZTaAT2cERXE1AqUNhdRUAn3tdKt/KxLK1C3Hkh+NfdeATgP0DMNOgZyKti3/84ukq01zOYa5wSrLddVBVK/DrJ9Hc2lOrJsgFRDToUitQR4vwpvSBXKYusZ4jp9HqBDZQGgM/jwXwLoAeiTxj7Q0N1fHgHdI0ZDcVlnxF7bfGnJuqud9usXfuUBZNEFb2ece7an+oBxQzOCN+Kd19/KIruhH5165mmu5eHlCEB6M6atoe2olYt28o4LrN5c9nKaYPIrjUV789U3YqAOIpmbdub5Zzsjpab84t4X3FQKRopQu3MvOz8rhoK5PPfksz7OUF62YDfefKPNzc+FynLIde/rtfGJCdv71NMOLt0dXa4RH7P1OM/3Rr9xdNDCvBDljq5t+AmhAnNH4BYOGgQMgDQiVTdt3Gj3/PQuB0hEXtea83bVVVdZb3+ffXrgMxsaGbHFlWU7MjFuXb09NrJ+nX188DOr9vVYtVi2vuWiLRyetH17f+WhYDADz6w07Mbf+pr7gPF3d6VqNl2zFx7eYzBUw1pQK5Xt0ht2etvPQtyvPY/u9rUBJDZsya68/iorw1cEIkZ1tmbBHn3wIR/rTH3Wejv77LKrLnPCwvo88fiTNj4/YYPdQ4ZeZjfeussaCw0XTPoHB+yj/fs9OPHxux42RDtgpeu2ZDd95VabXqx7tDnKrC42w1rDjI5GM9hfNE5pzMx5xPuLHusQDtYtX/5iyC3v77N7EUdQn7KezgG78es3+94jNuDjDz6yzRuPsZ/djnVGFH/DCuWqXf9bt9pHk4dduIKffebQmD37wGPWZ6hCh0iFsl377S/ZQjEIqqXFFfvlPz/guQ9wC8w36/al277q2jvmD0a//4MP7dXnX3WauezGnR65PzA6bPWFBS9WhAJAEBBna7BMtcriqu8WhxqAQgYFZsA0Ikrdab9wmmjJhPA3GQU1JhUw87SHNg0iBh0pY9Lf89LWlOFqcxF1GfAZCOoiyJFhKkPWoKw2Zsi82TRnLod7p5aNjEHHxk0KUOntyiAZ8c0gQd8PCOZisk4B2VN2E5M+BSynJZZU1oJV0l9dK6UpoJDhaxQ6hRr9uXaMQXT1xDxonbtq5KnW2gJ+mvoDR2/T/qWU7+qA+vnd+iiQUdjkszKhNprLVRtVwTYVgtK5oFqpCgpOu6Qp8Drf3/BPswH4jkql2tZYhS4g3IezCp6P9aJQl6Z+IrU5AGZ7poEKikpTPPf+c6VpXT09ITU6uidwH9x++J68QoUMPisrNhNLvwaLW8EKm3ecmQvoNLkT0FFcBoAeemz5Y+30c8+yhY6CazgoiAJm/e5rb7leFJut2ilnnuZ+ZgwQd779cgiKA6A3yyXbdtn5DuhVtKQEBtUXbd8rqNUeUoYAZNvPP9vN1Cjygmf8au8LLjy0AXpshgIh5LmnnvVxAtDhaz/34vNs3Yb1XtcdqW5d3d1enezZXzwTgGFh3ovT/Pvv/759sP8jZ+yj69fZgcOHrAStcXnJfbherzx2T8KiI51taGjQJifGbWR4xB668+e+NgenD9qG/g127S3X2jvvvWuXX7nTnn3uOVu/cYMVOspWX2g4yJ9yxun2ylv77LyzzraXf/m0nXn8Nnvx8SdtEYVyOkrWLHXYaVec7207h9aPeqlR9Pl+6bGnrQorCor6VCq24/qdVomAjoCtPY/v9g5kTH278qarfB6et4ogIgD6zx7KTPu4EoAOoQX79s933GHd5R776MjHtnF0k11x7U73JcPUjj2A6wOE/twjT1uXA3rTBYddX73VphcQ+V308SNjoKNaCbELqBRXR0pip7sn0FP8f/zwb6yv2m2VYtktPrd98zZ//v/z1z+w3p5Bm0CO+bd/yz47dNDzz1GYxmoLdt8/32W9hYrVF+ro/2oX33ClzZZWvNLbm6++Zjsvvdzu/asf22effmhbjjnBI+mv/sbNHuUOIQiV5Hbf8YA7JbzsrDXtml3XOG0A4NETAHUC/vFvfmwzzTn7z//TH9uBQ4d8bAtLi04rEOrq6DSGInjNljlMfaZuWUD7YGkjy+8J0jiEeYBN0KKGmz6DB3stc6AfM7TvFT9lyiA16E6ZOsE31ZCVuUM7CwwwP2eX16qAoECzOlC0f0OLALU91bhSDTAPvGgFSAHduwSCWUvcAu9XjVXH36aBosZGrKqowopqytocJtVuMcvPq0Sm4JYH+CG05+hui78poKv/lc/Xueh66pq09jZgwWr/uPYEdAIPAd0ttxJgmVq6KNCsRkvggSqIKKCnzVewz+1CJ3zvwX+Of6plc0x4HsfE95D+EMMEC1c0BGagnlq7FNDVhA5Ar1Q7nafg2XQPMMCZ1h1dk9QK4kpqbJzlawuTe56GTkCHRgcNPQV0MP4zzj3L6uhuCc2mBhNt0d559c02QD8ZGnpH2QO4ICu99fLrXoMbDL5ZKtmWS871dKFOaLZ4UH3R670Hz2rRNXQH9HLU0BNAR0jIuTuihh7NuwR0+GAhfV9z/TVOcgAXFJBBRTlorHfdeaf1lvDm0PFmcMOQnXPeeTZfr7lf//TtZ9j07KxVuzqjyT+UsnTCLxa8qtlb+96wr37pS3bPPffY66++ZiPdw+F7MzvzwjO9HzsEAQAiNHSY8qHhIt4ABXU6+rpt7NBh2zay0VYmZu25x/ZQlrGDMxN263e+adWhPhubmvTCMqcds9ke+Mc77Mj7H9nGzZttrlhwDR2AXlwKFpU9jwUNHVCL0V5589WeF+4ulZWmC0OP3vtzH+eiLdvEzKTdcuuttnXbVjt46JD9+Mc/Ds1t+kLxHuSAw3+OeaDxCkrtgnj2Pvxk1NCbCMFzQJ9szNtKR9FBHfNFS9jBgQE3jcLNAlCHD3v84GG7+PwL7R9++LdWtbLHZVx++eX2+C9/YZ0VBJ+Z3fKdr7pmvP/TTzyTYrh/wA5+sN9e/MUzVpudtoFe5KmbXXztFWaDPVaoBvMuhMOHf3KX9biXHHNs2hVfusE1dBxU5PvvvvMBp9O55brHYnzxtlt8ryDoIXYA7WzXb9hgnT3d7m6AlQBWFmwsMhbgfoDVp4b5Roaqmhylapa+pJRPZsnvFZwwVo2mxnchaK29+UYKOmtp6axUljI93qMmQQUuMlAycX1nC7CCmREEy+enWnjqYz5Kw/ocDZ1m29UAU8eXJ7hwffFdHqC75TBq4GoJ4Pw1yl/XxN+L8s4x9kjXlwyc+5mupX6fArqCtoJkKoi1/l4b0NP7VNiIbREyIMqjEXUZ5FkYENS3FqATwFNAJ2DCFaouKN1PXKPtQ7k2PCP43jtjinUBv2tsgfcMibXaqbkTVEPp1FBpjhYCPZekGRW4MzCHGwxBx51VB3S1mqlgQFM6BQb9zptjogQ2iqyxP0gsl4zrcK9au1KBwv3qEdAzBWHrZWe1KsXF7jNumpCgOPehd3bar59vaegO6OedZbXCijM7BAohP/ftV/bFbmpBQ6SGjkE7oL/0umvFAPQVAPrF59hisWldhbIDehOA/utXXOvBZMEuzrzgbK9b7k1RcgD9vB3nB0YIbguTe9TQAejQ0BExf/W117iGVWs0HNifeOIJrzZWW5i1XpQBtYKnrgG0IIAcd8Lx9tIrr3jgGzTr9z/4wAO8+l1TX/SIb1gDTty82d564w0HrfWj6+yen9ztYD7bmLG+ap8hehz+ZgQQvv3OO57j/uu9L3mzlWu+eL29tf8DO3v7mfbJG+/YieuPsSceesyOfHrAyp0V6x0ets3nnGbIBJhfaNjo4JB9+tZ79um+96y4bFafm7Pl/j67JAI6TO6uoQugA8wuv+FKB2IQI76HpvvY/Q/52mCX8N+uL+/y8rDIErj/zvudUGrNmtcZgFC085qd/llnV6c/5/H7H3eDNerHQRxCINxNXwuADjBHDMAC9rBYcFP9Yr3hwsYSBL9iybo6KlZYatrunz1mi8t16yp12h/8xz+w//YX/80mZqYMddm/+d3v2Pzygm3ettWD+Wxx2S6/8GL7X/7kf7aTN222xYW6Zzace+lFNnrSZnvhtZft5JNOso5lsz13PmgL83Mec4GxXXbzdV4pDgwUtPbLuwKgj9WmrdLVaRdecpENjQwHab1QsOM2n+DWFQD8qaefbq++/pq34sXmQugZGBz0gMn+gd5ojWoHYx5cLc/KQ0+GrsyVzFuFAkrjqdZC5kjtRxlaqpnlpb2ljDsFdWU+eQCjgB7mFEafp9mtlXbHexS40t85Rx2zaropoKdzW8vk7kAurY05fmps1M5SYM1Aku2JVykcsxo46/PWjuJuFZz51wB6KkS19i/2dJJSY+n6cXztgoDWLXBqXnULU0FHNXZ3J8Va/7RcqUWCIJsKvSp4Zc2bxAqVNaOKvSsA6C40SGoag8rK5Y4M0JXu9cypIMO1DCZzWEaAf600Q9IMBQNde86D33lhGeBgXL9UyNZnpUILn8Fy5Nm6fR6gA9ghBcGH+as8QIcXG5G/C0sO6G+9/EYG6GD1J58VTO6Zhv5S0NCLeG6xZFsvOceD4hTQX0sAffsFweQOrdgB/ZlgcsdSZBp6NLlDUHju6ZbJvd6oW3e1x5fskp2XenQ5NLCH7n84Fp0pefDcjh07PHXu/Q8/cAB68ZlfZSldk4vT9v0/+L7te/NNByg8C76xvu4emxobs3JsyDLQ22d7Htmd5YCDz116+SUOEGBsUzPT9tbrb3sQ2Ex9zn3ECCm66AsX2vGDo/bp2+/be6+/GRAWoWZFszlbtu/8/u/a87960bYcf4I9fNfPbGV63oZ6B30ss4WCXXzjTjdhI20OEfPwodPkjrKnl19/pQspqqE/9vOHPRK+ZguGegJfvOUWj/BG6VcU8Nm7e292SDGPS668xDZt2uT+HXSCG+gcsKVmw03fWBHknt9025c8D32pXHBAb6DPPNL6UC+8ab5eKwuLLswdu3GTTR+ZsIf+6X7P219ZQqZAv78TefpFq9j5V1/ivviB4aEQGFfucLB+4PZ7XPeuzc14b/JytWo7v7zL1wu59E//fLctzkzZcG/oZ45a65fuurYN0Hff82AIivE2vE0P/MO+I8UQmvmPfvgjq1inlzGG8PXb3/uu0w1iAtAECNp8rVG3BcQMRA2VjIaMwd1M4ltNGavLta7httKWVNNVrUE1HWU8KiSkzJiCQx7gcyzUAhTU8S7Qa2aNSpqXtLg3g77aC9PkcffVAPnzAE0ZvAorBHJdu7y1VtdGnobuQXVJUFgK4Hn7kzF29DuQG/I04rzn8TMKD/xb54XPNKgyHUf4e20NXYUT0oMCulYZ4xjy6Ejv1bF+noZO7Te9PzOzi3+a41IhTi1UKbD6s+kAlm6gmcUFKkd09RLQKSQHcIUFLAB6SlupVo7rjzrfKytWQ52SUqtkLPdf56LrpZ8D0BdgYXArRzD56x6rIJOef44PllQqD37vtqih+8Ooocf8Tta4zUzuz7eC4sDEtp93ls2tLLr2B+2pUijavl+95oAORogo5QzQo4b+5q+Dhl5AqH+hZCdeeq4tNFess1BygQCa/uu/DiZ3aPhucr8wAjr8DDmAft6l7Sb35yOgU0Mfnx63of5hf+L+Qx/bseuPs9pKPfhu4v/OvuhsZ2LQwBHw9fN7H7LpxRnr7eiz6aUZBzw0gxkeHXGAch86NNZS2UYGB72GO1LhTjv5FPvpT/7J+io9/j0yAlBF79DEYVs3FFq+Ts5PWX/3gO0f/8xu+3ffcc34uMFRKy+s2KP3PeCmfPybmJ+xOqwXnf0+9oMTn9qWoWNC2ddaw2YadSsMDtklu1qA7ib3R1omd8CFB3XB1wMfCwLTiiV7/P6Hfeb4Hs++7tbrvBEKgspwCNCLfcPABpuqTdpQ16DPZXJuwoZ6hmx+cd4D2DYNb4jlUQOgf/HrX7apRs3bmKIDHDR0WCRgzYCw0NfT6y10J46MeXW98YNH7JTjt9rd/3iHC2rj6IgWKwCeduGZtu20U1zYe/v992zbidtsoKfPnt3zpL318mvWV0C2v1kppj+ONxsei4Go/qXlmo2UumzswEEb3bDBXTqXf/F6T5Fzk3uhZHvu+bkzg8nleXBNu+r6q7OGPRBQIfCh7j72CxL0FTde4dwTQXt+VhBBDWsFnBtrmNyVESgzIQPR0qk87GSCNNeln1MQwDjUZJsyJmWmyqz1dwbdqWCB5yJYLu3UpgF/gXG1gqKU2aoGrYVvFNh4DYLS1vqXB9wqGCkgpvMncyRA5AXFofNfqjml41kN4LwEdCjm3XaLXp/nA06Bk2CXB+r/FoCeCpKrATpBg+tGel1rf4JivLaGzj3iOuMOAjpuT4FSrS5a0jgVSPA3BDK1HmDM3i0y1lMBdrFwDGMlWvOBqb3VL17HwbGq2Zvrgu+oodfrNTe586yla53uP4Hbnx81dLdwRyEa33PP3aQeAyxVyNHzjxx2Btr5/m3dcWZbLffMLAEfd4x8h6QODf3XzwWTe9hC+LbPslmUNkW1qqUVB/Q3XriHvI0AACAASURBVAzFZwDo0KdPPrvlQ8eCvvmrAOjFCOinXHZ+CJ5qFqwMmaKxaG+8/HrMDg9BcWdedDZ2PeR/W8F+/cwL7q+nhg5AdwkMuiI09GeChg5AB2PauXOn+2Z7OmEeNZtdmvdGMPgdxWmQsoUqdMcee6zNTM/Yyy+/bJOHJt3UzMIrF199qedVI7gOwVD4HF3AJsfGbGR4yGuIgzmg5j3axP709p/YSO9QlktNXwc2D0CBevcoCPPZ9LhHl88dHreTjttskwcP271332Mb1m90PzLiH/Hz8PwRG+wesPPOPtPef/lNr4IG3WAGroJdSVDcIy0NHfdecdOVwYoigP6L+1BYpegaOijyhi/e4HuMVrdIEUPJ37//27+zwU40UFnwyH0cjEOxpO03v/NN+7M//VNbP4ziNE0XvG75+le897hq6MPrRj1mAEFk6E5WjZWZoKHD5I5SsA/9NNS9B2V9NvaZbRzZZF+45VoPrEO3OUTLoxIg1vjUrSfagQ/32577HnNxBBEQ8HF3Dg3blNVcQ/9P3/9D+9F//TM7dv1Gp1Xs1s6v7LJ6IfiiQWtP3gOBpuDfwZrxhV1f8LgKaN6lcsnu+oe7M+280zrtm7//Ww7g0M7xDES6w0TfQBAgUldwViS4iszHfbQxLUUPM69laVcyTzIA3qPMSv10PMSIwiajUUZMxpIyxBQ8cB2fRSaLd2JcEDaYXqZmzpbWl0FQ4AkR2BSEGamrjC4TUCQobE1Ul2enoJ1quAqWXA9aShTQXRgqlbx0Mxk0zZg6Ft3TFJjAH1GwiYBOQFTm/nnd1lSjy1vDfy2gqwVEBcqwBy1ZRAUypaPVLCQc9+cBOsGbc6Mpm8Ih1lDPh4I53sFzlcaWcLwwp6eAzu573hMjphn7OKImngkTbooPAdvcO6aF6niVLriGnungVRjh0Guv46A0mGrdKpQA0PEfeDOFaOdPHSH2h6mqav5XPuG8JcbYZHPYcsn2FqBDOmDeYCwu49LAYvShp4B+wVk2t7RgHZWKpyRBe94XAR3BVg7o57RHue8joLveU7LTLrvANTmAOdPW9r3yxtGAjqpsFjT0lxKT+1qAjvFfd/11NjU9bc/vfcG1495ulPws2IU7L/ZceDQRGRkedml7ZnraS9U+u/tZLzuKTesu9dgVN+z0AC+UM0XKG3yr3T09CDZw2PeIymIQKgA80EABjnufeEaEIJh4F71P+K6bb7LPjhyyrpFBf0dPuWLjBw7ZKVu2eXeyhx5+GLvhLgWAbodV7MpdO22op8/++R9vt+FKn9Wai7ZUqNplN0UNPfrQdz+caOg37QxEg+/jOAHo1NAhbFx767XekAXzGOjr90I8qMH+8L0/99QvFHkNFodFu+H6G7zb2nPPPOffYSeh5QPQ55Ya7v92DX1l2Xu5Hx47Yscff7xNjI97K1XQEw5XfWbeBjp77O7b77BOF9GCARDPuv6ru+zw5Li3PEX3O/czoTIS3ArIkKgv2t5H9ljZa+9jjQI43/i1XV4Y5sWHn7DFes2LA0FG/8I3brYaRovI1BWzJ+5C2l7R5lygKdit37jVg9080tTMHr3nUWvEdQcN3fiNXeHQLS7axk0bA6APD9vs3LTvpwKxAi/uATNiBCsPJw4mtWNeT9MZmAuZnFYKI5hlGgJqHFRbaTd5mqQW1lDGp4yFzADvJDMhoDO/nYDOdwSm9fkm95RBt4E+8ozLsBytDucp4OVZIdK7VaCgpoX78jR0COVsaqSMk6BG5q+Awn3CuhHQMyFFQAPvZCW5VOjSv3UvUlD/twJ0XccWHcDM2+rQpnvF8almqILKvwTQ9d08J1xXBsVRcORekt4goOM7/kerVXaOYmMaBU4FdLcAsfmKWAbC+0qGtDXGWeCdoBEKoVgPWCLTvcUY8T4COtJW8QwIb6qRt9aovZse15lBcbCe4j5YfRXQKQxyrhQ6lP4I6PjM+cgpV5zbpD0+e1EMiMPnqLzmmxsXTg8P0rtQEQz/XMMG4DZDXjFs+8tFc+3K/d/4D1GhEXScfUMzRW5wMd7fDBq4bwAi561pE7PTtm7TxrCwKyteXKWno2oHPvrYy4BaFZ3emt6rG2VPIXHv3fNM1qULY9uxc4enIQEUAMSHUSt9eNgWVpasvrzk78KhXjcyagc/O+BgA4CHKfz55573AisnnX2y547DhLwAi0VPdwiyQ+oUONJK03O8YfL25ioeLIYc/mUP/HAGDuZVQCBEiE4sVMrWrJR9TAAqRKAjaM19QCDEUtH90HgnDxjWl+uMKkPolobx43Pci++8dC+WsVSwucWGBxT6+keByN+zHA5yqVpxzXNiYsIOHzpsZ595ps3NzPp8uqpVb0fa3dnlQgrMW6PDw14ACIwKFfnwttlFtI7tthu/drNHmqM4T7mr0+rLiz52rLsfCq91GCoSukbuYy64u8bpwvsbh/RE1ABAf3LIv9ZRCtWU8LYI6gBl+NPRfc7n2WGe3ocHl5fNepaCxQfvXuoo2ly1YIvluI6Ly9bZWPF3Fqpl94FhfB7RXCyGdsGlUOMfhwyaeygiEdKDiqVQwQk+9YHBPg+SpL+ZWhwPHeunpxp4aqLLA1vued61HIuW1iSTxE8+TyulEdwZOUxzIt/De1SwIKOggKEasQcEieldNS3wjjRlLgXeYJUJecPq/yYI8yeECs6TTJMMnsLIaqCogohqoRyrl6COeegcg46TTLRdkGnPOdbxcxzcH7WQpMINrsU7qQESlNQakicIqFC0moasQk0eEIfvC9ZoLLRFmafaKLVkp3vJBmjtUWg7pYKWXsc5KX3rPrhAF2NIVGii1YhZIqkAxD2iyV2fwZgIBMxBYAPuOGhHa1lLaF20jo6Ib1HA1txvNXnrmLOxFApegwQB3AT0LD9cKsel65+tHfgdLEQeBxF4JM8e90HjWJTGM5BP42+2XSomd/kSpmtqFz6B9DQCtBNAd1CPif4OnuDVYMge0BbDF1A/F8w4AnoNgO6lP8K9DuiYHAC9YFbt6fbiLVPTUw64fdUujwJH6hOCtD46fMBTwbwFaUfF+5M/9uijbnr3jnC2bNvP3O6+T5AwwMu1vULBDo2PuUkXwU3QSj/+6CPbcsJmq8/Nu6aOUqnPPfGcR3t/53e+a2+9846tP2ajzaOMLCqnHbPRJmenrYla3gB0AfNQriIIQmRs5Y6g/QHQAVqoNLfiQXahiA+fkQF6BEOMNRy/yAAx/HCM3CWB/yv7fwXXwLHSXiQF3eNgDiqhP2MAegfN5aZ3P/NDXS56ah76noPQ33pjnwP4r554wfXum2/d5cFsqNKGNUYu/OTEhG0+YbM9/ODDLkxRQ7/pG7fYBx/vt3MuPN8+PXTQy9xi79rAKprAnMh9v4stzRs0gGp/CCJEsSJbsfnlxQzQfT0joIOG8F9nsezznKuYAzbuxecZoMM3VS5YrbPoP7GO0PAB6Ejza5ZRejG4kbBPYEaohAdAdyk8RuFCQIUmjp9k0viup7erTUOnVM4DSebBw0qNh4CUMjzV0MjwU61U1zMFdGo6KYPwdYnMk1o/LQQKVjpOPiNP8w/sIKyFVgtT/x/XTllH27Ownzg3wnd0/gQlNYOSyRI00qDCo4QG0Zg5N66rCz6xHrYKFDmsLsvl53fK4NfaH9JD3jPxWWq5IVikwkX6HK4NKs39JmljeQKJ1/lYRMXJ9lxs1XZ/U0DnuAleeeupQkYGyNFk3JpPSCPj+n6ehcKVl+jqyQQJCt/oRdLZGdtRh8wtCnKgm4UF5H+Hs89x830EVrVwKaDid/ACL/uKiiexPKv+TOktpR3oN2VUshNAxz2qYDOOJRfM8f7k7BROuPA077ZGRpOaCzN/WTi/bf+gfUELwz+COYDZG8eD0UdAoYbuF0ZAp4buGmaxBeYEQt4/16hb70C/+/OWESG9sOR1wfG+Tz791Po3jLqmDdMXarTD1M32ofP1eW+/evlVl3t/8yNjYzY2OeGmcjBtaK6oxY5CLwjWQhQ5csJhEoaP98477vD33nTzzd6oBRXeRjeu957Y03Ozrt0ighqADq3c60rHyMugoYdaxc6EcHgTQHczuFSVcik4ptEAZNoYbQR013IznyK03/BeBzi8cyX4iigQIUoclhLmFjngLwcNHf96BvrtjTf3ebrX0sJiljP+w7/6gfWX+9ydgHlcesXFdszGTfYJYg2OOcbuveNeG5sZt1Jnh1U70IGvZF//3jc9vW5iesor7WHfUFnNZbyonWOOWYlh3IX8dFS4g8sGAB8ZMFYMoD6zWHe3CIQfZ/zRkuHXW8Gr7MG8P18t2FKp4JYIaO0ZoK+sZIAOTd2Z6FLTAR1r4MGbeHb0JYPeKaVj33jQ8bu30o0VnahZdaA+fPShkzH4YY+548qw1bRNrZPg2q51tSwypAFl8C3tKJi8lfmlvkavaBj9+wroGGMeoLdoq90nnjLjMK5WLXhl5H7MI4NTgUPn4uPEA1C6MsfsS0bDeafzTwEyBVUCoJ8pqXrWJhDEVKfUQpD37KOYMTQwyX/OA1yumWpoXN9Ug0/f+Zv+jcIma6Xy+3mTlC6lM29WFzt20apDMCEtK7jqPFpgxSijMGK1iCj/0vXR3xGvQ2sOrUHpXvN6FRKyZ0Ta4XhBV6mGDi3e75XxAShhnfBekXGNOHbVlDXtVPfO1yn2QwD/1+9SLV33UoVxsERq6LxfBXH8rjEYKmyTv7iiLATggJ59KaYvfuYLlFAM/wZgN1D6LgF0Z2jR5O4mU0iR0eTuzV6a5h7TQrFkNURCw7+FAIWoQfr9UcOEyR3lRmF6aczVbOPQiN135902WA0BbpMrNbvmxuvdXw1pG8Fcz+x52vuQd5W6bLo+beedd55t3rLFtVT4v6Glw2+Omurlni6vBIcodfQzRwR4fXbennnyKesth+Yw51xyroP5wvKSt8/E2FDxrVyteEEVArozhqhl0pRI5uaaISLNYaaB3xemYfhxPOc/aLlOFlCmmeoUtfwMDAkUuDZ4JkKlIxAGlhn/Re3dDWEwJXeUXIONhhO/xqvFIQBxpemNaM4//3xPVTt44IAHrm3asNEeueshOzJ72Nb3rrNlD81reivVOET78NMP7IRjtngwHMZ+ybWXen/7M846095+9x2bmp3xXH7ELhDg3C0RqduPF+iqiCblYTwAdBeMIGHDNVFoussAgO6g7osZTOU+10gvAPR6NWjgWDsUluldLrqvHHmaCNKbrxQ8+h7vLC83rWchxGw0VhatCJN+NH3iJ6V0auz8jocLrhMKACU34x/tBE41OK4BAYa+OgX0PABQoKJwrT41fQ/Hzuso7VOLJaCryZ3MTJm+MiAydL6T4wl8IdAqtBQyVB0j7qFAo1oUtST4N0GvtAbmmXsJNClYqMDE8ebNgSCh81ANlKVfU7DQveDzU2aLEwtLTsof9Xodd7o2OrY24V2EfI5b90Tni1ruyp5X49XpHMJcwmlOBR41/ftZjOZjXM2zQXBh2prSka4l50zASsENGjSFPwVWrrXuaZ6wwEws0h8FRaePaHKHG9bpSAJXqaFDoeC70nXANWlQJ64lYMPS6vNPCsuogJK/7tG87sbVoHzpPz3f6lIizdN64LwkyRIpbL7o9LaguAysqWHEiDsuWJu054XdotYSze0hqzNo6DT5NsvtJncwYwA6wAiAzoIxMLcyr9ABvRhKnn762WdeKQyHvz41a+++tM+mJ8ZsaGjE+4kfe9pmO/ecc7x3O7TMpx570ibnJ7zoSE9Hj+24aocDC/KMUbENDVeg3Ze7qnZ4asI2bNrotcZnJqY8Da2/u9dNzx+/s9+QzoYAqK0nneh12PtHhx3I3/3gfQ/WKlcRkRjNhrG5jc8jRuWjUI0zbeTQwzwJoIJGh1z2ctmqwckQABo/QSD+f8G36F3ponbrOYcgKJh5YKlGgBt8QBEQCehuhY8CEfzPAEZCDtbQfe3IvIIg1tXpnfKwvvD1H3fccd4dDYfgFz97LAPwerNm3YUuj3gvezgZAtEaXrn+0ht22PDIiLshMD6UzQWxoaCOF6IR7RygnnWuQwBhnGuw8EDYiJ2nigXff4/R6IgaetToXEvHPKBhLC27hg5AB3Bj3aGh9y3hZ9AyF+R7TMg1+MUg2CBPv1hpATq+zzTZRbTgDT2TCeCYH0HGzWHF0LUs1SoICDiQBDBlzryeh5dMlACggrSCOhmjMjw+g4CuZ9jPYsx1pzbPZi3pO/SMpwCjINLyp4cIeZYepQZH4QXjIgDwfjJlfwaEL1hoUI0ylq9Mzb3K6PB8NYniWsQ7cK0VNPgZx5CngeJ6xAit5UNPgVS1JJwqxFfo+9PxUihMzdqcrwIG9021OI47FRBbNOGzDuc0Wrf4e95PFUqcy0QXF4GboMF90r3U/eU6eHOYGCPD8Suga3MXPlvnBx96uucqiFJD5twU1H1+EtvF78Bf/ExEkzvao/o5iFU+SfewTmD+KaATMHl2U7omYENZcN6PRloxvoDnTZVkna8KR0AN5KGvBehcG903PStHAfqWi8/IAJ0SUtuBjIFcvlkJwYCMAOgODBHQ1WQOQEd1rkxDx4OXVpxxw4fugI7mDtCaCkX/zwOmwMwjIM02au7jXr9uvWvPK/MNe+XpF20ZVcIqnVYzs/UnHWNbt2yxQwcOupb94pNoDRoAa2J+wr73e79nH370YRg/OqTFuuSD60ZssjbnhxK9rSePjNnW406w2ckpO2nLNnv9tdc8hQtgBUvE4fExB4/+oUHXGLt7um1+fi4LinOgYi5/XCuY7FECFWuFIiuwEvjfBfMa5r3FjtAAB1o0fObRPE7/exMR4bg5mpagEXvjGHdpFKwEhhRN7gyq882P6+dtV2OAoY8tBsZhv9wlUOnwbnnQVLZt22b79+/3OeMwIOodcQkoazvYMeBR/2hLS6ELOexXfeVa6x3osw8++tAuu+wye/2NNzzFDBaVjFlhhUD80V1AkzvGX4+BVRDwIGS4ho7NQ+AZ1grCSAT0cCpjS98I/nDDOKBXChmgu4a+WPCa7aBb1HCfh2U/BsUhmK53KVgDGiHsPwNsAjoBHEwA7hxq6WSSOFSu6aIaIVIRo9aeMl52QyNjIiMk49fDzvMHhkNfOM3+KVPhfaz1rtoNgY3MIAV0RvVqEBtBSRlnCk4cQ4upso50q5a9WgcIpiqQtP1u5hUD1zK567wU8Dg2mvQ5Z11P8jGdp4IKnsdubb+Jhp73DljddM85Ls4T55/rpuMnY2faYSo48G8CugKBPg/Ncaihp4If36fA3j4HnI+Wa0/fwT0mvZI+0v1VQFehgmPp6ek5Ks9f94Ctu5W28C5PC1tacoEtfS7H4Pd8jg8dApuXnQb0LC460DMmgy6HlPZVoOC51vNKwKcPXTV0PXsq6KnWne11oWh1mP1j0LOCdvq7Prdt/cQ842dl8wXR5J5EKmaMx4E8VrJKKuqAkuBPzgAdAJEExQHQvWyrR1m3otwJ6IgyTwEdE6SG3lhZdgD2vuKz8zZQ7bZH7nvAhrv7vH0oeqhddO0OT/Vav26dzUxNe7rVgc8+8zKmIAiAVG9fn/vRYR5GHvnk9JRrp6XuUBwfYL79lNPs0w/321K9YQPdvVYuFj0wDiVAEdWOaPup2pwLMQMjw3b40CEb7At+5pDU2QoedP9gTFsBgGM+fvgJ6NAOimXrXkFeeojUBoDRPB6iwIM2zeh5184LwfIRfsKJGdJ+XLuFbzyCP97nZmto8jGewffJiu7ewE8H92rF3RAjIyNWr9VcU0Ir2g8//NA2H3+CgxYOBZqxDA0O2fTUlK8p/nZ3SwXaM0zZZuPj497YBNkBTFNjNzVn2kitiGuEzwHo883gw640i9kc/ACDZsqo4rfcAnQQfgR0+tBRoRBzrAHQY4EHADpM6gB0aABeQa7c9O9B1/gcPnasR6NSsJWOVpQ73g0AB73x4HjqC4SumK9KTddNbyisVA7pXmAwKaDjGdScCTDKHNODi2sZMIffGRSTWgDIINitTbUcvoef4aeDV7S2cR4txtbeXKUdMFrNLxT0AlMK/tk0hoDaHuZGwUQ1VI4PZwZCume/JIyJa8Rn0HSvPnDGAKwGhvicZlNqZQpQBITUh859VHAmqOi43FoT6zuk+05AY5TyamNUlwT3S9eZtEZaxHNUS0UedBplzndn65xo7wSHwK3aU6pIK6QNvlfHpvTFoDwFLxUsYPlTum8DI6apSoU0tVxRIFSBhHTCn5qHnlmoomsSSgmsa1BK8B2Ec57HsMchhkD3WS05oB0VYFQYCtQf/j996Ar6/J30mgp9/h5YKFHvJZrcSZu6Rp8XFAca1PcWjj/vFA+K8/KV0X/IxaIkQs3cP0d0tmjqDugAlOjPZEqSm4e9WliioccWn5mGvrTgvnRo515EPz4b4Ib7ERiFoDWMcXRw2OpTMzbSN+A1wfHumZUFN5339vZ6hHvYpab/jUh1ECa6iEFrhKYPEwV6fuN5yJOGORcA39vV7RXM0BYTvd8X5uvW3dnphUo8gKmz6hr6xuOO9faqnraGlKjGghWijylj1C2ROUiaMCdGQHeQxXsLBWdmlaWgNcPf7XOGph4JHeuKaxhw59HkUdsGqHuEPDTZaH5GFTho6X6A4rUEdm471hnPRM489gpjQR0BuBWw9qhXD0sHyuDiM8wdhwLpWwByFN5B3fqpqSlbKTSt2tvtqXubN2+2Dz74wN+Ntfc87cFBW0QgY9wT/mRUs2voK0seGOIxFFF48QOMugPoTAehQTR095lFwcAzKuLaouufAzpM5svmfeNhhYDrwDX4IqLmg+Dl0fEuRxZssVoMwhSC52IbQ8y5hApS0iXNzWzQyGOPZmcQy8g9XfCOS0xPI9DqGeGBU6ZMgFNAJ+MCzbJN41oanqcAuuCBvsihhCyZDs8u3kMmxpzyo5h2DIpNNRXMgSZjgrw+H9dXq5W2bnGqhbrwFPu0E9gJ9u6GivvISl5cs1QrTNPWyOixRqzYqOutvxPQUwuKazOxmdPnBcVxX44SOiKdpuNVgUiFvLz1TZm4AjYBSq/R78FmAs22p43p/FerpR/2Mfyn1+NdFCpJO0q3ig2Bjlo0p8DIZ0KgViFIgc3ppyPQj1qR1BVEQSIj7jSqO0aIt62bmNzxLPjp3ZKDjo/xnIQ1ZcBgmIRaJWjWXg2Qw/wiqEuUeroGCErlnHX/MwHdM5haikD6Xtyv//RZwGyvJ6+FlwDoPKT6k7+rBAlTOKPq+GCAlRMwzL8oSuNST8jX9X5fKMDfDAuJ69g/OJhawoKALwPMeRBcKgJYIecbTDRaCPz+GD1O4Pc89yhk8Nl68FINB3MgFeLd0F59oWMgSubjjQhI5pcJM3FslNyCRBdS/PwwSLUwZ/pci8g0WYg/2yQEeYFIY1MQzxdnqo2vV4gGVg0D64l1X4LGHoUD13LiQ933TuYe11efiQI6bgHAeyRnWSV/EhbAHAVp9GDh96CdLodWtBiDpH7gd97vnwtF+u8cHN4d0D3sK4IBJb7M8RpMoxQC1dzEhR4AOJTui4fhp+ClV+Fvz+IEmG8fn+lpIbEGv+81gHopzAl5824NiIeCh45mWs6bfjNchzPha+Cpkh1tpRqxzgruGlin54vMmhqcMm28m0FzoN/U/6qCY1OAXNec94Ah4FkcE89tBp6xLgJBn8BHk6f6MEnzre0MZwfXwsWCa9leGO8H2JKmOB4Cup8XAroE46YCA4FXQVI1WAiMFBAVeBV4uJd4Fhm6rj9dHKkWTyDjHEjXecC8mgWFVhGOLQUm9pNfDfSooadgwPctRAtpHphSmOBeq3AR+BWC3II5Wsen/FN/1zPun0eLVHZv1BbD3gae6uc2WrbAdzwIMQIu6VX5Pt+nwK/7yrGG9YD/Gpru0Vq2Y4FYlFP68T0FkMZ0Yz1/bT5q4Y98Bsbg55+YFqPoSR8UAnSvuX/6GZgdnum8HAJuUi8efyNY+agzy9KzUGYiO82uWQvQ8XIlKF2UDNBj67dUyuP3ZH5qsqFZwz9zUGlP02E6iP90DTSglcYSZ0xNNk4PFRcu9UGmBErpJk+K4gYpYSgzwbhD6kL7+JXo9BAdtakOvK1cQj5b58EALWVQZDQAOzf5xRfqIVAGkTd+MmfdHyVYEngbAxbzDjVAMHIlOD6XY9QDqoDGNSIT1TEq0TOXOX0uDzl82Ig0VWGE78G48kyWyrw8ZU1SP1I6ZQ0BAjrGmZncFxfdAoC/lVYIgpmQl/N8rrXuExkBhQLsjc5fmY7fD4HHq+7FzICkzSrGtRqg+xpA4IQwKo0tSHt8lzLT9IxznxTQWcoWYyegK8NuY8ixyNDRNbZbSkEKnm3nD811GgttJT2VR+H3VCBKAZ1MNPWzk6mThpRnkUbyzhVpL937FFz4N6wrmfE2p3RuHpjx2T62CDh8b8qLuB88HyqUMco9J0mjDXf0D47b9yEKyX4mPC2sZb0Ngjt0z4KburPaBzFgmONt28/IR3V+6VorD3GFsZwP6G3jTKr3ZfPB+kXlhjyMfI1jIP+jYNl+PkL0sX7WpshEC1dKk20YBNdprDRJWuT4MAbsn1owlL7cXO89L1vV/tzk3nbIRH3/lwJ6KpFggAzaoabLyWcL5pppO/2odunaU/Tj8/MUlNPN0/lwI3RR2+Yrfk8FRL5DBYKjDiX84bEYSa4GQrPeKs0bdF55m07wwHgzq4dUIMJ6IL4gzWXntbxP10fHic/BeEkw1NLwuQo4TNMgwSlI04JDxpMCLxnhagKTAnqeQKYan64D57S0jEpXwe/cZsWIWgHpj4FgKQP3tr6xsEbe4eX+K6AzEMvBshTei38Ef2rD9MEpzSujUM1PGQn3Rc3leYACIEeUPwFdmR0BigIBTd5tQiVy72Hhihqy3s8xpybblFcQrvoK4wAAIABJREFUNOGOwbxTQE8F0jbAiVHKtLbl8Q896ypQ+O8C6ApYKtyx9CrpknTIa0gz/FuFptWUEAUZpXs9F7rPKX9SEAspf60oda4Bn8UzqTRE6wnoC+bk9GxxTEqT5C9ch3DG/cpMUzpK4ciB9TY+JQoNNO9yPAu+ltFqC+seAJ3A5LAvLlvSR8qzld8pzZBGfc7wAOcAesqnU2GGZw0LAJM/4Sfde/6dZ/kKY/JcpEyh43MV/NVC3C5MxUqdqBOCglUSR6DjwO94f1pW1t+FuKQU0E84/9Rckzs39zfV0PNEOtWQUgmHk/ewewbdtajZf8PAkCPuDCdWmyPzJYHzwOomKnEcBcJRCswkfzGprAXoeQcXEmrmchBLgT6HG6UHNQOuaJ2gRSIdK+5RRq7P9edhXaKGroeacyNh8BBy7VJQB4NgKhPfyfFyn2gaxngUhFMQSAFdn6NrwLmmdKFEj+tVw9B3cU4AdKaNpUwbz4b/VQ+I7iOuh0sHzVgIyrpmuh9YB5rPKcQsxZr0GrCF56uGrmlJKWjrWvLgpr5ECiCkA2UuAHL4BeF2UC2BgiAFAv6tjJTnC4DuZXVjEGCmScWGMgroXLuUDnEN1hlz5X5hDeD/5/orf8hAAWc8upzy+Ac+476k90co8tLK2nSjDXCihp7OWwFP+YnSjwrFCvapBpbHF0hD3Dtek3e+o9PxKPNwniBDgVMFcASs6vsyvsaiOezNERdQeQPT1jyYV6yMuj4pyKeAjvLHWB8FdBcmWRkUHi6posaMhtX2W8eXziUIIVJ7XgBdr03PrY/Pa7cH11p2DtGno7OrTZ9MFSfQNhUa0mMrHgTzDo1U0vPLs628kmNvU6A8fic0d+I/7icVAryfAhH5pT8L1o9YJp3PLhDQlVnqJpKRpIw3G1xsHZm3QSqxKuHrorq5UwLtfNEpwRUKoTrXGoDOoKG8Q8sDtRrYYxxeszup1qYETctCeij9b/HL6pop0WulH46DDCLV0PPewY1WglWBwIvUrHY6IvGuBeiU9lcDdLwrJeg8jdbXUoqykMDVfMb5KRPVoC/VXHgtASKlpQwMUTo4Hog8rSgPEBSQPFI5+uhJl3kMOBNAYwMHXAP/LeMb8DeFHgI6DqT6oBXQ+Q4N1so0hyRARwEF12Sao9e0gLmzFWOh54zCeN58fK5Ry/H4jRj3oDnqqfVF90DXkGZ9XI/9xHsJ7uqSScfhsR4R0POAQ8+hkngGPlFHUh86r0vpRd+dPosCD9eZwEGeyM/z9i/lMbyHTFl96MqwW2OIvuCknj15hQqafLaCL+IQ1gJ0asDtQJ6tUojy9gJV7TFMfIfyL11Dvx6VQmNanrcs9e5lwUfOWhOMAcrAOAam0b2U7nu6T8p/OeoMdMXknvJfrh9dLmrByzTplRXrqqLKZax9IS4PBXblf3xOWK+ilYohBmE1QEeUf3pu1Ee/tIyGLu0aOvkQr8McVEPP1jICepvJHWlruhjpxv+mgJ53IFWiIsOnlEQphYCuBJX5NBE8IRXU0hqHevAU0HUOPBCrfh+jMBXUU0aymvTqlgVJb+J7FbDyDkQeoKeErAdKBQEVFrAeEHhSVwTvVQaQx7TwmZfUjRI0hTYlQJrkCSI05fKaVJNRs7eaoNSkxGfgJ4I+uB7KUPl8dXmQcWFeXONKFS6D4KMjkyDYU+tM917H5YUvogCpIMXnUyvnPficWmfWdEdM7hgbQRrjWUtDb9vLyBS4nlwLPINj4UHP6AyCMDJMJA+eTC8T+iTYjzTAc+O+8yiUcn7qY87oNIksTs8KAR3XE9BpfmdhkbwzBEaa+jDTc0AhSe9X+mbRkDweRjpR2uO66By8d0IURtM5qyKTrhHXMRVE+Wxcr4VVFOxbArp/mquhc7/0Pj3H+J2ZF0q7awlCpDkCUr2OtONgBtfzRz6NOAhVJpQXgf9pULQH21LTj8GwMMO79s46DcvB0qV8I+VTei4Y5a28XgEdRV0QFJsCOteA51f5VsZH4BJGQFtinVDayON/rbOFoLqWdUP5is5B6VV5kZ9nb+wSurSpcMhzjPWnBZXXZICPCqOxiFimzADQuaB5EiQXUglbP4PJLg8MOXAlBtU06JP0MpqiofvkyWChqdCk3BbLGEbKMeURMMekgM756QFhpafVAJ2EnW6KP8vLrx6tH3Pu+JmnYXOzaXlYC5BXC2rx8cb0NA2KS+fIv9MDyzGy1jf3icRKTTB1uRBcdL303hTQuQZtpmJhnqqhp64AHTuJONNO4zMQFMdKZUqjKiDyAHNOOnZ2c9JrcC8OMrXMDABj5TMy6TSCncKbAroySb6fWgcFjhRkSM9YD+yPMqM2wQhgjN4ICaCrYIaxc+0VDHCNV7pC7YPoTuB7U4BS2ufZ0X3AHjJuIAX0TGPLc0nBJRL7iSsg6fnhmiqQpEyxLYsiKVNNtwPXJKVP105zwEznrGciFX6VCfMeBXQtfJN3NhHQmRaGSfmZrkc69yw7R/ihXqP8R9cwrAPqHCyF+hmybvo7BTw9ixlYRdrxv2MPCt7LoDiAPFLXFNBJ/+l6pViB71OFSM+pZ68UAGotQFfa13VM183fJUGZeTSO+3HWM7AUK0oYx+cHxaklgrSiwiN6wwDQ1TKm510tqKS97DNUEUWxNQ2KI6ArqKfSDgk020jxZSig6yFXItTDRI2fGlVoTamkHvOwmXoV08yYbqbPxV0kON0QZQ4KyGTMnwfo+qw0aKNt45EHytao0rFID7SaPdND4QV1YsOWlKD4NwFdtTQSNRhxB5rMiBZG4uMe6iHR/ePzleAUfBQEUsBOwZXf50nBjKKnyUjBDO+jn4jvJsPl+NRkToLG+3ko5muzmQ89TyAAYDOohJoBDzregbQ8BzexUuDZzH2mD5lrTg0d93oQHAWLmL6F6xTQlYmqQMG9SIWCVGAhQHJdSLs+fzDURVSyCzEApO+UqWXWsBgESUGCgM7yxLifKW58FsejJ1RpjL5yAjo0Cq4Rc3CVgalAAHOxV/HKyYNXEFVBQ4UNjFHPv/IG0g/nijHrOKhNQcOnyVWZfgZMSX8L1S65Rnqu2uYX05BSwVSfrd3S9HPeQ5Mxzxafz/MJ+tV/eWtA2lU+Hq6DiTwUplIhV/ln6jJQem6LIcoBdKwr0sK8Zj9rjsc6GRSY1fycJ9Sl9KdzCV0ekaXRUipTEKdAlc4v6mOh7XVOkx3yNLqdVHAj/1v2+JUQFEucUT6C6xAsys/U+kY//LL3Ul90wR3f41lMWaViQQ2dP3Et+ALKxqKGRxugH3fuySHWUYLFdPIpkaeAGmp7hDxkTh5EiGekzFnfQcL0PGiJ8vSFYZ5izEFmMCaZpx7SPKmuZRIJfk2Cso6TzIC1cBUA9XcKIHoouYHwvdbq9TZzFQmOB5/anAoR3DRYJ9BLWzV0AptqbdwfFRQcHFipSvYvZQqMvG4RYSsAA9fCx5P6iPA5wSdlRu2iV7tARULk2nLt6QMiTVDIIQGTIZJpKTBTQk+ZEtez3AEfP9ogFvzwaFaFCnw6bgI4g3WqlWrIB43CmfdDj7EDqsGrIODnIFqW4EekaZBrwHekDCV9RmY+lChXrgPGoGlXFEzwDDy3WulwDXcluhzIdBT8VaDUs+LrUSjYXG3e6Q9nhGU2MReaulXgUIGP68l94R7jfXgO1xPXKU2T8flYAOTQMrQwRpJihPenDFPpiLnQCla6fnrulK/5+KOGljL0PDBP+aMKNTo/XReOk2NIx4K/K5XQC2Ktf6uBNO5hRUPyX43f4B6S5jhO/B3OPMqgdoRYbUmt1LOWdy95CU3uQbhEZHt7DQ0v8oTId+0IFru7cY/Ux8/3EuS5fmrd47tBowiYRpQ76mAov0p5KDVaX68oXPh+QpBfXFpToKMgQuGtXTBAL4DObO0oJFJJIl8jbyAW6N/Q0OlDx7O511wL7Ke6wTAXFDtzASA2d3HBJsbWFP4tAJ2Ek0X/xiR5ZSwqGKgk5kFpAujOgBiJuAqgc3Gp7eUdBj2AeYBOomZAkB42PZRkQMqIM8YW09bItHhfqomlc6fkxbkzyp3P0QOMzeRc0nlqnn4qgaZCCUFaNW+Og8wpfT+eQZDL2z++g2tDqRt/UyrFO1LtV5mHzjVl/DwQGF+qGfFamNxD+csgDYN+9HCriVr31Q+J5/Ei3aa99zmEHPrOdI66PhQ8IZAhUp6aPINmeLi7u7uPClrStVSTaMo88Q5I4nwmhQQy70oHmuTAj9cS0hT8ON4UyLL3o3Rzo+6CIYVM3ENrCveO+6Dj5nkhbVJ7wD1kXEw55P2pkKqVAzl3/cl3cE5kcpyXPy/WqUgFe96jtM3nZecI4AKBI5oI84BT56xMXc2wep/SWLpG+cAcqq2l33Fd1Tyd8gEHgPhCngcCENdKFRK+g+dpaQlBm+3Nabj+6dnm3rUBW+Tc/m43u4dYBH8Pq13GFtLkoyzzS2ClBeAoZSUG++FZCvDkLS5ALi9ZCd0k1wB0nB0COgEz4+ki0Ol89XflVbq3YbwQqEL0PJ+p9MaxEx8pbOnfxRLm14r/SQEd65QCOspuu/VLotz/zQAd0gEHSGLC35gwgTRlBAqe3oEsArpLehHQHUxQSzf2DGcAGoUETiBPwlOBgcwQ70zH6ZKUoGTepuYBTnawYpWz9BAr41ANg4chY3Aw1Xilo/a0ET24qclJmWuwNYfiNiodqkCRCR9Jygefk0qFnAsZolb7UqLlO1SC1Xelh1DXBO/mgeb7yUg4d/5krfJUys6AsxnKrxLkMAaCv66jHpRsn5tN66yiG1ysfLe87GAEEKZgsFpQoz8btfoXF9ztQsZLczuZJgFdwUhI7qhOU+n8cXDxTE2Fw/0OwOWSaxiIzOF+pkCmAg5pqSWQFj2okoFNeQJ5xogld1iFRTwT13C+GAefw2C5FPB0/dlmOBcwpE8114VnO2OiOD+s8ijgRj6R55LL1hjnLlYKywNbntc8IYPvVJNsCoIEH91T5YXh89CtL+MJERx4XZ5A3cZvolmf8+W4eD8tNDo2rEk4TwHQyQR5j55jPZd6nvw8QzOMe5Rq6AR0PJtBhy6IxQA8nt/UpclzohYQ8jb9ztPJVoAPKDzWqtTJ8ZKelH8cpQAmMRxqLVM6S+m3xcsQlNjeTZHfcQ0pHJPn4SfPoc8dMQCxdLPyQs4V1+cBuvOlQij7TZO7z+9fq6F7GVLRyEnEZLB6GPRQZhMXDZ2Arib33wTQVQNJf6fW6AKCtM/LAD4JolHgwe9kWGSUZHD+ntg+UQUUHjYSgQY1qbRMDU8BXQ8MD6Deo+DL+0Nf9HZAVzAlYem4/WBFxoFrFQR0jbB21LJUClWfkAK6MisejtRkqsBH83ieQMQ1XQ2Qsv0ohaASrI0KlNw3nWsqVECrgMmaDA7jBwOgyZ2ms3R/lUF7K9wIKDy0PANc25Sm9H49rLp+3H+6LehzU4ZNHzrqDWJ/SOtkAni2uiD4Lq4drFNoTASBhOuHn+qaWk1DTMdHRkVgwvegHQoiuXsMob8YcpaVvjgG7qGui54vN7fHuigKWCocpOPn+PyZACWYXKWeue6NCl55v+Odur4qfHPMKmwobyJNdHbCPdHS0HXs3Mc8YUOFotSCg3FQYKawxeu5T4HmA6DDz610pYB+tAAiAXQFc+uUr2nU0LOxhgmGVDZJZ2Xdfo5Z+YfSCMfDM0hQb/vpZb/B/472oatAowpOm9AF11UpNPzm+1SQSNfkaGAvWL0W0jQpUKWArvuf4l/g4e2V4nQNSLtcA1yP3xn5DkB3UNeguP+/AB2DV4Z9lHTHnL8o6WEiXBj6xRC0U650BIYZm8eQ4LmxBKq1Dp8yehU0HLySlIX0OZSQ003zjZN+yG2EItoMAU3NhgQZF1xAjBFgdcP5PPZ7psSm7/FguMjQUumSzIWHm+tGoYDCEwhEwZ3aLcZLbVOZIMehYJcyXGUeajKmgITrVdBSwNMDoNfngR2uRdoaAJ1rSk2R+6zMTZ/n88NBRD/kaN7TGAC1QHDOetjD/rfWH3+nAg1plGPLY8x0qeh3XD/+5F7hmjYGgRF4UE8QZvJcHqAfzoU0oRo6AB1MWQUgAjrWA2mF3P8UbDAvgLY3s4n1HCjUYJygpTTKuw14YakRhk/61/Eq3ziKztiESDJN8gCZ96lwSxBC22Tt9pYy7ZRvKX/gXNP1TWkhj75b57tyVKW4vDmnc+czCZYU/PX8ku/lAVMYM+imnPVqIH3rGvAZbYIULYoxKNh5t5R+9fnnmNz9uVF4IqDn0ZSul545VSR8TojfQjfGaGJQvsPx8nzpmVKhQ3tg5GEI7+c42/GmYI16KKyjCpMKkbyPvIe0kQG/mNx5H6/lmaTCTOGMqcYA83/zoDjAkQbBcTB4OQ4zfYvpRDgh1ml3omA0ZGRcqwG6Tjg9wOnf1HBwDzenzaeeaOjpYeL4U6nV5xNzeHVu6e8gJL1XARU+9AaaKyQaim4+A5VUYqUGzsYlaUiNMs21TP7UfhUoyPTJxNMoV5VkMU48PyVorgE+V5O97o3ek3eQ+BmJWq9XKb1UDj4ojpeAjutpbsvoSlJ7MC9ECENDBKATEDE/9SFndBqDTjh//5mkDX4eQ1DmpUwr777VmHobYwKQey3q9g5ZpHXQieZBK8PzPcf+rSxnLgOCssbErJZWyD1GgA5jF7g2au7mM3W+GcBGQGelt5QOeVbyAMnniD1J0llTAFZwWg3QP8+Hnu5VCvpKE9zLtcbRzgtbpV/z6CAFPK4Rr0VKmK6buhgI8qlgSPABoBeR9oSa4JJpoPxD90/nFrTLYB2kcMR8dr8u+vfxbA2KS33oyivSdVU+qIpEBpglWJjgS149qDAt/dsm1EKhkkqDecJcHv9v7VPBFhqLGf9TwZ/zwmc8Dxw3FSXHoxgUR9AmrfFZGFMK6IyIR8qaArq/81+roUNK0hw6DIBaEVNaODkSuWoZoU5S2BAyVdXQaXL3a6TmtGpQawEqfZAcF35qJKjmkadSMO9RQiZw+EGL3eD0MwUinbceRPzuEioaWDTqWepTarahMKDjonnYfUgwl8e0t5SRcK0VcDkGHS81bRU0VCqnj1DNVvouNcmTGPF8gigCONqEmCi8kAbIXPQwKfCr1JoSewBVBITFTn5RS8ScMG4ADfefQhwFBDetozVsuSMDdLwX12PM+Mf78xi2X4DDFiv18QCuxqB0D/V5ZJir3a/Xpmvk3eYioOO91OTJCDnX1QCIhWVgcuf5o0CjjIj35wkkbKuL70BrtPiQ1ggqShsZsFJjiwSlwgp/V5cL58dnM+1Os0T0Gen5Uy0rAyFUqktM7kp/bbxKopD5LDL8lHcoKKbjUH7F5iz6Tv09vVd5KL6DUErNVQU2Fa4UxNqF29A+NcVD1YpV8+Q5Jv9QhUbz0P26qKED0Cmw+fhi2hrHwfOte6trSf6FuXKepFVgw3x9Pkt7TtcG71P+p4DrPAoZVux2mXRm47PyLGjkf3gxfOik5zxAp1BNOgYfQuYM7nHzeaOWFcbiPun55RyIBfjJdFAAOv5zKy0bLP1rAZ2gpsyDzADAiQO/FqA7eMdKSZikSy+xvrofWGpBIJKkaxXemWqQrcUOv6WATstBWNCV0H40/vNNzKlpnB3qWBmOxIef0FA4bh5yBT8eCAUjbC7GDUCHhs7SozTL67VqEqeAASbC1CK4JDSoTpkFD4EyemWU+JyCAfeM+dckKlxDjVjN7E7EXphi0bVcPfigCcwNe4n18fVgn+VKR0bMDrwgSjlM/tzYkAefqw/NGQ1oIiuE0fSULRSW4RqylS3WFweHJv8A6E0/wHgHwNrT3ADoONTRKgQT89z8vAskvX29Pn7uB2lDgW0Zmg1b47KFbvQZKvPk87HOtLCAmXdWQ+EKCGfKeN1qUyrlRve7P72AUpuhfSwZpZah9T3DeBA36cJnjECO9dOxji54Iwo4ngFnOrRQINgttpVtA5WInjwTWcBesWCo662R7cqESHdOi5F2QrtltMQNMSB8Jpkp3ovn8zzpuQvzQx4ugmolqDTrLR2AyscQe1eHdQjVHZ3m2F4DQhELzEg+Ndv30keJ8RC4gtZpTl+ZgCJ109O5qGCmQkdHR6BLFbL5uwpBqcDA7+ADR8VCWkmVBxFMuLa6fn6+pSc458DnZvfQzRP97KlwhxgqCkc8lwR05ylSPc7XIPJ0jsU1ZLFQ6jgwFg0KJB8iXUCZmZ2fPboXiPjEydfIx6h8ulCAPYxtp/MEKvLAVCAmXgBD0UsAbgvyP64b78EegA9RMQJ/7enpiVk0SzY2PnYUoKtgQIujnqWWAh1on/3U/Zwec/aJzdWIJe9AumQTE+kxCQCLSk7phijApgvj2j1MtrGWNhmgGlBSHwYX2RljNJWmPcb1QJAgFOham8d+5a1ROnNgMZto7nDi6wgARaZOJkPGkDF9yakl4SkzY3BTOFAr/i4Ul8E7uN5qkqF5hWusoOpEyT7hSUSwMpDVCbLp89Ie93x+thfSHlYFDZes0emnseigqBow06AgQcM/C8DAO2bmZm3d+vU2PTsTzL3wsRaK1lkJ4Io1wLXeFhY+4Y4gzU5NTdnIyIi9+867NjQ4aIsLIap9sdGw4cEB++jDj2zL1i1WqwfNGiTe29vrQIAI+OAjR0W1kgfBoLIa/rnLApWsEOkbhT+slbs5vE/xUqa80JLUftgAFgDBVlANzwfPiDJvlfqDWR+9ygHa0Q9XLvu4xycmbXh0xA4cPGjdPb1R+m616IWZFIwyAFTTCtgjFPAoFK1Rq1t/f78dHjtiG47ZZLONGjiXCymDAwO2WG9Yc3HZ+ru6bXpy2rq6um1sfMLWr1/v5uup2Rnr6e39fyu7kh1Jrip6coiMjIicauyqbjUY261eAB/EBssC5B0LZBlLIC9ACDEtELBghZARH8Caj0DCYLPAlifc7qrKzMoxcgx07ns38uZzVtMUQunOId503z3nDu8+WQeSDDnrS/n37UmZzDKJyh25IrBy/bu9Hj765GN5pVypLIkVWwCz6RQPLu8jn89FbqkMuTahZWVBQ0M2VudYnYJqgVaWYdAfgpflZFkL9WodlaKK+WwmczEajdBqpY7QFVvM8xnu3TvHf548QYXEL25iu1zh4uQM/atrZDzlwItmuP71KobjETrdrhgny3mOVpLKfPMEAwEl1J9WR1qrS3WQyhBfCehKQvdIjylWYvWZ6j83t1r74+6krmcZPFJ/oBHtH5nzxWAka4nrrPUR3LZyu8scl5Njvy5Zf+9P15R7Tv8saMpcyKbi0cFd6dlwLlUv6jPsftJKcXJhnKnDbueXe9mekFHCo+QivBwoJFb2rpDQc+E8ma7vFl9sX1RuQ2NN8YPhQrXeVdfrmNW7YHVOmEcgORBm7M8N6HZRdNB8DYEmBHTLtu2g9XkrHj0wgK4Trp+rS0bbtEDlFLKLBdpn2zY1HvgFYfLX3xWegRp5laNgWn5WJ5UKSsrU+vZKa1GTP4yVafuii6NgbRdWGHKxkdu+lEGqMuAztO/KTK3lr/OjwqDP3xNYk319iLSxfdnQ3mIRkuSLBCmD1j7Y3aoCKxO/cjEyLSohn/njfGyTILEkaavXBCQIFnJlJz0kzK5erOQKQwmD+HP9SgDYr5ubGzTihgA6Nx//COgkE3EUYTYeYz6f4eLyUj5zLiwXOx6PR0jTxFnwDLXUa+7+cibCscKUeA4YgmnsFUKJWN+dAL9e+YRMFxYSi3fvIh8gqsd774WE18bGVAaVdW/WK3S6KTYbd6NTLmVe61KsKGrGUpaz1W7vrrn0ysMlkvGWwgqGo4FY6c1ahHaasbg2WH1xvlwgbqXoj26xrhRiPdM9G1VqaNbqaLEgxpbKqIbh7S2aSVPWZDKfYS3rszsSyX5LPW7viZHl9SQmbtCC3sh5cLZ7PeiXMqUeNPGINBqYTaZEfyzyXC7FEOJqvAChjmG7qlAPA3qByWRUelqyJEOtUscyJ4GolMleeT5HyvFJXbEN4riB4+MjfH5zjXqaCqnb5ks0q3VMb0fIEgfot9Mx0l4HRa2KRtKUW8O2qzWK9QarWS65C1wni2aWPKvBY3WP6A8jQywscxegHyLiofyR3CnIhqDG98NjYXv7WEqnugJJojfkfw4chYj4LHV7BK1cIzVcDpwSsm2ocXII1OW5UgtgV0f+kP4Pwbwcr7ltLcQZ254CeuhFVjKh5XNLvRYUWtN1CD2vlmyE7YdEXscVklf2U8NuYS6aDaVYnFUPH9sIc1RKQL+LYVihCjsjTM2AOp9hO64gcxAM/JvMUbSAboFHhdcSCCu8BCQBIFOL2X6uAGUne3/iK6j4uOuzAF2UCUFXr5nUc69e8O31jap4dByWLVrXkvRNXK3u+k6dR7tImtCm86AM0QqrEgFdC43Dl5vyQFlD/T3nj6Vj7eUk1u3LZ1Ohhptxt6mZteoqLkm2tSE10r6ESZwrluAcNSIBK97hTuVPQK9tgZggS08DEyx5PlbW1LlGabHyPQJ7u+WsVYl9+SpPdFnT3iZJIBsfT8dCDrrdrgC9i6+zYlUNLMQi95dLZrvzBKxp2dZdGEA3oYZ8aJ2Ss0jyFY9n+gsUdvPB6xPd9ZWhrOpaa7zL7g2VS679Ip8gTZtopokkKDV81br+YIC4mYiVyclwl0C49C15tr+H+fj8WL6zzheoFcBiNpf5Pj47xZLwVaugqFYQJ02sFkt00gzr+QKTmwFqFRZxcu54FudopqmA+WyRI2u3xMoeDIcupGQAXeTd8zap8+gBXcIG9LrRhe/rfNPDQsuc8kHLloVWaVGLxT6fy5pbD1sIYjapKVSKBNJGo47xeIxGxHyIBiajKZbzJZI4kf9TDhaL3B8PWmE6nyDLCOLAcDJGIp87MK+sNqA0sX8xPUOTMcaLOZIgyCtVAAALW0lEQVRuG5PZVNY4acRCSrJGUwgirXhn+e9MVKvDtP+qw1TP6vctoKtcqewc0oWljKpBcnc+mDyOz7rrz2WJuz0qbRlAl3aoH6SSnA9Tm7a0oI21Dg+1ox6C0KCSeSCYuRvFy/wPO3Z+R6uqqV7fe2XIKdpdv21/q+O2OUdqrJR9IeEhITIhM2uFsy170kf3ra4B27DPtPhoAd3Oi8qByrKEvbwXQ59l/60GgQK65qlYT6rqHplTutwtmGvjVnBCQLVMRVxnvg62CpBOpoKTfaZtXBaHwuSvf1QwUhari2fb18+cdeUrmZnLPvQ32sc7pVk++N+AXsawPaBL+8pO/09At+NQQF+uFnuAzl4p67IJIVaQ7XpZxh8+P1zDkEUqoJfjMeECFTi7obTdndJ1lqIclWEJTxOOoauOc8eqaxpXpdV80+/Le+LWpgVAt6G3/NhfggLBxYU+qpjNZzg5PS0TQSbjsVgPl5eXYoVPbm9FofK5veMjLJcLiRu3221xmfNIG13szAamApYNLK7EjTt/zsIXBHlfC51j1Jg4PQW01BzxckRj32PEDGEnYXftF2uhW++VsOyCngRC4gbL5QrTyVRUKmNsg8EAZ2fnKDaMkLmzifSCyB6jAhQvA7AsmGVbQTtJ0UlbEoYgCJ+cn2E4m2BdBUazqYAz3ckPL+8jQhXb+QLtrI3heILu0ZEkZ9Jao2U/nk2RZKl4KOitEG8NQT2w0GldbZcL0NNAhFysV0hambxyX5OIXVxcYDwaYb1YIo2bQjiyZiJeltvRCL2zEyERVkla/WEJZgj2nJRmsyFkr5W1ENUirPIVmlGCZhQLORoOBqCFTi9P3Iyw2iyRZqm43et8r9XGzU0f3STDmlb3aiOALZ6lzRqdsxO0j3q4GjDWuZGwxnwyRbuZStlWkj57n7Ul8lwr1R/WM6d60u1XWuzO86Sk3I7TEnadi90+d3lA+ncINJ8H0Mtyc56klc/zpVv1KtS9AjT+S0K+zZ8lNqrLQn2lX5ecDw/oGuKzBhG/p/rnEEByn/O2NSH/3qizz1EjiWugJ1fsHEppWn/KxXpBLUbZ/iigW5m0Mf5wHhT/QuNK+6gG096pq0D/cwyKZeppsJa7GiKlQXH59Rclhm4n3U6eKnbrCrGAzs6EgG6F2gqUtWR08Nz4tNBFaRilavtgWU35O28BSnzuGYAeCvS+wEnG0C7+spO00mpVBU4L3V7rKptPC8+Y+bPzpPOqrO8uQGesWBeOr7rAeqb0rg2h79vnhxa6VQ6HAJ2KXgujWIVySDi1vZ2lVEXVl1aUmsia3e6zR0VOaNXy6AqPJPL9bSGuX4I6gSlnAppkKrmNKTLinZgkeqJE/QUUtDyTNPF1jAtcX13hpRdekKQSxurTVoZ6HKE/HIgngLHdTqcNXoDR8LFzcRVTYUsyXYGtJO3s5I9jFFJBwCVgsNa9JxlagGWnkBk2cGbLvuW0O5Mext0sMyegz3N6FOoSj6W3Q9Z+WyCfzp11VDhrWEIa5pVtsn9R0pCjO7TQ+fl8OhPy0ep1UYkj1JIYs9VCYsCj4S3un55j0h9KqCOf55guV0hpjddrWDHrdrV0QJc0JdeB4xci4o+Y+cFKH6vbAp1GjDVBnZZ2BZivlvLKf8vVvkWBtJmg22qLu5oubb52shbiNMF8u8ay2BElm3ug8mgBax/UC2yKtYz57PQMm9UGlU0FzaiJ66fXnCBcklCMR2h1WgLmRcWRs9vREMfnZyiiCE8/v8LF0QkaRUVAnV4cxsuTdgtPBzeoJzEqUV3CH1GthsntSPIQSBCpF7R0pwKYNTo4Bq0PYA0VHadmudv9FhIX1Zth+JFyy+Iwui+tHg/3+h7q+n+4GLTbd25d9+/JEgvaX16jyYBlW/4nmrgcAu6h/WD1mOwhD+ian2GBTvuvVqvdY2VbTOfwBxd1zkJioL9TwLY5SDJslwBz57E9ft/KZGgoWhnVPtu50JBoqKM1l0qSiiVhdxdiVTnhZ2rclWE6r5vsOCyuVgjooUBYhmLdXIc6rG4HG3u1DDsUrJDBWQvdgmEoxKErRpTxc7jcQ0Khgu368XyALs8QT4JT/JpVq4Cu++GuTaSLqWNQVsXNIAlFzwB0ywBVaK1w63+rYOkclowtOI5hN7Ykr0X1L2ZYm4t6VKCsTCgxIRmq1uri7qaFrnIkMXUy7wJIkwT5bC7JWASURy+9hPHtSABzmS/QabfdfcSmGI/MY3mFbiEJXbQUCWD8726vK1bzlx4+xCcffiiJbwSlf3/wPi4eXLrM52oFSZZgMhk7C52AzrgwrXM5quKAmIDO87iWSGmhFcZ3CWjPcrkXRC/zd0je7yJ0BPQtnIVNC3OZL7FervD0syd49OLLGA1uxdIs3ZJadVzCmyysUaDRamK9XSOfzsQCZvun52f44OOPcHr/Au9/+jHW2KJ3fCzWe7eZ4frTz/DVR49xfX2D0wcP8M577wpRonKndU3rnmvKi1u0LKyuqewbtk2StilQzReIKhU0Wxl6pyd451/vontyjKSduUTI8VjwglXnCeYvPvwyxoOhhAcY0NgmEfKtO+6ma2CVoLofLUDsAI8WGgR822kLt/0hokqEuB5j2B/i8aPHInOLZY7ze+f453v/QO+4y7N+4ug/v3+JfLtFvz9AVmsAixX6nz3F45cf4er6ClmnjZPLe/jbO39HI0sE0CUXo1oTeW5nmUse9PdZa//VqlYQCQsWcSwcFxU5Zdden2rJi5Urqzd343eAboHcgqYlEHcBOgm5JMDJuu4AXfa4XGCimf3iz9yF1XwoL3S5W3AJ2/xCPykXJNOs924SrQ8ZRft62xNohncY8qjsh7ysVU0vns4X+6Yu6xJ0mZi5lxezHzrR2wPVULKArvNr9bLtp8UwGy5V41VfbRK06nF+n94JxQrrQbAxdMXdUsdcfO0rz8xy13R7K2iq0HVAoQvgLhANGZpTqCgt9EOAroAWumIU0D2xLMEkbMNuhJBFPo/LvWRgHtAt2FBRiUvtwF3CKrxhUpQyM+0/FYuNofN31uUesnIL4Lomz7LQDxGy8nc+KU4tUr4fslHtizJC9rt8JvMPPMEpAd8fVREXd7UmYE7X7GnvCCfdI/zyZz/HSe8ITcQ+OXbnMmT73N72b4kV6uAVgUA/H+Cbr7wi2fJJmuJPb7+Nk7gniU4z5Hj129/CeDYRVymTu/goWr/qcq+RJLA6llwYQc9QDeuNS9rjnzJlegJkLvjbaFepUF3xO3JDpefYtZU7K2f22JWMz8c0Zf2xRZLFGE1GqKEqoHx+dIJO1sYff/sH1OVdjTNq9S0X6ZQ62thijgUi8IINl1y0xFKysl997TsClMf372E0nYi1zAztrB7jOGvj97/5HZpRivevPsWbP/yBu+CCc3w7ROeohydPPxcSy3k+ZKHLPeybAn/9819ASJgiFxf/d1//Hm5nE3HzU9kymZHJcFncxEmnh1//4lc4bnTE7T8u5vjGa69itmXGvwMmOc7pL8tRd7UlkzqHTonSwtxKnkcryTAZjtFr95BGCc6OT/HG62/gvHUmc8K5evOt72OxXkiexWqzwrZawXS1kkx/AnovydCqx/jJWz/GBhtEiNHfjPCjn/4E00UuuQUkCCdHRxje9NHrdCSpj6CsfQ37z/1PULFuVQvorsrhfv5JCAo7AN9lVDs9wNLUDoBCIhkaXyG4yu8lBs1jrx4Qg6tEqdfoUVOXuwV01Xl6udUhUCx1Z7A/SmD3sl2eoNDjhIbc31VpUPaY8A16aZxHzVrzilEM7amHhN1Q97voVc6fz4uxnjSLGQT00MNiP7d73865fkcT3Syg63qpvHOMSgJVvvl9/W1IDGxfw+f/F/c/ZmYRNV1kAAAAAElFTkSuQmC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290" name="Picture 2" descr="Câu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 y="1790700"/>
            <a:ext cx="9144000" cy="33528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048" y="23396"/>
            <a:ext cx="7214616" cy="677108"/>
          </a:xfrm>
          <a:prstGeom prst="rect">
            <a:avLst/>
          </a:prstGeom>
        </p:spPr>
        <p:txBody>
          <a:bodyPr wrap="square">
            <a:spAutoFit/>
          </a:bodyPr>
          <a:lstStyle/>
          <a:p>
            <a:pPr lvl="0" fontAlgn="base">
              <a:spcBef>
                <a:spcPct val="0"/>
              </a:spcBef>
              <a:spcAft>
                <a:spcPct val="0"/>
              </a:spcAft>
            </a:pPr>
            <a:r>
              <a:rPr lang="en-US" b="1" dirty="0" err="1">
                <a:solidFill>
                  <a:srgbClr val="FF0000"/>
                </a:solidFill>
                <a:latin typeface="Arial" pitchFamily="34" charset="0"/>
                <a:cs typeface="Arial" pitchFamily="34" charset="0"/>
              </a:rPr>
              <a:t>Câu</a:t>
            </a:r>
            <a:r>
              <a:rPr lang="en-US" b="1" dirty="0">
                <a:solidFill>
                  <a:srgbClr val="FF0000"/>
                </a:solidFill>
                <a:latin typeface="Arial" pitchFamily="34" charset="0"/>
                <a:cs typeface="Arial" pitchFamily="34" charset="0"/>
              </a:rPr>
              <a:t> </a:t>
            </a:r>
            <a:r>
              <a:rPr lang="en-US" b="1" dirty="0" smtClean="0">
                <a:solidFill>
                  <a:srgbClr val="FF0000"/>
                </a:solidFill>
                <a:latin typeface="Arial" pitchFamily="34" charset="0"/>
                <a:cs typeface="Arial" pitchFamily="34" charset="0"/>
              </a:rPr>
              <a:t>5. </a:t>
            </a:r>
            <a:r>
              <a:rPr lang="en-US" b="1" dirty="0" err="1" smtClean="0">
                <a:solidFill>
                  <a:srgbClr val="FF0000"/>
                </a:solidFill>
                <a:latin typeface="Arial" pitchFamily="34" charset="0"/>
                <a:cs typeface="Arial" pitchFamily="34" charset="0"/>
              </a:rPr>
              <a:t>Nghe</a:t>
            </a:r>
            <a:r>
              <a:rPr lang="en-US" b="1" dirty="0" smtClean="0">
                <a:solidFill>
                  <a:srgbClr val="FF0000"/>
                </a:solidFill>
                <a:latin typeface="Arial" pitchFamily="34" charset="0"/>
                <a:cs typeface="Arial" pitchFamily="34" charset="0"/>
              </a:rPr>
              <a:t> </a:t>
            </a:r>
            <a:r>
              <a:rPr lang="en-US" b="1" dirty="0" err="1" smtClean="0">
                <a:solidFill>
                  <a:srgbClr val="FF0000"/>
                </a:solidFill>
                <a:latin typeface="Arial" pitchFamily="34" charset="0"/>
                <a:cs typeface="Arial" pitchFamily="34" charset="0"/>
              </a:rPr>
              <a:t>và</a:t>
            </a:r>
            <a:r>
              <a:rPr lang="en-US" b="1" dirty="0" smtClean="0">
                <a:solidFill>
                  <a:srgbClr val="FF0000"/>
                </a:solidFill>
                <a:latin typeface="Arial" pitchFamily="34" charset="0"/>
                <a:cs typeface="Arial" pitchFamily="34" charset="0"/>
              </a:rPr>
              <a:t> </a:t>
            </a:r>
            <a:r>
              <a:rPr lang="en-US" b="1" dirty="0" err="1" smtClean="0">
                <a:solidFill>
                  <a:srgbClr val="FF0000"/>
                </a:solidFill>
                <a:latin typeface="Arial" pitchFamily="34" charset="0"/>
                <a:cs typeface="Arial" pitchFamily="34" charset="0"/>
              </a:rPr>
              <a:t>nói</a:t>
            </a:r>
            <a:r>
              <a:rPr lang="en-US" b="1" dirty="0" smtClean="0">
                <a:solidFill>
                  <a:srgbClr val="FF0000"/>
                </a:solidFill>
                <a:latin typeface="Arial" pitchFamily="34" charset="0"/>
                <a:cs typeface="Arial" pitchFamily="34" charset="0"/>
              </a:rPr>
              <a:t>.</a:t>
            </a:r>
            <a:endParaRPr lang="en-US" b="1" dirty="0">
              <a:solidFill>
                <a:srgbClr val="FF0000"/>
              </a:solidFill>
              <a:latin typeface="Arial" pitchFamily="34" charset="0"/>
              <a:cs typeface="Arial" pitchFamily="34" charset="0"/>
            </a:endParaRPr>
          </a:p>
          <a:p>
            <a:pPr lvl="0" eaLnBrk="0" fontAlgn="base" hangingPunct="0">
              <a:spcBef>
                <a:spcPct val="0"/>
              </a:spcBef>
              <a:spcAft>
                <a:spcPct val="0"/>
              </a:spcAft>
            </a:pPr>
            <a:r>
              <a:rPr lang="en-US" sz="2000" dirty="0">
                <a:latin typeface="Arial" pitchFamily="34" charset="0"/>
                <a:cs typeface="Arial" pitchFamily="34" charset="0"/>
              </a:rPr>
              <a:t>a) </a:t>
            </a:r>
            <a:r>
              <a:rPr lang="en-US" sz="2000" dirty="0" err="1">
                <a:latin typeface="Arial" pitchFamily="34" charset="0"/>
                <a:cs typeface="Arial" pitchFamily="34" charset="0"/>
              </a:rPr>
              <a:t>Nói</a:t>
            </a:r>
            <a:r>
              <a:rPr lang="en-US" sz="2000" dirty="0">
                <a:latin typeface="Arial" pitchFamily="34" charset="0"/>
                <a:cs typeface="Arial" pitchFamily="34" charset="0"/>
              </a:rPr>
              <a:t> </a:t>
            </a:r>
            <a:r>
              <a:rPr lang="en-US" sz="2000" dirty="0" err="1">
                <a:latin typeface="Arial" pitchFamily="34" charset="0"/>
                <a:cs typeface="Arial" pitchFamily="34" charset="0"/>
              </a:rPr>
              <a:t>lời</a:t>
            </a:r>
            <a:r>
              <a:rPr lang="en-US" sz="2000" dirty="0">
                <a:latin typeface="Arial" pitchFamily="34" charset="0"/>
                <a:cs typeface="Arial" pitchFamily="34" charset="0"/>
              </a:rPr>
              <a:t> </a:t>
            </a:r>
            <a:r>
              <a:rPr lang="en-US" sz="2000" dirty="0" err="1">
                <a:latin typeface="Arial" pitchFamily="34" charset="0"/>
                <a:cs typeface="Arial" pitchFamily="34" charset="0"/>
              </a:rPr>
              <a:t>đáp</a:t>
            </a:r>
            <a:r>
              <a:rPr lang="en-US" sz="2000" dirty="0">
                <a:latin typeface="Arial" pitchFamily="34" charset="0"/>
                <a:cs typeface="Arial" pitchFamily="34" charset="0"/>
              </a:rPr>
              <a:t> </a:t>
            </a:r>
            <a:r>
              <a:rPr lang="en-US" sz="2000" dirty="0" err="1">
                <a:latin typeface="Arial" pitchFamily="34" charset="0"/>
                <a:cs typeface="Arial" pitchFamily="34" charset="0"/>
              </a:rPr>
              <a:t>của</a:t>
            </a:r>
            <a:r>
              <a:rPr lang="en-US" sz="2000" dirty="0">
                <a:latin typeface="Arial" pitchFamily="34" charset="0"/>
                <a:cs typeface="Arial" pitchFamily="34" charset="0"/>
              </a:rPr>
              <a:t> </a:t>
            </a:r>
            <a:r>
              <a:rPr lang="en-US" sz="2000" dirty="0" err="1">
                <a:latin typeface="Arial" pitchFamily="34" charset="0"/>
                <a:cs typeface="Arial" pitchFamily="34" charset="0"/>
              </a:rPr>
              <a:t>bạn</a:t>
            </a:r>
            <a:r>
              <a:rPr lang="en-US" sz="2000" dirty="0">
                <a:latin typeface="Arial" pitchFamily="34" charset="0"/>
                <a:cs typeface="Arial" pitchFamily="34" charset="0"/>
              </a:rPr>
              <a:t> Lam </a:t>
            </a:r>
            <a:r>
              <a:rPr lang="en-US" sz="2000" dirty="0" err="1">
                <a:latin typeface="Arial" pitchFamily="34" charset="0"/>
                <a:cs typeface="Arial" pitchFamily="34" charset="0"/>
              </a:rPr>
              <a:t>trong</a:t>
            </a:r>
            <a:r>
              <a:rPr lang="en-US" sz="2000" dirty="0">
                <a:latin typeface="Arial" pitchFamily="34" charset="0"/>
                <a:cs typeface="Arial" pitchFamily="34" charset="0"/>
              </a:rPr>
              <a:t> </a:t>
            </a:r>
            <a:r>
              <a:rPr lang="en-US" sz="2000" dirty="0" err="1">
                <a:latin typeface="Arial" pitchFamily="34" charset="0"/>
                <a:cs typeface="Arial" pitchFamily="34" charset="0"/>
              </a:rPr>
              <a:t>từng</a:t>
            </a:r>
            <a:r>
              <a:rPr lang="en-US" sz="2000" dirty="0">
                <a:latin typeface="Arial" pitchFamily="34" charset="0"/>
                <a:cs typeface="Arial" pitchFamily="34" charset="0"/>
              </a:rPr>
              <a:t> </a:t>
            </a:r>
            <a:r>
              <a:rPr lang="en-US" sz="2000" dirty="0" err="1">
                <a:latin typeface="Arial" pitchFamily="34" charset="0"/>
                <a:cs typeface="Arial" pitchFamily="34" charset="0"/>
              </a:rPr>
              <a:t>trường</a:t>
            </a:r>
            <a:r>
              <a:rPr lang="en-US" sz="2000" dirty="0">
                <a:latin typeface="Arial" pitchFamily="34" charset="0"/>
                <a:cs typeface="Arial" pitchFamily="34" charset="0"/>
              </a:rPr>
              <a:t> </a:t>
            </a:r>
            <a:r>
              <a:rPr lang="en-US" sz="2000" dirty="0" err="1">
                <a:latin typeface="Arial" pitchFamily="34" charset="0"/>
                <a:cs typeface="Arial" pitchFamily="34" charset="0"/>
              </a:rPr>
              <a:t>hợp</a:t>
            </a:r>
            <a:r>
              <a:rPr lang="en-US" sz="2000" dirty="0">
                <a:latin typeface="Arial" pitchFamily="34" charset="0"/>
                <a:cs typeface="Arial" pitchFamily="34" charset="0"/>
              </a:rPr>
              <a:t> </a:t>
            </a:r>
            <a:r>
              <a:rPr lang="en-US" sz="2000" dirty="0" err="1">
                <a:latin typeface="Arial" pitchFamily="34" charset="0"/>
                <a:cs typeface="Arial" pitchFamily="34" charset="0"/>
              </a:rPr>
              <a:t>sau</a:t>
            </a:r>
            <a:r>
              <a:rPr lang="en-US" sz="2000" dirty="0">
                <a:latin typeface="Arial" pitchFamily="34" charset="0"/>
                <a:cs typeface="Arial" pitchFamily="34" charset="0"/>
              </a:rPr>
              <a:t>:</a:t>
            </a:r>
            <a:endParaRPr lang="en-US" sz="1100" dirty="0">
              <a:latin typeface="Arial" pitchFamily="34" charset="0"/>
              <a:cs typeface="Arial" pitchFamily="34" charset="0"/>
            </a:endParaRPr>
          </a:p>
        </p:txBody>
      </p:sp>
      <p:sp>
        <p:nvSpPr>
          <p:cNvPr id="6" name="Cloud 5">
            <a:extLst>
              <a:ext uri="{FF2B5EF4-FFF2-40B4-BE49-F238E27FC236}">
                <a16:creationId xmlns:a16="http://schemas.microsoft.com/office/drawing/2014/main" xmlns="" id="{892F527C-0EB3-4C9C-97F7-E318CAB1AF79}"/>
              </a:ext>
            </a:extLst>
          </p:cNvPr>
          <p:cNvSpPr/>
          <p:nvPr/>
        </p:nvSpPr>
        <p:spPr>
          <a:xfrm>
            <a:off x="7086601" y="0"/>
            <a:ext cx="2057400" cy="1262362"/>
          </a:xfrm>
          <a:prstGeom prst="cloud">
            <a:avLst/>
          </a:prstGeom>
        </p:spPr>
        <p:style>
          <a:lnRef idx="2">
            <a:schemeClr val="accent2"/>
          </a:lnRef>
          <a:fillRef idx="1">
            <a:schemeClr val="lt1"/>
          </a:fillRef>
          <a:effectRef idx="0">
            <a:schemeClr val="accent2"/>
          </a:effectRef>
          <a:fontRef idx="minor">
            <a:schemeClr val="dk1"/>
          </a:fontRef>
        </p:style>
        <p:txBody>
          <a:bodyPr lIns="68580" tIns="34290" rIns="68580" bIns="34290" rtlCol="0" anchor="ctr"/>
          <a:lstStyle/>
          <a:p>
            <a:pPr algn="ctr"/>
            <a:r>
              <a:rPr lang="en-US" sz="2800" b="1" dirty="0" err="1" smtClean="0">
                <a:solidFill>
                  <a:srgbClr val="FF0000"/>
                </a:solidFill>
                <a:latin typeface="+mj-lt"/>
                <a:cs typeface="Times New Roman" pitchFamily="18" charset="0"/>
              </a:rPr>
              <a:t>Cá</a:t>
            </a:r>
            <a:r>
              <a:rPr lang="en-US" sz="2800" b="1" dirty="0" smtClean="0">
                <a:solidFill>
                  <a:srgbClr val="FF0000"/>
                </a:solidFill>
                <a:latin typeface="+mj-lt"/>
                <a:cs typeface="Times New Roman" pitchFamily="18" charset="0"/>
              </a:rPr>
              <a:t> </a:t>
            </a:r>
            <a:r>
              <a:rPr lang="en-US" sz="2800" b="1" dirty="0" err="1" smtClean="0">
                <a:solidFill>
                  <a:srgbClr val="FF0000"/>
                </a:solidFill>
                <a:latin typeface="+mj-lt"/>
                <a:cs typeface="Times New Roman" pitchFamily="18" charset="0"/>
              </a:rPr>
              <a:t>nhân</a:t>
            </a:r>
            <a:endParaRPr lang="en-US" sz="2800" b="1" dirty="0">
              <a:solidFill>
                <a:srgbClr val="FF0000"/>
              </a:solidFill>
              <a:latin typeface="+mj-lt"/>
              <a:cs typeface="Times New Roman" pitchFamily="18" charset="0"/>
            </a:endParaRPr>
          </a:p>
        </p:txBody>
      </p:sp>
    </p:spTree>
    <p:extLst>
      <p:ext uri="{BB962C8B-B14F-4D97-AF65-F5344CB8AC3E}">
        <p14:creationId xmlns:p14="http://schemas.microsoft.com/office/powerpoint/2010/main" val="342555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361950"/>
            <a:ext cx="9067800" cy="4648200"/>
          </a:xfrm>
        </p:spPr>
        <p:txBody>
          <a:bodyPr>
            <a:noAutofit/>
          </a:bodyPr>
          <a:lstStyle/>
          <a:p>
            <a:pPr algn="l"/>
            <a:r>
              <a:rPr lang="en-US" sz="3600" dirty="0" smtClean="0"/>
              <a:t/>
            </a:r>
            <a:br>
              <a:rPr lang="en-US" sz="3600" dirty="0" smtClean="0"/>
            </a:br>
            <a:r>
              <a:rPr lang="en-US" sz="3200" dirty="0"/>
              <a:t/>
            </a:r>
            <a:br>
              <a:rPr lang="en-US" sz="3200" dirty="0"/>
            </a:br>
            <a:r>
              <a:rPr lang="vi-VN" sz="3200" dirty="0" smtClean="0"/>
              <a:t>  </a:t>
            </a:r>
            <a:r>
              <a:rPr lang="en-US" sz="3600" dirty="0" smtClean="0"/>
              <a:t/>
            </a:r>
            <a:br>
              <a:rPr lang="en-US" sz="3600" dirty="0" smtClean="0"/>
            </a:br>
            <a:r>
              <a:rPr lang="en-US" sz="3600" dirty="0" smtClean="0"/>
              <a:t/>
            </a:r>
            <a:br>
              <a:rPr lang="en-US" sz="3600" dirty="0" smtClean="0"/>
            </a:br>
            <a:r>
              <a:rPr lang="en-US" sz="3600" dirty="0"/>
              <a:t> </a:t>
            </a:r>
            <a:r>
              <a:rPr lang="en-US" sz="3600" dirty="0" smtClean="0"/>
              <a:t>                                                          </a:t>
            </a:r>
            <a:endParaRPr lang="en-US" sz="3600" dirty="0"/>
          </a:p>
        </p:txBody>
      </p:sp>
      <p:sp>
        <p:nvSpPr>
          <p:cNvPr id="2" name="AutoShape 2" descr="data:image/png;base64,iVBORw0KGgoAAAANSUhEUgAAAfQAAAF3CAYAAABT8rn8AAAAAXNSR0IArs4c6QAAIABJREFUeF6kvXm0rVdxH1hnPne+b36aBwQIjG1C2k7HK+14Oe6OMUYgNE9PehqZjAkrdvyH0+lOPJvYJhgJCSGhecAIMdlx0s5a3Wu5OytxSByHOAZjkEDT0xvufM+5Z+r1q71/3/mdut+5IvF9660zfd+3965dVb+q2rVrV1oH50ZmZqORv/gr//NzpVLx36rVquE9//uX8sfr+IqfhsNhcT3u3+sZZfdr39gUrsNz0OP+YMdG/s68HX2N/dNxpeea1erNeFnxnDhm9p03jCpmtVrFRpXRBF1wHfuh9Ir3xz5zXEqner1u+I/f0H/81mw2/TNoO7CRNRoN/4/fe72e9ft9v65Wq9lgMPDvcA+e0+12i9/0PfvszxwMCprgmfgO/3VM/K5mFb+e93C8vK+gVeYvjhF9w3R1eh2r1hJP8R688jp+z+eSNuQLbTfylvYlzn3ilYqNhulV50n5iGPDd5wHjB1t4XOUmzin08ZE+jkfZ9rwXo4Rr5g7lSde62MF3arDgv+VNuAB9B3zPk1GK1ax3s7QqpbkWttV2nGsmLM0b4lew9HQ/0P+VG/slrMxD5GPCrpVkl7RvpM2eMV1rVbL+RufwbMYF/rRaDT9O5Av8gyu4f3KW/xe+VB5PPY9ygjlLj079Q+sVKYX+SyMDf3HNTs7O/4fn2dmZqy73fHxYL7wH/eQznhF+5x/yiauZ3t8r7pReZA8qzxU6NTMd9U89zoG5etdCpI4Yeb9cwLkv0jL2L/4LIwZf5wrvpJ2oFPZs52PRkn3jVsfP72s/7u+G5lVMH/5CaSv8hL6F2lX0NoqVqvUrQIgCBjKa7a3t11PUG5UHwA3RpUh1E+Bi/lBSd8OR9aA7veHZ8ASOqPn4KXhaEy/SmP/zASga8dUget7TnycnDJAjeCmSpcTGZWgfi6bmELZCKAr0csUYBQ4KnSrJAU1rQ8KJJHhHdAbUIaJEhEUqDRi2zomTHbBIFlRKqAnxdXwCcck4zOUND73BwPr7HT9dzwHv4MBFXDwnoBOBUEF3el0JpQp+qWKEP3CPVSwOo4C0CtVG4kRoEDAfigTT/BUxWwwGhSAroJNGlDg8VuZMUiFFenPzxh7BMzxONB3v3Ji/iMvsA8qlFTSECh9fpQZKiYathyD0pTXKH3Zliq4OEYohHqjYoNhMsDIb6SjGtOlsgxjrA+llgC6zCCK/VbZdyDnP3EElL8JphEo2R+YA2XyoXQjLWicjvk7KfshNNqU8etcqmFK/qJRpgaJ3kODSmkzHksysJO2HeuAKM/kXRpo4Bm8h6ECbaxArePANbiW9FH5LuiXDe3Is+xD5AF+73M0GiUjVZyhSAfeX8Y/GLUDj+hPlXWld0Gg8IYGrc639sGfL2DJZxLQnf57OKPEH31GIa8js36vB3O2cCjoIJA/MP/T/mAIVK1mlgF9grb5A/lH5avQs9B9dViDY+zIg006ZTiyWnYOHbUzHWjAANCd/0dW6O1Kdak5mgaGuJjCpBOqAEjiTHsGAUsVgd6v3mCZQcBBRCXhisIH09/TQ1eFpJ5Ammh4Gbu9szLwj8rOma5iVm/WJtqP90b6RYGhB6V01GeAPqAhGR+vhYc+Glp3Z2fid9KTnj3GD6UQPXT11jk2BXQypwpcZEo8u44oQH/sDemz8DzeHy1vn2tYqDayai15aCp0nKtIl6hYQF9VoFH4KJDkLeUBfNfvAQwnPQwVTDyfRoGOjYYWjCLttxqA/J5jV8CNRo6OQa9DmzFKQJr2h31rNGHYJSMOf0o3NRT424TRCf4fVAoPQ2WUdFZaKCgn+RtZpZpe9bcy8NZ50T70szFSZhSp7FORgxbja1PUhB46x+5KLhuZ5UCc9JpeH/tHfuTclfffcmQsRbB0DGwX/WOf8R1BGdeiD/VqbVd0Q/UgPUR8xzFxrvldnCvVxerN6xgioCuvktbkUZWdCf0G+UFUQQyCqK9VPpWXIl9xzlQ/Rp7gNQWtsxFJQI86Rp8Z207jz4CeI8+8XuVIHYpIPzeERwlHIn/ws9KSkRf8huf2ejsJ0KsZ0J146WkE9EIveOeSnPF3vGu32zYYJkfM57q23HLonxD07Cnie05IBFt+joAegV0tpMh4SsAyMKdiiyBYEA+gUPW4iX817Rk6QarQrQIB8xtLlwWm0UXHjglhyL2sDxy/0leNEwBtmQJkGwATDfXie352bzqDpvYJ7+m14xqG+OihuyLJ4feo2CL4qMeutKOwIyTEa0hnV/ZZ2CKfTArpKPW/NvYO+TvaUt6LgE/eiBa80hb90QgI56dQ8pZC2h56Dx6m8jWuwRi1D4yU0GBwQStZmorArUZBBAHlX77HPKIN/KcxR5DY6e9YDR76IIVrlc9VgUXZZh983ALoZQqUHixBieP0/sE58obG3oN/Eo8pKtIJOUCEJvNwmfdMGrBtNTiSQuy7QtvLQ6cxzH6p4YM51DHz+eRzAqYqZfJduibJ4nCYlGnZ8g/mD2FpN36zYc5rEer2NqHCQti6rF8K6EqLQumXLDmO53rchs6P90GWWtUDjnpJ23QZN0vG7gScpQ9sI8pf5DGVnzIw51IFnzkhTwHQI9/hswKytk1AZ7SE9Of4OdY9edkN4hSyj7hHkoD+XE6hE4BrMe7uThcQpCsWRXi9AHVop7ykBMOF71O/KtaemXEdWvS7eWDWPfS9/pcBcVTU8Zqy3/d6zjRA1pCY8g0ZCiFvAOpe96uinGRwrMMnz5Df66sKCgV5QvBgNNnAJyX2LSrU6BnqhCuzKjBwTghsusaGe5xZS4SYgI1XKA8oFIbt8Z6MxXBemadCaxKMpx6Bhp3RV3joZcqYwskISRl/AQh6WO/PgK40JKCjfRodKswK+Cp0qoTwHgpfFQX5xOdxRCCfzB3R69GOr1PldXP2Ad8zb0EVWBznawG68maZfLwWoCNCBA89hgqVp3TME/2DQupDSewdoSgbgxs3VTgNiFRNArrSY9rcFOOG1zpKeRsRbNGGgjl0AWkOPu52dvL8pvkr89AR1lZlzXYiz/OaKKe8XiMDlA0AOv6Go+mAjucR0DXXxecrr4vqnFAGlBYKLuyPGhaqpyIPRYdC+cJD7dkjdH0qhpgaymVAmcadIzNTjDi/RiIXZc9RIznKrupl1afqobtXOql+S9e8d4F5NkOZI8HxM/eE15MOUZ4IqKPBbnNGMYIRPuY10UChkV6rjZdsXPcDi1w3Bb8/e+c5HJV0Gtbwfcl2PHeV2SOLRcg9gpZ2LDJNZLyomMhYmlSg1xCQFWCVGXltWcimEIBqxSoIWeR1uDKFqElBu8ZTqVqlmtawVahin5SxeJ1PsI1sMPRFyOIZgbcmknXUG1aDRxk50pnARWsTDEbPAmAYQ/pRIeE+MC29A74nUBBwKVikBRM5VCiVP6jk3eCSpDntD66hZ8lxqPcDqu3ASpWQuyoyXMvxcsw0avAbrf8IGhFgI6ArjWt5/vUafY82tE3OA2hB3oyKSvnptQB9msLlGOiNM3Sqyy8AknoLyWKTYKi8VbakNZaTiiEnh4ZN5F3OvX4/YRBUzXoeMi/z0dJdSktVjllgrNFKiW1lRiHBkHzHqBOeCSMLHnoC+NQWr2O/MXYCOueBc8lrIw9Fgyx6rHj2WI5TQijoz+dHXYLPzLOALqJBUhi6o6TAVa+Q3jRSIqC74s85D9OWnMgD5BvVjcqvjeo4yZHXlPEz51HD2k5niWzFiBN+J/9FsGYbqneiHuQ4VW9PyHLWLwroCtyqB/R9Mb40YNc/BHQmFZNX6eGX9d/Vfua9SDN+xvzQSFD9Cbrg+2Yz5YHw+XimRm4K2QOdB2lZZ/yfURdxyBfO3leE3JUZlQHKBJ3fqfdWdg8HRqYkWBLQnSElqSw+QyccvykgYDI8S3AKoKvSLTM44FpX642JNaAywYp9V3oMRgh1TldonETt94RRwLCRWLmqVAhoaJPMRSVEq0+VmRojoD2uxTqvAjpoDkUXw01USqQbw8oxDIXf+R2u0d/V88HzNEuYfdA57WIdqZp3LeTQkY4HbdG4QDtM+mMUQgErCrDSTAV9TN8U1ldhjILJKAcVOX5n1IJjjcqO/EGei/Qh/aJsKBCrXBXCLiH9hGBIyhyvwUZAY1RhmmLzMSEpdI81QF2DVcWalPnQsAYu0eJdqiIq6QkdA1Cq14qQodKDfKwh091ykxTaXoCuIVvQg542544Aq4Cs8xd5Y1IXUCb3TopTuaWR6rRH2D5TX2mr4+QcEnDIS6pH472qQ5WPlL84rma9kTzCkBhHnpkKplnrkZcZOYigXuaBK0+o/KqMRsCPfXewp8GQdSjb1j5oUtsu0MUcNBtWyct7+J3hcY1QKOBOGBTjdNoCZKPBo/MWjQJk2LsuF71H3qsBm7Kexe8jZL7l6yYA3ZdrZPfZ4jn7C24sA71oQUWJVau77H4FJwU3vzZbR1EBRiZSJaAeKO4fDLGGM16/nMbcsR/pmVWrNZoTcByVVmx7l1LzjWO7Q44cExWKth9pqIysYMbr9lpD920t2dCh5+DKNns9AG4FdL4noCMkTaaL6+V4XlqjnNy2RgZHln0EdO0DxsVM+nGYcsx8oBuiDOQLXK8KF9/jM2jIdgimXDaItHst/ow8WCa4+gw1crj8A0OIkSfmQJBGZQBGIVfA5XNdMQUPTX9T/tNnuxzUUria/KcGBtdpsTUqglJhIFjFGnVs+ynf5aFtRzB1cERkQNqPtCdfqXxH+vcGKamqTAYc9LLByPGQXomf0s6OuG1N+X/CgRDjmREjAhJpHvkhOhSTNEkeqKcTyJZeygf7T6NIo0xo17ck5fXRaNzxeYxwqYziWjXco/5UcKbuiHrL28uAAqNC/xSUyiKkei34i4aSzlGZjlMw5HjVA45yx3lUXNFnUO8R6Ni+Ghd8ZgRzfzaM89HQjUqOk04Dr9dlNaULDYoqdvkI0L6WHtAlJAD2hIHArb3InufW0D6WZrJXnj30cT+SUYhc+0KHHLjwyEgHG4EvZgkrs+I+7hNUgVTFhcb5zBgOTpKQgD0yJSdRPYSoYMCHI8O2iUmlGBVkBHl+ho3HNXRVNAQffMd9hAQXF8S8pxSAVqlhL/w4aYpr1VwjAcOrgEWmJiNN63MZYOJ5DNm0mi0PeZP+7LvOUxlgsB/sb0ET7k3Ne4MZcqYlTc8Yc5l2GSSw17C0XgPw4xgIgmxzgPsGaU83Fada12rdR1CIfKpKnAoP9+u2ETVM2CbCpZE/dL5IxyjMqnzYFwo2fuPzmVDHPmlCo66HlircELXRfvn1FSz5DCdyEDQawGdyPnQs3mdsusGyxmByu6LKwq42db3U0DY87BTy530KkjTwlEZ479GaWs3W1tenhptJMwIh96CPl4OSwYdQxTRAZbvT9IvzsShkjjd6wNr/8fVpzEyKw3vVHeTJvZ4P2XVPPXuJKoe4j3kuKs/Ki7pPu6zv0SFToxBeH4CD+ozGDKMIkFdG8xipYsSAOohbvpR/tY2yCJrqQAVfpQH1m4I65wq/4X2r2UxRy5DQqkaZYlvUvQD0LvZt5lyISHteHw1yXFeMMWyZ4zyVGSzKB8mgSnqC37sM0TmDsyn5Fwi3c5wFnlpaksRz2J/KvvMPTayhc1B8JXGiYFBApildfq/3RWABkGMNDjk5ZUqVilH7FJ+BpDSG3MuUPAkbf0vPrFhfkhpUkVEhQ6BUCeOaIrGh3/dta71BShzDPQXYexZuKuiihohajOhbGaBHmqmSpqJxQYD3iiUDKfpCBarMW6YsKEgM30f68H548rTAo8Ly9TPPI9gdyuT8M6mNCgCvEwrE8xjSFiJVgJx7zZJVHiEd1YNRpU3FurW1VQAGxkQF4zSpIwN1snBL5H9a1BOWtKC5RmDKAF33qavhUqbkyauqsGOWcAQm8J56a1H54HM08tTIRsg9ehVlcqQ8OVbYI6s1UpY3vqP8qOEQIzbUJ/x+B7sMgvwreOkuDzoXTC7DjZsbmxOAroYW+kTAi/Oq4BfnVsdPI7TMYEBhmVodiafjbYMR+DWkv0sXiSdG2kUej9umIsgorcp1XNKtoLfq9EL+q5N1Lngt2kk7CZIOU8eCz4L+ge5hlnfECJW3OC/st8oX26auoKySXzXCQUB3hy8/nPRVHctnRDD3z3CMivjWGBRVHvhecZD98+9y4xOGUlhGLW2b3ngEdBQ7o4GXHRIYXkWeUt6Pnjz4qg16KEYkgL583sERFY1OujJOFAb9HC3AaUylE1oQHOvCCNmJQMe2IuApOKachMHEGnwZGOo9k79XrddP+3dVUZIeuFYVCqMFBHisHzZb9WIfMO4rfsuVn0jTMoH9XgBd54EgVwAfjAgAYl7/UsVNEOZYFEyUSSkkeKYmwlGY5+fni0zVaBgAyNE4XhUkMFb1hrl2zms0BwDmGEKnZYCuxlMEFAKXKlwqCfYTYwOgq9GpXggyTAHoESTJL2U8qwo08pWCNAGLBgf5uLCkc0gtKiGOi6+x0pteD/5HhjuVihp+5AVGSAhIE4CP7RmSTVumECOQqbJEdKbZaqbQe/DQSQvyPz8TSAoZ8yzf6X8qf4wCsaYCBr6xsTGxhqj9w3tdQ9d5pZ6hh6TzqjoIS0aU3d20SAa5JiXyObrkwe8ioHv/auPCUmV6ijpHn6F8RkDUsWk/adBB5ih39H4JEgj94x46JSqfiIqQ3myrWAIcDG2ASoYSIVE8oJ6K+lU/R0BXPaCyQJmmoYHPzUYjLX3lB5YZbXxGpJ/3LYM68Ef5U6MGeGZcSqChkuaGmxUmqyWyPTXQIrCj417ljREG1pIQehbr5gi3q55NZqz1dnZkt87IKgi5E4iiFYcOqDIsE7vY4QjoVKBl9zqQN+p7htxp+Zcxuz8z7EMvm9Tp6gKlM+tOUJ0ABQ8qFPyugM7P8NDpoaghQCagcOlv0ZLVPiv9KBDKCLyWyoFJNTqHuI+ZlREQIi0gnGR6KD9eD0UGYV5YWCjC+RQq0iotOSRFEK1oZoviWla2Iz/RiMD6+cg99Okhd86/eqGkLdqksUBacSykNwEfdKPQ4loC7mCQAL2Mb6jI4+8KfLqLQ59PWrGPXH+nAtPf9fnRgON9nLcJ0K0A0FOVOCoZ0osKnImPqijZnoOZeFjaRsFfoYyxKkaE/D3kXgLonAfVKaoYnbY1REnqRQ6LAh77gusIMAy5c26x/zzdsztLvKz/SmfVJ9P1Q8pQV3pN8gkLJ00WlcHYmVzl1eCm/AGIAErwwFRPqhG+F6BzLsp0F+VFZU6NSs7PAFHGXFo66jeMgUWpGHJHW4XMDUcTldai0R3prTQnHeOSLr+Phi31G8ZT1GRoNNKSxF4TmH8jP+irLxlKJTrqMQV0RibUcKKcu+xVUP64vPQxaT/Rpl5bMeshQgxgx7IpKx7qrqu8tdH71E+RMH8uI8w7vcmQ+9HXn1sAuipNDo5JNerVKf3UAlIh5OSSYGWgRUBnVt40C2svwMMa9l77wKkQFRTZZ6yh1xutXYUwlDHB1GrZkqHxyjV038AWElVILyo0KnAFCYLQXuOLVp0qPa/BjP/ZolMPnVb47OzsRNIKwYyAhn4xLIVxMskLyhOgDg9d26RSwPgGSCjBtoy8h1itaAia13nOXhI9IYy1CJ2hCl6jWRpy5xxwDXwvQFcjR0PquCcCOseSaAVjZLxkU6bwqeTU0NI50X6VATruV+8o5hrEkC77EBWQypyC+iDsHSYflgE6+41nFaCYC9JEI5PX6vfRmET+SlJmY4OO9CD/x8IgEwZXHcK7u9Kc0hrzRBkGP5EfMIbBAJUK0z7cCCaF4hODpGx+VWeV0VhpvdvgSMoY4ydNaTjSoNYI467nj8zrOLD8K40x6gh6zcoTHJcaTHsBukbgFFBp4CG8q6FsPJ99xhjooUc94dfkULAm1UV9FWs1cGycL9aqV8dRaa7jpPPBZQj10KfpyWly423kGujK15G++E0xTnENuSOdXreo6U/5j1EBzk+BO8zZgPePPK6QHOcGitYHGAx9eZWGRsGHAFBfW5eQ+3lvvqgIuXNgBBpOritvOexABSN68CqMURnE39CfceHW6evo0bIrngsP3yvvlW8bIZhEMFdAVw89GiT8rCEoBXSEGtl+mXWKdmn9TvPQ1cOL9FE6K7NQedSqNatJpSk1GjhnAHSCO8GOSpJWN+lDgwCfNalPPXC1/AHoNVQy608mBaJ/XvhDwnUUDBoUeO31kdySkqPUg6S3j3si4EWBU8BXxcblAyQ1ap+pNGnQoDQQtx2WGZSqZFXwyUNla+iUG7T7WiF3zQFgP1UOlT9UDpw33UNHYta4bC77y/HvZdBgu+AASw6hUpm2ryAWFR+T8qDY2G4EdHpzBDo+z+mPwkd+wEvyULUtfQ5pDCMRPDzmlVwKM1j0Ku8aIVB5isZJmUFAXtXnKUB4uDUbNHy29pt9jXxVABacgGQRTGT5a184VrZLPcA+0VCOOpnPAO3UGVNjAct1cAjoheoOEjyPOp9JrDRGuesEgO5rubIXO4KaVsKM84u+c1uryr9epzqLY6FXD0B32pYkxfEZvF/njXpCQVN5nr/jGXFJYHIJaWCbnc2i9HGMKsT7FUeTQzSyKnKUQqXKBOg5aY4lf3t9QzSFc+nzPap4gHoC0C/6gdcXaFgwmmSygnjaMYIJGVctsAiIIFIUKCWsGxh5DaJM2KIC2wV4nhKI8qGT6+DaxrSQpQuEEzKVMIyKiwzGMeCZup/UPw9QSxuANFn6j8JG8FchioyjEQwdX1QQnAN6jA7KWHvGhTn0qIDOPmiEYlIZ5ROzSg53UKUBgWSoVPvkPOf7oBu200ORj1TRjcJPD31ubq7I5CT9yBMAo14PRtHYS6BQkBY6L7H/+MxtcUpXzhna0TVQ0kR/Hw6xbW785DJQV6AlbajsWFefgMX5pAGnCoV8QOMG1+6VdOVTK7tESJMiKlAx6+70JiIcCqyMUKjRzecl/qk6oE8L+apBVarwoIrwjJwUR92gtBgbTonGpA8BPZ3YNlac5DHyCPhKAQX38zeE3NPzJoOuCsBxPiOfaERHQV77qf2elMvkhGhSHOc99qHUYBClrfpP9UdZDoXKJ2mtulL1CAFfn1lcm30hRgKo6zUET5nGM/V3nwN6kdkgpKyqJ0rvn0CEa9S5YSY9eZQAyjFo9JC6jP3A2r9HCkKpYfaDdFK9oRjlHjoMxFC6NeFpgsW9AB0HS6EOCUPuajiR3hq+V8fKAR17tLDklBWQ35P3m3Pvuc9f1hNIgPNERJbVRr993UA89Ivf+sZRtCyUufQ3Ciw9OQ3DqDFQKJy8VsmkA2XyhEMja7ZbxRpamTLVvkRAd4OgpLCL9kWfqULlgoDSl75uMbltThU4FYhOLj12ZBjPzs74ARV8NhUBFSuVjypzZTC0X9ZHfkfhYvtqVPj6G8Ix2bshUKkCVwGKXrCPrT7OflVFwbmGMuV6YBRGUK7RbLqVrSdI0TNlDXnySVQYSCrs94d7AroKlyotHYvSnrRQQHW6uGCMIznkYdQxiEpeea4s6Y4GDtpqz7TT/GcruwACORKUSgF9oseqwu0cGGp5c9wRxFUZot2tbRw/Oz7WlMqN/Fa2xk8+8QhNLu2rPOSGYT1FTfS0L+Vb5xVEoJrpCFkaCuqhKviqEaN6hOuY6nlwjDRIFNAnPXSAezpamH+qY2gEfy/zWwa4lGHlQe1bep9Ou9OlFDUM4pINn5WUdw7Vy0l3NB44H4iwRbpHQH8t/VU2NtIbSXkuG1L3nDxKXi70XeYVRn/cFZKT7sp4mOPRCK/qwrRtb7wPnNeRR1XfqYeO/rpuFOLsNc8R1HntTifV8ZjGQ76tk/pVktWct0YDa81gyXZc6VANF/Kfg3cOmVOX+mdUEUT+kQC6J8HJFjWM0a/tpfMaAOhFf9ygwhHQ4zX8ynlvudj3oSsIlinOMiuHgln8Nj5HtPjKFW+uBEZXKCmDZJnrPsqyCYkCGvuJSnEs7BA9EQJQVIqF8OcMawVfMjOFJiYV8d5CseYk3WhscCz0MGip4ntamjzpC0pJIxlkeHwXQ67sFxmH612cM1U4eA6YgeBFpVrQsIptewPD1iE1XPA7LfOCoXLyFZ/vdMhCRYbVuSEDxzbxmYyOthcWF7wPtMRVGeK5ZTkQyq/gIWydcvrBSMzFFxyUuCUk182GRY8/F4y8zZAeJD0ZNQjY12lGBfhu6CfG5SMeZUuJywbo3x+floeQmRs1eVz1RsM2O9uFQaPhPM7za4WM6R2T1105yhZArNEqvSaUe14a2ZXDkvfl0tAg//g2n6xQyKMpC3d8fCtppkmZnFOdW9IUOyRoECtQcV7goepe/kkapdKdZX9sq8wD1/mM267UMOD7MoNMdRi3zZL/ValT3imnpAvltdVq7qoAprqkLAKq491BUlQANb2fZxkQWFWfOo+Kd6rzw+vQX/XyqRdwr29pa9T9ldcVRztnXkeEjvKeyvWmiK/n6+Cs82F6j+eCbgQ8xSCG+HGf3k/dMDXHKRet4nxMGBKyzOPGgyxbOY9nPkclvTGgjwsI8Zkw6HnaoDpz7D+XBPEb+07abXc6DuY4MdNpkrcWkt85H9SvxTq6lIB1zNM19HPfcrHL8zShV8AoExz1xv13PRs3rzFpvVwVZLRJJUsCsA0F99g/vYaAropKBZb909coABREjTxwEqn41VjA/VQ49EyUAbUvYA56GDQcxmvyUIQp3ByfT+AkE0QlQVo7U+cBRcMFz8C2LQV0zrPTF54lvDCEXSWpj+COflOBlypGRFgaqRY3lR4VB+/TNTzSiIob1ywuLRb72F3B5IpbCmjTjDrnn3arCOH5dbnQQuGhZ8UCxYFCFDSsvK0MuBR0BRTla5UNzqEDly8ZpZ2szkOx0lM2MBgadIUF42mQ94bc/yHzAAAgAElEQVQ36rbV7XjYmjygQkzDKvJrlBX2G9Y6lQJpAYAv5jx6Ih6tS/txC3njvtrcKHkBUQA3XSQa5Io+Kxflfypw8n6UTZVnNRA5DvKBRlnoqfG7Ysyvse1NdcWEMcMwLbwh+SOtqJw9ihGMGBqp7n3n9vXZUf7duMyGFY3JxHNMEB1H2ZS/qGfK9G76LiVs0UPXe9kH5ffIx/6EHC5XfUt9yOs1bD4J6OlYZiw5MHJCg4s6QfmCOozj8oOd+oNi37XyDftPHmIfqGfYD9CzcJCwayY7I3wWDQWOSfULjMlGE2cBjNzw1hKs6RS6tD7PfjP5mCVZ8f08dgFluaBskL8xBjpkCuj4Hnq9k5OGAeiUM95DfUt9qp69ziPHXsjled//uj099L8uoHvHpAA+BwtiomOe5SmAFJUVrUMlkjJJkRUgXE8FrQChnqu2oZPgllq2kqJVNw1wyShqFVM4ODkEdII/oxJ9MFEu2xc9RI6B/aDHyzE5ALCvLGYdDpnBM7BPNwJ6QT8cioLzvnNhDB077kU/edIYFZwCHb5rt1q7EiYpTPidhWl4vwIWvpudm9ulMJXWyn8R2DGO2YV5n3kCGMCStKMS6GxvuwC1Gs2JwzpwH7zmOCYqRvaDQqWC5I0i3IqVMHjpXPvKhkJWBy6oXgjFazanNTtft/PIVdW25XCaMiNCFa3yFdmdCst5y9tOOcfkG9LPDZBc/3psAZrPf5FDEsAcbUyscUpGegFaGu7LoWOnawZBLhnpOIr5ysqXz1KDSg2cMnAojJTvEdB3OR6ZZwAoEcyUz2iQqsHKfvrctiaPPybvsT2G3MlDKgcA9NTW5KEbOs+RbqLmiuz+aYBOOk/eM1lmF+exR2NE+ZyeN/uPcVF/4TzvBCi7a3lQL8Y6CKovHRiRGMsypxkTcA31NfkveuHgD3zH5+MejbyRd1malro3Avrs3KyXn4ah3e+lqnO4Bs/G/+52p6jEmXYVpTKrBPo57AISQFc8UZqBD3SLHvqqgM5IqgI6ZZb3aqSK49gF6Of/wCV/LUCPCketffdgYMXmsDuvdYHIlk+Zh16mxBT0J8DTcyIm94HSIlbB0O+UgTkBUYlTiURDQIFNvQvtkxoMmARdkyJQpolLa8jR61CGVqAnU9Lw8Ep7edsRBUWNHVyntdRVsJ0hvBb4yAGdli2VMftJIYkCQbphbGr8RMAGoFO5a994/wQgsSRoDhmjT5oUpIqG453Btjws36DIRU4YUaWKkNj62rrTAbzWaredDG5o5ggRhZSKmv1U4ecYlc5+6ij4D4BeJKqMw5j42Y1WhBdxCEb2aMlDQN4usswzEEZAL/pZsk9eZWSX8RkOz5kwWPL6XMGjGaTJG6zJwM8qF65g/Mbs0eekKM4l+RjXsU9UxCpzcR75m8oiAZ38r3RXoKKHrP1VPmf/tX29FhGGMkBjGwR0NTb0fWsmnXVAOYn0UnkoeKSY7+TBERA5xijLqk8m3xclVaZmyUe67XqWeOjRsMG13IWB5xB0uAwAQE+0myxhqnJeZkwUcwL5CCeI4XrqaryyTRqmHA+dFFbyJKCrHgNtoT/IV9QLnFt8PzM3W1TEg3EPwxxOJpcBuKXQzyLnvElWOvQbAZ16LtIc9+E3zbPAZ3rmeGWEg4COvpH3MQdcrtBIqeIGebJywQ++/q+1hs7OF8yga1rVJNh7ATrCoNMZNrLD5DGnzkwB0El0epsqYBGAJwRbDsmgZQXiEYxVsSjgqtEQFQMVMr0UgiK34SAhrtPBaWPjwiqkp05WmYC4csiJhR42neKl08Kmt6kCge+wfg5Axx+FhmEierhREZE+DkxgVtmHS7rzGoYsY8je+xFOEAL9SG8HD55GlCeqTKljjZDC4oKbwc9BrFoxAD6iFDyUppnPx3bwh4eVk4Ki4lWjgMKigONdQsgUhYUyoLvQZwXJM41xWaEg0Ke895VjAaCTbzhHqlhp1auMTPyOfIBMfzf0chldzhmBsQibyrnjpPFuKRt/o/IdDQ7KgSpMnX/+rjKiYKx8pUaAKvWoG3gPe0hAj2Co/SZ9o1Hh7cjBNLwnGhZRTygfptK346SnqG90XPobgTDJxbiwVaQPeSLqgETTBBRa+jPySWE8huUWjqmf1+B1bpUfdI4JMgroSU+lpGDOjY6Ty3Zx2YJ80u10JkPdkkzKZyoQKx3QNvqk3jt1CHUvDctpHro6JH5NinukQ08qFWvjrAwp5uLyhLHmHRb1xjgptMzoV71CWaYTAyCHruUr54C04tzjGgA6o6WUj4hJ3v8L3/qGPQF9L2GPv/kECOO4B5NmoDhzlgzLkDtCtoVwhmP8ImPpdYVwciOehJtJGFUk8Ts+i8Qlo5CIJCpPI1NPWa8lUJUpDX5HoKQVxhD8YA9ApyLWbVfKHIWHm9eAymiD6wnOKnAFQ3hRmL4npRE88cr1ymgVq2AVSgzhJjnQhZZzIQTZyqb3rMYLNBFS2SIgqGc8jf+oVGfyaXAcg9OcHr6NDIlnWznkDmsduyqoZH0Nvdf3hJjXAnSCugKFb9tr1dI6tKyhs9hPwWNQUnnPr38n+2ZZ6W0a/2ilsghukCtsGSz6lNdq1XijgmNojmE78oAaIREM8FnBLc4/ftM1SjcocsY95VyNFNJYQVnlkjRWhRUNUg19+/Ny2Jrt6bPxXusEsH3OC35H5IT3KjDHaI/yh8o/dmpom6QRx6WAouNKbbIgD9XkJCgSGFWPqVGC+gPprIDJHCidRwV0jnNCpvIuG51b6grOPz+r/kLfdna6voS11/HRcZcM+APf0XDf2tyciPCpQRj7q/On76c5TNTNe3noRc6XEKWssAtpyhwV0iY6PWqkqk5m2JzyiD5BFhFhxS4hXdqIXvheIXfyaTFGALoKAzuuwjdNqRZKIV/wPwLo0UOPkxatECWSExW1dnLIh2ARJ3vamCjwCj5UQBREALoCDAnH75jFqG1MCt24MhoFgpmgAHTsw1brOD6fExYVlc+ZT8DkljsKJl+1f1RYuM0Fx09MS0eY4q8suYQMq0qMzOwV4ryOAAt8pFOv1PjhPvaY1OS8MhxZA0lboXRsjCZM4z+MfKY9k7yUVB1lnAOBECGyr3MWKUxvgLuXGs2A6ltS/jsAXT0zgsmgirMIJOSuIcxs7ReFIvKkMRSPj6l85FihR2CncKuS1vdqaLCELunvRrONfGsh5xYAoAbbSNYwC97Jh4ZQLzgoiNHm/e6nRCjQlLJCZaVKOYJR1DUKuDoWGrSsb0A+pKFN3ZNiMmNAUy+RfM5rVS9wLrGGrH+UP74y5EtQU/n0CFc+C2CaQRb7S9okWUxyp4dLsf9sR/Xd7ja4N3xy/Mof5IVIIz4XESo+t8xLp/5Av6i/xrzU9eOVcR4CPWAFV/CIeujUMbyGzoPSlE4EdZUCZtQDNHjoodN44fPRX4bcyzx0fKcREIbVnX5ZdlEr3e/NJ6PRQ6cOVF2lxj7ngN8xikgZwe/cXcQKiOpMkncZQWBSHGWNtNgF6Bf9jTfu6aGrQilTrLpG5r+HkLsPaA8P3bcu5D8Vfn5H5omCyt8J6PQMIhhoLWUKpT5LKxnhXmUoEI/edBRoKr/X8tCZ1IH+4lrcR0BHxBlLmtpnDU3hWq5BkyHIxC58taqHkhkVUcEksNJDp0BG6w8Kn16ienG4HrTwNaJwpCrH4qVvcdpU9jRUkZDxsG2Fyh/PIY29ryh9WcHxncnLIROrMUn+irzn95tZcXwsbJtaSmbxZQCsWXn+Rtqah6d7eEy2rXko3KvtJQ9dASUahxHM/XqsgQ93bJC3rWl1J9LCw3O5VsCEwsheFSul8Xqdw7IxK43xHnkBCqguf1zDHuHM8pyUB+DNx3Gisp8bP4ie7PSKrUtU6H7aU06ucw+cYfp8EhQVsYNdczegU6FGMNLxUAZZmIeAQ6VMPnGjIW9rKuNhRkdUptX4pSJXI5v98DlFtTMJ82rEANdB2RKEFYDYPyxXRUNBoxq4jmPCc0ibpKB5jsB4KTECOu+NYJ7aHB8fq20qj1B+y+jj8ihlc8sAnfomAnryMFNSHF7pYXKLGT57ImrOoaHuU9DCNUyaRZ9V/xLAuO2OdCCf6BxTR8TIIo0xNY6ic4bDhQojDkc55wS9wjGRPeHQEzQ0iyibFKGJ/I45Iv9xPPhunFSY5l9LGuN36mi0RXzCd/yvoL4L0M9+84VF6Vc8PA6+UExhnZcEJQgUYJzXHnziGA7jFilZZ+EJXQroUeAJHCSuEoxCvtPvZh029g6V+UE8MJZaY7Q0dY9nucCMkz2UgbSfmnRBWqniUYal0cFJ89Kn9YYrXQVqjpvMwLYVDDlXsPIAZFQ2yjBkIg8151wFgiuVC6t0kTHIROg36LO6uurDVUXHuXaAQIZ8zvLkdZGPdNwETb/WKu6hazEUnWO+H+ccpGzawsKHZ5/rHEPwsYUE41hfX7dqvWZLS0u2iZCeG5UoE5yiB7iGxXDgoczOzBgKeHC8rC+9uLjo11144YX2rW99y3kIte3xTAd08HfdrDdM+9qZZZ4OTkheEyx8jBN9eenFF23//v0+F9/8xl/a4SNHrJPDllS85FX0BdfpLgMFJyoW36aXw6bIuD3x6glfYrjk9a+3V0++mmqlIwEVZZRYwESLZeQkIGblOx+y1nulakuLi/bqiRO+roj3oB/CpEg0PHT4kJ1ZW7V9+/e7oltZWfH+gkaYI5TdJS8vLy97+zBAMUYc+kPjtRiLVIzD/aAB50KNLTyzWNrJB1tM88BSSDoZi+g7Q72cH+4/jrqnTN5VkbJ95o8o0PA95YB0V+88ySE92BTtoP6IjkcBLrKFKumrVAQDNe2p39gGHQB+VrBWWmLJgeBL3aFOjJ5WiDYKvTEcesg9RQDGWe5q+KoRoDqc7fN5kdaqi+kQpXbGxx9jHvGfdGO72j7ngXxGnsLzPdGst+M6gyFvn1M4GLk6I4xlx4h80hl1JO6nE1DntreS0ui4jvxbyF7WDeQlZPnjvTpaOv/kWzVEFNh5XgZxu6KArhOtHVDrlsqchKMFUTCxroPngjIaGi4s0Bz21Cx3FSq+dytSwrhkegpUb4DTkJKyit4NGZTZhfS+STwaIwoiEdijZcv2+apZsPyOjAcia4RBLdDkQQ6t3kJhgvSngK1MX2ZhFhOIrWdZQdMbV4sV13HNygEmGzcYJwUizjuFFs9lyC16Lj7fKL2KTNc8z2VGET0cWuakp/MXvEDWg5ZqWeQx8lSRcyBr/S7g+aSw+Vy8AmDhwD4/byurq/b888/bkSNHXGERGDFmXIP/pMva2pqDEQHn3HPP9fu++tWvOvDgeQB8lrMtQsq1qm32tgpAd6CR9XgYKgC+88491/7qm9/0Z1zyukvsP/zJn9gFF1xgALlTK2e8MA7nkGvc5Hn0icKvwOS/W8X2LS7Z5saG1xuAcQfDgNUX9bx6ALrPYTa43cjJ+/aLrUuOQOODhnwsbpT07MILLrA//uM/trf+4A/aTnfH1tfWfMthbzTO1qWSpULC46AfYMycPHnS/8M4ItBhvjjHaqyQV/gb+WrCGMw6wUvPSmGiCBwqv5QvPt/p6ltHx38KLjSy+WsZoHMNPT5D7ykDrPR72gHB0rHUuQQvnW81BqhndA19/N3YmFS9oTJFuuIVBi3pR51AowftU345Z+gbdV4E9Ei7OH+kic5J2uo9mRTIsfB6nX/OCeeZnnvZM3itGo50BiBnSEaDfGP7GHQEInbOG27U5uW7NIhUsCpX9ku6K0XCfK5k8iOdo6E2wRfukGAbazLIXH+Ec+v5PMVdGgDU50rPAtAphHywMpcyQFTaMaTDBCl/XiWdR+xb1PI6a2FBZeBnVasJqZLEOgWSCTDI4fH+EGGLRNIyw4OK0pk3h/cV4Ck8ej/HPk1Ilchc4yDzkI5kIo0CRE/Vi/PXm04b/JUpcdzDZymjY54QSvZ7ctEKraKEa9Uy9dApawLn0L+HVsNpVCoYNKaicad0QZY22td1LNxH5U4Ln3RRJeWFJXppHzi9NLVEqUS0+hTuL7yzfB48BA18yINoEFWAIgJQAbh3ul2nBeZitj3jCgRe/Nr6mu0/eNCXDBhpAZB//etfd8BF38Erp0+fdvBlGVTsbcVv8E7n9y9af5TPAy8827ScAHqj/Y31dVtcWLTDhw7Z1772Nfsbb32rvfzyy/bc88/buRecPyEbCt4cqxpc5AGnmVVsa3XdawEge9/H2Gr6mjnAc2nfsvWhNJi0R8MLBiArZXnpzaobIj43EobGdwtzc74XF+N93cUX27e/9W0fz+svucT+65//uZ130YX28olXnE4HDhxwGsNAwjigLL2ARgZu0BDfY56w8wAePIylGI5UXqVMKAhP8FAzFT+iTKsMgVb4XnWahs8d8KSwzDRgobxzbvCZPIgIiwKPyoYazYyMUWmnCGMyRvT42SKkywhPPiNB+z3WFbW8rSztJZ9Q7NnB0epkHN+E/qomvcBnKqDgeoat+WzQlzoPofY0L9OPD1WHRsHX++CHhY334O/6PQOc0p36QTFJDYX4Pa6f8Kxz3RNPSOv1bG5h3nWFV3TMgI72/NAa0CZHTricxjKxxBqtdKh9m8YTKsteu4JRxhwViPPP8ZD+0bjn/BbYeM73XTSKFjAVuYbClBlUaAhYhTDkkfiE5UpIGDSUpgKyr6vT0tF7RCIikJAYFAqfLKnlHq0jKj+fICmIQCHHd7pGrKDOMRKoCkMkFG+hwaCArmBKRUTQovWb6FO1/qgyEbJWg4AgpJNIA6T4TpLZdGkBz6GFzrFQQOkN+ffZyoxhT9II9CF/lDEsvEKEnejtqyfM5Q5VNmzbAT8LjAK6WqLsL/qA/nF87CtD3AAYAOehQ4dcgZ945RX3/s86etROnzzl68zwRNzSxpnCPOCjXrOTK2fs8NEj9sorr3g4/IUXXrBLL73UQZ1HB8PDBEgB1HANvHm0VW817czWqnupvowjoTgeroAcAnjQAC4YFghxnjhxwmXh4kteZy+9esJlg8tA6h3hO0bAyrwtAPrR/Qetu7VtJ1591Q4dPmwbmxsO6PBcX3zpJTtw6KCDOpMGsRTBMLwr0ywbPDXLlepwlKp3WcUO7t9vWxubhu1FiDYsLy3ZkcOH7eUXX7KZ+Tk7vbZq7dkZHx8UI6IimM93vOMddu2119pya9nbrlvdrr/zeh/PqVOnPAJCT089xOihoD+MGNHAo+LHZ+wD14Qh5SX8jj6RdqpPqEswxmjERlBWQOe1XPKLgB49KurHaHSk6FAy1vVwlwioLJwSAT2NJZWGRulo6gV1VtBHLjlE/qEs86S0aAgpgKDtaYCe9GMCdLahhgWXHKlPJnAk18Ggcal95BygXzSGaEhxrJSZvQCdxqHqZ7wnz2AfuussKdFMT9yXY2Q7M6vHcUkNcoRdQtFDV4dQdSY968LAzIWmuNedBiAxQ8Fc71Us2hVyR+lXKmyChAImiRcBvVCq2TIkGBZALWvo/z2AHgWClqMObmyhVg2lX3XbRAR1TigBHb+TufBbPN5PmQb36O9qdWk/1VBR4Y/hFtK5mHAYJAajZPLoSAXeaJGRQQrhkchDDNeW9YvzyOdgjZcKU5ckqGR12572n/MBWjIRBn2CcOBerlfhfVSIpDHbUwHgczk+vKIPBHS0R6WN+7BLAtY1xoG/hfl5m5uds53tjq2cOWPbG5v2Yz/6d+1dP/1Oe8OFr/f14c3OhrNMcwZFZur27huu8Hk+ePCgnTlzxsEbf/v27fN277n7HmtZ2l7ZsY4dP37cPWBUeTv3dedPhtwzEPrFOQkNz4Fh8eTDT1rTGrZjO9a0pr3rhndbpdXwPAR6QuiHRjsw9milkw9rI7P1V09bs1Y3rPffe++91rYZVzA71rM7P/Rez8IGnPu56fTQqUhhaGdvxJUIQvA5CQhAB4W2trJiy4tLdu7Z59g3vv51O+fssw0HWtz9L+6293/4A7bd27GN7S1X6OgDvG8oGdAQHjiWL+Chf/pjn7Zt27YPfOgDPlaMEwYSoy80QDnv1C8EdPKK6ijnm3oCNXphEZhoBFChk+8JQAA0BSDVc+xTNDKVf5nlrs5AoQtzlExlljohefgpfM3SqeyjygANPCr5SWBO29Z4QA2VPp6ja8wKtuxb0Sc/wjhFyHScKn9Ke+rRJOvdHPUs99Dd4JKkOBobhWGFKn+5sFHUcwrSGsFhyJw6kn0jzSK4KzjyN9IJEU4Y7XRCYPjDEQCg4/lOo5wISr7yiHIqrZiSkf1wnvHx4hybetqkK4066kRfr8cyYi6uUwboOg9lNNrloaOwjA6UHhRDStEzJSOUeWvecal6BQXi4Pk9htwVMJS5+L0CFJlQS7/yOhUobpvA9WQGFSoaLNGKV0GKAq9GAw0GFRQqEbSjWfYEyUJwkWDUTQoXf6S59kknsRAEWVfFljNkauIeTC6TSKJFH40Rnz9kyQpARmUX6a305fNwP70VjptjwfesNKU8xt9dSMLhIWyTAorxQOj4LAifziW+d5BHgh0yvvsDH9Nce8aWFxbt13/5V61lDT9mNuUF439aI4Mp2HHqV+3M1hm75pprPNSOccKLhhcOb/KZJ56xnvXcy8R9l111mYPX/L4lO7V+xvrIc0fFMQm5sxQswswArofvfsiNgbrVHNRvvPNGG9Wq1h0NCkDHmGkckZZRYSkvAtDPWj5g3Y0tX0J4+pHPWi/1xhrWtHff9B5bXF5KCgc8BkBnuWCAPMJ9zFHJ5SxZ0xrePxTO/uVle+5b37bF+QVbXly0X/6lX7Z9rWUbWN+uuvEaqzTrXk8fNKNixHzBYwfvf/vb33aQ/8QnPmGL1UV7+1Vv91A8oh74A20oa5APXTaiYUNlquCM987zuWwxvR7lYdBKvUsCMV5JR0RMCHjq+fM5VL4Edyp6GsG6bY08rvrH12Z5zGc4GAgFWRTQtX3KPe+lTqDhktpI4WTue+Q9HCfBjDpcjRX20WupS+2AqG/UC6ZxxZA7AF099Aim5GcCqIa+nb5I5kVSYzjPXOnI/qh+jtgQ242YxbFy3vWZ4FHlOfB8YRxmmQDI8zwGb5tr6qhzgCWfvO1WeZA8i+/IS+AFOl3OPzlCqYCuvE6jRY0VlX98z74Wuhrb1grlLIcQkJHI0GyITEKiRqahh+6/V/M+SZe+cbKGC1CeRG7ULwNzCpEaDwRDMiEqxSU7YpwUF9+DkPgjoNNoYTgsMjGfrcpAr1GG0RwCCpICOj1cTo6u9VVqNTu9uu5MzXup3PgMCg+ZhXRnf7a7HS9nqh4s3jMzHLSjMJB2pA9CRx6KDn9sg0paDQk1ZooCDCGhTemvHrUCPhUyMvQpENGAQN/h7QEQGD7kOjb5E8/HNQ4S8wt28sSrtrG6Zj/yt/5nu+Ldl9tbLnmzDUc921rfSJ7s3EJx5OJmd9u6NbNmfaagwN/7qb9n55xzjgshvHWA+v2fuN+2Blv+XbvStqtvutrp3Ud2bxuvk2voPNSBYfe11VX74ue+aA1reNvX35ZCz8+/+F07dO7Z/pwyDxN0pPGpSpnzCUAfrm/b0uy8z/dDn3rYAR2QDkC//o4bfTkEYI4okCfE0SvKRjbk0LP/SwAdRlJna8urZS0tLNonP3q302lzsGELtXm76b03W3fY9/K1mAf0l3kq2AmAdXJ46I/c84ht2IYdO3bMLrnkEvuLv/gLny9Gd6iwCKyqgMl7vCYqTZYtJtBSH4FuvJZ8RSeA1+D3+dm5IulQZYztUleoEYD35D9WWSwDM/aZyZd4li73IeSelPI4wlAAbQYJGiWqZ8kLCLmn+8v5R4FA5Xbie3igsnZMunH8jBxRdtEPTYpLfRkfAc3+kx7RYdK5dXyAQSaArveT5lHn8Ro8Ww0cHZfKC7FLAZ08gToKnvib8cH1ZU5US974yL12j3joOR/Mas9LsHSg1NhgG/wNcz+xJFmrpxocOdNd9SzHwqRk6tQoK8STMaC/7dI9AV0VsloPyqyF1ZBPbtJJgQeJsASBntdSiXuYQ/ZCKhiwDR2oWsgIt1XrqZZwAVLMfs1Jd0x+wH0ariFj8sQiKkm0SWEtA3QFRxAOYKMKQ5UFLVP1GmggeRuNuq2sbezy0GnI4H5dZ1Qm9fAN1t9G45A0Q1MMd1OBsR+7LHRkIcNDEeVB0FchUNpOKIZR8ihVEev42V5hfMle70Kwp4SsijXKTsc9dLTDLHPc65nvtZpv+4LRhP3s22sbVhkM7S1vfJNdfcWV9v1vfIsfbVorCnw6R1l/2LdGFXvSqwZTDz7OWnfNFlqL1rWu3Xbbba6PsOZ9YN9++7Vf/VU7ML/fvwNY3njLTf6+h6JGM7DQB94uihb6+BFBQcIPllKGQ3vy/idQ8t361rNrr7vG531mYd7ObK5bZSYd7lEbjDzjH54xxmWNdPgOqy3iN4aHfc09n0XdHFWsVa37ksOn7r3PZuuzHkVY6a7aP/xHP2+bSOzj9TmnhYoN3w8RusilO4scg1zBL20rrFuv23UP/Zf+z39qZy+f5coPHvrVN14LBkrFVfIxmDy0AgZLe2bGNrY27ckHnrQrb77K5/HUyZNOUxgQ+B00RB5GmdFNI4HgED1QnNmuIExgAj0Zhlclj7lRgxnXsY4BZUTBgmBE/lc59+cgryPvJVdFq23iuWURCPBvo5GMaV1Dj23hd/ab86Z9TOdB5GN5s47TELk6ZAo2hVFYrU0AlRocHL/KNCMTuD8VKeJe+kmHin0kzTiHE4BfrRiOEC0OB8oXKQaoI8mQNTEAdO12xkmJqh+VZyKgF3hVSZUEwX9+rgN0CowE1HSHPGdDF8lxBHSfWyn1iy2i+M13lzRTpJSGG40NAjo+K6DjsCjWeKDhrliBfjIiSd5WbECftzbTclcB6Be8LYXclYhqDYKgF9sAACAASURBVHAyyywEH1wlbU3BdaxCNdGpUJJVGd8VWQXrFuM95Ox4HBgFV393xVlFyn9aBwJh8UyGiRi+1DU2BReErGBgch8nLW+1KnXb1q4+iQDRm9LENIaDlZmV1tjHjG1fWoxHJ4dGCBNbqBio2NCftKQxzlIlU5IO3H+uQFxEG6CE3SIdJw3iOoag8PyywjJq6brCyueRUynilXSmUULPjcsOVFSuFPPhAyqoNL6UgVV5O19i29hOx44cPmLdlXVrDM22Tq3Yl57+vIOOV7DLoXWA9nW33ehAiPA0trq1Gi17+L6HPERdMZRwBegO7bpbrrPzzjnHXnjuOzaHax540JqVVADp1NppB8q17U3bGQ2tNtu02Vbbtk6ctrMPHvaEuZNrK3bW6y+yE6dP+T2tSs1mBhV/dUPBhtZtVGzbBtZcnLNXvvuiXbBwwBo7Q1toz9jplRWrLc5aba6d2ul0rTWs2IHFZc+4b87N2Naobx14xsOBHdp/wE6++LJ9+elnrenmi1l30LW73v8+D4d/6/nn7MBRJMxtGpL0Xn7pJTvn6Fm+9r/S27RRHceu1ieOsURqCv7PzczaKy+8ZPsWlu3JBx631Y3TbtygjR/7+z9uC4f2+5nuZx087Ml5g+6O7wiAogNvdwY9O3T0iG8jRHgdyyBba+u2ODdvjXbTuvWhbQ8mq9ep/GmkSYGFoUuv5Z+PzeR9VI7UBypTNHIpS1wyo0xgflTH0ENXGaYBSxmLDofKAXUQ+x7X0JFfUKNBleuAFLIhRwnT0KaTQXBLS1pYj09brtgO9awuGURAh2fMJUkaT3wO7ledG40Z/OYFZRwMJ/EjOh5KH+1DynJPEaKoU6gnMU90yvCdLl/43Ehhl6g7OZcK7gqcGGunhzomKXrs/cxVEh3v/DTGjC15WYJJlDSIoPuYqU/eSkZaMrSIGdRjGjni6W2cK/aT9GKf6KgpX3j7MKq63aKuvNPjvLe9rkiK4w1lAM/vtHFnbNRDljVcgiknKHrO7LQz6AjrdPWJM3mVAOyPWnl4XsF08O4qAwc0ElMBXTOEKZi6JpUqLY3PuyXDUDFQcJUhOX6O3YUoh2K4BkhAIzOqMlDmScdvpuQKpUtULlpsxC1IOVVMQ/KkQYwsREYv5oRVzPL2N1btoiDj2Vo4RxnNlRYYKO+D57h4L/mFITtaqTo2GixkcjfwwtnwqnCpKArFVatav1bxQiczw6oN1rfsb//A2+wXf/4XDDXeYbAhB/U9N1xj1dmWnVpbsfnlJQebo0eP2trpFat0B/bkI0/4sWlb1nUDAAlrt9x1zNooOlNt2P2/e68D2NrGms3PL9pdP/t++4u/+kv7/S/9KzvRPW1LrXlb9rvMrrv+Ols4fMA26yN7ZfW0Kwk84/F77re5bBQAyG/4wB22PurZ+k7HLr3wYvvkL/66eeB/e8es3bTjP/NeO7W9Yfd8+lM2ZzOG1Lj1tTO2b3Gf3Xj7Lfbi2mk7dN7Zdmp1xT2s5facPfix+2zl9Ak7sLRszVrT7vrg++zEmVP25GNPexQiJct1bcZadvmV77LmXNs2Kl0b1scGdSHfHjEw99BThKHiGQTwzUfDgTWrDadVrlNol737p+zQ8n6/ZnVlxb7w7JeygWR2ZmfNoxJzlVn44/bB977Pvv61P7cDRw/ZaKlpHcQ9Mg/SA1QFz4gT+qaet0cQkFQmgM5raJyrLCj/KC8X3k2oEgY+gxGiuk8dHyruqLM0IkZeZT8oH0lWq6nwkBw7G3lcjQfqPuo40oLtsy013vUsCAV7n+dcFniXkZ2LuLBtNaSihw4PM0Ff+ou6hn1THVjQM58WSYME3xMoqfvpKJUtSfkzc92Esrb5XZmx4P2q5SqSlVzHJJd7TUDrNa0LUIaM+YEtebSux+DQZUAnvlDPkXYcawR05aOIb8pPnGuNtBR04t54PcIYgK6NsiFOQGTWOHE8JL7wFnOIiQPgAMuYDYCO3bQ88UgFh+3QytbJKZ4FhQ6fKgM6r6VlFDPYCXhjDwATmcJ2u8AiMyfDVyoknACu/SigM2RFxod3zb8JMM/RDXjp9NBVGNgnVgsj+Cmg431cY+cY2RbBUi1Des9gUITcudeSXjGZswhBhRO6yFAEdK09oMKvdFXDjkyK33WOdhkMKC2a942q0uX8g3bthTl7/tvP2aUXXOyA/tF/9it2/uGzHYCTx2129S3Xm7UaNrdvyU6vrngoHGu4z3/z23b+obMMJ049+ODDDuqXH7vCvdittQ0b7fQSUN53v800W9aoYT3a7H+77O325S/+gZ3qrth8a9m2Bxu2OKpbtZsS+N5x5eXWm21Ya2k+VVB7+VX7o6e/ZKO8Z7nSbNn/eu27bOGsQ/bKmVN2zv5Ddt8/+02rbXTtIDzdzpZdc+dxu/+xR2zb+jZvs1YZdm2u2sqQanb8I++3kxurHro/+eqrtm9m3p6492FDHAFxgI2tdbvjrrvswUcedijeso7X7F+ozztt8P+nrvxpG87VbFAblx/m3FoG9OqoYl949FkH9JH1rYIlnkrT1jZWrdKoW6U140bpsWPX29LsnD30yQe8jy+ceNEOHz5qq90NqzYb1q7M2GZ/w2pDs+XmvPfx9g/eaS9snbIujPK8F5oGt/IvKx3iGoYsQVeELB1UA6Crh678Qx2ir8zJUKNddZ5WmuM16hSUrXHSaKVXHfmaeg5JcfBwCegEHoIZjdlocPiYSyqTKQhyDDBI2P4uXZ7PN6ABonpKddFegE7go/7k2FV/8T3nuAAz5MjkLH32jc9hn3lPoXPzfm3qOd+GKoVptN+kE9vTcRLQ/RyLVHAvlX3NHjrHxaRer9UggE6HDss+fqZFyV5+NYgU0JUvYn9ptFHHaRa7YrPTGcstWP+XnRqFh65gquBFQNbflYAYDKwUdhjX6ZqRAroKjb8HJYdp7UWZaVr7yhDuyXliUm9PQB+DdwpLK2ERam+30xp4ZDb2h6FiKgEdO4AM41fvk960r7nU675lR62xYqAZ0H0tNHsGE79lJuVe7jJA51hUgZARKCDqGZCRKAxg0IW5+SLzkgplYp2/pLCNWry+nivbPDBm/DFMRA8ffWS7+jv3etOIiMKnClmNAp9XJNXY0F564UX7/kve6ID+1P2POFjAiwRtb77jNjuxdsYa87O20d322vPL+/alEqXtWWv2zF54/jsO9tiChfDwc88/Z29+w6W2vbaOA8vt0U99xmV+ZX3FuoO+7Vs+6MCO/9vowahnByuz7qHjDybc1e+7xUattD+4MTB75GP3WiPPaa9SsZt+9i7baVRs1KjZ1ulV+/K9j1lla9vXw0e1inUbdcPqIMLzyDLBprnN9RX3SFrzszaqteza9x3zMaJ8cq0/svs+/glbqmENfeiytTPC0azJCGFxTh/HxmnPOViYW7K3H3uXA7rKXELJkQHMZ5pte+r+J61nXZuztg1GOw7okFgYSyjuumN9u/6Gq+3I/oN2z7/4Xf89pUolGqHtzeGWG477GgvWH3StPjTrjvp2wwdutU41KURV5uwPwVNDzeieG8y5KAoBXa/B/TR21ZCOHiQVdtRNlHfqDzX4KdtoT0t7Un61DVXCKt9JF6U8jQjoEYDZl6gfKM9lHh51Eg0W6r4JXYtQv3jjkTb4HEPw0UMvtnHlzlGX8lmcA0YB2GfvX7XqVdq4j576TPUUIzd0ZJgExjnAaYlKnwiQ1DuqKwtAreG0wp4fruQ0LwH0Yikir6fTQ/c2c5SD29ZIYzpMeKaG3ZU2nGNNaov3Y8zcZ658VODVcOT1ITRKUbngfxpvW+MDlXHIGFHgSTgMBoCOPxKP617csqHMpJ66r1iMkn+uyjoCYPT68DwX9Ebddgao1ZzAosxDZ7/YX05sClclQCdDUGi1v2UhuwLU84k5npyXQ+GcIDK+CjzHxfu5nY9rSKQN28d1+E63VaiHjudpBEAtPwqizl+ZcsE+7uJEoZy0Rg8nJe6kSlwEXO0jGBoWLpUxx4z+c90LgK33E6C5xsTfY0htt/KbTLpBP5B41q+MrLO1bYuNtq+f/9Gzf2DD/o7zU73WsKtuvt6Wjx6yk+urttXr2r6DBzwR5xvf+IZddM75Vu8M7M1vvNS+/lfftFG9aoOK2QsvvmBvuPgS21hZtdlaw+7+2Mdt39xSsSYPkHrb3/khu+TNl/p6+R88+SXbXj1lZy0d8HsPnX2O/cQ1l9ncgbRl7cjSfrv3N37b9rXmfFhnupt258992F5aO+1JZVgf/4P7n7QWQmjdnlVmWrY22rFbPvheay/N29f+9M/s//39f2OA0RT0xnY7s8uOXeFeMjzV+mBk93/iHtvXRBZ/OnSjM9yx43fd4eVlsVf8X3/5/8qRi55v5VvZWbOrb7/R+lWp884KjjAJRhXbXNuwudaszQLYH3jctrsbnjPQsLr96N//cVu84Cw3hA4sLNnv/MZH7UB72bZ7mzbXmLO3X/4Op/fK2qob388+/oyH3GH6bK6v2vzCol1+1/XWrSUwL4uUwSAk/1DGCyM9e2cK6G6L5NoH0Ae6Zqo6TAFaAV91AeWPBnOZwmUy3y6DKEf4NMIYeRp6Cx6WVmzUfml0MAKV6qjokKhRz/GX3Q9m8gTMAMZ0bnS8vJ9zgGsg4wT0CDikI6MM0wCdHjrpp7qCulodJo2Aum7Olf7i+AodKx49vtPlSgiDH9y0B6AXoe58mFEEdBSW0cI4GLfyqS5BKxZFD5y8jzEXEdRazWs5RL3NsXk1SmxbRMW5zG+VC38oHZ9axpAETmWeXeAHywZbYTKgozPMfNZtKRHUvZMIuFfT3t5pgB4tNE6IJ5sA0PvdXR4676F3q4qCzJGEIIXc2bcouGqdqxWsY8GWHYInQQrX0oIkoCsQkla+ZaiW6mtPGDrisVNw+MwI6Lr2CBqqdeugJwytc1zQRM4/15C7Gkhl4Xo+iyeaqVeBPnB9Tz10NVSohGgwcF7VulUFqEzN9/D84KFjS9Vos2PDra49+8jT7qE7jQF6111hg0bVtgc9B+zWzIyHxbGtarC9Y7ODqlWH5t77obOP+ho7qq6tr6zaOUeO2mJ71n7+wx/xzOyF2QV/5rG7jtvSgf323IvfdUAGCH/5oafdQ9/ubNuo3XDA3h6lEHxvfcse+Z17rYqqUshIrTfshg/d4YlvG51tq3T79ulf/S07MrfsnR4O+3b1XcdtEz5wq2GtesOqm1176oFHbWXltC0t77dtG9lVt13vY3r1lRO2f27BPv/YZ62Vk+LWt9ft1ttv92z5F1552S64+CLvy+9+9GO2tb1hs42W7Yz6duXtNxQeusogFsIA6FhDP3rwiP3Hf/8f7F///r+0+dqM7fQ71qo37a6f/aD9+SvfsfbivFV2+g7q8NBnKi277th1nj2PbZUsDYyljS88/jnr9zo232jbibVTdstH3me98YGLRUEPDb3r3l0kaYI3Ycj2uqkmAQAdf5RtBfQI1vGzgpnKuBr30bMir/M18ik/43fuUimUcJbtpGsGOYw7XvLQSCH1TwRcGhqUb+pk1UvqPHBcqt+S0hsfWMS2VNbxDHxWp6YM0FV/Ky2os/YKucMhwBo6dVdsX8ekkUh+z+VaBfTC4cp6iLqV81gYLKwRUwLoPD61iByGkLz3F8mnWEYLJzWSFzk/E05QjtIRuBnRjU4To9yM8EbcdT2JPfPYRaYh94v/1njbmk4G31PJk4DKPCAQzpfmaV8YvAI6hI4hVd43AdyGSmypEtY0wXMrUJLO6AHTe+z2d2w4mp7lTmCJaxze6AgMO974r1YkQTqGRApGytuTsI+S16KNGBICoGNC1VMuGMtruaeN9GXeMwUiZrmrNwv6kBa06FXg8XucM51nCgn6WJYUR5pom2oUIeROz5wMHJcAKKzRQqYFHq1/NaTK+KIQ2IrZmfU1O3zgoFU6PZurNe2pTz/qgN7td31/9PH33Wm12bbV59qeQAbvHFsN9+/bZ69850U7Mrts2+sbtu/IIftvf/kNLxaDojFeoKa749vJPvvwk7bT61i70bYutp7deINvOTt49IgXVpmtN+2j//ifepEXKDeE3O/4hZ+1b7/8grcFQP/9R37PBp10+litPWM/ecN7rLow48VlVl46Yf/2mT+05shs9ZVXbX7/sl3z3lttddD1dnAAy3K9bfd//G4/7nRhYcnODLftH/zCzyejwsyWZ+bsyU89amdWT9qBpX1Ws5rdctettrK5bpd+35vtT//Ln9nKmRX7v3//39jQegYfG+H6d956pfWwoT3/kQ8J6GtnVm2+PWeNSs0+93Aylra7m5578dNXvceWLz7Xnnv5RWtZ1cPoKEXb7+746XRveMMbbHVj3Y1KVMu77+OftKoNbcYatrW+ZrMLC/bO269xQI9zToOY0Sl0j3KE915EaafnPFsG6ASeWDqXBi/HSXlVo59tEdCUNvE9l5gi/agnNMKgz0V7ftqaVydL8q+Ag/6rgY570z1pzZiGb9kaPvtSBqgThgWWrLx0bMqSx58CKvpA/RtllI4GksWY5a7t6vVl9HP64PkZ0NEWx1iAqNClzMDCdayjsRegUz8rDb2xaq4lHwA9lZROSXGFgVUC6NDbAPTiwKNQMY6GkPItx6H4QtyIc4trCOjKGzQUIYPbSNrUpLhL/vab/Tz0aX+vBeg4FAL7zKnECej47OuU8/MTa9RkdGdYq9rMTApDqlWln1Npw3FImwLuINZsWrfX9SSn6FHiM0P/IBQtIbWuU5v51K9sjUbg0qQE0qiwuJCljuxcKczAEBzpwH2E6oFPTA6qJQnx1ZrGe68Bno+A1NwEgjY8TXgt+E/lokqLbZWFvNAn3XdKesVta6Qfn0vhQ5YsBBLzoMssGtbSces8UIloBAPP4BjYXw077lIYOPyn3fKCMb21TZup1O3zjzzNHBf3pt91w5VWaTds6AmUQz/q87vf/a4XFFlqz1lvZdMWZmbtzMa6zS4t2OrmhqG+M7ZgzTZbVukN7IkHH/NnntlYscX5Zbvypmvco18+dMDDze1q3T77yYeKNfS1fseuuPUmO+d1F9qrr75qi80Ze/C3PmHt3LMt69vxD3/AznS3zOpVaw7MPn/3Q2Zb29Zsz9h2Z8tu+4cfsrXhjpeG7WxsWWWjY19+6vMOqCdXT9vc0n57x3XvtmGtYstLy/bqCy/Zv3z2y9byFXfzU+BuvvW41dst+6vnvm2ve8PrffvbE/c/6qvfqJ3XHfXsqjtvsp3q+JwF0piA3qwhuF6zdr1p9/7u3Qbsn8nJeZddf6VtzdZsdXvTFlozNt9sW3dt0w2kH/7hH7YPfehDtm/pgBsXm4NNW6jN2db2mu2fWfTkvdNba3bzR95rO9lDp2JDH2gkUv7VaGYkDIqM29ZwD3mHgAB+wu+qMBUsIogof7O9sqQy1ZWFLIjnRWOBijdGuMbAkk744pIjDd7YR7YRHQ6MtywCqDqE54nzuwn9W63Y+sZGEU1UQKeeZASQfaZepX730zKzAtN2aSApTdVpcd2bs9x1DZ3P0Igfx60REeboMDFyGqDTiCozWBBqxxp+WcidHnqxpFJUmcShLcnYQv9xBGvU/+ivGm8R0DkO9IljYxSKep38xyVVGnN4xfNc5zeafk4EAd35Bh46wTSCDhqDh0GwZpgAnaXniyMUAej0pMiMHAQNAjIrGQLP6O2gLGJKJYoWGIVGiUMC0Gp0QM+1qpURlBkU3LSPZDglKq6NIV9NSigzehCh8NBVPOc2F2sBnRgmpGAXzOX5B40J+qpljj4S0NE2D0rhmdI6TjKAWvoYDw9H4Bwqg6Mt7MnGHDGjnYxDukMhaF4Ahd6VbqPuYI5dBqpsOJf0wKmceS/nhHTgXBTWsFSeYy1zVRBUStAj8ADf9oNvtf/2n/7MFlsz9tRDj+akrLQH/cqbr7XaTMu2+zvWG6bazUim2sZWt2rTZisN98Y/cd8nrd2YsytuvtpwrvjqmTPu6XY3Nu2zjzyVc7yxRadu1xy/3mrtZird2u+5Z/q5+x4pAB2b3664A0CZ+KneH9nv3ffwRFLclXces1694mvbs5W6feWBJwxFYqAcoWDeefN1KeTerDuINjsDe/axz9poiBBl3aMAV9xyrecQuILpD+1zDz2FmnAOwKDN9bfe6HkDjZl2CvUPh/bYpx+2thexBayP7B3Hr3BAJ4gW0Zf+0Ia9gQHQN1c37MJzz7f7fvse2+qs21J7wdOBLr/xGusttGytu21L7VnrrG1Y06r2zKO/54VnaobiPakYD0D99vcet4/9xj+3w4vY3mbWtb7d9A/usudPvew7CzDXqJGPV5SGxZ5+1lHgnE+85lAjS+7uAgyuK+6RdBp3wlDG+SzKQXw2eZx1GiJ/8jngN41YqT4CDXHGfGd7uyggApmMToXKUzRCNIIRdV0EEgU917kouxQMETWalRb6PfUYxgWDxMsc5z81ZvCeSWVRr3lfwBt+7kNjYjeL8iLHRBqQlqS3eqeRTto+9bOOA+cQAtCxfc377cm0qAyH/BtsUxsvBaSKcWkFHde5kQjgzifGqRFGPGNf6YjxGk0c1vn0qFPescGoK/rF5Gqcj4AxYoeO18jv9YsiOIXRc9EPv9EBXa0GBQUmdajlQEWNDhLQNWSmoMH7CBRQGBRSAHqtlsxzTkYZsPMZZHYySaPVsiGiA+GkHxX6+F6JzX4i9EVLTI0a/M6QtTJq4aHnTHVtA33lWPmeoWx6wzrBrJJEY4kGBe/FxPHEKPWg0QauLbIwZf82+kOG19K0hRBIEiKSOqKwKbBCIZUBuve3XvccANBfhZz0IM00pMc+KL9xrGUCqUpIjbakkMxm5+fsv/znP7Mf+Zs/ZM9//Zv2/3zljzxtbGt7y+ZmFqxnI3s7tmdVzPYfPOBFdHCW91yzba1aw7ZOr9mjjz5qCwv7PNlspb9u8/UFu+n2G2xnq2Mz9YY9/fCT3hry5gHoV99ynXvOAHQUTwEQP3P/o5Y2lQGoxoAOurRGVXvm048WHjrqx7/nthutUxl6YZgZq9mXHnjcr/MwX2Vo77zletuqDBKgDzOgP/q0GZaXKjXPgL/q+HXWYw2G4cg++5knJwD9ultvdEMGUQxX3AHQEXK/7I5rfNuYKlH/MBjZqD+0g/sO2H/6k/9oF513gd1/z712YHbZBqOeF9r5X37yx61xZJ+1FuZs/eQZu/TiS+zjv/LbTn8AeNd27PIrr7ADBw/Y6VOnfWnk4U8+4EmLWKZY2V632/7Rz9h2NR3mg2NvUTsf4XkclIPSsQqoUZYR43OPJZR9Vn3CLGPKLHmdzyrTOwreBVJNeUOjVPUWwYPKWPk7AvoizuPe3p44g0GdIupalSnKN67TpFuCA8ePtjQpL8qSn0UeljuVHtS7CoYcC+U4bluLgK5jp8w7e6HKpZ8CiGjM+LQ4dbR0PDqn+p7b1jg20kl1Wtl8er9s6Fnu0wAdJV8LR2gKoPNwFtWZOj/MBcF3xBg6ueRtjodRB/SNThBxAfMM5wt/AHRfykGGfz5QqRTQ9SEkEIFaAYffuYXmJTjHFYqil6UWFhrFYBTQK9imIyH/KGBoSxmcYVsXFoR6XVmN135o3fI5GhKLk85Y0WC4+7QmFQoVQjyvSNjJa0xlld5IBwoVrUV+Jg2pJ6ZFNADimExVTOwP5otr9GTg6KHrGh/HX3gMlnIgKLD8Xuca99Oo0bBVAehiUHHMUfkweqA0pZCpwVgG6BifKiLSy8dpZnOLC7axtmadlXX7m2/5ATvxnRftsYcetpla20PugKr33HilHTxy2F7CcaL79nuJ1VGvb/VR1drNtt13z3326sYZa8/PIavDNkdbdsuxY75u3KxU7amHnsjbtPC0ml11Syp5CmMSSV9tq9mzDz5eADa858tvv8G6laRwsRTwxYeenAD0y26+1qu9IcKBLPcvfvrRAtD7laG9G2BcG/m2NpSUbW737dmHn/I1aCz+oQ0AOrxsn/vBsAB0gClog8p4qNQGw9f9ocHQHrv/oQkP/T3vvd662UNXQ9UPMRyMbGN13ZPiPOT+W3fnhEOE6If2wY982F7YWvHEvu76pj31yGM2U2vYcnvR2/vJy95uR88525aWl/1Y1c21dfujL/2hDQc966yu28L+ffb2W66w0WwquamJlOAZXSbTeS/4K69xKqDzOtUjBBI11snzqlSVb8mf6qiQv1XWIs7rfZTFafwL/YOz7LnLhHqFQAoaqOfPZxMkqQtpMKtxQQOb2253gXn20JnlTnpE40MNIJXfwjD3LycjrBHUOa80GmmkpLPEEb4e5wvoch3nTfU2nqHziDyK+Hs0/PYCdPQBa1SOEx7FSp542neeQuI+1lyVDiBPD91PKsRSXqjToUYPHCI6ogyfx2go6epef/bQOXbqYtzLIkeIZnlkKZ+MiNcJQCcBCOgaBtDSoQzHqcXmSRV525YyTRlj06ukx9qDhVFJyicCOT/TC+VE4hkFwNQbVoeXLl5xAVa5vm1ZyHmC4ZAYkQ9HiECkxgjfK/DivdcBDn9qoGCCMF4VTgoJ+kqBU6WD+zlB+J0CoddwDPTQlWmVwaeFvJxOo2SQMalDjQsqF65X0hChdY32fDeDHz60e8sR+8qknWhta1u8X5U2hbYsh4HzhLZ3hgNrVGt2cH7Jnvv6X/oWsa/83hftzNppW1pcto57ky07vX3Gjt9y3L3EU6+c8Czve+/+pDVbbWvNzlilUreT2yu2MLNst37wtrSuORhZf7tjT37m8QzoCUzfc+xqB3Rscet0Ow7YX3joCfe08UdA71jK3fDfP/PEBKC/65brHNAh8L6G/qmH/dVxtwaD4Jh1GmZ9VLiFh77dt88/9GSG6pR4d9Xx621QSYBu/aE9/RlUvEt70NHT6wHoqFvfbiX56g/s8fsfYu77ywAAIABJREFU9kx4xMVgDFzx/hsLQFceYulXrKUj5H7kwCH79V/6FTuyeNB6g661ay37iXf+pFUWZnxnwLmHj9pH/49fQ+1FD/lv7WzZ8dtvs5NnTvvhQe2Ztu9GePATn0qFb1ZS1b4rP3DMVnpbRb4NvA8oLuSG+Pp4Xo9UJU3949t2godO5chXlS/VW9NAQBUplSkjbgro0UhVFcBn4Ds17HcpChjUMGSwFzp70+pAcbeQRrVoJBBoOGexP7xHSzfvAvWKuUGvfwpGqsem6Tg/O3wKoKtxRb2sNIQx4YCadzlFw0fpz/EQBzheArrOu/YVdNoL0D1y5ccv5FA6kqQF0PG9GxkB0F1HZ0CP+9DV4MKSNZ4BPcyaAHpEMral8S9iFw0g8AT0CKMxkAvH5eGoOH614AdmuZN4tB7YKT0PezdDpjUQAjoZmB41n0kmJKAzdLyTAT0KoTICLXfei34VVgwKS2RPjcynFi2+08Il6kEWVjZq2wwnK/2wv7SU9zJUuAYVBZoKCBPmShsWlaxX0Rorq5VO0CQzkj6kJ4W+TNlFWjIpj2F+VQieoY79/PV0+IDeq0aPJvrhe84v7vV9nHo4gJTPxLWxMAKVqtIi3q8WuPLCLhojS3c0dA/97P2HbP/sgo06O9as1OyTd9/jK8VIhHv51Ct21oF8qMgwJbHxQFVUg2aRGGx+2rSO3XrH7ba5vmFHDh6yzsZmAeio+Y4d3gD0UbPmWeK+k2MPQMd4EUr/3P2PTAD6Fbff5CF3yEJrYPbMvQ9bPVdjwYEp77nzmG3XzXpYI4eHvtW3z38GJVhTIqcD+i3XeZSAHvqTDz4+Aejw0HE8axNRLCjOwdAe/xQ8dKxuJ0B/z/tusJ2c5a5GNYAc/886fNT+81f/1AH96QefsNMrr9qR5UNuedz1M++3l1ZPeaRs4/SKfeWZL3gt+bX1VVtcWHKj4kM/92GvzodQ+pc/9yU7dfqEnbX/sLf/yuop++A/+Tnr1kcO4tyxwX7AE9FtOxHUCehMKou8gudQ1+i95PMIWNEJ4edSMMpbTWMeSOTRGLWa7GMCdM3Sp+yj7YmlubwsSvmJ+TixXQV6ndcJ0PweAJ36gs8vjKmcM+Rnh8s+6Hgd+qkJs5hP0MSr/7Va2SEab7dV8EVf6QhxvJxH6giE3MvmnWN+LUCnh+7jyh46+IkeOubA2/YSt256pAx4rzqLxL6UKc95VqzjOGkU0LkpABn6ZnNzV7lcdZBokNKxwrOYPAz+R3QHwF4A+ut/5PuKNfSykDuZSr1KNFgwP5IH6uXbHjBovQ+N4jM72cNkZA99Gqi7F5yzvBkhIKCbb3vAM8bF9aOVF7M82XcyQbUGZkpZvrSsCZhu/eftFGVC4RYUDoSRPHVVCvgdioqArsBMwwQhHD4bbemaC75nJStnoLxujmsYqSjzAFRRcQwx2c8tzAzoWAfH7/4d1rbEK+Iauo9Vjg8kY3mWKJJrcqWvqBTjtiPlB45HFazOgYb71AAgXwEwsA8bB31snlqxuVrDTr/4ilUHI3vdhRfZfXffV1RI83uwvr296VvREBquNpo2qJqd2dqw+fklW9nZsGO3Hbe5hXk/8OXf/X//1veiYw09FXTJgH7z1Tasp8I2oNVeIXdPbhmYffbehyaS4q6662br5Q3zzb7Z5+972IHb19CrZpffecw6GdCrw5ED+rMPPWlVHINaqRriQkj4sxwdA1g/8cBjDujYPQLaXHf7jb5P33NN4GEg5H7fZ7y/9NDfddd11stOGoELtKpXav4f+9DhcWP54Xd+85/b/pmllEW/veGV+pqtOafLXXfeZp++516bqTVtbW3VZhfmPQkRlfXazVmXkN4Ixk/TTp08YQcWl6zabNqPXP4Ttu+cw558izV0yAu8dPAdM9yngQkUmuuUPeQ/ynUMl79WyJ1yR71CQCGflm2LUx2jgEIwHAPQ0Kv8sfQy5IuKG9eoc0XnQqOnKvvsX5S/aWDu34fCMiqH+rxpxoKCoNJHjSf0kToNehuATpDHclNyCFKULzqA/E4BTrHH25eEPO1/1Ee7aZ/W0D2xLXvoPOecgO7noLOwFq5DH3GME7fYeWJf8tQ18sB+qGNLfY05VkAnPbjUQFqz/1ySpGyS7zxCYZXdgP7Gv/P9RYoiw8l41QdMW1t34cBaQwmgqwKmhcJ1YHqD8NCrNRzykP6U+TgwtK1HzpHpnYCwbjGhIYtVvXRdQ1ZLrmBYXzoZn1amWfkThosAO60htNNo5TKX2fum5UjFgQmLIXe1vKGMcKIPJx+/8Xf0lzQjQ+C58Orxp1mRUaBUCSpIqsXt8ASQzoWBKDgETPJDTOagkYB+YskBoXu9l+1x3pXZaRSQhjSelF8iDVWhUFk4j2INfXnRDwPZePW0nXfoqINVb3Pba68jlPnoQ4/ZidMn7PD+w9brdRKYN2dS1RlYt7NtB0dkXF9+zVV2yZveaP/uT/69NeoNu/C88239zIr9HpLRBNCRCY+1bXjo6EdzOD0pDuMloGtpWAI65r49rNjn73/E6jnLfVAd2btuv8m26yMbVCvuuTc2e/aFh5+yCo5qhSGLLPcbr7F6u+mfPZz+wGOeje9HAhPQK6PkoWO9Ddfc95DvGSegX3bntQ7onCsqFgC5H53a2THkzC3NLdjqydO+nMGkOLR0YuO07Z/fb9dff7UNuz37wud40l0q+oOIxtag47sBFlsLdu11V9kzT3zWPfSVzoZ95Fd+0Z4/+ZLzD/gaES3wFd7DewHQ7wXoLjeBQSgLNFBVCfJ95KkIYARGNY7jPfjMJclpgKZLTgTjMfAwSxxGWqoQBvrzHl3/pkyqUY2xaxRPvdtp49N+uiMixlDUj/hMXapzoPJJr1ZproCu6/pxXsA/AHU97ZJ6Uz1yHUuMEMCoU7CmHvpeAZ0eegYglxMFdNYR8ChKAPSUpT8+z131nvaDeEpdHrcYY77jtmrSSrFYMRJteenjXCmuwOs3/egPTmxbiwyDh0DANHSF7wjyHRTfkJAtPTwKgk4Q13NpdQAMavUEiNpZFSIHjZ0dZyz0gSGYBIA4MQfmVd4XmI0CMno0KjjxHDxC7Zg9ABIFimDKCSHzki5UEhwnwkYpVzP9ReWBiaJRQW8VE+rWt6/VpEx13fut62FsFzSAcYD+wHthboEyVBmoU4mUWai43gG9mkJe7D8VKpgZSnUqoMO7yOvnakRRsSige1tSYIdzBNpz2YLXqMJQJRhp7BWaqum0tfOPnGWbZ1Z969RF555vf/61/2rf9+Y320svv+xZ03f/7iesMhrZbAVBYbPNtTWbX1y0rWHfrr/lZmvMtm19e8u3ke07sN9OvHLCzj561LbWN+yzjyRAT5GYql15/BrPcAege/hrCA/8EQcp/CGzHvu7ES73SMaoYk/7wSkJevD71Xcd89+hKNwgeOAx/x1X7GBL2K03WLc28tKu8NDrnb498xlsS+v7GjkCjVfcdI01Z3CqXCVtSfvUo5OAfscNvs5PQB/1B/bYvdgvX/W+gm8vv/NaGzRSv4qwHmQennm1bmdOnrILzrvAVk+d8aNPV0+fsc8/8YyfM98b9axeaVln1LGPfOhn7dTLJ7zQxb/6yh9ad4gqbunM+dPbK/aP/8n/bi9857vWbjTtU5+81/bPLnnI/4XuSfvl3/w1++pXv2rnnXee9wPZvOBx5r8oQMT3NBbJGwoaUf4LIRXnwQE5G6R6PdtRo54yNG4jedH6px4yvp9WKTI9IwMy1tJzcRcCOiOZCqi8RiOIkE39Hu2P9VsKbVO3RtqAm9WLjMCI+6BzeD9eo2xyq5ca9EoPzKMm9bI/eC6qKi4uLU+coMc+UL+yf6o7tJ8R4NkPGqY6vjj/fi10Pw7IylvWfAkBof6cFMc8DsgpnoXqbKqTetg2nZcctY+kNaPSuJf4RwcPbTUbTcc37mQiDinNi3C6FB/C7zwBDkseHG/lTX/3ra7JFdDIFLgIITAMChOD73WfXLPZsu1OqpRDEOI19B7LkjXIGLjPt3KFcDeViw5EQYKCBwzyfZ5QtbKOq++jQEVg8yxP99LHx6hiYjTjdC8PVRlG22V/i+UBMYwY3qaRMqERsrLhs5gYQ9DHc7mvHeGiHs6S3iMHQEOCqvxoaFVxfO0e234wB4waRGWBfnN9lv2lQaNMr2FEtpWECbCQQI8MzD5SSeFzsasgJ6hQYSWmrni1LVirACwkycCSxndUHrSMITwA9e52x/eeV1GYA1mlENJ6OiwCtKQR1m62Uq18EVhPIMxb9QDwXtoWERbkg8C6z0YGDA043F7HATXH0R7yb3INeoSj0RaEEYIN7xxg5/KD32Cn1mseAcEBHthnPtNqeYU20G6HNaRTWSuvmOXGRc6M9vv6PQ8HkpZoB1tdvD2MGcd3jnpFyFGNP/QLj0biKrwgFtPgedGUQSy5YH4QOuY2sgIE8XyeCY1lnWx4+2wjoQcGUq3iSxf8U0CkQRj5U2WYipLGIHWH80beoaEFiwpPpojqpXHSUOdzyPOaVLrbwwbvpn3j5Hv2xyM3qJOBucuK2OUFa8fgGd9ylgx0HKOKV8o49QL6Tf2iQKUgFw2KQq5z8RPK01hnJl05AW45ZKxgwkRc1W9lxjXC0ly2oDeu+rJsF44aGL51TkqXRqNKgVn74o5OrtZZBtTUR2yLBlKx3Av52EkH47D/Hp3lWQAIraOGRF7eLDL1w759jpX9nuYA8jrOj2Nulis1wMh/ajgVzo8cguW/S3SX11Te9GNvLdbQqTjVzceEkAmp0N2CcYsSIde0Lq7Ajc7zP0PYCgaFpZeVDy0cCi5+JwGpHEiICMiazBVBncI9VSEgoQhrx5KpTeGkEmSWOfuMV93GFTNRKXgRkHm/htsxCXt50LiHSX0AFt32gDFBWVYaAIBkPVKpKEDy+VGIE0P5itDEPl61DDkWNdb4HAqUh9uzRKkwkiGpKOlpKENj3lE6F3OgkaECEDDGXPpXIyc0QD3CMRpaI68jow1GOhhVAv/SSuZSBSM+1Rq2TGY65mQTRoCo3HgtFaPSE9/pLgrtN8dJhcD5iREw0gftMQpGJYZ78Z7WO+SQSp6GMIr7lB1fqyHLaDAVMuURIgSpxkZV2fyr/ETlSQ+RcqjGFu5T+de5p0JzeZOHlgE65zvKPvkOPERFqPTkXFKW3Y6QXI9a9mZruTCWggD5l4CuNBjrmRSpRMh4GqD//5S9+a9l2XUe9p35jm+uqq7q6nnmTLEpSoptUZZtIVGCOEYE+CcjyZ+VIDEQx3F+cBAHBhwBdizAjkiJoiiySYpsdrO72UNVdb1Xb773nvkE3zr3u2/V6VdNucjGe+8O5+yz99rrW+tbw/bj0rWuqPW+CyYBXcbLUH69oaL9KF0iAH2SftM1PZj79eXvNNRIM3s9qznceH3XtKbWNSmTJotrXeb3oBwXr5dk3Oj7AlOtizfsbHwut2eoX2jImvZxp3Xq+bRfvV70GGX7gwndNEhotK5ldWgQeuPD319zroOBrtN9klexDRvcW4dvLVxAY7LpY/Cab69H/Hx5+fT7RHvO9tLrv9tT7nogrzi1sN5a8NamWVYkAB2Vqu8IkP2GHgqkWVi0iNzRiZpAT90PBcJvbK+svOD6CfZg9hjoOUDXQnprU1a2QH4TKliHAPi+Tgvzlry/ls9u1zx642a4GYcKdQjo/Pym7I/eZcTktqsY/HWMyHVAb3PCNISg7yUtpfkkAb5SYj11buEPekB11dP2g5PaZBxqs3tAFCgSiPKysNI5hVP8fWQ8Sb48mPA1eqNh2yBeezjeW5OHxZislKJv8GOvRcxXSK2/O78rw1UyrHXUZtP9JceUC3Wy8zLmDVyvqGQk8H2/OTU38h7E6khh+5CTQF6Ano1HZthpnrXWWkeBmt8PmzU2yo8G3dXM6tk0vsc8ivUa+zXS3GqsUi66n4Deg/JGGa0bwwwB3Rvvmhs/9/qd8sP7EtD5Oa/8Ndf+vn7ODUjXjCPlR4aW11ECRI3Xj6G/1vWALgNSDJHmgOsoXdLLVt/Uieei615ae8nvcC6G+8izA36t/LMOQfwxWbVwTe+1S3Y0B09yOPy1+Yw+/uv34HUGh9/DQzkaAhY/6w1ib4yZ3ue8rVtnD3HAY4H0rtdtBq52hHdgDJrupT0v+dH8DjFoI4PrKh8/x15eHgPbdQdMyRpZqg1btWZJrgN2P2dD/azWxhs2W4DOD/JGyqzUF73y8Yq1p1FZspY+dmiCFtR7GXpAryzk4RlwD85C5r01EbKwrttUtihro+C6DT/cgH5z2/fWgG6CsbbWJQh6VgkZx6sNKgHmZ+ih8W8+Bz/Dv68s8GrjOWusQ8HTNf2iSXB5bxkRYjz8PUi5L4rFpuzOA4kAVpty6KX089shjtInZgn7je/XRMafsRvr5jRSpkOFpDIVKQwZHCYLpL8r5mD0iYBSAB58vAL0YCFAZ/iXgDQ0KPS8MtC8MbXZ7KBxNAKPcNT68ToyRrWp/X39vPI78vr1uleMn/FIXUmf1tuDhp7/OkCXLPCaG/aKSUVZugF0f2+NR1m6nnnSPeldJDGpu8dVhge1jfIZhIK8oeLndqhwJBfaR1KMJgfkBizR6OrfBuzVL3v9lt8TV+u3ptWdhy6F7BW0Bw7tQ9srOk1sXfrnx65xXmdQXAGP9MbjYCjWQpS7YqY+DNmDfB/mk4MpZS6583uW9+x1bm+86DlkPGhf+X3A7wwpeQ88dpHeK7N/0k36jIxc/56eXevBeRSroLWWzvbspr+2lza/b4b6RnrGY4H/DJnVnna/On7bA/lQ52h+Zfwxf0lhKN1rKD8K12ktPB7avdbhOC87/vlkjA+ZX5NzhuDWP/28elCX/pYu8cYW3/MM4WMeugTExyulRATO8sz42T4zj01l0k1WNj8v4NHESiF4Rcj3BOhGJ67j1xJkP2kSXn1fwKIJGALikwTHg8RGQMOr9qXeMNgA1rqvsgRAlKgAXPPxeYCusjNvaWuM/Hld0oqsLc0Tx6v4mgCd1+PnFvli46F7QPdCxe+IedH89YqhB/RhHa8XTiknL1B8f2OQtf3hNH4zc9waiwTaK9KNLFBe1lnbw/nXBlIMUuP2ioQeekplvEaEK0V7lZyosXhFpvlnhQRbD1vHqjXYcr3UAOKzSZjrmm+XeOTBzG9EvT5MJtU4NAato2Rfa621lxLXXnzM4LBM/94w0nMON/4mS3cd59V+NEOaIRsrc1t3m7uGupSR4WXCGzj+vkNQ0TNcty49oPZgYKDi2hFrLZ6k0KWoLUs6ScxD9+sstkzenZSgvqe1IT9oCnMdctPndF/F4P2zPw46vTz0xzD3MVfJgBwA5iB5QOf7mzriddljXwLdr6HAUHOpfcz3PKDL4BgCusYqne3147W6cZ257feff0atv9e/fj4F6AIe7VPpRsWO/f7TM2md9exDOeHnZDAPDTob47oGfHhapb+OGf480W5duSVj2cZHhrEsUX8O5f4kh0g6WiVsQxnRHPqQnTfUBOg0KGjY+rXxz+oNio3eWpcWa2ySDZOdL/ze1zuvJIdWoRS1lLgo9N5L6MtSZATwOnwALaIWTMIiQZByp3VlNJSLa3ngkbU0tBz9dSSwHiT970NF8djEr+swmRDllZHASM/urSs9ozYSxyuPSXOkcfuYmfdM/bz4jaR18Bapp9zVpMWvATOtSLlLgLwikELdKDCFOGTpN/158F6Bau50PcWwBW76rN0niqxn+ucd/+rn+1rwcwf7eLAT5ch+3loPb6TYRqWh0qfZ2lteEXmAllLy4RR+nj0MGEPn+DVv3nBShqsUhMahOdI66bv827M33qrfGDFr78orMxmt11HuMhY5XlG3UkpWvkYwWzNV2ofa4Hxexdw1N359qUzYhlUMh5cDzedQ0Xtlfp3i9MrTv++VuIwOKjLbW25hBVRezrzCeuw51nkHTP6TrOuzmi9vfEjvbJ5Ja7H2lPVZgRHnjgyTBxz/HESU3mi4MmD9NXQOg1g2Hx/vdYvk9vHT7vw+8ZTvcL55DR/jH+pZfn4Y8nh8/H0Ml56q/y6/p/n39/fGhcbCZ/Q6XwaNjCLJ/VAWPDhdN7/S235cnzGsek/kMf3lxyh9rPn039f1CegsHfX7y+t7Pw6/hwXodtrc4J/fI8IC7XGPM/TQWVqr0rvh/uPfagw2NNRlsGnuNJ7gy3/vzU5/+AnwY9QmG3rvNJKKst7EP3kdlSjoO5oQTaYezCZ5nfCgXriyYLwS8ZSpB3aNT58dgpIXSClifVZCZ8euEpgcoGu8mnh+Z6NA156ZLzHzAustK/2uOROo6HU/P8M54t+aJ512p7I1v0k5rpRHgw6y3DlmLfR1RpV5Zxbq6D1UjUVC4+d5KGRSivZczBIvi023ODEB/A6vL3bCA6LfyLZx1lnjureeW2OiQvUMg1fo/QG8bD3ZK0SvrHQfjsFntvL1qxwEZif37SelgAQI/Ft0tR+TN8z4WV1fxp8HdHl43iDx8s/vCLB1P82d1tmXs3hAt3WgQmemvCuXlIzLyJRH7vefFDbpPju9zVGW+px+eg99qFC9Itb8CdA3MuZab2qNN+u0zvpXlrmXNS+L3sD1YENlbnO89tC9AS4F7ZWrN8jsmqwt7osENiEb7yFrfYbPeTXOPn/Ie+i6nzx0Aa4MRa1zr+j7kjPuX79fh4avnzc9v4xFJeh+BlXWL/j1057wPy0xLLxqDOadO96X179OB2i/0eiVzpfeEiBq3/k18PuX19X4dV+/h/m77u+fT9ewuVg7BMMx+vtIZ3lnR/LJ/AHP6AiAJT+SB68T/fPY8beDPihDmfOM62POybp1q06MEw54OfXzrznwOMN7a3/YvH/l73/TAN0D59Bak0KVEF09QIDlqtgAOifGA7o2mCZDD6oJpjK3OMvn3F+Ug4TcW1se+AQAQ2DneDwgaMEsNCC6dw3oAmcPghI6jl2bwwvA0IL2gK3rad54DcXANN6Ncl3HDIfCoaQ6LqzoZ9G4vFbMFqTrpKDNvA6SlyQImn8ZNFREo/H0MUAfgrqOf5RC0rMrKY49CFgixXmgclVJncYrRSVh1ZyIPqQM8Ht6JgGqB2hvSGpz2EZTCxXWsg88X68Y/Hzx+aiE+JONjRhDZ+mVxs+12mx213rSK1I9A1+jocU18mDLsfA6vC+7nw0NYSkLfkY5Bt7Q8EyCDqfheIeAbl0K17Sj5kvGnNaY95L88TXJn12Pxixr5ddZ7rqGVxhig4YK1YOcvucNOhkUknOvpDYyoS5fn0O5e5AYGnsql/08yt3Ln9dfNj71UHdJccP9q7WWMeOfhyVrCl0NDULeS/k1vOYwLNeDVbn28K9aT/M63gjT7xqHxidwkrPhn9PvNR9D97pFOrnIc8TRVf7KENA9oF0HXDJapae1XjJo1OVToOP3Ja839DS9nPF96Rs901AOmfTqdf/QsPEGtPSMDAWxj9pv2l/eQ3/S/Tcyv9bbQ6PLy5HXJ4/h1zVJcVp/v75PMmY4BjFw2u/Bm3/4n3V9PLxXyt461INLmahsRgtByp0NqEQpUfl4i4I38ZSPAEWD1sHwvipyCMy8ppQKr8ex+PIejtlnSEtheatMXo469ChOSkDn2dc00WWM8Hv+ehqPB0Vt3t66bjfNF5QQp+QXKVclGnpQELgTXLyXpg2hOR96cQI8gUJZs861V9oyxK4A+/FSCClVjYt6NM36/gLXGUTeQPCGkO7N7PRmbRRp3J694JhUaufnz4MBx+oBUWOUEuRPrbffJDIwZtPxY2VX3nrn76r5FbD1HlUfGirKCnt7B5ssdw/8/C7lTptdCn2oMHRdrQvnUes9VGLXfVchG8m2f25vEGuNNHd2bcZdrTHSVZaylwMPQvrdG+5WW75mOLTWXqlJSQ9lwz/HdTkifn09OAlENsbaOrvaJxZJ/+g5GIPWfHr2g9fic3PPcR8LGDxoc5wK/10LeGsDm2WP2stS4JQbdavza+8BPdx4tr2X5A193k+6UHpBRg6fh9dndnsfRrvSgF5+pYv8fhawaZ54LenV68BRcuON0Md0S1laV0RdR3Ms44wGp8JfXgdIl0l+NVbpNb6u9r3D8Xs9JED2gD00FrU3JJteDoRZ3lGQjJuMrNk3f33JoXBsuC+9U3OFdX2vAcml9jvzUPz8eANCBrt/Hj8OSwrl+B5vC/AZNTG8pzfifJb7Ez10vwkllPI45KX2HhYTopLHAN17rHw4Xct7/R7QbSO5pjD+afg5CpRX6FKYmmhZWVqE4caVF8XrqofuxmJe11CzltcDqZJYpJA1dq8gJfCcXIGWT37RPPB9r+BlDAwB3QuehJTfs6QftlddGzPeKKIg5cXSMs2HimCjNF128tBLooeepCN79qFnPlwHbyxs3rODcUh79dSjhFxj5Wui1DRuzanA2Z5xfYSr5syDihS6Bzf//nQN6Fobfx/+rrIyv5GkYBhDn0xmG0AXXawN48HRz+dwx3lFI0UnGfOtS68DdM6Rv5/kgj9lEA09I82dNWRal+3o2t4D0B7xe09K34CJlHXEjKyrrGntV3kVQ+Xmn8EbMf6+XoF5D/9JgP55MXQxIPzuENDVNEeA7r0b3csD+lCm2WTI9uca0DX3/Jy8OeWtaP2HgN6vTZ+gqn0rB0fGjvSXjF3+3X/mKoausQ338XVg450uAch1BosMGo3Zf0aGD2PIAnQBtmRPYK3P6n0PmJozr9f4Pr8jOl7y6udQY5Lu1Hr5edBeGnrQfr9cB+iaE+mEJ4E5X/f6SZ/zRpD2kPSz9of0DAHZ6wm/v/hdjXU4Fnv+dWfIzwN0j2+af48VQ727qUOXUpdS0wBkdQ69u95DqpGNJhsvXHWW/qG9cPhFM0Wxrl+nYhKVOrRmjFZeJx54S81bTlqIz3qgvZUcNFdvAAAgAElEQVSsZ6CAiaIwT56nZTHGmvXHm/KfDBdNnl9kvygSclnmUgIcg56Fr3FONKdaCG14fs48jHUpiubHKwaBIudFilnAZ+GKukTb9crEe7Da9LqXvv+YF88s96TvC/+kfxqzn1vNDUMljGGJaeHrQ69UIQOBqBSfxsoOb/KapXxlAOmZhgxN7930nnY2YsPUq06BQ4NBpwVq7fS+zXXAPOf+CFwpIVn1fr6GysbPleRzKI8y9HZ2dj53fgWKkj0vd5QxzxDwHn5/qDGPYugapzcAtP/8xt8oHWYRp/FjgC4A1zxpX/g58GOQ0vWALjnQHA4Nks0+shyOaFNlMQR8zY0HROkAm++19+U7JQ49dK/chwtBQOdcENC1T7QXJe/XAeWVkdP30aCnLvnme6K5pYwlU2I85A3XdbWuculdtCeBueZvaHTLyNFz+c/ps75Tm98DAlQCOil37zRJFv3aS/a8jhFgebDTmvG73KdqHfukTeAdQOlaP+fe4B1S4mZwVNWGVda9teYas7+3l2P+zh4Ufu71vvTkdXPmX7Na9jXt7u+vfTGUP28s2MnqNMo/x0P3DJifF62fDIbNurz6t/vDWfgBvxk0OA2M7wuY+FoPlI3FYIdUyJAikDcrpSLBVYai7weugflJlkL3QCZhkmLnNfk5ecmyoPjAnkaTgAjQ7fjQpG9/qsmXN+iVtQfCfhNfnVCm73lPSPNGQPchAs2jxu8BfQjYem55Jh7wdR1mKdPSvw7MpVy8ZfyYYiegZ6PPZPFq7F5w+bu8Fhkt1taTXa7WHro+L2qR16GH6gXdGx463Ygeuj7D5/LzRdpOa+w9HL2WZn09r+4todd8yDgQ4HrrPoqZUMhs96tOe9eBilcC2itSEqIkdX3tI46D9/IMwXVKTZ/T/F4H8P57XunzqZf56jPzrzFq0w89LIEW55+A3h/oclXL6xWhlPqT5tczcF4Jeq9M8zecWyYD2fq4TGWtn4wOMVwCL++REdApk0xuleEj5arxakxSpI8p93WZmPfQZXB6negB088Tc8T7+10dZsW/fb8KhXy0J7SH+Hee90cr2ykB6zyCjW5cA7x0rgeNodHqxyfDSp+Xoap1lOGh7xAQFUP3OlDX8bJ/HaAM513rzu9z7CoBHe4hv84e5Iayzmv4MJ7GKN3GtsgMHUmveYfiOkD3+5dSb6dFDubej0dy6OdYY+dPtUTW+7q//4z/rvak/USwyXK/Tjd4GdazaKxaH2GD8M48dF3MA7EEUA8nUJZg9O+35uENLWh/HVmp2vheoHhjA0/XktGDjx5oCOjeUrMNve7WI6vQv6/78Tk22c1rr52x8xF71LM3t2sbqmeU8tDk+UXSwsjq5li9Zag5laHBv4cGiXkH5mX3dbQyJLRJ+LdvXCNhloFCIMzzpcXQhxtZ6+aVrH8OM3SaFtl4sikb9MaUNqAMIHlGogvtede1oL71ogBKeQE+xje0VqnIq7JC5pLKpAh0HX+GgHIhPOMRJ1SoV2Dk512GiTeUxALwGjGPT236Om5PlT1JOTyuzPs7yYLWeKXQPTPypM26UaqD9R/Kg/aB/2m/U6Z0pv2aYfIMhNb7OsrU1sJ63lskb1MHqzl7kpIdKiztTd3LKzZvGHpA1T6yxhrrntQe7D1g8Xfv8WpP2n5aN9YQ5e7nWdfQnhfAPabk14mUbP2qvefvzevp3h4Iru4jJ+fx+nN9h+uoxh9SvMoX4d/L5WJdZ/1kD92voeaIY9wYZQPhum7f+/X362ef1RnfOhJ00ORLjKbXyx6ceT2/Hz3gSCdeZ0xJBqTLhvKm63hAl17me7bPWFa4XG10n+53nR4e7kFdX2WfQ2NF6z00SASc+jwTS6+7tnSp13l+bf6mgO4NAN2b19TrWk85SlaHPlwsCQw/pA0rKtqDKz30gMcsrk8c8gkVUooCPP3t6WhqYhP4z7GQeM3rqBYBpK4r5TGk3HQ/gT0nYkNxR6G1HRWge8rXgyfv4S1cTSg/45P29PyeyfDfHQK6QFL39caSDAHF0PVdAQfvbY0RKlqovaege/kN5IVb7+saBPRkNN6c5/sk4fNr9phht46h+05/EjoBuge2oXVJQM9XOUbr0+c4bl2fn/XxI45B8Tafk1A35QbQpbSHoO5Bxm8Gtn4loPMC8sw4Bs84SXkNFc7wdVHsfF3Jl5qLzwN0GUzeoJNH4g3joTEpQGfJJWVYY97I9poK9B6aVwimFC2Ozp9XI/TzI5AbzqeUlRSr5l0//VilLzwgSg7sgJbB8af+u9rT0i8K6W0MtDXYi3LXdfWcfHauheRqOD7SM71BcfX8w/vLERkCev+5/rAVeeia6ytKnVUU6WMHvygvhuu0Wi3X6/ZkD10GjPSa13ccg4z/zZw6pkUG4FB/+X1oZVeuE8AQsMgwaU6G4CI9ohCY9ITmWbL0efLvD8+6Dvh5LRnbkiVdV4Bu1RrOIPH62d/by4f2j08q9c+p9dYJl97g8167DkOSrMpg5Bi0Nn4MXo/8TSh3yZR/Pn9d4dRGf33x7/6GNZbxkyBBkXUsgaAwSsDloSPo40/8JyUuRTS8rv7mZ23R1/QU7VNNpiZSCnMI6HxfC8sx+A3nr6ExeO9dG21DYdvJFAHitK/FFmgKhKQcdS1ZgH7z8Dui2KRwNE8CbA/UBsSkGdcxYBkm/KnPKVFDz+YpJ41BFmpAN8fVYWvTCeCV1MO/+VwSTHnoUZp9BtD9xvUKXoK5eZ/P0LVWdihjYKNs16/JQ7lubUhXrZYrs7Q1LgG65kVzKOWh9ddG94DuPQe/eT2wetBn1ZQ11lkrDXnbUsJq6uBl8jpPQmPRuml9/TM/SanxeT0jw895FkEKYmgc2LPSoAr6M6U9iEiOOa7rYnACYuty1TWfqcOWLFJe5EE9CdS1PppXP17eR3vVr42ARvW3qkMfgpLu6R0G79HRkLS5d/I/VHzau97Q36zLOqGJ+2dozPrnvW7NBeg9O9kzfHJevJ7xukPzwfd7A7VYA9HjHvpmfhwDpP2s59NnhjLmxyqd9pjMr727zbhc61fJua7JZ9Je0J6XTuL4pR99dQ+/4/WdDBAZgbqHxiRA9zpnCIAyanwozvQA+zCU1YZy9/rZz8NngFwOpAFRXy3hDTkvq9QBnuEQc61rCtC1hwWwPsQyvL/G9jdJilNSuNcpMpxkRHi8Dr7w7StA94pL4OstXKMpXbzTFA8BfZ0l/qSkOE2QlJIMBLUMHU6oxqEF8h66FLoUvqxDCa/oSo1Vz6ENwcngJJnSW8d/lRTnFYo8LoHg0EOX0PF1zZGu67PkJahS1AL0jSJ3VrY3JKR0pVS9IcP37L48Kxvs9lVbYpcBK3v3xT14M+FstchN4bAaIaTyiZnI06Gt+45+YZRSr26+awlWpCDDvmECk2bSREkzfdjAkpGiADGPXi3ZvrXFEg1aHmVKIy2IENHzZUlbEqNmPNmULvojRAMyHv2hMIz/i7baKMS4PwZUa2XGD6/hGoj068/GOrEd/8mqdP4vbGDnh9P74mw0CVB2dX+MKBOWwthajpKdYMldpiNH6w5V0R+WwWOBqeRN2TB7n6Q0f9KVs0YWAANF/DNf5kh5yEsb2BGpTLTjPDdRAB6RapsOnZ2ZziQsm/uws+NRG4aBYiZFsiSG9G5sc8/n4t9cQ9Xxdk3vEZpc8BhSPrQd0UqlmyBjpUDX1zbbYSU0mA2QGzs/nZ3TQ7tA3zuccsA15CzxKFWe2c4aVFvfKEA9oqGeIFw1iJv+fr1H0VLiUAWc3RZVUdq89se29fPjj8M05bXuWS0FZiEOzgNr4NMQAWPpJdeNs9PP9foYOJOhOI7QhrC+/8x34LOkbdgfSUs5YSycz8RDehjC4/jX3d8islD8PJMv4xBNtJ5DdklkDgnniOE2Pg0bTbH7m5Xz9cZS2VKgQpsj+rKULz4gx881GUeprfkKNVZdbXPKo2x535ZH+TLxjzqTz2CdKWNknNcWaIsSKeUq6FBGQBm0dk9+h/ISWSyyL03kufb8vjU25KFKTWfraYawvWeBk55x4BmKa+aBz0RR6eP0pllNHzB/hPO6Wi42ORTSkd5YkIHGn9KF0mXStcpz8QwtPyNjUjrYG/0bh4PHb19TNjs0IPt9uT5eeB2iMjClDAwYVO8ta/zeSNoYQXb0MPc3jzC+AnWPP5Zj4M6ZMEdofX9+jiwpO815FpPPyWfnf57hEL4ID21s67CPN2L87yzr43PzOh57bS5piFDXrXNB7Llf/zu/YZS798RkZQg4vHUmcBWlQBCxxCjXscYMnzUF/Bg9sS5P2kz4+nATnxSn9/R97yH4CZEnJxp2aN1r0jShGq+8XROi9XnNdkjLExq7iPb1i8rvehZCAqJFFWjzOxcXF+Y9CeQf2yxGj12lOHqhkFWo09yGXpz9zZPOeLhJH0RHE3aowtZOYKNSSsMEbc5FT1AGCSp+hloirBGjRMS1axNr38ueWQ1BJuwMuKR8QcOHnhCFhxAZ9Iq4CTpkbYL5MgXiFPezGlUaYJamiJYFJosaW6Mx8rDDKuyQmyffIW6oqMjOxKZ0WDalsIXCCzzzm0qPTS84DwIAHaIj463tKnRxgzpoUXQhwibAqAAy3oObKmpwnOZoJiE6kkhNi3DVImhChGlmJ40VixOkBNZuhAQ8qIZGUh+XpxLkwS11EKJkWGmUIszYjKVFwHJB9kiIEiQVMMuBEW8SxijiEOdRh2XQmKGUdh3mDcB6giBsUSYdzrMWJcGojJBEPNAnQNPRKCvRdQSxPkaoLGVq87amIcasWH4nRZzGKKolxkmIEdkGtkCltk8TrOIQBVurtiGiLsKkjZGyZwQYJmtRhTXKqEWbhYhaYFaESKveSFmOAxxu02BIcHAWYrpKEDaJrVvMypCoxFm0QNmVBqymvCkT7OfQFzIacJheIe3NOmfOat0aKBKsi7DDBXI08xBh2eDgMsKsHaHuIqy6BkXEqQwwjWmy1liFNYqgAfE0ayLsFhFGTWSGXN7UqGhIpBHqAFgFDVZxZ4botARGRYOUZ9YHHZbMQQs7jPMWEZ83SlFFAZY8tdAMrw4RW7kyWTLoUE9SFLaGAeZhhnmboK1brGgIdRF2mxR1EODRuMF5yjVtEbUNZmWHUdkirGjUJqgmKUrqGzYTKVtM6gjzNsQOje6uxPG4w3ISoeT+LCvMSmDG+aah2XVYxJz33tih8ZUVHeKaBmlkYF9QlnqTw8Yem+FHXcA5Y0UP2YxeboIgQRswmbBBXS3NdpInLX0tkPRsj9eRAh0xcPJIpfsVdvRZ7kOWxhw26jFjyq5OfPSfu8679rqe4TqfFOd1qPSwd/b0GvGATtDmtLZ+u2/+KQqjtqy8p4H5uiJGOJVlvZGhMct40Tjk5Ep/e+ODN8uLvgrKMx9y5q6bbw/2HGNFp8NVSPxaQNdAPWWrCTJ+n3T74DxxD+jewvPUj113PRGaR02MvqMH0xgEnAJUTsKwE9HG+lo/uWgaAakEVoAu2lIGxFDoFMPw1L5/Ph9P9CEGJY/RwvILJuPJrmEeKlsv9gJx3fOpn7juo/EZ5UVFVvcx9MhM9673nIK299IJ6Kse0NtgjDaM0FDhRA0SFHaWeFeTcgpNKdVroKZWN9XAjWaND/r/6BoQ8NuIHmaHrEmwtxqji1J8lJXI4w5bVN4XOSYXJebjiSmiVQQUdOC6EOM2RoKY8QXzfuuqAJvjkDZm1zl6fLS8x3Fqm4fzTlAseUQslRTPPjcPld4KPavCxl0aYESYFCGymsDVooxrHGc5qhG9JAJeZ4DetRHadIQ0DdGtTmEmTTdCGGR0XXsvjSGQFqjzAk0Yo0wT1GmM1hyyBkmdkyKwXvD0LucrIG1CtFGMIgqxiAPkQYsoiZB0wJjxXh5kQ7CKW5yMapRkQfIYaZSZYdN1TFQsga6vjab1b6yFldcF6JoADZ8B/bGv9LCKcoFRHGLEBjFkMLg+aYRVHCHveM0ESRtj0kQ9oJtnXaGMK1RRh4L42gCTApjQIOqAPAPub9MrjHB7NUaWJ2iQISSQkPkIcpwlC1RdiZjDpYcaU/Z6BsYUY9dHZruyRkYGowtsHWs230+YSBRggQLFNhAWNe6cJ5g3I+RBjAXZkZhrFmBudfYVlmFlxiq/R0DfKmMkNMyixACX4Mvnpqe7RI0iDZBFESar1gA9IqDTyBrTYO3stZBWbEhADlHZwDkXBOTeiyeL0k4y5E2FqA0wCVNMuwRd1RrrlHUx5kVonzuctjjPaIg0BuhbRYtJBcRkVqIQ+ShBxbPryWi2IeZ1jGkNbLWdAfrhpAf0nDcvK8zzFltdbIZE1bW4IKDHZIlC8965XnHFo4NpeAAreooBjxPm9YGEhgllIuVqV6hpspOJCVKEYHUHOSbyedQffZKZdJPAinvPJwVKh0rP8XMEdP70jtswPOABeAjQbMwyPO3Ng7sHsOvAnbpCzpXG78PHwhw5dPzbh3CMdTOp+iygK2FQ4G46t+xLXK+cUqqyqwNgeBl58X1YpWdCvbO3AX8SifSv1n0QPIsgh87PneZiMz90zmmUuCqJXwvo13nF8sY5yGw0stlQDMl7kqKph9bXBqDXI7QGGS4hir/3ZXE9BSqg92A49JC9kGlidB9NjoR2M0mD41O9weE96WEczLMZPvbmQVdxdB/z84LPsRHQ27a287z9Pey9NcNBY0DCqAXVPCzQ4CQhTReYR5DVvVI3SpfnisYJyqI1LzxpUyRdf5hJHLZIItK8LVZVbXQdVaWFPgjkvH9HUAx6QO9JKVOETdwZbUkwoELdrkfoohgPw9LAfpuE6EWOZFFiNBnjMgPymPQlFVGISR2aZ9OwsiDsUDYFqrZCOh4Z08OYOi3uWToyOs1koamRt7WNj6DPMhtSoKQSV01hYydIx02MpIps3C29ubhBHpcI4w7WPqei28X/R8izDMyQT4pLPjmKmB5UjJoKgsq7AcYEz0WFKIhRJxHKJEARN+jC1oCR9HgVhOiqDtmqQdAE9jmju21TdDYHNLAa45NJXzeouxqXCZUCkCyASZAao2LhE8o8OiRhn/RoysN0DRUus9pJLcf9We5hhCrPjWmg102lbQxMGqMOIlR1h7hLELURMs6PneLSog5qVHHd08Z1ZNQxqfR5F+BGxSSxDidpg5zMQjRFjggnWe8Nb1c1kq5EESxsrHGdmGFykrVGi0/zDildRgNHUuktsqAH8NOwxqfzAEGaYC/v+8gv5r1H+tRFgnGX4TKJcYnGZIlzMLEnJ2ATkChz9EEjM7xooNIwND3BZ0hC5AnZIIYsQozCGGlJRoZz08stQzAE9rat1lQ990aIScFr9zuMJk9Nap7GQ5Yhr0rkDA+QpeGBQJQNGkBdjKQNzLi9TFvkCeeWRluHcd0irluMYhpDQM5Qip1bECMNEqR1iJSUPb3rtsRlCpQpjeoWTVlhVLUYIULC8FDXYkVjm02AuI9o0lUtAu4PhnYI6AxLMdTVhjZHI2NjWoRZiKKrUAS1UfOxjTlBXIfoyNClZCl6/SuHwrOkyg/y7/kYrmhgDzbSX/KG/Xe9A2SvG3Xcf9s7U96RvA7U9Zr1ondJcd4p0jNZyG6dJ8bP+rLCXwfoNKapD/nP9HDVg7PGW1bsZNpfU84j5VH4ZUbA+m+PFYYFZGsow86hk7MoJ9B/x8+D3Z/zZicmXlELvxbQdUHvFWuiLGmCFtraQrD42/owBsWwlVQwtD54DVrsnAT+5AOKRrf31pOgBxwKnABv6JEL/AXOvI4ySy3e5OINFq9ax/0khEPh8eAqQPZzovtpwcUqaEF8yMDTQcZ4mDIi5dInFmp8EhZeW9bgddYpPd+TjMAYYlq1SMsGUUUKq0UbR2jiGCsKXxAj6mLzPNK2A1dsZO1igQXtd3o3fSimj0R3gXlUFsPjpu/JFKZLoKVSDFr7SY9t1MYWqz1GYXKwQ3J1UQCrCvF0jPNxYPQpr0uKc8wQQN2agqzAhEKDMaSziVH9PF2N7MAWW9K2veXPWDRhm++b10Dq0BYPyNvKmsPENeOWMcKONwtRx/SMeJJXhTRozRsKatL+AVakOcc0RAIk9cqYhxXbcFLpWqw0xLjqqXsCEuOvvDchsAoqA2hSnWGaoohilDSkytoAgvRtwDFaaIE2VdyHQjgetEj42a5BCSp+AIsK4yCxZ+oZkT42SoOF8mFJjTS4LH4aoFUcn0wFLZqyMWDvInpiDbok6GP4fPKyQdj0BhT/I5NjHjwZlohwHiGoUxt3GVbYQoCncyDrYOB7SWMzGeMyBI4pMOiwW9YI2xKLeGXWxXY5tescZwxxwJ4vbchWkMEBRjUZ9tjCLrzmyYQeUoqDPELQ1FiOWrRVhe1VhDhMcZGGRrmT9h5zjzRkKEjn92GfCeNCQYhlGhsFzTyEuiqR0fiKAyzTFnVbG2Ayvk2AozfNvdKFQMqniPh3bbR/GZDRCXGwpAHHR+K9aLD2mmAeZ8jLCguGT7LesIuqFrtFiDEzKeh509ClkcB9wSRD0Ms3E8zqzIuqtrBAyz3FXBYwx4RETI3JJEPZluaFk/vmXiCgU1ZNJshidX2MnyIfMomTXh17bpNNiPpwWc7P2d7tAT8zQGcWfmwGc0Hptbpphk7oxUdmrCcxzZa+DGroDUoPe4DeOGPrxDLvDUsXep2oBEHvPXtQ7xMzH4cqD+x8/uv+aaxi8aTvPaDru7yenCLPOhB0A1Icn+Oh03lQnwQBun/mqmbS3FXCsXS2EgZ5bXns1wE6QZ08iXdWRct7PBiujRld1Bd2WuF/AqB7IBbt7ukZHTCvzwnQRDmrdacejD9lyTCGYb3M14kGAm8fzxnSNx5MtWCeRRgCOgFBgC5LbWNhUknaTa+O4Pt1gO4XSkaOF3JZt2IFTGjWFp4WTfNoCTksO1sLhATPP4/qID9jnRHsgxA5o6JUBPQYeXpTSTq4pwM7xvDDFss0wDJhYlqDpCK4BdilNxuHuEwqlBHp7HXDMFKlVDxUO0QRemHMKKV13+c8mYLtk2z6BKsmjXAGPmeI3TAzMG+KCvHWFI/SDjk9AFKA9NZWPIe7MQXZdDW2U1J2DaL52GKwF4tLA+udZGyelcWgmJyUBOhIXxt9C8QlwwWNJRtZ7LxKjHJvw9hAtWQ4O2wxQYtx3ZjBQ8q9QIhlHOMyS1EntNx7itsS+Cx+SnbC0op6Zoj5WXx2KummQsADNegEs1IhHaGKUiy7FpctDSPGLMmurOXJzirXWet9iCUiWNOwqnsLatkUlv9gyXqWuMb7XyWScY/0SU89IPE/G5CFMAJEBGwzgfr1IMVPQCeI8SRExnsJ/FJMpPfsOjTM7KnGBghVXGDWtbiTtxZ/PYq4RhxagrJtzcOL28Y8dIYyPpxXFgJ46WyGSRljETe4yDqcjPlcDfZXHaZlZ156k8Z4lNIT5TqEmAUZUhLC9JriPtmRINcmEZZJYEme87LDFDyNrrSxcj1pIM3pjgYhLtMAq5jeMcwgyJgsFwNLMlZ1jXkVYRRkaIIYOen9uAe43ZoMVIvzlCxJa6ERhkoOFgGmtA05fIo92bsO2ApTk8ElvfYktP+4v3bz/rS7y+3UwgOMvcdMvOR6rzkVMlDxeIRi3VXTGJmwB3SmOlQ0mOYZqqa0/AKS4WQaCFIGGgQbsi0uC5+Gnm0/erb8DjPsmQxJo4zrSKONe4KJYl2AWRgz49XYFPqVbRqjiSNjonomoUEyqD2XrqEeUqWH18MeZD0DeR2gy4P3jpQHdEuIXePRELSu03nD15i067PQh4AuoJenLN3Lz1l+VJp8LqCzLa6ax9i4eWS4O16WcLxW75uheUZCTqAS6TwLzHXjAVGs0vDZ894gug7UN/PEZFLrJfCfAOjeMx4COi+spDg/UH2Og2FShA6pV4mCKA8mHHHBmYE8TGaQAClTUjFsD3b8jK4tIfELrrGLLfCWmimTdR/y/kjsxw+Z956/j9H4WJEHdF1bBofG78MGGhvfu6LkS4QGAle90P0zenrfC4ptWCRoGMpl+deop3IJ6FkZYNqwPWqEi7jBImtxmVUou8reH1chdrqxjWGRFCiZumuce48cBmhMMlvH0IkfBmoEN9N4PQtgP5lyk0U4pscXRdiOxwjyBl1eI5vPcIQSJYGBwle3GJe95WBJSKRV6R/UvWHHnUED0Br+jEYbIZeHYNnDpgDWCSo8PjZNENUBxkWMsIlQMt5NQE94mRZbAMZVYxQmM0JzGkFkLqLUDCHSvkHHbOQSIY0/SwrmKWa94mOiXxdURjOnDalQUs6s+U8RRBmqLsYCHc5ihi46EM9o+FjyICWs7VOVqKxJr1X08AgUJWG2w0WXG5VqB32waqAji7SeXnpiNNbYCY2Kw7x/0qPMfBZl14dS0ooxeiDl2QpZirxrsKgK81ZpSLDygGDA+xhNTe+W8tNmRpU3SY5xU+BgWVo88VEWI6d30vU5DBYvbyps8UTFpMOHW2RaQrxwOsa0jLBKWpxkDQ5nZNsa3LpsMav6dSqzGMfjEG3Z4uYywgypAQrPEphFiVUhkHJmgh6fKykq7K2AcRDhsi1RGJXe59kTdCmXObPe+QtDIQ0zpWsEjOPHDYKqxnYeYhSMkCNBzva+QYhxF+CgpJHW4HhUYZFwXhnnDjA1Crw3pGgwMAzFecjCxCo96EEbwHINqsbkuElCnM0io9xHNKLJSlB+CMAhjYLOjBTaIObocA24a2m8tUGfwzBmp8LKmIxxG5mxQA/dwiEMpYxTlJQjq5agUUNTk55ZX2pHOTPaumltjMZa0Ggj6xdEmIJlHgT0ddjB8kB6xonXycra8gakc6THvT69zkOXLhtSwkNQV9jVO3zeSeyF/art7WPvrWlu77H7381JXLd+1X182NPrZwE6X5ORYSXRGTmbJ8fQ7WhZ16Go48gAACAASURBVNpVpZaaJxr8NKS9brbrrVFepdweFzRWriirbRhS9ICua/E7m8+6Xi0bo4W5Oaxc8p0ef12Wu/caPRWgibcykjVl7C03CYFS9/l5ZTyqHSb76CqxTpaI4hOcdALO+fl5X4K1zpD3oMh76Fp+QjWZ/MmJ8klpiqXY+HVS1TXnQfvrfV6MRs/J64nWkQUnRkDf9+NSFmhDyniddaGxieUQyPtN5pMrMiY8LUm5Bzgblyij2jJoR3WEWT1i6hSWQYEmrU1hN20OMEEIKdJkB/F4jMv2ss+AZXUOlSUTjQzQ+5QQK3lhwpZliTGOTm+e/9UICah1YyVOH2cN8jTGNJ0gWjUYLVpsjWa4KJm1TU+tp5sZm6YHS6As0hCXYYs2L3GjSTBpQ2vFWGQhFlspTtv+pD3S3/SIZm2/uVZRh0dJY6VC0yQ2bzcrSOFGzN1HFYWWbUwmYYcx8bqy0AGVd8HEQMvV7g0Bo3C7CqtoiSao+izngLXFI5Qs6xkBZWg+HtKuMsAmZdkEKdo2RVglKIIAZ1mDpGtxu+gwbdfJiYRhGgkMTXQE8xjH08Riv1sFPUOGHWoLX1g8I0rIA4DOO5l5NkxhJ0NTUm1t2cjEFMaUu4ZZ3x2WWdJnW192mNGQC1NEowSnYYWzemE5D/S4py1p2D7+zPj6KuFVEgRV3OeoJUsk9QKzBfO3A5zN5mjSKYKCnmSDiyg3o2eLMekgxDm/1EbYKXuFeJo1WKTMLq+Qtg32lrXldBCMmlGCVRKjqztsF4nFkHM+SNHgZjcyOvi+lQEE2C0abC16QGcFwcO4wVlGg5VsQoCsDpAyW57xY9LaSYyLoMBZlqMZ0UMukRS1Jc1lwQTLLkXbxMjqGJM6wA5t16TF4ZQzX2F31YMk54NyQzCnorWjURlmSUI7lY9Mw4Tx75aJiZUlPNaUMyaUdUwoZHihw7gJjG7nvqFoMdzEa4AlpgQHUuFtgMzySIDFhKVxFcZVgGkXI6s6dARgGtP0pkex3aui8Uxjh+YmZbRqUAYNFjQouhpZzjyCxqpPGG7rrKVugixgcmmHlZXmMQwVmBE9bTgOHu7Tl0nKcZDjJF2kv69zeMSo6rOeivY6UzrbX2PDWppsP7lTnjcYhmPg3/LQPWt8XRiAr8m5UqXW3wTQW4Y1XGtrWxhXxVWTtXuCQ8jPCdAVihaGGv7QmbG93sfZZVR5r37I/j6Gcx0wIi66To+/NoYuoBLIDOkNWu+ME/rCd0+Lc6CMI/H7zPjmv75/MbBcrSxGSKWlM6pFaavUS4Cu68v6EZDy8/41vS4Q1Hno3sPfeMAsnylZAPtk73yY5T5kCATeHtC9Nabx6P7eIOFrtcWAeyGRQSDLku/zNRlKypqU0cNioLROjEJdjZjtzdgbs7OpeKZIgghttcQWChyUFxgXuSHFKp3gZO8myvkMi9VZb2FS0dHpZn0vPRT6j1YLTUs/AHPsmOE8bmokZYWkYkJUbTHOy0mEn291eDSNEI1nCFYNpuct9tMt5HkP6EzAYfYvY/h0EmkElOts7HZR4lYZY95GVmucjyIcb8d41ObWC54lRgcXrXlnrCFfpQGOWOYTVZgkHSImf1WsS47AKmVKRGsZ0S1mGZMKK1N+zAdlJnDA7GECWRVh3KXmodfBOdpuZUxEF6ao0inqOLXrZMUCNxan2K4KTGhQZCk+HGU4DxPEzQh1GOJi1FgC17PLFjeY4ZyXZuxQ+bfMck4TnI1jPJgnqKMYsxUBnR73mhhh2VFIby8CSYyClnvbYjKbGl0aMKEOHVJLbCKt3Md1j2e9t3fzPDCvdEbmYJzgUVLgtGbJZIdJ1eAgJ1PRVzQs4ggPRxFWTBDqUhy0HZ7Jz7F9eY5kscRJEuHd2/u43NlDeclx0HhaIGor7BTMw0hQBSPULUvrYtQhkwoblFGFJqwwLUvcvaixXRBgAyvZOpwnuCQTQY+R80vEy1sr+1oFFe5tlRjHwAunFfYvSozrAOU4xQcT4HicoGAYgQxDF1ii23xVW5Y3rZzLIMd5tsIkqHDnsjCDYFwnKEZTfDibYBFlyChfNcvMSFOSZSgxKio8fWkuOe5vhTgeRyjo8TOJirohCi0EQKdlVAeYBTHGDSzr/ThpUJGxYp7FOgltxJ81zICjkqWhXcRkHmJ0o9R2ORPZWKY3JtrHIfKtyBI+aagwyY73oUdtBnUSW9lnHjQoWI5qgG6J60grsiY1qt0UWVnh2Ucl5ksmvrVYjiI83E5xMc7QpGOUTNbMaVyyUoWhhw4pa+7ZAyLtm9xcB+hiI6VLN16p45jltPhQpECLP4eUvJjLjaftGtt4VtSD2+cZBAR0XVNA6PFHuCXdOkyK+3WUO1tTDwHdY8wqXz4WQ/eGBe+t+2ouvaFjYU566e1VYy6xysO4uwfyjZHDME9f/7JhmIOXf+cr3ZBS9jSvtxA8nbIBTNLmyeMNZ0QV8LqeMtcDmsfGGM66Dy5/ygsfTohAzXuvHsAJ2Dq7WF6+95DFCgypGnnoasayoTEGh9Twcz4rcvi3v6enqSSEYhZ0fT0nF9hqjBnDc53qNnOzzsyU5aa588Laspc7ASpmotsKIU9eq1oUbYTLcGLJMTeaGq+cXuK37x/h7vnSKNT7u1v4sxfu4MHeHM1qgbKuUIQhyizBMomwYBkYSyniGGFVW9zxVt7hzkWNuyc5bp2WuHFZY9R0WIY1PtoJ8YOnY7y/m+AsS9GxTngZISv708yodOmNMLuapVmsgS5Sq9fAOJwhLQOM8tbiiKQaGS9fZAEqZsfzTPMG2KpDTCxLvy8TuogaLIMcXbRkHMBI7bZhxjbLu5imRae3QzKLsURhOQQdvaQuQpgHmBYJsnCMBeu06wJbxTGmXWF5BavRCA8mMzRdhP1Vizc+vcDvvvMQzx6eA22ND29M8R+/eAsf3trF+UXZU/NjYIwGtxYFnn2U4wv3c9y4qNBUJY6nMd65M8a9gzFO52OUQUSHGF3RYDydIrdmLiHC8Qgta8gJoE0f87ST7KjbyS4zds/+6xav7bBIW9yfdyiLCk+dR7jBMEoQ4aIr8GhUIEhqzOsSB5cFnj2uMC8Do9EfTlK8vRPjaNQ30Xn9ZIW//efv4CtHS4yqBj/bTfFvf+dl/NX+DFUwNg80q5aYFxV2FsxcT1G1cxRkMDI2lmnsvaArUI0a3CpqfPGDS9y+t8CNIsDxOMCPX9vGw+f3cUL2gM14ygjTbIYuiLCIKpxNCtwoK3zt4yW2T1dYpMDhzgjv3pzgeMKSwpEZY4xlJ2WN/UVjVQj0RllLPY1LvHC8wNfeeoBnjitEyRg/m8f4/m+/gLe3MiZ6YN5EuJk32D1bYOvwGLtH57h70SGcjvDJs3PcOxjhcBbjJCWQR8Y4Hdek80Njh8ggUWzpdR+NWctPqj5CtywtgS2j1K0qy+pnhv2qzNFlLGMMLCxFNoHJbAx7TZvA9OYJcsu9sPYBiDHuEqsGCaoOFZOFsxhlzBASvWsqcO4Hhq5ai9nX9RIvnzb4+vfu48UTi5Lj/Z0OP3nzKfzkRoajnTmaNrE6f4YVGK7JkwYnWWHZ73vx1NgH6Rcxr55NFLh6MJY+9lU4npoXkOl96TXPAFAHjkcjMzQ8Ve4NAuUgCeg0FjmWVvbmOo164OPvuv8Q03Q/5ieYA6XKFF3LNW5htcmm/8q6iYwwKC9W1hCKoV85nT7LXYfzeGZY82jJu2vKXc8lIOdn+F1/LbHlcmLZr6O10/Ku+sAEr/6tr30uoA8tJYG6vEZ56MMuNppweuX83VPmG+p+3XVOHeOGdI8HcW+9ecPCX9dPmj6jh/cLLbD1We5PskL5up6NCSIyVviTwubrNL3l5hkCCYOsRR/DIaAzKU7WpbxzjtHTMBJaCZIZS3GECwsblBhXZ8jAcqoEq2iEo2hMLg93lyt88+Ep/qv3HuDVR5cWH/7FjV38qy8+g3dvbaNdrcwDIaBXBPQ4wmXQmadCBcSSItKUt/MOdy8qPHuS485JgduXDXbyFmlBujTCd55L8PMbKR5MM5SIMct7D9g6f8WhZXkT0BnJoyeXp63FjOf1FBlLzVwHLsZ3mQTFJDmbfwJZzcYsfbculq+xNClvVwjTwkqRmJxGAA7LwDz2jNYxM78nHS5RWEkRu9MldYS4IHWbIA6naEZbQL3CvHyIUbsw+jlPR/g04+sxbl00+PqDS/zhOw/x8uE5mqbCz29O8X9/8QbefWrX6qCYelAmNbbLEi8+WuL5R0s8d7jEzqJCHAY4TQN8uJvh44MxPtyfYElGqkrQdhHaUYYlY2gsi8oSiwkzeczgnOWDTHCi7dP2VQdMqLMuYaxfjlqcbpPWq7F/GWM7GFt8/BI5TtMVxkGBOxcLPHN4gVfur6z5zeV4jI8PpvirO2N8QkYljvDmp0v80b//GX7rwRJJ1+AvDkb457//Ov70qW1U4bSnlKsFZmx4sgTiYoSm2e3zEeYl0pjPXmFrlWMvz/HsZYWXPl3ixuECu1WA46DBu7fH+OS5Xby3l+IekwfDFCmNpjBGzUSQdoFnTy/xW+9dYHaxwv29BB/enuPHT03xaDJBVjN5L8ZFQoYCuFUC0y7EiomR9RLbYY6v3jvHH373Pl47LoFgjD8/SPBv/uAVfO8gQ1WzLC7CXt3g9iLHM4fneO7hAjfeOUSWJvjV01N89NQUH94Y4eE8xRlZgTTFsmD+RIRpQ8C2ugJLgjvPaKB2mLUxqgUbIK07EDIZlLFyVlIUObLpxHoo0CFnPoRVjTCXJGSpU4JlXZj8WB1IR/mOETIAz0ZCViZPZoJ0OfdO38eALA29dFarxE2JNw5LfOs/foRXjkq0YYNfHkT40d96Bm/dnuAT9rLHGE8tMkwqMlQ1lnGJkyw3ZmXSpX2Xw3X7Uw/k3pnzekdsoteFT6LsBUKiqb2DQ0BnUpy6tHn2UvpbDKXGMgR+1YgPgdw7UENWVWOyqqw1O2qlaT7bfp2zIMp947iR5XCnbTLL3fxsl4PlnUeN18/vhnYP+nAOPXQ5oVbVs06kVotgn1DH66n3CtlK1qHrLA+7xhe+/WanwXgvUOAkeleTMqS3OQe0NPXAurlAnB6ywF0gt/mbzUXWDWb03nU0hRZa9/aWoqwYFfBrsv31BJY+oa1flcC8UHYL8nF2b/FpHngNtTb0NJOS8ryhI8aDn2OnOH9+N6/tDRdSrpbgtKa9+J4Wkh68ru8FYiPszNhmDLtaIqyPkbI7VjpFmc5wGEyARYkXVyv89oMj/KP3PsYbj1hzHeMnN/fwL77yAn56ew9FXYJWLmuokzC19OeS5WI0MtIYy2Zlcdtx0GDWVJivVtgqGEut8dJph699UFlM+LvPpvjpzQwfzUe4YGZobQW/RpN29LTZgY6kN7PBwwqrjA112MlrjJQlZxa3pMLpY48lY4HrDlYBaVI2yyBha01WyErW6JoSaVCZ93+RJUa309tnx7MRWznGLRajGkvmObeNlRlNaGRUTEhKEMYzzNIbqIMcy+Qe2vAcqXXGywywojLFJK/xwmKBNw8f4tblucXE35uP8SfP3cS92Rb2mrEBTBkWuHu2xO++d4lbF0s8GudYxTUmowzZssXuWYSHkwx/+tIMD/ZmGLdj1FGG83mGs7ayGLnlXFln3r5Ui5a3Gc7WIIbZ3zRmWIKz/kkjYMIs7xqjIkESjSwvYRUUqEJ6xwt88egCr3z4CK9/cI5ZARzvzPH+s7v4zgtzfLSVICw7fPNwiX/4H36KNw9p8DX43o0x/sW3v4g/P9hGFG73McLwEkFQWY5FUE6A1T6ahh30LhBO2LSlwvOHC/zB25d45YRR8VU/7zsT1Jc5Ds4j5Ntb+MEzE7y1H+FXeymqrRkmdYz5xRJPnZ7h1U9O8JvvPEJaFHjn2Ql++dI+fnh7G4fZFOPVCGXDenfG+wPsMOErTlHkNcpmgWi8xNfvneIf/8nH+Noh2wyN8d2bKf7l77+APzsYoap6cjJOW+wENW6tFnjjcIUvfP8+DooQD3ZSfHRrinfvTPHJAY2IFHWYIFvBurqxIRJrH5qYJYSUZfrCfdtdOi2MjzPpcVGVIHPWxCEWeW4eKPNHWFOeWRJmY3uOCXPWUpk5GYYRjN2HKNnkiR0d2bCLITfLweiZGeZCMPmPMFQS4BnqKJd47qLC6z+6h7uLClXS4N48wCdv3MG96RhtsoM02sasnVjp6JJJmN0KMY1h7rOOCYBXpWHeyx56xdd56F5X6n2xrNK73qse6nnVoXtA3Dhc62zyDQCuw5KepbSyN/dPelJASn3qAViOqJLkemOqb+erWL7NwTopsq76pFLNhU4IFF6wDt1nuQ+NIM+wemyycTF8mFtB7ub0NIVV+RzCAW8s8XfiAj9n3S4YynQh4+CLv/dNs0uu82C9deUB3YO6edfrTjeiWUR1iO4YCslm8ZRx6BaE11DGH38X3T20HL0AEMxltSiZbmgl+bFtvrsG9GHrVz8Xmkx/fy+UvixjaPTwsWjQqA+vp1Mk9EHMlp99/T6/r/ABP8vvTqfTx5LttFYm1OyIVjNGvEIVnvAPxMkEVTzDaTtHkjd4fnGB3z58iP/mg1/htZOlJae/deMA/9uXX8Zf3d41ypyAnlaM4aVISFuTyuRGSSOcNgu2nUKc0jNg8k6OcZ1jUlV4+bTDb71bWgvOHz2V4d39ET6ej3DM+uwgtXAA212SJp8aTVhhwpwFlAbozPhuugRpG2O7Cs0DYtxxGXc4yeiB9oYO45K7RWC0J7uOUVmep32rznBVokkiHLO1JmuKWUdND53JNnGLfNKgq3LsLCvsVxHmJWlb4N5OhnK0hUmzgzYocJl9iBCnmOc1xtUYQXGArhub4txrFnjl4j4OVufm/d8bT/G9p+7g0WQb84I1xQ3KcIVnz5b4/Q8WuJnn+HSnxGLUYDoaY3zR4OZRiIdJgv/wwhSf7M6QtmOs4hTHO2NcdBWypsKMWfItcxRyjNhn3krmCLGhJftxPldsLctSsjCx3IdZ0nfAYzfAJkpRsAFMlyOrL/DM+Rm+dXSO194/xMsfnWFSdjjd28Ev7+7iu8/P8d5WhkUb4WsnK/zXf/pjfOP43JKOv7cf41/+nS/jr7Z3sNXMe08wvkCb1EZFL4M5Fu1NFF2MvDlBMmoQxBVeeHCBP3zrFC+c5TgfFbhICqQHc8SnBZ59AOSctxdneOvWyAC9HI+wlYe4c5LjjQfH+NInJ/jC+4cI6hy/fG6G9168hR/d2sH98RxdNcGii3GcdSiiDqOoz0BnQ6G8vUQ3X+I37h/jv/u3H+LNBwXJa3znZop/9u1n8Gc3JuhKtvUNEGcNZmGJvXqBV05yfOPdS+xdNDhOAtzfGePdOzN8vD/Fp9MMFRJM8wgjMkisPiCLFfflbKT7afxNRjGKi4uebo8TnHcNVpME55MI52VuiYhbdYCnmxTbIasKahw3SxymleW+3Ax6z5lNmsoGWIQhFqMYl7MUXZagOl9gp4lwm61ircK9wnlQ4NM4x0VYIx1neK4M8MZ7j3CnAxZJiV8lJe7f3cenZKwWE8zCXUzibcu2P8UlqvoS07ZAyhg/mya509a806TfpdeuA3Q5fEN2UipdDKnHjMf0q9VRX7XS5ufEtAq4vU6XwyePdtOi1YGu94p1XzmY3vG0sa3ZURoWHtD7Xvj98c59u5Ie1PselevDxYIAjKGTcqfeFlYJlIeJbpoT4QcBvWJJIfXYuh+9B3Q5fppjOZKbM1OYU8Icq/Uk2BjpoftJ0gQ8Zva4XrF+YewB14CumwmYVIfugfUz1p87D92zAx7QlcU+HJeEjD+VkMHr6766nrcyh9QLZ4JHT3JCnxSj1zzwOmIWvDfuAXZ4DQmnP43IJ4lYhzzWV7Msad19iJ9Vu1cCOoXEqCHXnYjXtez9ArjZbiEIa5xNTyzRp2kiNO0UdbNn3axuXBziG6cP8J9//B5ePssN0H+8v4v//fVX8YPb+7gYVebtjsoe0DPGBJliTeFIQ5yXF4iTDqO4xqwrMS9WmBc5tqsKt1YNbh/lpuzuzzM8nI5wNJ7gKMtwmGU4S9nKMsS8CfDsRYunz0vcviiRVQT0GiezEB9NGf2O8epJiP2yB/SHkw4/O+jwcNwD+sGiwxtHAZ7Ke0A/m4R4dx84ZbhixezxniZl2CAr+uYmCU1p9nlPK/MA33hY47lFaK06P52E+O5zKR7ubgGLKdImxyT4CHv5Me6e1ZgUExTBbZyP5ngw5eEeZ3j+8mPcWpxhawWcjnfw1u0XcLi1h7JgwxDWoC+wmy/w2sklnl6usNWUGDHZKWUJWYDzIML98Qjv7c9xNp4ibEZYRImNhe16d5vG8h0OVjmmF+eYFwUm6wYzNFTIepylI5yMxjgbjXGZ8lhQzm2feJYHqZXssQRu0pbYvzzFi0dH+NbDE7xy/xFuH52DSVuLrS18vLeFHx5M8Nc7U7y/s4WXlyX+6Dtv4c3jM0ua+v4O8K9+60v4+XQbt84yHBQVdrtTdFmJR1spPtzaxttbd3CUjdm3FTthi/28wMHhCZ59eIr9fIUkKMx4e6qKEC1rFHWAB9sT/OjZLdzbGrGlkBlyDAM8d5zjW/dP8cbhGZ569Ahtm+Nwf4IHd27ire05Ptzew6PpLo7TEU4TdkVjl751SKLLkLNwcH6Jb9w7wv/w7z7Eb97PEQVjfPdGin/2+8/jL27NkFRjzOoAe3WB7XqJeXmG3eUlnl7USFcV8jbAyTjDvYMtfLozw8PpGEs2pqljsMSDyYpsj0z2yEC6oJFZ46AuEB+fYqvgoTwpjlPg7GCMTw4yPKpzS/S8dd7gteMO+wXbHNV4kBT45Y3AkhdvX3ZWoTBdsiMicDqK8Wgnw70bI5TjBPGixFPnLV49brG74rkFFY5nLd7Zb3DCvI1shheKCF/4xUPcavhajl9kBd5/dh8P2wTjixl2u31sBVuWFPowvsQiuEQcrJAwSdGSQvvk2+ucNgGg9y7l6Mn5Gup1D/zK7h7qyQ3jaETpVadMz9BqTAJ0edtej7Nszd//OoNA76uySJhhWe+svlh3rHsSoBPcN6wrQ37O6aSHTkCnztbhMaLNlVU/dJY32EVTJmQHxj6njP95QN+wAOtQr55NRhLLeBvr5d7HCjaALsDYWD3O2hFF4YHNTyAvRQ9di7zJwE4SA9dhzEODtAVeX9TalKwzAuVJCxx1f28YeEbBdyLyXvuTvv/YdcLAWteqsF/f8c9HgJVQeqqcY+Cz6HllTXph0zh9S0B5/AbKBGkygQyZrU/d4Wd14IFv7M/rio7nnPC+0SrATjVDEDU42zrFKlyhLQI0xRhtc4BpE2JvdYSvn93Df3HvXbx6XiCogJ/s7uKfv/Ia/vKpXSymjbWefNxD7wE9SgLkxSXGQY3drsZBVeDW5RL7qxV22G+6rpDmPM0tQB6PsGRXsWSCe+MRfrGb4ZNpjNNRiJ0qwBePWrx6VOKl4xyzkt5rjdMpcG9GbzrAa8cB9vO+I9qnU+CnNzo8nPaWMDPc3/i0w60Fa7xDnEwCvL3X4ZMxk/j2cDKZ4sF2av3L7dAKKxui18jynyWePlri2+9XeP2EzUMivLMb4P/6cob3n9pBczLCXlngmfxDPH/+CC89ooc+w9HoLu5v7+CXu/SPT/Hqya9w9/wUewvgfHYD33/uFXx8cAPnLVV0gai+xMHFOV55dI7nzhe4uVxhZvGtEJdxhMPJCPdId9/YxqPZHHXI7OsYh11hDVueKms8V1a4c3qGveNT7CwWmNH6RmAtaQnmh+Mx7s23cLQ1x8l0goqH/rDchVRvyJp49qAPcKOo8NzJMV5++Cm+/OABnj89xR4797VAniQ4Gk3w8XSGt3a38Bcv3sXNpsE//PMf4Funp/aZn0+B//DlN/BxNMdNzvuqwF53iDbL8XAnxjv7u/jB7efw0dYc7STCbtXglcMF9o6OMc7PscWcBGNFCtw+Z/dC4DSN8WA2wvsHMzycT7BIMqvG2Ft0ePFogW99coKXLy8wqs6s2iJPgfOdPfwimeGXN2/hr+/etGTOFXMMWA7YsTMh454C9HP8xv1D/Pf/768M0ONwhO/czPBPv/0MfnhrC7NyituXAV4+XuDmxRlGxSOMqkuMmG9fs8ojQp6McTab4XhrjkdbcxyPxzjPMlykCS5ilqj1XhrPCtiqAtxalXjm5Bhbnxzh4IJldimO5jEePrOFd54b41OUuBWMcPuTBb709iUOjguUQY17+yHe/sIM8f4c+x+c4tajGjvH9BBDHG+N8MlTE7x9d4yLaYz9JsbT91b44ttn2D1kGWKDw9spfvb6CEe3plgWAZ4/afGVP38fdy6WOM1WeHcvwNtfvYt70znG3U3Mm13sFFML2zxKFljEC3Tx0s4PSJuRtQa+LtZLHfU3AXQP4N7DF0DJI5Vul9Nnetb+60NL0s0eAzzb67FIul6ALsAVeCqEOWRWxYyKLWWWu+nswTGy/bhYoshOmX3tuhkEDLusE5ot1r0+ZNA7ef6eHqs0ts1ck5lgYtvaQ/ceOK/hAd3jjJxCJsWVS7Kurrc8KXc9HG+oxdFA/OCGtAr/Hp62ppupO5uAXoDkrSQ2lDEgd0Xz3svdWHGut7nGo/eUZCFPXAs5pDeGAmNC061b164piyEY2+bNeLxlXyMo40HnXvtkN83XkMEw4F3nCvCeHIdCEewC1rD3sx1p2h9NqoWUF+5DBSrlE6DXVYi2mVo70iI9soMWRiUPj5hiVe9Zi8qbOMeb5/fwjz5+B186XiHJgZ9u7eN/feU1/ODmLqpZjaItEDGGzvpr1seuy1syxr5Xl9hvGtzNS7xwscKrj5a4c7HCVlki60hIL/ss0W7ERpeoginen4/wp09n+PGNGB9tRZg1AX7j0wZf/pQJPDlmRYGzCWvjW4y6ErkMtQAAIABJREFUBpOixfaKveit/5xluBPUl1nPirBs7QbL1or+6FCWApGSf2drjB/dfRa/ONjGva0+Qz+1xiPsZc+jYdlo5xJvfLzAf/vjEl89YkJVhB/cjvA/fSvBz+/uIjoa47nLCl87+QBfePQIrxyWQDvDu7vP4ZcHO3hnl7XzJ/jW/Q/w0tEJdhfAvd0b+OM3XsNf37mBo7BE2JXYXyzwhYfn+Lu/PMPLJ5eI2wVCNo5nK1E2ZwnH+OBgC//fq3t4+/YOjicTFHGC6nKFnbzEM4sCL50v8dLhCW4eHWN/tbCmOPxHz/ssHuP+dIr393bwye4WHm7PcTpNcRk1KLMMyzBFV7LOO8ALeY3XHh7jhfuf4IVH93C7vLT6eWZSF+xQRo8s3MZf37iF//ONZ5FmAf7gh3+J3zw9xrxo8CgAPnz6dZxXE9w6BraLS6ThPZTpJc5mIT7Y28UPbz2Pd/d3cXpjiu1VjW+8f46nH5xgVpxju8kxL1fIVkuM7eQvNsdJkYcpLuMxPrgxw5+9MMHlOMXzZ8AL987wlXuHuFVeoBxVVps74tSFKR5hFz+9/RT++Cu38YtbW6jo0bBZD7PP7TzSsZXUdfNz/Manh/gnf/I+3ry/QhSP8ac3U/zTv30XP72xjb3LMV4/7PC33r/Ai4cnyIpHSFjWF7GAjqRvagfQlNEUF6MpHm1v4Vf7M/zquT28vxXj01GAlQFgYP3bWcv99CLHlx88xM1f3sedQ4akEny6m+Kjl3fww9fnuJdUuFUleP69C/z2D05x+9OVHd7y4Z0Ef/HNbUS3d3Dz50d4+uMcN+/zAJgYJze38P5zc3zvpREeTUPcKCO8+MECv/WXx7h1/9Ji5PefH+F7b87w4Qs7OI0mePVBg7//x7/AFx5coooKvH0nwXd/70X8+M4uDpkDUc2wfzG2vZHHOapkhTpZWMZ7XPIkvb4l9pN0vnTtdbFs6kZ5l14HCmD9+7yO1899fohV/W88zCHo+bi8PFRvNPD7GpcA3xsEPiSq70nXGkha0krfxfG6pDi+phi6gTrbLK/zqQTon+ld6xjtoUPsvXXrNcC+GKRN1zS+vH9+T46gPyGU7+tvjoWdPNlZcRMa/tLf/c1OjeR/HaBrcrVYbPtqrQHXafOeGlazek8ZyyDQhKqH+8ZTdwfNSzj8PXVfgbVdhy0719bdYw/rzrD1FqSnWwxs10lxPpHNCw5f1xGtipH4v2XxDWkVCY/mVOyH98DZRIVtH1kLyn9KupO1x/H5xAgfS7IYe8mTS/ewbHNchvcRR7Ulv0T1Flb5NrpVhd34HN88/xj/+Fe/wFcfFRZj/uHWNv7n117H92/top01qJrCPHS2pWRpELtKsZaWJVxltcDtosFXjyu8cVzgxZMVpsUKK7aMTdnMZoV53eHueYydoj8I5P15in/3/Bh/cWuMd3fHdtLXbz6o8NUHS7x+dIF5meN8DDsRi7W4ZE9ZtjbN2eGr4FlQKBJgkTEJinXKbHHat6nca1or+aFSfW8+w79/4S7+8s4O3t/vAX266gE9H7Xo2FC9WuCNTxb4o7cKfPNTYKsJ8KMbwP/4Owl+/OwuipMJXjqv8LsP3sPXHx7hxU8LLKIZvvPM8/jxU3t4d6fFrdU5/uE7H+BLD04wz4Ff7O3i//jyK3jr6QNcNCW2yxyvnp7iq4cX+J2Pl9jLKxwyJ5Hdz9Bhkje4ddbgfJzh+89v40fP7uInt/dxwmz3RYu7Jwt87eERXnt0iruPThAuFrgcJ+jGmdUjZ3WDrRUPmonxwfYcv9rdw6/2nsL9bSr9CvkkQd6lQA7sFBHuVi2ePn2E2w8/xoun9/BsfoGD2k7NxUUHLIMx6mwfv7z5FP713QNM0wZ/8KPv4xvnJ5hVwFED3L/9ZZzUM+yWKbaLU2yV7yLrFtYE58FWhh/efgk/uXkDnzy/j/mixrd/+ggvfXyMeb1EFNc4TUosWlLfAbbaEDd4CM0FifYIv9qd4f/52jbu70/x1DLFrU9O8OrH93ErP0eQ9RHdqOYpYjOcRzfwk9u38K+/eAO/uDHp2/NWlNeFGaFZvG9lidXOOb5y+BD/5E/ewZv3csRJhO/cmuB/+b2Xbb2eOR7h6x9V+Advn+Du8Qku0jOs0tIqBag/Rk1sB8vsXrDcIsL5eIpf3NrGW994CT/ZH+NhxvARkzPZmKk/A+LWqsKXjy7x9Nsf47WPzqyh0MPdFB+8egPf/fJNfJwAuyclvvD+Jf7BW8d4+mSFw0mLn93J8GdfuQHsz/DCe0d4/oMzPPfBpYUgjp8+wC9fvon/+NIcn8wjJOcLfPGjc/yXPzjES59eWhvc956d4Y/f3MfPntvFUZDiSw9K/NEf/zW+eXjJqmb85M4I/+YPXsN3n9nF4XgXbTnG/kmMcf7/M/bmz3Kl93nf5+y9d9/uvjv2ZYAZYLAOMJsoUpQ8pizFtiwrMm15iezYieOkkqr8kL8ilXLKjktOFMWx5NgKY7EkxZFIkRTFGXIWDNbBAIPBevet9/Wsqe9773vnoAkqQRXq3r59+pz3vOft9/muzyOyDiG+O6Kf6ym6aKsnYi4SJvzin3Z+0s5YGhvSIXftsGhPXkcaNchrLY/9tq89J07vycoBTF07vY/K7zqMnQbh/bHs6R1oJ+lFgK6jndrD1ZfShsV+QZpQ6urqtr1osRgLQpm8n8vf69bSnrQULIahKEJ+wfwpY5N7lnSp7OeTRdP6+uo+lbxxoqrcNV5oQJf5S49dOU17vCTpojhPxLtSGirGma9e3ffQtZWQBqnJkLMOjesLKm819UQ0GOnJ0Tc/eW55kOKhys0LsYz2OgXAhExE3pcK8bRAvJ4MveDEkFD6IXtKOtpK0YtJH5cO52tg3Y88CPfxCxbz5KLWnrNcQ1fUy99krHIfMsn6+nph6aiENmT2DaFUi4O2Widb1HSkQs6vF59eyDoaYYhyWZRlLHKWhR0CSzTOPexREbs3pWQpPbvB5c4yv/70IZdbu21P71ez/NPTJ/jBdImkZKqiruLQUApMoSgHJTaVwCK2TdacMQv9mL/0JObMTkQxCBTL1gcLIcsln8QUkA/4OQlp74wphkPWiiZ/erDExzNV7uarZEOX19f7nGu2OdndphSMGVkeT4sZPpjJ0PJc6gOhER1xYafNfH+oFNrXcxk+EO+7XqKfNykMxQtucbwTMdOz2HSyfH+hzseHKtw+6NGzDaZ3Iswgpps3GeUNugw43PL5C5/7XFn2Od2IWK8k/NsL8NFigYYzy0J3zNeefc6VtS2O7Pis5Ar8u5cO8e5ChadFk1eaPf6b6yu8udzGjmJuTVf4V+ePcW96Crfjc7zV5c3NVY722mSTmK1ijo/mZ1kuFxRT2uHOgK8+3eJAa8jItLk1O8XvnjvC59PTJK2YVzfb/PUH97mwvUk+HPNwqsA3XjrEvVpZ5cdPNrt87ckSc+2uKjh8Uprlk+mzPKuXaNf7tKQfXwhVzQKW5GlHPRK7zSJdTm0u8/LaJmeXJAUAm1NTPKvWuFud4kmhwEYuw9F2g79x/xanNodKTvVp0eb9+QssVQ4o8ZnZ0Q6Xt29zrLnNVA+VJ/5w/gjXFha4e3yaQs/nr9za5MxKi+x4yErF4LsnsixXXYp2RlVhv/xgk6NrXQ6HNutlm99/yeXxgTpCe5RvjXitP2RuZZW5Rpu857LiunRnD/LIrnB/epr35/Oq3qASh1RMn0zYxhxElKyD9JKYZrXPK9tr/N3v3uLK0gjPhj+b8fjnX32Vp7UFzq9lOH+vyRt3nuDGHe6d8Vg9KgV3OYLYoNIecnS9yevPNpjvCL+BySczNf7otVe5Ua8yMj3VHmmLRWzuCq3kxgaHxnkVmXn5w49YCIYsGUOaV17l9w/NsZ2vsNCMePXxFl+9/TnZ/g73Dno8OLbArYPHSCyHc41tZm/c5er6EKsf8rQ2xcrZ03zv4DxPpzzCuM2lnQb/0Z9e4+JGV3rluD09xR995TVuzNdVgeS5jSa/9O33uLy5rbbiGwcq/PuvXeT9AzVGdgF77DLdtskMd2mbe5khG5UOgRVS9Qu44y/UyDSwpJ0KvX9NRke1V6+3z3TYWe+fel9Lp17T59NYo99Pe98qArynuJn2dLVHLkaCyC3rqLBglbynP6N7wNMpZX0e/TdlPKbU2tJ7rRpnSqdd5/r1ni3FxBlPKLZ322v1vqz3bg3OGn+0sbIP6ruUMLua7Htevy7uThfZ6bnRhsU+lor5JkXGIvCyZygZZ352F9B1XkNbTvriepDaCtKvtacp3NuTIK6PSYcR0mCrH6LmcM/mcs89CF0U1u/39znO04tHT54UtQmYpsVV0t74c9ZQyvtPj3ffKts7OL3YNIjrBaONEw3o8lpy8GLU6DBIunBOxqwt08nr6LGJdZXO3euUhI5Q6MWQLorT82uHFt5IuMtH7OR3GHkBppHD8ctk+jVMETCxtrjSXuEfff6AK83dwoUf1jL8D2dO8u5sGTMnVdqx2pyccE+tKZE2HYvQNdnKRsz1Yn7uccSJZoidhKznQ67Nh6wWhFYXXmr4/OJnQ87u9MiFDZX7/tFCmev1GT4pLODEGS5vtTnf3OGV9jolf0zHyXOnXuIPjk+xWsgy00k4t9Xn555tcrIl7WMhj8t5fn9xmvsHauwUoSIV+8ubXNjxOdaw6ODxwXyd64dKfHzIUwVTMw1hjZN+a5Nh3qJhDqkPQ66u+ryx7PPm8oiRF/KHL0d8tJDjaXGOuX7AX374iIsbO4qw5LNykf/9lUP8cK5MI2fz2maX/+5Hy7y90lIpgY9mKvzL147yrFrhyHKX81tN3thcUmx8oib2oFbjvYVjPClVVVX0sU6brz16zNn1BpV+xINqhd8+d5RP52aJ+gbnNlt8/bPPON3YUrnjDxbr/Ma5k1yfrZMxXU41W/zCo89VvlbY1jayMzwqn1E55Y3iJl1zjJ2UyRhFrMBlEA3oFXrMmj3OrC1zYWlL9XfnA5sHMzVuLUzzZ4s1VvMZRat7eWOdX/v0lko3iLLap9UM3zpyhU9nDtFwbeaHm3x15QYX1tc43IC+JYB+mA8WF/ngcFWxBn7t8y2O73QwzZC1ssO1AyU2SllFcXqy43P10xVOLO1wMEzYzsN3Dtp8emSGx9V5jH7A250hxx6vcnKthZfxuFn2WD18iAfFGR5P1XhczinFNClCKxtDjKSBMYop+Av0Y2jWRruA/r3rvL48JGPDu9Muv/nVqzyYmuP4tstLaz3Ora1gWD3uHLNYmynSFsFf36ba6XNqfZO3Hz3iYGu3N/zWdI7/8Nab3KjNSJyFxEmIvI4yYgkS7JFFKSpxarPDG7c+5uDOpmK92zh1nD88dYKdfI2jmyGvPF7njfufYiZtPnwpx92jB7lfewkjtnijv8PC9Vu8td7DGkV8Nltj5ew5fjh/iMeVLG22uNRc51e/8x5X14aqBkYMjN//6pe5MT+nWkYvrG/wV7/zHS5t7Kht5aOFMr/7tStcW5whMbJ4Y4epvkVGhPti6Hkj1ipNJbJTC4p4/hc59DSwyrk0z0YazCfTgBqEJ40B+YwGqOdCACmu87Tzkz4mvV+mMUlfY7+ITIS9ApHLFYIud7f1dS91qWu40vekr6cxT7zwFwH6/v68V9uUNiJ0tECEWoQJUtrG0k5keu/WuJoG+f0oxF5R3CSgy7E6Za0/nzaaNP5JB4wvaox7gK4w9pWvXknSlsQ+WKbyAPK+LsjaBxN7lx1HA7qe9PTNaA81nTeR8+yD1t4DF0DXoW0NgnJNxaS212eYBnQNukIMI3zwuo/8uYK7F5DZT1qS++fZO3bSOkwDus5/p8P66p73KhMnQ037k74n2fpc7mSiolQvOG006Zy7Dt/8JA/dDoRhTaqkR7RyO6oVLLELmEzh+tOKnCJgk9cba/yTuw94fWuswoXv16f4H8+e4P16hazodyt5RnACKAs7r2HSKphKhMOxEqaGAUeau4xjWd/HicVwEIXpBMv1mOtFvLY2YqHXBaPBRj7h5nSJm/UZrlcWiI0MZ1sdLm9v8/a6ALrPs2KRD2cr/NGJaVYLGQWkFzc6/OWHq5zebis+8PuVAv/uyBy3D9To5oWvvM0by+tc3hpyqgGjJKOiALcXy9xedNl2TbyhoULLie0QeiYtc6gUwk41fa6ujPnaY1H3HvGdoz4fz2V4VJ1nphvxyw9WONnoKAnVO9Uy//74Ae5WC0hb4ZWNFv/446dcXhdAhw8WavzTN4+zU8rzpU9WuLK+xcnOhmLOE1a05cIsn5VOsp2pKXGO6XGLMzsPOdTaoNobKq/4zw4v8myqTBiLBz/ky8+2qI7GrJRdbs5X+eOjh3g6VUF0ycr+kNn+Bk7QoWMJDWiexFxgmPFYcbZVTYEXlSjGJQojTxrTCTJ9FpM+Z9ZXeXV5h/PPeory9vZCjQ8OTfPtg1U2sh6z/Yi31jb5W3dvcnpzoDz0u9Uif3D8Mp/MHqLlmMwNt/iptVuc31jixJbw4cPHs8e4tniAHx0oMXQTTrd2yEU9GoUAO7I42C5SHEmhXsyRYcSFxxvMbjfI24liWbs9ZXH72Cw/PHaAYBjwixtDXv58hWMbTeKCyw/mXB4dO8i94jRrxRo7Tk51aMxIGNMa0XVbBEFMxZ9lHEK/Mub81roC9KurPUS6/NpUlm+8fYVr09Mqh59jzDQNsklXcSIU+g61tRzTA49i4DMrRZHbT8iN+4o45sZMhT99403uVGYwkqwqSPOzXaGWUdwCzsggG2U4vNXiy0+fMv/5E+Yig6fVEt+6eppmvszp1ZATjzd56dljQm/MtTNT3Dk8xyeVgxjjmK8MOixcv8Mb20PCMOLGQQH0V7k9fZClUpbtZJNLOxv82rd/xNXlnhJRuj4zzTd/7ktcn59VOeCLAujf+g6X1huqtuvaQolv/MUrXJufxiKLE7oUfCFV2pUqlTx6O9tUFfNFith7Ifd0JFPvSZNtw5Mhcdmr/rx/miQljSv63Olo6STu6GPSUc20h7v/d2lz2yN7SYf1ZUw6RJ02AjR+yZ6qqsUn6sbSACrH6nqpNKDL39X4RA1yPPoxQE8bI3rMeg/X59chd5VH38vjy3v7+fG9IjxNl56Ofuh7nwR0NZ8a0CdvRA9Ke6UabHS4QV5rUhcNjGnw1RZJugo9HXZXXroU/OyF3OVhyO96Aejr6IeUBmP9gATQxUOXCXlRmF0bF5OWn56ctGWpDYZJ713GqSc5bd1psN8v7Juw5LSBk168kyEqub6ulNcGQXps+m8/MeQu7GFCkpIIVWZDFcwYVgHLmMKOZBOSsqxtruys808+ecTVzQ5mYvPhdJ1/dvYY1+plpTktbXNDKZAJYmp9FFHLShmGXkzeTCgMRwrM53sjDnZ8pkdS4S7c4haRVyA3TjjYHlEbdslGTZpezCfVItdrdT6aPUhkupzfaXNlc4efWt8gGwZ8OlXkg7kq3z++yEohQ2Hsc3Gjwa98+oxXt1oqDXC3Wua3jx/gkwMzDD2LWqfF1bUVLm33eHknYpy43Jitc2e2xN0Zh/Wc8KCLYpmtdNolJdNJhkogdGYkOfQxv3S/T2U04MbskOuzDrfmZ6n1E75+d4fDrbEyLm7Vynz3wAKPi1lcN+LC9g5/+/YTzq81FC3ntfk6/+zNl2iXcnz5zlOurG1wtLOlBDokStDwymx4R+lZU0orPh+1mRs9ozbYoTgIaLsen8wssFnKMba6TPcHXNwYKcauT+t5bs3X+PDgAhuFihIVUc1OVouhIS1HUgwm/fRFpa3dtLuKhMSNS+TCggJ0JYfpjVgIupxb3+DMSoMzz3okAuiLVQXo3zo0xVpOdMlj3lrb4O988glnN1oi2sXt+hS/+8plbs0foGMYzI+2eWP9DhfXl3llPSDA4uO541yfn+fOwRrtTMS0VI0nPZX+qbXh/LMsla5Dx06om3Bka5t6p82UZdB2Ex5UHG4fn+Nbx+YYj0N+aXXA2c9WOLbZICrafH/O5tHxg9wtVlkt1mnZBZEvY9oPcSyfltdlFAQUo5oSHwlLARc2N/g737/Ja+staQnno1qB3716gQ9npxm5HhnTZz7apjZoU2kOmG5YVJc8ylGOOANTfpvjzSVyfpdeBm7NTPP9N97iVrmGnwjRTEji9XAQPgUpwBQWpIT5nQ5f2Wkxe/sBZwcWT8yQH3z5JM1SkdMbMXOPNjmwvM6wZPHR+TqfHprlYa6GNwx5u9lm4cZdXmsM8aOImwdrLJ19mZvTC6wVM/TjFq9tb/Kr336fy6tdVan+0ew033jnba4vzqit7bW1Tf7at77H5TUJwcHH82X+r3eucH1+Gjv2sKUdNXGxElulCiJjRGA1VU+7beQUv34ahNIe+ItANw2+4nSl/6UBX++/Ggx1ZFY7kNpJSr8vn9HXl5+66FmfaxLoNdNcei9P76U6TTkZOdWtzmlAT4fG9T6sAV0bCOkCZwH0XTnpL/rU05EMPXcvMpTU/SBdRL7Cr/TcaJyUa/V6Qga2e36NKXr+pZhTIrzSoauvYbz8M8/3oWvQmbSYXgToGqwnQ+5pENNhkEmwVwPYYwJyU7mPdGGYnpD0w3rO+lEMVrsiIvqYybG8yCufNA70PacXb/rB6L4/vbh0+kDuX4X8U8Q86cmfDDlNPhQ9x9paTN+vNoh0UeEk4MuxgRAbWLuAniRNLFFdIocXV3CCulJNi4wmlxqb/Kf3lri8I96FzUf1Kf752cNcqxdVv7YpRRmihubvVpKHdsJWMaGblT7uiNJ4xNHmiPMbI3562WduHNEsRLRzHh23oqq488GI2V6PE62WIqm8Uy3w0XSNHx44iBHbfHmlxdXNHc42t0ikcKdWVu9/fOgIywWRTh1wYXOTv337MRc2mxhxzJ1ald85IaHpOdWaVe80ubj5lPOtDi83A6UF/9FMjTvTJe7XHJaKLlsZoRJzqY0dxQzXj0WO1cc1x5zfHvD1T7ocbvbYKAy5MW3wJyemKI0sfv3GgEMtU0UFPqnWuFmfZalk4xeGnGxv8tfuP+L8WpPSwOL+9Az/+tIptqSH+8kKF7c2ubC1zPQwROjrB8Jc50wxpqCeQTYZUUykTSrE9kWZrKqq6LdLNmN3ialhkzMbwv8l+fUKHx+Y5UcHF9gqTClZWMOM6TnSltjDjweKJjfve7tkJpYYtC6JUcSIMriKQEWkPYfMDbtcWt/m1WcNXn02wIkdHsxOcXOxxvcOlHlcEgnYhIubm/yDm59yaX1HkRVJqP83L17g2uKi6qGfHzZ4ff0ur62ucGl5SJR4vL94lDuzcyzN1xg6QgO8xcF2m9PrI2YbCV4/w1Cqvks2lAys8Q61ToezXVm3ApYud48v8IMDswTDkL+0OeSVB8uc3NjGyVp8XDVZOrrIveoMTyo1lnMiMWRTGydkjZix2VdCPlaUU9TFRi5S6+frP7jNxc0dTNfgvdkCv/nWWe4szFKIPU40Brz9aIUj69vkhqJB7tINC7TLBVZmLEphh6tPl1lstVWP/93Zaf7kp97k/coUTTFejZCC0SMvpDbC/SbUt+GQqXaHt7oBc7cfc6URszRqcu2nF2nVcyx2DEqPdphf6tKfyvPepTkeLEzRtYpKke617SYzNz7lUnOkGP8+m63w7Owpvj8/zVrBoxANubKxzde+/xGvrnckJsb7czX+zS+8yfUDdcxxxOur2/z1b/0pr611d3Poi1P83jtXuTlXw4091WuOKQxENonoscdjnEiiTQG+yL0Ia+Keopj2YDUwi5OV3lP3wWQvZ6wjtHpP1Z/TGKD3vMmwdnqfT0cm5Tx6P5RzaPzQXnE6mqnGskuaqy4/CeR6LDq6rKMJem9V+3iKJEaDogZU7cxO3ou+lgC6YnNM4U96HtK4kI4uaIwQQBfqV50yTo9Ln0cbFC9yQhVrndRjpfTkjdNfubzPFKdPmLYQ0i1a6RyFTI4Gm8mb0DciP+UY/TC1171PHLOXv9BV6vr99M1rQyBtYOxPlBRJ7xHD6DH8JGBPL8o0gGvLKO09azCXn7p4Qo7TbQQa0AXgRa1NH6/nT1uF8hmdQ5oMmei0gy9UkXtFfXre018q3eL2ohz6UGRTXfHfxqpIKBNGZGMPLypi+mVFGRqZbS62dvh791e51Ogrmc6Ppkv8xivzXKvlsYQ/WqhSJScYxBjS8mVDL5MoprNhNmRm4PPWypg31nzeWAtwzJCbByKeVVy6Rh4ztpka+xxu9Tm32VZg/El91wP/3uI8VuLwzrMmV9d3ON3ZZmxGXJuucH16ltuzRxS7nG93uLC9wT+8+ZBL601lpN2sVvnXp05yf3ZBVc/XWzu8uv2YC50WZ5ojxRn/8cwMt+tF7k+5CqBWSjkSM6OqpwuRxTgaEtgiyTrgVLPLr3zS5tVtUQ4b8PlUwh++lCMT2PzarYSpvrTb1bhTrfGsUGcrZzAotDjeXeOXHjziwnqbSt/hYXWWf3P+JbbKJY4vb3Nua5vXNlaoD7sMhFgkA1veFENbWP6kkD/ENtvYSaRAt2tJ3cAhBjmxup8w29/i1bURSWRye7bC9YVZPjxwmO18jbzvYBshI6ehvPkgGihlPCcSNT3piw0wHY/Ayit6U9O3VX9x7IyY6bW5uLbDueUW55YGqor64WyF24tTvLtY5klJGP0SFYH4T259xuW1bewg4frsDL9x5SzXFheUotrcqMn57c+4vLzKW0/7mFGWDxYPcXN+hgczZQUML21vcma9xaVVIZSxWC4VWSllVAFcXDQwR9vMbbW4urGrzX191uPeiUU+WJwjHAa8szXi5c+XeWl9Cy9rcqMGz47M82mlqnLoT/NlVck/I6IuidRyj5SokGFlCEOfrCMpm23+2ru3ObctgC459Bz/+svn+Hx2loWBzdlnbb566zELmzuMM9BABd4GAAAgAElEQVQo5lmenlZUvJsVk+lOm6/cfaqK4+zE4O50nf/7Z97gvWqFtqgQElKiT07JoeaUM+H7bcr9ISe7EScfbvPW51264wYfvZZhNJtlrhFhrfQwuwbtuRmuiajPVF4xJM4PQy422kzfuMflhuTlQx5MF1k6e4I/na+ynLcpWhGXN5r8/Hevc269q1QQP5iv8W9/8SofH6jBMOT11R1+5Vs/4LU1qXKHm4t1vvkXr3BrtooXucoDF4U/4c2XVkA7DihEPcwkpC9MhKb1Y96f3k/1vqNBLb3PavBNg40GO72n6fd+EgakAV8Drt5z5RxahVPv+Xo82gBR8qnSvrVnCMhPfZ60I5Zul37uXvacyvSem8a/tHetsSUN6JIH0oCuMSqNNRo/J/FFYcaeVK+S8d7DAF2PpQ2edJV/GmcVBkm4XtGY7PIjqP+nvnxJcbnrQerQu8516xYt3QOtLaU0wGkgnvQiteWlQVne1/qw6oJ7g9Bha/2Q0pZSGqD1efTDlZYDdY69kIUOh6QNCj0JP/bZvTz2ZEpAHz8ZgtL3K+/ryk2V9w+C/QrHdKgqbfGmIxbPWayipxwEzxXFpS1Z7bH/pJD7wISGs0sHWRLxjDhGNNKtOEMc5gmk/ctoKQD89QebXGwOFVB+XM3wv56q8XG1CMqrcygOY4wIJU2q6C3F87djhLb75UbAr90JuLwZkI8CHtZDfu+VkM/qUvBrMdeDVzdCzm4POb3TVlzXt6cLvD9X5TsHZ9WS+5nlFm+sNxT4+Ra8Oz/Fh9Oz3K0fZbXgMXJbXN5c47+6/pArG10lTSl98v/zSyf5dGZBhdDrzW3O7DzicrvBpZ0Bcexwe3aBW9Uid6ccHlUyqrI8sfLMD1yKgagZjRnZQ1qZLge7HX7+UZsraz2OtPu0ciHfOWphRg5/8YHH0Czzb07Pcn2mxsCsMLJjAm+TV9pr/OpnT7i03qMwtLlbm+a3Lp6kmS/y+qM2r621ObPTwI0HPC3Dw2qOe9U664UCQ9skdAIMR9IdYxwfwqRAz53BMQzq4w1ONTZ5/emG6sd/UPX4dGaOW3Mv0chOkxuJxKvw6a8RG6LNNWaAx8icxRcwM0UX1cO38/hjsH0TV/gD7KEC9AsbTVV9fnZ5gIXJ/QMlbh2s8P5ikbWch4jVXdho8fVPJQKxTcZPuD1b53+5/DK3FudJQmHw63C085ALaxt85fMe2SDDzblFPjhQ590TFTKDEb98a41Lyy3qI5+Nsst3T1f5dC5H0zOomiaH1rY48azB5Q1pJUy4I+QpJw7w3lyNcBQ+B+hGAd6bTXh8YpbbuTwr5TqbmQpx5DE39Cgq5rZQCZtYuQyG71NPYi6t7fCX3r/DmZ0dVax5rZrhD946x3J5ikM7CSeXGlx6+Aw76vHpIYdPDxW5d3CaXi5PbWzzylKTn73+hCMbDbVJ3pit8Y2vXuGD2hRRKCI5EZ49QBzenpsVrWFFolMeh2RbAZc2Qn72R6vk4g7vneqSmc1y5GGPQTfhfrXG2pFDLB+cYUO06MOQ+fGY860uczcf8OZOQOIHfLJYYOXMUa7XyjwpO3SLIec32nz9D+9wdXmgtOo/np3im79wmesHqgQ+XF5t8MvffleF5IWc9MZCnd9757Jqu5R2PEm9hYborwuoeyoqV4yGEnNgYEoIfrcXO+10TEZo085KGtTTVeiTjo0OqU86U2nATkct01FRfT3tRGnA1Rijw/QC6I7kV/bafuU4HUnV6Vsdbk8bG/q6SsdiD//SjqSux5r0mvW8qGMlPyVqbVJNtGcYpOcxbWT8JA/dlLa4vc/LtWQ+ZdySypDftdS4nsN0BESK4ZR8rDz1PTa7fUDX3qi2ajSga8tCM+XIa131LX8TC0oPJF0pr4EpPQG6312OV5Ns7+qoa1DTfdZ6IuRa0s+XDvM8Z6WI1KawcaW4dLXHPdl+kJ6Q9OKcFD+ZBHRdWKEBXcakGdzknBLum7Q+tYcuf0/3EqbrFNQ9CfOUtFnsVbpryzBtLern8qKQu1CdtqR/kkhtLMIFbosVLlm+WDSnQ4Zxg4utNv/w8yaXG6pJm3tFiz84kOezfBaCjNIGzyuWNoNmRsRULIqhyIgarMxanGzG/JNrEZeaET0r4OZswDdO+9yvCZ+1xZEWvLUUcXZ7zKFej4Gb8PFsng/nKrw7V1dBsbfWWry22eT81o4SbHl/tsa1+iy3aodYKbqM3Davba3xXytA7yuJyo9my/zGHqALJW29vcMrjUdcbu7w+tYQM3a4O3eAm9USd6oOD8se66USWHlmhh6FUIh3fIbmgFamQ3XY5uqKGBY93lwd4uJzfTZQoe6XN0os5Wv85vkFrk9XsUKR9gwI7DXOtVb5O/eXubQ2JDO2uVOv81vnj7JeKnB2TRjKury+1qUQ+DytmCoPfn2uxrNSDl/kZK0A1+hiRSMlnTnGo5GpkBg29djn1NY2P/PoGXPdLs2MzbOpOjdnj9PI1zH7IZWwz2ywhh216ZkR226RpfwBGtkCfWtEUswydrKMxzGuD1nHxLJFEEVSFC3OrDR5dXWA+GqP5wvcny9waz7PUj5Le2zwylafv3n3KRfWm3hBxK3ZGv/yykluLsxgybyPexxrP+X82iZfeTjAC1yuz8/xwcEqH5yqM9Ue8vffXebSs4YEEXk64/EnZ+vcXSyw7sTMJSavPt7m5NMmp5siaWLy+UyRz186yLdreUbjgJ/bGauiuJdXt/Fy8OF0xPKRaT4rFFiuVFnNVfDJUh9nyRsegRnTj0YkOZs4HFFOdoHtl969y6tb26Jrwo0pj99/6wxL2QLH13xOLzW5sLyGZY24dyzH7WMlfrSYZ5wtcrxpc+5Jh5+69ZTFZkuN8frBOr/z0+e4MV1VeuqupKfsgepdb1oOYRQy5xkUg4Roa8zb3Sxf+u5DDsV9Pq2vUJ/JMP1Zi63Y5s+OH2bplVNs1utsxwHRqMvCaMi5To/ZW5/zZkOeXciT2Rydk4d4UCqyVLZZz4853uzztT+5z7m1kVIukpqRb79zjpuLVYY4nFtv8Vf/+D0urbZUuunabJXfe+cSt+YqSmNdVPrEEAiFt930sE1TKfHZpiggilbAF1oeaY96Eug0FqQ9Ud2JpB2YSQ9dA/Kkd5n2ktOAr50xDVzpNGgaFPcdHyH8sndrALQ3rL1axZGSom1NO57681IlPnmf8lobAT/WxraXmtj1gOXaoq61K/+axhU9V+m9PO3Y7VpQQri0KxKmDQHtFOpOKu2k6jnad2Yl9CcSyr2eSv3sFwlKyH2/J28v8a5PIoOSyUlPlA4Ba/CRY7VHnb4JPQABfF3spoFarqcmeg/QNVNc+obTDzR9LQ3YypKJQtU2piQmVXHXLhOR/NMGiFg6Otwi558UcdFW3IssIDmf/mx6QvVDVmGPCcpCDbx6QaTV5tJWpvpdCiqU6s4XRQ3p+05bfek0gT5GctexkcU1TQqGSHVG+FbMOIkZhQlBMsayB1zd6fKff9rktS0JuYdK7/lJOUdPaGZD0dm2lBU/siwaWfndot4zeFZM+IOzFl7f5x99GHGlJSpQBk+KPu/PByyVJZlYYq5jcuVZxOHmkGzUY7OQ8MFijpszFT6pTEEQq032XLPD2XZXFa3dK9T4uFLnxqHDPC05jK0WF9fX+McSct8aEbhSSV3mX73yMndn5rB8qHWk7e0ZlxtNXl/tI67+3YWDXJvKcb1q87ScpVcoq1adbM/AHsk2FhGYIwZuj1Iy4MSgz9XNAT//YMBid0C7HDCQL8RYjIJpfueVBdWj7Y1ckmRImNviXHOdX7+zymsbY9zQ426tym+/vMidGclXdzm71eFXPulxohHS90yeVjJKJWyzmCWJDXIibzrok/F9pai1kXW4WyuyVsgT5Ess7nR45/MnnN1pMRXENPI5fjRbZzmbUepyc/0BZ7e3KI+HdB0xXCr8cP4gD8sl2l7EMOPgZ7MqnSIMa07i41hDDgz7qpDvlWc7nHnaohIkdGt5tuoFHteyfFLN8cNChsXOmH94fZnXVluYScy1A1X++dvHuX5wWpGOLHal3WuJC882ee1xTxTJ+dGx3e6Dzyo5DrTG/O3rG7y61iBhRCPn8Pn8FI9ni6zM57H6fc4+2mJxo0N5FCsjZ6le5NZ8hfdOzgsfDueXdrjwbJtLSw0qkc9WzWGjludpvsCTelVJ/m4L0o/Em7QxMi7kbPrmmKEV0DcDLj5r8F/+4AlXl7aVANBHC3n+j589y8OMx6knA84/bfHG0gazozEdGeN0hk/PLbBuQHUbTmyPOb+yxVSvy1A8/INVvvHlV7k5VSI7EvGgGNsRuV6TrpFhiBA/+Xh+zFQ3x5n1iC/f3eHg6jNMY4miGVEJ4XEmw/dOHOPz0y+xujBDU8hs+g3muhLZaXP46QbHnjWZ8Q1i16OXz9Gu1xjVSzzrb1IYDDi53mK6MyYbO6ws1PnO5YM8ODzLWgCv9SK+9H/+B95uizZ4hh+UMnzvb/4sPyzZlGxXtaWK5K7I9QaiKy9U0xLZMUR6VmSMdzuPJqODOhqp91IN1un9WPa3tFeaDlFr/Ejzduj9VOfJ00XB2hFK75O6hVl7++m9XM7hSsp1Qk89XSCtC5r1mLUxosFXqGP/vH/yeeEC0ell7fAqPFAh7y9UETX+6II7ea07tfYBNxUNEFIZ9X9Py0OO16lsuZ7ca7PZ3Me1yUivXF976PvAL0Vx2ipI37S+STmpvgmdD0+HPeT9SfDV4Qz5qTxw/4vmf33TKhzvOLta43+OQH265e3HrK096lZdVKDHkQ7jyAPRk6nIbHwRMNmlY9XGSXq8aUsybZE+F2rZMxzU9VI9lXqRyDn0otJMSXrC9UNRVqGEuyT0n6KefZEho/+m533fcEocCHc3/Zz0atkRYzfelVYU+dBkhEGPK40+/+Bel6vbQ5zYV/rKI1sKZUTIRKhLdyVLhYms4+5SQdb6Fp/MmPyLqxZtAv76nYQ3tyzq4rkT8LQYsZ1zGHol7MBmupdQHYyZ8oXlTPKPWT6ZLnGjXFJV9Ge3tzkjxWydAUbi8llhho8rVd5fqLFaFBnJgSLG+Pt3nnBup4MvgD5T5bdOHePO7Ixqx5nqNTnTWuH1Ro8vLfsK0CXf/FE1y/WqyWoxi+8VMYws9lBaIATQY6WmFlsD1e5UZsil7RG/cnfEy5s9TGdAx4LVTJmPZmf45ktzPCqVKAwszHhAUmjx6vYGf+/2FufWh5BkuFst8Y3Ts3y44LJVGnCs2edv3e5xfm2MG4cMMzZLZY+e6ygltFyYUBmJlrXBwBVxkxw354s8nCqxnZ+iOgx5c3WDc2s7qqdZihQfVzM08zaijF4bSo56oFTn1vNZRTjzgwMzPKwUCQp5BsKm54lqlrQeRpiiL272mR/1ubjT4+xyk/NP2sz0faVw18+5bGdtPq7n+dbpBUqDkP/sw2UurDVU7a0w7/2LLx3h5pFpGCYcbg+5srTKhWeSjx8oPvjvn6jxyYEqzwp55no+v3B/g7OrDco90bKzaOfLrE4VuF0SLfCIY80e870xVQGtTJb1aonbC2W+fahE24WT2x0VSbjytMVsd6gKM/vZDOuZDI9np/j4SI2lcl4pvIWiImY7JBmLvjOm60Z07JgLTxv8t99f4o0l6cf2+dGBPL/5zmnuFTOcWPe58KzNTz/a4PjOQIkQbbs29w8UWHNFgCXDbAAn2m0K/R6hEXFnrsI3Xz/F3VqJrHA+mNKmGajvyjDM0BO/t5yIjUy5n+fkZsLVz3Y4vrTEXPcJ9WioWigfTBX5o/OnuXviCOulMp1EBIo6zIZDjvf7HHq6ySsPGhxoBnihQWCY9HI5BpWc0jsgGFHf7pDrieaezepClfcuL/D44AwtI8v5bsSV3/sjrrR91V73o0qeH/zHP8OHFUdRK4tanhdLCZaDiAhL26FEdiICvFgy7LtV1jr3rIFb7zsa7GXP0vuX9sh1SvbPS2nqMLIOh8uxGtDlmpN7fNqrTeNLep/eH9tP0FPX+7WOsKadzbRjKVtv2lnSHrDGAbk/CXvrji4dndaArrTIZSvfc+z0HGksmMyh62tpD12xxe15+NoQSEcvdJfXpKevHFdx76Xtbi/krsZ09ude3/fQ0xaSviE5SN9EGtC196iJB9LHT4ZQ9ED1gtm3tqRZVEUuvuARnpzctLWjF8R+iNsQYRhbTUgafCdDKBpMNaCniWL0e+kHkn6oMnEvAnw96QLI6euljR05p75Xfe9po0NWghTVaUB/kaWoF/Rk6EdZxcI/7TsqN+oaoRJpUa1rZqykHe0kIIq6nGuP+NUnIy5t7YpmCH2lbEqy20gRnHoG0oEjxRlSqxGL5+7w4YLFf/+GycNcyJUV+OlNly8tG0y3A8UhPvQytO0CywWPu3XRKw+5uNGn5kPHy3K/VuSPFvIMrIhLWzucb3R4pSVSrxk+qs/zUb3C+1M23YzFzDjmjY0uX7+/ysutLiM74vpcmd88ucD1hRoDJ6E86HC+scGXtsZ89SkYgcO7iyU+qLncmTLZznsq3G7IFhYYqvhKtOYtkSeVaIWo0eUCXmn6fP2Oz8XVLvmow46XcKNW4UfzU3zvyDTr+RylPmTCEV5uwJnNHX71TpNTm2OGpsPdep7fP1nho4UsG1OmKhp852GX8xtd5no9qrIJiCStEs2Wqm6Tge3Q9DKs50s8nSpzr1ZiqVSglS3gWBYzwzEvbbR4+/Ntju40yJkiyxgySsZKo94JszS8HJ/WC3xWz/F5TUA5h+1WVLi954l4iJjsIWEyVHzdVX/A6WaP8+s9rj7tcaDlY4Qi5CC0qga36wX+n6vHsccRf/fDVUVwI4VfN2dK/G9vH+KTQzWCbsih9oiry1ucX23z8saInmfxvRNlrh+s8KBaVEbMxY1NLi43ufykp0R0fArsZHI8nLJplwxMz6c2GHNyXfj1TZZKeW7NFXj3VJWtkkVtPOTYTpeLT9sc2uxTGITiRtK2XB4vlPnB6Sqfz+TpWY7yNHORTexIAWLA0JFolMGlZx3+ix+ucGW1qXQNfngwz//0F05wfTZLrR9ydr3HO59tcWa5x1RT9HsMeqatajgezZYw8jYHBl0qnS6FfsCTSoE/PneMz+olLMvGdkWBcKzmLxxl6At/Q81kRKxSNIdbBpcetjj2bJnF5jMWxgOyg4CH8zP8zk+d4vaheXzfwR+N8ZwxJS+ibI45+mSbd663OLk6kj5efNFMN022yg5rL1VJfJ9XngwpNMf0PYeHh0p873KdlYPT+KMsr7R9zn3ru5ztCKDnuFkp8qNfeIs7Uy4iAitdAVkDXMMjEdleVXszwk8CVY/gJl8wnaXBXEUgU+Hn9L6o9/jnAC7lfepjBR/kmHQqV++L6YK7dGRT76f6+pPRU409al9OcbDrz6WxSDBL77k6kpAGdBFPmoyKpgFVPGwtfz0ZyZbvtmjaK4KEvaiwTjGkK/XTKel06nRX2WW3Sysdapdraie4Wq3+WAeCns9YpFe1Lrouijv3zpsK0HWhVzq0rEFST7wOA2hwkWPTxANpIE8/8HQYXD9MBc573nuaevU5CyalwqaNjecKHCTc4Tgq9K4XlgZ7PUHpkLm+z3TYJM21+yJATS/YtBWqF6zkv9MLLv3AtPWZzi/pxaMMCMtkOBbazt1/ekGmf6bpC9MLTX0eB39sKr5voUqNjZDQEZGImEIYIz7byBxxeBTy1fWQk60ReV8AXfSqhNxbxi6fS4gMGyuyyQYuluTfTYfbcw6/fQae5mOOtE0uNm3eWoa5hr8r+eq49ByXx1MOHyyaqlDp/OaAA70EL/BYy+f403qGnhtzorfDyW6XE+0hvpHjZvUA96aKfJYLGDsm1cDh5eaIn1nZ5nC3S2j4PCjn+NbBOR7MlOiKkMu4w9Fug/PtmCurrvLQ70x73KvYPCyK9KSLYWbEvCEOIRQL1rFw4pBSEIIb0SyFHO6G/JW7Pq9s9MnQZTOTcKte4PZ0mTszJaWwVRomOOEIO++rNreffdjjYDNUuuQSUn/vsABrlk6xQHEUc35jyLFWn5l+l9nBiJn+iLzoYRoGA8uk4blsOR7bWcld53hYybGd85S3KtXHkWGw2B3x+nKTl5rbTI83yEpftxngGxnGVNnMlhUt7GrZpVmMGToOY98jsrOMMtJWJTZaRGgGDLwx2WTMTLPDqfaYSxsBC71AeoIUL74VGwqw/uzlRcww4efvbXJsq0OYBDycyfOtV+Z4Olsh6It8rc9LjRYndnqc2BnjuzY3DuS5O1PkUaVI7CQcGmxzequlAH1+J8EMJKWTYXO6QGPKpFMJyQ6HvPR0iNmNWc3leFjN8+h4jUbBJCNj7Q54ab3PTGOo+O+dWGr4bVarOT4+WmS5mlH63SJnmolMxZfQyoRq7nK+zcvrfX7h3jrHGy1Fg3x7Psc3Lx/hfj1HNoo43O5zdWmHY+t9qi2LXC+hYHhsew7350oMSw6lsEum06bUG9PI5rhx+CCrhQKe8Gh7Mf3cSMmQOuMCYWIwzPmKwyEy8syMLE6u9ziwus5iQ7jpR2SHMc8OTPPNK0f4rDaluNOFkjljBeSzAggBBzZ6vHWvy6GdMVHik8ShUoDbzhk8Ozml1vHJlYhCO2ZkmqzMZLl+qsB2vUI49DjS8zl+4wOO9ceYUY6HxTI33jjPw5JDzhBtBKnhkESJfMdz6hyNTKCiEKLI6Chxxd0q6T8vQvmi/THt+U6eQ4OcBkJ5nQ55pyOPLwJ0fe70nq4dPB1REB1zaVt70djl89ohkmunQ/Hag9Z3rF/rn3psAqxa/lrj3n60NorJZjzFFqevpY/VUYl9x2+Pbz1tXGg9dAF07YHLNXStmfxeKBSeezb7qQIRDFNMdeKUffFkjP8/gK5BLT1Y/QDkby8Ccj3BMiHa0tLFCvsPb49MRja9yX/689oY0KCoc/YKnOMIYZnTgK4fmg57pL1rnWOXCdXXl+NfVBSXNir0OSajDnq8uigubVWmLUhdL5B+f39hWyajQPKqP05MoI/XIaP0QtPgbxhCzC9Mb0IgFak+2dCM8JKIsqJ9TWgVIGcYHO8mVH0JxQ92PThT+RWYRnlXZcqwyAYWs10HN3HpZhw2ijaPy4byQGaGMB1Jv3msqoqVLpobE2YjFfJseaIoJtKjAyrDiNmOhJszrOEw8hJwdyjEXeYGQ4jybLiHFP3r2OozFplWJ0cmjlgYtCmPu7jBiLHh0M7NMszIJhQQxF2spEM5saj1hLfcZOyhiEq2PIO+J8AoRSpSub5X7JNxcETUZZwo4Fkvx0yNI954HFDvDBkVfLYyMevZDNu5LK2cAKzMhQQkfYalmEwgVLMh9V5CJrIYuDYrFVdFIYykRH7sUOvH5AKx1EOcUIhHQkXwImIm0nc9NkzlRUpfesuFpYqpog6VWLinY9qmhWsazMcBFaSAboU4ahFLRVOSwfLrxJQZ2yKbahI5Y9WN0A4MQtslcWzF058dx4REtLMhsRNhjQbUg5hDA1GNixlK5b5k8lX4P8t6vowbw4lum8KoT2CGilt/vTRFP1MgjsRgDDHjDtXRiCPdQNECb2ddGtk8W5kiiZsgndrloEO5PyDfT8gMcypfuyEiO2WbQSVW8zK/7WP7Nt1cmVG+QFe8E0uyRT65sU+5P8ISvvGsQWxbONJ6aNts5x0lI5vxRdnPIhEeb0eKQsfkIofFrstMV8iNttVYuxmfRjbDTvWgUngTyuJs2KcybpKTNFzg4fkmtcQmCkTitkCQtfHNDmHYxYx8QksU4WZJkiylcczA9XlSl3oMi4JfUZ0XSdwniEMiM0POciiOfCrtFguiXBcGBKbBdqXIvfk625m8opkVAqJCKB0jISXLJDPyyQ5HJOEI35XIjvT1R+p7tz7lMXQdnMAmOzQpDXY1tJtFi1E2R2QUVM1BbeseM8EYL8ix6Zb5/PBRJSiTTfoYSV8ZyEZk4gVZYtOhlxMCKWlVjdS6mYxQvgi8J8Pqep9Le8Rf7E27IKsduOc8070P6H02narU49AOkwZu7RxNAroiVnlO3mXX2007Tnp8aUDXOODspYzTgK6Ll+UYuZ543TpNIH/brzGLYsXlLoCu07hpPvl0R9ek0yfnkfy59KFPRmgnHbu04ZOOJiggl3CRSq/uaaL/f4XcdXhCLpIerAbaFwF6ejHofjqZEA3oOhqgCsJSuugvAs1J6j0NzKpfLwopFIsK2PctrlTYR3vpOmw0uSDl2um2tcnogDYM0vczGdZR8rGpyse0Fy3H6rYOfY7nLFHLJBBSl1SVY/oLIb/raEI6FbH/UGPwbE9VqfqGhHZjQiMkGydUhzGRmbBZdog9R3nArhQFMlKSp3HSV7lOO5kiNCQMZypxlvrAVjKqvYxD4Npq0dlhTD4GxzYYWyFDlaNNsDwwXJGWjZTXJEZFYPZVtW6tY+GOPEahhy+eTbGBYXYpDwc44zxheFgVr5lOm7Gd0HbL+JZs1j3cqE8+GJIJLHJUMUyXkT2mS4+hM8Q0ZTMW8RmDjDUmkT5tE8a2wcjarRz1Ivlp4GcEFGB6aJA4FqsV6eGOObYeqo20X45p2zFD0yaQvKyzWxWcldA1gerHj01RPDPJRabSU09Mg25GTBoHr5clEwgbl6kiHWM7wpQ+X9/HlsiRGRNKJ4PMdWypyvuBB0+nwHdi6sOIpO8zFJDK2tglG8PzCaMdxuM2oqYkbXV2UMIOs7iRqxTMpF4ilHEbsepKkMIm108o9GPCJGYnl9B3JEJhqOdeGUnERtqtxJsUetzdIqmRmcUzoRr3sRgyEHpTZRRJLUKOxHAYSYuY0yeb+CwMIvKhoTzlER5jEXl1E+yMKP90CYwh3hjqnRyen6UTRoxzJv2ipIIiCuOExPDo5Mqql9vsjrAV21WEGQZ4QaQKzHgAACAASURBVKgKIpuV3cK3giy1SNa3KO5BYSxEHgYjz8KX5x0EFEKXuUGWvMgRmw36bpedQsDYzuAl87hjj6wwShpDxl6LwImJjJx6Hnk/xBoZmFFRGQlDr8fQ7JOI9K6Vh2CK/DjDbC9kYA25X+/T82ymgirFRDTd+6o1ciyFZa6LayZkxkPKgwGOGdMxYwaeCAflGMU2tuGSx1bXtUc+RS+r1k3PGNExhwwyAXkjZqETkAQhGxmTQSarjItM6FLtghskjJ2I2HBwKOAYQxxrWREYie77KCmznptmZNkUzQExPbryU+o5RllMw2WcMYllQYjed6oXe3IP1p6jjpDqPVTvt3o/1gA8+XntgD0HRCkHTgO1xpM08Mln0viiQTjtMKkc+B6gpa+h98t0Dn5yn5Zr5nO5/aLuNKinQVTnsdORZoUNoRTliVO1K1+qjQ8N/joiPIk/CsylsykRplOh4dp9rcc8eR59fPoY5RRKSd5etbueG8UUp4FPe45p4NOD04AuD0CHBOT4NBOcBrv0xOpByHl0vl2DvHjmarL2HnDaSkx7+GkLKx2yESB3XCnuMvYrAScnZjJf/qIFqRejBlM9oRqQ0+/vW0J7Y5Yc+HNpgBRJjP78pHW2/4Bt6QSVDW73DieNhbQxNXkOtbiiGFdaHwwYOZbq745MkReF6a6c12QtbxO4WUrkdkFHiEjiIZmwjyfyrLGNj0FXwNo2iaXtzbLV5ibFdtZIQjqh8sIkXWSHPmEwVMpTru0pj0OK3ITe1Ygj1YttCJBFFkPTUzreAuiG28BJOuSGAzL9HLnBUcVa1StuMbKEF7lKjEtijnCMEbl4JBFyrDBL6Fo0s2M6Rp/ICsklBSr9GUw/Ic50wBgp0A6tXW9dvih5f1fJqG3uhm7nxg6G47A5JRKxBuVejDUKiF2pg5d+UkMBdWwnqoioOJbq5UgVPEW2S19Ca5ajvJmxEdL2JDSaUBpmFGFLZMWKtc0yhxR9KQDrkgtG+KbkQ22GlmwcGdwoSzvj8mDGpu9alIYG+X6oNMUtx2JQ8fBdi9iPFWlI2fBUhXJg7OpGCz2shOj7rkNgS9qkh2PFSuc975uUempZsJ0z6XoWUcaBcUSxH+MKc6B48hjkRgnjOFHiM5YdMx30MUW1zw0JLInSFLEM8bIlsiBpmRG5JKAWxFhxQseUmkNXCQEZDgTFJkOvw1DkdAfw0qYUy+UwpR3Shm7eZ5xJhL2Vpuuwki8wshwKAmyxAKwAd0jWjzFtUcpzVJi73JXnJwWboo9uqHyves4ZacUCtx8r1jbDzKvIVD5sMrZ7rJVD+m4GM6hTHmZY7IY4yZBmocNAwDDJKoPWskJCX+pGSpi2S2iLN9snMQMMO8s4qlAKMhzsiOE64lmhq74npdGUsKRjemMlhiOwKRXXQnoj35fA2F1bvSTEtjy8sUU8lK3bwrMdxNby5UEVisSithWM6UdSUDpmyoYjrQDGASueQSDRq6iIG7qyxFTb3FYhUJ56tStFyV36tU1iY0hpmMONphj5FTzDoe5JlKDLtjdQ66I0yGKHQjSzGz2SOZX02eQ/vRdpgRMNouk6KO2VpoE27a3rfS7tiaf3T3k/La+ddqj0OaXCXONJ2ljQf9NV7jocno6+6uunowNp/JDP5LLZ/fNPhtv1GNJRYTmnxjEBdGGK0zn0yehE2iFL7+/7zpmU7EpB8l6Vexq79L2mHbpJT1155nuAvp8GP/3ln9y2ppbfXhWiTIT20F8E6HoAGvzSYQ9tveiJ0HquasIF0CdIDdIPTg9UL6h0xaUAoaJ93NNj13kLHebWi0/Ol7Z69IN60QRqcN5ncpOitZRS23OLTmQaxtIaJhvDbrQhHT6S6+qQfXpe9gFdKjQn5Ftf9MXSlqW2hrXll0QiGh2QWAa+YxOJ0IoJ2cigKgXZscGGDbGXI2vmld65BGTdOCAfjshIotmXXFpCX9jhbIOhaxI7No5p42Fg9ceqUjzMSgEieNIl4I+IBPhEMKNrYSUZBXYWwjg3FnuTnmnStR26kiMWY8Dq4oQ9nPEIr+9SGMwp+ch2XpjjYmwBhlg85BhLQvdmoDa9cMSuyErWV16MYYhQaJHyoKoqiMduG9MaK9UwsXW74oGKNpYwKmKyI3lwCdGHLo6boVNyCWxTCdEQiGeYYOy19cgjTOxEMvAU/EBptLvS+mt7tPMZxs5uR4dw1Ik3JTmsqaQgTNiETojhjHGMHgvC0LbRVrn00EzY9mwelvK0xCMN8rQdj6cVl75jUUpc1co1PYpEZ4N2zlbRAiP0sH1531GG0tjyVY2E2A2BadF3PeWhR8EOnhRBmhLKtSkNhdHMpJN1VLW9FPsLcUtmIKRDNpbnkjUdBeijKKSZlwxFRMUfQOLT9WSjt8maRRwry0jydOI9xz4ZIqX5LbGJtkSDJIISCJFPwqDUYej2JElBvRtzfjXD0ZaH19glXuqWYroVh1bJYa3o8biQQWJEhZGsRwn/Gpix1F5IB7hB7NlkpHuj4+PK/EoYwbVVD7Wsl44jfb+J0pO3jQy+hLONmHLQIzCHbBcjho5LEhQpjzwWe2IuBjRzPfqmqEu6hOIBFoSzAYwkjyWpC2OIH/YU+11iufhGgUKUYXEEVjxm2+njJwnZcV6tKysX0wt7DGLhmDfJq1bShL6ko1yLURyRtzyKYth0xwRKSctVOttDuUqhIMldbD9gGPQZZSOmXJuDg4hkHLBhiRHkkfOzWKFU+CcqytIoJUq2s941CcIO3ekeg6RPcZylmJRJ+hnVr1/1IgJrSDvjq8/mB2IUGCqKI4as5dr7RVnpfU7vQ1LhnfbGNSDqPUh7wC9OCe72c6ejk/oa+jy6LU1HbdP7pJxTcshyLW08TLatZYUHJdolZNFYkcaTNJjrzia9j8pYJovi0rilHar0viu/a+IayV9LtEyRvqWiDmmPXI/pRWMzTQtD8DXVwz5pVAi+aPxSUQExfvdq3nYjBM5zzqxx+qcuJgKIcqAOb4vXq3K3sjXsqZ2pAetw9n4lwe77kofQLWDphvh0ZbcGuzQgpj3zydaINDDqyIEGWw2U4qGPpSAhVWyRjhLoz2mDQi8+zcIjx+byuf0c9r7ltJdnl9ey4LQBox+m/Ey3YkwuZl3EIcfpto7J6IX6jGwoWaGulIaj3d75tFUnr7Ue/IvCQbuLP1YGTSD5nmSXsCfjuMq7FfWmRHI8kmMSN151OYg3KoVRIZZa0LvkNjKLwzBQ3oKT8dQzFQvQCCWUJCFeFdxS3rdSkFccxhbjnijiOQjjkRxmSQuGkO+o8L4ookmkIFHqbLLhCjuak4gHmFMVniNjoIwaQ6qWZWOPhbkpxjENtXnHkYSIIbB2UwiyBCXQ6MSuqu4fBD1cx8S1bLXwR5LPTKQAaLcNpy/iEUI+EcnmYpNknF0jKoxVyEy1NUrLjiGtO+ImyuYeK3EYXTwWi5cq34c9w1GOkfyjgUXe3m3LEw82NqVHu8Pp7S6//Gmf01tjDNviXtXimyez3K/kIMgRJFn6lkdoGBQ8W4Xm3b15DsUoE44CuekQMrZDJGyCZoLjOogYhaRBJAQt4wiDgQr7OZakCgyMcaSM3MAST97EdBx1f04izce7PNnyXCXSIOtmJKp5RqzGIMVYRsbG8TIYUpAWhDiut9uJIYAlm5lKA4lAy+79C6iFlmhsi+phSDGOWGyGnFkOObKVMNWQtlGbRsVmrebyqO7ytOKwXHLxTYupsYEbqACJ3I6KHqgNVNqBRJam01eblgCPzKWMXQw2IZaRPg8zUBUo+2xn0iuOGRO4hnpeUmNihwYZqSmJQwI7UkavIWkFiW4RKk/XtjN74CPeu0SYQjXPlit++G7emzhiaPjKq3IUTY8MWohyBBx3c5gS1VJfN5l/6ZwMpRAxVvTKsl51mlGeg4ixmJmM+qR8F+V7IhE24QLIhlLnAGNLvm2moj42sXYJVIyEkbWbZqw4OaI4YGCKZoFEl3ZFWKRiMAkiSvkMYSyJtt190k2ESniX+0JUFnVbsgK3PU4R7YTo9/S+JNfTHqreg/VeKO/pz6cr2tMeswb2NAakMUKDaTptOVm0nHYcFcDJ99T8wqHa91T3nLjJtrE02Opz6eulQ/K6kjxdVK3BdD/qLA6p0kJ/vksg7Ulr7NH4pzFE/u77AbYtXRu7dV1pHEkbFvp6+7i3pxHvuS7j0fg5MRvj1NsXEg3eOjytSu+lV3AvFKPJUxQo7YW39aBlI9TEA7uD3O3zTnvEk+A8+WA1UE8+XD0Zci092foYuYbk0Pdwar+oI+3h6kWqNrEJjl/1ni0FZQISXzD1pEFdfk/3Hz5nne1VI2rrLb0I0/f+opDJ/v3LBubYu1EGnX5IcRJrS1BbremxyfGqK0o21r32OP2l0p0Hugd/8p4mLXF9Dy9qT9TGiZ6jycUvxBJpC3IyQpN+HulIiT6v/vxkdEO/n1Y70l9AvRbktaw3vf7kvrSlro9Jrz39XLTlrTeu9HnTG4YeU9ri1+/vzofAm4jBiMEyIpaUgN3n7PaAv3F7yNnNXdKKOzMOv3PG405dPPT/l7X3jLL0qq5F58mxclUHdbdaORFkgwVCIsggBBIIYYKFAQPGwiRbOHDxfb7Gxja+9nPiOoFsEEkgMFzAYJJJMiCiCcaARFDu3F25Tp0c3pjr2/OrVVunBT9ej9Gjqs75wt5rr73mypvZSBUMhrwvg3KZLs8kS1bCRu/l+CjQ1BwjTs4xHgh7Q4k6EjpaY9860wuMlIZBSZLXirQU/yj/Q4mtPpZoe5MKHPM3smyoMzCFbaY/xL7VHs490sGpJ3qYX6MsyGF5soSDsyXcsbOEe6fyOFbLoZvJYqaXR4nIF/55XuLvagylvaB56Xrtbf0ty08/RSN/39YaJqc9SiDLePECWXLDfydDQWAm/vBAFfOfwFDPkdUZl/36/aK9FPOflwe83wt8zwd8p7737xdNqOiWiszSTgwKL1slj8h7or2ekVqoQa7q/eNizX7/xnPz+8vP1f+uZ8ZyJOUXjjv0ote+1jilfHBdxrnkeb0MUa2pp4Hm5WWgFBTxEBPiYgs99uhK0RGebRm/vDdpuxvLaM/fJwN07lMer6p9bfJMgM7d6ReMo6QFbBe59nkCdD0kb9pt0mWInymzT8KJ38lFoM1Kpk7vzyeWlYimyen7lPkCw/kNwfFRax+XJS4C8bkSiN4tbu6XQh6Nzc1tWfoipBeI2nwap9eUtFi6PgYdMYAH/FQA0LNA69oBup4tZtOG8EqHfucaxYBO+niB7BnFCwJ9znH5DaqNrHF4DVVCX+DjBdq4zapN4oWplCI9V6c1aZ1FL4Gv70TlBakEtpQWrUPMf1JWNGbRThvcuwQ9f/rnx7Tf+juP/oCZ6yPkMz2L5Q8LLexfa+Pye7s4fSVJdLl7JofPnkYgKyPXr1rW+oCOfXorGBtmjkIAdPG3+F+dGuN1knDQvL2i4QWYb73peVBKNDKJB0Zry8998qq8TFIWvUVGdSY/pEt4iI0ykzuHqA8H2NHoY//xDnat9DHbHFnC3lq9iOMTBRyaKeFYNYfVco62MSYyPCxkO6B7UNc8RXOvUPIz7wGL9572a6wEbK0frLW0ua7GlI3yM98+1NNY8krfe5nG93mZ6GWDNwBk+Jxs72i/+veme9/dpOdLifA878HF09VAYsiyq8o2QOc1wgE1BXsg+SBek9zgu72FHx+vmgKxcpBc61WvuOg6b+R5Okl+MUEya961rU6hXrFiDN4DnlfweZ3f/17h136gUqu94rFItOzxAIXAP57Wfp5+zfUOjoMWekhO31aapvXmM2SgiDbCWD6H68PWu36/G6CblhgBOlk8re8OcQMTNm7z8+HFfCEFY/7twY8D47O9kJUg13WKy4tAXjsW8dPFUwN6xRLYUCY5jHYbQTyIicG0ybxWSBdmDOh+w+ie2I2jZ4jxPVB6oSJQjIVtOke6govsCZ0I/tjlHgtrL3RsDOamS46QFe15j08+9Mx9MnCX5Scw9a4zr52Kcfjzp7OAknXx93Hc2iB8BnlDz/IbQsLJt270m0Q0JcN74amyFr3Dz9/TLxbyXoD48VEDjoX9Fo8k8WpaqYURvSxdDHNdzLc7uOBEDwvNxEV5oprF7TuKWCwzG76MkZ2tXTBAt5yaUbL+fiNrPSVUJXwEHFoDKdJe+5cgIC3kshSP+ut4b3/ApM4tYShBoX1D2noLXTzN5zCsURqM0GXORGmAQZ6JdwNMd/rYudrDzEYPMzzUBDlrRrNeLWKpWsA6Y8s5Hu2bQSXPTI3t/zxviSYSsLLIJRh/kgdnHABufTYKyv5WmZNXGnkdFU6/B8QL4hEJfK2LYsGkm08oG8d7WuOfBOjaCxq35xXP35KhUgr5XO/B0HNSAKAHqFgytzX/eUuc1/JvKcxelnlLXJ/rev2t50nhimWX5jLue79m3oPh96zmreNTJWfEJ/reW/jjZEFMP09jyXmtf/xs4007WCXhHymb/pkxzWNAT85LS/55nNBnwh7xpXmmrWIjwVbyp3DS8OiCxz58ZJMOgC6BK0C3mwOQmjYTudxLhWLqcvWaggYkC12M5V1nJhTo3o9c3h7I/SJ6QWsEZF8rEjPKEPfAxWdLiKlETQoGrWN1evNCRMIvpYWrXfcLrkWMN6QXzNoQAh1tMtO8hkOL4dNC14Lxmd6jwBh6LAzEOGob6wFdApn3jHN3xUzt6yz1nTRKv5m9limBIub0QBwzpgBHCpwXRgKN2DvjFQY9e9xmES29y93zGT9XUomnoQSfeCMVDi55UoonNWD/bztAZOwcAcY/2X0vM2Ssu49Sv291xGX2yc7l0CkkFinrqXmULLP7mdg2ZHOgkNcQ094raKoKEQ95+nuA1XqIrlzb+Dxp3WseKoJ1r408Y9NRqEcAJaEuD4GebXt3lLEGLyzwaxQGdjpfNju0Y3wnm0wq7GOCKfCjjCUU2n967Kwsjh2yssiVqdhsuRxj/vH7TTykfSne8uvnhaIHIf/crfVUh8okfunpKkFMhU6/S8Brr2pPSHZ4gBbAxe+N94oHtFiO6H2pNyUk3Wp/aI08P8f0k4LhwT4GdLncvWwWYMjlHvMHv5cyLU+DN0g0Rlnr8f7TXL1893JX3/8kQGd+SNqZK9wUg2vME34Py4iJ5Yze7/fUOEBnDF1VAuOeIbqL5noe6UILnfkl4+YtnhYW6jkCdN5D2tDD5N+becjPP8Ji6LT0tiUzMB4ZXO60gFPAU2JQmDGTcWICeaDz2qI2jDaEBGq8uF54C4R1jxf+jPF3mcwzBtA1Sb3DW65pln02ybIfpxnpfjGpB0L9zp+i2ckYVhYo5yH3DudnSRfsBDRRN0DXBuBPATGvr9VqKX1FVwk2AroFMl32owBdz5HQGScs+Jli0BIOorPuF7DpOR54xBMnezY/5/0a9zhQHufSigErvt+/T0Ajr4K8JqS3XFLaDNo42lS8RwqAeEDCW3OThe7f6fk9wxj0cGC160xm4lnwVDUHmZEBldFvxGg7BQ9L45jwlXR1Y7IdE8tEF89DPsbqLWTR0wsGz+satz7z8xFAbAOEERtnJHvAW5dab37O9/Me713j3wbobMwyHKCZYyLewNIKeMxosT9ArsfjRgsYsdqDCkwmsdbzo7zV9TN+OChnLcnLCzWvEIsmnve9LOC1MSh4UJM1EyvsyfuScJMsrHG8rbwSvScWsBp3PAbxSLx//P2896eJMXuFVR4oratfS09Dfa+183sq5YOfwuVOPvQWOe+VHNN3fs9pTjKi9J1fE2/Aednvx+/XIpYvXhZbYxirvEgsXOGN6BzvW61TvF7iL9HXP+uBXO4jKvIhyz3mEY5BeCVlj9dIEe10mP+TtD+Px+UxRrSUMi0lUIC+bY4/+8RLRryQ4K3FtwULMXRbfHWhCUlx3gXl2875gUlISVOVgPAZ3WQUCRE/Ib8YKlsQY2iz2wKMsdBjwkhL1zi84KKFTuvWC9KYuHHSimcECbtxzKrnxOP2xCcb0uUuC33cxvEWlhdqsvCZqSxAVxKT90R48Innyb8FqKKTNizfpedJOIhhvbYvgefBXeOUsBlHX/FHDOiiWyzU/Sb29Nam8a5nfi9Al4UlxU7PkbUbC3yvgPI5Avz4/TYGJiQyS5wQzqTGURblfgaDXBZrJdb1JwKm1B9hqsPM8hHa+ZHV/1ozD3O3FSybWs8XjQXojAFKAfVhBA/onlYxKMX0lWBJBXyOtMrbOOUJ8BahBPQ4QGe2dAlsrDEwtzsztJFnGCippOizmqKU5ArwzO0ccnY+N8vrav3QIIY17Nmtsxi0P/w+1++SCx7EvKLprS3xiCxEzskr7sk+TpqBWNdDJ+Ni3vNKkk9Q4nXyYGgfSDZq/WKvog/fiSdjwNomI4IixfdwfnHSsadFvO+ksMZu21TJd0lxWl/xvObGv73lLfkQ7w0+0+deaF9K3nvae0DXmsUyYhzoj5NftNBZtsZ/XsbHfC6aikbiJS+3SCfhkfaXD6l4GSIZyKYyDFn5PaPn8KfCmXyvZInWRRa6B2+PX4a9wXPk97tXsGMPZObhT3r0iINjvJxfaiHsnO5hkq2utHojaBh8qq2zR7bL0vNApmepB7wYkoPmZ4zvacE9oT1jTk5OpnF5L1RtwVwM3S+YJ4oAXIwpgWkux5BhHm8ob0mKSTWvGNB90to4weoFtMA93eRWgjQwS90rPrpOm9hvBjGqMQ3vo7s0WOjjAN3PLQZ3bRBp3F7Z4nemNIST6TzjS8vkfcpS954Tv5nkofAM79dXG0buvhjQYyD1yoVfS202CVwBupKWtDn0vQDdZ+nH1q1AL+aPVPizjpe98LPsEJezcrrJLhvzFLBczaFVSKzHSm+EudbQWppuMNacHaDM2vchj9AtWsOPkwE6+V9llpq75yNvBXihIauOCo1+l9Lmwx+5PJt7bJ0n7RUkCW+FgLTnJQyZXVzIFa0en4LNsv2z7Kw3tK6FXZZ0lQvoW68FlivmUB0WULMWwiwVpNKTXBvvK/GmAEu8q73plcpYdsTP8l4KPSehdyJkVUIcA7nm7/kifj9DYjpMg/frACvSLFaQ+M7YAhy3J2NAl3eP7/a8IPngrXWBtwBAVp343u8fZmSxHp4ud9E5BnQP7N6DK/kgenB/Kx9K7+JnSoqLAV1/c3/670RrfSYF2wO8p5mNPSjE8sIaZrl6bf98yQEPlHoHP/NzVMjOr79kotbIKnq594MHVnhjHtiQwyIFyit9pBEtdGW5ewyNcU5rs6UIbHnMJL/SOV505WNHfBHrJaVB2MNpnYS65m2Hh7Bm2LngrQlEqKETM3mNg4vsk67EaB4wYvBgMwO5UHWeuCcK32eMmc+Zy11JcSKy1+TJMNxk3mqV0KJ1zHs17zgGJCaVoNRzx2mKXqHwG1KJMZ426aayI2QZx0zKlrxLntf4/AKvKOlZVLRIA4ulR0lVfmP78UrYSTOWC1fXiLm9y9eUn1AjHwtLLyA9UGidlVTk3VZeOZLbzvOItyiscU94vwBFm1KKocYm60VgrXUT2KfrHk75I9/7GKGnicDPC0S+11sBrGLmSW6bw451ZSvnK5hrFtBrD7FeymJQKZrCU0cOc8McMvkhFis83LaHic4ApWEOXRZFs5FMQBUPGFKcRFeNT7SU1flASpvWM1ZK9He+sGWh6j16L+nI9fPgICXKQJQPyRcspFAcjKxBDPMJhpkhemxQlwOa+aTLHWu+Wc9dQwEVnh7Hij4qNTwDgC1OGD6KKln4Dq4/969OzVKfC41Re4RryWt5j7eKfMhHcmlrPhlbH3ooPGh6+UH55Q2EWMHUupF2Ul7jFtexEiAFhPdIruk5Ag/99Aq1+NkL+J8U44751+9XZrlXK1XzE43bxxy3PJQeaD34eIXS72sBTKIwJYlfooPWmfwrABU/emzR75JNMTAbeDLHyx3O4pVdzd2P1+8D0pEhTQ/+Urg0VuGG5wk/1m6nbRa6ZI5XDkyZD53odL+em/ARsTPxDokn/E/+rhwqT1t/DRV20cnW6JFPuWxEpuj0kjPLBQyqcbYNEWZgCxMAPV2wYKGfDND4OYmijaWNyInxvXynrDMtvhfu3HBiJr8w9lkumwK6Fj0mjp4vsNymqQZ3td47zrUkxcKDuV9QvxHG0UD3x0BoC28nziV16OM05HGArsW08RDErXd5whBaE47jJwG6xiOB4oWpAFACR4CqzyXU/Pu8kNJc+GwJOW8Z+Dl48PBgkfLhSVyhXkhI6Mgi0rs8TfROafG8n9crh0A04+c+9MFnS9v28zJ+41nT7NWd6WOlwoY+VSw0CkBziGYugyFPQ+t0UMlmMcHz8IpDHK/ROd3DbHtoZ1932cM9k7iDJfSkOHCsEgAxKHiPiBd4+t3vBy/E7vc73eNhh4tntCbiXa2z34dGL8bXqY+MMqh1R6gMYG1amS7A0ALbtfJ/EiPPWPfBssXQs6yWA+OPBfaCCGcxaN7iSdKbayRvC79XQqsX/Lxe8oSfE4S9d8sLQE9bkjxJ/Nw6C1z7IuZtL3s8sAhAxCMcS1zH/0CAvg1gI17XWmmtY0DX/opDdZKnkn2xMaF9RgudXhYP6DFw6Nnx2us6LyP8vaKR9qB42wOuB/RYpsTv8zQXzQToLFvzssPLsnG8r/v9HvFA68fijVw/B+EI+XfM2WIpSKsXfYxhyfvIf4mHO97n4kPhlh+zxxJf9psCOoVau9vZFj/gKJko90CAzoH0u0kK/fgBJ6n8ckNpcSWoBOjxebN6Fq+X1u03e6oFWZNRRjC3t97TBvZC2m/QdJGtW1IyRn7vtX0xhRbXE9EL0JMRWsytsfr3p8zuYugcgwRZ7DHw79i2+AHQvYWu950M0OMN6wVVGgpwfQI4b29de9r6jaVxjXPtN/N3VgAAIABJREFU+c3owVzPjsHeb8hYQRPtxSPkIfKXhJvoqPFoQ3FcCklIuZQQ9gJRYGbCIrjMdK+sSPFPZthHNZ9BMzvA6gTbeZawo5FHocWST3bTS3JEiuy+l8ugUxriWK2H4aiH+dYQlUEW7WHGksViYSglSvEyz3MxvbQO3orSZ7FAigUcd5AEkpRWD+jip3TOoUTUQDSXQdO6AwITHdihLSxj4wPbBaCdA/pFZsEnXc/yjKNnknbHXWbADIeo0WDguc7BQvd7n2svhUtKW+yyllzgtVpfnQrpgdzv3y36JaEOJTXpeskzroHCDaK/3ieeFn09f3lAl4dOsk97XFahB6Lt1ltCcb/Wfu9rjLKQ+XcsNwS23hjZ5tUhoujErrDAfq/Gc/Z/Sy5yfbxyGStEfj3H8Zfkhfjfy5QYeMeNzY4PDRb6uPXz8nec3JYR6+Wgv47449eAc5Dc4NirlbIppN6r6PFQ6yOjNsWuAOh0u/u9H/OAjM0Yv0R/AXq693/uyY8ZcVFkoWszW4vCUKLm67zjo97octcEvFCX+y6O3/Eab5FzwzDxhxOWxeQJIo1cgnqba9ZabiY8GQOrBJBnGC2MCMjWhwR0Mb4A3W8M7xI6GbPpXR78/Wd6rxe4NgbXKU4bXlaJwC5WBPxzLVkxmzGXu5jwpwV0v4G0CWOgEHN5QNdneh/v1Tv5u+jtheI4ZvRWS/w9nycXlgc00SgWLD52J+VMY6HLi//kXtd4eZ3AwntvxJ+6R3keno9Eu+xwiHKOp6YBq3W2WC1irplDqT2yk63YaJFzyeUZHsqgWaDLnfDWx3ybR7Fm0eFhKwFRx1nIPsYo/vHKs3g1/k5rErs0xT/6aVn67jxmr3TzGZq3eFvrasCUz1prUgL6ZDsBdFroyWFBWXRYkVNMWggX2EaVsiKfQy8LbPJwkOEQU3kePpP0r/CCVLIkXiMPCn5fSdDyPi8jvLDUnLf2YWIZsbGO9rb4MlYsUnq5nhcCUf30ckQKhkIFoqt/j4S1V1o9sMR7X2sQj+WBLHSvQBsv5nLpfqWJSOuWP+P9KNpqjH7P+TEK0H240NPZK4RSYvi9ZIqXJ57HYjD3vOHpouNTpRh5xdDLe68MxCA/zmjQHBT39ntO87A1tTyMJNdItJIX0IesvEt+S14m7bk9Pb3iyc99jpaX/bouzkHIXPiEi9MYuoSdxSoDoNsDnQUuQNcD2SnOA7oEqSboLSQNTklyYnpp1Eou4YS1KfUcbRZpmCQqE/nUKc4zu2eGGJC1MCYYfgpAjxk6Bp/YaosFphSRGNRtEV2nOA80PpnGM6Kflwm8kOnvqxA0Pw8OsWbrFQ+5Jr0gE4NpbnEMXaCZAhvDH6F8aJxgeCClxGugGpfWn+9lHbgXRLHg5RjkAfLWm/hQlh3fI/7TnBN36/Y+0LzPh17kTdKcvaDPDAYoZnh4SwaNWsESvyY6zGpPjlZkso5dT8DIEeBGWGeT/dEQ0x323c5ZORcBXYJXFoPmLIHigdSv5wMBvoAm5kn/Ny10tT7VeqZKfQiZeFD0ihot7R7P1B7SQqd1nhzpyCS4VjFjx+HauRD9gR2eU+Q82T8+D6wVmAU/xDRPk2Nf/ZNY6NoXWnfJHc9Tply4ElIvO+I9s11pGFnrTCU18VoJa43nZDH0GHB0n3iX45H3aNyY/f70gjre7x7wPKh6eRd7mPzf4wBd4CuXuwBdc/ZjkCISv9uDoHhVSlgMvl6eSHHzYYSTKSqSKaL1OFlIL4/OQ9dc+VPPHzcnD+jy1sVAqjn4ssL4/fybMXQCuk+WE6DzpzpdemVFY2NLZN9YxgO7eEL08jSUUqv5bhvXQx//SAN09W1PrTFukhBjUi932zihCYQYjRmuHqxiLUIC0BLvuol7wSep8XNZxkp4EYBog2ngvFeLYZOiuz2cVhYDuq6LT6vZRrTgcheoeAtdgl0MfTJQlMA9mQbpASu2oiw7fTRMO8X5UIQUAR9D8ULEGDAkLgrQvUYqQHsghYDXcM5Smvzm9cAs7dKvh+bLe73W7y2omGbbhWnCKR6wtKk4D71TORTe06N3SIhKgHtAF5hpTqKHNpvezWeIxlL+/N8CCwHLNpflgMeW0pectVPqWBVS7APFbG5bd7xUyaLlytKu4Qj1QcZq0zNFHhmbWIgxmOjd2lOip+ejcVUWsUB+IEDv9Zl0mLTO9IJTQjpWWAXodi3lw7CHwjCDai852pVzoWW+SXoQ0LM5O0FtojNCmQfE8IjYwgirpSG6wwHqwzxyPJs9hL1iHpZC5pUKv4cVJxaYcFwKwXhh7mm4BU4jrK+vp0lxfDfvkXDm70ya8kBxMvARf4l3fxKga609zSXfRAN+JwVP7/UGid75QIAuHhJ9zVgLpboEcgPDMadJalyeL2LZrv3qlWLPL3q3gFlyRvOUvIv52/PYyQyqVMELgK794w0Tvn+cfPbKiWjnZZOnv0K+HpC1N0zG8EArViqFrPaY53it5u0NpERm0hhOyqb9Py/nPc0l96QMak23KTy00I252BTDWeKy/kw4MKNcVhhBMGS1G6MHl8E47UWbLNagvcvdA7rX3rzA9Uzlhb65m1kDHJJJPPjqHsYYBA58pncJ63AWMY23zKTljZuXxhCDpldsdF/sstx2DS2gfs8Anf+85ShAF63EcGIso72z0D3gSOB5ZeJkCgkZywN6us5hk/NZsYXuhVqseHiLgu/kvaKXF8R+Pn59vWDnveNcXp7+Ukr4PIVnvPav50mACtB5n4SlxugB3SsAseCSgMJgZKeDERC7mSE6A54sDzsZjGd294ZJsiPrtXkWOa9neITlarTOuaEtvlxIvASxUEqFlnOJaj1iC8QLJC+w7ictog863VaapesFQ/x8rZH4yB7DslEmtQ6ZEEfBlLGjaZsFYKPIc8uzyPWHqHaGmG2PUB0x0z+LdhFYKvM0vhEmhnlkGZ5wh9NIodLaClAlEOP1jwHNK+Yx328XliOzoHxSnPhEPO5d5p7v9Vzxv8YoQOfnNFB0WqKXTZJDJ1OWPKD48WyTz+50rgdyuSuGr33glW+zzGmQRa2zx+1Tzzaaq67TM8W/8Vy9PPIhIg/oomcsQ+WB8vy9nQfVzyHBJf98gekDgaWy2D3ve/p7C33cXmKnOPUx0PsFuMIQ0Ut8u7WOVDi2Qk3xHo73sd8HHoM9PTIPu+LSkdVzuwxLxZVpcZAhJZiVPcPrTXDTTWatK+/fx1YE4nW+JETAI4bn5NntR5tY2o9l3nc6tkCyzrQRBH5Z9hoe8FTfrcYQOkpVAqjRaKBYKiIfzo2V0LdnFgopE2iOXB4v6Pm3sihTAcu4SSgVSzbKVvKKCWanAHltyjTiAHK6rsvqglDaIWDx2dpxprs2h4SBrUVYO9EuviZWSsSYFoIPZYe2EUJfeGnwUhpSrw0nGrXBpUJnAjEckmOMxgeHuKxcWhQc5Bfjs5CMY2BXLKQeHr1PAkHj8MybnmYQ8ibo0mWlAN3bFm8PFnfKTy4+bd8HBUX8x06BPklOm1AKpTa8NpcHXr6TiV7slsgzw5udlp2FXaiWMChk0B0kJ1XREi8MswZcBHVmhfOsdoa1Gp0W8sXkhDOb7ygRTFtrFI5WJJ87t7QsrW3CbbvkSjBXpz/ou6hxer+f9HL3lpsEDsfTDYdn2BGVzopP1pFHfY4shp5nJIGVA/RW5GEeC2L8sNVFpTvCVBeoUonJZ9EtZrBeHKE3GmIiWwIbzEkueOXb87FXjCUYTbaUinbAkRQ0fqZ9pDBdDOqOuGn8XGBk+9Wd7ujXQtngoo94RHyq96WKebdr+UFScnWf5KXNKUIJD9qSN949L/D0nz2QhS7Q1Dy2eZiotDO3IcgrD/aiMWWRV4K8MqXqmpMBeuoJCHzoDQevMHqFQp9rnP4shXFyzPjGVYiITwTKsSISg3K5xLMVtkrH4v3i94JXTOTFKTn5JUU/tsjHAbOe1W7zcJfk38nktL/fYy1lYb+XnNSZ3v+Qyy8eSYhp8WUVUdjyYjEPb4qtZQolrzncT4CExZRQ1uD1HC2mtww9Qfg8X9fJ8cgN1+n2LCmMnf8EAkmGDwwkTWMK3aAEssoBEAiaAJCgYk0gAdoSdXlwRtYY3stAWzSjnullSeyYJyIHILN5WCJUknzCzWYJWTxZJ2Sy80xrEzrh+FNtjG3CIyyS3xRewElIWBw4HAQhT4hXzk5m4dq7WD/MM8LNC5wAsdFHLRRDUiQVHxuvuhaxZSezxrsdVIolO8eauQzWtY7CNYQybH5cg34/Obc4k7VWoKTvsNcHlZn61CT6Lp/BNhefF1ramoXBhBNqshK0pDnPxR4NUapW0oZIphhmsqHRycA2OoGI9xlP6T1hHgPWebKX/iCpR5dA9tboA7nkqOhRUUn4I9SSGlck1Rf8Z4oFFTkyKc8gV5tKptNwfKVCcmKeHfSwtakDi6UWlP5WEw0JISlbAhc7opvvpMeCZwTw/PioDwM/5xyTtplJQ5hYmJggk6BI9DNbN6NpKBPiNW16JXitJcdmk7PKMUSX/IQkEa6c4/n1yZrz2nyliGE+cYfaqfZBf/Fj8PLAK1Fe2bW8hH7XZIAXeh6AdPyqFGMPrnme5dBLTtMi7/MMdP60NQ9yT8qB3NI63Usyw+cwbAOLUF9MQLe1CjynddN4073ilAh+J3npLWsPxtrjPgvbezZiebtN6Eu2mIJuAjrlVQGql+kxoKQAqH0a822w+CWvvKLgQd3GNCbLXoaJX0fRRHJeip/KYvW9wm66Ttgm2ejDcvyMsoXNdbTPRVeNwTfOEmDLEudPnkmua2MDhN+LX6VoSnE2+RlKtvlO/a31Vp6ZbxyjOaYegCB7tq3tRVdfZi53gTUvVqxblrEBUo+xgiReni5QiPtJy/SajhZT2qq3svzG9Vq/Z2RpWvxsHKDzXV3W8FGAy0IPjMRNQuHNZ+R4PqXqcgz8twSvEY9Cihoqr3GAro1Loae5eO3IvAImsPn+AIZmmSZuZgobr7kz18AEfFAeKILUGMbTT+/ST9FKwsJbJya0Q2KXBJZfA1kdnt5+LgQYuoNNWAXlwsYS8hL405SScICO0St4LIypWTLGUiQ7GDuAOe8l/e2ZSYyeWuQoADoVCAp5CnerMa6UwwE7wesh5PLlUc4bZPTjWJkZPRqiWCmjEyxzWsrWCtIS0oYGMsXghdEmlGfFNi57+ZeKFvv2yWheifIuU6+s+k0UGGTbIRG6lspbuqbBIkrXkmBbLiVKlF20JVx1jX0VgNSce0Eh0PP5c5uFFs4nsNbNTNYJ7SelBLOJEbsTpkKTCq/rRe35jXuAipSFEZAAPMFcPy0pLvSsFz08EEiuKGxEGvO9qkogD1jmu+vFrfd7QNfvXpDa+3IZ9Ln3nIfO7xP+Lg/fNs+KPGX0iNDLEgG6ne+QJf1CUxStm8WcE4+d9rEPa+nd9jMAup12J6+WC2NpuSknxJPeqvSA/ECWmwBN93rQEW94XtkmH8JZ4qmy4k6z1DpqL+i5ktH2PXmP3jE38digM8PIZdZvm5fj+Xhv+TWP7zcREYwOr3x7/tA1ko8C9Ng4pbFBpX8coPMe78LXND2WUSEQ7WMPh/a9xmWiNXhDRFfJHQG63idF3dPFy377PLFkDcNSefFzT32cAbqYhg9U3ECucpWTeZeStFgDf58F79wXfC7B2GubGqAEABlCIOsBU4P32prXVvk94w+MQ0rr1jjsoJlQRkCXnObLjW9WmssBMMI5Cz0F+TAns2JcjD7Zq8kT7ehS80IHQJelw0ULMVEtWCIIwuEB5q1MkuEYDoiPf/XjE2P6n35T8vneJR4LgnShI63ZNNgRhWmyOQTkNj9TURIPhLm0g1IjZpOSY9YNLQveRECnwkS9iIVZdkhJ0imJoCBAZ5KUufkJ6IM+ssXEQpWAMNUiOn0v1ZrD2ceyuEm/crWS1ArzXPdc3mhMQDeNmOBB/huERCfWi9q4gkAISkhcx++Foo4fjZVVD2BekHurIg3XjGmNLFmWt/VPgNoA2+0fIyv5KFwcNwDhx9LyvfJmClgAJO5P1cDqejthMChrhXxStuQVlNQFyufTqg6868HcaMS1Dmv+kwBdQMD5SK5Yz9vUw5FQ0QN6zLukjVf0OTA22tsWcovoJ8Ev61Wywj4PngUP6Hwn6ec7SNqamEcr2ff0pYhGvkuljd2vdVC27H6GnMYAOj15kkkaq9ZSVl0sf7zSNc6r5HnIA1UM7MZPISlOstUrUpLfnr+9jKYcZLfNRA/dclsLyPiZZJMATNeJ/qagPkBSnhQyWbZevnlg9zTzcxF9xJ+xfBSg+3mbbHQGRTx/zY8/FZKKlS69Tx4egTqfbd6x0GxNxnOCZ1vZ8p5vY1zUeEyOMlQaFGKjx0OemCTFSZPSpuFLlRDiM/hiC91cTlF9owdwJWWkbgIX07NyHrq1o7aAHrz4uye2vksYI9GW040iC926SibCO3l+sEBNq0zAV9Zmgee5R2VXEpx8Np8TWw3GnOFdgyHddNtzEOz6UK5ktEiadds6xBvGa2zSIr2m6TVkDxbanH5D8/leAxVTeIbcBj6gBRaSYnzSIwVnoJNKCk0ZIvPQTW+AQdf2ADmWZhGQVG1AZWqUWM+24Zm7QBAdDM0aM3ctBUA/6UWfKxfTyok4nqj5aM1TDTiUBHE8dGmaB8D6Um8dAyphQqud9LSYl3hCCig1cMYbnMbvBb9oGwOLt4a0IT0g+t/5brmuY8GgeL4XEPFaxQqCV/74HZUZn2RKXtYJgvK2yT3phZ7N2bwvSevX1L2uBKktt5EpYMa7AQDtj+DVseOLg3IQg7oXjF7ApQqoLXDiJRM/nwzQPUikwJRRY6ktztF3oqPW048tfRcVpkzW+IZPUFKkbwktDyN5WIeAiBZ+n9vzQ2giBjR7X5TYmArl0A1Q3gzNX0LcJ7XF1/BaeQi8peqBO+ZLfx1X1ZTtYOBoH4hP+JxxrUdT+R5Z6LHi4fdVLMMNR5iFHhRGvwc8z5uXNYQo/bj0bO8hEc0kZ/kOH3L06yL6q+zN090rXlKIUqPRbVC7x4WU/X2e7pq7wg18BJ8rr5lkfCqnmFvhlGzNyyujJttNfve3758HX/7I+wG6NEMCulk/rpvaNveXGpo8AKDHmpPfuOZqdGVnIoIXmNLIBU7bNUECxFZsVxa6AJsC3Kz/YG1uAwxDIW7oYDW7WmDPiFbr7rJA/YawbnrBlvV+J13P1bYYei/RvEy4i1a0DpkjxQWRm94lcAmYJazTZzoLQOviN4vu0/U+rrYNzO1dLItJFBYpKWJ6AbJpxiHhTZvH3PvmrmTZVghh6hjX4AWhoJeiaFppEHYWa+Uc6DInPYp5o6DfxD5pQV4BoxGte1dzTNrVq7WUhvouPb2Ox4K6pD8pc5qvePN+CkNQjH4aQFecOhac9kxmfYekIr9+qfBSy95wrfIGPL/5Co6AqturUVzZndGKLuTgUTHvUBwmC+5jeUJyBeY8JG47CagUbCyDP/EQCNRt/8nLFRQ/hZnGxXi9EJJCJvqbZewSa7UOHlh4rReUnoe59wyEQ8hiG1idxMuzjc+CC52eHXl9+Pw0S54xUucy93NJLXMXrkgUnWSEGnOaFOpi6JqD0dUdJOIVIF7D98WAHis+Mch7+gjYvDzzvC/PD608KTOxQqGudykAOsXEWk8rPOf2sKexZJ6XUX79u53utix7v0/4uwfsmJfITz6G7nFKvBYn1fl5mFxSHN8RTu/xHpLtuLMlr+gB1HdaC8/HUrj9ntR12i/CBA/cXmHxBrLnkdhCt+8e/pTHjjxoSkvgyzyge62Hv5vPX2flRq1fPUE0SK89pYwWys4S13VSi+v/i6kl1LU50iz0LOOxWxZ6yozeUg0JWrZeZjmHdwSLtE+GCha3JTMpwzh4D5Rkl2qf3jVqCUc8zzZxl6YC0WkOoqHlILA0MAX0nDFTLzC0tDTNWTSUFuc3iRdw2jCx4qRNkyb1OEVgC3xYNsduIMG6CBqnstQFJspDMACmuygcakNBUKT70RY06fNvFRI6Cc+7cpVYZRNM4j/mmk8CxNvX3YU4RHdbvkA78R9d69ViyZQDmy/dlwwZUchnk+RJ9cmXkPXKgq2Xsw7HJe+MayyyDbyNdyKFJPAC2UCAHltQstroqUjOLknqwHWkr3jZwh/eugs8rOdxXum+CNaOlDgqPKSzFOQk/yABSMtDIO3zHHxwMToL0+jNr6nQOaFnR8W6sJWSTUU7z8d8T2yVCKB5ncYdW3axUI8NCq0l638T+m6PqW5Tul2CmZdhKf1pZYZ+5gIP80AFMPGHa/iOjGY88BwF16VRfJEKf7c22s/6TrKCHiRlTPu9rOukpMaAIoE/DkS8rPB1/DHYkweozFjSqbMK/Ty8h9ArKjYeZyjFclt/K2/CP5O/k1+o0DFZWKFIr2x44N1a761DqJTfJQ+Z5KZ4SVa9VbY476jmI54y7wxlUVRZ4g2wVHaMCZ0x/OjH7Y1Rfq7DxXzIQHuCY/Axfu0Nra2X6R7sU6XOJatqjAboaZzXNbcgQSjMSBCvGcUWugm8yGr0gOMZcZt2QUHIOF8k0D3TyMKTUFQJkRapkCskrQtDAooxUbDgeK82aBIm2ur5bnMIiXCMgQjQFWNXprcltrmkpnReISGB15csqWlL0zOt12XGk44WsgjldfbecCiMJeRFQjQWbj7LOqZNuogKNbgzd2NA92uSCswMm6Fslb0pwcIYK2SwEhAtyz3kOnDsdOla/JQ5DLQQBeiufES0tHE4V60Eqa1ZBujQA8Jz6WkN6mx6JX+FeFMS96Y1EPoh2JG+Q0umKlKdoIJAGjDBiEmd/V7iTi4WLGHufoLCxewozLcJWT+HYKGNE6badAJPW4sg4FJhFNy46SZXGEYeL4Ity9hkTSphMng77B3h8B3zvIS+A5qPhP22pLgRLHvdlJ4A6CZAjd8D/VRGxIS4Io/fDRqo41t9pDirFA17bqgWIF2KPG3NlWlKKHmayssncPGeHiuZdRat6DpOqAkIJOh4uEvSB2N7lr5Xdvi7BCjvk2A1AoV1IKhyngY+PESG/B4sZ8mcNM9HxkdYS29BesD0JV2Jl/D+pVF8V7lYsnXy2dce/CQDRQ8vHyRPvRzwdPO0jME82bKZFNBPlhSq93slK5VD9oJtuaDbPW1hXWNFxwM6Xf4e0ONrbZwuJBqDszwLHvB4j8JMXmbKEhb/cO24VyzBNvQCkWKgMPM4D6kUWr7Tl/z50JboHStc2h/iSTXO8oqGl91aF+0neWDljTOFwifFPegJj9iW5S4CkJEJ1qoF9wsuVwEZldfIghDwe+YZt5ipAKAAjgCdAzfrP7io5VbhczygmzsqXzQ3rNU4B2sw1WgdoIsYchF5AU93uBFT1mXoD29WYwD+xEccSneC5FZicoYxSLn8QoIJQdoYLygaitNaR7DQbc9oxeMLi+X7JYWIZhpnChDK0I9KYGKtU5tAdI4BaRugB5CwLPyQMenpw6xoJhbKSjclh5uA1jXDMd0ek41TC9NvoFSoufrllEeCgtUdDRLLm6CgZCPRLyTVKGnIsu5DBYEpHKyh7SXAbkpBjh6HPjoEdB6IUiyiHRS2NPkxKAtyG9ODok0yDkQ8YItuHsCkoHilVvO2pC1X+SBFTsKH4y6kzuxklaVMSVCS58k/KsMUD2sMHLuEjpqE8B4lBxrghMxsWiOpBc0kHCpjJZ72lhzSkYD3lkLKj9MsapZh6nwHVUQMhigVilsJYi6eqHXWeeF8rABdCjppb8cfR4DugUiALGCRJyBR2AnACTDrn/aO/iZtPKCnCXnhvkSOJEJRfcFpoTO2rgxmKVL2FvF6qGKJ64AT8RCsV3NJJx5E87SoD0MYHGldL1cfENB9DDiWpXIJi36ef8WrKnsSKIpv7KfKP5lfEix0z9t8noAu9noEMZj0AIjWb6zx4HjDA7q1R3ae2VRWO1oJKDkGganmKp6SAScA9YAuusexeNs7bKzV3+6h4PXkUdJe/SG8kujfZTkrIcavfSilwBTeYvF+bWG9QuHLHr0S7D0MXjkQLxs+9gcol0opoNuaE9D9ZvDaP3/3L/SWum2scIB9pVq1STFeIQHDa8lMsh74vTL7+FwjGDdzNotKtYKNjQ171+TkpD3HNlrIBDxx4gR27dqVPp+fk1DHj53A5NT0/T0ILgbKZ51xxhm47bbbLMHjtNNOw49//GPMz89bQtXy8nIiUEJiV5KlvRXbp4t+anLKNt3a6ip279yFleVlO2VuYmrS6nCL5RIWT5zA/r370Gm1cfDAAezdfQrW1tbsHZzv6sY6qrUaKrUqltdWzXLctXMn+q3OtqSUOA4phvWMLgASMIi2qas1VCrwunq9njKU95AEuY1MMaElmYPzm5maRmNjwwQax84cAtuwoRwt+RmO0QUwU5/AkcOHMDExYfSlx4NCjjXmU1NTRt+ZmRnbNKtrqyCviK9qE3VMzEzjvgMHUK9W0W62DJwrpbIJU86dzzx+/DjmFxawtLJsdeNm/VNYDoaoZvJ2j0rllGVvP8N58e1WC1MTk7aGnBfDHBP1up31TSs+ztL1AikGCg8YtleCW3pichL33HMP5ubnMDk1hbvvvhtz8/Po8BRDgqoLVUhIsoSPgN6nFywkEHINFc5KEB5GM47V5hOSPGdnZ61tKRVq7jOuM70cBw8exBmnn46lpSXL8J+emrY1qIUGJxQEkxMTWF1dtb2XLfJU96HRhcJhZWkZ5QJPjksUZXpCfCkm118HIhFIWbXgLQRZUJ5uJ1MoTQAxPyPKkI7lUey12gL8pMJCsWjtB31PWsmCiwEtBbxWy2jXIe8BmJ6cQrfdMZBhFYfVeQdlxprY8HCZfh+tbsf273333Iv9p56KAwcO2H6ZnpnB8srSoUeWAAAgAElEQVSK0Y3y0UBIuQYCcnXfJP+E8FOqkbhMf+0Tr+DE/BfT21uq/F1VGqkS78BXip6ME69YaU28QuvHKED3MfSTKVUnW1+FcrR+fowaS+yhjOlkOUpBIZGiIKNOSso4RSdVCOjNchauB2v+7nMIYmWDfysPxIcsLJwQmqV5hdJgJRg3Ambyl1fI4rGK/lpXGbtmYLP1NJWJ0BfCns0sd88U3joTgc1qcPGw1BoODOu7sClmEjOH3B2pNREsaAoWfsZNRTCnkGJ3N4KAGJpAz8/27t1rh3UQ/AkWTZ6VzhiQkouk6SluZi6Vgt1DwvCZfA7HwvcdOnTIlAmVbFFYWWOU4PIkSNADQEu0Q6FZqZqLsVoqmwDgpp49ZQeWVpctOeu2730POxd24IJzz8MPbrsd+/buxdGjRw3IW2ziH7wRFKTTszMG+MUMBWdSZiWG9Jp4alEFTvabQ+vgmcDTnb+TtmJSz1DGIHTPVitGcyootUrVEt0manVjFtKNZYXWc16Z7AT08N8sOmar97qolMtot9r2k4LtxPHjJgy5pgQjAjKZ8fiJE1aqR5oT0Nebmyb4puoTSYLiEFhbWTHFgopcaoWwvrpQwCmn7sWhI0es/pyAng8WulVKsP5dR+rqFD7WSrOpz2Bg8yP418oVmy+VDtah29yi0hntidhC3wY2I2BteQWnn3467r7nbpQrFZx99tn45je/iV27d5uix7mzzj3JKC8kikdw71mf82ze6vn5PrOs5SIOMT2tsSxTgrcUNX5H4KZyStCm8Nm/f78pxlSCCPorKyvGAxvr65ienk72TbNp0zDAKVERbxoPkrdtTPmCKT+tZivNl7Dk1fDfaBwyt9m3XoA+DnhjusYCi7T3gOUtRO4D7woV7besRSZXBg9EdOSvl10e4P3nqfHCWCfnms2hzETgTtdooC5vpBc9CQzllCoVUyqb7ZYpTNy/4bh38wbRgOAak7bFUiltVqO8FPKp7WmFon4CoMcuW0+r+wFsVDIsC3HcPcZXAZWV//P/F6B7gBrnPUx5IHjLvIWuOYmXVGkVyzV9L/mmv2PFRbI0XneNQXkleq88ADJeNX6vSHmeVmjGe188hpqHzeUniL8lk33Z2jh5Hr9XgG5GXX+QVBx5l/vPPPlSA/RY0xMBvBtBD9OLKaTseMkASAJ9gvrJkuq8BUoNf352DqsrKyZk5ubmsLi4aEJcQorj2Llzp1k8/EdLkILp9ttvxxlnnoWVxkbSxMTVDlo5Bok4GCYWY7+PU0891T676847TegSaPfs3Ytjx48n9eQC8lCbHDJtkpIWuiZHGUzV6jhx9JgBO4GhR0E9UcZdB+7BzvkFnH3GmThy8JBdMzcza8TmuPiOn334w/Dd274P1h0TjJqdtikKk9V6aqF778jJtDb/uWmIAbC9K8q71WJ3sgDKGGo4QonWX6uFUqFgVuzBe+8zcKUrlZatZfLLe5FLhLpqj7kRu5tNlPJ5myvXkNa10b/Xxzlnn4077rgDZ551Fv7905/Cjp07zatBJrc+AaMhCtWyCb/mRsO6zjFJcen4CZx/zrlorG/YetcnJ3DvwQNotJqYnpvFfYcOYt9p+5Na9vVNs5LJ09bXn5Z5qIU3Ph+NMDszY9eyBev6yioKtNLbHUzOTKM16mMQAD0WaPzbJxV54WACYUSXacWeSeE9OT2FH/zgB3jkxRfj6PFjZrET2Ano1sSGuQeM1QY3M+P3lXzRAF3vMhALdfSkLxXP5aUlU0zN20M3bb1uShgVLnowmLhFHqfXi2vJ3xd2LGCz2bTDRRZ27MDhw4dNkeIz+Dufwe95uEqpXLT1ppJKZae92TRr3eK7dH0671U/lIoJ0EnLkwG69uQDyRff/FQyx4N6XBboLW1zFAUL3RsdXhaMC5l4pcySkug9yeUxUa1h2O1h0O2Zp400IJ0Jxnv27TX+a3Y7yBULtqYWe+/2jV9n5+ZMhlAe0qOy2WpifWPDlDpTNmUGhqRGAXqG58dH7XlPBj4xMPM6GQIeCAUupIOXt95QsOtDxYMvWfRgxUseyEJWns24HCrtJW9hej6wOTpA19y8Usjf1diJ3/t56VmxR1MKkJeBqQIR9aw3efsAWe5m9ERJjzEN5d04mUEg+cwxxGOSaz+meSxnvOImRUD4ZvkyIbRrvMCkOA183MaTZaAN4wmmJKVWu23ApXiBAv3msg3WhxbKT4oFMYtHj+Gcs842IKdgoobLd3Ih5bK+7777cN5559lmufPOO1M3Wn1qCi12+Qp14AJEJbtQg6Ew5+e0zOlKpgVNrwCfX6vXsbaxbgDgLRBZ6GJ6jnPU7aOz2cTenbvR2mig3+5imMtgddTBntNPxcbaGu654y7s37MX8zOzOHb4CKpsqsI6ynzeXO4z83NotFuYnJ3G4aNHsXv3bgMyXwcqemstYg0z1lR5vdcqY8bxCY+Ky/CaxK1rB3aDcXLOkSDHsXdbbWOSXreb5Eg4QCf4cd6WDzAClo8fx2n79pm2eOjgQezetcvclnfdcacJDDL02vo6HvzQhxiA00Ln/3PPPw933nO3PceArtfH6afuN3CkYCWw02ri3GgNkXYUpNlCHmuNDdSmJnH44EEsTEwngB6A3EA9hFBMCATLfNjpobG6Zuu3sbJqcy1WKxhWCuiHA4+8MBGd4yoDrzHzvVOVmo2Z1nm70zZvDOdL1+zpZ5yBg4cPJYfvmIchAXTtCSqLZQI6k7FCglIC6EmJIwGfnqHJ+oTx0vLiktH41H37LDOX+4u8bC7jbscUI4I333PHnXfirHPOtrEsLi+l7U1NQc9mcMopp2BpeRmDEeOEBetJL0WKP61NL2PcDAeE9Wdvdq4/gzDqbsc+7mpsEQsm/u1DRl4wpYJRbYIjo0Lfe8snFsx0pBFUdfxrLIBj75Z/v343ehijjIwHubf37jrFPBp0vTNc9/3bb8P+005Ds9vGRqtpp8QZeNOjMQBmJ6ew0WiYF45eQCrwVEJNeRsOEoUoGXxSDRLaU1spYGisEtMm9jB4MPc8OA7Q/To8kPyQhe4BPVZqHyhL3rwNUQzdg65kUfzMdB1VrukmHwOj6uBjoNct8uApvi55pyz4cRb6Nlra4O7PGXqfPESx5Z8awO4MFD8myeRYofSxeF4fJ72dzLDWs2U0G50HSf6HVQyFnIMMW79qI8SLwYcIYBSXSG9MakXsQYwH83sSnwSgpSbtSoqAByi536ndUyDf/M6bUM6XE/w0l2mSFMfPGN9juhT/rWysYGZiBo99/GNNmB1fXUGvkLPe0dZpK+3EFkprmOwQ6rw/8+lPY+fEDnvOAH1cceUVOHLsKKZmZ8yyEyAohm5WOy00xjnZGnAIVPNFfOrDH7f+08zspl21/6Lzsfv0fQbgp+3dh6WjBLhT8fYb34rJ4kRSB40RHnrxzxgYdYZ9zO/aiY3mpsU+6QYWoI+z0OMYlujoXXGeQf3Cx0JCdDf5ZSEPxvmSpCG6W2mdfeR9H0I5yR23+V96+aO3OoLlMhjQ7RoAnc8p5/I4eugQpiYncerefdjc2MB3vv1fuOTiR+GDN30g0JstY7N4wtMvR4uHfeSyZklWJ+qoTNZtLGtLy5YgRIv3pre/w4TlVG4CjUED17301yy8wdyDo4snUKpVUJ2cMLc5T/OynK4A6GmsP4yfVubG6hqmaxOYrU/iPe+4CVP5uq1fCz1c8pTL0Uv60ST8F1lLMf29gCCgrxw+hn2n7LE5fPzDn0AOebTQtjV//BVPMI8EhTqVDEssDD3W+T0Bu0CFzDoeZtPyKUuEYsJcLo9WYxPTU1M4cM+99v3jf/7n8cev+yPU8rVQejbEC657IY4dO2bvZCz/fe9+v1WOt9FBe9jFK3/j163FLPmNwEMhTPc/FeZKpYR2i16WAmanpvF3f/MGzJSmwILQHrp43gufn66/ATrXPx/CUqQxlULXjtYDsJT8B+LPWD7EPBt/r/VJ1iGRxDr+1d8rXvfrOe53hl1YumUtaAdDU/j+1+/+T+ysLRh9FxuLeM3//F1stlvY7LSNX3mmO2UGry90h/inf3wjysUKiiiihz5e9ZrfNCXUDA0OSiDufspClXU1bt6ywPWdB3L9bkmPY2ruY+V0HCAphh4Dut8HP8lC/0mArrGPVcx08JWbfAzo4xRqTwd5g0UrubcVx/a08zRIaaaKmjH7X7yXKp9jQhrqsihDVbJ1G066Gv3t/Lvd6zAOf7fCS4kvQFhtikY4WCetSKEH4hFP+/mTAro2pDRdvlAJCEZ4JVgE14wSAFTqJqLGBOHf/K6UzeH4PQfx4+/engi6QQ8sReO/VqeFSqmCRrOBerWefndi6QQW5hZwznnnoDQ5gWG9bP2kjbB2QETiyrG49GBowvBzH/2sfXbgxAGcurAPj378pRZ7POOsM7G8vpbGXi3ZSl3luGFDi9ZqoYRRp4fmyhp+/F+3g2J50OsiUyjikmc+Cbfd9SNccM55Zvm1NzbNbXfKzl346Ef+LekIhCIawyauetrVKNWruOfgAdSmJkz4NtbWt2Vuxha6D3l4Ztfi8+c4V440RN7vmUgMknyfxNHN5Tccobm+gdu+9j1TQVi4Rpo99gmPS1zYdLXnkv/mog4HYvTbbVRLPKAlg/WQVEcLm8lVBPkPfvCDKKOC1d6a3fPMZz8L6zwBr1yybPTVxoYlPNJOWj5+woD3Cx/7D1MoaGtTmXvYox9u60J3uylvuazdx0QvdEOnpJC0J29Lwv0wZWzp2HF7brY3wLc+/3WwL5i9r7OBy57xVHQdoHvBGgORF5wGJENgslC2xKaPf/DjAV6Skr+nXPtUE+Ttbjd1uSuGzqQqunFtrRnSYBe94Pa1lsBUVNiHPp/HdH0Sb3vLjahlq0aT9dYaZipT6KGH5uYm6jUmw9nZbXjhS38F99x3Lz7zic8ZsGSRNO151BWXWqiHViO9UuRzjoH5DowwtRoNex9p9f4b35sqc0MM8JwX/FKyP4JnZkBljjexZSyBhGVjAdC9QBKveoEcy4EgoeyHvotj6KTRyQ2OUTAmksZIEsAJyCcJaV74x8qasQibP7F0sT/A+vIKFqZn8eY33YAJVE2hIUi/8OUvsvLKVq9r+7fd75lyTu9EuQ+8+03vSN3qlD6/8PxnoDYxYTkiVARUUmnNmFxJor0/qn/2ljl/V1JfDOoe0EU/P//YW3IyQGeOkGLo8TWiY7wn9LcsdN/8aJyXKwZpD6Zqo+vfoev9vPi7BzeNVVUAHux0rYxQ/5wY1OX2994dPxav0HtjKgVs12VyHPDzHn4+ziD2n3kvq+dThRS0tuMAnbJX3tcU0P2m8RPyG4wvVTq/AN0si5DMI7D3oOHv90QzQM/kMJEp4NMf/URyLrgOb7DYXVJKUGRsj3Era0SQWDibzU3UqjVc9NhL7ZjG7hhAp5BMQH2AL9/6JYs3ztfmcMllj0qTgpi1yixv6wfNeAmBKj0AKPhhBkNzq1ZyBXTWGvjPz38Zg24nSWYr5HHR1Y/HnUcOmGXJ2DoBZqJctTjt5kYDX//S13Fs9TjmpnfgwRdfaO5dCgP2MLfkv+kkS1+uM6/pkV5eKI0TiNLQT6YhPlBSHHE8ny+YQGNmM93/X/nUrWgPmqjlKgbSl/z8pSaE7ChM/gygLkAHQwqMdRVLppwwc5su98b6eloO8vUvfN2AhUDymCsfZ+A8tzCPu+69B5WJurmMS7k8jh8+ij0LO3HT296O2do0Cshjrb2GF1/3qzi+tGgWUqZUQG80MAG7Y2EBzbWNpOTIh01CYMs6KfUHKCCDmeoEeo0mvvjxz6HbaWKiRIEN/OxVj0MnYattwHIyAerBh4A+kSuaEvfv//7vqGQqaKGDpz79alTrNSwz4TPEW31SnLlhdRJbIoks+VLWOmO4FLO0mhn++OxHPm0eBQJ6s7uJejGxzvmvO+zaPikXKrj8qida/PZD//fDYHX2PSfuMw8UPRzMJie47Ni1E8cXFy0hkHur32lZDgR5d3NtAx9594fQHjZRy1ZMQb72hc+x9bLYOS10rn+w0o0fXetWr2RKKKnr2jhASXvIh62ma7zM8IAeC3ouvFXhhNazki9eiHpAH7fGjeameUI4/367g3qpghv//p9RQh4b3XULI177nOdg96l7LVxGDxt/MjGOilxmo433vv1d6LDaJVcE1ffrrn+JyZFGs2kln9YaN5RbGqi72m3vadO4Paj7pEA/F/0uQPPKpqeTd8l7+WG0sE5pSfmaf6fA8acBdGW5j1OW9JxYudA6WCVBqEP3/OHfH48/Vqr5t+SnB/14PLGipH2s0r3EY5m0XPV8si3ny1UIaE7qnTFuruJHKZe8RustD5LeqffHVnqslGquiqEzbEf5bYYjE+RkofvN4C0638mGA1K6vU0gaE2lcnKmLEGTL6TrnS9QrNBPSBPgQEuZPLorG7j1lv+wmuFcNo9Gq4FapZ6GNeRypwDb2Fw3IOcJYesba6hOTOHnrngsOoQLOyQkaOokHBOL+gN86fO3omAiHbjwEReaVWIeBzICLRVXd25gHpLAjAFCrXN3s4XiKIO5+hRu+eSnUM0VDUQ6GGD/Ix6C6d07LPZWK5aR7Sfu49nJadsozDR+93vfg2qJc8rgkY9/lFlsjHUurizbMZK2yKHXeT40ALHFD13CEoGQNF9RkxarvVY2v+ulbkzNhjX8nrXFrM0eDkwQWQGamoyE2Gd9ctJis1RAaMV+7EMfxlShbuDB0MdjLntsaqHT1W7CXF3hzEDrm2KyMDtnzyAAUdkhKDHuS7BmmeA3v/lt5FDA2mADv/T851li28KuneZd4f1UgrqNpilE0/UJi+mSLozv091en5nCscUTqE9P2d9WvzwaoWZJeC5xz3kPSDHG4qmMMXmplivi8x//jHFDlv3mM1k8/KrL0GFvlZDkps2s5kKaq7a5+MJi3jytrjPAf3yMHiBa5iNc+YynWEIUvS88G12uV9Jdwl2AnjQtSvjM3O886pVhok43PWq22djE5z76GXQGLVOyEmfC0BIWGbcn13fRs6dcfc3TrCxzZX0Nx04cx7kXnGdhiqXVFczuWMCP7roDp9MrtbZqsf4evUzkyv7QlOvNlTV85oOfYO9F20ucz3Ne9DwDc3pGyD9KOjTrQo2haL2HPgbWt19x4dEI1XJl6yyEkICUWjr0BJmlH+4PIMMP1Go2n01i3AZ2IXCvNRiRSUkQegzIr6zXt5794fTIcJKZ7Qn1Wte+tuZJrMVPus3VKzXLk2Gw6cYb3ow6qNAk/571y8/G3M4dOLZ8gjE4q4wo1cpYP7GMM2Z24a/+9M9QKdaMPk208ZKXvdTyPci7ppzoxDF3SlvajTEcFqRjVJXLo9ayqSwOJ97pCFvb2+o/r4OXQmzeqn5ComfyntB4KbjmRX9+TC+DATotdTWU4t5z3dVSQigzPtEGknULX9r+Cbzs95IBrrodhnr8tPumHf6TKK8s37SwRxiDwqBmsEQNuMxjROWSnrZSkoNiYatwHDRlh7WWDiehWZlt3InUED3hHWJMimshUVA8Yxa67nVtbrUu3LdpzlZ08BefoZCAPK3pfaGsTTF0vT/2csk7LgtdwO+T4iwsXCgkgH7R1Y+1xjI+tV6axDjt0GuJibc20T45ULmHVH4j7UpuX++KNxfBKIPNxRX8939+Bz1bniQ29aRrrjShw8QiCvvzzz0P3//v7+L73/4uqAMP0UMJBbNCHvzYi1CsVSzLemNt3dZox/wCjh85arXGjY2GAQtLSqhN1icmzEKnAkHLn5u/VClbbJcCgcJ4565dVvPMmPDi8RNgaQ4FHsH6K5+7FZnRwECrSwvvqZdheXMDlWwe5Uwey0eO4ezTz8APb/8Bzj33XLMsTz1tP777ve9hx44dljlLy51uaRayHes0MDU/i9bSGiqZHOr5kgHjyuqqZWHzmtVmwyxZulgXpmZQyRbM2iSYnWDZ0u6dOLB8HDML8zb/teNL2D0xYwmHrCM//2EX4us/+j6qc9N2GMrm+gbKjJG2O3aeOF2mVFiy3QG+ccuXTaDbEacY4VGPuRQT01M4sbKEyelprK2voRzqxLPlIpZ6TXSY8ZvJYv/uPTh24JDlGgzbtFjylutApjx09IjNx97fadtGylfLWO007RrGwjl38gPnxSxjxpynd8zj7oMHsHDKLhxbXjReoxAm/9jBKzzxLTQAMmWDSoey1gksLG1jRy7OqNPHVz/9BXO5E9TZ0uShj7sYC3t2484f/gj7951qyVBMYmNIpNFpozhRtczmbKmQdEgbDCwLfPeOneaxKfSGmJ+asTIxJhBasuVEDXfcfRf27d+HlfVVi6Wy3I4eidkd82j3uma9TU1No8Nky1YHtWLJ6Hbi0BE89IIH444f/9j4l9nzFFj0ejAXgMrJ+9/9HuO/bKGAFoBLnvRY41Umsh05fBjnn3euZdiXK2VMz07j4JHD2Ll3N44vLyFfKSWeltHQlKJiiSEDINvsojrM4oPvuNn4OMlmyeC5170QG902UMybokDFjTRfXVxCdWYKzVIGh5dO2PstWbTTtSQxlvNN1urGa2eefgaOHTlq9e8E/OZmMznjIDNAv8SYfAIqpAPnMFGtI5fJIzvKYPHYcVxw7vk4eO9BrK2sJXRvJbW79ZkJrHbXsbK5htn5Odsz9HzRK8IENfYDsPwFrhsVfIIDG5mEroSmkGSTsBMrIApUOUdZvOsf6EJnW+Mk/Pf8656PUr2C9WbDznJfbzUwOTeN/tompjs53HzjO9Ec9TDKFEwm/MpvvcTk18L8vMk4VoLUi2WraCDvEHAoC5URz/WZ27UDrX4XjV7H9vOxpcVkbwJYPrGI3Qs7wMTO1uo6ZuqTyI/YNrpjHhkmPu7ecwruuudunHnOWWYoHDp2FGecdYYl45p2bkkxSflxIu/7pvSvHVvCg845H5vtNpa4ZtPTYOL9xuYmqgznmDKStdLG3bt2YrOxYaWtqyvL2LF7FxqtNlr0bFSqtm/bjaYpCZQtTNjifpXhlCkmnkkqRWubDVsnlvsevfcAprMlnDK7gJWlJZMP9YVZbLSbJjvYq2O6VMXc1DQOHj6M6uwUmvkRjq4vozozgcxohMbSCibyJSzUp9h+0hJgdy7sxOr6Omi09MNxyYZT7CFSr+P4yiL6ZfJf0klRJ8+xQmdIxTDktphQpWKm5krheG474ZHhGnqDXSMcudj5U0Yt11EhaCUyE19Z2it3uVzwAvfYY+Dd7faddenMJHlebIZEL9DDrrrEAD12U20z7SM3hNwX3PBUhs2NFLQRfufraTVYDZ7PlXuAzF7oA//xqVvMJdtCFzkUcfHll2KQGaFSq9lzuciFTM4Y5lMf+4S5xhYm57DR3cQVz7wG661N0+LmZmYsM5WCjxv4v776bYuDMb7IZCVaMrTWH/G4RxpzT0xOoLG5aXHFjc2GNX3pcdPnslajzjI6c9lmsokAHQzx1c99yWxXJsZx8+656HwU6lXsmVvA+vEl7CUTnVjCV77wFbQHbRRzZRxdO46FqR3GF22O+fFPwPKxE9hzzhlo1HJWi13sDnHe3tPwD3/x19gzv8s8FI1eCxc//nE45Yz9eO873m8x5VZn3YBpz+Q8fvbCh1op2J2H7sP+h5yHt737JhOIs9k6ct02qoUyrvmFa/CdO3+IufNOx0q/jbvvvhPnXvAgrB06ZuVp9FBwQxSHGeS6A3zzli8b4Jm7GiNcdMnF5rb9+Ec/aWNKNHHg5y56GIqTNbSredTnZnD4vgPI9AaYn5zG8tHjeNyjLsXf/s0brBwqn0myu7nGVMIWWyt4wa+8CHcevA9LrQ2cceaZKI+y6G80MV9jUtd7MFGu21nXB1eO4eW/eT1uu+NHJgg4Xyp5rBVmzbBp9RyRaqSD5i6epqDmATLjAJ1jueTKJ6DZ6+Arn7nVRsjrOdazHnou9py+H41+F5v9jilUrEOmksJKgB989/s4e//p+NT7PorN1jomK5My7u3+q55xFTr9LuZ2zOO2H96OqfkZzOyYt9g/AZ05BBSgpVIVCzPzpixuLK1gqlxFp9G0ss333fQ+rPU2MFGYwImNE3jeLz4HF553Ad70hr83w3St2UCnWsDlV1+J3Qs7rdJiYW4ef/OXf4X5qVlbp0OLh/C6P/kjHFk8ZnHwytSECdNMIYeJ6Wk02ERlMEKh2UN9kMW/vuNmFAnoQQA+/uorMbdnF958w9uSnBn00eu0MFuawJXPehq6s1VUZqcsBs2SzV1zC5ZLwnDEroUdtnfe/Hf/hM1Ow0pAS/kS+qM+Xvva1+Lw4jGglseB44ewa8dO6xeQG2VRK1exeOwE9u7eg3q5ht9+1W9h9xzzLLg6Cf9RUD71mU9DZb6OTCVviitDCqVa1ejLEMPy6goWFhbSro0W2gjWv1WuZGEJkbRG8yNKngTQ3/n3b7P3MFWu1W/hxde9GJMzk+hnhhjkgIPHDmN6bhr1XBFz3SLe9Hf/iPVuC90CPUVF/Prv/xZW1lZN2NPjxDDSsNkxDwiVnb/5q782b+bM5DSa7SbK5Spe+epXmYJ7YmMV9xw5hFPPPN2MG+vlUKtj0O5iplrHkbvvw/vf/h4LG9VKVeuBwVh9IVfEy171ClM6mOdC5XmYHaHR2jRPUZJhv3XeBI985hrtnduJ61/5GyiWKpgsTWO5vYrf/O3fwczsPNbW1k2pvuFv3mR74+j6Eeye3ImX//ZLUatVjL6jTB67du020KXcnZmYxBv+919hs7mBqeqk8Uxr2MHvv+4PUJuewndu+x5WNjfwoAsfaknJxIczdu/Fn//O74NBPpZoTs/N4VV/8Ls4cPwobrzhRlSQB1Oml0+cMMXtBS9/CdZyA8yfvg/3Hj2A6alJrBw6hgefcTZ++M3v4JxTT8fr//CPzeRWoJEAACAASURBVJubzRaw3t7EK379N+zeP/iDP8BMdSrxbmCIF7z6Jejnkm51BulUeIJ317y+OllTx0OrCZm8PkwsDp6FVAC4XwTKCp/Khe9d7OYsiLwnsuTjkMw21zyNUVZaMKkzHNedeegVSae4RBPLpV/oxjit3lwRoXczWM/bS8qyzOUVMi49oOtaPk9tZOUeyA8zGKy38B+f+SwqlVqS8IQsLrrsYtuUbCRiZWyZjDE1XcL/8q6bsTBJYTVCs9/BZU+7Cp3RAMeOHsWDzr/Ass1XFpdwx/d+bGBeQhGrzVVMVadtjEuby5ipzeLCR15obkfG0Campoy5mJFcLJdNOPC9BHS6PD2gf+2WL28D9Ic99TI0um201zYwXa7hkx/+N+yYnrP4b2fYMcAs5yqWcUxaTuRZSzw04XHxEx+Hw4NNrGysY7ZYxWS2iP/64tfMouSidDHAlc96Om589zsts3g6N2U2A/9n+l3T+C99zKNxyxdvNUuNFicZtdPdACPQ7bUGZhbmcN7DfwZL2R7O+tkH42vf/qZ5PFonVixuztarNFFKAdBpoQvQ7SAOZEyxKBYqWFxfNCFEL8lmawOVygQuesplWNpYM4/Dnp27cOS+g7jlU59BOV9AJVPCZnfT6M5YJJWqRncT1WIdi81lTFZncc11v4gf/fjHBrhTpYo1ivnqLVSagM1+C/l8BU9/4bNx+913WFc5WsBMaORmo0JiZ2q7LHe6h1XGyE1RzDKqmUFplB1robPFChXJMgpYb6xgrj5jCkJj0EIhV8ETn32V8aUlQjFfhEfqEngGI3zhY7eADjvCzFoz6QrIfwR+VmhcduXPG2gs7NqBlcaaATATyhh/pfud+6e12UFjbQOjdg/nn3m2eV4+8F4qb8lRv7lMYiWyroIgc/TYQZy6Yzf6zSSfoJPP4+rnPQO1UsXK+PbsPgXvf8e/BA5KmpC+4OUvxL2HD2B6fg7FetX4jZ6MSr2OFj0cDB1sdjExzOFD77jZmt2Y2ZrNmPD82ze9CcutdUxVuPZMtQNWl09genYBD7niEuw/72wcvO8+7Nm1GzvnFnDnj36M8846G3/2+j9FNcfE1nXMVmdSMcc9aM2kShN47it/2WhExc/ck7SUcwVzxdJC/+d//CfbwxSajXbDTlc0j0VtygCPOQvPeMGzjZ60aO85cB9OO+tMAyJ63ZhvY+e4s0UnXd6UczrCl3a4HQc/QmHESpYsCsMM3vEPb02O+g3VNb/28pdgcXXREgHrs1M4sbqEcr2MSiaPzuFVfOA970OG515QCUcPr3z19RZq4XvoUVlfWrZw3Vvf9BYsrS5ifno+2d/DLsrZIjbaDXPXV8sTeNFvXGc8sv+sM/C973/f+J3W48byKiYqVdz0xreZ/KCLetOFJ61EzuRnBi/5rZehPjWJ23/0A8wtzAVAT4SDaJHNZcx7kOuP8H/++g0oo4bV9hqmyzN48St+FZ1OD/lC0SzPt/3zW9EcbKKWo1exjdf83v9Av9+1sfW7QywvLtte/Kf/cwNWGktYqM+ZHOqOuihmiujYDgIanSZ+/4/+0Ppw0DvEsMDi8jJ2Ts/idde/GrOlmpVoNjot/Opv/TpueONb0EUXNZSATsvyGzhP+mde+JpXYmPYRXfQxeREHcUB0Fxaxdvf9M+oZUq2dskJEDmjLWlz/fXX44a/exPWG6uYq0/bZy98zcvQyxGUtw6NslCLC2kq/4EeuqRiZWTtr61trLW+Dvzlzv2IXec+P8Jb2nGyXJxHIWD3eQjEWQN6dgIMOVApoF/4pEcmlRXuCFSCe2z2e5eCrqVA6nb7KaDLxa5EGL1Y8QNq1fxMMXUyU6WXwRc/9x/m0tjstrDeauJFL/lVcxvpNDe6Fg4fOIj7fng3et0WKoWSCdZHPPoSbOZHGOST9qx3/OhHeMgFD8K/ve8j6I06KGdK6AzaKOfKWGuvY6KcaIwddFBECVdc8ySsbWxgdmHeYo7Wvz2XM2udcyTDUlujC0kW+tc//xWz4bihmFR13uMfgWOry9i/8xRzG3/t07cm1lNjFdP16ZAMRnDumQtPYb81dpebnsUFT77EYnJzpRrai6v4xue+hFazYfFRMFfAIvX0MRRMQSHwtZsb2FmdxtrKclLvmktcrwc3jmLnxAIs0tpOEr+4s442VvGUFz4Htx+6B5Pzswbkm8eXk/a0rc2EMQTon9tuoVNALDfXUK9OJd6SxjLm67MB0OvYQA9PvPrJyTMKRUuM+9rnvmKqADeVLHpTGkn7UcdKp6YnSJscFtHAL7/wBWivbqCaK2C42canP/nvxieFfBnHmst4+rXPNkuKyYS0Cgi4bBVrYYEeY+muDj1Y6NoIBHRa6B7QudUJEVSAqG6QwhQBXLdmp4G65TsAjRGFchlPfe411jeALVXpsr3vrrvx7c//Z2otrm2uYrI2mZZXJpYsnbZDXPrER5tAndkxZ56AqbnZJLt/fc3KBudndmDY7aPMjnGtDt711rdjrjIDZjxQAaIg3Bw2wVgyywkJpvyfsWY1ORv/Fc++yvYEG9Sww94/v+kGFPI5dJm8WSri2uc9x9yK+XLJ1pv8li8X0eJJVLm85QIUWv3tgG5x2AzWBgyPFK3egPuGwnWztYb5ypTxRa46hWtf8XxrJMT8Cf5kk6V//Lu/x0SunirVBAKGJfbtODXNj6GS2xv18Hu//3u49+57TOmzI2c7XcsF+N+v/1PjIAIJeYflpvSw8V9v1EU+wz3B2P4Qv/SS51o8le7rx1z2OHzl61+zGDaVcu5lun9pMZtrNVR2UGGysDzLfwjmoywKgwze/o83Gm+Zora2ij95/Z/gyPEjFhacXpg1YMoVc6bUzZem8Cev+2MUKkmSJUNkL7n+pfZuCltzPzfbeM9b34X+qGdjXu82jAdmqjMuX2HLg/X8l77A8kQoJ1nXzuY2rJr56z/+SwxMBhSxtLZoXf+s7W95Ahu9TVQKNQObJjp41nN/Eeeefy6OLx43xTCB+qQSyNqF8pAldsws17C2vIq3/cPbE9pbOLOEl7zi1zBJb8Kf/w3WOmu2J/iMl776ZShVyxRN1mti/8596DRaeNsNb7N7KeMavYbt36nyVGKhj1ooZxIwJj+/4n+8MjllrFhAbXoS3Y0mbvyzv0WRSkC7jVy5BDbiTbr8J/xOVTnD3hkMiw57GBarePFrXobp6UmcOHoUZ+49FX/8mj8A6224dhvNDUxUqfQlNTuUPhvtdQPgHZNz6DQ3kSnn8PLX/g662cSosaOGlVMQ8pXMJW6hg+ScCBqa1qaZDcLYp4GhQd961VnaMnL5U0DtgVl4meaUuIoHn8Tn7/G5bpZUGspbZURnHv6UpFOcQF3BdwG6/k4TKUKCQOKKyJomxwkr25A/BeByszNWpJI2uRBsgt0Bis0BvvHVr5vwKTBeSJfsxoppceV8EkOieOQira4umfVLwUWgvfKaq3GUQD0/a2VSF5x3Ht7yT282hucSHl08gmc945lmbdPFSQvgi1+6FaVs2QB2eW0FD3/kI8ylTLeVndY1ShKZuJm4WezwiXCIRm44wje++LX7ATpdzuvHFvGdL3zD3kwXLLO+r7zqKgsdsEXt8cUT+K9vfRuTxTpa7Qamy3Vsoo8LnnCJxZVHGy2LYf73rf+Z1LgP+8hk86aNXnT5JQYGdEt+9P0fMhcU4YzXcYMcXV/C1c+71ixAxin/7V8+gN2lSawzzjlRB0olXPwLV2Bl0La4MEFwz9ScxVtJOzJG6nL/3PYY+tHlE3jBi1+Eu+671wQIs/Jvfte7MVcj6BCycnjqc66xznts1XrX9+9KPCHNJcxX5/DoJ1yKGhsGbTYti/573/jvFORXuw1ki3VceuVjLH5+4uBhzE9M4WtfoEKQuOcpIC+7+oloDftJjHFz03po081EFx/zG5LszCR2bhZXOI7VLFuGdYKFjnbPYugE9CSGnsHRQQNPftpTzaXJNrYsW/rkhz8RtPtEqDz1OU8za+msM89Et9nClz/1RRMyFND05jzussuM/x/0oAdZPfhN734XylXa/ATCkZWwDZlbU8xbmSR7EDDm2ev20Vxv4ox9p+G+O+9GrVDCLR/5tNHnyNIR7JrbjSuf+RRMzUwb7zIv4/tf+w76/ba5yekmpSL3hGc8yUJSlVLJ+hq89c1vQTVLJ2XS0+HaFz0HlcmaudoPHDtiuRbVyTra3R56PD99lEGx3Ud9lMe/3vQeU27sfHB2AqTC8MynWBydCY4fe8+HDVIpfAmmh5or+O3/+Ro732B6YtKa0bzxb//RrGq+m25rwsk1v/h0PPRnLsRX//Pr+NCH/tVKGdljYCJXNXD+rd/8TWssRVcw9+sb3vAGlHLMNae/aITrXnmdCdDvf/97uPDCC/GXf/EXKGRKJqhX+muYzE/h2pf8Evaeug+3/+iHqE1O4NzzzsOdd92ZALo1oEkOALIkJrNykvp/S0gNgJ7vA29/441Jj36i1gjY3FhHbbJm3E5QX2tuIF/Om/dnc2kDO+Z2YKW1YRUApWINr/ydXzdvJPfZToZA/vdfmTLSYdlboWp8/aLrr8Ps9AwWDx/Fu99yExrdRnqIy0RpEte+4Frs2bPHZBCbB938tptx8PgBnLpjH5r9Jq677jo8+MEPtqZB9953H973rvdjubOKXDGPfMaCB3jp/3ipyVUDdPbkt/9MX2E5X/KT8e/T95+O2757Gz5680dMPeq0WnjFr73CjKTXv/71mJuZt7n/yvXXIVsuIFcuYHFtycIrE6MS/vIP/9zWutVvo5Kv2XZ8+W+/ws41OHzkCN7y92/BcmsZtUoNzeYmZquzuP4116NSr+Hg4jGrInrr//v3xlOtzU2UajWsoovrfuPl1iX0u//5LXzmAx8xjySf3eQYkcerXvdqbKwsY++uXTh87wG89YY3h6RRKgFFvPq1v4v7Dh9OPFHNNm5+803GTZsba5ifSCz06/7X9Whnk2OGFZM293tIYLTjT08C6NZ4qd1JO7WZ0eLwUTF0n8HvwZnXx1UK5hxwh28p/8wDeYrFwZNgyirHyHV95DWPu19SnG7mg32WnQYs3xn1PbncBegmRIPrgYNl8oey3lNXQRg0AX1yWMCXPv9FNFhXPDGBzU7LBFVi5SSZ1tzU/Iuu6G6nbdnAl178KOSqZXTLObM6mJjw7a98C2ubK5itUfMFnvjky004sJ81a52ti9fGOm75DGP2HH0OT732GnzzO/+F+R0L5k7hCVRM1lA7TVocBHQKPVp637yVdcxkmIxl11/89Cvw3du/j3NPP8tcurd+9hbUsmX88ouej099+tOY27FgzzvnvHPNff+xD/ybAfpUuZ4k1V3zeAP05vFls9K//MlbkqYn3bYlkDz6SU/AsJizuBgzhqmBfvy9H8bm6rKBDwGdz9l74dk47ZyzrH3naLODb3zm86jk6NZlzHoDZ178s6jtnMPu/fusNe3iPQfxoAsuwOJm0toytdA/m1joSoqjdvszFz8Me/afiqPHjqJSruDznyT92Eo1b9YAdeInX32laa133HUXbvvW7bZ2j7r8UZbMxQRFZm+fd+bZOHrgEL5665fMw0L60eX9yMsehX07dmPp8FGcMr8DH/vXj9r9JxrLqNdn8YgrLkUvC+RKBUtutL7xzVZS2sVSRpatUeyHWnmrCtBRpIwPs6Z7mLH1+cqnPh+SGmmhZ7AB4EGP/hmce/qZltA3Wanhlk981hQ+OutppdO6YC3yPXfehS99Kkmq67PJSKmCR19+Gc694Hz88Ic/tLgoQW9h5w7c/I6brcHMamMNv3Ldiy0BhzXM7HDHFqLWOS6Tw3RtGnf98A6Ls37y/R9Dq7thyup0NfHuXP60K0xRYQtcWpgffOf7jD8YQ0U+h36ugGe96FpTXHjIC/fBB973fkvwSrwkOVz17KcYoPP65ca6dcjrDvvIFYoG6AUCemewDdCZNDfMZHDNc59tSh/zCDi/4iiLD73zfVg6fgRzCwtYH3Vx3cteilazafF79pR/303/knor1rvruP5Vr7IkMSrMe07dhxNLi3j7De+0MVIB5jo+85eemQgyujNzGfzfmz9gikBrmCRGPfeXn4ep6Ulracte+WeeeSbe+NdvRBtd/D+v/T3c9oPb8eCHPhR33n2XJfydf8EF+M53/9tyLhT2s2xu8ko46ZCAbrKKcdBBBoVhFvneCO94040mpJn70d5ooFyv0SVi2eJJJ8LE+2JJ0rYaGWx0m5bjQSXjpde/1NaBALG2uIx/ff+H0O63UcyXzYq/+nm/gNndOw2od0/PWc7Nv7zjvfY81v73Bz287g//0PJ4ZIW/5YYbU5nYQRf/67W/b3NmtQy9VkyefPdb35OEWH79RZbAxdLfHJsAhU6aPG7WGnDZiJM+IjtPOQXf+sa3cM7pZ+MvXv9nqOfLVuWSeNeS0B/ne8fhu/BHf/6nqM5O4p6jB7HvzP1YPHQEg+MN/NvNH7TwWClfMWXlGc9/FnbtOcU6Ok5OTWJmegZ/9JrXpbl5/x9r7wEmaVWtC6/q6py7Jw8zQ9QDggKSJAfJqCAoBjIjKCA5nKOoqEc9oCBBkCBIEi8KSBAREBEEBRUwXAHJMDCxp8N0ru6qrvu8797v16v3VA/e+//Dw9PdVV/YYe31rrz6R9fYhd/5DoXbuvYWWgzP/dzJtuGc9aJv2+yYM0+yXH1wwyB2YHDpKrv1+htpPa1tarZeG7Nzv/pfNtLXZ/NnzrJvX/DfpCfMbWQCGNFg+378QJsxb6699z82tddfe91+fMWPrI4R9WaDvb3W0tFmR593khXyQUNn7Bvo0WUjKEo9y4qKzaqwvkijZsfJGBQnZVXuawb0xVRs+cjT4DkIfpW08SwGKNYRSU34sngyZS26yvnZhw7ZowyghQlEJoAMsF19dJ96lgF+GRLGBPPQZabHd4rik/+dprQY8SchgZMuIo+zYH/9018M5WPR+KBQGrc8cr7L46FjEaRrRLRPjDNCtKOlLXq2zDb7wBY2XpdnwNJ68+fbT26+hT47gPnAcL/tt8++jH7HODBGRK4jjey3jz5Kc2bXQLcNFEbsmMXHk2hBLIjuVEUvdSEDGAHQAQzP/SFo0AL0hdtubuXaPEtAzmxus6pCkVojOpeh2xZMRPDtvfb66/biCy+QeTRXN9jE+JiVa2pt4z22YTBMQynHnPzf/epBq4fpmekmedv1oL0t31RvXX091PoRTf/wfb9iuhR8Sn1DA7bXQftTsIF/FFHB3UuW2cBbK2juA5WuKY7aoSceY0t6u+zVF5+3Re95r81ubOWe942NcO51pRgUFwFdQXF77b83/ezwQyEV660332T53N888BAPUPCT1dnWO21D3zDKYmIP4cOjllIssZkNhI9Xn3/R/vjY721u+0wrsiZ2HU3GO+67C6Piq8YnrLmu3h595LdWg+ApmsTHbPs9dmYAHqqd8ZmlCevr6bHZM2ZSkwLXCQA0VUNntCnMydMAOpjrVvvtZs0zO2zJK6/Th73szSVkC8889YwNFYcpJFRX1dgOO+1gC9dbzx644z7kRNJEjld/+KMHsHodGrSg8hpKqqK4y4MPPUiBQMz/i18+zf76z3/Qj41nImZjvXnrWXFo3MqFIlMeb/3xjTajvj0y9rLtvt+eBMD+oUHOj8JlqczUQuj/0DB6J0bs6MXHUVtUQM+dt/ycrLhoSAnK224H7G4tnW0EcqQJ5mqqbVXPamtqaSWgw/0AQG+xGrs7augALEDWQZ8+lEGfy1evopDbWt9od914u+VKYwzEgjB58GcPpe8TkfW/f/hx+j0BBji3R3zuSAa3IkOBVremRlu2Yjl9kPfc+gtrZjRJCMI88rijaAK/5cc38+1yXXz2c5+16tpqy9fk7e2lb9uGG21IbXZkZJQR7+hJMHf+PAruiF9YsHAhI747Ojt5jpinHvOtZf4MDHKCzWfAkAnoOAPjZbvxSmh68DHHmsBWttHRIRsdL/AMhAZA4b+JMfCoPOmVJYfNbPFJi2lux1m/5qofZkGhb61aahdedom98s5bNm+j9Zl6ONq9hrSP2Ievf/VrNqd1JvnXaGHYTj7pZNbiv+zyy2iir69tZGzHVy74GmkMygKbxDQ0UFOnX744ZnPmzaXJH0W5Ghkpr0Yssaof3CnopWBl6xsatPa2Dls4Zz0b7um36753lY0iqyZfZ2PIvkAXv+q8Hf/FE8xQJrkmZ6sGeq1UXbbOxha78dtXWCPp3OzNle/YRZdeYm8sfZtBfcg0QBQ+eMZ7NtzYLvwKXChBWcD/nz3+SGucHUpN/+RyxErkrLun21o7Z9jic75o1c0NhrLfm224iVUPj9sl37mQ+wiae2totX33+xdbqX+Q953/5S/b7I7ZXIO+0X77wmmn2uZbbmnLVnfZkqVLbeH8Bfb8c3+3x+97mJYA8MZybsKOOPvzNgafUwbmITiOCkEU/ti2WS22Y1CcABrxHBCSUs1bGCrcxP2gOdVqkXIMHiya1DO84iws9YCeWQIwj1zV2oAuTVoShk+mV3ReptLHRH6a5FlD1jKTu9LWpK1jsAqnV1CcotwZ6V6usuZcrf32wYcYe6rAjtHiGHudq+Qrgsvqq6CbhuwLyMiocV1X32jb7bkzGTnSnP761LNRygr+Wvlxe/p6rKO9M/PdwVQMbby6CqUazTbbbgtqTIhyx9ZCk0BHNwQ54bCjxCMChwAMf/3jMxmgwxy8xZ47MqWnZsKYxgTTMTR6mOr/8MQfbLg4SsmVz2VjjgK1Vfi3+0ujtuOhB1KoQEAcIt3//MgTcSVyNlwq2O4H7GtWH3yF3LxS2e792Z02t6nDBvvXWHNrm22zx042VDURfLTNLVZbLNtzv3nCBrp72NWtkMvZ+jtsYfm2Jmvp7OB8BlasDhWMWhspq1NDL5TsmURD32G3nZhW19XTbaNjBVu0cJGtWLbMnn1i0ocMUP/QzjtZY1sLYyAQ0PPc3/9G/+UfHnzSRm2YWmBrroHS8VD/GutAS1or26risB3yycNsZM0AQa0wOGRPP/m0jZQKDA6Cfr3rR/ey4eIYgQ3aOdKBVq1YyUA8mFKZioJCRLEACuhBUq+i3FMNHXs5nsvZtgftZeW60GSjf3WPbbJwA6Za/eYhFHPJhw55lrO9D/wwU7Zu+dGPrb2hObS9rMrZQAm+TjDzUNUOUdFwFQ2VULCk1gaLQ9ZU3Wy7fmR3WmIoGLW3MRgTwV9jAwXbGCb3V1+3++6622Y1ohRxkRr04Z/5NAXC1X29LMQDQG+orrG7fvpzq4/+9VEA6lGHWmFoxBpRenm8aPfdcU+M2A/m6o995mCmXXWv6bPRiSL9+H2D/dY5c5b1D4W9qRubIKD/wgE6/I+HH3+kDRYLDAqEMIz0xssvutjmNXfacGHYcnW1dvwXTmAtA/i9L7jgApvRMoNMCufs6MXHsBERmvDAMgFgAhAhhe+Jex5DuBOtTtjb0888nQf8+5dfas11MN2WbXBiyE465STmm3f3dtsCFHgZHqTSsKav32bNnE1gh+WG70TL4JZm+jt9+1+vBYnZYs/gd2elvlLOqvF/sWw3XHYt/ecAHfCZegiS46NWVYP1hBumxCDXepafCS4FQNQo/frVduY5ZzIbAsG5t95wEyPZYW3LVdXYkScfb61zZ9rKgRAFnx8dZxoqfLsA/8ZYdtnKJTvti6cy7uCOO+6k5js4Nmy1tY32uVNP5JpCS0SBpfrGkJYLemxpa2GNfrgYwQFR5z6UkIdQMxn4NVHCLMpWRpErdJQcLFjtRJXdds2NdOmVx0tWXQ3oA/CV7ZiTFlvjjDZ7Y9VSa50zg/ETbbUN9tP/ucaKw8NM66zK19oRnz/WOubMstVrehnzAssBezpYzr51wTdsRl073VUITPvORRfassFeCubf/dIF5G11tXXkydDQochg3yA4dL36lt183fXUileu6bG6tk476dxTrGnCrDg8YtdcfTWVtNFSwarzdXbeN8+3JSuWW01To7WgJfSaAZvd1mHf/M/zra2mngGQ5aqSHXXOSVaoDpHqcEEQzBXxriZfERMUHIcFpQKB9D+UaXZR7uBFPqccQrDwFJ/DYi1FVyCfxqspRk2Wbm8xly+eAoiqTMZ2raTxrfYP7VP9hX5QavAu2760eHyOKMhSKZSRFJhLItEzvIlBkoWugd9vtG/QnvnDn7MgIGgGe+yzZ2yzWccNRe428oM3WLS+3X/vLxmoMqNtBn02CJza+cO7cCMeeehhMvjaHEyzIa2jBO2yWLQ6lG+F5FssMHVGGz9QHrEddtmZPnQEKiHqcuH6i0LnquFhmrmnM7mPWdneu+s2BJu57TNsANGedY327JN/stGxEdZ3HhofYRUvmAZ32H57+/ufn2NoXGFk2PINjfaBj+xOM+iC9pkE9Ccf+C0FBqQ8VVXX2E777UmTO8AanczGBobsL4/+0WI5FbISCDVD+QkbLRVpykb1sj89+CgjbLEPY7mcbbH3jlZqqCEDYO5iIVRFGq9He1QjoFePTUwBdKzXDrvvxDx/BIOg0chmm27GGAaYdTvq26wYg5P2Pmhf+vDXDA/ZzLmz7X7WvA8MAfMp2qg1W73ttceu9sQjj1ptvobxBdDQP7jb9tT84AdDPfzf//ZxCkDQ0GGW3/Nj+xCIUCAHRIy680hdRPAUNBgxM8RC9AysIWjARI09VFAcAB0+dJjcFRQHSX/7j4Va7s01dda7sssWzZlP5vqLu+6yujx6CRir1X3m059hc57f/+ZRslx2mYNFAjEfQ300nXf1ddms9lk010MYkLlyyIbtM8ccwT0EqG62xebUsMaQq1+usebaBkatP8YSxfI7m+110N6MBobPG5on3Awz29rtzlt+RuGyH6lgdc12yNGHBQaMYi+lCbv39rupQ6rY54AmvQAAIABJREFUxyFHfJwpVwiKGxoPghKqIyKorpj50Eu0EN39k9upMwfLQs4+csRh7EgH6wgACILPPbfcQSCGwIz5Y26gJfjyrrnmGjJlWCcw/48dfjBrDsyeP9f+8tfn7H3v34IpXSiJC58t6BjCCcb68cMPI3jc+TOY2yHWFG10omBnnXOW9azpseJE0Wrraxm5jS5+M2bMNMQGwpgFRok9h1sAMTscDypBViHOp2AdMzrpfsPf4D/9gwP0NwN0aDUkmButhjddcUOMkwlpcotPON7KVbBsIBC2RLpFhDq6A9aOV9k1V15NQIfFBJBwwsknhPS4stkNV19HAaShEWmYZp864Sibu9Ei6xrq5362VNXgsFMAuPqyq2wMwaz1TVyRz3/+RPrQb775FhsooAMeAu/KtviUE2gBwxywp1hPtCeGj37JO0vY4S/U4AG44K0hLQtWm5CaFU3uKE0Mi1phzBbNXs+WvvqmzWhotduuuylYJ8ZLZjXV9qlPH26dC2Yz1344V7Sa1kZ7fdlb9h+LNrTrzr/YiujWiEp7Znb4cZ+lWw88DUIHAA1NntCn4coLL7ORwqB11LWSJ5x+3pnWMzZMnn3DJT+gYId/OPPHn3OqDZeLdNcipbWxULarLrmMhawQyAlX3Znnn2W5kVEb7u2zW2+8lQLg2ASyUVCt76QgrDTU29DICLNzkDZ47fevsNaqOhtYtdraZnfa4vNPJ6BDIZw9c6atWLacHUCHBgdJF+qHTotpLC+NAG4GUMdGSiD0NO0sTTcTvsoVKMwFNimjzOed67pUe081dVaKSwE9Mx8gihAmhJh/p7Khkm4VPJf5CFiKtYoFN3SfpF8NxA9IgC6fFv004xP2u0cepT8W9afxc/tdd6C5HYUhli9fbu/bbDPr6e6hyRqtT5/87RPUhBqqG2ygOGT77bcfgxOe/cNfyBgGRwZo5q3FYZFmXC7Rdzd75hymv4DZNDDXGSbfXe2lV15mbffq2lqaQxXlDia2LkDf6ZB97Z1VKwjkLTX19thDv7GGXAjKAxPae799aWpEwRqYzH/3yG9ZkQrFIZB2secRh1r/6DAD4oZWdts/nv4L5X4Fhe2wz24ZoEO4AKA/87unMkAH0wWgo9AC0veQYteUq7E/P/QoC4RkgP7hAOgomwrQrx4NMaSF2ioefpjckTL2rDO5Ywx77LeXrejusvU33ogBaau7umz+3Hn2y3vuZeOQGS2d1jPQY4d84jAWY4HAcP9doa75CGNVc7b3XnuyKMb40AjzrJ97+i/IcWQZ3EIub1vuso211DWwQtxw/6D9+oEHrKmhxYasYHmrsx3335UFUVA4pBkAjkIddUHyRXwCzLdgatBm61uasqA4fF9C+g2yFCoAOjQBADr27/3/sRlNnyjsgmYrd//8busfHbCm+tA1a/tdtrON1t/Abr3hRgY0jg+P0JUCQFM0bn/MR8f1iPgFPb/5zlu28YJN7JBjDqXWApM7iuwgZgPMHy6iidFx5vE+dOevbLgwYK114Z2HHvEJapArukL3LhThWLV0uf3qnnutrRZRxwgaNDv02E9OAfR7fvoLaujBSlW2gz97CAEd0e0QPgXoqA5WRL17uJNGSwSXX9waAD2YlXP2kSMPs1EP6IWi3XsLLATBC4sadbsfsBdNxuALV111lbXWt9rSrqU2f9Z6duTnjqL5G64DWCaQvQIhBb7t6753rdVDOELmSm2DHQHBIGd260232HBpmOmeeMdOe+9kW2+zNc3t0IY7OkMKHIAIGnNtbR1dHa+9+io1OFiGcF/X6tVZe2dorHDrwfrGYj0TJWtAXfaJwFAJ6DC5A9Avv4GzQ04B1vD4E48joFs1ggRLVqoqM10KQYwN43m79sqrrSoH/oV8lLydcEoAdPx/yXe/xwwI7CcEv6986xu2pGuFzVq0HoFuvG/Q5nTMYLGpay+DlhmskAODa+zLX/oyz+/3Lv6eNdSjEl1I6z357C/a0uXLbOac2VncDyxUyIypqkY623Ao9hXC+acA+mSluVD1r7axkWvWt6KbGvpPr0VsQ84Ge9dYe2soS42aBcefcoJ1DfbZ+ptuYi+//YY1djTbQFeP3XTRlbawYw4tCKsGeuxr//0NW9a1yuavv5ACOCwMcEeBbm+4IgStscIFLBBnnsHcffCja797WQboaG10wn+eYaO54HIloI+V7epLLmeJcKsOWT1nnH+W1aPGRFXevvutC22oMGSNdYj0N/v04qOsDi2Cx1A8q9FWLFvBOJkrv/N9q0YhLIykasI+dfpiq2qupWsQbiPwN6RIs/BPTS0tzFnVPZUFjyXCWUEuyE1r9QwQYPtuo7SIxpRvad0e0LHWEgQ88AtDUz86niEwzyzoSFuTSQCTgDSLC1X1Sn/7wWSR8JDuY+Sh1+o98CvPTp9l9n8uRs4mCkV75OHfWHNtcyYLbLPTNqFHd10dzWaInoapFQFHaEZx880327wZ84I5CNW+tvuAtTQ12x8eQ/Rx3grjI9ZY02Dbbr9N5gdBcAnMnJC0YKpqa2+3Pz/3jI2WS/aezTblpr299B3bcOONqaljIyBd0gQzTVAc2Mnme+7A6NY5rR32wC/utWZ6dIIkvNOuO1FKVTtWREX+6fE/WnmiSLP7cG7CPrD/7jTZIyCu0L3G/vrE09TgERRXU1tv2+y5E03CiPAGoCNP+dnHniZDxcEHmGy71842WoOUkwkejqZctT39wCMZoMO0vIUAPeawwhqAfyP5cLCpoY+vraHvtNeuZMIA9DffetM2WH8D6+7qsj8//jSJGRpUbVWdbbXjB1m//Gd33GGz2mdn7pKPfvIjrA0ACR1FNRDN/Y/n/sq2oQCKwVzJ9j5wf4IpilIgEv6BBx5gKg7mA51ni523YpBN35o11tbSQmaDPHcchmWrVtq8hQsI7DDbwuyPKHIQPyrzjQwMrRPQ9zviUOvq77OFc+bZy/98wTZauD5TJJ95+hkyht7RNUxlPOwTh7HC1GO/fsQMlhC4YGpq7TPHH23Pv/QvWgoQkQsNEQwVjYbmLZhvc9ebZw889Gvb9P3vo1nyjbeXENzQL704VrQ5nXMYFLflZpvbT2+41UrFgjVXh4JK2+66PcvjgoZg7n77rSW25fs2tx9f9SMyXawPQhIPO+5wAjpqwUND/8VP7szy0Blh/pnpAX2CwZ7BYtNcBR/67WR2GaAfdRgzDCBYIBgVMSL33XpHBugFy9nxp55g3V2ruR/33/lLW9G7wuZ1zOUcDvj4gbZw0SIK09CGEceCrA+4EH5268+YBgcrT12uzg799KEE4l/cfhdN2rDwDIz321e+9hV76eWXbfMt3mcvv/IyI3oB2tDAu3p6KPivWrmShWnmzJ5Nkyf4lnppgy5ZhhXta3NQPEs2MjpCoEIuP92ACIiD26lkdtNlN5CzoJYEfh574rHMnULu/lhuUkOHe62lkLfrAOhVqBIHEShvJ556YshNzuXsusuvpq0BwYIzO2fb6eefY/2FYSsj46Gnh5XNOlva7I3XX7frrrnW2htQlXGVzemYbWeedyZdf9dffX0QCAa6rbNlhn3uiyewlz0siWhFDOsi5gc+s7pntc1H7/bhIRseQUXMMAcqZTFtTUFx2J/RwpjN6JhhK5Yss9tvvI0NmlCSG4J6KP+LwGTYS8p2yn+ebku6lrP+xwbv2ZDFkK79xmVWLiFjqI/zO/W8M+haQUoagvXQJx4YgMpxF114oXXWt9vI+JA11zTZWV8+x4YnQunXay78Pt2W4EVjObPPf/ksG0MVPxRPQbGhMSOgwzpoNTXU0E8//ywb6V9ji+bOszNOPc1mts6w3v4e62jttAu+80179a03rb6lxcaKRVuEc73kbfvx5dfYGGqPNDTZ6t4uO/H8M6y2vYkBjFDeYEJnQHCxROWBABvLgbNfRPydjjj4MPCLi24XNgqEGfPjCrcJawXoChSXlu4D6/Rc75+vCOqxjjuzy1BYxkelS6KAZAJzgwd0XKccc/rdx4sEdPVF98F1Wa56hGnv8NdkUTiiobbeHvv1o0HiLhdYBeyYY46hZId34FCCmSHiE+D+61//mhqAgmaGS6N2wAEHcKP/8LsnbWx81Jpq4Asv2f777UcfGKpFoZ44gtSWvPM2wRy9q+HXQvlSBDWBwcBHjCh3mFMQFY8gm3cD9Pftsb01d7TbWy+9YktfeNNGRwasvQFtU8322HtPgiEOGkxnaCbyh0efoJTa39trjR0dtsVBu7EwTUdNAzs3Pf3w41YcL1AbnTlrjm212w4E9NHSOAG9ODRizz7+NKsqAdCpZX54FxuthU8Yvqoqa7K8/fFXsBQEDR2AvvleH2LvbxS6gXkPPlMQ31AueImhwVJDd2lrDLKxku1z4H5cowULFpBxotkNqonBlAjpF084+tijWSDmuT88y73sL/RT09xmhw+SyS55402m3SGV5+knUJwHhWNGbSBXtCOPPYYm57dee5258b+NUeYIh4TAssM+OwWXSF8frRsbr78Bc3vZ3GbebHtr2VIKEzC1IzUMJUpBu60IYFqHho5nrxwfsEM++QlbvuRtts6EJeGJR3+fpa1B88D/2+62HV0eT/3mCRsvjbL4CiJc6f8vFEgvCOBB/2zUNGhsbrQ1g/2sVY4UxIHRIebcwodOsCxPWHW+xubNmmdvv/6WoaPfI3chkM6sb6iXtI5gw30P2Z9aGPKRYaJFUB7N7Wt6rbWtg5rKoRHQZXK/+7a7phSWgQ+9kskdGjoAHRo6gyyjhi5Ah3fwo0c7QAdIjRbtvp/cYej9Bn0RNpjNP7Qle7QvXG+Bda9ebf/rJz9l2trKnhU2t3Ou7bHvHtwfaOVwHSBQ6urLr6UFA5YEBM995uhP86yDQ+Ks3H7L7TEnutaGJ4btjDPO4BnecMMNeJ7//re/2Z13/8LqqhrtkKMPpaby3k3eQ2BsbGhk7jYi4VevXs2CUbDAoYBUQ0sTBTSapGEhiho60tYA6gD0m6/4ccyqCRr6sV841iYQRVWDzIyooU+MWUu+zlqGc3b9D662qmoUUMHO5u3E0z8f6npYjuVwf3L9LTYctUfQEgSgxvbWEBMzYRRir778alvZu9Jmd8zheTzqc0dxz+H2g6vgth/fxrEgl7qxvtG++a1v2nPPPccAOATqQUD80Q03sL7GSeedwpiXDTfe0Lq7V4d49tiKHb+GdqkhUG72jFn2+suv2c9vQGZCsCrg54knnMDGTVdccYUVUeq6FkGqZfvEcZ+yuQvn0x3y6osv2cK2OfbT62+14ehahBB81OeOZnQ70r0Q0wBavuibF9F11V7fZkPFITv33HP5HeJKoMBc+91LSYeMh7KynfilM6mh0+UaTe4AdJRktepgcj/9q2dbHvEyExP2/W99l88hT0TBmWLJzjznHJ5d8Kje3j675dqbeL4Yw9PSxqC4E79yhpXrQ4lxnC+0vkbGBiwmCKgG/qlbXsz1y8ztdKnBguFTuTO1NPxSSUMX6Hu3tLTz1EWtLDPhZwroUMKzyquoFqdKcck4spq/3r+uGzVQAHoOJVFj2LwfoKrOSeKQhu6lDWSCjA2O2P/+y9+Y1gETOsFgaE2wEMQe6UtXLrX15qxHvzdyUylZxrKq2LA9D9zLnn36T7bb7nvYr+/+lQ2ODlgbNLyJMdt6q615ILCw6DSFTfjT08glz9t2u+5AQGft4NYWe+W1V23u/PlkVABzaFzwrUynocOfteU+uxBsUfZ1yT9fo9d4aLDfWptbrXdNr31ol51swaJFhnrx9915r/UP9FljbR1NxshD3/uYw21Fz2qrGy+znvbffv8nAj4iaqtr6mzLXbfPAB05xpUAfbsI6KiSNi2gw5LgAL1+PBSZGAagew3dFZah2TwGmex10D7W29dLM9TTjyFXPeTAwzx24GEfsReef97mzZlrf3n8T2wkAlOy6ge87wPvs3nz5lFz+s3DD/PwtLW2044Bk/H2H/6QbbJoA3vxfz/PamO/uf/hyOwDA0W0NzQQtGPFut103fUsMQvae7tvlR1zwmLm+cPPy8Cz8gTTfWDZQQW16UzuIc89APbBh37EVixdxmqEjz/6OLMswOyr8/W276EHsHMa0vxe+ddL9vQjf+AelWJq27Y7bktrDvKGATrrb7iB3fG/7gjd5fbbzbbaZmv750sv0G2AuvAdM2cwOrm/f4A5w4vmL7DXXnzJ5nbOtAduvy90VYsm5/0OOYD+UYAc6qT/6uf3srhSS21IEYLz6JCjP5Fp6Ei/gck96FahUpx86BVN7qWQklkzVqKrBho6rFwMMLScfeyYT9gIMk9qa+jOIaDfdgeFRlzTY2N2yjln2FihwJrjsBDd97/uid7Q6LNFPfTFR1EjxVm8/1e/ojk9lAIOaWAfPfwjtMCBJsFM77/j/iwGYHBswM4680yeRUQUQ9BHLQTUrOsq9VlzvsX6S2vsnLPO5jXwf97703use6TbOhtmGGIYLvzuRRSuUR8cRVvAnOGTx76BRzEPHZEPAPQrb8wAHbzmuJOPJ6BPVOesgPrz0eTeWl1nrQNGQEcrZQTJIlHwhDM/H3z1luNZv+J/LqWZGS5G7MrwxKideNIXKHAufXOJ3XvHPaHeOTV81J4Yt3O/8p9cL4A6AABV95pCySiu7dHHH0VGDmUHqXp3/exuVs1D7YNQl63Kjjr5KNZDIBVUAHR4EcaHQono6y7/EbMigPxwe55x+hmMTbjqih/yfhSXwey+8vWv2urebhsrFlijf6BrjV156RUcYyjNm7Ph8WE75ZRTOPa3337bbrzpJmusbbKB8UGrQVEwq6HQA/cH1gN9Mq6/5AoCMuOc4EM/7zQbsRIVSAB685jZDy+GNaBk5XyegH7GBedabUOtrVq5whbMnGPfPP+rLD/dVBM6BX7hiyfTpYDg7UsuvtRGCyMhxqi2gZbblT0r7dSvn2fWUE3hakZnp511+hk2oz6UTca/k88+OZjTY9tb9omIqXz0i8ey51mabCwsI6VVmrh86KmGLoD2GrrHSLUfng7QIXCADjKTOwDd2+29ti6/uMztPnVNUe4IilOgiYQCDV7R7vLR+0nST4+Sk+Nle+bJP7HLWnNDMxcd+b36hzSM2hhtSUGiHHLbmVKWy9kuCKDrXm0f3Gpr+/tf/2rP/Pkv1lITKkvp/5BxGVjcwOgAzbn4fU1hgIVIdt1zD5rZWeyjVKI/VtYIms6mMbkD0DfZcSv6Jd+30XvsZzffajPr26wwOsyIybraEFQFprWsazl96LPaZtBEVZevsb6xYdtot+2sXJO3TeYusLGefnv81w9bSy0iz0Phjg/utmNmck8BHfPDEdz2w5MmdxyK5ly1PfXAI9TQcSoRFLf5HjtYsQ715yeYu103FgJlRvNhdTKTuyv9ivUGaEAyH4lm0ajY2HipEPui19muB+1B5tXW1GIP/Py+rIRqYWzEmhAYODJEjbSpMaw7C3SUi1y3mppmm7Ww0z649TY0o0NbgQsG2ik6V9UYAHV/W929mr4taObPPAa3RFjXUfhwD96b+4dAIaTYIYAP5nYwE3S9mw7QsTfDiFhG5amxcWuvb4lZFEFYgf6I9YUPH/5fmDeRjvTUQ0/ayp5ltrATmkqojuX/hRzl2GUqAtaO++9Mk/scNNGAKbCxwWbNnsPSr8XCOPPwV72zzH5+623W3thK5oi4fehM+Nc70st66XNbZjLCAlo6Su7mWprt4COnAvp9t4cod/nQAejw+wLQfVBcVb7axpF2Cg19rGTNueBDB7CFcpkO0NH/G8y+ULJf/vROAjquGbCc7fOpA1nQpntVF60niAe4+KLv2gZzFkVzegiOFJNEfDWCVatyNbZkcLl96WvnE8Tpy0Y5UrRVbm627/z3txnY2l7XZsPjQ9ZYE8op6VzDejTCMLEq22HP7Vj6Gc9pb221G1jtLQAEAB0d0FjlC41pDH0iGtltDj3nUW0rX0azKIB6ld18FerWQzgOsSzHnXQ807TK0NAjoBcmxqwtX2dtA2Y3XHG1ldkoB8b1vC0+80SCFavc1dTZQE+v3XrtjYQ7xPe0NLRYV99qm9E+g7MJZ0JnzewzJ6IZTCODPcFnYdlDBsg5Z5xp81tm2+DwGutk5cYgDAXPOs520WCxrM832RGfP8qaWpvp+kGlwtDmNAhYYTPKtA6UBkbttmtvoQAA91ldVYMd/4XFlkfkfWmClpVvfftb7K0gAfGIE46wjTbawP714os2d/Z86+/rt1uuvznMb7ifNdy7e7psVucsvgrz6x3pt+YGpPyZffyIw2zj976HsUpKxb3++z/IAB2JtMedF4LiwOcF6NdcfHkG6LBMnXbBubair4vNiAa7euz7X7uQ9R/RtbGtuY3uVRQKw0mAS0Q0OD5WYEDjWHncTomV4kaGUd66xn7wP5dHV0NwSZ77lXOzDnBYZygLCAJne+8JpD2GlGz97zEwxTvhqNfQPaB7LV2fY/7rMrmzPLQr2Z57/z7blVPA5cTjIFlL3d2gQXJQiMktBUDAPzn88bskDj9ZvUeDhTScGx63v//5WUYvItoRgSKYBH7i3fCP4R80AHQVgiZdVwfTnNnOe+5mryx/m0VPVq9aRZM0cqQfvu9BGxkftoYaFEqtsmWrltm82fN5z4qelTa7c44NjKHdabNtvcu2zMtF0AwIDJ152ISjtpaaJAKR1gXom+66reUb6uhbhJb+1ouvMpRmohxM2QgMQfqS1miXXXa0Pz/5FM1ECIo78MSj7B//esE2mDnXmq3a7v/5XTy8aCU7Wh63HfbcbYoPHRr6M489RZO7B/ThfJlgBoaE4CZGubNrVgClzXbfPgA6A+fy1lAMprex6tB6NDO5T6nlbvb+bbay3/3+cWtpCmUcV3avYKOMYmnM8vla2/7APWzpqhX0PaNhyYe23sZ+ecfdNjE+TjPywEC/tbTARWLWM9DHtf7oIQfbbx78LQETVZ+OPek4e/PlV1lVq3tllz35+BM0w4JBgQXtvv8epCcAOkzzTz70GCF0oDBkwzVmu+27N/2p8JHCSgFNDM1NYK5cl4aOMe209x724MMPWUMV66PZsuVLbf689bj2uVyNbY/SrTV5q22sN7QJZu340oTd93NU7Ku1gVjICFpJfQ1CvIIpGv9CZbEiI71RKQ7WA6SgLVh/Ea1B9Q2N1tjYYrmS2dI33rL3brARA4Pu+cldNGkCUDDGvtE+a69vD9BeHreGXI0NIkCwvd36rGgHH/EJs+IEfejQ0FNAV1BcGuUOkzum4wH9LgfoECc+euwnKHjBfAoNPV8oEtBBq9i/NfCTH3WwNdU3sKgR6o2j3fD4yKj95p4HWYAIAgJcYPBJI1C0s62T69NfGrbP/+dp9sbyJWTs7G41kWMGxPjomC1ab6Fdd+m1pHRAJUqS9vSsZqES+PMB5aCfAz5zkG2z9db27F+eoQUJ6Xs/+/HtrETXnA/Bg0efciytDDiV8PGCVgbRQ6G5lbn9EBQgsqBAzy3X3DQF0I/5/HEE9ImaKvrQx6vKJkDvHKqihl6iGTgA+rFnnUCNjtpqXz/3dcWbb9sNV18bOjei4FMUcGDFa2vrsP7xYaupabBDjv6kbbrl+21Z10oKIIjNQNZF76rV9sHN329fP/t8rgYDGXMQ+ghXtmT524y3QO3/I048mgFzK7tXWTViBGJzlhAkN2lyB6DffMm15BnvrFpu82YvsCMXH21NaNqElroNDdbT22uLFi20Cy74Kt0osvyc8MXjGWRouWrbeONNbOmSt+3aK3/I/G7ksIdSYGWeQaYGonSqle2TR3zattt5R3vhlZeoVSIdGF0mr7348imAvvi/TqeAhH8C9B9deiVxIV8La4jZKV8726rbG+2111619toG1oK/+sLLbKIwavV1DTY+UrAaRNkXi1Yoley/vvQl+8r55zP4DUHTKIbzxa+eY+XanI2OjBJjfnz59bG4DQpLVdt5XzsvgFv0ndNyhYBepP1BAI1F1CoprcLEdfnQpUx7MJdfnUFvsbBMJVDHQDGGKYC+xd7blVWqVfnoGAhM3mBgMD1LpSeTKoVFBniznCuKy8TG8Ip+x/d4FszcenYahk8zVyls1pO/+z3zN5U7zudn5WOQsxhM2ORnYATDA3b44Yfba0veZGOIN995m6ltAHTkw/b19tqOO3zIfnTddawah3/DpRHWdJem/sEdPxjapSLgaOYMCgvwdaO9KiqibbDhhvbOO+9w8yHBY3Qg1meeCJXiIFmDQLfYfTtGsePgzm7vpG/1/nvvox+/UEZfa9xZZR8+cG97+aWXbKsPbGm/vvt+6+1DO9IZ9sZYtx21+Dh79R8v2MbrLbQnHwiV4mjuLhdsl733ZNDcyPgY28BC+nzmd0/zaDGvnaVhd7bRqtAOEyYldIF66qFHLWR9B0DHOEu1+dAyE+32ikFDx2f0oaN9anHC/vLbUPpVATHb7/ohmrLvvvcea25EpnK1DReH7LCPH8omH4WaHHOmc6WyzZ0xk4wHpRyfePgxGx1DZH8Aue6BXvv4Jw/jwYZF5a9P/43aFcqPLB9aYSccdzzrwIOhPvnwE2wCAfMh1u5De+8Y+mpHS8mDv7zfWquRwjNhg1ayAw8/mEWB0Cpyzvx51j8wQBcHC4aggBEC2OCfK4zbHx98PGtugXnvc8gBDMD89f2/YqAO1hQZFEcdfyyjdRvaW+gSgYYOegbwIIVyVscMtmhEg5ZCecQaciH3HHXHVcf9wMMOpCbY09/HiGr0c4e5nS6B9nbr7u7hStdUI3Wtng04QENoPQq/412338XiNq3Vgfb3/cjeNqu9w37xkzvoCxy1oo3ApH7kJ0Kb2NibGeZmMV4IFwcfcQgZPxgr6AhNRmizQmtL9sSusvx4ifnQd908aXIHoB983CcILABAUDKq7d217SVwAAAgAElEQVT307uskRYEsy4bsUOOOpw0hTOBn+jnjnMAqwd8lT/5ETRARL3AXx6aFn3m05+2qoYaW5MbpYWEzB0RwOWclUtlmxgvMUulBrX4c3m77abbmILVmEdzI7OunlXW2TnTdjl4T9t8qy3s2WeeYftblD6Gln79NT+yBoOFLFjnPrn4UxTa2dBldJT7CQZeA/cyammU0XgntMC5+eqbOFZp6Md84Vh2WUM9fFgFIJyNlsbYrrNjrNp+BEBHHjrFlyo77uwA6MBPBHq+8dIrTIdEe1ykPl7/w+tscGggi36Hif30c85icG1NU4P98+V/MVURY4SrBZXUsPaw4Gy0YBGF2h9e/AMbGh1kYRwEpQaLXsmOOP7IUI2vpxtVR0KjIjVPj/UZAkIFV8vNl1wXg+UgdOVYh76hqZm9NZBFACtBa2uLXfrtS6yv0GsddW20Sh3/uWOYqVHKVdlrr71ui9ZbwEBXzu/K63j2m2pDsyKs+clnnUo+UtfSZP94/p/WOWcWMYbC5ITZVRddGhQhxu2U7Qvnn8nqkJw/FJBxsx9d+kMbK45adXUd/eynfuVs60IfhdYWa61tQHlN5pj/91e+bjkIuCjuAw6Sr7YLvvkNBmReAfcAlIGBfmtsabHF555ktS31FCb716yxGy6/nmIZzjAsb6f912mZBZrm9dgTPZTTLdMV6P954MXvtCSvIyguBWqBuVLYfFC5N9/ThY0AQtTE92lrW++7E0IgOabMjh+rK2ECMm8zBYgRf1PbpYKQFAAnE7sEAwwKm1bJHEGzfGyuoeIguB7BLfAb4HdIdxIEMoHAFb/HYaXUnZVyDG1gWcYvWhiUHz9l1eMf0Ex572SwYhDGor+Ez4gpCSo6QHMf3ZMhOhwtKWVewzVs55kU6IfAI0GIZfpyId+SmVRgiwCdGJDCal8qJYiCLygWEn2h8B+yID+YcHwPTW658KzAusCgytQ68DsJA8CfC9fhXQA5AD+PNfxYmAOCZTBXrF+gFf5Dig/f4fr9UphDTnK+igVHNH+uSTEkBqtQg4+h4LJpDKichDFXs6djLBoU1ltzxE/QAurAIwoVvbBRsx+BcyjD+tQTf2at+10/tgeDCFE7GrfDN4kAvXlz54YUTF8sIq4hS3Oi/kKsAhXqW4d+0YEGQv9jBNrxfMT1lclSZUTZ0CF2KsxSTTgF1HYIVRRZ0JSmP3RQi7/H98DaxKZFMbqWrRBjyUgKxDU1mX8M78K46dyELxkBXXlk8VQH4SwK2zAd8myh8MVEkQI3W4TWoOZAKIpBnycrPFZxbWHOZ4EV0GE+xMVg/gAE3Mv9RwCQ+onj+aDf3ASjv1n+EhUV83maM9U4BzUDUAmMda8Rj8K6EmHOtY11NlAcoRlc60+hnnW1wzrBQjY2Nh76DUQGjXtxHTIb4LrBfHg2IGjHPHPPc7j2cb1DfrbOgaO1GAzGfWVXtkAPYe2iWJDPsWoaaIP5F6inX4rlZFESPp5Dntd4pvA6WC9gtYCwA8ELaZ9vvfEGK9phjd9eupRBnwh+RGW27lhICIHA7e2hjj/bOFflaRbG2FBACNoqeU2kTwZvRU1SPB1ns1gcp5aKfwqy0n6y6RTTqcK8gr9YFfLQuRGJmZNavQAIdeGx4oiSp3sStcR5SAL/CM+syng5r8Zncf1Y+RANmLAm4NfxXIovwhWq+RAToBagIiS141BECuNEZc/58+Zbz6ouri8EBBSc6l3dY4sWLGSPAVg5GAg4YXbRty5k+15YN5AGeMpXz7S+4QEWq+pa1cWYCgh611xyDed92pdOmzSpZ11Gw9hIb9XVpGUVjAmkNYkB4F+ptVogjc9Jy+56XStgnw47JwWBwH8yS/hWe+9Ypqm8OvjqsjB6dltCrmeB+Y3YNA48tpFktDvSESLD83lzXHT4GUqIjgw+Bk2UIBKZmn73fntJG7gX0lkKjqkJ3wcLeNDx5v14hCv+EIPVl34B5fPw3/l5BPScOrf0flUB8kERWQUgVrYqZs/wA9S8FBSh7wQ4GfBEEPKSXjpRf8+UvYjBHnIHVFog+XC8lCnXiiodac4+sMPvk96/1hpDcMpHJiJhJAoTBHaAVmGMh60fPe5LJRtY089Dut2229qtt/3UVg702Hlf/hItSaBPuEkA6IhuRsCQSit6OvKSri/N6AFdc5RA4vfdm9f8Aa50+MRAPd379cD+6qzI6kUgcRYu78pa2/RWYmoS7gGtEahdsyRcL6EWn+uM67pKe+7pBeuT0lZ2LnI5Bg4S4CLgQ9ADeGP/YCpGJgBy1N949TX+BPNBU6BNYKZdvpRBqahhkgKw3kn3G1KyonCH8aqhhQR/7acAS+uV7rmfq6fZSp+nTJaCYWTomdYEK2PWijUKq1GD0zNndIQAK1gN0LoVQIw4DAipELDQwx0Ahch98FrtO4rk4H/wQPEQrbv2FNeq8EklmtR6pDwI18rEq3lWCurC/aL/dC21PwCyNKOJQAeBMK6XeEeq+GFcPorbnyUvePjYLY07rG+ORcLQvrW1pdWuvOgHXOtTzj6Zwg6EVLhgNtpgQ3v5X/+icPjDy66yQnGUAdeDpWE77xvns+EMyjaDb2C9sRdfPu3L7C54zpfOmeIjT884fOjCO81T9Ii/VctF/D89y6kPvdJZ8/Tpr+e1Ezjzk+cnt8UeweSO+uXa6BDwFhLDaGZsaODAMFnU58WgIMlgMkj/omboovv8xBTVlxKcZxpeYhHR4hkgFjEUX0XHE4tPC/CALuJIwSRlYJLcp2PYqQ9jygGAWQ3VuaTBuNr3OiCqkS+GwLVW39wI6EEpnYTVVCjw4KhDlsUhwGwaCxJ4Ytc92buiECXCCuch+M8rAbr2i4UVknu1R/6ngELMQ+up9avENBk5mp/UBqT1SkMHKMDXhV736EyFw4rUkg+8//128cUXW1O+xQ478dP26ptvkB61NmCEaqrAtBP3zx82/K5KiClj8czI065+188UsP33+D0VwFL6w/5o3+QLwzWgG9/YYTpQR4EONODwgC4hUACvs6O98FUdPcOpJBDr/HlmmwELKxqOB60VzL8U/PjQpKHNo5IfTOCwqqDULwQx7CkENDDQzhmdLKoEQM8scPEseAFSlgfxEnwngUTfiUY1Nq2XPsf4vRCs+aQ8w89TwJQKs9pXdueK+eY8Q6DnCOiiA9bfj6VE0XUQ84dLBSl2cO3BrI5z2N3dTW1W7k10LwTAeIE+FeYwrpDqN5V/+L/pFnUWwhSYtZae5/g105qnZ0jX4Hx5Zc6fe09bXJ4I8Fq/Svza7x9+Z5vVKBwIn8TDYEmpqYJwNMIa7z/83lW2tOcdW9i5gPT4uZOPZ0wV+Mf7N9/Czj3tHBuL7bS713Rbe1unff4/T2GwI/gH1hxgftHXLrI3u960W2+9lYqBx4b0/NKC6bqjiQ/ijEnw1FpJYM8EwigkTqeVp2dCz/E+9rUA/X27bcM8dGnoGTjEUnfUsuvquBkAWGjoigAHmCHaLzNnRUCrBI4elDyTkwTopWwPWikgpQzTV6jzhKiFTyVMfZ4duNiDNgVNHQr5QLxEK0kTPXJhmvSaqSdcXKdKQFqTKdImTYHBpOnH7gkfz041A/8+b9JJpW4xPc8IvOAgE7gAvRJweUCePEixWUFSUMGPywsUqVCVMY8E0AXkAna6FnI5ajMwm+Enrnn4wYdY3arOGmyTHTaz2fPmkrFlexpjOkCvEki0n/7wYVzqI+wBXcIXPhPDS+lG79L6eOakg4ifApzpmIIOt+hGAOoZgmhAY/X7DEBHdzIxEjxPc5ZA4AEcc5MQjHfBJSYXmdfkBS4pA/OAB7oBoNOMSpNmqFwFMyqsKajeCFcC8vfvvhG58eEffh5+3CepHCCaWxq618pEs6mQoWt0JiS0iGf4cyZhqRLgeWDT917Y9fzA8xAPcAB0demKBdOz9Cbdj7mjFgaKEkHYQSwITMP/8+3v2BjiYmqarXe0z7761a+Sv+If9oQBuc3N3CvxGz8PPT89n6kAKXpK11HXpfStddT6Yyye9lNeojH7NRQNSpjQWL1QmoKgf4fOD+4TDXscmOSxeTaQQXwVUvwu+d7F1lbdSvrqHlpts5pmMgegf6iP6zi3fQ5de32xVPN5X/8va5s7055/+cWs3sl555xnjey+bnbuN84NLsuEP3vBECb3Smsrq1v6nehHeCf+rTOdCp1+f3WNB3S4PqZo6B/YawdGuctPKuJVIXouaNQo+R38XRHE4F9ht6LEjO43RBvlpQ3PJDQxf4DFBKV1iKB1CDOhI0rq6fM84UtK8gzVCwUwd0kq9ICmhRVzTC0EBOZ/A9D9vPQeHRpGKLLNYfTnyn8b/U+SSD3Ai3FrU71JvJLEm5pMpwN0vyZ+rfxBSoUpzUPz8oSfSpd+jzJmCQsHaCn6mD2g0++NkLnqaporkSOKQwsTJsozPvXIU3boMYfZsu4uNvuAyR3zxwFAdgQAfjqtz9OHl/49KGjNBXLp+njgSA98qon4ufu1TX/3WqVoHNeAaeL9akMsITGA24QhHAJjAE1I2Mb98s95DVeArmtTLUp76a1g6fnKwIBpQSHSV7TKUpQoWFMshRrejU2s8njV5VcySA17ioDH004/1UYKIywVvC6TeyWBagqoOiVCayBB1tN+Cobp2vtz4cHcn3uvYXFNIBwVxoJ/VrnKLv4Gl9DvH+M41N4W/uJbrrqZj1CHNuSMIxASew1LKLI0cLZRTCmlUQke4osexFNATwVVDxiYp//bg7xoWhaClDcKJ3y3MK2V1l9glClASZxKpXF7YK/E/6bOvdrKxQkKjCgkhNTJ7379IhssDjCQVOmN+KmmXvC+I6YAFr5VPd3WPzZsjW3NPDs4X+gYePv1t9sPbvyBvfDCCxSqphMuuX/ROqszlvIcKZx+3KJT3KNCbV7A9OBeKQ/dA3okt0m3wHYH7EYFjb3Ao98bf0PygBmeEpjbeHwGAsPniA6ub6ifoqHroOhQpIDuCQPfSYrT5kpbEFH4tDmBi7QXMaX0XZ5QPEOuBEgAdM+AReTaRG9yT+cCQNfa6HrN3ws1AlqNU0IM3l1bVztFQ08ZS7qeKXHpwKZMNwURDzrZHkRBzscB+LX0jM0fNM8MpUF4xoHvvQbl5zRlPhHQEVGarVEMqJEpM4964+jax77noeAPQAL7gsh21K9nrfzYlAOavMx0KraQAm7KNLxA4rUxzOHdAN2vs18v7X86d12vz1OTdgo0+BsMHtdjbpgTg+gi3eZZKiuAuQQaSf3qtSxQ1LtwdqX1Y364HpqYtwD4GJhKgE6mE614sjLgM+wbhDAEyQHQ0agFDPXOG+7gY8RkP7X4U+SyrE8efYCVNHQvBEsb176KZrTW+Du1Mmg/0/PpeUEKcnonfsplJpr2FjbQIzRvWh4UjCYOG61XqjgGsEFRFAgACIz78XU3MA0PmQIQXQ9ffDjNvXg+3BEIhkPZ11RDDnLE5HlhjNI6TO7+vHmt2AuPKVj78yKe6wHHf+9dHni+Bzbdi/0SbREEo1VUY/t3z6fmjrHg2VQsx0t0w2Gd2Lipppb84tJvfd+W9SylUISy4I05FJsJ9Lf45MWMT0BgXcuMdjZ0wj7DxYF/EA68284DrGhFNAel1rs0UmFee+V5juhU+JXeo3XEz9Tl4pVZPDsfu+llvGeHg/YgoEPSFlBSmoA0hQjo+LukCq+hsz5yrPZTCUA8MWkBUgDCgkvj0AECA8N12CREumsDBbZ+wp6JesIU8YoJ6Du9X/dJQ/cH1R8YEaVntJOAGFL2KgkK6SHxQJ9JaKhTXB9STkSserfGr0CmFAhEWGLsIor0wOtvfxiyubiI2Err+G7zwnM8oPuD+f8C6AQeBq+GKGMcUBQYeevNt6yjvd3aWlptMLa1xXtRbQ3lexGpLh861gP0BIDH7ziYfm3FmL3g4sHXgwQ+r2Qy93ubrr+X0EWvfu88sODzNEZD4/P7ibngPmgLOOAAZAktNWzpGRipGICCxXCOZE3DWGRtEqDjM9wnv60HSi8g+LXyayneAJ5ARoM8cpj8EZSHdNbxcfrVAXz3/AQd4GIkOurPH3Vo6FNeG+qrp5qN9gHj1xpJG1SgrXclaK98AF0a/+F5lObkBTgBuWewep6Eoin3Rc2bgKoMjiQoDmCCqGkAPwAdQVozOzrtOxd8m2mZ0NAHbcjOPu9sCm7iTzr3mKvXfGWdEK+G6ynE5sqhEWapv/24U77mXRLTgbrnAene4289nxjigqE9v8M+KFYlpX8vKHjQ8/xaa67xTwX0oi1YsNBeevFfpBPQGiwdSDdGeunsmbPs9ddfp4UPQibz4qurmea8omulTVSjb0bB1l9/fcYxgI8sXLgws4yo9LnOg58X9gppfaJVv+4C+RQ/cI8H9HTfpuNVKT5oHdkSl21yQxxNbpv9dmGUO1O43IbQr4uCI7W11Nbxj1GYE8Gsx4FCgi0iG3vtbjP+QGpD/KHV5mGzdWhwnUxO+J0pBNGvlE7Ua6o6iJ440u/9Rngi9Rp6ytilxaRgJzAFg4KE5t+fCiweELzQwE2FmaehfkqUu4QVEZBaQXqi8YSjoBQxZa2TJ0AP6n4vskAeF6mfApLelTJ1PTNlGJ75eEDzmqrWC5yIMQhRQwfzp3nMATrAbBPU5O5abV2rVtkG669va/rWhEjufBVNtojrgEYDyRrXo+wrpVekWjofWHoYU6bhGZ6nBb/e/gCKXnGtgh39Afbr7oUd/3sll4lATEwd/lSsM4QTnBcwfqa0VVdbLQAR+c+xDSO+94AukzqBtibUJcCZmtTwwxp565wHeAnEApL0jMncjusoZFRV0cxMYSH2imbwmItH4BohVSkfqraRDpQylWigciFgzcQLFNktlwJpIQonHtB9DnB6BrSnOp+ib/E2jUeM2Z+/TOgulWjuFaDTdZSmwEaLE9YEVekQB7J65Sr7wBbvZ8c0pOyhtSvcSQAijQvggtLTYv74iXmCH2CM2C/ONdZa8OfU0yuu095JkdDZwPPkkvTn24MuhbZEWEhpWfeKjnzckOiOGrQLIPZjTM+XF6j8d5UAHdY61CDYbbfd6IpDgRiAOoC7o62dwI3zAqEKwg9KUL/6yivsSwHejSwN1OYA78B3OGvgqTgr4CmgOb9uGo/WVGl9XuiQlRn7IwuLhBCtgc6bxykvXKZYmZ67zMqR+tClocuPmW1WrFcrH7rMdeOokBPzXX1+biXAxWeeEaREI1D3GrcYf6UJpJIQrtFnHjBSIkgBX++Npyc7ROl1npC1LrqGC16VywoL+EPg5yktohIBUxBKJHqNzQsd/rBmzMTlhVean9Yl1Sy8cCJAX1famggrkwCTNDkBg8DbA3oq3KR7hHnBMiTpXWPGYYKGzjWVeY6/xxxx5W1CCM30vrByKfOh5hifIeYiuhFY4T4/vxSIvdYuhq/54vALgDVfMUH8re8F9AIIrUXqo0wFJ501r6lq3FynfKxKGBmv3iMNzj9P8xBzwbViWKnm5BkXvvMCowKVZC0QjRFYY29yfBbKH9eFPPck7Ys1C1A+k7n5ocxmurYCMwXu4W/8rs+lverMVKIvPVfCkacH0UGmoDhzMIXKCJx6roBGDB6Bf3AFMcI/KkDko3FAnHMsAAXgRY0H3wCFEfHVyGmf/JeCpUzVFS2IsUNYaLbiUpdcXrNXiDxv8QJLCqj+7xTwU57oFRavjHirK/aJiqGyexwtSCjT2uoMef5XScDQ96zpEWOPuGfgyyiVo5gSCJLReoVIeNYTkZYc89nBgzyYykUgzPPY5vcHn6v0K34XXWJOEpq9D9yfKc3XZ+GINr0Qid+xdhIMJAhg/hTWS+in4vjXTh/7cJkg4fyYHHQEdDJsF/QCDV0HGE9S0YWUCXrQnAKCjtjI0KMG5QHIH0wvwfjPvUSULnhKDB7E1gLpOND0mkoE5UGd10cw1rhSYUQMYzqQppkuASS/bpqXxuYBw6+LH7vu8cy70mEnIBHJ4s/0xfHvFNA989Sh8dpsCujTCVp6jgd0MQdqu5DmJ4KvkP9c7YIpIDXV0hgvnRRRZFbEc3SIRHd433RBPxq37hcgpaCj1EppiSmNCPy0d6npLjXJpcxV++gB3QNqDv7ziUkh24OOH4unCw/oPmin0l5p3BKGxLSm/D0eipYgIA7PyPzY0VwOy8sUQM+EwpAaWwnQxdwE4vJlI3AJn0n78YBS6ewICNP1Fw1p//zZ4rGIgO6fXwnQYUJfF6DDDYHv6UKKRalQIAUWCsyd7VsjDUtI9KCh8eunruG5mCgzcl7Fr/y58L+nIORpzFsoUtrTOUn5h+d3AnzRl8BIwINxBktSAHSNS/MRlnit3PNovyYppgT2lSOfkNtB7xD9gCZVqIt0Hy1B+h4WlaxwkhMMUgHfr4FfJ8UfEUNjDIGEafwtt4/n5elcdab8mmmNFeMiPiVBCc9gPM1YYSqg73LIPgR0SSliIJlPSP6hOGAAughehWW8hlcJjAXoqbaO58gv5hlOttguXaASmHtQXxfRpoDnQUkpdx7A04OhzfLv4PU5VOmazNNOCc4TZqXDgnVD2l8lDVnzFcFrDdNnpgzNjxG/C2jSQ8mx/huFZfQ+EbhfO/zux6d18ofUS76VDgXoSRq6hAGZryUw4KcP/MnWIGYDiHY8o9Hv0ugywSCadHV4lMcrxqE5aR11vwd0L8CkgoLOj86IvveM2H+WMi+trz7XOFJAx/fhkIdqcDI1C4i8BpaO15/H7Lw7gcmPAfdiDBJkBKZ6P4DKp8Fpz/A9ffLOiiZBYnItAi8RoGvs+F48AN9jDwTo2g8But/XKYw2TkL0r2eKxsRU5bf2gK71wWe6Xvs5RTCIJncKm9GHLg1d9IfUPVavQ6tUgEk49Iw3YFOVejSZCoNNAV2faazin6J3vBcVH6cDdFyn+AO/z55PVRLi0u89b0z5rNewdXbkDvBuHcVnaI/1t79/Oh7nz3XKQ1ixzmUHSUAm/aAuQqyF7nmSaIF8RZZAVXCskHHk994LiHgOKvB5vidQ13rLMlRpnXE/+A/WiSnh0RXmeSq+0zvxDB83QpfJOFy+k/ST2/Xj+7LbmjRvD+jQ3nAT0qoy6QFSZWSk0NwLY6iqu/a/FIArSTy4y0t4IohKfit/WCsBbkpongjXIgKXZgdAr3RtesCyQ+QjSiOgp4CSji8de7ZaLC2JusHhX7rplYSYCkud3evXQIwujZKdcjhJqevW0Kdbd43Dg5MXxEQjlUx2fn08oHtilWYsgWU6xpMGPqUCjeafro0XHvx4/F7inkq1mCuZDlPAqLRuOvgSDgSW0+2pp0EBqg61AHUC5V/LwWrmnysQ8C4RnS8xKJkU07Oj8QiAA+ObTFdVGh18kvSNRxecmBe1iCgEYBwam2fYYS1CQClK5PoxaQ80dgE6/hYDFKC/GyBpTJq7mKXWUyZpAbU/H/jdm6y92ZuWFownRvHLoimNT2uIYDjVVZCGzjKnUUNH4x8Aut6b8hLRQEUNFoAe0zs9j6tEzyl/8e/z9Ffp80pjE814C5QEEuyNtFRf+tsLSpUAfTqM8ICuuWVjQhOsCum+soT5s5oKJlwz5Ew6YUo8TPxBtO8FZa+YsjRwUtjLj9ef8ZRW8V7EieFdWi8vQIqnaF0lLOBvucBQWIa97eV22fngvTNA9w9TGgaj0GPACxcpRtRxUvARTgPoeoE3KXpi9Ydc14rhpYCeHjLPLCsxo3TjpmPYHE+kZk+0/nevYfrnBioINb81hvRgpIcjfUewvKk319olcfE8T5CVCEISuAcLT1A+KMMzas1dPYmnA5XpJEvtwXQaqA6vN+n5w6jfEZMhDV3mX2++Zo5+3CV/cMPyI00lBHppD1JNxB8+MXW/X378qRVCIOPdCJ6p4znKI8W1nm41P4Gs9t4Drw7sdGuvz/EMaeiphlwqjTMPXQzfnw0933+nufu5pkKQp1OlwOkZeL9ALvMfowY8KsTVhi5iKJjCcyM/n2tO4dcFgB4Y3iSgC1jFJGWuVaoe6BnrXAnQ0/MpRujfqf0QQ5QPsxJt4lpvQZQQoL0GoDMAMPIRBcX56pNschQzACyayaFV0/dblbORCeThT22/6c+vAEXnye8Newiw/0Jl/zmuTS14eo72P7VwrOu8+3Pmz5sXNvC5AAo/PX8SbXra864E/xxP++n5mFyL0GoLdOSfjd9Vg98LamsJBmXU4Q+1+6fSZcgaEU/Vs/0eZJjlgji9QrOu8WsdxV/8tX5d/ecCc9FDZsVMAR0+dG5A9I1nBBQ7y9BOHyMqSRyxmQUPiytdmoKFFsGbHDRYSU9iVJqgl47E+PxiemL2m6P7/aH0JkfP5FKizOwV03DVdR0oNezwz/Tj9Ru3ljAQLpziQ08ZKy7xGqhfEw0XGkslME/Xv9L0GJQ3TdphSpD+oIuwdY1nDqmgJo0oXRetB9vm1taSsQvQvX+NUcNyvbhJcAwwOyM/Pf7z65ceGm9S9YIBaNEzuVRL8NK3v07P98IHLV3RBCdaxGcCYwGsFxK9cOHH7PfLg1AK6MXimFXXhNSu1Gwshi7twtOpPyuV6E77Iy2+EqCrxCubusSmSrgP6awQVCHs6n7N2Y8RjJiBPQlD1rhxz3SADqFC5vdKPELj9wKb51GiMR9DoDlKq/J7o72XgCgNnU2K1gHoWCMAv9LWWE2P5vdQnXOoOLYWoHs6EP+pyF9hUodYGwG90jqkComfI+bkg3anoz/Pu9IzVonfiR/h3RII/ZnDPV5gS89fyq/9WRDdhnMKQJ8a0CZcAv0ppVjP93yS64AHlMBHQqAc701M76nAk64RrNSV7vGf+bNWiVel36fj9DxI9JDRIUove5P7jh/da4rJHS/kZKGB54O5TIDOTYmAjuukPaVargder6H7SYrxy7QqCWjy5/4AACAASURBVMRLOWJk6YRTLcwTlQhWE/YStt+wSiDhQSsloooaDbq9RR+N3+j0AHgC9WujLAFf+tUzEfyeauDpoVVaWwoMXjKtBOYcLzd73Sb36Q6wXw9/GLw2K8aYrqX/GwwFxXXA/BXw4QGd9bElBTvTmtZRWmI6R+2lAFXrkY5P6+m1gyl75BoWVQJ0f0A9oHsAVCqZdyNMB+Qat6dFzUH3i6ZDeto4a7mL3nVmJEQordF/LyEL85nO7O7XwD9TAgXmLe0U9co1RoIx+0RXMb7EM+/sHMivPhGCEitpWOIHKaArsh1r4KPcPY/Q76Ib0ZNnlBmfiy4BAb8EI13rgdRr6ORBrjmLotxTk7vK4MJnjjx0ADo72kUNvQCbp9PQte4pL0rphWsJCx5YsuvwWAkc/NnQWfXn1/OuSvSX8pxK11T6DGPx/EtnAtfKhftu50/n1u/DpNANxjBZmpVrF/kFlVRXNEy8iPgiKzOAvIwYhMnIWj8Pvwfp59l3LqVPNFPJUpcqCuvaX/+dx0d97s9mKQJ69vydoaHH6DwExuEfD0Cs784iFsp5jOHxqo4m7cYvtgezSozcAwRNqfFwa4MzhhsRx5tMtewe9BXY5ZmtDh4+q5S24QWCtNtaCgweGCUQZO9Hz1yk0UwTUJQCQ6W1maKBVggC9Acca+fnid9l5tScdKC1wZIwpxNW/m8AXe/XGLgekAlixzR8XwkwpwNbfI4+xEzNyaNz3yQwYPxisr5XgKqKBVkkF3qAV0hX02cYj+hBjESAhnegM1h8QGZ24/uiZSA7UDHfNzs4sc0nghrFEHWQ8R4PIkrbCdpoMOfx/1i6mAFVau9Z4ed0gBrAELW+Y9vMSD94tyq/qZCGzpHoROtTKQbBr6f2U2soQMfeo980Ar3UJczfB6sLrEcS0jJNJzLccIZKXH/54EVXpIvom9RcFDAkEKeGXh/q0HvA8UDlz4LOsY8kxn2NDY18v9ZYgD6Fx0T6SgEd14D+uHcx/9wHxYXKZLGlqNqDup/Eker8lMI6/rwrcnsKz4xtZTm3GDWv61Iwp3AV4xv8+c8EHvCPutqsdHcWeMouzUFN47q49pxKkcN3jA5nQODU9sqeP3h688GuDJxDfEHUlKcTqL1CyDMfNWlp6EjbAh2JN0ldJf3EssReQdC+QoFgDAjEoXLQzD0uaP4SeLUWqWDlrQCiW+8P17nTGFJBWTzB06VfP32fnR/HTDnGmIee8aVdDt67jAMJM5kAApo5/h4dK7DYAQat0rBidhxY2Xgg5TPBu+Sb0kRUflLj0IJw8WCypw855hi7vstKReAGIPWDDCR2hIt/owxtVU116NnsOjB5IlALVs8s/AFhV7nIZL0ElG5ACqwkAEh6LLCTQtb0f3tQl2XDg29GcDHw0KfV+Htxj8BmXW+fFsjjTXxmkseaMvQUMLO1wK2xFr0/DBnDcP2X/TOyeUDLg5ZZnOwX7zVJ0BV6BawlwDmTHRh8yMcOjFXR0KBDFVjx4/HPUjoR81ixBvkqljsuu94GeC6rRZUmWBiEplKVp0VZ2gjoeq4OnhiU5u3/FvMgM0Qv8QTQPTOVEOn3W4I041vGC1ZfF1KCxBQ8rYsJal3FmPx5FK2TSSf1DSQQ+zX0TA2w4jMQNHYJYZp3UBImzZrhPaFrGn76s6e56p1eWBUwaw2578kB8DSfMmTPmImnztzqv/MAo/lqXb225zVQf5YkkFAodYAIrV70Tpoph9x65OvjH10AMcUS/A6lj7W+GegoCCsGbfq9THnBuoJGyXnzVZlSgMp+4umYi0r38ny4fuXqdY5zMjJe4Hnx5zsVTjUmz794vRNIBMhT6CXGJ3khTXuh6wqjI5N1zF0PjEyzj2b0Kefe7UdxbFIg1Bw86OI52ksPtJlQnlQKzc62C5TzdOPnov0W3fkxap7A3/TseQtANbtVhkpxHP+OH9mzLClaPi9obdCWUIGLEnGMgpdWEZP+aOqhhB0ZMl7stWO8wDOEtUDdyjYG6SpQbFYmkoUoYm4hGCkkaAJ6fjINhiVCa6qtVBWKi2jRvCbitcVUMsoEi8Rn4hmw30B/ULJ78d5YZW86UPXvXYugXQ9rMQmNWRuvEp/62xP+/x+A7oWffwv8nTZMIGJhjKnSbUqA0x7osrGSkxic6EfrJCEtFXIEctwHZBoAaKPrw/vhwcwqZVFkoDVRZntWHiiie1X4vypnpdgJD+szVhijuRRgzjQh0GY55l0rXSlJd6kE6H7cgZmXrZibWogkpSMxCIEc/lZkcRCGUC+9JiuWgXd4LVPzr8QUPQPzIIV3aPypBuxBzzPx9HP9rfNYSaABkAdGFLoNpgIrnpFZSKLA7oVf3oP7nUCd0rCP4dGY9JM8BB39YrERfJ4KZBiT6CUFeewfng/+mIKBaDalfSkPPOeR6YOHwtqhanqYA8cU6+IL/FhYKSo9oh/QqucxKf14AcjzX841FmaqrkVgX46lehmXEgP9UOkPtdE9oMu8T1pGUF9xLDNzaxwe0L2gltIL3gkLD4WF+E+8w/O7dQE6C0/FctHpvfhbQY9eUPVrtC7+rPFqz1JA93vs5+6BWTzM045/p7egZAKbs/hK2PbrgesmLdk4Ny4ocrv9d2W3NdZuj7nVBHCYBMsh2IUm+fJk5B+DqUBIMcoYoKuN8y/WQnhiF1MjQQHQYTKJGjqfEauDCdCZ3hHNRvDZgeCyQCYwW6TsRFeAJo/nKHVCJul0wQXKlVLu/Ibrfs0huy9q6FlThmkQXYDpCVuEJ4LzBJsyDw/o/hXejDTNqwNQuT7rla7z49Pc/H2pROmZLgGdlcqmtn/1B9e/PxVocB2DhiJj84AuOkkla69N4tkQOmXKw/N0QATy/iBngpiaSEyUra25JZjbQIOg6WgC1RlgaWLkhxaLGaAjj5itXXFmcL0z16VMpRLta044U+MuyyFleJ4BC6hxrwA9mKvHLUjpYa+xPqJZCeopqHgaVsEKnsdkH6T1+znoPSmjTmnN8wPRkBfUpKEL0L0Q6OctQc0zRoEstd+omaS0rXcJ0KcbH4QzFRvRGuDnujT0jDbjevtaFpqrdxn4sXnNjnNyFfKoDMVKZ8FcHyttRisI9yGawyV4IEvE769fR61TSlcZL8yhKddE1jpb4AjLANcCFrII7uDDFKDiywTo4N/yW1cC9On2hddCKI65+X7cKR/ywuBaAld0a3ie6nmW+IEfm3++6Co9I54Gdb5FF/6spPzV8xh/RlI+qudrPum50r0YfyoMTMEgVymO7/jgvjuXZZ7EQ8EgmSICjQNWSFTacZXksolGTQ2VilSSU4QjCcIvpl/wbDKohV5ERGwglqwaWCzzSeKJgI77GQAFiVmRyTK3RyrzwoTPg/SL5ReDBCpThatg5zdcjSA8YWabFmMA1mVyl+bjNz5jcFVVbPWZai+eofg8Tz8G3fNugO0JJj1c/qDrOf55AohpGQJABEF10d9c6fme4VYCdDEo3ZsSr4RCHTzvCsH4CuNja5UMxbO8pcgfSO0dGW6xZK1NoT0irQxRSwc9SoCFOVQmd7YGdRo6zbloTOJKR2r8leYtOszmBG07xq34tfESvOgHP6WtepM7goJgtPcAoshiWMdUKz6lE4G36ofrzGqdJRC9q8m9Qp3vlE5TZi0hSyZ3X7rSn1Vcl9ZjTxUGrbNfM/97qqH7sWG7EdDHKm6RD6wFGM5kuxbIRwtd6l4QkNJlFAMDPQj4WAuNFc8mH45VEqMfJjO30ncdXPXhXyxms660O78Olc6mcuc1d9DAFPcAATya0yvVyYilm73LTvunn6mgNoXOGdMWXBIpD/TAuC5Ap7JXIW0vFaw9oIofiOZT/ubXapJWp6p+HnDTOYuGxD8rYZ/u99eme6TxpfdPwTDWcnACKACdUbi1NQRxEAj+F6AzNUQBEq5MaUaIsW6uXxRpEQAjmdymBXQUv3eAkAG7yvmVETiFerW50FvYVSdD2gc0JDDFSpIYxiEfmicQvwGyTKTEr+vXBegK6luXli9p3gsJnukjTmFdBIt5pT5OAf6/Y3J/N0D336eAm65JyjTJELB3Lm1ikt+EVXk3QJe5LQU0zzx9RKxfKzwfPmzc633E+DtdU4Gg9oPPLBbZihXMkWZTCidIhAl/I+CNRU3QKQspOPlq+tFpqsU7UakJWnZsO6xxTGeVEd15/2qq3XgGqDWRJipa9ib3MvKYI/2LVgTiAGMVrvBA5cFFlfKmA3RF1KegLIb0bqDh99+DdbhfpvapefSeYaVpTymga63XJRBVAjPSJqx9Y+MZoPsz6mlITN3TGdcrarfe5K7xSWjzApWARMIU/lb5aDwbAqNM76JTmrtlDZK7KwRdcFqpwOX5LJ+ZZOH4tcX9PsbA7xWtsLG09xSAc+bglAa0B1458OfSY4SuVSU9CaxeuNB6eeXFvxOfy++f4ounB89LRIPaU/++SnQiXPF8zQvHOh9TQNZZRVWnwp8fjz//Ttpg+m7/Lt8PnbS37f67lgGMNK3HEnToIMMJx25rPlfbRxnzUERAJ3FGaV2ALnNByqSyDYeGjkCMCAjZ5/Kf45kAdJgdInHiWWLOYKgMiou93ClhJl2b0oX2m8Hxx4YB0x16b7JLwRmALg1/uvt1jw6xGAUJvQqR3SgMEt0dzoen6zSn6TSIdD7pOFKCrPR9ygz9fgkI/DXZM5DHCg0zKYwxHfGnz8C2w0+YgoUYjbQWWVv8WuhZ0KRTJub/9iZOD/Ie0DMaiYWCMkBHu8u6usA0EYBUXUMNCjQvBoT4DVi15Kv2kbx+7TyzE3jip49h8AxPayi60ftwj94FsBgfQ8vNyVKpeJ46W2HuGI/WT4CEZwlwxHBTgVcWDs9A0zlojB7U/e+V5uOZGZAqzGVqcxz/DAGOLAceMCWw6z0pn0nfn46TvAWAHn3o/7eAzjFV56dUwvM8UBq650Fe41PaqM466ZP1FYLFgHXKo5kbmrKPMJcJXLzRr4Gfd6WgOI0B16EWvSyepMXIX2mdBe3ESpYB3IOJgMpetKimOfB+f3FNyj+ngDo6eI4WMg3dW990nTc54zN/pkjHsNbKipAE55G/V7DAVgJI/5nnkaki4IU7rAl4gwQPTz96hgf0VLjFNWnpcy8MiQ+mGOb3b61+6NscuBt96FosHXQBenZInEk6PXBiOtoEMSz/Yn+PHyB8QF7DFQGLMATouD+Lco9BKCA4aIgKytLB8HPxgJoyJ87NtfRLpb+KIOaqkpFgayYLm1QCdTFPv0aZORgSJjRMV9RAwQ5eMEklVA9s/18BvdKY071KGXfG2J3JLdWc/R5Pd78HbjIM1xlNa4TnYk0kyQrktT4AU/98z9RFBwJ13KMDRpAbH7cmpC2pklnsoEfLQ4wjCaAZBFwEofn+02BWYOhyU+F9AnSdI50Jr1l6BoDnSduqxFR0bQromsvY+KhVw1LlioQo8l/zVzwJz1DMCPDj8/TlNZcUIP9dQE+BM6XRyeeqJWpQBqYAm0tPSoVh0UoGKjEPW8/w5zY9w1O+g4XHAboHDK/V+T1I95G1OmIMRcr/ZDGpdBa014z/iQoVGCEj3Kmth0BP0AbnJV+x4z/S3qdLsql0jlPAaKit4xqINgDkrE8ey1ozLVONnGIjE2YGQZCPwaG+21sK6B7E1tqLmPrpx+9pQPvseYsAPfssWjBSmtP6pgKzP4/43Xc7S9cG32sPhSOyrun9HtAr4Z3oxdOTH6v4fQra+lvrNx0Nwd02pbDMBw/ajc1Z0kOnw0INz4X5TyESBDXFtDUvuXhATaOM04Er7ccTggcZbHZxPJjcyUAj4+fGV+cz4sPfkvDwDmklqckdz/aL7HPqPbF4zUVEoDH6OXgfWSVw9LnHXsvgXPJVDD6UhitBiEKNz/18Fw2+0nv12btp6N487OnACzcpIPv1gIbuD6EHJQke6wJ0rL/XukTg3gcuQBZgCpTw3pHC6BTa9SCE9+M5Cg7De3yZWQA6NJRs3rEbk2ojgJlhnxDljr2jdg4tRvUA8nmrb2ygHz8rh4qcerVndDnSXkDz9KM8es9M/FmUW2U6QEeluNq6yT7nmKtiYnRWMDav1Xua1HPFOFKm5Ong3QB9OvD08/F0DUbE+AQXRyCBLXUz6Ux4BkegLwbr3dTnTkZ+v5tJfgI+9ApR7p6mPW/zfCEU0AkauniHeITcRBhvJf5KgABAAjhra2IrTKS0FYM1qCa0HBVYyoeuOKMpwkw8YCkPx8epSXcK8JlZfU0tAR3/2Aq0Ksc+4YgNYeOpGCdEK390jSpImv5vuAP+H9PWeJ6jQOvXSGuvsa4L0CkMOI3Qz88LWHp+KjBofaY7f9hXL/B6XuJ5i2ggPS+ebj2op3wS1/lnVOLFno9m8+TZcVkC2350j9BtLRa7mGJSiOA3MjpK4gIjRRAXrkHz9zVr1lhbe3tGsNKkvNSRgo2er5/Nzc22atUqa21t5XNRCKOpqYmEODwybM0tLXxEJaaAz0fRuL62Jgs+kQSlhUwXSoCemXfcgUsPxBThIQFVPw8xa0+Aej7WDOuE71paWmz58uW23nrrWX9/PwOvoJ23trfxb8wZ17S1tdlLL71k8+fPN+XRe6L2gCCzqhiXCBR/g3G/m0kH6z8wMJBpltiLWbNm2dDQkOE7vBdjgy8WAVRLly619ddfn5/xQOLQpy4T50PCWOVHHBwc5DPwD793dnZyfl5gTCXZlLD9wcNzamNxEYE3PpOZDPP3QUMSEnQN1krVzlhIKZejubq7u5trsHr1aq4L9mPlypU2c+ZMjpc+cwAnNHYW5pga5S/aE6319fXZggULSNuYN2gCf7/55pvWWN/AM4X1hT8b67vxxhvzOswD9NDV1cU1k1CLs4Lv8R2asxRLweSPf9p3nRlaGqKPX+Z4+VXxfNCHrBZeoMUcRDupG0Fr7ekrBXOdewmxHnAnz7MYUeWAI83HM3hpSgI0CESpBu+FEwkyoisvWNFcXC5bU2MT1xN7gOdin7DnKpjjhR7xBJ5/tn6dTPHDeFOm7DXElHZxbuCyAZDiDOLahvp6xmwwKDGfJy8cwrlpaAxd2/J5W7Fihc3snJEF1Gb9vmNgHa4RP/fCm9ZT64NjW4PCTDFtTCZ1CrQ0CQDcC1aHjmDgzaMjpDnsVk9fr3W0tdsEtPukEI2fJ9YfWAF+wYyR8XHyepynuXPncg6+joEHLdG83zOdKQVtKt3ZC1WiNdyn/U+B3gN8ilH+b5n8tbfegurXVoqT3qP1982xNJ/0pzAq1dZxnR9/ijO4Dz50FNbJcHsbB+hTpPM4KwxwHHm40R8CpqO0GIKnlbOgIL4gAqTA3S+kByIxDxykttbWjOnjc0qI5TIPGILGMs2gwsrDxwNmrIMjQNei+XeK0U6R0t4F0P096ev9fKcIQs49AeYwY8YMHjAcToA71g+E3NrWynzn5StXkOgBcG+99RbXEAcH4Adg9VqnCFebLx+Z5qtrKxFsylBwj5g23oVxCcjBzDBGMDZJqdiPN954g/PAemPMQ8PDa8dAOEDHddAQcY9AAmsCoaBvzZoARNNoWKQ9xFgk/zxNoRAMnjEdoGudcI/X+gRyjQ0NrH+A68YKwZ83MjySVTnT+mLMzS3NtKgQyNHjuS7UaEjT9jygY82wrgBlrDGEJDwLTHnWzJlZ5DrG1tHRweuwVj09PQQU/I7/8Qxc09vbS/rAM4IQgOZJ41leqrdsaL+9tpia3HWuBVRimPhc2r6nKZ1b/1klRqXPJFx5GtZ2+jz0lJH7LV8XoCNQkXUrkiqKon8P6HpO9q6yMdAR90s48XSENQfteoCYHHsU4nwOsMtZ1zqlUfbaEwIEhCa43FDIa2yMvnOAOIG9oYHv7e3uiRp7aNNMi+NE2drb2kgDfu2nOycYi/bBC8zc+9h+NeMNseKdKkiC5gcGB214ZISV+aBAgd92dHbYmt4+q0Xhm3VoyBIeQcvqvAae8vLLL/NvCVEYu8bghUNZRDIMiBgjQK/kQ/fP8mfRC4N6l4Sb6UAd/Mdr6MIX8ZMUjKcD9Er0LyFBzxCGeBrx+1ZJKAagqzATheetPjJpcufk/eaYkYHMnjkrSFcRaEF8+BxaTL62hpusibOMJ4K9xsezw5AusA4bP5+YIJPD87DpkN7wEwRE4KgJZnb6mV3ZyAyoXeCDFsYThl8cTyjaQNVi92N6N+biGQMKo2A98L/XRjQWEC2ADxIp1kUmemhtLa2tNjA8ZLPnzqGEjjWbM2cODx8kWjB1SLH+0OK5Iiq8T+U1vVYqyZQaqEqbxkn59cDviuKXoIB7cIhw6DBGae+YH7RKvVvzRenbtYIaHaBD499iiy3slVdesXnz5nGd8A5ZdwiYTnhM98hHWadCC2+rmmww4TUzfOUjfHWvFzgxFwgw0Ioa6hvITNEOE5pQb08Pq3dRyBkesvaODo4TAiYEztFC0NQ72tszXpCuLb4ALWNtQctvv/02QRvPhLZPmgATr67mfoNOcD3+1lwUhQ7LDs4Gxoxn4F3oaobGLOiHLg0hszzFgCpPC1hbPVtMXiZuMRcBOn5in3w/eM8cRS/rCnrCMzSuVMsKa6Ug1rCEnumJDlINfwrjRbe7aLKV0Kn36Dyvy0Kg3uTga7Nnz6b1RWcKVhrsWSWGn40zmpo9/YrXiTn7+zPQVNYQhIF8Ffmn1nt0eIT0odiNuXPm0CwN9xAAHOehpbmZQih7uVcHS5xcM6qUKEuN5xV4hwBS42ShGLeomc0kAjs09Na2NvIBWGMB6j29vbyjZ3W3zezoNLaFreCWxWc67xBmMTacN6w1FLm58+bZsmXLpmxp+ocHdO2paJaWiGKRZ8hb30TLogn/zAw3opvZ02+lgVDQipYR0bOENZ2VdVmF5Sb2FlatvXi5p9V0DKmGrnMiWkJQHM5RplBuccDOsVBb2EoFX+h3+uPy1bZs6VIuGgAHTGzF8hXW3tlhvf1rQhGaWPzFa8ref+MXUoPGu0CU7a1t3FgwKkhsA0OD1GrX9PfTAgANLl8dIjC1WVpEbYgmVEmDSCUbvZ8Sb0zrmA7QvWSoxdQG4zuAwejISMYMxFBlocD4MC+YUsHEAWAgajBvaKilnFnnzBn2zjvvkEnDHA/ww4EGEC5ZsmQtH7VfS4xFzFkEhnFpfVJA93PH71hv3C/CwaED44AggUOHfcA/7I+ENd0HYsf6iUDTZ+NvWSXwDhxqCCmYO8AJLhXQjlJkUmKWRK119z+z3yOgcy9jxoIXbrzU67VKmcRgCcGcCyOjNjI8bLX5amtparae7m7uGwANWnPnjBk2NDLMugkwkdY1QAioZx5zOi7PuPFs7DsEm4ULFxK4Adowt2+66abcW6wLzPv4XT46ADlLMo+Ncb1wTsAIwVjxOwVDxpGwgeQU7Sald81VgqiEGjE8MU2dV2+SV7tSnW+dNz1Tf+ucpGvx72roKSDob723kobDsgFochJNxtKaRI+VhAFPUzDXwoeM1CmsJ+gee4f9wE8oGtoPb4HLzPexU6HOox+jBHrdl54N3hOLa2FPcR54buF2aw5uRoA4ziDiPPQ33g26HOwfsJq6Wmr42j/xAc1bIO/Hrms9D/F7l40zasyNTY2ZaR/XQVvHGLBGhdHR0A8+6faW8XdYu2BSz+XIT0DPUBKw1kGhacn4h6ebVDDWuvp5SIjxgF7JJF3pbHqe4F0iKf/B31JU/bppncVztNepsOCFTC8UCMME6KJXP2/tibcQpfSF+wTouje36b47oCNsrOY6Katxk8xI5OvNm0+NBYwJZhY8mCaUhnpWelOUNg4fi9LEwi9YBDGJlLDJXKBFlCZscGAgaKK5HBkb/KK4F757EC2ejzrQAnQJEMwNhobnKnV5YvIaRaohaBF9+zu/oCKEdQE6xg8fLBhsCO4J/bHxLgE6ABNMHP5wrIFMpiBI+KSa2lqp9QF4wcRxuPEM3AezLA6Oxu6lfS/AiMFUOtDTmZQ0LxW2AfBCK8d+Yz4yNwKAwUDwHfYWc8E9+IwEFUE01T60DxgTABHCyfPPP29bbrklhRuMC/0CsNfeg5oyl3VqOADxaHL3Y/Hgk9KGBzOZ46GRg2kCHBrqAoMCwwT9Y0+giTc2N4V2lyMjDILD3uHUNMO36bQTz7jxbtyPNVTsgDQ/WLcg0IFBIrBOqWZaT4wTZ2HRokUUAHGw8Sz8r/gF7Ed9Yx1yR9f6J5qRJq2zUElT0Ds9oOOBWB/QqTczen87Pvf7UwnU3w3Qw8CnRrlXYlz+XOs9DIYDmEdA19zwvc6C1/D8+LgeyOMeLTCOgS6U2hAgKasQ1gPr7Rm46IyCewT01AwrocEL2uI3U37G8wP66IxWF7wTwZcD/QPUxGlBQ8+MujryDlgERRsQMlGpkb2/Y+aP9l1jEqhjXn59CCax89gUYSrJ4oHv/vXXX7fNNt2U74BLEEod1iXzf8f1r8QDIKiAfiGYYF3hVsxy86O7NhVApxM2dJYluAX3Qyj96vm1dztJuEnPpRfCKgG5519eEBYYS9Dz/M+ftRSc/dr7saR57J7O8bvX0FP65ZxDBaLMLZ177z7bl3kwXJ4jid0VL0DxjddefdW23mor+9eL/6Lk+h/vfa8tXb7MRmj2C80xMDiAgcy2OPwyzWoztPCcIIKQqsM1IGowOTWCAcC/tWSJNTQ1Bh9rbPOpFBGkTcCXBDNpKj3rQIuI00WaAhquB24lQE83W8THgxPz8NnvOBa/kYauzQVQKhhKvlAQOBj1/6HsO6CkqrKud+Vc1blpMigomHMgK1EQBDGAAQUDIphnnO8bZ5wxOzNmUcw5oIggQRAlKCZGFMWMSobO3ZVz1b/2ue8Wj/7Qtf52scDu6qr33r33hH322ee37dvg8nqkbKENo5Q4amoEjmVm1jEz0c/RbET+CHL7o3vimhXUNQAAIABJREFUe+sSB6+fa8cgom/fvuI0+HMe3h9//FGQA/6/rsfqoI4Z7oGMlf4eX88/PMi8x19++UWCAf6+z++HSFd2YMnq9dGGUb+X+aDr7zHg+6Maut4LHbM1c5TOTI3tazmy2XN5NNbX46BevSWIpfFhaeTXrb+hrksXJT5jtQiKxMEZrCFyfIY5O9DXyc/gWeEXn60uj2iUhkesS7eu+HLTV7LWXFN+Hn+Ha0ojyHvjuerTp488O01YFEiWe47AlW0fq7sUqRvdA9rQa4eujZPeV/xMMYxGzZzXqmFC7Yz1/ZQy09/hnZjXraNBPJDRNgvLmA2y/rf5b/N9lc4gzVmOSmH7z3Lg72kEoaND3+/sFwjZK61+nk0dlDOY1vyFP8zQiY4ZKn18HZ+PLmmIwzQCHvMZ7Oj0pNwSDiMYCCqCKNUP02lJck484URBRnVWvvnrb9C5rk7+n860U5fOaItG5Ax1/Hx97vTaaluoHZAEGxQk4rMzhub8Hya9SNNaUFVZiebGJiGL0rHTXv/www/o2bPnAQcL6f3CdWCCwr3L4JTXxMSA+5g2judAC0OZEy5zEK73ov6e3s8liN1QFTXvD20PdTBzoH3Z0Zb8nlM32yB9jXpt9frq9zcnVHrv6us173/zveo91/F6zPu0ow8w21tOm9tPy/0QZuhGtmyenMTMWQydz1dy7kvfWQK3xS2OrC3RhvETJshwCWEIm7JSfaN8oNykHRejZBgsFsQjUdTVdsKalWuRKCTgsXqRQx5HHHcE6jp3RiQWNWIQxSgtjevTggsmhiU/zwzBa1JPx4jPHHFpkQTzJjQHAGZD+H8W3Qh8OrbNmD+PC0YHtnb5WrSl21DuKkcaaZw66FRUd6oVlmsqm5Gass7KWavmfSxZuAQjx44sRZ86OjRnDGZHYl5ovQk6RopmI8l/65qtRjqIwrz4wotwwAEXXMggg/OnnS+HmU5eOxyusbm+ao46zdexevFq5JFHOBtGhaMCA8cMlD1x9NFH45vNmyU7/SNSnM4aOwYm+vPY4fBHDt38zMzOTH+feyYRj0tZKZ1ISk0wFAjixWeehxtqcEsSSUybcalk5U2tLcJsZ+950B9ANpESPeqO2Y8OGN5++2344ce488dJ4Kl5Ir/++iu+/uQbNKSaMOfaa+RzNI+Ca6/r13zmxx57LObMmYN7771X1oHlGe4pBtIF5GG17y9dqo23ORs3OxKzcdGw4IEcekdjZA6s9LPsmAF1NJ7m8/N/96TOLA6stWh+vXn99Z4nokKHrgjZ+8R+zAZX73f9O/shCkUgm0oLOfG2225D0BpU61CM4vbbbxdY2OwQ9Z4rGWRDVbBjnz/XT5/RPyLF8TqJEDAh0B0fLPfwd31eL2684QZUuivl/OSRw9/+8TdBkhj0C7fF5YTV7Sy1k5nXVT8vc9nTvEcFQaRksVJ3UnVoI0lhfV5lvkWE28M49phj8OnHn+CoI4/EzX/6M3xWnzD8GcpeedPM3/OFYvcZxPJZ6mcbzodxyy23SLBDnpRMzDTOj947Zn9hLhnqJIY/Nzv0jhm62Saa1/2PHOMfOXSdnPE1HREQ/T1tT3QAaA6Yzb6Fv6+vnf/m3tE/3y/JMF3Qgc6UXt9MWglLlWzbYaNOUcNZjD8lZ2Q4dH6I0+YQaHn18g+QRUY+ygUnBo8YgqxF6WBrMp3um9T1IcLmEgmaBj/oOdZkWLJt4rO1nyKcjiDgCqIt1Y6zJk0UKJI1S2ZHWjhGHmyHYSOSRWhdeYN9zHvRESodlRkK0Qsgkbsh7CIPp8PwAanrcuoWN7aWEuUzMsQfdMAjqmEUhmAt2Xi9GEJCXEUg4PVh7fI1yCANJ1xIIInho0aKwl04FpX7YZbLemy0PSwHdt276xAvxuG1+HDy8FMkghanZwzh0JtHrpv3arQtyIxfTZAxtMqlR9Qon8jGMPpfdVbMGpS0CRbyaGxoFIe2fvmHzHFEEc0CK44aeAwcXjc8BtuavxNpUaTIVD6r5F87zPGWTVIsIh6LY8P7n8saMZBxw4Wh44YiHo1Jux7LDcKT4KZkpiDTs1Q5RtaRbTEdSDd6bZg/8DmK2p4MelCjJpll84tyxtJiZtp7wiLmZxgIlJSI2IZZUY5ELA6Pw4l0LIFPlq8TJJuGi0HXwDFDESgvkxITS03trW2CLvFZ0LHw2vUoXTFIxvn54O1ViBdiCFr9GHfOOMUZKSvDgpcWgFfJCvzg8UNl/UnC02UoZm3VFZV4+6WFaE22oNJTiaFjh8HpccMXDAhytXX7VmHekxgnpSOumjEbWhtoiuHoe5Xpbsa4V+l3MdApncmoHmhDHMcI0LkG+qxwX/NZixMvEYVM3JsOtVT5idH+pNdTzovx7KWKTNjazMTt0KJKo9cxeykFKga0zg8p2RSWgIz5D4KcGRoWhMf5jPQZEIItzzInRWayeH3eywJfqqKjBZfMng63zyuBm3zHrKNuTBojUkOnKEqBFKgxpk8yONQOnftC93DrgEi3eQmU7nDIe7OkQ1ROWoPjCQky5t77qPAjZGY3gCnTp4jj5zoSmWKPUSKbljNAtIhfsoYGlE8Z2URc8QLEaWtFPKO9TkpO5nNnoKDyeu7ffAE+l1uQK6fFhv/c+2+44EYcCXjgxWXXX644DGJU1X4yOx/hSCWSePaRZ0rUuwyyuHLOlXKG6Bt0MGoOPrW95t+aRKyDNO30zEio1hHoyA/gazWz3hw07IfSHMiTm+JL7iuNSurnyt8vXaNJnVTOR9Y4H4bP0MmGmQsivDQD1d7vvUx6BuaArGMgsi9AKAp/a7+g5YgRJxbpjORQG1KMKmq3iYEs5ApIJVPKMa1Ya5TrirLFThhwIvJ2q4J+mlvkcEgbBMkdFmBPYz0cPg+8wQAaW5olo6CR58b3Ol3wOd2ItrTh+y+/RbKYpgfFkOHDhGhXU9cJexrqZeF1ZMbPpEGmm9G9l/FUEtU1NaVeXsLbhLRJQOIBobPkQ9W9pcyE+UCY4bRHwpIhchEqy8qxY+s2gV5Z79y1ZzcO6tunBGnxGvgM4u0RlHn9sHCsK7MDqxWpXAbBqgq4Aj78sm2rfGZlIIRocyuCTg8+X/0xUpkEPE4vThh2KsLpBDof1BM//bJFPretsRk9O3eFvWjB2/PfRIWvDKlCGg6rC8cNOUmcpsPjFsfp9fkkOueBb2lrBRx2JDIpiXY7d+sqJLquXbogE08il0rDVgAqgiFxQGRqt4bb4fS6kaZoisMuzkuyA/YzZ7JIh6P4Yf0myU2pE07SzTnTLsCWpj3IWBVik47G0a9LT/zy269wVATRmojKM+Me4jPnv7t37YamxkbJQCpCZVi1YCUySMELN4aOGixtN5FIWLKMxtZmuIN+VNXV4pftW+ELBErlDCvVqIw/snFp4A1DmkURyUIODpcL1aFy7N66Hd3ruqjAyOUS50Xnt3XHdmHqSnuSxYq6mlq0NDaJMWLGzD0UrK1CeWUF9m7fiXKnFx++tQL5TBIepwexfAoTp01Fxgak8zlkkimUubziCOiQWtrbUFZdiRh1E8iJYK96Kg2P3YlIUws2rvkcpA7S9KXyKbhsbtCwFWDFmKkTUXTYEIvGkEml0LNbdyCbR7wtjFVvvwtKxqQzSbicbpx74RS0J2NwBnyyh+wUlGFAy0CPU98oAWv0xPOs8KTYipDr5V6trK6SccW79u5BdedOaGxqkg4Lsqi3b9sma0bGNx2K6Io7HOos7NqFqupqOYstra0SKIkgEooIlgXBmdT8LD53luc4BU66VIKBksPjPuhc2wlbf/4F3es6cwoUstxfTivytv2nm2nHp22tzno0pK1hY06qi+eyqK3rhF9++hldajoBubzs/aqycqTiCbFTRL541gOhENrC7SivqpQko6W1DTabHT6bC689/DR8IPyehNPlwXlXTEPaUkCB6IfFAr/DjWQ0Jhknz3lDpA3eihDinAfO9q8CkGiPIOj2yv7a+utvpfv3l4UQjkfFDnWqqRVEqLmhEV3r6pAQDQg1k4LXxrPIs8opgE/dNw8FZOGCA8lcAv+47Z9obm9DJBmX/ZZkx0UuLe/bt+8h2Ll9B/xsD5WR0wW4HC5Zv23bdwhM3rN3L7S1hwWi5+e0ttJm5xAIBVBw2JBCXu5Hat2BEJDOwpUD0u1RVAXL8NC9D4K6ngykZ/31WiTTafh5DvIFROIxsVEMNGifaEfz6QwsuQKeffhpZJEWxI8yKNOvu1yR+ZzsYGIQta8GrNdeO60DISTmoMGM3Jgdn36N3iv6ZzpD3gefK+EYs7iQfLYxQVQHSCpBUV1ZupzD1zGZM+NL5usxxwrmgITf14mX5qhox8/r1K/V39Pvab52/ZxUh4RJWOmI4ccXBYYy5P1kcpTUpKzgf8V8ER6nG36vH0sXvIN0Ngmvwy0HZcyEsWiORxBLxNG5ulYMB40cDQE3XkVtNdqTcTSF2+DyKWi1tqoau3fsRC6RQm15Jb78aAMy+bRkQaeNGI6CzYL2aEQMQYhZUyqpmNAMMmR+rhIAYfTI75NURVheR0dsjeKGEjKT0SbBmiT/n/dJyFILpgh8b7dKLzWNL40BWc40ADTyoKFNp8SQ8cHTQHhtDuTjKXhsDiHTJAh5uBxojLbLYeh31BHCB8hE4wja3fhi1XpkUnFQYvHMCeORshaxt70F4XxaZVsuNyzZPKyZPDxWOz75YB2oFh5PJeBwuzH8zDFojrYjzzopI3GbTaBv3i8zXH6Pf5g5Er5iwCKtPNkc3FY7ku1RuS86iu07d6C6rhPimZQ4UJLSaPBpfKPppJBweIA3rlwPeyYNt0O1pFX37oYuR/dD0eOUZ9q+txE9Q9Xysx2xVnGGun+d3IfPPvtMDBcdQ1kgCJfNLmv+w4ZvYYcFeWQxYsRw6VxgcFHRqRpbdm7D9r270e3g3nJfFNbpWtcZmVhCHDqvU3TfqZ3N5bcUkaGOukWJC5W5fWKAqvwhpGJxRdqkils+J8+ZGUQ0EhHHk0um0bmmVpjtHq8X7pAfvzbsRnNbK/of1BeuTAHz5z6NumCFBBa7W5sw8vxJcJT5Zdwp6+aZljCqyiqQtwLRVAI5KxCqrMCepgbZK52qapAKR1HtD8GWLeCxBx5CXWWtnPF0PgOHzYmzp52PmCWPrbt3CqzeuLderq+YzsKRK+L1519CpTegsiCrBaPHnYGc0wZ3eRAtiai0PJYx+LFZUKTqoEVNb+M1C/oFK4IenzzzRDQmz2F3Qz1C1ZXwBP1SPuC6kUdBtIGlht27dsle7d6tGzZ/s1nOiuy1UBB76+vlTFJopKm5SQKv5vZm+H1ecQB0QgxkmDWQF0Ij7yRHxGGXgMJtdyDZFoHf4YI9D9jdDrQXM8gR3DoA7KqNls7KNFqgs/ZssYiyuhr898svccxhR2DP9p2w5Yuoq6xGrC2MoNcnNWh2avC6f926Ff2OOAybNn+Duq5d4OXoXIsVqZYwFs19EdlIGCFfQJDB86+agcoeXdAUaRfCWqYtirrqGumftrgcqOvbGz9s+1XOJVGQTmWVsGZysGTyYBBK9jcdZzgZR6euXbBl228S6LMWTTt5cK/eSFK8yUOSYxjugE/mWjA4Y1CUjifgstplD/EM8UyLXkVNlQSx4VQcLq9boAOWBmprasU+hgIB7Nm1R2yT2+lGS0srTj75FPz4008iBmO12eV8kZDJUlF1KIRtO7ah88G9sGXXdtT26KpIdqkMHNkC/EU7XHlg7n0Pwg47GiLN+NfDDyCSTUlwYC8oHI/2hPuPe4oIFPcxExQGOtlkSvYj7WyoshyRZELuN5FiH72aFvh7WajuuDDD1oKY6JZBE2J7oMzb7ND1HtPZvdpHdOiWAzr0kuyuUdZVyJviS4lTN4bz/J5D16UB8z42E3b1dZgDBP1a8/f0vZsduvoeg32FIOnXWI4aeaIoxSmVIEU+U1AcR9sRSrcI5O6wOfD+8vfE2TDTiCdjGDxsKKw+tyJ15QqItLXD51ZqS4weucCM/PzlIckMY2zXCgQRcHuRiSdQFSqXjJcHgpnF9t27BOZy+30IlpeJQeCh0Adasg6jziPM1iIhh5Q4Ihol1lvo0KSPPZFQwifxuDDoydTk+1CFi879q6++QlllhYqyyeyOxcUI79q+Q17X6+CDJFvkxuP98XvN23ZgwMDBqN+mDAcZp8zKvGVBtCdi8JaHJJuWnk2PD+6iFdZkFiG3VzZ0Y3MTPOUhpO1A3mVHjBs6V0BFIIhYcxtcsGLzZ1/K800YmcJBRx4KX0UI5bXV2NvUKBG3rrWz3s2onlkrnzcP6eGHHYZoOCKHyGWxCVLQsGcvenTtJgaZAQwjaTr1hqZGIecx0i46bWI03AULPlu+llJuCPgC4rRPGDYIgd5d8POubbK2XatqUWiOCLSZcllh87mxc9cu2Tt0AIT6BMp3e2RPeF1uOeC9u/fAz9//KNkTI2Bm5+FUDI3hVtT17CaGikGRw+0SxIVOhsGOduiEFWX+OEsbliJo0L0syTAri8aBVBaFZBqHHtxHgiqr3Y7mcJsEANxHbpdbnArXIuDyyDqF4zEUXXbU9u6OrTt3yOf1rq7DB68sQiGZFLEZb1kZBp99BhKWPBpbWyS4GDv4dHy0Zi1qO9ehJdKOHn0PxvY9uxCsKFddD4kkHEULrOkcstEEjjykH7b89LMiA7mc+O6H79H1oF6I5jOyxyjY06tnTzlfbY1NOKRHb7zw2NMoZjNy/+z3HzLidHTq3R3bG/fCFvAiUBZCLBxWfahWqMlvRocJ79FltSEbS4pD57mjTC6RGQYgLJURBWM23dLUrEpmRtDMfcDAvIZqeY1NcmZICiTKwfegYWEwWF5TBVeA2W879uzYiV5du0vmSWN0SL9D8cWmr+Qc8WwTgYi0tuGoQ/sj3tKObCyh1tDrEIdeqgEeYByrzlD0a2jAeB5zJJBJtlkp5zefyuDQ3gfjm41foTwQlHumzaAICtEwj98n9oVBeCQRh4393l4fbJk8Fj70rGJMFIBYPIp7n3wUn27+ChWdarB75y70qO6EaGu7aClEeG79bkFJbOzCoQiWxY5wY7MElslYXLQ7wtGIOPxoMiF7tlfvXvC43IJmsjuCzzaVjOPgvgdjy9bfBOnr07evtEyGW9rQo3MXgbq5fhT3IhJEdIA2dU9rEyqqKxEK+iXAJ7GP51FGTBcgYl2xSEzuJxKJoluP7hL4+kMh/LZ1K/oe0ldsXZnLjYaGerHjDBSbI+0S0PTs0g2Rhma4skV0qagWB88zScedLuaxrWEPDjm0H7Zv2aracX0eJIgYFFT2z5r7oFNORVtDk9xv34MORiQaRaaQQyKbETsUiUUQDPoMtF6VBLSz1mve0aF3zMj1/3fMjPX//55D30eWVJxcnaHrDFn7Fwk0TA5dlOmMLF2PWS717h9gEp0uGUg5xNSNoJ253su646aj89eOmn+Xyl8lIvcBHPrxYwcUpd5MQ0Dowa7qcQXWoXIU4JcJHPL3J2vWK0YvgEgsjNnXXoOfdm7D/DffQOdQLVjFYcVx5MgR2LZzB7r37oUff/sFgYoyyZZEE5sRRS4Pv8uDLz/+r7xXfVM9aqs7qY8CcNKwU8Sh76mvl4hVEANNfDEJIUiN2u0VCItOmkaRLMrvvv5OXqUlE/od1U+Y24vfXIxwMoyQJyS10SGjTxPjSINDh/fW/DdQ5amQTRXORXHG+DMF3iKsKu1jBWDlO0vF8QasHnndaWNHYOuuHbLR/eVl4kC4OYg+rFi4BH44kYxHUOYjFwBgPHX8aaeKQeYBZh8znQxrtoRXC7m0wMFdOndFfVsTysqrpc7amG7FxHMmi3QsAxQeYn6O1I05dMPllDLCi8+/gHJ7SJ4r1+OkU48XWP+1V15FeTkzThtyKAhsdsbkcZK1sz5eUVcrhp2Z4TdrPoeL0qZWO+KJGEZMGo8diTasX79ByHI25BGSnQAcN3wAik6FalBwhe1527ZuFafWq0dPvP3SW3IdzMpTyQQqPOraovEIJk4+G/FCBllbEf7KcvyyYxtsXpc4STK8mxoaJSARvWgpt+7v0HOFomQgXDs6cq/VgepgGZ58bJ4IxQgUBTvOumASdu7ZjQ1rPhfoLxmPodrHZ2HBmVMmYldLI7w1FVLq4X7y5i1Y/9a7sJOlTGJnIYehZ4/DjuYGfPHRV3I/BA/5dxZ5TL7gPOxpbgScDNKSQuZkFhZwe+AqWrH4pQVIpqIIugNoj7Uj6C8TmI7rOnzSaHgCfnl+hLtZ9vlizecoICO/67bQxUMCN28oiEg+DZvNgzEXnSWBilt0FEiNKwpKw6yB60JUhM5g8fML5DoVHwAYd/4EvPX6YjlnTZkWhJxBTL1kiuwlZtflwRBenveiKg8UkvBaPYjn4hIYV4dqMOWSKVIzpvElqtOejcMX9KO2sgqP3PcQ/CCplbvcijn/cy2a2lqVxDEAr8OFZx6dhwDccNJJIY+zrryw5NDNXB4NVx4IUpUEROqNyoERQSS5lhl5S30jlr3+jlw/15rQs+haBKsxbdalgrwR0WLd2eX3IZ0vgOHmvH/cgxpfyHCA7bhg9hXwVJXjH3ffgRpPNazIwgOlbX77fXfjqy0/SCDIa+lUXYOdv25FpS+Io/sdhm1bfpWk4ql5T8saJ5GBHaqXfOzEMTju6GOwedPXwhhPphN4+P6HkQK5IjYkkcafbrpJAv2nH3wCmXwSPpsHTW2N+M8D92N3cyOsHicS+SzcPg/q9+4WBIG2mkgOg7B//PVWeOERzooHHlz3P9cLCieZJe2C3Y55Dz6h0LJcDB67C5fOuQJ1Pbujoa1FHDfRSKJdZU4PHrrrP7KH+NWeYtnBj+tv/TOamltQU1Yl3I+dDXsx77GnpJBkh0PWe/pV01BdVoF/332vrDj3XyQfx1/+fovBvSkinYqLQz8QaZGf17Et+UCQttmpd3TwZoKcGeHRDtWgFalE0cQBkMEzug/dBGnr1xkIvCDIpfHiB3DomqVvdtz8d4nPYPyOmRCn97d25maEysx14/7PGBwRHQhZzA6doQrrqqo3m86lIBm63UJahhVr3v1AasEkWnkdHmzdswNVnTvDKnkFH0ABuUwaPqdXFq/LQd3RpWd3idwElu/cGclwFA2792DPrzuRyyuFNb/HL06GRmBPK3WKa9Dt4O7oc8ghAhNpApdqr1NfylRbEGttF4dIZvjKZSvlZ8lsEh4H4dY0nDaaDgsiiQiC3iBiqRj8btVK1OfIfgKjMnou8wew/J2lQtITXWe/D4NPHyYbj9kvH242mcbWTT+L42VNNFfMCcQu9dNMSuBYwlkMMDau2SCvyaRiCLn9yGbScDhd2NvehEBZBWoO6opTBg3E3vq9Uj7476pPYEVejIs2vjx8u9sbUVFWI4Zh4Ngh4iiJRvB6GPnSABPipP4zkY7P134qq0HLxNrrmJGjsHb1GjitDoTjEQSMwII1XEbTl111JTZ9/y0CVRWSGfhsTnHooriulgRDx47CgmUr0YqYMLZpmtzFLFwWB1IAjhxwrARSzNpo+Ht0747Fry9GNBuBy+aAz+qRK8oVMlLXD3kDyNMpkLSDHEZMPAPf/PwDBp0+DLsa67Ft104h3JEwxKzrQBk690ueGzqZRtfaOuErsGzhLFqw7v01wsAVkhiKOPjwvvjp2y2KK5xPI2Dj/swJYkQOyLSrLsfmrVvQm5yJpmYUo0l8s+pjFFIpuFxutMYjOPPi87Fw4XJ5JGnEUQkfckY9fFvjTlw+e5bsdWY4DY2NqOvUCU/OfRyWTA7VLkKQygREklF4PF7Zva0pIlp+CZHPvfg8ERTq2aMHlr6+WPYO/8RjEbn/QDAke4AVs5ZCFGeeN1nKTR5RAlRQu+gzFBSZkegMSy4vP/2coGdl7qA8Dxa3GOqFEYcXPkyYOh49unVHY30DXnzuefjZZVJMw2t0s4gKmHHmeHboDNx2N844a6wEse7aMiSyKWQSSbz65MsS7ikqoQVnXjBBoG4GGhRJKWZyeOeFt+T8CDcAOUy88iJkjYGFZoeu4VMh4JkMrRl6tRI9LFjQ1tAs90BU6qUnXpC9JihXJg6vk4xsIy9hIFmI47qbbhTIfe3H69Hj4D7IRuNY/NiLSDS3oKy8Un55yszpePyJZ43QBJK98zLbom1wB/yYesWlUrqgzjr3OMs9/Q7qg7XvvY81K95H1iCLWq0OeeJtqbAIF3WpqJNru+TSi6XeTRv12OOPy35QeyuLK2ZdgYDPhwf/fT88cJZkBq689irEcmmkinnY/R4kU0nYbRYpdaSTabE7JLC98ewbRkCTlfGnt99+B+qNWQRRIpfl5bjxTzeh2lWOXIp1fx8uu/YqbP7pBynJEUnYs3MXXnryOUleou3tCPn88hxtDieS4rZtaI+H8adrbxTUiSWff95+p7G77EIEvf0f/xRb/9ozryCajsLn8ksice5lUyX4dXlcKBay/18OXQd62oEJAdlEpDTvDzPkrZ2o2akrxIf1Z1a09jHF5b2lxKf0VqSooLsozKUhi0UcuuJ47pvnsN8eNQUKZnK2duj6+rXDNzt2fV/69/Q973utOmf7EREJuQuEIMMGGL0p9jdr6HTmUkfPFZDP5vHZ2k+QzadRpC650yuLRwOTQgZeOBFLhFHhDSGbZ3WTrQUOHHrUYShYLcLiJDRK4si2H36RYx+LRYWta7HYxNn4DWejD2Bdr85C2tGyr3TMAj0YEQ5hxaDDLfWy9evXywADsnCddie2/LoFfQ7qY17/0r9zBcUE7Xt4f9T06ia1UxI4Nm/8Gk45tsoA9Dv+cDh9HjURyW5HPBzFT//9FqQP6mPW56j+sjlZPyVjm+z8bzdsFofBAIcHgu/Z2taCivJKMcr6T88jDkLPg3rLQf/wvQ/E+Jc7/XIYM/la+YpqAAAgAElEQVSsqnV7AvL6vYkmXDDtYsnMhRRXXS3BByNpoQmyYlIo4tMP1pcMmlL9U+Y1nlQoBncvDQEdCe/xu+0/44o5sxBOKTZsucePj95ZBUcmA4fVLmMSm9Mx2PxliBrElmSmHV2cQdkHcUsedqsbA4cPFCIaSx4MOFYvX22oDgKZQgrFbA5Bl7q3RDyGoM+PZI7QmwMtuQgmnDsZ3275Ef2OPlKgeBKxiCwwa9TEOIHkDFIcTYpkaLDJWuRiSVQFQrCkc3hv+Qq5Z6uslFpL/mkMN6IuVCNO3WtTgjZ8ttvb6zFp2lTsaWzACccci3hjK955/lVUMWNjP7HVgt8ijQgFaxBGFOUIgPm/GPhYOwL+MnmfY4acIE6OaEnD3nps/vhrcVyJTFSyU65zyFeGeD5JRR7JZLh2DDR4rVNnXCBZ+msvvSJIlt/JnFAxnHmtCWQRK2Rht3px7tUXYm9jA8qpA8CMlbwC8l/YV05HB2b3Nix+cUGJkKcCHHXPTalWKW1cd911+HbzZnTr0hULX1yATCEJvxGA5YtZOC0OtIfbpKxF/oTX7RV8h3Zh7LkTEbVlAadNiHzvvLpIwcPIyr2NmzpBAirhoNjsAosvf3UxCkV2fNDGODDhyqlIkbnZoZPB3B60f1aiXssMywkbuoQqsWfrTlGvfOj+B+B3+MRGMXPX+7wl2oqyQAX2tDegqqxW9sLwiSPRt39/tMXjArm//dgLsKWpfOgUh56yAHG5ehvaU62odPvhE1xBPUP+7KobZ4PSrBs3/BdHHtpfAsp7brtDSkV2O8uIQKqYhc2i/s0OIZZiyr3Et4AZl02XtsOnn35WsniWAphc3Hb77VKy+vdd98JaZLkiirJgGS645CJUdK5FczQsZa50LgOv0yFoEEuiLG1REOmeO+9GXbBWEhmu+fSZMwQGJ4JGAinJkC8++aJcQ4EIi8ONGVdfAZL32ELLcuUD992PMldAXsM/8XgMPp8f7UKAVTaJ78/9OXPWlUjms3jyiWcRzsXgtfuRQhLTL7kUnaqq8fB/HpTkx2lhl08GN/71ZkG9CuTBGBm6uZxSgr0PIFyljbjeE7omrb/fMYPXMH7H39uXuat80dx6LM7WwHfF35hao82v4y/KmevgzLVT1p+5j4CntAk0fM7vm4WXNJRvLjHpbN38e/yegu9ZinPv12FkISlO5Q5qWAB3rGpJoeSrQ7L0XDqLRCyBbzZsKjkLQkWskQ8ZO0qgSjK/K4NleO6Jp9CtU1ck0gl4XF4cffJxUpOhgAYHDXz56Qa4YMOO335Dr969ccyJxwu5p2evXlJX3PjVl3L4mEHSKBx10tGqz90ks6ijLTo01nkOP6QfXn/9dXEoNosN+WIeAwcOFAemBVref/99MUas99HhcMkYbERzaamrVYbKsH7Vh5JFiqiEJ4DjByuGucVg/JJY9P2Gr5FJJySTZbYybOwo7G1pEtISGegfrfpIZaPISHQ9aPAAqSv27t1bWOEbNn4hDoAOiS7nuNNOEviQpBp7voiVi5fCZXUIKc7l9uKEoaciZ4PUqKR+a/T2swRA4g3lF0nkI7xKstbqlavgoD64hTmqFclsCqePGC5wPLPnd999VzgRvP9GA9IfefYZaIlHhb1MmHfdkpXw5SBBjp2lEgvQf9hJcAR9iLSH8e26jWDHLu8zCaA5HcbUqVOFYc+hK0sXLEUkE0HQyecMnHDKccL83fbrb9KK9emHH6OpsQFVNbXIENUhFHnBWYhl04ikk+w/Uwp0hSKsLPfkiRQZTFibVTooyJLlhiZcyLo3rzvgdKOQSGPl8ndlwzscTsSEqe7DESccqdT6sjmsXLoc2UQSIX8IbYkI3N4gJl4+VQhtzHAqXD6sX7QCmaiaeOZlrZrllcljhAnPGu3WL76nNVRQIWwg437ouOGweRWnZPHLi+Te6fTT+QRmXTlTjMQPP/2ILt27Yf4rC+S8p7NxcUKEWiedfbYEImz1YQ3zhaefRZ4zEdJpBPwhnHn+JGTtFuSdNrSm47Cx5YllAdFAVe1d8swKRQkk+UyWvLIQmUxCnAxRMmZSN/zlz0JA7NKjm6AJ3H9sj9MlMzrKIcMGylrRSTAQf+sNdb2c7MTSx849uzDnphsQdxRgcZGEmceC5+aXsknak4tnXSIlCJLopLc+lcbrT75sBMQMZIDxdOisZRlfZjYyn605gzEbNVFWtDrQtmMPjujTD/fdfR+S2QQKuRyCniCmTb9YziNLdgx83nh1gTjV7a27UFfRVf498+arhZLlzAGv3Pc4HHx88aQ4J0vIL0x3dq+w5POff9yBCldAlT8SEbi8QUybPUPsy+H9+gsKcu/tdwoCWV1RJTaIMsHX3HSDOEn++8UnX0AiFZWyDs+W1+XBLX//X9z8v3+Rs87sldd18RXTxIkvem2hyrSLGdgtDsyYdTlcIT+i2bQw0p1uJ1KxqJQbSGAlEY77u0/vg3HN1bPhI48Hblx9/WxBQkkeDobKxC4++K+HkJdEzI6Ro09XHT3hMNweN56d96yCmwsZpBIJlPvLcM3110hAwJLiqy/Pl+vcsWc7etV0lRLh3KeeECjdanFia8N29KjtgWtunC1cjHvuvAuVwUr5nbZsFDf/7a9oi0clafF7XX9IitM1cO0EzZk294q5z74jKU4HCeaMueM+U5QNTi0z9XKzVZOkcCMr1y3NfJ/9Mnk9ArcDbP5HDl1n23qfm4e/CC/EGDSlr12/Xu99fS/aobs9SqZYZ/OWI0ecUGK5S5HfGGjv5GAKuxOpRAo+txfJeBLr31cOz211SmTJ2K3/wONQVVuD+h270K22Du8uXgKPZD9FxFJxeN1+HD/gRBlwsfmrbyRjocHIp9I47fTTha0pJK1EQpi0zMDWfLAW8UxC4LKjTjxaWgN0j28JSWCEbrUJ4ezN1+ajskxpjkcTURmHOHDQQIk06cjIbP/mq28MIFABiHzdmHFjEckkpWbETOm7jd/IAZK2OABHnHg0LE7FIJfNkivguw0q65J6N4Duh/UV5inh7nXvrZPvtra3oLasGocfdRi6du6CcHu7fEZlVZXA9+s//NgoMdhwzLCTJIhKtUfRs64LFr46X1jGXo8PyUIGQ0YOF5iUUG6Pg3rLvTBwMQ9hkJnQuQKCLg9Wr3hP2lx0Zj56/BnYtmOHtPbwGuj8P/rgQzS3NKKmskbgs+MGnCzOWjoF4kl8s34D/DTv6ayQeo4fOhCO2nK0JUmyKaLM7sa6t5aKyhZZyk6HD4NGDRbDzXIFywJffvwlksUEhg0ZKoSY7zd/i5rKKiEq7d21W0gzDBq5i1g/PHbQSUIs29XcIMaP5DqWEtzMmOjQWdNiWxYJcawXGw6da0ImN9sD2SLGDP2L9Z/LGrP1z251of9xh+PgQ/oKJBkLR4SdvnLRMuSL7CG3S+Z7zNBT0YtGraUFqdYINq/5FEVmNA4S9+IYcd5EwOuUoJefl25qw9plq1TfO9GmfAoXXzFDapAk7tEQLXjtDWkLumbW1djy409SlqiqqUZDcxNcPi/eenUBPGyVMloUJ009G80tLWp4RXsYK5YsNyBs9RlTZlyELbu3o6ZHVzTGVMtlMhZTwjZE1gwpZfINXAUFRy9/nVnzvhr65IvOl3p/l949sathr5SWWKck0rPg1TfghQuDThuAY488Cg279shz50Q66iM8NneuECVTRI6cboydfBaKAZdi1yfTWPjaAkGjpP8YGUy5+AIJvkQHgAGW1YZ3Xn5LrofYSaqQxdkzpyFt21+LXsORZoe+LyspyLPlGfDaXQhZnGhvbMGrz79SYs3EM3HMvOoqgZuZkbJ9ji2wr7/4huy3GddfrnJvyjTbHEg0tWHp06+iSCKjyyMP6+I5VyJlh5A02RERq2/GS48/g3RaMfjzFjsunXO5lBRYTmD77ctPPF8qrbSG2/CP228TFIothXSmzPSeenwefFY365nybKORdtx5z11CVLznP/+W977+xhuEcHv3nXfBYQTmxEqvuv5qaRF1lwXRLOvvhluQHiJ0FllDttbu3LYDS94gj0AziSy47OrLZZ3JJX74oUck4HBbXMjkE7j11r8LgU9mrReKePLRJ5AupOG2uuQcXXXtLGHSUwiLZ5P6GY88NhdlNiJViiRNPsXVN1wrwdAz855DspjEjdddL8HQkw/PQ0aCEifiSOPKa2dLO6DNYUMhn/nDtjVzht0x2OP//97wJo346I4InemWIscSIqQculmcSNjkhkNXUayhtcCStDENT2szkE+i+KRqD3eshWs0SQcbmhin70UgfQPG1w6df2tGu87aD+TQ2S7oEq6QaTjOMaNPLmoKvgiTGDV0UYnNk3TikAydG+aD91aJs1A13gKOPP4Y2MsD4qTI6m6tb0Tvrt2xfMlSgYXLguViiE4ceJI8+E2ffym9zaztpSIxnDFOtb2R5dvW3l7SLV/53nsIeIPIIieZ6qgxowXKZs2Q+sWUhA2VhYT5SfbldxsJcRcRTUYlOj9xwIkSkVK2lNAtNzIhp4ULF6LMp6ZjRVNRDBoyWKBKbnsSat5f+R58Do8ib6RiGDr8NDFIwqpmuwJh+f9+Cbc0cChU48SRQ4XhzjrWuhVrkMom4HewRluQoIL3zbo6s1eiEPx67vnn0Lm6M6L5pGRak889B+GGZiF0ffbBR+IieIAzyOPok09Aeadq7Kjfg9ouncVhMjvh9bAPPVBRLgeRZDZCfl+s/VT4DFIqATBg5BDJZnkPbP1jvY9ZPMFcQr00rScPHyhZHw0v20w2vPfRfjX0k08fgoTbKn25PKDeog3/Xf6BGAxmrmkUMWD4AGFic6PTKYlWOUd9WixS3yTZi6I1hAcZGKZzKanFposcWWrHqSMHw+p1CcGuNRJGdW2N9OOy37+yvAJN9Q2oqKwQqWEaY7Kbi6Kl7xQ4nyxjR4G1ThveXbIMTiEwKXh0+ISRyORykukyWKJjWbFkGTyWfRDq4EmjhfktYh8FCz5atEKCNgkMSPQ8byKyDqsQwrh/nckc3nt7mVGrTcp1z5g1Ezsb90pGRhSIBpbPO+Dxyr+5dkSDWFJY8Nrb8rusgAv0SZTi7DOVehen6DmceOfNRcgXsnBKAA2cc8kUaaEL1FQKssTnYJXDb5KeZe0vX5BWOXu2gJVvLpG9qgKPIiZfNEXBnU6btNrxWnbs3ImDevaSTIt1aDqwRCQmLZVcL7ZRPf7YY5KpEToVlUC7CxdefomQ9BhkcQ2IKAQcXtl7kWwMV82+Wsiw5MGIVGlVDR697wHJdPlsaQonzroQCYsKmFlO0tK2mh3cETI1G2Q7g5ZMAS8+8ZxxIiH7adbVs1QCQEKtnERI4EJdDN4vuwN21+9FdXUN0qmsvMeCR5+FXcSACKtYMXXWZcg4reJ42NJaCMfFoeu1orzWtNmXyc8ZXDx+7yOS8TIx4N6bPPUcdO3RHbF0ElYnyxbtsrc6VVbjwTv/g3wuLY7YYbfK9do9Ltx+911wO7yYOv0C1NbU4N/3/Evsrer8tuKKa2YKES9jheqR551ls7JOTLxYniJBLxlL4L5//RtBR0A4Q0F3ELNvmKM02fsfhrvvuhutba2oKq+R97jhlhvEllJH4OWnXpS9QgfstDhxzZ+vE/SRTlz0H6jt4PfLOXj6P/PgMxw6me+zrp0jHQDznnwSTjhx0YwLhePz6AMPC6eFJEiWMC67YabsPULuuoa+j+ioOBNaTU1n5hqG15wK7fBoX/cjsxkbRGeyeh55Ryh+3z4i8rePJ6Idr4bcBYHjmTKElLRDl31psShhrA4TMM1ogh5upJ202XmbnXTHgEBfn5kYZ67Bq++L+lmpp10cu9mh66lmotZlOHT2n8cjMYnIVy9/X6IpMtkJ5w4deTqayHr0eYWEwywx3NSC777aLNfDflu7zYmD+/eRTf/9V6w/E8pNi+gBd048l4aN/6bhzKVEkY71xIaWBtRUqnrXSYNPlg3E/nT2DdOxE8JjTZLlt68/34S41IJ88j5ktUvbk8slmR6zdLaptextkZ+rO8hj0NBBylFnssIK/u8nnxuUNGVgh40Zjsa2FkEPCFOxDeuLDz9DOhETOJNZVv9BJ4ogStOeenyw4j1U+8vFUDMCpjFhsON1+ZDIJQWi52HngUkSBnV6hVQ2+pwzpD83n0jhs7UfwedUQYXO0PN2i2R+5dVVcv2l4Sg2qwREXFx33gJ7Jo+Nq5VD58PlPZw6eoi0KnGIA1vF2D+/5t1V8ELJhpYcOsdwFgvyPLVDl9qRBTjp9MHi0DN0eIUifIZDZxTbUuS8ehfOm34+vv7mG/Q6qLeaEMUhJ4ygMxmsWbJagHWS9XTbI+8jno4h6PLJczp5xCAxUvxDEiWzfQYgdMDM0Fkb5OQnZjvcb5IVirqfUvtivZgZKaHmFYuXCRtfczGGTxwlhohdFnw/IjvLFy2BGw5xdnwKgyeORlYkzJRD//DtfQ49iTxGnHsW8i6bEP+0Q1/19jJks2kRTGIVfMRZY4SLQF4EndOObdvQp2dvMfLzX3oNdqPDgOFWAjToVviNHJzXoB06AysOiVk8f5GcFxKnCB2PnzwJNr8HaV6n2yF7i5C8sIQNBTz+iGUKe64gQd7S194uOXSa08kXT5H2QDp09tDT2XASHGvOXTrVCcE0FY3j4QceRI2vUvZyc3sTasqq0RptRWVAdYGwJHbmxImAxyl95jy1C15QkDv3N0mLl1w5Ha3RsCiC9erVC/W7dmP5/MVSsgq5vIhlEzh39nQkrbnSEBitd6/lb3/fEAO2ggV+iwPPP/qsXBPPNPfSNTdcIyx2tmWWVVSoTg63C/2POBw/bvlZgniK7ETCUQlM7Ok83pr7HBwmh37erBnIumwS0FM9sNAex6sSOCiiJTnpF8++DFaPC5QffuTOB+XEcU0T2Tj+c/992PLbrwItk4BHQ07dA4ofvbdouXAIVPdBAVfNuQr3P/IQqBxw1Q1Xi70hc/3Bu+8vJU+/69BJLjUIzEwqyCva+dt2HH/MsZh15VWoDlYjU8hg5syZ0sYbjkTxzLxn5HkxoJp27QzUNzWgprxSiG+P/esR4zN5jzlMn3m5PDt2HdH++gJ+mbxIFPSJBx6FI5FDmTcgpbPzp12IF194Vc7dtCum4bD+/aU1zuzQaW8uu36mlBHp0AsGKc7ssHlt2vFpjXrtaPV+0A7fDLmbgz39by29e6Cfqc9RWGaJbG20TZrHyoq6oZFFm9nwYmWNLiydeZtLRHx/s1KphtH5txl61/82k9/EORtTM8VnmWB9HQiw5EhdAXM2bzl2zClCiiuNsTT1odMjMENPJ1II+kl0er8EufMBnHraIESRk+iNbVoUAWGW/t03mxH0KVYtnUrPvr2kfrluzVphpVP4gT+gsHyUbUuWInxOH8IJ1uJDpWffnggLUeSEE09E30MPkcyH9XaZsEX94/JyNO7ei80bvpYse2/rXvldbl5CRNQ85sJrvdzvvvwO4RRbk1gLs6Lf0f2kXYgOgzDlN//dJAtL9SVmtf2OOBx13btK5sqM66svNqJlZwMS0TAq/CExDP2HnCSHtsIbwJcffo5kIqokX30BuXcqKyn+P6Rlrtxo2+Jh3tG0BzmPA6cMGiB9xyTFLV+4GAG3r9SHfvhJx0ibCqEs9rxy8egwGaiQpZ51K4iTTpaZxherPjZqoerAnjpmqPSNUrBHO/R1y1bBJw5v/wyd2SEd+ucrVYbOa+T1i0N3WcXh0Vloh86WuTiAXbEmTDhrgsj0isSkzSbjQTd9vknWg24zWYgjYPUhnGzD+HFn4pMP1ktAkU7G4fP4MXDMMFi8LmGdWxwqyyfUS4ieE/6YJfJGmQ3yubfGImiLRFBZVS11Q4ryOPJsJ7NixaJ9Dp13OPLs0RKYsBOADp1PbOmCxYK06NIJHbo4SmbNzNANhy6BFR36+WchZ7cK6ZJogDOVx/tGhp7MpGBzusWhw+WQLJsO/cjDDscj9z0oveK1oWq0x8kWLpO9wPaxha8vkHWQAJAOffJ4laEXqfLlxDvzF0kgxL3NDOfimZeiPZWQ/mfW0kVTPkPIzshoiLAxYi8A9lwRzjzw9ktvyDoqMlcRZ09TDl0QGX6wMVGxlq1X27Zj9aJViGUjKHeo9kKFxuVx1tlnYclbS0qOU5H4LhJkgueDehJL57MdLqt4HW43zrtgCmo610nbGG0Mz9irT7yABLstKE7ltEuGTodO1EkPrdHGU8+i/j1jTIfOoOXJx56A3+5HEimpGV910ywkqAWQJQmMJDcrAqGgiJ5QJY7IFstfHAFNno8jU8Bbjz4HpzCm1fCdc6+eIRk6uS7M0Ivtccx/ikQytUfo0KfNuRyu8iC+/+lHrJi/rNSeyWBy4tRJUpemCiDRAIrKcHtRm2DuPQ/JvmP5kuIxzeFmlIUqJYOdc9O1cBstjGSJV3rY4qhIiDpDzxoZOsMXB9ceFqRTaQS9fuEpsM2YiNDLT76ESDKCMk8Zps24WHGHLDbcfe898Dq82BVpxG0P/Qs2lx3R5jbRcnj18RcEaWCGzafxz/vvFD0OImJUmksmkti7Z4+cyyfunQviMdl0ClnyfOxu4cM0RBpx6623ShcOhcS0Q2fTHDP0y6+fCd5Dwaocup2yvIbEr85UO9aYzQ7dnMHvc27/t2zTMXPvWGPnOtpETnsf5K4dqZb6FSdscuglaXNDu4XJpR4YZob1/whZ0A6dr9Gyy1qsRgcsmkinSwr6DJgheDp0C4XWtKQveUZsW9Msd6Vbrshxwo9jy5rVLix3EizeW7ZCZB6DbMPKZ4TQFuhcI07Xxp71bF6kD9euWiOfH00RJnfjpAGnyIH+4tMNUj+3FgsCuVMmkyz5WCEFt1UNfeHmjSVjAp3zi5tq5PhR2Ll7t9RvKpil2qwC49HIM1v68IM1xgZUG//Qo9ScaWbmdOp02ozUFi9ejLqKOnlfDpcZO3as+oxcHuGWVvz6/RZppaOKl8DVpw+WDJ0RONnbhxzcB6uXUFwHSBM+5dS5wSeguksdWnbtxaaPeH88YAq5+3XnNnTt1hOJYhoOi0IhaBwLJIPY3GLEqZU09vwz0bRzjzj07//7tRjRlGR+LvQ/4ShU1NUgkcuIM6ORo/IVNwCdWtymIKpAwQZ3pijKdPtgwQJOGTNMIGPt0Nmr/eGyVZIZKpVyG04yIHdx6EXg8xX7HDqDghNPH4QkHToH8TBDLyjInfV4Xj9JcePGnynlEErmdu7SBW+/8nbJDjdE6nHR1AtEOY4QHB305x9+hkw+JbKbzKqOG3oyYrmMkpcNBUWEp6qiUmqCTQ0NCAUpABSXjIk1Uap1FanFT5lLk0Nn29qKRaw920uQ+6jJYyTQ4DPzOt1yj0vmL5IsiZC3ztDp0LlufI8PF6oMXbHLcxhx3lnIO9QwBaoFikNfuAyFgurXb06EMWr8OBx3ykn45PPPpA7+5OPz0DlQI+sRjrXhphtvxO69e5VUbFUF3l3ITE1ntMC4cxUrXCBthxOLX1ewPM9FIpvAxdMvxS+7tqOsthrJYk70HWLxmBLGYC2Vf6gQR5Z7HhLgvPXC6yWiGoOzyZdMQYKwuVMp7hHd6Na5C7Zv3YYlrywWBE5rTZw2aqiQ4qjhwLGZb73J+jd5D4rEdsGMi0Wtj46YoivL3nhHfp8GkK+4dNYMEUOiM2WtkCWXZx9+Qs5ILskyhQVnX3Wx1NCJ6OjZ83w/PeDkjzIssvkp3vTM3KflKelWxVGTRqNbzx4SxDHIlD3ZtSv21O9V5aDaGinvUXDF6XTDnilg4dzn4aBqGLsOLBacc/V0ceh0ZD6nC8W2ON585mXYimq2A8OsabMvR8HN9isPHrpdZdNGjCQ97xSuIveF6CIFaRp270WX6lrc+pf/hd/phs9OJK6ANDKYOedq2de0cQwGy0MhPHLPQ0ZN/vcdOv0RhwQRZtdKnQd17yXw+b+k/9uNmFGKvOaGOWhvD+OBBx+U85SHHRf+5UppO/RZ7Ei3RfHWM68hX0zDbmEQnsH0mVegtlsXNLW3il+gQ+OeYJBzx9//CUe6iKAkL1bEiync+JebpZVLlCJjcQkw6NCJTjFgKWXoBuReYBeATZFgzZmrdoh/5BjNQYBZmEU7/I71d22QzI5dZ+jaUXeE3LVD14iAzFrQ2bIxvpk2omP9vGMQaobhNRrB1+h9rmePmO+X1097r4MM8VWGqI2SQ6Yg3L5ygAQBJ4wbWFKKE/KKQcOXynLRIpkmM3TWKj9YtgoJqcn4RVjm+j/dhFWffST94g07d0uGTnnENe+vRjpLWJ3iBjmcPPAUhMrKsOydJUKeqfSFxCkedewxoppGFTRKTlJhjFk3ofTmpmZ0694NkVhMImpG1sxISBqhSAghNbJw2/Y0YOu3vyAi/ZQqCDhlyCnyIPQGoaEgTL1pwybkDFkVRqAnDzlZepHZkkOY8duN30igwt71VCEj1xesLJesiUamvaUVm7/4Ch6jYkd2+7Gjh8JfUQZrKoeN6z4BOZuE3agdPWrcGdjRuBfdDuolDHWp65dXCiO9adceURWL2QpoamtBt+pO4ig+WbUO0WhYMYMdLgwYOVQy9PrWZoH4CY9Sp57jCBn9F/zMSZVD92SK2Pj+PofOsSd06Mww2XpFJTA69I+WrQKrmMViHnmLDScMH4icyyb3KRm64dAVW7+IE4crhy6T9fJF+A3I3Wm1ozERgdcbxIgzR0rQQ+f8+YcbxEjxGW9v2I5/3HqrCGlw93Xp3Bnh1jZ8uHadkCvZYmS3OTBg1FBYPE7kHTZDRSoqUq8iKsOAhTKdbL9LMzwpCmJRsFjgcXmESUvIXWfo70qGzr5eVX0cPfkMpXOez8PjcIlDf2f+25Ib02nTzAwyMnQ6Aellf6ujQ58gWTEdOjsc3OkCVi1UWSw3A9AAACAASURBVFkkEYXHG8CMa6/EZ19tFALi0vlLxblRIMZOZblRY8ThVlRVKk6DzYrH5z6GTgFF5mRmM55BAxseC8qhL3p1oVwdjSHvfcolFwja4ikPoi0RE4U60XMXcUelolhy6KwvFy1463nl0FWLXhGTpu9z6Co9T4ts6zOPPS1925VOckyKGHL6IBx1xJGix0+omONzH3n0UcE0VI4KnHXBZETTKQkwqc0+/7nXSgEIHfqYSWPhLwvCS0lhlws/f/8DVi17V9q/+Nwbw804f/Z0ZB3F0jx4GiwaOQbhWua4o3HU/0+HXu0vwz133IUA2yglAShgxuzLJCtvbm1BU0szjj3uOPzw44/o178fWtvaJNBnPblL9+6IULc+V8TCuS+AVF5VLrBg8tWXlhy61+6EJZwoOXTuS77mktmXY1dTA0LlZSLG0xZvESU43sO/7vsP2mIRtITbBer/cuNGmalAoaB5/34Erc0NqK2qFS2C+x5+AF9+87Uo93kDfik1Ndc34rl5T0tZiHfFEqdk6E67wNU82zkLdcWzMtiHiQwDW07/I2+DpbGudV3wl5tuFtvNPXTFVVfg6ccV3B5Lx3D1zTeivhCTclzvms5ALIV7//ZPlLuDUuZx2Fy49Jor0LV3T9Gq6Ny1i/BP+BmFdBZP3PeYXBe5Sx5PAFMuu1C0ODjoiOU4EjvLfIGSQ2eGzrDrsutmCjqUtxbB1kjt0LXDMsPWtLvayWpnph2c2aGb4WozqVL/rvlvs0PXLHdNitPvrTN0QZY4ic6YKNpRWEZmJxgb0sym1//WQYXZiZudu3kyX8egREqWBkdAkkGTSp16LTXaVEKnYXeB3OXDZFLTPofO4SxsASPkHmkLSw39k9XrVfVZer0d+HX7Nlx23Wz8+PNPOLh7T4S8fjz31NOoragpwe082L36HyQ1q0/XfSIZejabhN/hwSkDT0V7NilKZZSG5Hi+X37eIiQvflFSkMMgyKKn06N8LAe90LGTbEMRkDKbGwtefR3d67pL/6te9AkTJmDnzp1iGAhRb/l+C1oiLdLPqWaIWXH8gBOkXEA4jDDsF+s3iINx2VzY3bQXM2ZeIdrX7FPn7F8eklVLl0sG5Le70J6K46wrpokgw1F9DsWil+eDytkUkWGXwMDThyKcScLh94gjYpT+6w8/ocIXkL5pieCzCQkaKA/aVt+I3zb/JI6W0Bgj5FOGDkY0kxTnTdEH3gsHpDQ1NYksZX2sXYxQMG+DJ13Al6v3Qe4kq504eqhy6Dalf++jQ1++CiGS4gp5ZK02nDBioGiE8zBKhv7uR9JnrZTQijhpxGCk3IQfi7AVivDrDN3CqBuIpOMYM/YM2XD9DuuPO++6C+V+DnxRyMsJpx4vLTVUsSK5jSMiX37pJdRW1shYSK7GsDNHIm0pIp7PSBsgWxoZIJDoU1tdje3btktmJZiCyynsYbvDKXu0SIcOm0DNhMtXvLNMQi512CwYNWmMIvRkc0o7v1DEkgXM0MkQVs504CQFuesMnQ5dEx+TyGH4+RMEVtQOncHTqreWIZGIwu8NoDUVwYRzzobN4xLS1atPvmJA3Xlp0zxvyjlC8iNExyyMe3jpwqUlBS5p4ZoyUTl0zihwOLDolYUCfzKoIUFpzFlnyLhM6ouznYoMbLvHWWL0SJuNAevSmTPAWfiiEhlRfdBFTJphOHQXkTLAm4EEkq889bK8riXShJpgNc4+b5KUPKorq7B79245V2+9sVDqqtliHi6LS0h6CWawPp/sm6cemycBBY0Ls7S///MfMtNBJFDzefTtfTBuv+XvqPJw96k6+5TrZgg5lMEu0TTW2pmhci/p+unvOvSCBfVbd6DfwYfguSeeR0u8BRU+jhst4ILLLpS2NXYC8P0cTifmPjBXuBVTL58qiIG/rAwp7qe8dugqwyacPnn2pcg4LNJN4SPHJ5zAgqdUyx3tB3ftpbMvF5U/Mtjj4QjeNJ4191A0F8f1f75JkLH6xkYZh0o1vQfu+JckBBr9iSODG275s6BvHODC7D8YCKCYzePhO+439tA+h07NixLkbinA4XYoFNLpRmWoXPQL9u7ag7rqWuzcuh1L31giQQ4d+oWXXoiXn3tFBgRxPa77680Ie4pI5TPItUSASBLHH3IY7rn1DrRF2hAKlsv5Hjd1Inr2PVgQj93bd4pU9bMPPSltbUWRBldo4423/hmpXFYSMOpMiIZCvoC596sMXZNwL79uHymO72G17ZN91ZA715z7SHNxzNkp94Z22h3Z3yWHbJog2tGZm/+fKou6bc2cCWthGWkr+wNhGbND1/vUDL1r6LxjSeFA3z8QQ15D8OY6+7735zTQfYI2UmLo2LbGDJ0bki1FhBLZrsYojIz3DR9+VoKVtMBCfbINZ597jmTnjNy+/vxLxAwjF88lMfi0YfAG/di6fbtkZ+wB5gEKuangZMHxpw0QR7Vj+3bpvSRU8+GqdeKk+h3ZT9p8GpubhQnPrJyZrsPjkkiWU78q7R4xXOvWrRN1OBJAyAo+5LBDpE2IB/frjV+jJdyCypDKhmi2I/EIRoweBbvXjXAkItDQpo1fCkxUEawQA9gSb8OUaRdh9949srHI3q/1VYqh3/LD9+jTrz8OPe0kcZbplrA49aXz35JBGIFAEE2RNgwaPRyhmirp3ySZpFddV2xc+5lArceefDy8dVXYtnun6KMTcv/k/XUivOL3kWiSx8Dhw5AsZAX2+mHLz6UhM6w52txOtOdSsOSLCGQtcKfy2PThp0qqlw6MOuyjhiBhOHTW0AOGQ5cMvZBHymbD8XTopgz9M8Oh69ruSaMGlzJ0rl3JoRfVEBn2Qp4xfqzouZMBy7a8n379CX0POkSIjmw/u/iii9Da3CJZ+oZPPpNVIGoikqco4OTTBgkUTG19jil9/ukXBC4UTgOSuGTGJeIYOLXP5fcqVb5giM2yokDGDF3qxoTcl+xz6KpkM1ocusDlTmboFixdtFjoaISXabQGTRotg3NotBiwrVuwf4Y+/Pzxwi7me/jtTkFDPnhreQlirY+2YOolFwtbmfKib8yfD7+NwpskQTLLtuDMM8eJYyHjeu4TjwuipEZ20kEAE6ZOkiyagRYD5reNFi8G0RQGuu6G69HU3ib7jcqEVChMCNvd6ONmDa2gJn+R8c8BKIteerPUWkd4fNJlUxCHgtz5ulqbF9G9TXjt1VcRcivdAHVCCjj/vPPEqbJ88OjcuVILDwWYwVuQLmZw3oUXwEoN71RKmPxUxgvYFTGVNoTZ56xr5sheZBZ56y1/Q6+qbuLMdm/fJizwIeeMRtqWF8IWA+s77rgDQVdQJnPx65wZ5/yePwdZ7n06d8feHbvx2kuvC/omJHXWsC+YJHuRRo4a5vfffz86l3eWZxHJRhB0BHHOZVORdyvERmXodOhqP5x99SVIOyySSXKYDAi5P/nS/3Ho8nkk6EZjePmZF2XGhd8TEAfHP1OvuAh1nEbZ1oZnHnwSqXRUWP75dEoQsZvv/Dt2NtfLGFS31ytCWtTrIDnx7tvuEJVBnaFfec1MEbGiQ89YyK4owBP0SisrdSfEiVqsSETi6NGlKxp212PeA1ShU3XgjJT+OHY1L4HNmRefA2+vWkSTMfhyFgSLdmkDvO1//4ZqclOMclMRdlz3txuli+W3n7fg7RffRCYdh9/llzPLwPKfd92BhpZmVHWqlethRxDRWpZWzQ6dGfrl1yqHzgydCRQ3nc5gdXauHbaWTjVn6eaMVEPSv7tJjB/oerr5b+XA1W41Z+gSTJiEZTr2oWv4nb+sHbq5Xm92zPpaD+TQ+b2OJLqOjlvX2PWwlv05BqrkaNZnsPQfeqz0oVMhTor7hoAHlY4IEWZSGXSq6YSW5masfHclCLMSzmRmRZKaw+FFNBdD0E4JS2b4ObgsqgbNmz36lONkihDJKXxoX328UYwGQcREJgm7U8HyqUxShEiSeTW6kQeaG48ZAaeUbd+1U9q22MMrIyrZvpRMI0TYNp7Epi83iXnmoeb1ETJy25RR4PtIXdKm9JSzhSwcVgcOO+YI2ANeqcdzxOcXH22Q++L7qPGljDyLiBcS8Fl9ovREsRgaaGZ3KeSEFMfN2b26E5p27Mb3n22SZ8DAyGZ1So2xXfSSOZzRikwhgZCVHHPFYk9bbRg69nQZl8kRhetXrBEUhKQjykASFKa6Ep/R5PPPE6NKR8ihKhwLSpiaMLg7W4QjncdXH34qdW5CjjRMJ40aIhm6tBYxQ7c58OG7qoZOJn6GkPuIgaqNycjQP333Iwk4tEM/dcwQgR81JO+FDZ8u/UCehIabBg4dJNDjnr17sXbtWlGiIyJCQQl+JcQA+JRgRT4ja0G3oVpZrBg18QzhCXBoAweArJOZ7PvaSQaMHCCOMFPMw1cWFI1wGiqKdICSr3xidGIF4N13zJA7MHLCaNmLQopjax1JcYvekX0i09cADJ00Wur3yiFYsGbBihIXgus88rzxss4SFNidMrRileHQiQxxncZPnShIDJmvb8x/AwEL8RqFdKjuENVOyHtWTAv1fd4HjT8151nXZoZO1jkdOs/UPjFgS0mJiyMof/7tF9R0q5MnKBAfRz7mC7L+DLzoqN5+cUHJodPdnX35FKm/c8AHnxVaouhV01kgdxWkq/OTNVTilHyyCwlj/K8geUJnzOOyWTORc9jkTJL89ORD8yRIShWTgvZ5bTwz7IhRuv/q3CuxHYWMFDF51oWiD05EgoI1rzzOueTqK444ps+YLptA6pT8Y/yb36MeTbypDb279ZA22fkvzJff29m0E92quyFRTMJjUX26/EqBMp7stHDgrKlnobZLF7Qm44JUvDn3BTmTNOTcD+fOvkTG5VJTQLetvT5vHymOKzh9zuXCSO/WtauQ0FhKeuXZl0vKf3y8XBveQLyYgN9CGRdWvjLwWJ24Ys5MxC05pC15laDk1GAnIi3S7nUX271Uvwr3wJXXzZRxyQwyGATz+WU43MejBKOZSIhORCAoHQCxcFQg8mce5Txy/aUc+/Tp0+GpCiHpsWJ3414cffChiOxpRKKxFX179sYdt92uVBkN0SQGD7FMDOVOVS7lH3V2Hbj6L9cJ14DlUNplJhsUMmptapbzOfc+laETcqddu+L6mcKFEaW4AmvEyoqYYXPhhMicgn3ZuDmz1uNHqXmhHPM+CVQz9K0d5oEcuijE6WFfxntoZ65tj7QI55T/YClEfm60sPEaRXXUhAbo+9BZtLmeb3bW+j1yHMGtBWwMWF06r6RGXii1KOsae8eAh9PWtJMXHsJRp59clAlrxg3J9jOo+0JSKxQRi8UFflv/wXqk8kl4bOqQnDjwRHy+fgPi+YSoj6ne34I4U76GkDbhLsKMZGXzovw+P9asWI1IMowyT0hqrfxNfilIhofKhh0NO9CttjsGnDZAJmVxs0uwYTNmYktjbVEU6jgL+aijjsKSRe8I6zfgpDY8gTP2+ToEGjrrrLPwyksvozxUJjV6tuOdMnSgOPSffv1FZogTzl7/4UfwO5RuMYMDYZLCiXAmjLFjzsAnH3yMRC4Ov90nV9tv0DGSKZM9zTnMfrcHH61Yh2g6gpCLxBNl0NR9sQVJDVtoj7QiFKzAkcNOkuicB4CHj8TCzz+iHrua+54spkQ6kg5g4OjBQkBkHZatQFR+Y689CTDsH+Y1rHtvdakHmwZt0LCh4iTYbsIpbCSyfS6tbUAsG5MRsSPHjBZnzY3ETcHr52AL5pf8OvzkI6Vlzk+Bjl27Rfd+1bIV8AhjgBl0GuPHj5fNR4fOa5rPDNWhNPPbk+0iy+uCUwZ9sKY3efLZWLTgHXmGkXwE48aOkz3CwLEsGMKqd96T380Ygy3GnT9e0BlOm6IxI+QeCpaJDgEdGAmSFIVhP+1nH3ymAgdplbPjhGEnSt2UKAs5CFWVlSK8YegjSq1/0BlDRZ5YWO2U4l26RtyWmh5gxZlTJwg6ILPj4wnhU3z98VfyU14j98jw8SNEc4BTpfh5Lzz7fAll4L0kigl4Ld7SdU26cBIWvbxQINFwOoJrrrtWDDoznGOOOQabvvwKS5YsQcgRRAopCRI9FjUnYfCYIaipq5Ush4pbPFsMhAW5sViFL8DBPwteeFMhbMbdTp5xrqAVPEfiqCIJeYZ9+/TB3//+dzFWAYcfSdM5579Zept93Rw89OBD8rz4Nf6CSQjUVonCHrNDwpTPPPEUfErFAOFMuwx/4eeH0+3461/+B0888DjC8TZU+spFMGnklAmo6Von9V8qKi57jUx6rm8cAXsAF195sQRjglxIAKgcmeCIRQt8Lo/AzCS2ctzuv+64B4lEDFXeSsSyUQQcAWyt34YenXoiwadYyOJ/bvmrwOScyFdJYZh0Gq8/8Yqh/yC5GqbOvEjKInxO3FPcYy88/pwELCo0s2Da1ZdK/ZnoAp0p9wTFk554YJ7K+AybRnvWbJQD2hKtgrIJCzwSFgXIHXt2oXuPHoIU8mdtra1ipOc/9bq8R1u6FRWuCkybNU34FeUVFXJdCU5xY4BjyJNKyYWWQjOzOR0ik8VTDz1Zcui0iwzk/3LzzUKqtYQ4JCor9oNKnwxm2Wp25OFH4M9/+hO8dtVprsY5AfFMDGXOoChhsgn3ojkzxIawdZPdLfQl4pCyOXGA3JPz/v247AcGvrSF199yg0yG5FmJx6MlQpwus/DetSPk72nnrrP4jsQxvkZD0x3r2Nqvmf82v5aBs3B1Ogxn0a/h9ev3l/c2Qdzc8LQpgmobZWKdies2Nn2tHd9f3tRgz0vIJsOG1B8zZM9XmcsQ+lpKrHj1Rvt89tHDT9FJlvGj/aMdRkKaOk9hlkq/yriao80YN26c1Ibee5fMb7s4CF7MpZdeik8++UTYsfx9KrbRUJE8Q2PFaWFcnGVLOLnMqWrfnDNtUfraLbEWUXr66utNIjSRpSgIFXm4cfngpdVALSJlMisrKiRwoAAJI/3nnnkW3asp70jiQB6nnnyKfO72X7aVSDvReBSDThuKn3ZsxaTzz8Xq1asF8mPdfuWilUgiWXJojdFGXHnllfIeK1euLH0/UojhzHPPllY6ztquKCuXkYgczEF3zEzRAzeS+bjUgit9FfL5u5t246//879Ysfp9hDrXCHTKXnjOw+5c2wnxaAyfrF8vzoSwM58PhW6mXniBOBXOtaYyGDcX5ybTgBO6/n+UvQe4pVlVJrxOvDmnil2pczd0k5okSDfQEgdskCjCiCBDUhEQxSYpDjA/EiUL4sAAIjhiIwrMoAiKgyKhY3WFrnxv3ZxODvO877ff766z69zqf2499dx7zvnO9+299lrrXWmvDRD5yEc+YpPDk2mjjRufeiNpD0UPxsB1X/nKV2y8N9lPDIPjluffwiIhCA6Kn77+5a+nhsi51XP2qle9isYDT3jL5ViU98EPftCmBxCWA+iZPeEpT2DO+6qrrrLbb7/dbrjhBnvf+97HNYJixs99c/fZq1/9avID7vdP//B9m9tctJkBnOVs9sgbH25XHLyUrSxv+zLAPrHoEbp98tOfZoeuusLmlhZYbQ/DBmFMNDRCdS+UKpQhimg+8+nP8BAZ8ml1gc/E2HE9rsFxoAjBjmQANjg4Y8le+cpX2uzsLL+DWoePfvSjNsoCMbO1xpq97nWv41Y8CBLojLzx+9//fm6zRPgSRs0LXvQC8iot90aDY/n8f/+89VhvCvqY0/Ne8jzWd8CwQC0BlDV+5jfnOQ5EYLDt8tprryWt3v3ud9vOkZ0EdZwhjbV7+W++nKkghFxxEAgUCJQG1hm/ZeX/5aeTlq0wOtC9641vfCPvj//Nat2mR8bs+JGjrPrGAUef+hAqxpMfwBby0rfeeisbNEEWP/YnH2NzGRgm61ayJ/3if7IrrrnK/v3f/p3Hv4J//+Dt7yCI4+Q1rOup+ZP2Jx/6EOtjPvC+99uBnfvJMwvVFXvFG36L3t3C7BxzzJ/9xGfYrU7V/b/8shclUQuAOo5bzaC3fuL5QldUNss2MjTClNnsmbN2/dXXMlLzljf/vu2d3GOlVsn6sjCikgrr33z76+3Yifvs1Lmz9qhHPNyWzp6zqfFxe8c73mGjhWS9VxurBFzIO0K60AtIO7zzzTh8pGnlVpk0fsvb3spjWE+dPsWOkAf37be7b7+DkQNU9L/l1lttemiK94RvB+flTbf+rlVqNTt15jS9cuT4AW4wFHUOgir+3/zmN9tIdsTW2ms2nBm2d37wnZRljAmpRPyXF5sYEJm0Nak6nUEn/c4b38iCyX7DoUBmG411e9d/fZetljZsbg07LiZoxKLj3ejIaHrIC/r7ozkUaLlzeEdqpKCt87vf9S47fPQIj1xVZ0SBlgcn0O5tb30b5RG0Aw+/4w/fwboMyCJy2CiKkxOp8LE8WBalBW/9YoAuPPC/U0Z2gJfydtKVhedVXBiG33JwVdQmQ8H/xr0KhTzbIXsjA38rRO7vLfpsjQvbTZMohEDcg7qiE90APQ3BqyW2ohTX3/woVrnrvwbgFwfCjm0r2EsOLxbKAB4xjvIEkEGyEPrA4iFvffToUf6tgjTcC4yHBSTwTkwwnwzFCEajV5HL8TOEL+AJ8uSpAwfYB57KCc3oYReH8ISsEFil8ERgdKBC/tyZs/xdq1SZx4GSufP2O+zGxz3OPvLhPyHDD/cNsdf8Tb/wRBY6JW1EW1SeGAuFenWVCgzz1fY3vA9FDoGCsD/k4TfYvSePk6Fx+ATyhOh1DgODnuzISHI+fLNF0IHFCgsa+0FRPYzQMY5RxVGzKBRDv3JEEKBgH/aQh9JbhWJHMxM0bEF1Pw6zQTtL7MXHOiAnjPsDIFH5DkCF54H1AK2wDrgO48ZrgNKll15KcMPc4E1jvfAe1vlnP/uZPeQhD+F6A5DwPdwPY2b+eHCQr9matVJhhzwU6OFz9HHH97Beyn2Jr/Bd9LO/++67SU+22y0WGMbGWmIe8CaQD1fHK7TM/dY3v205K9hNz3gi+4Kj89bOvXuojLDOGTQzWlpOuyUBeDAXrB/Gh2dpvFCAeA0+47allVWeSw0elOKQQlB+C/cADUBf8C1eg49xT7yPH8yNh/dsblIx428YrXfcfjvPEGdDj9VVPhdjwzG/eA+0gYIG+IMeAHDwPWQIvIh7gLYYq3oPqK/CkSNH7Oce+xg7v3ieYT+MX3KGdVZxKMaE1xgr+Bnfw2+8Zp6w1aYCx1qDJ/Ab84Hsgvdg3GBseE9bi9J+07kcK7mR911ZXrGpyUk7feqUHdx/gN4qjH3QGJ0CT504wbMHcP46zqXHrpZLDh2ww2dPcrcHwBxAiHPV0XXuti9+zZZKS/ba33htcvAM/iPUDEBnuDZRi2jNi5qR6kaJXjQKc7H/+QFXX5OcK766ytwvmqIgZ4891TjWGcci4zS/TK3GRlegsXbGAFBBfxVkYc1BxyuvvJI6D+sLgP/Jz36a8CK8zcEhthUGDwPMETUDPcDD4BcYenBE0C8dBcIA8R27drI5EA+aKRZJb+k38CoKccHPGBeeB77BOHE9fuM7lPPE+uIPvx90JNYXQA0dCACVjgKfgM+wBRjNovAbwI3IwMz0DNcNXQNLONd9aopbR8EbiMCgYBlrWIERPTFui2hsxRPLtv57UMWcYEBL3wBDMA/8QGc0eBTvVlGc93Qlg2nO2nniep56vW8H6DIUPLh7QAWg65kx9nUL43vvPjV7Q3dHXe8BXTKjde0cT3dA9x66aODHKNmm8RMmk0bVBeidyfakUQUugsKBcIN5wGT4QdgSQIDXqCSFsgHDQdChgDAIMDEYnedkB4EBCEAwBO5zs7N8Dt4H8ND6rCPza3ZubpbPYM7OnWiTEi0INHOGyPUgv4HOOYGxEH6GkP2ff/1X+/nHPNbOz83ZF//HF+zgngOJlVrZsJuf+mQy9Imzp1NFDGWHAxe0dx1jx/wQbUD7VswLn0Gw0UEJZysj5wvhx/a3zY1NK6AjXLFos2fPEeQHeFym0fBQBT8UBiz0wlC/nTx92g4eOEAv/fjRo/b4G2+yb3/zWxQmABC21uHEKhg6K2trbJiBbW2kL1qZ5mElJiFzbYMAnTAG0BSfQQFAgPAa18kwYYvSSlL1iu8AkLGWUOI6phUAg3XD8/A9PAPXQ0FDCcDTxPswDPA+gAl0wxwFEBBojAe/sdbw8tFfG7lcpA+Q92PBGrLKtQaVCJTRbV/5ui2Wl3jk5enZsyyGQw0F0iTgD1QXI1wLgNS49VzMC7yBeQBMoVzwbPXCxzxQlQ2aMHWxvp4aQeBxXMs+5+E+4G8ZCaAnQ7YTE/S2QeMHP/jBnPOxo0dtHG1uq9WU35GyQmgPn0NBw/hBkZ/qDkBj3AcACmMR40HEAHMCLUF7XAN+wBiwPohWFXrQ2KWRegjxfl7MFc+DQlCBjZSE5BnFY1g3KF5Eqq6//nqOk+diVyrkd6w/xoYxYq0VcYNhiXHCm8N3kLrCjgREqdB3AE1m8B8hcQDB7l27eeQo5oMoS3FkMGnEs7LKIirkju87ctS++ZW/ox54wa+9IGm9HJoKAdRROc499EiL1RrJVr1MlqfzocENIjzgp7OnT9vVV19t84uLBC3w2469u5nzR3X68WNHbWZ0jEfQSifhmaAX1loGoA7QgHxg3OAJ0JV1Qhmz9Y2kmHdxfoHjh5EE3sWuEtAVPAL6oX01QBD6Asb3FHr2lzYpm9JrMiyxXrgGRp3kDdfgfhif3oPsI1InMO/wCDOZ5DxxNP4plaiD0OFN4Af9s7K5znC5PHSkxqRLx0dH6RhJj+3auZOGG4pcoddQ07K0uZ4aVwJKPwbIPPQneAM0xXzwHl7jp4qak7Dt0oOuB1NtGcPnPoeMazygx6Adg68HxYReWXro8XP1PIHkdvfB95pNGNOJQ+ivlweNuXowjwEdu8k0Lx9uPCot2wAAIABJREFU97l/76Hj+zIY6M2HUH8K6Nc98ZEX9dChKKGooUzAzOx4lM1S4aBJA5gTDIabY+HAnFDWuFZCgWsBgPgewnq4HwQCih/KC4uL79OTHBxMvJ3SJnMyUPZpUUwYfOBeEgqAgjAxQu3Yu44zhgHsUKawMNETGZ/99Mc/scUzC0nOt13ltptrH/ZA7ukFSGDsSg9AiWKsUOp4DzSAcGN8EBDMDV7sz26/nSCL84UBhJgD5n782DHO75prrkn2izdbKT3gVeKHjJjLcp8qcuJQeBwzPMGxcf6HkBEAcM54ucQGHdjGB48De50xZoAZLGcwkIwu5nUCgykkJxrjfShpWMqYExQNvgfAw7x5ilvwQHEdQEvRFihyKDfcH9/F+mJnwpU4t35piXMFKMCoQyQAa+0NODCiDEFGOVZXeLDNRrlEpbyygCK6UeZjkaf+u9u+weLIxzzpsTY7f972oVNVrcqICGoqsBasO2htbXECHTAXgA/+xlhkkMoLE51wRCXWGYYU5ob5gKfUsQy/5R3oOwJ43Bt9nNHVC/SAIYnPELYEcOPeI8PDrB2AAsRxqiiewtjA8zAyoMlwqAWiLuAxASjWTEfRYi0A4qAXaIzn4jlQjJCpgSGcttTZJUtCL6Wg9ph4jecqvwfDELTEHDAm8DXWTwaDDAjIAf5DzmTc0MDA/HB8YzM5JQrrD3ohbQWFz/H19ZMXccwogL+vt4/GAM5954l5+Sz3iiNChUgLPNzbPv81W60t20tf+tIkRxnOU2CXQHQ8DN0CmT/WwT3NFqMtaN6CqBia5QCYICMAMxjf8GcqjeQsABwVyn37zZZVg+GpqBZ3XoQoBWiOHxj62pWBOcIwhTMDYwR722HIwIAZRDTz+H0cCyJ1yCXDS2dEJgNHZY4nRyL6CF4A/+FZ7PPfm+xhB69BFvEM0ArrgGsxLq0/6ELZgh5xSVMCITzmkBOmgxOMWjwH3+eBILkcdQraUdOYQWOfYpHtkaFToVPgUADMDx08yPobOEXYqYSudLgGhjV2XKgoU8Do88WgKeQe9MOzFQXC2DGHPFKH3Dq2lQf3f2Nsup+PJOM9/b+YFy4w1Hc7DZ8sa79iY8jfVzKkuQnc9bpeh7Gc5L79Ncpxe2OtW8hdkOZD7fpbdIidbQ/oWvrUWLn2phu4D12T8r81QAgvLF0wFYRWoVoU/6DHL7xpMCCY9s4776RyhNIB4+A7UOwQBryGQsfEcA/cCxMWaGLxYXFg0XEND8Lo7SVD0gsP1bwaI72vkRGCCkJAYEh4Qqsrq1SwGBMYEswKhfGdv/3fdvr8Kds9vTvZh/7YG9jOdL1cIsPhBwoPOWAoTIwD70OZyovDHCDQAEh5m7gGf+M9AAmEBPObX5gnQKDNpAQX84FiQ1QCCh3V/1Cop06epCJEcRciF8h9nT1zhuOBkQNPCEAOIWRuBUoFYDuQeFcYowAIv/Fa7+Mesnj1GcaDdQXt5UHgeqwTvgthUyEZ5qa8HtYMc2Dr2UrSVARjx7UAftwT94AHChDAPWUQwLuTZwultffAfrv7+FEeScqiwnKFXvrs6bP24+/+KNkfahl7ynOeyh7+8GYA5AifgnZQdAoBysCQ94nPQCeME+PAmqkTmaJCqHoHPfAdKVfQCQKE7+M3lCDGCgUEIWVNRwg/796z287OztrA4AArtKHwEKVB2gQpJXS6Q9oEc7hkzx5WDo8MJFuykNN+yct/lRXn6ByHH9BQkRJFOFR3AprDWARtYTxiTclDbeSGk5RZN6Uj5UD5CV668pSgJQo6YTBijWD8gAc5doByX5/dc889dtlllzGChQgH+BrvM12wumaZRpM8CzpijJRNdvBr0LBBL3/NCZXveB88ABqem51lPQhCy0iVAQz/x0c/x7oMNGd61etfxUObsO1NoE4Pnc3rkx0WAM7NjXUaAkyfYF90Pk+DENu/wIfo6Y65Do+OWhPnEWBHDzz+RtNyzVbS6yBEHLH+Kp7EfEAHzBs8gLA16CCDD9EVGJj44eenTtuO6WnuUMC2w9lzCRiixwb4C/ly8DFb+6JAc+48DWvoFqwrnod1h/wpgsYzJEJEBO+DbpJz6D0YVR0eemjdTZ0O/VJMGgFhuyTWDtEE/C1egwGKFAicHvwNAyQxEnBWeZXzQBSAzblwmtvgYJKazKNTY4aHsagwLwZGvJYBrMiReAx6B/NaXV1JPVyPPeJbNZaJjVTwc+ydxziG+3mv13voCbgmx0x748AbI/g+ePdiP95Dx/2lP5gmRmfKEH3x993y5DG+rQp/hdq9EeKB3kctZJRfAOhXPe6hBHQf1tCN8RuDAsMlBQxJVR+uZ14PfdWL6FSVscOHD5PZoWhwLyh2KCAwEQBBnyF/gkWCwqSFViwQ2OnxhJwn9o3iPjgRCADfLeSiMcM6TnoUJ7kjKGl46RAQMB4qppEfQmOT//jnH6VHLC6WFu2XnvdcOzt/3i45sJ8gi+fAUwGzKz0AIWKueGSEY8TnaH6BXOQjH/lIKmyE6KEQ8R+ghXA4vGkAO4wQ5P/ByMijHTh4gEpKuVwxHTw65LhkzcOru+KKKwhGvCYYOvAKEGbAPeFhoKMYaKFoiKIJKmSUxa8wIq4FvaA4lA5RXhbrKy/Bd9pTHQHWTZ4/6AMlJcsUwKNUhRhSbXdxfwmGDCQIMyz7s4vzTD2gfmDp/AIbv+Ds9OP3HrGffu8n9uhfeHSaTwYAoFvV2uYG9xbjmWurqzTkMC8oVXm33F0RCgFVA4DX2v6BtcK6Yk3wN96n14x0TIjWgO8VilUkQ+F63B/dDxFlWV1btWKhSI8QChaFmviPGgoYXPcdO2a7duy0L/3pF63c3uRWKhSNPe35z7CBiVG2F9a6gXagIwAGa4GxyVjEWPADkMF1NMDQ+tW5aLFHIYWANcD9AE6K2gDkZvbsstOhzwKMWIE5eAGyiu2RmCuehblLQWMc2JkxMTRia8srSfi51WJ++I477+SzDh46ZOVKmbTFekGpoeEMdAHWQl4TgBK1GGhiA3D94Ps/wDa53F8dACkFdIbet5xSNnHKFxgpAIjjNw6swTkDqvdgqBf5akSV2i2G3OGINOs168ce82bSnU6Gh/gVv+WIgNdAOzgJkC3IB+S7VEMEMUNHQjlmRArhnSPld9eddzISCbqCftAjiGyC93ANfhNUQyoP41BNheQSdIW+Vf1GCmZto1HN5xINk43VVPwoHM5keIa5nAYYnsjd4/swiEAj7BDAb3wHEcFWs2Vjo6NJPdDqGj3yn/zHjxldwhjOz85R54EvYIiieyUAvRuYykHCfEA7rLtSuOCpJG0z3gHoPmWE9dBr6UnxtyJn3pDtNgYBrPd6twA8x/oL3IvptxANwLM8uHpAj6MBiXeehNw1FsmmZCYOucs44aZVbNa4SFGcx2LdR4YGnxlV+Gcu//kHt0UcWTzepQfzQtlAycnjUT4EHiOUKzp4QfjY2W1xMQUYPBBMDEWBBVRIHmAGAwDCgbAlwAmMDuEBsQHw0zMzSSvRVosWosYm74KLkstZH86EhlDU6hQQnhwVKvNheYJJAVxoyXjbbbfZSB7HstZZmfzwmx7BU4KwpQtKFOPCoqoaGs/GuBGGhHKDEsI1SidAEHFf5JAhKBg/aAWP/I6776LnCUU2NDyUjLHZpGJBLh7AhnursxbuDdCHACHaAOH04W3MZWFxgdtbINgYAxQWQvQIY2KxVcSE8Quc5ZVJEPBdABcMGIAGnkEaFwr0Qr0VC7rJ41UIGOuE70ABYT137NxBIwZGDsLsGJMP/StMibmqkA78A5oePnbUhibGGImhUsHZ21DItTq9deTRobAwdxom6BCHfDKOV52eJtBL0cFAkbGJNUC4V3UdSpVgvABIfQ+KBsYXfhRulcDK2wS/EYhKpbRRUdIHfC1pQtObRE0A3KRxq80c8SW799BDrFUqLBJDGPYLn/+8TfSMU+/irPiXvOyltlIrs8ob46eBgt0S4+Np3hHjBXhgDMo9youGJ9WH1q/BM/DC770dhWlxXwALIxtIPdVr3LIEnsT8wD+Ym6JrWH/QBTIB+cPzxS8ENMtYaW2d4e3z8/OkJU7Eg15AFTdSUQAW8BUMUTwPv8HnMq7A/8i3o4gUtEMPcx5Gk82mdQL0AEMhHD1r7UW3Nj1LtDTGmfBoXLRvz156kpALpkJCZKKEdN7QILeKIV0FPoJuwOEo4DN1YMT6gxaUrVAkK4MeugWyoygF5sbTFJGKCpEIVJdjXUBDFAxjmy7WB0YlHBzcAw4H1nD+/DwNAUX9QCfQHOPGWmAM0kesF9ncpFcLHgHvongNW+oI6IEm5N8QclcEEPIFYIdegpOEy2HITsKgWE/24WNe0JuIJmDLI43hRpPzgs5DvQx2wiCFCT7DOFETUG3WO/Zhb4HVFiji3qwZmJri7yTUnlSXY5uxABFrJVD1ACxA9e8Js2SE+eiA532tv3BDnyWGAtrlJnVHTN+FaJ0Hc3//bp46yL0doGONlEP3oL51nwTQZaz450pfC+zl/dMYcz3dL/DQAehiIn9DCK6EFwsgq9U/SOdsA1jlzQtA9BpMqb9BHBBP1nmtDjjdsu5k2bABRwizIwQUN85PLSGGnpM9tsksk44/3mpLD6cPl7AXr/b/ZTO2CQs75JsU0vBE9IwiZhWdsBoAIAgx91+qcT72AGNUOAkJlr/644eTyLDljPdFEV+oHFVxg6aikNmW4b3VGoLzC5wAI0Hj1mJ7xsO6eetRoR/Nwc9Jlr9nGlmrnqH8d5KJdFapin4alw8b4XI9h3t80R8e/IPwdrVGbwnVx+xHHRp9qNAxSbtsKS/8ifmpCYOPNMUWtsbiw1a6l85xV95LAsO93QHMZOmrwpsKBWubTaIlGCv4AOuC3RXI7fLsZO4LztrUxIR97EMf5TbGkpW4V/u5L3uBrVRLvIcfn+iP91S45j2D1BPBQFGU00QrlISu3iOH3Cp/3k0ZYf6YO8EgeAn+Ou/xxHzDiAv4F15GqNdAqB1d7ljYCt4vFpKjZdvJaY7ecxQPoz0oZCBxLhNU4nqHgUCmIC+8N/ahwxvCbhfqBzRLajK6w+/rPqr4DvdI9UMI0ytcT/5KzqPq8DA9rbUWsU6QjkHYmXgaIoQd+iJsJdMZ2uSNsD9bleiYqQ+xSvErKqle3npfejF9HpoJQe8EDxGGT6gyozEFHuWZBljfsNVPW3/JmzhqF73KwbsKUWs9ww4iypVy1mGNKF9sbJPUnXg6eQ9Vu4Zi+dvirQQQU50a1szr4thrx/1Fh5g+fu0oHhcNmaNtbZJy83T1Ok/RLL3n55G8l7SOFX94Xet1kHDR6xOo8ApOx4sxyzXKgVHZTXfpO3AYPWZkLn/cQ9rav4vJy5LBb4VttwN0NDlgn6+w+V7KQ9609uJK0eA1PlNeBA1jUgb0VkfoDgQmgxfslbAGLwKCYaWQOMkA6h2KSQRzikOAiSNIfacfL7haBC+kfuEgoBIGGRZkZghXyPNJofEkuy6Aji06UEQSOj1LSifgV9pPOKw+lSkZNmzli2kkhSPaxxaemA0MJiZMgdadKJQKefACJVz6PnL7HSAZDI1U4bnXGkOqAHhqVdvyhTwVOdYaQIgcKDx2zBHKUHtsU2ENAEQjKFT+6t4SGI3b80tKWwlMMMLkyYn/9V1551656H6kQy5LDxeABcUMD4dnUwewQ8Ee8ql4jRPmELaE1w7PELsmbr/rThvbNZMcsRsOXvC/8SyF2eN5iC8GcHwj5CisD2RMSg5ydn8/UNTeAPYg7uftAV/PIp1w2l0AAMgA+FyAjnA58rXUE5AJhGaD8cy/W20eVISOdv65nFt4j7TFd8K507iXGkwB0Js4hImCv9VV0L+OjUA8hwAM+YTx4I0JR6xuBlRMS+3AEV/JQEz5LPACPfZcIieUW6QRkQPOJk1qMJ/Yg/QGVKzQ9RloBP2D+SYnZCatizVH1h74w0MC2BN8AdIYT9glgHoH7wwJ4CgDCuMzRJyMn3waQN2PD+97HJEnLnp6Y5XjZEHnVkOVDnAKekhjSR2+wOvSbTGIe90TOzmd127tQ98O0H2e3usv3UfjF8DGes87MzSMYOSHHWQgZRMGWZB9b9iJDjDo/Zi9fiA+hTRcKj9XPf6GNqwoTAiKwFfECoDxeewJ4YEQLlhouqmsIS2ivBkBuJhWRR1sx9lqJhalO0kGA2XHozAmMVS611I5jnab+SGfR0gBL1AkYRq3z95VhBI0ZdGG62NLS0qxG1HxVXiVEFh2SQrFhRxP6MYFQEcRTHI0bYbeRqpkMOdKjUJOwXMtLhk2C2MnAKppBLUoNEXQRCFCEY8vNXjux0NXntkDPu4l5or/jgGd501HrRc9c0vZdzPKFJVglykUUsGzA5OGzk1Jp6nkvPeUYcPaS6HQcwtVsrim0wLutJwVXfIKiKF814xFITbcH/zLtQr84wWSc0RaBAfcBKVHPg9KnD3VwRNtY1EmlDeKmJCiwfvIH/LQodXlZEtW6BKVFruEZyJ6tt0P6IKQOwwGzUm1FDIGLgbqBL5wWlO8hp6f/Nh0Xeo1AZBSQE9qJWCog9cvBui8DwA9eOgpKEZbmGS0wVhIz50WMIFu8BD97peQSo5plgJ5kFE9D8WxigZ4w8YDi6eN52P8rW22KgxLW9PKiUAbXoSSedgVTrBMDA8CaNAHAkEvc57OqYEQRxJQx4AaGr0v/UNvPHESuP9d+7zVHtV1AgWg6/ARATV4XnKktZVMU/0oGhA3NQn6SvyC3zJIY6NE9BUgeh0dzzeODsXA6kE0vo/n/3jt2KmtnehZRUSkczVfH3noxgcoiuvYZhB5254WXO8QDUjuj6haEkH1UY0Y2DW/bjoCutP/ZB7wC49qp0UyYSuShFlFCVJ4CklqkgJ0Abg8Gv9aeWAVe2iRudAIeVeTohLu01aEoIk+6EkYhDkiH84iJUJ+xtrM2/kqSy+U8d9khBAGUwFJEp5KSBKDOV57hoitL0QDAEIqqvCArha1AHB57QxDsj1iUrFPIK8mIMYcYfjNpv+ytOUZC9BdWJHjAaBvReM5D88Q3gPHZ7FwCNBTpRxyNLIEMV4PaB3fl4UYni+GFS29gvICk1qtUnYhn6YUD4EQ4+B6bTWsUOrFKxeAht+LqTF4gJOw+HCYrsPcUFRHg6LRSAujiHUhReT5XsYoAR9AXsgnRim8aaYOEp5IQ+65XJJKCE1kUByHPPV9x4/byPiYlbHtJVo/L6AXU4jktzbC/Ulhj9Ir2nfuoxUxwFE5UesnvRu8EvX0jWUiVmqI0MBYlVKEccUIAUChmGz7YyoqHPpEuRCooodEA33KHQEACg7UubahNbXmoPMmoAhySSVat+mlstANECkL1CuIDiXfj4GBaxp4Uw+IDVPwAGVOMhw8bl1PYz8cjsKgNiKIoX0oXqLKX961DE4/Xh+hiQ0OUA2AnjaScbLLiEgYSwwkpGn4zwbT0qcBqFNAD4WCnrgxjUiPqBOb1z/SF9utAcLtPmQdL6T36P2zUwM/ctji73uHLDYqlEO/WMjdG7ae9zUvNMZxNmL6eH2vmzEsowFLgDNTPJh7g178tx2gk87RhDPXP+2xLIrDh6z6dSFu3UiJfeUqRWR8BwwdA7qIiMEhZICQvgAd95TygaCWsO0DnnII1aAQQzk5H3KXHe2taXwHAnGBMIZJgqF9DiVhvs59mvLuBWBSYF6A4/t7GkKYYutOSigNWwWFRiWSbsGDQkWcuZVEJxygMy8XvBCMJ+3RHBQDLXzaA8n3LgboqkyXVestThlXYrpugBx78N5DpyKHQRG8Sdw7znfpnumaB8XJaA2K8bK5pNoW22Rw4E4o0PNRHw/SMPT0w+04iNBEYX0veD6F5AFd10ChdeNvPFPFZKqMx3u+aIe831ukDOBH4TnIEOYGrxwFQeyrjk6H2MlRrlDWuL+63WIbUAFWNy/GG1riHdE4yTUnOTwZlbjeA/rFc4gB1J1CjgE8De+6TmCSFc45HKBBQA/GK+hFQIf3EKIPCcAYa15iQFeVNhWd+F6CDuOWqZVk1VOjmcZeAuiq8vch75RH4sYboTt/ci/450mT2W48hGvYQCbaEtgBrMEhkEesMLQULdIw9Mphe4fjbQXqoAn4Z2sH84W5fA8osUMBkqgmSDyRephBJv22L31GeYee1a6lIJPS7wISRB2xzTDWhR5MkXKJ7VGvQy8e8k7y5zLILnCYAlZI/8Ygrvf982IZ0vPFx/431r1ZS2oAYh0eG0+eBl4m/Pg9f3r+86k8z7/YsgYelDxJD3u8iennr+XfkTGaedDTf/4CQNeAZTGmOe9QEe29NBUOYaBSPjGgpyH2sPlezAerHeFGedg41QZKD/dRiJlef/BOSbAg25oMFXrIqYqI6SSRFmgkDClCUimGLR0+nBqHOfQdMYv/7YVM0Qspcy5KUEBpJCPMSUrfCx29E+RSwoETbGlJQE8iBwRiwxaTJDgoi5rFdEiBoaAkspD9WL2H3g2wMUbvSXfz4HU/b+lznkxcZph6kaEmwBMT636xwDC0jbB02DeMOSB8CZ4ASKhfv7wxP/aUfiAVCqaCiSxLl0ZQyNV6weq2ljisBtuecA9vsIou9DDd+klhkP/CgSEYM673qSWBHaqVacygMG5qirsTqrUqm7RgZ4X4JlZmftye7qLjllLBgRFbJzZhrAB0KeVUG3f5gyDkCqA8HcUTqvzVc6VsvBGoKntFcxjmDdsIdR14xBtm5Ouw/uRl/DDnm/zmc5xRK/p06CakWto4mTx42OE23sAVfXnbAD1ppIe6BJGgTkjyylxFXTHvcHyufkgRNhnYmhKnEHL1MFxhwFKGQ5pNbWy7GXOez72ST8ElALG+61OTmhHSPSo0THRJUvdAJwLbVPuTlA4+k8zifRmPku1tAQ2nhV2MycJnXmf6ywWIseEi7PE6OuYfr7O1Zl5WJMMpfYLDsSU7WavjcKeLFMV5XvD32dKTiUEd//jv+ZqCGNDjbWt+Hrin6BDTR/wIWfM/meue+hiG3PFF35xDAC3FgNfqNCThpgJFoVvYx6j8Y5xD914dCKHn4ai9bDFP8KKC1LFxjaQQg4uJsJy8A1f4orwzQp4+h54qRhdGT4Rv64eLEXLUYuYYsLV4Yppu3h0LS0Ko0ytmD0ISFC0MLWrluoLhwmsA6NqSQyMniSQI0GHdAxSgDKAApQSx5Un59njRMTetY6wQZen5z72HLXooHcNxhDWRoqHg52HFJ0YYaODz0fTU3He8tSmFjjPgmVcu5K0RIhmKViAXSw+JE9laQ3i/PPVICjWspcBDgC6A8cYAbpWGtVCAl81dAOjib62dp6v3mFkUV68lofcA6PhNjz2TeK/qA49tSzR2UCBVLNBzRydD8na0F9WDe6zovXcA/gPnJHm8rSp3tSpV5GE7fQsQUpTFGwpeFrznFytl1QswbB+UJb6r2gNsKdOasIYkSvkohw5RlVGaGrQCAuTOQ46R6wivOm1/ifz5Vg6zI38d5F88pyI72ssBghJwS5jrgrkFGRWgbEvDEGqncRQ62vlx0HgIu1kA5jAgBeiUm3w2Ta9JXj0YdHtuh5xLs6W5+S0a4dksLiVqbFXzpw4SxpZPTq+UHqBs8BCspMNcqv9cHYk3ILrtLNL4YoOk21yQQ49bv3qg9voJf3vsoePndnZ4HSeQFibpdadBnAC69IM3/rwMeGPGGwzJ30lhn8cR/a3f3tEQ7RL9m/yXLtYzYzrFvOnHhu2I/nmZBzz50QR0/HhAl3WAmwmguwE6i8LC9z2gS3FKwXuAUPgdbWPRC92H3JF/hAUpQCfDuDyNlB+FMRynKgNbC+q3gGGR0gpQB+sikrcABVopw0bMIlCW4Cl5AiUtxecXX8zmPTwBOseKxQyKDoCuE6RID3kpOp+e4cGkeY5AnV4t+ngHg8cDpsbhQc4Dmwd0rY2Usu4jkPYevDfO8D6OxoWViL+xrh7QffpGNPPMCYWOM+2xL5eNixBRQdSmnVRKo0cBQ9Yh4gFQ4HwYvkYkpJUe2+gFG89SCFrg5kEa92DBJsacyaaAnubwQ4MJ0EV7hGUceB5Hjhj7kH0xKJ4NevCAzdARUXu7MadhtMtstZL2r4ND3EOtHQteMLcDkJT3ZKRm0GAmMZy88YW/QVOk0S4G6CzeDMaIoiupwekq772yES1ZIY/QbThPQTRiMW3YNx8btFKs4n8cqMJtZyHcTuNNvK9tiaFxByNUofg04QNsaU1C7jLYY+Mv9XBC7YzyvcT7NtIq3ATXsVND8i8d5nnXgxXuIR5P9sqHlEHo1obvwagBfbDG3ihHy2Z4vwXk0J2LKzrHnpl/rucBDyScG6J5yNuzij7L0DoNplArQYcKaa6wSwNFzdBfknmuF6I27sAVyZ2MMj1fzbykk2Pg0+vtDZQEzLzRKtzxOkc6zOsn8RVaxwow/Xd8JMcDdgzo6IYHIzGOIKZYEtJp6RjDlmfycU7b9baKbz3Y6h4+L+7pTAhodp60xu+7zo/YJSJ6+3uTJkE+OwD92psf2Y4Vtvc20UTBh8y1ABBatQjVgEVwCTbuG1eJa5Jk0ABc8MSYdwzhZa+cKRBRWX8i80lrQ3qJ2G/pqswxHli/KurzjBYLg7ciNTb/W1agXwjPILCQPPN75sTfcQ6T93bhgtTzdx5ouo0OIUgIV1A4ilQob8aQO8Ajinl5AfIGmcDIK16tZxzK9SDgoxNeUPA+O8tF1ruEDc9TAxEqt1B8lgpoiDpoXkl5U6JQdI0Y2isHz9hsbemiBx0KP9wnBjRPH0SXxBNeqMXTSin5OpFU2aKxCA5ucXlh0SqJAiWFnV4+vCzhfTTuiPnTv+b6R/lryQN+96CxTBdD1RusAlEpPtyfkSUU9IWaGT93ryDkbYvnJS9KuHZ9AAAgAElEQVSiIcAh3VMdxunXR7zm+SyVuVbbCkiZuF0rqXy6NMp28gsgx/ORcujQEYGPvPGo7azeMOF9Q2+D7UBHRlLsNZKmYZ92cpvg6bp96TIIBLQyJqi7gg5g0awznET7GMBjHiadwpZz0Uz3T2nYDgaF6zHgezqQr9wujnTddPMu2ybjcSBNmhpJjk+9UdRNr+q9BGs69+LHOno7+VAxXWI/be0K8vKxXVFparS6I2d9NCfR04lBz0ZHiKy5vvLST8Vikq7zMnMB8HbRQ4ksIqqZnPam+/E+btcQ+jpIH2KtUv2m3g7hC7pH5ponPoKALuCSYGuA6E4U58AFVOorrMIjgYf3eiXQWiQBAicdQlQAX21x08JI+eDZfoGkGBJmTJq5yJAQYdNcUPgsZhAv6B7QNWcv3KKLXzQpN1i29UbSKSkVqqhiWMp/O6b0YOmv8QKx3XdViOPTCbFiwmuf18Z9ZbApJK5naW30W+/7CIM+E62UPhHwdKwvihZDdzGNA8+O+aVD8UbbF2MDKaaL+Ab3jyMMnhZeyFLhQ8QxbPsQXUQbyQR++zCfL3ChAnCejPcUpOQ9//h5ik6+8YsHG43d01XA7JVqo4GQ4dbuBSklf42XKfEjAR38GwBd9+62Fim/+4LEABL09Fxa5QLAj/ocdPJHKzQ06exFf38KPQU718zHA66fezegTgEGitM3puqCmn4++l5KDzgUXQCt2/NjgNZrryu76Qq/HvHwEkOolUY4YlnB9d0MEq+r5HB5+fBj7cZPXcjUof9iPo/Bbus1PNytXTR+rWJ9u60OZG3G9oDuHb1u9FG9gHZVpesd6gwgH9pGS5lxndowXt8JTmOU7hBNPVhrXsl72NKYpLtT3eG8cwJ7NpM4p77+DI5e0JOKvuhZmauf8PAU0KXUvDeqoyg9MMuDVjhTN4uBVeArBY7PfXs9Fly4wYkg+J4UpxhSTNCxKAHQvcIR+AuEYgCIBcszW/w3XuM+XpGK6WSRw4Lqum8hTCZm0ng8EmKvLPwcPU3iv7sBeqwM4+Y+uLdPkfhojL7rvXV5mALObmsshoxBEXOCB49IjgdGzw8qOoqFwXu12xk6eB6qcJXD19j8VqNuCj1WOB1rGgwybVXzRVHeUEyVYi7xwqUIvLGC9yAjGI/4WJ/T4seBGKGoJTZaUwGNahBiBVutol3y1v57L7v+Hrq/DAStsZ7vjbgLgCM669rLCQ/ycLnxmEfjXRZSsMl40OWNd9sOIzrevwAUHaDHsisZUoQsBkau1/9PQPeD8LIJb1eA3o1mfkz++d3+3g5Q7w/QExp2hq29jkkBylVD+889v3STs/sD9O3Gp/elX7rr2SR2sd3a4R7x+sU8kHRJTObvdYiX6W7z0vUASowx7eanaFHYbYX7CNApI257M+4rPPOOjjfsPah73kkM0CTt4/GOXUUDeAO0WVsUIs64jljkjNC0nkhRUnjoUjIYYOyhC9BlSeoa3FzWfarcXAtAL9hSzri3mtRg0Oz65EPNUbVlt5D5xQDdM6+fk1/QGPC6KXwvnGquEytKvqZS2MrfxYyJ11KgHeN2ClIMux2gx1a7Hxv4Qft743mJYT2gy8DyuxC8h63PvaeregelRPCZz7Wqm6CUuhhbTK1e5DKMMC55UxQkt89XzO+BU9uGvAem6/BMnBOv62VQSMgEqKKNBy2th+blDSumbBoN/lfr4lhI8X3cD32yRS/PZ3qPR1W6gjE9R+/p+eIdr9jxXmzweB7DtfDQkUfEnDVv8Z14yoO5X2OMwUdpPA95xbkdAOF6AboHCc+j3XZZSE4F6NLFeo4fd2wQd4wxAHpcZa21wbXdACGdj8vbbwe4AqRu8itAj/exez7oJr/+WbFe6QY+np7+7wCFFzTW8dcozSaayDmRLKi18Hagd3+A3m1sfs3ixkad+ha6oNOYi+ks/vQY43lAgB7LhV7Hxk2sJwGaCqd3ROfCjivKacixc64ufYF7SxcKNyVrwjzvrWsNtvgfheCdOXTqc9eJD4CenFKYpJWoZ8MuLdwnaca11UMloxx6HNrTTT2ge+s+USZJy0kxSTeh1sRo6QQFLm+f1ohLBIkY2j6k5wksPEG4MMG7j58r5a/f2ykqKb4OIYm6BHhA92DE77g9qLFh4JXSdmB+wf3CQPz13Ywmfc4ismjbmlfEUmg+KoLPPaBj7cR0MdgIvAVuWmsP6L6SPc3vhL3QGDsOSvEeOp7vPXSvMLUeHjwFqJ6PPK1x4IYPg8sb7qawuhlvUGjiE9GOxmYAdBS0bSeUuB6ALmH2ilrvaWwC0k4PNTkx7WI/Ovegm8LCe/V6tQPQfcRFURGNQc/y8noxwMF84ghOPFYBeixDooXnLy+/CU2b4aSvrZCp5in90w1oUx4PCtY7+JINrf9FASFU+fuUWawrLia7UF2qIo91jcboUyox7TBHpRT9+np9djFA5fNxLoTr3OYNX8mT7uf5VPfVFkeNLZ6v97C78annn27ypWhgdx7fAvTYofHrpzWJx0b9hpSnD1PHXQOjzoB+nqRPwK/tPHSG2R2goyDXY543kERTry9UaOsNaQ/ojfqW/BP/XF946Pe0Q6KvswiYieehBoc7fuSho1OcBuCBUwym05YEPng/BeSwXQmL5i0Uvzi+0vmCBUHIPOxllqJXqDMGRC1wB4OHiXmhjxWCZ7gY7GJA76Y8mENxVeyeVklRXme3nngs3RSdv8YLgRbd00nHmPr3RAsBepzD9/OEEhegy0DyIXfRyyskzwcAFA9KooVnXl0vsML1GDdoB0CW4ef3actziL1mb+Hib3j4es/zlb7HTmXRPn+vhPRsD2reevb019xkCIEmeI4HF38NZcH1ssd1PuQuGomnZSDht6IAXnnHYBIrQQ9Wmv/GxprlcknURHIohYHxqIZBisWDqvjEy5pXnvjbV857Wum7yinGCtnPy/OW90gB6EmP860agJgfxTOxIub91WfCKfFYx8Qg0yF76qoYt1RVi9Tg4Xu6iz6UVTMey8ywZ+S5SdHHHnA8noumFLtEPDv0SQB0hNwlI3EkS/TupnPwHely0d3rDvwde9gxTypCt53e8/r6Qv2aAHqs6z3v+AhDvLbEJJ5jsEV/6dCYj7cbnwrQtPtIsqOe+3jNtr0htSRAl3Ma62xPH3zmI4B+/Mk6mdVrnX1SPKCnDZVUAK5iYWyTCzyKbeMdgC4PPQ7NiEFV5YuBytr0gI7rwJQSPDGWlDwUuxSNV3j08vK5FNDxGe4vxaPv+8iBX2gyQdjrKyLGiknPu5iijAE/Zjo/fjJQOFGNAsBW2Fs5dD++7Rio2/vdlI7udbGQobb4+KpIzzQCJoW1fYTFr6eEudtv76Hi3h7QNG7v4cZWqsAL39UhKPJ+ZRx6kJGRJT7yIW+tla6H9YotYgpT6X4eFPzfAtbUQGm12Wdd8/DpJl2D9zzdFJ2QYYdte6K5jyyIfyVHHvA8v94fP8ig0Hdij6BU2mAOHe9r/F6JQy4hU4pEaA31XMlyNw+Tyix0gos9P81Zh7t4HvZGmvfQvZKVhw5A1/hj3sE1PuXgwYb32iIk/9rOqIjlK9UTyoe6quJYhn3RoJ6fgjeOEe3pTcOwUu5+jbwH7EFf4/WAF4OD+DwG0dS4oXOVTUPusf4TD8Z6U7LlAT0em+YKmb3Yj0+5xbonXpML9XDneeB+nTyt9T3v1KVyE84j97jj+ez+IgwK+IuXdF9tEQYPgkd1HwAofpTiilOm8Vi98+Dnn/B/25roFOp+eEiXiuR40Fcz2VboDkDDe2n7Yxhz3kNXDl3KMvX+3IEmEmpfQIMx6LUmJ8CTAsRrMDSEUsUxUiz8Tk+R+47p6YYwp8KzUlCxJ+eVIbLXcXP6mKk1xlgZiLjdANMTXh66vFofTqGHDAvRKQSvzLoJQqxc/Hw8I15gvLibeYUED7Hb83UvFWXhfqKllLgPR3bQ1YV35CHrfj7nrXX2AO29UDxT641nokAOvzEmWa4yBKUEpQSkYNCYRbzhQ+ukTxYh70YapvIKUNd6j9ArMipPMxvo6+/wrnSN5sT98e6kOc1f91dvcu/Je8XuIzyaBz4XnTyQxt4VrsPhLBeMu6NILelUlRo5Yauc+Af0hUxpHURnyUMM2DEPesDvZvx6QPeAlEZQgkHkjTGtsffQFd3RZz7ScSEQJNyKHLZSErFcaf7eIPKg5a+PDWJvEMUe4tbYk25rPuSucfoolgCv27O30wXewPWAH+sT5dDVDDkG1BScIp7AfbQekkONLwZV8P/FfrpFEL3uurh+TYri/LPvjyZev3J+7rS2bvwZh/wvuH9oUqTceGqoIsweakwA6GlUMwC6MC2O9mntfMTaRxBFSwE6cuhe97J7athyjdw5dlEB49g9MxTZAnNU9a7zI0RDVrmLEWPCSvEIxHBdLHgCXim6mDHikF0HQaGQAyDi3nG+Uda9V0IdVnJo3iGFF3sRFHp3PGQM9ngtC9QLnFcg3ZgttQ5BYBRFuW5xfnwYT6zoNSYxpj8ezyt3hXRiD6HDog8nKmHBBdi4vzfAFHJXcZLqExRVwfOVx5Nwek8an+l+MrYU3sWztNPB5+ekMEA7AQruCSHAPbSe5XK5Y491rJDwfYxfChKvfT5ffQzikLvnJRgkSBvhv8bTURSYzTEPpWJNnT+sYjyNX9/1AIjxojmS98hiwwjXiD/1Wexlg4YyriRHilZprJ42ncYedmFseegpbwbvMw0VhsiSlJ6PmnkjKv7br6s32MVH7EYWwv2aqwd2b9x7MEwAu9WRQ/d00RzV2EdyJKDXtTr3QbSNDXd/T9HC64v46GRvSOBePiTeDVDRWItHoYbmLH69vRETK3rJvzeqpWs8SHiDRXRN50QjHaeldepl6Wv8BiB7msQ0jlMCijJpDJID6U5vOOrvWP/Gcuzp1gmoSWOfWH78/aRDY0NUtMqFTm3ddH+MVzFvUGeGinIVNqbrFACd+hS9FrRdTa3JXaFrfF8vQ15m8LdP38KYKW1u6UDQHD1ZxIPatsYtav54ZUQlgsONPi085yukfTKXPvZBbS2AmCxegIsBesxkMUPLw4iBntdlzKpuH7dXfFpAX3SlcabgGw408QTUeLyR4pWsrtV7scB4xhUwxd9JxxFC7trwL/ppfGLGeIHFNPjti95EZykSLL6vQo6VtarcYb1540c5czAGBFYKVx4ifus9XCOlJW8CQkxmD8dyClSUDlHYWesVKwm9L4NQDYgEjmJqX5/hQcrTW4Cu8WAMYnjuAUfaJoCV6Kp1w3VIGSgiIAFPrfZwTC8AHXPGuGBkYD5smBOERIedyLjR+7gORXF+7OJ/D94XAEG0DUypAK077ivDxXsY8XMSOiWALgPQpw00Fq0H6KGaAhni8dgkN378XkHHypbH3QYw6wDKELWSgeJ5d2t9k2OS4yp3f60HEBl44itFe7YDc/++eLSbrvBy6wG9mz709KJ/ycPgOjvN+WcICHSv2DlRSN7P2UcBt9NPeEbSAhd7+bscEBV4N/ZQve7B316/eINLPC5j3wNmDNjddHt8TTc+4+EoDtBFA2+QeHyJ+ZC8yiKyJIfu17sbyHZ7L+0q6g7xoWyEFsMEYR3nzPB2EiKXDosN1pi/pJdl3HWmLM1q1S39Ad6DPkkdlFCjRfD22+Uc7jFCxhayCQ0yhx5zfZKKDXtpY8GTchTBvPB64IqVpZRHDOie6AB09MJWL2ERg0QMXi+Uvl9IrzDVVcwDQHytD8PEwIzxe4HpZuXF3/e00rY1WfkSXg9oCll2KIJo25poru95QPdWvu6R0j0cLakTr0BzjMFvDYTC8MznFbq8do1R4TGfc8cz1eFNXpn3+kRvzz9+/vi+0i64rwwMeeveA43nJwWu9+MITuqhu17fMS2lkKQYOhQamTs57lQNIgDomB8AXuFIX9SHz8QnpEPot58amWGwGociWh6M/Tzxd+rthi2BuFaekniKyqvbOY0GD2fLQ48jJZJb0VJrLECPDeBYEXuFFdOWwOrGJJnXd/CMOAfbCSg67W2rStcrRPztUzLe4Nc4lfLy9PF0ig30DmNB7WBdl7FUMbr9/93BKMnhw3uL9yb7sVyMvn4ssf7VuL1OkS5OHSx6aQmgaz39GklXxeP3z9pufb2+j404D55ep3pax3zkwXTrbxiuyaE9nhbifU87jxsd44/OIxd/6Rrx+3b8IUD3OXSBeNrZL3Tq5HgCVirCFetnb9zgb1znI4gy6JLrktavmrsAXfrGp3Q7Nvf5rd4hh57y7RU3PrQj5O4BXAPynqP3APC5vEhcg7+l/KEMocilsL3CSxcvhNwF6LpGgE4PCK1VuyqypCrGHx/XTXhiZo6Z0Vug3jKOFUvMUBQ0t20tZkjNReDnv++ZW16wf952gO6FlUIGg6S3h+NguAZ7El2zAzHbdh4Ixqbn+/XxSkRK2TMmxiGA8MIVj48KH1sr6vW026C8cnjAyi/7NRJjxr9jZc7n5rJJysadthcrNI1BwOoVJdtEBEBXlAKAjr/Bx/rbh8PxXNGMXjHOY3etasWDUlLeM+sGiF7etO6ir5Tt9mDOzqUdjTW6yYr3ND09ZNBtp+xwrzhHGhtdaIepOSjSIBooauB5SyCTrEdyUMrFDrcQL4omnlfwHnKOHSAddWr0gBPLIL8XzorAc8RjGr+nW7c14LkKOP4yWn/vhXt9022cMp79d/xzxWviJ8kd5QM5VhxwFYw9b/zpub5K3fOknuEdlm401j1jeRRd/XfidfYGRSwPCS0QIUgA3es/r4flbHhs6DBeeDDKhd55N0CPsSCRnOQnbpvLyJEc3bDPm8ZCcDZjQI/lQuMF/WNA35L5pLFMDOhpXUNoYSwPPeXlAOhc4xjQr7zpYQy5e8b3nioI463WOFeEiUmQPaArBxjf2wsVj0t0+9D9QmrRvIUVg7FOBBLxNE6/cDGgxosqhomVsl+gWBGkAqcT0dxNYwvNC6eY2o/Bh7z0XXxHDOM/jxUM9ymiF3YAGR8aloLyQiVGknLCeDzN9J1YCek8e2/Y4W+MzSvcbmAi/og9YNxTHrenh+cBjEMC4YVC4+dpYeH43ZjP9FpjlOL0ighCi0MyeEhLaFEKYUJUCeNF22MpeYGtaKjXMaDHvNINHHRPzNXTHPf0hofA19MnBoUMW61d2DrVf8eDhWinqI3WOv4tOsUeSKz0/bY1eVb4ru7vjRM9g4qREUGcEQ44StRqzD/67gVyr0KmUEPSoVOi+3jj1PO9ZLFZT3jYA7qu88aqH5/GKQ8d/CP+9AaTB9hu84vlUePw66Wom97TXLku7bbVatWOxjKx/tEuAQ+oXoen+VpXBO2xQPozXhu/lrre87XG4b+vMWz9Tjx0r2tjXX5/gJ5H17Qo5B7rt1jn+9cCdEWa0rXV6XWwmEPzG8p8VC+1HR08oKcRFcebiaxgDS8EdO+h59Tr321NRGRaOXSmXXzI/WI5dL9AUj4SVC0iGE3MLCASUIgZuwkkCadTxZzH5++lhfdM2iG8YdtaN0bSdR7QY2WYAkOXw1+2YwLPlAy1h8MYPFN7gYiZuIOZQtGXn6fGpBy3PCQv5Cl4oSgtnJYkyx2f+X3n23l5uocMNjxXXqoPy+P7CJtu56F7I+VCgU0UN9ZUeXmAJK7D6+0AXeuJ39rH7r0/AQfPIcfhCKH9qvjEK2S/y0FAovXhPuZqjXlQKT7ce2RkhOPDwUQokvNKWnTGvPid+wm5x2Dj+URgvx0g4fPtFKLm2GptHR/aDYgktzGwelrEY/Lgfn8GsYrS/P1xPxnksbLuBMYE0H0OvZsB7B0KD9DoAcGjaqN95J6eqYLu4rnjOuwr5pGsrke3p2N8L3+/uLGMZE1zx+9ujVu8DhB/ehCKDbBuQE9ZYyExjpDdSll4Z8zf08/J3y8Fj+iAGI1R6+GNG621p7t4yDtGokcHzTrWYWvbWsyDF9O/fiw43EcGbQyuwiHPg143B8ZJdojEUWCAuOQvADpkwR/QIn0T85ifizdIvJ4XoCvkjs8YZUUr69Cwjcdz53Nhe/TWgVU+1fz/nEPv5jXHXkSqILsUh8TE7ABE11gG1/miHSkcryji8FDsoXuFHjPbdkK/nTKLhdobJenChG51HQULjhPFUH4umo/uFytcPRegDDpLIcTeAucaAB05dNFPgK7XnsnjceAa3FdRAIXnfDW7wDg23HT/GHC8ssDzVEgHrxc/6+vrBEidwiZF6pWEV0oe+D3NGAGCMRMA3UdaNC+9J8PBK1ryNSpW61CICaDr/mNjYwT01dXVtDree7R4tqJRGEOsOD3P+xz+/fGn50UpCcma1s4rWFyP1q+xh+4BoRugS468MRcrUNFCRVUysi5QiK5TJD7zER+taTdDL7l/0ifb9+Lu0A8hfeQjQ5o/DatWcqoiIjXdlCreU4TGy0+6Dgi3s7gs6cXv5yZ6K0LYbQ4qilOFtPjAe8D++FrdI9ZF3mHRNRqvB0XPA3wG9S3qEC48vjPWu930l59zzJuSS68HvbEV86ru5XnAOxkxfyWvk7D7BTzlLvZGkl8DzccDerc18vvkvaGaPkJHT7s8PmkRDmehfsPRsyFqCkCXXvc7FGL9rPt7vab1E12wDx2d4vQ+5gp9kspQaC2uKveUT4KHTj0Xe+iX/fxD0pC7COsVqkKR3kvRCUsxWEBEqSxCkY5CwfFi+uMWaaGGinf2rA1HIWKSibAn/XNTyy8UgqXbTfj51gHzfhsKPvIhe33mBYpziMJNXjkIsLopY6okVVNEx6LyTGduiwgLFrZBADxwDjgPVGiZ5drBOgwKBY0FwBwe0NVABukJ/NfZ6exDrEKqNtogJq14ldfTHvREdjKJJxvOQU6VrfoJwLPvKTKUU6lW0zA0wtLYGiHgJ0DgHkiXNFtpL2/dnxX/eSibZB/n5voG6TvQ20fGXVtb45qw4r1eN/RiZxOHEOIiD1nb6pnkfHgKJEADtApzxTU4B1570Hm+M5Qy+wIk5wNYIccKeKwftha1anU+h3PJ56zWSmoO8NwsQvsoXkH4vd2mhw6AX15eJs3U75l7PnEOO3YGZHOGo103a8m2taJlOQbmhK1t6E6A8ff0h05iOHcb/wP/8rz7EJlKG6QEryBVPGqcBA8iRCFAV553jffwrHCu+5ZnxN6LSeQg6EulZST8kBd1xqo2krPUJRNUiiF/qPfE+7H3l3yejIdbe1Dk4w61wL2qoegVY+Be2uAJ84nIf3O1zVphvARYHFcJfgiGFnRCHTIeaMAwP9YBzwqAwHXE2PG9oE/AB5vVSvK9wAtJhqKdnONOYyQUlCEFED5Lmlcm73P8oVMX3/MAwJB3LVGqNI6T7U34nVRJZ5Oz4nUQTDhdkrqBZ76H41+jc+dBUz7LQg0D1jmcZ473k85leZ7HncmiXWgrrSPp2FMfqvC9/qRhFk66BJjmeXznloaGyo0NwkQXJ6HhpLJ+K8WDGhbpam7fC7diOgzHjzbrW8/DGoG3Uh2Ie+YSJarDY4TxIfJZZ2OVZC2oU7TG4TxwnpZHoybRD7qORxpnszTI1csT49Ya6wz3TC6RQ61raqgEWVVKSTo56WyYOCoEdFe/sB2oS55FV+ESQu6sIYgOd9JWOspPrZrm+bsVxrHq3m9bu+LxD6erp0pN75FrIAh7Li4u2tTUFBXfyvIKGXnvnj22vLRkk5OTVKQgPoi7srZme/ddYmfOnbW+/n5eC8KCALVqlf295+fO26H9B2xpbt6mp6bs/PKijUyM26mzZ2xqZtqWFhZtbHSUggfhgNK4+5577JrrH2iz8+etf3iI5yAP9/bbwuwslTAULAqZcEY5njk6NppUEAcGJKHcUXtcmFoCGN448QyN9xUCkWUGQKKHhi5jmaRKGYLL7SOoes1lU9CV4qZl12hZXzaP0n77129/z4oQqLZZbX3TikODVHB1gEU40hMLjyreTC5vj3nC42ylWrLdlx6wk4tzVmrW+ZyRnn7LW8bWlldscmzc2rWGbayu2cjQsN32N39jPdZjFasSAJ/1nF+yYn+fnTxzmvSDAdBX7KGxVGsnSrMZBJrdkSDdjab1FopU1giXD42O2Mj4mP3szjvswP79lm226ckOjo3gpA4CHLsYtdoEOKs1bOn8vB3au8+W5hcS4UfdReh2hMZCO6ambWN+iWsNRVfPZ6yE7ZW9BZ43DuU9kuux+mbZ0Gim0mrY6ZUFu/SKy+382XM2mO+x8b5BO39u1iZnpm2tXrGF2qb1jQ5znzh4pLdhtrm0an09PdY7OGDnN1ethbm22tZXLNr68opdsnuPLc7N2/DQkPUPDVqpUibwq+gOSiDfzlgxk7UCSpFyWVtpVKyYy9twM2d//8WvUaEhCFyylj3tV26xJhRGq209lnwHvFJtNaw4MmgbtQqNGxoCAK9szmrlCnmIIFTI29zSgj3ooQ+x4yfus7XVNTuwb5+tLC7RwBnpG7RsvW0f//BHbLx3zNbqq3bLs26xnbt32dzygg2ODdt6tWy9Q/02vzBvU5OTNF4w/vL6RgKwfT22vLaW7Fdum83Pz9vBAwesUiqz+h+GF2RqZWXF9uzZQ0UGWd6xY4cdv++EDQ4PG8yYPPC23rKeTM7+4s++QKMG6n3TKvaK177Kzs7P2fDYKDv74Z5r4Jn+PquWN2x69w5bqmza3PIilfL08JjlKw3L1JusZ6hmWrbWrlumr2ibpZLtmJyy8sKKFdpZq1UaNjM5bavzi/bxD/2J7RiasprV7Fdf8XIrtRvWHuix0wtzNr5jmmmjyvomx9iu1BKl15OxweFBmz11xqbHJ6xZqVlPvsDdGL39fTQKS9UK+QHvlTY2bbB/wMaGhm1xYd6KPUV6VRn0M2D4Pm+FXMHylrVPv+9TVreq9Rmas7TtBS/7ZSu367bn4IW/rKsAACAASURBVD6bXZxn2+g+9mJHP4xepnj6+we4NxlrtbSwZP19/QTwwb4BW15Ysj/94CetaU2rVMp261t/3zYaG9bINW2zUraBkWGeXgmdNdjXTz0AwwgyjrWFMQ2+4jXZjFVqNesv9lu5XKEOh4Fdb9RscGjIFhbnbXx8PAAgjmhNtoiBf5K/E+dis5UYwflWm/psdWHBJicnLN9btNXyprX6CuTzDLbWgiOaZsPFfmuVataX77V3/8H/B3Pe8pazX/+NX6dTUejrsdPnz9mOS3bb4vqqDY+NWLmyST0wkO+xXKNJXTAyNmrL1bKdX1y0g/v2G/cbNFvUU+OTE3b63FnLMYKXs1q9Rn023D9APVzbLBu8e+iSbH5rZxD0E2RU/4v55Phu2sj+PPJQlKjtbXH0QsZvvG2w07mFw9fuSBsx7B4OfOJOoHq946x0Gd8M2YcanDQFiW3Gl990gza5pZaXt8ShQGfPnbNdu3bZ+fPnbWZ6xiYnJijUp0+dsomxcSrp1fU1G50YtyrOVy7kbH5p0fbs3WsnTp204eFhhjCHBodsYX6eXlJPsYfKeGpwhMpiaGLMZhfm7dKrrrDb77iDzxgCc69vEBz60GWsULCRyXE7duqEleo1Gx0ZMStXrby+TmJD2Hv7em1qepqKA6DLhiIhROF74yaWXOJlxh66B3TlbrWgtHBDERUAnVXWrRbHCOuTh1WAKTJtAiRAA68JkM229VnOspW6/fB/f58CYJWmWbVmNtAP8xUhBQJjs1JNLGLkaTOJR3rTU59kG9kmQaQwOsjFHswVrV2tJ4aPZezciVN2zZVX2Te++nUK3fLGso0OjtmNT32CbVTLpB+8RwDv8NCwVTc2E0A3gHoC6IywWMYKmaxV1jZsZnzSyhubpOX41CTXducle+zM6TM2PTKWFDj1Fu3wfcds36UHbaO0ye/DK25slKk8907vtHOnTtsPvvcDy1neEFN52E0PJ7hCuH70v75PwHvC02625VrZ5polywz22uDIsK0tLFluo2r7ZnbReGjkMzZ+YI/96Cc/pqEwlC3a3NETdt3V19o9x45Y/9SYVQYKttmqswoaQNNbadrU0KgdP3LUpnbvtJVW1ayYt0GkAuoNO7Bnr/3Ld79nBy7ZZzNT0wTQdi5rhYE+Wvg8xAGA3jIrANQta+1cxlZaNQLxRCNv3/qLrxmSHwD0dWvZU150i+UHAVoVy1UbVCS0znMZqxYyVm4mgNmAUVlv2HDfgNVLlaRuoJ0YWT1DA3bP0SME6Qc84AF29PC9NKIGij1WW6/Y33z2r/jMlc1lGx8YI6//0oufY0sbqzY0NWYbzarl+4pck77eHvJgFsDTaFpPb5/VCznbqFZseXHJLtm71w4ePGhf+sIX7frrrjMos3PnzhG8YZifOHnCJiYmGL04evSoXXb5Fba8tk6DJN9oW6HRtt521v7ys18MZxBmDPsuXvyal9r86rIVcTIewuxQsOWKDfX3W6W0ZsXBPluolyzf30ujGPdpLW0Q2AGiVRB+bMDa/UVbWFok0BfKDRvM91q92rKR/iH74sf+nHTA6RAMs+d77HmveLEtt6rWPz1up+bOWW9fH+cPfnzoNQ+0f/qn79rY7gk7N3fObnz0Y2xzedXmz5wj7+7evZvPgiyubW4Q1IdHR2x0aNgWzs9brVS2nTtmCIAwTnPFojWaiJgVLAcZb2bsM+//FI3teqtqa+urduvb32r1XNtOzp8z683b/v377O6f/cwefN11Njs7Zz3FXurJ9fUNmzs3Z9dfd70tLy7b0vyiTY6M2yc+8HHcmWoC/8utsv32ra+30/Nn7OrrH2h3H7mX+gigWC2Vbe+OXaTV6ftO2O4dO214ZITAD2NiatdOKxSKVtmsWC6Tp/GKqFu+gMhTgTpgc3MjiTTQ00fkz2iwysuGblsLhxONFHuttr5he6an7ezZ01Zp1a0O53uw11rFnOWxDbTasNHeITv8kzvsmv2X2R+97Q9tIDscZtO21dKKveOdf2grG2s2OjNhK5UNq8JyzWetUi3T+RkfGLSeVsZaaMiSz9tCtWQzu3fb2tKybSyv2sjAII3TjXKJuqVUr1KHIOq4srREHTPSN2C9WayM2UYN99kqQoZ8eoD0NSQXAHqzRWO+Wx8CYahPAwjM04gXoqpo/xp2auD+2q3ESIzb8qY0WQegA8BD0bpqzwjofICa5EfFEZg0PQYzKhp6wJUKPeLeYo+VNjYI2EMjI3bv0SMkHpQ+vMDJ6Skrlcv8DjzzSrnCyfcUi9aLHsiNpg339FmtWrP1SskKfb0UntHxRJBpDff20duE5b64vETQB5jA04Q3MdLbZ/3wunp7bWFxkeAHoF3f2KA3x8rvoF7UeYchlgDoCOP4kFRH6NHlgOlZIuQaATr30YMloewRCsP2F4SE5fEmMcALAP3fvvPPQTiStAIAm55tDn4N/oWoSbNpK6ur9IoR4Hno4x9tNtBrQzMTdsfdd1lPNm97du6yxfPztmt6xiaGR+2eO++yH33v31Jj8HFPupEhaNAXDJ7rKdKCPnrkqO2ZmuF1MEAaiDZkkmgF170FARqyVrVOr3D//v1kvsXVFRsaH7X58/M2WOjh+m8il1vI2cLaCrdy1SpV6y/2WH+uaJlaw2obJfvuN/7BGtYgoN977qjt33mIwL7RWLUd+RHO+bE3P87a/T22aFUrjg5ZpVa1VqVmA42MTQwMM0I0t7Jka5mGjU5N2MbSimXKdds9PG5zp8/a3gP77Pj8OctPj9pyZdN6enutsrpuY5keGlPjo6P0HBrBc2jV6zY5Omr3HT5CMO/J5e383HlGmNbLJVrwUFwCdHg89NLbGYaJ1wKgj9dz9u0vy0PP2Jo17Sm/fAsNAijAwWyBgF4pl62Vz9pCddOyvUXyLU7LwmcAdEQzECEA8MHwAj0vvfIKyhNkCHx2yc7dtjK/YLf9+V/zqj7rsSc++fH299/4O4NviO8+/+W/bKVWzWrZlrULWSv0wHCoUeYapXKSIigUrNRqWP/wMKM18AbvuvNOu/aaa2xhYYHAiKjcfffdRyOZxkg76a8OWRsdG7dGq01DsgA7FIZTO0sPnR4c+MrMnvuyF1q13aSRojRcvVplZKQXqZFizs5sLNN4QToD92gurtuO0XGmPZbLm5adGLK+ydEkPF+p2WgOnprZ8OCofeg9H7B+K1irWbXfes1r7X3vf7/li722ZlV75Zt+284sz1uuv5d66JJdu23hzKw1N8o2PDRoFasZwq4Avv5CD9cfxjkiETBA0PhqaGzUFpaXbGR0xBbmF2z3zp22trJqgwN9tlFap6dUxK4NZgUKlm0jMtWyT7//k1arl22oMEDv9uW/8Qpr9+RstbppPSMDjJoc2nuJnT5x0oaGh3B8JIswZ6Z30Pn58X/8xKYnp6yv0Gt/8u4P2WZ1w0Z6hu15L3iOfeZTf2p9/X1Ws7q97q2vt4XVZfJLqVa1S/ZdQnkFnw4Uemygp9dWlpZtdGzMjp28z3bu3WPLm+sE9HatZUMDQwRwpAfHpybsrnvusssuu4xeOiKYTO+kYA49l2zqauP9vj4bGR6xO3/0Y9uNSC0MteEBO37mhF394OvszhNHbWrPLltaW7eVxRXbv2OPZast+/Db38coBozf1/7Wb9hH3vdh8teZhbP25rfdavsuO2j/dvuPbWL3jNXRPCmXpJfgwOTqgUfAT8ODdJzmz56j7sMiwPmcW5in01K3Nj1+thdvNOmkYJ1h2CEC1ci0DMvla1XSXHVo+Rx76Ko9QVSW0ctoH71PSfhdCkpzpgYDMDcknWQscC86MCvsYd9KpYXGMUrNqveGA3RucWTIPVglsbcKoSyXynbF5ZfbvffeS4Ij7DY4MMD34W0jzAvhRzgNHiPCVBBcADP2SOPmCIGMDA/bxvqGTYyPW2lzk1buA66+xs4cP0EFgVDpidOnrG9wwBaXlugVkODVmi0tLlohX7CZHTMsgjo7N8tQ2MzMjJ0+ccKwdQHgjbB/T28Px7G8ssLP8eyQ6EjyXO4sWbatzOVTQNcWDg/qqeXjAJ1hUhxIUyyyMQ5zu/BSkENjd592CuhJp3FgXaeH/u//8C80M9YqJRvoHbKT509TaRYTv52KGsq3P49grVm91bDZxQUbm9phl99wLeJoNrNrJ+d9589ut6uvuNI219bt5LHjduynR6xhdStawa5+yDV28NJDdvb8HEO4xYE+qzYbNIywrgA7iCe8RgAUwIsMiRRCMwkVIwIwNjximxubDD8jNXL05H0E8sFiry0tLVFB7L/8UlstbTCs11Mo0nNdm19iyLtZrdnff/0bVrQee9ItT+Y6n19atL+57es2ZP2GkrlHPeoGhgLhYS+2qza7vswoxf4du625tM5UBdIwC+ur9LCn9+yisVGot2yqdxAl/+Sh0T07+P1mMceQ+1jfoPVVW1ZdXmdUZ3ZpwQoTw9Yu5Gx8eNjOnzlr115xlR2+8y7m+rG+MEzvO33KxmamEkAPBSiw6wnolmXIcbVZZQh3rJa1b//l1xiSbGWytmoNe+oLn8UwMgB6onfQhnr6KDO5vh5bb9etODTAIsH+3l4rZnLWly/aAjw17CooFmiAIVyJSAFoisgW6Hj2xCn7l//1PeuxvPVY0V744uczxIp0wh+/973Wk++lcr/plputd3TQqu2GjU+OW3mzZDm0O87kuLZQHCMz03b73XfaoQMH7fTp06Tv2Miozc3N2eTUFIFtfWPdNjY3bceunba8uspQ8YGDB+3wkSPW1z/YCeiWhNxZqGcZK1vdnvn8Z1vf8KCVa0nXQkQl6hUYJ6itKFqhv8dmy2uMWNQqFds5OmHZtYq1S1UqZ6ZQmmWG0EFz8OOe4QlrlWv2uY9/wdZrazZZHLEXvOA55Dmk3L70F18xlAuuW92e++svYkqI+fBGywaKvVZAqmhlxYYnh214eMiO3n3YNlfX7MbH/rz9+Ef/QQ8dXbtW1tesXK/ZVddeY7ffeQc7D25ubNiVl19hd9xxu83snCI98kXs2kCjnTwBPVs3+8wHPkkPfWMD4N9vL335r9EzX6uWrDDcT11UXd/giW081ZC1QABPAHuZ0VCE73/vd37XerJF67WiveRXf8WmJ6YYGf393/s9q1vDqla3//bRP7YTZ07TAMG63XfsmPXkCrY2v2jXXfsAW15YpH4s9PfazO5ddmr2LMP85bWSzUzNMJJ6/YOvt8NH7rWBoQE6T0gnqAqfJR+IrgQ5SBK7GavUERnM2u6JKaY+D+67xO49ctj6RwasgWDlQK+dW1ywXLHHJsYm7PzJc/anH/yYDVu/VRsVe+9730ds2b1rl735zb9nQz0wZs1+6VefZ/uvOGTnlucZCYMDWS2VrC+TZdRvanCYoXR46Iie7JiYst0zO6gL8QNjDEBfHOqnnoHeGh8dYzoFaRXoVm43ZKu/xPe5mDetmgoVPEpHAtDTGhh3QJCMABVl+u8pnA/vHDKCseFzeeT+/As5kN08dBYMxoB+9c2PooeeVP0mzQqSpUq2h4KQx48ds71791q5VLLTp07Tgj98+LBd/8DrCCJQgGMT47a8tkphAthedc3V9v1/+Wc7dOmlBPyV5WWbmpwiOMN7Q/717KnTNtI/yDD14soygRChRVipAAlEBOAhwDOpVqp2bm7WHvDAB9qRY0dpUQ4ND1s707ZSKdkKhXzr4NCgDQwO0quF1UPCJpULSfFBKEZiCD0Aum8MERMO96XlEwAdn6d7m6GYEG5DUVTIOXMrCaoVrUWlCutyO0Bn0ZflbKW9ab/+ilfYvUcSowlWJpT7WP+gff2rf231csVGhkbI6POlFXvui3/Zzq+t2NL6KpkAecbxkVGG2WBYwMhCjQKABKHS2fNzlinkbb28ab3IDdcqBCzk7uDtkE4oIinkkoIyFO3B80IXo2rDLtt3gMoOYVYUsT3wwQ+yH/zbD22gv9/GB4eZ+2O4tK+HShkGF/KwiBoATOGpry2tkAd27tplZ2bPMULQM9DP0BgApjy3ZHtndpK55zfXbKNoduCqy21+YcH6s3nrKTWsXa7Z+tqazezdbYO7puw73/8nu+ryK+y+u++1B+6/zPZM77Af/ujfLTfUZ+W+HD38s2fP2tWHLrOFe0/YRP9Qkrrp76VBgMK7HArRGg0rr23QO6OAZjJ27vyc3fBzj7K7jt5rLcYak4Ib0BdhO1j6kJT1eoXgPlrN2De/8tcMybeyAPSmPeWFt3CsG2vrtnTqrO2amGb6anRygrnd+fUV8jA89Ea5yvqHydExGlMwFJH+QDQB0RmMZ2hw0C4/eKmdPHrMdk3N2OLsPJVpq96k4Ts8MGjLS4u2d98+eh7z68s2ODlqy+ur1tvfy5QZnnHloUPWrtQpI1VrMRqB/Pzc7Cx5BikwhNYB+KdOn7Yn3PxEO332rM0vLtAQg8GO8HO1VrdSqUJPK99MQu497ax9+c+TkDsSN/DQb3nJcyzbU6CMw0iH8YA0RKtRt3a9aotry9a/Y9L6R4etiULJZsZGrWBLZ2bpoaNuZL5RslZvgfwHb3o832eV1U1rNJAvHrBGqWI7J6ft2L1H7IorrmBk4/zaMmsVatk20wowfqcnJu3u2++gkYkIwer6su3YMWMjg0OsQzlz+rRdfdVVlPHTZ84w2gjAQJppYmqSUQ2MAbpmYmLcVlYXk+KoXN7qALds3vCv0Mzan33gU1Zge9MawfVFL/0VKzWqtvPAXlsur9va+jrlB+FsGE3DI6OMfFx11VV2+PC99NLbMLzKVRsbHmVxJyLQe3fvsX/6h3+0A4f22+j0qB07ddzWypu277JDNEDg0ExNTFijUrOJwWGmmagfYMBNjtuZuVlGtxDaHx8YZYQUeuLw0XttbHLcZnbOMMqzvrm+1TwL3jALf5MUJeuu2llrVFuWbZrthPFXLtvJ+47b8OiwzezZyToOGNWIAC2trrLWodDK2WCh11ZmF6y30GOzc+eZ5gEWjI+PWblcon5CtHCtumnTe3fZZrXEQtzN1VWm3corq9Yf0gSN3gLz5DCyVxeWbGp8IkkB5nOM+vaODNnyxhodBbyPFC5AfWxgiHq92qgRQxTK9oVt0v0KdWqni3AFcgq9r/qztJjVVRnKQ/eArl03DeDt/yOgayzpzo8Y0K950s+1BWhNFCWFqm+EVAB4AGMI9sH9BwhcEPT58+ftu9/6Lr1AhNzHB8fs3NKcjY2P23Nf+Hwy+/rmhq1trBOkYdVCUfzdV7/B7zSadRvI9dvDf+4Gen7f/ttvsdBDNZLI+z7zmc+0/oEBW1hcYD78H//xH2m9Lawt2PjwBEM+1z/iQVazJsOJO3fupGe/urZqE6FID94PW0ei53fo7Ob3jfO0JFR5uk5P2ibhLTaGoEOYnlsLUCcAYwD5T1jn2J8I75zVqEnjfChjeLyo8twu5A5AWLYqC9ye9UvPpoJFwSDyi1BQ8I6R9/38n/25TU1MUchK7Zo95gk3Wba/xxZWlhkxQQpj9uw5hmN/8O1/tqpVqDgHC4Ok010n77HXveH1LPBCyB3WK0L7s7OzSZgKYZx8UizDv5EvRj6w2Wax2eK5ORpesKI/+fFP2/G5E7ZnZp+V2yUq14HigD39eb9odx8/yuKjXXt221133mX79+xlDv6Ln/u87RhKQrYLpSV78tOfSlCDBQ1hnD152u767r/b2tqSjQ2P07N6xC8+3lbKm6RHc7Ni//w337RBKyKbbYubq/bsX30R6y7+7COfsT7L2/y5k7Zrctp6Cr32zF95ri21q3bi/Dnbf+AAAf8hh660lXPnybszl+yxz3/1r6xqDRuyPiu11uz5z34OC2a++rm/5DjPby5acaDfnvbsZzJEDoMHSgXhRuxMgBjD+IABU2xlbLhq9s2//GvSDdcC0J/2omfbvSfvs5nJKbtq7wH76Ps+aL2ZHhpmx1bO2Dve/V9ppDK8a1kC0h+94w9sZmg62XtqZs94ybOSUGqlzJA4coVYl95cwSZGx+1Ln/1SskuA19etxwr20Ec9lGHiK6+7xg6fOGaVZo3FjBg70jK3vun3bLp3nDKH2omb/9OTGEH7n5/7q9TbSAA5Y69/2xvs6PHjVuzvpfGKCBnytGdnz9mBg4dsbXWDtEDIPddoJYD+3wXoOStZ1Z75nGdZ38gQ0x8o9nrj699gUwMTNIxQvfHGt73J7lucs8161Qq5nO0em7I/+O032b6xnVyLEsLK77zVbj92L/PDE0Mj1ltrM3plmZytrazZe9/9Hts5NmP1ZpXpuoH+YfvPr34ZDS5EWQDIq2trtmtmB4szd05N20f/24cZ8Cy3N2lEvfKVr6QD8Z53vsdqrar1ZfutEfTSH7zvnXbX4Xs4dxhYP/jh/7EHPfg6Q8kMd2JksOe8wXx0MVsgcH32A5+yRq3MtYLif84Ln2tDE6P2O295s81M7uIaI+//kl9/MXUdinjBY3ffc5gFaUiDDvYPEtQ/+J4PWLlWsqHigNUaFRaUIW4EWX/Vb77Gdh/YZ6fOnaUHjmhKf0+vzc/O2ac/9gmm5eDd43nP+c/PZwrnJS//Nds7tofRFWgufPbO9/+RnT53xkrVMg239dKGDQwNhqJQ7INODtRRzRHqBD75bkQhsnb0xGG7fN+l9p73v8ve8JtvYNQAd0YNxcvf+F9sYnLKVpZWrGh5a1calm+afeJDH08r0MG/1WbFXvOaV1uht8d2XrKbBZ3nVxYJzMVigcWQv/2q19rOfvAO0jkN+823/C4jP+96xx/aWHHYltcXbWJogsb2i1/9UtuoV613eJAR4M1yyeYQmh8ds+mxCRZ0Zwto39zpnXtP3efC5UUrdA7Hh4W/0bZBgS59s9CO21e4C4zloWtnE+4fh9xZ1B3wSZiURtS7eegA9MQ7bxoAnQVe2psZRoaqzo31dd4YofJTR05aqVHiZPpzvXbs5DE7cMlBK7eqDBs95GEPZQHGjp077TxyGZubLPz52Q9/mu48xDNuuvlG+843v2PHTx6zSy85aA0UMbHyus/Wyxv24Ic91O66/W4uDhhuo7ZhQ8XBZP8qik2sZb9wy1PtJ3f+zKanp+mZn0cF/MAA/4s4HtAxAFW9dwN0LYYWVfkQ5TjwWieMAdAh4Ny2g60mNGDDSTj5LAtqKsgtb1MUh9BBFe0PzeznnvRYWuzTM9OMYAAYBnuQ/92wH/zj91l8k88XbbW+aY++6XE2NDWeRCIWl2x9ZZWGyw//4V+TQrjNJZsYGE+3OyDsD669+ZYnUej3HzxAzxj04f5rtx2OhYMh3A6vC+HPZqlqc2fO2ve+9z2mUsZHJm29Xbb+DKA0+cEc8P/pL/pFO3rsGPPth++6m9791//qaxxXwQpWtpr92n95uf30rjvppeN+Y/1D9qO//x6FtNQoWy7fZw944iNs96H9zFUun52zw9/9kRVD+Qyec/Nzn2Ef+fQnbXhg2LLtlk1m+q1a3rS+vn6qkj0PvoI5vJMnT9qh3ZfY2TvvtasOXGpf/uKXYe5YiaPOW8Mq1k81Y/aYGx9t3/nWt62Qx5NynM/Nz3mqNfMZgjr6rDJfhgLI0A4SnepQpANA//sv/09GN2AYrVvbnvqiZzFPjoJFVG1/9QtfomJNDLmSPfuFz2eUAjUp8JwB1N/48m0h5WKk1c3PeIpN7Zix1Y115t8P7rnEzp85Z9/8yt9atY3CyRzpihQNc9lh4xCMgUc/8TE2c8kuGhjIE0LGEdr/3Cc+az2WsyY3PGXsNW96rf3xu97LFM1yeYlRn+HCMPlnfnPB3vCm37H55UWb3DFDTxC1BfAEx8cn6KUJ0LONlvVazr702STkDp7DOJ73shdapRmOgcxk7dMf+xTz/oARQPrTX/AMy48PWzuf5fn0uUrDPvPHH7aRXB9pUbaGPe9Vv2b1QsZGRkdZlHjmriN2aO9+e8vb3m6TQ1NJ4ZbTpKzNaJaYSnrla17NNYFxePTeI3bo4EFGs/7w7W+3nUMTNr8yZ1Oj0/YrL3+x/dknPmtVSmUoDCVtzU4tnrHXvfH1tufAfrvj8N12+TVX2cbmhjVqpVCEl7d6DTty8pZv5yzfyNhnP/ip/8vYd4BJVWVb78qxc5NzlDE7jgHTmLOYIwpGUBFUMKAgioqiMCBgQERRHCMmjJhzmvEZZp4ZCZKazl1dqbuqq/5vrXP27Usb/td+ft10V9W995x9dlx7bRbQIJ8A+0Fxwzlj5k6K5jqFokS9MM4eXh/jkGHUK5Blq62VB+5bKm25NikJxPmM6zaulSF9B/FZt9bXsF4dDoalLt0kF1w8jmA3oL8RlaOLaPa0WykR6zetY8nkmuuvk6kzpktZpJLP2JpslG7xamlpa2W0OnPWzRItjctPa1bL9jvtwMwQ9YMdUwolp5irQMErD82GQTfkLnAw1tesl749+zL4SElGrrzmKundry+xByWxUmaVls5fQllN51Kmjg85LOYl4jGz1yHXl0+5UpqSLdJrYH9mq4B/KI3FZM4Nt9mOEeCUcjLt9psZrFQGSiWVTUh5uJRr05JtlUi4RKbPvVnWb9nEUmMkFiX4E+VPOO/IGLJtVtvibNub2yCr/tcMLc4GbAET2Gjb7YLBcndLUS/attDfa2mDy4wo/c9Accrj8X8BxTGT/Jcj9mWETk/ARuimFdBE6FAC5aVlsnnTJhmx3Qh5ccVKaS+2MdLA6+ARh3whSWRaJRYp4bamOzIy+uyzCZJDOhgXqq6skuefe07CfqgNvyTSCSmNlrIGZJo8uEIS8KAG1mZ7pgOS7oDXHkLjFe8JEQgRnmm0eMSlqZiWk888Tb7++mum9wH5R4ZAe/a4kK4I3UG8W+pEdw3dvWhq0LWurt6ZbhLTr4EAa1am/9K0J6lB9wT9THO7DToUHlJFQLn/6+2PGFml8m0SeSOgyQAAIABJREFU8Idl5MH7SqatjS17QHKD8ARe9sdvvs/nbcuj/hiUUaefxDYcpI2BOi8NhKUkHJVXnjOGoCXVLOWxckkDNYyZ8wALAWzSuEV6VPaS0847g+0cqNGipohWFwKwQNLBVogOGnRvrsA0ajBflMpYqbz8wkoJeM1n1SUbpTReSYUEMBI9RvHK5tZaqSrpLgccc6ABWQGMU1sv//nsa8nkUhINxKjgdxi5i1R0r5YsAEdlpbJh9VpZ+69vJdnaJCUlpZKVDhlz+SXyP9/+h7X4vwwYLEvvvEt6l1ZJOpWUcCwuWzLNEouU835gjINUCH6iuYPRmKRE5Mgzj+O9AWQVynbI6y+8LL9u+FV69etPgw7IDOJaGPT6xhrpU9lTy2mSzKOtJSJHnXk80bowDNoSBCXsEE8EAxJEK06byGtPP0+9BgWYFJFjxpxMUB3qup5Um7z57CssxMDQoSt+1JiT6ZRCBkNeH1s433v5bbY6GTPpk+PPOdlBLiPlCnT1Oy+8IbUNW6RXVS9+WlayEpaABAWsUiaK8nkCXOvDTjqSe8y57ah5JlPy8pMruWY4p+3eDol4EIkagpqwGKVa31ov1SXVXN/19Rtk9j/myM/r1jDShkGPoW0Uvl+uwBMJWSHmouiVp7YBxRXlrHHnEKwVjUXprK548EmaAKwF3nvMGaOkalBf2dJQZ7AXuaKsXPKYSL7d8AOIV064aLS0+8x0RpSiBlb2kFtnzJSANyKpfJqyH/VHrdHMI+ntBAJo27z+hmksvyDyhZJESe+55SvoXsGxqE82SVm8wnkPjIzNuUkmn5GIP8r1vOiqS6Up3cpUbnOiScpKomRrC6KGnjetev6CVzxtBXlo4RIadGRfGupqmbKHMW9qS0gkBEBeVuISlXR7ilkuGPxxEy9my9WPP/7IMuf8Oxbw2bIdGUb50J6t6YSURdEuyMZ5/gesAopBV864mlkflF+QNVw09y5iLQxIEdKBPgDITJ6fBdc1lWkVfzAoQbSGSodMnj6F/fsFoNQtPwCvYmmG1eAF8z55ePYSOpEwrl6Pj8+EtYdOwfWuvGGybN1aKyOGj5Ctm2vk/nn3M8MQ43rCpaRGtgBhkVwRff1scJOrb5oqzdDzJXEzF8Tjlfk332k6TDTAKWYk4EG3UVrivojk823MXmQLKCUGpUUycueCefL1t/8r/QYOYOaypamZugmZzTza1uy0Qk2L0xS5Wpk1Q6vsnU4pt1DkGnfl8tfXa7/676Xz+RnWoEP3avStKHf8HcGW1tPdtsldV/9NDX34oXtz7AvfYIkt8G8ll0BkDe8SpBv//eI/aAphjQgC8re9dpdYJEoQD1o83n7nHSkvqZB0IUvlv/9BB/DwoG6Jg/yvjz6nwty4ZYP069VPahq2ynEnn8iHKQmG5ZnHn5Se1d2pFOH9RuJxqtwd99iFNREcdrQWhXEHqDtl0+KJRGXHfXdlWh+IerRcwMPF/511BkP8oOLvjtABtnPXQNwIR91YTbe7ew352dBoPtMjD4MOJQ9DRvYqm6b1hYyHT4pLi870ZNoFoDgoVYgusyNMi/gki35bECggXQWhLBpAHeIFbPuu+/5NuvXrLRtqayQSCEr3YFzefmmVORyIwHxBOfLoI6WppZltOjAu77z5rrSLidNhJA4++hCixwG6Kgb9pjxgwxummEB2gIgxV5DyUFTeefkNHrhsLiuBQFiOOWWUbKytYXoSAKU3Xn5DkkV0MMC4I82Wl73330sqS8vYhvX5u58Yj5ZRfFH2PGQfk8b2egicDBa98uELr9PzxheoIPY/8QjWdzHatDpaIu+ueEmiWOVikSCllK8ghx53NMsaOOAfvfyGeNpyZkoaUub5pJx1/lhGBmXhqJR7gvLKsy9QMaQLOfFG4nLAsQezTbAkEuHevP3S645Bb0onJBotlaNOH8U6IAw6oyu2KZpUG7M2ABqijpsuyKsrOg06Uu5HnXkinxOKKJITefmJ56whwzMWZdTZJ0te0325DqZGV/zzSTq4+MJ+n3jOKZLJtTEbg2zFK8+spILGSiI2b5E0I1C09gF0t+yBpRILRJ2UfVraZfS5Y6g44ThAZh5ZvIy1XfRrwx2qzzTI+WPPJXobEew7r77N6+PvMCFQ8mddeA7LCwASohMCqXeIf74tz/olsAMaoT9ta+gaoQPghHNC49yek6cefILrYOK6gpx10TnSDEUeCtCZBJL5iXsekDijY0S0Hjn/6svk17oargP26un7H+Y6wPlD10Rdol6uufZaaU60yPY77CBXX301s1bgYUhkW6QsXCbnjj+X64IWWwBQH7hrsYSZJUDELFLb2kDHpbaujkr6kfuW2Va4Ttm9cPKlkvUgTZ+XorcoQV+RBh2RJgy63xugQUeE/uD8+w3XhB3zmWnLyDXTrxNvJCBNqQRr2MuXPERgY10TAMbd5JIrJrC8gudcMHeh5KSdTjmO53njzmUPfDQSkYa6elm+9GFmOHCqEfHDubt48gQTUSMr5PHKkrvuY9tc2Bti9gsyPG3mjXSegCeYO/M2iXpD0phqltIYcDpFGTf5YoIIt9TWSDgOJwlOqiGwMRw7hmQm3OGXB2+7V7ztwtIZnKKCryi3zZktDc2NrMejZBsNRaS8pEymXzdN/B4AOU0wCJmcNO1yactlKbt33jLbZlpMSIkM1Q233ESAXllZucRCEbl16k3S1pYi/wb2slXaZfLUKQRIAn8y/drrpCRqAkusB/Z10owpks63ExTMKLYoNOjQLT7ghiyZmdbI8WyKRHeXWzVLq+lznQWhJE1quNXgup0CdYL0NUzbI0OLllWSDHW2y7mvCScCOktT93idRu10AizTp/7OM5R96JpGMUZdAXFQr0Bug+3r+6++5e+TmVYpjZTIXvvuRVDU5k2b5S/b/4VR8abNm+XLL7+id4UF/fthf+fF0ZoDwMknH30ssYBJo0E8Tjr9VNnS3GCURyIlf9tpF1NnRCuPD1FMgXXQ88ZfRDIZgIsAcHp06UPSu7I7/buMxyM77rfbNgYdD6kGnUxxFhT3ewadRDC62r8zIEJr6ppmUSNvXSoaJY3QlUUMoDgAqVh3DfoN0xgMAFKSRa+oQQ/ihrJ5SSdaJdqtirUcpCZ9PuMEGHIOD6NzKKpTzzpTWtrSki12SHnPbhL2+OSVR56UimCUnhyM2VHHHM3aOLIVGzdvknAsyv78jz742B7acmIP4HQM3X6E1LQ00qgYT9mUDCRvonP0FqPV66M335NmHNBy1F1FjjjxGCJYAYZD6hYp4w/e+4R/q+pdJtvvtpv06t5D1vz0s8RDEfn0nY+dNDIO2V6H7UvDAOWBTAGiug9XvuEYdBjyfU84nPVdrG2k4JVPXnhD8umUxCIxKqyTzh0tGxtrmdKG0zC8Wx95ctlybguugQj80JOPYs126/qN8uHLr0vEZ3r68fe6QlqOOfF48Xs8Urdliwzs3VeeevQxIqCRwoQSg5I89MSj2UeL/+F0sbWQJRS0KPq4bogoY9mCE6HDOWqWPA06nhMGL5oXeeUJ0zOOdc4w1XwySVOoIEA65As4Bt0kMEUOO/FIOrPAkaA9cfm9xsjAGLbmUjL+qsvl+59MaQN91DuP2F6uu+ZaaWltlT49+zEiO+JEk7aP2LrqyieflzwIcfwhRnaXTL5U1q9ZywgQoCIou1mzZkm3sm5WMcLojmG2oRhENAYOfb/poW0zrUBq0OFcPf1wZx861vq0889ghgCOb6E9L08/ZAy6IX0tyJkXjZEEVG/QT4MOXgEY9BgcRBA7eTxy8CnHSmWfnuysQNbnmfuXSxE89t6ANKJ/+bZZ8svaNYw04WQBqX/3nEVOzzai4KlTp/I8oKUJJadnHn5SfBawBpkbd8UEaUwmSKwCx6MkEpXFc81nqIN1AQy6rygpGHRfQXyFnBTyeV4XBl1T7r6cOCn3mk0bpV+fPqzHj73ofHYdAKwY9AVk7s2zWbako5FOELl9y6xbmYloTjTLkruX8NqXXD6e66flT7TyArm+bPFSBl+OQb/SGnQg2r0+uX/+vY7exrm55/7FsnbTBj4nCJ2qQjG2+pWVVBhmRumQcy85Typ7dCM4Db8j6xuk0UbojkHP+eTBWfdIyBM0fefeotzz4GL5dctGqW9qIGEPuETqamqlJByT+bfNs4UMjyTSrTJ95g2SLKSkoqpcWhuaiNOZOeNGifjQ84IShciMO2bKpi1bWFLNJNNy+023SFkwxrxgWzEnV8y4ll0ouWSaAF/Uxm+7dRaNJbK7Pl9YJk6fTGeUMgt7YMl2EK37oZ9thOzuM9fuJne0rRF8V4PuZj51R/d4rwKq/8igt+cgw39s0JX+223QlRuFzoFr0iZt1ZCD9iDKXaN00pJaykDuX6FAoo1XX3qZdfBYMMpU09mjR9OIIP+Ppn2wTkE5v7XqbZvaAdF8Tg488ECm3dGm8s6bb0ksxDiLqQ6QyER7VhnCg9pGSdU1yq+r15pMgc9DkMy+hx/MSA0IbUSOAN+s/upbkgzgRpNSlJ32/ysRrDBciNDVoDtN+pZG0HZabFNDJ49zl5YFFVjdHI3M3V4bN5/pQEO/ikiaqHFQj1pQHNuNEIl2idCRckeEToMOa4pSB8AZPpFUNi2hSFSy+TYq3HQ2xdQLPH8ox32PPFCCpTHpQC/zpi3y8/tfSADvBzpHRHbeeSeCAtGuBbrLsooKptYff+pJZk+SubREAlE5/rQTZHN9Lck6cAumZcY8A1nLCh4JFEQ+feODbaKUfQ/9u0kjl8bIPAW0KDIwaIMD8Ko1nXIcOKSaYaQ+efsj65GbqHOfIw6gYUC0gC+g3D9+8U1bVRXu9z7HH8beZRyWuCcgH72wSrztOQkFQswmxPt0k70OOoDRNmqq6776Vjb8sJoOSTKXFQlF5cjTjpWW5hZG7v95/zP2yHJ8a0lUjhtzBksXqMsBnVsVL5Pq0nJ5/KHlzr02pFvkxLNOl3zAKwV48pYmkoBI7L/Xx3UDujuWKchrK57n2sEANUlOjoZB9yN+9Eg0J/Laky9YVxfRR4ccd+bJBERin2AQ0R/7zKNPsiZpHCyPnHD2yXSUhw0fJo8uXi6t6SapjlZwT4499QSpyyeltKqcfACZ5lau9w4jtpcbp89gbIga+Xfrf5LZd9zBVigo2IfvfdAy2hlCoSNPO5pAIRiwdEurtDQ2yWsvvsrskYl0CnL2uLF8LdYB+4IMFLioi7ki0+boFgDuAwb9yYceN6Jkswxq0GFg0Ga44mE8o/GzYSjUoHs0QvcE5Ml7HpAoMz5GZo4551QJV5QyC7do7jwZXNZTCh05aSsWZOKUK9mKiHYsAKQAxoWu6FZeKffOW8hIHslmZK0un3wlEd5NrQlZds9Sidn7QK7iyNNGsWcaa4+9AFjz5See5f6ZexW5aMplkvEVJenpoEH35NuMQQ+gxQulDuQvfWxbe3jBA5TpdKqVKfDrZlxP5DcIU2IVpRJA90abR26YOk169kD5xETbF1xyoVR17ybJdJIsZtm2LDsckslWBgZA4qOdb8n8+/hk2KdtDDppmU2Evnj+PQwK0m0AysXkhLNOIY8HeCPgtPgzOblnwUKJR03pDQb98qlXSBgtlekkAxaTqkdG0qCZVF9G8n555PbF4il4JZPPYiACOxr6DR3INlu0ILal0jTmd9+xgCWMVFtGYqG4TJl6DTMGaU9GSitKySeRTaZlvz33lrPPGi2l4TKuRm2yQW6+5RbKGhjv5s+aazoHUJYN+mTM5eOkZ7/eUrths3QrLSdj4IOLl9J5gkIFC8mkaZMNI1zAz0AG949uFoJRgXGxuk8zsRqhOxlepb21THFqDzRCV4Ouv3dnebsO32FUrXMDbMr9zww6XquzNTSodBt0h9fBMsp5hh6yZ1HHr5mJ64ZnXPm1IUAQ2K8++1I60DvrMemfFBCQ0bghBmlLsWcToAci9sQnTZa5auTfR7INDf29//rwM8l3tDM1HQmG5ZDjjpS1TbVEjWbrm+ktfvruB/Sg0IoWiMWk53YDJd6tkohooL/7V/eQz994X7JNzUTyug26pty1Rc0NiiNvNlezExTHLDc5l42H5EY3uv+tG8WBILkc6yvkWrcGnRtqDTodI2vQOdoTkbo16Bqhb2PQ04hMQpJNJSRcXkqjTerQXMZwoAejvLesxRK0FNJy+HHHSH2yRXYdsYO8eP+j4ssZJCSY9MjhzfR4mwQCIalrbpDK8ioLWRHZ3LBFelb1kpEHjpRgPCpJeNYKdLHtFoi4EDWDPOXDVe86dalULiOHHnOk9B40QN799CPZcccdZd2Pq2XggAHyvz98z774aDxGBsHB/QeS/QztUR+/9QGfAfeFZ9v/6IPokKAHFHuEKP+Tl9+iMeCzSkFGjjqUmYhiR4f0KK2QV5Y/xUxES1OTlFRUyKEnHydtfkS6HeLpKMiAkip5Ztlj9LaREm73+OTIU48lX8KAHr3kofl3S1VpBfcfabhBe+woI3bZSRItzRINgvymQ9b88JP88t8fKN+ZXFb8gbAceepxkvN5WEdnnz4Ump10xe/g3c8XJZotyKoVL/DsdHi80ijtctQZJ9JRY4QOg/7UC44CTktejjv9ZGntAF7Ex2cHCPKZ5U8RUUJ2OmQZRh0u5ZWVrP++98Y7NJ5YLxjE0ReNlVREpOj30LkLewJSXVImm3/dIO++/p4k29PMKkQDJXLmBWezZXTwgEGyeMG9/Jx0McN7HTvxfPa3l8dLuAbbDRkmDyy6394BSg0FOeeic41BDxqDjrUAoAc913g+MtChplj0yJPLAIrr3O/TkXInLbKhAn72ETyj+cJnnzluLCN0J+XuCcgTdy8xBh2zBTpycsVN02RdzSY6pysfeYa8BTDoHl9Qzrn4fDp26zdvJGiNrZzBkLTWN8qTDz5KUFrIOgfHn34S8RuBeFTm3T5HSgF+RPucPyiXXHeFJNozbPvCc/Su7CbzZ95umSHM81w0ZaJk/CJJX0GKvqJ4clkpduTFh5Q7+9B94iv6xNtelIfmL+FzGoegKPsfcoAM3/Ev4o+HZWtLg8SCEekdrZJ/3HqnbK6tIaEMiGIAQoQxbWeaGAOa2mjYH1y0VJrbmqUiVGZXD/gPQ6mqBv2SyZeZXn3oA49X7p63gK1miKIhTxddfjEzISA8AuJ7WK9+cufM21mSa062EEdw/axpXPOWZIIlMTpmRWQ6kck1jj/sQziHGvpioNOkEPTy3I694kL2fqN1rb6uVvKprOy+4y5y2bhLRJDxC8T42TfcdJMk2pLSESlKNpdhuamqpFzqNmyW+XPnsSMCBRM4pJddPcngsCoqZfYNs0xvf3OzxMtLZcqdM6ShtYl7DWZBGPWbps3g2vn8QerTSdOmkHsD5U9O5wMXQyBIQwneEjyXO4jTQA563unDV554+53Gn7MUTNuyRu2KgFej/nsGXW0LXCNkuf7MoOO1mnJX1jpFvqv+0b52RuhDDwWXu2WKs3V0Q/Vn2M+QgkOz/qa1G3nAIT6aokYU6fejDQfLbrx5gNdAjkLFXMjK0UcdRaQxiC++/fK/VmUbh2HX/faSYlWcCF4vqD2resjrz67kYcxAmENhOejko+XL7/9Xqnv1ZD9zviUlX7z7oVSifaO9TdpDQUbo6FmHQfcH/LZ30nDyssVMB2FYg87UsmVDQ13xz1Lu7jnaECrdINZbMEPbFODtwBXL7oYDgMAbnq1litOUu1K/IkKHa+QpeiSTSsno88eyLg5lCeQ8SHFQB8MerHrxVSlIB/t4K8u78fDudfh+rJuu//JbCSIb5vUyLV9aWkZEckWFad3QDgF43nASYoG4NKQa5MgjjySfOxQh7lUHAsA5odEAehoG/dV3OoFiubSccvaZ8tOGdVLZu4epj/mCJEYB2QxamSqrqugUbly7TnpUVJn6+BvvWfVuEP0HHHMwa8tYHzKDeXzy0UtvGrALZaggI48/jPVROJvd42Wy6vFnJO4JSu3WGvYrj5tyuXz503cSrSqXhq21sseQv8i9c+ZLd6DymdIW1sixPcACvP8iSG28ZBFM5LNy+sUXyJrNG9j72lxfz3757QYNkTm33ial0Tj5uX2+oBx9mgHF5bBG6FCx6TFsK51XRNeooTNCNwY9rwb9TGPQsY4w6KtshA4FjGomDHoCBt1vDTpwJNagG6iQyMnnnMohF8jSPPbQo4w2m5rrpFd5N9n7kP0kMqC7tLanyaIH2Uo2NMtOI7aX2bfOtr0NAalpqZPLJ09mF0t7OisvrXhR8kxHBiQtHXLShacQuNfa2Cz9uveUVHOCrYZ4RhCb0KBfeB4NOkoIkFHKN7oh6FyAo7vIsgFO05OWyx1qH89Ag26dWhj05x592jHo+Myzxp8rCcnToCNDGBO/MejIMOAMe4py8bWTyfwHpPrkyybJ9j0HSnt7VnzBsJx+wdkSLi+Ryl495Mv//Q+xHUjfYkbCsnmL6UTlbeR+y+23MZpH2+eSRYulxELf0JE/aerVUpNokm6IjhuapdQfkofnw/mBhTTBwLgpk4xB9xuD7s2bfnoYdEToSizjcQy6R3L5LMHAt829Xb787j9S3aenbGmul+7l1dK6rlaeffQpe1ZNX/IlV1wq/lCA7WPoBV/+wHKLZzAFm7pErVSVVsmkyy6VR+5eyieATkDseckUY9Ch3JERuXfuIgs680pDsklm3j6LPfqIwDngJpGSh+97kNeHM4Fg7NKrJ5C5MhQ1pSdmi6wxt2ERDWA075OlNy+kh1yI+KW5mJUZc2eRDCYUCRHYixJj05ZaeWrpY9T56AmPxUvkxltvlVRHVrKBHMu4KIc1ba2T7QYMkVumzrQOoYcR+g0zbmQNHVwLM6fPkKpouXgLkEGvnDJprMQqjew31dRKr4pqmX3rLIn4wsw2YE2umHYVI3TU+YnWB3c+AM0oU8KgWxyL9ZK2HT4DXhVXhO5Gq3OIkAWP/5FB12lvGpV3jdA5mfVPUu6wUxqhK5td1whdDTpt2rDD9rbUrxYUR05yY8xxoNESNXzIUHn5hRdZKwUyEChBpIDCoYgkcog1jIcT9pvaRzKXlEgAS+yTAw/7OwcxoJn/fz75t3QU8xL0GCM6bPedJD6kj6z5db0MLO8mHU1J+c8n/yIIjK09ubRsv/fukvEUiK5FBJFrbJVvP/yCHjq+EKGjhu426CYSNwadNQztr2bNwYLj/sCga9uBbq7OCHcDHDpTJkJl7OZyZ7Tv4nJ3G3Q3lzsMOqcpFdBNWZR9DzyAyhLGqrG5iUxQMFSkXy0tk3dfM0AlrEtjtkVGnzeWabzHFz/IgQVI1UfCFsBiI2F43RC5TNHUwoBmzhARHZbTzj1NfvjpRxp1evQKdmGi1gDNYIhWrnhWqmIV0lZoE783JPsfewijtMZMkq2BUJpMXxU6SCiD0aMgsUA9C2jk9ta0vL/qHSoVBfbBoOcBMkMt1muyAR+8aEBxzC6ghg5QnKfA/UMr1Ocr32YnLdYMCN2RRxwsnniEJDIwRMFku3z+zgc0eAbFK3LwCYcT5wFmqQ9ffN3wrBcL0pLLyhFnnCSt+TYJh0PShr5dULO25+XtV1ZR+dLoFtvlhNNPJTEJDDrSzDDgzABZg461U4P+6tOmjxur3ig5OWp0p0GPtYusesJE6ESbI+V+xslkjIMMIeUOms5nlgMUBwyKSbkfPOow8juAYOW1la8QzW6iPmGf9YZcs9Qnm6VHWaXEfSFJNzRLPBSVpQ8slagfXQUeSXVk5LLLL6dBB3f3M48+RYMuPj9BRRdeNZ5DPOo318jQvgPoKD62bDmb+QCEgmI85/xzTardRugoJ8HRIKrbRuhgYVODDicff1ODjvODFDDa81745wrHoMN5O3P8udLqgUEPMsqHQX980f006Crzx55zmlT06k6szrKFSyRmCwLI0EyeNpVOJhwv9BxrhI05EUvn3M0IG/V2v9cvY8dfIOXdq2VTY508dM9SMc1gxgG88JoJUoyYKA57Gi14ZemdC3gO1KBfPGUSBwclvCg7iHhyaVKSIjuWy0PGMXUOANiiLCOxjFfSbUkpCcXkgssuYiTbmstItLJUpK0gwZa8LLcGtaZ+q1RXd5eJV01itIzofMmiJVYWipKWlMyePZsZBbQRl0dLZP6Nd/zGoDNNjnkTQLnPuYsOV6o9RcNx3U0zCBBrTrUyWMvUNcqD9y7hXhnMOeTqfDquGIqCzKu2rWERjCo1HVCRvE+W3LpQAIdPoUUwFJRr75whiVxGWlpb2Otf6g/L5l/WycI580hbaxoVPTJhyiSpSTRI5cDu0l5oF1++yJIR2CAfu/9R2hHDARCQ626eJk1NzeItemThP+ZLHJgDdGX5vXL6lAule/9ekkukRDLtJMJa/A/wCyj1cFGumH4VZdcfQhbFtGZjTgEMOjhMQP2ryHXtO1fDC2PqNujutDynAf4Ol7sbFMeavf1yA+KYBfg/ROjaJs0MLKZcWrum2C6WxKydcyJ001foMug2OidohenxkHz2/idOrycW6+CDD2IPMQ5R3wH9WUcHehQtV0CQgmcdaEw8EDxF/P/u2++wlg4lC6W156EHSFNEZGtDvfylV3+pX7NB1nz1rSXJEKnPtspeRxwkFfBoG+rIc10djsvqT/8jueZm9qTCoO+w766/Meh4UMc7chl0JZbRCB0S/Gcpdyy8AiTYqmb7EBn9o3YWCpq1Q/rRNZwFgD4dzoJ7IS0sgE9wc9ryrKFrHzpSwPsdc6CpL5WVsueSE5JyHQR7ALD17BNPkwihW2V3dhHse8D+0qN7dyK3kU6EAgDQ54zRZ/E72MEGDx9GAwaWLzDw4TSC4x6EOwC0oYVHx7yyrcmOziRfOWYiFEQ+fv19J4OB6LrbsD7Sa/AAGjmk43KtaQ7SAQirtKyUyhRVU4anAAAgAElEQVSYALBB5VMZRt/vvvIWMwww6DjMSLnDoMMJAAASuIgPXljlAMZQz9zv5CPZpoSaN1r9Pl35FrGxkEncx45/31O6DeonqQ4zGlUak/LvNz8i1hctN8VQWEadcSK7M3APLz76pJRH4nSgGtKtbIurTyUknUlLj6oqSTU0S8Tjk7dfWOV01da3Nsq54y+iY9EOlC8Ovh+jY81YTKwtB7hgWEqmIK8+aQw67p+guHNOJBcBDEIMKffHnre5K5OFYA3dzIV1QHGooZN8w+Y0Th57GvkJkLFZft/D0pxskB7xKmnPpmX0RedKR48o07eZxoRUx8ok5gtK2BuQhx54UIJeUC/7KC8XT5ggGNcY8gdlma2hN7YnJBFol6umXSup5hbud6YpIYP69JN75i3kfeB5YNDPPt+C4gI+U6IBpoB6wrRswlkF9S4N+rInnKwd1BkjdABD8Wkw6I89Y5sdjfN2xvhzOXTIFw6KB2tZ9P3WoI85XWJVhpL2lcdfkKBtcd2SaJDb5s8luDZaWUYiERCrgIGt/tdN8vyyx8XTnpN4MMJ+7pPOOE3+stvOsqWlUe6dc7egoJVIJSQYK5MLp14mEg2SnRDtoL1KKuTum2Ybg27K23Lx5ImS8hcl4euQgl8kUGgTzAPAcBY16B54edago8iEVluo77MuPFu69evF4SzgKG/Z2ig9JC7zb72TqHZcYktDjUyfOUNKykvl9ptnS1N7s5QGUd8GWG2s9CSddVJ8Pq+kGxOyYslj2xj0S6+aaOreNuX+jzvn2P5u4yBOun4y9w70yWF/QLpHS+TOm26nKU/mU2zPm3DtZQQxciKiBcXR/NiprzoaGQZ9MQ26R9o8GMbik0tuulIKIZ9k27McZJPc2iAhkMjMvZf7D3bL0pIqYjJG7LaTrK5fL7liTvx5ke7llZJpapU5t9xB5D8cUZSjbp11m6xe/YtUV1TJ4nn3mIE32Yz4wiG58NYp0u4rSNOmGulb1Z3zBObfNlfSmaTEInE6EJNnXO0YdHYguQw6Shkw6DqnQ3U9ywqWhU2Ne1cWOQ6wsnTfavTdLWW/RwjjjtRBRoQs1/8l5U4Hzc5i15Q77ocjx90GfcjBe7CGbtLuFuXuMuglsTgpBz/7AMNEMHIvQ7TlQQcexHoWqAQxSnP4dtvRUEAQoKRhlOgoYOYrBN7jla//BQS8BcMU87LrPntJrizMHtXKQERaa+rl52++5XVaUq0SjpXK7ofuI2u3bJIBQwZxWEtZICyfvP6ulIhfMuC5DoZkx5HGoEP5Iw3ORYVqt039WmvQhXNcJmdeuplB7oAdXAQDDu+uneENJDleB8+NIxbDYTOQvgMtHUYwoKCRpgQzm7aDcePttDVEgobLHdO6sqQKHXXyCQTtgJkJmpLjUMsqOOry4QcelP49+jLKRV970B+WA444kG1pr77wMn9vyEVE9th3DzK11dbXU1DQlz18xAj59/98QaQz2tVAAQkKVvwNz4HXEUioA2s4kcvQooKIBIBIsPRB4YC16+hTR3GsIZ7bUFeKvPj8y0y+jjrreJJ2FHN5IsbZDvbym+w51jlRuHfUdmHQ8bxwIN5+7lXHkMLBOeiUownWw/3hGiuWPSoVgTjBPeFQTI4+60SpbW1m2x0cPdQCVzz6uJTZ+0Rb2EGjDqVTCb76z1a9L4lEk5SXVlhimYIcP/oUyeXaieoupNvkrWdfpeqFjAKFC4zIqeePZosSh4uwDoUsQpHlEMgGWK3QERBuK8jLTxiDjvtPSoccA4MODnbxShhta4895xgyZGVGnXWymUgFTYnpZz4/WdYQg6tBP+nsUzjkaO3ateT8fvGJ59kzjt55sCSeetkYycHhwLCRcEwSDU3y8tMv2bXGvRRkwpUTaQjBDb5+7Xp5c+Uqxi9wrlrBOX/eKEbZAAUWMm38+bGlj1CuoFhxltC2hton6q8w6OBYILkr/BFEpJB/puA98vjSx5z7h8ycdt7p1C+I0AGKW/k4gGbmC6Cl0ePOlbSnQ/xIf3YYroZHFi0mA6DJEBRlzIRxTJsiA4QRqA8vWsygAA4DHDy0ACKCR+SJ+mtzXYO8/KhxoFoSDdK9tEomTp5EBwstl6GyuDy44AEONsWeIaNz0TUT6LxhjgRAWvnWtDxy12I6klqWu+hKFyjOj5G3KBvlxecPcLY1G1Fx6PMFWToPCPUOS1tUlEQuKROunETuehjVQIdHHpx9D/ceRgVAMr8vKOMnXcz69UMPoS3NZGvwdfHk8VKC8cEcRZ3jft99+1006CxfiUcundJp0KGnwTBnYkG0KeY4yhaRLYGB9fUSzBXk/oX38joGSOaVK6ddSfQ3qLyhzw3+yBh0Uy82UyXDHT5ZfPM8yWdy5GzPoOVt2iQOBSqvqqAOg7Pes6xStqzbII/e/4ht4EMvvEfGTDhXItXgbi+YyYyZdnnwLmQLPJIttjGjeMV1V0pLS0JimLLm88u82XMJiA57/IJJ4WdeM46DbhAsgVESWcHbb7rVOlHGD7tqxjXUNQi+1MgiskYbIfAnmLamEbrSsm4TiVuMVVeDbiJ0gylzsrYW2a78JV2JZtwGndE1R3r/McrdDYr7PYMOB0VLwQxSB+2/q81QmyI/gWK2LoAbhjFGegJI5vfeeJeCBRADel333GdPpmRABwue6N59+sjKlStpUPfZZx8nPYA0PdJ9//r8c6eHHYnmkfvvR8AR0OlQBEipv/na6xIPxSjCiAz22G9vOg4gScGNQyn8+5PPmHrEF+g7d/7rrmzZQoQIVjrQxIa9JimP6xx+1OFEZMPJQKTz0ksvScwfk4xkGPMdO+oYM2CmtNQMy4hG5cM3P+R7gVmFUgGdJq6BGt4mcDxXVsr7q95zHBRMbdp7v32Iakd/t44xRLQAIw8OYfBvI2qFx//Zux9LW3tWwhb0Zvxno1zMeESzF3geIPhpTC1QC0p615G7S5/+/aRm61b5l2WIg9EsYO75CSeS0Q/7gnGyv27YIG+9+46URMvl0OMPl5ZUkmleTIRDSQAevabRWBOC3YJRp8R1yKpXXiVSFUQUOPR77z+SrEug7UVU9uwzz0jQF5atrfVsf4FyOO3c02mEQBf72PJHJRYARxrIPmDYPXLEEYcTdYpI4dP3MVK1E/WMPTlk1OEklMB+oFzz6nMvW7AYFHxejjn+OJYRQuAfsKDLFU89bXt2fdLc0SpnjzmHBxWjXzGh7KF7l0omlyaOAPs19oJz6TDUb62VT974QIqFdol6maCVLXUYTtJdThp7OrMR2SJIiy0gCGhXC6aEo8aujUwbJ2CVh8oouw3tBlHd0NDA8gmofJ94+DEq106DXZRTzz6N8gEswRP/fMLpQW9pS0hJqFROOPNEptxBiAPmxUfvN615hsoHzkVBTjnzVHJxIx395GOggjUOAcor7QAgTbuBg0hAebrd4KFy95wFlJOi1yf1kpYxky5gKrzYbihoAVB6dOkjdr9zJAoB2xt6z4FtAb88AKls+8kXmXXDwCbsK2ZwP/+4cWwgwZCXM8aewSwYyKU2/rpBXn3GkCA1p5qlKgbApkcuu+Zy2VJTw7V4Ytnjlu/O9MIDYXD2+LGcNQAFhiEbt986S0p8wKjnGbGWxsqZ0kaXBXAci+YsImcGrqPrPXY8mNgCRJCDXGnZfQ+S2wDnLVlAWWISzwWcW/Qog6564W3zJVvISNSLMbowqpdSDiIlcalrrJeCp0h2R8yPb25uIQkXOx2y7bL0riWkcTHsfaZchH25eOLFxP+AunfBHWjlUo4MkbEXnicRTOgL+OWuuQukIdkoFfFKyeRTJM657MoJ1AnVlZUybzbe65GWZLOUxcvJ1DnpisvZNQSaW3QX4TUYsxrxRnjtS6ZM4LkBm1yiuVnCIGuZM5d7rDI36dpJpO5GAADdjEyUjhBmK62daxAseGXJrIXSls1IMAyGxqKMv/oyYi1KKkpJZY1yHDIB2USKAD1oAeU4Acr95lk3k4AMTtRddy4wZyfbLOXhCkkVUjJlylUc6AVGTHQt3Dx9hsT8Ecm1ZcUXCskVs66XhlQrQddm3dtkzu13kCDJccImXCi9evZixhbO0II77+LfsA5wii+ZOoHRL+wWdD8cdZS4BgwYwO9q3H9j0MXDVlBQ86oj4E7Z45QCPN2VsIynFyRexQIdDZbw4DRZZ8DdKucG5uk9as+5ZhW2AcUNsQadKQZFezvzTDwkjkG9Bgbx5//+5CxSMtsqJeES/rsh0UCQBtPTJHowLVTtxXYadtw8FvK7b77j75Un+q977c6hBkjd4oEgqF9+9iWp/3wexHt+2flvO3ORNRqGUf76X1/zNTh0iBz3P2R/pvrxGWjnePrpp/n7TAeyCX4Zuc9IGgb0MmKB31z1Ju9RQXwnnHQ8J01hYcDOhE189913JeqLSlO6SSqiFbLHfnvQIUAmQNGGH7/zkSX4wGd5ZZd9/koqT44oDQaY3oYDgClZwCIAqJNsbqHC/PLjfzvwQqP8DLAOEQ9Nud0LkxJHuQ39in5Sv6J/P1JaIrUN9WxP++SNj8nKDaa9uAdJfRDzJKQ0hvGjWZYGYtESSXZkSN1ZEa+Wvx93MFuqUnlUcw3drwIhldqUOIpCUYYOGiyL77mXiM7KSLkjAxhsAV5tGBbQNMbjZoBM3+0GSO/+/SReWsK1/OwdkOiguijSmkKNNyIRf4iteeIPycamLdLL8nYb1rOwHD7qcPbTYz8hP2+8+IY7sSKHHXcY2bmQtkK5BxSOLz79krQWkkw1Q0Edf9bxPCQwZmi5/PztT6nk4ZBGA4j//JIpZiTmiUguZ0aKol0J5EBIrSPqMQYd7V1gSjc1RpZeSP7joaOGQw2ZeHrZU1Y5mwr4KaNPIZkKpgtiDOWbrmdoyTZLRbichtkoF9SflVDG4A0aM00y6fLL6cxieAdkAsNSVr2+irJe5i3hPcMg4f7QpgNlWBI2DHq414lTJ8ovq1dL/959JdOaZIT89ONPEJtR9KKG3iHHnHe8VJSU0XnD5+GZVj76nLRLG0lA8DmnX3QWjQyiczDFoacXvBAlYCqMRLlHcDxra7bKi0+8yPfCgAEge/gJh0svTE8ErXMoLHPnzpXKSKVhSky1SkWsQpJo5QojRSpS07RVulf0YEQL56s1n5RrrptKwhUwvAG7MWjIYLlw7HkyqEdviXpCTNsCYc4yVrFdttbWSp8e/QjSxa6BShTDZXbYYQf5+ptvZPsdd5BZU2/hyiEljutOvm4y9RT2HoYM73vwnofo+IclQufk0isv5ZnD0Cq8BoyQHEObSvF5UJcG1giOzX2L7pFSHxwd8HckaHBKOJ3OK42N9VJdWc3rGnR5GR3V6TNmyLpf15NBEa2GwMXAIYFJNcx1cGFyXHuMLQV2Jh4ucc7G+IkXS1V1FTOVwOIsmLNQ0h1pssBBxq6/4Xo+F7IYDbW1Egn4ySaH+8DfoXWvuuFqZvLwnBEGEybjie4dknLZOrq/4JEHbr9bspgeR0Knglw7/XpmspBtwXrD0KFnHtiImg2b5LlHV0hHsV3CHu1pUffUMFAigxIPl0ltul7uWrCAehvnDB1OUX9Q7iYmAMYP2U+vXHjVROJbSkpKTBbI55Pbp82ymbJ2yefa2ZcOxwKTDpGlumnajeTFh46Gyzf55qsYrGHvNXUOewddD7nW/nR3HzrT8BbUzHZlGGik812DWfAaNbpd0/Z4PUoaboOun6H1cdyL/s79WdpppW1sGqGbGvoBu5l8jo2Q6B1Yg24CgSLJORDB4jB+9M6HBFjEg3EKFkFLPiSuRBpbzYQ0fCEyOfbYY+kVad35i0+/oJHHNKfuFd1lx913liA8HEQTmQzruut/Xs/3IzqGqtpj5B6MnKHcsWkw7N/8+xtHgCHgBxx6gGzYsEGGDx9OysTVP612lGMOKeJjjnY8LQjID/8BP3xB2jjLOiS7jtyVhh5IYq2bfPQWjHXn1x7770GPF3/HZ+B+f/jyOyeSgALdae9dbf9misMAkELHFwQaAgkvEghisHW9/uprXEOd3aeRuRJuuL32lkySUT+gUEeecoykc3b2eEMDU2AgcXnmiaclJmGpazIMctXxSvl14zqOgQQN6JrN66Rf74FU+wced4ikssa4l1ZXsCVFJ+1xypqlfyBcqFBke8uIYcPljedXsRaOsYfIcOSLbVSmJmWZo3AedsxRnFVPAg+0reTzUorMy/OvS3sxIyUezAcXaWtLSzgUlY0tteR7XrRokZQFy0gni/IBjCHWWb3RD17/gHsGQwln7KCjD6JB792nL2ueYHB75ZlXnVQvZOqAow6QoUOGsG8XkRP6bl96cqUFzHRIuj0tsWCcnNLlgbhMvOwSueOWWVJZUSmNiSbxhPwyZtz5NOhtcFVtxwIOGpnirALHBDgogBcee8HJsmDpjjjhcKmurqZlxdhW3MeLT78otS210rPMzKE3mIAcn/nok46RV557hSDGkMeci5NGn0TDgegcRh3RI0iDbpt+m7RkmiTuDUtpKM7oDK1kSPC3Sprz0xfdczenIgK/QQBUa1JyqYy88cJrvC4iKpQGDjnjCI6eZLo7EOJkvRUPAXltnPMUovjzzmVpjJTGQOVHIzRcYPgCL/bWmq10vDGx7Y3n3nAYJfHw468cz7MNpjuUQMDzP378eNmuz3DTs20jV0TjcM6mTZ8u8+fYaC3TKOWRSjllzCk05FrCQtmof6/eMvfm2yiDdAQaa6RHZU/+DEAoDCSioBtnzpT2XDsjRsw179+/P7MBzy57WvKSkaiEafivmHIl9xGT5EBMBV244I6FDh4AuuSa6ddwNDN0ERQyeMYxRpmz6m12C+uCvv5FsxdynTfVbpAB3fvJNdddJTfOmCHBQJD0pACD+b2mnSyZS8mdc+ewNIaJknDkwVi3ZAGifGQigabvIOofrHcm+izKxMkT5e55d0ttcy2N0ZNPPSX/+uLfvH8Mbrpx2k08NdhHGOxrb5zKcwWHpIg0tBTlzpmzbVIfMpGXiyaMk/LKCmkH2M9vgI0GGGcNu40uMY/+/jsN8Q5YC5EtvfqGqSx7gJMC9V3oftCG9+/Tl478Lz/+JPctvFsqo8aZRdsonBdklaCb8D/2bsJVk8gngIwqSq1IkaMUdO+chQ4pEUCrV8+8gaU57BVkDAHo7TffxkwA1gzyNXXqNTz/kD+Mvr3vXnQumGwjmBSvnD7FcKXkrD0Lh/mzTtVU2m/YCHevOQx6R67DUH67BrSo8eb51omf9mf3+yE/yORycJgt/2qkr+/9/xl0BcnhXg3K/e9/pUGnZ6Hehb1BCE1rS4LpEEQamKeMQ4vJTCtXrGRbGghPoNqyHVnL8CNy1PFHyZYtW6jMULvDxeC9v/fee9aIGUO59wEjpWgfGDcOL+nNN9+UMJWZqftsv9v2XGwYckS7uP5TTz3F2jXSSOCV/+tfDbEMDuPQoUPlxedepEOg3tVBBx1k6uuYihYIyAfvfuBE6BDgw487nKlX3CciAExue+fVdyTVkZK4Ly4N6QYZNWqUqZXb3kSks1e98JpBkOaSPNhnnj2aKUmQVqBeg3Q7Xgeji3Qnx3P6AtKvdx9ZvuxhifrjrCWpM4Uo3RyOzpodDlNzW0KioVIZefh+zjxzGGNkE5Aa//n7H9gWGA9H5ePX8Wwi7R1ZMlDhK5XPSMgfkUOPP4LDWVDfHzhkMMcoBmNh8rcDP0G0PscDmxoZvmPGNoBluOdNGzbyWd599V3ZVL9R+ldjWhN6ttMSDkRl+z12ksru3Tj7Gix1qNPDsUPJBUL/0avvS6o9QaOBQQxIe58y+gzOK379tdcZmdMZzDTIhRdeSGcRWRus4bJlyyTmQYoVdfy0jBs3jrW1uvoGEhp1B2js4eWMpPDVUkjI2DFj2JGBzBMOOjIMcKw+WPWeNLTUSXVZN9NNkW6S80afQ8DWm6+sYn0SEQ4i9BPHniZ5H/raYd7s1D3bg4r1gTHHIYWCf2DJEokLJtzhHlMy7qJxdF6hlNb88gv79ZGaXbF8hTnAkmfLTkWkQo4//XjK6KqVr1tVLbKxcZPMvHmmrP/1V+nRs6ek0im2ZkJGcSb69uojT93/T6lvqZcq+yyoJ5845mSO/SQmIxbjuYVCRBtRt7IKuX/+fQYnUEhJwRuQS6ZdxrIEap5wBkGx+eC9IEUx7acw6DNvvYXtkAAcQtbJ5IhRp14/MQgwYnDmcYYWL8Tno1/evP/Ik47gSFNGECJ0MpDOXHwXiFF87ILBXkARXXPDNfLJZ5/KB29+6GQZ8HsgrxE1qmGBLgBeADz64Ld//ukXrDNXlGZSvZbL2ePHSDgaYfoZ7YooDwKPAAOMNbzvrntYp0fEV59ukH/Mm0cwL5jmGLF2dMji+ejHN1Xs2lStLFy0iOVFfKHEgRoz1pho6KJwgA7bfauq5Ybp0/m77rFqGpeLx43nGfvnUqC4wfSXJM5m/sIFjMoR6cOQooxGsGbPnlyb+xfdTz2jIMXalq1y/XXXkQ0P52v5EtSmO6mtp950HQMwMN7Nu32+87fmXAuzI3BmGLxA3xSKcuOMG8gKCHcQdfaZt99MOUOEjntS4Kxj1IsFlj4wNhUYABKsgP8/2yR3/GMuB7oQLOwB10yQ8oezhyi5R1U1RxVD1h65/yFTLydrYZjn6/TzzpJuvXpKQ6KZJVzYD5SjwJCHbp+rr5gsFbEyljFYArnucgJTNRIGQPeySydIecA4PZDzqTdeSz0Aow7HetrV15vBNPkk5zVMuuFyrpFOOyPHiM9nsjUWW9SVx90AyYGlMTqTOtzFZ6L/dndHuallmV4vFsgI6K6hb0Praj9PW6V/L+WO62zbh+6K0JUClvBV+4U62YB+/eWLL76Qvfbck5EwGcLKyvkASKsipQsFg3nZUF54DSJDvA4bCuMLrxB/W7duHd+HAw0uY7S+UHnm805aHJ4W+yjBxRwKmfaCQMCpgyMSh8DicKDFDc4GroHaNt43ZMgQEnH894v/8im223k7XhP9qbgPOCirV6+WeGmpeEN+SaRauXFQSFDMyAYgK4ANwL3Ao8fn4TNwH7hXpPjLS0tNX77Hw8EL3//8k4RiESLViQsI+HnvWCvcKyKZtlRGNq3/VYYPHSZbtm6VaEU5ow4y9NGYmtS3EtKC+Qo1bhhJcJgDmFTRrZpECXVbtxJ0UhE3c6RRy+xRWU2mL0RZBG0EgzJk2FD59scf6DVrhNXU0kJAV76YNwNZrIDC+NEj9fpo1HHfqAHDS8bhGj5smNPBgPoxaFeh+FC3RFkAA1eQysKACChQrN2a1b/wQGLmNGpcPau6sYyDiGtz3VbWygF2wt7gC04b6u/YC+wrDhYwCwq0xD7htfGSUinFuNlcjnvGumAiQZnBqFFcA2sQi0QYMYHeFD3miFZrt9RQ2YMSklTDrCHnZeWzz0nA45c1G9dK374D5Pgxp9Cg5wF+smUprhHUBSLvCjNnGooVyqShvoElFkwNY59+NMp7QXmI9yMe2XGHHeSbb77h8wGfgq4PvB+18rr6OiKeEd30wRja77+X/gMGMFqLl8Tp4ICr/N///jepYFvrW6QSawCZhBxjWAzG4/p9VNzDhg1jdwRaHOFUwvgh/Q7CnkQ2JSlPjvPIsTdYFyheUIrisyFH+CqtKJefflkt8bJSygwHdtiBFnAUIHd4TnZPtLbKoIGD+OyQH+gFyBLOJow+DDHOEGSqZtMW8eRF9tt3P3nzrbd45mBwYSzwvBhSAqcEM8IxKQxdLTCgWAOcP8x98OU6DC+3PZMYr8oZC8iiBAMct0ocS8BPGcXMCdzLLrvsIps3bpIIdEcwyDXfsHEDjTMMvhm3bLoscD94PhhIpsNLSvhvyD3pj0MhPjvnWkDfhUKydUuNDB40SOpq60joA2cOrIUIhuAQwNj0HTiAbJigomX7ZjhMI4izAFlX2mziNYpCpwu6Dmx/7OlubDRAZnvOMdQK9wjMDJ4P9w4nSBk0yysqzDkpK+MZB6V3KOCXqooKjp2GIwEnHKly6FFgDfBeBc1qhxCJszAAqEOkxBviwB/IHfTL5tqtUlJRRqwCQLfAt8CeDB44UD798GOOQEWmbMTQYdKwtY601xXl5Zzex9G8hQ4ZOmK4rN+0kXPoUSbFvUCukBWrLq/k2Uu1ttJ2kJbZlgCgw5KtSZZ36EQgrQ3q8WCImBdkUTBTROVy9i13sExw4z9u4v5BV+IL96y1b47ftjpRU9wOeh0xcIfNaNvx2l2NuqbhtQ6vaXutoSNC/zODjvdp65s6Le6Uu0bwDtnMUFtDd+f+me61Q+yhSNetXUvFsPqnn6n8EDFhE+D5Ip2Duh6MKBS+1iLwnXWCPGIG4+3iMyGsUMh4bTxeQkWkNQos6Pr1600rk/WS8H4cGmwsvkNB4EDDUAL1CxR+zZYtsv3221P54fOxCFCQa75fQ9/6uJOP4yFS1Dsji1BIevXtIz+uXU1EJj5TvTJ4QkzfxGK8Z7wehwCHTD01/BvXRRodAoAIADOEMUgD32GsI9EIr4MBMK0WIIIoGlEiDnYykyEbWgGemGXoo1G3ESDWDfgC8ESv2/gr6/Mw5o2JZv6MgwEkLtKeUCJQrEhLZVNpGTZ4iPz04498Dni6OBwwtHAIcADW//yzDPzLdjSGDvuT7aHnsBlylXuZHkT0gZ+xFtg77FF3zjdu5HQ8pLWh6OB8YMQmIjikLWHoEPEMGzqU6S44ABvWrmNNfv3adVSwoagZawgDTuPT1OTIGLI8kCGsNX6v5RzsFeQhncnKhs2bOGsZhELYB+1CaKxvkEEDBzISgJECgE+HgpxwyiiuFfYJ6HUYjCH9B9A5eeKfjzEdimghWczIaWPOojHvYC3E9N9CuarDhTnbcEyYskPHAMhY/H5GVnBg4cV/8/XXstdee9Hgf/3V1y0esmQAACAASURBVIwScJ+IEiHr2CMYCawzo/l1a2Xw4MGyBnPIg0FmjNC6hggdWS8o5b/uvrv89+tvpFdVd2msb2REBBATuABg0NFCitf8/PPPHBMJ+mbcM6IkGHa0FEnAK5tb6qRP/76cna1RPDsy8ByoDafTNMJMdfu8jCggS/ifa40hGuk07xGvRVkO33HWwFUBA4d5DwDN4TzhefAz1mHEsO2krqaOeBnIG1gGUfuGfgGxD9LGCBg2btrEKYRQupBX/A3XgwOWbk5Q3iGbw0dsJ41NTbwOQF1QlDBo+B2c2u+++47OEPYRpbm/DB8uqURCchhUFDB1dHzHPjAaRXtTMOgYdewV0qR4bugz6CCcW0PLmuRe5nN57i/0DbAYWLtYNEYHBLKD75Bn6ChGZ6jBh4J0VPB7nC0AHPFeXjudoUOErhGcucb6evI84Pf4PETx0KW4F8gOygHQO7gOngUAOfwN9437gy7TZ4TRC2BPs208ryyF9ujB98MpwPnE+mmEbiazmEwAI1A8uzdEfcYx0qGgGZMbQgtfnpgH7CVKBWvXrJG/7fZXaaqt59kDSUw8HCF1NAbNQGZRdw9EQmSdBC04AI74HKwDzhbT5oi0y8rYeQWHLZFOOYN/4FAxwgX9Nlpn43HiZ/B7GHLqSGRic3kGCNOunS4bmzbJfUsWc/80gMQ6YI/xv/Z+a4CrEbfJNpmUO0stmOppwW1uJLumwvF+tXNObdyC4v4s5f5HBh3X14zCNhH64H137qyha8rAuXuTRoAhY0q7pUUGDRrEA/v1//yP/G2vvUgOAs9O689QtDCmRL337k1DiYXC/xAsrSnQIMPT9BrkKrxJvIZGDDUpO2FGIzR9P+5DPRSgH4FQhqBD+WOx9957b3n+2Welpb5VWttbyYiGjAEOC6MF28uH621tqJMe/fvI1vpaHgYIwJo1a7jZULCIMuAgQIHiYGqdBevB5/V4aCiYLfB6GA1kQScYjVDpwOOGIQJaFgIFRVkaj/NneNsevx+kwgY7rbS7ri4D/Bqtad//+IPsOXJvKtFf1q+Tbr16sD9z04YNMrBnH9m6cTMjLDgNwwYNkV9+/ln69u7DrAJAQIzyBg6QNevWMYMAAAv2jZN82jBT22y4CiV+oQBJePwwytgHRCXYV8hALbIL4QgNxIZff5UBAweybo7aLT4bGQvUtvGZqJtC6BHxbb/dCPnh2+8YvaBeqgoDyhpKGrKDfcR6Y50hrPhZFSH+higchq01mSIYDs6UaeUxr4V8wIHAvUH5AaAEpO2KR56SVCZBJwwp/0OPPVw8EQDrPFIaicnjj4CJLSCJTELikRJ678eOPoHGHKMkoXS1TkpgjgidAvT9I/okjW0wRCPG8gwc2vYc1w1fiNTwd3SMEFtQVsapgno4YeCxXgMHDZIffviBtWYc9p9X/ywjRozg+cHZ066SXj16SqEtL9lMlvz9AEkigoZyRXSEz4VcYx1hABDJojSjqHQwkbW0JaWyWxVBm+gmUMcS1JhQiqwlFjroWCbTaRo6KuxCB88I/g4ZgiyBZhfPRjInZK2qqqRm8xY6fADmIQLHPqVTaSKXQfQSC8ekZrNJAWuqG4oK10TaFx0ukAtE7Fh/yCPWCNk2ODTDBw6mYeF5xohSYBYozKZ7pkevnnScEN1D1mDw8EU8DNGIhk0S+4Fn0NIfHAntSdbABPvNbI5Ncyr/BPQG1hgGQLN7eB3+jfOP9+MaKJHBWNDhQBYSaxkOcmwyjB9kV7tsYHzg3MNZgCwjszJkwCD57ONP6KxDtrEeQOuDBwRnnd0wFpwII48gB9kIOJzBUNA4Qxbpjf0BwyMye8DP4BzhjFGGYfjzOfKJILuhqXYtPRhr7mG7aUemTeKRGIGE0H1oq8V3ACjhGGA9hg4ZSoexPZuV7pXVkkwkKGdoa22tbZD+/fqRLZQdCt27cYpmOB4zgDGvx7ENdH4TmHNuAj4CpbGPyNokjbxDb+EsIhCB44h2YtTNcQZh2CGHsBGHHXaYDO83XO5+5B758ecfuff4PNgJzbpg/xR9Dr2DzzePbhQm+vF/z6AbdW7Mqtuga5SuBh0yjsBBUe6/B4rTEq9mCTTAdBv0bUBxg/fZaRuDzptVDe9qroewqEeK70ipM63akWe6CocQAoHDowYRwomF0shY0eow1jjsDQ2NBDZBMeBA4r1Ih+MQ4DVQAPiuaXd8Fr7wbyh+bBCMJOpW2AhcB8ZnzXdr+DqAbPbZbx8aanw2Pg/fIQyMFiJhSeazHPWHv2nkrrUTTbnjoGFdcC/4G4wJHBUoISg+PCeAHVBAEEAIItJ2GKqAey4vK2cUg/5sKsqODqawkV5sRS8k5MM1FIfCYmvrUHJweOAgIKWF9Fy5pVndbthwadiylf2/eD8M7JaNm6R/375MPSH1y3R1VZVs3LRRKmEEMTwlGqEyYEQbMI6J7juFzQojDjBZt+x6wTHq178/PxPPD0MN77xvnz7yy5o1MmDQQBq3HGrfmTQNFmuLllgnj5/h1cfiPGRUCn4/6Rexljj82H/8jK4DKEA4S9gr3BeUMAQayhN7gwwAvHQoLEaHFtgCx7Nn9x6SSrQyEuhR3U3akml5djna2lDUKLCfPRYqlRwnVXVIti1Jjmy01QEk6PcE5cSxp0g63+YYdO3TJzMa0m0AKxXy3G8MaoGRgrOBe+nXt6+sX7eekRayMQpegRGGfKsDC0WIKESzV9h7RJKHHHII0+pIw6Md89f1v/KcwMHE2uPzUErItKYNLwKiPc6u9lA5k49BijwnfXr3YZSOdc+m0wRpolTV1NIkcQw8yaYZBUIWMIypubGJLWZw2iDryA4gesaeIpUKxxUZAETQUCZYdz0zcEzjsTh1AVn68nlm81oTrczy4CzSCci2MTIEtazPZ0ZEasSBz8Uz4HdYG86JKClhzRqZGKzJV199JXvu/jf2m+M8aXTEz7GDovA7ROeI7iFHOJMQRpwH6IFQMEDjEotFnbSqKnPMbsd7cX6VawKfjWdlBF8sMpULzIGm3mEAeR0bmACoWVJayt9BXyLTAN2F30NmmUpFhIzhVgE/1wa/YxtmJEqdAacKpRA4pciw3H8nesZFEuxmKJOJ068UHxwsO2MC94YvOHLqiOM8qVOCa+B6vCb2L2cypKjZIzOgxgqyDf0FB4rvRb8z2tfgqFqjxiwVOiPQg9+RpyGHg4v9InWybQXTjCNT/P4AJxXiQzAs6ZG7HpD2Qpb8DhjVe+7ECxgQAXQJhwc6ugbz3UtLjdPlM/ZEgdKQMUTskD+sAbIhMOjQOegs0XJsE2xNIECg4Pnnny/VkWp2ZE24eoLE4jE6UwhW8LlYf43MtW7dNXXOaBvDhkD3ayN0TcmrQVdjrFG9GnT8nWuqPCV/0raGZ/2zlDtr8ZaSnFmDYfvvaqat2S9e3PUzU1F2ZKSmDPBnfghSG7alwV38d6ceNOXu/p3+DEuGKToaGXb1UPB7fRi3Z+TUKdRQWCQ9EfeW1ObTTz/lpDcFsul3fRZ6XkihRhBtmEXD39zABV14vbZ6a+4Ng8CQeMFGuZ3AkU5/FqkZ1l2RliH20AzBwXcwFbk9OrxO69e4HqJYJ+XlRVerHf5iDxcMJLxQDmMAmA190fY6Tq3HuJPGUbP1T3qF8CDbTa8u90TJdfB+O+SFo19Bb2sFh7VJy5ZHRWo7IrSdhSQpDjOfCpLlu7cYAeU5wF+1XqmZG90nXXN63V2mHKm3jBWGgne3byhSFWuAtcD66Fx2OH/PLHtK2jrSEvdFCUhMsDUrIhtr18ug7gOoLDc3bpFrp02VzfVbzVQ4T0EKXnMusMZwCkD4gzXD1Cqt4TljFJXHwUYLuv9O+wvWF/95PXSImRFxERvpWVJZ1bqbUwpTxCzuwXG+DBLZofOySsKJKqyTyFG/aLljjdhD9jQIgM501iFDBEm6ohLqBOwriEZIT9BBhUQ0OP6zJTqVc44l9nioRLmXHKaCeq8575AhGPP2doMs1vt0dAG4ye098AMsV4KulTq9KDu518VZO2VrVWVp66yUU9f/waBhceuqe3CuNWJ360eVS94nFaFR6DzD+qDONC2juBFBkl0QgFpOY7QybXEqqnvVkdbnwdlCrRhZJshxCONWb7mDuJ1csV2CnrBceO0EUhJrK62uI9fHnhvcmNmfziEkKm90uPXs271VvWHOvunP1lS72gfqLvbdEGJuQIS2X521bWtF9FxvM/QLLayQgaJH7r5lHp1ooFIAUL5q+rXM8CGTiOADmUhdP7PcRi5pHIFp8iJ9ZiyW7hPBcNgD4A4yGWY5YIcQ8Kjhx6yDm2bdZMqNUFk2Za6y0VUP6Xq6dRFkHPrTnXJXm+G2O+7Pcl8H6+WuobvPgdohJztkz406CbgOs2KZDGVM5dczdL9dOq25S/+qgLqNGC+i1Jf2sDtG3XX43KkFNzl9V6PO7msQmFjYvhoNehpdFdLvIAh5jx0F9oDCw0LaHZ4wogOg3TEURh2S33M4aNDDAckBGPYHBl2FRw+dWxngZ3pw9vC4a0x6uJl+VAJ/K2QO+JAOhFHK+rlqFAiEsZGXRs/u1hFuPvbAxRXsNuZQyHiNHnTcjyp8dT7M6DmjbLfJzPCA63Q6RNGdBl3rjHg9Ph+Rnjnk2/apqlCph0tlovgAHkZjEA1Rhamh6qF0O5Buo6YyoYbGGHucRrM7bk9VjRYmNP38w48ydMAghxt/YL/+cveChRINg6UKJQ/TI9+UbmCf8MTLJ3LGeLg0JsUQ+tEL0uEx6Tb0byPdHihYgwxKWAXlWEXS6bAaYibuqTWiqkiV8x8gQqXddYyEVU5UmjYSoAF2KS3ze2MkoJS4v1C8dt/0HlShOgrdboyWVIxCszVAC8ikQbHnWc+FkWcP71UR4DBMVPjWmXXLue6vGhFcTxkp1aAbkI8xeqqMdX0o2zZVrQZdjanj0OMzwVCnekudG1dQ4pxb6HfX31W/oRVSlax7fXWCliu64Ue5dRieCbVc083ocQyPniWcIWYnrbPGMaT23HINLNiN73ftG42H1RXIwpCV0E7DQ4+1IZ4CcVC7XHrdlN816O775CIbAXHuX59ZDSTp6u36bLO+7rW1rWu6pqTzteOn3T3qdJq6GHTsPfWM1QF0LIseuWvmnXZ2gWlXu/am61guQqQfRIo9nWI6HzoC8sfhKhb0qBkCJ0hy7Y86qAw+kBrP55mVwLMhCzNy5Ej5+OOPaDegQ5wza8+R2yDrejhn1+4nDDr0J91zV5StBlb1lKPbXQykkAMYdDgvqit/z6CrTlNd4DboOD9uY05bM8TW0LcRAJeHCQWhb1JPTh9wG0X+JwbdLSDuhUNFEhG623i7UxtuZ0I/Qw8Vv9tWA6RWkIpEehGpd3zGD199JbvsvTeNu/ugug8lFLEvEnAidB4k9Wodqe2smbiNuuMJKxDCFWE5xtAaGT6fJSJw7kWHw3DUockOUOFpOst6jI7XbgEpquhwECEQzGBYhaxgNvXqoEyQ4nPftyoyc3jRnmYiKP29+zs9V2tsKUi8FmZ6+LlnNKiu8ozbM9R5FiyTWApgfTa9TzosoAUGqt5+5m8Uu8u5UxlwHxjaObDdufo4HSfA42UKGXgFsPSRH7+jwFp+/7795Oc1a6W2pUVKy8qlZ7fuBILBi1+zdg3H3lb0qJZMAWoGLWsmuqRBB2CMVlzMnHS1KC5yJl1Qs++GhEKNBJ6DxhhKGXSqLoXCnmyX4XE7Ayo76jAbR7jTmcLfIR/GoHQaH5Utx6hbedQ2Vefs23vViM6tkLh3liIY982IAKUGu29qINQQ6fmEDPK5u4wppsMFR5FRl0vu7QAKVYJMIev6umRNPx+f21W+3eddnUbKjHWcO3WdcKIZ0t0qf2ocuMb2XLm7ftz6A38HRsLtEDv6zU7Qsgfa8FvYTIbKJww6uisY4XfJQKjOQEocGAXgPnpUdZPLJ1wmVVGQ8qA3vUMunnYlaWRxprj/Vg9r1NgZPHQadHeJDcRMqkfcBl2zQqqP3WvsOI/Ul0bW3Gvu1gPb6HD7IbpGiNDn3XinMy54a7JWFixaSJAqUvYoS9CYI5sTDDj92nxG+vEeds0wq+Qy5iqLuA72lYaOI7nTDvhU8VGmwtwJatPncDuZ+uzuc0fjTi4Kg6tx20Q1zO4Mqfu9WGe8Bs9I3WFZ4jTKxvXUDrkNuhvljte4Dbqm5j2DR+5UdAQcEatNxRmlYFo/FEVHYnvryemB+7MIGJ/hTrnrojuLXzReu3rzXdNeGl38rjG3SgspFICi8BrUtxClw6ijXq/pCPeGuDeejEcYNlEwPevbKkrjserh61QCNr1m01DGyHWmTDXyMhJmr6wCp72i6gmT3xpZBpNyVAfJfS1HQXTWQZy0HUeewuGyn6dCoALDCNqmPN1r72hACqJRqtv83Sp8zTxohI56Jr70M3HPMMhQ9E4kaRUy0mRuBcN0qz10SJPjoBH8ZLMI7ghdX4fP5GHsosidtcJY0QCiPEs5g4PiAq5gL8CjMGTgINm8YSP7sEFwAZQ36nmYM57uKHCc48b1v8rgAQPZybHTLjvLxppNIGomuQzpccFfjjRXQUjd68e2owTi9zoGnbLiiqJhCFiLUypfl+LAvWFFUINXh0CVuNGORgGzlGLLKFZr8huVFlrH0DOttU3L5OXeS3cKlu9z3QOdMvCI28u5/BJHRPQMus8HFRANesGZZKgZA7qurowTIiPcP1LYmmXAs2nKn0rNFc2pIWGPr56JLuxbqnT5PFbOOmXa/KTOsbYfMSKy2SxHgfu8kmnP0Gio/Gk0q04X19LuhVt3qMGnbNqUtuoLzVbh36hfG6di2y9+PtbKVfLSconqXsqb388sAEBwqKP36dmL4GR0JCTbs5IPY0KMz3GY3AYda8x9U3lyqSRmTJi16yyZuA266h2Vn67ZDZ5tyLvxI5yz3XUfuv7b0We2fNWeMmBN1N1Rvwa4DwBGOIuo6XMkNtoPAZpUp0XlBf3vGMykbdb0LUzmTL8j2NM1gSxgP2AbwIWAzqyu1K4qW7qXjlx0zc5Yg47x11py4ZrYzKg6Qrp+mpWiY2czT5B9lLDUQfojg+7OHmuEjtcq5sR9Tc/gvXck6z4F1HL0IkWkQkVQlp0shpqZbiTjAtR1gkGn1uYWCPWS1KD/3qZjMZiycKXXt8kGdPXIu6TdsRB6T7ie9qJj03bbbTf5/PPPnTY2txemBsK04ngIgtJ7d7cp6OJ1TbWoUOL6QOE666fgMpdSVyCf+0DoBvLy1AamBsL/rbB2dSDUC4Qi5eswyxhIdfTFAy2pqXeNKuyCqyLWz3NHiTA/7blOQBFfYwe0OM9ocQXuVI8+E66JGpA6ElpbZ7rLejOK8tQknPu1rCuCrMWVinJ7xu7Dr/LjKE1bE0QfbQEZDpvy3yblDLKLunqiedG7i9atmk2bDdlHNYhXMGUrLps2b2GfNsBiUJ7owy3vVimlVeVS01hHg47hGYioYMw5WtZS9IJwRg3yNvdmlQwMmaZkNZJzyx/a5uwgr21qgDRW1jhqut5xFjgjxiten6lpm7NoHUJX2rSLP+koXT3bdD6Bv3DV4dW4a4TvRAGoFbvkQ6N3R/atzjAROkpBJqOhZR+ug30e3AhlxGva4DgF3Pb6GgfIOAyQBZOF6EwHuw2EcYBdVsoRks4ykrbPdjXoVNSYcW+dNScbYduRNIvkTKHUTItNrzv6EUxqXerymgnB7bgdal0r3X9SLKOP2d63ZrX0O35NDg6/n1wWANJiNfCdcxT8PmlpzzAo0QyIY9Bt66vjJCqdtxp3rh0wOUy9/CblrLKs66/ZHJUVYwcK4g0Y+XP0uwsF7t43t850vxYkU1hjgEkRkGHmBwwu/k1WSETngQD1HAKLzguZDAqifKyfUzroUjZghsjnI3AZHRDke7DAUmNcOwdzOc9qDTPl1FUK5FK5ZqOzxIRT6vLWVI9rlK7r9UcGneO3rXyrjOI9XYMzPR/4m5vL3bEb9rzQoDseoY20DKmCAXox2rPpXVX4OrWMF9ZIwgWgcac8/syg4wIoTboNui6EGmC3ADkHwV0S8HlJEQg0Lmoj8PLwXdsQ3Bughlk/B8/IST9QKTZVqQZdDzjup6tB1+dzG3R9BvWG9b7dGQwcgE4EuY2WUIMF2tFuiFPf1pqMZg40raOAOqvA4bnS4QJtoa2HapQDAdQOA30GBUWZTAxmNbscEluX1ecjA5T1BCkHFo3N9KQFRkGpoK7qTqvy2ZVtUPdK68zWcVTlRsYp60jift37j31S56GrIjdaHv5Y5/px7SwASZUJetFBbIO0JZHbW2rYRti7Zy/57vsfpLwa/c1JptzBJgXkPro30BrYVsBISF6EXj/QucEiGNA6DTqGtnCevKtk4jAuIkJDK5grla0/49k4cQ497ngQF30kZUnrshYkyT0xWpSfx3/DGYXs4g9d3o+PxOcQ4czI3UTUjtOB/UDpAD3OapC21cqO8mKEYAlMNBJXo4WSjNvxctfKqWixvwrC+839m+yGcoN3gv88xIZodqZr5kDPr0nX2yyBvXf+zUVdTbIQq5v0OR3jgiMAgwS/xl6PbInASMCQIF2bM1kpxYCoU8bMBZDUdCZt2tbVh+yUolz60a1HnPXDvcKnV2pVxjidJhJBiuomdAb40G2DNLPtRkG6nRkGa5TdBl0HCOkwFPfecE1wphnRmgyFs67WEcNn0SHRGrzbscL74ej6OwHBjpy7iMn03vnZistRObOlONwn1p0dUQA4A5djnTl1CFnasWUJzRzC6QJQUPe3q1FXTwnPgDQ+2qjRqQMbgf+RzQ1hqItOmtRA1oVhcTslqtMdmwK59ijDvorJtrzu7vfodahLbcrdHaF3Neiqh/UcKB4JZSh1dtW4q71yDDoXyc7ENuAus1FYJCclBsQhahoKxnHNUO8aWf1RhL6NgYYw0aB3euFdFbqmLLoac6PVPOQkR6uUMonhO9p64JHhZzyw2/vX+1KZcht0t8HvmilwOyn4PI0OEB2r86GRKRWyNTjmm3WK2PLh8mcZ8RhQE2drW8XqgJSAQkbvPqIXe2CpKKzyxncYGQqHcvnaPXTXuXh/WhbQFgvusVfadB6vAtaUIMHWfWkj2WZSZBuI/hufyXR5GK1AhiqW19GUq80iUEnbEYyMyK12VlQ8Uvb4uxul61YC7pSXY2+0DxQOR0eOGASm2nF962Bo1ISUWu9evaiYcWlE4XVba4m+RrtUa6ZNunXrTnKSNhBkZNuk34D+ksgkpbapXvzRkBS8wA0YEBMMerAIUJxxKFDHZDnd5aXz/m2qlilXVYTuGQmwwej68XsIjNEBD/o+3TOCiKyj5VBMug06HBrA+lxlHWcfbIRIBWLlyw2CMgbdgho1XW8slsk6WQWKqIkdDbb3tjN1bkGhLtCV7pE5AxY7Ys+DRu0a+ZgBOMYhcc6Q1QVOTdAV8TmOg5VVPjJb9TpxLpr+VH2hhlX1jjGknZP9UFZxxipbw491gTwDZEplah0RLo2rgwGgWnBDuDEQCmZVLAENL50hU1pkqclFd60IcSc6t89j0uEGw4L3oDUX5RE4nAACatujRqDuSJqBlgPERa3XheGxmS3ObsB/PnTpGP3rBDqasSmY/XXk140kRw865C5oz7SWJ12Iei1FQI5Up21z/lFyROsXmPgsVwXaWbH+bBWkI2kR7Za5D+ea5wFlO3QJsNPDZAsc/aklJM3o2rY8tNFqyyvXNJtlhI57c5xJDUB+L+viiipM5sNE6H8GilOHQKNu3Scab9yzdhN1SdW7I3LNsmpwCIOugSaeQY05X4cIXT1MPcA05vaw4INZK7GAGBbmNZKCQocwuDxgFYz/k0E3KQAzCsQKfldD6q57bSN09v5AYIDNheEm8Qm4mH0+9jMr57KmL4xx6fREIQlUcDZC/z2DrikzR9hd3psaJRo06+VqSlsVi3pQ2sPpROgKWqKt3LZFR9ca10QvKgSH3Oo2Ha5oYe1dxwHXtCWVsS1FqIdN4XNFfFw6pDWx/PCGbZ71N5EQA15LAQtQHHpd4URYPgA6M7ZtDAeE92hRrxqB8NqudjhoBwfYB6YkoIB9RtGpo+SWIXcNz+3UUb5Yrcjz4MO5wHUgC/ibIm0h/JhKhT5sgGKGDRnKASIEEXFSW45cCKrECZ7JpmlsSyvLpTmVoMIG+AeyzqlxnBVvoraCz9TCf2/tcFBAEOL28t2IXEanftOKqClm7ql1wBjF2z5hGlFXLVcjdF/Q1NA1OlJj7kShbuS33qSrNGQI0+0ULetscp2tQWedzhp0GmKtHdpzQAVlU+yqUB3nET3xmIhnlaPjrNvaMM5ipj37G4OOz1HcjqKVKbOOs2kcVCwHMQRdDLr7rCKr5JYbJ5PC1qqCdHhNIOOWPzou1iAqOttx0lwGHXKBgTXqy6nzoM68kyGxhomtWrblU5Uw9ZurpVTr6Gj/hB7AQBkEJuitBsMZ5IkOfHs7hwiBCQ175KSGbSaFz6DlM9fZV93BuivOMhg9baeBnjV3WY7BVpe2ZsdIoUMl6CO+RD/XrK+ho3UAeV2ycno28VpQQitnASJzPBd0KQw8SHjgeGv5jkbbPhdS8NRDtrTjPmOa/VOZUbnD79GHDz2AHn2QoIGpVI2nO9hzZNnpJOnsRHLkCaBuYnx+W7JwB7jun53srrWZ1AH2LKnMq/F3g95wza4GXW2mRvx0Pvvuvl3RSdFq64IL5EVSF0ukoGkZ7fXFB2pKSBfA7SXpg6vw6t9U2WAh9KBs411ppOryiLpGZ1T+SHlZikjH87H1aPem8j5cgL/ffqw5kp331Yl6dBMLKDjBcSxsNKMOQ9fNctJGNp2uAkaH34KKsL5gZVJiCHe6XNfN+VwLFKK3b5UbjKymX5B+pzGzwDDcOwyanJRyyQAAIABJREFUO9Wjhpa/Q9uDRmRaN3KVHrqWH4wPZawCPUx7HbA1wUCq1wiZUGHEdZSJC+urKXRE5kqooffnXj+VB+0FdqejNJrTdce1oSS0vKOthPoevE4dov/H2nuASVJWbaBv59yTw87mQEYURcmwgIiIKALmgCKgvwiIigFE8RcTKqIoGDADCgriL1GQnCQjisTNu5NDz3SO93lP1ak9U9u7eO9zh2fpme7qqi+cc96TP1UaBEDdTH/PGqR33fUoiDvS7VSlz3GRWaxpdWfSulaBqskpHLutY55v/WxNtiSk1BqOh0KUMAoX16oWMHfdwBR0AmDuvpOxOSbHFbdtDa3OV5NmZC1N5iw/F9qiQsXTwty2pzY2Z+lI+UL5xhPaIkVN2aMBXQ9M3MRY3RtJ8DNxSYIHaZTP5vukHd1zvkcPh5ZgqmC0+289Ue0UcqGpNnFdtdhVE/PzvgfOaolpyMMkPolFpHlHJlPZU0jV8m2TA+DJRoKhLbNz+VHH0y6p2BurZrWbBEKVMUKTwaAXw7fyWRUOh8acPAWVnyo79D119ypgqqyRHAN2V2MfA9+P9U56BpkqLUbOyjppToJV2LRTpatoaOmzJtJq6JI86PU5MPlV6h1RxVj22lRScA7C8+yAGHNO6rNKoF0rizu6RlZ5qDIk4yrKVnHU7ylPiTJsqnm4LhxDMLTVkPHG5Uve9GOjXsfvzwu5Uh4s22+Plt1QJXQrZBVsVIv1utdQAxcNb36zBr3HKwG6Ep9fGbATmCcMfe43fiYdiVzrlRujsUIFdFEYXGKSZD8Tx1EXorWuFFTsq008sOsjhGDcSZYovFiWC7D2e6pZ8RqJG9XrXotA/14oAykQ2fuqUFcg1YxaZSLJkKVL25Ti2e9zjcSy9zVVsELBA0DjhVGBqqCjPY9V+BAgFNAVVHQeKsyVhtS6UiGle69rrkzUjlmUSew9VZO1a2zHq0qSvb9fiHkKi1sl4F8D/j3PKjIKqNKNMrTmMFhQtPRNA5fufH0mXy1g81pVgvReOl9azpIF7yv7E5p3rXDN8la33XyFsSntUCMRR6jw/kqT4olzFQgVYH7FXMbq9iGwQs7ule6/B+jGmtQ6ZlrRNk6otMP3VKHW/dJ1VbrQcepYdf3t/tq1t3tJvqey5Ad8K3NsUqtfLumcrSLq50+/MJ4nz8QT4ihW9scqF/Z9Twkxb1p+sTJGlXFdp3Zj57w5Xg0T8LbteMHypmfFuzJX/94G1d039HMrG+0abHUaba3ltvulBoHygSqaut8aitR7KoiLDHO9KV4TL1MrLoDqVthYD48fi3T9/HytShi9lCbats0yKD1Y+lRer9dZheRWQfg6vqkMtvSqN1dlwFEI3JCr2ykwwNavdrB+ghTQdC+2gkZAwwC6HbifCNtpPLoByrBWWPgXQe/XTqhzQXcE6CLIdgDoPDhFY0R6f12PdmCm45aNdkvn/BtqGU+FkwpZK3D0unbWpwoLBWsdW7v90WuswsXv89kaY9PP9PuyphTibrcv/7gsCOo66Dj5N5UH/uN7pAsLCNayt+DSDtS8UIERAByjuslUwbGgZQGG9/cAzk1gtHQ6T4C6Ast/f52rR0duJinXTtvNqlaswCiZt26YQJUTjtU+WxjOzdK2NDWfP1jLvRXQdW2tQmLnp/vKV7pg6fLjOFSJ4npYTxItXt03FRJbAWgroPM96+FQvvR7qPwCnO1i/UBv6Z/f91yexksg9OzGem2Zm18iKt3be/r5ywLZjgDd0p/QBc+NoEB1H9ruGTZL3oKT0qXusfKI/xpVrtsBnmMQOEaI/bGArgqLn+b9Y52vJDoWtx9E9Tv6qvNuB+jKE5ZmFIj8691ubm3n26b80AK68qrdJz3XQwGdnyl9yxhNDbh+TxOU2wG68qPIADfxTuP6fuWonezSfZb9cPMc1Etk19eukcpcux8OT/Lwn619QhSoVcZsTxlTWST8ajxgMl610C1BWvAhQanLQ4WGMigtO3GPuRbKPLDwMUk7DZGXqAasGrV9tcLLL5h1cV4J0GUu/wWg+xlKF1OJR8evhG4BXWPCdo46PnUf6ppasFNgsQLRP08VGHyeVYws0FnrRgS9myCn1pG6qlS79YQyO125IQv/uHQc1mLj70oLFHTqEfALUY5T14/u1PlW4fzafqsdWyVG6UAP/VGL2Ap4PkcVFp03P1cFo50wtfSl47R7avlA524VGqVxOx6rZOk66t56QqZNJi3HXK2yP7lTjqP7qOvKe3D9rDKmSoMINje2LfkLJgfBgi7XwvOGuPuie0ORxPpftj9VhUwFpyoR1lq2ioLSn5wE5ssi9/OSH2x0vcVCrLMPvgNAlh90fT2Xra8kVO/pt9B13LrPSps6XitUrYW+PVCyBocFUb2v7pnyp1/htuOfr8hpyd2OLXQ7Xj8gtwMQBWCrFCgv+6/XOLsCuu6jXs85cfzWG+U3PvTI0e2tn3/821Mq9Dr/K+UMeYDfU97y8MecSunRlMk/oTtfck/cJOJ5Jbtu3pLsr6tV6PyVdvRv/1rqXKU1LstmjYda91/pU+lim72X7xD/nCoYXq+ArnLJL/OtTFavLjGYv6vR/YqArm5b3kxORHJNfNkY1/XYDtB0ApYJdOB2U/0Wum6WZdjtgbkIQTeGKZNv43KXzXAT+jTRRy1qZWib9OHXEhUcdcx+QLdNJKxCo4SpLk+rJOk6qKZl18qulwpZFUZ2/TyBqp2Q3Pi0gpwygDKkdR2qBsj1oEDXTFo+zz8HMpMFbxtnVeDUNeH4rCAlrWivaKsZWytGLXRrUViA4MEsO/pR4uerKhvK+Lp3fvqxa2z31T7HKin83VrJfsVVFSadv91rbTep+6X33aqYbGuh+618C+jzFJa6c4693tMKZKtEWQvd7pW0jOWJX6wMoHLn5mOoAFc6UWGja6XrIXPw9dFuxz92/ecpOG4JljSdcdtYKgCqB8TfOtrPK6psKR34AV1pwQp8DzTcBjTz4uWm9Ez5zQp0q/DpPuu9Ld3qfivg6z0sD0sOxyu43K1S2g70/Eqrvabd9SpXZW81OdGtfLHj1znxOktLVuniXGwnynZ82s7KtPLfK+/zxbF17GqhW+Va+VrW1PQF8GSzNk9yqxXkrAupMtiazS7YoSW5vmZpFoP8+7eVbx2FjE1vrEFrlQG/LLfr49CDtLmUt3VdVWnWNbcKgn22AjrzGPi7Zr6/ostdGV0BXbU2BXTRrHegoesk5i2E7V1uGkf4NSN+d6s1sTVxQe/13wC6CLsdALr04/Ul4Vnmswuqc/EAllZSmxiK3Ugbw7Tz0blaglGGUkGqa+0HdL2PCtbtWehq9ej3lZlV+FG78ycV6jW6BiQWda9bK0rHoNfbZ6hXQefejgZ0XeX5O6gD1TPprbCxjOElyrjeAxVAQhumltkPNHZ+ftrUdVWFRC1g3Q+/0qkdqPgMBUW9h5ZNtpujs4ZODF0VMY7FD+Cq9FrPi1zPDHjTfMkP6NZ6tUoGn+HQX8OtMHA8BO2S4lT5snRh5+LVaWsttm8v9RQ2q3So4KXFxFJBr4mLlo25a6D5JX5BaOnJKlc6rq3zc8DIKhF2r8VD4PaC9wO+pQ//3invapvddgqVBUR7bwV0Gbf+twOXu9JPO/pVGvcrTHZ9/IBkAZ35F+J11XMVTLjGA0ezn34eVFptB+R+nrfXWPnolUBu5yakAbXQlS+sy12rQux4tTKCLnfSlgI693uecqK4ZZKolJ78QGoxQYf631jodv1173kvZxzsxe6Yl2rcqYLGz5X+/TJZwZ/ygNn+pBEP0F8pKU4Zna/WchBG1w5vr+By8y+GXSwygwUa+3s7RrZgzt//v1joUpbn1grLqVC+RgKWeeYxoO9wA4lfmNOy2iktCmp+TVo3xWrAaglZQOfvVlBZK8lvBagVbhOQlKDmaeZ6YhrDKQ3n8AiOXa9RsFZrR8GpnbatQkWZm+NVq1zPE1YG5PctU4qW6dbxK6P519BfNmiVHj5LvUbKEPzcWtN+LVlpUV81u9padnb+6tK3rnTLYNYlqWP3g4wVNn5eaLUcC533tNm8uq669gr4qowJrbhtW60ypc+2gKL0vK3rtC4WOpPi+GOT4pQv24UtLA/aPud+EODfrPtVpUtpTNeXwpa90DXmqXvVDgDbKRSWZnVdFFwVdJXedMx2DE7JrBZFba1ysQCpvGi/r3JJYqcs3TL8o+uve2ITGS1ti1LoHs6kZYcWBJVOVKGyY7JyUcfnl1lWbvnXU2UP5y97Y5rSWPpR4NGx+BVGa2ztCNTbjV3XQnvQbw/w+Yx2OVy639JfwrZUNs2xCOj0/hDQRQ62AXSRTabs0Y9Fuv5WbujaSg6Ead1qFR6lZd7f0qTKY4cXWXLquNt1T5Tf1IiwWfJ2HzSMpi53D9AX7WPK1lxg8wsgK2jUSlFAF+1iBzF0nYwVZMpsuikegxjL3b5nCWKeMJGTrR0BLgKojctdvvtfuNwtmFnmtULDbq4QM92UPC1rO8d78noL6LrJFrgVgNSaUqGqe6CfWzC1+2MFvwovC+j6uz5T11w0c2bBuwqJXwCoENazlP2KhP1brQhNgFI3s7rjLFDYjHghVlcgWjqxTKUKD++ta6AxIwumOj/OwyoNOq92wpLrSEZQC5v3V9pUmtP1ssKYnynN6dz0ufpszk2VBStw/PQbCLC95db+znpv3VdVKPg9vyeGgC7tL00M3SqKeg8VzLqnulb1ek0UKgI6564eAH+CneU/3RvlBelDYX78cyUt+MencxRhTgvFdJm0+6S0bwWlftfjeV+FwfYAvd0c+FxNivXTiaVv+3ydnyiAmoPiA3R9loKRn1+t/OPa7wjQLd97QGLmzLH5wcbKTr8s17kIcLtVNl5baZ+FbmU2f7dgr7TUTuHbHrj778frtKeFX97r335A15AvP5fP2OlSa+69U9AcA4XzYmty5mnIOH05JP6eIHYMuv9qnNg19uT4f5EUp/tj+ZnvOevH6hK3hNQtpVO+Up5R74SlKQv+Wq6rwD8vhm4JRjVMW8ds3VfC2O4KsDmIWpJWsPJ6Ffa6IH6AtwRhAU8XV2Nr7bQfEaJRpyZXCM62uHRvIO5KKZZlr3rn+FeOWzScOhs1xD2BYi0r3QgCkI7LMr03f3P6mHWX8HPVzv0Wm97Hat9+ZrUCxRKTXT9+R5UGmwhmFQ8FdMtkliC1Xax/f1SQaDMDnYNfgPBz3WNNkFEi5GdqnSsQ+AUMn9+ONvzjtULQ7odVuPzAws+YpW5BV5/FcfF99Topves+qFvd/7kFdgs41g1vQclaeO0ELwFdGxvpGr3S9739a/JwmohHn3YOGm7QPfHzlvM3e9Q7J7apwPGA2pQlKS14lp2rNIlwdS2k7YGK7o+lb/1dau5DTotVVVj4mSq3ftmhQs3ORfdje/JFv9N2fG73th3Vqavb01pOnjeHPM5eBb64u6XVdkljln55joPsg7mHnZ963baRPW7GuI7Fvw5KQzvyEHj5F+ZwGbtedr0t/1oeVgtUx6HyQWlRDUBVRlV+KX2qha7jt7SvtKC8ZYHb4xVTX+7RgK6ldr/U402NgBA8oULH1rbmtEOr8CimqZz186cYkLYZk3t/vc5iYTts4xamUmkvGc7O09KD7qEmy6qxIPd3FQHPYrcudzuQ/xbQ+WA2CeF3xUr2NfhQQPFrZ7qB7UDNEq8VJu0EHt0lfgvdSTYxZ9RuB9Cl5IetD33lFO00ST9Dyd+u9a9HSLYD9HZWnxKIVYLabTjHYRm2HdPyHn4L6JUA3QMlQ5DKaO08Kv51V9rQ8SnBqXvc9i2wioAVFvocHm5jidfP2DYObBUj5c15wtGXWMNr5MAH9zQ7fb6uP9+3iX06DssHNpNfn2kFtgKWf2z2XvpcnbNVPMJ0t7udCu06W/7w77tHn2zd6iZFKu35FZPtAYJDz02nVa5JCrKAzrXXveUz2wE6rR8/CNj5WUD3g7q4QHngzXYA3S87VBbY+6vC5Aduu9ftwFyAx9fK1d5X98Lyr9K7yjlp3ek2rfLTjtJD2+OLVd5IwxMqtFtb39ox2Dm0G5sCnOUZK7v4uQVSK0tln7UaxZfY6Ke3dvxv52vlgfKjfU/5Rcdr5Z/uvc7Pz/+qEChd6n3//wJ0WRP3qFv7bCuP7fz1faFrtyNnu8Y0Ol7ly3bynQlxsVjc8wpaOWXp2cpXjlcbMfkBXWjaH0O3YCAuDbcXut0gCwjygB0A+iu5ZKxAbve7Mo9dEEu0WrYmgt+NaYm94cZV5Htuez1a6OzKxc/FctQDJ2yXIZMEoovnBw9vLC6gMzFBmYevCsJcO3VD+xUXFY4KWCoAPC1T3UduV63tMbp1O6vwVALk39ZC9ws2WSe30Q4/84M539NwiwUlSwvKcLzWxvA5Bqu1+4W8jkVOq/N1j1LBr2tpAdbSiM7PWgN2r3gtx+T3LliBQsC3z7Prz/dtDF/HodaFH8SFoYwi2U7QWmHp3J+uWyeG5h+Hfy4qEL35umeMawhClWrrSdOEOj8NO3/zWFinnYI+W+dgXartlBaNxyug6x7qc/yCuR1vC6C6Sgmvb6cQ++nOD1h+vtoenel9LC35Ad2Ta6ZdrnSqMyd4KY8I//IMBp+F5qdV6+FrJ9QDPkD3z88+29KHVTjarbnORRUeq0zyu35At/uzI37007fSnCoL7QDde55JcvYUHh6e4/74eUPfV1lpZZQn41w3sf2ud1DWf2Ghy318nd6sHPR7OOfRNc/acE/b9POqjs/S57b7T4PNyV+x1+vvfF+VapVFfD4BXcNjbI6j8kh4d/n+e85rLGMJhROzWrIlCtVQBPR9Lnf9jgpTvzDxE087ZreEYRfCbpwIdNNYRjqf6Ylm9hhRx6fmJH+ZZvh6ipC63JRg1OLn3BgD3N74/hsL3QK6nYcSqQUcK7x0DAqSfmLQv9sxrGV81e4UDCxDamMEleiWYXQsfivJAp5er/trLQD/e37BpPcXl/8OWnPaedt9UDqwLj8FMhUg6r2wDGKZR5nEChzeV8FKrTPLxLxWNWn1sNj19s9F18RPt/p+KERNf9ujT/U+GnLyWzlCHwbQNbRhlS3ew1ro/nES0KWxkGuhWMGqXh8/QInQMK2hmdRmAcB+pgqXn/+95/AX92wABXRdfz5HhZa9p5VBStN2Xn4+8V9v56MHplj+V+VF79muNNOjL7RQc/uL+wW6fl/32dKFRwsU5HIandt3Xc88MJULyt8W6OfNQR+8g1fL8/PoXxXQV3C5+2/tH4vSnGynq5haJdsv7+1aaetWPw3p35aXdb+tsmLPItf3tfLDO6DGLQ3zH9Tj5X5RKdPDZQxtW/r1GzuyjoB0WrSNxdrxy/bp01EpLW34gV37SCgvW0Dne+pyV/73AN1vCSsTWQvbEoYCOl/1pC+9hwX0dgLZCljLQO0mrvfUz/yCUU4k0sYUvhi6Jwjc074cy10jhk5fcj2j2d7XCkWroW0Dqq5HgC53WVy3B69apprQ5I+vKpHyfT9gW0bg7/bz7a2lFcR+8LEeF//+aetXdRn519auuf3MMrgmgdl91N85Xr9AtXss99mOu8sStv877QSKgrBeqwCoFnY7gcv7qKWgr7rmaqHyIAelI10D3T++2vu3Y2b93Co0lr6azboAup2j3SebVOkxrQodF9D9wkjnpQqN3S9LH+QEJ4dhfi9ruwb6TCsH7J4yKcmOl/uga8frmOXe7ke+I4DWFJc7r1X3sOUfv8vYT082R8DKFV3vVwJ0e3qaBV8dMz1Udr/mCVynkYV3uEY74FIPl47D3ovyp8Ee9u45E21Bw6dAWfq2imjbRXbf9POuN0733t7pjeYmlscUcObTjnOxn8f9Hl5VsrdHA9vrAWDHvKMYugV0b5w6b7exjF7TDtCF7tzzP9rJSmsw2f3hI6gQ0EJXQLf87/fetcM2gpGWrfnltt5LzvpwPeCKBfzbS3Z288E0T6htHbrIWRck/TEAy7xq2e0oKc4K+m0AUQnK3QDLEJYh/Yxqic0ejqBJcXRDKEiJJeOeke2d8uNahHrcqY2hb6O0GPebH1j0ea8UQ/fHRoQY3PamFhC3AVyfhdVOYOmY+JkFHnutnyH1OZrUYS10vVYZ0D8m/37yb39WuYYRbIa23ncb0DPuLj9RWxDe0Xjm0aTPfWUZ0gKxrpVdP/6uioGCEo/htUqWBXVe77eAVZFQhlaXbTtA531rPNzCPaCj3RzVZa7Aau+jp/Dp3ts5qRvOL1D9gO4kBM0HdF6jme4UHnovlQse/VCBdmPo+pkCOsfN+fEoY/vMeb8bQFclROmJ9/MSfXxlSRYc9HAov8BsB+jbyCK3bM1rFeprl8p7cAxWKdD9lXuxr47x+PkBnde0ayzkgbsL6NZC9wOpXVdVOPgcpYd2PGLH0Q6EPTrTqqYdWOhWdtixWVnuXx8L8kp/OnZrwcsaSshhfh93vVbH7vdO2ff9VRYy3jaALs8whCOywA0LSmKb78RQu65+I0vnzu+zMZcf0HW8ug7tcM15rz2gWxmsSce8pw3lerjsGpLKpx6gqyWsAtezek1sbxsmcWuXdxRD9wtAPwH6Cc4P+pYQ2oGUnqIm499OpzgL6HoEnwhulim5jSWsMLWamBKgf1wCypLpz7Kj9lm6qkVZgvQTqYKhuthV6Ohc/RZ8u/WzQsZLEHQJVInACkFvT0RaOMkd2xO6ChZ2fPZeJCR1S/o9M1q2ZYWCzksBT7Pc/dqvCmi/1aSg1Q7ELTjrftnGJpZpLZPa8Smg63xpYfJZ/vnbefiFsGVorRLQ63X8er96vTr/MHXToMWClGVy73luJyxrDeg66lzb7au+J43eJMPa2X/L+zaGrsDKz3Xc3v64YtLKBgV1tdD9Y/CeT9Cu1pwjMl1viR/QXwlQ/B4SS5vb+66OXQS8xln1aFZ7tKwCg/bbcJVwFdRMKCzVqvPKdq0c0TltbxxyVjoVhh0kxSmgq4Kk91Qas/ztl4/Ku35FQ8eoJ/j5u/1tpY+t7mClWyt/vHUwipACjb1eeU1kps8l7xw/uhXQ/V4KVV7839O5+gFd5vz/AtCF7n0KrV1HDau19dJQsXJDLvod5Tvr8fPz8db9IM9tjZ97++JrzsSYuY6D15AfNZSqFVtbLfT93cNZmCxm6ht1Q+xAZbH0bF3JDgyKD1+0lO1kufsBuy3DuSqOboY+h9eSYGXR9PxYOcfYRC1c7V00wSA7t7kHHbjvq2YjjEDnJusvvTrArX3qZVwmfqKE5bWetEcgulmhslHSOpOlcQ6xagiAn6nnYhuBq7172TQm7LQVlW5ZbpMbtd45lzDrVH2Lxj3wOoS53eqE4LVhjFttQObykrrcNpcyTfd+0lYj7HQJE8Hhxu40NKGtYbXOnuOMBEPOgQjud4qlkjR34Xd5lCsHqyAmGexuFqkV4lSiJCHRrUEWhqZQcEMjqmTY8IhNYPLO5A46Z5HzXGtZY3NMrc5JkgY5Zm1g5O4//2ZCirhU2VEqEBQFT+iI46ArNegkFUqtN5zPRSgF4CRDUUMvlBA27YU1MVPjc1T2ZG9MjE73m3NmWpXQs0nu8ZJ6mABTqTixct8RsCKIuGdht36cxzg2nRAHgUYsRwI2LSACP/fM5V3Psgw4gKqAYk+lUlDmcyTpjgdByPPIZ846cL1TPJxFEsQcvhThaPoy8Hxre0SmVp849glQLVe2AXQJYXGN3aYcTpGKcwa696OZ4qKNzK+Ft+ziWd96DKq9h7EOveOV3RImZ34OOOhxnOwKKeFFyqVwCMFIGJVG3ZFPei63e5690DvHbPhL5RvXw/EK6rkG85va+AGAe8ryPpVJ1gukIQdZGZefnF8dgiKtammVAonwG+dAmnD7nGtyn8qHcMs9c573ITbwn64NcUAOUWfIyTFmpMFKC3KCmSNKA47BVG96sk1kuPuP6xImHbE5Eu/n8r6+6r7RAzTPIHKvE55pQvg24GW1ycpt3X7lB6lJd3482ae9U8xx0dZ4UNxTD40FdG/9iSfmPHNZb1cG+QHd7qkFdNahWwNAjQdVnPmZNo3xW+iqhJMmvXDcroe8VrZewE5d4G5Mh4zJQ+Yz6TSi4QhKxSISsbgw8OzsLHp6+zA+M4WO7m5h+unpaSSTSenvS0FJ64YHytNtqf3AJycnBQB4XalYkgVOJZMoF0vynEQ0hunJKe8kpKnpKWSyWSTTKYyOjyOeTqKntxfPv/QiFi5cCFpgfg3UanwcK8cyNLgAW7ZsQTqTkfpz1XTzpSIGBgcxNj4mrzz4nszN8XKR2Hq0mC8gnUphdHhEQGvBwKCAABdaQaerpxuFYhHlWhWz+Tl09/RgdHxMWvNpJjXdj5wrn10qFNE70Ie5cgHReBTJSAwTo2Po7+lFfm5OzrmtNRtoBIF4KonxiQn09vQgm0pjanwCsWAYjO+G43FJbCKwpjNpqbXnmtAVyR82VpgYn8DgwIC4/yrFknzGOWU6OjBXLCCZTAljcD84XzIV3+/p78PG0WFkOzswl8+jM5NFpVBEZzKNUm4O2WwWs8WCuFX7unvkHsW5PCYmJvCa1+6Nl9etRbXZQCKTRoJzGB+X6zav34ChgUGU5wqItJxace5DOBHDZG4GQ0sXo1KvYWZuVsCho6NDBCDv3dPZhbHhESwaWihglisXUW3WUK1UMTM9jZ122klolnvsJfS5xygKU84DBQesBrp6sfnFNVg0sED2fTQ3hcGdlmPj+AiSqZSAYSYYRX4mJ+uLaBhjxVl0dXagPjmLhT19yM3NYvPIMBYvW4oX17yMwYVDjnLnHkNKYGOrVu7DzOQUBvr7MT2bQySdxFRuxqGzQgGZdEb4LJNKYzaXA08zo2Dk2qpAUlc7IkGUg00U8nPojafRLFedNr3pJLbMTqEVCaG3txch1Gz+AAAgAElEQVSTw6PoiiRQL5ZF+YxlUhjJzyDT2YGZ8WksGlyAqYlJNKo19Pf2idVIHuzq6hIQyc3OItORlT0p1avyPXrlUK0h1WohHomgUKugWK/Kswl0pXJZeIV0SrqZmZiUfSZYx5MJjE9NCv3U2RiE53lrgyG3/l0VJt6DsiIejaHMeLwLWlQEurq7MTOXF0DVvSbfeC5bli3G4hgbHcVOK1fhP//6NxYPLRRenhyfQEc2C/YBKJSKGFy0UOiVcL1s+TKhoVq5gkgghFAgIM/ne70D/ZjITSMci6IWaGE8N40lS5eikJtFNBBCs1ZHZ0cHNm/eLAAYScS3esEIogQh0qOD50K7VNy5JnnyWGen0OCGDRtk/SnEOe/e7h7hdyoDXEfSeiKZlHUjL/d0dKJVb6C3owvDw8MiLwnC3BPuWYDAGwpCFSwqCIFqXeg6lohjy8wkYumkyOr+zm7kRyfR19GFSCyK8dkZBDqSqARbkgSWiMSQDcdQF/ndFB4plEuYK5eQymSFlplb0ajUkYrGMTk6jp6uHpnL8NgYOnq6EUnEUK9UkA6GHIU4Eka5UUO+XJJnku6599yDbDoj4+Y6JTsy4hWZLRWQTqQQpghuOoZfNB4TeUxDosZktVYLMZ5mxjwROU6Vuomj2IoSSuXDrY5SJcS+8nfKTFVuFbD5KoBLD0214rU+VxC3+GOrhFRJ2ArgvA8bC22blGcBXY0hNWptlQ3HMi/LfffV+7REa3IBnUJIs7epYVL4U4unkEnFEwJkXAwC/NTMDLoHB0Qw8SeTyWDTpk1CcHq0JgWITSzq6enB2NiYTIIMTS2YgouCfnYmh7mZHLo7OkUgiyUWCqGvvx+btmyWxUt1ZDEy4QDl0uXLRLGwgO5v1k8lgcKKTFIpl504hKshE3R5Wg4FFcc0OLRAPprJ5RBPxOW+uZmcCN/JsXEB8nKxiJmpaREs/X190mmNhEZiopDqGxxAsVwWAU8mTaXTArAcp3RJo6XYbCEei2F6dgYDS4YwOTWJ7nQWyWgMualp6W9NEKX2X2rU0NnbLWvNdW+xkUe9iYHuXlnX0clJJDNpdHZ1ikLB9eK6UhGazc2KcKGwY+IRmYwKBYU2CbVarSEQDsvvpXxBhJ9Ysqztj0UxOTuDdHengLIc0hKOIIogksEIGsWyY73Go0LQwUYTPdlObFi7TvY+lUkL2EdSCcyVi4glE+ju7saLzz6HJUMLMTsxJYpBZbYgIFcPtLBheAt2ftXueOSJx9E3NCh7zXUUlz4NhRbQne1EcXZOBCfpIZCMohFoIhF3GshIAgkZP5kUmqRSqRbWNlYexVG9iXqhhJ36F6JVriESjSDSkcbLUyMIphOYmc3JvDoQQa1QEiauhQMYLs3KfXuaYWx+aQ2GFi9CJ5W6cgmZrk5RdEfGRmX/yRfasSqdTGF6akqELzOkw+mEWNOyPywRbUFoX4Gc19GtKLwg2qOTKyGnnEVDqEQdIVUZnUImEpe1L7XqCHZnkKsURfuPNgMYiKXRKJRlr7sW9GPN1ChaoRA6ExmMbdqCXVbtJIJ3emISO61Y6Xhbmi1R1uiB4/w4XgrSmfwcFi5ehFJuFkkKRdJHoIVKoIlysy5WC2WAKJ+j44iHIw7tRKKyngTDENeZTYlKZec0LFf5Ef50PW0EasoZCiwR7pWqKPxci3KhiFA4ghrBMJGUe80V8ohRWS0WhddESZrLyxGz5N+D9j8A615ag2w6LetbLOSRpqEwMSaK88pddsaajetFiSToV0tlUbT5LDToB2oh2+XwQ6XVQK5UQDybRqlSBqp1xEMRNEoVJOJxAVvOc3Iu51hxnB89QQQferFcq5J8RuWZQD6dmxFApRHEH75HmqDsoOwl4HPfuzo7hR9p6NB6piIYC4QwNzmNrnQWhXxeQJZ7Ee/MYHR6UuRItqND5A6NJypviUAY9ek50BgpRQNIdXWIooNKDb3hJMKNlsjC7kWDWDs7gUhnWowLzjGYryAZCqFUKiCVSbFDEMrcJ2lhXBeQTceSGN88gl2WrxIlnLpY78AAcoWCKJv0PQYKJWRSSVEIA7EI+hYMCiBTHtOD0JnKiDeAe04lcrowJ9/lWBPROOZGphAPRkVuV+tVNAMtxGJRaThG3V0sVwmrtkBfpCQgKqDTQ+MCuj8spGa+tdAVPPkq3hJ6qOUwN8fzay1ttcgVmxSM53u8ndPW/Ba6Wun+MbUDdPueeIB2P+z1EgXw3CFuXaVaniQmEhEFzoL+AeRn51CrVATcNm8ZhuT4hRy3QV9fH0ZGRoS5lKl4XwoFCnNeQ2trdHRUFoQEyr8JJMz2nBgbxx677oYpglQ8gQfuekDWdcPoRgwMDGLfg/bHbCGP/gWDnvUmvdSNO1zbGKqWRGamQiJM4i48u8NRQeF7BGRuSLFcEiagFjsxOSnATzCgAkJFgGtAobDQtWb22H13XP/H6xFBBOOFCZz4znei2qjLP1rmsUQC3b09GB0bk6Q8zre3pxdzs7NyP67fpuHNQIxZwSFk4kmkYnGxWkVzpDs5GECImmyghWKl7HgNylUB9UwsgcmJSQwtWYyxiQkkU0mx0jlu8Yrk86Lh53I5eRXXreu6434Q9OoNhkvqzv4GQ6KgzOVm5VlUTDaMbEE4GUe91ZR7khHIzGT0jlhSFJlGJOg8t9nCzX/5K3oinbIfm6Y344Mnf1gY7z8vvoAVO+8kllJXJotmpQbUGiIEH7rtXkwXp8WaeM8H34+p/Cwy3Z0Ym55ygCGVlH2gMKeLLoKgKH+07KgklBpV5PKzongyFksvANdJrP583ovv27DFVis9gHKxjK54Crdd+2d0RnmyWxB5VPG2j7wXc42qCOKBrh4RfNW5otBHOdBEJen0iO4PxXHDr6+R75VQQRBhrD72CCAcRJJr5u49lSvSH5VVWhyTExPo6O7CbLko7nsKcv6Q7jk+CmWxxuJxcbkroAvTuu7MVjiIuVYFkWAQ0VJdAJ28V0YDxQiQq5Yc5boBxMoNxFpB0EPWPTSAzflpJDuyiDRDWL5oCUa3DCNIF2ULuPonV6LYzAu9JJHExz79cWzcshnNIJDu7EAym8HjTz2JvfbcA+FGHbmZafFaUAEj/UttLkG63kB3tkOUVCoypE2CF8M8iXRKrEzSPZ9J4UhliddwzdWNKCERzjcQFCs5EYvJupAeqJxEqCSHnW55E1OTWLxkibxyjagM8H4DvX0ozOUxNjKCVCyBKJvxkIdoxbqZ/tFkwjEUCAY8654hsEAQ9XLFOeI1EBQe4/hJd40ABDDzVUdJIo1QcclP58QajCcdzwutXl4rgM550EJvOcAudBgKYmR8TOQj5zA753i+OP5K1fFCUF5QZtFSd6xOKiNFsWTpBeB76UgM1XwRXamMjJdrnCvkka+VkenpQqXZEM8heZ3zb9UaMoauWFLGMF7OA7GwGBN9mU5c8Klz0JPKSriqgTA+/d3zsXFyTO5LGZBsBLCIhs70BH33CMaiYmVXGlT+a4iGIuhMZpAM0vsYF/qanp7Bb35+JUqoUbXBuV/9PLriCYyNjsgYU51ZbBkbFR6jrKR1TkNhdnpG+ILKGpWoaCohXqa5mVkkWhF0pDJCq8VyUTwIoYhzpG+5WnZCjhI62QroaqFLKMw9vEcB3AsNup48CVm5MX4LymLJE9SjTkjUCwm7lr+CtJYlaxh1nvEpobStxw9rnoA/p0DHph4Ca6HzfjbpOrDr6tc50Ry3lata6AroSbbOrNVFoxNwFMEaEi03EAxhOp8Xy5ZATqFErZJMRCChu48/FLIEFQpmXjc4OIglS5bgpZdeEq2LzLNgcFAsX2pjJNzh9Ruw+1574a677kIyQsaTkAmW7LoU6WwWvf194nanle01oXV6yGxtJUqmKFdE26YVuHHjRon+Sm1frSaWM8faPzDgATstCDIULV0uMOe/du1adGU7RBDT3Z1JpXDbLbciGU+iUC4iG+/AbG0O+x2wv1j7tJiHFi3ECy++KN4Fxt7Eyqg6zyQjU8AFwkGU6hUMDS0Qi3XNiy9h+ZKlsh4CZpm0CA1ae8FoBH29veIyp9BIhCJOHCwSRb5YcIRvyhGa5UpZ1lUygN1uaQwpcN1pydKdJ27MeAKRSFT2lcKXe0ztXUIOqSQIGM0IGdpJhkonkpgaGUMmGke0xVP2mpguF8QaoaC65//uxExxUsafjXXi4LccKtp0sVYR8CKYBBstAQ5abhueWQOn4M/Z2xKqOPCIQ0SJCMWjiCbimJyakv0UqycWx+jmLeJ2pyVBCyzZkRbNPJ5IePvJNRa3n7rd5ZTPra2KlWkJlLFwFPXZIh6/5V60WjUn9hiM4sATj0K6vxtr160TYR3Il5GJ0mUcwng+h0B3Rrwdf7n8KgZfEEEMueYc3vXe90jYha5ZCnRq+FRaSftyCAY9Wak0Xnj+eQnxBCIhmTuvIzAMLVjgnC7lNj2i4unE+51TwwTQ3Q5n3J9IJo7piQksynSjOJUTl3q2vwcbchNI9XTKmtTzJbRmCli5cInwZawjjfFqAQOLFmJmdApz0zMSBthr9z0xMTIqSsdvf/obMFuiCjb+CeBDp34YrVBArHPSYv/gANZvXI9sNiWClN4o0l/FHTutK7GiqQTW6kKLclxlNII6mojEY/I+LVWJ5XKOEfcYVTd7WOvQCcycczQUllAVDQryT61SEzoX+guHJSy18667CKCTx6nMUEHld0nXyxY7igvl168v+5X4vGnMnPap08Tb09HVie9//QeooY7TzjxVFAJ6GegxoULc0dmJTZs3S/ihUCmj0qghkkw4oQkqx4USZqem0d/XL/edKxWF/qkIae4A14OAznlLLgzdtjQY3MRa8h73mooM51atVWVuGrbzkqOaLbFCqSxQUaTnLFBrIMY9K1dkrWutBupBINvTjUqzLh68JBXfUBjNah0x1+1Ow2EOdTEexItZbeDX3/oxtOULKeBdZ34EgVRclBmOPRuIIFCroxVuoVAtoUZjiT0VgkFxc0eDYdRLVbRKNYSbAdTKVfz8Rz9HFQ1QLSevxxDBmZ/9H2SzGUzPzSIYi0jog/uXm57BTstXoJibkzg7DQ45e4IVIcwbCbRk/1FuIIKQ0A5zqMSvHnSdsG45KHN2mDLtd7mLi9zNBxGANg3GFERVgbZ/67WCm2HnTA81Kr38J7c7pZadamKpVRAI5raXu8210mco3+vzVVFQENdXTxlYddCrJc1VkzjcDBlncQBxOROA6OoiUzD2SS355ZdeRldXt2wkrVwlQgI6hYYAmCtQOSm6AsnUdKUQ6MUVXypJrIfWPONABHIS2+JFiySWOLxliwDPnXfdBTp7N45txCfPOhMPPvSQfI/xSrq5RQlxE1hUu9Eac8nkbDaxfPlyGTNd0BRyAtrBoFjMtOgIHBQMdO0PLVyIfMHxHoyOjGL5smXI52YxNjKKnVetwvV/ug49yS5RJI44+o2445a/oypaZwgHHnGQgDpd8GQg/uNcqVRQqNN9T3ffmjVrRBmpB5poNupiqYxs2ixCh7E6Mg5d3onOLHiECV1dBBuGJMRCjyfR29UtChLHyfwFjp9zopbK+U1OT2HR4sUCbGvWrRVli5Y2Y6KpdAr5uYIoPIynpeMJEcB0x3O8L65dg47ebnEtUrmgO3DJwkUoTOewdHAh5iamnINxMknk8nNIRWK48Ya/oCuUFQFKoX3E247ExOwMst1dAnJDQ0Myx0Q4inv+8ndhskq9iGPf+lbccetdYuGGEcPrDn+DKAF0YdMlxgNwCIad2Q75Pi0uKmSSRc24XTqJaCwmazq4YAHWrlsrAE93N+ODtlxRM/olno4AGuUaonXg0VvuAfv9iesOwOvfuhpIxbBw0SJMbBlBfvMYBrt7xWIanpnEeL0oSsM9v79ZXIfDc6M490vnCT1OTE8Jk9OVyXyCBQsWOMl3gYB4VUgLtIRWrlqJ4RG6IluyN8zxoKXGGKhabHKal5zMtBXQVcjQOpsu5EQp6oumxIXKeVWDLQFsWurcb1rmyBWxsKdfeK0WAkbLc2gGg1i5eLmA+EBfv9D47OQ0dt9lV/zzyafw9xvvEBlA2n7Ph96HfLmIRcuW4t/P/Uf2phGkm72GWDIurlwCCRXORCQqVhOFMF3eVKYJTnSJC3iUCkIP9FJV5goeoKuFLmDUcHIgpPFIsyXrlWbeDd3fzRaWLFqEwlxBnpnNdsh+j02Mi0dnjF6aeBzZjiymp6ZFntD7V5ibk1yaH37jEuTrc8K/qXAGs81ZpIMZJx6NIpJI4axzz5Q9ILCQ1uippAeSyhZzeKj4M5Y7MTOFpUuXYmJ4VHiSOSbdXV3YNLwFXX294urWBEUJlQSCnoVORYZ0wb0nz4uXkPlEbGaFltAak8yisagD0PW68DZlK69jvgAtRK4N3eTJcBTNUkXCA/xMPEClAobHx0Rh4fi7OjplT+h5yCRTwvNUOmrxMBIdGQH0uZEJ/OGSKzA9MYq+3j6B4JPPPRO9i4fE80cLvTeWwqZ169A10INKq45QPCbWOb17VFhjoQhmxiYx1N2PyS1juOLSn2JydhJd2V6ce+GXRY73ZnpRRgHXXHsNnnnuWVFOCpWShBKoSJHX6YlkeJF0Re8F58s4exVNDC0YQkcsjdzUjGBJJBZBIOR0b6NnLEFPitsRlBZ6O0BniKCdu93Gra31romJAuCMsTfrnrJmQV2Bl3zL37cH6FSWbWzduuR5P1vWrBa6tfb1UBYP0Fcc8CoBdI0J0N3hgTsHXC6LZUTGKszOOTEsBAS0+/sHEIpG8fgTT4iW2t/fLwDDSSxevFhcnnTvEnBonfGhZBIyB7+/YuVKbNy8SSxkxhWZpEKCW/PyywI0tNp5DyoCTz7ylKwrtef9Dtpf3E1MpCLYMcPW1hhaMKegmZqckgQ6CjNa3KMUok3HjUw33hRjmoAkw5CBKBzWb9wg4+bnGzdsEEbs6erGfXfeK/ZkFBHsttduEnMlo/3rqWfd7PsA3nDYfpJoQ6aiIONzaM0x2Y1g7rhUC+LZqLcaePLJJ7B04SJHIBRLonAsXbFcEtIonNVtR3CglUxGJMjQqmZyGK+ndUfg4P4RJDguug6Z30DLgsBGoUCQF6s9lcTw8Aj6e/qQTaQkfk9lgdYLfyS0MbRAYlZdfT1OXgHjjnRzhSISr2NIIdqdFTdky3WjR4Mh0dAZV6Srnq4xWqtPPP2UjLEjlcZTdz+O2dIUehNdOOZtR4uSR6XhsYeeAHNk8yjhtE9+HGs3rBfBTCHCtaMyRNAhPdKK5D6mGNOj8G80MDs3i1U77STAIeEAdqGTTHIn4VPLU8S9K4lmISRCUYSrDdxx7V+Bes1JsIoE8cYT345WIuK4QONJrOgZFC8Kk52asTBe/6bVOOvss9EVjqEzmMb7Tn0//vP8c2KlLl66BKMT47KOkggWCgmwkw5o6dGNSVonONCVyPlTAaM1xr0izZD2xicnnDwFuqIl89vphOi57fh3sImBrm6MvbgOC7p6hXdHZibRv9MyDE9NiEDrzXQgOFdGq+QkzbViYYR7shibnkag1hIluiOTxZYNG8VDRHBatGAIWzZvxg3X3OC4FAEcdcJbEM+kBMxJY72LBrElP4kAY/n5IsItoC/bJZYirX5622iFct4MQ6U7suKW5SvXh4qNWImOliW0KwLQNRKkQoFZwHTjlspYuGBIXimTqNS9+PwLQr9a1kMlmr3V+cq4P+mNsoOgtHH9evT19EqY5KJvfxuZUBpnn/dplBtVsex/d8XvEJZ0NeCUs06R/aBixfEw7KYHDmm9L+/d2dWFRDYtaz4zNoEFvf3i5WIC19jkBIaWLcHYzJQD6Izd0uVOD6EEZpxYLsGYeT6kD9IKPXpy+IZL0+Qj0hRDGcrDfI/zInARBMXvU6mhI55EaWZOniE5L4k4GEqgjCQfcT3J48xnYHiPyhHzOxi/nm5WEEnGZX1iDeCKCy8RC50+jEKjijPO/wKQiCLHfKlKHXst3wkzk5MYyU2I1dzZ14NgNCryJRFLoDOdQWFqFqFaC5d+92KxxnNzM/j8uedKsi0TYD9xxieRjWXwwpaXcM2f/ojnXnoR/QsXOIp6voAFPX0iZ9KxhJM8CXobuiSHIVfMy0l54WZQrH/yNkMiCAXE1e4YmUGH3gUfDKC7/Q/E6DTneGzPQlewVE+ZJl2STpnIp0aCAroFZU2+VktaP3Oe5fxrF2fXe2nZsj8xThUGBXSvXHDlgXvNA3Q9eUYfIhnRc3nJ8F66aLFodBRKTJx56ul/orO7GwuGhjyBRTc6rWESqBbFE3AI8EyY4yuBleBPlzS1yKmZafR0d8v5zoyz0opOp9JisRMIJflr1EkwojbLe9PlR/efuLRYIaJNEkx5ChnIyXJsCehxcaht77RqJwkDMC+AAoPacV9/H9atXy8CVctTuGh0eVKrH968RWLMmqQ058amGcOjIJIMeibsjY5i2YrlEhejhs17kPmZF7CYFm4+L/G/XXfZBf9+9lkksyl0dXVK7JyWDV36VHo4t0YoIDFquqJoDVC5oZVMQTm+eRh77bGneA3oZSCYcwwUjExYIvDQqmcizEtr14jywL8ZCyWjUwtmrCsTd7R0utKZH0CGl/3ddRc8859nxfXNJC8Cy/joGPbe81WSNd0oVpDt7sREpSDChlY3wZwuMllXxinZWjTQwuaxEazaeWdxm9MiY/y8Va0hHo461ny9Lkz+6BOPSxx2aMkiseDospYM4HhcBBTd0XShMv78hn1ej5eef0EyzWeZMBiAWE7PvfA8+gb6RbAzoY5Kh1Pa5rjcpRGRa/FGgmGEGkC40sDdf7ppnoV+6DvfgmoI6O3rw+a167E424M8hUsmg0R3B554+TksXLoElekcYlIyubXjFIUnXdAM8XAvyYxUYKlUch4c/+677Y5n/vlPASkqswQOCvN/PftvUXCpkE1NTyOVzTjj5ZnlmiympZmuwA1UaugKxhAoO+WjVDgooBF3YshxhNAdiosrleD6zEvPC+CXGO8ulLBq+QpJZuxldvNMTpRG5ovQW8Qwmihi5NPcjGRtE6y4xuP5GQR7UmiFHUDrTqSx88KlmB4ZE0t/1512Fm8QLU8qfat22VkSHnfaZWfkCwXxrlB5VoHpnIjonrXA7l31hsSLCVgU8Aw5jY+MitK7156vwpaNm6UqhPKBAm3BwiG88NJLGFgwKIAulRmdndi8aZMoUYP9/eIJJL/QZU+5waQ1VpswXssqkuFNm5HNZL1TGTl28hbd4kze5X4xpku5QG8QgYXAv3hwSPJbCKZUQHoHB/DyhnVe0qOWfEVcC52vBHQB33JFaIQeH/IwaXmXXXcV13OYx3/SA8QEy4yblMZQYDolyjorYRgKLE7nEK63pJJhxZKlAtYMxXG/yPOd3V3o7OiUkACtX2bDU9ZyXEzyLIZbEmajwhRvBXHpV78JkMfTWZRbdZz1lS9isjgnHr/c2ARSjaDIip1esweeeu5f4u3p6u1Bzs396M50SJJpjUmv3b0YHx7B4MCg8B/d65O5aSxduUL4fCY/K4oRFQoaEsQNJiMytNiZSDkJtJmsyO/NoyOIpRLi/ZibyyPUDMi8aLwUSpRF9I5GhWdqzO53y1UV0NnmWM4XdM9IV0BvB+YKxjZ7XS1miV0zES7knvLpJsVZcPZc877jxbcC/jbngs3LeOf31SNgvQjWQldl1itbW3Xwa1riptYzfc3JSyIcWAfYaIhGfM3Vv0d/phcN1GRBDjroYBTKZTzz5DOotWqIBqKog1nfDbz5zW8WEKaGRCFyxx13IBKSaAcK1QJS0RR223sPp/yjXhdiJtjxleBJN9n999wvdbpRN5ojdautqjxn731fK9pRnQvKmIlbG+6vO+U9V6xYgZdfflmyQ7s6u3DNH/4gz4kgLP9KzZJoxSe880RJiKMQWr5iuYyfMWcm76xcthybNmyUmkl6ER6+50Gn/tn1GjAksMteu0rsnC5XriddxU6pVFC8Db+/6mp0JTrRRF2sgcPffDiKtTLu/Pud4kbPRlJCbHPlPN75nndLSUy+XhENn6BOAqJmTaG2+6qd8btf/wadiQ6nhA5VHPXmo+R5t938N9ChTFdpuV7B+z/0QUlMo2Ul5WExSY0WZadZbUhC22BPH6769W/RFaWLv8qqaxx61OFikdGlTquH3oWb/vgXxGXVgEKzhEOPPVqE2pLBIVz3+2uRQlxAutQq4Yg3HSk5AAwfMPOfJ0u1qnWx4J55+ClUG06mfDqWFs8LbY13vO9ErN24XpQPAiM1bQp9Ck0pqaN7uacXV115JTKBNNh4s8H4n/wGHHz0oSI06MGpE/gIgq6FLuEkWoHu+eG00IP1FmrTc3j4pjvRrDpndzeCIRzw9iPFIqFn4vV7vQbf+dJXMZDpESthpDCF//nCZ/D8mpfQQWskk5Gqgjv+7+8yvpnaDDoinTju/ccJg9LyIqDTTcpX8sOVV16JbCAt9B2W/FuGKRo4/v0nShki3a7pbEaEMsMOBHQKXwp30oHG0mOMFSOEG395rRfzLKKOt37oXZJ1fsNvbkChPoOhcKd8Plucxf98+izMBuqiDJcKJRHi2WRKAIbemh//8FKkgwnUWlXEAlHh10Q0hWKrjJNO/oiUdnF9WQWwfnYMPQO9qObyiNUh5XHDa9bjVbvujq9ecAGyqU6UQaAjMAHHfeB4kQmS2FUpSxUEPTkC6gbQNcmI7nWG+AjEzGOhwksF5EtfPBe9Sbp7S0gEErL3JZTxmXM+K4ocrSeGoKj8L1u6VBT4K3/6W1lvUm+uPINPffYziHakRbkgXzE/44Yrr5c9HMmNor9jAB8546MS96enhjz8ta9cgI4Q3fM14eEPn3Equrq78L2vXkT1VSzRUr2EWDiBU876GBphJzXj98AAACAASURBVBOadEc5q9Y54+gE8+9/62JUGmUkQgnkK3O48MILZW/P+9KXkIlnZc02TG7CdTf8Ges3bZQqCo33T85MC02QHyY3j0iy6qpFS/HxU07For6FXt7R2ed9Rtb2vHO5Zt0yTo6DP6effaYogAR0AioVm/5UBy76/JdFEeQPcwXO/PIX0IyGcf5XvoxOpMAaEq7ThtwoLv/VFWJdD9DjSAOmVBbjpFmqIhuJIx4MSxz8y+efL/NJJFLiiaugjs988Rzx2tBLQMOA+UeSL9BoItRo4dvnXoh8cQbdyU6h3e9+/2JJnjvpoyejM96FhsTiY9g0tgk33Xoz/v3cs5J1L6Fcyrqoe7xwq+lkuJuWw2I1u/70doCurnabdKahL3Gjs89H0vF8Wpe6grqGf/U+1rXuWNhMRp/f1Mtv5W8P0NVC3wbQdzpk760xdLdRir0ptbm1L6+R2Pkj9zyMfGkWnYksStWiAPpjjzyJYr2ERNg5tUoBl8C+3/774f7770c85NRE11CTrPCGe0YRCxf23GcvSUahwBaXfGcX/vHgw8Is+WoemWgac+U5ZOJpr6EJlQfRXgIR7H3YfhilxdDXh9zMjGjkLOOgVUFNW2rnEwlJ1CI4333r3aigjDjiKNYLyIRTyJVyyCY6PNfia/bfW6xCzZJmXe5g/4CU9Dz18BNiFxXLBaTjaRQbjnsnFXVAiXPa5+DXS+ycAoWu1Q3r12PVylW49S+3oFjJi5upjhoOOPBAPPTAI6iggiRiaLRqiAWck9tqaOB1+78BRbp0wkEBVkmoaLbwj78/BKYJUbzzmRRQ5VYZiUAcB7/xYNx3x33uPZzxvH71vmLhs7SElhaTdQgQLC8hqNGyYAz8rttuF0AuN0oiYA468hBRJOi24/6QgZ+673F5qvP8MPZ962FOYk6tjgdvvU9EALVhCtj9DjtAEm3IqBSaK5cvx6a16/H0/Y/LdVRsOL5Ks4JoMIYKagghgv2POFDczMyEpguPuQZ0SxMIqOhd+6trUUIJSYGyFkooIoGEqFf5ZhGpYBpHnXi001gFTB6KCsgLcLhjoxJJV10qEkeiEcDd193suhgZM27hoHe8WQCR1kK4Adz9p5vFghcaB/DG975NPChMDAq5pZ5//cP/yapwOfik495znHiGCODMnyBNUUn5/S9+LzxAIHdOI3fGRaVEEuTQwLtOercoUlS+aElK4g0B3Uvwc9zZBKLZkQk8ciPzTKRVCSaKObzvE6fi6l//EXnk0YU0mL9fKeWRTpBOgaNPOhGBeESsQ+ZNMF55yzU3evsSk8yAhoxpJj+DjnSn7A8TmjjGo088RpLrpptlhKJhLO0dQCBfwdzwOG6+9gaZV50lbJKLE0KhVUY0EMdsdRYd0SzeceLb0Nnfi825SXml4kSvBJU3KZWrVoV3COgd6Yz0aKCrmJbazy7+CcotpxwxQb6RKK+j0HHtqMiefuYnvZMOKUiprFxx6c9lrbnu5L+Pn3U6CnCOkA3WGgjVW/jNZb90xi6zDOKUT39cyvXIL1Scf3rRj+VJ9C1xz0799On44cWXIiorBdSElqk6BTDXKOKcL52L4YkxLFi0UGiJyaAEu8u++0M3JY/3orLjrHWuMIMLLrgAl3znEg+QOZJPnPNJRymIhIWfxLJusY46KF5GKlSd8RRC9SYu++6ljsdS/gvgc1/5Ai786jeE2mrNsoB5IhhFtVGVpLnzv/E1bMpNipXMioTl/UP45jnnIRmKSqyd8fGPfvYMXPzdS1FBFUlEEZd1DCLXqqAeCODCi76BDVs2S48CxtBfeu55LOwbkAqSr3zxPMTl3PsIitUyglEGHMIoskIjEMdco4Bvfe870oOCXqBVq1aJi52x+u9e8E1J+Ks3q7KuX7vo6zjjU2chHk3LvjcbNSRDCRQaJcGZCy/+OtLZNNasXYuevh4nyVXisY7b3Uk2dV5JF1H3+FLNHFerWhvJqOWroKzY6NwR25Stzc9iD3jl23ofKQt2WwrX6w2v67jfTa/jsJ0m1VNgk+eoYGi5Lp8RWHnwa6Six7HSne5Tnp9f14JdkBpNPP3wk0K0hXIe2XhalojaOp0YanXzXg4AZ7z3FMhJXsPjwxjqG5L1cfSjIBatXCwub7rZR4aH8fy/n0epVkIq4lhkZD7GrGvNqri7Bnr65fu06dZMbcF7P/QBSYiiBUd3PZuMaOyB7mNa5v/65zOY2DQh36P4nJqdRH+2z4u9z5RzSMSTIhBiiGP/w/YXRYCCeHR4WBo7PPng48LsGv1w7qX/mhidHsNA16ALZvt7zUJoodPdfOfNTAQDJmbGMdDZJ98leHAdcjNTWNDZj1K5gFTcyepn6seb3voWrNm4AYuXL5U9+r/rb0AmkJSEMgVOzd8Wy7hRRCrk1GAX6gUkwim8YfV+krxBIZDu6pByFlod1BBZL8qGGKyDv+2PN4nlzTFO56dx2BuPkBpyiXkxHj81hXvvvBs9iU6mk4mg3ufoQ5w4Xr2Jh/52v3zfESbAAUcchGqrIaBE5ea5Z5/Fpv+sl+9SKFIRcbr+BTA8OYKBnkEP1Pc+4LUCYKxoYGyZQMgwwlNPPIXZ/Cz60/3ynLHZEQxm+0UporstFUojLwCfxGsO3ltCDUFmEBPQmw2neRJ/57GD1TqigTDijQDuuW4rYBPwDjnhaFQCTue1SHM+oPPzw999rAPoZCJpnxoAAV276FHYHP/udzhNhNwGS3TB33/vA5jOz3jjLzYLSAdTopjNlufE6tDxH3zMoeJyl6RPp52bp6RI7X8rIPHF8lQOD/yZXhkHFDi+Aj0FKCAFeqKAejGHRDAstDVdyaMVS+LEU94rOSXjo6OgC/jP1/yJhbvIhFKubUYrpIZYKOaBy2RhGh2pLqHdD3zyIwhk4pKMlmqFECxUccvvrxcaYCY6w1Ecy2ytiFgkKQo9LVjSbqtewwnvezfQnQaSMbGk6SZnLg55V045ZEdBN8OZrnU2hrn75jsxNTuBgSz3v4Wx2VH0ZftRREkSZwns5GGuwwkfPEHuJ/zabOEXP7pCuFUB/WNnno65YFN6MTDsQgv3dwbQGXX98KdOExnHZjm0qH/6HSf7O+YCOo+eqaKOBCKYmB7Fgq4BTOYmJdRFTmJ+9Ze+/RUJU9DLQAPpJ9/5kav4OrJjdHoUA10DnlyhbOrJ9njykdf8z2dOdwCdSXAuoFNBZRkZ83uqcwUpJQ3VCOg/9HiQQEc3dm+2TwwYZp8ng1TXnB/K0KfX/Ae//OPvxeNJOR+tt3DJly9EohWSDP9gPIac7GRElKVKqYChRCfy7LWRyaKOAPKtEj77hc+JkiF5U8k0Fg8swAWfPU/UVO55ocD6+AzmKgVZ02TMwRBmvm8Y24yf/eIK9Az24+mnn5bwT0+2A58782xkwkmXHp31ylXzKNdryCazYEaX2zlFZMm6kXW46g9XS35BNOEebCIlZq6hYQCd89eSRwVJTThV61pj0/OAXM/3MElxFvDtvTQpTpRK1wvOz50DVhre8antMtzFaNUOl9tx20sY2U0+F4NvBbPc5ZtuprvWdLttXhmLYXclWqcP3HsfstEUmq06IoGwaFN7ve61EqekZXzDDTc4tebJDtGeyFS02Pfee2/5nA/+x/3/wPDEsCSqkIHj4YQA+sqVKwWUn3/+ebEO+VNqlPCqPfcUxmbseGTzFqx94WUh1rn8HBLpDMoA9jxwb7Egly5ZIln5jJPTYidh0UJn4th9t9/ngTcBfZ/9XifxzU0bN0qs++F7HvYs9PH8BHrTvVi++3Kph2Qy1l+u+7MA2lD3IManxzDY1Y+Vu66SuDkTqR7+xz8QDTiCr9hkqVEIqw9bLfFoxs6ZyPPn665HNpoWhYgeh+niLPZffQj6BgfRkUjh4ou+g52XrhLNfWp2Bp3Zbuy572vESmYW5x577IFf/uznyERpz5MlW3jDEftLgxomszEB8LF7H8F0fgo9abrWHC39gMMPksQYMhE7eTFmxbIhofImpLkHG1PQQrn9xpvR29Ete3fM8W/F+PSU+FN22nlnrF+3Dn+/7XYkwEYOdex70AGoJ6NSzkRA/8ftDwh7OVYncNAbD5EuVXT1r9+wAc8++i/3cwpV4E1HHokwG9MA4rJ++P5/uOtXRiwYx5Fve5MIxgcefBArVq3EPbcxIdH54R4ecPgB6OlhnkJDYr33/e1+lFFBFM4+8N/R7zraaR7BNqfiYnPPSCeDsJylGUCiFRQL3JbpHPbOYwTQ+UNAv8dY6BRth73rrWLdtHh8r6sQ33jNXz1Ap5p2/LveIRUdjz76qMTPb7nhVhmTKrNHvvVIoUFWKLCR0V+vvRGzrTxSgbS4j2kHHf3eY+ZZ5yJYXCudyhjrjoOlOm793XWoV5w2vJOFWZRiQXzqC+dI3kqksXX8c4U5xFMZjLUKOOOcsyW5rSOTxtWXX+k03nD/nXTyB5CbnBYrmVUgl11+uSh1BLlcaVaA5H0f/hBmKgWZW7zWwm9+/FOkWc7UCmA2x050nTj8bUejo68HG0e24G833SZlVWHmRQQi4m3Y97g3IdrTIV4MqSF2s4IlfllvSIz8maeelnyRn37nMq1KQqE6h1NPOxVDSxZiDbOte7rxk+//VEJ+TvgGSCCOU874qFMe1gJ+9eNfiPpMaGbY8LQzT0fOBfRIpSFA9rvLt1rohKEPnXGKeGqoABPQr/juZRJU4j/yRREBfPxzn5REUZatfe/bF6EjkZV9pvITT6Vx6ukfk/g3e3iwLv9H37oEGzetw7JFy1BBE2ed8ylJpGMp5tLFS/D9b1+MWoPVJ07DFILexz79CenVQAudoCltiVtNR9EIBFHLFx1Arzbwo+/8wAN0qt3FZklc+DQqmNj6iVM/hqHeAbTkpL2QeJzO/vq5mCnmpXKmOD6NK779A4R48I7LOyOVWXz+gvNFMafy/z/vOwmLB4YwOjMt2fFU6j/zhc8h1ZkRuUvXPRWXWr2ITDiOZrOGcDCM0z99pngr/vPSC7jisl/IbrHkk+Pkv5M/dapUDax96WWJ8//wGxdvNTJmp6Xh1a+v+h3WbdooxttpJ31E8iES0aQ2Uca5XztXXPfaY0BMBhfQ3ebpXvCapdfWqra/i5wxZ5koqHtxcmKUnMXgJJV7yXKmFt263y2gOy76pjSWsda5vd4+z3+N/q3Hq3oxdAK6lKjZlpgyE+kaL0Qsgq8FPPrQw9KlLBGOoVIt46g3H41mOCTATMHBbNDHHnpMLHMOnm54Mtg7jn+HuN533313caU9+uCjwnDisqBr+Q37SIz22Wefxatf/WpcddVVWDS4CHu8eg9J+GAMjUk6Q/2DkrTy4H33Y4ClMGhivJLHPgftL12oqI0zAYauTWl5OTEhtaQUcnfdeaccxJIKpzA6PYJzzjkHf/nzn7Hr7rtLbJMu4Xvuu1fqAg865CCvDp0aKl1I9/ztbnExUZkYnxrFu058p3g0mKTBRBGWsdx+++0yp46E01zlyGOPlIQdrh8TjW6+6SbRkJ0IdBOHHXUkimhKcsvIhk04eL8D8Jfr2KzG7Q3PzOLjj8GW0RGxKh+791FXU6UXISSC9YCjVqO7v9epRojGcPVvfid5DhznbJkdptI45I2HCsPRWmaSG11bjGvTci0Wy1KyJi1Yg2Hcf/NdYnuUKiUJJRxz3NukpSnjzk88/jhSAXYLdAQ/a8YZe5MMXlrotzsWugL6gUccLNYEteXHHngcudK0JM91RFJYfchBoig99a9nhMGZdMTWtbffcgdmijlkkx3Y95D9JGOd6zs8OoInHnpS1nWqPC2W7BHHHiHWOr/H8U3PTOMfdz6C6do0TvrwhyUjV1qBEiTQkuxxKR2i+1QO5mGRdEuSgO67/lbPpU7AXv3OY6TCQOKedLn/0Uma4w8/P/TEt0h279bs2SAI6FJTLbTdwDtOPE5ocJdddsFzzz+PB+5+ULwRE4UJ9KR68bb3vF2SnRjvI73Sgn/g9gdRQAnHv/sEWRN+Zl3ujjLjZO3TQo8FwtK+86ZfX+t03mIpFIDTzjsb9zz8IJYtW4ZsLIGZtcxY/yM6s3SdN1FCEIed8CYs5NoXC+Jq/dXPrsCynsV453uPl+xzCn/SLitcmGD2819cgY60Y52Tzo9599sQ73SAKtkM4pZrbpA1YukWm3+89+STEEjHMZmfleQhWm2//cHPEahV5Hqu32lf/QJeGtvsKPxNpw94fi4vz2QzHSbDMVlz/Zq1+Ms11yOOKG1EcbW//5QPYoq0wu5tbs32tb/6o9zjhA8d7yS3Udi67VZ/fdkvZV8IzfVWDaec8QnkIhDlJMrGO7UWrvzJLx3XuTjBg3j/6ScLHRA4aQn/8nuXe4DONTjt/M/isWeexqt22U06CfZ2duHcL3xRyigTEXr8gA9+7EOShMrGXKd++GQs7VvoSgBgplnC5877oshXJriyguVnl/1EZADpyD03Eh87+xNyvgAtdAK5AjrHLl0G54qS5Y5yDZdedMlWC71Zxre+c5F4UTasWy8dAZvVGn78vR+iWqs4ZZ+ZTpz6xbOkxI7VI3Tf/+KiH0oPgamxMcklufa2G3HjnbdjybKl0hAqlK/gogu/iUiEoS56aoEzPn8W4pmkJHOSdi791vfJdSKrKFM+9OGTJEudoCzu/ZkZfP9b35WQA78/1yzigq9/TWQx16pWLOObX/oamm4ostaq43s/+D7Wb94k4UM2C9pnz1fjjI+d7vAEz6dHHef/75cFT6i+S+6JC+gS/XErorYmr21bf94OYO17HtCyvwG9Gr76dXuttfBtYptzD/7fyXK3Vr0rZhyMNKd9thsXFeB5jWVWHrr3Vpe7KZB3uutAXERseMKElGcff0Zcwlm6hFtNAcOW2zqVwMXs9uuvvx79XY5LPF/JSzyEGe0E82eeeUY08Yfvf9iLexHwd911VyxfsQLjE+MSe2bJiLaOZRIMy8VYMscuY/fedTdSiaRIFFqarUwS+x1+sGSuSgwhEBDrnIl8zIjm8+65i2BMvdyJnR19zNGSJEPLgovEbHsqJa993eskCen5F16QuTD7nS6NR+95RDT6qIjMJg4/YrW0qaVywjgvrV1aWaxfv/0mp3aXxEQX4zHHvEXK8CiUHr77IVTqJcTDtK+D2Gmv3dFKxZ0a83JVYtnPPvZPSfLiptBKP+Tww6TBChvxXHfVH4W4UwHHPj/y2DdjS2ka0UxSMtVLc3lJarr/znvEak0EGelq4uA3HioCgOBKa18BnSWH/QsW4KnHn8Auy1ZgYtMwXnCtaJ3DvoccIONjM42rr7pK3LH1VlXEzVHHvAVzjPZTH6w18NDf7nNdeQ6w7Lf6AITjMbG8HrjzQVRbZXfsAbxx9aGSqLjbq18ldfvUNOllefIxpzxx3Zb1WDK0FPuvPkCsm9v++jfMVHLIxjqEad/+zuOk9Glg0QJMTE/KXhAUpK98X5/snT2shuVeCuh8lgB6s4U6G2wQ0G+4VeKiCoh0uVOQM/eiHaAffPybBZBIiGE2AwkEcdO1jEG7WbQuoJNOmCX9h99dg4k8W/z2yPiPPf5YyVDuHugXhYflnqziYL0/s91psdOjIF3X3IM+9AwKa6EzB4Ahg+uu+C3SoZincOx37BFYsMxtJIMgugMxXPubq7zP/zn8Ms772gXSGIn13Sy3ksgmm4YkU/jXk09jz912l1gmS05v/ustQpO58izS8SymSzM46ZSTpbf2s8/8C/+673HMTI5JiR9DZx887WRMlgvYmJuQznQEpvJsHpFSHXde91ckWszaB17Ij+OL3/xfbGZ2d6slig2rW8jHbDxTr1al7enVl/8OG8fWY0X/UlEY337CsUhm0wh3pjCdz3nygmVYLItlRQrXnq52zouOfsbHHZc7KxJq+OgZp2M60hKXOzvp0ctw1U+2Wuh1BPE+AjoVt2hYwhIE9CQC0k6XA/ng589EKdBAsMaDamKSkX3lFUy+a4prORXL4KSPf1g8bOxw+LPvX4ZKuYCOeAqTczM499sX4vm1L0tFAcsHabDQG/HRD39E+kMM9AyIAvU/Z58uIEYwpGJO9zuBnZ5VaY9bdBofsQ79h9/+vjGYgJNPP0Wy3Gn5vvzCi7IWP7joYsdYk5EG8amvnYsmG10VCqLgXv717wmgixwIAO85/aOIdmZEDtAbMbFmI37145+j0Wxh46bNWLhkKT54GgG7U2j3m1/+BuooS7x9eGQj/nz9dVLtMME4+VxOkoFXLV+J5mwFF5z/FYRCUYwXppBNdePML5zlVFqMjuHXl/0C5UoB6ZgThjzpYydL85kFS5zeArMjY7j0ez9wQ0It5Cqz+N4lFzvtdulBc/NPaKEzKY4o6p0yJxa4o7TbpDgFTlGefaeNWlCVlq+sRDIWuUC0sdi1OZJ1qfNzAjH7uFcq1bZ16P4kvXYKhQL/vHsT0P3ZeHKha6GzOQQzsBuVGv756FNotZy4I5uhvPGoo5ArFaVxCBPIWLI2snEEMwUHCJm9fOJ7T8Qtt9wiVgoFKZntwQcfRFe6S9zxzKJ97b6vlZKx3ffYQywx/tBqZsx0dPOwACkZUTIzeUIZWz+WKwinEhIr3OvgfTDBQ1Xg1LxKn/QppxSObplr/nAN+rJ9ks3OzTzssMNk0Xl/WnBS0sHyluEtKDGZrrNDFlz6v1cqeOSuf3gxL7LAq/beUzRQJmvR/bV+40YsGFogXbLuvvtuxAMJcZny57DVq+WwCzInkwpd+0rmtPotR2IthWBPlwgEZnU+dCdB0Snd4b83H3+MZO1SWbn773ciFYijUa9I8ssxx78dk8EKhqfHpW6YNd7rXngJ/3zoKbmD486K4OAjDpHkDQIIAX1qNicWOsJhabHKRCPG3voznRheuwFPP/Y4MrE0Kq0qVr/xCPkeG6a88PTzKDdLSAXjOPjgA6QeNNSZ8gD9wdvudQGdIiiA/Q85QJ7LNrh33nInKo0SMqGEjD8VdsCHB6F0dnTL7+V6WRSjBX1OT30C33HHv0O8H3fc8XepSZipzgoDnXLqKeIdGc1Non/BgNMqk+VVzKGoVgWwuWbcQ4lDuZmoZAwm5zglKS1UajURzgR0uoP5w7yGQ48/WgS5NEXyWeiSNHfcUY6gZzIbhWoojJt9gH7c8W8XAcJx3XrzbRLfzdeZhtXCxz7+cakOeHnjeuz12r0lhszxstyNPMIDP1jOKa40sTDcGLobRrEWerTWEpc7reMGY5iNKt5+0vukgQznOTc+hSXZHlx/9TWSpBdLpoVv3v2JDzp1u6WiKMxDfQNSP07gvevGOzA8thmL+hdK7kooGJaDRCLBGMbnJtCd6cW7PvIeURRpTV3yzYuQQhSNWhXhSBSHHHMk0kN9iPV34YWN68S1v/due6AxMYs7rroB8Sb77BdQTqXwgc+eJgo294khCPGsMZGRPbwpiRtNXPera4UHy42idBr81JlnSQ7DP9c9j30O3NdpKuR2m6QyT5CjBZdhn/eA0zL4t5f/SixF/l5v1nDyJz+B6RiPSwwhTkCvtnD1T3/pWMbsRxAI4v2uy53d8QiAv/zuZWBmT0QSR1p42+kfkQZErM1mYxcqtpdf+iOxOouNEmKhBM4+99NChyzz+s7XvoHedKfMhf6ID37mE7JP9XJVDBaWr1Le/uryX3iJbeSlT3z6kzJOetiYpEdAl+oNtKT6hAlk9MSwX//3v/U9R4S7/+iuZ0kn5d2KpctkHN/++jeQCDCVD5gp5/HVS74jFQebN24SOfDdL31VPBkcxHRxDqef/3kMrVou/QQI6OlmCF8+51xk4xnnpL1AAJ8+73PSNY6HJl3yzYtRbZUktEJZdPZnznIa99SqWLJymWS1r3vxZXQHk/jl5Vdgy9QYerr7xev6qc+fLf0Z6HH8+nlfRa1ecXgWQZz3tS9L0yn2fSd9ZIMR/O95X5G5lhtlCVOc/82vOF4twoUL6CxXCzHnRXOg3K6LlAH6Yy1o/d0CurWixaqmtU+PSaPhxsTrAs7S4yLseAH10CC1wiXO7Z6KSUBn6bD9zCoTqhzo+Ky1zvfs33rfwIpD3LK17bjcqaEv7B+ULNPH//GIJFARcMrlEvZ5w74IJuPSV503pDXOcpzeDqflK93pdF9r1zg5yae/Hw/c7fRoly5YCGD3vXZHjIkX7MbEw02KRTz5yJNiLVHEUpsmYfAwhdUHHYwnHn2Mx1iJuxXZNHZ7w6vFRcckNmnnyj7xbocqNh957qnnMD47LqDODd3zdXuKoKZngB3UWFvMgzTo6tl5t129jGrNtv33Y//yYnfMFH3dfq/F0OAgnv3PfyS2xo51mhF/59/uEsEt7h4E8doD9pYMeTZEuf3W29ARy7ix/Cb22GdvBLqyAogUBjys5NY/MQ4LFGsliVkuX7UCe7361UIwN//fjZJNzp7ddJvtu/ogpFcuwEub10k2KpvDcH8eMwoIV/nAww4S5qcbkRnr03M5qU/l4RyJbEZccbFmAHvtvBvmxidx1213OJnz9TIOPuxQSaLbfc898Pvf/kH2nuM74MB9ped6rl4WpqHL/UHXQtejCvdffaDUldPr8be//Q3JQFwAv1SYk7nK0avJJEYmx9DXw72RdFT5mZqbFjf6e9//PgGDO+++S+aQjmakAuCoY49i8SQWrFiMJ/75lFjBtHLZjY6WmRxp22x6jV1I/HLgiFQQUTRzKZ0YIWPk915HQHfSDAnYh7zjzU5Tn0hUAP+ua2/0XO50WR/89qMktirtuNnMJBTGrX+8SYS+k6bTAAGdwEJBynAOFZFEOCkAfcIHThRAinVmJDuYHhiGrbp7usVlSQAgPVKxtWDuMTfvwvyHQhnxZhD3XnfLvJDACR//EKZLeecwonINQ8kOXH3Fb+TrbMfEZrVHvvcYJNJJOZmKSUg8Ee2mq/6CfCWHMewg3AAAIABJREFUVDQm+5Uvs7FOBgcdfvD/Q9t3gFlWVVnvlyrHzoksQRQUBkFBEUQQEDChOIxpZHRAEEVBgiAIgqCog4I5MygqqIgYUBAHA4ZRkuTUTdO5K+eX/m+tc9at/U6/6mb++ab4mqp69d69556z9147b/uv2+9kAlhQ1/L22n9+PYEFmfI/+PZ1trCjz6amJ6yltd1e/ZbjbaxQsyeHN9rSnXcg/YLGuiZrdsMXv2GLS102MTFum9pq9saT3p4NJMF6kRgLSxuKO6xzKO/Xff3bpDtkj4xNjdj733s6S8Ly8zrsvkcftN12280eeeQR23OP5zIvZsnCRVRSCvWcteTy5AsAOtLUQMOYQ3/S6afaAAC9VLC2yaq1R0DH1sIDWc7n7S3vezenjCF2DUv/65+4hiVbRbql6nbCh0618TwS6oxKNjqbffoTV1or3chVm6mX7bTT38u2z1BMvvnlr1pnvoWTylAudspF51i1pWAb1qxl7TXAEn0aoBQgfwl14Njrk9//Hq4BgE4VT4CeMza/qk/NWFdLG13vHtBXblxt37ruP+kFg6EDDwDyEk7791Nsce8C7gf8gadfcI619HRyyt7Svvl2xTkfIS3jC6WzF3zmCpvM1xgiQt7G0s4+O/8DZ1tLvcj8nfXDg/aZaz7HRj1T5Wn74AfOsKV9i5n8WrEZu/AjFwTlsYbkz3F6dlAz3zWVt6s+CYs6T7c7AP097z+V3QURZv3iZ65hzha9oa0ddsVVV7KfO2YgIDzRV2ixD5x2urW2ttvo9Bjf85HLLmSpHaovQivnkPANQIdB5ycu+nnkPiEuzXIX0HpQF6CnZWsCYgA36B40rfi63OPBiA693H32epocl/VoiIyfxvgF7Nnad3pZSIprsNI1pzo2PsBkq5mJSXvkvoeyGBSOer8D9sd8TmZwahDIA/c9EB2XOVrgiIkDaBHXRrYvNJa//vWv1ppvpUYFoj3hhBNoocAiwXXQ2hUlCNA/R0aH7a0n/gsT4qZilujf/vZ3mx4bZxeyMTPb7nk7UwBg4+BqhVCHVQTXHeLff7jjD7FAKGQ6HnzYwQR9DE6BNY7ac3ROQxMRtH5Fkh82nvHvet3uu+veWL9aYBb5YYccSgZF+1QkqqCZDAAF773lZ7dYRyFkLWOPDjns5WwkA0vtv3//16CgxFKzfQ7a36yvywZHR23FwsUcrvC7X97RkNF5xHFH8vpwI9/201tDKhwauRSK9qKXHWirpgdtl+fvboMbN7GfOuKU37vuO4xVw+WONRx46EG0ptHkBSGCwbERusKr6Cq2eaPt9by9bP2q1ewk1llosb/eeVeMBYMBp+3Et/yL3X3fvfbwfY8wjIBnOPJVr2JNO5qXsANbpWZ33RaS4gTLAAGU2AD1cAbjzOLuDpUSoyPW3d1j4zXMBgjpaKjfRd4FCBKlbKCRg17xUtLmnbfdyddHy2PWWeqylx72UsbhBidHGbdD3TZAEG030a4XHhdYuuo+RkDHLOuoQeM7Ghl1tndaqZaz2xuS3up2KAAdChAAvZ6zX/3gp1lmMBSjg489ggoSAF3Di35xw8/47Drj173+tTx3KIZ33HoH179+aIMt6ltkxx5/LJWqgckxrh8VGijNY0evWpXKHKxECAtaC7ECJSjCQTtHbLir2Gb56Yr97Lof2sjIIGPkoLznHrQPwxlQNBHOmd/aadd/61oqM8iAWD2+yc7/2Edt5Wp0ROwhaH75C1+0/hIApMaky6OPPZKhNo5Q7u62713//dnuVnB7n/h6umnB39d+6evsT4DeAi2FNjvmLW+wmZa8Ffu7bA2GnhSRXV2y0kTZfn3dTWYTmAHQacNWt9ec9CbWtUPB44Q0THbs7GSMFaVqXW0d9s0vfI3Xn6qMW2ex3U499WSWYg6hbK6jzdAsCZ9TqA6GCJLqaJ2jZ3++aNd6C70ywxj6UEuw0Fumg4V+3Ze/zg0GoFfyeXv7+08OilsE9K9+4hqDZEJ/8nqubkef8jYr9nYyTozSN4DUt7/4TRuPdArl54xzz6AHAgD0tc9+ycaGBwmK8JC9+t/+xfqWLqLXADIWHRdhQJ1/zrnW1dLJHCSECv/9faeEBLg2KAoIEyAPINAGOifijAHoyF/49GVXRoMpeAE+dNE5DCkCFOH2hzy64sLLbLo8Gfan2GqnnP3+MDmxWmXS28fPuZB8OjE9acXWdvvwpz7GMaqISaOMcO1jT9m3rv4q140S0HyxZKe8/zTrnt9Hnr/8osuinCvYhsF19uUvfYFJ1AjfoalMd38ve1J0lgv2yUuvsDFY9piQZgW7+IpLbCNyppYssfPPOo9GH4yL1mIbZwqs2GkHVu1QeZ6u2Mcu+igtc+zVdHXGPvv5zxGTkFuDcN8soKMXQCPWxbH0s/PEo7tcIKwYeDMrmoBeDJ0NVReedYSLA8+AQ6BJjfVVRrqS2NrbO5pa6AJuyazM0nGWOY2TmESaATosdP7CRPcw1YkCBCUjGBlYrmQdmv7+1/+2lhwETahffvFBB7KxDCYLQXgCtO+66y4r5UpsNIPvL9zvhZmWImGK97SX2m18GiM7223/F+9Phke99tqn1watcHLUutu77Z9etC/d1Wjd+Jydd6Eb7d5772VbysXLl9uk1W3RLssIxrC6EXOEVQNrB1YPnuHO38AVjOS9Kdadv/TQg2jFwT0LgTd/4QL2cufY0NhEAvEmxA6xF7/97W+tIwcNcMT6Wnvs2NcfY6tXruIhjk9O2Q47hvdCsN31X3extAOlVii72/eAfdiXHs/+29sB1kHvBYEe/uqjbAy2PCY3jYwx0/2Pt6GWO5YPot75uFdR4Vix/XZ203d/ZDOVSesutlu+VrXDjjrCnpkcsq4FfUweAoNghvEtN90cGlyUJ6yj1GEvOmh/xnoAUGAauKww+AU9kdEalaM9p8sUJvO7eigcfvyDG23Z/CVUZA54yYvtz3/8i03Wp62YK9nhrz6CbiaAJXQ/7APu/9ff/cWma1OZInH40YfThQxFDmGP+d3zCHaT0xPMcMde5zpabXxmikTPefFdXVnLToRRUGWASoFbMQwn3x7dkDV75RGH0d07Oj1Blzvc8pq3jQ5buzznOXbv/fdxLjmAEVPlINTIeLENbKmet4XtPbRq7vjZbWykgq9SrsVecczhzOgFfSyYN8++e+11NjE2ZvO659FCRY091oovrG/FihX2za9/k6VzHYUOZtu/5rWv4ZQsCMmbb/gJlSF6DfJt9sZ/eWMYbjM2YtvtuD3vAxpETwYIIfDUU0+v4hAiNinCiNLYmlZtYBGm6cu12szIuP36p7eGpk6sZy/ZIce+ksKTjTAwrjdftO9d913SBRRpgu4bjzPMVEfLzP/8yrU2w34IQQl804nH06sElzeyiFH6+flrrrG2UugpMTY5Zu88+d1WaS+xzvrWG35OWw+hJH7+bScwqZKDahYuZIUI+Bhx2R9ddwOVo9HyuE0Vqnb6hz5gd997LzvIoRwJPAxAR/gF8gftaK+64lOWQwVNvtMmpkftgrPPtTEMakE3yK5Ohr3Q2AQJcn+/5252pASAIQ6PWv3xoRG76Ts3EqRmpidZ7ve2d72Tc74x4asbeS2Vun3v29dZvVpl85aW9g579xmnMpMZoRmE76645FLrb+myQjWENk768Afs6Y3rbIely8k3mGD2lau+xD0ar07QA/TOd50UEnX759mnL/4EhwBxOEu+ZKd99Dx7dOVT7Lw5iRwDyIbRcbqhRyeGrRMNfyxvp535XioV8CZAOce5UW5XQuvejtY2Nr5CG9mrr/wcw234HLyF51x4DsOBCEGiNz0s1EsuvsTaC8ixCTX874ObuwvdCozldYjDqzYe9H7h5RdnIEljpq3dLj3/ktAGfHTEerp77ZyPnEcFAHT3sY98jHIQIb8Nw+vtW9/4JhXDAGToNV+iMYezufzij7OXCSqeoKz++3v/necHUP+PKz8TPbU5hgAvvQyKSBhYA6zCc7/3tNOskyVwdRudGbXPXv1Ztt4Ow1pC07Q83O0MW8XJorGzW7HQQiXXZ6mn7nFvBUN+qGYdyrbKoxusbLrjQ0EuxzfDC4iQTRzAQ2MiDm9R3pca1nhXP97HcdBOYfAuecXipeCTHjJAp2ciBOuZyw1Ar9U4kAXxYmzeX//4F8aeSnmUUY3boYe+wiamQ9tC9EOHhfT4w48HIVcLccy9996bAhoMKu35r3/5a6yXrTAT+aijj7YnHnvcDnvFK+zaa68lCHe0tNvA8IAd+vJDeG8wE4aroP3nX/78lzCFCPOV65N2/Ikn2EMPPURX5R57PpcuWljPiLugXSOsjD/95q5oOZVtYPMme8fb3s6sUnYSQ6/oasUeuOdBCusDDnkxtX25PCHMbvvVbXSjAZAAWvvts6/tvfcLbP2GjeHzMzN253/dyUlnyB3A197/tDeVDDw7Dvx3v/kdvRaqQ3zZYYdava1EzRtJLUhI+tOdsHLznCCGGskXvGhf2+N5e9ptt93G+BZcjnCT4f/rBzfZ8Se91Z7ZGPq6L124yH7wneupQUNwB2uubvsdGACdSVwtRVo2aFQDCxvgsdMOOzLxEUIJw1fg/v/Tbb+3ShV9x/P2hje8wb7/gx8YiB+q374H7ceykFWrnuaABLil8fy/v/33tEwg9Gv1qh188MEEquXLltmvb/mVrV6/2lYsXk4G3f/A/VlzCmEISxWxU3giMFABDIDe7Xvsvoc99eSTtB7R2OiW7//EyvVpa8sh0W7CDn/VEdbS0WZLli+ldweT0e75M7wpZrvtszsVTmTow5IBILIOHWwWLd5SLW9tUzVajr/+WUhm1NcRxxxBix5KAmgbXQtD65Cwp6941SuyCXA4f/T+x7wBZYCDyY547avIGxCQ6GNw0/d+bJPlcesqwfIq27HHHWe9/b22es1qthxGaOLXt9zGa+x94AvtsMNfaQ89+khmjQVAr4c2sNDOy3Xrr6NIL283fO+HWcwU9z7un19LOmPr1zb0/MrZd7/+nRDOYXOjLnv1646xrnm9DF1df/31VFpDhn7Njj/hDTxX0BXkAhKQfnvbHbMxSFjobz7ehnJlm79sCdvw3vbTX9nkzLj1t6B7odlRx76K54bnBz/hjL/0lS+TX9DzAa7kd3/w323l2tUEYuR1PPXM03w+KAEAANAyek+sWLzUvvyJz9vIxIAt6phnA0Mb7eyzzraZSt2KGCtsdXv8qSftl7/4Na28o954NGdF4N54hly1Zt/9yrVWrc2wqUqtUra3vuPttn5siLX+e+z8HHvswYfthuu/R2NF8ee3vOsdIVaNsFh7u33hqqvpvQAlwEX8jnNOs9Wb1nPUKKRDdXqGFjq+cA1YyKec+R4aGaijv/WHP7dNm9fZCswGmBq3kXrNLrrsUoLy4IaN5OFPfPSy2O8CgRv0OfCAnufAJHYzgr8EnR7recoZKJa4z8cv/HjmJUNwBR3iIJs5+AVDTEolu/DcCxvo/ZyPnBPGNker7/KLL+fP6iFy8eUXU47jGuB18MZlF17qyjTN3vO+U+npRGUKWoJ/5MILw3RLK9lEdcKu+sx/sMslKofQQhcK34fO/lD0xoZnveKTV9BbC5rF18fRgtZ9nXfReVnsGPQNz9EHP/hBaykgYGbMk7rqs1fRTYjJiAB2los5QGfL1liPDlrxgA5+9e51/S4LPHWJy9L2oKvr03KP8kZhszTZTXveLI/NexV1/zTG7sF8TkBn8m4EdHRugzUKwXD/PffZNAEraHIvedmBthm9gXt7M1BDG1h8wVpA1OmAgw5gu0vG8qB9Tk3ZYw8/ZuVamZ1/cCsBHwTnU488Sc0Qc87b4iHt9cK9GKeDgvH3v/2NQI2ub8FN02b92y+wgw46yB5/4gkSCYYm4EDXrV1H7wKA+6kHn2B2NqwlWOkHHvwSxlTh4oRlfuftv7Mn161kj3g0lnly/VP23ve+15566ilm3f/h178nwUzXpxhbxM+I/aN5BtpCPvjgg9aaa7WJyoS1FGGnFO0FL3oBXeXIHYAF/9gDj/HvHcXQ+OWgww+2cWjrLS1MiIO77r/v/HNW9kXl4tADaaVB2CN88N1vXWv9rd2MQ3d2dtthrz/aNg5tZgLJz27+qfWU0FHPbP2mdRTEC+Yvsv1goaOzFEQMAL0yQwsd/bXnLVzAlrvDmwZs7+c+z/78uz/YrjvsRPc58vTR0GfNxjW2dOGy4PKujNvxJ7wp9G/v6LTJsQlqobCmkGugvAg836FHHsos8Scef4IK2d1/QlfB8PybhzfZq4871jr6eriWlatWsjf2Td/7CSdeHXLooazNxShKWEwdLW328xtvsbHpEett7eEzvvzwQyzfUmCLR7hcAYZYo7p8DZQH7Y0nnECBrAQihgfA4JghXs9bZ7Vg+Zmq/eQnP8mqJIqFoh33muOofYORIMB+dcuvKHDGWeXRw/M78rgjWacNd+rtv/yNrRlYa0vmLbUNoxutt7vfjjv+NRRMqMCAUvyzG29hcw+46GGlIw8AfafpzenstB9cdwNj1MhSwTOMVMfszf9yIjuZMQeiWskAnZm05ZrNy7czTPLVr3/NisUQX52qzdg73/lOWmVMzCmX6c7//W+C90dW9GtPeB2zjfsXzLP//PK1NjozYt0t3RTS2N/j3nAs3bkoifzpD2/OwHzNumdCJvu//auN5qvWt3ghLelvX/PNLNdk7aZnbLsFy+1tJ72VoIp9+M63vsNQFHgD8mG8PGlHvfZo657Xm7UlRgUGvBTIa4Eyzn7uxRLd0T+99sc2PLHZFnfMJ6Cecvp7bHxi2jp7eqiwXfMfX2A7UYw+AR2M27i9613vCoBeqdkXr77GlvUuynolYI9POfN9LN984uFH7Bc/usVqtYqhxz8+v2bzevvoZR8LJZ8YllIu29fZnKbCVqboQ3DSh07nTHScATL8kYfwlS9+iR4sGAtwj192+cdt1dNPc/pcX2e3ffbKT9Mb1t7aaUP1sn3qs1fZIw8+SK/BF6+6mv654cEBW9CPOQQhY+HUM0+nVc6Z47UyLXW4x1DlUK/UyIMAbQDEpy/9FHOGerq7qaSddf5ZYSDU+DhHYSNx+FMf/5RNs1Nbyaar03bFFVcQsPGF65x99tlsKIQv2PnvO+t95AUoA/jH+1x2pU3NTFpnC/JC6nbyaafQSwKFDIr01Z+6OiR0xiZXWO+nP3klZQIMxUsu/hitbvTvmEIHu3zJzjjzDF4fYVModBdccAHvBfxAouFZHz6L8lg5MuDNj374oxHyQ2+8Sz91KWfJo/U2PISMX2cdwUIyWzNA96NKfazaW+VpnJ0NkBKXO/tdRE8gR9zCqscI7Zgx74e86D4pUFNZQ6UHPRqzLv30fVIe9J7MQsdmwxqjNoMYEm5erfFnaFQoHbvj1t+wg9i8rn4bGR+2/V60P11RAHQcAojqH3f/g7FQXAcx0N2fvzs3WzFuPCjq0FHSBnd7uVaxvV6wN2OeOOg770CWN1Ip4CZFdm2o/Qb44/vgyKDN60EtLHQf9Cuv22777sGHBjhjA1Ezi/gJNhvubmi/mIP86L2P8FxHJoettx2CK2STrx/ZaH09/RSkYJ9nBtfY8W88ngKR4w2hsFSq9utf/Yq1qGhYMTg+YPM759t4ZTID6MGJQevrQBe1nO37kn1JhFkMpVSyP97xR9s8tjmMtLRW2+el+3EACECG2v3ktN3/p3uiwx2RTLOXverlrEPH7GwIpj/++ncUKEgvw9rHbNqGRodtYTcSXOAZmaZwldIFoUULPR9c7sgOBaC3YXzq1ASJDImKiL2hbG7ZgkU2NjDEMqbf/Po2xivxPGA8uKIPP+5VHPawaOkSGxwatlq5yrODJfvLH/2CoDfB3t/t9tKXv5RTvJDg8o9//MP+dNef6OUYmhiy/o4+rh82wcZYlz1WG7eOfChPUe7pEa89PAyvqJutWb3anvzHExlvgq7AwGPVMessdNLNvWFgky2bt5x796LDDmA/dFi1ADqWsMRscWai1vPWOlNnz+nf3vrb2CgzWD5QRhj7QhgHLv+f3mqD44M2rzNk5OM58d/MzDRBEO7V9kJIeMM/3P/AV6LxzXwKUtANhmHc/+f7MmAMUqhuQ9ND1tvaG/q0x86L8CW8/T3/SjcnPDhYO1t+woLC7Gd4GWaqVpqoMBHrR9/7setaWGeNO/gRXygFAxjd+O0bWH45PT3J9sPHHn+cDY2PWO+8PrvxuhtsdGrE+ttCZ7UZm6KnLAx3Cfn/ULTXbVjHzHe8580nvdXWjg/R84OGKPDy/PxHt9A7pHpv8uzYgM3rmseyPVqK7ACZsyPfcJQtWLbQJivT7FHOEiwka0KQoYICQrxYIqAj+x5K529+9KvYUqlq5WrZ2gpdtmrjM1QIWtF/3qocwwu6Pv+C83kYG9ats0X98+1Ln/q8DQxvtCW9C+MJQX6Yrdz4tO20cDvmDqxZ/bTtsGKHjDbffso7yTuw0CEHr/0i5sQb1wAL/Y2nvs1autqZ3Y7YM/JgvvDpzzfQwfHveBMtWySloYb7m9d8jZ9Hcmpn93zbMLqZvSM0szt0gTQbGh2k3IR6deqZ7yWI10v5MLKzCMGBtrEFKosAPwAd5OAVF16RWei4zjkXns37w1WumOsl519CqxnhIXyde9G5NLbwBeXr4xcFy1iG2Ycv/jCvIQCCkXblx660CXYNRSvrin3sskt5joipIwQGr9NlH7uMFjorB6xiY2MjbHqFFre9nX2k96c3Pm0rFq6wD573QbraH330UcoT8M65Hzg3gnX4dvpZp1N+hrLTGueDXHL+xTQUQia82cc/9XEqhG1trUx2DoHz2PY0NzsLAfsHryNDzTFxTc1fyJmuBnxOCzl2cMvc8Jjg5gAdYUkmzUEZj+1mPaDrPPz1Za3Lmvcu+i2S5lwHOWa6y+UuQOfFIqCrqQQEKqyMxx96LPZCDnEyjDEtI46MzkDlMgnhvr8FCx1fAO2XvOQl3Cy4aJTsgvfM9u+esefuuScJF5uCjOCBtZtJIMi0BhFAo8cs3QU983nfzt5OGx8et6n6DPu57/KCXenOg2LxwEMP0tW2afMmCjS4U9paWphpDpfXuifXMlaIxhQggrZiBwXhWHWcyWzrRtbbO975r8x+R2ISGthgfCoUGqgWf7ztD+wjDc03fMEBXqOwB8Czrv75e5C5sCasAfkFeLa//+3v1Bq7isElf+ixr2TJClz7bFpZM/v9bb+NFlKBHZ4w4AQZrWAOxHCHNm62f/z5HjPmMcDSUcfmIHD32eeFdn/0koxMjlpHe1ew0GMMHYA+MTPNhDJY6LCGnln9DCc0YaoeBBMS6zCo4qH/fsDWbHrGli8Igx5gXb3iqFeyXzM08KVLl9nE+ASHMYCYfv6zn1lfS2iqg3M66vVHMbEJwhuaNATa728Lno7x6ri1FGD/lzjIpTXXbkMzw9bT0stIMHpGH/va4+jdQLfAe+6+h3Ppodlf+61v0UMDZQ9gg978iF0DUKGkrR/faMccdyxbzjKcEcFcsXNaDQgvoea60MbRn//lutBh/YccdQgFmMrgYOHeeeudNjg1SNAbKY9YbwltL6Mn6pAD7I93hE53w9URJum9+93vJj3vv//+9sA//sGOhcgB+c9vf5vJdgDZthLcxRjq0cZnxvoBSied/G+cOw7FCYk3EEoIGQjQKWzKNetH85LJabvpezexbS6UArRAPebNxxI8oZSA9zBg6MYf3GB9peAOx9eJJ/0zMvrYRAgVAr/7xZ22atMqW7FgOd8Tmp2aDUwM2PyOeXbUa460n910C71r8DAccswrbfvn7c5pehyCtMOOtmHtOrv5upv4+dGZYGHP65hnY5Ux0j3Wv2FsI71fHd2dtn5ggxXbW+iFQHkjlBX078f+QRFBXg0GQ/V19VgZSWMzFfv+V79rk7xed1TqcQahx7z+ve/897MEFvyHOOsuO+xkKx9/wr711a9bGzx8uVYbnBy2YntHHNFk9rZ//Re7/huhVh8KLPjkjLPPYjIp8jAwAOqrn/1S1u0QvHfyOWdYe08npx9CIQYff+tr3yRdQ5kerozZuR8+L6urR5wdsPO5T/+HdbX22OaJEevtmGeTM2PW3oK0v7y97g2vZVdJ8A2URlroZ53Os0ISIgA9hxg6aqirdSrNcFPLC4pOc+JBnOHZ538oTKTDIKSuLlq3n7z4k3zPeG3c2vPtjLNzKEqM+17+0cvpvu7MB2/smRecmfUMhzcJsv7icy+OjXwheWp20SUfpYsb/fiRWPzgQw8xj+nU97zH+tuDoojSVfReD+7xKdbiL+pdZB/+2IczLy/OXT1APnpBsL5DNkDBPnj+B0nXLAuD7K1UDe/BX4MqXrfLPnNZKCOrVSjD8QdgOuLaADfKgZDeboV8iYCuGLoHdO8e97Ft32oVey7AFah7QCfduFLT1MLGs6TufA/o3uWfJdxp/awub8wJyKEOne6HWii4l4UO1zStdNT6dXVzq2795S+tM7qL121aa0cf/Wobn5wMU8A6Q7crlq3NW0AQxtdz9nwODx8bjC80c7n55puZrIWdBgPCmgXj4RAPPPBAu/vuu9mVrK+9zyaji3a8PM7Wp0isgUX5h9/+IWrRIU6xz4H7UAigd/d999/PmdS4L94P1x0AGSNP4e7s6+m1b3z1a7Z80YrQG7gySuGA6+z94hcwOWRkbJR15rDOwAiwFNCoBtYmiOinN99sPSW0uA0DUmBxv/TwlxK4oAQgkx/apmIkbC5y/fXWVQhgvnLDSnvL29/GkhBoxvN7+mxR3zz70tWft0X9C+gtACEc9poj2OUJcWUkN6G0pTI5Zffc9bcY7wz15ti/lx50kD3/ec/nvOcVy7bLLMV/etn+LJFiVnZMikMMHDF0JJatWL6cgnhw42avCgejAAAgAElEQVRbPH8B7wGhd/OPb+LQk9WbV9uK+SvYwezo444JVm4+bytXrmJOA8ovMPHpK1/5ivWV4KEwW7lppb3rpH8jIMMtjb24++93M2kHzAiLNwz/CDE2WbXhmQ9nKSS6ayGmjmusXLmSIzMBHFAwQUff/8b3bLI+zoE22i/0dH/9m4+nSx3niIlUHtA1nIUJmkhMmgojZG+84UY+K76mbMqOf9Px3FMwFM4HyhlA/a7b0UvAbLQ6at2FUIK41wF72Y477WTfv/4HLFPqyIUzPubEY0NCaC5PYEfiExRj8BT2DW5uCaEgisK/V73hSFoYUEawD5q0Rjcutj7ODK+Xq6yRbyu02Pe/g05xADWU3ZXt+BPfyHuznjuX4xl8+spP2aKOULoJ4D711PcweZVJlytWkHZ/+t1Z1zreh3+vOeE4AgFa//7htj/wtbHyqLWXuu2VJx7DZicYmgMLHT0N4BFDZ7c/3BqUt5HKiPUUe2ysNmb/fOKJHA+L3JmNA5us1Fay/oXz+ExIRAuJlnVaORCWuO4zq56m1wmZ6mhTjBJNtKP+ylVfzcIpAnRY56990+uodEIegX+h+K1Ztdp223kXgvvlF13KsAPCG0gJgwX85re9kSNQr/7EVRxOBMsN8dW3vOcdof67pcTEwLM/cKbN6+hlxj32+vUnn2g9/b3sEofxwZiJfsF5H7b2PLrEBS/ie887necA+QHv1wv2fL6tfvIp+9IXvmylHDqtIZExb+OTo/ahs86y5cuW2hlnnEElp1QKg15OPeu9HNKECXl0uRdCrHdseJTTHwEy4CucM2LK3blAm6PVEfvKl79iazFaGV7MqOSddtpptrATnorg5brgsgsaXO6XnHdJHP9Us+HpYbv66quZD4P7QNaj5v9tb3mb9Rd7aG1jZvs5551LucCObeUyvYowhsCrGzdssCs+frm1FNDoFUYFvHgddvFnLqUyDk8Y5D9kNmgNRiJk5yXnXsI14guhuM997nPZ36rlqu2wYnt7y4lvsb6Ofj4Jcga+9q2vsTX4+MQ49x0bgUS8YPqEoSwB0PE6ytiCiisw9/FsAb3c8Yprh17socWw3N0CXA/o7H7o5qTg/R7ANa89BXopEOrl7pPo/HtxL++Szz3n4ADoFHCxYw4sdAA6X6/WmPyDjEQAFeq64bqB5rVx8+bgwomuCQg89GRHTBFf0i5AAAI2HBrq1RGbBmii3AF9mGENPfnkk3TfQuhjk9GHnb2pN28mUeALDIpD17z1MfQfXrjA1qxby+YJ0AzRMhOZkLCM8XmUaQCIBzZttm5oly2toZQMm1sIPZEZK61WQkYkShFQmlIqkTDByIjDQ7EBoMzv66dFs3DhIhsYHKJGqqk4EIosD4mxc1oIqCXO5aiIIPseewEBCmHd2tMZcgyqdc7/fe4uu5LxkUSBaVvIRN9pl53De+DuL4RZwSsffdw62tpYf9/b003Qwd5gvXf/990EBggsxBP3O/gAavZ0ucekOHTZGsVUKwzE6OujWMNzwYoZGxphs5AWZpIWmBTWh6QlDEhZt5ZAib1ByQX2GIIEz4wzevThR3g+AHBY51Co0AEO5WTYB/wMAcSWhXABVtFZspUuTXSSwiAJeCT23Hsvu++Bf1DQ9/b1hva8o2NUzmCxQ2FCotkS7PPIMMEWoIuzxDrRcQ1ZpWgaxK5RcSKauqwJ0GFRYYY73HtQHHBO8K6A5uTCxHesm16GtjbuBzoJgqHBJxB06EKHhCBUTKxZt470g/afoHfM2Ub+w9jICOt893re8+0vf/4z14ss7D322N3+9re/sRfDDjvuSDBHAw8AnMa9QolCDJ3ehehuxHAZVCUgnLTXXnuFbms5o7BFV0bkJGCNqlyBMEc8GzSMum30z0dYC6WieD54ydBGFNMVd9t1V64dtPiCvfe2Bx94kGeYlYUh+7aQt+4lCxgSwnV33203zlWH4gmlBd3a0BYW9AELEWcO2gH9I+9kh512YLY8EpZw9vBUATjhjcL+gbZQjbLzjjsyMQ5WOuZqgzbBC2geBcts4aLF9tgTj1MBwjMjyxp8hnwYyAkkYD31+BO0ZKsAmgULmWC6fLsVVs4bzxXeMUwEg8WL5De4ajswGKcUysPgzcJe7rB8BStCpkfHrYpm+l0hbwF9GBAyy1frlDUI+8FaxYlhTvjDjzxs+75wH2bbg8cOetEBturxp6y1pdN6e3ppbMBCBghv3LjBvvENNMFBbXYIwpz2odMJ6LUiOj6Waa2DhsED05PTfAbICCS9oUIH4A1+QRwd9Ar+xjnjGZBwChoB3XIqZW9vRu+Qidh38AOuh89gXZjTDj7AF+Q77o1a/5kxlJO1UKFFx02EuJD1Pjg0RLzo7OggdoCu8B1n8chDD/EsCm0lG54es+7+PirPUMDQIAi0AuMN64BcA0+C/0F7kLvgQWAKwlhDm4ds8YJFNCqHMT+gp8vWrV/HMuIeyMXpEEZA50xmnvOfAnrsU9bQ/yJ1d8sV72vJZZHjO9YngBVQ+6Q4yNcU0PV+D8xpUpzW6F3y8gD4z8tC12tzAjo1gthxCYIOQh9CDtatMn9xwNCElL4vsJX7HRsJQqPVMzVF9yUOC0QFAOzp7bOhkRHGXGRJ4L0Adcwi5+hKgErsV4ufBVxImgARtLe1klleuO8+bBuL2A2uB00fAhXMCcKAVQdGAxHAwgZRg5DBrJjLjNg7tB1kfWPgCqwWtByFENy4fgOFMqcaTU1zPCsaWPzpT3+2xcuWhUH3sV4YhAZGwf5xfjd6gcdWo9gfXE/aJ4Cm2NlGgpjX2UPLG5o+7kGhBpCbmWLiHbRNWBcYUTo+NWzHHnk0u2ANo7oAiRfVKofMgHl/cesvOe6Slqnl7EWHvDhY6LGFJbLcUY8OgQNiw7OtW7OWlhWSIOF6R7yeM6tR+9/Tw32Fxg1BB6HJNo6bNlFJYXkQkg27uwniKLXBGSPrtquz00aGQytODstB8g6uOz7BZiY9LaFtLbLUly5fzna+sIig7CzffjsqNTiXkdERJmLBAgFtMO4/MclpZ0ya6+ig5+Dp1avppQE9Qakrx+Qkxc4zYI/DhxDzRL3rqlWrKIBwXrg+hCK+SyOHAoa9FWPjWTdt3MSEMbx34+ZNpBn0pVdfAygj2DsopgBG7DNaWqIVMEJAwQLO0WqH8oG+6wAmlMsBjJC1D7oEUOGcCOhYN7rgIWt/pmyLkTjFMYyIDYbvuC++5A4Ez9HqGRvjMw4NDpGHsacopymVQvIf6BYWMfgdSi/oHDyLoSEABpydeBKKyaLlS+3xZ1bZ8h22Zy94gHipUKDCBkOAVmGtbjujrTM6wcHSRawSXRjb2+zp1U9bNwZ71Coh/wWZ2pUylRL8TGuwHYrcKGe2ow85sqRxb5wZLLTWUiuV6oWL0S63naWKoFPwLs4L54TrQKFCxQRarEJJgCx49LHHrH9xsFLRfQ6K8thQ8OaBHls7O9jfHAOEICeQLAnvADwFeQzWgLcrV7HB4UGWnKI6BPF+7kU+Ry8B4u/rNm4gz0D5BqB/8dPXWLsV7eTTTjZMgl6xdDmb7IDesN/g2ms+e40NTQ5bRztc3jk79ewA6BiExBh6IQA6SgpREshGPDHfaBo5J8hDwIhgDKqavyDU6JdKlJ/MDSkUbWh4iEYQgBsyF9/xhTWwwqC3lzwr+QsghQwmDvT1cVJjfbpCjywUKLS+RjtmgCjCqGj0AyMR3k2cIxr9QNFYtmQpy4775vdbrbVgazetD8N5IkZg7bg/7gv+EaizOqK9PavemMH445YOw/PidQA6lH8kbre0thC8xQMEcvJHI6ArW86DvAdX0Lt+T93yeB280gCwTICLXgCW6E5lI1xn1YjZ/vHABIb/XPMZWfHyGkiBaAbo4CV//9yuL9+XdeicERs1lzhkijdCpjEfKAoffnfN6CuxtldmvyzzVOOQa6LhO5r6s9HHbCcdegWi+yMP91vMDPT31D2Cj7JGWe3nRQf3bRgqCuKV54HONX4mWBB4Dxg1AF9ImNKYSigEug8Ai00qikVmquJnKDvs9IOMT9fLV23/cF9pV1JKcD25angISALqCmUgiK0hfo0YWhGtSvEMiP2UigRPCkPL2a23/NwWtPQxoDEwuNHe8JrX2Ay0UIzpnJqy++6+j5/dOLLZ+nvmM0Ho0CNeaRuHB23ximW2YWCzLVi8iM9Ni4jJNXFoQZxKxf2KZYzwZIQs0dnxnTzrWGvZ0qKRJbNjd+XZwfuQUAgrDV4XCFgwKNvsPvMMWwj3Fttt84ZNtvOuz2ECGAVVPsfadFhrFShKmPmMkAPbtSJIEmPgOE+2Ag6sojPUz8xox0CLuH56jDRPHJ9hn4Uyn1XXTJkW99NronGCKpgwH/o2IHkSsTKAMmhJWrloQPzFvJw4I4H7i/THWuQ7NbRAwlt0W+LeipvziGJTjCyxD05h71mL5xaeZjapB4IAzwDhpDJNrAl0Wa1WgvUSn1OChfOiqzUqoKRVKK2ofJGMwFkgLy+mp+J+UAjBH3gugAlyBJAlL3phPFGeEm64UZngGvAcGAWK2CiEFAIylSpBSPzKPB/sE54bnrT4HwVg7C3AtcYzxusA88zqYiw2dgtDuA9ribSFbnKw0pG9zjkW4IsiGkmVrYY+4C0lhuvg+pclDkAvF8PkP3wWNeho1IL3UX7gXwkzzseooA9s3myjA0P2k2//EEEyy1XMeord9ta3v9WWLFlMBQuK6RWf/ETIPrcZhpIeXv2o/fCmH9v9Dz1g+dai9UavE8A2uORDybEySdUJDWIRZ6gvhndE6/FHKHTysM5lOWYXcH3KSf+WZ1JeSFsO8pPnIPkblWYog2g3C48cLHO0wuZAn55umynWrZybdYN7+uIl4/hQ8WcDuNYxVb3I0Fn4HJRdfCYApG9+yrw4NnsJxpe80nC5Q46n189kTCHQpPIT6JVz2eriM8XV+V1u8HqQBYqhc18a7l0nPuk1Pa+eGc8EvPBY6jPuaURCtrnGcLndIqBL6DQcXkxm8q3ycPHsAJH5GQVCg5Yg1z0SeWKcwR+EfuYs3DKETQD07Bqxd7Vci1pws+91dCmKgA4mIiCDsKLA4EFAeEbtFYCeJf0BYCHMIADwJgj8+HmCWBSyUGqwedA0Cei0CtGlKc8expz044HGEYFKLkQQXssiYKOVI5SDcpVud7iAKRChaNRrJHqWXIE4pqbsrl/8nmD+zLqVtsuSHWx4dMDmdfcxjk/PSKmdyVFBdBXs2De/xu65/z7bafddCeIAdAgE1IqKUAlQ2PPZRNBMiYNQ5Xm5iXyBacOaikzYmtU9BVDMv4CQL5ZCqWB3NxPaoJHiH1zWP/rGjcyfnq5OsQHJG998AifPoYsUStlg2WRlZhgdGQE9A1TG36FsBlDkPxFw7KyGDmRS9gjoMWZIeq/V2fY051xwiqPpu4BO4aOGc46ub9I4PDGtwf0KgNeYVtJRQBzuMbtbxQZOrLKIjXm4HuxzVCSZGVurEoQpcAVS7ixwvVCNE8NlIVgY7hf3Q9nAXB8ThEIGOd5F64Vg3gTQoezEMiU+s/Y3KjNBOQp5GTyjOvCvQP5QyA7hBABylrgTs/i94tWiTld4FoBr7IGt88xAKBodGSBDmcYz5YGosYIhAruU+Wbywiv3rBzAfAOUMMJ5j22uhGclGGOSJFNNA8Dj+ZC3UJsOLnp69YoBI/k79qAezpeyqJBni1LMe0BdNjxTaHn8odM/aF0WegPg08ghYbXD+JD1dMKtnbP1IxtsQc8Ce3DVw3bbHbfb3++9h61MSx1thhG44C6GicbGZ2PAGjISlXHtXYTbIPi9gHddB/Wyt1QFMHMBOs4ipKbNArr4L9gIQRFE0iwUHXhuPnjGGdZVQLOcUOFy5mXnMenQ44c/t4x/4iIaAD0mygVhH/ggzjGKrVbrAdhn7b3QZUEWNHlF9WyNWe16ZslINZBRGZn2RuvG6xmouyz3ZklxPrlNpYZeSWjAQsd3XhmQIqFSuMzgfTaArjf7jdYDV5Gg4TYpPfy0cN4nHmAzq2VYQBHQowbDOCHAFBOFYrODhhF1AnAIQ9TaxtpiaPgAZIGyiIvXokYfu4VDAMRDBaDL+uF3dBaK4CEhCEtDgE6XPdYEAV0o2EwcnuG1JFl0dHtF68hbmCIoAHqlGJgB2j2ECgQClA4Ic7iLO/uCuxthBLhBJ0dG7YE/3ksgC47VkNYToCxnY9UJay2gKUPe9jv4RbZpaJC15ouWLWEfZsQXUaePFrcIOSDr2jN6Zq3GgxR4igYyho1NE/Jc/yygzwJKEB74HAQZmBp7Aesc35Ek8/s7fmfz8yF+jyu84thXZolgEKZIaENMmucRgVFETXDM5a2jBSM+q6F7Uxy/Ka4G/VBJI/fNTlSSQkIdro7GHc47FYWiBIkHdOJypBvRFNze2CMmMEHbBkhUylkdMhW52EqZAhAWHIAPXdMKRSuXQ32qQjZcL8A7uu5oIUflSVaopzWok2GEa6AjKWYEYFi0zHFBoDBHACKgg2bReANtYPG3KDT0TFJeGoS7U3oyhTxa6bxWtJoJZsrBQVOaqKhr5CufTfyLPIMCEDFQL/nGuR69kZFZbhGslLwLoMD8dVnmPKNopft9kkzJrPW4z+hxDmufQIzhZTH+T0BHyVFMJoVcoOUNRWc6TKajd6EUrFIoAwHUY69wGBXRAwdXOZQ8DJ1haeiixXbRhy+wJe0LmbmNs4M1jqoeVTrAMkdyI9qgoix1dAK5BnkrtoYzDGW72LPQbJln5wwpyTo+r2PPFNAz+eoAc1uAmim9vHb8F++deZGiV5ehncEhhgvRTfLKj36CSbxIjButjdsFl18SKnWch1gY4i1TL4dm6TRvuWqY+BHeG0CdaX7RYodBEfYlOBm9rArXDPtHL1JiPeM1AbqeOVM0I6b4zzXLcs+US/Zqm/UOSDGQhS6c1H0ka+TlDfPTQ0jN0zDoqgFzd3cWeqqdMW4Xs9MbPuV+QSMGbaA/FF1Llqk0Cv89HEXRCrngFuXmRHAIViEAPSQCxdMKiXZyMeDOM+UM0Okyh2YchYaEBN1DEBQibtxHcUeVFchj5doF4nOwargHmNIF4QNXvQN0hAxkyfuN1hZ5QMhAMQpHaKaY2IV1ol843O20OBkBCTXJbALT2ckYOuLb6OQGax61xxj20pEPPe9HZ8Y4uGS8NsEM25e/+lDGb/qR3IKMTyQdTYwz1ggraM3atWzewFGVQRcItq7CL1HDbqbMyaKn+zTEMGYJzbl/KKimp5l/AUsfsWSNN0Xs+Xc/vZMTncYr49ZR7LT9Xr4/O9ApGQxxfo48LYSyEu5J1H6DdZqzTjQGgvJTLmcEz/OISoAsX40e1bmQpliHimcOKn4GGk4wEqxjO2Qxr14DEMxMh5AUQhd0FaPzYOzBTqDDa3B7Rvcjs/qLRcZjAeiT6DkelQSsm4ofvUMBmDJAdF6RBl6EQkJwDgorK1XChwnu+Lza9ArQ2TGPU+eCsiGFJtPyY7csqotSqL1bT5ZgrM+mvhTEauAxuXpdKERdszKXez68PwBymCaXKcIRoLYwJ2PYT4BD26oSemXMnmvgpyAz4vpltkXPHz0h8tbEMAYUaoJxHKfJa4A2YKXXUTwW+nTILY/3QthXisE7gNf5L3q5WEufN1roaEyD+dxocjWvp8/uv/see8Fzn2crH3vSvvHZb9iGoY3W0dXBsr5JzGmcmaZyeOY5Z9EN39ndSYWRCV5QElpbWYOP+G1Xd8+WYO6MF8okh2MpoGtWgM7eA0oqr7x8y3giFF6Er+g9YmIx75tj3gZkLfrYw+X+yQsvj6XPmBZndtbl5zUAuudBz5MpyIf7561eBR2FcFwG6JlbHTkWCrlmUcMGF7aPoXv+9sDtFV3PI142ShkIhkVoD+vLZBlCioAuGUYjsSV4aL3nzyvUGf8nyobOAoCuPaNc/p8Cegr6gB1pPdoEbQwOQa6KpoAOrbgeMqkzQI/a9bMFdCSnEOKjCkZtD4wcrRpkDktQsN4wChsK0Riv57oplYJ1hNILuZipIbGED3OvQ0IdJydBKy+WyPAC9NQ9JG0qJUbtBQAdk5xwbwqU+I9ZyQCwfI7uccSWAYToBb121WrrR7OcXIGzqkPb/QqTW3AdWOD3P/APWraIPyPrFD3CkSQEQQBhgeQmPD+yStFWlQAQ1NfGjE0HKB5EPAPX8+iNPhunk5VASy2OCUTssKe7h0lhjz36KJNtkDD4k+/fZJ0cRhkslKNfdwzzBZAVDHc7mhZh/To/ATrOTTF+JEUyXhv/cc8BDtHSg/LC800lWQSoulNIm50TyULzDRILHeekkIQAWB4eeZSkYdMKRaMWWbLwSsHDg+xoZ6HjXlAO5LLE/TMwbGLFQKHG0cHqx57DilScGWchSx9vKsQYelbPDqWH5aoOEBNLHAID+5kKtQwQo1fAK8tkR3kLsIaoqOOZZJ3TY1I3KrBUBOIek/0i7eC+2XAal7uTKfe4D0J2DtAz7IoKOhVCDbaJMmLWw2DsEoeQiwAd56Nnq0LZLhaYVY7mRNxj/L1cDRZ9qWBTaC8DY14KQXx2hvHQLra/l4meGMsMRa6ns4tDprrbOmxww4Btv3wHQ3LX0PAwx44iGRBVP+2d7fbkU09a//x+JuhB6UTGOXht88DmkITa05MpXHomAWkWR3eArjPJHGqxBNIDtc5ZSpNCpp43Zr2s8FZm1kBmeJGG43kiGRHyE4mvC3r77eR3vdu6C+B5lJhV7cNXXGQVF0NvkDMuZNsc0NHfBPQSe7EHCRaS36gk18gPYS8CnSO+3mh4bely92tIFdpGD3OQDancVNkagT2pQ1cMXEq8ulGmnmyvXGi9uo/3JCher/c3BXTvqgZD6MuDebB8KG4a3BiZO9m5JkUcWwgFBrGQ6BIBPboaBa60LqJLPHO5S/pEa7tIyyckmLHTFgAuJrpBkKCOGeAIwQqGpDswJrVhrSC8THgS0Gcb+lMQQBhRaYhJTJh9G0veAOhIiqMQd1ad3y8JdO2dJwDEH2fgsoY7D9p9FcMWanTLEpDgdh4ZskVLljCJbPsVK+z+v99jOy5bEWrFW1pszdo1tseee3CePDKt8ewv3HdfZqMHwCjTekVNfRFNOwYGqBUCUOFuh+uQBC+LBVawNNwI6J5g5UbPtPdCHESgmC1df7MMjSoDlETB9YVSPjQ4wXdkle+w3Q72xMNPWH/fPJaXPfTIw9bb388QAWrv0TVMSVrZvsVkLayJrlKUGKKtososo0uK749usQxsXUJXZpHEmeapde7PySsUou9ZCyUkzbH2FgkzsNZKYRYyGJpxawExwNPlKYDWMMmKLV3leYiZPKJJeBpIgwmYa/0YLYnzg7LJqW8E9DxBnbQeY/FQUmGhg1ZxP3AtLXSEhGSxRrejFFE8AyoFPN/SYvAST+GxGL+XNyLraREBXZZ5mFMd6I3gKHp3gM5wSvRUsB2peCsCM/cGl0BWfQxRSScRGHOJsTKAr0U3v3hVoQ1WBEAOVBHLzgfeg3UNPkATkgJyPAKgMykWykalxvI0lNtNYqAP+BceNnw2ugdoVOTNBsZGrG/BfDZwglKOgTeYhIhM+f6ePlu9aq0tXrzEkFyMhjoY+AN3+tj4GKs1QNtT05NWjl3eCixXg8cn9CoP8nlWI8sUKyla4AOnYEXMi9F7C9ngTbwvoi9fa93UQq9DYYthjmhYCdDlsYFnE6NQUQGA1rfobDeA6ZCtRSv2tG81hr71+8P7BHMgWOgkKwJ6kNcMJ2W5QQHQNW1NCkctEEaD/PYACtmZhtm84aafvVUNkJWlrlJTskeSFIfrhsTU8H7hpJe3eP7Mc5XNcI8egGiQCuAZtmtmoWcM61zuZMhEqATGD4kIfhFeuPoHTgGd2YnTNQI6haJzuZOJY5a7mFFMSvdwFFgoW6LVHa1rALpaaOJ6IFgwrQAdu8oa+wjqdKNHASFFggkt0X3EuEXMroWgpIUem4WgnKwGAecsHO+SwXUp2N2BeaCYRulRS54JN63Yg2qoZ6UbND4/SlRgRaCV7WOPPGoHv/hAW/nYEzaF2Dea/vSH4RoAj9322J2gjhrkAw9+md1z7722cNFCnhua7sj9j0xaxLVR/oOucAJ0ZalCiZLLSPX1BDwHiJkSQA/DbNYonzkCOpgG3oDFCxeFfu8DAyxBQY06rje4edCWLVpumzZtpuLW3dtL0IFHAmeAMjyUUjUQdHRfZ8lNVLpcswhZ3vE7LBpfq9mgXKKkBj2xE6D39xNDiWG9awzPB4ZnX+kc5quHqmECJ5IYMSugtbWhvwNrtKO1jh9bu7r4OcXISD8ZqEfPkwsH+PUH8EIOAMqSIxgF8dZgtVIgwUJHDB2AziE1sOrzSAO3QnR3E/yjYqE9gEBK+VbKBp4RfCV3PzPhEcpCxnzMFciAPGZ5KL9FgI6yJyohsYohCOMQesA/NveJE7PkhZOcAHiWAGxRYNHJK2EUAVwGAV93VSySKdxDrLdSI6CjOQyTUqGggXbQahWVPDmj+xZ/x7xy/sujCVGFe8twWRzVChnD+QF5Y/8H9LpASS3OGONL0bQJVv7UxJS1tnTYxMQkaQbNWWbKoQc5EizBs+XyjPX19RKcMC8BRglc96B/VI0EWnMaFogqflExgvfTQ77ssPgeNqyKRpIHskxhV9gkid1KYUbAht35VK4VZZ4qQLCXKNWEogQg59z31jaeeXtXhw1MjoZ9UtjJPQrW4C3k1DBESnuthrItCeBohdMSRygngHsId4XQEi1150EAoMN1n3opdC/Jbq0jqwLxVWEKQUU+lcsd35XlLi+R92IrdCer3Xt0ZXF7eeMxVj+nbvzc7geHsrUtwDqCpmLovrRBFwvAGsBHX96lgJ8h0PTlff1Bc4KGbpxuRAhEFpcAACAASURBVBB1SXGKgTKLT9p1jIFJo0S5EspIeHuVVUVgVzICrfNYDqOMdx4SrKlYa52tL6BRVuaEC6OkLAjMmOWKpBgNC0CDGjB9E4HrFRmf0KDXsTecAFYKbrZ2TLTDnZBFK2vTjPXiHE/Y28t4d3liio01HnngQdt5p52YLAN6xn4BQFC6hjGUqMfdfY89aB2zX8DoKK1FgDnqnqGkoKYb7j+6OOP+sUtXBHTsfVa2JOZIOyoxDBti25kXwuUsIMaMGDoaQmD/4TZEXwBeF1ZOHd6TIu+J/YaAGkG99NIlrMtlGVP0sFD4ylsSY2bh8IMQ83QYXghWmoRFaoXTwnf+ZgGXB3Scf2aNa6hDvFdQWCbY6AL0ixGt7PqFVsewrKamQrMQWtCxNBPKWszh4OS01larVGvZrHYJjMxCUqKfhLTzBGUZvTj/mPCpKg7F7KlQuqQ4gA/ddIzv51m2B2CnQg1Ah1LiSvUoyFx8W7wvJQlZ7AqvQHgisx331pll4ayoNGcJcchoB3BOlUOYIGYjU6hFCx2vsY+FOlhG5TlLaoSiHcMY/vy9Uq0SQsoMmWiuBJMeB5SqVQOgs+wu7hmqQpCTg4ZT2AN2WcPglnKFcgeKJGelA9AhH6DEyMKPE9rG0Dd/Xj/5EobAIjS1WfW0LV+8xCbHJ627u9cmJqdY271sxXK6hDlGt6+XzXeQeFcpz5APOjvaSerIP4HlHngzyc72shwKIzqlCdAd8EtiS6432z8ZJA5jG5Q7ykr0CIkxY3mSPGB2tIWkOCgiiKOjrwW+w1pHrwnMYOcMxDmS4vzrqYcAVI90UAB64O1Q7QG6ZtgJNA36DaUkPK9wjeDdC0A+63JPjTEp8QrnYR88oHvLXWvDOlILXSGiTFFPlAEP6DoHr+B4C1x/l4yCzNfnwau5PQ7el53iUh++GJaA5gv6EsFJ4RUbXpA53AxXad2eIBp+prY4q1V760SBPTWJUbMMHXB2uLIcHehnFj3qXFtaggUVE3zYaiUKebixQGi09uJgGgosF0v2WisFFuvPYdmVrFhqCeVkqDWESy42kPFuWa9h6mAywoguccR5sQ5Z//gM1kx3TFRo8B54E7AGlNEpgxkWFGJv8kLoDNTcwMdb8DeskYlaDCWE+0DQMHHKNcHB76qB9Aqfd23i/WjmwUlCzuVNYov9kX1/A8+cAtdWzAvHM8UsTiVFCkTxXXuBfcvq+GMjHyhDBKYIRriuLzHZmkJJgaVEMg0mknUcLRO6zOOX1j+rINRsuoxmQS1MNAydqCJ9OSWH65cFGrPPFboAqMsq9gqFgFPn6ZURH4ZAvDAI7NgrImY7yy+uOmxl/JP2Y4IdBVyyXwAnv396di9M8ZqAgCErgUj0PnhwyNYfy9Jk2YkumeXuZEpqwfiQFdZApVwjLkED9J4FhQRr4do0sxouzThqVnydnaXONIbd6BVwyVxykbJrpA9FqCA0hnSmK8gxCJULlCXR/c2wlZr8zJaIZ6E7nVnIwQgWYhbfdUqmzo811lLm5CKmch04UvThywtTQG6wQp0nKz3j9Dz0uwDOAwwMhKbGXlwTFAryhJQJuRPoSYi5O3OEK8XvqfUs2cAkXlQmSOHLrhP2AztDCzcqPaGUNsgHyIUwNS6EXUUzkpG4t7xzkG0yypoliab75S10hN9IP/Xg/ZLFLxmiRjmpRe75XfvtZaz+zsoalz1PQN9alp0ewFvXGfEgDhc7OuG1/zGgU2sOGb0NXy6OCEtHVnYKtDhIDiiYpUhei7QTr8HOVuq0VQmjTFTfTtd5TJrwVlkqwL37CZtHiwtCmk1lqrSMBegCS+2HOgF5ZhCjqQJAVjuIRh4RrBuxblooMblQCRR4DdcHiGh/0vX785LbRuCYAXokBO/ulVKCc8/cyXNoz1qXBIqnC+2hBHJKY9l6Ixh7xcMLEAlxrVmNHTLgjHEoKWm4LpsJRSb1Z+kFn9aK2L7fq9RKT5+pAXAYN5+xltbQ0VDPKIGD32Wp6qy95q0169n1rKIHz1OewbV3UJpU7+/5J12znslbEeE5QowRChH+Jl5PAd1bLl65Jw0mnar8vXXfVBkR6OK5pTB5HvN7rHPUeWeu+egxgsfGC/RUIdBeJhKGvwbHXszIbgIqom9/TU+bkDEwZmQM+HPTOfuk4C3WEJW72fBROIetAao3MEg/8B5EsPef03X88zfjT/+Zhmdzi/X3FA/p+dgrPX5pn/zvovtmvEc1lC7v2X/bouMGcA+A0JhU6fJBJGe97BVPcQxsHI9MHIkKeAroPmkNskfPqHV4gNffZEzR0yWFMFa+ePDF+zWcBT97g8+flf7WDNDVKS6TIQJ0LUzCSBfxwloL9kIJC9KD/v8AOi1vF4Pn/UQgsKphRSSZv2Lu/wmg45qwAhkmkEbG+GGw0JsBOpYhi9wTqYQ01g6GVuKgrF/tD4hZrRP9vmbrj9anBLusT/yuIQrqFcwcgJixLZCnVagKdCcIvFCYtSZn3aBe8Kjcy4MP/i5NUgK3GUiIUVKG9OCs2cleadCz4Ds8DCnopkyd7p32D/fFdbEvWgvei73zioQXJunPqO2Xdu5BQ/Wn8lKkQpa84AAd95Wy4dfjFQQPZF5I6ow8oPvn8YDSoHA4QE9BR+clAEzPKPw9hErYHMjR+lyAPhdgpPfW+XkFQp+VgJcAbebF87JnW4Cu8rwtwDK+4BWQ9D0MpRWKDfXbKfAoh8S/nl2TOQyzZau6vqd/AZ7OowH0aEXOelZSsBYgae/SM/SA7s/GP6e/fzMa8fuTKhPpOabnKXCcC4TFT83APOwHQlHBQyMe3+KMEu+w/7saYTHc5Kx0/57Mmo9e2QbjRpUwiYWugSmSLaLVVBnHPT3IZmDtyjVZQu1KTkXbogcpDNsCdN3Hr4HyxIVYuN+7vywMZ0ld7v7wU2L0RKnxjDpcfIcQxPdtutxhHRTRp7oxDiQXjur4/reArjIgD+gUYJWKtba0buEg2BrAeIHK0rLYGQzPq3iv4sl4LwBZLmMJac8oXoMViOJ9+gyzfCPBC9BlxcND4KeHeaAT8wn8vTDwWrsnFAGKFAy5/lMQ9NfyTJsyrqcbD1qZQoQ67spsa0Mv0PxnmwlrKWD4m7fetXdiNv0tPVNdH4lOHkB0vnJrSwD4tWXPiSKNMmqGg0IhuhcdkOFiPFpnr/3W9TxDa+1egZGSLJ7T5/j8OZTNzSpEzejW8+CWAjvw6tYAvRkg+r3w69O+NN0rNY6J2ezeGknByJ+H9wB4oc3zg4xBDHSOxC3RQDP64T2Z6R8aj/g1eNm3NYU2eAKDNzClXV2jGaCKppjn0DAaJCb7uiQrD3Se73QuqFRQUqhXJHR/jURN+Um/NwBkE/BsJlM8HTW7ztYAvlGWoM97mAbo/zU7r2brfzaALkNFMq9BDkXDKSvvjLlROvNmIUcvu8XTws8M3Gff1FC2llVTxb8LM7WmZha6ztFb9n4Ps77xSuwFoKfxz3ShczEEXmcMNroi/n8s9P9rQKelFet6AegAYN4TwhZDPdo7srIib82KgDz4eWHKPaJCEkpHsIcSnrJGZV3IIvXCT9fyZQk6KN1bwKqDl/DXZwToW2hpTiCkrXcluHR//8xSHPw6UkZKmU+WsBcmXvAqB6MZw1JwR3eh16RTemsGZg3A5nI3sA5ZmHj21CWYKifS7rcmVLywFm/wOux1ULViKZTNeAvdhzX8Xmuf9Lw6U7yO9+Fz3opNAV1nxM9jFkIsK03Xr9+9wE0BHfIbCuPWAD0FbN0/PU9/Rp7GPDhKkZOig2f2Cq32Nv1M6sHI3oekTfQyb0jzbhyDubXGWN5C15o9vUtJn0v+NQP0VJkRLfpn0s8hoy24jdNzSvmhGX3iNZYexsZOqfzy69/y7GfjnFsDZe+h9HzdjL5SxawZH6eADgu92XXnkgFeNjEu38Tl7j/L8cWRpzx98Z7KGVK/hjkAXddrxktSPn1sPEs0ZPljzApyeRTps20L0P3fM9qJF9kC0Hd76Qu3aqF7QPDaiX7GZv1vAP3/2uUuQMcme0AnWDpA9xqQPzj20k7afWYKT71ube1tYThHJAbsS+peToW0ABrXgUD1FqtA3LtW9H6BhLROJESo61eqDDQTEJ6ZxETyJngi86Cls/Vn74WNAF3PLIEvCxceCv98WoPuixiTFwSp4EmVoIYYahTk3kLHtaRhp4CRKidcC2KwMSHOW0OecVIhnQlnKod5WuhyueNvfo3+s14D9x4Gva4z8c/sFQOvZAaBlJ8dnpSEjaSIbl0hM5aFPVtAx7X0PH79KV2JBgTcft3aYz2zT1psBuipothw/hHQlWDoFQnRkeRXM1BuKOtySnD6PClN6nkouKOgTkFJ+9/sHDLejICuNtR63V8r5Y1UkVIp1lyAnyr0nh71XH5vvNzAzz5G7O/hvUgpkPvr+p+35D/WGDcAuvZLn9va/nlA1575tQhsU/mr96gWfWsWug+5NAN2yTFZ6fzupq1pRkiW25UQotao7/LeZDQWr9XM2MQzq5d7hlEA9LksdN2k2YPotf+thf5/nRRH9ycSryKgY2M1AILjYaOG7zfME72SnSTMvOsGWYsAdJUOKHbqXe4CthRwJRBlQaQM6QEFaxMoislwXQB6VufosrO9cuLB1BOPXk8VtlQRSC0cMbIXzP66HvgloOcERIQpYs22V5pS4egBQRadNGJv9SkjWCMPm4UMUoGlmv8UDFKB4pWcjFZQJlNAK87ZpDgpX7ierBtdS/uE30UX+FnCQECoe8nbkO5vRiuoAXYNKTzYZkIrHa8YgSucn3Gspgd0fE50rBhiM+9LCuii75SOvcKoz+iZcV0But+jTGGKlqv223+e7wFfxCoFv58przUDc+6PS4pLLWJ/jRREtT7IlKwLXbxJCpgpaDbwF28SrEyv7In+U3BrBtpIilOzlJQ3KfCT1r3pXngPSQq46Tl4HvH8nwJ4M0DfEsyjY8UBuj9fL0fSNWeKDxwcogE1JkqS4rws8XhGuRE/I0CXnPUud1/l4mnCA65eFx/71q/sfRCJzbcL8Ji6NQtd5+fxye+Ht9DxntzWAF0POBeD4cL/26S4rD7UdStSnTkT2WIWqW+HmYHrs8hyp3YWMw2ZvBZnLeNAIQxh5XiXl2cmMZAOymuB2GgOTImAjjWlSXFe6KUamLRGLyzFMF646O8e0HUuauWa1ek6cPDxeK9UZJZxrO0mETgmSAFdhNSMmfG5NEafCbuoWaJG2z+7zk7XA6B77VagJkvMA6n2DNdQAiGuL4tWyolP6hJgNBcoIUNWSpLW5kMkKUN75pPLvbWtJUxF80NWoqcm3V/9rqQ7JQ16JfB/Aug+yz0FD/ze0EcgsbABBEja3JqF7j0EWrto0dNNqsjpb3ouKToCEO2VlAcvpFLBK5pKhTP4Fm2Y2ZI1cavqnDxgpcAgC31rSbH+/FKlQ4CeNi4Sbfvv/t66Tmj4EibkyagS/Xtw9ryXKgwoW/Sh7+za8UWfZe/luECoWVmm/uZBx5+BPwefe7W1554L0L3LvRmgY//nVMgcoPs1+fdLKcJrkjMZLaqMdytJcf7zHri1H/7vkiMw9OixjFnuAnRf8+/l7LYAvZlipWf05ck0IHY64HnNFIdsT1KC9gJbf/OHlRLNVss2WJsastz1OW68MvdI3bMajpJPMmIH0WoYQhySouYRsPxxyGBo1klrzromcGkISa2eNV+AexjPpDnWBO1ymcIar0njFZHxHrFvOJbqS87wOz6fzrsVw3mBlu5ZypRici+w+RkztuaEpY49kVDwXgTPEF7D1x7K5Y+/eSuB5X6xqQuum7ru/HtThcGDstcs/RmLwNo62htqM/G6B1Qfw9O1dK48W9fQxgOM1gzAT8HC73c2+jG+SWDlXbu+dl8hiOAhKdno2Ahd7ir3k+AQT4CmtJcKT3glSRm1KdPq81CYeK/YP0DXZ7we88pd2VAzwS/lzyuXswpUGAohC68ZAHla9ELTg5sEndbsQUe0OJdCJfkgJUZCUbTsATnlCya1FdC8uLGpkOeTVCB7HvAu97nASPvnFUzRfvD6wUiI/d9dLFwKRrMclgwczTjch/XvrnmS31uVNXl+01mS53F/X6OeVLuA/j1giBe8wjXXs6cKTHq+OrOU76QY43Uk5YkXlWMyS6doABOUMSnlUhC88p6uWXTIAdHsCOfq8CMteBnoMcsDKc4fdfTscOg61XnFwvOnzsDzqvbXP2MGsqCPbLhYY38TXUMGj34X3XtF2N9Xey4ebtDm8Ow7v/j5WwX01G3oBZYObmuAvjUNmQcb69D9Rmf15sBzDapw5VnZgToLnZ+P7VrD960DOoUQDtIJRdV3e0vbC1SBYLbWWLaiWkBvIQr8JcT1Ge0HfsehyAJKQV1ELzeyF0SZAI1lfQJ0HbyED35PY4ipUPZJayISAaay6kVkel3Ml97P04YY0gv7BmaKQpCtOaMg1DMqwx/3SdcnmtP1fbhIz6a9xd98jDZdC97HLGn3lQJ6KtB1f76vWLCh4cEGQNe99T7V8gvwBVieHubiH+2LX5P2mM/dBNBT4dwAYC4sE9YZGl2wK6prrOT3yQNZs2t5hcoLfK9c6Hr+u35Or6/988rbXIDDrmBoyhLPr5ki7JMO/Z7jeWHZyyCY6x7+vHV9D+jKctfzSIH2HjWv4IjUuBY0pZrG+OdQNuv3Qtfz6/fX1nmFxkKNIzX9PqSAlIJjqvCnSp3ndX++koU4f/2cAg/WIQ+R+LTxfmH0bfYsrhOj9sOHDDxNkdfj5EI2k3dfKZ16ntT9ea4x30YKYUo/eI83CFLQxe/aXz07gd3NQ5+dRbJliZn/vK6d0ZZTMFIZ5+WbB3Q+07YAXRvQTFvDBXTgzYQlXks15IadV815bDObEbvrYpQCesOh8qYhFkZiawLouD+69KQWOu8FV1cFcfRSlqVMIe8yjVW6QAEQu7dlWlLsALQ1QPdALSLVnvn988zg92hbgI6kC3XDk3CVGxPXV9lbyshiQrnMBRQ6b29hNAMW0YP2R3siptezNggwJ3jFdL4OPVPUXJKa9yCIkHEZr8F7d6W3FvD+Zh4irZG0RLKZLVvyZyQFRs/vlSGupV6z8YkxZrkrbu/PW8++Bd04ZvUCJuUh/J42XvHvAe2Ddv3z6O+6dxoyaOS/euyGNQsoHpiwNm9B+33y4KZnbiZU/dr0s39NdOitomZ76IEmW4fr9Ofp279XOTDeOpTHg90ZYyvhZtdPecbvPWkO9BWbVvl9kwyR7NsaoFfKYbiOf349n+4v5cYDasYrJN25Ad2HOBrofo767hTUUrnv5a9khtaSAvpcMmB2HWjlHNbuLWpc14N8Sjfaz2YWugdzXEdGiQfMjF6jIRGGPGGccahW0XPhfVBI/PrwGs7ee5D8HtGIcsNZIJ/TOnT/PHpuT/P+715R8LI02+v4YkYbO+6/51Yt9EYBEH7zDOwfpplASokzvZ4yRRuIXi6saKH7DfGMp1GB2wJ0udwZa/ZzsuMkNbZsdC0sveDW4eI7DlxdyKSJsXthTDxqZqELhATe3r0kgan3NAN17Z8Enz9UHJwAHdf17mB8DtdrVrbjCVSf8evMGMbtifZd6xch6vopTXgvQTNBr3ugNaJ/Jv9eXFMlep7RxPASVmIw7bFnEk9//rn0M9rteiGQCcrYRrQLw1PK5SxXQPeEIgR3KwrvAOjaFwlfPYe3rnUm3kppZuF6wetj4OKvjAcwnCSWYPq/eeGgz+vvjc8awkRoH5p6VNLwTXqG+n1bAn9bgJ7RQVSiUwNACm16P34OPLkNC50KvWuN6WmH9eeaROYALqWZlCa9hQ4vTepyFw1hT5t5OLOzSjrFpXTYwOtNhoHg/RisszVAbyaft3WWzWR2qjT660o2pTJEMjUF2dnnQpVJozLi6RQ/p4Ds6UB16Gori/une6jP67riT/KgvKQu5JHKWSkWaVhACmJ6P8osF0NXY5l0SJRXzjyA+9exZk178x4r7TNpK8robN92eNFztwroqQaRAnIqjL0w8eA71+e2BeiKoYcEpNmlZgwdpwlxI5pY6BSi0UL3gM71OIbSwfmNS926stIzsESnuWKYay3wERHiPWJmL+RTl7sEbjNXiwCqGdFw+XHgBerRsTaVjunMno07tNl9PeCnBK4z1XtE2N6T460ND14e5DJwjWVrqRau3wXoKR16y64ZoOP6InwJHw+uYlDOtncJmXqvvgPQ4SWQ61+KCn6fnpkOYF6cdZf6s/YKhLeU/F75M0p5Cb+nMfaGPYwZ3rpPKrTw/Pq85z/tHTBMLnfth1c6RH/N1uUFq1fmGgSueq47vk3P2YOfX4OexVeBeHki/sdgl7Rsza+hGaBqvWnZWjN5NZcFxXNmvk/oZOkVEQJt7OzoPWz+DLgPrq9/SoOeZrUX/vPZ32eH8zVt0JKCc7P9b6bA6LVm/JvKcm9Np3LAezg9nYZrhLI1PbuXNeJdlY2lNMZrYdIeFO9tuNz9uXrjKZuyGB+oGS3i/IQDXq5K5qRrF6DL4OPEUFj1yuNq0kYb1/CeOi/vIWfmcrnjMwxZu17+uW0BOh7Gg3SqQfiLNXtfqnGnxKAMQE9UPstdIz1Do83Zw+fmx1rcrVno3Kw4KEGArkEv6tTEjlPRSqfLJHbf8nFPbbhncLjxtwXoshBS7VGElca4UsLloc3R65hZtgXUQYeEPbVx9WAmLbnh0JOaW++yFujpnLwbymvgYmK8j8Qb90yf92CWCiTP2EwaScaXirHw3dex6zp+L70Fps/pmfW+9P0StvwsJm0lSVWejkED2le8Xx4aPG/o4w0PTRDg+pw/M1w7FXj+72mMMOUPXVeve1qYq22oF1pSJLyiMrv/s02WUxrTmXiFwNOm/q71+79tKbgbk5b0WQ9iEpoNciB6aOYCHJ8U58/Qv18xXg8W2H8qUuglj1Gm7vzTe+n39Nn5OyoZXC93f0aiMU97/mwF6BzO4gVy0jVtW/ITKcNpUqPff30+3VcPvHPtHT6zNQ+Dni3dW0/zc5XlhnuGGLqXNR40xSdzKSFwuXPoUSTjVMZq/bMKbLhXxt8KfTmQldGmhGBvUOg6qcfH7x9pK3qElOXOMrYI6N5g1HPres3kYGqh6zOZzE48S9vMchc4SEikgsVbJM0AXQIlFVTZdbaRFKexqr6BQwYWzyLLXYCOTVULWWk1AHL0cmYtY4yjYKNgkeFZlKGu+20htOLan42FrkNP4zTbUph8jNozZXiu0GlNSXEeeAS0/vr+DHQtPLeIA6/5WJLOPCVkvO4FMMEtdguUINP10/uL6bQfdEmpEYNrFCMFC/PQ/b1SC9grLAJO3FtM4svmvADSezX60zN6JvCjC09WtJ5Nz8TpalYjoGsdnmHFO9o/D7SiqdQCSs/Y85sXTHyfOmW5nAM9h9YhgdzM+kXL0MCfc3cqm6sXuISPzl33TcHBA6J/jz6vZ/IKImnbNXPye9Bw/TjWeGtZ7v79uk4my0DHcZbDXPdophBnfMTGHmHsr5eTAjTx+pwKTrTQt9Ypzgt5z7/Z/j2LGHp6f89vcylLqazw1/ByHtfyZ6e/6bWUt3GdWT4NgC6+FJ/j3pIpKW54xfPZxNA9IOs8Mjler9NgEP2ktKi16jzTPUjpOeM5NYMBfZXCxEwofkqW84qHZK8Hdd1XNDWXha48jgae2OUle20zhu5vRqsw0yJDLbfXoNKazCypJp5MNkZPvyOLPSlbI8NJuMcYq7fOGwR3bJyQAQVTdmOSRdReOMqQY0hz3GBpgQLtKkaQoiYRE7MqVc4d198wqlSjSfEaDgVfSIaB9YakFiktzcrWvBLQUC8rQAZTxwb+Gh2qA8JeobVnlisQQwrB1ReCf1PT01mZndzfWg8UlWYWRpgnEbTVfJwSJksG7vs0qQ5KlQSbLDIBP1ye5fJMFqvPAD2OdcwEXS1k9Td85XLW3dMzG3OKtETFInpMMMd9LkCnhp4P40BrOPNigR4L1pZXqvyHWfA4f86ej7ORsa+YfY19bUWdPFzP9P6FZiWc6V2ucoYy7o0Rp9UczikKI5xDHBWaK6KiYlageyDSnnmFULz0bAHdC8wUIHCC+rsHbAEWvkM51f55gRbWGUo0ke3uFSWsW9cT/4qOvYBupsB7YEyBxMsJvc8L0dR4wPt9UqNoNvv+LJLiMuUrURozGRYFS3rtjAddZUD6bIGBZsc/z5XL0exa2gvQOSZGejnh92Su4UC8dz2CaTRyPdjpeZSs6YFbZygLeC5lxgOZt8I9fTULielzXs56uhd9FWBMVUGHQR41A3Rdw+9hphRAcY8eNq/4+H2Ay1rGmmg62+ta3cZGR7MKA29s6T3Kcvf00YyuZQRkexvlMydyxsx3n5jJ58nn2MtEn5XhoOsL57bmckdvFY3f5ed2OeD5dR5Q5tAOx6uLcqCJn7cbCTg8YI6NHdicRdmBsFmc2wGn1dvTS2Aa2jxgSxYttqHBQSoCPX19NlktW73hmuH+PKCcWWdnp0GogzDHJyast7eXB4/X5s+bx3uveeYZW7JkiW3avJlAixndHZ2dWQ1gNos2ut6zAy/krNTWSkAyzMXNoS6S6GoAKtT4ZklfMV5NdwqmVMWkCgh2vDcDnXxoxyeXHiyAzKUWR72qfziAZKZWtbbuTts0NGjF1hYKiK7ublu1cqUtXbTYRjcPWntLqy3on2cbNmyw/gXzbXxq0sanp4JSgTp9lX1x4zQvwg08iAwz69yS28mslstbJcagBNw4S54h4oOxZ3021S2O2iSxoQ5+fMLaW1u5FilzyurG7yz7i4lJsuZYVWDoc1y31o52hsBADw2EGwUtXm9gxNiqFfTQVipZK7T5etXG81WbAegiwatm1lqpW65SI/3kW0q2cuNaW7J8mVVnR88keQAAIABJREFUyjY1NGrb9S6wwU2bLd/WZmPVGetZutDWbFhvne0dNjU8al31grVawRbMn28DYyOW6+mwzWPD9PJ0trRZfXzKOtvarZKrWg33TUrvUmaUQBNv6e8SRKnQlwBJPRJee6cSKoER58njel6AKfbf/PqNLvfUA+AFIz6PtShPQ9cTGHhA8gABhcHHG71iiNebCUx/bW/NeFCKQsIw/lbjR9M9w2cz5TYaCDoH7Ss9EG5ilT8fXE9KaLoX4gs/K8DvhX72CpdXinS9mZnphrI70YU/i1QR8nsNeeVpKwUtZWmnoK3ffchnC4UpGm7++nJF672efpspfbrPXN/pIWmSlKbr+6TILe5Zq7PTJ66BNfrhSLifT1zzRmC2FzGpUslxXkHVe/w5NDsbebcaLO04XQ3X8El92Zz0KOu4d6i0cJnzXo6IFlPZIgUgyNNZrOb7nxWgy4LeInkoZ9WZSuh2FC0ygZ2K69vb2qw8PWPTk5PW3tpmLYUiBSFcHdNoitBSpHWVMoxAHRZGd3c39xefQSMAABsIlfHVXI5CQe+B+3nV6qdt3rx5BCRYgPjOzEOUmqBdZyQgAlhL0SpQKqo1K+ULhjYV+LmYy7MkCGUtXAusuJiYx+9ATuxmpWZFXc8lKEiL9SNefVYmwTWfszUbN9iue+5hG4cGbGRi3FraQ+ezGix/y1lve6dVJqdtbHjEli5dakOjI7QWWzo7bHh0xDrbMC3OAYo/o3qIb1PgOauchESiw7mVjJWsMR5PjZiJhKEsK3gC4vkmno88Hn9qytpaWphLoDMn03MKVCjxoBCv1rJMcXhCOFgEMcy2NgJ7SBCCth7dv1HJgDIACwZfWQMOCYBa3UrVipXrVRsr1a1cRF/fvJXqOWsvmxUqNTa2yLe12JqRASt1tFltpmJduaKVRqdtfk+/lYsFG62XrdrVak+tWW2lXMHaajlrn6rZ9guX2MjIiJWRyDyvyybqYfZ1a65g9aFxayu1WLUYrfcmgA6aVm6BF8Ke1r0FkimyTaRfan154etBSoAvwZvGMBuBPeyrwnBNQcsltClXQiArcPbLTdeJ96Q5Gni/XkvL8lJQkRWp52q4F36p1RvKvlJQ9YDuAUeA7nt1++fyVpLOxQOrfvZlfXOBlixSyQSvpNCYiMZUapn5Z24G6pAh4i0pHqmVmZYd6h6igy28ZslD0EMV66q1Hu1pM3r1e7w1es4A07ngPWBqfQoZNdtbkCamtWE9UjYpJ2L5mV93M3yRPAYN+bPx697CK5bkOCAhFp4u8aCUV09fnn60puAuN8vBQ6qYe/RQij5SuiNkxKz2cJ9gOMJCz/gadehzadfYBI0c5XsSQEf8o1qOSR0R9Lgx0YLFzwB0ukVqdevu7LQN69ZbT2cX3aIVAG0Uwt7y8Jo4NgZW1sDAQNaxbdOmTbbrrrtmCRsQWqtWraI2tN3229vg8JAtW7bM1m1YT2s9gHmMYUBrL4bZ4pyLXoBwgVISuk4VYC1WqgawEvBQbgDEo2s8A/TYnMa7sLl2ucBghVbCtTPLOVrQIlBYjffcf5/lS0Xbc6/n2+q1a2zNmjX2/OfuaTOTUzY+OGytxZJ1tXfY0NCQ9c7rt4npKasX8jY6MW7tnW0spvZnmE0QgwU9NR1d9q6bVuysRIZo7bAa3OFR0VFDHgE6BUls1IOSPwEQGQSADpd/Kewl4omszcXeIrszutgbAN3FLSuoAUYv99hXO2PayGAAecwr9/F5eE04NhTEj0lK5RmrWM3GW8wqpTz3scXy1lE2K1bDWsq5uo1axcpWo6u9p9hqoyvX2pL5i2wMLqvudls3OWKF9lZb0NdvnbmSja1ebz2lttCYprVk62fGbAbADoWhlrPSVIWAXs5Xgzs+rcCIjJ/mQKRWZioc/Tl6gPEWhn+PFAYP1F4w6u/NFYIQPhOgNBOaWm9qncsj5bO4PSB5ayp153tBlSo06f4I0GUp+fdj5TAWtlbH3Wx/JXyxj2mfAskhb5ltDdBTgGymkMhqphxx7YHxXoQ7AAj6Ss/Jr8/TGGljDkCX0PfAsDWF0J+7v4fA0Vvo3rOU0rxXplIFZC5lx8evfdgoVcyafz7MU9cZ+2RmPK8HdPGHv64HdH/Gfu1bC/ngM+gS6afdSemVd8DnoPjz555GQKesdd3q/L7KDe9lga4jQM8AR53itgnoc2VhYjhEJVhVvEkEc4E6NzECGBhvamLStl+xwqYnp2iBwj1aRiv1mFTUzC2CB6W7fXycFiqAHZs8PDxsY+PjtMzxtxUrVvBgR0ZHbXRs1HbcaSfbPDBgXd1dWYxWXXvwPmawFwtWrqHnbrBiAegA8hrCDHClI44btR8qKWoSAGBXTlIS/5cWpQx8jbdUP6sQqED4KzAkDmznXXaxJ556kgC9eMkSxjVXPfUUPRn93b3BUu/utrvvvtt23W03myrP2COPP2bb77KTVfIIAcyegQhWQyumJoMXg4LKZUTyzOrwbnQS0Jk0GONYEkrM4mdjnnCIXmCT+aCwlINLHR4MAm+syw9Wfrgm9hCuc+QjwFKn1kvnRg0+KXoqlJzGe8varQeXlcpL4FpT3TVdhZWKFaGoRUCvthSYIwFAb5+pW7ESXK4bhgasdX6vTder9BBNDQzbbguW2ejAsOVb22zF7rvYj39zqy3fcXu6cMtDY7a8s8/qE9OcRta9aL49tP5pm79iKT0+NlOx8uYRm56YtPb+LquCaJIv7aFieBJWXth6gSuBkl4H75GFJ2vBM78A1QNeqhBLmHmQCmeZibeGPBgvUGTBSlAJYBVWgQetGZA3E8iplTSX3PF7kFroKaAj5JcmNXnhnQKityC1t+n+SA7hdbmkPVB7EPfrS0ETnw91/rOKcKrcBDBvrhDi86nC0QCiEdBhgGgdqYXu99LThX72Crr2IX1fqoTg75TxUWFvdq5z0XNK35lskpczqehJFVx/trRMa8Ei11lhLapO8p4h/0y6psrefF6X/qZ99grhFkzOOHjwcGUyM7rTlZ0unvP8IBqg4xE5FC4JNOUJhRE8oAdFMOQeyO2u/WanuK0BuncZ+gMPD4DkIxTox4SimMymeDyuy+EZcLDW64xP3nbrr6yrtTMasTnbee/dQ0JT0vpQG4QNxUPB9dnf3299fX124403WndHt5UsWHdHvu5IW79+PR8OAnTe/PnW2tZqa9ets77+fgILY38RtJDkJkCfqZatUqtkbQQhm5kUpTGY0X5R7Fy13zhFKCT1YgA8uYsF6Iirg1iZNMImGDGsIOUIpwFQj8licA13dnXZypUrbfny5cwLWLFsuQ0PDlpXRyeBZu3atdbe0U4Kmr9ggT2zYZ3luloIKDzD6JoOykSQ1ngWgTkZLwRI+IUltMJCr4ZkP2/piAARdkCiIAA5FeZ0x1WQQxGUOSRoENBj9yx4RbgfEdAr0wHQg6KUszLi4eh0hvOPrje/Pq4RCl2hGKx+b+Eg/GRmbVAkcs5CR/MfKCrTNcvPVG3hwoX2wGOPmPW029j0FL1E3YVW++13b7FKbdomKxVrbemxV590vNWKeRsbGbH57d323S981Ra29nL9G6aG7OTzzrQn1z3D3vkdxRZb3N5D5WBwapT7nwoM7V+alOOFIc6smYXrAUMhC2/l4XPS3FMw0vW9leEFbqOlKyCZ9fCkskAxQMXttB68rpK+uYBagJn+PQVELyhTCzEVZCmgk4d8jk8iddNOeV5g69peIUmVHu/h2FL+zZbjpUqNV+hSC13PKKVKFnrj67NhyGZAwrU8C0DXfqXA6AErpQ+/B2lClt7rQb6ZIuCfZa7143WWnTVMAJxNMsTfBX5+/bPrzdNDLNCVfBKgi2a9EiDg49lHL2xmbCVd4vCerXlIcC2Ea9GYyQO3d7s3C2lkSiVsKhhDjn5ThUKAnnqqwvuCwkkoUVXIswV0fsoF4AXoVg3CIAO86JpXeaE2jRb6+IQ98+RqJlPVDK76gj3nBXtkMfTUzYUNw2FBKQBjbdy4kTH0B/72AGkEthnIeoddd2A287Lly2m5Uzuq123+gvk2OjbWoE3SGtRkJjRjqVetXA1aPhM0Igjq3iIqJi6gTCmYA6FDD5CsVAjx9OgmJnjGoQGwXAGGBFd2dQqxjkxLr9WtrVgi6G5Yv962224762hr53MuWrjQrrvuOutr6bPR6qgdsP/+dtCBB9ndf/+73X777dbT0m37Hfpiq7QXrJyvNTRXCKpWBPXoPeHe6rWMw/JWLLUyFqMWmFSsYh98PBZc3LAAEDqQtQImVJY7hBEeD6EZ1pTncxyJCrsDgI5npZcDSSvTM1RgMmUH1npba0M6ZgbsUfmAhwNKBUAd15LmizW2gDZwhrmqjZfMqqU8XeKwzFunqgR0rHt0etLm7bicgD0+OmZDazfYA7f9xaZmxq2lpQO93uyg17/SOvt7rYwQQsXs9utvtvLUOLPgN44N25tPOcnG6xUrtJSsVDPrsZJNjI6ZdRStGgyE7MszZQrIKaArxu2B1vNBaoF7gZQCklcqGgSXE5jeC4ZzC4A1ayGmgO4VAwlxKd8Ce9J8pBm833sQvGdCa8J3vT8VeCmge7BJlSbQOWjJJ7VpTyTEvcWa7p0UjtS7ke6j/1z6s1dO0p/F61tzucfaw4x20uf1++PXFZTzYBlCSdb7dC+dI373Z+h/1jn480i9pN7lm3oavHfCg6an/9TD0Mgps4CeKlJ6n+7vPRuz9Ja3ysxslZHi7XMB+hb0ExvTNHgHI7jqflvzkGCN5cpMNgtB1/fP76dRau+9hV6LScfNPiteSnNQZpX2oFAyZKpQzlyArjhsFqNr0vwDMXRcLLtxzADnYch1AiuqtZUuVcSEH7jnfkNmJ1ynhf9H23tFSXZdV4InTEak9+XgysCj4H0BKBAeBRCgA0mRFNWiWpTU3as1S2vNz3zM1/zM33TPjEyPRJHqliMoCpYwhCWr4AqOhC94UzDl0puISBez9rl3v9hx62WCGmmKgjIz4plrzj37+FPssFPOPSOLclfpWzceTA9ADrBev3693X333bauf50DAcLcdn35Jtde0f0KQXEIloMZHlqvmwzV9y9R2mEnYEFd8AVh1SHVQiiseOpbND07OOOgQEMvBXOzH67oXnBzd9SE3R8PZhffS4bADYCWB5DD9TDhIgNg25atdvvtt9tQ97DPD/HkC7ZoiysL1lvscaED/51+8VlWGe23xUIoY6jISC0dWnubWSvTz2FxRxpf1eDLBvDhn6fWoeBDZBjOMGOKFitb0QSO66vVijUL6Dq15EGOBVROWwXQEWFeWG66ZosxLa80HdDhyvCDG8dKgctrbbPwCwQhT3EJAXQYH3C0jHuLTatVCgHQUU9gqWmd9WUrNJZsaHDQZhcbdrA2bc2OkgsH63oH7K6//gfrtooHBh5ZmLLv/Ifv23R93ubn5my4q9ce//HPrBKtMwhbuuq3vmj1UtOtD4XFZRvt6La56ZlgIfHqn60cAgU0AoxK8HrgU60sFWpTgEsZYnq/git+TwUCAlx4j8Va/+0uA30nmWSLicQAxSgU86wosyc/4HMUZMjM9HoF+hRw8oLOMqEDGlQC6CkgpiZlPX/4XddD+Q/fkTLaPEBP9yQFjrU09BTQU+Eiz+RP8FwN0HXMRwkBq5S45RzS61WgUB83td88kzL3H8/MywLQ9aLyQLpdTTDgmaLwEd7brqGTVhkQSk2ZNJHiC/i1Z9EUgkuE16UCaZ6Ax3GuNENznNX+0SWldKOAvpTEplEIVMGa86AAyncxbIeaus//8wCdjJ7l9doOTCzd55sby6u6+Vn8rT3d3TY9OeWgMDI4ZE/s3m09lW6HlcbKop194fnuQ8+INPpnuABIU/v4449tdHTUQRegDtM7iOvAwYO24ZhNbm4fGRmx+VrNunu6nUlBAIBmj0AyEotvmmwctqFYLlpjsZEF2OG9ZFIUBpjHHorTBJOQMwL4l6MvnZHkSCMBocB07z7yWCucNeT9+R4QEQQEjBVBb7i+uNy0vq5uq83N2zN79tr00qxdc/11ntoFX+4zjz1jS9awbqvaZTsvcWFisatkS27yaGlZWRpP7BecMXkpFeqEg7GiEpp3nQuA6tp39I/7rhBkI8i7NgA/UdTY+/r73IcPMF+AiR0Bh9WKrws1dFg+kBYIQEfQIQAdWQQQJIoA9OgScYk/+s3dpMto+MXFkD7IgDuvMtS0FQQzIuAxAvpKrKleWTar1pZcQ8fcuwb6bP/0mI1s2uAWh7mxSRspd1ljatYF0pFjN9on0+PWNdhnBz87YF1Wsl/ceZ/1l7tssblkS4WiXf3NW6zU320FxF3M1WygULHpiUnrGOxeE9BXYwaqQSkTS38HzaoAoN8TsPXsUBgiUGlQHkG0BaZs3rM6Q8JZSM39ylRZyY8WGwV+jBsChQI6tQ0Fh7UAnXnUek2mrSG+INICBSc968rAU5DlmrorRywMHD/foYBK3peCjjLzVABzC1WOD53Pog+dz9Q9wjX/XwA9j2bS56YWklTI5DxUIMLvFLDUWpPOXwExbV+cAp+mHOr6ps9MXUyBvpE900pNzAuKI8inlgdf7yba1zaCRVVM/xw/fqYCJemIPzXKXUGY409d1vps6EngvV7BNFpvSeekP4yLqaJqEQnvCpYuj4GKvvvCVvGh40tKTGTceAjSzeDD7u/r84A2+rVdQlpattp8zTZs2mi1et1m5matUq06wI6NjWXR401ID02zfS+/HnyhTZiiS3bS2adbbXHBI9nxLtTOBpPAf4gwhoSHd7NqG6Uv/ByfnLDB4SF/LyaIgLJ3333Xtm3b5qltmA+sAzzsIC4AKCaP9yGvHRvSP9BvR8bHQvoD/P7dXb6IHuEvKXVZfnkMVNJD0d/ba5PjEzY8MOjRzwc+/cyOPeYYm5ma9sC9yekpXxcIOxBKENz25jtv2/CGdfbRBx/atuNOsKX5uv83PjZmp5x6qs3U562zv9def3OfnXL6afbp/o89t3rzpmM9+t1N/b2dVltacDDeuGGDvf3227ZlyxY34UPyxJyRaYDMgN6eXl8PjBt5/EVEjPd02WeHD9nWLVvcb9/fG4IMsdfuf49SLD4/cviwDQ8N+Z53d3X5PHp6uj0GYXBk2F5+/TXbePyxVu3ptjfffsu2nXSi7x1iJybGxq2jULQNw6M2NTbugF7t7LLpes2O37LZPnj/fd+n7q5u196xTxAGQVt4Fw4Q6AMaNOaB8feCZhYXHdAPL8xZsatig/0DtjLfsA3VXluYmvVzhbS18eW6Fbuqgb4XlmxdpcesvhgsM92dNtVc8KA5BFn1FDvssZ/8zOZnplxAbBY77Mbfvc0WK3DRrNjCXM2GS502Pztnxd6KW0iUAfo5ioVxeKDVZKgAnAJ4S/puCWhkHgRD/A2gU7CjxuTziTEiOCNOxxCGYuc2mmCDtB/KBYvS1iY8kEGl1gUKtOQDZJb0ZaqGTnBJGfla89ZrUybfJtzEOBTsqb47BXWCIq9J/24T+JP682oByZvDWtYWPJdrnwpirX0G4LczdF3fFBAU+N1NmJQ+TYUj1TxbQkS+AKdCEa9dLcaD40iDPnlOCVxpv2/OOwPGNHMqKeTDvcpbe6hM6KfOsabWmNTao+fO99wKWaCunhvSiVoF8t9vjh8QylKhm+/S8fNcZMIilDDPDgouExX8cB+ze1LrBJ4dPmNgYlCIff9OvPzsJl+gPlaYOhGQ5AVWAAKFgj3+6GPW09Gdze2c88+x2dk5e++t99zoMFWbtr6ufluyZTv1jFNDL1zkd5fLXrUL4PDGK68HH/oKOsWU7LzLLrK+oUE3o3eXw7OnalM20DVgp5x5ige5nXDCCTY/P+8bh5+//OUvbbR/1N95eG7Mfv/737e33nrLGRy0dwTNDXcPZ8bl83ec7+PH51s2bfGq8NAqS1aysy852wPN9n/ysZ140kl26Mhh6+7r9QA1dNNCoBfdB2SaNHU5Q2ssePGR2mzISz5y8JCnmA31D9g9d2FOXTY2M27DfcPWsEUrW4edd9n5Du7QZg/PTIb5jU1aX0en7X7wMV+fmcacLZcKdvm1V3naVf/QoM1MTtmmoVH773/5A9swMGyotDS5WLPf/6M/tHffecfnj1iCn/zkJzZYHfD5j82M2Ze/9CUnlj2P7rHpuLZY5yPzE/bV737bxwHhC357RsXTsnLMpk32o7/+oXVZlz9vujFlN998s83NztpLe1+yZU8GW7HDU2P23d/7XUP/sUpPlx0eH3M3AwQxZDdgPbrKFatNz9gv7nnUZhemra8yYIhe2HrWNjvppJN8jwBCcJ/8as+LHiPRYWWbbEzat7/9bWvU6y4k/fAHP7Sql5Qxqy3P2m3f+ZYdqs94YRn4tY8f3WA/+7vbbaCjy8pWtoYt282/83VrwDVRKFh3scPu+9E/WYcXpVn09f3K975ty+WiTY1PWLO2YE/d/7B1FypWW6hZsdJlV9x2oxV6O70QUGm5aSMd3T6exXLTg/KUUaXmu5QZqBaXSvzptSqV82DjHmrEuJ7vI8MgQJExMbAG9JECeig80/5W1TRUc1GwoCWA7W1VA1JAXw0QPw8oU8avI8zmGSvFsT4BGR3XhGNaC9AJBvpTmbNqTpy/fq/rqXNSQFwNzMN44ZJrDwTT/U0FQQWlLN4kS0NtT1/FeGiByNN+CeC6r7oOa9Et56pApHSowmD6HD0frGaZrj/v+TxAR9qaAjrPE+/n+cnbA+ARLI2hWl1w47Vig9ozD/g8Pbv+TGRpxbTDFNTTa/l9pqXj/dFiy/eT3tTMroDO+RHQw961Vrhw8s5zHdDxHxDSA7gQALa45P5LL+BSq7kZeP+7H/mdE9PjNtw/bNvP3m4vvfSydRRQnGTFPj34mR2z4VibW5izrkq3XbTjIteoPKAJUdQ5gH7MiZvtlTdes95Kry3gfwsL/jv/XXndlZ5jDmYEzfPAgQP2yguvwKNss/Nz1tc9aCeddXKm4WPCL+99yW9fMFRhKljFKhm4AyQmpydtXf+oCw79Xf12ziXn2Mi6US9KgpSwyakp1/wPjR3xNCWa2X2dUGhGNHSYkg988qmdtHWbp5dBewN4PXj3/cGvHkKOXPiYrs+6VoryNXVbsKt3XW+14opX0asumXU2i/bM47tds4aXHHrVuVddYv3rR2x8atJ97ZWVgr3w6FMRzgoG/+7pF5zl1fh835aXbe+evf7e+lLNuspd9oVrr7Tdj+72NWks1a2z3GnzC/NWrXRbzVbs6luuc4IGc8Jew3pRg+D00C+svlz3vRuoDNhHBz+0zRs2+7N/949+1/70//q/baCKoj9I6TO75LrLPJfb/6t02PRsqPAHWlqYr/nabBpZZ4/e85Dng4/PT1q1u8/+w5/8J3vvnXd9fAAfWFj82R39tmxLDspX3XSV0+fYkSP2yvOvhMI0tmgV67BTLtpuI9uOdx85IultrmEv3L/bfeD1RVTU67QzrrrIBjaMOqBPHx6zlx/da9ZciIFFZTvrmkts66kn+1xRSQ4aOvzz2EGs8WVfu8HKAz1WQ/yHFW202mML9YbVbTGLcudhU81AD6oym0yIjmiqwK6/e5YEgxSlsYRK89g3mgYV1LGenoeP7INm0/fCrVAxIpYaeuoD1HEqoPPZBEx8p/3qFfz4DtX6+H36Xcrw9e88gScTOKIPPQvilIBTNTFTy+Ua6d+pVpeCdl7aG/kl11T3OwUO56trNH9ZQtwJQnmkKJVq6ClNKfAxkwXApGCiApkW7lFQV+HjKJCS1DEVWLhvun95FgB9jwKyAm9m3fTCKEdH9Kdrmk8jIQ99LUBPTe66v1lskAY0R/cI11AtP+mY/Dw0Mf5WDA3PCF0EqSmd3zsNIe1MypzzXKXPSAG99YyQ0so8dD9r20RDZyAXzawAdJg1YWaHX/VXz/7K5uqzDhx9XX223Fy2cqHD/YzlQmB/FBbqKw2rFCu2/ewzAqAjOMxEQ8dGQsOFFjk7YUO9Qw57YNQT8e+Z+oz1dfbZldde6fnnbgru7/co75H+EY+kBpCceu5pDvZgLtNTU/biUy+6Du6b5zHMZVu0BSf6agGV1Vqp+BAMEHR2ziXnuTkcGhiC3Xr6+6zSWfU0pUyFif3TmS7ikdblDhvs67cP3n3Pze2DPX32wB0/s8NjB23jyAZbXF6wSqnio8HafHBwv5dv7Sp122Rzzs7ecZFt2rjJNvUN2cf73rFfP/2sCz6ljopNLc7b1V++2ayzww6OHbENo+tsaWbenn/oCZufHPcqSZXefjvz4nPttFNPdWEIEfJPPvaEZxF4fvrKilWLVXvptZfs3O3ntAlkM4vz1uwoW8kq9vXf+boLTnR5PP3oU9GKESLz+Q97NLsw466JoeqAzdanrFwu2UqpYLtu+aKVuqs2t9DwdD7k+YOwURwG8QED3T02Nz5lD959n81OT9lI/zpD2Z1TLzzDtmze7KZ8uCfeeftte3Hvi66dY63f3v+2/fEf/7G7AQ58dsD2PLLHP5+sTTodXnvrjVYY7LG3P3zfBava2KQ9/bNHbKVWt96uHqexXd+9zSu+YY+hYT/wt3c4YEMIm2vW7aZv3WYLhRVbaCxYT6nDfvnTB2x6atyGBoYd0K/57S9Zx2CvTc3NeiW6/mLFgxhRKW7Fc1FbWlYmgWfA2TLB4zo91Aqebcw6gjhNmqmmyP1Qn3kbs4oggvu0JGYK6IHhtkT8lLkqICuQqUthNYasoKECiD5HwSRdC84n1S7JbP0cxowSBUQyRr7zNwF0vitvDVMg5P7hZ8qwFbx/k99DH4kW7XC9ub55LosMwKIbKu2PoedVBbJUe+W7dO66l/g9FcIU1LnO+j4VpHB/qmHzmXwPBGhdX56PVMhYDdA/z+SeWhA4Vx9XjBnS+LCMz8Ulfp2fAAAgAElEQVRaGHnNiXS9NMpdn00NmwKB0lWqoacOEBXOUl7Szj8YPyAm982Xbs/y0LPDgfxySBBLy15yFIuO/O8XnnveusqdmbY7Mz9rl19+hUeTv/X22/b6G6/bhtGNLVBfrtt5557XZnLf92o0uQugbzvjZGc6MD0/9NBD1lnqzMC9sdKw7du3e612BMfBNPvIA4/4uh+ePmKD/aN20ZUXu6/WNcmBAXv+iefbQHts+oh98YtfdP8qfLVYpPf2vesmXZjdAVI7rrrMZmvzdtb559p7H35gnxw8YJuOO9bma/NZz9kQiLUSUtyijxS+eviX1w0NO4N/6qHd1lict74OaHPzdu3V13ixExTBgRn6/Xc/cu0c5U8QV16HFr7zHBt7b79dfdEOe+Su+2z8yBEbGh218cas3fyt22x6qWFT87Ou+fcWOuyxO+6z7ibS0kqGXkGXXnuFCzOYF/zlTz72ZDb/+krdOoud9o1vf93jC0aGhu2OO+6wgZ4B36eZ5Xkv8IL1gTsDsQ8bNm6wP/vzP7eOEmqlV2xuZd6+9a1v2b59+zw4EZkG//jjH1uXVd1sjdKz08vz9s3f/rZNN2puhJ9dqNvA0KDt37/f8+mXaw2bn5qxTcOjdvDjT+3Vvb+2ehNVvjrtgisvclcJzP4D/f0eP/H0Y08HK4PV7Q//4A/s9ddet77eXtcy7733XusudmVn/Lf/4/fso6kj9tpb+2z7aadbj5Xt4b+70zV0PGO8Pmtf+t1v2yfjhx3QNw6P2p3//R9spNrvY/9s5rD9u//8R3Z4etJp6LjRDfZ3f/aXNtIV1ujZN1+yP/nf/lerDPbZbH3ea8X3rBRtYb5uVkX64tFR7pTQyVAIvGSqquUosyLDowazWqU5HnowHDJE1cz4PoyDqX6azhPAiE1lWjEAKcNVH6oCMcZHZpUChTI8mjzzQBFjWCvoKw9olOGGBNxYAEqsGLiG51NBJc+HroJAnlbI8fN5fD/3L9VAdcwKeHnCSniW7kMw8+Javi9P+89AlwG8rHGRlCUl809BOl3XtTR0jjtPO23bi8QXTvqlQJL3jjD9VrOvFEzzBIZ2YA/91NP56ZgpdKUCpZ/P5RXPevGspKRst56vvHFxDQnomYAS+3iwUly6fgrQnjwUS23rdbTqcAyMnSFt8NzAhx7WuaV0FY67+PQQLhcL1bs/KgI6JozGIAB3mBdf+/WrITp9se5BSV/96te8KAmKoWzeusVK5bL98rFf2nRtxnq7Qv31M846vc3kDkD3oLgI6H3rhu3YE463DRs22Ouvv+4mwg/e+cBmajOufeHfBZdc4MFdCMLC5F595VUHYvikF2zFvvzVr9hnn37qhfoBNvfd8TMHa/inEAOAAjTX3HC1B0Bgrgiqevj+h2yuMWc91W47NHXYRgZG7fzLL7SZ2rx1D/TZ6MYN9unBA1nnNl9wAXQ812vBd5RdM+7v7vGAtYfvfdA6rcMOTxy0TUMb7Kprv2BztXkPwEMlMpjxn97zrM2szNnO6662eVu2dcMjtr7aa2Pvf2yvPPWcFzep9nbbcrFsF950pTW7EHjVdD/9aGevPX73/TYIgWB52WZLTfv6d77lFgwwdwDiP/3dP/nKuHZc6rQbbr7e+z5jH2FSR8vYn/70p27loFXl6huv9jUG0/8v//W/2LbjTmxLxrj8uiu8Ct/WrVvt8JHD9sQjT9qSLVjHyop1Fis2sTBjt3ztKza/tGC9w4M2VZvzoL3Nmzfbu2+/Y8eMrndQ3/fyqx7U9+zjT9lUbcY6upCGV7bv/sF3fX+nJibtkYcf8T2DC6bLOm3HFy51QQ0+axSK+Ys//wtbP7DOaaNuDbvmphttuafiZWQRRV9dNnv49jutuhy6tiFKfcet19lyFTUDzNPOnrz7ESvaspXdtdG0G777Fe8rAGFiYXrOju0dsr/5yx+4leZ//z//D7v/md0e5b4EBowyxs2yLaNQThnZAq3CMipdU5Mj+JGpkNGq1J5pnUltawbG8DCr+R0HnxoEnqlm/LUAvWUODD7DUH5UsiSkahdNlqoZkNFS+0sZuwIGAW81hp6lxa4SHKUm61QocHcWahnIeHWd1IqAMeWZ3FUjzLMW0OXB9VSAwtjY/CYVarie6RrxOv4MQlVLIKQAQZrh/iuQcR1gcneBUQBdgRT3pAKV0l47OMagqhyhIL1O/17LpYDrWGlQ6Yv3u/CYuJz0/DgmxSpw+WNADn7ArtT0TxrME2YyYToWufK6GFEgVKEV935eHj0Bne/j/QrCej7UwkFAR7YU6So1r+vzVKjC56gfEuioFQRTOOHS7Q7oLslE85WnQMFcCH9xPDAwu7/x2utWLVVsaWXRKsUOj2LGw1C1DH2rUVp13+tvWmO5YZVS1SZnJ+2yHTvaTe4R0D1IrlyyS6/aaR998rFrEVg8aOm7H9sdwbbH1+LcC891DRRWAjD9F1980SfSUaraWH3KrrvxhpB+gMjpSsWD5jotmNZnGjP2za9/w8EA/tfhoWH3609NTtq7b8JvGzzc+w99Yr/z77/nbTQPjh+xzt4e78SGqH1PK4h52dDQ8bvnLpZLHoiFgir9XT32i7setZnGhI1Wh2yhWbcrL7/CmU1jYcHWbdzgddpLnRX31SMq/MD4EZtZajgIrevosXJt0d545sUg8JjZvK3YaVdcYF2jg27SRmOR4Uq37f7nBw3hg3juVGnFbvrqlwLNxDS1n9/3cwdEbvOJZ2yzM7dvt8GBQXvttdd8/C889YLfMDM/ZX3dvXbpjkttdB1y+5v2wD0P2tzyvD8fQtqum3b5GgwND9v0zLRNTE7aCZs324//7u+tCm21o8tdH1fsuspKPZ0uZNVXlrymPjT6/R9+ZMet32jNxqKdvvUkmzx0xP759p9YT6XX6m7YL9i1N12bReM/v+c5n85yaBtjv/O937HDBw+5Bn/aaafZ7f/jx/59bblmnaUu23HjlVYa6rUVpPHV6laYX7AXHvylxxnAhQOT+/k37LSVatnT6VC69bkH97h1Yb6BrIxu2371RVbt7/W89YWZOas2VuyX9z1i88t1u+nrX7H5zqI1ULYZTWcaizZQrFhzYclWSogfkKYy8fQq46bWm5ojCcLKRMiceC2lcQ3sUuZDpqefKajhc4AOPtP83HANGW6ruQSex/FSu+Wz8ywAqTaRAjdBhYxMn4/nqoauzJfXqUCRB+hZ+U5WRowNLjhmdqNTcEiD5BREUgBg2p1aWFTLWq3wD+ebAkIK6CWvTxELxCRCFd7JwiRcVx2fpqcqSHLt9DNdOwWYVIPU/fl8QG0JDOp6UNDKa37Dd+DdLLalgK37sTagBkBXek0FKxY/0jlnaxkzeLJKlFL/XceYnmX9e3kFHc/C+aEAr+eZ54OA33YN3g9sidZeXKOaPdY0AHfoRKmAHgSG9ih33+Mtl53lgO6SHIPicCFuWFp2DR2RgIjgfmL3Huvp7LHl5pJ1FMp2+lnbrW9gwIPImMO8d+9e6+3qtfoS8qurdvqZpwctIAbFUUM3FAwpl2zTSVtc+9x6wmZn2uC3zz6z1wZ6B2x6btpTyHZcdpnnYSN3u6e7x557+jm/bm6pZh3lLjv9gu2e4gRA9/t3h6CwRrNhnYWq7bhyhweeITedxILI+wfuu996Kl02OTdlfT0DduOXb7K5hbpNzEw7AMP0Dl+6MjQ3ESFXGuki5ZJVertt/yf7bWRgyJ66f4/HCcwvzdhAuc8u/cIlvhGoNoZgO/xXqnZYpbvLg9y68ezuqi3O162rsWL9zbI9/9gT1pif9wj3YrXLLv/qDR44B/CHf75ryez5B/dYdRn5vR02awU7e+cFLqhgbDD7P/nok06/MJV3F7vtyhuvdEkZ/mFmLux5eLeHssGDjjiDr9z2FW8Kg/Xe/egeq1nDKhaquF13y3U2NjFu69av96j/SrXidfKff3yvX7HikFm2cy6/wNYdf4y9j/XYtMFTvFwjWF6x0YFB++T9D220b9A1ZPixH3/oF14vcNGW7Mtf+3IoJbqwYPfcea+/t2gl2/WVXb5nSLeDUAlh875777VqEQJL0WrNBbvlG1+zZl+nvffxR3bcxk1ei/3pex+xLt8Ns5mlut3y3W/a1ELNn4sOdvf+/U+sxwvLhBr9133zFi8sM7pu1D776GM7+ZgT7Ed/9QMXOs68/Hw7bvspNlGfc6sMLCV9AHQcsmIAdAUs1ZLULE3Gsxo4qLajJkIccmpqab43BWFo6pTyVTuA1YUm96MBHelvoQJfatbjHBSwyJScEXthmSAs8HNlXmSg2FN8TkZFgYVjoQaZChJkmqsBenypKwu8Nn0PPkdQbwrg/NsLF8WgtTwLCQUutbBQQGmbj+Sx61rgmaphpmAeALNV0ITMXgVArq+uvYI64lfoA061W74/FZTaAT2cERXE1AqUNhdRUAn3tdKt/KxLK1C3Hkh+NfdeATgP0DMNOgZyKti3/84ukq01zOYa5wSrLddVBVK/DrJ9Hc2lOrJsgFRDToUitQR4vwpvSBXKYusZ4jp9HqBDZQGgM/jwXwLoAeiTxj7Q0N1fHgHdI0ZDcVlnxF7bfGnJuqud9usXfuUBZNEFb2ece7an+oBxQzOCN+Kd19/KIruhH5165mmu5eHlCEB6M6atoe2olYt28o4LrN5c9nKaYPIrjUV789U3YqAOIpmbdub5Zzsjpab84t4X3FQKRopQu3MvOz8rhoK5PPfksz7OUF62YDfefKPNzc+FynLIde/rtfGJCdv71NMOLt0dXa4RH7P1OM/3Rr9xdNDCvBDljq5t+AmhAnNH4BYOGgQMgDQiVTdt3Gj3/PQuB0hEXtea83bVVVdZb3+ffXrgMxsaGbHFlWU7MjFuXb09NrJ+nX188DOr9vVYtVi2vuWiLRyetH17f+WhYDADz6w07Mbf+pr7gPF3d6VqNl2zFx7eYzBUw1pQK5Xt0ht2etvPQtyvPY/u9rUBJDZsya68/iorw1cEIkZ1tmbBHn3wIR/rTH3Wejv77LKrLnPCwvo88fiTNj4/YYPdQ4ZeZjfeussaCw0XTPoHB+yj/fs9OPHxux42RDtgpeu2ZDd95VabXqx7tDnKrC42w1rDjI5GM9hfNE5pzMx5xPuLHusQDtYtX/5iyC3v77N7EUdQn7KezgG78es3+94jNuDjDz6yzRuPsZ/djnVGFH/DCuWqXf9bt9pHk4dduIKffebQmD37wGPWZ6hCh0iFsl377S/ZQjEIqqXFFfvlPz/guQ9wC8w36/al277q2jvmD0a//4MP7dXnX3WauezGnR65PzA6bPWFBS9WhAJAEBBna7BMtcriqu8WhxqAQgYFZsA0Ikrdab9wmmjJhPA3GQU1JhUw87SHNg0iBh0pY9Lf89LWlOFqcxF1GfAZCOoiyJFhKkPWoKw2Zsi82TRnLod7p5aNjEHHxk0KUOntyiAZ8c0gQd8PCOZisk4B2VN2E5M+BSynJZZU1oJV0l9dK6UpoJDhaxQ6hRr9uXaMQXT1xDxonbtq5KnW2gJ+mvoDR2/T/qWU7+qA+vnd+iiQUdjkszKhNprLVRtVwTYVgtK5oFqpCgpOu6Qp8Drf3/BPswH4jkql2tZYhS4g3IezCp6P9aJQl6Z+IrU5AGZ7poEKikpTPPf+c6VpXT09ITU6uidwH9x++J68QoUMPisrNhNLvwaLW8EKm3ecmQvoNLkT0FFcBoAeemz5Y+30c8+yhY6CazgoiAJm/e5rb7leFJut2ilnnuZ+ZgwQd779cgiKA6A3yyXbdtn5DuhVtKQEBtUXbd8rqNUeUoYAZNvPP9vN1Cjygmf8au8LLjy0AXpshgIh5LmnnvVxAtDhaz/34vNs3Yb1XtcdqW5d3d1enezZXzwTgGFh3ovT/Pvv/759sP8jZ+yj69fZgcOHrAStcXnJfbherzx2T8KiI51taGjQJifGbWR4xB668+e+NgenD9qG/g127S3X2jvvvWuXX7nTnn3uOVu/cYMVOspWX2g4yJ9yxun2ylv77LyzzraXf/m0nXn8Nnvx8SdtEYVyOkrWLHXYaVec7207h9aPeqlR9Pl+6bGnrQorCor6VCq24/qdVomAjoCtPY/v9g5kTH278qarfB6et4ogIgD6zx7KTPu4EoAOoQX79s933GHd5R776MjHtnF0k11x7U73JcPUjj2A6wOE/twjT1uXA3rTBYddX73VphcQ+V308SNjoKNaCbELqBRXR0pip7sn0FP8f/zwb6yv2m2VYtktPrd98zZ//v/z1z+w3p5Bm0CO+bd/yz47dNDzz1GYxmoLdt8/32W9hYrVF+ro/2oX33ClzZZWvNLbm6++Zjsvvdzu/asf22effmhbjjnBI+mv/sbNHuUOIQiV5Hbf8YA7JbzsrDXtml3XOG0A4NETAHUC/vFvfmwzzTn7z//TH9uBQ4d8bAtLi04rEOrq6DSGInjNljlMfaZuWUD7YGkjy+8J0jiEeYBN0KKGmz6DB3stc6AfM7TvFT9lyiA16E6ZOsE31ZCVuUM7CwwwP2eX16qAoECzOlC0f0OLALU91bhSDTAPvGgFSAHduwSCWUvcAu9XjVXH36aBosZGrKqowopqytocJtVuMcvPq0Sm4JYH+CG05+hui78poKv/lc/Xueh66pq09jZgwWr/uPYEdAIPAd0ttxJgmVq6KNCsRkvggSqIKKCnzVewz+1CJ3zvwX+Of6plc0x4HsfE95D+EMMEC1c0BGagnlq7FNDVhA5Ar1Q7nafg2XQPMMCZ1h1dk9QK4kpqbJzlawuTe56GTkCHRgcNPQV0MP4zzj3L6uhuCc2mBhNt0d559c02QD8ZGnpH2QO4ICu99fLrXoMbDL5ZKtmWS871dKFOaLZ4UH3R670Hz2rRNXQH9HLU0BNAR0jIuTuihh7NuwR0+GAhfV9z/TVOcgAXFJBBRTlorHfdeaf1lvDm0PFmcMOQnXPeeTZfr7lf//TtZ9j07KxVuzqjyT+UsnTCLxa8qtlb+96wr37pS3bPPffY66++ZiPdw+F7MzvzwjO9HzsEAQAiNHSY8qHhIt4ABXU6+rpt7NBh2zay0VYmZu25x/ZQlrGDMxN263e+adWhPhubmvTCMqcds9ke+Mc77Mj7H9nGzZttrlhwDR2AXlwKFpU9jwUNHVCL0V5589WeF+4ulZWmC0OP3vtzH+eiLdvEzKTdcuuttnXbVjt46JD9+Mc/Ds1t+kLxHuSAw3+OeaDxCkrtgnj2Pvxk1NCbCMFzQJ9szNtKR9FBHfNFS9jBgQE3jcLNAlCHD3v84GG7+PwL7R9++LdWtbLHZVx++eX2+C9/YZ0VBJ+Z3fKdr7pmvP/TTzyTYrh/wA5+sN9e/MUzVpudtoFe5KmbXXztFWaDPVaoBvMuhMOHf3KX9biXHHNs2hVfusE1dBxU5PvvvvMBp9O55brHYnzxtlt8ryDoIXYA7WzXb9hgnT3d7m6AlQBWFmwsMhbgfoDVp4b5Roaqmhylapa+pJRPZsnvFZwwVo2mxnchaK29+UYKOmtp6axUljI93qMmQQUuMlAycX1nC7CCmREEy+enWnjqYz5Kw/ocDZ1m29UAU8eXJ7hwffFdHqC75TBq4GoJ4Pw1yl/XxN+L8s4x9kjXlwyc+5mupX6fArqCtoJkKoi1/l4b0NP7VNiIbREyIMqjEXUZ5FkYENS3FqATwFNAJ2DCFaouKN1PXKPtQ7k2PCP43jtjinUBv2tsgfcMibXaqbkTVEPp1FBpjhYCPZekGRW4MzCHGwxBx51VB3S1mqlgQFM6BQb9zptjogQ2iqyxP0gsl4zrcK9au1KBwv3qEdAzBWHrZWe1KsXF7jNumpCgOPehd3bar59vaegO6OedZbXCijM7BAohP/ftV/bFbmpBQ6SGjkE7oL/0umvFAPQVAPrF59hisWldhbIDehOA/utXXOvBZMEuzrzgbK9b7k1RcgD9vB3nB0YIbguTe9TQAejQ0BExf/W117iGVWs0HNifeOIJrzZWW5i1XpQBtYKnrgG0IIAcd8Lx9tIrr3jgGzTr9z/4wAO8+l1TX/SIb1gDTty82d564w0HrfWj6+yen9ztYD7bmLG+ap8hehz+ZgQQvv3OO57j/uu9L3mzlWu+eL29tf8DO3v7mfbJG+/YieuPsSceesyOfHrAyp0V6x0ets3nnGbIBJhfaNjo4JB9+tZ79um+96y4bFafm7Pl/j67JAI6TO6uoQugA8wuv+FKB2IQI76HpvvY/Q/52mCX8N+uL+/y8rDIErj/zvudUGrNmtcZgFC085qd/llnV6c/5/H7H3eDNerHQRxCINxNXwuADjBHDMAC9rBYcFP9Yr3hwsYSBL9iybo6KlZYatrunz1mi8t16yp12h/8xz+w//YX/80mZqYMddm/+d3v2Pzygm3ettWD+Wxx2S6/8GL7X/7kf7aTN222xYW6Zzace+lFNnrSZnvhtZft5JNOso5lsz13PmgL83Mec4GxXXbzdV4pDgwUtPbLuwKgj9WmrdLVaRdecpENjQwHab1QsOM2n+DWFQD8qaefbq++/pq34sXmQugZGBz0gMn+gd5ojWoHYx5cLc/KQ0+GrsyVzFuFAkrjqdZC5kjtRxlaqpnlpb2ljDsFdWU+eQCjgB7mFEafp9mtlXbHexS40t85Rx2zaropoKdzW8vk7kAurY05fmps1M5SYM1Aku2JVykcsxo46/PWjuJuFZz51wB6KkS19i/2dJJSY+n6cXztgoDWLXBqXnULU0FHNXZ3J8Va/7RcqUWCIJsKvSp4Zc2bxAqVNaOKvSsA6C40SGoag8rK5Y4M0JXu9cypIMO1DCZzWEaAf600Q9IMBQNde86D33lhGeBgXL9UyNZnpUILn8Fy5Nm6fR6gA9ghBcGH+as8QIcXG5G/C0sO6G+9/EYG6GD1J58VTO6Zhv5S0NCLeG6xZFsvOceD4hTQX0sAffsFweQOrdgB/ZlgcsdSZBp6NLlDUHju6ZbJvd6oW3e1x5fskp2XenQ5NLCH7n84Fp0pefDcjh07PHXu/Q8/cAB68ZlfZSldk4vT9v0/+L7te/NNByg8C76xvu4emxobs3JsyDLQ22d7Htmd5YCDz116+SUOEGBsUzPT9tbrb3sQ2Ex9zn3ECCm66AsX2vGDo/bp2+/be6+/GRAWoWZFszlbtu/8/u/a87960bYcf4I9fNfPbGV63oZ6B30ss4WCXXzjTjdhI20OEfPwodPkjrKnl19/pQspqqE/9vOHPRK+ZguGegJfvOUWj/BG6VcU8Nm7e292SDGPS668xDZt2uT+HXSCG+gcsKVmw03fWBHknt9025c8D32pXHBAb6DPPNL6UC+8ab5eKwuLLswdu3GTTR+ZsIf+6X7P219ZQqZAv78TefpFq9j5V1/ivviB4aEQGFfucLB+4PZ7XPeuzc14b/JytWo7v7zL1wu59E//fLctzkzZcG/oZ45a65fuurYN0Hff82AIivE2vE0P/MO+I8UQmvmPfvgjq1inlzGG8PXb3/uu0w1iAtAECNp8rVG3BcQMRA2VjIaMwd1M4ltNGavLta7httKWVNNVrUE1HWU8KiSkzJiCQx7gcyzUAhTU8S7Qa2aNSpqXtLg3g77aC9PkcffVAPnzAE0ZvAorBHJdu7y1VtdGnobuQXVJUFgK4Hn7kzF29DuQG/I04rzn8TMKD/xb54XPNKgyHUf4e20NXYUT0oMCulYZ4xjy6Ejv1bF+noZO7Te9PzOzi3+a41IhTi1UKbD6s+kAlm6gmcUFKkd09RLQKSQHcIUFLAB6SlupVo7rjzrfKytWQ52SUqtkLPdf56LrpZ8D0BdgYXArRzD56x6rIJOef44PllQqD37vtqih+8Ooocf8Tta4zUzuz7eC4sDEtp93ls2tLLr2B+2pUijavl+95oAORogo5QzQo4b+5q+Dhl5AqH+hZCdeeq4tNFess1BygQCa/uu/DiZ3aPhucr8wAjr8DDmAft6l7Sb35yOgU0Mfnx63of5hf+L+Qx/bseuPs9pKPfhu4v/OvuhsZ2LQwBHw9fN7H7LpxRnr7eiz6aUZBzw0gxkeHXGAch86NNZS2UYGB72GO1LhTjv5FPvpT/7J+io9/j0yAlBF79DEYVs3FFq+Ts5PWX/3gO0f/8xu+3ffcc34uMFRKy+s2KP3PeCmfPybmJ+xOqwXnf0+9oMTn9qWoWNC2ddaw2YadSsMDtklu1qA7ib3R1omd8CFB3XB1wMfCwLTiiV7/P6Hfeb4Hs++7tbrvBEKgspwCNCLfcPABpuqTdpQ16DPZXJuwoZ6hmx+cd4D2DYNb4jlUQOgf/HrX7apRs3bmKIDHDR0WCRgzYCw0NfT6y10J46MeXW98YNH7JTjt9rd/3iHC2rj6IgWKwCeduGZtu20U1zYe/v992zbidtsoKfPnt3zpL318mvWV0C2v1kppj+ONxsei4Go/qXlmo2UumzswEEb3bDBXTqXf/F6T5Fzk3uhZHvu+bkzg8nleXBNu+r6q7OGPRBQIfCh7j72CxL0FTde4dwTQXt+VhBBDWsFnBtrmNyVESgzIQPR0qk87GSCNNeln1MQwDjUZJsyJmWmyqz1dwbdqWCB5yJYLu3UpgF/gXG1gqKU2aoGrYVvFNh4DYLS1vqXB9wqGCkgpvMncyRA5AXFofNfqjml41kN4LwEdCjm3XaLXp/nA06Bk2CXB+r/FoCeCpKrATpBg+tGel1rf4JivLaGzj3iOuMOAjpuT4FSrS5a0jgVSPA3BDK1HmDM3i0y1lMBdrFwDGMlWvOBqb3VL17HwbGq2Zvrgu+oodfrNTe586yla53uP4Hbnx81dLdwRyEa33PP3aQeAyxVyNHzjxx2Btr5/m3dcWZbLffMLAEfd4x8h6QODf3XzwWTe9hC+LbPslmUNkW1qqUVB/Q3XriHvI0AACAASURBVAzFZwDo0KdPPrvlQ8eCvvmrAOjFCOinXHZ+CJ5qFqwMmaKxaG+8/HrMDg9BcWdedDZ2PeR/W8F+/cwL7q+nhg5AdwkMuiI09GeChg5AB2PauXOn+2Z7OmEeNZtdmvdGMPgdxWmQsoUqdMcee6zNTM/Yyy+/bJOHJt3UzMIrF199qedVI7gOwVD4HF3AJsfGbGR4yGuIgzmg5j3axP709p/YSO9QlktNXwc2D0CBevcoCPPZ9LhHl88dHreTjttskwcP271332Mb1m90PzLiH/Hz8PwRG+wesPPOPtPef/lNr4IG3WAGroJdSVDcIy0NHfdecdOVwYoigP6L+1BYpegaOijyhi/e4HuMVrdIEUPJ37//27+zwU40UFnwyH0cjEOxpO03v/NN+7M//VNbP4ziNE0XvG75+le897hq6MPrRj1mAEFk6E5WjZWZoKHD5I5SsA/9NNS9B2V9NvaZbRzZZF+45VoPrEO3OUTLoxIg1vjUrSfagQ/32577HnNxBBEQ8HF3Dg3blNVcQ/9P3/9D+9F//TM7dv1Gp1Xs1s6v7LJ6IfiiQWtP3gOBpuDfwZrxhV1f8LgKaN6lcsnu+oe7M+280zrtm7//Ww7g0M7xDES6w0TfQBAgUldwViS4iszHfbQxLUUPM69laVcyTzIA3qPMSv10PMSIwiajUUZMxpIyxBQ8cB2fRSaLd2JcEDaYXqZmzpbWl0FQ4AkR2BSEGamrjC4TUCQobE1Ul2enoJ1quAqWXA9aShTQXRgqlbx0Mxk0zZg6Ft3TFJjAH1GwiYBOQFTm/nnd1lSjy1vDfy2gqwVEBcqwBy1ZRAUypaPVLCQc9+cBOsGbc6Mpm8Ih1lDPh4I53sFzlcaWcLwwp6eAzu573hMjphn7OKImngkTbooPAdvcO6aF6niVLriGnungVRjh0Guv46A0mGrdKpQA0PEfeDOFaOdPHSH2h6mqav5XPuG8JcbYZHPYcsn2FqBDOmDeYCwu49LAYvShp4B+wVk2t7RgHZWKpyRBe94XAR3BVg7o57RHue8joLveU7LTLrvANTmAOdPW9r3yxtGAjqpsFjT0lxKT+1qAjvFfd/11NjU9bc/vfcG1495ulPws2IU7L/ZceDQRGRkedml7ZnraS9U+u/tZLzuKTesu9dgVN+z0AC+UM0XKG3yr3T09CDZw2PeIymIQKgA80EABjnufeEaEIJh4F71P+K6bb7LPjhyyrpFBf0dPuWLjBw7ZKVu2eXeyhx5+GLvhLgWAbodV7MpdO22op8/++R9vt+FKn9Wai7ZUqNplN0UNPfrQdz+caOg37QxEg+/jOAHo1NAhbFx767XekAXzGOjr90I8qMH+8L0/99QvFHkNFodFu+H6G7zb2nPPPOffYSeh5QPQ55Ya7v92DX1l2Xu5Hx47Yscff7xNjI97K1XQEw5XfWbeBjp77O7b77BOF9GCARDPuv6ru+zw5Li3PEX3O/czoTIS3ArIkKgv2t5H9ljZa+9jjQI43/i1XV4Y5sWHn7DFes2LA0FG/8I3brYaRovI1BWzJ+5C2l7R5lygKdit37jVg9080tTMHr3nUWvEdQcN3fiNXeHQLS7axk0bA6APD9vs3LTvpwKxAi/uATNiBCsPJw4mtWNeT9MZmAuZnFYKI5hlGgJqHFRbaTd5mqQW1lDGp4yFzADvJDMhoDO/nYDOdwSm9fkm95RBt4E+8ozLsBytDucp4OVZIdK7VaCgpoX78jR0COVsaqSMk6BG5q+Awn3CuhHQMyFFQAPvZCW5VOjSv3UvUlD/twJ0XccWHcDM2+rQpnvF8almqILKvwTQ9d08J1xXBsVRcORekt4goOM7/kerVXaOYmMaBU4FdLcAsfmKWAbC+0qGtDXGWeCdoBEKoVgPWCLTvcUY8T4COtJW8QwIb6qRt9aovZse15lBcbCe4j5YfRXQKQxyrhQ6lP4I6PjM+cgpV5zbpD0+e1EMiMPnqLzmmxsXTg8P0rtQEQz/XMMG4DZDXjFs+8tFc+3K/d/4D1GhEXScfUMzRW5wMd7fDBq4bwAi561pE7PTtm7TxrCwKyteXKWno2oHPvrYy4BaFZ3emt6rG2VPIXHv3fNM1qULY9uxc4enIQEUAMSHUSt9eNgWVpasvrzk78KhXjcyagc/O+BgA4CHKfz55573AisnnX2y547DhLwAi0VPdwiyQ+oUONJK03O8YfL25ioeLIYc/mUP/HAGDuZVQCBEiE4sVMrWrJR9TAAqRKAjaM19QCDEUtH90HgnDxjWl+uMKkPolobx43Pci++8dC+WsVSwucWGBxT6+keByN+zHA5yqVpxzXNiYsIOHzpsZ595ps3NzPp8uqpVb0fa3dnlQgrMW6PDw14ACIwKFfnwttlFtI7tthu/drNHmqM4T7mr0+rLiz52rLsfCq91GCoSukbuYy64u8bpwvsbh/RE1ABAf3LIv9ZRCtWU8LYI6gBl+NPRfc7n2WGe3ocHl5fNepaCxQfvXuoo2ly1YIvluI6Ly9bZWPF3Fqpl94FhfB7RXCyGdsGlUOMfhwyaeygiEdKDiqVQwQk+9YHBPg+SpL+ZWhwPHeunpxp4aqLLA1vued61HIuW1iSTxE8+TyulEdwZOUxzIt/De1SwIKOggKEasQcEieldNS3wjjRlLgXeYJUJecPq/yYI8yeECs6TTJMMnsLIaqCogohqoRyrl6COeegcg46TTLRdkGnPOdbxcxzcH7WQpMINrsU7qQESlNQakicIqFC0moasQk0eEIfvC9ZoLLRFmafaKLVkp3vJBmjtUWg7pYKWXsc5KX3rPrhAF2NIVGii1YhZIqkAxD2iyV2fwZgIBMxBYAPuOGhHa1lLaF20jo6Ib1HA1txvNXnrmLOxFApegwQB3AT0LD9cKsel65+tHfgdLEQeBxF4JM8e90HjWJTGM5BP42+2XSomd/kSpmtqFz6B9DQCtBNAd1CPif4OnuDVYMge0BbDF1A/F8w4AnoNgO6lP8K9DuiYHAC9YFbt6fbiLVPTUw64fdUujwJH6hOCtD46fMBTwbwFaUfF+5M/9uijbnr3jnC2bNvP3O6+T5AwwMu1vULBDo2PuUkXwU3QSj/+6CPbcsJmq8/Nu6aOUqnPPfGcR3t/53e+a2+9846tP2ajzaOMLCqnHbPRJmenrYla3gB0AfNQriIIQmRs5Y6g/QHQAVqoNLfiQXahiA+fkQF6BEOMNRy/yAAx/HCM3CWB/yv7fwXXwLHSXiQF3eNgDiqhP2MAegfN5aZ3P/NDXS56ah76noPQ33pjnwP4r554wfXum2/d5cFsqNKGNUYu/OTEhG0+YbM9/ODDLkxRQ7/pG7fYBx/vt3MuPN8+PXTQy9xi79rAKprAnMh9v4stzRs0gGp/CCJEsSJbsfnlxQzQfT0joIOG8F9nsezznKuYAzbuxecZoMM3VS5YrbPoP7GO0PAB6Ejza5ZRejG4kbBPYEaohAdAdyk8RuFCQIUmjp9k0viup7erTUOnVM4DSebBw0qNh4CUMjzV0MjwU61U1zMFdGo6KYPwdYnMk1o/LQQKVjpOPiNP8w/sIKyFVgtT/x/XTllH27Ownzg3wnd0/gQlNYOSyRI00qDCo4QG0Zg5N66rCz6xHrYKFDmsLsvl53fK4NfaH9JD3jPxWWq5IVikwkX6HK4NKs39JmljeQKJ1/lYRMXJ9lxs1XZ/U0DnuAleeeupQkYGyNFk3JpPSCPj+n6ehcKVl+jqyQQJCt/oRdLZGdtRh8wtCnKgm4UF5H+Hs89x830EVrVwKaDid/ACL/uKiiexPKv+TOktpR3oN2VUshNAxz2qYDOOJRfM8f7k7BROuPA077ZGRpOaCzN/WTi/bf+gfUELwz+COYDZG8eD0UdAoYbuF0ZAp4buGmaxBeYEQt4/16hb70C/+/OWESG9sOR1wfG+Tz791Po3jLqmDdMXarTD1M32ofP1eW+/evlVl3t/8yNjYzY2OeGmcjBtaK6oxY5CLwjWQhQ5csJhEoaP98477vD33nTzzd6oBRXeRjeu957Y03Ozrt0ighqADq3c60rHyMugoYdaxc6EcHgTQHczuFSVcik4ptEAZNoYbQR013IznyK03/BeBzi8cyX4iigQIUoclhLmFjngLwcNHf96BvrtjTf3ebrX0sJiljP+w7/6gfWX+9ydgHlcesXFdszGTfYJYg2OOcbuveNeG5sZt1Jnh1U70IGvZF//3jc9vW5iesor7WHfUFnNZbyonWOOWYlh3IX8dFS4g8sGAB8ZMFYMoD6zWHe3CIQfZ/zRkuHXW8Gr7MG8P18t2FKp4JYIaO0ZoK+sZIAOTd2Z6FLTAR1r4MGbeHb0JYPeKaVj33jQ8bu30o0VnahZdaA+fPShkzH4YY+548qw1bRNrZPg2q51tSwypAFl8C3tKJi8lfmlvkavaBj9+wroGGMeoLdoq90nnjLjMK5WLXhl5H7MI4NTgUPn4uPEA1C6MsfsS0bDeafzTwEyBVUCoJ8pqXrWJhDEVKfUQpD37KOYMTQwyX/OA1yumWpoXN9Ug0/f+Zv+jcIma6Xy+3mTlC6lM29WFzt20apDMCEtK7jqPFpgxSijMGK1iCj/0vXR3xGvQ2sOrUHpXvN6FRKyZ0Ta4XhBV6mGDi3e75XxAShhnfBekXGNOHbVlDXtVPfO1yn2QwD/1+9SLV33UoVxsERq6LxfBXH8rjEYKmyTv7iiLATggJ59KaYvfuYLlFAM/wZgN1D6LgF0Z2jR5O4mU0iR0eTuzV6a5h7TQrFkNURCw7+FAIWoQfr9UcOEyR3lRmF6aczVbOPQiN135902WA0BbpMrNbvmxuvdXw1pG8Fcz+x52vuQd5W6bLo+beedd55t3rLFtVT4v6Glw2+Omurlni6vBIcodfQzRwR4fXbennnyKesth+Yw51xyroP5wvKSt8/E2FDxrVyteEEVArozhqhl0pRI5uaaISLNYaaB3xemYfhxPOc/aLlOFlCmmeoUtfwMDAkUuDZ4JkKlIxAGlhn/Re3dDWEwJXeUXIONhhO/xqvFIQBxpemNaM4//3xPVTt44IAHrm3asNEeueshOzJ72Nb3rrNlD81reivVOET78NMP7IRjtngwHMZ+ybWXen/7M846095+9x2bmp3xXH7ELhDg3C0RqduPF+iqiCblYTwAdBeMIGHDNVFoussAgO6g7osZTOU+10gvAPR6NWjgWDsUluldLrqvHHmaCNKbrxQ8+h7vLC83rWchxGw0VhatCJN+NH3iJ6V0auz8jocLrhMKACU34x/tBE41OK4BAYa+OgX0PABQoKJwrT41fQ/Hzuso7VOLJaCryZ3MTJm+MiAydL6T4wl8IdAqtBQyVB0j7qFAo1oUtST4N0GvtAbmmXsJNClYqMDE8ebNgSCh81ANlKVfU7DQveDzU2aLEwtLTsof9Xodd7o2OrY24V2EfI5b90Tni1ruyp5X49XpHMJcwmlOBR41/ftZjOZjXM2zQXBh2prSka4l50zASsENGjSFPwVWrrXuaZ6wwEws0h8FRaePaHKHG9bpSAJXqaFDoeC70nXANWlQJ64lYMPS6vNPCsuogJK/7tG87sbVoHzpPz3f6lIizdN64LwkyRIpbL7o9LaguAysqWHEiDsuWJu054XdotYSze0hqzNo6DT5NsvtJncwYwA6wAiAzoIxMLcyr9ABvRhKnn762WdeKQyHvz41a+++tM+mJ8ZsaGjE+4kfe9pmO/ecc7x3O7TMpx570ibnJ7zoSE9Hj+24aocDC/KMUbENDVeg3Ze7qnZ4asI2bNrotcZnJqY8Da2/u9dNzx+/s9+QzoYAqK0nneh12PtHhx3I3/3gfQ/WKlcRkRjNhrG5jc8jRuWjUI0zbeTQwzwJoIJGh1z2ctmqwckQABo/QSD+f8G36F3ponbrOYcgKJh5YKlGgBt8QBEQCehuhY8CEfzPAEZCDtbQfe3IvIIg1tXpnfKwvvD1H3fccd4dDYfgFz97LAPwerNm3YUuj3gvezgZAtEaXrn+0ht22PDIiLshMD6UzQWxoaCOF6IR7RygnnWuQwBhnGuw8EDYiJ2nigXff4/R6IgaetToXEvHPKBhLC27hg5AB3Bj3aGh9y3hZ9AyF+R7TMg1+MUg2CBPv1hpATq+zzTZRbTgDT2TCeCYH0HGzWHF0LUs1SoICDiQBDBlzryeh5dMlACggrSCOhmjMjw+g4CuZ9jPYsx1pzbPZi3pO/SMpwCjINLyp4cIeZYepQZH4QXjIgDwfjJlfwaEL1hoUI0ylq9Mzb3K6PB8NYniWsQ7cK0VNPgZx5CngeJ6xAit5UNPgVS1JJwqxFfo+9PxUihMzdqcrwIG9021OI47FRBbNOGzDuc0Wrf4e95PFUqcy0QXF4GboMF90r3U/eU6eHOYGCPD8Suga3MXPlvnBx96uucqiFJD5twU1H1+EtvF78Bf/ExEkzvao/o5iFU+SfewTmD+KaATMHl2U7omYENZcN6PRloxvoDnTZVkna8KR0AN5KGvBehcG903PStHAfqWi8/IAJ0SUtuBjIFcvlkJwYCMAOgODBHQ1WQOQEd1rkxDx4OXVpxxw4fugI7mDtCaCkX/zwOmwMwjIM02au7jXr9uvWvPK/MNe+XpF20ZVcIqnVYzs/UnHWNbt2yxQwcOupb94pNoDRoAa2J+wr73e79nH370YRg/OqTFuuSD60ZssjbnhxK9rSePjNnW406w2ckpO2nLNnv9tdc8hQtgBUvE4fExB4/+oUHXGLt7um1+fi4LinOgYi5/XCuY7FECFWuFIiuwEvjfBfMa5r3FjtAAB1o0fObRPE7/exMR4bg5mpagEXvjGHdpFKwEhhRN7gyq882P6+dtV2OAoY8tBsZhv9wlUOnwbnnQVLZt22b79+/3OeMwIOodcQkoazvYMeBR/2hLS6ELOexXfeVa6x3osw8++tAuu+wye/2NNzzFDBaVjFlhhUD80V1AkzvGX4+BVRDwIGS4ho7NQ+AZ1grCSAT0cCpjS98I/nDDOKBXChmgu4a+WPCa7aBb1HCfh2U/BsUhmK53KVgDGiHsPwNsAjoBHEwA7hxq6WSSOFSu6aIaIVIRo9aeMl52QyNjIiMk49fDzvMHhkNfOM3+KVPhfaz1rtoNgY3MIAV0RvVqEBtBSRlnCk4cQ4upso50q5a9WgcIpiqQtP1u5hUD1zK567wU8Dg2mvQ5Z11P8jGdp4IKnsdubb+Jhp73DljddM85Ls4T55/rpuMnY2faYSo48G8CugKBPg/Ncaihp4If36fA3j4HnI+Wa0/fwT0mvZI+0v1VQFehgmPp6ek5Ks9f94Ctu5W28C5PC1tacoEtfS7H4Pd8jg8dApuXnQb0LC460DMmgy6HlPZVoOC51vNKwKcPXTV0PXsq6KnWne11oWh1mP1j0LOCdvq7Prdt/cQ842dl8wXR5J5EKmaMx4E8VrJKKuqAkuBPzgAdAJEExQHQvWyrR1m3otwJ6IgyTwEdE6SG3lhZdgD2vuKz8zZQ7bZH7nvAhrv7vH0oeqhddO0OT/Vav26dzUxNe7rVgc8+8zKmIAiAVG9fn/vRYR5GHvnk9JRrp6XuUBwfYL79lNPs0w/321K9YQPdvVYuFj0wDiVAEdWOaPup2pwLMQMjw3b40CEb7At+5pDU2QoedP9gTFsBgGM+fvgJ6NAOimXrXkFeeojUBoDRPB6iwIM2zeh5184LwfIRfsKJGdJ+XLuFbzyCP97nZmto8jGewffJiu7ewE8H92rF3RAjIyNWr9VcU0Ir2g8//NA2H3+CgxYOBZqxDA0O2fTUlK8p/nZ3SwXaM0zZZuPj497YBNkBTFNjNzVn2kitiGuEzwHo883gw640i9kc/ACDZsqo4rfcAnQQfgR0+tBRoRBzrAHQY4EHADpM6gB0aABeQa7c9O9B1/gcPnasR6NSsJWOVpQ73g0AB73x4HjqC4SumK9KTddNbyisVA7pXmAwKaDjGdScCTDKHNODi2sZMIffGRSTWgDIINitTbUcvoef4aeDV7S2cR4txtbeXKUdMFrNLxT0AlMK/tk0hoDaHuZGwUQ1VI4PZwZCume/JIyJa8Rn0HSvPnDGAKwGhvicZlNqZQpQBITUh859VHAmqOi43FoT6zuk+05AY5TyamNUlwT3S9eZtEZaxHNUS0UedBplzndn65xo7wSHwK3aU6pIK6QNvlfHpvTFoDwFLxUsYPlTum8DI6apSoU0tVxRIFSBhHTCn5qHnlmoomsSSgmsa1BK8B2Ec57HsMchhkD3WS05oB0VYFQYCtQf/j996Ar6/J30mgp9/h5YKFHvJZrcSZu6Rp8XFAca1PcWjj/vFA+K8/KV0X/IxaIkQs3cP0d0tmjqDugAlOjPZEqSm4e9WliioccWn5mGvrTgvnRo515EPz4b4Ib7ERiFoDWMcXRw2OpTMzbSN+A1wfHumZUFN5339vZ6hHvYpab/jUh1ECa6iEFrhKYPEwV6fuN5yJOGORcA39vV7RXM0BYTvd8X5uvW3dnphUo8gKmz6hr6xuOO9faqnraGlKjGghWijylj1C2ROUiaMCdGQHeQxXsLBWdmlaWgNcPf7XOGph4JHeuKaxhw59HkUdsGqHuEPDTZaH5GFTho6X6A4rUEdm471hnPRM489gpjQR0BuBWw9qhXD0sHyuDiM8wdhwLpWwByFN5B3fqpqSlbKTSt2tvtqXubN2+2Dz74wN+Ntfc87cFBW0QgY9wT/mRUs2voK0seGOIxFFF48QOMugPoTAehQTR095lFwcAzKuLaouufAzpM5svmfeNhhYDrwDX4IqLmg+Dl0fEuRxZssVoMwhSC52IbQ8y5hApS0iXNzWzQyGOPZmcQy8g9XfCOS0xPI9DqGeGBU6ZMgFNAJ+MCzbJN41oanqcAuuCBvsihhCyZDs8u3kMmxpzyo5h2DIpNNRXMgSZjgrw+H9dXq5W2bnGqhbrwFPu0E9gJ9u6GivvISl5cs1QrTNPWyOixRqzYqOutvxPQUwuKazOxmdPnBcVxX44SOiKdpuNVgUiFvLz1TZm4AjYBSq/R78FmAs22p43p/FerpR/2Mfyn1+NdFCpJO0q3ig2Bjlo0p8DIZ0KgViFIgc3ppyPQj1qR1BVEQSIj7jSqO0aIt62bmNzxLPjp3ZKDjo/xnIQ1ZcBgmIRaJWjWXg2Qw/wiqEuUeroGCErlnHX/MwHdM5haikD6Xtyv//RZwGyvJ6+FlwDoPKT6k7+rBAlTOKPq+GCAlRMwzL8oSuNST8jX9X5fKMDfDAuJ69g/OJhawoKALwPMeRBcKgJYIecbTDRaCPz+GD1O4Pc89yhk8Nl68FINB3MgFeLd0F59oWMgSubjjQhI5pcJM3FslNyCRBdS/PwwSLUwZ/pci8g0WYg/2yQEeYFIY1MQzxdnqo2vV4gGVg0D64l1X4LGHoUD13LiQ933TuYe11efiQI6bgHAeyRnWSV/EhbAHAVp9GDh96CdLodWtBiDpH7gd97vnwtF+u8cHN4d0D3sK4IBJb7M8RpMoxQC1dzEhR4AOJTui4fhp+ClV+Fvz+IEmG8fn+lpIbEGv+81gHopzAl5824NiIeCh45mWs6bfjNchzPha+Cpkh1tpRqxzgruGlin54vMmhqcMm28m0FzoN/U/6qCY1OAXNec94Ah4FkcE89tBp6xLgJBn8BHk6f6MEnzre0MZwfXwsWCa9leGO8H2JKmOB4Cup8XAroE46YCA4FXQVI1WAiMFBAVeBV4uJd4Fhm6rj9dHKkWTyDjHEjXecC8mgWFVhGOLQUm9pNfDfSooadgwPctRAtpHphSmOBeq3AR+BWC3II5Wsen/FN/1zPun0eLVHZv1BbD3gae6uc2WrbAdzwIMQIu6VX5Pt+nwK/7yrGG9YD/Gpru0Vq2Y4FYlFP68T0FkMZ0Yz1/bT5q4Y98Bsbg55+YFqPoSR8UAnSvuX/6GZgdnum8HAJuUi8efyNY+agzy9KzUGYiO82uWQvQ8XIlKF2UDNBj67dUyuP3ZH5qsqFZwz9zUGlP02E6iP90DTSglcYSZ0xNNk4PFRcu9UGmBErpJk+K4gYpYSgzwbhD6kL7+JXo9BAdtakOvK1cQj5b58EALWVQZDQAOzf5xRfqIVAGkTd+MmfdHyVYEngbAxbzDjVAMHIlOD6XY9QDqoDGNSIT1TEq0TOXOX0uDzl82Ig0VWGE78G48kyWyrw8ZU1SP1I6ZQ0BAjrGmZncFxfdAoC/lVYIgpmQl/N8rrXuExkBhQLsjc5fmY7fD4HHq+7FzICkzSrGtRqg+xpA4IQwKo0tSHt8lzLT9IxznxTQWcoWYyegK8NuY8ixyNDRNbZbSkEKnm3nD811GgttJT2VR+H3VCBKAZ1MNPWzk6mThpRnkUbyzhVpL937FFz4N6wrmfE2p3RuHpjx2T62CDh8b8qLuB88HyqUMco9J0mjDXf0D47b9yEKyX4mPC2sZb0Ngjt0z4KburPaBzFgmONt28/IR3V+6VorD3GFsZwP6G3jTKr3ZfPB+kXlhjyMfI1jIP+jYNl+PkL0sX7WpshEC1dKk20YBNdprDRJWuT4MAbsn1owlL7cXO89L1vV/tzk3nbIRH3/lwJ6KpFggAzaoabLyWcL5pppO/2odunaU/Tj8/MUlNPN0/lwI3RR2+Yrfk8FRL5DBYKjDiX84bEYSa4GQrPeKs0bdF55m07wwHgzq4dUIMJ6IL4gzWXntbxP10fHic/BeEkw1NLwuQo4TNMgwSlI04JDxpMCLxnhagKTAnqeQKYan64D57S0jEpXwe/cZsWIWgHpj4FgKQP3tr6xsEbe4eX+K6AzEMvBshTei38Ef2rD9MEpzSujUM1PGQn3Rc3leYACIEeUPwFdmR0BigIBTd5tQiVy72Hhihqy3s8xpybblFcQrvoK4wAAIABJREFUNOGOwbxTQE8F0jbAiVHKtLbl8Q896ypQ+O8C6ApYKtyx9CrpknTIa0gz/FuFptWUEAUZpXs9F7rPKX9SEAspf60oda4Bn8UzqTRE6wnoC+bk9GxxTEqT5C9ch3DG/cpMUzpK4ciB9TY+JQoNNO9yPAu+ltFqC+seAJ3A5LAvLlvSR8qzld8pzZBGfc7wAOcAesqnU2GGZw0LAJM/4Sfde/6dZ/kKY/JcpEyh43MV/NVC3C5MxUqdqBOCglUSR6DjwO94f1pW1t+FuKQU0E84/9Rckzs39zfV0PNEOtWQUgmHk/ewewbdtajZf8PAkCPuDCdWmyPzJYHzwOomKnEcBcJRCswkfzGprAXoeQcXEmrmchBLgT6HG6UHNQOuaJ2gRSIdK+5RRq7P9edhXaKGroeacyNh8BBy7VJQB4NgKhPfyfFyn2gaxngUhFMQSAFdn6NrwLmmdKFEj+tVw9B3cU4AdKaNpUwbz4b/VQ+I7iOuh0sHzVgIyrpmuh9YB5rPKcQsxZr0GrCF56uGrmlJKWjrWvLgpr5ECiCkA2UuAHL4BeF2UC2BgiAFAv6tjJTnC4DuZXVjEGCmScWGMgroXLuUDnEN1hlz5X5hDeD/5/orf8hAAWc8upzy+Ac+476k90co8tLK2nSjDXCihp7OWwFP+YnSjwrFCvapBpbHF0hD3Dtek3e+o9PxKPNwniBDgVMFcASs6vsyvsaiOezNERdQeQPT1jyYV6yMuj4pyKeAjvLHWB8FdBcmWRkUHi6posaMhtX2W8eXziUIIVJ7XgBdr03PrY/Pa7cH11p2DtGno7OrTZ9MFSfQNhUa0mMrHgTzDo1U0vPLs628kmNvU6A8fic0d+I/7icVAryfAhH5pT8L1o9YJp3PLhDQlVnqJpKRpIw3G1xsHZm3QSqxKuHrorq5UwLtfNEpwRUKoTrXGoDOoKG8Q8sDtRrYYxxeszup1qYETctCeij9b/HL6pop0WulH46DDCLV0PPewY1WglWBwIvUrHY6IvGuBeiU9lcDdLwrJeg8jdbXUoqykMDVfMb5KRPVoC/VXHgtASKlpQwMUTo4Hog8rSgPEBSQPFI5+uhJl3kMOBNAYwMHXAP/LeMb8DeFHgI6DqT6oBXQ+Q4N1so0hyRARwEF12Sao9e0gLmzFWOh54zCeN58fK5Ry/H4jRj3oDnqqfVF90DXkGZ9XI/9xHsJ7uqSScfhsR4R0POAQ8+hkngGPlFHUh86r0vpRd+dPosCD9eZwEGeyM/z9i/lMbyHTFl96MqwW2OIvuCknj15hQqafLaCL+IQ1gJ0asDtQJ6tUojy9gJV7TFMfIfyL11Dvx6VQmNanrcs9e5lwUfOWhOMAcrAOAam0b2U7nu6T8p/OeoMdMXknvJfrh9dLmrByzTplRXrqqLKZax9IS4PBXblf3xOWK+ilYohBmE1QEeUf3pu1Ee/tIyGLu0aOvkQr8McVEPP1jICepvJHWlruhjpxv+mgJ53IFWiIsOnlEQphYCuBJX5NBE8IRXU0hqHevAU0HUOPBCrfh+jMBXUU0aymvTqlgVJb+J7FbDyDkQeoKeErAdKBQEVFrAeEHhSVwTvVQaQx7TwmZfUjRI0hTYlQJrkCSI05fKaVJNRs7eaoNSkxGfgJ4I+uB7KUPl8dXmQcWFeXONKFS6D4KMjkyDYU+tM917H5YUvogCpIMXnUyvnPficWmfWdEdM7hgbQRrjWUtDb9vLyBS4nlwLPINj4UHP6AyCMDJMJA+eTC8T+iTYjzTAc+O+8yiUcn7qY87oNIksTs8KAR3XE9BpfmdhkbwzBEaa+jDTc0AhSe9X+mbRkDweRjpR2uO66By8d0IURtM5qyKTrhHXMRVE+Wxcr4VVFOxbArp/mquhc7/0Pj3H+J2ZF0q7awlCpDkCUr2OtONgBtfzRz6NOAhVJpQXgf9pULQH21LTj8GwMMO79s46DcvB0qV8I+VTei4Y5a28XgEdRV0QFJsCOteA51f5VsZH4BJGQFtinVDayON/rbOFoLqWdUP5is5B6VV5kZ9nb+wSurSpcMhzjPWnBZXXZICPCqOxiFimzADQuaB5EiQXUglbP4PJLg8MOXAlBtU06JP0MpqiofvkyWChqdCk3BbLGEbKMeURMMekgM756QFhpafVAJ2EnW6KP8vLrx6tH3Pu+JmnYXOzaXlYC5BXC2rx8cb0NA2KS+fIv9MDyzGy1jf3icRKTTB1uRBcdL303hTQuQZtpmJhnqqhp64AHTuJONNO4zMQFMdKZUqjKiDyAHNOOnZ2c9JrcC8OMrXMDABj5TMy6TSCncKbAroySb6fWgcFjhRkSM9YD+yPMqM2wQhgjN4ICaCrYIaxc+0VDHCNV7pC7YPoTuB7U4BS2ufZ0X3AHjJuIAX0TGPLc0nBJRL7iSsg6fnhmiqQpEyxLYsiKVNNtwPXJKVP105zwEznrGciFX6VCfMeBXQtfJN3NhHQmRaGSfmZrkc69yw7R/ihXqP8R9cwrAPqHCyF+hmybvo7BTw9ixlYRdrxv2MPCt7LoDiAPFLXFNBJ/+l6pViB71OFSM+pZ68UAGotQFfa13VM183fJUGZeTSO+3HWM7AUK0oYx+cHxaklgrSiwiN6wwDQ1TKm510tqKS97DNUEUWxNQ2KI6ArqKfSDgk020jxZSig6yFXItTDRI2fGlVoTamkHvOwmXoV08yYbqbPxV0kON0QZQ4KyGTMnwfo+qw0aKNt45EHytao0rFID7SaPdND4QV1YsOWlKD4NwFdtTQSNRhxB5rMiBZG4uMe6iHR/ePzleAUfBQEUsBOwZXf50nBjKKnyUjBDO+jn4jvJsPl+NRkToLG+3ko5muzmQ89TyAAYDOohJoBDzregbQ8BzexUuDZzH2mD5lrTg0d93oQHAWLmL6F6xTQlYmqQMG9SIWCVGAhQHJdSLs+fzDURVSyCzEApO+UqWXWsBgESUGCgM7yxLifKW58FsejJ1RpjL5yAjo0Cq4Rc3CVgalAAHOxV/HKyYNXEFVBQ4UNjFHPv/IG0g/nijHrOKhNQcOnyVWZfgZMSX8L1S65Rnqu2uYX05BSwVSfrd3S9HPeQ5Mxzxafz/MJ+tV/eWtA2lU+Hq6DiTwUplIhV/ln6jJQem6LIcoBdKwr0sK8Zj9rjsc6GRSY1fycJ9Sl9KdzCV0ekaXRUipTEKdAlc4v6mOh7XVOkx3yNLqdVHAj/1v2+JUQFEucUT6C6xAsys/U+kY//LL3Ul90wR3f41lMWaViQQ2dP3Et+ALKxqKGRxugH3fuySHWUYLFdPIpkaeAGmp7hDxkTh5EiGekzFnfQcL0PGiJ8vSFYZ5izEFmMCaZpx7SPKmuZRIJfk2Cso6TzIC1cBUA9XcKIHoouYHwvdbq9TZzFQmOB5/anAoR3DRYJ9BLWzV0AptqbdwfFRQcHFipSvYvZQqMvG4RYSsAA9fCx5P6iPA5wSdlRu2iV7tARULk2nLt6QMiTVDIIQGTIZJpKTBTQk+ZEtez3AEfP9ogFvzwaFaFCnw6bgI4g3WqlWrIB43CmfdDj7EDqsGrIODnIFqW4EekaZBrwHekDCV9RmY+lChXrgPGoGlXFEzwDDy3WulwDXcluhzIdBT8VaDUs+LrUSjYXG3e6Q9nhGU2MReaulXgUIGP68l94R7jfXgO1xPXKU2T8flYAOTQMrQwRpJihPenDFPpiLnQCla6fnrulK/5+KOGljL0PDBP+aMKNTo/XReOk2NIx4K/K5XQC2Ktf6uBNO5hRUPyX43f4B6S5jhO/B3OPMqgdoRYbUmt1LOWdy95CU3uQbhEZHt7DQ0v8oTId+0IFru7cY/Ux8/3EuS5fmrd47tBowiYRpQ76mAov0p5KDVaX68oXPh+QpBfXFpToKMgQuGtXTBAL4DObO0oJFJJIl8jbyAW6N/Q0OlDx7O511wL7Ke6wTAXFDtzASA2d3HBJsbWFP4tAJ2Ek0X/xiR5ZSwqGKgk5kFpAujOgBiJuAqgc3Gp7eUdBj2AeYBOomZAkB42PZRkQMqIM8YW09bItHhfqomlc6fkxbkzyp3P0QOMzeRc0nlqnn4qgaZCCUFaNW+Og8wpfT+eQZDL2z++g2tDqRt/UyrFO1LtV5mHzjVl/DwQGF+qGfFamNxD+csgDYN+9HCriVr31Q+J5/Ei3aa99zmEHPrOdI66PhQ8IZAhUp6aPINmeLi7u7uPClrStVSTaMo88Q5I4nwmhQQy70oHmuTAj9cS0hT8ON4UyLL3o3Rzo+6CIYVM3ENrCveO+6Dj5nkhbVJ7wD1kXEw55P2pkKqVAzl3/cl3cE5kcpyXPy/WqUgFe96jtM3nZecI4AKBI5oI84BT56xMXc2wep/SWLpG+cAcqq2l33Fd1Tyd8gEHgPhCngcCENdKFRK+g+dpaQlBm+3Nabj+6dnm3rUBW+Tc/m43u4dYBH8Pq13GFtLkoyzzS2ClBeAoZSUG++FZCvDkLS5ALi9ZCd0k1wB0nB0COgEz4+ki0Ol89XflVbq3YbwQqEL0PJ+p9MaxEx8pbOnfxRLm14r/SQEd65QCOspuu/VLotz/zQAd0gEHSGLC35gwgTRlBAqe3oEsArpLehHQHUxQSzf2DGcAGoUETiBPwlOBgcwQ70zH6ZKUoGTepuYBTnawYpWz9BAr41ANg4chY3Aw1Xilo/a0ET24qclJmWuwNYfiNiodqkCRCR9Jygefk0qFnAsZolb7UqLlO1SC1Xelh1DXBO/mgeb7yUg4d/5krfJUys6AsxnKrxLkMAaCv66jHpRsn5tN66yiG1ysfLe87GAEEKZgsFpQoz8btfoXF9ztQsZLczuZJgFdwUhI7qhOU+n8cXDxTE2Fw/0OwOWSaxiIzOF+pkCmAg5pqSWQFj2okoFNeQJ5xogld1iFRTwT13C+GAefw2C5FPB0/dlmOBcwpE8114VnO2OiOD+s8ijgRj6R55LL1hjnLlYKywNbntc8IYPvVJNsCoIEH91T5YXh89CtL+MJERx4XZ5A3cZvolmf8+W4eD8tNDo2rEk4TwHQyQR5j55jPZd6nvw8QzOMe5Rq6AR0PJtBhy6IxQA8nt/UpclzohYQ8jb9ztPJVoAPKDzWqtTJ8ZKelH8cpQAmMRxqLVM6S+m3xcsQlNjeTZHfcQ0pHJPn4SfPoc8dMQCxdLPyQs4V1+cBuvOlQij7TZO7z+9fq6F7GVLRyEnEZLB6GPRQZhMXDZ2Arib33wTQVQNJf6fW6AKCtM/LAD4JolHgwe9kWGSUZHD+ntg+UQUUHjYSgQY1qbRMDU8BXQ8MD6Deo+DL+0Nf9HZAVzAlYem4/WBFxoFrFQR0jbB21LJUClWfkAK6MisejtRkqsBH83ieQMQ1XQ2Qsv0ohaASrI0KlNw3nWsqVECrgMmaDA7jBwOgyZ2ms3R/lUF7K9wIKDy0PANc25Sm9H49rLp+3H+6LehzU4ZNHzrqDWJ/SOtkAni2uiD4Lq4drFNoTASBhOuHn+qaWk1DTMdHRkVgwvegHQoiuXsMob8YcpaVvjgG7qGui54vN7fHuigKWCocpOPn+PyZACWYXKWeue6NCl55v+Odur4qfHPMKmwobyJNdHbCPdHS0HXs3Mc8YUOFotSCg3FQYKawxeu5T4HmA6DDz610pYB+tAAiAXQFc+uUr2nU0LOxhgmGVDZJZ2Xdfo5Z+YfSCMfDM0hQb/vpZb/B/472oatAowpOm9AF11UpNPzm+1SQSNfkaGAvWL0W0jQpUKWArvuf4l/g4e2V4nQNSLtcA1yP3xn5DkB3UNeguP+/AB2DV4Z9lHTHnL8o6WEiXBj6xRC0U650BIYZm8eQ4LmxBKq1Dp8yehU0HLySlIX0OZSQ003zjZN+yG2EItoMAU3NhgQZF1xAjBFgdcP5PPZ7psSm7/FguMjQUumSzIWHm+tGoYDCEwhEwZ3aLcZLbVOZIMehYJcyXGUeajKmgITrVdBSwNMDoNfngR2uRdoaAJ1rSk2R+6zMTZ/n88NBRD/kaN7TGAC1QHDOetjD/rfWH3+nAg1plGPLY8x0qeh3XD/+5F7hmjYGgRF4UE8QZvJcHqAfzoU0oRo6AB1MWQUgAjrWA2mF3P8UbDAvgLY3s4n1HCjUYJygpTTKuw14YakRhk/61/Eq3ziKztiESDJN8gCZ96lwSxBC22Tt9pYy7ZRvKX/gXNP1TWkhj75b57tyVKW4vDmnc+czCZYU/PX8ku/lAVMYM+imnPVqIH3rGvAZbYIULYoxKNh5t5R+9fnnmNz9uVF4IqDn0ZSul545VSR8TojfQjfGaGJQvsPx8nzpmVKhQ3tg5GEI7+c42/GmYI16KKyjCpMKkbyPvIe0kQG/mNx5H6/lmaTCTOGMqcYA83/zoDjAkQbBcTB4OQ4zfYvpRDgh1ml3omA0ZGRcqwG6Tjg9wOnf1HBwDzenzaeeaOjpYeL4U6nV5xNzeHVu6e8gJL1XARU+9AaaKyQaim4+A5VUYqUGzsYlaUiNMs21TP7UfhUoyPTJxNMoV5VkMU48PyVorgE+V5O97o3ek3eQ+BmJWq9XKb1UDj4ojpeAjutpbsvoSlJ7MC9ECENDBKATEDE/9SFndBqDTjh//5mkDX4eQ1DmpUwr777VmHobYwKQey3q9g5ZpHXQieZBK8PzPcf+rSxnLgOCssbErJZWyD1GgA5jF7g2au7mM3W+GcBGQGelt5QOeVbyAMnniD1J0llTAFZwWg3QP8+Hnu5VCvpKE9zLtcbRzgtbpV/z6CAFPK4Rr0VKmK6buhgI8qlgSPABoBeR9oSa4JJpoPxD90/nFrTLYB2kcMR8dr8u+vfxbA2KS33oyivSdVU+qIpEBpglWJjgS149qDAt/dsm1EKhkkqDecJcHv9v7VPBFhqLGf9TwZ/zwmc8Dxw3FSXHoxgUR9AmrfFZGFMK6IyIR8qaArq/81+roUNK0hw6DIBaEVNaODkSuWoZoU5S2BAyVdXQaXL3a6TmtGpQawEqfZAcF35qJKjmkadSMO9RQiZw+EGL3eD0MwUinbceRPzuEioaWDTqWepTarahMKDjonnYfUgwl8e0t5SRcK0VcDkGHS81bRU0VCqnj1DNVvouNcmTGPF8gigCONqEmCi8kAbIXPQwKfCr1JoSewBVBITFTn5RS8ScMG4ADfefQhwFBDetozVsuSMDdLwX12PM+Mf78xi2X4DDFiv18QCuxqB0D/V5ZJir3a/Xpmvk3eYioOO91OTJCDnX1QCIhWVgcuf5o0CjjIj35wkkbKuL70BrtPiQ1ggqShsZsFJjiwSlwgp/V5cL58dnM+1Os0T0Gen5Uy0rAyFUqktM7kp/bbxKopD5LDL8lHcoKKbjUH7F5iz6Tv09vVd5KL6DUErNVQU2Fa4UxNqF29A+NcVD1YpV8+Q5Jv9QhUbz0P26qKED0Cmw+fhi2hrHwfOte6trSf6FuXKepFVgw3x9Pkt7TtcG71P+p4DrPAoZVux2mXRm47PyLGjkf3gxfOik5zxAp1BNOgYfQuYM7nHzeaOWFcbiPun55RyIBfjJdFAAOv5zKy0bLP1rAZ2gpsyDzADAiQO/FqA7eMdKSZikSy+xvrofWGpBIJKkaxXemWqQrcUOv6WATstBWNCV0H40/vNNzKlpnB3qWBmOxIef0FA4bh5yBT8eCAUjbC7GDUCHhs7SozTL67VqEqeAASbC1CK4JDSoTpkFD4EyemWU+JyCAfeM+dckKlxDjVjN7E7EXphi0bVcPfigCcwNe4n18fVgn+VKR0bMDrwgSjlM/tzYkAefqw/NGQ1oIiuE0fSULRSW4RqylS3WFweHJv8A6E0/wHgHwNrT3ADoONTRKgQT89z8vAskvX29Pn7uB2lDgW0Zmg1b47KFbvQZKvPk87HOtLCAmXdWQ+EKCGfKeN1qUyrlRve7P72AUpuhfSwZpZah9T3DeBA36cJnjECO9dOxji54Iwo4ngFnOrRQINgttpVtA5WInjwTWcBesWCo662R7cqESHdOi5F2QrtltMQNMSB8Jpkp3ovn8zzpuQvzQx4ugmolqDTrLR2AyscQe1eHdQjVHZ3m2F4DQhELzEg+Ndv30keJ8RC4gtZpTl+ZgCJ109O5qGCmQkdHR6BLFbL5uwpBqcDA7+ADR8VCWkmVBxFMuLa6fn6+pSc458DnZvfQzRP97KlwhxgqCkc8lwR05ylSPc7XIPJ0jsU1ZLFQ6jgwFg0KJB8iXUCZmZ2fPboXiPjEydfIx6h8ulCAPYxtp/MEKvLAVCAmXgBD0UsAbgvyP64b78EegA9RMQJ/7enpiVk0SzY2PnYUoKtgQIujnqWWAh1on/3U/Zwec/aJzdWIJe9AumQTE+kxCQCLSk7phijApgvj2j1MtrGWNhmgGlBSHwYX2RljNJWmPcb1QJAgFOham8d+5a1ROnNgMZto7nDi6wgARaZOJkPGkDF9yakl4SkzY3BTOFAr/i4Ul8E7uN5qkqF5hWusoOpEyT7hSUSwMpDVCbLp89Ie93x+thfSHlYFDZes0emnseigqBow06AgQcM/C8DAO2bmZm3d+vU2PTsTzL3wsRaK1lkJ4Io1wLXeFhY+4Y4gzU5NTdnIyIi9+867NjQ4aIsLIap9sdGw4cEB++jDj2zL1i1WqwfNGiTe29vrQIAI+OAjR0W1kgfBoLIa/rnLApWsEOkbhT+slbs5vE/xUqa80JLUftgAFgDBVlANzwfPiDJvlfqDWR+9ygHa0Q9XLvu4xycmbXh0xA4cPGjdPb1R+m616IWZFIwyAFTTCtgjFPAoFK1Rq1t/f78dHjtiG47ZZLONGjiXCymDAwO2WG9Yc3HZ+ru6bXpy2rq6um1sfMLWr1/v5uup2Rnr6e39fyu7kh1Jrip6coiMjIicauyqbjUY261eAB/EBssC5B0LZBlLIC9ACDEtELBghZARH8Caj0DCYLPAlifc7qrKzMoxcgx07ns38uZzVtMUQunOId503z3nDu8+WQeSDDnrS/n37UmZzDKJyh25IrBy/bu9Hj765GN5pVypLIkVWwCz6RQPLu8jn89FbqkMuTahZWVBQ0M2VudYnYJqgVaWYdAfgpflZFkL9WodlaKK+WwmczEajdBqpY7QFVvM8xnu3TvHf548QYXEL25iu1zh4uQM/atrZDzlwItmuP71KobjETrdrhgny3mOVpLKfPMEAwEl1J9WR1qrS3WQyhBfCehKQvdIjylWYvWZ6j83t1r74+6krmcZPFJ/oBHtH5nzxWAka4nrrPUR3LZyu8scl5Njvy5Zf+9P15R7Tv8saMpcyKbi0cFd6dlwLlUv6jPsftJKcXJhnKnDbueXe9mekFHCo+QivBwoJFb2rpDQc+E8ma7vFl9sX1RuQ2NN8YPhQrXeVdfrmNW7YHVOmEcgORBm7M8N6HZRdNB8DYEmBHTLtu2g9XkrHj0wgK4Trp+rS0bbtEDlFLKLBdpn2zY1HvgFYfLX3xWegRp5laNgWn5WJ5UKSsrU+vZKa1GTP4yVafuii6NgbRdWGHKxkdu+lEGqMuAztO/KTK3lr/OjwqDP3xNYk319iLSxfdnQ3mIRkuSLBCmD1j7Y3aoCKxO/cjEyLSohn/njfGyTILEkaavXBCQIFnJlJz0kzK5erOQKQwmD+HP9SgDYr5ubGzTihgA6Nx//COgkE3EUYTYeYz6f4eLyUj5zLiwXOx6PR0jTxFnwDLXUa+7+cibCscKUeA4YgmnsFUKJWN+dAL9e+YRMFxYSi3fvIh8gqsd774WE18bGVAaVdW/WK3S6KTYbd6NTLmVe61KsKGrGUpaz1W7vrrn0ysMlkvGWwgqGo4FY6c1ahHaasbg2WH1xvlwgbqXoj26xrhRiPdM9G1VqaNbqaLEgxpbKqIbh7S2aSVPWZDKfYS3rszsSyX5LPW7viZHl9SQmbtCC3sh5cLZ7PeiXMqUeNPGINBqYTaZEfyzyXC7FEOJqvAChjmG7qlAPA3qByWRUelqyJEOtUscyJ4GolMleeT5HyvFJXbEN4riB4+MjfH5zjXqaCqnb5ks0q3VMb0fIEgfot9Mx0l4HRa2KRtKUW8O2qzWK9QarWS65C1wni2aWPKvBY3WP6A8jQywscxegHyLiofyR3CnIhqDG98NjYXv7WEqnugJJojfkfw4chYj4LHV7BK1cIzVcDpwSsm2ocXII1OW5UgtgV0f+kP4Pwbwcr7ltLcQZ254CeuhFVjKh5XNLvRYUWtN1CD2vlmyE7YdEXscVklf2U8NuYS6aDaVYnFUPH9sIc1RKQL+LYVihCjsjTM2AOp9hO64gcxAM/JvMUbSAboFHhdcSCCu8BCQBIFOL2X6uAGUne3/iK6j4uOuzAF2UCUFXr5nUc69e8O31jap4dByWLVrXkvRNXK3u+k6dR7tImtCm86AM0QqrEgFdC43Dl5vyQFlD/T3nj6Vj7eUk1u3LZ1Ohhptxt6mZteoqLkm2tSE10r6ESZwrluAcNSIBK97hTuVPQK9tgZggS08DEyx5PlbW1LlGabHyPQJ7u+WsVYl9+SpPdFnT3iZJIBsfT8dCDrrdrgC9i6+zYlUNLMQi95dLZrvzBKxp2dZdGEA3oYZ8aJ2Ss0jyFY9n+gsUdvPB6xPd9ZWhrOpaa7zL7g2VS679Ip8gTZtopokkKDV81br+YIC4mYiVyclwl0C49C15tr+H+fj8WL6zzheoFcBiNpf5Pj47xZLwVaugqFYQJ02sFkt00gzr+QKTmwFqFRZxcu54FudopqmA+WyRI2u3xMoeDIcupGQAXeTd8zap8+gBXcIG9LrRhe/rfNPDQsuc8kHLloVWaVGLxT6fy5pbD1sIYjapKVSKBNJGo47xeIxGxHyIBiajKZbzJZI4kf9TDhaL3B8PWmE6nyDLCOLAcDJGIp87MK+sNqA0sX8xPUOTMcaLOZIgyCtVAAALW0lEQVRuG5PZVNY4acRCSrJGUwgirXhn+e9MVKvDtP+qw1TP6vctoKtcqewc0oWljKpBcnc+mDyOz7rrz2WJuz0qbRlAl3aoH6SSnA9Tm7a0oI21Dg+1ox6C0KCSeSCYuRvFy/wPO3Z+R6uqqV7fe2XIKdpdv21/q+O2OUdqrJR9IeEhITIhM2uFsy170kf3ra4B27DPtPhoAd3Oi8qByrKEvbwXQ59l/60GgQK65qlYT6rqHplTutwtmGvjVnBCQLVMRVxnvg62CpBOpoKTfaZtXBaHwuSvf1QwUhari2fb18+cdeUrmZnLPvQ32sc7pVk++N+AXsawPaBL+8pO/09At+NQQF+uFnuAzl4p67IJIVaQ7XpZxh8+P1zDkEUqoJfjMeECFTi7obTdndJ1lqIclWEJTxOOoauOc8eqaxpXpdV80+/Le+LWpgVAt6G3/NhfggLBxYU+qpjNZzg5PS0TQSbjsVgPl5eXYoVPbm9FofK5veMjLJcLiRu3221xmfNIG13szAamApYNLK7EjTt/zsIXBHlfC51j1Jg4PQW01BzxckRj32PEDGEnYXftF2uhW++VsOyCngRC4gbL5QrTyVRUKmNsg8EAZ2fnKDaMkLmzifSCyB6jAhQvA7AsmGVbQTtJ0UlbEoYgCJ+cn2E4m2BdBUazqYAz3ckPL+8jQhXb+QLtrI3heILu0ZEkZ9Jao2U/nk2RZKl4KOitEG8NQT2w0GldbZcL0NNAhFysV0hambxyX5OIXVxcYDwaYb1YIo2bQjiyZiJeltvRCL2zEyERVkla/WEJZgj2nJRmsyFkr5W1ENUirPIVmlGCZhQLORoOBqCFTi9P3Iyw2iyRZqm43et8r9XGzU0f3STDmlb3aiOALZ6lzRqdsxO0j3q4GjDWuZGwxnwyRbuZStlWkj57n7Ul8lwr1R/WM6d60u1XWuzO86Sk3I7TEnadi90+d3lA+ncINJ8H0Mtyc56klc/zpVv1KtS9AjT+S0K+zZ8lNqrLQn2lX5ecDw/oGuKzBhG/p/rnEEByn/O2NSH/3qizz1EjiWugJ1fsHEppWn/KxXpBLUbZ/iigW5m0Mf5wHhT/QuNK+6gG096pq0D/cwyKZeppsJa7GiKlQXH59Rclhm4n3U6eKnbrCrGAzs6EgG6F2gqUtWR08Nz4tNBFaRilavtgWU35O28BSnzuGYAeCvS+wEnG0C7+spO00mpVBU4L3V7rKptPC8+Y+bPzpPOqrO8uQGesWBeOr7rAeqb0rg2h79vnhxa6VQ6HAJ2KXgujWIVySDi1vZ2lVEXVl1aUmsia3e6zR0VOaNXy6AqPJPL9bSGuX4I6gSlnAppkKrmNKTLinZgkeqJE/QUUtDyTNPF1jAtcX13hpRdekKQSxurTVoZ6HKE/HIgngLHdTqcNXoDR8LFzcRVTYUsyXYGtJO3s5I9jFFJBwCVgsNa9JxlagGWnkBk2cGbLvuW0O5Mext0sMyegz3N6FOoSj6W3Q9Z+WyCfzp11VDhrWEIa5pVtsn9R0pCjO7TQ+fl8OhPy0ep1UYkj1JIYs9VCYsCj4S3un55j0h9KqCOf55guV0hpjddrWDHrdrV0QJc0JdeB4xci4o+Y+cFKH6vbAp1GjDVBnZZ2BZivlvLKf8vVvkWBtJmg22qLu5oubb52shbiNMF8u8ay2BElm3ug8mgBax/UC2yKtYz57PQMm9UGlU0FzaiJ66fXnCBcklCMR2h1WgLmRcWRs9vREMfnZyiiCE8/v8LF0QkaRUVAnV4cxsuTdgtPBzeoJzEqUV3CH1GthsntSPIQSBCpF7R0pwKYNTo4Bq0PYA0VHadmudv9FhIX1Zth+JFyy+Iwui+tHg/3+h7q+n+4GLTbd25d9+/JEgvaX16jyYBlW/4nmrgcAu6h/WD1mOwhD+ian2GBTvuvVqvdY2VbTOfwBxd1zkJioL9TwLY5SDJslwBz57E9ft/KZGgoWhnVPtu50JBoqKM1l0qSiiVhdxdiVTnhZ2rclWE6r5vsOCyuVgjooUBYhmLdXIc6rG4HG3u1DDsUrJDBWQvdgmEoxKErRpTxc7jcQ0Khgu368XyALs8QT4JT/JpVq4Cu++GuTaSLqWNQVsXNIAlFzwB0ywBVaK1w63+rYOkclowtOI5hN7Ykr0X1L2ZYm4t6VKCsTCgxIRmq1uri7qaFrnIkMXUy7wJIkwT5bC7JWASURy+9hPHtSABzmS/QabfdfcSmGI/MY3mFbiEJXbQUCWD8726vK1bzlx4+xCcffiiJbwSlf3/wPi4eXLrM52oFSZZgMhk7C52AzrgwrXM5quKAmIDO87iWSGmhFcZ3CWjPcrkXRC/zd0je7yJ0BPQtnIVNC3OZL7FervD0syd49OLLGA1uxdIs3ZJadVzCmyysUaDRamK9XSOfzsQCZvun52f44OOPcHr/Au9/+jHW2KJ3fCzWe7eZ4frTz/DVR49xfX2D0wcP8M577wpRonKndU3rnmvKi1u0LKyuqewbtk2StilQzReIKhU0Wxl6pyd451/vontyjKSduUTI8VjwglXnCeYvPvwyxoOhhAcY0NgmEfKtO+6ma2CVoLofLUDsAI8WGgR822kLt/0hokqEuB5j2B/i8aPHInOLZY7ze+f453v/QO+4y7N+4ug/v3+JfLtFvz9AVmsAixX6nz3F45cf4er6ClmnjZPLe/jbO39HI0sE0CUXo1oTeW5nmUse9PdZa//VqlYQCQsWcSwcFxU5Zdden2rJi5Urqzd343eAboHcgqYlEHcBOgm5JMDJuu4AXfa4XGCimf3iz9yF1XwoL3S5W3AJ2/xCPykXJNOs924SrQ8ZRft62xNohncY8qjsh7ysVU0vns4X+6Yu6xJ0mZi5lxezHzrR2wPVULKArvNr9bLtp8UwGy5V41VfbRK06nF+n94JxQrrQbAxdMXdUsdcfO0rz8xy13R7K2iq0HVAoQvgLhANGZpTqCgt9EOAroAWumIU0D2xLMEkbMNuhJBFPo/LvWRgHtAt2FBRiUvtwF3CKrxhUpQyM+0/FYuNofN31uUesnIL4Lomz7LQDxGy8nc+KU4tUr4fslHtizJC9rt8JvMPPMEpAd8fVREXd7UmYE7X7GnvCCfdI/zyZz/HSe8ITcQ+OXbnMmT73N72b4kV6uAVgUA/H+Cbr7wi2fJJmuJPb7+Nk7gniU4z5Hj129/CeDYRVymTu/goWr/qcq+RJLA6llwYQc9QDeuNS9rjnzJlegJkLvjbaFepUF3xO3JDpefYtZU7K2f22JWMz8c0Zf2xRZLFGE1GqKEqoHx+dIJO1sYff/sH1OVdjTNq9S0X6ZQ62thijgUi8IINl1y0xFKysl997TsClMf372E0nYi1zAztrB7jOGvj97/5HZpRivevPsWbP/yBu+CCc3w7ROeohydPPxcSy3k+ZKHLPeybAn/9819ASJgiFxf/d1//Hm5nE3HzU9kymZHJcFncxEmnh1//4lc4bnTE7T8u5vjGa69itmXGvwMmOc7pL8tRd7UlkzqHTonSwtxKnkcryTAZjtFr95BGCc6OT/HG62/gvHUmc8K5evOt72OxXkiexWqzwrZawXS1kkx/AnovydCqx/jJWz/GBhtEiNHfjPCjn/4E00UuuQUkCCdHRxje9NHrdCSpj6CsfQ37z/1PULFuVQvorsrhfv5JCAo7AN9lVDs9wNLUDoBCIhkaXyG4yu8lBs1jrx4Qg6tEqdfoUVOXuwV01Xl6udUhUCx1Z7A/SmD3sl2eoNDjhIbc31VpUPaY8A16aZxHzVrzilEM7amHhN1Q97voVc6fz4uxnjSLGQT00MNiP7d73865fkcT3Syg63qpvHOMSgJVvvl9/W1IDGxfw+f/F/c/ZmYRNV1kAAAAAElFTkSuQmC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Rectangle 2"/>
          <p:cNvSpPr/>
          <p:nvPr/>
        </p:nvSpPr>
        <p:spPr>
          <a:xfrm>
            <a:off x="155575" y="1002090"/>
            <a:ext cx="8912225" cy="3939540"/>
          </a:xfrm>
          <a:prstGeom prst="rect">
            <a:avLst/>
          </a:prstGeom>
        </p:spPr>
        <p:txBody>
          <a:bodyPr wrap="square">
            <a:spAutoFit/>
          </a:bodyPr>
          <a:lstStyle/>
          <a:p>
            <a:r>
              <a:rPr lang="en-US" sz="2800" b="1" dirty="0" err="1" smtClean="0"/>
              <a:t>Gợi</a:t>
            </a:r>
            <a:r>
              <a:rPr lang="en-US" sz="2800" b="1" dirty="0" smtClean="0"/>
              <a:t> ý</a:t>
            </a:r>
            <a:endParaRPr lang="vi-VN" sz="2800" dirty="0"/>
          </a:p>
          <a:p>
            <a:r>
              <a:rPr lang="vi-VN" sz="2800" dirty="0"/>
              <a:t>Em quan sát các bức tranh xem có những nhân vật nào và đọc lời khen ngợi trong vòng màu đỏ</a:t>
            </a:r>
            <a:r>
              <a:rPr lang="vi-VN" sz="2800" dirty="0" smtClean="0"/>
              <a:t>:</a:t>
            </a:r>
          </a:p>
          <a:p>
            <a:endParaRPr lang="vi-VN" sz="2800" dirty="0"/>
          </a:p>
          <a:p>
            <a:r>
              <a:rPr lang="vi-VN" sz="2800" b="1" dirty="0"/>
              <a:t>a. Mẹ khen Lam: </a:t>
            </a:r>
            <a:r>
              <a:rPr lang="vi-VN" sz="2800" b="1" dirty="0">
                <a:solidFill>
                  <a:srgbClr val="FF0000"/>
                </a:solidFill>
              </a:rPr>
              <a:t>Mái tóc của con đẹp lắm!</a:t>
            </a:r>
          </a:p>
          <a:p>
            <a:r>
              <a:rPr lang="vi-VN" sz="2800" b="1" dirty="0"/>
              <a:t>b. Thầy giáo khen Lam và các bạn trong đội nhảy: </a:t>
            </a:r>
            <a:r>
              <a:rPr lang="vi-VN" sz="2800" b="1" dirty="0">
                <a:solidFill>
                  <a:srgbClr val="FF0000"/>
                </a:solidFill>
              </a:rPr>
              <a:t>Tiết mục nhảy của các em thật ấn tượng!</a:t>
            </a:r>
          </a:p>
          <a:p>
            <a:r>
              <a:rPr lang="vi-VN" dirty="0"/>
              <a:t/>
            </a:r>
            <a:br>
              <a:rPr lang="vi-VN" dirty="0"/>
            </a:br>
            <a:r>
              <a:rPr lang="vi-VN" dirty="0"/>
              <a:t/>
            </a:r>
            <a:br>
              <a:rPr lang="vi-VN" dirty="0"/>
            </a:br>
            <a:endParaRPr lang="en-US" dirty="0"/>
          </a:p>
        </p:txBody>
      </p:sp>
    </p:spTree>
    <p:extLst>
      <p:ext uri="{BB962C8B-B14F-4D97-AF65-F5344CB8AC3E}">
        <p14:creationId xmlns:p14="http://schemas.microsoft.com/office/powerpoint/2010/main" val="230226031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ata:image/png;base64,iVBORw0KGgoAAAANSUhEUgAAAfQAAAF3CAYAAABT8rn8AAAAAXNSR0IArs4c6QAAIABJREFUeF6kvXm0rVdxH1hnPne+b36aBwQIjG1C2k7HK+14Oe6OMUYgNE9PehqZjAkrdvyH0+lOPJvYJhgJCSGhecAIMdlx0s5a3Wu5OytxSByHOAZjkEDT0xvufM+5Z+r1q71/3/mdut+5IvF9660zfd+3965dVb+q2rVrV1oH50ZmZqORv/gr//NzpVLx36rVquE9//uX8sfr+IqfhsNhcT3u3+sZZfdr39gUrsNz0OP+YMdG/s68HX2N/dNxpeea1erNeFnxnDhm9p03jCpmtVrFRpXRBF1wHfuh9Ir3xz5zXEqner1u+I/f0H/81mw2/TNoO7CRNRoN/4/fe72e9ft9v65Wq9lgMPDvcA+e0+12i9/0PfvszxwMCprgmfgO/3VM/K5mFb+e93C8vK+gVeYvjhF9w3R1eh2r1hJP8R688jp+z+eSNuQLbTfylvYlzn3ilYqNhulV50n5iGPDd5wHjB1t4XOUmzin08ZE+jkfZ9rwXo4Rr5g7lSde62MF3arDgv+VNuAB9B3zPk1GK1ax3s7QqpbkWttV2nGsmLM0b4lew9HQ/0P+VG/slrMxD5GPCrpVkl7RvpM2eMV1rVbL+RufwbMYF/rRaDT9O5Av8gyu4f3KW/xe+VB5PPY9ygjlLj079Q+sVKYX+SyMDf3HNTs7O/4fn2dmZqy73fHxYL7wH/eQznhF+5x/yiauZ3t8r7pReZA8qzxU6NTMd9U89zoG5etdCpI4Yeb9cwLkv0jL2L/4LIwZf5wrvpJ2oFPZs52PRkn3jVsfP72s/7u+G5lVMH/5CaSv8hL6F2lX0NoqVqvUrQIgCBjKa7a3t11PUG5UHwA3RpUh1E+Bi/lBSd8OR9aA7veHZ8ASOqPn4KXhaEy/SmP/zASga8dUget7TnycnDJAjeCmSpcTGZWgfi6bmELZCKAr0csUYBQ4KnSrJAU1rQ8KJJHhHdAbUIaJEhEUqDRi2zomTHbBIFlRKqAnxdXwCcck4zOUND73BwPr7HT9dzwHv4MBFXDwnoBOBUEF3el0JpQp+qWKEP3CPVSwOo4C0CtVG4kRoEDAfigTT/BUxWwwGhSAroJNGlDg8VuZMUiFFenPzxh7BMzxONB3v3Ji/iMvsA8qlFTSECh9fpQZKiYathyD0pTXKH3Zliq4OEYohHqjYoNhMsDIb6SjGtOlsgxjrA+llgC6zCCK/VbZdyDnP3EElL8JphEo2R+YA2XyoXQjLWicjvk7KfshNNqU8etcqmFK/qJRpgaJ3kODSmkzHksysJO2HeuAKM/kXRpo4Bm8h6ECbaxArePANbiW9FH5LuiXDe3Is+xD5AF+73M0GiUjVZyhSAfeX8Y/GLUDj+hPlXWld0Gg8IYGrc639sGfL2DJZxLQnf57OKPEH31GIa8js36vB3O2cCjoIJA/MP/T/mAIVK1mlgF9grb5A/lH5avQs9B9dViDY+zIg006ZTiyWnYOHbUzHWjAANCd/0dW6O1Kdak5mgaGuJjCpBOqAEjiTHsGAUsVgd6v3mCZQcBBRCXhisIH09/TQ1eFpJ5Ammh4Gbu9szLwj8rOma5iVm/WJtqP90b6RYGhB6V01GeAPqAhGR+vhYc+Glp3Z2fid9KTnj3GD6UQPXT11jk2BXQypwpcZEo8u44oQH/sDemz8DzeHy1vn2tYqDayai15aCp0nKtIl6hYQF9VoFH4KJDkLeUBfNfvAQwnPQwVTDyfRoGOjYYWjCLttxqA/J5jV8CNRo6OQa9DmzFKQJr2h31rNGHYJSMOf0o3NRT424TRCf4fVAoPQ2WUdFZaKCgn+RtZpZpe9bcy8NZ50T70szFSZhSp7FORgxbja1PUhB46x+5KLhuZ5UCc9JpeH/tHfuTclfffcmQsRbB0DGwX/WOf8R1BGdeiD/VqbVd0Q/UgPUR8xzFxrvldnCvVxerN6xgioCuvktbkUZWdCf0G+UFUQQyCqK9VPpWXIl9xzlQ/Rp7gNQWtsxFJQI86Rp8Z207jz4CeI8+8XuVIHYpIPzeERwlHIn/ws9KSkRf8huf2ejsJ0KsZ0J146WkE9EIveOeSnPF3vGu32zYYJkfM57q23HLonxD07Cnie05IBFt+joAegV0tpMh4SsAyMKdiiyBYEA+gUPW4iX817Rk6QarQrQIB8xtLlwWm0UXHjglhyL2sDxy/0leNEwBtmQJkGwATDfXie352bzqDpvYJ7+m14xqG+OihuyLJ4feo2CL4qMeutKOwIyTEa0hnV/ZZ2CKfTArpKPW/NvYO+TvaUt6LgE/eiBa80hb90QgI56dQ8pZC2h56Dx6m8jWuwRi1D4yU0GBwQStZmorArUZBBAHlX77HPKIN/KcxR5DY6e9YDR76IIVrlc9VgUXZZh983ALoZQqUHixBieP0/sE58obG3oN/Eo8pKtIJOUCEJvNwmfdMGrBtNTiSQuy7QtvLQ6cxzH6p4YM51DHz+eRzAqYqZfJduibJ4nCYlGnZ8g/mD2FpN36zYc5rEer2NqHCQti6rF8K6EqLQumXLDmO53rchs6P90GWWtUDjnpJ23QZN0vG7gScpQ9sI8pf5DGVnzIw51IFnzkhTwHQI9/hswKytk1AZ7SE9Of4OdY9edkN4hSyj7hHkoD+XE6hE4BrMe7uThcQpCsWRXi9AHVop7ykBMOF71O/KtaemXEdWvS7eWDWPfS9/pcBcVTU8Zqy3/d6zjRA1pCY8g0ZCiFvAOpe96uinGRwrMMnz5Df66sKCgV5QvBgNNnAJyX2LSrU6BnqhCuzKjBwTghsusaGe5xZS4SYgI1XKA8oFIbt8Z6MxXBemadCaxKMpx6Bhp3RV3joZcqYwskISRl/AQh6WO/PgK40JKCjfRodKswK+Cp0qoTwHgpfFQX5xOdxRCCfzB3R69GOr1PldXP2Ad8zb0EVWBznawG68maZfLwWoCNCBA89hgqVp3TME/2DQupDSewdoSgbgxs3VTgNiFRNArrSY9rcFOOG1zpKeRsRbNGGgjl0AWkOPu52dvL8pvkr89AR1lZlzXYiz/OaKKe8XiMDlA0AOv6Go+mAjucR0DXXxecrr4vqnFAGlBYKLuyPGhaqpyIPRYdC+cJD7dkjdH0qhpgaymVAmcadIzNTjDi/RiIXZc9RIznKrupl1afqobtXOql+S9e8d4F5NkOZI8HxM/eE15MOUZ4IqKPBbnNGMYIRPuY10UChkV6rjZdsXPcDi1w3Bb8/e+c5HJV0Gtbwfcl2PHeV2SOLRcg9gpZ2LDJNZLyomMhYmlSg1xCQFWCVGXltWcimEIBqxSoIWeR1uDKFqElBu8ZTqVqlmtawVahin5SxeJ1PsI1sMPRFyOIZgbcmknXUG1aDRxk50pnARWsTDEbPAmAYQ/pRIeE+MC29A74nUBBwKVikBRM5VCiVP6jk3eCSpDntD66hZ8lxqPcDqu3ASpWQuyoyXMvxcsw0avAbrf8IGhFgI6ArjWt5/vUafY82tE3OA2hB3oyKSvnptQB9msLlGOiNM3Sqyy8AknoLyWKTYKi8VbakNZaTiiEnh4ZN5F3OvX4/YRBUzXoeMi/z0dJdSktVjllgrNFKiW1lRiHBkHzHqBOeCSMLHnoC+NQWr2O/MXYCOueBc8lrIw9Fgyx6rHj2WI5TQijoz+dHXYLPzLOALqJBUhi6o6TAVa+Q3jRSIqC74s85D9OWnMgD5BvVjcqvjeo4yZHXlPEz51HD2k5niWzFiBN+J/9FsGYbqneiHuQ4VW9PyHLWLwroCtyqB/R9Mb40YNc/BHQmFZNX6eGX9d/Vfua9SDN+xvzQSFD9Cbrg+2Yz5YHw+XimRm4K2QOdB2lZZ/yfURdxyBfO3leE3JUZlQHKBJ3fqfdWdg8HRqYkWBLQnSElqSw+QyccvykgYDI8S3AKoKvSLTM44FpX642JNaAywYp9V3oMRgh1TldonETt94RRwLCRWLmqVAhoaJPMRSVEq0+VmRojoD2uxTqvAjpoDkUXw01USqQbw8oxDIXf+R2u0d/V88HzNEuYfdA57WIdqZp3LeTQkY4HbdG4QDtM+mMUQgErCrDSTAV9TN8U1ldhjILJKAcVOX5n1IJjjcqO/EGei/Qh/aJsKBCrXBXCLiH9hGBIyhyvwUZAY1RhmmLzMSEpdI81QF2DVcWalPnQsAYu0eJdqiIq6QkdA1Cq14qQodKDfKwh091ykxTaXoCuIVvQg542544Aq4Cs8xd5Y1IXUCb3TopTuaWR6rRH2D5TX2mr4+QcEnDIS6pH472qQ5WPlL84rma9kTzCkBhHnpkKplnrkZcZOYigXuaBK0+o/KqMRsCPfXewp8GQdSjb1j5oUtsu0MUcNBtWyct7+J3hcY1QKOBOGBTjdNoCZKPBo/MWjQJk2LsuF71H3qsBm7Kexe8jZL7l6yYA3ZdrZPfZ4jn7C24sA71oQUWJVau77H4FJwU3vzZbR1EBRiZSJaAeKO4fDLGGM16/nMbcsR/pmVWrNZoTcByVVmx7l1LzjWO7Q44cExWKth9pqIysYMbr9lpD920t2dCh5+DKNns9AG4FdL4noCMkTaaL6+V4XlqjnNy2RgZHln0EdO0DxsVM+nGYcsx8oBuiDOQLXK8KF9/jM2jIdgimXDaItHst/ow8WCa4+gw1crj8A0OIkSfmQJBGZQBGIVfA5XNdMQUPTX9T/tNnuxzUUria/KcGBtdpsTUqglJhIFjFGnVs+ynf5aFtRzB1cERkQNqPtCdfqXxH+vcGKamqTAYc9LLByPGQXomf0s6OuG1N+X/CgRDjmREjAhJpHvkhOhSTNEkeqKcTyJZeygf7T6NIo0xo17ck5fXRaNzxeYxwqYziWjXco/5UcKbuiHrL28uAAqNC/xSUyiKkei34i4aSzlGZjlMw5HjVA45yx3lUXNFnUO8R6Ni+Ghd8ZgRzfzaM89HQjUqOk04Dr9dlNaULDYoqdvkI0L6WHtAlJAD2hIHArb3InufW0D6WZrJXnj30cT+SUYhc+0KHHLjwyEgHG4EvZgkrs+I+7hNUgVTFhcb5zBgOTpKQgD0yJSdRPYSoYMCHI8O2iUmlGBVkBHl+ho3HNXRVNAQffMd9hAQXF8S8pxSAVqlhL/w4aYpr1VwjAcOrgEWmJiNN63MZYOJ5DNm0mi0PeZP+7LvOUxlgsB/sb0ET7k3Ne4MZcqYlTc8Yc5l2GSSw17C0XgPw4xgIgmxzgPsGaU83Fada12rdR1CIfKpKnAoP9+u2ETVM2CbCpZE/dL5IxyjMqnzYFwo2fuPzmVDHPmlCo66HlircELXRfvn1FSz5DCdyEDQawGdyPnQs3mdsusGyxmByu6LKwq42db3U0DY87BTy530KkjTwlEZ479GaWs3W1tenhptJMwIh96CPl4OSwYdQxTRAZbvT9IvzsShkjjd6wNr/8fVpzEyKw3vVHeTJvZ4P2XVPPXuJKoe4j3kuKs/Ki7pPu6zv0SFToxBeH4CD+ozGDKMIkFdG8xipYsSAOohbvpR/tY2yCJrqQAVfpQH1m4I65wq/4X2r2UxRy5DQqkaZYlvUvQD0LvZt5lyISHteHw1yXFeMMWyZ4zyVGSzKB8mgSnqC37sM0TmDsyn5Fwi3c5wFnlpaksRz2J/KvvMPTayhc1B8JXGiYFBApildfq/3RWABkGMNDjk5ZUqVilH7FJ+BpDSG3MuUPAkbf0vPrFhfkhpUkVEhQ6BUCeOaIrGh3/dta71BShzDPQXYexZuKuiihohajOhbGaBHmqmSpqJxQYD3iiUDKfpCBarMW6YsKEgM30f68H548rTAo8Ly9TPPI9gdyuT8M6mNCgCvEwrE8xjSFiJVgJx7zZJVHiEd1YNRpU3FurW1VQAGxkQF4zSpIwN1snBL5H9a1BOWtKC5RmDKAF33qavhUqbkyauqsGOWcAQm8J56a1H54HM08tTIRsg9ehVlcqQ8OVbYI6s1UpY3vqP8qOEQIzbUJ/x+B7sMgvwreOkuDzoXTC7DjZsbmxOAroYW+kTAi/Oq4BfnVsdPI7TMYEBhmVodiafjbYMR+DWkv0sXiSdG2kUej9umIsgorcp1XNKtoLfq9EL+q5N1Lngt2kk7CZIOU8eCz4L+ge5hlnfECJW3OC/st8oX26auoKySXzXCQUB3hy8/nPRVHctnRDD3z3CMivjWGBRVHvhecZD98+9y4xOGUlhGLW2b3ngEdBQ7o4GXHRIYXkWeUt6Pnjz4qg16KEYkgL583sERFY1OujJOFAb9HC3AaUylE1oQHOvCCNmJQMe2IuApOKachMHEGnwZGOo9k79XrddP+3dVUZIeuFYVCqMFBHisHzZb9WIfMO4rfsuVn0jTMoH9XgBd54EgVwAfjAgAYl7/UsVNEOZYFEyUSSkkeKYmwlGY5+fni0zVaBgAyNE4XhUkMFb1hrl2zms0BwDmGEKnZYCuxlMEFAKXKlwqCfYTYwOgq9GpXggyTAHoESTJL2U8qwo08pWCNAGLBgf5uLCkc0gtKiGOi6+x0pteD/5HhjuVihp+5AVGSAhIE4CP7RmSTVumECOQqbJEdKbZaqbQe/DQSQvyPz8TSAoZ8yzf6X8qf4wCsaYCBr6xsTGxhqj9w3tdQ9d5pZ6hh6TzqjoIS0aU3d20SAa5JiXyObrkwe8ioHv/auPCUmV6ijpHn6F8RkDUsWk/adBB5ih39H4JEgj94x46JSqfiIqQ3myrWAIcDG2ASoYSIVE8oJ6K+lU/R0BXPaCyQJmmoYHPzUYjLX3lB5YZbXxGpJ/3LYM68Ef5U6MGeGZcSqChkuaGmxUmqyWyPTXQIrCj417ljREG1pIQehbr5gi3q55NZqz1dnZkt87IKgi5E4iiFYcOqDIsE7vY4QjoVKBl9zqQN+p7htxp+Zcxuz8z7EMvm9Tp6gKlM+tOUJ0ABQ8qFPyugM7P8NDpoaghQCagcOlv0ZLVPiv9KBDKCLyWyoFJNTqHuI+ZlREQIi0gnGR6KD9eD0UGYV5YWCjC+RQq0iotOSRFEK1oZoviWla2Iz/RiMD6+cg99Okhd86/eqGkLdqksUBacSykNwEfdKPQ4loC7mCQAL2Mb6jI4+8KfLqLQ59PWrGPXH+nAtPf9fnRgON9nLcJ0K0A0FOVOCoZ0osKnImPqijZnoOZeFjaRsFfoYyxKkaE/D3kXgLonAfVKaoYnbY1REnqRQ6LAh77gusIMAy5c26x/zzdsztLvKz/SmfVJ9P1Q8pQV3pN8gkLJ00WlcHYmVzl1eCm/AGIAErwwFRPqhG+F6BzLsp0F+VFZU6NSs7PAFHGXFo66jeMgUWpGHJHW4XMDUcTldai0R3prTQnHeOSLr+Phi31G8ZT1GRoNNKSxF4TmH8jP+irLxlKJTrqMQV0RibUcKKcu+xVUP64vPQxaT/Rpl5bMeshQgxgx7IpKx7qrqu8tdH71E+RMH8uI8w7vcmQ+9HXn1sAuipNDo5JNerVKf3UAlIh5OSSYGWgRUBnVt40C2svwMMa9l77wKkQFRTZZ6yh1xutXYUwlDHB1GrZkqHxyjV038AWElVILyo0KnAFCYLQXuOLVp0qPa/BjP/ZolMPnVb47OzsRNIKwYyAhn4xLIVxMskLyhOgDg9d26RSwPgGSCjBtoy8h1itaAia13nOXhI9IYy1CJ2hCl6jWRpy5xxwDXwvQFcjR0PquCcCOseSaAVjZLxkU6bwqeTU0NI50X6VATruV+8o5hrEkC77EBWQypyC+iDsHSYflgE6+41nFaCYC9JEI5PX6vfRmET+SlJmY4OO9CD/x8IgEwZXHcK7u9Kc0hrzRBkGP5EfMIbBAJUK0z7cCCaF4hODpGx+VWeV0VhpvdvgSMoY4ydNaTjSoNYI467nj8zrOLD8K40x6gh6zcoTHJcaTHsBukbgFFBp4CG8q6FsPJ99xhjooUc94dfkULAm1UV9FWs1cGycL9aqV8dRaa7jpPPBZQj10KfpyWly423kGujK15G++E0xTnENuSOdXreo6U/5j1EBzk+BO8zZgPePPK6QHOcGitYHGAx9eZWGRsGHAFBfW5eQ+3lvvqgIuXNgBBpOritvOexABSN68CqMURnE39CfceHW6evo0bIrngsP3yvvlW8bIZhEMFdAVw89GiT8rCEoBXSEGtl+mXWKdmn9TvPQ1cOL9FE6K7NQedSqNatJpSk1GjhnAHSCO8GOSpJWN+lDgwCfNalPPXC1/AHoNVQy608mBaJ/XvhDwnUUDBoUeO31kdySkqPUg6S3j3si4EWBU8BXxcblAyQ1ap+pNGnQoDQQtx2WGZSqZFXwyUNla+iUG7T7WiF3zQFgP1UOlT9UDpw33UNHYta4bC77y/HvZdBgu+AASw6hUpm2ryAWFR+T8qDY2G4EdHpzBDo+z+mPwkd+wEvyULUtfQ5pDCMRPDzmlVwKM1j0Ku8aIVB5isZJmUFAXtXnKUB4uDUbNHy29pt9jXxVABacgGQRTGT5a184VrZLPcA+0VCOOpnPAO3UGVNjAct1cAjoheoOEjyPOp9JrDRGuesEgO5rubIXO4KaVsKM84u+c1uryr9epzqLY6FXD0B32pYkxfEZvF/njXpCQVN5nr/jGXFJYHIJaWCbnc2i9HGMKsT7FUeTQzSyKnKUQqXKBOg5aY4lf3t9QzSFc+nzPap4gHoC0C/6gdcXaFgwmmSygnjaMYIJGVctsAiIIFIUKCWsGxh5DaJM2KIC2wV4nhKI8qGT6+DaxrSQpQuEEzKVMIyKiwzGMeCZup/UPw9QSxuANFn6j8JG8FchioyjEQwdX1QQnAN6jA7KWHvGhTn0qIDOPmiEYlIZ5ROzSg53UKUBgWSoVPvkPOf7oBu200ORj1TRjcJPD31ubq7I5CT9yBMAo14PRtHYS6BQkBY6L7H/+MxtcUpXzhna0TVQ0kR/Hw6xbW785DJQV6AlbajsWFefgMX5pAGnCoV8QOMG1+6VdOVTK7tESJMiKlAx6+70JiIcCqyMUKjRzecl/qk6oE8L+apBVarwoIrwjJwUR92gtBgbTonGpA8BPZ3YNlac5DHyCPhKAQX38zeE3NPzJoOuCsBxPiOfaERHQV77qf2elMvkhGhSHOc99qHUYBClrfpP9UdZDoXKJ2mtulL1CAFfn1lcm30hRgKo6zUET5nGM/V3nwN6kdkgpKyqJ0rvn0CEa9S5YSY9eZQAyjFo9JC6jP3A2r9HCkKpYfaDdFK9oRjlHjoMxFC6NeFpgsW9AB0HS6EOCUPuajiR3hq+V8fKAR17tLDklBWQ35P3m3Pvuc9f1hNIgPNERJbVRr993UA89Ivf+sZRtCyUufQ3Ciw9OQ3DqDFQKJy8VsmkA2XyhEMja7ZbxRpamTLVvkRAd4OgpLCL9kWfqULlgoDSl75uMbltThU4FYhOLj12ZBjPzs74ARV8NhUBFSuVjypzZTC0X9ZHfkfhYvtqVPj6G8Ix2bshUKkCVwGKXrCPrT7OflVFwbmGMuV6YBRGUK7RbLqVrSdI0TNlDXnySVQYSCrs94d7AroKlyotHYvSnrRQQHW6uGCMIznkYdQxiEpeea4s6Y4GDtpqz7TT/GcruwACORKUSgF9oseqwu0cGGp5c9wRxFUZot2tbRw/Oz7WlMqN/Fa2xk8+8QhNLu2rPOSGYT1FTfS0L+Vb5xVEoJrpCFkaCuqhKviqEaN6hOuY6nlwjDRIFNAnPXSAezpamH+qY2gEfy/zWwa4lGHlQe1bep9Ou9OlFDUM4pINn5WUdw7Vy0l3NB44H4iwRbpHQH8t/VU2NtIbSXkuG1L3nDxKXi70XeYVRn/cFZKT7sp4mOPRCK/qwrRtb7wPnNeRR1XfqYeO/rpuFOLsNc8R1HntTifV8ZjGQ76tk/pVktWct0YDa81gyXZc6VANF/Kfg3cOmVOX+mdUEUT+kQC6J8HJFjWM0a/tpfMaAOhFf9ygwhHQ4zX8ynlvudj3oSsIlinOMiuHgln8Nj5HtPjKFW+uBEZXKCmDZJnrPsqyCYkCGvuJSnEs7BA9EQJQVIqF8OcMawVfMjOFJiYV8d5CseYk3WhscCz0MGip4ntamjzpC0pJIxlkeHwXQ67sFxmH612cM1U4eA6YgeBFpVrQsIptewPD1iE1XPA7LfOCoXLyFZ/vdMhCRYbVuSEDxzbxmYyOthcWF7wPtMRVGeK5ZTkQyq/gIWydcvrBSMzFFxyUuCUk182GRY8/F4y8zZAeJD0ZNQjY12lGBfhu6CfG5SMeZUuJywbo3x+floeQmRs1eVz1RsM2O9uFQaPhPM7za4WM6R2T1105yhZArNEqvSaUe14a2ZXDkvfl0tAg//g2n6xQyKMpC3d8fCtppkmZnFOdW9IUOyRoECtQcV7goepe/kkapdKdZX9sq8wD1/mM267UMOD7MoNMdRi3zZL/ValT3imnpAvltdVq7qoAprqkLAKq491BUlQANb2fZxkQWFWfOo+Kd6rzw+vQX/XyqRdwr29pa9T9ldcVRztnXkeEjvKeyvWmiK/n6+Cs82F6j+eCbgQ8xSCG+HGf3k/dMDXHKRet4nxMGBKyzOPGgyxbOY9nPkclvTGgjwsI8Zkw6HnaoDpz7D+XBPEb+07abXc6DuY4MdNpkrcWkt85H9SvxTq6lIB1zNM19HPfcrHL8zShV8AoExz1xv13PRs3rzFpvVwVZLRJJUsCsA0F99g/vYaAropKBZb909coABREjTxwEqn41VjA/VQ49EyUAbUvYA56GDQcxmvyUIQp3ByfT+AkE0QlQVo7U+cBRcMFz8C2LQV0zrPTF54lvDCEXSWpj+COflOBlypGRFgaqRY3lR4VB+/TNTzSiIob1ywuLRb72F3B5IpbCmjTjDrnn3arCOH5dbnQQuGhZ8UCxYFCFDSsvK0MuBR0BRTla5UNzqEDly8ZpZ2szkOx0lM2MBgadIUF42mQ94bc/yHzAAAgAElEQVQ36rbV7XjYmjygQkzDKvJrlBX2G9Y6lQJpAYAv5jx6Ih6tS/txC3njvtrcKHkBUQA3XSQa5Io+Kxflfypw8n6UTZVnNRA5DvKBRlnoqfG7Ysyvse1NdcWEMcMwLbwh+SOtqJw9ihGMGBqp7n3n9vXZUf7duMyGFY3JxHNMEB1H2ZS/qGfK9G76LiVs0UPXe9kH5ffIx/6EHC5XfUt9yOs1bD4J6OlYZiw5MHJCg4s6QfmCOozj8oOd+oNi37XyDftPHmIfqGfYD9CzcJCwayY7I3wWDQWOSfULjMlGE2cBjNzw1hKs6RS6tD7PfjP5mCVZ8f08dgFluaBskL8xBjpkCuj4Hnq9k5OGAeiUM95DfUt9qp69ziPHXsjled//uj099L8uoHvHpAA+BwtiomOe5SmAFJUVrUMlkjJJkRUgXE8FrQChnqu2oZPgllq2kqJVNw1wyShqFVM4ODkEdII/oxJ9MFEu2xc9RI6B/aDHyzE5ALCvLGYdDpnBM7BPNwJ6QT8cioLzvnNhDB077kU/edIYFZwCHb5rt1q7EiYpTPidhWl4vwIWvpudm9ulMJXWyn8R2DGO2YV5n3kCGMCStKMS6GxvuwC1Gs2JwzpwH7zmOCYqRvaDQqWC5I0i3IqVMHjpXPvKhkJWBy6oXgjFazanNTtft/PIVdW25XCaMiNCFa3yFdmdCst5y9tOOcfkG9LPDZBc/3psAZrPf5FDEsAcbUyscUpGegFaGu7LoWOnawZBLhnpOIr5ysqXz1KDSg2cMnAojJTvEdB3OR6ZZwAoEcyUz2iQqsHKfvrctiaPPybvsT2G3MlDKgcA9NTW5KEbOs+RbqLmiuz+aYBOOk/eM1lmF+exR2NE+ZyeN/uPcVF/4TzvBCi7a3lQL8Y6CKovHRiRGMsypxkTcA31NfkveuHgD3zH5+MejbyRd1malro3Avrs3KyXn4ah3e+lqnO4Bs/G/+52p6jEmXYVpTKrBPo57AISQFc8UZqBD3SLHvqqgM5IqgI6ZZb3aqSK49gF6Of/wCV/LUCPCketffdgYMXmsDuvdYHIlk+Zh16mxBT0J8DTcyIm94HSIlbB0O+UgTkBUYlTiURDQIFNvQvtkxoMmARdkyJQpolLa8jR61CGVqAnU9Lw8Ep7edsRBUWNHVyntdRVsJ0hvBb4yAGdli2VMftJIYkCQbphbGr8RMAGoFO5a994/wQgsSRoDhmjT5oUpIqG453Btjws36DIRU4YUaWKkNj62rrTAbzWaredDG5o5ggRhZSKmv1U4ecYlc5+6ij4D4BeJKqMw5j42Y1WhBdxCEb2aMlDQN4usswzEEZAL/pZsk9eZWSX8RkOz5kwWPL6XMGjGaTJG6zJwM8qF65g/Mbs0eekKM4l+RjXsU9UxCpzcR75m8oiAZ38r3RXoKKHrP1VPmf/tX29FhGGMkBjGwR0NTb0fWsmnXVAOYn0UnkoeKSY7+TBERA5xijLqk8m3xclVaZmyUe67XqWeOjRsMG13IWB5xB0uAwAQE+0myxhqnJeZkwUcwL5CCeI4XrqaryyTRqmHA+dFFbyJKCrHgNtoT/IV9QLnFt8PzM3W1TEg3EPwxxOJpcBuKXQzyLnvElWOvQbAZ16LtIc9+E3zbPAZ3rmeGWEg4COvpH3MQdcrtBIqeIGebJywQ++/q+1hs7OF8yga1rVJNh7ATrCoNMZNrLD5DGnzkwB0El0epsqYBGAJwRbDsmgZQXiEYxVsSjgqtEQFQMVMr0UgiK34SAhrtPBaWPjwiqkp05WmYC4csiJhR42neKl08Kmt6kCge+wfg5Axx+FhmEierhREZE+DkxgVtmHS7rzGoYsY8je+xFOEAL9SG8HD55GlCeqTKljjZDC4oKbwc9BrFoxAD6iFDyUppnPx3bwh4eVk4Ki4lWjgMKigONdQsgUhYUyoLvQZwXJM41xWaEg0Ke895VjAaCTbzhHqlhp1auMTPyOfIBMfzf0chldzhmBsQibyrnjpPFuKRt/o/IdDQ7KgSpMnX/+rjKiYKx8pUaAKvWoG3gPe0hAj2Co/SZ9o1Hh7cjBNLwnGhZRTygfptK346SnqG90XPobgTDJxbiwVaQPeSLqgETTBBRa+jPySWE8huUWjqmf1+B1bpUfdI4JMgroSU+lpGDOjY6Ty3Zx2YJ80u10JkPdkkzKZyoQKx3QNvqk3jt1CHUvDctpHro6JH5NinukQ08qFWvjrAwp5uLyhLHmHRb1xjgptMzoV71CWaYTAyCHruUr54C04tzjGgA6o6WUj4hJ3v8L3/qGPQF9L2GPv/kECOO4B5NmoDhzlgzLkDtCtoVwhmP8ImPpdYVwciOehJtJGFUk8Ts+i8Qlo5CIJCpPI1NPWa8lUJUpDX5HoKQVxhD8YA9ApyLWbVfKHIWHm9eAymiD6wnOKnAFQ3hRmL4npRE88cr1ymgVq2AVSgzhJjnQhZZzIQTZyqb3rMYLNBFS2SIgqGc8jf+oVGfyaXAcg9OcHr6NDIlnWznkDmsduyqoZH0Nvdf3hJjXAnSCugKFb9tr1dI6tKyhs9hPwWNQUnnPr38n+2ZZ6W0a/2ilsghukCtsGSz6lNdq1XijgmNojmE78oAaIREM8FnBLc4/ftM1SjcocsY95VyNFNJYQVnlkjRWhRUNUg19+/Ny2Jrt6bPxXusEsH3OC35H5IT3KjDHaI/yh8o/dmpom6QRx6WAouNKbbIgD9XkJCgSGFWPqVGC+gPprIDJHCidRwV0jnNCpvIuG51b6grOPz+r/kLfdna6voS11/HRcZcM+APf0XDf2tyciPCpQRj7q/On76c5TNTNe3noRc6XEKWssAtpyhwV0iY6PWqkqk5m2JzyiD5BFhFhxS4hXdqIXvheIXfyaTFGALoKAzuuwjdNqRZKIV/wPwLo0UOPkxatECWSExW1dnLIh2ARJ3vamCjwCj5UQBREALoCDAnH75jFqG1MCt24MhoFgpmgAHTsw1brOD6fExYVlc+ZT8DkljsKJl+1f1RYuM0Fx09MS0eY4q8suYQMq0qMzOwV4ryOAAt8pFOv1PjhPvaY1OS8MhxZA0lboXRsjCZM4z+MfKY9k7yUVB1lnAOBECGyr3MWKUxvgLuXGs2A6ltS/jsAXT0zgsmgirMIJOSuIcxs7ReFIvKkMRSPj6l85FihR2CncKuS1vdqaLCELunvRrONfGsh5xYAoAbbSNYwC97Jh4ZQLzgoiNHm/e6nRCjQlLJCZaVKOYJR1DUKuDoWGrSsb0A+pKFN3ZNiMmNAUy+RfM5rVS9wLrGGrH+UP74y5EtQU/n0CFc+C2CaQRb7S9okWUxyp4dLsf9sR/Xd7ja4N3xy/Mof5IVIIz4XESo+t8xLp/5Av6i/xrzU9eOVcR4CPWAFV/CIeujUMbyGzoPSlE4EdZUCZtQDNHjoodN44fPRX4bcyzx0fKcREIbVnX5ZdlEr3e/NJ6PRQ6cOVF2lxj7ngN8xikgZwe/cXcQKiOpMkncZQWBSHGWNtNgF6Bf9jTfu6aGrQilTrLpG5r+HkLsPaA8P3bcu5D8Vfn5H5omCyt8J6PQMIhhoLWUKpT5LKxnhXmUoEI/edBRoKr/X8tCZ1IH+4lrcR0BHxBlLmtpnDU3hWq5BkyHIxC58taqHkhkVUcEksNJDp0BG6w8Kn16ienG4HrTwNaJwpCrH4qVvcdpU9jRUkZDxsG2Fyh/PIY29ryh9WcHxncnLIROrMUn+irzn95tZcXwsbJtaSmbxZQCsWXn+Rtqah6d7eEy2rXko3KvtJQ9dASUahxHM/XqsgQ93bJC3rWl1J9LCw3O5VsCEwsheFSul8Xqdw7IxK43xHnkBCqguf1zDHuHM8pyUB+DNx3Gisp8bP4ie7PSKrUtU6H7aU06ucw+cYfp8EhQVsYNdczegU6FGMNLxUAZZmIeAQ6VMPnGjIW9rKuNhRkdUptX4pSJXI5v98DlFtTMJ82rEANdB2RKEFYDYPyxXRUNBoxq4jmPCc0ibpKB5jsB4KTECOu+NYJ7aHB8fq20qj1B+y+jj8ihlc8sAnfomAnryMFNSHF7pYXKLGT57ImrOoaHuU9DCNUyaRZ9V/xLAuO2OdCCf6BxTR8TIIo0xNY6ic4bDhQojDkc55wS9wjGRPeHQEzQ0iyibFKGJ/I45Iv9xPPhunFSY5l9LGuN36mi0RXzCd/yvoL4L0M9+84VF6Vc8PA6+UExhnZcEJQgUYJzXHnziGA7jFilZZ+EJXQroUeAJHCSuEoxCvtPvZh029g6V+UE8MJZaY7Q0dY9nucCMkz2UgbSfmnRBWqniUYal0cFJ89Kn9YYrXQVqjpvMwLYVDDlXsPIAZFQ2yjBkIg8151wFgiuVC6t0kTHIROg36LO6uurDVUXHuXaAQIZ8zvLkdZGPdNwETb/WKu6hazEUnWO+H+ccpGzawsKHZ5/rHEPwsYUE41hfX7dqvWZLS0u2iZCeG5UoE5yiB7iGxXDgoczOzBgKeHC8rC+9uLjo11144YX2rW99y3kIte3xTAd08HfdrDdM+9qZZZ4OTkheEyx8jBN9eenFF23//v0+F9/8xl/a4SNHrJPDllS85FX0BdfpLgMFJyoW36aXw6bIuD3x6glfYrjk9a+3V0++mmqlIwEVZZRYwESLZeQkIGblOx+y1nulakuLi/bqiRO+roj3oB/CpEg0PHT4kJ1ZW7V9+/e7oltZWfH+gkaYI5TdJS8vLy97+zBAMUYc+kPjtRiLVIzD/aAB50KNLTyzWNrJB1tM88BSSDoZi+g7Q72cH+4/jrqnTN5VkbJ95o8o0PA95YB0V+88ySE92BTtoP6IjkcBLrKFKumrVAQDNe2p39gGHQB+VrBWWmLJgeBL3aFOjJ5WiDYKvTEcesg9RQDGWe5q+KoRoDqc7fN5kdaqi+kQpXbGxx9jHvGfdGO72j7ngXxGnsLzPdGst+M6gyFvn1M4GLk6I4xlx4h80hl1JO6nE1DntreS0ui4jvxbyF7WDeQlZPnjvTpaOv/kWzVEFNh5XgZxu6KArhOtHVDrlsqchKMFUTCxroPngjIaGi4s0Bz21Cx3FSq+dytSwrhkegpUb4DTkJKyit4NGZTZhfS+STwaIwoiEdijZcv2+apZsPyOjAcia4RBLdDkQQ6t3kJhgvSngK1MX2ZhFhOIrWdZQdMbV4sV13HNygEmGzcYJwUizjuFFs9lyC16Lj7fKL2KTNc8z2VGET0cWuakp/MXvEDWg5ZqWeQx8lSRcyBr/S7g+aSw+Vy8AmDhwD4/byurq/b888/bkSNHXGERGDFmXIP/pMva2pqDEQHn3HPP9fu++tWvOvDgeQB8lrMtQsq1qm32tgpAd6CR9XgYKgC+88491/7qm9/0Z1zyukvsP/zJn9gFF1xgALlTK2e8MA7nkGvc5Hn0icKvwOS/W8X2LS7Z5saG1xuAcQfDgNUX9bx6ALrPYTa43cjJ+/aLrUuOQOODhnwsbpT07MILLrA//uM/trf+4A/aTnfH1tfWfMthbzTO1qWSpULC46AfYMycPHnS/8M4ItBhvjjHaqyQV/gb+WrCGMw6wUvPSmGiCBwqv5QvPt/p6ltHx38KLjSy+WsZoHMNPT5D7ykDrPR72gHB0rHUuQQvnW81BqhndA19/N3YmFS9oTJFuuIVBi3pR51AowftU345Z+gbdV4E9Ei7OH+kic5J2uo9mRTIsfB6nX/OCeeZnnvZM3itGo50BiBnSEaDfGP7GHQEInbOG27U5uW7NIhUsCpX9ku6K0XCfK5k8iOdo6E2wRfukGAbazLIXH+Ec+v5PMVdGgDU50rPAtAphHywMpcyQFTaMaTDBCl/XiWdR+xb1PI6a2FBZeBnVasJqZLEOgWSCTDI4fH+EGGLRNIyw4OK0pk3h/cV4Ck8ej/HPk1Ilchc4yDzkI5kIo0CRE/Vi/PXm04b/JUpcdzDZymjY54QSvZ7ctEKraKEa9Uy9dApawLn0L+HVsNpVCoYNKaicad0QZY22td1LNxH5U4Ln3RRJeWFJXppHzi9NLVEqUS0+hTuL7yzfB48BA18yINoEFWAIgJQAbh3ul2nBeZitj3jCgRe/Nr6mu0/eNCXDBhpAZB//etfd8BF38Erp0+fdvBlGVTsbcVv8E7n9y9af5TPAy8827ScAHqj/Y31dVtcWLTDhw7Z1772Nfsbb32rvfzyy/bc88/buRecPyEbCt4cqxpc5AGnmVVsa3XdawEge9/H2Gr6mjnAc2nfsvWhNJi0R8MLBiArZXnpzaobIj43EobGdwtzc74XF+N93cUX27e/9W0fz+svucT+65//uZ130YX28olXnE4HDhxwGsNAwjigLL2ARgZu0BDfY56w8wAePIylGI5UXqVMKAhP8FAzFT+iTKsMgVb4XnWahs8d8KSwzDRgobxzbvCZPIgIiwKPyoYazYyMUWmnCGMyRvT42SKkywhPPiNB+z3WFbW8rSztJZ9Q7NnB0epkHN+E/qomvcBnKqDgeoat+WzQlzoPofY0L9OPD1WHRsHX++CHhY334O/6PQOc0p36QTFJDYX4Pa6f8Kxz3RNPSOv1bG5h3nWFV3TMgI72/NAa0CZHTricxjKxxBqtdKh9m8YTKsteu4JRxhwViPPP8ZD+0bjn/BbYeM73XTSKFjAVuYbClBlUaAhYhTDkkfiE5UpIGDSUpgKyr6vT0tF7RCIikJAYFAqfLKnlHq0jKj+fICmIQCHHd7pGrKDOMRKoCkMkFG+hwaCArmBKRUTQovWb6FO1/qgyEbJWg4AgpJNIA6T4TpLZdGkBz6GFzrFQQOkN+ffZyoxhT9II9CF/lDEsvEKEnejtqyfM5Q5VNmzbAT8LjAK6WqLsL/qA/nF87CtD3AAYAOehQ4dcgZ945RX3/s86etROnzzl68zwRNzSxpnCPOCjXrOTK2fs8NEj9sorr3g4/IUXXrBLL73UQZ1HB8PDBEgB1HANvHm0VW817czWqnupvowjoTgeroAcAnjQAC4YFghxnjhxwmXh4kteZy+9esJlg8tA6h3hO0bAyrwtAPrR/Qetu7VtJ1591Q4dPmwbmxsO6PBcX3zpJTtw6KCDOpMGsRTBMLwr0ywbPDXLlepwlKp3WcUO7t9vWxubhu1FiDYsLy3ZkcOH7eUXX7KZ+Tk7vbZq7dkZHx8UI6IimM93vOMddu2119pya9nbrlvdrr/zeh/PqVOnPAJCT089xOihoD+MGNHAo+LHZ+wD14Qh5SX8jj6RdqpPqEswxmjERlBWQOe1XPKLgB49KurHaHSk6FAy1vVwlwioLJwSAT2NJZWGRulo6gV1VtBHLjlE/qEs86S0aAgpgKDtaYCe9GMCdLahhgWXHKlPJnAk18Ggcal95BygXzSGaEhxrJSZvQCdxqHqZ7wnz2AfuussKdFMT9yXY2Q7M6vHcUkNcoRdQtFDV4dQdSY968LAzIWmuNedBiAxQ8Fc71Us2hVyR+lXKmyChAImiRcBvVCq2TIkGBZALWvo/z2AHgWClqMObmyhVg2lX3XbRAR1TigBHb+TufBbPN5PmQb36O9qdWk/1VBR4Y/hFtK5mHAYJAajZPLoSAXeaJGRQQrhkchDDNeW9YvzyOdgjZcKU5ckqGR12572n/MBWjIRBn2CcOBerlfhfVSIpDHbUwHgczk+vKIPBHS0R6WN+7BLAtY1xoG/hfl5m5uds53tjq2cOWPbG5v2Yz/6d+1dP/1Oe8OFr/f14c3OhrNMcwZFZur27huu8Hk+ePCgnTlzxsEbf/v27fN277n7HmtZ2l7ZsY4dP37cPWBUeTv3dedPhtwzEPrFOQkNz4Fh8eTDT1rTGrZjO9a0pr3rhndbpdXwPAR6QuiHRjsw9milkw9rI7P1V09bs1Y3rPffe++91rYZVzA71rM7P/Rez8IGnPu56fTQqUhhaGdvxJUIQvA5CQhAB4W2trJiy4tLdu7Z59g3vv51O+fssw0HWtz9L+6293/4A7bd27GN7S1X6OgDvG8oGdAQHjiWL+Chf/pjn7Zt27YPfOgDPlaMEwYSoy80QDnv1C8EdPKK6ijnm3oCNXphEZhoBFChk+8JQAA0BSDVc+xTNDKVf5nlrs5AoQtzlExlljohefgpfM3SqeyjygANPCr5SWBO29Z4QA2VPp6ja8wKtuxb0Sc/wjhFyHScKn9Ke+rRJOvdHPUs99Dd4JKkOBobhWGFKn+5sFHUcwrSGsFhyJw6kn0jzSK4KzjyN9IJEU4Y7XRCYPjDEQCg4/lOo5wISr7yiHIqrZiSkf1wnvHx4hybetqkK4066kRfr8cyYi6uUwboOg9lNNrloaOwjA6UHhRDStEzJSOUeWvecal6BQXi4Pk9htwVMJS5+L0CFJlQS7/yOhUobpvA9WQGFSoaLNGKV0GKAq9GAw0GFRQqEbSjWfYEyUJwkWDUTQoXf6S59kknsRAEWVfFljNkauIeTC6TSKJFH40Rnz9kyQpARmUX6a305fNwP70VjptjwfesNKU8xt9dSMLhIWyTAorxQOj4LAifziW+d5BHgh0yvvsDH9Nce8aWFxbt13/5V61lDT9mNuUF439aI4Mp2HHqV+3M1hm75pprPNSOccKLhhcOb/KZJ56xnvXcy8R9l111mYPX/L4lO7V+xvrIc0fFMQm5sxQswswArofvfsiNgbrVHNRvvPNGG9Wq1h0NCkDHmGkckZZRYSkvAtDPWj5g3Y0tX0J4+pHPWi/1xhrWtHff9B5bXF5KCgc8BkBnuWCAPMJ9zFHJ5SxZ0xrePxTO/uVle+5b37bF+QVbXly0X/6lX7Z9rWUbWN+uuvEaqzTrXk8fNKNixHzBYwfvf/vb33aQ/8QnPmGL1UV7+1Vv91A8oh74A20oa5APXTaiYUNlquCM987zuWwxvR7lYdBKvUsCMV5JR0RMCHjq+fM5VL4Edyp6GsG6bY08rvrH12Z5zGc4GAgFWRTQtX3KPe+lTqDhktpI4WTue+Q9HCfBjDpcjRX20WupS+2AqG/UC6ZxxZA7AF099Aim5GcCqIa+nb5I5kVSYzjPXOnI/qh+jtgQ242YxbFy3vWZ4FHlOfB8YRxmmQDI8zwGb5tr6qhzgCWfvO1WeZA8i+/IS+AFOl3OPzlCqYCuvE6jRY0VlX98z74Wuhrb1grlLIcQkJHI0GyITEKiRqahh+6/V/M+SZe+cbKGC1CeRG7ULwNzCpEaDwRDMiEqxSU7YpwUF9+DkPgjoNNoYTgsMjGfrcpAr1GG0RwCCpICOj1cTo6u9VVqNTu9uu5MzXup3PgMCg+ZhXRnf7a7HS9nqh4s3jMzHLSjMJB2pA9CRx6KDn9sg0paDQk1ZooCDCGhTemvHrUCPhUyMvQpENGAQN/h7QEQGD7kOjb5E8/HNQ4S8wt28sSrtrG6Zj/yt/5nu+Ldl9tbLnmzDUc921rfSJ7s3EJx5OJmd9u6NbNmfaagwN/7qb9n55xzjgshvHWA+v2fuN+2Blv+XbvStqtvutrp3Ud2bxuvk2voPNSBYfe11VX74ue+aA1reNvX35ZCz8+/+F07dO7Z/pwyDxN0pPGpSpnzCUAfrm/b0uy8z/dDn3rYAR2QDkC//o4bfTkEYI4okCfE0SvKRjbk0LP/SwAdRlJna8urZS0tLNonP3q302lzsGELtXm76b03W3fY9/K1mAf0l3kq2AmAdXJ46I/c84ht2IYdO3bMLrnkEvuLv/gLny9Gd6iwCKyqgMl7vCYqTZYtJtBSH4FuvJZ8RSeA1+D3+dm5IulQZYztUleoEYD35D9WWSwDM/aZyZd4li73IeSelPI4wlAAbQYJGiWqZ8kLCLmn+8v5R4FA5Xbie3igsnZMunH8jBxRdtEPTYpLfRkfAc3+kx7RYdK5dXyAQSaArveT5lHn8Ro8Ww0cHZfKC7FLAZ08gToKnvib8cH1ZU5US974yL12j3joOR/Mas9LsHSg1NhgG/wNcz+xJFmrpxocOdNd9SzHwqRk6tQoK8STMaC/7dI9AV0VsloPyqyF1ZBPbtJJgQeJsASBntdSiXuYQ/ZCKhiwDR2oWsgIt1XrqZZwAVLMfs1Jd0x+wH0ariFj8sQiKkm0SWEtA3QFRxAOYKMKQ5UFLVP1GmggeRuNuq2sbezy0GnI4H5dZ1Qm9fAN1t9G45A0Q1MMd1OBsR+7LHRkIcNDEeVB0FchUNpOKIZR8ihVEev42V5hfMle70Kwp4SsijXKTsc9dLTDLHPc65nvtZpv+4LRhP3s22sbVhkM7S1vfJNdfcWV9v1vfIsfbVorCnw6R1l/2LdGFXvSqwZTDz7OWnfNFlqL1rWu3Xbbba6PsOZ9YN9++7Vf/VU7ML/fvwNY3njLTf6+h6JGM7DQB94uihb6+BFBQcIPllKGQ3vy/idQ8t361rNrr7vG531mYd7ObK5bZSYd7lEbjDzjH54xxmWNdPgOqy3iN4aHfc09n0XdHFWsVa37ksOn7r3PZuuzHkVY6a7aP/xHP2+bSOzj9TmnhYoN3w8RusilO4scg1zBL20rrFuv23UP/Zf+z39qZy+f5coPHvrVN14LBkrFVfIxmDy0AgZLe2bGNrY27ckHnrQrb77K5/HUyZNOUxgQ+B00RB5GmdFNI4HgED1QnNmuIExgAj0Zhlclj7lRgxnXsY4BZUTBgmBE/lc59+cgryPvJVdFq23iuWURCPBvo5GMaV1Dj23hd/ab86Z9TOdB5GN5s47TELk6ZAo2hVFYrU0AlRocHL/KNCMTuD8VKeJe+kmHin0kzTiHE4BfrRiOEC0OB8oXKQaoI8mQNTEAdO12xkmJqh+VZyKgF3hVSZUEwX9+rgN0CowE1HSHPGdDF8lxBHSfWyn1iy2i+M13lzRTpJSGG40NAjo+K6DjsCjWeKDhrliBfjIiSd5WbECftzbTclcB6Be8LYXclYhqDYKgF9sAACAASURBVHAyyywEH1wlbU3BdaxCNdGpUJJVGd8VWQXrFuM95Ox4HBgFV393xVlFyn9aBwJh8UyGiRi+1DU2BReErGBgch8nLW+1KnXb1q4+iQDRm9LENIaDlZmV1tjHjG1fWoxHJ4dGCBNbqBio2NCftKQxzlIlU5IO3H+uQFxEG6CE3SIdJw3iOoag8PyywjJq6brCyueRUynilXSmUULPjcsOVFSuFPPhAyqoNL6UgVV5O19i29hOx44cPmLdlXVrDM22Tq3Yl57+vIOOV7DLoXWA9nW33ehAiPA0trq1Gi17+L6HPERdMZRwBegO7bpbrrPzzjnHXnjuOzaHax540JqVVADp1NppB8q17U3bGQ2tNtu02Vbbtk6ctrMPHvaEuZNrK3bW6y+yE6dP+T2tSs1mBhV/dUPBhtZtVGzbBtZcnLNXvvuiXbBwwBo7Q1toz9jplRWrLc5aba6d2ul0rTWs2IHFZc+4b87N2Naobx14xsOBHdp/wE6++LJ9+elnrenmi1l30LW73v8+D4d/6/nn7MBRJMxtGpL0Xn7pJTvn6Fm+9r/S27RRHceu1ieOsURqCv7PzczaKy+8ZPsWlu3JBx631Y3TbtygjR/7+z9uC4f2+5nuZx087Ml5g+6O7wiAogNvdwY9O3T0iG8jRHgdyyBba+u2ODdvjXbTuvWhbQ8mq9ep/GmkSYGFoUuv5Z+PzeR9VI7UBypTNHIpS1wyo0xgflTH0ENXGaYBSxmLDofKAXUQ+x7X0JFfUKNBleuAFLIhRwnT0KaTQXBLS1pYj09brtgO9awuGURAh2fMJUkaT3wO7ledG40Z/OYFZRwMJ/EjOh5KH+1DynJPEaKoU6gnMU90yvCdLl/43Ehhl6g7OZcK7gqcGGunhzomKXrs/cxVEh3v/DTGjC15WYJJlDSIoPuYqU/eSkZaMrSIGdRjGjni6W2cK/aT9GKf6KgpX3j7MKq63aKuvNPjvLe9rkiK4w1lAM/vtHFnbNRDljVcgiknKHrO7LQz6AjrdPWJM3mVAOyPWnl4XsF08O4qAwc0ElMBXTOEKZi6JpUqLY3PuyXDUDFQcJUhOX6O3YUoh2K4BkhAIzOqMlDmScdvpuQKpUtULlpsxC1IOVVMQ/KkQYwsREYv5oRVzPL2N1btoiDj2Vo4RxnNlRYYKO+D57h4L/mFITtaqTo2GixkcjfwwtnwqnCpKArFVatav1bxQiczw6oN1rfsb//A2+wXf/4XDDXeYbAhB/U9N1xj1dmWnVpbsfnlJQebo0eP2trpFat0B/bkI0/4sWlb1nUDAAlrt9x1zNooOlNt2P2/e68D2NrGms3PL9pdP/t++4u/+kv7/S/9KzvRPW1LrXlb9rvMrrv+Ols4fMA26yN7ZfW0Kwk84/F77re5bBQAyG/4wB22PurZ+k7HLr3wYvvkL/66eeB/e8es3bTjP/NeO7W9Yfd8+lM2ZzOG1Lj1tTO2b3Gf3Xj7Lfbi2mk7dN7Zdmp1xT2s5facPfix+2zl9Ak7sLRszVrT7vrg++zEmVP25GNPexQiJct1bcZadvmV77LmXNs2Kl0b1scGdSHfHjEw99BThKHiGQTwzUfDgTWrDadVrlNol737p+zQ8n6/ZnVlxb7w7JeygWR2ZmfNoxJzlVn44/bB977Pvv61P7cDRw/ZaKlpHcQ9Mg/SA1QFz4gT+qaet0cQkFQmgM5raJyrLCj/KC8X3k2oEgY+gxGiuk8dHyruqLM0IkZeZT8oH0lWq6nwkBw7G3lcjQfqPuo40oLtsy013vUsCAV7n+dcFniXkZ2LuLBtNaSihw4PM0Ff+ou6hn1THVjQM58WSYME3xMoqfvpKJUtSfkzc92Esrb5XZmx4P2q5SqSlVzHJJd7TUDrNa0LUIaM+YEtebSux+DQZUAnvlDPkXYcawR05aOIb8pPnGuNtBR04t54PcIYgK6NsiFOQGTWOHE8JL7wFnOIiQPgAMuYDYCO3bQ88UgFh+3QytbJKZ4FhQ6fKgM6r6VlFDPYCXhjDwATmcJ2u8AiMyfDVyoknACu/SigM2RFxod3zb8JMM/RDXjp9NBVGNgnVgsj+Cmg431cY+cY2RbBUi1Des9gUITcudeSXjGZswhBhRO6yFAEdK09oMKvdFXDjkyK33WOdhkMKC2a942q0uX8g3bthTl7/tvP2aUXXOyA/tF/9it2/uGzHYCTx2129S3Xm7UaNrdvyU6vrngoHGu4z3/z23b+obMMJ049+ODDDuqXH7vCvdittQ0b7fQSUN53v800W9aoYT3a7H+77O325S/+gZ3qrth8a9m2Bxu2OKpbtZsS+N5x5eXWm21Ya2k+VVB7+VX7o6e/ZKO8Z7nSbNn/eu27bOGsQ/bKmVN2zv5Ddt8/+02rbXTtIDzdzpZdc+dxu/+xR2zb+jZvs1YZdm2u2sqQanb8I++3kxurHro/+eqrtm9m3p6492FDHAFxgI2tdbvjrrvswUcedijeso7X7F+ozztt8P+nrvxpG87VbFAblx/m3FoG9OqoYl949FkH9JH1rYIlnkrT1jZWrdKoW6U140bpsWPX29LsnD30yQe8jy+ceNEOHz5qq90NqzYb1q7M2GZ/w2pDs+XmvPfx9g/eaS9snbIujPK8F5oGt/IvKx3iGoYsQVeELB1UA6Crh678Qx2ir8zJUKNddZ5WmuM16hSUrXHSaKVXHfmaeg5JcfBwCegEHoIZjdlocPiYSyqTKQhyDDBI2P4uXZ7PN6ABonpKddFegE7go/7k2FV/8T3nuAAz5MjkLH32jc9hn3lPoXPzfm3qOd+GKoVptN+kE9vTcRLQ/RyLVHAvlX3NHjrHxaRer9UggE6HDss+fqZFyV5+NYgU0JUvYn9ptFHHaRa7YrPTGcstWP+XnRqFh65gquBFQNbflYAYDKwUdhjX6ZqRAroKjb8HJYdp7UWZaVr7yhDuyXliUm9PQB+DdwpLK2ERam+30xp4ZDb2h6FiKgEdO4AM41fvk960r7nU675lR62xYqAZ0H0tNHsGE79lJuVe7jJA51hUgZARKCDqGZCRKAxg0IW5+SLzkgplYp2/pLCNWry+nivbPDBm/DFMRA8ffWS7+jv3etOIiMKnClmNAp9XJNXY0F564UX7/kve6ID+1P2POFjAiwRtb77jNjuxdsYa87O20d322vPL+/alEqXtWWv2zF54/jsO9tiChfDwc88/Z29+w6W2vbaOA8vt0U99xmV+ZX3FuoO+7Vs+6MCO/9vowahnByuz7qHjDybc1e+7xUattD+4MTB75GP3WiPPaa9SsZt+9i7baVRs1KjZ1ulV+/K9j1lla9vXw0e1inUbdcPqIMLzyDLBprnN9RX3SFrzszaqteza9x3zMaJ8cq0/svs+/glbqmENfeiytTPC0azJCGFxTh/HxmnPOViYW7K3H3uXA7rKXELJkQHMZ5pte+r+J61nXZuztg1GOw7okFgYSyjuumN9u/6Gq+3I/oN2z7/4Xf89pUolGqHtzeGWG477GgvWH3StPjTrjvp2wwdutU41KURV5uwPwVNDzeieG8y5KAoBXa/B/TR21ZCOHiQVdtRNlHfqDzX4KdtoT0t7Un61DVXCKt9JF6U8jQjoEYDZl6gfKM9lHh51Eg0W6r4JXYtQv3jjkTb4HEPw0UMvtnHlzlGX8lmcA0YB2GfvX7XqVdq4j576TPUUIzd0ZJgExjnAaYlKnwiQ1DuqKwtAreG0wp4fruQ0LwH0Yikir6fTQ/c2c5SD29ZIYzpMeKaG3ZU2nGNNaov3Y8zcZ658VODVcOT1ITRKUbngfxpvW+MDlXHIGFHgSTgMBoCOPxKP617csqHMpJ66r1iMkn+uyjoCYPT68DwX9Ebddgao1ZzAosxDZ7/YX05sClclQCdDUGi1v2UhuwLU84k5npyXQ+GcIDK+CjzHxfu5nY9rSKQN28d1+E63VaiHjudpBEAtPwqizl+ZcsE+7uJEoZy0Rg8nJe6kSlwEXO0jGBoWLpUxx4z+c90LgK33E6C5xsTfY0htt/KbTLpBP5B41q+MrLO1bYuNtq+f/9Gzf2DD/o7zU73WsKtuvt6Wjx6yk+urttXr2r6DBzwR5xvf+IZddM75Vu8M7M1vvNS+/lfftFG9aoOK2QsvvmBvuPgS21hZtdlaw+7+2Mdt39xSsSYPkHrb3/khu+TNl/p6+R88+SXbXj1lZy0d8HsPnX2O/cQ1l9ncgbRl7cjSfrv3N37b9rXmfFhnupt258992F5aO+1JZVgf/4P7n7QWQmjdnlVmWrY22rFbPvheay/N29f+9M/s//39f2OA0RT0xnY7s8uOXeFeMjzV+mBk93/iHtvXRBZ/OnSjM9yx43fd4eVlsVf8X3/5/8qRi55v5VvZWbOrb7/R+lWp884KjjAJRhXbXNuwudaszQLYH3jctrsbnjPQsLr96N//cVu84Cw3hA4sLNnv/MZH7UB72bZ7mzbXmLO3X/4Op/fK2qob388+/oyH3GH6bK6v2vzCol1+1/XWrSUwL4uUwSAk/1DGCyM9e2cK6G6L5NoH0Ae6Zqo6TAFaAV91AeWPBnOZwmUy3y6DKEf4NMIYeRp6Cx6WVmzUfml0MAKV6qjokKhRz/GX3Q9m8gTMAMZ0bnS8vJ9zgGsg4wT0CDikI6MM0wCdHjrpp7qCulodJo2Aum7Olf7i+AodKx49vtPlSgiDH9y0B6AXoe58mFEEdBSW0cI4GLfyqS5BKxZFD5y8jzEXEdRazWs5RL3NsXk1SmxbRMW5zG+VC38oHZ9axpAETmWeXeAHywZbYTKgozPMfNZtKRHUvZMIuFfT3t5pgB4tNE6IJ5sA0PvdXR4676F3q4qCzJGEIIXc2bcouGqdqxWsY8GWHYInQQrX0oIkoCsQkla+ZaiW6mtPGDrisVNw+MwI6Lr2CBqqdeugJwytc1zQRM4/15C7Gkhl4Xo+iyeaqVeBPnB9Tz10NVSohGgwcF7VulUFqEzN9/D84KFjS9Vos2PDra49+8jT7qE7jQF6111hg0bVtgc9B+zWzIyHxbGtarC9Y7ODqlWH5t77obOP+ho7qq6tr6zaOUeO2mJ71n7+wx/xzOyF2QV/5rG7jtvSgf323IvfdUAGCH/5oafdQ9/ubNuo3XDA3h6lEHxvfcse+Z17rYqqUshIrTfshg/d4YlvG51tq3T79ulf/S07MrfsnR4O+3b1XcdtEz5wq2GtesOqm1176oFHbWXltC0t77dtG9lVt13vY3r1lRO2f27BPv/YZ62Vk+LWt9ft1ttv92z5F1552S64+CLvy+9+9GO2tb1hs42W7Yz6duXtNxQeusogFsIA6FhDP3rwiP3Hf/8f7F///r+0+dqM7fQ71qo37a6f/aD9+SvfsfbivFV2+g7q8NBnKi277th1nj2PbZUsDYyljS88/jnr9zo232jbibVTdstH3me98YGLRUEPDb3r3l0kaYI3Ycj2uqkmAQAdf5RtBfQI1vGzgpnKuBr30bMir/M18ik/43fuUimUcJbtpGsGOYw7XvLQSCH1TwRcGhqUb+pk1UvqPHBcqt+S0hsfWMS2VNbxDHxWp6YM0FV/Ky2os/YKucMhwBo6dVdsX8ekkUh+z+VaBfTC4cp6iLqV81gYLKwRUwLoPD61iByGkLz3F8mnWEYLJzWSFzk/E05QjtIRuBnRjU4To9yM8EbcdT2JPfPYRaYh94v/1njbmk4G31PJk4DKPCAQzpfmaV8YvAI6hI4hVd43AdyGSmypEtY0wXMrUJLO6AHTe+z2d2w4mp7lTmCJaxze6AgMO974r1YkQTqGRApGytuTsI+S16KNGBICoGNC1VMuGMtruaeN9GXeMwUiZrmrNwv6kBa06FXg8XucM51nCgn6WJYUR5pom2oUIeROz5wMHJcAKKzRQqYFHq1/NaTK+KIQ2IrZmfU1O3zgoFU6PZurNe2pTz/qgN7td31/9PH33Wm12bbV59qeQAbvHFsN9+/bZ69850U7Mrts2+sbtu/IIftvf/kNLxaDojFeoKa749vJPvvwk7bT61i70bYutp7deINvOTt49IgXVpmtN+2j//ifepEXKDeE3O/4hZ+1b7/8grcFQP/9R37PBp10+litPWM/ecN7rLow48VlVl46Yf/2mT+05shs9ZVXbX7/sl3z3lttddD1dnAAy3K9bfd//G4/7nRhYcnODLftH/zCzyejwsyWZ+bsyU89amdWT9qBpX1Ws5rdctettrK5bpd+35vtT//Ln9nKmRX7v3//39jQegYfG+H6d956pfWwoT3/kQ8J6GtnVm2+PWeNSs0+93Aylra7m5578dNXvceWLz7Xnnv5RWtZ1cPoKEXb7+746XRveMMbbHVj3Y1KVMu77+OftKoNbcYatrW+ZrMLC/bO269xQI9zToOY0Sl0j3KE915EaafnPFsG6ASeWDqXBi/HSXlVo59tEdCUNvE9l5gi/agnNMKgz0V7ftqaVydL8q+Ag/6rgY570z1pzZiGb9kaPvtSBqgThgWWrLx0bMqSx58CKvpA/RtllI4GksWY5a7t6vVl9HP64PkZ0NEWx1iAqNClzMDCdayjsRegUz8rDb2xaq4lHwA9lZROSXGFgVUC6NDbAPTiwKNQMY6GkPItx6H4QtyIc4trCOjKGzQUIYPbSNrUpLhL/vab/Tz0aX+vBeg4FAL7zKnECej47OuU8/MTa9RkdGdYq9rMTApDqlWln1Npw3FImwLuINZsWrfX9SSn6FHiM0P/IBQtIbWuU5v51K9sjUbg0qQE0qiwuJCljuxcKczAEBzpwH2E6oFPTA6qJQnx1ZrGe68Bno+A1NwEgjY8TXgt+E/lokqLbZWFvNAn3XdKesVta6Qfn0vhQ5YsBBLzoMssGtbSces8UIloBAPP4BjYXw077lIYOPyn3fKCMb21TZup1O3zjzzNHBf3pt91w5VWaTds6AmUQz/q87vf/a4XFFlqz1lvZdMWZmbtzMa6zS4t2OrmhqG+M7ZgzTZbVukN7IkHH/NnntlYscX5Zbvypmvco18+dMDDze1q3T77yYeKNfS1fseuuPUmO+d1F9qrr75qi80Ze/C3PmHt3LMt69vxD3/AznS3zOpVaw7MPn/3Q2Zb29Zsz9h2Z8tu+4cfsrXhjpeG7WxsWWWjY19+6vMOqCdXT9vc0n57x3XvtmGtYstLy/bqCy/Zv3z2y9byFXfzU+BuvvW41dst+6vnvm2ve8PrffvbE/c/6qvfqJ3XHfXsqjtvsp3q+JwF0piA3qwhuF6zdr1p9/7u3Qbsn8nJeZddf6VtzdZsdXvTFlozNt9sW3dt0w2kH/7hH7YPfehDtm/pgBsXm4NNW6jN2db2mu2fWfTkvdNba3bzR95rO9lDp2JDH2gkUv7VaGYkDIqM29ZwD3mHgAB+wu+qMBUsIogof7O9sqQy1ZWFLIjnRWOBijdGuMbAkk744pIjDd7YR7YRHQ6MtywCqDqE54nzuwn9W63Y+sZGEU1UQKeeZASQfaZepX730zKzAtN2aSApTdVpcd2bs9x1DZ3P0Igfx60REeboMDFyGqDTiCozWBBqxxp+WcidHnqxpFJUmcShLcnYQv9xBGvU/+ivGm8R0DkO9IljYxSKep38xyVVGnN4xfNc5zeafk4EAd35Bh46wTSCDhqDh0GwZpgAnaXniyMUAej0pMiMHAQNAjIrGQLP6O2gLGJKJYoWGIVGiUMC0Gp0QM+1qpURlBkU3LSPZDglKq6NIV9NSigzehCh8NBVPOc2F2sBnRgmpGAXzOX5B40J+qpljj4S0NE2D0rhmdI6TjKAWvoYDw9H4Bwqg6Mt7MnGHDGjnYxDukMhaF4Ahd6VbqPuYI5dBqpsOJf0wKmceS/nhHTgXBTWsFSeYy1zVRBUStAj8ADf9oNvtf/2n/7MFlsz9tRDj+akrLQH/cqbr7XaTMu2+zvWG6bazUim2sZWt2rTZisN98Y/cd8nrd2YsytuvtpwrvjqmTPu6XY3Nu2zjzyVc7yxRadu1xy/3mrtZird2u+5Z/q5+x4pAB2b3664A0CZ+KneH9nv3ffwRFLclXces1694mvbs5W6feWBJwxFYqAcoWDeefN1KeTerDuINjsDe/axz9poiBBl3aMAV9xyrecQuILpD+1zDz2FmnAOwKDN9bfe6HkDjZl2CvUPh/bYpx+2thexBayP7B3Hr3BAJ4gW0Zf+0Ia9gQHQN1c37MJzz7f7fvse2+qs21J7wdOBLr/xGusttGytu21L7VnrrG1Y06r2zKO/54VnaobiPakYD0D99vcet4/9xj+3w4vY3mbWtb7d9A/usudPvew7CzDXqJGPV5SGxZ5+1lHgnE+85lAjS+7uAgyuK+6RdBp3wlDG+SzKQXw2eZx1GiJ/8jngN41YqT4CDXHGfGd7uyggApmMToXKUzRCNIIRdV0EEgU917kouxQMETWalRb6PfUYxgWDxMsc5z81ZvCeSWVRr3lfwBt+7kNjYjeL8iLHRBqQlqS3eqeRTto+9bOOA+cQAtCxfc377cm0qAyH/BtsUxsvBaSKcWkFHde5kQjgzifGqRFGPGNf6YjxGk0c1vn0qFPescGoK/rF5Gqcj4AxYoeO18jv9YsiOIXRc9EPv9EBXa0GBQUmdajlQEWNDhLQNWSmoMH7CBRQGBRSAHqtlsxzTkYZsPMZZHYySaPVsiGiA+GkHxX6+F6JzX4i9EVLTI0a/M6QtTJq4aHnTHVtA33lWPmeoWx6wzrBrJJEY4kGBe/FxPHEKPWg0QauLbIwZf82+kOG19K0hRBIEiKSOqKwKbBCIZUBuve3XvccANBfhZz0IM00pMc+KL9xrGUCqUpIjbakkMxm5+fsv/znP7Mf+Zs/ZM9//Zv2/3zljzxtbGt7y+ZmFqxnI3s7tmdVzPYfPOBFdHCW91yzba1aw7ZOr9mjjz5qCwv7PNlspb9u8/UFu+n2G2xnq2Mz9YY9/fCT3hry5gHoV99ynXvOAHQUTwEQP3P/o5Y2lQGoxoAOurRGVXvm048WHjrqx7/nthutUxl6YZgZq9mXHnjcr/MwX2Vo77zletuqDBKgDzOgP/q0GZaXKjXPgL/q+HXWYw2G4cg++5knJwD9ultvdEMGUQxX3AHQEXK/7I5rfNuYKlH/MBjZqD+0g/sO2H/6k/9oF513gd1/z712YHbZBqOeF9r5X37yx61xZJ+1FuZs/eQZu/TiS+zjv/LbTn8AeNd27PIrr7ADBw/Y6VOnfWnk4U8+4EmLWKZY2V632/7Rz9h2NR3mg2NvUTsf4XkclIPSsQqoUZYR43OPJZR9Vn3CLGPKLHmdzyrTOwreBVJNeUOjVPUWwYPKWPk7AvoizuPe3p44g0GdIupalSnKN67TpFuCA8ePtjQpL8qSn0UeljuVHtS7CoYcC+U4bluLgK5jp8w7e6HKpZ8CiGjM+LQ4dbR0PDqn+p7b1jg20kl1Wtl8er9s6Fnu0wAdJV8LR2gKoPNwFtWZOj/MBcF3xBg6ueRtjodRB/SNThBxAfMM5wt/AHRfykGGfz5QqRTQ9SEkEIFaAYffuYXmJTjHFYqil6UWFhrFYBTQK9imIyH/KGBoSxmcYVsXFoR6XVmN135o3fI5GhKLk85Y0WC4+7QmFQoVQjyvSNjJa0xlld5IBwoVrUV+Jg2pJ6ZFNADimExVTOwP5otr9GTg6KHrGh/HX3gMlnIgKLD8Xuca99Oo0bBVAehiUHHMUfkweqA0pZCpwVgG6BifKiLSy8dpZnOLC7axtmadlXX7m2/5ATvxnRftsYcetpla20PugKr33HilHTxy2F7CcaL79nuJ1VGvb/VR1drNtt13z3326sYZa8/PIavDNkdbdsuxY75u3KxU7amHnsjbtPC0ml11Syp5CmMSSV9tq9mzDz5eADa858tvv8G6laRwsRTwxYeenAD0y26+1qu9IcKBLPcvfvrRAtD7laG9G2BcG/m2NpSUbW737dmHn/I1aCz+oQ0AOrxsn/vBsAB0gClog8p4qNQGw9f9ocHQHrv/oQkP/T3vvd662UNXQ9UPMRyMbGN13ZPiPOT+W3fnhEOE6If2wY982F7YWvHEvu76pj31yGM2U2vYcnvR2/vJy95uR88525aWl/1Y1c21dfujL/2hDQc966yu28L+ffb2W66w0WwquamJlOAZXSbTeS/4K69xKqDzOtUjBBI11snzqlSVb8mf6qiQv1XWIs7rfZTFafwL/YOz7LnLhHqFQAoaqOfPZxMkqQtpMKtxQQOb2253gXn20JnlTnpE40MNIJXfwjD3LycjrBHUOa80GmmkpLPEEb4e5wvoch3nTfU2nqHziDyK+Hs0/PYCdPQBa1SOEx7FSp542neeQuI+1lyVDiBPD91PKsRSXqjToUYPHCI6ogyfx2go6epef/bQOXbqYtzLIkeIZnlkKZ+MiNcJQCcBCOgaBtDSoQzHqcXmSRV525YyTRlj06ukx9qDhVFJyicCOT/TC+VE4hkFwNQbVoeXLl5xAVa5vm1ZyHmC4ZAYkQ9HiECkxgjfK/DivdcBDn9qoGCCMF4VTgoJ+kqBU6WD+zlB+J0CoddwDPTQlWmVwaeFvJxOo2SQMalDjQsqF65X0hChdY32fDeDHz60e8sR+8qknWhta1u8X5U2hbYsh4HzhLZ3hgNrVGt2cH7Jnvv6X/oWsa/83hftzNppW1pcto57ky07vX3Gjt9y3L3EU6+c8Czve+/+pDVbbWvNzlilUreT2yu2MLNst37wtrSuORhZf7tjT37m8QzoCUzfc+xqB3Rscet0Ow7YX3joCfe08UdA71jK3fDfP/PEBKC/65brHNAh8L6G/qmH/dVxtwaD4Jh1GmZ9VLiFh77dt88/9GSG6pR4d9Xx621QSYBu/aE9/RlUvEt70NHT6wHoqFvfbiX56g/s8fsfYu77ywAAIABJREFU9kx4xMVgDFzx/hsLQFceYulXrKUj5H7kwCH79V/6FTuyeNB6g661ay37iXf+pFUWZnxnwLmHj9pH/49fQ+1FD/lv7WzZ8dtvs5NnTvvhQe2Ztu9GePATn0qFb1ZS1b4rP3DMVnpbRb4NvA8oLuSG+Pp4Xo9UJU3949t2godO5chXlS/VW9NAQBUplSkjbgro0UhVFcBn4Ds17HcpChjUMGSwFzp70+pAcbeQRrVoJBBoOGexP7xHSzfvAvWKuUGvfwpGqsem6Tg/O3wKoKtxRb2sNIQx4YCadzlFw0fpz/EQBzheArrOu/YVdNoL0D1y5ccv5FA6kqQF0PG9GxkB0F1HZ0CP+9DV4MKSNZ4BPcyaAHpEMral8S9iFw0g8AT0CKMxkAvH5eGoOH614AdmuZN4tB7YKT0PezdDpjUQAjoZmB41n0kmJKAzdLyTAT0KoTICLXfei34VVgwKS2RPjcynFi2+08Il6kEWVjZq2wwnK/2wv7SU9zJUuAYVBZoKCBPmShsWlaxX0Rorq5VO0CQzkj6kJ4W+TNlFWjIpj2F+VQieoY79/PV0+IDeq0aPJvrhe84v7vV9nHo4gJTPxLWxMAKVqtIi3q8WuPLCLhojS3c0dA/97P2HbP/sgo06O9as1OyTd9/jK8VIhHv51Ct21oF8qMgwJbHxQFVUg2aRGGx+2rSO3XrH7ba5vmFHDh6yzsZmAeio+Y4d3gD0UbPmWeK+k2MPQMd4EUr/3P2PTAD6Fbff5CF3yEJrYPbMvQ9bPVdjwYEp77nzmG3XzXpYI4eHvtW3z38GJVhTIqcD+i3XeZSAHvqTDz4+Aejw0HE8axNRLCjOwdAe/xQ8dKxuJ0B/z/tusJ2c5a5GNYAc/886fNT+81f/1AH96QefsNMrr9qR5UNuedz1M++3l1ZPeaRs4/SKfeWZL3gt+bX1VVtcWHKj4kM/92GvzodQ+pc/9yU7dfqEnbX/sLf/yuop++A/+Tnr1kcO4tyxwX7AE9FtOxHUCehMKou8gudQ1+i95PMIWNEJ4edSMMpbTWMeSOTRGLWa7GMCdM3Sp+yj7YmlubwsSvmJ+TixXQV6ndcJ0PweAJ36gs8vjKmcM+Rnh8s+6Hgd+qkJs5hP0MSr/7Va2SEab7dV8EVf6QhxvJxH6giE3MvmnWN+LUCnh+7jyh46+IkeOubA2/YSt256pAx4rzqLxL6UKc95VqzjOGkU0LkpABn6ZnNzV7lcdZBokNKxwrOYPAz+R3QHwF4A+ut/5PuKNfSykDuZSr1KNFgwP5IH6uXbHjBovQ+N4jM72cNkZA99Gqi7F5yzvBkhIKCbb3vAM8bF9aOVF7M82XcyQbUGZkpZvrSsCZhu/eftFGVC4RYUDoSRPHVVCvgdioqArsBMwwQhHD4bbemaC75nJStnoLxujmsYqSjzAFRRcQwx2c8tzAzoWAfH7/4d1rbEK+Iauo9Vjg8kY3mWKJJrcqWvqBTjtiPlB45HFazOgYb71AAgXwEwsA8bB31snlqxuVrDTr/4ilUHI3vdhRfZfXffV1RI83uwvr296VvREBquNpo2qJqd2dqw+fklW9nZsGO3Hbe5hXk/8OXf/X//1veiYw09FXTJgH7z1Tasp8I2oNVeIXdPbhmYffbehyaS4q6662br5Q3zzb7Z5+972IHb19CrZpffecw6GdCrw5ED+rMPPWlVHINaqRriQkj4sxwdA1g/8cBjDujYPQLaXHf7jb5P33NN4GEg5H7fZ7y/9NDfddd11stOGoELtKpXav4f+9DhcWP54Xd+85/b/pmllEW/veGV+pqtOafLXXfeZp++516bqTVtbW3VZhfmPQkRlfXazVmXkN4Ixk/TTp08YQcWl6zabNqPXP4Ttu+cw558izV0yAu8dPAdM9yngQkUmuuUPeQ/ynUMl79WyJ1yR71CQCGflm2LUx2jgEIwHAPQ0Kv8sfQy5IuKG9eoc0XnQqOnKvvsX5S/aWDu34fCMiqH+rxpxoKCoNJHjSf0kToNehuATpDHclNyCFKULzqA/E4BTrHH25eEPO1/1Ee7aZ/W0D2xLXvoPOecgO7noLOwFq5DH3GME7fYeWJf8tQ18sB+qGNLfY05VkAnPbjUQFqz/1ySpGyS7zxCYZXdgP7Gv/P9RYoiw8l41QdMW1t34cBaQwmgqwKmhcJ1YHqD8NCrNRzykP6U+TgwtK1HzpHpnYCwbjGhIYtVvXRdQ1ZLrmBYXzoZn1amWfkThosAO60htNNo5TKX2fum5UjFgQmLIXe1vKGMcKIPJx+/8Xf0lzQjQ+C58Orxp1mRUaBUCSpIqsXt8ASQzoWBKDgETPJDTOagkYB+YskBoXu9l+1x3pXZaRSQhjSelF8iDVWhUFk4j2INfXnRDwPZePW0nXfoqINVb3Pba68jlPnoQ4/ZidMn7PD+w9brdRKYN2dS1RlYt7NtB0dkXF9+zVV2yZveaP/uT/69NeoNu/C88239zIr9HpLRBNCRCY+1bXjo6EdzOD0pDuMloGtpWAI65r49rNjn73/E6jnLfVAd2btuv8m26yMbVCvuuTc2e/aFh5+yCo5qhSGLLPcbr7F6u+mfPZz+wGOeje9HAhPQK6PkoWO9Ddfc95DvGSegX3bntQ7onCsqFgC5H53a2THkzC3NLdjqydO+nMGkOLR0YuO07Z/fb9dff7UNuz37wud40l0q+oOIxtag47sBFlsLdu11V9kzT3zWPfSVzoZ95Fd+0Z4/+ZLzD/gaES3wFd7DewHQ7wXoLjeBQSgLNFBVCfJ95KkIYARGNY7jPfjMJclpgKZLTgTjMfAwSxxGWqoQBvrzHl3/pkyqUY2xaxRPvdtp49N+uiMixlDUj/hMXapzoPJJr1ZproCu6/pxXsA/AHU97ZJ6Uz1yHUuMEMCoU7CmHvpeAZ0eegYglxMFdNYR8ChKAPSUpT8+z131nvaDeEpdHrcYY77jtmrSSrFYMRJteenjXCmuwOs3/egPTmxbiwyDh0DANHSF7wjyHRTfkJAtPTwKgk4Q13NpdQAMavUEiNpZFSIHjZ0dZyz0gSGYBIA4MQfmVd4XmI0CMno0KjjxHDxC7Zg9ABIFimDKCSHzki5UEhwnwkYpVzP9ReWBiaJRQW8VE+rWt6/VpEx13fut62FsFzSAcYD+wHthboEyVBmoU4mUWai43gG9mkJe7D8VKpgZSnUqoMO7yOvnakRRsSige1tSYIdzBNpz2YLXqMJQJRhp7BWaqum0tfOPnGWbZ1Z969RF555vf/61/2rf9+Y320svv+xZ03f/7iesMhrZbAVBYbPNtTWbX1y0rWHfrr/lZmvMtm19e8u3ke07sN9OvHLCzj561LbWN+yzjyRAT5GYql15/BrPcAege/hrCA/8EQcp/CGzHvu7ES73SMaoYk/7wSkJevD71Xcd89+hKNwgeOAx/x1X7GBL2K03WLc28tKu8NDrnb498xlsS+v7GjkCjVfcdI01Z3CqXCVtSfvUo5OAfscNvs5PQB/1B/bYvdgvX/W+gm8vv/NaGzRSv4qwHmQennm1bmdOnrILzrvAVk+d8aNPV0+fsc8/8YyfM98b9axeaVln1LGPfOhn7dTLJ7zQxb/6yh9ad4gqbunM+dPbK/aP/8n/bi9857vWbjTtU5+81/bPLnnI/4XuSfvl3/w1++pXv2rnnXee9wPZvOBx5r8oQMT3NBbJGwoaUf4LIRXnwQE5G6R6PdtRo54yNG4jedH6px4yvp9WKTI9IwMy1tJzcRcCOiOZCqi8RiOIkE39Hu2P9VsKbVO3RtqAm9WLjMCI+6BzeD9eo2xyq5ca9EoPzKMm9bI/eC6qKi4uLU+coMc+UL+yf6o7tJ8R4NkPGqY6vjj/fi10Pw7IylvWfAkBof6cFMc8DsgpnoXqbKqTetg2nZcctY+kNaPSuJf4RwcPbTUbTcc37mQiDinNi3C6FB/C7zwBDkseHG/lTX/3ra7JFdDIFLgIITAMChOD73WfXLPZsu1OqpRDEOI19B7LkjXIGLjPt3KFcDeViw5EQYKCBwzyfZ5QtbKOq++jQEVg8yxP99LHx6hiYjTjdC8PVRlG22V/i+UBMYwY3qaRMqERsrLhs5gYQ9DHc7mvHeGiHs6S3iMHQEOCqvxoaFVxfO0e234wB4waRGWBfnN9lv2lQaNMr2FEtpWECbCQQI8MzD5SSeFzsasgJ6hQYSWmrni1LVirACwkycCSxndUHrSMITwA9e52x/eeV1GYA1mlENJ6OiwCtKQR1m62Uq18EVhPIMxb9QDwXtoWERbkg8C6z0YGDA043F7HATXH0R7yb3INeoSj0RaEEYIN7xxg5/KD32Cn1mseAcEBHthnPtNqeYU20G6HNaRTWSuvmOXGRc6M9vv6PQ8HkpZoB1tdvD2MGcd3jnpFyFGNP/QLj0biKrwgFtPgedGUQSy5YH4QOuY2sgIE8XyeCY1lnWx4+2wjoQcGUq3iSxf8U0CkQRj5U2WYipLGIHWH80beoaEFiwpPpojqpXHSUOdzyPOaVLrbwwbvpn3j5Hv2xyM3qJOBucuK2OUFa8fgGd9ylgx0HKOKV8o49QL6Tf2iQKUgFw2KQq5z8RPK01hnJl05AW45ZKxgwkRc1W9lxjXC0ly2oDeu+rJsF44aGL51TkqXRqNKgVn74o5OrtZZBtTUR2yLBlKx3Av52EkH47D/Hp3lWQAIraOGRF7eLDL1w759jpX9nuYA8jrOj2Nulis1wMh/ajgVzo8cguW/S3SX11Te9GNvLdbQqTjVzceEkAmp0N2CcYsSIde0Lq7Ajc7zP0PYCgaFpZeVDy0cCi5+JwGpHEiICMiazBVBncI9VSEgoQhrx5KpTeGkEmSWOfuMV93GFTNRKXgRkHm/htsxCXt50LiHSX0AFt32gDFBWVYaAIBkPVKpKEDy+VGIE0P5itDEPl61DDkWNdb4HAqUh9uzRKkwkiGpKOlpKENj3lE6F3OgkaECEDDGXPpXIyc0QD3CMRpaI68jow1GOhhVAv/SSuZSBSM+1Rq2TGY65mQTRoCo3HgtFaPSE9/pLgrtN8dJhcD5iREw0gftMQpGJYZ78Z7WO+SQSp6GMIr7lB1fqyHLaDAVMuURIgSpxkZV2fyr/ETlSQ+RcqjGFu5T+de5p0JzeZOHlgE65zvKPvkOPERFqPTkXFKW3Y6QXI9a9mZruTCWggD5l4CuNBjrmRSpRMh4GqD//5S9+a9l2XUe9p35jm+uqq7q6nnmTLEpSoptUZZtIVGCOEYE+CcjyZ+VIDEQx3F+cBAHBhwBdizAjkiJoiiySYpsdrO72UNVdb1Xb773nvkE3zr3u2/V6VdNucjGe+8O5+yz99rrW+tbw/bj0rWuqPW+CyYBXcbLUH69oaL9KF0iAH2SftM1PZj79eXvNNRIM3s9qznceH3XtKbWNSmTJotrXeb3oBwXr5dk3Oj7AlOtizfsbHwut2eoX2jImvZxp3Xq+bRfvV70GGX7gwndNEhotK5ldWgQeuPD319zroOBrtN9klexDRvcW4dvLVxAY7LpY/Cab69H/Hx5+fT7RHvO9tLrv9tT7nogrzi1sN5a8NamWVYkAB2Vqu8IkP2GHgqkWVi0iNzRiZpAT90PBcJvbK+svOD6CfZg9hjoOUDXQnprU1a2QH4TKliHAPi+Tgvzlry/ls9u1zx642a4GYcKdQjo/Pym7I/eZcTktqsY/HWMyHVAb3PCNISg7yUtpfkkAb5SYj11buEPekB11dP2g5PaZBxqs3tAFCgSiPKysNI5hVP8fWQ8Sb48mPA1eqNh2yBeezjeW5OHxZislKJv8GOvRcxXSK2/O78rw1UyrHXUZtP9JceUC3Wy8zLmDVyvqGQk8H2/OTU38h7E6khh+5CTQF6Ano1HZthpnrXWWkeBmt8PmzU2yo8G3dXM6tk0vsc8ivUa+zXS3GqsUi66n4Deg/JGGa0bwwwB3Rvvmhs/9/qd8sP7EtD5Oa/8Ndf+vn7ODUjXjCPlR4aW11ECRI3Xj6G/1vWALgNSDJHmgOsoXdLLVt/Uieei615ae8nvcC6G+8izA36t/LMOQfwxWbVwTe+1S3Y0B09yOPy1+Yw+/uv34HUGh9/DQzkaAhY/6w1ib4yZ3ue8rVtnD3HAY4H0rtdtBq52hHdgDJrupT0v+dH8DjFoI4PrKh8/x15eHgPbdQdMyRpZqg1btWZJrgN2P2dD/azWxhs2W4DOD/JGyqzUF73y8Yq1p1FZspY+dmiCFtR7GXpAryzk4RlwD85C5r01EbKwrttUtihro+C6DT/cgH5z2/fWgG6CsbbWJQh6VgkZx6sNKgHmZ+ih8W8+Bz/Dv68s8GrjOWusQ8HTNf2iSXB5bxkRYjz8PUi5L4rFpuzOA4kAVpty6KX089shjtInZgn7je/XRMafsRvr5jRSpkOFpDIVKQwZHCYLpL8r5mD0iYBSAB58vAL0YCFAZ/iXgDQ0KPS8MtC8MbXZ7KBxNAKPcNT68ToyRrWp/X39vPI78vr1uleMn/FIXUmf1tuDhp7/OkCXLPCaG/aKSUVZugF0f2+NR1m6nnnSPeldJDGpu8dVhge1jfIZhIK8oeLndqhwJBfaR1KMJgfkBizR6OrfBuzVL3v9lt8TV+u3ptWdhy6F7BW0Bw7tQ9srOk1sXfrnx65xXmdQXAGP9MbjYCjWQpS7YqY+DNmDfB/mk4MpZS6583uW9+x1bm+86DlkPGhf+X3A7wwpeQ88dpHeK7N/0k36jIxc/56eXevBeRSroLWWzvbspr+2lza/b4b6RnrGY4H/DJnVnna/On7bA/lQ52h+Zfwxf0lhKN1rKD8K12ktPB7avdbhOC87/vlkjA+ZX5NzhuDWP/28elCX/pYu8cYW3/MM4WMeugTExyulRATO8sz42T4zj01l0k1WNj8v4NHESiF4Rcj3BOhGJ67j1xJkP2kSXn1fwKIJGALikwTHg8RGQMOr9qXeMNgA1rqvsgRAlKgAXPPxeYCusjNvaWuM/Hld0oqsLc0Tx6v4mgCd1+PnFvli46F7QPdCxe+IedH89YqhB/RhHa8XTiknL1B8f2OQtf3hNH4zc9waiwTaK9KNLFBe1lnbw/nXBlIMUuP2ioQeekplvEaEK0V7lZyosXhFpvlnhQRbD1vHqjXYcr3UAOKzSZjrmm+XeOTBzG9EvT5MJtU4NAato2Rfa621lxLXXnzM4LBM/94w0nMON/4mS3cd59V+NEOaIRsrc1t3m7uGupSR4WXCGzj+vkNQ0TNcty49oPZgYKDi2hFrLZ6k0KWoLUs6ScxD9+sstkzenZSgvqe1IT9oCnMdctPndF/F4P2zPw46vTz0xzD3MVfJgBwA5iB5QOf7mzriddljXwLdr6HAUHOpfcz3PKDL4BgCusYqne3147W6cZ257feff0atv9e/fj4F6AIe7VPpRsWO/f7TM2md9exDOeHnZDAPDTob47oGfHhapb+OGf480W5duSVj2cZHhrEsUX8O5f4kh0g6WiVsQxnRHPqQnTfUBOg0KGjY+rXxz+oNio3eWpcWa2ySDZOdL/ze1zuvJIdWoRS1lLgo9N5L6MtSZATwOnwALaIWTMIiQZByp3VlNJSLa3ngkbU0tBz9dSSwHiT970NF8djEr+swmRDllZHASM/urSs9ozYSxyuPSXOkcfuYmfdM/bz4jaR18Bapp9zVpMWvATOtSLlLgLwikELdKDCFOGTpN/158F6Bau50PcWwBW76rN0niqxn+ucd/+rn+1rwcwf7eLAT5ch+3loPb6TYRqWh0qfZ2lteEXmAllLy4RR+nj0MGEPn+DVv3nBShqsUhMahOdI66bv827M33qrfGDFr78orMxmt11HuMhY5XlG3UkpWvkYwWzNV2ofa4Hxexdw1N359qUzYhlUMh5cDzedQ0Xtlfp3i9MrTv++VuIwOKjLbW25hBVRezrzCeuw51nkHTP6TrOuzmi9vfEjvbJ5Ja7H2lPVZgRHnjgyTBxz/HESU3mi4MmD9NXQOg1g2Hx/vdYvk9vHT7vw+8ZTvcL55DR/jH+pZfn4Y8nh8/H0Ml56q/y6/p/n39/fGhcbCZ/Q6XwaNjCLJ/VAWPDhdN7/S235cnzGsek/kMf3lxyh9rPn039f1CegsHfX7y+t7Pw6/hwXodtrc4J/fI8IC7XGPM/TQWVqr0rvh/uPfagw2NNRlsGnuNJ7gy3/vzU5/+AnwY9QmG3rvNJKKst7EP3kdlSjoO5oQTaYezCZ5nfCgXriyYLwS8ZSpB3aNT58dgpIXSClifVZCZ8euEpgcoGu8mnh+Z6NA156ZLzHzAustK/2uOROo6HU/P8M54t+aJ512p7I1v0k5rpRHgw6y3DlmLfR1RpV5Zxbq6D1UjUVC4+d5KGRSivZczBIvi023ODEB/A6vL3bCA6LfyLZx1lnjureeW2OiQvUMg1fo/QG8bD3ZK0SvrHQfjsFntvL1qxwEZif37SelgAQI/Ft0tR+TN8z4WV1fxp8HdHl43iDx8s/vCLB1P82d1tmXs3hAt3WgQmemvCuXlIzLyJRH7vefFDbpPju9zVGW+px+eg99qFC9Itb8CdA3MuZab2qNN+u0zvpXlrmXNS+L3sD1YENlbnO89tC9AS4F7ZWrN8jsmqwt7osENiEb7yFrfYbPeTXOPn/Ie+i6nzx0Aa4MRa1zr+j7kjPuX79fh4avnzc9v4xFJeh+BlXWL/j1057wPy0xLLxqDOadO96X179OB2i/0eiVzpfeEiBq3/k18PuX19X4dV+/h/m77u+fT9ewuVg7BMMx+vtIZ3lnR/LJ/AHP6AiAJT+SB68T/fPY8beDPihDmfOM62POybp1q06MEw54OfXzrznwOMN7a3/YvH/l73/TAN0D59Bak0KVEF09QIDlqtgAOifGA7o2mCZDD6oJpjK3OMvn3F+Ug4TcW1se+AQAQ2DneDwgaMEsNCC6dw3oAmcPghI6jl2bwwvA0IL2gK3rad54DcXANN6Ncl3HDIfCoaQ6LqzoZ9G4vFbMFqTrpKDNvA6SlyQImn8ZNFREo/H0MUAfgrqOf5RC0rMrKY49CFgixXmgclVJncYrRSVh1ZyIPqQM8Ht6JgGqB2hvSGpz2EZTCxXWsg88X68Y/Hzx+aiE+JONjRhDZ+mVxs+12mx213rSK1I9A1+jocU18mDLsfA6vC+7nw0NYSkLfkY5Bt7Q8EyCDqfheIeAbl0K17Sj5kvGnNaY95L88TXJn12Pxixr5ddZ7rqGVxhig4YK1YOcvucNOhkUknOvpDYyoS5fn0O5e5AYGnsql/08yt3Ln9dfNj71UHdJccP9q7WWMeOfhyVrCl0NDULeS/k1vOYwLNeDVbn28K9aT/M63gjT7xqHxidwkrPhn9PvNR9D97pFOrnIc8TRVf7KENA9oF0HXDJapae1XjJo1OVToOP3Ja839DS9nPF96Rs901AOmfTqdf/QsPEGtPSMDAWxj9pv2l/eQ3/S/Tcyv9bbQ6PLy5HXJ4/h1zVJcVp/v75PMmY4BjFw2u/Bm3/4n3V9PLxXyt461INLmahsRgtByp0NqEQpUfl4i4I38ZSPAEWD1sHwvipyCMy8ppQKr8ex+PIejtlnSEtheatMXo469ChOSkDn2dc00WWM8Hv+ehqPB0Vt3t66bjfNF5QQp+QXKVclGnpQELgTXLyXpg2hOR96cQI8gUJZs861V9oyxK4A+/FSCClVjYt6NM36/gLXGUTeQPCGkO7N7PRmbRRp3J694JhUaufnz4MBx+oBUWOUEuRPrbffJDIwZtPxY2VX3nrn76r5FbD1HlUfGirKCnt7B5ssdw/8/C7lTptdCn2oMHRdrQvnUes9VGLXfVchG8m2f25vEGuNNHd2bcZdrTHSVZaylwMPQvrdG+5WW75mOLTWXqlJSQ9lwz/HdTkifn09OAlENsbaOrvaJxZJ/+g5GIPWfHr2g9fic3PPcR8LGDxoc5wK/10LeGsDm2WP2stS4JQbdavza+8BPdx4tr2X5A193k+6UHpBRg6fh9dndnsfRrvSgF5+pYv8fhawaZ54LenV68BRcuON0Md0S1laV0RdR3Ms44wGp8JfXgdIl0l+NVbpNb6u9r3D8Xs9JED2gD00FrU3JJteDoRZ3lGQjJuMrNk3f33JoXBsuC+9U3OFdX2vAcml9jvzUPz8eANCBrt/Hj8OSwrl+B5vC/AZNTG8pzfifJb7Ez10vwkllPI45KX2HhYTopLHAN17rHw4Xct7/R7QbSO5pjD+afg5CpRX6FKYmmhZWVqE4caVF8XrqofuxmJe11CzltcDqZJYpJA1dq8gJfCcXIGWT37RPPB9r+BlDAwB3QuehJTfs6QftlddGzPeKKIg5cXSMs2HimCjNF128tBLooeepCN79qFnPlwHbyxs3rODcUh79dSjhFxj5Wui1DRuzanA2Z5xfYSr5syDihS6Bzf//nQN6Fobfx/+rrIyv5GkYBhDn0xmG0AXXawN48HRz+dwx3lFI0UnGfOtS68DdM6Rv5/kgj9lEA09I82dNWRal+3o2t4D0B7xe09K34CJlHXEjKyrrGntV3kVQ+Xmn8EbMf6+XoF5D/9JgP55MXQxIPzuENDVNEeA7r0b3csD+lCm2WTI9uca0DX3/Jy8OeWtaP2HgN6vTZ+gqn0rB0fGjvSXjF3+3X/mKoausQ338XVg450uAch1BosMGo3Zf0aGD2PIAnQBtmRPYK3P6n0PmJozr9f4Pr8jOl7y6udQY5Lu1Hr5edBeGnrQfr9cB+iaE+mEJ4E5X/f6SZ/zRpD2kPSz9of0DAHZ6wm/v/hdjXU4Fnv+dWfIzwN0j2+af48VQ727qUOXUpdS0wBkdQ69u95DqpGNJhsvXHWW/qG9cPhFM0Wxrl+nYhKVOrRmjFZeJx54S81bTlqIz3qgvZUcNFdvAAAgAElEQVSsZ6CAiaIwT56nZTHGmvXHm/KfDBdNnl9kvygSclnmUgIcg56Fr3FONKdaCG14fs48jHUpiubHKwaBIudFilnAZ+GKukTb9crEe7Da9LqXvv+YF88s96TvC/+kfxqzn1vNDUMljGGJaeHrQ69UIQOBqBSfxsoOb/KapXxlAOmZhgxN7930nnY2YsPUq06BQ4NBpwVq7fS+zXXAPOf+CFwpIVn1fr6GysbPleRzKI8y9HZ2dj53fgWKkj0vd5QxzxDwHn5/qDGPYugapzcAtP/8xt8oHWYRp/FjgC4A1zxpX/g58GOQ0vWALjnQHA4Nks0+shyOaFNlMQR8zY0HROkAm++19+U7JQ49dK/chwtBQOdcENC1T7QXJe/XAeWVkdP30aCnLvnme6K5pYwlU2I85A3XdbWuculdtCeBueZvaHTLyNFz+c/ps75Tm98DAlQCOil37zRJFv3aS/a8jhFgebDTmvG73KdqHfukTeAdQOlaP+fe4B1S4mZwVNWGVda9teYas7+3l2P+zh4Ufu71vvTkdXPmX7Na9jXt7u+vfTGUP28s2MnqNMo/x0P3DJifF62fDIbNurz6t/vDWfgBvxk0OA2M7wuY+FoPlI3FYIdUyJAikDcrpSLBVYai7weugflJlkL3QCZhkmLnNfk5ecmyoPjAnkaTgAjQ7fjQpG9/qsmXN+iVtQfCfhNfnVCm73lPSPNGQPchAs2jxu8BfQjYem55Jh7wdR1mKdPSvw7MpVy8ZfyYYiegZ6PPZPFq7F5w+bu8Fhkt1taTXa7WHro+L2qR16GH6gXdGx463Ygeuj7D5/LzRdpOa+w9HL2WZn09r+4todd8yDgQ4HrrPoqZUMhs96tOe9eBilcC2itSEqIkdX3tI46D9/IMwXVKTZ/T/F4H8P57XunzqZf56jPzrzFq0w89LIEW55+A3h/oclXL6xWhlPqT5tczcF4Jeq9M8zecWyYD2fq4TGWtn4wOMVwCL++REdApk0xuleEj5arxakxSpI8p93WZmPfQZXB6negB088Tc8T7+10dZsW/fb8KhXy0J7SH+Hee90cr2ykB6zyCjW5cA7x0rgeNodHqxyfDSp+Xoap1lOGh7xAQFUP3OlDX8bJ/HaAM513rzu9z7CoBHe4hv84e5Iayzmv4MJ7GKN3GtsgMHUmveYfiOkD3+5dSb6dFDubej0dy6OdYY+dPtUTW+7q//4z/rvak/USwyXK/Tjd4GdazaKxaH2GD8M48dF3MA7EEUA8nUJZg9O+35uENLWh/HVmp2vheoHhjA0/XktGDjx5oCOjeUrMNve7WI6vQv6/78Tk22c1rr52x8xF71LM3t2sbqmeU8tDk+UXSwsjq5li9Zag5laHBv4cGiXkH5mX3dbQyJLRJ+LdvXCNhloFCIMzzpcXQhxtZ6+aVrH8OM3SaFtl4sikb9MaUNqAMIHlGogvtede1oL71ogBKeQE+xje0VqnIq7JC5pLKpAh0HX+GgHIhPOMRJ1SoV2Dk512GiTeUxALwGjGPT236Om5PlT1JOTyuzPs7yYLWeKXQPTPypM26UaqD9R/Kg/aB/2m/U6Z0pv2aYfIMhNb7OsrU1sJ63lskb1MHqzl7kpIdKiztTd3LKzZvGHpA1T6yxhrrntQe7D1g8Xfv8WpP2n5aN9YQ5e7nWdfQnhfAPabk14mUbP2qvefvzevp3h4Iru4jJ+fx+nN9h+uoxh9SvMoX4d/L5WJdZ/1kD92voeaIY9wYZQPhum7f+/X362ef1RnfOhJ00ORLjKbXyx6ceT2/Hz3gSCdeZ0xJBqTLhvKm63hAl17me7bPWFa4XG10n+53nR4e7kFdX2WfQ2NF6z00SASc+jwTS6+7tnSp13l+bf6mgO4NAN2b19TrWk85SlaHPlwsCQw/pA0rKtqDKz30gMcsrk8c8gkVUooCPP3t6WhqYhP4z7GQeM3rqBYBpK4r5TGk3HQ/gT0nYkNxR6G1HRWge8rXgyfv4S1cTSg/45P29PyeyfDfHQK6QFL39caSDAHF0PVdAQfvbY0RKlqovaege/kN5IVb7+saBPRkNN6c5/sk4fNr9phht46h+05/EjoBuge2oXVJQM9XOUbr0+c4bl2fn/XxI45B8Tafk1A35QbQpbSHoO5Bxm8Gtn4loPMC8sw4Bs84SXkNFc7wdVHsfF3Jl5qLzwN0GUzeoJNH4g3joTEpQGfJJWVYY97I9poK9B6aVwimFC2Ozp9XI/TzI5AbzqeUlRSr5l0//VilLzwgSg7sgJbB8af+u9rT0i8K6W0MtDXYi3LXdfWcfHauheRqOD7SM71BcfX8w/vLERkCev+5/rAVeeia6ytKnVUU6WMHvygvhuu0Wi3X6/ZkD10GjPSa13ccg4z/zZw6pkUG4FB/+X1oZVeuE8AQsMgwaU6G4CI9ohCY9ITmWbL0efLvD8+6Dvh5LRnbkiVdV4Bu1RrOIPH62d/by4f2j08q9c+p9dYJl97g8167DkOSrMpg5Bi0Nn4MXo/8TSh3yZR/Pn9d4dRGf33x7/6GNZbxkyBBkXUsgaAwSsDloSPo40/8JyUuRTS8rv7mZ23R1/QU7VNNpiZSCnMI6HxfC8sx+A3nr6ExeO9dG21DYdvJFAHitK/FFmgKhKQcdS1ZgH7z8Dui2KRwNE8CbA/UBsSkGdcxYBkm/KnPKVFDz+YpJ41BFmpAN8fVYWvTCeCV1MO/+VwSTHnoUZp9BtD9xvUKXoK5eZ/P0LVWdihjYKNs16/JQ7lubUhXrZYrs7Q1LgG65kVzKOWh9ddG94DuPQe/eT2wetBn1ZQ11lkrDXnbUsJq6uBl8jpPQmPRuml9/TM/SanxeT0jw895FkEKYmgc2LPSoAr6M6U9iEiOOa7rYnACYuty1TWfqcOWLFJe5EE9CdS1PppXP17eR3vVr42ARvW3qkMfgpLu6R0G79HRkLS5d/I/VHzau97Q36zLOqGJ+2dozPrnvW7NBeg9O9kzfHJevJ7xukPzwfd7A7VYA9HjHvpmfhwDpP2s59NnhjLmxyqd9pjMr727zbhc61fJua7JZ9Je0J6XTuL4pR99dQ+/4/WdDBAZgbqHxiRA9zpnCIAyanwozvQA+zCU1YZy9/rZz8NngFwOpAFRXy3hDTkvq9QBnuEQc61rCtC1hwWwPsQyvL/G9jdJilNSuNcpMpxkRHi8Dr7w7StA94pL4OstXKMpXbzTFA8BfZ0l/qSkOE2QlJIMBLUMHU6oxqEF8h66FLoUvqxDCa/oSo1Vz6ENwcngJJnSW8d/lRTnFYo8LoHg0EOX0PF1zZGu67PkJahS1AL0jSJ3VrY3JKR0pVS9IcP37L48Kxvs9lVbYpcBK3v3xT14M+FstchN4bAaIaTyiZnI06Gt+45+YZRSr26+awlWpCDDvmECk2bSREkzfdjAkpGiADGPXi3ZvrXFEg1aHmVKIy2IENHzZUlbEqNmPNmULvojRAMyHv2hMIz/i7baKMS4PwZUa2XGD6/hGoj068/GOrEd/8mqdP4vbGDnh9P74mw0CVB2dX+MKBOWwthajpKdYMldpiNH6w5V0R+WwWOBqeRN2TB7n6Q0f9KVs0YWAANF/DNf5kh5yEsb2BGpTLTjPDdRAB6RapsOnZ2ZziQsm/uws+NRG4aBYiZFsiSG9G5sc8/n4t9cQ9Xxdk3vEZpc8BhSPrQd0UqlmyBjpUDX1zbbYSU0mA2QGzs/nZ3TQ7tA3zuccsA15CzxKFWe2c4aVFvfKEA9oqGeIFw1iJv+fr1H0VLiUAWc3RZVUdq89se29fPjj8M05bXuWS0FZiEOzgNr4NMQAWPpJdeNs9PP9foYOJOhOI7QhrC+/8x34LOkbdgfSUs5YSycz8RDehjC4/jX3d8islD8PJMv4xBNtJ5DdklkDgnniOE2Pg0bTbH7m5Xz9cZS2VKgQpsj+rKULz4gx881GUeprfkKNVZdbXPKo2x535ZH+TLxjzqTz2CdKWNknNcWaIsSKeUq6FBGQBm0dk9+h/ISWSyyL03kufb8vjU25KFKTWfraYawvWeBk55x4BmKa+aBz0RR6eP0pllNHzB/hPO6Wi42ORTSkd5YkIHGn9KF0mXStcpz8QwtPyNjUjrYG/0bh4PHb19TNjs0IPt9uT5eeB2iMjClDAwYVO8ta/zeSNoYQXb0MPc3jzC+AnWPP5Zj4M6ZMEdofX9+jiwpO815FpPPyWfnf57hEL4ID21s67CPN2L87yzr43PzOh57bS5piFDXrXNB7Llf/zu/YZS798RkZQg4vHUmcBWlQBCxxCjXscYMnzUF/Bg9sS5P2kz4+nATnxSn9/R97yH4CZEnJxp2aN1r0jShGq+8XROi9XnNdkjLExq7iPb1i8rvehZCAqJFFWjzOxcXF+Y9CeQf2yxGj12lOHqhkFWo09yGXpz9zZPOeLhJH0RHE3aowtZOYKNSSsMEbc5FT1AGCSp+hloirBGjRMS1axNr38ueWQ1BJuwMuKR8QcOHnhCFhxAZ9Iq4CTpkbYL5MgXiFPezGlUaYJamiJYFJosaW6Mx8rDDKuyQmyffIW6oqMjOxKZ0WDalsIXCCzzzm0qPTS84DwIAHaIj463tKnRxgzpoUXQhwibAqAAy3oObKmpwnOZoJiE6kkhNi3DVImhChGlmJ40VixOkBNZuhAQ8qIZGUh+XpxLkwS11EKJkWGmUIszYjKVFwHJB9kiIEiQVMMuBEW8SxijiEOdRh2XQmKGUdh3mDcB6giBsUSYdzrMWJcGojJBEPNAnQNPRKCvRdQSxPkaoLGVq87amIcasWH4nRZzGKKolxkmIEdkGtkCltk8TrOIQBVurtiGiLsKkjZGyZwQYJmtRhTXKqEWbhYhaYFaESKveSFmOAxxu02BIcHAWYrpKEDaJrVvMypCoxFm0QNmVBqymvCkT7OfQFzIacJheIe3NOmfOat0aKBKsi7DDBXI08xBh2eDgMsKsHaHuIqy6BkXEqQwwjWmy1liFNYqgAfE0ayLsFhFGTWSGXN7UqGhIpBHqAFgFDVZxZ4botARGRYOUZ9YHHZbMQQs7jPMWEZ83SlFFAZY8tdAMrw4RW7kyWTLoUE9SFLaGAeZhhnmboK1brGgIdRF2mxR1EODRuMF5yjVtEbUNZmWHUdkirGjUJqgmKUrqGzYTKVtM6gjzNsQOje6uxPG4w3ISoeT+LCvMSmDG+aah2XVYxJz33tih8ZUVHeKaBmlkYF9QlnqTw8Yem+FHXcA5Y0UP2YxeboIgQRswmbBBXS3NdpInLX0tkPRsj9eRAh0xcPJIpfsVdvRZ7kOWxhw26jFjyq5OfPSfu8679rqe4TqfFOd1qPSwd/b0GvGATtDmtLZ+u2/+KQqjtqy8p4H5uiJGOJVlvZGhMct40Tjk5Ep/e+ODN8uLvgrKMx9y5q6bbw/2HGNFp8NVSPxaQNdAPWWrCTJ+n3T74DxxD+jewvPUj113PRGaR02MvqMH0xgEnAJUTsKwE9HG+lo/uWgaAakEVoAu2lIGxFDoFMPw1L5/Ph9P9CEGJY/RwvILJuPJrmEeKlsv9gJx3fOpn7juo/EZ5UVFVvcx9MhM9673nIK299IJ6Kse0NtgjDaM0FDhRA0SFHaWeFeTcgpNKdVroKZWN9XAjWaND/r/6BoQ8NuIHmaHrEmwtxqji1J8lJXI4w5bVN4XOSYXJebjiSmiVQQUdOC6EOM2RoKY8QXzfuuqAJvjkDZm1zl6fLS8x3Fqm4fzTlAseUQslRTPPjcPld4KPavCxl0aYESYFCGymsDVooxrHGc5qhG9JAJeZ4DetRHadIQ0DdGtTmEmTTdCGGR0XXsvjSGQFqjzAk0Yo0wT1GmM1hyyBkmdkyKwXvD0LucrIG1CtFGMIgqxiAPkQYsoiZB0wJjxXh5kQ7CKW5yMapRkQfIYaZSZYdN1TFQsga6vjab1b6yFldcF6JoADZ8B/bGv9LCKcoFRHGLEBjFkMLg+aYRVHCHveM0ESRtj0kQ9oJtnXaGMK1RRh4L42gCTApjQIOqAPAPub9MrjHB7NUaWJ2iQISSQkPkIcpwlC1RdiZjDpYcaU/Z6BsYUY9dHZruyRkYGowtsHWs230+YSBRggQLFNhAWNe6cJ5g3I+RBjAXZkZhrFmBudfYVlmFlxiq/R0DfKmMkNMyixACX4Mvnpqe7RI0iDZBFESar1gA9IqDTyBrTYO3stZBWbEhADlHZwDkXBOTeiyeL0k4y5E2FqA0wCVNMuwRd1RrrlHUx5kVonzuctjjPaIg0BuhbRYtJBcRkVqIQ+ShBxbPryWi2IeZ1jGkNbLWdAfrhpAf0nDcvK8zzFltdbIZE1bW4IKDHZIlC8965XnHFo4NpeAAreooBjxPm9YGEhgllIuVqV6hpspOJCVKEYHUHOSbyedQffZKZdJPAinvPJwVKh0rP8XMEdP70jtswPOABeAjQbMwyPO3Ng7sHsOvAnbpCzpXG78PHwhw5dPzbh3CMdTOp+iygK2FQ4G46t+xLXK+cUqqyqwNgeBl58X1YpWdCvbO3AX8SifSv1n0QPIsgh87PneZiMz90zmmUuCqJXwvo13nF8sY5yGw0stlQDMl7kqKph9bXBqDXI7QGGS4hir/3ZXE9BSqg92A49JC9kGlidB9NjoR2M0mD41O9weE96WEczLMZPvbmQVdxdB/z84LPsRHQ27a287z9Pey9NcNBY0DCqAXVPCzQ4CQhTReYR5DVvVI3SpfnisYJyqI1LzxpUyRdf5hJHLZIItK8LVZVbXQdVaWFPgjkvH9HUAx6QO9JKVOETdwZbUkwoELdrkfoohgPw9LAfpuE6EWOZFFiNBnjMgPymPQlFVGISR2aZ9OwsiDsUDYFqrZCOh4Z08OYOi3uWToyOs1koamRt7WNj6DPMhtSoKQSV01hYydIx02MpIps3C29ubhBHpcI4w7WPqei28X/R8izDMyQT4pLPjmKmB5UjJoKgsq7AcYEz0WFKIhRJxHKJEARN+jC1oCR9HgVhOiqDtmqQdAE9jmju21TdDYHNLAa45NJXzeouxqXCZUCkCyASZAao2LhE8o8OiRhn/RoysN0DRUus9pJLcf9We5hhCrPjWmg102lbQxMGqMOIlR1h7hLELURMs6PneLSog5qVHHd08Z1ZNQxqfR5F+BGxSSxDidpg5zMQjRFjggnWe8Nb1c1kq5EESxsrHGdmGFykrVGi0/zDildRgNHUuktsqAH8NOwxqfzAEGaYC/v+8gv5r1H+tRFgnGX4TKJcYnGZIlzMLEnJ2ATkChz9EEjM7xooNIwND3BZ0hC5AnZIIYsQozCGGlJRoZz08stQzAE9rat1lQ990aIScFr9zuMJk9Nap7GQ5Yhr0rkDA+QpeGBQJQNGkBdjKQNzLi9TFvkCeeWRluHcd0irluMYhpDQM5Qip1bECMNEqR1iJSUPb3rtsRlCpQpjeoWTVlhVLUYIULC8FDXYkVjm02AuI9o0lUtAu4PhnYI6AxLMdTVhjZHI2NjWoRZiKKrUAS1UfOxjTlBXIfoyNClZCl6/SuHwrOkyg/y7/kYrmhgDzbSX/KG/Xe9A2SvG3Xcf9s7U96RvA7U9Zr1ondJcd4p0jNZyG6dJ8bP+rLCXwfoNKapD/nP9HDVg7PGW1bsZNpfU84j5VH4ZUbA+m+PFYYFZGsow86hk7MoJ9B/x8+D3Z/zZicmXlELvxbQdUHvFWuiLGmCFtraQrD42/owBsWwlVQwtD54DVrsnAT+5AOKRrf31pOgBxwKnABv6JEL/AXOvI4ySy3e5OINFq9ax/0khEPh8eAqQPZzovtpwcUqaEF8yMDTQcZ4mDIi5dInFmp8EhZeW9bgddYpPd+TjMAYYlq1SMsGUUUKq0UbR2jiGCsKXxAj6mLzPNK2A1dsZO1igQXtd3o3fSimj0R3gXlUFsPjpu/JFKZLoKVSDFr7SY9t1MYWqz1GYXKwQ3J1UQCrCvF0jPNxYPQpr0uKc8wQQN2agqzAhEKDMaSziVH9PF2N7MAWW9K2veXPWDRhm++b10Dq0BYPyNvKmsPENeOWMcKONwtRx/SMeJJXhTRozRsKatL+AVakOcc0RAIk9cqYhxXbcFLpWqw0xLjqqXsCEuOvvDchsAoqA2hSnWGaoohilDSkytoAgvRtwDFaaIE2VdyHQjgetEj42a5BCSp+AIsK4yCxZ+oZkT42SoOF8mFJjTS4LH4aoFUcn0wFLZqyMWDvInpiDbok6GP4fPKyQdj0BhT/I5NjHjwZlohwHiGoUxt3GVbYQoCncyDrYOB7SWMzGeMyBI4pMOiwW9YI2xKLeGXWxXY5tescZwxxwJ4vbchWkMEBRjUZ9tjCLrzmyYQeUoqDPELQ1FiOWrRVhe1VhDhMcZGGRrmT9h5zjzRkKEjn92GfCeNCQYhlGhsFzTyEuiqR0fiKAyzTFnVbG2Ayvk2AozfNvdKFQMqniPh3bbR/GZDRCXGwpAHHR+K9aLD2mmAeZ8jLCguGT7LesIuqFrtFiDEzKeh509ClkcB9wSRD0Ms3E8zqzIuqtrBAyz3FXBYwx4RETI3JJEPZluaFk/vmXiCgU1ZNJshidX2MnyIfMomTXh17bpNNiPpwWc7P2d7tAT8zQGcWfmwGc0Hptbpphk7oxUdmrCcxzZa+DGroDUoPe4DeOGPrxDLvDUsXep2oBEHvPXtQ7xMzH4cqD+x8/uv+aaxi8aTvPaDru7yenCLPOhB0A1Icn+Oh03lQnwQBun/mqmbS3FXCsXS2EgZ5bXns1wE6QZ08iXdWRct7PBiujRld1Bd2WuF/AqB7IBbt7ukZHTCvzwnQRDmrdacejD9lyTCGYb3M14kGAm8fzxnSNx5MtWCeRRgCOgFBgC5LbWNhUknaTa+O4Pt1gO4XSkaOF3JZt2IFTGjWFp4WTfNoCTksO1sLhATPP4/qID9jnRHsgxA5o6JUBPQYeXpTSTq4pwM7xvDDFss0wDJhYlqDpCK4BdilNxuHuEwqlBHp7HXDMFKlVDxUO0QRemHMKKV13+c8mYLtk2z6BKsmjXAGPmeI3TAzMG+KCvHWFI/SDjk9AFKA9NZWPIe7MQXZdDW2U1J2DaL52GKwF4tLA+udZGyelcWgmJyUBOhIXxt9C8QlwwWNJRtZ7LxKjHJvw9hAtWQ4O2wxQYtx3ZjBQ8q9QIhlHOMyS1EntNx7itsS+Cx+SnbC0op6Zoj5WXx2KummQsADNegEs1IhHaGKUiy7FpctDSPGLMmurOXJzirXWet9iCUiWNOwqnsLatkUlv9gyXqWuMb7XyWScY/0SU89IPE/G5CFMAJEBGwzgfr1IMVPQCeI8SRExnsJ/FJMpPfsOjTM7KnGBghVXGDWtbiTtxZ/PYq4RhxagrJtzcOL28Y8dIYyPpxXFgJ46WyGSRljETe4yDqcjPlcDfZXHaZlZ156k8Z4lNIT5TqEmAUZUhLC9JriPtmRINcmEZZJYEme87LDFDyNrrSxcj1pIM3pjgYhLtMAq5jeMcwgyJgsFwNLMlZ1jXkVYRRkaIIYOen9uAe43ZoMVIvzlCxJa6ERhkoOFgGmtA05fIo92bsO2ApTk8ElvfYktP+4v3bz/rS7y+3UwgOMvcdMvOR6rzkVMlDxeIRi3VXTGJmwB3SmOlQ0mOYZqqa0/AKS4WQaCFIGGgQbsi0uC5+Gnm0/erb8DjPsmQxJo4zrSKONe4KJYl2AWRgz49XYFPqVbRqjiSNjonomoUEyqD2XrqEeUqWH18MeZD0DeR2gy4P3jpQHdEuIXePRELSu03nD15i067PQh4AuoJenLN3Lz1l+VJp8LqCzLa6ax9i4eWS4O16WcLxW75uheUZCTqAS6TwLzHXjAVGs0vDZ894gug7UN/PEZFLrJfCfAOjeMx4COi+spDg/UH2Og2FShA6pV4mCKA8mHHHBmYE8TGaQAClTUjFsD3b8jK4tIfELrrGLLfCWmimTdR/y/kjsxw+Z956/j9H4WJEHdF1bBofG78MGGhvfu6LkS4QGAle90P0zenrfC4ptWCRoGMpl+deop3IJ6FkZYNqwPWqEi7jBImtxmVUou8reH1chdrqxjWGRFCiZumuce48cBmhMMlvH0IkfBmoEN9N4PQtgP5lyk0U4pscXRdiOxwjyBl1eI5vPcIQSJYGBwle3GJe95WBJSKRV6R/UvWHHnUED0Br+jEYbIZeHYNnDpgDWCSo8PjZNENUBxkWMsIlQMt5NQE94mRZbAMZVYxQmM0JzGkFkLqLUDCHSvkHHbOQSIY0/SwrmKWa94mOiXxdURjOnDalQUs6s+U8RRBmqLsYCHc5ihi46EM9o+FjyICWs7VOVqKxJr1X08AgUJWG2w0WXG5VqB32waqAji7SeXnpiNNbYCY2Kw7x/0qPMfBZl14dS0ooxeiDl2QpZirxrsKgK81ZpSLDygGDA+xhNTe+W8tNmRpU3SY5xU+BgWVo88VEWI6d30vU5DBYvbyps8UTFpMOHW2RaQrxwOsa0jLBKWpxkDQ5nZNsa3LpsMav6dSqzGMfjEG3Z4uYywgypAQrPEphFiVUhkHJmgh6fKykq7K2AcRDhsi1RGJXe59kTdCmXObPe+QtDIQ0zpWsEjOPHDYKqxnYeYhSMkCNBzva+QYhxF+CgpJHW4HhUYZFwXhnnDjA1Crw3pGgwMAzFecjCxCo96EEbwHINqsbkuElCnM0io9xHNKLJSlB+CMAhjYLOjBTaIObocA24a2m8tUGfwzBmp8LKmIxxG5mxQA/dwiEMpYxTlJQjq5agUUNTk55ZX2pHOTPaumltjMZa0Ggj6xdEmIJlHgT0ddjB8kB6xonXycra8gakc6THvT69zkOXLhtSwkNQV9jVO3zeSeyF/art7WPvrWlu77H7381JXLd+1X182NPrZwE6X5ORYSXRGTmbJ8fQ7WhZ16Go48gAACAASURBVNpVpZaaJxr8NKS9brbrrVFepdweFzRWriirbRhS9ICua/E7m8+6Xi0bo4W5Oaxc8p0ef12Wu/caPRWgibcykjVl7C03CYFS9/l5ZTyqHSb76CqxTpaI4hOcdALO+fl5X4K1zpD3oMh76Fp+QjWZ/MmJ8klpiqXY+HVS1TXnQfvrfV6MRs/J64nWkQUnRkDf9+NSFmhDyniddaGxieUQyPtN5pMrMiY8LUm5Bzgblyij2jJoR3WEWT1i6hSWQYEmrU1hN20OMEEIKdJkB/F4jMv2ss+AZXUOlSUTjQzQ+5QQK3lhwpZliTGOTm+e/9UICah1YyVOH2cN8jTGNJ0gWjUYLVpsjWa4KJm1TU+tp5sZm6YHS6As0hCXYYs2L3GjSTBpQ2vFWGQhFlspTtv+pD3S3/SIZm2/uVZRh0dJY6VC0yQ2bzcrSOFGzN1HFYWWbUwmYYcx8bqy0AGVd8HEQMvV7g0Bo3C7CqtoiSao+izngLXFI5Qs6xkBZWg+HtKuMsAmZdkEKdo2RVglKIIAZ1mDpGtxu+gwbdfJiYRhGgkMTXQE8xjH08Riv1sFPUOGHWoLX1g8I0rIA4DOO5l5NkxhJ0NTUm1t2cjEFMaUu4ZZ3x2WWdJnW192mNGQC1NEowSnYYWzemE5D/S4py1p2D7+zPj6KuFVEgRV3OeoJUsk9QKzBfO3A5zN5mjSKYKCnmSDiyg3o2eLMekgxDm/1EbYKXuFeJo1WKTMLq+Qtg32lrXldBCMmlGCVRKjqztsF4nFkHM+SNHgZjcyOvi+lQEE2C0abC16QGcFwcO4wVlGg5VsQoCsDpAyW57xY9LaSYyLoMBZlqMZ0UMukRS1Jc1lwQTLLkXbxMjqGJM6wA5t16TF4ZQzX2F31YMk54NyQzCnorWjURlmSUI7lY9Mw4Tx75aJiZUlPNaUMyaUdUwoZHihw7gJjG7nvqFoMdzEa4AlpgQHUuFtgMzySIDFhKVxFcZVgGkXI6s6dARgGtP0pkex3aui8Uxjh+YmZbRqUAYNFjQouhpZzjyCxqpPGG7rrKVugixgcmmHlZXmMQwVmBE9bTgOHu7Tl0nKcZDjJF2kv69zeMSo6rOeivY6UzrbX2PDWppsP7lTnjcYhmPg3/LQPWt8XRiAr8m5UqXW3wTQW4Y1XGtrWxhXxVWTtXuCQ8jPCdAVihaGGv7QmbG93sfZZVR5r37I/j6Gcx0wIi66To+/NoYuoBLIDOkNWu+ME/rCd0+Lc6CMI/H7zPjmv75/MbBcrSxGSKWlM6pFaavUS4Cu68v6EZDy8/41vS4Q1Hno3sPfeMAsnylZAPtk73yY5T5kCATeHtC9Nabx6P7eIOFrtcWAeyGRQSDLku/zNRlKypqU0cNioLROjEJdjZjtzdgbs7OpeKZIgghttcQWChyUFxgXuSHFKp3gZO8myvkMi9VZb2FS0dHpZn0vPRT6j1YLTUs/AHPsmOE8bmokZYWkYkJUbTHOy0mEn291eDSNEI1nCFYNpuct9tMt5HkP6EzAYfYvY/h0EmkElOts7HZR4lYZY95GVmucjyIcb8d41ObWC54lRgcXrXlnrCFfpQGOWOYTVZgkHSImf1WsS47AKmVKRGsZ0S1mGZMKK1N+zAdlJnDA7GECWRVh3KXmodfBOdpuZUxEF6ao0inqOLXrZMUCNxan2K4KTGhQZCk+HGU4DxPEzQh1GOJi1FgC17PLFjeY4ZyXZuxQ+bfMck4TnI1jPJgnqKMYsxUBnR73mhhh2VFIby8CSYyClnvbYjKbGl0aMKEOHVJLbCKt3Md1j2e9t3fzPDCvdEbmYJzgUVLgtGbJZIdJ1eAgJ1PRVzQs4ggPRxFWTBDqUhy0HZ7Jz7F9eY5kscRJEuHd2/u43NlDeclx0HhaIGor7BTMw0hQBSPULUvrYtQhkwoblFGFJqwwLUvcvaixXRBgAyvZOpwnuCQTQY+R80vEy1sr+1oFFe5tlRjHwAunFfYvSozrAOU4xQcT4HicoGAYgQxDF1ii23xVW5Y3rZzLIMd5tsIkqHDnsjCDYFwnKEZTfDibYBFlyChfNcvMSFOSZSgxKio8fWkuOe5vhTgeRyjo8TOJirohCi0EQKdlVAeYBTHGDSzr/ThpUJGxYp7FOgltxJ81zICjkqWhXcRkHmJ0o9R2ORPZWKY3JtrHIfKtyBI+aagwyY73oUdtBnUSW9lnHjQoWI5qgG6J60grsiY1qt0UWVnh2Ucl5ksmvrVYjiI83E5xMc7QpGOUTNbMaVyyUoWhhw4pa+7ZAyLtm9xcB+hiI6VLN16p45jltPhQpECLP4eUvJjLjaftGtt4VtSD2+cZBAR0XVNA6PFHuCXdOkyK+3WUO1tTDwHdY8wqXz4WQ/eGBe+t+2ouvaFjYU566e1VYy6xysO4uwfyjZHDME9f/7JhmIOXf+cr3ZBS9jSvtxA8nbIBTNLmyeMNZ0QV8LqeMtcDmsfGGM66Dy5/ygsfTohAzXuvHsAJ2Dq7WF6+95DFCgypGnnoasayoTEGh9Twcz4rcvi3v6enqSSEYhZ0fT0nF9hqjBnDc53qNnOzzsyU5aa588Laspc7ASpmotsKIU9eq1oUbYTLcGLJMTeaGq+cXuK37x/h7vnSKNT7u1v4sxfu4MHeHM1qgbKuUIQhyizBMomwYBkYSyniGGFVW9zxVt7hzkWNuyc5bp2WuHFZY9R0WIY1PtoJ8YOnY7y/m+AsS9GxTngZISv708yodOmNMLuapVmsgS5Sq9fAOJwhLQOM8tbiiKQaGS9fZAEqZsfzTPMG2KpDTCxLvy8TuogaLIMcXbRkHMBI7bZhxjbLu5imRae3QzKLsURhOQQdvaQuQpgHmBYJsnCMBeu06wJbxTGmXWF5BavRCA8mMzRdhP1Vizc+vcDvvvMQzx6eA22ND29M8R+/eAsf3trF+UXZU/NjYIwGtxYFnn2U4wv3c9y4qNBUJY6nMd65M8a9gzFO52OUQUSHGF3RYDydIrdmLiHC8Qgta8gJoE0f87ST7KjbyS4zds/+6xav7bBIW9yfdyiLCk+dR7jBMEoQ4aIr8GhUIEhqzOsSB5cFnj2uMC8Do9EfTlK8vRPjaNQ30Xn9ZIW//efv4CtHS4yqBj/bTfFvf+dl/NX+DFUwNg80q5aYFxV2FsxcT1G1cxRkMDI2lmnsvaArUI0a3CpqfPGDS9y+t8CNIsDxOMCPX9vGw+f3cUL2gM14ygjTbIYuiLCIKpxNCtwoK3zt4yW2T1dYpMDhzgjv3pzgeMKSwpEZY4xlJ2WN/UVjVQj0RllLPY1LvHC8wNfeeoBnjitEyRg/m8f4/m+/gLe3MiZ6YN5EuJk32D1bYOvwGLtH57h70SGcjvDJs3PcOxjhcBbjJCWQR8Y4Hdek80Njh8ggUWzpdR+NWctPqj5CtywtgS2j1K0qy+pnhv2qzNFlLGMMLCxFNoHJbAx7TZvA9OYJcsu9sPYBiDHuEqsGCaoOFZOFsxhlzBASvWsqcO4Hhq5ai9nX9RIvnzb4+vfu48UTi5Lj/Z0OP3nzKfzkRoajnTmaNrE6f4YVGK7JkwYnWWHZ73vx1NgH6Rcxr55NFLh6MJY+9lU4npoXkOl96TXPAFAHjkcjMzQ8Ve4NAuUgCeg0FjmWVvbmOo164OPvuv8Q03Q/5ieYA6XKFF3LNW5htcmm/8q6iYwwKC9W1hCKoV85nT7LXYfzeGZY82jJu2vKXc8lIOdn+F1/LbHlcmLZr6O10/Ku+sAEr/6tr30uoA8tJYG6vEZ56MMuNppweuX83VPmG+p+3XVOHeOGdI8HcW+9ecPCX9dPmj6jh/cLLbD1We5PskL5up6NCSIyVviTwubrNL3l5hkCCYOsRR/DIaAzKU7WpbxzjtHTMBJaCZIZS3GECwsblBhXZ8jAcqoEq2iEo2hMLg93lyt88+Ep/qv3HuDVR5cWH/7FjV38qy8+g3dvbaNdrcwDIaBXBPQ4wmXQmadCBcSSItKUt/MOdy8qPHuS485JgduXDXbyFmlBujTCd55L8PMbKR5MM5SIMct7D9g6f8WhZXkT0BnJoyeXp63FjOf1FBlLzVwHLsZ3mQTFJDmbfwJZzcYsfbculq+xNClvVwjTwkqRmJxGAA7LwDz2jNYxM78nHS5RWEkRu9MldYS4IHWbIA6naEZbQL3CvHyIUbsw+jlPR/g04+sxbl00+PqDS/zhOw/x8uE5mqbCz29O8X9/8QbefWrX6qCYelAmNbbLEi8+WuL5R0s8d7jEzqJCHAY4TQN8uJvh44MxPtyfYElGqkrQdhHaUYYlY2gsi8oSiwkzeczgnOWDTHCi7dP2VQdMqLMuYaxfjlqcbpPWq7F/GWM7GFt8/BI5TtMVxkGBOxcLPHN4gVfur6z5zeV4jI8PpvirO2N8QkYljvDmp0v80b//GX7rwRJJ1+AvDkb457//Ov70qW1U4bSnlKsFZmx4sgTiYoSm2e3zEeYl0pjPXmFrlWMvz/HsZYWXPl3ixuECu1WA46DBu7fH+OS5Xby3l+IekwfDFCmNpjBGzUSQdoFnTy/xW+9dYHaxwv29BB/enuPHT03xaDJBVjN5L8ZFQoYCuFUC0y7EiomR9RLbYY6v3jvHH373Pl47LoFgjD8/SPBv/uAVfO8gQ1WzLC7CXt3g9iLHM4fneO7hAjfeOUSWJvjV01N89NQUH94Y4eE8xRlZgTTFsmD+RIRpQ8C2ugJLgjvPaKB2mLUxqgUbIK07EDIZlLFyVlIUObLpxHoo0CFnPoRVjTCXJGSpU4JlXZj8WB1IR/mOETIAz0ZCViZPZoJ0OfdO38eALA29dFarxE2JNw5LfOs/foRXjkq0YYNfHkT40d96Bm/dnuAT9rLHGE8tMkwqMlQ1lnGJkyw3ZmXSpX2Xw3X7Uw/k3pnzekdsoteFT6LsBUKiqb2DQ0BnUpy6tHn2UvpbDKXGMgR+1YgPgdw7UENWVWOyqqw1O2qlaT7bfp2zIMp947iR5XCnbTLL3fxsl4PlnUeN18/vhnYP+nAOPXQ5oVbVs06kVotgn1DH66n3CtlK1qHrLA+7xhe+/WanwXgvUOAkeleTMqS3OQe0NPXAurlAnB6ywF0gt/mbzUXWDWb03nU0hRZa9/aWoqwYFfBrsv31BJY+oa1flcC8UHYL8nF2b/FpHngNtTb0NJOS8ryhI8aDn2OnOH9+N6/tDRdSrpbgtKa9+J4Wkh68ru8FYiPszNhmDLtaIqyPkbI7VjpFmc5wGEyARYkXVyv89oMj/KP3PsYbj1hzHeMnN/fwL77yAn56ew9FXYJWLmuokzC19OeS5WI0MtIYy2Zlcdtx0GDWVJivVtgqGEut8dJph699UFlM+LvPpvjpzQwfzUe4YGZobQW/RpN29LTZgY6kN7PBwwqrjA112MlrjJQlZxa3pMLpY48lY4HrDlYBaVI2yyBha01WyErW6JoSaVCZ93+RJUa309tnx7MRWznGLRajGkvmObeNlRlNaGRUTEhKEMYzzNIbqIMcy+Qe2vAcqXXGywywojLFJK/xwmKBNw8f4tblucXE35uP8SfP3cS92Rb2mrEBTBkWuHu2xO++d4lbF0s8GudYxTUmowzZssXuWYSHkwx/+tIMD/ZmGLdj1FGG83mGs7ayGLnlXFln3r5Ui5a3Gc7WIIbZ3zRmWIKz/kkjYMIs7xqjIkESjSwvYRUUqEJ6xwt88egCr3z4CK9/cI5ZARzvzPH+s7v4zgtzfLSVICw7fPNwiX/4H36KNw9p8DX43o0x/sW3v4g/P9hGFG73McLwEkFQWY5FUE6A1T6ahh30LhBO2LSlwvOHC/zB25d45YRR8VU/7zsT1Jc5Ds4j5Ntb+MEzE7y1H+FXeymqrRkmdYz5xRJPnZ7h1U9O8JvvPEJaFHjn2Ql++dI+fnh7G4fZFOPVCGXDenfG+wPsMOErTlHkNcpmgWi8xNfvneIf/8nH+Noh2wyN8d2bKf7l77+APzsYoap6cjJOW+wENW6tFnjjcIUvfP8+DooQD3ZSfHRrinfvTPHJAY2IFHWYIFvBurqxIRJrH5qYJYSUZfrCfdtdOi2MjzPpcVGVIHPWxCEWeW4eKPNHWFOeWRJmY3uOCXPWUpk5GYYRjN2HKNnkiR0d2bCLITfLweiZGeZCMPmPMFQS4BnqKJd47qLC6z+6h7uLClXS4N48wCdv3MG96RhtsoM02sasnVjp6JJJmN0KMY1h7rOOCYBXpWHeyx56xdd56F5X6n2xrNK73qse6nnVoXtA3Dhc62zyDQCuw5KepbSyN/dPelJASn3qAViOqJLkemOqb+erWL7NwTopsq76pFLNhU4IFF6wDt1nuQ+NIM+wemyycTF8mFtB7ub0NIVV+RzCAW8s8XfiAj9n3S4YynQh4+CLv/dNs0uu82C9deUB3YO6edfrTjeiWUR1iO4YCslm8ZRx6BaE11DGH38X3T20HL0AEMxltSiZbmgl+bFtvrsG9GHrVz8Xmkx/fy+UvixjaPTwsWjQqA+vp1Mk9EHMlp99/T6/r/ABP8vvTqfTx5LttFYm1OyIVjNGvEIVnvAPxMkEVTzDaTtHkjd4fnGB3z58iP/mg1/htZOlJae/deMA/9uXX8Zf3d41ypyAnlaM4aVISFuTyuRGSSOcNgu2nUKc0jNg8k6OcZ1jUlV4+bTDb71bWgvOHz2V4d39ET6ej3DM+uwgtXAA212SJp8aTVhhwpwFlAbozPhuugRpG2O7Cs0DYtxxGXc4yeiB9oYO45K7RWC0J7uOUVmep32rznBVokkiHLO1JmuKWUdND53JNnGLfNKgq3LsLCvsVxHmJWlb4N5OhnK0hUmzgzYocJl9iBCnmOc1xtUYQXGArhub4txrFnjl4j4OVufm/d8bT/G9p+7g0WQb84I1xQ3KcIVnz5b4/Q8WuJnn+HSnxGLUYDoaY3zR4OZRiIdJgv/wwhSf7M6QtmOs4hTHO2NcdBWypsKMWfItcxRyjNhn3krmCLGhJftxPldsLctSsjCx3IdZ0nfAYzfAJkpRsAFMlyOrL/DM+Rm+dXSO194/xMsfnWFSdjjd28Ev7+7iu8/P8d5WhkUb4WsnK/zXf/pjfOP43JKOv7cf41/+nS/jr7Z3sNXMe08wvkCb1EZFL4M5Fu1NFF2MvDlBMmoQxBVeeHCBP3zrFC+c5TgfFbhICqQHc8SnBZ59AOSctxdneOvWyAC9HI+wlYe4c5LjjQfH+NInJ/jC+4cI6hy/fG6G9168hR/d2sH98RxdNcGii3GcdSiiDqOoz0BnQ6G8vUQ3X+I37h/jv/u3H+LNBwXJa3znZop/9u1n8Gc3JuhKtvUNEGcNZmGJvXqBV05yfOPdS+xdNDhOAtzfGePdOzN8vD/Fp9MMFRJM8wgjMkisPiCLFfflbKT7afxNRjGKi4uebo8TnHcNVpME55MI52VuiYhbdYCnmxTbIasKahw3SxymleW+3Ax6z5lNmsoGWIQhFqMYl7MUXZagOl9gp4lwm61ircK9wnlQ4NM4x0VYIx1neK4M8MZ7j3CnAxZJiV8lJe7f3cenZKwWE8zCXUzibcu2P8UlqvoS07ZAyhg/mya509a806TfpdeuA3Q5fEN2UipdDKnHjMf0q9VRX7XS5ufEtAq4vU6XwyePdtOi1YGu94p1XzmY3vG0sa3ZURoWHtD7Xvj98c59u5Ie1PselevDxYIAjKGTcqfeFlYJlIeJbpoT4QcBvWJJIfXYuh+9B3Q5fppjOZKbM1OYU8Icq/Uk2BjpoftJ0gQ8Zva4XrF+YewB14CumwmYVIfugfUz1p87D92zAx7QlcU+HJeEjD+VkMHr6766nrcyh9QLZ4JHT3JCnxSj1zzwOmIWvDfuAXZ4DQmnP43IJ4lYhzzWV7Msad19iJ9Vu1cCOoXEqCHXnYjXtez9ArjZbiEIa5xNTyzRp2kiNO0UdbNn3axuXBziG6cP8J9//B5ePssN0H+8v4v//fVX8YPb+7gYVebtjsoe0DPGBJliTeFIQ5yXF4iTDqO4xqwrMS9WmBc5tqsKt1YNbh/lpuzuzzM8nI5wNJ7gKMtwmGU4S9nKMsS8CfDsRYunz0vcviiRVQT0GiezEB9NGf2O8epJiP2yB/SHkw4/O+jwcNwD+sGiwxtHAZ7Ke0A/m4R4dx84ZbhixezxniZl2CAr+uYmCU1p9nlPK/MA33hY47lFaK06P52E+O5zKR7ubgGLKdImxyT4CHv5Me6e1ZgUExTBbZyP5ngw5eEeZ3j+8mPcWpxhawWcjnfw1u0XcLi1h7JgwxDWoC+wmy/w2sklnl6usNWUGDHZKWUJWYDzIML98Qjv7c9xNp4ibEZYRImNhe16d5vG8h0OVjmmF+eYFwUm6wYzNFTIepylI5yMxjgbjXGZ8lhQzm2feJYHqZXssQRu0pbYvzzFi0dH+NbDE7xy/xFuH52DSVuLrS18vLeFHx5M8Nc7U7y/s4WXlyX+6Dtv4c3jM0ua+v4O8K9+60v4+XQbt84yHBQVdrtTdFmJR1spPtzaxttbd3CUjdm3FTthi/28wMHhCZ59eIr9fIUkKMx4e6qKEC1rFHWAB9sT/OjZLdzbGrGlkBlyDAM8d5zjW/dP8cbhGZ569Ahtm+Nwf4IHd27ire05Ptzew6PpLo7TEU4TdkVjl751SKLLkLNwcH6Jb9w7wv/w7z7Eb97PEQVjfPdGin/2+8/jL27NkFRjzOoAe3WB7XqJeXmG3eUlnl7USFcV8jbAyTjDvYMtfLozw8PpGEs2pqljsMSDyYpsj0z2yEC6oJFZ46AuEB+fYqvgoTwpjlPg7GCMTw4yPKpzS/S8dd7gteMO+wXbHNV4kBT45Y3AkhdvX3ZWoTBdsiMicDqK8Wgnw70bI5TjBPGixFPnLV49brG74rkFFY5nLd7Zb3DCvI1shheKCF/4xUPcavhajl9kBd5/dh8P2wTjixl2u31sBVuWFPowvsQiuEQcrJAwSdGSQvvk2+ucNgGg9y7l6Mn5Gup1D/zK7h7qyQ3jaETpVadMz9BqTAJ0edtej7Nszd//OoNA76uySJhhWe+svlh3rHsSoBPcN6wrQ37O6aSHTkCnztbhMaLNlVU/dJY32EVTJmQHxj6njP95QN+wAOtQr55NRhLLeBvr5d7HCjaALsDYWD3O2hFF4YHNTyAvRQ9di7zJwE4SA9dhzEODtAVeX9TalKwzAuVJCxx1f28YeEbBdyLyXvuTvv/YdcLAWteqsF/f8c9HgJVQeqqcY+Cz6HllTXph0zh9S0B5/AbKBGkygQyZrU/d4Wd14IFv7M/rio7nnPC+0SrATjVDEDU42zrFKlyhLQI0xRhtc4BpE2JvdYSvn93Df3HvXbx6XiCogJ/s7uKfv/Ia/vKpXSymjbWefNxD7wE9SgLkxSXGQY3drsZBVeDW5RL7qxV22G+6rpDmPM0tQB6PsGRXsWSCe+MRfrGb4ZNpjNNRiJ0qwBePWrx6VOKl4xyzkt5rjdMpcG9GbzrAa8cB9vO+I9qnU+CnNzo8nPaWMDPc3/i0w60Fa7xDnEwCvL3X4ZMxk/j2cDKZ4sF2av3L7dAKKxui18jynyWePlri2+9XeP2EzUMivLMb4P/6cob3n9pBczLCXlngmfxDPH/+CC89ooc+w9HoLu5v7+CXu/SPT/Hqya9w9/wUewvgfHYD33/uFXx8cAPnLVV0gai+xMHFOV55dI7nzhe4uVxhZvGtEJdxhMPJCPdId9/YxqPZHHXI7OsYh11hDVueKms8V1a4c3qGveNT7CwWmNH6RmAtaQnmh+Mx7s23cLQ1x8l0goqH/rDchVRvyJp49qAPcKOo8NzJMV5++Cm+/OABnj89xR4797VAniQ4Gk3w8XSGt3a38Bcv3sXNpsE//PMf4Funp/aZn0+B//DlN/BxNMdNzvuqwF53iDbL8XAnxjv7u/jB7efw0dYc7STCbtXglcMF9o6OMc7PscWcBGNFCtw+Z/dC4DSN8WA2wvsHMzycT7BIMqvG2Ft0ePFogW99coKXLy8wqs6s2iJPgfOdPfwimeGXN2/hr+/etGTOFXMMWA7YsTMh454C9HP8xv1D/Pf/768M0ONwhO/czPBPv/0MfnhrC7NyituXAV4+XuDmxRlGxSOMqkuMmG9fs8ojQp6McTab4XhrjkdbcxyPxzjPMlykCS5ilqj1XhrPCtiqAtxalXjm5Bhbnxzh4IJldimO5jEePrOFd54b41OUuBWMcPuTBb709iUOjguUQY17+yHe/sIM8f4c+x+c4tajGjvH9BBDHG+N8MlTE7x9d4yLaYz9JsbT91b44ttn2D1kGWKDw9spfvb6CEe3plgWAZ4/afGVP38fdy6WOM1WeHcvwNtfvYt70znG3U3Mm13sFFML2zxKFljEC3Tx0s4PSJuRtQa+LtZLHfU3AXQP4N7DF0DJI5Vul9Nnetb+60NL0s0eAzzb67FIul6ALsAVeCqEOWRWxYyKLWWWu+nswTGy/bhYoshOmX3tuhkEDLusE5ot1r0+ZNA7ef6eHqs0ts1ck5lgYtvaQ/ceOK/hAd3jjJxCJsWVS7Kurrc8KXc9HG+oxdFA/OCGtAr/Hp62ppupO5uAXoDkrSQ2lDEgd0Xz3svdWHGut7nGo/eUZCFPXAs5pDeGAmNC061b164piyEY2+bNeLxlXyMo40HnXvtkN83XkMEw4F3nCvCeHIdCEewC1rD3sx1p2h9NqoWUF+5DBSrlE6DXVYi2mVo70iI9soMWRiUPj5hiVe9Zi8qbOMeb5/fwjz5+B186XiHJgZ9u7eN/feU1/ODmLqpZjaItEDGGzvpr1seuy1syxr5Xl9hvGtzNS7xwscKrj5a4c7HCVlki60hIL/ss0W7ERpeoginen4/wp09n+PGNGB9tRZg1AX7j0wZf/pQJPDlmRYGzCWvjW4y6ErkMtQAAIABJREFUBpOixfaKveit/5xluBPUl1nPirBs7QbL1or+6FCWApGSf2drjB/dfRa/ONjGva0+Qz+1xiPsZc+jYdlo5xJvfLzAf/vjEl89YkJVhB/cjvA/fSvBz+/uIjoa47nLCl87+QBfePQIrxyWQDvDu7vP4ZcHO3hnl7XzJ/jW/Q/w0tEJdhfAvd0b+OM3XsNf37mBo7BE2JXYXyzwhYfn+Lu/PMPLJ5eI2wVCNo5nK1E2ZwnH+OBgC//fq3t4+/YOjicTFHGC6nKFnbzEM4sCL50v8dLhCW4eHWN/tbCmOPxHz/ssHuP+dIr393bwye4WHm7PcTpNcRk1KLMMyzBFV7LOO8ALeY3XHh7jhfuf4IVH93C7vLT6eWZSF+xQRo8s3MZf37iF//ONZ5FmAf7gh3+J3zw9xrxo8CgAPnz6dZxXE9w6BraLS6ThPZTpJc5mIT7Y28UPbz2Pd/d3cXpjiu1VjW+8f46nH5xgVpxju8kxL1fIVkuM7eQvNsdJkYcpLuMxPrgxw5+9MMHlOMXzZ8AL987wlXuHuFVeoBxVVps74tSFKR5hFz+9/RT++Cu38YtbW6jo0bBZD7PP7TzSsZXUdfNz/Manh/gnf/I+3ry/QhSP8ac3U/zTv30XP72xjb3LMV4/7PC33r/Ai4cnyIpHSFjWF7GAjqRvagfQlNEUF6MpHm1v4Vf7M/zquT28vxXj01GAlQFgYP3bWcv99CLHlx88xM1f3sedQ4akEny6m+Kjl3fww9fnuJdUuFUleP69C/z2D05x+9OVHd7y4Z0Ef/HNbUS3d3Dz50d4+uMcN+/zAJgYJze38P5zc3zvpREeTUPcKCO8+MECv/WXx7h1/9Ji5PefH+F7b87w4Qs7OI0mePVBg7//x7/AFx5coooKvH0nwXd/70X8+M4uDpkDUc2wfzG2vZHHOapkhTpZWMZ7XPIkvb4l9pN0vnTtdbFs6kZ5l14HCmD9+7yO1899fohV/W88zCHo+bi8PFRvNPD7GpcA3xsEPiSq70nXGkha0krfxfG6pDi+phi6gTrbLK/zqQTon+ld6xjtoUPsvXXrNcC+GKRN1zS+vH9+T46gPyGU7+tvjoWdPNlZcRMa/tLf/c1OjeR/HaBrcrVYbPtqrQHXafOeGlazek8ZyyDQhKqH+8ZTdwfNSzj8PXVfgbVdhy0719bdYw/rzrD1FqSnWwxs10lxPpHNCw5f1xGtipH4v2XxDWkVCY/mVOyH98DZRIVtH1kLyn9KupO1x/H5xAgfS7IYe8mTS/ewbHNchvcRR7Ulv0T1Flb5NrpVhd34HN88/xj/+Fe/wFcfFRZj/uHWNv7n117H92/top01qJrCPHS2pWRpELtKsZaWJVxltcDtosFXjyu8cVzgxZMVpsUKK7aMTdnMZoV53eHueYydoj8I5P15in/3/Bh/cWuMd3fHdtLXbz6o8NUHS7x+dIF5meN8DDsRi7W4ZE9ZtjbN2eGr4FlQKBJgkTEJinXKbHHat6nca1or+aFSfW8+w79/4S7+8s4O3t/vAX266gE9H7Xo2FC9WuCNTxb4o7cKfPNTYKsJ8KMbwP/4Owl+/OwuipMJXjqv8LsP3sPXHx7hxU8LLKIZvvPM8/jxU3t4d6fFrdU5/uE7H+BLD04wz4Ff7O3i//jyK3jr6QNcNCW2yxyvnp7iq4cX+J2Pl9jLKxwyJ5Hdz9Bhkje4ddbgfJzh+89v40fP7uInt/dxwmz3RYu7Jwt87eERXnt0iruPThAuFrgcJ+jGmdUjZ3WDrRUPmonxwfYcv9rdw6/2nsL9bSr9CvkkQd6lQA7sFBHuVi2ePn2E2w8/xoun9/BsfoGD2k7NxUUHLIMx6mwfv7z5FP713QNM0wZ/8KPv4xvnJ5hVwFED3L/9ZZzUM+yWKbaLU2yV7yLrFtYE58FWhh/efgk/uXkDnzy/j/mixrd/+ggvfXyMeb1EFNc4TUosWlLfAbbaEDd4CM0FifYIv9qd4f/52jbu70/x1DLFrU9O8OrH93ErP0eQ9RHdqOYpYjOcRzfwk9u38K+/eAO/uDHp2/NWlNeFGaFZvG9lidXOOb5y+BD/5E/ewZv3csRJhO/cmuB/+b2Xbb2eOR7h6x9V+Advn+Du8Qku0jOs0tIqBag/Rk1sB8vsXrDcIsL5eIpf3NrGW994CT/ZH+NhxvARkzPZmKk/A+LWqsKXjy7x9Nsf47WPzqyh0MPdFB+8egPf/fJNfJwAuyclvvD+Jf7BW8d4+mSFw0mLn93J8GdfuQHsz/DCe0d4/oMzPPfBpYUgjp8+wC9fvon/+NIcn8wjJOcLfPGjc/yXPzjES59eWhvc956d4Y/f3MfPntvFUZDiSw9K/NEf/zW+eXjJqmb85M4I/+YPXsN3n9nF4XgXbTnG/kmMcf7/M/bmz3Kl93nf5+y9d9/uvjv2ZYAZYLAOMJsoUpQ8pizFtiwrMm15iezYieOkkqr8kL8ilXLKjktOFMWx5NgKY7EkxZFIkRTFGXIWDNbBAIPBevet9/Wsqe9773vnoAkqQRXq3r59+pz3vOft9/muzyOyDiG+O6Kf6ym6aKsnYi4SJvzin3Z+0s5YGhvSIXftsGhPXkcaNchrLY/9tq89J07vycoBTF07vY/K7zqMnQbh/bHs6R1oJ+lFgK6jndrD1ZfShsV+QZpQ6urqtr1osRgLQpm8n8vf69bSnrQULIahKEJ+wfwpY5N7lnSp7OeTRdP6+uo+lbxxoqrcNV5oQJf5S49dOU17vCTpojhPxLtSGirGma9e3ffQtZWQBqnJkLMOjesLKm819UQ0GOnJ0Tc/eW55kOKhys0LsYz2OgXAhExE3pcK8bRAvJ4MveDEkFD6IXtKOtpK0YtJH5cO52tg3Y88CPfxCxbz5KLWnrNcQ1fUy99krHIfMsn6+nph6aiENmT2DaFUi4O2Widb1HSkQs6vF59eyDoaYYhyWZRlLHKWhR0CSzTOPexREbs3pWQpPbvB5c4yv/70IZdbu21P71ez/NPTJ/jBdImkZKqiruLQUApMoSgHJTaVwCK2TdacMQv9mL/0JObMTkQxCBTL1gcLIcsln8QUkA/4OQlp74wphkPWiiZ/erDExzNV7uarZEOX19f7nGu2OdndphSMGVkeT4sZPpjJ0PJc6gOhER1xYafNfH+oFNrXcxk+EO+7XqKfNykMxQtucbwTMdOz2HSyfH+hzseHKtw+6NGzDaZ3Iswgpps3GeUNugw43PL5C5/7XFn2Od2IWK8k/NsL8NFigYYzy0J3zNeefc6VtS2O7Pis5Ar8u5cO8e5ChadFk1eaPf6b6yu8udzGjmJuTVf4V+ePcW96Crfjc7zV5c3NVY722mSTmK1ijo/mZ1kuFxRT2uHOgK8+3eJAa8jItLk1O8XvnjvC59PTJK2YVzfb/PUH97mwvUk+HPNwqsA3XjrEvVpZ5cdPNrt87ckSc+2uKjh8Uprlk+mzPKuXaNf7tKQfXwhVzQKW5GlHPRK7zSJdTm0u8/LaJmeXJAUAm1NTPKvWuFud4kmhwEYuw9F2g79x/xanNodKTvVp0eb9+QssVQ4o8ZnZ0Q6Xt29zrLnNVA+VJ/5w/gjXFha4e3yaQs/nr9za5MxKi+x4yErF4LsnsixXXYp2RlVhv/xgk6NrXQ6HNutlm99/yeXxgTpCe5RvjXitP2RuZZW5Rpu857LiunRnD/LIrnB/epr35/Oq3qASh1RMn0zYxhxElKyD9JKYZrXPK9tr/N3v3uLK0gjPhj+b8fjnX32Vp7UFzq9lOH+vyRt3nuDGHe6d8Vg9KgV3OYLYoNIecnS9yevPNpjvCL+BySczNf7otVe5Ua8yMj3VHmmLRWzuCq3kxgaHxnkVmXn5w49YCIYsGUOaV17l9w/NsZ2vsNCMePXxFl+9/TnZ/g73Dno8OLbArYPHSCyHc41tZm/c5er6EKsf8rQ2xcrZ03zv4DxPpzzCuM2lnQb/0Z9e4+JGV3rluD09xR995TVuzNdVgeS5jSa/9O33uLy5rbbiGwcq/PuvXeT9AzVGdgF77DLdtskMd2mbe5khG5UOgRVS9Qu44y/UyDSwpJ0KvX9NRke1V6+3z3TYWe+fel9Lp17T59NYo99Pe98qArynuJn2dLVHLkaCyC3rqLBglbynP6N7wNMpZX0e/TdlPKbU2tJ7rRpnSqdd5/r1ni3FxBlPKLZ322v1vqz3bg3OGn+0sbIP6ruUMLua7Htevy7uThfZ6bnRhsU+lor5JkXGIvCyZygZZ352F9B1XkNbTvriepDaCtKvtacp3NuTIK6PSYcR0mCrH6LmcM/mcs89CF0U1u/39znO04tHT54UtQmYpsVV0t74c9ZQyvtPj3ffKts7OL3YNIjrBaONEw3o8lpy8GLU6DBIunBOxqwt08nr6LGJdZXO3euUhI5Q6MWQLorT82uHFt5IuMtH7OR3GHkBppHD8ctk+jVMETCxtrjSXuEfff6AK83dwoUf1jL8D2dO8u5sGTMnVdqx2pyccE+tKZE2HYvQNdnKRsz1Yn7uccSJZoidhKznQ67Nh6wWhFYXXmr4/OJnQ87u9MiFDZX7/tFCmev1GT4pLODEGS5vtTnf3OGV9jolf0zHyXOnXuIPjk+xWsgy00k4t9Xn555tcrIl7WMhj8t5fn9xmvsHauwUoSIV+8ubXNjxOdaw6ODxwXyd64dKfHzIUwVTMw1hjZN+a5Nh3qJhDqkPQ66u+ryx7PPm8oiRF/KHL0d8tJDjaXGOuX7AX374iIsbO4qw5LNykf/9lUP8cK5MI2fz2maX/+5Hy7y90lIpgY9mKvzL147yrFrhyHKX81tN3thcUmx8oib2oFbjvYVjPClVVVX0sU6brz16zNn1BpV+xINqhd8+d5RP52aJ+gbnNlt8/bPPON3YUrnjDxbr/Ma5k1yfrZMxXU41W/zCo89VvlbY1jayMzwqn1E55Y3iJl1zjJ2UyRhFrMBlEA3oFXrMmj3OrC1zYWlL9XfnA5sHMzVuLUzzZ4s1VvMZRat7eWOdX/v0lko3iLLap9UM3zpyhU9nDtFwbeaHm3x15QYX1tc43IC+JYB+mA8WF/ngcFWxBn7t8y2O73QwzZC1ssO1AyU2SllFcXqy43P10xVOLO1wMEzYzsN3Dtp8emSGx9V5jH7A250hxx6vcnKthZfxuFn2WD18iAfFGR5P1XhczinFNClCKxtDjKSBMYop+Av0Y2jWRruA/r3rvL48JGPDu9Muv/nVqzyYmuP4tstLaz3Ora1gWD3uHLNYmynSFsFf36ba6XNqfZO3Hz3iYGu3N/zWdI7/8Nab3KjNSJyFxEmIvI4yYgkS7JFFKSpxarPDG7c+5uDOpmK92zh1nD88dYKdfI2jmyGvPF7njfufYiZtPnwpx92jB7lfewkjtnijv8PC9Vu8td7DGkV8Nltj5ew5fjh/iMeVLG22uNRc51e/8x5X14aqBkYMjN//6pe5MT+nWkYvrG/wV7/zHS5t7Kht5aOFMr/7tStcW5whMbJ4Y4epvkVGhPti6Hkj1ipNJbJTC4p4/hc59DSwyrk0z0YazCfTgBqEJ40B+YwGqOdCACmu87Tzkz4mvV+mMUlfY7+ITIS9ApHLFYIud7f1dS91qWu40vekr6cxT7zwFwH6/v68V9uUNiJ0tECEWoQJUtrG0k5keu/WuJoG+f0oxF5R3CSgy7E6Za0/nzaaNP5JB4wvaox7gK4w9pWvXknSlsQ+WKbyAPK+LsjaBxN7lx1HA7qe9PTNaA81nTeR8+yD1t4DF0DXoW0NgnJNxaS212eYBnQNukIMI3zwuo/8uYK7F5DZT1qS++fZO3bSOkwDus5/p8P66p73KhMnQ037k74n2fpc7mSiolQvOG006Zy7Dt/8JA/dDoRhTaqkR7RyO6oVLLELmEzh+tOKnCJgk9cba/yTuw94fWuswoXv16f4H8+e4P16hazodyt5RnACKAs7r2HSKphKhMOxEqaGAUeau4xjWd/HicVwEIXpBMv1mOtFvLY2YqHXBaPBRj7h5nSJm/UZrlcWiI0MZ1sdLm9v8/a6ALrPs2KRD2cr/NGJaVYLGQWkFzc6/OWHq5zebis+8PuVAv/uyBy3D9To5oWvvM0by+tc3hpyqgGjJKOiALcXy9xedNl2TbyhoULLie0QeiYtc6gUwk41fa6ujPnaY1H3HvGdoz4fz2V4VJ1nphvxyw9WONnoKAnVO9Uy//74Ae5WC0hb4ZWNFv/446dcXhdAhw8WavzTN4+zU8rzpU9WuLK+xcnOhmLOE1a05cIsn5VOsp2pKXGO6XGLMzsPOdTaoNobKq/4zw4v8myqTBiLBz/ky8+2qI7GrJRdbs5X+eOjh3g6VUF0ycr+kNn+Bk7QoWMJDWiexFxgmPFYcbZVTYEXlSjGJQojTxrTCTJ9FpM+Z9ZXeXV5h/PPeory9vZCjQ8OTfPtg1U2sh6z/Yi31jb5W3dvcnpzoDz0u9Uif3D8Mp/MHqLlmMwNt/iptVuc31jixJbw4cPHs8e4tniAHx0oMXQTTrd2yEU9GoUAO7I42C5SHEmhXsyRYcSFxxvMbjfI24liWbs9ZXH72Cw/PHaAYBjwixtDXv58hWMbTeKCyw/mXB4dO8i94jRrxRo7Tk51aMxIGNMa0XVbBEFMxZ9lHEK/Mub81roC9KurPUS6/NpUlm+8fYVr09Mqh59jzDQNsklXcSIU+g61tRzTA49i4DMrRZHbT8iN+4o45sZMhT99403uVGYwkqwqSPOzXaGWUdwCzsggG2U4vNXiy0+fMv/5E+Yig6fVEt+6eppmvszp1ZATjzd56dljQm/MtTNT3Dk8xyeVgxjjmK8MOixcv8Mb20PCMOLGQQH0V7k9fZClUpbtZJNLOxv82rd/xNXlnhJRuj4zzTd/7ktcn59VOeCLAujf+g6X1huqtuvaQolv/MUrXJufxiKLE7oUfCFV2pUqlTx6O9tUFfNFith7Ifd0JFPvSZNtw5Mhcdmr/rx/miQljSv63Olo6STu6GPSUc20h7v/d2lz2yN7SYf1ZUw6RJ02AjR+yZ6qqsUn6sbSACrH6nqpNKDL39X4RA1yPPoxQE8bI3rMeg/X59chd5VH38vjy3v7+fG9IjxNl56Ofuh7nwR0NZ8a0CdvRA9Ke6UabHS4QV5rUhcNjGnw1RZJugo9HXZXXroU/OyF3OVhyO96Aejr6IeUBmP9gATQxUOXCXlRmF0bF5OWn56ctGWpDYZJ713GqSc5bd1psN8v7Juw5LSBk168kyEqub6ulNcGQXps+m8/MeQu7GFCkpIIVWZDFcwYVgHLmMKOZBOSsqxtruys808+ecTVzQ5mYvPhdJ1/dvYY1+plpTktbXNDKZAJYmp9FFHLShmGXkzeTCgMRwrM53sjDnZ8pkdS4S7c4haRVyA3TjjYHlEbdslGTZpezCfVItdrdT6aPUhkupzfaXNlc4efWt8gGwZ8OlXkg7kq3z++yEohQ2Hsc3Gjwa98+oxXt1oqDXC3Wua3jx/gkwMzDD2LWqfF1bUVLm33eHknYpy43Jitc2e2xN0Zh/Wc8KCLYpmtdNolJdNJhkogdGYkOfQxv3S/T2U04MbskOuzDrfmZ6n1E75+d4fDrbEyLm7Vynz3wAKPi1lcN+LC9g5/+/YTzq81FC3ntfk6/+zNl2iXcnz5zlOurG1wtLOlBDokStDwymx4R+lZU0orPh+1mRs9ozbYoTgIaLsen8wssFnKMba6TPcHXNwYKcauT+t5bs3X+PDgAhuFihIVUc1OVouhIS1HUgwm/fRFpa3dtLuKhMSNS+TCggJ0JYfpjVgIupxb3+DMSoMzz3okAuiLVQXo3zo0xVpOdMlj3lrb4O988glnN1oi2sXt+hS/+8plbs0foGMYzI+2eWP9DhfXl3llPSDA4uO541yfn+fOwRrtTMS0VI0nPZX+qbXh/LMsla5Dx06om3Bka5t6p82UZdB2Ex5UHG4fn+Nbx+YYj0N+aXXA2c9WOLbZICrafH/O5tHxg9wtVlkt1mnZBZEvY9oPcSyfltdlFAQUo5oSHwlLARc2N/g737/Ja+staQnno1qB3716gQ9npxm5HhnTZz7apjZoU2kOmG5YVJc8ylGOOANTfpvjzSVyfpdeBm7NTPP9N97iVrmGnwjRTEji9XAQPgUpwBQWpIT5nQ5f2Wkxe/sBZwcWT8yQH3z5JM1SkdMbMXOPNjmwvM6wZPHR+TqfHprlYa6GNwx5u9lm4cZdXmsM8aOImwdrLJ19mZvTC6wVM/TjFq9tb/Kr336fy6tdVan+0ew033jnba4vzqit7bW1Tf7at77H5TUJwcHH82X+r3eucH1+Gjv2sKUdNXGxElulCiJjRGA1VU+7beQUv34ahNIe+ItANw2+4nSl/6UBX++/Ggx1ZFY7kNpJSr8vn9HXl5+66FmfaxLoNdNcei9P76U6TTkZOdWtzmlAT4fG9T6sAV0bCOkCZwH0XTnpL/rU05EMPXcvMpTU/SBdRL7Cr/TcaJyUa/V6Qga2e36NKXr+pZhTIrzSoauvYbz8M8/3oWvQmbSYXgToGqwnQ+5pENNhkEmwVwPYYwJyU7mPdGGYnpD0w3rO+lEMVrsiIvqYybG8yCufNA70PacXb/rB6L4/vbh0+kDuX4X8U8Q86cmfDDlNPhQ9x9paTN+vNoh0UeEk4MuxgRAbWLuAniRNLFFdIocXV3CCulJNi4wmlxqb/Kf3lri8I96FzUf1Kf752cNcqxdVv7YpRRmihubvVpKHdsJWMaGblT7uiNJ4xNHmiPMbI3562WduHNEsRLRzHh23oqq488GI2V6PE62WIqm8Uy3w0XSNHx44iBHbfHmlxdXNHc42t0ikcKdWVu9/fOgIywWRTh1wYXOTv337MRc2mxhxzJ1ald85IaHpOdWaVe80ubj5lPOtDi83A6UF/9FMjTvTJe7XHJaKLlsZoRJzqY0dxQzXj0WO1cc1x5zfHvD1T7ocbvbYKAy5MW3wJyemKI0sfv3GgEMtU0UFPqnWuFmfZalk4xeGnGxv8tfuP+L8WpPSwOL+9Az/+tIptqSH+8kKF7c2ubC1zPQwROjrB8Jc50wxpqCeQTYZUUykTSrE9kWZrKqq6LdLNmN3ialhkzMbwv8l+fUKHx+Y5UcHF9gqTClZWMOM6TnSltjDjweKJjfve7tkJpYYtC6JUcSIMriKQEWkPYfMDbtcWt/m1WcNXn02wIkdHsxOcXOxxvcOlHlcEgnYhIubm/yDm59yaX1HkRVJqP83L17g2uKi6qGfHzZ4ff0ur62ucGl5SJR4vL94lDuzcyzN1xg6QgO8xcF2m9PrI2YbCV4/w1Cqvks2lAys8Q61ToezXVm3ApYud48v8IMDswTDkL+0OeSVB8uc3NjGyVp8XDVZOrrIveoMTyo1lnMiMWRTGydkjZix2VdCPlaUU9TFRi5S6+frP7jNxc0dTNfgvdkCv/nWWe4szFKIPU40Brz9aIUj69vkhqJB7tINC7TLBVZmLEphh6tPl1lstVWP/93Zaf7kp97k/coUTTFejZCC0SMvpDbC/SbUt+GQqXaHt7oBc7cfc6URszRqcu2nF2nVcyx2DEqPdphf6tKfyvPepTkeLEzRtYpKke617SYzNz7lUnOkGP8+m63w7Owpvj8/zVrBoxANubKxzde+/xGvrnckJsb7czX+zS+8yfUDdcxxxOur2/z1b/0pr611d3Poi1P83jtXuTlXw4091WuOKQxENonoscdjnEiiTQG+yL0Ia+Keopj2YDUwi5OV3lP3wWQvZ6wjtHpP1Z/TGKD3vMmwdnqfT0cm5Tx6P5RzaPzQXnE6mqnGskuaqy4/CeR6LDq6rKMJem9V+3iKJEaDogZU7cxO3ou+lgC6YnNM4U96HtK4kI4uaIwQQBfqV50yTo9Ln0cbFC9yQhVrndRjpfTkjdNfubzPFKdPmLYQ0i1a6RyFTI4Gm8mb0DciP+UY/TC1171PHLOXv9BV6vr99M1rQyBtYOxPlBRJ7xHD6DH8JGBPL8o0gGvLKO09azCXn7p4Qo7TbQQa0AXgRa1NH6/nT1uF8hmdQ5oMmei0gy9UkXtFfXre018q3eL2ohz6UGRTXfHfxqpIKBNGZGMPLypi+mVFGRqZbS62dvh791e51Ogrmc6Ppkv8xivzXKvlsYQ/WqhSJScYxBjS8mVDL5MoprNhNmRm4PPWypg31nzeWAtwzJCbByKeVVy6Rh4ztpka+xxu9Tm32VZg/El91wP/3uI8VuLwzrMmV9d3ON3ZZmxGXJuucH16ltuzRxS7nG93uLC9wT+8+ZBL601lpN2sVvnXp05yf3ZBVc/XWzu8uv2YC50WZ5ojxRn/8cwMt+tF7k+5CqBWSjkSM6OqpwuRxTgaEtgiyTrgVLPLr3zS5tVtUQ4b8PlUwh++lCMT2PzarYSpvrTb1bhTrfGsUGcrZzAotDjeXeOXHjziwnqbSt/hYXWWf3P+JbbKJY4vb3Nua5vXNlaoD7sMhFgkA1veFENbWP6kkD/ENtvYSaRAt2tJ3cAhBjmxup8w29/i1bURSWRye7bC9YVZPjxwmO18jbzvYBshI6ehvPkgGihlPCcSNT3piw0wHY/Ayit6U9O3VX9x7IyY6bW5uLbDueUW55YGqor64WyF24tTvLtY5klJGP0SFYH4T259xuW1bewg4frsDL9x5SzXFheUotrcqMn57c+4vLzKW0/7mFGWDxYPcXN+hgczZQUML21vcma9xaVVIZSxWC4VWSllVAFcXDQwR9vMbbW4urGrzX191uPeiUU+WJwjHAa8szXi5c+XeWl9Cy9rcqMGz47M82mlqnLoT/NlVck/I6IuidRyj5SokGFlCEOfrCMpm23+2ru3ObctgC459Bz/+svn+Hx2loWBzdlnbb566zELmzuMM9BABd4GAAAgAElEQVQo5lmenlZUvJsVk+lOm6/cfaqK4+zE4O50nf/7Z97gvWqFtqgQElKiT07JoeaUM+H7bcr9ISe7EScfbvPW51264wYfvZZhNJtlrhFhrfQwuwbtuRmuiajPVF4xJM4PQy422kzfuMflhuTlQx5MF1k6e4I/na+ynLcpWhGXN5r8/Hevc269q1QQP5iv8W9/8SofH6jBMOT11R1+5Vs/4LU1qXKHm4t1vvkXr3BrtooXucoDF4U/4c2XVkA7DihEPcwkpC9MhKb1Y96f3k/1vqNBLb3PavBNg40GO72n6fd+EgakAV8Drt5z5RxahVPv+Xo82gBR8qnSvrVnCMhPfZ60I5Zul37uXvacyvSem8a/tHetsSUN6JIH0oCuMSqNNRo/J/FFYcaeVK+S8d7DAF2PpQ2edJV/GmcVBkm4XtGY7PIjqP+nvnxJcbnrQerQu8516xYt3QOtLaU0wGkgnvQiteWlQVne1/qw6oJ7g9Bha/2Q0pZSGqD1efTDlZYDdY69kIUOh6QNCj0JP/bZvTz2ZEpAHz8ZgtL3K+/ryk2V9w+C/QrHdKgqbfGmIxbPWayipxwEzxXFpS1Z7bH/pJD7wISGs0sHWRLxjDhGNNKtOEMc5gmk/ctoKQD89QebXGwOFVB+XM3wv56q8XG1CMqrcygOY4wIJU2q6C3F87djhLb75UbAr90JuLwZkI8CHtZDfu+VkM/qUvBrMdeDVzdCzm4POb3TVlzXt6cLvD9X5TsHZ9WS+5nlFm+sNxT4+Ra8Oz/Fh9Oz3K0fZbXgMXJbXN5c47+6/pArG10lTSl98v/zSyf5dGZBhdDrzW3O7DzicrvBpZ0Bcexwe3aBW9Uid6ccHlUyqrI8sfLMD1yKgagZjRnZQ1qZLge7HX7+UZsraz2OtPu0ciHfOWphRg5/8YHH0Czzb07Pcn2mxsCsMLJjAm+TV9pr/OpnT7i03qMwtLlbm+a3Lp6kmS/y+qM2r621ObPTwI0HPC3Dw2qOe9U664UCQ9skdAIMR9IdYxwfwqRAz53BMQzq4w1ONTZ5/emG6sd/UPX4dGaOW3Mv0chOkxuJxKvw6a8RG6LNNWaAx8icxRcwM0UX1cO38/hjsH0TV/gD7KEC9AsbTVV9fnZ5gIXJ/QMlbh2s8P5ikbWch4jVXdho8fVPJQKxTcZPuD1b53+5/DK3FudJQmHw63C085ALaxt85fMe2SDDzblFPjhQ590TFTKDEb98a41Lyy3qI5+Nsst3T1f5dC5H0zOomiaH1rY48azB5Q1pJUy4I+QpJw7w3lyNcBQ+B+hGAd6bTXh8YpbbuTwr5TqbmQpx5DE39Cgq5rZQCZtYuQyG71NPYi6t7fCX3r/DmZ0dVax5rZrhD946x3J5ikM7CSeXGlx6+Aw76vHpIYdPDxW5d3CaXi5PbWzzylKTn73+hCMbDbVJ3pit8Y2vXuGD2hRRKCI5EZ49QBzenpsVrWFFolMeh2RbAZc2Qn72R6vk4g7vneqSmc1y5GGPQTfhfrXG2pFDLB+cYUO06MOQ+fGY860uczcf8OZOQOIHfLJYYOXMUa7XyjwpO3SLIec32nz9D+9wdXmgtOo/np3im79wmesHqgQ+XF5t8MvffleF5IWc9MZCnd9757Jqu5R2PEm9hYborwuoeyoqV4yGEnNgYEoIfrcXO+10TEZo085KGtTTVeiTjo0OqU86U2nATkct01FRfT3tRGnA1Rijw/QC6I7kV/bafuU4HUnV6Vsdbk8bG/q6SsdiD//SjqSux5r0mvW8qGMlPyVqbVJNtGcYpOcxbWT8JA/dlLa4vc/LtWQ+ZdySypDftdS4nsN0BESK4ZR8rDz1PTa7fUDX3qi2ajSga8tCM+XIa131LX8TC0oPJF0pr4EpPQG6312OV5Ns7+qoa1DTfdZ6IuRa0s+XDvM8Z6WI1KawcaW4dLXHPdl+kJ6Q9OKcFD+ZBHRdWKEBXcakGdzknBLum7Q+tYcuf0/3EqbrFNQ9CfOUtFnsVbpryzBtLern8qKQu1CdtqR/kkhtLMIFbosVLlm+WDSnQ4Zxg4utNv/w8yaXG6pJm3tFiz84kOezfBaCjNIGzyuWNoNmRsRULIqhyIgarMxanGzG/JNrEZeaET0r4OZswDdO+9yvCZ+1xZEWvLUUcXZ7zKFej4Gb8PFsng/nKrw7V1dBsbfWWry22eT81o4SbHl/tsa1+iy3aodYKbqM3Davba3xXytA7yuJyo9my/zGHqALJW29vcMrjUdcbu7w+tYQM3a4O3eAm9USd6oOD8se66USWHlmhh6FUIh3fIbmgFamQ3XY5uqKGBY93lwd4uJzfTZQoe6XN0os5Wv85vkFrk9XsUKR9gwI7DXOtVb5O/eXubQ2JDO2uVOv81vnj7JeKnB2TRjKury+1qUQ+DytmCoPfn2uxrNSDl/kZK0A1+hiRSMlnTnGo5GpkBg29djn1NY2P/PoGXPdLs2MzbOpOjdnj9PI1zH7IZWwz2ywhh216ZkR226RpfwBGtkCfWtEUswydrKMxzGuD1nHxLJFEEVSFC3OrDR5dXWA+GqP5wvcny9waz7PUj5Le2zwylafv3n3KRfWm3hBxK3ZGv/yykluLsxgybyPexxrP+X82iZfeTjAC1yuz8/xwcEqH5yqM9Ue8vffXebSs4YEEXk64/EnZ+vcXSyw7sTMJSavPt7m5NMmp5siaWLy+UyRz186yLdreUbjgJ/bGauiuJdXt/Fy8OF0xPKRaT4rFFiuVFnNVfDJUh9nyRsegRnTj0YkOZs4HFFOdoHtl969y6tb26Jrwo0pj99/6wxL2QLH13xOLzW5sLyGZY24dyzH7WMlfrSYZ5wtcrxpc+5Jh5+69ZTFZkuN8frBOr/z0+e4MV1VeuqupKfsgepdb1oOYRQy5xkUg4Roa8zb3Sxf+u5DDsV9Pq2vUJ/JMP1Zi63Y5s+OH2bplVNs1utsxwHRqMvCaMi5To/ZW5/zZkOeXciT2Rydk4d4UCqyVLZZz4853uzztT+5z7m1kVIukpqRb79zjpuLVYY4nFtv8Vf/+D0urbZUuunabJXfe+cSt+YqSmNdVPrEEAiFt930sE1TKfHZpiggilbAF1oeaY96Eug0FqQ9Ud2JpB2YSQ9dA/Kkd5n2ktOAr50xDVzpNGgaFPcdHyH8sndrALQ3rL1axZGSom1NO57681IlPnmf8lobAT/WxraXmtj1gOXaoq61K/+axhU9V+m9PO3Y7VpQQri0KxKmDQHtFOpOKu2k6jnad2Yl9CcSyr2eSv3sFwlKyH2/J28v8a5PIoOSyUlPlA4Ba/CRY7VHnb4JPQABfF3spoFarqcmeg/QNVNc+obTDzR9LQ3YypKJQtU2piQmVXHXLhOR/NMGiFg6Otwi558UcdFW3IssIDmf/mx6QvVDVmGPCcpCDbx6QaTV5tJWpvpdCiqU6s4XRQ3p+05bfek0gT5GctexkcU1TQqGSHVG+FbMOIkZhQlBMsayB1zd6fKff9rktS0JuYdK7/lJOUdPaGZD0dm2lBU/siwaWfndot4zeFZM+IOzFl7f5x99GHGlJSpQBk+KPu/PByyVJZlYYq5jcuVZxOHmkGzUY7OQ8MFijpszFT6pTEEQq032XLPD2XZXFa3dK9T4uFLnxqHDPC05jK0WF9fX+McSct8aEbhSSV3mX73yMndn5rB8qHWk7e0ZlxtNXl/tI67+3YWDXJvKcb1q87ScpVcoq1adbM/AHsk2FhGYIwZuj1Iy4MSgz9XNAT//YMBid0C7HDCQL8RYjIJpfueVBdWj7Y1ckmRImNviXHOdX7+zymsbY9zQ426tym+/vMidGclXdzm71eFXPulxohHS90yeVjJKJWyzmCWJDXIibzrok/F9pai1kXW4WyuyVsgT5Ess7nR45/MnnN1pMRXENPI5fjRbZzmbUepyc/0BZ7e3KI+HdB0xXCr8cP4gD8sl2l7EMOPgZ7MqnSIMa07i41hDDgz7qpDvlWc7nHnaohIkdGt5tuoFHteyfFLN8cNChsXOmH94fZnXVluYScy1A1X++dvHuX5wWpGOLHal3WuJC882ee1xTxTJ+dGx3e6Dzyo5DrTG/O3rG7y61iBhRCPn8Pn8FI9ni6zM57H6fc4+2mJxo0N5FCsjZ6le5NZ8hfdOzgsfDueXdrjwbJtLSw0qkc9WzWGjludpvsCTelVJ/m4L0o/Em7QxMi7kbPrmmKEV0DcDLj5r8F/+4AlXl7aVANBHC3n+j589y8OMx6knA84/bfHG0gazozEdGeN0hk/PLbBuQHUbTmyPOb+yxVSvy1A8/INVvvHlV7k5VSI7EvGgGNsRuV6TrpFhiBA/+Xh+zFQ3x5n1iC/f3eHg6jNMY4miGVEJ4XEmw/dOHOPz0y+xujBDU8hs+g3muhLZaXP46QbHnjWZ8Q1i16OXz9Gu1xjVSzzrb1IYDDi53mK6MyYbO6ws1PnO5YM8ODzLWgCv9SK+9H/+B95uizZ4hh+UMnzvb/4sPyzZlGxXtaWK5K7I9QaiKy9U0xLZMUR6VmSMdzuPJqODOhqp91IN1un9WPa3tFeaDlFr/Ejzduj9VOfJ00XB2hFK75O6hVl7++m9XM7hSsp1Qk89XSCtC5r1mLUxosFXqGP/vH/yeeEC0ell7fAqPFAh7y9UETX+6II7ea07tfYBNxUNEFIZ9X9Py0OO16lsuZ7ca7PZ3Me1yUivXF976PvAL0Vx2ipI37S+STmpvgmdD0+HPeT9SfDV4Qz5qTxw/4vmf33TKhzvOLta43+OQH265e3HrK096lZdVKDHkQ7jyAPRk6nIbHwRMNmlY9XGSXq8aUsybZE+F2rZMxzU9VI9lXqRyDn0otJMSXrC9UNRVqGEuyT0n6KefZEho/+m533fcEocCHc3/Zz0atkRYzfelVYU+dBkhEGPK40+/+Bel6vbQ5zYV/rKI1sKZUTIRKhLdyVLhYms4+5SQdb6Fp/MmPyLqxZtAv76nYQ3tyzq4rkT8LQYsZ1zGHol7MBmupdQHYyZ8oXlTPKPWT6ZLnGjXFJV9Ge3tzkjxWydAUbi8llhho8rVd5fqLFaFBnJgSLG+Pt3nnBup4MvgD5T5bdOHePO7Ixqx5nqNTnTWuH1Ro8vLfsK0CXf/FE1y/WqyWoxi+8VMYws9lBaIATQY6WmFlsD1e5UZsil7RG/cnfEy5s9TGdAx4LVTJmPZmf45ktzPCqVKAwszHhAUmjx6vYGf+/2FufWh5BkuFst8Y3Ts3y44LJVGnCs2edv3e5xfm2MG4cMMzZLZY+e6ygltFyYUBmJlrXBwBVxkxw354s8nCqxnZ+iOgx5c3WDc2s7qqdZihQfVzM08zaijF4bSo56oFTn1vNZRTjzgwMzPKwUCQp5BsKm54lqlrQeRpiiL272mR/1ubjT4+xyk/NP2sz0faVw18+5bGdtPq7n+dbpBUqDkP/sw2UurDVU7a0w7/2LLx3h5pFpGCYcbg+5srTKhWeSjx8oPvjvn6jxyYEqzwp55no+v3B/g7OrDco90bKzaOfLrE4VuF0SLfCIY80e870xVQGtTJb1aonbC2W+fahE24WT2x0VSbjytMVsd6gKM/vZDOuZDI9np/j4SI2lcl4pvIWiImY7JBmLvjOm60Z07JgLTxv8t99f4o0l6cf2+dGBPL/5zmnuFTOcWPe58KzNTz/a4PjOQIkQbbs29w8UWHNFgCXDbAAn2m0K/R6hEXFnrsI3Xz/F3VqJrHA+mNKmGajvyjDM0BO/t5yIjUy5n+fkZsLVz3Y4vrTEXPcJ9WioWigfTBX5o/OnuXviCOulMp1EBIo6zIZDjvf7HHq6ySsPGhxoBnihQWCY9HI5BpWc0jsgGFHf7pDrieaezepClfcuL/D44AwtI8v5bsSV3/sjrrR91V73o0qeH/zHP8OHFUdRK4tanhdLCZaDiAhL26FEdiICvFgy7LtV1jr3rIFb7zsa7GXP0vuX9sh1SvbPS2nqMLIOh8uxGtDlmpN7fNqrTeNLep/eH9tP0FPX+7WOsKadzbRjKVtv2lnSHrDGAbk/CXvrji4dndaArrTIZSvfc+z0HGksmMyh62tpD12xxe15+NoQSEcvdJfXpKevHFdx76Xtbi/krsZ09ude3/fQ0xaSviE5SN9EGtC196iJB9LHT4ZQ9ED1gtm3tqRZVEUuvuARnpzctLWjF8R+iNsQYRhbTUgafCdDKBpMNaCniWL0e+kHkn6oMnEvAnw96QLI6euljR05p75Xfe9po0NWghTVaUB/kaWoF/Rk6EdZxcI/7TsqN+oaoRJpUa1rZqykHe0kIIq6nGuP+NUnIy5t7YpmCH2lbEqy20gRnHoG0oEjxRlSqxGL5+7w4YLFf/+GycNcyJUV+OlNly8tG0y3A8UhPvQytO0CywWPu3XRKw+5uNGn5kPHy3K/VuSPFvIMrIhLWzucb3R4pSVSrxk+qs/zUb3C+1M23YzFzDjmjY0uX7+/ysutLiM74vpcmd88ucD1hRoDJ6E86HC+scGXtsZ89SkYgcO7iyU+qLncmTLZznsq3G7IFhYYqvhKtOYtkSeVaIWo0eUCXmn6fP2Oz8XVLvmow46XcKNW4UfzU3zvyDTr+RylPmTCEV5uwJnNHX71TpNTm2OGpsPdep7fP1nho4UsG1OmKhp852GX8xtd5no9qrIJiCStEs2Wqm6Tge3Q9DKs50s8nSpzr1ZiqVSglS3gWBYzwzEvbbR4+/Ntju40yJkiyxgySsZKo94JszS8HJ/WC3xWz/F5TUA5h+1WVLi954l4iJjsIWEyVHzdVX/A6WaP8+s9rj7tcaDlY4Qi5CC0qga36wX+n6vHsccRf/fDVUVwI4VfN2dK/G9vH+KTQzWCbsih9oiry1ucX23z8saInmfxvRNlrh+s8KBaVEbMxY1NLi43ufykp0R0fArsZHI8nLJplwxMz6c2GHNyXfj1TZZKeW7NFXj3VJWtkkVtPOTYTpeLT9sc2uxTGITiRtK2XB4vlPnB6Sqfz+TpWY7yNHORTexIAWLA0JFolMGlZx3+ix+ucGW1qXQNfngwz//0F05wfTZLrR9ydr3HO59tcWa5x1RT9HsMeqatajgezZYw8jYHBl0qnS6FfsCTSoE/PneMz+olLMvGdkWBcKzmLxxl6At/Q81kRKxSNIdbBpcetjj2bJnF5jMWxgOyg4CH8zP8zk+d4vaheXzfwR+N8ZwxJS+ibI45+mSbd663OLk6kj5efNFMN022yg5rL1VJfJ9XngwpNMf0PYeHh0p873KdlYPT+KMsr7R9zn3ru5ztCKDnuFkp8qNfeIs7Uy4iAitdAVkDXMMjEdleVXszwk8CVY/gJl8wnaXBXEUgU+Hn9L6o9/jnAC7lfepjBR/kmHQqV++L6YK7dGRT76f6+pPRU409al9OcbDrz6WxSDBL77k6kpAGdBFPmoyKpgFVPGwtfz0ZyZbvtmjaK4KEvaiwTjGkK/XTKel06nRX2WW3Sysdapdraie4Wq3+WAeCns9YpFe1Lrouijv3zpsK0HWhVzq0rEFST7wOA2hwkWPTxANpIE8/8HQYXD9MBc573nuaevU5CyalwqaNjecKHCTc4Tgq9K4XlgZ7PUHpkLm+z3TYJM21+yJATS/YtBWqF6zkv9MLLv3AtPWZzi/pxaMMCMtkOBbazt1/ekGmf6bpC9MLTX0eB39sKr5voUqNjZDQEZGImEIYIz7byBxxeBTy1fWQk60ReV8AXfSqhNxbxi6fS4gMGyuyyQYuluTfTYfbcw6/fQae5mOOtE0uNm3eWoa5hr8r+eq49ByXx1MOHyyaqlDp/OaAA70EL/BYy+f403qGnhtzorfDyW6XE+0hvpHjZvUA96aKfJYLGDsm1cDh5eaIn1nZ5nC3S2j4PCjn+NbBOR7MlOiKkMu4w9Fug/PtmCurrvLQ70x73KvYPCyK9KSLYWbEvCEOIRQL1rFw4pBSEIIb0SyFHO6G/JW7Pq9s9MnQZTOTcKte4PZ0mTszJaWwVRomOOEIO++rNreffdjjYDNUuuQSUn/vsABrlk6xQHEUc35jyLFWn5l+l9nBiJn+iLzoYRoGA8uk4blsOR7bWcld53hYybGd85S3KtXHkWGw2B3x+nKTl5rbTI83yEpftxngGxnGVNnMlhUt7GrZpVmMGToOY98jsrOMMtJWJTZaRGgGDLwx2WTMTLPDqfaYSxsBC71AeoIUL74VGwqw/uzlRcww4efvbXJsq0OYBDycyfOtV+Z4Olsh6It8rc9LjRYndnqc2BnjuzY3DuS5O1PkUaVI7CQcGmxzequlAH1+J8EMJKWTYXO6QGPKpFMJyQ6HvPR0iNmNWc3leFjN8+h4jUbBJCNj7Q54ab3PTGOo+O+dWGr4bVarOT4+WmS5mlH63SJnmolMxZfQyoRq7nK+zcvrfX7h3jrHGy1Fg3x7Psc3Lx/hfj1HNoo43O5zdWmHY+t9qi2LXC+hYHhsew7350oMSw6lsEum06bUG9PI5rhx+CCrhQKe8Gh7Mf3cSMmQOuMCYWIwzPmKwyEy8syMLE6u9ziwus5iQ7jpR2SHMc8OTPPNK0f4rDaluNOFkjljBeSzAggBBzZ6vHWvy6GdMVHik8ShUoDbzhk8Ozml1vHJlYhCO2ZkmqzMZLl+qsB2vUI49DjS8zl+4wOO9ceYUY6HxTI33jjPw5JDzhBtBKnhkESJfMdz6hyNTKCiEKLI6Chxxd0q6T8vQvmi/THt+U6eQ4OcBkJ5nQ55pyOPLwJ0fe70nq4dPB1REB1zaVt70djl89ohkmunQ/Hag9Z3rF/rn3psAqxa/lrj3n60NorJZjzFFqevpY/VUYl9x2+Pbz1tXGg9dAF07YHLNXStmfxeKBSeezb7qQIRDFNMdeKUffFkjP8/gK5BLT1Y/QDkby8Ccj3BMiHa0tLFCvsPb49MRja9yX/689oY0KCoc/YKnOMIYZnTgK4fmg57pL1rnWOXCdXXl+NfVBSXNir0OSajDnq8uigubVWmLUhdL5B+f39hWyajQPKqP05MoI/XIaP0QtPgbxhCzC9Mb0IgFak+2dCM8JKIsqJ9TWgVIGcYHO8mVH0JxQ92PThT+RWYRnlXZcqwyAYWs10HN3HpZhw2ijaPy4byQGaGMB1Jv3msqoqVLpobE2YjFfJseaIoJtKjAyrDiNmOhJszrOEw8hJwdyjEXeYGQ4jybLiHFP3r2OozFplWJ0cmjlgYtCmPu7jBiLHh0M7NMszIJhQQxF2spEM5saj1hLfcZOyhiEq2PIO+J8AoRSpSub5X7JNxcETUZZwo4Fkvx0yNI954HFDvDBkVfLYyMevZDNu5LK2cAKzMhQQkfYalmEwgVLMh9V5CJrIYuDYrFVdFIYykRH7sUOvH5AKx1EOcUIhHQkXwImIm0nc9NkzlRUpfesuFpYqpog6VWLinY9qmhWsazMcBFaSAboU4ahFLRVOSwfLrxJQZ2yKbahI5Y9WN0A4MQtslcWzF058dx4REtLMhsRNhjQbUg5hDA1GNixlK5b5k8lX4P8t6vowbw4lum8KoT2CGilt/vTRFP1MgjsRgDDHjDtXRiCPdQNECb2ddGtk8W5kiiZsgndrloEO5PyDfT8gMcypfuyEiO2WbQSVW8zK/7WP7Nt1cmVG+QFe8E0uyRT65sU+5P8ISvvGsQWxbONJ6aNts5x0lI5vxRdnPIhEeb0eKQsfkIofFrstMV8iNttVYuxmfRjbDTvWgUngTyuJs2KcybpKTNFzg4fkmtcQmCkTitkCQtfHNDmHYxYx8QksU4WZJkiylcczA9XlSl3oMi4JfUZ0XSdwniEMiM0POciiOfCrtFguiXBcGBKbBdqXIvfk625m8opkVAqJCKB0jISXLJDPyyQ5HJOEI35XIjvT1R+p7tz7lMXQdnMAmOzQpDXY1tJtFi1E2R2QUVM1BbeseM8EYL8ix6Zb5/PBRJSiTTfoYSV8ZyEZk4gVZYtOhlxMCKWlVjdS6mYxQvgi8J8Pqep9Le8Rf7E27IKsduOc8070P6H02narU49AOkwZu7RxNAroiVnlO3mXX2007Tnp8aUDXOODspYzTgK6Ll+UYuZ543TpNIH/brzGLYsXlLoCu07hpPvl0R9ek0yfnkfy59KFPRmgnHbu04ZOOJiggl3CRSq/uaaL/f4XcdXhCLpIerAbaFwF6ejHofjqZEA3oOhqgCsJSuugvAs1J6j0NzKpfLwopFIsK2PctrlTYR3vpOmw0uSDl2um2tcnogDYM0vczGdZR8rGpyse0Fy3H6rYOfY7nLFHLJBBSl1SVY/oLIb/raEI6FbH/UGPwbE9VqfqGhHZjQiMkGydUhzGRmbBZdog9R3nArhQFMlKSp3HSV7lOO5kiNCQMZypxlvrAVjKqvYxD4Npq0dlhTD4GxzYYWyFDlaNNsDwwXJGWjZTXJEZFYPZVtW6tY+GOPEahhy+eTbGBYXYpDwc44zxheFgVr5lOm7Gd0HbL+JZs1j3cqE8+GJIJLHJUMUyXkT2mS4+hM8Q0ZTMW8RmDjDUmkT5tE8a2wcjarRz1Ivlp4GcEFGB6aJA4FqsV6eGOObYeqo20X45p2zFD0yaQvKyzWxWcldA1gerHj01RPDPJRabSU09Mg25GTBoHr5clEwgbl6kiHWM7wpQ+X9/HlsiRGRNKJ4PMdWypyvuBB0+nwHdi6sOIpO8zFJDK2tglG8PzCaMdxuM2oqYkbXV2UMIOs7iRqxTMpF4ilHEbsepKkMIm108o9GPCJGYnl9B3JEJhqOdeGUnERtqtxJsUetzdIqmRmcUzoRr3sRgyEHpTZRRJLUKOxHAYSYuY0yeb+CwMIvKhoTzlER5jEXl1E+yMKP90CYwh3hjqnRyen6UTRoxzJv2ipIIiCuOExPDo5Mqql9vsjrAV21WEGQZ4QaQKzHgAACAASURBVKgKIpuV3cK3giy1SNa3KO5BYSxEHgYjz8KX5x0EFEKXuUGWvMgRmw36bpedQsDYzuAl87hjj6wwShpDxl6LwImJjJx6Hnk/xBoZmFFRGQlDr8fQ7JOI9K6Vh2CK/DjDbC9kYA25X+/T82ymgirFRDTd+6o1ciyFZa6LayZkxkPKgwGOGdMxYwaeCAflGMU2tuGSx1bXtUc+RS+r1k3PGNExhwwyAXkjZqETkAQhGxmTQSarjItM6FLtghskjJ2I2HBwKOAYQxxrWREYie77KCmznptmZNkUzQExPbryU+o5RllMw2WcMYllQYjed6oXe3IP1p6jjpDqPVTvt3o/1gA8+XntgD0HRCkHTgO1xpM08Mln0viiQTjtMKkc+B6gpa+h98t0Dn5yn5Zr5nO5/aLuNKinQVTnsdORZoUNoRTliVO1K1+qjQ8N/joiPIk/CsylsykRplOh4dp9rcc8eR59fPoY5RRKSd5etbueG8UUp4FPe45p4NOD04AuD0CHBOT4NBOcBrv0xOpByHl0vl2DvHjmarL2HnDaSkx7+GkLKx2yESB3XCnuMvYrAScnZjJf/qIFqRejBlM9oRqQ0+/vW0J7Y5Yc+HNpgBRJjP78pHW2/4Bt6QSVDW73DieNhbQxNXkOtbiiGFdaHwwYOZbq745MkReF6a6c12QtbxO4WUrkdkFHiEjiIZmwjyfyrLGNj0FXwNo2iaXtzbLV5ibFdtZIQjqh8sIkXWSHPmEwVMpTru0pj0OK3ITe1Ygj1YttCJBFFkPTUzreAuiG28BJOuSGAzL9HLnBUcVa1StuMbKEF7lKjEtijnCMEbl4JBFyrDBL6Fo0s2M6Rp/ICsklBSr9GUw/Ic50wBgp0A6tXW9dvih5f1fJqG3uhm7nxg6G47A5JRKxBuVejDUKiF2pg5d+UkMBdWwnqoioOJbq5UgVPEW2S19Ca5ajvJmxEdL2JDSaUBpmFGFLZMWKtc0yhxR9KQDrkgtG+KbkQ22GlmwcGdwoSzvj8mDGpu9alIYG+X6oNMUtx2JQ8fBdi9iPFWlI2fBUhXJg7OpGCz2shOj7rkNgS9qkh2PFSuc975uUempZsJ0z6XoWUcaBcUSxH+MKc6B48hjkRgnjOFHiM5YdMx30MUW1zw0JLInSFLEM8bIlsiBpmRG5JKAWxFhxQseUmkNXCQEZDgTFJkOvw1DkdAfw0qYUy+UwpR3Shm7eZ5xJhL2Vpuuwki8wshwKAmyxAKwAd0jWjzFtUcpzVJi73JXnJwWboo9uqHyves4ZacUCtx8r1jbDzKvIVD5sMrZ7rJVD+m4GM6hTHmZY7IY4yZBmocNAwDDJKoPWskJCX+pGSpi2S2iLN9snMQMMO8s4qlAKMhzsiOE64lmhq74npdGUsKRjemMlhiOwKRXXQnoj35fA2F1bvSTEtjy8sUU8lK3bwrMdxNby5UEVisSithWM6UdSUDpmyoYjrQDGASueQSDRq6iIG7qyxFTb3FYhUJ56tStFyV36tU1iY0hpmMONphj5FTzDoe5JlKDLtjdQ66I0yGKHQjSzGz2SOZX02eQ/vRdpgRMNouk6KO2VpoE27a3rfS7tiaf3T3k/La+ddqj0OaXCXONJ2ljQf9NV7jocno6+6uunowNp/JDP5LLZ/fNPhtv1GNJRYTmnxjEBdGGK0zn0yehE2iFL7+/7zpmU7EpB8l6Vexq79L2mHbpJT1155nuAvp8GP/3ln9y2ppbfXhWiTIT20F8E6HoAGvzSYQ9tveiJ0HquasIF0CdIDdIPTg9UL6h0xaUAoaJ93NNj13kLHebWi0/Ol7Z69IN60QRqcN5ncpOitZRS23OLTmQaxtIaJhvDbrQhHT6S6+qQfXpe9gFdKjQn5Ftf9MXSlqW2hrXll0QiGh2QWAa+YxOJ0IoJ2cigKgXZscGGDbGXI2vmld65BGTdOCAfjshIotmXXFpCX9jhbIOhaxI7No5p42Fg9ceqUjzMSgEieNIl4I+IBPhEMKNrYSUZBXYWwjg3FnuTnmnStR26kiMWY8Dq4oQ9nPEIr+9SGMwp+ch2XpjjYmwBhlg85BhLQvdmoDa9cMSuyErWV16MYYhQaJHyoKoqiMduG9MaK9UwsXW74oGKNpYwKmKyI3lwCdGHLo6boVNyCWxTCdEQiGeYYOy19cgjTOxEMvAU/EBptLvS+mt7tPMZxs5uR4dw1Ik3JTmsqaQgTNiETojhjHGMHgvC0LbRVrn00EzY9mwelvK0xCMN8rQdj6cVl75jUUpc1co1PYpEZ4N2zlbRAiP0sH1531GG0tjyVY2E2A2BadF3PeWhR8EOnhRBmhLKtSkNhdHMpJN1VLW9FPsLcUtmIKRDNpbnkjUdBeijKKSZlwxFRMUfQOLT9WSjt8maRRwry0jydOI9xz4ZIqX5LbGJtkSDJIISCJFPwqDUYej2JElBvRtzfjXD0ZaH19glXuqWYroVh1bJYa3o8biQQWJEhZGsRwn/Gpix1F5IB7hB7NlkpHuj4+PK/EoYwbVVD7Wsl44jfb+J0pO3jQy+hLONmHLQIzCHbBcjho5LEhQpjzwWe2IuBjRzPfqmqEu6hOIBFoSzAYwkjyWpC2OIH/YU+11iufhGgUKUYXEEVjxm2+njJwnZcV6tKysX0wt7DGLhmDfJq1bShL6ko1yLURyRtzyKYth0xwRKSctVOttDuUqhIMldbD9gGPQZZSOmXJuDg4hkHLBhiRHkkfOzWKFU+CcqytIoJUq2s941CcIO3ekeg6RPcZylmJRJ+hnVr1/1IgJrSDvjq8/mB2IUGCqKI4as5dr7RVnpfU7vQ1LhnfbGNSDqPUh7wC9OCe72c6ejk/oa+jy6LU1HbdP7pJxTcshyLW08TLatZYUHJdolZNFYkcaTNJjrzia9j8pYJovi0rilHar0viu/a+IayV9LtEyRvqWiDmmPXI/pRWMzTQtD8DXVwz5pVAi+aPxSUQExfvdq3nYjBM5zzqxx+qcuJgKIcqAOb4vXq3K3sjXsqZ2pAetw9n4lwe77kofQLWDphvh0ZbcGuzQgpj3zydaINDDqyIEGWw2U4qGPpSAhVWyRjhLoz2mDQi8+zcIjx+byuf0c9r7ltJdnl9ey4LQBox+m/Ey3YkwuZl3EIcfpto7J6IX6jGwoWaGulIaj3d75tFUnr7Ue/IvCQbuLP1YGTSD5nmSXsCfjuMq7FfWmRHI8kmMSN151OYg3KoVRIZZa0LvkNjKLwzBQ3oKT8dQzFQvQCCWUJCFeFdxS3rdSkFccxhbjnijiOQjjkRxmSQuGkO+o8L4ookmkIFHqbLLhCjuak4gHmFMVniNjoIwaQ6qWZWOPhbkpxjENtXnHkYSIIbB2UwiyBCXQ6MSuqu4fBD1cx8S1bLXwR5LPTKQAaLcNpy/iEUI+EcnmYpNknF0jKoxVyEy1NUrLjiGtO+ImyuYeK3EYXTwWi5cq34c9w1GOkfyjgUXe3m3LEw82NqVHu8Pp7S6//Gmf01tjDNviXtXimyez3K/kIMgRJFn6lkdoGBQ8W4Xm3b15DsUoE44CuekQMrZDJGyCZoLjOogYhaRBJAQt4wiDgQr7OZakCgyMcaSM3MAST97EdBx1f04izce7PNnyXCXSIOtmJKp5RqzGIMVYRsbG8TIYUpAWhDiut9uJIYAlm5lKA4lAy+79C6iFlmhsi+phSDGOWGyGnFkOObKVMNWQtlGbRsVmrebyqO7ytOKwXHLxTYupsYEbqACJ3I6KHqgNVNqBRJam01eblgCPzKWMXQw2IZaRPg8zUBUo+2xn0iuOGRO4hnpeUmNihwYZqSmJQwI7UkavIWkFiW4RKk/XtjN74CPeu0SYQjXPlit++G7emzhiaPjKq3IUTY8MWohyBBx3c5gS1VJfN5l/6ZwMpRAxVvTKsl51mlGeg4ixmJmM+qR8F+V7IhE24QLIhlLnAGNLvm2moj42sXYJVIyEkbWbZqw4OaI4YGCKZoFEl3ZFWKRiMAkiSvkMYSyJtt190k2ESniX+0JUFnVbsgK3PU4R7YTo9/S+JNfTHqreg/VeKO/pz6cr2tMeswb2NAakMUKDaTptOVm0nHYcFcDJ99T8wqHa91T3nLjJtrE02Opz6eulQ/K6kjxdVK3BdD/qLA6p0kJ/vksg7Ulr7NH4pzFE/u77AbYtXRu7dV1pHEkbFvp6+7i3pxHvuS7j0fg5MRvj1NsXEg3eOjytSu+lV3AvFKPJUxQo7YW39aBlI9TEA7uD3O3zTnvEk+A8+WA1UE8+XD0Zci092foYuYbk0Pdwar+oI+3h6kWqNrEJjl/1ni0FZQISXzD1pEFdfk/3Hz5nne1VI2rrLb0I0/f+opDJ/v3LBubYu1EGnX5IcRJrS1BbremxyfGqK0o21r32OP2l0p0Hugd/8p4mLXF9Dy9qT9TGiZ6jycUvxBJpC3IyQpN+HulIiT6v/vxkdEO/n1Y70l9AvRbktaw3vf7kvrSlro9Jrz39XLTlrTeu9HnTG4YeU9ri1+/vzofAm4jBiMEyIpaUgN3n7PaAv3F7yNnNXdKKOzMOv3PG405dPPT/l7X3jLL0qq5F58mxclUHdbdaORFkgwVCIsggBBIIYYKFAQPGwiRbOHDxfb7Gxja+9nPiOoFsEEkgMFzAYJJJMiCiCcaARFDu3F25Tp0c3pjr2/OrVVunBT9ej9Gjqs75wt5rr73mypvZSBUMhrwvg3KZLs8kS1bCRu/l+CjQ1BwjTs4xHgh7Q4k6EjpaY9860wuMlIZBSZLXirQU/yj/Q4mtPpZoe5MKHPM3smyoMzCFbaY/xL7VHs490sGpJ3qYX6MsyGF5soSDsyXcsbOEe6fyOFbLoZvJYqaXR4nIF/55XuLvagylvaB56Xrtbf0ty08/RSN/39YaJqc9SiDLePECWXLDfydDQWAm/vBAFfOfwFDPkdUZl/36/aK9FPOflwe83wt8zwd8p7737xdNqOiWiszSTgwKL1slj8h7or2ekVqoQa7q/eNizX7/xnPz+8vP1f+uZ8ZyJOUXjjv0ote+1jilfHBdxrnkeb0MUa2pp4Hm5WWgFBTxEBPiYgs99uhK0RGebRm/vDdpuxvLaM/fJwN07lMer6p9bfJMgM7d6ReMo6QFbBe59nkCdD0kb9pt0mWInymzT8KJ38lFoM1Kpk7vzyeWlYimyen7lPkCw/kNwfFRax+XJS4C8bkSiN4tbu6XQh6Nzc1tWfoipBeI2nwap9eUtFi6PgYdMYAH/FQA0LNA69oBup4tZtOG8EqHfucaxYBO+niB7BnFCwJ9znH5DaqNrHF4DVVCX+DjBdq4zapN4oWplCI9V6c1aZ1FL4Gv70TlBakEtpQWrUPMf1JWNGbRThvcuwQ9f/rnx7Tf+juP/oCZ6yPkMz2L5Q8LLexfa+Pye7s4fSVJdLl7JofPnkYgKyPXr1rW+oCOfXorGBtmjkIAdPG3+F+dGuN1knDQvL2i4QWYb73peVBKNDKJB0Zry8998qq8TFIWvUVGdSY/pEt4iI0ykzuHqA8H2NHoY//xDnat9DHbHFnC3lq9iOMTBRyaKeFYNYfVco62MSYyPCxkO6B7UNc8RXOvUPIz7wGL9572a6wEbK0frLW0ua7GlI3yM98+1NNY8krfe5nG93mZ6GWDNwBk+Jxs72i/+veme9/dpOdLifA878HF09VAYsiyq8o2QOc1wgE1BXsg+SBek9zgu72FHx+vmgKxcpBc61WvuOg6b+R5Okl+MUEya961rU6hXrFiDN4DnlfweZ3f/17h136gUqu94rFItOzxAIXAP57Wfp5+zfUOjoMWekhO31aapvXmM2SgiDbCWD6H68PWu36/G6CblhgBOlk8re8OcQMTNm7z8+HFfCEFY/7twY8D47O9kJUg13WKy4tAXjsW8dPFUwN6xRLYUCY5jHYbQTyIicG0ybxWSBdmDOh+w+ie2I2jZ4jxPVB6oSJQjIVtOke6govsCZ0I/tjlHgtrL3RsDOamS46QFe15j08+9Mx9MnCX5Scw9a4zr52Kcfjzp7OAknXx93Hc2iB8BnlDz/IbQsLJt270m0Q0JcN74amyFr3Dz9/TLxbyXoD48VEDjoX9Fo8k8WpaqYURvSxdDHNdzLc7uOBEDwvNxEV5oprF7TuKWCwzG76MkZ2tXTBAt5yaUbL+fiNrPSVUJXwEHFoDKdJe+5cgIC3kshSP+ut4b3/ApM4tYShBoX1D2noLXTzN5zCsURqM0GXORGmAQZ6JdwNMd/rYudrDzEYPMzzUBDlrRrNeLWKpWsA6Y8s5Hu2bQSXPTI3t/zxviSYSsLLIJRh/kgdnHABufTYKyv5WmZNXGnkdFU6/B8QL4hEJfK2LYsGkm08oG8d7WuOfBOjaCxq35xXP35KhUgr5XO/B0HNSAKAHqFgytzX/eUuc1/JvKcxelnlLXJ/rev2t50nhimWX5jLue79m3oPh96zmreNTJWfEJ/reW/jjZEFMP09jyXmtf/xs4007WCXhHymb/pkxzWNAT85LS/55nNBnwh7xpXmmrWIjwVbyp3DS8OiCxz58ZJMOgC6BK0C3mwOQmjYTudxLhWLqcvWaggYkC12M5V1nJhTo3o9c3h7I/SJ6QWsEZF8rEjPKEPfAxWdLiKlETQoGrWN1evNCRMIvpYWrXfcLrkWMN6QXzNoQAh1tMtO8hkOL4dNC14Lxmd6jwBh6LAzEOGob6wFdApn3jHN3xUzt6yz1nTRKv5m9limBIub0QBwzpgBHCpwXRgKN2DvjFQY9e9xmES29y93zGT9XUomnoQSfeCMVDi55UoonNWD/bztAZOwcAcY/2X0vM2Ssu49Sv291xGX2yc7l0CkkFinrqXmULLP7mdg2ZHOgkNcQ094raKoKEQ95+nuA1XqIrlzb+Dxp3WseKoJ1r408Y9NRqEcAJaEuD4GebXt3lLEGLyzwaxQGdjpfNju0Y3wnm0wq7GOCKfCjjCUU2n967Kwsjh2yssiVqdhsuRxj/vH7TTykfSne8uvnhaIHIf/crfVUh8okfunpKkFMhU6/S8Brr2pPSHZ4gBbAxe+N94oHtFiO6H2pNyUk3Wp/aI08P8f0k4LhwT4GdLncvWwWYMjlHvMHv5cyLU+DN0g0Rlnr8f7TXL1893JX3/8kQGd+SNqZK9wUg2vME34Py4iJ5Yze7/fUOEBnDF1VAuOeIbqL5noe6UILnfkl4+YtnhYW6jkCdN5D2tDD5N+becjPP8Ji6LT0tiUzMB4ZXO60gFPAU2JQmDGTcWICeaDz2qI2jDaEBGq8uF54C4R1jxf+jPF3mcwzBtA1Sb3DW65pln02ybIfpxnpfjGpB0L9zp+i2ckYVhYo5yH3DudnSRfsBDRRN0DXBuBPATGvr9VqKX1FVwk2AroFMl32owBdz5HQGScs+Jli0BIOorPuF7DpOR54xBMnezY/5/0a9zhQHufSigErvt+/T0Ajr4K8JqS3XFLaDNo42lS8RwqAeEDCW3OThe7f6fk9wxj0cGC160xm4lnwVDUHmZEBldFvxGg7BQ9L45jwlXR1Y7IdE8tEF89DPsbqLWTR0wsGz+satz7z8xFAbAOEERtnJHvAW5dab37O9/Me713j3wbobMwyHKCZYyLewNIKeMxosT9ArsfjRgsYsdqDCkwmsdbzo7zV9TN+OChnLcnLCzWvEIsmnve9LOC1MSh4UJM1EyvsyfuScJMsrHG8rbwSvScWsBp3PAbxSLx//P2896eJMXuFVR4oratfS09Dfa+183sq5YOfwuVOPvQWOe+VHNN3fs9pTjKi9J1fE2/Aednvx+/XIpYvXhZbYxirvEgsXOGN6BzvW61TvF7iL9HXP+uBXO4jKvIhyz3mEY5BeCVlj9dIEe10mP+TtD+Px+UxRrSUMi0lUIC+bY4/+8RLRryQ4K3FtwULMXRbfHWhCUlx3gXl2875gUlISVOVgPAZ3WQUCRE/Ib8YKlsQY2iz2wKMsdBjwkhL1zi84KKFTuvWC9KYuHHSimcECbtxzKrnxOP2xCcb0uUuC33cxvEWlhdqsvCZqSxAVxKT90R48Innyb8FqKKTNizfpedJOIhhvbYvgefBXeOUsBlHX/FHDOiiWyzU/Sb29Nam8a5nfi9Al4UlxU7PkbUbC3yvgPI5Avz4/TYGJiQyS5wQzqTGURblfgaDXBZrJdb1JwKm1B9hqsPM8hHa+ZHV/1ozD3O3FSybWs8XjQXojAFKAfVhBA/onlYxKMX0lWBJBXyOtMrbOOUJ8BahBPQ4QGe2dAlsrDEwtzsztJFnGCippOizmqKU5ArwzO0ccnY+N8vrav3QIIY17Nmtsxi0P/w+1++SCx7EvKLprS3xiCxEzskr7sk+TpqBWNdDJ+Ni3vNKkk9Q4nXyYGgfSDZq/WKvog/fiSdjwNomI4IixfdwfnHSsadFvO+ksMZu21TJd0lxWl/xvObGv73lLfkQ7w0+0+deaF9K3nvae0DXmsUyYhzoj5NftNBZtsZ/XsbHfC6aikbiJS+3SCfhkfaXD6l4GSIZyKYyDFn5PaPn8KfCmXyvZInWRRa6B2+PX4a9wXPk97tXsGMPZObhT3r0iINjvJxfaiHsnO5hkq2utHojaBh8qq2zR7bL0vNApmepB7wYkoPmZ4zvacE9oT1jTk5OpnF5L1RtwVwM3S+YJ4oAXIwpgWkux5BhHm8ob0mKSTWvGNB90to4weoFtMA93eRWgjQwS90rPrpOm9hvBjGqMQ3vo7s0WOjjAN3PLQZ3bRBp3F7Z4nemNIST6TzjS8vkfcpS954Tv5nkofAM79dXG0buvhjQYyD1yoVfS202CVwBupKWtDn0vQDdZ+nH1q1AL+aPVPizjpe98LPsEJezcrrJLhvzFLBczaFVSKzHSm+EudbQWppuMNacHaDM2vchj9AtWsOPkwE6+V9llpq75yNvBXihIauOCo1+l9Lmwx+5PJt7bJ0n7RUkCW+FgLTnJQyZXVzIFa0en4LNsv2z7Kw3tK6FXZZ0lQvoW68FlivmUB0WULMWwiwVpNKTXBvvK/GmAEu8q73plcpYdsTP8l4KPSehdyJkVUIcA7nm7/kifj9DYjpMg/frACvSLFaQ+M7YAhy3J2NAl3eP7/a8IPngrXWBtwBAVp343u8fZmSxHp4ud9E5BnQP7N6DK/kgenB/Kx9K7+JnSoqLAV1/c3/670RrfSYF2wO8p5mNPSjE8sIaZrl6bf98yQEPlHoHP/NzVMjOr79kotbIKnq594MHVnhjHtiQwyIFyit9pBEtdGW5ewyNcU5rs6UIbHnMJL/SOV505WNHfBHrJaVB2MNpnYS65m2Hh7Bm2LngrQlEqKETM3mNg4vsk67EaB4wYvBgMwO5UHWeuCcK32eMmc+Zy11JcSKy1+TJMNxk3mqV0KJ1zHs17zgGJCaVoNRzx2mKXqHwG1KJMZ426aayI2QZx0zKlrxLntf4/AKvKOlZVLRIA4ulR0lVfmP78UrYSTOWC1fXiLm9y9eUn1AjHwtLLyA9UGidlVTk3VZeOZLbzvOItyiscU94vwBFm1KKocYm60VgrXUT2KfrHk75I9/7GKGnicDPC0S+11sBrGLmSW6bw451ZSvnK5hrFtBrD7FeymJQKZrCU0cOc8McMvkhFis83LaHic4ApWEOXRZFs5FMQBUPGFKcRFeNT7SU1flASpvWM1ZK9He+sGWh6j16L+nI9fPgICXKQJQPyRcspFAcjKxBDPMJhpkhemxQlwOa+aTLHWu+Wc9dQwEVnh7Hij4qNTwDgC1OGD6KKln4Dq4/969OzVKfC41Re4RryWt5j7eKfMhHcmlrPhlbH3ooPGh6+UH55Q2EWMHUupF2Ul7jFtexEiAFhPdIruk5Ag/99Aq1+NkL+J8U44751+9XZrlXK1XzE43bxxy3PJQeaD34eIXS72sBTKIwJYlfooPWmfwrABU/emzR75JNMTAbeDLHyx3O4pVdzd2P1+8D0pEhTQ/+Urg0VuGG5wk/1m6nbRa6ZI5XDkyZD53odL+em/ARsTPxDokn/E/+rhwqT1t/DRV20cnW6JFPuWxEpuj0kjPLBQyqcbYNEWZgCxMAPV2wYKGfDND4OYmijaWNyInxvXynrDMtvhfu3HBiJr8w9lkumwK6Fj0mjp4vsNymqQZ3td47zrUkxcKDuV9QvxHG0UD3x0BoC28nziV16OM05HGArsW08RDErXd5whBaE47jJwG6xiOB4oWpAFACR4CqzyXU/Pu8kNJc+GwJOW8Z+Dl48PBgkfLhSVyhXkhI6Mgi0rs8TfROafG8n9crh0A04+c+9MFnS9v28zJ+41nT7NWd6WOlwoY+VSw0CkBziGYugyFPQ+t0UMlmMcHz8IpDHK/ROd3DbHtoZ1932cM9k7iDJfSkOHCsEgAxKHiPiBd4+t3vBy/E7vc73eNhh4tntCbiXa2z34dGL8bXqY+MMqh1R6gMYG1amS7A0ALbtfJ/EiPPWPfBssXQs6yWA+OPBfaCCGcxaN7iSdKbayRvC79XQqsX/Lxe8oSfE4S9d8sLQE9bkjxJ/Nw6C1z7IuZtL3s8sAhAxCMcS1zH/0CAvg1gI17XWmmtY0DX/opDdZKnkn2xMaF9RgudXhYP6DFw6Nnx2us6LyP8vaKR9qB42wOuB/RYpsTv8zQXzQToLFvzssPLsnG8r/v9HvFA68fijVw/B+EI+XfM2WIpSKsXfYxhyfvIf4mHO97n4kPhlh+zxxJf9psCOoVau9vZFj/gKJko90CAzoH0u0kK/fgBJ6n8ckNpcSWoBOjxebN6Fq+X1u03e6oFWZNRRjC3t97TBvZC2m/QdJGtW1IyRn7vtX0xhRbXE9EL0JMRWsytsfr3p8zuYugcgwRZ7DHw79i2+AHQvYWu950M0OMN6wVVGgpwfQI4b29de9r6jaVxjXPtN/N3VgAAIABJREFU+c3owVzPjsHeb8hYQRPtxSPkIfKXhJvoqPFoQ3FcCklIuZQQ9gJRYGbCIrjMdK+sSPFPZthHNZ9BMzvA6gTbeZawo5FHocWST3bTS3JEiuy+l8ugUxriWK2H4aiH+dYQlUEW7WHGksViYSglSvEyz3MxvbQO3orSZ7FAigUcd5AEkpRWD+jip3TOoUTUQDSXQdO6AwITHdihLSxj4wPbBaCdA/pFZsEnXc/yjKNnknbHXWbADIeo0WDguc7BQvd7n2svhUtKW+yyllzgtVpfnQrpgdzv3y36JaEOJTXpeskzroHCDaK/3ieeFn09f3lAl4dOsk97XFahB6Lt1ltCcb/Wfu9rjLKQ+XcsNwS23hjZ5tUhoujErrDAfq/Gc/Z/Sy5yfbxyGStEfj3H8Zfkhfjfy5QYeMeNzY4PDRb6uPXz8nec3JYR6+Wgv47449eAc5Dc4NirlbIppN6r6PFQ6yOjNsWuAOh0u/u9H/OAjM0Yv0R/AXq693/uyY8ZcVFkoWszW4vCUKLm67zjo97octcEvFCX+y6O3/Eab5FzwzDxhxOWxeQJIo1cgnqba9ZabiY8GQOrBJBnGC2MCMjWhwR0Mb4A3W8M7xI6GbPpXR78/Wd6rxe4NgbXKU4bXlaJwC5WBPxzLVkxmzGXu5jwpwV0v4G0CWOgEHN5QNdneh/v1Tv5u+jtheI4ZvRWS/w9nycXlgc00SgWLD52J+VMY6HLi//kXtd4eZ3AwntvxJ+6R3keno9Eu+xwiHKOp6YBq3W2WC1irplDqT2yk63YaJFzyeUZHsqgWaDLnfDWx3ybR7Fm0eFhKwFRx1nIPsYo/vHKs3g1/k5rErs0xT/6aVn67jxmr3TzGZq3eFvrasCUz1prUgL6ZDsBdFroyWFBWXRYkVNMWggX2EaVsiKfQy8LbPJwkOEQU3kePpP0r/CCVLIkXiMPCn5fSdDyPi8jvLDUnLf2YWIZsbGO9rb4MlYsUnq5nhcCUf30ckQKhkIFoqt/j4S1V1o9sMR7X2sQj+WBLHSvQBsv5nLpfqWJSOuWP+P9KNpqjH7P+TEK0H240NPZK4RSYvi9ZIqXJ57HYjD3vOHpouNTpRh5xdDLe68MxCA/zmjQHBT39ntO87A1tTyMJNdItJIX0IesvEt+S14m7bk9Pb3iyc99jpaX/bouzkHIXPiEi9MYuoSdxSoDoNsDnQUuQNcD2SnOA7oEqSboLSQNTklyYnpp1Eou4YS1KfUcbRZpmCQqE/nUKc4zu2eGGJC1MCYYfgpAjxk6Bp/YaosFphSRGNRtEV2nOA80PpnGM6Kflwm8kOnvqxA0Pw8OsWbrFQ+5Jr0gE4NpbnEMXaCZAhvDH6F8aJxgeCClxGugGpfWn+9lHbgXRLHg5RjkAfLWm/hQlh3fI/7TnBN36/Y+0LzPh17kTdKcvaDPDAYoZnh4SwaNWsESvyY6zGpPjlZkso5dT8DIEeBGWGeT/dEQ0x323c5ZORcBXYJXFoPmLIHigdSv5wMBvoAm5kn/Ny10tT7VeqZKfQiZeFD0ihot7R7P1B7SQqd1nhzpyCS4VjFjx+HauRD9gR2eU+Q82T8+D6wVmAU/xDRPk2Nf/ZNY6NoXWnfJHc9Tply4ElIvO+I9s11pGFnrTCU18VoJa43nZDH0GHB0n3iX45H3aNyY/f70gjre7x7wPKh6eRd7mPzf4wBd4CuXuwBdc/ZjkCISv9uDoHhVSlgMvl6eSHHzYYSTKSqSKaL1OFlIL4/OQ9dc+VPPHzcnD+jy1sVAqjn4ssL4/fybMXQCuk+WE6DzpzpdemVFY2NLZN9YxgO7eEL08jSUUqv5bhvXQx//SAN09W1PrTFukhBjUi932zihCYQYjRmuHqxiLUIC0BLvuol7wSep8XNZxkp4EYBog2ngvFeLYZOiuz2cVhYDuq6LT6vZRrTgcheoeAtdgl0MfTJQlMA9mQbpASu2oiw7fTRMO8X5UIQUAR9D8ULEGDAkLgrQvUYqQHsghYDXcM5Smvzm9cAs7dKvh+bLe73W7y2omGbbhWnCKR6wtKk4D71TORTe06N3SIhKgHtAF5hpTqKHNpvezWeIxlL+/N8CCwHLNpflgMeW0pectVPqWBVS7APFbG5bd7xUyaLlytKu4Qj1QcZq0zNFHhmbWIgxmOjd2lOip+ejcVUWsUB+IEDv9Zl0mLTO9IJTQjpWWAXodi3lw7CHwjCDai852pVzoWW+SXoQ0LM5O0FtojNCmQfE8IjYwgirpSG6wwHqwzxyPJs9hL1iHpZC5pUKv4cVJxaYcFwKwXhh7mm4BU4jrK+vp0lxfDfvkXDm70ya8kBxMvARf4l3fxKga609zSXfRAN+JwVP7/UGid75QIAuHhJ9zVgLpboEcgPDMadJalyeL2LZrv3qlWLPL3q3gFlyRvOUvIv52/PYyQyqVMELgK794w0Tvn+cfPbKiWjnZZOnv0K+HpC1N0zG8EArViqFrPaY53it5u0NpERm0hhOyqb9Py/nPc0l96QMak23KTy00I252BTDWeKy/kw4MKNcVhhBMGS1G6MHl8E47UWbLNagvcvdA7rX3rzA9Uzlhb65m1kDHJJJPPjqHsYYBA58pncJ63AWMY23zKTljZuXxhCDpldsdF/sstx2DS2gfs8Anf+85ShAF63EcGIso72z0D3gSOB5ZeJkCgkZywN6us5hk/NZsYXuhVqseHiLgu/kvaKXF8R+Pn59vWDnveNcXp7+Ukr4PIVnvPav50mACtB5n4SlxugB3SsAseCSgMJgZKeDERC7mSE6A54sDzsZjGd294ZJsiPrtXkWOa9neITlarTOuaEtvlxIvASxUEqFlnOJaj1iC8QLJC+w7ictog863VaapesFQ/x8rZH4yB7DslEmtQ6ZEEfBlLGjaZsFYKPIc8uzyPWHqHaGmG2PUB0x0z+LdhFYKvM0vhEmhnlkGZ5wh9NIodLaClAlEOP1jwHNK+Yx328XliOzoHxSnPhEPO5d5p7v9Vzxv8YoQOfnNFB0WqKXTZJDJ1OWPKD48WyTz+50rgdyuSuGr33glW+zzGmQRa2zx+1Tzzaaq67TM8W/8Vy9PPIhIg/oomcsQ+WB8vy9nQfVzyHBJf98gekDgaWy2D3ve/p7C33cXmKnOPUx0PsFuMIQ0Ut8u7WOVDi2Qk3xHo73sd8HHoM9PTIPu+LSkdVzuwxLxZVpcZAhJZiVPcPrTXDTTWatK+/fx1YE4nW+JETAI4bn5NntR5tY2o9l3nc6tkCyzrQRBH5Z9hoe8FTfrcYQOkpVAqjRaKBYKiIfzo2V0LdnFgopE2iOXB4v6Pm3sihTAcu4SSgVSzbKVvKKCWanAHltyjTiAHK6rsvqglDaIWDx2dpxprs2h4SBrUVYO9EuviZWSsSYFoIPZYe2EUJfeGnwUhpSrw0nGrXBpUJnAjEckmOMxgeHuKxcWhQc5Bfjs5CMY2BXLKQeHr1PAkHj8MybnmYQ8ibo0mWlAN3bFm8PFnfKTy4+bd8HBUX8x06BPklOm1AKpTa8NpcHXr6TiV7slsgzw5udlp2FXaiWMChk0B0kJ1XREi8MswZcBHVmhfOsdoa1Gp0W8sXkhDOb7ygRTFtrFI5WJJ87t7QsrW3CbbvkSjBXpz/ou6hxer+f9HL3lpsEDsfTDYdn2BGVzopP1pFHfY4shp5nJIGVA/RW5GEeC2L8sNVFpTvCVBeoUonJZ9EtZrBeHKE3GmIiWwIbzEkueOXb87FXjCUYTbaUinbAkRQ0fqZ9pDBdDOqOuGn8XGBk+9Wd7ujXQtngoo94RHyq96WKebdr+UFScnWf5KXNKUIJD9qSN949L/D0nz2QhS7Q1Dy2eZiotDO3IcgrD/aiMWWRV4K8MqXqmpMBeuoJCHzoDQevMHqFQp9rnP4shXFyzPjGVYiITwTKsSISg3K5xLMVtkrH4v3i94JXTOTFKTn5JUU/tsjHAbOe1W7zcJfk38nktL/fYy1lYb+XnNSZ3v+Qyy8eSYhp8WUVUdjyYjEPb4qtZQolrzncT4CExZRQ1uD1HC2mtww9Qfg8X9fJ8cgN1+n2LCmMnf8EAkmGDwwkTWMK3aAEssoBEAiaAJCgYk0gAdoSdXlwRtYY3stAWzSjnullSeyYJyIHILN5WCJUknzCzWYJWTxZJ2Sy80xrEzrh+FNtjG3CIyyS3xRewElIWBw4HAQhT4hXzk5m4dq7WD/MM8LNC5wAsdFHLRRDUiQVHxuvuhaxZSezxrsdVIolO8eauQzWtY7CNYQybH5cg34/Obc4k7VWoKTvsNcHlZn61CT6Lp/BNhefF1ramoXBhBNqshK0pDnPxR4NUapW0oZIphhmsqHRycA2OoGI9xlP6T1hHgPWebKX/iCpR5dA9tboA7nkqOhRUUn4I9SSGlck1Rf8Z4oFFTkyKc8gV5tKptNwfKVCcmKeHfSwtakDi6UWlP5WEw0JISlbAhc7opvvpMeCZwTw/PioDwM/5xyTtplJQ5hYmJggk6BI9DNbN6NpKBPiNW16JXitJcdmk7PKMUSX/IQkEa6c4/n1yZrz2nyliGE+cYfaqfZBf/Fj8PLAK1Fe2bW8hH7XZIAXeh6AdPyqFGMPrnme5dBLTtMi7/MMdP60NQ9yT8qB3NI63Usyw+cwbAOLUF9MQLe1CjynddN4073ilAh+J3npLWsPxtrjPgvbezZiebtN6Eu2mIJuAjrlVQGql+kxoKQAqH0a822w+CWvvKLgQd3GNCbLXoaJX0fRRHJeip/KYvW9wm66Ttgm2ejDcvyMsoXNdbTPRVeNwTfOEmDLEudPnkmua2MDhN+LX6VoSnE2+RlKtvlO/a31Vp6ZbxyjOaYegCB7tq3tRVdfZi53gTUvVqxblrEBUo+xgiReni5QiPtJy/SajhZT2qq3svzG9Vq/Z2RpWvxsHKDzXV3W8FGAy0IPjMRNQuHNZ+R4PqXqcgz8twSvEY9Cihoqr3GAro1Loae5eO3IvAImsPn+AIZmmSZuZgobr7kz18AEfFAeKILUGMbTT+/ST9FKwsJbJya0Q2KXBJZfA1kdnt5+LgQYuoNNWAXlwsYS8hL405SScICO0St4LIypWTLGUiQ7GDuAOe8l/e2ZSYyeWuQoADoVCAp5CnerMa6UwwE7wesh5PLlUc4bZPTjWJkZPRqiWCmjEyxzWsrWCtIS0oYGMsXghdEmlGfFNi57+ZeKFvv2yWheifIuU6+s+k0UGGTbIRG6lspbuqbBIkrXkmBbLiVKlF20JVx1jX0VgNSce0Eh0PP5c5uFFs4nsNbNTNYJ7SelBLOJEbsTpkKTCq/rRe35jXuAipSFEZAAPMFcPy0pLvSsFz08EEiuKGxEGvO9qkogD1jmu+vFrfd7QNfvXpDa+3IZ9Ln3nIfO7xP+Lg/fNs+KPGX0iNDLEgG6ne+QJf1CUxStm8WcE4+d9rEPa+nd9jMAup12J6+WC2NpuSknxJPeqvSA/ECWmwBN93rQEW94XtkmH8JZ4qmy4k6z1DpqL+i5ktH2PXmP3jE38digM8PIZdZvm5fj+Xhv+TWP7zcREYwOr3x7/tA1ko8C9Ng4pbFBpX8coPMe78LXND2WUSEQ7WMPh/a9xmWiNXhDRFfJHQG63idF3dPFy377PLFkDcNSefFzT32cAbqYhg9U3ECucpWTeZeStFgDf58F79wXfC7B2GubGqAEABlCIOsBU4P32prXVvk94w+MQ0rr1jjsoJlQRkCXnObLjW9WmssBMMI5Cz0F+TAns2JcjD7Zq8kT7ehS80IHQJelw0ULMVEtWCIIwuEB5q1MkuEYDoiPf/XjE2P6n35T8vneJR4LgnShI63ZNNgRhWmyOQTkNj9TURIPhLm0g1IjZpOSY9YNLQveRECnwkS9iIVZdkhJ0imJoCBAZ5KUufkJ6IM+ssXEQpWAMNUiOn0v1ZrD2ceyuEm/crWS1ArzXPdc3mhMQDeNmOBB/huERCfWi9q4gkAISkhcx++Foo4fjZVVD2BekHurIg3XjGmNLFmWt/VPgNoA2+0fIyv5KFwcNwDhx9LyvfJmClgAJO5P1cDqejthMChrhXxStuQVlNQFyufTqg6868HcaMS1Dmv+kwBdQMD5SK5Yz9vUw5FQ0QN6zLukjVf0OTA22tsWcovoJ8Ev61Wywj4PngUP6Hwn6ec7SNqamEcr2ff0pYhGvkuljd2vdVC27H6GnMYAOj15kkkaq9ZSVl0sf7zSNc6r5HnIA1UM7MZPISlOstUrUpLfnr+9jKYcZLfNRA/dclsLyPiZZJMATNeJ/qagPkBSnhQyWbZevnlg9zTzcxF9xJ+xfBSg+3mbbHQGRTx/zY8/FZKKlS69Tx4egTqfbd6x0GxNxnOCZ1vZ8p5vY1zUeEyOMlQaFGKjx0OemCTFSZPSpuFLlRDiM/hiC91cTlF9owdwJWWkbgIX07NyHrq1o7aAHrz4uye2vksYI9GW040iC926SibCO3l+sEBNq0zAV9Zmgee5R2VXEpx8Np8TWw3GnOFdgyHddNtzEOz6UK5ktEiadds6xBvGa2zSIr2m6TVkDxbanH5D8/leAxVTeIbcBj6gBRaSYnzSIwVnoJNKCk0ZIvPQTW+AQdf2ADmWZhGQVG1AZWqUWM+24Zm7QBAdDM0aM3ctBUA/6UWfKxfTyok4nqj5aM1TDTiUBHE8dGmaB8D6Um8dAyphQqud9LSYl3hCCig1cMYbnMbvBb9oGwOLt4a0IT0g+t/5brmuY8GgeL4XEPFaxQqCV/74HZUZn2RKXtYJgvK2yT3phZ7N2bwvSevX1L2uBKktt5EpYMa7AQDtj+DVseOLg3IQg7oXjF7ApQqoLXDiJRM/nwzQPUikwJRRY6ktztF3oqPW048tfRcVpkzW+IZPUFKkbwktDyN5WIeAiBZ+n9vzQ2giBjR7X5TYmArl0A1Q3gzNX0LcJ7XF1/BaeQi8peqBO+ZLfx1X1ZTtYOBoH4hP+JxxrUdT+R5Z6LHi4fdVLMMNR5iFHhRGvwc8z5uXNYQo/bj0bO8hEc0kZ/kOH3L06yL6q+zN090rXlKIUqPRbVC7x4WU/X2e7pq7wg18BJ8rr5lkfCqnmFvhlGzNyyujJttNfve3758HX/7I+wG6NEMCulk/rpvaNveXGpo8AKDHmpPfuOZqdGVnIoIXmNLIBU7bNUECxFZsVxa6AJsC3Kz/YG1uAwxDIW7oYDW7WmDPiFbr7rJA/YawbnrBlvV+J13P1bYYei/RvEy4i1a0DpkjxQWRm94lcAmYJazTZzoLQOviN4vu0/U+rrYNzO1dLItJFBYpKWJ6AbJpxiHhTZvH3PvmrmTZVghh6hjX4AWhoJeiaFppEHYWa+Uc6DInPYp5o6DfxD5pQV4BoxGte1dzTNrVq7WUhvouPb2Ox4K6pD8pc5qvePN+CkNQjH4aQFecOhac9kxmfYekIr9+qfBSy95wrfIGPL/5Co6AqturUVzZndGKLuTgUTHvUBwmC+5jeUJyBeY8JG47CagUbCyDP/EQCNRt/8nLFRQ/hZnGxXi9EJJCJvqbZewSa7UOHlh4rReUnoe59wyEQ8hiG1idxMuzjc+CC52eHXl9+Pw0S54xUucy93NJLXMXrkgUnWSEGnOaFOpi6JqD0dUdJOIVIF7D98WAHis+Mch7+gjYvDzzvC/PD608KTOxQqGudykAOsXEWk8rPOf2sKexZJ6XUX79u53utix7v0/4uwfsmJfITz6G7nFKvBYn1fl5mFxSHN8RTu/xHpLtuLMlr+gB1HdaC8/HUrj9ntR12i/CBA/cXmHxBrLnkdhCt+8e/pTHjjxoSkvgyzyge62Hv5vPX2flRq1fPUE0SK89pYwWys4S13VSi+v/i6kl1LU50iz0LOOxWxZ6yozeUg0JWrZeZjmHdwSLtE+GCha3JTMpwzh4D5Rkl2qf3jVqCUc8zzZxl6YC0WkOoqHlILA0MAX0nDFTLzC0tDTNWTSUFuc3iRdw2jCx4qRNkyb1OEVgC3xYNsduIMG6CBqnstQFJspDMACmuygcakNBUKT70RY06fNvFRI6Cc+7cpVYZRNM4j/mmk8CxNvX3YU4RHdbvkA78R9d69ViyZQDmy/dlwwZUchnk+RJ9cmXkPXKgq2Xsw7HJe+MayyyDbyNdyKFJPAC2UCAHltQstroqUjOLknqwHWkr3jZwh/eugs8rOdxXum+CNaOlDgqPKSzFOQk/yABSMtDIO3zHHxwMToL0+jNr6nQOaFnR8W6sJWSTUU7z8d8T2yVCKB5ncYdW3axUI8NCq0l638T+m6PqW5Tul2CmZdhKf1pZYZ+5gIP80AFMPGHa/iOjGY88BwF16VRfJEKf7c22s/6TrKCHiRlTPu9rOukpMaAIoE/DkS8rPB1/DHYkweozFjSqbMK/Ty8h9ArKjYeZyjFclt/K2/CP5O/k1+o0DFZWKFIr2x44N1a761DqJTfJQ+Z5KZ4SVa9VbY476jmI54y7wxlUVRZ4g2wVHaMCZ0x/OjH7Y1Rfq7DxXzIQHuCY/Axfu0Nra2X6R7sU6XOJatqjAboaZzXNbcgQSjMSBCvGcUWugm8yGr0gOMZcZt2QUHIOF8k0D3TyMKTUFQJkRapkCskrQtDAooxUbDgeK82aBIm2ur5bnMIiXCMgQjQFWNXprcltrmkpnReISGB15csqWlL0zOt12XGk44WsgjldfbecCiMJeRFQjQWbj7LOqZNuogKNbgzd2NA92uSCswMm6Fslb0pwcIYK2SwEhAtyz3kOnDsdOla/JQ5DLQQBeiufES0tHE4V60Eqa1ZBujQA8Jz6WkN6mx6JX+FeFMS96Y1EPoh2JG+Q0umKlKdoIJAGjDBiEmd/V7iTi4WLGHufoLCxewozLcJWT+HYKGNE6badAJPW4sg4FJhFNy46SZXGEYeL4Ity9hkTSphMng77B3h8B3zvIS+A5qPhP22pLgRLHvdlJ4A6CZAjd8D/VRGxIS4Io/fDRqo41t9pDirFA17bqgWIF2KPG3NlWlKKHmayssncPGeHiuZdRat6DpOqAkIJOh4uEvSB2N7lr5Xdvi7BCjvk2A1AoV1IKhyngY+PESG/B4sZ8mcNM9HxkdYS29BesD0JV2Jl/D+pVF8V7lYsnXy2dce/CQDRQ8vHyRPvRzwdPO0jME82bKZFNBPlhSq93slK5VD9oJtuaDbPW1hXWNFxwM6Xf4e0ONrbZwuJBqDszwLHvB4j8JMXmbKEhb/cO24VyzBNvQCkWKgMPM4D6kUWr7Tl/z50JboHStc2h/iSTXO8oqGl91aF+0neWDljTOFwifFPegJj9iW5S4CkJEJ1qoF9wsuVwEZldfIghDwe+YZt5ipAKAAjgCdAzfrP7io5VbhczygmzsqXzQ3rNU4B2sw1WgdoIsYchF5AU93uBFT1mXoD29WYwD+xEccSneC5FZicoYxSLn8QoIJQdoYLygaitNaR7DQbc9oxeMLi+X7JYWIZhpnChDK0I9KYGKtU5tAdI4BaRugB5CwLPyQMenpw6xoJhbKSjclh5uA1jXDMd0ek41TC9NvoFSoufrllEeCgtUdDRLLm6CgZCPRLyTVKGnIsu5DBYEpHKyh7SXAbkpBjh6HPjoEdB6IUiyiHRS2NPkxKAtyG9ODok0yDkQ8YItuHsCkoHilVvO2pC1X+SBFTsKH4y6kzuxklaVMSVCS58k/KsMUD2sMHLuEjpqE8B4lBxrghMxsWiOpBc0kHCpjJZ72lhzSkYD3lkLKj9MsapZh6nwHVUQMhigVilsJYi6eqHXWeeF8rABdCjppb8cfR4DugUiALGCRJyBR2AnACTDrn/aO/iZtPKCnCXnhvkSOJEJRfcFpoTO2rgxmKVL2FvF6qGKJ64AT8RCsV3NJJx5E87SoD0MYHGldL1cfENB9DDiWpXIJi36ef8WrKnsSKIpv7KfKP5lfEix0z9t8noAu9noEMZj0AIjWb6zx4HjDA7q1R3ae2VRWO1oJKDkGganmKp6SAScA9YAuusexeNs7bKzV3+6h4PXkUdJe/SG8kujfZTkrIcavfSilwBTeYvF+bWG9QuHLHr0S7D0MXjkQLxs+9gcol0opoNuaE9D9ZvDaP3/3L/SWum2scIB9pVq1STFeIQHDa8lMsh74vTL7+FwjGDdzNotKtYKNjQ171+TkpD3HNlrIBDxx4gR27dqVPp+fk1DHj53A5NT0/T0ILgbKZ51xxhm47bbbLMHjtNNOw49//GPMz89bQtXy8nIiUEJiV5KlvRXbp4t+anLKNt3a6ip279yFleVlO2VuYmrS6nCL5RIWT5zA/r370Gm1cfDAAezdfQrW1tbsHZzv6sY6qrUaKrUqltdWzXLctXMn+q3OtqSUOA4phvWMLgASMIi2qas1VCrwunq9njKU95AEuY1MMaElmYPzm5maRmNjwwQax84cAtuwoRwt+RmO0QUwU5/AkcOHMDExYfSlx4NCjjXmU1NTRt+ZmRnbNKtrqyCviK9qE3VMzEzjvgMHUK9W0W62DJwrpbIJU86dzzx+/DjmFxawtLJsdeNm/VNYDoaoZvJ2j0rllGVvP8N58e1WC1MTk7aGnBfDHBP1up31TSs+ztL1AikGCg8YtleCW3pichL33HMP5ubnMDk1hbvvvhtz8/Po8BRDgqoLVUhIsoSPgN6nFywkEHINFc5KEB5GM47V5hOSPGdnZ61tKRVq7jOuM70cBw8exBmnn46lpSXL8J+emrY1qIUGJxQEkxMTWF1dtb2XLfJU96HRhcJhZWkZ5QJPjksUZXpCfCkm118HIhFIWbXgLQRZUJ5uJ1MoTQAxPyPKkI7lUey12gL8pMJCsWjtB31PWsmCiwEtBbxWy2jXIe8BmJ6cQrfdMZBhFYfVeQdlxprY8HCZfh+tbsf273333Iv9p56KAwcO2H6ZnpnB8srSoUeWAAAgAElEQVSK0Y3y0UBIuQYCcnXfJP+E8FOqkbhMf+0Tr+DE/BfT21uq/F1VGqkS78BXip6ME69YaU28QuvHKED3MfSTKVUnW1+FcrR+fowaS+yhjOlkOUpBIZGiIKNOSso4RSdVCOjNchauB2v+7nMIYmWDfysPxIcsLJwQmqV5hdJgJRg3Ambyl1fI4rGK/lpXGbtmYLP1NJWJ0BfCns0sd88U3joTgc1qcPGw1BoODOu7sClmEjOH3B2pNREsaAoWfsZNRTCnkGJ3N4KAGJpAz8/27t1rh3UQ/AkWTZ6VzhiQkouk6SluZi6Vgt1DwvCZfA7HwvcdOnTIlAmVbFFYWWOU4PIkSNADQEu0Q6FZqZqLsVoqmwDgpp49ZQeWVpctOeu2730POxd24IJzz8MPbrsd+/buxdGjRw3IW2ziH7wRFKTTszMG+MUMBWdSZiWG9Jp4alEFTvabQ+vgmcDTnb+TtmJSz1DGIHTPVitGcyootUrVEt0manVjFtKNZYXWc16Z7AT08N8sOmar97qolMtot9r2k4LtxPHjJgy5pgQjAjKZ8fiJE1aqR5oT0Nebmyb4puoTSYLiEFhbWTHFgopcaoWwvrpQwCmn7sWhI0es/pyAng8WulVKsP5dR+rqFD7WSrOpz2Bg8yP418oVmy+VDtah29yi0hntidhC3wY2I2BteQWnn3467r7nbpQrFZx99tn45je/iV27d5uix7mzzj3JKC8kikdw71mf82ze6vn5PrOs5SIOMT2tsSxTgrcUNX5H4KZyStCm8Nm/f78pxlSCCPorKyvGAxvr65ienk72TbNp0zDAKVERbxoPkrdtTPmCKT+tZivNl7Dk1fDfaBwyt9m3XoA+DnhjusYCi7T3gOUtRO4D7woV7besRSZXBg9EdOSvl10e4P3nqfHCWCfnms2hzETgTtdooC5vpBc9CQzllCoVUyqb7ZYpTNy/4bh38wbRgOAak7bFUiltVqO8FPKp7WmFon4CoMcuW0+r+wFsVDIsC3HcPcZXAZWV//P/F6B7gBrnPUx5IHjLvIWuOYmXVGkVyzV9L/mmv2PFRbI0XneNQXkleq88ADJeNX6vSHmeVmjGe188hpqHzeUniL8lk33Z2jh5Hr9XgG5GXX+QVBx5l/vPPPlSA/RY0xMBvBtBD9OLKaTseMkASAJ9gvrJkuq8BUoNf352DqsrKyZk5ubmsLi4aEJcQorj2Llzp1k8/EdLkILp9ttvxxlnnoWVxkbSxMTVDlo5Bok4GCYWY7+PU0891T676847TegSaPfs3Ytjx48n9eQC8lCbHDJtkpIWuiZHGUzV6jhx9JgBO4GhR0E9UcZdB+7BzvkFnH3GmThy8JBdMzcza8TmuPiOn334w/Dd274P1h0TjJqdtikKk9V6aqF778jJtDb/uWmIAbC9K8q71WJ3sgDKGGo4QonWX6uFUqFgVuzBe+8zcKUrlZatZfLLe5FLhLpqj7kRu5tNlPJ5myvXkNa10b/Xxzlnn4077rgDZ551Fv7905/Cjp07zatBJrc+AaMhCtWyCb/mRsO6zjFJcen4CZx/zrlorG/YetcnJ3DvwQNotJqYnpvFfYcOYt9p+5Na9vVNs5LJ09bXn5Z5qIU3Ph+NMDszY9eyBev6yioKtNLbHUzOTKM16mMQAD0WaPzbJxV54WACYUSXacWeSeE9OT2FH/zgB3jkxRfj6PFjZrET2Ano1sSGuQeM1QY3M+P3lXzRAF3vMhALdfSkLxXP5aUlU0zN20M3bb1uShgVLnowmLhFHqfXi2vJ3xd2LGCz2bTDRRZ27MDhw4dNkeIz+Dufwe95uEqpXLT1ppJKZae92TRr3eK7dH0671U/lIoJ0EnLkwG69uQDyRff/FQyx4N6XBboLW1zFAUL3RsdXhaMC5l4pcySkug9yeUxUa1h2O1h0O2Zp400IJ0Jxnv27TX+a3Y7yBULtqYWe+/2jV9n5+ZMhlAe0qOy2WpifWPDlDpTNmUGhqRGAXqG58dH7XlPBj4xMPM6GQIeCAUupIOXt95QsOtDxYMvWfRgxUseyEJWns24HCrtJW9hej6wOTpA19y8Usjf1diJ3/t56VmxR1MKkJeBqQIR9aw3efsAWe5m9ERJjzEN5d04mUEg+cwxxGOSaz+meSxnvOImRUD4ZvkyIbRrvMCkOA183MaTZaAN4wmmJKVWu23ApXiBAv3msg3WhxbKT4oFMYtHj+Gcs842IKdgoobLd3Ih5bK+7777cN5559lmufPOO1M3Wn1qCi12+Qp14AJEJbtQg6Ew5+e0zOlKpgVNrwCfX6vXsbaxbgDgLRBZ6GJ6jnPU7aOz2cTenbvR2mig3+5imMtgddTBntNPxcbaGu654y7s37MX8zOzOHb4CKpsqsI6ynzeXO4z83NotFuYnJ3G4aNHsXv3bgMyXwcqemstYg0z1lR5vdcqY8bxCY+Ky/CaxK1rB3aDcXLOkSDHsXdbbWOSXreb5Eg4QCf4cd6WDzAClo8fx2n79pm2eOjgQezetcvclnfdcacJDDL02vo6HvzQhxiA00Ln/3PPPw933nO3PceArtfH6afuN3CkYCWw02ri3GgNkXYUpNlCHmuNDdSmJnH44EEsTEwngB6A3EA9hFBMCATLfNjpobG6Zuu3sbJqcy1WKxhWCuiHA4+8MBGd4yoDrzHzvVOVmo2Z1nm70zZvDOdL1+zpZ5yBg4cPJYfvmIchAXTtCSqLZQI6k7FCglIC6EmJIwGfnqHJ+oTx0vLiktH41H37LDOX+4u8bC7jbscUI4I333PHnXfirHPOtrEsLi+l7U1NQc9mcMopp2BpeRmDEeOEBetJL0WKP61NL2PcDAeE9Wdvdq4/gzDqbsc+7mpsEQsm/u1DRl4wpYJRbYIjo0Lfe8snFsx0pBFUdfxrLIBj75Z/v343ehijjIwHubf37jrFPBp0vTNc9/3bb8P+005Ds9vGRqtpp8QZeNOjMQBmJ6ew0WiYF45eQCrwVEJNeRsOEoUoGXxSDRLaU1spYGisEtMm9jB4MPc8OA7Q/To8kPyQhe4BPVZqHyhL3rwNUQzdg65kUfzMdB1VrukmHwOj6uBjoNct8uApvi55pyz4cRb6Nlra4O7PGXqfPESx5Z8awO4MFD8myeRYofSxeF4fJ72dzLDWs2U0G50HSf6HVQyFnIMMW79qI8SLwYcIYBSXSG9MakXsQYwH83sSnwSgpSbtSoqAByi536ndUyDf/M6bUM6XE/w0l2mSFMfPGN9juhT/rWysYGZiBo99/GNNmB1fXUGvkLPe0dZpK+3EFkprmOwQ6rw/8+lPY+fEDnvOAH1cceUVOHLsKKZmZ8yyEyAohm5WOy00xjnZGnAIVPNFfOrDH7f+08zspl21/6Lzsfv0fQbgp+3dh6WjBLhT8fYb34rJ4kRSB40RHnrxzxgYdYZ9zO/aiY3mpsU+6QYWoI+z0OMYlujoXXGeQf3Cx0JCdDf5ZSEPxvmSpCG6W2mdfeR9H0I5yR23+V96+aO3OoLlMhjQ7RoAnc8p5/I4eugQpiYncerefdjc2MB3vv1fuOTiR+GDN30g0JstY7N4wtMvR4uHfeSyZklWJ+qoTNZtLGtLy5YgRIv3pre/w4TlVG4CjUED17301yy8wdyDo4snUKpVUJ2cMLc5T/OynK4A6GmsP4yfVubG6hqmaxOYrU/iPe+4CVP5uq1fCz1c8pTL0Uv60ST8F1lLMf29gCCgrxw+hn2n7LE5fPzDn0AOebTQtjV//BVPMI8EhTqVDEssDD3W+T0Bu0CFzDoeZtPyKUuEYsJcLo9WYxPTU1M4cM+99v3jf/7n8cev+yPU8rVQejbEC657IY4dO2bvZCz/fe9+v1WOt9FBe9jFK3/j163FLPmNwEMhTPc/FeZKpYR2i16WAmanpvF3f/MGzJSmwILQHrp43gufn66/ATrXPx/CUqQxlULXjtYDsJT8B+LPWD7EPBt/r/VJ1iGRxDr+1d8rXvfrOe53hl1YumUtaAdDU/j+1+/+T+ysLRh9FxuLeM3//F1stlvY7LSNX3mmO2UGry90h/inf3wjysUKiiiihz5e9ZrfNCXUDA0OSiDufspClXU1bt6ywPWdB3L9bkmPY2ruY+V0HCAphh4Dut8HP8lC/0mArrGPVcx08JWbfAzo4xRqTwd5g0UrubcVx/a08zRIaaaKmjH7X7yXKp9jQhrqsihDVbJ1G066Gv3t/Lvd6zAOf7fCS4kvQFhtikY4WCetSKEH4hFP+/mTAro2pDRdvlAJCEZ4JVgE14wSAFTqJqLGBOHf/K6UzeH4PQfx4+/engi6QQ8sReO/VqeFSqmCRrOBerWefndi6QQW5hZwznnnoDQ5gWG9bP2kjbB2QETiyrG49GBowvBzH/2sfXbgxAGcurAPj378pRZ7POOsM7G8vpbGXi3ZSl3luGFDi9ZqoYRRp4fmyhp+/F+3g2J50OsiUyjikmc+Cbfd9SNccM55Zvm1NzbNbXfKzl346Ef+LekIhCIawyauetrVKNWruOfgAdSmJkz4NtbWt2Vuxha6D3l4Ztfi8+c4V440RN7vmUgMknyfxNHN5Tccobm+gdu+9j1TQVi4Rpo99gmPS1zYdLXnkv/mog4HYvTbbVRLPKAlg/WQVEcLm8lVBPkPfvCDKKOC1d6a3fPMZz8L6zwBr1yybPTVxoYlPNJOWj5+woD3Cx/7D1MoaGtTmXvYox9u60J3uylvuazdx0QvdEOnpJC0J29Lwv0wZWzp2HF7brY3wLc+/3WwL5i9r7OBy57xVHQdoHvBGgORF5wGJENgslC2xKaPf/DjAV6Skr+nXPtUE+Ttbjd1uSuGzqQqunFtrRnSYBe94Pa1lsBUVNiHPp/HdH0Sb3vLjahlq0aT9dYaZipT6KGH5uYm6jUmw9nZbXjhS38F99x3Lz7zic8ZsGSRNO151BWXWqiHViO9UuRzjoH5DowwtRoNex9p9f4b35sqc0MM8JwX/FKyP4JnZkBljjexZSyBhGVjAdC9QBKveoEcy4EgoeyHvotj6KTRyQ2OUTAmksZIEsAJyCcJaV74x8qasQibP7F0sT/A+vIKFqZn8eY33YAJVE2hIUi/8OUvsvLKVq9r+7fd75lyTu9EuQ+8+03vSN3qlD6/8PxnoDYxYTkiVARUUmnNmFxJor0/qn/2ljl/V1JfDOoe0EU/P//YW3IyQGeOkGLo8TWiY7wn9LcsdN/8aJyXKwZpD6Zqo+vfoev9vPi7BzeNVVUAHux0rYxQ/5wY1OX2994dPxav0HtjKgVs12VyHPDzHn4+ziD2n3kvq+dThRS0tuMAnbJX3tcU0P2m8RPyG4wvVTq/AN0si5DMI7D3oOHv90QzQM/kMJEp4NMf/URyLrgOb7DYXVJKUGRsj3Era0SQWDibzU3UqjVc9NhL7ZjG7hhAp5BMQH2AL9/6JYs3ztfmcMllj0qTgpi1yixv6wfNeAmBKj0AKPhhBkNzq1ZyBXTWGvjPz38Zg24nSWYr5HHR1Y/HnUcOmGXJ2DoBZqJctTjt5kYDX//S13Fs9TjmpnfgwRdfaO5dCgP2MLfkv+kkS1+uM6/pkV5eKI0TiNLQT6YhPlBSHHE8ny+YQGNmM93/X/nUrWgPmqjlKgbSl/z8pSaE7ChM/gygLkAHQwqMdRVLppwwc5su98b6eloO8vUvfN2AhUDymCsfZ+A8tzCPu+69B5WJurmMS7k8jh8+ij0LO3HT296O2do0Cshjrb2GF1/3qzi+tGgWUqZUQG80MAG7Y2EBzbWNpOTIh01CYMs6KfUHKCCDmeoEeo0mvvjxz6HbaWKiRIEN/OxVj0MnYattwHIyAerBh4A+kSuaEvfv//7vqGQqaKGDpz79alTrNSwz4TPEW31SnLlhdRJbIoks+VLWOmO4FLO0mhn++OxHPm0eBQJ6s7uJejGxzvmvO+zaPikXKrj8qida/PZD//fDYHX2PSfuMw8UPRzMJie47Ni1E8cXFy0hkHur32lZDgR5d3NtAx9594fQHjZRy1ZMQb72hc+x9bLYOS10rn+w0o0fXetWr2RKKKnr2jhASXvIh62ma7zM8IAeC3ouvFXhhNazki9eiHpAH7fGjeameUI4/367g3qpghv//p9RQh4b3XULI177nOdg96l7LVxGDxt/MjGOilxmo433vv1d6LDaJVcE1ffrrn+JyZFGs2kln9YaN5RbGqi72m3vadO4Paj7pEA/F/0uQPPKpqeTd8l7+WG0sE5pSfmaf6fA8acBdGW5j1OW9JxYudA6WCVBqEP3/OHfH48/Vqr5t+SnB/14PLGipH2s0r3EY5m0XPV8si3ny1UIaE7qnTFuruJHKZe8RustD5LeqffHVnqslGquiqEzbEf5bYYjE+RkofvN4C0638mGA1K6vU0gaE2lcnKmLEGTL6TrnS9QrNBPSBPgQEuZPLorG7j1lv+wmuFcNo9Gq4FapZ6GNeRypwDb2Fw3IOcJYesba6hOTOHnrngsOoQLOyQkaOokHBOL+gN86fO3omAiHbjwEReaVWIeBzICLRVXd25gHpLAjAFCrXN3s4XiKIO5+hRu+eSnUM0VDUQ6GGD/Ix6C6d07LPZWK5aR7Sfu49nJadsozDR+93vfg2qJc8rgkY9/lFlsjHUurizbMZK2yKHXeT40ALHFD13CEoGQNF9RkxarvVY2v+ulbkzNhjX8nrXFrM0eDkwQWQGamoyE2Gd9ctJis1RAaMV+7EMfxlShbuDB0MdjLntsaqHT1W7CXF3hzEDrm2KyMDtnzyAAUdkhKDHuS7BmmeA3v/lt5FDA2mADv/T851li28KuneZd4f1UgrqNpilE0/UJi+mSLozv091en5nCscUTqE9P2d9WvzwaoWZJeC5xz3kPSDHG4qmMMXmplivi8x//jHFDlv3mM1k8/KrL0GFvlZDkps2s5kKaq7a5+MJi3jytrjPAf3yMHiBa5iNc+YynWEIUvS88G12uV9Jdwl2AnjQtSvjM3O886pVhok43PWq22djE5z76GXQGLVOyEmfC0BIWGbcn13fRs6dcfc3TrCxzZX0Nx04cx7kXnGdhiqXVFczuWMCP7roDp9MrtbZqsf4evUzkyv7QlOvNlTV85oOfYO9F20ucz3Ne9DwDc3pGyD9KOjTrQo2haL2HPgbWt19x4dEI1XJl6yyEkICUWjr0BJmlH+4PIMMP1Go2n01i3AZ2IXCvNRiRSUkQegzIr6zXt5794fTIcJKZ7Qn1Wte+tuZJrMVPus3VKzXLk2Gw6cYb3ow6qNAk/571y8/G3M4dOLZ8gjE4q4wo1cpYP7GMM2Z24a/+9M9QKdaMPk208ZKXvdTyPci7ppzoxDF3SlvajTEcFqRjVJXLo9ayqSwOJ97pCFvb2+o/r4OXQmzeqn5ComfyntB4KbjmRX9+TC+DATotdTWU4t5z3dVSQigzPtEGknULX9r+Cbzs95IBrrodhnr8tPumHf6TKK8s37SwRxiDwqBmsEQNuMxjROWSnrZSkoNiYatwHDRlh7WWDiehWZlt3InUED3hHWJMimshUVA8Yxa67nVtbrUu3LdpzlZ08BefoZCAPK3pfaGsTTF0vT/2csk7LgtdwO+T4iwsXCgkgH7R1Y+1xjI+tV6axDjt0GuJibc20T45ULmHVH4j7UpuX++KNxfBKIPNxRX8939+Bz1bniQ29aRrrjShw8QiCvvzzz0P3//v7+L73/4uqAMP0UMJBbNCHvzYi1CsVSzLemNt3dZox/wCjh85arXGjY2GAQtLSqhN1icmzEKnAkHLn5u/VClbbJcCgcJ4565dVvPMmPDi8RNgaQ4FHsH6K5+7FZnRwECrSwvvqZdheXMDlWwe5Uwey0eO4ezTz8APb/8Bzj33XLMsTz1tP777ve9hx44dljlLy51uaRayHes0MDU/i9bSGiqZHOr5kgHjyuqqZWHzmtVmwyxZulgXpmZQyRbM2iSYnWDZ0u6dOLB8HDML8zb/teNL2D0xYwmHrCM//2EX4us/+j6qc9N2GMrm+gbKjJG2O3aeOF2mVFiy3QG+ccuXTaDbEacY4VGPuRQT01M4sbKEyelprK2voRzqxLPlIpZ6TXSY8ZvJYv/uPTh24JDlGgzbtFjylutApjx09IjNx97fadtGylfLWO007RrGwjl38gPnxSxjxpynd8zj7oMHsHDKLhxbXjReoxAm/9jBKzzxLTQAMmWDSoey1gksLG1jRy7OqNPHVz/9BXO5E9TZ0uShj7sYC3t2484f/gj7951qyVBMYmNIpNFpozhRtczmbKmQdEgbDCwLfPeOneaxKfSGmJ+asTIxJhBasuVEDXfcfRf27d+HlfVVi6Wy3I4eidkd82j3uma9TU1No8Nky1YHtWLJ6Hbi0BE89IIH444f/9j4l9nzFFj0ejAXgMrJ+9/9HuO/bKGAFoBLnvRY41Umsh05fBjnn3euZdiXK2VMz07j4JHD2Ll3N44vLyFfKSWeltHQlKJiiSEDINvsojrM4oPvuNn4OMlmyeC5170QG902UMybokDFjTRfXVxCdWYKzVIGh5dO2PstWbTTtSQxlvNN1urGa2eefgaOHTlq9e8E/OZmMznjIDNAv8SYfAIqpAPnMFGtI5fJIzvKYPHYcVxw7vk4eO9BrK2sJXRvJbW79ZkJrHbXsbK5htn5Odsz9HzRK8IENfYDsPwFrhsVfIIDG5mEroSmkGSTsBMrIApUOUdZvOsf6EJnW+Mk/Pf8656PUr2C9WbDznJfbzUwOTeN/tompjs53HzjO9Ec9TDKFEwm/MpvvcTk18L8vMk4VoLUi2WraCDvEHAoC5URz/WZ27UDrX4XjV7H9vOxpcVkbwJYPrGI3Qs7wMTO1uo6ZuqTyI/YNrpjHhkmPu7ecwruuudunHnOWWYoHDp2FGecdYYl45p2bkkxSflxIu/7pvSvHVvCg845H5vtNpa4ZtPTYOL9xuYmqgznmDKStdLG3bt2YrOxYaWtqyvL2LF7FxqtNlr0bFSqtm/bjaYpCZQtTNjifpXhlCkmnkkqRWubDVsnlvsevfcAprMlnDK7gJWlJZMP9YVZbLSbJjvYq2O6VMXc1DQOHj6M6uwUmvkRjq4vozozgcxohMbSCibyJSzUp9h+0hJgdy7sxOr6Omi09MNxyYZT7CFSr+P4yiL6ZfJf0klRJ8+xQmdIxTDktphQpWKm5krheG474ZHhGnqDXSMcudj5U0Yt11EhaCUyE19Z2it3uVzwAvfYY+Dd7faddenMJHlebIZEL9DDrrrEAD12U20z7SM3hNwX3PBUhs2NFLQRfufraTVYDZ7PlXuAzF7oA//xqVvMJdtCFzkUcfHll2KQGaFSq9lzuciFTM4Y5lMf+4S5xhYm57DR3cQVz7wG661N0+LmZmYsM5WCjxv4v776bYuDMb7IZCVaMrTWH/G4RxpzT0xOoLG5aXHFjc2GNX3pcdPnslajzjI6c9lmsokAHQzx1c99yWxXJsZx8+656HwU6lXsmVvA+vEl7CUTnVjCV77wFbQHbRRzZRxdO46FqR3GF22O+fFPwPKxE9hzzhlo1HJWi13sDnHe3tPwD3/x19gzv8s8FI1eCxc//nE45Yz9eO873m8x5VZn3YBpz+Q8fvbCh1op2J2H7sP+h5yHt737JhOIs9k6ct02qoUyrvmFa/CdO3+IufNOx0q/jbvvvhPnXvAgrB06ZuVp9FBwQxSHGeS6A3zzli8b4Jm7GiNcdMnF5rb9+Ec/aWNKNHHg5y56GIqTNbSredTnZnD4vgPI9AaYn5zG8tHjeNyjLsXf/s0brBwqn0myu7nGVMIWWyt4wa+8CHcevA9LrQ2cceaZKI+y6G80MV9jUtd7MFGu21nXB1eO4eW/eT1uu+NHJgg4Xyp5rBVmzbBp9RyRaqSD5i6epqDmATLjAJ1jueTKJ6DZ6+Arn7nVRsjrOdazHnou9py+H41+F5v9jilUrEOmksJKgB989/s4e//p+NT7PorN1jomK5My7u3+q55xFTr9LuZ2zOO2H96OqfkZzOyYt9g/AZ05BBSgpVIVCzPzpixuLK1gqlxFp9G0ss333fQ+rPU2MFGYwImNE3jeLz4HF553Ad70hr83w3St2UCnWsDlV1+J3Qs7rdJiYW4ef/OXf4X5qVlbp0OLh/C6P/kjHFk8ZnHwytSECdNMIYeJ6Wk02ERlMEKh2UN9kMW/vuNmFAnoQQA+/uorMbdnF958w9uSnBn00eu0MFuawJXPehq6s1VUZqcsBs2SzV1zC5ZLwnDEroUdtnfe/Hf/hM1Ow0pAS/kS+qM+Xvva1+Lw4jGglseB44ewa8dO6xeQG2VRK1exeOwE9u7eg3q5ht9+1W9h9xzzLLg6Cf9RUD71mU9DZb6OTCVviitDCqVa1ejLEMPy6goWFhbSro0W2gjWv1WuZGEJkbRG8yNKngTQ3/n3b7P3MFWu1W/hxde9GJMzk+hnhhjkgIPHDmN6bhr1XBFz3SLe9Hf/iPVuC90CPUVF/Prv/xZW1lZN2NPjxDDSsNkxDwiVnb/5q782b+bM5DSa7SbK5Spe+epXmYJ7YmMV9xw5hFPPPN2MG+vlUKtj0O5iplrHkbvvw/vf/h4LG9VKVeuBwVh9IVfEy171ClM6mOdC5XmYHaHR2jRPUZJhv3XeBI985hrtnduJ61/5GyiWKpgsTWO5vYrf/O3fwczsPNbW1k2pvuFv3mR74+j6Eeye3ImX//ZLUatVjL6jTB67du020KXcnZmYxBv+919hs7mBqeqk8Uxr2MHvv+4PUJuewndu+x5WNjfwoAsfaknJxIczdu/Fn//O74NBPpZoTs/N4VV/8Ls4cPwobrzhRlSQB1Oml0+cMMXtBS9/CdZyA8yfvg/3Hj2A6alJrBw6hgefcTZ++M3v4JxTT8fr//CPzeRWoJEAACAASURBVJubzRaw3t7EK379N+zeP/iDP8BMdSrxbmCIF7z6Jejnkm51BulUeIJ317y+OllTx0OrCZm8PkwsDp6FVAC4XwTKCp/Khe9d7OYsiLwnsuTjkMw21zyNUVZaMKkzHNedeegVSae4RBPLpV/oxjit3lwRoXczWM/bS8qyzOUVMi49oOtaPk9tZOUeyA8zGKy38B+f+SwqlVqS8IQsLrrsYtuUbCRiZWyZjDE1XcL/8q6bsTBJYTVCs9/BZU+7Cp3RAMeOHsWDzr/Ass1XFpdwx/d+bGBeQhGrzVVMVadtjEuby5ipzeLCR15obkfG0Campoy5mJFcLJdNOPC9BHS6PD2gf+2WL28D9Ic99TI0um201zYwXa7hkx/+N+yYnrP4b2fYMcAs5yqWcUxaTuRZSzw04XHxEx+Hw4NNrGysY7ZYxWS2iP/64tfMouSidDHAlc96Om589zsts3g6N2U2A/9n+l3T+C99zKNxyxdvNUuNFicZtdPdACPQ7bUGZhbmcN7DfwZL2R7O+tkH42vf/qZ5PFonVixuztarNFFKAdBpoQvQ7SAOZEyxKBYqWFxfNCFEL8lmawOVygQuesplWNpYM4/Dnp27cOS+g7jlU59BOV9AJVPCZnfT6M5YJJWqRncT1WIdi81lTFZncc11v4gf/fjHBrhTpYo1ivnqLVSagM1+C/l8BU9/4bNx+913WFc5WsBMaORmo0JiZ2q7LHe6h1XGyE1RzDKqmUFplB1robPFChXJMgpYb6xgrj5jCkJj0EIhV8ETn32V8aUlQjFfhEfqEngGI3zhY7eADjvCzFoz6QrIfwR+VmhcduXPG2gs7NqBlcaaATATyhh/pfud+6e12UFjbQOjdg/nn3m2eV4+8F4qb8lRv7lMYiWyroIgc/TYQZy6Yzf6zSSfoJPP4+rnPQO1UsXK+PbsPgXvf8e/BA5KmpC+4OUvxL2HD2B6fg7FetX4jZ6MSr2OFj0cDB1sdjExzOFD77jZmt2Y2ZrNmPD82ze9CcutdUxVuPZMtQNWl09genYBD7niEuw/72wcvO8+7Nm1GzvnFnDnj36M8846G3/2+j9FNcfE1nXMVmdSMcc9aM2kShN47it/2WhExc/ck7SUcwVzxdJC/+d//CfbwxSajXbDTlc0j0VtygCPOQvPeMGzjZ60aO85cB9OO+tMAyJ63ZhvY+e4s0UnXd6UczrCl3a4HQc/QmHESpYsCsMM3vEPb02O+g3VNb/28pdgcXXREgHrs1M4sbqEcr2MSiaPzuFVfOA970OG515QCUcPr3z19RZq4XvoUVlfWrZw3Vvf9BYsrS5ifno+2d/DLsrZIjbaDXPXV8sTeNFvXGc8sv+sM/C973/f+J3W48byKiYqVdz0xreZ/KCLetOFJ61EzuRnBi/5rZehPjWJ23/0A8wtzAVAT4SDaJHNZcx7kOuP8H/++g0oo4bV9hqmyzN48St+FZ1OD/lC0SzPt/3zW9EcbKKWo1exjdf83v9Av9+1sfW7QywvLtte/Kf/cwNWGktYqM+ZHOqOuihmiujYDgIanSZ+/4/+0Ppw0DvEsMDi8jJ2Ts/idde/GrOlmpVoNjot/Opv/TpueONb0EUXNZSATsvyGzhP+mde+JpXYmPYRXfQxeREHcUB0Fxaxdvf9M+oZUq2dskJEDmjLWlz/fXX44a/exPWG6uYq0/bZy98zcvQyxGUtw6NslCLC2kq/4EeuqRiZWTtr61trLW+Dvzlzv2IXec+P8Jb2nGyXJxHIWD3eQjEWQN6dgIMOVApoF/4pEcmlRXuCFSCe2z2e5eCrqVA6nb7KaDLxa5EGL1Y8QNq1fxMMXUyU6WXwRc/9x/m0tjstrDeauJFL/lVcxvpNDe6Fg4fOIj7fng3et0WKoWSCdZHPPoSbOZHGOST9qx3/OhHeMgFD8K/ve8j6I06KGdK6AzaKOfKWGuvY6KcaIwddFBECVdc8ySsbWxgdmHeYo7Wvz2XM2udcyTDUlujC0kW+tc//xWz4bihmFR13uMfgWOry9i/8xRzG3/t07cm1lNjFdP16ZAMRnDumQtPYb81dpebnsUFT77EYnJzpRrai6v4xue+hFazYfFRMFfAIvX0MRRMQSHwtZsb2FmdxtrKclLvmktcrwc3jmLnxAIs0tpOEr+4s442VvGUFz4Htx+6B5Pzswbkm8eXk/a0rc2EMQTon9tuoVNALDfXUK9OJd6SxjLm67MB0OvYQA9PvPrJyTMKRUuM+9rnvmKqADeVLHpTGkn7UcdKp6YnSJscFtHAL7/wBWivbqCaK2C42canP/nvxieFfBnHmst4+rXPNkuKyYS0Cgi4bBVrYYEeY+muDj1Y6NoIBHRa6B7QudUJEVSAqG6QwhQBXLdmp4G65TsAjRGFchlPfe411jeALVXpsr3vrrvx7c//Z2otrm2uYrI2mZZXJpYsnbZDXPrER5tAndkxZ56AqbnZJLt/fc3KBudndmDY7aPMjnGtDt711rdjrjIDZjxQAaIg3Bw2wVgyywkJpvyfsWY1ORv/Fc++yvYEG9Sww94/v+kGFPI5dJm8WSri2uc9x9yK+XLJ1pv8li8X0eJJVLm85QIUWv3tgG5x2AzWBgyPFK3egPuGwnWztYb5ypTxRa46hWtf8XxrJMT8Cf5kk6V//Lu/x0SunirVBAKGJfbtODXNj6GS2xv18Hu//3u49+57TOmzI2c7XcsF+N+v/1PjIAIJeYflpvSw8V9v1EU+wz3B2P4Qv/SS51o8le7rx1z2OHzl61+zGDaVcu5lun9pMZtrNVR2UGGysDzLfwjmoywKgwze/o83Gm+Zora2ij95/Z/gyPEjFhacXpg1YMoVc6bUzZem8Cev+2MUKkmSJUNkL7n+pfZuCltzPzfbeM9b34X+qGdjXu82jAdmqjMuX2HLg/X8l77A8kQoJ1nXzuY2rJr56z/+SwxMBhSxtLZoXf+s7W95Ahu9TVQKNQObJjp41nN/Eeeefy6OLx43xTCB+qQSyNqF8pAldsws17C2vIq3/cPbE9pbOLOEl7zi1zBJb8Kf/w3WOmu2J/iMl776ZShVyxRN1mti/8596DRaeNsNb7N7KeMavYbt36nyVGKhj1ooZxIwJj+/4n+8MjllrFhAbXoS3Y0mbvyzv0WRSkC7jVy5BDbiTbr8J/xOVTnD3hkMiw57GBarePFrXobp6UmcOHoUZ+49FX/8mj8A6224dhvNDUxUqfQlNTuUPhvtdQPgHZNz6DQ3kSnn8PLX/g662cSosaOGlVMQ8pXMJW6hg+ScCBqa1qaZDcLYp4GhQd961VnaMnL5U0DtgVl4meaUuIoHn8Tn7/G5bpZUGspbZURnHv6UpFOcQF3BdwG6/k4TKUKCQOKKyJomxwkr25A/BeByszNWpJI2uRBsgt0Bis0BvvHVr5vwKTBeSJfsxoppceV8EkOieOQira4umfVLwUWgvfKaq3GUQD0/a2VSF5x3Ht7yT282hucSHl08gmc945lmbdPFSQvgi1+6FaVs2QB2eW0FD3/kI8ylTLeVndY1ShKZuJm4WezwiXCIRm44wje++LX7ATpdzuvHFvGdL3zD3kwXLLO+r7zqKgsdsEXt8cUT+K9vfRuTxTpa7Qamy3Vsoo8LnnCJxZVHGy2LYf73rf+Z1LgP+8hk86aNXnT5JQYGdEt+9P0fMhcU4YzXcYMcXV/C1c+71ixAxin/7V8+gN2lSawzzjlRB0olXPwLV2Bl0La4MEFwz9ScxVtJOzJG6nL/3PYY+tHlE3jBi1+Eu+671wQIs/Jvfte7MVcj6BCycnjqc66xznts1XrX9+9KPCHNJcxX5/DoJ1yKGhsGbTYti/573/jvFORXuw1ki3VceuVjLH5+4uBhzE9M4WtfoEKQuOcpIC+7+oloDftJjHFz03po081EFx/zG5LszCR2bhZXOI7VLFuGdYKFjnbPYugE9CSGnsHRQQNPftpTzaXJNrYsW/rkhz8RtPtEqDz1OU8za+msM89Et9nClz/1RRMyFND05jzussuM/x/0oAdZPfhN734XylXa/ATCkZWwDZlbU8xbmSR7EDDm2ev20Vxv4ox9p+G+O+9GrVDCLR/5tNHnyNIR7JrbjSuf+RRMzUwb7zIv4/tf+w76/ba5yekmpSL3hGc8yUJSlVLJ+hq89c1vQTVLJ2XS0+HaFz0HlcmaudoPHDtiuRbVyTra3R56PD99lEGx3Ud9lMe/3vQeU27sfHB2AqTC8MynWBydCY4fe8+HDVIpfAmmh5or+O3/+Ro732B6YtKa0bzxb//RrGq+m25rwsk1v/h0PPRnLsRX//Pr+NCH/tVKGdljYCJXNXD+rd/8TWssRVcw9+sb3vAGlHLMNae/aITrXnmdCdDvf/97uPDCC/GXf/EXKGRKJqhX+muYzE/h2pf8Evaeug+3/+iHqE1O4NzzzsOdd92ZALo1oEkOALIkJrNykvp/S0gNgJ7vA29/441Jj36i1gjY3FhHbbJm3E5QX2tuIF/Om/dnc2kDO+Z2YKW1YRUApWINr/ydXzdvJPfZToZA/vdfmTLSYdlboWp8/aLrr8Ps9AwWDx/Fu99yExrdRnqIy0RpEte+4Frs2bPHZBCbB938tptx8PgBnLpjH5r9Jq677jo8+MEPtqZB9953H973rvdjubOKXDGPfMaCB3jp/3ipyVUDdPbkt/9MX2E5X/KT8e/T95+O2757Gz5680dMPeq0WnjFr73CjKTXv/71mJuZt7n/yvXXIVsuIFcuYHFtycIrE6MS/vIP/9zWutVvo5Kv2XZ8+W+/ws41OHzkCN7y92/BcmsZtUoNzeYmZquzuP4116NSr+Hg4jGrInrr//v3xlOtzU2UajWsoovrfuPl1iX0u//5LXzmAx8xjySf3eQYkcerXvdqbKwsY++uXTh87wG89YY3h6RRKgFFvPq1v4v7Dh9OPFHNNm5+803GTZsba5ifSCz06/7X9Whnk2OGFZM293tIYLTjT08C6NZ4qd1JO7WZ0eLwUTF0n8HvwZnXx1UK5hxwh28p/8wDeYrFwZNgyirHyHV95DWPu19SnG7mg32WnQYs3xn1PbncBegmRIPrgYNl8oey3lNXQRg0AX1yWMCXPv9FNFhXPDGBzU7LBFVi5SSZ1tzU/Iuu6G6nbdnAl178KOSqZXTLObM6mJjw7a98C2ubK5itUfMFnvjky004sJ81a52ti9fGOm75DGP2HH0OT732GnzzO/+F+R0L5k7hCVRM1lA7TVocBHQKPVp637yVdcxkmIxl11/89Cvw3du/j3NPP8tcurd+9hbUsmX88ouej099+tOY27FgzzvnvHPNff+xD/ybAfpUuZ4k1V3zeAP05vFls9K//MlbkqYn3bYlkDz6SU/AsJizuBgzhqmBfvy9H8bm6rKBDwGdz9l74dk47ZyzrH3naLODb3zm86jk6NZlzHoDZ178s6jtnMPu/fusNe3iPQfxoAsuwOJm0toytdA/m1joSoqjdvszFz8Me/afiqPHjqJSruDznyT92Eo1b9YAdeInX32laa133HUXbvvW7bZ2j7r8UZbMxQRFZm+fd+bZOHrgEL5665fMw0L60eX9yMsehX07dmPp8FGcMr8DH/vXj9r9JxrLqNdn8YgrLkUvC+RKBUtutL7xzVZS2sVSRpatUeyHWnmrCtBRpIwPs6Z7mLH1+cqnPh+SGmmhZ7AB4EGP/hmce/qZltA3Wanhlk981hQ+OutppdO6YC3yPXfehS99Kkmq67PJSKmCR19+Gc694Hz88Ic/tLgoQW9h5w7c/I6brcHMamMNv3Ldiy0BhzXM7HDHFqLWOS6Tw3RtGnf98A6Ls37y/R9Dq7thyup0NfHuXP60K0xRYQtcWpgffOf7jD8YQ0U+h36ugGe96FpTXHjIC/fBB973fkvwSrwkOVz17KcYoPP65ca6dcjrDvvIFYoG6AUCemewDdCZNDfMZHDNc59tSh/zCDi/4iiLD73zfVg6fgRzCwtYH3Vx3cteilazafF79pR/303/knor1rvruP5Vr7IkMSrMe07dhxNLi3j7De+0MVIB5jo+85eemQgyujNzGfzfmz9gikBrmCRGPfeXn4ep6Ulracte+WeeeSbe+NdvRBtd/D+v/T3c9oPb8eCHPhR33n2XJfydf8EF+M53/9tyLhT2s2xu8ko46ZCAbrKKcdBBBoVhFvneCO94040mpJn70d5ooFyv0SVi2eJJJ8LE+2JJ0rYaGWx0m5bjQSXjpde/1NaBALG2uIx/ff+H0O63UcyXzYq/+nm/gNndOw2od0/PWc7Nv7zjvfY81v73Bz287g//0PJ4ZIW/5YYbU5nYQRf/67W/b3NmtQy9VkyefPdb35OEWH79RZbAxdLfHJsAhU6aPG7WGnDZiJM+IjtPOQXf+sa3cM7pZ+MvXv9nqOfLVuWSeNeS0B/ne8fhu/BHf/6nqM5O4p6jB7HvzP1YPHQEg+MN/NvNH7TwWClfMWXlGc9/FnbtOcU6Ok5OTWJmegZ/9JrXpbl5/x9r7wEmaVWtC6/q6py7Jw8zQ9QDggKSJAfJqCAoBjIjKCA5nKOoqEc9oCBBkCBIEi8KSBAREBEEBRUwXAHJMDCxp8N0ru6qrvu8797v16v3VA/e+//Dw9PdVV/YYe31rrz6R9fYhd/5DoXbuvYWWgzP/dzJtuGc9aJv2+yYM0+yXH1wwyB2YHDpKrv1+htpPa1tarZeG7Nzv/pfNtLXZ/NnzrJvX/DfpCfMbWQCGNFg+378QJsxb6699z82tddfe91+fMWPrI4R9WaDvb3W0tFmR593khXyQUNn7Bvo0WUjKEo9y4qKzaqwvkijZsfJGBQnZVXuawb0xVRs+cjT4DkIfpW08SwGKNYRSU34sngyZS26yvnZhw7ZowyghQlEJoAMsF19dJ96lgF+GRLGBPPQZabHd4rik/+dprQY8SchgZMuIo+zYH/9018M5WPR+KBQGrc8cr7L46FjEaRrRLRPjDNCtKOlLXq2zDb7wBY2XpdnwNJ68+fbT26+hT47gPnAcL/tt8++jH7HODBGRK4jjey3jz5Kc2bXQLcNFEbsmMXHk2hBLIjuVEUvdSEDGAHQAQzP/SFo0AL0hdtubuXaPEtAzmxus6pCkVojOpeh2xZMRPDtvfb66/biCy+QeTRXN9jE+JiVa2pt4z22YTBMQynHnPzf/epBq4fpmekmedv1oL0t31RvXX091PoRTf/wfb9iuhR8Sn1DA7bXQftTsIF/FFHB3UuW2cBbK2juA5WuKY7aoSceY0t6u+zVF5+3Re95r81ubOWe942NcO51pRgUFwFdQXF77b83/ezwQyEV660332T53N888BAPUPCT1dnWO21D3zDKYmIP4cOjllIssZkNhI9Xn3/R/vjY721u+0wrsiZ2HU3GO+67C6Piq8YnrLmu3h595LdWg+ApmsTHbPs9dmYAHqqd8ZmlCevr6bHZM2ZSkwLXCQA0VUNntCnMydMAOpjrVvvtZs0zO2zJK6/Th73szSVkC8889YwNFYcpJFRX1dgOO+1gC9dbzx644z7kRNJEjld/+KMHsHodGrSg8hpKqqK4y4MPPUiBQMz/i18+zf76z3/Qj41nImZjvXnrWXFo3MqFIlMeb/3xjTajvj0y9rLtvt+eBMD+oUHOj8JlqczUQuj/0DB6J0bs6MXHUVtUQM+dt/ycrLhoSAnK224H7G4tnW0EcqQJ5mqqbVXPamtqaSWgw/0AQG+xGrs7augALEDWQZ8+lEGfy1evopDbWt9od914u+VKYwzEgjB58GcPpe8TkfW/f/hx+j0BBji3R3zuSAa3IkOBVremRlu2Yjl9kPfc+gtrZjRJCMI88rijaAK/5cc38+1yXXz2c5+16tpqy9fk7e2lb9uGG21IbXZkZJQR7+hJMHf+PAruiF9YsHAhI747Ojt5jpinHvOtZf4MDHKCzWfAkAnoOAPjZbvxSmh68DHHmsBWttHRIRsdL/AMhAZA4b+JMfCoPOmVJYfNbPFJi2lux1m/5qofZkGhb61aahdedom98s5bNm+j9Zl6ONq9hrSP2Ievf/VrNqd1JvnXaGHYTj7pZNbiv+zyy2iir69tZGzHVy74GmkMygKbxDQ0UFOnX744ZnPmzaXJH0W5Ghkpr0Yssaof3CnopWBl6xsatPa2Dls4Zz0b7um36753lY0iqyZfZ2PIvkAXv+q8Hf/FE8xQJrkmZ6sGeq1UXbbOxha78dtXWCPp3OzNle/YRZdeYm8sfZtBfcg0QBQ+eMZ7NtzYLvwKXChBWcD/nz3+SGucHUpN/+RyxErkrLun21o7Z9jic75o1c0NhrLfm224iVUPj9sl37mQ+wiae2totX33+xdbqX+Q953/5S/b7I7ZXIO+0X77wmmn2uZbbmnLVnfZkqVLbeH8Bfb8c3+3x+97mJYA8MZybsKOOPvzNgafUwbmITiOCkEU/ti2WS22Y1CcABrxHBCSUs1bGCrcxP2gOdVqkXIMHiya1DO84iws9YCeWQIwj1zV2oAuTVoShk+mV3ReptLHRH6a5FlD1jKTu9LWpK1jsAqnV1CcotwZ6V6usuZcrf32wYcYe6rAjtHiGHudq+Qrgsvqq6CbhuwLyMiocV1X32jb7bkzGTnSnP761LNRygr+Wvlxe/p6rKO9M/PdwVQMbby6CqUazTbbbgtqTIhyx9ZCk0BHNwQ54bCjxCMChwAMf/3jMxmgwxy8xZ47MqWnZsKYxgTTMTR6mOr/8MQfbLg4SsmVz2VjjgK1Vfi3+0ujtuOhB1KoQEAcIt3//MgTcSVyNlwq2O4H7GtWH3yF3LxS2e792Z02t6nDBvvXWHNrm22zx042VDURfLTNLVZbLNtzv3nCBrp72NWtkMvZ+jtsYfm2Jmvp7OB8BlasDhWMWhspq1NDL5TsmURD32G3nZhW19XTbaNjBVu0cJGtWLbMnn1i0ocMUP/QzjtZY1sLYyAQ0PPc3/9G/+UfHnzSRm2YWmBrroHS8VD/GutAS1or26risB3yycNsZM0AQa0wOGRPP/m0jZQKDA6Cfr3rR/ey4eIYgQ3aOdKBVq1YyUA8mFKZioJCRLEACuhBUq+i3FMNHXs5nsvZtgftZeW60GSjf3WPbbJwA6Za/eYhFHPJhw55lrO9D/wwU7Zu+dGPrb2hObS9rMrZQAm+TjDzUNUOUdFwFQ2VULCk1gaLQ9ZU3Wy7fmR3WmIoGLW3MRgTwV9jAwXbGCb3V1+3++6622Y1ohRxkRr04Z/5NAXC1X29LMQDQG+orrG7fvpzq4/+9VEA6lGHWmFoxBpRenm8aPfdcU+M2A/m6o995mCmXXWv6bPRiSL9+H2D/dY5c5b1D4W9qRubIKD/wgE6/I+HH3+kDRYLDAqEMIz0xssvutjmNXfacGHYcnW1dvwXTmAtA/i9L7jgApvRMoNMCufs6MXHsBERmvDAMgFgAhAhhe+Jex5DuBOtTtjb0888nQf8+5dfas11MN2WbXBiyE465STmm3f3dtsCFHgZHqTSsKav32bNnE1gh+WG70TL4JZm+jt9+1+vBYnZYs/gd2elvlLOqvF/sWw3XHYt/ecAHfCZegiS46NWVYP1hBumxCDXepafCS4FQNQo/frVduY5ZzIbAsG5t95wEyPZYW3LVdXYkScfb61zZ9rKgRAFnx8dZxoqfLsA/8ZYdtnKJTvti6cy7uCOO+6k5js4Nmy1tY32uVNP5JpCS0SBpfrGkJYLemxpa2GNfrgYwQFR5z6UkIdQMxn4NVHCLMpWRpErdJQcLFjtRJXdds2NdOmVx0tWXQ3oA/CV7ZiTFlvjjDZ7Y9VSa50zg/ETbbUN9tP/ucaKw8NM66zK19oRnz/WOubMstVrehnzAssBezpYzr51wTdsRl073VUITPvORRfassFeCubf/dIF5G11tXXkydDQochg3yA4dL36lt183fXUileu6bG6tk476dxTrGnCrDg8YtdcfTWVtNFSwarzdXbeN8+3JSuWW01To7WgJfSaAZvd1mHf/M/zra2mngGQ5aqSHXXOSVaoDpHqcEEQzBXxriZfERMUHIcFpQKB9D+UaXZR7uBFPqccQrDwFJ/DYi1FVyCfxqspRk2Wbm8xly+eAoiqTMZ2raTxrfYP7VP9hX5QavAu2760eHyOKMhSKZSRFJhLItEzvIlBkoWugd9vtG/QnvnDn7MgIGgGe+yzZ2yzWccNRe428oM3WLS+3X/vLxmoMqNtBn02CJza+cO7cCMeeehhMvjaHEyzIa2jBO2yWLQ6lG+F5FssMHVGGz9QHrEddtmZPnQEKiHqcuH6i0LnquFhmrmnM7mPWdneu+s2BJu57TNsANGedY327JN/stGxEdZ3HhofYRUvmAZ32H57+/ufn2NoXGFk2PINjfaBj+xOM+iC9pkE9Ccf+C0FBqQ8VVXX2E777UmTO8AanczGBobsL4/+0WI5FbISCDVD+QkbLRVpykb1sj89+CgjbLEPY7mcbbH3jlZqqCEDYO5iIVRFGq9He1QjoFePTUwBdKzXDrvvxDx/BIOg0chmm27GGAaYdTvq26wYg5P2Pmhf+vDXDA/ZzLmz7X7WvA8MAfMp2qg1W73ttceu9sQjj1ptvobxBdDQP7jb9tT84AdDPfzf//ZxCkDQ0GGW3/Nj+xCIUCAHRIy680hdRPAUNBgxM8RC9AysIWjARI09VFAcAB0+dJjcFRQHSX/7j4Va7s01dda7sssWzZlP5vqLu+6yujx6CRir1X3m059hc57f/+ZRslx2mYNFAjEfQ300nXf1ddms9lk010MYkLlyyIbtM8ccwT0EqG62xebUsMaQq1+usebaBkatP8YSxfI7m+110N6MBobPG5on3Awz29rtzlt+RuGyH6lgdc12yNGHBQaMYi+lCbv39rupQ6rY54AmvQAAIABJREFUxyFHfJwpVwiKGxoPghKqIyKorpj50Eu0EN39k9upMwfLQs4+csRh7EgH6wgACILPPbfcQSCGwIz5Y26gJfjyrrnmGjJlWCcw/48dfjBrDsyeP9f+8tfn7H3v34IpXSiJC58t6BjCCcb68cMPI3jc+TOY2yHWFG10omBnnXOW9azpseJE0Wrraxm5jS5+M2bMNMQGwpgFRok9h1sAMTscDypBViHOp2AdMzrpfsPf4D/9gwP0NwN0aDUkmButhjddcUOMkwlpcotPON7KVbBsIBC2RLpFhDq6A9aOV9k1V15NQIfFBJBwwsknhPS4stkNV19HAaShEWmYZp864Sibu9Ei6xrq5362VNXgsFMAuPqyq2wMwaz1TVyRz3/+RPrQb775FhsooAMeAu/KtviUE2gBwxywp1hPtCeGj37JO0vY4S/U4AG44K0hLQtWm5CaFU3uKE0Mi1phzBbNXs+WvvqmzWhotduuuylYJ8ZLZjXV9qlPH26dC2Yz1344V7Sa1kZ7fdlb9h+LNrTrzr/YiujWiEp7Znb4cZ+lWw88DUIHAA1NntCn4coLL7ORwqB11LWSJ5x+3pnWMzZMnn3DJT+gYId/OPPHn3OqDZeLdNcipbWxULarLrmMhawQyAlX3Znnn2W5kVEb7u2zW2+8lQLg2ASyUVCt76QgrDTU29DICLNzkDZ47fevsNaqOhtYtdraZnfa4vNPJ6BDIZw9c6atWLacHUCHBgdJF+qHTotpLC+NAG4GUMdGSiD0NO0sTTcTvsoVKMwFNimjzOed67pUe081dVaKSwE9Mx8gihAmhJh/p7Khkm4VPJf5CFiKtYoFN3SfpF8NxA9IgC6fFv004xP2u0cepT8W9afxc/tdd6C5HYUhli9fbu/bbDPr6e6hyRqtT5/87RPUhBqqG2ygOGT77bcfgxOe/cNfyBgGRwZo5q3FYZFmXC7Rdzd75hymv4DZNDDXGSbfXe2lV15mbffq2lqaQxXlDia2LkDf6ZB97Z1VKwjkLTX19thDv7GGXAjKAxPae799aWpEwRqYzH/3yG9ZkQrFIZB2secRh1r/6DAD4oZWdts/nv4L5X4Fhe2wz24ZoEO4AKA/87unMkAH0wWgo9AC0veQYteUq7E/P/QoC4RkgP7hAOgomwrQrx4NMaSF2ioefpjckTL2rDO5Ywx77LeXrejusvU33ogBaau7umz+3Hn2y3vuZeOQGS2d1jPQY4d84jAWY4HAcP9doa75CGNVc7b3XnuyKMb40AjzrJ97+i/IcWQZ3EIub1vuso211DWwQtxw/6D9+oEHrKmhxYasYHmrsx3335UFUVA4pBkAjkIddUHyRXwCzLdgatBm61uasqA4fF9C+g2yFCoAOjQBADr27/3/sRlNnyjsgmYrd//8busfHbCm+tA1a/tdtrON1t/Abr3hRgY0jg+P0JUCQFM0bn/MR8f1iPgFPb/5zlu28YJN7JBjDqXWApM7iuwgZgPMHy6iidFx5vE+dOevbLgwYK114Z2HHvEJapArukL3LhThWLV0uf3qnnutrRZRxwgaNDv02E9OAfR7fvoLaujBSlW2gz97CAEd0e0QPgXoqA5WRL17uJNGSwSXX9waAD2YlXP2kSMPs1EP6IWi3XsLLATBC4sadbsfsBdNxuALV111lbXWt9rSrqU2f9Z6duTnjqL5G64DWCaQvQIhBb7t6753rdVDOELmSm2DHQHBIGd260232HBpmOmeeMdOe+9kW2+zNc3t0IY7OkMKHIAIGnNtbR1dHa+9+io1OFiGcF/X6tVZe2dorHDrwfrGYj0TJWtAXfaJwFAJ6DC5A9Avv4GzQ04B1vD4E48joFs1ggRLVqoqM10KQYwN43m79sqrrSoH/oV8lLydcEoAdPx/yXe/xwwI7CcEv6986xu2pGuFzVq0HoFuvG/Q5nTMYLGpay+DlhmskAODa+zLX/oyz+/3Lv6eNdSjEl1I6z357C/a0uXLbOac2VncDyxUyIypqkY623Ao9hXC+acA+mSluVD1r7axkWvWt6KbGvpPr0VsQ84Ge9dYe2soS42aBcefcoJ1DfbZ+ptuYi+//YY1djTbQFeP3XTRlbawYw4tCKsGeuxr//0NW9a1yuavv5ACOCwMcEeBbm+4IgStscIFLBBnnsHcffCja797WQboaG10wn+eYaO54HIloI+V7epLLmeJcKsOWT1nnH+W1aPGRFXevvutC22oMGSNdYj0N/v04qOsDi2Cx1A8q9FWLFvBOJkrv/N9q0YhLIykasI+dfpiq2qupWsQbiPwN6RIs/BPTS0tzFnVPZUFjyXCWUEuyE1r9QwQYPtuo7SIxpRvad0e0LHWEgQ88AtDUz86niEwzyzoSFuTSQCTgDSLC1X1Sn/7wWSR8JDuY+Sh1+o98CvPTp9l9n8uRs4mCkV75OHfWHNtcyYLbLPTNqFHd10dzWaInoapFQFHaEZx880327wZ84I5CNW+tvuAtTQ12x8eQ/Rx3grjI9ZY02Dbbr9N5gdBcAnMnJC0YKpqa2+3Pz/3jI2WS/aezTblpr299B3bcOONqaljIyBd0gQzTVAc2Mnme+7A6NY5rR32wC/utWZ6dIIkvNOuO1FKVTtWREX+6fE/WnmiSLP7cG7CPrD/7jTZIyCu0L3G/vrE09TgERRXU1tv2+y5E03CiPAGoCNP+dnHniZDxcEHmGy71842WoOUkwkejqZctT39wCMZoMO0vIUAPeawwhqAfyP5cLCpoY+vraHvtNeuZMIA9DffetM2WH8D6+7qsj8//jSJGRpUbVWdbbXjB1m//Gd33GGz2mdn7pKPfvIjrA0ACR1FNRDN/Y/n/sq2oQCKwVzJ9j5wf4IpilIgEv6BBx5gKg7mA51ni523YpBN35o11tbSQmaDPHcchmWrVtq8hQsI7DDbwuyPKHIQPyrzjQwMrRPQ9zviUOvq77OFc+bZy/98wTZauD5TJJ95+hkyht7RNUxlPOwTh7HC1GO/fsQMlhC4YGpq7TPHH23Pv/QvWgoQkQsNEQwVjYbmLZhvc9ebZw889Gvb9P3vo1nyjbeXENzQL704VrQ5nXMYFLflZpvbT2+41UrFgjVXh4JK2+66PcvjgoZg7n77rSW25fs2tx9f9SMyXawPQhIPO+5wAjpqwUND/8VP7szy0Blh/pnpAX2CwZ7BYtNcBR/67WR2GaAfdRgzDCBYIBgVMSL33XpHBugFy9nxp55g3V2ruR/33/lLW9G7wuZ1zOUcDvj4gbZw0SIK09CGEceCrA+4EH5268+YBgcrT12uzg799KEE4l/cfhdN2rDwDIz321e+9hV76eWXbfMt3mcvv/IyI3oB2tDAu3p6KPivWrmShWnmzJ5Nkyf4lnppgy5ZhhXta3NQPEs2MjpCoEIuP92ACIiD26lkdtNlN5CzoJYEfh574rHMnULu/lhuUkOHe62lkLfrAOhVqBIHEShvJ556YshNzuXsusuvpq0BwYIzO2fb6eefY/2FYSsj46Gnh5XNOlva7I3XX7frrrnW2htQlXGVzemYbWeedyZdf9dffX0QCAa6rbNlhn3uiyewlz0siWhFDOsi5gc+s7pntc1H7/bhIRseQUXMMAcqZTFtTUFx2J/RwpjN6JhhK5Yss9tvvI0NmlCSG4J6KP+LwGTYS8p2yn+ebku6lrP+xwbv2ZDFkK79xmVWLiFjqI/zO/W8M+haQUoagvXQJx4YgMpxF114oXXWt9vI+JA11zTZWV8+x4YnQunXay78Pt2W4EVjObPPf/ksG0MVPxRPQbGhMSOgwzpoNTXU0E8//ywb6V9ji+bOszNOPc1mts6w3v4e62jttAu+80179a03rb6lxcaKRVuEc73kbfvx5dfYGGqPNDTZ6t4uO/H8M6y2vYkBjFDeYEJnQHCxROWBABvLgbNfRPydjjj4MPCLi24XNgqEGfPjCrcJawXoChSXlu4D6/Rc75+vCOqxjjuzy1BYxkelS6KAZAJzgwd0XKccc/rdx4sEdPVF98F1Wa56hGnv8NdkUTiiobbeHvv1o0HiLhdYBeyYY46hZId34FCCmSHiE+D+61//mhqAgmaGS6N2wAEHcKP/8LsnbWx81Jpq4Asv2f777UcfGKpFoZ44gtSWvPM2wRy9q+HXQvlSBDWBwcBHjCh3mFMQFY8gm3cD9Pftsb01d7TbWy+9YktfeNNGRwasvQFtU8322HtPgiEOGkxnaCbyh0efoJTa39trjR0dtsVBu7EwTUdNAzs3Pf3w41YcL1AbnTlrjm212w4E9NHSOAG9ODRizz7+NKsqAdCpZX54FxuthU8Yvqoqa7K8/fFXsBQEDR2AvvleH2LvbxS6gXkPPlMQ31AueImhwVJDd2lrDLKxku1z4H5cowULFpBxotkNqonBlAjpF084+tijWSDmuT88y73sL/RT09xmhw+SyS55402m3SGV5+knUJwHhWNGbSBXtCOPPYYm57dee5258b+NUeYIh4TAssM+OwWXSF8frRsbr78Bc3vZ3GbebHtr2VIKEzC1IzUMJUpBu60IYFqHho5nrxwfsEM++QlbvuRtts6EJeGJR3+fpa1B88D/2+62HV0eT/3mCRsvjbL4CiJc6f8vFEgvCOBB/2zUNGhsbrQ1g/2sVY4UxIHRIebcwodOsCxPWHW+xubNmmdvv/6WoaPfI3chkM6sb6iXtI5gw30P2Z9aGPKRYaJFUB7N7Wt6rbWtg5rKoRHQZXK/+7a7phSWgQ+9kskdGjoAHRo6gyyjhi5Ah3fwo0c7QAdIjRbtvp/cYej9Bn0RNpjNP7Qle7QvXG+Bda9ebf/rJz9l2trKnhU2t3Ou7bHvHtwfaOVwHSBQ6urLr6UFA5YEBM995uhP86yDQ+Ks3H7L7TEnutaGJ4btjDPO4BnecMMNeJ7//re/2Z13/8LqqhrtkKMPpaby3k3eQ2BsbGhk7jYi4VevXs2CUbDAoYBUQ0sTBTSapGEhiho60tYA6gD0m6/4ccyqCRr6sV841iYQRVWDzIyooU+MWUu+zlqGc3b9D662qmoUUMHO5u3E0z8f6npYjuVwf3L9LTYctUfQEgSgxvbWEBMzYRRir778alvZu9Jmd8zheTzqc0dxz+H2g6vgth/fxrEgl7qxvtG++a1v2nPPPccAOATqQUD80Q03sL7GSeedwpiXDTfe0Lq7V4d49tiKHb+GdqkhUG72jFn2+suv2c9vQGZCsCrg54knnMDGTVdccYUVUeq6FkGqZfvEcZ+yuQvn0x3y6osv2cK2OfbT62+14ehahBB81OeOZnQ70r0Q0wBavuibF9F11V7fZkPFITv33HP5HeJKoMBc+91LSYeMh7KynfilM6mh0+UaTe4AdJRktepgcj/9q2dbHvEyExP2/W99l88hT0TBmWLJzjznHJ5d8Kje3j675dqbeL4Yw9PSxqC4E79yhpXrQ4lxnC+0vkbGBiwmCKgG/qlbXsz1y8ztdKnBguFTuTO1NPxSSUMX6Hu3tLTz1EWtLDPhZwroUMKzyquoFqdKcck4spq/3r+uGzVQAHoOJVFj2LwfoKrOSeKQhu6lDWSCjA2O2P/+y9+Y1gETOsFgaE2wEMQe6UtXLrX15qxHvzdyUylZxrKq2LA9D9zLnn36T7bb7nvYr+/+lQ2ODlgbNLyJMdt6q615ILCw6DSFTfjT08glz9t2u+5AQGft4NYWe+W1V23u/PlkVABzaFzwrUynocOfteU+uxBsUfZ1yT9fo9d4aLDfWptbrXdNr31ol51swaJFhnrx9915r/UP9FljbR1NxshD3/uYw21Fz2qrGy+znvbffv8nAj4iaqtr6mzLXbfPAB05xpUAfbsI6KiSNi2gw5LgAL1+PBSZGAagew3dFZah2TwGmex10D7W29dLM9TTjyFXPeTAwzx24GEfsReef97mzZlrf3n8T2wkAlOy6ge87wPvs3nz5lFz+s3DD/PwtLW2044Bk/H2H/6QbbJoA3vxfz/PamO/uf/hyOwDA0W0NzQQtGPFut103fUsMQvae7tvlR1zwmLm+cPPy8Cz8gTTfWDZQQW16UzuIc89APbBh37EVixdxmqEjz/6OLMswOyr8/W276EHsHMa0vxe+ddL9vQjf+AelWJq27Y7bktrDvKGATrrb7iB3fG/7gjd5fbbzbbaZmv750sv0G2AuvAdM2cwOrm/f4A5w4vmL7DXXnzJ5nbOtAduvy90VYsm5/0OOYD+UYAc6qT/6uf3srhSS21IEYLz6JCjP5Fp6Ei/gck96FahUpx86BVN7qWQklkzVqKrBho6rFwMMLScfeyYT9gIMk9qa+jOIaDfdgeFRlzTY2N2yjln2FihwJrjsBDd97/uid7Q6LNFPfTFR1EjxVm8/1e/ojk9lAIOaWAfPfwjtMCBJsFM77/j/iwGYHBswM4680yeRUQUQ9BHLQTUrOsq9VlzvsX6S2vsnLPO5jXwf97703use6TbOhtmGGIYLvzuRRSuUR8cRVvAnOGTx76BRzEPHZEPAPQrb8wAHbzmuJOPJ6BPVOesgPrz0eTeWl1nrQNGQEcrZQTJIlHwhDM/H3z1luNZv+J/LqWZGS5G7MrwxKideNIXKHAufXOJ3XvHPaHeOTV81J4Yt3O/8p9cL4A6AABV95pCySiu7dHHH0VGDmUHqXp3/exuVs1D7YNQl63Kjjr5KNZDIBVUAHR4EcaHQono6y7/EbMigPxwe55x+hmMTbjqih/yfhSXwey+8vWv2urebhsrFlijf6BrjV156RUcYyjNm7Ph8WE75ZRTOPa3337bbrzpJmusbbKB8UGrQVEwq6HQA/cH1gN9Mq6/5AoCMuOc4EM/7zQbsRIVSAB685jZDy+GNaBk5XyegH7GBedabUOtrVq5whbMnGPfPP+rLD/dVBM6BX7hiyfTpYDg7UsuvtRGCyMhxqi2gZbblT0r7dSvn2fWUE3hakZnp511+hk2oz6UTca/k88+OZjTY9tb9omIqXz0i8ey51mabCwsI6VVmrh86KmGLoD2GrrHSLUfng7QIXCADjKTOwDd2+29ti6/uMztPnVNUe4IilOgiYQCDV7R7vLR+0nST4+Sk+Nle+bJP7HLWnNDMxcd+b36hzSM2hhtSUGiHHLbmVKWy9kuCKDrXm0f3Gpr+/tf/2rP/Pkv1lITKkvp/5BxGVjcwOgAzbn4fU1hgIVIdt1zD5rZWeyjVKI/VtYIms6mMbkD0DfZcSv6Jd+30XvsZzffajPr26wwOsyIybraEFQFprWsazl96LPaZtBEVZevsb6xYdtot+2sXJO3TeYusLGefnv81w9bSy0iz0Phjg/utmNmck8BHfPDEdz2w5MmdxyK5ly1PfXAI9TQcSoRFLf5HjtYsQ715yeYu103FgJlRvNhdTKTuyv9ivUGaEAyH4lm0ajY2HipEPui19muB+1B5tXW1GIP/Py+rIRqYWzEmhAYODJEjbSpMaw7C3SUi1y3mppmm7Ww0z649TY0o0NbgQsG2ik6V9UYAHV/W929mr4taObPPAa3RFjXUfhwD96b+4dAIaTYIYAP5nYwE3S9mw7QsTfDiFhG5amxcWuvb4lZFEFYgf6I9YUPH/5fmDeRjvTUQ0/ayp5ltrATmkqojuX/hRzl2GUqAtaO++9Mk/scNNGAKbCxwWbNnsPSr8XCOPPwV72zzH5+623W3thK5oi4fehM+Nc70st66XNbZjLCAlo6Su7mWprt4COnAvp9t4cod/nQAejw+wLQfVBcVb7axpF2Cg19rGTNueBDB7CFcpkO0NH/G8y+ULJf/vROAjquGbCc7fOpA1nQpntVF60niAe4+KLv2gZzFkVzegiOFJNEfDWCVatyNbZkcLl96WvnE8Tpy0Y5UrRVbm627/z3txnY2l7XZsPjQ9ZYE8op6VzDejTCMLEq22HP7Vj6Gc9pb221G1jtLQAEAB0d0FjlC41pDH0iGtltDj3nUW0rX0azKIB6ld18FerWQzgOsSzHnXQ807TK0NAjoBcmxqwtX2dtA2Y3XHG1ldkoB8b1vC0+80SCFavc1dTZQE+v3XrtjYQ7xPe0NLRYV99qm9E+g7MJZ0JnzewzJ6IZTCODPcFnYdlDBsg5Z5xp81tm2+DwGutk5cYgDAXPOs520WCxrM832RGfP8qaWpvp+kGlwtDmNAhYYTPKtA6UBkbttmtvoQAA91ldVYMd/4XFlkfkfWmClpVvfftb7K0gAfGIE46wjTbawP714os2d/Z86+/rt1uuvznMb7ifNdy7e7psVucsvgrz6x3pt+YGpPyZffyIw2zj976HsUpKxb3++z/IAB2JtMedF4LiwOcF6NdcfHkG6LBMnXbBubair4vNiAa7euz7X7uQ9R/RtbGtuY3uVRQKw0mAS0Q0OD5WYEDjWHncTomV4kaGUd66xn7wP5dHV0NwSZ77lXOzDnBYZygLCAJne+8JpD2GlGz97zEwxTvhqNfQPaB7LV2fY/7rMrmzPLQr2Z57/z7blVPA5cTjIFlL3d2gQXJQiMktBUDAPzn88bskDj9ZvUeDhTScGx63v//5WUYvItoRgSKYBH7i3fCP4R80AHQVgiZdVwfTnNnOe+5mryx/m0VPVq9aRZM0cqQfvu9BGxkftoYaFEqtsmWrltm82fN5z4qelTa7c44NjKHdabNtvcu2zMtF0AwIDJ152ISjtpaaJAKR1gXom+66reUb6uhbhJb+1ouvMpRmohxM2QgMQfqS1miXXXa0Pz/5FM1ECIo78MSj7B//esE2mDnXmq3a7v/5XTy8aCU7Wh63HfbcbYoPHRr6M489RZO7B/ThfJlgBoaE4CZGubNrVgClzXbfPgA6A+fy1lAMprex6tB6NDO5T6nlbvb+bbay3/3+cWtpCmUcV3avYKOMYmnM8vla2/7APWzpqhX0PaNhyYe23sZ+ecfdNjE+TjPywEC/tbTARWLWM9DHtf7oIQfbbx78LQETVZ+OPek4e/PlV1lVq3tllz35+BM0w4JBgQXtvv8epCcAOkzzTz70GCF0oDBkwzVmu+27N/2p8JHCSgFNDM1NYK5cl4aOMe209x724MMPWUMV66PZsuVLbf689bj2uVyNbY/SrTV5q22sN7QJZu340oTd93NU7Ku1gVjICFpJfQ1CvIIpGv9CZbEiI71RKQ7WA6SgLVh/Ea1B9Q2N1tjYYrmS2dI33rL3brARA4Pu+cldNGkCUDDGvtE+a69vD9BeHreGXI0NIkCwvd36rGgHH/EJs+IEfejQ0FNAV1BcGuUOkzum4wH9LgfoECc+euwnKHjBfAoNPV8oEtBBq9i/NfCTH3WwNdU3sKgR6o2j3fD4yKj95p4HWYAIAgJcYPBJI1C0s62T69NfGrbP/+dp9sbyJWTs7G41kWMGxPjomC1ab6Fdd+m1pHRAJUqS9vSsZqES+PMB5aCfAz5zkG2z9db27F+eoQUJ6Xs/+/HtrETXnA/Bg0efciytDDiV8PGCVgbRQ6G5lbn9EBQgsqBAzy3X3DQF0I/5/HEE9ImaKvrQx6vKJkDvHKqihl6iGTgA+rFnnUCNjtpqXz/3dcWbb9sNV18bOjei4FMUcGDFa2vrsP7xYaupabBDjv6kbbrl+21Z10oKIIjNQNZF76rV9sHN329fP/t8rgYDGXMQ+ghXtmT524y3QO3/I048mgFzK7tXWTViBGJzlhAkN2lyB6DffMm15BnvrFpu82YvsCMXH21NaNqElroNDdbT22uLFi20Cy74Kt0osvyc8MXjGWRouWrbeONNbOmSt+3aK3/I/G7ksIdSYGWeQaYGonSqle2TR3zattt5R3vhlZeoVSIdGF0mr7348imAvvi/TqeAhH8C9B9deiVxIV8La4jZKV8726rbG+2111619toG1oK/+sLLbKIwavV1DTY+UrAaRNkXi1Yoley/vvQl+8r55zP4DUHTKIbzxa+eY+XanI2OjBJjfnz59bG4DQpLVdt5XzsvgFv0ndNyhYBepP1BAI1F1CoprcLEdfnQpUx7MJdfnUFvsbBMJVDHQDGGKYC+xd7blVWqVfnoGAhM3mBgMD1LpSeTKoVFBniznCuKy8TG8Ip+x/d4FszcenYahk8zVyls1pO/+z3zN5U7zudn5WOQsxhM2ORnYATDA3b44Yfba0veZGOIN995m6ltAHTkw/b19tqOO3zIfnTddawah3/DpRHWdJem/sEdPxjapSLgaOYMCgvwdaO9KiqibbDhhvbOO+9w8yHBY3Qg1meeCJXiIFmDQLfYfTtGsePgzm7vpG/1/nvvox+/UEZfa9xZZR8+cG97+aWXbKsPbGm/vvt+6+1DO9IZ9sZYtx21+Dh79R8v2MbrLbQnHwiV4mjuLhdsl733ZNDcyPgY28BC+nzmd0/zaDGvnaVhd7bRqtAOEyYldIF66qFHLWR9B0DHOEu1+dAyE+32ikFDx2f0oaN9anHC/vLbUPpVATHb7/ohmrLvvvcea25EpnK1DReH7LCPH8omH4WaHHOmc6WyzZ0xk4wHpRyfePgxGx1DZH8Aue6BXvv4Jw/jwYZF5a9P/43aFcqPLB9aYSccdzzrwIOhPvnwE2wCAfMh1u5De+8Y+mpHS8mDv7zfWquRwjNhg1ayAw8/mEWB0Cpyzvx51j8wQBcHC4aggBEC2OCfK4zbHx98PGtugXnvc8gBDMD89f2/YqAO1hQZFEcdfyyjdRvaW+gSgYYOegbwIIVyVscMtmhEg5ZCecQaciH3HHXHVcf9wMMOpCbY09/HiGr0c4e5nS6B9nbr7u7hStdUI3Wtng04QENoPQq/412338XiNq3Vgfb3/cjeNqu9w37xkzvoCxy1oo3ApH7kJ0Kb2NibGeZmMV4IFwcfcQgZPxgr6AhNRmizQmtL9sSusvx4ifnQd908aXIHoB983CcILABAUDKq7d217SVwAAAgAElEQVT307uskRYEsy4bsUOOOpw0hTOBn+jnjnMAqwd8lT/5ETRARL3AXx6aFn3m05+2qoYaW5MbpYWEzB0RwOWclUtlmxgvMUulBrX4c3m77abbmILVmEdzI7OunlXW2TnTdjl4T9t8qy3s2WeeYftblD6Gln79NT+yBoOFLFjnPrn4UxTa2dBldJT7CQZeA/cyammU0XgntMC5+eqbOFZp6Md84Vh2WUM9fFgFIJyNlsbYrrNjrNp+BEBHHjrFlyo77uwA6MBPBHq+8dIrTIdEe1ykPl7/w+tscGggi36Hif30c85icG1NU4P98+V/MVURY4SrBZXUsPaw4Gy0YBGF2h9e/AMbGh1kYRwEpQaLXsmOOP7IUI2vpxtVR0KjIjVPj/UZAkIFV8vNl1wXg+UgdOVYh76hqZm9NZBFACtBa2uLXfrtS6yv0GsddW20Sh3/uWOYqVHKVdlrr71ui9ZbwEBXzu/K63j2m2pDsyKs+clnnUo+UtfSZP94/p/WOWcWMYbC5ITZVRddGhQhxu2U7Qvnn8nqkJw/FJBxsx9d+kMbK45adXUd/eynfuVs60IfhdYWa61tQHlN5pj/91e+bjkIuCjuAw6Sr7YLvvkNBmReAfcAlIGBfmtsabHF555ktS31FCb716yxGy6/nmIZzjAsb6f912mZBZrm9dgTPZTTLdMV6P954MXvtCSvIyguBWqBuVLYfFC5N9/ThY0AQtTE92lrW++7E0IgOabMjh+rK2ECMm8zBYgRf1PbpYKQFAAnE7sEAwwKm1bJHEGzfGyuoeIguB7BLfAb4HdIdxIEMoHAFb/HYaXUnZVyDG1gWcYvWhiUHz9l1eMf0Ex572SwYhDGor+Ez4gpCSo6QHMf3ZMhOhwtKWVewzVs55kU6IfAI0GIZfpyId+SmVRgiwCdGJDCal8qJYiCLygWEn2h8B+yID+YcHwPTW658KzAusCgytQ68DsJA8CfC9fhXQA5AD+PNfxYmAOCZTBXrF+gFf5Dig/f4fr9UphDTnK+igVHNH+uSTEkBqtQg4+h4LJpDKichDFXs6djLBoU1ltzxE/QAurAIwoVvbBRsx+BcyjD+tQTf2at+10/tgeDCFE7GrfDN4kAvXlz54YUTF8sIq4hS3Oi/kKsAhXqW4d+0YEGQv9jBNrxfMT1lclSZUTZ0CF2KsxSTTgF1HYIVRRZ0JSmP3RQi7/H98DaxKZFMbqWrRBjyUgKxDU1mX8M78K46dyELxkBXXlk8VQH4SwK2zAd8myh8MVEkQI3W4TWoOZAKIpBnycrPFZxbWHOZ4EV0GE+xMVg/gAE3Mv9RwCQ+onj+aDf3ASjv1n+EhUV83maM9U4BzUDUAmMda8Rj8K6EmHOtY11NlAcoRlc60+hnnW1wzrBQjY2Nh76DUQGjXtxHTIb4LrBfHg2IGjHPHPPc7j2cb1DfrbOgaO1GAzGfWVXtkAPYe2iWJDPsWoaaIP5F6inX4rlZFESPp5Dntd4pvA6WC9gtYCwA8ELaZ9vvfEGK9phjd9eupRBnwh+RGW27lhICIHA7e2hjj/bOFflaRbG2FBACNoqeU2kTwZvRU1SPB1ns1gcp5aKfwqy0n6y6RTTqcK8gr9YFfLQuRGJmZNavQAIdeGx4oiSp3sStcR5SAL/CM+syng5r8Zncf1Y+RANmLAm4NfxXIovwhWq+RAToBagIiS141BECuNEZc/58+Zbz6ouri8EBBSc6l3dY4sWLGSPAVg5GAg4YXbRty5k+15YN5AGeMpXz7S+4QEWq+pa1cWYCgh611xyDed92pdOmzSpZ11Gw9hIb9XVpGUVjAmkNYkB4F+ptVogjc9Jy+56XStgnw47JwWBwH8yS/hWe+9Ypqm8OvjqsjB6dltCrmeB+Y3YNA48tpFktDvSESLD83lzXHT4GUqIjgw+Bk2UIBKZmn73fntJG7gX0lkKjqkJ3wcLeNDx5v14hCv+EIPVl34B5fPw3/l5BPScOrf0flUB8kERWQUgVrYqZs/wA9S8FBSh7wQ4GfBEEPKSXjpRf8+UvYjBHnIHVFog+XC8lCnXiiodac4+sMPvk96/1hpDcMpHJiJhJAoTBHaAVmGMh60fPe5LJRtY089Dut2229qtt/3UVg702Hlf/hItSaBPuEkA6IhuRsCQSit6OvKSri/N6AFdc5RA4vfdm9f8Aa50+MRAPd379cD+6qzI6kUgcRYu78pa2/RWYmoS7gGtEahdsyRcL6EWn+uM67pKe+7pBeuT0lZ2LnI5Bg4S4CLgQ9ADeGP/YCpGJgBy1N949TX+BPNBU6BNYKZdvpRBqahhkgKw3kn3G1KyonCH8aqhhQR/7acAS+uV7rmfq6fZSp+nTJaCYWTomdYEK2PWijUKq1GD0zNndIQAK1gN0LoVQIw4DAipELDQwx0Ahch98FrtO4rk4H/wQPEQrbv2FNeq8EklmtR6pDwI18rEq3lWCurC/aL/dC21PwCyNKOJQAeBMK6XeEeq+GFcPorbnyUvePjYLY07rG+ORcLQvrW1pdWuvOgHXOtTzj6Zwg6EVLhgNtpgQ3v5X/+icPjDy66yQnGUAdeDpWE77xvns+EMyjaDb2C9sRdfPu3L7C54zpfOmeIjT884fOjCO81T9Ii/VctF/D89y6kPvdJZ8/Tpr+e1Ezjzk+cnt8UeweSO+uXa6BDwFhLDaGZsaODAMFnU58WgIMlgMkj/omboovv8xBTVlxKcZxpeYhHR4hkgFjEUX0XHE4tPC/CALuJIwSRlYJLcp2PYqQ9jygGAWQ3VuaTBuNr3OiCqkS+GwLVW39wI6EEpnYTVVCjw4KhDlsUhwGwaCxJ4Ytc92buiECXCCuch+M8rAbr2i4UVknu1R/6ngELMQ+up9avENBk5mp/UBqT1SkMHKMDXhV736EyFw4rUkg+8//128cUXW1O+xQ478dP26ptvkB61NmCEaqrAtBP3zx82/K5KiClj8czI065+188UsP33+D0VwFL6w/5o3+QLwzWgG9/YYTpQR4EONODwgC4hUACvs6O98FUdPcOpJBDr/HlmmwELKxqOB60VzL8U/PjQpKHNo5IfTOCwqqDULwQx7CkENDDQzhmdLKoEQM8scPEseAFSlgfxEnwngUTfiUY1Nq2XPsf4vRCs+aQ8w89TwJQKs9pXdueK+eY8Q6DnCOiiA9bfj6VE0XUQ84dLBSl2cO3BrI5z2N3dTW1W7k10LwTAeIE+FeYwrpDqN5V/+L/pFnUWwhSYtZae5/g105qnZ0jX4Hx5Zc6fe09bXJ4I8Fq/Svza7x9+Z5vVKBwIn8TDYEmpqYJwNMIa7z/83lW2tOcdW9i5gPT4uZOPZ0wV+Mf7N9/Czj3tHBuL7bS713Rbe1unff4/T2GwI/gH1hxgftHXLrI3u960W2+9lYqBx4b0/NKC6bqjiQ/ijEnw1FpJYM8EwigkTqeVp2dCz/E+9rUA/X27bcM8dGnoGTjEUnfUsuvquBkAWGjoigAHmCHaLzNnRUCrBI4elDyTkwTopWwPWikgpQzTV6jzhKiFTyVMfZ4duNiDNgVNHQr5QLxEK0kTPXJhmvSaqSdcXKdKQFqTKdImTYHBpOnH7gkfz041A/8+b9JJpW4xPc8IvOAgE7gAvRJweUCePEixWUFSUMGPywsUqVCVMY8E0AXkAna6FnI5ajMwm+Enrnn4wYdY3arOGmyTHTaz2fPmkrFlexpjOkCvEki0n/7wYVzqI+wBXcIXPhPDS+lG79L6eOakg4ifApzpmIIOt+hGAOoZgmhAY/X7DEBHdzIxEjxPc5ZA4AEcc5MQjHfBJSYXmdfkBS4pA/OAB7oBoNOMSpNmqFwFMyqsKajeCFcC8vfvvhG58eEffh5+3CepHCCaWxq618pEs6mQoWt0JiS0iGf4cyZhqRLgeWDT917Y9fzA8xAPcAB0demKBdOz9Cbdj7mjFgaKEkHYQSwITMP/8+3v2BjiYmqarXe0z7761a+Sv+If9oQBuc3N3CvxGz8PPT89n6kAKXpK11HXpfStddT6Yyye9lNeojH7NRQNSpjQWL1QmoKgf4fOD+4TDXscmOSxeTaQQXwVUvwu+d7F1lbdSvrqHlpts5pmMgegf6iP6zi3fQ5de32xVPN5X/8va5s7055/+cWs3sl555xnjey+bnbuN84NLsuEP3vBECb3Smsrq1v6nehHeCf+rTOdCp1+f3WNB3S4PqZo6B/YawdGuctPKuJVIXouaNQo+R38XRHE4F9ht6LEjO43RBvlpQ3PJDQxf4DFBKV1iKB1CDOhI0rq6fM84UtK8gzVCwUwd0kq9ICmhRVzTC0EBOZ/A9D9vPQeHRpGKLLNYfTnyn8b/U+SSD3Ai3FrU71JvJLEm5pMpwN0vyZ+rfxBSoUpzUPz8oSfSpd+jzJmCQsHaCn6mD2g0++NkLnqaporkSOKQwsTJsozPvXIU3boMYfZsu4uNvuAyR3zxwFAdgQAfjqtz9OHl/49KGjNBXLp+njgSA98qon4ufu1TX/3WqVoHNeAaeL9akMsITGA24QhHAJjAE1I2Mb98s95DVeArmtTLUp76a1g6fnKwIBpQSHSV7TKUpQoWFMshRrejU2s8njV5VcySA17ioDH004/1UYKIywVvC6TeyWBagqoOiVCayBB1tN+Cobp2vtz4cHcn3uvYXFNIBwVxoJ/VrnKLv4Gl9DvH+M41N4W/uJbrrqZj1CHNuSMIxASew1LKLI0cLZRTCmlUQke4osexFNATwVVDxiYp//bg7xoWhaClDcKJ3y3MK2V1l9glClASZxKpXF7YK/E/6bOvdrKxQkKjCgkhNTJ7379IhssDjCQVOmN+KmmXvC+I6YAFr5VPd3WPzZsjW3NPDs4X+gYePv1t9sPbvyBvfDCCxSqphMuuX/ROqszlvIcKZx+3KJT3KNCbV7A9OBeKQ/dA3okt0m3wHYH7EYFjb3Ao98bf0PygBmeEpjbeHwGAsPniA6ub6ifoqHroOhQpIDuCQPfSYrT5kpbEFH4tDmBi7QXMaX0XZ5QPEOuBEgAdM+AReTaRG9yT+cCQNfa6HrN3ws1AlqNU0IM3l1bVztFQ08ZS7qeKXHpwKZMNwURDzrZHkRBzscB+LX0jM0fNM8MpUF4xoHvvQbl5zRlPhHQEVGarVEMqJEpM4964+jax77noeAPQAL7gsh21K9nrfzYlAOavMx0KraQAm7KNLxA4rUxzOHdAN2vs18v7X86d12vz1OTdgo0+BsMHtdjbpgTg+gi3eZZKiuAuQQaSf3qtSxQ1LtwdqX1Y364HpqYtwD4GJhKgE6mE614sjLgM+wbhDAEyQHQ0agFDPXOG+7gY8RkP7X4U+SyrE8efYCVNHQvBEsb176KZrTW+Du1Mmg/0/PpeUEKcnonfsplJpr2FjbQIzRvWh4UjCYOG61XqjgGsEFRFAgACIz78XU3MA0PmQIQXQ9ffDjNvXg+3BEIhkPZ11RDDnLE5HlhjNI6TO7+vHmt2AuPKVj78yKe6wHHf+9dHni+Bzbdi/0SbREEo1VUY/t3z6fmjrHg2VQsx0t0w2Gd2Lipppb84tJvfd+W9SylUISy4I05FJsJ9Lf45MWMT0BgXcuMdjZ0wj7DxYF/EA68284DrGhFNAel1rs0UmFee+V5juhU+JXeo3XEz9Tl4pVZPDsfu+llvGeHg/YgoEPSFlBSmoA0hQjo+LukCq+hsz5yrPZTCUA8MWkBUgDCgkvj0AECA8N12CREumsDBbZ+wp6JesIU8YoJ6Du9X/dJQ/cH1R8YEaVntJOAGFL2KgkK6SHxQJ9JaKhTXB9STkSserfGr0CmFAhEWGLsIor0wOtvfxiyubiI2Err+G7zwnM8oPuD+f8C6AQeBq+GKGMcUBQYeevNt6yjvd3aWlptMLa1xXtRbQ3lexGpLh861gP0BIDH7ziYfm3FmL3g4sHXgwQ+r2Qy93ubrr+X0EWvfu88sODzNEZD4/P7ibngPmgLOOAAZAktNWzpGRipGICCxXCOZE3DWGRtEqDjM9wnv60HSi8g+LXyayneAJ5ARoM8cpj8EZSHdNbxcfrVAXz3/AQd4GIkOurPH3Vo6FNeG+qrp5qN9gHj1xpJG1SgrXclaK98AF0a/+F5lObkBTgBuWewep6Eoin3Rc2bgKoMjiQoDmCCqGkAPwAdQVozOzrtOxd8m2mZ0NAHbcjOPu9sCm7iTzr3mKvXfGWdEK+G6ynE5sqhEWapv/24U77mXRLTgbrnAene4289nxjigqE9v8M+KFYlpX8vKHjQ8/xaa67xTwX0oi1YsNBeevFfpBPQGiwdSDdGeunsmbPs9ddfp4UPQibz4qurmea8omulTVSjb0bB1l9/fcYxgI8sXLgws4yo9LnOg58X9gppfaJVv+4C+RQ/cI8H9HTfpuNVKT5oHdkSl21yQxxNbpv9dmGUO1O43IbQr4uCI7W11Nbxj1GYE8Gsx4FCgi0iG3vtbjP+QGpD/KHV5mGzdWhwnUxO+J0pBNGvlE7Ua6o6iJ440u/9Rngi9Rp6ytilxaRgJzAFg4KE5t+fCiweELzQwE2FmaehfkqUu4QVEZBaQXqi8YSjoBQxZa2TJ0AP6n4vskAeF6mfApLelTJ1PTNlGJ75eEDzmqrWC5yIMQhRQwfzp3nMATrAbBPU5O5abV2rVtkG669va/rWhEjufBVNtojrgEYDyRrXo+wrpVekWjofWHoYU6bhGZ6nBb/e/gCKXnGtgh39Afbr7oUd/3sll4lATEwd/lSsM4QTnBcwfqa0VVdbLQAR+c+xDSO+94AukzqBtibUJcCZmtTwwxp565wHeAnEApL0jMncjusoZFRV0cxMYSH2imbwmItH4BohVSkfqraRDpQylWigciFgzcQLFNktlwJpIQonHtB9DnB6BrSnOp+ib/E2jUeM2Z+/TOgulWjuFaDTdZSmwEaLE9YEVekQB7J65Sr7wBbvZ8c0pOyhtSvcSQAijQvggtLTYv74iXmCH2CM2C/ONdZa8OfU0yuu095JkdDZwPPkkvTn24MuhbZEWEhpWfeKjnzckOiOGrQLIPZjTM+XF6j8d5UAHdY61CDYbbfd6IpDgRiAOoC7o62dwI3zAqEKwg9KUL/6yivsSwHejSwN1OYA78B3OGvgqTgr4CmgOb9uGo/WVGl9XuiQlRn7IwuLhBCtgc6bxykvXKZYmZ67zMqR+tClocuPmW1WrFcrH7rMdeOokBPzXX1+biXAxWeeEaREI1D3GrcYf6UJpJIQrtFnHjBSIkgBX++Npyc7ROl1npC1LrqGC16VywoL+EPg5yktohIBUxBKJHqNzQsd/rBmzMTlhVean9Yl1Sy8cCJAX1famggrkwCTNDkBg8DbA3oq3KR7hHnBMiTpXWPGYYKGzjWVeY6/xxxx5W1CCM30vrByKfOh5hifIeYiuhFY4T4/vxSIvdYuhq/54vALgDVfMUH8re8F9AIIrUXqo0wFJ501r6lq3FynfKxKGBmv3iMNzj9P8xBzwbViWKnm5BkXvvMCowKVZC0QjRFYY29yfBbKH9eFPPck7Ys1C1A+k7n5ocxmurYCMwXu4W/8rs+lverMVKIvPVfCkacH0UGmoDhzMIXKCJx6roBGDB6Bf3AFMcI/KkDko3FAnHMsAAXgRY0H3wCFEfHVyGmf/JeCpUzVFS2IsUNYaLbiUpdcXrNXiDxv8QJLCqj+7xTwU57oFRavjHirK/aJiqGyexwtSCjT2uoMef5XScDQ96zpEWOPuGfgyyiVo5gSCJLReoVIeNYTkZYc89nBgzyYykUgzPPY5vcHn6v0K34XXWJOEpq9D9yfKc3XZ+GINr0Qid+xdhIMJAhg/hTWS+in4vjXTh/7cJkg4fyYHHQEdDJsF/QCDV0HGE9S0YWUCXrQnAKCjtjI0KMG5QHIH0wvwfjPvUSULnhKDB7E1gLpOND0mkoE5UGd10cw1rhSYUQMYzqQppkuASS/bpqXxuYBw6+LH7vu8cy70mEnIBHJ4s/0xfHvFNA989Sh8dpsCujTCVp6jgd0MQdqu5DmJ4KvkP9c7YIpIDXV0hgvnRRRZFbEc3SIRHd433RBPxq37hcgpaCj1EppiSmNCPy0d6npLjXJpcxV++gB3QNqDv7ziUkh24OOH4unCw/oPmin0l5p3BKGxLSm/D0eipYgIA7PyPzY0VwOy8sUQM+EwpAaWwnQxdwE4vJlI3AJn0n78YBS6ewICNP1Fw1p//zZ4rGIgO6fXwnQYUJfF6DDDYHv6UKKRalQIAUWCsyd7VsjDUtI9KCh8eunruG5mCgzcl7Fr/y58L+nIORpzFsoUtrTOUn5h+d3AnzRl8BIwINxBktSAHSNS/MRlnit3PNovyYppgT2lSOfkNtB7xD9gCZVqIt0Hy1B+h4WlaxwkhMMUgHfr4FfJ8UfEUNjDIGEafwtt4/n5elcdab8mmmNFeMiPiVBCc9gPM1YYSqg73LIPgR0SSliIJlPSP6hOGAAughehWW8hlcJjAXoqbaO58gv5hlOttguXaASmHtQXxfRpoDnQUkpdx7A04OhzfLv4PU5VOmazNNOCc4TZqXDgnVD2l8lDVnzFcFrDdNnpgzNjxG/C2jSQ8mx/huFZfQ+EbhfO/zux6d18ofUS76VDgXoSRq6hAGZryUw4KcP/MnWIGYDiHY8o9Hv0ugywSCadHV4lMcrxqE5aR11vwd0L8CkgoLOj86IvveM2H+WMi+trz7XOFJAx/fhkIdqcDI1C4i8BpaO15/H7Lw7gcmPAfdiDBJkBKZ6P4DKp8Fpz/A9ffLOiiZBYnItAi8RoGvs+F48AN9jDwTo2g8But/XKYw2TkL0r2eKxsRU5bf2gK71wWe6Xvs5RTCIJncKm9GHLg1d9IfUPVavQ6tUgEk49Iw3YFOVejSZCoNNAV2faazin6J3vBcVH6cDdFyn+AO/z55PVRLi0u89b0z5rNewdXbkDvBuHcVnaI/1t79/Oh7nz3XKQ1ixzmUHSUAm/aAuQqyF7nmSaIF8RZZAVXCskHHk994LiHgOKvB5vidQ13rLMlRpnXE/+A/WiSnh0RXmeSq+0zvxDB83QpfJOFy+k/ST2/Xj+7LbmjRvD+jQ3nAT0qoy6QFSZWSk0NwLY6iqu/a/FIArSTy4y0t4IohKfit/WCsBbkpongjXIgKXZgdAr3RtesCyQ+QjSiOgp4CSji8de7ZaLC2JusHhX7rplYSYCkud3evXQIwujZKdcjhJqevW0Kdbd43Dg5MXxEQjlUx2fn08oHtilWYsgWU6xpMGPqUCjeafro0XHvx4/F7inkq1mCuZDlPAqLRuOvgSDgSW0+2pp0EBqg61AHUC5V/LwWrmnysQ8C4RnS8xKJkU07Oj8QiAA+ObTFdVGh18kvSNRxecmBe1iCgEYBwam2fYYS1CQClK5PoxaQ80dgE6/hYDFKC/GyBpTJq7mKXWUyZpAbU/H/jdm6y92ZuWFownRvHLoimNT2uIYDjVVZCGzjKnUUNH4x8Aut6b8hLRQEUNFoAe0zs9j6tEzyl/8e/z9Ffp80pjE814C5QEEuyNtFRf+tsLSpUAfTqM8ICuuWVjQhOsCum+soT5s5oKJlwz5Ew6YUo8TPxBtO8FZa+YsjRwUtjLj9ef8ZRW8V7EieFdWi8vQIqnaF0lLOBvucBQWIa97eV22fngvTNA9w9TGgaj0GPACxcpRtRxUvARTgPoeoE3KXpi9Ydc14rhpYCeHjLPLCsxo3TjpmPYHE+kZk+0/nevYfrnBioINb81hvRgpIcjfUewvKk319olcfE8T5CVCEISuAcLT1A+KMMzas1dPYmnA5XpJEvtwXQaqA6vN+n5w6jfEZMhDV3mX2++Zo5+3CV/cMPyI00lBHppD1JNxB8+MXW/X378qRVCIOPdCJ6p4znKI8W1nm41P4Gs9t4Drw7sdGuvz/EMaeiphlwqjTMPXQzfnw0933+nufu5pkKQp1OlwOkZeL9ALvMfowY8KsTVhi5iKJjCcyM/n2tO4dcFgB4Y3iSgC1jFJGWuVaoe6BnrXAnQ0/MpRujfqf0QQ5QPsxJt4lpvQZQQoL0GoDMAMPIRBcX56pNschQzACyayaFV0/dblbORCeThT22/6c+vAEXnye8Newiw/0Jl/zmuTS14eo72P7VwrOu8+3Pmz5sXNvC5AAo/PX8SbXra864E/xxP++n5mFyL0GoLdOSfjd9Vg98LamsJBmXU4Q+1+6fSZcgaEU/Vs/0eZJjlgji9QrOu8WsdxV/8tX5d/ecCc9FDZsVMAR0+dG5A9I1nBBQ7y9BOHyMqSRyxmQUPiytdmoKFFsGbHDRYSU9iVJqgl47E+PxiemL2m6P7/aH0JkfP5FKizOwV03DVdR0oNezwz/Tj9Ru3ljAQLpziQ08ZKy7xGqhfEw0XGkslME/Xv9L0GJQ3TdphSpD+oIuwdY1nDqmgJo0oXRetB9vm1taSsQvQvX+NUcNyvbhJcAwwOyM/Pf7z65ceGm9S9YIBaNEzuVRL8NK3v07P98IHLV3RBCdaxGcCYwGsFxK9cOHH7PfLg1AK6MXimFXXhNSu1Gwshi7twtOpPyuV6E77Iy2+EqCrxCubusSmSrgP6awQVCHs6n7N2Y8RjJiBPQlD1rhxz3SADqFC5vdKPELj9wKb51GiMR9DoDlKq/J7o72XgCgNnU2K1gHoWCMAv9LWWE2P5vdQnXOoOLYWoHs6EP+pyF9hUodYGwG90jqkComfI+bkg3anoz/Pu9IzVonfiR/h3RII/ZnDPV5gS89fyq/9WRDdhnMKQJ8a0CZcAv0ppVjP93yS64AHlMBHQqAc701M76nAk64RrNSV7vGf+bNWiVel36fj9DxI9JDRIUove5P7jh/da4rJHS/kZKGB54O5TIDOTYmAjuukPaVargder6H7SYrxy7QqCWjy5/4AACAASURBVMRLOWJk6YRTLcwTlQhWE/YStt+wSiDhQSsloooaDbq9RR+N3+j0AHgC9WujLAFf+tUzEfyeauDpoVVaWwoMXjKtBOYcLzd73Sb36Q6wXw9/GLw2K8aYrqX/GwwFxXXA/BXw4QGd9bElBTvTmtZRWmI6R+2lAFXrkY5P6+m1gyl75BoWVQJ0f0A9oHsAVCqZdyNMB+Qat6dFzUH3i6ZDeto4a7mL3nVmJEQordF/LyEL85nO7O7XwD9TAgXmLe0U9co1RoIx+0RXMb7EM+/sHMivPhGCEitpWOIHKaArsh1r4KPcPY/Q76Ib0ZNnlBmfiy4BAb8EI13rgdRr6ORBrjmLotxTk7vK4MJnjjx0ADo72kUNvQCbp9PQte4pL0rphWsJCx5YsuvwWAkc/NnQWfXn1/OuSvSX8pxK11T6DGPx/EtnAtfKhftu50/n1u/DpNANxjBZmpVrF/kFlVRXNEy8iPgiKzOAvIwYhMnIWj8Pvwfp59l3LqVPNFPJUpcqCuvaX/+dx0d97s9mKQJ69vydoaHH6DwExuEfD0Cs784iFsp5jOHxqo4m7cYvtgezSozcAwRNqfFwa4MzhhsRx5tMtewe9BXY5ZmtDh4+q5S24QWCtNtaCgweGCUQZO9Hz1yk0UwTUJQCQ6W1maKBVggC9Acca+fnid9l5tScdKC1wZIwpxNW/m8AXe/XGLgekAlixzR8XwkwpwNbfI4+xEzNyaNz3yQwYPxisr5XgKqKBVkkF3qAV0hX02cYj+hBjESAhnegM1h8QGZ24/uiZSA7UDHfNzs4sc0nghrFEHWQ8R4PIkrbCdpoMOfx/1i6mAFVau9Z4ed0gBrAELW+Y9vMSD94tyq/qZCGzpHoROtTKQbBr6f2U2soQMfeo980Ar3UJczfB6sLrEcS0jJNJzLccIZKXH/54EVXpIvom9RcFDAkEKeGXh/q0HvA8UDlz4LOsY8kxn2NDY18v9ZYgD6Fx0T6SgEd14D+uHcx/9wHxYXKZLGlqNqDup/Eker8lMI6/rwrcnsKz4xtZTm3GDWv61Iwp3AV4xv8+c8EHvCPutqsdHcWeMouzUFN47q49pxKkcN3jA5nQODU9sqeP3h688GuDJxDfEHUlKcTqL1CyDMfNWlp6EjbAh2JN0ldJf3EssReQdC+QoFgDAjEoXLQzD0uaP4SeLUWqWDlrQCiW+8P17nTGFJBWTzB06VfP32fnR/HTDnGmIee8aVdDt67jAMJM5kAApo5/h4dK7DYAQat0rBidhxY2Xgg5TPBu+Sb0kRUflLj0IJw8WCypw855hi7vstKReAGIPWDDCR2hIt/owxtVU116NnsOjB5IlALVs8s/AFhV7nIZL0ElG5ACqwkAEh6LLCTQtb0f3tQl2XDg29GcDHw0KfV+Htxj8BmXW+fFsjjTXxmkseaMvQUMLO1wK2xFr0/DBnDcP2X/TOyeUDLg5ZZnOwX7zVJ0BV6BawlwDmTHRh8yMcOjFXR0KBDFVjx4/HPUjoR81ixBvkqljsuu94GeC6rRZUmWBiEplKVp0VZ2gjoeq4OnhiU5u3/FvMgM0Qv8QTQPTOVEOn3W4I041vGC1ZfF1KCxBQ8rYsJal3FmPx5FK2TSSf1DSQQ+zX0TA2w4jMQNHYJYZp3UBImzZrhPaFrGn76s6e56p1eWBUwaw2578kB8DSfMmTPmImnztzqv/MAo/lqXb225zVQf5YkkFAodYAIrV70Tpoph9x65OvjH10AMcUS/A6lj7W+GegoCCsGbfq9THnBuoJGyXnzVZlSgMp+4umYi0r38ny4fuXqdY5zMjJe4Hnx5zsVTjUmz794vRNIBMhT6CXGJ3khTXuh6wqjI5N1zF0PjEyzj2b0Kefe7UdxbFIg1Bw86OI52ksPtJlQnlQKzc62C5TzdOPnov0W3fkxap7A3/TseQtANbtVhkpxHP+OH9mzLClaPi9obdCWUIGLEnGMgpdWEZP+aOqhhB0ZMl7stWO8wDOEtUDdyjYG6SpQbFYmkoUoYm4hGCkkaAJ6fjINhiVCa6qtVBWKi2jRvCbitcVUMsoEi8Rn4hmw30B/ULJ78d5YZW86UPXvXYugXQ9rMQmNWRuvEp/62xP+/x+A7oWffwv8nTZMIGJhjKnSbUqA0x7osrGSkxic6EfrJCEtFXIEctwHZBoAaKPrw/vhwcwqZVFkoDVRZntWHiiie1X4vypnpdgJD+szVhijuRRgzjQh0GY55l0rXSlJd6kE6H7cgZmXrZibWogkpSMxCIEc/lZkcRCGUC+9JiuWgXd4LVPzr8QUPQPzIIV3aPypBuxBzzPx9HP9rfNYSaABkAdGFLoNpgIrnpFZSKLA7oVf3oP7nUCd0rCP4dGY9JM8BB39YrERfJ4KZBiT6CUFeewfng/+mIKBaDalfSkPPOeR6YOHwtqhanqYA8cU6+IL/FhYKSo9oh/QqucxKf14AcjzX841FmaqrkVgX46lehmXEgP9UOkPtdE9oMu8T1pGUF9xLDNzaxwe0L2gltIL3gkLD4WF+E+8w/O7dQE6C0/FctHpvfhbQY9eUPVrtC7+rPFqz1JA93vs5+6BWTzM045/p7egZAKbs/hK2PbrgesmLdk4Ny4ocrv9d2W3NdZuj7nVBHCYBMsh2IUm+fJk5B+DqUBIMcoYoKuN8y/WQnhiF1MjQQHQYTKJGjqfEauDCdCZ3hHNRvDZgeCyQCYwW6TsRFeAJo/nKHVCJul0wQXKlVLu/Ibrfs0huy9q6FlThmkQXYDpCVuEJ4LzBJsyDw/o/hXejDTNqwNQuT7rla7z49Pc/H2pROmZLgGdlcqmtn/1B9e/PxVocB2DhiJj84AuOkkla69N4tkQOmXKw/N0QATy/iBngpiaSEyUra25JZjbQIOg6WgC1RlgaWLkhxaLGaAjj5itXXFmcL0z16VMpRLta044U+MuyyFleJ4BC6hxrwA9mKvHLUjpYa+xPqJZCeopqHgaVsEKnsdkH6T1+znoPSmjTmnN8wPRkBfUpKEL0L0Q6OctQc0zRoEstd+omaS0rXcJ0KcbH4QzFRvRGuDnujT0jDbjevtaFpqrdxn4sXnNjnNyFfKoDMVKZ8FcHyttRisI9yGawyV4IEvE769fR61TSlcZL8yhKddE1jpb4AjLANcCFrII7uDDFKDiywTo4N/yW1cC9On2hddCKI65+X7cKR/ywuBaAld0a3ie6nmW+IEfm3++6Co9I54Gdb5FF/6spPzV8xh/RlI+qudrPum50r0YfyoMTMEgVymO7/jgvjuXZZ7EQ8EgmSICjQNWSFTacZXksolGTQ2VilSSU4QjCcIvpl/wbDKohV5ERGwglqwaWCzzSeKJgI77GQAFiVmRyTK3RyrzwoTPg/SL5ReDBCpThatg5zdcjSA8YWabFmMA1mVyl+bjNz5jcFVVbPWZai+eofg8Tz8G3fNugO0JJj1c/qDrOf55AohpGQJABEF10d9c6fme4VYCdDEo3ZsSr4RCHTzvCsH4CuNja5UMxbO8pcgfSO0dGW6xZK1NoT0irQxRSwc9SoCFOVQmd7YGdRo6zbloTOJKR2r8leYtOszmBG07xq34tfESvOgHP6WtepM7goJgtPcAoshiWMdUKz6lE4G36ofrzGqdJRC9q8m9Qp3vlE5TZi0hSyZ3X7rSn1Vcl9ZjTxUGrbNfM/97qqH7sWG7EdDHKm6RD6wFGM5kuxbIRwtd6l4QkNJlFAMDPQj4WAuNFc8mH45VEqMfJjO30ncdXPXhXyxms660O78Olc6mcuc1d9DAFPcAATya0yvVyYilm73LTvunn6mgNoXOGdMWXBIpD/TAuC5Ap7JXIW0vFaw9oIofiOZT/ubXapJWp6p+HnDTOYuGxD8rYZ/u99eme6TxpfdPwTDWcnACKACdUbi1NQRxEAj+F6AzNUQBEq5MaUaIsW6uXxRpEQAjmdymBXQUv3eAkAG7yvmVETiFerW50FvYVSdD2gc0JDDFSpIYxiEfmicQvwGyTKTEr+vXBegK6luXli9p3gsJnukjTmFdBIt5pT5OAf6/Y3J/N0D336eAm65JyjTJELB3Lm1ikt+EVXk3QJe5LQU0zzx9RKxfKzwfPmzc633E+DtdU4Gg9oPPLBbZihXMkWZTCidIhAl/I+CNRU3QKQspOPlq+tFpqsU7UakJWnZsO6xxTGeVEd15/2qq3XgGqDWRJipa9ib3MvKYI/2LVgTiAGMVrvBA5cFFlfKmA3RF1KegLIb0bqDh99+DdbhfpvapefSeYaVpTymga63XJRBVAjPSJqx9Y+MZoPsz6mlITN3TGdcrarfe5K7xSWjzApWARMIU/lb5aDwbAqNM76JTmrtlDZK7KwRdcFqpwOX5LJ+ZZOH4tcX9PsbA7xWtsLG09xSAc+bglAa0B1458OfSY4SuVSU9CaxeuNB6eeXFvxOfy++f4ounB89LRIPaU/++SnQiXPF8zQvHOh9TQNZZRVWnwp8fjz//Ttpg+m7/Lt8PnbS37f67lgGMNK3HEnToIMMJx25rPlfbRxnzUERAJ3FGaV2ALnNByqSyDYeGjkCMCAjZ5/Kf45kAdJgdInHiWWLOYKgMiou93ClhJl2b0oX2m8Hxx4YB0x16b7JLwRmALg1/uvt1jw6xGAUJvQqR3SgMEt0dzoen6zSn6TSIdD7pOFKCrPR9ygz9fgkI/DXZM5DHCg0zKYwxHfGnz8C2w0+YgoUYjbQWWVv8WuhZ0KRTJub/9iZOD/Ie0DMaiYWCMkBHu8u6usA0EYBUXUMNCjQvBoT4DVi15Kv2kbx+7TyzE3jip49h8AxPayi60ftwj94FsBgfQ8vNyVKpeJ46W2HuGI/WT4CEZwlwxHBTgVcWDs9A0zlojB7U/e+V5uOZGZAqzGVqcxz/DAGOLAceMCWw6z0pn0nfn46TvAWAHn3o/7eAzjFV56dUwvM8UBq650Fe41PaqM466ZP1FYLFgHXKo5kbmrKPMJcJXLzRr4Gfd6WgOI0B16EWvSyepMXIX2mdBe3ESpYB3IOJgMpetKimOfB+f3FNyj+ngDo6eI4WMg3dW990nTc54zN/pkjHsNbKipAE55G/V7DAVgJI/5nnkaki4IU7rAl4gwQPTz96hgf0VLjFNWnpcy8MiQ+mGOb3b61+6NscuBt96FosHXQBenZInEk6PXBiOtoEMSz/Yn+PHyB8QF7DFQGLMATouD+Lco9BKCA4aIgKytLB8HPxgJoyJ87NtfRLpb+KIOaqkpFgayYLm1QCdTFPv0aZORgSJjRMV9RAwQ5eMEklVA9s/18BvdKY071KGXfG2J3JLdWc/R5Pd78HbjIM1xlNa4TnYk0kyQrktT4AU/98z9RFBwJ13KMDRpAbH7cmpC2pklnsoEfLQ4wjCaAZBFwEofn+02BWYOhyU+F9AnSdI50Jr1l6BoDnSduqxFR0bQromsvY+KhVw1LlioQo8l/zVzwJz1DMCPDj8/TlNZcUIP9dQE+BM6XRyeeqJWpQBqYAm0tPSoVh0UoGKjEPW8/w5zY9w1O+g4XHAboHDK/V+T1I95G1OmIMRcr/ZDGpdBa014z/iQoVGCEj3Kmth0BP0AbnJV+x4z/S3qdLsql0jlPAaKit4xqINgDkrE8ey1ozLVONnGIjE2YGQZCPwaG+21sK6B7E1tqLmPrpx+9pQPvseYsAPfssWjBSmtP6pgKzP4/43Xc7S9cG32sPhSOyrun9HtAr4Z3oxdOTH6v4fQra+lvrNx0Nwd02pbDMBw/ajc1Z0kOnw0INz4X5TyESBDXFtDUvuXhATaOM04Er7ccTggcZbHZxPJjcyUAj4+fGV+cz4sPfkvDwDmklqckdz/aL7HPqPbF4zUVEoDH6OXgfWSVw9LnHXsvgXPJVDD6UhitBiEKNz/18Fw2+0nv12btp6N487OnACzcpIPv1gIbuD6EHJQke6wJ0rL/XukTg3gcuQBZgCpTw3pHC6BTa9SCE9+M5Cg7De3yZWQA6NJRs3rEbk2ojgJlhnxDljr2jdg4tRvUA8nmrb2ygHz8rh4qcerVndDnSXkDz9KM8es9M/FmUW2U6QEeluNq6yT7nmKtiYnRWMDav1Xua1HPFOFKm5Ong3QB9OvD08/F0DUbE+AQXRyCBLXUz6Ux4BkegLwbr3dTnTkZ+v5tJfgI+9ApR7p6mPW/zfCEU0AkauniHeITcRBhvJf5KgABAAjhra2IrTKS0FYM1qCa0HBVYyoeuOKMpwkw8YCkPx8epSXcK8JlZfU0tAR3/2Aq0Ksc+4YgNYeOpGCdEK390jSpImv5vuAP+H9PWeJ6jQOvXSGuvsa4L0CkMOI3Qz88LWHp+KjBofaY7f9hXL/B6XuJ5i2ggPS+ebj2op3wS1/lnVOLFno9m8+TZcVkC2350j9BtLRa7mGJSiOA3MjpK4gIjRRAXrkHz9zVr1lhbe3tGsNKkvNSRgo2er5/Nzc22atUqa21t5XNRCKOpqYmEODwybM0tLXxEJaaAz0fRuL62Jgs+kQSlhUwXSoCemXfcgUsPxBThIQFVPw8xa0+Aej7WDOuE71paWmz58uW23nrrWX9/PwOvoJ23trfxb8wZ17S1tdlLL71k8+fPN+XRe6L2gCCzqhiXCBR/g3G/m0kH6z8wMJBpltiLWbNm2dDQkOE7vBdjgy8WAVRLly619ddfn5/xQOLQpy4T50PCWOVHHBwc5DPwD793dnZyfl5gTCXZlLD9wcNzamNxEYE3PpOZDPP3QUMSEnQN1krVzlhIKZejubq7u5trsHr1aq4L9mPlypU2c+ZMjpc+cwAnNHYW5pga5S/aE6319fXZggULSNuYN2gCf7/55pvWWN/AM4X1hT8b67vxxhvzOswD9NDV1cU1k1CLs4Lv8R2asxRLweSPf9p3nRlaGqKPX+Z4+VXxfNCHrBZeoMUcRDupG0Fr7ekrBXOdewmxHnAnz7MYUeWAI83HM3hpSgI0CESpBu+FEwkyoisvWNFcXC5bU2MT1xN7gOdin7DnKpjjhR7xBJ5/tn6dTPHDeFOm7DXElHZxbuCyAZDiDOLahvp6xmwwKDGfJy8cwrlpaAxd2/J5W7Fihc3snJEF1Gb9vmNgHa4RP/fCm9ZT64NjW4PCTDFtTCZ1CrQ0CQDcC1aHjmDgzaMjpDnsVk9fr3W0tdsEtPukEI2fJ9YfWAF+wYyR8XHyepynuXPncg6+joEHLdG83zOdKQVtKt3ZC1WiNdyn/U+B3gN8ilH+b5n8tbfegurXVoqT3qP1982xNJ/0pzAq1dZxnR9/ijO4Dz50FNbJcHsbB+hTpPM4KwxwHHm40R8CpqO0GIKnlbOgIL4gAqTA3S+kByIxDxykttbWjOnjc0qI5TIPGILGMs2gwsrDxwNmrIMjQNei+XeK0U6R0t4F0P096ev9fKcIQs49AeYwY8YMHjAcToA71g+E3NrWynzn5StXkOgBcG+99RbXEAcH4Adg9VqnCFebLx+Z5qtrKxFsylBwj5g23oVxCcjBzDBGMDZJqdiPN954g/PAemPMQ8PDa8dAOEDHddAQcY9AAmsCoaBvzZoARNNoWKQ9xFgk/zxNoRAMnjEdoGudcI/X+gRyjQ0NrH+A68YKwZ83MjySVTnT+mLMzS3NtKgQyNHjuS7UaEjT9jygY82wrgBlrDGEJDwLTHnWzJlZ5DrG1tHRweuwVj09PQQU/I7/8Qxc09vbS/rAM4IQgOZJ41leqrdsaL+9tpia3HWuBVRimPhc2r6nKZ1b/1klRqXPJFx5GtZ2+jz0lJH7LV8XoCNQkXUrkiqKon8P6HpO9q6yMdAR90s48XSENQfteoCYHHsU4nwOsMtZ1zqlUfbaEwIEhCa43FDIa2yMvnOAOIG9oYHv7e3uiRp7aNNMi+NE2drb2kgDfu2nOycYi/bBC8zc+9h+NeMNseKdKkiC5gcGB214ZISV+aBAgd92dHbYmt4+q0Xhm3VoyBIeQcvqvAae8vLLL/NvCVEYu8bghUNZRDIMiBgjQK/kQ/fP8mfRC4N6l4Sb6UAd/Mdr6MIX8ZMUjKcD9Er0LyFBzxCGeBrx+1ZJKAagqzATheetPjJpcufk/eaYkYHMnjkrSFcRaEF8+BxaTL62hpusibOMJ4K9xsezw5AusA4bP5+YIJPD87DpkN7wEwRE4KgJZnb6mV3ZyAyoXeCDFsYThl8cTyjaQNVi92N6N+biGQMKo2A98L/XRjQWEC2ADxIp1kUmemhtLa2tNjA8ZLPnzqGEjjWbM2cODx8kWjB1SLH+0OK5Iiq8T+U1vVYqyZQaqEqbxkn59cDviuKXoIB7cIhw6DBGae+YH7RKvVvzRenbtYIaHaBD499iiy3slVdesXnz5nGd8A5ZdwiYTnhM98hHWadCC2+rmmww4TUzfOUjfHWvFzgxFwgw0Ioa6hvITNEOE5pQb08Pq3dRyBkesvaODo4TAiYEztFC0NQ72tszXpCuLb4ALWNtQctvv/02QRvPhLZPmgATr67mfoNOcD3+1lwUhQ7LDs4Gxoxn4F3oaobGLOiHLg0hszzFgCpPC1hbPVtMXiZuMRcBOn5in3w/eM8cRS/rCnrCMzSuVMsKa6Ug1rCEnumJDlINfwrjRbe7aLKV0Kn36Dyvy0Kg3uTga7Nnz6b1RWcKVhrsWSWGn40zmpo9/YrXiTn7+zPQVNYQhIF8Ffmn1nt0eIT0odiNuXPm0CwN9xAAHOehpbmZQih7uVcHS5xcM6qUKEuN5xV4hwBS42ShGLeomc0kAjs09Na2NvIBWGMB6j29vbyjZ3W3zezoNLaFreCWxWc67xBmMTacN6w1FLm58+bZsmXLpmxp+ocHdO2paJaWiGKRZ8hb30TLogn/zAw3opvZ02+lgVDQipYR0bOENZ2VdVmF5Sb2FlatvXi5p9V0DKmGrnMiWkJQHM5RplBuccDOsVBb2EoFX+h3+uPy1bZs6VIuGgAHTGzF8hXW3tlhvf1rQhGaWPzFa8ref+MXUoPGu0CU7a1t3FgwKkhsA0OD1GrX9PfTAgANLl8dIjC1WVpEbYgmVEmDSCUbvZ8Sb0zrmA7QvWSoxdQG4zuAwejISMYMxFBlocD4MC+YUsHEAWAgajBvaKilnFnnzBn2zjvvkEnDHA/ww4EGEC5ZsmQtH7VfS4xFzFkEhnFpfVJA93PH71hv3C/CwaED44AggUOHfcA/7I+ENd0HYsf6iUDTZ+NvWSXwDhxqCCmYO8AJLhXQjlJkUmKWRK119z+z3yOgcy9jxoIXbrzU67VKmcRgCcGcCyOjNjI8bLX5amtparae7m7uGwANWnPnjBk2NDLMugkwkdY1QAioZx5zOi7PuPFs7DsEm4ULFxK4Adowt2+66abcW6wLzPv4XT46ADlLMo+Ncb1wTsAIwVjxOwVDxpGwgeQU7Sald81VgqiEGjE8MU2dV2+SV7tSnW+dNz1Tf+ucpGvx72roKSDob723kobDsgFochJNxtKaRI+VhAFPUzDXwoeM1CmsJ+gee4f9wE8oGtoPb4HLzPexU6HOox+jBHrdl54N3hOLa2FPcR54buF2aw5uRoA4ziDiPPQ33g26HOwfsJq6Wmr42j/xAc1bIO/Hrms9D/F7l40zasyNTY2ZaR/XQVvHGLBGhdHR0A8+6faW8XdYu2BSz+XIT0DPUBKw1kGhacn4h6ebVDDWuvp5SIjxgF7JJF3pbHqe4F0iKf/B31JU/bppncVztNepsOCFTC8UCMME6KJXP2/tibcQpfSF+wTouje36b47oCNsrOY6Katxk8xI5OvNm0+NBYwJZhY8mCaUhnpWelOUNg4fi9LEwi9YBDGJlLDJXKBFlCZscGAgaKK5HBkb/KK4F757EC2ejzrQAnQJEMwNhobnKnV5YvIaRaohaBF9+zu/oCKEdQE6xg8fLBhsCO4J/bHxLgE6ABNMHP5wrIFMpiBI+KSa2lqp9QF4wcRxuPEM3AezLA6Oxu6lfS/AiMFUOtDTmZQ0LxW2AfBCK8d+Yz4yNwKAwUDwHfYWc8E9+IwEFUE01T60DxgTABHCyfPPP29bbrklhRuMC/0CsNfeg5oyl3VqOADxaHL3Y/Hgk9KGBzOZ46GRg2kCHBrqAoMCwwT9Y0+giTc2N4V2lyMjDILD3uHUNMO36bQTz7jxbtyPNVTsgDQ/WLcg0IFBIrBOqWZaT4wTZ2HRokUUAHGw8Sz8r/gF7Ed9Yx1yR9f6J5qRJq2zUElT0Ds9oOOBWB/QqTczen87Pvf7UwnU3w3Qw8CnRrlXYlz+XOs9DIYDmEdA19zwvc6C1/D8+LgeyOMeLTCOgS6U2hAgKasQ1gPr7Rm46IyCewT01AwrocEL2uI3U37G8wP66IxWF7wTwZcD/QPUxGlBQ8+MujryDlgERRsQMlGpkb2/Y+aP9l1jEqhjXn59CCax89gUYSrJ4oHv/vXXX7fNNt2U74BLEEod1iXzf8f1r8QDIKiAfiGYYF3hVsxy86O7NhVApxM2dJYluAX3Qyj96vm1dztJuEnPpRfCKgG5519eEBYYS9Dz/M+ftRSc/dr7saR57J7O8bvX0FP65ZxDBaLMLZ177z7bl3kwXJ4jid0VL0DxjddefdW23mor+9eL/6Lk+h/vfa8tXb7MRmj2C80xMDiAgcy2OPwyzWoztPCcIIKQqsM1IGowOTWCAcC/tWSJNTQ1Bh9rbPOpFBGkTcCXBDNpKj3rQIuI00WaAhquB24lQE83W8THgxPz8NnvOBa/kYauzQVQKhhKvlAQOBj1/6HsO6CkqrKud+Vc1blpMigomHMgK1EQBDGAAQUDIphnnO8bZ5wxOzNmUcw5oIggQRAlKCZGFMWMSobO3ZVz1b/2ue8Wj/7Qtf52scDu6qr33r33hH322ee37dvg8nqkbKENo5Q4amoEjmVm1jEz0c/RbET+CHL7o3vimhXUNQAAIABJREFUe+sSB6+fa8cgom/fvuI0+HMe3h9//FGQA/6/rsfqoI4Z7oGMlf4eX88/PMi8x19++UWCAf6+z++HSFd2YMnq9dGGUb+X+aDr7zHg+6Maut4LHbM1c5TOTI3tazmy2XN5NNbX46BevSWIpfFhaeTXrb+hrksXJT5jtQiKxMEZrCFyfIY5O9DXyc/gWeEXn60uj2iUhkesS7eu+HLTV7LWXFN+Hn+Ha0ojyHvjuerTp488O01YFEiWe47AlW0fq7sUqRvdA9rQa4eujZPeV/xMMYxGzZzXqmFC7Yz1/ZQy09/hnZjXraNBPJDRNgvLmA2y/rf5b/N9lc4gzVmOSmH7z3Lg72kEoaND3+/sFwjZK61+nk0dlDOY1vyFP8zQiY4ZKn18HZ+PLmmIwzQCHvMZ7Oj0pNwSDiMYCCqCKNUP02lJck484URBRnVWvvnrb9C5rk7+n860U5fOaItG5Ax1/Hx97vTaaluoHZAEGxQk4rMzhub8Hya9SNNaUFVZiebGJiGL0rHTXv/www/o2bPnAQcL6f3CdWCCwr3L4JTXxMSA+5g2judAC0OZEy5zEK73ov6e3s8liN1QFTXvD20PdTBzoH3Z0Zb8nlM32yB9jXpt9frq9zcnVHrv6us173/zveo91/F6zPu0ow8w21tOm9tPy/0QZuhGtmyenMTMWQydz1dy7kvfWQK3xS2OrC3RhvETJshwCWEIm7JSfaN8oNykHRejZBgsFsQjUdTVdsKalWuRKCTgsXqRQx5HHHcE6jp3RiQWNWIQxSgtjevTggsmhiU/zwzBa1JPx4jPHHFpkQTzJjQHAGZD+H8W3Qh8OrbNmD+PC0YHtnb5WrSl21DuKkcaaZw66FRUd6oVlmsqm5Gass7KWavmfSxZuAQjx44sRZ86OjRnDGZHYl5ovQk6RopmI8l/65qtRjqIwrz4wotwwAEXXMggg/OnnS+HmU5eOxyusbm+ao46zdexevFq5JFHOBtGhaMCA8cMlD1x9NFH45vNmyU7/SNSnM4aOwYm+vPY4fBHDt38zMzOTH+feyYRj0tZKZ1ISk0wFAjixWeehxtqcEsSSUybcalk5U2tLcJsZ+950B9ANpESPeqO2Y8OGN5++2344ce488dJ4Kl5Ir/++iu+/uQbNKSaMOfaa+RzNI+Ca6/r13zmxx57LObMmYN7771X1oHlGe4pBtIF5GG17y9dqo23ORs3OxKzcdGw4IEcekdjZA6s9LPsmAF1NJ7m8/N/96TOLA6stWh+vXn99Z4nokKHrgjZ+8R+zAZX73f9O/shCkUgm0oLOfG2225D0BpU61CM4vbbbxdY2OwQ9Z4rGWRDVbBjnz/XT5/RPyLF8TqJEDAh0B0fLPfwd31eL2684QZUuivl/OSRw9/+8TdBkhj0C7fF5YTV7Sy1k5nXVT8vc9nTvEcFQaRksVJ3UnVoI0lhfV5lvkWE28M49phj8OnHn+CoI4/EzX/6M3xWnzD8GcpeedPM3/OFYvcZxPJZ6mcbzodxyy23SLBDnpRMzDTOj947Zn9hLhnqJIY/Nzv0jhm62Saa1/2PHOMfOXSdnPE1HREQ/T1tT3QAaA6Yzb6Fv6+vnf/m3tE/3y/JMF3Qgc6UXt9MWglLlWzbYaNOUcNZjD8lZ2Q4dH6I0+YQaHn18g+QRUY+ygUnBo8YgqxF6WBrMp3um9T1IcLmEgmaBj/oOdZkWLJt4rO1nyKcjiDgCqIt1Y6zJk0UKJI1S2ZHWjhGHmyHYSOSRWhdeYN9zHvRESodlRkK0Qsgkbsh7CIPp8PwAanrcuoWN7aWEuUzMsQfdMAjqmEUhmAt2Xi9GEJCXEUg4PVh7fI1yCANJ1xIIInho0aKwl04FpX7YZbLemy0PSwHdt276xAvxuG1+HDy8FMkghanZwzh0JtHrpv3arQtyIxfTZAxtMqlR9Qon8jGMPpfdVbMGpS0CRbyaGxoFIe2fvmHzHFEEc0CK44aeAwcXjc8BtuavxNpUaTIVD6r5F87zPGWTVIsIh6LY8P7n8saMZBxw4Wh44YiHo1Jux7LDcKT4KZkpiDTs1Q5RtaRbTEdSDd6bZg/8DmK2p4MelCjJpll84tyxtJiZtp7wiLmZxgIlJSI2IZZUY5ELA6Pw4l0LIFPlq8TJJuGi0HXwDFDESgvkxITS03trW2CLvFZ0LHw2vUoXTFIxvn54O1ViBdiCFr9GHfOOMUZKSvDgpcWgFfJCvzg8UNl/UnC02UoZm3VFZV4+6WFaE22oNJTiaFjh8HpccMXDAhytXX7VmHekxgnpSOumjEbWhtoiuHoe5Xpbsa4V+l3MdApncmoHmhDHMcI0LkG+qxwX/NZixMvEYVM3JsOtVT5idH+pNdTzovx7KWKTNjazMTt0KJKo9cxeykFKga0zg8p2RSWgIz5D4KcGRoWhMf5jPQZEIItzzInRWayeH3eywJfqqKjBZfMng63zyuBm3zHrKNuTBojUkOnKEqBFKgxpk8yONQOnftC93DrgEi3eQmU7nDIe7OkQ1ROWoPjCQky5t77qPAjZGY3gCnTp4jj5zoSmWKPUSKbljNAtIhfsoYGlE8Z2URc8QLEaWtFPKO9TkpO5nNnoKDyeu7ffAE+l1uQK6fFhv/c+2+44EYcCXjgxWXXX644DGJU1X4yOx/hSCWSePaRZ0rUuwyyuHLOlXKG6Bt0MGoOPrW95t+aRKyDNO30zEio1hHoyA/gazWz3hw07IfSHMiTm+JL7iuNSurnyt8vXaNJnVTOR9Y4H4bP0MmGmQsivDQD1d7vvUx6BuaArGMgsi9AKAp/a7+g5YgRJxbpjORQG1KMKmq3iYEs5ApIJVPKMa1Ya5TrirLFThhwIvJ2q4J+mlvkcEgbBMkdFmBPYz0cPg+8wQAaW5olo6CR58b3Ol3wOd2ItrTh+y+/RbKYpgfFkOHDhGhXU9cJexrqZeF1ZMbPpEGmm9G9l/FUEtU1NaVeXsLbhLRJQOIBobPkQ9W9pcyE+UCY4bRHwpIhchEqy8qxY+s2gV5Z79y1ZzcO6tunBGnxGvgM4u0RlHn9sHCsK7MDqxWpXAbBqgq4Aj78sm2rfGZlIIRocyuCTg8+X/0xUpkEPE4vThh2KsLpBDof1BM//bJFPretsRk9O3eFvWjB2/PfRIWvDKlCGg6rC8cNOUmcpsPjFsfp9fkkOueBb2lrBRx2JDIpiXY7d+sqJLquXbogE08il0rDVgAqgiFxQGRqt4bb4fS6kaZoisMuzkuyA/YzZ7JIh6P4Yf0myU2pE07SzTnTLsCWpj3IWBVik47G0a9LT/zy269wVATRmojKM+Me4jPnv7t37YamxkbJQCpCZVi1YCUySMELN4aOGixtN5FIWLKMxtZmuIN+VNXV4pftW+ELBErlDCvVqIw/snFp4A1DmkURyUIODpcL1aFy7N66Hd3ruqjAyOUS50Xnt3XHdmHqSnuSxYq6mlq0NDaJMWLGzD0UrK1CeWUF9m7fiXKnFx++tQL5TBIepwexfAoTp01Fxgak8zlkkimUubziCOiQWtrbUFZdiRh1E8iJYK96Kg2P3YlIUws2rvkcpA7S9KXyKbhsbtCwFWDFmKkTUXTYEIvGkEml0LNbdyCbR7wtjFVvvwtKxqQzSbicbpx74RS0J2NwBnyyh+wUlGFAy0CPU98oAWv0xPOs8KTYipDr5V6trK6SccW79u5BdedOaGxqkg4Lsqi3b9sma0bGNx2K6Io7HOos7NqFqupqOYstra0SKIkgEooIlgXBmdT8LD53luc4BU66VIKBksPjPuhc2wlbf/4F3es6cwoUstxfTivytv2nm2nHp22tzno0pK1hY06qi+eyqK3rhF9++hldajoBubzs/aqycqTiCbFTRL541gOhENrC7SivqpQko6W1DTabHT6bC689/DR8IPyehNPlwXlXTEPaUkCB6IfFAr/DjWQ0Jhknz3lDpA3eihDinAfO9q8CkGiPIOj2yv7a+utvpfv3l4UQjkfFDnWqqRVEqLmhEV3r6pAQDQg1k4LXxrPIs8opgE/dNw8FZOGCA8lcAv+47Z9obm9DJBmX/ZZkx0UuLe/bt+8h2Ll9B/xsD5WR0wW4HC5Zv23bdwhM3rN3L7S1hwWi5+e0ttJm5xAIBVBw2JBCXu5Hat2BEJDOwpUD0u1RVAXL8NC9D4K6ngykZ/31WiTTafh5DvIFROIxsVEMNGifaEfz6QwsuQKeffhpZJEWxI8yKNOvu1yR+ZzsYGIQta8GrNdeO60DISTmoMGM3Jgdn36N3iv6ZzpD3gefK+EYs7iQfLYxQVQHSCpBUV1ZupzD1zGZM+NL5usxxwrmgITf14mX5qhox8/r1K/V39Pvab52/ZxUh4RJWOmI4ccXBYYy5P1kcpTUpKzgf8V8ER6nG36vH0sXvIN0Ngmvwy0HZcyEsWiORxBLxNG5ulYMB40cDQE3XkVtNdqTcTSF2+DyKWi1tqoau3fsRC6RQm15Jb78aAMy+bRkQaeNGI6CzYL2aEQMQYhZUyqpmNAMMmR+rhIAYfTI75NURVheR0dsjeKGEjKT0SbBmiT/n/dJyFILpgh8b7dKLzWNL40BWc40ADTyoKFNp8SQ8cHTQHhtDuTjKXhsDiHTJAh5uBxojLbLYeh31BHCB8hE4wja3fhi1XpkUnFQYvHMCeORshaxt70F4XxaZVsuNyzZPKyZPDxWOz75YB2oFh5PJeBwuzH8zDFojrYjzzopI3GbTaBv3i8zXH6Pf5g5Er5iwCKtPNkc3FY7ku1RuS86iu07d6C6rhPimZQ4UJLSaPBpfKPppJBweIA3rlwPeyYNt0O1pFX37oYuR/dD0eOUZ9q+txE9Q9Xysx2xVnGGun+d3IfPPvtMDBcdQ1kgCJfNLmv+w4ZvYYcFeWQxYsRw6VxgcFHRqRpbdm7D9r270e3g3nJfFNbpWtcZmVhCHDqvU3TfqZ3N5bcUkaGOukWJC5W5fWKAqvwhpGJxRdqkils+J8+ZGUQ0EhHHk0um0bmmVpjtHq8X7pAfvzbsRnNbK/of1BeuTAHz5z6NumCFBBa7W5sw8vxJcJT5Zdwp6+aZljCqyiqQtwLRVAI5KxCqrMCepgbZK52qapAKR1HtD8GWLeCxBx5CXWWtnPF0PgOHzYmzp52PmCWPrbt3CqzeuLderq+YzsKRK+L1519CpTegsiCrBaPHnYGc0wZ3eRAtiai0PJYx+LFZUKTqoEVNb+M1C/oFK4IenzzzRDQmz2F3Qz1C1ZXwBP1SPuC6kUdBtIGlht27dsle7d6tGzZ/s1nOiuy1UBB76+vlTFJopKm5SQKv5vZm+H1ecQB0QgxkmDWQF0Ij7yRHxGGXgMJtdyDZFoHf4YI9D9jdDrQXM8gR3DoA7KqNls7KNFqgs/ZssYiyuhr898svccxhR2DP9p2w5Yuoq6xGrC2MoNcnNWh2avC6f926Ff2OOAybNn+Duq5d4OXoXIsVqZYwFs19EdlIGCFfQJDB86+agcoeXdAUaRfCWqYtirrqGumftrgcqOvbGz9s+1XOJVGQTmWVsGZysGTyYBBK9jcdZzgZR6euXbBl228S6LMWTTt5cK/eSFK8yUOSYxjugE/mWjA4Y1CUjifgstplD/EM8UyLXkVNlQSx4VQcLq9boAOWBmprasU+hgIB7Nm1R2yT2+lGS0srTj75FPz4008iBmO12eV8kZDJUlF1KIRtO7ah88G9sGXXdtT26KpIdqkMHNkC/EU7XHlg7n0Pwg47GiLN+NfDDyCSTUlwYC8oHI/2hPuPe4oIFPcxExQGOtlkSvYj7WyoshyRZELuN5FiH72aFvh7WajuuDDD1oKY6JZBE2J7oMzb7ND1HtPZvdpHdOiWAzr0kuyuUdZVyJviS4lTN4bz/J5D16UB8z42E3b1dZgDBP1a8/f0vZsduvoeg32FIOnXWI4aeaIoxSmVIEU+U1AcR9sRSrcI5O6wOfD+8vfE2TDTiCdjGDxsKKw+tyJ15QqItLXD51ZqS4weucCM/PzlIckMY2zXCgQRcHuRiSdQFSqXjJcHgpnF9t27BOZy+30IlpeJQeCh0Adasg6jziPM1iIhh5Q4Ihol1lvo0KSPPZFQwifxuDDoydTk+1CFi879q6++QlllhYqyyeyOxcUI79q+Q17X6+CDJFvkxuP98XvN23ZgwMDBqN+mDAcZp8zKvGVBtCdi8JaHJJuWnk2PD+6iFdZkFiG3VzZ0Y3MTPOUhpO1A3mVHjBs6V0BFIIhYcxtcsGLzZ1/K800YmcJBRx4KX0UI5bXV2NvUKBG3rrWz3s2onlkrnzcP6eGHHYZoOCKHyGWxCVLQsGcvenTtJgaZAQwjaTr1hqZGIecx0i46bWI03AULPlu+llJuCPgC4rRPGDYIgd5d8POubbK2XatqUWiOCLSZcllh87mxc9cu2Tt0AIT6BMp3e2RPeF1uOeC9u/fAz9//KNkTI2Bm5+FUDI3hVtT17CaGikGRw+0SxIVOhsGOduiEFWX+OEsbliJo0L0syTAri8aBVBaFZBqHHtxHgiqr3Y7mcJsEANxHbpdbnArXIuDyyDqF4zEUXXbU9u6OrTt3yOf1rq7DB68sQiGZFLEZb1kZBp99BhKWPBpbWyS4GDv4dHy0Zi1qO9ehJdKOHn0PxvY9uxCsKFddD4kkHEULrOkcstEEjjykH7b89LMiA7mc+O6H79H1oF6I5jOyxyjY06tnTzlfbY1NOKRHb7zw2NMoZjNy/+z3HzLidHTq3R3bG/fCFvAiUBZCLBxWfahWqMlvRocJ79FltSEbS4pD57mjTC6RGQYgLJURBWM23dLUrEpmRtDMfcDAvIZqeY1NcmZICiTKwfegYWEwWF5TBVeA2W879uzYiV5du0vmSWN0SL9D8cWmr+Qc8WwTgYi0tuGoQ/sj3tKObCyh1tDrEIdeqgEeYByrzlD0a2jAeB5zJJBJtlkp5zefyuDQ3gfjm41foTwQlHumzaAICtEwj98n9oVBeCQRh4393l4fbJk8Fj70rGJMFIBYPIp7n3wUn27+ChWdarB75y70qO6EaGu7aClEeG79bkFJbOzCoQiWxY5wY7MElslYXLQ7wtGIOPxoMiF7tlfvXvC43IJmsjuCzzaVjOPgvgdjy9bfBOnr07evtEyGW9rQo3MXgbq5fhT3IhJEdIA2dU9rEyqqKxEK+iXAJ7GP51FGTBcgYl2xSEzuJxKJoluP7hL4+kMh/LZ1K/oe0ldsXZnLjYaGerHjDBSbI+0S0PTs0g2Rhma4skV0qagWB88zScedLuaxrWEPDjm0H7Zv2aracX0eJIgYFFT2z5r7oFNORVtDk9xv34MORiQaRaaQQyKbETsUiUUQDPoMtF6VBLSz1mve0aF3zMj1/3fMjPX//55D30eWVJxcnaHrDFn7Fwk0TA5dlOmMLF2PWS717h9gEp0uGUg5xNSNoJ253su646aj89eOmn+Xyl8lIvcBHPrxYwcUpd5MQ0Dowa7qcQXWoXIU4JcJHPL3J2vWK0YvgEgsjNnXXoOfdm7D/DffQOdQLVjFYcVx5MgR2LZzB7r37oUff/sFgYoyyZZEE5sRRS4Pv8uDLz/+r7xXfVM9aqs7qY8CcNKwU8Sh76mvl4hVEANNfDEJIUiN2u0VCItOmkaRLMrvvv5OXqUlE/od1U+Y24vfXIxwMoyQJyS10SGjTxPjSINDh/fW/DdQ5amQTRXORXHG+DMF3iKsKu1jBWDlO0vF8QasHnndaWNHYOuuHbLR/eVl4kC4OYg+rFi4BH44kYxHUOYjFwBgPHX8aaeKQeYBZh8znQxrtoRXC7m0wMFdOndFfVsTysqrpc7amG7FxHMmi3QsAxQeYn6O1I05dMPllDLCi8+/gHJ7SJ4r1+OkU48XWP+1V15FeTkzThtyKAhsdsbkcZK1sz5eUVcrhp2Z4TdrPoeL0qZWO+KJGEZMGo8diTasX79ByHI25BGSnQAcN3wAik6FalBwhe1527ZuFafWq0dPvP3SW3IdzMpTyQQqPOraovEIJk4+G/FCBllbEf7KcvyyYxtsXpc4STK8mxoaJSARvWgpt+7v0HOFomQgXDs6cq/VgepgGZ58bJ4IxQgUBTvOumASdu7ZjQ1rPhfoLxmPodrHZ2HBmVMmYldLI7w1FVLq4X7y5i1Y/9a7sJOlTGJnIYehZ4/DjuYGfPHRV3I/BA/5dxZ5TL7gPOxpbgScDNKSQuZkFhZwe+AqWrH4pQVIpqIIugNoj7Uj6C8TmI7rOnzSaHgCfnl+hLtZ9vlizecoICO/67bQxUMCN28oiEg+DZvNgzEXnSWBilt0FEiNKwpKw6yB60JUhM5g8fML5DoVHwAYd/4EvPX6YjlnTZkWhJxBTL1kiuwlZtflwRBenveiKg8UkvBaPYjn4hIYV4dqMOWSKVIzpvElqtOejcMX9KO2sgqP3PcQ/CCplbvcijn/cy2a2lqVxDEAr8OFZx6dhwDccNJJIY+zrryw5NDNXB4NVx4IUpUEROqNyoERQSS5lhl5S30jlr3+jlw/15rQs+haBKsxbdalgrwR0WLd2eX3IZ0vgOHmvH/cgxpfyHCA7bhg9hXwVJXjH3ffgRpPNazIwgOlbX77fXfjqy0/SCDIa+lUXYOdv25FpS+Io/sdhm1bfpWk4ql5T8saJ5GBHaqXfOzEMTju6GOwedPXwhhPphN4+P6HkQK5IjYkkcafbrpJAv2nH3wCmXwSPpsHTW2N+M8D92N3cyOsHicS+SzcPg/q9+4WBIG2mkgOg7B//PVWeOERzooHHlz3P9cLCieZJe2C3Y55Dz6h0LJcDB67C5fOuQJ1Pbujoa1FHDfRSKJdZU4PHrrrP7KH+NWeYtnBj+tv/TOamltQU1Yl3I+dDXsx77GnpJBkh0PWe/pV01BdVoF/332vrDj3XyQfx1/+fovBvSkinYqLQz8QaZGf17Et+UCQttmpd3TwZoKcGeHRDtWgFalE0cQBkMEzug/dBGnr1xkIvCDIpfHiB3DomqVvdtz8d4nPYPyOmRCn97d25maEysx14/7PGBwRHQhZzA6doQrrqqo3m86lIBm63UJahhVr3v1AasEkWnkdHmzdswNVnTvDKnkFH0ABuUwaPqdXFq/LQd3RpWd3idwElu/cGclwFA2792DPrzuRyyuFNb/HL06GRmBPK3WKa9Dt4O7oc8ghAhNpApdqr1NfylRbEGttF4dIZvjKZSvlZ8lsEh4H4dY0nDaaDgsiiQiC3iBiqRj8btVK1OfIfgKjMnou8wew/J2lQtITXWe/D4NPHyYbj9kvH242mcbWTT+L42VNNFfMCcQu9dNMSuBYwlkMMDau2SCvyaRiCLn9yGbScDhd2NvehEBZBWoO6opTBg3E3vq9Uj7476pPYEVejIs2vjx8u9sbUVFWI4Zh4Ngh4iiJRvB6GPnSABPipP4zkY7P134qq0HLxNrrmJGjsHb1GjitDoTjEQSMwII1XEbTl111JTZ9/y0CVRWSGfhsTnHooriulgRDx47CgmUr0YqYMLZpmtzFLFwWB1IAjhxwrARSzNpo+Ht0747Fry9GNBuBy+aAz+qRK8oVMlLXD3kDyNMpkLSDHEZMPAPf/PwDBp0+DLsa67Ft104h3JEwxKzrQBk690ueGzqZRtfaOuErsGzhLFqw7v01wsAVkhiKOPjwvvjp2y2KK5xPI2Dj/swJYkQOyLSrLsfmrVvQm5yJpmYUo0l8s+pjFFIpuFxutMYjOPPi87Fw4XJ5JGnEUQkfckY9fFvjTlw+e5bsdWY4DY2NqOvUCU/OfRyWTA7VLkKQygREklF4PF7Zva0pIlp+CZHPvfg8ERTq2aMHlr6+WPYO/8RjEbn/QDAke4AVs5ZCFGeeN1nKTR5RAlRQu+gzFBSZkegMSy4vP/2coGdl7qA8Dxa3GOqFEYcXPkyYOh49unVHY30DXnzuefjZZVJMw2t0s4gKmHHmeHboDNx2N844a6wEse7aMiSyKWQSSbz65MsS7ikqoQVnXjBBoG4GGhRJKWZyeOeFt+T8CDcAOUy88iJkjYGFZoeu4VMh4JkMrRl6tRI9LFjQ1tAs90BU6qUnXpC9JihXJg6vk4xsIy9hIFmI47qbbhTIfe3H69Hj4D7IRuNY/NiLSDS3oKy8Un55yszpePyJZ43QBJK98zLbom1wB/yYesWlUrqgzjr3OMs9/Q7qg7XvvY81K95H1iCLWq0OeeJtqbAIF3WpqJNru+TSi6XeTRv12OOPy35QeyuLK2ZdgYDPhwf/fT88cJZkBq689irEcmmkinnY/R4kU0nYbRYpdaSTabE7JLC98ewbRkCTlfGnt99+B+qNWQRRIpfl5bjxTzeh2lWOXIp1fx8uu/YqbP7pBynJEUnYs3MXXnryOUleou3tCPn88hxtDieS4rZtaI+H8adrbxTUiSWff95+p7G77EIEvf0f/xRb/9ozryCajsLn8ksice5lUyX4dXlcKBay/18OXQd62oEJAdlEpDTvDzPkrZ2o2akrxIf1Z1a09jHF5b2lxKf0VqSooLsozKUhi0UcuuJ47pvnsN8eNQUKZnK2duj6+rXDNzt2fV/69/Q973utOmf7EREJuQuEIMMGGL0p9jdr6HTmUkfPFZDP5vHZ2k+QzadRpC650yuLRwOTQgZeOBFLhFHhDSGbZ3WTrQUOHHrUYShYLcLiJDRK4si2H36RYx+LRYWta7HYxNn4DWejD2Bdr85C2tGyr3TMAj0YEQ5hxaDDLfWy9evXywADsnCddie2/LoFfQ7qY17/0r9zBcUE7Xt4f9T06ia1UxI4Nm/8Gk45tsoA9Dv+cDh9HjURyW5HPBzFT//9FqQP6mPW56j+sjlZPyVjm+z8bzdsFofBAIcHgu/Z2taCivJKMcr6T88jDkLPg3rLQf/wvQ/E+Jc7/XIYM/la+YpqAAAgAElEQVSsqnV7AvL6vYkmXDDtYsnMhRRXXS3BByNpoQmyYlIo4tMP1pcMmlL9U+Y1nlQoBncvDQEdCe/xu+0/44o5sxBOKTZsucePj95ZBUcmA4fVLmMSm9Mx2PxliBrElmSmHV2cQdkHcUsedqsbA4cPFCIaSx4MOFYvX22oDgKZQgrFbA5Bl7q3RDyGoM+PZI7QmwMtuQgmnDsZ3275Ef2OPlKgeBKxiCwwa9TEOIHkDFIcTYpkaLDJWuRiSVQFQrCkc3hv+Qq5Z6uslFpL/mkMN6IuVCNO3WtTgjZ8ttvb6zFp2lTsaWzACccci3hjK955/lVUMWNjP7HVgt8ijQgFaxBGFOUIgPm/GPhYOwL+MnmfY4acIE6OaEnD3nps/vhrcVyJTFSyU65zyFeGeD5JRR7JZLh2DDR4rVNnXCBZ+msvvSJIlt/JnFAxnHmtCWQRK2Rht3px7tUXYm9jA8qpA8CMlbwC8l/YV05HB2b3Nix+cUGJkKcCHHXPTalWKW1cd911+HbzZnTr0hULX1yATCEJvxGA5YtZOC0OtIfbpKxF/oTX7RV8h3Zh7LkTEbVlAadNiHzvvLpIwcPIyr2NmzpBAirhoNjsAosvf3UxCkV2fNDGODDhyqlIkbnZoZPB3B60f1aiXssMywkbuoQqsWfrTlGvfOj+B+B3+MRGMXPX+7wl2oqyQAX2tDegqqxW9sLwiSPRt39/tMXjArm//dgLsKWpfOgUh56yAHG5ehvaU62odPvhE1xBPUP+7KobZ4PSrBs3/BdHHtpfAsp7brtDSkV2O8uIQKqYhc2i/s0OIZZiyr3Et4AZl02XtsOnn35WsniWAphc3Hb77VKy+vdd98JaZLkiirJgGS645CJUdK5FczQsZa50LgOv0yFoEEuiLG1REOmeO+9GXbBWEhmu+fSZMwQGJ4JGAinJkC8++aJcQ4EIi8ONGVdfAZL32ELLcuUD992PMldAXsM/8XgMPp8f7UKAVTaJ78/9OXPWlUjms3jyiWcRzsXgtfuRQhLTL7kUnaqq8fB/HpTkx2lhl08GN/71ZkG9CuTBGBm6uZxSgr0PIFyljbjeE7omrb/fMYPXMH7H39uXuat80dx6LM7WwHfF35hao82v4y/KmevgzLVT1p+5j4CntAk0fM7vm4WXNJRvLjHpbN38e/yegu9ZinPv12FkISlO5Q5qWAB3rGpJoeSrQ7L0XDqLRCyBbzZsKjkLQkWskQ8ZO0qgSjK/K4NleO6Jp9CtU1ck0gl4XF4cffJxUpOhgAYHDXz56Qa4YMOO335Dr969ccyJxwu5p2evXlJX3PjVl3L4mEHSKBx10tGqz90ks6ijLTo01nkOP6QfXn/9dXEoNosN+WIeAwcOFAemBVref/99MUas99HhcMkYbERzaamrVYbKsH7Vh5JFiqiEJ4DjByuGucVg/JJY9P2Gr5FJJySTZbYybOwo7G1pEtISGegfrfpIZaPISHQ9aPAAqSv27t1bWOEbNn4hDoAOiS7nuNNOEviQpBp7voiVi5fCZXUIKc7l9uKEoaciZ4PUqKR+a/T2swRA4g3lF0nkI7xKstbqlavgoD64hTmqFclsCqePGC5wPLPnd999VzgRvP9GA9IfefYZaIlHhb1MmHfdkpXw5SBBjp2lEgvQf9hJcAR9iLSH8e26jWDHLu8zCaA5HcbUqVOFYc+hK0sXLEUkE0HQyecMnHDKccL83fbrb9KK9emHH6OpsQFVNbXIENUhFHnBWYhl04ikk+w/Uwp0hSKsLPfkiRQZTFibVTooyJLlhiZcyLo3rzvgdKOQSGPl8ndlwzscTsSEqe7DESccqdT6sjmsXLoc2UQSIX8IbYkI3N4gJl4+VQhtzHAqXD6sX7QCmaiaeOZlrZrllcljhAnPGu3WL76nNVRQIWwg437ouOGweRWnZPHLi+Te6fTT+QRmXTlTjMQPP/2ILt27Yf4rC+S8p7NxcUKEWiedfbYEImz1YQ3zhaefRZ4zEdJpBPwhnHn+JGTtFuSdNrSm47Cx5YllAdFAVe1d8swKRQkk+UyWvLIQmUxCnAxRMmZSN/zlz0JA7NKjm6AJ3H9sj9MlMzrKIcMGylrRSTAQf+sNdb2c7MTSx849uzDnphsQdxRgcZGEmceC5+aXsknak4tnXSIlCJLopLc+lcbrT75sBMQMZIDxdOisZRlfZjYyn605gzEbNVFWtDrQtmMPjujTD/fdfR+S2QQKuRyCniCmTb9YziNLdgx83nh1gTjV7a27UFfRVf498+arhZLlzAGv3Pc4HHx88aQ4J0vIL0x3dq+w5POff9yBCldAlT8SEbi8QUybPUPsy+H9+gsKcu/tdwoCWV1RJTaIMsHX3HSDOEn++8UnX0AiFZWyDs+W1+XBLX//X9z8v3+Rs87sldd18RXTxIkvem2hyrSLGdgtDsyYdTlcIT+i2bQw0p1uJ1KxqJQbSGAlEY77u0/vg3HN1bPhI48Hblx9/WxBQkkeDobKxC4++K+HkJdEzI6Ro09XHT3hMNweN56d96yCmwsZpBIJlPvLcM3110hAwJLiqy/Pl+vcsWc7etV0lRLh3KeeECjdanFia8N29KjtgWtunC1cjHvuvAuVwUr5nbZsFDf/7a9oi0clafF7XX9IitM1cO0EzZk294q5z74jKU4HCeaMueM+U5QNTi0z9XKzVZOkcCMr1y3NfJ/9Mnk9ArcDbP5HDl1n23qfm4e/CC/EGDSlr12/Xu99fS/aobs9SqZYZ/OWI0ecUGK5S5HfGGjv5GAKuxOpRAo+txfJeBLr31cOz211SmTJ2K3/wONQVVuD+h270K22Du8uXgKPZD9FxFJxeN1+HD/gRBlwsfmrbyRjocHIp9I47fTTha0pJK1EQpi0zMDWfLAW8UxC4LKjTjxaWgN0j28JSWCEbrUJ4ezN1+ajskxpjkcTURmHOHDQQIk06cjIbP/mq28MIFABiHzdmHFjEckkpWbETOm7jd/IAZK2OABHnHg0LE7FIJfNkivguw0q65J6N4Duh/UV5inh7nXvrZPvtra3oLasGocfdRi6du6CcHu7fEZlVZXA9+s//NgoMdhwzLCTJIhKtUfRs64LFr46X1jGXo8PyUIGQ0YOF5iUUG6Pg3rLvTBwMQ9hkJnQuQKCLg9Wr3hP2lx0Zj56/BnYtmOHtPbwGuj8P/rgQzS3NKKmskbgs+MGnCzOWjoF4kl8s34D/DTv6ayQeo4fOhCO2nK0JUmyKaLM7sa6t5aKyhZZyk6HD4NGDRbDzXIFywJffvwlksUEhg0ZKoSY7zd/i5rKKiEq7d21W0gzDBq5i1g/PHbQSUIs29XcIMaP5DqWEtzMmOjQWdNiWxYJcawXGw6da0ImN9sD2SLGDP2L9Z/LGrP1z251of9xh+PgQ/oKJBkLR4SdvnLRMuSL7CG3S+Z7zNBT0YtGraUFqdYINq/5FEVmNA4S9+IYcd5EwOuUoJefl25qw9plq1TfO9GmfAoXXzFDapAk7tEQLXjtDWkLumbW1djy409SlqiqqUZDcxNcPi/eenUBPGyVMloUJ009G80tLWp4RXsYK5YsNyBs9RlTZlyELbu3o6ZHVzTGVMtlMhZTwjZE1gwpZfINXAUFRy9/nVnzvhr65IvOl3p/l949sathr5SWWKck0rPg1TfghQuDThuAY488Cg279shz50Q66iM8NneuECVTRI6cboydfBaKAZdi1yfTWPjaAkGjpP8YGUy5+AIJvkQHgAGW1YZ3Xn5LrofYSaqQxdkzpyFt21+LXsORZoe+LyspyLPlGfDaXQhZnGhvbMGrz79SYs3EM3HMvOoqgZuZkbJ9ji2wr7/4huy3GddfrnJvyjTbHEg0tWHp06+iSCKjyyMP6+I5VyJlh5A02RERq2/GS48/g3RaMfjzFjsunXO5lBRYTmD77ctPPF8qrbSG2/CP228TFIothXSmzPSeenwefFY365nybKORdtx5z11CVLznP/+W977+xhuEcHv3nXfBYQTmxEqvuv5qaRF1lwXRLOvvhluQHiJ0FllDttbu3LYDS94gj0AziSy47OrLZZ3JJX74oUck4HBbXMjkE7j11r8LgU9mrReKePLRJ5AupOG2uuQcXXXtLGHSUwiLZ5P6GY88NhdlNiJViiRNPsXVN1wrwdAz855DspjEjdddL8HQkw/PQ0aCEifiSOPKa2dLO6DNYUMhn/nDtjVzht0x2OP//97wJo346I4InemWIscSIqQculmcSNjkhkNXUayhtcCStDENT2szkE+i+KRqD3eshWs0SQcbmhin70UgfQPG1w6df2tGu87aD+TQ2S7oEq6QaTjOMaNPLmoKvgiTGDV0UYnNk3TikAydG+aD91aJs1A13gKOPP4Y2MsD4qTI6m6tb0Tvrt2xfMlSgYXLguViiE4ceJI8+E2ffym9zaztpSIxnDFOtb2R5dvW3l7SLV/53nsIeIPIIieZ6qgxowXKZs2Q+sWUhA2VhYT5SfbldxsJcRcRTUYlOj9xwIkSkVK2lNAtNzIhp4ULF6LMp6ZjRVNRDBoyWKBKbnsSat5f+R58Do8ib6RiGDr8NDFIwqpmuwJh+f9+Cbc0cChU48SRQ4XhzjrWuhVrkMom4HewRluQoIL3zbo6s1eiEPx67vnn0Lm6M6L5pGRak889B+GGZiF0ffbBR+IieIAzyOPok09Aeadq7Kjfg9ouncVhMjvh9bAPPVBRLgeRZDZCfl+s/VT4DFIqATBg5BDJZnkPbP1jvY9ZPMFcQr00rScPHyhZHw0v20w2vPfRfjX0k08fgoTbKn25PKDeog3/Xf6BGAxmrmkUMWD4AGFic6PTKYlWOUd9WixS3yTZi6I1hAcZGKZzKanFposcWWrHqSMHw+p1CcGuNRJGdW2N9OOy37+yvAJN9Q2oqKwQqWEaY7Kbi6Kl7xQ4nyxjR4G1ThveXbIMTiEwKXh0+ISRyORykukyWKJjWbFkGTyWfRDq4EmjhfktYh8FCz5atEKCNgkMSPQ8byKyDqsQwrh/nckc3nt7mVGrTcp1z5g1Ezsb90pGRhSIBpbPO+Dxyr+5dkSDWFJY8Nrb8rusgAv0SZTi7DOVehen6DmceOfNRcgXsnBKAA2cc8kUaaEL1FQKssTnYJXDb5KeZe0vX5BWOXu2gJVvLpG9qgKPIiZfNEXBnU6btNrxWnbs3ImDevaSTIt1aDqwRCQmLZVcL7ZRPf7YY5KpEToVlUC7CxdefomQ9BhkcQ2IKAQcXtl7kWwMV82+Wsiw5MGIVGlVDR697wHJdPlsaQonzroQCYsKmFlO0tK2mh3cETI1G2Q7g5ZMAS8+8ZxxIiH7adbVs1QCQEKtnERI4EJdDN4vuwN21+9FdXUN0qmsvMeCR5+FXcSACKtYMXXWZcg4reJ42NJaCMfFoeu1orzWtNmXyc8ZXDx+7yOS8TIx4N6bPPUcdO3RHbF0ElYnyxbtsrc6VVbjwTv/g3wuLY7YYbfK9do9Ltx+911wO7yYOv0C1NbU4N/3/Evsrer8tuKKa2YKES9jheqR551ls7JOTLxYniJBLxlL4L5//RtBR0A4Q0F3ELNvmKM02fsfhrvvuhutba2oKq+R97jhlhvEllJH4OWnXpS9QgfstDhxzZ+vE/SRTlz0H6jt4PfLOXj6P/PgMxw6me+zrp0jHQDznnwSTjhx0YwLhePz6AMPC6eFJEiWMC67YabsPULuuoa+j+ioOBNaTU1n5hqG15wK7fBoX/cjsxkbRGeyeh55Ryh+3z4i8rePJ6Idr4bcBYHjmTKElLRDl31psShhrA4TMM1ogh5upJ202XmbnXTHgEBfn5kYZ67Bq++L+lmpp10cu9mh66lmotZlOHT2n8cjMYnIVy9/X6IpMtkJ5w4deTqayHr0eYWEwywx3NSC777aLNfDflu7zYmD+/eRTf/9V6w/E8pNi+gBd048l4aN/6bhzKVEkY71xIaWBtRUqnrXSYNPlg3E/nT2DdOxE8JjTZLlt68/34S41IJ88j5ktUvbk8slmR6zdLaptextkZ+rO8hj0NBBylFnssIK/u8nnxuUNGVgh40Zjsa2FkEPCFOxDeuLDz9DOhETOJNZVv9BJ4ogStOeenyw4j1U+8vFUDMCpjFhsON1+ZDIJQWi52HngUkSBnV6hVQ2+pwzpD83n0jhs7UfwedUQYXO0PN2i2R+5dVVcv2l4Sg2qwREXFx33gJ7Jo+Nq5VD58PlPZw6eoi0KnGIA1vF2D+/5t1V8ELJhpYcOsdwFgvyPLVDl9qRBTjp9MHi0DN0eIUifIZDZxTbUuS8ehfOm34+vv7mG/Q6qLeaEMUhJ4ygMxmsWbJagHWS9XTbI+8jno4h6PLJczp5xCAxUvxDEiWzfQYgdMDM0Fkb5OQnZjvcb5IVirqfUvtivZgZKaHmFYuXCRtfczGGTxwlhohdFnw/IjvLFy2BGw5xdnwKgyeORlYkzJRD//DtfQ49iTxGnHsW8i6bEP+0Q1/19jJks2kRTGIVfMRZY4SLQF4EndOObdvQp2dvMfLzX3oNdqPDgOFWAjToVviNHJzXoB06AysOiVk8f5GcFxKnCB2PnzwJNr8HaV6n2yF7i5C8sIQNBTz+iGUKe64gQd7S194uOXSa08kXT5H2QDp09tDT2XASHGvOXTrVCcE0FY3j4QceRI2vUvZyc3sTasqq0RptRWVAdYGwJHbmxImAxyl95jy1C15QkDv3N0mLl1w5Ha3RsCiC9erVC/W7dmP5/MVSsgq5vIhlEzh39nQkrbnSEBitd6/lb3/fEAO2ggV+iwPPP/qsXBPPNPfSNTdcIyx2tmWWVVSoTg63C/2POBw/bvlZgniK7ETCUQlM7Ok83pr7HBwmh37erBnIumwS0FM9sNAex6sSOCiiJTnpF8++DFaPC5QffuTOB+XEcU0T2Tj+c/992PLbrwItk4BHQ07dA4ofvbdouXAIVPdBAVfNuQr3P/IQqBxw1Q1Xi70hc/3Bu+8vJU+/69BJLjUIzEwqyCva+dt2HH/MsZh15VWoDlYjU8hg5syZ0sYbjkTxzLxn5HkxoJp27QzUNzWgprxSiG+P/esR4zN5jzlMn3m5PDt2HdH++gJ+mbxIFPSJBx6FI5FDmTcgpbPzp12IF194Vc7dtCum4bD+/aU1zuzQaW8uu36mlBHp0AsGKc7ssHlt2vFpjXrtaPV+0A7fDLmbgz39by29e6Cfqc9RWGaJbG20TZrHyoq6oZFFm9nwYmWNLiydeZtLRHx/s1KphtH5txl61/82k9/EORtTM8VnmWB9HQiw5EhdAXM2bzl2zClCiiuNsTT1odMjMENPJ1II+kl0er8EufMBnHraIESRk+iNbVoUAWGW/t03mxH0KVYtnUrPvr2kfrluzVphpVP4gT+gsHyUbUuWInxOH8IJ1uJDpWffnggLUeSEE09E30MPkcyH9XaZsEX94/JyNO7ei80bvpYse2/rXvldbl5CRNQ85sJrvdzvvvwO4RRbk1gLs6Lf0f2kXYgOgzDlN//dJAtL9SVmtf2OOBx13btK5sqM66svNqJlZwMS0TAq/CExDP2HnCSHtsIbwJcffo5kIqokX30BuXcqKyn+P6Rlrtxo2+Jh3tG0BzmPA6cMGiB9xyTFLV+4GAG3r9SHfvhJx0ibCqEs9rxy8egwGaiQpZ51K4iTTpaZxherPjZqoerAnjpmqPSNUrBHO/R1y1bBJw5v/wyd2SEd+ucrVYbOa+T1i0N3WcXh0Vloh86WuTiAXbEmTDhrgsj0isSkzSbjQTd9vknWg24zWYgjYPUhnGzD+HFn4pMP1ktAkU7G4fP4MXDMMFi8LmGdWxwqyyfUS4ieE/6YJfJGmQ3yubfGImiLRFBZVS11Q4ryOPJsJ7NixaJ9Dp13OPLs0RKYsBOADp1PbOmCxYK06NIJHbo4SmbNzNANhy6BFR36+WchZ7cK6ZJogDOVx/tGhp7MpGBzusWhw+WQLJsO/cjDDscj9z0oveK1oWq0x8kWLpO9wPaxha8vkHWQAJAOffJ4laEXqfLlxDvzF0kgxL3NDOfimZeiPZWQ/mfW0kVTPkPIzshoiLAxYi8A9lwRzjzw9ktvyDoqMlcRZ09TDl0QGX6wMVGxlq1X27Zj9aJViGUjKHeo9kKFxuVx1tlnYclbS0qOU5H4LhJkgueDehJL57MdLqt4HW43zrtgCmo610nbGG0Mz9irT7yABLstKE7ltEuGTodO1EkPrdHGU8+i/j1jTIfOoOXJx56A3+5HEimpGV910ywkqAWQJQmMJDcrAqGgiJ5QJY7IFstfHAFNno8jU8Bbjz4HpzCm1fCdc6+eIRk6uS7M0Ivtccx/ikQytUfo0KfNuRyu8iC+/+lHrJi/rNSeyWBy4tRJUpemCiDRAIrKcHtRm2DuPQ/JvmP5kuIxzeFmlIUqJYOdc9O1cBstjGSJV3rY4qhIiDpDzxoZOsMXB9ceFqRTaQS9fuEpsM2YiNDLT76ESDKCMk8Zps24WHGHLDbcfe898Dq82BVpxG0P/Qs2lx3R5jbRcnj18RcEaWCGzafxz/vvFD0OImJUmksmkti7Z4+cyyfunQviMdl0ClnyfOxu4cM0RBpx6623ShcOhcS0Q2fTHDP0y6+fCd5Dwaocup2yvIbEr85UO9aYzQ7dnMHvc27/t2zTMXPvWGPnOtpETnsf5K4dqZb6FSdscuglaXNDu4XJpR4YZob1/whZ0A6dr9Gyy1qsRgcsmkinSwr6DJgheDp0C4XWtKQveUZsW9Msd6Vbrshxwo9jy5rVLix3EizeW7ZCZB6DbMPKZ4TQFuhcI07Xxp71bF6kD9euWiOfH00RJnfjpAGnyIH+4tMNUj+3FgsCuVMmkyz5WCEFt1UNfeHmjSVjAp3zi5tq5PhR2Ll7t9RvKpil2qwC49HIM1v68IM1xgZUG//Qo9ScaWbmdOp02ozUFi9ejLqKOnlfDpcZO3as+oxcHuGWVvz6/RZppaOKl8DVpw+WDJ0RONnbhxzcB6uXUFwHSBM+5dS5wSeguksdWnbtxaaPeH88YAq5+3XnNnTt1hOJYhoOi0IhaBwLJIPY3GLEqZU09vwz0bRzjzj07//7tRjRlGR+LvQ/4ShU1NUgkcuIM6ORo/IVNwCdWtymIKpAwQZ3pijKdPtgwQJOGTNMIGPt0Nmr/eGyVZIZKpVyG04yIHdx6EXg8xX7HDqDghNPH4QkHToH8TBDLyjInfV4Xj9JcePGnynlEErmdu7SBW+/8nbJDjdE6nHR1AtEOY4QHB305x9+hkw+JbKbzKqOG3oyYrmMkpcNBUWEp6qiUmqCTQ0NCAUpABSXjIk1Uap1FanFT5lLk0Nn29qKRaw920uQ+6jJYyTQ4DPzOt1yj0vmL5IsiZC3ztDp0LlufI8PF6oMXbHLcxhx3lnIO9QwBaoFikNfuAyFgurXb06EMWr8OBx3ykn45PPPpA7+5OPz0DlQI+sRjrXhphtvxO69e5VUbFUF3l3ITE1ntMC4cxUrXCBthxOLX1ewPM9FIpvAxdMvxS+7tqOsthrJYk70HWLxmBLGYC2Vf6gQR5Z7HhLgvPXC6yWiGoOzyZdMQYKwuVMp7hHd6Na5C7Zv3YYlrywWBE5rTZw2aqiQ4qjhwLGZb73J+jd5D4rEdsGMi0Wtj46YoivL3nhHfp8GkK+4dNYMEUOiM2WtkCWXZx9+Qs5ILskyhQVnX3Wx1NCJ6OjZ83w/PeDkjzIssvkp3vTM3KflKelWxVGTRqNbzx4SxDHIlD3ZtSv21O9V5aDaGinvUXDF6XTDnilg4dzn4aBqGLsOLBacc/V0ceh0ZD6nC8W2ON585mXYimq2A8OsabMvR8HN9isPHrpdZdNGjCQ97xSuIveF6CIFaRp270WX6lrc+pf/hd/phs9OJK6ANDKYOedq2de0cQwGy0MhPHLPQ0ZN/vcdOv0RhwQRZtdKnQd17yXw+b+k/9uNmFGKvOaGOWhvD+OBBx+U85SHHRf+5UppO/RZ7Ei3RfHWM68hX0zDbmEQnsH0mVegtlsXNLW3il+gQ+OeYJBzx9//CUe6iKAkL1bEiync+JebpZVLlCJjcQkw6NCJTjFgKWXoBuReYBeATZFgzZmrdoh/5BjNQYBZmEU7/I71d22QzI5dZ+jaUXeE3LVD14iAzFrQ2bIxvpk2omP9vGMQaobhNRrB1+h9rmePmO+X1097r4MM8VWGqI2SQ6Yg3L5ygAQBJ4wbWFKKE/KKQcOXynLRIpkmM3TWKj9YtgoJqcn4RVjm+j/dhFWffST94g07d0uGTnnENe+vRjpLWJ3iBjmcPPAUhMrKsOydJUKeqfSFxCkedewxoppGFTRKTlJhjFk3ofTmpmZ0694NkVhMImpG1sxISBqhSAghNbJw2/Y0YOu3vyAi/ZQqCDhlyCnyIPQGoaEgTL1pwybkDFkVRqAnDzlZepHZkkOY8duN30igwt71VCEj1xesLJesiUamvaUVm7/4Ch6jYkd2+7Gjh8JfUQZrKoeN6z4BOZuE3agdPWrcGdjRuBfdDuolDHWp65dXCiO9adceURWL2QpoamtBt+pO4ig+WbUO0WhYMYMdLgwYOVQy9PrWZoH4CY9Sp57jCBn9F/zMSZVD92SK2Pj+PofOsSd06Mww2XpFJTA69I+WrQKrmMViHnmLDScMH4icyyb3KRm64dAVW7+IE4crhy6T9fJF+A3I3Wm1ozERgdcbxIgzR0rQQ+f8+YcbxEjxGW9v2I5/3HqrCGlw93Xp3Bnh1jZ8uHadkCvZYmS3OTBg1FBYPE7kHTZDRSoqUq8iKsOAhTKdbL9LMzwpCmJRsFjgcXmESUvIXWfo70qGzr5eVX0cPfkMpXOez8PjcIlDf2f+25Ib02nTzAwyMnQ6Aellf6ujQ58gWTEdOjsc3OkCVi1UWSw3A9AAACAASURBVFkkEYXHG8CMa6/EZ19tFALi0vlLxblRIMZOZblRY8ThVlRVKk6DzYrH5z6GTgFF5mRmM55BAxseC8qhL3p1oVwdjSHvfcolFwja4ikPoi0RE4U60XMXcUelolhy6KwvFy1463nl0FWLXhGTpu9z6Co9T4ts6zOPPS1925VOckyKGHL6IBx1xJGix0+omONzH3n0UcE0VI4KnHXBZETTKQkwqc0+/7nXSgEIHfqYSWPhLwvCS0lhlws/f/8DVi17V9q/+Nwbw804f/Z0ZB3F0jx4GiwaOQbhWua4o3HU/0+HXu0vwz133IUA2yglAShgxuzLJCtvbm1BU0szjj3uOPzw44/o178fWtvaJNBnPblL9+6IULc+V8TCuS+AVF5VLrBg8tWXlhy61+6EJZwoOXTuS77mktmXY1dTA0LlZSLG0xZvESU43sO/7vsP2mIRtITbBer/cuNGmalAoaB5/34Erc0NqK2qFS2C+x5+AF9+87Uo93kDfik1Ndc34rl5T0tZiHfFEqdk6E67wNU82zkLdcWzMtiHiQwDW07/I2+DpbGudV3wl5tuFtvNPXTFVVfg6ccV3B5Lx3D1zTeivhCTclzvms5ALIV7//ZPlLuDUuZx2Fy49Jor0LV3T9Gq6Ny1i/BP+BmFdBZP3PeYXBe5Sx5PAFMuu1C0ODjoiOU4EjvLfIGSQ2eGzrDrsutmCjqUtxbB1kjt0LXDMsPWtLvayWpnph2c2aGb4WozqVL/rvlvs0PXLHdNitPvrTN0QZY4ic6YKNpRWEZmJxgb0sym1//WQYXZiZudu3kyX8egREqWBkdAkkGTSp16LTXaVEKnYXeB3OXDZFLTPofO4SxsASPkHmkLSw39k9XrVfVZer0d+HX7Nlx23Wz8+PNPOLh7T4S8fjz31NOoragpwe082L36HyQ1q0/XfSIZejabhN/hwSkDT0V7NilKZZSG5Hi+X37eIiQvflFSkMMgyKKn06N8LAe90LGTbEMRkDKbGwtefR3d67pL/6te9AkTJmDnzp1iGAhRb/l+C1oiLdLPqWaIWXH8gBOkXEA4jDDsF+s3iINx2VzY3bQXM2ZeIdrX7FPn7F8eklVLl0sG5Le70J6K46wrpokgw1F9DsWil+eDytkUkWGXwMDThyKcScLh94gjYpT+6w8/ocIXkL5pieCzCQkaKA/aVt+I3zb/JI6W0Bgj5FOGDkY0kxTnTdEH3gsHpDQ1NYksZX2sXYxQMG+DJ13Al6v3Qe4kq504eqhy6Dalf++jQ1++CiGS4gp5ZK02nDBioGiE8zBKhv7uR9JnrZTQijhpxGCk3IQfi7AVivDrDN3CqBuIpOMYM/YM2XD9DuuPO++6C+V+DnxRyMsJpx4vLTVUsSK5jSMiX37pJdRW1shYSK7GsDNHIm0pIp7PSBsgWxoZIJDoU1tdje3btktmJZiCyynsYbvDKXu0SIcOm0DNhMtXvLNMQi512CwYNWmMIvRkc0o7v1DEkgXM0MkQVs504CQFuesMnQ5dEx+TyGH4+RMEVtQOncHTqreWIZGIwu8NoDUVwYRzzobN4xLS1atPvmJA3Xlp0zxvyjlC8iNExyyMe3jpwqUlBS5p4ZoyUTl0zihwOLDolYUCfzKoIUFpzFlnyLhM6ouznYoMbLvHWWL0SJuNAevSmTPAWfiiEhlRfdBFTJphOHQXkTLAm4EEkq889bK8riXShJpgNc4+b5KUPKorq7B79245V2+9sVDqqtliHi6LS0h6CWawPp/sm6cemycBBY0Ls7S///MfMtNBJFDzefTtfTBuv+XvqPJw96k6+5TrZgg5lMEu0TTW2pmhci/p+unvOvSCBfVbd6DfwYfguSeeR0u8BRU+jhst4ILLLpS2NXYC8P0cTifmPjBXuBVTL58qiIG/rAwp7qe8dugqwyacPnn2pcg4LNJN4SPHJ5zAgqdUyx3tB3ftpbMvF5U/Mtjj4QjeNJ4191A0F8f1f75JkLH6xkYZh0o1vQfu+JckBBr9iSODG275s6BvHODC7D8YCKCYzePhO+439tA+h07NixLkbinA4XYoFNLpRmWoXPQL9u7ag7rqWuzcuh1L31giQQ4d+oWXXoiXn3tFBgRxPa77680Ie4pI5TPItUSASBLHH3IY7rn1DrRF2hAKlsv5Hjd1Inr2PVgQj93bd4pU9bMPPSltbUWRBldo4423/hmpXFYSMOpMiIZCvoC596sMXZNwL79uHymO72G17ZN91ZA715z7SHNxzNkp94Z22h3Z3yWHbJog2tGZm/+fKou6bc2cCWthGWkr+wNhGbND1/vUDL1r6LxjSeFA3z8QQ15D8OY6+7735zTQfYI2UmLo2LbGDJ0bki1FhBLZrsYojIz3DR9+VoKVtMBCfbINZ597jmTnjNy+/vxLxAwjF88lMfi0YfAG/di6fbtkZ+wB5gEKuangZMHxpw0QR7Vj+3bpvSRU8+GqdeKk+h3ZT9p8GpubhQnPrJyZrsPjkkiWU78q7R4xXOvWrRN1OBJAyAo+5LBDpE2IB/frjV+jJdyCypDKhmi2I/EIRoweBbvXjXAkItDQpo1fCkxUEawQA9gSb8OUaRdh9949srHI3q/1VYqh3/LD9+jTrz8OPe0kcZbplrA49aXz35JBGIFAEE2RNgwaPRyhmirp3ySZpFddV2xc+5lArceefDy8dVXYtnun6KMTcv/k/XUivOL3kWiSx8Dhw5AsZAX2+mHLz6UhM6w52txOtOdSsOSLCGQtcKfy2PThp0qqlw6MOuyjhiBhOHTW0AOGQ5cMvZBHymbD8XTopgz9M8Oh69ruSaMGlzJ0rl3JoRfVEBn2Qp4xfqzouZMBy7a8n379CX0POkSIjmw/u/iii9Da3CJZ+oZPPpNVIGoikqco4OTTBgkUTG19jil9/ukXBC4UTgOSuGTGJeIYOLXP5fcqVb5giM2yokDGDF3qxoTcl+xz6KpkM1ocusDlTmboFixdtFjoaISXabQGTRotg3NotBiwrVuwf4Y+/Pzxwi7me/jtTkFDPnhreQlirY+2YOolFwtbmfKib8yfD7+NwpskQTLLtuDMM8eJYyHjeu4TjwuipEZ20kEAE6ZOkiyagRYD5reNFi8G0RQGuu6G69HU3ib7jcqEVChMCNvd6ONmDa2gJn+R8c8BKIteerPUWkd4fNJlUxCHgtz5ulqbF9G9TXjt1VcRcivdAHVCCjj/vPPEqbJ88OjcuVILDwWYwVuQLmZw3oUXwEoN71RKmPxUxgvYFTGVNoTZ56xr5sheZBZ56y1/Q6+qbuLMdm/fJizwIeeMRtqWF8IWA+s77rgDQVdQJnPx65wZ5/yePwdZ7n06d8feHbvx2kuvC/omJHXWsC+YJHuRRo4a5vfffz86l3eWZxHJRhB0BHHOZVORdyvERmXodOhqP5x99SVIOyySSXKYDAi5P/nS/3Ho8nkk6EZjePmZF2XGhd8TEAfHP1OvuAh1nEbZ1oZnHnwSqXRUWP75dEoQsZvv/Dt2NtfLGFS31ytCWtTrIDnx7tvuEJVBnaFfec1MEbGiQ89YyK4owBP0SisrdSfEiVqsSETi6NGlKxp212PeA1ShU3XgjJT+OHY1L4HNmRefA2+vWkSTMfhyFgSLdmkDvO1//4ZqclOMclMRdlz3txuli+W3n7fg7RffRCYdh9/llzPLwPKfd92BhpZmVHWqlethRxDRWpZWzQ6dGfrl1yqHzgydCRQ3nc5gdXauHbaWTjVn6eaMVEPSv7tJjB/oerr5b+XA1W41Z+gSTJiEZTr2oWv4nb+sHbq5Xm92zPpaD+TQ+b2OJLqOjlvX2PWwlv05BqrkaNZnsPQfeqz0oVMhTor7hoAHlY4IEWZSGXSq6YSW5masfHclCLMSzmRmRZKaw+FFNBdD0E4JS2b4ObgsqgbNmz36lONkihDJKXxoX328UYwGQcREJgm7U8HyqUxShEiSeTW6kQeaG48ZAaeUbd+1U9q22MMrIyrZvpRMI0TYNp7Epi83iXnmoeb1ETJy25RR4PtIXdKm9JSzhSwcVgcOO+YI2ANeqcdzxOcXH22Q++L7qPGljDyLiBcS8Fl9ovREsRgaaGZ3KeSEFMfN2b26E5p27Mb3n22SZ8DAyGZ1So2xXfSSOZzRikwhgZCVHHPFYk9bbRg69nQZl8kRhetXrBEUhKQjykASFKa6Ep/R5PPPE6NKR8ihKhwLSpiaMLg7W4QjncdXH34qdW5CjjRMJ40aIhm6tBYxQ7c58OG7qoZOJn6GkPuIgaqNycjQP333Iwk4tEM/dcwQgR81JO+FDZ8u/UCehIabBg4dJNDjnr17sXbtWlGiIyJCQQl+JcQA+JRgRT4ja0G3oVpZrBg18QzhCXBoAweArJOZ7PvaSQaMHCCOMFPMw1cWFI1wGiqKdICSr3xidGIF4N13zJA7MHLCaNmLQopjax1JcYvekX0i09cADJ00Wur3yiFYsGbBihIXgus88rzxss4SFNidMrRileHQiQxxncZPnShIDJmvb8x/AwEL8RqFdKjuENVOyHtWTAv1fd4HjT8151nXZoZO1jkdOs/UPjFgS0mJiyMof/7tF9R0q5MnKBAfRz7mC7L+DLzoqN5+cUHJodPdnX35FKm/c8AHnxVaouhV01kgdxWkq/OTNVTilHyyCwlj/K8geUJnzOOyWTORc9jkTJL89ORD8yRIShWTgvZ5bTwz7IhRuv/q3CuxHYWMFDF51oWiD05EgoI1rzzOueTqK444ps+YLptA6pT8Y/yb36MeTbypDb279ZA22fkvzJff29m0E92quyFRTMJjUX26/EqBMp7stHDgrKlnobZLF7Qm44JUvDn3BTmTNOTcD+fOvkTG5VJTQLetvT5vHymOKzh9zuXCSO/WtauQ0FhKeuXZl0vKf3y8XBveQLyYgN9CGRdWvjLwWJ24Ys5MxC05pC15laDk1GAnIi3S7nUX271Uvwr3wJXXzZRxyQwyGATz+WU43MejBKOZSIhORCAoHQCxcFQg8mce5Txy/aUc+/Tp0+GpCiHpsWJ3414cffChiOxpRKKxFX179sYdt92uVBkN0SQGD7FMDOVOVS7lH3V2Hbj6L9cJ14DlUNplJhsUMmptapbzOfc+laETcqddu+L6mcKFEaW4AmvEyoqYYXPhhMicgn3ZuDmz1uNHqXmhHPM+CVQz9K0d5oEcuijE6WFfxntoZ65tj7QI55T/YClEfm60sPEaRXXUhAbo+9BZtLmeb3bW+j1yHMGtBWwMWF06r6RGXii1KOsae8eAh9PWtJMXHsJRp59clAlrxg3J9jOo+0JSKxQRi8UFflv/wXqk8kl4bOqQnDjwRHy+fgPi+YSoj6ne34I4U76GkDbhLsKMZGXzovw+P9asWI1IMowyT0hqrfxNfilIhofKhh0NO9CttjsGnDZAJmVxs0uwYTNmYktjbVEU6jgL+aijjsKSRe8I6zfgpDY8gTP2+ToEGjrrrLPwyksvozxUJjV6tuOdMnSgOPSffv1FZogTzl7/4UfwO5RuMYMDYZLCiXAmjLFjzsAnH3yMRC4Ov90nV9tv0DGSKZM9zTnMfrcHH61Yh2g6gpCLxBNl0NR9sQVJDVtoj7QiFKzAkcNOkuicB4CHj8TCzz+iHrua+54spkQ6kg5g4OjBQkBkHZatQFR+Y689CTDsH+Y1rHtvdakHmwZt0LCh4iTYbsIpbCSyfS6tbUAsG5MRsSPHjBZnzY3ETcHr52AL5pf8OvzkI6Vlzk+Bjl27Rfd+1bIV8AhjgBl0GuPHj5fNR4fOa5rPDNWhNPPbk+0iy+uCUwZ9sKY3efLZWLTgHXmGkXwE48aOkz3CwLEsGMKqd96T380Ygy3GnT9e0BlOm6IxI+QeCpaJDgEdGAmSFIVhP+1nH3ymAgdplbPjhGEnSt2UKAs5CFWVlSK8YegjSq1/0BlDRZ5YWO2U4l26RtyWmh5gxZlTJwg6ILPj4wnhU3z98VfyU14j98jw8SNEc4BTpfh5Lzz7fAll4L0kigl4Ld7SdU26cBIWvbxQINFwOoJrrrtWDDoznGOOOQabvvwKS5YsQcgRRAopCRI9FjUnYfCYIaipq5Ush4pbPFsMhAW5sViFL8DBPwteeFMhbMbdTp5xrqAVPEfiqCIJeYZ9+/TB3//+dzFWAYcfSdM5579Zept93Rw89OBD8rz4Nf6CSQjUVonCHrNDwpTPPPEUfErFAOFMuwx/4eeH0+3461/+B0888DjC8TZU+spFMGnklAmo6Von9V8qKi57jUx6rm8cAXsAF195sQRjglxIAKgcmeCIRQt8Lo/AzCS2ctzuv+64B4lEDFXeSsSyUQQcAWyt34YenXoiwadYyOJ/bvmrwOScyFdJYZh0Gq8/8Yqh/yC5GqbOvEjKInxO3FPcYy88/pwELCo0s2Da1ZdK/ZnoAp0p9wTFk554YJ7K+AybRnvWbJQD2hKtgrIJCzwSFgXIHXt2oXuPHoIU8mdtra1ipOc/9bq8R1u6FRWuCkybNU34FeUVFXJdCU5xY4BjyJNKyYWWQjOzOR0ik8VTDz1Zcui0iwzk/3LzzUKqtYQ4JCor9oNKnwxm2Wp25OFH4M9/+hO8dtVprsY5AfFMDGXOoChhsgn3ojkzxIawdZPdLfQl4pCyOXGA3JPz/v247AcGvrSF199yg0yG5FmJx6MlQpwus/DetSPk72nnrrP4jsQxvkZD0x3r2Nqvmf82v5aBs3B1Ogxn0a/h9ev3l/c2Qdzc8LQpgmobZWKdies2Nn2tHd9f3tRgz0vIJsOG1B8zZM9XmcsQ+lpKrHj1Rvt89tHDT9FJlvGj/aMdRkKaOk9hlkq/yriao80YN26c1Ibee5fMb7s4CF7MpZdeik8++UTYsfx9KrbRUJE8Q2PFaWFcnGVLOLnMqWrfnDNtUfraLbEWUXr66utNIjSRpSgIFXm4cfngpdVALSJlMisrKiRwoAAJI/3nnnkW3asp70jiQB6nnnyKfO72X7aVSDvReBSDThuKn3ZsxaTzz8Xq1asF8mPdfuWilUgiWXJojdFGXHnllfIeK1euLH0/UojhzHPPllY6ztquKCuXkYgczEF3zEzRAzeS+bjUgit9FfL5u5t246//879Ysfp9hDrXCHTKXnjOw+5c2wnxaAyfrF8vzoSwM58PhW6mXniBOBXOtaYyGDcX5ybTgBO6/n+UvQe4pVlVJrxOvDmnil2pczd0k5okSDfQEgdskCjCiCBDUhEQxSYpDjA/EiUL4sAAIjhiIwrMoAiKgyKhY3WFrnxv3ZxODvO877ff766z69zqf2499dx7zvnO9+299lrrXWmvDRD5yEc+YpPDk2mjjRufeiNpD0UPxsB1X/nKV2y8N9lPDIPjluffwiIhCA6Kn77+5a+nhsi51XP2qle9isYDT3jL5ViU98EPftCmBxCWA+iZPeEpT2DO+6qrrrLbb7/dbrjhBnvf+97HNYJixs99c/fZq1/9avID7vdP//B9m9tctJkBnOVs9sgbH25XHLyUrSxv+zLAPrHoEbp98tOfZoeuusLmlhZYbQ/DBmFMNDRCdS+UKpQhimg+8+nP8BAZ8ml1gc/E2HE9rsFxoAjBjmQANjg4Y8le+cpX2uzsLL+DWoePfvSjNsoCMbO1xpq97nWv41Y8CBLojLzx+9//fm6zRPgSRs0LXvQC8iot90aDY/n8f/+89VhvCvqY0/Ne8jzWd8CwQC0BlDV+5jfnOQ5EYLDt8tprryWt3v3ud9vOkZ0EdZwhjbV7+W++nKkghFxxEAgUCJQG1hm/ZeX/5aeTlq0wOtC9641vfCPvj//Nat2mR8bs+JGjrPrGAUef+hAqxpMfwBby0rfeeisbNEEWP/YnH2NzGRgm61ayJ/3if7IrrrnK/v3f/p3Hv4J//+Dt7yCI4+Q1rOup+ZP2Jx/6EOtjPvC+99uBnfvJMwvVFXvFG36L3t3C7BxzzJ/9xGfYrU7V/b/8shclUQuAOo5bzaC3fuL5QldUNss2MjTClNnsmbN2/dXXMlLzljf/vu2d3GOlVsn6sjCikgrr33z76+3Yifvs1Lmz9qhHPNyWzp6zqfFxe8c73mGjhWS9VxurBFzIO0K60AtIO7zzzTh8pGnlVpk0fsvb3spjWE+dPsWOkAf37be7b7+DkQNU9L/l1lttemiK94RvB+flTbf+rlVqNTt15jS9cuT4AW4wFHUOgir+3/zmN9tIdsTW2ms2nBm2d37wnZRljAmpRPyXF5sYEJm0Nak6nUEn/c4b38iCyX7DoUBmG411e9d/fZetljZsbg07LiZoxKLj3ejIaHrIC/r7ozkUaLlzeEdqpKCt87vf9S47fPQIj1xVZ0SBlgcn0O5tb30b5RG0Aw+/4w/fwboMyCJy2CiKkxOp8LE8WBalBW/9YoAuPPC/U0Z2gJfydtKVhedVXBiG33JwVdQmQ8H/xr0KhTzbIXsjA38rRO7vLfpsjQvbTZMohEDcg7qiE90APQ3BqyW2ohTX3/woVrnrvwbgFwfCjm0r2EsOLxbKAB4xjvIEkEGyEPrA4iFvffToUf6tgjTcC4yHBSTwTkwwnwzFCEajV5HL8TOEL+AJ8uSpAwfYB57KCc3oYReH8ISsEFil8ERgdKBC/tyZs/xdq1SZx4GSufP2O+zGxz3OPvLhPyHDD/cNsdf8Tb/wRBY6JW1EW1SeGAuFenWVCgzz1fY3vA9FDoGCsD/k4TfYvSePk6Fx+ATyhOh1DgODnuzISHI+fLNF0IHFCgsa+0FRPYzQMY5RxVGzKBRDv3JEEKBgH/aQh9JbhWJHMxM0bEF1Pw6zQTtL7MXHOiAnjPsDIFH5DkCF54H1AK2wDrgO48ZrgNKll15KcMPc4E1jvfAe1vlnP/uZPeQhD+F6A5DwPdwPY2b+eHCQr9matVJhhzwU6OFz9HHH97Beyn2Jr/Bd9LO/++67SU+22y0WGMbGWmIe8CaQD1fHK7TM/dY3v205K9hNz3gi+4Kj89bOvXuojLDOGTQzWlpOuyUBeDAXrB/Gh2dpvFCAeA0+47allVWeSw0elOKQQlB+C/cADUBf8C1eg49xT7yPH8yNh/dsblIx428YrXfcfjvPEGdDj9VVPhdjwzG/eA+0gYIG+IMeAHDwPWQIvIh7gLYYq3oPqK/CkSNH7Oce+xg7v3ieYT+MX3KGdVZxKMaE1xgr+Bnfw2+8Zp6w1aYCx1qDJ/Ab84Hsgvdg3GBseE9bi9J+07kcK7mR911ZXrGpyUk7feqUHdx/gN4qjH3QGJ0CT504wbMHcP46zqXHrpZLDh2ww2dPcrcHwBxAiHPV0XXuti9+zZZKS/ba33htcvAM/iPUDEBnuDZRi2jNi5qR6kaJXjQKc7H/+QFXX5OcK766ytwvmqIgZ4891TjWGcci4zS/TK3GRlegsXbGAFBBfxVkYc1BxyuvvJI6D+sLgP/Jz36a8CK8zcEhthUGDwPMETUDPcDD4BcYenBE0C8dBcIA8R27drI5EA+aKRZJb+k38CoKccHPGBeeB77BOHE9fuM7lPPE+uIPvx90JNYXQA0dCACVjgKfgM+wBRjNovAbwI3IwMz0DNcNXQNLONd9aopbR8EbiMCgYBlrWIERPTFui2hsxRPLtv57UMWcYEBL3wBDMA/8QGc0eBTvVlGc93Qlg2nO2nniep56vW8H6DIUPLh7QAWg65kx9nUL43vvPjV7Q3dHXe8BXTKjde0cT3dA9x66aODHKNmm8RMmk0bVBeidyfakUQUugsKBcIN5wGT4QdgSQIDXqCSFsgHDQdChgDAIMDEYnedkB4EBCEAwBO5zs7N8Dt4H8ND6rCPza3ZubpbPYM7OnWiTEi0INHOGyPUgv4HOOYGxEH6GkP2ff/1X+/nHPNbOz83ZF//HF+zgngOJlVrZsJuf+mQy9Imzp1NFDGWHAxe0dx1jx/wQbUD7VswLn0Gw0UEJZysj5wvhx/a3zY1NK6AjXLFos2fPEeQHeFym0fBQBT8UBiz0wlC/nTx92g4eOEAv/fjRo/b4G2+yb3/zWxQmABC21uHEKhg6K2trbJiBbW2kL1qZ5mElJiFzbYMAnTAG0BSfQQFAgPAa18kwYYvSSlL1iu8AkLGWUOI6phUAg3XD8/A9PAPXQ0FDCcDTxPswDPA+gAl0wxwFEBBojAe/sdbw8tFfG7lcpA+Q92PBGrLKtQaVCJTRbV/5ui2Wl3jk5enZsyyGQw0F0iTgD1QXI1wLgNS49VzMC7yBeQBMoVzwbPXCxzxQlQ2aMHWxvp4aQeBxXMs+5+E+4G8ZCaAnQ7YTE/S2QeMHP/jBnPOxo0dtHG1uq9WU35GyQmgPn0NBw/hBkZ/qDkBj3AcACmMR40HEAHMCLUF7XAN+wBiwPohWFXrQ2KWRegjxfl7MFc+DQlCBjZSE5BnFY1g3KF5Eqq6//nqOk+diVyrkd6w/xoYxYq0VcYNhiXHCm8N3kLrCjgREqdB3AE1m8B8hcQDB7l27eeQo5oMoS3FkMGnEs7LKIirkju87ctS++ZW/ox54wa+9IGm9HJoKAdRROc499EiL1RrJVr1MlqfzocENIjzgp7OnT9vVV19t84uLBC3w2469u5nzR3X68WNHbWZ0jEfQSifhmaAX1loGoA7QgHxg3OAJ0JV1Qhmz9Y2kmHdxfoHjh5EE3sWuEtAVPAL6oX01QBD6Asb3FHr2lzYpm9JrMiyxXrgGRp3kDdfgfhif3oPsI1InMO/wCDOZ5DxxNP4plaiD0OFN4Af9s7K5znC5PHSkxqRLx0dH6RhJj+3auZOGG4pcoddQ07K0uZ4aVwJKPwbIPPQneAM0xXzwHl7jp4qak7Dt0oOuB1NtGcPnPoeMazygx6Adg68HxYReWXro8XP1PIHkdvfB95pNGNOJQ+ivlweNuXowjwEdu8k0Lx9uPCot2wAAIABJREFU97l/76Hj+zIY6M2HUH8K6Nc98ZEX9dChKKGooUzAzOx4lM1S4aBJA5gTDIabY+HAnFDWuFZCgWsBgPgewnq4HwQCih/KC4uL79OTHBxMvJ3SJnMyUPZpUUwYfOBeEgqAgjAxQu3Yu44zhgHsUKawMNETGZ/99Mc/scUzC0nOt13ltptrH/ZA7ukFSGDsSg9AiWKsUOp4DzSAcGN8EBDMDV7sz26/nSCL84UBhJgD5n782DHO75prrkn2izdbKT3gVeKHjJjLcp8qcuJQeBwzPMGxcf6HkBEAcM54ucQGHdjGB48De50xZoAZLGcwkIwu5nUCgykkJxrjfShpWMqYExQNvgfAw7x5ilvwQHEdQEvRFihyKDfcH9/F+mJnwpU4t35piXMFKMCoQyQAa+0NODCiDEFGOVZXeLDNRrlEpbyygCK6UeZjkaf+u9u+weLIxzzpsTY7f972oVNVrcqICGoqsBasO2htbXECHTAXgA/+xlhkkMoLE51wRCXWGYYU5ob5gKfUsQy/5R3oOwJ43Bt9nNHVC/SAIYnPELYEcOPeI8PDrB2AAsRxqiiewtjA8zAyoMlwqAWiLuAxASjWTEfRYi0A4qAXaIzn4jlQjJCpgSGcttTZJUtCL6Wg9ph4jecqvwfDELTEHDAm8DXWTwaDDAjIAf5DzmTc0MDA/HB8YzM5JQrrD3ohbQWFz/H19ZMXccwogL+vt4/GAM5954l5+Sz3iiNChUgLPNzbPv81W60t20tf+tIkRxnOU2CXQHQ8DN0CmT/WwT3NFqMtaN6CqBia5QCYICMAMxjf8GcqjeQsABwVyn37zZZVg+GpqBZ3XoQoBWiOHxj62pWBOcIwhTMDYwR722HIwIAZRDTz+H0cCyJ1yCXDS2dEJgNHZY4nRyL6CF4A/+FZ7PPfm+xhB69BFvEM0ArrgGsxLq0/6ELZgh5xSVMCITzmkBOmgxOMWjwH3+eBILkcdQraUdOYQWOfYpHtkaFToVPgUADMDx08yPobOEXYqYSudLgGhjV2XKgoU8Do88WgKeQe9MOzFQXC2DGHPFKH3Dq2lQf3f2Nsup+PJOM9/b+YFy4w1Hc7DZ8sa79iY8jfVzKkuQnc9bpeh7Gc5L79Ncpxe2OtW8hdkOZD7fpbdIidbQ/oWvrUWLn2phu4D12T8r81QAgvLF0wFYRWoVoU/6DHL7xpMCCY9s4776RyhNIB4+A7UOwQBryGQsfEcA/cCxMWaGLxYXFg0XEND8Lo7SVD0gsP1bwaI72vkRGCCkJAYEh4Qqsrq1SwGBMYEswKhfGdv/3fdvr8Kds9vTvZh/7YG9jOdL1cIsPhBwoPOWAoTIwD70OZyovDHCDQAEh5m7gGf+M9AAmEBPObX5gnQKDNpAQX84FiQ1QCCh3V/1Cop06epCJEcRciF8h9nT1zhuOBkQNPCEAOIWRuBUoFYDuQeFcYowAIv/Fa7+Mesnj1GcaDdQXt5UHgeqwTvgthUyEZ5qa8HtYMc2Dr2UrSVARjx7UAftwT94AHChDAPWUQwLuTZwultffAfrv7+FEeScqiwnKFXvrs6bP24+/+KNkfahl7ynOeyh7+8GYA5AifgnZQdAoBysCQ94nPQCeME+PAmqkTmaJCqHoHPfAdKVfQCQKE7+M3lCDGCgUEIWVNRwg/796z287OztrA4AArtKHwEKVB2gQpJXS6Q9oEc7hkzx5WDo8MJFuykNN+yct/lRXn6ByHH9BQkRJFOFR3AprDWARtYTxiTclDbeSGk5RZN6Uj5UD5CV668pSgJQo6YTBijWD8gAc5doByX5/dc889dtlllzGChQgH+BrvM12wumaZRpM8CzpijJRNdvBr0LBBL3/NCZXveB88ABqem51lPQhCy0iVAQz/x0c/x7oMNGd61etfxUObsO1NoE4Pnc3rkx0WAM7NjXUaAkyfYF90Pk+DENu/wIfo6Y65Do+OWhPnEWBHDzz+RtNyzVbS6yBEHLH+Kp7EfEAHzBs8gLA16CCDD9EVGJj44eenTtuO6WnuUMC2w9lzCRiixwb4C/ly8DFb+6JAc+48DWvoFqwrnod1h/wpgsYzJEJEBO+DbpJz6D0YVR0eemjdTZ0O/VJMGgFhuyTWDtEE/C1egwGKFAicHvwNAyQxEnBWeZXzQBSAzblwmtvgYJKazKNTY4aHsagwLwZGvJYBrMiReAx6B/NaXV1JPVyPPeJbNZaJjVTwc+ydxziG+3mv13voCbgmx0x748AbI/g+ePdiP95Dx/2lP5gmRmfKEH3x993y5DG+rQp/hdq9EeKB3kctZJRfAOhXPe6hBHQf1tCN8RuDAsMlBQxJVR+uZ14PfdWL6FSVscOHD5PZoWhwLyh2KCAwEQBBnyF/gkWCwqSFViwQ2OnxhJwn9o3iPjgRCADfLeSiMcM6TnoUJ7kjKGl46RAQMB4qppEfQmOT//jnH6VHLC6WFu2XnvdcOzt/3i45sJ8gi+fAUwGzKz0AIWKueGSEY8TnaH6BXOQjH/lIKmyE6KEQ8R+ghXA4vGkAO4wQ5P/ByMijHTh4gEpKuVwxHTw65LhkzcOru+KKKwhGvCYYOvAKEGbAPeFhoKMYaKFoiKIJKmSUxa8wIq4FvaA4lA5RXhbrKy/Bd9pTHQHWTZ4/6AMlJcsUwKNUhRhSbXdxfwmGDCQIMyz7s4vzTD2gfmDp/AIbv+Ds9OP3HrGffu8n9uhfeHSaTwYAoFvV2uYG9xbjmWurqzTkMC8oVXm33F0RCgFVA4DX2v6BtcK6Yk3wN96n14x0TIjWgO8VilUkQ+F63B/dDxFlWV1btWKhSI8QChaFmviPGgoYXPcdO2a7duy0L/3pF63c3uRWKhSNPe35z7CBiVG2F9a6gXagIwAGa4GxyVjEWPADkMF1NMDQ+tW5aLFHIYWANcD9AE6K2gDkZvbsstOhzwKMWIE5eAGyiu2RmCuehblLQWMc2JkxMTRia8srSfi51WJ++I477+SzDh46ZOVKmbTFekGpoeEMdAHWQl4TgBK1GGhiA3D94Ps/wDa53F8dACkFdIbet5xSNnHKFxgpAIjjNw6swTkDqvdgqBf5akSV2i2G3OGINOs168ce82bSnU6Gh/gVv+WIgNdAOzgJkC3IB+S7VEMEMUNHQjlmRArhnSPld9eddzISCbqCftAjiGyC93ANfhNUQyoP41BNheQSdIW+Vf1GCmZto1HN5xINk43VVPwoHM5keIa5nAYYnsjd4/swiEAj7BDAb3wHEcFWs2Vjo6NJPdDqGj3yn/zHjxldwhjOz85R54EvYIiieyUAvRuYykHCfEA7rLtSuOCpJG0z3gHoPmWE9dBr6UnxtyJn3pDtNgYBrPd6twA8x/oL3IvptxANwLM8uHpAj6MBiXeehNw1FsmmZCYOucs44aZVbNa4SFGcx2LdR4YGnxlV+Gcu//kHt0UcWTzepQfzQtlAycnjUT4EHiOUKzp4QfjY2W1xMQUYPBBMDEWBBVRIHmAGAwDCgbAlwAmMDuEBsQHw0zMzSSvRVosWosYm74KLkstZH86EhlDU6hQQnhwVKvNheYJJAVxoyXjbbbfZSB7HstZZmfzwmx7BU4KwpQtKFOPCoqoaGs/GuBGGhHKDEsI1SidAEHFf5JAhKBg/aAWP/I6776LnCUU2NDyUjLHZpGJBLh7AhnursxbuDdCHACHaAOH04W3MZWFxgdtbINgYAxQWQvQIY2KxVcSE8Quc5ZVJEPBdABcMGIAGnkEaFwr0Qr0VC7rJ41UIGOuE70ABYT137NxBIwZGDsLsGJMP/StMibmqkA78A5oePnbUhibGGImhUsHZ21DItTq9deTRobAwdxom6BCHfDKOV52eJtBL0cFAkbGJNUC4V3UdSpVgvABIfQ+KBsYXfhRulcDK2wS/EYhKpbRRUdIHfC1pQtObRE0A3KRxq80c8SW799BDrFUqLBJDGPYLn/+8TfSMU+/irPiXvOyltlIrs8ob46eBgt0S4+Np3hHjBXhgDMo9youGJ9WH1q/BM/DC770dhWlxXwALIxtIPdVr3LIEnsT8wD+Ym6JrWH/QBTIB+cPzxS8ENMtYaW2d4e3z8/OkJU7Eg15AFTdSUQAW8BUMUTwPv8HnMq7A/8i3o4gUtEMPcx5Gk82mdQL0AEMhHD1r7UW3Nj1LtDTGmfBoXLRvz156kpALpkJCZKKEdN7QILeKIV0FPoJuwOEo4DN1YMT6gxaUrVAkK4MeugWyoygF5sbTFJGKCpEIVJdjXUBDFAxjmy7WB0YlHBzcAw4H1nD+/DwNAUX9QCfQHOPGWmAM0kesF9ncpFcLHgHvongNW+oI6IEm5N8QclcEEPIFYIdegpOEy2HITsKgWE/24WNe0JuIJmDLI43hRpPzgs5DvQx2wiCFCT7DOFETUG3WO/Zhb4HVFiji3qwZmJri7yTUnlSXY5uxABFrJVD1ACxA9e8Js2SE+eiA532tv3BDnyWGAtrlJnVHTN+FaJ0Hc3//bp46yL0doGONlEP3oL51nwTQZaz450pfC+zl/dMYcz3dL/DQAehiIn9DCK6EFwsgq9U/SOdsA1jlzQtA9BpMqb9BHBBP1nmtDjjdsu5k2bABRwizIwQUN85PLSGGnpM9tsksk44/3mpLD6cPl7AXr/b/ZTO2CQs75JsU0vBE9IwiZhWdsBoAIAgx91+qcT72AGNUOAkJlr/644eTyLDljPdFEV+oHFVxg6aikNmW4b3VGoLzC5wAI0Hj1mJ7xsO6eetRoR/Nwc9Jlr9nGlmrnqH8d5KJdFapin4alw8b4XI9h3t80R8e/IPwdrVGbwnVx+xHHRp9qNAxSbtsKS/8ifmpCYOPNMUWtsbiw1a6l85xV95LAsO93QHMZOmrwpsKBWubTaIlGCv4AOuC3RXI7fLsZO4LztrUxIR97EMf5TbGkpW4V/u5L3uBrVRLvIcfn+iP91S45j2D1BPBQFGU00QrlISu3iOH3Cp/3k0ZYf6YO8EgeAn+Ou/xxHzDiAv4F15GqNdAqB1d7ljYCt4vFpKjZdvJaY7ecxQPoz0oZCBxLhNU4nqHgUCmIC+8N/ahwxvCbhfqBzRLajK6w+/rPqr4DvdI9UMI0ytcT/5KzqPq8DA9rbUWsU6QjkHYmXgaIoQd+iJsJdMZ2uSNsD9bleiYqQ+xSvErKqle3npfejF9HpoJQe8EDxGGT6gyozEFHuWZBljfsNVPW3/JmzhqF73KwbsKUWs9ww4iypVy1mGNKF9sbJPUnXg6eQ9Vu4Zi+dvirQQQU50a1szr4thrx/1Fh5g+fu0oHhcNmaNtbZJy83T1Ok/RLL3n55G8l7SOFX94Xet1kHDR6xOo8ApOx4sxyzXKgVHZTXfpO3AYPWZkLn/cQ9rav4vJy5LBb4VttwN0NDlgn6+w+V7KQ9609uJK0eA1PlNeBA1jUgb0VkfoDgQmgxfslbAGLwKCYaWQOMkA6h2KSQRzikOAiSNIfacfL7haBC+kfuEgoBIGGRZkZghXyPNJofEkuy6Aji06UEQSOj1LSifgV9pPOKw+lSkZNmzli2kkhSPaxxaemA0MJiZMgdadKJQKefACJVz6PnL7HSAZDI1U4bnXGkOqAHhqVdvyhTwVOdYaQIgcKDx2zBHKUHtsU2ENAEQjKFT+6t4SGI3b80tKWwlMMMLkyYn/9V1551656H6kQy5LDxeABcUMD4dnUwewQ8Ee8ql4jRPmELaE1w7PELsmbr/rThvbNZMcsRsOXvC/8SyF2eN5iC8GcHwj5CisD2RMSg5ydn8/UNTeAPYg7uftAV/PIp1w2l0AAMgA+FyAjnA58rXUE5AJhGaD8cy/W20eVISOdv65nFt4j7TFd8K507iXGkwB0Js4hImCv9VV0L+OjUA8hwAM+YTx4I0JR6xuBlRMS+3AEV/JQEz5LPACPfZcIieUW6QRkQPOJk1qMJ/Yg/QGVKzQ9RloBP2D+SYnZCatizVH1h74w0MC2BN8AdIYT9glgHoH7wwJ4CgDCuMzRJyMn3waQN2PD+97HJEnLnp6Y5XjZEHnVkOVDnAKekhjSR2+wOvSbTGIe90TOzmd127tQ98O0H2e3usv3UfjF8DGes87MzSMYOSHHWQgZRMGWZB9b9iJDjDo/Zi9fiA+hTRcKj9XPf6GNqwoTAiKwFfECoDxeewJ4YEQLlhouqmsIS2ivBkBuJhWRR1sx9lqJhalO0kGA2XHozAmMVS611I5jnab+SGfR0gBL1AkYRq3z95VhBI0ZdGG62NLS0qxG1HxVXiVEFh2SQrFhRxP6MYFQEcRTHI0bYbeRqpkMOdKjUJOwXMtLhk2C2MnAKppBLUoNEXQRCFCEY8vNXjux0NXntkDPu4l5or/jgGd501HrRc9c0vZdzPKFJVglykUUsGzA5OGzk1Jp6nkvPeUYcPaS6HQcwtVsrim0wLutJwVXfIKiKF814xFITbcH/zLtQr84wWSc0RaBAfcBKVHPg9KnD3VwRNtY1EmlDeKmJCiwfvIH/LQodXlZEtW6BKVFruEZyJ6tt0P6IKQOwwGzUm1FDIGLgbqBL5wWlO8hp6f/Nh0Xeo1AZBSQE9qJWCog9cvBui8DwA9eOgpKEZbmGS0wVhIz50WMIFu8BD97peQSo5plgJ5kFE9D8WxigZ4w8YDi6eN52P8rW22KgxLW9PKiUAbXoSSedgVTrBMDA8CaNAHAkEvc57OqYEQRxJQx4AaGr0v/UNvPHESuP9d+7zVHtV1AgWg6/ARATV4XnKktZVMU/0oGhA3NQn6SvyC3zJIY6NE9BUgeh0dzzeODsXA6kE0vo/n/3jt2KmtnehZRUSkczVfH3noxgcoiuvYZhB5254WXO8QDUjuj6haEkH1UY0Y2DW/bjoCutP/ZB7wC49qp0UyYSuShFlFCVJ4CklqkgJ0Abg8Gv9aeWAVe2iRudAIeVeTohLu01aEoIk+6EkYhDkiH84iJUJ+xtrM2/kqSy+U8d9khBAGUwFJEp5KSBKDOV57hoitL0QDAEIqqvCArha1AHB57QxDsj1iUrFPIK8mIMYcYfjNpv+ytOUZC9BdWJHjAaBvReM5D88Q3gPHZ7FwCNBTpRxyNLIEMV4PaB3fl4UYni+GFS29gvICk1qtUnYhn6YUD4EQ4+B6bTWsUOrFKxeAht+LqTF4gJOw+HCYrsPcUFRHg6LRSAujiHUhReT5XsYoAR9AXsgnRim8aaYOEp5IQ+65XJJKCE1kUByHPPV9x4/byPiYlbHtJVo/L6AXU4jktzbC/Ulhj9Ir2nfuoxUxwFE5UesnvRu8EvX0jWUiVmqI0MBYlVKEccUIAUChmGz7YyoqHPpEuRCooodEA33KHQEACg7UubahNbXmoPMmoAhySSVat+mlstANECkL1CuIDiXfj4GBaxp4Uw+IDVPwAGVOMhw8bl1PYz8cjsKgNiKIoX0oXqLKX961DE4/Xh+hiQ0OUA2AnjaScbLLiEgYSwwkpGn4zwbT0qcBqFNAD4WCnrgxjUiPqBOb1z/SF9utAcLtPmQdL6T36P2zUwM/ctji73uHLDYqlEO/WMjdG7ae9zUvNMZxNmL6eH2vmzEsowFLgDNTPJh7g178tx2gk87RhDPXP+2xLIrDh6z6dSFu3UiJfeUqRWR8BwwdA7qIiMEhZICQvgAd95TygaCWsO0DnnII1aAQQzk5H3KXHe2taXwHAnGBMIZJgqF9DiVhvs59mvLuBWBSYF6A4/t7GkKYYutOSigNWwWFRiWSbsGDQkWcuZVEJxygMy8XvBCMJ+3RHBQDLXzaA8n3LgboqkyXVestThlXYrpugBx78N5DpyKHQRG8Sdw7znfpnumaB8XJaA2K8bK5pNoW22Rw4E4o0PNRHw/SMPT0w+04iNBEYX0veD6F5AFd10ChdeNvPFPFZKqMx3u+aIe831ukDOBH4TnIEOYGrxwFQeyrjk6H2MlRrlDWuL+63WIbUAFWNy/GG1riHdE4yTUnOTwZlbjeA/rFc4gB1J1CjgE8De+6TmCSFc45HKBBQA/GK+hFQIf3EKIPCcAYa15iQFeVNhWd+F6CDuOWqZVk1VOjmcZeAuiq8vch75RH4sYboTt/ci/450mT2W48hGvYQCbaEtgBrMEhkEesMLQULdIw9Mphe4fjbQXqoAn4Z2sH84W5fA8osUMBkqgmSDyRephBJv22L31GeYee1a6lIJPS7wISRB2xzTDWhR5MkXKJ7VGvQy8e8k7y5zLILnCYAlZI/8Ygrvf982IZ0vPFx/431r1ZS2oAYh0eG0+eBl4m/Pg9f3r+86k8z7/YsgYelDxJD3u8iennr+XfkTGaedDTf/4CQNeAZTGmOe9QEe29NBUOYaBSPjGgpyH2sPlezAerHeFGedg41QZKD/dRiJlef/BOSbAg25oMFXrIqYqI6SSRFmgkDClCUimGLR0+nBqHOfQdMYv/7YVM0Qspcy5KUEBpJCPMSUrfCx29E+RSwoETbGlJQE8iBwRiwxaTJDgoi5rFdEiBoaAkspD9WL2H3g2wMUbvSXfz4HU/b+lznkxcZph6kaEmwBMT636xwDC0jbB02DeMOSB8CZ4ASKhfv7wxP/aUfiAVCqaCiSxLl0ZQyNV6weq2ljisBtuecA9vsIou9DDd+klhkP/CgSEYM673qSWBHaqVacygMG5qirsTqrUqm7RgZ4X4JlZmftye7qLjllLBgRFbJzZhrAB0KeVUG3f5gyDkCqA8HcUTqvzVc6VsvBGoKntFcxjmDdsIdR14xBtm5Ouw/uRl/DDnm/zmc5xRK/p06CakWto4mTx42OE23sAVfXnbAD1ppIe6BJGgTkjyylxFXTHvcHyufkgRNhnYmhKnEHL1MFxhwFKGQ5pNbWy7GXOez72ST8ElALG+61OTmhHSPSo0THRJUvdAJwLbVPuTlA4+k8zifRmPku1tAQ2nhV2MycJnXmf6ywWIseEi7PE6OuYfr7O1Zl5WJMMpfYLDsSU7WavjcKeLFMV5XvD32dKTiUEd//jv+ZqCGNDjbWt+Hrin6BDTR/wIWfM/meue+hiG3PFF35xDAC3FgNfqNCThpgJFoVvYx6j8Y5xD914dCKHn4ai9bDFP8KKC1LFxjaQQg4uJsJy8A1f4orwzQp4+h54qRhdGT4Rv64eLEXLUYuYYsLV4Yppu3h0LS0Ko0ytmD0ISFC0MLWrluoLhwmsA6NqSQyMniSQI0GHdAxSgDKAApQSx5Un59njRMTetY6wQZen5z72HLXooHcNxhDWRoqHg52HFJ0YYaODz0fTU3He8tSmFjjPgmVcu5K0RIhmKViAXSw+JE9laQ3i/PPVICjWspcBDgC6A8cYAbpWGtVCAl81dAOjib62dp6v3mFkUV68lofcA6PhNjz2TeK/qA49tSzR2UCBVLNBzRydD8na0F9WDe6zovXcA/gPnJHm8rSp3tSpV5GE7fQsQUpTFGwpeFrznFytl1QswbB+UJb6r2gNsKdOasIYkSvkohw5RlVGaGrQCAuTOQ46R6wivOm1/ifz5Vg6zI38d5F88pyI72ssBghJwS5jrgrkFGRWgbEvDEGqncRQ62vlx0HgIu1kA5jAgBeiUm3w2Ta9JXj0YdHtuh5xLs6W5+S0a4dksLiVqbFXzpw4SxpZPTq+UHqBs8BCspMNcqv9cHYk3ILrtLNL4YoOk21yQQ49bv3qg9voJf3vsoePndnZ4HSeQFibpdadBnAC69IM3/rwMeGPGGwzJ30lhn8cR/a3f3tEQ7RL9m/yXLtYzYzrFvOnHhu2I/nmZBzz50QR0/HhAl3WAmwmguwE6i8LC9z2gS3FKwXuAUPgdbWPRC92H3JF/hAUpQCfDuDyNlB+FMRynKgNbC+q3gGGR0gpQB+sikrcABVopw0bMIlCW4Cl5AiUtxecXX8zmPTwBOseKxQyKDoCuE6RID3kpOp+e4cGkeY5AnV4t+ngHg8cDpsbhQc4Dmwd0rY2Usu4jkPYevDfO8D6OxoWViL+xrh7QffpGNPPMCYWOM+2xL5eNixBRQdSmnVRKo0cBQ9Yh4gFQ4HwYvkYkpJUe2+gFG89SCFrg5kEa92DBJsacyaaAnubwQ4MJ0EV7hGUceB5Hjhj7kH0xKJ4NevCAzdARUXu7MadhtMtstZL2r4ND3EOtHQteMLcDkJT3ZKRm0GAmMZy88YW/QVOk0S4G6CzeDMaIoiupwekq772yES1ZIY/QbThPQTRiMW3YNx8btFKs4n8cqMJtZyHcTuNNvK9tiaFxByNUofg04QNsaU1C7jLYY+Mv9XBC7YzyvcT7NtIq3ATXsVND8i8d5nnXgxXuIR5P9sqHlEHo1obvwagBfbDG3ihHy2Z4vwXk0J2LKzrHnpl/rucBDyScG6J5yNuzij7L0DoNplArQYcKaa6wSwNFzdBfknmuF6I27sAVyZ2MMj1fzbykk2Pg0+vtDZQEzLzRKtzxOkc6zOsn8RVaxwow/Xd8JMcDdgzo6IYHIzGOIKZYEtJp6RjDlmfycU7b9baKbz3Y6h4+L+7pTAhodp60xu+7zo/YJSJ6+3uTJkE+OwD92psf2Y4Vtvc20UTBh8y1ABBatQjVgEVwCTbuG1eJa5Jk0ABc8MSYdwzhZa+cKRBRWX8i80lrQ3qJ2G/pqswxHli/KurzjBYLg7ciNTb/W1agXwjPILCQPPN75sTfcQ6T93bhgtTzdx5ouo0OIUgIV1A4ilQob8aQO8Ajinl5AfIGmcDIK16tZxzK9SDgoxNeUPA+O8tF1ruEDc9TAxEqt1B8lgpoiDpoXkl5U6JQdI0Y2isHz9hsbemiBx0KP9wnBjRPH0SXxBNeqMXTSin5OpFU2aKxCA5ucXlh0SqJAiWFnV4+vCzhfTTuiPnTv+b6R/lryQN+96CxTBdD1RusAlEpPtyfkSUU9IWaGT93ryDkbYvnJS9KuHZ9AAAgAElEQVSiIcAh3VMdxunXR7zm+SyVuVbbCkiZuF0rqXy6NMp28gsgx/ORcujQEYGPvPGo7azeMOF9Q2+D7UBHRlLsNZKmYZ92cpvg6bp96TIIBLQyJqi7gg5g0awznET7GMBjHiadwpZz0Uz3T2nYDgaF6zHgezqQr9wujnTddPMu2ybjcSBNmhpJjk+9UdRNr+q9BGs69+LHOno7+VAxXWI/be0K8vKxXVFparS6I2d9NCfR04lBz0ZHiKy5vvLST8Vikq7zMnMB8HbRQ4ksIqqZnPam+/E+btcQ+jpIH2KtUv2m3g7hC7pH5ponPoKALuCSYGuA6E4U58AFVOorrMIjgYf3eiXQWiQBAicdQlQAX21x08JI+eDZfoGkGBJmTJq5yJAQYdNcUPgsZhAv6B7QNWcv3KKLXzQpN1i29UbSKSkVqqhiWMp/O6b0YOmv8QKx3XdViOPTCbFiwmuf18Z9ZbApJK5naW30W+/7CIM+E62UPhHwdKwvihZDdzGNA8+O+aVD8UbbF2MDKaaL+Ab3jyMMnhZeyFLhQ8QxbPsQXUQbyQR++zCfL3ChAnCejPcUpOQ9//h5ik6+8YsHG43d01XA7JVqo4GQ4dbuBSklf42XKfEjAR38GwBd9+62Fim/+4LEABL09Fxa5QLAj/ocdPJHKzQ06exFf38KPQU718zHA66fezegTgEGitM3puqCmn4++l5KDzgUXQCt2/NjgNZrryu76Qq/HvHwEkOolUY4YlnB9d0MEq+r5HB5+fBj7cZPXcjUof9iPo/Bbus1PNytXTR+rWJ9u60OZG3G9oDuHb1u9FG9gHZVpesd6gwgH9pGS5lxndowXt8JTmOU7hBNPVhrXsl72NKYpLtT3eG8cwJ7NpM4p77+DI5e0JOKvuhZmauf8PAU0KXUvDeqoyg9MMuDVjhTN4uBVeArBY7PfXs9Fly4wYkg+J4UpxhSTNCxKAHQvcIR+AuEYgCIBcszW/w3XuM+XpGK6WSRw4Lqum8hTCZm0ng8EmKvLPwcPU3iv7sBeqwM4+Y+uLdPkfhojL7rvXV5mALObmsshoxBEXOCB49IjgdGzw8qOoqFwXu12xk6eB6qcJXD19j8VqNuCj1WOB1rGgwybVXzRVHeUEyVYi7xwqUIvLGC9yAjGI/4WJ/T4seBGKGoJTZaUwGNahBiBVutol3y1v57L7v+Hrq/DAStsZ7vjbgLgCM669rLCQ/ycLnxmEfjXRZSsMl40OWNd9sOIzrevwAUHaDHsisZUoQsBkau1/9PQPeD8LIJb1eA3o1mfkz++d3+3g5Q7w/QExp2hq29jkkBylVD+889v3STs/sD9O3Gp/elX7rr2SR2sd3a4R7x+sU8kHRJTObvdYiX6W7z0vUASowx7eanaFHYbYX7CNApI257M+4rPPOOjjfsPah73kkM0CTt4/GOXUUDeAO0WVsUIs64jljkjNC0nkhRUnjoUjIYYOyhC9BlSeoa3FzWfarcXAtAL9hSzri3mtRg0Oz65EPNUbVlt5D5xQDdM6+fk1/QGPC6KXwvnGquEytKvqZS2MrfxYyJ11KgHeN2ClIMux2gx1a7Hxv4Qft743mJYT2gy8DyuxC8h63PvaeregelRPCZz7Wqm6CUuhhbTK1e5DKMMC55UxQkt89XzO+BU9uGvAem6/BMnBOv62VQSMgEqKKNBy2th+blDSumbBoN/lfr4lhI8X3cD32yRS/PZ3qPR1W6gjE9R+/p+eIdr9jxXmzweB7DtfDQkUfEnDVv8Z14yoO5X2OMwUdpPA95xbkdAOF6AboHCc+j3XZZSE4F6NLFeo4fd2wQd4wxAHpcZa21wbXdACGdj8vbbwe4AqRu8itAj/exez7oJr/+WbFe6QY+np7+7wCFFzTW8dcozSaayDmRLKi18Hagd3+A3m1sfs3ixkad+ha6oNOYi+ks/vQY43lAgB7LhV7Hxk2sJwGaCqd3ROfCjivKacixc64ufYF7SxcKNyVrwjzvrWsNtvgfheCdOXTqc9eJD4CenFKYpJWoZ8MuLdwnaca11UMloxx6HNrTTT2ge+s+USZJy0kxSTeh1sRo6QQFLm+f1ohLBIkY2j6k5wksPEG4MMG7j58r5a/f2ykqKb4OIYm6BHhA92DE77g9qLFh4JXSdmB+wf3CQPz13Ywmfc4ismjbmlfEUmg+KoLPPaBj7cR0MdgIvAVuWmsP6L6SPc3vhL3QGDsOSvEeOp7vPXSvMLUeHjwFqJ6PPK1x4IYPg8sb7qawuhlvUGjiE9GOxmYAdBS0bSeUuB6ALmH2ilrvaWwC0k4PNTkx7WI/Ovegm8LCe/V6tQPQfcRFURGNQc/y8noxwMF84ghOPFYBeixDooXnLy+/CU2b4aSvrZCp5in90w1oUx4PCtY7+JINrf9FASFU+fuUWawrLia7UF2qIo91jcboUyox7TBHpRT9+np9djFA5fNxLoTr3OYNX8mT7uf5VPfVFkeNLZ6v97C78annn27ypWhgdx7fAvTYofHrpzWJx0b9hpSnD1PHXQOjzoB+nqRPwK/tPHSG2R2goyDXY543kERTry9UaOsNaQ/ojfqW/BP/XF946Pe0Q6KvswiYieehBoc7fuSho1OcBuCBUwym05YEPng/BeSwXQmL5i0Uvzi+0vmCBUHIPOxllqJXqDMGRC1wB4OHiXmhjxWCZ7gY7GJA76Y8mENxVeyeVklRXme3nngs3RSdv8YLgRbd00nHmPr3RAsBepzD9/OEEhegy0DyIXfRyyskzwcAFA9KooVnXl0vsML1GDdoB0CW4ef3actziL1mb+Hib3j4es/zlb7HTmXRPn+vhPRsD2reevb019xkCIEmeI4HF38NZcH1ssd1PuQuGomnZSDht6IAXnnHYBIrQQ9Wmv/GxprlcknURHIohYHxqIZBisWDqvjEy5pXnvjbV857Wum7yinGCtnPy/OW90gB6EmP860agJgfxTOxIub91WfCKfFYx8Qg0yF76qoYt1RVi9Tg4Xu6iz6UVTMey8ywZ+S5SdHHHnA8noumFLtEPDv0SQB0hNwlI3EkS/TupnPwHely0d3rDvwde9gxTypCt53e8/r6Qv2aAHqs6z3v+AhDvLbEJJ5jsEV/6dCYj7cbnwrQtPtIsqOe+3jNtr0htSRAl3Ma62xPH3zmI4B+/Mk6mdVrnX1SPKCnDZVUAK5iYWyTCzyKbeMdgC4PPQ7NiEFV5YuBytr0gI7rwJQSPDGWlDwUuxSNV3j08vK5FNDxGe4vxaPv+8iBX2gyQdjrKyLGiknPu5iijAE/Zjo/fjJQOFGNAsBW2Fs5dD++7Rio2/vdlI7udbGQobb4+KpIzzQCJoW1fYTFr6eEudtv76Hi3h7QNG7v4cZWqsAL39UhKPJ+ZRx6kJGRJT7yIW+tla6H9YotYgpT6X4eFPzfAtbUQGm12Wdd8/DpJl2D9zzdFJ2QYYdte6K5jyyIfyVHHvA8v94fP8ig0Hdij6BU2mAOHe9r/F6JQy4hU4pEaA31XMlyNw+Tyix0gos9P81Zh7t4HvZGmvfQvZKVhw5A1/hj3sE1PuXgwYb32iIk/9rOqIjlK9UTyoe6quJYhn3RoJ6fgjeOEe3pTcOwUu5+jbwH7EFf4/WAF4OD+DwG0dS4oXOVTUPusf4TD8Z6U7LlAT0em+YKmb3Yj0+5xbonXpML9XDneeB+nTyt9T3v1KVyE84j97jj+ez+IgwK+IuXdF9tEQYPgkd1HwAofpTiilOm8Vi98+Dnn/B/25roFOp+eEiXiuR40Fcz2VboDkDDe2n7Yxhz3kNXDl3KMvX+3IEmEmpfQIMx6LUmJ8CTAsRrMDSEUsUxUiz8Tk+R+47p6YYwp8KzUlCxJ+eVIbLXcXP6mKk1xlgZiLjdANMTXh66vFofTqGHDAvRKQSvzLoJQqxc/Hw8I15gvLibeYUED7Hb83UvFWXhfqKllLgPR3bQ1YV35CHrfj7nrXX2AO29UDxT641nokAOvzEmWa4yBKUEpQSkYNCYRbzhQ+ukTxYh70YapvIKUNd6j9ArMipPMxvo6+/wrnSN5sT98e6kOc1f91dvcu/Je8XuIzyaBz4XnTyQxt4VrsPhLBeMu6NILelUlRo5Yauc+Af0hUxpHURnyUMM2DEPesDvZvx6QPeAlEZQgkHkjTGtsffQFd3RZz7ScSEQJNyKHLZSErFcaf7eIPKg5a+PDWJvEMUe4tbYk25rPuSucfoolgCv27O30wXewPWAH+sT5dDVDDkG1BScIp7AfbQekkONLwZV8P/FfrpFEL3uurh+TYri/LPvjyZev3J+7rS2bvwZh/wvuH9oUqTceGqoIsweakwA6GlUMwC6MC2O9mntfMTaRxBFSwE6cuhe97J7athyjdw5dlEB49g9MxTZAnNU9a7zI0RDVrmLEWPCSvEIxHBdLHgCXim6mDHikF0HQaGQAyDi3nG+Uda9V0IdVnJo3iGFF3sRFHp3PGQM9ngtC9QLnFcg3ZgttQ5BYBRFuW5xfnwYT6zoNSYxpj8ezyt3hXRiD6HDog8nKmHBBdi4vzfAFHJXcZLqExRVwfOVx5Nwek8an+l+MrYU3sWztNPB5+ekMEA7AQruCSHAPbSe5XK5Y491rJDwfYxfChKvfT5ffQzikLvnJRgkSBvhv8bTURSYzTEPpWJNnT+sYjyNX9/1AIjxojmS98hiwwjXiD/1Wexlg4YyriRHilZprJ42ncYedmFseegpbwbvMw0VhsiSlJ6PmnkjKv7br6s32MVH7EYWwv2aqwd2b9x7MEwAu9WRQ/d00RzV2EdyJKDXtTr3QbSNDXd/T9HC64v46GRvSOBePiTeDVDRWItHoYbmLH69vRETK3rJvzeqpWs8SHiDRXRN50QjHaeldepl6Wv8BiB7msQ0jlMCijJpDJID6U5vOOrvWP/Gcuzp1gmoSWOfWH78/aRDY0NUtMqFTm3ddH+MVzFvUGeGinIVNqbrFACd+hS9FrRdTa3JXaFrfF8vQ15m8LdP38KYKW1u6UDQHD1ZxIPatsYtav54ZUQlgsONPi085yukfTKXPvZBbS2AmCxegIsBesxkMUPLw4iBntdlzKpuH7dXfFpAX3SlcabgGw408QTUeLyR4pWsrtV7scB4xhUwxd9JxxFC7trwL/ppfGLGeIHFNPjti95EZykSLL6vQo6VtarcYb1540c5czAGBFYKVx4ifus9XCOlJW8CQkxmD8dyClSUDlHYWesVKwm9L4NQDYgEjmJqX5/hQcrTW4Cu8WAMYnjuAUfaJoCV6Kp1w3VIGSgiIAFPrfZwTC8AHXPGuGBkYD5smBOERIedyLjR+7gORXF+7OJ/D94XAEG0DUypAK077ivDxXsY8XMSOiWALgPQpw00Fq0H6KGaAhni8dgkN378XkHHypbH3QYw6wDKELWSgeJ5d2t9k2OS4yp3f60HEBl44itFe7YDc/++eLSbrvBy6wG9mz709KJ/ycPgOjvN+WcICHSv2DlRSN7P2UcBt9NPeEbSAhd7+bscEBV4N/ZQve7B316/eINLPC5j3wNmDNjddHt8TTc+4+EoDtBFA2+QeHyJ+ZC8yiKyJIfu17sbyHZ7L+0q6g7xoWyEFsMEYR3nzPB2EiKXDosN1pi/pJdl3HWmLM1q1S39Ad6DPkkdlFCjRfD22+Uc7jFCxhayCQ0yhx5zfZKKDXtpY8GTchTBvPB64IqVpZRHDOie6AB09MJWL2ERg0QMXi+Uvl9IrzDVVcwDQHytD8PEwIzxe4HpZuXF3/e00rY1WfkSXg9oCll2KIJo25poru95QPdWvu6R0j0cLakTr0BzjMFvDYTC8MznFbq8do1R4TGfc8cz1eFNXpn3+kRvzz9+/vi+0i64rwwMeeveA43nJwWu9+MITuqhu17fMS2lkKQYOhQamTs57lQNIgDomB8AXuFIX9SHz8QnpEPot58amWGwGociWh6M/Tzxd+rthi2BuFaekniKyqvbOY0GD2fLQ48jJZJb0VJrLECPDeBYEXuFFdOWwOrGJJnXd/CMOAfbCSg67W2rStcrRPztUzLe4Nc4lfLy9PF0ig30DmNB7WBdl7FUMbr9/93BKMnhw3uL9yb7sVyMvn4ssf7VuL1OkS5OHSx6aQmgaz39GklXxeP3z9pufb2+j404D55ep3pax3zkwXTrbxiuyaE9nhbifU87jxsd44/OIxd/6Rrx+3b8IUD3OXSBeNrZL3Tq5HgCVirCFetnb9zgb1znI4gy6JLrktavmrsAXfrGp3Q7Nvf5rd4hh57y7RU3PrQj5O4BXAPynqP3APC5vEhcg7+l/KEMocilsL3CSxcvhNwF6LpGgE4PCK1VuyqypCrGHx/XTXhiZo6Z0Vug3jKOFUvMUBQ0t20tZkjNReDnv++ZW16wf952gO6FlUIGg6S3h+NguAZ7El2zAzHbdh4Ixqbn+/XxSkRK2TMmxiGA8MIVj48KH1sr6vW026C8cnjAyi/7NRJjxr9jZc7n5rJJysadthcrNI1BwOoVJdtEBEBXlAKAjr/Bx/rbh8PxXNGMXjHOY3etasWDUlLeM+sGiF7etO6ir5Tt9mDOzqUdjTW6yYr3ND09ZNBtp+xwrzhHGhtdaIepOSjSIBooauB5SyCTrEdyUMrFDrcQL4omnlfwHnKOHSAddWr0gBPLIL8XzorAc8RjGr+nW7c14LkKOP4yWn/vhXt9022cMp79d/xzxWviJ8kd5QM5VhxwFYw9b/zpub5K3fOknuEdlm401j1jeRRd/XfidfYGRSwPCS0QIUgA3es/r4flbHhs6DBeeDDKhd55N0CPsSCRnOQnbpvLyJEc3bDPm8ZCcDZjQI/lQuMF/WNA35L5pLFMDOhpXUNoYSwPPeXlAOhc4xjQr7zpYQy5e8b3nioI463WOFeEiUmQPaArBxjf2wsVj0t0+9D9QmrRvIUVg7FOBBLxNE6/cDGgxosqhomVsl+gWBGkAqcT0dxNYwvNC6eY2o/Bh7z0XXxHDOM/jxUM9ymiF3YAGR8aloLyQiVGknLCeDzN9J1YCek8e2/Y4W+MzSvcbmAi/og9YNxTHrenh+cBjEMC4YVC4+dpYeH43ZjP9FpjlOL0ighCi0MyeEhLaFEKYUJUCeNF22MpeYGtaKjXMaDHvNINHHRPzNXTHPf0hofA19MnBoUMW61d2DrVf8eDhWinqI3WOv4tOsUeSKz0/bY1eVb4ru7vjRM9g4qREUGcEQ44StRqzD/67gVyr0KmUEPSoVOi+3jj1PO9ZLFZT3jYA7qu88aqH5/GKQ8d/CP+9AaTB9hu84vlUePw66Wom97TXLku7bbVatWOxjKx/tEuAQ+oXoen+VpXBO2xQPozXhu/lrre87XG4b+vMWz9Tjx0r2tjXX5/gJ5H17Qo5B7rt1jn+9cCdEWa0rXV6XWwmEPzG8p8VC+1HR08oKcRFcebiaxgDS8EdO+h59Tr321NRGRaOXSmXXzI/WI5dL9AUj4SVC0iGE3MLCASUIgZuwkkCadTxZzH5++lhfdM2iG8YdtaN0bSdR7QY2WYAkOXw1+2YwLPlAy1h8MYPFN7gYiZuIOZQtGXn6fGpBy3PCQv5Cl4oSgtnJYkyx2f+X3n23l5uocMNjxXXqoPy+P7CJtu56F7I+VCgU0UN9ZUeXmAJK7D6+0AXeuJ39rH7r0/AQfPIcfhCKH9qvjEK2S/y0FAovXhPuZqjXlQKT7ce2RkhOPDwUQokvNKWnTGvPid+wm5x2Dj+URgvx0g4fPtFKLm2GptHR/aDYgktzGwelrEY/Lgfn8GsYrS/P1xPxnksbLuBMYE0H0OvZsB7B0KD9DoAcGjaqN95J6eqYLu4rnjOuwr5pGsrke3p2N8L3+/uLGMZE1zx+9ujVu8DhB/ehCKDbBuQE9ZYyExjpDdSll4Z8zf08/J3y8Fj+iAGI1R6+GNG621p7t4yDtGokcHzTrWYWvbWsyDF9O/fiw43EcGbQyuwiHPg143B8ZJdojEUWCAuOQvADpkwR/QIn0T85ifizdIvJ4XoCvkjs8YZUUr69Cwjcdz53Nhe/TWgVU+1fz/nEPv5jXHXkSqILsUh8TE7ABE11gG1/miHSkcryji8FDsoXuFHjPbdkK/nTKLhdobJenChG51HQULjhPFUH4umo/uFytcPRegDDpLIcTeAucaAB05dNFPgK7XnsnjceAa3FdRAIXnfDW7wDg23HT/GHC8ssDzVEgHrxc/6+vrBEidwiZF6pWEV0oe+D3NGAGCMRMA3UdaNC+9J8PBK1ryNSpW61CICaDr/mNjYwT01dXVtDree7R4tqJRGEOsOD3P+xz+/fGn50UpCcma1s4rWFyP1q+xh+4BoRugS468MRcrUNFCRVUysi5QiK5TJD7zER+taTdDL7l/0ifb9+Lu0A8hfeQjQ5o/DatWcqoiIjXdlCreU4TGy0+6Dgi3s7gs6cXv5yZ6K0LYbQ4qilOFtPjAe8D++FrdI9ZF3mHRNRqvB0XPA3wG9S3qEC48vjPWu930l59zzJuSS68HvbEV86ru5XnAOxkxfyWvk7D7BTzlLvZGkl8DzccDerc18vvkvaGaPkJHT7s8PmkRDmehfsPRsyFqCkCXXvc7FGL9rPt7vab1E12wDx2d4vQ+5gp9kspQaC2uKveUT4KHTj0Xe+iX/fxD0pC7COsVqkKR3kvRCUsxWEBEqSxCkY5CwfFi+uMWaaGGinf2rA1HIWKSibAn/XNTyy8UgqXbTfj51gHzfhsKPvIhe33mBYpziMJNXjkIsLopY6okVVNEx6LyTGduiwgLFrZBADxwDjgPVGiZ5drBOgwKBY0FwBwe0NVABukJ/NfZ6exDrEKqNtogJq14ldfTHvREdjKJJxvOQU6VrfoJwLPvKTKUU6lW0zA0wtLYGiHgJ0DgHkiXNFtpL2/dnxX/eSibZB/n5voG6TvQ20fGXVtb45qw4r1eN/RiZxOHEOIiD1nb6pnkfHgKJEADtApzxTU4B1570Hm+M5Qy+wIk5wNYIccKeKwftha1anU+h3PJ56zWSmoO8NwsQvsoXkH4vd2mhw6AX15eJs3U75l7PnEOO3YGZHOGo103a8m2taJlOQbmhK1t6E6A8ff0h05iOHcb/wP/8rz7EJlKG6QEryBVPGqcBA8iRCFAV553jffwrHCu+5ZnxN6LSeQg6EulZST8kBd1xqo2krPUJRNUiiF/qPfE+7H3l3yejIdbe1Dk4w61wL2qoegVY+Be2uAJ84nIf3O1zVphvARYHFcJfgiGFnRCHTIeaMAwP9YBzwqAwHXE2PG9oE/AB5vVSvK9wAtJhqKdnONOYyQUlCEFED5Lmlcm73P8oVMX3/MAwJB3LVGqNI6T7U34nVRJZ5Oz4nUQTDhdkrqBZ76H41+jc+dBUz7LQg0D1jmcZ473k85leZ7HncmiXWgrrSPp2FMfqvC9/qRhFk66BJjmeXznloaGyo0NwkQXJ6HhpLJ+K8WDGhbpam7fC7diOgzHjzbrW8/DGoG3Uh2Ie+YSJarDY4TxIfJZZ2OVZC2oU7TG4TxwnpZHoybRD7qORxpnszTI1csT49Ya6wz3TC6RQ61raqgEWVVKSTo56WyYOCoEdFe/sB2oS55FV+ESQu6sIYgOd9JWOspPrZrm+bsVxrHq3m9bu+LxD6erp0pN75FrIAh7Li4u2tTUFBXfyvIKGXnvnj22vLRkk5OTVKQgPoi7srZme/ddYmfOnbW+/n5eC8KCALVqlf295+fO26H9B2xpbt6mp6bs/PKijUyM26mzZ2xqZtqWFhZtbHSUggfhgNK4+5577JrrH2iz8+etf3iI5yAP9/bbwuwslTAULAqZcEY5njk6NppUEAcGJKHcUXtcmFoCGN448QyN9xUCkWUGQKKHhi5jmaRKGYLL7SOoes1lU9CV4qZl12hZXzaP0n77129/z4oQqLZZbX3TikODVHB1gEU40hMLjyreTC5vj3nC42ylWrLdlx6wk4tzVmrW+ZyRnn7LW8bWlldscmzc2rWGbayu2cjQsN32N39jPdZjFasSAJ/1nF+yYn+fnTxzmvSDAdBX7KGxVGsnSrMZBJrdkSDdjab1FopU1giXD42O2Mj4mP3szjvswP79lm226ckOjo3gpA4CHLsYtdoEOKs1bOn8vB3au8+W5hcS4UfdReh2hMZCO6ambWN+iWsNRVfPZ6yE7ZW9BZ43DuU9kuux+mbZ0Gim0mrY6ZUFu/SKy+382XM2mO+x8b5BO39u1iZnpm2tXrGF2qb1jQ5znzh4pLdhtrm0an09PdY7OGDnN1ethbm22tZXLNr68opdsnuPLc7N2/DQkPUPDVqpUibwq+gOSiDfzlgxk7UCSpFyWVtpVKyYy9twM2d//8WvUaEhCFyylj3tV26xJhRGq209lnwHvFJtNaw4MmgbtQqNGxoCAK9szmrlCnmIIFTI29zSgj3ooQ+x4yfus7XVNTuwb5+tLC7RwBnpG7RsvW0f//BHbLx3zNbqq3bLs26xnbt32dzygg2ODdt6tWy9Q/02vzBvU5OTNF4w/vL6RgKwfT22vLaW7Fdum83Pz9vBAwesUiqz+h+GF2RqZWXF9uzZQ0UGWd6xY4cdv++EDQ4PG8yYPPC23rKeTM7+4s++QKMG6n3TKvaK177Kzs7P2fDYKDv74Z5r4Jn+PquWN2x69w5bqmza3PIilfL08JjlKw3L1JusZ6hmWrbWrlumr2ibpZLtmJyy8sKKFdpZq1UaNjM5bavzi/bxD/2J7RiasprV7Fdf8XIrtRvWHuix0wtzNr5jmmmjyvomx9iu1BKl15OxweFBmz11xqbHJ6xZqVlPvsDdGL39fTQKS9UK+QHvlTY2bbB/wMaGhm1xYd6KPUV6VRn0M2D4Pm+FXMHylrVPv+9TVreq9Rmas7TtBS/7ZSu367bn4IW/rKsAACAASURBVD6bXZxn2+g+9mJHP4xepnj6+we4NxlrtbSwZP19/QTwwb4BW15Ysj/94CetaU2rVMp261t/3zYaG9bINW2zUraBkWGeXgmdNdjXTz0AwwgyjrWFMQ2+4jXZjFVqNesv9lu5XKEOh4Fdb9RscGjIFhbnbXx8PAAgjmhNtoiBf5K/E+dis5UYwflWm/psdWHBJicnLN9btNXyprX6CuTzDLbWgiOaZsPFfmuVataX77V3/8H/B3Pe8pazX/+NX6dTUejrsdPnz9mOS3bb4vqqDY+NWLmyST0wkO+xXKNJXTAyNmrL1bKdX1y0g/v2G/cbNFvUU+OTE3b63FnLMYKXs1q9Rn023D9APVzbLBu8e+iSbH5rZxD0E2RU/4v55Phu2sj+PPJQlKjtbXH0QsZvvG2w07mFw9fuSBsx7B4OfOJOoHq946x0Gd8M2YcanDQFiW3Gl990gza5pZaXt8ShQGfPnbNdu3bZ+fPnbWZ6xiYnJijUp0+dsomxcSrp1fU1G50YtyrOVy7kbH5p0fbs3WsnTp204eFhhjCHBodsYX6eXlJPsYfKeGpwhMpiaGLMZhfm7dKrrrDb77iDzxgCc69vEBz60GWsULCRyXE7duqEleo1Gx0ZMStXrby+TmJD2Hv7em1qepqKA6DLhiIhROF74yaWXOJlxh66B3TlbrWgtHBDERUAnVXWrRbHCOuTh1WAKTJtAiRAA68JkM229VnOspW6/fB/f58CYJWmWbVmNtAP8xUhBQJjs1JNLGLkaTOJR3rTU59kG9kmQaQwOsjFHswVrV2tJ4aPZezciVN2zZVX2Te++nUK3fLGso0OjtmNT32CbVTLpB+8RwDv8NCwVTc2E0A3gHoC6IywWMYKmaxV1jZsZnzSyhubpOX41CTXducle+zM6TM2PTKWFDj1Fu3wfcds36UHbaO0ye/DK25slKk8907vtHOnTtsPvvcDy1neEFN52E0PJ7hCuH70v75PwHvC02625VrZ5polywz22uDIsK0tLFluo2r7ZnbReGjkMzZ+YI/96Cc/pqEwlC3a3NETdt3V19o9x45Y/9SYVQYKttmqswoaQNNbadrU0KgdP3LUpnbvtJVW1ayYt0GkAuoNO7Bnr/3Ld79nBy7ZZzNT0wTQdi5rhYE+Wvg8xAGA3jIrANQta+1cxlZaNQLxRCNv3/qLrxmSHwD0dWvZU150i+UHAVoVy1UbVCS0znMZqxYyVm4mgNmAUVlv2HDfgNVLlaRuoJ0YWT1DA3bP0SME6Qc84AF29PC9NKIGij1WW6/Y33z2r/jMlc1lGx8YI6//0oufY0sbqzY0NWYbzarl+4pck77eHvJgFsDTaFpPb5/VCznbqFZseXHJLtm71w4ePGhf+sIX7frrrjMos3PnzhG8YZifOHnCJiYmGL04evSoXXb5Fba8tk6DJN9oW6HRtt521v7ys18MZxBmDPsuXvyal9r86rIVcTIewuxQsOWKDfX3W6W0ZsXBPluolyzf30ujGPdpLW0Q2AGiVRB+bMDa/UVbWFok0BfKDRvM91q92rKR/iH74sf+nHTA6RAMs+d77HmveLEtt6rWPz1up+bOWW9fH+cPfnzoNQ+0f/qn79rY7gk7N3fObnz0Y2xzedXmz5wj7+7evZvPgiyubW4Q1IdHR2x0aNgWzs9brVS2nTtmCIAwTnPFojWaiJgVLAcZb2bsM+//FI3teqtqa+urduvb32r1XNtOzp8z683b/v377O6f/cwefN11Njs7Zz3FXurJ9fUNmzs3Z9dfd70tLy7b0vyiTY6M2yc+8HHcmWoC/8utsv32ra+30/Nn7OrrH2h3H7mX+gigWC2Vbe+OXaTV6ftO2O4dO214ZITAD2NiatdOKxSKVtmsWC6Tp/GKqFu+gMhTgTpgc3MjiTTQ00fkz2iwysuGblsLhxONFHuttr5he6an7ezZ01Zp1a0O53uw11rFnOWxDbTasNHeITv8kzvsmv2X2R+97Q9tIDscZtO21dKKveOdf2grG2s2OjNhK5UNq8JyzWetUi3T+RkfGLSeVsZaaMiSz9tCtWQzu3fb2tKybSyv2sjAII3TjXKJuqVUr1KHIOq4srREHTPSN2C9WayM2UYN99kqQoZ8eoD0NSQXAHqzRWO+Wx8CYahPAwjM04gXoqpo/xp2auD+2q3ESIzb8qY0WQegA8BD0bpqzwjofICa5EfFEZg0PQYzKhp6wJUKPeLeYo+VNjYI2EMjI3bv0SMkHpQ+vMDJ6Skrlcv8DjzzSrnCyfcUi9aLHsiNpg339FmtWrP1SskKfb0UntHxRJBpDff20duE5b64vETQB5jA04Q3MdLbZ/3wunp7bWFxkeAHoF3f2KA3x8rvoF7UeYchlgDoCOP4kFRH6NHlgOlZIuQaATr30YMloewRCsP2F4SE5fEmMcALAP3fvvPPQTiStAIAm55tDn4N/oWoSbNpK6ur9IoR4Hno4x9tNtBrQzMTdsfdd1lPNm97du6yxfPztmt6xiaGR+2eO++yH33v31Jj8HFPupEhaNAXDJ7rKdKCPnrkqO2ZmuF1MEAaiDZkkmgF170FARqyVrVOr3D//v1kvsXVFRsaH7X58/M2WOjh+m8il1vI2cLaCrdy1SpV6y/2WH+uaJlaw2obJfvuN/7BGtYgoN977qjt33mIwL7RWLUd+RHO+bE3P87a/T22aFUrjg5ZpVa1VqVmA42MTQwMM0I0t7Jka5mGjU5N2MbSimXKdds9PG5zp8/a3gP77Pj8OctPj9pyZdN6enutsrpuY5keGlPjo6P0HBrBc2jV6zY5Omr3HT5CMO/J5e383HlGmNbLJVrwUFwCdHg89NLbGYaJ1wKgj9dz9u0vy0PP2Jo17Sm/fAsNAijAwWyBgF4pl62Vz9pCddOyvUXyLU7LwmcAdEQzECEA8MHwAj0vvfIKyhNkCHx2yc7dtjK/YLf9+V/zqj7rsSc++fH299/4O4NviO8+/+W/bKVWzWrZlrULWSv0wHCoUeYapXKSIigUrNRqWP/wMKM18AbvuvNOu/aaa2xhYYHAiKjcfffdRyOZxkg76a8OWRsdG7dGq01DsgA7FIZTO0sPnR4c+MrMnvuyF1q13aSRojRcvVplZKQXqZFizs5sLNN4QToD92gurtuO0XGmPZbLm5adGLK+ydEkPF+p2WgOnprZ8OCofeg9H7B+K1irWbXfes1r7X3vf7/li722ZlV75Zt+284sz1uuv5d66JJdu23hzKw1N8o2PDRoFasZwq4Avv5CD9cfxjkiETBA0PhqaGzUFpaXbGR0xBbmF2z3zp22trJqgwN9tlFap6dUxK4NZgUKlm0jMtWyT7//k1arl22oMEDv9uW/8Qpr9+RstbppPSMDjJoc2nuJnT5x0oaGh3B8JIswZ6Z30Pn58X/8xKYnp6yv0Gt/8u4P2WZ1w0Z6hu15L3iOfeZTf2p9/X1Ws7q97q2vt4XVZfJLqVa1S/ZdQnkFnw4Uemygp9dWlpZtdGzMjp28z3bu3WPLm+sE9HatZUMDQwRwpAfHpybsrnvusssuu4xeOiKYTO+kYA49l2zqauP9vj4bGR6xO3/0Y9uNSC0MteEBO37mhF394OvszhNHbWrPLltaW7eVxRXbv2OPZast+/Db38coBozf1/7Wb9hH3vdh8teZhbP25rfdavsuO2j/dvuPbWL3jNXRPCmXpJfgwOTqgUfAT8ODdJzmz56j7sMiwPmcW5in01K3Nj1+thdvNOmkYJ1h2CEC1ci0DMvla1XSXHVo+Rx76Ko9QVSW0ctoH71PSfhdCkpzpgYDMDcknWQscC86MCvsYd9KpYXGMUrNqveGA3RucWTIPVglsbcKoSyXynbF5ZfbvffeS4Ij7DY4MMD34W0jzAvhRzgNHiPCVBBcADP2SOPmCIGMDA/bxvqGTYyPW2lzk1buA66+xs4cP0EFgVDpidOnrG9wwBaXlugVkODVmi0tLlohX7CZHTMsgjo7N8tQ2MzMjJ0+ccKwdQHgjbB/T28Px7G8ssLP8eyQ6EjyXO4sWbatzOVTQNcWDg/qqeXjAJ1hUhxIUyyyMQ5zu/BSkENjd592CuhJp3FgXaeH/u//8C80M9YqJRvoHbKT509TaRYTv52KGsq3P49grVm91bDZxQUbm9phl99wLeJoNrNrJ+d9589ut6uvuNI219bt5LHjduynR6xhdStawa5+yDV28NJDdvb8HEO4xYE+qzYbNIywrgA7iCe8RgAUwIsMiRRCMwkVIwIwNjximxubDD8jNXL05H0E8sFiry0tLVFB7L/8UlstbTCs11Mo0nNdm19iyLtZrdnff/0bVrQee9ItT+Y6n19atL+57es2ZP2GkrlHPeoGhgLhYS+2qza7vswoxf4du625tM5UBdIwC+ur9LCn9+yisVGot2yqdxAl/+Sh0T07+P1mMceQ+1jfoPVVW1ZdXmdUZ3ZpwQoTw9Yu5Gx8eNjOnzlr115xlR2+8y7m+rG+MEzvO33KxmamEkAPBSiw6wnolmXIcbVZZQh3rJa1b//l1xiSbGWytmoNe+oLn8UwMgB6onfQhnr6KDO5vh5bb9etODTAIsH+3l4rZnLWly/aAjw17CooFmiAIVyJSAFoisgW6Hj2xCn7l//1PeuxvPVY0V744uczxIp0wh+/973Wk++lcr/plputd3TQqu2GjU+OW3mzZDm0O87kuLZQHCMz03b73XfaoQMH7fTp06Tv2Miozc3N2eTUFIFtfWPdNjY3bceunba8uspQ8YGDB+3wkSPW1z/YCeiWhNxZqGcZK1vdnvn8Z1vf8KCVa0nXQkQl6hUYJ6itKFqhv8dmy2uMWNQqFds5OmHZtYq1S1UqZ6ZQmmWG0EFz8OOe4QlrlWv2uY9/wdZrazZZHLEXvOA55Dmk3L70F18xlAuuW92e++svYkqI+fBGywaKvVZAqmhlxYYnh214eMiO3n3YNlfX7MbH/rz9+Ef/QQ8dXbtW1tesXK/ZVddeY7ffeQc7D25ubNiVl19hd9xxu83snCI98kXs2kCjnTwBPVs3+8wHPkkPfWMD4N9vL335r9EzX6uWrDDcT11UXd/giW081ZC1QABPAHuZ0VCE73/vd37XerJF67WiveRXf8WmJ6YYGf393/s9q1vDqla3//bRP7YTZ07TAMG63XfsmPXkCrY2v2jXXfsAW15YpH4s9PfazO5ddmr2LMP85bWSzUzNMJJ6/YOvt8NH7rWBoQE6T0gnqAqfJR+IrgQ5SBK7GavUERnM2u6JKaY+D+67xO49ctj6RwasgWDlQK+dW1ywXLHHJsYm7PzJc/anH/yYDVu/VRsVe+9730ds2b1rl735zb9nQz0wZs1+6VefZ/uvOGTnlucZCYMDWS2VrC+TZdRvanCYoXR46Iie7JiYst0zO6gL8QNjDEBfHOqnnoHeGh8dYzoFaRXoVm43ZKu/xPe5mDetmgoVPEpHAtDTGhh3QJCMABVl+u8pnA/vHDKCseFzeeT+/As5kN08dBYMxoB+9c2PooeeVP0mzQqSpUq2h4KQx48ds71791q5VLLTp07Tgj98+LBd/8DrCCJQgGMT47a8tkphAthedc3V9v1/+Wc7dOmlBPyV5WWbmpwiOMN7Q/717KnTNtI/yDD14soygRChRVipAAlEBOAhwDOpVqp2bm7WHvDAB9qRY0dpUQ4ND1s707ZSKdkKhXzr4NCgDQwO0quF1UPCJpULSfFBKEZiCD0Aum8MERMO96XlEwAdn6d7m6GYEG5DUVTIOXMrCaoVrUWlCutyO0Bn0ZflbKW9ab/+ilfYvUcSowlWJpT7WP+gff2rf231csVGhkbI6POlFXvui3/Zzq+t2NL6KpkAecbxkVGG2WBYwMhCjQKABKHS2fNzlinkbb28ab3IDdcqBCzk7uDtkE4oIinkkoIyFO3B80IXo2rDLtt3gMoOYVYUsT3wwQ+yH/zbD22gv9/GB4eZ+2O4tK+HShkGF/KwiBoATOGpry2tkAd27tplZ2bPMULQM9DP0BgApjy3ZHtndpK55zfXbKNoduCqy21+YcH6s3nrKTWsXa7Z+tqazezdbYO7puw73/8nu+ryK+y+u++1B+6/zPZM77Af/ujfLTfUZ+W+HD38s2fP2tWHLrOFe0/YRP9Qkrrp76VBgMK7HArRGg0rr23QO6OAZjJ27vyc3fBzj7K7jt5rLcYak4Ib0BdhO1j6kJT1eoXgPlrN2De/8tcMybeyAPSmPeWFt3CsG2vrtnTqrO2amGb6anRygrnd+fUV8jA89Ea5yvqHydExGlMwFJH+QDQB0RmMZ2hw0C4/eKmdPHrMdk3N2OLsPJVpq96k4Ts8MGjLS4u2d98+eh7z68s2ODlqy+ur1tvfy5QZnnHloUPWrtQpI1VrMRqB/Pzc7Cx5BikwhNYB+KdOn7Yn3PxEO332rM0vLtAQg8GO8HO1VrdSqUJPK99MQu497ax9+c+TkDsSN/DQb3nJcyzbU6CMw0iH8YA0RKtRt3a9aotry9a/Y9L6R4etiULJZsZGrWBLZ2bpoaNuZL5RslZvgfwHb3o832eV1U1rNJAvHrBGqWI7J6ft2L1H7IorrmBk4/zaMmsVatk20wowfqcnJu3u2++gkYkIwer6su3YMWMjg0OsQzlz+rRdfdVVlPHTZ84w2gjAQJppYmqSUQ2MAbpmYmLcVlYXk+KoXN7qALds3vCv0Mzan33gU1Zge9MawfVFL/0VKzWqtvPAXlsur9va+jrlB+FsGE3DI6OMfFx11VV2+PC99NLbMLzKVRsbHmVxJyLQe3fvsX/6h3+0A4f22+j0qB07ddzWypu277JDNEDg0ExNTFijUrOJwWGmmagfYMBNjtuZuVlGtxDaHx8YZYQUeuLw0XttbHLcZnbOMMqzvrm+1TwL3jALf5MUJeuu2llrVFuWbZrthPFXLtvJ+47b8OiwzezZyToOGNWIAC2trrLWodDK2WCh11ZmF6y30GOzc+eZ5gEWjI+PWblcon5CtHCtumnTe3fZZrXEQtzN1VWm3corq9Yf0gSN3gLz5DCyVxeWbGp8IkkB5nOM+vaODNnyxhodBbyPFC5AfWxgiHq92qgRQxTK9oVt0v0KdWqni3AFcgq9r/qztJjVVRnKQ/eArl03DeDt/yOgayzpzo8Y0K950s+1BWhNFCWFqm+EVAB4AGMI9sH9BwhcEPT58+ftu9/6Lr1AhNzHB8fs3NKcjY2P23Nf+Hwy+/rmhq1trBOkYdVCUfzdV7/B7zSadRvI9dvDf+4Gen7f/ttvsdBDNZLI+z7zmc+0/oEBW1hcYD78H//xH2m9Lawt2PjwBEM+1z/iQVazJsOJO3fupGe/urZqE6FID94PW0ei53fo7Ob3jfO0JFR5uk5P2ibhLTaGoEOYnlsLUCcAYwD5T1jn2J8I75zVqEnjfChjeLyo8twu5A5AWLYqC9ye9UvPpoJFwSDyi1BQ8I6R9/38n/25TU1MUchK7Zo95gk3Wba/xxZWlhkxQQpj9uw5hmN/8O1/tqpVqDgHC4Ok010n77HXveH1LPBCyB3WK0L7s7OzSZgKYZx8UizDv5EvRj6w2Wax2eK5ORpesKI/+fFP2/G5E7ZnZp+V2yUq14HigD39eb9odx8/yuKjXXt221133mX79+xlDv6Ln/u87RhKQrYLpSV78tOfSlCDBQ1hnD152u767r/b2tqSjQ2P07N6xC8+3lbKm6RHc7Ni//w337RBKyKbbYubq/bsX30R6y7+7COfsT7L2/y5k7Zrctp6Cr32zF95ri21q3bi/Dnbf+AAAf8hh660lXPnybszl+yxz3/1r6xqDRuyPiu11uz5z34OC2a++rm/5DjPby5acaDfnvbsZzJEDoMHSgXhRuxMgBjD+IABU2xlbLhq9s2//GvSDdcC0J/2omfbvSfvs5nJKbtq7wH76Ps+aL2ZHhpmx1bO2Dve/V9ppDK8a1kC0h+94w9sZmg62XtqZs94ybOSUGqlzJA4coVYl95cwSZGx+1Ln/1SskuA19etxwr20Ec9lGHiK6+7xg6fOGaVZo3FjBg70jK3vun3bLp3nDKH2omb/9OTGEH7n5/7q9TbSAA5Y69/2xvs6PHjVuzvpfGKCBnytGdnz9mBg4dsbXWDtEDIPddoJYD+3wXoOStZ1Z75nGdZ38gQ0x8o9nrj699gUwMTNIxQvfHGt73J7lucs8161Qq5nO0em7I/+O032b6xnVyLEsLK77zVbj92L/PDE0Mj1ltrM3plmZytrazZe9/9Hts5NmP1ZpXpuoH+YfvPr34ZDS5EWQDIq2trtmtmB4szd05N20f/24cZ8Cy3N2lEvfKVr6QD8Z53vsdqrar1ZfutEfTSH7zvnXbX4Xs4dxhYP/jh/7EHPfg6Q8kMd2JksOe8wXx0MVsgcH32A5+yRq3MtYLif84Ln2tDE6P2O295s81M7uIaI+//kl9/MXUdinjBY3ffc5gFaUiDDvYPEtQ/+J4PWLlWsqHigNUaFRaUIW4EWX/Vb77Gdh/YZ6fOnaUHjmhKf0+vzc/O2ac/9gmm5eDd43nP+c/PZwrnJS//Nds7tofRFWgufPbO9/+RnT53xkrVMg239dKGDQwNhqJQ7INODtRRzRHqBD75bkQhsnb0xGG7fN+l9p73v8ve8JtvYNQAd0YNxcvf+F9sYnLKVpZWrGh5a1calm+afeJDH08r0MG/1WbFXvOaV1uht8d2XrKbBZ3nVxYJzMVigcWQv/2q19rOfvAO0jkN+823/C4jP+96xx/aWHHYltcXbWJogsb2i1/9UtuoV613eJAR4M1yyeYQmh8ds+mxCRZ0Zwto39zpnXtP3efC5UUrdA7Hh4W/0bZBgS59s9CO21e4C4zloWtnE+4fh9xZ1B3wSZiURtS7eegA9MQ7bxoAnQVe2psZRoaqzo31dd4YofJTR05aqVHiZPpzvXbs5DE7cMlBK7eqDBs95GEPZQHGjp077TxyGZubLPz52Q9/mu48xDNuuvlG+843v2PHTx6zSy85aA0UMbHyus/Wyxv24Ic91O66/W4uDhhuo7ZhQ8XBZP8qik2sZb9wy1PtJ3f+zKanp+mZn0cF/MAA/4s4HtAxAFW9dwN0LYYWVfkQ5TjwWieMAdAh4Ny2g60mNGDDSTj5LAtqKsgtb1MUh9BBFe0PzeznnvRYWuzTM9OMYAAYBnuQ/92wH/zj91l8k88XbbW+aY++6XE2NDWeRCIWl2x9ZZWGyw//4V+TQrjNJZsYGE+3OyDsD669+ZYnUej3HzxAzxj04f5rtx2OhYMh3A6vC+HPZqlqc2fO2ve+9z2mUsZHJm29Xbb+DKA0+cEc8P/pL/pFO3rsGPPth++6m9791//qaxxXwQpWtpr92n95uf30rjvppeN+Y/1D9qO//x6FtNQoWy7fZw944iNs96H9zFUun52zw9/9kRVD+Qyec/Nzn2Ef+fQnbXhg2LLtlk1m+q1a3rS+vn6qkj0PvoI5vJMnT9qh3ZfY2TvvtasOXGpf/uKXYe5YiaPOW8Mq1k81Y/aYGx9t3/nWt62Qx5NynM/Nz3mqNfMZgjr6rDJfhgLI0A4SnepQpANA//sv/09GN2AYrVvbnvqiZzFPjoJFVG1/9QtfomJNDLmSPfuFz2eUAjUp8JwB1N/48m0h5WKk1c3PeIpN7Zix1Y115t8P7rnEzp85Z9/8yt9atY3CyRzpihQNc9lh4xCMgUc/8TE2c8kuGhjIE0LGEdr/3Cc+az2WsyY3PGXsNW96rf3xu97LFM1yeYlRn+HCMPlnfnPB3vCm37H55UWb3DFDTxC1BfAEx8cn6KUJ0LONlvVazr702STkDp7DOJ73shdapRmOgcxk7dMf+xTz/oARQPrTX/AMy48PWzuf5fn0uUrDPvPHH7aRXB9pUbaGPe9Vv2b1QsZGRkdZlHjmriN2aO9+e8vb3m6TQ1NJ4ZbTpKzNaJaYSnrla17NNYFxePTeI3bo4EFGs/7w7W+3nUMTNr8yZ1Oj0/YrL3+x/dknPmtVSmUoDCVtzU4tnrHXvfH1tufAfrvj8N12+TVX2cbmhjVqpVCEl7d6DTty8pZv5yzfyNhnP/ip/8vYd4BJVWVb78qxc5NzlDE7jgHTmLOYIwpGUBFUMKAgioqiMCBgQERRHCMmjJhzmvEZZp4ZCZKazl1dqbuqq/5vrXP27Usb/td+ft10V9W995x9dlx7bRbQIJ8A+0Fxwzlj5k6K5jqFokS9MM4eXh/jkGHUK5Blq62VB+5bKm25NikJxPmM6zaulSF9B/FZt9bXsF4dDoalLt0kF1w8jmA3oL8RlaOLaPa0WykR6zetY8nkmuuvk6kzpktZpJLP2JpslG7xamlpa2W0OnPWzRItjctPa1bL9jvtwMwQ9YMdUwolp5irQMErD82GQTfkLnAw1tesl749+zL4SElGrrzmKundry+xByWxUmaVls5fQllN51Kmjg85LOYl4jGz1yHXl0+5UpqSLdJrYH9mq4B/KI3FZM4Nt9mOEeCUcjLt9psZrFQGSiWVTUh5uJRr05JtlUi4RKbPvVnWb9nEUmMkFiX4E+VPOO/IGLJtVtvibNub2yCr/tcMLc4GbAET2Gjb7YLBcndLUS/attDfa2mDy4wo/c9Accrj8X8BxTGT/Jcj9mWETk/ARuimFdBE6FAC5aVlsnnTJhmx3Qh5ccVKaS+2MdLA6+ARh3whSWRaJRYp4bamOzIy+uyzCZJDOhgXqq6skuefe07CfqgNvyTSCSmNlrIGZJo8uEIS8KAG1mZ7pgOS7oDXHkLjFe8JEQgRnmm0eMSlqZiWk888Tb7++mum9wH5R4ZAe/a4kK4I3UG8W+pEdw3dvWhq0LWurt6ZbhLTr4EAa1am/9K0J6lB9wT9THO7DToUHlJFQLn/6+2PGFml8m0SeSOgyQAAIABJREFU8Idl5MH7SqatjS17QHKD8ARe9sdvvs/nbcuj/hiUUaefxDYcpI2BOi8NhKUkHJVXnjOGoCXVLOWxckkDNYyZ8wALAWzSuEV6VPaS0847g+0cqNGipohWFwKwQNLBVogOGnRvrsA0ajBflMpYqbz8wkoJeM1n1SUbpTReSYUEMBI9RvHK5tZaqSrpLgccc6ABWQGMU1sv//nsa8nkUhINxKjgdxi5i1R0r5YsAEdlpbJh9VpZ+69vJdnaJCUlpZKVDhlz+SXyP9/+h7X4vwwYLEvvvEt6l1ZJOpWUcCwuWzLNEouU835gjINUCH6iuYPRmKRE5Mgzj+O9AWQVynbI6y+8LL9u+FV69etPgw7IDOJaGPT6xhrpU9lTy2mSzKOtJSJHnXk80bowDNoSBCXsEE8EAxJEK06byGtPP0+9BgWYFJFjxpxMUB3qup5Um7z57CssxMDQoSt+1JiT6ZRCBkNeH1s433v5bbY6GTPpk+PPOdlBLiPlCnT1Oy+8IbUNW6RXVS9+WlayEpaABAWsUiaK8nkCXOvDTjqSe8y57ah5JlPy8pMruWY4p+3eDol4EIkagpqwGKVa31ov1SXVXN/19Rtk9j/myM/r1jDShkGPoW0Uvl+uwBMJWSHmouiVp7YBxRXlrHHnEKwVjUXprK548EmaAKwF3nvMGaOkalBf2dJQZ7AXuaKsXPKYSL7d8AOIV064aLS0+8x0RpSiBlb2kFtnzJSANyKpfJqyH/VHrdHMI+ntBAJo27z+hmksvyDyhZJESe+55SvoXsGxqE82SVm8wnkPjIzNuUkmn5GIP8r1vOiqS6Up3cpUbnOiScpKomRrC6KGnjetev6CVzxtBXlo4RIadGRfGupqmbKHMW9qS0gkBEBeVuISlXR7ilkuGPxxEy9my9WPP/7IMuf8Oxbw2bIdGUb50J6t6YSURdEuyMZ5/gesAopBV864mlkflF+QNVw09y5iLQxIEdKBPgDITJ6fBdc1lWkVfzAoQbSGSodMnj6F/fsFoNQtPwCvYmmG1eAF8z55ePYSOpEwrl6Pj8+EtYdOwfWuvGGybN1aKyOGj5Ctm2vk/nn3M8MQ43rCpaRGtgBhkVwRff1scJOrb5oqzdDzJXEzF8Tjlfk332k6TDTAKWYk4EG3UVrivojk823MXmQLKCUGpUUycueCefL1t/8r/QYOYOaypamZugmZzTza1uy0Qk2L0xS5Wpk1Q6vsnU4pt1DkGnfl8tfXa7/676Xz+RnWoEP3avStKHf8HcGW1tPdtsldV/9NDX34oXtz7AvfYIkt8G8ll0BkDe8SpBv//eI/aAphjQgC8re9dpdYJEoQD1o83n7nHSkvqZB0IUvlv/9BB/DwoG6Jg/yvjz6nwty4ZYP069VPahq2ynEnn8iHKQmG5ZnHn5Se1d2pFOH9RuJxqtwd99iFNREcdrQWhXEHqDtl0+KJRGXHfXdlWh+IerRcwMPF/511BkP8oOLvjtABtnPXQNwIR91YTbe7ew352dBoPtMjD4MOJQ9DRvYqm6b1hYyHT4pLi870ZNoFoDgoVYgusyNMi/gki35bECggXQWhLBpAHeIFbPuu+/5NuvXrLRtqayQSCEr3YFzefmmVORyIwHxBOfLoI6WppZltOjAu77z5rrSLidNhJA4++hCixwG6Kgb9pjxgwxummEB2gIgxV5DyUFTeefkNHrhsLiuBQFiOOWWUbKytYXoSAKU3Xn5DkkV0MMC4I82Wl73330sqS8vYhvX5u58Yj5ZRfFH2PGQfk8b2egicDBa98uELr9PzxheoIPY/8QjWdzHatDpaIu+ueEmiWOVikSCllK8ghx53NMsaOOAfvfyGeNpyZkoaUub5pJx1/lhGBmXhqJR7gvLKsy9QMaQLOfFG4nLAsQezTbAkEuHevP3S645Bb0onJBotlaNOH8U6IAw6oyu2KZpUG7M2ABqijpsuyKsrOg06Uu5HnXkinxOKKJITefmJ56whwzMWZdTZJ0te0325DqZGV/zzSTq4+MJ+n3jOKZLJtTEbg2zFK8+spILGSiI2b5E0I1C09gF0t+yBpRILRJ2UfVraZfS5Y6g44ThAZh5ZvIy1XfRrwx2qzzTI+WPPJXobEew7r77N6+PvMCFQ8mddeA7LCwASohMCqXeIf74tz/olsAMaoT9ta+gaoQPghHNC49yek6cefILrYOK6gpx10TnSDEUeCtCZBJL5iXsekDijY0S0Hjn/6svk17oargP26un7H+Y6wPlD10Rdol6uufZaaU60yPY77CBXX301s1bgYUhkW6QsXCbnjj+X64IWWwBQH7hrsYSZJUDELFLb2kDHpbaujkr6kfuW2Va4Ttm9cPKlkvUgTZ+XorcoQV+RBh2RJgy63xugQUeE/uD8+w3XhB3zmWnLyDXTrxNvJCBNqQRr2MuXPERgY10TAMbd5JIrJrC8gudcMHeh5KSdTjmO53njzmUPfDQSkYa6elm+9GFmOHCqEfHDubt48gQTUSMr5PHKkrvuY9tc2Bti9gsyPG3mjXSegCeYO/M2iXpD0phqltIYcDpFGTf5YoIIt9TWSDgOJwlOqiGwMRw7hmQm3OGXB2+7V7ztwtIZnKKCryi3zZktDc2NrMejZBsNRaS8pEymXzdN/B4AOU0wCJmcNO1yactlKbt33jLbZlpMSIkM1Q233ESAXllZucRCEbl16k3S1pYi/wb2slXaZfLUKQRIAn8y/drrpCRqAkusB/Z10owpks63ExTMKLYoNOjQLT7ghiyZmdbI8WyKRHeXWzVLq+lznQWhJE1quNXgup0CdYL0NUzbI0OLllWSDHW2y7mvCScCOktT93idRu10AizTp/7OM5R96JpGMUZdAXFQr0Bug+3r+6++5e+TmVYpjZTIXvvuRVDU5k2b5S/b/4VR8abNm+XLL7+id4UF/fthf+fF0ZoDwMknH30ssYBJo0E8Tjr9VNnS3GCURyIlf9tpF1NnRCuPD1FMgXXQ88ZfRDIZgIsAcHp06UPSu7I7/buMxyM77rfbNgYdD6kGnUxxFhT3ewadRDC62r8zIEJr6ppmUSNvXSoaJY3QlUUMoDgAqVh3DfoN0xgMAFKSRa+oQQ/ihrJ5SSdaJdqtirUcpCZ9PuMEGHIOD6NzKKpTzzpTWtrSki12SHnPbhL2+OSVR56UimCUnhyM2VHHHM3aOLIVGzdvknAsyv78jz742B7acmIP4HQM3X6E1LQ00qgYT9mUDCRvonP0FqPV66M335NmHNBy1F1FjjjxGCJYAYZD6hYp4w/e+4R/q+pdJtvvtpv06t5D1vz0s8RDEfn0nY+dNDIO2V6H7UvDAOWBTAGiug9XvuEYdBjyfU84nPVdrG2k4JVPXnhD8umUxCIxKqyTzh0tGxtrmdKG0zC8Wx95ctlybguugQj80JOPYs126/qN8uHLr0vEZ3r68fe6QlqOOfF48Xs8Urdliwzs3VeeevQxIqCRwoQSg5I89MSj2UeL/+F0sbWQJRS0KPq4bogoY9mCE6HDOWqWPA06nhMGL5oXeeUJ0zOOdc4w1XwySVOoIEA65As4Bt0kMEUOO/FIOrPAkaA9cfm9xsjAGLbmUjL+qsvl+59MaQN91DuP2F6uu+ZaaWltlT49+zEiO+JEk7aP2LrqyieflzwIcfwhRnaXTL5U1q9ZywgQoCIou1mzZkm3sm5WMcLojmG2oRhENAYOfb/poW0zrUBq0OFcPf1wZx861vq0889ghgCOb6E9L08/ZAy6IX0tyJkXjZEEVG/QT4MOXgEY9BgcRBA7eTxy8CnHSmWfnuysQNbnmfuXSxE89t6ANKJ/+bZZ8svaNYw04WQBqX/3nEVOzzai4KlTp/I8oKUJJadnHn5SfBawBpkbd8UEaUwmSKwCx6MkEpXFc81nqIN1AQy6rygpGHRfQXyFnBTyeV4XBl1T7r6cOCn3mk0bpV+fPqzHj73ofHYdAKwY9AVk7s2zWbako5FOELl9y6xbmYloTjTLkruX8NqXXD6e66flT7TyArm+bPFSBl+OQb/SGnQg2r0+uX/+vY7exrm55/7FsnbTBj4nCJ2qQjG2+pWVVBhmRumQcy85Typ7dCM4Db8j6xuk0UbojkHP+eTBWfdIyBM0fefeotzz4GL5dctGqW9qIGEPuETqamqlJByT+bfNs4UMjyTSrTJ95g2SLKSkoqpcWhuaiNOZOeNGifjQ84IShciMO2bKpi1bWFLNJNNy+023SFkwxrxgWzEnV8y4ll0ouWSaAF/Uxm+7dRaNJbK7Pl9YJk6fTGeUMgt7YMl2EK37oZ9thOzuM9fuJne0rRF8V4PuZj51R/d4rwKq/8igt+cgw39s0JX+223QlRuFzoFr0iZt1ZCD9iDKXaN00pJaykDuX6FAoo1XX3qZdfBYMMpU09mjR9OIIP+Ppn2wTkE5v7XqbZvaAdF8Tg488ECm3dGm8s6bb0ksxDiLqQ6QyER7VhnCg9pGSdU1yq+r15pMgc9DkMy+hx/MSA0IbUSOAN+s/upbkgzgRpNSlJ32/ysRrDBciNDVoDtN+pZG0HZabFNDJ49zl5YFFVjdHI3M3V4bN5/pQEO/ikiaqHFQj1pQHNuNEIl2idCRckeEToMOa4pSB8AZPpFUNi2hSFSy+TYq3HQ2xdQLPH8ox32PPFCCpTHpQC/zpi3y8/tfSADvBzpHRHbeeSeCAtGuBbrLsooKptYff+pJZk+SubREAlE5/rQTZHN9Lck6cAumZcY8A1nLCh4JFEQ+feODbaKUfQ/9u0kjl8bIPAW0KDIwaIMD8Ko1nXIcOKSaYaQ+efsj65GbqHOfIw6gYUC0gC+g3D9+8U1bVRXu9z7HH8beZRyWuCcgH72wSrztOQkFQswmxPt0k70OOoDRNmqq6776Vjb8sJoOSTKXFQlF5cjTjpWW5hZG7v95/zP2yHJ8a0lUjhtzBksXqMsBnVsVL5Pq0nJ5/KHlzr02pFvkxLNOl3zAKwV48pYmkoBI7L/Xx3UDujuWKchrK57n2sEANUlOjoZB9yN+9Eg0J/Laky9YVxfRR4ccd+bJBERin2AQ0R/7zKNPsiZpHCyPnHD2yXSUhw0fJo8uXi6t6SapjlZwT4499QSpyyeltKqcfACZ5lau9w4jtpcbp89gbIga+Xfrf5LZd9zBVigo2IfvfdAy2hlCoSNPO5pAIRiwdEurtDQ2yWsvvsrskYl0CnL2uLF8LdYB+4IMFLioi7ki0+boFgDuAwb9yYceN6Jkswxq0GFg0Ga44mE8o/GzYSjUoHs0QvcE5Ml7HpAoMz5GZo4551QJV5QyC7do7jwZXNZTCh05aSsWZOKUK9mKiHYsAKQAxoWu6FZeKffOW8hIHslmZK0un3wlEd5NrQlZds9Sidn7QK7iyNNGsWcaa4+9AFjz5See5f6ZexW5aMplkvEVJenpoEH35NuMQQ+gxQulDuQvfWxbe3jBA5TpdKqVKfDrZlxP5DcIU2IVpRJA90abR26YOk169kD5xETbF1xyoVR17ybJdJIsZtm2LDsckslWBgZA4qOdb8n8+/hk2KdtDDppmU2Evnj+PQwK0m0AysXkhLNOIY8HeCPgtPgzOblnwUKJR03pDQb98qlXSBgtlekkAxaTqkdG0qCZVF9G8n555PbF4il4JZPPYiACOxr6DR3INlu0ILal0jTmd9+xgCWMVFtGYqG4TJl6DTMGaU9GSitKySeRTaZlvz33lrPPGi2l4TKuRm2yQW6+5RbKGhjv5s+aazoHUJYN+mTM5eOkZ7/eUrths3QrLSdj4IOLl9J5gkIFC8mkaZMNI1zAz0AG949uFoJRgXGxuk8zsRqhOxlepb21THFqDzRCV4Ouv3dnebsO32FUrXMDbMr9zww6XquzNTSodBt0h9fBMsp5hh6yZ1HHr5mJ64ZnXPm1IUAQ2K8++1I60DvrMemfFBCQ0bghBmlLsWcToAci9sQnTZa5auTfR7INDf29//rwM8l3tDM1HQmG5ZDjjpS1TbVEjWbrm+ktfvruB/Sg0IoWiMWk53YDJd6tkohooL/7V/eQz994X7JNzUTyug26pty1Rc0NiiNvNlezExTHLDc5l42H5EY3uv+tG8WBILkc6yvkWrcGnRtqDTodI2vQOdoTkbo16Bqhb2PQ04hMQpJNJSRcXkqjTerQXMZwoAejvLesxRK0FNJy+HHHSH2yRXYdsYO8eP+j4ssZJCSY9MjhzfR4mwQCIalrbpDK8ioLWRHZ3LBFelb1kpEHjpRgPCpJeNYKdLHtFoi4EDWDPOXDVe86dalULiOHHnOk9B40QN799CPZcccdZd2Pq2XggAHyvz98z774aDxGBsHB/QeS/QztUR+/9QGfAfeFZ9v/6IPokKAHFHuEKP+Tl9+iMeCzSkFGjjqUmYhiR4f0KK2QV5Y/xUxES1OTlFRUyKEnHydtfkS6HeLpKMiAkip5Ztlj9LaREm73+OTIU48lX8KAHr3kofl3S1VpBfcfabhBe+woI3bZSRItzRINgvymQ9b88JP88t8fKN+ZXFb8gbAceepxkvN5WEdnnz4Ump10xe/g3c8XJZotyKoVL/DsdHi80ijtctQZJ9JRY4QOg/7UC44CTktejjv9ZGntAF7Ex2cHCPKZ5U8RUUJ2OmQZRh0u5ZWVrP++98Y7NJ5YLxjE0ReNlVREpOj30LkLewJSXVImm3/dIO++/p4k29PMKkQDJXLmBWezZXTwgEGyeMG9/Jx0McN7HTvxfPa3l8dLuAbbDRkmDyy6394BSg0FOeeic41BDxqDjrUAoAc913g+MtChplj0yJPLAIrr3O/TkXInLbKhAn72ETyj+cJnnzluLCN0J+XuCcgTdy8xBh2zBTpycsVN02RdzSY6pysfeYa8BTDoHl9Qzrn4fDp26zdvJGiNrZzBkLTWN8qTDz5KUFrIOgfHn34S8RuBeFTm3T5HSgF+RPucPyiXXHeFJNozbPvCc/Su7CbzZ95umSHM81w0ZaJk/CJJX0GKvqJ4clkpduTFh5Q7+9B94iv6xNtelIfmL+FzGoegKPsfcoAM3/Ev4o+HZWtLg8SCEekdrZJ/3HqnbK6tIaEMiGIAQoQxbWeaGAOa2mjYH1y0VJrbmqUiVGZXD/gPQ6mqBv2SyZeZXn3oA49X7p63gK1miKIhTxddfjEzISA8AuJ7WK9+cufM21mSa062EEdw/axpXPOWZIIlMTpmRWQ6kck1jj/sQziHGvpioNOkEPTy3I694kL2fqN1rb6uVvKprOy+4y5y2bhLRJDxC8T42TfcdJMk2pLSESlKNpdhuamqpFzqNmyW+XPnsSMCBRM4pJddPcngsCoqZfYNs0xvf3OzxMtLZcqdM6ShtYl7DWZBGPWbps3g2vn8QerTSdOmkHsD5U9O5wMXQyBIQwneEjyXO4jTQA563unDV554+53Gn7MUTNuyRu2KgFej/nsGXW0LXCNkuf7MoOO1mnJX1jpFvqv+0b52RuhDDwWXu2WKs3V0Q/Vn2M+QgkOz/qa1G3nAIT6aokYU6fejDQfLbrx5gNdAjkLFXMjK0UcdRaQxiC++/fK/VmUbh2HX/faSYlWcCF4vqD2resjrz67kYcxAmENhOejko+XL7/9Xqnv1ZD9zviUlX7z7oVSifaO9TdpDQUbo6FmHQfcH/LZ30nDyssVMB2FYg87UsmVDQ13xz1Lu7jnaECrdINZbMEPbFODtwBXL7oYDgMAbnq1litOUu1K/IkKHa+QpeiSTSsno88eyLg5lCeQ8SHFQB8MerHrxVSlIB/t4K8u78fDudfh+rJuu//JbCSIb5vUyLV9aWkZEckWFad3QDgF43nASYoG4NKQa5MgjjySfOxQh7lUHAsA5odEAehoG/dV3OoFiubSccvaZ8tOGdVLZu4epj/mCJEYB2QxamSqrqugUbly7TnpUVJn6+BvvWfVuEP0HHHMwa8tYHzKDeXzy0UtvGrALZaggI48/jPVROJvd42Wy6vFnJO4JSu3WGvYrj5tyuXz503cSrSqXhq21sseQv8i9c+ZLd6DymdIW1sixPcACvP8iSG28ZBFM5LNy+sUXyJrNG9j72lxfz3757QYNkTm33ial0Tj5uX2+oBx9mgHF5bBG6FCx6TFsK51XRNeooTNCNwY9rwb9TGPQsY4w6KtshA4FjGomDHoCBt1vDTpwJNagG6iQyMnnnMohF8jSPPbQo4w2m5rrpFd5N9n7kP0kMqC7tLanyaIH2Uo2NMtOI7aX2bfOtr0NAalpqZPLJ09mF0t7OisvrXhR8kxHBiQtHXLShacQuNfa2Cz9uveUVHOCrYZ4RhCb0KBfeB4NOkoIkFHKN7oh6FyAo7vIsgFO05OWyx1qH89Ag26dWhj05x592jHo+Myzxp8rCcnToCNDGBO/MejIMOAMe4py8bWTyfwHpPrkyybJ9j0HSnt7VnzBsJx+wdkSLi+Ryl495Mv//Q+xHUjfYkbCsnmL6UTlbeR+y+23MZpH2+eSRYulxELf0JE/aerVUpNokm6IjhuapdQfkofnw/mBhTTBwLgpk4xB9xuD7s2bfnoYdEToSizjcQy6R3L5LMHAt829Xb787j9S3aenbGmul+7l1dK6rlaeffQpe1ZNX/IlV1wq/lCA7WPoBV/+wHKLZzAFm7pErVSVVsmkyy6VR+5eyieATkDseckUY9Ch3JERuXfuIgs680pDsklm3j6LPfqIwDngJpGSh+97kNeHM4Fg7NKrJ5C5MhQ1pSdmi6wxt2ERDWA075OlNy+kh1yI+KW5mJUZc2eRDCYUCRHYixJj05ZaeWrpY9T56AmPxUvkxltvlVRHVrKBHMu4KIc1ba2T7QYMkVumzrQOoYcR+g0zbmQNHVwLM6fPkKpouXgLkEGvnDJprMQqjew31dRKr4pqmX3rLIn4wsw2YE2umHYVI3TU+YnWB3c+AM0oU8KgWxyL9ZK2HT4DXhVXhO5Gq3OIkAWP/5FB12lvGpV3jdA5mfVPUu6wUxqhK5td1whdDTpt2rDD9rbUrxYUR05yY8xxoNESNXzIUHn5hRdZKwUyEChBpIDCoYgkcog1jIcT9pvaRzKXlEgAS+yTAw/7OwcxoJn/fz75t3QU8xL0GCM6bPedJD6kj6z5db0MLO8mHU1J+c8n/yIIjK09ubRsv/fukvEUiK5FBJFrbJVvP/yCHjq+EKGjhu426CYSNwadNQztr2bNwYLj/sCga9uBbq7OCHcDHDpTJkJl7OZyZ7Tv4nJ3G3Q3lzsMOqcpFdBNWZR9DzyAyhLGqrG5iUxQMFSkXy0tk3dfM0AlrEtjtkVGnzeWabzHFz/IgQVI1UfCFsBiI2F43RC5TNHUwoBmzhARHZbTzj1NfvjpRxp1evQKdmGi1gDNYIhWrnhWqmIV0lZoE783JPsfewijtMZMkq2BUJpMXxU6SCiD0aMgsUA9C2jk9ta0vL/qHSoVBfbBoOcBMkMt1muyAR+8aEBxzC6ghg5QnKfA/UMr1Ocr32YnLdYMCN2RRxwsnniEJDIwRMFku3z+zgc0eAbFK3LwCYcT5wFmqQ9ffN3wrBcL0pLLyhFnnCSt+TYJh0PShr5dULO25+XtV1ZR+dLoFtvlhNNPJTEJDDrSzDDgzABZg461U4P+6tOmjxur3ig5OWp0p0GPtYusesJE6ESbI+V+xslkjIMMIeUOms5nlgMUBwyKSbkfPOow8juAYOW1la8QzW6iPmGf9YZcs9Qnm6VHWaXEfSFJNzRLPBSVpQ8slagfXQUeSXVk5LLLL6dBB3f3M48+RYMuPj9BRRdeNZ5DPOo318jQvgPoKD62bDmb+QCEgmI85/xzTardRugoJ8HRIKrbRuhgYVODDicff1ODjvODFDDa81745wrHoMN5O3P8udLqgUEPMsqHQX980f006Crzx55zmlT06k6szrKFSyRmCwLI0EyeNpVOJhwv9BxrhI05EUvn3M0IG/V2v9cvY8dfIOXdq2VTY508dM9SMc1gxgG88JoJUoyYKA57Gi14ZemdC3gO1KBfPGUSBwclvCg7iHhyaVKSIjuWy0PGMXUOANiiLCOxjFfSbUkpCcXkgssuYiTbmstItLJUpK0gwZa8LLcGtaZ+q1RXd5eJV01itIzofMmiJVYWipKWlMyePZsZBbQRl0dLZP6Nd/zGoDNNjnkTQLnPuYsOV6o9RcNx3U0zCBBrTrUyWMvUNcqD9y7hXhnMOeTqfDquGIqCzKu2rWERjCo1HVCRvE+W3LpQAIdPoUUwFJRr75whiVxGWlpb2Otf6g/L5l/WycI580hbaxoVPTJhyiSpSTRI5cDu0l5oF1++yJIR2CAfu/9R2hHDARCQ626eJk1NzeItemThP+ZLHJgDdGX5vXL6lAule/9ekkukRDLtJMJa/A/wCyj1cFGumH4VZdcfQhbFtGZjTgEMOjhMQP2ryHXtO1fDC2PqNujutDynAf4Ol7sbFMeavf1yA+KYBfg/ROjaJs0MLKZcWrum2C6WxKydcyJ001foMug2OidohenxkHz2/idOrycW6+CDD2IPMQ5R3wH9WUcHehQtV0CQgmcdaEw8EDxF/P/u2++wlg4lC6W156EHSFNEZGtDvfylV3+pX7NB1nz1rSXJEKnPtspeRxwkFfBoG+rIc10djsvqT/8jueZm9qTCoO+w766/Meh4UMc7chl0JZbRCB0S/Gcpdyy8AiTYqmb7EBn9o3YWCpq1Q/rRNZwFgD4dzoJ7IS0sgE9wc9ryrKFrHzpSwPsdc6CpL5WVsueSE5JyHQR7ALD17BNPkwihW2V3dhHse8D+0qN7dyK3kU6EAgDQ54zRZ/E72MEGDx9GAwaWLzDw4TSC4x6EOwC0oYVHx7yyrcmOziRfOWYiFEQ+fv19J4OB6LrbsD7Sa/AAGjmk43KtaQ7SAQirtKyUyhRVU4anAAAgAElEQVSYALBB5VMZRt/vvvIWMwww6DjMSLnDoMMJAAASuIgPXljlAMZQz9zv5CPZpoSaN1r9Pl35FrGxkEncx45/31O6DeonqQ4zGlUak/LvNz8i1hctN8VQWEadcSK7M3APLz76pJRH4nSgGtKtbIurTyUknUlLj6oqSTU0S8Tjk7dfWOV01da3Nsq54y+iY9EOlC8Ovh+jY81YTKwtB7hgWEqmIK8+aQw67p+guHNOJBcBDEIMKffHnre5K5OFYA3dzIV1QHGooZN8w+Y0Th57GvkJkLFZft/D0pxskB7xKmnPpmX0RedKR48o07eZxoRUx8ok5gtK2BuQhx54UIJeUC/7KC8XT5ggGNcY8gdlma2hN7YnJBFol6umXSup5hbud6YpIYP69JN75i3kfeB5YNDPPt+C4gI+U6IBpoB6wrRswlkF9S4N+rInnKwd1BkjdABD8Wkw6I89Y5sdjfN2xvhzOXTIFw6KB2tZ9P3WoI85XWJVhpL2lcdfkKBtcd2SaJDb5s8luDZaWUYiERCrgIGt/tdN8vyyx8XTnpN4MMJ+7pPOOE3+stvOsqWlUe6dc7egoJVIJSQYK5MLp14mEg2SnRDtoL1KKuTum2Ybg27K23Lx5ImS8hcl4euQgl8kUGgTzAPAcBY16B54edago8iEVluo77MuPFu69evF4SzgKG/Z2ig9JC7zb72TqHZcYktDjUyfOUNKykvl9ptnS1N7s5QGUd8GWG2s9CSddVJ8Pq+kGxOyYslj2xj0S6+aaOreNuX+jzvn2P5u4yBOun4y9w70yWF/QLpHS+TOm26nKU/mU2zPm3DtZQQxciKiBcXR/NiprzoaGQZ9MQ26R9o8GMbik0tuulIKIZ9k27McZJPc2iAhkMjMvZf7D3bL0pIqYjJG7LaTrK5fL7liTvx5ke7llZJpapU5t9xB5D8cUZSjbp11m6xe/YtUV1TJ4nn3mIE32Yz4wiG58NYp0u4rSNOmGulb1Z3zBObfNlfSmaTEInE6EJNnXO0YdHYguQw6Shkw6DqnQ3U9ywqWhU2Ne1cWOQ6wsnTfavTdLWW/RwjjjtRBRoQs1/8l5U4Hzc5i15Q77ocjx90GfcjBe7CGbtLuFuXuMuglsTgpBz/7AMNEMHIvQ7TlQQcexHoWqAQxSnP4dtvRUEAQoKRhlOgoYOYrBN7jla//BQS8BcMU87LrPntJrizMHtXKQERaa+rl52++5XVaUq0SjpXK7ofuI2u3bJIBQwZxWEtZICyfvP6ulIhfMuC5DoZkx5HGoEP5Iw3ORYVqt039WmvQhXNcJmdeuplB7oAdXAQDDu+uneENJDleB8+NIxbDYTOQvgMtHUYwoKCRpgQzm7aDcePttDVEgobLHdO6sqQKHXXyCQTtgJkJmpLjUMsqOOry4QcelP49+jLKRV970B+WA444kG1pr77wMn9vyEVE9th3DzK11dbXU1DQlz18xAj59/98QaQz2tVAAQkKVvwNz4HXEUioA2s4kcvQooKIBIBIsPRB4YC16+hTR3GsIZ7bUFeKvPj8y0y+jjrreJJ2FHN5IsbZDvbym+w51jlRuHfUdmHQ8bxwIN5+7lXHkMLBOeiUownWw/3hGiuWPSoVgTjBPeFQTI4+60SpbW1m2x0cPdQCVzz6uJTZ+0Rb2EGjDqVTCb76z1a9L4lEk5SXVlhimYIcP/oUyeXaieoupNvkrWdfpeqFjAKFC4zIqeePZosSh4uwDoUsQpHlEMgGWK3QERBuK8jLTxiDjvtPSoccA4MODnbxShhta4895xgyZGVGnXWymUgFTYnpZz4/WdYQg6tBP+nsUzjkaO3ateT8fvGJ59kzjt55sCSeetkYycHhwLCRcEwSDU3y8tMv2bXGvRRkwpUTaQjBDb5+7Xp5c+Uqxi9wrlrBOX/eKEbZAAUWMm38+bGlj1CuoFhxltC2hton6q8w6OBYILkr/BFEpJB/puA98vjSx5z7h8ycdt7p1C+I0AGKW/k4gGbmC6Cl0ePOlbSnQ/xIf3YYroZHFi0mA6DJEBRlzIRxTJsiA4QRqA8vWsygAA4DHDy0ACKCR+SJ+mtzXYO8/KhxoFoSDdK9tEomTp5EBwstl6GyuDy44AEONsWeIaNz0TUT6LxhjgRAWvnWtDxy12I6klqWu+hKFyjOj5G3KBvlxecPcLY1G1Fx6PMFWToPCPUOS1tUlEQuKROunETuehjVQIdHHpx9D/ceRgVAMr8vKOMnXcz69UMPoS3NZGvwdfHk8VKC8cEcRZ3jft99+1006CxfiUcundJp0KGnwTBnYkG0KeY4yhaRLYGB9fUSzBXk/oX38joGSOaVK6ddSfQ3qLyhzw3+yBh0Uy82UyXDHT5ZfPM8yWdy5GzPoOVt2iQOBSqvqqAOg7Pes6xStqzbII/e/4ht4EMvvEfGTDhXItXgbi+YyYyZdnnwLmQLPJIttjGjeMV1V0pLS0JimLLm88u82XMJiA57/IJJ4WdeM46DbhAsgVESWcHbb7rVOlHGD7tqxjXUNQi+1MgiskYbIfAnmLamEbrSsm4TiVuMVVeDbiJ0gylzsrYW2a78JV2JZtwGndE1R3r/McrdDYr7PYMOB0VLwQxSB+2/q81QmyI/gWK2LoAbhjFGegJI5vfeeJeCBRADel333GdPpmRABwue6N59+sjKlStpUPfZZx8nPYA0PdJ9//r8c6eHHYnmkfvvR8AR0OlQBEipv/na6xIPxSjCiAz22G9vOg4gScGNQyn8+5PPmHrEF+g7d/7rrmzZQoQIVjrQxIa9JimP6xx+1OFEZMPJQKTz0ksvScwfk4xkGPMdO+oYM2CmtNQMy4hG5cM3P+R7gVmFUgGdJq6BGt4mcDxXVsr7q95zHBRMbdp7v32Iakd/t44xRLQAIw8OYfBvI2qFx//Zux9LW3tWwhb0Zvxno1zMeESzF3geIPhpTC1QC0p615G7S5/+/aRm61b5l2WIg9EsYO75CSeS0Q/7gnGyv27YIG+9+46URMvl0OMPl5ZUkmleTIRDSQAevabRWBOC3YJRp8R1yKpXXiVSFUQUOPR77z+SrEug7UVU9uwzz0jQF5atrfVsf4FyOO3c02mEQBf72PJHJRYARxrIPmDYPXLEEYcTdYpI4dP3MVK1E/WMPTlk1OEklMB+oFzz6nMvW7AYFHxejjn+OJYRQuAfsKDLFU89bXt2fdLc0SpnjzmHBxWjXzGh7KF7l0omlyaOAPs19oJz6TDUb62VT974QIqFdol6maCVLXUYTtJdThp7OrMR2SJIiy0gCGhXC6aEo8aujUwbJ2CVh8oouw3tBlHd0NDA8gmofJ94+DEq106DXZRTzz6N8gEswRP/fMLpQW9pS0hJqFROOPNEptxBiAPmxUfvN615hsoHzkVBTjnzVHJxIx395GOggjUOAcor7QAgTbuBg0hAebrd4KFy95wFlJOi1yf1kpYxky5gKrzYbihoAVB6dOkjdr9zJAoB2xt6z4FtAb88AKls+8kXmXXDwCbsK2ZwP/+4cWwgwZCXM8aewSwYyKU2/rpBXn3GkCA1p5qlKgbApkcuu+Zy2VJTw7V4Ytnjlu/O9MIDYXD2+LGcNQAFhiEbt986S0p8wKjnGbGWxsqZ0kaXBXAci+YsImcGrqPrPXY8mNgCRJCDXGnZfQ+S2wDnLVlAWWISzwWcW/Qog6564W3zJVvISNSLMbowqpdSDiIlcalrrJeCp0h2R8yPb25uIQkXOx2y7bL0riWkcTHsfaZchH25eOLFxP+AunfBHWjlUo4MkbEXnicRTOgL+OWuuQukIdkoFfFKyeRTJM657MoJ1AnVlZUybzbe65GWZLOUxcvJ1DnpisvZNQSaW3QX4TUYsxrxRnjtS6ZM4LkBm1yiuVnCIGuZM5d7rDI36dpJpO5GAADdjEyUjhBmK62daxAseGXJrIXSls1IMAyGxqKMv/oyYi1KKkpJZY1yHDIB2USKAD1oAeU4Acr95lk3k4AMTtRddy4wZyfbLOXhCkkVUjJlylUc6AVGTHQt3Dx9hsT8Ecm1ZcUXCskVs66XhlQrQddm3dtkzu13kCDJccImXCi9evZixhbO0II77+LfsA5wii+ZOoHRL+wWdD8cdZS4BgwYwO9q3H9j0MXDVlBQ86oj4E7Z45QCPN2VsIynFyRexQIdDZbw4DRZZ8DdKucG5uk9as+5ZhW2AcUNsQadKQZFezvzTDwkjkG9Bgbx5//+5CxSMtsqJeES/rsh0UCQBtPTJHowLVTtxXYadtw8FvK7b77j75Un+q977c6hBkjd4oEgqF9+9iWp/3wexHt+2flvO3ORNRqGUf76X1/zNTh0iBz3P2R/pvrxGWjnePrpp/n7TAeyCX4Zuc9IGgb0MmKB31z1Ju9RQXwnnHQ8J01hYcDOhE189913JeqLSlO6SSqiFbLHfnvQIUAmQNGGH7/zkSX4wGd5ZZd9/koqT44oDQaY3oYDgClZwCIAqJNsbqHC/PLjfzvwQqP8DLAOEQ9Nud0LkxJHuQ39in5Sv6J/P1JaIrUN9WxP++SNj8nKDaa9uAdJfRDzJKQ0hvGjWZYGYtESSXZkSN1ZEa+Wvx93MFuqUnlUcw3drwIhldqUOIpCUYYOGiyL77mXiM7KSLkjAxhsAV5tGBbQNMbjZoBM3+0GSO/+/SReWsK1/OwdkOiguijSmkKNNyIRf4iteeIPycamLdLL8nYb1rOwHD7qcPbTYz8hP2+8+IY7sSKHHXcY2bmQtkK5BxSOLz79krQWkkw1Q0Edf9bxPCQwZmi5/PztT6nk4ZBGA4j//JIpZiTmiUguZ0aKol0J5EBIrSPqMQYd7V1gSjc1RpZeSP7joaOGQw2ZeHrZU1Y5mwr4KaNPIZkKpgtiDOWbrmdoyTZLRbichtkoF9SflVDG4A0aM00y6fLL6cxieAdkAsNSVr2+irJe5i3hPcMg4f7QpgNlWBI2DHq414lTJ8ovq1dL/959JdOaZIT89ONPEJtR9KKG3iHHnHe8VJSU0XnD5+GZVj76nLRLG0lA8DmnX3QWjQyiczDFoacXvBAlYCqMRLlHcDxra7bKi0+8yPfCgAEge/gJh0svTE8ErXMoLHPnzpXKSKVhSky1SkWsQpJo5QojRSpS07RVulf0YEQL56s1n5RrrptKwhUwvAG7MWjIYLlw7HkyqEdviXpCTNsCYc4yVrFdttbWSp8e/QjSxa6BShTDZXbYYQf5+ptvZPsdd5BZU2/hyiEljutOvm4y9RT2HoYM73vwnofo+IclQufk0isv5ZnD0Cq8BoyQHEObSvF5UJcG1giOzX2L7pFSHxwd8HckaHBKOJ3OK42N9VJdWc3rGnR5GR3V6TNmyLpf15NBEa2GwMXAIYFJNcx1cGFyXHuMLQV2Jh4ucc7G+IkXS1V1FTOVwOIsmLNQ0h1pssBBxq6/4Xo+F7IYDbW1Egn4ySaH+8DfoXWvuuFqZvLwnBEGEybjie4dknLZOrq/4JEHbr9bspgeR0Knglw7/XpmspBtwXrD0KFnHtiImg2b5LlHV0hHsV3CHu1pUffUMFAigxIPl0ltul7uWrCAehvnDB1OUX9Q7iYmAMYP2U+vXHjVROJbSkpKTBbI55Pbp82ymbJ2yefa2ZcOxwKTDpGlumnajeTFh46Gyzf55qsYrGHvNXUOewddD7nW/nR3HzrT8BbUzHZlGGik812DWfAaNbpd0/Z4PUoaboOun6H1cdyL/s79WdpppW1sGqGbGvoBu5l8jo2Q6B1Yg24CgSLJORDB4jB+9M6HBFjEg3EKFkFLPiSuRBpbzYQ0fCEyOfbYY+kVad35i0+/oJHHNKfuFd1lx913liA8HEQTmQzruut/Xs/3IzqGqtpj5B6MnKHcsWkw7N/8+xtHgCHgBxx6gGzYsEGGDx9OysTVP612lGMOKeJjjnY8LQjID/8BP3xB2jjLOiS7jtyVhh5IYq2bfPQWjHXn1x7770GPF3/HZ+B+f/jyOyeSgALdae9dbf9misMAkELHFwQaAgkvEghisHW9/uprXEOd3aeRuRJuuL32lkySUT+gUEeecoykc3b2eEMDU2AgcXnmiaclJmGpazIMctXxSvl14zqOgQQN6JrN66Rf74FU+wced4ikssa4l1ZXsCVFJ+1xypqlfyBcqFBke8uIYcPljedXsRaOsYfIcOSLbVSmJmWZo3AedsxRnFVPAg+0reTzUorMy/OvS3sxIyUezAcXaWtLSzgUlY0tteR7XrRokZQFy0gni/IBjCHWWb3RD17/gHsGQwln7KCjD6JB792nL2ueYHB75ZlXnVQvZOqAow6QoUOGsG8XkRP6bl96cqUFzHRIuj0tsWCcnNLlgbhMvOwSueOWWVJZUSmNiSbxhPwyZtz5NOhtcFVtxwIOGpnirALHBDgogBcee8HJsmDpjjjhcKmurqZlxdhW3MeLT78otS210rPMzKE3mIAcn/nok46RV557hSDGkMeci5NGn0TDgegcRh3RI0iDbpt+m7RkmiTuDUtpKM7oDK1kSPC3Sprz0xfdczenIgK/QQBUa1JyqYy88cJrvC4iKpQGDjnjCI6eZLo7EOJkvRUPAXltnPMUovjzzmVpjJTGQOVHIzRcYPgCL/bWmq10vDGx7Y3n3nAYJfHw468cz7MNpjuUQMDzP378eNmuz3DTs20jV0TjcM6mTZ8u8+fYaC3TKOWRSjllzCk05FrCQtmof6/eMvfm2yiDdAQaa6RHZU/+DEAoDCSioBtnzpT2XDsjRsw179+/P7MBzy57WvKSkaiEafivmHIl9xGT5EBMBV244I6FDh4AuuSa6ddwNDN0ERQyeMYxRpmz6m12C+uCvv5FsxdynTfVbpAB3fvJNdddJTfOmCHBQJD0pACD+b2mnSyZS8mdc+ewNIaJknDkwVi3ZAGifGQigabvIOofrHcm+izKxMkT5e55d0ttcy2N0ZNPPSX/+uLfvH8Mbrpx2k08NdhHGOxrb5zKcwWHpIg0tBTlzpmzbVIfMpGXiyaMk/LKCmkH2M9vgI0GGGcNu40uMY/+/jsN8Q5YC5EtvfqGqSx7gJMC9V3oftCG9+/Tl478Lz/+JPctvFsqo8aZRdsonBdklaCb8D/2bsJVk8gngIwqSq1IkaMUdO+chQ4pEUCrV8+8gaU57BVkDAHo7TffxkwA1gzyNXXqNTz/kD+Mvr3vXnQumGwjmBSvnD7FcKXkrD0Lh/mzTtVU2m/YCHevOQx6R67DUH67BrSo8eb51omf9mf3+yE/yORycJgt/2qkr+/9/xl0BcnhXg3K/e9/pUGnZ6Hehb1BCE1rS4LpEEQamKeMQ4vJTCtXrGRbGghPoNqyHVnL8CNy1PFHyZYtW6jMULvDxeC9v/fee9aIGUO59wEjpWgfGDcOL+nNN9+UMJWZqftsv9v2XGwYckS7uP5TTz3F2jXSSOCV/+tfDbEMDuPQoUPlxedepEOg3tVBBx1k6uuYihYIyAfvfuBE6BDgw487nKlX3CciAExue+fVdyTVkZK4Ly4N6QYZNWqUqZXb3kSks1e98JpBkOaSPNhnnj2aKUmQVqBeg3Q7Xgeji3Qnx3P6AtKvdx9ZvuxhifrjrCWpM4Uo3RyOzpodDlNzW0KioVIZefh+zjxzGGNkE5Aa//n7H9gWGA9H5ePX8Wwi7R1ZMlDhK5XPSMgfkUOPP4LDWVDfHzhkMMcoBmNh8rcDP0G0PscDmxoZvmPGNoBluOdNGzbyWd599V3ZVL9R+ldjWhN6ttMSDkRl+z12ksru3Tj7Gix1qNPDsUPJBUL/0avvS6o9QaOBQQxIe58y+gzOK379tdcZmdMZzDTIhRdeSGcRWRus4bJlyyTmQYoVdfy0jBs3jrW1uvoGEhp1B2js4eWMpPDVUkjI2DFj2JGBzBMOOjIMcKw+WPWeNLTUSXVZN9NNkW6S80afQ8DWm6+sYn0SEQ4i9BPHniZ5H/raYd7s1D3bg4r1gTHHIYWCf2DJEokLJtzhHlMy7qJxdF6hlNb88gv79ZGaXbF8hTnAkmfLTkWkQo4//XjK6KqVr1tVLbKxcZPMvHmmrP/1V+nRs6ek0im2ZkJGcSb69uojT93/T6lvqZcq+yyoJ5845mSO/SQmIxbjuYVCRBtRt7IKuX/+fQYnUEhJwRuQS6ZdxrIEap5wBkGx+eC9IEUx7acw6DNvvYXtkAAcQtbJ5IhRp14/MQgwYnDmcYYWL8Tno1/evP/Ik47gSFNGECJ0MpDOXHwXiFF87ILBXkARXXPDNfLJZ5/KB29+6GQZ8HsgrxE1qmGBLgBeADz64Ld//ukXrDNXlGZSvZbL2ePHSDgaYfoZ7YooDwKPAAOMNbzvrntYp0fEV59ukH/Mm0cwL5jmGLF2dMji+ejHN1Xs2lStLFy0iOVFfKHEgRoz1pho6KJwgA7bfauq5Ybp0/m77rFqGpeLx43nGfvnUqC4wfSXJM5m/sIFjMoR6cOQooxGsGbPnlyb+xfdTz2jIMXalq1y/XXXkQ0P52v5EtSmO6mtp950HQMwMN7Nu32+87fmXAuzI3BmGLxA3xSKcuOMG8gKCHcQdfaZt99MOUOEjntS4Kxj1IsFlj4wNhUYABKsgP8/2yR3/GMuB7oQLOwB10yQ8oezhyi5R1U1RxVD1h65/yFTLydrYZjn6/TzzpJuvXpKQ6KZJVzYD5SjwJCHbp+rr5gsFbEyljFYArnucgJTNRIGQPeySydIecA4PZDzqTdeSz0Aow7HetrV15vBNPkk5zVMuuFyrpFOOyPHiM9nsjUWW9SVx90AyYGlMTqTOtzFZ6L/dndHuallmV4vFsgI6K6hb0Praj9PW6V/L+WO62zbh+6K0JUClvBV+4U62YB+/eWLL76Qvfbck5EwGcLKyvkASKsipQsFg3nZUF54DSJDvA4bCuMLrxB/W7duHd+HAw0uY7S+UHnm805aHJ4W+yjBxRwKmfaCQMCpgyMSh8DicKDFDc4GroHaNt43ZMgQEnH894v/8im223k7XhP9qbgPOCirV6+WeGmpeEN+SaRauXFQSFDMyAYgK4ANwL3Ao8fn4TNwH7hXpPjLS0tNX77Hw8EL3//8k4RiESLViQsI+HnvWCvcKyKZtlRGNq3/VYYPHSZbtm6VaEU5ow4y9NGYmtS3EtKC+Qo1bhhJcJgDmFTRrZpECXVbtxJ0UhE3c6RRy+xRWU2mL0RZBG0EgzJk2FD59scf6DVrhNXU0kJAV76YNwNZrIDC+NEj9fpo1HHfqAHDS8bhGj5smNPBgPoxaFeh+FC3RFkAA1eQysKACChQrN2a1b/wQGLmNGpcPau6sYyDiGtz3VbWygF2wt7gC04b6u/YC+wrDhYwCwq0xD7htfGSUinFuNlcjnvGumAiQZnBqFFcA2sQi0QYMYHeFD3miFZrt9RQ2YMSklTDrCHnZeWzz0nA45c1G9dK374D5Pgxp9Cg5wF+smUprhHUBSLvCjNnGooVyqShvoElFkwNY59+NMp7QXmI9yMe2XGHHeSbb77h8wGfgq4PvB+18rr6OiKeEd30wRja77+X/gMGMFqLl8Tp4ICr/N///jepYFvrW6QSawCZhBxjWAzG4/p9VNzDhg1jdwRaHOFUwvgh/Q7CnkQ2JSlPjvPIsTdYFyheUIrisyFH+CqtKJefflkt8bJSygwHdtiBFnAUIHd4TnZPtLbKoIGD+OyQH+gFyBLOJow+DDHOEGSqZtMW8eRF9tt3P3nzrbd45mBwYSzwvBhSAqcEM8IxKQxdLTCgWAOcP8x98OU6DC+3PZMYr8oZC8iiBAMct0ocS8BPGcXMCdzLLrvsIps3bpIIdEcwyDXfsHEDjTMMvhm3bLoscD94PhhIpsNLSvhvyD3pj0MhPjvnWkDfhUKydUuNDB40SOpq60joA2cOrIUIhuAQwNj0HTiAbJigomX7ZjhMI4izAFlX2mziNYpCpwu6Dmx/7OlubDRAZnvOMdQK9wjMDJ4P9w4nSBk0yysqzDkpK+MZB6V3KOCXqooKjp2GIwEnHKly6FFgDfBeBc1qhxCJszAAqEOkxBviwB/IHfTL5tqtUlJRRqwCQLfAt8CeDB44UD798GOOQEWmbMTQYdKwtY601xXl5Zzex9G8hQ4ZOmK4rN+0kXPoUSbFvUCukBWrLq/k2Uu1ttJ2kJbZlgCgw5KtSZZ36EQgrQ3q8WCImBdkUTBTROVy9i13sExw4z9u4v5BV+IL96y1b47ftjpRU9wOeh0xcIfNaNvx2l2NuqbhtQ6vaXutoSNC/zODjvdp65s6Le6Uu0bwDtnMUFtDd+f+me61Q+yhSNetXUvFsPqnn6n8EDFhE+D5Ip2Duh6MKBS+1iLwnXWCPGIG4+3iMyGsUMh4bTxeQkWkNQos6Pr1600rk/WS8H4cGmwsvkNB4EDDUAL1CxR+zZYtsv3221P54fOxCFCQa75fQ9/6uJOP4yFS1Dsji1BIevXtIz+uXU1EJj5TvTJ4QkzfxGK8Z7wehwCHTD01/BvXRRodAoAIADOEMUgD32GsI9EIr4MBMK0WIIIoGlEiDnYykyEbWgGemGXoo1G3ESDWDfgC8ESv2/gr6/Mw5o2JZv6MgwEkLtKeUCJQrEhLZVNpGTZ4iPz04498Dni6OBwwtHAIcADW//yzDPzLdjSGDvuT7aHnsBlylXuZHkT0gZ+xFtg77FF3zjdu5HQ8pLWh6OB8YMQmIjikLWHoEPEMGzqU6S44ABvWrmNNfv3adVSwoagZawgDTuPT1OTIGLI8kCGsNX6v5RzsFeQhncnKhs2bOGsZhELYB+1CaKxvkEEDBzISgJECgE+HgpxwyiiuFfYJ6HUYjCH9B9A5eeKfjzEdimghWczIaWPOojHvYC3E9N9CuarDhTnbcEyYskPHAMhY/H5GVnBg4cV/8/XXstdee9Hgf/3V1y0esmQAACAASURBVIwScJ+IEiHr2CMYCawzo/l1a2Xw4MGyBnPIg0FmjNC6hggdWS8o5b/uvrv89+tvpFdVd2msb2REBBATuABg0NFCitf8/PPPHBMJ+mbcM6IkGHa0FEnAK5tb6qRP/76cna1RPDsy8ByoDafTNMJMdfu8jCggS/ifa40hGuk07xGvRVkO33HWwFUBA4d5DwDN4TzhefAz1mHEsO2krqaOeBnIG1gGUfuGfgGxD9LGCBg2btrEKYRQupBX/A3XgwOWbk5Q3iGbw0dsJ41NTbwOQF1QlDBo+B2c2u+++47OEPYRpbm/DB8uqURCchhUFDB1dHzHPjAaRXtTMOgYdewV0qR4bugz6CCcW0PLmuRe5nN57i/0DbAYWLtYNEYHBLKD75Bn6ChGZ6jBh4J0VPB7nC0AHPFeXjudoUOErhGcucb6evI84Pf4PETx0KW4F8gOygHQO7gOngUAOfwN9437gy7TZ4TRC2BPs208ryyF9ujB98MpwPnE+mmEbiazmEwAI1A8uzdEfcYx0qGgGZMbQgtfnpgH7CVKBWvXrJG/7fZXaaqt59kDSUw8HCF1NAbNQGZRdw9EQmSdBC04AI74HKwDzhbT5oi0y8rYeQWHLZFOOYN/4FAxwgX9Nlpn43HiZ/B7GHLqSGRic3kGCNOunS4bmzbJfUsWc/80gMQ6YI/xv/Z+a4CrEbfJNpmUO0stmOppwW1uJLumwvF+tXNObdyC4v4s5f5HBh3X14zCNhH64H137qyha8rAuXuTRoAhY0q7pUUGDRrEA/v1//yP/G2vvUgOAs9O689QtDCmRL337k1DiYXC/xAsrSnQIMPT9BrkKrxJvIZGDDUpO2FGIzR9P+5DPRSgH4FQhqBD+WOx9957b3n+2Welpb5VWttbyYiGjAEOC6MF28uH621tqJMe/fvI1vpaHgYIwJo1a7jZULCIMuAgQIHiYGqdBevB5/V4aCiYLfB6GA1kQScYjVDpwOOGIQJaFgIFRVkaj/NneNsevx+kwgY7rbS7ri4D/Bqtad//+IPsOXJvKtFf1q+Tbr16sD9z04YNMrBnH9m6cTMjLDgNwwYNkV9+/ln69u7DrAJAQIzyBg6QNevWMYMAAAv2jZN82jBT22y4CiV+oQBJePwwytgHRCXYV8hALbIL4QgNxIZff5UBAweybo7aLT4bGQvUtvGZqJtC6BHxbb/dCPnh2+8YvaBeqgoDyhpKGrKDfcR6Y50hrPhZFSH+higchq01mSIYDs6UaeUxr4V8wIHAvUH5AaAEpO2KR56SVCZBJwwp/0OPPVw8EQDrPFIaicnjj4CJLSCJTELikRJ678eOPoHGHKMkoXS1TkpgjgidAvT9I/okjW0wRCPG8gwc2vYc1w1fiNTwd3SMEFtQVsapgno4YeCxXgMHDZIffviBtWYc9p9X/ywjRozg+cHZ066SXj16SqEtL9lMlvz9AEkigoZyRXSEz4VcYx1hABDJojSjqHQwkbW0JaWyWxVBm+gmUMcS1JhQiqwlFjroWCbTaRo6KuxCB88I/g4ZgiyBZhfPRjInZK2qqqRm8xY6fADmIQLHPqVTaSKXQfQSC8ekZrNJAWuqG4oK10TaFx0ukAtE7Fh/yCPWCNk2ODTDBw6mYeF5xohSYBYozKZ7pkevnnScEN1D1mDw8EU8DNGIhk0S+4Fn0NIfHAntSdbABPvNbI5Ncyr/BPQG1hgGQLN7eB3+jfOP9+MaKJHBWNDhQBYSaxkOcmwyjB9kV7tsYHzg3MNZgCwjszJkwCD57ONP6KxDtrEeQOuDBwRnnd0wFpwII48gB9kIOJzBUNA4Qxbpjf0BwyMye8DP4BzhjFGGYfjzOfKJILuhqXYtPRhr7mG7aUemTeKRGIGE0H1oq8V3ACjhGGA9hg4ZSoexPZuV7pXVkkwkKGdoa22tbZD+/fqRLZQdCt27cYpmOB4zgDGvx7ENdH4TmHNuAj4CpbGPyNokjbxDb+EsIhCB44h2YtTNcQZh2CGHsBGHHXaYDO83XO5+5B758ecfuff4PNgJzbpg/xR9Dr2DzzePbhQm+vF/z6AbdW7Mqtuga5SuBh0yjsBBUe6/B4rTEq9mCTTAdBv0bUBxg/fZaRuDzptVDe9qroewqEeK70ipM63akWe6CocQAoHDowYRwomF0shY0eow1jjsDQ2NBDZBMeBA4r1Ih+MQ4DVQAPiuaXd8Fr7wbyh+bBCMJOpW2AhcB8ZnzXdr+DqAbPbZbx8aanw2Pg/fIQyMFiJhSeazHPWHv2nkrrUTTbnjoGFdcC/4G4wJHBUoISg+PCeAHVBAEEAIItJ2GKqAey4vK2cUg/5sKsqODqawkV5sRS8k5MM1FIfCYmvrUHJweOAgIKWF9Fy5pVndbthwadiylf2/eD8M7JaNm6R/375MPSH1y3R1VZVs3LRRKmEEMTwlGqEyYEQbMI6J7juFzQojDjBZt+x6wTHq178/PxPPD0MN77xvnz7yy5o1MmDQQBq3HGrfmTQNFmuLllgnj5/h1cfiPGRUCn4/6Rexljj82H/8jK4DKEA4S9gr3BeUMAQayhN7gwwAvHQoLEaHFtgCx7Nn9x6SSrQyEuhR3U3akml5djna2lDUKLCfPRYqlRwnVXVIti1Jjmy01QEk6PcE5cSxp0g63+YYdO3TJzMa0m0AKxXy3G8MaoGRgrOBe+nXt6+sX7eekRayMQpegRGGfKsDC0WIKESzV9h7RJKHHHII0+pIw6Md89f1v/KcwMHE2uPzUErItKYNLwKiPc6u9lA5k49BijwnfXr3YZSOdc+m0wRpolTV1NIkcQw8yaYZBUIWMIypubGJLWZw2iDryA4gesaeIpUKxxUZAETQUCZYdz0zcEzjsTh1AVn68nlm81oTrczy4CzSCci2MTIEtazPZ0ZEasSBz8Uz4HdYG86JKClhzRqZGKzJV199JXvu/jf2m+M8aXTEz7GDovA7ROeI7iFHOJMQRpwH6IFQMEDjEotFnbSqKnPMbsd7cX6VawKfjWdlBF8sMpULzIGm3mEAeR0bmACoWVJayt9BXyLTAN2F30NmmUpFhIzhVgE/1wa/YxtmJEqdAacKpRA4pciw3H8nesZFEuxmKJOJ068UHxwsO2MC94YvOHLqiOM8qVOCa+B6vCb2L2cypKjZIzOgxgqyDf0FB4rvRb8z2tfgqFqjxiwVOiPQg9+RpyGHg4v9InWybQXTjCNT/P4AJxXiQzAs6ZG7HpD2Qpb8DhjVe+7ECxgQAXQJhwc6ugbz3UtLjdPlM/ZEgdKQMUTskD+sAbIhMOjQOegs0XJsE2xNIECg4Pnnny/VkWp2ZE24eoLE4jE6UwhW8LlYf43MtW7dNXXOaBvDhkD3ayN0TcmrQVdjrFG9GnT8nWuqPCV/0raGZ/2zlDtr8ZaSnFmDYfvvaqat2S9e3PUzU1F2ZKSmDPBnfghSG7alwV38d6ceNOXu/p3+DEuGKToaGXb1UPB7fRi3Z+TUKdRQWCQ9EfeW1ObTTz/lpDcFsul3fRZ6XkihRhBtmEXD39zABV14vbZ6a+4Ng8CQeMFGuZ3AkU5/FqkZ1l2RliH20AzBwXcwFbk9OrxO69e4HqJYJ+XlRVerHf5iDxcMJLxQDmMAmA190fY6Tq3HuJPGUbP1T3qF8CDbTa8u90TJdfB+O+SFo19Bb2sFh7VJy5ZHRWo7IrSdhSQpDjOfCpLlu7cYAeU5wF+1XqmZG90nXXN63V2mHKm3jBWGgne3byhSFWuAtcD66Fx2OH/PLHtK2jrSEvdFCUhMsDUrIhtr18ug7gOoLDc3bpFrp02VzfVbzVQ4T0EKXnMusMZwCkD4gzXD1Cqt4TljFJXHwUYLuv9O+wvWF/95PXSImRFxERvpWVJZ1bqbUwpTxCzuwXG+DBLZofOySsKJKqyTyFG/aLljjdhD9jQIgM501iFDBEm6ohLqBOwriEZIT9BBhUQ0OP6zJTqVc44l9nioRLmXHKaCeq8575AhGPP2doMs1vt0dAG4ye098AMsV4KulTq9KDu518VZO2VrVWVp66yUU9f/waBhceuqe3CuNWJ360eVS94nFaFR6DzD+qDONC2juBFBkl0QgFpOY7QybXEqqnvVkdbnwdlCrRhZJshxCONWb7mDuJ1csV2CnrBceO0EUhJrK62uI9fHnhvcmNmfziEkKm90uPXs271VvWHOvunP1lS72gfqLvbdEGJuQIS2X521bWtF9FxvM/QLLayQgaJH7r5lHp1ooFIAUL5q+rXM8CGTiOADmUhdP7PcRi5pHIFp8iJ9ZiyW7hPBcNgD4A4yGWY5YIcQ8Kjhx6yDm2bdZMqNUFk2Za6y0VUP6Xq6dRFkHPrTnXJXm+G2O+7Pcl8H6+WuobvPgdohJztkz406CbgOs2KZDGVM5dczdL9dOq25S/+qgLqNGC+i1Jf2sDtG3XX43KkFNzl9V6PO7msQmFjYvhoNehpdFdLvIAh5jx0F9oDCw0LaHZ4wogOg3TEURh2S33M4aNDDAckBGPYHBl2FRw+dWxngZ3pw9vC4a0x6uJl+VAJ/K2QO+JAOhFHK+rlqFAiEsZGXRs/u1hFuPvbAxRXsNuZQyHiNHnTcjyp8dT7M6DmjbLfJzPCA63Q6RNGdBl3rjHg9Ph+Rnjnk2/apqlCph0tlovgAHkZjEA1Rhamh6qF0O5Buo6YyoYbGGHucRrM7bk9VjRYmNP38w48ydMAghxt/YL/+cveChRINg6UKJQ/TI9+UbmCf8MTLJ3LGeLg0JsUQ+tEL0uEx6Tb0byPdHihYgwxKWAXlWEXS6bAaYibuqTWiqkiV8x8gQqXddYyEVU5UmjYSoAF2KS3ze2MkoJS4v1C8dt/0HlShOgrdboyWVIxCszVAC8ikQbHnWc+FkWcP71UR4DBMVPjWmXXLue6vGhFcTxkp1aAbkI8xeqqMdX0o2zZVrQZdjanj0OMzwVCnekudG1dQ4pxb6HfX31W/oRVSlax7fXWCliu64Ue5dRieCbVc083ocQyPniWcIWYnrbPGMaT23HINLNiN73ftG42H1RXIwpCV0E7DQ4+1IZ4CcVC7XHrdlN816O775CIbAXHuX59ZDSTp6u36bLO+7rW1rWu6pqTzteOn3T3qdJq6GHTsPfWM1QF0LIseuWvmnXZ2gWlXu/am61guQqQfRIo9nWI6HzoC8sfhKhb0qBkCJ0hy7Y86qAw+kBrP55mVwLMhCzNy5Ej5+OOPaDegQ5wza8+R2yDrejhn1+4nDDr0J91zV5StBlb1lKPbXQykkAMYdDgvqit/z6CrTlNd4DboOD9uY05bM8TW0LcRAJeHCQWhb1JPTh9wG0X+JwbdLSDuhUNFEhG623i7UxtuZ0I/Qw8Vv9tWA6RWkIpEehGpd3zGD199JbvsvTeNu/ugug8lFLEvEnAidB4k9Wodqe2smbiNuuMJKxDCFWE5xtAaGT6fJSJw7kWHw3DUockOUOFpOst6jI7XbgEpquhwECEQzGBYhaxgNvXqoEyQ4nPftyoyc3jRnmYiKP29+zs9V2tsKUi8FmZ6+LlnNKiu8ozbM9R5FiyTWApgfTa9TzosoAUGqt5+5m8Uu8u5UxlwHxjaObDdufo4HSfA42UKGXgFsPSRH7+jwFp+/7795Oc1a6W2pUVKy8qlZ7fuBILBi1+zdg3H3lb0qJZMAWoGLWsmuqRBB2CMVlzMnHS1KC5yJl1Qs++GhEKNBJ6DxhhKGXSqLoXCnmyX4XE7Ayo76jAbR7jTmcLfIR/GoHQaH5Utx6hbedQ2Vefs23vViM6tkLh3liIY982IAKUGu29qINQQ6fmEDPK5u4wppsMFR5FRl0vu7QAKVYJMIev6umRNPx+f21W+3eddnUbKjHWcO3WdcKIZ0t0qf2ocuMb2XLm7ftz6A38HRsLtEDv6zU7Qsgfa8FvYTIbKJww6uisY4XfJQKjOQEocGAXgPnpUdZPLJ1wmVVGQ8qA3vUMunnYlaWRxprj/Vg9r1NgZPHQadHeJDcRMqkfcBl2zQqqP3WvsOI/Ul0bW3Gvu1gPb6HD7IbpGiNDn3XinMy54a7JWFixaSJAqUvYoS9CYI5sTDDj92nxG+vEeds0wq+Qy5iqLuA72lYaOI7nTDvhU8VGmwtwJatPncDuZ+uzuc0fjTi4Kg6tx20Q1zO4Mqfu9WGe8Bs9I3WFZ4jTKxvXUDrkNuhvljte4Dbqm5j2DR+5UdAQcEatNxRmlYFo/FEVHYnvryemB+7MIGJ/hTrnrojuLXzReu3rzXdNeGl38rjG3SgspFICi8BrUtxClw6ijXq/pCPeGuDeejEcYNlEwPevbKkrjserh61QCNr1m01DGyHWmTDXyMhJmr6wCp72i6gmT3xpZBpNyVAfJfS1HQXTWQZy0HUeewuGyn6dCoALDCNqmPN1r72hACqJRqtv83Sp8zTxohI56Jr70M3HPMMhQ9E4kaRUy0mRuBcN0qz10SJPjoBH8ZLMI7ghdX4fP5GHsosidtcJY0QCiPEs5g4PiAq5gL8CjMGTgINm8YSP7sEFwAZQ36nmYM57uKHCc48b1v8rgAQPZybHTLjvLxppNIGomuQzpccFfjjRXQUjd68e2owTi9zoGnbLiiqJhCFiLUypfl+LAvWFFUINXh0CVuNGORgGzlGLLKFZr8huVFlrH0DOttU3L5OXeS3cKlu9z3QOdMvCI28u5/BJHRPQMus8HFRANesGZZKgZA7qurowTIiPcP1LYmmXAs2nKn0rNFc2pIWGPr56JLuxbqnT5PFbOOmXa/KTOsbYfMSKy2SxHgfu8kmnP0Gio/Gk0q04X19LuhVt3qMGnbNqUtuoLzVbh36hfG6di2y9+PtbKVfLSconqXsqb388sAEBwqKP36dmL4GR0JCTbs5IPY0KMz3GY3AYda8x9U3lyqSRmTJi16yyZuA266h2Vn67ZDZ5tyLvxI5yz3XUfuv7b0We2fNWeMmBN1N1Rvwa4DwBGOIuo6XMkNtoPAZpUp0XlBf3vGMykbdb0LUzmTL8j2NM1gSxgP2AbwIWAzqyu1K4qW7qXjlx0zc5Yg47x11py4ZrYzKg6Qrp+mpWiY2czT5B9lLDUQfojg+7OHmuEjtcq5sR9Tc/gvXck6z4F1HL0IkWkQkVQlp0shpqZbiTjAtR1gkGn1uYWCPWS1KD/3qZjMZiycKXXt8kGdPXIu6TdsRB6T7ie9qJj03bbbTf5/PPPnTY2txemBsK04ngIgtJ7d7cp6OJ1TbWoUOL6QOE666fgMpdSVyCf+0DoBvLy1AamBsL/rbB2dSDUC4Qi5eswyxhIdfTFAy2pqXeNKuyCqyLWz3NHiTA/7blOQBFfYwe0OM9ocQXuVI8+E66JGpA6ElpbZ7rLejOK8tQknPu1rCuCrMWVinJ7xu7Dr/LjKE1bE0QfbQEZDpvy3yblDLKLunqiedG7i9atmk2bDdlHNYhXMGUrLps2b2GfNsBiUJ7owy3vVimlVeVS01hHg47hGYioYMw5WtZS9IJwRg3yNvdmlQwMmaZkNZJzyx/a5uwgr21qgDRW1jhqut5xFjgjxiten6lpm7NoHUJX2rSLP+koXT3bdD6Bv3DV4dW4a4TvRAGoFbvkQ6N3R/atzjAROkpBJqOhZR+ug30e3AhlxGva4DgF3Pb6GgfIOAyQBZOF6EwHuw2EcYBdVsoRks4ykrbPdjXoVNSYcW+dNScbYduRNIvkTKHUTItNrzv6EUxqXerymgnB7bgdal0r3X9SLKOP2d63ZrX0O35NDg6/n1wWANJiNfCdcxT8PmlpzzAo0QyIY9Bt66vjJCqdtxp3rh0wOUy9/CblrLKs66/ZHJUVYwcK4g0Y+XP0uwsF7t43t850vxYkU1hjgEkRkGHmBwwu/k1WSETngQD1HAKLzguZDAqifKyfUzroUjZghsjnI3AZHRDke7DAUmNcOwdzOc9qDTPl1FUK5FK5ZqOzxIRT6vLWVI9rlK7r9UcGneO3rXyrjOI9XYMzPR/4m5vL3bEb9rzQoDseoY20DKmCAXox2rPpXVX4OrWMF9ZIwgWgcac8/syg4wIoTboNui6EGmC3ADkHwV0S8HlJEQg0Lmoj8PLwXdsQ3Bughlk/B8/IST9QKTZVqQZdDzjup6tB1+dzG3R9BvWG9b7dGQwcgE4EuY2WUIMF2tFuiFPf1pqMZg40raOAOqvA4bnS4QJtoa2HapQDAdQOA30GBUWZTAxmNbscEluX1ecjA5T1BCkHFo3N9KQFRkGpoK7qTqvy2ZVtUPdK68zWcVTlRsYp60jift37j31S56GrIjdaHv5Y5/px7SwASZUJetFBbIO0JZHbW2rYRti7Zy/57vsfpLwa/c1JptzBJgXkPro30BrYVsBISF6EXj/QucEiGNA6DTqGtnCevKtk4jAuIkJDK5grla0/49k4cQ497ngQF30kZUnrshYkyT0xWpSfx3/DGYXs4g9d3o+PxOcQ4czI3UTUjtOB/UDpAD3OapC21cqO8mKEYAlMNBJXo4WSjNvxctfKqWixvwrC+839m+yGcoN3gv88xIZodqZr5kDPr0nX2yyBvXf+zUVdTbIQq5v0OR3jgiMAgwS/xl6PbInASMCQIF2bM1kpxYCoU8bMBZDUdCZt2tbVh+yUolz60a1HnPXDvcKnV2pVxjidJhJBiuomdAb40G2DNLPtRkG6nRkGa5TdBl0HCOkwFPfecE1wphnRmgyFs67WEcNn0SHRGrzbscL74ej6OwHBjpy7iMn03vnZistRObOlONwn1p0dUQA4A5djnTl1CFnasWUJzRzC6QJQUPe3q1FXTwnPgDQ+2qjRqQMbgf+RzQ1hqItOmtRA1oVhcTslqtMdmwK59ijDvorJtrzu7vfodahLbcrdHaF3Neiqh/UcKB4JZSh1dtW4q71yDDoXyc7ENuAus1FYJCclBsQhahoKxnHNUO8aWf1RhL6NgYYw0aB3euFdFbqmLLoac6PVPOQkR6uUMonhO9p64JHhZzyw2/vX+1KZcht0t8HvmilwOyn4PI0OEB2r86GRKRWyNTjmm3WK2PLh8mcZ8RhQE2drW8XqgJSAQkbvPqIXe2CpKKzyxncYGQqHcvnaPXTXuXh/WhbQFgvusVfadB6vAtaUIMHWfWkj2WZSZBuI/hufyXR5GK1AhiqW19GUq80iUEnbEYyMyK12VlQ8Uvb4uxul61YC7pSXY2+0DxQOR0eOGASm2nF962Bo1ISUWu9evaiYcWlE4XVba4m+RrtUa6ZNunXrTnKSNhBkZNuk34D+ksgkpbapXvzRkBS8wA0YEBMMerAIUJxxKFDHZDnd5aXz/m2qlilXVYTuGQmwwej68XsIjNEBD/o+3TOCiKyj5VBMug06HBrA+lxlHWcfbIRIBWLlyw2CMgbdgho1XW8slsk6WQWKqIkdDbb3tjN1bkGhLtCV7pE5AxY7Ys+DRu0a+ZgBOMYhcc6Q1QVOTdAV8TmOg5VVPjJb9TpxLpr+VH2hhlX1jjGknZP9UFZxxipbw491gTwDZEplah0RLo2rgwGgWnBDuDEQCmZVLAENL50hU1pkqclFd60IcSc6t89j0uEGw4L3oDUX5RE4nAACatujRqDuSJqBlgPERa3XheGxmS3ObsB/PnTpGP3rBDqasSmY/XXk140kRw865C5oz7SWJ12Iei1FQI5Up21z/lFyROsXmPgsVwXaWbH+bBWkI2kR7Za5D+ea5wFlO3QJsNPDZAsc/aklJM3o2rY8tNFqyyvXNJtlhI57c5xJDUB+L+viiipM5sNE6H8GilOHQKNu3Scab9yzdhN1SdW7I3LNsmpwCIOugSaeQY05X4cIXT1MPcA05vaw4INZK7GAGBbmNZKCQocwuDxgFYz/k0E3KQAzCsQKfldD6q57bSN09v5AYIDNheEm8Qm4mH0+9jMr57KmL4xx6fREIQlUcDZC/z2DrikzR9hd3psaJRo06+VqSlsVi3pQ2sPpROgKWqKt3LZFR9ca10QvKgSH3Oo2Ha5oYe1dxwHXtCWVsS1FqIdN4XNFfFw6pDWx/PCGbZ71N5EQA15LAQtQHHpd4URYPgA6M7ZtDAeE92hRrxqB8NqudjhoBwfYB6YkoIB9RtGpo+SWIXcNz+3UUb5Yrcjz4MO5wHUgC/ibIm0h/JhKhT5sgGKGDRnKASIEEXFSW45cCKrECZ7JpmlsSyvLpTmVoMIG+AeyzqlxnBVvoraCz9TCf2/tcFBAEOL28t2IXEanftOKqClm7ql1wBjF2z5hGlFXLVcjdF/Q1NA1OlJj7kShbuS33qSrNGQI0+0ULetscp2tQWedzhp0GmKtHdpzQAVlU+yqUB3nET3xmIhnlaPjrNvaMM5ipj37G4OOz1HcjqKVKbOOs2kcVCwHMQRdDLr7rCKr5JYbJ5PC1qqCdHhNIOOWPzou1iAqOttx0lwGHXKBgTXqy6nzoM68kyGxhomtWrblU5Uw9ZurpVTr6Gj/hB7AQBkEJuitBsMZ5IkOfHs7hwiBCQ175KSGbSaFz6DlM9fZV93BuivOMhg9baeBnjV3WY7BVpe2ZsdIoUMl6CO+RD/XrK+ho3UAeV2ycno28VpQQitnASJzPBd0KQw8SHjgeGv5jkbbPhdS8NRDtrTjPmOa/VOZUbnD79GHDz2AHn2QoIGpVI2nO9hzZNnpJOnsRHLkCaBuYnx+W7JwB7jun53srrWZ1AH2LKnMq/F3g95wza4GXW2mRvx0Pvvuvl3RSdFq64IL5EVSF0ukoGkZ7fXFB2pKSBfA7SXpg6vw6t9U2WAh9KBs411ppOryiLpGZ1T+SHlZikjH87H1aPem8j5cgL/ffqw5kp331Yl6dBMLKDjBcSxsNKMOQ9fNctJGNp2uAkaH34KKsL5gZVJiCHe6XNfN+VwLFKK3b5UbjKymX5B+pzGzwDDcOwyanJRyyQAAIABJREFUO9Wjhpa/Q9uDRmRaN3KVHrqWH4wPZawCPUx7HbA1wUCq1wiZUGHEdZSJC+urKXRE5kqooffnXj+VB+0FdqejNJrTdce1oSS0vKOthPoevE4dov/H2nuASVJWbaBv59yTw87mQEYURcmwgIiIKALmgCKgvwiIigFE8RcTKqIoGDADCgriL1GQnCQjisTNu5NDz3SO93lP1ak9U9u7eO9zh2fpme7qqi+cc96TP1UaBEDdTH/PGqR33fUoiDvS7VSlz3GRWaxpdWfSulaBqskpHLutY55v/WxNtiSk1BqOh0KUMAoX16oWMHfdwBR0AmDuvpOxOSbHFbdtDa3OV5NmZC1N5iw/F9qiQsXTwty2pzY2Z+lI+UL5xhPaIkVN2aMBXQ9M3MRY3RtJ8DNxSYIHaZTP5vukHd1zvkcPh5ZgqmC0+289Ue0UcqGpNnFdtdhVE/PzvgfOaolpyMMkPolFpHlHJlPZU0jV8m2TA+DJRoKhLbNz+VHH0y6p2BurZrWbBEKVMUKTwaAXw7fyWRUOh8acPAWVnyo79D119ypgqqyRHAN2V2MfA9+P9U56BpkqLUbOyjppToJV2LRTpatoaOmzJtJq6JI86PU5MPlV6h1RxVj22lRScA7C8+yAGHNO6rNKoF0rizu6RlZ5qDIk4yrKVnHU7ylPiTJsqnm4LhxDMLTVkPHG5Uve9GOjXsfvzwu5Uh4s22+Plt1QJXQrZBVsVIv1utdQAxcNb36zBr3HKwG6Ep9fGbATmCcMfe43fiYdiVzrlRujsUIFdFEYXGKSZD8Tx1EXorWuFFTsq008sOsjhGDcSZYovFiWC7D2e6pZ8RqJG9XrXotA/14oAykQ2fuqUFcg1YxaZSLJkKVL25Ti2e9zjcSy9zVVsELBA0DjhVGBqqCjPY9V+BAgFNAVVHQeKsyVhtS6UiGle69rrkzUjlmUSew9VZO1a2zHq0qSvb9fiHkKi1sl4F8D/j3PKjIKqNKNMrTmMFhQtPRNA5fufH0mXy1g81pVgvReOl9azpIF7yv7E5p3rXDN8la33XyFsSntUCMRR6jw/kqT4olzFQgVYH7FXMbq9iGwQs7ule6/B+jGmtQ6ZlrRNk6otMP3VKHW/dJ1VbrQcepYdf3t/tq1t3tJvqey5Ad8K3NsUqtfLumcrSLq50+/MJ4nz8QT4ihW9scqF/Z9Twkxb1p+sTJGlXFdp3Zj57w5Xg0T8LbteMHypmfFuzJX/94G1d039HMrG+0abHUaba3ltvulBoHygSqaut8aitR7KoiLDHO9KV4TL1MrLoDqVthYD48fi3T9/HytShi9lCbats0yKD1Y+lRer9dZheRWQfg6vqkMtvSqN1dlwFEI3JCr2ykwwNavdrB+ghTQdC+2gkZAwwC6HbifCNtpPLoByrBWWPgXQe/XTqhzQXcE6CLIdgDoPDhFY0R6f12PdmCm45aNdkvn/BtqGU+FkwpZK3D0unbWpwoLBWsdW7v90WuswsXv89kaY9PP9PuyphTibrcv/7gsCOo66Dj5N5UH/uN7pAsLCNayt+DSDtS8UIERAByjuslUwbGgZQGG9/cAzk1gtHQ6T4C6Ast/f52rR0duJinXTtvNqlaswCiZt26YQJUTjtU+WxjOzdK2NDWfP1jLvRXQdW2tQmLnp/vKV7pg6fLjOFSJ4npYTxItXt03FRJbAWgroPM96+FQvvR7qPwCnO1i/UBv6Z/f91yexksg9OzGem2Zm18iKt3be/r5ywLZjgDd0p/QBc+NoEB1H9ruGTZL3oKT0qXusfKI/xpVrtsBnmMQOEaI/bGArgqLn+b9Y52vJDoWtx9E9Tv6qvNuB+jKE5ZmFIj8691ubm3n26b80AK68qrdJz3XQwGdnyl9yxhNDbh+TxOU2wG68qPIADfxTuP6fuWonezSfZb9cPMc1Etk19eukcpcux8OT/Lwn619QhSoVcZsTxlTWST8ajxgMl610C1BWvAhQanLQ4WGMigtO3GPuRbKPLDwMUk7DZGXqAasGrV9tcLLL5h1cV4J0GUu/wWg+xlKF1OJR8evhG4BXWPCdo46PnUf6ppasFNgsQLRP08VGHyeVYws0FnrRgS9myCn1pG6qlS79YQyO125IQv/uHQc1mLj70oLFHTqEfALUY5T14/u1PlW4fzafqsdWyVG6UAP/VGL2Ap4PkcVFp03P1cFo50wtfSl47R7avlA524VGqVxOx6rZOk66t56QqZNJi3HXK2yP7lTjqP7qOvKe3D9rDKmSoMINje2LfkLJgfBgi7XwvOGuPuie0ORxPpftj9VhUwFpyoR1lq2ioLSn5wE5ssi9/OSH2x0vcVCrLMPvgNAlh90fT2Xra8kVO/pt9B13LrPSps6XitUrYW+PVCyBocFUb2v7pnyp1/htuOfr8hpyd2OLXQ7Xj8gtwMQBWCrFCgv+6/XOLsCuu6jXs85cfzWG+U3PvTI0e2tn3/821Mq9Dr/K+UMeYDfU97y8MecSunRlMk/oTtfck/cJOJ5Jbtu3pLsr6tV6PyVdvRv/1rqXKU1LstmjYda91/pU+lim72X7xD/nCoYXq+ArnLJL/OtTFavLjGYv6vR/YqArm5b3kxORHJNfNkY1/XYDtB0ApYJdOB2U/0Wum6WZdjtgbkIQTeGKZNv43KXzXAT+jTRRy1qZWib9OHXEhUcdcx+QLdNJKxCo4SpLk+rJOk6qKZl18qulwpZFUZ2/TyBqp2Q3Pi0gpwygDKkdR2qBsj1oEDXTFo+zz8HMpMFbxtnVeDUNeH4rCAlrWivaKsZWytGLXRrUViA4MEsO/pR4uerKhvK+Lp3fvqxa2z31T7HKin83VrJfsVVFSadv91rbTep+6X33aqYbGuh+618C+jzFJa6c4693tMKZKtEWQvd7pW0jOWJX6wMoHLn5mOoAFc6UWGja6XrIXPw9dFuxz92/ecpOG4JljSdcdtYKgCqB8TfOtrPK6psKR34AV1pwQp8DzTcBjTz4uWm9Ez5zQp0q/DpPuu9Ld3qfivg6z0sD0sOxyu43K1S2g70/Eqrvabd9SpXZW81OdGtfLHj1znxOktLVuniXGwnynZ82s7KtPLfK+/zxbF17GqhW+Va+VrW1PQF8GSzNk9yqxXkrAupMtiazS7YoSW5vmZpFoP8+7eVbx2FjE1vrEFrlQG/LLfr49CDtLmUt3VdVWnWNbcKgn22AjrzGPi7Zr6/ostdGV0BXbU2BXTRrHegoesk5i2E7V1uGkf4NSN+d6s1sTVxQe/13wC6CLsdALr04/Ul4Vnmswuqc/EAllZSmxiK3Ugbw7Tz0blaglGGUkGqa+0HdL2PCtbtWehq9ej3lZlV+FG78ycV6jW6BiQWda9bK0rHoNfbZ6hXQefejgZ0XeX5O6gD1TPprbCxjOElyrjeAxVAQhumltkPNHZ+ftrUdVWFRC1g3Q+/0qkdqPgMBUW9h5ZNtpujs4ZODF0VMY7FD+Cq9FrPi1zPDHjTfMkP6NZ6tUoGn+HQX8OtMHA8BO2S4lT5snRh5+LVaWsttm8v9RQ2q3So4KXFxFJBr4mLlo25a6D5JX5BaOnJKlc6rq3zc8DIKhF2r8VD4PaC9wO+pQ//3invapvddgqVBUR7bwV0Gbf+twOXu9JPO/pVGvcrTHZ9/IBkAZ35F+J11XMVTLjGA0ezn34eVFptB+R+nrfXWPnolUBu5yakAbXQlS+sy12rQux4tTKCLnfSlgI693uecqK4ZZKolJ78QGoxQYf631jodv1173kvZxzsxe6Yl2rcqYLGz5X+/TJZwZ/ygNn+pBEP0F8pKU4Zna/WchBG1w5vr+By8y+GXSwygwUa+3s7RrZgzt//v1joUpbn1grLqVC+RgKWeeYxoO9wA4lfmNOy2iktCmp+TVo3xWrAaglZQOfvVlBZK8lvBagVbhOQlKDmaeZ6YhrDKQ3n8AiOXa9RsFZrR8GpnbatQkWZm+NVq1zPE1YG5PctU4qW6dbxK6P519BfNmiVHj5LvUbKEPzcWtN+LVlpUV81u9padnb+6tK3rnTLYNYlqWP3g4wVNn5eaLUcC533tNm8uq669gr4qowJrbhtW60ypc+2gKL0vK3rtC4WOpPi+GOT4pQv24UtLA/aPud+EODfrPtVpUtpTNeXwpa90DXmqXvVDgDbKRSWZnVdFFwVdJXedMx2DE7JrBZFba1ysQCpvGi/r3JJYqcs3TL8o+uve2ITGS1ti1LoHs6kZYcWBJVOVKGyY7JyUcfnl1lWbvnXU2UP5y97Y5rSWPpR4NGx+BVGa2ztCNTbjV3XQnvQbw/w+Yx2OVy639JfwrZUNs2xCOj0/hDQRQ62AXSRTabs0Y9Fuv5WbujaSg6Ead1qFR6lZd7f0qTKY4cXWXLquNt1T5Tf1IiwWfJ2HzSMpi53D9AX7WPK1lxg8wsgK2jUSlFAF+1iBzF0nYwVZMpsuikegxjL3b5nCWKeMJGTrR0BLgKojctdvvtfuNwtmFnmtULDbq4QM92UPC1rO8d78noL6LrJFrgVgNSaUqGqe6CfWzC1+2MFvwovC+j6uz5T11w0c2bBuwqJXwCoENazlP2KhP1brQhNgFI3s7rjLFDYjHghVlcgWjqxTKUKD++ta6AxIwumOj/OwyoNOq92wpLrSEZQC5v3V9pUmtP1ssKYnynN6dz0ufpszk2VBStw/PQbCLC95db+znpv3VdVKPg9vyeGgC7tL00M3SqKeg8VzLqnulb1ek0UKgI6564eAH+CneU/3RvlBelDYX78cyUt+MencxRhTgvFdJm0+6S0bwWlftfjeV+FwfYAvd0c+FxNivXTiaVv+3ydnyiAmoPiA3R9loKRn1+t/OPa7wjQLd97QGLmzLH5wcbKTr8s17kIcLtVNl5baZ+FbmU2f7dgr7TUTuHbHrj778frtKeFX97r335A15AvP5fP2OlSa+69U9AcA4XzYmty5mnIOH05JP6eIHYMuv9qnNg19uT4f5EUp/tj+ZnvOevH6hK3hNQtpVO+Up5R74SlKQv+Wq6rwD8vhm4JRjVMW8ds3VfC2O4KsDmIWpJWsPJ6Ffa6IH6AtwRhAU8XV2Nr7bQfEaJRpyZXCM62uHRvIO5KKZZlr3rn+FeOWzScOhs1xD2BYi0r3QgCkI7LMr03f3P6mHWX8HPVzv0Wm97Hat9+ZrUCxRKTXT9+R5UGmwhmFQ8FdMtkliC1Xax/f1SQaDMDnYNfgPBz3WNNkFEi5GdqnSsQ+AUMn9+ONvzjtULQ7odVuPzAws+YpW5BV5/FcfF99Topves+qFvd/7kFdgs41g1vQclaeO0ELwFdGxvpGr3S9739a/JwmohHn3YOGm7QPfHzlvM3e9Q7J7apwPGA2pQlKS14lp2rNIlwdS2k7YGK7o+lb/1dau5DTotVVVj4mSq3ftmhQs3ORfdje/JFv9N2fG73th3Vqavb01pOnjeHPM5eBb64u6XVdkljln55joPsg7mHnZ963baRPW7GuI7Fvw5KQzvyEHj5F+ZwGbtedr0t/1oeVgtUx6HyQWlRDUBVRlV+KX2qha7jt7SvtKC8ZYHb4xVTX+7RgK6ldr/U402NgBA8oULH1rbmtEOr8CimqZz186cYkLYZk3t/vc5iYTts4xamUmkvGc7O09KD7qEmy6qxIPd3FQHPYrcudzuQ/xbQ+WA2CeF3xUr2NfhQQPFrZ7qB7UDNEq8VJu0EHt0lfgvdSTYxZ9RuB9Cl5IetD33lFO00ST9Dyd+u9a9HSLYD9HZWnxKIVYLabTjHYRm2HdPyHn4L6JUA3QMlQ5DKaO08Kv51V9rQ8SnBqXvc9i2wioAVFvocHm5jidfP2DYObBUj5c15wtGXWMNr5MAH9zQ7fb6uP9+3iX06DssHNpNfn2kFtgKWf2z2XvpcnbNVPMJ0t7udCu06W/7w77tHn2zd6iZFKu35FZPtAYJDz02nVa5JCrKAzrXXveUz2wE6rR8/CNj5WUD3g7q4QHngzXYA3S87VBbY+6vC5Aduu9ftwFyAx9fK1d5X98Lyr9K7yjlp3ek2rfLTjtJD2+OLVd5IwxMqtFtb39ox2Dm0G5sCnOUZK7v4uQVSK0tln7UaxZfY6Ke3dvxv52vlgfKjfU/5Rcdr5Z/uvc7Pz/+qEChd6n3//wJ0WRP3qFv7bCuP7fz1faFrtyNnu8Y0Ol7ly3bynQlxsVjc8wpaOWXp2cpXjlcbMfkBXWjaH0O3YCAuDbcXut0gCwjygB0A+iu5ZKxAbve7Mo9dEEu0WrYmgt+NaYm94cZV5Htuez1a6OzKxc/FctQDJ2yXIZMEoovnBw9vLC6gMzFBmYevCsJcO3VD+xUXFY4KWCoAPC1T3UduV63tMbp1O6vwVALk39ZC9ws2WSe30Q4/84M539NwiwUlSwvKcLzWxvA5Bqu1+4W8jkVOq/N1j1LBr2tpAdbSiM7PWgN2r3gtx+T3LliBQsC3z7Prz/dtDF/HodaFH8SFoYwi2U7QWmHp3J+uWyeG5h+Hfy4qEL35umeMawhClWrrSdOEOj8NO3/zWFinnYI+W+dgXartlBaNxyug6x7qc/yCuR1vC6C6Sgmvb6cQ++nOD1h+vtoenel9LC35Ad2Ta6ZdrnSqMyd4KY8I//IMBp+F5qdV6+FrJ9QDPkD3z88+29KHVTjarbnORRUeq0zyu35At/uzI37007fSnCoL7QDde55JcvYUHh6e4/74eUPfV1lpZZQn41w3sf2ud1DWf2Ghy318nd6sHPR7OOfRNc/acE/b9POqjs/S57b7T4PNyV+x1+vvfF+VapVFfD4BXcNjbI6j8kh4d/n+e85rLGMJhROzWrIlCtVQBPR9Lnf9jgpTvzDxE087ZreEYRfCbpwIdNNYRjqf6Ylm9hhRx6fmJH+ZZvh6ipC63JRg1OLn3BgD3N74/hsL3QK6nYcSqQUcK7x0DAqSfmLQv9sxrGV81e4UDCxDamMEleiWYXQsfivJAp5er/trLQD/e37BpPcXl/8OWnPaedt9UDqwLj8FMhUg6r2wDGKZR5nEChzeV8FKrTPLxLxWNWn1sNj19s9F18RPt/p+KERNf9ujT/U+GnLyWzlCHwbQNbRhlS3ew1ro/nES0KWxkGuhWMGqXh8/QInQMK2hmdRmAcB+pgqXn/+95/AX92wABXRdfz5HhZa9p5VBStN2Xn4+8V9v56MHplj+V+VF79muNNOjL7RQc/uL+wW6fl/32dKFRwsU5HIandt3Xc88MJULyt8W6OfNQR+8g1fL8/PoXxXQV3C5+2/tH4vSnGynq5haJdsv7+1aaetWPw3p35aXdb+tsmLPItf3tfLDO6DGLQ3zH9Tj5X5RKdPDZQxtW/r1GzuyjoB0WrSNxdrxy/bp01EpLW34gV37SCgvW0Dne+pyV/73AN1vCSsTWQvbEoYCOl/1pC+9hwX0dgLZCljLQO0mrvfUz/yCUU4k0sYUvhi6Jwjc074cy10jhk5fcj2j2d7XCkWroW0Dqq5HgC53WVy3B69apprQ5I+vKpHyfT9gW0bg7/bz7a2lFcR+8LEeF//+aetXdRn519auuf3MMrgmgdl91N85Xr9AtXss99mOu8sStv877QSKgrBeqwCoFnY7gcv7qKWgr7rmaqHyIAelI10D3T++2vu3Y2b93Co0lr6azboAup2j3SebVOkxrQodF9D9wkjnpQqN3S9LH+QEJ4dhfi9ruwb6TCsH7J4yKcmOl/uga8frmOXe7ke+I4DWFJc7r1X3sOUfv8vYT082R8DKFV3vVwJ0e3qaBV8dMz1Udr/mCVynkYV3uEY74FIPl47D3ovyp8Ee9u45E21Bw6dAWfq2imjbRXbf9POuN0733t7pjeYmlscUcObTjnOxn8f9Hl5VsrdHA9vrAWDHvKMYugV0b5w6b7exjF7TDtCF7tzzP9rJSmsw2f3hI6gQ0EJXQLf87/fetcM2gpGWrfnltt5LzvpwPeCKBfzbS3Z288E0T6htHbrIWRck/TEAy7xq2e0oKc4K+m0AUQnK3QDLEJYh/Yxqic0ejqBJcXRDKEiJJeOeke2d8uNahHrcqY2hb6O0GPebH1j0ea8UQ/fHRoQY3PamFhC3AVyfhdVOYOmY+JkFHnutnyH1OZrUYS10vVYZ0D8m/37yb39WuYYRbIa23ncb0DPuLj9RWxDe0Xjm0aTPfWUZ0gKxrpVdP/6uioGCEo/htUqWBXVe77eAVZFQhlaXbTtA531rPNzCPaCj3RzVZa7Aau+jp/Dp3ts5qRvOL1D9gO4kBM0HdF6jme4UHnovlQse/VCBdmPo+pkCOsfN+fEoY/vMeb8bQFclROmJ9/MSfXxlSRYc9HAov8BsB+jbyCK3bM1rFeprl8p7cAxWKdD9lXuxr47x+PkBnde0ayzkgbsL6NZC9wOpXVdVOPgcpYd2PGLH0Q6EPTrTqqYdWOhWdtixWVnuXx8L8kp/OnZrwcsaSshhfh93vVbH7vdO2ff9VRYy3jaALs8whCOywA0LSmKb78RQu65+I0vnzu+zMZcf0HW8ug7tcM15rz2gWxmsSce8pw3lerjsGpLKpx6gqyWsAtezek1sbxsmcWuXdxRD9wtAPwH6Cc4P+pYQ2oGUnqIm499OpzgL6HoEnwhulim5jSWsMLWamBKgf1wCypLpz7Kj9lm6qkVZgvQTqYKhuthV6Ohc/RZ8u/WzQsZLEHQJVInACkFvT0RaOMkd2xO6ChZ2fPZeJCR1S/o9M1q2ZYWCzksBT7Pc/dqvCmi/1aSg1Q7ELTjrftnGJpZpLZPa8Smg63xpYfJZ/vnbefiFsGVorRLQ63X8er96vTr/MHXToMWClGVy73luJyxrDeg66lzb7au+J43eJMPa2X/L+zaGrsDKz3Xc3v64YtLKBgV1tdD9Y/CeT9Cu1pwjMl1viR/QXwlQ/B4SS5vb+66OXQS8xln1aFZ7tKwCg/bbcJVwFdRMKCzVqvPKdq0c0TltbxxyVjoVhh0kxSmgq4Kk91Qas/ztl4/Ku35FQ8eoJ/j5u/1tpY+t7mClWyt/vHUwipACjb1eeU1kps8l7xw/uhXQ/V4KVV7839O5+gFd5vz/AtCF7n0KrV1HDau19dJQsXJDLvod5Tvr8fPz8db9IM9tjZ97++JrzsSYuY6D15AfNZSqFVtbLfT93cNZmCxm6ht1Q+xAZbH0bF3JDgyKD1+0lO1kufsBuy3DuSqOboY+h9eSYGXR9PxYOcfYRC1c7V00wSA7t7kHHbjvq2YjjEDnJusvvTrArX3qZVwmfqKE5bWetEcgulmhslHSOpOlcQ6xagiAn6nnYhuBq7172TQm7LQVlW5ZbpMbtd45lzDrVH2Lxj3wOoS53eqE4LVhjFttQObykrrcNpcyTfd+0lYj7HQJE8Hhxu40NKGtYbXOnuOMBEPOgQjud4qlkjR34Xd5lCsHqyAmGexuFqkV4lSiJCHRrUEWhqZQcEMjqmTY8IhNYPLO5A46Z5HzXGtZY3NMrc5JkgY5Zm1g5O4//2ZCirhU2VEqEBQFT+iI46ArNegkFUqtN5zPRSgF4CRDUUMvlBA27YU1MVPjc1T2ZG9MjE73m3NmWpXQs0nu8ZJ6mABTqTixct8RsCKIuGdht36cxzg2nRAHgUYsRwI2LSACP/fM5V3Psgw4gKqAYk+lUlDmcyTpjgdByPPIZ846cL1TPJxFEsQcvhThaPoy8Hxre0SmVp849glQLVe2AXQJYXGN3aYcTpGKcwa696OZ4qKNzK+Ft+ziWd96DKq9h7EOveOV3RImZ34OOOhxnOwKKeFFyqVwCMFIGJVG3ZFPei63e5690DvHbPhL5RvXw/EK6rkG85va+AGAe8ryPpVJ1gukIQdZGZefnF8dgiKtammVAonwG+dAmnD7nGtyn8qHcMs9c573ITbwn64NcUAOUWfIyTFmpMFKC3KCmSNKA47BVG96sk1kuPuP6xImHbE5Eu/n8r6+6r7RAzTPIHKvE55pQvg24GW1ycpt3X7lB6lJd3482ae9U8xx0dZ4UNxTD40FdG/9iSfmPHNZb1cG+QHd7qkFdNahWwNAjQdVnPmZNo3xW+iqhJMmvXDcroe8VrZewE5d4G5Mh4zJQ+Yz6TSi4QhKxSISsbgw8OzsLHp6+zA+M4WO7m5h+unpaSSTSenvS0FJ64YHytNtqf3AJycnBQB4XalYkgVOJZMoF0vynEQ0hunJKe8kpKnpKWSyWSTTKYyOjyOeTqKntxfPv/QiFi5cCFpgfg3UanwcK8cyNLgAW7ZsQTqTkfpz1XTzpSIGBgcxNj4mrzz4nszN8XKR2Hq0mC8gnUphdHhEQGvBwKCAABdaQaerpxuFYhHlWhWz+Tl09/RgdHxMWvNpJjXdj5wrn10qFNE70Ie5cgHReBTJSAwTo2Po7+lFfm5OzrmtNRtoBIF4KonxiQn09vQgm0pjanwCsWAYjO+G43FJbCKwpjNpqbXnmtAVyR82VpgYn8DgwIC4/yrFknzGOWU6OjBXLCCZTAljcD84XzIV3+/p78PG0WFkOzswl8+jM5NFpVBEZzKNUm4O2WwWs8WCuFX7unvkHsW5PCYmJvCa1+6Nl9etRbXZQCKTRoJzGB+X6zav34ChgUGU5wqItJxace5DOBHDZG4GQ0sXo1KvYWZuVsCho6NDBCDv3dPZhbHhESwaWihglisXUW3WUK1UMTM9jZ122klolnvsJfS5xygKU84DBQesBrp6sfnFNVg0sED2fTQ3hcGdlmPj+AiSqZSAYSYYRX4mJ+uLaBhjxVl0dXagPjmLhT19yM3NYvPIMBYvW4oX17yMwYVDjnLnHkNKYGOrVu7DzOQUBvr7MT2bQySdxFRuxqGzQgGZdEb4LJNKYzaXA08zo2Dk2qpAUlc7IkGUg00U8nPojafRLFedNr3pJLbMTqEVCaG3txch1Gz+AAAgAElEQVSTw6PoiiRQL5ZF+YxlUhjJzyDT2YGZ8WksGlyAqYlJNKo19Pf2idVIHuzq6hIQyc3OItORlT0p1avyPXrlUK0h1WohHomgUKugWK/Kswl0pXJZeIV0SrqZmZiUfSZYx5MJjE9NCv3U2RiE53lrgyG3/l0VJt6DsiIejaHMeLwLWlQEurq7MTOXF0DVvSbfeC5bli3G4hgbHcVOK1fhP//6NxYPLRRenhyfQEc2C/YBKJSKGFy0UOiVcL1s+TKhoVq5gkgghFAgIM/ne70D/ZjITSMci6IWaGE8N40lS5eikJtFNBBCs1ZHZ0cHNm/eLAAYScS3esEIogQh0qOD50K7VNy5JnnyWGen0OCGDRtk/SnEOe/e7h7hdyoDXEfSeiKZlHUjL/d0dKJVb6C3owvDw8MiLwnC3BPuWYDAGwpCFSwqCIFqXeg6lohjy8wkYumkyOr+zm7kRyfR19GFSCyK8dkZBDqSqARbkgSWiMSQDcdQF/ndFB4plEuYK5eQymSFlplb0ajUkYrGMTk6jp6uHpnL8NgYOnq6EUnEUK9UkA6GHIU4Eka5UUO+XJJnku6599yDbDoj4+Y6JTsy4hWZLRWQTqQQpghuOoZfNB4TeUxDosZktVYLMZ5mxjwROU6Vuomj2IoSSuXDrY5SJcS+8nfKTFVuFbD5KoBLD0214rU+VxC3+GOrhFRJ2ArgvA8bC22blGcBXY0hNWptlQ3HMi/LfffV+7REa3IBnUJIs7epYVL4U4unkEnFEwJkXAwC/NTMDLoHB0Qw8SeTyWDTpk1CcHq0JgWITSzq6enB2NiYTIIMTS2YgouCfnYmh7mZHLo7OkUgiyUWCqGvvx+btmyWxUt1ZDEy4QDl0uXLRLGwgO5v1k8lgcKKTFIpl504hKshE3R5Wg4FFcc0OLRAPprJ5RBPxOW+uZmcCN/JsXEB8nKxiJmpaREs/X190mmNhEZiopDqGxxAsVwWAU8mTaXTArAcp3RJo6XYbCEei2F6dgYDS4YwOTWJ7nQWyWgMualp6W9NEKX2X2rU0NnbLWvNdW+xkUe9iYHuXlnX0clJJDNpdHZ1ikLB9eK6UhGazc2KcKGwY+IRmYwKBYU2CbVarSEQDsvvpXxBhJ9Ysqztj0UxOTuDdHengLIc0hKOIIogksEIGsWyY73Go0LQwUYTPdlObFi7TvY+lUkL2EdSCcyVi4glE+ju7saLzz6HJUMLMTsxJYpBZbYgIFcPtLBheAt2ftXueOSJx9E3NCh7zXUUlz4NhRbQne1EcXZOBCfpIZCMohFoIhF3GshIAgkZP5kUmqRSqRbWNlYexVG9iXqhhJ36F6JVriESjSDSkcbLUyMIphOYmc3JvDoQQa1QEiauhQMYLs3KfXuaYWx+aQ2GFi9CJ5W6cgmZrk5RdEfGRmX/yRfasSqdTGF6akqELzOkw+mEWNOyPywRbUFoX4Gc19GtKLwg2qOTKyGnnEVDqEQdIVUZnUImEpe1L7XqCHZnkKsURfuPNgMYiKXRKJRlr7sW9GPN1ChaoRA6ExmMbdqCXVbtJIJ3emISO61Y6Xhbmi1R1uiB4/w4XgrSmfwcFi5ehFJuFkkKRdJHoIVKoIlysy5WC2WAKJ+j44iHIw7tRKKyngTDENeZTYlKZec0LFf5Ef50PW0EasoZCiwR7pWqKPxci3KhiFA4ghrBMJGUe80V8ohRWS0WhddESZrLyxGz5N+D9j8A615ag2w6LetbLOSRpqEwMSaK88pddsaajetFiSToV0tlUbT5LDToB2oh2+XwQ6XVQK5UQDybRqlSBqp1xEMRNEoVJOJxAVvOc3Iu51hxnB89QQQferFcq5J8RuWZQD6dmxFApRHEH75HmqDsoOwl4HPfuzo7hR9p6NB6piIYC4QwNzmNrnQWhXxeQJZ7Ee/MYHR6UuRItqND5A6NJypviUAY9ek50BgpRQNIdXWIooNKDb3hJMKNlsjC7kWDWDs7gUhnWowLzjGYryAZCqFUKiCVSbFDEMrcJ2lhXBeQTceSGN88gl2WrxIlnLpY78AAcoWCKJv0PQYKJWRSSVEIA7EI+hYMCiBTHtOD0JnKiDeAe04lcrowJ9/lWBPROOZGphAPRkVuV+tVNAMtxGJRaThG3V0sVwmrtkBfpCQgKqDTQ+MCuj8spGa+tdAVPPkq3hJ6qOUwN8fzay1ttcgVmxSM53u8ndPW/Ba6Wun+MbUDdPueeIB2P+z1EgXw3CFuXaVaniQmEhEFzoL+AeRn51CrVATcNm8ZhuT4hRy3QV9fH0ZGRoS5lKl4XwoFCnNeQ2trdHRUFoQEyr8JJMz2nBgbxx677oYpglQ8gQfuekDWdcPoRgwMDGLfg/bHbCGP/gWDnvUmvdSNO1zbGKqWRGamQiJM4i48u8NRQeF7BGRuSLFcEiagFjsxOSnATzCgAkJFgGtAobDQtWb22H13XP/H6xFBBOOFCZz4znei2qjLP1rmsUQC3b09GB0bk6Q8zre3pxdzs7NyP67fpuHNQIxZwSFk4kmkYnGxWkVzpDs5GECImmyghWKl7HgNylUB9UwsgcmJSQwtWYyxiQkkU0mx0jlu8Yrk86Lh53I5eRXXreu6434Q9OoNhkvqzv4GQ6KgzOVm5VlUTDaMbEE4GUe91ZR7khHIzGT0jlhSFJlGJOg8t9nCzX/5K3oinbIfm6Y344Mnf1gY7z8vvoAVO+8kllJXJotmpQbUGiIEH7rtXkwXp8WaeM8H34+p/Cwy3Z0Ym55ygCGVlH2gMKeLLoKgKH+07KgklBpV5PKzongyFksvANdJrP583ovv27DFVis9gHKxjK54Crdd+2d0RnmyWxB5VPG2j7wXc42qCOKBrh4RfNW5otBHOdBEJen0iO4PxXHDr6+R75VQQRBhrD72CCAcRJJr5u49lSvSH5VVWhyTExPo6O7CbLko7nsKcv6Q7jk+CmWxxuJxcbkroAvTuu7MVjiIuVYFkWAQ0VJdAJ28V0YDxQiQq5Yc5boBxMoNxFpB0EPWPTSAzflpJDuyiDRDWL5oCUa3DCNIF2ULuPonV6LYzAu9JJHExz79cWzcshnNIJDu7EAym8HjTz2JvfbcA+FGHbmZafFaUAEj/UttLkG63kB3tkOUVCoypE2CF8M8iXRKrEzSPZ9J4UhliddwzdWNKCERzjcQFCs5EYvJupAeqJxEqCSHnW55E1OTWLxkibxyjagM8H4DvX0ozOUxNjKCVCyBKJvxkIdoxbqZ/tFkwjEUCAY8654hsEAQ9XLFOeI1EBQe4/hJd40ABDDzVUdJIo1QcclP58QajCcdzwutXl4rgM550EJvOcAudBgKYmR8TOQj5zA753i+OP5K1fFCUF5QZtFSd6xOKiNFsWTpBeB76UgM1XwRXamMjJdrnCvkka+VkenpQqXZEM8heZ3zb9UaMoauWFLGMF7OA7GwGBN9mU5c8Klz0JPKSriqgTA+/d3zsXFyTO5LGZBsBLCIhs70BH33CMaiYmVXGlT+a4iGIuhMZpAM0vsYF/qanp7Bb35+JUqoUbXBuV/9PLriCYyNjsgYU51ZbBkbFR6jrKR1TkNhdnpG+ILKGpWoaCohXqa5mVkkWhF0pDJCq8VyUTwIoYhzpG+5WnZCjhI62QroaqFLKMw9vEcB3AsNup48CVm5MX4LymLJE9SjTkjUCwm7lr+CtJYlaxh1nvEpobStxw9rnoA/p0DHph4Ca6HzfjbpOrDr6tc50Ry3lata6AroSbbOrNVFoxNwFMEaEi03EAxhOp8Xy5ZATqFErZJMRCChu48/FLIEFQpmXjc4OIglS5bgpZdeEq2LzLNgcFAsX2pjJNzh9Ruw+1574a677kIyQsaTkAmW7LoU6WwWvf194nanle01oXV6yGxtJUqmKFdE26YVuHHjRon+Sm1frSaWM8faPzDgATstCDIULV0uMOe/du1adGU7RBDT3Z1JpXDbLbciGU+iUC4iG+/AbG0O+x2wv1j7tJiHFi3ECy++KN4Fxt7Eyqg6zyQjU8AFwkGU6hUMDS0Qi3XNiy9h+ZKlsh4CZpm0CA1ae8FoBH29veIyp9BIhCJOHCwSRb5YcIRvyhGa5UpZ1lUygN1uaQwpcN1pydKdJ27MeAKRSFT2lcKXe0ztXUIOqSQIGM0IGdpJhkonkpgaGUMmGke0xVP2mpguF8QaoaC65//uxExxUsafjXXi4LccKtp0sVYR8CKYBBstAQ5abhueWQOn4M/Z2xKqOPCIQ0SJCMWjiCbimJyakv0UqycWx+jmLeJ2pyVBCyzZkRbNPJ5IePvJNRa3n7rd5ZTPra2KlWkJlLFwFPXZIh6/5V60WjUn9hiM4sATj0K6vxtr160TYR3Il5GJ0mUcwng+h0B3Rrwdf7n8KgZfEEEMueYc3vXe90jYha5ZCnRq+FRaSftyCAY9Wak0Xnj+eQnxBCIhmTuvIzAMLVjgnC7lNj2i4unE+51TwwTQ3Q5n3J9IJo7piQksynSjOJUTl3q2vwcbchNI9XTKmtTzJbRmCli5cInwZawjjfFqAQOLFmJmdApz0zMSBthr9z0xMTIqSsdvf/obMFuiCjb+CeBDp34YrVBArHPSYv/gANZvXI9sNiWClN4o0l/FHTutK7GiqQTW6kKLclxlNII6mojEY/I+LVWJ5XKOEfcYVTd7WOvQCcycczQUllAVDQryT61SEzoX+guHJSy18667CKCTx6nMUEHld0nXyxY7igvl168v+5X4vGnMnPap08Tb09HVie9//QeooY7TzjxVFAJ6GegxoULc0dmJTZs3S/ihUCmj0qghkkw4oQkqx4USZqem0d/XL/edKxWF/qkIae4A14OAznlLLgzdtjQY3MRa8h73mooM51atVWVuGrbzkqOaLbFCqSxQUaTnLFBrIMY9K1dkrWutBupBINvTjUqzLh68JBXfUBjNah0x1+1Ow2EOdTEexItZbeDX3/oxtOULKeBdZ34EgVRclBmOPRuIIFCroxVuoVAtoUZjiT0VgkFxc0eDYdRLVbRKNYSbAdTKVfz8Rz9HFQ1QLSevxxDBmZ/9H2SzGUzPzSIYi0jog/uXm57BTstXoJibkzg7DQ45e4IVIcwbCbRk/1FuIIKQ0A5zqMSvHnSdsG45KHN2mDLtd7mLi9zNBxGANg3GFERVgbZ/67WCm2HnTA81Kr38J7c7pZadamKpVRAI5raXu8210mco3+vzVVFQENdXTxlYddCrJc1VkzjcDBlncQBxOROA6OoiUzD2SS355ZdeRldXt2wkrVwlQgI6hYYAmCtQOSm6AsnUdKUQ6MUVXypJrIfWPONABHIS2+JFiySWOLxliwDPnXfdBTp7N45txCfPOhMPPvSQfI/xSrq5RQlxE1hUu9Eac8nkbDaxfPlyGTNd0BRyAtrBoFjMtOgIHBQMdO0PLVyIfMHxHoyOjGL5smXI52YxNjKKnVetwvV/ug49yS5RJI44+o2445a/oypaZwgHHnGQgDpd8GQg/uNcqVRQqNN9T3ffmjVrRBmpB5poNupiqYxs2ixCh7E6Mg5d3onOLHiECV1dBBuGJMRCjyfR29UtChLHyfwFjp9zopbK+U1OT2HR4sUCbGvWrRVli5Y2Y6KpdAr5uYIoPIynpeMJEcB0x3O8L65dg47ebnEtUrmgO3DJwkUoTOewdHAh5iamnINxMknk8nNIRWK48Ya/oCuUFQFKoX3E247ExOwMst1dAnJDQ0Myx0Q4inv+8ndhskq9iGPf+lbccetdYuGGEcPrDn+DKAF0YdMlxgNwCIad2Q75Pi0uKmSSRc24XTqJaCwmazq4YAHWrlsrAE93N+ODtlxRM/olno4AGuUaonXg0VvuAfv9iesOwOvfuhpIxbBw0SJMbBlBfvMYBrt7xWIanpnEeL0oSsM9v79ZXIfDc6M490vnCT1OTE8Jk9OVyXyCBQsWOMl3gYB4VUgLtIRWrlqJ4RG6IluyN8zxoKXGGKhabHKal5zMtBXQVcjQOpsu5EQp6oumxIXKeVWDLQFsWurcb1rmyBWxsKdfeK0WAkbLc2gGg1i5eLmA+EBfv9D47OQ0dt9lV/zzyafw9xvvEBlA2n7Ph96HfLmIRcuW4t/P/Uf2phGkm72GWDIurlwCCRXORCQqVhOFMF3eVKYJTnSJC3iUCkIP9FJV5goeoKuFLmDUcHIgpPFIsyXrlWbeDd3fzRaWLFqEwlxBnpnNdsh+j02Mi0dnjF6aeBzZjiymp6ZFntD7V5ibk1yaH37jEuTrc8K/qXAGs81ZpIMZJx6NIpJI4axzz5Q9ILCQ1uippAeSyhZzeKj4M5Y7MTOFpUuXYmJ4VHiSOSbdXV3YNLwFXX294urWBEUJlQSCnoVORYZ0wb0nz4uXkPlEbGaFltAak8yisagD0PW68DZlK69jvgAtRK4N3eTJcBTNUkXCA/xMPEClAobHx0Rh4fi7OjplT+h5yCRTwvNUOmrxMBIdGQH0uZEJ/OGSKzA9MYq+3j6B4JPPPRO9i4fE80cLvTeWwqZ169A10INKq45QPCbWOb17VFhjoQhmxiYx1N2PyS1juOLSn2JydhJd2V6ce+GXRY73ZnpRRgHXXHsNnnnuWVFOCpWShBKoSJHX6YlkeJF0Re8F58s4exVNDC0YQkcsjdzUjGBJJBZBIOR0b6NnLEFPitsRlBZ6O0BniKCdu93Gra31romJAuCMsTfrnrJmQV2Bl3zL37cH6FSWbWzduuR5P1vWrBa6tfb1UBYP0Fcc8CoBdI0J0N3hgTsHXC6LZUTGKszOOTEsBAS0+/sHEIpG8fgTT4iW2t/fLwDDSSxevFhcnnTvEnBonfGhZBIyB7+/YuVKbNy8SSxkxhWZpEKCW/PyywI0tNp5DyoCTz7ylKwrtef9Dtpf3E1MpCLYMcPW1hhaMKegmZqckgQ6CjNa3KMUok3HjUw33hRjmoAkw5CBKBzWb9wg4+bnGzdsEEbs6erGfXfeK/ZkFBHsttduEnMlo/3rqWfd7PsA3nDYfpJoQ6aiIONzaM0x2Y1g7rhUC+LZqLcaePLJJ7B04SJHIBRLonAsXbFcEtIonNVtR3CglUxGJMjQqmZyGK+ndUfg4P4RJDguug6Z30DLgsBGoUCQF6s9lcTw8Aj6e/qQTaQkfk9lgdYLfyS0MbRAYlZdfT1OXgHjjnRzhSISr2NIIdqdFTdky3WjR4Mh0dAZV6Srnq4xWqtPPP2UjLEjlcZTdz+O2dIUehNdOOZtR4uSR6XhsYeeAHNk8yjhtE9+HGs3rBfBTCHCtaMyRNAhPdKK5D6mGNOj8G80MDs3i1U77STAIeEAdqGTTHIn4VPLU8S9K4lmISRCUYSrDdxx7V+Bes1JsIoE8cYT345WIuK4QONJrOgZFC8Kk52asTBe/6bVOOvss9EVjqEzmMb7Tn0//vP8c2KlLl66BKMT47KOkggWCgmwkw5o6dGNSVonONCVyPlTAaM1xr0izZD2xicnnDwFuqIl89vphOi57fh3sImBrm6MvbgOC7p6hXdHZibRv9MyDE9NiEDrzXQgOFdGq+QkzbViYYR7shibnkag1hIluiOTxZYNG8VDRHBatGAIWzZvxg3X3OC4FAEcdcJbEM+kBMxJY72LBrElP4kAY/n5IsItoC/bJZYirX5622iFct4MQ6U7suKW5SvXh4qNWImOliW0KwLQNRKkQoFZwHTjlspYuGBIXimTqNS9+PwLQr9a1kMlmr3V+cq4P+mNsoOgtHH9evT19EqY5KJvfxuZUBpnn/dplBtVsex/d8XvEJZ0NeCUs06R/aBixfEw7KYHDmm9L+/d2dWFRDYtaz4zNoEFvf3i5WIC19jkBIaWLcHYzJQD6Izd0uVOD6EEZpxYLsGYeT6kD9IKPXpy+IZL0+Qj0hRDGcrDfI/zInARBMXvU6mhI55EaWZOniE5L4k4GEqgjCQfcT3J48xnYHiPyhHzOxi/nm5WEEnGZX1iDeCKCy8RC50+jEKjijPO/wKQiCLHfKlKHXst3wkzk5MYyU2I1dzZ14NgNCryJRFLoDOdQWFqFqFaC5d+92KxxnNzM/j8uedKsi0TYD9xxieRjWXwwpaXcM2f/ojnXnoR/QsXOIp6voAFPX0iZ9KxhJM8CXobuiSHIVfMy0l54WZQrH/yNkMiCAXE1e4YmUGH3gUfDKC7/Q/E6DTneGzPQlewVE+ZJl2STpnIp0aCAroFZU2+VktaP3Oe5fxrF2fXe2nZsj8xThUGBXSvXHDlgXvNA3Q9eUYfIhnRc3nJ8F66aLFodBRKTJx56ul/orO7GwuGhjyBRTc6rWESqBbFE3AI8EyY4yuBleBPlzS1yKmZafR0d8v5zoyz0opOp9JisRMIJflr1EkwojbLe9PlR/efuLRYIaJNEkx5ChnIyXJsCehxcaht77RqJwkDMC+AAoPacV9/H9atXy8CVctTuGh0eVKrH968RWLMmqQ058amGcOjIJIMeibsjY5i2YrlEhejhs17kPmZF7CYFm4+L/G/XXfZBf9+9lkksyl0dXVK7JyWDV36VHo4t0YoIDFquqJoDVC5oZVMQTm+eRh77bGneA3oZSCYcwwUjExYIvDQqmcizEtr14jywL8ZCyWjUwtmrCsTd7R0utKZH0CGl/3ddRc8859nxfXNJC8Cy/joGPbe81WSNd0oVpDt7sREpSDChlY3wZwuMllXxinZWjTQwuaxEazaeWdxm9MiY/y8Va0hHo461ny9Lkz+6BOPSxx2aMkiseDospYM4HhcBBTd0XShMv78hn1ej5eef0EyzWeZMBiAWE7PvfA8+gb6RbAzoY5Kh1Pa5rjcpRGRa/FGgmGEGkC40sDdf7ppnoV+6DvfgmoI6O3rw+a167E424M8hUsmg0R3B554+TksXLoElekcYlIyubXjFIUnXdAM8XAvyYxUYKlUch4c/+677Y5n/vlPASkqswQOCvN/PftvUXCpkE1NTyOVzTjj5ZnlmiympZmuwA1UaugKxhAoO+WjVDgooBF3YshxhNAdiosrleD6zEvPC+CXGO8ulLBq+QpJZuxldvNMTpRG5ovQW8Qwmihi5NPcjGRtE6y4xuP5GQR7UmiFHUDrTqSx88KlmB4ZE0t/1512Fm8QLU8qfat22VkSHnfaZWfkCwXxrlB5VoHpnIjonrXA7l31hsSLCVgU8Aw5jY+MitK7156vwpaNm6UqhPKBAm3BwiG88NJLGFgwKIAulRmdndi8aZMoUYP9/eIJJL/QZU+5waQ1VpswXssqkuFNm5HNZL1TGTl28hbd4kze5X4xpku5QG8QgYXAv3hwSPJbCKZUQHoHB/DyhnVe0qOWfEVcC52vBHQB33JFaIQeH/IwaXmXXXcV13OYx3/SA8QEy4yblMZQYDolyjorYRgKLE7nEK63pJJhxZKlAtYMxXG/yPOd3V3o7OiUkACtX2bDU9ZyXEzyLIZbEmajwhRvBXHpV78JkMfTWZRbdZz1lS9isjgnHr/c2ARSjaDIip1esweeeu5f4u3p6u1Bzs396M50SJJpjUmv3b0YHx7B4MCg8B/d65O5aSxduUL4fCY/K4oRFQoaEsQNJiMytNiZSDkJtJmsyO/NoyOIpRLi/ZibyyPUDMi8aLwUSpRF9I5GhWdqzO53y1UV0NnmWM4XdM9IV0BvB+YKxjZ7XS1miV0zES7knvLpJsVZcPZc877jxbcC/jbngs3LeOf31SNgvQjWQldl1itbW3Xwa1riptYzfc3JSyIcWAfYaIhGfM3Vv0d/phcN1GRBDjroYBTKZTzz5DOotWqIBqKog1nfDbz5zW8WEKaGRCFyxx13IBKSaAcK1QJS0RR223sPp/yjXhdiJtjxleBJN9n999wvdbpRN5ojdautqjxn731fK9pRnQvKmIlbG+6vO+U9V6xYgZdfflmyQ7s6u3DNH/4gz4kgLP9KzZJoxSe880RJiKMQWr5iuYyfMWcm76xcthybNmyUmkl6ER6+50Gn/tn1GjAksMteu0rsnC5XriddxU6pVFC8Db+/6mp0JTrRRF2sgcPffDiKtTLu/Pud4kbPRlJCbHPlPN75nndLSUy+XhENn6BOAqJmTaG2+6qd8btf/wadiQ6nhA5VHPXmo+R5t938N9ChTFdpuV7B+z/0QUlMo2Ul5WExSY0WZadZbUhC22BPH6769W/RFaWLv8qqaxx61OFikdGlTquH3oWb/vgXxGXVgEKzhEOPPVqE2pLBIVz3+2uRQlxAutQq4Yg3HSk5AAwfMPOfJ0u1qnWx4J55+ClUG06mfDqWFs8LbY13vO9ErN24XpQPAiM1bQp9Ck0pqaN7uacXV115JTKBNNh4s8H4n/wGHHz0oSI06MGpE/gIgq6FLuEkWoHu+eG00IP1FmrTc3j4pjvRrDpndzeCIRzw9iPFIqFn4vV7vQbf+dJXMZDpESthpDCF//nCZ/D8mpfQQWskk5Gqgjv+7+8yvpnaDDoinTju/ccJg9LyIqDTTcpX8sOVV16JbCAt9B2W/FuGKRo4/v0nShki3a7pbEaEMsMOBHQKXwp30oHG0mOMFSOEG395rRfzLKKOt37oXZJ1fsNvbkChPoOhcKd8Plucxf98+izMBuqiDJcKJRHi2WRKAIbemh//8FKkgwnUWlXEAlHh10Q0hWKrjJNO/oiUdnF9WQWwfnYMPQO9qObyiNUh5XHDa9bjVbvujq9ecAGyqU6UQaAjMAHHfeB4kQmS2FUpSxUEPTkC6gbQNcmI7nWG+AjEzGOhwksF5EtfPBe9Sbp7S0gEErL3JZTxmXM+K4ocrSeGoKj8L1u6VBT4K3/6W1lvUm+uPINPffYziHakRbkgXzE/44Yrr5c9HMmNor9jAB8546MS96enhjz8ta9cgI4Q3fM14eEPn3Equrq78L2vXkT1VSzRUr2EWDiBU876GBphJzXj98AAACAASURBVBOadEc5q9Y54+gE8+9/62JUGmUkQgnkK3O48MILZW/P+9KXkIlnZc02TG7CdTf8Ges3bZQqCo33T85MC02QHyY3j0iy6qpFS/HxU07For6FXt7R2ed9Rtb2vHO5Zt0yTo6DP6effaYogAR0AioVm/5UBy76/JdFEeQPcwXO/PIX0IyGcf5XvoxOpMAaEq7ThtwoLv/VFWJdD9DjSAOmVBbjpFmqIhuJIx4MSxz8y+efL/NJJFLiiaugjs988Rzx2tBLQMOA+UeSL9BoItRo4dvnXoh8cQbdyU6h3e9+/2JJnjvpoyejM96FhsTiY9g0tgk33Xoz/v3cs5J1L6Fcyrqoe7xwq+lkuJuWw2I1u/70doCurnabdKahL3Gjs89H0vF8Wpe6grqGf/U+1rXuWNhMRp/f1Mtv5W8P0NVC3wbQdzpk760xdLdRir0ptbm1L6+R2Pkj9zyMfGkWnYksStWiAPpjjzyJYr2ERNg5tUoBl8C+3/774f7770c85NRE11CTrPCGe0YRCxf23GcvSUahwBaXfGcX/vHgw8Is+WoemWgac+U5ZOJpr6EJlQfRXgIR7H3YfhilxdDXh9zMjGjkLOOgVUFNW2rnEwlJ1CI4333r3aigjDjiKNYLyIRTyJVyyCY6PNfia/bfW6xCzZJmXe5g/4CU9Dz18BNiFxXLBaTjaRQbjnsnFXVAiXPa5+DXS+ycAoWu1Q3r12PVylW49S+3oFjJi5upjhoOOPBAPPTAI6iggiRiaLRqiAWck9tqaOB1+78BRbp0wkEBVkmoaLbwj78/BKYJUbzzmRRQ5VYZiUAcB7/xYNx3x33uPZzxvH71vmLhs7SElhaTdQgQLC8hqNGyYAz8rttuF0AuN0oiYA468hBRJOi24/6QgZ+673F5qvP8MPZ962FOYk6tjgdvvU9EALVhCtj9DjtAEm3IqBSaK5cvx6a16/H0/Y/LdVRsOL5Ks4JoMIYKagghgv2POFDczMyEpguPuQZ0SxMIqOhd+6trUUIJSYGyFkooIoGEqFf5ZhGpYBpHnXi001gFTB6KCsgLcLhjoxJJV10qEkeiEcDd193suhgZM27hoHe8WQCR1kK4Adz9p5vFghcaB/DG975NPChMDAq5pZ5//cP/yapwOfik495znHiGCODMnyBNUUn5/S9+LzxAIHdOI3fGRaVEEuTQwLtOercoUlS+aElK4g0B3Uvwc9zZBKLZkQk8ciPzTKRVCSaKObzvE6fi6l//EXnk0YU0mL9fKeWRTpBOgaNPOhGBeESsQ+ZNMF55yzU3evsSk8yAhoxpJj+DjnSn7A8TmjjGo088RpLrpptlhKJhLO0dQCBfwdzwOG6+9gaZV50lbJKLE0KhVUY0EMdsdRYd0SzeceLb0Nnfi825SXml4kSvBJU3KZWrVoV3COgd6Yz0aKCrmJbazy7+CcotpxwxQb6RKK+j0HHtqMiefuYnvZMOKUiprFxx6c9lrbnu5L+Pn3U6CnCOkA3WGgjVW/jNZb90xi6zDOKUT39cyvXIL1Scf3rRj+VJ9C1xz0799On44cWXIiorBdSElqk6BTDXKOKcL52L4YkxLFi0UGiJyaAEu8u++0M3JY/3orLjrHWuMIMLLrgAl3znEg+QOZJPnPNJRymIhIWfxLJusY46KF5GKlSd8RRC9SYu++6ljsdS/gvgc1/5Ai786jeE2mrNsoB5IhhFtVGVpLnzv/E1bMpNipXMioTl/UP45jnnIRmKSqyd8fGPfvYMXPzdS1FBFUlEEZd1DCLXqqAeCODCi76BDVs2S48CxtBfeu55LOwbkAqSr3zxPMTl3PsIitUyglEGHMIoskIjEMdco4Bvfe870oOCXqBVq1aJi52x+u9e8E1J+Ks3q7KuX7vo6zjjU2chHk3LvjcbNSRDCRQaJcGZCy/+OtLZNNasXYuevh4nyVXisY7b3Uk2dV5JF1H3+FLNHFerWhvJqOWroKzY6NwR25Stzc9iD3jl23ofKQt2WwrX6w2v67jfTa/jsJ0m1VNgk+eoYGi5Lp8RWHnwa6Six7HSne5Tnp9f14JdkBpNPP3wk0K0hXIe2XhalojaOp0YanXzXg4AZ7z3FMhJXsPjwxjqG5L1cfSjIBatXCwub7rZR4aH8fy/n0epVkIq4lhkZD7GrGvNqri7Bnr65fu06dZMbcF7P/QBSYiiBUd3PZuMaOyB7mNa5v/65zOY2DQh36P4nJqdRH+2z4u9z5RzSMSTIhBiiGP/w/YXRYCCeHR4WBo7PPng48LsGv1w7qX/mhidHsNA16ALZvt7zUJoodPdfOfNTAQDJmbGMdDZJ98leHAdcjNTWNDZj1K5gFTcyepn6seb3voWrNm4AYuXL5U9+r/rb0AmkJSEMgVOzd8Wy7hRRCrk1GAX6gUkwim8YfV+krxBIZDu6pByFlod1BBZL8qGGKyDv+2PN4nlzTFO56dx2BuPkBpyiXkxHj81hXvvvBs9iU6mk4mg3ufoQ5w4Xr2Jh/52v3zfESbAAUcchGqrIaBE5ea5Z5/Fpv+sl+9SKFIRcbr+BTA8OYKBnkEP1Pc+4LUCYKxoYGyZQMgwwlNPPIXZ/Cz60/3ynLHZEQxm+0UporstFUojLwCfxGsO3ltCDUFmEBPQmw2neRJ/57GD1TqigTDijQDuuW4rYBPwDjnhaFQCTue1SHM+oPPzw999rAPoZCJpnxoAAV276FHYHP/udzhNhNwGS3TB33/vA5jOz3jjLzYLSAdTopjNlufE6tDxH3zMoeJyl6RPp52bp6RI7X8rIPHF8lQOD/yZXhkHFDi+Aj0FKCAFeqKAejGHRDAstDVdyaMVS+LEU94rOSXjo6OgC/jP1/yJhbvIhFKubUYrpIZYKOaBy2RhGh2pLqHdD3zyIwhk4pKMlmqFECxUccvvrxcaYCY6w1Ecy2ytiFgkKQo9LVjSbqtewwnvezfQnQaSMbGk6SZnLg55V045ZEdBN8OZrnU2hrn75jsxNTuBgSz3v4Wx2VH0ZftRREkSZwns5GGuwwkfPEHuJ/zabOEXP7pCuFUB/WNnno65YFN6MTDsQgv3dwbQGXX98KdOExnHZjm0qH/6HSf7O+YCOo+eqaKOBCKYmB7Fgq4BTOYmJdRFTmJ+9Ze+/RUJU9DLQAPpJ9/5kav4OrJjdHoUA10DnlyhbOrJ9njykdf8z2dOdwCdSXAuoFNBZRkZ83uqcwUpJQ3VCOg/9HiQQEc3dm+2TwwYZp8ng1TXnB/K0KfX/Ae//OPvxeNJOR+tt3DJly9EohWSDP9gPIac7GRElKVKqYChRCfy7LWRyaKOAPKtEj77hc+JkiF5U8k0Fg8swAWfPU/UVO55ocD6+AzmKgVZ02TMwRBmvm8Y24yf/eIK9Az24+mnn5bwT0+2A58782xkwkmXHp31ylXzKNdryCazYEaX2zlFZMm6kXW46g9XS35BNOEebCIlZq6hYQCd89eSRwVJTThV61pj0/OAXM/3MElxFvDtvTQpTpRK1wvOz50DVhre8antMtzFaNUOl9tx20sY2U0+F4NvBbPc5ZtuprvWdLttXhmLYXclWqcP3HsfstEUmq06IoGwaFN7ve61EqekZXzDDTc4tebJDtGeyFS02Pfee2/5nA/+x/3/wPDEsCSqkIHj4YQA+sqVKwWUn3/+ebEO+VNqlPCqPfcUxmbseGTzFqx94WUh1rn8HBLpDMoA9jxwb7Egly5ZIln5jJPTYidh0UJn4th9t9/ngTcBfZ/9XifxzU0bN0qs++F7HvYs9PH8BHrTvVi++3Kph2Qy1l+u+7MA2lD3IManxzDY1Y+Vu66SuDkTqR7+xz8QDTiCr9hkqVEIqw9bLfFoxs6ZyPPn665HNpoWhYgeh+niLPZffQj6BgfRkUjh4ou+g52XrhLNfWp2Bp3Zbuy572vESmYW5x577IFf/uznyERpz5MlW3jDEftLgxomszEB8LF7H8F0fgo9abrWHC39gMMPksQYMhE7eTFmxbIhofImpLkHG1PQQrn9xpvR29Ete3fM8W/F+PSU+FN22nlnrF+3Dn+/7XYkwEYOdex70AGoJ6NSzkRA/8ftDwh7OVYncNAbD5EuVXT1r9+wAc8++i/3cwpV4E1HHokwG9MA4rJ++P5/uOtXRiwYx5Fve5MIxgcefBArVq3EPbcxIdH54R4ecPgB6OlhnkJDYr33/e1+lFFBFM4+8N/R7zraaR7BNqfiYnPPSCeDsJylGUCiFRQL3JbpHPbOYwTQ+UNAv8dY6BRth73rrWLdtHh8r6sQ33jNXz1Ap5p2/LveIRUdjz76qMTPb7nhVhmTKrNHvvVIoUFWKLCR0V+vvRGzrTxSgbS4j2kHHf3eY+ZZ5yJYXCudyhjrjoOlOm793XWoV5w2vJOFWZRiQXzqC+dI3kqksXX8c4U5xFMZjLUKOOOcsyW5rSOTxtWXX+k03nD/nXTyB5CbnBYrmVUgl11+uSh1BLlcaVaA5H0f/hBmKgWZW7zWwm9+/FOkWc7UCmA2x050nTj8bUejo68HG0e24G833SZlVWHmRQQi4m3Y97g3IdrTIV4MqSF2s4IlfllvSIz8maeelnyRn37nMq1KQqE6h1NPOxVDSxZiDbOte7rxk+//VEJ+TvgGSCCOU874qFMe1gJ+9eNfiPpMaGbY8LQzT0fOBfRIpSFA9rvLt1rohKEPnXGKeGqoABPQr/juZRJU4j/yRREBfPxzn5REUZatfe/bF6EjkZV9pvITT6Vx6ukfk/g3e3iwLv9H37oEGzetw7JFy1BBE2ed8ylJpGMp5tLFS/D9b1+MWoPVJ07DFILexz79CenVQAudoCltiVtNR9EIBFHLFx1Arzbwo+/8wAN0qt3FZklc+DQqmNj6iVM/hqHeAbTkpL2QeJzO/vq5mCnmpXKmOD6NK779A4R48I7LOyOVWXz+gvNFMafy/z/vOwmLB4YwOjMt2fFU6j/zhc8h1ZkRuUvXPRWXWr2ITDiOZrOGcDCM0z99pngr/vPSC7jisl/IbrHkk+Pkv5M/dapUDax96WWJ8//wGxdvNTJmp6Xh1a+v+h3WbdooxttpJ31E8iES0aQ2Uca5XztXXPfaY0BMBhfQ3ebpXvCapdfWqra/i5wxZ5koqHtxcmKUnMXgJJV7yXKmFt263y2gOy76pjSWsda5vd4+z3+N/q3Hq3oxdAK6lKjZlpgyE+kaL0Qsgq8FPPrQw9KlLBGOoVIt46g3H41mOCTATMHBbNDHHnpMLHMOnm54Mtg7jn+HuN533313caU9+uCjwnDisqBr+Q37SIz22Wefxatf/WpcddVVWDS4CHu8eg9J+GAMjUk6Q/2DkrTy4H33Y4ClMGhivJLHPgftL12oqI0zAYauTWl5OTEhtaQUcnfdeaccxJIKpzA6PYJzzjkHf/nzn7Hr7rtLbJMu4Xvuu1fqAg865CCvDp0aKl1I9/ztbnExUZkYnxrFu058p3g0mKTBRBGWsdx+++0yp46E01zlyGOPlIQdrh8TjW6+6SbRkJ0IdBOHHXUkimhKcsvIhk04eL8D8Jfr2KzG7Q3PzOLjj8GW0RGxKh+791FXU6UXISSC9YCjVqO7v9epRojGcPVvfid5DhznbJkdptI45I2HCsPRWmaSG11bjGvTci0Wy1KyJi1Yg2Hcf/NdYnuUKiUJJRxz3NukpSnjzk88/jhSAXYLdAQ/a8YZe5MMXlrotzsWugL6gUccLNYEteXHHngcudK0JM91RFJYfchBoig99a9nhMGZdMTWtbffcgdmijlkkx3Y95D9JGOd6zs8OoInHnpS1nWqPC2W7BHHHiHWOr/H8U3PTOMfdz6C6do0TvrwhyUjV1qBEiTQkuxxKR2i+1QO5mGRdEuSgO67/lbPpU7AXv3OY6TCQOKedLn/0Uma4w8/P/TEt0h279bs2SAI6FJTLbTdwDtOPE5ocJdddsFzzz+PB+5+ULwRE4UJ9KR68bb3vF2SnRjvI73Sgn/g9gdRQAnHv/sEWRN+Zl3ujjLjZO3TQo8FwtK+86ZfX+t03mIpFIDTzjsb9zz8IJYtW4ZsLIGZtcxY/yM6s3SdN1FCEIed8CYs5NoXC+Jq/dXPrsCynsV453uPl+xzCn/SLitcmGD2819cgY60Y52Tzo9599sQ73SAKtkM4pZrbpA1YukWm3+89+STEEjHMZmfleQhWm2//cHPEahV5Hqu32lf/QJeGtvsKPxNpw94fi4vz2QzHSbDMVlz/Zq1+Ms11yOOKG1EcbW//5QPYoq0wu5tbs32tb/6o9zjhA8d7yS3Udi67VZ/fdkvZV8IzfVWDaec8QnkIhDlJMrGO7UWrvzJLx3XuTjBg3j/6ScLHRA4aQn/8nuXe4DONTjt/M/isWeexqt22U06CfZ2duHcL3xRyigTEXr8gA9+7EOShMrGXKd++GQs7VvoSgBgplnC5877oshXJriyguVnl/1EZADpyD03Eh87+xNyvgAtdAK5AjrHLl0G54qS5Y5yDZdedMlWC71Zxre+c5F4UTasWy8dAZvVGn78vR+iWqs4ZZ+ZTpz6xbOkxI7VI3Tf/+KiH0oPgamxMcklufa2G3HjnbdjybKl0hAqlK/gogu/iUiEoS56aoEzPn8W4pmkJHOSdi791vfJdSKrKFM+9OGTJEudoCzu/ZkZfP9b35WQA78/1yzigq9/TWQx16pWLOObX/oamm4ostaq43s/+D7Wb94k4UM2C9pnz1fjjI+d7vAEz6dHHef/75cFT6i+S+6JC+gS/XErorYmr21bf94OYO17HtCyvwG9Gr76dXuttfBtYptzD/7fyXK3Vr0rZhyMNKd9thsXFeB5jWVWHrr3Vpe7KZB3uutAXERseMKElGcff0Zcwlm6hFtNAcOW2zqVwMXs9uuvvx79XY5LPF/JSzyEGe0E82eeeUY08Yfvf9iLexHwd911VyxfsQLjE+MSe2bJiLaOZRIMy8VYMscuY/fedTdSiaRIFFqarUwS+x1+sGSuSgwhEBDrnIl8zIjm8+65i2BMvdyJnR19zNGSJEPLgovEbHsqJa993eskCen5F16QuTD7nS6NR+95RDT6qIjMJg4/YrW0qaVywjgvrV1aWaxfv/0mp3aXxEQX4zHHvEXK8CiUHr77IVTqJcTDtK+D2Gmv3dFKxZ0a83JVYtnPPvZPSfLiptBKP+Tww6TBChvxXHfVH4W4UwHHPj/y2DdjS2ka0UxSMtVLc3lJarr/znvEak0EGelq4uA3HioCgOBKa18BnSWH/QsW4KnHn8Auy1ZgYtMwXnCtaJ3DvoccIONjM42rr7pK3LH1VlXEzVHHvAVzjPZTH6w18NDf7nNdeQ6w7Lf6AITjMbG8HrjzQVRbZXfsAbxx9aGSqLjbq18ldfvUNOllefIxpzxx3Zb1WDK0FPuvPkCsm9v++jfMVHLIxjqEad/+zuOk9Glg0QJMTE/KXhAUpK98X5/snT2shuVeCuh8lgB6s4U6G2wQ0G+4VeKiCoh0uVOQM/eiHaAffPybBZBIiGE2AwkEcdO1jEG7WbQuoJNOmCX9h99dg4k8W/z2yPiPPf5YyVDuHugXhYflnqziYL0/s91psdOjIF3X3IM+9AwKa6EzB4Ahg+uu+C3SoZincOx37BFYsMxtJIMgugMxXPubq7zP/zn8Ms772gXSGIn13Sy3ksgmm4YkU/jXk09jz912l1gmS05v/ustQpO58izS8SymSzM46ZSTpbf2s8/8C/+673HMTI5JiR9DZx887WRMlgvYmJuQznQEpvJsHpFSHXde91ckWszaB17Ij+OL3/xfbGZ2d6slig2rW8jHbDxTr1al7enVl/8OG8fWY0X/UlEY337CsUhm0wh3pjCdz3nygmVYLItlRQrXnq52zouOfsbHHZc7KxJq+OgZp2M60hKXOzvp0ctw1U+2Wuh1BPE+AjoVt2hYwhIE9CQC0k6XA/ng589EKdBAsMaDamKSkX3lFUy+a4prORXL4KSPf1g8bOxw+LPvX4ZKuYCOeAqTczM499sX4vm1L0tFAcsHabDQG/HRD39E+kMM9AyIAvU/Z58uIEYwpGJO9zuBnZ5VaY9bdBofsQ79h9/+vjGYgJNPP0Wy3Gn5vvzCi7IWP7joYsdYk5EG8amvnYsmG10VCqLgXv717wmgixwIAO85/aOIdmZEDtAbMbFmI37145+j0Wxh46bNWLhkKT54GgG7U2j3m1/+BuooS7x9eGQj/nz9dVLtMME4+VxOkoFXLV+J5mwFF5z/FYRCUYwXppBNdePML5zlVFqMjuHXl/0C5UoB6ZgThjzpYydL85kFS5zeArMjY7j0ez9wQ0It5Cqz+N4lFzvtdulBc/NPaKEzKY4o6p0yJxa4o7TbpDgFTlGefaeNWlCVlq+sRDIWuUC0sdi1OZJ1qfNzAjH7uFcq1bZ16P4kvXYKhQL/vHsT0P3ZeHKha6GzOQQzsBuVGv756FNotZy4I5uhvPGoo5ArFaVxCBPIWLI2snEEMwUHCJm9fOJ7T8Qtt9wiVgoFKZntwQcfRFe6S9zxzKJ97b6vlZKx3ffYQywx/tBqZsx0dPOwACkZUTIzeUIZWz+WKwinEhIr3OvgfTDBQ1Xg1LxKn/QppxSObplr/nAN+rJ9ks3OzTzssMNk0Xl/WnBS0sHyluEtKDGZrrNDFlz6v1cqeOSuf3gxL7LAq/beUzRQJmvR/bV+40YsGFogXbLuvvtuxAMJcZny57DVq+WwCzInkwpd+0rmtPotR2IthWBPlwgEZnU+dCdB0Snd4b83H3+MZO1SWbn773ciFYijUa9I8ssxx78dk8EKhqfHpW6YNd7rXngJ/3zoKbmD486K4OAjDpHkDQIIAX1qNicWOsJhabHKRCPG3voznRheuwFPP/Y4MrE0Kq0qVr/xCPkeG6a88PTzKDdLSAXjOPjgA6QeNNSZ8gD9wdvudQGdIiiA/Q85QJ7LNrh33nInKo0SMqGEjD8VdsCHB6F0dnTL7+V6WRSjBX1OT30C33HHv0O8H3fc8XepSZipzgoDnXLqKeIdGc1Non/BgNMqk+VVzKGoVgWwuWbcQ4lDuZmoZAwm5zglKS1UajURzgR0uoP5w7yGQ48/WgS5NEXyWeiSNHfcUY6gZzIbhWoojJt9gH7c8W8XAcJx3XrzbRLfzdeZhtXCxz7+cakOeHnjeuz12r0lhszxstyNPMIDP1jOKa40sTDcGLobRrEWerTWEpc7reMGY5iNKt5+0vukgQznOTc+hSXZHlx/9TWSpBdLpoVv3v2JDzp1u6WiKMxDfQNSP07gvevGOzA8thmL+hdK7kooGJaDRCLBGMbnJtCd6cW7PvIeURRpTV3yzYuQQhSNWhXhSBSHHHMk0kN9iPV34YWN68S1v/due6AxMYs7rroB8Sb77BdQTqXwgc+eJgo294khCPGsMZGRPbwpiRtNXPera4UHy42idBr81JlnSQ7DP9c9j30O3NdpKuR2m6QyT5CjBZdhn/eA0zL4t5f/SixF/l5v1nDyJz+B6RiPSwwhTkCvtnD1T3/pWMbsRxAI4v2uy53d8QiAv/zuZWBmT0QSR1p42+kfkQZErM1mYxcqtpdf+iOxOouNEmKhBM4+99NChyzz+s7XvoHedKfMhf6ID37mE7JP9XJVDBaWr1Le/uryX3iJbeSlT3z6kzJOetiYpEdAl+oNtKT6hAlk9MSwX//3v/U9R4S7/+iuZ0kn5d2KpctkHN/++jeQCDCVD5gp5/HVS74jFQebN24SOfDdL31VPBkcxHRxDqef/3kMrVou/QQI6OlmCF8+51xk4xnnpL1AAJ8+73PSNY6HJl3yzYtRbZUktEJZdPZnznIa99SqWLJymWS1r3vxZXQHk/jl5Vdgy9QYerr7xev6qc+fLf0Z6HH8+nlfRa1ecXgWQZz3tS9L0yn2fSd9ZIMR/O95X5G5lhtlCVOc/82vOF4twoUL6CxXCzHnRXOg3K6LlAH6Yy1o/d0CurWixaqmtU+PSaPhxsTrAs7S4yLseAH10CC1wiXO7Z6KSUBn6bD9zCoTqhzo+Ky1zvfs33rfwIpD3LK17bjcqaEv7B+ULNPH//GIJFARcMrlEvZ5w74IJuPSV503pDXOcpzeDqflK93pdF9r1zg5yae/Hw/c7fRoly5YCGD3vXZHjIkX7MbEw02KRTz5yJNiLVHEUpsmYfAwhdUHHYwnHn2Mx1iJuxXZNHZ7w6vFRcckNmnnyj7xbocqNh957qnnMD47LqDODd3zdXuKoKZngB3UWFvMgzTo6tl5t129jGrNtv33Y//yYnfMFH3dfq/F0OAgnv3PfyS2xo51mhF/59/uEsEt7h4E8doD9pYMeTZEuf3W29ARy7ix/Cb22GdvBLqyAogUBjys5NY/MQ4LFGsliVkuX7UCe7361UIwN//fjZJNzp7ddJvtu/ogpFcuwEub10k2KpvDcH8eMwoIV/nAww4S5qcbkRnr03M5qU/l4RyJbEZccbFmAHvtvBvmxidx1213OJnz9TIOPuxQSaLbfc898Pvf/kH2nuM74MB9ped6rl4WpqHL/UHXQtejCvdffaDUldPr8be//Q3JQFwAv1SYk7nK0avJJEYmx9DXw72RdFT5mZqbFjf6e9//PgGDO+++S+aQjmakAuCoY49i8SQWrFiMJ/75lFjBtHLZjY6WmRxp22x6jV1I/HLgiFQQUTRzKZ0YIWPk915HQHfSDAnYh7zjzU5Tn0hUAP+ua2/0XO50WR/89qMktirtuNnMJBTGrX+8SYS+k6bTAAGdwEJBynAOFZFEOCkAfcIHThRAinVmJDuYHhiGrbp7usVlSQAgPVKxtWDuMTfvwvyHQhnxZhD3XnfLvJDACR//EKZLeecwonINQ8kOXH3Fb+TrbMfEZrVHvvcYJNJJOZmKSUg8Ee2mq/6CfCWHMewg3AAAIABJREFUVDQm+5Uvs7FOBgcdfvD/Q9t3gFlWVVnvlyrHzoksQRQUBkFBEUQQEDChOIxpZHRAEEVBgiAIgqCog4I5MygqqIgYUBAHA4ZRkuTUTdO5K+eX/m+tc9at/U6/6mb++ab4mqp69d69556z9147b/uv2+9kAlhQ1/L22n9+PYEFmfI/+PZ1trCjz6amJ6yltd1e/ZbjbaxQsyeHN9rSnXcg/YLGuiZrdsMXv2GLS102MTFum9pq9saT3p4NJMF6kRgLSxuKO6xzKO/Xff3bpDtkj4xNjdj733s6S8Ly8zrsvkcftN12280eeeQR23OP5zIvZsnCRVRSCvWcteTy5AsAOtLUQMOYQ3/S6afaAAC9VLC2yaq1R0DH1sIDWc7n7S3vezenjCF2DUv/65+4hiVbRbql6nbCh0618TwS6oxKNjqbffoTV1or3chVm6mX7bTT38u2z1BMvvnlr1pnvoWTylAudspF51i1pWAb1qxl7TXAEn0aoBQgfwl14Njrk9//Hq4BgE4VT4CeMza/qk/NWFdLG13vHtBXblxt37ruP+kFg6EDDwDyEk7791Nsce8C7gf8gadfcI619HRyyt7Svvl2xTkfIS3jC6WzF3zmCpvM1xgiQt7G0s4+O/8DZ1tLvcj8nfXDg/aZaz7HRj1T5Wn74AfOsKV9i5n8WrEZu/AjFwTlsYbkz3F6dlAz3zWVt6s+CYs6T7c7AP097z+V3QURZv3iZ65hzha9oa0ddsVVV7KfO2YgIDzRV2ixD5x2urW2ttvo9Bjf85HLLmSpHaovQivnkPANQIdB5ycu+nnkPiEuzXIX0HpQF6CnZWsCYgA36B40rfi63OPBiA693H32epocl/VoiIyfxvgF7Nnad3pZSIprsNI1pzo2PsBkq5mJSXvkvoeyGBSOer8D9sd8TmZwahDIA/c9EB2XOVrgiIkDaBHXRrYvNJa//vWv1ppvpUYFoj3hhBNoocAiwXXQ2hUlCNA/R0aH7a0n/gsT4qZilujf/vZ3mx4bZxeyMTPb7nk7UwBg4+BqhVCHVQTXHeLff7jjD7FAKGQ6HnzYwQR9DE6BNY7ac3ROQxMRtH5Fkh82nvHvet3uu+veWL9aYBb5YYccSgZF+1QkqqCZDAAF773lZ7dYRyFkLWOPDjns5WwkA0vtv3//16CgxFKzfQ7a36yvywZHR23FwsUcrvC7X97RkNF5xHFH8vpwI9/201tDKhwauRSK9qKXHWirpgdtl+fvboMbN7GfOuKU37vuO4xVw+WONRx46EG0ptHkBSGCwbERusKr6Cq2eaPt9by9bP2q1ewk1llosb/eeVeMBYMBp+3Et/yL3X3fvfbwfY8wjIBnOPJVr2JNO5qXsANbpWZ33RaS4gTLAAGU2AD1cAbjzOLuDpUSoyPW3d1j4zXMBgjpaKjfRd4FCBKlbKCRg17xUtLmnbfdyddHy2PWWeqylx72UsbhBidHGbdD3TZAEG030a4XHhdYuuo+RkDHLOuoQeM7Ghl1tndaqZaz2xuS3up2KAAdChAAvZ6zX/3gp1lmMBSjg489ggoSAF3Di35xw8/47Drj173+tTx3KIZ33HoH179+aIMt6ltkxx5/LJWqgckxrh8VGijNY0evWpXKHKxECAtaC7ECJSjCQTtHbLir2Gb56Yr97Lof2sjIIGPkoLznHrQPwxlQNBHOmd/aadd/61oqM8iAWD2+yc7/2Edt5Wp0ROwhaH75C1+0/hIApMaky6OPPZKhNo5Q7u62713//dnuVnB7n/h6umnB39d+6evsT4DeAi2FNjvmLW+wmZa8Ffu7bA2GnhSRXV2y0kTZfn3dTWYTmAHQacNWt9ec9CbWtUPB44Q0THbs7GSMFaVqXW0d9s0vfI3Xn6qMW2ex3U499WSWYg6hbK6jzdAsCZ9TqA6GCJLqaJ2jZ3++aNd6C70ywxj6UEuw0Fumg4V+3Ze/zg0GoFfyeXv7+08OilsE9K9+4hqDZEJ/8nqubkef8jYr9nYyTozSN4DUt7/4TRuPdArl54xzz6AHAgD0tc9+ycaGBwmK8JC9+t/+xfqWLqLXADIWHRdhQJ1/zrnW1dLJHCSECv/9faeEBLg2KAoIEyAPINAGOifijAHoyF/49GVXRoMpeAE+dNE5DCkCFOH2hzy64sLLbLo8Gfan2GqnnP3+MDmxWmXS28fPuZB8OjE9acXWdvvwpz7GMaqISaOMcO1jT9m3rv4q140S0HyxZKe8/zTrnt9Hnr/8osuinCvYhsF19uUvfYFJ1AjfoalMd38ve1J0lgv2yUuvsDFY9piQZgW7+IpLbCNyppYssfPPOo9GH4yL1mIbZwqs2GkHVu1QeZ6u2Mcu+igtc+zVdHXGPvv5zxGTkFuDcN8soKMXQCPWxbH0s/PEo7tcIKwYeDMrmoBeDJ0NVReedYSLA8+AQ6BJjfVVRrqS2NrbO5pa6AJuyazM0nGWOY2TmESaATosdP7CRPcw1YkCBCUjGBlYrmQdmv7+1/+2lhwETahffvFBB7KxDCYLQXgCtO+66y4r5UpsNIPvL9zvhZmWImGK97SX2m18GiM7223/F+9Phke99tqn1watcHLUutu77Z9etC/d1Wjd+Jydd6Eb7d5772VbysXLl9uk1W3RLssIxrC6EXOEVQNrB1YPnuHO38AVjOS9Kdadv/TQg2jFwT0LgTd/4QL2cufY0NhEAvEmxA6xF7/97W+tIwcNcMT6Wnvs2NcfY6tXruIhjk9O2Q47hvdCsN31X3extAOlVii72/eAfdiXHs/+29sB1kHvBYEe/uqjbAy2PCY3jYwx0/2Pt6GWO5YPot75uFdR4Vix/XZ203d/ZDOVSesutlu+VrXDjjrCnpkcsq4FfUweAoNghvEtN90cGlyUJ6yj1GEvOmh/xnoAUGAauKww+AU9kdEalaM9p8sUJvO7eigcfvyDG23Z/CVUZA54yYvtz3/8i03Wp62YK9nhrz6CbiaAJXQ/7APu/9ff/cWma1OZInH40YfThQxFDmGP+d3zCHaT0xPMcMde5zpabXxmikTPefFdXVnLToRRUGWASoFbMQwn3x7dkDV75RGH0d07Oj1Blzvc8pq3jQ5buzznOXbv/fdxLjmAEVPlINTIeLENbKmet4XtPbRq7vjZbWykgq9SrsVecczhzOgFfSyYN8++e+11NjE2ZvO659FCRY091oovrG/FihX2za9/k6VzHYUOZtu/5rWv4ZQsCMmbb/gJlSF6DfJt9sZ/eWMYbjM2YtvtuD3vAxpETwYIIfDUU0+v4hAiNinCiNLYmlZtYBGm6cu12szIuP36p7eGpk6sZy/ZIce+ksKTjTAwrjdftO9d913SBRRpgu4bjzPMVEfLzP/8yrU2w34IQQl804nH06sElzeyiFH6+flrrrG2UugpMTY5Zu88+d1WaS+xzvrWG35OWw+hJH7+bScwqZKDahYuZIUI+Bhx2R9ddwOVo9HyuE0Vqnb6hz5gd997LzvIoRwJPAxAR/gF8gftaK+64lOWQwVNvtMmpkftgrPPtTEMakE3yK5Ohr3Q2AQJcn+/5252pASAIQ6PWv3xoRG76Ts3EqRmpidZ7ve2d72Tc74x4asbeS2Vun3v29dZvVpl85aW9g579xmnMpMZoRmE76645FLrb+myQjWENk768Afs6Y3rbIely8k3mGD2lau+xD0ar07QA/TOd50UEnX759mnL/4EhwBxOEu+ZKd99Dx7dOVT7Lw5iRwDyIbRcbqhRyeGrRMNfyxvp535XioV8CZAOce5UW5XQuvejtY2Nr5CG9mrr/wcw234HLyF51x4DsOBCEGiNz0s1EsuvsTaC8ixCTX874ObuwvdCozldYjDqzYe9H7h5RdnIEljpq3dLj3/ktAGfHTEerp77ZyPnEcFAHT3sY98jHIQIb8Nw+vtW9/4JhXDAGToNV+iMYezufzij7OXCSqeoKz++3v/necHUP+PKz8TPbU5hgAvvQyKSBhYA6zCc7/3tNOskyVwdRudGbXPXv1Ztt4Ow1pC07Q83O0MW8XJorGzW7HQQiXXZ6mn7nFvBUN+qGYdyrbKoxusbLrjQ0EuxzfDC4iQTRzAQ2MiDm9R3pca1nhXP97HcdBOYfAuecXipeCTHjJAp2ciBOuZyw1Ar9U4kAXxYmzeX//4F8aeSnmUUY3boYe+wiamQ9tC9EOHhfT4w48HIVcLccy9996bAhoMKu35r3/5a6yXrTAT+aijj7YnHnvcDnvFK+zaa68lCHe0tNvA8IAd+vJDeG8wE4aroP3nX/78lzCFCPOV65N2/Ikn2EMPPURX5R57PpcuWljPiLugXSOsjD/95q5oOZVtYPMme8fb3s6sUnYSQ6/oasUeuOdBCusDDnkxtX25PCHMbvvVbXSjAZAAWvvts6/tvfcLbP2GjeHzMzN253/dyUlnyB3A197/tDeVDDw7Dvx3v/kdvRaqQ3zZYYdava1EzRtJLUhI+tOdsHLznCCGGskXvGhf2+N5e9ptt93G+BZcjnCT4f/rBzfZ8Se91Z7ZGPq6L124yH7wneupQUNwB2uubvsdGACdSVwtRVo2aFQDCxvgsdMOOzLxEUIJw1fg/v/Tbb+3ShV9x/P2hje8wb7/gx8YiB+q374H7ceykFWrnuaABLil8fy/v/33tEwg9Gv1qh188MEEquXLltmvb/mVrV6/2lYsXk4G3f/A/VlzCmEISxWxU3giMFABDIDe7Xvsvoc99eSTtB7R2OiW7//EyvVpa8sh0W7CDn/VEdbS0WZLli+ldweT0e75M7wpZrvtszsVTmTow5IBILIOHWwWLd5SLW9tUzVajr/+WUhm1NcRxxxBix5KAmgbXQtD65Cwp6941SuyCXA4f/T+x7wBZYCDyY547avIGxCQ6GNw0/d+bJPlcesqwfIq27HHHWe9/b22es1qthxGaOLXt9zGa+x94AvtsMNfaQ89+khmjQVAr4c2sNDOy3Xrr6NIL283fO+HWcwU9z7un19LOmPr1zb0/MrZd7/+nRDOYXOjLnv1646xrnm9DF1df/31VFpDhn7Njj/hDTxX0BXkAhKQfnvbHbMxSFjobz7ehnJlm79sCdvw3vbTX9nkzLj1t6B7odlRx76K54bnBz/hjL/0lS+TX9DzAa7kd3/w323l2tUEYuR1PPXM03w+KAEAANAyek+sWLzUvvyJz9vIxIAt6phnA0Mb7eyzzraZSt2KGCtsdXv8qSftl7/4Na28o954NGdF4N54hly1Zt/9yrVWrc2wqUqtUra3vuPttn5siLX+e+z8HHvswYfthuu/R2NF8ee3vOsdIVaNsFh7u33hqqvpvQAlwEX8jnNOs9Wb1nPUKKRDdXqGFjq+cA1YyKec+R4aGaijv/WHP7dNm9fZCswGmBq3kXrNLrrsUoLy4IaN5OFPfPSy2O8CgRv0OfCAnufAJHYzgr8EnR7recoZKJa4z8cv/HjmJUNwBR3iIJs5+AVDTEolu/DcCxvo/ZyPnBPGNker7/KLL+fP6iFy8eUXU47jGuB18MZlF17qyjTN3vO+U+npRGUKWoJ/5MILw3RLK9lEdcKu+sx/sMslKofQQhcK34fO/lD0xoZnveKTV9BbC5rF18fRgtZ9nXfReVnsGPQNz9EHP/hBaykgYGbMk7rqs1fRTYjJiAB2los5QGfL1liPDlrxgA5+9e51/S4LPHWJy9L2oKvr03KP8kZhszTZTXveLI/NexV1/zTG7sF8TkBn8m4EdHRugzUKwXD/PffZNAEraHIvedmBthm9gXt7M1BDG1h8wVpA1OmAgw5gu0vG8qB9Tk3ZYw8/ZuVamZ1/cCsBHwTnU488Sc0Qc87b4iHt9cK9GKeDgvH3v/2NQI2ub8FN02b92y+wgw46yB5/4gkSCYYm4EDXrV1H7wKA+6kHn2B2NqwlWOkHHvwSxlTh4oRlfuftv7Mn161kj3g0lnly/VP23ve+15566ilm3f/h178nwUzXpxhbxM+I/aN5BtpCPvjgg9aaa7WJyoS1FGGnFO0FL3oBXeXIHYAF/9gDj/HvHcXQ+OWgww+2cWjrLS1MiIO77r/v/HNW9kXl4tADaaVB2CN88N1vXWv9rd2MQ3d2dtthrz/aNg5tZgLJz27+qfWU0FHPbP2mdRTEC+Yvsv1goaOzFEQMAL0yQwsd/bXnLVzAlrvDmwZs7+c+z/78uz/YrjvsRPc58vTR0GfNxjW2dOGy4PKujNvxJ7wp9G/v6LTJsQlqobCmkGugvAg836FHHsos8Scef4IK2d1/QlfB8PybhzfZq4871jr6eriWlatWsjf2Td/7CSdeHXLooazNxShKWEwdLW328xtvsbHpEett7eEzvvzwQyzfUmCLR7hcAYZYo7p8DZQH7Y0nnECBrAQihgfA4JghXs9bZ7Vg+Zmq/eQnP8mqJIqFoh33muOofYORIMB+dcuvKHDGWeXRw/M78rgjWacNd+rtv/yNrRlYa0vmLbUNoxutt7vfjjv+NRRMqMCAUvyzG29hcw+46GGlIw8AfafpzenstB9cdwNj1MhSwTOMVMfszf9yIjuZMQeiWskAnZm05ZrNy7czTPLVr3/NisUQX52qzdg73/lOWmVMzCmX6c7//W+C90dW9GtPeB2zjfsXzLP//PK1NjozYt0t3RTS2N/j3nAs3bkoifzpD2/OwHzNumdCJvu//auN5qvWt3ghLelvX/PNLNdk7aZnbLsFy+1tJ72VoIp9+M63vsNQFHgD8mG8PGlHvfZo657Xm7UlRgUGvBTIa4Eyzn7uxRLd0T+99sc2PLHZFnfMJ6Cecvp7bHxi2jp7eqiwXfMfX2A7UYw+AR2M27i9613vCoBeqdkXr77GlvUuynolYI9POfN9LN984uFH7Bc/usVqtYqhxz8+v2bzevvoZR8LJZ8YllIu29fZnKbCVqboQ3DSh07nTHScATL8kYfwlS9+iR4sGAtwj192+cdt1dNPc/pcX2e3ffbKT9Mb1t7aaUP1sn3qs1fZIw8+SK/BF6+6mv654cEBW9CPOQQhY+HUM0+nVc6Z47UyLXW4x1DlUK/UyIMAbQDEpy/9FHOGerq7qaSddf5ZYSDU+DhHYSNx+FMf/5RNs1Nbyaar03bFFVcQsPGF65x99tlsKIQv2PnvO+t95AUoA/jH+1x2pU3NTFpnC/JC6nbyaafQSwKFDIr01Z+6OiR0xiZXWO+nP3klZQIMxUsu/hitbvTvmEIHu3zJzjjzDF4fYVModBdccAHvBfxAouFZHz6L8lg5MuDNj374oxHyQ2+8Sz91KWfJo/U2PISMX2cdwUIyWzNA96NKfazaW+VpnJ0NkBKXO/tdRE8gR9zCqscI7Zgx74e86D4pUFNZQ6UHPRqzLv30fVIe9J7MQsdmwxqjNoMYEm5erfFnaFQoHbvj1t+wg9i8rn4bGR+2/V60P11RAHQcAojqH3f/g7FQXAcx0N2fvzs3WzFuPCjq0FHSBnd7uVaxvV6wN2OeOOg770CWN1Ip4CZFdm2o/Qb44/vgyKDN60EtLHQf9Cuv22777sGHBjhjA1Ezi/gJNhvubmi/mIP86L2P8FxHJoettx2CK2STrx/ZaH09/RSkYJ9nBtfY8W88ngKR4w2hsFSq9utf/Yq1qGhYMTg+YPM759t4ZTID6MGJQevrQBe1nO37kn1JhFkMpVSyP97xR9s8tjmMtLRW2+el+3EACECG2v3ktN3/p3uiwx2RTLOXverlrEPH7GwIpj/++ncUKEgvw9rHbNqGRodtYTcSXOAZmaZwldIFoUULPR9c7sgOBaC3YXzq1ASJDImKiL2hbG7ZgkU2NjDEMqbf/Po2xivxPGA8uKIPP+5VHPawaOkSGxwatlq5yrODJfvLH/2CoDfB3t/t9tKXv5RTvJDg8o9//MP+dNef6OUYmhiy/o4+rh82wcZYlz1WG7eOfChPUe7pEa89PAyvqJutWb3anvzHExlvgq7AwGPVMessdNLNvWFgky2bt5x796LDDmA/dFi1ADqWsMRscWai1vPWOlNnz+nf3vrb2CgzWD5QRhj7QhgHLv+f3mqD44M2rzNk5OM58d/MzDRBEO7V9kJIeMM/3P/AV6LxzXwKUtANhmHc/+f7MmAMUqhuQ9ND1tvaG/q0x86L8CW8/T3/SjcnPDhYO1t+woLC7Gd4GWaqVpqoMBHrR9/7setaWGeNO/gRXygFAxjd+O0bWH45PT3J9sPHHn+cDY2PWO+8PrvxuhtsdGrE+ttCZ7UZm6KnLAx3Cfn/ULTXbVjHzHe8580nvdXWjg/R84OGKPDy/PxHt9A7pHpv8uzYgM3rmseyPVqK7ACZsyPfcJQtWLbQJivT7FHOEiwka0KQoYICQrxYIqAj+x5K529+9KvYUqlq5WrZ2gpdtmrjM1QIWtF/3qocwwu6Pv+C83kYG9ats0X98+1Ln/q8DQxvtCW9C+MJQX6Yrdz4tO20cDvmDqxZ/bTtsGKHjDbffso7yTuw0CEHr/0i5sQb1wAL/Y2nvs1autqZ3Y7YM/JgvvDpzzfQwfHveBMtWySloYb7m9d8jZ9Hcmpn93zbMLqZvSM0szt0gTQbGh2k3IR6deqZ7yWI10v5MLKzCMGBtrEFKosAPwAd5OAVF16RWei4zjkXns37w1WumOsl519CqxnhIXyde9G5NLbwBeXr4xcFy1iG2Ycv/jCvIQCCkXblx660CXYNRSvrin3sskt5joipIwQGr9NlH7uMFjorB6xiY2MjbHqFFre9nX2k96c3Pm0rFq6wD573QbraH330UcoT8M65Hzg3gnX4dvpZp1N+hrLTGueDXHL+xTQUQia82cc/9XEqhG1trUx2DoHz2PY0NzsLAfsHryNDzTFxTc1fyJmuBnxOCzl2cMvc8Jjg5gAdYUkmzUEZj+1mPaDrPPz1Za3Lmvcu+i2S5lwHOWa6y+UuQOfFIqCrqQQEKqyMxx96LPZCDnEyjDEtI46MzkDlMgnhvr8FCx1fAO2XvOQl3Cy4aJTsgvfM9u+esefuuScJF5uCjOCBtZtJIMi0BhFAo8cs3QU983nfzt5OGx8et6n6DPu57/KCXenOg2LxwEMP0tW2afMmCjS4U9paWphpDpfXuifXMlaIxhQggrZiBwXhWHWcyWzrRtbbO975r8x+R2ISGthgfCoUGqgWf7ztD+wjDc03fMEBXqOwB8Czrv75e5C5sCasAfkFeLa//+3v1Bq7isElf+ixr2TJClz7bFpZM/v9bb+NFlKBHZ4w4AQZrWAOxHCHNm62f/z5HjPmMcDSUcfmIHD32eeFdn/0koxMjlpHe1ew0GMMHYA+MTPNhDJY6LCGnln9DCc0YaoeBBMS6zCo4qH/fsDWbHrGli8Igx5gXb3iqFeyXzM08KVLl9nE+ASHMYCYfv6zn1lfS2iqg3M66vVHMbEJwhuaNATa728Lno7x6ri1FGD/lzjIpTXXbkMzw9bT0stIMHpGH/va4+jdQLfAe+6+h3Ppodlf+61v0UMDZQ9gg978iF0DUKGkrR/faMccdyxbzjKcEcFcsXNaDQgvoea60MbRn//lutBh/YccdQgFmMrgYOHeeeudNjg1SNAbKY9YbwltL6Mn6pAD7I93hE53w9URJum9+93vJj3vv//+9sA//sGOhcgB+c9vf5vJdgDZthLcxRjq0cZnxvoBSied/G+cOw7FCYk3EEoIGQjQKWzKNetH85LJabvpezexbS6UArRAPebNxxI8oZSA9zBg6MYf3GB9peAOx9eJJ/0zMvrYRAgVAr/7xZ22atMqW7FgOd8Tmp2aDUwM2PyOeXbUa460n910C71r8DAccswrbfvn7c5pehyCtMOOtmHtOrv5upv4+dGZYGHP65hnY5Ux0j3Wv2FsI71fHd2dtn5ggxXbW+iFQHkjlBX078f+QRFBXg0GQ/V19VgZSWMzFfv+V79rk7xed1TqcQahx7z+ve/897MEFvyHOOsuO+xkKx9/wr711a9bGzx8uVYbnBy2YntHHNFk9rZ//Re7/huhVh8KLPjkjLPPYjIp8jAwAOqrn/1S1u0QvHfyOWdYe08npx9CIQYff+tr3yRdQ5kerozZuR8+L6urR5wdsPO5T/+HdbX22OaJEevtmGeTM2PW3oK0v7y97g2vZVdJ8A2URlroZ53Os0ISIgA9hxg6aqirdSrNcFPLC4pOc+JBnOHZ538oTKTDIKSuLlq3n7z4k3zPeG3c2vPtjLNzKEqM+17+0cvpvu7MB2/smRecmfUMhzcJsv7icy+OjXwheWp20SUfpYsb/fiRWPzgQw8xj+nU97zH+tuDoojSVfReD+7xKdbiL+pdZB/+2IczLy/OXT1APnpBsL5DNkDBPnj+B0nXLAuD7K1UDe/BX4MqXrfLPnNZKCOrVSjD8QdgOuLaADfKgZDeboV8iYCuGLoHdO8e97Ft32oVey7AFah7QCfduFLT1MLGs6TufA/o3uWfJdxp/awub8wJyKEOne6HWii4l4UO1zStdNT6dXVzq2795S+tM7qL121aa0cf/Wobn5wMU8A6Q7crlq3NW0AQxtdz9nwODx8bjC80c7n55puZrIWdBgPCmgXj4RAPPPBAu/vuu9mVrK+9zyaji3a8PM7Wp0isgUX5h9/+IWrRIU6xz4H7UAigd/d999/PmdS4L94P1x0AGSNP4e7s6+m1b3z1a7Z80YrQG7gySuGA6+z94hcwOWRkbJR15rDOwAiwFNCoBtYmiOinN99sPSW0uA0DUmBxv/TwlxK4oAQgkx/apmIkbC5y/fXWVQhgvnLDSnvL29/GkhBoxvN7+mxR3zz70tWft0X9C+gtACEc9poj2OUJcWUkN6G0pTI5Zffc9bcY7wz15ti/lx50kD3/ec/nvOcVy7bLLMV/etn+LJFiVnZMikMMHDF0JJatWL6cgnhw42avCgejAAAgAElEQVRbPH8B7wGhd/OPb+LQk9WbV9uK+SvYwezo444JVm4+bytXrmJOA8ovMPHpK1/5ivWV4KEwW7lppb3rpH8jIMMtjb24++93M2kHzAiLNwz/CDE2WbXhmQ9nKSS6ayGmjmusXLmSIzMBHFAwQUff/8b3bLI+zoE22i/0dH/9m4+nSx3niIlUHtA1nIUJmkhMmgojZG+84UY+K76mbMqOf9Px3FMwFM4HyhlA/a7b0UvAbLQ6at2FUIK41wF72Y477WTfv/4HLFPqyIUzPubEY0NCaC5PYEfiExRj8BT2DW5uCaEgisK/V73hSFoYUEawD5q0Rjcutj7ODK+Xq6yRbyu02Pe/g05xADWU3ZXt+BPfyHuznjuX4xl8+spP2aKOULoJ4D711PcweZVJlytWkHZ/+t1Z1zreh3+vOeE4AgFa//7htj/wtbHyqLWXuu2VJx7DZicYmgMLHT0N4BFDZ7c/3BqUt5HKiPUUe2ysNmb/fOKJHA+L3JmNA5us1Fay/oXz+ExIRAuJlnVaORCWuO4zq56m1wmZ6mhTjBJNtKP+ylVfzcIpAnRY56990+uodEIegX+h+K1Ztdp223kXgvvlF13KsAPCG0gJgwX85re9kSNQr/7EVRxOBMsN8dW3vOcdof67pcTEwLM/cKbN6+hlxj32+vUnn2g9/b3sEofxwZiJfsF5H7b2PLrEBS/ie887necA+QHv1wv2fL6tfvIp+9IXvmylHDqtIZExb+OTo/ahs86y5cuW2hlnnEElp1QKg15OPeu9HNKECXl0uRdCrHdseJTTHwEy4CucM2LK3blAm6PVEfvKl79iazFaGV7MqOSddtpptrATnorg5brgsgsaXO6XnHdJHP9Us+HpYbv66quZD4P7QNaj5v9tb3mb9Rd7aG1jZvs5551LucCObeUyvYowhsCrGzdssCs+frm1FNDoFUYFvHgddvFnLqUyDk8Y5D9kNmgNRiJk5yXnXsI14guhuM997nPZ36rlqu2wYnt7y4lvsb6Ofj4Jcga+9q2vsTX4+MQ49x0bgUS8YPqEoSwB0PE6ytiCiisw9/FsAb3c8Yprh17socWw3N0CXA/o7H7o5qTg/R7ANa89BXopEOrl7pPo/HtxL++Szz3n4ADoFHCxYw4sdAA6X6/WmPyDjEQAFeq64bqB5rVx8+bgwomuCQg89GRHTBFf0i5AAAI2HBrq1RGbBmii3AF9mGENPfnkk3TfQuhjk9GHnb2pN28mUeALDIpD17z1MfQfXrjA1qxby+YJ0AzRMhOZkLCM8XmUaQCIBzZttm5oly2toZQMm1sIPZEZK61WQkYkShFQmlIqkTDByIjDQ7EBoMzv66dFs3DhIhsYHKJGqqk4EIosD4mxc1oIqCXO5aiIIPseewEBCmHd2tMZcgyqdc7/fe4uu5LxkUSBaVvIRN9pl53De+DuL4RZwSsffdw62tpYf9/b003Qwd5gvXf/990EBggsxBP3O/gAavZ0ucekOHTZGsVUKwzE6OujWMNzwYoZGxphs5AWZpIWmBTWh6QlDEhZt5ZAib1ByQX2GIIEz4wzevThR3g+AHBY51Co0AEO5WTYB/wMAcSWhXABVtFZspUuTXSSwiAJeCT23Hsvu++Bf1DQ9/b1hva8o2NUzmCxQ2FCotkS7PPIMMEWoIuzxDrRcQ1ZpWgaxK5RcSKauqwJ0GFRYYY73HtQHHBO8K6A5uTCxHesm16GtjbuBzoJgqHBJxB06EKHhCBUTKxZt470g/afoHfM2Ub+w9jICOt893re8+0vf/4z14ss7D322N3+9re/sRfDDjvuSDBHAw8AnMa9QolCDJ3ehehuxHAZVCUgnLTXXnuFbms5o7BFV0bkJGCNqlyBMEc8GzSMum30z0dYC6WieD54ydBGFNMVd9t1V64dtPiCvfe2Bx94kGeYlYUh+7aQt+4lCxgSwnV33203zlWH4gmlBd3a0BYW9AELEWcO2gH9I+9kh512YLY8EpZw9vBUATjhjcL+gbZQjbLzjjsyMQ5WOuZqgzbBC2geBcts4aLF9tgTj1MBwjMjyxp8hnwYyAkkYD31+BO0ZKsAmgULmWC6fLsVVs4bzxXeMUwEg8WL5De4ajswGKcUysPgzcJe7rB8BStCpkfHrYpm+l0hbwF9GBAyy1frlDUI+8FaxYlhTvjDjzxs+75wH2bbg8cOetEBturxp6y1pdN6e3ppbMBCBghv3LjBvvENNMFBbXYIwpz2odMJ6LUiOj6Waa2DhsED05PTfAbICCS9oUIH4A1+QRwd9Ar+xjnjGZBwChoB3XIqZW9vRu+Qidh38AOuh89gXZjTDj7AF+Q77o1a/5kxlJO1UKFFx02EuJD1Pjg0RLzo7OggdoCu8B1n8chDD/EsCm0lG54es+7+PirPUMDQIAi0AuMN64BcA0+C/0F7kLvgQWAKwlhDm4ds8YJFNCqHMT+gp8vWrV/HMuIeyMXpEEZA50xmnvOfAnrsU9bQ/yJ1d8sV72vJZZHjO9YngBVQ+6Q4yNcU0PV+D8xpUpzW6F3y8gD4z8tC12tzAjo1gthxCYIOQh9CDtatMn9xwNCElL4vsJX7HRsJQqPVMzVF9yUOC0QFAOzp7bOhkRHGXGRJ4L0Adcwi5+hKgErsV4ufBVxImgARtLe1klleuO8+bBuL2A2uB00fAhXMCcKAVQdGAxHAwgZRg5DBrJjLjNg7tB1kfWPgCqwWtByFENy4fgOFMqcaTU1zPCsaWPzpT3+2xcuWhUH3sV4YhAZGwf5xfjd6gcdWo9gfXE/aJ4Cm2NlGgpjX2UPLG5o+7kGhBpCbmWLiHbRNWBcYUTo+NWzHHnk0u2ANo7oAiRfVKofMgHl/cesvOe6Slqnl7EWHvDhY6LGFJbLcUY8OgQNiw7OtW7OWlhWSIOF6R7yeM6tR+9/Tw32Fxg1BB6HJNo6bNlFJYXkQkg27uwniKLXBGSPrtquz00aGQytODstB8g6uOz7BZiY9LaFtLbLUly5fzna+sIig7CzffjsqNTiXkdERJmLBAgFtMO4/MclpZ0ya6+ig5+Dp1avppQE9Qakrx+Qkxc4zYI/DhxDzRL3rqlWrKIBwXrg+hCK+SyOHAoa9FWPjWTdt3MSEMbx34+ZNpBn0pVdfAygj2DsopgBG7DNaWqIVMEJAwQLO0WqH8oG+6wAmlMsBjJC1D7oEUOGcCOhYN7rgIWt/pmyLkTjFMYyIDYbvuC++5A4Ez9HqGRvjMw4NDpGHsacopymVQvIf6BYWMfgdSi/oHDyLoSEABpydeBKKyaLlS+3xZ1bZ8h22Zy94gHipUKDCBkOAVmGtbjujrTM6wcHSRawSXRjb2+zp1U9bNwZ71Coh/wWZ2pUylRL8TGuwHYrcKGe2ow85sqRxb5wZLLTWUiuV6oWL0S63naWKoFPwLs4L54TrQKFCxQRarEJJgCx49LHHrH9xsFLRfQ6K8thQ8OaBHls7O9jfHAOEICeQLAnvADwFeQzWgLcrV7HB4UGWnKI6BPF+7kU+Ry8B4u/rNm4gz0D5BqB/8dPXWLsV7eTTTjZMgl6xdDmb7IDesN/g2ms+e40NTQ5bRztc3jk79ewA6BiExBh6IQA6SgpREshGPDHfaBo5J8hDwIhgDKqavyDU6JdKlJ/MDSkUbWh4iEYQgBsyF9/xhTWwwqC3lzwr+QsghQwmDvT1cVJjfbpCjywUKLS+RjtmgCjCqGj0AyMR3k2cIxr9QNFYtmQpy4775vdbrbVgazetD8N5IkZg7bg/7gv+EaizOqK9PavemMH445YOw/PidQA6lH8kbre0thC8xQMEcvJHI6ArW86DvAdX0Lt+T93yeB280gCwTICLXgCW6E5lI1xn1YjZ/vHABIb/XPMZWfHyGkiBaAbo4CV//9yuL9+XdeicERs1lzhkijdCpjEfKAoffnfN6CuxtldmvyzzVOOQa6LhO5r6s9HHbCcdegWi+yMP91vMDPT31D2Cj7JGWe3nRQf3bRgqCuKV54HONX4mWBB4Dxg1AF9ImNKYSigEug8Ai00qikVmquJnKDvs9IOMT9fLV23/cF9pV1JKcD25angISALqCmUgiK0hfo0YWhGtSvEMiP2UigRPCkPL2a23/NwWtPQxoDEwuNHe8JrX2Ay0UIzpnJqy++6+j5/dOLLZ+nvmM0Ho0CNeaRuHB23ximW2YWCzLVi8iM9Ni4jJNXFoQZxKxf2KZYzwZIQs0dnxnTzrWGvZ0qKRJbNjd+XZwfuQUAgrDV4XCFgwKNvsPvMMWwj3Fttt84ZNtvOuz2ECGAVVPsfadFhrFShKmPmMkAPbtSJIEmPgOE+2Ag6sojPUz8xox0CLuH56jDRPHJ9hn4Uyn1XXTJkW99NronGCKpgwH/o2IHkSsTKAMmhJWrloQPzFvJw4I4H7i/THWuQ7NbRAwlt0W+LeipvziGJTjCyxD05h71mL5xaeZjapB4IAzwDhpDJNrAl0Wa1WgvUSn1OChfOiqzUqoKRVKK2ofJGMwFkgLy+mp+J+UAjBH3gugAlyBJAlL3phPFGeEm64UZngGvAcGAWK2CiEFAIylSpBSPzKPB/sE54bnrT4HwVg7C3AtcYzxusA88zqYiw2dgtDuA9ribSFbnKw0pG9zjkW4IsiGkmVrYY+4C0lhuvg+pclDkAvF8PkP3wWNeho1IL3UX7gXwkzzseooA9s3myjA0P2k2//EEEyy1XMeord9ta3v9WWLFlMBQuK6RWf/ETIPrcZhpIeXv2o/fCmH9v9Dz1g+dai9UavE8A2uORDybEySdUJDWIRZ6gvhndE6/FHKHTysM5lOWYXcH3KSf+WZ1JeSFsO8pPnIPkblWYog2g3C48cLHO0wuZAn55umynWrZybdYN7+uIl4/hQ8WcDuNYxVb3I0Fn4HJRdfCYApG9+yrw4NnsJxpe80nC5Q46n189kTCHQpPIT6JVz2eriM8XV+V1u8HqQBYqhc18a7l0nPuk1Pa+eGc8EvPBY6jPuaURCtrnGcLndIqBL6DQcXkxm8q3ycPHsAJH5GQVCg5Yg1z0SeWKcwR+EfuYs3DKETQD07Bqxd7Vci1pws+91dCmKgA4mIiCDsKLA4EFAeEbtFYCeJf0BYCHMIADwJgj8+HmCWBSyUGqwedA0Cei0CtGlKc8expz044HGEYFKLkQQXssiYKOVI5SDcpVud7iAKRChaNRrJHqWXIE4pqbsrl/8nmD+zLqVtsuSHWx4dMDmdfcxjk/PSKmdyVFBdBXs2De/xu65/z7bafddCeIAdAgE1IqKUAlQ2PPZRNBMiYNQ5Xm5iXyBacOaikzYmtU9BVDMv4CQL5ZCqWB3NxPaoJHiH1zWP/rGjcyfnq5OsQHJG998AifPoYsUStlg2WRlZhgdGQE9A1TG36FsBlDkPxFw7KyGDmRS9gjoMWZIeq/V2fY051xwiqPpu4BO4aOGc46ub9I4PDGtwf0KgNeYVtJRQBzuMbtbxQZOrLKIjXm4HuxzVCSZGVurEoQpcAVS7ixwvVCNE8NlIVgY7hf3Q9nAXB8ThEIGOd5F64Vg3gTQoezEMiU+s/Y3KjNBOQp5GTyjOvCvQP5QyA7hBABylrgTs/i94tWiTld4FoBr7IGt88xAKBodGSBDmcYz5YGosYIhAruU+Wbywiv3rBzAfAOUMMJ5j22uhGclGGOSJFNNA8Dj+ZC3UJsOLnp69YoBI/k79qAezpeyqJBni1LMe0BdNjxTaHn8odM/aF0WegPg08ghYbXD+JD1dMKtnbP1IxtsQc8Ce3DVw3bbHbfb3++9h61MSx1thhG44C6GicbGZ2PAGjISlXHtXYTbIPi9gHddB/Wyt1QFMHMBOs4ipKbNArr4L9gIQRFE0iwUHXhuPnjGGdZVQLOcUOFy5mXnMenQ44c/t4x/4iIaAD0mygVhH/ggzjGKrVbrAdhn7b3QZUEWNHlF9WyNWe16ZslINZBRGZn2RuvG6xmouyz3ZklxPrlNpYZeSWjAQsd3XhmQIqFSuMzgfTaArjf7jdYDV5Gg4TYpPfy0cN4nHmAzq2VYQBHQowbDOCHAFBOFYrODhhF1AnAIQ9TaxtpiaPgAZIGyiIvXokYfu4VDAMRDBaDL+uF3dBaK4CEhCEtDgE6XPdYEAV0o2EwcnuG1JFl0dHtF68hbmCIoAHqlGJgB2j2ECgQClA4Ic7iLO/uCuxthBLhBJ0dG7YE/3ksgC47VkNYToCxnY9UJay2gKUPe9jv4RbZpaJC15ouWLWEfZsQXUaePFrcIOSDr2jN6Zq3GgxR4igYyho1NE/Jc/yygzwJKEB74HAQZmBp7Aesc35Ek8/s7fmfz8yF+jyu84thXZolgEKZIaENMmucRgVFETXDM5a2jBSM+q6F7Uxy/Ka4G/VBJI/fNTlSSQkIdro7GHc47FYWiBIkHdOJypBvRFNze2CMmMEHbBkhUylkdMhW52EqZAhAWHIAPXdMKRSuXQ32qQjZcL8A7uu5oIUflSVaopzWok2GEa6AjKWYEYFi0zHFBoDBHACKgg2bReANtYPG3KDT0TFJeGoS7U3oyhTxa6bxWtJoJZsrBQVOaqKhr5CufTfyLPIMCEDFQL/nGuR69kZFZbhGslLwLoMD8dVnmPKNopft9kkzJrPW4z+hxDmufQIzhZTH+T0BHyVFMJoVcoOUNRWc6TKajd6EUrFIoAwHUY69wGBXRAwdXOZQ8DJ1haeiixXbRhy+wJe0LmbmNs4M1jqoeVTrAMkdyI9qgoix1dAK5BnkrtoYzDGW72LPQbJln5wwpyTo+r2PPFNAz+eoAc1uAmim9vHb8F++deZGiV5ehncEhhgvRTfLKj36CSbxIjButjdsFl18SKnWch1gY4i1TL4dm6TRvuWqY+BHeG0CdaX7RYodBEfYlOBm9rArXDPtHL1JiPeM1AbqeOVM0I6b4zzXLcs+US/Zqm/UOSDGQhS6c1H0ka+TlDfPTQ0jN0zDoqgFzd3cWeqqdMW4Xs9MbPuV+QSMGbaA/FF1Llqk0Cv89HEXRCrngFuXmRHAIViEAPSQCxdMKiXZyMeDOM+UM0Okyh2YchYaEBN1DEBQibtxHcUeVFchj5doF4nOwargHmNIF4QNXvQN0hAxkyfuN1hZ5QMhAMQpHaKaY2IV1ol843O20OBkBCTXJbALT2ckYOuLb6OQGax61xxj20pEPPe9HZ8Y4uGS8NsEM25e/+lDGb/qR3IKMTyQdTYwz1ggraM3atWzewFGVQRcItq7CL1HDbqbMyaKn+zTEMGYJzbl/KKimp5l/AUsfsWSNN0Xs+Xc/vZMTncYr49ZR7LT9Xr4/O9ApGQxxfo48LYSyEu5J1H6DdZqzTjQGgvJTLmcEz/OISoAsX40e1bmQpliHimcOKn4GGk4wEqxjO2Qxr14DEMxMh5AUQhd0FaPzYOzBTqDDa3B7Rvcjs/qLRcZjAeiT6DkelQSsm4ofvUMBmDJAdF6RBl6EQkJwDgorK1XChwnu+Lza9ArQ2TGPU+eCsiGFJtPyY7csqotSqL1bT5ZgrM+mvhTEauAxuXpdKERdszKXez68PwBymCaXKcIRoLYwJ2PYT4BD26oSemXMnmvgpyAz4vpltkXPHz0h8tbEMAYUaoJxHKfJa4A2YKXXUTwW+nTILY/3QthXisE7gNf5L3q5WEufN1roaEyD+dxocjWvp8/uv/see8Fzn2crH3vSvvHZb9iGoY3W0dXBsr5JzGmcmaZyeOY5Z9EN39ndSYWRCV5QElpbWYOP+G1Xd8+WYO6MF8okh2MpoGtWgM7eA0oqr7x8y3giFF6Er+g9YmIx75tj3gZkLfrYw+X+yQsvj6XPmBZndtbl5zUAuudBz5MpyIf7561eBR2FcFwG6JlbHTkWCrlmUcMGF7aPoXv+9sDtFV3PI142ShkIhkVoD+vLZBlCioAuGUYjsSV4aL3nzyvUGf8nyobOAoCuPaNc/p8Cegr6gB1pPdoEbQwOQa6KpoAOrbgeMqkzQI/a9bMFdCSnEOKjCkZtD4wcrRpkDktQsN4wChsK0Riv57oplYJ1hNILuZipIbGED3OvQ0IdJydBKy+WyPAC9NQ9JG0qJUbtBQAdk5xwbwqU+I9ZyQCwfI7uccSWAYToBb121WrrR7OcXIGzqkPb/QqTW3AdWOD3P/APWraIPyPrFD3CkSQEQQBhgeQmPD+yStFWlQAQ1NfGjE0HKB5EPAPX8+iNPhunk5VASy2OCUTssKe7h0lhjz36KJNtkDD4k+/fZJ0cRhkslKNfdwzzBZAVDHc7mhZh/To/ATrOTTF+JEUyXhv/cc8BDtHSg/LC800lWQSoulNIm50TyULzDRILHeekkIQAWB4eeZSkYdMKRaMWWbLwSsHDg+xoZ6HjXlAO5LLE/TMwbGLFQKHG0cHqx57DilScGWchSx9vKsQYelbPDqWH5aoOEBNLHAID+5kKtQwQo1fAK8tkR3kLsIaoqOOZZJ3TY1I3KrBUBOIek/0i7eC+2XAal7uTKfe4D0J2DtAz7IoKOhVCDbaJMmLWw2DsEoeQiwAd56Nnq0LZLhaYVY7mRNxj/L1cDRZ9qWBTaC8DY14KQXx2hvHQLra/l4meGMsMRa6ns4tDprrbOmxww4Btv3wHQ3LX0PAwx44iGRBVP+2d7fbkU09a//x+JuhB6UTGOXht88DmkITa05MpXHomAWkWR3eArjPJHGqxBNIDtc5ZSpNCpp43Zr2s8FZm1kBmeJGG43kiGRHyE4mvC3r77eR3vdu6C+B5lJhV7cNXXGQVF0NvkDMuZNsc0NHfBPQSe7EHCRaS36gk18gPYS8CnSO+3mh4bely92tIFdpGD3OQDancVNkagT2pQ1cMXEq8ulGmnmyvXGi9uo/3JCher/c3BXTvqgZD6MuDebB8KG4a3BiZO9m5JkUcWwgFBrGQ6BIBPboaBa60LqJLPHO5S/pEa7tIyyckmLHTFgAuJrpBkKCOGeAIwQqGpDswJrVhrSC8THgS0Gcb+lMQQBhRaYhJTJh9G0veAOhIiqMQd1ad3y8JdO2dJwDEH2fgsoY7D9p9FcMWanTLEpDgdh4ZskVLljCJbPsVK+z+v99jOy5bEWrFW1pszdo1tseee3CePDKt8ewv3HdfZqMHwCjTekVNfRFNOwYGqBUCUOFuh+uQBC+LBVawNNwI6J5g5UbPtPdCHESgmC1df7MMjSoDlETB9YVSPjQ4wXdkle+w3Q72xMNPWH/fPJaXPfTIw9bb388QAWrv0TVMSVrZvsVkLayJrlKUGKKtososo0uK749usQxsXUJXZpHEmeapde7PySsUou9ZCyUkzbH2FgkzsNZKYRYyGJpxawExwNPlKYDWMMmKLV3leYiZPKJJeBpIgwmYa/0YLYnzg7LJqW8E9DxBnbQeY/FQUmGhg1ZxP3AtLXSEhGSxRrejFFE8AyoFPN/SYvAST+GxGL+XNyLraREBXZZ5mFMd6I3gKHp3gM5wSvRUsB2peCsCM/cGl0BWfQxRSScRGHOJsTKAr0U3v3hVoQ1WBEAOVBHLzgfeg3UNPkATkgJyPAKgMykWykalxvI0lNtNYqAP+BceNnw2ugdoVOTNBsZGrG/BfDZwglKOgTeYhIhM+f6ePlu9aq0tXrzEkFyMhjoY+AN3+tj4GKs1QNtT05NWjl3eCixXg8cn9CoP8nlWI8sUKyla4AOnYEXMi9F7C9ngTbwvoi9fa93UQq9DYYthjmhYCdDlsYFnE6NQUQGA1rfobDeA6ZCtRSv2tG81hr71+8P7BHMgWOgkKwJ6kNcMJ2W5QQHQNW1NCkctEEaD/PYACtmZhtm84aafvVUNkJWlrlJTskeSFIfrhsTU8H7hpJe3eP7Mc5XNcI8egGiQCuAZtmtmoWcM61zuZMhEqATGD4kIfhFeuPoHTgGd2YnTNQI6haJzuZOJY5a7mFFMSvdwFFgoW6LVHa1rALpaaOJ6IFgwrQAdu8oa+wjqdKNHASFFggkt0X3EuEXMroWgpIUem4WgnKwGAecsHO+SwXUp2N2BeaCYRulRS54JN63Yg2qoZ6UbND4/SlRgRaCV7WOPPGoHv/hAW/nYEzaF2Dea/vSH4RoAj9322J2gjhrkAw9+md1z7722cNFCnhua7sj9j0xaxLVR/oOucAJ0ZalCiZLLSPX1BDwHiJkSQA/DbNYonzkCOpgG3oDFCxeFfu8DAyxBQY06rje4edCWLVpumzZtpuLW3dtL0IFHAmeAMjyUUjUQdHRfZ8lNVLpcswhZ3vE7LBpfq9mgXKKkBj2xE6D39xNDiWG9awzPB4ZnX+kc5quHqmECJ5IYMSugtbWhvwNrtKO1jh9bu7r4OcXISD8ZqEfPkwsH+PUH8EIOAMqSIxgF8dZgtVIgwUJHDB2AziE1sOrzSAO3QnR3E/yjYqE9gEBK+VbKBp4RfCV3PzPhEcpCxnzMFciAPGZ5KL9FgI6yJyohsYohCOMQesA/NveJE7PkhZOcAHiWAGxRYNHJK2EUAVwGAV93VSySKdxDrLdSI6CjOQyTUqGggXbQahWVPDmj+xZ/x7xy/sujCVGFe8twWRzVChnD+QF5Y/8H9LpASS3OGONL0bQJVv7UxJS1tnTYxMQkaQbNWWbKoQc5EizBs+XyjPX19RKcMC8BRglc96B/VI0EWnMaFogqflExgvfTQ77ssPgeNqyKRpIHskxhV9gkid1KYUbAht35VK4VZZ4qQLCXKNWEogQg59z31jaeeXtXhw1MjoZ9UtjJPQrW4C3k1DBESnuthrItCeBohdMSRygngHsId4XQEi1150EAoMN1n3opdC/Jbq0jqwLxVWEKQUU+lcsd35XlLi+R92IrdCer3Xt0ZXF7eeMxVj+nbvzc7geHsrUtwDqCpmLovrRBFwvAGsBHX96lgJ8h0PTlff1Bc4KGbpxuRAhEFpcAACAASURBVBB1SXGKgTKLT9p1jIFJo0S5EspIeHuVVUVgVzICrfNYDqOMdx4SrKlYa52tL6BRVuaEC6OkLAjMmOWKpBgNC0CDGjB9E4HrFRmf0KDXsTecAFYKbrZ2TLTDnZBFK2vTjPXiHE/Y28t4d3liio01HnngQdt5p52YLAN6xn4BQFC6hjGUqMfdfY89aB2zX8DoKK1FgDnqnqGkoKYb7j+6OOP+sUtXBHTsfVa2JOZIOyoxDBti25kXwuUsIMaMGDoaQmD/4TZEXwBeF1ZOHd6TIu+J/YaAGkG99NIlrMtlGVP0sFD4ylsSY2bh8IMQ83QYXghWmoRFaoXTwnf+ZgGXB3Scf2aNa6hDvFdQWCbY6AL0ixGt7PqFVsewrKamQrMQWtCxNBPKWszh4OS01larVGvZrHYJjMxCUqKfhLTzBGUZvTj/mPCpKg7F7KlQuqQ4gA/ddIzv51m2B2CnQg1Ah1LiSvUoyFx8W7wvJQlZ7AqvQHgisx331pll4ayoNGcJcchoB3BOlUOYIGYjU6hFCx2vsY+FOlhG5TlLaoSiHcMY/vy9Uq0SQsoMmWiuBJMeB5SqVQOgs+wu7hmqQpCTg4ZT2AN2WcPglnKFcgeKJGelA9AhH6DEyMKPE9rG0Dd/Xj/5EobAIjS1WfW0LV+8xCbHJ627u9cmJqdY271sxXK6hDlGt6+XzXeQeFcpz5APOjvaSerIP4HlHngzyc72shwKIzqlCdAd8EtiS6432z8ZJA5jG5Q7ykr0CIkxY3mSPGB2tIWkOCgiiKOjrwW+w1pHrwnMYOcMxDmS4vzrqYcAVI90UAB64O1Q7QG6ZtgJNA36DaUkPK9wjeDdC0A+63JPjTEp8QrnYR88oHvLXWvDOlILXSGiTFFPlAEP6DoHr+B4C1x/l4yCzNfnwau5PQ7el53iUh++GJaA5gv6EsFJ4RUbXpA53AxXad2eIBp+prY4q1V760SBPTWJUbMMHXB2uLIcHehnFj3qXFtaggUVE3zYaiUKebixQGi09uJgGgosF0v2WisFFuvPYdmVrFhqCeVkqDWESy42kPFuWa9h6mAywoguccR5sQ5Z//gM1kx3TFRo8B54E7AGlNEpgxkWFGJv8kLoDNTcwMdb8DeskYlaDCWE+0DQMHHKNcHB76qB9Aqfd23i/WjmwUlCzuVNYov9kX1/A8+cAtdWzAvHM8UsTiVFCkTxXXuBfcvq+GMjHyhDBKYIRriuLzHZmkJJgaVEMg0mknUcLRO6zOOX1j+rINRsuoxmQS1MNAydqCJ9OSWH65cFGrPPFboAqMsq9gqFgFPn6ZURH4ZAvDAI7NgrImY7yy+uOmxl/JP2Y4IdBVyyXwAnv396di9M8ZqAgCErgUj0PnhwyNYfy9Jk2YkumeXuZEpqwfiQFdZApVwjLkED9J4FhQRr4do0sxouzThqVnydnaXONIbd6BVwyVxykbJrpA9FqCA0hnSmK8gxCJULlCXR/c2wlZr8zJaIZ6E7nVnIwQgWYhbfdUqmzo811lLm5CKmch04UvThywtTQG6wQp0nKz3j9Dz0uwDOAwwMhKbGXlwTFAryhJQJuRPoSYi5O3OEK8XvqfUs2cAkXlQmSOHLrhP2AztDCzcqPaGUNsgHyIUwNS6EXUUzkpG4t7xzkG0yypoliab75S10hN9IP/Xg/ZLFLxmiRjmpRe75XfvtZaz+zsoalz1PQN9alp0ewFvXGfEgDhc7OuG1/zGgU2sOGb0NXy6OCEtHVnYKtDhIDiiYpUhei7QTr8HOVuq0VQmjTFTfTtd5TJrwVlkqwL37CZtHiwtCmk1lqrSMBegCS+2HOgF5ZhCjqQJAVjuIRh4RrBuxblooMblQCRR4DdcHiGh/0vX785LbRuCYAXokBO/ulVKCc8/cyXNoz1qXBIqnC+2hBHJKY9l6Ixh7xcMLEAlxrVmNHTLgjHEoKWm4LpsJRSb1Z+kFn9aK2L7fq9RKT5+pAXAYN5+xltbQ0VDPKIGD32Wp6qy95q0169n1rKIHz1OewbV3UJpU7+/5J12znslbEeE5QowRChH+Jl5PAd1bLl65Jw0mnar8vXXfVBkR6OK5pTB5HvN7rHPUeWeu+egxgsfGC/RUIdBeJhKGvwbHXszIbgIqom9/TU+bkDEwZmQM+HPTOfuk4C3WEJW72fBROIetAao3MEg/8B5EsPef03X88zfjT/+Zhmdzi/X3FA/p+dgrPX5pn/zvovtmvEc1lC7v2X/bouMGcA+A0JhU6fJBJGe97BVPcQxsHI9MHIkKeAroPmkNskfPqHV4gNffZEzR0yWFMFa+ePDF+zWcBT97g8+flf7WDNDVKS6TIQJ0LUzCSBfxwloL9kIJC9KD/v8AOi1vF4Pn/UQgsKphRSSZv2Lu/wmg45qwAhkmkEbG+GGw0JsBOpYhi9wTqYQ01g6GVuKgrF/tD4hZrRP9vmbrj9anBLusT/yuIQrqFcwcgJixLZCnVagKdCcIvFCYtSZn3aBe8Kjcy4MP/i5NUgK3GUiIUVKG9OCs2cleadCz4Ds8DCnopkyd7p32D/fFdbEvWgvei73zioQXJunPqO2Xdu5BQ/Wn8lKkQpa84AAd95Wy4dfjFQQPZF5I6ow8oPvn8YDSoHA4QE9BR+clAEzPKPw9hErYHMjR+lyAPhdgpPfW+XkFQp+VgJcAbebF87JnW4Cu8rwtwDK+4BWQ9D0MpRWKDfXbKfAoh8S/nl2TOQyzZau6vqd/AZ7OowH0aEXOelZSsBYgae/SM/SA7s/GP6e/fzMa8fuTKhPpOabnKXCcC4TFT83APOwHQlHBQyMe3+KMEu+w/7saYTHc5Kx0/57Mmo9e2QbjRpUwiYWugSmSLaLVVBnHPT3IZmDtyjVZQu1KTkXbogcpDNsCdN3Hr4HyxIVYuN+7vywMZ0ld7v7wU2L0RKnxjDpcfIcQxPdtutxhHRTRp7oxDiQXjur4/reArjIgD+gUYJWKtba0buEg2BrAeIHK0rLYGQzPq3iv4sl4LwBZLmMJac8oXoMViOJ9+gyzfCPBC9BlxcND4KeHeaAT8wn8vTDwWrsnFAGKFAy5/lMQ9NfyTJsyrqcbD1qZQoQ67spsa0Mv0PxnmwlrKWD4m7fetXdiNv0tPVNdH4lOHkB0vnJrSwD4tWXPiSKNMmqGg0IhuhcdkOFiPFpnr/3W9TxDa+1egZGSLJ7T5/j8OZTNzSpEzejW8+CWAjvw6tYAvRkg+r3w69O+NN0rNY6J2ezeGknByJ+H9wB4oc3zg4xBDHSOxC3RQDP64T2Z6R8aj/g1eNm3NYU2eAKDNzClXV2jGaCKppjn0DAaJCb7uiQrD3Se73QuqFRQUqhXJHR/jURN+Um/NwBkE/BsJlM8HTW7ztYAvlGWoM97mAbo/zU7r2brfzaALkNFMq9BDkXDKSvvjLlROvNmIUcvu8XTws8M3Gff1FC2llVTxb8LM7WmZha6ztFb9n4Ps77xSuwFoKfxz3ShczEEXmcMNroi/n8s9P9rQKelFet6AegAYN4TwhZDPdo7srIib82KgDz4eWHKPaJCEkpHsIcSnrJGZV3IIvXCT9fyZQk6KN1bwKqDl/DXZwToW2hpTiCkrXcluHR//8xSHPw6UkZKmU+WsBcmXvAqB6MZw1JwR3eh16RTemsGZg3A5nI3sA5ZmHj21CWYKifS7rcmVLywFm/wOux1ULViKZTNeAvdhzX8Xmuf9Lw6U7yO9+Fz3opNAV1nxM9jFkIsK03Xr9+9wE0BHfIbCuPWAD0FbN0/PU9/Rp7GPDhKkZOig2f2Cq32Nv1M6sHI3oekTfQyb0jzbhyDubXGWN5C15o9vUtJn0v+NQP0VJkRLfpn0s8hoy24jdNzSvmhGX3iNZYexsZOqfzy69/y7GfjnFsDZe+h9HzdjL5SxawZH6eADgu92XXnkgFeNjEu38Tl7j/L8cWRpzx98Z7KGVK/hjkAXddrxktSPn1sPEs0ZPljzApyeRTps20L0P3fM9qJF9kC0Hd76Qu3aqF7QPDaiX7GZv1vAP3/2uUuQMcme0AnWDpA9xqQPzj20k7afWYKT71ube1tYThHJAbsS+peToW0ABrXgUD1FqtA3LtW9H6BhLROJESo61eqDDQTEJ6ZxETyJngi86Cls/Vn74WNAF3PLIEvCxceCv98WoPuixiTFwSp4EmVoIYYahTk3kLHtaRhp4CRKidcC2KwMSHOW0OecVIhnQlnKod5WuhyueNvfo3+s14D9x4Gva4z8c/sFQOvZAaBlJ8dnpSEjaSIbl0hM5aFPVtAx7X0PH79KV2JBgTcft3aYz2zT1psBuipothw/hHQlWDoFQnRkeRXM1BuKOtySnD6PClN6nkouKOgTkFJ+9/sHDLejICuNtR63V8r5Y1UkVIp1lyAnyr0nh71XH5vvNzAzz5G7O/hvUgpkPvr+p+35D/WGDcAuvZLn9va/nlA1575tQhsU/mr96gWfWsWug+5NAN2yTFZ6fzupq1pRkiW25UQotao7/LeZDQWr9XM2MQzq5d7hlEA9LksdN2k2YPotf+thf5/nRRH9ycSryKgY2M1AILjYaOG7zfME72SnSTMvOsGWYsAdJUOKHbqXe4CthRwJRBlQaQM6QEFaxMoislwXQB6VufosrO9cuLB1BOPXk8VtlQRSC0cMbIXzP66HvgloOcERIQpYs22V5pS4egBQRadNGJv9SkjWCMPm4UMUoGlmv8UDFKB4pWcjFZQJlNAK87ZpDgpX7ierBtdS/uE30UX+FnCQECoe8nbkO5vRiuoAXYNKTzYZkIrHa8YgSucn3Gspgd0fE50rBhiM+9LCuii75SOvcKoz+iZcV0But+jTGGKlqv223+e7wFfxCoFv58przUDc+6PS4pLLWJ/jRREtT7IlKwLXbxJCpgpaDbwF28SrEyv7In+U3BrBtpIilOzlJQ3KfCT1r3pXngPSQq46Tl4HvH8nwJ4M0DfEsyjY8UBuj9fL0fSNWeKDxwcogE1JkqS4rws8XhGuRE/I0CXnPUud1/l4mnCA65eFx/71q/sfRCJzbcL8Ji6NQtd5+fxye+Ht9DxntzWAF0POBeD4cL/26S4rD7UdStSnTkT2WIWqW+HmYHrs8hyp3YWMw2ZvBZnLeNAIQxh5XiXl2cmMZAOymuB2GgOTImAjjWlSXFe6KUamLRGLyzFMF646O8e0HUuauWa1ek6cPDxeK9UZJZxrO0mETgmSAFdhNSMmfG5NEafCbuoWaJG2z+7zk7XA6B77VagJkvMA6n2DNdQAiGuL4tWyolP6hJgNBcoIUNWSpLW5kMkKUN75pPLvbWtJUxF80NWoqcm3V/9rqQ7JQ16JfB/Aug+yz0FD/ze0EcgsbABBEja3JqF7j0EWrto0dNNqsjpb3ouKToCEO2VlAcvpFLBK5pKhTP4Fm2Y2ZI1cavqnDxgpcAgC31rSbH+/FKlQ4CeNi4Sbfvv/t66Tmj4EibkyagS/Xtw9ryXKgwoW/Sh7+za8UWfZe/luECoWVmm/uZBx5+BPwefe7W1554L0L3LvRmgY//nVMgcoPs1+fdLKcJrkjMZLaqMdytJcf7zHri1H/7vkiMw9OixjFnuAnRf8+/l7LYAvZlipWf05ck0IHY64HnNFIdsT1KC9gJbf/OHlRLNVss2WJsastz1OW68MvdI3bMajpJPMmIH0WoYQhySouYRsPxxyGBo1klrzromcGkISa2eNV+AexjPpDnWBO1ymcIar0njFZHxHrFvOJbqS87wOz6fzrsVw3mBlu5ZypRici+w+RkztuaEpY49kVDwXgTPEF7D1x7K5Y+/eSuB5X6xqQuum7ru/HtThcGDstcs/RmLwNo62htqM/G6B1Qfw9O1dK48W9fQxgOM1gzAT8HC73c2+jG+SWDlXbu+dl8hiOAhKdno2Ahd7ir3k+AQT4CmtJcKT3glSRm1KdPq81CYeK/YP0DXZ7we88pd2VAzwS/lzyuXswpUGAohC68ZAHla9ELTg5sEndbsQUe0OJdCJfkgJUZCUbTsATnlCya1FdC8uLGpkOeTVCB7HvAu97nASPvnFUzRfvD6wUiI/d9dLFwKRrMclgwczTjch/XvrnmS31uVNXl+01mS53F/X6OeVLuA/j1giBe8wjXXs6cKTHq+OrOU76QY43Uk5YkXlWMyS6doABOUMSnlUhC88p6uWXTIAdHsCOfq8CMteBnoMcsDKc4fdfTscOg61XnFwvOnzsDzqvbXP2MGsqCPbLhYY38TXUMGj34X3XtF2N9Xey4ebtDm8Ow7v/j5WwX01G3oBZYObmuAvjUNmQcb69D9Rmf15sBzDapw5VnZgToLnZ+P7VrD960DOoUQDtIJRdV3e0vbC1SBYLbWWLaiWkBvIQr8JcT1Ge0HfsehyAJKQV1ELzeyF0SZAI1lfQJ0HbyED35PY4ipUPZJayISAaay6kVkel3Ml97P04YY0gv7BmaKQpCtOaMg1DMqwx/3SdcnmtP1fbhIz6a9xd98jDZdC97HLGn3lQJ6KtB1f76vWLCh4cEGQNe99T7V8gvwBVieHubiH+2LX5P2mM/dBNBT4dwAYC4sE9YZGl2wK6prrOT3yQNZs2t5hcoLfK9c6Hr+u35Or6/988rbXIDDrmBoyhLPr5ki7JMO/Z7jeWHZyyCY6x7+vHV9D+jKctfzSIH2HjWv4IjUuBY0pZrG+OdQNuv3Qtfz6/fX1nmFxkKNIzX9PqSAlIJjqvCnSp3ndX++koU4f/2cAg/WIQ+R+LTxfmH0bfYsrhOj9sOHDDxNkdfj5EI2k3dfKZ16ntT9ea4x30YKYUo/eI83CFLQxe/aXz07gd3NQ5+dRbJliZn/vK6d0ZZTMFIZ5+WbB3Q+07YAXRvQTFvDBXTgzYQlXks15IadV815bDObEbvrYpQCesOh8qYhFkZiawLouD+69KQWOu8FV1cFcfRSlqVMIe8yjVW6QAEQu7dlWlLsALQ1QPdALSLVnvn988zg92hbgI6kC3XDk3CVGxPXV9lbyshiQrnMBRQ6b29hNAMW0YP2R3siptezNggwJ3jFdL4OPVPUXJKa9yCIkHEZr8F7d6W3FvD+Zh4irZG0RLKZLVvyZyQFRs/vlSGupV6z8YkxZrkrbu/PW8++Bd04ZvUCJuUh/J42XvHvAe2Ddv3z6O+6dxoyaOS/euyGNQsoHpiwNm9B+33y4KZnbiZU/dr0s39NdOitomZ76IEmW4fr9Ofp279XOTDeOpTHg90ZYyvhZtdPecbvPWkO9BWbVvl9kwyR7NsaoFfKYbiOf349n+4v5cYDasYrJN25Ad2HOBrofo767hTUUrnv5a9khtaSAvpcMmB2HWjlHNbuLWpc14N8Sjfaz2YWugdzXEdGiQfMjF6jIRGGPGGccahW0XPhfVBI/PrwGs7ee5D8HtGIcsNZIJ/TOnT/PHpuT/P+715R8LI02+v4YkYbO+6/51Yt9EYBEH7zDOwfpplASokzvZ4yRRuIXi6saKH7DfGMp1GB2wJ0udwZa/ZzsuMkNbZsdC0sveDW4eI7DlxdyKSJsXthTDxqZqELhATe3r0kgan3NAN17Z8Enz9UHJwAHdf17mB8DtdrVrbjCVSf8evMGMbtifZd6xch6vopTXgvQTNBr3ugNaJ/Jv9eXFMlep7RxPASVmIw7bFnEk9//rn0M9rteiGQCcrYRrQLw1PK5SxXQPeEIgR3KwrvAOjaFwlfPYe3rnUm3kppZuF6wetj4OKvjAcwnCSWYPq/eeGgz+vvjc8awkRoH5p6VNLwTXqG+n1bAn9bgJ7RQVSiUwNACm16P34OPLkNC50KvWuN6WmH9eeaROYALqWZlCa9hQ4vTepyFw1hT5t5OLOzSjrFpXTYwOtNhoHg/RisszVAbyaft3WWzWR2qjT660o2pTJEMjUF2dnnQpVJozLi6RQ/p4Ds6UB16Gori/une6jP67riT/KgvKQu5JHKWSkWaVhACmJ6P8osF0NXY5l0SJRXzjyA+9exZk178x4r7TNpK8robN92eNFztwroqQaRAnIqjL0w8eA71+e2BeiKoYcEpNmlZgwdpwlxI5pY6BSi0UL3gM71OIbSwfmNS926stIzsESnuWKYay3wERHiPWJmL+RTl7sEbjNXiwCqGdFw+XHgBerRsTaVjunMno07tNl9PeCnBK4z1XtE2N6T460ND14e5DJwjWVrqRau3wXoKR16y64ZoOP6InwJHw+uYlDOtncJmXqvvgPQ4SWQ61+KCn6fnpkOYF6cdZf6s/YKhLeU/F75M0p5Cb+nMfaGPYwZ3rpPKrTw/Pq85z/tHTBMLnfth1c6RH/N1uUFq1fmGgSueq47vk3P2YOfX4OexVeBeHki/sdgl7Rsza+hGaBqvWnZWjN5NZcFxXNmvk/oZOkVEQJt7OzoPWz+DLgPrq9/SoOeZrUX/vPZ32eH8zVt0JKCc7P9b6bA6LVm/JvKcm9Np3LAezg9nYZrhLI1PbuXNeJdlY2lNMZrYdIeFO9tuNz9uXrjKZuyGB+oGS3i/IQDXq5K5qRrF6DL4OPEUFj1yuNq0kYb1/CeOi/vIWfmcrnjMwxZu17+uW0BOh7Gg3SqQfiLNXtfqnGnxKAMQE9UPstdIz1Do83Zw+fmx1rcrVno3Kw4KEGArkEv6tTEjlPRSqfLJHbf8nFPbbhncLjxtwXoshBS7VGElca4UsLloc3R65hZtgXUQYeEPbVx9WAmLbnh0JOaW++yFujpnLwbymvgYmK8j8Qb90yf92CWCiTP2EwaScaXirHw3dex6zp+L70Fps/pmfW+9P0StvwsJm0lSVWejkED2le8Xx4aPG/o4w0PTRDg+pw/M1w7FXj+72mMMOUPXVeve1qYq22oF1pSJLyiMrv/s02WUxrTmXiFwNOm/q71+79tKbgbk5b0WQ9iEpoNciB6aOYCHJ8U58/Qv18xXg8W2H8qUuglj1Gm7vzTe+n39Nn5OyoZXC93f0aiMU97/mwF6BzO4gVy0jVtW/ITKcNpUqPff30+3VcPvHPtHT6zNQ+Dni3dW0/zc5XlhnuGGLqXNR40xSdzKSFwuXPoUSTjVMZq/bMKbLhXxt8KfTmQldGmhGBvUOg6qcfH7x9pK3qElOXOMrYI6N5g1HPres3kYGqh6zOZzE48S9vMchc4SEikgsVbJM0AXQIlFVTZdbaRFKexqr6BQwYWzyLLXYCOTVULWWk1AHL0cmYtY4yjYKNgkeFZlKGu+20htOLan42FrkNP4zTbUph8jNozZXiu0GlNSXEeeAS0/vr+DHQtPLeIA6/5WJLOPCVkvO4FMMEtdguUINP10/uL6bQfdEmpEYNrFCMFC/PQ/b1SC9grLAJO3FtM4svmvADSezX60zN6JvCjC09WtJ5Nz8TpalYjoGsdnmHFO9o/D7SiqdQCSs/Y85sXTHyfOmW5nAM9h9YhgdzM+kXL0MCfc3cqm6sXuISPzl33TcHBA6J/jz6vZ/IKImnbNXPye9Bw/TjWeGtZ7v79uk4my0DHcZbDXPdophBnfMTGHmHsr5eTAjTx+pwKTrTQt9Ypzgt5z7/Z/j2LGHp6f89vcylLqazw1/ByHtfyZ6e/6bWUt3GdWT4NgC6+FJ/j3pIpKW54xfPZxNA9IOs8Mjler9NgEP2ktKi16jzTPUjpOeM5NYMBfZXCxEwofkqW84qHZK8Hdd1XNDWXha48jgae2OUle20zhu5vRqsw0yJDLbfXoNKazCypJp5MNkZPvyOLPSlbI8NJuMcYq7fOGwR3bJyQAQVTdmOSRdReOMqQY0hz3GBpgQLtKkaQoiYRE7MqVc4d198wqlSjSfEaDgVfSIaB9YakFiktzcrWvBLQUC8rQAZTxwb+Gh2qA8JeobVnlisQQwrB1ReCf1PT01mZndzfWg8UlWYWRpgnEbTVfJwSJksG7vs0qQ5KlQSbLDIBP1ye5fJMFqvPAD2OdcwEXS1k9Td85XLW3dMzG3OKtETFInpMMMd9LkCnhp4P40BrOPNigR4L1pZXqvyHWfA4f86ej7ORsa+YfY19bUWdPFzP9P6FZiWc6V2ucoYy7o0Rp9UczikKI5xDHBWaK6KiYlageyDSnnmFULz0bAHdC8wUIHCC+rsHbAEWvkM51f55gRbWGUo0ke3uFSWsW9cT/4qOvYBupsB7YEyBxMsJvc8L0dR4wPt9UqNoNvv+LJLiMuUrURozGRYFS3rtjAddZUD6bIGBZsc/z5XL0exa2gvQOSZGejnh92Su4UC8dz2CaTRyPdjpeZSs6YFbZygLeC5lxgOZt8I9fTULielzXs56uhd9FWBMVUGHQR41A3Rdw+9hphRAcY8eNq/4+H2Ay1rGmmg62+ta3cZGR7MKA29s6T3Kcvf00YyuZQRkexvlMydyxsx3n5jJ58nn2MtEn5XhoOsL57bmckdvFY3f5ed2OeD5dR5Q5tAOx6uLcqCJn7cbCTg8YI6NHdicRdmBsFmc2wGn1dvTS2Aa2jxgSxYttqHBQSoCPX19NlktW73hmuH+PKCcWWdnp0GogzDHJyast7eXB4/X5s+bx3uveeYZW7JkiW3avJlAixndHZ2dWQ1gNos2ut6zAy/krNTWSkAyzMXNoS6S6GoAKtT4ZklfMV5NdwqmVMWkCgh2vDcDnXxoxyeXHiyAzKUWR72qfziAZKZWtbbuTts0NGjF1hYKiK7ublu1cqUtXbTYRjcPWntLqy3on2cbNmyw/gXzbXxq0sanp4JSgTp9lX1x4zQvwg08iAwz69yS28mslstbJcagBNw4S54h4oOxZ3021S2O2iSxoQ5+fMLaW1u5FilzyurG7yz7i4lJsuZYVWDoc1y31o52hsBADw2EGwUtXm9gxNiqFfTQVipZK7T5etXG81WbAegiwatm1lqpW65SI/3kW0q2cuNaW7J8mVVnR88keQAAIABJREFUyjY1NGrb9S6wwU2bLd/WZmPVGetZutDWbFhvne0dNjU8al31grVawRbMn28DYyOW6+mwzWPD9PJ0trRZfXzKOtvarZKrWg33TUrvUmaUQBNv6e8SRKnQlwBJPRJee6cSKoER58njel6AKfbf/PqNLvfUA+AFIz6PtShPQ9cTGHhA8gABhcHHG71iiNebCUx/bW/NeFCKQsIw/lbjR9M9w2cz5TYaCDoH7Ss9EG5ilT8fXE9KaLoX4gs/K8DvhX72CpdXinS9mZnphrI70YU/i1QR8nsNeeVpKwUtZWmnoK3ffchnC4UpGm7++nJF672efpspfbrPXN/pIWmSlKbr+6TILe5Zq7PTJ66BNfrhSLifT1zzRmC2FzGpUslxXkHVe/w5NDsbebcaLO04XQ3X8El92Zz0KOu4d6i0cJnzXo6IFlPZIgUgyNNZrOb7nxWgy4LeInkoZ9WZSuh2FC0ygZ2K69vb2qw8PWPTk5PW3tpmLYUiBSFcHdNoitBSpHWVMoxAHRZGd3c39xefQSMAABsIlfHVXI5CQe+B+3nV6qdt3rx5BCRYgPjOzEOUmqBdZyQgAlhL0SpQKqo1K+ULhjYV+LmYy7MkCGUtXAusuJiYx+9ATuxmpWZFXc8lKEiL9SNefVYmwTWfszUbN9iue+5hG4cGbGRi3FraQ+ezGix/y1lve6dVJqdtbHjEli5dakOjI7QWWzo7bHh0xDrbMC3OAYo/o3qIb1PgOauchESiw7mVjJWsMR5PjZiJhKEsK3gC4vkmno88Hn9qytpaWphLoDMn03MKVCjxoBCv1rJMcXhCOFgEMcy2NgJ7SBCCth7dv1HJgDIACwZfWQMOCYBa3UrVipXrVRsr1a1cRF/fvJXqOWsvmxUqNTa2yLe12JqRASt1tFltpmJduaKVRqdtfk+/lYsFG62XrdrVak+tWW2lXMHaajlrn6rZ9guX2MjIiJWRyDyvyybqYfZ1a65g9aFxayu1WLUYrfcmgA6aVm6BF8Ke1r0FkimyTaRfan154etBSoAvwZvGMBuBPeyrwnBNQcsltClXQiArcPbLTdeJ96Q5Gni/XkvL8lJQkRWp52q4F36p1RvKvlJQ9YDuAUeA7nt1++fyVpLOxQOrfvZlfXOBlixSyQSvpNCYiMZUapn5Z24G6pAh4i0pHqmVmZYd6h6igy28ZslD0EMV66q1Hu1pM3r1e7w1es4A07ngPWBqfQoZNdtbkCamtWE9UjYpJ2L5mV93M3yRPAYN+bPx697CK5bkOCAhFp4u8aCUV09fnn60puAuN8vBQ6qYe/RQij5SuiNkxKz2cJ9gOMJCz/gadehzadfYBI0c5XsSQEf8o1qOSR0R9Lgx0YLFzwB0ukVqdevu7LQN69ZbT2cX3aIVAG0Uwt7y8Jo4NgZW1sDAQNaxbdOmTbbrrrtmCRsQWqtWraI2tN3229vg8JAtW7bM1m1YT2s9gHmMYUBrL4bZ4pyLXoBwgVISuk4VYC1WqgawEvBQbgDEo2s8A/TYnMa7sLl2ucBghVbCtTPLOVrQIlBYjffcf5/lS0Xbc6/n2+q1a2zNmjX2/OfuaTOTUzY+OGytxZJ1tXfY0NCQ9c7rt4npKasX8jY6MW7tnW0spvZnmE0QgwU9NR1d9q6bVuysRIZo7bAa3OFR0VFDHgE6BUls1IOSPwEQGQSADpd/Kewl4omszcXeIrszutgbAN3FLSuoAUYv99hXO2PayGAAecwr9/F5eE04NhTEj0lK5RmrWM3GW8wqpTz3scXy1lE2K1bDWsq5uo1axcpWo6u9p9hqoyvX2pL5i2wMLqvudls3OWKF9lZb0NdvnbmSja1ebz2lttCYprVk62fGbAbADoWhlrPSVIWAXs5Xgzs+rcCIjJ/mQKRWZioc/Tl6gPEWhn+PFAYP1F4w6u/NFYIQPhOgNBOaWm9qncsj5bO4PSB5ayp153tBlSo06f4I0GUp+fdj5TAWtlbH3Wx/JXyxj2mfAskhb5ltDdBTgGymkMhqphxx7YHxXoQ7AAj6Ss/Jr8/TGGljDkCX0PfAsDWF0J+7v4fA0Vvo3rOU0rxXplIFZC5lx8evfdgoVcyafz7MU9cZ+2RmPK8HdPGHv64HdH/Gfu1bC/ngM+gS6afdSemVd8DnoPjz555GQKesdd3q/L7KDe9lga4jQM8AR53itgnoc2VhYjhEJVhVvEkEc4E6NzECGBhvamLStl+xwqYnp2iBwj1aRiv1mFTUzC2CB6W7fXycFiqAHZs8PDxsY+PjtMzxtxUrVvBgR0ZHbXRs1HbcaSfbPDBgXd1dWYxWXXvwPmawFwtWrqHnbrBiAegA8hrCDHClI44btR8qKWoSAGBXTlIS/5cWpQx8jbdUP6sQqED4KzAkDmznXXaxJ556kgC9eMkSxjVXPfUUPRn93b3BUu/utrvvvtt23W03myrP2COPP2bb77KTVfIIAcyegQhWQyumJoMXg4LKZUTyzOrwbnQS0Jk0GONYEkrM4mdjnnCIXmCT+aCwlINLHR4MAm+syw9Wfrgm9hCuc+QjwFKn1kvnRg0+KXoqlJzGe8varQeXlcpL4FpT3TVdhZWKFaGoRUCvthSYIwFAb5+pW7ESXK4bhgasdX6vTder9BBNDQzbbguW2ejAsOVb22zF7rvYj39zqy3fcXu6cMtDY7a8s8/qE9OcRta9aL49tP5pm79iKT0+NlOx8uYRm56YtPb+LquCaJIv7aFieBJWXth6gSuBkl4H75GFJ2vBM78A1QNeqhBLmHmQCmeZibeGPBgvUGTBSlAJYBVWgQetGZA3E8iplTSX3PF7kFroKaAj5JcmNXnhnQKityC1t+n+SA7hdbmkPVB7EPfrS0ETnw91/rOKcKrcBDBvrhDi86nC0QCiEdBhgGgdqYXu99LThX72Crr2IX1fqoTg75TxUWFvdq5z0XNK35lskpczqehJFVx/trRMa8Ei11lhLapO8p4h/0y6psrefF6X/qZ99grhFkzOOHjwcGUyM7rTlZ0unvP8IBqg4xE5FC4JNOUJhRE8oAdFMOQeyO2u/WanuK0BuncZ+gMPD4DkIxTox4SimMymeDyuy+EZcLDW64xP3nbrr6yrtTMasTnbee/dQ0JT0vpQG4QNxUPB9dnf3299fX124403WndHt5UsWHdHvu5IW79+PR8OAnTe/PnW2tZqa9ets77+fgILY38RtJDkJkCfqZatUqtkbQQhm5kUpTGY0X5R7Fy13zhFKCT1YgA8uYsF6Iirg1iZNMImGDGsIOUIpwFQj8licA13dnXZypUrbfny5cwLWLFsuQ0PDlpXRyeBZu3atdbe0U4Kmr9ggT2zYZ3luloIKDzD6JoOykSQ1ngWgTkZLwRI+IUltMJCr4ZkP2/piAARdkCiIAA5FeZ0x1WQQxGUOSRoENBj9yx4RbgfEdAr0wHQg6KUszLi4eh0hvOPrje/Pq4RCl2hGKx+b+Eg/GRmbVAkcs5CR/MfKCrTNcvPVG3hwoX2wGOPmPW029j0FL1E3YVW++13b7FKbdomKxVrbemxV590vNWKeRsbGbH57d323S981Ra29nL9G6aG7OTzzrQn1z3D3vkdxRZb3N5D5WBwapT7nwoM7V+alOOFIc6smYXrAUMhC2/l4XPS3FMw0vW9leEFbqOlKyCZ9fCkskAxQMXttB68rpK+uYBagJn+PQVELyhTCzEVZCmgk4d8jk8iddNOeV5g69peIUmVHu/h2FL+zZbjpUqNV+hSC13PKKVKFnrj67NhyGZAwrU8C0DXfqXA6AErpQ+/B2lClt7rQb6ZIuCfZa7143WWnTVMAJxNMsTfBX5+/bPrzdNDLNCVfBKgi2a9EiDg49lHL2xmbCVd4vCerXlIcC2Ea9GYyQO3d7s3C2lkSiVsKhhDjn5ThUKAnnqqwvuCwkkoUVXIswV0fsoF4AXoVg3CIAO86JpXeaE2jRb6+IQ98+RqJlPVDK76gj3nBXtkMfTUzYUNw2FBKQBjbdy4kTH0B/72AGkEthnIeoddd2A287Lly2m5Uzuq123+gvk2OjbWoE3SGtRkJjRjqVetXA1aPhM0Igjq3iIqJi6gTCmYA6FDD5CsVAjx9OgmJnjGoQGwXAGGBFd2dQqxjkxLr9WtrVgi6G5Yv962224762hr53MuWrjQrrvuOutr6bPR6qgdsP/+dtCBB9ndf/+73X777dbT0m37Hfpiq7QXrJyvNTRXCKpWBPXoPeHe6rWMw/JWLLUyFqMWmFSsYh98PBZc3LAAEDqQtQImVJY7hBEeD6EZ1pTncxyJCrsDgI5npZcDSSvTM1RgMmUH1npba0M6ZgbsUfmAhwNKBUAd15LmizW2gDZwhrmqjZfMqqU8XeKwzFunqgR0rHt0etLm7bicgD0+OmZDazfYA7f9xaZmxq2lpQO93uyg17/SOvt7rYwQQsXs9utvtvLUOLPgN44N25tPOcnG6xUrtJSsVDPrsZJNjI6ZdRStGgyE7MszZQrIKaArxu2B1vNBaoF7gZQCklcqGgSXE5jeC4ZzC4A1ayGmgO4VAwlxKd8Ce9J8pBm833sQvGdCa8J3vT8VeCmge7BJlSbQOWjJJ7VpTyTEvcWa7p0UjtS7ke6j/1z6s1dO0p/F61tzucfaw4x20uf1++PXFZTzYBlCSdb7dC+dI373Z+h/1jn480i9pN7lm3oavHfCg6an/9TD0Mgps4CeKlJ6n+7vPRuz9Ja3ysxslZHi7XMB+hb0ExvTNHgHI7jqflvzkGCN5cpMNgtB1/fP76dRau+9hV6LScfNPiteSnNQZpX2oFAyZKpQzlyArjhsFqNr0vwDMXRcLLtxzADnYch1AiuqtZUuVcSEH7jnfkNmJ1ynhf9H23tFSXZdV4InTEak9+XgysCj4H0BKBAeBRCgA0mRFNWiWpTU3as1S2vNz3zM1/zM33TPjEyPRJHqliMoCpYwhCWr4AqOhC94UzDl0puISBez9rl3v9hx62WCGmmKgjIz4plrzj37+FPssFPOPSOLclfpWzceTA9ADrBev3693X333bauf50DAcLcdn35Jtde0f0KQXEIloMZHlqvmwzV9y9R2mEnYEFd8AVh1SHVQiiseOpbND07OOOgQEMvBXOzH67oXnBzd9SE3R8PZhffS4bADYCWB5DD9TDhIgNg25atdvvtt9tQ97DPD/HkC7ZoiysL1lvscaED/51+8VlWGe23xUIoY6jISC0dWnubWSvTz2FxRxpf1eDLBvDhn6fWoeBDZBjOMGOKFitb0QSO66vVijUL6Dq15EGOBVROWwXQEWFeWG66ZosxLa80HdDhyvCDG8dKgctrbbPwCwQhT3EJAXQYH3C0jHuLTatVCgHQUU9gqWmd9WUrNJZsaHDQZhcbdrA2bc2OkgsH63oH7K6//gfrtooHBh5ZmLLv/Ifv23R93ubn5my4q9ce//HPrBKtMwhbuuq3vmj1UtOtD4XFZRvt6La56ZlgIfHqn60cAgU0AoxK8HrgU60sFWpTgEsZYnq/git+TwUCAlx4j8Va/+0uA30nmWSLicQAxSgU86wosyc/4HMUZMjM9HoF+hRw8oLOMqEDGlQC6CkgpiZlPX/4XddD+Q/fkTLaPEBP9yQFjrU09BTQU+Eiz+RP8FwN0HXMRwkBq5S45RzS61WgUB83td88kzL3H8/MywLQ9aLyQLpdTTDgmaLwEd7brqGTVhkQSk2ZNJHiC/i1Z9EUgkuE16UCaZ6Ax3GuNENznNX+0SWldKOAvpTEplEIVMGa86AAyncxbIeaus//8wCdjJ7l9doOTCzd55sby6u6+Vn8rT3d3TY9OeWgMDI4ZE/s3m09lW6HlcbKop194fnuQ8+INPpnuABIU/v4449tdHTUQRegDtM7iOvAwYO24ZhNbm4fGRmx+VrNunu6nUlBAIBmj0AyEotvmmwctqFYLlpjsZEF2OG9ZFIUBpjHHorTBJOQMwL4l6MvnZHkSCMBocB07z7yWCucNeT9+R4QEQQEjBVBb7i+uNy0vq5uq83N2zN79tr00qxdc/11ntoFX+4zjz1jS9awbqvaZTsvcWFisatkS27yaGlZWRpP7BecMXkpFeqEg7GiEpp3nQuA6tp39I/7rhBkI8i7NgA/UdTY+/r73IcPMF+AiR0Bh9WKrws1dFg+kBYIQEfQIQAdWQQQJIoA9OgScYk/+s3dpMto+MXFkD7IgDuvMtS0FQQzIuAxAvpKrKleWTar1pZcQ8fcuwb6bP/0mI1s2uAWh7mxSRspd1ljatYF0pFjN9on0+PWNdhnBz87YF1Wsl/ceZ/1l7tssblkS4WiXf3NW6zU320FxF3M1WygULHpiUnrGOxeE9BXYwaqQSkTS38HzaoAoN8TsPXsUBgiUGlQHkG0BaZs3rM6Q8JZSM39ylRZyY8WGwV+jBsChQI6tQ0Fh7UAnXnUek2mrSG+INICBSc968rAU5DlmrorRywMHD/foYBK3peCjjLzVABzC1WOD53Pog+dz9Q9wjX/XwA9j2bS56YWklTI5DxUIMLvFLDUWpPOXwExbV+cAp+mHOr6ps9MXUyBvpE900pNzAuKI8inlgdf7yba1zaCRVVM/xw/fqYCJemIPzXKXUGY409d1vps6EngvV7BNFpvSeekP4yLqaJqEQnvCpYuj4GKvvvCVvGh40tKTGTceAjSzeDD7u/r84A2+rVdQlpattp8zTZs2mi1et1m5matUq06wI6NjWXR401ID02zfS+/HnyhTZiiS3bS2adbbXHBI9nxLtTOBpPAf4gwhoSHd7NqG6Uv/ByfnLDB4SF/LyaIgLJ3333Xtm3b5qltmA+sAzzsIC4AKCaP9yGvHRvSP9BvR8bHQvoD/P7dXb6IHuEvKXVZfnkMVNJD0d/ba5PjEzY8MOjRzwc+/cyOPeYYm5ma9sC9yekpXxcIOxBKENz25jtv2/CGdfbRBx/atuNOsKX5uv83PjZmp5x6qs3U562zv9def3OfnXL6afbp/o89t3rzpmM9+t1N/b2dVltacDDeuGGDvf3227ZlyxY34UPyxJyRaYDMgN6eXl8PjBt5/EVEjPd02WeHD9nWLVvcb9/fG4IMsdfuf49SLD4/cviwDQ8N+Z53d3X5PHp6uj0GYXBk2F5+/TXbePyxVu3ptjfffsu2nXSi7x1iJybGxq2jULQNw6M2NTbugF7t7LLpes2O37LZPnj/fd+n7q5u196xTxAGQVt4Fw4Q6AMaNOaB8feCZhYXHdAPL8xZsatig/0DtjLfsA3VXluYmvVzhbS18eW6Fbuqgb4XlmxdpcesvhgsM92dNtVc8KA5BFn1FDvssZ/8zOZnplxAbBY77Mbfvc0WK3DRrNjCXM2GS502Pztnxd6KW0iUAfo5ioVxeKDVZKgAnAJ4S/puCWhkHgRD/A2gU7CjxuTziTEiOCNOxxCGYuc2mmCDtB/KBYvS1iY8kEGl1gUKtOQDZJb0ZaqGTnBJGfla89ZrUybfJtzEOBTsqb47BXWCIq9J/24T+JP682oByZvDWtYWPJdrnwpirX0G4LczdF3fFBAU+N1NmJQ+TYUj1TxbQkS+AKdCEa9dLcaD40iDPnlOCVxpv2/OOwPGNHMqKeTDvcpbe6hM6KfOsabWmNTao+fO99wKWaCunhvSiVoF8t9vjh8QylKhm+/S8fNcZMIilDDPDgouExX8cB+ze1LrBJ4dPmNgYlCIff9OvPzsJl+gPlaYOhGQ5AVWAAKFgj3+6GPW09Gdze2c88+x2dk5e++t99zoMFWbtr6ufluyZTv1jFNDL1zkd5fLXrUL4PDGK68HH/oKOsWU7LzLLrK+oUE3o3eXw7OnalM20DVgp5x5ige5nXDCCTY/P+8bh5+//OUvbbR/1N95eG7Mfv/737e33nrLGRy0dwTNDXcPZ8bl83ec7+PH51s2bfGq8NAqS1aysy852wPN9n/ysZ140kl26Mhh6+7r9QA1dNNCoBfdB2SaNHU5Q2ssePGR2mzISz5y8JCnmA31D9g9d2FOXTY2M27DfcPWsEUrW4edd9n5Du7QZg/PTIb5jU1aX0en7X7wMV+fmcacLZcKdvm1V3naVf/QoM1MTtmmoVH773/5A9swMGyotDS5WLPf/6M/tHffecfnj1iCn/zkJzZYHfD5j82M2Ze/9CUnlj2P7rHpuLZY5yPzE/bV737bxwHhC357RsXTsnLMpk32o7/+oXVZlz9vujFlN998s83NztpLe1+yZU8GW7HDU2P23d/7XUP/sUpPlx0eH3M3AwQxZDdgPbrKFatNz9gv7nnUZhemra8yYIhe2HrWNjvppJN8jwBCcJ/8as+LHiPRYWWbbEzat7/9bWvU6y4k/fAHP7Sql5Qxqy3P2m3f+ZYdqs94YRn4tY8f3WA/+7vbbaCjy8pWtoYt282/83VrwDVRKFh3scPu+9E/WYcXpVn09f3K975ty+WiTY1PWLO2YE/d/7B1FypWW6hZsdJlV9x2oxV6O70QUGm5aSMd3T6exXLTg/KUUaXmu5QZqBaXSvzptSqV82DjHmrEuJ7vI8MgQJExMbAG9JECeig80/5W1TRUc1GwoCWA7W1VA1JAXw0QPw8oU8avI8zmGSvFsT4BGR3XhGNaC9AJBvpTmbNqTpy/fq/rqXNSQFwNzMN44ZJrDwTT/U0FQQWlLN4kS0NtT1/FeGiByNN+CeC6r7oOa9Et56pApHSowmD6HD0frGaZrj/v+TxAR9qaAjrPE+/n+cnbA+ARLI2hWl1w47Vig9ozD/g8Pbv+TGRpxbTDFNTTa/l9pqXj/dFiy/eT3tTMroDO+RHQw961Vrhw8s5zHdDxHxDSA7gQALa45P5LL+BSq7kZeP+7H/mdE9PjNtw/bNvP3m4vvfSydRRQnGTFPj34mR2z4VibW5izrkq3XbTjIteoPKAJUdQ5gH7MiZvtlTdes95Kry3gfwsL/jv/XXndlZ5jDmYEzfPAgQP2yguvwKNss/Nz1tc9aCeddXKm4WPCL+99yW9fMFRhKljFKhm4AyQmpydtXf+oCw79Xf12ziXn2Mi6US9KgpSwyakp1/wPjR3xNCWa2X2dUGhGNHSYkg988qmdtHWbp5dBewN4PXj3/cGvHkKOXPiYrs+6VoryNXVbsKt3XW+14opX0asumXU2i/bM47tds4aXHHrVuVddYv3rR2x8atJ97ZWVgr3w6FMRzgoG/+7pF5zl1fh835aXbe+evf7e+lLNuspd9oVrr7Tdj+72NWks1a2z3GnzC/NWrXRbzVbs6luuc4IGc8Jew3pRg+D00C+svlz3vRuoDNhHBz+0zRs2+7N/949+1/70//q/baCKoj9I6TO75LrLPJfb/6t02PRsqPAHWlqYr/nabBpZZ4/e85Dng4/PT1q1u8/+w5/8J3vvnXd9fAAfWFj82R39tmxLDspX3XSV0+fYkSP2yvOvhMI0tmgV67BTLtpuI9uOdx85IultrmEv3L/bfeD1RVTU67QzrrrIBjaMOqBPHx6zlx/da9ZciIFFZTvrmkts66kn+1xRSQ4aOvzz2EGs8WVfu8HKAz1WQ/yHFW202mML9YbVbTGLcudhU81AD6oym0yIjmiqwK6/e5YEgxSlsYRK89g3mgYV1LGenoeP7INm0/fCrVAxIpYaeuoD1HEqoPPZBEx8p/3qFfz4DtX6+H36Xcrw9e88gScTOKIPPQvilIBTNTFTy+Ua6d+pVpeCdl7aG/kl11T3OwUO56trNH9ZQtwJQnmkKJVq6ClNKfAxkwXApGCiApkW7lFQV+HjKJCS1DEVWLhvun95FgB9jwKyAm9m3fTCKEdH9Kdrmk8jIQ99LUBPTe66v1lskAY0R/cI11AtP+mY/Dw0Mf5WDA3PCF0EqSmd3zsNIe1MypzzXKXPSAG99YyQ0so8dD9r20RDZyAXzawAdJg1YWaHX/VXz/7K5uqzDhx9XX223Fy2cqHD/YzlQmB/FBbqKw2rFCu2/ewzAqAjOMxEQ8dGQsOFFjk7YUO9Qw57YNQT8e+Z+oz1dfbZldde6fnnbgru7/co75H+EY+kBpCceu5pDvZgLtNTU/biUy+6Du6b5zHMZVu0BSf6agGV1Vqp+BAMEHR2ziXnuTkcGhiC3Xr6+6zSWfU0pUyFif3TmS7ikdblDhvs67cP3n3Pze2DPX32wB0/s8NjB23jyAZbXF6wSqnio8HafHBwv5dv7Sp122Rzzs7ecZFt2rjJNvUN2cf73rFfP/2sCz6ljopNLc7b1V++2ayzww6OHbENo+tsaWbenn/oCZufHPcqSZXefjvz4nPttFNPdWEIEfJPPvaEZxF4fvrKilWLVXvptZfs3O3ntAlkM4vz1uwoW8kq9vXf+boLTnR5PP3oU9GKESLz+Q97NLsw466JoeqAzdanrFwu2UqpYLtu+aKVuqs2t9DwdD7k+YOwURwG8QED3T02Nz5lD959n81OT9lI/zpD2Z1TLzzDtmze7KZ8uCfeeftte3Hvi66dY63f3v+2/fEf/7G7AQ58dsD2PLLHP5+sTTodXnvrjVYY7LG3P3zfBava2KQ9/bNHbKVWt96uHqexXd+9zSu+YY+hYT/wt3c4YEMIm2vW7aZv3WYLhRVbaCxYT6nDfvnTB2x6atyGBoYd0K/57S9Zx2CvTc3NeiW6/mLFgxhRKW7Fc1FbWlYmgWfA2TLB4zo91Aqebcw6gjhNmqmmyP1Qn3kbs4oggvu0JGYK6IHhtkT8lLkqICuQqUthNYasoKECiD5HwSRdC84n1S7JbP0cxowSBUQyRr7zNwF0vitvDVMg5P7hZ8qwFbx/k99DH4kW7XC9ub55LosMwKIbKu2PoedVBbJUe+W7dO66l/g9FcIU1LnO+j4VpHB/qmHzmXwPBGhdX56PVMhYDdA/z+SeWhA4Vx9XjBnS+LCMz8Ulfp2fAAAgAElEQVRaGHnNiXS9NMpdn00NmwKB0lWqoacOEBXOUl7Szj8YPyAm982Xbs/y0LPDgfxySBBLy15yFIuO/O8XnnveusqdmbY7Mz9rl19+hUeTv/X22/b6G6/bhtGNLVBfrtt5557XZnLf92o0uQugbzvjZGc6MD0/9NBD1lnqzMC9sdKw7du3e612BMfBNPvIA4/4uh+ePmKD/aN20ZUXu6/WNcmBAXv+iefbQHts+oh98YtfdP8qfLVYpPf2vesmXZjdAVI7rrrMZmvzdtb559p7H35gnxw8YJuOO9bma/NZz9kQiLUSUtyijxS+eviX1w0NO4N/6qHd1lict74OaHPzdu3V13ixExTBgRn6/Xc/cu0c5U8QV16HFr7zHBt7b79dfdEOe+Su+2z8yBEbGh218cas3fyt22x6qWFT87Ou+fcWOuyxO+6z7ibS0kqGXkGXXnuFCzOYF/zlTz72ZDb/+krdOoud9o1vf93jC0aGhu2OO+6wgZ4B36eZ5Xkv8IL1gTsDsQ8bNm6wP/vzP7eOEmqlV2xuZd6+9a1v2b59+zw4EZkG//jjH1uXVd1sjdKz08vz9s3f/rZNN2puhJ9dqNvA0KDt37/f8+mXaw2bn5qxTcOjdvDjT+3Vvb+2ehNVvjrtgisvclcJzP4D/f0eP/H0Y08HK4PV7Q//4A/s9ddet77eXtcy7733XusudmVn/Lf/4/fso6kj9tpb+2z7aadbj5Xt4b+70zV0PGO8Pmtf+t1v2yfjhx3QNw6P2p3//R9spNrvY/9s5rD9u//8R3Z4etJp6LjRDfZ3f/aXNtIV1ujZN1+yP/nf/lerDPbZbH3ea8X3rBRtYb5uVkX64tFR7pTQyVAIvGSqquUosyLDowazWqU5HnowHDJE1cz4PoyDqX6azhPAiE1lWjEAKcNVH6oCMcZHZpUChTI8mjzzQBFjWCvoKw9olOGGBNxYAEqsGLiG51NBJc+HroJAnlbI8fN5fD/3L9VAdcwKeHnCSniW7kMw8+Javi9P+89AlwG8rHGRlCUl809BOl3XtTR0jjtPO23bi8QXTvqlQJL3jjD9VrOvFEzzBIZ2YA/91NP56ZgpdKUCpZ/P5RXPevGspKRst56vvHFxDQnomYAS+3iwUly6fgrQnjwUS23rdbTqcAyMnSFt8NzAhx7WuaV0FY67+PQQLhcL1bs/KgI6JozGIAB3mBdf+/WrITp9se5BSV/96te8KAmKoWzeusVK5bL98rFf2nRtxnq7Qv31M846vc3kDkD3oLgI6H3rhu3YE463DRs22Ouvv+4mwg/e+cBmajOufeHfBZdc4MFdCMLC5F595VUHYvikF2zFvvzVr9hnn37qhfoBNvfd8TMHa/inEAOAAjTX3HC1B0Bgrgiqevj+h2yuMWc91W47NHXYRgZG7fzLL7SZ2rx1D/TZ6MYN9unBA1nnNl9wAXQ812vBd5RdM+7v7vGAtYfvfdA6rcMOTxy0TUMb7Kprv2BztXkPwEMlMpjxn97zrM2szNnO6662eVu2dcMjtr7aa2Pvf2yvPPWcFzep9nbbcrFsF950pTW7EHjVdD/9aGevPX73/TYIgWB52WZLTfv6d77lFgwwdwDiP/3dP/nKuHZc6rQbbr7e+z5jH2FSR8vYn/70p27loFXl6huv9jUG0/8v//W/2LbjTmxLxrj8uiu8Ct/WrVvt8JHD9sQjT9qSLVjHyop1Fis2sTBjt3ztKza/tGC9w4M2VZvzoL3Nmzfbu2+/Y8eMrndQ3/fyqx7U9+zjT9lUbcY6upCGV7bv/sF3fX+nJibtkYcf8T2DC6bLOm3HFy51QQ0+axSK+Ys//wtbP7DOaaNuDbvmphttuafiZWQRRV9dNnv49jutuhy6tiFKfcet19lyFTUDzNPOnrz7ESvaspXdtdG0G777Fe8rAGFiYXrOju0dsr/5yx+4leZ//z//D7v/md0e5b4EBowyxs2yLaNQThnZAq3CMipdU5Mj+JGpkNGq1J5pnUltawbG8DCr+R0HnxoEnqlm/LUAvWUODD7DUH5UsiSkahdNlqoZkNFS+0sZuwIGAW81hp6lxa4SHKUm61QocHcWahnIeHWd1IqAMeWZ3FUjzLMW0OXB9VSAwtjY/CYVarie6RrxOv4MQlVLIKQAQZrh/iuQcR1gcneBUQBdgRT3pAKV0l47OMagqhyhIL1O/17LpYDrWGlQ6Yv3u/CYuJz0/DgmxSpw+WNADn7ArtT0TxrME2YyYToWufK6GFEgVKEV935eHj0Bne/j/QrCej7UwkFAR7YU6So1r+vzVKjC56gfEuioFQRTOOHS7Q7oLslE85WnQMFcCH9xPDAwu7/x2utWLVVsaWXRKsUOj2LGw1C1DH2rUVp13+tvWmO5YZVS1SZnJ+2yHTvaTe4R0D1IrlyyS6/aaR998rFrEVg8aOm7H9sdwbbH1+LcC891DRRWAjD9F1980SfSUaraWH3KrrvxhpB+gMjpSsWD5jotmNZnGjP2za9/w8EA/tfhoWH3609NTtq7b8JvGzzc+w99Yr/z77/nbTQPjh+xzt4e78SGqH1PK4h52dDQ8bvnLpZLHoiFgir9XT32i7setZnGhI1Wh2yhWbcrL7/CmU1jYcHWbdzgddpLnRX31SMq/MD4EZtZajgIrevosXJt0d545sUg8JjZvK3YaVdcYF2jg27SRmOR4Uq37f7nBw3hg3juVGnFbvrqlwLNxDS1n9/3cwdEbvOJZ2yzM7dvt8GBQXvttdd8/C889YLfMDM/ZX3dvXbpjkttdB1y+5v2wD0P2tzyvD8fQtqum3b5GgwND9v0zLRNTE7aCZs324//7u+tCm21o8tdH1fsuspKPZ0uZNVXlrymPjT6/R9+ZMet32jNxqKdvvUkmzx0xP759p9YT6XX6m7YL9i1N12bReM/v+c5n85yaBtjv/O937HDBw+5Bn/aaafZ7f/jx/59bblmnaUu23HjlVYa6rUVpPHV6laYX7AXHvylxxnAhQOT+/k37LSVatnT6VC69bkH97h1Yb6BrIxu2371RVbt7/W89YWZOas2VuyX9z1i88t1u+nrX7H5zqI1ULYZTWcaizZQrFhzYclWSogfkKYy8fQq46bWm5ojCcLKRMiceC2lcQ3sUuZDpqefKajhc4AOPtP83HANGW6ruQSex/FSu+Wz8ywAqTaRAjdBhYxMn4/nqoauzJfXqUCRB+hZ+U5WRowNLjhmdqNTcEiD5BREUgBg2p1aWFTLWq3wD+ebAkIK6CWvTxELxCRCFd7JwiRcVx2fpqcqSHLt9DNdOwWYVIPU/fl8QG0JDOp6UNDKa37Dd+DdLLalgK37sTagBkBXek0FKxY/0jlnaxkzeLJKlFL/XceYnmX9e3kFHc/C+aEAr+eZ54OA33YN3g9sidZeXKOaPdY0AHfoRKmAHgSG9ih33+Mtl53lgO6SHIPicCFuWFp2DR2RgIjgfmL3Huvp7LHl5pJ1FMp2+lnbrW9gwIPImMO8d+9e6+3qtfoS8qurdvqZpwctIAbFUUM3FAwpl2zTSVtc+9x6wmZn2uC3zz6z1wZ6B2x6btpTyHZcdpnnYSN3u6e7x557+jm/bm6pZh3lLjv9gu2e4gRA9/t3h6CwRrNhnYWq7bhyhweeITedxILI+wfuu996Kl02OTdlfT0DduOXb7K5hbpNzEw7AMP0Dl+6MjQ3ESFXGuki5ZJVertt/yf7bWRgyJ66f4/HCcwvzdhAuc8u/cIlvhGoNoZgO/xXqnZYpbvLg9y68ezuqi3O162rsWL9zbI9/9gT1pif9wj3YrXLLv/qDR44B/CHf75ryez5B/dYdRn5vR02awU7e+cFLqhgbDD7P/nok06/MJV3F7vtyhuvdEkZ/mFmLux5eLeHssGDjjiDr9z2FW8Kg/Xe/egeq1nDKhaquF13y3U2NjFu69av96j/SrXidfKff3yvX7HikFm2cy6/wNYdf4y9j/XYtMFTvFwjWF6x0YFB++T9D220b9A1ZPixH3/oF14vcNGW7Mtf+3IoJbqwYPfcea+/t2gl2/WVXb5nSLeDUAlh875777VqEQJL0WrNBbvlG1+zZl+nvffxR3bcxk1ei/3pex+xLt8Ns5mlut3y3W/a1ELNn4sOdvf+/U+sxwvLhBr9133zFi8sM7pu1D776GM7+ZgT7Ed/9QMXOs68/Hw7bvspNlGfc6sMLCV9AHQcsmIAdAUs1ZLULE3Gsxo4qLajJkIccmpqab43BWFo6pTyVTuA1YUm96MBHelvoQJfatbjHBSwyJScEXthmSAs8HNlXmSg2FN8TkZFgYVjoQaZChJkmqsBenypKwu8Nn0PPkdQbwrg/NsLF8WgtTwLCQUutbBQQGmbj+Sx61rgmaphpmAeALNV0ITMXgVArq+uvYI64lfoA061W74/FZTaAT2cERXE1AqUNhdRUAn3tdKt/KxLK1C3Hkh+NfdeATgP0DMNOgZyKti3/84ukq01zOYa5wSrLddVBVK/DrJ9Hc2lOrJsgFRDToUitQR4vwpvSBXKYusZ4jp9HqBDZQGgM/jwXwLoAeiTxj7Q0N1fHgHdI0ZDcVlnxF7bfGnJuqud9usXfuUBZNEFb2ece7an+oBxQzOCN+Kd19/KIruhH5165mmu5eHlCEB6M6atoe2olYt28o4LrN5c9nKaYPIrjUV789U3YqAOIpmbdub5Zzsjpab84t4X3FQKRopQu3MvOz8rhoK5PPfksz7OUF62YDfefKPNzc+FynLIde/rtfGJCdv71NMOLt0dXa4RH7P1OM/3Rr9xdNDCvBDljq5t+AmhAnNH4BYOGgQMgDQiVTdt3Gj3/PQuB0hEXtea83bVVVdZb3+ffXrgMxsaGbHFlWU7MjFuXb09NrJ+nX188DOr9vVYtVi2vuWiLRyetH17f+WhYDADz6w07Mbf+pr7gPF3d6VqNl2zFx7eYzBUw1pQK5Xt0ht2etvPQtyvPY/u9rUBJDZsya68/iorw1cEIkZ1tmbBHn3wIR/rTH3Wejv77LKrLnPCwvo88fiTNj4/YYPdQ4ZeZjfeussaCw0XTPoHB+yj/fs9OPHxux42RDtgpeu2ZDd95VabXqx7tDnKrC42w1rDjI5GM9hfNE5pzMx5xPuLHusQDtYtX/5iyC3v77N7EUdQn7KezgG78es3+94jNuDjDz6yzRuPsZ/djnVGFH/DCuWqXf9bt9pHk4dduIKffebQmD37wGPWZ6hCh0iFsl377S/ZQjEIqqXFFfvlPz/guQ9wC8w36/al277q2jvmD0a//4MP7dXnX3WauezGnR65PzA6bPWFBS9WhAJAEBBna7BMtcriqu8WhxqAQgYFZsA0Ikrdab9wmmjJhPA3GQU1JhUw87SHNg0iBh0pY9Lf89LWlOFqcxF1GfAZCOoiyJFhKkPWoKw2Zsi82TRnLod7p5aNjEHHxk0KUOntyiAZ8c0gQd8PCOZisk4B2VN2E5M+BSynJZZU1oJV0l9dK6UpoJDhaxQ6hRr9uXaMQXT1xDxonbtq5KnW2gJ+mvoDR2/T/qWU7+qA+vnd+iiQUdjkszKhNprLVRtVwTYVgtK5oFqpCgpOu6Qp8Drf3/BPswH4jkql2tZYhS4g3IezCp6P9aJQl6Z+IrU5AGZ7poEKikpTPPf+c6VpXT09ITU6uidwH9x++J68QoUMPisrNhNLvwaLW8EKm3ecmQvoNLkT0FFcBoAeemz5Y+30c8+yhY6CazgoiAJm/e5rb7leFJut2ilnnuZ+ZgwQd779cgiKA6A3yyXbdtn5DuhVtKQEBtUXbd8rqNUeUoYAZNvPP9vN1Cjygmf8au8LLjy0AXpshgIh5LmnnvVxAtDhaz/34vNs3Yb1XtcdqW5d3d1enezZXzwTgGFh3ovT/Pvv/759sP8jZ+yj69fZgcOHrAStcXnJfbherzx2T8KiI51taGjQJifGbWR4xB668+e+NgenD9qG/g127S3X2jvvvWuXX7nTnn3uOVu/cYMVOspWX2g4yJ9yxun2ylv77LyzzraXf/m0nXn8Nnvx8SdtEYVyOkrWLHXYaVec7207h9aPeqlR9Pl+6bGnrQorCor6VCq24/qdVomAjoCtPY/v9g5kTH278qarfB6et4ogIgD6zx7KTPu4EoAOoQX79s933GHd5R776MjHtnF0k11x7U73JcPUjj2A6wOE/twjT1uXA3rTBYddX73VphcQ+V308SNjoKNaCbELqBRXR0pip7sn0FP8f/zwb6yv2m2VYtktPrd98zZ//v/z1z+w3p5Bm0CO+bd/yz47dNDzz1GYxmoLdt8/32W9hYrVF+ro/2oX33ClzZZWvNLbm6++Zjsvvdzu/asf22effmhbjjnBI+mv/sbNHuUOIQiV5Hbf8YA7JbzsrDXtml3XOG0A4NETAHUC/vFvfmwzzTn7z//TH9uBQ4d8bAtLi04rEOrq6DSGInjNljlMfaZuWUD7YGkjy+8J0jiEeYBN0KKGmz6DB3stc6AfM7TvFT9lyiA16E6ZOsE31ZCVuUM7CwwwP2eX16qAoECzOlC0f0OLALU91bhSDTAPvGgFSAHduwSCWUvcAu9XjVXH36aBosZGrKqowopqytocJtVuMcvPq0Sm4JYH+CG05+hui78poKv/lc/Xueh66pq09jZgwWr/uPYEdAIPAd0ttxJgmVq6KNCsRkvggSqIKKCnzVewz+1CJ3zvwX+Of6plc0x4HsfE95D+EMMEC1c0BGagnlq7FNDVhA5Ar1Q7nafg2XQPMMCZ1h1dk9QK4kpqbJzlawuTe56GTkCHRgcNPQV0MP4zzj3L6uhuCc2mBhNt0d559c02QD8ZGnpH2QO4ICu99fLrXoMbDL5ZKtmWS871dKFOaLZ4UH3R670Hz2rRNXQH9HLU0BNAR0jIuTuihh7NuwR0+GAhfV9z/TVOcgAXFJBBRTlorHfdeaf1lvDm0PFmcMOQnXPeeTZfr7lf//TtZ9j07KxVuzqjyT+UsnTCLxa8qtlb+96wr37pS3bPPffY66++ZiPdw+F7MzvzwjO9HzsEAQAiNHSY8qHhIt4ABXU6+rpt7NBh2zay0VYmZu25x/ZQlrGDMxN263e+adWhPhubmvTCMqcds9ke+Mc77Mj7H9nGzZttrlhwDR2AXlwKFpU9jwUNHVCL0V5589WeF+4ulZWmC0OP3vtzH+eiLdvEzKTdcuuttnXbVjt46JD9+Mc/Ds1t+kLxHuSAw3+OeaDxCkrtgnj2Pvxk1NCbCMFzQJ9szNtKR9FBHfNFS9jBgQE3jcLNAlCHD3v84GG7+PwL7R9++LdWtbLHZVx++eX2+C9/YZ0VBJ+Z3fKdr7pmvP/TTzyTYrh/wA5+sN9e/MUzVpudtoFe5KmbXXztFWaDPVaoBvMuhMOHf3KX9biXHHNs2hVfusE1dBxU5PvvvvMBp9O55brHYnzxtlt8ryDoIXYA7WzXb9hgnT3d7m6AlQBWFmwsMhbgfoDVp4b5Roaqmhylapa+pJRPZsnvFZwwVo2mxnchaK29+UYKOmtp6axUljI93qMmQQUuMlAycX1nC7CCmREEy+enWnjqYz5Kw/ocDZ1m29UAU8eXJ7hwffFdHqC75TBq4GoJ4Pw1yl/XxN+L8s4x9kjXlwyc+5mupX6fArqCtoJkKoi1/l4b0NP7VNiIbREyIMqjEXUZ5FkYENS3FqATwFNAJ2DCFaouKN1PXKPtQ7k2PCP43jtjinUBv2tsgfcMibXaqbkTVEPp1FBpjhYCPZekGRW4MzCHGwxBx51VB3S1mqlgQFM6BQb9zptjogQ2iqyxP0gsl4zrcK9au1KBwv3qEdAzBWHrZWe1KsXF7jNumpCgOPehd3bar59vaegO6OedZbXCijM7BAohP/ftV/bFbmpBQ6SGjkE7oL/0umvFAPQVAPrF59hisWldhbIDehOA/utXXOvBZMEuzrzgbK9b7k1RcgD9vB3nB0YIbguTe9TQAejQ0BExf/W117iGVWs0HNifeOIJrzZWW5i1XpQBtYKnrgG0IIAcd8Lx9tIrr3jgGzTr9z/4wAO8+l1TX/SIb1gDTty82d564w0HrfWj6+yen9ztYD7bmLG+ap8hehz+ZgQQvv3OO57j/uu9L3mzlWu+eL29tf8DO3v7mfbJG+/YieuPsSceesyOfHrAyp0V6x0ets3nnGbIBJhfaNjo4JB9+tZ79um+96y4bFafm7Pl/j67JAI6TO6uoQugA8wuv+FKB2IQI76HpvvY/Q/52mCX8N+uL+/y8rDIErj/zvudUGrNmtcZgFC085qd/llnV6c/5/H7H3eDNerHQRxCINxNXwuADjBHDMAC9rBYcFP9Yr3hwsYSBL9iybo6KlZYatrunz1mi8t16yp12h/8xz+w//YX/80mZqYMddm/+d3v2Pzygm3ettWD+Wxx2S6/8GL7X/7kf7aTN222xYW6Zzace+lFNnrSZnvhtZft5JNOso5lsz13PmgL83Mec4GxXXbzdV4pDgwUtPbLuwKgj9WmrdLVaRdecpENjQwHab1QsOM2n+DWFQD8qaefbq++/pq34sXmQugZGBz0gMn+gd5ojWoHYx5cLc/KQ0+GrsyVzFuFAkrjqdZC5kjtRxlaqpnlpb2ljDsFdWU+eQCjgB7mFEafp9mtlXbHexS40t85Rx2zaropoKdzW8vk7kAurY05fmps1M5SYM1Aku2JVykcsxo46/PWjuJuFZz51wB6KkS19i/2dJJSY+n6cXztgoDWLXBqXnULU0FHNXZ3J8Va/7RcqUWCIJsKvSp4Zc2bxAqVNaOKvSsA6C40SGoag8rK5Y4M0JXu9cypIMO1DCZzWEaAf600Q9IMBQNde86D33lhGeBgXL9UyNZnpUILn8Fy5Nm6fR6gA9ghBcGH+as8QIcXG5G/C0sO6G+9/EYG6GD1J58VTO6Zhv5S0NCLeG6xZFsvOceD4hTQX0sAffsFweQOrdgB/ZlgcsdSZBp6NLlDUHju6ZbJvd6oW3e1x5fskp2XenQ5NLCH7n84Fp0pefDcjh07PHXu/Q8/cAB68ZlfZSldk4vT9v0/+L7te/NNByg8C76xvu4emxobs3JsyDLQ22d7Htmd5YCDz116+SUOEGBsUzPT9tbrb3sQ2Ex9zn3ECCm66AsX2vGDo/bp2+/be6+/GRAWoWZFszlbtu/8/u/a87960bYcf4I9fNfPbGV63oZ6B30ss4WCXXzjTjdhI20OEfPwodPkjrKnl19/pQspqqE/9vOHPRK+ZguGegJfvOUWj/BG6VcU8Nm7e292SDGPS668xDZt2uT+HXSCG+gcsKVmw03fWBHknt9025c8D32pXHBAb6DPPNL6UC+8ab5eKwuLLswdu3GTTR+ZsIf+6X7P219ZQqZAv78TefpFq9j5V1/ivviB4aEQGFfucLB+4PZ7XPeuzc14b/JytWo7v7zL1wu59E//fLctzkzZcG/oZ45a65fuurYN0Hff82AIivE2vE0P/MO+I8UQmvmPfvgjq1inlzGG8PXb3/uu0w1iAtAECNp8rVG3BcQMRA2VjIaMwd1M4ltNGavLta7httKWVNNVrUE1HWU8KiSkzJiCQx7gcyzUAhTU8S7Qa2aNSpqXtLg3g77aC9PkcffVAPnzAE0ZvAorBHJdu7y1VtdGnobuQXVJUFgK4Hn7kzF29DuQG/I04rzn8TMKD/xb54XPNKgyHUf4e20NXYUT0oMCulYZ4xjy6Ejv1bF+noZO7Te9PzOzi3+a41IhTi1UKbD6s+kAlm6gmcUFKkd09RLQKSQHcIUFLAB6SlupVo7rjzrfKytWQ52SUqtkLPdf56LrpZ8D0BdgYXArRzD56x6rIJOef44PllQqD37vtqih+8Ooocf8Tta4zUzuz7eC4sDEtp93ls2tLLr2B+2pUijavl+95oAORogo5QzQo4b+5q+Dhl5AqH+hZCdeeq4tNFess1BygQCa/uu/DiZ3aPhucr8wAjr8DDmAft6l7Sb35yOgU0Mfnx63of5hf+L+Qx/bseuPs9pKPfhu4v/OvuhsZ2LQwBHw9fN7H7LpxRnr7eiz6aUZBzw0gxkeHXGAch86NNZS2UYGB72GO1LhTjv5FPvpT/7J+io9/j0yAlBF79DEYVs3FFq+Ts5PWX/3gO0f/8xu+3ffcc34uMFRKy+s2KP3PeCmfPybmJ+xOqwXnf0+9oMTn9qWoWNC2ddaw2YadSsMDtklu1qA7ib3R1omd8CFB3XB1wMfCwLTiiV7/P6Hfeb4Hs++7tbrvBEKgspwCNCLfcPABpuqTdpQ16DPZXJuwoZ6hmx+cd4D2DYNb4jlUQOgf/HrX7apRs3bmKIDHDR0WCRgzYCw0NfT6y10J46MeXW98YNH7JTjt9rd/3iHC2rj6IgWKwCeduGZtu20U1zYe/v992zbidtsoKfPnt3zpL318mvWV0C2v1kppj+ONxsei4Go/qXlmo2UumzswEEb3bDBXTqXf/F6T5Fzk3uhZHvu+bkzg8nleXBNu+r6q7OGPRBQIfCh7j72CxL0FTde4dwTQXt+VhBBDWsFnBtrmNyVESgzIQPR0qk87GSCNNeln1MQwDjUZJsyJmWmyqz1dwbdqWCB5yJYLu3UpgF/gXG1gqKU2aoGrYVvFNh4DYLS1vqXB9wqGCkgpvMncyRA5AXFofNfqjml41kN4LwEdCjm3XaLXp/nA06Bk2CXB+r/FoCeCpKrATpBg+tGel1rf4JivLaGzj3iOuMOAjpuT4FSrS5a0jgVSPA3BDK1HmDM3i0y1lMBdrFwDGMlWvOBqb3VL17HwbGq2Zvrgu+oodfrNTe586yla53uP4Hbnx81dLdwRyEa33PP3aQeAyxVyNHzjxx2Btr5/m3dcWZbLffMLAEfd4x8h6QODf3XzwWTe9hC+LbPslmUNkW1qqUVB/Q3XriHvI0AACAASURBVAzFZwDo0KdPPrvlQ8eCvvmrAOjFCOinXHZ+CJ5qFqwMmaKxaG+8/HrMDg9BcWdedDZ2PeR/W8F+/cwL7q+nhg5AdwkMuiI09GeChg5AB2PauXOn+2Z7OmEeNZtdmvdGMPgdxWmQsoUqdMcee6zNTM/Yyy+/bJOHJt3UzMIrF199qedVI7gOwVD4HF3AJsfGbGR4yGuIgzmg5j3axP709p/YSO9QlktNXwc2D0CBevcoCPPZ9LhHl88dHreTjttskwcP271332Mb1m90PzLiH/Hz8PwRG+wesPPOPtPef/lNr4IG3WAGroJdSVDcIy0NHfdecdOVwYoigP6L+1BYpegaOijyhi/e4HuMVrdIEUPJ37//27+zwU40UFnwyH0cjEOxpO03v/NN+7M//VNbP4ziNE0XvG75+le897hq6MPrRj1mAEFk6E5WjZWZoKHD5I5SsA/9NNS9B2V9NvaZbRzZZF+45VoPrEO3OUTLoxIg1vjUrSfagQ/32577HnNxBBEQ8HF3Dg3blNVcQ/9P3/9D+9F//TM7dv1Gp1Xs1s6v7LJ6IfiiQWtP3gOBpuDfwZrxhV1f8LgKaN6lcsnu+oe7M+280zrtm7//Ww7g0M7xDES6w0TfQBAgUldwViS4iszHfbQxLUUPM69laVcyTzIA3qPMSv10PMSIwiajUUZMxpIyxBQ8cB2fRSaLd2JcEDaYXqZmzpbWl0FQ4AkR2BSEGamrjC4TUCQobE1Ul2enoJ1quAqWXA9aShTQXRgqlbx0Mxk0zZg6Ft3TFJjAH1GwiYBOQFTm/nnd1lSjy1vDfy2gqwVEBcqwBy1ZRAUypaPVLCQc9+cBOsGbc6Mpm8Ih1lDPh4I53sFzlcaWcLwwp6eAzu573hMjphn7OKImngkTbooPAdvcO6aF6niVLriGnungVRjh0Guv46A0mGrdKpQA0PEfeDOFaOdPHSH2h6mqav5XPuG8JcbYZHPYcsn2FqBDOmDeYCwu49LAYvShp4B+wVk2t7RgHZWKpyRBe94XAR3BVg7o57RHue8joLveU7LTLrvANTmAOdPW9r3yxtGAjqpsFjT0lxKT+1qAjvFfd/11NjU9bc/vfcG1495ulPws2IU7L/ZceDQRGRkedml7ZnraS9U+u/tZLzuKTesu9dgVN+z0AC+UM0XKG3yr3T09CDZw2PeIymIQKgA80EABjnufeEaEIJh4F71P+K6bb7LPjhyyrpFBf0dPuWLjBw7ZKVu2eXeyhx5+GLvhLgWAbodV7MpdO22op8/++R9vt+FKn9Wai7ZUqNplN0UNPfrQdz+caOg37QxEg+/jOAHo1NAhbFx767XekAXzGOjr90I8qMH+8L0/99QvFHkNFodFu+H6G7zb2nPPPOffYSeh5QPQ55Ya7v92DX1l2Xu5Hx47Yscff7xNjI97K1XQEw5XfWbeBjp77O7b77BOF9GCARDPuv6ru+zw5Li3PEX3O/czoTIS3ArIkKgv2t5H9ljZa+9jjQI43/i1XV4Y5sWHn7DFes2LA0FG/8I3brYaRovI1BWzJ+5C2l7R5lygKdit37jVg9080tTMHr3nUWvEdQcN3fiNXeHQLS7axk0bA6APD9vs3LTvpwKxAi/uATNiBCsPJw4mtWNeT9MZmAuZnFYKI5hlGgJqHFRbaTd5mqQW1lDGp4yFzADvJDMhoDO/nYDOdwSm9fkm95RBt4E+8ozLsBytDucp4OVZIdK7VaCgpoX78jR0COVsaqSMk6BG5q+Awn3CuhHQMyFFQAPvZCW5VOjSv3UvUlD/twJ0XccWHcDM2+rQpnvF8almqILKvwTQ9d08J1xXBsVRcORekt4goOM7/kerVXaOYmMaBU4FdLcAsfmKWAbC+0qGtDXGWeCdoBEKoVgPWCLTvcUY8T4COtJW8QwIb6qRt9aovZse15lBcbCe4j5YfRXQKQxyrhQ6lP4I6PjM+cgpV5zbpD0+e1EMiMPnqLzmmxsXTg8P0rtQEQz/XMMG4DZDXjFs+8tFc+3K/d/4D1GhEXScfUMzRW5wMd7fDBq4bwAi561pE7PTtm7TxrCwKyteXKWno2oHPvrYy4BaFZ3emt6rG2VPIXHv3fNM1qULY9uxc4enIQEUAMSHUSt9eNgWVpasvrzk78KhXjcyagc/O+BgA4CHKfz55573AisnnX2y547DhLwAi0VPdwiyQ+oUONJK03O8YfL25ioeLIYc/mUP/HAGDuZVQCBEiE4sVMrWrJR9TAAqRKAjaM19QCDEUtH90HgnDxjWl+uMKkPolobx43Pci++8dC+WsVSwucWGBxT6+keByN+zHA5yqVpxzXNiYsIOHzpsZ595ps3NzPp8uqpVb0fa3dnlQgrMW6PDw14ACIwKFfnwttlFtI7tthu/drNHmqM4T7mr0+rLiz52rLsfCq91GCoSukbuYy64u8bpwvsbh/RE1ABAf3LIv9ZRCtWU8LYI6gBl+NPRfc7n2WGe3ocHl5fNepaCxQfvXuoo2ly1YIvluI6Ly9bZWPF3Fqpl94FhfB7RXCyGdsGlUOMfhwyaeygiEdKDiqVQwQk+9YHBPg+SpL+ZWhwPHeunpxp4aqLLA1vued61HIuW1iSTxE8+TyulEdwZOUxzIt/De1SwIKOggKEasQcEieldNS3wjjRlLgXeYJUJecPq/yYI8yeECs6TTJMMnsLIaqCogohqoRyrl6COeegcg46TTLRdkGnPOdbxcxzcH7WQpMINrsU7qQESlNQakicIqFC0moasQk0eEIfvC9ZoLLRFmafaKLVkp3vJBmjtUWg7pYKWXsc5KX3rPrhAF2NIVGii1YhZIqkAxD2iyV2fwZgIBMxBYAPuOGhHa1lLaF20jo6Ib1HA1txvNXnrmLOxFApegwQB3AT0LD9cKsel65+tHfgdLEQeBxF4JM8e90HjWJTGM5BP42+2XSomd/kSpmtqFz6B9DQCtBNAd1CPif4OnuDVYMge0BbDF1A/F8w4AnoNgO6lP8K9DuiYHAC9YFbt6fbiLVPTUw64fdUujwJH6hOCtD46fMBTwbwFaUfF+5M/9uijbnr3jnC2bNvP3O6+T5AwwMu1vULBDo2PuUkXwU3QSj/+6CPbcsJmq8/Nu6aOUqnPPfGcR3t/53e+a2+9846tP2ajzaOMLCqnHbPRJmenrYla3gB0AfNQriIIQmRs5Y6g/QHQAVqoNLfiQXahiA+fkQF6BEOMNRy/yAAx/HCM3CWB/yv7fwXXwLHSXiQF3eNgDiqhP2MAegfN5aZ3P/NDXS56ah76noPQ33pjnwP4r554wfXum2/d5cFsqNKGNUYu/OTEhG0+YbM9/ODDLkxRQ7/pG7fYBx/vt3MuPN8+PXTQy9xi79rAKprAnMh9v4stzRs0gGp/CCJEsSJbsfnlxQzQfT0joIOG8F9nsezznKuYAzbuxecZoMM3VS5YrbPoP7GO0PAB6Ejza5ZRejG4kbBPYEaohAdAdyk8RuFCQIUmjp9k0viup7erTUOnVM4DSebBw0qNh4CUMjzV0MjwU61U1zMFdGo6KYPwdYnMk1o/LQQKVjpOPiNP8w/sIKyFVgtT/x/XTllH27Ownzg3wnd0/gQlNYOSyRI00qDCo4QG0Zg5N66rCz6xHrYKFDmsLsvl53fK4NfaH9JD3jPxWWq5IVikwkX6HK4NKs39JmljeQKJ1/lYRMXJ9lxs1XZ/U0DnuAleeeupQkYGyNFk3JpPSCPj+n6ehcKVl+jqyQQJCt/oRdLZGdtRh8wtCnKgm4UF5H+Hs89x830EVrVwKaDid/ACL/uKiiexPKv+TOktpR3oN2VUshNAxz2qYDOOJRfM8f7k7BROuPA077ZGRpOaCzN/WTi/bf+gfUELwz+COYDZG8eD0UdAoYbuF0ZAp4buGmaxBeYEQt4/16hb70C/+/OWESG9sOR1wfG+Tz791Po3jLqmDdMXarTD1M32ofP1eW+/evlVl3t/8yNjYzY2OeGmcjBtaK6oxY5CLwjWQhQ5csJhEoaP98477vD33nTzzd6oBRXeRjeu957Y03Ozrt0ighqADq3c60rHyMugoYdaxc6EcHgTQHczuFSVcik4ptEAZNoYbQR013IznyK03/BeBzi8cyX4iigQIUoclhLmFjngLwcNHf96BvrtjTf3ebrX0sJiljP+w7/6gfWX+9ydgHlcesXFdszGTfYJYg2OOcbuveNeG5sZt1Jnh1U70IGvZF//3jc9vW5iesor7WHfUFnNZbyonWOOWYlh3IX8dFS4g8sGAB8ZMFYMoD6zWHe3CIQfZ/zRkuHXW8Gr7MG8P18t2FKp4JYIaO0ZoK+sZIAOTd2Z6FLTAR1r4MGbeHb0JYPeKaVj33jQ8bu30o0VnahZdaA+fPShkzH4YY+548qw1bRNrZPg2q51tSwypAFl8C3tKJi8lfmlvkavaBj9+wroGGMeoLdoq90nnjLjMK5WLXhl5H7MI4NTgUPn4uPEA1C6MsfsS0bDeafzTwEyBVUCoJ8pqXrWJhDEVKfUQpD37KOYMTQwyX/OA1yumWpoXN9Ug0/f+Zv+jcIma6Xy+3mTlC6lM29WFzt20apDMCEtK7jqPFpgxSijMGK1iCj/0vXR3xGvQ2sOrUHpXvN6FRKyZ0Ta4XhBV6mGDi3e75XxAShhnfBekXGNOHbVlDXtVPfO1yn2QwD/1+9SLV33UoVxsERq6LxfBXH8rjEYKmyTv7iiLATggJ59KaYvfuYLlFAM/wZgN1D6LgF0Z2jR5O4mU0iR0eTuzV6a5h7TQrFkNURCw7+FAIWoQfr9UcOEyR3lRmF6aczVbOPQiN135902WA0BbpMrNbvmxuvdXw1pG8Fcz+x52vuQd5W6bLo+beedd55t3rLFtVT4v6Glw2+Omurlni6vBIcodfQzRwR4fXbennnyKesth+Yw51xyroP5wvKSt8/E2FDxrVyteEEVArozhqhl0pRI5uaaISLNYaaB3xemYfhxPOc/aLlOFlCmmeoUtfwMDAkUuDZ4JkKlIxAGlhn/Re3dDWEwJXeUXIONhhO/xqvFIQBxpemNaM4//3xPVTt44IAHrm3asNEeueshOzJ72Nb3rrNlD81reivVOET78NMP7IRjtngwHMZ+ybWXen/7M846095+9x2bmp3xXH7ELhDg3C0RqduPF+iqiCblYTwAdBeMIGHDNVFoussAgO6g7osZTOU+10gvAPR6NWjgWDsUluldLrqvHHmaCNKbrxQ8+h7vLC83rWchxGw0VhatCJN+NH3iJ6V0auz8jocLrhMKACU34x/tBE41OK4BAYa+OgX0PABQoKJwrT41fQ/Hzuso7VOLJaCryZ3MTJm+MiAydL6T4wl8IdAqtBQyVB0j7qFAo1oUtST4N0GvtAbmmXsJNClYqMDE8ebNgSCh81ANlKVfU7DQveDzU2aLEwtLTsof9Xodd7o2OrY24V2EfI5b90Tni1ruyp5X49XpHMJcwmlOBR41/ftZjOZjXM2zQXBh2prSka4l50zASsENGjSFPwVWrrXuaZ6wwEws0h8FRaePaHKHG9bpSAJXqaFDoeC70nXANWlQJ64lYMPS6vNPCsuogJK/7tG87sbVoHzpPz3f6lIizdN64LwkyRIpbL7o9LaguAysqWHEiDsuWJu054XdotYSze0hqzNo6DT5NsvtJncwYwA6wAiAzoIxMLcyr9ABvRhKnn762WdeKQyHvz41a+++tM+mJ8ZsaGjE+4kfe9pmO/ecc7x3O7TMpx570ibnJ7zoSE9Hj+24aocDC/KMUbENDVeg3Ze7qnZ4asI2bNrotcZnJqY8Da2/u9dNzx+/s9+QzoYAqK0nneh12PtHhx3I3/3gfQ/WKlcRkRjNhrG5jc8jRuWjUI0zbeTQwzwJoIJGh1z2ctmqwckQABo/QSD+f8G36F3ponbrOYcgKJh5YKlGgBt8QBEQCehuhY8CEfzPAEZCDtbQfe3IvIIg1tXpnfKwvvD1H3fccd4dDYfgFz97LAPwerNm3YUuj3gvezgZAtEaXrn+0ht22PDIiLshMD6UzQWxoaCOF6IR7RygnnWuQwBhnGuw8EDYiJ2nigXff4/R6IgaetToXEvHPKBhLC27hg5AB3Bj3aGh9y3hZ9AyF+R7TMg1+MUg2CBPv1hpATq+zzTZRbTgDT2TCeCYH0HGzWHF0LUs1SoICDiQBDBlzryeh5dMlACggrSCOhmjMjw+g4CuZ9jPYsx1pzbPZi3pO/SMpwCjINLyp4cIeZYepQZH4QXjIgDwfjJlfwaEL1hoUI0ylq9Mzb3K6PB8NYniWsQ7cK0VNPgZx5CngeJ6xAit5UNPgVS1JJwqxFfo+9PxUihMzdqcrwIG9021OI47FRBbNOGzDuc0Wrf4e95PFUqcy0QXF4GboMF90r3U/eU6eHOYGCPD8Suga3MXPlvnBx96uucqiFJD5twU1H1+EtvF78Bf/ExEkzvao/o5iFU+SfewTmD+KaATMHl2U7omYENZcN6PRloxvoDnTZVkna8KR0AN5KGvBehcG903PStHAfqWi8/IAJ0SUtuBjIFcvlkJwYCMAOgODBHQ1WQOQEd1rkxDx4OXVpxxw4fugI7mDtCaCkX/zwOmwMwjIM02au7jXr9uvWvPK/MNe+XpF20ZVcIqnVYzs/UnHWNbt2yxQwcOupb94pNoDRoAa2J+wr73e79nH370YRg/OqTFuuSD60ZssjbnhxK9rSePjNnW406w2ckpO2nLNnv9tdc8hQtgBUvE4fExB4/+oUHXGLt7um1+fi4LinOgYi5/XCuY7FECFWuFIiuwEvjfBfMa5r3FjtAAB1o0fObRPE7/exMR4bg5mpagEXvjGHdpFKwEhhRN7gyq882P6+dtV2OAoY8tBsZhv9wlUOnwbnnQVLZt22b79+/3OeMwIOodcQkoazvYMeBR/2hLS6ELOexXfeVa6x3osw8++tAuu+wye/2NNzzFDBaVjFlhhUD80V1AkzvGX4+BVRDwIGS4ho7NQ+AZ1grCSAT0cCpjS98I/nDDOKBXChmgu4a+WPCa7aBb1HCfh2U/BsUhmK53KVgDGiHsPwNsAjoBHEwA7hxq6WSSOFSu6aIaIVIRo9aeMl52QyNjIiMk49fDzvMHhkNfOM3+KVPhfaz1rtoNgY3MIAV0RvVqEBtBSRlnCk4cQ4upso50q5a9WgcIpiqQtP1u5hUD1zK567wU8Dg2mvQ5Z11P8jGdp4IKnsdubb+Jhp73DljddM85Ls4T55/rpuMnY2faYSo48G8CugKBPg/Ncaihp4If36fA3j4HnI+Wa0/fwT0mvZI+0v1VQFehgmPp6ek5Ks9f94Ctu5W28C5PC1tacoEtfS7H4Pd8jg8dApuXnQb0LC460DMmgy6HlPZVoOC51vNKwKcPXTV0PXsq6KnWne11oWh1mP1j0LOCdvq7Prdt/cQ842dl8wXR5J5EKmaMx4E8VrJKKuqAkuBPzgAdAJEExQHQvWyrR1m3otwJ6IgyTwEdE6SG3lhZdgD2vuKz8zZQ7bZH7nvAhrv7vH0oeqhddO0OT/Vav26dzUxNe7rVgc8+8zKmIAiAVG9fn/vRYR5GHvnk9JRrp6XuUBwfYL79lNPs0w/321K9YQPdvVYuFj0wDiVAEdWOaPup2pwLMQMjw3b40CEb7At+5pDU2QoedP9gTFsBgGM+fvgJ6NAOimXrXkFeeojUBoDRPB6iwIM2zeh5184LwfIRfsKJGdJ+XLuFbzyCP97nZmto8jGewffJiu7ewE8H92rF3RAjIyNWr9VcU0Ir2g8//NA2H3+CgxYOBZqxDA0O2fTUlK8p/nZ3SwXaM0zZZuPj497YBNkBTFNjNzVn2kitiGuEzwHo883gw640i9kc/ACDZsqo4rfcAnQQfgR0+tBRoRBzrAHQY4EHADpM6gB0aABeQa7c9O9B1/gcPnasR6NSsJWOVpQ73g0AB73x4HjqC4SumK9KTddNbyisVA7pXmAwKaDjGdScCTDKHNODi2sZMIffGRSTWgDIINitTbUcvoef4aeDV7S2cR4txtbeXKUdMFrNLxT0AlMK/tk0hoDaHuZGwUQ1VI4PZwZCume/JIyJa8Rn0HSvPnDGAKwGhvicZlNqZQpQBITUh859VHAmqOi43FoT6zuk+05AY5TyamNUlwT3S9eZtEZaxHNUS0UedBplzndn65xo7wSHwK3aU6pIK6QNvlfHpvTFoDwFLxUsYPlTum8DI6apSoU0tVxRIFSBhHTCn5qHnlmoomsSSgmsa1BK8B2Ec57HsMchhkD3WS05oB0VYFQYCtQf/j996Ar6/J30mgp9/h5YKFHvJZrcSZu6Rp8XFAca1PcWjj/vFA+K8/KV0X/IxaIkQs3cP0d0tmjqDugAlOjPZEqSm4e9WliioccWn5mGvrTgvnRo515EPz4b4Ib7ERiFoDWMcXRw2OpTMzbSN+A1wfHumZUFN5339vZ6hHvYpab/jUh1ECa6iEFrhKYPEwV6fuN5yJOGORcA39vV7RXM0BYTvd8X5uvW3dnphUo8gKmz6hr6xuOO9faqnraGlKjGghWijylj1C2ROUiaMCdGQHeQxXsLBWdmlaWgNcPf7XOGph4JHeuKaxhw59HkUdsGqHuEPDTZaH5GFTho6X6A4rUEdm471hnPRM489gpjQR0BuBWw9qhXD0sHyuDiM8wdhwLpWwByFN5B3fqpqSlbKTSt2tvtqXubN2+2Dz74wN+Ntfc87cFBW0QgY9wT/mRUs2voK0seGOIxFFF48QOMugPoTAehQTR095lFwcAzKuLaouufAzpM5svmfeNhhYDrwDX4IqLmg+Dl0fEuRxZssVoMwhSC52IbQ8y5hApS0iXNzWzQyGOPZmcQy8g9XfCOS0xPI9DqGeGBU6ZMgFNAJ+MCzbJN41oanqcAuuCBvsihhCyZDs8u3kMmxpzyo5h2DIpNNRXMgSZjgrw+H9dXq5W2bnGqhbrwFPu0E9gJ9u6GivvISl5cs1QrTNPWyOixRqzYqOutvxPQUwuKazOxmdPnBcVxX44SOiKdpuNVgUiFvLz1TZm4AjYBSq/R78FmAs22p43p/FerpR/2Mfyn1+NdFCpJO0q3ig2Bjlo0p8DIZ0KgViFIgc3ppyPQj1qR1BVEQSIj7jSqO0aIt62bmNzxLPjp3ZKDjo/xnIQ1ZcBgmIRaJWjWXg2Qw/wiqEuUeroGCErlnHX/MwHdM5haikD6Xtyv//RZwGyvJ6+FlwDoPKT6k7+rBAlTOKPq+GCAlRMwzL8oSuNST8jX9X5fKMDfDAuJ69g/OJhawoKALwPMeRBcKgJYIecbTDRaCPz+GD1O4Pc89yhk8Nl68FINB3MgFeLd0F59oWMgSubjjQhI5pcJM3FslNyCRBdS/PwwSLUwZ/pci8g0WYg/2yQEeYFIY1MQzxdnqo2vV4gGVg0D64l1X4LGHoUD13LiQ933TuYe11efiQI6bgHAeyRnWSV/EhbAHAVp9GDh96CdLodWtBiDpH7gd97vnwtF+u8cHN4d0D3sK4IBJb7M8RpMoxQC1dzEhR4AOJTui4fhp+ClV+Fvz+IEmG8fn+lpIbEGv+81gHopzAl5824NiIeCh45mWs6bfjNchzPha+Cpkh1tpRqxzgruGlin54vMmhqcMm28m0FzoN/U/6qCY1OAXNec94Ah4FkcE89tBp6xLgJBn8BHk6f6MEnzre0MZwfXwsWCa9leGO8H2JKmOB4Cup8XAroE46YCA4FXQVI1WAiMFBAVeBV4uJd4Fhm6rj9dHKkWTyDjHEjXecC8mgWFVhGOLQUm9pNfDfSooadgwPctRAtpHphSmOBeq3AR+BWC3II5Wsen/FN/1zPun0eLVHZv1BbD3gae6uc2WrbAdzwIMQIu6VX5Pt+nwK/7yrGG9YD/Gpru0Vq2Y4FYlFP68T0FkMZ0Yz1/bT5q4Y98Bsbg55+YFqPoSR8UAnSvuX/6GZgdnum8HAJuUi8efyNY+agzy9KzUGYiO82uWQvQ8XIlKF2UDNBj67dUyuP3ZH5qsqFZwz9zUGlP02E6iP90DTSglcYSZ0xNNk4PFRcu9UGmBErpJk+K4gYpYSgzwbhD6kL7+JXo9BAdtakOvK1cQj5b58EALWVQZDQAOzf5xRfqIVAGkTd+MmfdHyVYEngbAxbzDjVAMHIlOD6XY9QDqoDGNSIT1TEq0TOXOX0uDzl82Ig0VWGE78G48kyWyrw8ZU1SP1I6ZQ0BAjrGmZncFxfdAoC/lVYIgpmQl/N8rrXuExkBhQLsjc5fmY7fD4HHq+7FzICkzSrGtRqg+xpA4IQwKo0tSHt8lzLT9IxznxTQWcoWYyegK8NuY8ixyNDRNbZbSkEKnm3nD811GgttJT2VR+H3VCBKAZ1MNPWzk6mThpRnkUbyzhVpL937FFz4N6wrmfE2p3RuHpjx2T62CDh8b8qLuB88HyqUMco9J0mjDXf0D47b9yEKyX4mPC2sZb0Ngjt0z4KburPaBzFgmONt28/IR3V+6VorD3GFsZwP6G3jTKr3ZfPB+kXlhjyMfI1jIP+jYNl+PkL0sX7WpshEC1dKk20YBNdprDRJWuT4MAbsn1owlL7cXO89L1vV/tzk3nbIRH3/lwJ6KpFggAzaoabLyWcL5pppO/2odunaU/Tj8/MUlNPN0/lwI3RR2+Yrfk8FRL5DBYKjDiX84bEYSa4GQrPeKs0bdF55m07wwHgzq4dUIMJ6IL4gzWXntbxP10fHic/BeEkw1NLwuQo4TNMgwSlI04JDxpMCLxnhagKTAnqeQKYan64D57S0jEpXwe/cZsWIWgHpj4FgKQP3tr6xsEbe4eX+K6AzEMvBshTei38Ef2rD9MEpzSujUM1PGQn3Rc3leYACIEeUPwFdmR0BigIBTd5tQiVy72Hhihqy3s8xpybblFcQrvoK4wAAIABJREFUNOGOwbxTQE8F0jbAiVHKtLbl8Q896ypQ+O8C6ApYKtyx9CrpknTIa0gz/FuFptWUEAUZpXs9F7rPKX9SEAspf60oda4Bn8UzqTRE6wnoC+bk9GxxTEqT5C9ch3DG/cpMUzpK4ciB9TY+JQoNNO9yPAu+ltFqC+seAJ3A5LAvLlvSR8qzld8pzZBGfc7wAOcAesqnU2GGZw0LAJM/4Sfde/6dZ/kKY/JcpEyh43MV/NVC3C5MxUqdqBOCglUSR6DjwO94f1pW1t+FuKQU0E84/9Rckzs39zfV0PNEOtWQUgmHk/ewewbdtajZf8PAkCPuDCdWmyPzJYHzwOomKnEcBcJRCswkfzGprAXoeQcXEmrmchBLgT6HG6UHNQOuaJ2gRSIdK+5RRq7P9edhXaKGroeacyNh8BBy7VJQB4NgKhPfyfFyn2gaxngUhFMQSAFdn6NrwLmmdKFEj+tVw9B3cU4AdKaNpUwbz4b/VQ+I7iOuh0sHzVgIyrpmuh9YB5rPKcQsxZr0GrCF56uGrmlJKWjrWvLgpr5ECiCkA2UuAHL4BeF2UC2BgiAFAv6tjJTnC4DuZXVjEGCmScWGMgroXLuUDnEN1hlz5X5hDeD/5/orf8hAAWc8upzy+Ac+476k90co8tLK2nSjDXCihp7OWwFP+YnSjwrFCvapBpbHF0hD3Dtek3e+o9PxKPNwniBDgVMFcASs6vsyvsaiOezNERdQeQPT1jyYV6yMuj4pyKeAjvLHWB8FdBcmWRkUHi6posaMhtX2W8eXziUIIVJ7XgBdr03PrY/Pa7cH11p2DtGno7OrTZ9MFSfQNhUa0mMrHgTzDo1U0vPLs628kmNvU6A8fic0d+I/7icVAryfAhH5pT8L1o9YJp3PLhDQlVnqJpKRpIw3G1xsHZm3QSqxKuHrorq5UwLtfNEpwRUKoTrXGoDOoKG8Q8sDtRrYYxxeszup1qYETctCeij9b/HL6pop0WulH46DDCLV0PPewY1WglWBwIvUrHY6IvGuBeiU9lcDdLwrJeg8jdbXUoqykMDVfMb5KRPVoC/VXHgtASKlpQwMUTo4Hog8rSgPEBSQPFI5+uhJl3kMOBNAYwMHXAP/LeMb8DeFHgI6DqT6oBXQ+Q4N1so0hyRARwEF12Sao9e0gLmzFWOh54zCeN58fK5Ry/H4jRj3oDnqqfVF90DXkGZ9XI/9xHsJ7uqSScfhsR4R0POAQ8+hkngGPlFHUh86r0vpRd+dPosCD9eZwEGeyM/z9i/lMbyHTFl96MqwW2OIvuCknj15hQqafLaCL+IQ1gJ0asDtQJ6tUojy9gJV7TFMfIfyL11Dvx6VQmNanrcs9e5lwUfOWhOMAcrAOAam0b2U7nu6T8p/OeoMdMXknvJfrh9dLmrByzTplRXrqqLKZax9IS4PBXblf3xOWK+ilYohBmE1QEeUf3pu1Ee/tIyGLu0aOvkQr8McVEPP1jICepvJHWlruhjpxv+mgJ53IFWiIsOnlEQphYCuBJX5NBE8IRXU0hqHevAU0HUOPBCrfh+jMBXUU0aymvTqlgVJb+J7FbDyDkQeoKeErAdKBQEVFrAeEHhSVwTvVQaQx7TwmZfUjRI0hTYlQJrkCSI05fKaVJNRs7eaoNSkxGfgJ4I+uB7KUPl8dXmQcWFeXONKFS6D4KMjkyDYU+tM917H5YUvogCpIMXnUyvnPficWmfWdEdM7hgbQRrjWUtDb9vLyBS4nlwLPINj4UHP6AyCMDJMJA+eTC8T+iTYjzTAc+O+8yiUcn7qY87oNIksTs8KAR3XE9BpfmdhkbwzBEaa+jDTc0AhSe9X+mbRkDweRjpR2uO66By8d0IURtM5qyKTrhHXMRVE+Wxcr4VVFOxbArp/mquhc7/0Pj3H+J2ZF0q7awlCpDkCUr2OtONgBtfzRz6NOAhVJpQXgf9pULQH21LTj8GwMMO79s46DcvB0qV8I+VTei4Y5a28XgEdRV0QFJsCOteA51f5VsZH4BJGQFtinVDayON/rbOFoLqWdUP5is5B6VV5kZ9nb+wSurSpcMhzjPWnBZXXZICPCqOxiFimzADQuaB5EiQXUglbP4PJLg8MOXAlBtU06JP0MpqiofvkyWChqdCk3BbLGEbKMeURMMekgM756QFhpafVAJ2EnW6KP8vLrx6tH3Pu+JmnYXOzaXlYC5BXC2rx8cb0NA2KS+fIv9MDyzGy1jf3icRKTTB1uRBcdL303hTQuQZtpmJhnqqhp64AHTuJONNO4zMQFMdKZUqjKiDyAHNOOnZ2c9JrcC8OMrXMDABj5TMy6TSCncKbAroySb6fWgcFjhRkSM9YD+yPMqM2wQhgjN4ICaCrYIaxc+0VDHCNV7pC7YPoTuB7U4BS2ufZ0X3AHjJuIAX0TGPLc0nBJRL7iSsg6fnhmiqQpEyxLYsiKVNNtwPXJKVP105zwEznrGciFX6VCfMeBXQtfJN3NhHQmRaGSfmZrkc69yw7R/ihXqP8R9cwrAPqHCyF+hmybvo7BTw9ixlYRdrxv2MPCt7LoDiAPFLXFNBJ/+l6pViB71OFSM+pZ68UAGotQFfa13VM183fJUGZeTSO+3HWM7AUK0oYx+cHxaklgrSiwiN6wwDQ1TKm510tqKS97DNUEUWxNQ2KI6ArqKfSDgk020jxZSig6yFXItTDRI2fGlVoTamkHvOwmXoV08yYbqbPxV0kON0QZQ4KyGTMnwfo+qw0aKNt45EHytao0rFID7SaPdND4QV1YsOWlKD4NwFdtTQSNRhxB5rMiBZG4uMe6iHR/ePzleAUfBQEUsBOwZXf50nBjKKnyUjBDO+jn4jvJsPl+NRkToLG+3ko5muzmQ89TyAAYDOohJoBDzregbQ8BzexUuDZzH2mD5lrTg0d93oQHAWLmL6F6xTQlYmqQMG9SIWCVGAhQHJdSLs+fzDURVSyCzEApO+UqWXWsBgESUGCgM7yxLifKW58FsejJ1RpjL5yAjo0Cq4Rc3CVgalAAHOxV/HKyYNXEFVBQ4UNjFHPv/IG0g/nijHrOKhNQcOnyVWZfgZMSX8L1S65Rnqu2uYX05BSwVSfrd3S9HPeQ5Mxzxafz/MJ+tV/eWtA2lU+Hq6DiTwUplIhV/ln6jJQem6LIcoBdKwr0sK8Zj9rjsc6GRSY1fycJ9Sl9KdzCV0ekaXRUipTEKdAlc4v6mOh7XVOkx3yNLqdVHAj/1v2+JUQFEucUT6C6xAsys/U+kY//LL3Ul90wR3f41lMWaViQQ2dP3Et+ALKxqKGRxugH3fuySHWUYLFdPIpkaeAGmp7hDxkTh5EiGekzFnfQcL0PGiJ8vSFYZ5izEFmMCaZpx7SPKmuZRIJfk2Cso6TzIC1cBUA9XcKIHoouYHwvdbq9TZzFQmOB5/anAoR3DRYJ9BLWzV0AptqbdwfFRQcHFipSvYvZQqMvG4RYSsAA9fCx5P6iPA5wSdlRu2iV7tARULk2nLt6QMiTVDIIQGTIZJpKTBTQk+ZEtez3AEfP9ogFvzwaFaFCnw6bgI4g3WqlWrIB43CmfdDj7EDqsGrIODnIFqW4EekaZBrwHekDCV9RmY+lChXrgPGoGlXFEzwDDy3WulwDXcluhzIdBT8VaDUs+LrUSjYXG3e6Q9nhGU2MReaulXgUIGP68l94R7jfXgO1xPXKU2T8flYAOTQMrQwRpJihPenDFPpiLnQCla6fnrulK/5+KOGljL0PDBP+aMKNTo/XReOk2NIx4K/K5XQC2Ktf6uBNO5hRUPyX43f4B6S5jhO/B3OPMqgdoRYbUmt1LOWdy95CU3uQbhEZHt7DQ0v8oTId+0IFru7cY/Ux8/3EuS5fmrd47tBowiYRpQ76mAov0p5KDVaX68oXPh+QpBfXFpToKMgQuGtXTBAL4DObO0oJFJJIl8jbyAW6N/Q0OlDx7O511wL7Ke6wTAXFDtzASA2d3HBJsbWFP4tAJ2Ek0X/xiR5ZSwqGKgk5kFpAujOgBiJuAqgc3Gp7eUdBj2AeYBOomZAkB42PZRkQMqIM8YW09bItHhfqomlc6fkxbkzyp3P0QOMzeRc0nlqnn4qgaZCCUFaNW+Og8wpfT+eQZDL2z++g2tDqRt/UyrFO1LtV5mHzjVl/DwQGF+qGfFamNxD+csgDYN+9HCriVr31Q+J5/Ei3aa99zmEHPrOdI66PhQ8IZAhUp6aPINmeLi7u7uPClrStVSTaMo88Q5I4nwmhQQy70oHmuTAj9cS0hT8ON4UyLL3o3Rzo+6CIYVM3ENrCveO+6Dj5nkhbVJ7wD1kXEw55P2pkKqVAzl3/cl3cE5kcpyXPy/WqUgFe96jtM3nZecI4AKBI5oI84BT56xMXc2wep/SWLpG+cAcqq2l33Fd1Tyd8gEHgPhCngcCENdKFRK+g+dpaQlBm+3Nabj+6dnm3rUBW+Tc/m43u4dYBH8Pq13GFtLkoyzzS2ClBeAoZSUG++FZCvDkLS5ALi9ZCd0k1wB0nB0COgEz4+ki0Ol89XflVbq3YbwQqEL0PJ+p9MaxEx8pbOnfxRLm14r/SQEd65QCOspuu/VLotz/zQAd0gEHSGLC35gwgTRlBAqe3oEsArpLehHQHUxQSzf2DGcAGoUETiBPwlOBgcwQ70zH6ZKUoGTepuYBTnawYpWz9BAr41ANg4chY3Aw1Xilo/a0ET24qclJmWuwNYfiNiodqkCRCR9Jygefk0qFnAsZolb7UqLlO1SC1Xelh1DXBO/mgeb7yUg4d/5krfJUys6AsxnKrxLkMAaCv66jHpRsn5tN66yiG1ysfLe87GAEEKZgsFpQoz8btfoXF9ztQsZLczuZJgFdwUhI7qhOU+n8cXDxTE2Fw/0OwOWSaxiIzOF+pkCmAg5pqSWQFj2okoFNeQJ5xogld1iFRTwT13C+GAefw2C5FPB0/dlmOBcwpE8114VnO2OiOD+s8ijgRj6R55LL1hjnLlYKywNbntc8IYPvVJNsCoIEH91T5YXh89CtL+MJERx4XZ5A3cZvolmf8+W4eD8tNDo2rEk4TwHQyQR5j55jPZd6nvw8QzOMe5Rq6AR0PJtBhy6IxQA8nt/UpclzohYQ8jb9ztPJVoAPKDzWqtTJ8ZKelH8cpQAmMRxqLVM6S+m3xcsQlNjeTZHfcQ0pHJPn4SfPoc8dMQCxdLPyQs4V1+cBuvOlQij7TZO7z+9fq6F7GVLRyEnEZLB6GPRQZhMXDZ2Arib33wTQVQNJf6fW6AKCtM/LAD4JolHgwe9kWGSUZHD+ntg+UQUUHjYSgQY1qbRMDU8BXQ8MD6Deo+DL+0Nf9HZAVzAlYem4/WBFxoFrFQR0jbB21LJUClWfkAK6MisejtRkqsBH83ieQMQ1XQ2Qsv0ohaASrI0KlNw3nWsqVECrgMmaDA7jBwOgyZ2ms3R/lUF7K9wIKDy0PANc25Sm9H49rLp+3H+6LehzU4ZNHzrqDWJ/SOtkAni2uiD4Lq4drFNoTASBhOuHn+qaWk1DTMdHRkVgwvegHQoiuXsMob8YcpaVvjgG7qGui54vN7fHuigKWCocpOPn+PyZACWYXKWeue6NCl55v+Odur4qfHPMKmwobyJNdHbCPdHS0HXs3Mc8YUOFotSCg3FQYKawxeu5T4HmA6DDz610pYB+tAAiAXQFc+uUr2nU0LOxhgmGVDZJZ2Xdfo5Z+YfSCMfDM0hQb/vpZb/B/472oatAowpOm9AF11UpNPzm+1SQSNfkaGAvWL0W0jQpUKWArvuf4l/g4e2V4nQNSLtcA1yP3xn5DkB3UNeguP+/AB2DV4Z9lHTHnL8o6WEiXBj6xRC0U650BIYZm8eQ4LmxBKq1Dp8yehU0HLySlIX0OZSQ003zjZN+yG2EItoMAU3NhgQZF1xAjBFgdcP5PPZ7psSm7/FguMjQUumSzIWHm+tGoYDCEwhEwZ3aLcZLbVOZIMehYJcyXGUeajKmgITrVdBSwNMDoNfngR2uRdoaAJ1rSk2R+6zMTZ/n88NBRD/kaN7TGAC1QHDOetjD/rfWH3+nAg1plGPLY8x0qeh3XD/+5F7hmjYGgRF4UE8QZvJcHqAfzoU0oRo6AB1MWQUgAjrWA2mF3P8UbDAvgLY3s4n1HCjUYJygpTTKuw14YakRhk/61/Eq3ziKztiESDJN8gCZ96lwSxBC22Tt9pYy7ZRvKX/gXNP1TWkhj75b57tyVKW4vDmnc+czCZYU/PX8ku/lAVMYM+imnPVqIH3rGvAZbYIULYoxKNh5t5R+9fnnmNz9uVF4IqDn0ZSul545VSR8TojfQjfGaGJQvsPx8nzpmVKhQ3tg5GEI7+c42/GmYI16KKyjCpMKkbyPvIe0kQG/mNx5H6/lmaTCTOGMqcYA83/zoDjAkQbBcTB4OQ4zfYvpRDgh1ml3omA0ZGRcqwG6Tjg9wOnf1HBwDzenzaeeaOjpYeL4U6nV5xNzeHVu6e8gJL1XARU+9AaaKyQaim4+A5VUYqUGzsYlaUiNMs21TP7UfhUoyPTJxNMoV5VkMU48PyVorgE+V5O97o3ek3eQ+BmJWq9XKb1UDj4ojpeAjutpbsvoSlJ7MC9ECENDBKATEDE/9SFndBqDTjh//5mkDX4eQ1DmpUwr777VmHobYwKQey3q9g5ZpHXQieZBK8PzPcf+rSxnLgOCssbErJZWyD1GgA5jF7g2au7mM3W+GcBGQGelt5QOeVbyAMnniD1J0llTAFZwWg3QP8+Hnu5VCvpKE9zLtcbRzgtbpV/z6CAFPK4Rr0VKmK6buhgI8qlgSPABoBeR9oSa4JJpoPxD90/nFrTLYB2kcMR8dr8u+vfxbA2KS33oyivSdVU+qIpEBpglWJjgS149qDAt/dsm1EKhkkqDecJcHv9v7VPBFhqLGf9TwZ/zwmc8Dxw3FSXHoxgUR9AmrfFZGFMK6IyIR8qaArq/81+roUNK0hw6DIBaEVNaODkSuWoZoU5S2BAyVdXQaXL3a6TmtGpQawEqfZAcF35qJKjmkadSMO9RQiZw+EGL3eD0MwUinbceRPzuEioaWDTqWepTarahMKDjonnYfUgwl8e0t5SRcK0VcDkGHS81bRU0VCqnj1DNVvouNcmTGPF8gigCONqEmCi8kAbIXPQwKfCr1JoSewBVBITFTn5RS8ScMG4ADfefQhwFBDetozVsuSMDdLwX12PM+Mf78xi2X4DDFiv18QCuxqB0D/V5ZJir3a/Xpmvk3eYioOO91OTJCDnX1QCIhWVgcuf5o0CjjIj35wkkbKuL70BrtPiQ1ggqShsZsFJjiwSlwgp/V5cL58dnM+1Os0T0Gen5Uy0rAyFUqktM7kp/bbxKopD5LDL8lHcoKKbjUH7F5iz6Tv09vVd5KL6DUErNVQU2Fa4UxNqF29A+NcVD1YpV8+Q5Jv9QhUbz0P26qKED0Cmw+fhi2hrHwfOte6trSf6FuXKepFVgw3x9Pkt7TtcG71P+p4DrPAoZVux2mXRm47PyLGjkf3gxfOik5zxAp1BNOgYfQuYM7nHzeaOWFcbiPun55RyIBfjJdFAAOv5zKy0bLP1rAZ2gpsyDzADAiQO/FqA7eMdKSZikSy+xvrofWGpBIJKkaxXemWqQrcUOv6WATstBWNCV0H40/vNNzKlpnB3qWBmOxIef0FA4bh5yBT8eCAUjbC7GDUCHhs7SozTL67VqEqeAASbC1CK4JDSoTpkFD4EyemWU+JyCAfeM+dckKlxDjVjN7E7EXphi0bVcPfigCcwNe4n18fVgn+VKR0bMDrwgSjlM/tzYkAefqw/NGQ1oIiuE0fSULRSW4RqylS3WFweHJv8A6E0/wHgHwNrT3ADoONTRKgQT89z8vAskvX29Pn7uB2lDgW0Zmg1b47KFbvQZKvPk87HOtLCAmXdWQ+EKCGfKeN1qUyrlRve7P72AUpuhfSwZpZah9T3DeBA36cJnjECO9dOxji54Iwo4ngFnOrRQINgttpVtA5WInjwTWcBesWCo662R7cqESHdOi5F2QrtltMQNMSB8Jpkp3ovn8zzpuQvzQx4ugmolqDTrLR2AyscQe1eHdQjVHZ3m2F4DQhELzEg+Ndv30keJ8RC4gtZpTl+ZgCJ109O5qGCmQkdHR6BLFbL5uwpBqcDA7+ADR8VCWkmVBxFMuLa6fn6+pSc458DnZvfQzRP97KlwhxgqCkc8lwR05ylSPc7XIPJ0jsU1ZLFQ6jgwFg0KJB8iXUCZmZ2fPboXiPjEydfIx6h8ulCAPYxtp/MEKvLAVCAmXgBD0UsAbgvyP64b78EegA9RMQJ/7enpiVk0SzY2PnYUoKtgQIujnqWWAh1on/3U/Zwec/aJzdWIJe9AumQTE+kxCQCLSk7phijApgvj2j1MtrGWNhmgGlBSHwYX2RljNJWmPcb1QJAgFOham8d+5a1ROnNgMZto7nDi6wgARaZOJkPGkDF9yakl4SkzY3BTOFAr/i4Ul8E7uN5qkqF5hWusoOpEyT7hSUSwMpDVCbLp89Ie93x+thfSHlYFDZes0emnseigqBow06AgQcM/C8DAO2bmZm3d+vU2PTsTzL3wsRaK1lkJ4Io1wLXeFhY+4Y4gzU5NTdnIyIi9+867NjQ4aIsLIap9sdGw4cEB++jDj2zL1i1WqwfNGiTe29vrQIAI+OAjR0W1kgfBoLIa/rnLApWsEOkbhT+slbs5vE/xUqa80JLUftgAFgDBVlANzwfPiDJvlfqDWR+9ygHa0Q9XLvu4xycmbXh0xA4cPGjdPb1R+m616IWZFIwyAFTTCtgjFPAoFK1Rq1t/f78dHjtiG47ZZLONGjiXCymDAwO2WG9Yc3HZ+ru6bXpy2rq6um1sfMLWr1/v5uup2Rnr6e39fyu7kh1Jrip6coiMjIicauyqbjUY261eAB/EBssC5B0LZBlLIC9ACDEtELBghZARH8Caj0DCYLPAlifc7qrKzMoxcgx07ns38uZzVtMUQunOId503z3nDu8+WQeSDDnrS/n37UmZzDKJyh25IrBy/bu9Hj765GN5pVypLIkVWwCz6RQPLu8jn89FbqkMuTahZWVBQ0M2VudYnYJqgVaWYdAfgpflZFkL9WodlaKK+WwmczEajdBqpY7QFVvM8xnu3TvHf548QYXEL25iu1zh4uQM/atrZDzlwItmuP71KobjETrdrhgny3mOVpLKfPMEAwEl1J9WR1qrS3WQyhBfCehKQvdIjylWYvWZ6j83t1r74+6krmcZPFJ/oBHtH5nzxWAka4nrrPUR3LZyu8scl5Njvy5Zf+9P15R7Tv8saMpcyKbi0cFd6dlwLlUv6jPsftJKcXJhnKnDbueXe9mekFHCo+QivBwoJFb2rpDQc+E8ma7vFl9sX1RuQ2NN8YPhQrXeVdfrmNW7YHVOmEcgORBm7M8N6HZRdNB8DYEmBHTLtu2g9XkrHj0wgK4Trp+rS0bbtEDlFLKLBdpn2zY1HvgFYfLX3xWegRp5laNgWn5WJ5UKSsrU+vZKa1GTP4yVafuii6NgbRdWGHKxkdu+lEGqMuAztO/KTK3lr/OjwqDP3xNYk319iLSxfdnQ3mIRkuSLBCmD1j7Y3aoCKxO/cjEyLSohn/njfGyTILEkaavXBCQIFnJlJz0kzK5erOQKQwmD+HP9SgDYr5ubGzTihgA6Nx//COgkE3EUYTYeYz6f4eLyUj5zLiwXOx6PR0jTxFnwDLXUa+7+cibCscKUeA4YgmnsFUKJWN+dAL9e+YRMFxYSi3fvIh8gqsd774WE18bGVAaVdW/WK3S6KTYbd6NTLmVe61KsKGrGUpaz1W7vrrn0ysMlkvGWwgqGo4FY6c1ahHaasbg2WH1xvlwgbqXoj26xrhRiPdM9G1VqaNbqaLEgxpbKqIbh7S2aSVPWZDKfYS3rszsSyX5LPW7viZHl9SQmbtCC3sh5cLZ7PeiXMqUeNPGINBqYTaZEfyzyXC7FEOJqvAChjmG7qlAPA3qByWRUelqyJEOtUscyJ4GolMleeT5HyvFJXbEN4riB4+MjfH5zjXqaCqnb5ks0q3VMb0fIEgfot9Mx0l4HRa2KRtKUW8O2qzWK9QarWS65C1wni2aWPKvBY3WP6A8jQywscxegHyLiofyR3CnIhqDG98NjYXv7WEqnugJJojfkfw4chYj4LHV7BK1cIzVcDpwSsm2ocXII1OW5UgtgV0f+kP4Pwbwcr7ltLcQZ254CeuhFVjKh5XNLvRYUWtN1CD2vlmyE7YdEXscVklf2U8NuYS6aDaVYnFUPH9sIc1RKQL+LYVihCjsjTM2AOp9hO64gcxAM/JvMUbSAboFHhdcSCCu8BCQBIFOL2X6uAGUne3/iK6j4uOuzAF2UCUFXr5nUc69e8O31jap4dByWLVrXkvRNXK3u+k6dR7tImtCm86AM0QqrEgFdC43Dl5vyQFlD/T3nj6Vj7eUk1u3LZ1Ohhptxt6mZteoqLkm2tSE10r6ESZwrluAcNSIBK97hTuVPQK9tgZggS08DEyx5PlbW1LlGabHyPQJ7u+WsVYl9+SpPdFnT3iZJIBsfT8dCDrrdrgC9i6+zYlUNLMQi95dLZrvzBKxp2dZdGEA3oYZ8aJ2Ss0jyFY9n+gsUdvPB6xPd9ZWhrOpaa7zL7g2VS679Ip8gTZtopokkKDV81br+YIC4mYiVyclwl0C49C15tr+H+fj8WL6zzheoFcBiNpf5Pj47xZLwVaugqFYQJ02sFkt00gzr+QKTmwFqFRZxcu54FudopqmA+WyRI2u3xMoeDIcupGQAXeTd8zap8+gBXcIG9LrRhe/rfNPDQsuc8kHLloVWaVGLxT6fy5pbD1sIYjapKVSKBNJGo47xeIxGxHyIBiajKZbzJZI4kf9TDhaL3B8PWmE6nyDLCOLAcDJGIp87MK+sNqA0sX8xPUOTMcaLOZIgyCtVAAALW0lEQVRuG5PZVNY4acRCSrJGUwgirXhn+e9MVKvDtP+qw1TP6vctoKtcqewc0oWljKpBcnc+mDyOz7rrz2WJuz0qbRlAl3aoH6SSnA9Tm7a0oI21Dg+1ox6C0KCSeSCYuRvFy/wPO3Z+R6uqqV7fe2XIKdpdv21/q+O2OUdqrJR9IeEhITIhM2uFsy170kf3ra4B27DPtPhoAd3Oi8qByrKEvbwXQ59l/60GgQK65qlYT6rqHplTutwtmGvjVnBCQLVMRVxnvg62CpBOpoKTfaZtXBaHwuSvf1QwUhari2fb18+cdeUrmZnLPvQ32sc7pVk++N+AXsawPaBL+8pO/09At+NQQF+uFnuAzl4p67IJIVaQ7XpZxh8+P1zDkEUqoJfjMeECFTi7obTdndJ1lqIclWEJTxOOoauOc8eqaxpXpdV80+/Le+LWpgVAt6G3/NhfggLBxYU+qpjNZzg5PS0TQSbjsVgPl5eXYoVPbm9FofK5veMjLJcLiRu3221xmfNIG13szAamApYNLK7EjTt/zsIXBHlfC51j1Jg4PQW01BzxckRj32PEDGEnYXftF2uhW++VsOyCngRC4gbL5QrTyVRUKmNsg8EAZ2fnKDaMkLmzifSCyB6jAhQvA7AsmGVbQTtJ0UlbEoYgCJ+cn2E4m2BdBUazqYAz3ckPL+8jQhXb+QLtrI3heILu0ZEkZ9Jao2U/nk2RZKl4KOitEG8NQT2w0GldbZcL0NNAhFysV0hambxyX5OIXVxcYDwaYb1YIo2bQjiyZiJeltvRCL2zEyERVkla/WEJZgj2nJRmsyFkr5W1ENUirPIVmlGCZhQLORoOBqCFTi9P3Iyw2iyRZqm43et8r9XGzU0f3STDmlb3aiOALZ6lzRqdsxO0j3q4GjDWuZGwxnwyRbuZStlWkj57n7Ul8lwr1R/WM6d60u1XWuzO86Sk3I7TEnadi90+d3lA+ncINJ8H0Mtyc56klc/zpVv1KtS9AjT+S0K+zZ8lNqrLQn2lX5ecDw/oGuKzBhG/p/rnEEByn/O2NSH/3qizz1EjiWugJ1fsHEppWn/KxXpBLUbZ/iigW5m0Mf5wHhT/QuNK+6gG096pq0D/cwyKZeppsJa7GiKlQXH59Rclhm4n3U6eKnbrCrGAzs6EgG6F2gqUtWR08Nz4tNBFaRilavtgWU35O28BSnzuGYAeCvS+wEnG0C7+spO00mpVBU4L3V7rKptPC8+Y+bPzpPOqrO8uQGesWBeOr7rAeqb0rg2h79vnhxa6VQ6HAJ2KXgujWIVySDi1vZ2lVEXVl1aUmsia3e6zR0VOaNXy6AqPJPL9bSGuX4I6gSlnAppkKrmNKTLinZgkeqJE/QUUtDyTNPF1jAtcX13hpRdekKQSxurTVoZ6HKE/HIgngLHdTqcNXoDR8LFzcRVTYUsyXYGtJO3s5I9jFFJBwCVgsNa9JxlagGWnkBk2cGbLvuW0O5Mext0sMyegz3N6FOoSj6W3Q9Z+WyCfzp11VDhrWEIa5pVtsn9R0pCjO7TQ+fl8OhPy0ep1UYkj1JIYs9VCYsCj4S3un55j0h9KqCOf55guV0hpjddrWDHrdrV0QJc0JdeB4xci4o+Y+cFKH6vbAp1GjDVBnZZ2BZivlvLKf8vVvkWBtJmg22qLu5oubb52shbiNMF8u8ay2BElm3ug8mgBax/UC2yKtYz57PQMm9UGlU0FzaiJ66fXnCBcklCMR2h1WgLmRcWRs9vREMfnZyiiCE8/v8LF0QkaRUVAnV4cxsuTdgtPBzeoJzEqUV3CH1GthsntSPIQSBCpF7R0pwKYNTo4Bq0PYA0VHadmudv9FhIX1Zth+JFyy+Iwui+tHg/3+h7q+n+4GLTbd25d9+/JEgvaX16jyYBlW/4nmrgcAu6h/WD1mOwhD+ian2GBTvuvVqvdY2VbTOfwBxd1zkJioL9TwLY5SDJslwBz57E9ft/KZGgoWhnVPtu50JBoqKM1l0qSiiVhdxdiVTnhZ2rclWE6r5vsOCyuVgjooUBYhmLdXIc6rG4HG3u1DDsUrJDBWQvdgmEoxKErRpTxc7jcQ0Khgu368XyALs8QT4JT/JpVq4Cu++GuTaSLqWNQVsXNIAlFzwB0ywBVaK1w63+rYOkclowtOI5hN7Ykr0X1L2ZYm4t6VKCsTCgxIRmq1uri7qaFrnIkMXUy7wJIkwT5bC7JWASURy+9hPHtSABzmS/QabfdfcSmGI/MY3mFbiEJXbQUCWD8726vK1bzlx4+xCcffiiJbwSlf3/wPi4eXLrM52oFSZZgMhk7C52AzrgwrXM5quKAmIDO87iWSGmhFcZ3CWjPcrkXRC/zd0je7yJ0BPQtnIVNC3OZL7FervD0syd49OLLGA1uxdIs3ZJadVzCmyysUaDRamK9XSOfzsQCZvun52f44OOPcHr/Au9/+jHW2KJ3fCzWe7eZ4frTz/DVR49xfX2D0wcP8M577wpRonKndU3rnmvKi1u0LKyuqewbtk2StilQzReIKhU0Wxl6pyd451/vontyjKSduUTI8VjwglXnCeYvPvwyxoOhhAcY0NgmEfKtO+6ma2CVoLofLUDsAI8WGgR822kLt/0hokqEuB5j2B/i8aPHInOLZY7ze+f453v/QO+4y7N+4ug/v3+JfLtFvz9AVmsAixX6nz3F45cf4er6ClmnjZPLe/jbO39HI0sE0CUXo1oTeW5nmUse9PdZa//VqlYQCQsWcSwcFxU5Zdden2rJi5Urqzd343eAboHcgqYlEHcBOgm5JMDJuu4AXfa4XGCimf3iz9yF1XwoL3S5W3AJ2/xCPykXJNOs924SrQ8ZRft62xNohncY8qjsh7ysVU0vns4X+6Yu6xJ0mZi5lxezHzrR2wPVULKArvNr9bLtp8UwGy5V41VfbRK06nF+n94JxQrrQbAxdMXdUsdcfO0rz8xy13R7K2iq0HVAoQvgLhANGZpTqCgt9EOAroAWumIU0D2xLMEkbMNuhJBFPo/LvWRgHtAt2FBRiUvtwF3CKrxhUpQyM+0/FYuNofN31uUesnIL4Lomz7LQDxGy8nc+KU4tUr4fslHtizJC9rt8JvMPPMEpAd8fVREXd7UmYE7X7GnvCCfdI/zyZz/HSe8ITcQ+OXbnMmT73N72b4kV6uAVgUA/H+Cbr7wi2fJJmuJPb7+Nk7gniU4z5Hj129/CeDYRVymTu/goWr/qcq+RJLA6llwYQc9QDeuNS9rjnzJlegJkLvjbaFepUF3xO3JDpefYtZU7K2f22JWMz8c0Zf2xRZLFGE1GqKEqoHx+dIJO1sYff/sH1OVdjTNq9S0X6ZQ62thijgUi8IINl1y0xFKysl997TsClMf372E0nYi1zAztrB7jOGvj97/5HZpRivevPsWbP/yBu+CCc3w7ROeohydPPxcSy3k+ZKHLPeybAn/9819ASJgiFxf/d1//Hm5nE3HzU9kymZHJcFncxEmnh1//4lc4bnTE7T8u5vjGa69itmXGvwMmOc7pL8tRd7UlkzqHTonSwtxKnkcryTAZjtFr95BGCc6OT/HG62/gvHUmc8K5evOt72OxXkiexWqzwrZawXS1kkx/AnovydCqx/jJWz/GBhtEiNHfjPCjn/4E00UuuQUkCCdHRxje9NHrdCSpj6CsfQ37z/1PULFuVQvorsrhfv5JCAo7AN9lVDs9wNLUDoBCIhkaXyG4yu8lBs1jrx4Qg6tEqdfoUVOXuwV01Xl6udUhUCx1Z7A/SmD3sl2eoNDjhIbc31VpUPaY8A16aZxHzVrzilEM7amHhN1Q97voVc6fz4uxnjSLGQT00MNiP7d73865fkcT3Syg63qpvHOMSgJVvvl9/W1IDGxfw+f/F/c/ZmYRNV1kAAAAAElFTkSuQmC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Cloud 7">
            <a:extLst>
              <a:ext uri="{FF2B5EF4-FFF2-40B4-BE49-F238E27FC236}">
                <a16:creationId xmlns:a16="http://schemas.microsoft.com/office/drawing/2014/main" xmlns="" id="{892F527C-0EB3-4C9C-97F7-E318CAB1AF79}"/>
              </a:ext>
            </a:extLst>
          </p:cNvPr>
          <p:cNvSpPr/>
          <p:nvPr/>
        </p:nvSpPr>
        <p:spPr>
          <a:xfrm>
            <a:off x="6477000" y="0"/>
            <a:ext cx="2667001" cy="1262362"/>
          </a:xfrm>
          <a:prstGeom prst="cloud">
            <a:avLst/>
          </a:prstGeom>
        </p:spPr>
        <p:style>
          <a:lnRef idx="2">
            <a:schemeClr val="accent2"/>
          </a:lnRef>
          <a:fillRef idx="1">
            <a:schemeClr val="lt1"/>
          </a:fillRef>
          <a:effectRef idx="0">
            <a:schemeClr val="accent2"/>
          </a:effectRef>
          <a:fontRef idx="minor">
            <a:schemeClr val="dk1"/>
          </a:fontRef>
        </p:style>
        <p:txBody>
          <a:bodyPr lIns="68580" tIns="34290" rIns="68580" bIns="34290" rtlCol="0" anchor="ctr"/>
          <a:lstStyle/>
          <a:p>
            <a:pPr algn="ctr"/>
            <a:r>
              <a:rPr lang="en-US" sz="2800" b="1" dirty="0" err="1" smtClean="0">
                <a:solidFill>
                  <a:srgbClr val="FF0000"/>
                </a:solidFill>
                <a:latin typeface="+mj-lt"/>
                <a:cs typeface="Times New Roman" pitchFamily="18" charset="0"/>
              </a:rPr>
              <a:t>Mẫu</a:t>
            </a:r>
            <a:endParaRPr lang="en-US" sz="2800" b="1" dirty="0">
              <a:solidFill>
                <a:srgbClr val="FF0000"/>
              </a:solidFill>
              <a:latin typeface="+mj-lt"/>
              <a:cs typeface="Times New Roman" pitchFamily="18" charset="0"/>
            </a:endParaRPr>
          </a:p>
        </p:txBody>
      </p:sp>
      <p:sp>
        <p:nvSpPr>
          <p:cNvPr id="5" name="TextBox 4">
            <a:extLst>
              <a:ext uri="{FF2B5EF4-FFF2-40B4-BE49-F238E27FC236}">
                <a16:creationId xmlns="" xmlns:a16="http://schemas.microsoft.com/office/drawing/2014/main" id="{4DBAF39C-AFD5-4F84-8C11-BD1D7DFCDE7F}"/>
              </a:ext>
            </a:extLst>
          </p:cNvPr>
          <p:cNvSpPr txBox="1"/>
          <p:nvPr/>
        </p:nvSpPr>
        <p:spPr>
          <a:xfrm>
            <a:off x="0" y="1264201"/>
            <a:ext cx="9143999" cy="138499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vi-VN" sz="2800" dirty="0"/>
              <a:t>a. Mẹ: </a:t>
            </a:r>
            <a:r>
              <a:rPr lang="vi-VN" sz="2800" dirty="0">
                <a:solidFill>
                  <a:srgbClr val="FF0000"/>
                </a:solidFill>
              </a:rPr>
              <a:t>Mái tóc của con đẹp lắm!</a:t>
            </a:r>
          </a:p>
          <a:p>
            <a:r>
              <a:rPr lang="vi-VN" sz="2800" dirty="0"/>
              <a:t>Lam: </a:t>
            </a:r>
            <a:r>
              <a:rPr lang="vi-VN" sz="2800" dirty="0">
                <a:solidFill>
                  <a:srgbClr val="FF0000"/>
                </a:solidFill>
              </a:rPr>
              <a:t>Con cảm ơn mẹ ạ! Mẹ tết tóc cho con cũng đẹp lắm ạ!</a:t>
            </a:r>
          </a:p>
        </p:txBody>
      </p:sp>
      <p:sp>
        <p:nvSpPr>
          <p:cNvPr id="6" name="Rectangle 5"/>
          <p:cNvSpPr/>
          <p:nvPr/>
        </p:nvSpPr>
        <p:spPr>
          <a:xfrm>
            <a:off x="90806" y="2952750"/>
            <a:ext cx="9060180" cy="196437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vi-VN" sz="3200" dirty="0"/>
              <a:t>b. Thầy giáo: </a:t>
            </a:r>
            <a:r>
              <a:rPr lang="vi-VN" sz="3200" dirty="0">
                <a:solidFill>
                  <a:srgbClr val="FF0000"/>
                </a:solidFill>
              </a:rPr>
              <a:t>Tiết mục nhảy của các em thật ấn tượng!</a:t>
            </a:r>
          </a:p>
          <a:p>
            <a:r>
              <a:rPr lang="vi-VN" sz="3200" dirty="0"/>
              <a:t>Lam: </a:t>
            </a:r>
            <a:r>
              <a:rPr lang="vi-VN" sz="3200" dirty="0">
                <a:solidFill>
                  <a:srgbClr val="FF0000"/>
                </a:solidFill>
              </a:rPr>
              <a:t>Em cảm ơn thầy ạ. Chúng em sẽ cố gắng luyện tập nhiều hơn nữa ạ!</a:t>
            </a:r>
          </a:p>
        </p:txBody>
      </p:sp>
    </p:spTree>
    <p:extLst>
      <p:ext uri="{BB962C8B-B14F-4D97-AF65-F5344CB8AC3E}">
        <p14:creationId xmlns:p14="http://schemas.microsoft.com/office/powerpoint/2010/main" val="1668756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6"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ata:image/png;base64,iVBORw0KGgoAAAANSUhEUgAAAfQAAAF3CAYAAABT8rn8AAAAAXNSR0IArs4c6QAAIABJREFUeF6kvXm0rVdxH1hnPne+b36aBwQIjG1C2k7HK+14Oe6OMUYgNE9PehqZjAkrdvyH0+lOPJvYJhgJCSGhecAIMdlx0s5a3Wu5OytxSByHOAZjkEDT0xvufM+5Z+r1q71/3/mdut+5IvF9660zfd+3965dVb+q2rVrV1oH50ZmZqORv/gr//NzpVLx36rVquE9//uX8sfr+IqfhsNhcT3u3+sZZfdr39gUrsNz0OP+YMdG/s68HX2N/dNxpeea1erNeFnxnDhm9p03jCpmtVrFRpXRBF1wHfuh9Ir3xz5zXEqner1u+I/f0H/81mw2/TNoO7CRNRoN/4/fe72e9ft9v65Wq9lgMPDvcA+e0+12i9/0PfvszxwMCprgmfgO/3VM/K5mFb+e93C8vK+gVeYvjhF9w3R1eh2r1hJP8R688jp+z+eSNuQLbTfylvYlzn3ilYqNhulV50n5iGPDd5wHjB1t4XOUmzin08ZE+jkfZ9rwXo4Rr5g7lSde62MF3arDgv+VNuAB9B3zPk1GK1ax3s7QqpbkWttV2nGsmLM0b4lew9HQ/0P+VG/slrMxD5GPCrpVkl7RvpM2eMV1rVbL+RufwbMYF/rRaDT9O5Av8gyu4f3KW/xe+VB5PPY9ygjlLj079Q+sVKYX+SyMDf3HNTs7O/4fn2dmZqy73fHxYL7wH/eQznhF+5x/yiauZ3t8r7pReZA8qzxU6NTMd9U89zoG5etdCpI4Yeb9cwLkv0jL2L/4LIwZf5wrvpJ2oFPZs52PRkn3jVsfP72s/7u+G5lVMH/5CaSv8hL6F2lX0NoqVqvUrQIgCBjKa7a3t11PUG5UHwA3RpUh1E+Bi/lBSd8OR9aA7veHZ8ASOqPn4KXhaEy/SmP/zASga8dUget7TnycnDJAjeCmSpcTGZWgfi6bmELZCKAr0csUYBQ4KnSrJAU1rQ8KJJHhHdAbUIaJEhEUqDRi2zomTHbBIFlRKqAnxdXwCcck4zOUND73BwPr7HT9dzwHv4MBFXDwnoBOBUEF3el0JpQp+qWKEP3CPVSwOo4C0CtVG4kRoEDAfigTT/BUxWwwGhSAroJNGlDg8VuZMUiFFenPzxh7BMzxONB3v3Ji/iMvsA8qlFTSECh9fpQZKiYathyD0pTXKH3Zliq4OEYohHqjYoNhMsDIb6SjGtOlsgxjrA+llgC6zCCK/VbZdyDnP3EElL8JphEo2R+YA2XyoXQjLWicjvk7KfshNNqU8etcqmFK/qJRpgaJ3kODSmkzHksysJO2HeuAKM/kXRpo4Bm8h6ECbaxArePANbiW9FH5LuiXDe3Is+xD5AF+73M0GiUjVZyhSAfeX8Y/GLUDj+hPlXWld0Gg8IYGrc639sGfL2DJZxLQnf57OKPEH31GIa8js36vB3O2cCjoIJA/MP/T/mAIVK1mlgF9grb5A/lH5avQs9B9dViDY+zIg006ZTiyWnYOHbUzHWjAANCd/0dW6O1Kdak5mgaGuJjCpBOqAEjiTHsGAUsVgd6v3mCZQcBBRCXhisIH09/TQ1eFpJ5Ammh4Gbu9szLwj8rOma5iVm/WJtqP90b6RYGhB6V01GeAPqAhGR+vhYc+Glp3Z2fid9KTnj3GD6UQPXT11jk2BXQypwpcZEo8u44oQH/sDemz8DzeHy1vn2tYqDayai15aCp0nKtIl6hYQF9VoFH4KJDkLeUBfNfvAQwnPQwVTDyfRoGOjYYWjCLttxqA/J5jV8CNRo6OQa9DmzFKQJr2h31rNGHYJSMOf0o3NRT424TRCf4fVAoPQ2WUdFZaKCgn+RtZpZpe9bcy8NZ50T70szFSZhSp7FORgxbja1PUhB46x+5KLhuZ5UCc9JpeH/tHfuTclfffcmQsRbB0DGwX/WOf8R1BGdeiD/VqbVd0Q/UgPUR8xzFxrvldnCvVxerN6xgioCuvktbkUZWdCf0G+UFUQQyCqK9VPpWXIl9xzlQ/Rp7gNQWtsxFJQI86Rp8Z207jz4CeI8+8XuVIHYpIPzeERwlHIn/ws9KSkRf8huf2ejsJ0KsZ0J146WkE9EIveOeSnPF3vGu32zYYJkfM57q23HLonxD07Cnie05IBFt+joAegV0tpMh4SsAyMKdiiyBYEA+gUPW4iX817Rk6QarQrQIB8xtLlwWm0UXHjglhyL2sDxy/0leNEwBtmQJkGwATDfXie352bzqDpvYJ7+m14xqG+OihuyLJ4feo2CL4qMeutKOwIyTEa0hnV/ZZ2CKfTArpKPW/NvYO+TvaUt6LgE/eiBa80hb90QgI56dQ8pZC2h56Dx6m8jWuwRi1D4yU0GBwQStZmorArUZBBAHlX77HPKIN/KcxR5DY6e9YDR76IIVrlc9VgUXZZh983ALoZQqUHixBieP0/sE58obG3oN/Eo8pKtIJOUCEJvNwmfdMGrBtNTiSQuy7QtvLQ6cxzH6p4YM51DHz+eRzAqYqZfJduibJ4nCYlGnZ8g/mD2FpN36zYc5rEer2NqHCQti6rF8K6EqLQumXLDmO53rchs6P90GWWtUDjnpJ23QZN0vG7gScpQ9sI8pf5DGVnzIw51IFnzkhTwHQI9/hswKytk1AZ7SE9Of4OdY9edkN4hSyj7hHkoD+XE6hE4BrMe7uThcQpCsWRXi9AHVop7ykBMOF71O/KtaemXEdWvS7eWDWPfS9/pcBcVTU8Zqy3/d6zjRA1pCY8g0ZCiFvAOpe96uinGRwrMMnz5Df66sKCgV5QvBgNNnAJyX2LSrU6BnqhCuzKjBwTghsusaGe5xZS4SYgI1XKA8oFIbt8Z6MxXBemadCaxKMpx6Bhp3RV3joZcqYwskISRl/AQh6WO/PgK40JKCjfRodKswK+Cp0qoTwHgpfFQX5xOdxRCCfzB3R69GOr1PldXP2Ad8zb0EVWBznawG68maZfLwWoCNCBA89hgqVp3TME/2DQupDSewdoSgbgxs3VTgNiFRNArrSY9rcFOOG1zpKeRsRbNGGgjl0AWkOPu52dvL8pvkr89AR1lZlzXYiz/OaKKe8XiMDlA0AOv6Go+mAjucR0DXXxecrr4vqnFAGlBYKLuyPGhaqpyIPRYdC+cJD7dkjdH0qhpgaymVAmcadIzNTjDi/RiIXZc9RIznKrupl1afqobtXOql+S9e8d4F5NkOZI8HxM/eE15MOUZ4IqKPBbnNGMYIRPuY10UChkV6rjZdsXPcDi1w3Bb8/e+c5HJV0Gtbwfcl2PHeV2SOLRcg9gpZ2LDJNZLyomMhYmlSg1xCQFWCVGXltWcimEIBqxSoIWeR1uDKFqElBu8ZTqVqlmtawVahin5SxeJ1PsI1sMPRFyOIZgbcmknXUG1aDRxk50pnARWsTDEbPAmAYQ/pRIeE+MC29A74nUBBwKVikBRM5VCiVP6jk3eCSpDntD66hZ8lxqPcDqu3ASpWQuyoyXMvxcsw0avAbrf8IGhFgI6ArjWt5/vUafY82tE3OA2hB3oyKSvnptQB9msLlGOiNM3Sqyy8AknoLyWKTYKi8VbakNZaTiiEnh4ZN5F3OvX4/YRBUzXoeMi/z0dJdSktVjllgrNFKiW1lRiHBkHzHqBOeCSMLHnoC+NQWr2O/MXYCOueBc8lrIw9Fgyx6rHj2WI5TQijoz+dHXYLPzLOALqJBUhi6o6TAVa+Q3jRSIqC74s85D9OWnMgD5BvVjcqvjeo4yZHXlPEz51HD2k5niWzFiBN+J/9FsGYbqneiHuQ4VW9PyHLWLwroCtyqB/R9Mb40YNc/BHQmFZNX6eGX9d/Vfua9SDN+xvzQSFD9Cbrg+2Yz5YHw+XimRm4K2QOdB2lZZ/yfURdxyBfO3leE3JUZlQHKBJ3fqfdWdg8HRqYkWBLQnSElqSw+QyccvykgYDI8S3AKoKvSLTM44FpX642JNaAywYp9V3oMRgh1TldonETt94RRwLCRWLmqVAhoaJPMRSVEq0+VmRojoD2uxTqvAjpoDkUXw01USqQbw8oxDIXf+R2u0d/V88HzNEuYfdA57WIdqZp3LeTQkY4HbdG4QDtM+mMUQgErCrDSTAV9TN8U1ldhjILJKAcVOX5n1IJjjcqO/EGei/Qh/aJsKBCrXBXCLiH9hGBIyhyvwUZAY1RhmmLzMSEpdI81QF2DVcWalPnQsAYu0eJdqiIq6QkdA1Cq14qQodKDfKwh091ykxTaXoCuIVvQg542544Aq4Cs8xd5Y1IXUCb3TopTuaWR6rRH2D5TX2mr4+QcEnDIS6pH472qQ5WPlL84rma9kTzCkBhHnpkKplnrkZcZOYigXuaBK0+o/KqMRsCPfXewp8GQdSjb1j5oUtsu0MUcNBtWyct7+J3hcY1QKOBOGBTjdNoCZKPBo/MWjQJk2LsuF71H3qsBm7Kexe8jZL7l6yYA3ZdrZPfZ4jn7C24sA71oQUWJVau77H4FJwU3vzZbR1EBRiZSJaAeKO4fDLGGM16/nMbcsR/pmVWrNZoTcByVVmx7l1LzjWO7Q44cExWKth9pqIysYMbr9lpD920t2dCh5+DKNns9AG4FdL4noCMkTaaL6+V4XlqjnNy2RgZHln0EdO0DxsVM+nGYcsx8oBuiDOQLXK8KF9/jM2jIdgimXDaItHst/ow8WCa4+gw1crj8A0OIkSfmQJBGZQBGIVfA5XNdMQUPTX9T/tNnuxzUUria/KcGBtdpsTUqglJhIFjFGnVs+ynf5aFtRzB1cERkQNqPtCdfqXxH+vcGKamqTAYc9LLByPGQXomf0s6OuG1N+X/CgRDjmREjAhJpHvkhOhSTNEkeqKcTyJZeygf7T6NIo0xo17ck5fXRaNzxeYxwqYziWjXco/5UcKbuiHrL28uAAqNC/xSUyiKkei34i4aSzlGZjlMw5HjVA45yx3lUXNFnUO8R6Ni+Ghd8ZgRzfzaM89HQjUqOk04Dr9dlNaULDYoqdvkI0L6WHtAlJAD2hIHArb3InufW0D6WZrJXnj30cT+SUYhc+0KHHLjwyEgHG4EvZgkrs+I+7hNUgVTFhcb5zBgOTpKQgD0yJSdRPYSoYMCHI8O2iUmlGBVkBHl+ho3HNXRVNAQffMd9hAQXF8S8pxSAVqlhL/w4aYpr1VwjAcOrgEWmJiNN63MZYOJ5DNm0mi0PeZP+7LvOUxlgsB/sb0ET7k3Ne4MZcqYlTc8Yc5l2GSSw17C0XgPw4xgIgmxzgPsGaU83Fada12rdR1CIfKpKnAoP9+u2ETVM2CbCpZE/dL5IxyjMqnzYFwo2fuPzmVDHPmlCo66HlircELXRfvn1FSz5DCdyEDQawGdyPnQs3mdsusGyxmByu6LKwq42db3U0DY87BTy530KkjTwlEZ479GaWs3W1tenhptJMwIh96CPl4OSwYdQxTRAZbvT9IvzsShkjjd6wNr/8fVpzEyKw3vVHeTJvZ4P2XVPPXuJKoe4j3kuKs/Ki7pPu6zv0SFToxBeH4CD+ozGDKMIkFdG8xipYsSAOohbvpR/tY2yCJrqQAVfpQH1m4I65wq/4X2r2UxRy5DQqkaZYlvUvQD0LvZt5lyISHteHw1yXFeMMWyZ4zyVGSzKB8mgSnqC37sM0TmDsyn5Fwi3c5wFnlpaksRz2J/KvvMPTayhc1B8JXGiYFBApildfq/3RWABkGMNDjk5ZUqVilH7FJ+BpDSG3MuUPAkbf0vPrFhfkhpUkVEhQ6BUCeOaIrGh3/dta71BShzDPQXYexZuKuiihohajOhbGaBHmqmSpqJxQYD3iiUDKfpCBarMW6YsKEgM30f68H548rTAo8Ly9TPPI9gdyuT8M6mNCgCvEwrE8xjSFiJVgJx7zZJVHiEd1YNRpU3FurW1VQAGxkQF4zSpIwN1snBL5H9a1BOWtKC5RmDKAF33qavhUqbkyauqsGOWcAQm8J56a1H54HM08tTIRsg9ehVlcqQ8OVbYI6s1UpY3vqP8qOEQIzbUJ/x+B7sMgvwreOkuDzoXTC7DjZsbmxOAroYW+kTAi/Oq4BfnVsdPI7TMYEBhmVodiafjbYMR+DWkv0sXiSdG2kUej9umIsgorcp1XNKtoLfq9EL+q5N1Lngt2kk7CZIOU8eCz4L+ge5hlnfECJW3OC/st8oX26auoKySXzXCQUB3hy8/nPRVHctnRDD3z3CMivjWGBRVHvhecZD98+9y4xOGUlhGLW2b3ngEdBQ7o4GXHRIYXkWeUt6Pnjz4qg16KEYkgL583sERFY1OujJOFAb9HC3AaUylE1oQHOvCCNmJQMe2IuApOKachMHEGnwZGOo9k79XrddP+3dVUZIeuFYVCqMFBHisHzZb9WIfMO4rfsuVn0jTMoH9XgBd54EgVwAfjAgAYl7/UsVNEOZYFEyUSSkkeKYmwlGY5+fni0zVaBgAyNE4XhUkMFb1hrl2zms0BwDmGEKnZYCuxlMEFAKXKlwqCfYTYwOgq9GpXggyTAHoESTJL2U8qwo08pWCNAGLBgf5uLCkc0gtKiGOi6+x0pteD/5HhjuVihp+5AVGSAhIE4CP7RmSTVumECOQqbJEdKbZaqbQe/DQSQvyPz8TSAoZ8yzf6X8qf4wCsaYCBr6xsTGxhqj9w3tdQ9d5pZ6hh6TzqjoIS0aU3d20SAa5JiXyObrkwe8ioHv/auPCUmV6ijpHn6F8RkDUsWk/adBB5ih39H4JEgj94x46JSqfiIqQ3myrWAIcDG2ASoYSIVE8oJ6K+lU/R0BXPaCyQJmmoYHPzUYjLX3lB5YZbXxGpJ/3LYM68Ef5U6MGeGZcSqChkuaGmxUmqyWyPTXQIrCj417ljREG1pIQehbr5gi3q55NZqz1dnZkt87IKgi5E4iiFYcOqDIsE7vY4QjoVKBl9zqQN+p7htxp+Zcxuz8z7EMvm9Tp6gKlM+tOUJ0ABQ8qFPyugM7P8NDpoaghQCagcOlv0ZLVPiv9KBDKCLyWyoFJNTqHuI+ZlREQIi0gnGR6KD9eD0UGYV5YWCjC+RQq0iotOSRFEK1oZoviWla2Iz/RiMD6+cg99Okhd86/eqGkLdqksUBacSykNwEfdKPQ4loC7mCQAL2Mb6jI4+8KfLqLQ59PWrGPXH+nAtPf9fnRgON9nLcJ0K0A0FOVOCoZ0osKnImPqijZnoOZeFjaRsFfoYyxKkaE/D3kXgLonAfVKaoYnbY1REnqRQ6LAh77gusIMAy5c26x/zzdsztLvKz/SmfVJ9P1Q8pQV3pN8gkLJ00WlcHYmVzl1eCm/AGIAErwwFRPqhG+F6BzLsp0F+VFZU6NSs7PAFHGXFo66jeMgUWpGHJHW4XMDUcTldai0R3prTQnHeOSLr+Phi31G8ZT1GRoNNKSxF4TmH8jP+irLxlKJTrqMQV0RibUcKKcu+xVUP64vPQxaT/Rpl5bMeshQgxgx7IpKx7qrqu8tdH71E+RMH8uI8w7vcmQ+9HXn1sAuipNDo5JNerVKf3UAlIh5OSSYGWgRUBnVt40C2svwMMa9l77wKkQFRTZZ6yh1xutXYUwlDHB1GrZkqHxyjV038AWElVILyo0KnAFCYLQXuOLVp0qPa/BjP/ZolMPnVb47OzsRNIKwYyAhn4xLIVxMskLyhOgDg9d26RSwPgGSCjBtoy8h1itaAia13nOXhI9IYy1CJ2hCl6jWRpy5xxwDXwvQFcjR0PquCcCOseSaAVjZLxkU6bwqeTU0NI50X6VATruV+8o5hrEkC77EBWQypyC+iDsHSYflgE6+41nFaCYC9JEI5PX6vfRmET+SlJmY4OO9CD/x8IgEwZXHcK7u9Kc0hrzRBkGP5EfMIbBAJUK0z7cCCaF4hODpGx+VWeV0VhpvdvgSMoY4ydNaTjSoNYI467nj8zrOLD8K40x6gh6zcoTHJcaTHsBukbgFFBp4CG8q6FsPJ99xhjooUc94dfkULAm1UV9FWs1cGycL9aqV8dRaa7jpPPBZQj10KfpyWly423kGujK15G++E0xTnENuSOdXreo6U/5j1EBzk+BO8zZgPePPK6QHOcGitYHGAx9eZWGRsGHAFBfW5eQ+3lvvqgIuXNgBBpOritvOexABSN68CqMURnE39CfceHW6evo0bIrngsP3yvvlW8bIZhEMFdAVw89GiT8rCEoBXSEGtl+mXWKdmn9TvPQ1cOL9FE6K7NQedSqNatJpSk1GjhnAHSCO8GOSpJWN+lDgwCfNalPPXC1/AHoNVQy608mBaJ/XvhDwnUUDBoUeO31kdySkqPUg6S3j3si4EWBU8BXxcblAyQ1ap+pNGnQoDQQtx2WGZSqZFXwyUNla+iUG7T7WiF3zQFgP1UOlT9UDpw33UNHYta4bC77y/HvZdBgu+AASw6hUpm2ryAWFR+T8qDY2G4EdHpzBDo+z+mPwkd+wEvyULUtfQ5pDCMRPDzmlVwKM1j0Ku8aIVB5isZJmUFAXtXnKUB4uDUbNHy29pt9jXxVABacgGQRTGT5a184VrZLPcA+0VCOOpnPAO3UGVNjAct1cAjoheoOEjyPOp9JrDRGuesEgO5rubIXO4KaVsKM84u+c1uryr9epzqLY6FXD0B32pYkxfEZvF/njXpCQVN5nr/jGXFJYHIJaWCbnc2i9HGMKsT7FUeTQzSyKnKUQqXKBOg5aY4lf3t9QzSFc+nzPap4gHoC0C/6gdcXaFgwmmSygnjaMYIJGVctsAiIIFIUKCWsGxh5DaJM2KIC2wV4nhKI8qGT6+DaxrSQpQuEEzKVMIyKiwzGMeCZup/UPw9QSxuANFn6j8JG8FchioyjEQwdX1QQnAN6jA7KWHvGhTn0qIDOPmiEYlIZ5ROzSg53UKUBgWSoVPvkPOf7oBu200ORj1TRjcJPD31ubq7I5CT9yBMAo14PRtHYS6BQkBY6L7H/+MxtcUpXzhna0TVQ0kR/Hw6xbW785DJQV6AlbajsWFefgMX5pAGnCoV8QOMG1+6VdOVTK7tESJMiKlAx6+70JiIcCqyMUKjRzecl/qk6oE8L+apBVarwoIrwjJwUR92gtBgbTonGpA8BPZ3YNlac5DHyCPhKAQX38zeE3NPzJoOuCsBxPiOfaERHQV77qf2elMvkhGhSHOc99qHUYBClrfpP9UdZDoXKJ2mtulL1CAFfn1lcm30hRgKo6zUET5nGM/V3nwN6kdkgpKyqJ0rvn0CEa9S5YSY9eZQAyjFo9JC6jP3A2r9HCkKpYfaDdFK9oRjlHjoMxFC6NeFpgsW9AB0HS6EOCUPuajiR3hq+V8fKAR17tLDklBWQ35P3m3Pvuc9f1hNIgPNERJbVRr993UA89Ivf+sZRtCyUufQ3Ciw9OQ3DqDFQKJy8VsmkA2XyhEMja7ZbxRpamTLVvkRAd4OgpLCL9kWfqULlgoDSl75uMbltThU4FYhOLj12ZBjPzs74ARV8NhUBFSuVjypzZTC0X9ZHfkfhYvtqVPj6G8Ix2bshUKkCVwGKXrCPrT7OflVFwbmGMuV6YBRGUK7RbLqVrSdI0TNlDXnySVQYSCrs94d7AroKlyotHYvSnrRQQHW6uGCMIznkYdQxiEpeea4s6Y4GDtpqz7TT/GcruwACORKUSgF9oseqwu0cGGp5c9wRxFUZot2tbRw/Oz7WlMqN/Fa2xk8+8QhNLu2rPOSGYT1FTfS0L+Vb5xVEoJrpCFkaCuqhKviqEaN6hOuY6nlwjDRIFNAnPXSAezpamH+qY2gEfy/zWwa4lGHlQe1bep9Ou9OlFDUM4pINn5WUdw7Vy0l3NB44H4iwRbpHQH8t/VU2NtIbSXkuG1L3nDxKXi70XeYVRn/cFZKT7sp4mOPRCK/qwrRtb7wPnNeRR1XfqYeO/rpuFOLsNc8R1HntTifV8ZjGQ76tk/pVktWct0YDa81gyXZc6VANF/Kfg3cOmVOX+mdUEUT+kQC6J8HJFjWM0a/tpfMaAOhFf9ygwhHQ4zX8ynlvudj3oSsIlinOMiuHgln8Nj5HtPjKFW+uBEZXKCmDZJnrPsqyCYkCGvuJSnEs7BA9EQJQVIqF8OcMawVfMjOFJiYV8d5CseYk3WhscCz0MGip4ntamjzpC0pJIxlkeHwXQ67sFxmH612cM1U4eA6YgeBFpVrQsIptewPD1iE1XPA7LfOCoXLyFZ/vdMhCRYbVuSEDxzbxmYyOthcWF7wPtMRVGeK5ZTkQyq/gIWydcvrBSMzFFxyUuCUk182GRY8/F4y8zZAeJD0ZNQjY12lGBfhu6CfG5SMeZUuJywbo3x+floeQmRs1eVz1RsM2O9uFQaPhPM7za4WM6R2T1105yhZArNEqvSaUe14a2ZXDkvfl0tAg//g2n6xQyKMpC3d8fCtppkmZnFOdW9IUOyRoECtQcV7goepe/kkapdKdZX9sq8wD1/mM267UMOD7MoNMdRi3zZL/ValT3imnpAvltdVq7qoAprqkLAKq491BUlQANb2fZxkQWFWfOo+Kd6rzw+vQX/XyqRdwr29pa9T9ldcVRztnXkeEjvKeyvWmiK/n6+Cs82F6j+eCbgQ8xSCG+HGf3k/dMDXHKRet4nxMGBKyzOPGgyxbOY9nPkclvTGgjwsI8Zkw6HnaoDpz7D+XBPEb+07abXc6DuY4MdNpkrcWkt85H9SvxTq6lIB1zNM19HPfcrHL8zShV8AoExz1xv13PRs3rzFpvVwVZLRJJUsCsA0F99g/vYaAropKBZb909coABREjTxwEqn41VjA/VQ49EyUAbUvYA56GDQcxmvyUIQp3ByfT+AkE0QlQVo7U+cBRcMFz8C2LQV0zrPTF54lvDCEXSWpj+COflOBlypGRFgaqRY3lR4VB+/TNTzSiIob1ywuLRb72F3B5IpbCmjTjDrnn3arCOH5dbnQQuGhZ8UCxYFCFDSsvK0MuBR0BRTla5UNzqEDly8ZpZ2szkOx0lM2MBgadIUF42mQ94bc/yHzAAAgAElEQVQ36rbV7XjYmjygQkzDKvJrlBX2G9Y6lQJpAYAv5jx6Ih6tS/txC3njvtrcKHkBUQA3XSQa5Io+Kxflfypw8n6UTZVnNRA5DvKBRlnoqfG7Ysyvse1NdcWEMcMwLbwh+SOtqJw9ihGMGBqp7n3n9vXZUf7duMyGFY3JxHNMEB1H2ZS/qGfK9G76LiVs0UPXe9kH5ffIx/6EHC5XfUt9yOs1bD4J6OlYZiw5MHJCg4s6QfmCOozj8oOd+oNi37XyDftPHmIfqGfYD9CzcJCwayY7I3wWDQWOSfULjMlGE2cBjNzw1hKs6RS6tD7PfjP5mCVZ8f08dgFluaBskL8xBjpkCuj4Hnq9k5OGAeiUM95DfUt9qp69ziPHXsjled//uj099L8uoHvHpAA+BwtiomOe5SmAFJUVrUMlkjJJkRUgXE8FrQChnqu2oZPgllq2kqJVNw1wyShqFVM4ODkEdII/oxJ9MFEu2xc9RI6B/aDHyzE5ALCvLGYdDpnBM7BPNwJ6QT8cioLzvnNhDB077kU/edIYFZwCHb5rt1q7EiYpTPidhWl4vwIWvpudm9ulMJXWyn8R2DGO2YV5n3kCGMCStKMS6GxvuwC1Gs2JwzpwH7zmOCYqRvaDQqWC5I0i3IqVMHjpXPvKhkJWBy6oXgjFazanNTtft/PIVdW25XCaMiNCFa3yFdmdCst5y9tOOcfkG9LPDZBc/3psAZrPf5FDEsAcbUyscUpGegFaGu7LoWOnawZBLhnpOIr5ysqXz1KDSg2cMnAojJTvEdB3OR6ZZwAoEcyUz2iQqsHKfvrctiaPPybvsT2G3MlDKgcA9NTW5KEbOs+RbqLmiuz+aYBOOk/eM1lmF+exR2NE+ZyeN/uPcVF/4TzvBCi7a3lQL8Y6CKovHRiRGMsypxkTcA31NfkveuHgD3zH5+MejbyRd1malro3Avrs3KyXn4ah3e+lqnO4Bs/G/+52p6jEmXYVpTKrBPo57AISQFc8UZqBD3SLHvqqgM5IqgI6ZZb3aqSK49gF6Of/wCV/LUCPCketffdgYMXmsDuvdYHIlk+Zh16mxBT0J8DTcyIm94HSIlbB0O+UgTkBUYlTiURDQIFNvQvtkxoMmARdkyJQpolLa8jR61CGVqAnU9Lw8Ep7edsRBUWNHVyntdRVsJ0hvBb4yAGdli2VMftJIYkCQbphbGr8RMAGoFO5a994/wQgsSRoDhmjT5oUpIqG453Btjws36DIRU4YUaWKkNj62rrTAbzWaredDG5o5ggRhZSKmv1U4ecYlc5+6ij4D4BeJKqMw5j42Y1WhBdxCEb2aMlDQN4usswzEEZAL/pZsk9eZWSX8RkOz5kwWPL6XMGjGaTJG6zJwM8qF65g/Mbs0eekKM4l+RjXsU9UxCpzcR75m8oiAZ38r3RXoKKHrP1VPmf/tX29FhGGMkBjGwR0NTb0fWsmnXVAOYn0UnkoeKSY7+TBERA5xijLqk8m3xclVaZmyUe67XqWeOjRsMG13IWB5xB0uAwAQE+0myxhqnJeZkwUcwL5CCeI4XrqaryyTRqmHA+dFFbyJKCrHgNtoT/IV9QLnFt8PzM3W1TEg3EPwxxOJpcBuKXQzyLnvElWOvQbAZ16LtIc9+E3zbPAZ3rmeGWEg4COvpH3MQdcrtBIqeIGebJywQ++/q+1hs7OF8yga1rVJNh7ATrCoNMZNrLD5DGnzkwB0El0epsqYBGAJwRbDsmgZQXiEYxVsSjgqtEQFQMVMr0UgiK34SAhrtPBaWPjwiqkp05WmYC4csiJhR42neKl08Kmt6kCge+wfg5Axx+FhmEierhREZE+DkxgVtmHS7rzGoYsY8je+xFOEAL9SG8HD55GlCeqTKljjZDC4oKbwc9BrFoxAD6iFDyUppnPx3bwh4eVk4Ki4lWjgMKigONdQsgUhYUyoLvQZwXJM41xWaEg0Ke895VjAaCTbzhHqlhp1auMTPyOfIBMfzf0chldzhmBsQibyrnjpPFuKRt/o/IdDQ7KgSpMnX/+rjKiYKx8pUaAKvWoG3gPe0hAj2Co/SZ9o1Hh7cjBNLwnGhZRTygfptK346SnqG90XPobgTDJxbiwVaQPeSLqgETTBBRa+jPySWE8huUWjqmf1+B1bpUfdI4JMgroSU+lpGDOjY6Ty3Zx2YJ80u10JkPdkkzKZyoQKx3QNvqk3jt1CHUvDctpHro6JH5NinukQ08qFWvjrAwp5uLyhLHmHRb1xjgptMzoV71CWaYTAyCHruUr54C04tzjGgA6o6WUj4hJ3v8L3/qGPQF9L2GPv/kECOO4B5NmoDhzlgzLkDtCtoVwhmP8ImPpdYVwciOehJtJGFUk8Ts+i8Qlo5CIJCpPI1NPWa8lUJUpDX5HoKQVxhD8YA9ApyLWbVfKHIWHm9eAymiD6wnOKnAFQ3hRmL4npRE88cr1ymgVq2AVSgzhJjnQhZZzIQTZyqb3rMYLNBFS2SIgqGc8jf+oVGfyaXAcg9OcHr6NDIlnWznkDmsduyqoZH0Nvdf3hJjXAnSCugKFb9tr1dI6tKyhs9hPwWNQUnnPr38n+2ZZ6W0a/2ilsghukCtsGSz6lNdq1XijgmNojmE78oAaIREM8FnBLc4/ftM1SjcocsY95VyNFNJYQVnlkjRWhRUNUg19+/Ny2Jrt6bPxXusEsH3OC35H5IT3KjDHaI/yh8o/dmpom6QRx6WAouNKbbIgD9XkJCgSGFWPqVGC+gPprIDJHCidRwV0jnNCpvIuG51b6grOPz+r/kLfdna6voS11/HRcZcM+APf0XDf2tyciPCpQRj7q/On76c5TNTNe3noRc6XEKWssAtpyhwV0iY6PWqkqk5m2JzyiD5BFhFhxS4hXdqIXvheIXfyaTFGALoKAzuuwjdNqRZKIV/wPwLo0UOPkxatECWSExW1dnLIh2ARJ3vamCjwCj5UQBREALoCDAnH75jFqG1MCt24MhoFgpmgAHTsw1brOD6fExYVlc+ZT8DkljsKJl+1f1RYuM0Fx09MS0eY4q8suYQMq0qMzOwV4ryOAAt8pFOv1PjhPvaY1OS8MhxZA0lboXRsjCZM4z+MfKY9k7yUVB1lnAOBECGyr3MWKUxvgLuXGs2A6ltS/jsAXT0zgsmgirMIJOSuIcxs7ReFIvKkMRSPj6l85FihR2CncKuS1vdqaLCELunvRrONfGsh5xYAoAbbSNYwC97Jh4ZQLzgoiNHm/e6nRCjQlLJCZaVKOYJR1DUKuDoWGrSsb0A+pKFN3ZNiMmNAUy+RfM5rVS9wLrGGrH+UP74y5EtQU/n0CFc+C2CaQRb7S9okWUxyp4dLsf9sR/Xd7ja4N3xy/Mof5IVIIz4XESo+t8xLp/5Av6i/xrzU9eOVcR4CPWAFV/CIeujUMbyGzoPSlE4EdZUCZtQDNHjoodN44fPRX4bcyzx0fKcREIbVnX5ZdlEr3e/NJ6PRQ6cOVF2lxj7ngN8xikgZwe/cXcQKiOpMkncZQWBSHGWNtNgF6Bf9jTfu6aGrQilTrLpG5r+HkLsPaA8P3bcu5D8Vfn5H5omCyt8J6PQMIhhoLWUKpT5LKxnhXmUoEI/edBRoKr/X8tCZ1IH+4lrcR0BHxBlLmtpnDU3hWq5BkyHIxC58taqHkhkVUcEksNJDp0BG6w8Kn16ienG4HrTwNaJwpCrH4qVvcdpU9jRUkZDxsG2Fyh/PIY29ryh9WcHxncnLIROrMUn+irzn95tZcXwsbJtaSmbxZQCsWXn+Rtqah6d7eEy2rXko3KvtJQ9dASUahxHM/XqsgQ93bJC3rWl1J9LCw3O5VsCEwsheFSul8Xqdw7IxK43xHnkBCqguf1zDHuHM8pyUB+DNx3Gisp8bP4ie7PSKrUtU6H7aU06ucw+cYfp8EhQVsYNdczegU6FGMNLxUAZZmIeAQ6VMPnGjIW9rKuNhRkdUptX4pSJXI5v98DlFtTMJ82rEANdB2RKEFYDYPyxXRUNBoxq4jmPCc0ibpKB5jsB4KTECOu+NYJ7aHB8fq20qj1B+y+jj8ihlc8sAnfomAnryMFNSHF7pYXKLGT57ImrOoaHuU9DCNUyaRZ9V/xLAuO2OdCCf6BxTR8TIIo0xNY6ic4bDhQojDkc55wS9wjGRPeHQEzQ0iyibFKGJ/I45Iv9xPPhunFSY5l9LGuN36mi0RXzCd/yvoL4L0M9+84VF6Vc8PA6+UExhnZcEJQgUYJzXHnziGA7jFilZZ+EJXQroUeAJHCSuEoxCvtPvZh029g6V+UE8MJZaY7Q0dY9nucCMkz2UgbSfmnRBWqniUYal0cFJ89Kn9YYrXQVqjpvMwLYVDDlXsPIAZFQ2yjBkIg8151wFgiuVC6t0kTHIROg36LO6uurDVUXHuXaAQIZ8zvLkdZGPdNwETb/WKu6hazEUnWO+H+ccpGzawsKHZ5/rHEPwsYUE41hfX7dqvWZLS0u2iZCeG5UoE5yiB7iGxXDgoczOzBgKeHC8rC+9uLjo11144YX2rW99y3kIte3xTAd08HfdrDdM+9qZZZ4OTkheEyx8jBN9eenFF23//v0+F9/8xl/a4SNHrJPDllS85FX0BdfpLgMFJyoW36aXw6bIuD3x6glfYrjk9a+3V0++mmqlIwEVZZRYwESLZeQkIGblOx+y1nulakuLi/bqiRO+roj3oB/CpEg0PHT4kJ1ZW7V9+/e7oltZWfH+gkaYI5TdJS8vLy97+zBAMUYc+kPjtRiLVIzD/aAB50KNLTyzWNrJB1tM88BSSDoZi+g7Q72cH+4/jrqnTN5VkbJ95o8o0PA95YB0V+88ySE92BTtoP6IjkcBLrKFKumrVAQDNe2p39gGHQB+VrBWWmLJgeBL3aFOjJ5WiDYKvTEcesg9RQDGWe5q+KoRoDqc7fN5kdaqi+kQpXbGxx9jHvGfdGO72j7ngXxGnsLzPdGst+M6gyFvn1M4GLk6I4xlx4h80hl1JO6nE1DntreS0ui4jvxbyF7WDeQlZPnjvTpaOv/kWzVEFNh5XgZxu6KArhOtHVDrlsqchKMFUTCxroPngjIaGi4s0Bz21Cx3FSq+dytSwrhkegpUb4DTkJKyit4NGZTZhfS+STwaIwoiEdijZcv2+apZsPyOjAcia4RBLdDkQQ6t3kJhgvSngK1MX2ZhFhOIrWdZQdMbV4sV13HNygEmGzcYJwUizjuFFs9lyC16Lj7fKL2KTNc8z2VGET0cWuakp/MXvEDWg5ZqWeQx8lSRcyBr/S7g+aSw+Vy8AmDhwD4/byurq/b888/bkSNHXGERGDFmXIP/pMva2pqDEQHn3HPP9fu++tWvOvDgeQB8lrMtQsq1qm32tgpAd6CR9XgYKgC+88491/7qm9/0Z1zyukvsP/zJn9gFF1xgALlTK2e8MA7nkGvc5Hn0icKvwOS/W8X2LS7Z5saG1xuAcQfDgNUX9bx6ALrPYTa43cjJ+/aLrUuOQOODhnwsbpT07MILLrA//uM/trf+4A/aTnfH1tfWfMthbzTO1qWSpULC46AfYMycPHnS/8M4ItBhvjjHaqyQV/gb+WrCGMw6wUvPSmGiCBwqv5QvPt/p6ltHx38KLjSy+WsZoHMNPT5D7ykDrPR72gHB0rHUuQQvnW81BqhndA19/N3YmFS9oTJFuuIVBi3pR51AowftU345Z+gbdV4E9Ei7OH+kic5J2uo9mRTIsfB6nX/OCeeZnnvZM3itGo50BiBnSEaDfGP7GHQEInbOG27U5uW7NIhUsCpX9ku6K0XCfK5k8iOdo6E2wRfukGAbazLIXH+Ec+v5PMVdGgDU50rPAtAphHywMpcyQFTaMaTDBCl/XiWdR+xb1PI6a2FBZeBnVasJqZLEOgWSCTDI4fH+EGGLRNIyw4OK0pk3h/cV4Ck8ej/HPk1Ilchc4yDzkI5kIo0CRE/Vi/PXm04b/JUpcdzDZymjY54QSvZ7ctEKraKEa9Uy9dApawLn0L+HVsNpVCoYNKaicad0QZY22td1LNxH5U4Ln3RRJeWFJXppHzi9NLVEqUS0+hTuL7yzfB48BA18yINoEFWAIgJQAbh3ul2nBeZitj3jCgRe/Nr6mu0/eNCXDBhpAZB//etfd8BF38Erp0+fdvBlGVTsbcVv8E7n9y9af5TPAy8827ScAHqj/Y31dVtcWLTDhw7Z1772Nfsbb32rvfzyy/bc88/buRecPyEbCt4cqxpc5AGnmVVsa3XdawEge9/H2Gr6mjnAc2nfsvWhNJi0R8MLBiArZXnpzaobIj43EobGdwtzc74XF+N93cUX27e/9W0fz+svucT+65//uZ130YX28olXnE4HDhxwGsNAwjigLL2ARgZu0BDfY56w8wAePIylGI5UXqVMKAhP8FAzFT+iTKsMgVb4XnWahs8d8KSwzDRgobxzbvCZPIgIiwKPyoYazYyMUWmnCGMyRvT42SKkywhPPiNB+z3WFbW8rSztJZ9Q7NnB0epkHN+E/qomvcBnKqDgeoat+WzQlzoPofY0L9OPD1WHRsHX++CHhY334O/6PQOc0p36QTFJDYX4Pa6f8Kxz3RNPSOv1bG5h3nWFV3TMgI72/NAa0CZHTricxjKxxBqtdKh9m8YTKsteu4JRxhwViPPP8ZD+0bjn/BbYeM73XTSKFjAVuYbClBlUaAhYhTDkkfiE5UpIGDSUpgKyr6vT0tF7RCIikJAYFAqfLKnlHq0jKj+fICmIQCHHd7pGrKDOMRKoCkMkFG+hwaCArmBKRUTQovWb6FO1/qgyEbJWg4AgpJNIA6T4TpLZdGkBz6GFzrFQQOkN+ffZyoxhT9II9CF/lDEsvEKEnejtqyfM5Q5VNmzbAT8LjAK6WqLsL/qA/nF87CtD3AAYAOehQ4dcgZ945RX3/s86etROnzzl68zwRNzSxpnCPOCjXrOTK2fs8NEj9sorr3g4/IUXXrBLL73UQZ1HB8PDBEgB1HANvHm0VW817czWqnupvowjoTgeroAcAnjQAC4YFghxnjhxwmXh4kteZy+9esJlg8tA6h3hO0bAyrwtAPrR/Qetu7VtJ1591Q4dPmwbmxsO6PBcX3zpJTtw6KCDOpMGsRTBMLwr0ywbPDXLlepwlKp3WcUO7t9vWxubhu1FiDYsLy3ZkcOH7eUXX7KZ+Tk7vbZq7dkZHx8UI6IimM93vOMddu2119pya9nbrlvdrr/zeh/PqVOnPAJCT089xOihoD+MGNHAo+LHZ+wD14Qh5SX8jj6RdqpPqEswxmjERlBWQOe1XPKLgB49KurHaHSk6FAy1vVwlwioLJwSAT2NJZWGRulo6gV1VtBHLjlE/qEs86S0aAgpgKDtaYCe9GMCdLahhgWXHKlPJnAk18Ggcal95BygXzSGaEhxrJSZvQCdxqHqZ7wnz2AfuussKdFMT9yXY2Q7M6vHcUkNcoRdQtFDV4dQdSY968LAzIWmuNedBiAxQ8Fc71Us2hVyR+lXKmyChAImiRcBvVCq2TIkGBZALWvo/z2AHgWClqMObmyhVg2lX3XbRAR1TigBHb+TufBbPN5PmQb36O9qdWk/1VBR4Y/hFtK5mHAYJAajZPLoSAXeaJGRQQrhkchDDNeW9YvzyOdgjZcKU5ckqGR12572n/MBWjIRBn2CcOBerlfhfVSIpDHbUwHgczk+vKIPBHS0R6WN+7BLAtY1xoG/hfl5m5uds53tjq2cOWPbG5v2Yz/6d+1dP/1Oe8OFr/f14c3OhrNMcwZFZur27huu8Hk+ePCgnTlzxsEbf/v27fN277n7HmtZ2l7ZsY4dP37cPWBUeTv3dedPhtwzEPrFOQkNz4Fh8eTDT1rTGrZjO9a0pr3rhndbpdXwPAR6QuiHRjsw9milkw9rI7P1V09bs1Y3rPffe++91rYZVzA71rM7P/Rez8IGnPu56fTQqUhhaGdvxJUIQvA5CQhAB4W2trJiy4tLdu7Z59g3vv51O+fssw0HWtz9L+6293/4A7bd27GN7S1X6OgDvG8oGdAQHjiWL+Chf/pjn7Zt27YPfOgDPlaMEwYSoy80QDnv1C8EdPKK6ijnm3oCNXphEZhoBFChk+8JQAA0BSDVc+xTNDKVf5nlrs5AoQtzlExlljohefgpfM3SqeyjygANPCr5SWBO29Z4QA2VPp6ja8wKtuxb0Sc/wjhFyHScKn9Ke+rRJOvdHPUs99Dd4JKkOBobhWGFKn+5sFHUcwrSGsFhyJw6kn0jzSK4KzjyN9IJEU4Y7XRCYPjDEQCg4/lOo5wISr7yiHIqrZiSkf1wnvHx4hybetqkK4066kRfr8cyYi6uUwboOg9lNNrloaOwjA6UHhRDStEzJSOUeWvecal6BQXi4Pk9htwVMJS5+L0CFJlQS7/yOhUobpvA9WQGFSoaLNGKV0GKAq9GAw0GFRQqEbSjWfYEyUJwkWDUTQoXf6S59kknsRAEWVfFljNkauIeTC6TSKJFH40Rnz9kyQpARmUX6a305fNwP70VjptjwfesNKU8xt9dSMLhIWyTAorxQOj4LAifziW+d5BHgh0yvvsDH9Nce8aWFxbt13/5V61lDT9mNuUF439aI4Mp2HHqV+3M1hm75pprPNSOccKLhhcOb/KZJ56xnvXcy8R9l111mYPX/L4lO7V+xvrIc0fFMQm5sxQswswArofvfsiNgbrVHNRvvPNGG9Wq1h0NCkDHmGkckZZRYSkvAtDPWj5g3Y0tX0J4+pHPWi/1xhrWtHff9B5bXF5KCgc8BkBnuWCAPMJ9zFHJ5SxZ0xrePxTO/uVle+5b37bF+QVbXly0X/6lX7Z9rWUbWN+uuvEaqzTrXk8fNKNixHzBYwfvf/vb33aQ/8QnPmGL1UV7+1Vv91A8oh74A20oa5APXTaiYUNlquCM987zuWwxvR7lYdBKvUsCMV5JR0RMCHjq+fM5VL4Edyp6GsG6bY08rvrH12Z5zGc4GAgFWRTQtX3KPe+lTqDhktpI4WTue+Q9HCfBjDpcjRX20WupS+2AqG/UC6ZxxZA7AF099Aim5GcCqIa+nb5I5kVSYzjPXOnI/qh+jtgQ242YxbFy3vWZ4FHlOfB8YRxmmQDI8zwGb5tr6qhzgCWfvO1WeZA8i+/IS+AFOl3OPzlCqYCuvE6jRY0VlX98z74Wuhrb1grlLIcQkJHI0GyITEKiRqahh+6/V/M+SZe+cbKGC1CeRG7ULwNzCpEaDwRDMiEqxSU7YpwUF9+DkPgjoNNoYTgsMjGfrcpAr1GG0RwCCpICOj1cTo6u9VVqNTu9uu5MzXup3PgMCg+ZhXRnf7a7HS9nqh4s3jMzHLSjMJB2pA9CRx6KDn9sg0paDQk1ZooCDCGhTemvHrUCPhUyMvQpENGAQN/h7QEQGD7kOjb5E8/HNQ4S8wt28sSrtrG6Zj/yt/5nu+Ldl9tbLnmzDUc921rfSJ7s3EJx5OJmd9u6NbNmfaagwN/7qb9n55xzjgshvHWA+v2fuN+2Blv+XbvStqtvutrp3Ud2bxuvk2voPNSBYfe11VX74ue+aA1reNvX35ZCz8+/+F07dO7Z/pwyDxN0pPGpSpnzCUAfrm/b0uy8z/dDn3rYAR2QDkC//o4bfTkEYI4okCfE0SvKRjbk0LP/SwAdRlJna8urZS0tLNonP3q302lzsGELtXm76b03W3fY9/K1mAf0l3kq2AmAdXJ46I/c84ht2IYdO3bMLrnkEvuLv/gLny9Gd6iwCKyqgMl7vCYqTZYtJtBSH4FuvJZ8RSeA1+D3+dm5IulQZYztUleoEYD35D9WWSwDM/aZyZd4li73IeSelPI4wlAAbQYJGiWqZ8kLCLmn+8v5R4FA5Xbie3igsnZMunH8jBxRdtEPTYpLfRkfAc3+kx7RYdK5dXyAQSaArveT5lHn8Ro8Ww0cHZfKC7FLAZ08gToKnvib8cH1ZU5US974yL12j3joOR/Mas9LsHSg1NhgG/wNcz+xJFmrpxocOdNd9SzHwqRk6tQoK8STMaC/7dI9AV0VsloPyqyF1ZBPbtJJgQeJsASBntdSiXuYQ/ZCKhiwDR2oWsgIt1XrqZZwAVLMfs1Jd0x+wH0ariFj8sQiKkm0SWEtA3QFRxAOYKMKQ5UFLVP1GmggeRuNuq2sbezy0GnI4H5dZ1Qm9fAN1t9G45A0Q1MMd1OBsR+7LHRkIcNDEeVB0FchUNpOKIZR8ihVEev42V5hfMle70Kwp4SsijXKTsc9dLTDLHPc65nvtZpv+4LRhP3s22sbVhkM7S1vfJNdfcWV9v1vfIsfbVorCnw6R1l/2LdGFXvSqwZTDz7OWnfNFlqL1rWu3Xbbba6PsOZ9YN9++7Vf/VU7ML/fvwNY3njLTf6+h6JGM7DQB94uihb6+BFBQcIPllKGQ3vy/idQ8t361rNrr7vG531mYd7ObK5bZSYd7lEbjDzjH54xxmWNdPgOqy3iN4aHfc09n0XdHFWsVa37ksOn7r3PZuuzHkVY6a7aP/xHP2+bSOzj9TmnhYoN3w8RusilO4scg1zBL20rrFuv23UP/Zf+z39qZy+f5coPHvrVN14LBkrFVfIxmDy0AgZLe2bGNrY27ckHnrQrb77K5/HUyZNOUxgQ+B00RB5GmdFNI4HgED1QnNmuIExgAj0Zhlclj7lRgxnXsY4BZUTBgmBE/lc59+cgryPvJVdFq23iuWURCPBvo5GMaV1Dj23hd/ab86Z9TOdB5GN5s47TELk6ZAo2hVFYrU0AlRocHL/KNCMTuD8VKeJe+kmHin0kzTiHE4BfrRiOEC0OB8oXKQaoI8mQNTEAdO12xkmJqh+VZyKgF3hVSZUEwX9+rgN0CowE1HSHPGdDF8lxBHSfWyn1iy2i+M13lzRTpJSGG40NAjo+K6DjsCjWeKDhrliBfjIiSd5WbECftzbTclcB6Be8LYXclYhqDYKgF9sAACAASURBVHAyyywEH1wlbU3BdaxCNdGpUJJVGd8VWQXrFuM95Ox4HBgFV393xVlFyn9aBwJh8UyGiRi+1DU2BReErGBgch8nLW+1KnXb1q4+iQDRm9LENIaDlZmV1tjHjG1fWoxHJ4dGCBNbqBio2NCftKQxzlIlU5IO3H+uQFxEG6CE3SIdJw3iOoag8PyywjJq6brCyueRUynilXSmUULPjcsOVFSuFPPhAyqoNL6UgVV5O19i29hOx44cPmLdlXVrDM22Tq3Yl57+vIOOV7DLoXWA9nW33ehAiPA0trq1Gi17+L6HPERdMZRwBegO7bpbrrPzzjnHXnjuOzaHax540JqVVADp1NppB8q17U3bGQ2tNtu02Vbbtk6ctrMPHvaEuZNrK3bW6y+yE6dP+T2tSs1mBhV/dUPBhtZtVGzbBtZcnLNXvvuiXbBwwBo7Q1toz9jplRWrLc5aba6d2ul0rTWs2IHFZc+4b87N2Naobx14xsOBHdp/wE6++LJ9+elnrenmi1l30LW73v8+D4d/6/nn7MBRJMxtGpL0Xn7pJTvn6Fm+9r/S27RRHceu1ieOsURqCv7PzczaKy+8ZPsWlu3JBx631Y3TbtygjR/7+z9uC4f2+5nuZx087Ml5g+6O7wiAogNvdwY9O3T0iG8jRHgdyyBba+u2ODdvjXbTuvWhbQ8mq9ep/GmkSYGFoUuv5Z+PzeR9VI7UBypTNHIpS1wyo0xgflTH0ENXGaYBSxmLDofKAXUQ+x7X0JFfUKNBleuAFLIhRwnT0KaTQXBLS1pYj09brtgO9awuGURAh2fMJUkaT3wO7ledG40Z/OYFZRwMJ/EjOh5KH+1DynJPEaKoU6gnMU90yvCdLl/43Ehhl6g7OZcK7gqcGGunhzomKXrs/cxVEh3v/DTGjC15WYJJlDSIoPuYqU/eSkZaMrSIGdRjGjni6W2cK/aT9GKf6KgpX3j7MKq63aKuvNPjvLe9rkiK4w1lAM/vtHFnbNRDljVcgiknKHrO7LQz6AjrdPWJM3mVAOyPWnl4XsF08O4qAwc0ElMBXTOEKZi6JpUqLY3PuyXDUDFQcJUhOX6O3YUoh2K4BkhAIzOqMlDmScdvpuQKpUtULlpsxC1IOVVMQ/KkQYwsREYv5oRVzPL2N1btoiDj2Vo4RxnNlRYYKO+D57h4L/mFITtaqTo2GixkcjfwwtnwqnCpKArFVatav1bxQiczw6oN1rfsb//A2+wXf/4XDDXeYbAhB/U9N1xj1dmWnVpbsfnlJQebo0eP2trpFat0B/bkI0/4sWlb1nUDAAlrt9x1zNooOlNt2P2/e68D2NrGms3PL9pdP/t++4u/+kv7/S/9KzvRPW1LrXlb9rvMrrv+Ols4fMA26yN7ZfW0Kwk84/F77re5bBQAyG/4wB22PurZ+k7HLr3wYvvkL/66eeB/e8es3bTjP/NeO7W9Yfd8+lM2ZzOG1Lj1tTO2b3Gf3Xj7Lfbi2mk7dN7Zdmp1xT2s5facPfix+2zl9Ak7sLRszVrT7vrg++zEmVP25GNPexQiJct1bcZadvmV77LmXNs2Kl0b1scGdSHfHjEw99BThKHiGQTwzUfDgTWrDadVrlNol737p+zQ8n6/ZnVlxb7w7JeygWR2ZmfNoxJzlVn44/bB977Pvv61P7cDRw/ZaKlpHcQ9Mg/SA1QFz4gT+qaet0cQkFQmgM5raJyrLCj/KC8X3k2oEgY+gxGiuk8dHyruqLM0IkZeZT8oH0lWq6nwkBw7G3lcjQfqPuo40oLtsy013vUsCAV7n+dcFniXkZ2LuLBtNaSihw4PM0Ff+ou6hn1THVjQM58WSYME3xMoqfvpKJUtSfkzc92Esrb5XZmx4P2q5SqSlVzHJJd7TUDrNa0LUIaM+YEtebSux+DQZUAnvlDPkXYcawR05aOIb8pPnGuNtBR04t54PcIYgK6NsiFOQGTWOHE8JL7wFnOIiQPgAMuYDYCO3bQ88UgFh+3QytbJKZ4FhQ6fKgM6r6VlFDPYCXhjDwATmcJ2u8AiMyfDVyoknACu/SigM2RFxod3zb8JMM/RDXjp9NBVGNgnVgsj+Cmg431cY+cY2RbBUi1Des9gUITcudeSXjGZswhBhRO6yFAEdK09oMKvdFXDjkyK33WOdhkMKC2a942q0uX8g3bthTl7/tvP2aUXXOyA/tF/9it2/uGzHYCTx2129S3Xm7UaNrdvyU6vrngoHGu4z3/z23b+obMMJ049+ODDDuqXH7vCvdittQ0b7fQSUN53v800W9aoYT3a7H+77O325S/+gZ3qrth8a9m2Bxu2OKpbtZsS+N5x5eXWm21Ya2k+VVB7+VX7o6e/ZKO8Z7nSbNn/eu27bOGsQ/bKmVN2zv5Ddt8/+02rbXTtIDzdzpZdc+dxu/+xR2zb+jZvs1YZdm2u2sqQanb8I++3kxurHro/+eqrtm9m3p6492FDHAFxgI2tdbvjrrvswUcedijeso7X7F+ozztt8P+nrvxpG87VbFAblx/m3FoG9OqoYl949FkH9JH1rYIlnkrT1jZWrdKoW6U140bpsWPX29LsnD30yQe8jy+ceNEOHz5qq90NqzYb1q7M2GZ/w2pDs+XmvPfx9g/eaS9snbIujPK8F5oGt/IvKx3iGoYsQVeELB1UA6Crh678Qx2ir8zJUKNddZ5WmuM16hSUrXHSaKVXHfmaeg5JcfBwCegEHoIZjdlocPiYSyqTKQhyDDBI2P4uXZ7PN6ABonpKddFegE7go/7k2FV/8T3nuAAz5MjkLH32jc9hn3lPoXPzfm3qOd+GKoVptN+kE9vTcRLQ/RyLVHAvlX3NHjrHxaRer9UggE6HDss+fqZFyV5+NYgU0JUvYn9ptFHHaRa7YrPTGcstWP+XnRqFh65gquBFQNbflYAYDKwUdhjX6ZqRAroKjb8HJYdp7UWZaVr7yhDuyXliUm9PQB+DdwpLK2ERam+30xp4ZDb2h6FiKgEdO4AM41fvk960r7nU675lR62xYqAZ0H0tNHsGE79lJuVe7jJA51hUgZARKCDqGZCRKAxg0IW5+SLzkgplYp2/pLCNWry+nivbPDBm/DFMRA8ffWS7+jv3etOIiMKnClmNAp9XJNXY0F564UX7/kve6ID+1P2POFjAiwRtb77jNjuxdsYa87O20d322vPL+/alEqXtWWv2zF54/jsO9tiChfDwc88/Z29+w6W2vbaOA8vt0U99xmV+ZX3FuoO+7Vs+6MCO/9vowahnByuz7qHjDybc1e+7xUattD+4MTB75GP3WiPPaa9SsZt+9i7baVRs1KjZ1ulV+/K9j1lla9vXw0e1inUbdcPqIMLzyDLBprnN9RX3SFrzszaqteza9x3zMaJ8cq0/svs+/glbqmENfeiytTPC0azJCGFxTh/HxmnPOViYW7K3H3uXA7rKXELJkQHMZ5pte+r+J61nXZuztg1GOw7okFgYSyjuumN9u/6Gq+3I/oN2z7/4Xf89pUolGqHtzeGWG477GgvWH3StPjTrjvp2wwdutU41KURV5uwPwVNDzeieG8y5KAoBXa/B/TR21ZCOHiQVdtRNlHfqDzX4KdtoT0t7Un61DVXCKt9JF6U8jQjoEYDZl6gfKM9lHh51Eg0W6r4JXYtQv3jjkTb4HEPw0UMvtnHlzlGX8lmcA0YB2GfvX7XqVdq4j576TPUUIzd0ZJgExjnAaYlKnwiQ1DuqKwtAreG0wp4fruQ0LwH0Yikir6fTQ/c2c5SD29ZIYzpMeKaG3ZU2nGNNaov3Y8zcZ658VODVcOT1ITRKUbngfxpvW+MDlXHIGFHgSTgMBoCOPxKP617csqHMpJ66r1iMkn+uyjoCYPT68DwX9Ebddgao1ZzAosxDZ7/YX05sClclQCdDUGi1v2UhuwLU84k5npyXQ+GcIDK+CjzHxfu5nY9rSKQN28d1+E63VaiHjudpBEAtPwqizl+ZcsE+7uJEoZy0Rg8nJe6kSlwEXO0jGBoWLpUxx4z+c90LgK33E6C5xsTfY0htt/KbTLpBP5B41q+MrLO1bYuNtq+f/9Gzf2DD/o7zU73WsKtuvt6Wjx6yk+urttXr2r6DBzwR5xvf+IZddM75Vu8M7M1vvNS+/lfftFG9aoOK2QsvvmBvuPgS21hZtdlaw+7+2Mdt39xSsSYPkHrb3/khu+TNl/p6+R88+SXbXj1lZy0d8HsPnX2O/cQ1l9ncgbRl7cjSfrv3N37b9rXmfFhnupt258992F5aO+1JZVgf/4P7n7QWQmjdnlVmWrY22rFbPvheay/N29f+9M/s//39f2OA0RT0xnY7s8uOXeFeMjzV+mBk93/iHtvXRBZ/OnSjM9yx43fd4eVlsVf8X3/5/8qRi55v5VvZWbOrb7/R+lWp884KjjAJRhXbXNuwudaszQLYH3jctrsbnjPQsLr96N//cVu84Cw3hA4sLNnv/MZH7UB72bZ7mzbXmLO3X/4Op/fK2qob388+/oyH3GH6bK6v2vzCol1+1/XWrSUwL4uUwSAk/1DGCyM9e2cK6G6L5NoH0Ae6Zqo6TAFaAV91AeWPBnOZwmUy3y6DKEf4NMIYeRp6Cx6WVmzUfml0MAKV6qjokKhRz/GX3Q9m8gTMAMZ0bnS8vJ9zgGsg4wT0CDikI6MM0wCdHjrpp7qCulodJo2Aum7Olf7i+AodKx49vtPlSgiDH9y0B6AXoe58mFEEdBSW0cI4GLfyqS5BKxZFD5y8jzEXEdRazWs5RL3NsXk1SmxbRMW5zG+VC38oHZ9axpAETmWeXeAHywZbYTKgozPMfNZtKRHUvZMIuFfT3t5pgB4tNE6IJ5sA0PvdXR4676F3q4qCzJGEIIXc2bcouGqdqxWsY8GWHYInQQrX0oIkoCsQkla+ZaiW6mtPGDrisVNw+MwI6Lr2CBqqdeugJwytc1zQRM4/15C7Gkhl4Xo+iyeaqVeBPnB9Tz10NVSohGgwcF7VulUFqEzN9/D84KFjS9Vos2PDra49+8jT7qE7jQF6111hg0bVtgc9B+zWzIyHxbGtarC9Y7ODqlWH5t77obOP+ho7qq6tr6zaOUeO2mJ71n7+wx/xzOyF2QV/5rG7jtvSgf323IvfdUAGCH/5oafdQ9/ubNuo3XDA3h6lEHxvfcse+Z17rYqqUshIrTfshg/d4YlvG51tq3T79ulf/S07MrfsnR4O+3b1XcdtEz5wq2GtesOqm1176oFHbWXltC0t77dtG9lVt13vY3r1lRO2f27BPv/YZ62Vk+LWt9ft1ttv92z5F1552S64+CLvy+9+9GO2tb1hs42W7Yz6duXtNxQeusogFsIA6FhDP3rwiP3Hf/8f7F///r+0+dqM7fQ71qo37a6f/aD9+SvfsfbivFV2+g7q8NBnKi277th1nj2PbZUsDYyljS88/jnr9zo232jbibVTdstH3me98YGLRUEPDb3r3l0kaYI3Ycj2uqkmAQAdf5RtBfQI1vGzgpnKuBr30bMir/M18ik/43fuUimUcJbtpGsGOYw7XvLQSCH1TwRcGhqUb+pk1UvqPHBcqt+S0hsfWMS2VNbxDHxWp6YM0FV/Ky2os/YKucMhwBo6dVdsX8ekkUh+z+VaBfTC4cp6iLqV81gYLKwRUwLoPD61iByGkLz3F8mnWEYLJzWSFzk/E05QjtIRuBnRjU4To9yM8EbcdT2JPfPYRaYh94v/1njbmk4G31PJk4DKPCAQzpfmaV8YvAI6hI4hVd43AdyGSmypEtY0wXMrUJLO6AHTe+z2d2w4mp7lTmCJaxze6AgMO974r1YkQTqGRApGytuTsI+S16KNGBICoGNC1VMuGMtruaeN9GXeMwUiZrmrNwv6kBa06FXg8XucM51nCgn6WJYUR5pom2oUIeROz5wMHJcAKKzRQqYFHq1/NaTK+KIQ2IrZmfU1O3zgoFU6PZurNe2pTz/qgN7td31/9PH33Wm12bbV59qeQAbvHFsN9+/bZ69850U7Mrts2+sbtu/IIftvf/kNLxaDojFeoKa749vJPvvwk7bT61i70bYutp7deINvOTt49IgXVpmtN+2j//ifepEXKDeE3O/4hZ+1b7/8grcFQP/9R37PBp10+litPWM/ecN7rLow48VlVl46Yf/2mT+05shs9ZVXbX7/sl3z3lttddD1dnAAy3K9bfd//G4/7nRhYcnODLftH/zCzyejwsyWZ+bsyU89amdWT9qBpX1Ws5rdctettrK5bpd+35vtT//Ln9nKmRX7v3//39jQegYfG+H6d956pfWwoT3/kQ8J6GtnVm2+PWeNSs0+93Aylra7m5578dNXvceWLz7Xnnv5RWtZ1cPoKEXb7+746XRveMMbbHVj3Y1KVMu77+OftKoNbcYatrW+ZrMLC/bO269xQI9zToOY0Sl0j3KE915EaafnPFsG6ASeWDqXBi/HSXlVo59tEdCUNvE9l5gi/agnNMKgz0V7ftqaVydL8q+Ag/6rgY570z1pzZiGb9kaPvtSBqgThgWWrLx0bMqSx58CKvpA/RtllI4GksWY5a7t6vVl9HP64PkZ0NEWx1iAqNClzMDCdayjsRegUz8rDb2xaq4lHwA9lZROSXGFgVUC6NDbAPTiwKNQMY6GkPItx6H4QtyIc4trCOjKGzQUIYPbSNrUpLhL/vab/Tz0aX+vBeg4FAL7zKnECej47OuU8/MTa9RkdGdYq9rMTApDqlWln1Npw3FImwLuINZsWrfX9SSn6FHiM0P/IBQtIbWuU5v51K9sjUbg0qQE0qiwuJCljuxcKczAEBzpwH2E6oFPTA6qJQnx1ZrGe68Bno+A1NwEgjY8TXgt+E/lokqLbZWFvNAn3XdKesVta6Qfn0vhQ5YsBBLzoMssGtbSces8UIloBAPP4BjYXw077lIYOPyn3fKCMb21TZup1O3zjzzNHBf3pt91w5VWaTds6AmUQz/q87vf/a4XFFlqz1lvZdMWZmbtzMa6zS4t2OrmhqG+M7ZgzTZbVukN7IkHH/NnntlYscX5Zbvypmvco18+dMDDze1q3T77yYeKNfS1fseuuPUmO+d1F9qrr75qi80Ze/C3PmHt3LMt69vxD3/AznS3zOpVaw7MPn/3Q2Zb29Zsz9h2Z8tu+4cfsrXhjpeG7WxsWWWjY19+6vMOqCdXT9vc0n57x3XvtmGtYstLy/bqCy/Zv3z2y9byFXfzU+BuvvW41dst+6vnvm2ve8PrffvbE/c/6qvfqJ3XHfXsqjtvsp3q+JwF0piA3qwhuF6zdr1p9/7u3Qbsn8nJeZddf6VtzdZsdXvTFlozNt9sW3dt0w2kH/7hH7YPfehDtm/pgBsXm4NNW6jN2db2mu2fWfTkvdNba3bzR95rO9lDp2JDH2gkUv7VaGYkDIqM29ZwD3mHgAB+wu+qMBUsIogof7O9sqQy1ZWFLIjnRWOBijdGuMbAkk744pIjDd7YR7YRHQ6MtywCqDqE54nzuwn9W63Y+sZGEU1UQKeeZASQfaZepX730zKzAtN2aSApTdVpcd2bs9x1DZ3P0Igfx60REeboMDFyGqDTiCozWBBqxxp+WcidHnqxpFJUmcShLcnYQv9xBGvU/+ivGm8R0DkO9IljYxSKep38xyVVGnN4xfNc5zeafk4EAd35Bh46wTSCDhqDh0GwZpgAnaXniyMUAej0pMiMHAQNAjIrGQLP6O2gLGJKJYoWGIVGiUMC0Gp0QM+1qpURlBkU3LSPZDglKq6NIV9NSigzehCh8NBVPOc2F2sBnRgmpGAXzOX5B40J+qpljj4S0NE2D0rhmdI6TjKAWvoYDw9H4Bwqg6Mt7MnGHDGjnYxDukMhaF4Ahd6VbqPuYI5dBqpsOJf0wKmceS/nhHTgXBTWsFSeYy1zVRBUStAj8ADf9oNvtf/2n/7MFlsz9tRDj+akrLQH/cqbr7XaTMu2+zvWG6bazUim2sZWt2rTZisN98Y/cd8nrd2YsytuvtpwrvjqmTPu6XY3Nu2zjzyVc7yxRadu1xy/3mrtZird2u+5Z/q5+x4pAB2b3664A0CZ+KneH9nv3ffwRFLclXces1694mvbs5W6feWBJwxFYqAcoWDeefN1KeTerDuINjsDe/axz9poiBBl3aMAV9xyrecQuILpD+1zDz2FmnAOwKDN9bfe6HkDjZl2CvUPh/bYpx+2thexBayP7B3Hr3BAJ4gW0Zf+0Ia9gQHQN1c37MJzz7f7fvse2+qs21J7wdOBLr/xGusttGytu21L7VnrrG1Y06r2zKO/54VnaobiPakYD0D99vcet4/9xj+3w4vY3mbWtb7d9A/usudPvew7CzDXqJGPV5SGxZ5+1lHgnE+85lAjS+7uAgyuK+6RdBp3wlDG+SzKQXw2eZx1GiJ/8jngN41YqT4CDXHGfGd7uyggApmMToXKUzRCNIIRdV0EEgU917kouxQMETWalRb6PfUYxgWDxMsc5z81ZvCeSWVRr3lfwBt+7kNjYjeL8iLHRBqQlqS3eqeRTto+9bOOA+cQAtCxfc377cm0qAyH/BtsUxsvBaSKcWkFHde5kQjgzifGqRFGPGNf6YjxGk0c1vn0qFPescGoK/rF5Gqcj4AxYoeO18jv9YsiOIXRc9EPv9EBXa0GBQUmdajlQEWNDhLQNWSmoMH7CBRQGBRSAHqtlsxzTkYZsPMZZHYySaPVsiGiA+GkHxX6+F6JzX4i9EVLTI0a/M6QtTJq4aHnTHVtA33lWPmeoWx6wzrBrJJEY4kGBe/FxPHEKPWg0QauLbIwZf82+kOG19K0hRBIEiKSOqKwKbBCIZUBuve3XvccANBfhZz0IM00pMc+KL9xrGUCqUpIjbakkMxm5+fsv/znP7Mf+Zs/ZM9//Zv2/3zljzxtbGt7y+ZmFqxnI3s7tmdVzPYfPOBFdHCW91yzba1aw7ZOr9mjjz5qCwv7PNlspb9u8/UFu+n2G2xnq2Mz9YY9/fCT3hry5gHoV99ynXvOAHQUTwEQP3P/o5Y2lQGoxoAOurRGVXvm048WHjrqx7/nthutUxl6YZgZq9mXHnjcr/MwX2Vo77zletuqDBKgDzOgP/q0GZaXKjXPgL/q+HXWYw2G4cg++5knJwD9ultvdEMGUQxX3AHQEXK/7I5rfNuYKlH/MBjZqD+0g/sO2H/6k/9oF513gd1/z712YHbZBqOeF9r5X37yx61xZJ+1FuZs/eQZu/TiS+zjv/LbTn8AeNd27PIrr7ADBw/Y6VOnfWnk4U8+4EmLWKZY2V632/7Rz9h2NR3mg2NvUTsf4XkclIPSsQqoUZYR43OPJZR9Vn3CLGPKLHmdzyrTOwreBVJNeUOjVPUWwYPKWPk7AvoizuPe3p44g0GdIupalSnKN67TpFuCA8ePtjQpL8qSn0UeljuVHtS7CoYcC+U4bluLgK5jp8w7e6HKpZ8CiGjM+LQ4dbR0PDqn+p7b1jg20kl1Wtl8er9s6Fnu0wAdJV8LR2gKoPNwFtWZOj/MBcF3xBg6ueRtjodRB/SNThBxAfMM5wt/AHRfykGGfz5QqRTQ9SEkEIFaAYffuYXmJTjHFYqil6UWFhrFYBTQK9imIyH/KGBoSxmcYVsXFoR6XVmN135o3fI5GhKLk85Y0WC4+7QmFQoVQjyvSNjJa0xlld5IBwoVrUV+Jg2pJ6ZFNADimExVTOwP5otr9GTg6KHrGh/HX3gMlnIgKLD8Xuca99Oo0bBVAehiUHHMUfkweqA0pZCpwVgG6BifKiLSy8dpZnOLC7axtmadlXX7m2/5ATvxnRftsYcetpla20PugKr33HilHTxy2F7CcaL79nuJ1VGvb/VR1drNtt13z3326sYZa8/PIavDNkdbdsuxY75u3KxU7amHnsjbtPC0ml11Syp5CmMSSV9tq9mzDz5eADa858tvv8G6laRwsRTwxYeenAD0y26+1qu9IcKBLPcvfvrRAtD7laG9G2BcG/m2NpSUbW737dmHn/I1aCz+oQ0AOrxsn/vBsAB0gClog8p4qNQGw9f9ocHQHrv/oQkP/T3vvd662UNXQ9UPMRyMbGN13ZPiPOT+W3fnhEOE6If2wY982F7YWvHEvu76pj31yGM2U2vYcnvR2/vJy95uR88525aWl/1Y1c21dfujL/2hDQc966yu28L+ffb2W66w0WwquamJlOAZXSbTeS/4K69xKqDzOtUjBBI11snzqlSVb8mf6qiQv1XWIs7rfZTFafwL/YOz7LnLhHqFQAoaqOfPZxMkqQtpMKtxQQOb2253gXn20JnlTnpE40MNIJXfwjD3LycjrBHUOa80GmmkpLPEEb4e5wvoch3nTfU2nqHziDyK+Hs0/PYCdPQBa1SOEx7FSp542neeQuI+1lyVDiBPD91PKsRSXqjToUYPHCI6ogyfx2go6epef/bQOXbqYtzLIkeIZnlkKZ+MiNcJQCcBCOgaBtDSoQzHqcXmSRV525YyTRlj06ukx9qDhVFJyicCOT/TC+VE4hkFwNQbVoeXLl5xAVa5vm1ZyHmC4ZAYkQ9HiECkxgjfK/DivdcBDn9qoGCCMF4VTgoJ+kqBU6WD+zlB+J0CoddwDPTQlWmVwaeFvJxOo2SQMalDjQsqF65X0hChdY32fDeDHz60e8sR+8qknWhta1u8X5U2hbYsh4HzhLZ3hgNrVGt2cH7Jnvv6X/oWsa/83hftzNppW1pcto57ky07vX3Gjt9y3L3EU6+c8Czve+/+pDVbbWvNzlilUreT2yu2MLNst37wtrSuORhZf7tjT37m8QzoCUzfc+xqB3Rscet0Ow7YX3joCfe08UdA71jK3fDfP/PEBKC/65brHNAh8L6G/qmH/dVxtwaD4Jh1GmZ9VLiFh77dt88/9GSG6pR4d9Xx621QSYBu/aE9/RlUvEt70NHT6wHoqFvfbiX56g/s8fsfYu77ywAAIABJREFU9kx4xMVgDFzx/hsLQFceYulXrKUj5H7kwCH79V/6FTuyeNB6g661ay37iXf+pFUWZnxnwLmHj9pH/49fQ+1FD/lv7WzZ8dtvs5NnTvvhQe2Ztu9GePATn0qFb1ZS1b4rP3DMVnpbRb4NvA8oLuSG+Pp4Xo9UJU3949t2godO5chXlS/VW9NAQBUplSkjbgro0UhVFcBn4Ds17HcpChjUMGSwFzp70+pAcbeQRrVoJBBoOGexP7xHSzfvAvWKuUGvfwpGqsem6Tg/O3wKoKtxRb2sNIQx4YCadzlFw0fpz/EQBzheArrOu/YVdNoL0D1y5ccv5FA6kqQF0PG9GxkB0F1HZ0CP+9DV4MKSNZ4BPcyaAHpEMral8S9iFw0g8AT0CKMxkAvH5eGoOH614AdmuZN4tB7YKT0PezdDpjUQAjoZmB41n0kmJKAzdLyTAT0KoTICLXfei34VVgwKS2RPjcynFi2+08Il6kEWVjZq2wwnK/2wv7SU9zJUuAYVBZoKCBPmShsWlaxX0Rorq5VO0CQzkj6kJ4W+TNlFWjIpj2F+VQieoY79/PV0+IDeq0aPJvrhe84v7vV9nHo4gJTPxLWxMAKVqtIi3q8WuPLCLhojS3c0dA/97P2HbP/sgo06O9as1OyTd9/jK8VIhHv51Ct21oF8qMgwJbHxQFVUg2aRGGx+2rSO3XrH7ba5vmFHDh6yzsZmAeio+Y4d3gD0UbPmWeK+k2MPQMd4EUr/3P2PTAD6Fbff5CF3yEJrYPbMvQ9bPVdjwYEp77nzmG3XzXpYI4eHvtW3z38GJVhTIqcD+i3XeZSAHvqTDz4+Aejw0HE8axNRLCjOwdAe/xQ8dKxuJ0B/z/tusJ2c5a5GNYAc/886fNT+81f/1AH96QefsNMrr9qR5UNuedz1M++3l1ZPeaRs4/SKfeWZL3gt+bX1VVtcWHKj4kM/92GvzodQ+pc/9yU7dfqEnbX/sLf/yuop++A/+Tnr1kcO4tyxwX7AE9FtOxHUCehMKou8gudQ1+i95PMIWNEJ4edSMMpbTWMeSOTRGLWa7GMCdM3Sp+yj7YmlubwsSvmJ+TixXQV6ndcJ0PweAJ36gs8vjKmcM+Rnh8s+6Hgd+qkJs5hP0MSr/7Va2SEab7dV8EVf6QhxvJxH6giE3MvmnWN+LUCnh+7jyh46+IkeOubA2/YSt256pAx4rzqLxL6UKc95VqzjOGkU0LkpABn6ZnNzV7lcdZBokNKxwrOYPAz+R3QHwF4A+ut/5PuKNfSykDuZSr1KNFgwP5IH6uXbHjBovQ+N4jM72cNkZA99Gqi7F5yzvBkhIKCbb3vAM8bF9aOVF7M82XcyQbUGZkpZvrSsCZhu/eftFGVC4RYUDoSRPHVVCvgdioqArsBMwwQhHD4bbemaC75nJStnoLxujmsYqSjzAFRRcQwx2c8tzAzoWAfH7/4d1rbEK+Iauo9Vjg8kY3mWKJJrcqWvqBTjtiPlB45HFazOgYb71AAgXwEwsA8bB31snlqxuVrDTr/4ilUHI3vdhRfZfXffV1RI83uwvr296VvREBquNpo2qJqd2dqw+fklW9nZsGO3Hbe5hXk/8OXf/X//1veiYw09FXTJgH7z1Tasp8I2oNVeIXdPbhmYffbehyaS4q6662br5Q3zzb7Z5+972IHb19CrZpffecw6GdCrw5ED+rMPPWlVHINaqRriQkj4sxwdA1g/8cBjDujYPQLaXHf7jb5P33NN4GEg5H7fZ7y/9NDfddd11stOGoELtKpXav4f+9DhcWP54Xd+85/b/pmllEW/veGV+pqtOafLXXfeZp++516bqTVtbW3VZhfmPQkRlfXazVmXkN4Ixk/TTp08YQcWl6zabNqPXP4Ttu+cw558izV0yAu8dPAdM9yngQkUmuuUPeQ/ynUMl79WyJ1yR71CQCGflm2LUx2jgEIwHAPQ0Kv8sfQy5IuKG9eoc0XnQqOnKvvsX5S/aWDu34fCMiqH+rxpxoKCoNJHjSf0kToNehuATpDHclNyCFKULzqA/E4BTrHH25eEPO1/1Ee7aZ/W0D2xLXvoPOecgO7noLOwFq5DH3GME7fYeWJf8tQ18sB+qGNLfY05VkAnPbjUQFqz/1ySpGyS7zxCYZXdgP7Gv/P9RYoiw8l41QdMW1t34cBaQwmgqwKmhcJ1YHqD8NCrNRzykP6U+TgwtK1HzpHpnYCwbjGhIYtVvXRdQ1ZLrmBYXzoZn1amWfkThosAO60htNNo5TKX2fum5UjFgQmLIXe1vKGMcKIPJx+/8Xf0lzQjQ+C58Orxp1mRUaBUCSpIqsXt8ASQzoWBKDgETPJDTOagkYB+YskBoXu9l+1x3pXZaRSQhjSelF8iDVWhUFk4j2INfXnRDwPZePW0nXfoqINVb3Pba68jlPnoQ4/ZidMn7PD+w9brdRKYN2dS1RlYt7NtB0dkXF9+zVV2yZveaP/uT/69NeoNu/C88239zIr9HpLRBNCRCY+1bXjo6EdzOD0pDuMloGtpWAI65r49rNjn73/E6jnLfVAd2btuv8m26yMbVCvuuTc2e/aFh5+yCo5qhSGLLPcbr7F6u+mfPZz+wGOeje9HAhPQK6PkoWO9Ddfc95DvGSegX3bntQ7onCsqFgC5H53a2THkzC3NLdjqydO+nMGkOLR0YuO07Z/fb9dff7UNuz37wud40l0q+oOIxtag47sBFlsLdu11V9kzT3zWPfSVzoZ95Fd+0Z4/+ZLzD/gaES3wFd7DewHQ7wXoLjeBQSgLNFBVCfJ95KkIYARGNY7jPfjMJclpgKZLTgTjMfAwSxxGWqoQBvrzHl3/pkyqUY2xaxRPvdtp49N+uiMixlDUj/hMXapzoPJJr1ZproCu6/pxXsA/AHU97ZJ6Uz1yHUuMEMCoU7CmHvpeAZ0eegYglxMFdNYR8ChKAPSUpT8+z131nvaDeEpdHrcYY77jtmrSSrFYMRJteenjXCmuwOs3/egPTmxbiwyDh0DANHSF7wjyHRTfkJAtPTwKgk4Q13NpdQAMavUEiNpZFSIHjZ0dZyz0gSGYBIA4MQfmVd4XmI0CMno0KjjxHDxC7Zg9ABIFimDKCSHzki5UEhwnwkYpVzP9ReWBiaJRQW8VE+rWt6/VpEx13fut62FsFzSAcYD+wHthboEyVBmoU4mUWai43gG9mkJe7D8VKpgZSnUqoMO7yOvnakRRsSige1tSYIdzBNpz2YLXqMJQJRhp7BWaqum0tfOPnGWbZ1Z969RF555vf/61/2rf9+Y320svv+xZ03f/7iesMhrZbAVBYbPNtTWbX1y0rWHfrr/lZmvMtm19e8u3ke07sN9OvHLCzj561LbWN+yzjyRAT5GYql15/BrPcAege/hrCA/8EQcp/CGzHvu7ES73SMaoYk/7wSkJevD71Xcd89+hKNwgeOAx/x1X7GBL2K03WLc28tKu8NDrnb498xlsS+v7GjkCjVfcdI01Z3CqXCVtSfvUo5OAfscNvs5PQB/1B/bYvdgvX/W+gm8vv/NaGzRSv4qwHmQennm1bmdOnrILzrvAVk+d8aNPV0+fsc8/8YyfM98b9axeaVln1LGPfOhn7dTLJ7zQxb/6yh9ad4gqbunM+dPbK/aP/8n/bi9857vWbjTtU5+81/bPLnnI/4XuSfvl3/w1++pXv2rnnXee9wPZvOBx5r8oQMT3NBbJGwoaUf4LIRXnwQE5G6R6PdtRo54yNG4jedH6px4yvp9WKTI9IwMy1tJzcRcCOiOZCqi8RiOIkE39Hu2P9VsKbVO3RtqAm9WLjMCI+6BzeD9eo2xyq5ca9EoPzKMm9bI/eC6qKi4uLU+coMc+UL+yf6o7tJ8R4NkPGqY6vjj/fi10Pw7IylvWfAkBof6cFMc8DsgpnoXqbKqTetg2nZcctY+kNaPSuJf4RwcPbTUbTcc37mQiDinNi3C6FB/C7zwBDkseHG/lTX/3ra7JFdDIFLgIITAMChOD73WfXLPZsu1OqpRDEOI19B7LkjXIGLjPt3KFcDeViw5EQYKCBwzyfZ5QtbKOq++jQEVg8yxP99LHx6hiYjTjdC8PVRlG22V/i+UBMYwY3qaRMqERsrLhs5gYQ9DHc7mvHeGiHs6S3iMHQEOCqvxoaFVxfO0e234wB4waRGWBfnN9lv2lQaNMr2FEtpWECbCQQI8MzD5SSeFzsasgJ6hQYSWmrni1LVirACwkycCSxndUHrSMITwA9e52x/eeV1GYA1mlENJ6OiwCtKQR1m62Uq18EVhPIMxb9QDwXtoWERbkg8C6z0YGDA043F7HATXH0R7yb3INeoSj0RaEEYIN7xxg5/KD32Cn1mseAcEBHthnPtNqeYU20G6HNaRTWSuvmOXGRc6M9vv6PQ8HkpZoB1tdvD2MGcd3jnpFyFGNP/QLj0biKrwgFtPgedGUQSy5YH4QOuY2sgIE8XyeCY1lnWx4+2wjoQcGUq3iSxf8U0CkQRj5U2WYipLGIHWH80beoaEFiwpPpojqpXHSUOdzyPOaVLrbwwbvpn3j5Hv2xyM3qJOBucuK2OUFa8fgGd9ylgx0HKOKV8o49QL6Tf2iQKUgFw2KQq5z8RPK01hnJl05AW45ZKxgwkRc1W9lxjXC0ly2oDeu+rJsF44aGL51TkqXRqNKgVn74o5OrtZZBtTUR2yLBlKx3Av52EkH47D/Hp3lWQAIraOGRF7eLDL1w759jpX9nuYA8jrOj2Nulis1wMh/ajgVzo8cguW/S3SX11Te9GNvLdbQqTjVzceEkAmp0N2CcYsSIde0Lq7Ajc7zP0PYCgaFpZeVDy0cCi5+JwGpHEiICMiazBVBncI9VSEgoQhrx5KpTeGkEmSWOfuMV93GFTNRKXgRkHm/htsxCXt50LiHSX0AFt32gDFBWVYaAIBkPVKpKEDy+VGIE0P5itDEPl61DDkWNdb4HAqUh9uzRKkwkiGpKOlpKENj3lE6F3OgkaECEDDGXPpXIyc0QD3CMRpaI68jow1GOhhVAv/SSuZSBSM+1Rq2TGY65mQTRoCo3HgtFaPSE9/pLgrtN8dJhcD5iREw0gftMQpGJYZ78Z7WO+SQSp6GMIr7lB1fqyHLaDAVMuURIgSpxkZV2fyr/ETlSQ+RcqjGFu5T+de5p0JzeZOHlgE65zvKPvkOPERFqPTkXFKW3Y6QXI9a9mZruTCWggD5l4CuNBjrmRSpRMh4GqD//5S9+a9l2XUe9p35jm+uqq7q6nnmTLEpSoptUZZtIVGCOEYE+CcjyZ+VIDEQx3F+cBAHBhwBdizAjkiJoiiySYpsdrO72UNVdb1Xb773nvkE3zr3u2/V6VdNucjGe+8O5+yz99rrW+tbw/bj0rWuqPW+CyYBXcbLUH69oaL9KF0iAH2SftM1PZj79eXvNNRIM3s9qznceH3XtKbWNSmTJotrXeb3oBwXr5dk3Oj7AlOtizfsbHwut2eoX2jImvZxp3Xq+bRfvV70GGX7gwndNEhotK5ldWgQeuPD319zroOBrtN9klexDRvcW4dvLVxAY7LpY/Cab69H/Hx5+fT7RHvO9tLrv9tT7nogrzi1sN5a8NamWVYkAB2Vqu8IkP2GHgqkWVi0iNzRiZpAT90PBcJvbK+svOD6CfZg9hjoOUDXQnprU1a2QH4TKliHAPi+Tgvzlry/ls9u1zx642a4GYcKdQjo/Pym7I/eZcTktqsY/HWMyHVAb3PCNISg7yUtpfkkAb5SYj11buEPekB11dP2g5PaZBxqs3tAFCgSiPKysNI5hVP8fWQ8Sb48mPA1eqNh2yBeezjeW5OHxZislKJv8GOvRcxXSK2/O78rw1UyrHXUZtP9JceUC3Wy8zLmDVyvqGQk8H2/OTU38h7E6khh+5CTQF6Ano1HZthpnrXWWkeBmt8PmzU2yo8G3dXM6tk0vsc8ivUa+zXS3GqsUi66n4Deg/JGGa0bwwwB3Rvvmhs/9/qd8sP7EtD5Oa/8Ndf+vn7ODUjXjCPlR4aW11ECRI3Xj6G/1vWALgNSDJHmgOsoXdLLVt/Uieei615ae8nvcC6G+8izA36t/LMOQfwxWbVwTe+1S3Y0B09yOPy1+Yw+/uv34HUGh9/DQzkaAhY/6w1ib4yZ3ue8rVtnD3HAY4H0rtdtBq52hHdgDJrupT0v+dH8DjFoI4PrKh8/x15eHgPbdQdMyRpZqg1btWZJrgN2P2dD/azWxhs2W4DOD/JGyqzUF73y8Yq1p1FZspY+dmiCFtR7GXpAryzk4RlwD85C5r01EbKwrttUtihro+C6DT/cgH5z2/fWgG6CsbbWJQh6VgkZx6sNKgHmZ+ih8W8+Bz/Dv68s8GrjOWusQ8HTNf2iSXB5bxkRYjz8PUi5L4rFpuzOA4kAVpty6KX089shjtInZgn7je/XRMafsRvr5jRSpkOFpDIVKQwZHCYLpL8r5mD0iYBSAB58vAL0YCFAZ/iXgDQ0KPS8MtC8MbXZ7KBxNAKPcNT68ToyRrWp/X39vPI78vr1uleMn/FIXUmf1tuDhp7/OkCXLPCaG/aKSUVZugF0f2+NR1m6nnnSPeldJDGpu8dVhge1jfIZhIK8oeLndqhwJBfaR1KMJgfkBizR6OrfBuzVL3v9lt8TV+u3ptWdhy6F7BW0Bw7tQ9srOk1sXfrnx65xXmdQXAGP9MbjYCjWQpS7YqY+DNmDfB/mk4MpZS6583uW9+x1bm+86DlkPGhf+X3A7wwpeQ88dpHeK7N/0k36jIxc/56eXevBeRSroLWWzvbspr+2lza/b4b6RnrGY4H/DJnVnna/On7bA/lQ52h+Zfwxf0lhKN1rKD8K12ktPB7avdbhOC87/vlkjA+ZX5NzhuDWP/28elCX/pYu8cYW3/MM4WMeugTExyulRATO8sz42T4zj01l0k1WNj8v4NHESiF4Rcj3BOhGJ67j1xJkP2kSXn1fwKIJGALikwTHg8RGQMOr9qXeMNgA1rqvsgRAlKgAXPPxeYCusjNvaWuM/Hld0oqsLc0Tx6v4mgCd1+PnFvli46F7QPdCxe+IedH89YqhB/RhHa8XTiknL1B8f2OQtf3hNH4zc9waiwTaK9KNLFBe1lnbw/nXBlIMUuP2ioQeekplvEaEK0V7lZyosXhFpvlnhQRbD1vHqjXYcr3UAOKzSZjrmm+XeOTBzG9EvT5MJtU4NAato2Rfa621lxLXXnzM4LBM/94w0nMON/4mS3cd59V+NEOaIRsrc1t3m7uGupSR4WXCGzj+vkNQ0TNcty49oPZgYKDi2hFrLZ6k0KWoLUs6ScxD9+sstkzenZSgvqe1IT9oCnMdctPndF/F4P2zPw46vTz0xzD3MVfJgBwA5iB5QOf7mzriddljXwLdr6HAUHOpfcz3PKDL4BgCusYqne3147W6cZ257feff0atv9e/fj4F6AIe7VPpRsWO/f7TM2md9exDOeHnZDAPDTob47oGfHhapb+OGf480W5duSVj2cZHhrEsUX8O5f4kh0g6WiVsQxnRHPqQnTfUBOg0KGjY+rXxz+oNio3eWpcWa2ySDZOdL/ze1zuvJIdWoRS1lLgo9N5L6MtSZATwOnwALaIWTMIiQZByp3VlNJSLa3ngkbU0tBz9dSSwHiT970NF8djEr+swmRDllZHASM/urSs9ozYSxyuPSXOkcfuYmfdM/bz4jaR18Bapp9zVpMWvATOtSLlLgLwikELdKDCFOGTpN/158F6Bau50PcWwBW76rN0niqxn+ucd/+rn+1rwcwf7eLAT5ch+3loPb6TYRqWh0qfZ2lteEXmAllLy4RR+nj0MGEPn+DVv3nBShqsUhMahOdI66bv827M33qrfGDFr78orMxmt11HuMhY5XlG3UkpWvkYwWzNV2ofa4Hxexdw1N359qUzYhlUMh5cDzedQ0Xtlfp3i9MrTv++VuIwOKjLbW25hBVRezrzCeuw51nkHTP6TrOuzmi9vfEjvbJ5Ja7H2lPVZgRHnjgyTBxz/HESU3mi4MmD9NXQOg1g2Hx/vdYvk9vHT7vw+8ZTvcL55DR/jH+pZfn4Y8nh8/H0Ml56q/y6/p/n39/fGhcbCZ/Q6XwaNjCLJ/VAWPDhdN7/S235cnzGsek/kMf3lxyh9rPn039f1CegsHfX7y+t7Pw6/hwXodtrc4J/fI8IC7XGPM/TQWVqr0rvh/uPfagw2NNRlsGnuNJ7gy3/vzU5/+AnwY9QmG3rvNJKKst7EP3kdlSjoO5oQTaYezCZ5nfCgXriyYLwS8ZSpB3aNT58dgpIXSClifVZCZ8euEpgcoGu8mnh+Z6NA156ZLzHzAustK/2uOROo6HU/P8M54t+aJ512p7I1v0k5rpRHgw6y3DlmLfR1RpV5Zxbq6D1UjUVC4+d5KGRSivZczBIvi023ODEB/A6vL3bCA6LfyLZx1lnjureeW2OiQvUMg1fo/QG8bD3ZK0SvrHQfjsFntvL1qxwEZif37SelgAQI/Ft0tR+TN8z4WV1fxp8HdHl43iDx8s/vCLB1P82d1tmXs3hAt3WgQmemvCuXlIzLyJRH7vefFDbpPju9zVGW+px+eg99qFC9Itb8CdA3MuZab2qNN+u0zvpXlrmXNS+L3sD1YENlbnO89tC9AS4F7ZWrN8jsmqwt7osENiEb7yFrfYbPeTXOPn/Ie+i6nzx0Aa4MRa1zr+j7kjPuX79fh4avnzc9v4xFJeh+BlXWL/j1057wPy0xLLxqDOadO96X179OB2i/0eiVzpfeEiBq3/k18PuX19X4dV+/h/m77u+fT9ewuVg7BMMx+vtIZ3lnR/LJ/AHP6AiAJT+SB68T/fPY8beDPihDmfOM62POybp1q06MEw54OfXzrznwOMN7a3/YvH/l73/TAN0D59Bak0KVEF09QIDlqtgAOifGA7o2mCZDD6oJpjK3OMvn3F+Ug4TcW1se+AQAQ2DneDwgaMEsNCC6dw3oAmcPghI6jl2bwwvA0IL2gK3rad54DcXANN6Ncl3HDIfCoaQ6LqzoZ9G4vFbMFqTrpKDNvA6SlyQImn8ZNFREo/H0MUAfgrqOf5RC0rMrKY49CFgixXmgclVJncYrRSVh1ZyIPqQM8Ht6JgGqB2hvSGpz2EZTCxXWsg88X68Y/Hzx+aiE+JONjRhDZ+mVxs+12mx213rSK1I9A1+jocU18mDLsfA6vC+7nw0NYSkLfkY5Bt7Q8EyCDqfheIeAbl0K17Sj5kvGnNaY95L88TXJn12Pxixr5ddZ7rqGVxhig4YK1YOcvucNOhkUknOvpDYyoS5fn0O5e5AYGnsql/08yt3Ln9dfNj71UHdJccP9q7WWMeOfhyVrCl0NDULeS/k1vOYwLNeDVbn28K9aT/M63gjT7xqHxidwkrPhn9PvNR9D97pFOrnIc8TRVf7KENA9oF0HXDJapae1XjJo1OVToOP3Ja839DS9nPF96Rs901AOmfTqdf/QsPEGtPSMDAWxj9pv2l/eQ3/S/Tcyv9bbQ6PLy5HXJ4/h1zVJcVp/v75PMmY4BjFw2u/Bm3/4n3V9PLxXyt461INLmahsRgtByp0NqEQpUfl4i4I38ZSPAEWD1sHwvipyCMy8ppQKr8ex+PIejtlnSEtheatMXo469ChOSkDn2dc00WWM8Hv+ehqPB0Vt3t66bjfNF5QQp+QXKVclGnpQELgTXLyXpg2hOR96cQI8gUJZs861V9oyxK4A+/FSCClVjYt6NM36/gLXGUTeQPCGkO7N7PRmbRRp3J694JhUaufnz4MBx+oBUWOUEuRPrbffJDIwZtPxY2VX3nrn76r5FbD1HlUfGirKCnt7B5ssdw/8/C7lTptdCn2oMHRdrQvnUes9VGLXfVchG8m2f25vEGuNNHd2bcZdrTHSVZaylwMPQvrdG+5WW75mOLTWXqlJSQ9lwz/HdTkifn09OAlENsbaOrvaJxZJ/+g5GIPWfHr2g9fic3PPcR8LGDxoc5wK/10LeGsDm2WP2stS4JQbdavza+8BPdx4tr2X5A193k+6UHpBRg6fh9dndnsfRrvSgF5+pYv8fhawaZ54LenV68BRcuON0Md0S1laV0RdR3Ms44wGp8JfXgdIl0l+NVbpNb6u9r3D8Xs9JED2gD00FrU3JJteDoRZ3lGQjJuMrNk3f33JoXBsuC+9U3OFdX2vAcml9jvzUPz8eANCBrt/Hj8OSwrl+B5vC/AZNTG8pzfifJb7Ez10vwkllPI45KX2HhYTopLHAN17rHw4Xct7/R7QbSO5pjD+afg5CpRX6FKYmmhZWVqE4caVF8XrqofuxmJe11CzltcDqZJYpJA1dq8gJfCcXIGWT37RPPB9r+BlDAwB3QuehJTfs6QftlddGzPeKKIg5cXSMs2HimCjNF128tBLooeepCN79qFnPlwHbyxs3rODcUh79dSjhFxj5Wui1DRuzanA2Z5xfYSr5syDihS6Bzf//nQN6Fobfx/+rrIyv5GkYBhDn0xmG0AXXawN48HRz+dwx3lFI0UnGfOtS68DdM6Rv5/kgj9lEA09I82dNWRal+3o2t4D0B7xe09K34CJlHXEjKyrrGntV3kVQ+Xmn8EbMf6+XoF5D/9JgP55MXQxIPzuENDVNEeA7r0b3csD+lCm2WTI9uca0DX3/Jy8OeWtaP2HgN6vTZ+gqn0rB0fGjvSXjF3+3X/mKoausQ338XVg450uAch1BosMGo3Zf0aGD2PIAnQBtmRPYK3P6n0PmJozr9f4Pr8jOl7y6udQY5Lu1Hr5edBeGnrQfr9cB+iaE+mEJ4E5X/f6SZ/zRpD2kPSz9of0DAHZ6wm/v/hdjXU4Fnv+dWfIzwN0j2+af48VQ727qUOXUpdS0wBkdQ69u95DqpGNJhsvXHWW/qG9cPhFM0Wxrl+nYhKVOrRmjFZeJx54S81bTlqIz3qgvZUcNFdvAAAgAElEQVSsZ6CAiaIwT56nZTHGmvXHm/KfDBdNnl9kvygSclnmUgIcg56Fr3FONKdaCG14fs48jHUpiubHKwaBIudFilnAZ+GKukTb9crEe7Da9LqXvv+YF88s96TvC/+kfxqzn1vNDUMljGGJaeHrQ69UIQOBqBSfxsoOb/KapXxlAOmZhgxN7930nnY2YsPUq06BQ4NBpwVq7fS+zXXAPOf+CFwpIVn1fr6GysbPleRzKI8y9HZ2dj53fgWKkj0vd5QxzxDwHn5/qDGPYugapzcAtP/8xt8oHWYRp/FjgC4A1zxpX/g58GOQ0vWALjnQHA4Nks0+shyOaFNlMQR8zY0HROkAm++19+U7JQ49dK/chwtBQOdcENC1T7QXJe/XAeWVkdP30aCnLvnme6K5pYwlU2I85A3XdbWuculdtCeBueZvaHTLyNFz+c/ps75Tm98DAlQCOil37zRJFv3aS/a8jhFgebDTmvG73KdqHfukTeAdQOlaP+fe4B1S4mZwVNWGVda9teYas7+3l2P+zh4Ufu71vvTkdXPmX7Na9jXt7u+vfTGUP28s2MnqNMo/x0P3DJifF62fDIbNurz6t/vDWfgBvxk0OA2M7wuY+FoPlI3FYIdUyJAikDcrpSLBVYai7weugflJlkL3QCZhkmLnNfk5ecmyoPjAnkaTgAjQ7fjQpG9/qsmXN+iVtQfCfhNfnVCm73lPSPNGQPchAs2jxu8BfQjYem55Jh7wdR1mKdPSvw7MpVy8ZfyYYiegZ6PPZPFq7F5w+bu8Fhkt1taTXa7WHro+L2qR16GH6gXdGx463Ygeuj7D5/LzRdpOa+w9HL2WZn09r+4todd8yDgQ4HrrPoqZUMhs96tOe9eBilcC2itSEqIkdX3tI46D9/IMwXVKTZ/T/F4H8P57XunzqZf56jPzrzFq0w89LIEW55+A3h/oclXL6xWhlPqT5tczcF4Jeq9M8zecWyYD2fq4TGWtn4wOMVwCL++REdApk0xuleEj5arxakxSpI8p93WZmPfQZXB6negB088Tc8T7+10dZsW/fb8KhXy0J7SH+Hee90cr2ykB6zyCjW5cA7x0rgeNodHqxyfDSp+Xoap1lOGh7xAQFUP3OlDX8bJ/HaAM513rzu9z7CoBHe4hv84e5Iayzmv4MJ7GKN3GtsgMHUmveYfiOkD3+5dSb6dFDubej0dy6OdYY+dPtUTW+7q//4z/rvak/USwyXK/Tjd4GdazaKxaH2GD8M48dF3MA7EEUA8nUJZg9O+35uENLWh/HVmp2vheoHhjA0/XktGDjx5oCOjeUrMNve7WI6vQv6/78Tk22c1rr52x8xF71LM3t2sbqmeU8tDk+UXSwsjq5li9Zag5laHBv4cGiXkH5mX3dbQyJLRJ+LdvXCNhloFCIMzzpcXQhxtZ6+aVrH8OM3SaFtl4sikb9MaUNqAMIHlGogvtede1oL71ogBKeQE+xje0VqnIq7JC5pLKpAh0HX+GgHIhPOMRJ1SoV2Dk512GiTeUxALwGjGPT236Om5PlT1JOTyuzPs7yYLWeKXQPTPypM26UaqD9R/Kg/aB/2m/U6Z0pv2aYfIMhNb7OsrU1sJ63lskb1MHqzl7kpIdKiztTd3LKzZvGHpA1T6yxhrrntQe7D1g8Xfv8WpP2n5aN9YQ5e7nWdfQnhfAPabk14mUbP2qvefvzevp3h4Iru4jJ+fx+nN9h+uoxh9SvMoX4d/L5WJdZ/1kD92voeaIY9wYZQPhum7f+/X362ef1RnfOhJ00ORLjKbXyx6ceT2/Hz3gSCdeZ0xJBqTLhvKm63hAl17me7bPWFa4XG10n+53nR4e7kFdX2WfQ2NF6z00SASc+jwTS6+7tnSp13l+bf6mgO4NAN2b19TrWk85SlaHPlwsCQw/pA0rKtqDKz30gMcsrk8c8gkVUooCPP3t6WhqYhP4z7GQeM3rqBYBpK4r5TGk3HQ/gT0nYkNxR6G1HRWge8rXgyfv4S1cTSg/45P29PyeyfDfHQK6QFL39caSDAHF0PVdAQfvbY0RKlqovaege/kN5IVb7+saBPRkNN6c5/sk4fNr9phht46h+05/EjoBuge2oXVJQM9XOUbr0+c4bl2fn/XxI45B8Tafk1A35QbQpbSHoO5Bxm8Gtn4loPMC8sw4Bs84SXkNFc7wdVHsfF3Jl5qLzwN0GUzeoJNH4g3joTEpQGfJJWVYY97I9poK9B6aVwimFC2Ozp9XI/TzI5AbzqeUlRSr5l0//VilLzwgSg7sgJbB8af+u9rT0i8K6W0MtDXYi3LXdfWcfHauheRqOD7SM71BcfX8w/vLERkCev+5/rAVeeia6ytKnVUU6WMHvygvhuu0Wi3X6/ZkD10GjPSa13ccg4z/zZw6pkUG4FB/+X1oZVeuE8AQsMgwaU6G4CI9ohCY9ITmWbL0efLvD8+6Dvh5LRnbkiVdV4Bu1RrOIPH62d/by4f2j08q9c+p9dYJl97g8167DkOSrMpg5Bi0Nn4MXo/8TSh3yZR/Pn9d4dRGf33x7/6GNZbxkyBBkXUsgaAwSsDloSPo40/8JyUuRTS8rv7mZ23R1/QU7VNNpiZSCnMI6HxfC8sx+A3nr6ExeO9dG21DYdvJFAHitK/FFmgKhKQcdS1ZgH7z8Dui2KRwNE8CbA/UBsSkGdcxYBkm/KnPKVFDz+YpJ41BFmpAN8fVYWvTCeCV1MO/+VwSTHnoUZp9BtD9xvUKXoK5eZ/P0LVWdihjYKNs16/JQ7lubUhXrZYrs7Q1LgG65kVzKOWh9ddG94DuPQe/eT2wetBn1ZQ11lkrDXnbUsJq6uBl8jpPQmPRuml9/TM/SanxeT0jw895FkEKYmgc2LPSoAr6M6U9iEiOOa7rYnACYuty1TWfqcOWLFJe5EE9CdS1PppXP17eR3vVr42ARvW3qkMfgpLu6R0G79HRkLS5d/I/VHzau97Q36zLOqGJ+2dozPrnvW7NBeg9O9kzfHJevJ7xukPzwfd7A7VYA9HjHvpmfhwDpP2s59NnhjLmxyqd9pjMr727zbhc61fJua7JZ9Je0J6XTuL4pR99dQ+/4/WdDBAZgbqHxiRA9zpnCIAyanwozvQA+zCU1YZy9/rZz8NngFwOpAFRXy3hDTkvq9QBnuEQc61rCtC1hwWwPsQyvL/G9jdJilNSuNcpMpxkRHi8Dr7w7StA94pL4OstXKMpXbzTFA8BfZ0l/qSkOE2QlJIMBLUMHU6oxqEF8h66FLoUvqxDCa/oSo1Vz6ENwcngJJnSW8d/lRTnFYo8LoHg0EOX0PF1zZGu67PkJahS1AL0jSJ3VrY3JKR0pVS9IcP37L48Kxvs9lVbYpcBK3v3xT14M+FstchN4bAaIaTyiZnI06Gt+45+YZRSr26+awlWpCDDvmECk2bSREkzfdjAkpGiADGPXi3ZvrXFEg1aHmVKIy2IENHzZUlbEqNmPNmULvojRAMyHv2hMIz/i7baKMS4PwZUa2XGD6/hGoj068/GOrEd/8mqdP4vbGDnh9P74mw0CVB2dX+MKBOWwthajpKdYMldpiNH6w5V0R+WwWOBqeRN2TB7n6Q0f9KVs0YWAANF/DNf5kh5yEsb2BGpTLTjPDdRAB6RapsOnZ2ZziQsm/uws+NRG4aBYiZFsiSG9G5sc8/n4t9cQ9Xxdk3vEZpc8BhSPrQd0UqlmyBjpUDX1zbbYSU0mA2QGzs/nZ3TQ7tA3zuccsA15CzxKFWe2c4aVFvfKEA9oqGeIFw1iJv+fr1H0VLiUAWc3RZVUdq89se29fPjj8M05bXuWS0FZiEOzgNr4NMQAWPpJdeNs9PP9foYOJOhOI7QhrC+/8x34LOkbdgfSUs5YSycz8RDehjC4/jX3d8islD8PJMv4xBNtJ5DdklkDgnniOE2Pg0bTbH7m5Xz9cZS2VKgQpsj+rKULz4gx881GUeprfkKNVZdbXPKo2x535ZH+TLxjzqTz2CdKWNknNcWaIsSKeUq6FBGQBm0dk9+h/ISWSyyL03kufb8vjU25KFKTWfraYawvWeBk55x4BmKa+aBz0RR6eP0pllNHzB/hPO6Wi42ORTSkd5YkIHGn9KF0mXStcpz8QwtPyNjUjrYG/0bh4PHb19TNjs0IPt9uT5eeB2iMjClDAwYVO8ta/zeSNoYQXb0MPc3jzC+AnWPP5Zj4M6ZMEdofX9+jiwpO815FpPPyWfnf57hEL4ID21s67CPN2L87yzr43PzOh57bS5piFDXrXNB7Llf/zu/YZS798RkZQg4vHUmcBWlQBCxxCjXscYMnzUF/Bg9sS5P2kz4+nATnxSn9/R97yH4CZEnJxp2aN1r0jShGq+8XROi9XnNdkjLExq7iPb1i8rvehZCAqJFFWjzOxcXF+Y9CeQf2yxGj12lOHqhkFWo09yGXpz9zZPOeLhJH0RHE3aowtZOYKNSSsMEbc5FT1AGCSp+hloirBGjRMS1axNr38ueWQ1BJuwMuKR8QcOHnhCFhxAZ9Iq4CTpkbYL5MgXiFPezGlUaYJamiJYFJosaW6Mx8rDDKuyQmyffIW6oqMjOxKZ0WDalsIXCCzzzm0qPTS84DwIAHaIj463tKnRxgzpoUXQhwibAqAAy3oObKmpwnOZoJiE6kkhNi3DVImhChGlmJ40VixOkBNZuhAQ8qIZGUh+XpxLkwS11EKJkWGmUIszYjKVFwHJB9kiIEiQVMMuBEW8SxijiEOdRh2XQmKGUdh3mDcB6giBsUSYdzrMWJcGojJBEPNAnQNPRKCvRdQSxPkaoLGVq87amIcasWH4nRZzGKKolxkmIEdkGtkCltk8TrOIQBVurtiGiLsKkjZGyZwQYJmtRhTXKqEWbhYhaYFaESKveSFmOAxxu02BIcHAWYrpKEDaJrVvMypCoxFm0QNmVBqymvCkT7OfQFzIacJheIe3NOmfOat0aKBKsi7DDBXI08xBh2eDgMsKsHaHuIqy6BkXEqQwwjWmy1liFNYqgAfE0ayLsFhFGTWSGXN7UqGhIpBHqAFgFDVZxZ4botARGRYOUZ9YHHZbMQQs7jPMWEZ83SlFFAZY8tdAMrw4RW7kyWTLoUE9SFLaGAeZhhnmboK1brGgIdRF2mxR1EODRuMF5yjVtEbUNZmWHUdkirGjUJqgmKUrqGzYTKVtM6gjzNsQOje6uxPG4w3ISoeT+LCvMSmDG+aah2XVYxJz33tih8ZUVHeKaBmlkYF9QlnqTw8Yem+FHXcA5Y0UP2YxeboIgQRswmbBBXS3NdpInLX0tkPRsj9eRAh0xcPJIpfsVdvRZ7kOWxhw26jFjyq5OfPSfu8679rqe4TqfFOd1qPSwd/b0GvGATtDmtLZ+u2/+KQqjtqy8p4H5uiJGOJVlvZGhMct40Tjk5Ep/e+ODN8uLvgrKMx9y5q6bbw/2HGNFp8NVSPxaQNdAPWWrCTJ+n3T74DxxD+jewvPUj113PRGaR02MvqMH0xgEnAJUTsKwE9HG+lo/uWgaAakEVoAu2lIGxFDoFMPw1L5/Ph9P9CEGJY/RwvILJuPJrmEeKlsv9gJx3fOpn7juo/EZ5UVFVvcx9MhM9673nIK299IJ6Kse0NtgjDaM0FDhRA0SFHaWeFeTcgpNKdVroKZWN9XAjWaND/r/6BoQ8NuIHmaHrEmwtxqji1J8lJXI4w5bVN4XOSYXJebjiSmiVQQUdOC6EOM2RoKY8QXzfuuqAJvjkDZm1zl6fLS8x3Fqm4fzTlAseUQslRTPPjcPld4KPavCxl0aYESYFCGymsDVooxrHGc5qhG9JAJeZ4DetRHadIQ0DdGtTmEmTTdCGGR0XXsvjSGQFqjzAk0Yo0wT1GmM1hyyBkmdkyKwXvD0LucrIG1CtFGMIgqxiAPkQYsoiZB0wJjxXh5kQ7CKW5yMapRkQfIYaZSZYdN1TFQsga6vjab1b6yFldcF6JoADZ8B/bGv9LCKcoFRHGLEBjFkMLg+aYRVHCHveM0ESRtj0kQ9oJtnXaGMK1RRh4L42gCTApjQIOqAPAPub9MrjHB7NUaWJ2iQISSQkPkIcpwlC1RdiZjDpYcaU/Z6BsYUY9dHZruyRkYGowtsHWs230+YSBRggQLFNhAWNe6cJ5g3I+RBjAXZkZhrFmBudfYVlmFlxiq/R0DfKmMkNMyixACX4Mvnpqe7RI0iDZBFESar1gA9IqDTyBrTYO3stZBWbEhADlHZwDkXBOTeiyeL0k4y5E2FqA0wCVNMuwRd1RrrlHUx5kVonzuctjjPaIg0BuhbRYtJBcRkVqIQ+ShBxbPryWi2IeZ1jGkNbLWdAfrhpAf0nDcvK8zzFltdbIZE1bW4IKDHZIlC8965XnHFo4NpeAAreooBjxPm9YGEhgllIuVqV6hpspOJCVKEYHUHOSbyedQffZKZdJPAinvPJwVKh0rP8XMEdP70jtswPOABeAjQbMwyPO3Ng7sHsOvAnbpCzpXG78PHwhw5dPzbh3CMdTOp+iygK2FQ4G46t+xLXK+cUqqyqwNgeBl58X1YpWdCvbO3AX8SifSv1n0QPIsgh87PneZiMz90zmmUuCqJXwvo13nF8sY5yGw0stlQDMl7kqKph9bXBqDXI7QGGS4hir/3ZXE9BSqg92A49JC9kGlidB9NjoR2M0mD41O9weE96WEczLMZPvbmQVdxdB/z84LPsRHQ27a287z9Pey9NcNBY0DCqAXVPCzQ4CQhTReYR5DVvVI3SpfnisYJyqI1LzxpUyRdf5hJHLZIItK8LVZVbXQdVaWFPgjkvH9HUAx6QO9JKVOETdwZbUkwoELdrkfoohgPw9LAfpuE6EWOZFFiNBnjMgPymPQlFVGISR2aZ9OwsiDsUDYFqrZCOh4Z08OYOi3uWToyOs1koamRt7WNj6DPMhtSoKQSV01hYydIx02MpIps3C29ubhBHpcI4w7WPqei28X/R8izDMyQT4pLPjmKmB5UjJoKgsq7AcYEz0WFKIhRJxHKJEARN+jC1oCR9HgVhOiqDtmqQdAE9jmju21TdDYHNLAa45NJXzeouxqXCZUCkCyASZAao2LhE8o8OiRhn/RoysN0DRUus9pJLcf9We5hhCrPjWmg102lbQxMGqMOIlR1h7hLELURMs6PneLSog5qVHHd08Z1ZNQxqfR5F+BGxSSxDidpg5zMQjRFjggnWe8Nb1c1kq5EESxsrHGdmGFykrVGi0/zDildRgNHUuktsqAH8NOwxqfzAEGaYC/v+8gv5r1H+tRFgnGX4TKJcYnGZIlzMLEnJ2ATkChz9EEjM7xooNIwND3BZ0hC5AnZIIYsQozCGGlJRoZz08stQzAE9rat1lQ990aIScFr9zuMJk9Nap7GQ5Yhr0rkDA+QpeGBQJQNGkBdjKQNzLi9TFvkCeeWRluHcd0irluMYhpDQM5Qip1bECMNEqR1iJSUPb3rtsRlCpQpjeoWTVlhVLUYIULC8FDXYkVjm02AuI9o0lUtAu4PhnYI6AxLMdTVhjZHI2NjWoRZiKKrUAS1UfOxjTlBXIfoyNClZCl6/SuHwrOkyg/y7/kYrmhgDzbSX/KG/Xe9A2SvG3Xcf9s7U96RvA7U9Zr1ondJcd4p0jNZyG6dJ8bP+rLCXwfoNKapD/nP9HDVg7PGW1bsZNpfU84j5VH4ZUbA+m+PFYYFZGsow86hk7MoJ9B/x8+D3Z/zZicmXlELvxbQdUHvFWuiLGmCFtraQrD42/owBsWwlVQwtD54DVrsnAT+5AOKRrf31pOgBxwKnABv6JEL/AXOvI4ySy3e5OINFq9ax/0khEPh8eAqQPZzovtpwcUqaEF8yMDTQcZ4mDIi5dInFmp8EhZeW9bgddYpPd+TjMAYYlq1SMsGUUUKq0UbR2jiGCsKXxAj6mLzPNK2A1dsZO1igQXtd3o3fSimj0R3gXlUFsPjpu/JFKZLoKVSDFr7SY9t1MYWqz1GYXKwQ3J1UQCrCvF0jPNxYPQpr0uKc8wQQN2agqzAhEKDMaSziVH9PF2N7MAWW9K2veXPWDRhm++b10Dq0BYPyNvKmsPENeOWMcKONwtRx/SMeJJXhTRozRsKatL+AVakOcc0RAIk9cqYhxXbcFLpWqw0xLjqqXsCEuOvvDchsAoqA2hSnWGaoohilDSkytoAgvRtwDFaaIE2VdyHQjgetEj42a5BCSp+AIsK4yCxZ+oZkT42SoOF8mFJjTS4LH4aoFUcn0wFLZqyMWDvInpiDbok6GP4fPKyQdj0BhT/I5NjHjwZlohwHiGoUxt3GVbYQoCncyDrYOB7SWMzGeMyBI4pMOiwW9YI2xKLeGXWxXY5tescZwxxwJ4vbchWkMEBRjUZ9tjCLrzmyYQeUoqDPELQ1FiOWrRVhe1VhDhMcZGGRrmT9h5zjzRkKEjn92GfCeNCQYhlGhsFzTyEuiqR0fiKAyzTFnVbG2Ayvk2AozfNvdKFQMqniPh3bbR/GZDRCXGwpAHHR+K9aLD2mmAeZ8jLCguGT7LesIuqFrtFiDEzKeh509ClkcB9wSRD0Ms3E8zqzIuqtrBAyz3FXBYwx4RETI3JJEPZluaFk/vmXiCgU1ZNJshidX2MnyIfMomTXh17bpNNiPpwWc7P2d7tAT8zQGcWfmwGc0Hptbpphk7oxUdmrCcxzZa+DGroDUoPe4DeOGPrxDLvDUsXep2oBEHvPXtQ7xMzH4cqD+x8/uv+aaxi8aTvPaDru7yenCLPOhB0A1Icn+Oh03lQnwQBun/mqmbS3FXCsXS2EgZ5bXns1wE6QZ08iXdWRct7PBiujRld1Bd2WuF/AqB7IBbt7ukZHTCvzwnQRDmrdacejD9lyTCGYb3M14kGAm8fzxnSNx5MtWCeRRgCOgFBgC5LbWNhUknaTa+O4Pt1gO4XSkaOF3JZt2IFTGjWFp4WTfNoCTksO1sLhATPP4/qID9jnRHsgxA5o6JUBPQYeXpTSTq4pwM7xvDDFss0wDJhYlqDpCK4BdilNxuHuEwqlBHp7HXDMFKlVDxUO0QRemHMKKV13+c8mYLtk2z6BKsmjXAGPmeI3TAzMG+KCvHWFI/SDjk9AFKA9NZWPIe7MQXZdDW2U1J2DaL52GKwF4tLA+udZGyelcWgmJyUBOhIXxt9C8QlwwWNJRtZ7LxKjHJvw9hAtWQ4O2wxQYtx3ZjBQ8q9QIhlHOMyS1EntNx7itsS+Cx+SnbC0op6Zoj5WXx2KummQsADNegEs1IhHaGKUiy7FpctDSPGLMmurOXJzirXWet9iCUiWNOwqnsLatkUlv9gyXqWuMb7XyWScY/0SU89IPE/G5CFMAJEBGwzgfr1IMVPQCeI8SRExnsJ/FJMpPfsOjTM7KnGBghVXGDWtbiTtxZ/PYq4RhxagrJtzcOL28Y8dIYyPpxXFgJ46WyGSRljETe4yDqcjPlcDfZXHaZlZ156k8Z4lNIT5TqEmAUZUhLC9JriPtmRINcmEZZJYEme87LDFDyNrrSxcj1pIM3pjgYhLtMAq5jeMcwgyJgsFwNLMlZ1jXkVYRRkaIIYOen9uAe43ZoMVIvzlCxJa6ERhkoOFgGmtA05fIo92bsO2ApTk8ElvfYktP+4v3bz/rS7y+3UwgOMvcdMvOR6rzkVMlDxeIRi3VXTGJmwB3SmOlQ0mOYZqqa0/AKS4WQaCFIGGgQbsi0uC5+Gnm0/erb8DjPsmQxJo4zrSKONe4KJYl2AWRgz49XYFPqVbRqjiSNjonomoUEyqD2XrqEeUqWH18MeZD0DeR2gy4P3jpQHdEuIXePRELSu03nD15i067PQh4AuoJenLN3Lz1l+VJp8LqCzLa6ax9i4eWS4O16WcLxW75uheUZCTqAS6TwLzHXjAVGs0vDZ894gug7UN/PEZFLrJfCfAOjeMx4COi+spDg/UH2Og2FShA6pV4mCKA8mHHHBmYE8TGaQAClTUjFsD3b8jK4tIfELrrGLLfCWmimTdR/y/kjsxw+Z956/j9H4WJEHdF1bBofG78MGGhvfu6LkS4QGAle90P0zenrfC4ptWCRoGMpl+deop3IJ6FkZYNqwPWqEi7jBImtxmVUou8reH1chdrqxjWGRFCiZumuce48cBmhMMlvH0IkfBmoEN9N4PQtgP5lyk0U4pscXRdiOxwjyBl1eI5vPcIQSJYGBwle3GJe95WBJSKRV6R/UvWHHnUED0Br+jEYbIZeHYNnDpgDWCSo8PjZNENUBxkWMsIlQMt5NQE94mRZbAMZVYxQmM0JzGkFkLqLUDCHSvkHHbOQSIY0/SwrmKWa94mOiXxdURjOnDalQUs6s+U8RRBmqLsYCHc5ihi46EM9o+FjyICWs7VOVqKxJr1X08AgUJWG2w0WXG5VqB32waqAji7SeXnpiNNbYCY2Kw7x/0qPMfBZl14dS0ooxeiDl2QpZirxrsKgK81ZpSLDygGDA+xhNTe+W8tNmRpU3SY5xU+BgWVo88VEWI6d30vU5DBYvbyps8UTFpMOHW2RaQrxwOsa0jLBKWpxkDQ5nZNsa3LpsMav6dSqzGMfjEG3Z4uYywgypAQrPEphFiVUhkHJmgh6fKykq7K2AcRDhsi1RGJXe59kTdCmXObPe+QtDIQ0zpWsEjOPHDYKqxnYeYhSMkCNBzva+QYhxF+CgpJHW4HhUYZFwXhnnDjA1Crw3pGgwMAzFecjCxCo96EEbwHINqsbkuElCnM0io9xHNKLJSlB+CMAhjYLOjBTaIObocA24a2m8tUGfwzBmp8LKmIxxG5mxQA/dwiEMpYxTlJQjq5agUUNTk55ZX2pHOTPaumltjMZa0Ggj6xdEmIJlHgT0ddjB8kB6xonXycra8gakc6THvT69zkOXLhtSwkNQV9jVO3zeSeyF/art7WPvrWlu77H7381JXLd+1X182NPrZwE6X5ORYSXRGTmbJ8fQ7WhZ16Go48gAACAASURBVNpVpZaaJxr8NKS9brbrrVFepdweFzRWriirbRhS9ICua/E7m8+6Xi0bo4W5Oaxc8p0ef12Wu/caPRWgibcykjVl7C03CYFS9/l5ZTyqHSb76CqxTpaI4hOcdALO+fl5X4K1zpD3oMh76Fp+QjWZ/MmJ8klpiqXY+HVS1TXnQfvrfV6MRs/J64nWkQUnRkDf9+NSFmhDyniddaGxieUQyPtN5pMrMiY8LUm5Bzgblyij2jJoR3WEWT1i6hSWQYEmrU1hN20OMEEIKdJkB/F4jMv2ss+AZXUOlSUTjQzQ+5QQK3lhwpZliTGOTm+e/9UICah1YyVOH2cN8jTGNJ0gWjUYLVpsjWa4KJm1TU+tp5sZm6YHS6As0hCXYYs2L3GjSTBpQ2vFWGQhFlspTtv+pD3S3/SIZm2/uVZRh0dJY6VC0yQ2bzcrSOFGzN1HFYWWbUwmYYcx8bqy0AGVd8HEQMvV7g0Bo3C7CqtoiSao+izngLXFI5Qs6xkBZWg+HtKuMsAmZdkEKdo2RVglKIIAZ1mDpGtxu+gwbdfJiYRhGgkMTXQE8xjH08Riv1sFPUOGHWoLX1g8I0rIA4DOO5l5NkxhJ0NTUm1t2cjEFMaUu4ZZ3x2WWdJnW192mNGQC1NEowSnYYWzemE5D/S4py1p2D7+zPj6KuFVEgRV3OeoJUsk9QKzBfO3A5zN5mjSKYKCnmSDiyg3o2eLMekgxDm/1EbYKXuFeJo1WKTMLq+Qtg32lrXldBCMmlGCVRKjqztsF4nFkHM+SNHgZjcyOvi+lQEE2C0abC16QGcFwcO4wVlGg5VsQoCsDpAyW57xY9LaSYyLoMBZlqMZ0UMukRS1Jc1lwQTLLkXbxMjqGJM6wA5t16TF4ZQzX2F31YMk54NyQzCnorWjURlmSUI7lY9Mw4Tx75aJiZUlPNaUMyaUdUwoZHihw7gJjG7nvqFoMdzEa4AlpgQHUuFtgMzySIDFhKVxFcZVgGkXI6s6dARgGtP0pkex3aui8Uxjh+YmZbRqUAYNFjQouhpZzjyCxqpPGG7rrKVugixgcmmHlZXmMQwVmBE9bTgOHu7Tl0nKcZDjJF2kv69zeMSo6rOeivY6UzrbX2PDWppsP7lTnjcYhmPg3/LQPWt8XRiAr8m5UqXW3wTQW4Y1XGtrWxhXxVWTtXuCQ8jPCdAVihaGGv7QmbG93sfZZVR5r37I/j6Gcx0wIi66To+/NoYuoBLIDOkNWu+ME/rCd0+Lc6CMI/H7zPjmv75/MbBcrSxGSKWlM6pFaavUS4Cu68v6EZDy8/41vS4Q1Hno3sPfeMAsnylZAPtk73yY5T5kCATeHtC9Nabx6P7eIOFrtcWAeyGRQSDLku/zNRlKypqU0cNioLROjEJdjZjtzdgbs7OpeKZIgghttcQWChyUFxgXuSHFKp3gZO8myvkMi9VZb2FS0dHpZn0vPRT6j1YLTUs/AHPsmOE8bmokZYWkYkJUbTHOy0mEn291eDSNEI1nCFYNpuct9tMt5HkP6EzAYfYvY/h0EmkElOts7HZR4lYZY95GVmucjyIcb8d41ObWC54lRgcXrXlnrCFfpQGOWOYTVZgkHSImf1WsS47AKmVKRGsZ0S1mGZMKK1N+zAdlJnDA7GECWRVh3KXmodfBOdpuZUxEF6ao0inqOLXrZMUCNxan2K4KTGhQZCk+HGU4DxPEzQh1GOJi1FgC17PLFjeY4ZyXZuxQ+bfMck4TnI1jPJgnqKMYsxUBnR73mhhh2VFIby8CSYyClnvbYjKbGl0aMKEOHVJLbCKt3Md1j2e9t3fzPDCvdEbmYJzgUVLgtGbJZIdJ1eAgJ1PRVzQs4ggPRxFWTBDqUhy0HZ7Jz7F9eY5kscRJEuHd2/u43NlDeclx0HhaIGor7BTMw0hQBSPULUvrYtQhkwoblFGFJqwwLUvcvaixXRBgAyvZOpwnuCQTQY+R80vEy1sr+1oFFe5tlRjHwAunFfYvSozrAOU4xQcT4HicoGAYgQxDF1ii23xVW5Y3rZzLIMd5tsIkqHDnsjCDYFwnKEZTfDibYBFlyChfNcvMSFOSZSgxKio8fWkuOe5vhTgeRyjo8TOJirohCi0EQKdlVAeYBTHGDSzr/ThpUJGxYp7FOgltxJ81zICjkqWhXcRkHmJ0o9R2ORPZWKY3JtrHIfKtyBI+aagwyY73oUdtBnUSW9lnHjQoWI5qgG6J60grsiY1qt0UWVnh2Ucl5ksmvrVYjiI83E5xMc7QpGOUTNbMaVyyUoWhhw4pa+7ZAyLtm9xcB+hiI6VLN16p45jltPhQpECLP4eUvJjLjaftGtt4VtSD2+cZBAR0XVNA6PFHuCXdOkyK+3WUO1tTDwHdY8wqXz4WQ/eGBe+t+2ouvaFjYU566e1VYy6xysO4uwfyjZHDME9f/7JhmIOXf+cr3ZBS9jSvtxA8nbIBTNLmyeMNZ0QV8LqeMtcDmsfGGM66Dy5/ygsfTohAzXuvHsAJ2Dq7WF6+95DFCgypGnnoasayoTEGh9Twcz4rcvi3v6enqSSEYhZ0fT0nF9hqjBnDc53qNnOzzsyU5aa588Laspc7ASpmotsKIU9eq1oUbYTLcGLJMTeaGq+cXuK37x/h7vnSKNT7u1v4sxfu4MHeHM1qgbKuUIQhyizBMomwYBkYSyniGGFVW9zxVt7hzkWNuyc5bp2WuHFZY9R0WIY1PtoJ8YOnY7y/m+AsS9GxTngZISv708yodOmNMLuapVmsgS5Sq9fAOJwhLQOM8tbiiKQaGS9fZAEqZsfzTPMG2KpDTCxLvy8TuogaLIMcXbRkHMBI7bZhxjbLu5imRae3QzKLsURhOQQdvaQuQpgHmBYJsnCMBeu06wJbxTGmXWF5BavRCA8mMzRdhP1Vizc+vcDvvvMQzx6eA22ND29M8R+/eAsf3trF+UXZU/NjYIwGtxYFnn2U4wv3c9y4qNBUJY6nMd65M8a9gzFO52OUQUSHGF3RYDydIrdmLiHC8Qgta8gJoE0f87ST7KjbyS4zds/+6xav7bBIW9yfdyiLCk+dR7jBMEoQ4aIr8GhUIEhqzOsSB5cFnj2uMC8Do9EfTlK8vRPjaNQ30Xn9ZIW//efv4CtHS4yqBj/bTfFvf+dl/NX+DFUwNg80q5aYFxV2FsxcT1G1cxRkMDI2lmnsvaArUI0a3CpqfPGDS9y+t8CNIsDxOMCPX9vGw+f3cUL2gM14ygjTbIYuiLCIKpxNCtwoK3zt4yW2T1dYpMDhzgjv3pzgeMKSwpEZY4xlJ2WN/UVjVQj0RllLPY1LvHC8wNfeeoBnjitEyRg/m8f4/m+/gLe3MiZ6YN5EuJk32D1bYOvwGLtH57h70SGcjvDJs3PcOxjhcBbjJCWQR8Y4Hdek80Njh8ggUWzpdR+NWctPqj5CtywtgS2j1K0qy+pnhv2qzNFlLGMMLCxFNoHJbAx7TZvA9OYJcsu9sPYBiDHuEqsGCaoOFZOFsxhlzBASvWsqcO4Hhq5ai9nX9RIvnzb4+vfu48UTi5Lj/Z0OP3nzKfzkRoajnTmaNrE6f4YVGK7JkwYnWWHZ73vx1NgH6Rcxr55NFLh6MJY+9lU4npoXkOl96TXPAFAHjkcjMzQ8Ve4NAuUgCeg0FjmWVvbmOo164OPvuv8Q03Q/5ieYA6XKFF3LNW5htcmm/8q6iYwwKC9W1hCKoV85nT7LXYfzeGZY82jJu2vKXc8lIOdn+F1/LbHlcmLZr6O10/Ku+sAEr/6tr30uoA8tJYG6vEZ56MMuNppweuX83VPmG+p+3XVOHeOGdI8HcW+9ecPCX9dPmj6jh/cLLbD1We5PskL5up6NCSIyVviTwubrNL3l5hkCCYOsRR/DIaAzKU7WpbxzjtHTMBJaCZIZS3GECwsblBhXZ8jAcqoEq2iEo2hMLg93lyt88+Ep/qv3HuDVR5cWH/7FjV38qy8+g3dvbaNdrcwDIaBXBPQ4wmXQmadCBcSSItKUt/MOdy8qPHuS485JgduXDXbyFmlBujTCd55L8PMbKR5MM5SIMct7D9g6f8WhZXkT0BnJoyeXp63FjOf1FBlLzVwHLsZ3mQTFJDmbfwJZzcYsfbculq+xNClvVwjTwkqRmJxGAA7LwDz2jNYxM78nHS5RWEkRu9MldYS4IHWbIA6naEZbQL3CvHyIUbsw+jlPR/g04+sxbl00+PqDS/zhOw/x8uE5mqbCz29O8X9/8QbefWrX6qCYelAmNbbLEi8+WuL5R0s8d7jEzqJCHAY4TQN8uJvh44MxPtyfYElGqkrQdhHaUYYlY2gsi8oSiwkzeczgnOWDTHCi7dP2VQdMqLMuYaxfjlqcbpPWq7F/GWM7GFt8/BI5TtMVxkGBOxcLPHN4gVfur6z5zeV4jI8PpvirO2N8QkYljvDmp0v80b//GX7rwRJJ1+AvDkb457//Ov70qW1U4bSnlKsFZmx4sgTiYoSm2e3zEeYl0pjPXmFrlWMvz/HsZYWXPl3ixuECu1WA46DBu7fH+OS5Xby3l+IekwfDFCmNpjBGzUSQdoFnTy/xW+9dYHaxwv29BB/enuPHT03xaDJBVjN5L8ZFQoYCuFUC0y7EiomR9RLbYY6v3jvHH373Pl47LoFgjD8/SPBv/uAVfO8gQ1WzLC7CXt3g9iLHM4fneO7hAjfeOUSWJvjV01N89NQUH94Y4eE8xRlZgTTFsmD+RIRpQ8C2ugJLgjvPaKB2mLUxqgUbIK07EDIZlLFyVlIUObLpxHoo0CFnPoRVjTCXJGSpU4JlXZj8WB1IR/mOETIAz0ZCViZPZoJ0OfdO38eALA29dFarxE2JNw5LfOs/foRXjkq0YYNfHkT40d96Bm/dnuAT9rLHGE8tMkwqMlQ1lnGJkyw3ZmXSpX2Xw3X7Uw/k3pnzekdsoteFT6LsBUKiqb2DQ0BnUpy6tHn2UvpbDKXGMgR+1YgPgdw7UENWVWOyqqw1O2qlaT7bfp2zIMp947iR5XCnbTLL3fxsl4PlnUeN18/vhnYP+nAOPXQ5oVbVs06kVotgn1DH66n3CtlK1qHrLA+7xhe+/WanwXgvUOAkeleTMqS3OQe0NPXAurlAnB6ywF0gt/mbzUXWDWb03nU0hRZa9/aWoqwYFfBrsv31BJY+oa1flcC8UHYL8nF2b/FpHngNtTb0NJOS8ryhI8aDn2OnOH9+N6/tDRdSrpbgtKa9+J4Wkh68ru8FYiPszNhmDLtaIqyPkbI7VjpFmc5wGEyARYkXVyv89oMj/KP3PsYbj1hzHeMnN/fwL77yAn56ew9FXYJWLmuokzC19OeS5WI0MtIYy2Zlcdtx0GDWVJivVtgqGEut8dJph699UFlM+LvPpvjpzQwfzUe4YGZobQW/RpN29LTZgY6kN7PBwwqrjA112MlrjJQlZxa3pMLpY48lY4HrDlYBaVI2yyBha01WyErW6JoSaVCZ93+RJUa309tnx7MRWznGLRajGkvmObeNlRlNaGRUTEhKEMYzzNIbqIMcy+Qe2vAcqXXGywywojLFJK/xwmKBNw8f4tblucXE35uP8SfP3cS92Rb2mrEBTBkWuHu2xO++d4lbF0s8GudYxTUmowzZssXuWYSHkwx/+tIMD/ZmGLdj1FGG83mGs7ayGLnlXFln3r5Ui5a3Gc7WIIbZ3zRmWIKz/kkjYMIs7xqjIkESjSwvYRUUqEJ6xwt88egCr3z4CK9/cI5ZARzvzPH+s7v4zgtzfLSVICw7fPNwiX/4H36KNw9p8DX43o0x/sW3v4g/P9hGFG73McLwEkFQWY5FUE6A1T6ahh30LhBO2LSlwvOHC/zB25d45YRR8VU/7zsT1Jc5Ds4j5Ntb+MEzE7y1H+FXeymqrRkmdYz5xRJPnZ7h1U9O8JvvPEJaFHjn2Ql++dI+fnh7G4fZFOPVCGXDenfG+wPsMOErTlHkNcpmgWi8xNfvneIf/8nH+Noh2wyN8d2bKf7l77+APzsYoap6cjJOW+wENW6tFnjjcIUvfP8+DooQD3ZSfHRrinfvTPHJAY2IFHWYIFvBurqxIRJrH5qYJYSUZfrCfdtdOi2MjzPpcVGVIHPWxCEWeW4eKPNHWFOeWRJmY3uOCXPWUpk5GYYRjN2HKNnkiR0d2bCLITfLweiZGeZCMPmPMFQS4BnqKJd47qLC6z+6h7uLClXS4N48wCdv3MG96RhtsoM02sasnVjp6JJJmN0KMY1h7rOOCYBXpWHeyx56xdd56F5X6n2xrNK73qse6nnVoXtA3Dhc62zyDQCuw5KepbSyN/dPelJASn3qAViOqJLkemOqb+erWL7NwTopsq76pFLNhU4IFF6wDt1nuQ+NIM+wemyycTF8mFtB7ub0NIVV+RzCAW8s8XfiAj9n3S4YynQh4+CLv/dNs0uu82C9deUB3YO6edfrTjeiWUR1iO4YCslm8ZRx6BaE11DGH38X3T20HL0AEMxltSiZbmgl+bFtvrsG9GHrVz8Xmkx/fy+UvixjaPTwsWjQqA+vp1Mk9EHMlp99/T6/r/ABP8vvTqfTx5LttFYm1OyIVjNGvEIVnvAPxMkEVTzDaTtHkjd4fnGB3z58iP/mg1/htZOlJae/deMA/9uXX8Zf3d41ypyAnlaM4aVISFuTyuRGSSOcNgu2nUKc0jNg8k6OcZ1jUlV4+bTDb71bWgvOHz2V4d39ET6ej3DM+uwgtXAA212SJp8aTVhhwpwFlAbozPhuugRpG2O7Cs0DYtxxGXc4yeiB9oYO45K7RWC0J7uOUVmep32rznBVokkiHLO1JmuKWUdND53JNnGLfNKgq3LsLCvsVxHmJWlb4N5OhnK0hUmzgzYocJl9iBCnmOc1xtUYQXGArhub4txrFnjl4j4OVufm/d8bT/G9p+7g0WQb84I1xQ3KcIVnz5b4/Q8WuJnn+HSnxGLUYDoaY3zR4OZRiIdJgv/wwhSf7M6QtmOs4hTHO2NcdBWypsKMWfItcxRyjNhn3krmCLGhJftxPldsLctSsjCx3IdZ0nfAYzfAJkpRsAFMlyOrL/DM+Rm+dXSO194/xMsfnWFSdjjd28Ev7+7iu8/P8d5WhkUb4WsnK/zXf/pjfOP43JKOv7cf41/+nS/jr7Z3sNXMe08wvkCb1EZFL4M5Fu1NFF2MvDlBMmoQxBVeeHCBP3zrFC+c5TgfFbhICqQHc8SnBZ59AOSctxdneOvWyAC9HI+wlYe4c5LjjQfH+NInJ/jC+4cI6hy/fG6G9168hR/d2sH98RxdNcGii3GcdSiiDqOoz0BnQ6G8vUQ3X+I37h/jv/u3H+LNBwXJa3znZop/9u1n8Gc3JuhKtvUNEGcNZmGJvXqBV05yfOPdS+xdNDhOAtzfGePdOzN8vD/Fp9MMFRJM8wgjMkisPiCLFfflbKT7afxNRjGKi4uebo8TnHcNVpME55MI52VuiYhbdYCnmxTbIasKahw3SxymleW+3Ax6z5lNmsoGWIQhFqMYl7MUXZagOl9gp4lwm61ircK9wnlQ4NM4x0VYIx1neK4M8MZ7j3CnAxZJiV8lJe7f3cenZKwWE8zCXUzibcu2P8UlqvoS07ZAyhg/mya509a806TfpdeuA3Q5fEN2UipdDKnHjMf0q9VRX7XS5ufEtAq4vU6XwyePdtOi1YGu94p1XzmY3vG0sa3ZURoWHtD7Xvj98c59u5Ie1PselevDxYIAjKGTcqfeFlYJlIeJbpoT4QcBvWJJIfXYuh+9B3Q5fppjOZKbM1OYU8Icq/Uk2BjpoftJ0gQ8Zva4XrF+YewB14CumwmYVIfugfUz1p87D92zAx7QlcU+HJeEjD+VkMHr6766nrcyh9QLZ4JHT3JCnxSj1zzwOmIWvDfuAXZ4DQmnP43IJ4lYhzzWV7Msad19iJ9Vu1cCOoXEqCHXnYjXtez9ArjZbiEIa5xNTyzRp2kiNO0UdbNn3axuXBziG6cP8J9//B5ePssN0H+8v4v//fVX8YPb+7gYVebtjsoe0DPGBJliTeFIQ5yXF4iTDqO4xqwrMS9WmBc5tqsKt1YNbh/lpuzuzzM8nI5wNJ7gKMtwmGU4S9nKMsS8CfDsRYunz0vcviiRVQT0GiezEB9NGf2O8epJiP2yB/SHkw4/O+jwcNwD+sGiwxtHAZ7Ke0A/m4R4dx84ZbhixezxniZl2CAr+uYmCU1p9nlPK/MA33hY47lFaK06P52E+O5zKR7ubgGLKdImxyT4CHv5Me6e1ZgUExTBbZyP5ngw5eEeZ3j+8mPcWpxhawWcjnfw1u0XcLi1h7JgwxDWoC+wmy/w2sklnl6usNWUGDHZKWUJWYDzIML98Qjv7c9xNp4ibEZYRImNhe16d5vG8h0OVjmmF+eYFwUm6wYzNFTIepylI5yMxjgbjXGZ8lhQzm2feJYHqZXssQRu0pbYvzzFi0dH+NbDE7xy/xFuH52DSVuLrS18vLeFHx5M8Nc7U7y/s4WXlyX+6Dtv4c3jM0ua+v4O8K9+60v4+XQbt84yHBQVdrtTdFmJR1spPtzaxttbd3CUjdm3FTthi/28wMHhCZ59eIr9fIUkKMx4e6qKEC1rFHWAB9sT/OjZLdzbGrGlkBlyDAM8d5zjW/dP8cbhGZ569Ahtm+Nwf4IHd27ire05Ptzew6PpLo7TEU4TdkVjl751SKLLkLNwcH6Jb9w7wv/w7z7Eb97PEQVjfPdGin/2+8/jL27NkFRjzOoAe3WB7XqJeXmG3eUlnl7USFcV8jbAyTjDvYMtfLozw8PpGEs2pqljsMSDyYpsj0z2yEC6oJFZ46AuEB+fYqvgoTwpjlPg7GCMTw4yPKpzS/S8dd7gteMO+wXbHNV4kBT45Y3AkhdvX3ZWoTBdsiMicDqK8Wgnw70bI5TjBPGixFPnLV49brG74rkFFY5nLd7Zb3DCvI1shheKCF/4xUPcavhajl9kBd5/dh8P2wTjixl2u31sBVuWFPowvsQiuEQcrJAwSdGSQvvk2+ucNgGg9y7l6Mn5Gup1D/zK7h7qyQ3jaETpVadMz9BqTAJ0edtej7Nszd//OoNA76uySJhhWe+svlh3rHsSoBPcN6wrQ37O6aSHTkCnztbhMaLNlVU/dJY32EVTJmQHxj6njP95QN+wAOtQr55NRhLLeBvr5d7HCjaALsDYWD3O2hFF4YHNTyAvRQ9di7zJwE4SA9dhzEODtAVeX9TalKwzAuVJCxx1f28YeEbBdyLyXvuTvv/YdcLAWteqsF/f8c9HgJVQeqqcY+Cz6HllTXph0zh9S0B5/AbKBGkygQyZrU/d4Wd14IFv7M/rio7nnPC+0SrATjVDEDU42zrFKlyhLQI0xRhtc4BpE2JvdYSvn93Df3HvXbx6XiCogJ/s7uKfv/Ia/vKpXSymjbWefNxD7wE9SgLkxSXGQY3drsZBVeDW5RL7qxV22G+6rpDmPM0tQB6PsGRXsWSCe+MRfrGb4ZNpjNNRiJ0qwBePWrx6VOKl4xyzkt5rjdMpcG9GbzrAa8cB9vO+I9qnU+CnNzo8nPaWMDPc3/i0w60Fa7xDnEwCvL3X4ZMxk/j2cDKZ4sF2av3L7dAKKxui18jynyWePlri2+9XeP2EzUMivLMb4P/6cob3n9pBczLCXlngmfxDPH/+CC89ooc+w9HoLu5v7+CXu/SPT/Hqya9w9/wUewvgfHYD33/uFXx8cAPnLVV0gai+xMHFOV55dI7nzhe4uVxhZvGtEJdxhMPJCPdId9/YxqPZHHXI7OsYh11hDVueKms8V1a4c3qGveNT7CwWmNH6RmAtaQnmh+Mx7s23cLQ1x8l0goqH/rDchVRvyJp49qAPcKOo8NzJMV5++Cm+/OABnj89xR4797VAniQ4Gk3w8XSGt3a38Bcv3sXNpsE//PMf4Funp/aZn0+B//DlN/BxNMdNzvuqwF53iDbL8XAnxjv7u/jB7efw0dYc7STCbtXglcMF9o6OMc7PscWcBGNFCtw+Z/dC4DSN8WA2wvsHMzycT7BIMqvG2Ft0ePFogW99coKXLy8wqs6s2iJPgfOdPfwimeGXN2/hr+/etGTOFXMMWA7YsTMh454C9HP8xv1D/Pf/768M0ONwhO/czPBPv/0MfnhrC7NyituXAV4+XuDmxRlGxSOMqkuMmG9fs8ojQp6McTab4XhrjkdbcxyPxzjPMlykCS5ilqj1XhrPCtiqAtxalXjm5Bhbnxzh4IJldimO5jEePrOFd54b41OUuBWMcPuTBb709iUOjguUQY17+yHe/sIM8f4c+x+c4tajGjvH9BBDHG+N8MlTE7x9d4yLaYz9JsbT91b44ttn2D1kGWKDw9spfvb6CEe3plgWAZ4/afGVP38fdy6WOM1WeHcvwNtfvYt70znG3U3Mm13sFFML2zxKFljEC3Tx0s4PSJuRtQa+LtZLHfU3AXQP4N7DF0DJI5Vul9Nnetb+60NL0s0eAzzb67FIul6ALsAVeCqEOWRWxYyKLWWWu+nswTGy/bhYoshOmX3tuhkEDLusE5ot1r0+ZNA7ef6eHqs0ts1ck5lgYtvaQ/ceOK/hAd3jjJxCJsWVS7Kurrc8KXc9HG+oxdFA/OCGtAr/Hp62ppupO5uAXoDkrSQ2lDEgd0Xz3svdWHGut7nGo/eUZCFPXAs5pDeGAmNC061b164piyEY2+bNeLxlXyMo40HnXvtkN83XkMEw4F3nCvCeHIdCEewC1rD3sx1p2h9NqoWUF+5DBSrlE6DXVYi2mVo70iI9soMWRiUPj5hiVe9Zi8qbOMeb5/fwjz5+B186XiHJgZ9u7eN/feU1/ODmLqpZjaItEDGGzvpr1seuy1syxr5Xl9hvGtzNS7xwscKrj5a4c7HCVlki60hIL/ss0W7ERpeoginen4/wp09n+PGNGB9tRZg1AX7j0wZf/pQJPDlmRYGzCWvjW4y6ErkMtQAAIABJREFUBpOixfaKveit/5xluBPUl1nPirBs7QbL1or+6FCWApGSf2drjB/dfRa/ONjGva0+Qz+1xiPsZc+jYdlo5xJvfLzAf/vjEl89YkJVhB/cjvA/fSvBz+/uIjoa47nLCl87+QBfePQIrxyWQDvDu7vP4ZcHO3hnl7XzJ/jW/Q/w0tEJdhfAvd0b+OM3XsNf37mBo7BE2JXYXyzwhYfn+Lu/PMPLJ5eI2wVCNo5nK1E2ZwnH+OBgC//fq3t4+/YOjicTFHGC6nKFnbzEM4sCL50v8dLhCW4eHWN/tbCmOPxHz/ssHuP+dIr393bwye4WHm7PcTpNcRk1KLMMyzBFV7LOO8ALeY3XHh7jhfuf4IVH93C7vLT6eWZSF+xQRo8s3MZf37iF//ONZ5FmAf7gh3+J3zw9xrxo8CgAPnz6dZxXE9w6BraLS6ThPZTpJc5mIT7Y28UPbz2Pd/d3cXpjiu1VjW+8f46nH5xgVpxju8kxL1fIVkuM7eQvNsdJkYcpLuMxPrgxw5+9MMHlOMXzZ8AL987wlXuHuFVeoBxVVps74tSFKR5hFz+9/RT++Cu38YtbW6jo0bBZD7PP7TzSsZXUdfNz/Manh/gnf/I+3ry/QhSP8ac3U/zTv30XP72xjb3LMV4/7PC33r/Ai4cnyIpHSFjWF7GAjqRvagfQlNEUF6MpHm1v4Vf7M/zquT28vxXj01GAlQFgYP3bWcv99CLHlx88xM1f3sedQ4akEny6m+Kjl3fww9fnuJdUuFUleP69C/z2D05x+9OVHd7y4Z0Ef/HNbUS3d3Dz50d4+uMcN+/zAJgYJze38P5zc3zvpREeTUPcKCO8+MECv/WXx7h1/9Ji5PefH+F7b87w4Qs7OI0mePVBg7//x7/AFx5coooKvH0nwXd/70X8+M4uDpkDUc2wfzG2vZHHOapkhTpZWMZ7XPIkvb4l9pN0vnTtdbFs6kZ5l14HCmD9+7yO1899fohV/W88zCHo+bi8PFRvNPD7GpcA3xsEPiSq70nXGkha0krfxfG6pDi+phi6gTrbLK/zqQTon+ld6xjtoUPsvXXrNcC+GKRN1zS+vH9+T46gPyGU7+tvjoWdPNlZcRMa/tLf/c1OjeR/HaBrcrVYbPtqrQHXafOeGlazek8ZyyDQhKqH+8ZTdwfNSzj8PXVfgbVdhy0719bdYw/rzrD1FqSnWwxs10lxPpHNCw5f1xGtipH4v2XxDWkVCY/mVOyH98DZRIVtH1kLyn9KupO1x/H5xAgfS7IYe8mTS/ewbHNchvcRR7Ulv0T1Flb5NrpVhd34HN88/xj/+Fe/wFcfFRZj/uHWNv7n117H92/top01qJrCPHS2pWRpELtKsZaWJVxltcDtosFXjyu8cVzgxZMVpsUKK7aMTdnMZoV53eHueYydoj8I5P15in/3/Bh/cWuMd3fHdtLXbz6o8NUHS7x+dIF5meN8DDsRi7W4ZE9ZtjbN2eGr4FlQKBJgkTEJinXKbHHat6nca1or+aFSfW8+w79/4S7+8s4O3t/vAX266gE9H7Xo2FC9WuCNTxb4o7cKfPNTYKsJ8KMbwP/4Owl+/OwuipMJXjqv8LsP3sPXHx7hxU8LLKIZvvPM8/jxU3t4d6fFrdU5/uE7H+BLD04wz4Ff7O3i//jyK3jr6QNcNCW2yxyvnp7iq4cX+J2Pl9jLKxwyJ5Hdz9Bhkje4ddbgfJzh+89v40fP7uInt/dxwmz3RYu7Jwt87eERXnt0iruPThAuFrgcJ+jGmdUjZ3WDrRUPmonxwfYcv9rdw6/2nsL9bSr9CvkkQd6lQA7sFBHuVi2ePn2E2w8/xoun9/BsfoGD2k7NxUUHLIMx6mwfv7z5FP713QNM0wZ/8KPv4xvnJ5hVwFED3L/9ZZzUM+yWKbaLU2yV7yLrFtYE58FWhh/efgk/uXkDnzy/j/mixrd/+ggvfXyMeb1EFNc4TUosWlLfAbbaEDd4CM0FifYIv9qd4f/52jbu70/x1DLFrU9O8OrH93ErP0eQ9RHdqOYpYjOcRzfwk9u38K+/eAO/uDHp2/NWlNeFGaFZvG9lidXOOb5y+BD/5E/ewZv3csRJhO/cmuB/+b2Xbb2eOR7h6x9V+Advn+Du8Qku0jOs0tIqBag/Rk1sB8vsXrDcIsL5eIpf3NrGW994CT/ZH+NhxvARkzPZmKk/A+LWqsKXjy7x9Nsf47WPzqyh0MPdFB+8egPf/fJNfJwAuyclvvD+Jf7BW8d4+mSFw0mLn93J8GdfuQHsz/DCe0d4/oMzPPfBpYUgjp8+wC9fvon/+NIcn8wjJOcLfPGjc/yXPzjES59eWhvc956d4Y/f3MfPntvFUZDiSw9K/NEf/zW+eXjJqmb85M4I/+YPXsN3n9nF4XgXbTnG/kmMcf7/M/bmz3Kl93nf5+y9d9/uvjv2ZYAZYLAOMJsoUpQ8pizFtiwrMm15iezYieOkkqr8kL8ilXLKjktOFMWx5NgKY7EkxZFIkRTFGXIWDNbBAIPBevet9/Wsqe9773vnoAkqQRXq3r59+pz3vOft9/muzyOyDiG+O6Kf6ym6aKsnYi4SJvzin3Z+0s5YGhvSIXftsGhPXkcaNchrLY/9tq89J07vycoBTF07vY/K7zqMnQbh/bHs6R1oJ+lFgK6jndrD1ZfShsV+QZpQ6urqtr1osRgLQpm8n8vf69bSnrQULIahKEJ+wfwpY5N7lnSp7OeTRdP6+uo+lbxxoqrcNV5oQJf5S49dOU17vCTpojhPxLtSGirGma9e3ffQtZWQBqnJkLMOjesLKm819UQ0GOnJ0Tc/eW55kOKhys0LsYz2OgXAhExE3pcK8bRAvJ4MveDEkFD6IXtKOtpK0YtJH5cO52tg3Y88CPfxCxbz5KLWnrNcQ1fUy99krHIfMsn6+nph6aiENmT2DaFUi4O2Widb1HSkQs6vF59eyDoaYYhyWZRlLHKWhR0CSzTOPexREbs3pWQpPbvB5c4yv/70IZdbu21P71ez/NPTJ/jBdImkZKqiruLQUApMoSgHJTaVwCK2TdacMQv9mL/0JObMTkQxCBTL1gcLIcsln8QUkA/4OQlp74wphkPWiiZ/erDExzNV7uarZEOX19f7nGu2OdndphSMGVkeT4sZPpjJ0PJc6gOhER1xYafNfH+oFNrXcxk+EO+7XqKfNykMxQtucbwTMdOz2HSyfH+hzseHKtw+6NGzDaZ3Iswgpps3GeUNugw43PL5C5/7XFn2Od2IWK8k/NsL8NFigYYzy0J3zNeefc6VtS2O7Pis5Ar8u5cO8e5ChadFk1eaPf6b6yu8udzGjmJuTVf4V+ePcW96Crfjc7zV5c3NVY722mSTmK1ijo/mZ1kuFxRT2uHOgK8+3eJAa8jItLk1O8XvnjvC59PTJK2YVzfb/PUH97mwvUk+HPNwqsA3XjrEvVpZ5cdPNrt87ckSc+2uKjh8Uprlk+mzPKuXaNf7tKQfXwhVzQKW5GlHPRK7zSJdTm0u8/LaJmeXJAUAm1NTPKvWuFud4kmhwEYuw9F2g79x/xanNodKTvVp0eb9+QssVQ4o8ZnZ0Q6Xt29zrLnNVA+VJ/5w/gjXFha4e3yaQs/nr9za5MxKi+x4yErF4LsnsixXXYp2RlVhv/xgk6NrXQ6HNutlm99/yeXxgTpCe5RvjXitP2RuZZW5Rpu857LiunRnD/LIrnB/epr35/Oq3qASh1RMn0zYxhxElKyD9JKYZrXPK9tr/N3v3uLK0gjPhj+b8fjnX32Vp7UFzq9lOH+vyRt3nuDGHe6d8Vg9KgV3OYLYoNIecnS9yevPNpjvCL+BySczNf7otVe5Ua8yMj3VHmmLRWzuCq3kxgaHxnkVmXn5w49YCIYsGUOaV17l9w/NsZ2vsNCMePXxFl+9/TnZ/g73Dno8OLbArYPHSCyHc41tZm/c5er6EKsf8rQ2xcrZ03zv4DxPpzzCuM2lnQb/0Z9e4+JGV3rluD09xR995TVuzNdVgeS5jSa/9O33uLy5rbbiGwcq/PuvXeT9AzVGdgF77DLdtskMd2mbe5khG5UOgRVS9Qu44y/UyDSwpJ0KvX9NRke1V6+3z3TYWe+fel9Lp17T59NYo99Pe98qArynuJn2dLVHLkaCyC3rqLBglbynP6N7wNMpZX0e/TdlPKbU2tJ7rRpnSqdd5/r1ni3FxBlPKLZ322v1vqz3bg3OGn+0sbIP6ruUMLua7Htevy7uThfZ6bnRhsU+lor5JkXGIvCyZygZZ352F9B1XkNbTvriepDaCtKvtacp3NuTIK6PSYcR0mCrH6LmcM/mcs89CF0U1u/39znO04tHT54UtQmYpsVV0t74c9ZQyvtPj3ffKts7OL3YNIjrBaONEw3o8lpy8GLU6DBIunBOxqwt08nr6LGJdZXO3euUhI5Q6MWQLorT82uHFt5IuMtH7OR3GHkBppHD8ctk+jVMETCxtrjSXuEfff6AK83dwoUf1jL8D2dO8u5sGTMnVdqx2pyccE+tKZE2HYvQNdnKRsz1Yn7uccSJZoidhKznQ67Nh6wWhFYXXmr4/OJnQ87u9MiFDZX7/tFCmev1GT4pLODEGS5vtTnf3OGV9jolf0zHyXOnXuIPjk+xWsgy00k4t9Xn555tcrIl7WMhj8t5fn9xmvsHauwUoSIV+8ubXNjxOdaw6ODxwXyd64dKfHzIUwVTMw1hjZN+a5Nh3qJhDqkPQ66u+ryx7PPm8oiRF/KHL0d8tJDjaXGOuX7AX374iIsbO4qw5LNykf/9lUP8cK5MI2fz2maX/+5Hy7y90lIpgY9mKvzL147yrFrhyHKX81tN3thcUmx8oib2oFbjvYVjPClVVVX0sU6brz16zNn1BpV+xINqhd8+d5RP52aJ+gbnNlt8/bPPON3YUrnjDxbr/Ma5k1yfrZMxXU41W/zCo89VvlbY1jayMzwqn1E55Y3iJl1zjJ2UyRhFrMBlEA3oFXrMmj3OrC1zYWlL9XfnA5sHMzVuLUzzZ4s1VvMZRat7eWOdX/v0lko3iLLap9UM3zpyhU9nDtFwbeaHm3x15QYX1tc43IC+JYB+mA8WF/ngcFWxBn7t8y2O73QwzZC1ssO1AyU2SllFcXqy43P10xVOLO1wMEzYzsN3Dtp8emSGx9V5jH7A250hxx6vcnKthZfxuFn2WD18iAfFGR5P1XhczinFNClCKxtDjKSBMYop+Av0Y2jWRruA/r3rvL48JGPDu9Muv/nVqzyYmuP4tstLaz3Ora1gWD3uHLNYmynSFsFf36ba6XNqfZO3Hz3iYGu3N/zWdI7/8Nab3KjNSJyFxEmIvI4yYgkS7JFFKSpxarPDG7c+5uDOpmK92zh1nD88dYKdfI2jmyGvPF7njfufYiZtPnwpx92jB7lfewkjtnijv8PC9Vu8td7DGkV8Nltj5ew5fjh/iMeVLG22uNRc51e/8x5X14aqBkYMjN//6pe5MT+nWkYvrG/wV7/zHS5t7Kht5aOFMr/7tStcW5whMbJ4Y4epvkVGhPti6Hkj1ipNJbJTC4p4/hc59DSwyrk0z0YazCfTgBqEJ40B+YwGqOdCACmu87Tzkz4mvV+mMUlfY7+ITIS9ApHLFYIud7f1dS91qWu40vekr6cxT7zwFwH6/v68V9uUNiJ0tECEWoQJUtrG0k5keu/WuJoG+f0oxF5R3CSgy7E6Za0/nzaaNP5JB4wvaox7gK4w9pWvXknSlsQ+WKbyAPK+LsjaBxN7lx1HA7qe9PTNaA81nTeR8+yD1t4DF0DXoW0NgnJNxaS212eYBnQNukIMI3zwuo/8uYK7F5DZT1qS++fZO3bSOkwDus5/p8P66p73KhMnQ037k74n2fpc7mSiolQvOG006Zy7Dt/8JA/dDoRhTaqkR7RyO6oVLLELmEzh+tOKnCJgk9cba/yTuw94fWuswoXv16f4H8+e4P16hazodyt5RnACKAs7r2HSKphKhMOxEqaGAUeau4xjWd/HicVwEIXpBMv1mOtFvLY2YqHXBaPBRj7h5nSJm/UZrlcWiI0MZ1sdLm9v8/a6ALrPs2KRD2cr/NGJaVYLGQWkFzc6/OWHq5zebis+8PuVAv/uyBy3D9To5oWvvM0by+tc3hpyqgGjJKOiALcXy9xedNl2TbyhoULLie0QeiYtc6gUwk41fa6ujPnaY1H3HvGdoz4fz2V4VJ1nphvxyw9WONnoKAnVO9Uy//74Ae5WC0hb4ZWNFv/446dcXhdAhw8WavzTN4+zU8rzpU9WuLK+xcnOhmLOE1a05cIsn5VOsp2pKXGO6XGLMzsPOdTaoNobKq/4zw4v8myqTBiLBz/ky8+2qI7GrJRdbs5X+eOjh3g6VUF0ycr+kNn+Bk7QoWMJDWiexFxgmPFYcbZVTYEXlSjGJQojTxrTCTJ9FpM+Z9ZXeXV5h/PPeory9vZCjQ8OTfPtg1U2sh6z/Yi31jb5W3dvcnpzoDz0u9Uif3D8Mp/MHqLlmMwNt/iptVuc31jixJbw4cPHs8e4tniAHx0oMXQTTrd2yEU9GoUAO7I42C5SHEmhXsyRYcSFxxvMbjfI24liWbs9ZXH72Cw/PHaAYBjwixtDXv58hWMbTeKCyw/mXB4dO8i94jRrxRo7Tk51aMxIGNMa0XVbBEFMxZ9lHEK/Mub81roC9KurPUS6/NpUlm+8fYVr09Mqh59jzDQNsklXcSIU+g61tRzTA49i4DMrRZHbT8iN+4o45sZMhT99403uVGYwkqwqSPOzXaGWUdwCzsggG2U4vNXiy0+fMv/5E+Yig6fVEt+6eppmvszp1ZATjzd56dljQm/MtTNT3Dk8xyeVgxjjmK8MOixcv8Mb20PCMOLGQQH0V7k9fZClUpbtZJNLOxv82rd/xNXlnhJRuj4zzTd/7ktcn59VOeCLAujf+g6X1huqtuvaQolv/MUrXJufxiKLE7oUfCFV2pUqlTx6O9tUFfNFith7Ifd0JFPvSZNtw5Mhcdmr/rx/miQljSv63Olo6STu6GPSUc20h7v/d2lz2yN7SYf1ZUw6RJ02AjR+yZ6qqsUn6sbSACrH6nqpNKDL39X4RA1yPPoxQE8bI3rMeg/X59chd5VH38vjy3v7+fG9IjxNl56Ofuh7nwR0NZ8a0CdvRA9Ke6UabHS4QV5rUhcNjGnw1RZJugo9HXZXXroU/OyF3OVhyO96Aejr6IeUBmP9gATQxUOXCXlRmF0bF5OWn56ctGWpDYZJ713GqSc5bd1psN8v7Juw5LSBk168kyEqub6ulNcGQXps+m8/MeQu7GFCkpIIVWZDFcwYVgHLmMKOZBOSsqxtruys808+ecTVzQ5mYvPhdJ1/dvYY1+plpTktbXNDKZAJYmp9FFHLShmGXkzeTCgMRwrM53sjDnZ8pkdS4S7c4haRVyA3TjjYHlEbdslGTZpezCfVItdrdT6aPUhkupzfaXNlc4efWt8gGwZ8OlXkg7kq3z++yEohQ2Hsc3Gjwa98+oxXt1oqDXC3Wua3jx/gkwMzDD2LWqfF1bUVLm33eHknYpy43Jitc2e2xN0Zh/Wc8KCLYpmtdNolJdNJhkogdGYkOfQxv3S/T2U04MbskOuzDrfmZ6n1E75+d4fDrbEyLm7Vynz3wAKPi1lcN+LC9g5/+/YTzq81FC3ntfk6/+zNl2iXcnz5zlOurG1wtLOlBDokStDwymx4R+lZU0orPh+1mRs9ozbYoTgIaLsen8wssFnKMba6TPcHXNwYKcauT+t5bs3X+PDgAhuFihIVUc1OVouhIS1HUgwm/fRFpa3dtLuKhMSNS+TCggJ0JYfpjVgIupxb3+DMSoMzz3okAuiLVQXo3zo0xVpOdMlj3lrb4O988glnN1oi2sXt+hS/+8plbs0foGMYzI+2eWP9DhfXl3llPSDA4uO541yfn+fOwRrtTMS0VI0nPZX+qbXh/LMsla5Dx06om3Bka5t6p82UZdB2Ex5UHG4fn+Nbx+YYj0N+aXXA2c9WOLbZICrafH/O5tHxg9wtVlkt1mnZBZEvY9oPcSyfltdlFAQUo5oSHwlLARc2N/g737/Ja+staQnno1qB3716gQ9npxm5HhnTZz7apjZoU2kOmG5YVJc8ylGOOANTfpvjzSVyfpdeBm7NTPP9N97iVrmGnwjRTEji9XAQPgUpwBQWpIT5nQ5f2Wkxe/sBZwcWT8yQH3z5JM1SkdMbMXOPNjmwvM6wZPHR+TqfHprlYa6GNwx5u9lm4cZdXmsM8aOImwdrLJ19mZvTC6wVM/TjFq9tb/Kr336fy6tdVan+0ew033jnba4vzqit7bW1Tf7at77H5TUJwcHH82X+r3eucH1+Gjv2sKUdNXGxElulCiJjRGA1VU+7beQUv34ahNIe+ItANw2+4nSl/6UBX++/Ggx1ZFY7kNpJSr8vn9HXl5+66FmfaxLoNdNcei9P76U6TTkZOdWtzmlAT4fG9T6sAV0bCOkCZwH0XTnpL/rU05EMPXcvMpTU/SBdRL7Cr/TcaJyUa/V6Qga2e36NKXr+pZhTIrzSoauvYbz8M8/3oWvQmbSYXgToGqwnQ+5pENNhkEmwVwPYYwJyU7mPdGGYnpD0w3rO+lEMVrsiIvqYybG8yCufNA70PacXb/rB6L4/vbh0+kDuX4X8U8Q86cmfDDlNPhQ9x9paTN+vNoh0UeEk4MuxgRAbWLuAniRNLFFdIocXV3CCulJNi4wmlxqb/Kf3lri8I96FzUf1Kf752cNcqxdVv7YpRRmihubvVpKHdsJWMaGblT7uiNJ4xNHmiPMbI3562WduHNEsRLRzHh23oqq488GI2V6PE62WIqm8Uy3w0XSNHx44iBHbfHmlxdXNHc42t0ikcKdWVu9/fOgIywWRTh1wYXOTv337MRc2mxhxzJ1ald85IaHpOdWaVe80ubj5lPOtDi83A6UF/9FMjTvTJe7XHJaKLlsZoRJzqY0dxQzXj0WO1cc1x5zfHvD1T7ocbvbYKAy5MW3wJyemKI0sfv3GgEMtU0UFPqnWuFmfZalk4xeGnGxv8tfuP+L8WpPSwOL+9Az/+tIptqSH+8kKF7c2ubC1zPQwROjrB8Jc50wxpqCeQTYZUUykTSrE9kWZrKqq6LdLNmN3ialhkzMbwv8l+fUKHx+Y5UcHF9gqTClZWMOM6TnSltjDjweKJjfve7tkJpYYtC6JUcSIMriKQEWkPYfMDbtcWt/m1WcNXn02wIkdHsxOcXOxxvcOlHlcEgnYhIubm/yDm59yaX1HkRVJqP83L17g2uKi6qGfHzZ4ff0ur62ucGl5SJR4vL94lDuzcyzN1xg6QgO8xcF2m9PrI2YbCV4/w1Cqvks2lAys8Q61ToezXVm3ApYud48v8IMDswTDkL+0OeSVB8uc3NjGyVp8XDVZOrrIveoMTyo1lnMiMWRTGydkjZix2VdCPlaUU9TFRi5S6+frP7jNxc0dTNfgvdkCv/nWWe4szFKIPU40Brz9aIUj69vkhqJB7tINC7TLBVZmLEphh6tPl1lstVWP/93Zaf7kp97k/coUTTFejZCC0SMvpDbC/SbUt+GQqXaHt7oBc7cfc6URszRqcu2nF2nVcyx2DEqPdphf6tKfyvPepTkeLEzRtYpKke617SYzNz7lUnOkGP8+m63w7Owpvj8/zVrBoxANubKxzde+/xGvrnckJsb7czX+zS+8yfUDdcxxxOur2/z1b/0pr611d3Poi1P83jtXuTlXw4091WuOKQxENonoscdjnEiiTQG+yL0Ia+Keopj2YDUwi5OV3lP3wWQvZ6wjtHpP1Z/TGKD3vMmwdnqfT0cm5Tx6P5RzaPzQXnE6mqnGskuaqy4/CeR6LDq6rKMJem9V+3iKJEaDogZU7cxO3ou+lgC6YnNM4U96HtK4kI4uaIwQQBfqV50yTo9Ln0cbFC9yQhVrndRjpfTkjdNfubzPFKdPmLYQ0i1a6RyFTI4Gm8mb0DciP+UY/TC1171PHLOXv9BV6vr99M1rQyBtYOxPlBRJ7xHD6DH8JGBPL8o0gGvLKO09azCXn7p4Qo7TbQQa0AXgRa1NH6/nT1uF8hmdQ5oMmei0gy9UkXtFfXre018q3eL2ohz6UGRTXfHfxqpIKBNGZGMPLypi+mVFGRqZbS62dvh791e51Ogrmc6Ppkv8xivzXKvlsYQ/WqhSJScYxBjS8mVDL5MoprNhNmRm4PPWypg31nzeWAtwzJCbByKeVVy6Rh4ztpka+xxu9Tm32VZg/El91wP/3uI8VuLwzrMmV9d3ON3ZZmxGXJuucH16ltuzRxS7nG93uLC9wT+8+ZBL601lpN2sVvnXp05yf3ZBVc/XWzu8uv2YC50WZ5ojxRn/8cwMt+tF7k+5CqBWSjkSM6OqpwuRxTgaEtgiyTrgVLPLr3zS5tVtUQ4b8PlUwh++lCMT2PzarYSpvrTb1bhTrfGsUGcrZzAotDjeXeOXHjziwnqbSt/hYXWWf3P+JbbKJY4vb3Nua5vXNlaoD7sMhFgkA1veFENbWP6kkD/ENtvYSaRAt2tJ3cAhBjmxup8w29/i1bURSWRye7bC9YVZPjxwmO18jbzvYBshI6ehvPkgGihlPCcSNT3piw0wHY/Ayit6U9O3VX9x7IyY6bW5uLbDueUW55YGqor64WyF24tTvLtY5klJGP0SFYH4T259xuW1bewg4frsDL9x5SzXFheUotrcqMn57c+4vLzKW0/7mFGWDxYPcXN+hgczZQUML21vcma9xaVVIZSxWC4VWSllVAFcXDQwR9vMbbW4urGrzX191uPeiUU+WJwjHAa8szXi5c+XeWl9Cy9rcqMGz47M82mlqnLoT/NlVck/I6IuidRyj5SokGFlCEOfrCMpm23+2ru3ObctgC459Bz/+svn+Hx2loWBzdlnbb566zELmzuMM9BABd4GAAAgAElEQVQo5lmenlZUvJsVk+lOm6/cfaqK4+zE4O50nf/7Z97gvWqFtqgQElKiT07JoeaUM+H7bcr9ISe7EScfbvPW51264wYfvZZhNJtlrhFhrfQwuwbtuRmuiajPVF4xJM4PQy422kzfuMflhuTlQx5MF1k6e4I/na+ynLcpWhGXN5r8/Hevc269q1QQP5iv8W9/8SofH6jBMOT11R1+5Vs/4LU1qXKHm4t1vvkXr3BrtooXucoDF4U/4c2XVkA7DihEPcwkpC9MhKb1Y96f3k/1vqNBLb3PavBNg40GO72n6fd+EgakAV8Drt5z5RxahVPv+Xo82gBR8qnSvrVnCMhPfZ60I5Zul37uXvacyvSem8a/tHetsSUN6JIH0oCuMSqNNRo/J/FFYcaeVK+S8d7DAF2PpQ2edJV/GmcVBkm4XtGY7PIjqP+nvnxJcbnrQerQu8516xYt3QOtLaU0wGkgnvQiteWlQVne1/qw6oJ7g9Bha/2Q0pZSGqD1efTDlZYDdY69kIUOh6QNCj0JP/bZvTz2ZEpAHz8ZgtL3K+/ryk2V9w+C/QrHdKgqbfGmIxbPWayipxwEzxXFpS1Z7bH/pJD7wISGs0sHWRLxjDhGNNKtOEMc5gmk/ctoKQD89QebXGwOFVB+XM3wv56q8XG1CMqrcygOY4wIJU2q6C3F87djhLb75UbAr90JuLwZkI8CHtZDfu+VkM/qUvBrMdeDVzdCzm4POb3TVlzXt6cLvD9X5TsHZ9WS+5nlFm+sNxT4+Ra8Oz/Fh9Oz3K0fZbXgMXJbXN5c47+6/pArG10lTSl98v/zSyf5dGZBhdDrzW3O7DzicrvBpZ0Bcexwe3aBW9Uid6ccHlUyqrI8sfLMD1yKgagZjRnZQ1qZLge7HX7+UZsraz2OtPu0ciHfOWphRg5/8YHH0Czzb07Pcn2mxsCsMLJjAm+TV9pr/OpnT7i03qMwtLlbm+a3Lp6kmS/y+qM2r621ObPTwI0HPC3Dw2qOe9U664UCQ9skdAIMR9IdYxwfwqRAz53BMQzq4w1ONTZ5/emG6sd/UPX4dGaOW3Mv0chOkxuJxKvw6a8RG6LNNWaAx8icxRcwM0UX1cO38/hjsH0TV/gD7KEC9AsbTVV9fnZ5gIXJ/QMlbh2s8P5ikbWch4jVXdho8fVPJQKxTcZPuD1b53+5/DK3FudJQmHw63C085ALaxt85fMe2SDDzblFPjhQ590TFTKDEb98a41Lyy3qI5+Nsst3T1f5dC5H0zOomiaH1rY48azB5Q1pJUy4I+QpJw7w3lyNcBQ+B+hGAd6bTXh8YpbbuTwr5TqbmQpx5DE39Cgq5rZQCZtYuQyG71NPYi6t7fCX3r/DmZ0dVax5rZrhD946x3J5ikM7CSeXGlx6+Aw76vHpIYdPDxW5d3CaXi5PbWzzylKTn73+hCMbDbVJ3pit8Y2vXuGD2hRRKCI5EZ49QBzenpsVrWFFolMeh2RbAZc2Qn72R6vk4g7vneqSmc1y5GGPQTfhfrXG2pFDLB+cYUO06MOQ+fGY860uczcf8OZOQOIHfLJYYOXMUa7XyjwpO3SLIec32nz9D+9wdXmgtOo/np3im79wmesHqgQ+XF5t8MvffleF5IWc9MZCnd9757Jqu5R2PEm9hYborwuoeyoqV4yGEnNgYEoIfrcXO+10TEZo085KGtTTVeiTjo0OqU86U2nATkct01FRfT3tRGnA1Rijw/QC6I7kV/bafuU4HUnV6Vsdbk8bG/q6SsdiD//SjqSux5r0mvW8qGMlPyVqbVJNtGcYpOcxbWT8JA/dlLa4vc/LtWQ+ZdySypDftdS4nsN0BESK4ZR8rDz1PTa7fUDX3qi2ajSga8tCM+XIa131LX8TC0oPJF0pr4EpPQG6312OV5Ns7+qoa1DTfdZ6IuRa0s+XDvM8Z6WI1KawcaW4dLXHPdl+kJ6Q9OKcFD+ZBHRdWKEBXcakGdzknBLum7Q+tYcuf0/3EqbrFNQ9CfOUtFnsVbpryzBtLern8qKQu1CdtqR/kkhtLMIFbosVLlm+WDSnQ4Zxg4utNv/w8yaXG6pJm3tFiz84kOezfBaCjNIGzyuWNoNmRsRULIqhyIgarMxanGzG/JNrEZeaET0r4OZswDdO+9yvCZ+1xZEWvLUUcXZ7zKFej4Gb8PFsng/nKrw7V1dBsbfWWry22eT81o4SbHl/tsa1+iy3aodYKbqM3Davba3xXytA7yuJyo9my/zGHqALJW29vcMrjUdcbu7w+tYQM3a4O3eAm9USd6oOD8se66USWHlmhh6FUIh3fIbmgFamQ3XY5uqKGBY93lwd4uJzfTZQoe6XN0os5Wv85vkFrk9XsUKR9gwI7DXOtVb5O/eXubQ2JDO2uVOv81vnj7JeKnB2TRjKury+1qUQ+DytmCoPfn2uxrNSDl/kZK0A1+hiRSMlnTnGo5GpkBg29djn1NY2P/PoGXPdLs2MzbOpOjdnj9PI1zH7IZWwz2ywhh216ZkR226RpfwBGtkCfWtEUswydrKMxzGuD1nHxLJFEEVSFC3OrDR5dXWA+GqP5wvcny9waz7PUj5Le2zwylafv3n3KRfWm3hBxK3ZGv/yykluLsxgybyPexxrP+X82iZfeTjAC1yuz8/xwcEqH5yqM9Ue8vffXebSs4YEEXk64/EnZ+vcXSyw7sTMJSavPt7m5NMmp5siaWLy+UyRz186yLdreUbjgJ/bGauiuJdXt/Fy8OF0xPKRaT4rFFiuVFnNVfDJUh9nyRsegRnTj0YkOZs4HFFOdoHtl969y6tb26Jrwo0pj99/6wxL2QLH13xOLzW5sLyGZY24dyzH7WMlfrSYZ5wtcrxpc+5Jh5+69ZTFZkuN8frBOr/z0+e4MV1VeuqupKfsgepdb1oOYRQy5xkUg4Roa8zb3Sxf+u5DDsV9Pq2vUJ/JMP1Zi63Y5s+OH2bplVNs1utsxwHRqMvCaMi5To/ZW5/zZkOeXciT2Rydk4d4UCqyVLZZz4853uzztT+5z7m1kVIukpqRb79zjpuLVYY4nFtv8Vf/+D0urbZUuunabJXfe+cSt+YqSmNdVPrEEAiFt930sE1TKfHZpiggilbAF1oeaY96Eug0FqQ9Ud2JpB2YSQ9dA/Kkd5n2ktOAr50xDVzpNGgaFPcdHyH8sndrALQ3rL1axZGSom1NO57681IlPnmf8lobAT/WxraXmtj1gOXaoq61K/+axhU9V+m9PO3Y7VpQQri0KxKmDQHtFOpOKu2k6jnad2Yl9CcSyr2eSv3sFwlKyH2/J28v8a5PIoOSyUlPlA4Ba/CRY7VHnb4JPQABfF3spoFarqcmeg/QNVNc+obTDzR9LQ3YypKJQtU2piQmVXHXLhOR/NMGiFg6Otwi558UcdFW3IssIDmf/mx6QvVDVmGPCcpCDbx6QaTV5tJWpvpdCiqU6s4XRQ3p+05bfek0gT5GctexkcU1TQqGSHVG+FbMOIkZhQlBMsayB1zd6fKff9rktS0JuYdK7/lJOUdPaGZD0dm2lBU/siwaWfndot4zeFZM+IOzFl7f5x99GHGlJSpQBk+KPu/PByyVJZlYYq5jcuVZxOHmkGzUY7OQ8MFijpszFT6pTEEQq032XLPD2XZXFa3dK9T4uFLnxqHDPC05jK0WF9fX+McSct8aEbhSSV3mX73yMndn5rB8qHWk7e0ZlxtNXl/tI67+3YWDXJvKcb1q87ScpVcoq1adbM/AHsk2FhGYIwZuj1Iy4MSgz9XNAT//YMBid0C7HDCQL8RYjIJpfueVBdWj7Y1ckmRImNviXHOdX7+zymsbY9zQ426tym+/vMidGclXdzm71eFXPulxohHS90yeVjJKJWyzmCWJDXIibzrok/F9pai1kXW4WyuyVsgT5Ess7nR45/MnnN1pMRXENPI5fjRbZzmbUepyc/0BZ7e3KI+HdB0xXCr8cP4gD8sl2l7EMOPgZ7MqnSIMa07i41hDDgz7qpDvlWc7nHnaohIkdGt5tuoFHteyfFLN8cNChsXOmH94fZnXVluYScy1A1X++dvHuX5wWpGOLHal3WuJC882ee1xTxTJ+dGx3e6Dzyo5DrTG/O3rG7y61iBhRCPn8Pn8FI9ni6zM57H6fc4+2mJxo0N5FCsjZ6le5NZ8hfdOzgsfDueXdrjwbJtLSw0qkc9WzWGjludpvsCTelVJ/m4L0o/Em7QxMi7kbPrmmKEV0DcDLj5r8F/+4AlXl7aVANBHC3n+j589y8OMx6knA84/bfHG0gazozEdGeN0hk/PLbBuQHUbTmyPOb+yxVSvy1A8/INVvvHlV7k5VSI7EvGgGNsRuV6TrpFhiBA/+Xh+zFQ3x5n1iC/f3eHg6jNMY4miGVEJ4XEmw/dOHOPz0y+xujBDU8hs+g3muhLZaXP46QbHnjWZ8Q1i16OXz9Gu1xjVSzzrb1IYDDi53mK6MyYbO6ws1PnO5YM8ODzLWgCv9SK+9H/+B95uizZ4hh+UMnzvb/4sPyzZlGxXtaWK5K7I9QaiKy9U0xLZMUR6VmSMdzuPJqODOhqp91IN1un9WPa3tFeaDlFr/Ejzduj9VOfJ00XB2hFK75O6hVl7++m9XM7hSsp1Qk89XSCtC5r1mLUxosFXqGP/vH/yeeEC0ell7fAqPFAh7y9UETX+6II7ea07tfYBNxUNEFIZ9X9Py0OO16lsuZ7ca7PZ3Me1yUivXF976PvAL0Vx2ipI37S+STmpvgmdD0+HPeT9SfDV4Qz5qTxw/4vmf33TKhzvOLta43+OQH265e3HrK096lZdVKDHkQ7jyAPRk6nIbHwRMNmlY9XGSXq8aUsybZE+F2rZMxzU9VI9lXqRyDn0otJMSXrC9UNRVqGEuyT0n6KefZEho/+m533fcEocCHc3/Zz0atkRYzfelVYU+dBkhEGPK40+/+Bel6vbQ5zYV/rKI1sKZUTIRKhLdyVLhYms4+5SQdb6Fp/MmPyLqxZtAv76nYQ3tyzq4rkT8LQYsZ1zGHol7MBmupdQHYyZ8oXlTPKPWT6ZLnGjXFJV9Ge3tzkjxWydAUbi8llhho8rVd5fqLFaFBnJgSLG+Pt3nnBup4MvgD5T5bdOHePO7Ixqx5nqNTnTWuH1Ro8vLfsK0CXf/FE1y/WqyWoxi+8VMYws9lBaIATQY6WmFlsD1e5UZsil7RG/cnfEy5s9TGdAx4LVTJmPZmf45ktzPCqVKAwszHhAUmjx6vYGf+/2FufWh5BkuFst8Y3Ts3y44LJVGnCs2edv3e5xfm2MG4cMMzZLZY+e6ygltFyYUBmJlrXBwBVxkxw354s8nCqxnZ+iOgx5c3WDc2s7qqdZihQfVzM08zaijF4bSo56oFTn1vNZRTjzgwMzPKwUCQp5BsKm54lqlrQeRpiiL272mR/1ubjT4+xyk/NP2sz0faVw18+5bGdtPq7n+dbpBUqDkP/sw2UurDVU7a0w7/2LLx3h5pFpGCYcbg+5srTKhWeSjx8oPvjvn6jxyYEqzwp55no+v3B/g7OrDco90bKzaOfLrE4VuF0SLfCIY80e870xVQGtTJb1aonbC2W+fahE24WT2x0VSbjytMVsd6gKM/vZDOuZDI9np/j4SI2lcl4pvIWiImY7JBmLvjOm60Z07JgLTxv8t99f4o0l6cf2+dGBPL/5zmnuFTOcWPe58KzNTz/a4PjOQIkQbbs29w8UWHNFgCXDbAAn2m0K/R6hEXFnrsI3Xz/F3VqJrHA+mNKmGajvyjDM0BO/t5yIjUy5n+fkZsLVz3Y4vrTEXPcJ9WioWigfTBX5o/OnuXviCOulMp1EBIo6zIZDjvf7HHq6ySsPGhxoBnihQWCY9HI5BpWc0jsgGFHf7pDrieaezepClfcuL/D44AwtI8v5bsSV3/sjrrR91V73o0qeH/zHP8OHFUdRK4tanhdLCZaDiAhL26FEdiICvFgy7LtV1jr3rIFb7zsa7GXP0vuX9sh1SvbPS2nqMLIOh8uxGtDlmpN7fNqrTeNLep/eH9tP0FPX+7WOsKadzbRjKVtv2lnSHrDGAbk/CXvrji4dndaArrTIZSvfc+z0HGksmMyh62tpD12xxe15+NoQSEcvdJfXpKevHFdx76Xtbi/krsZ09ude3/fQ0xaSviE5SN9EGtC196iJB9LHT4ZQ9ED1gtm3tqRZVEUuvuARnpzctLWjF8R+iNsQYRhbTUgafCdDKBpMNaCniWL0e+kHkn6oMnEvAnw96QLI6euljR05p75Xfe9po0NWghTVaUB/kaWoF/Rk6EdZxcI/7TsqN+oaoRJpUa1rZqykHe0kIIq6nGuP+NUnIy5t7YpmCH2lbEqy20gRnHoG0oEjxRlSqxGL5+7w4YLFf/+GycNcyJUV+OlNly8tG0y3A8UhPvQytO0CywWPu3XRKw+5uNGn5kPHy3K/VuSPFvIMrIhLWzucb3R4pSVSrxk+qs/zUb3C+1M23YzFzDjmjY0uX7+/ysutLiM74vpcmd88ucD1hRoDJ6E86HC+scGXtsZ89SkYgcO7iyU+qLncmTLZznsq3G7IFhYYqvhKtOYtkSeVaIWo0eUCXmn6fP2Oz8XVLvmow46XcKNW4UfzU3zvyDTr+RylPmTCEV5uwJnNHX71TpNTm2OGpsPdep7fP1nho4UsG1OmKhp852GX8xtd5no9qrIJiCStEs2Wqm6Tge3Q9DKs50s8nSpzr1ZiqVSglS3gWBYzwzEvbbR4+/Ntju40yJkiyxgySsZKo94JszS8HJ/WC3xWz/F5TUA5h+1WVLi954l4iJjsIWEyVHzdVX/A6WaP8+s9rj7tcaDlY4Qi5CC0qga36wX+n6vHsccRf/fDVUVwI4VfN2dK/G9vH+KTQzWCbsih9oiry1ucX23z8saInmfxvRNlrh+s8KBaVEbMxY1NLi43ufykp0R0fArsZHI8nLJplwxMz6c2GHNyXfj1TZZKeW7NFXj3VJWtkkVtPOTYTpeLT9sc2uxTGITiRtK2XB4vlPnB6Sqfz+TpWY7yNHORTexIAWLA0JFolMGlZx3+ix+ucGW1qXQNfngwz//0F05wfTZLrR9ydr3HO59tcWa5x1RT9HsMeqatajgezZYw8jYHBl0qnS6FfsCTSoE/PneMz+olLMvGdkWBcKzmLxxl6At/Q81kRKxSNIdbBpcetjj2bJnF5jMWxgOyg4CH8zP8zk+d4vaheXzfwR+N8ZwxJS+ibI45+mSbd663OLk6kj5efNFMN022yg5rL1VJfJ9XngwpNMf0PYeHh0p873KdlYPT+KMsr7R9zn3ru5ztCKDnuFkp8qNfeIs7Uy4iAitdAVkDXMMjEdleVXszwk8CVY/gJl8wnaXBXEUgU+Hn9L6o9/jnAC7lfepjBR/kmHQqV++L6YK7dGRT76f6+pPRU409al9OcbDrz6WxSDBL77k6kpAGdBFPmoyKpgFVPGwtfz0ZyZbvtmjaK4KEvaiwTjGkK/XTKel06nRX2WW3Sysdapdraie4Wq3+WAeCns9YpFe1Lrouijv3zpsK0HWhVzq0rEFST7wOA2hwkWPTxANpIE8/8HQYXD9MBc573nuaevU5CyalwqaNjecKHCTc4Tgq9K4XlgZ7PUHpkLm+z3TYJM21+yJATS/YtBWqF6zkv9MLLv3AtPWZzi/pxaMMCMtkOBbazt1/ekGmf6bpC9MLTX0eB39sKr5voUqNjZDQEZGImEIYIz7byBxxeBTy1fWQk60ReV8AXfSqhNxbxi6fS4gMGyuyyQYuluTfTYfbcw6/fQae5mOOtE0uNm3eWoa5hr8r+eq49ByXx1MOHyyaqlDp/OaAA70EL/BYy+f403qGnhtzorfDyW6XE+0hvpHjZvUA96aKfJYLGDsm1cDh5eaIn1nZ5nC3S2j4PCjn+NbBOR7MlOiKkMu4w9Fug/PtmCurrvLQ70x73KvYPCyK9KSLYWbEvCEOIRQL1rFw4pBSEIIb0SyFHO6G/JW7Pq9s9MnQZTOTcKte4PZ0mTszJaWwVRomOOEIO++rNreffdjjYDNUuuQSUn/vsABrlk6xQHEUc35jyLFWn5l+l9nBiJn+iLzoYRoGA8uk4blsOR7bWcld53hYybGd85S3KtXHkWGw2B3x+nKTl5rbTI83yEpftxngGxnGVNnMlhUt7GrZpVmMGToOY98jsrOMMtJWJTZaRGgGDLwx2WTMTLPDqfaYSxsBC71AeoIUL74VGwqw/uzlRcww4efvbXJsq0OYBDycyfOtV+Z4Olsh6It8rc9LjRYndnqc2BnjuzY3DuS5O1PkUaVI7CQcGmxzequlAH1+J8EMJKWTYXO6QGPKpFMJyQ6HvPR0iNmNWc3leFjN8+h4jUbBJCNj7Q54ab3PTGOo+O+dWGr4bVarOT4+WmS5mlH63SJnmolMxZfQyoRq7nK+zcvrfX7h3jrHGy1Fg3x7Psc3Lx/hfj1HNoo43O5zdWmHY+t9qi2LXC+hYHhsew7350oMSw6lsEum06bUG9PI5rhx+CCrhQKe8Gh7Mf3cSMmQOuMCYWIwzPmKwyEy8syMLE6u9ziwus5iQ7jpR2SHMc8OTPPNK0f4rDaluNOFkjljBeSzAggBBzZ6vHWvy6GdMVHik8ShUoDbzhk8Ozml1vHJlYhCO2ZkmqzMZLl+qsB2vUI49DjS8zl+4wOO9ceYUY6HxTI33jjPw5JDzhBtBKnhkESJfMdz6hyNTKCiEKLI6Chxxd0q6T8vQvmi/THt+U6eQ4OcBkJ5nQ55pyOPLwJ0fe70nq4dPB1REB1zaVt70djl89ohkmunQ/Hag9Z3rF/rn3psAqxa/lrj3n60NorJZjzFFqevpY/VUYl9x2+Pbz1tXGg9dAF07YHLNXStmfxeKBSeezb7qQIRDFNMdeKUffFkjP8/gK5BLT1Y/QDkby8Ccj3BMiHa0tLFCvsPb49MRja9yX/689oY0KCoc/YKnOMIYZnTgK4fmg57pL1rnWOXCdXXl+NfVBSXNir0OSajDnq8uigubVWmLUhdL5B+f39hWyajQPKqP05MoI/XIaP0QtPgbxhCzC9Mb0IgFak+2dCM8JKIsqJ9TWgVIGcYHO8mVH0JxQ92PThT+RWYRnlXZcqwyAYWs10HN3HpZhw2ijaPy4byQGaGMB1Jv3msqoqVLpobE2YjFfJseaIoJtKjAyrDiNmOhJszrOEw8hJwdyjEXeYGQ4jybLiHFP3r2OozFplWJ0cmjlgYtCmPu7jBiLHh0M7NMszIJhQQxF2spEM5saj1hLfcZOyhiEq2PIO+J8AoRSpSub5X7JNxcETUZZwo4Fkvx0yNI954HFDvDBkVfLYyMevZDNu5LK2cAKzMhQQkfYalmEwgVLMh9V5CJrIYuDYrFVdFIYykRH7sUOvH5AKx1EOcUIhHQkXwImIm0nc9NkzlRUpfesuFpYqpog6VWLinY9qmhWsazMcBFaSAboU4ahFLRVOSwfLrxJQZ2yKbahI5Y9WN0A4MQtslcWzF058dx4REtLMhsRNhjQbUg5hDA1GNixlK5b5k8lX4P8t6vowbw4lum8KoT2CGilt/vTRFP1MgjsRgDDHjDtXRiCPdQNECb2ddGtk8W5kiiZsgndrloEO5PyDfT8gMcypfuyEiO2WbQSVW8zK/7WP7Nt1cmVG+QFe8E0uyRT65sU+5P8ISvvGsQWxbONJ6aNts5x0lI5vxRdnPIhEeb0eKQsfkIofFrstMV8iNttVYuxmfRjbDTvWgUngTyuJs2KcybpKTNFzg4fkmtcQmCkTitkCQtfHNDmHYxYx8QksU4WZJkiylcczA9XlSl3oMi4JfUZ0XSdwniEMiM0POciiOfCrtFguiXBcGBKbBdqXIvfk625m8opkVAqJCKB0jISXLJDPyyQ5HJOEI35XIjvT1R+p7tz7lMXQdnMAmOzQpDXY1tJtFi1E2R2QUVM1BbeseM8EYL8ix6Zb5/PBRJSiTTfoYSV8ZyEZk4gVZYtOhlxMCKWlVjdS6mYxQvgi8J8Pqep9Le8Rf7E27IKsduOc8070P6H02narU49AOkwZu7RxNAroiVnlO3mXX2007Tnp8aUDXOODspYzTgK6Ll+UYuZ543TpNIH/brzGLYsXlLoCu07hpPvl0R9ek0yfnkfy59KFPRmgnHbu04ZOOJiggl3CRSq/uaaL/f4XcdXhCLpIerAbaFwF6ejHofjqZEA3oOhqgCsJSuugvAs1J6j0NzKpfLwopFIsK2PctrlTYR3vpOmw0uSDl2um2tcnogDYM0vczGdZR8rGpyse0Fy3H6rYOfY7nLFHLJBBSl1SVY/oLIb/raEI6FbH/UGPwbE9VqfqGhHZjQiMkGydUhzGRmbBZdog9R3nArhQFMlKSp3HSV7lOO5kiNCQMZypxlvrAVjKqvYxD4Npq0dlhTD4GxzYYWyFDlaNNsDwwXJGWjZTXJEZFYPZVtW6tY+GOPEahhy+eTbGBYXYpDwc44zxheFgVr5lOm7Gd0HbL+JZs1j3cqE8+GJIJLHJUMUyXkT2mS4+hM8Q0ZTMW8RmDjDUmkT5tE8a2wcjarRz1Ivlp4GcEFGB6aJA4FqsV6eGOObYeqo20X45p2zFD0yaQvKyzWxWcldA1gerHj01RPDPJRabSU09Mg25GTBoHr5clEwgbl6kiHWM7wpQ+X9/HlsiRGRNKJ4PMdWypyvuBB0+nwHdi6sOIpO8zFJDK2tglG8PzCaMdxuM2oqYkbXV2UMIOs7iRqxTMpF4ilHEbsepKkMIm108o9GPCJGYnl9B3JEJhqOdeGUnERtqtxJsUetzdIqmRmcUzoRr3sRgyEHpTZRRJLUKOxHAYSYuY0yeb+CwMIvKhoTzlER5jEXl1E+yMKP90CYwh3hjqnRyen6UTRoxzJv2ipIIiCuOExPDo5Mqql9vsjrAV21WEGQZ4QaQKzHgAACAASURBVKgKIpuV3cK3giy1SNa3KO5BYSxEHgYjz8KX5x0EFEKXuUGWvMgRmw36bpedQsDYzuAl87hjj6wwShpDxl6LwImJjJx6Hnk/xBoZmFFRGQlDr8fQ7JOI9K6Vh2CK/DjDbC9kYA25X+/T82ymgirFRDTd+6o1ciyFZa6LayZkxkPKgwGOGdMxYwaeCAflGMU2tuGSx1bXtUc+RS+r1k3PGNExhwwyAXkjZqETkAQhGxmTQSarjItM6FLtghskjJ2I2HBwKOAYQxxrWREYie77KCmznptmZNkUzQExPbryU+o5RllMw2WcMYllQYjed6oXe3IP1p6jjpDqPVTvt3o/1gA8+XntgD0HRCkHTgO1xpM08Mln0viiQTjtMKkc+B6gpa+h98t0Dn5yn5Zr5nO5/aLuNKinQVTnsdORZoUNoRTliVO1K1+qjQ8N/joiPIk/CsylsykRplOh4dp9rcc8eR59fPoY5RRKSd5etbueG8UUp4FPe45p4NOD04AuD0CHBOT4NBOcBrv0xOpByHl0vl2DvHjmarL2HnDaSkx7+GkLKx2yESB3XCnuMvYrAScnZjJf/qIFqRejBlM9oRqQ0+/vW0J7Y5Yc+HNpgBRJjP78pHW2/4Bt6QSVDW73DieNhbQxNXkOtbiiGFdaHwwYOZbq745MkReF6a6c12QtbxO4WUrkdkFHiEjiIZmwjyfyrLGNj0FXwNo2iaXtzbLV5ibFdtZIQjqh8sIkXWSHPmEwVMpTru0pj0OK3ITe1Ygj1YttCJBFFkPTUzreAuiG28BJOuSGAzL9HLnBUcVa1StuMbKEF7lKjEtijnCMEbl4JBFyrDBL6Fo0s2M6Rp/ICsklBSr9GUw/Ic50wBgp0A6tXW9dvih5f1fJqG3uhm7nxg6G47A5JRKxBuVejDUKiF2pg5d+UkMBdWwnqoioOJbq5UgVPEW2S19Ca5ajvJmxEdL2JDSaUBpmFGFLZMWKtc0yhxR9KQDrkgtG+KbkQ22GlmwcGdwoSzvj8mDGpu9alIYG+X6oNMUtx2JQ8fBdi9iPFWlI2fBUhXJg7OpGCz2shOj7rkNgS9qkh2PFSuc975uUempZsJ0z6XoWUcaBcUSxH+MKc6B48hjkRgnjOFHiM5YdMx30MUW1zw0JLInSFLEM8bIlsiBpmRG5JKAWxFhxQseUmkNXCQEZDgTFJkOvw1DkdAfw0qYUy+UwpR3Shm7eZ5xJhL2Vpuuwki8wshwKAmyxAKwAd0jWjzFtUcpzVJi73JXnJwWboo9uqHyves4ZacUCtx8r1jbDzKvIVD5sMrZ7rJVD+m4GM6hTHmZY7IY4yZBmocNAwDDJKoPWskJCX+pGSpi2S2iLN9snMQMMO8s4qlAKMhzsiOE64lmhq74npdGUsKRjemMlhiOwKRXXQnoj35fA2F1bvSTEtjy8sUU8lK3bwrMdxNby5UEVisSithWM6UdSUDpmyoYjrQDGASueQSDRq6iIG7qyxFTb3FYhUJ56tStFyV36tU1iY0hpmMONphj5FTzDoe5JlKDLtjdQ66I0yGKHQjSzGz2SOZX02eQ/vRdpgRMNouk6KO2VpoE27a3rfS7tiaf3T3k/La+ddqj0OaXCXONJ2ljQf9NV7jocno6+6uunowNp/JDP5LLZ/fNPhtv1GNJRYTmnxjEBdGGK0zn0yehE2iFL7+/7zpmU7EpB8l6Vexq79L2mHbpJT1155nuAvp8GP/3ln9y2ppbfXhWiTIT20F8E6HoAGvzSYQ9tveiJ0HquasIF0CdIDdIPTg9UL6h0xaUAoaJ93NNj13kLHebWi0/Ol7Z69IN60QRqcN5ncpOitZRS23OLTmQaxtIaJhvDbrQhHT6S6+qQfXpe9gFdKjQn5Ftf9MXSlqW2hrXll0QiGh2QWAa+YxOJ0IoJ2cigKgXZscGGDbGXI2vmld65BGTdOCAfjshIotmXXFpCX9jhbIOhaxI7No5p42Fg9ceqUjzMSgEieNIl4I+IBPhEMKNrYSUZBXYWwjg3FnuTnmnStR26kiMWY8Dq4oQ9nPEIr+9SGMwp+ch2XpjjYmwBhlg85BhLQvdmoDa9cMSuyErWV16MYYhQaJHyoKoqiMduG9MaK9UwsXW74oGKNpYwKmKyI3lwCdGHLo6boVNyCWxTCdEQiGeYYOy19cgjTOxEMvAU/EBptLvS+mt7tPMZxs5uR4dw1Ik3JTmsqaQgTNiETojhjHGMHgvC0LbRVrn00EzY9mwelvK0xCMN8rQdj6cVl75jUUpc1co1PYpEZ4N2zlbRAiP0sH1531GG0tjyVY2E2A2BadF3PeWhR8EOnhRBmhLKtSkNhdHMpJN1VLW9FPsLcUtmIKRDNpbnkjUdBeijKKSZlwxFRMUfQOLT9WSjt8maRRwry0jydOI9xz4ZIqX5LbGJtkSDJIISCJFPwqDUYej2JElBvRtzfjXD0ZaH19glXuqWYroVh1bJYa3o8biQQWJEhZGsRwn/Gpix1F5IB7hB7NlkpHuj4+PK/EoYwbVVD7Wsl44jfb+J0pO3jQy+hLONmHLQIzCHbBcjho5LEhQpjzwWe2IuBjRzPfqmqEu6hOIBFoSzAYwkjyWpC2OIH/YU+11iufhGgUKUYXEEVjxm2+njJwnZcV6tKysX0wt7DGLhmDfJq1bShL6ko1yLURyRtzyKYth0xwRKSctVOttDuUqhIMldbD9gGPQZZSOmXJuDg4hkHLBhiRHkkfOzWKFU+CcqytIoJUq2s941CcIO3ekeg6RPcZylmJRJ+hnVr1/1IgJrSDvjq8/mB2IUGCqKI4as5dr7RVnpfU7vQ1LhnfbGNSDqPUh7wC9OCe72c6ejk/oa+jy6LU1HbdP7pJxTcshyLW08TLatZYUHJdolZNFYkcaTNJjrzia9j8pYJovi0rilHar0viu/a+IayV9LtEyRvqWiDmmPXI/pRWMzTQtD8DXVwz5pVAi+aPxSUQExfvdq3nYjBM5zzqxx+qcuJgKIcqAOb4vXq3K3sjXsqZ2pAetw9n4lwe77kofQLWDphvh0ZbcGuzQgpj3zydaINDDqyIEGWw2U4qGPpSAhVWyRjhLoz2mDQi8+zcIjx+byuf0c9r7ltJdnl9ey4LQBox+m/Ey3YkwuZl3EIcfpto7J6IX6jGwoWaGulIaj3d75tFUnr7Ue/IvCQbuLP1YGTSD5nmSXsCfjuMq7FfWmRHI8kmMSN151OYg3KoVRIZZa0LvkNjKLwzBQ3oKT8dQzFQvQCCWUJCFeFdxS3rdSkFccxhbjnijiOQjjkRxmSQuGkO+o8L4ookmkIFHqbLLhCjuak4gHmFMVniNjoIwaQ6qWZWOPhbkpxjENtXnHkYSIIbB2UwiyBCXQ6MSuqu4fBD1cx8S1bLXwR5LPTKQAaLcNpy/iEUI+EcnmYpNknF0jKoxVyEy1NUrLjiGtO+ImyuYeK3EYXTwWi5cq34c9w1GOkfyjgUXe3m3LEw82NqVHu8Pp7S6//Gmf01tjDNviXtXimyez3K/kIMgRJFn6lkdoGBQ8W4Xm3b15DsUoE44CuekQMrZDJGyCZoLjOogYhaRBJAQt4wiDgQr7OZakCgyMcaSM3MAST97EdBx1f04izce7PNnyXCXSIOtmJKp5RqzGIMVYRsbG8TIYUpAWhDiut9uJIYAlm5lKA4lAy+79C6iFlmhsi+phSDGOWGyGnFkOObKVMNWQtlGbRsVmrebyqO7ytOKwXHLxTYupsYEbqACJ3I6KHqgNVNqBRJam01eblgCPzKWMXQw2IZaRPg8zUBUo+2xn0iuOGRO4hnpeUmNihwYZqSmJQwI7UkavIWkFiW4RKk/XtjN74CPeu0SYQjXPlit++G7emzhiaPjKq3IUTY8MWohyBBx3c5gS1VJfN5l/6ZwMpRAxVvTKsl51mlGeg4ixmJmM+qR8F+V7IhE24QLIhlLnAGNLvm2moj42sXYJVIyEkbWbZqw4OaI4YGCKZoFEl3ZFWKRiMAkiSvkMYSyJtt190k2ESniX+0JUFnVbsgK3PU4R7YTo9/S+JNfTHqreg/VeKO/pz6cr2tMeswb2NAakMUKDaTptOVm0nHYcFcDJ99T8wqHa91T3nLjJtrE02Opz6eulQ/K6kjxdVK3BdD/qLA6p0kJ/vksg7Ulr7NH4pzFE/u77AbYtXRu7dV1pHEkbFvp6+7i3pxHvuS7j0fg5MRvj1NsXEg3eOjytSu+lV3AvFKPJUxQo7YW39aBlI9TEA7uD3O3zTnvEk+A8+WA1UE8+XD0Zci092foYuYbk0Pdwar+oI+3h6kWqNrEJjl/1ni0FZQISXzD1pEFdfk/3Hz5nne1VI2rrLb0I0/f+opDJ/v3LBubYu1EGnX5IcRJrS1BbremxyfGqK0o21r32OP2l0p0Hugd/8p4mLXF9Dy9qT9TGiZ6jycUvxBJpC3IyQpN+HulIiT6v/vxkdEO/n1Y70l9AvRbktaw3vf7kvrSlro9Jrz39XLTlrTeu9HnTG4YeU9ri1+/vzofAm4jBiMEyIpaUgN3n7PaAv3F7yNnNXdKKOzMOv3PG405dPPT/l7X3jLL0qq5F58mxclUHdbdaORFkgwVCIsggBBIIYYKFAQPGwiRbOHDxfb7Gxja+9nPiOoFsEEkgMFzAYJJJMiCiCcaARFDu3F25Tp0c3pjr2/OrVVunBT9ej9Gjqs75wt5rr73mypvZSBUMhrwvg3KZLs8kS1bCRu/l+CjQ1BwjTs4xHgh7Q4k6EjpaY9860wuMlIZBSZLXirQU/yj/Q4mtPpZoe5MKHPM3smyoMzCFbaY/xL7VHs490sGpJ3qYX6MsyGF5soSDsyXcsbOEe6fyOFbLoZvJYqaXR4nIF/55XuLvagylvaB56Xrtbf0ty08/RSN/39YaJqc9SiDLePECWXLDfydDQWAm/vBAFfOfwFDPkdUZl/36/aK9FPOflwe83wt8zwd8p7737xdNqOiWiszSTgwKL1slj8h7or2ekVqoQa7q/eNizX7/xnPz+8vP1f+uZ8ZyJOUXjjv0ote+1jilfHBdxrnkeb0MUa2pp4Hm5WWgFBTxEBPiYgs99uhK0RGebRm/vDdpuxvLaM/fJwN07lMer6p9bfJMgM7d6ReMo6QFbBe59nkCdD0kb9pt0mWInymzT8KJ38lFoM1Kpk7vzyeWlYimyen7lPkCw/kNwfFRax+XJS4C8bkSiN4tbu6XQh6Nzc1tWfoipBeI2nwap9eUtFi6PgYdMYAH/FQA0LNA69oBup4tZtOG8EqHfucaxYBO+niB7BnFCwJ9znH5DaqNrHF4DVVCX+DjBdq4zapN4oWplCI9V6c1aZ1FL4Gv70TlBakEtpQWrUPMf1JWNGbRThvcuwQ9f/rnx7Tf+juP/oCZ6yPkMz2L5Q8LLexfa+Pye7s4fSVJdLl7JofPnkYgKyPXr1rW+oCOfXorGBtmjkIAdPG3+F+dGuN1knDQvL2i4QWYb73peVBKNDKJB0Zry8998qq8TFIWvUVGdSY/pEt4iI0ykzuHqA8H2NHoY//xDnat9DHbHFnC3lq9iOMTBRyaKeFYNYfVco62MSYyPCxkO6B7UNc8RXOvUPIz7wGL9572a6wEbK0frLW0ua7GlI3yM98+1NNY8krfe5nG93mZ6GWDNwBk+Jxs72i/+veme9/dpOdLifA878HF09VAYsiyq8o2QOc1wgE1BXsg+SBek9zgu72FHx+vmgKxcpBc61WvuOg6b+R5Okl+MUEya961rU6hXrFiDN4DnlfweZ3f/17h136gUqu94rFItOzxAIXAP57Wfp5+zfUOjoMWekhO31aapvXmM2SgiDbCWD6H68PWu36/G6CblhgBOlk8re8OcQMTNm7z8+HFfCEFY/7twY8D47O9kJUg13WKy4tAXjsW8dPFUwN6xRLYUCY5jHYbQTyIicG0ybxWSBdmDOh+w+ie2I2jZ4jxPVB6oSJQjIVtOke6govsCZ0I/tjlHgtrL3RsDOamS46QFe15j08+9Mx9MnCX5Scw9a4zr52Kcfjzp7OAknXx93Hc2iB8BnlDz/IbQsLJt270m0Q0JcN74amyFr3Dz9/TLxbyXoD48VEDjoX9Fo8k8WpaqYURvSxdDHNdzLc7uOBEDwvNxEV5oprF7TuKWCwzG76MkZ2tXTBAt5yaUbL+fiNrPSVUJXwEHFoDKdJe+5cgIC3kshSP+ut4b3/ApM4tYShBoX1D2noLXTzN5zCsURqM0GXORGmAQZ6JdwNMd/rYudrDzEYPMzzUBDlrRrNeLWKpWsA6Y8s5Hu2bQSXPTI3t/zxviSYSsLLIJRh/kgdnHABufTYKyv5WmZNXGnkdFU6/B8QL4hEJfK2LYsGkm08oG8d7WuOfBOjaCxq35xXP35KhUgr5XO/B0HNSAKAHqFgytzX/eUuc1/JvKcxelnlLXJ/rev2t50nhimWX5jLue79m3oPh96zmreNTJWfEJ/reW/jjZEFMP09jyXmtf/xs4007WCXhHymb/pkxzWNAT85LS/55nNBnwh7xpXmmrWIjwVbyp3DS8OiCxz58ZJMOgC6BK0C3mwOQmjYTudxLhWLqcvWaggYkC12M5V1nJhTo3o9c3h7I/SJ6QWsEZF8rEjPKEPfAxWdLiKlETQoGrWN1evNCRMIvpYWrXfcLrkWMN6QXzNoQAh1tMtO8hkOL4dNC14Lxmd6jwBh6LAzEOGob6wFdApn3jHN3xUzt6yz1nTRKv5m9limBIub0QBwzpgBHCpwXRgKN2DvjFQY9e9xmES29y93zGT9XUomnoQSfeCMVDi55UoonNWD/bztAZOwcAcY/2X0vM2Ssu49Sv291xGX2yc7l0CkkFinrqXmULLP7mdg2ZHOgkNcQ094raKoKEQ95+nuA1XqIrlzb+Dxp3WseKoJ1r408Y9NRqEcAJaEuD4GebXt3lLEGLyzwaxQGdjpfNju0Y3wnm0wq7GOCKfCjjCUU2n967Kwsjh2yssiVqdhsuRxj/vH7TTykfSne8uvnhaIHIf/crfVUh8okfunpKkFMhU6/S8Brr2pPSHZ4gBbAxe+N94oHtFiO6H2pNyUk3Wp/aI08P8f0k4LhwT4GdLncvWwWYMjlHvMHv5cyLU+DN0g0Rlnr8f7TXL1893JX3/8kQGd+SNqZK9wUg2vME34Py4iJ5Yze7/fUOEBnDF1VAuOeIbqL5noe6UILnfkl4+YtnhYW6jkCdN5D2tDD5N+becjPP8Ji6LT0tiUzMB4ZXO60gFPAU2JQmDGTcWICeaDz2qI2jDaEBGq8uF54C4R1jxf+jPF3mcwzBtA1Sb3DW65pln02ybIfpxnpfjGpB0L9zp+i2ckYVhYo5yH3DudnSRfsBDRRN0DXBuBPATGvr9VqKX1FVwk2AroFMl32owBdz5HQGScs+Jli0BIOorPuF7DpOR54xBMnezY/5/0a9zhQHufSigErvt+/T0Ajr4K8JqS3XFLaDNo42lS8RwqAeEDCW3OThe7f6fk9wxj0cGC160xm4lnwVDUHmZEBldFvxGg7BQ9L45jwlXR1Y7IdE8tEF89DPsbqLWTR0wsGz+satz7z8xFAbAOEERtnJHvAW5dab37O9/Me713j3wbobMwyHKCZYyLewNIKeMxosT9ArsfjRgsYsdqDCkwmsdbzo7zV9TN+OChnLcnLCzWvEIsmnve9LOC1MSh4UJM1EyvsyfuScJMsrHG8rbwSvScWsBp3PAbxSLx//P2896eJMXuFVR4oratfS09Dfa+183sq5YOfwuVOPvQWOe+VHNN3fs9pTjKi9J1fE2/Aednvx+/XIpYvXhZbYxirvEgsXOGN6BzvW61TvF7iL9HXP+uBXO4jKvIhyz3mEY5BeCVlj9dIEe10mP+TtD+Px+UxRrSUMi0lUIC+bY4/+8RLRryQ4K3FtwULMXRbfHWhCUlx3gXl2875gUlISVOVgPAZ3WQUCRE/Ib8YKlsQY2iz2wKMsdBjwkhL1zi84KKFTuvWC9KYuHHSimcECbtxzKrnxOP2xCcb0uUuC33cxvEWlhdqsvCZqSxAVxKT90R48Innyb8FqKKTNizfpedJOIhhvbYvgefBXeOUsBlHX/FHDOiiWyzU/Sb29Nam8a5nfi9Al4UlxU7PkbUbC3yvgPI5Avz4/TYGJiQyS5wQzqTGURblfgaDXBZrJdb1JwKm1B9hqsPM8hHa+ZHV/1ozD3O3FSybWs8XjQXojAFKAfVhBA/onlYxKMX0lWBJBXyOtMrbOOUJ8BahBPQ4QGe2dAlsrDEwtzsztJFnGCippOizmqKU5ArwzO0ccnY+N8vrav3QIIY17Nmtsxi0P/w+1++SCx7EvKLprS3xiCxEzskr7sk+TpqBWNdDJ+Ni3vNKkk9Q4nXyYGgfSDZq/WKvog/fiSdjwNomI4IixfdwfnHSsadFvO+ksMZu21TJd0lxWl/xvObGv73lLfkQ7w0+0+deaF9K3nvae0DXmsUyYhzoj5NftNBZtsZ/XsbHfC6aikbiJS+3SCfhkfaXD6l4GSIZyKYyDFn5PaPn8KfCmXyvZInWRRa6B2+PX4a9wXPk97tXsGMPZObhT3r0iINjvJxfaiHsnO5hkq2utHojaBh8qq2zR7bL0vNApmepB7wYkoPmZ4zvacE9oT1jTk5OpnF5L1RtwVwM3S+YJ4oAXIwpgWkux5BhHm8ob0mKSTWvGNB90to4weoFtMA93eRWgjQwS90rPrpOm9hvBjGqMQ3vo7s0WOjjAN3PLQZ3bRBp3F7Z4nemNIST6TzjS8vkfcpS954Tv5nkofAM79dXG0buvhjQYyD1yoVfS202CVwBupKWtDn0vQDdZ+nH1q1AL+aPVPizjpe98LPsEJezcrrJLhvzFLBczaFVSKzHSm+EudbQWppuMNacHaDM2vchj9AtWsOPkwE6+V9llpq75yNvBXihIauOCo1+l9Lmwx+5PJt7bJ0n7RUkCW+FgLTnJQyZXVzIFa0en4LNsv2z7Kw3tK6FXZZ0lQvoW68FlivmUB0WULMWwiwVpNKTXBvvK/GmAEu8q73plcpYdsTP8l4KPSehdyJkVUIcA7nm7/kifj9DYjpMg/frACvSLFaQ+M7YAhy3J2NAl3eP7/a8IPngrXWBtwBAVp343u8fZmSxHp4ud9E5BnQP7N6DK/kgenB/Kx9K7+JnSoqLAV1/c3/670RrfSYF2wO8p5mNPSjE8sIaZrl6bf98yQEPlHoHP/NzVMjOr79kotbIKnq594MHVnhjHtiQwyIFyit9pBEtdGW5ewyNcU5rs6UIbHnMJL/SOV505WNHfBHrJaVB2MNpnYS65m2Hh7Bm2LngrQlEqKETM3mNg4vsk67EaB4wYvBgMwO5UHWeuCcK32eMmc+Zy11JcSKy1+TJMNxk3mqV0KJ1zHs17zgGJCaVoNRzx2mKXqHwG1KJMZ426aayI2QZx0zKlrxLntf4/AKvKOlZVLRIA4ulR0lVfmP78UrYSTOWC1fXiLm9y9eUn1AjHwtLLyA9UGidlVTk3VZeOZLbzvOItyiscU94vwBFm1KKocYm60VgrXUT2KfrHk75I9/7GKGnicDPC0S+11sBrGLmSW6bw451ZSvnK5hrFtBrD7FeymJQKZrCU0cOc8McMvkhFis83LaHic4ApWEOXRZFs5FMQBUPGFKcRFeNT7SU1flASpvWM1ZK9He+sGWh6j16L+nI9fPgICXKQJQPyRcspFAcjKxBDPMJhpkhemxQlwOa+aTLHWu+Wc9dQwEVnh7Hij4qNTwDgC1OGD6KKln4Dq4/969OzVKfC41Re4RryWt5j7eKfMhHcmlrPhlbH3ooPGh6+UH55Q2EWMHUupF2Ul7jFtexEiAFhPdIruk5Ag/99Aq1+NkL+J8U44751+9XZrlXK1XzE43bxxy3PJQeaD34eIXS72sBTKIwJYlfooPWmfwrABU/emzR75JNMTAbeDLHyx3O4pVdzd2P1+8D0pEhTQ/+Urg0VuGG5wk/1m6nbRa6ZI5XDkyZD53odL+em/ARsTPxDokn/E/+rhwqT1t/DRV20cnW6JFPuWxEpuj0kjPLBQyqcbYNEWZgCxMAPV2wYKGfDND4OYmijaWNyInxvXynrDMtvhfu3HBiJr8w9lkumwK6Fj0mjp4vsNymqQZ3td47zrUkxcKDuV9QvxHG0UD3x0BoC28nziV16OM05HGArsW08RDErXd5whBaE47jJwG6xiOB4oWpAFACR4CqzyXU/Pu8kNJc+GwJOW8Z+Dl48PBgkfLhSVyhXkhI6Mgi0rs8TfROafG8n9crh0A04+c+9MFnS9v28zJ+41nT7NWd6WOlwoY+VSw0CkBziGYugyFPQ+t0UMlmMcHz8IpDHK/ROd3DbHtoZ1932cM9k7iDJfSkOHCsEgAxKHiPiBd4+t3vBy/E7vc73eNhh4tntCbiXa2z34dGL8bXqY+MMqh1R6gMYG1amS7A0ALbtfJ/EiPPWPfBssXQs6yWA+OPBfaCCGcxaN7iSdKbayRvC79XQqsX/Lxe8oSfE4S9d8sLQE9bkjxJ/Nw6C1z7IuZtL3s8sAhAxCMcS1zH/0CAvg1gI17XWmmtY0DX/opDdZKnkn2xMaF9RgudXhYP6DFw6Nnx2us6LyP8vaKR9qB42wOuB/RYpsTv8zQXzQToLFvzssPLsnG8r/v9HvFA68fijVw/B+EI+XfM2WIpSKsXfYxhyfvIf4mHO97n4kPhlh+zxxJf9psCOoVau9vZFj/gKJko90CAzoH0u0kK/fgBJ6n8ckNpcSWoBOjxebN6Fq+X1u03e6oFWZNRRjC3t97TBvZC2m/QdJGtW1IyRn7vtX0xhRbXE9EL0JMRWsytsfr3p8zuYugcgwRZ7DHw79i2+AHQvYWu950M0OMN6wVVGgpwfQI4b29de9r6jaVxjXPtN/N3VgAAIABJREFU+c3owVzPjsHeb8hYQRPtxSPkIfKXhJvoqPFoQ3FcCklIuZQQ9gJRYGbCIrjMdK+sSPFPZthHNZ9BMzvA6gTbeZawo5FHocWST3bTS3JEiuy+l8ugUxriWK2H4aiH+dYQlUEW7WHGksViYSglSvEyz3MxvbQO3orSZ7FAigUcd5AEkpRWD+jip3TOoUTUQDSXQdO6AwITHdihLSxj4wPbBaCdA/pFZsEnXc/yjKNnknbHXWbADIeo0WDguc7BQvd7n2svhUtKW+yyllzgtVpfnQrpgdzv3y36JaEOJTXpeskzroHCDaK/3ieeFn09f3lAl4dOsk97XFahB6Lt1ltCcb/Wfu9rjLKQ+XcsNwS23hjZ5tUhoujErrDAfq/Gc/Z/Sy5yfbxyGStEfj3H8Zfkhfjfy5QYeMeNzY4PDRb6uPXz8nec3JYR6+Wgv47449eAc5Dc4NirlbIppN6r6PFQ6yOjNsWuAOh0u/u9H/OAjM0Yv0R/AXq693/uyY8ZcVFkoWszW4vCUKLm67zjo97octcEvFCX+y6O3/Eab5FzwzDxhxOWxeQJIo1cgnqba9ZabiY8GQOrBJBnGC2MCMjWhwR0Mb4A3W8M7xI6GbPpXR78/Wd6rxe4NgbXKU4bXlaJwC5WBPxzLVkxmzGXu5jwpwV0v4G0CWOgEHN5QNdneh/v1Tv5u+jtheI4ZvRWS/w9nycXlgc00SgWLD52J+VMY6HLi//kXtd4eZ3AwntvxJ+6R3keno9Eu+xwiHKOp6YBq3W2WC1irplDqT2yk63YaJFzyeUZHsqgWaDLnfDWx3ybR7Fm0eFhKwFRx1nIPsYo/vHKs3g1/k5rErs0xT/6aVn67jxmr3TzGZq3eFvrasCUz1prUgL6ZDsBdFroyWFBWXRYkVNMWggX2EaVsiKfQy8LbPJwkOEQU3kePpP0r/CCVLIkXiMPCn5fSdDyPi8jvLDUnLf2YWIZsbGO9rb4MlYsUnq5nhcCUf30ckQKhkIFoqt/j4S1V1o9sMR7X2sQj+WBLHSvQBsv5nLpfqWJSOuWP+P9KNpqjH7P+TEK0H240NPZK4RSYvi9ZIqXJ57HYjD3vOHpouNTpRh5xdDLe68MxCA/zmjQHBT39ntO87A1tTyMJNdItJIX0IesvEt+S14m7bk9Pb3iyc99jpaX/bouzkHIXPiEi9MYuoSdxSoDoNsDnQUuQNcD2SnOA7oEqSboLSQNTklyYnpp1Eou4YS1KfUcbRZpmCQqE/nUKc4zu2eGGJC1MCYYfgpAjxk6Bp/YaosFphSRGNRtEV2nOA80PpnGM6Kflwm8kOnvqxA0Pw8OsWbrFQ+5Jr0gE4NpbnEMXaCZAhvDH6F8aJxgeCClxGugGpfWn+9lHbgXRLHg5RjkAfLWm/hQlh3fI/7TnBN36/Y+0LzPh17kTdKcvaDPDAYoZnh4SwaNWsESvyY6zGpPjlZkso5dT8DIEeBGWGeT/dEQ0x323c5ZORcBXYJXFoPmLIHigdSv5wMBvoAm5kn/Ny10tT7VeqZKfQiZeFD0ihot7R7P1B7SQqd1nhzpyCS4VjFjx+HauRD9gR2eU+Q82T8+D6wVmAU/xDRPk2Nf/ZNY6NoXWnfJHc9Tply4ElIvO+I9s11pGFnrTCU18VoJa43nZDH0GHB0n3iX45H3aNyY/f70gjre7x7wPKh6eRd7mPzf4wBd4CuXuwBdc/ZjkCISv9uDoHhVSlgMvl6eSHHzYYSTKSqSKaL1OFlIL4/OQ9dc+VPPHzcnD+jy1sVAqjn4ssL4/fybMXQCuk+WE6DzpzpdemVFY2NLZN9YxgO7eEL08jSUUqv5bhvXQx//SAN09W1PrTFukhBjUi932zihCYQYjRmuHqxiLUIC0BLvuol7wSep8XNZxkp4EYBog2ngvFeLYZOiuz2cVhYDuq6LT6vZRrTgcheoeAtdgl0MfTJQlMA9mQbpASu2oiw7fTRMO8X5UIQUAR9D8ULEGDAkLgrQvUYqQHsghYDXcM5Smvzm9cAs7dKvh+bLe73W7y2omGbbhWnCKR6wtKk4D71TORTe06N3SIhKgHtAF5hpTqKHNpvezWeIxlL+/N8CCwHLNpflgMeW0pectVPqWBVS7APFbG5bd7xUyaLlytKu4Qj1QcZq0zNFHhmbWIgxmOjd2lOip+ejcVUWsUB+IEDv9Zl0mLTO9IJTQjpWWAXodi3lw7CHwjCDai852pVzoWW+SXoQ0LM5O0FtojNCmQfE8IjYwgirpSG6wwHqwzxyPJs9hL1iHpZC5pUKv4cVJxaYcFwKwXhh7mm4BU4jrK+vp0lxfDfvkXDm70ya8kBxMvARf4l3fxKga609zSXfRAN+JwVP7/UGid75QIAuHhJ9zVgLpboEcgPDMadJalyeL2LZrv3qlWLPL3q3gFlyRvOUvIv52/PYyQyqVMELgK794w0Tvn+cfPbKiWjnZZOnv0K+HpC1N0zG8EArViqFrPaY53it5u0NpERm0hhOyqb9Py/nPc0l96QMak23KTy00I252BTDWeKy/kw4MKNcVhhBMGS1G6MHl8E47UWbLNagvcvdA7rX3rzA9Uzlhb65m1kDHJJJPPjqHsYYBA58pncJ63AWMY23zKTljZuXxhCDpldsdF/sstx2DS2gfs8Anf+85ShAF63EcGIso72z0D3gSOB5ZeJkCgkZywN6us5hk/NZsYXuhVqseHiLgu/kvaKXF8R+Pn59vWDnveNcXp7+Ukr4PIVnvPav50mACtB5n4SlxugB3SsAseCSgMJgZKeDERC7mSE6A54sDzsZjGd294ZJsiPrtXkWOa9neITlarTOuaEtvlxIvASxUEqFlnOJaj1iC8QLJC+w7ictog863VaapesFQ/x8rZH4yB7DslEmtQ6ZEEfBlLGjaZsFYKPIc8uzyPWHqHaGmG2PUB0x0z+LdhFYKvM0vhEmhnlkGZ5wh9NIodLaClAlEOP1jwHNK+Yx328XliOzoHxSnPhEPO5d5p7v9Vzxv8YoQOfnNFB0WqKXTZJDJ1OWPKD48WyTz+50rgdyuSuGr33glW+zzGmQRa2zx+1Tzzaaq67TM8W/8Vy9PPIhIg/oomcsQ+WB8vy9nQfVzyHBJf98gekDgaWy2D3ve/p7C33cXmKnOPUx0PsFuMIQ0Ut8u7WOVDi2Qk3xHo73sd8HHoM9PTIPu+LSkdVzuwxLxZVpcZAhJZiVPcPrTXDTTWatK+/fx1YE4nW+JETAI4bn5NntR5tY2o9l3nc6tkCyzrQRBH5Z9hoe8FTfrcYQOkpVAqjRaKBYKiIfzo2V0LdnFgopE2iOXB4v6Pm3sihTAcu4SSgVSzbKVvKKCWanAHltyjTiAHK6rsvqglDaIWDx2dpxprs2h4SBrUVYO9EuviZWSsSYFoIPZYe2EUJfeGnwUhpSrw0nGrXBpUJnAjEckmOMxgeHuKxcWhQc5Bfjs5CMY2BXLKQeHr1PAkHj8MybnmYQ8ibo0mWlAN3bFm8PFnfKTy4+bd8HBUX8x06BPklOm1AKpTa8NpcHXr6TiV7slsgzw5udlp2FXaiWMChk0B0kJ1XREi8MswZcBHVmhfOsdoa1Gp0W8sXkhDOb7ygRTFtrFI5WJJ87t7QsrW3CbbvkSjBXpz/ou6hxer+f9HL3lpsEDsfTDYdn2BGVzopP1pFHfY4shp5nJIGVA/RW5GEeC2L8sNVFpTvCVBeoUonJZ9EtZrBeHKE3GmIiWwIbzEkueOXb87FXjCUYTbaUinbAkRQ0fqZ9pDBdDOqOuGn8XGBk+9Wd7ujXQtngoo94RHyq96WKebdr+UFScnWf5KXNKUIJD9qSN949L/D0nz2QhS7Q1Dy2eZiotDO3IcgrD/aiMWWRV4K8MqXqmpMBeuoJCHzoDQevMHqFQp9rnP4shXFyzPjGVYiITwTKsSISg3K5xLMVtkrH4v3i94JXTOTFKTn5JUU/tsjHAbOe1W7zcJfk38nktL/fYy1lYb+XnNSZ3v+Qyy8eSYhp8WUVUdjyYjEPb4qtZQolrzncT4CExZRQ1uD1HC2mtww9Qfg8X9fJ8cgN1+n2LCmMnf8EAkmGDwwkTWMK3aAEssoBEAiaAJCgYk0gAdoSdXlwRtYY3stAWzSjnullSeyYJyIHILN5WCJUknzCzWYJWTxZJ2Sy80xrEzrh+FNtjG3CIyyS3xRewElIWBw4HAQhT4hXzk5m4dq7WD/MM8LNC5wAsdFHLRRDUiQVHxuvuhaxZSezxrsdVIolO8eauQzWtY7CNYQybH5cg34/Obc4k7VWoKTvsNcHlZn61CT6Lp/BNhefF1ramoXBhBNqshK0pDnPxR4NUapW0oZIphhmsqHRycA2OoGI9xlP6T1hHgPWebKX/iCpR5dA9tboA7nkqOhRUUn4I9SSGlck1Rf8Z4oFFTkyKc8gV5tKptNwfKVCcmKeHfSwtakDi6UWlP5WEw0JISlbAhc7opvvpMeCZwTw/PioDwM/5xyTtplJQ5hYmJggk6BI9DNbN6NpKBPiNW16JXitJcdmk7PKMUSX/IQkEa6c4/n1yZrz2nyliGE+cYfaqfZBf/Fj8PLAK1Fe2bW8hH7XZIAXeh6AdPyqFGMPrnme5dBLTtMi7/MMdP60NQ9yT8qB3NI63Usyw+cwbAOLUF9MQLe1CjynddN4073ilAh+J3npLWsPxtrjPgvbezZiebtN6Eu2mIJuAjrlVQGql+kxoKQAqH0a822w+CWvvKLgQd3GNCbLXoaJX0fRRHJeip/KYvW9wm66Ttgm2ejDcvyMsoXNdbTPRVeNwTfOEmDLEudPnkmua2MDhN+LX6VoSnE2+RlKtvlO/a31Vp6ZbxyjOaYegCB7tq3tRVdfZi53gTUvVqxblrEBUo+xgiReni5QiPtJy/SajhZT2qq3svzG9Vq/Z2RpWvxsHKDzXV3W8FGAy0IPjMRNQuHNZ+R4PqXqcgz8twSvEY9Cihoqr3GAro1Loae5eO3IvAImsPn+AIZmmSZuZgobr7kz18AEfFAeKILUGMbTT+/ST9FKwsJbJya0Q2KXBJZfA1kdnt5+LgQYuoNNWAXlwsYS8hL405SScICO0St4LIypWTLGUiQ7GDuAOe8l/e2ZSYyeWuQoADoVCAp5CnerMa6UwwE7wesh5PLlUc4bZPTjWJkZPRqiWCmjEyxzWsrWCtIS0oYGMsXghdEmlGfFNi57+ZeKFvv2yWheifIuU6+s+k0UGGTbIRG6lspbuqbBIkrXkmBbLiVKlF20JVx1jX0VgNSce0Eh0PP5c5uFFs4nsNbNTNYJ7SelBLOJEbsTpkKTCq/rRe35jXuAipSFEZAAPMFcPy0pLvSsFz08EEiuKGxEGvO9qkogD1jmu+vFrfd7QNfvXpDa+3IZ9Ln3nIfO7xP+Lg/fNs+KPGX0iNDLEgG6ne+QJf1CUxStm8WcE4+d9rEPa+nd9jMAup12J6+WC2NpuSknxJPeqvSA/ECWmwBN93rQEW94XtkmH8JZ4qmy4k6z1DpqL+i5ktH2PXmP3jE38digM8PIZdZvm5fj+Xhv+TWP7zcREYwOr3x7/tA1ko8C9Ng4pbFBpX8coPMe78LXND2WUSEQ7WMPh/a9xmWiNXhDRFfJHQG63idF3dPFy377PLFkDcNSefFzT32cAbqYhg9U3ECucpWTeZeStFgDf58F79wXfC7B2GubGqAEABlCIOsBU4P32prXVvk94w+MQ0rr1jjsoJlQRkCXnObLjW9WmssBMMI5Cz0F+TAns2JcjD7Zq8kT7ehS80IHQJelw0ULMVEtWCIIwuEB5q1MkuEYDoiPf/XjE2P6n35T8vneJR4LgnShI63ZNNgRhWmyOQTkNj9TURIPhLm0g1IjZpOSY9YNLQveRECnwkS9iIVZdkhJ0imJoCBAZ5KUufkJ6IM+ssXEQpWAMNUiOn0v1ZrD2ceyuEm/crWS1ArzXPdc3mhMQDeNmOBB/huERCfWi9q4gkAISkhcx++Foo4fjZVVD2BekHurIg3XjGmNLFmWt/VPgNoA2+0fIyv5KFwcNwDhx9LyvfJmClgAJO5P1cDqejthMChrhXxStuQVlNQFyufTqg6868HcaMS1Dmv+kwBdQMD5SK5Yz9vUw5FQ0QN6zLukjVf0OTA22tsWcovoJ8Ev61Wywj4PngUP6Hwn6ec7SNqamEcr2ff0pYhGvkuljd2vdVC27H6GnMYAOj15kkkaq9ZSVl0sf7zSNc6r5HnIA1UM7MZPISlOstUrUpLfnr+9jKYcZLfNRA/dclsLyPiZZJMATNeJ/qagPkBSnhQyWbZevnlg9zTzcxF9xJ+xfBSg+3mbbHQGRTx/zY8/FZKKlS69Tx4egTqfbd6x0GxNxnOCZ1vZ8p5vY1zUeEyOMlQaFGKjx0OemCTFSZPSpuFLlRDiM/hiC91cTlF9owdwJWWkbgIX07NyHrq1o7aAHrz4uye2vksYI9GW040iC926SibCO3l+sEBNq0zAV9Zmgee5R2VXEpx8Np8TWw3GnOFdgyHddNtzEOz6UK5ktEiadds6xBvGa2zSIr2m6TVkDxbanH5D8/leAxVTeIbcBj6gBRaSYnzSIwVnoJNKCk0ZIvPQTW+AQdf2ADmWZhGQVG1AZWqUWM+24Zm7QBAdDM0aM3ctBUA/6UWfKxfTyok4nqj5aM1TDTiUBHE8dGmaB8D6Um8dAyphQqud9LSYl3hCCig1cMYbnMbvBb9oGwOLt4a0IT0g+t/5brmuY8GgeL4XEPFaxQqCV/74HZUZn2RKXtYJgvK2yT3phZ7N2bwvSevX1L2uBKktt5EpYMa7AQDtj+DVseOLg3IQg7oXjF7ApQqoLXDiJRM/nwzQPUikwJRRY6ktztF3oqPW048tfRcVpkzW+IZPUFKkbwktDyN5WIeAiBZ+n9vzQ2giBjR7X5TYmArl0A1Q3gzNX0LcJ7XF1/BaeQi8peqBO+ZLfx1X1ZTtYOBoH4hP+JxxrUdT+R5Z6LHi4fdVLMMNR5iFHhRGvwc8z5uXNYQo/bj0bO8hEc0kZ/kOH3L06yL6q+zN090rXlKIUqPRbVC7x4WU/X2e7pq7wg18BJ8rr5lkfCqnmFvhlGzNyyujJttNfve3758HX/7I+wG6NEMCulk/rpvaNveXGpo8AKDHmpPfuOZqdGVnIoIXmNLIBU7bNUECxFZsVxa6AJsC3Kz/YG1uAwxDIW7oYDW7WmDPiFbr7rJA/YawbnrBlvV+J13P1bYYei/RvEy4i1a0DpkjxQWRm94lcAmYJazTZzoLQOviN4vu0/U+rrYNzO1dLItJFBYpKWJ6AbJpxiHhTZvH3PvmrmTZVghh6hjX4AWhoJeiaFppEHYWa+Uc6DInPYp5o6DfxD5pQV4BoxGte1dzTNrVq7WUhvouPb2Ox4K6pD8pc5qvePN+CkNQjH4aQFecOhac9kxmfYekIr9+qfBSy95wrfIGPL/5Co6AqturUVzZndGKLuTgUTHvUBwmC+5jeUJyBeY8JG47CagUbCyDP/EQCNRt/8nLFRQ/hZnGxXi9EJJCJvqbZewSa7UOHlh4rReUnoe59wyEQ8hiG1idxMuzjc+CC52eHXl9+Pw0S54xUucy93NJLXMXrkgUnWSEGnOaFOpi6JqD0dUdJOIVIF7D98WAHis+Mch7+gjYvDzzvC/PD608KTOxQqGudykAOsXEWk8rPOf2sKexZJ6XUX79u53utix7v0/4uwfsmJfITz6G7nFKvBYn1fl5mFxSHN8RTu/xHpLtuLMlr+gB1HdaC8/HUrj9ntR12i/CBA/cXmHxBrLnkdhCt+8e/pTHjjxoSkvgyzyge62Hv5vPX2flRq1fPUE0SK89pYwWys4S13VSi+v/i6kl1LU50iz0LOOxWxZ6yozeUg0JWrZeZjmHdwSLtE+GCha3JTMpwzh4D5Rkl2qf3jVqCUc8zzZxl6YC0WkOoqHlILA0MAX0nDFTLzC0tDTNWTSUFuc3iRdw2jCx4qRNkyb1OEVgC3xYNsduIMG6CBqnstQFJspDMACmuygcakNBUKT70RY06fNvFRI6Cc+7cpVYZRNM4j/mmk8CxNvX3YU4RHdbvkA78R9d69ViyZQDmy/dlwwZUchnk+RJ9cmXkPXKgq2Xsw7HJe+MayyyDbyNdyKFJPAC2UCAHltQstroqUjOLknqwHWkr3jZwh/eugs8rOdxXum+CNaOlDgqPKSzFOQk/yABSMtDIO3zHHxwMToL0+jNr6nQOaFnR8W6sJWSTUU7z8d8T2yVCKB5ncYdW3axUI8NCq0l638T+m6PqW5Tul2CmZdhKf1pZYZ+5gIP80AFMPGHa/iOjGY88BwF16VRfJEKf7c22s/6TrKCHiRlTPu9rOukpMaAIoE/DkS8rPB1/DHYkweozFjSqbMK/Ty8h9ArKjYeZyjFclt/K2/CP5O/k1+o0DFZWKFIr2x44N1a761DqJTfJQ+Z5KZ4SVa9VbY476jmI54y7wxlUVRZ4g2wVHaMCZ0x/OjH7Y1Rfq7DxXzIQHuCY/Axfu0Nra2X6R7sU6XOJatqjAboaZzXNbcgQSjMSBCvGcUWugm8yGr0gOMZcZt2QUHIOF8k0D3TyMKTUFQJkRapkCskrQtDAooxUbDgeK82aBIm2ur5bnMIiXCMgQjQFWNXprcltrmkpnReISGB15csqWlL0zOt12XGk44WsgjldfbecCiMJeRFQjQWbj7LOqZNuogKNbgzd2NA92uSCswMm6Fslb0pwcIYK2SwEhAtyz3kOnDsdOla/JQ5DLQQBeiufES0tHE4V60Eqa1ZBujQA8Jz6WkN6mx6JX+FeFMS96Y1EPoh2JG+Q0umKlKdoIJAGjDBiEmd/V7iTi4WLGHufoLCxewozLcJWT+HYKGNE6badAJPW4sg4FJhFNy46SZXGEYeL4Ity9hkTSphMng77B3h8B3zvIS+A5qPhP22pLgRLHvdlJ4A6CZAjd8D/VRGxIS4Io/fDRqo41t9pDirFA17bqgWIF2KPG3NlWlKKHmayssncPGeHiuZdRat6DpOqAkIJOh4uEvSB2N7lr5Xdvi7BCjvk2A1AoV1IKhyngY+PESG/B4sZ8mcNM9HxkdYS29BesD0JV2Jl/D+pVF8V7lYsnXy2dce/CQDRQ8vHyRPvRzwdPO0jME82bKZFNBPlhSq93slK5VD9oJtuaDbPW1hXWNFxwM6Xf4e0ONrbZwuJBqDszwLHvB4j8JMXmbKEhb/cO24VyzBNvQCkWKgMPM4D6kUWr7Tl/z50JboHStc2h/iSTXO8oqGl91aF+0neWDljTOFwifFPegJj9iW5S4CkJEJ1qoF9wsuVwEZldfIghDwe+YZt5ipAKAAjgCdAzfrP7io5VbhczygmzsqXzQ3rNU4B2sw1WgdoIsYchF5AU93uBFT1mXoD29WYwD+xEccSneC5FZicoYxSLn8QoIJQdoYLygaitNaR7DQbc9oxeMLi+X7JYWIZhpnChDK0I9KYGKtU5tAdI4BaRugB5CwLPyQMenpw6xoJhbKSjclh5uA1jXDMd0ek41TC9NvoFSoufrllEeCgtUdDRLLm6CgZCPRLyTVKGnIsu5DBYEpHKyh7SXAbkpBjh6HPjoEdB6IUiyiHRS2NPkxKAtyG9ODok0yDkQ8YItuHsCkoHilVvO2pC1X+SBFTsKH4y6kzuxklaVMSVCS58k/KsMUD2sMHLuEjpqE8B4lBxrghMxsWiOpBc0kHCpjJZ72lhzSkYD3lkLKj9MsapZh6nwHVUQMhigVilsJYi6eqHXWeeF8rABdCjppb8cfR4DugUiALGCRJyBR2AnACTDrn/aO/iZtPKCnCXnhvkSOJEJRfcFpoTO2rgxmKVL2FvF6qGKJ64AT8RCsV3NJJx5E87SoD0MYHGldL1cfENB9DDiWpXIJi36ef8WrKnsSKIpv7KfKP5lfEix0z9t8noAu9noEMZj0AIjWb6zx4HjDA7q1R3ae2VRWO1oJKDkGganmKp6SAScA9YAuusexeNs7bKzV3+6h4PXkUdJe/SG8kujfZTkrIcavfSilwBTeYvF+bWG9QuHLHr0S7D0MXjkQLxs+9gcol0opoNuaE9D9ZvDaP3/3L/SWum2scIB9pVq1STFeIQHDa8lMsh74vTL7+FwjGDdzNotKtYKNjQ171+TkpD3HNlrIBDxx4gR27dqVPp+fk1DHj53A5NT0/T0ILgbKZ51xxhm47bbbLMHjtNNOw49//GPMz89bQtXy8nIiUEJiV5KlvRXbp4t+anLKNt3a6ip279yFleVlO2VuYmrS6nCL5RIWT5zA/r370Gm1cfDAAezdfQrW1tbsHZzv6sY6qrUaKrUqltdWzXLctXMn+q3OtqSUOA4phvWMLgASMIi2qas1VCrwunq9njKU95AEuY1MMaElmYPzm5maRmNjwwQax84cAtuwoRwt+RmO0QUwU5/AkcOHMDExYfSlx4NCjjXmU1NTRt+ZmRnbNKtrqyCviK9qE3VMzEzjvgMHUK9W0W62DJwrpbIJU86dzzx+/DjmFxawtLJsdeNm/VNYDoaoZvJ2j0rllGVvP8N58e1WC1MTk7aGnBfDHBP1up31TSs+ztL1AikGCg8YtleCW3pichL33HMP5ubnMDk1hbvvvhtz8/Po8BRDgqoLVUhIsoSPgN6nFywkEHINFc5KEB5GM47V5hOSPGdnZ61tKRVq7jOuM70cBw8exBmnn46lpSXL8J+emrY1qIUGJxQEkxMTWF1dtb2XLfJU96HRhcJhZWkZ5QJPjksUZXpCfCkm118HIhFIWbXgLQRZUJ5uJ1MoTQAxPyPKkI7lUey12gL8pMJCsWjtB31PWsmCiwEtBbxWy2jXIe8BmJ6cQrfdMZBhFYfVeQdlxprY8HCZfh+tbsf273333Iv9p56KAwcO2H6ZnpnB8srSoUeWAAAgAElEQVSK0Y3y0UBIuQYCcnXfJP+E8FOqkbhMf+0Tr+DE/BfT21uq/F1VGqkS78BXip6ME69YaU28QuvHKED3MfSTKVUnW1+FcrR+fowaS+yhjOlkOUpBIZGiIKNOSso4RSdVCOjNchauB2v+7nMIYmWDfysPxIcsLJwQmqV5hdJgJRg3Ambyl1fI4rGK/lpXGbtmYLP1NJWJ0BfCns0sd88U3joTgc1qcPGw1BoODOu7sClmEjOH3B2pNREsaAoWfsZNRTCnkGJ3N4KAGJpAz8/27t1rh3UQ/AkWTZ6VzhiQkouk6SluZi6Vgt1DwvCZfA7HwvcdOnTIlAmVbFFYWWOU4PIkSNADQEu0Q6FZqZqLsVoqmwDgpp49ZQeWVpctOeu2730POxd24IJzz8MPbrsd+/buxdGjRw3IW2ziH7wRFKTTszMG+MUMBWdSZiWG9Jp4alEFTvabQ+vgmcDTnb+TtmJSz1DGIHTPVitGcyootUrVEt0manVjFtKNZYXWc16Z7AT08N8sOmar97qolMtot9r2k4LtxPHjJgy5pgQjAjKZ8fiJE1aqR5oT0Nebmyb4puoTSYLiEFhbWTHFgopcaoWwvrpQwCmn7sWhI0es/pyAng8WulVKsP5dR+rqFD7WSrOpz2Bg8yP418oVmy+VDtah29yi0hntidhC3wY2I2BteQWnn3467r7nbpQrFZx99tn45je/iV27d5uix7mzzj3JKC8kikdw71mf82ze6vn5PrOs5SIOMT2tsSxTgrcUNX5H4KZyStCm8Nm/f78pxlSCCPorKyvGAxvr65ienk72TbNp0zDAKVERbxoPkrdtTPmCKT+tZivNl7Dk1fDfaBwyt9m3XoA+DnhjusYCi7T3gOUtRO4D7woV7besRSZXBg9EdOSvl10e4P3nqfHCWCfnms2hzETgTtdooC5vpBc9CQzllCoVUyqb7ZYpTNy/4bh38wbRgOAak7bFUiltVqO8FPKp7WmFon4CoMcuW0+r+wFsVDIsC3HcPcZXAZWV//P/F6B7gBrnPUx5IHjLvIWuOYmXVGkVyzV9L/mmv2PFRbI0XneNQXkleq88ADJeNX6vSHmeVmjGe188hpqHzeUniL8lk33Z2jh5Hr9XgG5GXX+QVBx5l/vPPPlSA/RY0xMBvBtBD9OLKaTseMkASAJ9gvrJkuq8BUoNf352DqsrKyZk5ubmsLi4aEJcQorj2Llzp1k8/EdLkILp9ttvxxlnnoWVxkbSxMTVDlo5Bok4GCYWY7+PU0891T676847TegSaPfs3Ytjx48n9eQC8lCbHDJtkpIWuiZHGUzV6jhx9JgBO4GhR0E9UcZdB+7BzvkFnH3GmThy8JBdMzcza8TmuPiOn334w/Dd274P1h0TjJqdtikKk9V6aqF778jJtDb/uWmIAbC9K8q71WJ3sgDKGGo4QonWX6uFUqFgVuzBe+8zcKUrlZatZfLLe5FLhLpqj7kRu5tNlPJ5myvXkNa10b/Xxzlnn4077rgDZ551Fv7905/Cjp07zatBJrc+AaMhCtWyCb/mRsO6zjFJcen4CZx/zrlorG/YetcnJ3DvwQNotJqYnpvFfYcOYt9p+5Na9vVNs5LJ09bXn5Z5qIU3Ph+NMDszY9eyBev6yioKtNLbHUzOTKM16mMQAD0WaPzbJxV54WACYUSXacWeSeE9OT2FH/zgB3jkxRfj6PFjZrET2Ano1sSGuQeM1QY3M+P3lXzRAF3vMhALdfSkLxXP5aUlU0zN20M3bb1uShgVLnowmLhFHqfXi2vJ3xd2LGCz2bTDRRZ27MDhw4dNkeIz+Dufwe95uEqpXLT1ppJKZae92TRr3eK7dH0671U/lIoJ0EnLkwG69uQDyRff/FQyx4N6XBboLW1zFAUL3RsdXhaMC5l4pcySkug9yeUxUa1h2O1h0O2Zp400IJ0Jxnv27TX+a3Y7yBULtqYWe+/2jV9n5+ZMhlAe0qOy2WpifWPDlDpTNmUGhqRGAXqG58dH7XlPBj4xMPM6GQIeCAUupIOXt95QsOtDxYMvWfRgxUseyEJWns24HCrtJW9hej6wOTpA19y8Usjf1diJ3/t56VmxR1MKkJeBqQIR9aw3efsAWe5m9ERJjzEN5d04mUEg+cwxxGOSaz+meSxnvOImRUD4ZvkyIbRrvMCkOA183MaTZaAN4wmmJKVWu23ApXiBAv3msg3WhxbKT4oFMYtHj+Gcs842IKdgoobLd3Ih5bK+7777cN5559lmufPOO1M3Wn1qCi12+Qp14AJEJbtQg6Ew5+e0zOlKpgVNrwCfX6vXsbaxbgDgLRBZ6GJ6jnPU7aOz2cTenbvR2mig3+5imMtgddTBntNPxcbaGu654y7s37MX8zOzOHb4CKpsqsI6ynzeXO4z83NotFuYnJ3G4aNHsXv3bgMyXwcqemstYg0z1lR5vdcqY8bxCY+Ky/CaxK1rB3aDcXLOkSDHsXdbbWOSXreb5Eg4QCf4cd6WDzAClo8fx2n79pm2eOjgQezetcvclnfdcacJDDL02vo6HvzQhxiA00Ln/3PPPw933nO3PceArtfH6afuN3CkYCWw02ri3GgNkXYUpNlCHmuNDdSmJnH44EEsTEwngB6A3EA9hFBMCATLfNjpobG6Zuu3sbJqcy1WKxhWCuiHA4+8MBGd4yoDrzHzvVOVmo2Z1nm70zZvDOdL1+zpZ5yBg4cPJYfvmIchAXTtCSqLZQI6k7FCglIC6EmJIwGfnqHJ+oTx0vLiktH41H37LDOX+4u8bC7jbscUI4I333PHnXfirHPOtrEsLi+l7U1NQc9mcMopp2BpeRmDEeOEBetJL0WKP61NL2PcDAeE9Wdvdq4/gzDqbsc+7mpsEQsm/u1DRl4wpYJRbYIjo0Lfe8snFsx0pBFUdfxrLIBj75Z/v343ehijjIwHubf37jrFPBp0vTNc9/3bb8P+005Ds9vGRqtpp8QZeNOjMQBmJ6ew0WiYF45eQCrwVEJNeRsOEoUoGXxSDRLaU1spYGisEtMm9jB4MPc8OA7Q/To8kPyQhe4BPVZqHyhL3rwNUQzdg65kUfzMdB1VrukmHwOj6uBjoNct8uApvi55pyz4cRb6Nlra4O7PGXqfPESx5Z8awO4MFD8myeRYofSxeF4fJ72dzLDWs2U0G50HSf6HVQyFnIMMW79qI8SLwYcIYBSXSG9MakXsQYwH83sSnwSgpSbtSoqAByi536ndUyDf/M6bUM6XE/w0l2mSFMfPGN9juhT/rWysYGZiBo99/GNNmB1fXUGvkLPe0dZpK+3EFkprmOwQ6rw/8+lPY+fEDnvOAH1cceUVOHLsKKZmZ8yyEyAohm5WOy00xjnZGnAIVPNFfOrDH7f+08zspl21/6Lzsfv0fQbgp+3dh6WjBLhT8fYb34rJ4kRSB40RHnrxzxgYdYZ9zO/aiY3mpsU+6QYWoI+z0OMYlujoXXGeQf3Cx0JCdDf5ZSEPxvmSpCG6W2mdfeR9H0I5yR23+V96+aO3OoLlMhjQ7RoAnc8p5/I4eugQpiYncerefdjc2MB3vv1fuOTiR+GDN30g0JstY7N4wtMvR4uHfeSyZklWJ+qoTNZtLGtLy5YgRIv3pre/w4TlVG4CjUED17301yy8wdyDo4snUKpVUJ2cMLc5T/OynK4A6GmsP4yfVubG6hqmaxOYrU/iPe+4CVP5uq1fCz1c8pTL0Uv60ST8F1lLMf29gCCgrxw+hn2n7LE5fPzDn0AOebTQtjV//BVPMI8EhTqVDEssDD3W+T0Bu0CFzDoeZtPyKUuEYsJcLo9WYxPTU1M4cM+99v3jf/7n8cev+yPU8rVQejbEC657IY4dO2bvZCz/fe9+v1WOt9FBe9jFK3/j163FLPmNwEMhTPc/FeZKpYR2i16WAmanpvF3f/MGzJSmwILQHrp43gufn66/ATrXPx/CUqQxlULXjtYDsJT8B+LPWD7EPBt/r/VJ1iGRxDr+1d8rXvfrOe53hl1YumUtaAdDU/j+1+/+T+ysLRh9FxuLeM3//F1stlvY7LSNX3mmO2UGry90h/inf3wjysUKiiiihz5e9ZrfNCXUDA0OSiDufspClXU1bt6ywPWdB3L9bkmPY2ruY+V0HCAphh4Dut8HP8lC/0mArrGPVcx08JWbfAzo4xRqTwd5g0UrubcVx/a08zRIaaaKmjH7X7yXKp9jQhrqsihDVbJ1G066Gv3t/Lvd6zAOf7fCS4kvQFhtikY4WCetSKEH4hFP+/mTAro2pDRdvlAJCEZ4JVgE14wSAFTqJqLGBOHf/K6UzeH4PQfx4+/engi6QQ8sReO/VqeFSqmCRrOBerWefndi6QQW5hZwznnnoDQ5gWG9bP2kjbB2QETiyrG49GBowvBzH/2sfXbgxAGcurAPj378pRZ7POOsM7G8vpbGXi3ZSl3luGFDi9ZqoYRRp4fmyhp+/F+3g2J50OsiUyjikmc+Cbfd9SNccM55Zvm1NzbNbXfKzl346Ef+LekIhCIawyauetrVKNWruOfgAdSmJkz4NtbWt2Vuxha6D3l4Ztfi8+c4V440RN7vmUgMknyfxNHN5Tccobm+gdu+9j1TQVi4Rpo99gmPS1zYdLXnkv/mog4HYvTbbVRLPKAlg/WQVEcLm8lVBPkPfvCDKKOC1d6a3fPMZz8L6zwBr1yybPTVxoYlPNJOWj5+woD3Cx/7D1MoaGtTmXvYox9u60J3uylvuazdx0QvdEOnpJC0J29Lwv0wZWzp2HF7brY3wLc+/3WwL5i9r7OBy57xVHQdoHvBGgORF5wGJENgslC2xKaPf/DjAV6Skr+nXPtUE+Ttbjd1uSuGzqQqunFtrRnSYBe94Pa1lsBUVNiHPp/HdH0Sb3vLjahlq0aT9dYaZipT6KGH5uYm6jUmw9nZbXjhS38F99x3Lz7zic8ZsGSRNO151BWXWqiHViO9UuRzjoH5DowwtRoNex9p9f4b35sqc0MM8JwX/FKyP4JnZkBljjexZSyBhGVjAdC9QBKveoEcy4EgoeyHvotj6KTRyQ2OUTAmksZIEsAJyCcJaV74x8qasQibP7F0sT/A+vIKFqZn8eY33YAJVE2hIUi/8OUvsvLKVq9r+7fd75lyTu9EuQ+8+03vSN3qlD6/8PxnoDYxYTkiVARUUmnNmFxJor0/qn/2ljl/V1JfDOoe0EU/P//YW3IyQGeOkGLo8TWiY7wn9LcsdN/8aJyXKwZpD6Zqo+vfoev9vPi7BzeNVVUAHux0rYxQ/5wY1OX2994dPxav0HtjKgVs12VyHPDzHn4+ziD2n3kvq+dThRS0tuMAnbJX3tcU0P2m8RPyG4wvVTq/AN0si5DMI7D3oOHv90QzQM/kMJEp4NMf/URyLrgOb7DYXVJKUGRsj3Era0SQWDibzU3UqjVc9NhL7ZjG7hhAp5BMQH2AL9/6JYs3ztfmcMllj0qTgpi1yixv6wfNeAmBKj0AKPhhBkNzq1ZyBXTWGvjPz38Zg24nSWYr5HHR1Y/HnUcOmGXJ2DoBZqJctTjt5kYDX//S13Fs9TjmpnfgwRdfaO5dCgP2MLfkv+kkS1+uM6/pkV5eKI0TiNLQT6YhPlBSHHE8ny+YQGNmM93/X/nUrWgPmqjlKgbSl/z8pSaE7ChM/gygLkAHQwqMdRVLppwwc5su98b6eloO8vUvfN2AhUDymCsfZ+A8tzCPu+69B5WJurmMS7k8jh8+ij0LO3HT296O2do0Cshjrb2GF1/3qzi+tGgWUqZUQG80MAG7Y2EBzbWNpOTIh01CYMs6KfUHKCCDmeoEeo0mvvjxz6HbaWKiRIEN/OxVj0MnYattwHIyAerBh4A+kSuaEvfv//7vqGQqaKGDpz79alTrNSwz4TPEW31SnLlhdRJbIoks+VLWOmO4FLO0mhn++OxHPm0eBQJ6s7uJejGxzvmvO+zaPikXKrj8qida/PZD//fDYHX2PSfuMw8UPRzMJie47Ni1E8cXFy0hkHur32lZDgR5d3NtAx9594fQHjZRy1ZMQb72hc+x9bLYOS10rn+w0o0fXetWr2RKKKnr2jhASXvIh62ma7zM8IAeC3ouvFXhhNazki9eiHpAH7fGjeameUI4/367g3qpghv//p9RQh4b3XULI177nOdg96l7LVxGDxt/MjGOilxmo433vv1d6LDaJVcE1ffrrn+JyZFGs2kln9YaN5RbGqi72m3vadO4Paj7pEA/F/0uQPPKpqeTd8l7+WG0sE5pSfmaf6fA8acBdGW5j1OW9JxYudA6WCVBqEP3/OHfH48/Vqr5t+SnB/14PLGipH2s0r3EY5m0XPV8si3ny1UIaE7qnTFuruJHKZe8RustD5LeqffHVnqslGquiqEzbEf5bYYjE+RkofvN4C0638mGA1K6vU0gaE2lcnKmLEGTL6TrnS9QrNBPSBPgQEuZPLorG7j1lv+wmuFcNo9Gq4FapZ6GNeRypwDb2Fw3IOcJYesba6hOTOHnrngsOoQLOyQkaOokHBOL+gN86fO3omAiHbjwEReaVWIeBzICLRVXd25gHpLAjAFCrXN3s4XiKIO5+hRu+eSnUM0VDUQ6GGD/Ix6C6d07LPZWK5aR7Sfu49nJadsozDR+93vfg2qJc8rgkY9/lFlsjHUurizbMZK2yKHXeT40ALHFD13CEoGQNF9RkxarvVY2v+ulbkzNhjX8nrXFrM0eDkwQWQGamoyE2Gd9ctJis1RAaMV+7EMfxlShbuDB0MdjLntsaqHT1W7CXF3hzEDrm2KyMDtnzyAAUdkhKDHuS7BmmeA3v/lt5FDA2mADv/T851li28KuneZd4f1UgrqNpilE0/UJi+mSLozv091en5nCscUTqE9P2d9WvzwaoWZJeC5xz3kPSDHG4qmMMXmplivi8x//jHFDlv3mM1k8/KrL0GFvlZDkps2s5kKaq7a5+MJi3jytrjPAf3yMHiBa5iNc+YynWEIUvS88G12uV9Jdwl2AnjQtSvjM3O886pVhok43PWq22djE5z76GXQGLVOyEmfC0BIWGbcn13fRs6dcfc3TrCxzZX0Nx04cx7kXnGdhiqXVFczuWMCP7roDp9MrtbZqsf4evUzkyv7QlOvNlTV85oOfYO9F20ucz3Ne9DwDc3pGyD9KOjTrQo2haL2HPgbWt19x4dEI1XJl6yyEkICUWjr0BJmlH+4PIMMP1Go2n01i3AZ2IXCvNRiRSUkQegzIr6zXt5794fTIcJKZ7Qn1Wte+tuZJrMVPus3VKzXLk2Gw6cYb3ow6qNAk/571y8/G3M4dOLZ8gjE4q4wo1cpYP7GMM2Z24a/+9M9QKdaMPk208ZKXvdTyPci7ppzoxDF3SlvajTEcFqRjVJXLo9ayqSwOJ97pCFvb2+o/r4OXQmzeqn5ComfyntB4KbjmRX9+TC+DATotdTWU4t5z3dVSQigzPtEGknULX9r+Cbzs95IBrrodhnr8tPumHf6TKK8s37SwRxiDwqBmsEQNuMxjROWSnrZSkoNiYatwHDRlh7WWDiehWZlt3InUED3hHWJMimshUVA8Yxa67nVtbrUu3LdpzlZ08BefoZCAPK3pfaGsTTF0vT/2csk7LgtdwO+T4iwsXCgkgH7R1Y+1xjI+tV6axDjt0GuJibc20T45ULmHVH4j7UpuX++KNxfBKIPNxRX8939+Bz1bniQ29aRrrjShw8QiCvvzzz0P3//v7+L73/4uqAMP0UMJBbNCHvzYi1CsVSzLemNt3dZox/wCjh85arXGjY2GAQtLSqhN1icmzEKnAkHLn5u/VClbbJcCgcJ4565dVvPMmPDi8RNgaQ4FHsH6K5+7FZnRwECrSwvvqZdheXMDlWwe5Uwey0eO4ezTz8APb/8Bzj33XLMsTz1tP777ve9hx44dljlLy51uaRayHes0MDU/i9bSGiqZHOr5kgHjyuqqZWHzmtVmwyxZulgXpmZQyRbM2iSYnWDZ0u6dOLB8HDML8zb/teNL2D0xYwmHrCM//2EX4us/+j6qc9N2GMrm+gbKjJG2O3aeOF2mVFiy3QG+ccuXTaDbEacY4VGPuRQT01M4sbKEyelprK2voRzqxLPlIpZ6TXSY8ZvJYv/uPTh24JDlGgzbtFjylutApjx09IjNx97fadtGylfLWO007RrGwjl38gPnxSxjxpynd8zj7oMHsHDKLhxbXjReoxAm/9jBKzzxLTQAMmWDSoey1gksLG1jRy7OqNPHVz/9BXO5E9TZ0uShj7sYC3t2484f/gj7951qyVBMYmNIpNFpozhRtczmbKmQdEgbDCwLfPeOneaxKfSGmJ+asTIxJhBasuVEDXfcfRf27d+HlfVVi6Wy3I4eidkd82j3uma9TU1No8Nky1YHtWLJ6Hbi0BE89IIH444f/9j4l9nzFFj0ejAXgMrJ+9/9HuO/bKGAFoBLnvRY41Umsh05fBjnn3euZdiXK2VMz07j4JHD2Ll3N44vLyFfKSWeltHQlKJiiSEDINvsojrM4oPvuNn4OMlmyeC5170QG902UMybokDFjTRfXVxCdWYKzVIGh5dO2PstWbTTtSQxlvNN1urGa2eefgaOHTlq9e8E/OZmMznjIDNAv8SYfAIqpAPnMFGtI5fJIzvKYPHYcVxw7vk4eO9BrK2sJXRvJbW79ZkJrHbXsbK5htn5Odsz9HzRK8IENfYDsPwFrhsVfIIDG5mEroSmkGSTsBMrIApUOUdZvOsf6EJnW+Mk/Pf8656PUr2C9WbDznJfbzUwOTeN/tompjs53HzjO9Ec9TDKFEwm/MpvvcTk18L8vMk4VoLUi2WraCDvEHAoC5URz/WZ27UDrX4XjV7H9vOxpcVkbwJYPrGI3Qs7wMTO1uo6ZuqTyI/YNrpjHhkmPu7ecwruuudunHnOWWYoHDp2FGecdYYl45p2bkkxSflxIu/7pvSvHVvCg845H5vtNpa4ZtPTYOL9xuYmqgznmDKStdLG3bt2YrOxYaWtqyvL2LF7FxqtNlr0bFSqtm/bjaYpCZQtTNjifpXhlCkmnkkqRWubDVsnlvsevfcAprMlnDK7gJWlJZMP9YVZbLSbJjvYq2O6VMXc1DQOHj6M6uwUmvkRjq4vozozgcxohMbSCibyJSzUp9h+0hJgdy7sxOr6Omi09MNxyYZT7CFSr+P4yiL6ZfJf0klRJ8+xQmdIxTDktphQpWKm5krheG474ZHhGnqDXSMcudj5U0Yt11EhaCUyE19Z2it3uVzwAvfYY+Dd7faddenMJHlebIZEL9DDrrrEAD12U20z7SM3hNwX3PBUhs2NFLQRfufraTVYDZ7PlXuAzF7oA//xqVvMJdtCFzkUcfHll2KQGaFSq9lzuciFTM4Y5lMf+4S5xhYm57DR3cQVz7wG661N0+LmZmYsM5WCjxv4v776bYuDMb7IZCVaMrTWH/G4RxpzT0xOoLG5aXHFjc2GNX3pcdPnslajzjI6c9lmsokAHQzx1c99yWxXJsZx8+656HwU6lXsmVvA+vEl7CUTnVjCV77wFbQHbRRzZRxdO46FqR3GF22O+fFPwPKxE9hzzhlo1HJWi13sDnHe3tPwD3/x19gzv8s8FI1eCxc//nE45Yz9eO873m8x5VZn3YBpz+Q8fvbCh1op2J2H7sP+h5yHt737JhOIs9k6ct02qoUyrvmFa/CdO3+IufNOx0q/jbvvvhPnXvAgrB06ZuVp9FBwQxSHGeS6A3zzli8b4Jm7GiNcdMnF5rb9+Ec/aWNKNHHg5y56GIqTNbSredTnZnD4vgPI9AaYn5zG8tHjeNyjLsXf/s0brBwqn0myu7nGVMIWWyt4wa+8CHcevA9LrQ2cceaZKI+y6G80MV9jUtd7MFGu21nXB1eO4eW/eT1uu+NHJgg4Xyp5rBVmzbBp9RyRaqSD5i6epqDmATLjAJ1jueTKJ6DZ6+Arn7nVRsjrOdazHnou9py+H41+F5v9jilUrEOmksJKgB989/s4e//p+NT7PorN1jomK5My7u3+q55xFTr9LuZ2zOO2H96OqfkZzOyYt9g/AZ05BBSgpVIVCzPzpixuLK1gqlxFp9G0ss333fQ+rPU2MFGYwImNE3jeLz4HF553Ad70hr83w3St2UCnWsDlV1+J3Qs7rdJiYW4ef/OXf4X5qVlbp0OLh/C6P/kjHFk8ZnHwytSECdNMIYeJ6Wk02ERlMEKh2UN9kMW/vuNmFAnoQQA+/uorMbdnF958w9uSnBn00eu0MFuawJXPehq6s1VUZqcsBs2SzV1zC5ZLwnDEroUdtnfe/Hf/hM1Ow0pAS/kS+qM+Xvva1+Lw4jGglseB44ewa8dO6xeQG2VRK1exeOwE9u7eg3q5ht9+1W9h9xzzLLg6Cf9RUD71mU9DZb6OTCVviitDCqVa1ejLEMPy6goWFhbSro0W2gjWv1WuZGEJkbRG8yNKngTQ3/n3b7P3MFWu1W/hxde9GJMzk+hnhhjkgIPHDmN6bhr1XBFz3SLe9Hf/iPVuC90CPUVF/Prv/xZW1lZN2NPjxDDSsNkxDwiVnb/5q782b+bM5DSa7SbK5Spe+epXmYJ7YmMV9xw5hFPPPN2MG+vlUKtj0O5iplrHkbvvw/vf/h4LG9VKVeuBwVh9IVfEy171ClM6mOdC5XmYHaHR2jRPUZJhv3XeBI985hrtnduJ61/5GyiWKpgsTWO5vYrf/O3fwczsPNbW1k2pvuFv3mR74+j6Eeye3ImX//ZLUatVjL6jTB67du020KXcnZmYxBv+919hs7mBqeqk8Uxr2MHvv+4PUJuewndu+x5WNjfwoAsfaknJxIczdu/Fn//O74NBPpZoTs/N4VV/8Ls4cPwobrzhRlSQB1Oml0+cMMXtBS9/CdZyA8yfvg/3Hj2A6alJrBw6hgefcTZ++M3v4JxTT8fr//CPzeRWoJEAACAASURBVJubzRaw3t7EK379N+zeP/iDP8BMdSrxbmCIF7z6Jejnkm51BulUeIJ317y+OllTx0OrCZm8PkwsDp6FVAC4XwTKCp/Khe9d7OYsiLwnsuTjkMw21zyNUVZaMKkzHNedeegVSae4RBPLpV/oxjit3lwRoXczWM/bS8qyzOUVMi49oOtaPk9tZOUeyA8zGKy38B+f+SwqlVqS8IQsLrrsYtuUbCRiZWyZjDE1XcL/8q6bsTBJYTVCs9/BZU+7Cp3RAMeOHsWDzr/Ass1XFpdwx/d+bGBeQhGrzVVMVadtjEuby5ipzeLCR15obkfG0Campoy5mJFcLJdNOPC9BHS6PD2gf+2WL28D9Ic99TI0um201zYwXa7hkx/+N+yYnrP4b2fYMcAs5yqWcUxaTuRZSzw04XHxEx+Hw4NNrGysY7ZYxWS2iP/64tfMouSidDHAlc96Om589zsts3g6N2U2A/9n+l3T+C99zKNxyxdvNUuNFicZtdPdACPQ7bUGZhbmcN7DfwZL2R7O+tkH42vf/qZ5PFonVixuztarNFFKAdBpoQvQ7SAOZEyxKBYqWFxfNCFEL8lmawOVygQuesplWNpYM4/Dnp27cOS+g7jlU59BOV9AJVPCZnfT6M5YJJWqRncT1WIdi81lTFZncc11v4gf/fjHBrhTpYo1ivnqLVSagM1+C/l8BU9/4bNx+913WFc5WsBMaORmo0JiZ2q7LHe6h1XGyE1RzDKqmUFplB1robPFChXJMgpYb6xgrj5jCkJj0EIhV8ETn32V8aUlQjFfhEfqEngGI3zhY7eADjvCzFoz6QrIfwR+VmhcduXPG2gs7NqBlcaaATATyhh/pfud+6e12UFjbQOjdg/nn3m2eV4+8F4qb8lRv7lMYiWyroIgc/TYQZy6Yzf6zSSfoJPP4+rnPQO1UsXK+PbsPgXvf8e/BA5KmpC+4OUvxL2HD2B6fg7FetX4jZ6MSr2OFj0cDB1sdjExzOFD77jZmt2Y2ZrNmPD82ze9CcutdUxVuPZMtQNWl09genYBD7niEuw/72wcvO8+7Nm1GzvnFnDnj36M8846G3/2+j9FNcfE1nXMVmdSMcc9aM2kShN47it/2WhExc/ck7SUcwVzxdJC/+d//CfbwxSajXbDTlc0j0VtygCPOQvPeMGzjZ60aO85cB9OO+tMAyJ63ZhvY+e4s0UnXd6UczrCl3a4HQc/QmHESpYsCsMM3vEPb02O+g3VNb/28pdgcXXREgHrs1M4sbqEcr2MSiaPzuFVfOA970OG515QCUcPr3z19RZq4XvoUVlfWrZw3Vvf9BYsrS5ifno+2d/DLsrZIjbaDXPXV8sTeNFvXGc8sv+sM/C973/f+J3W48byKiYqVdz0xreZ/KCLetOFJ61EzuRnBi/5rZehPjWJ23/0A8wtzAVAT4SDaJHNZcx7kOuP8H/++g0oo4bV9hqmyzN48St+FZ1OD/lC0SzPt/3zW9EcbKKWo1exjdf83v9Av9+1sfW7QywvLtte/Kf/cwNWGktYqM+ZHOqOuihmiujYDgIanSZ+/4/+0Ppw0DvEsMDi8jJ2Ts/idde/GrOlmpVoNjot/Opv/TpueONb0EUXNZSATsvyGzhP+mde+JpXYmPYRXfQxeREHcUB0Fxaxdvf9M+oZUq2dskJEDmjLWlz/fXX44a/exPWG6uYq0/bZy98zcvQyxGUtw6NslCLC2kq/4EeuqRiZWTtr61trLW+Dvzlzv2IXec+P8Jb2nGyXJxHIWD3eQjEWQN6dgIMOVApoF/4pEcmlRXuCFSCe2z2e5eCrqVA6nb7KaDLxa5EGL1Y8QNq1fxMMXUyU6WXwRc/9x/m0tjstrDeauJFL/lVcxvpNDe6Fg4fOIj7fng3et0WKoWSCdZHPPoSbOZHGOST9qx3/OhHeMgFD8K/ve8j6I06KGdK6AzaKOfKWGuvY6KcaIwddFBECVdc8ySsbWxgdmHeYo7Wvz2XM2udcyTDUlujC0kW+tc//xWz4bihmFR13uMfgWOry9i/8xRzG3/t07cm1lNjFdP16ZAMRnDumQtPYb81dpebnsUFT77EYnJzpRrai6v4xue+hFazYfFRMFfAIvX0MRRMQSHwtZsb2FmdxtrKclLvmktcrwc3jmLnxAIs0tpOEr+4s442VvGUFz4Htx+6B5Pzswbkm8eXk/a0rc2EMQTon9tuoVNALDfXUK9OJd6SxjLm67MB0OvYQA9PvPrJyTMKRUuM+9rnvmKqADeVLHpTGkn7UcdKp6YnSJscFtHAL7/wBWivbqCaK2C42canP/nvxieFfBnHmst4+rXPNkuKyYS0Cgi4bBVrYYEeY+muDj1Y6NoIBHRa6B7QudUJEVSAqG6QwhQBXLdmp4G65TsAjRGFchlPfe411jeALVXpsr3vrrvx7c//Z2otrm2uYrI2mZZXJpYsnbZDXPrER5tAndkxZ56AqbnZJLt/fc3KBudndmDY7aPMjnGtDt711rdjrjIDZjxQAaIg3Bw2wVgyywkJpvyfsWY1ORv/Fc++yvYEG9Sww94/v+kGFPI5dJm8WSri2uc9x9yK+XLJ1pv8li8X0eJJVLm85QIUWv3tgG5x2AzWBgyPFK3egPuGwnWztYb5ypTxRa46hWtf8XxrJMT8Cf5kk6V//Lu/x0SunirVBAKGJfbtODXNj6GS2xv18Hu//3u49+57TOmzI2c7XcsF+N+v/1PjIAIJeYflpvSw8V9v1EU+wz3B2P4Qv/SS51o8le7rx1z2OHzl61+zGDaVcu5lun9pMZtrNVR2UGGysDzLfwjmoywKgwze/o83Gm+Zora2ij95/Z/gyPEjFhacXpg1YMoVc6bUzZem8Cev+2MUKkmSJUNkL7n+pfZuCltzPzfbeM9b34X+qGdjXu82jAdmqjMuX2HLg/X8l77A8kQoJ1nXzuY2rJr56z/+SwxMBhSxtLZoXf+s7W95Ahu9TVQKNQObJjp41nN/Eeeefy6OLx43xTCB+qQSyNqF8pAldsws17C2vIq3/cPbE9pbOLOEl7zi1zBJb8Kf/w3WOmu2J/iMl776ZShVyxRN1mti/8596DRaeNsNb7N7KeMavYbt36nyVGKhj1ooZxIwJj+/4n+8MjllrFhAbXoS3Y0mbvyzv0WRSkC7jVy5BDbiTbr8J/xOVTnD3hkMiw57GBarePFrXobp6UmcOHoUZ+49FX/8mj8A6224dhvNDUxUqfQlNTuUPhvtdQPgHZNz6DQ3kSnn8PLX/g662cSosaOGlVMQ8pXMJW6hg+ScCBqa1qaZDcLYp4GhQd961VnaMnL5U0DtgVl4meaUuIoHn8Tn7/G5bpZUGspbZURnHv6UpFOcQF3BdwG6/k4TKUKCQOKKyJomxwkr25A/BeByszNWpJI2uRBsgt0Bis0BvvHVr5vwKTBeSJfsxoppceV8EkOieOQira4umfVLwUWgvfKaq3GUQD0/a2VSF5x3Ht7yT282hucSHl08gmc945lmbdPFSQvgi1+6FaVs2QB2eW0FD3/kI8ylTLeVndY1ShKZuJm4WezwiXCIRm44wje++LX7ATpdzuvHFvGdL3zD3kwXLLO+r7zqKgsdsEXt8cUT+K9vfRuTxTpa7Qamy3Vsoo8LnnCJxZVHGy2LYf73rf+Z1LgP+8hk86aNXnT5JQYGdEt+9P0fMhcU4YzXcYMcXV/C1c+71ixAxin/7V8+gN2lSawzzjlRB0olXPwLV2Bl0La4MEFwz9ScxVtJOzJG6nL/3PYY+tHlE3jBi1+Eu+671wQIs/Jvfte7MVcj6BCycnjqc66xznts1XrX9+9KPCHNJcxX5/DoJ1yKGhsGbTYti/573/jvFORXuw1ki3VceuVjLH5+4uBhzE9M4WtfoEKQuOcpIC+7+oloDftJjHFz03po081EFx/zG5LszCR2bhZXOI7VLFuGdYKFjnbPYugE9CSGnsHRQQNPftpTzaXJNrYsW/rkhz8RtPtEqDz1OU8za+msM89Et9nClz/1RRMyFND05jzussuM/x/0oAdZPfhN734XylXa/ATCkZWwDZlbU8xbmSR7EDDm2ev20Vxv4ox9p+G+O+9GrVDCLR/5tNHnyNIR7JrbjSuf+RRMzUwb7zIv4/tf+w76/ba5yekmpSL3hGc8yUJSlVLJ+hq89c1vQTVLJ2XS0+HaFz0HlcmaudoPHDtiuRbVyTra3R56PD99lEGx3Ud9lMe/3vQeU27sfHB2AqTC8MynWBydCY4fe8+HDVIpfAmmh5or+O3/+Ro732B6YtKa0bzxb//RrGq+m25rwsk1v/h0PPRnLsRX//Pr+NCH/tVKGdljYCJXNXD+rd/8TWssRVcw9+sb3vAGlHLMNae/aITrXnmdCdDvf/97uPDCC/GXf/EXKGRKJqhX+muYzE/h2pf8Evaeug+3/+iHqE1O4NzzzsOdd92ZALo1oEkOALIkJrNykvp/S0gNgJ7vA29/441Jj36i1gjY3FhHbbJm3E5QX2tuIF/Om/dnc2kDO+Z2YKW1YRUApWINr/ydXzdvJPfZToZA/vdfmTLSYdlboWp8/aLrr8Ps9AwWDx/Fu99yExrdRnqIy0RpEte+4Frs2bPHZBCbB938tptx8PgBnLpjH5r9Jq677jo8+MEPtqZB9953H973rvdjubOKXDGPfMaCB3jp/3ipyVUDdPbkt/9MX2E5X/KT8e/T95+O2757Gz5680dMPeq0WnjFr73CjKTXv/71mJuZt7n/yvXXIVsuIFcuYHFtycIrE6MS/vIP/9zWutVvo5Kv2XZ8+W+/ws41OHzkCN7y92/BcmsZtUoNzeYmZquzuP4116NSr+Hg4jGrInrr//v3xlOtzU2UajWsoovrfuPl1iX0u//5LXzmAx8xjySf3eQYkcerXvdqbKwsY++uXTh87wG89YY3h6RRKgFFvPq1v4v7Dh9OPFHNNm5+803GTZsba5ifSCz06/7X9Whnk2OGFZM293tIYLTjT08C6NZ4qd1JO7WZ0eLwUTF0n8HvwZnXx1UK5hxwh28p/8wDeYrFwZNgyirHyHV95DWPu19SnG7mg32WnQYs3xn1PbncBegmRIPrgYNl8oey3lNXQRg0AX1yWMCXPv9FNFhXPDGBzU7LBFVi5SSZ1tzU/Iuu6G6nbdnAl178KOSqZXTLObM6mJjw7a98C2ubK5itUfMFnvjky004sJ81a52ti9fGOm75DGP2HH0OT732GnzzO/+F+R0L5k7hCVRM1lA7TVocBHQKPVp637yVdcxkmIxl11/89Cvw3du/j3NPP8tcurd+9hbUsmX88ouej099+tOY27FgzzvnvHPNff+xD/ybAfpUuZ4k1V3zeAP05vFls9K//MlbkqYn3bYlkDz6SU/AsJizuBgzhqmBfvy9H8bm6rKBDwGdz9l74dk47ZyzrH3naLODb3zm86jk6NZlzHoDZ178s6jtnMPu/fusNe3iPQfxoAsuwOJm0toytdA/m1joSoqjdvszFz8Me/afiqPHjqJSruDznyT92Eo1b9YAdeInX32laa133HUXbvvW7bZ2j7r8UZbMxQRFZm+fd+bZOHrgEL5665fMw0L60eX9yMsehX07dmPp8FGcMr8DH/vXj9r9JxrLqNdn8YgrLkUvC+RKBUtutL7xzVZS2sVSRpatUeyHWnmrCtBRpIwPs6Z7mLH1+cqnPh+SGmmhZ7AB4EGP/hmce/qZltA3Wanhlk981hQ+OutppdO6YC3yPXfehS99Kkmq67PJSKmCR19+Gc694Hz88Ic/tLgoQW9h5w7c/I6brcHMamMNv3Ldiy0BhzXM7HDHFqLWOS6Tw3RtGnf98A6Ls37y/R9Dq7thyup0NfHuXP60K0xRYQtcWpgffOf7jD8YQ0U+h36ugGe96FpTXHjIC/fBB973fkvwSrwkOVz17KcYoPP65ca6dcjrDvvIFYoG6AUCemewDdCZNDfMZHDNc59tSh/zCDi/4iiLD73zfVg6fgRzCwtYH3Vx3cteilazafF79pR/303/knor1rvruP5Vr7IkMSrMe07dhxNLi3j7De+0MVIB5jo+85eemQgyujNzGfzfmz9gikBrmCRGPfeXn4ep6Ulracte+WeeeSbe+NdvRBtd/D+v/T3c9oPb8eCHPhR33n2XJfydf8EF+M53/9tyLhT2s2xu8ko46ZCAbrKKcdBBBoVhFvneCO94040mpJn70d5ooFyv0SVi2eJJJ8LE+2JJ0rYaGWx0m5bjQSXjpde/1NaBALG2uIx/ff+H0O63UcyXzYq/+nm/gNndOw2od0/PWc7Nv7zjvfY81v73Bz287g//0PJ4ZIW/5YYbU5nYQRf/67W/b3NmtQy9VkyefPdb35OEWH79RZbAxdLfHJsAhU6aPG7WGnDZiJM+IjtPOQXf+sa3cM7pZ+MvXv9nqOfLVuWSeNeS0B/ne8fhu/BHf/6nqM5O4p6jB7HvzP1YPHQEg+MN/NvNH7TwWClfMWXlGc9/FnbtOcU6Ok5OTWJmegZ/9JrXpbl5/x9r7wEmaVWtC6/q6py7Jw8zQ9QDggKSJAfJqCAoBjIjKCA5nKOoqEc9oCBBkCBIEi8KSBAREBEEBRUwXAHJMDCxp8N0ru6qrvu8797v16v3VA/e+//Dw9PdVV/YYe31rrz6R9fYhd/5DoXbuvYWWgzP/dzJtuGc9aJv2+yYM0+yXH1wwyB2YHDpKrv1+htpPa1tarZeG7Nzv/pfNtLXZ/NnzrJvX/DfpCfMbWQCGNFg+378QJsxb6699z82tddfe91+fMWPrI4R9WaDvb3W0tFmR593khXyQUNn7Bvo0WUjKEo9y4qKzaqwvkijZsfJGBQnZVXuawb0xVRs+cjT4DkIfpW08SwGKNYRSU34sngyZS26yvnZhw7ZowyghQlEJoAMsF19dJ96lgF+GRLGBPPQZabHd4rik/+dprQY8SchgZMuIo+zYH/9018M5WPR+KBQGrc8cr7L46FjEaRrRLRPjDNCtKOlLXq2zDb7wBY2XpdnwNJ68+fbT26+hT47gPnAcL/tt8++jH7HODBGRK4jjey3jz5Kc2bXQLcNFEbsmMXHk2hBLIjuVEUvdSEDGAHQAQzP/SFo0AL0hdtubuXaPEtAzmxus6pCkVojOpeh2xZMRPDtvfb66/biCy+QeTRXN9jE+JiVa2pt4z22YTBMQynHnPzf/epBq4fpmekmedv1oL0t31RvXX091PoRTf/wfb9iuhR8Sn1DA7bXQftTsIF/FFHB3UuW2cBbK2juA5WuKY7aoSceY0t6u+zVF5+3Re95r81ubOWe942NcO51pRgUFwFdQXF77b83/ezwQyEV660332T53N888BAPUPCT1dnWO21D3zDKYmIP4cOjllIssZkNhI9Xn3/R/vjY721u+0wrsiZ2HU3GO+67C6Piq8YnrLmu3h595LdWg+ApmsTHbPs9dmYAHqqd8ZmlCevr6bHZM2ZSkwLXCQA0VUNntCnMydMAOpjrVvvtZs0zO2zJK6/Th73szSVkC8889YwNFYcpJFRX1dgOO+1gC9dbzx644z7kRNJEjld/+KMHsHodGrSg8hpKqqK4y4MPPUiBQMz/i18+zf76z3/Qj41nImZjvXnrWXFo3MqFIlMeb/3xjTajvj0y9rLtvt+eBMD+oUHOj8JlqczUQuj/0DB6J0bs6MXHUVtUQM+dt/ycrLhoSAnK224H7G4tnW0EcqQJ5mqqbVXPamtqaSWgw/0AQG+xGrs7augALEDWQZ8+lEGfy1evopDbWt9od914u+VKYwzEgjB58GcPpe8TkfW/f/hx+j0BBji3R3zuSAa3IkOBVremRlu2Yjl9kPfc+gtrZjRJCMI88rijaAK/5cc38+1yXXz2c5+16tpqy9fk7e2lb9uGG21IbXZkZJQR7+hJMHf+PAruiF9YsHAhI747Ojt5jpinHvOtZf4MDHKCzWfAkAnoOAPjZbvxSmh68DHHmsBWttHRIRsdL/AMhAZA4b+JMfCoPOmVJYfNbPFJi2lux1m/5qofZkGhb61aahdedom98s5bNm+j9Zl6ONq9hrSP2Ievf/VrNqd1JvnXaGHYTj7pZNbiv+zyy2iir69tZGzHVy74GmkMygKbxDQ0UFOnX744ZnPmzaXJH0W5Ghkpr0Yssaof3CnopWBl6xsatPa2Dls4Zz0b7um36753lY0iqyZfZ2PIvkAXv+q8Hf/FE8xQJrkmZ6sGeq1UXbbOxha78dtXWCPp3OzNle/YRZdeYm8sfZtBfcg0QBQ+eMZ7NtzYLvwKXChBWcD/nz3+SGucHUpN/+RyxErkrLun21o7Z9jic75o1c0NhrLfm224iVUPj9sl37mQ+wiae2totX33+xdbqX+Q953/5S/b7I7ZXIO+0X77wmmn2uZbbmnLVnfZkqVLbeH8Bfb8c3+3x+97mJYA8MZybsKOOPvzNgafUwbmITiOCkEU/ti2WS22Y1CcABrxHBCSUs1bGCrcxP2gOdVqkXIMHiya1DO84iws9YCeWQIwj1zV2oAuTVoShk+mV3ReptLHRH6a5FlD1jKTu9LWpK1jsAqnV1CcotwZ6V6usuZcrf32wYcYe6rAjtHiGHudq+Qrgsvqq6CbhuwLyMiocV1X32jb7bkzGTnSnP761LNRygr+Wvlxe/p6rKO9M/PdwVQMbby6CqUazTbbbgtqTIhyx9ZCk0BHNwQ54bCjxCMChwAMf/3jMxmgwxy8xZ47MqWnZsKYxgTTMTR6mOr/8MQfbLg4SsmVz2VjjgK1Vfi3+0ujtuOhB1KoQEAcIt3//MgTcSVyNlwq2O4H7GtWH3yF3LxS2e792Z02t6nDBvvXWHNrm22zx042VDURfLTNLVZbLNtzv3nCBrp72NWtkMvZ+jtsYfm2Jmvp7OB8BlasDhWMWhspq1NDL5TsmURD32G3nZhW19XTbaNjBVu0cJGtWLbMnn1i0ocMUP/QzjtZY1sLYyAQ0PPc3/9G/+UfHnzSRm2YWmBrroHS8VD/GutAS1or26risB3yycNsZM0AQa0wOGRPP/m0jZQKDA6Cfr3rR/ey4eIYgQ3aOdKBVq1YyUA8mFKZioJCRLEACuhBUq+i3FMNHXs5nsvZtgftZeW60GSjf3WPbbJwA6Za/eYhFHPJhw55lrO9D/wwU7Zu+dGPrb2hObS9rMrZQAm+TjDzUNUOUdFwFQ2VULCk1gaLQ9ZU3Wy7fmR3WmIoGLW3MRgTwV9jAwXbGCb3V1+3++6622Y1ohRxkRr04Z/5NAXC1X29LMQDQG+orrG7fvpzq4/+9VEA6lGHWmFoxBpRenm8aPfdcU+M2A/m6o995mCmXXWv6bPRiSL9+H2D/dY5c5b1D4W9qRubIKD/wgE6/I+HH3+kDRYLDAqEMIz0xssvutjmNXfacGHYcnW1dvwXTmAtA/i9L7jgApvRMoNMCufs6MXHsBERmvDAMgFgAhAhhe+Jex5DuBOtTtjb0888nQf8+5dfas11MN2WbXBiyE465STmm3f3dtsCFHgZHqTSsKav32bNnE1gh+WG70TL4JZm+jt9+1+vBYnZYs/gd2elvlLOqvF/sWw3XHYt/ecAHfCZegiS46NWVYP1hBumxCDXepafCS4FQNQo/frVduY5ZzIbAsG5t95wEyPZYW3LVdXYkScfb61zZ9rKgRAFnx8dZxoqfLsA/8ZYdtnKJTvti6cy7uCOO+6k5js4Nmy1tY32uVNP5JpCS0SBpfrGkJYLemxpa2GNfrgYwQFR5z6UkIdQMxn4NVHCLMpWRpErdJQcLFjtRJXdds2NdOmVx0tWXQ3oA/CV7ZiTFlvjjDZ7Y9VSa50zg/ETbbUN9tP/ucaKw8NM66zK19oRnz/WOubMstVrehnzAssBezpYzr51wTdsRl073VUITPvORRfassFeCubf/dIF5G11tXXkydDQochg3yA4dL36lt183fXUileu6bG6tk476dxTrGnCrDg8YtdcfTWVtNFSwarzdXbeN8+3JSuWW01To7WgJfSaAZvd1mHf/M/zra2mngGQ5aqSHXXOSVaoDpHqcEEQzBXxriZfERMUHIcFpQKB9D+UaXZR7uBFPqccQrDwFJ/DYi1FVyCfxqspRk2Wbm8xly+eAoiqTMZ2raTxrfYP7VP9hX5QavAu2760eHyOKMhSKZSRFJhLItEzvIlBkoWugd9vtG/QnvnDn7MgIGgGe+yzZ2yzWccNRe428oM3WLS+3X/vLxmoMqNtBn02CJza+cO7cCMeeehhMvjaHEyzIa2jBO2yWLQ6lG+F5FssMHVGGz9QHrEddtmZPnQEKiHqcuH6i0LnquFhmrmnM7mPWdneu+s2BJu57TNsANGedY327JN/stGxEdZ3HhofYRUvmAZ32H57+/ufn2NoXGFk2PINjfaBj+xOM+iC9pkE9Ccf+C0FBqQ8VVXX2E777UmTO8AanczGBobsL4/+0WI5FbISCDVD+QkbLRVpykb1sj89+CgjbLEPY7mcbbH3jlZqqCEDYO5iIVRFGq9He1QjoFePTUwBdKzXDrvvxDx/BIOg0chmm27GGAaYdTvq26wYg5P2Pmhf+vDXDA/ZzLmz7X7WvA8MAfMp2qg1W73ttceu9sQjj1ptvobxBdDQP7jb9tT84AdDPfzf//ZxCkDQ0GGW3/Nj+xCIUCAHRIy680hdRPAUNBgxM8RC9AysIWjARI09VFAcAB0+dJjcFRQHSX/7j4Va7s01dda7sssWzZlP5vqLu+6yujx6CRir1X3m059hc57f/+ZRslx2mYNFAjEfQ300nXf1ddms9lk010MYkLlyyIbtM8ccwT0EqG62xebUsMaQq1+usebaBkatP8YSxfI7m+110N6MBobPG5on3Awz29rtzlt+RuGyH6lgdc12yNGHBQaMYi+lCbv39rupQ6rY54AmvQAAIABJREFUxyFHfJwpVwiKGxoPghKqIyKorpj50Eu0EN39k9upMwfLQs4+csRh7EgH6wgACILPPbfcQSCGwIz5Y26gJfjyrrnmGjJlWCcw/48dfjBrDsyeP9f+8tfn7H3v34IpXSiJC58t6BjCCcb68cMPI3jc+TOY2yHWFG10omBnnXOW9azpseJE0Wrraxm5jS5+M2bMNMQGwpgFRok9h1sAMTscDypBViHOp2AdMzrpfsPf4D/9gwP0NwN0aDUkmButhjddcUOMkwlpcotPON7KVbBsIBC2RLpFhDq6A9aOV9k1V15NQIfFBJBwwsknhPS4stkNV19HAaShEWmYZp864Sibu9Ei6xrq5362VNXgsFMAuPqyq2wMwaz1TVyRz3/+RPrQb775FhsooAMeAu/KtviUE2gBwxywp1hPtCeGj37JO0vY4S/U4AG44K0hLQtWm5CaFU3uKE0Mi1phzBbNXs+WvvqmzWhotduuuylYJ8ZLZjXV9qlPH26dC2Yz1344V7Sa1kZ7fdlb9h+LNrTrzr/YiujWiEp7Znb4cZ+lWw88DUIHAA1NntCn4coLL7ORwqB11LWSJ5x+3pnWMzZMnn3DJT+gYId/OPPHn3OqDZeLdNcipbWxULarLrmMhawQyAlX3Znnn2W5kVEb7u2zW2+8lQLg2ASyUVCt76QgrDTU29DICLNzkDZ47fevsNaqOhtYtdraZnfa4vNPJ6BDIZw9c6atWLacHUCHBgdJF+qHTotpLC+NAG4GUMdGSiD0NO0sTTcTvsoVKMwFNimjzOed67pUe081dVaKSwE9Mx8gihAmhJh/p7Khkm4VPJf5CFiKtYoFN3SfpF8NxA9IgC6fFv004xP2u0cepT8W9afxc/tdd6C5HYUhli9fbu/bbDPr6e6hyRqtT5/87RPUhBqqG2ygOGT77bcfgxOe/cNfyBgGRwZo5q3FYZFmXC7Rdzd75hymv4DZNDDXGSbfXe2lV15mbffq2lqaQxXlDia2LkDf6ZB97Z1VKwjkLTX19thDv7GGXAjKAxPae799aWpEwRqYzH/3yG9ZkQrFIZB2secRh1r/6DAD4oZWdts/nv4L5X4Fhe2wz24ZoEO4AKA/87unMkAH0wWgo9AC0veQYteUq7E/P/QoC4RkgP7hAOgomwrQrx4NMaSF2ioefpjckTL2rDO5Ywx77LeXrejusvU33ogBaau7umz+3Hn2y3vuZeOQGS2d1jPQY4d84jAWY4HAcP9doa75CGNVc7b3XnuyKMb40AjzrJ97+i/IcWQZ3EIub1vuso211DWwQtxw/6D9+oEHrKmhxYasYHmrsx3335UFUVA4pBkAjkIddUHyRXwCzLdgatBm61uasqA4fF9C+g2yFCoAOjQBADr27/3/sRlNnyjsgmYrd//8busfHbCm+tA1a/tdtrON1t/Abr3hRgY0jg+P0JUCQFM0bn/MR8f1iPgFPb/5zlu28YJN7JBjDqXWApM7iuwgZgPMHy6iidFx5vE+dOevbLgwYK114Z2HHvEJapArukL3LhThWLV0uf3qnnutrRZRxwgaNDv02E9OAfR7fvoLaujBSlW2gz97CAEd0e0QPgXoqA5WRL17uJNGSwSXX9waAD2YlXP2kSMPs1EP6IWi3XsLLATBC4sadbsfsBdNxuALV111lbXWt9rSrqU2f9Z6duTnjqL5G64DWCaQvQIhBb7t6753rdVDOELmSm2DHQHBIGd260232HBpmOmeeMdOe+9kW2+zNc3t0IY7OkMKHIAIGnNtbR1dHa+9+io1OFiGcF/X6tVZe2dorHDrwfrGYj0TJWtAXfaJwFAJ6DC5A9Avv4GzQ04B1vD4E48joFs1ggRLVqoqM10KQYwN43m79sqrrSoH/oV8lLydcEoAdPx/yXe/xwwI7CcEv6986xu2pGuFzVq0HoFuvG/Q5nTMYLGpay+DlhmskAODa+zLX/oyz+/3Lv6eNdSjEl1I6z357C/a0uXLbOac2VncDyxUyIypqkY623Ao9hXC+acA+mSluVD1r7axkWvWt6KbGvpPr0VsQ84Ge9dYe2soS42aBcefcoJ1DfbZ+ptuYi+//YY1djTbQFeP3XTRlbawYw4tCKsGeuxr//0NW9a1yuavv5ACOCwMcEeBbm+4IgStscIFLBBnnsHcffCja797WQboaG10wn+eYaO54HIloI+V7epLLmeJcKsOWT1nnH+W1aPGRFXevvutC22oMGSNdYj0N/v04qOsDi2Cx1A8q9FWLFvBOJkrv/N9q0YhLIykasI+dfpiq2qupWsQbiPwN6RIs/BPTS0tzFnVPZUFjyXCWUEuyE1r9QwQYPtuo7SIxpRvad0e0LHWEgQ88AtDUz86niEwzyzoSFuTSQCTgDSLC1X1Sn/7wWSR8JDuY+Sh1+o98CvPTp9l9n8uRs4mCkV75OHfWHNtcyYLbLPTNqFHd10dzWaInoapFQFHaEZx880327wZ84I5CNW+tvuAtTQ12x8eQ/Rx3grjI9ZY02Dbbr9N5gdBcAnMnJC0YKpqa2+3Pz/3jI2WS/aezTblpr299B3bcOONqaljIyBd0gQzTVAc2Mnme+7A6NY5rR32wC/utWZ6dIIkvNOuO1FKVTtWREX+6fE/WnmiSLP7cG7CPrD/7jTZIyCu0L3G/vrE09TgERRXU1tv2+y5E03CiPAGoCNP+dnHniZDxcEHmGy71842WoOUkwkejqZctT39wCMZoMO0vIUAPeawwhqAfyP5cLCpoY+vraHvtNeuZMIA9DffetM2WH8D6+7qsj8//jSJGRpUbVWdbbXjB1m//Gd33GGz2mdn7pKPfvIjrA0ACR1FNRDN/Y/n/sq2oQCKwVzJ9j5wf4IpilIgEv6BBx5gKg7mA51ni523YpBN35o11tbSQmaDPHcchmWrVtq8hQsI7DDbwuyPKHIQPyrzjQwMrRPQ9zviUOvq77OFc+bZy/98wTZauD5TJJ95+hkyht7RNUxlPOwTh7HC1GO/fsQMlhC4YGpq7TPHH23Pv/QvWgoQkQsNEQwVjYbmLZhvc9ebZw889Gvb9P3vo1nyjbeXENzQL704VrQ5nXMYFLflZpvbT2+41UrFgjVXh4JK2+66PcvjgoZg7n77rSW25fs2tx9f9SMyXawPQhIPO+5wAjpqwUND/8VP7szy0Blh/pnpAX2CwZ7BYtNcBR/67WR2GaAfdRgzDCBYIBgVMSL33XpHBugFy9nxp55g3V2ruR/33/lLW9G7wuZ1zOUcDvj4gbZw0SIK09CGEceCrA+4EH5268+YBgcrT12uzg799KEE4l/cfhdN2rDwDIz321e+9hV76eWXbfMt3mcvv/IyI3oB2tDAu3p6KPivWrmShWnmzJ5Nkyf4lnppgy5ZhhXta3NQPEs2MjpCoEIuP92ACIiD26lkdtNlN5CzoJYEfh574rHMnULu/lhuUkOHe62lkLfrAOhVqBIHEShvJ556YshNzuXsusuvpq0BwYIzO2fb6eefY/2FYSsj46Gnh5XNOlva7I3XX7frrrnW2htQlXGVzemYbWeedyZdf9dffX0QCAa6rbNlhn3uiyewlz0siWhFDOsi5gc+s7pntc1H7/bhIRseQUXMMAcqZTFtTUFx2J/RwpjN6JhhK5Yss9tvvI0NmlCSG4J6KP+LwGTYS8p2yn+ebku6lrP+xwbv2ZDFkK79xmVWLiFjqI/zO/W8M+haQUoagvXQJx4YgMpxF114oXXWt9vI+JA11zTZWV8+x4YnQunXay78Pt2W4EVjObPPf/ksG0MVPxRPQbGhMSOgwzpoNTXU0E8//ywb6V9ji+bOszNOPc1mts6w3v4e62jttAu+80179a03rb6lxcaKRVuEc73kbfvx5dfYGGqPNDTZ6t4uO/H8M6y2vYkBjFDeYEJnQHCxROWBABvLgbNfRPydjjj4MPCLi24XNgqEGfPjCrcJawXoChSXlu4D6/Rc75+vCOqxjjuzy1BYxkelS6KAZAJzgwd0XKccc/rdx4sEdPVF98F1Wa56hGnv8NdkUTiiobbeHvv1o0HiLhdYBeyYY46hZId34FCCmSHiE+D+61//mhqAgmaGS6N2wAEHcKP/8LsnbWx81Jpq4Asv2f777UcfGKpFoZ44gtSWvPM2wRy9q+HXQvlSBDWBwcBHjCh3mFMQFY8gm3cD9Pftsb01d7TbWy+9YktfeNNGRwasvQFtU8322HtPgiEOGkxnaCbyh0efoJTa39trjR0dtsVBu7EwTUdNAzs3Pf3w41YcL1AbnTlrjm212w4E9NHSOAG9ODRizz7+NKsqAdCpZX54FxuthU8Yvqoqa7K8/fFXsBQEDR2AvvleH2LvbxS6gXkPPlMQ31AueImhwVJDd2lrDLKxku1z4H5cowULFpBxotkNqonBlAjpF084+tijWSDmuT88y73sL/RT09xmhw+SyS55402m3SGV5+knUJwHhWNGbSBXtCOPPYYm57dee5258b+NUeYIh4TAssM+OwWXSF8frRsbr78Bc3vZ3GbebHtr2VIKEzC1IzUMJUpBu60IYFqHho5nrxwfsEM++QlbvuRtts6EJeGJR3+fpa1B88D/2+62HV0eT/3mCRsvjbL4CiJc6f8vFEgvCOBB/2zUNGhsbrQ1g/2sVY4UxIHRIebcwodOsCxPWHW+xubNmmdvv/6WoaPfI3chkM6sb6iXtI5gw30P2Z9aGPKRYaJFUB7N7Wt6rbWtg5rKoRHQZXK/+7a7phSWgQ+9kskdGjoAHRo6gyyjhi5Ah3fwo0c7QAdIjRbtvp/cYej9Bn0RNpjNP7Qle7QvXG+Bda9ebf/rJz9l2trKnhU2t3Ou7bHvHtwfaOVwHSBQ6urLr6UFA5YEBM995uhP86yDQ+Ks3H7L7TEnutaGJ4btjDPO4BnecMMNeJ7//re/2Z13/8LqqhrtkKMPpaby3k3eQ2BsbGhk7jYi4VevXs2CUbDAoYBUQ0sTBTSapGEhiho60tYA6gD0m6/4ccyqCRr6sV841iYQRVWDzIyooU+MWUu+zlqGc3b9D662qmoUUMHO5u3E0z8f6npYjuVwf3L9LTYctUfQEgSgxvbWEBMzYRRir778alvZu9Jmd8zheTzqc0dxz+H2g6vgth/fxrEgl7qxvtG++a1v2nPPPccAOATqQUD80Q03sL7GSeedwpiXDTfe0Lq7V4d49tiKHb+GdqkhUG72jFn2+suv2c9vQGZCsCrg54knnMDGTVdccYUVUeq6FkGqZfvEcZ+yuQvn0x3y6osv2cK2OfbT62+14ehahBB81OeOZnQ70r0Q0wBavuibF9F11V7fZkPFITv33HP5HeJKoMBc+91LSYeMh7KynfilM6mh0+UaTe4AdJRktepgcj/9q2dbHvEyExP2/W99l88hT0TBmWLJzjznHJ5d8Kje3j675dqbeL4Yw9PSxqC4E79yhpXrQ4lxnC+0vkbGBiwmCKgG/qlbXsz1y8ztdKnBguFTuTO1NPxSSUMX6Hu3tLTz1EWtLDPhZwroUMKzyquoFqdKcck4spq/3r+uGzVQAHoOJVFj2LwfoKrOSeKQhu6lDWSCjA2O2P/+y9+Y1gETOsFgaE2wEMQe6UtXLrX15qxHvzdyUylZxrKq2LA9D9zLnn36T7bb7nvYr+/+lQ2ODlgbNLyJMdt6q615ILCw6DSFTfjT08glz9t2u+5AQGft4NYWe+W1V23u/PlkVABzaFzwrUynocOfteU+uxBsUfZ1yT9fo9d4aLDfWptbrXdNr31ol51swaJFhnrx9915r/UP9FljbR1NxshD3/uYw21Fz2qrGy+znvbffv8nAj4iaqtr6mzLXbfPAB05xpUAfbsI6KiSNi2gw5LgAL1+PBSZGAagew3dFZah2TwGmex10D7W29dLM9TTjyFXPeTAwzx24GEfsReef97mzZlrf3n8T2wkAlOy6ge87wPvs3nz5lFz+s3DD/PwtLW2044Bk/H2H/6QbbJoA3vxfz/PamO/uf/hyOwDA0W0NzQQtGPFut103fUsMQvae7tvlR1zwmLm+cPPy8Cz8gTTfWDZQQW16UzuIc89APbBh37EVixdxmqEjz/6OLMswOyr8/W276EHsHMa0vxe+ddL9vQjf+AelWJq27Y7bktrDvKGATrrb7iB3fG/7gjd5fbbzbbaZmv750sv0G2AuvAdM2cwOrm/f4A5w4vmL7DXXnzJ5nbOtAduvy90VYsm5/0OOYD+UYAc6qT/6uf3srhSS21IEYLz6JCjP5Fp6Ei/gck96FahUpx86BVN7qWQklkzVqKrBho6rFwMMLScfeyYT9gIMk9qa+jOIaDfdgeFRlzTY2N2yjln2FihwJrjsBDd97/uid7Q6LNFPfTFR1EjxVm8/1e/ojk9lAIOaWAfPfwjtMCBJsFM77/j/iwGYHBswM4680yeRUQUQ9BHLQTUrOsq9VlzvsX6S2vsnLPO5jXwf97703use6TbOhtmGGIYLvzuRRSuUR8cRVvAnOGTx76BRzEPHZEPAPQrb8wAHbzmuJOPJ6BPVOesgPrz0eTeWl1nrQNGQEcrZQTJIlHwhDM/H3z1luNZv+J/LqWZGS5G7MrwxKideNIXKHAufXOJ3XvHPaHeOTV81J4Yt3O/8p9cL4A6AABV95pCySiu7dHHH0VGDmUHqXp3/exuVs1D7YNQl63Kjjr5KNZDIBVUAHR4EcaHQono6y7/EbMigPxwe55x+hmMTbjqih/yfhSXwey+8vWv2urebhsrFlijf6BrjV156RUcYyjNm7Ph8WE75ZRTOPa3337bbrzpJmusbbKB8UGrQVEwq6HQA/cH1gN9Mq6/5AoCMuOc4EM/7zQbsRIVSAB685jZDy+GNaBk5XyegH7GBedabUOtrVq5whbMnGPfPP+rLD/dVBM6BX7hiyfTpYDg7UsuvtRGCyMhxqi2gZbblT0r7dSvn2fWUE3hakZnp511+hk2oz6UTca/k88+OZjTY9tb9omIqXz0i8ey51mabCwsI6VVmrh86KmGLoD2GrrHSLUfng7QIXCADjKTOwDd2+29ti6/uMztPnVNUe4IilOgiYQCDV7R7vLR+0nST4+Sk+Nle+bJP7HLWnNDMxcd+b36hzSM2hhtSUGiHHLbmVKWy9kuCKDrXm0f3Gpr+/tf/2rP/Pkv1lITKkvp/5BxGVjcwOgAzbn4fU1hgIVIdt1zD5rZWeyjVKI/VtYIms6mMbkD0DfZcSv6Jd+30XvsZzffajPr26wwOsyIybraEFQFprWsazl96LPaZtBEVZevsb6xYdtot+2sXJO3TeYusLGefnv81w9bSy0iz0Phjg/utmNmck8BHfPDEdz2w5MmdxyK5ly1PfXAI9TQcSoRFLf5HjtYsQ715yeYu103FgJlRvNhdTKTuyv9ivUGaEAyH4lm0ajY2HipEPui19muB+1B5tXW1GIP/Py+rIRqYWzEmhAYODJEjbSpMaw7C3SUi1y3mppmm7Ww0z649TY0o0NbgQsG2ik6V9UYAHV/W929mr4taObPPAa3RFjXUfhwD96b+4dAIaTYIYAP5nYwE3S9mw7QsTfDiFhG5amxcWuvb4lZFEFYgf6I9YUPH/5fmDeRjvTUQ0/ayp5ltrATmkqojuX/hRzl2GUqAtaO++9Mk/scNNGAKbCxwWbNnsPSr8XCOPPwV72zzH5+623W3thK5oi4fehM+Nc70st66XNbZjLCAlo6Su7mWprt4COnAvp9t4cod/nQAejw+wLQfVBcVb7axpF2Cg19rGTNueBDB7CFcpkO0NH/G8y+ULJf/vROAjquGbCc7fOpA1nQpntVF60niAe4+KLv2gZzFkVzegiOFJNEfDWCVatyNbZkcLl96WvnE8Tpy0Y5UrRVbm627/z3txnY2l7XZsPjQ9ZYE8op6VzDejTCMLEq22HP7Vj6Gc9pb221G1jtLQAEAB0d0FjlC41pDH0iGtltDj3nUW0rX0azKIB6ld18FerWQzgOsSzHnXQ807TK0NAjoBcmxqwtX2dtA2Y3XHG1ldkoB8b1vC0+80SCFavc1dTZQE+v3XrtjYQ7xPe0NLRYV99qm9E+g7MJZ0JnzewzJ6IZTCODPcFnYdlDBsg5Z5xp81tm2+DwGutk5cYgDAXPOs520WCxrM832RGfP8qaWpvp+kGlwtDmNAhYYTPKtA6UBkbttmtvoQAA91ldVYMd/4XFlkfkfWmClpVvfftb7K0gAfGIE46wjTbawP714os2d/Z86+/rt1uuvznMb7ifNdy7e7psVucsvgrz6x3pt+YGpPyZffyIw2zj976HsUpKxb3++z/IAB2JtMedF4LiwOcF6NdcfHkG6LBMnXbBubair4vNiAa7euz7X7uQ9R/RtbGtuY3uVRQKw0mAS0Q0OD5WYEDjWHncTomV4kaGUd66xn7wP5dHV0NwSZ77lXOzDnBYZygLCAJne+8JpD2GlGz97zEwxTvhqNfQPaB7LV2fY/7rMrmzPLQr2Z57/z7blVPA5cTjIFlL3d2gQXJQiMktBUDAPzn88bskDj9ZvUeDhTScGx63v//5WUYvItoRgSKYBH7i3fCP4R80AHQVgiZdVwfTnNnOe+5mryx/m0VPVq9aRZM0cqQfvu9BGxkftoYaFEqtsmWrltm82fN5z4qelTa7c44NjKHdabNtvcu2zMtF0AwIDJ152ISjtpaaJAKR1gXom+66reUb6uhbhJb+1ouvMpRmohxM2QgMQfqS1miXXXa0Pz/5FM1ECIo78MSj7B//esE2mDnXmq3a7v/5XTy8aCU7Wh63HfbcbYoPHRr6M489RZO7B/ThfJlgBoaE4CZGubNrVgClzXbfPgA6A+fy1lAMprex6tB6NDO5T6nlbvb+bbay3/3+cWtpCmUcV3avYKOMYmnM8vla2/7APWzpqhX0PaNhyYe23sZ+ecfdNjE+TjPywEC/tbTARWLWM9DHtf7oIQfbbx78LQETVZ+OPek4e/PlV1lVq3tllz35+BM0w4JBgQXtvv8epCcAOkzzTz70GCF0oDBkwzVmu+27N/2p8JHCSgFNDM1NYK5cl4aOMe209x724MMPWUMV66PZsuVLbf689bj2uVyNbY/SrTV5q22sN7QJZu340oTd93NU7Ku1gVjICFpJfQ1CvIIpGv9CZbEiI71RKQ7WA6SgLVh/Ea1B9Q2N1tjYYrmS2dI33rL3brARA4Pu+cldNGkCUDDGvtE+a69vD9BeHreGXI0NIkCwvd36rGgHH/EJs+IEfejQ0FNAV1BcGuUOkzum4wH9LgfoECc+euwnKHjBfAoNPV8oEtBBq9i/NfCTH3WwNdU3sKgR6o2j3fD4yKj95p4HWYAIAgJcYPBJI1C0s62T69NfGrbP/+dp9sbyJWTs7G41kWMGxPjomC1ab6Fdd+m1pHRAJUqS9vSsZqES+PMB5aCfAz5zkG2z9db27F+eoQUJ6Xs/+/HtrETXnA/Bg0efciytDDiV8PGCVgbRQ6G5lbn9EBQgsqBAzy3X3DQF0I/5/HEE9ImaKvrQx6vKJkDvHKqihl6iGTgA+rFnnUCNjtpqXz/3dcWbb9sNV18bOjei4FMUcGDFa2vrsP7xYaupabBDjv6kbbrl+21Z10oKIIjNQNZF76rV9sHN329fP/t8rgYDGXMQ+ghXtmT524y3QO3/I048mgFzK7tXWTViBGJzlhAkN2lyB6DffMm15BnvrFpu82YvsCMXH21NaNqElroNDdbT22uLFi20Cy74Kt0osvyc8MXjGWRouWrbeONNbOmSt+3aK3/I/G7ksIdSYGWeQaYGonSqle2TR3zattt5R3vhlZeoVSIdGF0mr7348imAvvi/TqeAhH8C9B9deiVxIV8La4jZKV8726rbG+2111619toG1oK/+sLLbKIwavV1DTY+UrAaRNkXi1Yoley/vvQl+8r55zP4DUHTKIbzxa+eY+XanI2OjBJjfnz59bG4DQpLVdt5XzsvgFv0ndNyhYBepP1BAI1F1CoprcLEdfnQpUx7MJdfnUFvsbBMJVDHQDGGKYC+xd7blVWqVfnoGAhM3mBgMD1LpSeTKoVFBniznCuKy8TG8Ip+x/d4FszcenYahk8zVyls1pO/+z3zN5U7zudn5WOQsxhM2ORnYATDA3b44Yfba0veZGOIN995m6ltAHTkw/b19tqOO3zIfnTddawah3/DpRHWdJem/sEdPxjapSLgaOYMCgvwdaO9KiqibbDhhvbOO+9w8yHBY3Qg1meeCJXiIFmDQLfYfTtGsePgzm7vpG/1/nvvox+/UEZfa9xZZR8+cG97+aWXbKsPbGm/vvt+6+1DO9IZ9sZYtx21+Dh79R8v2MbrLbQnHwiV4mjuLhdsl733ZNDcyPgY28BC+nzmd0/zaDGvnaVhd7bRqtAOEyYldIF66qFHLWR9B0DHOEu1+dAyE+32ikFDx2f0oaN9anHC/vLbUPpVATHb7/ohmrLvvvcea25EpnK1DReH7LCPH8omH4WaHHOmc6WyzZ0xk4wHpRyfePgxGx1DZH8Aue6BXvv4Jw/jwYZF5a9P/43aFcqPLB9aYSccdzzrwIOhPvnwE2wCAfMh1u5De+8Y+mpHS8mDv7zfWquRwjNhg1ayAw8/mEWB0Cpyzvx51j8wQBcHC4aggBEC2OCfK4zbHx98PGtugXnvc8gBDMD89f2/YqAO1hQZFEcdfyyjdRvaW+gSgYYOegbwIIVyVscMtmhEg5ZCecQaciH3HHXHVcf9wMMOpCbY09/HiGr0c4e5nS6B9nbr7u7hStdUI3Wtng04QENoPQq/412338XiNq3Vgfb3/cjeNqu9w37xkzvoCxy1oo3ApH7kJ0Kb2NibGeZmMV4IFwcfcQgZPxgr6AhNRmizQmtL9sSusvx4ifnQd908aXIHoB983CcILABAUDKq7d217SVwAAAgAElEQVT307uskRYEsy4bsUOOOpw0hTOBn+jnjnMAqwd8lT/5ETRARL3AXx6aFn3m05+2qoYaW5MbpYWEzB0RwOWclUtlmxgvMUulBrX4c3m77abbmILVmEdzI7OunlXW2TnTdjl4T9t8qy3s2WeeYftblD6Gln79NT+yBoOFLFjnPrn4UxTa2dBldJT7CQZeA/cyammU0XgntMC5+eqbOFZp6Md84Vh2WUM9fFgFIJyNlsbYrrNjrNp+BEBHHjrFlyo77uwA6MBPBHq+8dIrTIdEe1ykPl7/w+tscGggi36Hif30c85icG1NU4P98+V/MVURY4SrBZXUsPaw4Gy0YBGF2h9e/AMbGh1kYRwEpQaLXsmOOP7IUI2vpxtVR0KjIjVPj/UZAkIFV8vNl1wXg+UgdOVYh76hqZm9NZBFACtBa2uLXfrtS6yv0GsddW20Sh3/uWOYqVHKVdlrr71ui9ZbwEBXzu/K63j2m2pDsyKs+clnnUo+UtfSZP94/p/WOWcWMYbC5ITZVRddGhQhxu2U7Qvnn8nqkJw/FJBxsx9d+kMbK45adXUd/eynfuVs60IfhdYWa61tQHlN5pj/91e+bjkIuCjuAw6Sr7YLvvkNBmReAfcAlIGBfmtsabHF555ktS31FCb716yxGy6/nmIZzjAsb6f912mZBZrm9dgTPZTTLdMV6P954MXvtCSvIyguBWqBuVLYfFC5N9/ThY0AQtTE92lrW++7E0IgOabMjh+rK2ECMm8zBYgRf1PbpYKQFAAnE7sEAwwKm1bJHEGzfGyuoeIguB7BLfAb4HdIdxIEMoHAFb/HYaXUnZVyDG1gWcYvWhiUHz9l1eMf0Ex572SwYhDGor+Ez4gpCSo6QHMf3ZMhOhwtKWVewzVs55kU6IfAI0GIZfpyId+SmVRgiwCdGJDCal8qJYiCLygWEn2h8B+yID+YcHwPTW658KzAusCgytQ68DsJA8CfC9fhXQA5AD+PNfxYmAOCZTBXrF+gFf5Dig/f4fr9UphDTnK+igVHNH+uSTEkBqtQg4+h4LJpDKichDFXs6djLBoU1ltzxE/QAurAIwoVvbBRsx+BcyjD+tQTf2at+10/tgeDCFE7GrfDN4kAvXlz54YUTF8sIq4hS3Oi/kKsAhXqW4d+0YEGQv9jBNrxfMT1lclSZUTZ0CF2KsxSTTgF1HYIVRRZ0JSmP3RQi7/H98DaxKZFMbqWrRBjyUgKxDU1mX8M78K46dyELxkBXXlk8VQH4SwK2zAd8myh8MVEkQI3W4TWoOZAKIpBnycrPFZxbWHOZ4EV0GE+xMVg/gAE3Mv9RwCQ+onj+aDf3ASjv1n+EhUV83maM9U4BzUDUAmMda8Rj8K6EmHOtY11NlAcoRlc60+hnnW1wzrBQjY2Nh76DUQGjXtxHTIb4LrBfHg2IGjHPHPPc7j2cb1DfrbOgaO1GAzGfWVXtkAPYe2iWJDPsWoaaIP5F6inX4rlZFESPp5Dntd4pvA6WC9gtYCwA8ELaZ9vvfEGK9phjd9eupRBnwh+RGW27lhICIHA7e2hjj/bOFflaRbG2FBACNoqeU2kTwZvRU1SPB1ns1gcp5aKfwqy0n6y6RTTqcK8gr9YFfLQuRGJmZNavQAIdeGx4oiSp3sStcR5SAL/CM+syng5r8Zncf1Y+RANmLAm4NfxXIovwhWq+RAToBagIiS141BECuNEZc/58+Zbz6ouri8EBBSc6l3dY4sWLGSPAVg5GAg4YXbRty5k+15YN5AGeMpXz7S+4QEWq+pa1cWYCgh611xyDed92pdOmzSpZ11Gw9hIb9XVpGUVjAmkNYkB4F+ptVogjc9Jy+56XStgnw47JwWBwH8yS/hWe+9Ypqm8OvjqsjB6dltCrmeB+Y3YNA48tpFktDvSESLD83lzXHT4GUqIjgw+Bk2UIBKZmn73fntJG7gX0lkKjqkJ3wcLeNDx5v14hCv+EIPVl34B5fPw3/l5BPScOrf0flUB8kERWQUgVrYqZs/wA9S8FBSh7wQ4GfBEEPKSXjpRf8+UvYjBHnIHVFog+XC8lCnXiiodac4+sMPvk96/1hpDcMpHJiJhJAoTBHaAVmGMh60fPe5LJRtY089Dut2229qtt/3UVg702Hlf/hItSaBPuEkA6IhuRsCQSit6OvKSri/N6AFdc5RA4vfdm9f8Aa50+MRAPd379cD+6qzI6kUgcRYu78pa2/RWYmoS7gGtEahdsyRcL6EWn+uM67pKe+7pBeuT0lZ2LnI5Bg4S4CLgQ9ADeGP/YCpGJgBy1N949TX+BPNBU6BNYKZdvpRBqahhkgKw3kn3G1KyonCH8aqhhQR/7acAS+uV7rmfq6fZSp+nTJaCYWTomdYEK2PWijUKq1GD0zNndIQAK1gN0LoVQIw4DAipELDQwx0Ahch98FrtO4rk4H/wQPEQrbv2FNeq8EklmtR6pDwI18rEq3lWCurC/aL/dC21PwCyNKOJQAeBMK6XeEeq+GFcPorbnyUvePjYLY07rG+ORcLQvrW1pdWuvOgHXOtTzj6Zwg6EVLhgNtpgQ3v5X/+icPjDy66yQnGUAdeDpWE77xvns+EMyjaDb2C9sRdfPu3L7C54zpfOmeIjT884fOjCO81T9Ii/VctF/D89y6kPvdJZ8/Tpr+e1Ezjzk+cnt8UeweSO+uXa6BDwFhLDaGZsaODAMFnU58WgIMlgMkj/omboovv8xBTVlxKcZxpeYhHR4hkgFjEUX0XHE4tPC/CALuJIwSRlYJLcp2PYqQ9jygGAWQ3VuaTBuNr3OiCqkS+GwLVW39wI6EEpnYTVVCjw4KhDlsUhwGwaCxJ4Ytc92buiECXCCuch+M8rAbr2i4UVknu1R/6ngELMQ+up9avENBk5mp/UBqT1SkMHKMDXhV736EyFw4rUkg+8//128cUXW1O+xQ478dP26ptvkB61NmCEaqrAtBP3zx82/K5KiClj8czI065+188UsP33+D0VwFL6w/5o3+QLwzWgG9/YYTpQR4EONODwgC4hUACvs6O98FUdPcOpJBDr/HlmmwELKxqOB60VzL8U/PjQpKHNo5IfTOCwqqDULwQx7CkENDDQzhmdLKoEQM8scPEseAFSlgfxEnwngUTfiUY1Nq2XPsf4vRCs+aQ8w89TwJQKs9pXdueK+eY8Q6DnCOiiA9bfj6VE0XUQ84dLBSl2cO3BrI5z2N3dTW1W7k10LwTAeIE+FeYwrpDqN5V/+L/pFnUWwhSYtZae5/g105qnZ0jX4Hx5Zc6fe09bXJ4I8Fq/Svza7x9+Z5vVKBwIn8TDYEmpqYJwNMIa7z/83lW2tOcdW9i5gPT4uZOPZ0wV+Mf7N9/Czj3tHBuL7bS713Rbe1unff4/T2GwI/gH1hxgftHXLrI3u960W2+9lYqBx4b0/NKC6bqjiQ/ijEnw1FpJYM8EwigkTqeVp2dCz/E+9rUA/X27bcM8dGnoGTjEUnfUsuvquBkAWGjoigAHmCHaLzNnRUCrBI4elDyTkwTopWwPWikgpQzTV6jzhKiFTyVMfZ4duNiDNgVNHQr5QLxEK0kTPXJhmvSaqSdcXKdKQFqTKdImTYHBpOnH7gkfz041A/8+b9JJpW4xPc8IvOAgE7gAvRJweUCePEixWUFSUMGPywsUqVCVMY8E0AXkAna6FnI5ajMwm+Enrnn4wYdY3arOGmyTHTaz2fPmkrFlexpjOkCvEki0n/7wYVzqI+wBXcIXPhPDS+lG79L6eOakg4ifApzpmIIOt+hGAOoZgmhAY/X7DEBHdzIxEjxPc5ZA4AEcc5MQjHfBJSYXmdfkBS4pA/OAB7oBoNOMSpNmqFwFMyqsKajeCFcC8vfvvhG58eEffh5+3CepHCCaWxq618pEs6mQoWt0JiS0iGf4cyZhqRLgeWDT917Y9fzA8xAPcAB0demKBdOz9Cbdj7mjFgaKEkHYQSwITMP/8+3v2BjiYmqarXe0z7761a+Sv+If9oQBuc3N3CvxGz8PPT89n6kAKXpK11HXpfStddT6Yyye9lNeojH7NRQNSpjQWL1QmoKgf4fOD+4TDXscmOSxeTaQQXwVUvwu+d7F1lbdSvrqHlpts5pmMgegf6iP6zi3fQ5de32xVPN5X/8va5s7055/+cWs3sl555xnjey+bnbuN84NLsuEP3vBECb3Smsrq1v6nehHeCf+rTOdCp1+f3WNB3S4PqZo6B/YawdGuctPKuJVIXouaNQo+R38XRHE4F9ht6LEjO43RBvlpQ3PJDQxf4DFBKV1iKB1CDOhI0rq6fM84UtK8gzVCwUwd0kq9ICmhRVzTC0EBOZ/A9D9vPQeHRpGKLLNYfTnyn8b/U+SSD3Ai3FrU71JvJLEm5pMpwN0vyZ+rfxBSoUpzUPz8oSfSpd+jzJmCQsHaCn6mD2g0++NkLnqaporkSOKQwsTJsozPvXIU3boMYfZsu4uNvuAyR3zxwFAdgQAfjqtz9OHl/49KGjNBXLp+njgSA98qon4ufu1TX/3WqVoHNeAaeL9akMsITGA24QhHAJjAE1I2Mb98s95DVeArmtTLUp76a1g6fnKwIBpQSHSV7TKUpQoWFMshRrejU2s8njV5VcySA17ioDH004/1UYKIywVvC6TeyWBagqoOiVCayBB1tN+Cobp2vtz4cHcn3uvYXFNIBwVxoJ/VrnKLv4Gl9DvH+M41N4W/uJbrrqZj1CHNuSMIxASew1LKLI0cLZRTCmlUQke4osexFNATwVVDxiYp//bg7xoWhaClDcKJ3y3MK2V1l9glClASZxKpXF7YK/E/6bOvdrKxQkKjCgkhNTJ7379IhssDjCQVOmN+KmmXvC+I6YAFr5VPd3WPzZsjW3NPDs4X+gYePv1t9sPbvyBvfDCCxSqphMuuX/ROqszlvIcKZx+3KJT3KNCbV7A9OBeKQ/dA3okt0m3wHYH7EYFjb3Ao98bf0PygBmeEpjbeHwGAsPniA6ub6ifoqHroOhQpIDuCQPfSYrT5kpbEFH4tDmBi7QXMaX0XZ5QPEOuBEgAdM+AReTaRG9yT+cCQNfa6HrN3ws1AlqNU0IM3l1bVztFQ08ZS7qeKXHpwKZMNwURDzrZHkRBzscB+LX0jM0fNM8MpUF4xoHvvQbl5zRlPhHQEVGarVEMqJEpM4964+jax77noeAPQAL7gsh21K9nrfzYlAOavMx0KraQAm7KNLxA4rUxzOHdAN2vs18v7X86d12vz1OTdgo0+BsMHtdjbpgTg+gi3eZZKiuAuQQaSf3qtSxQ1LtwdqX1Y364HpqYtwD4GJhKgE6mE614sjLgM+wbhDAEyQHQ0agFDPXOG+7gY8RkP7X4U+SyrE8efYCVNHQvBEsb176KZrTW+Du1Mmg/0/PpeUEKcnonfsplJpr2FjbQIzRvWh4UjCYOG61XqjgGsEFRFAgACIz78XU3MA0PmQIQXQ9ffDjNvXg+3BEIhkPZ11RDDnLE5HlhjNI6TO7+vHmt2AuPKVj78yKe6wHHf+9dHni+Bzbdi/0SbREEo1VUY/t3z6fmjrHg2VQsx0t0w2Gd2Lipppb84tJvfd+W9SylUISy4I05FJsJ9Lf45MWMT0BgXcuMdjZ0wj7DxYF/EA68284DrGhFNAel1rs0UmFee+V5juhU+JXeo3XEz9Tl4pVZPDsfu+llvGeHg/YgoEPSFlBSmoA0hQjo+LukCq+hsz5yrPZTCUA8MWkBUgDCgkvj0AECA8N12CREumsDBbZ+wp6JesIU8YoJ6Du9X/dJQ/cH1R8YEaVntJOAGFL2KgkK6SHxQJ9JaKhTXB9STkSserfGr0CmFAhEWGLsIor0wOtvfxiyubiI2Err+G7zwnM8oPuD+f8C6AQeBq+GKGMcUBQYeevNt6yjvd3aWlptMLa1xXtRbQ3lexGpLh861gP0BIDH7ziYfm3FmL3g4sHXgwQ+r2Qy93ubrr+X0EWvfu88sODzNEZD4/P7ibngPmgLOOAAZAktNWzpGRipGICCxXCOZE3DWGRtEqDjM9wnv60HSi8g+LXyayneAJ5ARoM8cpj8EZSHdNbxcfrVAXz3/AQd4GIkOurPH3Vo6FNeG+qrp5qN9gHj1xpJG1SgrXclaK98AF0a/+F5lObkBTgBuWewep6Eoin3Rc2bgKoMjiQoDmCCqGkAPwAdQVozOzrtOxd8m2mZ0NAHbcjOPu9sCm7iTzr3mKvXfGWdEK+G6ynE5sqhEWapv/24U77mXRLTgbrnAene4289nxjigqE9v8M+KFYlpX8vKHjQ8/xaa67xTwX0oi1YsNBeevFfpBPQGiwdSDdGeunsmbPs9ddfp4UPQibz4qurmea8omulTVSjb0bB1l9/fcYxgI8sXLgws4yo9LnOg58X9gppfaJVv+4C+RQ/cI8H9HTfpuNVKT5oHdkSl21yQxxNbpv9dmGUO1O43IbQr4uCI7W11Nbxj1GYE8Gsx4FCgi0iG3vtbjP+QGpD/KHV5mGzdWhwnUxO+J0pBNGvlE7Ua6o6iJ440u/9Rngi9Rp6ytilxaRgJzAFg4KE5t+fCiweELzQwE2FmaehfkqUu4QVEZBaQXqi8YSjoBQxZa2TJ0AP6n4vskAeF6mfApLelTJ1PTNlGJ75eEDzmqrWC5yIMQhRQwfzp3nMATrAbBPU5O5abV2rVtkG669va/rWhEjufBVNtojrgEYDyRrXo+wrpVekWjofWHoYU6bhGZ6nBb/e/gCKXnGtgh39Afbr7oUd/3sll4lATEwd/lSsM4QTnBcwfqa0VVdbLQAR+c+xDSO+94AukzqBtibUJcCZmtTwwxp565wHeAnEApL0jMncjusoZFRV0cxMYSH2imbwmItH4BohVSkfqraRDpQylWigciFgzcQLFNktlwJpIQonHtB9DnB6BrSnOp+ib/E2jUeM2Z+/TOgulWjuFaDTdZSmwEaLE9YEVekQB7J65Sr7wBbvZ8c0pOyhtSvcSQAijQvggtLTYv74iXmCH2CM2C/ONdZa8OfU0yuu095JkdDZwPPkkvTn24MuhbZEWEhpWfeKjnzckOiOGrQLIPZjTM+XF6j8d5UAHdY61CDYbbfd6IpDgRiAOoC7o62dwI3zAqEKwg9KUL/6yivsSwHejSwN1OYA78B3OGvgqTgr4CmgOb9uGo/WVGl9XuiQlRn7IwuLhBCtgc6bxykvXKZYmZ67zMqR+tClocuPmW1WrFcrH7rMdeOokBPzXX1+biXAxWeeEaREI1D3GrcYf6UJpJIQrtFnHjBSIkgBX++Npyc7ROl1npC1LrqGC16VywoL+EPg5yktohIBUxBKJHqNzQsd/rBmzMTlhVean9Yl1Sy8cCJAX1famggrkwCTNDkBg8DbA3oq3KR7hHnBMiTpXWPGYYKGzjWVeY6/xxxx5W1CCM30vrByKfOh5hifIeYiuhFY4T4/vxSIvdYuhq/54vALgDVfMUH8re8F9AIIrUXqo0wFJ501r6lq3FynfKxKGBmv3iMNzj9P8xBzwbViWKnm5BkXvvMCowKVZC0QjRFYY29yfBbKH9eFPPck7Ys1C1A+k7n5ocxmurYCMwXu4W/8rs+lverMVKIvPVfCkacH0UGmoDhzMIXKCJx6roBGDB6Bf3AFMcI/KkDko3FAnHMsAAXgRY0H3wCFEfHVyGmf/JeCpUzVFS2IsUNYaLbiUpdcXrNXiDxv8QJLCqj+7xTwU57oFRavjHirK/aJiqGyexwtSCjT2uoMef5XScDQ96zpEWOPuGfgyyiVo5gSCJLReoVIeNYTkZYc89nBgzyYykUgzPPY5vcHn6v0K34XXWJOEpq9D9yfKc3XZ+GINr0Qid+xdhIMJAhg/hTWS+in4vjXTh/7cJkg4fyYHHQEdDJsF/QCDV0HGE9S0YWUCXrQnAKCjtjI0KMG5QHIH0wvwfjPvUSULnhKDB7E1gLpOND0mkoE5UGd10cw1rhSYUQMYzqQppkuASS/bpqXxuYBw6+LH7vu8cy70mEnIBHJ4s/0xfHvFNA989Sh8dpsCujTCVp6jgd0MQdqu5DmJ4KvkP9c7YIpIDXV0hgvnRRRZFbEc3SIRHd433RBPxq37hcgpaCj1EppiSmNCPy0d6npLjXJpcxV++gB3QNqDv7ziUkh24OOH4unCw/oPmin0l5p3BKGxLSm/D0eipYgIA7PyPzY0VwOy8sUQM+EwpAaWwnQxdwE4vJlI3AJn0n78YBS6ewICNP1Fw1p//zZ4rGIgO6fXwnQYUJfF6DDDYHv6UKKRalQIAUWCsyd7VsjDUtI9KCh8eunruG5mCgzcl7Fr/y58L+nIORpzFsoUtrTOUn5h+d3AnzRl8BIwINxBktSAHSNS/MRlnit3PNovyYppgT2lSOfkNtB7xD9gCZVqIt0Hy1B+h4WlaxwkhMMUgHfr4FfJ8UfEUNjDIGEafwtt4/n5elcdab8mmmNFeMiPiVBCc9gPM1YYSqg73LIPgR0SSliIJlPSP6hOGAAughehWW8hlcJjAXoqbaO58gv5hlOttguXaASmHtQXxfRpoDnQUkpdx7A04OhzfLv4PU5VOmazNNOCc4TZqXDgnVD2l8lDVnzFcFrDdNnpgzNjxG/C2jSQ8mx/huFZfQ+EbhfO/zux6d18ofUS76VDgXoSRq6hAGZryUw4KcP/MnWIGYDiHY8o9Hv0ugywSCadHV4lMcrxqE5aR11vwd0L8CkgoLOj86IvveM2H+WMi+trz7XOFJAx/fhkIdqcDI1C4i8BpaO15/H7Lw7gcmPAfdiDBJkBKZ6P4DKp8Fpz/A9ffLOiiZBYnItAi8RoGvs+F48AN9jDwTo2g8But/XKYw2TkL0r2eKxsRU5bf2gK71wWe6Xvs5RTCIJncKm9GHLg1d9IfUPVavQ6tUgEk49Iw3YFOVejSZCoNNAV2faazin6J3vBcVH6cDdFyn+AO/z55PVRLi0u89b0z5rNewdXbkDvBuHcVnaI/1t79/Oh7nz3XKQ1ixzmUHSUAm/aAuQqyF7nmSaIF8RZZAVXCskHHk994LiHgOKvB5vidQ13rLMlRpnXE/+A/WiSnh0RXmeSq+0zvxDB83QpfJOFy+k/ST2/Xj+7LbmjRvD+jQ3nAT0qoy6QFSZWSk0NwLY6iqu/a/FIArSTy4y0t4IohKfit/WCsBbkpongjXIgKXZgdAr3RtesCyQ+QjSiOgp4CSji8de7ZaLC2JusHhX7rplYSYCkud3evXQIwujZKdcjhJqevW0Kdbd43Dg5MXxEQjlUx2fn08oHtilWYsgWU6xpMGPqUCjeafro0XHvx4/F7inkq1mCuZDlPAqLRuOvgSDgSW0+2pp0EBqg61AHUC5V/LwWrmnysQ8C4RnS8xKJkU07Oj8QiAA+ObTFdVGh18kvSNRxecmBe1iCgEYBwam2fYYS1CQClK5PoxaQ80dgE6/hYDFKC/GyBpTJq7mKXWUyZpAbU/H/jdm6y92ZuWFownRvHLoimNT2uIYDjVVZCGzjKnUUNH4x8Aut6b8hLRQEUNFoAe0zs9j6tEzyl/8e/z9Ffp80pjE814C5QEEuyNtFRf+tsLSpUAfTqM8ICuuWVjQhOsCum+soT5s5oKJlwz5Ew6YUo8TPxBtO8FZa+YsjRwUtjLj9ef8ZRW8V7EieFdWi8vQIqnaF0lLOBvucBQWIa97eV22fngvTNA9w9TGgaj0GPACxcpRtRxUvARTgPoeoE3KXpi9Ydc14rhpYCeHjLPLCsxo3TjpmPYHE+kZk+0/nevYfrnBioINb81hvRgpIcjfUewvKk319olcfE8T5CVCEISuAcLT1A+KMMzas1dPYmnA5XpJEvtwXQaqA6vN+n5w6jfEZMhDV3mX2++Zo5+3CV/cMPyI00lBHppD1JNxB8+MXW/X378qRVCIOPdCJ6p4znKI8W1nm41P4Gs9t4Drw7sdGuvz/EMaeiphlwqjTMPXQzfnw0933+nufu5pkKQp1OlwOkZeL9ALvMfowY8KsTVhi5iKJjCcyM/n2tO4dcFgB4Y3iSgC1jFJGWuVaoe6BnrXAnQ0/MpRujfqf0QQ5QPsxJt4lpvQZQQoL0GoDMAMPIRBcX56pNschQzACyayaFV0/dblbORCeThT22/6c+vAEXnye8Newiw/0Jl/zmuTS14eo72P7VwrOu8+3Pmz5sXNvC5AAo/PX8SbXra864E/xxP++n5mFyL0GoLdOSfjd9Vg98LamsJBmXU4Q+1+6fSZcgaEU/Vs/0eZJjlgji9QrOu8WsdxV/8tX5d/ecCc9FDZsVMAR0+dG5A9I1nBBQ7y9BOHyMqSRyxmQUPiytdmoKFFsGbHDRYSU9iVJqgl47E+PxiemL2m6P7/aH0JkfP5FKizOwV03DVdR0oNezwz/Tj9Ru3ljAQLpziQ08ZKy7xGqhfEw0XGkslME/Xv9L0GJQ3TdphSpD+oIuwdY1nDqmgJo0oXRetB9vm1taSsQvQvX+NUcNyvbhJcAwwOyM/Pf7z65ceGm9S9YIBaNEzuVRL8NK3v07P98IHLV3RBCdaxGcCYwGsFxK9cOHH7PfLg1AK6MXimFXXhNSu1Gwshi7twtOpPyuV6E77Iy2+EqCrxCubusSmSrgP6awQVCHs6n7N2Y8RjJiBPQlD1rhxz3SADqFC5vdKPELj9wKb51GiMR9DoDlKq/J7o72XgCgNnU2K1gHoWCMAv9LWWE2P5vdQnXOoOLYWoHs6EP+pyF9hUodYGwG90jqkComfI+bkg3anoz/Pu9IzVonfiR/h3RII/ZnDPV5gS89fyq/9WRDdhnMKQJ8a0CZcAv0ppVjP93yS64AHlMBHQqAc701M76nAk64RrNSV7vGf+bNWiVel36fj9DxI9JDRIUove5P7jh/da4rJHS/kZKGB54O5TIDOTYmAjuukPaVargder6H7SYrxy7QqCWjy5/4AACAASURBVMRLOWJk6YRTLcwTlQhWE/YStt+wSiDhQSsloooaDbq9RR+N3+j0AHgC9WujLAFf+tUzEfyeauDpoVVaWwoMXjKtBOYcLzd73Sb36Q6wXw9/GLw2K8aYrqX/GwwFxXXA/BXw4QGd9bElBTvTmtZRWmI6R+2lAFXrkY5P6+m1gyl75BoWVQJ0f0A9oHsAVCqZdyNMB+Qat6dFzUH3i6ZDeto4a7mL3nVmJEQordF/LyEL85nO7O7XwD9TAgXmLe0U9co1RoIx+0RXMb7EM+/sHMivPhGCEitpWOIHKaArsh1r4KPcPY/Q76Ib0ZNnlBmfiy4BAb8EI13rgdRr6ORBrjmLotxTk7vK4MJnjjx0ADo72kUNvQCbp9PQte4pL0rphWsJCx5YsuvwWAkc/NnQWfXn1/OuSvSX8pxK11T6DGPx/EtnAtfKhftu50/n1u/DpNANxjBZmpVrF/kFlVRXNEy8iPgiKzOAvIwYhMnIWj8Pvwfp59l3LqVPNFPJUpcqCuvaX/+dx0d97s9mKQJ69vydoaHH6DwExuEfD0Cs784iFsp5jOHxqo4m7cYvtgezSozcAwRNqfFwa4MzhhsRx5tMtewe9BXY5ZmtDh4+q5S24QWCtNtaCgweGCUQZO9Hz1yk0UwTUJQCQ6W1maKBVggC9Acca+fnid9l5tScdKC1wZIwpxNW/m8AXe/XGLgekAlixzR8XwkwpwNbfI4+xEzNyaNz3yQwYPxisr5XgKqKBVkkF3qAV0hX02cYj+hBjESAhnegM1h8QGZ24/uiZSA7UDHfNzs4sc0nghrFEHWQ8R4PIkrbCdpoMOfx/1i6mAFVau9Z4ed0gBrAELW+Y9vMSD94tyq/qZCGzpHoROtTKQbBr6f2U2soQMfeo980Ar3UJczfB6sLrEcS0jJNJzLccIZKXH/54EVXpIvom9RcFDAkEKeGXh/q0HvA8UDlz4LOsY8kxn2NDY18v9ZYgD6Fx0T6SgEd14D+uHcx/9wHxYXKZLGlqNqDup/Eker8lMI6/rwrcnsKz4xtZTm3GDWv61Iwp3AV4xv8+c8EHvCPutqsdHcWeMouzUFN47q49pxKkcN3jA5nQODU9sqeP3h688GuDJxDfEHUlKcTqL1CyDMfNWlp6EjbAh2JN0ldJf3EssReQdC+QoFgDAjEoXLQzD0uaP4SeLUWqWDlrQCiW+8P17nTGFJBWTzB06VfP32fnR/HTDnGmIee8aVdDt67jAMJM5kAApo5/h4dK7DYAQat0rBidhxY2Xgg5TPBu+Sb0kRUflLj0IJw8WCypw855hi7vstKReAGIPWDDCR2hIt/owxtVU116NnsOjB5IlALVs8s/AFhV7nIZL0ElG5ACqwkAEh6LLCTQtb0f3tQl2XDg29GcDHw0KfV+Htxj8BmXW+fFsjjTXxmkseaMvQUMLO1wK2xFr0/DBnDcP2X/TOyeUDLg5ZZnOwX7zVJ0BV6BawlwDmTHRh8yMcOjFXR0KBDFVjx4/HPUjoR81ixBvkqljsuu94GeC6rRZUmWBiEplKVp0VZ2gjoeq4OnhiU5u3/FvMgM0Qv8QTQPTOVEOn3W4I041vGC1ZfF1KCxBQ8rYsJal3FmPx5FK2TSSf1DSQQ+zX0TA2w4jMQNHYJYZp3UBImzZrhPaFrGn76s6e56p1eWBUwaw2578kB8DSfMmTPmImnztzqv/MAo/lqXb225zVQf5YkkFAodYAIrV70Tpoph9x65OvjH10AMcUS/A6lj7W+GegoCCsGbfq9THnBuoJGyXnzVZlSgMp+4umYi0r38ny4fuXqdY5zMjJe4Hnx5zsVTjUmz794vRNIBMhT6CXGJ3khTXuh6wqjI5N1zF0PjEyzj2b0Kefe7UdxbFIg1Bw86OI52ksPtJlQnlQKzc62C5TzdOPnov0W3fkxap7A3/TseQtANbtVhkpxHP+OH9mzLClaPi9obdCWUIGLEnGMgpdWEZP+aOqhhB0ZMl7stWO8wDOEtUDdyjYG6SpQbFYmkoUoYm4hGCkkaAJ6fjINhiVCa6qtVBWKi2jRvCbitcVUMsoEi8Rn4hmw30B/ULJ78d5YZW86UPXvXYugXQ9rMQmNWRuvEp/62xP+/x+A7oWffwv8nTZMIGJhjKnSbUqA0x7osrGSkxic6EfrJCEtFXIEctwHZBoAaKPrw/vhwcwqZVFkoDVRZntWHiiie1X4vypnpdgJD+szVhijuRRgzjQh0GY55l0rXSlJd6kE6H7cgZmXrZibWogkpSMxCIEc/lZkcRCGUC+9JiuWgXd4LVPzr8QUPQPzIIV3aPypBuxBzzPx9HP9rfNYSaABkAdGFLoNpgIrnpFZSKLA7oVf3oP7nUCd0rCP4dGY9JM8BB39YrERfJ4KZBiT6CUFeewfng/+mIKBaDalfSkPPOeR6YOHwtqhanqYA8cU6+IL/FhYKSo9oh/QqucxKf14AcjzX841FmaqrkVgX46lehmXEgP9UOkPtdE9oMu8T1pGUF9xLDNzaxwe0L2gltIL3gkLD4WF+E+8w/O7dQE6C0/FctHpvfhbQY9eUPVrtC7+rPFqz1JA93vs5+6BWTzM045/p7egZAKbs/hK2PbrgesmLdk4Ny4ocrv9d2W3NdZuj7nVBHCYBMsh2IUm+fJk5B+DqUBIMcoYoKuN8y/WQnhiF1MjQQHQYTKJGjqfEauDCdCZ3hHNRvDZgeCyQCYwW6TsRFeAJo/nKHVCJul0wQXKlVLu/Ibrfs0huy9q6FlThmkQXYDpCVuEJ4LzBJsyDw/o/hXejDTNqwNQuT7rla7z49Pc/H2pROmZLgGdlcqmtn/1B9e/PxVocB2DhiJj84AuOkkla69N4tkQOmXKw/N0QATy/iBngpiaSEyUra25JZjbQIOg6WgC1RlgaWLkhxaLGaAjj5itXXFmcL0z16VMpRLta044U+MuyyFleJ4BC6hxrwA9mKvHLUjpYa+xPqJZCeopqHgaVsEKnsdkH6T1+znoPSmjTmnN8wPRkBfUpKEL0L0Q6OctQc0zRoEstd+omaS0rXcJ0KcbH4QzFRvRGuDnujT0jDbjevtaFpqrdxn4sXnNjnNyFfKoDMVKZ8FcHyttRisI9yGawyV4IEvE769fR61TSlcZL8yhKddE1jpb4AjLANcCFrII7uDDFKDiywTo4N/yW1cC9On2hddCKI65+X7cKR/ywuBaAld0a3ie6nmW+IEfm3++6Co9I54Gdb5FF/6spPzV8xh/RlI+qudrPum50r0YfyoMTMEgVymO7/jgvjuXZZ7EQ8EgmSICjQNWSFTacZXksolGTQ2VilSSU4QjCcIvpl/wbDKohV5ERGwglqwaWCzzSeKJgI77GQAFiVmRyTK3RyrzwoTPg/SL5ReDBCpThatg5zdcjSA8YWabFmMA1mVyl+bjNz5jcFVVbPWZai+eofg8Tz8G3fNugO0JJj1c/qDrOf55AohpGQJABEF10d9c6fme4VYCdDEo3ZsSr4RCHTzvCsH4CuNja5UMxbO8pcgfSO0dGW6xZK1NoT0irQxRSwc9SoCFOVQmd7YGdRo6zbloTOJKR2r8leYtOszmBG07xq34tfESvOgHP6WtepM7goJgtPcAoshiWMdUKz6lE4G36ofrzGqdJRC9q8m9Qp3vlE5TZi0hSyZ3X7rSn1Vcl9ZjTxUGrbNfM/97qqH7sWG7EdDHKm6RD6wFGM5kuxbIRwtd6l4QkNJlFAMDPQj4WAuNFc8mH45VEqMfJjO30ncdXPXhXyxms660O78Olc6mcuc1d9DAFPcAATya0yvVyYilm73LTvunn6mgNoXOGdMWXBIpD/TAuC5Ap7JXIW0vFaw9oIofiOZT/ubXapJWp6p+HnDTOYuGxD8rYZ/u99eme6TxpfdPwTDWcnACKACdUbi1NQRxEAj+F6AzNUQBEq5MaUaIsW6uXxRpEQAjmdymBXQUv3eAkAG7yvmVETiFerW50FvYVSdD2gc0JDDFSpIYxiEfmicQvwGyTKTEr+vXBegK6luXli9p3gsJnukjTmFdBIt5pT5OAf6/Y3J/N0D336eAm65JyjTJELB3Lm1ikt+EVXk3QJe5LQU0zzx9RKxfKzwfPmzc633E+DtdU4Gg9oPPLBbZihXMkWZTCidIhAl/I+CNRU3QKQspOPlq+tFpqsU7UakJWnZsO6xxTGeVEd15/2qq3XgGqDWRJipa9ib3MvKYI/2LVgTiAGMVrvBA5cFFlfKmA3RF1KegLIb0bqDh99+DdbhfpvapefSeYaVpTymga63XJRBVAjPSJqx9Y+MZoPsz6mlITN3TGdcrarfe5K7xSWjzApWARMIU/lb5aDwbAqNM76JTmrtlDZK7KwRdcFqpwOX5LJ+ZZOH4tcX9PsbA7xWtsLG09xSAc+bglAa0B1458OfSY4SuVSU9CaxeuNB6eeXFvxOfy++f4ounB89LRIPaU/++SnQiXPF8zQvHOh9TQNZZRVWnwp8fjz//Ttpg+m7/Lt8PnbS37f67lgGMNK3HEnToIMMJx25rPlfbRxnzUERAJ3FGaV2ALnNByqSyDYeGjkCMCAjZ5/Kf45kAdJgdInHiWWLOYKgMiou93ClhJl2b0oX2m8Hxx4YB0x16b7JLwRmALg1/uvt1jw6xGAUJvQqR3SgMEt0dzoen6zSn6TSIdD7pOFKCrPR9ygz9fgkI/DXZM5DHCg0zKYwxHfGnz8C2w0+YgoUYjbQWWVv8WuhZ0KRTJub/9iZOD/Ie0DMaiYWCMkBHu8u6usA0EYBUXUMNCjQvBoT4DVi15Kv2kbx+7TyzE3jip49h8AxPayi60ftwj94FsBgfQ8vNyVKpeJ46W2HuGI/WT4CEZwlwxHBTgVcWDs9A0zlojB7U/e+V5uOZGZAqzGVqcxz/DAGOLAceMCWw6z0pn0nfn46TvAWAHn3o/7eAzjFV56dUwvM8UBq650Fe41PaqM466ZP1FYLFgHXKo5kbmrKPMJcJXLzRr4Gfd6WgOI0B16EWvSyepMXIX2mdBe3ESpYB3IOJgMpetKimOfB+f3FNyj+ngDo6eI4WMg3dW990nTc54zN/pkjHsNbKipAE55G/V7DAVgJI/5nnkaki4IU7rAl4gwQPTz96hgf0VLjFNWnpcy8MiQ+mGOb3b61+6NscuBt96FosHXQBenZInEk6PXBiOtoEMSz/Yn+PHyB8QF7DFQGLMATouD+Lco9BKCA4aIgKytLB8HPxgJoyJ87NtfRLpb+KIOaqkpFgayYLm1QCdTFPv0aZORgSJjRMV9RAwQ5eMEklVA9s/18BvdKY071KGXfG2J3JLdWc/R5Pd78HbjIM1xlNa4TnYk0kyQrktT4AU/98z9RFBwJ13KMDRpAbH7cmpC2pklnsoEfLQ4wjCaAZBFwEofn+02BWYOhyU+F9AnSdI50Jr1l6BoDnSduqxFR0bQromsvY+KhVw1LlioQo8l/zVzwJz1DMCPDj8/TlNZcUIP9dQE+BM6XRyeeqJWpQBqYAm0tPSoVh0UoGKjEPW8/w5zY9w1O+g4XHAboHDK/V+T1I95G1OmIMRcr/ZDGpdBa014z/iQoVGCEj3Kmth0BP0AbnJV+x4z/S3qdLsql0jlPAaKit4xqINgDkrE8ey1ozLVONnGIjE2YGQZCPwaG+21sK6B7E1tqLmPrpx+9pQPvseYsAPfssWjBSmtP6pgKzP4/43Xc7S9cG32sPhSOyrun9HtAr4Z3oxdOTH6v4fQra+lvrNx0Nwd02pbDMBw/ajc1Z0kOnw0INz4X5TyESBDXFtDUvuXhATaOM04Er7ccTggcZbHZxPJjcyUAj4+fGV+cz4sPfkvDwDmklqckdz/aL7HPqPbF4zUVEoDH6OXgfWSVw9LnHXsvgXPJVDD6UhitBiEKNz/18Fw2+0nv12btp6N487OnACzcpIPv1gIbuD6EHJQke6wJ0rL/XukTg3gcuQBZgCpTw3pHC6BTa9SCE9+M5Cg7De3yZWQA6NJRs3rEbk2ojgJlhnxDljr2jdg4tRvUA8nmrb2ygHz8rh4qcerVndDnSXkDz9KM8es9M/FmUW2U6QEeluNq6yT7nmKtiYnRWMDav1Xua1HPFOFKm5Ong3QB9OvD08/F0DUbE+AQXRyCBLXUz6Ux4BkegLwbr3dTnTkZ+v5tJfgI+9ApR7p6mPW/zfCEU0AkauniHeITcRBhvJf5KgABAAjhra2IrTKS0FYM1qCa0HBVYyoeuOKMpwkw8YCkPx8epSXcK8JlZfU0tAR3/2Aq0Ksc+4YgNYeOpGCdEK390jSpImv5vuAP+H9PWeJ6jQOvXSGuvsa4L0CkMOI3Qz88LWHp+KjBofaY7f9hXL/B6XuJ5i2ggPS+ebj2op3wS1/lnVOLFno9m8+TZcVkC2350j9BtLRa7mGJSiOA3MjpK4gIjRRAXrkHz9zVr1lhbe3tGsNKkvNSRgo2er5/Nzc22atUqa21t5XNRCKOpqYmEODwybM0tLXxEJaaAz0fRuL62Jgs+kQSlhUwXSoCemXfcgUsPxBThIQFVPw8xa0+Aej7WDOuE71paWmz58uW23nrrWX9/PwOvoJ23trfxb8wZ17S1tdlLL71k8+fPN+XRe6L2gCCzqhiXCBR/g3G/m0kH6z8wMJBpltiLWbNm2dDQkOE7vBdjgy8WAVRLly619ddfn5/xQOLQpy4T50PCWOVHHBwc5DPwD793dnZyfl5gTCXZlLD9wcNzamNxEYE3PpOZDPP3QUMSEnQN1krVzlhIKZejubq7u5trsHr1aq4L9mPlypU2c+ZMjpc+cwAnNHYW5pga5S/aE6319fXZggULSNuYN2gCf7/55pvWWN/AM4X1hT8b67vxxhvzOswD9NDV1cU1k1CLs4Lv8R2asxRLweSPf9p3nRlaGqKPX+Z4+VXxfNCHrBZeoMUcRDupG0Fr7ekrBXOdewmxHnAnz7MYUeWAI83HM3hpSgI0CESpBu+FEwkyoisvWNFcXC5bU2MT1xN7gOdin7DnKpjjhR7xBJ5/tn6dTPHDeFOm7DXElHZxbuCyAZDiDOLahvp6xmwwKDGfJy8cwrlpaAxd2/J5W7Fihc3snJEF1Gb9vmNgHa4RP/fCm9ZT64NjW4PCTDFtTCZ1CrQ0CQDcC1aHjmDgzaMjpDnsVk9fr3W0tdsEtPukEI2fJ9YfWAF+wYyR8XHyepynuXPncg6+joEHLdG83zOdKQVtKt3ZC1WiNdyn/U+B3gN8ilH+b5n8tbfegurXVoqT3qP1982xNJ/0pzAq1dZxnR9/ijO4Dz50FNbJcHsbB+hTpPM4KwxwHHm40R8CpqO0GIKnlbOgIL4gAqTA3S+kByIxDxykttbWjOnjc0qI5TIPGILGMs2gwsrDxwNmrIMjQNei+XeK0U6R0t4F0P096ev9fKcIQs49AeYwY8YMHjAcToA71g+E3NrWynzn5StXkOgBcG+99RbXEAcH4Adg9VqnCFebLx+Z5qtrKxFsylBwj5g23oVxCcjBzDBGMDZJqdiPN954g/PAemPMQ8PDa8dAOEDHddAQcY9AAmsCoaBvzZoARNNoWKQ9xFgk/zxNoRAMnjEdoGudcI/X+gRyjQ0NrH+A68YKwZ83MjySVTnT+mLMzS3NtKgQyNHjuS7UaEjT9jygY82wrgBlrDGEJDwLTHnWzJlZ5DrG1tHRweuwVj09PQQU/I7/8Qxc09vbS/rAM4IQgOZJ41leqrdsaL+9tpia3HWuBVRimPhc2r6nKZ1b/1klRqXPJFx5GtZ2+jz0lJH7LV8XoCNQkXUrkiqKon8P6HpO9q6yMdAR90s48XSENQfteoCYHHsU4nwOsMtZ1zqlUfbaEwIEhCa43FDIa2yMvnOAOIG9oYHv7e3uiRp7aNNMi+NE2drb2kgDfu2nOycYi/bBC8zc+9h+NeMNseKdKkiC5gcGB214ZISV+aBAgd92dHbYmt4+q0Xhm3VoyBIeQcvqvAae8vLLL/NvCVEYu8bghUNZRDIMiBgjQK/kQ/fP8mfRC4N6l4Sb6UAd/Mdr6MIX8ZMUjKcD9Er0LyFBzxCGeBrx+1ZJKAagqzATheetPjJpcufk/eaYkYHMnjkrSFcRaEF8+BxaTL62hpusibOMJ4K9xsezw5AusA4bP5+YIJPD87DpkN7wEwRE4KgJZnb6mV3ZyAyoXeCDFsYThl8cTyjaQNVi92N6N+biGQMKo2A98L/XRjQWEC2ADxIp1kUmemhtLa2tNjA8ZLPnzqGEjjWbM2cODx8kWjB1SLH+0OK5Iiq8T+U1vVYqyZQaqEqbxkn59cDviuKXoIB7cIhw6DBGae+YH7RKvVvzRenbtYIaHaBD499iiy3slVdesXnz5nGd8A5ZdwiYTnhM98hHWadCC2+rmmww4TUzfOUjfHWvFzgxFwgw0Ioa6hvITNEOE5pQb08Pq3dRyBkesvaODo4TAiYEztFC0NQ72tszXpCuLb4ALWNtQctvv/02QRvPhLZPmgATr67mfoNOcD3+1lwUhQ7LDs4Gxoxn4F3oaobGLOiHLg0hszzFgCpPC1hbPVtMXiZuMRcBOn5in3w/eM8cRS/rCnrCMzSuVMsKa6Ug1rCEnumJDlINfwrjRbe7aLKV0Kn36Dyvy0Kg3uTga7Nnz6b1RWcKVhrsWSWGn40zmpo9/YrXiTn7+zPQVNYQhIF8Ffmn1nt0eIT0odiNuXPm0CwN9xAAHOehpbmZQih7uVcHS5xcM6qUKEuN5xV4hwBS42ShGLeomc0kAjs09Na2NvIBWGMB6j29vbyjZ3W3zezoNLaFreCWxWc67xBmMTacN6w1FLm58+bZsmXLpmxp+ocHdO2paJaWiGKRZ8hb30TLogn/zAw3opvZ02+lgVDQipYR0bOENZ2VdVmF5Sb2FlatvXi5p9V0DKmGrnMiWkJQHM5RplBuccDOsVBb2EoFX+h3+uPy1bZs6VIuGgAHTGzF8hXW3tlhvf1rQhGaWPzFa8ref+MXUoPGu0CU7a1t3FgwKkhsA0OD1GrX9PfTAgANLl8dIjC1WVpEbYgmVEmDSCUbvZ8Sb0zrmA7QvWSoxdQG4zuAwejISMYMxFBlocD4MC+YUsHEAWAgajBvaKilnFnnzBn2zjvvkEnDHA/ww4EGEC5ZsmQtH7VfS4xFzFkEhnFpfVJA93PH71hv3C/CwaED44AggUOHfcA/7I+ENd0HYsf6iUDTZ+NvWSXwDhxqCCmYO8AJLhXQjlJkUmKWRK119z+z3yOgcy9jxoIXbrzU67VKmcRgCcGcCyOjNjI8bLX5amtparae7m7uGwANWnPnjBk2NDLMugkwkdY1QAioZx5zOi7PuPFs7DsEm4ULFxK4Adowt2+66abcW6wLzPv4XT46ADlLMo+Ncb1wTsAIwVjxOwVDxpGwgeQU7Sald81VgqiEGjE8MU2dV2+SV7tSnW+dNz1Tf+ucpGvx72roKSDob723kobDsgFochJNxtKaRI+VhAFPUzDXwoeM1CmsJ+gee4f9wE8oGtoPb4HLzPexU6HOox+jBHrdl54N3hOLa2FPcR54buF2aw5uRoA4ziDiPPQ33g26HOwfsJq6Wmr42j/xAc1bIO/Hrms9D/F7l40zasyNTY2ZaR/XQVvHGLBGhdHR0A8+6faW8XdYu2BSz+XIT0DPUBKw1kGhacn4h6ebVDDWuvp5SIjxgF7JJF3pbHqe4F0iKf/B31JU/bppncVztNepsOCFTC8UCMME6KJXP2/tibcQpfSF+wTouje36b47oCNsrOY6Katxk8xI5OvNm0+NBYwJZhY8mCaUhnpWelOUNg4fi9LEwi9YBDGJlLDJXKBFlCZscGAgaKK5HBkb/KK4F757EC2ejzrQAnQJEMwNhobnKnV5YvIaRaohaBF9+zu/oCKEdQE6xg8fLBhsCO4J/bHxLgE6ABNMHP5wrIFMpiBI+KSa2lqp9QF4wcRxuPEM3AezLA6Oxu6lfS/AiMFUOtDTmZQ0LxW2AfBCK8d+Yz4yNwKAwUDwHfYWc8E9+IwEFUE01T60DxgTABHCyfPPP29bbrklhRuMC/0CsNfeg5oyl3VqOADxaHL3Y/Hgk9KGBzOZ46GRg2kCHBrqAoMCwwT9Y0+giTc2N4V2lyMjDILD3uHUNMO36bQTz7jxbtyPNVTsgDQ/WLcg0IFBIrBOqWZaT4wTZ2HRokUUAHGw8Sz8r/gF7Ed9Yx1yR9f6J5qRJq2zUElT0Ds9oOOBWB/QqTczen87Pvf7UwnU3w3Qw8CnRrlXYlz+XOs9DIYDmEdA19zwvc6C1/D8+LgeyOMeLTCOgS6U2hAgKasQ1gPr7Rm46IyCewT01AwrocEL2uI3U37G8wP66IxWF7wTwZcD/QPUxGlBQ8+MujryDlgERRsQMlGpkb2/Y+aP9l1jEqhjXn59CCax89gUYSrJ4oHv/vXXX7fNNt2U74BLEEod1iXzf8f1r8QDIKiAfiGYYF3hVsxy86O7NhVApxM2dJYluAX3Qyj96vm1dztJuEnPpRfCKgG5519eEBYYS9Dz/M+ftRSc/dr7saR57J7O8bvX0FP65ZxDBaLMLZ177z7bl3kwXJ4jid0VL0DxjddefdW23mor+9eL/6Lk+h/vfa8tXb7MRmj2C80xMDiAgcy2OPwyzWoztPCcIIKQqsM1IGowOTWCAcC/tWSJNTQ1Bh9rbPOpFBGkTcCXBDNpKj3rQIuI00WaAhquB24lQE83W8THgxPz8NnvOBa/kYauzQVQKhhKvlAQOBj1/6HsO6CkqrKud+Vc1blpMigomHMgK1EQBDGAAQUDIphnnO8bZ5wxOzNmUcw5oIggQRAlKCZGFMWMSobO3ZVz1b/2ue8Wj/7Qtf52scDu6qr33r33hH322ee37dvg8nqkbKENo5Q4amoEjmVm1jEz0c/RbET+CHL7o3vimhXUNQAAIABJREFUe+sSB6+fa8cgom/fvuI0+HMe3h9//FGQA/6/rsfqoI4Z7oGMlf4eX88/PMi8x19++UWCAf6+z++HSFd2YMnq9dGGUb+X+aDr7zHg+6Maut4LHbM1c5TOTI3tazmy2XN5NNbX46BevSWIpfFhaeTXrb+hrksXJT5jtQiKxMEZrCFyfIY5O9DXyc/gWeEXn60uj2iUhkesS7eu+HLTV7LWXFN+Hn+Ha0ojyHvjuerTp488O01YFEiWe47AlW0fq7sUqRvdA9rQa4eujZPeV/xMMYxGzZzXqmFC7Yz1/ZQy09/hnZjXraNBPJDRNgvLmA2y/rf5b/N9lc4gzVmOSmH7z3Lg72kEoaND3+/sFwjZK61+nk0dlDOY1vyFP8zQiY4ZKn18HZ+PLmmIwzQCHvMZ7Oj0pNwSDiMYCCqCKNUP02lJck484URBRnVWvvnrb9C5rk7+n860U5fOaItG5Ax1/Hx97vTaaluoHZAEGxQk4rMzhub8Hya9SNNaUFVZiebGJiGL0rHTXv/www/o2bPnAQcL6f3CdWCCwr3L4JTXxMSA+5g2judAC0OZEy5zEK73ov6e3s8liN1QFTXvD20PdTBzoH3Z0Zb8nlM32yB9jXpt9frq9zcnVHrv6us173/zveo91/F6zPu0ow8w21tOm9tPy/0QZuhGtmyenMTMWQydz1dy7kvfWQK3xS2OrC3RhvETJshwCWEIm7JSfaN8oNykHRejZBgsFsQjUdTVdsKalWuRKCTgsXqRQx5HHHcE6jp3RiQWNWIQxSgtjevTggsmhiU/zwzBa1JPx4jPHHFpkQTzJjQHAGZD+H8W3Qh8OrbNmD+PC0YHtnb5WrSl21DuKkcaaZw66FRUd6oVlmsqm5Gass7KWavmfSxZuAQjx44sRZ86OjRnDGZHYl5ovQk6RopmI8l/65qtRjqIwrz4wotwwAEXXMggg/OnnS+HmU5eOxyusbm+ao46zdexevFq5JFHOBtGhaMCA8cMlD1x9NFH45vNmyU7/SNSnM4aOwYm+vPY4fBHDt38zMzOTH+feyYRj0tZKZ1ISk0wFAjixWeehxtqcEsSSUybcalk5U2tLcJsZ+950B9ANpESPeqO2Y8OGN5++2344ce488dJ4Kl5Ir/++iu+/uQbNKSaMOfaa+RzNI+Ca6/r13zmxx57LObMmYN7771X1oHlGe4pBtIF5GG17y9dqo23ORs3OxKzcdGw4IEcekdjZA6s9LPsmAF1NJ7m8/N/96TOLA6stWh+vXn99Z4nokKHrgjZ+8R+zAZX73f9O/shCkUgm0oLOfG2225D0BpU61CM4vbbbxdY2OwQ9Z4rGWRDVbBjnz/XT5/RPyLF8TqJEDAh0B0fLPfwd31eL2684QZUuivl/OSRw9/+8TdBkhj0C7fF5YTV7Sy1k5nXVT8vc9nTvEcFQaRksVJ3UnVoI0lhfV5lvkWE28M49phj8OnHn+CoI4/EzX/6M3xWnzD8GcpeedPM3/OFYvcZxPJZ6mcbzodxyy23SLBDnpRMzDTOj947Zn9hLhnqJIY/Nzv0jhm62Saa1/2PHOMfOXSdnPE1HREQ/T1tT3QAaA6Yzb6Fv6+vnf/m3tE/3y/JMF3Qgc6UXt9MWglLlWzbYaNOUcNZjD8lZ2Q4dH6I0+YQaHn18g+QRUY+ygUnBo8YgqxF6WBrMp3um9T1IcLmEgmaBj/oOdZkWLJt4rO1nyKcjiDgCqIt1Y6zJk0UKJI1S2ZHWjhGHmyHYSOSRWhdeYN9zHvRESodlRkK0Qsgkbsh7CIPp8PwAanrcuoWN7aWEuUzMsQfdMAjqmEUhmAt2Xi9GEJCXEUg4PVh7fI1yCANJ1xIIInho0aKwl04FpX7YZbLemy0PSwHdt276xAvxuG1+HDy8FMkghanZwzh0JtHrpv3arQtyIxfTZAxtMqlR9Qon8jGMPpfdVbMGpS0CRbyaGxoFIe2fvmHzHFEEc0CK44aeAwcXjc8BtuavxNpUaTIVD6r5F87zPGWTVIsIh6LY8P7n8saMZBxw4Wh44YiHo1Jux7LDcKT4KZkpiDTs1Q5RtaRbTEdSDd6bZg/8DmK2p4MelCjJpll84tyxtJiZtp7wiLmZxgIlJSI2IZZUY5ELA6Pw4l0LIFPlq8TJJuGi0HXwDFDESgvkxITS03trW2CLvFZ0LHw2vUoXTFIxvn54O1ViBdiCFr9GHfOOMUZKSvDgpcWgFfJCvzg8UNl/UnC02UoZm3VFZV4+6WFaE22oNJTiaFjh8HpccMXDAhytXX7VmHekxgnpSOumjEbWhtoiuHoe5Xpbsa4V+l3MdApncmoHmhDHMcI0LkG+qxwX/NZixMvEYVM3JsOtVT5idH+pNdTzovx7KWKTNjazMTt0KJKo9cxeykFKga0zg8p2RSWgIz5D4KcGRoWhMf5jPQZEIItzzInRWayeH3eywJfqqKjBZfMng63zyuBm3zHrKNuTBojUkOnKEqBFKgxpk8yONQOnftC93DrgEi3eQmU7nDIe7OkQ1ROWoPjCQky5t77qPAjZGY3gCnTp4jj5zoSmWKPUSKbljNAtIhfsoYGlE8Z2URc8QLEaWtFPKO9TkpO5nNnoKDyeu7ffAE+l1uQK6fFhv/c+2+44EYcCXjgxWXXX644DGJU1X4yOx/hSCWSePaRZ0rUuwyyuHLOlXKG6Bt0MGoOPrW95t+aRKyDNO30zEio1hHoyA/gazWz3hw07IfSHMiTm+JL7iuNSurnyt8vXaNJnVTOR9Y4H4bP0MmGmQsivDQD1d7vvUx6BuaArGMgsi9AKAp/a7+g5YgRJxbpjORQG1KMKmq3iYEs5ApIJVPKMa1Ya5TrirLFThhwIvJ2q4J+mlvkcEgbBMkdFmBPYz0cPg+8wQAaW5olo6CR58b3Ol3wOd2ItrTh+y+/RbKYpgfFkOHDhGhXU9cJexrqZeF1ZMbPpEGmm9G9l/FUEtU1NaVeXsLbhLRJQOIBobPkQ9W9pcyE+UCY4bRHwpIhchEqy8qxY+s2gV5Z79y1ZzcO6tunBGnxGvgM4u0RlHn9sHCsK7MDqxWpXAbBqgq4Aj78sm2rfGZlIIRocyuCTg8+X/0xUpkEPE4vThh2KsLpBDof1BM//bJFPretsRk9O3eFvWjB2/PfRIWvDKlCGg6rC8cNOUmcpsPjFsfp9fkkOueBb2lrBRx2JDIpiXY7d+sqJLquXbogE08il0rDVgAqgiFxQGRqt4bb4fS6kaZoisMuzkuyA/YzZ7JIh6P4Yf0myU2pE07SzTnTLsCWpj3IWBVik47G0a9LT/zy269wVATRmojKM+Me4jPnv7t37YamxkbJQCpCZVi1YCUySMELN4aOGixtN5FIWLKMxtZmuIN+VNXV4pftW+ELBErlDCvVqIw/snFp4A1DmkURyUIODpcL1aFy7N66Hd3ruqjAyOUS50Xnt3XHdmHqSnuSxYq6mlq0NDaJMWLGzD0UrK1CeWUF9m7fiXKnFx++tQL5TBIepwexfAoTp01Fxgak8zlkkimUubziCOiQWtrbUFZdiRh1E8iJYK96Kg2P3YlIUws2rvkcpA7S9KXyKbhsbtCwFWDFmKkTUXTYEIvGkEml0LNbdyCbR7wtjFVvvwtKxqQzSbicbpx74RS0J2NwBnyyh+wUlGFAy0CPU98oAWv0xPOs8KTYipDr5V6trK6SccW79u5BdedOaGxqkg4Lsqi3b9sma0bGNx2K6Io7HOos7NqFqupqOYstra0SKIkgEooIlgXBmdT8LD53luc4BU66VIKBksPjPuhc2wlbf/4F3es6cwoUstxfTivytv2nm2nHp22tzno0pK1hY06qi+eyqK3rhF9++hldajoBubzs/aqycqTiCbFTRL541gOhENrC7SivqpQko6W1DTabHT6bC689/DR8IPyehNPlwXlXTEPaUkCB6IfFAr/DjWQ0Jhknz3lDpA3eihDinAfO9q8CkGiPIOj2yv7a+utvpfv3l4UQjkfFDnWqqRVEqLmhEV3r6pAQDQg1k4LXxrPIs8opgE/dNw8FZOGCA8lcAv+47Z9obm9DJBmX/ZZkx0UuLe/bt+8h2Ll9B/xsD5WR0wW4HC5Zv23bdwhM3rN3L7S1hwWi5+e0ttJm5xAIBVBw2JBCXu5Hat2BEJDOwpUD0u1RVAXL8NC9D4K6ngykZ/31WiTTafh5DvIFROIxsVEMNGifaEfz6QwsuQKeffhpZJEWxI8yKNOvu1yR+ZzsYGIQta8GrNdeO60DISTmoMGM3Jgdn36N3iv6ZzpD3gefK+EYs7iQfLYxQVQHSCpBUV1ZupzD1zGZM+NL5usxxwrmgITf14mX5qhox8/r1K/V39Pvab52/ZxUh4RJWOmI4ccXBYYy5P1kcpTUpKzgf8V8ER6nG36vH0sXvIN0Ngmvwy0HZcyEsWiORxBLxNG5ulYMB40cDQE3XkVtNdqTcTSF2+DyKWi1tqoau3fsRC6RQm15Jb78aAMy+bRkQaeNGI6CzYL2aEQMQYhZUyqpmNAMMmR+rhIAYfTI75NURVheR0dsjeKGEjKT0SbBmiT/n/dJyFILpgh8b7dKLzWNL40BWc40ADTyoKFNp8SQ8cHTQHhtDuTjKXhsDiHTJAh5uBxojLbLYeh31BHCB8hE4wja3fhi1XpkUnFQYvHMCeORshaxt70F4XxaZVsuNyzZPKyZPDxWOz75YB2oFh5PJeBwuzH8zDFojrYjzzopI3GbTaBv3i8zXH6Pf5g5Er5iwCKtPNkc3FY7ku1RuS86iu07d6C6rhPimZQ4UJLSaPBpfKPppJBweIA3rlwPeyYNt0O1pFX37oYuR/dD0eOUZ9q+txE9Q9Xysx2xVnGGun+d3IfPPvtMDBcdQ1kgCJfNLmv+w4ZvYYcFeWQxYsRw6VxgcFHRqRpbdm7D9r270e3g3nJfFNbpWtcZmVhCHDqvU3TfqZ3N5bcUkaGOukWJC5W5fWKAqvwhpGJxRdqkils+J8+ZGUQ0EhHHk0um0bmmVpjtHq8X7pAfvzbsRnNbK/of1BeuTAHz5z6NumCFBBa7W5sw8vxJcJT5Zdwp6+aZljCqyiqQtwLRVAI5KxCqrMCepgbZK52qapAKR1HtD8GWLeCxBx5CXWWtnPF0PgOHzYmzp52PmCWPrbt3CqzeuLderq+YzsKRK+L1519CpTegsiCrBaPHnYGc0wZ3eRAtiai0PJYx+LFZUKTqoEVNb+M1C/oFK4IenzzzRDQmz2F3Qz1C1ZXwBP1SPuC6kUdBtIGlht27dsle7d6tGzZ/s1nOiuy1UBB76+vlTFJopKm5SQKv5vZm+H1ecQB0QgxkmDWQF0Ij7yRHxGGXgMJtdyDZFoHf4YI9D9jdDrQXM8gR3DoA7KqNls7KNFqgs/ZssYiyuhr898svccxhR2DP9p2w5Yuoq6xGrC2MoNcnNWh2avC6f926Ff2OOAybNn+Duq5d4OXoXIsVqZYwFs19EdlIGCFfQJDB86+agcoeXdAUaRfCWqYtirrqGumftrgcqOvbGz9s+1XOJVGQTmWVsGZysGTyYBBK9jcdZzgZR6euXbBl228S6LMWTTt5cK/eSFK8yUOSYxjugE/mWjA4Y1CUjifgstplD/EM8UyLXkVNlQSx4VQcLq9boAOWBmprasU+hgIB7Nm1R2yT2+lGS0srTj75FPz4008iBmO12eV8kZDJUlF1KIRtO7ah88G9sGXXdtT26KpIdqkMHNkC/EU7XHlg7n0Pwg47GiLN+NfDDyCSTUlwYC8oHI/2hPuPe4oIFPcxExQGOtlkSvYj7WyoshyRZELuN5FiH72aFvh7WajuuDDD1oKY6JZBE2J7oMzb7ND1HtPZvdpHdOiWAzr0kuyuUdZVyJviS4lTN4bz/J5D16UB8z42E3b1dZgDBP1a8/f0vZsduvoeg32FIOnXWI4aeaIoxSmVIEU+U1AcR9sRSrcI5O6wOfD+8vfE2TDTiCdjGDxsKKw+tyJ15QqItLXD51ZqS4weucCM/PzlIckMY2zXCgQRcHuRiSdQFSqXjJcHgpnF9t27BOZy+30IlpeJQeCh0Adasg6jziPM1iIhh5Q4Ihol1lvo0KSPPZFQwifxuDDoydTk+1CFi879q6++QlllhYqyyeyOxcUI79q+Q17X6+CDJFvkxuP98XvN23ZgwMDBqN+mDAcZp8zKvGVBtCdi8JaHJJuWnk2PD+6iFdZkFiG3VzZ0Y3MTPOUhpO1A3mVHjBs6V0BFIIhYcxtcsGLzZ1/K800YmcJBRx4KX0UI5bXV2NvUKBG3rrWz3s2onlkrnzcP6eGHHYZoOCKHyGWxCVLQsGcvenTtJgaZAQwjaTr1hqZGIecx0i46bWI03AULPlu+llJuCPgC4rRPGDYIgd5d8POubbK2XatqUWiOCLSZcllh87mxc9cu2Tt0AIT6BMp3e2RPeF1uOeC9u/fAz9//KNkTI2Bm5+FUDI3hVtT17CaGikGRw+0SxIVOhsGOduiEFWX+OEsbliJo0L0syTAri8aBVBaFZBqHHtxHgiqr3Y7mcJsEANxHbpdbnArXIuDyyDqF4zEUXXbU9u6OrTt3yOf1rq7DB68sQiGZFLEZb1kZBp99BhKWPBpbWyS4GDv4dHy0Zi1qO9ehJdKOHn0PxvY9uxCsKFddD4kkHEULrOkcstEEjjykH7b89LMiA7mc+O6H79H1oF6I5jOyxyjY06tnTzlfbY1NOKRHb7zw2NMoZjNy/+z3HzLidHTq3R3bG/fCFvAiUBZCLBxWfahWqMlvRocJ79FltSEbS4pD57mjTC6RGQYgLJURBWM23dLUrEpmRtDMfcDAvIZqeY1NcmZICiTKwfegYWEwWF5TBVeA2W879uzYiV5du0vmSWN0SL9D8cWmr+Qc8WwTgYi0tuGoQ/sj3tKObCyh1tDrEIdeqgEeYByrzlD0a2jAeB5zJJBJtlkp5zefyuDQ3gfjm41foTwQlHumzaAICtEwj98n9oVBeCQRh4393l4fbJk8Fj70rGJMFIBYPIp7n3wUn27+ChWdarB75y70qO6EaGu7aClEeG79bkFJbOzCoQiWxY5wY7MElslYXLQ7wtGIOPxoMiF7tlfvXvC43IJmsjuCzzaVjOPgvgdjy9bfBOnr07evtEyGW9rQo3MXgbq5fhT3IhJEdIA2dU9rEyqqKxEK+iXAJ7GP51FGTBcgYl2xSEzuJxKJoluP7hL4+kMh/LZ1K/oe0ldsXZnLjYaGerHjDBSbI+0S0PTs0g2Rhma4skV0qagWB88zScedLuaxrWEPDjm0H7Zv2aracX0eJIgYFFT2z5r7oFNORVtDk9xv34MORiQaRaaQQyKbETsUiUUQDPoMtF6VBLSz1mve0aF3zMj1/3fMjPX//55D30eWVJxcnaHrDFn7Fwk0TA5dlOmMLF2PWS717h9gEp0uGUg5xNSNoJ253su646aj89eOmn+Xyl8lIvcBHPrxYwcUpd5MQ0Dowa7qcQXWoXIU4JcJHPL3J2vWK0YvgEgsjNnXXoOfdm7D/DffQOdQLVjFYcVx5MgR2LZzB7r37oUff/sFgYoyyZZEE5sRRS4Pv8uDLz/+r7xXfVM9aqs7qY8CcNKwU8Sh76mvl4hVEANNfDEJIUiN2u0VCItOmkaRLMrvvv5OXqUlE/od1U+Y24vfXIxwMoyQJyS10SGjTxPjSINDh/fW/DdQ5amQTRXORXHG+DMF3iKsKu1jBWDlO0vF8QasHnndaWNHYOuuHbLR/eVl4kC4OYg+rFi4BH44kYxHUOYjFwBgPHX8aaeKQeYBZh8znQxrtoRXC7m0wMFdOndFfVsTysqrpc7amG7FxHMmi3QsAxQeYn6O1I05dMPllDLCi8+/gHJ7SJ4r1+OkU48XWP+1V15FeTkzThtyKAhsdsbkcZK1sz5eUVcrhp2Z4TdrPoeL0qZWO+KJGEZMGo8diTasX79ByHI25BGSnQAcN3wAik6FalBwhe1527ZuFafWq0dPvP3SW3IdzMpTyQQqPOraovEIJk4+G/FCBllbEf7KcvyyYxtsXpc4STK8mxoaJSARvWgpt+7v0HOFomQgXDs6cq/VgepgGZ58bJ4IxQgUBTvOumASdu7ZjQ1rPhfoLxmPodrHZ2HBmVMmYldLI7w1FVLq4X7y5i1Y/9a7sJOlTGJnIYehZ4/DjuYGfPHRV3I/BA/5dxZ5TL7gPOxpbgScDNKSQuZkFhZwe+AqWrH4pQVIpqIIugNoj7Uj6C8TmI7rOnzSaHgCfnl+hLtZ9vlizecoICO/67bQxUMCN28oiEg+DZvNgzEXnSWBilt0FEiNKwpKw6yB60JUhM5g8fML5DoVHwAYd/4EvPX6YjlnTZkWhJxBTL1kiuwlZtflwRBenveiKg8UkvBaPYjn4hIYV4dqMOWSKVIzpvElqtOejcMX9KO2sgqP3PcQ/CCplbvcijn/cy2a2lqVxDEAr8OFZx6dhwDccNJJIY+zrryw5NDNXB4NVx4IUpUEROqNyoERQSS5lhl5S30jlr3+jlw/15rQs+haBKsxbdalgrwR0WLd2eX3IZ0vgOHmvH/cgxpfyHCA7bhg9hXwVJXjH3ffgRpPNazIwgOlbX77fXfjqy0/SCDIa+lUXYOdv25FpS+Io/sdhm1bfpWk4ql5T8saJ5GBHaqXfOzEMTju6GOwedPXwhhPphN4+P6HkQK5IjYkkcafbrpJAv2nH3wCmXwSPpsHTW2N+M8D92N3cyOsHicS+SzcPg/q9+4WBIG2mkgOg7B//PVWeOERzooHHlz3P9cLCieZJe2C3Y55Dz6h0LJcDB67C5fOuQJ1Pbujoa1FHDfRSKJdZU4PHrrrP7KH+NWeYtnBj+tv/TOamltQU1Yl3I+dDXsx77GnpJBkh0PWe/pV01BdVoF/332vrDj3XyQfx1/+fovBvSkinYqLQz8QaZGf17Et+UCQttmpd3TwZoKcGeHRDtWgFalE0cQBkMEzug/dBGnr1xkIvCDIpfHiB3DomqVvdtz8d4nPYPyOmRCn97d25maEysx14/7PGBwRHQhZzA6doQrrqqo3m86lIBm63UJahhVr3v1AasEkWnkdHmzdswNVnTvDKnkFH0ABuUwaPqdXFq/LQd3RpWd3idwElu/cGclwFA2792DPrzuRyyuFNb/HL06GRmBPK3WKa9Dt4O7oc8ghAhNpApdqr1NfylRbEGttF4dIZvjKZSvlZ8lsEh4H4dY0nDaaDgsiiQiC3iBiqRj8btVK1OfIfgKjMnou8wew/J2lQtITXWe/D4NPHyYbj9kvH242mcbWTT+L42VNNFfMCcQu9dNMSuBYwlkMMDau2SCvyaRiCLn9yGbScDhd2NvehEBZBWoO6opTBg3E3vq9Uj7476pPYEVejIs2vjx8u9sbUVFWI4Zh4Ngh4iiJRvB6GPnSABPipP4zkY7P134qq0HLxNrrmJGjsHb1GjitDoTjEQSMwII1XEbTl111JTZ9/y0CVRWSGfhsTnHooriulgRDx47CgmUr0YqYMLZpmtzFLFwWB1IAjhxwrARSzNpo+Ht0747Fry9GNBuBy+aAz+qRK8oVMlLXD3kDyNMpkLSDHEZMPAPf/PwDBp0+DLsa67Ft104h3JEwxKzrQBk690ueGzqZRtfaOuErsGzhLFqw7v01wsAVkhiKOPjwvvjp2y2KK5xPI2Dj/swJYkQOyLSrLsfmrVvQm5yJpmYUo0l8s+pjFFIpuFxutMYjOPPi87Fw4XJ5JGnEUQkfckY9fFvjTlw+e5bsdWY4DY2NqOvUCU/OfRyWTA7VLkKQygREklF4PF7Zva0pIlp+CZHPvfg8ERTq2aMHlr6+WPYO/8RjEbn/QDAke4AVs5ZCFGeeN1nKTR5RAlRQu+gzFBSZkegMSy4vP/2coGdl7qA8Dxa3GOqFEYcXPkyYOh49unVHY30DXnzuefjZZVJMw2t0s4gKmHHmeHboDNx2N844a6wEse7aMiSyKWQSSbz65MsS7ikqoQVnXjBBoG4GGhRJKWZyeOeFt+T8CDcAOUy88iJkjYGFZoeu4VMh4JkMrRl6tRI9LFjQ1tAs90BU6qUnXpC9JihXJg6vk4xsIy9hIFmI47qbbhTIfe3H69Hj4D7IRuNY/NiLSDS3oKy8Un55yszpePyJZ43QBJK98zLbom1wB/yYesWlUrqgzjr3OMs9/Q7qg7XvvY81K95H1iCLWq0OeeJtqbAIF3WpqJNru+TSi6XeTRv12OOPy35QeyuLK2ZdgYDPhwf/fT88cJZkBq689irEcmmkinnY/R4kU0nYbRYpdaSTabE7JLC98ewbRkCTlfGnt99+B+qNWQRRIpfl5bjxTzeh2lWOXIp1fx8uu/YqbP7pBynJEUnYs3MXXnryOUleou3tCPn88hxtDieS4rZtaI+H8adrbxTUiSWff95+p7G77EIEvf0f/xRb/9ozryCajsLn8ksice5lUyX4dXlcKBay/18OXQd62oEJAdlEpDTvDzPkrZ2o2akrxIf1Z1a09jHF5b2lxKf0VqSooLsozKUhi0UcuuJ47pvnsN8eNQUKZnK2duj6+rXDNzt2fV/69/Q973utOmf7EREJuQuEIMMGGL0p9jdr6HTmUkfPFZDP5vHZ2k+QzadRpC650yuLRwOTQgZeOBFLhFHhDSGbZ3WTrQUOHHrUYShYLcLiJDRK4si2H36RYx+LRYWta7HYxNn4DWejD2Bdr85C2tGyr3TMAj0YEQ5hxaDDLfWy9evXywADsnCddie2/LoFfQ7qY17/0r9zBcUE7Xt4f9T06ia1UxI4Nm/8Gk45tsoA9Dv+cDh9HjURyW5HPBzFT//9FqQP6mPW56j+sjlZPyVjm+z8bzdsFofBAIcHgu/Z2taCivJKMcr6T88jDkLPg3rLQf/wvQ/E+Jc7/XIYM/la+YpqAAAgAElEQVSsqnV7AvL6vYkmXDDtYsnMhRRXXS3BByNpoQmyYlIo4tMP1pcMmlL9U+Y1nlQoBncvDQEdCe/xu+0/44o5sxBOKTZsucePj95ZBUcmA4fVLmMSm9Mx2PxliBrElmSmHV2cQdkHcUsedqsbA4cPFCIaSx4MOFYvX22oDgKZQgrFbA5Bl7q3RDyGoM+PZI7QmwMtuQgmnDsZ3275Ef2OPlKgeBKxiCwwa9TEOIHkDFIcTYpkaLDJWuRiSVQFQrCkc3hv+Qq5Z6uslFpL/mkMN6IuVCNO3WtTgjZ8ttvb6zFp2lTsaWzACccci3hjK955/lVUMWNjP7HVgt8ijQgFaxBGFOUIgPm/GPhYOwL+MnmfY4acIE6OaEnD3nps/vhrcVyJTFSyU65zyFeGeD5JRR7JZLh2DDR4rVNnXCBZ+msvvSJIlt/JnFAxnHmtCWQRK2Rht3px7tUXYm9jA8qpA8CMlbwC8l/YV05HB2b3Nix+cUGJkKcCHHXPTalWKW1cd911+HbzZnTr0hULX1yATCEJvxGA5YtZOC0OtIfbpKxF/oTX7RV8h3Zh7LkTEbVlAadNiHzvvLpIwcPIyr2NmzpBAirhoNjsAosvf3UxCkV2fNDGODDhyqlIkbnZoZPB3B60f1aiXssMywkbuoQqsWfrTlGvfOj+B+B3+MRGMXPX+7wl2oqyQAX2tDegqqxW9sLwiSPRt39/tMXjArm//dgLsKWpfOgUh56yAHG5ehvaU62odPvhE1xBPUP+7KobZ4PSrBs3/BdHHtpfAsp7brtDSkV2O8uIQKqYhc2i/s0OIZZiyr3Et4AZl02XtsOnn35WsniWAphc3Hb77VKy+vdd98JaZLkiirJgGS645CJUdK5FczQsZa50LgOv0yFoEEuiLG1REOmeO+9GXbBWEhmu+fSZMwQGJ4JGAinJkC8++aJcQ4EIi8ONGVdfAZL32ELLcuUD992PMldAXsM/8XgMPp8f7UKAVTaJ78/9OXPWlUjms3jyiWcRzsXgtfuRQhLTL7kUnaqq8fB/HpTkx2lhl08GN/71ZkG9CuTBGBm6uZxSgr0PIFyljbjeE7omrb/fMYPXMH7H39uXuat80dx6LM7WwHfF35hao82v4y/KmevgzLVT1p+5j4CntAk0fM7vm4WXNJRvLjHpbN38e/yegu9ZinPv12FkISlO5Q5qWAB3rGpJoeSrQ7L0XDqLRCyBbzZsKjkLQkWskQ8ZO0qgSjK/K4NleO6Jp9CtU1ck0gl4XF4cffJxUpOhgAYHDXz56Qa4YMOO335Dr969ccyJxwu5p2evXlJX3PjVl3L4mEHSKBx10tGqz90ks6ijLTo01nkOP6QfXn/9dXEoNosN+WIeAwcOFAemBVref/99MUas99HhcMkYbERzaamrVYbKsH7Vh5JFiqiEJ4DjByuGucVg/JJY9P2Gr5FJJySTZbYybOwo7G1pEtISGegfrfpIZaPISHQ9aPAAqSv27t1bWOEbNn4hDoAOiS7nuNNOEviQpBp7voiVi5fCZXUIKc7l9uKEoaciZ4PUqKR+a/T2swRA4g3lF0nkI7xKstbqlavgoD64hTmqFclsCqePGC5wPLPnd999VzgRvP9GA9IfefYZaIlHhb1MmHfdkpXw5SBBjp2lEgvQf9hJcAR9iLSH8e26jWDHLu8zCaA5HcbUqVOFYc+hK0sXLEUkE0HQyecMnHDKccL83fbrb9KK9emHH6OpsQFVNbXIENUhFHnBWYhl04ikk+w/Uwp0hSKsLPfkiRQZTFibVTooyJLlhiZcyLo3rzvgdKOQSGPl8ndlwzscTsSEqe7DESccqdT6sjmsXLoc2UQSIX8IbYkI3N4gJl4+VQhtzHAqXD6sX7QCmaiaeOZlrZrllcljhAnPGu3WL76nNVRQIWwg437ouOGweRWnZPHLi+Te6fTT+QRmXTlTjMQPP/2ILt27Yf4rC+S8p7NxcUKEWiedfbYEImz1YQ3zhaefRZ4zEdJpBPwhnHn+JGTtFuSdNrSm47Cx5YllAdFAVe1d8swKRQkk+UyWvLIQmUxCnAxRMmZSN/zlz0JA7NKjm6AJ3H9sj9MlMzrKIcMGylrRSTAQf+sNdb2c7MTSx849uzDnphsQdxRgcZGEmceC5+aXsknak4tnXSIlCJLopLc+lcbrT75sBMQMZIDxdOisZRlfZjYyn605gzEbNVFWtDrQtmMPjujTD/fdfR+S2QQKuRyCniCmTb9YziNLdgx83nh1gTjV7a27UFfRVf498+arhZLlzAGv3Pc4HHx88aQ4J0vIL0x3dq+w5POff9yBCldAlT8SEbi8QUybPUPsy+H9+gsKcu/tdwoCWV1RJTaIMsHX3HSDOEn++8UnX0AiFZWyDs+W1+XBLX//X9z8v3+Rs87sldd18RXTxIkvem2hyrSLGdgtDsyYdTlcIT+i2bQw0p1uJ1KxqJQbSGAlEY77u0/vg3HN1bPhI48Hblx9/WxBQkkeDobKxC4++K+HkJdEzI6Ro09XHT3hMNweN56d96yCmwsZpBIJlPvLcM3110hAwJLiqy/Pl+vcsWc7etV0lRLh3KeeECjdanFia8N29KjtgWtunC1cjHvuvAuVwUr5nbZsFDf/7a9oi0clafF7XX9IitM1cO0EzZk294q5z74jKU4HCeaMueM+U5QNTi0z9XKzVZOkcCMr1y3NfJ/9Mnk9ArcDbP5HDl1n23qfm4e/CC/EGDSlr12/Xu99fS/aobs9SqZYZ/OWI0ecUGK5S5HfGGjv5GAKuxOpRAo+txfJeBLr31cOz211SmTJ2K3/wONQVVuD+h270K22Du8uXgKPZD9FxFJxeN1+HD/gRBlwsfmrbyRjocHIp9I47fTTha0pJK1EQpi0zMDWfLAW8UxC4LKjTjxaWgN0j28JSWCEbrUJ4ezN1+ajskxpjkcTURmHOHDQQIk06cjIbP/mq28MIFABiHzdmHFjEckkpWbETOm7jd/IAZK2OABHnHg0LE7FIJfNkivguw0q65J6N4Duh/UV5inh7nXvrZPvtra3oLasGocfdRi6du6CcHu7fEZlVZXA9+s//NgoMdhwzLCTJIhKtUfRs64LFr46X1jGXo8PyUIGQ0YOF5iUUG6Pg3rLvTBwMQ9hkJnQuQKCLg9Wr3hP2lx0Zj56/BnYtmOHtPbwGuj8P/rgQzS3NKKmskbgs+MGnCzOWjoF4kl8s34D/DTv6ayQeo4fOhCO2nK0JUmyKaLM7sa6t5aKyhZZyk6HD4NGDRbDzXIFywJffvwlksUEhg0ZKoSY7zd/i5rKKiEq7d21W0gzDBq5i1g/PHbQSUIs29XcIMaP5DqWEtzMmOjQWdNiWxYJcawXGw6da0ImN9sD2SLGDP2L9Z/LGrP1z251of9xh+PgQ/oKJBkLR4SdvnLRMuSL7CG3S+Z7zNBT0YtGraUFqdYINq/5FEVmNA4S9+IYcd5EwOuUoJefl25qw9plq1TfO9GmfAoXXzFDapAk7tEQLXjtDWkLumbW1djy409SlqiqqUZDcxNcPi/eenUBPGyVMloUJ009G80tLWp4RXsYK5YsNyBs9RlTZlyELbu3o6ZHVzTGVMtlMhZTwjZE1gwpZfINXAUFRy9/nVnzvhr65IvOl3p/l949sathr5SWWKck0rPg1TfghQuDThuAY488Cg279shz50Q66iM8NneuECVTRI6cboydfBaKAZdi1yfTWPjaAkGjpP8YGUy5+AIJvkQHgAGW1YZ3Xn5LrofYSaqQxdkzpyFt21+LXsORZoe+LyspyLPlGfDaXQhZnGhvbMGrz79SYs3EM3HMvOoqgZuZkbJ9ji2wr7/4huy3GddfrnJvyjTbHEg0tWHp06+iSCKjyyMP6+I5VyJlh5A02RERq2/GS48/g3RaMfjzFjsunXO5lBRYTmD77ctPPF8qrbSG2/CP228TFIothXSmzPSeenwefFY365nybKORdtx5z11CVLznP/+W977+xhuEcHv3nXfBYQTmxEqvuv5qaRF1lwXRLOvvhluQHiJ0FllDttbu3LYDS94gj0AziSy47OrLZZ3JJX74oUck4HBbXMjkE7j11r8LgU9mrReKePLRJ5AupOG2uuQcXXXtLGHSUwiLZ5P6GY88NhdlNiJViiRNPsXVN1wrwdAz855DspjEjdddL8HQkw/PQ0aCEifiSOPKa2dLO6DNYUMhn/nDtjVzht0x2OP//97wJo346I4InemWIscSIqQculmcSNjkhkNXUayhtcCStDENT2szkE+i+KRqD3eshWs0SQcbmhin70UgfQPG1w6df2tGu87aD+TQ2S7oEq6QaTjOMaNPLmoKvgiTGDV0UYnNk3TikAydG+aD91aJs1A13gKOPP4Y2MsD4qTI6m6tb0Tvrt2xfMlSgYXLguViiE4ceJI8+E2ffym9zaztpSIxnDFOtb2R5dvW3l7SLV/53nsIeIPIIieZ6qgxowXKZs2Q+sWUhA2VhYT5SfbldxsJcRcRTUYlOj9xwIkSkVK2lNAtNzIhp4ULF6LMp6ZjRVNRDBoyWKBKbnsSat5f+R58Do8ib6RiGDr8NDFIwqpmuwJh+f9+Cbc0cChU48SRQ4XhzjrWuhVrkMom4HewRluQoIL3zbo6s1eiEPx67vnn0Lm6M6L5pGRak889B+GGZiF0ffbBR+IieIAzyOPok09Aeadq7Kjfg9ouncVhMjvh9bAPPVBRLgeRZDZCfl+s/VT4DFIqATBg5BDJZnkPbP1jvY9ZPMFcQr00rScPHyhZHw0v20w2vPfRfjX0k08fgoTbKn25PKDeog3/Xf6BGAxmrmkUMWD4AGFic6PTKYlWOUd9WixS3yTZi6I1hAcZGKZzKanFposcWWrHqSMHw+p1CcGuNRJGdW2N9OOy37+yvAJN9Q2oqKwQqWEaY7Kbi6Kl7xQ4nyxjR4G1ThveXbIMTiEwKXh0+ISRyORykukyWKJjWbFkGTyWfRDq4EmjhfktYh8FCz5atEKCNgkMSPQ8byKyDqsQwrh/nckc3nt7mVGrTcp1z5g1Ezsb90pGRhSIBpbPO+Dxyr+5dkSDWFJY8Nrb8rusgAv0SZTi7DOVehen6DmceOfNRcgXsnBKAA2cc8kUaaEL1FQKssTnYJXDb5KeZe0vX5BWOXu2gJVvLpG9qgKPIiZfNEXBnU6btNrxWnbs3ImDevaSTIt1aDqwRCQmLZVcL7ZRPf7YY5KpEToVlUC7CxdefomQ9BhkcQ2IKAQcXtl7kWwMV82+Wsiw5MGIVGlVDR697wHJdPlsaQonzroQCYsKmFlO0tK2mh3cETI1G2Q7g5ZMAS8+8ZxxIiH7adbVs1QCQEKtnERI4EJdDN4vuwN21+9FdXUN0qmsvMeCR5+FXcSACKtYMXXWZcg4reJ42NJaCMfFoeu1orzWtNmXyc8ZXDx+7yOS8TIx4N6bPPUcdO3RHbF0ElYnyxbtsrc6VVbjwTv/g3wuLY7YYbfK9do9Ltx+911wO7yYOv0C1NbU4N/3/Evsrer8tuKKa2YKES9jheqR551ls7JOTLxYniJBLxlL4L5//RtBR0A4Q0F3ELNvmKM02fsfhrvvuhutba2oKq+R97jhlhvEllJH4OWnXpS9QgfstDhxzZ+vE/SRTlz0H6jt4PfLOXj6P/PgMxw6me+zrp0jHQDznnwSTjhx0YwLhePz6AMPC6eFJEiWMC67YabsPULuuoa+j+ioOBNaTU1n5hqG15wK7fBoX/cjsxkbRGeyeh55Ryh+3z4i8rePJ6Idr4bcBYHjmTKElLRDl31psShhrA4TMM1ogh5upJ202XmbnXTHgEBfn5kYZ67Bq++L+lmpp10cu9mh66lmotZlOHT2n8cjMYnIVy9/X6IpMtkJ5w4deTqayHr0eYWEwywx3NSC777aLNfDflu7zYmD+/eRTf/9V6w/E8pNi+gBd048l4aN/6bhzKVEkY71xIaWBtRUqnrXSYNPlg3E/nT2DdOxE8JjTZLlt68/34S41IJ88j5ktUvbk8slmR6zdLaptextkZ+rO8hj0NBBylFnssIK/u8nnxuUNGVgh40Zjsa2FkEPCFOxDeuLDz9DOhETOJNZVv9BJ4ogStOeenyw4j1U+8vFUDMCpjFhsON1+ZDIJQWi52HngUkSBnV6hVQ2+pwzpD83n0jhs7UfwedUQYXO0PN2i2R+5dVVcv2l4Sg2qwREXFx33gJ7Jo+Nq5VD58PlPZw6eoi0KnGIA1vF2D+/5t1V8ELJhpYcOsdwFgvyPLVDl9qRBTjp9MHi0DN0eIUifIZDZxTbUuS8ehfOm34+vv7mG/Q6qLeaEMUhJ4ygMxmsWbJagHWS9XTbI+8jno4h6PLJczp5xCAxUvxDEiWzfQYgdMDM0Fkb5OQnZjvcb5IVirqfUvtivZgZKaHmFYuXCRtfczGGTxwlhohdFnw/IjvLFy2BGw5xdnwKgyeORlYkzJRD//DtfQ49iTxGnHsW8i6bEP+0Q1/19jJks2kRTGIVfMRZY4SLQF4EndOObdvQp2dvMfLzX3oNdqPDgOFWAjToVviNHJzXoB06AysOiVk8f5GcFxKnCB2PnzwJNr8HaV6n2yF7i5C8sIQNBTz+iGUKe64gQd7S194uOXSa08kXT5H2QDp09tDT2XASHGvOXTrVCcE0FY3j4QceRI2vUvZyc3sTasqq0RptRWVAdYGwJHbmxImAxyl95jy1C15QkDv3N0mLl1w5Ha3RsCiC9erVC/W7dmP5/MVSsgq5vIhlEzh39nQkrbnSEBitd6/lb3/fEAO2ggV+iwPPP/qsXBPPNPfSNTdcIyx2tmWWVVSoTg63C/2POBw/bvlZgniK7ETCUQlM7Ok83pr7HBwmh37erBnIumwS0FM9sNAex6sSOCiiJTnpF8++DFaPC5QffuTOB+XEcU0T2Tj+c/992PLbrwItk4BHQ07dA4ofvbdouXAIVPdBAVfNuQr3P/IQqBxw1Q1Xi70hc/3Bu+8vJU+/69BJLjUIzEwqyCva+dt2HH/MsZh15VWoDlYjU8hg5syZ0sYbjkTxzLxn5HkxoJp27QzUNzWgprxSiG+P/esR4zN5jzlMn3m5PDt2HdH++gJ+mbxIFPSJBx6FI5FDmTcgpbPzp12IF194Vc7dtCum4bD+/aU1zuzQaW8uu36mlBHp0AsGKc7ssHlt2vFpjXrtaPV+0A7fDLmbgz39by29e6Cfqc9RWGaJbG20TZrHyoq6oZFFm9nwYmWNLiydeZtLRHx/s1KphtH5txl61/82k9/EORtTM8VnmWB9HQiw5EhdAXM2bzl2zClCiiuNsTT1odMjMENPJ1II+kl0er8EufMBnHraIESRk+iNbVoUAWGW/t03mxH0KVYtnUrPvr2kfrluzVphpVP4gT+gsHyUbUuWInxOH8IJ1uJDpWffnggLUeSEE09E30MPkcyH9XaZsEX94/JyNO7ei80bvpYse2/rXvldbl5CRNQ85sJrvdzvvvwO4RRbk1gLs6Lf0f2kXYgOgzDlN//dJAtL9SVmtf2OOBx13btK5sqM66svNqJlZwMS0TAq/CExDP2HnCSHtsIbwJcffo5kIqokX30BuXcqKyn+P6Rlrtxo2+Jh3tG0BzmPA6cMGiB9xyTFLV+4GAG3r9SHfvhJx0ibCqEs9rxy8egwGaiQpZ51K4iTTpaZxherPjZqoerAnjpmqPSNUrBHO/R1y1bBJw5v/wyd2SEd+ucrVYbOa+T1i0N3WcXh0Vloh86WuTiAXbEmTDhrgsj0isSkzSbjQTd9vknWg24zWYgjYPUhnGzD+HFn4pMP1ktAkU7G4fP4MXDMMFi8LmGdWxwqyyfUS4ieE/6YJfJGmQ3yubfGImiLRFBZVS11Q4ryOPJsJ7NixaJ9Dp13OPLs0RKYsBOADp1PbOmCxYK06NIJHbo4SmbNzNANhy6BFR36+WchZ7cK6ZJogDOVx/tGhp7MpGBzusWhw+WQLJsO/cjDDscj9z0oveK1oWq0x8kWLpO9wPaxha8vkHWQAJAOffJ4laEXqfLlxDvzF0kgxL3NDOfimZeiPZWQ/mfW0kVTPkPIzshoiLAxYi8A9lwRzjzw9ktvyDoqMlcRZ09TDl0QGX6wMVGxlq1X27Zj9aJViGUjKHeo9kKFxuVx1tlnYclbS0qOU5H4LhJkgueDehJL57MdLqt4HW43zrtgCmo610nbGG0Mz9irT7yABLstKE7ltEuGTodO1EkPrdHGU8+i/j1jTIfOoOXJx56A3+5HEimpGV910ywkqAWQJQmMJDcrAqGgiJ5QJY7IFstfHAFNno8jU8Bbjz4HpzCm1fCdc6+eIRk6uS7M0Ivtccx/ikQytUfo0KfNuRyu8iC+/+lHrJi/rNSeyWBy4tRJUpemCiDRAIrKcHtRm2DuPQ/JvmP5kuIxzeFmlIUqJYOdc9O1cBstjGSJV3rY4qhIiDpDzxoZOsMXB9ceFqRTaQS9fuEpsM2YiNDLT76ESDKCMk8Zps24WHGHLDbcfe898Dq82BVpxG0P/Qs2lx3R5jbRcnj18RcEaWCGzafxz/vvFD0OImJUmksmkti7Z4+cyyfunQviMdl0ClnyfOxu4cM0RBpx6623ShcOhcS0Q2fTHDP0y6+fCd5Dwaocup2yvIbEr85UO9aYzQ7dnMHvc27/t2zTMXPvWGPnOtpETnsf5K4dqZb6FSdscuglaXNDu4XJpR4YZob1/whZ0A6dr9Gyy1qsRgcsmkinSwr6DJgheDp0C4XWtKQveUZsW9Msd6Vbrshxwo9jy5rVLix3EizeW7ZCZB6DbMPKZ4TQFuhcI07Xxp71bF6kD9euWiOfH00RJnfjpAGnyIH+4tMNUj+3FgsCuVMmkyz5WCEFt1UNfeHmjSVjAp3zi5tq5PhR2Ll7t9RvKpil2qwC49HIM1v68IM1xgZUG//Qo9ScaWbmdOp02ozUFi9ejLqKOnlfDpcZO3as+oxcHuGWVvz6/RZppaOKl8DVpw+WDJ0RONnbhxzcB6uXUFwHSBM+5dS5wSeguksdWnbtxaaPeH88YAq5+3XnNnTt1hOJYhoOi0IhaBwLJIPY3GLEqZU09vwz0bRzjzj07//7tRjRlGR+LvQ/4ShU1NUgkcuIM6ORo/IVNwCdWtymIKpAwQZ3pijKdPtgwQJOGTNMIGPt0Nmr/eGyVZIZKpVyG04yIHdx6EXg8xX7HDqDghNPH4QkHToH8TBDLyjInfV4Xj9JcePGnynlEErmdu7SBW+/8nbJDjdE6nHR1AtEOY4QHB305x9+hkw+JbKbzKqOG3oyYrmMkpcNBUWEp6qiUmqCTQ0NCAUpABSXjIk1Uap1FanFT5lLk0Nn29qKRaw920uQ+6jJYyTQ4DPzOt1yj0vmL5IsiZC3ztDp0LlufI8PF6oMXbHLcxhx3lnIO9QwBaoFikNfuAyFgurXb06EMWr8OBx3ykn45PPPpA7+5OPz0DlQI+sRjrXhphtvxO69e5VUbFUF3l3ITE1ntMC4cxUrXCBthxOLX1ewPM9FIpvAxdMvxS+7tqOsthrJYk70HWLxmBLGYC2Vf6gQR5Z7HhLgvPXC6yWiGoOzyZdMQYKwuVMp7hHd6Na5C7Zv3YYlrywWBE5rTZw2aqiQ4qjhwLGZb73J+jd5D4rEdsGMi0Wtj46YoivL3nhHfp8GkK+4dNYMEUOiM2WtkCWXZx9+Qs5ILskyhQVnX3Wx1NCJ6OjZ83w/PeDkjzIssvkp3vTM3KflKelWxVGTRqNbzx4SxDHIlD3ZtSv21O9V5aDaGinvUXDF6XTDnilg4dzn4aBqGLsOLBacc/V0ceh0ZD6nC8W2ON585mXYimq2A8OsabMvR8HN9isPHrpdZdNGjCQ97xSuIveF6CIFaRp270WX6lrc+pf/hd/phs9OJK6ANDKYOedq2de0cQwGy0MhPHLPQ0ZN/vcdOv0RhwQRZtdKnQd17yXw+b+k/9uNmFGKvOaGOWhvD+OBBx+U85SHHRf+5UppO/RZ7Ei3RfHWM68hX0zDbmEQnsH0mVegtlsXNLW3il+gQ+OeYJBzx9//CUe6iKAkL1bEiync+JebpZVLlCJjcQkw6NCJTjFgKWXoBuReYBeATZFgzZmrdoh/5BjNQYBZmEU7/I71d22QzI5dZ+jaUXeE3LVD14iAzFrQ2bIxvpk2omP9vGMQaobhNRrB1+h9rmePmO+X1097r4MM8VWGqI2SQ6Yg3L5ygAQBJ4wbWFKKE/KKQcOXynLRIpkmM3TWKj9YtgoJqcn4RVjm+j/dhFWffST94g07d0uGTnnENe+vRjpLWJ3iBjmcPPAUhMrKsOydJUKeqfSFxCkedewxoppGFTRKTlJhjFk3ofTmpmZ0694NkVhMImpG1sxISBqhSAghNbJw2/Y0YOu3vyAi/ZQqCDhlyCnyIPQGoaEgTL1pwybkDFkVRqAnDzlZepHZkkOY8duN30igwt71VCEj1xesLJesiUamvaUVm7/4Ch6jYkd2+7Gjh8JfUQZrKoeN6z4BOZuE3agdPWrcGdjRuBfdDuolDHWp65dXCiO9adceURWL2QpoamtBt+pO4ig+WbUO0WhYMYMdLgwYOVQy9PrWZoH4CY9Sp57jCBn9F/zMSZVD92SK2Pj+PofOsSd06Mww2XpFJTA69I+WrQKrmMViHnmLDScMH4icyyb3KRm64dAVW7+IE4crhy6T9fJF+A3I3Wm1ozERgdcbxIgzR0rQQ+f8+YcbxEjxGW9v2I5/3HqrCGlw93Xp3Bnh1jZ8uHadkCvZYmS3OTBg1FBYPE7kHTZDRSoqUq8iKsOAhTKdbL9LMzwpCmJRsFjgcXmESUvIXWfo70qGzr5eVX0cPfkMpXOez8PjcIlDf2f+25Ib02nTzAwyMnQ6Aellf6ujQ58gWTEdOjsc3OkCVi1UWSw3A9AAACAASURBVFkkEYXHG8CMa6/EZ19tFALi0vlLxblRIMZOZblRY8ThVlRVKk6DzYrH5z6GTgFF5mRmM55BAxseC8qhL3p1oVwdjSHvfcolFwja4ikPoi0RE4U60XMXcUelolhy6KwvFy1463nl0FWLXhGTpu9z6Co9T4ts6zOPPS1925VOckyKGHL6IBx1xJGix0+omONzH3n0UcE0VI4KnHXBZETTKQkwqc0+/7nXSgEIHfqYSWPhLwvCS0lhlws/f/8DVi17V9q/+Nwbw804f/Z0ZB3F0jx4GiwaOQbhWua4o3HU/0+HXu0vwz133IUA2yglAShgxuzLJCtvbm1BU0szjj3uOPzw44/o178fWtvaJNBnPblL9+6IULc+V8TCuS+AVF5VLrBg8tWXlhy61+6EJZwoOXTuS77mktmXY1dTA0LlZSLG0xZvESU43sO/7vsP2mIRtITbBer/cuNGmalAoaB5/34Erc0NqK2qFS2C+x5+AF9+87Uo93kDfik1Ndc34rl5T0tZiHfFEqdk6E67wNU82zkLdcWzMtiHiQwDW07/I2+DpbGudV3wl5tuFtvNPXTFVVfg6ccV3B5Lx3D1zTeivhCTclzvms5ALIV7//ZPlLuDUuZx2Fy49Jor0LV3T9Gq6Ny1i/BP+BmFdBZP3PeYXBe5Sx5PAFMuu1C0ODjoiOU4EjvLfIGSQ2eGzrDrsutmCjqUtxbB1kjt0LXDMsPWtLvayWpnph2c2aGb4WozqVL/rvlvs0PXLHdNitPvrTN0QZY4ic6YKNpRWEZmJxgb0sym1//WQYXZiZudu3kyX8egREqWBkdAkkGTSp16LTXaVEKnYXeB3OXDZFLTPofO4SxsASPkHmkLSw39k9XrVfVZer0d+HX7Nlx23Wz8+PNPOLh7T4S8fjz31NOoragpwe082L36HyQ1q0/XfSIZejabhN/hwSkDT0V7NilKZZSG5Hi+X37eIiQvflFSkMMgyKKn06N8LAe90LGTbEMRkDKbGwtefR3d67pL/6te9AkTJmDnzp1iGAhRb/l+C1oiLdLPqWaIWXH8gBOkXEA4jDDsF+s3iINx2VzY3bQXM2ZeIdrX7FPn7F8eklVLl0sG5Le70J6K46wrpokgw1F9DsWil+eDytkUkWGXwMDThyKcScLh94gjYpT+6w8/ocIXkL5pieCzCQkaKA/aVt+I3zb/JI6W0Bgj5FOGDkY0kxTnTdEH3gsHpDQ1NYksZX2sXYxQMG+DJ13Al6v3Qe4kq504eqhy6Dalf++jQ1++CiGS4gp5ZK02nDBioGiE8zBKhv7uR9JnrZTQijhpxGCk3IQfi7AVivDrDN3CqBuIpOMYM/YM2XD9DuuPO++6C+V+DnxRyMsJpx4vLTVUsSK5jSMiX37pJdRW1shYSK7GsDNHIm0pIp7PSBsgWxoZIJDoU1tdje3btktmJZiCyynsYbvDKXu0SIcOm0DNhMtXvLNMQi512CwYNWmMIvRkc0o7v1DEkgXM0MkQVs504CQFuesMnQ5dEx+TyGH4+RMEVtQOncHTqreWIZGIwu8NoDUVwYRzzobN4xLS1atPvmJA3Xlp0zxvyjlC8iNExyyMe3jpwqUlBS5p4ZoyUTl0zihwOLDolYUCfzKoIUFpzFlnyLhM6ouznYoMbLvHWWL0SJuNAevSmTPAWfiiEhlRfdBFTJphOHQXkTLAm4EEkq889bK8riXShJpgNc4+b5KUPKorq7B79245V2+9sVDqqtliHi6LS0h6CWawPp/sm6cemycBBY0Ls7S///MfMtNBJFDzefTtfTBuv+XvqPJw96k6+5TrZgg5lMEu0TTW2pmhci/p+unvOvSCBfVbd6DfwYfguSeeR0u8BRU+jhst4ILLLpS2NXYC8P0cTifmPjBXuBVTL58qiIG/rAwp7qe8dugqwyacPnn2pcg4LNJN4SPHJ5zAgqdUyx3tB3ftpbMvF5U/Mtjj4QjeNJ4191A0F8f1f75JkLH6xkYZh0o1vQfu+JckBBr9iSODG275s6BvHODC7D8YCKCYzePhO+439tA+h07NixLkbinA4XYoFNLpRmWoXPQL9u7ag7rqWuzcuh1L31giQQ4d+oWXXoiXn3tFBgRxPa77680Ie4pI5TPItUSASBLHH3IY7rn1DrRF2hAKlsv5Hjd1Inr2PVgQj93bd4pU9bMPPSltbUWRBldo4423/hmpXFYSMOpMiIZCvoC596sMXZNwL79uHymO72G17ZN91ZA715z7SHNxzNkp94Z22h3Z3yWHbJog2tGZm/+fKou6bc2cCWthGWkr+wNhGbND1/vUDL1r6LxjSeFA3z8QQ15D8OY6+7735zTQfYI2UmLo2LbGDJ0bki1FhBLZrsYojIz3DR9+VoKVtMBCfbINZ597jmTnjNy+/vxLxAwjF88lMfi0YfAG/di6fbtkZ+wB5gEKuangZMHxpw0QR7Vj+3bpvSRU8+GqdeKk+h3ZT9p8GpubhQnPrJyZrsPjkkiWU78q7R4xXOvWrRN1OBJAyAo+5LBDpE2IB/frjV+jJdyCypDKhmi2I/EIRoweBbvXjXAkItDQpo1fCkxUEawQA9gSb8OUaRdh9949srHI3q/1VYqh3/LD9+jTrz8OPe0kcZbplrA49aXz35JBGIFAEE2RNgwaPRyhmirp3ySZpFddV2xc+5lArceefDy8dVXYtnun6KMTcv/k/XUivOL3kWiSx8Dhw5AsZAX2+mHLz6UhM6w52txOtOdSsOSLCGQtcKfy2PThp0qqlw6MOuyjhiBhOHTW0AOGQ5cMvZBHymbD8XTopgz9M8Oh69ruSaMGlzJ0rl3JoRfVEBn2Qp4xfqzouZMBy7a8n379CX0POkSIjmw/u/iii9Da3CJZ+oZPPpNVIGoikqco4OTTBgkUTG19jil9/ukXBC4UTgOSuGTGJeIYOLXP5fcqVb5giM2yokDGDF3qxoTcl+xz6KpkM1ocusDlTmboFixdtFjoaISXabQGTRotg3NotBiwrVuwf4Y+/Pzxwi7me/jtTkFDPnhreQlirY+2YOolFwtbmfKib8yfD7+NwpskQTLLtuDMM8eJYyHjeu4TjwuipEZ20kEAE6ZOkiyagRYD5reNFi8G0RQGuu6G69HU3ib7jcqEVChMCNvd6ONmDa2gJn+R8c8BKIteerPUWkd4fNJlUxCHgtz5ulqbF9G9TXjt1VcRcivdAHVCCjj/vPPEqbJ88OjcuVILDwWYwVuQLmZw3oUXwEoN71RKmPxUxgvYFTGVNoTZ56xr5sheZBZ56y1/Q6+qbuLMdm/fJizwIeeMRtqWF8IWA+s77rgDQVdQJnPx65wZ5/yePwdZ7n06d8feHbvx2kuvC/omJHXWsC+YJHuRRo4a5vfffz86l3eWZxHJRhB0BHHOZVORdyvERmXodOhqP5x99SVIOyySSXKYDAi5P/nS/3Ho8nkk6EZjePmZF2XGhd8TEAfHP1OvuAh1nEbZ1oZnHnwSqXRUWP75dEoQsZvv/Dt2NtfLGFS31ytCWtTrIDnx7tvuEJVBnaFfec1MEbGiQ89YyK4owBP0SisrdSfEiVqsSETi6NGlKxp212PeA1ShU3XgjJT+OHY1L4HNmRefA2+vWkSTMfhyFgSLdmkDvO1//4ZqclOMclMRdlz3txuli+W3n7fg7RffRCYdh9/llzPLwPKfd92BhpZmVHWqlethRxDRWpZWzQ6dGfrl1yqHzgydCRQ3nc5gdXauHbaWTjVn6eaMVEPSv7tJjB/oerr5b+XA1W41Z+gSTJiEZTr2oWv4nb+sHbq5Xm92zPpaD+TQ+b2OJLqOjlvX2PWwlv05BqrkaNZnsPQfeqz0oVMhTor7hoAHlY4IEWZSGXSq6YSW5masfHclCLMSzmRmRZKaw+FFNBdD0E4JS2b4ObgsqgbNmz36lONkihDJKXxoX328UYwGQcREJgm7U8HyqUxShEiSeTW6kQeaG48ZAaeUbd+1U9q22MMrIyrZvpRMI0TYNp7Epi83iXnmoeb1ETJy25RR4PtIXdKm9JSzhSwcVgcOO+YI2ANeqcdzxOcXH22Q++L7qPGljDyLiBcS8Fl9ovREsRgaaGZ3KeSEFMfN2b26E5p27Mb3n22SZ8DAyGZ1So2xXfSSOZzRikwhgZCVHHPFYk9bbRg69nQZl8kRhetXrBEUhKQjykASFKa6Ep/R5PPPE6NKR8ihKhwLSpiaMLg7W4QjncdXH34qdW5CjjRMJ40aIhm6tBYxQ7c58OG7qoZOJn6GkPuIgaqNycjQP333Iwk4tEM/dcwQgR81JO+FDZ8u/UCehIabBg4dJNDjnr17sXbtWlGiIyJCQQl+JcQA+JRgRT4ja0G3oVpZrBg18QzhCXBoAweArJOZ7PvaSQaMHCCOMFPMw1cWFI1wGiqKdICSr3xidGIF4N13zJA7MHLCaNmLQopjax1JcYvekX0i09cADJ00Wur3yiFYsGbBihIXgus88rzxss4SFNidMrRileHQiQxxncZPnShIDJmvb8x/AwEL8RqFdKjuENVOyHtWTAv1fd4HjT8151nXZoZO1jkdOs/UPjFgS0mJiyMof/7tF9R0q5MnKBAfRz7mC7L+DLzoqN5+cUHJodPdnX35FKm/c8AHnxVaouhV01kgdxWkq/OTNVTilHyyCwlj/K8geUJnzOOyWTORc9jkTJL89ORD8yRIShWTgvZ5bTwz7IhRuv/q3CuxHYWMFDF51oWiD05EgoI1rzzOueTqK444ps+YLptA6pT8Y/yb36MeTbypDb279ZA22fkvzJff29m0E92quyFRTMJjUX26/EqBMp7stHDgrKlnobZLF7Qm44JUvDn3BTmTNOTcD+fOvkTG5VJTQLetvT5vHymOKzh9zuXCSO/WtauQ0FhKeuXZl0vKf3y8XBveQLyYgN9CGRdWvjLwWJ24Ys5MxC05pC15laDk1GAnIi3S7nUX271Uvwr3wJXXzZRxyQwyGATz+WU43MejBKOZSIhORCAoHQCxcFQg8mce5Txy/aUc+/Tp0+GpCiHpsWJ3414cffChiOxpRKKxFX179sYdt92uVBkN0SQGD7FMDOVOVS7lH3V2Hbj6L9cJ14DlUNplJhsUMmptapbzOfc+laETcqddu+L6mcKFEaW4AmvEyoqYYXPhhMicgn3ZuDmz1uNHqXmhHPM+CVQz9K0d5oEcuijE6WFfxntoZ65tj7QI55T/YClEfm60sPEaRXXUhAbo+9BZtLmeb3bW+j1yHMGtBWwMWF06r6RGXii1KOsae8eAh9PWtJMXHsJRp59clAlrxg3J9jOo+0JSKxQRi8UFflv/wXqk8kl4bOqQnDjwRHy+fgPi+YSoj6ne34I4U76GkDbhLsKMZGXzovw+P9asWI1IMowyT0hqrfxNfilIhofKhh0NO9CttjsGnDZAJmVxs0uwYTNmYktjbVEU6jgL+aijjsKSRe8I6zfgpDY8gTP2+ToEGjrrrLPwyksvozxUJjV6tuOdMnSgOPSffv1FZogTzl7/4UfwO5RuMYMDYZLCiXAmjLFjzsAnH3yMRC4Ov90nV9tv0DGSKZM9zTnMfrcHH61Yh2g6gpCLxBNl0NR9sQVJDVtoj7QiFKzAkcNOkuicB4CHj8TCzz+iHrua+54spkQ6kg5g4OjBQkBkHZatQFR+Y689CTDsH+Y1rHtvdakHmwZt0LCh4iTYbsIpbCSyfS6tbUAsG5MRsSPHjBZnzY3ETcHr52AL5pf8OvzkI6Vlzk+Bjl27Rfd+1bIV8AhjgBl0GuPHj5fNR4fOa5rPDNWhNPPbk+0iy+uCUwZ9sKY3efLZWLTgHXmGkXwE48aOkz3CwLEsGMKqd96T380Ygy3GnT9e0BlOm6IxI+QeCpaJDgEdGAmSFIVhP+1nH3ymAgdplbPjhGEnSt2UKAs5CFWVlSK8YegjSq1/0BlDRZ5YWO2U4l26RtyWmh5gxZlTJwg6ILPj4wnhU3z98VfyU14j98jw8SNEc4BTpfh5Lzz7fAll4L0kigl4Ld7SdU26cBIWvbxQINFwOoJrrrtWDDoznGOOOQabvvwKS5YsQcgRRAopCRI9FjUnYfCYIaipq5Ush4pbPFsMhAW5sViFL8DBPwteeFMhbMbdTp5xrqAVPEfiqCIJeYZ9+/TB3//+dzFWAYcfSdM5579Zept93Rw89OBD8rz4Nf6CSQjUVonCHrNDwpTPPPEUfErFAOFMuwx/4eeH0+3461/+B0888DjC8TZU+spFMGnklAmo6Von9V8qKi57jUx6rm8cAXsAF195sQRjglxIAKgcmeCIRQt8Lo/AzCS2ctzuv+64B4lEDFXeSsSyUQQcAWyt34YenXoiwadYyOJ/bvmrwOScyFdJYZh0Gq8/8Yqh/yC5GqbOvEjKInxO3FPcYy88/pwELCo0s2Da1ZdK/ZnoAp0p9wTFk554YJ7K+AybRnvWbJQD2hKtgrIJCzwSFgXIHXt2oXuPHoIU8mdtra1ipOc/9bq8R1u6FRWuCkybNU34FeUVFXJdCU5xY4BjyJNKyYWWQjOzOR0ik8VTDz1Zcui0iwzk/3LzzUKqtYQ4JCor9oNKnwxm2Wp25OFH4M9/+hO8dtVprsY5AfFMDGXOoChhsgn3ojkzxIawdZPdLfQl4pCyOXGA3JPz/v247AcGvrSF199yg0yG5FmJx6MlQpwus/DetSPk72nnrrP4jsQxvkZD0x3r2Nqvmf82v5aBs3B1Ogxn0a/h9ev3l/c2Qdzc8LQpgmobZWKdies2Nn2tHd9f3tRgz0vIJsOG1B8zZM9XmcsQ+lpKrHj1Rvt89tHDT9FJlvGj/aMdRkKaOk9hlkq/yriao80YN26c1Ibee5fMb7s4CF7MpZdeik8++UTYsfx9KrbRUJE8Q2PFaWFcnGVLOLnMqWrfnDNtUfraLbEWUXr66utNIjSRpSgIFXm4cfngpdVALSJlMisrKiRwoAAJI/3nnnkW3asp70jiQB6nnnyKfO72X7aVSDvReBSDThuKn3ZsxaTzz8Xq1asF8mPdfuWilUgiWXJojdFGXHnllfIeK1euLH0/UojhzHPPllY6ztquKCuXkYgczEF3zEzRAzeS+bjUgit9FfL5u5t246//879Ysfp9hDrXCHTKXnjOw+5c2wnxaAyfrF8vzoSwM58PhW6mXniBOBXOtaYyGDcX5ybTgBO6/n+UvQe4pVlVJrxOvDmnil2pczd0k5okSDfQEgdskCjCiCBDUhEQxSYpDjA/EiUL4sAAIjhiIwrMoAiKgyKhY3WFrnxv3ZxODvO877ff766z69zqf2499dx7zvnO9+299lrrXWmvDRD5yEc+YpPDk2mjjRufeiNpD0UPxsB1X/nKV2y8N9lPDIPjluffwiIhCA6Kn77+5a+nhsi51XP2qle9isYDT3jL5ViU98EPftCmBxCWA+iZPeEpT2DO+6qrrrLbb7/dbrjhBnvf+97HNYJixs99c/fZq1/9avID7vdP//B9m9tctJkBnOVs9sgbH25XHLyUrSxv+zLAPrHoEbp98tOfZoeuusLmlhZYbQ/DBmFMNDRCdS+UKpQhimg+8+nP8BAZ8ml1gc/E2HE9rsFxoAjBjmQANjg4Y8le+cpX2uzsLL+DWoePfvSjNsoCMbO1xpq97nWv41Y8CBLojLzx+9//fm6zRPgSRs0LXvQC8iot90aDY/n8f/+89VhvCvqY0/Ne8jzWd8CwQC0BlDV+5jfnOQ5EYLDt8tprryWt3v3ud9vOkZ0EdZwhjbV7+W++nKkghFxxEAgUCJQG1hm/ZeX/5aeTlq0wOtC9641vfCPvj//Nat2mR8bs+JGjrPrGAUef+hAqxpMfwBby0rfeeisbNEEWP/YnH2NzGRgm61ayJ/3if7IrrrnK/v3f/p3Hv4J//+Dt7yCI4+Q1rOup+ZP2Jx/6EOtjPvC+99uBnfvJMwvVFXvFG36L3t3C7BxzzJ/9xGfYrU7V/b/8shclUQuAOo5bzaC3fuL5QldUNss2MjTClNnsmbN2/dXXMlLzljf/vu2d3GOlVsn6sjCikgrr33z76+3Yifvs1Lmz9qhHPNyWzp6zqfFxe8c73mGjhWS9VxurBFzIO0K60AtIO7zzzTh8pGnlVpk0fsvb3spjWE+dPsWOkAf37be7b7+DkQNU9L/l1lttemiK94RvB+flTbf+rlVqNTt15jS9cuT4AW4wFHUOgir+3/zmN9tIdsTW2ms2nBm2d37wnZRljAmpRPyXF5sYEJm0Nak6nUEn/c4b38iCyX7DoUBmG411e9d/fZetljZsbg07LiZoxKLj3ejIaHrIC/r7ozkUaLlzeEdqpKCt87vf9S47fPQIj1xVZ0SBlgcn0O5tb30b5RG0Aw+/4w/fwboMyCJy2CiKkxOp8LE8WBalBW/9YoAuPPC/U0Z2gJfydtKVhedVXBiG33JwVdQmQ8H/xr0KhTzbIXsjA38rRO7vLfpsjQvbTZMohEDcg7qiE90APQ3BqyW2ohTX3/woVrnrvwbgFwfCjm0r2EsOLxbKAB4xjvIEkEGyEPrA4iFvffToUf6tgjTcC4yHBSTwTkwwnwzFCEajV5HL8TOEL+AJ8uSpAwfYB57KCc3oYReH8ISsEFil8ERgdKBC/tyZs/xdq1SZx4GSufP2O+zGxz3OPvLhPyHDD/cNsdf8Tb/wRBY6JW1EW1SeGAuFenWVCgzz1fY3vA9FDoGCsD/k4TfYvSePk6Fx+ATyhOh1DgODnuzISHI+fLNF0IHFCgsa+0FRPYzQMY5RxVGzKBRDv3JEEKBgH/aQh9JbhWJHMxM0bEF1Pw6zQTtL7MXHOiAnjPsDIFH5DkCF54H1AK2wDrgO48ZrgNKll15KcMPc4E1jvfAe1vlnP/uZPeQhD+F6A5DwPdwPY2b+eHCQr9matVJhhzwU6OFz9HHH97Beyn2Jr/Bd9LO/++67SU+22y0WGMbGWmIe8CaQD1fHK7TM/dY3v205K9hNz3gi+4Kj89bOvXuojLDOGTQzWlpOuyUBeDAXrB/Gh2dpvFCAeA0+47allVWeSw0elOKQQlB+C/cADUBf8C1eg49xT7yPH8yNh/dsblIx428YrXfcfjvPEGdDj9VVPhdjwzG/eA+0gYIG+IMeAHDwPWQIvIh7gLYYq3oPqK/CkSNH7Oce+xg7v3ieYT+MX3KGdVZxKMaE1xgr+Bnfw2+8Zp6w1aYCx1qDJ/Ab84Hsgvdg3GBseE9bi9J+07kcK7mR911ZXrGpyUk7feqUHdx/gN4qjH3QGJ0CT504wbMHcP46zqXHrpZLDh2ww2dPcrcHwBxAiHPV0XXuti9+zZZKS/ba33htcvAM/iPUDEBnuDZRi2jNi5qR6kaJXjQKc7H/+QFXX5OcK766ytwvmqIgZ4891TjWGcci4zS/TK3GRlegsXbGAFBBfxVkYc1BxyuvvJI6D+sLgP/Jz36a8CK8zcEhthUGDwPMETUDPcDD4BcYenBE0C8dBcIA8R27drI5EA+aKRZJb+k38CoKccHPGBeeB77BOHE9fuM7lPPE+uIPvx90JNYXQA0dCACVjgKfgM+wBRjNovAbwI3IwMz0DNcNXQNLONd9aopbR8EbiMCgYBlrWIERPTFui2hsxRPLtv57UMWcYEBL3wBDMA/8QGc0eBTvVlGc93Qlg2nO2nniep56vW8H6DIUPLh7QAWg65kx9nUL43vvPjV7Q3dHXe8BXTKjde0cT3dA9x66aODHKNmm8RMmk0bVBeidyfakUQUugsKBcIN5wGT4QdgSQIDXqCSFsgHDQdChgDAIMDEYnedkB4EBCEAwBO5zs7N8Dt4H8ND6rCPza3ZubpbPYM7OnWiTEi0INHOGyPUgv4HOOYGxEH6GkP2ff/1X+/nHPNbOz83ZF//HF+zgngOJlVrZsJuf+mQy9Imzp1NFDGWHAxe0dx1jx/wQbUD7VswLn0Gw0UEJZysj5wvhx/a3zY1NK6AjXLFos2fPEeQHeFym0fBQBT8UBiz0wlC/nTx92g4eOEAv/fjRo/b4G2+yb3/zWxQmABC21uHEKhg6K2trbJiBbW2kL1qZ5mElJiFzbYMAnTAG0BSfQQFAgPAa18kwYYvSSlL1iu8AkLGWUOI6phUAg3XD8/A9PAPXQ0FDCcDTxPswDPA+gAl0wxwFEBBojAe/sdbw8tFfG7lcpA+Q92PBGrLKtQaVCJTRbV/5ui2Wl3jk5enZsyyGQw0F0iTgD1QXI1wLgNS49VzMC7yBeQBMoVzwbPXCxzxQlQ2aMHWxvp4aQeBxXMs+5+E+4G8ZCaAnQ7YTE/S2QeMHP/jBnPOxo0dtHG1uq9WU35GyQmgPn0NBw/hBkZ/qDkBj3AcACmMR40HEAHMCLUF7XAN+wBiwPohWFXrQ2KWRegjxfl7MFc+DQlCBjZSE5BnFY1g3KF5Eqq6//nqOk+diVyrkd6w/xoYxYq0VcYNhiXHCm8N3kLrCjgREqdB3AE1m8B8hcQDB7l27eeQo5oMoS3FkMGnEs7LKIirkju87ctS++ZW/ox54wa+9IGm9HJoKAdRROc499EiL1RrJVr1MlqfzocENIjzgp7OnT9vVV19t84uLBC3w2469u5nzR3X68WNHbWZ0jEfQSifhmaAX1loGoA7QgHxg3OAJ0JV1Qhmz9Y2kmHdxfoHjh5EE3sWuEtAVPAL6oX01QBD6Asb3FHr2lzYpm9JrMiyxXrgGRp3kDdfgfhif3oPsI1InMO/wCDOZ5DxxNP4plaiD0OFN4Af9s7K5znC5PHSkxqRLx0dH6RhJj+3auZOGG4pcoddQ07K0uZ4aVwJKPwbIPPQneAM0xXzwHl7jp4qak7Dt0oOuB1NtGcPnPoeMazygx6Adg68HxYReWXro8XP1PIHkdvfB95pNGNOJQ+ivlweNuXowjwEdu8k0Lx9uPCot2wAAIABJREFU97l/76Hj+zIY6M2HUH8K6Nc98ZEX9dChKKGooUzAzOx4lM1S4aBJA5gTDIabY+HAnFDWuFZCgWsBgPgewnq4HwQCih/KC4uL79OTHBxMvJ3SJnMyUPZpUUwYfOBeEgqAgjAxQu3Yu44zhgHsUKawMNETGZ/99Mc/scUzC0nOt13ltptrH/ZA7ukFSGDsSg9AiWKsUOp4DzSAcGN8EBDMDV7sz26/nSCL84UBhJgD5n782DHO75prrkn2izdbKT3gVeKHjJjLcp8qcuJQeBwzPMGxcf6HkBEAcM54ucQGHdjGB48De50xZoAZLGcwkIwu5nUCgykkJxrjfShpWMqYExQNvgfAw7x5ilvwQHEdQEvRFihyKDfcH9/F+mJnwpU4t35piXMFKMCoQyQAa+0NODCiDEFGOVZXeLDNRrlEpbyygCK6UeZjkaf+u9u+weLIxzzpsTY7f972oVNVrcqICGoqsBasO2htbXECHTAXgA/+xlhkkMoLE51wRCXWGYYU5ob5gKfUsQy/5R3oOwJ43Bt9nNHVC/SAIYnPELYEcOPeI8PDrB2AAsRxqiiewtjA8zAyoMlwqAWiLuAxASjWTEfRYi0A4qAXaIzn4jlQjJCpgSGcttTZJUtCL6Wg9ph4jecqvwfDELTEHDAm8DXWTwaDDAjIAf5DzmTc0MDA/HB8YzM5JQrrD3ohbQWFz/H19ZMXccwogL+vt4/GAM5954l5+Sz3iiNChUgLPNzbPv81W60t20tf+tIkRxnOU2CXQHQ8DN0CmT/WwT3NFqMtaN6CqBia5QCYICMAMxjf8GcqjeQsABwVyn37zZZVg+GpqBZ3XoQoBWiOHxj62pWBOcIwhTMDYwR722HIwIAZRDTz+H0cCyJ1yCXDS2dEJgNHZY4nRyL6CF4A/+FZ7PPfm+xhB69BFvEM0ArrgGsxLq0/6ELZgh5xSVMCITzmkBOmgxOMWjwH3+eBILkcdQraUdOYQWOfYpHtkaFToVPgUADMDx08yPobOEXYqYSudLgGhjV2XKgoU8Do88WgKeQe9MOzFQXC2DGHPFKH3Dq2lQf3f2Nsup+PJOM9/b+YFy4w1Hc7DZ8sa79iY8jfVzKkuQnc9bpeh7Gc5L79Ncpxe2OtW8hdkOZD7fpbdIidbQ/oWvrUWLn2phu4D12T8r81QAgvLF0wFYRWoVoU/6DHL7xpMCCY9s4776RyhNIB4+A7UOwQBryGQsfEcA/cCxMWaGLxYXFg0XEND8Lo7SVD0gsP1bwaI72vkRGCCkJAYEh4Qqsrq1SwGBMYEswKhfGdv/3fdvr8Kds9vTvZh/7YG9jOdL1cIsPhBwoPOWAoTIwD70OZyovDHCDQAEh5m7gGf+M9AAmEBPObX5gnQKDNpAQX84FiQ1QCCh3V/1Cop06epCJEcRciF8h9nT1zhuOBkQNPCEAOIWRuBUoFYDuQeFcYowAIv/Fa7+Mesnj1GcaDdQXt5UHgeqwTvgthUyEZ5qa8HtYMc2Dr2UrSVARjx7UAftwT94AHChDAPWUQwLuTZwultffAfrv7+FEeScqiwnKFXvrs6bP24+/+KNkfahl7ynOeyh7+8GYA5AifgnZQdAoBysCQ94nPQCeME+PAmqkTmaJCqHoHPfAdKVfQCQKE7+M3lCDGCgUEIWVNRwg/796z287OztrA4AArtKHwEKVB2gQpJXS6Q9oEc7hkzx5WDo8MJFuykNN+yct/lRXn6ByHH9BQkRJFOFR3AprDWARtYTxiTclDbeSGk5RZN6Uj5UD5CV668pSgJQo6YTBijWD8gAc5doByX5/dc889dtlllzGChQgH+BrvM12wumaZRpM8CzpijJRNdvBr0LBBL3/NCZXveB88ABqem51lPQhCy0iVAQz/x0c/x7oMNGd61etfxUObsO1NoE4Pnc3rkx0WAM7NjXUaAkyfYF90Pk+DENu/wIfo6Y65Do+OWhPnEWBHDzz+RtNyzVbS6yBEHLH+Kp7EfEAHzBs8gLA16CCDD9EVGJj44eenTtuO6WnuUMC2w9lzCRiixwb4C/ly8DFb+6JAc+48DWvoFqwrnod1h/wpgsYzJEJEBO+DbpJz6D0YVR0eemjdTZ0O/VJMGgFhuyTWDtEE/C1egwGKFAicHvwNAyQxEnBWeZXzQBSAzblwmtvgYJKazKNTY4aHsagwLwZGvJYBrMiReAx6B/NaXV1JPVyPPeJbNZaJjVTwc+ydxziG+3mv13voCbgmx0x748AbI/g+ePdiP95Dx/2lP5gmRmfKEH3x993y5DG+rQp/hdq9EeKB3kctZJRfAOhXPe6hBHQf1tCN8RuDAsMlBQxJVR+uZ14PfdWL6FSVscOHD5PZoWhwLyh2KCAwEQBBnyF/gkWCwqSFViwQ2OnxhJwn9o3iPjgRCADfLeSiMcM6TnoUJ7kjKGl46RAQMB4qppEfQmOT//jnH6VHLC6WFu2XnvdcOzt/3i45sJ8gi+fAUwGzKz0AIWKueGSEY8TnaH6BXOQjH/lIKmyE6KEQ8R+ghXA4vGkAO4wQ5P/ByMijHTh4gEpKuVwxHTw65LhkzcOru+KKKwhGvCYYOvAKEGbAPeFhoKMYaKFoiKIJKmSUxa8wIq4FvaA4lA5RXhbrKy/Bd9pTHQHWTZ4/6AMlJcsUwKNUhRhSbXdxfwmGDCQIMyz7s4vzTD2gfmDp/AIbv+Ds9OP3HrGffu8n9uhfeHSaTwYAoFvV2uYG9xbjmWurqzTkMC8oVXm33F0RCgFVA4DX2v6BtcK6Yk3wN96n14x0TIjWgO8VilUkQ+F63B/dDxFlWV1btWKhSI8QChaFmviPGgoYXPcdO2a7duy0L/3pF63c3uRWKhSNPe35z7CBiVG2F9a6gXagIwAGa4GxyVjEWPADkMF1NMDQ+tW5aLFHIYWANcD9AE6K2gDkZvbsstOhzwKMWIE5eAGyiu2RmCuehblLQWMc2JkxMTRia8srSfi51WJ++I477+SzDh46ZOVKmbTFekGpoeEMdAHWQl4TgBK1GGhiA3D94Ps/wDa53F8dACkFdIbet5xSNnHKFxgpAIjjNw6swTkDqvdgqBf5akSV2i2G3OGINOs168ce82bSnU6Gh/gVv+WIgNdAOzgJkC3IB+S7VEMEMUNHQjlmRArhnSPld9eddzISCbqCftAjiGyC93ANfhNUQyoP41BNheQSdIW+Vf1GCmZto1HN5xINk43VVPwoHM5keIa5nAYYnsjd4/swiEAj7BDAb3wHEcFWs2Vjo6NJPdDqGj3yn/zHjxldwhjOz85R54EvYIiieyUAvRuYykHCfEA7rLtSuOCpJG0z3gHoPmWE9dBr6UnxtyJn3pDtNgYBrPd6twA8x/oL3IvptxANwLM8uHpAj6MBiXeehNw1FsmmZCYOucs44aZVbNa4SFGcx2LdR4YGnxlV+Gcu//kHt0UcWTzepQfzQtlAycnjUT4EHiOUKzp4QfjY2W1xMQUYPBBMDEWBBVRIHmAGAwDCgbAlwAmMDuEBsQHw0zMzSSvRVosWosYm74KLkstZH86EhlDU6hQQnhwVKvNheYJJAVxoyXjbbbfZSB7HstZZmfzwmx7BU4KwpQtKFOPCoqoaGs/GuBGGhHKDEsI1SidAEHFf5JAhKBg/aAWP/I6776LnCUU2NDyUjLHZpGJBLh7AhnursxbuDdCHACHaAOH04W3MZWFxgdtbINgYAxQWQvQIY2KxVcSE8Quc5ZVJEPBdABcMGIAGnkEaFwr0Qr0VC7rJ41UIGOuE70ABYT137NxBIwZGDsLsGJMP/StMibmqkA78A5oePnbUhibGGImhUsHZ21DItTq9deTRobAwdxom6BCHfDKOV52eJtBL0cFAkbGJNUC4V3UdSpVgvABIfQ+KBsYXfhRulcDK2wS/EYhKpbRRUdIHfC1pQtObRE0A3KRxq80c8SW799BDrFUqLBJDGPYLn/+8TfSMU+/irPiXvOyltlIrs8ob46eBgt0S4+Np3hHjBXhgDMo9youGJ9WH1q/BM/DC770dhWlxXwALIxtIPdVr3LIEnsT8wD+Ym6JrWH/QBTIB+cPzxS8ENMtYaW2d4e3z8/OkJU7Eg15AFTdSUQAW8BUMUTwPv8HnMq7A/8i3o4gUtEMPcx5Gk82mdQL0AEMhHD1r7UW3Nj1LtDTGmfBoXLRvz156kpALpkJCZKKEdN7QILeKIV0FPoJuwOEo4DN1YMT6gxaUrVAkK4MeugWyoygF5sbTFJGKCpEIVJdjXUBDFAxjmy7WB0YlHBzcAw4H1nD+/DwNAUX9QCfQHOPGWmAM0kesF9ncpFcLHgHvongNW+oI6IEm5N8QclcEEPIFYIdegpOEy2HITsKgWE/24WNe0JuIJmDLI43hRpPzgs5DvQx2wiCFCT7DOFETUG3WO/Zhb4HVFiji3qwZmJri7yTUnlSXY5uxABFrJVD1ACxA9e8Js2SE+eiA532tv3BDnyWGAtrlJnVHTN+FaJ0Hc3//bp46yL0doGONlEP3oL51nwTQZaz450pfC+zl/dMYcz3dL/DQAehiIn9DCK6EFwsgq9U/SOdsA1jlzQtA9BpMqb9BHBBP1nmtDjjdsu5k2bABRwizIwQUN85PLSGGnpM9tsksk44/3mpLD6cPl7AXr/b/ZTO2CQs75JsU0vBE9IwiZhWdsBoAIAgx91+qcT72AGNUOAkJlr/644eTyLDljPdFEV+oHFVxg6aikNmW4b3VGoLzC5wAI0Hj1mJ7xsO6eetRoR/Nwc9Jlr9nGlmrnqH8d5KJdFapin4alw8b4XI9h3t80R8e/IPwdrVGbwnVx+xHHRp9qNAxSbtsKS/8ifmpCYOPNMUWtsbiw1a6l85xV95LAsO93QHMZOmrwpsKBWubTaIlGCv4AOuC3RXI7fLsZO4LztrUxIR97EMf5TbGkpW4V/u5L3uBrVRLvIcfn+iP91S45j2D1BPBQFGU00QrlISu3iOH3Cp/3k0ZYf6YO8EgeAn+Ou/xxHzDiAv4F15GqNdAqB1d7ljYCt4vFpKjZdvJaY7ecxQPoz0oZCBxLhNU4nqHgUCmIC+8N/ahwxvCbhfqBzRLajK6w+/rPqr4DvdI9UMI0ytcT/5KzqPq8DA9rbUWsU6QjkHYmXgaIoQd+iJsJdMZ2uSNsD9bleiYqQ+xSvErKqle3npfejF9HpoJQe8EDxGGT6gyozEFHuWZBljfsNVPW3/JmzhqF73KwbsKUWs9ww4iypVy1mGNKF9sbJPUnXg6eQ9Vu4Zi+dvirQQQU50a1szr4thrx/1Fh5g+fu0oHhcNmaNtbZJy83T1Ok/RLL3n55G8l7SOFX94Xet1kHDR6xOo8ApOx4sxyzXKgVHZTXfpO3AYPWZkLn/cQ9rav4vJy5LBb4VttwN0NDlgn6+w+V7KQ9609uJK0eA1PlNeBA1jUgb0VkfoDgQmgxfslbAGLwKCYaWQOMkA6h2KSQRzikOAiSNIfacfL7haBC+kfuEgoBIGGRZkZghXyPNJofEkuy6Aji06UEQSOj1LSifgV9pPOKw+lSkZNmzli2kkhSPaxxaemA0MJiZMgdadKJQKefACJVz6PnL7HSAZDI1U4bnXGkOqAHhqVdvyhTwVOdYaQIgcKDx2zBHKUHtsU2ENAEQjKFT+6t4SGI3b80tKWwlMMMLkyYn/9V1551656H6kQy5LDxeABcUMD4dnUwewQ8Ee8ql4jRPmELaE1w7PELsmbr/rThvbNZMcsRsOXvC/8SyF2eN5iC8GcHwj5CisD2RMSg5ydn8/UNTeAPYg7uftAV/PIp1w2l0AAMgA+FyAjnA58rXUE5AJhGaD8cy/W20eVISOdv65nFt4j7TFd8K507iXGkwB0Js4hImCv9VV0L+OjUA8hwAM+YTx4I0JR6xuBlRMS+3AEV/JQEz5LPACPfZcIieUW6QRkQPOJk1qMJ/Yg/QGVKzQ9RloBP2D+SYnZCatizVH1h74w0MC2BN8AdIYT9glgHoH7wwJ4CgDCuMzRJyMn3waQN2PD+97HJEnLnp6Y5XjZEHnVkOVDnAKekhjSR2+wOvSbTGIe90TOzmd127tQ98O0H2e3usv3UfjF8DGes87MzSMYOSHHWQgZRMGWZB9b9iJDjDo/Zi9fiA+hTRcKj9XPf6GNqwoTAiKwFfECoDxeewJ4YEQLlhouqmsIS2ivBkBuJhWRR1sx9lqJhalO0kGA2XHozAmMVS611I5jnab+SGfR0gBL1AkYRq3z95VhBI0ZdGG62NLS0qxG1HxVXiVEFh2SQrFhRxP6MYFQEcRTHI0bYbeRqpkMOdKjUJOwXMtLhk2C2MnAKppBLUoNEXQRCFCEY8vNXjux0NXntkDPu4l5or/jgGd501HrRc9c0vZdzPKFJVglykUUsGzA5OGzk1Jp6nkvPeUYcPaS6HQcwtVsrim0wLutJwVXfIKiKF814xFITbcH/zLtQr84wWSc0RaBAfcBKVHPg9KnD3VwRNtY1EmlDeKmJCiwfvIH/LQodXlZEtW6BKVFruEZyJ6tt0P6IKQOwwGzUm1FDIGLgbqBL5wWlO8hp6f/Nh0Xeo1AZBSQE9qJWCog9cvBui8DwA9eOgpKEZbmGS0wVhIz50WMIFu8BD97peQSo5plgJ5kFE9D8WxigZ4w8YDi6eN52P8rW22KgxLW9PKiUAbXoSSedgVTrBMDA8CaNAHAkEvc57OqYEQRxJQx4AaGr0v/UNvPHESuP9d+7zVHtV1AgWg6/ARATV4XnKktZVMU/0oGhA3NQn6SvyC3zJIY6NE9BUgeh0dzzeODsXA6kE0vo/n/3jt2KmtnehZRUSkczVfH3noxgcoiuvYZhB5254WXO8QDUjuj6haEkH1UY0Y2DW/bjoCutP/ZB7wC49qp0UyYSuShFlFCVJ4CklqkgJ0Abg8Gv9aeWAVe2iRudAIeVeTohLu01aEoIk+6EkYhDkiH84iJUJ+xtrM2/kqSy+U8d9khBAGUwFJEp5KSBKDOV57hoitL0QDAEIqqvCArha1AHB57QxDsj1iUrFPIK8mIMYcYfjNpv+ytOUZC9BdWJHjAaBvReM5D88Q3gPHZ7FwCNBTpRxyNLIEMV4PaB3fl4UYni+GFS29gvICk1qtUnYhn6YUD4EQ4+B6bTWsUOrFKxeAht+LqTF4gJOw+HCYrsPcUFRHg6LRSAujiHUhReT5XsYoAR9AXsgnRim8aaYOEp5IQ+65XJJKCE1kUByHPPV9x4/byPiYlbHtJVo/L6AXU4jktzbC/Ulhj9Ir2nfuoxUxwFE5UesnvRu8EvX0jWUiVmqI0MBYlVKEccUIAUChmGz7YyoqHPpEuRCooodEA33KHQEACg7UubahNbXmoPMmoAhySSVat+mlstANECkL1CuIDiXfj4GBaxp4Uw+IDVPwAGVOMhw8bl1PYz8cjsKgNiKIoX0oXqLKX961DE4/Xh+hiQ0OUA2AnjaScbLLiEgYSwwkpGn4zwbT0qcBqFNAD4WCnrgxjUiPqBOb1z/SF9utAcLtPmQdL6T36P2zUwM/ctji73uHLDYqlEO/WMjdG7ae9zUvNMZxNmL6eH2vmzEsowFLgDNTPJh7g178tx2gk87RhDPXP+2xLIrDh6z6dSFu3UiJfeUqRWR8BwwdA7qIiMEhZICQvgAd95TygaCWsO0DnnII1aAQQzk5H3KXHe2taXwHAnGBMIZJgqF9DiVhvs59mvLuBWBSYF6A4/t7GkKYYutOSigNWwWFRiWSbsGDQkWcuZVEJxygMy8XvBCMJ+3RHBQDLXzaA8n3LgboqkyXVestThlXYrpugBx78N5DpyKHQRG8Sdw7znfpnumaB8XJaA2K8bK5pNoW22Rw4E4o0PNRHw/SMPT0w+04iNBEYX0veD6F5AFd10ChdeNvPFPFZKqMx3u+aIe831ukDOBH4TnIEOYGrxwFQeyrjk6H2MlRrlDWuL+63WIbUAFWNy/GG1riHdE4yTUnOTwZlbjeA/rFc4gB1J1CjgE8De+6TmCSFc45HKBBQA/GK+hFQIf3EKIPCcAYa15iQFeVNhWd+F6CDuOWqZVk1VOjmcZeAuiq8vch75RH4sYboTt/ci/450mT2W48hGvYQCbaEtgBrMEhkEesMLQULdIw9Mphe4fjbQXqoAn4Z2sH84W5fA8osUMBkqgmSDyRephBJv22L31GeYee1a6lIJPS7wISRB2xzTDWhR5MkXKJ7VGvQy8e8k7y5zLILnCYAlZI/8Ygrvf982IZ0vPFx/431r1ZS2oAYh0eG0+eBl4m/Pg9f3r+86k8z7/YsgYelDxJD3u8iennr+XfkTGaedDTf/4CQNeAZTGmOe9QEe29NBUOYaBSPjGgpyH2sPlezAerHeFGedg41QZKD/dRiJlef/BOSbAg25oMFXrIqYqI6SSRFmgkDClCUimGLR0+nBqHOfQdMYv/7YVM0Qspcy5KUEBpJCPMSUrfCx29E+RSwoETbGlJQE8iBwRiwxaTJDgoi5rFdEiBoaAkspD9WL2H3g2wMUbvSXfz4HU/b+lznkxcZph6kaEmwBMT636xwDC0jbB02DeMOSB8CZ4ASKhfv7wxP/aUfiAVCqaCiSxLl0ZQyNV6weq2ljisBtuecA9vsIou9DDd+klhkP/CgSEYM673qSWBHaqVacygMG5qirsTqrUqm7RgZ4X4JlZmftye7qLjllLBgRFbJzZhrAB0KeVUG3f5gyDkCqA8HcUTqvzVc6VsvBGoKntFcxjmDdsIdR14xBtm5Ouw/uRl/DDnm/zmc5xRK/p06CakWto4mTx42OE23sAVfXnbAD1ppIe6BJGgTkjyylxFXTHvcHyufkgRNhnYmhKnEHL1MFxhwFKGQ5pNbWy7GXOez72ST8ElALG+61OTmhHSPSo0THRJUvdAJwLbVPuTlA4+k8zifRmPku1tAQ2nhV2MycJnXmf6ywWIseEi7PE6OuYfr7O1Zl5WJMMpfYLDsSU7WavjcKeLFMV5XvD32dKTiUEd//jv+ZqCGNDjbWt+Hrin6BDTR/wIWfM/meue+hiG3PFF35xDAC3FgNfqNCThpgJFoVvYx6j8Y5xD914dCKHn4ai9bDFP8KKC1LFxjaQQg4uJsJy8A1f4orwzQp4+h54qRhdGT4Rv64eLEXLUYuYYsLV4Yppu3h0LS0Ko0ytmD0ISFC0MLWrluoLhwmsA6NqSQyMniSQI0GHdAxSgDKAApQSx5Un59njRMTetY6wQZen5z72HLXooHcNxhDWRoqHg52HFJ0YYaODz0fTU3He8tSmFjjPgmVcu5K0RIhmKViAXSw+JE9laQ3i/PPVICjWspcBDgC6A8cYAbpWGtVCAl81dAOjib62dp6v3mFkUV68lofcA6PhNjz2TeK/qA49tSzR2UCBVLNBzRydD8na0F9WDe6zovXcA/gPnJHm8rSp3tSpV5GE7fQsQUpTFGwpeFrznFytl1QswbB+UJb6r2gNsKdOasIYkSvkohw5RlVGaGrQCAuTOQ46R6wivOm1/ifz5Vg6zI38d5F88pyI72ssBghJwS5jrgrkFGRWgbEvDEGqncRQ62vlx0HgIu1kA5jAgBeiUm3w2Ta9JXj0YdHtuh5xLs6W5+S0a4dksLiVqbFXzpw4SxpZPTq+UHqBs8BCspMNcqv9cHYk3ILrtLNL4YoOk21yQQ49bv3qg9voJf3vsoePndnZ4HSeQFibpdadBnAC69IM3/rwMeGPGGwzJ30lhn8cR/a3f3tEQ7RL9m/yXLtYzYzrFvOnHhu2I/nmZBzz50QR0/HhAl3WAmwmguwE6i8LC9z2gS3FKwXuAUPgdbWPRC92H3JF/hAUpQCfDuDyNlB+FMRynKgNbC+q3gGGR0gpQB+sikrcABVopw0bMIlCW4Cl5AiUtxecXX8zmPTwBOseKxQyKDoCuE6RID3kpOp+e4cGkeY5AnV4t+ngHg8cDpsbhQc4Dmwd0rY2Usu4jkPYevDfO8D6OxoWViL+xrh7QffpGNPPMCYWOM+2xL5eNixBRQdSmnVRKo0cBQ9Yh4gFQ4HwYvkYkpJUe2+gFG89SCFrg5kEa92DBJsacyaaAnubwQ4MJ0EV7hGUceB5Hjhj7kH0xKJ4NevCAzdARUXu7MadhtMtstZL2r4ND3EOtHQteMLcDkJT3ZKRm0GAmMZy88YW/QVOk0S4G6CzeDMaIoiupwekq772yES1ZIY/QbThPQTRiMW3YNx8btFKs4n8cqMJtZyHcTuNNvK9tiaFxByNUofg04QNsaU1C7jLYY+Mv9XBC7YzyvcT7NtIq3ATXsVND8i8d5nnXgxXuIR5P9sqHlEHo1obvwagBfbDG3ihHy2Z4vwXk0J2LKzrHnpl/rucBDyScG6J5yNuzij7L0DoNplArQYcKaa6wSwNFzdBfknmuF6I27sAVyZ2MMj1fzbykk2Pg0+vtDZQEzLzRKtzxOkc6zOsn8RVaxwow/Xd8JMcDdgzo6IYHIzGOIKZYEtJp6RjDlmfycU7b9baKbz3Y6h4+L+7pTAhodp60xu+7zo/YJSJ6+3uTJkE+OwD92psf2Y4Vtvc20UTBh8y1ABBatQjVgEVwCTbuG1eJa5Jk0ABc8MSYdwzhZa+cKRBRWX8i80lrQ3qJ2G/pqswxHli/KurzjBYLg7ciNTb/W1agXwjPILCQPPN75sTfcQ6T93bhgtTzdx5ouo0OIUgIV1A4ilQob8aQO8Ajinl5AfIGmcDIK16tZxzK9SDgoxNeUPA+O8tF1ruEDc9TAxEqt1B8lgpoiDpoXkl5U6JQdI0Y2isHz9hsbemiBx0KP9wnBjRPH0SXxBNeqMXTSin5OpFU2aKxCA5ucXlh0SqJAiWFnV4+vCzhfTTuiPnTv+b6R/lryQN+96CxTBdD1RusAlEpPtyfkSUU9IWaGT93ryDkbYvnJS9KuHZ9AAAgAElEQVSiIcAh3VMdxunXR7zm+SyVuVbbCkiZuF0rqXy6NMp28gsgx/ORcujQEYGPvPGo7azeMOF9Q2+D7UBHRlLsNZKmYZ92cpvg6bp96TIIBLQyJqi7gg5g0awznET7GMBjHiadwpZz0Uz3T2nYDgaF6zHgezqQr9wujnTddPMu2ybjcSBNmhpJjk+9UdRNr+q9BGs69+LHOno7+VAxXWI/be0K8vKxXVFparS6I2d9NCfR04lBz0ZHiKy5vvLST8Vikq7zMnMB8HbRQ4ksIqqZnPam+/E+btcQ+jpIH2KtUv2m3g7hC7pH5ponPoKALuCSYGuA6E4U58AFVOorrMIjgYf3eiXQWiQBAicdQlQAX21x08JI+eDZfoGkGBJmTJq5yJAQYdNcUPgsZhAv6B7QNWcv3KKLXzQpN1i29UbSKSkVqqhiWMp/O6b0YOmv8QKx3XdViOPTCbFiwmuf18Z9ZbApJK5naW30W+/7CIM+E62UPhHwdKwvihZDdzGNA8+O+aVD8UbbF2MDKaaL+Ab3jyMMnhZeyFLhQ8QxbPsQXUQbyQR++zCfL3ChAnCejPcUpOQ9//h5ik6+8YsHG43d01XA7JVqo4GQ4dbuBSklf42XKfEjAR38GwBd9+62Fim/+4LEABL09Fxa5QLAj/ocdPJHKzQ06exFf38KPQU718zHA66fezegTgEGitM3puqCmn4++l5KDzgUXQCt2/NjgNZrryu76Qq/HvHwEkOolUY4YlnB9d0MEq+r5HB5+fBj7cZPXcjUof9iPo/Bbus1PNytXTR+rWJ9u60OZG3G9oDuHb1u9FG9gHZVpesd6gwgH9pGS5lxndowXt8JTmOU7hBNPVhrXsl72NKYpLtT3eG8cwJ7NpM4p77+DI5e0JOKvuhZmauf8PAU0KXUvDeqoyg9MMuDVjhTN4uBVeArBY7PfXs9Fly4wYkg+J4UpxhSTNCxKAHQvcIR+AuEYgCIBcszW/w3XuM+XpGK6WSRw4Lqum8hTCZm0ng8EmKvLPwcPU3iv7sBeqwM4+Y+uLdPkfhojL7rvXV5mALObmsshoxBEXOCB49IjgdGzw8qOoqFwXu12xk6eB6qcJXD19j8VqNuCj1WOB1rGgwybVXzRVHeUEyVYi7xwqUIvLGC9yAjGI/4WJ/T4seBGKGoJTZaUwGNahBiBVutol3y1v57L7v+Hrq/DAStsZ7vjbgLgCM669rLCQ/ycLnxmEfjXRZSsMl40OWNd9sOIzrevwAUHaDHsisZUoQsBkau1/9PQPeD8LIJb1eA3o1mfkz++d3+3g5Q7w/QExp2hq29jkkBylVD+889v3STs/sD9O3Gp/elX7rr2SR2sd3a4R7x+sU8kHRJTObvdYiX6W7z0vUASowx7eanaFHYbYX7CNApI257M+4rPPOOjjfsPah73kkM0CTt4/GOXUUDeAO0WVsUIs64jljkjNC0nkhRUnjoUjIYYOyhC9BlSeoa3FzWfarcXAtAL9hSzri3mtRg0Oz65EPNUbVlt5D5xQDdM6+fk1/QGPC6KXwvnGquEytKvqZS2MrfxYyJ11KgHeN2ClIMux2gx1a7Hxv4Qft743mJYT2gy8DyuxC8h63PvaeregelRPCZz7Wqm6CUuhhbTK1e5DKMMC55UxQkt89XzO+BU9uGvAem6/BMnBOv62VQSMgEqKKNBy2th+blDSumbBoN/lfr4lhI8X3cD32yRS/PZ3qPR1W6gjE9R+/p+eIdr9jxXmzweB7DtfDQkUfEnDVv8Z14yoO5X2OMwUdpPA95xbkdAOF6AboHCc+j3XZZSE4F6NLFeo4fd2wQd4wxAHpcZa21wbXdACGdj8vbbwe4AqRu8itAj/exez7oJr/+WbFe6QY+np7+7wCFFzTW8dcozSaayDmRLKi18Hagd3+A3m1sfs3ixkad+ha6oNOYi+ks/vQY43lAgB7LhV7Hxk2sJwGaCqd3ROfCjivKacixc64ufYF7SxcKNyVrwjzvrWsNtvgfheCdOXTqc9eJD4CenFKYpJWoZ8MuLdwnaca11UMloxx6HNrTTT2ge+s+USZJy0kxSTeh1sRo6QQFLm+f1ohLBIkY2j6k5wksPEG4MMG7j58r5a/f2ykqKb4OIYm6BHhA92DE77g9qLFh4JXSdmB+wf3CQPz13Ywmfc4ismjbmlfEUmg+KoLPPaBj7cR0MdgIvAVuWmsP6L6SPc3vhL3QGDsOSvEeOp7vPXSvMLUeHjwFqJ6PPK1x4IYPg8sb7qawuhlvUGjiE9GOxmYAdBS0bSeUuB6ALmH2ilrvaWwC0k4PNTkx7WI/Ovegm8LCe/V6tQPQfcRFURGNQc/y8noxwMF84ghOPFYBeixDooXnLy+/CU2b4aSvrZCp5in90w1oUx4PCtY7+JINrf9FASFU+fuUWawrLia7UF2qIo91jcboUyox7TBHpRT9+np9djFA5fNxLoTr3OYNX8mT7uf5VPfVFkeNLZ6v97C78annn27ypWhgdx7fAvTYofHrpzWJx0b9hpSnD1PHXQOjzoB+nqRPwK/tPHSG2R2goyDXY543kERTry9UaOsNaQ/ojfqW/BP/XF946Pe0Q6KvswiYieehBoc7fuSho1OcBuCBUwym05YEPng/BeSwXQmL5i0Uvzi+0vmCBUHIPOxllqJXqDMGRC1wB4OHiXmhjxWCZ7gY7GJA76Y8mENxVeyeVklRXme3nngs3RSdv8YLgRbd00nHmPr3RAsBepzD9/OEEhegy0DyIXfRyyskzwcAFA9KooVnXl0vsML1GDdoB0CW4ef3actziL1mb+Hib3j4es/zlb7HTmXRPn+vhPRsD2reevb019xkCIEmeI4HF38NZcH1ssd1PuQuGomnZSDht6IAXnnHYBIrQQ9Wmv/GxprlcknURHIohYHxqIZBisWDqvjEy5pXnvjbV857Wum7yinGCtnPy/OW90gB6EmP860agJgfxTOxIub91WfCKfFYx8Qg0yF76qoYt1RVi9Tg4Xu6iz6UVTMey8ywZ+S5SdHHHnA8noumFLtEPDv0SQB0hNwlI3EkS/TupnPwHely0d3rDvwde9gxTypCt53e8/r6Qv2aAHqs6z3v+AhDvLbEJJ5jsEV/6dCYj7cbnwrQtPtIsqOe+3jNtr0htSRAl3Ma62xPH3zmI4B+/Mk6mdVrnX1SPKCnDZVUAK5iYWyTCzyKbeMdgC4PPQ7NiEFV5YuBytr0gI7rwJQSPDGWlDwUuxSNV3j08vK5FNDxGe4vxaPv+8iBX2gyQdjrKyLGiknPu5iijAE/Zjo/fjJQOFGNAsBW2Fs5dD++7Rio2/vdlI7udbGQobb4+KpIzzQCJoW1fYTFr6eEudtv76Hi3h7QNG7v4cZWqsAL39UhKPJ+ZRx6kJGRJT7yIW+tla6H9YotYgpT6X4eFPzfAtbUQGm12Wdd8/DpJl2D9zzdFJ2QYYdte6K5jyyIfyVHHvA8v94fP8ig0Hdij6BU2mAOHe9r/F6JQy4hU4pEaA31XMlyNw+Tyix0gos9P81Zh7t4HvZGmvfQvZKVhw5A1/hj3sE1PuXgwYb32iIk/9rOqIjlK9UTyoe6quJYhn3RoJ6fgjeOEe3pTcOwUu5+jbwH7EFf4/WAF4OD+DwG0dS4oXOVTUPusf4TD8Z6U7LlAT0em+YKmb3Yj0+5xbonXpML9XDneeB+nTyt9T3v1KVyE84j97jj+ez+IgwK+IuXdF9tEQYPgkd1HwAofpTiilOm8Vi98+Dnn/B/25roFOp+eEiXiuR40Fcz2VboDkDDe2n7Yxhz3kNXDl3KMvX+3IEmEmpfQIMx6LUmJ8CTAsRrMDSEUsUxUiz8Tk+R+47p6YYwp8KzUlCxJ+eVIbLXcXP6mKk1xlgZiLjdANMTXh66vFofTqGHDAvRKQSvzLoJQqxc/Hw8I15gvLibeYUED7Hb83UvFWXhfqKllLgPR3bQ1YV35CHrfj7nrXX2AO29UDxT641nokAOvzEmWa4yBKUEpQSkYNCYRbzhQ+ukTxYh70YapvIKUNd6j9ArMipPMxvo6+/wrnSN5sT98e6kOc1f91dvcu/Je8XuIzyaBz4XnTyQxt4VrsPhLBeMu6NILelUlRo5Yauc+Af0hUxpHURnyUMM2DEPesDvZvx6QPeAlEZQgkHkjTGtsffQFd3RZz7ScSEQJNyKHLZSErFcaf7eIPKg5a+PDWJvEMUe4tbYk25rPuSucfoolgCv27O30wXewPWAH+sT5dDVDDkG1BScIp7AfbQekkONLwZV8P/FfrpFEL3uurh+TYri/LPvjyZev3J+7rS2bvwZh/wvuH9oUqTceGqoIsweakwA6GlUMwC6MC2O9mntfMTaRxBFSwE6cuhe97J7athyjdw5dlEB49g9MxTZAnNU9a7zI0RDVrmLEWPCSvEIxHBdLHgCXim6mDHikF0HQaGQAyDi3nG+Uda9V0IdVnJo3iGFF3sRFHp3PGQM9ngtC9QLnFcg3ZgttQ5BYBRFuW5xfnwYT6zoNSYxpj8ezyt3hXRiD6HDog8nKmHBBdi4vzfAFHJXcZLqExRVwfOVx5Nwek8an+l+MrYU3sWztNPB5+ekMEA7AQruCSHAPbSe5XK5Y491rJDwfYxfChKvfT5ffQzikLvnJRgkSBvhv8bTURSYzTEPpWJNnT+sYjyNX9/1AIjxojmS98hiwwjXiD/1Wexlg4YyriRHilZprJ42ncYedmFseegpbwbvMw0VhsiSlJ6PmnkjKv7br6s32MVH7EYWwv2aqwd2b9x7MEwAu9WRQ/d00RzV2EdyJKDXtTr3QbSNDXd/T9HC64v46GRvSOBePiTeDVDRWItHoYbmLH69vRETK3rJvzeqpWs8SHiDRXRN50QjHaeldepl6Wv8BiB7msQ0jlMCijJpDJID6U5vOOrvWP/Gcuzp1gmoSWOfWH78/aRDY0NUtMqFTm3ddH+MVzFvUGeGinIVNqbrFACd+hS9FrRdTa3JXaFrfF8vQ15m8LdP38KYKW1u6UDQHD1ZxIPatsYtav54ZUQlgsONPi085yukfTKXPvZBbS2AmCxegIsBesxkMUPLw4iBntdlzKpuH7dXfFpAX3SlcabgGw408QTUeLyR4pWsrtV7scB4xhUwxd9JxxFC7trwL/ppfGLGeIHFNPjti95EZykSLL6vQo6VtarcYb1540c5czAGBFYKVx4ifus9XCOlJW8CQkxmD8dyClSUDlHYWesVKwm9L4NQDYgEjmJqX5/hQcrTW4Cu8WAMYnjuAUfaJoCV6Kp1w3VIGSgiIAFPrfZwTC8AHXPGuGBkYD5smBOERIedyLjR+7gORXF+7OJ/D94XAEG0DUypAK077ivDxXsY8XMSOiWALgPQpw00Fq0H6KGaAhni8dgkN378XkHHypbH3QYw6wDKELWSgeJ5d2t9k2OS4yp3f60HEBl44itFe7YDc/++eLSbrvBy6wG9mz709KJ/ycPgOjvN+WcICHSv2DlRSN7P2UcBt9NPeEbSAhd7+bscEBV4N/ZQve7B316/eINLPC5j3wNmDNjddHt8TTc+4+EoDtBFA2+QeHyJ+ZC8yiKyJIfu17sbyHZ7L+0q6g7xoWyEFsMEYR3nzPB2EiKXDosN1pi/pJdl3HWmLM1q1S39Ad6DPkkdlFCjRfD22+Uc7jFCxhayCQ0yhx5zfZKKDXtpY8GTchTBvPB64IqVpZRHDOie6AB09MJWL2ERg0QMXi+Uvl9IrzDVVcwDQHytD8PEwIzxe4HpZuXF3/e00rY1WfkSXg9oCll2KIJo25poru95QPdWvu6R0j0cLakTr0BzjMFvDYTC8MznFbq8do1R4TGfc8cz1eFNXpn3+kRvzz9+/vi+0i64rwwMeeveA43nJwWu9+MITuqhu17fMS2lkKQYOhQamTs57lQNIgDomB8AXuFIX9SHz8QnpEPot58amWGwGociWh6M/Tzxd+rthi2BuFaekniKyqvbOY0GD2fLQ48jJZJb0VJrLECPDeBYEXuFFdOWwOrGJJnXd/CMOAfbCSg67W2rStcrRPztUzLe4Nc4lfLy9PF0ig30DmNB7WBdl7FUMbr9/93BKMnhw3uL9yb7sVyMvn4ssf7VuL1OkS5OHSx6aQmgaz39GklXxeP3z9pufb2+j404D55ep3pax3zkwXTrbxiuyaE9nhbifU87jxsd44/OIxd/6Rrx+3b8IUD3OXSBeNrZL3Tq5HgCVirCFetnb9zgb1znI4gy6JLrktavmrsAXfrGp3Q7Nvf5rd4hh57y7RU3PrQj5O4BXAPynqP3APC5vEhcg7+l/KEMocilsL3CSxcvhNwF6LpGgE4PCK1VuyqypCrGHx/XTXhiZo6Z0Vug3jKOFUvMUBQ0t20tZkjNReDnv++ZW16wf952gO6FlUIGg6S3h+NguAZ7El2zAzHbdh4Ixqbn+/XxSkRK2TMmxiGA8MIVj48KH1sr6vW026C8cnjAyi/7NRJjxr9jZc7n5rJJysadthcrNI1BwOoVJdtEBEBXlAKAjr/Bx/rbh8PxXNGMXjHOY3etasWDUlLeM+sGiF7etO6ir5Tt9mDOzqUdjTW6yYr3ND09ZNBtp+xwrzhHGhtdaIepOSjSIBooauB5SyCTrEdyUMrFDrcQL4omnlfwHnKOHSAddWr0gBPLIL8XzorAc8RjGr+nW7c14LkKOP4yWn/vhXt9022cMp79d/xzxWviJ8kd5QM5VhxwFYw9b/zpub5K3fOknuEdlm401j1jeRRd/XfidfYGRSwPCS0QIUgA3es/r4flbHhs6DBeeDDKhd55N0CPsSCRnOQnbpvLyJEc3bDPm8ZCcDZjQI/lQuMF/WNA35L5pLFMDOhpXUNoYSwPPeXlAOhc4xjQr7zpYQy5e8b3nioI463WOFeEiUmQPaArBxjf2wsVj0t0+9D9QmrRvIUVg7FOBBLxNE6/cDGgxosqhomVsl+gWBGkAqcT0dxNYwvNC6eY2o/Bh7z0XXxHDOM/jxUM9ymiF3YAGR8aloLyQiVGknLCeDzN9J1YCek8e2/Y4W+MzSvcbmAi/og9YNxTHrenh+cBjEMC4YVC4+dpYeH43ZjP9FpjlOL0ighCi0MyeEhLaFEKYUJUCeNF22MpeYGtaKjXMaDHvNINHHRPzNXTHPf0hofA19MnBoUMW61d2DrVf8eDhWinqI3WOv4tOsUeSKz0/bY1eVb4ru7vjRM9g4qREUGcEQ44StRqzD/67gVyr0KmUEPSoVOi+3jj1PO9ZLFZT3jYA7qu88aqH5/GKQ8d/CP+9AaTB9hu84vlUePw66Wom97TXLku7bbVatWOxjKx/tEuAQ+oXoen+VpXBO2xQPozXhu/lrre87XG4b+vMWz9Tjx0r2tjXX5/gJ5H17Qo5B7rt1jn+9cCdEWa0rXV6XWwmEPzG8p8VC+1HR08oKcRFcebiaxgDS8EdO+h59Tr321NRGRaOXSmXXzI/WI5dL9AUj4SVC0iGE3MLCASUIgZuwkkCadTxZzH5++lhfdM2iG8YdtaN0bSdR7QY2WYAkOXw1+2YwLPlAy1h8MYPFN7gYiZuIOZQtGXn6fGpBy3PCQv5Cl4oSgtnJYkyx2f+X3n23l5uocMNjxXXqoPy+P7CJtu56F7I+VCgU0UN9ZUeXmAJK7D6+0AXeuJ39rH7r0/AQfPIcfhCKH9qvjEK2S/y0FAovXhPuZqjXlQKT7ce2RkhOPDwUQokvNKWnTGvPid+wm5x2Dj+URgvx0g4fPtFKLm2GptHR/aDYgktzGwelrEY/Lgfn8GsYrS/P1xPxnksbLuBMYE0H0OvZsB7B0KD9DoAcGjaqN95J6eqYLu4rnjOuwr5pGsrke3p2N8L3+/uLGMZE1zx+9ujVu8DhB/ehCKDbBuQE9ZYyExjpDdSll4Z8zf08/J3y8Fj+iAGI1R6+GNG621p7t4yDtGokcHzTrWYWvbWsyDF9O/fiw43EcGbQyuwiHPg143B8ZJdojEUWCAuOQvADpkwR/QIn0T85ifizdIvJ4XoCvkjs8YZUUr69Cwjcdz53Nhe/TWgVU+1fz/nEPv5jXHXkSqILsUh8TE7ABE11gG1/miHSkcryji8FDsoXuFHjPbdkK/nTKLhdobJenChG51HQULjhPFUH4umo/uFytcPRegDDpLIcTeAucaAB05dNFPgK7XnsnjceAa3FdRAIXnfDW7wDg23HT/GHC8ssDzVEgHrxc/6+vrBEidwiZF6pWEV0oe+D3NGAGCMRMA3UdaNC+9J8PBK1ryNSpW61CICaDr/mNjYwT01dXVtDree7R4tqJRGEOsOD3P+xz+/fGn50UpCcma1s4rWFyP1q+xh+4BoRugS468MRcrUNFCRVUysi5QiK5TJD7zER+taTdDL7l/0ifb9+Lu0A8hfeQjQ5o/DatWcqoiIjXdlCreU4TGy0+6Dgi3s7gs6cXv5yZ6K0LYbQ4qilOFtPjAe8D++FrdI9ZF3mHRNRqvB0XPA3wG9S3qEC48vjPWu930l59zzJuSS68HvbEV86ru5XnAOxkxfyWvk7D7BTzlLvZGkl8DzccDerc18vvkvaGaPkJHT7s8PmkRDmehfsPRsyFqCkCXXvc7FGL9rPt7vab1E12wDx2d4vQ+5gp9kspQaC2uKveUT4KHTj0Xe+iX/fxD0pC7COsVqkKR3kvRCUsxWEBEqSxCkY5CwfFi+uMWaaGGinf2rA1HIWKSibAn/XNTyy8UgqXbTfj51gHzfhsKPvIhe33mBYpziMJNXjkIsLopY6okVVNEx6LyTGduiwgLFrZBADxwDjgPVGiZ5drBOgwKBY0FwBwe0NVABukJ/NfZ6exDrEKqNtogJq14ldfTHvREdjKJJxvOQU6VrfoJwLPvKTKUU6lW0zA0wtLYGiHgJ0DgHkiXNFtpL2/dnxX/eSibZB/n5voG6TvQ20fGXVtb45qw4r1eN/RiZxOHEOIiD1nb6pnkfHgKJEADtApzxTU4B1570Hm+M5Qy+wIk5wNYIccKeKwftha1anU+h3PJ56zWSmoO8NwsQvsoXkH4vd2mhw6AX15eJs3U75l7PnEOO3YGZHOGo103a8m2taJlOQbmhK1t6E6A8ff0h05iOHcb/wP/8rz7EJlKG6QEryBVPGqcBA8iRCFAV553jffwrHCu+5ZnxN6LSeQg6EulZST8kBd1xqo2krPUJRNUiiF/qPfE+7H3l3yejIdbe1Dk4w61wL2qoegVY+Be2uAJ84nIf3O1zVphvARYHFcJfgiGFnRCHTIeaMAwP9YBzwqAwHXE2PG9oE/AB5vVSvK9wAtJhqKdnONOYyQUlCEFED5Lmlcm73P8oVMX3/MAwJB3LVGqNI6T7U34nVRJZ5Oz4nUQTDhdkrqBZ76H41+jc+dBUz7LQg0D1jmcZ473k85leZ7HncmiXWgrrSPp2FMfqvC9/qRhFk66BJjmeXznloaGyo0NwkQXJ6HhpLJ+K8WDGhbpam7fC7diOgzHjzbrW8/DGoG3Uh2Ie+YSJarDY4TxIfJZZ2OVZC2oU7TG4TxwnpZHoybRD7qORxpnszTI1csT49Ya6wz3TC6RQ61raqgEWVVKSTo56WyYOCoEdFe/sB2oS55FV+ESQu6sIYgOd9JWOspPrZrm+bsVxrHq3m9bu+LxD6erp0pN75FrIAh7Li4u2tTUFBXfyvIKGXnvnj22vLRkk5OTVKQgPoi7srZme/ddYmfOnbW+/n5eC8KCALVqlf295+fO26H9B2xpbt6mp6bs/PKijUyM26mzZ2xqZtqWFhZtbHSUggfhgNK4+5577JrrH2iz8+etf3iI5yAP9/bbwuwslTAULAqZcEY5njk6NppUEAcGJKHcUXtcmFoCGN448QyN9xUCkWUGQKKHhi5jmaRKGYLL7SOoes1lU9CV4qZl12hZXzaP0n77129/z4oQqLZZbX3TikODVHB1gEU40hMLjyreTC5vj3nC42ylWrLdlx6wk4tzVmrW+ZyRnn7LW8bWlldscmzc2rWGbayu2cjQsN32N39jPdZjFasSAJ/1nF+yYn+fnTxzmvSDAdBX7KGxVGsnSrMZBJrdkSDdjab1FopU1giXD42O2Mj4mP3szjvswP79lm226ckOjo3gpA4CHLsYtdoEOKs1bOn8vB3au8+W5hcS4UfdReh2hMZCO6ambWN+iWsNRVfPZ6yE7ZW9BZ43DuU9kuux+mbZ0Gim0mrY6ZUFu/SKy+382XM2mO+x8b5BO39u1iZnpm2tXrGF2qb1jQ5znzh4pLdhtrm0an09PdY7OGDnN1ethbm22tZXLNr68opdsnuPLc7N2/DQkPUPDVqpUibwq+gOSiDfzlgxk7UCSpFyWVtpVKyYy9twM2d//8WvUaEhCFyylj3tV26xJhRGq209lnwHvFJtNaw4MmgbtQqNGxoCAK9szmrlCnmIIFTI29zSgj3ooQ+x4yfus7XVNTuwb5+tLC7RwBnpG7RsvW0f//BHbLx3zNbqq3bLs26xnbt32dzygg2ODdt6tWy9Q/02vzBvU5OTNF4w/vL6RgKwfT22vLaW7Fdum83Pz9vBAwesUiqz+h+GF2RqZWXF9uzZQ0UGWd6xY4cdv++EDQ4PG8yYPPC23rKeTM7+4s++QKMG6n3TKvaK177Kzs7P2fDYKDv74Z5r4Jn+PquWN2x69w5bqmza3PIilfL08JjlKw3L1JusZ6hmWrbWrlumr2ibpZLtmJyy8sKKFdpZq1UaNjM5bavzi/bxD/2J7RiasprV7Fdf8XIrtRvWHuix0wtzNr5jmmmjyvomx9iu1BKl15OxweFBmz11xqbHJ6xZqVlPvsDdGL39fTQKS9UK+QHvlTY2bbB/wMaGhm1xYd6KPUV6VRn0M2D4Pm+FXMHylrVPv+9TVreq9Rmas7TtBS/7ZSu367bn4IW/rKsAACAASURBVD6bXZxn2+g+9mJHP4xepnj6+we4NxlrtbSwZP19/QTwwb4BW15Ysj/94CetaU2rVMp261t/3zYaG9bINW2zUraBkWGeXgmdNdjXTz0AwwgyjrWFMQ2+4jXZjFVqNesv9lu5XKEOh4Fdb9RscGjIFhbnbXx8PAAgjmhNtoiBf5K/E+dis5UYwflWm/psdWHBJicnLN9btNXyprX6CuTzDLbWgiOaZsPFfmuVataX77V3/8H/B3Pe8pazX/+NX6dTUejrsdPnz9mOS3bb4vqqDY+NWLmyST0wkO+xXKNJXTAyNmrL1bKdX1y0g/v2G/cbNFvUU+OTE3b63FnLMYKXs1q9Rn023D9APVzbLBu8e+iSbH5rZxD0E2RU/4v55Phu2sj+PPJQlKjtbXH0QsZvvG2w07mFw9fuSBsx7B4OfOJOoHq946x0Gd8M2YcanDQFiW3Gl990gza5pZaXt8ShQGfPnbNdu3bZ+fPnbWZ6xiYnJijUp0+dsomxcSrp1fU1G50YtyrOVy7kbH5p0fbs3WsnTp204eFhhjCHBodsYX6eXlJPsYfKeGpwhMpiaGLMZhfm7dKrrrDb77iDzxgCc69vEBz60GWsULCRyXE7duqEleo1Gx0ZMStXrby+TmJD2Hv7em1qepqKA6DLhiIhROF74yaWXOJlxh66B3TlbrWgtHBDERUAnVXWrRbHCOuTh1WAKTJtAiRAA68JkM229VnOspW6/fB/f58CYJWmWbVmNtAP8xUhBQJjs1JNLGLkaTOJR3rTU59kG9kmQaQwOsjFHswVrV2tJ4aPZezciVN2zZVX2Te++nUK3fLGso0OjtmNT32CbVTLpB+8RwDv8NCwVTc2E0A3gHoC6IywWMYKmaxV1jZsZnzSyhubpOX41CTXducle+zM6TM2PTKWFDj1Fu3wfcds36UHbaO0ye/DK25slKk8907vtHOnTtsPvvcDy1neEFN52E0PJ7hCuH70v75PwHvC02625VrZ5polywz22uDIsK0tLFluo2r7ZnbReGjkMzZ+YI/96Cc/pqEwlC3a3NETdt3V19o9x45Y/9SYVQYKttmqswoaQNNbadrU0KgdP3LUpnbvtJVW1ayYt0GkAuoNO7Bnr/3Ld79nBy7ZZzNT0wTQdi5rhYE+Wvg8xAGA3jIrANQta+1cxlZaNQLxRCNv3/qLrxmSHwD0dWvZU150i+UHAVoVy1UbVCS0znMZqxYyVm4mgNmAUVlv2HDfgNVLlaRuoJ0YWT1DA3bP0SME6Qc84AF29PC9NKIGij1WW6/Y33z2r/jMlc1lGx8YI6//0oufY0sbqzY0NWYbzarl+4pck77eHvJgFsDTaFpPb5/VCznbqFZseXHJLtm71w4ePGhf+sIX7frrrjMos3PnzhG8YZifOHnCJiYmGL04evSoXXb5Fba8tk6DJN9oW6HRtt521v7ys18MZxBmDPsuXvyal9r86rIVcTIewuxQsOWKDfX3W6W0ZsXBPluolyzf30ujGPdpLW0Q2AGiVRB+bMDa/UVbWFok0BfKDRvM91q92rKR/iH74sf+nHTA6RAMs+d77HmveLEtt6rWPz1up+bOWW9fH+cPfnzoNQ+0f/qn79rY7gk7N3fObnz0Y2xzedXmz5wj7+7evZvPgiyubW4Q1IdHR2x0aNgWzs9brVS2nTtmCIAwTnPFojWaiJgVLAcZb2bsM+//FI3teqtqa+urduvb32r1XNtOzp8z683b/v377O6f/cwefN11Njs7Zz3FXurJ9fUNmzs3Z9dfd70tLy7b0vyiTY6M2yc+8HHcmWoC/8utsv32ra+30/Nn7OrrH2h3H7mX+gigWC2Vbe+OXaTV6ftO2O4dO214ZITAD2NiatdOKxSKVtmsWC6Tp/GKqFu+gMhTgTpgc3MjiTTQ00fkz2iwysuGblsLhxONFHuttr5he6an7ezZ01Zp1a0O53uw11rFnOWxDbTasNHeITv8kzvsmv2X2R+97Q9tIDscZtO21dKKveOdf2grG2s2OjNhK5UNq8JyzWetUi3T+RkfGLSeVsZaaMiSz9tCtWQzu3fb2tKybSyv2sjAII3TjXKJuqVUr1KHIOq4srREHTPSN2C9WayM2UYN99kqQoZ8eoD0NSQXAHqzRWO+Wx8CYahPAwjM04gXoqpo/xp2auD+2q3ESIzb8qY0WQegA8BD0bpqzwjofICa5EfFEZg0PQYzKhp6wJUKPeLeYo+VNjYI2EMjI3bv0SMkHpQ+vMDJ6Skrlcv8DjzzSrnCyfcUi9aLHsiNpg339FmtWrP1SskKfb0UntHxRJBpDff20duE5b64vETQB5jA04Q3MdLbZ/3wunp7bWFxkeAHoF3f2KA3x8rvoF7UeYchlgDoCOP4kFRH6NHlgOlZIuQaATr30YMloewRCsP2F4SE5fEmMcALAP3fvvPPQTiStAIAm55tDn4N/oWoSbNpK6ur9IoR4Hno4x9tNtBrQzMTdsfdd1lPNm97du6yxfPztmt6xiaGR+2eO++yH33v31Jj8HFPupEhaNAXDJ7rKdKCPnrkqO2ZmuF1MEAaiDZkkmgF170FARqyVrVOr3D//v1kvsXVFRsaH7X58/M2WOjh+m8il1vI2cLaCrdy1SpV6y/2WH+uaJlaw2obJfvuN/7BGtYgoN977qjt33mIwL7RWLUd+RHO+bE3P87a/T22aFUrjg5ZpVa1VqVmA42MTQwMM0I0t7Jka5mGjU5N2MbSimXKdds9PG5zp8/a3gP77Pj8OctPj9pyZdN6enutsrpuY5keGlPjo6P0HBrBc2jV6zY5Omr3HT5CMO/J5e383HlGmNbLJVrwUFwCdHg89NLbGYaJ1wKgj9dz9u0vy0PP2Jo17Sm/fAsNAijAwWyBgF4pl62Vz9pCddOyvUXyLU7LwmcAdEQzECEA8MHwAj0vvfIKyhNkCHx2yc7dtjK/YLf9+V/zqj7rsSc++fH299/4O4NviO8+/+W/bKVWzWrZlrULWSv0wHCoUeYapXKSIigUrNRqWP/wMKM18AbvuvNOu/aaa2xhYYHAiKjcfffdRyOZxkg76a8OWRsdG7dGq01DsgA7FIZTO0sPnR4c+MrMnvuyF1q13aSRojRcvVplZKQXqZFizs5sLNN4QToD92gurtuO0XGmPZbLm5adGLK+ydEkPF+p2WgOnprZ8OCofeg9H7B+K1irWbXfes1r7X3vf7/li722ZlV75Zt+284sz1uuv5d66JJdu23hzKw1N8o2PDRoFasZwq4Avv5CD9cfxjkiETBA0PhqaGzUFpaXbGR0xBbmF2z3zp22trJqgwN9tlFap6dUxK4NZgUKlm0jMtWyT7//k1arl22oMEDv9uW/8Qpr9+RstbppPSMDjJoc2nuJnT5x0oaGh3B8JIswZ6Z30Pn58X/8xKYnp6yv0Gt/8u4P2WZ1w0Z6hu15L3iOfeZTf2p9/X1Ws7q97q2vt4XVZfJLqVa1S/ZdQnkFnw4Uemygp9dWlpZtdGzMjp28z3bu3WPLm+sE9HatZUMDQwRwpAfHpybsrnvusssuu4xeOiKYTO+kYA49l2zqauP9vj4bGR6xO3/0Y9uNSC0MteEBO37mhF394OvszhNHbWrPLltaW7eVxRXbv2OPZast+/Db38coBozf1/7Wb9hH3vdh8teZhbP25rfdavsuO2j/dvuPbWL3jNXRPCmXpJfgwOTqgUfAT8ODdJzmz56j7sMiwPmcW5in01K3Nj1+thdvNOmkYJ1h2CEC1ci0DMvla1XSXHVo+Rx76Ko9QVSW0ctoH71PSfhdCkpzpgYDMDcknWQscC86MCvsYd9KpYXGMUrNqveGA3RucWTIPVglsbcKoSyXynbF5ZfbvffeS4Ij7DY4MMD34W0jzAvhRzgNHiPCVBBcADP2SOPmCIGMDA/bxvqGTYyPW2lzk1buA66+xs4cP0EFgVDpidOnrG9wwBaXlugVkODVmi0tLlohX7CZHTMsgjo7N8tQ2MzMjJ0+ccKwdQHgjbB/T28Px7G8ssLP8eyQ6EjyXO4sWbatzOVTQNcWDg/qqeXjAJ1hUhxIUyyyMQ5zu/BSkENjd592CuhJp3FgXaeH/u//8C80M9YqJRvoHbKT509TaRYTv52KGsq3P49grVm91bDZxQUbm9phl99wLeJoNrNrJ+d9589ut6uvuNI219bt5LHjduynR6xhdStawa5+yDV28NJDdvb8HEO4xYE+qzYbNIywrgA7iCe8RgAUwIsMiRRCMwkVIwIwNjximxubDD8jNXL05H0E8sFiry0tLVFB7L/8UlstbTCs11Mo0nNdm19iyLtZrdnff/0bVrQee9ItT+Y6n19atL+57es2ZP2GkrlHPeoGhgLhYS+2qza7vswoxf4du625tM5UBdIwC+ur9LCn9+yisVGot2yqdxAl/+Sh0T07+P1mMceQ+1jfoPVVW1ZdXmdUZ3ZpwQoTw9Yu5Gx8eNjOnzlr115xlR2+8y7m+rG+MEzvO33KxmamEkAPBSiw6wnolmXIcbVZZQh3rJa1b//l1xiSbGWytmoNe+oLn8UwMgB6onfQhnr6KDO5vh5bb9etODTAIsH+3l4rZnLWly/aAjw17CooFmiAIVyJSAFoisgW6Hj2xCn7l//1PeuxvPVY0V744uczxIp0wh+/973Wk++lcr/plputd3TQqu2GjU+OW3mzZDm0O87kuLZQHCMz03b73XfaoQMH7fTp06Tv2Miozc3N2eTUFIFtfWPdNjY3bceunba8uspQ8YGDB+3wkSPW1z/YCeiWhNxZqGcZK1vdnvn8Z1vf8KCVa0nXQkQl6hUYJ6itKFqhv8dmy2uMWNQqFds5OmHZtYq1S1UqZ6ZQmmWG0EFz8OOe4QlrlWv2uY9/wdZrazZZHLEXvOA55Dmk3L70F18xlAuuW92e++svYkqI+fBGywaKvVZAqmhlxYYnh214eMiO3n3YNlfX7MbH/rz9+Ef/QQ8dXbtW1tesXK/ZVddeY7ffeQc7D25ubNiVl19hd9xxu83snCI98kXs2kCjnTwBPVs3+8wHPkkPfWMD4N9vL335r9EzX6uWrDDcT11UXd/giW081ZC1QABPAHuZ0VCE73/vd37XerJF67WiveRXf8WmJ6YYGf393/s9q1vDqla3//bRP7YTZ07TAMG63XfsmPXkCrY2v2jXXfsAW15YpH4s9PfazO5ddmr2LMP85bWSzUzNMJJ6/YOvt8NH7rWBoQE6T0gnqAqfJR+IrgQ5SBK7GavUERnM2u6JKaY+D+67xO49ctj6RwasgWDlQK+dW1ywXLHHJsYm7PzJc/anH/yYDVu/VRsVe+9730ds2b1rl735zb9nQz0wZs1+6VefZ/uvOGTnlucZCYMDWS2VrC+TZdRvanCYoXR46Iie7JiYst0zO6gL8QNjDEBfHOqnnoHeGh8dYzoFaRXoVm43ZKu/xPe5mDetmgoVPEpHAtDTGhh3QJCMABVl+u8pnA/vHDKCseFzeeT+/As5kN08dBYMxoB+9c2PooeeVP0mzQqSpUq2h4KQx48ds71791q5VLLTp07Tgj98+LBd/8DrCCJQgGMT47a8tkphAthedc3V9v1/+Wc7dOmlBPyV5WWbmpwiOMN7Q/717KnTNtI/yDD14soygRChRVipAAlEBOAhwDOpVqp2bm7WHvDAB9qRY0dpUQ4ND1s707ZSKdkKhXzr4NCgDQwO0quF1UPCJpULSfFBKEZiCD0Aum8MERMO96XlEwAdn6d7m6GYEG5DUVTIOXMrCaoVrUWlCutyO0Bn0ZflbKW9ab/+ilfYvUcSowlWJpT7WP+gff2rf231csVGhkbI6POlFXvui3/Zzq+t2NL6KpkAecbxkVGG2WBYwMhCjQKABKHS2fNzlinkbb28ab3IDdcqBCzk7uDtkE4oIinkkoIyFO3B80IXo2rDLtt3gMoOYVYUsT3wwQ+yH/zbD22gv9/GB4eZ+2O4tK+HShkGF/KwiBoATOGpry2tkAd27tplZ2bPMULQM9DP0BgApjy3ZHtndpK55zfXbKNoduCqy21+YcH6s3nrKTWsXa7Z+tqazezdbYO7puw73/8nu+ryK+y+u++1B+6/zPZM77Af/ujfLTfUZ+W+HD38s2fP2tWHLrOFe0/YRP9Qkrrp76VBgMK7HArRGg0rr23QO6OAZjJ27vyc3fBzj7K7jt5rLcYak4Ib0BdhO1j6kJT1eoXgPlrN2De/8tcMybeyAPSmPeWFt3CsG2vrtnTqrO2amGb6anRygrnd+fUV8jA89Ea5yvqHydExGlMwFJH+QDQB0RmMZ2hw0C4/eKmdPHrMdk3N2OLsPJVpq96k4Ts8MGjLS4u2d98+eh7z68s2ODlqy+ur1tvfy5QZnnHloUPWrtQpI1VrMRqB/Pzc7Cx5BikwhNYB+KdOn7Yn3PxEO332rM0vLtAQg8GO8HO1VrdSqUJPK99MQu497ax9+c+TkDsSN/DQb3nJcyzbU6CMw0iH8YA0RKtRt3a9aotry9a/Y9L6R4etiULJZsZGrWBLZ2bpoaNuZL5RslZvgfwHb3o832eV1U1rNJAvHrBGqWI7J6ft2L1H7IorrmBk4/zaMmsVatk20wowfqcnJu3u2++gkYkIwer6su3YMWMjg0OsQzlz+rRdfdVVlPHTZ84w2gjAQJppYmqSUQ2MAbpmYmLcVlYXk+KoXN7qALds3vCv0Mzan33gU1Zge9MawfVFL/0VKzWqtvPAXlsur9va+jrlB+FsGE3DI6OMfFx11VV2+PC99NLbMLzKVRsbHmVxJyLQe3fvsX/6h3+0A4f22+j0qB07ddzWypu277JDNEDg0ExNTFijUrOJwWGmmagfYMBNjtuZuVlGtxDaHx8YZYQUeuLw0XttbHLcZnbOMMqzvrm+1TwL3jALf5MUJeuu2llrVFuWbZrthPFXLtvJ+47b8OiwzezZyToOGNWIAC2trrLWodDK2WCh11ZmF6y30GOzc+eZ5gEWjI+PWblcon5CtHCtumnTe3fZZrXEQtzN1VWm3corq9Yf0gSN3gLz5DCyVxeWbGp8IkkB5nOM+vaODNnyxhodBbyPFC5AfWxgiHq92qgRQxTK9oVt0v0KdWqni3AFcgq9r/qztJjVVRnKQ/eArl03DeDt/yOgayzpzo8Y0K950s+1BWhNFCWFqm+EVAB4AGMI9sH9BwhcEPT58+ftu9/6Lr1AhNzHB8fs3NKcjY2P23Nf+Hwy+/rmhq1trBOkYdVCUfzdV7/B7zSadRvI9dvDf+4Gen7f/ttvsdBDNZLI+z7zmc+0/oEBW1hcYD78H//xH2m9Lawt2PjwBEM+1z/iQVazJsOJO3fupGe/urZqE6FID94PW0ei53fo7Ob3jfO0JFR5uk5P2ibhLTaGoEOYnlsLUCcAYwD5T1jn2J8I75zVqEnjfChjeLyo8twu5A5AWLYqC9ye9UvPpoJFwSDyi1BQ8I6R9/38n/25TU1MUchK7Zo95gk3Wba/xxZWlhkxQQpj9uw5hmN/8O1/tqpVqDgHC4Ok010n77HXveH1LPBCyB3WK0L7s7OzSZgKYZx8UizDv5EvRj6w2Wax2eK5ORpesKI/+fFP2/G5E7ZnZp+V2yUq14HigD39eb9odx8/yuKjXXt221133mX79+xlDv6Ln/u87RhKQrYLpSV78tOfSlCDBQ1hnD152u767r/b2tqSjQ2P07N6xC8+3lbKm6RHc7Ni//w337RBKyKbbYubq/bsX30R6y7+7COfsT7L2/y5k7Zrctp6Cr32zF95ri21q3bi/Dnbf+AAAf8hh660lXPnybszl+yxz3/1r6xqDRuyPiu11uz5z34OC2a++rm/5DjPby5acaDfnvbsZzJEDoMHSgXhRuxMgBjD+IABU2xlbLhq9s2//GvSDdcC0J/2omfbvSfvs5nJKbtq7wH76Ps+aL2ZHhpmx1bO2Dve/V9ppDK8a1kC0h+94w9sZmg62XtqZs94ybOSUGqlzJA4coVYl95cwSZGx+1Ln/1SskuA19etxwr20Ec9lGHiK6+7xg6fOGaVZo3FjBg70jK3vun3bLp3nDKH2omb/9OTGEH7n5/7q9TbSAA5Y69/2xvs6PHjVuzvpfGKCBnytGdnz9mBg4dsbXWDtEDIPddoJYD+3wXoOStZ1Z75nGdZ38gQ0x8o9nrj699gUwMTNIxQvfHGt73J7lucs8161Qq5nO0em7I/+O032b6xnVyLEsLK77zVbj92L/PDE0Mj1ltrM3plmZytrazZe9/9Hts5NmP1ZpXpuoH+YfvPr34ZDS5EWQDIq2trtmtmB4szd05N20f/24cZ8Cy3N2lEvfKVr6QD8Z53vsdqrar1ZfutEfTSH7zvnXbX4Xs4dxhYP/jh/7EHPfg6Q8kMd2JksOe8wXx0MVsgcH32A5+yRq3MtYLif84Ln2tDE6P2O295s81M7uIaI+//kl9/MXUdinjBY3ffc5gFaUiDDvYPEtQ/+J4PWLlWsqHigNUaFRaUIW4EWX/Vb77Gdh/YZ6fOnaUHjmhKf0+vzc/O2ac/9gmm5eDd43nP+c/PZwrnJS//Nds7tofRFWgufPbO9/+RnT53xkrVMg239dKGDQwNhqJQ7INODtRRzRHqBD75bkQhsnb0xGG7fN+l9p73v8ve8JtvYNQAd0YNxcvf+F9sYnLKVpZWrGh5a1calm+afeJDH08r0MG/1WbFXvOaV1uht8d2XrKbBZ3nVxYJzMVigcWQv/2q19rOfvAO0jkN+823/C4jP+96xx/aWHHYltcXbWJogsb2i1/9UtuoV613eJAR4M1yyeYQmh8ds+mxCRZ0Zwto39zpnXtP3efC5UUrdA7Hh4W/0bZBgS59s9CO21e4C4zloWtnE+4fh9xZ1B3wSZiURtS7eegA9MQ7bxoAnQVe2psZRoaqzo31dd4YofJTR05aqVHiZPpzvXbs5DE7cMlBK7eqDBs95GEPZQHGjp077TxyGZubLPz52Q9/mu48xDNuuvlG+843v2PHTx6zSy85aA0UMbHyus/Wyxv24Ic91O66/W4uDhhuo7ZhQ8XBZP8qik2sZb9wy1PtJ3f+zKanp+mZn0cF/MAA/4s4HtAxAFW9dwN0LYYWVfkQ5TjwWieMAdAh4Ny2g60mNGDDSTj5LAtqKsgtb1MUh9BBFe0PzeznnvRYWuzTM9OMYAAYBnuQ/92wH/zj91l8k88XbbW+aY++6XE2NDWeRCIWl2x9ZZWGyw//4V+TQrjNJZsYGE+3OyDsD669+ZYnUej3HzxAzxj04f5rtx2OhYMh3A6vC+HPZqlqc2fO2ve+9z2mUsZHJm29Xbb+DKA0+cEc8P/pL/pFO3rsGPPth++6m9791//qaxxXwQpWtpr92n95uf30rjvppeN+Y/1D9qO//x6FtNQoWy7fZw944iNs96H9zFUun52zw9/9kRVD+Qyec/Nzn2Ef+fQnbXhg2LLtlk1m+q1a3rS+vn6qkj0PvoI5vJMnT9qh3ZfY2TvvtasOXGpf/uKXYe5YiaPOW8Mq1k81Y/aYGx9t3/nWt62Qx5NynM/Nz3mqNfMZgjr6rDJfhgLI0A4SnepQpANA//sv/09GN2AYrVvbnvqiZzFPjoJFVG1/9QtfomJNDLmSPfuFz2eUAjUp8JwB1N/48m0h5WKk1c3PeIpN7Zix1Y115t8P7rnEzp85Z9/8yt9atY3CyRzpihQNc9lh4xCMgUc/8TE2c8kuGhjIE0LGEdr/3Cc+az2WsyY3PGXsNW96rf3xu97LFM1yeYlRn+HCMPlnfnPB3vCm37H55UWb3DFDTxC1BfAEx8cn6KUJ0LONlvVazr702STkDp7DOJ73shdapRmOgcxk7dMf+xTz/oARQPrTX/AMy48PWzuf5fn0uUrDPvPHH7aRXB9pUbaGPe9Vv2b1QsZGRkdZlHjmriN2aO9+e8vb3m6TQ1NJ4ZbTpKzNaJaYSnrla17NNYFxePTeI3bo4EFGs/7w7W+3nUMTNr8yZ1Oj0/YrL3+x/dknPmtVSmUoDCVtzU4tnrHXvfH1tufAfrvj8N12+TVX2cbmhjVqpVCEl7d6DTty8pZv5yzfyNhnP/ip/8vYd4BJVWVb78qxc5NzlDE7jgHTmLOYIwpGUBFUMKAgioqiMCBgQERRHCMmjJhzmvEZZp4ZCZKazl1dqbuqq/5vrXP27Usb/td+ft10V9W995x9dlx7bRbQIJ8A+0Fxwzlj5k6K5jqFokS9MM4eXh/jkGHUK5Blq62VB+5bKm25NikJxPmM6zaulSF9B/FZt9bXsF4dDoalLt0kF1w8jmA3oL8RlaOLaPa0WykR6zetY8nkmuuvk6kzpktZpJLP2JpslG7xamlpa2W0OnPWzRItjctPa1bL9jvtwMwQ9YMdUwolp5irQMErD82GQTfkLnAw1tesl749+zL4SElGrrzmKundry+xByWxUmaVls5fQllN51Kmjg85LOYl4jGz1yHXl0+5UpqSLdJrYH9mq4B/KI3FZM4Nt9mOEeCUcjLt9psZrFQGSiWVTUh5uJRr05JtlUi4RKbPvVnWb9nEUmMkFiX4E+VPOO/IGLJtVtvibNub2yCr/tcMLc4GbAET2Gjb7YLBcndLUS/attDfa2mDy4wo/c9Accrj8X8BxTGT/Jcj9mWETk/ARuimFdBE6FAC5aVlsnnTJhmx3Qh5ccVKaS+2MdLA6+ARh3whSWRaJRYp4bamOzIy+uyzCZJDOhgXqq6skuefe07CfqgNvyTSCSmNlrIGZJo8uEIS8KAG1mZ7pgOS7oDXHkLjFe8JEQgRnmm0eMSlqZiWk888Tb7++mum9wH5R4ZAe/a4kK4I3UG8W+pEdw3dvWhq0LWurt6ZbhLTr4EAa1am/9K0J6lB9wT9THO7DToUHlJFQLn/6+2PGFml8m0SeSOgyQAAIABJREFU8Idl5MH7SqatjS17QHKD8ARe9sdvvs/nbcuj/hiUUaefxDYcpI2BOi8NhKUkHJVXnjOGoCXVLOWxckkDNYyZ8wALAWzSuEV6VPaS0847g+0cqNGipohWFwKwQNLBVogOGnRvrsA0ajBflMpYqbz8wkoJeM1n1SUbpTReSYUEMBI9RvHK5tZaqSrpLgccc6ABWQGMU1sv//nsa8nkUhINxKjgdxi5i1R0r5YsAEdlpbJh9VpZ+69vJdnaJCUlpZKVDhlz+SXyP9/+h7X4vwwYLEvvvEt6l1ZJOpWUcCwuWzLNEouU835gjINUCH6iuYPRmKRE5Mgzj+O9AWQVynbI6y+8LL9u+FV69etPgw7IDOJaGPT6xhrpU9lTy2mSzKOtJSJHnXk80bowDNoSBCXsEE8EAxJEK06byGtPP0+9BgWYFJFjxpxMUB3qup5Um7z57CssxMDQoSt+1JiT6ZRCBkNeH1s433v5bbY6GTPpk+PPOdlBLiPlCnT1Oy+8IbUNW6RXVS9+WlayEpaABAWsUiaK8nkCXOvDTjqSe8y57ah5JlPy8pMruWY4p+3eDol4EIkagpqwGKVa31ov1SXVXN/19Rtk9j/myM/r1jDShkGPoW0Uvl+uwBMJWSHmouiVp7YBxRXlrHHnEKwVjUXprK548EmaAKwF3nvMGaOkalBf2dJQZ7AXuaKsXPKYSL7d8AOIV064aLS0+8x0RpSiBlb2kFtnzJSANyKpfJqyH/VHrdHMI+ntBAJo27z+hmksvyDyhZJESe+55SvoXsGxqE82SVm8wnkPjIzNuUkmn5GIP8r1vOiqS6Up3cpUbnOiScpKomRrC6KGnjetev6CVzxtBXlo4RIadGRfGupqmbKHMW9qS0gkBEBeVuISlXR7ilkuGPxxEy9my9WPP/7IMuf8Oxbw2bIdGUb50J6t6YSURdEuyMZ5/gesAopBV864mlkflF+QNVw09y5iLQxIEdKBPgDITJ6fBdc1lWkVfzAoQbSGSodMnj6F/fsFoNQtPwCvYmmG1eAF8z55ePYSOpEwrl6Pj8+EtYdOwfWuvGGybN1aKyOGj5Ctm2vk/nn3M8MQ43rCpaRGtgBhkVwRff1scJOrb5oqzdDzJXEzF8Tjlfk332k6TDTAKWYk4EG3UVrivojk823MXmQLKCUGpUUycueCefL1t/8r/QYOYOaypamZugmZzTza1uy0Qk2L0xS5Wpk1Q6vsnU4pt1DkGnfl8tfXa7/676Xz+RnWoEP3avStKHf8HcGW1tPdtsldV/9NDX34oXtz7AvfYIkt8G8ll0BkDe8SpBv//eI/aAphjQgC8re9dpdYJEoQD1o83n7nHSkvqZB0IUvlv/9BB/DwoG6Jg/yvjz6nwty4ZYP069VPahq2ynEnn8iHKQmG5ZnHn5Se1d2pFOH9RuJxqtwd99iFNREcdrQWhXEHqDtl0+KJRGXHfXdlWh+IerRcwMPF/511BkP8oOLvjtABtnPXQNwIR91YTbe7ew352dBoPtMjD4MOJQ9DRvYqm6b1hYyHT4pLi870ZNoFoDgoVYgusyNMi/gki35bECggXQWhLBpAHeIFbPuu+/5NuvXrLRtqayQSCEr3YFzefmmVORyIwHxBOfLoI6WppZltOjAu77z5rrSLidNhJA4++hCixwG6Kgb9pjxgwxummEB2gIgxV5DyUFTeefkNHrhsLiuBQFiOOWWUbKytYXoSAKU3Xn5DkkV0MMC4I82Wl73330sqS8vYhvX5u58Yj5ZRfFH2PGQfk8b2egicDBa98uELr9PzxheoIPY/8QjWdzHatDpaIu+ueEmiWOVikSCllK8ghx53NMsaOOAfvfyGeNpyZkoaUub5pJx1/lhGBmXhqJR7gvLKsy9QMaQLOfFG4nLAsQezTbAkEuHevP3S645Bb0onJBotlaNOH8U6IAw6oyu2KZpUG7M2ABqijpsuyKsrOg06Uu5HnXkinxOKKJITefmJ56whwzMWZdTZJ0te0325DqZGV/zzSTq4+MJ+n3jOKZLJtTEbg2zFK8+spILGSiI2b5E0I1C09gF0t+yBpRILRJ2UfVraZfS5Y6g44ThAZh5ZvIy1XfRrwx2qzzTI+WPPJXobEew7r77N6+PvMCFQ8mddeA7LCwASohMCqXeIf74tz/olsAMaoT9ta+gaoQPghHNC49yek6cefILrYOK6gpx10TnSDEUeCtCZBJL5iXsekDijY0S0Hjn/6svk17oargP26un7H+Y6wPlD10Rdol6uufZaaU60yPY77CBXX301s1bgYUhkW6QsXCbnjj+X64IWWwBQH7hrsYSZJUDELFLb2kDHpbaujkr6kfuW2Va4Ttm9cPKlkvUgTZ+XorcoQV+RBh2RJgy63xugQUeE/uD8+w3XhB3zmWnLyDXTrxNvJCBNqQRr2MuXPERgY10TAMbd5JIrJrC8gudcMHeh5KSdTjmO53njzmUPfDQSkYa6elm+9GFmOHCqEfHDubt48gQTUSMr5PHKkrvuY9tc2Bti9gsyPG3mjXSegCeYO/M2iXpD0phqltIYcDpFGTf5YoIIt9TWSDgOJwlOqiGwMRw7hmQm3OGXB2+7V7ztwtIZnKKCryi3zZktDc2NrMejZBsNRaS8pEymXzdN/B4AOU0wCJmcNO1yactlKbt33jLbZlpMSIkM1Q233ESAXllZucRCEbl16k3S1pYi/wb2slXaZfLUKQRIAn8y/drrpCRqAkusB/Z10owpks63ExTMKLYoNOjQLT7ghiyZmdbI8WyKRHeXWzVLq+lznQWhJE1quNXgup0CdYL0NUzbI0OLllWSDHW2y7mvCScCOktT93idRu10AizTp/7OM5R96JpGMUZdAXFQr0Bug+3r+6++5e+TmVYpjZTIXvvuRVDU5k2b5S/b/4VR8abNm+XLL7+id4UF/fthf+fF0ZoDwMknH30ssYBJo0E8Tjr9VNnS3GCURyIlf9tpF1NnRCuPD1FMgXXQ88ZfRDIZgIsAcHp06UPSu7I7/buMxyM77rfbNgYdD6kGnUxxFhT3ewadRDC62r8zIEJr6ppmUSNvXSoaJY3QlUUMoDgAqVh3DfoN0xgMAFKSRa+oQQ/ihrJ5SSdaJdqtirUcpCZ9PuMEGHIOD6NzKKpTzzpTWtrSki12SHnPbhL2+OSVR56UimCUnhyM2VHHHM3aOLIVGzdvknAsyv78jz742B7acmIP4HQM3X6E1LQ00qgYT9mUDCRvonP0FqPV66M335NmHNBy1F1FjjjxGCJYAYZD6hYp4w/e+4R/q+pdJtvvtpv06t5D1vz0s8RDEfn0nY+dNDIO2V6H7UvDAOWBTAGiug9XvuEYdBjyfU84nPVdrG2k4JVPXnhD8umUxCIxKqyTzh0tGxtrmdKG0zC8Wx95ctlybguugQj80JOPYs126/qN8uHLr0vEZ3r68fe6QlqOOfF48Xs8Urdliwzs3VeeevQxIqCRwoQSg5I89MSj2UeL/+F0sbWQJRS0KPq4bogoY9mCE6HDOWqWPA06nhMGL5oXeeUJ0zOOdc4w1XwySVOoIEA65As4Bt0kMEUOO/FIOrPAkaA9cfm9xsjAGLbmUjL+qsvl+59MaQN91DuP2F6uu+ZaaWltlT49+zEiO+JEk7aP2LrqyieflzwIcfwhRnaXTL5U1q9ZywgQoCIou1mzZkm3sm5WMcLojmG2oRhENAYOfb/poW0zrUBq0OFcPf1wZx861vq0889ghgCOb6E9L08/ZAy6IX0tyJkXjZEEVG/QT4MOXgEY9BgcRBA7eTxy8CnHSmWfnuysQNbnmfuXSxE89t6ANKJ/+bZZ8svaNYw04WQBqX/3nEVOzzai4KlTp/I8oKUJJadnHn5SfBawBpkbd8UEaUwmSKwCx6MkEpXFc81nqIN1AQy6rygpGHRfQXyFnBTyeV4XBl1T7r6cOCn3mk0bpV+fPqzHj73ofHYdAKwY9AVk7s2zWbako5FOELl9y6xbmYloTjTLkruX8NqXXD6e66flT7TyArm+bPFSBl+OQb/SGnQg2r0+uX/+vY7exrm55/7FsnbTBj4nCJ2qQjG2+pWVVBhmRumQcy85Typ7dCM4Db8j6xuk0UbojkHP+eTBWfdIyBM0fefeotzz4GL5dctGqW9qIGEPuETqamqlJByT+bfNs4UMjyTSrTJ95g2SLKSkoqpcWhuaiNOZOeNGifjQ84IShciMO2bKpi1bWFLNJNNy+023SFkwxrxgWzEnV8y4ll0ouWSaAF/Uxm+7dRaNJbK7Pl9YJk6fTGeUMgt7YMl2EK37oZ9thOzuM9fuJne0rRF8V4PuZj51R/d4rwKq/8igt+cgw39s0JX+223QlRuFzoFr0iZt1ZCD9iDKXaN00pJaykDuX6FAoo1XX3qZdfBYMMpU09mjR9OIIP+Ppn2wTkE5v7XqbZvaAdF8Tg488ECm3dGm8s6bb0ksxDiLqQ6QyER7VhnCg9pGSdU1yq+r15pMgc9DkMy+hx/MSA0IbUSOAN+s/upbkgzgRpNSlJ32/ysRrDBciNDVoDtN+pZG0HZabFNDJ49zl5YFFVjdHI3M3V4bN5/pQEO/ikiaqHFQj1pQHNuNEIl2idCRckeEToMOa4pSB8AZPpFUNi2hSFSy+TYq3HQ2xdQLPH8ox32PPFCCpTHpQC/zpi3y8/tfSADvBzpHRHbeeSeCAtGuBbrLsooKptYff+pJZk+SubREAlE5/rQTZHN9Lck6cAumZcY8A1nLCh4JFEQ+feODbaKUfQ/9u0kjl8bIPAW0KDIwaIMD8Ko1nXIcOKSaYaQ+efsj65GbqHOfIw6gYUC0gC+g3D9+8U1bVRXu9z7HH8beZRyWuCcgH72wSrztOQkFQswmxPt0k70OOoDRNmqq6776Vjb8sJoOSTKXFQlF5cjTjpWW5hZG7v95/zP2yHJ8a0lUjhtzBksXqMsBnVsVL5Pq0nJ5/KHlzr02pFvkxLNOl3zAKwV48pYmkoBI7L/Xx3UDujuWKchrK57n2sEANUlOjoZB9yN+9Eg0J/Laky9YVxfRR4ccd+bJBERin2AQ0R/7zKNPsiZpHCyPnHD2yXSUhw0fJo8uXi6t6SapjlZwT4499QSpyyeltKqcfACZ5lau9w4jtpcbp89gbIga+Xfrf5LZd9zBVigo2IfvfdAy2hlCoSNPO5pAIRiwdEurtDQ2yWsvvsrskYl0CnL2uLF8LdYB+4IMFLioi7ki0+boFgDuAwb9yYceN6Jkswxq0GFg0Ga44mE8o/GzYSjUoHs0QvcE5Ml7HpAoMz5GZo4551QJV5QyC7do7jwZXNZTCh05aSsWZOKUK9mKiHYsAKQAxoWu6FZeKffOW8hIHslmZK0un3wlEd5NrQlZds9Sidn7QK7iyNNGsWcaa4+9AFjz5See5f6ZexW5aMplkvEVJenpoEH35NuMQQ+gxQulDuQvfWxbe3jBA5TpdKqVKfDrZlxP5DcIU2IVpRJA90abR26YOk169kD5xETbF1xyoVR17ybJdJIsZtm2LDsckslWBgZA4qOdb8n8+/hk2KdtDDppmU2Evnj+PQwK0m0AysXkhLNOIY8HeCPgtPgzOblnwUKJR03pDQb98qlXSBgtlekkAxaTqkdG0qCZVF9G8n555PbF4il4JZPPYiACOxr6DR3INlu0ILal0jTmd9+xgCWMVFtGYqG4TJl6DTMGaU9GSitKySeRTaZlvz33lrPPGi2l4TKuRm2yQW6+5RbKGhjv5s+aazoHUJYN+mTM5eOkZ7/eUrths3QrLSdj4IOLl9J5gkIFC8mkaZMNI1zAz0AG949uFoJRgXGxuk8zsRqhOxlepb21THFqDzRCV4Ouv3dnebsO32FUrXMDbMr9zww6XquzNTSodBt0h9fBMsp5hh6yZ1HHr5mJ64ZnXPm1IUAQ2K8++1I60DvrMemfFBCQ0bghBmlLsWcToAci9sQnTZa5auTfR7INDf29//rwM8l3tDM1HQmG5ZDjjpS1TbVEjWbrm+ktfvruB/Sg0IoWiMWk53YDJd6tkohooL/7V/eQz994X7JNzUTyug26pty1Rc0NiiNvNlezExTHLDc5l42H5EY3uv+tG8WBILkc6yvkWrcGnRtqDTodI2vQOdoTkbo16Bqhb2PQ04hMQpJNJSRcXkqjTerQXMZwoAejvLesxRK0FNJy+HHHSH2yRXYdsYO8eP+j4ssZJCSY9MjhzfR4mwQCIalrbpDK8ioLWRHZ3LBFelb1kpEHjpRgPCpJeNYKdLHtFoi4EDWDPOXDVe86dalULiOHHnOk9B40QN799CPZcccdZd2Pq2XggAHyvz98z774aDxGBsHB/QeS/QztUR+/9QGfAfeFZ9v/6IPokKAHFHuEKP+Tl9+iMeCzSkFGjjqUmYhiR4f0KK2QV5Y/xUxES1OTlFRUyKEnHydtfkS6HeLpKMiAkip5Ztlj9LaREm73+OTIU48lX8KAHr3kofl3S1VpBfcfabhBe+woI3bZSRItzRINgvymQ9b88JP88t8fKN+ZXFb8gbAceepxkvN5WEdnnz4Ump10xe/g3c8XJZotyKoVL/DsdHi80ijtctQZJ9JRY4QOg/7UC44CTktejjv9ZGntAF7Ex2cHCPKZ5U8RUUJ2OmQZRh0u5ZWVrP++98Y7NJ5YLxjE0ReNlVREpOj30LkLewJSXVImm3/dIO++/p4k29PMKkQDJXLmBWezZXTwgEGyeMG9/Jx0McN7HTvxfPa3l8dLuAbbDRkmDyy6394BSg0FOeeic41BDxqDjrUAoAc913g+MtChplj0yJPLAIrr3O/TkXInLbKhAn72ETyj+cJnnzluLCN0J+XuCcgTdy8xBh2zBTpycsVN02RdzSY6pysfeYa8BTDoHl9Qzrn4fDp26zdvJGiNrZzBkLTWN8qTDz5KUFrIOgfHn34S8RuBeFTm3T5HSgF+RPucPyiXXHeFJNozbPvCc/Su7CbzZ95umSHM81w0ZaJk/CJJX0GKvqJ4clkpduTFh5Q7+9B94iv6xNtelIfmL+FzGoegKPsfcoAM3/Ev4o+HZWtLg8SCEekdrZJ/3HqnbK6tIaEMiGIAQoQxbWeaGAOa2mjYH1y0VJrbmqUiVGZXD/gPQ6mqBv2SyZeZXn3oA49X7p63gK1miKIhTxddfjEzISA8AuJ7WK9+cufM21mSa062EEdw/axpXPOWZIIlMTpmRWQ6kck1jj/sQziHGvpioNOkEPTy3I694kL2fqN1rb6uVvKprOy+4y5y2bhLRJDxC8T42TfcdJMk2pLSESlKNpdhuamqpFzqNmyW+XPnsSMCBRM4pJddPcngsCoqZfYNs0xvf3OzxMtLZcqdM6ShtYl7DWZBGPWbps3g2vn8QerTSdOmkHsD5U9O5wMXQyBIQwneEjyXO4jTQA563unDV554+53Gn7MUTNuyRu2KgFej/nsGXW0LXCNkuf7MoOO1mnJX1jpFvqv+0b52RuhDDwWXu2WKs3V0Q/Vn2M+QgkOz/qa1G3nAIT6aokYU6fejDQfLbrx5gNdAjkLFXMjK0UcdRaQxiC++/fK/VmUbh2HX/faSYlWcCF4vqD2resjrz67kYcxAmENhOejko+XL7/9Xqnv1ZD9zviUlX7z7oVSifaO9TdpDQUbo6FmHQfcH/LZ30nDyssVMB2FYg87UsmVDQ13xz1Lu7jnaECrdINZbMEPbFODtwBXL7oYDgMAbnq1litOUu1K/IkKHa+QpeiSTSsno88eyLg5lCeQ8SHFQB8MerHrxVSlIB/t4K8u78fDudfh+rJuu//JbCSIb5vUyLV9aWkZEckWFad3QDgF43nASYoG4NKQa5MgjjySfOxQh7lUHAsA5odEAehoG/dV3OoFiubSccvaZ8tOGdVLZu4epj/mCJEYB2QxamSqrqugUbly7TnpUVJn6+BvvWfVuEP0HHHMwa8tYHzKDeXzy0UtvGrALZaggI48/jPVROJvd42Wy6vFnJO4JSu3WGvYrj5tyuXz503cSrSqXhq21sseQv8i9c+ZLd6DymdIW1sixPcACvP8iSG28ZBFM5LNy+sUXyJrNG9j72lxfz3757QYNkTm33ial0Tj5uX2+oBx9mgHF5bBG6FCx6TFsK51XRNeooTNCNwY9rwb9TGPQsY4w6KtshA4FjGomDHoCBt1vDTpwJNagG6iQyMnnnMohF8jSPPbQo4w2m5rrpFd5N9n7kP0kMqC7tLanyaIH2Uo2NMtOI7aX2bfOtr0NAalpqZPLJ09mF0t7OisvrXhR8kxHBiQtHXLShacQuNfa2Cz9uveUVHOCrYZ4RhCb0KBfeB4NOkoIkFHKN7oh6FyAo7vIsgFO05OWyx1qH89Ag26dWhj05x592jHo+Myzxp8rCcnToCNDGBO/MejIMOAMe4py8bWTyfwHpPrkyybJ9j0HSnt7VnzBsJx+wdkSLi+Ryl495Mv//Q+xHUjfYkbCsnmL6UTlbeR+y+23MZpH2+eSRYulxELf0JE/aerVUpNokm6IjhuapdQfkofnw/mBhTTBwLgpk4xB9xuD7s2bfnoYdEToSizjcQy6R3L5LMHAt829Xb787j9S3aenbGmul+7l1dK6rlaeffQpe1ZNX/IlV1wq/lCA7WPoBV/+wHKLZzAFm7pErVSVVsmkyy6VR+5eyieATkDseckUY9Ch3JERuXfuIgs680pDsklm3j6LPfqIwDngJpGSh+97kNeHM4Fg7NKrJ5C5MhQ1pSdmi6wxt2ERDWA075OlNy+kh1yI+KW5mJUZc2eRDCYUCRHYixJj05ZaeWrpY9T56AmPxUvkxltvlVRHVrKBHMu4KIc1ba2T7QYMkVumzrQOoYcR+g0zbmQNHVwLM6fPkKpouXgLkEGvnDJprMQqjew31dRKr4pqmX3rLIn4wsw2YE2umHYVI3TU+YnWB3c+AM0oU8KgWxyL9ZK2HT4DXhVXhO5Gq3OIkAWP/5FB12lvGpV3jdA5mfVPUu6wUxqhK5td1whdDTpt2rDD9rbUrxYUR05yY8xxoNESNXzIUHn5hRdZKwUyEChBpIDCoYgkcog1jIcT9pvaRzKXlEgAS+yTAw/7OwcxoJn/fz75t3QU8xL0GCM6bPedJD6kj6z5db0MLO8mHU1J+c8n/yIIjK09ubRsv/fukvEUiK5FBJFrbJVvP/yCHjq+EKGjhu426CYSNwadNQztr2bNwYLj/sCga9uBbq7OCHcDHDpTJkJl7OZyZ7Tv4nJ3G3Q3lzsMOqcpFdBNWZR9DzyAyhLGqrG5iUxQMFSkXy0tk3dfM0AlrEtjtkVGnzeWabzHFz/IgQVI1UfCFsBiI2F43RC5TNHUwoBmzhARHZbTzj1NfvjpRxp1evQKdmGi1gDNYIhWrnhWqmIV0lZoE783JPsfewijtMZMkq2BUJpMXxU6SCiD0aMgsUA9C2jk9ta0vL/qHSoVBfbBoOcBMkMt1muyAR+8aEBxzC6ghg5QnKfA/UMr1Ocr32YnLdYMCN2RRxwsnniEJDIwRMFku3z+zgc0eAbFK3LwCYcT5wFmqQ9ffN3wrBcL0pLLyhFnnCSt+TYJh0PShr5dULO25+XtV1ZR+dLoFtvlhNNPJTEJDDrSzDDgzABZg461U4P+6tOmjxur3ig5OWp0p0GPtYusesJE6ESbI+V+xslkjIMMIeUOms5nlgMUBwyKSbkfPOow8juAYOW1la8QzW6iPmGf9YZcs9Qnm6VHWaXEfSFJNzRLPBSVpQ8slagfXQUeSXVk5LLLL6dBB3f3M48+RYMuPj9BRRdeNZ5DPOo318jQvgPoKD62bDmb+QCEgmI85/xzTardRugoJ8HRIKrbRuhgYVODDicff1ODjvODFDDa81745wrHoMN5O3P8udLqgUEPMsqHQX980f006Crzx55zmlT06k6szrKFSyRmCwLI0EyeNpVOJhwv9BxrhI05EUvn3M0IG/V2v9cvY8dfIOXdq2VTY508dM9SMc1gxgG88JoJUoyYKA57Gi14ZemdC3gO1KBfPGUSBwclvCg7iHhyaVKSIjuWy0PGMXUOANiiLCOxjFfSbUkpCcXkgssuYiTbmstItLJUpK0gwZa8LLcGtaZ+q1RXd5eJV01itIzofMmiJVYWipKWlMyePZsZBbQRl0dLZP6Nd/zGoDNNjnkTQLnPuYsOV6o9RcNx3U0zCBBrTrUyWMvUNcqD9y7hXhnMOeTqfDquGIqCzKu2rWERjCo1HVCRvE+W3LpQAIdPoUUwFJRr75whiVxGWlpb2Otf6g/L5l/WycI580hbaxoVPTJhyiSpSTRI5cDu0l5oF1++yJIR2CAfu/9R2hHDARCQ626eJk1NzeItemThP+ZLHJgDdGX5vXL6lAule/9ekkukRDLtJMJa/A/wCyj1cFGumH4VZdcfQhbFtGZjTgEMOjhMQP2ryHXtO1fDC2PqNujutDynAf4Ol7sbFMeavf1yA+KYBfg/ROjaJs0MLKZcWrum2C6WxKydcyJ001foMug2OidohenxkHz2/idOrycW6+CDD2IPMQ5R3wH9WUcHehQtV0CQgmcdaEw8EDxF/P/u2++wlg4lC6W156EHSFNEZGtDvfylV3+pX7NB1nz1rSXJEKnPtspeRxwkFfBoG+rIc10djsvqT/8jueZm9qTCoO+w766/Meh4UMc7chl0JZbRCB0S/Gcpdyy8AiTYqmb7EBn9o3YWCpq1Q/rRNZwFgD4dzoJ7IS0sgE9wc9ryrKFrHzpSwPsdc6CpL5WVsueSE5JyHQR7ALD17BNPkwihW2V3dhHse8D+0qN7dyK3kU6EAgDQ54zRZ/E72MEGDx9GAwaWLzDw4TSC4x6EOwC0oYVHx7yyrcmOziRfOWYiFEQ+fv19J4OB6LrbsD7Sa/AAGjmk43KtaQ7SAQirtKyUyhRVU4anAAAgAElEQVSYALBB5VMZRt/vvvIWMwww6DjMSLnDoMMJAAASuIgPXljlAMZQz9zv5CPZpoSaN1r9Pl35FrGxkEncx45/31O6DeonqQ4zGlUak/LvNz8i1hctN8VQWEadcSK7M3APLz76pJRH4nSgGtKtbIurTyUknUlLj6oqSTU0S8Tjk7dfWOV01da3Nsq54y+iY9EOlC8Ovh+jY81YTKwtB7hgWEqmIK8+aQw67p+guHNOJBcBDEIMKffHnre5K5OFYA3dzIV1QHGooZN8w+Y0Th57GvkJkLFZft/D0pxskB7xKmnPpmX0RedKR48o07eZxoRUx8ok5gtK2BuQhx54UIJeUC/7KC8XT5ggGNcY8gdlma2hN7YnJBFol6umXSup5hbud6YpIYP69JN75i3kfeB5YNDPPt+C4gI+U6IBpoB6wrRswlkF9S4N+rInnKwd1BkjdABD8Wkw6I89Y5sdjfN2xvhzOXTIFw6KB2tZ9P3WoI85XWJVhpL2lcdfkKBtcd2SaJDb5s8luDZaWUYiERCrgIGt/tdN8vyyx8XTnpN4MMJ+7pPOOE3+stvOsqWlUe6dc7egoJVIJSQYK5MLp14mEg2SnRDtoL1KKuTum2Ybg27K23Lx5ImS8hcl4euQgl8kUGgTzAPAcBY16B54edago8iEVluo77MuPFu69evF4SzgKG/Z2ig9JC7zb72TqHZcYktDjUyfOUNKykvl9ptnS1N7s5QGUd8GWG2s9CSddVJ8Pq+kGxOyYslj2xj0S6+aaOreNuX+jzvn2P5u4yBOun4y9w70yWF/QLpHS+TOm26nKU/mU2zPm3DtZQQxciKiBcXR/NiprzoaGQZ9MQ26R9o8GMbik0tuulIKIZ9k27McZJPc2iAhkMjMvZf7D3bL0pIqYjJG7LaTrK5fL7liTvx5ke7llZJpapU5t9xB5D8cUZSjbp11m6xe/YtUV1TJ4nn3mIE32Yz4wiG58NYp0u4rSNOmGulb1Z3zBObfNlfSmaTEInE6EJNnXO0YdHYguQw6Shkw6DqnQ3U9ywqWhU2Ne1cWOQ6wsnTfavTdLWW/RwjjjtRBRoQs1/8l5U4Hzc5i15Q77ocjx90GfcjBe7CGbtLuFuXuMuglsTgpBz/7AMNEMHIvQ7TlQQcexHoWqAQxSnP4dtvRUEAQoKRhlOgoYOYrBN7jla//BQS8BcMU87LrPntJrizMHtXKQERaa+rl52++5XVaUq0SjpXK7ofuI2u3bJIBQwZxWEtZICyfvP6ulIhfMuC5DoZkx5HGoEP5Iw3ORYVqt039WmvQhXNcJmdeuplB7oAdXAQDDu+uneENJDleB8+NIxbDYTOQvgMtHUYwoKCRpgQzm7aDcePttDVEgobLHdO6sqQKHXXyCQTtgJkJmpLjUMsqOOry4QcelP49+jLKRV970B+WA444kG1pr77wMn9vyEVE9th3DzK11dbXU1DQlz18xAj59/98QaQz2tVAAQkKVvwNz4HXEUioA2s4kcvQooKIBIBIsPRB4YC16+hTR3GsIZ7bUFeKvPj8y0y+jjrreJJ2FHN5IsbZDvbym+w51jlRuHfUdmHQ8bxwIN5+7lXHkMLBOeiUownWw/3hGiuWPSoVgTjBPeFQTI4+60SpbW1m2x0cPdQCVzz6uJTZ+0Rb2EGjDqVTCb76z1a9L4lEk5SXVlhimYIcP/oUyeXaieoupNvkrWdfpeqFjAKFC4zIqeePZosSh4uwDoUsQpHlEMgGWK3QERBuK8jLTxiDjvtPSoccA4MODnbxShhta4895xgyZGVGnXWymUgFTYnpZz4/WdYQg6tBP+nsUzjkaO3ateT8fvGJ59kzjt55sCSeetkYycHhwLCRcEwSDU3y8tMv2bXGvRRkwpUTaQjBDb5+7Xp5c+Uqxi9wrlrBOX/eKEbZAAUWMm38+bGlj1CuoFhxltC2hton6q8w6OBYILkr/BFEpJB/puA98vjSx5z7h8ycdt7p1C+I0AGKW/k4gGbmC6Cl0ePOlbSnQ/xIf3YYroZHFi0mA6DJEBRlzIRxTJsiA4QRqA8vWsygAA4DHDy0ACKCR+SJ+mtzXYO8/KhxoFoSDdK9tEomTp5EBwstl6GyuDy44AEONsWeIaNz0TUT6LxhjgRAWvnWtDxy12I6klqWu+hKFyjOj5G3KBvlxecPcLY1G1Fx6PMFWToPCPUOS1tUlEQuKROunETuehjVQIdHHpx9D/ceRgVAMr8vKOMnXcz69UMPoS3NZGvwdfHk8VKC8cEcRZ3jft99+1006CxfiUcundJp0KGnwTBnYkG0KeY4yhaRLYGB9fUSzBXk/oX38joGSOaVK6ddSfQ3qLyhzw3+yBh0Uy82UyXDHT5ZfPM8yWdy5GzPoOVt2iQOBSqvqqAOg7Pes6xStqzbII/e/4ht4EMvvEfGTDhXItXgbi+YyYyZdnnwLmQLPJIttjGjeMV1V0pLS0JimLLm88u82XMJiA57/IJJ4WdeM46DbhAsgVESWcHbb7rVOlHGD7tqxjXUNQi+1MgiskYbIfAnmLamEbrSsm4TiVuMVVeDbiJ0gylzsrYW2a78JV2JZtwGndE1R3r/McrdDYr7PYMOB0VLwQxSB+2/q81QmyI/gWK2LoAbhjFGegJI5vfeeJeCBRADel333GdPpmRABwue6N59+sjKlStpUPfZZx8nPYA0PdJ9//r8c6eHHYnmkfvvR8AR0OlQBEipv/na6xIPxSjCiAz22G9vOg4gScGNQyn8+5PPmHrEF+g7d/7rrmzZQoQIVjrQxIa9JimP6xx+1OFEZMPJQKTz0ksvScwfk4xkGPMdO+oYM2CmtNQMy4hG5cM3P+R7gVmFUgGdJq6BGt4mcDxXVsr7q95zHBRMbdp7v32Iakd/t44xRLQAIw8OYfBvI2qFx//Zux9LW3tWwhb0Zvxno1zMeESzF3geIPhpTC1QC0p615G7S5/+/aRm61b5l2WIg9EsYO75CSeS0Q/7gnGyv27YIG+9+46URMvl0OMPl5ZUkmleTIRDSQAevabRWBOC3YJRp8R1yKpXXiVSFUQUOPR77z+SrEug7UVU9uwzz0jQF5atrfVsf4FyOO3c02mEQBf72PJHJRYARxrIPmDYPXLEEYcTdYpI4dP3MVK1E/WMPTlk1OEklMB+oFzz6nMvW7AYFHxejjn+OJYRQuAfsKDLFU89bXt2fdLc0SpnjzmHBxWjXzGh7KF7l0omlyaOAPs19oJz6TDUb62VT974QIqFdol6maCVLXUYTtJdThp7OrMR2SJIiy0gCGhXC6aEo8aujUwbJ2CVh8oouw3tBlHd0NDA8gmofJ94+DEq106DXZRTzz6N8gEswRP/fMLpQW9pS0hJqFROOPNEptxBiAPmxUfvN615hsoHzkVBTjnzVHJxIx395GOggjUOAcor7QAgTbuBg0hAebrd4KFy95wFlJOi1yf1kpYxky5gKrzYbihoAVB6dOkjdr9zJAoB2xt6z4FtAb88AKls+8kXmXXDwCbsK2ZwP/+4cWwgwZCXM8aewSwYyKU2/rpBXn3GkCA1p5qlKgbApkcuu+Zy2VJTw7V4Ytnjlu/O9MIDYXD2+LGcNQAFhiEbt986S0p8wKjnGbGWxsqZ0kaXBXAci+YsImcGrqPrPXY8mNgCRJCDXGnZfQ+S2wDnLVlAWWISzwWcW/Qog6564W3zJVvISNSLMbowqpdSDiIlcalrrJeCp0h2R8yPb25uIQkXOx2y7bL0riWkcTHsfaZchH25eOLFxP+AunfBHWjlUo4MkbEXnicRTOgL+OWuuQukIdkoFfFKyeRTJM657MoJ1AnVlZUybzbe65GWZLOUxcvJ1DnpisvZNQSaW3QX4TUYsxrxRnjtS6ZM4LkBm1yiuVnCIGuZM5d7rDI36dpJpO5GAADdjEyUjhBmK62daxAseGXJrIXSls1IMAyGxqKMv/oyYi1KKkpJZY1yHDIB2USKAD1oAeU4Acr95lk3k4AMTtRddy4wZyfbLOXhCkkVUjJlylUc6AVGTHQt3Dx9hsT8Ecm1ZcUXCskVs66XhlQrQddm3dtkzu13kCDJccImXCi9evZixhbO0II77+LfsA5wii+ZOoHRL+wWdD8cdZS4BgwYwO9q3H9j0MXDVlBQ86oj4E7Z45QCPN2VsIynFyRexQIdDZbw4DRZZ8DdKucG5uk9as+5ZhW2AcUNsQadKQZFezvzTDwkjkG9Bgbx5//+5CxSMtsqJeES/rsh0UCQBtPTJHowLVTtxXYadtw8FvK7b77j75Un+q977c6hBkjd4oEgqF9+9iWp/3wexHt+2flvO3ORNRqGUf76X1/zNTh0iBz3P2R/pvrxGWjnePrpp/n7TAeyCX4Zuc9IGgb0MmKB31z1Ju9RQXwnnHQ8J01hYcDOhE189913JeqLSlO6SSqiFbLHfnvQIUAmQNGGH7/zkSX4wGd5ZZd9/koqT44oDQaY3oYDgClZwCIAqJNsbqHC/PLjfzvwQqP8DLAOEQ9Nud0LkxJHuQ39in5Sv6J/P1JaIrUN9WxP++SNj8nKDaa9uAdJfRDzJKQ0hvGjWZYGYtESSXZkSN1ZEa+Wvx93MFuqUnlUcw3drwIhldqUOIpCUYYOGiyL77mXiM7KSLkjAxhsAV5tGBbQNMbjZoBM3+0GSO/+/SReWsK1/OwdkOiguijSmkKNNyIRf4iteeIPycamLdLL8nYb1rOwHD7qcPbTYz8hP2+8+IY7sSKHHXcY2bmQtkK5BxSOLz79krQWkkw1Q0Edf9bxPCQwZmi5/PztT6nk4ZBGA4j//JIpZiTmiUguZ0aKol0J5EBIrSPqMQYd7V1gSjc1RpZeSP7joaOGQw2ZeHrZU1Y5mwr4KaNPIZkKpgtiDOWbrmdoyTZLRbichtkoF9SflVDG4A0aM00y6fLL6cxieAdkAsNSVr2+irJe5i3hPcMg4f7QpgNlWBI2DHq414lTJ8ovq1dL/959JdOaZIT89ONPEJtR9KKG3iHHnHe8VJSU0XnD5+GZVj76nLRLG0lA8DmnX3QWjQyiczDFoacXvBAlYCqMRLlHcDxra7bKi0+8yPfCgAEge/gJh0svTE8ErXMoLHPnzpXKSKVhSky1SkWsQpJo5QojRSpS07RVulf0YEQL56s1n5RrrptKwhUwvAG7MWjIYLlw7HkyqEdviXpCTNsCYc4yVrFdttbWSp8e/QjSxa6BShTDZXbYYQf5+ptvZPsdd5BZU2/hyiEljutOvm4y9RT2HoYM73vwnofo+IclQufk0isv5ZnD0Cq8BoyQHEObSvF5UJcG1giOzX2L7pFSHxwd8HckaHBKOJ3OK42N9VJdWc3rGnR5GR3V6TNmyLpf15NBEa2GwMXAIYFJNcx1cGFyXHuMLQV2Jh4ucc7G+IkXS1V1FTOVwOIsmLNQ0h1pssBBxq6/4Xo+F7IYDbW1Egn4ySaH+8DfoXWvuuFqZvLwnBEGEybjie4dknLZOrq/4JEHbr9bspgeR0Knglw7/XpmspBtwXrD0KFnHtiImg2b5LlHV0hHsV3CHu1pUffUMFAigxIPl0ltul7uWrCAehvnDB1OUX9Q7iYmAMYP2U+vXHjVROJbSkpKTBbI55Pbp82ymbJ2yefa2ZcOxwKTDpGlumnajeTFh46Gyzf55qsYrGHvNXUOewddD7nW/nR3HzrT8BbUzHZlGGik812DWfAaNbpd0/Z4PUoaboOun6H1cdyL/s79WdpppW1sGqGbGvoBu5l8jo2Q6B1Yg24CgSLJORDB4jB+9M6HBFjEg3EKFkFLPiSuRBpbzYQ0fCEyOfbYY+kVad35i0+/oJHHNKfuFd1lx913liA8HEQTmQzruut/Xs/3IzqGqtpj5B6MnKHcsWkw7N/8+xtHgCHgBxx6gGzYsEGGDx9OysTVP612lGMOKeJjjnY8LQjID/8BP3xB2jjLOiS7jtyVhh5IYq2bfPQWjHXn1x7770GPF3/HZ+B+f/jyOyeSgALdae9dbf9misMAkELHFwQaAgkvEghisHW9/uprXEOd3aeRuRJuuL32lkySUT+gUEeecoykc3b2eEMDU2AgcXnmiaclJmGpazIMctXxSvl14zqOgQQN6JrN66Rf74FU+wced4ikssa4l1ZXsCVFJ+1xypqlfyBcqFBke8uIYcPljedXsRaOsYfIcOSLbVSmJmWZo3AedsxRnFVPAg+0reTzUorMy/OvS3sxIyUezAcXaWtLSzgUlY0tteR7XrRokZQFy0gni/IBjCHWWb3RD17/gHsGQwln7KCjD6JB792nL2ueYHB75ZlXnVQvZOqAow6QoUOGsG8XkRP6bl96cqUFzHRIuj0tsWCcnNLlgbhMvOwSueOWWVJZUSmNiSbxhPwyZtz5NOhtcFVtxwIOGpnirALHBDgogBcee8HJsmDpjjjhcKmurqZlxdhW3MeLT78otS210rPMzKE3mIAcn/nok46RV557hSDGkMeci5NGn0TDgegcRh3RI0iDbpt+m7RkmiTuDUtpKM7oDK1kSPC3Sprz0xfdczenIgK/QQBUa1JyqYy88cJrvC4iKpQGDjnjCI6eZLo7EOJkvRUPAXltnPMUovjzzmVpjJTGQOVHIzRcYPgCL/bWmq10vDGx7Y3n3nAYJfHw468cz7MNpjuUQMDzP378eNmuz3DTs20jV0TjcM6mTZ8u8+fYaC3TKOWRSjllzCk05FrCQtmof6/eMvfm2yiDdAQaa6RHZU/+DEAoDCSioBtnzpT2XDsjRsw179+/P7MBzy57WvKSkaiEafivmHIl9xGT5EBMBV244I6FDh4AuuSa6ddwNDN0ERQyeMYxRpmz6m12C+uCvv5FsxdynTfVbpAB3fvJNdddJTfOmCHBQJD0pACD+b2mnSyZS8mdc+ewNIaJknDkwVi3ZAGifGQigabvIOofrHcm+izKxMkT5e55d0ttcy2N0ZNPPSX/+uLfvH8Mbrpx2k08NdhHGOxrb5zKcwWHpIg0tBTlzpmzbVIfMpGXiyaMk/LKCmkH2M9vgI0GGGcNu40uMY/+/jsN8Q5YC5EtvfqGqSx7gJMC9V3oftCG9+/Tl478Lz/+JPctvFsqo8aZRdsonBdklaCb8D/2bsJVk8gngIwqSq1IkaMUdO+chQ4pEUCrV8+8gaU57BVkDAHo7TffxkwA1gzyNXXqNTz/kD+Mvr3vXnQumGwjmBSvnD7FcKXkrD0Lh/mzTtVU2m/YCHevOQx6R67DUH67BrSo8eb51omf9mf3+yE/yORycJgt/2qkr+/9/xl0BcnhXg3K/e9/pUGnZ6Hehb1BCE1rS4LpEEQamKeMQ4vJTCtXrGRbGghPoNqyHVnL8CNy1PFHyZYtW6jMULvDxeC9v/fee9aIGUO59wEjpWgfGDcOL+nNN9+UMJWZqftsv9v2XGwYckS7uP5TTz3F2jXSSOCV/+tfDbEMDuPQoUPlxedepEOg3tVBBx1k6uuYihYIyAfvfuBE6BDgw487nKlX3CciAExue+fVdyTVkZK4Ly4N6QYZNWqUqZXb3kSks1e98JpBkOaSPNhnnj2aKUmQVqBeg3Q7Xgeji3Qnx3P6AtKvdx9ZvuxhifrjrCWpM4Uo3RyOzpodDlNzW0KioVIZefh+zjxzGGNkE5Aa//n7H9gWGA9H5ePX8Wwi7R1ZMlDhK5XPSMgfkUOPP4LDWVDfHzhkMMcoBmNh8rcDP0G0PscDmxoZvmPGNoBluOdNGzbyWd599V3ZVL9R+ldjWhN6ttMSDkRl+z12ksru3Tj7Gix1qNPDsUPJBUL/0avvS6o9QaOBQQxIe58y+gzOK379tdcZmdMZzDTIhRdeSGcRWRus4bJlyyTmQYoVdfy0jBs3jrW1uvoGEhp1B2js4eWMpPDVUkjI2DFj2JGBzBMOOjIMcKw+WPWeNLTUSXVZN9NNkW6S80afQ8DWm6+sYn0SEQ4i9BPHniZ5H/raYd7s1D3bg4r1gTHHIYWCf2DJEokLJtzhHlMy7qJxdF6hlNb88gv79ZGaXbF8hTnAkmfLTkWkQo4//XjK6KqVr1tVLbKxcZPMvHmmrP/1V+nRs6ek0im2ZkJGcSb69uojT93/T6lvqZcq+yyoJ5845mSO/SQmIxbjuYVCRBtRt7IKuX/+fQYnUEhJwRuQS6ZdxrIEap5wBkGx+eC9IEUx7acw6DNvvYXtkAAcQtbJ5IhRp14/MQgwYnDmcYYWL8Tno1/evP/Ik47gSFNGECJ0MpDOXHwXiFF87ILBXkARXXPDNfLJZ5/KB29+6GQZ8HsgrxE1qmGBLgBeADz64Ld//ukXrDNXlGZSvZbL2ePHSDgaYfoZ7YooDwKPAAOMNbzvrntYp0fEV59ukH/Mm0cwL5jmGLF2dMji+ejHN1Xs2lStLFy0iOVFfKHEgRoz1pho6KJwgA7bfauq5Ybp0/m77rFqGpeLx43nGfvnUqC4wfSXJM5m/sIFjMoR6cOQooxGsGbPnlyb+xfdTz2jIMXalq1y/XXXkQ0P52v5EtSmO6mtp950HQMwMN7Nu32+87fmXAuzI3BmGLxA3xSKcuOMG8gKCHcQdfaZt99MOUOEjntS4Kxj1IsFlj4wNhUYABKsgP8/2yR3/GMuB7oQLOwB10yQ8oezhyi5R1U1RxVD1h65/yFTLydrYZjn6/TzzpJuvXpKQ6KZJVzYD5SjwJCHbp+rr5gsFbEyljFYArnucgJTNRIGQPeySydIecA4PZDzqTdeSz0Aow7HetrV15vBNPkk5zVMuuFyrpFOOyPHiM9nsjUWW9SVx90AyYGlMTqTOtzFZ6L/dndHuallmV4vFsgI6K6hb0Praj9PW6V/L+WO62zbh+6K0JUClvBV+4U62YB+/eWLL76Qvfbck5EwGcLKyvkASKsipQsFg3nZUF54DSJDvA4bCuMLrxB/W7duHd+HAw0uY7S+UHnm805aHJ4W+yjBxRwKmfaCQMCpgyMSh8DicKDFDc4GroHaNt43ZMgQEnH894v/8im223k7XhP9qbgPOCirV6+WeGmpeEN+SaRauXFQSFDMyAYgK4ANwL3Ao8fn4TNwH7hXpPjLS0tNX77Hw8EL3//8k4RiESLViQsI+HnvWCvcKyKZtlRGNq3/VYYPHSZbtm6VaEU5ow4y9NGYmtS3EtKC+Qo1bhhJcJgDmFTRrZpECXVbtxJ0UhE3c6RRy+xRWU2mL0RZBG0EgzJk2FD59scf6DVrhNXU0kJAV76YNwNZrIDC+NEj9fpo1HHfqAHDS8bhGj5smNPBgPoxaFeh+FC3RFkAA1eQysKACChQrN2a1b/wQGLmNGpcPau6sYyDiGtz3VbWygF2wt7gC04b6u/YC+wrDhYwCwq0xD7htfGSUinFuNlcjnvGumAiQZnBqFFcA2sQi0QYMYHeFD3miFZrt9RQ2YMSklTDrCHnZeWzz0nA45c1G9dK374D5Pgxp9Cg5wF+smUprhHUBSLvCjNnGooVyqShvoElFkwNY59+NMp7QXmI9yMe2XGHHeSbb77h8wGfgq4PvB+18rr6OiKeEd30wRja77+X/gMGMFqLl8Tp4ICr/N///jepYFvrW6QSawCZhBxjWAzG4/p9VNzDhg1jdwRaHOFUwvgh/Q7CnkQ2JSlPjvPIsTdYFyheUIrisyFH+CqtKJefflkt8bJSygwHdtiBFnAUIHd4TnZPtLbKoIGD+OyQH+gFyBLOJow+DDHOEGSqZtMW8eRF9tt3P3nzrbd45mBwYSzwvBhSAqcEM8IxKQxdLTCgWAOcP8x98OU6DC+3PZMYr8oZC8iiBAMct0ocS8BPGcXMCdzLLrvsIps3bpIIdEcwyDXfsHEDjTMMvhm3bLoscD94PhhIpsNLSvhvyD3pj0MhPjvnWkDfhUKydUuNDB40SOpq60joA2cOrIUIhuAQwNj0HTiAbJigomX7ZjhMI4izAFlX2mziNYpCpwu6Dmx/7OlubDRAZnvOMdQK9wjMDJ4P9w4nSBk0yysqzDkpK+MZB6V3KOCXqooKjp2GIwEnHKly6FFgDfBeBc1qhxCJszAAqEOkxBviwB/IHfTL5tqtUlJRRqwCQLfAt8CeDB44UD798GOOQEWmbMTQYdKwtY601xXl5Zzex9G8hQ4ZOmK4rN+0kXPoUSbFvUCukBWrLq/k2Uu1ttJ2kJbZlgCgw5KtSZZ36EQgrQ3q8WCImBdkUTBTROVy9i13sExw4z9u4v5BV+IL96y1b47ftjpRU9wOeh0xcIfNaNvx2l2NuqbhtQ6vaXutoSNC/zODjvdp65s6Le6Uu0bwDtnMUFtDd+f+me61Q+yhSNetXUvFsPqnn6n8EDFhE+D5Ip2Duh6MKBS+1iLwnXWCPGIG4+3iMyGsUMh4bTxeQkWkNQos6Pr1600rk/WS8H4cGmwsvkNB4EDDUAL1CxR+zZYtsv3221P54fOxCFCQa75fQ9/6uJOP4yFS1Dsji1BIevXtIz+uXU1EJj5TvTJ4QkzfxGK8Z7wehwCHTD01/BvXRRodAoAIADOEMUgD32GsI9EIr4MBMK0WIIIoGlEiDnYykyEbWgGemGXoo1G3ESDWDfgC8ESv2/gr6/Mw5o2JZv6MgwEkLtKeUCJQrEhLZVNpGTZ4iPz04498Dni6OBwwtHAIcADW//yzDPzLdjSGDvuT7aHnsBlylXuZHkT0gZ+xFtg77FF3zjdu5HQ8pLWh6OB8YMQmIjikLWHoEPEMGzqU6S44ABvWrmNNfv3adVSwoagZawgDTuPT1OTIGLI8kCGsNX6v5RzsFeQhncnKhs2bOGsZhELYB+1CaKxvkEEDBzISgJECgE+HgpxwyiiuFfYJ6HUYjCH9B9A5eeKfjzEdimghWczIaWPOojHvYC3E9N9CuarDhTnbcEyYskPHAMhY/H5GVnBg4cV/8/XXstdee9Hgf/3V1y0esmQAACAASURBVIwScJ+IEiHr2CMYCawzo/l1a2Xw4MGyBnPIg0FmjNC6hggdWS8o5b/uvrv89+tvpFdVd2msb2REBBATuABg0NFCitf8/PPPHBMJ+mbcM6IkGHa0FEnAK5tb6qRP/76cna1RPDsy8ByoDafTNMJMdfu8jCggS/ifa40hGuk07xGvRVkO33HWwFUBA4d5DwDN4TzhefAz1mHEsO2krqaOeBnIG1gGUfuGfgGxD9LGCBg2btrEKYRQupBX/A3XgwOWbk5Q3iGbw0dsJ41NTbwOQF1QlDBo+B2c2u+++47OEPYRpbm/DB8uqURCchhUFDB1dHzHPjAaRXtTMOgYdewV0qR4bugz6CCcW0PLmuRe5nN57i/0DbAYWLtYNEYHBLKD75Bn6ChGZ6jBh4J0VPB7nC0AHPFeXjudoUOErhGcucb6evI84Pf4PETx0KW4F8gOygHQO7gOngUAOfwN9437gy7TZ4TRC2BPs208ryyF9ujB98MpwPnE+mmEbiazmEwAI1A8uzdEfcYx0qGgGZMbQgtfnpgH7CVKBWvXrJG/7fZXaaqt59kDSUw8HCF1NAbNQGZRdw9EQmSdBC04AI74HKwDzhbT5oi0y8rYeQWHLZFOOYN/4FAxwgX9Nlpn43HiZ/B7GHLqSGRic3kGCNOunS4bmzbJfUsWc/80gMQ6YI/xv/Z+a4CrEbfJNpmUO0stmOppwW1uJLumwvF+tXNObdyC4v4s5f5HBh3X14zCNhH64H137qyha8rAuXuTRoAhY0q7pUUGDRrEA/v1//yP/G2vvUgOAs9O689QtDCmRL337k1DiYXC/xAsrSnQIMPT9BrkKrxJvIZGDDUpO2FGIzR9P+5DPRSgH4FQhqBD+WOx9957b3n+2Welpb5VWttbyYiGjAEOC6MF28uH621tqJMe/fvI1vpaHgYIwJo1a7jZULCIMuAgQIHiYGqdBevB5/V4aCiYLfB6GA1kQScYjVDpwOOGIQJaFgIFRVkaj/NneNsevx+kwgY7rbS7ri4D/Bqtad//+IPsOXJvKtFf1q+Tbr16sD9z04YNMrBnH9m6cTMjLDgNwwYNkV9+/ln69u7DrAJAQIzyBg6QNevWMYMAAAv2jZN82jBT22y4CiV+oQBJePwwytgHRCXYV8hALbIL4QgNxIZff5UBAweybo7aLT4bGQvUtvGZqJtC6BHxbb/dCPnh2+8YvaBeqgoDyhpKGrKDfcR6Y50hrPhZFSH+higchq01mSIYDs6UaeUxr4V8wIHAvUH5AaAEpO2KR56SVCZBJwwp/0OPPVw8EQDrPFIaicnjj4CJLSCJTELikRJ678eOPoHGHKMkoXS1TkpgjgidAvT9I/okjW0wRCPG8gwc2vYc1w1fiNTwd3SMEFtQVsapgno4YeCxXgMHDZIffviBtWYc9p9X/ywjRozg+cHZ066SXj16SqEtL9lMlvz9AEkigoZyRXSEz4VcYx1hABDJojSjqHQwkbW0JaWyWxVBm+gmUMcS1JhQiqwlFjroWCbTaRo6KuxCB88I/g4ZgiyBZhfPRjInZK2qqqRm8xY6fADmIQLHPqVTaSKXQfQSC8ekZrNJAWuqG4oK10TaFx0ukAtE7Fh/yCPWCNk2ODTDBw6mYeF5xohSYBYozKZ7pkevnnScEN1D1mDw8EU8DNGIhk0S+4Fn0NIfHAntSdbABPvNbI5Ncyr/BPQG1hgGQLN7eB3+jfOP9+MaKJHBWNDhQBYSaxkOcmwyjB9kV7tsYHzg3MNZgCwjszJkwCD57ONP6KxDtrEeQOuDBwRnnd0wFpwII48gB9kIOJzBUNA4Qxbpjf0BwyMye8DP4BzhjFGGYfjzOfKJILuhqXYtPRhr7mG7aUemTeKRGIGE0H1oq8V3ACjhGGA9hg4ZSoexPZuV7pXVkkwkKGdoa22tbZD+/fqRLZQdCt27cYpmOB4zgDGvx7ENdH4TmHNuAj4CpbGPyNokjbxDb+EsIhCB44h2YtTNcQZh2CGHsBGHHXaYDO83XO5+5B758ecfuff4PNgJzbpg/xR9Dr2DzzePbhQm+vF/z6AbdW7Mqtuga5SuBh0yjsBBUe6/B4rTEq9mCTTAdBv0bUBxg/fZaRuDzptVDe9qroewqEeK70ipM63akWe6CocQAoHDowYRwomF0shY0eow1jjsDQ2NBDZBMeBA4r1Ih+MQ4DVQAPiuaXd8Fr7wbyh+bBCMJOpW2AhcB8ZnzXdr+DqAbPbZbx8aanw2Pg/fIQyMFiJhSeazHPWHv2nkrrUTTbnjoGFdcC/4G4wJHBUoISg+PCeAHVBAEEAIItJ2GKqAey4vK2cUg/5sKsqODqawkV5sRS8k5MM1FIfCYmvrUHJweOAgIKWF9Fy5pVndbthwadiylf2/eD8M7JaNm6R/375MPSH1y3R1VZVs3LRRKmEEMTwlGqEyYEQbMI6J7juFzQojDjBZt+x6wTHq178/PxPPD0MN77xvnz7yy5o1MmDQQBq3HGrfmTQNFmuLllgnj5/h1cfiPGRUCn4/6Rexljj82H/8jK4DKEA4S9gr3BeUMAQayhN7gwwAvHQoLEaHFtgCx7Nn9x6SSrQyEuhR3U3akml5djna2lDUKLCfPRYqlRwnVXVIti1Jjmy01QEk6PcE5cSxp0g63+YYdO3TJzMa0m0AKxXy3G8MaoGRgrOBe+nXt6+sX7eekRayMQpegRGGfKsDC0WIKESzV9h7RJKHHHII0+pIw6Md89f1v/KcwMHE2uPzUErItKYNLwKiPc6u9lA5k49BijwnfXr3YZSOdc+m0wRpolTV1NIkcQw8yaYZBUIWMIypubGJLWZw2iDryA4gesaeIpUKxxUZAETQUCZYdz0zcEzjsTh1AVn68nlm81oTrczy4CzSCci2MTIEtazPZ0ZEasSBz8Uz4HdYG86JKClhzRqZGKzJV199JXvu/jf2m+M8aXTEz7GDovA7ROeI7iFHOJMQRpwH6IFQMEDjEotFnbSqKnPMbsd7cX6VawKfjWdlBF8sMpULzIGm3mEAeR0bmACoWVJayt9BXyLTAN2F30NmmUpFhIzhVgE/1wa/YxtmJEqdAacKpRA4pciw3H8nesZFEuxmKJOJ068UHxwsO2MC94YvOHLqiOM8qVOCa+B6vCb2L2cypKjZIzOgxgqyDf0FB4rvRb8z2tfgqFqjxiwVOiPQg9+RpyGHg4v9InWybQXTjCNT/P4AJxXiQzAs6ZG7HpD2Qpb8DhjVe+7ECxgQAXQJhwc6ugbz3UtLjdPlM/ZEgdKQMUTskD+sAbIhMOjQOegs0XJsE2xNIECg4Pnnny/VkWp2ZE24eoLE4jE6UwhW8LlYf43MtW7dNXXOaBvDhkD3ayN0TcmrQVdjrFG9GnT8nWuqPCV/0raGZ/2zlDtr8ZaSnFmDYfvvaqat2S9e3PUzU1F2ZKSmDPBnfghSG7alwV38d6ceNOXu/p3+DEuGKToaGXb1UPB7fRi3Z+TUKdRQWCQ9EfeW1ObTTz/lpDcFsul3fRZ6XkihRhBtmEXD39zABV14vbZ6a+4Ng8CQeMFGuZ3AkU5/FqkZ1l2RliH20AzBwXcwFbk9OrxO69e4HqJYJ+XlRVerHf5iDxcMJLxQDmMAmA190fY6Tq3HuJPGUbP1T3qF8CDbTa8u90TJdfB+O+SFo19Bb2sFh7VJy5ZHRWo7IrSdhSQpDjOfCpLlu7cYAeU5wF+1XqmZG90nXXN63V2mHKm3jBWGgne3byhSFWuAtcD66Fx2OH/PLHtK2jrSEvdFCUhMsDUrIhtr18ug7gOoLDc3bpFrp02VzfVbzVQ4T0EKXnMusMZwCkD4gzXD1Cqt4TljFJXHwUYLuv9O+wvWF/95PXSImRFxERvpWVJZ1bqbUwpTxCzuwXG+DBLZofOySsKJKqyTyFG/aLljjdhD9jQIgM501iFDBEm6ohLqBOwriEZIT9BBhUQ0OP6zJTqVc44l9nioRLmXHKaCeq8575AhGPP2doMs1vt0dAG4ye098AMsV4KulTq9KDu518VZO2VrVWVp66yUU9f/waBhceuqe3CuNWJ360eVS94nFaFR6DzD+qDONC2juBFBkl0QgFpOY7QybXEqqnvVkdbnwdlCrRhZJshxCONWb7mDuJ1csV2CnrBceO0EUhJrK62uI9fHnhvcmNmfziEkKm90uPXs271VvWHOvunP1lS72gfqLvbdEGJuQIS2X521bWtF9FxvM/QLLayQgaJH7r5lHp1ooFIAUL5q+rXM8CGTiOADmUhdP7PcRi5pHIFp8iJ9ZiyW7hPBcNgD4A4yGWY5YIcQ8Kjhx6yDm2bdZMqNUFk2Za6y0VUP6Xq6dRFkHPrTnXJXm+G2O+7Pcl8H6+WuobvPgdohJztkz406CbgOs2KZDGVM5dczdL9dOq25S/+qgLqNGC+i1Jf2sDtG3XX43KkFNzl9V6PO7msQmFjYvhoNehpdFdLvIAh5jx0F9oDCw0LaHZ4wogOg3TEURh2S33M4aNDDAckBGPYHBl2FRw+dWxngZ3pw9vC4a0x6uJl+VAJ/K2QO+JAOhFHK+rlqFAiEsZGXRs/u1hFuPvbAxRXsNuZQyHiNHnTcjyp8dT7M6DmjbLfJzPCA63Q6RNGdBl3rjHg9Ph+Rnjnk2/apqlCph0tlovgAHkZjEA1Rhamh6qF0O5Buo6YyoYbGGHucRrM7bk9VjRYmNP38w48ydMAghxt/YL/+cveChRINg6UKJQ/TI9+UbmCf8MTLJ3LGeLg0JsUQ+tEL0uEx6Tb0byPdHihYgwxKWAXlWEXS6bAaYibuqTWiqkiV8x8gQqXddYyEVU5UmjYSoAF2KS3ze2MkoJS4v1C8dt/0HlShOgrdboyWVIxCszVAC8ikQbHnWc+FkWcP71UR4DBMVPjWmXXLue6vGhFcTxkp1aAbkI8xeqqMdX0o2zZVrQZdjanj0OMzwVCnekudG1dQ4pxb6HfX31W/oRVSlax7fXWCliu64Ue5dRieCbVc083ocQyPniWcIWYnrbPGMaT23HINLNiN73ftG42H1RXIwpCV0E7DQ4+1IZ4CcVC7XHrdlN816O775CIbAXHuX59ZDSTp6u36bLO+7rW1rWu6pqTzteOn3T3qdJq6GHTsPfWM1QF0LIseuWvmnXZ2gWlXu/am61guQqQfRIo9nWI6HzoC8sfhKhb0qBkCJ0hy7Y86qAw+kBrP55mVwLMhCzNy5Ej5+OOPaDegQ5wza8+R2yDrejhn1+4nDDr0J91zV5StBlb1lKPbXQykkAMYdDgvqit/z6CrTlNd4DboOD9uY05bM8TW0LcRAJeHCQWhb1JPTh9wG0X+JwbdLSDuhUNFEhG623i7UxtuZ0I/Qw8Vv9tWA6RWkIpEehGpd3zGD199JbvsvTeNu/ugug8lFLEvEnAidB4k9Wodqe2smbiNuuMJKxDCFWE5xtAaGT6fJSJw7kWHw3DUockOUOFpOst6jI7XbgEpquhwECEQzGBYhaxgNvXqoEyQ4nPftyoyc3jRnmYiKP29+zs9V2tsKUi8FmZ6+LlnNKiu8ozbM9R5FiyTWApgfTa9TzosoAUGqt5+5m8Uu8u5UxlwHxjaObDdufo4HSfA42UKGXgFsPSRH7+jwFp+/7795Oc1a6W2pUVKy8qlZ7fuBILBi1+zdg3H3lb0qJZMAWoGLWsmuqRBB2CMVlzMnHS1KC5yJl1Qs++GhEKNBJ6DxhhKGXSqLoXCnmyX4XE7Ayo76jAbR7jTmcLfIR/GoHQaH5Utx6hbedQ2Vefs23vViM6tkLh3liIY982IAKUGu29qINQQ6fmEDPK5u4wppsMFR5FRl0vu7QAKVYJMIev6umRNPx+f21W+3eddnUbKjHWcO3WdcKIZ0t0qf2ocuMb2XLm7ftz6A38HRsLtEDv6zU7Qsgfa8FvYTIbKJww6uisY4XfJQKjOQEocGAXgPnpUdZPLJ1wmVVGQ8qA3vUMunnYlaWRxprj/Vg9r1NgZPHQadHeJDcRMqkfcBl2zQqqP3WvsOI/Ul0bW3Gvu1gPb6HD7IbpGiNDn3XinMy54a7JWFixaSJAqUvYoS9CYI5sTDDj92nxG+vEeds0wq+Qy5iqLuA72lYaOI7nTDvhU8VGmwtwJatPncDuZ+uzuc0fjTi4Kg6tx20Q1zO4Mqfu9WGe8Bs9I3WFZ4jTKxvXUDrkNuhvljte4Dbqm5j2DR+5UdAQcEatNxRmlYFo/FEVHYnvryemB+7MIGJ/hTrnrojuLXzReu3rzXdNeGl38rjG3SgspFICi8BrUtxClw6ijXq/pCPeGuDeejEcYNlEwPevbKkrjserh61QCNr1m01DGyHWmTDXyMhJmr6wCp72i6gmT3xpZBpNyVAfJfS1HQXTWQZy0HUeewuGyn6dCoALDCNqmPN1r72hACqJRqtv83Sp8zTxohI56Jr70M3HPMMhQ9E4kaRUy0mRuBcN0qz10SJPjoBH8ZLMI7ghdX4fP5GHsosidtcJY0QCiPEs5g4PiAq5gL8CjMGTgINm8YSP7sEFwAZQ36nmYM57uKHCc48b1v8rgAQPZybHTLjvLxppNIGomuQzpccFfjjRXQUjd68e2owTi9zoGnbLiiqJhCFiLUypfl+LAvWFFUINXh0CVuNGORgGzlGLLKFZr8huVFlrH0DOttU3L5OXeS3cKlu9z3QOdMvCI28u5/BJHRPQMus8HFRANesGZZKgZA7qurowTIiPcP1LYmmXAs2nKn0rNFc2pIWGPr56JLuxbqnT5PFbOOmXa/KTOsbYfMSKy2SxHgfu8kmnP0Gio/Gk0q04X19LuhVt3qMGnbNqUtuoLzVbh36hfG6di2y9+PtbKVfLSconqXsqb388sAEBwqKP36dmL4GR0JCTbs5IPY0KMz3GY3AYda8x9U3lyqSRmTJi16yyZuA266h2Vn67ZDZ5tyLvxI5yz3XUfuv7b0We2fNWeMmBN1N1Rvwa4DwBGOIuo6XMkNtoPAZpUp0XlBf3vGMykbdb0LUzmTL8j2NM1gSxgP2AbwIWAzqyu1K4qW7qXjlx0zc5Yg47x11py4ZrYzKg6Qrp+mpWiY2czT5B9lLDUQfojg+7OHmuEjtcq5sR9Tc/gvXck6z4F1HL0IkWkQkVQlp0shpqZbiTjAtR1gkGn1uYWCPWS1KD/3qZjMZiycKXXt8kGdPXIu6TdsRB6T7ie9qJj03bbbTf5/PPPnTY2txemBsK04ngIgtJ7d7cp6OJ1TbWoUOL6QOE666fgMpdSVyCf+0DoBvLy1AamBsL/rbB2dSDUC4Qi5eswyxhIdfTFAy2pqXeNKuyCqyLWz3NHiTA/7blOQBFfYwe0OM9ocQXuVI8+E66JGpA6ElpbZ7rLejOK8tQknPu1rCuCrMWVinJ7xu7Dr/LjKE1bE0QfbQEZDpvy3yblDLKLunqiedG7i9atmk2bDdlHNYhXMGUrLps2b2GfNsBiUJ7owy3vVimlVeVS01hHg47hGYioYMw5WtZS9IJwRg3yNvdmlQwMmaZkNZJzyx/a5uwgr21qgDRW1jhqut5xFjgjxiten6lpm7NoHUJX2rSLP+koXT3bdD6Bv3DV4dW4a4TvRAGoFbvkQ6N3R/atzjAROkpBJqOhZR+ug30e3AhlxGva4DgF3Pb6GgfIOAyQBZOF6EwHuw2EcYBdVsoRks4ykrbPdjXoVNSYcW+dNScbYduRNIvkTKHUTItNrzv6EUxqXerymgnB7bgdal0r3X9SLKOP2d63ZrX0O35NDg6/n1wWANJiNfCdcxT8PmlpzzAo0QyIY9Bt66vjJCqdtxp3rh0wOUy9/CblrLKs66/ZHJUVYwcK4g0Y+XP0uwsF7t43t850vxYkU1hjgEkRkGHmBwwu/k1WSETngQD1HAKLzguZDAqifKyfUzroUjZghsjnI3AZHRDke7DAUmNcOwdzOc9qDTPl1FUK5FK5ZqOzxIRT6vLWVI9rlK7r9UcGneO3rXyrjOI9XYMzPR/4m5vL3bEb9rzQoDseoY20DKmCAXox2rPpXVX4OrWMF9ZIwgWgcac8/syg4wIoTboNui6EGmC3ADkHwV0S8HlJEQg0Lmoj8PLwXdsQ3Bughlk/B8/IST9QKTZVqQZdDzjup6tB1+dzG3R9BvWG9b7dGQwcgE4EuY2WUIMF2tFuiFPf1pqMZg40raOAOqvA4bnS4QJtoa2HapQDAdQOA30GBUWZTAxmNbscEluX1ecjA5T1BCkHFo3N9KQFRkGpoK7qTqvy2ZVtUPdK68zWcVTlRsYp60jift37j31S56GrIjdaHv5Y5/px7SwASZUJetFBbIO0JZHbW2rYRti7Zy/57vsfpLwa/c1JptzBJgXkPro30BrYVsBISF6EXj/QucEiGNA6DTqGtnCevKtk4jAuIkJDK5grla0/49k4cQ497ngQF30kZUnrshYkyT0xWpSfx3/DGYXs4g9d3o+PxOcQ4czI3UTUjtOB/UDpAD3OapC21cqO8mKEYAlMNBJXo4WSjNvxctfKqWixvwrC+839m+yGcoN3gv88xIZodqZr5kDPr0nX2yyBvXf+zUVdTbIQq5v0OR3jgiMAgwS/xl6PbInASMCQIF2bM1kpxYCoU8bMBZDUdCZt2tbVh+yUolz60a1HnPXDvcKnV2pVxjidJhJBiuomdAb40G2DNLPtRkG6nRkGa5TdBl0HCOkwFPfecE1wphnRmgyFs67WEcNn0SHRGrzbscL74ej6OwHBjpy7iMn03vnZistRObOlONwn1p0dUQA4A5djnTl1CFnasWUJzRzC6QJQUPe3q1FXTwnPgDQ+2qjRqQMbgf+RzQ1hqItOmtRA1oVhcTslqtMdmwK59ijDvorJtrzu7vfodahLbcrdHaF3Neiqh/UcKB4JZSh1dtW4q71yDDoXyc7ENuAus1FYJCclBsQhahoKxnHNUO8aWf1RhL6NgYYw0aB3euFdFbqmLLoac6PVPOQkR6uUMonhO9p64JHhZzyw2/vX+1KZcht0t8HvmilwOyn4PI0OEB2r86GRKRWyNTjmm3WK2PLh8mcZ8RhQE2drW8XqgJSAQkbvPqIXe2CpKKzyxncYGQqHcvnaPXTXuXh/WhbQFgvusVfadB6vAtaUIMHWfWkj2WZSZBuI/hufyXR5GK1AhiqW19GUq80iUEnbEYyMyK12VlQ8Uvb4uxul61YC7pSXY2+0DxQOR0eOGASm2nF962Bo1ISUWu9evaiYcWlE4XVba4m+RrtUa6ZNunXrTnKSNhBkZNuk34D+ksgkpbapXvzRkBS8wA0YEBMMerAIUJxxKFDHZDnd5aXz/m2qlilXVYTuGQmwwej68XsIjNEBD/o+3TOCiKyj5VBMug06HBrA+lxlHWcfbIRIBWLlyw2CMgbdgho1XW8slsk6WQWKqIkdDbb3tjN1bkGhLtCV7pE5AxY7Ys+DRu0a+ZgBOMYhcc6Q1QVOTdAV8TmOg5VVPjJb9TpxLpr+VH2hhlX1jjGknZP9UFZxxipbw491gTwDZEplah0RLo2rgwGgWnBDuDEQCmZVLAENL50hU1pkqclFd60IcSc6t89j0uEGw4L3oDUX5RE4nAACatujRqDuSJqBlgPERa3XheGxmS3ObsB/PnTpGP3rBDqasSmY/XXk140kRw865C5oz7SWJ12Iei1FQI5Up21z/lFyROsXmPgsVwXaWbH+bBWkI2kR7Za5D+ea5wFlO3QJsNPDZAsc/aklJM3o2rY8tNFqyyvXNJtlhI57c5xJDUB+L+viiipM5sNE6H8GilOHQKNu3Scab9yzdhN1SdW7I3LNsmpwCIOugSaeQY05X4cIXT1MPcA05vaw4INZK7GAGBbmNZKCQocwuDxgFYz/k0E3KQAzCsQKfldD6q57bSN09v5AYIDNheEm8Qm4mH0+9jMr57KmL4xx6fREIQlUcDZC/z2DrikzR9hd3psaJRo06+VqSlsVi3pQ2sPpROgKWqKt3LZFR9ca10QvKgSH3Oo2Ha5oYe1dxwHXtCWVsS1FqIdN4XNFfFw6pDWx/PCGbZ71N5EQA15LAQtQHHpd4URYPgA6M7ZtDAeE92hRrxqB8NqudjhoBwfYB6YkoIB9RtGpo+SWIXcNz+3UUb5Yrcjz4MO5wHUgC/ibIm0h/JhKhT5sgGKGDRnKASIEEXFSW45cCKrECZ7JpmlsSyvLpTmVoMIG+AeyzqlxnBVvoraCz9TCf2/tcFBAEOL28t2IXEanftOKqClm7ql1wBjF2z5hGlFXLVcjdF/Q1NA1OlJj7kShbuS33qSrNGQI0+0ULetscp2tQWedzhp0GmKtHdpzQAVlU+yqUB3nET3xmIhnlaPjrNvaMM5ipj37G4OOz1HcjqKVKbOOs2kcVCwHMQRdDLr7rCKr5JYbJ5PC1qqCdHhNIOOWPzou1iAqOttx0lwGHXKBgTXqy6nzoM68kyGxhomtWrblU5Uw9ZurpVTr6Gj/hB7AQBkEJuitBsMZ5IkOfHs7hwiBCQ175KSGbSaFz6DlM9fZV93BuivOMhg9baeBnjV3WY7BVpe2ZsdIoUMl6CO+RD/XrK+ho3UAeV2ycno28VpQQitnASJzPBd0KQw8SHjgeGv5jkbbPhdS8NRDtrTjPmOa/VOZUbnD79GHDz2AHn2QoIGpVI2nO9hzZNnpJOnsRHLkCaBuYnx+W7JwB7jun53srrWZ1AH2LKnMq/F3g95wza4GXW2mRvx0Pvvuvl3RSdFq64IL5EVSF0ukoGkZ7fXFB2pKSBfA7SXpg6vw6t9U2WAh9KBs411ppOryiLpGZ1T+SHlZikjH87H1aPem8j5cgL/ffqw5kp331Yl6dBMLKDjBcSxsNKMOQ9fNctJGNp2uAkaH34KKsL5gZVJiCHe6XNfN+VwLFKK3b5UbjKymX5B+pzGzwDDcOwyanJRyyQAAIABJREFUO9Wjhpa/Q9uDRmRaN3KVHrqWH4wPZawCPUx7HbA1wUCq1wiZUGHEdZSJC+urKXRE5kqooffnXj+VB+0FdqejNJrTdce1oSS0vKOthPoevE4dov/H2nuASVJWbaBv59yTw87mQEYURcmwgIiIKALmgCKgvwiIigFE8RcTKqIoGDADCgriL1GQnCQjisTNu5NDz3SO93lP1ak9U9u7eO9zh2fpme7qqi+cc96TP1UaBEDdTH/PGqR33fUoiDvS7VSlz3GRWaxpdWfSulaBqskpHLutY55v/WxNtiSk1BqOh0KUMAoX16oWMHfdwBR0AmDuvpOxOSbHFbdtDa3OV5NmZC1N5iw/F9qiQsXTwty2pzY2Z+lI+UL5xhPaIkVN2aMBXQ9M3MRY3RtJ8DNxSYIHaZTP5vukHd1zvkcPh5ZgqmC0+289Ue0UcqGpNnFdtdhVE/PzvgfOaolpyMMkPolFpHlHJlPZU0jV8m2TA+DJRoKhLbNz+VHH0y6p2BurZrWbBEKVMUKTwaAXw7fyWRUOh8acPAWVnyo79D119ypgqqyRHAN2V2MfA9+P9U56BpkqLUbOyjppToJV2LRTpatoaOmzJtJq6JI86PU5MPlV6h1RxVj22lRScA7C8+yAGHNO6rNKoF0rizu6RlZ5qDIk4yrKVnHU7ylPiTJsqnm4LhxDMLTVkPHG5Uve9GOjXsfvzwu5Uh4s22+Plt1QJXQrZBVsVIv1utdQAxcNb36zBr3HKwG6Ep9fGbATmCcMfe43fiYdiVzrlRujsUIFdFEYXGKSZD8Tx1EXorWuFFTsq008sOsjhGDcSZYovFiWC7D2e6pZ8RqJG9XrXotA/14oAykQ2fuqUFcg1YxaZSLJkKVL25Ti2e9zjcSy9zVVsELBA0DjhVGBqqCjPY9V+BAgFNAVVHQeKsyVhtS6UiGle69rrkzUjlmUSew9VZO1a2zHq0qSvb9fiHkKi1sl4F8D/j3PKjIKqNKNMrTmMFhQtPRNA5fufH0mXy1g81pVgvReOl9azpIF7yv7E5p3rXDN8la33XyFsSntUCMRR6jw/kqT4olzFQgVYH7FXMbq9iGwQs7ule6/B+jGmtQ6ZlrRNk6otMP3VKHW/dJ1VbrQcepYdf3t/tq1t3tJvqey5Ad8K3NsUqtfLumcrSLq50+/MJ4nz8QT4ihW9scqF/Z9Twkxb1p+sTJGlXFdp3Zj57w5Xg0T8LbteMHypmfFuzJX/94G1d039HMrG+0abHUaba3ltvulBoHygSqaut8aitR7KoiLDHO9KV4TL1MrLoDqVthYD48fi3T9/HytShi9lCbats0yKD1Y+lRer9dZheRWQfg6vqkMtvSqN1dlwFEI3JCr2ykwwNavdrB+ghTQdC+2gkZAwwC6HbifCNtpPLoByrBWWPgXQe/XTqhzQXcE6CLIdgDoPDhFY0R6f12PdmCm45aNdkvn/BtqGU+FkwpZK3D0unbWpwoLBWsdW7v90WuswsXv89kaY9PP9PuyphTibrcv/7gsCOo66Dj5N5UH/uN7pAsLCNayt+DSDtS8UIERAByjuslUwbGgZQGG9/cAzk1gtHQ6T4C6Ast/f52rR0duJinXTtvNqlaswCiZt26YQJUTjtU+WxjOzdK2NDWfP1jLvRXQdW2tQmLnp/vKV7pg6fLjOFSJ4npYTxItXt03FRJbAWgroPM96+FQvvR7qPwCnO1i/UBv6Z/f91yexksg9OzGem2Zm18iKt3be/r5ywLZjgDd0p/QBc+NoEB1H9ruGTZL3oKT0qXusfKI/xpVrtsBnmMQOEaI/bGArgqLn+b9Y52vJDoWtx9E9Tv6qvNuB+jKE5ZmFIj8691ubm3n26b80AK68qrdJz3XQwGdnyl9yxhNDbh+TxOU2wG68qPIADfxTuP6fuWonezSfZb9cPMc1Etk19eukcpcux8OT/Lwn619QhSoVcZsTxlTWST8ajxgMl610C1BWvAhQanLQ4WGMigtO3GPuRbKPLDwMUk7DZGXqAasGrV9tcLLL5h1cV4J0GUu/wWg+xlKF1OJR8evhG4BXWPCdo46PnUf6ppasFNgsQLRP08VGHyeVYws0FnrRgS9myCn1pG6qlS79YQyO125IQv/uHQc1mLj70oLFHTqEfALUY5T14/u1PlW4fzafqsdWyVG6UAP/VGL2Ap4PkcVFp03P1cFo50wtfSl47R7avlA524VGqVxOx6rZOk66t56QqZNJi3HXK2yP7lTjqP7qOvKe3D9rDKmSoMINje2LfkLJgfBgi7XwvOGuPuie0ORxPpftj9VhUwFpyoR1lq2ioLSn5wE5ssi9/OSH2x0vcVCrLMPvgNAlh90fT2Xra8kVO/pt9B13LrPSps6XitUrYW+PVCyBocFUb2v7pnyp1/htuOfr8hpyd2OLXQ7Xj8gtwMQBWCrFCgv+6/XOLsCuu6jXs85cfzWG+U3PvTI0e2tn3/821Mq9Dr/K+UMeYDfU97y8MecSunRlMk/oTtfck/cJOJ5Jbtu3pLsr6tV6PyVdvRv/1rqXKU1LstmjYda91/pU+lim72X7xD/nCoYXq+ArnLJL/OtTFavLjGYv6vR/YqArm5b3kxORHJNfNkY1/XYDtB0ApYJdOB2U/0Wum6WZdjtgbkIQTeGKZNv43KXzXAT+jTRRy1qZWib9OHXEhUcdcx+QLdNJKxCo4SpLk+rJOk6qKZl18qulwpZFUZ2/TyBqp2Q3Pi0gpwygDKkdR2qBsj1oEDXTFo+zz8HMpMFbxtnVeDUNeH4rCAlrWivaKsZWytGLXRrUViA4MEsO/pR4uerKhvK+Lp3fvqxa2z31T7HKin83VrJfsVVFSadv91rbTep+6X33aqYbGuh+618C+jzFJa6c4693tMKZKtEWQvd7pW0jOWJX6wMoHLn5mOoAFc6UWGja6XrIXPw9dFuxz92/ecpOG4JljSdcdtYKgCqB8TfOtrPK6psKR34AV1pwQp8DzTcBjTz4uWm9Ez5zQp0q/DpPuu9Ld3qfivg6z0sD0sOxyu43K1S2g70/Eqrvabd9SpXZW81OdGtfLHj1znxOktLVuniXGwnynZ82s7KtPLfK+/zxbF17GqhW+Va+VrW1PQF8GSzNk9yqxXkrAupMtiazS7YoSW5vmZpFoP8+7eVbx2FjE1vrEFrlQG/LLfr49CDtLmUt3VdVWnWNbcKgn22AjrzGPi7Zr6/ostdGV0BXbU2BXTRrHegoesk5i2E7V1uGkf4NSN+d6s1sTVxQe/13wC6CLsdALr04/Ul4Vnmswuqc/EAllZSmxiK3Ugbw7Tz0blaglGGUkGqa+0HdL2PCtbtWehq9ej3lZlV+FG78ycV6jW6BiQWda9bK0rHoNfbZ6hXQefejgZ0XeX5O6gD1TPprbCxjOElyrjeAxVAQhumltkPNHZ+ftrUdVWFRC1g3Q+/0qkdqPgMBUW9h5ZNtpujs4ZODF0VMY7FD+Cq9FrPi1zPDHjTfMkP6NZ6tUoGn+HQX8OtMHA8BO2S4lT5snRh5+LVaWsttm8v9RQ2q3So4KXFxFJBr4mLlo25a6D5JX5BaOnJKlc6rq3zc8DIKhF2r8VD4PaC9wO+pQ//3invapvddgqVBUR7bwV0Gbf+twOXu9JPO/pVGvcrTHZ9/IBkAZ35F+J11XMVTLjGA0ezn34eVFptB+R+nrfXWPnolUBu5yakAbXQlS+sy12rQux4tTKCLnfSlgI693uecqK4ZZKolJ78QGoxQYf631jodv1173kvZxzsxe6Yl2rcqYLGz5X+/TJZwZ/ygNn+pBEP0F8pKU4Zna/WchBG1w5vr+By8y+GXSwygwUa+3s7RrZgzt//v1joUpbn1grLqVC+RgKWeeYxoO9wA4lfmNOy2iktCmp+TVo3xWrAaglZQOfvVlBZK8lvBagVbhOQlKDmaeZ6YhrDKQ3n8AiOXa9RsFZrR8GpnbatQkWZm+NVq1zPE1YG5PctU4qW6dbxK6P519BfNmiVHj5LvUbKEPzcWtN+LVlpUV81u9padnb+6tK3rnTLYNYlqWP3g4wVNn5eaLUcC533tNm8uq669gr4qowJrbhtW60ypc+2gKL0vK3rtC4WOpPi+GOT4pQv24UtLA/aPud+EODfrPtVpUtpTNeXwpa90DXmqXvVDgDbKRSWZnVdFFwVdJXedMx2DE7JrBZFba1ysQCpvGi/r3JJYqcs3TL8o+uve2ITGS1ti1LoHs6kZYcWBJVOVKGyY7JyUcfnl1lWbvnXU2UP5y97Y5rSWPpR4NGx+BVGa2ztCNTbjV3XQnvQbw/w+Yx2OVy639JfwrZUNs2xCOj0/hDQRQ62AXSRTabs0Y9Fuv5WbujaSg6Ead1qFR6lZd7f0qTKY4cXWXLquNt1T5Tf1IiwWfJ2HzSMpi53D9AX7WPK1lxg8wsgK2jUSlFAF+1iBzF0nYwVZMpsuikegxjL3b5nCWKeMJGTrR0BLgKojctdvvtfuNwtmFnmtULDbq4QM92UPC1rO8d78noL6LrJFrgVgNSaUqGqe6CfWzC1+2MFvwovC+j6uz5T11w0c2bBuwqJXwCoENazlP2KhP1brQhNgFI3s7rjLFDYjHghVlcgWjqxTKUKD++ta6AxIwumOj/OwyoNOq92wpLrSEZQC5v3V9pUmtP1ssKYnynN6dz0ufpszk2VBStw/PQbCLC95db+znpv3VdVKPg9vyeGgC7tL00M3SqKeg8VzLqnulb1ek0UKgI6564eAH+CneU/3RvlBelDYX78cyUt+MencxRhTgvFdJm0+6S0bwWlftfjeV+FwfYAvd0c+FxNivXTiaVv+3ydnyiAmoPiA3R9loKRn1+t/OPa7wjQLd97QGLmzLH5wcbKTr8s17kIcLtVNl5baZ+FbmU2f7dgr7TUTuHbHrj778frtKeFX97r335A15AvP5fP2OlSa+69U9AcA4XzYmty5mnIOH05JP6eIHYMuv9qnNg19uT4f5EUp/tj+ZnvOevH6hK3hNQtpVO+Up5R74SlKQv+Wq6rwD8vhm4JRjVMW8ds3VfC2O4KsDmIWpJWsPJ6Ffa6IH6AtwRhAU8XV2Nr7bQfEaJRpyZXCM62uHRvIO5KKZZlr3rn+FeOWzScOhs1xD2BYi0r3QgCkI7LMr03f3P6mHWX8HPVzv0Wm97Hat9+ZrUCxRKTXT9+R5UGmwhmFQ8FdMtkliC1Xax/f1SQaDMDnYNfgPBz3WNNkFEi5GdqnSsQ+AUMn9+ONvzjtULQ7odVuPzAws+YpW5BV5/FcfF99Topves+qFvd/7kFdgs41g1vQclaeO0ELwFdGxvpGr3S9739a/JwmohHn3YOGm7QPfHzlvM3e9Q7J7apwPGA2pQlKS14lp2rNIlwdS2k7YGK7o+lb/1dau5DTotVVVj4mSq3ftmhQs3ORfdje/JFv9N2fG73th3Vqavb01pOnjeHPM5eBb64u6XVdkljln55joPsg7mHnZ963baRPW7GuI7Fvw5KQzvyEHj5F+ZwGbtedr0t/1oeVgtUx6HyQWlRDUBVRlV+KX2qha7jt7SvtKC8ZYHb4xVTX+7RgK6ldr/U402NgBA8oULH1rbmtEOr8CimqZz186cYkLYZk3t/vc5iYTts4xamUmkvGc7O09KD7qEmy6qxIPd3FQHPYrcudzuQ/xbQ+WA2CeF3xUr2NfhQQPFrZ7qB7UDNEq8VJu0EHt0lfgvdSTYxZ9RuB9Cl5IetD33lFO00ST9Dyd+u9a9HSLYD9HZWnxKIVYLabTjHYRm2HdPyHn4L6JUA3QMlQ5DKaO08Kv51V9rQ8SnBqXvc9i2wioAVFvocHm5jidfP2DYObBUj5c15wtGXWMNr5MAH9zQ7fb6uP9+3iX06DssHNpNfn2kFtgKWf2z2XvpcnbNVPMJ0t7udCu06W/7w77tHn2zd6iZFKu35FZPtAYJDz02nVa5JCrKAzrXXveUz2wE6rR8/CNj5WUD3g7q4QHngzXYA3S87VBbY+6vC5Aduu9ftwFyAx9fK1d5X98Lyr9K7yjlp3ek2rfLTjtJD2+OLVd5IwxMqtFtb39ox2Dm0G5sCnOUZK7v4uQVSK0tln7UaxZfY6Ke3dvxv52vlgfKjfU/5Rcdr5Z/uvc7Pz/+qEChd6n3//wJ0WRP3qFv7bCuP7fz1faFrtyNnu8Y0Ol7ly3bynQlxsVjc8wpaOWXp2cpXjlcbMfkBXWjaH0O3YCAuDbcXut0gCwjygB0A+iu5ZKxAbve7Mo9dEEu0WrYmgt+NaYm94cZV5Htuez1a6OzKxc/FctQDJ2yXIZMEoovnBw9vLC6gMzFBmYevCsJcO3VD+xUXFY4KWCoAPC1T3UduV63tMbp1O6vwVALk39ZC9ws2WSe30Q4/84M539NwiwUlSwvKcLzWxvA5Bqu1+4W8jkVOq/N1j1LBr2tpAdbSiM7PWgN2r3gtx+T3LliBQsC3z7Prz/dtDF/HodaFH8SFoYwi2U7QWmHp3J+uWyeG5h+Hfy4qEL35umeMawhClWrrSdOEOj8NO3/zWFinnYI+W+dgXartlBaNxyug6x7qc/yCuR1vC6C6Sgmvb6cQ++nOD1h+vtoenel9LC35Ad2Ta6ZdrnSqMyd4KY8I//IMBp+F5qdV6+FrJ9QDPkD3z88+29KHVTjarbnORRUeq0zyu35At/uzI37007fSnCoL7QDde55JcvYUHh6e4/74eUPfV1lpZZQn41w3sf2ud1DWf2Ghy318nd6sHPR7OOfRNc/acE/b9POqjs/S57b7T4PNyV+x1+vvfF+VapVFfD4BXcNjbI6j8kh4d/n+e85rLGMJhROzWrIlCtVQBPR9Lnf9jgpTvzDxE087ZreEYRfCbpwIdNNYRjqf6Ylm9hhRx6fmJH+ZZvh6ipC63JRg1OLn3BgD3N74/hsL3QK6nYcSqQUcK7x0DAqSfmLQv9sxrGV81e4UDCxDamMEleiWYXQsfivJAp5er/trLQD/e37BpPcXl/8OWnPaedt9UDqwLj8FMhUg6r2wDGKZR5nEChzeV8FKrTPLxLxWNWn1sNj19s9F18RPt/p+KERNf9ujT/U+GnLyWzlCHwbQNbRhlS3ew1ro/nES0KWxkGuhWMGqXh8/QInQMK2hmdRmAcB+pgqXn/+95/AX92wABXRdfz5HhZa9p5VBStN2Xn4+8V9v56MHplj+V+VF79muNNOjL7RQc/uL+wW6fl/32dKFRwsU5HIandt3Xc88MJULyt8W6OfNQR+8g1fL8/PoXxXQV3C5+2/tH4vSnGynq5haJdsv7+1aaetWPw3p35aXdb+tsmLPItf3tfLDO6DGLQ3zH9Tj5X5RKdPDZQxtW/r1GzuyjoB0WrSNxdrxy/bp01EpLW34gV37SCgvW0Dne+pyV/73AN1vCSsTWQvbEoYCOl/1pC+9hwX0dgLZCljLQO0mrvfUz/yCUU4k0sYUvhi6Jwjc074cy10jhk5fcj2j2d7XCkWroW0Dqq5HgC53WVy3B69apprQ5I+vKpHyfT9gW0bg7/bz7a2lFcR+8LEeF//+aetXdRn519auuf3MMrgmgdl91N85Xr9AtXss99mOu8sStv877QSKgrBeqwCoFnY7gcv7qKWgr7rmaqHyIAelI10D3T++2vu3Y2b93Co0lr6azboAup2j3SebVOkxrQodF9D9wkjnpQqN3S9LH+QEJ4dhfi9ruwb6TCsH7J4yKcmOl/uga8frmOXe7ke+I4DWFJc7r1X3sOUfv8vYT082R8DKFV3vVwJ0e3qaBV8dMz1Udr/mCVynkYV3uEY74FIPl47D3ovyp8Ee9u45E21Bw6dAWfq2imjbRXbf9POuN0733t7pjeYmlscUcObTjnOxn8f9Hl5VsrdHA9vrAWDHvKMYugV0b5w6b7exjF7TDtCF7tzzP9rJSmsw2f3hI6gQ0EJXQLf87/fetcM2gpGWrfnltt5LzvpwPeCKBfzbS3Z288E0T6htHbrIWRck/TEAy7xq2e0oKc4K+m0AUQnK3QDLEJYh/Yxqic0ejqBJcXRDKEiJJeOeke2d8uNahHrcqY2hb6O0GPebH1j0ea8UQ/fHRoQY3PamFhC3AVyfhdVOYOmY+JkFHnutnyH1OZrUYS10vVYZ0D8m/37yb39WuYYRbIa23ncb0DPuLj9RWxDe0Xjm0aTPfWUZ0gKxrpVdP/6uioGCEo/htUqWBXVe77eAVZFQhlaXbTtA531rPNzCPaCj3RzVZa7Aau+jp/Dp3ts5qRvOL1D9gO4kBM0HdF6jme4UHnovlQse/VCBdmPo+pkCOsfN+fEoY/vMeb8bQFclROmJ9/MSfXxlSRYc9HAov8BsB+jbyCK3bM1rFeprl8p7cAxWKdD9lXuxr47x+PkBnde0ayzkgbsL6NZC9wOpXVdVOPgcpYd2PGLH0Q6EPTrTqqYdWOhWdtixWVnuXx8L8kp/OnZrwcsaSshhfh93vVbH7vdO2ff9VRYy3jaALs8whCOywA0LSmKb78RQu65+I0vnzu+zMZcf0HW8ug7tcM15rz2gWxmsSce8pw3lerjsGpLKpx6gqyWsAtezek1sbxsmcWuXdxRD9wtAPwH6Cc4P+pYQ2oGUnqIm499OpzgL6HoEnwhulim5jSWsMLWamBKgf1wCypLpz7Kj9lm6qkVZgvQTqYKhuthV6Ohc/RZ8u/WzQsZLEHQJVInACkFvT0RaOMkd2xO6ChZ2fPZeJCR1S/o9M1q2ZYWCzksBT7Pc/dqvCmi/1aSg1Q7ELTjrftnGJpZpLZPa8Smg63xpYfJZ/vnbefiFsGVorRLQ63X8er96vTr/MHXToMWClGVy73luJyxrDeg66lzb7au+J43eJMPa2X/L+zaGrsDKz3Xc3v64YtLKBgV1tdD9Y/CeT9Cu1pwjMl1viR/QXwlQ/B4SS5vb+66OXQS8xln1aFZ7tKwCg/bbcJVwFdRMKCzVqvPKdq0c0TltbxxyVjoVhh0kxSmgq4Kk91Qas/ztl4/Ku35FQ8eoJ/j5u/1tpY+t7mClWyt/vHUwipACjb1eeU1kps8l7xw/uhXQ/V4KVV7839O5+gFd5vz/AtCF7n0KrV1HDau19dJQsXJDLvod5Tvr8fPz8db9IM9tjZ97++JrzsSYuY6D15AfNZSqFVtbLfT93cNZmCxm6ht1Q+xAZbH0bF3JDgyKD1+0lO1kufsBuy3DuSqOboY+h9eSYGXR9PxYOcfYRC1c7V00wSA7t7kHHbjvq2YjjEDnJusvvTrArX3qZVwmfqKE5bWetEcgulmhslHSOpOlcQ6xagiAn6nnYhuBq7172TQm7LQVlW5ZbpMbtd45lzDrVH2Lxj3wOoS53eqE4LVhjFttQObykrrcNpcyTfd+0lYj7HQJE8Hhxu40NKGtYbXOnuOMBEPOgQjud4qlkjR34Xd5lCsHqyAmGexuFqkV4lSiJCHRrUEWhqZQcEMjqmTY8IhNYPLO5A46Z5HzXGtZY3NMrc5JkgY5Zm1g5O4//2ZCirhU2VEqEBQFT+iI46ArNegkFUqtN5zPRSgF4CRDUUMvlBA27YU1MVPjc1T2ZG9MjE73m3NmWpXQs0nu8ZJ6mABTqTixct8RsCKIuGdht36cxzg2nRAHgUYsRwI2LSACP/fM5V3Psgw4gKqAYk+lUlDmcyTpjgdByPPIZ846cL1TPJxFEsQcvhThaPoy8Hxre0SmVp849glQLVe2AXQJYXGN3aYcTpGKcwa696OZ4qKNzK+Ft+ziWd96DKq9h7EOveOV3RImZ34OOOhxnOwKKeFFyqVwCMFIGJVG3ZFPei63e5690DvHbPhL5RvXw/EK6rkG85va+AGAe8ryPpVJ1gukIQdZGZefnF8dgiKtammVAonwG+dAmnD7nGtyn8qHcMs9c573ITbwn64NcUAOUWfIyTFmpMFKC3KCmSNKA47BVG96sk1kuPuP6xImHbE5Eu/n8r6+6r7RAzTPIHKvE55pQvg24GW1ycpt3X7lB6lJd3482ae9U8xx0dZ4UNxTD40FdG/9iSfmPHNZb1cG+QHd7qkFdNahWwNAjQdVnPmZNo3xW+iqhJMmvXDcroe8VrZewE5d4G5Mh4zJQ+Yz6TSi4QhKxSISsbgw8OzsLHp6+zA+M4WO7m5h+unpaSSTSenvS0FJ64YHytNtqf3AJycnBQB4XalYkgVOJZMoF0vynEQ0hunJKe8kpKnpKWSyWSTTKYyOjyOeTqKntxfPv/QiFi5cCFpgfg3UanwcK8cyNLgAW7ZsQTqTkfpz1XTzpSIGBgcxNj4mrzz4nszN8XKR2Hq0mC8gnUphdHhEQGvBwKCAABdaQaerpxuFYhHlWhWz+Tl09/RgdHxMWvNpJjXdj5wrn10qFNE70Ie5cgHReBTJSAwTo2Po7+lFfm5OzrmtNRtoBIF4KonxiQn09vQgm0pjanwCsWAYjO+G43FJbCKwpjNpqbXnmtAVyR82VpgYn8DgwIC4/yrFknzGOWU6OjBXLCCZTAljcD84XzIV3+/p78PG0WFkOzswl8+jM5NFpVBEZzKNUm4O2WwWs8WCuFX7unvkHsW5PCYmJvCa1+6Nl9etRbXZQCKTRoJzGB+X6zav34ChgUGU5wqItJxace5DOBHDZG4GQ0sXo1KvYWZuVsCho6NDBCDv3dPZhbHhESwaWihglisXUW3WUK1UMTM9jZ122klolnvsJfS5xygKU84DBQesBrp6sfnFNVg0sED2fTQ3hcGdlmPj+AiSqZSAYSYYRX4mJ+uLaBhjxVl0dXagPjmLhT19yM3NYvPIMBYvW4oX17yMwYVDjnLnHkNKYGOrVu7DzOQUBvr7MT2bQySdxFRuxqGzQgGZdEb4LJNKYzaXA08zo2Dk2qpAUlc7IkGUg00U8nPojafRLFedNr3pJLbMTqEVCaG3txch1Gz+AAAgAElEQVSTw6PoiiRQL5ZF+YxlUhjJzyDT2YGZ8WksGlyAqYlJNKo19Pf2idVIHuzq6hIQyc3OItORlT0p1avyPXrlUK0h1WohHomgUKugWK/Kswl0pXJZeIV0SrqZmZiUfSZYx5MJjE9NCv3U2RiE53lrgyG3/l0VJt6DsiIejaHMeLwLWlQEurq7MTOXF0DVvSbfeC5bli3G4hgbHcVOK1fhP//6NxYPLRRenhyfQEc2C/YBKJSKGFy0UOiVcL1s+TKhoVq5gkgghFAgIM/ne70D/ZjITSMci6IWaGE8N40lS5eikJtFNBBCs1ZHZ0cHNm/eLAAYScS3esEIogQh0qOD50K7VNy5JnnyWGen0OCGDRtk/SnEOe/e7h7hdyoDXEfSeiKZlHUjL/d0dKJVb6C3owvDw8MiLwnC3BPuWYDAGwpCFSwqCIFqXeg6lohjy8wkYumkyOr+zm7kRyfR19GFSCyK8dkZBDqSqARbkgSWiMSQDcdQF/ndFB4plEuYK5eQymSFlplb0ajUkYrGMTk6jp6uHpnL8NgYOnq6EUnEUK9UkA6GHIU4Eka5UUO+XJJnku6599yDbDoj4+Y6JTsy4hWZLRWQTqQQpghuOoZfNB4TeUxDosZktVYLMZ5mxjwROU6Vuomj2IoSSuXDrY5SJcS+8nfKTFVuFbD5KoBLD0214rU+VxC3+GOrhFRJ2ArgvA8bC22blGcBXY0hNWptlQ3HMi/LfffV+7REa3IBnUJIs7epYVL4U4unkEnFEwJkXAwC/NTMDLoHB0Qw8SeTyWDTpk1CcHq0JgWITSzq6enB2NiYTIIMTS2YgouCfnYmh7mZHLo7OkUgiyUWCqGvvx+btmyWxUt1ZDEy4QDl0uXLRLGwgO5v1k8lgcKKTFIpl504hKshE3R5Wg4FFcc0OLRAPprJ5RBPxOW+uZmcCN/JsXEB8nKxiJmpaREs/X190mmNhEZiopDqGxxAsVwWAU8mTaXTArAcp3RJo6XYbCEei2F6dgYDS4YwOTWJ7nQWyWgMualp6W9NEKX2X2rU0NnbLWvNdW+xkUe9iYHuXlnX0clJJDNpdHZ1ikLB9eK6UhGazc2KcKGwY+IRmYwKBYU2CbVarSEQDsvvpXxBhJ9Ysqztj0UxOTuDdHengLIc0hKOIIogksEIGsWyY73Go0LQwUYTPdlObFi7TvY+lUkL2EdSCcyVi4glE+ju7saLzz6HJUMLMTsxJYpBZbYgIFcPtLBheAt2ftXueOSJx9E3NCh7zXUUlz4NhRbQne1EcXZOBCfpIZCMohFoIhF3GshIAgkZP5kUmqRSqRbWNlYexVG9iXqhhJ36F6JVriESjSDSkcbLUyMIphOYmc3JvDoQQa1QEiauhQMYLs3KfXuaYWx+aQ2GFi9CJ5W6cgmZrk5RdEfGRmX/yRfasSqdTGF6akqELzOkw+mEWNOyPywRbUFoX4Gc19GtKLwg2qOTKyGnnEVDqEQdIVUZnUImEpe1L7XqCHZnkKsURfuPNgMYiKXRKJRlr7sW9GPN1ChaoRA6ExmMbdqCXVbtJIJ3emISO61Y6Xhbmi1R1uiB4/w4XgrSmfwcFi5ehFJuFkkKRdJHoIVKoIlysy5WC2WAKJ+j44iHIw7tRKKyngTDENeZTYlKZec0LFf5Ef50PW0EasoZCiwR7pWqKPxci3KhiFA4ghrBMJGUe80V8ohRWS0WhddESZrLyxGz5N+D9j8A615ag2w6LetbLOSRpqEwMSaK88pddsaajetFiSToV0tlUbT5LDToB2oh2+XwQ6XVQK5UQDybRqlSBqp1xEMRNEoVJOJxAVvOc3Iu51hxnB89QQQferFcq5J8RuWZQD6dmxFApRHEH75HmqDsoOwl4HPfuzo7hR9p6NB6piIYC4QwNzmNrnQWhXxeQJZ7Ee/MYHR6UuRItqND5A6NJypviUAY9ek50BgpRQNIdXWIooNKDb3hJMKNlsjC7kWDWDs7gUhnWowLzjGYryAZCqFUKiCVSbFDEMrcJ2lhXBeQTceSGN88gl2WrxIlnLpY78AAcoWCKJv0PQYKJWRSSVEIA7EI+hYMCiBTHtOD0JnKiDeAe04lcrowJ9/lWBPROOZGphAPRkVuV+tVNAMtxGJRaThG3V0sVwmrtkBfpCQgKqDTQ+MCuj8spGa+tdAVPPkq3hJ6qOUwN8fzay1ttcgVmxSM53u8ndPW/Ba6Wun+MbUDdPueeIB2P+z1EgXw3CFuXaVaniQmEhEFzoL+AeRn51CrVATcNm8ZhuT4hRy3QV9fH0ZGRoS5lKl4XwoFCnNeQ2trdHRUFoQEyr8JJMz2nBgbxx677oYpglQ8gQfuekDWdcPoRgwMDGLfg/bHbCGP/gWDnvUmvdSNO1zbGKqWRGamQiJM4i48u8NRQeF7BGRuSLFcEiagFjsxOSnATzCgAkJFgGtAobDQtWb22H13XP/H6xFBBOOFCZz4znei2qjLP1rmsUQC3b09GB0bk6Q8zre3pxdzs7NyP67fpuHNQIxZwSFk4kmkYnGxWkVzpDs5GECImmyghWKl7HgNylUB9UwsgcmJSQwtWYyxiQkkU0mx0jlu8Yrk86Lh53I5eRXXreu6434Q9OoNhkvqzv4GQ6KgzOVm5VlUTDaMbEE4GUe91ZR7khHIzGT0jlhSFJlGJOg8t9nCzX/5K3oinbIfm6Y344Mnf1gY7z8vvoAVO+8kllJXJotmpQbUGiIEH7rtXkwXp8WaeM8H34+p/Cwy3Z0Ym55ygCGVlH2gMKeLLoKgKH+07KgklBpV5PKzongyFksvANdJrP583ovv27DFVis9gHKxjK54Crdd+2d0RnmyWxB5VPG2j7wXc42qCOKBrh4RfNW5otBHOdBEJen0iO4PxXHDr6+R75VQQRBhrD72CCAcRJJr5u49lSvSH5VVWhyTExPo6O7CbLko7nsKcv6Q7jk+CmWxxuJxcbkroAvTuu7MVjiIuVYFkWAQ0VJdAJ28V0YDxQiQq5Yc5boBxMoNxFpB0EPWPTSAzflpJDuyiDRDWL5oCUa3DCNIF2ULuPonV6LYzAu9JJHExz79cWzcshnNIJDu7EAym8HjTz2JvfbcA+FGHbmZafFaUAEj/UttLkG63kB3tkOUVCoypE2CF8M8iXRKrEzSPZ9J4UhliddwzdWNKCERzjcQFCs5EYvJupAeqJxEqCSHnW55E1OTWLxkibxyjagM8H4DvX0ozOUxNjKCVCyBKJvxkIdoxbqZ/tFkwjEUCAY8654hsEAQ9XLFOeI1EBQe4/hJd40ABDDzVUdJIo1QcclP58QajCcdzwutXl4rgM550EJvOcAudBgKYmR8TOQj5zA753i+OP5K1fFCUF5QZtFSd6xOKiNFsWTpBeB76UgM1XwRXamMjJdrnCvkka+VkenpQqXZEM8heZ3zb9UaMoauWFLGMF7OA7GwGBN9mU5c8Klz0JPKSriqgTA+/d3zsXFyTO5LGZBsBLCIhs70BH33CMaiYmVXGlT+a4iGIuhMZpAM0vsYF/qanp7Bb35+JUqoUbXBuV/9PLriCYyNjsgYU51ZbBkbFR6jrKR1TkNhdnpG+ILKGpWoaCohXqa5mVkkWhF0pDJCq8VyUTwIoYhzpG+5WnZCjhI62QroaqFLKMw9vEcB3AsNup48CVm5MX4LymLJE9SjTkjUCwm7lr+CtJYlaxh1nvEpobStxw9rnoA/p0DHph4Ca6HzfjbpOrDr6tc50Ry3lata6AroSbbOrNVFoxNwFMEaEi03EAxhOp8Xy5ZATqFErZJMRCChu48/FLIEFQpmXjc4OIglS5bgpZdeEq2LzLNgcFAsX2pjJNzh9Ruw+1574a677kIyQsaTkAmW7LoU6WwWvf194nanle01oXV6yGxtJUqmKFdE26YVuHHjRon+Sm1frSaWM8faPzDgATstCDIULV0uMOe/du1adGU7RBDT3Z1JpXDbLbciGU+iUC4iG+/AbG0O+x2wv1j7tJiHFi3ECy++KN4Fxt7Eyqg6zyQjU8AFwkGU6hUMDS0Qi3XNiy9h+ZKlsh4CZpm0CA1ae8FoBH29veIyp9BIhCJOHCwSRb5YcIRvyhGa5UpZ1lUygN1uaQwpcN1pydKdJ27MeAKRSFT2lcKXe0ztXUIOqSQIGM0IGdpJhkonkpgaGUMmGke0xVP2mpguF8QaoaC65//uxExxUsafjXXi4LccKtp0sVYR8CKYBBstAQ5abhueWQOn4M/Z2xKqOPCIQ0SJCMWjiCbimJyakv0UqycWx+jmLeJ2pyVBCyzZkRbNPJ5IePvJNRa3n7rd5ZTPra2KlWkJlLFwFPXZIh6/5V60WjUn9hiM4sATj0K6vxtr160TYR3Il5GJ0mUcwng+h0B3Rrwdf7n8KgZfEEEMueYc3vXe90jYha5ZCnRq+FRaSftyCAY9Wak0Xnj+eQnxBCIhmTuvIzAMLVjgnC7lNj2i4unE+51TwwTQ3Q5n3J9IJo7piQksynSjOJUTl3q2vwcbchNI9XTKmtTzJbRmCli5cInwZawjjfFqAQOLFmJmdApz0zMSBthr9z0xMTIqSsdvf/obMFuiCjb+CeBDp34YrVBArHPSYv/gANZvXI9sNiWClN4o0l/FHTutK7GiqQTW6kKLclxlNII6mojEY/I+LVWJ5XKOEfcYVTd7WOvQCcycczQUllAVDQryT61SEzoX+guHJSy18667CKCTx6nMUEHld0nXyxY7igvl168v+5X4vGnMnPap08Tb09HVie9//QeooY7TzjxVFAJ6GegxoULc0dmJTZs3S/ihUCmj0qghkkw4oQkqx4USZqem0d/XL/edKxWF/qkIae4A14OAznlLLgzdtjQY3MRa8h73mooM51atVWVuGrbzkqOaLbFCqSxQUaTnLFBrIMY9K1dkrWutBupBINvTjUqzLh68JBXfUBjNah0x1+1Ow2EOdTEexItZbeDX3/oxtOULKeBdZ34EgVRclBmOPRuIIFCroxVuoVAtoUZjiT0VgkFxc0eDYdRLVbRKNYSbAdTKVfz8Rz9HFQ1QLSevxxDBmZ/9H2SzGUzPzSIYi0jog/uXm57BTstXoJibkzg7DQ45e4IVIcwbCbRk/1FuIIKQ0A5zqMSvHnSdsG45KHN2mDLtd7mLi9zNBxGANg3GFERVgbZ/67WCm2HnTA81Kr38J7c7pZadamKpVRAI5raXu8210mco3+vzVVFQENdXTxlYddCrJc1VkzjcDBlncQBxOROA6OoiUzD2SS355ZdeRldXt2wkrVwlQgI6hYYAmCtQOSm6AsnUdKUQ6MUVXypJrIfWPONABHIS2+JFiySWOLxliwDPnXfdBTp7N45txCfPOhMPPvSQfI/xSrq5RQlxE1hUu9Eac8nkbDaxfPlyGTNd0BRyAtrBoFjMtOgIHBQMdO0PLVyIfMHxHoyOjGL5smXI52YxNjKKnVetwvV/ug49yS5RJI44+o2445a/oypaZwgHHnGQgDpd8GQg/uNcqVRQqNN9T3ffmjVrRBmpB5poNupiqYxs2ixCh7E6Mg5d3onOLHiECV1dBBuGJMRCjyfR29UtChLHyfwFjp9zopbK+U1OT2HR4sUCbGvWrRVli5Y2Y6KpdAr5uYIoPIynpeMJEcB0x3O8L65dg47ebnEtUrmgO3DJwkUoTOewdHAh5iamnINxMknk8nNIRWK48Ya/oCuUFQFKoX3E247ExOwMst1dAnJDQ0Myx0Q4inv+8ndhskq9iGPf+lbccetdYuGGEcPrDn+DKAF0YdMlxgNwCIad2Q75Pi0uKmSSRc24XTqJaCwmazq4YAHWrlsrAE93N+ODtlxRM/olno4AGuUaonXg0VvuAfv9iesOwOvfuhpIxbBw0SJMbBlBfvMYBrt7xWIanpnEeL0oSsM9v79ZXIfDc6M490vnCT1OTE8Jk9OVyXyCBQsWOMl3gYB4VUgLtIRWrlqJ4RG6IluyN8zxoKXGGKhabHKal5zMtBXQVcjQOpsu5EQp6oumxIXKeVWDLQFsWurcb1rmyBWxsKdfeK0WAkbLc2gGg1i5eLmA+EBfv9D47OQ0dt9lV/zzyafw9xvvEBlA2n7Ph96HfLmIRcuW4t/P/Uf2phGkm72GWDIurlwCCRXORCQqVhOFMF3eVKYJTnSJC3iUCkIP9FJV5goeoKuFLmDUcHIgpPFIsyXrlWbeDd3fzRaWLFqEwlxBnpnNdsh+j02Mi0dnjF6aeBzZjiymp6ZFntD7V5ibk1yaH37jEuTrc8K/qXAGs81ZpIMZJx6NIpJI4axzz5Q9ILCQ1uippAeSyhZzeKj4M5Y7MTOFpUuXYmJ4VHiSOSbdXV3YNLwFXX294urWBEUJlQSCnoVORYZ0wb0nz4uXkPlEbGaFltAak8yisagD0PW68DZlK69jvgAtRK4N3eTJcBTNUkXCA/xMPEClAobHx0Rh4fi7OjplT+h5yCRTwvNUOmrxMBIdGQH0uZEJ/OGSKzA9MYq+3j6B4JPPPRO9i4fE80cLvTeWwqZ169A10INKq45QPCbWOb17VFhjoQhmxiYx1N2PyS1juOLSn2JydhJd2V6ce+GXRY73ZnpRRgHXXHsNnnnuWVFOCpWShBKoSJHX6YlkeJF0Re8F58s4exVNDC0YQkcsjdzUjGBJJBZBIOR0b6NnLEFPitsRlBZ6O0BniKCdu93Gra31romJAuCMsTfrnrJmQV2Bl3zL37cH6FSWbWzduuR5P1vWrBa6tfb1UBYP0Fcc8CoBdI0J0N3hgTsHXC6LZUTGKszOOTEsBAS0+/sHEIpG8fgTT4iW2t/fLwDDSSxevFhcnnTvEnBonfGhZBIyB7+/YuVKbNy8SSxkxhWZpEKCW/PyywI0tNp5DyoCTz7ylKwrtef9Dtpf3E1MpCLYMcPW1hhaMKegmZqckgQ6CjNa3KMUok3HjUw33hRjmoAkw5CBKBzWb9wg4+bnGzdsEEbs6erGfXfeK/ZkFBHsttduEnMlo/3rqWfd7PsA3nDYfpJoQ6aiIONzaM0x2Y1g7rhUC+LZqLcaePLJJ7B04SJHIBRLonAsXbFcEtIonNVtR3CglUxGJMjQqmZyGK+ndUfg4P4RJDguug6Z30DLgsBGoUCQF6s9lcTw8Aj6e/qQTaQkfk9lgdYLfyS0MbRAYlZdfT1OXgHjjnRzhSISr2NIIdqdFTdky3WjR4Mh0dAZV6Srnq4xWqtPPP2UjLEjlcZTdz+O2dIUehNdOOZtR4uSR6XhsYeeAHNk8yjhtE9+HGs3rBfBTCHCtaMyRNAhPdKK5D6mGNOj8G80MDs3i1U77STAIeEAdqGTTHIn4VPLU8S9K4lmISRCUYSrDdxx7V+Bes1JsIoE8cYT345WIuK4QONJrOgZFC8Kk52asTBe/6bVOOvss9EVjqEzmMb7Tn0//vP8c2KlLl66BKMT47KOkggWCgmwkw5o6dGNSVonONCVyPlTAaM1xr0izZD2xicnnDwFuqIl89vphOi57fh3sImBrm6MvbgOC7p6hXdHZibRv9MyDE9NiEDrzXQgOFdGq+QkzbViYYR7shibnkag1hIluiOTxZYNG8VDRHBatGAIWzZvxg3X3OC4FAEcdcJbEM+kBMxJY72LBrElP4kAY/n5IsItoC/bJZYirX5622iFct4MQ6U7suKW5SvXh4qNWImOliW0KwLQNRKkQoFZwHTjlspYuGBIXimTqNS9+PwLQr9a1kMlmr3V+cq4P+mNsoOgtHH9evT19EqY5KJvfxuZUBpnn/dplBtVsex/d8XvEJZ0NeCUs06R/aBixfEw7KYHDmm9L+/d2dWFRDYtaz4zNoEFvf3i5WIC19jkBIaWLcHYzJQD6Izd0uVOD6EEZpxYLsGYeT6kD9IKPXpy+IZL0+Qj0hRDGcrDfI/zInARBMXvU6mhI55EaWZOniE5L4k4GEqgjCQfcT3J48xnYHiPyhHzOxi/nm5WEEnGZX1iDeCKCy8RC50+jEKjijPO/wKQiCLHfKlKHXst3wkzk5MYyU2I1dzZ14NgNCryJRFLoDOdQWFqFqFaC5d+92KxxnNzM/j8uedKsi0TYD9xxieRjWXwwpaXcM2f/ojnXnoR/QsXOIp6voAFPX0iZ9KxhJM8CXobuiSHIVfMy0l54WZQrH/yNkMiCAXE1e4YmUGH3gUfDKC7/Q/E6DTneGzPQlewVE+ZJl2STpnIp0aCAroFZU2+VktaP3Oe5fxrF2fXe2nZsj8xThUGBXSvXHDlgXvNA3Q9eUYfIhnRc3nJ8F66aLFodBRKTJx56ul/orO7GwuGhjyBRTc6rWESqBbFE3AI8EyY4yuBleBPlzS1yKmZafR0d8v5zoyz0opOp9JisRMIJflr1EkwojbLe9PlR/efuLRYIaJNEkx5ChnIyXJsCehxcaht77RqJwkDMC+AAoPacV9/H9atXy8CVctTuGh0eVKrH968RWLMmqQ058amGcOjIJIMeibsjY5i2YrlEhejhs17kPmZF7CYFm4+L/G/XXfZBf9+9lkksyl0dXVK7JyWDV36VHo4t0YoIDFquqJoDVC5oZVMQTm+eRh77bGneA3oZSCYcwwUjExYIvDQqmcizEtr14jywL8ZCyWjUwtmrCsTd7R0utKZH0CGl/3ddRc8859nxfXNJC8Cy/joGPbe81WSNd0oVpDt7sREpSDChlY3wZwuMllXxinZWjTQwuaxEazaeWdxm9MiY/y8Va0hHo461ny9Lkz+6BOPSxx2aMkiseDospYM4HhcBBTd0XShMv78hn1ej5eef0EyzWeZMBiAWE7PvfA8+gb6RbAzoY5Kh1Pa5rjcpRGRa/FGgmGEGkC40sDdf7ppnoV+6DvfgmoI6O3rw+a167E424M8hUsmg0R3B554+TksXLoElekcYlIyubXjFIUnXdAM8XAvyYxUYKlUch4c/+677Y5n/vlPASkqswQOCvN/PftvUXCpkE1NTyOVzTjj5ZnlmiympZmuwA1UaugKxhAoO+WjVDgooBF3YshxhNAdiosrleD6zEvPC+CXGO8ulLBq+QpJZuxldvNMTpRG5ovQW8Qwmihi5NPcjGRtE6y4xuP5GQR7UmiFHUDrTqSx88KlmB4ZE0t/1512Fm8QLU8qfat22VkSHnfaZWfkCwXxrlB5VoHpnIjonrXA7l31hsSLCVgU8Aw5jY+MitK7156vwpaNm6UqhPKBAm3BwiG88NJLGFgwKIAulRmdndi8aZMoUYP9/eIJJL/QZU+5waQ1VpswXssqkuFNm5HNZL1TGTl28hbd4kze5X4xpku5QG8QgYXAv3hwSPJbCKZUQHoHB/DyhnVe0qOWfEVcC52vBHQB33JFaIQeH/IwaXmXXXcV13OYx3/SA8QEy4yblMZQYDolyjorYRgKLE7nEK63pJJhxZKlAtYMxXG/yPOd3V3o7OiUkACtX2bDU9ZyXEzyLIZbEmajwhRvBXHpV78JkMfTWZRbdZz1lS9isjgnHr/c2ARSjaDIip1esweeeu5f4u3p6u1Bzs396M50SJJpjUmv3b0YHx7B4MCg8B/d65O5aSxduUL4fCY/K4oRFQoaEsQNJiMytNiZSDkJtJmsyO/NoyOIpRLi/ZibyyPUDMi8aLwUSpRF9I5GhWdqzO53y1UV0NnmWM4XdM9IV0BvB+YKxjZ7XS1miV0zES7knvLpJsVZcPZc877jxbcC/jbngs3LeOf31SNgvQjWQldl1itbW3Xwa1riptYzfc3JSyIcWAfYaIhGfM3Vv0d/phcN1GRBDjroYBTKZTzz5DOotWqIBqKog1nfDbz5zW8WEKaGRCFyxx13IBKSaAcK1QJS0RR223sPp/yjXhdiJtjxleBJN9n999wvdbpRN5ojdautqjxn731fK9pRnQvKmIlbG+6vO+U9V6xYgZdfflmyQ7s6u3DNH/4gz4kgLP9KzZJoxSe880RJiKMQWr5iuYyfMWcm76xcthybNmyUmkl6ER6+50Gn/tn1GjAksMteu0rsnC5XriddxU6pVFC8Db+/6mp0JTrRRF2sgcPffDiKtTLu/Pud4kbPRlJCbHPlPN75nndLSUy+XhENn6BOAqJmTaG2+6qd8btf/wadiQ6nhA5VHPXmo+R5t938N9ChTFdpuV7B+z/0QUlMo2Ul5WExSY0WZadZbUhC22BPH6769W/RFaWLv8qqaxx61OFikdGlTquH3oWb/vgXxGXVgEKzhEOPPVqE2pLBIVz3+2uRQlxAutQq4Yg3HSk5AAwfMPOfJ0u1qnWx4J55+ClUG06mfDqWFs8LbY13vO9ErN24XpQPAiM1bQp9Ck0pqaN7uacXV115JTKBNNh4s8H4n/wGHHz0oSI06MGpE/gIgq6FLuEkWoHu+eG00IP1FmrTc3j4pjvRrDpndzeCIRzw9iPFIqFn4vV7vQbf+dJXMZDpESthpDCF//nCZ/D8mpfQQWskk5Gqgjv+7+8yvpnaDDoinTju/ccJg9LyIqDTTcpX8sOVV16JbCAt9B2W/FuGKRo4/v0nShki3a7pbEaEMsMOBHQKXwp30oHG0mOMFSOEG395rRfzLKKOt37oXZJ1fsNvbkChPoOhcKd8Plucxf98+izMBuqiDJcKJRHi2WRKAIbemh//8FKkgwnUWlXEAlHh10Q0hWKrjJNO/oiUdnF9WQWwfnYMPQO9qObyiNUh5XHDa9bjVbvujq9ecAGyqU6UQaAjMAHHfeB4kQmS2FUpSxUEPTkC6gbQNcmI7nWG+AjEzGOhwksF5EtfPBe9Sbp7S0gEErL3JZTxmXM+K4ocrSeGoKj8L1u6VBT4K3/6W1lvUm+uPINPffYziHakRbkgXzE/44Yrr5c9HMmNor9jAB8546MS96enhjz8ta9cgI4Q3fM14eEPn3Equrq78L2vXkT1VSzRUr2EWDiBU876GBphJzXj98AAACAASURBVBOadEc5q9Y54+gE8+9/62JUGmUkQgnkK3O48MILZW/P+9KXkIlnZc02TG7CdTf8Ges3bZQqCo33T85MC02QHyY3j0iy6qpFS/HxU07For6FXt7R2ed9Rtb2vHO5Zt0yTo6DP6effaYogAR0AioVm/5UBy76/JdFEeQPcwXO/PIX0IyGcf5XvoxOpMAaEq7ThtwoLv/VFWJdD9DjSAOmVBbjpFmqIhuJIx4MSxz8y+efL/NJJFLiiaugjs988Rzx2tBLQMOA+UeSL9BoItRo4dvnXoh8cQbdyU6h3e9+/2JJnjvpoyejM96FhsTiY9g0tgk33Xoz/v3cs5J1L6Fcyrqoe7xwq+lkuJuWw2I1u/70doCurnabdKahL3Gjs89H0vF8Wpe6grqGf/U+1rXuWNhMRp/f1Mtv5W8P0NVC3wbQdzpk760xdLdRir0ptbm1L6+R2Pkj9zyMfGkWnYksStWiAPpjjzyJYr2ERNg5tUoBl8C+3/774f7770c85NRE11CTrPCGe0YRCxf23GcvSUahwBaXfGcX/vHgw8Is+WoemWgac+U5ZOJpr6EJlQfRXgIR7H3YfhilxdDXh9zMjGjkLOOgVUFNW2rnEwlJ1CI4333r3aigjDjiKNYLyIRTyJVyyCY6PNfia/bfW6xCzZJmXe5g/4CU9Dz18BNiFxXLBaTjaRQbjnsnFXVAiXPa5+DXS+ycAoWu1Q3r12PVylW49S+3oFjJi5upjhoOOPBAPPTAI6iggiRiaLRqiAWck9tqaOB1+78BRbp0wkEBVkmoaLbwj78/BKYJUbzzmRRQ5VYZiUAcB7/xYNx3x33uPZzxvH71vmLhs7SElhaTdQgQLC8hqNGyYAz8rttuF0AuN0oiYA468hBRJOi24/6QgZ+673F5qvP8MPZ962FOYk6tjgdvvU9EALVhCtj9DjtAEm3IqBSaK5cvx6a16/H0/Y/LdVRsOL5Ks4JoMIYKagghgv2POFDczMyEpguPuQZ0SxMIqOhd+6trUUIJSYGyFkooIoGEqFf5ZhGpYBpHnXi001gFTB6KCsgLcLhjoxJJV10qEkeiEcDd193suhgZM27hoHe8WQCR1kK4Adz9p5vFghcaB/DG975NPChMDAq5pZ5//cP/yapwOfik495znHiGCODMnyBNUUn5/S9+LzxAIHdOI3fGRaVEEuTQwLtOercoUlS+aElK4g0B3Uvwc9zZBKLZkQk8ciPzTKRVCSaKObzvE6fi6l//EXnk0YU0mL9fKeWRTpBOgaNPOhGBeESsQ+ZNMF55yzU3evsSk8yAhoxpJj+DjnSn7A8TmjjGo088RpLrpptlhKJhLO0dQCBfwdzwOG6+9gaZV50lbJKLE0KhVUY0EMdsdRYd0SzeceLb0Nnfi825SXml4kSvBJU3KZWrVoV3COgd6Yz0aKCrmJbazy7+CcotpxwxQb6RKK+j0HHtqMiefuYnvZMOKUiprFxx6c9lrbnu5L+Pn3U6CnCOkA3WGgjVW/jNZb90xi6zDOKUT39cyvXIL1Scf3rRj+VJ9C1xz0799On44cWXIiorBdSElqk6BTDXKOKcL52L4YkxLFi0UGiJyaAEu8u++0M3JY/3orLjrHWuMIMLLrgAl3znEg+QOZJPnPNJRymIhIWfxLJusY46KF5GKlSd8RRC9SYu++6ljsdS/gvgc1/5Ai786jeE2mrNsoB5IhhFtVGVpLnzv/E1bMpNipXMioTl/UP45jnnIRmKSqyd8fGPfvYMXPzdS1FBFUlEEZd1DCLXqqAeCODCi76BDVs2S48CxtBfeu55LOwbkAqSr3zxPMTl3PsIitUyglEGHMIoskIjEMdco4Bvfe870oOCXqBVq1aJi52x+u9e8E1J+Ks3q7KuX7vo6zjjU2chHk3LvjcbNSRDCRQaJcGZCy/+OtLZNNasXYuevh4nyVXisY7b3Uk2dV5JF1H3+FLNHFerWhvJqOWroKzY6NwR25Stzc9iD3jl23ofKQt2WwrX6w2v67jfTa/jsJ0m1VNgk+eoYGi5Lp8RWHnwa6Six7HSne5Tnp9f14JdkBpNPP3wk0K0hXIe2XhalojaOp0YanXzXg4AZ7z3FMhJXsPjwxjqG5L1cfSjIBatXCwub7rZR4aH8fy/n0epVkIq4lhkZD7GrGvNqri7Bnr65fu06dZMbcF7P/QBSYiiBUd3PZuMaOyB7mNa5v/65zOY2DQh36P4nJqdRH+2z4u9z5RzSMSTIhBiiGP/w/YXRYCCeHR4WBo7PPng48LsGv1w7qX/mhidHsNA16ALZvt7zUJoodPdfOfNTAQDJmbGMdDZJ98leHAdcjNTWNDZj1K5gFTcyepn6seb3voWrNm4AYuXL5U9+r/rb0AmkJSEMgVOzd8Wy7hRRCrk1GAX6gUkwim8YfV+krxBIZDu6pByFlod1BBZL8qGGKyDv+2PN4nlzTFO56dx2BuPkBpyiXkxHj81hXvvvBs9iU6mk4mg3ufoQ5w4Xr2Jh/52v3zfESbAAUcchGqrIaBE5ea5Z5/Fpv+sl+9SKFIRcbr+BTA8OYKBnkEP1Pc+4LUCYKxoYGyZQMgwwlNPPIXZ/Cz60/3ynLHZEQxm+0UporstFUojLwCfxGsO3ltCDUFmEBPQmw2neRJ/57GD1TqigTDijQDuuW4rYBPwDjnhaFQCTue1SHM+oPPzw999rAPoZCJpnxoAAV276FHYHP/udzhNhNwGS3TB33/vA5jOz3jjLzYLSAdTopjNlufE6tDxH3zMoeJyl6RPp52bp6RI7X8rIPHF8lQOD/yZXhkHFDi+Aj0FKCAFeqKAejGHRDAstDVdyaMVS+LEU94rOSXjo6OgC/jP1/yJhbvIhFKubUYrpIZYKOaBy2RhGh2pLqHdD3zyIwhk4pKMlmqFECxUccvvrxcaYCY6w1Ecy2ytiFgkKQo9LVjSbqtewwnvezfQnQaSMbGk6SZnLg55V045ZEdBN8OZrnU2hrn75jsxNTuBgSz3v4Wx2VH0ZftRREkSZwns5GGuwwkfPEHuJ/zabOEXP7pCuFUB/WNnno65YFN6MTDsQgv3dwbQGXX98KdOExnHZjm0qH/6HSf7O+YCOo+eqaKOBCKYmB7Fgq4BTOYmJdRFTmJ+9Ze+/RUJU9DLQAPpJ9/5kav4OrJjdHoUA10DnlyhbOrJ9njykdf8z2dOdwCdSXAuoFNBZRkZ83uqcwUpJQ3VCOg/9HiQQEc3dm+2TwwYZp8ng1TXnB/K0KfX/Ae//OPvxeNJOR+tt3DJly9EohWSDP9gPIac7GRElKVKqYChRCfy7LWRyaKOAPKtEj77hc+JkiF5U8k0Fg8swAWfPU/UVO55ocD6+AzmKgVZ02TMwRBmvm8Y24yf/eIK9Az24+mnn5bwT0+2A58782xkwkmXHp31ylXzKNdryCazYEaX2zlFZMm6kXW46g9XS35BNOEebCIlZq6hYQCd89eSRwVJTThV61pj0/OAXM/3MElxFvDtvTQpTpRK1wvOz50DVhre8antMtzFaNUOl9tx20sY2U0+F4NvBbPc5ZtuprvWdLttXhmLYXclWqcP3HsfstEUmq06IoGwaFN7ve61EqekZXzDDTc4tebJDtGeyFS02Pfee2/5nA/+x/3/wPDEsCSqkIHj4YQA+sqVKwWUn3/+ebEO+VNqlPCqPfcUxmbseGTzFqx94WUh1rn8HBLpDMoA9jxwb7Egly5ZIln5jJPTYidh0UJn4th9t9/ngTcBfZ/9XifxzU0bN0qs++F7HvYs9PH8BHrTvVi++3Kph2Qy1l+u+7MA2lD3IManxzDY1Y+Vu66SuDkTqR7+xz8QDTiCr9hkqVEIqw9bLfFoxs6ZyPPn665HNpoWhYgeh+niLPZffQj6BgfRkUjh4ou+g52XrhLNfWp2Bp3Zbuy572vESmYW5x577IFf/uznyERpz5MlW3jDEftLgxomszEB8LF7H8F0fgo9abrWHC39gMMPksQYMhE7eTFmxbIhofImpLkHG1PQQrn9xpvR29Ete3fM8W/F+PSU+FN22nlnrF+3Dn+/7XYkwEYOdex70AGoJ6NSzkRA/8ftDwh7OVYncNAbD5EuVXT1r9+wAc8++i/3cwpV4E1HHokwG9MA4rJ++P5/uOtXRiwYx5Fve5MIxgcefBArVq3EPbcxIdH54R4ecPgB6OlhnkJDYr33/e1+lFFBFM4+8N/R7zraaR7BNqfiYnPPSCeDsJylGUCiFRQL3JbpHPbOYwTQ+UNAv8dY6BRth73rrWLdtHh8r6sQ33jNXz1Ap5p2/LveIRUdjz76qMTPb7nhVhmTKrNHvvVIoUFWKLCR0V+vvRGzrTxSgbS4j2kHHf3eY+ZZ5yJYXCudyhjrjoOlOm793XWoV5w2vJOFWZRiQXzqC+dI3kqksXX8c4U5xFMZjLUKOOOcsyW5rSOTxtWXX+k03nD/nXTyB5CbnBYrmVUgl11+uSh1BLlcaVaA5H0f/hBmKgWZW7zWwm9+/FOkWc7UCmA2x050nTj8bUejo68HG0e24G833SZlVWHmRQQi4m3Y97g3IdrTIV4MqSF2s4IlfllvSIz8maeelnyRn37nMq1KQqE6h1NPOxVDSxZiDbOte7rxk+//VEJ+TvgGSCCOU874qFMe1gJ+9eNfiPpMaGbY8LQzT0fOBfRIpSFA9rvLt1rohKEPnXGKeGqoABPQr/juZRJU4j/yRREBfPxzn5REUZatfe/bF6EjkZV9pvITT6Vx6ukfk/g3e3iwLv9H37oEGzetw7JFy1BBE2ed8ylJpGMp5tLFS/D9b1+MWoPVJ07DFILexz79CenVQAudoCltiVtNR9EIBFHLFx1Arzbwo+/8wAN0qt3FZklc+DQqmNj6iVM/hqHeAbTkpL2QeJzO/vq5mCnmpXKmOD6NK779A4R48I7LOyOVWXz+gvNFMafy/z/vOwmLB4YwOjMt2fFU6j/zhc8h1ZkRuUvXPRWXWr2ITDiOZrOGcDCM0z99pngr/vPSC7jisl/IbrHkk+Pkv5M/dapUDax96WWJ8//wGxdvNTJmp6Xh1a+v+h3WbdooxttpJ31E8iES0aQ2Uca5XztXXPfaY0BMBhfQ3ebpXvCapdfWqra/i5wxZ5koqHtxcmKUnMXgJJV7yXKmFt263y2gOy76pjSWsda5vd4+z3+N/q3Hq3oxdAK6lKjZlpgyE+kaL0Qsgq8FPPrQw9KlLBGOoVIt46g3H41mOCTATMHBbNDHHnpMLHMOnm54Mtg7jn+HuN533313caU9+uCjwnDisqBr+Q37SIz22Wefxatf/WpcddVVWDS4CHu8eg9J+GAMjUk6Q/2DkrTy4H33Y4ClMGhivJLHPgftL12oqI0zAYauTWl5OTEhtaQUcnfdeaccxJIKpzA6PYJzzjkHf/nzn7Hr7rtLbJMu4Xvuu1fqAg865CCvDp0aKl1I9/ztbnExUZkYnxrFu058p3g0mKTBRBGWsdx+++0yp46E01zlyGOPlIQdrh8TjW6+6SbRkJ0IdBOHHXUkimhKcsvIhk04eL8D8Jfr2KzG7Q3PzOLjj8GW0RGxKh+791FXU6UXISSC9YCjVqO7v9epRojGcPVvfid5DhznbJkdptI45I2HCsPRWmaSG11bjGvTci0Wy1KyJi1Yg2Hcf/NdYnuUKiUJJRxz3NukpSnjzk88/jhSAXYLdAQ/a8YZe5MMXlrotzsWugL6gUccLNYEteXHHngcudK0JM91RFJYfchBoig99a9nhMGZdMTWtbffcgdmijlkkx3Y95D9JGOd6zs8OoInHnpS1nWqPC2W7BHHHiHWOr/H8U3PTOMfdz6C6do0TvrwhyUjV1qBEiTQkuxxKR2i+1QO5mGRdEuSgO67/lbPpU7AXv3OY6TCQOKedLn/0Uma4w8/P/TEt0h279bs2SAI6FJTLbTdwDtOPE5ocJdddsFzzz+PB+5+ULwRE4UJ9KR68bb3vF2SnRjvI73Sgn/g9gdRQAnHv/sEWRN+Zl3ujjLjZO3TQo8FwtK+86ZfX+t03mIpFIDTzjsb9zz8IJYtW4ZsLIGZtcxY/yM6s3SdN1FCEIed8CYs5NoXC+Jq/dXPrsCynsV453uPl+xzCn/SLitcmGD2819cgY60Y52Tzo9599sQ73SAKtkM4pZrbpA1YukWm3+89+STEEjHMZmfleQhWm2//cHPEahV5Hqu32lf/QJeGtvsKPxNpw94fi4vz2QzHSbDMVlz/Zq1+Ms11yOOKG1EcbW//5QPYoq0wu5tbs32tb/6o9zjhA8d7yS3Udi67VZ/fdkvZV8IzfVWDaec8QnkIhDlJMrGO7UWrvzJLx3XuTjBg3j/6ScLHRA4aQn/8nuXe4DONTjt/M/isWeexqt22U06CfZ2duHcL3xRyigTEXr8gA9+7EOShMrGXKd++GQs7VvoSgBgplnC5877oshXJriyguVnl/1EZADpyD03Eh87+xNyvgAtdAK5AjrHLl0G54qS5Y5yDZdedMlWC71Zxre+c5F4UTasWy8dAZvVGn78vR+iWqs4ZZ+ZTpz6xbOkxI7VI3Tf/+KiH0oPgamxMcklufa2G3HjnbdjybKl0hAqlK/gogu/iUiEoS56aoEzPn8W4pmkJHOSdi791vfJdSKrKFM+9OGTJEudoCzu/ZkZfP9b35WQA78/1yzigq9/TWQx16pWLOObX/oamm4ostaq43s/+D7Wb94k4UM2C9pnz1fjjI+d7vAEz6dHHef/75cFT6i+S+6JC+gS/XErorYmr21bf94OYO17HtCyvwG9Gr76dXuttfBtYptzD/7fyXK3Vr0rZhyMNKd9thsXFeB5jWVWHrr3Vpe7KZB3uutAXERseMKElGcff0Zcwlm6hFtNAcOW2zqVwMXs9uuvvx79XY5LPF/JSzyEGe0E82eeeUY08Yfvf9iLexHwd911VyxfsQLjE+MSe2bJiLaOZRIMy8VYMscuY/fedTdSiaRIFFqarUwS+x1+sGSuSgwhEBDrnIl8zIjm8+65i2BMvdyJnR19zNGSJEPLgovEbHsqJa993eskCen5F16QuTD7nS6NR+95RDT6qIjMJg4/YrW0qaVywjgvrV1aWaxfv/0mp3aXxEQX4zHHvEXK8CiUHr77IVTqJcTDtK+D2Gmv3dFKxZ0a83JVYtnPPvZPSfLiptBKP+Tww6TBChvxXHfVH4W4UwHHPj/y2DdjS2ka0UxSMtVLc3lJarr/znvEak0EGelq4uA3HioCgOBKa18BnSWH/QsW4KnHn8Auy1ZgYtMwXnCtaJ3DvoccIONjM42rr7pK3LH1VlXEzVHHvAVzjPZTH6w18NDf7nNdeQ6w7Lf6AITjMbG8HrjzQVRbZXfsAbxx9aGSqLjbq18ldfvUNOllefIxpzxx3Zb1WDK0FPuvPkCsm9v++jfMVHLIxjqEad/+zuOk9Glg0QJMTE/KXhAUpK98X5/snT2shuVeCuh8lgB6s4U6G2wQ0G+4VeKiCoh0uVOQM/eiHaAffPybBZBIiGE2AwkEcdO1jEG7WbQuoJNOmCX9h99dg4k8W/z2yPiPPf5YyVDuHugXhYflnqziYL0/s91psdOjIF3X3IM+9AwKa6EzB4Ahg+uu+C3SoZincOx37BFYsMxtJIMgugMxXPubq7zP/zn8Ms772gXSGIn13Sy3ksgmm4YkU/jXk09jz912l1gmS05v/ustQpO58izS8SymSzM46ZSTpbf2s8/8C/+673HMTI5JiR9DZx887WRMlgvYmJuQznQEpvJsHpFSHXde91ckWszaB17Ij+OL3/xfbGZ2d6slig2rW8jHbDxTr1al7enVl/8OG8fWY0X/UlEY337CsUhm0wh3pjCdz3nygmVYLItlRQrXnq52zouOfsbHHZc7KxJq+OgZp2M60hKXOzvp0ctw1U+2Wuh1BPE+AjoVt2hYwhIE9CQC0k6XA/ng589EKdBAsMaDamKSkX3lFUy+a4prORXL4KSPf1g8bOxw+LPvX4ZKuYCOeAqTczM499sX4vm1L0tFAcsHabDQG/HRD39E+kMM9AyIAvU/Z58uIEYwpGJO9zuBnZ5VaY9bdBofsQ79h9/+vjGYgJNPP0Wy3Gn5vvzCi7IWP7joYsdYk5EG8amvnYsmG10VCqLgXv717wmgixwIAO85/aOIdmZEDtAbMbFmI37145+j0Wxh46bNWLhkKT54GgG7U2j3m1/+BuooS7x9eGQj/nz9dVLtMME4+VxOkoFXLV+J5mwFF5z/FYRCUYwXppBNdePML5zlVFqMjuHXl/0C5UoB6ZgThjzpYydL85kFS5zeArMjY7j0ez9wQ0It5Cqz+N4lFzvtdulBc/NPaKEzKY4o6p0yJxa4o7TbpDgFTlGefaeNWlCVlq+sRDIWuUC0sdi1OZJ1qfNzAjH7uFcq1bZ16P4kvXYKhQL/vHsT0P3ZeHKha6GzOQQzsBuVGv756FNotZy4I5uhvPGoo5ArFaVxCBPIWLI2snEEMwUHCJm9fOJ7T8Qtt9wiVgoFKZntwQcfRFe6S9zxzKJ97b6vlZKx3ffYQywx/tBqZsx0dPOwACkZUTIzeUIZWz+WKwinEhIr3OvgfTDBQ1Xg1LxKn/QppxSObplr/nAN+rJ9ks3OzTzssMNk0Xl/WnBS0sHyluEtKDGZrrNDFlz6v1cqeOSuf3gxL7LAq/beUzRQJmvR/bV+40YsGFogXbLuvvtuxAMJcZny57DVq+WwCzInkwpd+0rmtPotR2IthWBPlwgEZnU+dCdB0Snd4b83H3+MZO1SWbn773ciFYijUa9I8ssxx78dk8EKhqfHpW6YNd7rXngJ/3zoKbmD486K4OAjDpHkDQIIAX1qNicWOsJhabHKRCPG3voznRheuwFPP/Y4MrE0Kq0qVr/xCPkeG6a88PTzKDdLSAXjOPjgA6QeNNSZ8gD9wdvudQGdIiiA/Q85QJ7LNrh33nInKo0SMqGEjD8VdsCHB6F0dnTL7+V6WRSjBX1OT30C33HHv0O8H3fc8XepSZipzgoDnXLqKeIdGc1Non/BgNMqk+VVzKGoVgWwuWbcQ4lDuZmoZAwm5zglKS1UajURzgR0uoP5w7yGQ48/WgS5NEXyWeiSNHfcUY6gZzIbhWoojJt9gH7c8W8XAcJx3XrzbRLfzdeZhtXCxz7+cakOeHnjeuz12r0lhszxstyNPMIDP1jOKa40sTDcGLobRrEWerTWEpc7reMGY5iNKt5+0vukgQznOTc+hSXZHlx/9TWSpBdLpoVv3v2JDzp1u6WiKMxDfQNSP07gvevGOzA8thmL+hdK7kooGJaDRCLBGMbnJtCd6cW7PvIeURRpTV3yzYuQQhSNWhXhSBSHHHMk0kN9iPV34YWN68S1v/due6AxMYs7rroB8Sb77BdQTqXwgc+eJgo294khCPGsMZGRPbwpiRtNXPera4UHy42idBr81JlnSQ7DP9c9j30O3NdpKuR2m6QyT5CjBZdhn/eA0zL4t5f/SixF/l5v1nDyJz+B6RiPSwwhTkCvtnD1T3/pWMbsRxAI4v2uy53d8QiAv/zuZWBmT0QSR1p42+kfkQZErM1mYxcqtpdf+iOxOouNEmKhBM4+99NChyzz+s7XvoHedKfMhf6ID37mE7JP9XJVDBaWr1Le/uryX3iJbeSlT3z6kzJOetiYpEdAl+oNtKT6hAlk9MSwX//3v/U9R4S7/+iuZ0kn5d2KpctkHN/++jeQCDCVD5gp5/HVS74jFQebN24SOfDdL31VPBkcxHRxDqef/3kMrVou/QQI6OlmCF8+51xk4xnnpL1AAJ8+73PSNY6HJl3yzYtRbZUktEJZdPZnznIa99SqWLJymWS1r3vxZXQHk/jl5Vdgy9QYerr7xev6qc+fLf0Z6HH8+nlfRa1ecXgWQZz3tS9L0yn2fSd9ZIMR/O95X5G5lhtlCVOc/82vOF4twoUL6CxXCzHnRXOg3K6LlAH6Yy1o/d0CurWixaqmtU+PSaPhxsTrAs7S4yLseAH10CC1wiXO7Z6KSUBn6bD9zCoTqhzo+Ky1zvfs33rfwIpD3LK17bjcqaEv7B+ULNPH//GIJFARcMrlEvZ5w74IJuPSV503pDXOcpzeDqflK93pdF9r1zg5yae/Hw/c7fRoly5YCGD3vXZHjIkX7MbEw02KRTz5yJNiLVHEUpsmYfAwhdUHHYwnHn2Mx1iJuxXZNHZ7w6vFRcckNmnnyj7xbocqNh957qnnMD47LqDODd3zdXuKoKZngB3UWFvMgzTo6tl5t129jGrNtv33Y//yYnfMFH3dfq/F0OAgnv3PfyS2xo51mhF/59/uEsEt7h4E8doD9pYMeTZEuf3W29ARy7ix/Cb22GdvBLqyAogUBjys5NY/MQ4LFGsliVkuX7UCe7361UIwN//fjZJNzp7ddJvtu/ogpFcuwEub10k2KpvDcH8eMwoIV/nAww4S5qcbkRnr03M5qU/l4RyJbEZccbFmAHvtvBvmxidx1213OJnz9TIOPuxQSaLbfc898Pvf/kH2nuM74MB9ped6rl4WpqHL/UHXQtejCvdffaDUldPr8be//Q3JQFwAv1SYk7nK0avJJEYmx9DXw72RdFT5mZqbFjf6e9//PgGDO+++S+aQjmakAuCoY49i8SQWrFiMJ/75lFjBtHLZjY6WmRxp22x6jV1I/HLgiFQQUTRzKZ0YIWPk915HQHfSDAnYh7zjzU5Tn0hUAP+ua2/0XO50WR/89qMktirtuNnMJBTGrX+8SYS+k6bTAAGdwEJBynAOFZFEOCkAfcIHThRAinVmJDuYHhiGrbp7usVlSQAgPVKxtWDuMTfvwvyHQhnxZhD3XnfLvJDACR//EKZLeecwonINQ8kOXH3Fb+TrbMfEZrVHvvcYJNJJOZmKSUg8Ee2mq/6CfCWHMewg3AAAIABJREFUVDQm+5Uvs7FOBgcdfvD/Q9t3gFlWVVnvlyrHzoksQRQUBkFBEUQQEDChOIxpZHRAEEVBgiAIgqCog4I5MygqqIgYUBAHA4ZRkuTUTdO5K+eX/m+tc9at/U6/6mb++ab4mqp69d69556z9147b/uv2+9kAlhQ1/L22n9+PYEFmfI/+PZ1trCjz6amJ6yltd1e/ZbjbaxQsyeHN9rSnXcg/YLGuiZrdsMXv2GLS102MTFum9pq9saT3p4NJMF6kRgLSxuKO6xzKO/Xff3bpDtkj4xNjdj733s6S8Ly8zrsvkcftN12280eeeQR23OP5zIvZsnCRVRSCvWcteTy5AsAOtLUQMOYQ3/S6afaAAC9VLC2yaq1R0DH1sIDWc7n7S3vezenjCF2DUv/65+4hiVbRbql6nbCh0618TwS6oxKNjqbffoTV1or3chVm6mX7bTT38u2z1BMvvnlr1pnvoWTylAudspF51i1pWAb1qxl7TXAEn0aoBQgfwl14Njrk9//Hq4BgE4VT4CeMza/qk/NWFdLG13vHtBXblxt37ruP+kFg6EDDwDyEk7791Nsce8C7gf8gadfcI619HRyyt7Svvl2xTkfIS3jC6WzF3zmCpvM1xgiQt7G0s4+O/8DZ1tLvcj8nfXDg/aZaz7HRj1T5Wn74AfOsKV9i5n8WrEZu/AjFwTlsYbkz3F6dlAz3zWVt6s+CYs6T7c7AP097z+V3QURZv3iZ65hzha9oa0ddsVVV7KfO2YgIDzRV2ixD5x2urW2ttvo9Bjf85HLLmSpHaovQivnkPANQIdB5ycu+nnkPiEuzXIX0HpQF6CnZWsCYgA36B40rfi63OPBiA693H32epocl/VoiIyfxvgF7Nnad3pZSIprsNI1pzo2PsBkq5mJSXvkvoeyGBSOer8D9sd8TmZwahDIA/c9EB2XOVrgiIkDaBHXRrYvNJa//vWv1ppvpUYFoj3hhBNoocAiwXXQ2hUlCNA/R0aH7a0n/gsT4qZilujf/vZ3mx4bZxeyMTPb7nk7UwBg4+BqhVCHVQTXHeLff7jjD7FAKGQ6HnzYwQR9DE6BNY7ac3ROQxMRtH5Fkh82nvHvet3uu+veWL9aYBb5YYccSgZF+1QkqqCZDAAF773lZ7dYRyFkLWOPDjns5WwkA0vtv3//16CgxFKzfQ7a36yvywZHR23FwsUcrvC7X97RkNF5xHFH8vpwI9/201tDKhwauRSK9qKXHWirpgdtl+fvboMbN7GfOuKU37vuO4xVw+WONRx46EG0ptHkBSGCwbERusKr6Cq2eaPt9by9bP2q1ewk1llosb/eeVeMBYMBp+3Et/yL3X3fvfbwfY8wjIBnOPJVr2JNO5qXsANbpWZ33RaS4gTLAAGU2AD1cAbjzOLuDpUSoyPW3d1j4zXMBgjpaKjfRd4FCBKlbKCRg17xUtLmnbfdyddHy2PWWeqylx72UsbhBidHGbdD3TZAEG030a4XHhdYuuo+RkDHLOuoQeM7Ghl1tndaqZaz2xuS3up2KAAdChAAvZ6zX/3gp1lmMBSjg489ggoSAF3Di35xw8/47Drj173+tTx3KIZ33HoH179+aIMt6ltkxx5/LJWqgckxrh8VGijNY0evWpXKHKxECAtaC7ECJSjCQTtHbLir2Gb56Yr97Lof2sjIIGPkoLznHrQPwxlQNBHOmd/aadd/61oqM8iAWD2+yc7/2Edt5Wp0ROwhaH75C1+0/hIApMaky6OPPZKhNo5Q7u62713//dnuVnB7n/h6umnB39d+6evsT4DeAi2FNjvmLW+wmZa8Ffu7bA2GnhSRXV2y0kTZfn3dTWYTmAHQacNWt9ec9CbWtUPB44Q0THbs7GSMFaVqXW0d9s0vfI3Xn6qMW2ex3U499WSWYg6hbK6jzdAsCZ9TqA6GCJLqaJ2jZ3++aNd6C70ywxj6UEuw0Fumg4V+3Ze/zg0GoFfyeXv7+08OilsE9K9+4hqDZEJ/8nqubkef8jYr9nYyTozSN4DUt7/4TRuPdArl54xzz6AHAgD0tc9+ycaGBwmK8JC9+t/+xfqWLqLXADIWHRdhQJ1/zrnW1dLJHCSECv/9faeEBLg2KAoIEyAPINAGOifijAHoyF/49GVXRoMpeAE+dNE5DCkCFOH2hzy64sLLbLo8Gfan2GqnnP3+MDmxWmXS28fPuZB8OjE9acXWdvvwpz7GMaqISaOMcO1jT9m3rv4q140S0HyxZKe8/zTrnt9Hnr/8osuinCvYhsF19uUvfYFJ1AjfoalMd38ve1J0lgv2yUuvsDFY9piQZgW7+IpLbCNyppYssfPPOo9GH4yL1mIbZwqs2GkHVu1QeZ6u2Mcu+igtc+zVdHXGPvv5zxGTkFuDcN8soKMXQCPWxbH0s/PEo7tcIKwYeDMrmoBeDJ0NVReedYSLA8+AQ6BJjfVVRrqS2NrbO5pa6AJuyazM0nGWOY2TmESaATosdP7CRPcw1YkCBCUjGBlYrmQdmv7+1/+2lhwETahffvFBB7KxDCYLQXgCtO+66y4r5UpsNIPvL9zvhZmWImGK97SX2m18GiM7223/F+9Phke99tqn1watcHLUutu77Z9etC/d1Wjd+Jydd6Eb7d5772VbysXLl9uk1W3RLssIxrC6EXOEVQNrB1YPnuHO38AVjOS9Kdadv/TQg2jFwT0LgTd/4QL2cufY0NhEAvEmxA6xF7/97W+tIwcNcMT6Wnvs2NcfY6tXruIhjk9O2Q47hvdCsN31X3extAOlVii72/eAfdiXHs/+29sB1kHvBYEe/uqjbAy2PCY3jYwx0/2Pt6GWO5YPot75uFdR4Vix/XZ203d/ZDOVSesutlu+VrXDjjrCnpkcsq4FfUweAoNghvEtN90cGlyUJ6yj1GEvOmh/xnoAUGAauKww+AU9kdEalaM9p8sUJvO7eigcfvyDG23Z/CVUZA54yYvtz3/8i03Wp62YK9nhrz6CbiaAJXQ/7APu/9ff/cWma1OZInH40YfThQxFDmGP+d3zCHaT0xPMcMde5zpabXxmikTPefFdXVnLToRRUGWASoFbMQwn3x7dkDV75RGH0d07Oj1Blzvc8pq3jQ5buzznOXbv/fdxLjmAEVPlINTIeLENbKmet4XtPbRq7vjZbWykgq9SrsVecczhzOgFfSyYN8++e+11NjE2ZvO659FCRY091oovrG/FihX2za9/k6VzHYUOZtu/5rWv4ZQsCMmbb/gJlSF6DfJt9sZ/eWMYbjM2YtvtuD3vAxpETwYIIfDUU0+v4hAiNinCiNLYmlZtYBGm6cu12szIuP36p7eGpk6sZy/ZIce+ksKTjTAwrjdftO9d913SBRRpgu4bjzPMVEfLzP/8yrU2w34IQQl804nH06sElzeyiFH6+flrrrG2UugpMTY5Zu88+d1WaS+xzvrWG35OWw+hJH7+bScwqZKDahYuZIUI+Bhx2R9ddwOVo9HyuE0Vqnb6hz5gd997LzvIoRwJPAxAR/gF8gftaK+64lOWQwVNvtMmpkftgrPPtTEMakE3yK5Ohr3Q2AQJcn+/5252pASAIQ6PWv3xoRG76Ts3EqRmpidZ7ve2d72Tc74x4asbeS2Vun3v29dZvVpl85aW9g579xmnMpMZoRmE76645FLrb+myQjWENk768Afs6Y3rbIely8k3mGD2lau+xD0ar07QA/TOd50UEnX759mnL/4EhwBxOEu+ZKd99Dx7dOVT7Lw5iRwDyIbRcbqhRyeGrRMNfyxvp535XioV8CZAOce5UW5XQuvejtY2Nr5CG9mrr/wcw234HLyF51x4DsOBCEGiNz0s1EsuvsTaC8ixCTX874ObuwvdCozldYjDqzYe9H7h5RdnIEljpq3dLj3/ktAGfHTEerp77ZyPnEcFAHT3sY98jHIQIb8Nw+vtW9/4JhXDAGToNV+iMYezufzij7OXCSqeoKz++3v/necHUP+PKz8TPbU5hgAvvQyKSBhYA6zCc7/3tNOskyVwdRudGbXPXv1Ztt4Ow1pC07Q83O0MW8XJorGzW7HQQiXXZ6mn7nFvBUN+qGYdyrbKoxusbLrjQ0EuxzfDC4iQTRzAQ2MiDm9R3pca1nhXP97HcdBOYfAuecXipeCTHjJAp2ciBOuZyw1Ar9U4kAXxYmzeX//4F8aeSnmUUY3boYe+wiamQ9tC9EOHhfT4w48HIVcLccy9996bAhoMKu35r3/5a6yXrTAT+aijj7YnHnvcDnvFK+zaa68lCHe0tNvA8IAd+vJDeG8wE4aroP3nX/78lzCFCPOV65N2/Ikn2EMPPURX5R57PpcuWljPiLugXSOsjD/95q5oOZVtYPMme8fb3s6sUnYSQ6/oasUeuOdBCusDDnkxtX25PCHMbvvVbXSjAZAAWvvts6/tvfcLbP2GjeHzMzN253/dyUlnyB3A197/tDeVDDw7Dvx3v/kdvRaqQ3zZYYdava1EzRtJLUhI+tOdsHLznCCGGskXvGhf2+N5e9ptt93G+BZcjnCT4f/rBzfZ8Se91Z7ZGPq6L124yH7wneupQUNwB2uubvsdGACdSVwtRVo2aFQDCxvgsdMOOzLxEUIJw1fg/v/Tbb+3ShV9x/P2hje8wb7/gx8YiB+q374H7ceykFWrnuaABLil8fy/v/33tEwg9Gv1qh188MEEquXLltmvb/mVrV6/2lYsXk4G3f/A/VlzCmEISxWxU3giMFABDIDe7Xvsvoc99eSTtB7R2OiW7//EyvVpa8sh0W7CDn/VEdbS0WZLli+ldweT0e75M7wpZrvtszsVTmTow5IBILIOHWwWLd5SLW9tUzVajr/+WUhm1NcRxxxBix5KAmgbXQtD65Cwp6941SuyCXA4f/T+x7wBZYCDyY547avIGxCQ6GNw0/d+bJPlcesqwfIq27HHHWe9/b22es1qthxGaOLXt9zGa+x94AvtsMNfaQ89+khmjQVAr4c2sNDOy3Xrr6NIL283fO+HWcwU9z7un19LOmPr1zb0/MrZd7/+nRDOYXOjLnv1646xrnm9DF1df/31VFpDhn7Njj/hDTxX0BXkAhKQfnvbHbMxSFjobz7ehnJlm79sCdvw3vbTX9nkzLj1t6B7odlRx76K54bnBz/hjL/0lS+TX9DzAa7kd3/w323l2tUEYuR1PPXM03w+KAEAANAyek+sWLzUvvyJz9vIxIAt6phnA0Mb7eyzzraZSt2KGCtsdXv8qSftl7/4Na28o954NGdF4N54hly1Zt/9yrVWrc2wqUqtUra3vuPttn5siLX+e+z8HHvswYfthuu/R2NF8ee3vOsdIVaNsFh7u33hqqvpvQAlwEX8jnNOs9Wb1nPUKKRDdXqGFjq+cA1YyKec+R4aGaijv/WHP7dNm9fZCswGmBq3kXrNLrrsUoLy4IaN5OFPfPSy2O8CgRv0OfCAnufAJHYzgr8EnR7recoZKJa4z8cv/HjmJUNwBR3iIJs5+AVDTEolu/DcCxvo/ZyPnBPGNker7/KLL+fP6iFy8eUXU47jGuB18MZlF17qyjTN3vO+U+npRGUKWoJ/5MILw3RLK9lEdcKu+sx/sMslKofQQhcK34fO/lD0xoZnveKTV9BbC5rF18fRgtZ9nXfReVnsGPQNz9EHP/hBaykgYGbMk7rqs1fRTYjJiAB2los5QGfL1liPDlrxgA5+9e51/S4LPHWJy9L2oKvr03KP8kZhszTZTXveLI/NexV1/zTG7sF8TkBn8m4EdHRugzUKwXD/PffZNAEraHIvedmBthm9gXt7M1BDG1h8wVpA1OmAgw5gu0vG8qB9Tk3ZYw8/ZuVamZ1/cCsBHwTnU488Sc0Qc87b4iHt9cK9GKeDgvH3v/2NQI2ub8FN02b92y+wgw46yB5/4gkSCYYm4EDXrV1H7wKA+6kHn2B2NqwlWOkHHvwSxlTh4oRlfuftv7Mn161kj3g0lnly/VP23ve+15566ilm3f/h178nwUzXpxhbxM+I/aN5BtpCPvjgg9aaa7WJyoS1FGGnFO0FL3oBXeXIHYAF/9gDj/HvHcXQ+OWgww+2cWjrLS1MiIO77r/v/HNW9kXl4tADaaVB2CN88N1vXWv9rd2MQ3d2dtthrz/aNg5tZgLJz27+qfWU0FHPbP2mdRTEC+Yvsv1goaOzFEQMAL0yQwsd/bXnLVzAlrvDmwZs7+c+z/78uz/YrjvsRPc58vTR0GfNxjW2dOGy4PKujNvxJ7wp9G/v6LTJsQlqobCmkGugvAg836FHHsos8Scef4IK2d1/QlfB8PybhzfZq4871jr6eriWlatWsjf2Td/7CSdeHXLooazNxShKWEwdLW328xtvsbHpEett7eEzvvzwQyzfUmCLR7hcAYZYo7p8DZQH7Y0nnECBrAQihgfA4JghXs9bZ7Vg+Zmq/eQnP8mqJIqFoh33muOofYORIMB+dcuvKHDGWeXRw/M78rgjWacNd+rtv/yNrRlYa0vmLbUNoxutt7vfjjv+NRRMqMCAUvyzG29hcw+46GGlIw8AfafpzenstB9cdwNj1MhSwTOMVMfszf9yIjuZMQeiWskAnZm05ZrNy7czTPLVr3/NisUQX52qzdg73/lOWmVMzCmX6c7//W+C90dW9GtPeB2zjfsXzLP//PK1NjozYt0t3RTS2N/j3nAs3bkoifzpD2/OwHzNumdCJvu//auN5qvWt3ghLelvX/PNLNdk7aZnbLsFy+1tJ72VoIp9+M63vsNQFHgD8mG8PGlHvfZo657Xm7UlRgUGvBTIa4Eyzn7uxRLd0T+99sc2PLHZFnfMJ6Cecvp7bHxi2jp7eqiwXfMfX2A7UYw+AR2M27i9613vCoBeqdkXr77GlvUuynolYI9POfN9LN984uFH7Bc/usVqtYqhxz8+v2bzevvoZR8LJZ8YllIu29fZnKbCVqboQ3DSh07nTHScATL8kYfwlS9+iR4sGAtwj192+cdt1dNPc/pcX2e3ffbKT9Mb1t7aaUP1sn3qs1fZIw8+SK/BF6+6mv654cEBW9CPOQQhY+HUM0+nVc6Z47UyLXW4x1DlUK/UyIMAbQDEpy/9FHOGerq7qaSddf5ZYSDU+DhHYSNx+FMf/5RNs1Nbyaar03bFFVcQsPGF65x99tlsKIQv2PnvO+t95AUoA/jH+1x2pU3NTFpnC/JC6nbyaafQSwKFDIr01Z+6OiR0xiZXWO+nP3klZQIMxUsu/hitbvTvmEIHu3zJzjjzDF4fYVModBdccAHvBfxAouFZHz6L8lg5MuDNj374oxHyQ2+8Sz91KWfJo/U2PISMX2cdwUIyWzNA96NKfazaW+VpnJ0NkBKXO/tdRE8gR9zCqscI7Zgx74e86D4pUFNZQ6UHPRqzLv30fVIe9J7MQsdmwxqjNoMYEm5erfFnaFQoHbvj1t+wg9i8rn4bGR+2/V60P11RAHQcAojqH3f/g7FQXAcx0N2fvzs3WzFuPCjq0FHSBnd7uVaxvV6wN2OeOOg770CWN1Ip4CZFdm2o/Qb44/vgyKDN60EtLHQf9Cuv22777sGHBjhjA1Ezi/gJNhvubmi/mIP86L2P8FxHJoettx2CK2STrx/ZaH09/RSkYJ9nBtfY8W88ngKR4w2hsFSq9utf/Yq1qGhYMTg+YPM759t4ZTID6MGJQevrQBe1nO37kn1JhFkMpVSyP97xR9s8tjmMtLRW2+el+3EACECG2v3ktN3/p3uiwx2RTLOXverlrEPH7GwIpj/++ncUKEgvw9rHbNqGRodtYTcSXOAZmaZwldIFoUULPR9c7sgOBaC3YXzq1ASJDImKiL2hbG7ZgkU2NjDEMqbf/Po2xivxPGA8uKIPP+5VHPawaOkSGxwatlq5yrODJfvLH/2CoDfB3t/t9tKXv5RTvJDg8o9//MP+dNef6OUYmhiy/o4+rh82wcZYlz1WG7eOfChPUe7pEa89PAyvqJutWb3anvzHExlvgq7AwGPVMessdNLNvWFgky2bt5x796LDDmA/dFi1ADqWsMRscWai1vPWOlNnz+nf3vrb2CgzWD5QRhj7QhgHLv+f3mqD44M2rzNk5OM58d/MzDRBEO7V9kJIeMM/3P/AV6LxzXwKUtANhmHc/+f7MmAMUqhuQ9ND1tvaG/q0x86L8CW8/T3/SjcnPDhYO1t+woLC7Gd4GWaqVpqoMBHrR9/7setaWGeNO/gRXygFAxjd+O0bWH45PT3J9sPHHn+cDY2PWO+8PrvxuhtsdGrE+ttCZ7UZm6KnLAx3Cfn/ULTXbVjHzHe8580nvdXWjg/R84OGKPDy/PxHt9A7pHpv8uzYgM3rmseyPVqK7ACZsyPfcJQtWLbQJivT7FHOEiwka0KQoYICQrxYIqAj+x5K529+9KvYUqlq5WrZ2gpdtmrjM1QIWtF/3qocwwu6Pv+C83kYG9ats0X98+1Ln/q8DQxvtCW9C+MJQX6Yrdz4tO20cDvmDqxZ/bTtsGKHjDbffso7yTuw0CEHr/0i5sQb1wAL/Y2nvs1autqZ3Y7YM/JgvvDpzzfQwfHveBMtWySloYb7m9d8jZ9Hcmpn93zbMLqZvSM0szt0gTQbGh2k3IR6deqZ7yWI10v5MLKzCMGBtrEFKosAPwAd5OAVF16RWei4zjkXns37w1WumOsl519CqxnhIXyde9G5NLbwBeXr4xcFy1iG2Ycv/jCvIQCCkXblx660CXYNRSvrin3sskt5joipIwQGr9NlH7uMFjorB6xiY2MjbHqFFre9nX2k96c3Pm0rFq6wD573QbraH330UcoT8M65Hzg3gnX4dvpZp1N+hrLTGueDXHL+xTQUQia82cc/9XEqhG1trUx2DoHz2PY0NzsLAfsHryNDzTFxTc1fyJmuBnxOCzl2cMvc8Jjg5gAdYUkmzUEZj+1mPaDrPPz1Za3Lmvcu+i2S5lwHOWa6y+UuQOfFIqCrqQQEKqyMxx96LPZCDnEyjDEtI46MzkDlMgnhvr8FCx1fAO2XvOQl3Cy4aJTsgvfM9u+esefuuScJF5uCjOCBtZtJIMi0BhFAo8cs3QU983nfzt5OGx8et6n6DPu57/KCXenOg2LxwEMP0tW2afMmCjS4U9paWphpDpfXuifXMlaIxhQggrZiBwXhWHWcyWzrRtbbO975r8x+R2ISGthgfCoUGqgWf7ztD+wjDc03fMEBXqOwB8Czrv75e5C5sCasAfkFeLa//+3v1Bq7isElf+ixr2TJClz7bFpZM/v9bb+NFlKBHZ4w4AQZrWAOxHCHNm62f/z5HjPmMcDSUcfmIHD32eeFdn/0koxMjlpHe1ew0GMMHYA+MTPNhDJY6LCGnln9DCc0YaoeBBMS6zCo4qH/fsDWbHrGli8Igx5gXb3iqFeyXzM08KVLl9nE+ASHMYCYfv6zn1lfS2iqg3M66vVHMbEJwhuaNATa728Lno7x6ri1FGD/lzjIpTXXbkMzw9bT0stIMHpGH/va4+jdQLfAe+6+h3Ppodlf+61v0UMDZQ9gg978iF0DUKGkrR/faMccdyxbzjKcEcFcsXNaDQgvoea60MbRn//lutBh/YccdQgFmMrgYOHeeeudNjg1SNAbKY9YbwltL6Mn6pAD7I93hE53w9URJum9+93vJj3vv//+9sA//sGOhcgB+c9vf5vJdgDZthLcxRjq0cZnxvoBSied/G+cOw7FCYk3EEoIGQjQKWzKNetH85LJabvpezexbS6UArRAPebNxxI8oZSA9zBg6MYf3GB9peAOx9eJJ/0zMvrYRAgVAr/7xZ22atMqW7FgOd8Tmp2aDUwM2PyOeXbUa460n910C71r8DAccswrbfvn7c5pehyCtMOOtmHtOrv5upv4+dGZYGHP65hnY5Ux0j3Wv2FsI71fHd2dtn5ggxXbW+iFQHkjlBX078f+QRFBXg0GQ/V19VgZSWMzFfv+V79rk7xed1TqcQahx7z+ve/897MEFvyHOOsuO+xkKx9/wr711a9bGzx8uVYbnBy2YntHHNFk9rZ//Re7/huhVh8KLPjkjLPPYjIp8jAwAOqrn/1S1u0QvHfyOWdYe08npx9CIQYff+tr3yRdQ5kerozZuR8+L6urR5wdsPO5T/+HdbX22OaJEevtmGeTM2PW3oK0v7y97g2vZVdJ8A2URlroZ53Os0ISIgA9hxg6aqirdSrNcFPLC4pOc+JBnOHZ538oTKTDIKSuLlq3n7z4k3zPeG3c2vPtjLNzKEqM+17+0cvpvu7MB2/smRecmfUMhzcJsv7icy+OjXwheWp20SUfpYsb/fiRWPzgQw8xj+nU97zH+tuDoojSVfReD+7xKdbiL+pdZB/+2IczLy/OXT1APnpBsL5DNkDBPnj+B0nXLAuD7K1UDe/BX4MqXrfLPnNZKCOrVSjD8QdgOuLaADfKgZDeboV8iYCuGLoHdO8e97Ft32oVey7AFah7QCfduFLT1MLGs6TufA/o3uWfJdxp/awub8wJyKEOne6HWii4l4UO1zStdNT6dXVzq2795S+tM7qL121aa0cf/Wobn5wMU8A6Q7crlq3NW0AQxtdz9nwODx8bjC80c7n55puZrIWdBgPCmgXj4RAPPPBAu/vuu9mVrK+9zyaji3a8PM7Wp0isgUX5h9/+IWrRIU6xz4H7UAigd/d999/PmdS4L94P1x0AGSNP4e7s6+m1b3z1a7Z80YrQG7gySuGA6+z94hcwOWRkbJR15rDOwAiwFNCoBtYmiOinN99sPSW0uA0DUmBxv/TwlxK4oAQgkx/apmIkbC5y/fXWVQhgvnLDSnvL29/GkhBoxvN7+mxR3zz70tWft0X9C+gtACEc9poj2OUJcWUkN6G0pTI5Zffc9bcY7wz15ti/lx50kD3/ec/nvOcVy7bLLMV/etn+LJFiVnZMikMMHDF0JJatWL6cgnhw42avCgejAAAgAElEQVRbPH8B7wGhd/OPb+LQk9WbV9uK+SvYwezo444JVm4+bytXrmJOA8ovMPHpK1/5ivWV4KEwW7lppb3rpH8jIMMtjb24++93M2kHzAiLNwz/CDE2WbXhmQ9nKSS6ayGmjmusXLmSIzMBHFAwQUff/8b3bLI+zoE22i/0dH/9m4+nSx3niIlUHtA1nIUJmkhMmgojZG+84UY+K76mbMqOf9Px3FMwFM4HyhlA/a7b0UvAbLQ6at2FUIK41wF72Y477WTfv/4HLFPqyIUzPubEY0NCaC5PYEfiExRj8BT2DW5uCaEgisK/V73hSFoYUEawD5q0Rjcutj7ODK+Xq6yRbyu02Pe/g05xADWU3ZXt+BPfyHuznjuX4xl8+spP2aKOULoJ4D711PcweZVJlytWkHZ/+t1Z1zreh3+vOeE4AgFa//7htj/wtbHyqLWXuu2VJx7DZicYmgMLHT0N4BFDZ7c/3BqUt5HKiPUUe2ysNmb/fOKJHA+L3JmNA5us1Fay/oXz+ExIRAuJlnVaORCWuO4zq56m1wmZ6mhTjBJNtKP+ylVfzcIpAnRY56990+uodEIegX+h+K1Ztdp223kXgvvlF13KsAPCG0gJgwX85re9kSNQr/7EVRxOBMsN8dW3vOcdof67pcTEwLM/cKbN6+hlxj32+vUnn2g9/b3sEofxwZiJfsF5H7b2PLrEBS/ie887necA+QHv1wv2fL6tfvIp+9IXvmylHDqtIZExb+OTo/ahs86y5cuW2hlnnEElp1QKg15OPeu9HNKECXl0uRdCrHdseJTTHwEy4CucM2LK3blAm6PVEfvKl79iazFaGV7MqOSddtpptrATnorg5brgsgsaXO6XnHdJHP9Us+HpYbv66quZD4P7QNaj5v9tb3mb9Rd7aG1jZvs5551LucCObeUyvYowhsCrGzdssCs+frm1FNDoFUYFvHgddvFnLqUyDk8Y5D9kNmgNRiJk5yXnXsI14guhuM997nPZ36rlqu2wYnt7y4lvsb6Ofj4Jcga+9q2vsTX4+MQ49x0bgUS8YPqEoSwB0PE6ytiCiisw9/FsAb3c8Yprh17socWw3N0CXA/o7H7o5qTg/R7ANa89BXopEOrl7pPo/HtxL++Szz3n4ADoFHCxYw4sdAA6X6/WmPyDjEQAFeq64bqB5rVx8+bgwomuCQg89GRHTBFf0i5AAAI2HBrq1RGbBmii3AF9mGENPfnkk3TfQuhjk9GHnb2pN28mUeALDIpD17z1MfQfXrjA1qxby+YJ0AzRMhOZkLCM8XmUaQCIBzZttm5oly2toZQMm1sIPZEZK61WQkYkShFQmlIqkTDByIjDQ7EBoMzv66dFs3DhIhsYHKJGqqk4EIosD4mxc1oIqCXO5aiIIPseewEBCmHd2tMZcgyqdc7/fe4uu5LxkUSBaVvIRN9pl53De+DuL4RZwSsffdw62tpYf9/b003Qwd5gvXf/990EBggsxBP3O/gAavZ0ucekOHTZGsVUKwzE6OujWMNzwYoZGxphs5AWZpIWmBTWh6QlDEhZt5ZAib1ByQX2GIIEz4wzevThR3g+AHBY51Co0AEO5WTYB/wMAcSWhXABVtFZspUuTXSSwiAJeCT23Hsvu++Bf1DQ9/b1hva8o2NUzmCxQ2FCotkS7PPIMMEWoIuzxDrRcQ1ZpWgaxK5RcSKauqwJ0GFRYYY73HtQHHBO8K6A5uTCxHesm16GtjbuBzoJgqHBJxB06EKHhCBUTKxZt470g/afoHfM2Ub+w9jICOt893re8+0vf/4z14ss7D322N3+9re/sRfDDjvuSDBHAw8AnMa9QolCDJ3ehehuxHAZVCUgnLTXXnuFbms5o7BFV0bkJGCNqlyBMEc8GzSMum30z0dYC6WieD54ydBGFNMVd9t1V64dtPiCvfe2Bx94kGeYlYUh+7aQt+4lCxgSwnV33203zlWH4gmlBd3a0BYW9AELEWcO2gH9I+9kh512YLY8EpZw9vBUATjhjcL+gbZQjbLzjjsyMQ5WOuZqgzbBC2geBcts4aLF9tgTj1MBwjMjyxp8hnwYyAkkYD31+BO0ZKsAmgULmWC6fLsVVs4bzxXeMUwEg8WL5De4ajswGKcUysPgzcJe7rB8BStCpkfHrYpm+l0hbwF9GBAyy1frlDUI+8FaxYlhTvjDjzxs+75wH2bbg8cOetEBturxp6y1pdN6e3ppbMBCBghv3LjBvvENNMFBbXYIwpz2odMJ6LUiOj6Waa2DhsED05PTfAbICCS9oUIH4A1+QRwd9Ar+xjnjGZBwChoB3XIqZW9vRu+Qidh38AOuh89gXZjTDj7AF+Q77o1a/5kxlJO1UKFFx02EuJD1Pjg0RLzo7OggdoCu8B1n8chDD/EsCm0lG54es+7+PirPUMDQIAi0AuMN64BcA0+C/0F7kLvgQWAKwlhDm4ds8YJFNCqHMT+gp8vWrV/HMuIeyMXpEEZA50xmnvOfAnrsU9bQ/yJ1d8sV72vJZZHjO9YngBVQ+6Q4yNcU0PV+D8xpUpzW6F3y8gD4z8tC12tzAjo1gthxCYIOQh9CDtatMn9xwNCElL4vsJX7HRsJQqPVMzVF9yUOC0QFAOzp7bOhkRHGXGRJ4L0Adcwi5+hKgErsV4ufBVxImgARtLe1klleuO8+bBuL2A2uB00fAhXMCcKAVQdGAxHAwgZRg5DBrJjLjNg7tB1kfWPgCqwWtByFENy4fgOFMqcaTU1zPCsaWPzpT3+2xcuWhUH3sV4YhAZGwf5xfjd6gcdWo9gfXE/aJ4Cm2NlGgpjX2UPLG5o+7kGhBpCbmWLiHbRNWBcYUTo+NWzHHnk0u2ANo7oAiRfVKofMgHl/cesvOe6Slqnl7EWHvDhY6LGFJbLcUY8OgQNiw7OtW7OWlhWSIOF6R7yeM6tR+9/Tw32Fxg1BB6HJNo6bNlFJYXkQkg27uwniKLXBGSPrtquz00aGQytODstB8g6uOz7BZiY9LaFtLbLUly5fzna+sIig7CzffjsqNTiXkdERJmLBAgFtMO4/MclpZ0ya6+ig5+Dp1avppQE9Qakrx+Qkxc4zYI/DhxDzRL3rqlWrKIBwXrg+hCK+SyOHAoa9FWPjWTdt3MSEMbx34+ZNpBn0pVdfAygj2DsopgBG7DNaWqIVMEJAwQLO0WqH8oG+6wAmlMsBjJC1D7oEUOGcCOhYN7rgIWt/pmyLkTjFMYyIDYbvuC++5A4Ez9HqGRvjMw4NDpGHsacopymVQvIf6BYWMfgdSi/oHDyLoSEABpydeBKKyaLlS+3xZ1bZ8h22Zy94gHipUKDCBkOAVmGtbjujrTM6wcHSRawSXRjb2+zp1U9bNwZ71Coh/wWZ2pUylRL8TGuwHYrcKGe2ow85sqRxb5wZLLTWUiuV6oWL0S63naWKoFPwLs4L54TrQKFCxQRarEJJgCx49LHHrH9xsFLRfQ6K8thQ8OaBHls7O9jfHAOEICeQLAnvADwFeQzWgLcrV7HB4UGWnKI6BPF+7kU+Ry8B4u/rNm4gz0D5BqB/8dPXWLsV7eTTTjZMgl6xdDmb7IDesN/g2ms+e40NTQ5bRztc3jk79ewA6BiExBh6IQA6SgpREshGPDHfaBo5J8hDwIhgDKqavyDU6JdKlJ/MDSkUbWh4iEYQgBsyF9/xhTWwwqC3lzwr+QsghQwmDvT1cVJjfbpCjywUKLS+RjtmgCjCqGj0AyMR3k2cIxr9QNFYtmQpy4775vdbrbVgazetD8N5IkZg7bg/7gv+EaizOqK9PavemMH445YOw/PidQA6lH8kbre0thC8xQMEcvJHI6ArW86DvAdX0Lt+T93yeB280gCwTICLXgCW6E5lI1xn1YjZ/vHABIb/XPMZWfHyGkiBaAbo4CV//9yuL9+XdeicERs1lzhkijdCpjEfKAoffnfN6CuxtldmvyzzVOOQa6LhO5r6s9HHbCcdegWi+yMP91vMDPT31D2Cj7JGWe3nRQf3bRgqCuKV54HONX4mWBB4Dxg1AF9ImNKYSigEug8Ai00qikVmquJnKDvs9IOMT9fLV23/cF9pV1JKcD25angISALqCmUgiK0hfo0YWhGtSvEMiP2UigRPCkPL2a23/NwWtPQxoDEwuNHe8JrX2Ay0UIzpnJqy++6+j5/dOLLZ+nvmM0Ho0CNeaRuHB23ximW2YWCzLVi8iM9Ni4jJNXFoQZxKxf2KZYzwZIQs0dnxnTzrWGvZ0qKRJbNjd+XZwfuQUAgrDV4XCFgwKNvsPvMMWwj3Fttt84ZNtvOuz2ECGAVVPsfadFhrFShKmPmMkAPbtSJIEmPgOE+2Ag6sojPUz8xox0CLuH56jDRPHJ9hn4Uyn1XXTJkW99NronGCKpgwH/o2IHkSsTKAMmhJWrloQPzFvJw4I4H7i/THWuQ7NbRAwlt0W+LeipvziGJTjCyxD05h71mL5xaeZjapB4IAzwDhpDJNrAl0Wa1WgvUSn1OChfOiqzUqoKRVKK2ofJGMwFkgLy+mp+J+UAjBH3gugAlyBJAlL3phPFGeEm64UZngGvAcGAWK2CiEFAIylSpBSPzKPB/sE54bnrT4HwVg7C3AtcYzxusA88zqYiw2dgtDuA9ribSFbnKw0pG9zjkW4IsiGkmVrYY+4C0lhuvg+pclDkAvF8PkP3wWNeho1IL3UX7gXwkzzseooA9s3myjA0P2k2//EEEyy1XMeord9ta3v9WWLFlMBQuK6RWf/ETIPrcZhpIeXv2o/fCmH9v9Dz1g+dai9UavE8A2uORDybEySdUJDWIRZ6gvhndE6/FHKHTysM5lOWYXcH3KSf+WZ1JeSFsO8pPnIPkblWYog2g3C48cLHO0wuZAn55umynWrZybdYN7+uIl4/hQ8WcDuNYxVb3I0Fn4HJRdfCYApG9+yrw4NnsJxpe80nC5Q46n189kTCHQpPIT6JVz2eriM8XV+V1u8HqQBYqhc18a7l0nPuk1Pa+eGc8EvPBY6jPuaURCtrnGcLndIqBL6DQcXkxm8q3ycPHsAJH5GQVCg5Yg1z0SeWKcwR+EfuYs3DKETQD07Bqxd7Vci1pws+91dCmKgA4mIiCDsKLA4EFAeEbtFYCeJf0BYCHMIADwJgj8+HmCWBSyUGqwedA0Cei0CtGlKc8expz044HGEYFKLkQQXssiYKOVI5SDcpVud7iAKRChaNRrJHqWXIE4pqbsrl/8nmD+zLqVtsuSHWx4dMDmdfcxjk/PSKmdyVFBdBXs2De/xu65/z7bafddCeIAdAgE1IqKUAlQ2PPZRNBMiYNQ5Xm5iXyBacOaikzYmtU9BVDMv4CQL5ZCqWB3NxPaoJHiH1zWP/rGjcyfnq5OsQHJG998AifPoYsUStlg2WRlZhgdGQE9A1TG36FsBlDkPxFw7KyGDmRS9gjoMWZIeq/V2fY051xwiqPpu4BO4aOGc46ub9I4PDGtwf0KgNeYVtJRQBzuMbtbxQZOrLKIjXm4HuxzVCSZGVurEoQpcAVS7ixwvVCNE8NlIVgY7hf3Q9nAXB8ThEIGOd5F64Vg3gTQoezEMiU+s/Y3KjNBOQp5GTyjOvCvQP5QyA7hBABylrgTs/i94tWiTld4FoBr7IGt88xAKBodGSBDmcYz5YGosYIhAruU+Wbywiv3rBzAfAOUMMJ5j22uhGclGGOSJFNNA8Dj+ZC3UJsOLnp69YoBI/k79qAezpeyqJBni1LMe0BdNjxTaHn8odM/aF0WegPg08ghYbXD+JD1dMKtnbP1IxtsQc8Ce3DVw3bbHbfb3++9h61MSx1thhG44C6GicbGZ2PAGjISlXHtXYTbIPi9gHddB/Wyt1QFMHMBOs4ipKbNArr4L9gIQRFE0iwUHXhuPnjGGdZVQLOcUOFy5mXnMenQ44c/t4x/4iIaAD0mygVhH/ggzjGKrVbrAdhn7b3QZUEWNHlF9WyNWe16ZslINZBRGZn2RuvG6xmouyz3ZklxPrlNpYZeSWjAQsd3XhmQIqFSuMzgfTaArjf7jdYDV5Gg4TYpPfy0cN4nHmAzq2VYQBHQowbDOCHAFBOFYrODhhF1AnAIQ9TaxtpiaPgAZIGyiIvXokYfu4VDAMRDBaDL+uF3dBaK4CEhCEtDgE6XPdYEAV0o2EwcnuG1JFl0dHtF68hbmCIoAHqlGJgB2j2ECgQClA4Ic7iLO/uCuxthBLhBJ0dG7YE/3ksgC47VkNYToCxnY9UJay2gKUPe9jv4RbZpaJC15ouWLWEfZsQXUaePFrcIOSDr2jN6Zq3GgxR4igYyho1NE/Jc/yygzwJKEB74HAQZmBp7Aesc35Ek8/s7fmfz8yF+jyu84thXZolgEKZIaENMmucRgVFETXDM5a2jBSM+q6F7Uxy/Ka4G/VBJI/fNTlSSQkIdro7GHc47FYWiBIkHdOJypBvRFNze2CMmMEHbBkhUylkdMhW52EqZAhAWHIAPXdMKRSuXQ32qQjZcL8A7uu5oIUflSVaopzWok2GEa6AjKWYEYFi0zHFBoDBHACKgg2bReANtYPG3KDT0TFJeGoS7U3oyhTxa6bxWtJoJZsrBQVOaqKhr5CufTfyLPIMCEDFQL/nGuR69kZFZbhGslLwLoMD8dVnmPKNopft9kkzJrPW4z+hxDmufQIzhZTH+T0BHyVFMJoVcoOUNRWc6TKajd6EUrFIoAwHUY69wGBXRAwdXOZQ8DJ1haeiixXbRhy+wJe0LmbmNs4M1jqoeVTrAMkdyI9qgoix1dAK5BnkrtoYzDGW72LPQbJln5wwpyTo+r2PPFNAz+eoAc1uAmim9vHb8F++deZGiV5ehncEhhgvRTfLKj36CSbxIjButjdsFl18SKnWch1gY4i1TL4dm6TRvuWqY+BHeG0CdaX7RYodBEfYlOBm9rArXDPtHL1JiPeM1AbqeOVM0I6b4zzXLcs+US/Zqm/UOSDGQhS6c1H0ka+TlDfPTQ0jN0zDoqgFzd3cWeqqdMW4Xs9MbPuV+QSMGbaA/FF1Llqk0Cv89HEXRCrngFuXmRHAIViEAPSQCxdMKiXZyMeDOM+UM0Okyh2YchYaEBN1DEBQibtxHcUeVFchj5doF4nOwargHmNIF4QNXvQN0hAxkyfuN1hZ5QMhAMQpHaKaY2IV1ol843O20OBkBCTXJbALT2ckYOuLb6OQGax61xxj20pEPPe9HZ8Y4uGS8NsEM25e/+lDGb/qR3IKMTyQdTYwz1ggraM3atWzewFGVQRcItq7CL1HDbqbMyaKn+zTEMGYJzbl/KKimp5l/AUsfsWSNN0Xs+Xc/vZMTncYr49ZR7LT9Xr4/O9ApGQxxfo48LYSyEu5J1H6DdZqzTjQGgvJTLmcEz/OISoAsX40e1bmQpliHimcOKn4GGk4wEqxjO2Qxr14DEMxMh5AUQhd0FaPzYOzBTqDDa3B7Rvcjs/qLRcZjAeiT6DkelQSsm4ofvUMBmDJAdF6RBl6EQkJwDgorK1XChwnu+Lza9ArQ2TGPU+eCsiGFJtPyY7csqotSqL1bT5ZgrM+mvhTEauAxuXpdKERdszKXez68PwBymCaXKcIRoLYwJ2PYT4BD26oSemXMnmvgpyAz4vpltkXPHz0h8tbEMAYUaoJxHKfJa4A2YKXXUTwW+nTILY/3QthXisE7gNf5L3q5WEufN1roaEyD+dxocjWvp8/uv/see8Fzn2crH3vSvvHZb9iGoY3W0dXBsr5JzGmcmaZyeOY5Z9EN39ndSYWRCV5QElpbWYOP+G1Xd8+WYO6MF8okh2MpoGtWgM7eA0oqr7x8y3giFF6Er+g9YmIx75tj3gZkLfrYw+X+yQsvj6XPmBZndtbl5zUAuudBz5MpyIf7561eBR2FcFwG6JlbHTkWCrlmUcMGF7aPoXv+9sDtFV3PI142ShkIhkVoD+vLZBlCioAuGUYjsSV4aL3nzyvUGf8nyobOAoCuPaNc/p8Cegr6gB1pPdoEbQwOQa6KpoAOrbgeMqkzQI/a9bMFdCSnEOKjCkZtD4wcrRpkDktQsN4wChsK0Riv57oplYJ1hNILuZipIbGED3OvQ0IdJydBKy+WyPAC9NQ9JG0qJUbtBQAdk5xwbwqU+I9ZyQCwfI7uccSWAYToBb121WrrR7OcXIGzqkPb/QqTW3AdWOD3P/APWraIPyPrFD3CkSQEQQBhgeQmPD+yStFWlQAQ1NfGjE0HKB5EPAPX8+iNPhunk5VASy2OCUTssKe7h0lhjz36KJNtkDD4k+/fZJ0cRhkslKNfdwzzBZAVDHc7mhZh/To/ATrOTTF+JEUyXhv/cc8BDtHSg/LC800lWQSoulNIm50TyULzDRILHeekkIQAWB4eeZSkYdMKRaMWWbLwSsHDg+xoZ6HjXlAO5LLE/TMwbGLFQKHG0cHqx57DilScGWchSx9vKsQYelbPDqWH5aoOEBNLHAID+5kKtQwQo1fAK8tkR3kLsIaoqOOZZJ3TY1I3KrBUBOIek/0i7eC+2XAal7uTKfe4D0J2DtAz7IoKOhVCDbaJMmLWw2DsEoeQiwAd56Nnq0LZLhaYVY7mRNxj/L1cDRZ9qWBTaC8DY14KQXx2hvHQLra/l4meGMsMRa6ns4tDprrbOmxww4Btv3wHQ3LX0PAwx44iGRBVP+2d7fbkU09a//x+JuhB6UTGOXht88DmkITa05MpXHomAWkWR3eArjPJHGqxBNIDtc5ZSpNCpp43Zr2s8FZm1kBmeJGG43kiGRHyE4mvC3r77eR3vdu6C+B5lJhV7cNXXGQVF0NvkDMuZNsc0NHfBPQSe7EHCRaS36gk18gPYS8CnSO+3mh4bely92tIFdpGD3OQDancVNkagT2pQ1cMXEq8ulGmnmyvXGi9uo/3JCher/c3BXTvqgZD6MuDebB8KG4a3BiZO9m5JkUcWwgFBrGQ6BIBPboaBa60LqJLPHO5S/pEa7tIyyckmLHTFgAuJrpBkKCOGeAIwQqGpDswJrVhrSC8THgS0Gcb+lMQQBhRaYhJTJh9G0veAOhIiqMQd1ad3y8JdO2dJwDEH2fgsoY7D9p9FcMWanTLEpDgdh4ZskVLljCJbPsVK+z+v99jOy5bEWrFW1pszdo1tseee3CePDKt8ewv3HdfZqMHwCjTekVNfRFNOwYGqBUCUOFuh+uQBC+LBVawNNwI6J5g5UbPtPdCHESgmC1df7MMjSoDlETB9YVSPjQ4wXdkle+w3Q72xMNPWH/fPJaXPfTIw9bb388QAWrv0TVMSVrZvsVkLayJrlKUGKKtososo0uK749usQxsXUJXZpHEmeapde7PySsUou9ZCyUkzbH2FgkzsNZKYRYyGJpxawExwNPlKYDWMMmKLV3leYiZPKJJeBpIgwmYa/0YLYnzg7LJqW8E9DxBnbQeY/FQUmGhg1ZxP3AtLXSEhGSxRrejFFE8AyoFPN/SYvAST+GxGL+XNyLraREBXZZ5mFMd6I3gKHp3gM5wSvRUsB2peCsCM/cGl0BWfQxRSScRGHOJsTKAr0U3v3hVoQ1WBEAOVBHLzgfeg3UNPkATkgJyPAKgMykWykalxvI0lNtNYqAP+BceNnw2ugdoVOTNBsZGrG/BfDZwglKOgTeYhIhM+f6ePlu9aq0tXrzEkFyMhjoY+AN3+tj4GKs1QNtT05NWjl3eCixXg8cn9CoP8nlWI8sUKyla4AOnYEXMi9F7C9ngTbwvoi9fa93UQq9DYYthjmhYCdDlsYFnE6NQUQGA1rfobDeA6ZCtRSv2tG81hr71+8P7BHMgWOgkKwJ6kNcMJ2W5QQHQNW1NCkctEEaD/PYACtmZhtm84aafvVUNkJWlrlJTskeSFIfrhsTU8H7hpJe3eP7Mc5XNcI8egGiQCuAZtmtmoWcM61zuZMhEqATGD4kIfhFeuPoHTgGd2YnTNQI6haJzuZOJY5a7mFFMSvdwFFgoW6LVHa1rALpaaOJ6IFgwrQAdu8oa+wjqdKNHASFFggkt0X3EuEXMroWgpIUem4WgnKwGAecsHO+SwXUp2N2BeaCYRulRS54JN63Yg2qoZ6UbND4/SlRgRaCV7WOPPGoHv/hAW/nYEzaF2Dea/vSH4RoAj9322J2gjhrkAw9+md1z7722cNFCnhua7sj9j0xaxLVR/oOucAJ0ZalCiZLLSPX1BDwHiJkSQA/DbNYonzkCOpgG3oDFCxeFfu8DAyxBQY06rje4edCWLVpumzZtpuLW3dtL0IFHAmeAMjyUUjUQdHRfZ8lNVLpcswhZ3vE7LBpfq9mgXKKkBj2xE6D39xNDiWG9awzPB4ZnX+kc5quHqmECJ5IYMSugtbWhvwNrtKO1jh9bu7r4OcXISD8ZqEfPkwsH+PUH8EIOAMqSIxgF8dZgtVIgwUJHDB2AziE1sOrzSAO3QnR3E/yjYqE9gEBK+VbKBp4RfCV3PzPhEcpCxnzMFciAPGZ5KL9FgI6yJyohsYohCOMQesA/NveJE7PkhZOcAHiWAGxRYNHJK2EUAVwGAV93VSySKdxDrLdSI6CjOQyTUqGggXbQahWVPDmj+xZ/x7xy/sujCVGFe8twWRzVChnD+QF5Y/8H9LpASS3OGONL0bQJVv7UxJS1tnTYxMQkaQbNWWbKoQc5EizBs+XyjPX19RKcMC8BRglc96B/VI0EWnMaFogqflExgvfTQ77ssPgeNqyKRpIHskxhV9gkid1KYUbAht35VK4VZZ4qQLCXKNWEogQg59z31jaeeXtXhw1MjoZ9UtjJPQrW4C3k1DBESnuthrItCeBohdMSRygngHsId4XQEi1150EAoMN1n3opdC/Jbq0jqwLxVWEKQUU+lcsd35XlLi+R92IrdCer3Xt0ZXF7eeMxVj+nbvzc7geHsrUtwDqCpmLovrRBFwvAGsBHX96lgJ8h0PTlff1Bc4KGbpxuRAhEFpcAACAASURBVBB1SXGKgTKLT9p1jIFJo0S5EspIeHuVVUVgVzICrfNYDqOMdx4SrKlYa52tL6BRVuaEC6OkLAjMmOWKpBgNC0CDGjB9E4HrFRmf0KDXsTecAFYKbrZ2TLTDnZBFK2vTjPXiHE/Y28t4d3liio01HnngQdt5p52YLAN6xn4BQFC6hjGUqMfdfY89aB2zX8DoKK1FgDnqnqGkoKYb7j+6OOP+sUtXBHTsfVa2JOZIOyoxDBti25kXwuUsIMaMGDoaQmD/4TZEXwBeF1ZOHd6TIu+J/YaAGkG99NIlrMtlGVP0sFD4ylsSY2bh8IMQ83QYXghWmoRFaoXTwnf+ZgGXB3Scf2aNa6hDvFdQWCbY6AL0ixGt7PqFVsewrKamQrMQWtCxNBPKWszh4OS01larVGvZrHYJjMxCUqKfhLTzBGUZvTj/mPCpKg7F7KlQuqQ4gA/ddIzv51m2B2CnQg1Ah1LiSvUoyFx8W7wvJQlZ7AqvQHgisx331pll4ayoNGcJcchoB3BOlUOYIGYjU6hFCx2vsY+FOlhG5TlLaoSiHcMY/vy9Uq0SQsoMmWiuBJMeB5SqVQOgs+wu7hmqQpCTg4ZT2AN2WcPglnKFcgeKJGelA9AhH6DEyMKPE9rG0Dd/Xj/5EobAIjS1WfW0LV+8xCbHJ627u9cmJqdY271sxXK6hDlGt6+XzXeQeFcpz5APOjvaSerIP4HlHngzyc72shwKIzqlCdAd8EtiS6432z8ZJA5jG5Q7ykr0CIkxY3mSPGB2tIWkOCgiiKOjrwW+w1pHrwnMYOcMxDmS4vzrqYcAVI90UAB64O1Q7QG6ZtgJNA36DaUkPK9wjeDdC0A+63JPjTEp8QrnYR88oHvLXWvDOlILXSGiTFFPlAEP6DoHr+B4C1x/l4yCzNfnwau5PQ7el53iUh++GJaA5gv6EsFJ4RUbXpA53AxXad2eIBp+prY4q1V760SBPTWJUbMMHXB2uLIcHehnFj3qXFtaggUVE3zYaiUKebixQGi09uJgGgosF0v2WisFFuvPYdmVrFhqCeVkqDWESy42kPFuWa9h6mAywoguccR5sQ5Z//gM1kx3TFRo8B54E7AGlNEpgxkWFGJv8kLoDNTcwMdb8DeskYlaDCWE+0DQMHHKNcHB76qB9Aqfd23i/WjmwUlCzuVNYov9kX1/A8+cAtdWzAvHM8UsTiVFCkTxXXuBfcvq+GMjHyhDBKYIRriuLzHZmkJJgaVEMg0mknUcLRO6zOOX1j+rINRsuoxmQS1MNAydqCJ9OSWH65cFGrPPFboAqMsq9gqFgFPn6ZURH4ZAvDAI7NgrImY7yy+uOmxl/JP2Y4IdBVyyXwAnv396di9M8ZqAgCErgUj0PnhwyNYfy9Jk2YkumeXuZEpqwfiQFdZApVwjLkED9J4FhQRr4do0sxouzThqVnydnaXONIbd6BVwyVxykbJrpA9FqCA0hnSmK8gxCJULlCXR/c2wlZr8zJaIZ6E7nVnIwQgWYhbfdUqmzo811lLm5CKmch04UvThywtTQG6wQp0nKz3j9Dz0uwDOAwwMhKbGXlwTFAryhJQJuRPoSYi5O3OEK8XvqfUs2cAkXlQmSOHLrhP2AztDCzcqPaGUNsgHyIUwNS6EXUUzkpG4t7xzkG0yypoliab75S10hN9IP/Xg/ZLFLxmiRjmpRe75XfvtZaz+zsoalz1PQN9alp0ewFvXGfEgDhc7OuG1/zGgU2sOGb0NXy6OCEtHVnYKtDhIDiiYpUhei7QTr8HOVuq0VQmjTFTfTtd5TJrwVlkqwL37CZtHiwtCmk1lqrSMBegCS+2HOgF5ZhCjqQJAVjuIRh4RrBuxblooMblQCRR4DdcHiGh/0vX785LbRuCYAXokBO/ulVKCc8/cyXNoz1qXBIqnC+2hBHJKY9l6Ixh7xcMLEAlxrVmNHTLgjHEoKWm4LpsJRSb1Z+kFn9aK2L7fq9RKT5+pAXAYN5+xltbQ0VDPKIGD32Wp6qy95q0169n1rKIHz1OewbV3UJpU7+/5J12znslbEeE5QowRChH+Jl5PAd1bLl65Jw0mnar8vXXfVBkR6OK5pTB5HvN7rHPUeWeu+egxgsfGC/RUIdBeJhKGvwbHXszIbgIqom9/TU+bkDEwZmQM+HPTOfuk4C3WEJW72fBROIetAao3MEg/8B5EsPef03X88zfjT/+Zhmdzi/X3FA/p+dgrPX5pn/zvovtmvEc1lC7v2X/bouMGcA+A0JhU6fJBJGe97BVPcQxsHI9MHIkKeAroPmkNskfPqHV4gNffZEzR0yWFMFa+ePDF+zWcBT97g8+flf7WDNDVKS6TIQJ0LUzCSBfxwloL9kIJC9KD/v8AOi1vF4Pn/UQgsKphRSSZv2Lu/wmg45qwAhkmkEbG+GGw0JsBOpYhi9wTqYQ01g6GVuKgrF/tD4hZrRP9vmbrj9anBLusT/yuIQrqFcwcgJixLZCnVagKdCcIvFCYtSZn3aBe8Kjcy4MP/i5NUgK3GUiIUVKG9OCs2cleadCz4Ds8DCnopkyd7p32D/fFdbEvWgvei73zioQXJunPqO2Xdu5BQ/Wn8lKkQpa84AAd95Wy4dfjFQQPZF5I6ow8oPvn8YDSoHA4QE9BR+clAEzPKPw9hErYHMjR+lyAPhdgpPfW+XkFQp+VgJcAbebF87JnW4Cu8rwtwDK+4BWQ9D0MpRWKDfXbKfAoh8S/nl2TOQyzZau6vqd/AZ7OowH0aEXOelZSsBYgae/SM/SA7s/GP6e/fzMa8fuTKhPpOabnKXCcC4TFT83APOwHQlHBQyMe3+KMEu+w/7saYTHc5Kx0/57Mmo9e2QbjRpUwiYWugSmSLaLVVBnHPT3IZmDtyjVZQu1KTkXbogcpDNsCdN3Hr4HyxIVYuN+7vywMZ0ld7v7wU2L0RKnxjDpcfIcQxPdtutxhHRTRp7oxDiQXjur4/reArjIgD+gUYJWKtba0buEg2BrAeIHK0rLYGQzPq3iv4sl4LwBZLmMJac8oXoMViOJ9+gyzfCPBC9BlxcND4KeHeaAT8wn8vTDwWrsnFAGKFAy5/lMQ9NfyTJsyrqcbD1qZQoQ67spsa0Mv0PxnmwlrKWD4m7fetXdiNv0tPVNdH4lOHkB0vnJrSwD4tWXPiSKNMmqGg0IhuhcdkOFiPFpnr/3W9TxDa+1egZGSLJ7T5/j8OZTNzSpEzejW8+CWAjvw6tYAvRkg+r3w69O+NN0rNY6J2ezeGknByJ+H9wB4oc3zg4xBDHSOxC3RQDP64T2Z6R8aj/g1eNm3NYU2eAKDNzClXV2jGaCKppjn0DAaJCb7uiQrD3Se73QuqFRQUqhXJHR/jURN+Um/NwBkE/BsJlM8HTW7ztYAvlGWoM97mAbo/zU7r2brfzaALkNFMq9BDkXDKSvvjLlROvNmIUcvu8XTws8M3Gff1FC2llVTxb8LM7WmZha6ztFb9n4Ps77xSuwFoKfxz3ShczEEXmcMNroi/n8s9P9rQKelFet6AegAYN4TwhZDPdo7srIib82KgDz4eWHKPaJCEkpHsIcSnrJGZV3IIvXCT9fyZQk6KN1bwKqDl/DXZwToW2hpTiCkrXcluHR//8xSHPw6UkZKmU+WsBcmXvAqB6MZw1JwR3eh16RTemsGZg3A5nI3sA5ZmHj21CWYKifS7rcmVLywFm/wOux1ULViKZTNeAvdhzX8Xmuf9Lw6U7yO9+Fz3opNAV1nxM9jFkIsK03Xr9+9wE0BHfIbCuPWAD0FbN0/PU9/Rp7GPDhKkZOig2f2Cq32Nv1M6sHI3oekTfQyb0jzbhyDubXGWN5C15o9vUtJn0v+NQP0VJkRLfpn0s8hoy24jdNzSvmhGX3iNZYexsZOqfzy69/y7GfjnFsDZe+h9HzdjL5SxawZH6eADgu92XXnkgFeNjEu38Tl7j/L8cWRpzx98Z7KGVK/hjkAXddrxktSPn1sPEs0ZPljzApyeRTps20L0P3fM9qJF9kC0Hd76Qu3aqF7QPDaiX7GZv1vAP3/2uUuQMcme0AnWDpA9xqQPzj20k7afWYKT71ube1tYThHJAbsS+peToW0ABrXgUD1FqtA3LtW9H6BhLROJESo61eqDDQTEJ6ZxETyJngi86Cls/Vn74WNAF3PLIEvCxceCv98WoPuixiTFwSp4EmVoIYYahTk3kLHtaRhp4CRKidcC2KwMSHOW0OecVIhnQlnKod5WuhyueNvfo3+s14D9x4Gva4z8c/sFQOvZAaBlJ8dnpSEjaSIbl0hM5aFPVtAx7X0PH79KV2JBgTcft3aYz2zT1psBuipothw/hHQlWDoFQnRkeRXM1BuKOtySnD6PClN6nkouKOgTkFJ+9/sHDLejICuNtR63V8r5Y1UkVIp1lyAnyr0nh71XH5vvNzAzz5G7O/hvUgpkPvr+p+35D/WGDcAuvZLn9va/nlA1575tQhsU/mr96gWfWsWug+5NAN2yTFZ6fzupq1pRkiW25UQotao7/LeZDQWr9XM2MQzq5d7hlEA9LksdN2k2YPotf+thf5/nRRH9ycSryKgY2M1AILjYaOG7zfME72SnSTMvOsGWYsAdJUOKHbqXe4CthRwJRBlQaQM6QEFaxMoislwXQB6VufosrO9cuLB1BOPXk8VtlQRSC0cMbIXzP66HvgloOcERIQpYs22V5pS4egBQRadNGJv9SkjWCMPm4UMUoGlmv8UDFKB4pWcjFZQJlNAK87ZpDgpX7ierBtdS/uE30UX+FnCQECoe8nbkO5vRiuoAXYNKTzYZkIrHa8YgSucn3Gspgd0fE50rBhiM+9LCuii75SOvcKoz+iZcV0But+jTGGKlqv223+e7wFfxCoFv58przUDc+6PS4pLLWJ/jRREtT7IlKwLXbxJCpgpaDbwF28SrEyv7In+U3BrBtpIilOzlJQ3KfCT1r3pXngPSQq46Tl4HvH8nwJ4M0DfEsyjY8UBuj9fL0fSNWeKDxwcogE1JkqS4rws8XhGuRE/I0CXnPUud1/l4mnCA65eFx/71q/sfRCJzbcL8Ji6NQtd5+fxye+Ht9DxntzWAF0POBeD4cL/26S4rD7UdStSnTkT2WIWqW+HmYHrs8hyp3YWMw2ZvBZnLeNAIQxh5XiXl2cmMZAOymuB2GgOTImAjjWlSXFe6KUamLRGLyzFMF646O8e0HUuauWa1ek6cPDxeK9UZJZxrO0mETgmSAFdhNSMmfG5NEafCbuoWaJG2z+7zk7XA6B77VagJkvMA6n2DNdQAiGuL4tWyolP6hJgNBcoIUNWSpLW5kMkKUN75pPLvbWtJUxF80NWoqcm3V/9rqQ7JQ16JfB/Aug+yz0FD/ze0EcgsbABBEja3JqF7j0EWrto0dNNqsjpb3ouKToCEO2VlAcvpFLBK5pKhTP4Fm2Y2ZI1cavqnDxgpcAgC31rSbH+/FKlQ4CeNi4Sbfvv/t66Tmj4EibkyagS/Xtw9ryXKgwoW/Sh7+za8UWfZe/luECoWVmm/uZBx5+BPwefe7W1554L0L3LvRmgY//nVMgcoPs1+fdLKcJrkjMZLaqMdytJcf7zHri1H/7vkiMw9OixjFnuAnRf8+/l7LYAvZlipWf05ck0IHY64HnNFIdsT1KC9gJbf/OHlRLNVss2WJsastz1OW68MvdI3bMajpJPMmIH0WoYQhySouYRsPxxyGBo1klrzromcGkISa2eNV+AexjPpDnWBO1ymcIar0njFZHxHrFvOJbqS87wOz6fzrsVw3mBlu5ZypRici+w+RkztuaEpY49kVDwXgTPEF7D1x7K5Y+/eSuB5X6xqQuum7ru/HtThcGDstcs/RmLwNo62htqM/G6B1Qfw9O1dK48W9fQxgOM1gzAT8HC73c2+jG+SWDlXbu+dl8hiOAhKdno2Ahd7ir3k+AQT4CmtJcKT3glSRm1KdPq81CYeK/YP0DXZ7we88pd2VAzwS/lzyuXswpUGAohC68ZAHla9ELTg5sEndbsQUe0OJdCJfkgJUZCUbTsATnlCya1FdC8uLGpkOeTVCB7HvAu97nASPvnFUzRfvD6wUiI/d9dLFwKRrMclgwczTjch/XvrnmS31uVNXl+01mS53F/X6OeVLuA/j1giBe8wjXXs6cKTHq+OrOU76QY43Uk5YkXlWMyS6doABOUMSnlUhC88p6uWXTIAdHsCOfq8CMteBnoMcsDKc4fdfTscOg61XnFwvOnzsDzqvbXP2MGsqCPbLhYY38TXUMGj34X3XtF2N9Xey4ebtDm8Ow7v/j5WwX01G3oBZYObmuAvjUNmQcb69D9Rmf15sBzDapw5VnZgToLnZ+P7VrD960DOoUQDtIJRdV3e0vbC1SBYLbWWLaiWkBvIQr8JcT1Ge0HfsehyAJKQV1ELzeyF0SZAI1lfQJ0HbyED35PY4ipUPZJayISAaay6kVkel3Ml97P04YY0gv7BmaKQpCtOaMg1DMqwx/3SdcnmtP1fbhIz6a9xd98jDZdC97HLGn3lQJ6KtB1f76vWLCh4cEGQNe99T7V8gvwBVieHubiH+2LX5P2mM/dBNBT4dwAYC4sE9YZGl2wK6prrOT3yQNZs2t5hcoLfK9c6Hr+u35Or6/988rbXIDDrmBoyhLPr5ki7JMO/Z7jeWHZyyCY6x7+vHV9D+jKctfzSIH2HjWv4IjUuBY0pZrG+OdQNuv3Qtfz6/fX1nmFxkKNIzX9PqSAlIJjqvCnSp3ndX++koU4f/2cAg/WIQ+R+LTxfmH0bfYsrhOj9sOHDDxNkdfj5EI2k3dfKZ16ntT9ea4x30YKYUo/eI83CFLQxe/aXz07gd3NQ5+dRbJliZn/vK6d0ZZTMFIZ5+WbB3Q+07YAXRvQTFvDBXTgzYQlXks15IadV815bDObEbvrYpQCesOh8qYhFkZiawLouD+69KQWOu8FV1cFcfRSlqVMIe8yjVW6QAEQu7dlWlLsALQ1QPdALSLVnvn988zg92hbgI6kC3XDk3CVGxPXV9lbyshiQrnMBRQ6b29hNAMW0YP2R3siptezNggwJ3jFdL4OPVPUXJKa9yCIkHEZr8F7d6W3FvD+Zh4irZG0RLKZLVvyZyQFRs/vlSGupV6z8YkxZrkrbu/PW8++Bd04ZvUCJuUh/J42XvHvAe2Ddv3z6O+6dxoyaOS/euyGNQsoHpiwNm9B+33y4KZnbiZU/dr0s39NdOitomZ76IEmW4fr9Ofp279XOTDeOpTHg90ZYyvhZtdPecbvPWkO9BWbVvl9kwyR7NsaoFfKYbiOf349n+4v5cYDasYrJN25Ad2HOBrofo767hTUUrnv5a9khtaSAvpcMmB2HWjlHNbuLWpc14N8Sjfaz2YWugdzXEdGiQfMjF6jIRGGPGGccahW0XPhfVBI/PrwGs7ee5D8HtGIcsNZIJ/TOnT/PHpuT/P+715R8LI02+v4YkYbO+6/51Yt9EYBEH7zDOwfpplASokzvZ4yRRuIXi6saKH7DfGMp1GB2wJ0udwZa/ZzsuMkNbZsdC0sveDW4eI7DlxdyKSJsXthTDxqZqELhATe3r0kgan3NAN17Z8Enz9UHJwAHdf17mB8DtdrVrbjCVSf8evMGMbtifZd6xch6vopTXgvQTNBr3ugNaJ/Jv9eXFMlep7RxPASVmIw7bFnEk9//rn0M9rteiGQCcrYRrQLw1PK5SxXQPeEIgR3KwrvAOjaFwlfPYe3rnUm3kppZuF6wetj4OKvjAcwnCSWYPq/eeGgz+vvjc8awkRoH5p6VNLwTXqG+n1bAn9bgJ7RQVSiUwNACm16P34OPLkNC50KvWuN6WmH9eeaROYALqWZlCa9hQ4vTepyFw1hT5t5OLOzSjrFpXTYwOtNhoHg/RisszVAbyaft3WWzWR2qjT660o2pTJEMjUF2dnnQpVJozLi6RQ/p4Ds6UB16Gori/une6jP67riT/KgvKQu5JHKWSkWaVhACmJ6P8osF0NXY5l0SJRXzjyA+9exZk178x4r7TNpK8robN92eNFztwroqQaRAnIqjL0w8eA71+e2BeiKoYcEpNmlZgwdpwlxI5pY6BSi0UL3gM71OIbSwfmNS926stIzsESnuWKYay3wERHiPWJmL+RTl7sEbjNXiwCqGdFw+XHgBerRsTaVjunMno07tNl9PeCnBK4z1XtE2N6T460ND14e5DJwjWVrqRau3wXoKR16y64ZoOP6InwJHw+uYlDOtncJmXqvvgPQ4SWQ61+KCn6fnpkOYF6cdZf6s/YKhLeU/F75M0p5Cb+nMfaGPYwZ3rpPKrTw/Pq85z/tHTBMLnfth1c6RH/N1uUFq1fmGgSueq47vk3P2YOfX4OexVeBeHki/sdgl7Rsza+hGaBqvWnZWjN5NZcFxXNmvk/oZOkVEQJt7OzoPWz+DLgPrq9/SoOeZrUX/vPZ32eH8zVt0JKCc7P9b6bA6LVm/JvKcm9Np3LAezg9nYZrhLI1PbuXNeJdlY2lNMZrYdIeFO9tuNz9uXrjKZuyGB+oGS3i/IQDXq5K5qRrF6DL4OPEUFj1yuNq0kYb1/CeOi/vIWfmcrnjMwxZu17+uW0BOh7Gg3SqQfiLNXtfqnGnxKAMQE9UPstdIz1Do83Zw+fmx1rcrVno3Kw4KEGArkEv6tTEjlPRSqfLJHbf8nFPbbhncLjxtwXoshBS7VGElca4UsLloc3R65hZtgXUQYeEPbVx9WAmLbnh0JOaW++yFujpnLwbymvgYmK8j8Qb90yf92CWCiTP2EwaScaXirHw3dex6zp+L70Fps/pmfW+9P0StvwsJm0lSVWejkED2le8Xx4aPG/o4w0PTRDg+pw/M1w7FXj+72mMMOUPXVeve1qYq22oF1pSJLyiMrv/s02WUxrTmXiFwNOm/q71+79tKbgbk5b0WQ9iEpoNciB6aOYCHJ8U58/Qv18xXg8W2H8qUuglj1Gm7vzTe+n39Nn5OyoZXC93f0aiMU97/mwF6BzO4gVy0jVtW/ITKcNpUqPff30+3VcPvHPtHT6zNQ+Dni3dW0/zc5XlhnuGGLqXNR40xSdzKSFwuXPoUSTjVMZq/bMKbLhXxt8KfTmQldGmhGBvUOg6qcfH7x9pK3qElOXOMrYI6N5g1HPres3kYGqh6zOZzE48S9vMchc4SEikgsVbJM0AXQIlFVTZdbaRFKexqr6BQwYWzyLLXYCOTVULWWk1AHL0cmYtY4yjYKNgkeFZlKGu+20htOLan42FrkNP4zTbUph8jNozZXiu0GlNSXEeeAS0/vr+DHQtPLeIA6/5WJLOPCVkvO4FMMEtdguUINP10/uL6bQfdEmpEYNrFCMFC/PQ/b1SC9grLAJO3FtM4svmvADSezX60zN6JvCjC09WtJ5Nz8TpalYjoGsdnmHFO9o/D7SiqdQCSs/Y85sXTHyfOmW5nAM9h9YhgdzM+kXL0MCfc3cqm6sXuISPzl33TcHBA6J/jz6vZ/IKImnbNXPye9Bw/TjWeGtZ7v79uk4my0DHcZbDXPdophBnfMTGHmHsr5eTAjTx+pwKTrTQt9Ypzgt5z7/Z/j2LGHp6f89vcylLqazw1/ByHtfyZ6e/6bWUt3GdWT4NgC6+FJ/j3pIpKW54xfPZxNA9IOs8Mjler9NgEP2ktKi16jzTPUjpOeM5NYMBfZXCxEwofkqW84qHZK8Hdd1XNDWXha48jgae2OUle20zhu5vRqsw0yJDLbfXoNKazCypJp5MNkZPvyOLPSlbI8NJuMcYq7fOGwR3bJyQAQVTdmOSRdReOMqQY0hz3GBpgQLtKkaQoiYRE7MqVc4d198wqlSjSfEaDgVfSIaB9YakFiktzcrWvBLQUC8rQAZTxwb+Gh2qA8JeobVnlisQQwrB1ReCf1PT01mZndzfWg8UlWYWRpgnEbTVfJwSJksG7vs0qQ5KlQSbLDIBP1ye5fJMFqvPAD2OdcwEXS1k9Td85XLW3dMzG3OKtETFInpMMMd9LkCnhp4P40BrOPNigR4L1pZXqvyHWfA4f86ej7ORsa+YfY19bUWdPFzP9P6FZiWc6V2ucoYy7o0Rp9UczikKI5xDHBWaK6KiYlageyDSnnmFULz0bAHdC8wUIHCC+rsHbAEWvkM51f55gRbWGUo0ke3uFSWsW9cT/4qOvYBupsB7YEyBxMsJvc8L0dR4wPt9UqNoNvv+LJLiMuUrURozGRYFS3rtjAddZUD6bIGBZsc/z5XL0exa2gvQOSZGejnh92Su4UC8dz2CaTRyPdjpeZSs6YFbZygLeC5lxgOZt8I9fTULielzXs56uhd9FWBMVUGHQR41A3Rdw+9hphRAcY8eNq/4+H2Ay1rGmmg62+ta3cZGR7MKA29s6T3Kcvf00YyuZQRkexvlMydyxsx3n5jJ58nn2MtEn5XhoOsL57bmckdvFY3f5ed2OeD5dR5Q5tAOx6uLcqCJn7cbCTg8YI6NHdicRdmBsFmc2wGn1dvTS2Aa2jxgSxYttqHBQSoCPX19NlktW73hmuH+PKCcWWdnp0GogzDHJyast7eXB4/X5s+bx3uveeYZW7JkiW3avJlAixndHZ2dWQ1gNos2ut6zAy/krNTWSkAyzMXNoS6S6GoAKtT4ZklfMV5NdwqmVMWkCgh2vDcDnXxoxyeXHiyAzKUWR72qfziAZKZWtbbuTts0NGjF1hYKiK7ublu1cqUtXbTYRjcPWntLqy3on2cbNmyw/gXzbXxq0sanp4JSgTp9lX1x4zQvwg08iAwz69yS28mslstbJcagBNw4S54h4oOxZ3021S2O2iSxoQ5+fMLaW1u5FilzyurG7yz7i4lJsuZYVWDoc1y31o52hsBADw2EGwUtXm9gxNiqFfTQVipZK7T5etXG81WbAegiwatm1lqpW65SI/3kW0q2cuNaW7J8mVVnR88keQAAIABJREFUyjY1NGrb9S6wwU2bLd/WZmPVGetZutDWbFhvne0dNjU8al31grVawRbMn28DYyOW6+mwzWPD9PJ0trRZfXzKOtvarZKrWg33TUrvUmaUQBNv6e8SRKnQlwBJPRJee6cSKoER58njel6AKfbf/PqNLvfUA+AFIz6PtShPQ9cTGHhA8gABhcHHG71iiNebCUx/bW/NeFCKQsIw/lbjR9M9w2cz5TYaCDoH7Ss9EG5ilT8fXE9KaLoX4gs/K8DvhX72CpdXinS9mZnphrI70YU/i1QR8nsNeeVpKwUtZWmnoK3ffchnC4UpGm7++nJF672efpspfbrPXN/pIWmSlKbr+6TILe5Zq7PTJ66BNfrhSLifT1zzRmC2FzGpUslxXkHVe/w5NDsbebcaLO04XQ3X8El92Zz0KOu4d6i0cJnzXo6IFlPZIgUgyNNZrOb7nxWgy4LeInkoZ9WZSuh2FC0ygZ2K69vb2qw8PWPTk5PW3tpmLYUiBSFcHdNoitBSpHWVMoxAHRZGd3c39xefQSMAABsIlfHVXI5CQe+B+3nV6qdt3rx5BCRYgPjOzEOUmqBdZyQgAlhL0SpQKqo1K+ULhjYV+LmYy7MkCGUtXAusuJiYx+9ATuxmpWZFXc8lKEiL9SNefVYmwTWfszUbN9iue+5hG4cGbGRi3FraQ+ezGix/y1lve6dVJqdtbHjEli5dakOjI7QWWzo7bHh0xDrbMC3OAYo/o3qIb1PgOauchESiw7mVjJWsMR5PjZiJhKEsK3gC4vkmno88Hn9qytpaWphLoDMn03MKVCjxoBCv1rJMcXhCOFgEMcy2NgJ7SBCCth7dv1HJgDIACwZfWQMOCYBa3UrVipXrVRsr1a1cRF/fvJXqOWsvmxUqNTa2yLe12JqRASt1tFltpmJduaKVRqdtfk+/lYsFG62XrdrVak+tWW2lXMHaajlrn6rZ9guX2MjIiJWRyDyvyybqYfZ1a65g9aFxayu1WLUYrfcmgA6aVm6BF8Ke1r0FkimyTaRfan154etBSoAvwZvGMBuBPeyrwnBNQcsltClXQiArcPbLTdeJ96Q5Gni/XkvL8lJQkRWp52q4F36p1RvKvlJQ9YDuAUeA7nt1++fyVpLOxQOrfvZlfXOBlixSyQSvpNCYiMZUapn5Z24G6pAh4i0pHqmVmZYd6h6igy28ZslD0EMV66q1Hu1pM3r1e7w1es4A07ngPWBqfQoZNdtbkCamtWE9UjYpJ2L5mV93M3yRPAYN+bPx697CK5bkOCAhFp4u8aCUV09fnn60puAuN8vBQ6qYe/RQij5SuiNkxKz2cJ9gOMJCz/gadehzadfYBI0c5XsSQEf8o1qOSR0R9Lgx0YLFzwB0ukVqdevu7LQN69ZbT2cX3aIVAG0Uwt7y8Jo4NgZW1sDAQNaxbdOmTbbrrrtmCRsQWqtWraI2tN3229vg8JAtW7bM1m1YT2s9gHmMYUBrL4bZ4pyLXoBwgVISuk4VYC1WqgawEvBQbgDEo2s8A/TYnMa7sLl2ucBghVbCtTPLOVrQIlBYjffcf5/lS0Xbc6/n2+q1a2zNmjX2/OfuaTOTUzY+OGytxZJ1tXfY0NCQ9c7rt4npKasX8jY6MW7tnW0spvZnmE0QgwU9NR1d9q6bVuysRIZo7bAa3OFR0VFDHgE6BUls1IOSPwEQGQSADpd/Kewl4omszcXeIrszutgbAN3FLSuoAUYv99hXO2PayGAAecwr9/F5eE04NhTEj0lK5RmrWM3GW8wqpTz3scXy1lE2K1bDWsq5uo1axcpWo6u9p9hqoyvX2pL5i2wMLqvudls3OWKF9lZb0NdvnbmSja1ebz2lttCYprVk62fGbAbADoWhlrPSVIWAXs5Xgzs+rcCIjJ/mQKRWZioc/Tl6gPEWhn+PFAYP1F4w6u/NFYIQPhOgNBOaWm9qncsj5bO4PSB5ayp153tBlSo06f4I0GUp+fdj5TAWtlbH3Wx/JXyxj2mfAskhb5ltDdBTgGymkMhqphxx7YHxXoQ7AAj6Ss/Jr8/TGGljDkCX0PfAsDWF0J+7v4fA0Vvo3rOU0rxXplIFZC5lx8evfdgoVcyafz7MU9cZ+2RmPK8HdPGHv64HdH/Gfu1bC/ngM+gS6afdSemVd8DnoPjz555GQKesdd3q/L7KDe9lga4jQM8AR53itgnoc2VhYjhEJVhVvEkEc4E6NzECGBhvamLStl+xwqYnp2iBwj1aRiv1mFTUzC2CB6W7fXycFiqAHZs8PDxsY+PjtMzxtxUrVvBgR0ZHbXRs1HbcaSfbPDBgXd1dWYxWXXvwPmawFwtWrqHnbrBiAegA8hrCDHClI44btR8qKWoSAGBXTlIS/5cWpQx8jbdUP6sQqED4KzAkDmznXXaxJ556kgC9eMkSxjVXPfUUPRn93b3BUu/utrvvvtt23W03myrP2COPP2bb77KTVfIIAcyegQhWQyumJoMXg4LKZUTyzOrwbnQS0Jk0GONYEkrM4mdjnnCIXmCT+aCwlINLHR4MAm+syw9Wfrgm9hCuc+QjwFKn1kvnRg0+KXoqlJzGe8varQeXlcpL4FpT3TVdhZWKFaGoRUCvthSYIwFAb5+pW7ESXK4bhgasdX6vTder9BBNDQzbbguW2ejAsOVb22zF7rvYj39zqy3fcXu6cMtDY7a8s8/qE9OcRta9aL49tP5pm79iKT0+NlOx8uYRm56YtPb+LquCaJIv7aFieBJWXth6gSuBkl4H75GFJ2vBM78A1QNeqhBLmHmQCmeZibeGPBgvUGTBSlAJYBVWgQetGZA3E8iplTSX3PF7kFroKaAj5JcmNXnhnQKityC1t+n+SA7hdbmkPVB7EPfrS0ETnw91/rOKcKrcBDBvrhDi86nC0QCiEdBhgGgdqYXu99LThX72Crr2IX1fqoTg75TxUWFvdq5z0XNK35lskpczqehJFVx/trRMa8Ei11lhLapO8p4h/0y6psrefF6X/qZ99grhFkzOOHjwcGUyM7rTlZ0unvP8IBqg4xE5FC4JNOUJhRE8oAdFMOQeyO2u/WanuK0BuncZ+gMPD4DkIxTox4SimMymeDyuy+EZcLDW64xP3nbrr6yrtTMasTnbee/dQ0JT0vpQG4QNxUPB9dnf3299fX124403WndHt5UsWHdHvu5IW79+PR8OAnTe/PnW2tZqa9ets77+fgILY38RtJDkJkCfqZatUqtkbQQhm5kUpTGY0X5R7Fy13zhFKCT1YgA8uYsF6Iirg1iZNMImGDGsIOUIpwFQj8licA13dnXZypUrbfny5cwLWLFsuQ0PDlpXRyeBZu3atdbe0U4Kmr9ggT2zYZ3luloIKDzD6JoOykSQ1ngWgTkZLwRI+IUltMJCr4ZkP2/piAARdkCiIAA5FeZ0x1WQQxGUOSRoENBj9yx4RbgfEdAr0wHQg6KUszLi4eh0hvOPrje/Pq4RCl2hGKx+b+Eg/GRmbVAkcs5CR/MfKCrTNcvPVG3hwoX2wGOPmPW029j0FL1E3YVW++13b7FKbdomKxVrbemxV590vNWKeRsbGbH57d323S981Ra29nL9G6aG7OTzzrQn1z3D3vkdxRZb3N5D5WBwapT7nwoM7V+alOOFIc6smYXrAUMhC2/l4XPS3FMw0vW9leEFbqOlKyCZ9fCkskAxQMXttB68rpK+uYBagJn+PQVELyhTCzEVZCmgk4d8jk8iddNOeV5g69peIUmVHu/h2FL+zZbjpUqNV+hSC13PKKVKFnrj67NhyGZAwrU8C0DXfqXA6AErpQ+/B2lClt7rQb6ZIuCfZa7143WWnTVMAJxNMsTfBX5+/bPrzdNDLNCVfBKgi2a9EiDg49lHL2xmbCVd4vCerXlIcC2Ea9GYyQO3d7s3C2lkSiVsKhhDjn5ThUKAnnqqwvuCwkkoUVXIswV0fsoF4AXoVg3CIAO86JpXeaE2jRb6+IQ98+RqJlPVDK76gj3nBXtkMfTUzYUNw2FBKQBjbdy4kTH0B/72AGkEthnIeoddd2A287Lly2m5Uzuq123+gvk2OjbWoE3SGtRkJjRjqVetXA1aPhM0Igjq3iIqJi6gTCmYA6FDD5CsVAjx9OgmJnjGoQGwXAGGBFd2dQqxjkxLr9WtrVgi6G5Yv962224762hr53MuWrjQrrvuOutr6bPR6qgdsP/+dtCBB9ndf/+73X777dbT0m37Hfpiq7QXrJyvNTRXCKpWBPXoPeHe6rWMw/JWLLUyFqMWmFSsYh98PBZc3LAAEDqQtQImVJY7hBEeD6EZ1pTncxyJCrsDgI5npZcDSSvTM1RgMmUH1npba0M6ZgbsUfmAhwNKBUAd15LmizW2gDZwhrmqjZfMqqU8XeKwzFunqgR0rHt0etLm7bicgD0+OmZDazfYA7f9xaZmxq2lpQO93uyg17/SOvt7rYwQQsXs9utvtvLUOLPgN44N25tPOcnG6xUrtJSsVDPrsZJNjI6ZdRStGgyE7MszZQrIKaArxu2B1vNBaoF7gZQCklcqGgSXE5jeC4ZzC4A1ayGmgO4VAwlxKd8Ce9J8pBm833sQvGdCa8J3vT8VeCmge7BJlSbQOWjJJ7VpTyTEvcWa7p0UjtS7ke6j/1z6s1dO0p/F61tzucfaw4x20uf1++PXFZTzYBlCSdb7dC+dI373Z+h/1jn480i9pN7lm3oavHfCg6an/9TD0Mgps4CeKlJ6n+7vPRuz9Ja3ysxslZHi7XMB+hb0ExvTNHgHI7jqflvzkGCN5cpMNgtB1/fP76dRau+9hV6LScfNPiteSnNQZpX2oFAyZKpQzlyArjhsFqNr0vwDMXRcLLtxzADnYch1AiuqtZUuVcSEH7jnfkNmJ1ynhf9H23tFSXZdV4InTEak9+XgysCj4H0BKBAeBRCgA0mRFNWiWpTU3as1S2vNz3zM1/zM33TPjEyPRJHqliMoCpYwhCWr4AqOhC94UzDl0puISBez9rl3v9hx62WCGmmKgjIz4plrzj37+FPssFPOPSOLclfpWzceTA9ADrBev3693X333bauf50DAcLcdn35Jtde0f0KQXEIloMZHlqvmwzV9y9R2mEnYEFd8AVh1SHVQiiseOpbND07OOOgQEMvBXOzH67oXnBzd9SE3R8PZhffS4bADYCWB5DD9TDhIgNg25atdvvtt9tQ97DPD/HkC7ZoiysL1lvscaED/51+8VlWGe23xUIoY6jISC0dWnubWSvTz2FxRxpf1eDLBvDhn6fWoeBDZBjOMGOKFitb0QSO66vVijUL6Dq15EGOBVROWwXQEWFeWG66ZosxLa80HdDhyvCDG8dKgctrbbPwCwQhT3EJAXQYH3C0jHuLTatVCgHQUU9gqWmd9WUrNJZsaHDQZhcbdrA2bc2OkgsH63oH7K6//gfrtooHBh5ZmLLv/Ifv23R93ubn5my4q9ce//HPrBKtMwhbuuq3vmj1UtOtD4XFZRvt6La56ZlgIfHqn60cAgU0AoxK8HrgU60sFWpTgEsZYnq/git+TwUCAlx4j8Va/+0uA30nmWSLicQAxSgU86wosyc/4HMUZMjM9HoF+hRw8oLOMqEDGlQC6CkgpiZlPX/4XddD+Q/fkTLaPEBP9yQFjrU09BTQU+Eiz+RP8FwN0HXMRwkBq5S45RzS61WgUB83td88kzL3H8/MywLQ9aLyQLpdTTDgmaLwEd7brqGTVhkQSk2ZNJHiC/i1Z9EUgkuE16UCaZ6Ax3GuNENznNX+0SWldKOAvpTEplEIVMGa86AAyncxbIeaus//8wCdjJ7l9doOTCzd55sby6u6+Vn8rT3d3TY9OeWgMDI4ZE/s3m09lW6HlcbKop194fnuQ8+INPpnuABIU/v4449tdHTUQRegDtM7iOvAwYO24ZhNbm4fGRmx+VrNunu6nUlBAIBmj0AyEotvmmwctqFYLlpjsZEF2OG9ZFIUBpjHHorTBJOQMwL4l6MvnZHkSCMBocB07z7yWCucNeT9+R4QEQQEjBVBb7i+uNy0vq5uq83N2zN79tr00qxdc/11ntoFX+4zjz1jS9awbqvaZTsvcWFisatkS27yaGlZWRpP7BecMXkpFeqEg7GiEpp3nQuA6tp39I/7rhBkI8i7NgA/UdTY+/r73IcPMF+AiR0Bh9WKrws1dFg+kBYIQEfQIQAdWQQQJIoA9OgScYk/+s3dpMto+MXFkD7IgDuvMtS0FQQzIuAxAvpKrKleWTar1pZcQ8fcuwb6bP/0mI1s2uAWh7mxSRspd1ljatYF0pFjN9on0+PWNdhnBz87YF1Wsl/ceZ/1l7tssblkS4WiXf3NW6zU320FxF3M1WygULHpiUnrGOxeE9BXYwaqQSkTS38HzaoAoN8TsPXsUBgiUGlQHkG0BaZs3rM6Q8JZSM39ylRZyY8WGwV+jBsChQI6tQ0Fh7UAnXnUek2mrSG+INICBSc968rAU5DlmrorRywMHD/foYBK3peCjjLzVABzC1WOD53Pog+dz9Q9wjX/XwA9j2bS56YWklTI5DxUIMLvFLDUWpPOXwExbV+cAp+mHOr6ps9MXUyBvpE900pNzAuKI8inlgdf7yba1zaCRVVM/xw/fqYCJemIPzXKXUGY409d1vps6EngvV7BNFpvSeekP4yLqaJqEQnvCpYuj4GKvvvCVvGh40tKTGTceAjSzeDD7u/r84A2+rVdQlpattp8zTZs2mi1et1m5matUq06wI6NjWXR401ID02zfS+/HnyhTZiiS3bS2adbbXHBI9nxLtTOBpPAf4gwhoSHd7NqG6Uv/ByfnLDB4SF/LyaIgLJ3333Xtm3b5qltmA+sAzzsIC4AKCaP9yGvHRvSP9BvR8bHQvoD/P7dXb6IHuEvKXVZfnkMVNJD0d/ba5PjEzY8MOjRzwc+/cyOPeYYm5ma9sC9yekpXxcIOxBKENz25jtv2/CGdfbRBx/atuNOsKX5uv83PjZmp5x6qs3U562zv9def3OfnXL6afbp/o89t3rzpmM9+t1N/b2dVltacDDeuGGDvf3227ZlyxY34UPyxJyRaYDMgN6eXl8PjBt5/EVEjPd02WeHD9nWLVvcb9/fG4IMsdfuf49SLD4/cviwDQ8N+Z53d3X5PHp6uj0GYXBk2F5+/TXbePyxVu3ptjfffsu2nXSi7x1iJybGxq2jULQNw6M2NTbugF7t7LLpes2O37LZPnj/fd+n7q5u196xTxAGQVt4Fw4Q6AMaNOaB8feCZhYXHdAPL8xZsatig/0DtjLfsA3VXluYmvVzhbS18eW6Fbuqgb4XlmxdpcesvhgsM92dNtVc8KA5BFn1FDvssZ/8zOZnplxAbBY77Mbfvc0WK3DRrNjCXM2GS502Pztnxd6KW0iUAfo5ioVxeKDVZKgAnAJ4S/puCWhkHgRD/A2gU7CjxuTziTEiOCNOxxCGYuc2mmCDtB/KBYvS1iY8kEGl1gUKtOQDZJb0ZaqGTnBJGfla89ZrUybfJtzEOBTsqb47BXWCIq9J/24T+JP682oByZvDWtYWPJdrnwpirX0G4LczdF3fFBAU+N1NmJQ+TYUj1TxbQkS+AKdCEa9dLcaD40iDPnlOCVxpv2/OOwPGNHMqKeTDvcpbe6hM6KfOsabWmNTao+fO99wKWaCunhvSiVoF8t9vjh8QylKhm+/S8fNcZMIilDDPDgouExX8cB+ze1LrBJ4dPmNgYlCIff9OvPzsJl+gPlaYOhGQ5AVWAAKFgj3+6GPW09Gdze2c88+x2dk5e++t99zoMFWbtr6ufluyZTv1jFNDL1zkd5fLXrUL4PDGK68HH/oKOsWU7LzLLrK+oUE3o3eXw7OnalM20DVgp5x5ige5nXDCCTY/P+8bh5+//OUvbbR/1N95eG7Mfv/737e33nrLGRy0dwTNDXcPZ8bl83ec7+PH51s2bfGq8NAqS1aysy852wPN9n/ysZ140kl26Mhh6+7r9QA1dNNCoBfdB2SaNHU5Q2ssePGR2mzISz5y8JCnmA31D9g9d2FOXTY2M27DfcPWsEUrW4edd9n5Du7QZg/PTIb5jU1aX0en7X7wMV+fmcacLZcKdvm1V3naVf/QoM1MTtmmoVH773/5A9swMGyotDS5WLPf/6M/tHffecfnj1iCn/zkJzZYHfD5j82M2Ze/9CUnlj2P7rHpuLZY5yPzE/bV737bxwHhC357RsXTsnLMpk32o7/+oXVZlz9vujFlN998s83NztpLe1+yZU8GW7HDU2P23d/7XUP/sUpPlx0eH3M3AwQxZDdgPbrKFatNz9gv7nnUZhemra8yYIhe2HrWNjvppJN8jwBCcJ/8as+LHiPRYWWbbEzat7/9bWvU6y4k/fAHP7Sql5Qxqy3P2m3f+ZYdqs94YRn4tY8f3WA/+7vbbaCjy8pWtoYt282/83VrwDVRKFh3scPu+9E/WYcXpVn09f3K975ty+WiTY1PWLO2YE/d/7B1FypWW6hZsdJlV9x2oxV6O70QUGm5aSMd3T6exXLTg/KUUaXmu5QZqBaXSvzptSqV82DjHmrEuJ7vI8MgQJExMbAG9JECeig80/5W1TRUc1GwoCWA7W1VA1JAXw0QPw8oU8avI8zmGSvFsT4BGR3XhGNaC9AJBvpTmbNqTpy/fq/rqXNSQFwNzMN44ZJrDwTT/U0FQQWlLN4kS0NtT1/FeGiByNN+CeC6r7oOa9Et56pApHSowmD6HD0frGaZrj/v+TxAR9qaAjrPE+/n+cnbA+ARLI2hWl1w47Vig9ozD/g8Pbv+TGRpxbTDFNTTa/l9pqXj/dFiy/eT3tTMroDO+RHQw961Vrhw8s5zHdDxHxDSA7gQALa45P5LL+BSq7kZeP+7H/mdE9PjNtw/bNvP3m4vvfSydRRQnGTFPj34mR2z4VibW5izrkq3XbTjIteoPKAJUdQ5gH7MiZvtlTdes95Kry3gfwsL/jv/XXndlZ5jDmYEzfPAgQP2yguvwKNss/Nz1tc9aCeddXKm4WPCL+99yW9fMFRhKljFKhm4AyQmpydtXf+oCw79Xf12ziXn2Mi6US9KgpSwyakp1/wPjR3xNCWa2X2dUGhGNHSYkg988qmdtHWbp5dBewN4PXj3/cGvHkKOXPiYrs+6VoryNXVbsKt3XW+14opX0asumXU2i/bM47tds4aXHHrVuVddYv3rR2x8atJ97ZWVgr3w6FMRzgoG/+7pF5zl1fh835aXbe+evf7e+lLNuspd9oVrr7Tdj+72NWks1a2z3GnzC/NWrXRbzVbs6luuc4IGc8Jew3pRg+D00C+svlz3vRuoDNhHBz+0zRs2+7N/949+1/70//q/baCKoj9I6TO75LrLPJfb/6t02PRsqPAHWlqYr/nabBpZZ4/e85Dng4/PT1q1u8/+w5/8J3vvnXd9fAAfWFj82R39tmxLDspX3XSV0+fYkSP2yvOvhMI0tmgV67BTLtpuI9uOdx85IultrmEv3L/bfeD1RVTU67QzrrrIBjaMOqBPHx6zlx/da9ZciIFFZTvrmkts66kn+1xRSQ4aOvzz2EGs8WVfu8HKAz1WQ/yHFW202mML9YbVbTGLcudhU81AD6oym0yIjmiqwK6/e5YEgxSlsYRK89g3mgYV1LGenoeP7INm0/fCrVAxIpYaeuoD1HEqoPPZBEx8p/3qFfz4DtX6+H36Xcrw9e88gScTOKIPPQvilIBTNTFTy+Ua6d+pVpeCdl7aG/kl11T3OwUO56trNH9ZQtwJQnmkKJVq6ClNKfAxkwXApGCiApkW7lFQV+HjKJCS1DEVWLhvun95FgB9jwKyAm9m3fTCKEdH9Kdrmk8jIQ99LUBPTe66v1lskAY0R/cI11AtP+mY/Dw0Mf5WDA3PCF0EqSmd3zsNIe1MypzzXKXPSAG99YyQ0so8dD9r20RDZyAXzawAdJg1YWaHX/VXz/7K5uqzDhx9XX223Fy2cqHD/YzlQmB/FBbqKw2rFCu2/ewzAqAjOMxEQ8dGQsOFFjk7YUO9Qw57YNQT8e+Z+oz1dfbZldde6fnnbgru7/co75H+EY+kBpCceu5pDvZgLtNTU/biUy+6Du6b5zHMZVu0BSf6agGV1Vqp+BAMEHR2ziXnuTkcGhiC3Xr6+6zSWfU0pUyFif3TmS7ikdblDhvs67cP3n3Pze2DPX32wB0/s8NjB23jyAZbXF6wSqnio8HafHBwv5dv7Sp122Rzzs7ecZFt2rjJNvUN2cf73rFfP/2sCz6ljopNLc7b1V++2ayzww6OHbENo+tsaWbenn/oCZufHPcqSZXefjvz4nPttFNPdWEIEfJPPvaEZxF4fvrKilWLVXvptZfs3O3ntAlkM4vz1uwoW8kq9vXf+boLTnR5PP3oU9GKESLz+Q97NLsw466JoeqAzdanrFwu2UqpYLtu+aKVuqs2t9DwdD7k+YOwURwG8QED3T02Nz5lD959n81OT9lI/zpD2Z1TLzzDtmze7KZ8uCfeeftte3Hvi66dY63f3v+2/fEf/7G7AQ58dsD2PLLHP5+sTTodXnvrjVYY7LG3P3zfBava2KQ9/bNHbKVWt96uHqexXd+9zSu+YY+hYT/wt3c4YEMIm2vW7aZv3WYLhRVbaCxYT6nDfvnTB2x6atyGBoYd0K/57S9Zx2CvTc3NeiW6/mLFgxhRKW7Fc1FbWlYmgWfA2TLB4zo91Aqebcw6gjhNmqmmyP1Qn3kbs4oggvu0JGYK6IHhtkT8lLkqICuQqUthNYasoKECiD5HwSRdC84n1S7JbP0cxowSBUQyRr7zNwF0vitvDVMg5P7hZ8qwFbx/k99DH4kW7XC9ub55LosMwKIbKu2PoedVBbJUe+W7dO66l/g9FcIU1LnO+j4VpHB/qmHzmXwPBGhdX56PVMhYDdA/z+SeWhA4Vx9XjBnS+LCMz8Ulfp2fAAAgAElEQVRaGHnNiXS9NMpdn00NmwKB0lWqoacOEBXOUl7Szj8YPyAm982Xbs/y0LPDgfxySBBLy15yFIuO/O8XnnveusqdmbY7Mz9rl19+hUeTv/X22/b6G6/bhtGNLVBfrtt5557XZnLf92o0uQugbzvjZGc6MD0/9NBD1lnqzMC9sdKw7du3e612BMfBNPvIA4/4uh+ePmKD/aN20ZUXu6/WNcmBAXv+iefbQHts+oh98YtfdP8qfLVYpPf2vesmXZjdAVI7rrrMZmvzdtb559p7H35gnxw8YJuOO9bma/NZz9kQiLUSUtyijxS+eviX1w0NO4N/6qHd1lict74OaHPzdu3V13ixExTBgRn6/Xc/cu0c5U8QV16HFr7zHBt7b79dfdEOe+Su+2z8yBEbGh218cas3fyt22x6qWFT87Ou+fcWOuyxO+6z7ibS0kqGXkGXXnuFCzOYF/zlTz72ZDb/+krdOoud9o1vf93jC0aGhu2OO+6wgZ4B36eZ5Xkv8IL1gTsDsQ8bNm6wP/vzP7eOEmqlV2xuZd6+9a1v2b59+zw4EZkG//jjH1uXVd1sjdKz08vz9s3f/rZNN2puhJ9dqNvA0KDt37/f8+mXaw2bn5qxTcOjdvDjT+3Vvb+2ehNVvjrtgisvclcJzP4D/f0eP/H0Y08HK4PV7Q//4A/s9ddet77eXtcy7733XusudmVn/Lf/4/fso6kj9tpb+2z7aadbj5Xt4b+70zV0PGO8Pmtf+t1v2yfjhx3QNw6P2p3//R9spNrvY/9s5rD9u//8R3Z4etJp6LjRDfZ3f/aXNtIV1ujZN1+yP/nf/lerDPbZbH3ea8X3rBRtYb5uVkX64tFR7pTQyVAIvGSqquUosyLDowazWqU5HnowHDJE1cz4PoyDqX6azhPAiE1lWjEAKcNVH6oCMcZHZpUChTI8mjzzQBFjWCvoKw9olOGGBNxYAEqsGLiG51NBJc+HroJAnlbI8fN5fD/3L9VAdcwKeHnCSniW7kMw8+Javi9P+89AlwG8rHGRlCUl809BOl3XtTR0jjtPO23bi8QXTvqlQJL3jjD9VrOvFEzzBIZ2YA/91NP56ZgpdKUCpZ/P5RXPevGspKRst56vvHFxDQnomYAS+3iwUly6fgrQnjwUS23rdbTqcAyMnSFt8NzAhx7WuaV0FY67+PQQLhcL1bs/KgI6JozGIAB3mBdf+/WrITp9se5BSV/96te8KAmKoWzeusVK5bL98rFf2nRtxnq7Qv31M846vc3kDkD3oLgI6H3rhu3YE463DRs22Ouvv+4mwg/e+cBmajOufeHfBZdc4MFdCMLC5F595VUHYvikF2zFvvzVr9hnn37qhfoBNvfd8TMHa/inEAOAAjTX3HC1B0Bgrgiqevj+h2yuMWc91W47NHXYRgZG7fzLL7SZ2rx1D/TZ6MYN9unBA1nnNl9wAXQ812vBd5RdM+7v7vGAtYfvfdA6rcMOTxy0TUMb7Kprv2BztXkPwEMlMpjxn97zrM2szNnO6662eVu2dcMjtr7aa2Pvf2yvPPWcFzep9nbbcrFsF950pTW7EHjVdD/9aGevPX73/TYIgWB52WZLTfv6d77lFgwwdwDiP/3dP/nKuHZc6rQbbr7e+z5jH2FSR8vYn/70p27loFXl6huv9jUG0/8v//W/2LbjTmxLxrj8uiu8Ct/WrVvt8JHD9sQjT9qSLVjHyop1Fis2sTBjt3ztKza/tGC9w4M2VZvzoL3Nmzfbu2+/Y8eMrndQ3/fyqx7U9+zjT9lUbcY6upCGV7bv/sF3fX+nJibtkYcf8T2DC6bLOm3HFy51QQ0+axSK+Ys//wtbP7DOaaNuDbvmphttuafiZWQRRV9dNnv49jutuhy6tiFKfcet19lyFTUDzNPOnrz7ESvaspXdtdG0G777Fe8rAGFiYXrOju0dsr/5yx+4leZ//z//D7v/md0e5b4EBowyxs2yLaNQThnZAq3CMipdU5Mj+JGpkNGq1J5pnUltawbG8DCr+R0HnxoEnqlm/LUAvWUODD7DUH5UsiSkahdNlqoZkNFS+0sZuwIGAW81hp6lxa4SHKUm61QocHcWahnIeHWd1IqAMeWZ3FUjzLMW0OXB9VSAwtjY/CYVarie6RrxOv4MQlVLIKQAQZrh/iuQcR1gcneBUQBdgRT3pAKV0l47OMagqhyhIL1O/17LpYDrWGlQ6Yv3u/CYuJz0/DgmxSpw+WNADn7ArtT0TxrME2YyYToWufK6GFEgVKEV935eHj0Bne/j/QrCej7UwkFAR7YU6So1r+vzVKjC56gfEuioFQRTOOHS7Q7oLslE85WnQMFcCH9xPDAwu7/x2utWLVVsaWXRKsUOj2LGw1C1DH2rUVp13+tvWmO5YZVS1SZnJ+2yHTvaTe4R0D1IrlyyS6/aaR998rFrEVg8aOm7H9sdwbbH1+LcC891DRRWAjD9F1980SfSUaraWH3KrrvxhpB+gMjpSsWD5jotmNZnGjP2za9/w8EA/tfhoWH3609NTtq7b8JvGzzc+w99Yr/z77/nbTQPjh+xzt4e78SGqH1PK4h52dDQ8bvnLpZLHoiFgir9XT32i7setZnGhI1Wh2yhWbcrL7/CmU1jYcHWbdzgddpLnRX31SMq/MD4EZtZajgIrevosXJt0d545sUg8JjZvK3YaVdcYF2jg27SRmOR4Uq37f7nBw3hg3juVGnFbvrqlwLNxDS1n9/3cwdEbvOJZ2yzM7dvt8GBQXvttdd8/C889YLfMDM/ZX3dvXbpjkttdB1y+5v2wD0P2tzyvD8fQtqum3b5GgwND9v0zLRNTE7aCZs324//7u+tCm21o8tdH1fsuspKPZ0uZNVXlrymPjT6/R9+ZMet32jNxqKdvvUkmzx0xP759p9YT6XX6m7YL9i1N12bReM/v+c5n85yaBtjv/O937HDBw+5Bn/aaafZ7f/jx/59bblmnaUu23HjlVYa6rUVpPHV6laYX7AXHvylxxnAhQOT+/k37LSVatnT6VC69bkH97h1Yb6BrIxu2371RVbt7/W89YWZOas2VuyX9z1i88t1u+nrX7H5zqI1ULYZTWcaizZQrFhzYclWSogfkKYy8fQq46bWm5ojCcLKRMiceC2lcQ3sUuZDpqefKajhc4AOPtP83HANGW6ruQSex/FSu+Wz8ywAqTaRAjdBhYxMn4/nqoauzJfXqUCRB+hZ+U5WRowNLjhmdqNTcEiD5BREUgBg2p1aWFTLWq3wD+ebAkIK6CWvTxELxCRCFd7JwiRcVx2fpqcqSHLt9DNdOwWYVIPU/fl8QG0JDOp6UNDKa37Dd+DdLLalgK37sTagBkBXek0FKxY/0jlnaxkzeLJKlFL/XceYnmX9e3kFHc/C+aEAr+eZ54OA33YN3g9sidZeXKOaPdY0AHfoRKmAHgSG9ih33+Mtl53lgO6SHIPicCFuWFp2DR2RgIjgfmL3Huvp7LHl5pJ1FMp2+lnbrW9gwIPImMO8d+9e6+3qtfoS8qurdvqZpwctIAbFUUM3FAwpl2zTSVtc+9x6wmZn2uC3zz6z1wZ6B2x6btpTyHZcdpnnYSN3u6e7x557+jm/bm6pZh3lLjv9gu2e4gRA9/t3h6CwRrNhnYWq7bhyhweeITedxILI+wfuu996Kl02OTdlfT0DduOXb7K5hbpNzEw7AMP0Dl+6MjQ3ESFXGuki5ZJVertt/yf7bWRgyJ66f4/HCcwvzdhAuc8u/cIlvhGoNoZgO/xXqnZYpbvLg9y68ezuqi3O162rsWL9zbI9/9gT1pif9wj3YrXLLv/qDR44B/CHf75ryez5B/dYdRn5vR02awU7e+cFLqhgbDD7P/nok06/MJV3F7vtyhuvdEkZ/mFmLux5eLeHssGDjjiDr9z2FW8Kg/Xe/egeq1nDKhaquF13y3U2NjFu69av96j/SrXidfKff3yvX7HikFm2cy6/wNYdf4y9j/XYtMFTvFwjWF6x0YFB++T9D220b9A1ZPixH3/oF14vcNGW7Mtf+3IoJbqwYPfcea+/t2gl2/WVXb5nSLeDUAlh875777VqEQJL0WrNBbvlG1+zZl+nvffxR3bcxk1ei/3pex+xLt8Ns5mlut3y3W/a1ELNn4sOdvf+/U+sxwvLhBr9133zFi8sM7pu1D776GM7+ZgT7Ed/9QMXOs68/Hw7bvspNlGfc6sMLCV9AHQcsmIAdAUs1ZLULE3Gsxo4qLajJkIccmpqab43BWFo6pTyVTuA1YUm96MBHelvoQJfatbjHBSwyJScEXthmSAs8HNlXmSg2FN8TkZFgYVjoQaZChJkmqsBenypKwu8Nn0PPkdQbwrg/NsLF8WgtTwLCQUutbBQQGmbj+Sx61rgmaphpmAeALNV0ITMXgVArq+uvYI64lfoA061W74/FZTaAT2cERXE1AqUNhdRUAn3tdKt/KxLK1C3Hkh+NfdeATgP0DMNOgZyKti3/84ukq01zOYa5wSrLddVBVK/DrJ9Hc2lOrJsgFRDToUitQR4vwpvSBXKYusZ4jp9HqBDZQGgM/jwXwLoAeiTxj7Q0N1fHgHdI0ZDcVlnxF7bfGnJuqud9usXfuUBZNEFb2ece7an+oBxQzOCN+Kd19/KIruhH5165mmu5eHlCEB6M6atoe2olYt28o4LrN5c9nKaYPIrjUV789U3YqAOIpmbdub5Zzsjpab84t4X3FQKRopQu3MvOz8rhoK5PPfksz7OUF62YDfefKPNzc+FynLIde/rtfGJCdv71NMOLt0dXa4RH7P1OM/3Rr9xdNDCvBDljq5t+AmhAnNH4BYOGgQMgDQiVTdt3Gj3/PQuB0hEXtea83bVVVdZb3+ffXrgMxsaGbHFlWU7MjFuXb09NrJ+nX188DOr9vVYtVi2vuWiLRyetH17f+WhYDADz6w07Mbf+pr7gPF3d6VqNl2zFx7eYzBUw1pQK5Xt0ht2etvPQtyvPY/u9rUBJDZsya68/iorw1cEIkZ1tmbBHn3wIR/rTH3Wejv77LKrLnPCwvo88fiTNj4/YYPdQ4ZeZjfeussaCw0XTPoHB+yj/fs9OPHxux42RDtgpeu2ZDd95VabXqx7tDnKrC42w1rDjI5GM9hfNE5pzMx5xPuLHusQDtYtX/5iyC3v77N7EUdQn7KezgG78es3+94jNuDjDz6yzRuPsZ/djnVGFH/DCuWqXf9bt9pHk4dduIKffebQmD37wGPWZ6hCh0iFsl377S/ZQjEIqqXFFfvlPz/guQ9wC8w36/al277q2jvmD0a//4MP7dXnX3WauezGnR65PzA6bPWFBS9WhAJAEBBna7BMtcriqu8WhxqAQgYFZsA0Ikrdab9wmmjJhPA3GQU1JhUw87SHNg0iBh0pY9Lf89LWlOFqcxF1GfAZCOoiyJFhKkPWoKw2Zsi82TRnLod7p5aNjEHHxk0KUOntyiAZ8c0gQd8PCOZisk4B2VN2E5M+BSynJZZU1oJV0l9dK6UpoJDhaxQ6hRr9uXaMQXT1xDxonbtq5KnW2gJ+mvoDR2/T/qWU7+qA+vnd+iiQUdjkszKhNprLVRtVwTYVgtK5oFqpCgpOu6Qp8Drf3/BPswH4jkql2tZYhS4g3IezCp6P9aJQl6Z+IrU5AGZ7poEKikpTPPf+c6VpXT09ITU6uidwH9x++J68QoUMPisrNhNLvwaLW8EKm3ecmQvoNLkT0FFcBoAeemz5Y+30c8+yhY6CazgoiAJm/e5rb7leFJut2ilnnuZ+ZgwQd779cgiKA6A3yyXbdtn5DuhVtKQEBtUXbd8rqNUeUoYAZNvPP9vN1Cjygmf8au8LLjy0AXpshgIh5LmnnvVxAtDhaz/34vNs3Yb1XtcdqW5d3d1enezZXzwTgGFh3ovT/Pvv/759sP8jZ+yj69fZgcOHrAStcXnJfbherzx2T8KiI51taGjQJifGbWR4xB668+e+NgenD9qG/g127S3X2jvvvWuXX7nTnn3uOVu/cYMVOspWX2g4yJ9yxun2ylv77LyzzraXf/m0nXn8Nnvx8SdtEYVyOkrWLHXYaVec7207h9aPeqlR9Pl+6bGnrQorCor6VCq24/qdVomAjoCtPY/v9g5kTH278qarfB6et4ogIgD6zx7KTPu4EoAOoQX79s933GHd5R776MjHtnF0k11x7U73JcPUjj2A6wOE/twjT1uXA3rTBYddX73VphcQ+V308SNjoKNaCbELqBRXR0pip7sn0FP8f/zwb6yv2m2VYtktPrd98zZ//v/z1z+w3p5Bm0CO+bd/yz47dNDzz1GYxmoLdt8/32W9hYrVF+ro/2oX33ClzZZWvNLbm6++Zjsvvdzu/asf22effmhbjjnBI+mv/sbNHuUOIQiV5Hbf8YA7JbzsrDXtml3XOG0A4NETAHUC/vFvfmwzzTn7z//TH9uBQ4d8bAtLi04rEOrq6DSGInjNljlMfaZuWUD7YGkjy+8J0jiEeYBN0KKGmz6DB3stc6AfM7TvFT9lyiA16E6ZOsE31ZCVuUM7CwwwP2eX16qAoECzOlC0f0OLALU91bhSDTAPvGgFSAHduwSCWUvcAu9XjVXH36aBosZGrKqowopqytocJtVuMcvPq0Sm4JYH+CG05+hui78poKv/lc/Xueh66pq09jZgwWr/uPYEdAIPAd0ttxJgmVq6KNCsRkvggSqIKKCnzVewz+1CJ3zvwX+Of6plc0x4HsfE95D+EMMEC1c0BGagnlq7FNDVhA5Ar1Q7nafg2XQPMMCZ1h1dk9QK4kpqbJzlawuTe56GTkCHRgcNPQV0MP4zzj3L6uhuCc2mBhNt0d559c02QD8ZGnpH2QO4ICu99fLrXoMbDL5ZKtmWS871dKFOaLZ4UH3R670Hz2rRNXQH9HLU0BNAR0jIuTuihh7NuwR0+GAhfV9z/TVOcgAXFJBBRTlorHfdeaf1lvDm0PFmcMOQnXPeeTZfr7lf//TtZ9j07KxVuzqjyT+UsnTCLxa8qtlb+96wr37pS3bPPffY66++ZiPdw+F7MzvzwjO9HzsEAQAiNHSY8qHhIt4ABXU6+rpt7NBh2zay0VYmZu25x/ZQlrGDMxN263e+adWhPhubmvTCMqcds9ke+Mc77Mj7H9nGzZttrlhwDR2AXlwKFpU9jwUNHVCL0V5589WeF+4ulZWmC0OP3vtzH+eiLdvEzKTdcuuttnXbVjt46JD9+Mc/Ds1t+kLxHuSAw3+OeaDxCkrtgnj2Pvxk1NCbCMFzQJ9szNtKR9FBHfNFS9jBgQE3jcLNAlCHD3v84GG7+PwL7R9++LdWtbLHZVx++eX2+C9/YZ0VBJ+Z3fKdr7pmvP/TTzyTYrh/wA5+sN9e/MUzVpudtoFe5KmbXXztFWaDPVaoBvMuhMOHf3KX9biXHHNs2hVfusE1dBxU5PvvvvMBp9O55brHYnzxtlt8ryDoIXYA7WzXb9hgnT3d7m6AlQBWFmwsMhbgfoDVp4b5Roaqmhylapa+pJRPZsnvFZwwVo2mxnchaK29+UYKOmtp6axUljI93qMmQQUuMlAycX1nC7CCmREEy+enWnjqYz5Kw/ocDZ1m29UAU8eXJ7hwffFdHqC75TBq4GoJ4Pw1yl/XxN+L8s4x9kjXlwyc+5mupX6fArqCtoJkKoi1/l4b0NP7VNiIbREyIMqjEXUZ5FkYENS3FqATwFNAJ2DCFaouKN1PXKPtQ7k2PCP43jtjinUBv2tsgfcMibXaqbkTVEPp1FBpjhYCPZekGRW4MzCHGwxBx51VB3S1mqlgQFM6BQb9zptjogQ2iqyxP0gsl4zrcK9au1KBwv3qEdAzBWHrZWe1KsXF7jNumpCgOPehd3bar59vaegO6OedZbXCijM7BAohP/ftV/bFbmpBQ6SGjkE7oL/0umvFAPQVAPrF59hisWldhbIDehOA/utXXOvBZMEuzrzgbK9b7k1RcgD9vB3nB0YIbguTe9TQAejQ0BExf/W117iGVWs0HNifeOIJrzZWW5i1XpQBtYKnrgG0IIAcd8Lx9tIrr3jgGzTr9z/4wAO8+l1TX/SIb1gDTty82d564w0HrfWj6+yen9ztYD7bmLG+ap8hehz+ZgQQvv3OO57j/uu9L3mzlWu+eL29tf8DO3v7mfbJG+/YieuPsSceesyOfHrAyp0V6x0ets3nnGbIBJhfaNjo4JB9+tZ79um+96y4bFafm7Pl/j67JAI6TO6uoQugA8wuv+FKB2IQI76HpvvY/Q/52mCX8N+uL+/y8rDIErj/zvudUGrNmtcZgFC085qd/llnV6c/5/H7H3eDNerHQRxCINxNXwuADjBHDMAC9rBYcFP9Yr3hwsYSBL9iybo6KlZYatrunz1mi8t16yp12h/8xz+w//YX/80mZqYMddm/+d3v2Pzygm3ettWD+Wxx2S6/8GL7X/7kf7aTN222xYW6Zzace+lFNnrSZnvhtZft5JNOso5lsz13PmgL83Mec4GxXXbzdV4pDgwUtPbLuwKgj9WmrdLVaRdecpENjQwHab1QsOM2n+DWFQD8qaefbq++/pq34sXmQugZGBz0gMn+gd5ojWoHYx5cLc/KQ0+GrsyVzFuFAkrjqdZC5kjtRxlaqpnlpb2ljDsFdWU+eQCjgB7mFEafp9mtlXbHexS40t85Rx2zaropoKdzW8vk7kAurY05fmps1M5SYM1Aku2JVykcsxo46/PWjuJuFZz51wB6KkS19i/2dJJSY+n6cXztgoDWLXBqXnULU0FHNXZ3J8Va/7RcqUWCIJsKvSp4Zc2bxAqVNaOKvSsA6C40SGoag8rK5Y4M0JXu9cypIMO1DCZzWEaAf600Q9IMBQNde86D33lhGeBgXL9UyNZnpUILn8Fy5Nm6fR6gA9ghBcGH+as8QIcXG5G/C0sO6G+9/EYG6GD1J58VTO6Zhv5S0NCLeG6xZFsvOceD4hTQX0sAffsFweQOrdgB/ZlgcsdSZBp6NLlDUHju6ZbJvd6oW3e1x5fskp2XenQ5NLCH7n84Fp0pefDcjh07PHXu/Q8/cAB68ZlfZSldk4vT9v0/+L7te/NNByg8C76xvu4emxobs3JsyDLQ22d7Htmd5YCDz116+SUOEGBsUzPT9tbrb3sQ2Ex9zn3ECCm66AsX2vGDo/bp2+/be6+/GRAWoWZFszlbtu/8/u/a87960bYcf4I9fNfPbGV63oZ6B30ss4WCXXzjTjdhI20OEfPwodPkjrKnl19/pQspqqE/9vOHPRK+ZguGegJfvOUWj/BG6VcU8Nm7e292SDGPS668xDZt2uT+HXSCG+gcsKVmw03fWBHknt9025c8D32pXHBAb6DPPNL6UC+8ab5eKwuLLswdu3GTTR+ZsIf+6X7P219ZQqZAv78TefpFq9j5V1/ivviB4aEQGFfucLB+4PZ7XPeuzc14b/JytWo7v7zL1wu59E//fLctzkzZcG/oZ45a65fuurYN0Hff82AIivE2vE0P/MO+I8UQmvmPfvgjq1inlzGG8PXb3/uu0w1iAtAECNp8rVG3BcQMRA2VjIaMwd1M4ltNGavLta7httKWVNNVrUE1HWU8KiSkzJiCQx7gcyzUAhTU8S7Qa2aNSpqXtLg3g77aC9PkcffVAPnzAE0ZvAorBHJdu7y1VtdGnobuQXVJUFgK4Hn7kzF29DuQG/I04rzn8TMKD/xb54XPNKgyHUf4e20NXYUT0oMCulYZ4xjy6Ejv1bF+noZO7Te9PzOzi3+a41IhTi1UKbD6s+kAlm6gmcUFKkd09RLQKSQHcIUFLAB6SlupVo7rjzrfKytWQ52SUqtkLPdf56LrpZ8D0BdgYXArRzD56x6rIJOef44PllQqD37vtqih+8Ooocf8Tta4zUzuz7eC4sDEtp93ls2tLLr2B+2pUijavl+95oAORogo5QzQo4b+5q+Dhl5AqH+hZCdeeq4tNFess1BygQCa/uu/DiZ3aPhucr8wAjr8DDmAft6l7Sb35yOgU0Mfnx63of5hf+L+Qx/bseuPs9pKPfhu4v/OvuhsZ2LQwBHw9fN7H7LpxRnr7eiz6aUZBzw0gxkeHXGAch86NNZS2UYGB72GO1LhTjv5FPvpT/7J+io9/j0yAlBF79DEYVs3FFq+Ts5PWX/3gO0f/8xu+3ffcc34uMFRKy+s2KP3PeCmfPybmJ+xOqwXnf0+9oMTn9qWoWNC2ddaw2YadSsMDtklu1qA7ib3R1omd8CFB3XB1wMfCwLTiiV7/P6Hfeb4Hs++7tbrvBEKgspwCNCLfcPABpuqTdpQ16DPZXJuwoZ6hmx+cd4D2DYNb4jlUQOgf/HrX7apRs3bmKIDHDR0WCRgzYCw0NfT6y10J46MeXW98YNH7JTjt9rd/3iHC2rj6IgWKwCeduGZtu20U1zYe/v992zbidtsoKfPnt3zpL318mvWV0C2v1kppj+ONxsei4Go/qXlmo2UumzswEEb3bDBXTqXf/F6T5Fzk3uhZHvu+bkzg8nleXBNu+r6q7OGPRBQIfCh7j72CxL0FTde4dwTQXt+VhBBDWsFnBtrmNyVESgzIQPR0qk87GSCNNeln1MQwDjUZJsyJmWmyqz1dwbdqWCB5yJYLu3UpgF/gXG1gqKU2aoGrYVvFNh4DYLS1vqXB9wqGCkgpvMncyRA5AXFofNfqjml41kN4LwEdCjm3XaLXp/nA06Bk2CXB+r/FoCeCpKrATpBg+tGel1rf4JivLaGzj3iOuMOAjpuT4FSrS5a0jgVSPA3BDK1HmDM3i0y1lMBdrFwDGMlWvOBqb3VL17HwbGq2Zvrgu+oodfrNTe586yla53uP4Hbnx81dLdwRyEa33PP3aQeAyxVyNHzjxx2Btr5/m3dcWZbLffMLAEfd4x8h6QODf3XzwWTe9hC+LbPslmUNkW1qqUVB/Q3XriHvI0AACAASURBVAzFZwDo0KdPPrvlQ8eCvvmrAOjFCOinXHZ+CJ5qFqwMmaKxaG+8/HrMDg9BcWdedDZ2PeR/W8F+/cwL7q+nhg5AdwkMuiI09GeChg5AB2PauXOn+2Z7OmEeNZtdmvdGMPgdxWmQsoUqdMcee6zNTM/Yyy+/bJOHJt3UzMIrF199qedVI7gOwVD4HF3AJsfGbGR4yGuIgzmg5j3axP709p/YSO9QlktNXwc2D0CBevcoCPPZ9LhHl88dHreTjttskwcP271332Mb1m90PzLiH/Hz8PwRG+wesPPOPtPef/lNr4IG3WAGroJdSVDcIy0NHfdecdOVwYoigP6L+1BYpegaOijyhi/e4HuMVrdIEUPJ37//27+zwU40UFnwyH0cjEOxpO03v/NN+7M//VNbP4ziNE0XvG75+le897hq6MPrRj1mAEFk6E5WjZWZoKHD5I5SsA/9NNS9B2V9NvaZbRzZZF+45VoPrEO3OUTLoxIg1vjUrSfagQ/32577HnNxBBEQ8HF3Dg3blNVcQ/9P3/9D+9F//TM7dv1Gp1Xs1s6v7LJ6IfiiQWtP3gOBpuDfwZrxhV1f8LgKaN6lcsnu+oe7M+280zrtm7//Ww7g0M7xDES6w0TfQBAgUldwViS4iszHfbQxLUUPM69laVcyTzIA3qPMSv10PMSIwiajUUZMxpIyxBQ8cB2fRSaLd2JcEDaYXqZmzpbWl0FQ4AkR2BSEGamrjC4TUCQobE1Ul2enoJ1quAqWXA9aShTQXRgqlbx0Mxk0zZg6Ft3TFJjAH1GwiYBOQFTm/nnd1lSjy1vDfy2gqwVEBcqwBy1ZRAUypaPVLCQc9+cBOsGbc6Mpm8Ih1lDPh4I53sFzlcaWcLwwp6eAzu573hMjphn7OKImngkTbooPAdvcO6aF6niVLriGnungVRjh0Guv46A0mGrdKpQA0PEfeDOFaOdPHSH2h6mqav5XPuG8JcbYZHPYcsn2FqBDOmDeYCwu49LAYvShp4B+wVk2t7RgHZWKpyRBe94XAR3BVg7o57RHue8joLveU7LTLrvANTmAOdPW9r3yxtGAjqpsFjT0lxKT+1qAjvFfd/11NjU9bc/vfcG1495ulPws2IU7L/ZceDQRGRkedml7ZnraS9U+u/tZLzuKTesu9dgVN+z0AC+UM0XKG3yr3T09CDZw2PeIymIQKgA80EABjnufeEaEIJh4F71P+K6bb7LPjhyyrpFBf0dPuWLjBw7ZKVu2eXeyhx5+GLvhLgWAbodV7MpdO22op8/++R9vt+FKn9Wai7ZUqNplN0UNPfrQdz+caOg37QxEg+/jOAHo1NAhbFx767XekAXzGOjr90I8qMH+8L0/99QvFHkNFodFu+H6G7zb2nPPPOffYSeh5QPQ55Ya7v92DX1l2Xu5Hx47Yscff7xNjI97K1XQEw5XfWbeBjp77O7b77BOF9GCARDPuv6ru+zw5Li3PEX3O/czoTIS3ArIkKgv2t5H9ljZa+9jjQI43/i1XV4Y5sWHn7DFes2LA0FG/8I3brYaRovI1BWzJ+5C2l7R5lygKdit37jVg9080tTMHr3nUWvEdQcN3fiNXeHQLS7axk0bA6APD9vs3LTvpwKxAi/uATNiBCsPJw4mtWNeT9MZmAuZnFYKI5hlGgJqHFRbaTd5mqQW1lDGp4yFzADvJDMhoDO/nYDOdwSm9fkm95RBt4E+8ozLsBytDucp4OVZIdK7VaCgpoX78jR0COVsaqSMk6BG5q+Awn3CuhHQMyFFQAPvZCW5VOjSv3UvUlD/twJ0XccWHcDM2+rQpnvF8almqILKvwTQ9d08J1xXBsVRcORekt4goOM7/kerVXaOYmMaBU4FdLcAsfmKWAbC+0qGtDXGWeCdoBEKoVgPWCLTvcUY8T4COtJW8QwIb6qRt9aovZse15lBcbCe4j5YfRXQKQxyrhQ6lP4I6PjM+cgpV5zbpD0+e1EMiMPnqLzmmxsXTg8P0rtQEQz/XMMG4DZDXjFs+8tFc+3K/d/4D1GhEXScfUMzRW5wMd7fDBq4bwAi561pE7PTtm7TxrCwKyteXKWno2oHPvrYy4BaFZ3emt6rG2VPIXHv3fNM1qULY9uxc4enIQEUAMSHUSt9eNgWVpasvrzk78KhXjcyagc/O+BgA4CHKfz55573AisnnX2y547DhLwAi0VPdwiyQ+oUONJK03O8YfL25ioeLIYc/mUP/HAGDuZVQCBEiE4sVMrWrJR9TAAqRKAjaM19QCDEUtH90HgnDxjWl+uMKkPolobx43Pci++8dC+WsVSwucWGBxT6+keByN+zHA5yqVpxzXNiYsIOHzpsZ595ps3NzPp8uqpVb0fa3dnlQgrMW6PDw14ACIwKFfnwttlFtI7tthu/drNHmqM4T7mr0+rLiz52rLsfCq91GCoSukbuYy64u8bpwvsbh/RE1ABAf3LIv9ZRCtWU8LYI6gBl+NPRfc7n2WGe3ocHl5fNepaCxQfvXuoo2ly1YIvluI6Ly9bZWPF3Fqpl94FhfB7RXCyGdsGlUOMfhwyaeygiEdKDiqVQwQk+9YHBPg+SpL+ZWhwPHeunpxp4aqLLA1vued61HIuW1iSTxE8+TyulEdwZOUxzIt/De1SwIKOggKEasQcEieldNS3wjjRlLgXeYJUJecPq/yYI8yeECs6TTJMMnsLIaqCogohqoRyrl6COeegcg46TTLRdkGnPOdbxcxzcH7WQpMINrsU7qQESlNQakicIqFC0moasQk0eEIfvC9ZoLLRFmafaKLVkp3vJBmjtUWg7pYKWXsc5KX3rPrhAF2NIVGii1YhZIqkAxD2iyV2fwZgIBMxBYAPuOGhHa1lLaF20jo6Ib1HA1txvNXnrmLOxFApegwQB3AT0LD9cKsel65+tHfgdLEQeBxF4JM8e90HjWJTGM5BP42+2XSomd/kSpmtqFz6B9DQCtBNAd1CPif4OnuDVYMge0BbDF1A/F8w4AnoNgO6lP8K9DuiYHAC9YFbt6fbiLVPTUw64fdUujwJH6hOCtD46fMBTwbwFaUfF+5M/9uijbnr3jnC2bNvP3O6+T5AwwMu1vULBDo2PuUkXwU3QSj/+6CPbcsJmq8/Nu6aOUqnPPfGcR3t/53e+a2+9846tP2ajzaOMLCqnHbPRJmenrYla3gB0AfNQriIIQmRs5Y6g/QHQAVqoNLfiQXahiA+fkQF6BEOMNRy/yAAx/HCM3CWB/yv7fwXXwLHSXiQF3eNgDiqhP2MAegfN5aZ3P/NDXS56ah76noPQ33pjnwP4r554wfXum2/d5cFsqNKGNUYu/OTEhG0+YbM9/ODDLkxRQ7/pG7fYBx/vt3MuPN8+PXTQy9xi79rAKprAnMh9v4stzRs0gGp/CCJEsSJbsfnlxQzQfT0joIOG8F9nsezznKuYAzbuxecZoMM3VS5YrbPoP7GO0PAB6Ejza5ZRejG4kbBPYEaohAdAdyk8RuFCQIUmjp9k0viup7erTUOnVM4DSebBw0qNh4CUMjzV0MjwU61U1zMFdGo6KYPwdYnMk1o/LQQKVjpOPiNP8w/sIKyFVgtT/x/XTllH27Ownzg3wnd0/gQlNYOSyRI00qDCo4QG0Zg5N66rCz6xHrYKFDmsLsvl53fK4NfaH9JD3jPxWWq5IVikwkX6HK4NKs39JmljeQKJ1/lYRMXJ9lxs1XZ/U0DnuAleeeupQkYGyNFk3JpPSCPj+n6ehcKVl+jqyQQJCt/oRdLZGdtRh8wtCnKgm4UF5H+Hs89x830EVrVwKaDid/ACL/uKiiexPKv+TOktpR3oN2VUshNAxz2qYDOOJRfM8f7k7BROuPA077ZGRpOaCzN/WTi/bf+gfUELwz+COYDZG8eD0UdAoYbuF0ZAp4buGmaxBeYEQt4/16hb70C/+/OWESG9sOR1wfG+Tz791Po3jLqmDdMXarTD1M32ofP1eW+/evlVl3t/8yNjYzY2OeGmcjBtaK6oxY5CLwjWQhQ5csJhEoaP98477vD33nTzzd6oBRXeRjeu957Y03Ozrt0ighqADq3c60rHyMugoYdaxc6EcHgTQHczuFSVcik4ptEAZNoYbQR013IznyK03/BeBzi8cyX4iigQIUoclhLmFjngLwcNHf96BvrtjTf3ebrX0sJiljP+w7/6gfWX+9ydgHlcesXFdszGTfYJYg2OOcbuveNeG5sZt1Jnh1U70IGvZF//3jc9vW5iesor7WHfUFnNZbyonWOOWYlh3IX8dFS4g8sGAB8ZMFYMoD6zWHe3CIQfZ/zRkuHXW8Gr7MG8P18t2FKp4JYIaO0ZoK+sZIAOTd2Z6FLTAR1r4MGbeHb0JYPeKaVj33jQ8bu30o0VnahZdaA+fPShkzH4YY+548qw1bRNrZPg2q51tSwypAFl8C3tKJi8lfmlvkavaBj9+wroGGMeoLdoq90nnjLjMK5WLXhl5H7MI4NTgUPn4uPEA1C6MsfsS0bDeafzTwEyBVUCoJ8pqXrWJhDEVKfUQpD37KOYMTQwyX/OA1yumWpoXN9Ug0/f+Zv+jcIma6Xy+3mTlC6lM29WFzt20apDMCEtK7jqPFpgxSijMGK1iCj/0vXR3xGvQ2sOrUHpXvN6FRKyZ0Ta4XhBV6mGDi3e75XxAShhnfBekXGNOHbVlDXtVPfO1yn2QwD/1+9SLV33UoVxsERq6LxfBXH8rjEYKmyTv7iiLATggJ59KaYvfuYLlFAM/wZgN1D6LgF0Z2jR5O4mU0iR0eTuzV6a5h7TQrFkNURCw7+FAIWoQfr9UcOEyR3lRmF6aczVbOPQiN135902WA0BbpMrNbvmxuvdXw1pG8Fcz+x52vuQd5W6bLo+beedd55t3rLFtVT4v6Glw2+Omurlni6vBIcodfQzRwR4fXbennnyKesth+Yw51xyroP5wvKSt8/E2FDxrVyteEEVArozhqhl0pRI5uaaISLNYaaB3xemYfhxPOc/aLlOFlCmmeoUtfwMDAkUuDZ4JkKlIxAGlhn/Re3dDWEwJXeUXIONhhO/xqvFIQBxpemNaM4//3xPVTt44IAHrm3asNEeueshOzJ72Nb3rrNlD81reivVOET78NMP7IRjtngwHMZ+ybWXen/7M846095+9x2bmp3xXH7ELhDg3C0RqduPF+iqiCblYTwAdBeMIGHDNVFoussAgO6g7osZTOU+10gvAPR6NWjgWDsUluldLrqvHHmaCNKbrxQ8+h7vLC83rWchxGw0VhatCJN+NH3iJ6V0auz8jocLrhMKACU34x/tBE41OK4BAYa+OgX0PABQoKJwrT41fQ/Hzuso7VOLJaCryZ3MTJm+MiAydL6T4wl8IdAqtBQyVB0j7qFAo1oUtST4N0GvtAbmmXsJNClYqMDE8ebNgSCh81ANlKVfU7DQveDzU2aLEwtLTsof9Xodd7o2OrY24V2EfI5b90Tni1ruyp5X49XpHMJcwmlOBR41/ftZjOZjXM2zQXBh2prSka4l50zASsENGjSFPwVWrrXuaZ6wwEws0h8FRaePaHKHG9bpSAJXqaFDoeC70nXANWlQJ64lYMPS6vNPCsuogJK/7tG87sbVoHzpPz3f6lIizdN64LwkyRIpbL7o9LaguAysqWHEiDsuWJu054XdotYSze0hqzNo6DT5NsvtJncwYwA6wAiAzoIxMLcyr9ABvRhKnn762WdeKQyHvz41a+++tM+mJ8ZsaGjE+4kfe9pmO/ecc7x3O7TMpx570ibnJ7zoSE9Hj+24aocDC/KMUbENDVeg3Ze7qnZ4asI2bNrotcZnJqY8Da2/u9dNzx+/s9+QzoYAqK0nneh12PtHhx3I3/3gfQ/WKlcRkRjNhrG5jc8jRuWjUI0zbeTQwzwJoIJGh1z2ctmqwckQABo/QSD+f8G36F3ponbrOYcgKJh5YKlGgBt8QBEQCehuhY8CEfzPAEZCDtbQfe3IvIIg1tXpnfKwvvD1H3fccd4dDYfgFz97LAPwerNm3YUuj3gvezgZAtEaXrn+0ht22PDIiLshMD6UzQWxoaCOF6IR7RygnnWuQwBhnGuw8EDYiJ2nigXff4/R6IgaetToXEvHPKBhLC27hg5AB3Bj3aGh9y3hZ9AyF+R7TMg1+MUg2CBPv1hpATq+zzTZRbTgDT2TCeCYH0HGzWHF0LUs1SoICDiQBDBlzryeh5dMlACggrSCOhmjMjw+g4CuZ9jPYsx1pzbPZi3pO/SMpwCjINLyp4cIeZYepQZH4QXjIgDwfjJlfwaEL1hoUI0ylq9Mzb3K6PB8NYniWsQ7cK0VNPgZx5CngeJ6xAit5UNPgVS1JJwqxFfo+9PxUihMzdqcrwIG9021OI47FRBbNOGzDuc0Wrf4e95PFUqcy0QXF4GboMF90r3U/eU6eHOYGCPD8Suga3MXPlvnBx96uucqiFJD5twU1H1+EtvF78Bf/ExEkzvao/o5iFU+SfewTmD+KaATMHl2U7omYENZcN6PRloxvoDnTZVkna8KR0AN5KGvBehcG903PStHAfqWi8/IAJ0SUtuBjIFcvlkJwYCMAOgODBHQ1WQOQEd1rkxDx4OXVpxxw4fugI7mDtCaCkX/zwOmwMwjIM02au7jXr9uvWvPK/MNe+XpF20ZVcIqnVYzs/UnHWNbt2yxQwcOupb94pNoDRoAa2J+wr73e79nH370YRg/OqTFuuSD60ZssjbnhxK9rSePjNnW406w2ckpO2nLNnv9tdc8hQtgBUvE4fExB4/+oUHXGLt7um1+fi4LinOgYi5/XCuY7FECFWuFIiuwEvjfBfMa5r3FjtAAB1o0fObRPE7/exMR4bg5mpagEXvjGHdpFKwEhhRN7gyq882P6+dtV2OAoY8tBsZhv9wlUOnwbnnQVLZt22b79+/3OeMwIOodcQkoazvYMeBR/2hLS6ELOexXfeVa6x3osw8++tAuu+wye/2NNzzFDBaVjFlhhUD80V1AkzvGX4+BVRDwIGS4ho7NQ+AZ1grCSAT0cCpjS98I/nDDOKBXChmgu4a+WPCa7aBb1HCfh2U/BsUhmK53KVgDGiHsPwNsAjoBHEwA7hxq6WSSOFSu6aIaIVIRo9aeMl52QyNjIiMk49fDzvMHhkNfOM3+KVPhfaz1rtoNgY3MIAV0RvVqEBtBSRlnCk4cQ4upso50q5a9WgcIpiqQtP1u5hUD1zK567wU8Dg2mvQ5Z11P8jGdp4IKnsdubb+Jhp73DljddM85Ls4T55/rpuMnY2faYSo48G8CugKBPg/Ncaihp4If36fA3j4HnI+Wa0/fwT0mvZI+0v1VQFehgmPp6ek5Ks9f94Ctu5W28C5PC1tacoEtfS7H4Pd8jg8dApuXnQb0LC460DMmgy6HlPZVoOC51vNKwKcPXTV0PXsq6KnWne11oWh1mP1j0LOCdvq7Prdt/cQ842dl8wXR5J5EKmaMx4E8VrJKKuqAkuBPzgAdAJEExQHQvWyrR1m3otwJ6IgyTwEdE6SG3lhZdgD2vuKz8zZQ7bZH7nvAhrv7vH0oeqhddO0OT/Vav26dzUxNe7rVgc8+8zKmIAiAVG9fn/vRYR5GHvnk9JRrp6XuUBwfYL79lNPs0w/321K9YQPdvVYuFj0wDiVAEdWOaPup2pwLMQMjw3b40CEb7At+5pDU2QoedP9gTFsBgGM+fvgJ6NAOimXrXkFeeojUBoDRPB6iwIM2zeh5184LwfIRfsKJGdJ+XLuFbzyCP97nZmto8jGewffJiu7ewE8H92rF3RAjIyNWr9VcU0Ir2g8//NA2H3+CgxYOBZqxDA0O2fTUlK8p/nZ3SwXaM0zZZuPj497YBNkBTFNjNzVn2kitiGuEzwHo883gw640i9kc/ACDZsqo4rfcAnQQfgR0+tBRoRBzrAHQY4EHADpM6gB0aABeQa7c9O9B1/gcPnasR6NSsJWOVpQ73g0AB73x4HjqC4SumK9KTddNbyisVA7pXmAwKaDjGdScCTDKHNODi2sZMIffGRSTWgDIINitTbUcvoef4aeDV7S2cR4txtbeXKUdMFrNLxT0AlMK/tk0hoDaHuZGwUQ1VI4PZwZCume/JIyJa8Rn0HSvPnDGAKwGhvicZlNqZQpQBITUh859VHAmqOi43FoT6zuk+05AY5TyamNUlwT3S9eZtEZaxHNUS0UedBplzndn65xo7wSHwK3aU6pIK6QNvlfHpvTFoDwFLxUsYPlTum8DI6apSoU0tVxRIFSBhHTCn5qHnlmoomsSSgmsa1BK8B2Ec57HsMchhkD3WS05oB0VYFQYCtQf/j996Ar6/J30mgp9/h5YKFHvJZrcSZu6Rp8XFAca1PcWjj/vFA+K8/KV0X/IxaIkQs3cP0d0tmjqDugAlOjPZEqSm4e9WliioccWn5mGvrTgvnRo515EPz4b4Ib7ERiFoDWMcXRw2OpTMzbSN+A1wfHumZUFN5339vZ6hHvYpab/jUh1ECa6iEFrhKYPEwV6fuN5yJOGORcA39vV7RXM0BYTvd8X5uvW3dnphUo8gKmz6hr6xuOO9faqnraGlKjGghWijylj1C2ROUiaMCdGQHeQxXsLBWdmlaWgNcPf7XOGph4JHeuKaxhw59HkUdsGqHuEPDTZaH5GFTho6X6A4rUEdm471hnPRM489gpjQR0BuBWw9qhXD0sHyuDiM8wdhwLpWwByFN5B3fqpqSlbKTSt2tvtqXubN2+2Dz74wN+Ntfc87cFBW0QgY9wT/mRUs2voK0seGOIxFFF48QOMugPoTAehQTR095lFwcAzKuLaouufAzpM5svmfeNhhYDrwDX4IqLmg+Dl0fEuRxZssVoMwhSC52IbQ8y5hApS0iXNzWzQyGOPZmcQy8g9XfCOS0xPI9DqGeGBU6ZMgFNAJ+MCzbJN41oanqcAuuCBvsihhCyZDs8u3kMmxpzyo5h2DIpNNRXMgSZjgrw+H9dXq5W2bnGqhbrwFPu0E9gJ9u6GivvISl5cs1QrTNPWyOixRqzYqOutvxPQUwuKazOxmdPnBcVxX44SOiKdpuNVgUiFvLz1TZm4AjYBSq/R78FmAs22p43p/FerpR/2Mfyn1+NdFCpJO0q3ig2Bjlo0p8DIZ0KgViFIgc3ppyPQj1qR1BVEQSIj7jSqO0aIt62bmNzxLPjp3ZKDjo/xnIQ1ZcBgmIRaJWjWXg2Qw/wiqEuUeroGCErlnHX/MwHdM5haikD6Xtyv//RZwGyvJ6+FlwDoPKT6k7+rBAlTOKPq+GCAlRMwzL8oSuNST8jX9X5fKMDfDAuJ69g/OJhawoKALwPMeRBcKgJYIecbTDRaCPz+GD1O4Pc89yhk8Nl68FINB3MgFeLd0F59oWMgSubjjQhI5pcJM3FslNyCRBdS/PwwSLUwZ/pci8g0WYg/2yQEeYFIY1MQzxdnqo2vV4gGVg0D64l1X4LGHoUD13LiQ933TuYe11efiQI6bgHAeyRnWSV/EhbAHAVp9GDh96CdLodWtBiDpH7gd97vnwtF+u8cHN4d0D3sK4IBJb7M8RpMoxQC1dzEhR4AOJTui4fhp+ClV+Fvz+IEmG8fn+lpIbEGv+81gHopzAl5824NiIeCh45mWs6bfjNchzPha+Cpkh1tpRqxzgruGlin54vMmhqcMm28m0FzoN/U/6qCY1OAXNec94Ah4FkcE89tBp6xLgJBn8BHk6f6MEnzre0MZwfXwsWCa9leGO8H2JKmOB4Cup8XAroE46YCA4FXQVI1WAiMFBAVeBV4uJd4Fhm6rj9dHKkWTyDjHEjXecC8mgWFVhGOLQUm9pNfDfSooadgwPctRAtpHphSmOBeq3AR+BWC3II5Wsen/FN/1zPun0eLVHZv1BbD3gae6uc2WrbAdzwIMQIu6VX5Pt+nwK/7yrGG9YD/Gpru0Vq2Y4FYlFP68T0FkMZ0Yz1/bT5q4Y98Bsbg55+YFqPoSR8UAnSvuX/6GZgdnum8HAJuUi8efyNY+agzy9KzUGYiO82uWQvQ8XIlKF2UDNBj67dUyuP3ZH5qsqFZwz9zUGlP02E6iP90DTSglcYSZ0xNNk4PFRcu9UGmBErpJk+K4gYpYSgzwbhD6kL7+JXo9BAdtakOvK1cQj5b58EALWVQZDQAOzf5xRfqIVAGkTd+MmfdHyVYEngbAxbzDjVAMHIlOD6XY9QDqoDGNSIT1TEq0TOXOX0uDzl82Ig0VWGE78G48kyWyrw8ZU1SP1I6ZQ0BAjrGmZncFxfdAoC/lVYIgpmQl/N8rrXuExkBhQLsjc5fmY7fD4HHq+7FzICkzSrGtRqg+xpA4IQwKo0tSHt8lzLT9IxznxTQWcoWYyegK8NuY8ixyNDRNbZbSkEKnm3nD811GgttJT2VR+H3VCBKAZ1MNPWzk6mThpRnkUbyzhVpL937FFz4N6wrmfE2p3RuHpjx2T62CDh8b8qLuB88HyqUMco9J0mjDXf0D47b9yEKyX4mPC2sZb0Ngjt0z4KburPaBzFgmONt28/IR3V+6VorD3GFsZwP6G3jTKr3ZfPB+kXlhjyMfI1jIP+jYNl+PkL0sX7WpshEC1dKk20YBNdprDRJWuT4MAbsn1owlL7cXO89L1vV/tzk3nbIRH3/lwJ6KpFggAzaoabLyWcL5pppO/2odunaU/Tj8/MUlNPN0/lwI3RR2+Yrfk8FRL5DBYKjDiX84bEYSa4GQrPeKs0bdF55m07wwHgzq4dUIMJ6IL4gzWXntbxP10fHic/BeEkw1NLwuQo4TNMgwSlI04JDxpMCLxnhagKTAnqeQKYan64D57S0jEpXwe/cZsWIWgHpj4FgKQP3tr6xsEbe4eX+K6AzEMvBshTei38Ef2rD9MEpzSujUM1PGQn3Rc3leYACIEeUPwFdmR0BigIBTd5tQiVy72Hhihqy3s8xpybblFcQrvoK4wAAIABJREFUNOGOwbxTQE8F0jbAiVHKtLbl8Q896ypQ+O8C6ApYKtyx9CrpknTIa0gz/FuFptWUEAUZpXs9F7rPKX9SEAspf60oda4Bn8UzqTRE6wnoC+bk9GxxTEqT5C9ch3DG/cpMUzpK4ciB9TY+JQoNNO9yPAu+ltFqC+seAJ3A5LAvLlvSR8qzld8pzZBGfc7wAOcAesqnU2GGZw0LAJM/4Sfde/6dZ/kKY/JcpEyh43MV/NVC3C5MxUqdqBOCglUSR6DjwO94f1pW1t+FuKQU0E84/9Rckzs39zfV0PNEOtWQUgmHk/ewewbdtajZf8PAkCPuDCdWmyPzJYHzwOomKnEcBcJRCswkfzGprAXoeQcXEmrmchBLgT6HG6UHNQOuaJ2gRSIdK+5RRq7P9edhXaKGroeacyNh8BBy7VJQB4NgKhPfyfFyn2gaxngUhFMQSAFdn6NrwLmmdKFEj+tVw9B3cU4AdKaNpUwbz4b/VQ+I7iOuh0sHzVgIyrpmuh9YB5rPKcQsxZr0GrCF56uGrmlJKWjrWvLgpr5ECiCkA2UuAHL4BeF2UC2BgiAFAv6tjJTnC4DuZXVjEGCmScWGMgroXLuUDnEN1hlz5X5hDeD/5/orf8hAAWc8upzy+Ac+476k90co8tLK2nSjDXCihp7OWwFP+YnSjwrFCvapBpbHF0hD3Dtek3e+o9PxKPNwniBDgVMFcASs6vsyvsaiOezNERdQeQPT1jyYV6yMuj4pyKeAjvLHWB8FdBcmWRkUHi6posaMhtX2W8eXziUIIVJ7XgBdr03PrY/Pa7cH11p2DtGno7OrTZ9MFSfQNhUa0mMrHgTzDo1U0vPLs628kmNvU6A8fic0d+I/7icVAryfAhH5pT8L1o9YJp3PLhDQlVnqJpKRpIw3G1xsHZm3QSqxKuHrorq5UwLtfNEpwRUKoTrXGoDOoKG8Q8sDtRrYYxxeszup1qYETctCeij9b/HL6pop0WulH46DDCLV0PPewY1WglWBwIvUrHY6IvGuBeiU9lcDdLwrJeg8jdbXUoqykMDVfMb5KRPVoC/VXHgtASKlpQwMUTo4Hog8rSgPEBSQPFI5+uhJl3kMOBNAYwMHXAP/LeMb8DeFHgI6DqT6oBXQ+Q4N1so0hyRARwEF12Sao9e0gLmzFWOh54zCeN58fK5Ry/H4jRj3oDnqqfVF90DXkGZ9XI/9xHsJ7uqSScfhsR4R0POAQ8+hkngGPlFHUh86r0vpRd+dPosCD9eZwEGeyM/z9i/lMbyHTFl96MqwW2OIvuCknj15hQqafLaCL+IQ1gJ0asDtQJ6tUojy9gJV7TFMfIfyL11Dvx6VQmNanrcs9e5lwUfOWhOMAcrAOAam0b2U7nu6T8p/OeoMdMXknvJfrh9dLmrByzTplRXrqqLKZax9IS4PBXblf3xOWK+ilYohBmE1QEeUf3pu1Ee/tIyGLu0aOvkQr8McVEPP1jICepvJHWlruhjpxv+mgJ53IFWiIsOnlEQphYCuBJX5NBE8IRXU0hqHevAU0HUOPBCrfh+jMBXUU0aymvTqlgVJb+J7FbDyDkQeoKeErAdKBQEVFrAeEHhSVwTvVQaQx7TwmZfUjRI0hTYlQJrkCSI05fKaVJNRs7eaoNSkxGfgJ4I+uB7KUPl8dXmQcWFeXONKFS6D4KMjkyDYU+tM917H5YUvogCpIMXnUyvnPficWmfWdEdM7hgbQRrjWUtDb9vLyBS4nlwLPINj4UHP6AyCMDJMJA+eTC8T+iTYjzTAc+O+8yiUcn7qY87oNIksTs8KAR3XE9BpfmdhkbwzBEaa+jDTc0AhSe9X+mbRkDweRjpR2uO66By8d0IURtM5qyKTrhHXMRVE+Wxcr4VVFOxbArp/mquhc7/0Pj3H+J2ZF0q7awlCpDkCUr2OtONgBtfzRz6NOAhVJpQXgf9pULQH21LTj8GwMMO79s46DcvB0qV8I+VTei4Y5a28XgEdRV0QFJsCOteA51f5VsZH4BJGQFtinVDayON/rbOFoLqWdUP5is5B6VV5kZ9nb+wSurSpcMhzjPWnBZXXZICPCqOxiFimzADQuaB5EiQXUglbP4PJLg8MOXAlBtU06JP0MpqiofvkyWChqdCk3BbLGEbKMeURMMekgM756QFhpafVAJ2EnW6KP8vLrx6tH3Pu+JmnYXOzaXlYC5BXC2rx8cb0NA2KS+fIv9MDyzGy1jf3icRKTTB1uRBcdL303hTQuQZtpmJhnqqhp64AHTuJONNO4zMQFMdKZUqjKiDyAHNOOnZ2c9JrcC8OMrXMDABj5TMy6TSCncKbAroySb6fWgcFjhRkSM9YD+yPMqM2wQhgjN4ICaCrYIaxc+0VDHCNV7pC7YPoTuB7U4BS2ufZ0X3AHjJuIAX0TGPLc0nBJRL7iSsg6fnhmiqQpEyxLYsiKVNNtwPXJKVP105zwEznrGciFX6VCfMeBXQtfJN3NhHQmRaGSfmZrkc69yw7R/ihXqP8R9cwrAPqHCyF+hmybvo7BTw9ixlYRdrxv2MPCt7LoDiAPFLXFNBJ/+l6pViB71OFSM+pZ68UAGotQFfa13VM183fJUGZeTSO+3HWM7AUK0oYx+cHxaklgrSiwiN6wwDQ1TKm510tqKS97DNUEUWxNQ2KI6ArqKfSDgk020jxZSig6yFXItTDRI2fGlVoTamkHvOwmXoV08yYbqbPxV0kON0QZQ4KyGTMnwfo+qw0aKNt45EHytao0rFID7SaPdND4QV1YsOWlKD4NwFdtTQSNRhxB5rMiBZG4uMe6iHR/ePzleAUfBQEUsBOwZXf50nBjKKnyUjBDO+jn4jvJsPl+NRkToLG+3ko5muzmQ89TyAAYDOohJoBDzregbQ8BzexUuDZzH2mD5lrTg0d93oQHAWLmL6F6xTQlYmqQMG9SIWCVGAhQHJdSLs+fzDURVSyCzEApO+UqWXWsBgESUGCgM7yxLifKW58FsejJ1RpjL5yAjo0Cq4Rc3CVgalAAHOxV/HKyYNXEFVBQ4UNjFHPv/IG0g/nijHrOKhNQcOnyVWZfgZMSX8L1S65Rnqu2uYX05BSwVSfrd3S9HPeQ5Mxzxafz/MJ+tV/eWtA2lU+Hq6DiTwUplIhV/ln6jJQem6LIcoBdKwr0sK8Zj9rjsc6GRSY1fycJ9Sl9KdzCV0ekaXRUipTEKdAlc4v6mOh7XVOkx3yNLqdVHAj/1v2+JUQFEucUT6C6xAsys/U+kY//LL3Ul90wR3f41lMWaViQQ2dP3Et+ALKxqKGRxugH3fuySHWUYLFdPIpkaeAGmp7hDxkTh5EiGekzFnfQcL0PGiJ8vSFYZ5izEFmMCaZpx7SPKmuZRIJfk2Cso6TzIC1cBUA9XcKIHoouYHwvdbq9TZzFQmOB5/anAoR3DRYJ9BLWzV0AptqbdwfFRQcHFipSvYvZQqMvG4RYSsAA9fCx5P6iPA5wSdlRu2iV7tARULk2nLt6QMiTVDIIQGTIZJpKTBTQk+ZEtez3AEfP9ogFvzwaFaFCnw6bgI4g3WqlWrIB43CmfdDj7EDqsGrIODnIFqW4EekaZBrwHekDCV9RmY+lChXrgPGoGlXFEzwDDy3WulwDXcluhzIdBT8VaDUs+LrUSjYXG3e6Q9nhGU2MReaulXgUIGP68l94R7jfXgO1xPXKU2T8flYAOTQMrQwRpJihPenDFPpiLnQCla6fnrulK/5+KOGljL0PDBP+aMKNTo/XReOk2NIx4K/K5XQC2Ktf6uBNO5hRUPyX43f4B6S5jhO/B3OPMqgdoRYbUmt1LOWdy95CU3uQbhEZHt7DQ0v8oTId+0IFru7cY/Ux8/3EuS5fmrd47tBowiYRpQ76mAov0p5KDVaX68oXPh+QpBfXFpToKMgQuGtXTBAL4DObO0oJFJJIl8jbyAW6N/Q0OlDx7O511wL7Ke6wTAXFDtzASA2d3HBJsbWFP4tAJ2Ek0X/xiR5ZSwqGKgk5kFpAujOgBiJuAqgc3Gp7eUdBj2AeYBOomZAkB42PZRkQMqIM8YW09bItHhfqomlc6fkxbkzyp3P0QOMzeRc0nlqnn4qgaZCCUFaNW+Og8wpfT+eQZDL2z++g2tDqRt/UyrFO1LtV5mHzjVl/DwQGF+qGfFamNxD+csgDYN+9HCriVr31Q+J5/Ei3aa99zmEHPrOdI66PhQ8IZAhUp6aPINmeLi7u7uPClrStVSTaMo88Q5I4nwmhQQy70oHmuTAj9cS0hT8ON4UyLL3o3Rzo+6CIYVM3ENrCveO+6Dj5nkhbVJ7wD1kXEw55P2pkKqVAzl3/cl3cE5kcpyXPy/WqUgFe96jtM3nZecI4AKBI5oI84BT56xMXc2wep/SWLpG+cAcqq2l33Fd1Tyd8gEHgPhCngcCENdKFRK+g+dpaQlBm+3Nabj+6dnm3rUBW+Tc/m43u4dYBH8Pq13GFtLkoyzzS2ClBeAoZSUG++FZCvDkLS5ALi9ZCd0k1wB0nB0COgEz4+ki0Ol89XflVbq3YbwQqEL0PJ+p9MaxEx8pbOnfxRLm14r/SQEd65QCOspuu/VLotz/zQAd0gEHSGLC35gwgTRlBAqe3oEsArpLehHQHUxQSzf2DGcAGoUETiBPwlOBgcwQ70zH6ZKUoGTepuYBTnawYpWz9BAr41ANg4chY3Aw1Xilo/a0ET24qclJmWuwNYfiNiodqkCRCR9Jygefk0qFnAsZolb7UqLlO1SC1Xelh1DXBO/mgeb7yUg4d/5krfJUys6AsxnKrxLkMAaCv66jHpRsn5tN66yiG1ysfLe87GAEEKZgsFpQoz8btfoXF9ztQsZLczuZJgFdwUhI7qhOU+n8cXDxTE2Fw/0OwOWSaxiIzOF+pkCmAg5pqSWQFj2okoFNeQJ5xogld1iFRTwT13C+GAefw2C5FPB0/dlmOBcwpE8114VnO2OiOD+s8ijgRj6R55LL1hjnLlYKywNbntc8IYPvVJNsCoIEH91T5YXh89CtL+MJERx4XZ5A3cZvolmf8+W4eD8tNDo2rEk4TwHQyQR5j55jPZd6nvw8QzOMe5Rq6AR0PJtBhy6IxQA8nt/UpclzohYQ8jb9ztPJVoAPKDzWqtTJ8ZKelH8cpQAmMRxqLVM6S+m3xcsQlNjeTZHfcQ0pHJPn4SfPoc8dMQCxdLPyQs4V1+cBuvOlQij7TZO7z+9fq6F7GVLRyEnEZLB6GPRQZhMXDZ2Arib33wTQVQNJf6fW6AKCtM/LAD4JolHgwe9kWGSUZHD+ntg+UQUUHjYSgQY1qbRMDU8BXQ8MD6Deo+DL+0Nf9HZAVzAlYem4/WBFxoFrFQR0jbB21LJUClWfkAK6MisejtRkqsBH83ieQMQ1XQ2Qsv0ohaASrI0KlNw3nWsqVECrgMmaDA7jBwOgyZ2ms3R/lUF7K9wIKDy0PANc25Sm9H49rLp+3H+6LehzU4ZNHzrqDWJ/SOtkAni2uiD4Lq4drFNoTASBhOuHn+qaWk1DTMdHRkVgwvegHQoiuXsMob8YcpaVvjgG7qGui54vN7fHuigKWCocpOPn+PyZACWYXKWeue6NCl55v+Odur4qfHPMKmwobyJNdHbCPdHS0HXs3Mc8YUOFotSCg3FQYKawxeu5T4HmA6DDz610pYB+tAAiAXQFc+uUr2nU0LOxhgmGVDZJZ2Xdfo5Z+YfSCMfDM0hQb/vpZb/B/472oatAowpOm9AF11UpNPzm+1SQSNfkaGAvWL0W0jQpUKWArvuf4l/g4e2V4nQNSLtcA1yP3xn5DkB3UNeguP+/AB2DV4Z9lHTHnL8o6WEiXBj6xRC0U650BIYZm8eQ4LmxBKq1Dp8yehU0HLySlIX0OZSQ003zjZN+yG2EItoMAU3NhgQZF1xAjBFgdcP5PPZ7psSm7/FguMjQUumSzIWHm+tGoYDCEwhEwZ3aLcZLbVOZIMehYJcyXGUeajKmgITrVdBSwNMDoNfngR2uRdoaAJ1rSk2R+6zMTZ/n88NBRD/kaN7TGAC1QHDOetjD/rfWH3+nAg1plGPLY8x0qeh3XD/+5F7hmjYGgRF4UE8QZvJcHqAfzoU0oRo6AB1MWQUgAjrWA2mF3P8UbDAvgLY3s4n1HCjUYJygpTTKuw14YakRhk/61/Eq3ziKztiESDJN8gCZ96lwSxBC22Tt9pYy7ZRvKX/gXNP1TWkhj75b57tyVKW4vDmnc+czCZYU/PX8ku/lAVMYM+imnPVqIH3rGvAZbYIULYoxKNh5t5R+9fnnmNz9uVF4IqDn0ZSul545VSR8TojfQjfGaGJQvsPx8nzpmVKhQ3tg5GEI7+c42/GmYI16KKyjCpMKkbyPvIe0kQG/mNx5H6/lmaTCTOGMqcYA83/zoDjAkQbBcTB4OQ4zfYvpRDgh1ml3omA0ZGRcqwG6Tjg9wOnf1HBwDzenzaeeaOjpYeL4U6nV5xNzeHVu6e8gJL1XARU+9AaaKyQaim4+A5VUYqUGzsYlaUiNMs21TP7UfhUoyPTJxNMoV5VkMU48PyVorgE+V5O97o3ek3eQ+BmJWq9XKb1UDj4ojpeAjutpbsvoSlJ7MC9ECENDBKATEDE/9SFndBqDTjh//5mkDX4eQ1DmpUwr777VmHobYwKQey3q9g5ZpHXQieZBK8PzPcf+rSxnLgOCssbErJZWyD1GgA5jF7g2au7mM3W+GcBGQGelt5QOeVbyAMnniD1J0llTAFZwWg3QP8+Hnu5VCvpKE9zLtcbRzgtbpV/z6CAFPK4Rr0VKmK6buhgI8qlgSPABoBeR9oSa4JJpoPxD90/nFrTLYB2kcMR8dr8u+vfxbA2KS33oyivSdVU+qIpEBpglWJjgS149qDAt/dsm1EKhkkqDecJcHv9v7VPBFhqLGf9TwZ/zwmc8Dxw3FSXHoxgUR9AmrfFZGFMK6IyIR8qaArq/81+roUNK0hw6DIBaEVNaODkSuWoZoU5S2BAyVdXQaXL3a6TmtGpQawEqfZAcF35qJKjmkadSMO9RQiZw+EGL3eD0MwUinbceRPzuEioaWDTqWepTarahMKDjonnYfUgwl8e0t5SRcK0VcDkGHS81bRU0VCqnj1DNVvouNcmTGPF8gigCONqEmCi8kAbIXPQwKfCr1JoSewBVBITFTn5RS8ScMG4ADfefQhwFBDetozVsuSMDdLwX12PM+Mf78xi2X4DDFiv18QCuxqB0D/V5ZJir3a/Xpmvk3eYioOO91OTJCDnX1QCIhWVgcuf5o0CjjIj35wkkbKuL70BrtPiQ1ggqShsZsFJjiwSlwgp/V5cL58dnM+1Os0T0Gen5Uy0rAyFUqktM7kp/bbxKopD5LDL8lHcoKKbjUH7F5iz6Tv09vVd5KL6DUErNVQU2Fa4UxNqF29A+NcVD1YpV8+Q5Jv9QhUbz0P26qKED0Cmw+fhi2hrHwfOte6trSf6FuXKepFVgw3x9Pkt7TtcG71P+p4DrPAoZVux2mXRm47PyLGjkf3gxfOik5zxAp1BNOgYfQuYM7nHzeaOWFcbiPun55RyIBfjJdFAAOv5zKy0bLP1rAZ2gpsyDzADAiQO/FqA7eMdKSZikSy+xvrofWGpBIJKkaxXemWqQrcUOv6WATstBWNCV0H40/vNNzKlpnB3qWBmOxIef0FA4bh5yBT8eCAUjbC7GDUCHhs7SozTL67VqEqeAASbC1CK4JDSoTpkFD4EyemWU+JyCAfeM+dckKlxDjVjN7E7EXphi0bVcPfigCcwNe4n18fVgn+VKR0bMDrwgSjlM/tzYkAefqw/NGQ1oIiuE0fSULRSW4RqylS3WFweHJv8A6E0/wHgHwNrT3ADoONTRKgQT89z8vAskvX29Pn7uB2lDgW0Zmg1b47KFbvQZKvPk87HOtLCAmXdWQ+EKCGfKeN1qUyrlRve7P72AUpuhfSwZpZah9T3DeBA36cJnjECO9dOxji54Iwo4ngFnOrRQINgttpVtA5WInjwTWcBesWCo662R7cqESHdOi5F2QrtltMQNMSB8Jpkp3ovn8zzpuQvzQx4ugmolqDTrLR2AyscQe1eHdQjVHZ3m2F4DQhELzEg+Ndv30keJ8RC4gtZpTl+ZgCJ109O5qGCmQkdHR6BLFbL5uwpBqcDA7+ADR8VCWkmVBxFMuLa6fn6+pSc458DnZvfQzRP97KlwhxgqCkc8lwR05ylSPc7XIPJ0jsU1ZLFQ6jgwFg0KJB8iXUCZmZ2fPboXiPjEydfIx6h8ulCAPYxtp/MEKvLAVCAmXgBD0UsAbgvyP64b78EegA9RMQJ/7enpiVk0SzY2PnYUoKtgQIujnqWWAh1on/3U/Zwec/aJzdWIJe9AumQTE+kxCQCLSk7phijApgvj2j1MtrGWNhmgGlBSHwYX2RljNJWmPcb1QJAgFOham8d+5a1ROnNgMZto7nDi6wgARaZOJkPGkDF9yakl4SkzY3BTOFAr/i4Ul8E7uN5qkqF5hWusoOpEyT7hSUSwMpDVCbLp89Ie93x+thfSHlYFDZes0emnseigqBow06AgQcM/C8DAO2bmZm3d+vU2PTsTzL3wsRaK1lkJ4Io1wLXeFhY+4Y4gzU5NTdnIyIi9+867NjQ4aIsLIap9sdGw4cEB++jDj2zL1i1WqwfNGiTe29vrQIAI+OAjR0W1kgfBoLIa/rnLApWsEOkbhT+slbs5vE/xUqa80JLUftgAFgDBVlANzwfPiDJvlfqDWR+9ygHa0Q9XLvu4xycmbXh0xA4cPGjdPb1R+m616IWZFIwyAFTTCtgjFPAoFK1Rq1t/f78dHjtiG47ZZLONGjiXCymDAwO2WG9Yc3HZ+ru6bXpy2rq6um1sfMLWr1/v5uup2Rnr6e39fyu7kh1Jrip6coiMjIicauyqbjUY261eAB/EBssC5B0LZBlLIC9ACDEtELBghZARH8Caj0DCYLPAlifc7qrKzMoxcgx07ns38uZzVtMUQunOId503z3nDu8+WQeSDDnrS/n37UmZzDKJyh25IrBy/bu9Hj765GN5pVypLIkVWwCz6RQPLu8jn89FbqkMuTahZWVBQ0M2VudYnYJqgVaWYdAfgpflZFkL9WodlaKK+WwmczEajdBqpY7QFVvM8xnu3TvHf548QYXEL25iu1zh4uQM/atrZDzlwItmuP71KobjETrdrhgny3mOVpLKfPMEAwEl1J9WR1qrS3WQyhBfCehKQvdIjylWYvWZ6j83t1r74+6krmcZPFJ/oBHtH5nzxWAka4nrrPUR3LZyu8scl5Njvy5Zf+9P15R7Tv8saMpcyKbi0cFd6dlwLlUv6jPsftJKcXJhnKnDbueXe9mekFHCo+QivBwoJFb2rpDQc+E8ma7vFl9sX1RuQ2NN8YPhQrXeVdfrmNW7YHVOmEcgORBm7M8N6HZRdNB8DYEmBHTLtu2g9XkrHj0wgK4Trp+rS0bbtEDlFLKLBdpn2zY1HvgFYfLX3xWegRp5laNgWn5WJ5UKSsrU+vZKa1GTP4yVafuii6NgbRdWGHKxkdu+lEGqMuAztO/KTK3lr/OjwqDP3xNYk319iLSxfdnQ3mIRkuSLBCmD1j7Y3aoCKxO/cjEyLSohn/njfGyTILEkaavXBCQIFnJlJz0kzK5erOQKQwmD+HP9SgDYr5ubGzTihgA6Nx//COgkE3EUYTYeYz6f4eLyUj5zLiwXOx6PR0jTxFnwDLXUa+7+cibCscKUeA4YgmnsFUKJWN+dAL9e+YRMFxYSi3fvIh8gqsd774WE18bGVAaVdW/WK3S6KTYbd6NTLmVe61KsKGrGUpaz1W7vrrn0ysMlkvGWwgqGo4FY6c1ahHaasbg2WH1xvlwgbqXoj26xrhRiPdM9G1VqaNbqaLEgxpbKqIbh7S2aSVPWZDKfYS3rszsSyX5LPW7viZHl9SQmbtCC3sh5cLZ7PeiXMqUeNPGINBqYTaZEfyzyXC7FEOJqvAChjmG7qlAPA3qByWRUelqyJEOtUscyJ4GolMleeT5HyvFJXbEN4riB4+MjfH5zjXqaCqnb5ks0q3VMb0fIEgfot9Mx0l4HRa2KRtKUW8O2qzWK9QarWS65C1wni2aWPKvBY3WP6A8jQywscxegHyLiofyR3CnIhqDG98NjYXv7WEqnugJJojfkfw4chYj4LHV7BK1cIzVcDpwSsm2ocXII1OW5UgtgV0f+kP4Pwbwcr7ltLcQZ254CeuhFVjKh5XNLvRYUWtN1CD2vlmyE7YdEXscVklf2U8NuYS6aDaVYnFUPH9sIc1RKQL+LYVihCjsjTM2AOp9hO64gcxAM/JvMUbSAboFHhdcSCCu8BCQBIFOL2X6uAGUne3/iK6j4uOuzAF2UCUFXr5nUc69e8O31jap4dByWLVrXkvRNXK3u+k6dR7tImtCm86AM0QqrEgFdC43Dl5vyQFlD/T3nj6Vj7eUk1u3LZ1Ohhptxt6mZteoqLkm2tSE10r6ESZwrluAcNSIBK97hTuVPQK9tgZggS08DEyx5PlbW1LlGabHyPQJ7u+WsVYl9+SpPdFnT3iZJIBsfT8dCDrrdrgC9i6+zYlUNLMQi95dLZrvzBKxp2dZdGEA3oYZ8aJ2Ss0jyFY9n+gsUdvPB6xPd9ZWhrOpaa7zL7g2VS679Ip8gTZtopokkKDV81br+YIC4mYiVyclwl0C49C15tr+H+fj8WL6zzheoFcBiNpf5Pj47xZLwVaugqFYQJ02sFkt00gzr+QKTmwFqFRZxcu54FudopqmA+WyRI2u3xMoeDIcupGQAXeTd8zap8+gBXcIG9LrRhe/rfNPDQsuc8kHLloVWaVGLxT6fy5pbD1sIYjapKVSKBNJGo47xeIxGxHyIBiajKZbzJZI4kf9TDhaL3B8PWmE6nyDLCOLAcDJGIp87MK+sNqA0sX8xPUOTMcaLOZIgyCtVAAALW0lEQVRuG5PZVNY4acRCSrJGUwgirXhn+e9MVKvDtP+qw1TP6vctoKtcqewc0oWljKpBcnc+mDyOz7rrz2WJuz0qbRlAl3aoH6SSnA9Tm7a0oI21Dg+1ox6C0KCSeSCYuRvFy/wPO3Z+R6uqqV7fe2XIKdpdv21/q+O2OUdqrJR9IeEhITIhM2uFsy170kf3ra4B27DPtPhoAd3Oi8qByrKEvbwXQ59l/60GgQK65qlYT6rqHplTutwtmGvjVnBCQLVMRVxnvg62CpBOpoKTfaZtXBaHwuSvf1QwUhari2fb18+cdeUrmZnLPvQ32sc7pVk++N+AXsawPaBL+8pO/09At+NQQF+uFnuAzl4p67IJIVaQ7XpZxh8+P1zDkEUqoJfjMeECFTi7obTdndJ1lqIclWEJTxOOoauOc8eqaxpXpdV80+/Le+LWpgVAt6G3/NhfggLBxYU+qpjNZzg5PS0TQSbjsVgPl5eXYoVPbm9FofK5veMjLJcLiRu3221xmfNIG13szAamApYNLK7EjTt/zsIXBHlfC51j1Jg4PQW01BzxckRj32PEDGEnYXftF2uhW++VsOyCngRC4gbL5QrTyVRUKmNsg8EAZ2fnKDaMkLmzifSCyB6jAhQvA7AsmGVbQTtJ0UlbEoYgCJ+cn2E4m2BdBUazqYAz3ckPL+8jQhXb+QLtrI3heILu0ZEkZ9Jao2U/nk2RZKl4KOitEG8NQT2w0GldbZcL0NNAhFysV0hambxyX5OIXVxcYDwaYb1YIo2bQjiyZiJeltvRCL2zEyERVkla/WEJZgj2nJRmsyFkr5W1ENUirPIVmlGCZhQLORoOBqCFTi9P3Iyw2iyRZqm43et8r9XGzU0f3STDmlb3aiOALZ6lzRqdsxO0j3q4GjDWuZGwxnwyRbuZStlWkj57n7Ul8lwr1R/WM6d60u1XWuzO86Sk3I7TEnadi90+d3lA+ncINJ8H0Mtyc56klc/zpVv1KtS9AjT+S0K+zZ8lNqrLQn2lX5ecDw/oGuKzBhG/p/rnEEByn/O2NSH/3qizz1EjiWugJ1fsHEppWn/KxXpBLUbZ/iigW5m0Mf5wHhT/QuNK+6gG096pq0D/cwyKZeppsJa7GiKlQXH59Rclhm4n3U6eKnbrCrGAzs6EgG6F2gqUtWR08Nz4tNBFaRilavtgWU35O28BSnzuGYAeCvS+wEnG0C7+spO00mpVBU4L3V7rKptPC8+Y+bPzpPOqrO8uQGesWBeOr7rAeqb0rg2h79vnhxa6VQ6HAJ2KXgujWIVySDi1vZ2lVEXVl1aUmsia3e6zR0VOaNXy6AqPJPL9bSGuX4I6gSlnAppkKrmNKTLinZgkeqJE/QUUtDyTNPF1jAtcX13hpRdekKQSxurTVoZ6HKE/HIgngLHdTqcNXoDR8LFzcRVTYUsyXYGtJO3s5I9jFFJBwCVgsNa9JxlagGWnkBk2cGbLvuW0O5Mext0sMyegz3N6FOoSj6W3Q9Z+WyCfzp11VDhrWEIa5pVtsn9R0pCjO7TQ+fl8OhPy0ep1UYkj1JIYs9VCYsCj4S3un55j0h9KqCOf55guV0hpjddrWDHrdrV0QJc0JdeB4xci4o+Y+cFKH6vbAp1GjDVBnZZ2BZivlvLKf8vVvkWBtJmg22qLu5oubb52shbiNMF8u8ay2BElm3ug8mgBax/UC2yKtYz57PQMm9UGlU0FzaiJ66fXnCBcklCMR2h1WgLmRcWRs9vREMfnZyiiCE8/v8LF0QkaRUVAnV4cxsuTdgtPBzeoJzEqUV3CH1GthsntSPIQSBCpF7R0pwKYNTo4Bq0PYA0VHadmudv9FhIX1Zth+JFyy+Iwui+tHg/3+h7q+n+4GLTbd25d9+/JEgvaX16jyYBlW/4nmrgcAu6h/WD1mOwhD+ian2GBTvuvVqvdY2VbTOfwBxd1zkJioL9TwLY5SDJslwBz57E9ft/KZGgoWhnVPtu50JBoqKM1l0qSiiVhdxdiVTnhZ2rclWE6r5vsOCyuVgjooUBYhmLdXIc6rG4HG3u1DDsUrJDBWQvdgmEoxKErRpTxc7jcQ0Khgu368XyALs8QT4JT/JpVq4Cu++GuTaSLqWNQVsXNIAlFzwB0ywBVaK1w63+rYOkclowtOI5hN7Ykr0X1L2ZYm4t6VKCsTCgxIRmq1uri7qaFrnIkMXUy7wJIkwT5bC7JWASURy+9hPHtSABzmS/QabfdfcSmGI/MY3mFbiEJXbQUCWD8726vK1bzlx4+xCcffiiJbwSlf3/wPi4eXLrM52oFSZZgMhk7C52AzrgwrXM5quKAmIDO87iWSGmhFcZ3CWjPcrkXRC/zd0je7yJ0BPQtnIVNC3OZL7FervD0syd49OLLGA1uxdIs3ZJadVzCmyysUaDRamK9XSOfzsQCZvun52f44OOPcHr/Au9/+jHW2KJ3fCzWe7eZ4frTz/DVR49xfX2D0wcP8M577wpRonKndU3rnmvKi1u0LKyuqewbtk2StilQzReIKhU0Wxl6pyd451/vontyjKSduUTI8VjwglXnCeYvPvwyxoOhhAcY0NgmEfKtO+6ma2CVoLofLUDsAI8WGgR822kLt/0hokqEuB5j2B/i8aPHInOLZY7ze+f453v/QO+4y7N+4ug/v3+JfLtFvz9AVmsAixX6nz3F45cf4er6ClmnjZPLe/jbO39HI0sE0CUXo1oTeW5nmUse9PdZa//VqlYQCQsWcSwcFxU5Zdden2rJi5Urqzd343eAboHcgqYlEHcBOgm5JMDJuu4AXfa4XGCimf3iz9yF1XwoL3S5W3AJ2/xCPykXJNOs924SrQ8ZRft62xNohncY8qjsh7ysVU0vns4X+6Yu6xJ0mZi5lxezHzrR2wPVULKArvNr9bLtp8UwGy5V41VfbRK06nF+n94JxQrrQbAxdMXdUsdcfO0rz8xy13R7K2iq0HVAoQvgLhANGZpTqCgt9EOAroAWumIU0D2xLMEkbMNuhJBFPo/LvWRgHtAt2FBRiUvtwF3CKrxhUpQyM+0/FYuNofN31uUesnIL4Lomz7LQDxGy8nc+KU4tUr4fslHtizJC9rt8JvMPPMEpAd8fVREXd7UmYE7X7GnvCCfdI/zyZz/HSe8ITcQ+OXbnMmT73N72b4kV6uAVgUA/H+Cbr7wi2fJJmuJPb7+Nk7gniU4z5Hj129/CeDYRVymTu/goWr/qcq+RJLA6llwYQc9QDeuNS9rjnzJlegJkLvjbaFepUF3xO3JDpefYtZU7K2f22JWMz8c0Zf2xRZLFGE1GqKEqoHx+dIJO1sYff/sH1OVdjTNq9S0X6ZQ62thijgUi8IINl1y0xFKysl997TsClMf372E0nYi1zAztrB7jOGvj97/5HZpRivevPsWbP/yBu+CCc3w7ROeohydPPxcSy3k+ZKHLPeybAn/9819ASJgiFxf/d1//Hm5nE3HzU9kymZHJcFncxEmnh1//4lc4bnTE7T8u5vjGa69itmXGvwMmOc7pL8tRd7UlkzqHTonSwtxKnkcryTAZjtFr95BGCc6OT/HG62/gvHUmc8K5evOt72OxXkiexWqzwrZawXS1kkx/AnovydCqx/jJWz/GBhtEiNHfjPCjn/4E00UuuQUkCCdHRxje9NHrdCSpj6CsfQ37z/1PULFuVQvorsrhfv5JCAo7AN9lVDs9wNLUDoBCIhkaXyG4yu8lBs1jrx4Qg6tEqdfoUVOXuwV01Xl6udUhUCx1Z7A/SmD3sl2eoNDjhIbc31VpUPaY8A16aZxHzVrzilEM7amHhN1Q97voVc6fz4uxnjSLGQT00MNiP7d73865fkcT3Syg63qpvHOMSgJVvvl9/W1IDGxfw+f/F/c/ZmYRNV1kAAAAAElFTkSuQmC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Rectangle 2"/>
          <p:cNvSpPr/>
          <p:nvPr/>
        </p:nvSpPr>
        <p:spPr>
          <a:xfrm>
            <a:off x="0" y="160338"/>
            <a:ext cx="6172199" cy="1384995"/>
          </a:xfrm>
          <a:prstGeom prst="rect">
            <a:avLst/>
          </a:prstGeom>
        </p:spPr>
        <p:txBody>
          <a:bodyPr wrap="square">
            <a:spAutoFit/>
          </a:bodyPr>
          <a:lstStyle/>
          <a:p>
            <a:r>
              <a:rPr lang="vi-VN" sz="2800" b="1" dirty="0"/>
              <a:t>b) Cùng bạn nói và đáp lời khen về món quà:</a:t>
            </a:r>
          </a:p>
          <a:p>
            <a:endParaRPr lang="vi-VN" sz="2800" b="1" dirty="0"/>
          </a:p>
        </p:txBody>
      </p:sp>
      <p:pic>
        <p:nvPicPr>
          <p:cNvPr id="5" name="Picture 4" descr="https://o.rada.vn/data/image/2021/07/12/Lam-viec-that-la-vui-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662" y="1428750"/>
            <a:ext cx="8817737" cy="3124200"/>
          </a:xfrm>
          <a:prstGeom prst="rect">
            <a:avLst/>
          </a:prstGeom>
          <a:noFill/>
          <a:extLst>
            <a:ext uri="{909E8E84-426E-40DD-AFC4-6F175D3DCCD1}">
              <a14:hiddenFill xmlns:a14="http://schemas.microsoft.com/office/drawing/2010/main">
                <a:solidFill>
                  <a:srgbClr val="FFFFFF"/>
                </a:solidFill>
              </a14:hiddenFill>
            </a:ext>
          </a:extLst>
        </p:spPr>
      </p:pic>
      <p:sp>
        <p:nvSpPr>
          <p:cNvPr id="9" name="Cloud 8">
            <a:extLst>
              <a:ext uri="{FF2B5EF4-FFF2-40B4-BE49-F238E27FC236}">
                <a16:creationId xmlns:a16="http://schemas.microsoft.com/office/drawing/2014/main" xmlns="" id="{892F527C-0EB3-4C9C-97F7-E318CAB1AF79}"/>
              </a:ext>
            </a:extLst>
          </p:cNvPr>
          <p:cNvSpPr/>
          <p:nvPr/>
        </p:nvSpPr>
        <p:spPr>
          <a:xfrm>
            <a:off x="7086601" y="0"/>
            <a:ext cx="2057400" cy="1262362"/>
          </a:xfrm>
          <a:prstGeom prst="cloud">
            <a:avLst/>
          </a:prstGeom>
        </p:spPr>
        <p:style>
          <a:lnRef idx="2">
            <a:schemeClr val="accent2"/>
          </a:lnRef>
          <a:fillRef idx="1">
            <a:schemeClr val="lt1"/>
          </a:fillRef>
          <a:effectRef idx="0">
            <a:schemeClr val="accent2"/>
          </a:effectRef>
          <a:fontRef idx="minor">
            <a:schemeClr val="dk1"/>
          </a:fontRef>
        </p:style>
        <p:txBody>
          <a:bodyPr lIns="68580" tIns="34290" rIns="68580" bIns="34290" rtlCol="0" anchor="ctr"/>
          <a:lstStyle/>
          <a:p>
            <a:pPr algn="ctr"/>
            <a:r>
              <a:rPr lang="en-US" sz="2800" b="1" dirty="0" err="1" smtClean="0">
                <a:solidFill>
                  <a:srgbClr val="FF0000"/>
                </a:solidFill>
                <a:latin typeface="+mj-lt"/>
                <a:cs typeface="Times New Roman" pitchFamily="18" charset="0"/>
              </a:rPr>
              <a:t>Miệng</a:t>
            </a:r>
            <a:endParaRPr lang="en-US" sz="2800" b="1" dirty="0">
              <a:solidFill>
                <a:srgbClr val="FF0000"/>
              </a:solidFill>
              <a:latin typeface="+mj-lt"/>
              <a:cs typeface="Times New Roman" pitchFamily="18" charset="0"/>
            </a:endParaRPr>
          </a:p>
        </p:txBody>
      </p:sp>
    </p:spTree>
    <p:extLst>
      <p:ext uri="{BB962C8B-B14F-4D97-AF65-F5344CB8AC3E}">
        <p14:creationId xmlns:p14="http://schemas.microsoft.com/office/powerpoint/2010/main" val="2488226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590550"/>
            <a:ext cx="6705600" cy="3810000"/>
          </a:xfrm>
        </p:spPr>
        <p:txBody>
          <a:bodyPr>
            <a:noAutofit/>
          </a:bodyPr>
          <a:lstStyle/>
          <a:p>
            <a:pPr algn="l"/>
            <a:r>
              <a:rPr lang="en-US" sz="3600" dirty="0" smtClean="0"/>
              <a:t/>
            </a:r>
            <a:br>
              <a:rPr lang="en-US" sz="3600" dirty="0" smtClean="0"/>
            </a:br>
            <a:r>
              <a:rPr lang="en-US" sz="3200" dirty="0"/>
              <a:t/>
            </a:r>
            <a:br>
              <a:rPr lang="en-US" sz="3200" dirty="0"/>
            </a:br>
            <a:r>
              <a:rPr lang="vi-VN" sz="3200" dirty="0" smtClean="0"/>
              <a:t>  </a:t>
            </a:r>
            <a:r>
              <a:rPr lang="en-US" sz="3600" dirty="0" smtClean="0"/>
              <a:t/>
            </a:r>
            <a:br>
              <a:rPr lang="en-US" sz="3600" dirty="0" smtClean="0"/>
            </a:br>
            <a:r>
              <a:rPr lang="en-US" sz="3600" dirty="0" smtClean="0"/>
              <a:t/>
            </a:r>
            <a:br>
              <a:rPr lang="en-US" sz="3600" dirty="0" smtClean="0"/>
            </a:br>
            <a:r>
              <a:rPr lang="en-US" sz="3600" dirty="0"/>
              <a:t> </a:t>
            </a:r>
            <a:r>
              <a:rPr lang="en-US" sz="3600" dirty="0" smtClean="0"/>
              <a:t>                                                          </a:t>
            </a:r>
            <a:endParaRPr lang="en-US" sz="3600" dirty="0"/>
          </a:p>
        </p:txBody>
      </p:sp>
      <p:sp>
        <p:nvSpPr>
          <p:cNvPr id="5" name="Cloud 4">
            <a:extLst>
              <a:ext uri="{FF2B5EF4-FFF2-40B4-BE49-F238E27FC236}">
                <a16:creationId xmlns:a16="http://schemas.microsoft.com/office/drawing/2014/main" xmlns="" id="{892F527C-0EB3-4C9C-97F7-E318CAB1AF79}"/>
              </a:ext>
            </a:extLst>
          </p:cNvPr>
          <p:cNvSpPr/>
          <p:nvPr/>
        </p:nvSpPr>
        <p:spPr>
          <a:xfrm>
            <a:off x="7541514" y="123878"/>
            <a:ext cx="1528572" cy="1274583"/>
          </a:xfrm>
          <a:prstGeom prst="cloud">
            <a:avLst/>
          </a:prstGeom>
        </p:spPr>
        <p:style>
          <a:lnRef idx="1">
            <a:schemeClr val="accent5"/>
          </a:lnRef>
          <a:fillRef idx="2">
            <a:schemeClr val="accent5"/>
          </a:fillRef>
          <a:effectRef idx="1">
            <a:schemeClr val="accent5"/>
          </a:effectRef>
          <a:fontRef idx="minor">
            <a:schemeClr val="dk1"/>
          </a:fontRef>
        </p:style>
        <p:txBody>
          <a:bodyPr lIns="68580" tIns="34290" rIns="68580" bIns="34290" rtlCol="0" anchor="ctr"/>
          <a:lstStyle/>
          <a:p>
            <a:pPr algn="ctr"/>
            <a:r>
              <a:rPr lang="vi-VN" b="1" dirty="0" smtClean="0">
                <a:solidFill>
                  <a:srgbClr val="FF0000"/>
                </a:solidFill>
                <a:latin typeface="+mj-lt"/>
                <a:cs typeface="Times New Roman" pitchFamily="18" charset="0"/>
              </a:rPr>
              <a:t>Luyện đọc câu</a:t>
            </a:r>
            <a:endParaRPr lang="en-US" b="1" dirty="0">
              <a:solidFill>
                <a:srgbClr val="FF0000"/>
              </a:solidFill>
              <a:latin typeface="+mj-lt"/>
              <a:cs typeface="Times New Roman" pitchFamily="18" charset="0"/>
            </a:endParaRPr>
          </a:p>
        </p:txBody>
      </p:sp>
      <p:sp>
        <p:nvSpPr>
          <p:cNvPr id="2" name="Rectangle 1"/>
          <p:cNvSpPr/>
          <p:nvPr/>
        </p:nvSpPr>
        <p:spPr>
          <a:xfrm>
            <a:off x="15240" y="2923794"/>
            <a:ext cx="9144000" cy="2215991"/>
          </a:xfrm>
          <a:prstGeom prst="rect">
            <a:avLst/>
          </a:prstGeom>
        </p:spPr>
        <p:txBody>
          <a:bodyPr wrap="square">
            <a:spAutoFit/>
          </a:bodyPr>
          <a:lstStyle/>
          <a:p>
            <a:r>
              <a:rPr lang="en-US" sz="2000" dirty="0" smtClean="0">
                <a:solidFill>
                  <a:srgbClr val="FF0000"/>
                </a:solidFill>
              </a:rPr>
              <a:t>8</a:t>
            </a:r>
            <a:r>
              <a:rPr lang="en-US" sz="2000" dirty="0" smtClean="0"/>
              <a:t>   </a:t>
            </a:r>
            <a:r>
              <a:rPr lang="vi-VN" sz="2000" dirty="0" smtClean="0"/>
              <a:t>Lam </a:t>
            </a:r>
            <a:r>
              <a:rPr lang="vi-VN" sz="2000" dirty="0"/>
              <a:t>vẫn chưa tin lời </a:t>
            </a:r>
            <a:r>
              <a:rPr lang="vi-VN" sz="2000" dirty="0" smtClean="0"/>
              <a:t>mẹ.</a:t>
            </a:r>
            <a:r>
              <a:rPr lang="en-US" sz="2000" dirty="0" smtClean="0">
                <a:solidFill>
                  <a:srgbClr val="FF0000"/>
                </a:solidFill>
              </a:rPr>
              <a:t>9</a:t>
            </a:r>
            <a:r>
              <a:rPr lang="vi-VN" sz="2000" dirty="0" smtClean="0">
                <a:solidFill>
                  <a:srgbClr val="FF0000"/>
                </a:solidFill>
              </a:rPr>
              <a:t> </a:t>
            </a:r>
            <a:r>
              <a:rPr lang="vi-VN" sz="2000" dirty="0"/>
              <a:t>Cho đến hôm Hội diễn văn nghệ thì cô bé đã hiểu. </a:t>
            </a:r>
            <a:r>
              <a:rPr lang="en-US" sz="2000" dirty="0" smtClean="0">
                <a:solidFill>
                  <a:srgbClr val="FF0000"/>
                </a:solidFill>
              </a:rPr>
              <a:t>10</a:t>
            </a:r>
            <a:r>
              <a:rPr lang="en-US" sz="2000" dirty="0" smtClean="0"/>
              <a:t> </a:t>
            </a:r>
            <a:r>
              <a:rPr lang="vi-VN" sz="2000" dirty="0" smtClean="0"/>
              <a:t>Tiết </a:t>
            </a:r>
            <a:r>
              <a:rPr lang="vi-VN" sz="2000" dirty="0"/>
              <a:t>mục nhảy tập thể của Lam và các bạn đạt giải Nhất. </a:t>
            </a:r>
            <a:r>
              <a:rPr lang="en-US" sz="2000" dirty="0" smtClean="0">
                <a:solidFill>
                  <a:srgbClr val="FF0000"/>
                </a:solidFill>
              </a:rPr>
              <a:t>11</a:t>
            </a:r>
            <a:r>
              <a:rPr lang="vi-VN" sz="2000" dirty="0" smtClean="0"/>
              <a:t>Khi </a:t>
            </a:r>
            <a:r>
              <a:rPr lang="vi-VN" sz="2000" dirty="0"/>
              <a:t>trao giải, thầy hiệu trưởng khen: “Không chỉ Lam biết nhảy mà mái tóc của Lam cũng biết nhảy."</a:t>
            </a:r>
          </a:p>
          <a:p>
            <a:r>
              <a:rPr lang="en-US" sz="2000" dirty="0" smtClean="0"/>
              <a:t> </a:t>
            </a:r>
            <a:r>
              <a:rPr lang="en-US" sz="2000" dirty="0" smtClean="0">
                <a:solidFill>
                  <a:srgbClr val="FF0000"/>
                </a:solidFill>
              </a:rPr>
              <a:t>12</a:t>
            </a:r>
            <a:r>
              <a:rPr lang="vi-VN" sz="2000" dirty="0" smtClean="0"/>
              <a:t>Từ </a:t>
            </a:r>
            <a:r>
              <a:rPr lang="vi-VN" sz="2000" dirty="0"/>
              <a:t>đó, các bạn không còn trêu Làm nữa. </a:t>
            </a:r>
            <a:r>
              <a:rPr lang="en-US" sz="2000" dirty="0" smtClean="0">
                <a:solidFill>
                  <a:srgbClr val="FF0000"/>
                </a:solidFill>
              </a:rPr>
              <a:t>13 </a:t>
            </a:r>
            <a:r>
              <a:rPr lang="vi-VN" sz="2000" dirty="0" smtClean="0"/>
              <a:t>Cô </a:t>
            </a:r>
            <a:r>
              <a:rPr lang="vi-VN" sz="2000" dirty="0"/>
              <a:t>bé rất vui. </a:t>
            </a:r>
            <a:r>
              <a:rPr lang="en-US" sz="2000" dirty="0" smtClean="0"/>
              <a:t> </a:t>
            </a:r>
            <a:r>
              <a:rPr lang="en-US" sz="2000" dirty="0" smtClean="0">
                <a:solidFill>
                  <a:srgbClr val="FF0000"/>
                </a:solidFill>
              </a:rPr>
              <a:t>14 </a:t>
            </a:r>
            <a:r>
              <a:rPr lang="vi-VN" sz="2000" dirty="0" smtClean="0"/>
              <a:t>Sáng </a:t>
            </a:r>
            <a:r>
              <a:rPr lang="vi-VN" sz="2000" dirty="0"/>
              <a:t>nào, Lam cũng dậy sớm để chải tóc thật đẹp trước khi đến trường</a:t>
            </a:r>
            <a:endParaRPr lang="en-US" sz="2000" dirty="0"/>
          </a:p>
          <a:p>
            <a:r>
              <a:rPr lang="en-US" sz="1600" dirty="0"/>
              <a:t>                                                                                                </a:t>
            </a:r>
            <a:r>
              <a:rPr lang="vi-VN" dirty="0"/>
              <a:t>Văn Thành Lê</a:t>
            </a:r>
          </a:p>
        </p:txBody>
      </p:sp>
      <p:pic>
        <p:nvPicPr>
          <p:cNvPr id="6" name="Picture 2" descr="https://i.vdoc.vn/data/image/2021/07/26/tieng-viet-lop-2-trang-26-27-28-bai-1-toc-xoan-va-toc-thang-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 y="20574"/>
            <a:ext cx="7526274" cy="2714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148755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ata:image/png;base64,iVBORw0KGgoAAAANSUhEUgAAAfQAAAF3CAYAAABT8rn8AAAAAXNSR0IArs4c6QAAIABJREFUeF6kvXm0rVdxH1hnPne+b36aBwQIjG1C2k7HK+14Oe6OMUYgNE9PehqZjAkrdvyH0+lOPJvYJhgJCSGhecAIMdlx0s5a3Wu5OytxSByHOAZjkEDT0xvufM+5Z+r1q71/3/mdut+5IvF9660zfd+3965dVb+q2rVrV1oH50ZmZqORv/gr//NzpVLx36rVquE9//uX8sfr+IqfhsNhcT3u3+sZZfdr39gUrsNz0OP+YMdG/s68HX2N/dNxpeea1erNeFnxnDhm9p03jCpmtVrFRpXRBF1wHfuh9Ir3xz5zXEqner1u+I/f0H/81mw2/TNoO7CRNRoN/4/fe72e9ft9v65Wq9lgMPDvcA+e0+12i9/0PfvszxwMCprgmfgO/3VM/K5mFb+e93C8vK+gVeYvjhF9w3R1eh2r1hJP8R688jp+z+eSNuQLbTfylvYlzn3ilYqNhulV50n5iGPDd5wHjB1t4XOUmzin08ZE+jkfZ9rwXo4Rr5g7lSde62MF3arDgv+VNuAB9B3zPk1GK1ax3s7QqpbkWttV2nGsmLM0b4lew9HQ/0P+VG/slrMxD5GPCrpVkl7RvpM2eMV1rVbL+RufwbMYF/rRaDT9O5Av8gyu4f3KW/xe+VB5PPY9ygjlLj079Q+sVKYX+SyMDf3HNTs7O/4fn2dmZqy73fHxYL7wH/eQznhF+5x/yiauZ3t8r7pReZA8qzxU6NTMd9U89zoG5etdCpI4Yeb9cwLkv0jL2L/4LIwZf5wrvpJ2oFPZs52PRkn3jVsfP72s/7u+G5lVMH/5CaSv8hL6F2lX0NoqVqvUrQIgCBjKa7a3t11PUG5UHwA3RpUh1E+Bi/lBSd8OR9aA7veHZ8ASOqPn4KXhaEy/SmP/zASga8dUget7TnycnDJAjeCmSpcTGZWgfi6bmELZCKAr0csUYBQ4KnSrJAU1rQ8KJJHhHdAbUIaJEhEUqDRi2zomTHbBIFlRKqAnxdXwCcck4zOUND73BwPr7HT9dzwHv4MBFXDwnoBOBUEF3el0JpQp+qWKEP3CPVSwOo4C0CtVG4kRoEDAfigTT/BUxWwwGhSAroJNGlDg8VuZMUiFFenPzxh7BMzxONB3v3Ji/iMvsA8qlFTSECh9fpQZKiYathyD0pTXKH3Zliq4OEYohHqjYoNhMsDIb6SjGtOlsgxjrA+llgC6zCCK/VbZdyDnP3EElL8JphEo2R+YA2XyoXQjLWicjvk7KfshNNqU8etcqmFK/qJRpgaJ3kODSmkzHksysJO2HeuAKM/kXRpo4Bm8h6ECbaxArePANbiW9FH5LuiXDe3Is+xD5AF+73M0GiUjVZyhSAfeX8Y/GLUDj+hPlXWld0Gg8IYGrc639sGfL2DJZxLQnf57OKPEH31GIa8js36vB3O2cCjoIJA/MP/T/mAIVK1mlgF9grb5A/lH5avQs9B9dViDY+zIg006ZTiyWnYOHbUzHWjAANCd/0dW6O1Kdak5mgaGuJjCpBOqAEjiTHsGAUsVgd6v3mCZQcBBRCXhisIH09/TQ1eFpJ5Ammh4Gbu9szLwj8rOma5iVm/WJtqP90b6RYGhB6V01GeAPqAhGR+vhYc+Glp3Z2fid9KTnj3GD6UQPXT11jk2BXQypwpcZEo8u44oQH/sDemz8DzeHy1vn2tYqDayai15aCp0nKtIl6hYQF9VoFH4KJDkLeUBfNfvAQwnPQwVTDyfRoGOjYYWjCLttxqA/J5jV8CNRo6OQa9DmzFKQJr2h31rNGHYJSMOf0o3NRT424TRCf4fVAoPQ2WUdFZaKCgn+RtZpZpe9bcy8NZ50T70szFSZhSp7FORgxbja1PUhB46x+5KLhuZ5UCc9JpeH/tHfuTclfffcmQsRbB0DGwX/WOf8R1BGdeiD/VqbVd0Q/UgPUR8xzFxrvldnCvVxerN6xgioCuvktbkUZWdCf0G+UFUQQyCqK9VPpWXIl9xzlQ/Rp7gNQWtsxFJQI86Rp8Z207jz4CeI8+8XuVIHYpIPzeERwlHIn/ws9KSkRf8huf2ejsJ0KsZ0J146WkE9EIveOeSnPF3vGu32zYYJkfM57q23HLonxD07Cnie05IBFt+joAegV0tpMh4SsAyMKdiiyBYEA+gUPW4iX817Rk6QarQrQIB8xtLlwWm0UXHjglhyL2sDxy/0leNEwBtmQJkGwATDfXie352bzqDpvYJ7+m14xqG+OihuyLJ4feo2CL4qMeutKOwIyTEa0hnV/ZZ2CKfTArpKPW/NvYO+TvaUt6LgE/eiBa80hb90QgI56dQ8pZC2h56Dx6m8jWuwRi1D4yU0GBwQStZmorArUZBBAHlX77HPKIN/KcxR5DY6e9YDR76IIVrlc9VgUXZZh983ALoZQqUHixBieP0/sE58obG3oN/Eo8pKtIJOUCEJvNwmfdMGrBtNTiSQuy7QtvLQ6cxzH6p4YM51DHz+eRzAqYqZfJduibJ4nCYlGnZ8g/mD2FpN36zYc5rEer2NqHCQti6rF8K6EqLQumXLDmO53rchs6P90GWWtUDjnpJ23QZN0vG7gScpQ9sI8pf5DGVnzIw51IFnzkhTwHQI9/hswKytk1AZ7SE9Of4OdY9edkN4hSyj7hHkoD+XE6hE4BrMe7uThcQpCsWRXi9AHVop7ykBMOF71O/KtaemXEdWvS7eWDWPfS9/pcBcVTU8Zqy3/d6zjRA1pCY8g0ZCiFvAOpe96uinGRwrMMnz5Df66sKCgV5QvBgNNnAJyX2LSrU6BnqhCuzKjBwTghsusaGe5xZS4SYgI1XKA8oFIbt8Z6MxXBemadCaxKMpx6Bhp3RV3joZcqYwskISRl/AQh6WO/PgK40JKCjfRodKswK+Cp0qoTwHgpfFQX5xOdxRCCfzB3R69GOr1PldXP2Ad8zb0EVWBznawG68maZfLwWoCNCBA89hgqVp3TME/2DQupDSewdoSgbgxs3VTgNiFRNArrSY9rcFOOG1zpKeRsRbNGGgjl0AWkOPu52dvL8pvkr89AR1lZlzXYiz/OaKKe8XiMDlA0AOv6Go+mAjucR0DXXxecrr4vqnFAGlBYKLuyPGhaqpyIPRYdC+cJD7dkjdH0qhpgaymVAmcadIzNTjDi/RiIXZc9RIznKrupl1afqobtXOql+S9e8d4F5NkOZI8HxM/eE15MOUZ4IqKPBbnNGMYIRPuY10UChkV6rjZdsXPcDi1w3Bb8/e+c5HJV0Gtbwfcl2PHeV2SOLRcg9gpZ2LDJNZLyomMhYmlSg1xCQFWCVGXltWcimEIBqxSoIWeR1uDKFqElBu8ZTqVqlmtawVahin5SxeJ1PsI1sMPRFyOIZgbcmknXUG1aDRxk50pnARWsTDEbPAmAYQ/pRIeE+MC29A74nUBBwKVikBRM5VCiVP6jk3eCSpDntD66hZ8lxqPcDqu3ASpWQuyoyXMvxcsw0avAbrf8IGhFgI6ArjWt5/vUafY82tE3OA2hB3oyKSvnptQB9msLlGOiNM3Sqyy8AknoLyWKTYKi8VbakNZaTiiEnh4ZN5F3OvX4/YRBUzXoeMi/z0dJdSktVjllgrNFKiW1lRiHBkHzHqBOeCSMLHnoC+NQWr2O/MXYCOueBc8lrIw9Fgyx6rHj2WI5TQijoz+dHXYLPzLOALqJBUhi6o6TAVa+Q3jRSIqC74s85D9OWnMgD5BvVjcqvjeo4yZHXlPEz51HD2k5niWzFiBN+J/9FsGYbqneiHuQ4VW9PyHLWLwroCtyqB/R9Mb40YNc/BHQmFZNX6eGX9d/Vfua9SDN+xvzQSFD9Cbrg+2Yz5YHw+XimRm4K2QOdB2lZZ/yfURdxyBfO3leE3JUZlQHKBJ3fqfdWdg8HRqYkWBLQnSElqSw+QyccvykgYDI8S3AKoKvSLTM44FpX642JNaAywYp9V3oMRgh1TldonETt94RRwLCRWLmqVAhoaJPMRSVEq0+VmRojoD2uxTqvAjpoDkUXw01USqQbw8oxDIXf+R2u0d/V88HzNEuYfdA57WIdqZp3LeTQkY4HbdG4QDtM+mMUQgErCrDSTAV9TN8U1ldhjILJKAcVOX5n1IJjjcqO/EGei/Qh/aJsKBCrXBXCLiH9hGBIyhyvwUZAY1RhmmLzMSEpdI81QF2DVcWalPnQsAYu0eJdqiIq6QkdA1Cq14qQodKDfKwh091ykxTaXoCuIVvQg542544Aq4Cs8xd5Y1IXUCb3TopTuaWR6rRH2D5TX2mr4+QcEnDIS6pH472qQ5WPlL84rma9kTzCkBhHnpkKplnrkZcZOYigXuaBK0+o/KqMRsCPfXewp8GQdSjb1j5oUtsu0MUcNBtWyct7+J3hcY1QKOBOGBTjdNoCZKPBo/MWjQJk2LsuF71H3qsBm7Kexe8jZL7l6yYA3ZdrZPfZ4jn7C24sA71oQUWJVau77H4FJwU3vzZbR1EBRiZSJaAeKO4fDLGGM16/nMbcsR/pmVWrNZoTcByVVmx7l1LzjWO7Q44cExWKth9pqIysYMbr9lpD920t2dCh5+DKNns9AG4FdL4noCMkTaaL6+V4XlqjnNy2RgZHln0EdO0DxsVM+nGYcsx8oBuiDOQLXK8KF9/jM2jIdgimXDaItHst/ow8WCa4+gw1crj8A0OIkSfmQJBGZQBGIVfA5XNdMQUPTX9T/tNnuxzUUria/KcGBtdpsTUqglJhIFjFGnVs+ynf5aFtRzB1cERkQNqPtCdfqXxH+vcGKamqTAYc9LLByPGQXomf0s6OuG1N+X/CgRDjmREjAhJpHvkhOhSTNEkeqKcTyJZeygf7T6NIo0xo17ck5fXRaNzxeYxwqYziWjXco/5UcKbuiHrL28uAAqNC/xSUyiKkei34i4aSzlGZjlMw5HjVA45yx3lUXNFnUO8R6Ni+Ghd8ZgRzfzaM89HQjUqOk04Dr9dlNaULDYoqdvkI0L6WHtAlJAD2hIHArb3InufW0D6WZrJXnj30cT+SUYhc+0KHHLjwyEgHG4EvZgkrs+I+7hNUgVTFhcb5zBgOTpKQgD0yJSdRPYSoYMCHI8O2iUmlGBVkBHl+ho3HNXRVNAQffMd9hAQXF8S8pxSAVqlhL/w4aYpr1VwjAcOrgEWmJiNN63MZYOJ5DNm0mi0PeZP+7LvOUxlgsB/sb0ET7k3Ne4MZcqYlTc8Yc5l2GSSw17C0XgPw4xgIgmxzgPsGaU83Fada12rdR1CIfKpKnAoP9+u2ETVM2CbCpZE/dL5IxyjMqnzYFwo2fuPzmVDHPmlCo66HlircELXRfvn1FSz5DCdyEDQawGdyPnQs3mdsusGyxmByu6LKwq42db3U0DY87BTy530KkjTwlEZ479GaWs3W1tenhptJMwIh96CPl4OSwYdQxTRAZbvT9IvzsShkjjd6wNr/8fVpzEyKw3vVHeTJvZ4P2XVPPXuJKoe4j3kuKs/Ki7pPu6zv0SFToxBeH4CD+ozGDKMIkFdG8xipYsSAOohbvpR/tY2yCJrqQAVfpQH1m4I65wq/4X2r2UxRy5DQqkaZYlvUvQD0LvZt5lyISHteHw1yXFeMMWyZ4zyVGSzKB8mgSnqC37sM0TmDsyn5Fwi3c5wFnlpaksRz2J/KvvMPTayhc1B8JXGiYFBApildfq/3RWABkGMNDjk5ZUqVilH7FJ+BpDSG3MuUPAkbf0vPrFhfkhpUkVEhQ6BUCeOaIrGh3/dta71BShzDPQXYexZuKuiihohajOhbGaBHmqmSpqJxQYD3iiUDKfpCBarMW6YsKEgM30f68H548rTAo8Ly9TPPI9gdyuT8M6mNCgCvEwrE8xjSFiJVgJx7zZJVHiEd1YNRpU3FurW1VQAGxkQF4zSpIwN1snBL5H9a1BOWtKC5RmDKAF33qavhUqbkyauqsGOWcAQm8J56a1H54HM08tTIRsg9ehVlcqQ8OVbYI6s1UpY3vqP8qOEQIzbUJ/x+B7sMgvwreOkuDzoXTC7DjZsbmxOAroYW+kTAi/Oq4BfnVsdPI7TMYEBhmVodiafjbYMR+DWkv0sXiSdG2kUej9umIsgorcp1XNKtoLfq9EL+q5N1Lngt2kk7CZIOU8eCz4L+ge5hlnfECJW3OC/st8oX26auoKySXzXCQUB3hy8/nPRVHctnRDD3z3CMivjWGBRVHvhecZD98+9y4xOGUlhGLW2b3ngEdBQ7o4GXHRIYXkWeUt6Pnjz4qg16KEYkgL583sERFY1OujJOFAb9HC3AaUylE1oQHOvCCNmJQMe2IuApOKachMHEGnwZGOo9k79XrddP+3dVUZIeuFYVCqMFBHisHzZb9WIfMO4rfsuVn0jTMoH9XgBd54EgVwAfjAgAYl7/UsVNEOZYFEyUSSkkeKYmwlGY5+fni0zVaBgAyNE4XhUkMFb1hrl2zms0BwDmGEKnZYCuxlMEFAKXKlwqCfYTYwOgq9GpXggyTAHoESTJL2U8qwo08pWCNAGLBgf5uLCkc0gtKiGOi6+x0pteD/5HhjuVihp+5AVGSAhIE4CP7RmSTVumECOQqbJEdKbZaqbQe/DQSQvyPz8TSAoZ8yzf6X8qf4wCsaYCBr6xsTGxhqj9w3tdQ9d5pZ6hh6TzqjoIS0aU3d20SAa5JiXyObrkwe8ioHv/auPCUmV6ijpHn6F8RkDUsWk/adBB5ih39H4JEgj94x46JSqfiIqQ3myrWAIcDG2ASoYSIVE8oJ6K+lU/R0BXPaCyQJmmoYHPzUYjLX3lB5YZbXxGpJ/3LYM68Ef5U6MGeGZcSqChkuaGmxUmqyWyPTXQIrCj417ljREG1pIQehbr5gi3q55NZqz1dnZkt87IKgi5E4iiFYcOqDIsE7vY4QjoVKBl9zqQN+p7htxp+Zcxuz8z7EMvm9Tp6gKlM+tOUJ0ABQ8qFPyugM7P8NDpoaghQCagcOlv0ZLVPiv9KBDKCLyWyoFJNTqHuI+ZlREQIi0gnGR6KD9eD0UGYV5YWCjC+RQq0iotOSRFEK1oZoviWla2Iz/RiMD6+cg99Okhd86/eqGkLdqksUBacSykNwEfdKPQ4loC7mCQAL2Mb6jI4+8KfLqLQ59PWrGPXH+nAtPf9fnRgON9nLcJ0K0A0FOVOCoZ0osKnImPqijZnoOZeFjaRsFfoYyxKkaE/D3kXgLonAfVKaoYnbY1REnqRQ6LAh77gusIMAy5c26x/zzdsztLvKz/SmfVJ9P1Q8pQV3pN8gkLJ00WlcHYmVzl1eCm/AGIAErwwFRPqhG+F6BzLsp0F+VFZU6NSs7PAFHGXFo66jeMgUWpGHJHW4XMDUcTldai0R3prTQnHeOSLr+Phi31G8ZT1GRoNNKSxF4TmH8jP+irLxlKJTrqMQV0RibUcKKcu+xVUP64vPQxaT/Rpl5bMeshQgxgx7IpKx7qrqu8tdH71E+RMH8uI8w7vcmQ+9HXn1sAuipNDo5JNerVKf3UAlIh5OSSYGWgRUBnVt40C2svwMMa9l77wKkQFRTZZ6yh1xutXYUwlDHB1GrZkqHxyjV038AWElVILyo0KnAFCYLQXuOLVp0qPa/BjP/ZolMPnVb47OzsRNIKwYyAhn4xLIVxMskLyhOgDg9d26RSwPgGSCjBtoy8h1itaAia13nOXhI9IYy1CJ2hCl6jWRpy5xxwDXwvQFcjR0PquCcCOseSaAVjZLxkU6bwqeTU0NI50X6VATruV+8o5hrEkC77EBWQypyC+iDsHSYflgE6+41nFaCYC9JEI5PX6vfRmET+SlJmY4OO9CD/x8IgEwZXHcK7u9Kc0hrzRBkGP5EfMIbBAJUK0z7cCCaF4hODpGx+VWeV0VhpvdvgSMoY4ydNaTjSoNYI467nj8zrOLD8K40x6gh6zcoTHJcaTHsBukbgFFBp4CG8q6FsPJ99xhjooUc94dfkULAm1UV9FWs1cGycL9aqV8dRaa7jpPPBZQj10KfpyWly423kGujK15G++E0xTnENuSOdXreo6U/5j1EBzk+BO8zZgPePPK6QHOcGitYHGAx9eZWGRsGHAFBfW5eQ+3lvvqgIuXNgBBpOritvOexABSN68CqMURnE39CfceHW6evo0bIrngsP3yvvlW8bIZhEMFdAVw89GiT8rCEoBXSEGtl+mXWKdmn9TvPQ1cOL9FE6K7NQedSqNatJpSk1GjhnAHSCO8GOSpJWN+lDgwCfNalPPXC1/AHoNVQy608mBaJ/XvhDwnUUDBoUeO31kdySkqPUg6S3j3si4EWBU8BXxcblAyQ1ap+pNGnQoDQQtx2WGZSqZFXwyUNla+iUG7T7WiF3zQFgP1UOlT9UDpw33UNHYta4bC77y/HvZdBgu+AASw6hUpm2ryAWFR+T8qDY2G4EdHpzBDo+z+mPwkd+wEvyULUtfQ5pDCMRPDzmlVwKM1j0Ku8aIVB5isZJmUFAXtXnKUB4uDUbNHy29pt9jXxVABacgGQRTGT5a184VrZLPcA+0VCOOpnPAO3UGVNjAct1cAjoheoOEjyPOp9JrDRGuesEgO5rubIXO4KaVsKM84u+c1uryr9epzqLY6FXD0B32pYkxfEZvF/njXpCQVN5nr/jGXFJYHIJaWCbnc2i9HGMKsT7FUeTQzSyKnKUQqXKBOg5aY4lf3t9QzSFc+nzPap4gHoC0C/6gdcXaFgwmmSygnjaMYIJGVctsAiIIFIUKCWsGxh5DaJM2KIC2wV4nhKI8qGT6+DaxrSQpQuEEzKVMIyKiwzGMeCZup/UPw9QSxuANFn6j8JG8FchioyjEQwdX1QQnAN6jA7KWHvGhTn0qIDOPmiEYlIZ5ROzSg53UKUBgWSoVPvkPOf7oBu200ORj1TRjcJPD31ubq7I5CT9yBMAo14PRtHYS6BQkBY6L7H/+MxtcUpXzhna0TVQ0kR/Hw6xbW785DJQV6AlbajsWFefgMX5pAGnCoV8QOMG1+6VdOVTK7tESJMiKlAx6+70JiIcCqyMUKjRzecl/qk6oE8L+apBVarwoIrwjJwUR92gtBgbTonGpA8BPZ3YNlac5DHyCPhKAQX38zeE3NPzJoOuCsBxPiOfaERHQV77qf2elMvkhGhSHOc99qHUYBClrfpP9UdZDoXKJ2mtulL1CAFfn1lcm30hRgKo6zUET5nGM/V3nwN6kdkgpKyqJ0rvn0CEa9S5YSY9eZQAyjFo9JC6jP3A2r9HCkKpYfaDdFK9oRjlHjoMxFC6NeFpgsW9AB0HS6EOCUPuajiR3hq+V8fKAR17tLDklBWQ35P3m3Pvuc9f1hNIgPNERJbVRr993UA89Ivf+sZRtCyUufQ3Ciw9OQ3DqDFQKJy8VsmkA2XyhEMja7ZbxRpamTLVvkRAd4OgpLCL9kWfqULlgoDSl75uMbltThU4FYhOLj12ZBjPzs74ARV8NhUBFSuVjypzZTC0X9ZHfkfhYvtqVPj6G8Ix2bshUKkCVwGKXrCPrT7OflVFwbmGMuV6YBRGUK7RbLqVrSdI0TNlDXnySVQYSCrs94d7AroKlyotHYvSnrRQQHW6uGCMIznkYdQxiEpeea4s6Y4GDtpqz7TT/GcruwACORKUSgF9oseqwu0cGGp5c9wRxFUZot2tbRw/Oz7WlMqN/Fa2xk8+8QhNLu2rPOSGYT1FTfS0L+Vb5xVEoJrpCFkaCuqhKviqEaN6hOuY6nlwjDRIFNAnPXSAezpamH+qY2gEfy/zWwa4lGHlQe1bep9Ou9OlFDUM4pINn5WUdw7Vy0l3NB44H4iwRbpHQH8t/VU2NtIbSXkuG1L3nDxKXi70XeYVRn/cFZKT7sp4mOPRCK/qwrRtb7wPnNeRR1XfqYeO/rpuFOLsNc8R1HntTifV8ZjGQ76tk/pVktWct0YDa81gyXZc6VANF/Kfg3cOmVOX+mdUEUT+kQC6J8HJFjWM0a/tpfMaAOhFf9ygwhHQ4zX8ynlvudj3oSsIlinOMiuHgln8Nj5HtPjKFW+uBEZXKCmDZJnrPsqyCYkCGvuJSnEs7BA9EQJQVIqF8OcMawVfMjOFJiYV8d5CseYk3WhscCz0MGip4ntamjzpC0pJIxlkeHwXQ67sFxmH612cM1U4eA6YgeBFpVrQsIptewPD1iE1XPA7LfOCoXLyFZ/vdMhCRYbVuSEDxzbxmYyOthcWF7wPtMRVGeK5ZTkQyq/gIWydcvrBSMzFFxyUuCUk182GRY8/F4y8zZAeJD0ZNQjY12lGBfhu6CfG5SMeZUuJywbo3x+floeQmRs1eVz1RsM2O9uFQaPhPM7za4WM6R2T1105yhZArNEqvSaUe14a2ZXDkvfl0tAg//g2n6xQyKMpC3d8fCtppkmZnFOdW9IUOyRoECtQcV7goepe/kkapdKdZX9sq8wD1/mM267UMOD7MoNMdRi3zZL/ValT3imnpAvltdVq7qoAprqkLAKq491BUlQANb2fZxkQWFWfOo+Kd6rzw+vQX/XyqRdwr29pa9T9ldcVRztnXkeEjvKeyvWmiK/n6+Cs82F6j+eCbgQ8xSCG+HGf3k/dMDXHKRet4nxMGBKyzOPGgyxbOY9nPkclvTGgjwsI8Zkw6HnaoDpz7D+XBPEb+07abXc6DuY4MdNpkrcWkt85H9SvxTq6lIB1zNM19HPfcrHL8zShV8AoExz1xv13PRs3rzFpvVwVZLRJJUsCsA0F99g/vYaAropKBZb909coABREjTxwEqn41VjA/VQ49EyUAbUvYA56GDQcxmvyUIQp3ByfT+AkE0QlQVo7U+cBRcMFz8C2LQV0zrPTF54lvDCEXSWpj+COflOBlypGRFgaqRY3lR4VB+/TNTzSiIob1ywuLRb72F3B5IpbCmjTjDrnn3arCOH5dbnQQuGhZ8UCxYFCFDSsvK0MuBR0BRTla5UNzqEDly8ZpZ2szkOx0lM2MBgadIUF42mQ94bc/yHzAAAgAElEQVQ36rbV7XjYmjygQkzDKvJrlBX2G9Y6lQJpAYAv5jx6Ih6tS/txC3njvtrcKHkBUQA3XSQa5Io+Kxflfypw8n6UTZVnNRA5DvKBRlnoqfG7Ysyvse1NdcWEMcMwLbwh+SOtqJw9ihGMGBqp7n3n9vXZUf7duMyGFY3JxHNMEB1H2ZS/qGfK9G76LiVs0UPXe9kH5ffIx/6EHC5XfUt9yOs1bD4J6OlYZiw5MHJCg4s6QfmCOozj8oOd+oNi37XyDftPHmIfqGfYD9CzcJCwayY7I3wWDQWOSfULjMlGE2cBjNzw1hKs6RS6tD7PfjP5mCVZ8f08dgFluaBskL8xBjpkCuj4Hnq9k5OGAeiUM95DfUt9qp69ziPHXsjled//uj099L8uoHvHpAA+BwtiomOe5SmAFJUVrUMlkjJJkRUgXE8FrQChnqu2oZPgllq2kqJVNw1wyShqFVM4ODkEdII/oxJ9MFEu2xc9RI6B/aDHyzE5ALCvLGYdDpnBM7BPNwJ6QT8cioLzvnNhDB077kU/edIYFZwCHb5rt1q7EiYpTPidhWl4vwIWvpudm9ulMJXWyn8R2DGO2YV5n3kCGMCStKMS6GxvuwC1Gs2JwzpwH7zmOCYqRvaDQqWC5I0i3IqVMHjpXPvKhkJWBy6oXgjFazanNTtft/PIVdW25XCaMiNCFa3yFdmdCst5y9tOOcfkG9LPDZBc/3psAZrPf5FDEsAcbUyscUpGegFaGu7LoWOnawZBLhnpOIr5ysqXz1KDSg2cMnAojJTvEdB3OR6ZZwAoEcyUz2iQqsHKfvrctiaPPybvsT2G3MlDKgcA9NTW5KEbOs+RbqLmiuz+aYBOOk/eM1lmF+exR2NE+ZyeN/uPcVF/4TzvBCi7a3lQL8Y6CKovHRiRGMsypxkTcA31NfkveuHgD3zH5+MejbyRd1malro3Avrs3KyXn4ah3e+lqnO4Bs/G/+52p6jEmXYVpTKrBPo57AISQFc8UZqBD3SLHvqqgM5IqgI6ZZb3aqSK49gF6Of/wCV/LUCPCketffdgYMXmsDuvdYHIlk+Zh16mxBT0J8DTcyIm94HSIlbB0O+UgTkBUYlTiURDQIFNvQvtkxoMmARdkyJQpolLa8jR61CGVqAnU9Lw8Ep7edsRBUWNHVyntdRVsJ0hvBb4yAGdli2VMftJIYkCQbphbGr8RMAGoFO5a994/wQgsSRoDhmjT5oUpIqG453Btjws36DIRU4YUaWKkNj62rrTAbzWaredDG5o5ggRhZSKmv1U4ecYlc5+6ij4D4BeJKqMw5j42Y1WhBdxCEb2aMlDQN4usswzEEZAL/pZsk9eZWSX8RkOz5kwWPL6XMGjGaTJG6zJwM8qF65g/Mbs0eekKM4l+RjXsU9UxCpzcR75m8oiAZ38r3RXoKKHrP1VPmf/tX29FhGGMkBjGwR0NTb0fWsmnXVAOYn0UnkoeKSY7+TBERA5xijLqk8m3xclVaZmyUe67XqWeOjRsMG13IWB5xB0uAwAQE+0myxhqnJeZkwUcwL5CCeI4XrqaryyTRqmHA+dFFbyJKCrHgNtoT/IV9QLnFt8PzM3W1TEg3EPwxxOJpcBuKXQzyLnvElWOvQbAZ16LtIc9+E3zbPAZ3rmeGWEg4COvpH3MQdcrtBIqeIGebJywQ++/q+1hs7OF8yga1rVJNh7ATrCoNMZNrLD5DGnzkwB0El0epsqYBGAJwRbDsmgZQXiEYxVsSjgqtEQFQMVMr0UgiK34SAhrtPBaWPjwiqkp05WmYC4csiJhR42neKl08Kmt6kCge+wfg5Axx+FhmEierhREZE+DkxgVtmHS7rzGoYsY8je+xFOEAL9SG8HD55GlCeqTKljjZDC4oKbwc9BrFoxAD6iFDyUppnPx3bwh4eVk4Ki4lWjgMKigONdQsgUhYUyoLvQZwXJM41xWaEg0Ke895VjAaCTbzhHqlhp1auMTPyOfIBMfzf0chldzhmBsQibyrnjpPFuKRt/o/IdDQ7KgSpMnX/+rjKiYKx8pUaAKvWoG3gPe0hAj2Co/SZ9o1Hh7cjBNLwnGhZRTygfptK346SnqG90XPobgTDJxbiwVaQPeSLqgETTBBRa+jPySWE8huUWjqmf1+B1bpUfdI4JMgroSU+lpGDOjY6Ty3Zx2YJ80u10JkPdkkzKZyoQKx3QNvqk3jt1CHUvDctpHro6JH5NinukQ08qFWvjrAwp5uLyhLHmHRb1xjgptMzoV71CWaYTAyCHruUr54C04tzjGgA6o6WUj4hJ3v8L3/qGPQF9L2GPv/kECOO4B5NmoDhzlgzLkDtCtoVwhmP8ImPpdYVwciOehJtJGFUk8Ts+i8Qlo5CIJCpPI1NPWa8lUJUpDX5HoKQVxhD8YA9ApyLWbVfKHIWHm9eAymiD6wnOKnAFQ3hRmL4npRE88cr1ymgVq2AVSgzhJjnQhZZzIQTZyqb3rMYLNBFS2SIgqGc8jf+oVGfyaXAcg9OcHr6NDIlnWznkDmsduyqoZH0Nvdf3hJjXAnSCugKFb9tr1dI6tKyhs9hPwWNQUnnPr38n+2ZZ6W0a/2ilsghukCtsGSz6lNdq1XijgmNojmE78oAaIREM8FnBLc4/ftM1SjcocsY95VyNFNJYQVnlkjRWhRUNUg19+/Ny2Jrt6bPxXusEsH3OC35H5IT3KjDHaI/yh8o/dmpom6QRx6WAouNKbbIgD9XkJCgSGFWPqVGC+gPprIDJHCidRwV0jnNCpvIuG51b6grOPz+r/kLfdna6voS11/HRcZcM+APf0XDf2tyciPCpQRj7q/On76c5TNTNe3noRc6XEKWssAtpyhwV0iY6PWqkqk5m2JzyiD5BFhFhxS4hXdqIXvheIXfyaTFGALoKAzuuwjdNqRZKIV/wPwLo0UOPkxatECWSExW1dnLIh2ARJ3vamCjwCj5UQBREALoCDAnH75jFqG1MCt24MhoFgpmgAHTsw1brOD6fExYVlc+ZT8DkljsKJl+1f1RYuM0Fx09MS0eY4q8suYQMq0qMzOwV4ryOAAt8pFOv1PjhPvaY1OS8MhxZA0lboXRsjCZM4z+MfKY9k7yUVB1lnAOBECGyr3MWKUxvgLuXGs2A6ltS/jsAXT0zgsmgirMIJOSuIcxs7ReFIvKkMRSPj6l85FihR2CncKuS1vdqaLCELunvRrONfGsh5xYAoAbbSNYwC97Jh4ZQLzgoiNHm/e6nRCjQlLJCZaVKOYJR1DUKuDoWGrSsb0A+pKFN3ZNiMmNAUy+RfM5rVS9wLrGGrH+UP74y5EtQU/n0CFc+C2CaQRb7S9okWUxyp4dLsf9sR/Xd7ja4N3xy/Mof5IVIIz4XESo+t8xLp/5Av6i/xrzU9eOVcR4CPWAFV/CIeujUMbyGzoPSlE4EdZUCZtQDNHjoodN44fPRX4bcyzx0fKcREIbVnX5ZdlEr3e/NJ6PRQ6cOVF2lxj7ngN8xikgZwe/cXcQKiOpMkncZQWBSHGWNtNgF6Bf9jTfu6aGrQilTrLpG5r+HkLsPaA8P3bcu5D8Vfn5H5omCyt8J6PQMIhhoLWUKpT5LKxnhXmUoEI/edBRoKr/X8tCZ1IH+4lrcR0BHxBlLmtpnDU3hWq5BkyHIxC58taqHkhkVUcEksNJDp0BG6w8Kn16ienG4HrTwNaJwpCrH4qVvcdpU9jRUkZDxsG2Fyh/PIY29ryh9WcHxncnLIROrMUn+irzn95tZcXwsbJtaSmbxZQCsWXn+Rtqah6d7eEy2rXko3KvtJQ9dASUahxHM/XqsgQ93bJC3rWl1J9LCw3O5VsCEwsheFSul8Xqdw7IxK43xHnkBCqguf1zDHuHM8pyUB+DNx3Gisp8bP4ie7PSKrUtU6H7aU06ucw+cYfp8EhQVsYNdczegU6FGMNLxUAZZmIeAQ6VMPnGjIW9rKuNhRkdUptX4pSJXI5v98DlFtTMJ82rEANdB2RKEFYDYPyxXRUNBoxq4jmPCc0ibpKB5jsB4KTECOu+NYJ7aHB8fq20qj1B+y+jj8ihlc8sAnfomAnryMFNSHF7pYXKLGT57ImrOoaHuU9DCNUyaRZ9V/xLAuO2OdCCf6BxTR8TIIo0xNY6ic4bDhQojDkc55wS9wjGRPeHQEzQ0iyibFKGJ/I45Iv9xPPhunFSY5l9LGuN36mi0RXzCd/yvoL4L0M9+84VF6Vc8PA6+UExhnZcEJQgUYJzXHnziGA7jFilZZ+EJXQroUeAJHCSuEoxCvtPvZh029g6V+UE8MJZaY7Q0dY9nucCMkz2UgbSfmnRBWqniUYal0cFJ89Kn9YYrXQVqjpvMwLYVDDlXsPIAZFQ2yjBkIg8151wFgiuVC6t0kTHIROg36LO6uurDVUXHuXaAQIZ8zvLkdZGPdNwETb/WKu6hazEUnWO+H+ccpGzawsKHZ5/rHEPwsYUE41hfX7dqvWZLS0u2iZCeG5UoE5yiB7iGxXDgoczOzBgKeHC8rC+9uLjo11144YX2rW99y3kIte3xTAd08HfdrDdM+9qZZZ4OTkheEyx8jBN9eenFF23//v0+F9/8xl/a4SNHrJPDllS85FX0BdfpLgMFJyoW36aXw6bIuD3x6glfYrjk9a+3V0++mmqlIwEVZZRYwESLZeQkIGblOx+y1nulakuLi/bqiRO+roj3oB/CpEg0PHT4kJ1ZW7V9+/e7oltZWfH+gkaYI5TdJS8vLy97+zBAMUYc+kPjtRiLVIzD/aAB50KNLTyzWNrJB1tM88BSSDoZi+g7Q72cH+4/jrqnTN5VkbJ95o8o0PA95YB0V+88ySE92BTtoP6IjkcBLrKFKumrVAQDNe2p39gGHQB+VrBWWmLJgeBL3aFOjJ5WiDYKvTEcesg9RQDGWe5q+KoRoDqc7fN5kdaqi+kQpXbGxx9jHvGfdGO72j7ngXxGnsLzPdGst+M6gyFvn1M4GLk6I4xlx4h80hl1JO6nE1DntreS0ui4jvxbyF7WDeQlZPnjvTpaOv/kWzVEFNh5XgZxu6KArhOtHVDrlsqchKMFUTCxroPngjIaGi4s0Bz21Cx3FSq+dytSwrhkegpUb4DTkJKyit4NGZTZhfS+STwaIwoiEdijZcv2+apZsPyOjAcia4RBLdDkQQ6t3kJhgvSngK1MX2ZhFhOIrWdZQdMbV4sV13HNygEmGzcYJwUizjuFFs9lyC16Lj7fKL2KTNc8z2VGET0cWuakp/MXvEDWg5ZqWeQx8lSRcyBr/S7g+aSw+Vy8AmDhwD4/byurq/b888/bkSNHXGERGDFmXIP/pMva2pqDEQHn3HPP9fu++tWvOvDgeQB8lrMtQsq1qm32tgpAd6CR9XgYKgC+88491/7qm9/0Z1zyukvsP/zJn9gFF1xgALlTK2e8MA7nkGvc5Hn0icKvwOS/W8X2LS7Z5saG1xuAcQfDgNUX9bx6ALrPYTa43cjJ+/aLrUuOQOODhnwsbpT07MILLrA//uM/trf+4A/aTnfH1tfWfMthbzTO1qWSpULC46AfYMycPHnS/8M4ItBhvjjHaqyQV/gb+WrCGMw6wUvPSmGiCBwqv5QvPt/p6ltHx38KLjSy+WsZoHMNPT5D7ykDrPR72gHB0rHUuQQvnW81BqhndA19/N3YmFS9oTJFuuIVBi3pR51AowftU345Z+gbdV4E9Ei7OH+kic5J2uo9mRTIsfB6nX/OCeeZnnvZM3itGo50BiBnSEaDfGP7GHQEInbOG27U5uW7NIhUsCpX9ku6K0XCfK5k8iOdo6E2wRfukGAbazLIXH+Ec+v5PMVdGgDU50rPAtAphHywMpcyQFTaMaTDBCl/XiWdR+xb1PI6a2FBZeBnVasJqZLEOgWSCTDI4fH+EGGLRNIyw4OK0pk3h/cV4Ck8ej/HPk1Ilchc4yDzkI5kIo0CRE/Vi/PXm04b/JUpcdzDZymjY54QSvZ7ctEKraKEa9Uy9dApawLn0L+HVsNpVCoYNKaicad0QZY22td1LNxH5U4Ln3RRJeWFJXppHzi9NLVEqUS0+hTuL7yzfB48BA18yINoEFWAIgJQAbh3ul2nBeZitj3jCgRe/Nr6mu0/eNCXDBhpAZB//etfd8BF38Erp0+fdvBlGVTsbcVv8E7n9y9af5TPAy8827ScAHqj/Y31dVtcWLTDhw7Z1772Nfsbb32rvfzyy/bc88/buRecPyEbCt4cqxpc5AGnmVVsa3XdawEge9/H2Gr6mjnAc2nfsvWhNJi0R8MLBiArZXnpzaobIj43EobGdwtzc74XF+N93cUX27e/9W0fz+svucT+65//uZ130YX28olXnE4HDhxwGsNAwjigLL2ARgZu0BDfY56w8wAePIylGI5UXqVMKAhP8FAzFT+iTKsMgVb4XnWahs8d8KSwzDRgobxzbvCZPIgIiwKPyoYazYyMUWmnCGMyRvT42SKkywhPPiNB+z3WFbW8rSztJZ9Q7NnB0epkHN+E/qomvcBnKqDgeoat+WzQlzoPofY0L9OPD1WHRsHX++CHhY334O/6PQOc0p36QTFJDYX4Pa6f8Kxz3RNPSOv1bG5h3nWFV3TMgI72/NAa0CZHTricxjKxxBqtdKh9m8YTKsteu4JRxhwViPPP8ZD+0bjn/BbYeM73XTSKFjAVuYbClBlUaAhYhTDkkfiE5UpIGDSUpgKyr6vT0tF7RCIikJAYFAqfLKnlHq0jKj+fICmIQCHHd7pGrKDOMRKoCkMkFG+hwaCArmBKRUTQovWb6FO1/qgyEbJWg4AgpJNIA6T4TpLZdGkBz6GFzrFQQOkN+ffZyoxhT9II9CF/lDEsvEKEnejtqyfM5Q5VNmzbAT8LjAK6WqLsL/qA/nF87CtD3AAYAOehQ4dcgZ945RX3/s86etROnzzl68zwRNzSxpnCPOCjXrOTK2fs8NEj9sorr3g4/IUXXrBLL73UQZ1HB8PDBEgB1HANvHm0VW817czWqnupvowjoTgeroAcAnjQAC4YFghxnjhxwmXh4kteZy+9esJlg8tA6h3hO0bAyrwtAPrR/Qetu7VtJ1591Q4dPmwbmxsO6PBcX3zpJTtw6KCDOpMGsRTBMLwr0ywbPDXLlepwlKp3WcUO7t9vWxubhu1FiDYsLy3ZkcOH7eUXX7KZ+Tk7vbZq7dkZHx8UI6IimM93vOMddu2119pya9nbrlvdrr/zeh/PqVOnPAJCT089xOihoD+MGNHAo+LHZ+wD14Qh5SX8jj6RdqpPqEswxmjERlBWQOe1XPKLgB49KurHaHSk6FAy1vVwlwioLJwSAT2NJZWGRulo6gV1VtBHLjlE/qEs86S0aAgpgKDtaYCe9GMCdLahhgWXHKlPJnAk18Ggcal95BygXzSGaEhxrJSZvQCdxqHqZ7wnz2AfuussKdFMT9yXY2Q7M6vHcUkNcoRdQtFDV4dQdSY968LAzIWmuNedBiAxQ8Fc71Us2hVyR+lXKmyChAImiRcBvVCq2TIkGBZALWvo/z2AHgWClqMObmyhVg2lX3XbRAR1TigBHb+TufBbPN5PmQb36O9qdWk/1VBR4Y/hFtK5mHAYJAajZPLoSAXeaJGRQQrhkchDDNeW9YvzyOdgjZcKU5ckqGR12572n/MBWjIRBn2CcOBerlfhfVSIpDHbUwHgczk+vKIPBHS0R6WN+7BLAtY1xoG/hfl5m5uds53tjq2cOWPbG5v2Yz/6d+1dP/1Oe8OFr/f14c3OhrNMcwZFZur27huu8Hk+ePCgnTlzxsEbf/v27fN277n7HmtZ2l7ZsY4dP37cPWBUeTv3dedPhtwzEPrFOQkNz4Fh8eTDT1rTGrZjO9a0pr3rhndbpdXwPAR6QuiHRjsw9milkw9rI7P1V09bs1Y3rPffe++91rYZVzA71rM7P/Rez8IGnPu56fTQqUhhaGdvxJUIQvA5CQhAB4W2trJiy4tLdu7Z59g3vv51O+fssw0HWtz9L+6293/4A7bd27GN7S1X6OgDvG8oGdAQHjiWL+Chf/pjn7Zt27YPfOgDPlaMEwYSoy80QDnv1C8EdPKK6ijnm3oCNXphEZhoBFChk+8JQAA0BSDVc+xTNDKVf5nlrs5AoQtzlExlljohefgpfM3SqeyjygANPCr5SWBO29Z4QA2VPp6ja8wKtuxb0Sc/wjhFyHScKn9Ke+rRJOvdHPUs99Dd4JKkOBobhWGFKn+5sFHUcwrSGsFhyJw6kn0jzSK4KzjyN9IJEU4Y7XRCYPjDEQCg4/lOo5wISr7yiHIqrZiSkf1wnvHx4hybetqkK4066kRfr8cyYi6uUwboOg9lNNrloaOwjA6UHhRDStEzJSOUeWvecal6BQXi4Pk9htwVMJS5+L0CFJlQS7/yOhUobpvA9WQGFSoaLNGKV0GKAq9GAw0GFRQqEbSjWfYEyUJwkWDUTQoXf6S59kknsRAEWVfFljNkauIeTC6TSKJFH40Rnz9kyQpARmUX6a305fNwP70VjptjwfesNKU8xt9dSMLhIWyTAorxQOj4LAifziW+d5BHgh0yvvsDH9Nce8aWFxbt13/5V61lDT9mNuUF439aI4Mp2HHqV+3M1hm75pprPNSOccKLhhcOb/KZJ56xnvXcy8R9l111mYPX/L4lO7V+xvrIc0fFMQm5sxQswswArofvfsiNgbrVHNRvvPNGG9Wq1h0NCkDHmGkckZZRYSkvAtDPWj5g3Y0tX0J4+pHPWi/1xhrWtHff9B5bXF5KCgc8BkBnuWCAPMJ9zFHJ5SxZ0xrePxTO/uVle+5b37bF+QVbXly0X/6lX7Z9rWUbWN+uuvEaqzTrXk8fNKNixHzBYwfvf/vb33aQ/8QnPmGL1UV7+1Vv91A8oh74A20oa5APXTaiYUNlquCM987zuWwxvR7lYdBKvUsCMV5JR0RMCHjq+fM5VL4Edyp6GsG6bY08rvrH12Z5zGc4GAgFWRTQtX3KPe+lTqDhktpI4WTue+Q9HCfBjDpcjRX20WupS+2AqG/UC6ZxxZA7AF099Aim5GcCqIa+nb5I5kVSYzjPXOnI/qh+jtgQ242YxbFy3vWZ4FHlOfB8YRxmmQDI8zwGb5tr6qhzgCWfvO1WeZA8i+/IS+AFOl3OPzlCqYCuvE6jRY0VlX98z74Wuhrb1grlLIcQkJHI0GyITEKiRqahh+6/V/M+SZe+cbKGC1CeRG7ULwNzCpEaDwRDMiEqxSU7YpwUF9+DkPgjoNNoYTgsMjGfrcpAr1GG0RwCCpICOj1cTo6u9VVqNTu9uu5MzXup3PgMCg+ZhXRnf7a7HS9nqh4s3jMzHLSjMJB2pA9CRx6KDn9sg0paDQk1ZooCDCGhTemvHrUCPhUyMvQpENGAQN/h7QEQGD7kOjb5E8/HNQ4S8wt28sSrtrG6Zj/yt/5nu+Ldl9tbLnmzDUc921rfSJ7s3EJx5OJmd9u6NbNmfaagwN/7qb9n55xzjgshvHWA+v2fuN+2Blv+XbvStqtvutrp3Ud2bxuvk2voPNSBYfe11VX74ue+aA1reNvX35ZCz8+/+F07dO7Z/pwyDxN0pPGpSpnzCUAfrm/b0uy8z/dDn3rYAR2QDkC//o4bfTkEYI4okCfE0SvKRjbk0LP/SwAdRlJna8urZS0tLNonP3q302lzsGELtXm76b03W3fY9/K1mAf0l3kq2AmAdXJ46I/c84ht2IYdO3bMLrnkEvuLv/gLny9Gd6iwCKyqgMl7vCYqTZYtJtBSH4FuvJZ8RSeA1+D3+dm5IulQZYztUleoEYD35D9WWSwDM/aZyZd4li73IeSelPI4wlAAbQYJGiWqZ8kLCLmn+8v5R4FA5Xbie3igsnZMunH8jBxRdtEPTYpLfRkfAc3+kx7RYdK5dXyAQSaArveT5lHn8Ro8Ww0cHZfKC7FLAZ08gToKnvib8cH1ZU5US974yL12j3joOR/Mas9LsHSg1NhgG/wNcz+xJFmrpxocOdNd9SzHwqRk6tQoK8STMaC/7dI9AV0VsloPyqyF1ZBPbtJJgQeJsASBntdSiXuYQ/ZCKhiwDR2oWsgIt1XrqZZwAVLMfs1Jd0x+wH0ariFj8sQiKkm0SWEtA3QFRxAOYKMKQ5UFLVP1GmggeRuNuq2sbezy0GnI4H5dZ1Qm9fAN1t9G45A0Q1MMd1OBsR+7LHRkIcNDEeVB0FchUNpOKIZR8ihVEev42V5hfMle70Kwp4SsijXKTsc9dLTDLHPc65nvtZpv+4LRhP3s22sbVhkM7S1vfJNdfcWV9v1vfIsfbVorCnw6R1l/2LdGFXvSqwZTDz7OWnfNFlqL1rWu3Xbbba6PsOZ9YN9++7Vf/VU7ML/fvwNY3njLTf6+h6JGM7DQB94uihb6+BFBQcIPllKGQ3vy/idQ8t361rNrr7vG531mYd7ObK5bZSYd7lEbjDzjH54xxmWNdPgOqy3iN4aHfc09n0XdHFWsVa37ksOn7r3PZuuzHkVY6a7aP/xHP2+bSOzj9TmnhYoN3w8RusilO4scg1zBL20rrFuv23UP/Zf+z39qZy+f5coPHvrVN14LBkrFVfIxmDy0AgZLe2bGNrY27ckHnrQrb77K5/HUyZNOUxgQ+B00RB5GmdFNI4HgED1QnNmuIExgAj0Zhlclj7lRgxnXsY4BZUTBgmBE/lc59+cgryPvJVdFq23iuWURCPBvo5GMaV1Dj23hd/ab86Z9TOdB5GN5s47TELk6ZAo2hVFYrU0AlRocHL/KNCMTuD8VKeJe+kmHin0kzTiHE4BfrRiOEC0OB8oXKQaoI8mQNTEAdO12xkmJqh+VZyKgF3hVSZUEwX9+rgN0CowE1HSHPGdDF8lxBHSfWyn1iy2i+M13lzRTpJSGG40NAjo+K6DjsCjWeKDhrliBfjIiSd5WbECftzbTclcB6Be8LYXclYhqDYKgF9sAACAASURBVHAyyywEH1wlbU3BdaxCNdGpUJJVGd8VWQXrFuM95Ox4HBgFV393xVlFyn9aBwJh8UyGiRi+1DU2BReErGBgch8nLW+1KnXb1q4+iQDRm9LENIaDlZmV1tjHjG1fWoxHJ4dGCBNbqBio2NCftKQxzlIlU5IO3H+uQFxEG6CE3SIdJw3iOoag8PyywjJq6brCyueRUynilXSmUULPjcsOVFSuFPPhAyqoNL6UgVV5O19i29hOx44cPmLdlXVrDM22Tq3Yl57+vIOOV7DLoXWA9nW33ehAiPA0trq1Gi17+L6HPERdMZRwBegO7bpbrrPzzjnHXnjuOzaHax540JqVVADp1NppB8q17U3bGQ2tNtu02Vbbtk6ctrMPHvaEuZNrK3bW6y+yE6dP+T2tSs1mBhV/dUPBhtZtVGzbBtZcnLNXvvuiXbBwwBo7Q1toz9jplRWrLc5aba6d2ul0rTWs2IHFZc+4b87N2Naobx14xsOBHdp/wE6++LJ9+elnrenmi1l30LW73v8+D4d/6/nn7MBRJMxtGpL0Xn7pJTvn6Fm+9r/S27RRHceu1ieOsURqCv7PzczaKy+8ZPsWlu3JBx631Y3TbtygjR/7+z9uC4f2+5nuZx087Ml5g+6O7wiAogNvdwY9O3T0iG8jRHgdyyBba+u2ODdvjXbTuvWhbQ8mq9ep/GmkSYGFoUuv5Z+PzeR9VI7UBypTNHIpS1wyo0xgflTH0ENXGaYBSxmLDofKAXUQ+x7X0JFfUKNBleuAFLIhRwnT0KaTQXBLS1pYj09brtgO9awuGURAh2fMJUkaT3wO7ledG40Z/OYFZRwMJ/EjOh5KH+1DynJPEaKoU6gnMU90yvCdLl/43Ehhl6g7OZcK7gqcGGunhzomKXrs/cxVEh3v/DTGjC15WYJJlDSIoPuYqU/eSkZaMrSIGdRjGjni6W2cK/aT9GKf6KgpX3j7MKq63aKuvNPjvLe9rkiK4w1lAM/vtHFnbNRDljVcgiknKHrO7LQz6AjrdPWJM3mVAOyPWnl4XsF08O4qAwc0ElMBXTOEKZi6JpUqLY3PuyXDUDFQcJUhOX6O3YUoh2K4BkhAIzOqMlDmScdvpuQKpUtULlpsxC1IOVVMQ/KkQYwsREYv5oRVzPL2N1btoiDj2Vo4RxnNlRYYKO+D57h4L/mFITtaqTo2GixkcjfwwtnwqnCpKArFVatav1bxQiczw6oN1rfsb//A2+wXf/4XDDXeYbAhB/U9N1xj1dmWnVpbsfnlJQebo0eP2trpFat0B/bkI0/4sWlb1nUDAAlrt9x1zNooOlNt2P2/e68D2NrGms3PL9pdP/t++4u/+kv7/S/9KzvRPW1LrXlb9rvMrrv+Ols4fMA26yN7ZfW0Kwk84/F77re5bBQAyG/4wB22PurZ+k7HLr3wYvvkL/66eeB/e8es3bTjP/NeO7W9Yfd8+lM2ZzOG1Lj1tTO2b3Gf3Xj7Lfbi2mk7dN7Zdmp1xT2s5facPfix+2zl9Ak7sLRszVrT7vrg++zEmVP25GNPexQiJct1bcZadvmV77LmXNs2Kl0b1scGdSHfHjEw99BThKHiGQTwzUfDgTWrDadVrlNol737p+zQ8n6/ZnVlxb7w7JeygWR2ZmfNoxJzlVn44/bB977Pvv61P7cDRw/ZaKlpHcQ9Mg/SA1QFz4gT+qaet0cQkFQmgM5raJyrLCj/KC8X3k2oEgY+gxGiuk8dHyruqLM0IkZeZT8oH0lWq6nwkBw7G3lcjQfqPuo40oLtsy013vUsCAV7n+dcFniXkZ2LuLBtNaSihw4PM0Ff+ou6hn1THVjQM58WSYME3xMoqfvpKJUtSfkzc92Esrb5XZmx4P2q5SqSlVzHJJd7TUDrNa0LUIaM+YEtebSux+DQZUAnvlDPkXYcawR05aOIb8pPnGuNtBR04t54PcIYgK6NsiFOQGTWOHE8JL7wFnOIiQPgAMuYDYCO3bQ88UgFh+3QytbJKZ4FhQ6fKgM6r6VlFDPYCXhjDwATmcJ2u8AiMyfDVyoknACu/SigM2RFxod3zb8JMM/RDXjp9NBVGNgnVgsj+Cmg431cY+cY2RbBUi1Des9gUITcudeSXjGZswhBhRO6yFAEdK09oMKvdFXDjkyK33WOdhkMKC2a942q0uX8g3bthTl7/tvP2aUXXOyA/tF/9it2/uGzHYCTx2129S3Xm7UaNrdvyU6vrngoHGu4z3/z23b+obMMJ049+ODDDuqXH7vCvdittQ0b7fQSUN53v800W9aoYT3a7H+77O325S/+gZ3qrth8a9m2Bxu2OKpbtZsS+N5x5eXWm21Ya2k+VVB7+VX7o6e/ZKO8Z7nSbNn/eu27bOGsQ/bKmVN2zv5Ddt8/+02rbXTtIDzdzpZdc+dxu/+xR2zb+jZvs1YZdm2u2sqQanb8I++3kxurHro/+eqrtm9m3p6492FDHAFxgI2tdbvjrrvswUcedijeso7X7F+ozztt8P+nrvxpG87VbFAblx/m3FoG9OqoYl949FkH9JH1rYIlnkrT1jZWrdKoW6U140bpsWPX29LsnD30yQe8jy+ceNEOHz5qq90NqzYb1q7M2GZ/w2pDs+XmvPfx9g/eaS9snbIujPK8F5oGt/IvKx3iGoYsQVeELB1UA6Crh678Qx2ir8zJUKNddZ5WmuM16hSUrXHSaKVXHfmaeg5JcfBwCegEHoIZjdlocPiYSyqTKQhyDDBI2P4uXZ7PN6ABonpKddFegE7go/7k2FV/8T3nuAAz5MjkLH32jc9hn3lPoXPzfm3qOd+GKoVptN+kE9vTcRLQ/RyLVHAvlX3NHjrHxaRer9UggE6HDss+fqZFyV5+NYgU0JUvYn9ptFHHaRa7YrPTGcstWP+XnRqFh65gquBFQNbflYAYDKwUdhjX6ZqRAroKjb8HJYdp7UWZaVr7yhDuyXliUm9PQB+DdwpLK2ERam+30xp4ZDb2h6FiKgEdO4AM41fvk960r7nU675lR62xYqAZ0H0tNHsGE79lJuVe7jJA51hUgZARKCDqGZCRKAxg0IW5+SLzkgplYp2/pLCNWry+nivbPDBm/DFMRA8ffWS7+jv3etOIiMKnClmNAp9XJNXY0F564UX7/kve6ID+1P2POFjAiwRtb77jNjuxdsYa87O20d322vPL+/alEqXtWWv2zF54/jsO9tiChfDwc88/Z29+w6W2vbaOA8vt0U99xmV+ZX3FuoO+7Vs+6MCO/9vowahnByuz7qHjDybc1e+7xUattD+4MTB75GP3WiPPaa9SsZt+9i7baVRs1KjZ1ulV+/K9j1lla9vXw0e1inUbdcPqIMLzyDLBprnN9RX3SFrzszaqteza9x3zMaJ8cq0/svs+/glbqmENfeiytTPC0azJCGFxTh/HxmnPOViYW7K3H3uXA7rKXELJkQHMZ5pte+r+J61nXZuztg1GOw7okFgYSyjuumN9u/6Gq+3I/oN2z7/4Xf89pUolGqHtzeGWG477GgvWH3StPjTrjvp2wwdutU41KURV5uwPwVNDzeieG8y5KAoBXa/B/TR21ZCOHiQVdtRNlHfqDzX4KdtoT0t7Un61DVXCKt9JF6U8jQjoEYDZl6gfKM9lHh51Eg0W6r4JXYtQv3jjkTb4HEPw0UMvtnHlzlGX8lmcA0YB2GfvX7XqVdq4j576TPUUIzd0ZJgExjnAaYlKnwiQ1DuqKwtAreG0wp4fruQ0LwH0Yikir6fTQ/c2c5SD29ZIYzpMeKaG3ZU2nGNNaov3Y8zcZ658VODVcOT1ITRKUbngfxpvW+MDlXHIGFHgSTgMBoCOPxKP617csqHMpJ66r1iMkn+uyjoCYPT68DwX9Ebddgao1ZzAosxDZ7/YX05sClclQCdDUGi1v2UhuwLU84k5npyXQ+GcIDK+CjzHxfu5nY9rSKQN28d1+E63VaiHjudpBEAtPwqizl+ZcsE+7uJEoZy0Rg8nJe6kSlwEXO0jGBoWLpUxx4z+c90LgK33E6C5xsTfY0htt/KbTLpBP5B41q+MrLO1bYuNtq+f/9Gzf2DD/o7zU73WsKtuvt6Wjx6yk+urttXr2r6DBzwR5xvf+IZddM75Vu8M7M1vvNS+/lfftFG9aoOK2QsvvmBvuPgS21hZtdlaw+7+2Mdt39xSsSYPkHrb3/khu+TNl/p6+R88+SXbXj1lZy0d8HsPnX2O/cQ1l9ncgbRl7cjSfrv3N37b9rXmfFhnupt258992F5aO+1JZVgf/4P7n7QWQmjdnlVmWrY22rFbPvheay/N29f+9M/s//39f2OA0RT0xnY7s8uOXeFeMjzV+mBk93/iHtvXRBZ/OnSjM9yx43fd4eVlsVf8X3/5/8qRi55v5VvZWbOrb7/R+lWp884KjjAJRhXbXNuwudaszQLYH3jctrsbnjPQsLr96N//cVu84Cw3hA4sLNnv/MZH7UB72bZ7mzbXmLO3X/4Op/fK2qob388+/oyH3GH6bK6v2vzCol1+1/XWrSUwL4uUwSAk/1DGCyM9e2cK6G6L5NoH0Ae6Zqo6TAFaAV91AeWPBnOZwmUy3y6DKEf4NMIYeRp6Cx6WVmzUfml0MAKV6qjokKhRz/GX3Q9m8gTMAMZ0bnS8vJ9zgGsg4wT0CDikI6MM0wCdHjrpp7qCulodJo2Aum7Olf7i+AodKx49vtPlSgiDH9y0B6AXoe58mFEEdBSW0cI4GLfyqS5BKxZFD5y8jzEXEdRazWs5RL3NsXk1SmxbRMW5zG+VC38oHZ9axpAETmWeXeAHywZbYTKgozPMfNZtKRHUvZMIuFfT3t5pgB4tNE6IJ5sA0PvdXR4676F3q4qCzJGEIIXc2bcouGqdqxWsY8GWHYInQQrX0oIkoCsQkla+ZaiW6mtPGDrisVNw+MwI6Lr2CBqqdeugJwytc1zQRM4/15C7Gkhl4Xo+iyeaqVeBPnB9Tz10NVSohGgwcF7VulUFqEzN9/D84KFjS9Vos2PDra49+8jT7qE7jQF6111hg0bVtgc9B+zWzIyHxbGtarC9Y7ODqlWH5t77obOP+ho7qq6tr6zaOUeO2mJ71n7+wx/xzOyF2QV/5rG7jtvSgf323IvfdUAGCH/5oafdQ9/ubNuo3XDA3h6lEHxvfcse+Z17rYqqUshIrTfshg/d4YlvG51tq3T79ulf/S07MrfsnR4O+3b1XcdtEz5wq2GtesOqm1176oFHbWXltC0t77dtG9lVt13vY3r1lRO2f27BPv/YZ62Vk+LWt9ft1ttv92z5F1552S64+CLvy+9+9GO2tb1hs42W7Yz6duXtNxQeusogFsIA6FhDP3rwiP3Hf/8f7F///r+0+dqM7fQ71qo37a6f/aD9+SvfsfbivFV2+g7q8NBnKi277th1nj2PbZUsDYyljS88/jnr9zo232jbibVTdstH3me98YGLRUEPDb3r3l0kaYI3Ycj2uqkmAQAdf5RtBfQI1vGzgpnKuBr30bMir/M18ik/43fuUimUcJbtpGsGOYw7XvLQSCH1TwRcGhqUb+pk1UvqPHBcqt+S0hsfWMS2VNbxDHxWp6YM0FV/Ky2os/YKucMhwBo6dVdsX8ekkUh+z+VaBfTC4cp6iLqV81gYLKwRUwLoPD61iByGkLz3F8mnWEYLJzWSFzk/E05QjtIRuBnRjU4To9yM8EbcdT2JPfPYRaYh94v/1njbmk4G31PJk4DKPCAQzpfmaV8YvAI6hI4hVd43AdyGSmypEtY0wXMrUJLO6AHTe+z2d2w4mp7lTmCJaxze6AgMO974r1YkQTqGRApGytuTsI+S16KNGBICoGNC1VMuGMtruaeN9GXeMwUiZrmrNwv6kBa06FXg8XucM51nCgn6WJYUR5pom2oUIeROz5wMHJcAKKzRQqYFHq1/NaTK+KIQ2IrZmfU1O3zgoFU6PZurNe2pTz/qgN7td31/9PH33Wm12bbV59qeQAbvHFsN9+/bZ69850U7Mrts2+sbtu/IIftvf/kNLxaDojFeoKa749vJPvvwk7bT61i70bYutp7deINvOTt49IgXVpmtN+2j//ifepEXKDeE3O/4hZ+1b7/8grcFQP/9R37PBp10+litPWM/ecN7rLow48VlVl46Yf/2mT+05shs9ZVXbX7/sl3z3lttddD1dnAAy3K9bfd//G4/7nRhYcnODLftH/zCzyejwsyWZ+bsyU89amdWT9qBpX1Ws5rdctettrK5bpd+35vtT//Ln9nKmRX7v3//39jQegYfG+H6d956pfWwoT3/kQ8J6GtnVm2+PWeNSs0+93Aylra7m5578dNXvceWLz7Xnnv5RWtZ1cPoKEXb7+746XRveMMbbHVj3Y1KVMu77+OftKoNbcYatrW+ZrMLC/bO269xQI9zToOY0Sl0j3KE915EaafnPFsG6ASeWDqXBi/HSXlVo59tEdCUNvE9l5gi/agnNMKgz0V7ftqaVydL8q+Ag/6rgY570z1pzZiGb9kaPvtSBqgThgWWrLx0bMqSx58CKvpA/RtllI4GksWY5a7t6vVl9HP64PkZ0NEWx1iAqNClzMDCdayjsRegUz8rDb2xaq4lHwA9lZROSXGFgVUC6NDbAPTiwKNQMY6GkPItx6H4QtyIc4trCOjKGzQUIYPbSNrUpLhL/vab/Tz0aX+vBeg4FAL7zKnECej47OuU8/MTa9RkdGdYq9rMTApDqlWln1Npw3FImwLuINZsWrfX9SSn6FHiM0P/IBQtIbWuU5v51K9sjUbg0qQE0qiwuJCljuxcKczAEBzpwH2E6oFPTA6qJQnx1ZrGe68Bno+A1NwEgjY8TXgt+E/lokqLbZWFvNAn3XdKesVta6Qfn0vhQ5YsBBLzoMssGtbSces8UIloBAPP4BjYXw077lIYOPyn3fKCMb21TZup1O3zjzzNHBf3pt91w5VWaTds6AmUQz/q87vf/a4XFFlqz1lvZdMWZmbtzMa6zS4t2OrmhqG+M7ZgzTZbVukN7IkHH/NnntlYscX5Zbvypmvco18+dMDDze1q3T77yYeKNfS1fseuuPUmO+d1F9qrr75qi80Ze/C3PmHt3LMt69vxD3/AznS3zOpVaw7MPn/3Q2Zb29Zsz9h2Z8tu+4cfsrXhjpeG7WxsWWWjY19+6vMOqCdXT9vc0n57x3XvtmGtYstLy/bqCy/Zv3z2y9byFXfzU+BuvvW41dst+6vnvm2ve8PrffvbE/c/6qvfqJ3XHfXsqjtvsp3q+JwF0piA3qwhuF6zdr1p9/7u3Qbsn8nJeZddf6VtzdZsdXvTFlozNt9sW3dt0w2kH/7hH7YPfehDtm/pgBsXm4NNW6jN2db2mu2fWfTkvdNba3bzR95rO9lDp2JDH2gkUv7VaGYkDIqM29ZwD3mHgAB+wu+qMBUsIogof7O9sqQy1ZWFLIjnRWOBijdGuMbAkk744pIjDd7YR7YRHQ6MtywCqDqE54nzuwn9W63Y+sZGEU1UQKeeZASQfaZepX730zKzAtN2aSApTdVpcd2bs9x1DZ3P0Igfx60REeboMDFyGqDTiCozWBBqxxp+WcidHnqxpFJUmcShLcnYQv9xBGvU/+ivGm8R0DkO9IljYxSKep38xyVVGnN4xfNc5zeafk4EAd35Bh46wTSCDhqDh0GwZpgAnaXniyMUAej0pMiMHAQNAjIrGQLP6O2gLGJKJYoWGIVGiUMC0Gp0QM+1qpURlBkU3LSPZDglKq6NIV9NSigzehCh8NBVPOc2F2sBnRgmpGAXzOX5B40J+qpljj4S0NE2D0rhmdI6TjKAWvoYDw9H4Bwqg6Mt7MnGHDGjnYxDukMhaF4Ahd6VbqPuYI5dBqpsOJf0wKmceS/nhHTgXBTWsFSeYy1zVRBUStAj8ADf9oNvtf/2n/7MFlsz9tRDj+akrLQH/cqbr7XaTMu2+zvWG6bazUim2sZWt2rTZisN98Y/cd8nrd2YsytuvtpwrvjqmTPu6XY3Nu2zjzyVc7yxRadu1xy/3mrtZird2u+5Z/q5+x4pAB2b3664A0CZ+KneH9nv3ffwRFLclXces1694mvbs5W6feWBJwxFYqAcoWDeefN1KeTerDuINjsDe/axz9poiBBl3aMAV9xyrecQuILpD+1zDz2FmnAOwKDN9bfe6HkDjZl2CvUPh/bYpx+2thexBayP7B3Hr3BAJ4gW0Zf+0Ia9gQHQN1c37MJzz7f7fvse2+qs21J7wdOBLr/xGusttGytu21L7VnrrG1Y06r2zKO/54VnaobiPakYD0D99vcet4/9xj+3w4vY3mbWtb7d9A/usudPvew7CzDXqJGPV5SGxZ5+1lHgnE+85lAjS+7uAgyuK+6RdBp3wlDG+SzKQXw2eZx1GiJ/8jngN41YqT4CDXHGfGd7uyggApmMToXKUzRCNIIRdV0EEgU917kouxQMETWalRb6PfUYxgWDxMsc5z81ZvCeSWVRr3lfwBt+7kNjYjeL8iLHRBqQlqS3eqeRTto+9bOOA+cQAtCxfc377cm0qAyH/BtsUxsvBaSKcWkFHde5kQjgzifGqRFGPGNf6YjxGk0c1vn0qFPescGoK/rF5Gqcj4AxYoeO18jv9YsiOIXRc9EPv9EBXa0GBQUmdajlQEWNDhLQNWSmoMH7CBRQGBRSAHqtlsxzTkYZsPMZZHYySaPVsiGiA+GkHxX6+F6JzX4i9EVLTI0a/M6QtTJq4aHnTHVtA33lWPmeoWx6wzrBrJJEY4kGBe/FxPHEKPWg0QauLbIwZf82+kOG19K0hRBIEiKSOqKwKbBCIZUBuve3XvccANBfhZz0IM00pMc+KL9xrGUCqUpIjbakkMxm5+fsv/znP7Mf+Zs/ZM9//Zv2/3zljzxtbGt7y+ZmFqxnI3s7tmdVzPYfPOBFdHCW91yzba1aw7ZOr9mjjz5qCwv7PNlspb9u8/UFu+n2G2xnq2Mz9YY9/fCT3hry5gHoV99ynXvOAHQUTwEQP3P/o5Y2lQGoxoAOurRGVXvm048WHjrqx7/nthutUxl6YZgZq9mXHnjcr/MwX2Vo77zletuqDBKgDzOgP/q0GZaXKjXPgL/q+HXWYw2G4cg++5knJwD9ultvdEMGUQxX3AHQEXK/7I5rfNuYKlH/MBjZqD+0g/sO2H/6k/9oF513gd1/z712YHbZBqOeF9r5X37yx61xZJ+1FuZs/eQZu/TiS+zjv/LbTn8AeNd27PIrr7ADBw/Y6VOnfWnk4U8+4EmLWKZY2V632/7Rz9h2NR3mg2NvUTsf4XkclIPSsQqoUZYR43OPJZR9Vn3CLGPKLHmdzyrTOwreBVJNeUOjVPUWwYPKWPk7AvoizuPe3p44g0GdIupalSnKN67TpFuCA8ePtjQpL8qSn0UeljuVHtS7CoYcC+U4bluLgK5jp8w7e6HKpZ8CiGjM+LQ4dbR0PDqn+p7b1jg20kl1Wtl8er9s6Fnu0wAdJV8LR2gKoPNwFtWZOj/MBcF3xBg6ueRtjodRB/SNThBxAfMM5wt/AHRfykGGfz5QqRTQ9SEkEIFaAYffuYXmJTjHFYqil6UWFhrFYBTQK9imIyH/KGBoSxmcYVsXFoR6XVmN135o3fI5GhKLk85Y0WC4+7QmFQoVQjyvSNjJa0xlld5IBwoVrUV+Jg2pJ6ZFNADimExVTOwP5otr9GTg6KHrGh/HX3gMlnIgKLD8Xuca99Oo0bBVAehiUHHMUfkweqA0pZCpwVgG6BifKiLSy8dpZnOLC7axtmadlXX7m2/5ATvxnRftsYcetpla20PugKr33HilHTxy2F7CcaL79nuJ1VGvb/VR1drNtt13z3326sYZa8/PIavDNkdbdsuxY75u3KxU7amHnsjbtPC0ml11Syp5CmMSSV9tq9mzDz5eADa858tvv8G6laRwsRTwxYeenAD0y26+1qu9IcKBLPcvfvrRAtD7laG9G2BcG/m2NpSUbW737dmHn/I1aCz+oQ0AOrxsn/vBsAB0gClog8p4qNQGw9f9ocHQHrv/oQkP/T3vvd662UNXQ9UPMRyMbGN13ZPiPOT+W3fnhEOE6If2wY982F7YWvHEvu76pj31yGM2U2vYcnvR2/vJy95uR88525aWl/1Y1c21dfujL/2hDQc966yu28L+ffb2W66w0WwquamJlOAZXSbTeS/4K69xKqDzOtUjBBI11snzqlSVb8mf6qiQv1XWIs7rfZTFafwL/YOz7LnLhHqFQAoaqOfPZxMkqQtpMKtxQQOb2253gXn20JnlTnpE40MNIJXfwjD3LycjrBHUOa80GmmkpLPEEb4e5wvoch3nTfU2nqHziDyK+Hs0/PYCdPQBa1SOEx7FSp542neeQuI+1lyVDiBPD91PKsRSXqjToUYPHCI6ogyfx2go6epef/bQOXbqYtzLIkeIZnlkKZ+MiNcJQCcBCOgaBtDSoQzHqcXmSRV525YyTRlj06ukx9qDhVFJyicCOT/TC+VE4hkFwNQbVoeXLl5xAVa5vm1ZyHmC4ZAYkQ9HiECkxgjfK/DivdcBDn9qoGCCMF4VTgoJ+kqBU6WD+zlB+J0CoddwDPTQlWmVwaeFvJxOo2SQMalDjQsqF65X0hChdY32fDeDHz60e8sR+8qknWhta1u8X5U2hbYsh4HzhLZ3hgNrVGt2cH7Jnvv6X/oWsa/83hftzNppW1pcto57ky07vX3Gjt9y3L3EU6+c8Czve+/+pDVbbWvNzlilUreT2yu2MLNst37wtrSuORhZf7tjT37m8QzoCUzfc+xqB3Rscet0Ow7YX3joCfe08UdA71jK3fDfP/PEBKC/65brHNAh8L6G/qmH/dVxtwaD4Jh1GmZ9VLiFh77dt88/9GSG6pR4d9Xx621QSYBu/aE9/RlUvEt70NHT6wHoqFvfbiX56g/s8fsfYu77ywAAIABJREFU9kx4xMVgDFzx/hsLQFceYulXrKUj5H7kwCH79V/6FTuyeNB6g661ay37iXf+pFUWZnxnwLmHj9pH/49fQ+1FD/lv7WzZ8dtvs5NnTvvhQe2Ztu9GePATn0qFb1ZS1b4rP3DMVnpbRb4NvA8oLuSG+Pp4Xo9UJU3949t2godO5chXlS/VW9NAQBUplSkjbgro0UhVFcBn4Ds17HcpChjUMGSwFzp70+pAcbeQRrVoJBBoOGexP7xHSzfvAvWKuUGvfwpGqsem6Tg/O3wKoKtxRb2sNIQx4YCadzlFw0fpz/EQBzheArrOu/YVdNoL0D1y5ccv5FA6kqQF0PG9GxkB0F1HZ0CP+9DV4MKSNZ4BPcyaAHpEMral8S9iFw0g8AT0CKMxkAvH5eGoOH614AdmuZN4tB7YKT0PezdDpjUQAjoZmB41n0kmJKAzdLyTAT0KoTICLXfei34VVgwKS2RPjcynFi2+08Il6kEWVjZq2wwnK/2wv7SU9zJUuAYVBZoKCBPmShsWlaxX0Rorq5VO0CQzkj6kJ4W+TNlFWjIpj2F+VQieoY79/PV0+IDeq0aPJvrhe84v7vV9nHo4gJTPxLWxMAKVqtIi3q8WuPLCLhojS3c0dA/97P2HbP/sgo06O9as1OyTd9/jK8VIhHv51Ct21oF8qMgwJbHxQFVUg2aRGGx+2rSO3XrH7ba5vmFHDh6yzsZmAeio+Y4d3gD0UbPmWeK+k2MPQMd4EUr/3P2PTAD6Fbff5CF3yEJrYPbMvQ9bPVdjwYEp77nzmG3XzXpYI4eHvtW3z38GJVhTIqcD+i3XeZSAHvqTDz4+Aejw0HE8axNRLCjOwdAe/xQ8dKxuJ0B/z/tusJ2c5a5GNYAc/886fNT+81f/1AH96QefsNMrr9qR5UNuedz1M++3l1ZPeaRs4/SKfeWZL3gt+bX1VVtcWHKj4kM/92GvzodQ+pc/9yU7dfqEnbX/sLf/yuop++A/+Tnr1kcO4tyxwX7AE9FtOxHUCehMKou8gudQ1+i95PMIWNEJ4edSMMpbTWMeSOTRGLWa7GMCdM3Sp+yj7YmlubwsSvmJ+TixXQV6ndcJ0PweAJ36gs8vjKmcM+Rnh8s+6Hgd+qkJs5hP0MSr/7Va2SEab7dV8EVf6QhxvJxH6giE3MvmnWN+LUCnh+7jyh46+IkeOubA2/YSt256pAx4rzqLxL6UKc95VqzjOGkU0LkpABn6ZnNzV7lcdZBokNKxwrOYPAz+R3QHwF4A+ut/5PuKNfSykDuZSr1KNFgwP5IH6uXbHjBovQ+N4jM72cNkZA99Gqi7F5yzvBkhIKCbb3vAM8bF9aOVF7M82XcyQbUGZkpZvrSsCZhu/eftFGVC4RYUDoSRPHVVCvgdioqArsBMwwQhHD4bbemaC75nJStnoLxujmsYqSjzAFRRcQwx2c8tzAzoWAfH7/4d1rbEK+Iauo9Vjg8kY3mWKJJrcqWvqBTjtiPlB45HFazOgYb71AAgXwEwsA8bB31snlqxuVrDTr/4ilUHI3vdhRfZfXffV1RI83uwvr296VvREBquNpo2qJqd2dqw+fklW9nZsGO3Hbe5hXk/8OXf/X//1veiYw09FXTJgH7z1Tasp8I2oNVeIXdPbhmYffbehyaS4q6662br5Q3zzb7Z5+972IHb19CrZpffecw6GdCrw5ED+rMPPWlVHINaqRriQkj4sxwdA1g/8cBjDujYPQLaXHf7jb5P33NN4GEg5H7fZ7y/9NDfddd11stOGoELtKpXav4f+9DhcWP54Xd+85/b/pmllEW/veGV+pqtOafLXXfeZp++516bqTVtbW3VZhfmPQkRlfXazVmXkN4Ixk/TTp08YQcWl6zabNqPXP4Ttu+cw558izV0yAu8dPAdM9yngQkUmuuUPeQ/ynUMl79WyJ1yR71CQCGflm2LUx2jgEIwHAPQ0Kv8sfQy5IuKG9eoc0XnQqOnKvvsX5S/aWDu34fCMiqH+rxpxoKCoNJHjSf0kToNehuATpDHclNyCFKULzqA/E4BTrHH25eEPO1/1Ee7aZ/W0D2xLXvoPOecgO7noLOwFq5DH3GME7fYeWJf8tQ18sB+qGNLfY05VkAnPbjUQFqz/1ySpGyS7zxCYZXdgP7Gv/P9RYoiw8l41QdMW1t34cBaQwmgqwKmhcJ1YHqD8NCrNRzykP6U+TgwtK1HzpHpnYCwbjGhIYtVvXRdQ1ZLrmBYXzoZn1amWfkThosAO60htNNo5TKX2fum5UjFgQmLIXe1vKGMcKIPJx+/8Xf0lzQjQ+C58Orxp1mRUaBUCSpIqsXt8ASQzoWBKDgETPJDTOagkYB+YskBoXu9l+1x3pXZaRSQhjSelF8iDVWhUFk4j2INfXnRDwPZePW0nXfoqINVb3Pba68jlPnoQ4/ZidMn7PD+w9brdRKYN2dS1RlYt7NtB0dkXF9+zVV2yZveaP/uT/69NeoNu/C88239zIr9HpLRBNCRCY+1bXjo6EdzOD0pDuMloGtpWAI65r49rNjn73/E6jnLfVAd2btuv8m26yMbVCvuuTc2e/aFh5+yCo5qhSGLLPcbr7F6u+mfPZz+wGOeje9HAhPQK6PkoWO9Ddfc95DvGSegX3bntQ7onCsqFgC5H53a2THkzC3NLdjqydO+nMGkOLR0YuO07Z/fb9dff7UNuz37wud40l0q+oOIxtag47sBFlsLdu11V9kzT3zWPfSVzoZ95Fd+0Z4/+ZLzD/gaES3wFd7DewHQ7wXoLjeBQSgLNFBVCfJ95KkIYARGNY7jPfjMJclpgKZLTgTjMfAwSxxGWqoQBvrzHl3/pkyqUY2xaxRPvdtp49N+uiMixlDUj/hMXapzoPJJr1ZproCu6/pxXsA/AHU97ZJ6Uz1yHUuMEMCoU7CmHvpeAZ0eegYglxMFdNYR8ChKAPSUpT8+z131nvaDeEpdHrcYY77jtmrSSrFYMRJteenjXCmuwOs3/egPTmxbiwyDh0DANHSF7wjyHRTfkJAtPTwKgk4Q13NpdQAMavUEiNpZFSIHjZ0dZyz0gSGYBIA4MQfmVd4XmI0CMno0KjjxHDxC7Zg9ABIFimDKCSHzki5UEhwnwkYpVzP9ReWBiaJRQW8VE+rWt6/VpEx13fut62FsFzSAcYD+wHthboEyVBmoU4mUWai43gG9mkJe7D8VKpgZSnUqoMO7yOvnakRRsSige1tSYIdzBNpz2YLXqMJQJRhp7BWaqum0tfOPnGWbZ1Z969RF555vf/61/2rf9+Y320svv+xZ03f/7iesMhrZbAVBYbPNtTWbX1y0rWHfrr/lZmvMtm19e8u3ke07sN9OvHLCzj561LbWN+yzjyRAT5GYql15/BrPcAege/hrCA/8EQcp/CGzHvu7ES73SMaoYk/7wSkJevD71Xcd89+hKNwgeOAx/x1X7GBL2K03WLc28tKu8NDrnb498xlsS+v7GjkCjVfcdI01Z3CqXCVtSfvUo5OAfscNvs5PQB/1B/bYvdgvX/W+gm8vv/NaGzRSv4qwHmQennm1bmdOnrILzrvAVk+d8aNPV0+fsc8/8YyfM98b9axeaVln1LGPfOhn7dTLJ7zQxb/6yh9ad4gqbunM+dPbK/aP/8n/bi9857vWbjTtU5+81/bPLnnI/4XuSfvl3/w1++pXv2rnnXee9wPZvOBx5r8oQMT3NBbJGwoaUf4LIRXnwQE5G6R6PdtRo54yNG4jedH6px4yvp9WKTI9IwMy1tJzcRcCOiOZCqi8RiOIkE39Hu2P9VsKbVO3RtqAm9WLjMCI+6BzeD9eo2xyq5ca9EoPzKMm9bI/eC6qKi4uLU+coMc+UL+yf6o7tJ8R4NkPGqY6vjj/fi10Pw7IylvWfAkBof6cFMc8DsgpnoXqbKqTetg2nZcctY+kNaPSuJf4RwcPbTUbTcc37mQiDinNi3C6FB/C7zwBDkseHG/lTX/3ra7JFdDIFLgIITAMChOD73WfXLPZsu1OqpRDEOI19B7LkjXIGLjPt3KFcDeViw5EQYKCBwzyfZ5QtbKOq++jQEVg8yxP99LHx6hiYjTjdC8PVRlG22V/i+UBMYwY3qaRMqERsrLhs5gYQ9DHc7mvHeGiHs6S3iMHQEOCqvxoaFVxfO0e234wB4waRGWBfnN9lv2lQaNMr2FEtpWECbCQQI8MzD5SSeFzsasgJ6hQYSWmrni1LVirACwkycCSxndUHrSMITwA9e52x/eeV1GYA1mlENJ6OiwCtKQR1m62Uq18EVhPIMxb9QDwXtoWERbkg8C6z0YGDA043F7HATXH0R7yb3INeoSj0RaEEYIN7xxg5/KD32Cn1mseAcEBHthnPtNqeYU20G6HNaRTWSuvmOXGRc6M9vv6PQ8HkpZoB1tdvD2MGcd3jnpFyFGNP/QLj0biKrwgFtPgedGUQSy5YH4QOuY2sgIE8XyeCY1lnWx4+2wjoQcGUq3iSxf8U0CkQRj5U2WYipLGIHWH80beoaEFiwpPpojqpXHSUOdzyPOaVLrbwwbvpn3j5Hv2xyM3qJOBucuK2OUFa8fgGd9ylgx0HKOKV8o49QL6Tf2iQKUgFw2KQq5z8RPK01hnJl05AW45ZKxgwkRc1W9lxjXC0ly2oDeu+rJsF44aGL51TkqXRqNKgVn74o5OrtZZBtTUR2yLBlKx3Av52EkH47D/Hp3lWQAIraOGRF7eLDL1w759jpX9nuYA8jrOj2Nulis1wMh/ajgVzo8cguW/S3SX11Te9GNvLdbQqTjVzceEkAmp0N2CcYsSIde0Lq7Ajc7zP0PYCgaFpZeVDy0cCi5+JwGpHEiICMiazBVBncI9VSEgoQhrx5KpTeGkEmSWOfuMV93GFTNRKXgRkHm/htsxCXt50LiHSX0AFt32gDFBWVYaAIBkPVKpKEDy+VGIE0P5itDEPl61DDkWNdb4HAqUh9uzRKkwkiGpKOlpKENj3lE6F3OgkaECEDDGXPpXIyc0QD3CMRpaI68jow1GOhhVAv/SSuZSBSM+1Rq2TGY65mQTRoCo3HgtFaPSE9/pLgrtN8dJhcD5iREw0gftMQpGJYZ78Z7WO+SQSp6GMIr7lB1fqyHLaDAVMuURIgSpxkZV2fyr/ETlSQ+RcqjGFu5T+de5p0JzeZOHlgE65zvKPvkOPERFqPTkXFKW3Y6QXI9a9mZruTCWggD5l4CuNBjrmRSpRMh4GqD//5S9+a9l2XUe9p35jm+uqq7q6nnmTLEpSoptUZZtIVGCOEYE+CcjyZ+VIDEQx3F+cBAHBhwBdizAjkiJoiiySYpsdrO72UNVdb1Xb773nvkE3zr3u2/V6VdNucjGe+8O5+yz99rrW+tbw/bj0rWuqPW+CyYBXcbLUH69oaL9KF0iAH2SftM1PZj79eXvNNRIM3s9qznceH3XtKbWNSmTJotrXeb3oBwXr5dk3Oj7AlOtizfsbHwut2eoX2jImvZxp3Xq+bRfvV70GGX7gwndNEhotK5ldWgQeuPD319zroOBrtN9klexDRvcW4dvLVxAY7LpY/Cab69H/Hx5+fT7RHvO9tLrv9tT7nogrzi1sN5a8NamWVYkAB2Vqu8IkP2GHgqkWVi0iNzRiZpAT90PBcJvbK+svOD6CfZg9hjoOUDXQnprU1a2QH4TKliHAPi+Tgvzlry/ls9u1zx642a4GYcKdQjo/Pym7I/eZcTktqsY/HWMyHVAb3PCNISg7yUtpfkkAb5SYj11buEPekB11dP2g5PaZBxqs3tAFCgSiPKysNI5hVP8fWQ8Sb48mPA1eqNh2yBeezjeW5OHxZislKJv8GOvRcxXSK2/O78rw1UyrHXUZtP9JceUC3Wy8zLmDVyvqGQk8H2/OTU38h7E6khh+5CTQF6Ano1HZthpnrXWWkeBmt8PmzU2yo8G3dXM6tk0vsc8ivUa+zXS3GqsUi66n4Deg/JGGa0bwwwB3Rvvmhs/9/qd8sP7EtD5Oa/8Ndf+vn7ODUjXjCPlR4aW11ECRI3Xj6G/1vWALgNSDJHmgOsoXdLLVt/Uieei615ae8nvcC6G+8izA36t/LMOQfwxWbVwTe+1S3Y0B09yOPy1+Yw+/uv34HUGh9/DQzkaAhY/6w1ib4yZ3ue8rVtnD3HAY4H0rtdtBq52hHdgDJrupT0v+dH8DjFoI4PrKh8/x15eHgPbdQdMyRpZqg1btWZJrgN2P2dD/azWxhs2W4DOD/JGyqzUF73y8Yq1p1FZspY+dmiCFtR7GXpAryzk4RlwD85C5r01EbKwrttUtihro+C6DT/cgH5z2/fWgG6CsbbWJQh6VgkZx6sNKgHmZ+ih8W8+Bz/Dv68s8GrjOWusQ8HTNf2iSXB5bxkRYjz8PUi5L4rFpuzOA4kAVpty6KX089shjtInZgn7je/XRMafsRvr5jRSpkOFpDIVKQwZHCYLpL8r5mD0iYBSAB58vAL0YCFAZ/iXgDQ0KPS8MtC8MbXZ7KBxNAKPcNT68ToyRrWp/X39vPI78vr1uleMn/FIXUmf1tuDhp7/OkCXLPCaG/aKSUVZugF0f2+NR1m6nnnSPeldJDGpu8dVhge1jfIZhIK8oeLndqhwJBfaR1KMJgfkBizR6OrfBuzVL3v9lt8TV+u3ptWdhy6F7BW0Bw7tQ9srOk1sXfrnx65xXmdQXAGP9MbjYCjWQpS7YqY+DNmDfB/mk4MpZS6583uW9+x1bm+86DlkPGhf+X3A7wwpeQ88dpHeK7N/0k36jIxc/56eXevBeRSroLWWzvbspr+2lza/b4b6RnrGY4H/DJnVnna/On7bA/lQ52h+Zfwxf0lhKN1rKD8K12ktPB7avdbhOC87/vlkjA+ZX5NzhuDWP/28elCX/pYu8cYW3/MM4WMeugTExyulRATO8sz42T4zj01l0k1WNj8v4NHESiF4Rcj3BOhGJ67j1xJkP2kSXn1fwKIJGALikwTHg8RGQMOr9qXeMNgA1rqvsgRAlKgAXPPxeYCusjNvaWuM/Hld0oqsLc0Tx6v4mgCd1+PnFvli46F7QPdCxe+IedH89YqhB/RhHa8XTiknL1B8f2OQtf3hNH4zc9waiwTaK9KNLFBe1lnbw/nXBlIMUuP2ioQeekplvEaEK0V7lZyosXhFpvlnhQRbD1vHqjXYcr3UAOKzSZjrmm+XeOTBzG9EvT5MJtU4NAato2Rfa621lxLXXnzM4LBM/94w0nMON/4mS3cd59V+NEOaIRsrc1t3m7uGupSR4WXCGzj+vkNQ0TNcty49oPZgYKDi2hFrLZ6k0KWoLUs6ScxD9+sstkzenZSgvqe1IT9oCnMdctPndF/F4P2zPw46vTz0xzD3MVfJgBwA5iB5QOf7mzriddljXwLdr6HAUHOpfcz3PKDL4BgCusYqne3147W6cZ257feff0atv9e/fj4F6AIe7VPpRsWO/f7TM2md9exDOeHnZDAPDTob47oGfHhapb+OGf480W5duSVj2cZHhrEsUX8O5f4kh0g6WiVsQxnRHPqQnTfUBOg0KGjY+rXxz+oNio3eWpcWa2ySDZOdL/ze1zuvJIdWoRS1lLgo9N5L6MtSZATwOnwALaIWTMIiQZByp3VlNJSLa3ngkbU0tBz9dSSwHiT970NF8djEr+swmRDllZHASM/urSs9ozYSxyuPSXOkcfuYmfdM/bz4jaR18Bapp9zVpMWvATOtSLlLgLwikELdKDCFOGTpN/158F6Bau50PcWwBW76rN0niqxn+ucd/+rn+1rwcwf7eLAT5ch+3loPb6TYRqWh0qfZ2lteEXmAllLy4RR+nj0MGEPn+DVv3nBShqsUhMahOdI66bv827M33qrfGDFr78orMxmt11HuMhY5XlG3UkpWvkYwWzNV2ofa4Hxexdw1N359qUzYhlUMh5cDzedQ0Xtlfp3i9MrTv++VuIwOKjLbW25hBVRezrzCeuw51nkHTP6TrOuzmi9vfEjvbJ5Ja7H2lPVZgRHnjgyTBxz/HESU3mi4MmD9NXQOg1g2Hx/vdYvk9vHT7vw+8ZTvcL55DR/jH+pZfn4Y8nh8/H0Ml56q/y6/p/n39/fGhcbCZ/Q6XwaNjCLJ/VAWPDhdN7/S235cnzGsek/kMf3lxyh9rPn039f1CegsHfX7y+t7Pw6/hwXodtrc4J/fI8IC7XGPM/TQWVqr0rvh/uPfagw2NNRlsGnuNJ7gy3/vzU5/+AnwY9QmG3rvNJKKst7EP3kdlSjoO5oQTaYezCZ5nfCgXriyYLwS8ZSpB3aNT58dgpIXSClifVZCZ8euEpgcoGu8mnh+Z6NA156ZLzHzAustK/2uOROo6HU/P8M54t+aJ512p7I1v0k5rpRHgw6y3DlmLfR1RpV5Zxbq6D1UjUVC4+d5KGRSivZczBIvi023ODEB/A6vL3bCA6LfyLZx1lnjureeW2OiQvUMg1fo/QG8bD3ZK0SvrHQfjsFntvL1qxwEZif37SelgAQI/Ft0tR+TN8z4WV1fxp8HdHl43iDx8s/vCLB1P82d1tmXs3hAt3WgQmemvCuXlIzLyJRH7vefFDbpPju9zVGW+px+eg99qFC9Itb8CdA3MuZab2qNN+u0zvpXlrmXNS+L3sD1YENlbnO89tC9AS4F7ZWrN8jsmqwt7osENiEb7yFrfYbPeTXOPn/Ie+i6nzx0Aa4MRa1zr+j7kjPuX79fh4avnzc9v4xFJeh+BlXWL/j1057wPy0xLLxqDOadO96X179OB2i/0eiVzpfeEiBq3/k18PuX19X4dV+/h/m77u+fT9ewuVg7BMMx+vtIZ3lnR/LJ/AHP6AiAJT+SB68T/fPY8beDPihDmfOM62POybp1q06MEw54OfXzrznwOMN7a3/YvH/l73/TAN0D59Bak0KVEF09QIDlqtgAOifGA7o2mCZDD6oJpjK3OMvn3F+Ug4TcW1se+AQAQ2DneDwgaMEsNCC6dw3oAmcPghI6jl2bwwvA0IL2gK3rad54DcXANN6Ncl3HDIfCoaQ6LqzoZ9G4vFbMFqTrpKDNvA6SlyQImn8ZNFREo/H0MUAfgrqOf5RC0rMrKY49CFgixXmgclVJncYrRSVh1ZyIPqQM8Ht6JgGqB2hvSGpz2EZTCxXWsg88X68Y/Hzx+aiE+JONjRhDZ+mVxs+12mx213rSK1I9A1+jocU18mDLsfA6vC+7nw0NYSkLfkY5Bt7Q8EyCDqfheIeAbl0K17Sj5kvGnNaY95L88TXJn12Pxixr5ddZ7rqGVxhig4YK1YOcvucNOhkUknOvpDYyoS5fn0O5e5AYGnsql/08yt3Ln9dfNj71UHdJccP9q7WWMeOfhyVrCl0NDULeS/k1vOYwLNeDVbn28K9aT/M63gjT7xqHxidwkrPhn9PvNR9D97pFOrnIc8TRVf7KENA9oF0HXDJapae1XjJo1OVToOP3Ja839DS9nPF96Rs901AOmfTqdf/QsPEGtPSMDAWxj9pv2l/eQ3/S/Tcyv9bbQ6PLy5HXJ4/h1zVJcVp/v75PMmY4BjFw2u/Bm3/4n3V9PLxXyt461INLmahsRgtByp0NqEQpUfl4i4I38ZSPAEWD1sHwvipyCMy8ppQKr8ex+PIejtlnSEtheatMXo469ChOSkDn2dc00WWM8Hv+ehqPB0Vt3t66bjfNF5QQp+QXKVclGnpQELgTXLyXpg2hOR96cQI8gUJZs861V9oyxK4A+/FSCClVjYt6NM36/gLXGUTeQPCGkO7N7PRmbRRp3J694JhUaufnz4MBx+oBUWOUEuRPrbffJDIwZtPxY2VX3nrn76r5FbD1HlUfGirKCnt7B5ssdw/8/C7lTptdCn2oMHRdrQvnUes9VGLXfVchG8m2f25vEGuNNHd2bcZdrTHSVZaylwMPQvrdG+5WW75mOLTWXqlJSQ9lwz/HdTkifn09OAlENsbaOrvaJxZJ/+g5GIPWfHr2g9fic3PPcR8LGDxoc5wK/10LeGsDm2WP2stS4JQbdavza+8BPdx4tr2X5A193k+6UHpBRg6fh9dndnsfRrvSgF5+pYv8fhawaZ54LenV68BRcuON0Md0S1laV0RdR3Ms44wGp8JfXgdIl0l+NVbpNb6u9r3D8Xs9JED2gD00FrU3JJteDoRZ3lGQjJuMrNk3f33JoXBsuC+9U3OFdX2vAcml9jvzUPz8eANCBrt/Hj8OSwrl+B5vC/AZNTG8pzfifJb7Ez10vwkllPI45KX2HhYTopLHAN17rHw4Xct7/R7QbSO5pjD+afg5CpRX6FKYmmhZWVqE4caVF8XrqofuxmJe11CzltcDqZJYpJA1dq8gJfCcXIGWT37RPPB9r+BlDAwB3QuehJTfs6QftlddGzPeKKIg5cXSMs2HimCjNF128tBLooeepCN79qFnPlwHbyxs3rODcUh79dSjhFxj5Wui1DRuzanA2Z5xfYSr5syDihS6Bzf//nQN6Fobfx/+rrIyv5GkYBhDn0xmG0AXXawN48HRz+dwx3lFI0UnGfOtS68DdM6Rv5/kgj9lEA09I82dNWRal+3o2t4D0B7xe09K34CJlHXEjKyrrGntV3kVQ+Xmn8EbMf6+XoF5D/9JgP55MXQxIPzuENDVNEeA7r0b3csD+lCm2WTI9uca0DX3/Jy8OeWtaP2HgN6vTZ+gqn0rB0fGjvSXjF3+3X/mKoausQ338XVg450uAch1BosMGo3Zf0aGD2PIAnQBtmRPYK3P6n0PmJozr9f4Pr8jOl7y6udQY5Lu1Hr5edBeGnrQfr9cB+iaE+mEJ4E5X/f6SZ/zRpD2kPSz9of0DAHZ6wm/v/hdjXU4Fnv+dWfIzwN0j2+af48VQ727qUOXUpdS0wBkdQ69u95DqpGNJhsvXHWW/qG9cPhFM0Wxrl+nYhKVOrRmjFZeJx54S81bTlqIz3qgvZUcNFdvAAAgAElEQVSsZ6CAiaIwT56nZTHGmvXHm/KfDBdNnl9kvygSclnmUgIcg56Fr3FONKdaCG14fs48jHUpiubHKwaBIudFilnAZ+GKukTb9crEe7Da9LqXvv+YF88s96TvC/+kfxqzn1vNDUMljGGJaeHrQ69UIQOBqBSfxsoOb/KapXxlAOmZhgxN7930nnY2YsPUq06BQ4NBpwVq7fS+zXXAPOf+CFwpIVn1fr6GysbPleRzKI8y9HZ2dj53fgWKkj0vd5QxzxDwHn5/qDGPYugapzcAtP/8xt8oHWYRp/FjgC4A1zxpX/g58GOQ0vWALjnQHA4Nks0+shyOaFNlMQR8zY0HROkAm++19+U7JQ49dK/chwtBQOdcENC1T7QXJe/XAeWVkdP30aCnLvnme6K5pYwlU2I85A3XdbWuculdtCeBueZvaHTLyNFz+c/ps75Tm98DAlQCOil37zRJFv3aS/a8jhFgebDTmvG73KdqHfukTeAdQOlaP+fe4B1S4mZwVNWGVda9teYas7+3l2P+zh4Ufu71vvTkdXPmX7Na9jXt7u+vfTGUP28s2MnqNMo/x0P3DJifF62fDIbNurz6t/vDWfgBvxk0OA2M7wuY+FoPlI3FYIdUyJAikDcrpSLBVYai7weugflJlkL3QCZhkmLnNfk5ecmyoPjAnkaTgAjQ7fjQpG9/qsmXN+iVtQfCfhNfnVCm73lPSPNGQPchAs2jxu8BfQjYem55Jh7wdR1mKdPSvw7MpVy8ZfyYYiegZ6PPZPFq7F5w+bu8Fhkt1taTXa7WHro+L2qR16GH6gXdGx463Ygeuj7D5/LzRdpOa+w9HL2WZn09r+4todd8yDgQ4HrrPoqZUMhs96tOe9eBilcC2itSEqIkdX3tI46D9/IMwXVKTZ/T/F4H8P57XunzqZf56jPzrzFq0w89LIEW55+A3h/oclXL6xWhlPqT5tczcF4Jeq9M8zecWyYD2fq4TGWtn4wOMVwCL++REdApk0xuleEj5arxakxSpI8p93WZmPfQZXB6negB088Tc8T7+10dZsW/fb8KhXy0J7SH+Hee90cr2ykB6zyCjW5cA7x0rgeNodHqxyfDSp+Xoap1lOGh7xAQFUP3OlDX8bJ/HaAM513rzu9z7CoBHe4hv84e5Iayzmv4MJ7GKN3GtsgMHUmveYfiOkD3+5dSb6dFDubej0dy6OdYY+dPtUTW+7q//4z/rvak/USwyXK/Tjd4GdazaKxaH2GD8M48dF3MA7EEUA8nUJZg9O+35uENLWh/HVmp2vheoHhjA0/XktGDjx5oCOjeUrMNve7WI6vQv6/78Tk22c1rr52x8xF71LM3t2sbqmeU8tDk+UXSwsjq5li9Zag5laHBv4cGiXkH5mX3dbQyJLRJ+LdvXCNhloFCIMzzpcXQhxtZ6+aVrH8OM3SaFtl4sikb9MaUNqAMIHlGogvtede1oL71ogBKeQE+xje0VqnIq7JC5pLKpAh0HX+GgHIhPOMRJ1SoV2Dk512GiTeUxALwGjGPT236Om5PlT1JOTyuzPs7yYLWeKXQPTPypM26UaqD9R/Kg/aB/2m/U6Z0pv2aYfIMhNb7OsrU1sJ63lskb1MHqzl7kpIdKiztTd3LKzZvGHpA1T6yxhrrntQe7D1g8Xfv8WpP2n5aN9YQ5e7nWdfQnhfAPabk14mUbP2qvefvzevp3h4Iru4jJ+fx+nN9h+uoxh9SvMoX4d/L5WJdZ/1kD92voeaIY9wYZQPhum7f+/X362ef1RnfOhJ00ORLjKbXyx6ceT2/Hz3gSCdeZ0xJBqTLhvKm63hAl17me7bPWFa4XG10n+53nR4e7kFdX2WfQ2NF6z00SASc+jwTS6+7tnSp13l+bf6mgO4NAN2b19TrWk85SlaHPlwsCQw/pA0rKtqDKz30gMcsrk8c8gkVUooCPP3t6WhqYhP4z7GQeM3rqBYBpK4r5TGk3HQ/gT0nYkNxR6G1HRWge8rXgyfv4S1cTSg/45P29PyeyfDfHQK6QFL39caSDAHF0PVdAQfvbY0RKlqovaege/kN5IVb7+saBPRkNN6c5/sk4fNr9phht46h+05/EjoBuge2oXVJQM9XOUbr0+c4bl2fn/XxI45B8Tafk1A35QbQpbSHoO5Bxm8Gtn4loPMC8sw4Bs84SXkNFc7wdVHsfF3Jl5qLzwN0GUzeoJNH4g3joTEpQGfJJWVYY97I9poK9B6aVwimFC2Ozp9XI/TzI5AbzqeUlRSr5l0//VilLzwgSg7sgJbB8af+u9rT0i8K6W0MtDXYi3LXdfWcfHauheRqOD7SM71BcfX8w/vLERkCev+5/rAVeeia6ytKnVUU6WMHvygvhuu0Wi3X6/ZkD10GjPSa13ccg4z/zZw6pkUG4FB/+X1oZVeuE8AQsMgwaU6G4CI9ohCY9ITmWbL0efLvD8+6Dvh5LRnbkiVdV4Bu1RrOIPH62d/by4f2j08q9c+p9dYJl97g8167DkOSrMpg5Bi0Nn4MXo/8TSh3yZR/Pn9d4dRGf33x7/6GNZbxkyBBkXUsgaAwSsDloSPo40/8JyUuRTS8rv7mZ23R1/QU7VNNpiZSCnMI6HxfC8sx+A3nr6ExeO9dG21DYdvJFAHitK/FFmgKhKQcdS1ZgH7z8Dui2KRwNE8CbA/UBsSkGdcxYBkm/KnPKVFDz+YpJ41BFmpAN8fVYWvTCeCV1MO/+VwSTHnoUZp9BtD9xvUKXoK5eZ/P0LVWdihjYKNs16/JQ7lubUhXrZYrs7Q1LgG65kVzKOWh9ddG94DuPQe/eT2wetBn1ZQ11lkrDXnbUsJq6uBl8jpPQmPRuml9/TM/SanxeT0jw895FkEKYmgc2LPSoAr6M6U9iEiOOa7rYnACYuty1TWfqcOWLFJe5EE9CdS1PppXP17eR3vVr42ARvW3qkMfgpLu6R0G79HRkLS5d/I/VHzau97Q36zLOqGJ+2dozPrnvW7NBeg9O9kzfHJevJ7xukPzwfd7A7VYA9HjHvpmfhwDpP2s59NnhjLmxyqd9pjMr727zbhc61fJua7JZ9Je0J6XTuL4pR99dQ+/4/WdDBAZgbqHxiRA9zpnCIAyanwozvQA+zCU1YZy9/rZz8NngFwOpAFRXy3hDTkvq9QBnuEQc61rCtC1hwWwPsQyvL/G9jdJilNSuNcpMpxkRHi8Dr7w7StA94pL4OstXKMpXbzTFA8BfZ0l/qSkOE2QlJIMBLUMHU6oxqEF8h66FLoUvqxDCa/oSo1Vz6ENwcngJJnSW8d/lRTnFYo8LoHg0EOX0PF1zZGu67PkJahS1AL0jSJ3VrY3JKR0pVS9IcP37L48Kxvs9lVbYpcBK3v3xT14M+FstchN4bAaIaTyiZnI06Gt+45+YZRSr26+awlWpCDDvmECk2bSREkzfdjAkpGiADGPXi3ZvrXFEg1aHmVKIy2IENHzZUlbEqNmPNmULvojRAMyHv2hMIz/i7baKMS4PwZUa2XGD6/hGoj068/GOrEd/8mqdP4vbGDnh9P74mw0CVB2dX+MKBOWwthajpKdYMldpiNH6w5V0R+WwWOBqeRN2TB7n6Q0f9KVs0YWAANF/DNf5kh5yEsb2BGpTLTjPDdRAB6RapsOnZ2ZziQsm/uws+NRG4aBYiZFsiSG9G5sc8/n4t9cQ9Xxdk3vEZpc8BhSPrQd0UqlmyBjpUDX1zbbYSU0mA2QGzs/nZ3TQ7tA3zuccsA15CzxKFWe2c4aVFvfKEA9oqGeIFw1iJv+fr1H0VLiUAWc3RZVUdq89se29fPjj8M05bXuWS0FZiEOzgNr4NMQAWPpJdeNs9PP9foYOJOhOI7QhrC+/8x34LOkbdgfSUs5YSycz8RDehjC4/jX3d8islD8PJMv4xBNtJ5DdklkDgnniOE2Pg0bTbH7m5Xz9cZS2VKgQpsj+rKULz4gx881GUeprfkKNVZdbXPKo2x535ZH+TLxjzqTz2CdKWNknNcWaIsSKeUq6FBGQBm0dk9+h/ISWSyyL03kufb8vjU25KFKTWfraYawvWeBk55x4BmKa+aBz0RR6eP0pllNHzB/hPO6Wi42ORTSkd5YkIHGn9KF0mXStcpz8QwtPyNjUjrYG/0bh4PHb19TNjs0IPt9uT5eeB2iMjClDAwYVO8ta/zeSNoYQXb0MPc3jzC+AnWPP5Zj4M6ZMEdofX9+jiwpO815FpPPyWfnf57hEL4ID21s67CPN2L87yzr43PzOh57bS5piFDXrXNB7Llf/zu/YZS798RkZQg4vHUmcBWlQBCxxCjXscYMnzUF/Bg9sS5P2kz4+nATnxSn9/R97yH4CZEnJxp2aN1r0jShGq+8XROi9XnNdkjLExq7iPb1i8rvehZCAqJFFWjzOxcXF+Y9CeQf2yxGj12lOHqhkFWo09yGXpz9zZPOeLhJH0RHE3aowtZOYKNSSsMEbc5FT1AGCSp+hloirBGjRMS1axNr38ueWQ1BJuwMuKR8QcOHnhCFhxAZ9Iq4CTpkbYL5MgXiFPezGlUaYJamiJYFJosaW6Mx8rDDKuyQmyffIW6oqMjOxKZ0WDalsIXCCzzzm0qPTS84DwIAHaIj463tKnRxgzpoUXQhwibAqAAy3oObKmpwnOZoJiE6kkhNi3DVImhChGlmJ40VixOkBNZuhAQ8qIZGUh+XpxLkwS11EKJkWGmUIszYjKVFwHJB9kiIEiQVMMuBEW8SxijiEOdRh2XQmKGUdh3mDcB6giBsUSYdzrMWJcGojJBEPNAnQNPRKCvRdQSxPkaoLGVq87amIcasWH4nRZzGKKolxkmIEdkGtkCltk8TrOIQBVurtiGiLsKkjZGyZwQYJmtRhTXKqEWbhYhaYFaESKveSFmOAxxu02BIcHAWYrpKEDaJrVvMypCoxFm0QNmVBqymvCkT7OfQFzIacJheIe3NOmfOat0aKBKsi7DDBXI08xBh2eDgMsKsHaHuIqy6BkXEqQwwjWmy1liFNYqgAfE0ayLsFhFGTWSGXN7UqGhIpBHqAFgFDVZxZ4botARGRYOUZ9YHHZbMQQs7jPMWEZ83SlFFAZY8tdAMrw4RW7kyWTLoUE9SFLaGAeZhhnmboK1brGgIdRF2mxR1EODRuMF5yjVtEbUNZmWHUdkirGjUJqgmKUrqGzYTKVtM6gjzNsQOje6uxPG4w3ISoeT+LCvMSmDG+aah2XVYxJz33tih8ZUVHeKaBmlkYF9QlnqTw8Yem+FHXcA5Y0UP2YxeboIgQRswmbBBXS3NdpInLX0tkPRsj9eRAh0xcPJIpfsVdvRZ7kOWxhw26jFjyq5OfPSfu8679rqe4TqfFOd1qPSwd/b0GvGATtDmtLZ+u2/+KQqjtqy8p4H5uiJGOJVlvZGhMct40Tjk5Ep/e+ODN8uLvgrKMx9y5q6bbw/2HGNFp8NVSPxaQNdAPWWrCTJ+n3T74DxxD+jewvPUj113PRGaR02MvqMH0xgEnAJUTsKwE9HG+lo/uWgaAakEVoAu2lIGxFDoFMPw1L5/Ph9P9CEGJY/RwvILJuPJrmEeKlsv9gJx3fOpn7juo/EZ5UVFVvcx9MhM9673nIK299IJ6Kse0NtgjDaM0FDhRA0SFHaWeFeTcgpNKdVroKZWN9XAjWaND/r/6BoQ8NuIHmaHrEmwtxqji1J8lJXI4w5bVN4XOSYXJebjiSmiVQQUdOC6EOM2RoKY8QXzfuuqAJvjkDZm1zl6fLS8x3Fqm4fzTlAseUQslRTPPjcPld4KPavCxl0aYESYFCGymsDVooxrHGc5qhG9JAJeZ4DetRHadIQ0DdGtTmEmTTdCGGR0XXsvjSGQFqjzAk0Yo0wT1GmM1hyyBkmdkyKwXvD0LucrIG1CtFGMIgqxiAPkQYsoiZB0wJjxXh5kQ7CKW5yMapRkQfIYaZSZYdN1TFQsga6vjab1b6yFldcF6JoADZ8B/bGv9LCKcoFRHGLEBjFkMLg+aYRVHCHveM0ESRtj0kQ9oJtnXaGMK1RRh4L42gCTApjQIOqAPAPub9MrjHB7NUaWJ2iQISSQkPkIcpwlC1RdiZjDpYcaU/Z6BsYUY9dHZruyRkYGowtsHWs230+YSBRggQLFNhAWNe6cJ5g3I+RBjAXZkZhrFmBudfYVlmFlxiq/R0DfKmMkNMyixACX4Mvnpqe7RI0iDZBFESar1gA9IqDTyBrTYO3stZBWbEhADlHZwDkXBOTeiyeL0k4y5E2FqA0wCVNMuwRd1RrrlHUx5kVonzuctjjPaIg0BuhbRYtJBcRkVqIQ+ShBxbPryWi2IeZ1jGkNbLWdAfrhpAf0nDcvK8zzFltdbIZE1bW4IKDHZIlC8965XnHFo4NpeAAreooBjxPm9YGEhgllIuVqV6hpspOJCVKEYHUHOSbyedQffZKZdJPAinvPJwVKh0rP8XMEdP70jtswPOABeAjQbMwyPO3Ng7sHsOvAnbpCzpXG78PHwhw5dPzbh3CMdTOp+iygK2FQ4G46t+xLXK+cUqqyqwNgeBl58X1YpWdCvbO3AX8SifSv1n0QPIsgh87PneZiMz90zmmUuCqJXwvo13nF8sY5yGw0stlQDMl7kqKph9bXBqDXI7QGGS4hir/3ZXE9BSqg92A49JC9kGlidB9NjoR2M0mD41O9weE96WEczLMZPvbmQVdxdB/z84LPsRHQ27a287z9Pey9NcNBY0DCqAXVPCzQ4CQhTReYR5DVvVI3SpfnisYJyqI1LzxpUyRdf5hJHLZIItK8LVZVbXQdVaWFPgjkvH9HUAx6QO9JKVOETdwZbUkwoELdrkfoohgPw9LAfpuE6EWOZFFiNBnjMgPymPQlFVGISR2aZ9OwsiDsUDYFqrZCOh4Z08OYOi3uWToyOs1koamRt7WNj6DPMhtSoKQSV01hYydIx02MpIps3C29ubhBHpcI4w7WPqei28X/R8izDMyQT4pLPjmKmB5UjJoKgsq7AcYEz0WFKIhRJxHKJEARN+jC1oCR9HgVhOiqDtmqQdAE9jmju21TdDYHNLAa45NJXzeouxqXCZUCkCyASZAao2LhE8o8OiRhn/RoysN0DRUus9pJLcf9We5hhCrPjWmg102lbQxMGqMOIlR1h7hLELURMs6PneLSog5qVHHd08Z1ZNQxqfR5F+BGxSSxDidpg5zMQjRFjggnWe8Nb1c1kq5EESxsrHGdmGFykrVGi0/zDildRgNHUuktsqAH8NOwxqfzAEGaYC/v+8gv5r1H+tRFgnGX4TKJcYnGZIlzMLEnJ2ATkChz9EEjM7xooNIwND3BZ0hC5AnZIIYsQozCGGlJRoZz08stQzAE9rat1lQ990aIScFr9zuMJk9Nap7GQ5Yhr0rkDA+QpeGBQJQNGkBdjKQNzLi9TFvkCeeWRluHcd0irluMYhpDQM5Qip1bECMNEqR1iJSUPb3rtsRlCpQpjeoWTVlhVLUYIULC8FDXYkVjm02AuI9o0lUtAu4PhnYI6AxLMdTVhjZHI2NjWoRZiKKrUAS1UfOxjTlBXIfoyNClZCl6/SuHwrOkyg/y7/kYrmhgDzbSX/KG/Xe9A2SvG3Xcf9s7U96RvA7U9Zr1ondJcd4p0jNZyG6dJ8bP+rLCXwfoNKapD/nP9HDVg7PGW1bsZNpfU84j5VH4ZUbA+m+PFYYFZGsow86hk7MoJ9B/x8+D3Z/zZicmXlELvxbQdUHvFWuiLGmCFtraQrD42/owBsWwlVQwtD54DVrsnAT+5AOKRrf31pOgBxwKnABv6JEL/AXOvI4ySy3e5OINFq9ax/0khEPh8eAqQPZzovtpwcUqaEF8yMDTQcZ4mDIi5dInFmp8EhZeW9bgddYpPd+TjMAYYlq1SMsGUUUKq0UbR2jiGCsKXxAj6mLzPNK2A1dsZO1igQXtd3o3fSimj0R3gXlUFsPjpu/JFKZLoKVSDFr7SY9t1MYWqz1GYXKwQ3J1UQCrCvF0jPNxYPQpr0uKc8wQQN2agqzAhEKDMaSziVH9PF2N7MAWW9K2veXPWDRhm++b10Dq0BYPyNvKmsPENeOWMcKONwtRx/SMeJJXhTRozRsKatL+AVakOcc0RAIk9cqYhxXbcFLpWqw0xLjqqXsCEuOvvDchsAoqA2hSnWGaoohilDSkytoAgvRtwDFaaIE2VdyHQjgetEj42a5BCSp+AIsK4yCxZ+oZkT42SoOF8mFJjTS4LH4aoFUcn0wFLZqyMWDvInpiDbok6GP4fPKyQdj0BhT/I5NjHjwZlohwHiGoUxt3GVbYQoCncyDrYOB7SWMzGeMyBI4pMOiwW9YI2xKLeGXWxXY5tescZwxxwJ4vbchWkMEBRjUZ9tjCLrzmyYQeUoqDPELQ1FiOWrRVhe1VhDhMcZGGRrmT9h5zjzRkKEjn92GfCeNCQYhlGhsFzTyEuiqR0fiKAyzTFnVbG2Ayvk2AozfNvdKFQMqniPh3bbR/GZDRCXGwpAHHR+K9aLD2mmAeZ8jLCguGT7LesIuqFrtFiDEzKeh509ClkcB9wSRD0Ms3E8zqzIuqtrBAyz3FXBYwx4RETI3JJEPZluaFk/vmXiCgU1ZNJshidX2MnyIfMomTXh17bpNNiPpwWc7P2d7tAT8zQGcWfmwGc0Hptbpphk7oxUdmrCcxzZa+DGroDUoPe4DeOGPrxDLvDUsXep2oBEHvPXtQ7xMzH4cqD+x8/uv+aaxi8aTvPaDru7yenCLPOhB0A1Icn+Oh03lQnwQBun/mqmbS3FXCsXS2EgZ5bXns1wE6QZ08iXdWRct7PBiujRld1Bd2WuF/AqB7IBbt7ukZHTCvzwnQRDmrdacejD9lyTCGYb3M14kGAm8fzxnSNx5MtWCeRRgCOgFBgC5LbWNhUknaTa+O4Pt1gO4XSkaOF3JZt2IFTGjWFp4WTfNoCTksO1sLhATPP4/qID9jnRHsgxA5o6JUBPQYeXpTSTq4pwM7xvDDFss0wDJhYlqDpCK4BdilNxuHuEwqlBHp7HXDMFKlVDxUO0QRemHMKKV13+c8mYLtk2z6BKsmjXAGPmeI3TAzMG+KCvHWFI/SDjk9AFKA9NZWPIe7MQXZdDW2U1J2DaL52GKwF4tLA+udZGyelcWgmJyUBOhIXxt9C8QlwwWNJRtZ7LxKjHJvw9hAtWQ4O2wxQYtx3ZjBQ8q9QIhlHOMyS1EntNx7itsS+Cx+SnbC0op6Zoj5WXx2KummQsADNegEs1IhHaGKUiy7FpctDSPGLMmurOXJzirXWet9iCUiWNOwqnsLatkUlv9gyXqWuMb7XyWScY/0SU89IPE/G5CFMAJEBGwzgfr1IMVPQCeI8SRExnsJ/FJMpPfsOjTM7KnGBghVXGDWtbiTtxZ/PYq4RhxagrJtzcOL28Y8dIYyPpxXFgJ46WyGSRljETe4yDqcjPlcDfZXHaZlZ156k8Z4lNIT5TqEmAUZUhLC9JriPtmRINcmEZZJYEme87LDFDyNrrSxcj1pIM3pjgYhLtMAq5jeMcwgyJgsFwNLMlZ1jXkVYRRkaIIYOen9uAe43ZoMVIvzlCxJa6ERhkoOFgGmtA05fIo92bsO2ApTk8ElvfYktP+4v3bz/rS7y+3UwgOMvcdMvOR6rzkVMlDxeIRi3VXTGJmwB3SmOlQ0mOYZqqa0/AKS4WQaCFIGGgQbsi0uC5+Gnm0/erb8DjPsmQxJo4zrSKONe4KJYl2AWRgz49XYFPqVbRqjiSNjonomoUEyqD2XrqEeUqWH18MeZD0DeR2gy4P3jpQHdEuIXePRELSu03nD15i067PQh4AuoJenLN3Lz1l+VJp8LqCzLa6ax9i4eWS4O16WcLxW75uheUZCTqAS6TwLzHXjAVGs0vDZ894gug7UN/PEZFLrJfCfAOjeMx4COi+spDg/UH2Og2FShA6pV4mCKA8mHHHBmYE8TGaQAClTUjFsD3b8jK4tIfELrrGLLfCWmimTdR/y/kjsxw+Z956/j9H4WJEHdF1bBofG78MGGhvfu6LkS4QGAle90P0zenrfC4ptWCRoGMpl+deop3IJ6FkZYNqwPWqEi7jBImtxmVUou8reH1chdrqxjWGRFCiZumuce48cBmhMMlvH0IkfBmoEN9N4PQtgP5lyk0U4pscXRdiOxwjyBl1eI5vPcIQSJYGBwle3GJe95WBJSKRV6R/UvWHHnUED0Br+jEYbIZeHYNnDpgDWCSo8PjZNENUBxkWMsIlQMt5NQE94mRZbAMZVYxQmM0JzGkFkLqLUDCHSvkHHbOQSIY0/SwrmKWa94mOiXxdURjOnDalQUs6s+U8RRBmqLsYCHc5ihi46EM9o+FjyICWs7VOVqKxJr1X08AgUJWG2w0WXG5VqB32waqAji7SeXnpiNNbYCY2Kw7x/0qPMfBZl14dS0ooxeiDl2QpZirxrsKgK81ZpSLDygGDA+xhNTe+W8tNmRpU3SY5xU+BgWVo88VEWI6d30vU5DBYvbyps8UTFpMOHW2RaQrxwOsa0jLBKWpxkDQ5nZNsa3LpsMav6dSqzGMfjEG3Z4uYywgypAQrPEphFiVUhkHJmgh6fKykq7K2AcRDhsi1RGJXe59kTdCmXObPe+QtDIQ0zpWsEjOPHDYKqxnYeYhSMkCNBzva+QYhxF+CgpJHW4HhUYZFwXhnnDjA1Crw3pGgwMAzFecjCxCo96EEbwHINqsbkuElCnM0io9xHNKLJSlB+CMAhjYLOjBTaIObocA24a2m8tUGfwzBmp8LKmIxxG5mxQA/dwiEMpYxTlJQjq5agUUNTk55ZX2pHOTPaumltjMZa0Ggj6xdEmIJlHgT0ddjB8kB6xonXycra8gakc6THvT69zkOXLhtSwkNQV9jVO3zeSeyF/art7WPvrWlu77H7381JXLd+1X182NPrZwE6X5ORYSXRGTmbJ8fQ7WhZ16Go48gAACAASURBVNpVpZaaJxr8NKS9brbrrVFepdweFzRWriirbRhS9ICua/E7m8+6Xi0bo4W5Oaxc8p0ef12Wu/caPRWgibcykjVl7C03CYFS9/l5ZTyqHSb76CqxTpaI4hOcdALO+fl5X4K1zpD3oMh76Fp+QjWZ/MmJ8klpiqXY+HVS1TXnQfvrfV6MRs/J64nWkQUnRkDf9+NSFmhDyniddaGxieUQyPtN5pMrMiY8LUm5Bzgblyij2jJoR3WEWT1i6hSWQYEmrU1hN20OMEEIKdJkB/F4jMv2ss+AZXUOlSUTjQzQ+5QQK3lhwpZliTGOTm+e/9UICah1YyVOH2cN8jTGNJ0gWjUYLVpsjWa4KJm1TU+tp5sZm6YHS6As0hCXYYs2L3GjSTBpQ2vFWGQhFlspTtv+pD3S3/SIZm2/uVZRh0dJY6VC0yQ2bzcrSOFGzN1HFYWWbUwmYYcx8bqy0AGVd8HEQMvV7g0Bo3C7CqtoiSao+izngLXFI5Qs6xkBZWg+HtKuMsAmZdkEKdo2RVglKIIAZ1mDpGtxu+gwbdfJiYRhGgkMTXQE8xjH08Riv1sFPUOGHWoLX1g8I0rIA4DOO5l5NkxhJ0NTUm1t2cjEFMaUu4ZZ3x2WWdJnW192mNGQC1NEowSnYYWzemE5D/S4py1p2D7+zPj6KuFVEgRV3OeoJUsk9QKzBfO3A5zN5mjSKYKCnmSDiyg3o2eLMekgxDm/1EbYKXuFeJo1WKTMLq+Qtg32lrXldBCMmlGCVRKjqztsF4nFkHM+SNHgZjcyOvi+lQEE2C0abC16QGcFwcO4wVlGg5VsQoCsDpAyW57xY9LaSYyLoMBZlqMZ0UMukRS1Jc1lwQTLLkXbxMjqGJM6wA5t16TF4ZQzX2F31YMk54NyQzCnorWjURlmSUI7lY9Mw4Tx75aJiZUlPNaUMyaUdUwoZHihw7gJjG7nvqFoMdzEa4AlpgQHUuFtgMzySIDFhKVxFcZVgGkXI6s6dARgGtP0pkex3aui8Uxjh+YmZbRqUAYNFjQouhpZzjyCxqpPGG7rrKVugixgcmmHlZXmMQwVmBE9bTgOHu7Tl0nKcZDjJF2kv69zeMSo6rOeivY6UzrbX2PDWppsP7lTnjcYhmPg3/LQPWt8XRiAr8m5UqXW3wTQW4Y1XGtrWxhXxVWTtXuCQ8jPCdAVihaGGv7QmbG93sfZZVR5r37I/j6Gcx0wIi66To+/NoYuoBLIDOkNWu+ME/rCd0+Lc6CMI/H7zPjmv75/MbBcrSxGSKWlM6pFaavUS4Cu68v6EZDy8/41vS4Q1Hno3sPfeMAsnylZAPtk73yY5T5kCATeHtC9Nabx6P7eIOFrtcWAeyGRQSDLku/zNRlKypqU0cNioLROjEJdjZjtzdgbs7OpeKZIgghttcQWChyUFxgXuSHFKp3gZO8myvkMi9VZb2FS0dHpZn0vPRT6j1YLTUs/AHPsmOE8bmokZYWkYkJUbTHOy0mEn291eDSNEI1nCFYNpuct9tMt5HkP6EzAYfYvY/h0EmkElOts7HZR4lYZY95GVmucjyIcb8d41ObWC54lRgcXrXlnrCFfpQGOWOYTVZgkHSImf1WsS47AKmVKRGsZ0S1mGZMKK1N+zAdlJnDA7GECWRVh3KXmodfBOdpuZUxEF6ao0inqOLXrZMUCNxan2K4KTGhQZCk+HGU4DxPEzQh1GOJi1FgC17PLFjeY4ZyXZuxQ+bfMck4TnI1jPJgnqKMYsxUBnR73mhhh2VFIby8CSYyClnvbYjKbGl0aMKEOHVJLbCKt3Md1j2e9t3fzPDCvdEbmYJzgUVLgtGbJZIdJ1eAgJ1PRVzQs4ggPRxFWTBDqUhy0HZ7Jz7F9eY5kscRJEuHd2/u43NlDeclx0HhaIGor7BTMw0hQBSPULUvrYtQhkwoblFGFJqwwLUvcvaixXRBgAyvZOpwnuCQTQY+R80vEy1sr+1oFFe5tlRjHwAunFfYvSozrAOU4xQcT4HicoGAYgQxDF1ii23xVW5Y3rZzLIMd5tsIkqHDnsjCDYFwnKEZTfDibYBFlyChfNcvMSFOSZSgxKio8fWkuOe5vhTgeRyjo8TOJirohCi0EQKdlVAeYBTHGDSzr/ThpUJGxYp7FOgltxJ81zICjkqWhXcRkHmJ0o9R2ORPZWKY3JtrHIfKtyBI+aagwyY73oUdtBnUSW9lnHjQoWI5qgG6J60grsiY1qt0UWVnh2Ucl5ksmvrVYjiI83E5xMc7QpGOUTNbMaVyyUoWhhw4pa+7ZAyLtm9xcB+hiI6VLN16p45jltPhQpECLP4eUvJjLjaftGtt4VtSD2+cZBAR0XVNA6PFHuCXdOkyK+3WUO1tTDwHdY8wqXz4WQ/eGBe+t+2ouvaFjYU566e1VYy6xysO4uwfyjZHDME9f/7JhmIOXf+cr3ZBS9jSvtxA8nbIBTNLmyeMNZ0QV8LqeMtcDmsfGGM66Dy5/ygsfTohAzXuvHsAJ2Dq7WF6+95DFCgypGnnoasayoTEGh9Twcz4rcvi3v6enqSSEYhZ0fT0nF9hqjBnDc53qNnOzzsyU5aa588Laspc7ASpmotsKIU9eq1oUbYTLcGLJMTeaGq+cXuK37x/h7vnSKNT7u1v4sxfu4MHeHM1qgbKuUIQhyizBMomwYBkYSyniGGFVW9zxVt7hzkWNuyc5bp2WuHFZY9R0WIY1PtoJ8YOnY7y/m+AsS9GxTngZISv708yodOmNMLuapVmsgS5Sq9fAOJwhLQOM8tbiiKQaGS9fZAEqZsfzTPMG2KpDTCxLvy8TuogaLIMcXbRkHMBI7bZhxjbLu5imRae3QzKLsURhOQQdvaQuQpgHmBYJsnCMBeu06wJbxTGmXWF5BavRCA8mMzRdhP1Vizc+vcDvvvMQzx6eA22ND29M8R+/eAsf3trF+UXZU/NjYIwGtxYFnn2U4wv3c9y4qNBUJY6nMd65M8a9gzFO52OUQUSHGF3RYDydIrdmLiHC8Qgta8gJoE0f87ST7KjbyS4zds/+6xav7bBIW9yfdyiLCk+dR7jBMEoQ4aIr8GhUIEhqzOsSB5cFnj2uMC8Do9EfTlK8vRPjaNQ30Xn9ZIW//efv4CtHS4yqBj/bTfFvf+dl/NX+DFUwNg80q5aYFxV2FsxcT1G1cxRkMDI2lmnsvaArUI0a3CpqfPGDS9y+t8CNIsDxOMCPX9vGw+f3cUL2gM14ygjTbIYuiLCIKpxNCtwoK3zt4yW2T1dYpMDhzgjv3pzgeMKSwpEZY4xlJ2WN/UVjVQj0RllLPY1LvHC8wNfeeoBnjitEyRg/m8f4/m+/gLe3MiZ6YN5EuJk32D1bYOvwGLtH57h70SGcjvDJs3PcOxjhcBbjJCWQR8Y4Hdek80Njh8ggUWzpdR+NWctPqj5CtywtgS2j1K0qy+pnhv2qzNFlLGMMLCxFNoHJbAx7TZvA9OYJcsu9sPYBiDHuEqsGCaoOFZOFsxhlzBASvWsqcO4Hhq5ai9nX9RIvnzb4+vfu48UTi5Lj/Z0OP3nzKfzkRoajnTmaNrE6f4YVGK7JkwYnWWHZ73vx1NgH6Rcxr55NFLh6MJY+9lU4npoXkOl96TXPAFAHjkcjMzQ8Ve4NAuUgCeg0FjmWVvbmOo164OPvuv8Q03Q/5ieYA6XKFF3LNW5htcmm/8q6iYwwKC9W1hCKoV85nT7LXYfzeGZY82jJu2vKXc8lIOdn+F1/LbHlcmLZr6O10/Ku+sAEr/6tr30uoA8tJYG6vEZ56MMuNppweuX83VPmG+p+3XVOHeOGdI8HcW+9ecPCX9dPmj6jh/cLLbD1We5PskL5up6NCSIyVviTwubrNL3l5hkCCYOsRR/DIaAzKU7WpbxzjtHTMBJaCZIZS3GECwsblBhXZ8jAcqoEq2iEo2hMLg93lyt88+Ep/qv3HuDVR5cWH/7FjV38qy8+g3dvbaNdrcwDIaBXBPQ4wmXQmadCBcSSItKUt/MOdy8qPHuS485JgduXDXbyFmlBujTCd55L8PMbKR5MM5SIMct7D9g6f8WhZXkT0BnJoyeXp63FjOf1FBlLzVwHLsZ3mQTFJDmbfwJZzcYsfbculq+xNClvVwjTwkqRmJxGAA7LwDz2jNYxM78nHS5RWEkRu9MldYS4IHWbIA6naEZbQL3CvHyIUbsw+jlPR/g04+sxbl00+PqDS/zhOw/x8uE5mqbCz29O8X9/8QbefWrX6qCYelAmNbbLEi8+WuL5R0s8d7jEzqJCHAY4TQN8uJvh44MxPtyfYElGqkrQdhHaUYYlY2gsi8oSiwkzeczgnOWDTHCi7dP2VQdMqLMuYaxfjlqcbpPWq7F/GWM7GFt8/BI5TtMVxkGBOxcLPHN4gVfur6z5zeV4jI8PpvirO2N8QkYljvDmp0v80b//GX7rwRJJ1+AvDkb457//Ov70qW1U4bSnlKsFZmx4sgTiYoSm2e3zEeYl0pjPXmFrlWMvz/HsZYWXPl3ixuECu1WA46DBu7fH+OS5Xby3l+IekwfDFCmNpjBGzUSQdoFnTy/xW+9dYHaxwv29BB/enuPHT03xaDJBVjN5L8ZFQoYCuFUC0y7EiomR9RLbYY6v3jvHH373Pl47LoFgjD8/SPBv/uAVfO8gQ1WzLC7CXt3g9iLHM4fneO7hAjfeOUSWJvjV01N89NQUH94Y4eE8xRlZgTTFsmD+RIRpQ8C2ugJLgjvPaKB2mLUxqgUbIK07EDIZlLFyVlIUObLpxHoo0CFnPoRVjTCXJGSpU4JlXZj8WB1IR/mOETIAz0ZCViZPZoJ0OfdO38eALA29dFarxE2JNw5LfOs/foRXjkq0YYNfHkT40d96Bm/dnuAT9rLHGE8tMkwqMlQ1lnGJkyw3ZmXSpX2Xw3X7Uw/k3pnzekdsoteFT6LsBUKiqb2DQ0BnUpy6tHn2UvpbDKXGMgR+1YgPgdw7UENWVWOyqqw1O2qlaT7bfp2zIMp947iR5XCnbTLL3fxsl4PlnUeN18/vhnYP+nAOPXQ5oVbVs06kVotgn1DH66n3CtlK1qHrLA+7xhe+/WanwXgvUOAkeleTMqS3OQe0NPXAurlAnB6ywF0gt/mbzUXWDWb03nU0hRZa9/aWoqwYFfBrsv31BJY+oa1flcC8UHYL8nF2b/FpHngNtTb0NJOS8ryhI8aDn2OnOH9+N6/tDRdSrpbgtKa9+J4Wkh68ru8FYiPszNhmDLtaIqyPkbI7VjpFmc5wGEyARYkXVyv89oMj/KP3PsYbj1hzHeMnN/fwL77yAn56ew9FXYJWLmuokzC19OeS5WI0MtIYy2Zlcdtx0GDWVJivVtgqGEut8dJph699UFlM+LvPpvjpzQwfzUe4YGZobQW/RpN29LTZgY6kN7PBwwqrjA112MlrjJQlZxa3pMLpY48lY4HrDlYBaVI2yyBha01WyErW6JoSaVCZ93+RJUa309tnx7MRWznGLRajGkvmObeNlRlNaGRUTEhKEMYzzNIbqIMcy+Qe2vAcqXXGywywojLFJK/xwmKBNw8f4tblucXE35uP8SfP3cS92Rb2mrEBTBkWuHu2xO++d4lbF0s8GudYxTUmowzZssXuWYSHkwx/+tIMD/ZmGLdj1FGG83mGs7ayGLnlXFln3r5Ui5a3Gc7WIIbZ3zRmWIKz/kkjYMIs7xqjIkESjSwvYRUUqEJ6xwt88egCr3z4CK9/cI5ZARzvzPH+s7v4zgtzfLSVICw7fPNwiX/4H36KNw9p8DX43o0x/sW3v4g/P9hGFG73McLwEkFQWY5FUE6A1T6ahh30LhBO2LSlwvOHC/zB25d45YRR8VU/7zsT1Jc5Ds4j5Ntb+MEzE7y1H+FXeymqrRkmdYz5xRJPnZ7h1U9O8JvvPEJaFHjn2Ql++dI+fnh7G4fZFOPVCGXDenfG+wPsMOErTlHkNcpmgWi8xNfvneIf/8nH+Noh2wyN8d2bKf7l77+APzsYoap6cjJOW+wENW6tFnjjcIUvfP8+DooQD3ZSfHRrinfvTPHJAY2IFHWYIFvBurqxIRJrH5qYJYSUZfrCfdtdOi2MjzPpcVGVIHPWxCEWeW4eKPNHWFOeWRJmY3uOCXPWUpk5GYYRjN2HKNnkiR0d2bCLITfLweiZGeZCMPmPMFQS4BnqKJd47qLC6z+6h7uLClXS4N48wCdv3MG96RhtsoM02sasnVjp6JJJmN0KMY1h7rOOCYBXpWHeyx56xdd56F5X6n2xrNK73qse6nnVoXtA3Dhc62zyDQCuw5KepbSyN/dPelJASn3qAViOqJLkemOqb+erWL7NwTopsq76pFLNhU4IFF6wDt1nuQ+NIM+wemyycTF8mFtB7ub0NIVV+RzCAW8s8XfiAj9n3S4YynQh4+CLv/dNs0uu82C9deUB3YO6edfrTjeiWUR1iO4YCslm8ZRx6BaE11DGH38X3T20HL0AEMxltSiZbmgl+bFtvrsG9GHrVz8Xmkx/fy+UvixjaPTwsWjQqA+vp1Mk9EHMlp99/T6/r/ABP8vvTqfTx5LttFYm1OyIVjNGvEIVnvAPxMkEVTzDaTtHkjd4fnGB3z58iP/mg1/htZOlJae/deMA/9uXX8Zf3d41ypyAnlaM4aVISFuTyuRGSSOcNgu2nUKc0jNg8k6OcZ1jUlV4+bTDb71bWgvOHz2V4d39ET6ej3DM+uwgtXAA212SJp8aTVhhwpwFlAbozPhuugRpG2O7Cs0DYtxxGXc4yeiB9oYO45K7RWC0J7uOUVmep32rznBVokkiHLO1JmuKWUdND53JNnGLfNKgq3LsLCvsVxHmJWlb4N5OhnK0hUmzgzYocJl9iBCnmOc1xtUYQXGArhub4txrFnjl4j4OVufm/d8bT/G9p+7g0WQb84I1xQ3KcIVnz5b4/Q8WuJnn+HSnxGLUYDoaY3zR4OZRiIdJgv/wwhSf7M6QtmOs4hTHO2NcdBWypsKMWfItcxRyjNhn3krmCLGhJftxPldsLctSsjCx3IdZ0nfAYzfAJkpRsAFMlyOrL/DM+Rm+dXSO194/xMsfnWFSdjjd28Ev7+7iu8/P8d5WhkUb4WsnK/zXf/pjfOP43JKOv7cf41/+nS/jr7Z3sNXMe08wvkCb1EZFL4M5Fu1NFF2MvDlBMmoQxBVeeHCBP3zrFC+c5TgfFbhICqQHc8SnBZ59AOSctxdneOvWyAC9HI+wlYe4c5LjjQfH+NInJ/jC+4cI6hy/fG6G9168hR/d2sH98RxdNcGii3GcdSiiDqOoz0BnQ6G8vUQ3X+I37h/jv/u3H+LNBwXJa3znZop/9u1n8Gc3JuhKtvUNEGcNZmGJvXqBV05yfOPdS+xdNDhOAtzfGePdOzN8vD/Fp9MMFRJM8wgjMkisPiCLFfflbKT7afxNRjGKi4uebo8TnHcNVpME55MI52VuiYhbdYCnmxTbIasKahw3SxymleW+3Ax6z5lNmsoGWIQhFqMYl7MUXZagOl9gp4lwm61ircK9wnlQ4NM4x0VYIx1neK4M8MZ7j3CnAxZJiV8lJe7f3cenZKwWE8zCXUzibcu2P8UlqvoS07ZAyhg/mya509a806TfpdeuA3Q5fEN2UipdDKnHjMf0q9VRX7XS5ufEtAq4vU6XwyePdtOi1YGu94p1XzmY3vG0sa3ZURoWHtD7Xvj98c59u5Ie1PselevDxYIAjKGTcqfeFlYJlIeJbpoT4QcBvWJJIfXYuh+9B3Q5fppjOZKbM1OYU8Icq/Uk2BjpoftJ0gQ8Zva4XrF+YewB14CumwmYVIfugfUz1p87D92zAx7QlcU+HJeEjD+VkMHr6766nrcyh9QLZ4JHT3JCnxSj1zzwOmIWvDfuAXZ4DQmnP43IJ4lYhzzWV7Msad19iJ9Vu1cCOoXEqCHXnYjXtez9ArjZbiEIa5xNTyzRp2kiNO0UdbNn3axuXBziG6cP8J9//B5ePssN0H+8v4v//fVX8YPb+7gYVebtjsoe0DPGBJliTeFIQ5yXF4iTDqO4xqwrMS9WmBc5tqsKt1YNbh/lpuzuzzM8nI5wNJ7gKMtwmGU4S9nKMsS8CfDsRYunz0vcviiRVQT0GiezEB9NGf2O8epJiP2yB/SHkw4/O+jwcNwD+sGiwxtHAZ7Ke0A/m4R4dx84ZbhixezxniZl2CAr+uYmCU1p9nlPK/MA33hY47lFaK06P52E+O5zKR7ubgGLKdImxyT4CHv5Me6e1ZgUExTBbZyP5ngw5eEeZ3j+8mPcWpxhawWcjnfw1u0XcLi1h7JgwxDWoC+wmy/w2sklnl6usNWUGDHZKWUJWYDzIML98Qjv7c9xNp4ibEZYRImNhe16d5vG8h0OVjmmF+eYFwUm6wYzNFTIepylI5yMxjgbjXGZ8lhQzm2feJYHqZXssQRu0pbYvzzFi0dH+NbDE7xy/xFuH52DSVuLrS18vLeFHx5M8Nc7U7y/s4WXlyX+6Dtv4c3jM0ua+v4O8K9+60v4+XQbt84yHBQVdrtTdFmJR1spPtzaxttbd3CUjdm3FTthi/28wMHhCZ59eIr9fIUkKMx4e6qKEC1rFHWAB9sT/OjZLdzbGrGlkBlyDAM8d5zjW/dP8cbhGZ569Ahtm+Nwf4IHd27ire05Ptzew6PpLo7TEU4TdkVjl751SKLLkLNwcH6Jb9w7wv/w7z7Eb97PEQVjfPdGin/2+8/jL27NkFRjzOoAe3WB7XqJeXmG3eUlnl7USFcV8jbAyTjDvYMtfLozw8PpGEs2pqljsMSDyYpsj0z2yEC6oJFZ46AuEB+fYqvgoTwpjlPg7GCMTw4yPKpzS/S8dd7gteMO+wXbHNV4kBT45Y3AkhdvX3ZWoTBdsiMicDqK8Wgnw70bI5TjBPGixFPnLV49brG74rkFFY5nLd7Zb3DCvI1shheKCF/4xUPcavhajl9kBd5/dh8P2wTjixl2u31sBVuWFPowvsQiuEQcrJAwSdGSQvvk2+ucNgGg9y7l6Mn5Gup1D/zK7h7qyQ3jaETpVadMz9BqTAJ0edtej7Nszd//OoNA76uySJhhWe+svlh3rHsSoBPcN6wrQ37O6aSHTkCnztbhMaLNlVU/dJY32EVTJmQHxj6njP95QN+wAOtQr55NRhLLeBvr5d7HCjaALsDYWD3O2hFF4YHNTyAvRQ9di7zJwE4SA9dhzEODtAVeX9TalKwzAuVJCxx1f28YeEbBdyLyXvuTvv/YdcLAWteqsF/f8c9HgJVQeqqcY+Cz6HllTXph0zh9S0B5/AbKBGkygQyZrU/d4Wd14IFv7M/rio7nnPC+0SrATjVDEDU42zrFKlyhLQI0xRhtc4BpE2JvdYSvn93Df3HvXbx6XiCogJ/s7uKfv/Ia/vKpXSymjbWefNxD7wE9SgLkxSXGQY3drsZBVeDW5RL7qxV22G+6rpDmPM0tQB6PsGRXsWSCe+MRfrGb4ZNpjNNRiJ0qwBePWrx6VOKl4xyzkt5rjdMpcG9GbzrAa8cB9vO+I9qnU+CnNzo8nPaWMDPc3/i0w60Fa7xDnEwCvL3X4ZMxk/j2cDKZ4sF2av3L7dAKKxui18jynyWePlri2+9XeP2EzUMivLMb4P/6cob3n9pBczLCXlngmfxDPH/+CC89ooc+w9HoLu5v7+CXu/SPT/Hqya9w9/wUewvgfHYD33/uFXx8cAPnLVV0gai+xMHFOV55dI7nzhe4uVxhZvGtEJdxhMPJCPdId9/YxqPZHHXI7OsYh11hDVueKms8V1a4c3qGveNT7CwWmNH6RmAtaQnmh+Mx7s23cLQ1x8l0goqH/rDchVRvyJp49qAPcKOo8NzJMV5++Cm+/OABnj89xR4797VAniQ4Gk3w8XSGt3a38Bcv3sXNpsE//PMf4Funp/aZn0+B//DlN/BxNMdNzvuqwF53iDbL8XAnxjv7u/jB7efw0dYc7STCbtXglcMF9o6OMc7PscWcBGNFCtw+Z/dC4DSN8WA2wvsHMzycT7BIMqvG2Ft0ePFogW99coKXLy8wqs6s2iJPgfOdPfwimeGXN2/hr+/etGTOFXMMWA7YsTMh454C9HP8xv1D/Pf/768M0ONwhO/czPBPv/0MfnhrC7NyituXAV4+XuDmxRlGxSOMqkuMmG9fs8ojQp6McTab4XhrjkdbcxyPxzjPMlykCS5ilqj1XhrPCtiqAtxalXjm5Bhbnxzh4IJldimO5jEePrOFd54b41OUuBWMcPuTBb709iUOjguUQY17+yHe/sIM8f4c+x+c4tajGjvH9BBDHG+N8MlTE7x9d4yLaYz9JsbT91b44ttn2D1kGWKDw9spfvb6CEe3plgWAZ4/afGVP38fdy6WOM1WeHcvwNtfvYt70znG3U3Mm13sFFML2zxKFljEC3Tx0s4PSJuRtQa+LtZLHfU3AXQP4N7DF0DJI5Vul9Nnetb+60NL0s0eAzzb67FIul6ALsAVeCqEOWRWxYyKLWWWu+nswTGy/bhYoshOmX3tuhkEDLusE5ot1r0+ZNA7ef6eHqs0ts1ck5lgYtvaQ/ceOK/hAd3jjJxCJsWVS7Kurrc8KXc9HG+oxdFA/OCGtAr/Hp62ppupO5uAXoDkrSQ2lDEgd0Xz3svdWHGut7nGo/eUZCFPXAs5pDeGAmNC061b164piyEY2+bNeLxlXyMo40HnXvtkN83XkMEw4F3nCvCeHIdCEewC1rD3sx1p2h9NqoWUF+5DBSrlE6DXVYi2mVo70iI9soMWRiUPj5hiVe9Zi8qbOMeb5/fwjz5+B186XiHJgZ9u7eN/feU1/ODmLqpZjaItEDGGzvpr1seuy1syxr5Xl9hvGtzNS7xwscKrj5a4c7HCVlki60hIL/ss0W7ERpeoginen4/wp09n+PGNGB9tRZg1AX7j0wZf/pQJPDlmRYGzCWvjW4y6ErkMtQAAIABJREFUBpOixfaKveit/5xluBPUl1nPirBs7QbL1or+6FCWApGSf2drjB/dfRa/ONjGva0+Qz+1xiPsZc+jYdlo5xJvfLzAf/vjEl89YkJVhB/cjvA/fSvBz+/uIjoa47nLCl87+QBfePQIrxyWQDvDu7vP4ZcHO3hnl7XzJ/jW/Q/w0tEJdhfAvd0b+OM3XsNf37mBo7BE2JXYXyzwhYfn+Lu/PMPLJ5eI2wVCNo5nK1E2ZwnH+OBgC//fq3t4+/YOjicTFHGC6nKFnbzEM4sCL50v8dLhCW4eHWN/tbCmOPxHz/ssHuP+dIr393bwye4WHm7PcTpNcRk1KLMMyzBFV7LOO8ALeY3XHh7jhfuf4IVH93C7vLT6eWZSF+xQRo8s3MZf37iF//ONZ5FmAf7gh3+J3zw9xrxo8CgAPnz6dZxXE9w6BraLS6ThPZTpJc5mIT7Y28UPbz2Pd/d3cXpjiu1VjW+8f46nH5xgVpxju8kxL1fIVkuM7eQvNsdJkYcpLuMxPrgxw5+9MMHlOMXzZ8AL987wlXuHuFVeoBxVVps74tSFKR5hFz+9/RT++Cu38YtbW6jo0bBZD7PP7TzSsZXUdfNz/Manh/gnf/I+3ry/QhSP8ac3U/zTv30XP72xjb3LMV4/7PC33r/Ai4cnyIpHSFjWF7GAjqRvagfQlNEUF6MpHm1v4Vf7M/zquT28vxXj01GAlQFgYP3bWcv99CLHlx88xM1f3sedQ4akEny6m+Kjl3fww9fnuJdUuFUleP69C/z2D05x+9OVHd7y4Z0Ef/HNbUS3d3Dz50d4+uMcN+/zAJgYJze38P5zc3zvpREeTUPcKCO8+MECv/WXx7h1/9Ji5PefH+F7b87w4Qs7OI0mePVBg7//x7/AFx5coooKvH0nwXd/70X8+M4uDpkDUc2wfzG2vZHHOapkhTpZWMZ7XPIkvb4l9pN0vnTtdbFs6kZ5l14HCmD9+7yO1899fohV/W88zCHo+bi8PFRvNPD7GpcA3xsEPiSq70nXGkha0krfxfG6pDi+phi6gTrbLK/zqQTon+ld6xjtoUPsvXXrNcC+GKRN1zS+vH9+T46gPyGU7+tvjoWdPNlZcRMa/tLf/c1OjeR/HaBrcrVYbPtqrQHXafOeGlazek8ZyyDQhKqH+8ZTdwfNSzj8PXVfgbVdhy0719bdYw/rzrD1FqSnWwxs10lxPpHNCw5f1xGtipH4v2XxDWkVCY/mVOyH98DZRIVtH1kLyn9KupO1x/H5xAgfS7IYe8mTS/ewbHNchvcRR7Ulv0T1Flb5NrpVhd34HN88/xj/+Fe/wFcfFRZj/uHWNv7n117H92/top01qJrCPHS2pWRpELtKsZaWJVxltcDtosFXjyu8cVzgxZMVpsUKK7aMTdnMZoV53eHueYydoj8I5P15in/3/Bh/cWuMd3fHdtLXbz6o8NUHS7x+dIF5meN8DDsRi7W4ZE9ZtjbN2eGr4FlQKBJgkTEJinXKbHHat6nca1or+aFSfW8+w79/4S7+8s4O3t/vAX266gE9H7Xo2FC9WuCNTxb4o7cKfPNTYKsJ8KMbwP/4Owl+/OwuipMJXjqv8LsP3sPXHx7hxU8LLKIZvvPM8/jxU3t4d6fFrdU5/uE7H+BLD04wz4Ff7O3i//jyK3jr6QNcNCW2yxyvnp7iq4cX+J2Pl9jLKxwyJ5Hdz9Bhkje4ddbgfJzh+89v40fP7uInt/dxwmz3RYu7Jwt87eERXnt0iruPThAuFrgcJ+jGmdUjZ3WDrRUPmonxwfYcv9rdw6/2nsL9bSr9CvkkQd6lQA7sFBHuVi2ePn2E2w8/xoun9/BsfoGD2k7NxUUHLIMx6mwfv7z5FP713QNM0wZ/8KPv4xvnJ5hVwFED3L/9ZZzUM+yWKbaLU2yV7yLrFtYE58FWhh/efgk/uXkDnzy/j/mixrd/+ggvfXyMeb1EFNc4TUosWlLfAbbaEDd4CM0FifYIv9qd4f/52jbu70/x1DLFrU9O8OrH93ErP0eQ9RHdqOYpYjOcRzfwk9u38K+/eAO/uDHp2/NWlNeFGaFZvG9lidXOOb5y+BD/5E/ewZv3csRJhO/cmuB/+b2Xbb2eOR7h6x9V+Advn+Du8Qku0jOs0tIqBag/Rk1sB8vsXrDcIsL5eIpf3NrGW994CT/ZH+NhxvARkzPZmKk/A+LWqsKXjy7x9Nsf47WPzqyh0MPdFB+8egPf/fJNfJwAuyclvvD+Jf7BW8d4+mSFw0mLn93J8GdfuQHsz/DCe0d4/oMzPPfBpYUgjp8+wC9fvon/+NIcn8wjJOcLfPGjc/yXPzjES59eWhvc956d4Y/f3MfPntvFUZDiSw9K/NEf/zW+eXjJqmb85M4I/+YPXsN3n9nF4XgXbTnG/kmMcf7/M/bmz3Kl93nf5+y9d9/uvjv2ZYAZYLAOMJsoUpQ8pizFtiwrMm15iezYieOkkqr8kL8ilXLKjktOFMWx5NgKY7EkxZFIkRTFGXIWDNbBAIPBevet9/Wsqe9773vnoAkqQRXq3r59+pz3vOft9/muzyOyDiG+O6Kf6ym6aKsnYi4SJvzin3Z+0s5YGhvSIXftsGhPXkcaNchrLY/9tq89J07vycoBTF07vY/K7zqMnQbh/bHs6R1oJ+lFgK6jndrD1ZfShsV+QZpQ6urqtr1osRgLQpm8n8vf69bSnrQULIahKEJ+wfwpY5N7lnSp7OeTRdP6+uo+lbxxoqrcNV5oQJf5S49dOU17vCTpojhPxLtSGirGma9e3ffQtZWQBqnJkLMOjesLKm819UQ0GOnJ0Tc/eW55kOKhys0LsYz2OgXAhExE3pcK8bRAvJ4MveDEkFD6IXtKOtpK0YtJH5cO52tg3Y88CPfxCxbz5KLWnrNcQ1fUy99krHIfMsn6+nph6aiENmT2DaFUi4O2Widb1HSkQs6vF59eyDoaYYhyWZRlLHKWhR0CSzTOPexREbs3pWQpPbvB5c4yv/70IZdbu21P71ez/NPTJ/jBdImkZKqiruLQUApMoSgHJTaVwCK2TdacMQv9mL/0JObMTkQxCBTL1gcLIcsln8QUkA/4OQlp74wphkPWiiZ/erDExzNV7uarZEOX19f7nGu2OdndphSMGVkeT4sZPpjJ0PJc6gOhER1xYafNfH+oFNrXcxk+EO+7XqKfNykMxQtucbwTMdOz2HSyfH+hzseHKtw+6NGzDaZ3Iswgpps3GeUNugw43PL5C5/7XFn2Od2IWK8k/NsL8NFigYYzy0J3zNeefc6VtS2O7Pis5Ar8u5cO8e5ChadFk1eaPf6b6yu8udzGjmJuTVf4V+ePcW96Crfjc7zV5c3NVY722mSTmK1ijo/mZ1kuFxRT2uHOgK8+3eJAa8jItLk1O8XvnjvC59PTJK2YVzfb/PUH97mwvUk+HPNwqsA3XjrEvVpZ5cdPNrt87ckSc+2uKjh8Uprlk+mzPKuXaNf7tKQfXwhVzQKW5GlHPRK7zSJdTm0u8/LaJmeXJAUAm1NTPKvWuFud4kmhwEYuw9F2g79x/xanNodKTvVp0eb9+QssVQ4o8ZnZ0Q6Xt29zrLnNVA+VJ/5w/gjXFha4e3yaQs/nr9za5MxKi+x4yErF4LsnsixXXYp2RlVhv/xgk6NrXQ6HNutlm99/yeXxgTpCe5RvjXitP2RuZZW5Rpu857LiunRnD/LIrnB/epr35/Oq3qASh1RMn0zYxhxElKyD9JKYZrXPK9tr/N3v3uLK0gjPhj+b8fjnX32Vp7UFzq9lOH+vyRt3nuDGHe6d8Vg9KgV3OYLYoNIecnS9yevPNpjvCL+BySczNf7otVe5Ua8yMj3VHmmLRWzuCq3kxgaHxnkVmXn5w49YCIYsGUOaV17l9w/NsZ2vsNCMePXxFl+9/TnZ/g73Dno8OLbArYPHSCyHc41tZm/c5er6EKsf8rQ2xcrZ03zv4DxPpzzCuM2lnQb/0Z9e4+JGV3rluD09xR995TVuzNdVgeS5jSa/9O33uLy5rbbiGwcq/PuvXeT9AzVGdgF77DLdtskMd2mbe5khG5UOgRVS9Qu44y/UyDSwpJ0KvX9NRke1V6+3z3TYWe+fel9Lp17T59NYo99Pe98qArynuJn2dLVHLkaCyC3rqLBglbynP6N7wNMpZX0e/TdlPKbU2tJ7rRpnSqdd5/r1ni3FxBlPKLZ322v1vqz3bg3OGn+0sbIP6ruUMLua7Htevy7uThfZ6bnRhsU+lor5JkXGIvCyZygZZ352F9B1XkNbTvriepDaCtKvtacp3NuTIK6PSYcR0mCrH6LmcM/mcs89CF0U1u/39znO04tHT54UtQmYpsVV0t74c9ZQyvtPj3ffKts7OL3YNIjrBaONEw3o8lpy8GLU6DBIunBOxqwt08nr6LGJdZXO3euUhI5Q6MWQLorT82uHFt5IuMtH7OR3GHkBppHD8ctk+jVMETCxtrjSXuEfff6AK83dwoUf1jL8D2dO8u5sGTMnVdqx2pyccE+tKZE2HYvQNdnKRsz1Yn7uccSJZoidhKznQ67Nh6wWhFYXXmr4/OJnQ87u9MiFDZX7/tFCmev1GT4pLODEGS5vtTnf3OGV9jolf0zHyXOnXuIPjk+xWsgy00k4t9Xn555tcrIl7WMhj8t5fn9xmvsHauwUoSIV+8ubXNjxOdaw6ODxwXyd64dKfHzIUwVTMw1hjZN+a5Nh3qJhDqkPQ66u+ryx7PPm8oiRF/KHL0d8tJDjaXGOuX7AX374iIsbO4qw5LNykf/9lUP8cK5MI2fz2maX/+5Hy7y90lIpgY9mKvzL147yrFrhyHKX81tN3thcUmx8oib2oFbjvYVjPClVVVX0sU6brz16zNn1BpV+xINqhd8+d5RP52aJ+gbnNlt8/bPPON3YUrnjDxbr/Ma5k1yfrZMxXU41W/zCo89VvlbY1jayMzwqn1E55Y3iJl1zjJ2UyRhFrMBlEA3oFXrMmj3OrC1zYWlL9XfnA5sHMzVuLUzzZ4s1VvMZRat7eWOdX/v0lko3iLLap9UM3zpyhU9nDtFwbeaHm3x15QYX1tc43IC+JYB+mA8WF/ngcFWxBn7t8y2O73QwzZC1ssO1AyU2SllFcXqy43P10xVOLO1wMEzYzsN3Dtp8emSGx9V5jH7A250hxx6vcnKthZfxuFn2WD18iAfFGR5P1XhczinFNClCKxtDjKSBMYop+Av0Y2jWRruA/r3rvL48JGPDu9Muv/nVqzyYmuP4tstLaz3Ora1gWD3uHLNYmynSFsFf36ba6XNqfZO3Hz3iYGu3N/zWdI7/8Nab3KjNSJyFxEmIvI4yYgkS7JFFKSpxarPDG7c+5uDOpmK92zh1nD88dYKdfI2jmyGvPF7njfufYiZtPnwpx92jB7lfewkjtnijv8PC9Vu8td7DGkV8Nltj5ew5fjh/iMeVLG22uNRc51e/8x5X14aqBkYMjN//6pe5MT+nWkYvrG/wV7/zHS5t7Kht5aOFMr/7tStcW5whMbJ4Y4epvkVGhPti6Hkj1ipNJbJTC4p4/hc59DSwyrk0z0YazCfTgBqEJ40B+YwGqOdCACmu87Tzkz4mvV+mMUlfY7+ITIS9ApHLFYIud7f1dS91qWu40vekr6cxT7zwFwH6/v68V9uUNiJ0tECEWoQJUtrG0k5keu/WuJoG+f0oxF5R3CSgy7E6Za0/nzaaNP5JB4wvaox7gK4w9pWvXknSlsQ+WKbyAPK+LsjaBxN7lx1HA7qe9PTNaA81nTeR8+yD1t4DF0DXoW0NgnJNxaS212eYBnQNukIMI3zwuo/8uYK7F5DZT1qS++fZO3bSOkwDus5/p8P66p73KhMnQ037k74n2fpc7mSiolQvOG006Zy7Dt/8JA/dDoRhTaqkR7RyO6oVLLELmEzh+tOKnCJgk9cba/yTuw94fWuswoXv16f4H8+e4P16hazodyt5RnACKAs7r2HSKphKhMOxEqaGAUeau4xjWd/HicVwEIXpBMv1mOtFvLY2YqHXBaPBRj7h5nSJm/UZrlcWiI0MZ1sdLm9v8/a6ALrPs2KRD2cr/NGJaVYLGQWkFzc6/OWHq5zebis+8PuVAv/uyBy3D9To5oWvvM0by+tc3hpyqgGjJKOiALcXy9xedNl2TbyhoULLie0QeiYtc6gUwk41fa6ujPnaY1H3HvGdoz4fz2V4VJ1nphvxyw9WONnoKAnVO9Uy//74Ae5WC0hb4ZWNFv/446dcXhdAhw8WavzTN4+zU8rzpU9WuLK+xcnOhmLOE1a05cIsn5VOsp2pKXGO6XGLMzsPOdTaoNobKq/4zw4v8myqTBiLBz/ky8+2qI7GrJRdbs5X+eOjh3g6VUF0ycr+kNn+Bk7QoWMJDWiexFxgmPFYcbZVTYEXlSjGJQojTxrTCTJ9FpM+Z9ZXeXV5h/PPeory9vZCjQ8OTfPtg1U2sh6z/Yi31jb5W3dvcnpzoDz0u9Uif3D8Mp/MHqLlmMwNt/iptVuc31jixJbw4cPHs8e4tniAHx0oMXQTTrd2yEU9GoUAO7I42C5SHEmhXsyRYcSFxxvMbjfI24liWbs9ZXH72Cw/PHaAYBjwixtDXv58hWMbTeKCyw/mXB4dO8i94jRrxRo7Tk51aMxIGNMa0XVbBEFMxZ9lHEK/Mub81roC9KurPUS6/NpUlm+8fYVr09Mqh59jzDQNsklXcSIU+g61tRzTA49i4DMrRZHbT8iN+4o45sZMhT99403uVGYwkqwqSPOzXaGWUdwCzsggG2U4vNXiy0+fMv/5E+Yig6fVEt+6eppmvszp1ZATjzd56dljQm/MtTNT3Dk8xyeVgxjjmK8MOixcv8Mb20PCMOLGQQH0V7k9fZClUpbtZJNLOxv82rd/xNXlnhJRuj4zzTd/7ktcn59VOeCLAujf+g6X1huqtuvaQolv/MUrXJufxiKLE7oUfCFV2pUqlTx6O9tUFfNFith7Ifd0JFPvSZNtw5Mhcdmr/rx/miQljSv63Olo6STu6GPSUc20h7v/d2lz2yN7SYf1ZUw6RJ02AjR+yZ6qqsUn6sbSACrH6nqpNKDL39X4RA1yPPoxQE8bI3rMeg/X59chd5VH38vjy3v7+fG9IjxNl56Ofuh7nwR0NZ8a0CdvRA9Ke6UabHS4QV5rUhcNjGnw1RZJugo9HXZXXroU/OyF3OVhyO96Aejr6IeUBmP9gATQxUOXCXlRmF0bF5OWn56ctGWpDYZJ713GqSc5bd1psN8v7Juw5LSBk168kyEqub6ulNcGQXps+m8/MeQu7GFCkpIIVWZDFcwYVgHLmMKOZBOSsqxtruys808+ecTVzQ5mYvPhdJ1/dvYY1+plpTktbXNDKZAJYmp9FFHLShmGXkzeTCgMRwrM53sjDnZ8pkdS4S7c4haRVyA3TjjYHlEbdslGTZpezCfVItdrdT6aPUhkupzfaXNlc4efWt8gGwZ8OlXkg7kq3z++yEohQ2Hsc3Gjwa98+oxXt1oqDXC3Wua3jx/gkwMzDD2LWqfF1bUVLm33eHknYpy43Jitc2e2xN0Zh/Wc8KCLYpmtdNolJdNJhkogdGYkOfQxv3S/T2U04MbskOuzDrfmZ6n1E75+d4fDrbEyLm7Vynz3wAKPi1lcN+LC9g5/+/YTzq81FC3ntfk6/+zNl2iXcnz5zlOurG1wtLOlBDokStDwymx4R+lZU0orPh+1mRs9ozbYoTgIaLsen8wssFnKMba6TPcHXNwYKcauT+t5bs3X+PDgAhuFihIVUc1OVouhIS1HUgwm/fRFpa3dtLuKhMSNS+TCggJ0JYfpjVgIupxb3+DMSoMzz3okAuiLVQXo3zo0xVpOdMlj3lrb4O988glnN1oi2sXt+hS/+8plbs0foGMYzI+2eWP9DhfXl3llPSDA4uO541yfn+fOwRrtTMS0VI0nPZX+qbXh/LMsla5Dx06om3Bka5t6p82UZdB2Ex5UHG4fn+Nbx+YYj0N+aXXA2c9WOLbZICrafH/O5tHxg9wtVlkt1mnZBZEvY9oPcSyfltdlFAQUo5oSHwlLARc2N/g737/Ja+staQnno1qB3716gQ9npxm5HhnTZz7apjZoU2kOmG5YVJc8ylGOOANTfpvjzSVyfpdeBm7NTPP9N97iVrmGnwjRTEji9XAQPgUpwBQWpIT5nQ5f2Wkxe/sBZwcWT8yQH3z5JM1SkdMbMXOPNjmwvM6wZPHR+TqfHprlYa6GNwx5u9lm4cZdXmsM8aOImwdrLJ19mZvTC6wVM/TjFq9tb/Kr336fy6tdVan+0ew033jnba4vzqit7bW1Tf7at77H5TUJwcHH82X+r3eucH1+Gjv2sKUdNXGxElulCiJjRGA1VU+7beQUv34ahNIe+ItANw2+4nSl/6UBX++/Ggx1ZFY7kNpJSr8vn9HXl5+66FmfaxLoNdNcei9P76U6TTkZOdWtzmlAT4fG9T6sAV0bCOkCZwH0XTnpL/rU05EMPXcvMpTU/SBdRL7Cr/TcaJyUa/V6Qga2e36NKXr+pZhTIrzSoauvYbz8M8/3oWvQmbSYXgToGqwnQ+5pENNhkEmwVwPYYwJyU7mPdGGYnpD0w3rO+lEMVrsiIvqYybG8yCufNA70PacXb/rB6L4/vbh0+kDuX4X8U8Q86cmfDDlNPhQ9x9paTN+vNoh0UeEk4MuxgRAbWLuAniRNLFFdIocXV3CCulJNi4wmlxqb/Kf3lri8I96FzUf1Kf752cNcqxdVv7YpRRmihubvVpKHdsJWMaGblT7uiNJ4xNHmiPMbI3562WduHNEsRLRzHh23oqq488GI2V6PE62WIqm8Uy3w0XSNHx44iBHbfHmlxdXNHc42t0ikcKdWVu9/fOgIywWRTh1wYXOTv337MRc2mxhxzJ1ald85IaHpOdWaVe80ubj5lPOtDi83A6UF/9FMjTvTJe7XHJaKLlsZoRJzqY0dxQzXj0WO1cc1x5zfHvD1T7ocbvbYKAy5MW3wJyemKI0sfv3GgEMtU0UFPqnWuFmfZalk4xeGnGxv8tfuP+L8WpPSwOL+9Az/+tIptqSH+8kKF7c2ubC1zPQwROjrB8Jc50wxpqCeQTYZUUykTSrE9kWZrKqq6LdLNmN3ialhkzMbwv8l+fUKHx+Y5UcHF9gqTClZWMOM6TnSltjDjweKJjfve7tkJpYYtC6JUcSIMriKQEWkPYfMDbtcWt/m1WcNXn02wIkdHsxOcXOxxvcOlHlcEgnYhIubm/yDm59yaX1HkRVJqP83L17g2uKi6qGfHzZ4ff0ur62ucGl5SJR4vL94lDuzcyzN1xg6QgO8xcF2m9PrI2YbCV4/w1Cqvks2lAys8Q61ToezXVm3ApYud48v8IMDswTDkL+0OeSVB8uc3NjGyVp8XDVZOrrIveoMTyo1lnMiMWRTGydkjZix2VdCPlaUU9TFRi5S6+frP7jNxc0dTNfgvdkCv/nWWe4szFKIPU40Brz9aIUj69vkhqJB7tINC7TLBVZmLEphh6tPl1lstVWP/93Zaf7kp97k/coUTTFejZCC0SMvpDbC/SbUt+GQqXaHt7oBc7cfc6URszRqcu2nF2nVcyx2DEqPdphf6tKfyvPepTkeLEzRtYpKke617SYzNz7lUnOkGP8+m63w7Owpvj8/zVrBoxANubKxzde+/xGvrnckJsb7czX+zS+8yfUDdcxxxOur2/z1b/0pr611d3Poi1P83jtXuTlXw4091WuOKQxENonoscdjnEiiTQG+yL0Ia+Keopj2YDUwi5OV3lP3wWQvZ6wjtHpP1Z/TGKD3vMmwdnqfT0cm5Tx6P5RzaPzQXnE6mqnGskuaqy4/CeR6LDq6rKMJem9V+3iKJEaDogZU7cxO3ou+lgC6YnNM4U96HtK4kI4uaIwQQBfqV50yTo9Ln0cbFC9yQhVrndRjpfTkjdNfubzPFKdPmLYQ0i1a6RyFTI4Gm8mb0DciP+UY/TC1171PHLOXv9BV6vr99M1rQyBtYOxPlBRJ7xHD6DH8JGBPL8o0gGvLKO09azCXn7p4Qo7TbQQa0AXgRa1NH6/nT1uF8hmdQ5oMmei0gy9UkXtFfXre018q3eL2ohz6UGRTXfHfxqpIKBNGZGMPLypi+mVFGRqZbS62dvh791e51Ogrmc6Ppkv8xivzXKvlsYQ/WqhSJScYxBjS8mVDL5MoprNhNmRm4PPWypg31nzeWAtwzJCbByKeVVy6Rh4ztpka+xxu9Tm32VZg/El91wP/3uI8VuLwzrMmV9d3ON3ZZmxGXJuucH16ltuzRxS7nG93uLC9wT+8+ZBL601lpN2sVvnXp05yf3ZBVc/XWzu8uv2YC50WZ5ojxRn/8cwMt+tF7k+5CqBWSjkSM6OqpwuRxTgaEtgiyTrgVLPLr3zS5tVtUQ4b8PlUwh++lCMT2PzarYSpvrTb1bhTrfGsUGcrZzAotDjeXeOXHjziwnqbSt/hYXWWf3P+JbbKJY4vb3Nua5vXNlaoD7sMhFgkA1veFENbWP6kkD/ENtvYSaRAt2tJ3cAhBjmxup8w29/i1bURSWRye7bC9YVZPjxwmO18jbzvYBshI6ehvPkgGihlPCcSNT3piw0wHY/Ayit6U9O3VX9x7IyY6bW5uLbDueUW55YGqor64WyF24tTvLtY5klJGP0SFYH4T259xuW1bewg4frsDL9x5SzXFheUotrcqMn57c+4vLzKW0/7mFGWDxYPcXN+hgczZQUML21vcma9xaVVIZSxWC4VWSllVAFcXDQwR9vMbbW4urGrzX191uPeiUU+WJwjHAa8szXi5c+XeWl9Cy9rcqMGz47M82mlqnLoT/NlVck/I6IuidRyj5SokGFlCEOfrCMpm23+2ru3ObctgC459Bz/+svn+Hx2loWBzdlnbb566zELmzuMM9BABd4GAAAgAElEQVQo5lmenlZUvJsVk+lOm6/cfaqK4+zE4O50nf/7Z97gvWqFtqgQElKiT07JoeaUM+H7bcr9ISe7EScfbvPW51264wYfvZZhNJtlrhFhrfQwuwbtuRmuiajPVF4xJM4PQy422kzfuMflhuTlQx5MF1k6e4I/na+ynLcpWhGXN5r8/Hevc269q1QQP5iv8W9/8SofH6jBMOT11R1+5Vs/4LU1qXKHm4t1vvkXr3BrtooXucoDF4U/4c2XVkA7DihEPcwkpC9MhKb1Y96f3k/1vqNBLb3PavBNg40GO72n6fd+EgakAV8Drt5z5RxahVPv+Xo82gBR8qnSvrVnCMhPfZ60I5Zul37uXvacyvSem8a/tHetsSUN6JIH0oCuMSqNNRo/J/FFYcaeVK+S8d7DAF2PpQ2edJV/GmcVBkm4XtGY7PIjqP+nvnxJcbnrQerQu8516xYt3QOtLaU0wGkgnvQiteWlQVne1/qw6oJ7g9Bha/2Q0pZSGqD1efTDlZYDdY69kIUOh6QNCj0JP/bZvTz2ZEpAHz8ZgtL3K+/ryk2V9w+C/QrHdKgqbfGmIxbPWayipxwEzxXFpS1Z7bH/pJD7wISGs0sHWRLxjDhGNNKtOEMc5gmk/ctoKQD89QebXGwOFVB+XM3wv56q8XG1CMqrcygOY4wIJU2q6C3F87djhLb75UbAr90JuLwZkI8CHtZDfu+VkM/qUvBrMdeDVzdCzm4POb3TVlzXt6cLvD9X5TsHZ9WS+5nlFm+sNxT4+Ra8Oz/Fh9Oz3K0fZbXgMXJbXN5c47+6/pArG10lTSl98v/zSyf5dGZBhdDrzW3O7DzicrvBpZ0Bcexwe3aBW9Uid6ccHlUyqrI8sfLMD1yKgagZjRnZQ1qZLge7HX7+UZsraz2OtPu0ciHfOWphRg5/8YHH0Czzb07Pcn2mxsCsMLJjAm+TV9pr/OpnT7i03qMwtLlbm+a3Lp6kmS/y+qM2r621ObPTwI0HPC3Dw2qOe9U664UCQ9skdAIMR9IdYxwfwqRAz53BMQzq4w1ONTZ5/emG6sd/UPX4dGaOW3Mv0chOkxuJxKvw6a8RG6LNNWaAx8icxRcwM0UX1cO38/hjsH0TV/gD7KEC9AsbTVV9fnZ5gIXJ/QMlbh2s8P5ikbWch4jVXdho8fVPJQKxTcZPuD1b53+5/DK3FudJQmHw63C085ALaxt85fMe2SDDzblFPjhQ590TFTKDEb98a41Lyy3qI5+Nsst3T1f5dC5H0zOomiaH1rY48azB5Q1pJUy4I+QpJw7w3lyNcBQ+B+hGAd6bTXh8YpbbuTwr5TqbmQpx5DE39Cgq5rZQCZtYuQyG71NPYi6t7fCX3r/DmZ0dVax5rZrhD946x3J5ikM7CSeXGlx6+Aw76vHpIYdPDxW5d3CaXi5PbWzzylKTn73+hCMbDbVJ3pit8Y2vXuGD2hRRKCI5EZ49QBzenpsVrWFFolMeh2RbAZc2Qn72R6vk4g7vneqSmc1y5GGPQTfhfrXG2pFDLB+cYUO06MOQ+fGY860uczcf8OZOQOIHfLJYYOXMUa7XyjwpO3SLIec32nz9D+9wdXmgtOo/np3im79wmesHqgQ+XF5t8MvffleF5IWc9MZCnd9757Jqu5R2PEm9hYborwuoeyoqV4yGEnNgYEoIfrcXO+10TEZo085KGtTTVeiTjo0OqU86U2nATkct01FRfT3tRGnA1Rijw/QC6I7kV/bafuU4HUnV6Vsdbk8bG/q6SsdiD//SjqSux5r0mvW8qGMlPyVqbVJNtGcYpOcxbWT8JA/dlLa4vc/LtWQ+ZdySypDftdS4nsN0BESK4ZR8rDz1PTa7fUDX3qi2ajSga8tCM+XIa131LX8TC0oPJF0pr4EpPQG6312OV5Ns7+qoa1DTfdZ6IuRa0s+XDvM8Z6WI1KawcaW4dLXHPdl+kJ6Q9OKcFD+ZBHRdWKEBXcakGdzknBLum7Q+tYcuf0/3EqbrFNQ9CfOUtFnsVbpryzBtLern8qKQu1CdtqR/kkhtLMIFbosVLlm+WDSnQ4Zxg4utNv/w8yaXG6pJm3tFiz84kOezfBaCjNIGzyuWNoNmRsRULIqhyIgarMxanGzG/JNrEZeaET0r4OZswDdO+9yvCZ+1xZEWvLUUcXZ7zKFej4Gb8PFsng/nKrw7V1dBsbfWWry22eT81o4SbHl/tsa1+iy3aodYKbqM3Davba3xXytA7yuJyo9my/zGHqALJW29vcMrjUdcbu7w+tYQM3a4O3eAm9USd6oOD8se66USWHlmhh6FUIh3fIbmgFamQ3XY5uqKGBY93lwd4uJzfTZQoe6XN0os5Wv85vkFrk9XsUKR9gwI7DXOtVb5O/eXubQ2JDO2uVOv81vnj7JeKnB2TRjKury+1qUQ+DytmCoPfn2uxrNSDl/kZK0A1+hiRSMlnTnGo5GpkBg29djn1NY2P/PoGXPdLs2MzbOpOjdnj9PI1zH7IZWwz2ywhh216ZkR226RpfwBGtkCfWtEUswydrKMxzGuD1nHxLJFEEVSFC3OrDR5dXWA+GqP5wvcny9waz7PUj5Le2zwylafv3n3KRfWm3hBxK3ZGv/yykluLsxgybyPexxrP+X82iZfeTjAC1yuz8/xwcEqH5yqM9Ue8vffXebSs4YEEXk64/EnZ+vcXSyw7sTMJSavPt7m5NMmp5siaWLy+UyRz186yLdreUbjgJ/bGauiuJdXt/Fy8OF0xPKRaT4rFFiuVFnNVfDJUh9nyRsegRnTj0YkOZs4HFFOdoHtl969y6tb26Jrwo0pj99/6wxL2QLH13xOLzW5sLyGZY24dyzH7WMlfrSYZ5wtcrxpc+5Jh5+69ZTFZkuN8frBOr/z0+e4MV1VeuqupKfsgepdb1oOYRQy5xkUg4Roa8zb3Sxf+u5DDsV9Pq2vUJ/JMP1Zi63Y5s+OH2bplVNs1utsxwHRqMvCaMi5To/ZW5/zZkOeXciT2Rydk4d4UCqyVLZZz4853uzztT+5z7m1kVIukpqRb79zjpuLVYY4nFtv8Vf/+D0urbZUuunabJXfe+cSt+YqSmNdVPrEEAiFt930sE1TKfHZpiggilbAF1oeaY96Eug0FqQ9Ud2JpB2YSQ9dA/Kkd5n2ktOAr50xDVzpNGgaFPcdHyH8sndrALQ3rL1axZGSom1NO57681IlPnmf8lobAT/WxraXmtj1gOXaoq61K/+axhU9V+m9PO3Y7VpQQri0KxKmDQHtFOpOKu2k6jnad2Yl9CcSyr2eSv3sFwlKyH2/J28v8a5PIoOSyUlPlA4Ba/CRY7VHnb4JPQABfF3spoFarqcmeg/QNVNc+obTDzR9LQ3YypKJQtU2piQmVXHXLhOR/NMGiFg6Otwi558UcdFW3IssIDmf/mx6QvVDVmGPCcpCDbx6QaTV5tJWpvpdCiqU6s4XRQ3p+05bfek0gT5GctexkcU1TQqGSHVG+FbMOIkZhQlBMsayB1zd6fKff9rktS0JuYdK7/lJOUdPaGZD0dm2lBU/siwaWfndot4zeFZM+IOzFl7f5x99GHGlJSpQBk+KPu/PByyVJZlYYq5jcuVZxOHmkGzUY7OQ8MFijpszFT6pTEEQq032XLPD2XZXFa3dK9T4uFLnxqHDPC05jK0WF9fX+McSct8aEbhSSV3mX73yMndn5rB8qHWk7e0ZlxtNXl/tI67+3YWDXJvKcb1q87ScpVcoq1adbM/AHsk2FhGYIwZuj1Iy4MSgz9XNAT//YMBid0C7HDCQL8RYjIJpfueVBdWj7Y1ckmRImNviXHOdX7+zymsbY9zQ426tym+/vMidGclXdzm71eFXPulxohHS90yeVjJKJWyzmCWJDXIibzrok/F9pai1kXW4WyuyVsgT5Ess7nR45/MnnN1pMRXENPI5fjRbZzmbUepyc/0BZ7e3KI+HdB0xXCr8cP4gD8sl2l7EMOPgZ7MqnSIMa07i41hDDgz7qpDvlWc7nHnaohIkdGt5tuoFHteyfFLN8cNChsXOmH94fZnXVluYScy1A1X++dvHuX5wWpGOLHal3WuJC882ee1xTxTJ+dGx3e6Dzyo5DrTG/O3rG7y61iBhRCPn8Pn8FI9ni6zM57H6fc4+2mJxo0N5FCsjZ6le5NZ8hfdOzgsfDueXdrjwbJtLSw0qkc9WzWGjludpvsCTelVJ/m4L0o/Em7QxMi7kbPrmmKEV0DcDLj5r8F/+4AlXl7aVANBHC3n+j589y8OMx6knA84/bfHG0gazozEdGeN0hk/PLbBuQHUbTmyPOb+yxVSvy1A8/INVvvHlV7k5VSI7EvGgGNsRuV6TrpFhiBA/+Xh+zFQ3x5n1iC/f3eHg6jNMY4miGVEJ4XEmw/dOHOPz0y+xujBDU8hs+g3muhLZaXP46QbHnjWZ8Q1i16OXz9Gu1xjVSzzrb1IYDDi53mK6MyYbO6ws1PnO5YM8ODzLWgCv9SK+9H/+B95uizZ4hh+UMnzvb/4sPyzZlGxXtaWK5K7I9QaiKy9U0xLZMUR6VmSMdzuPJqODOhqp91IN1un9WPa3tFeaDlFr/Ejzduj9VOfJ00XB2hFK75O6hVl7++m9XM7hSsp1Qk89XSCtC5r1mLUxosFXqGP/vH/yeeEC0ell7fAqPFAh7y9UETX+6II7ea07tfYBNxUNEFIZ9X9Py0OO16lsuZ7ca7PZ3Me1yUivXF976PvAL0Vx2ipI37S+STmpvgmdD0+HPeT9SfDV4Qz5qTxw/4vmf33TKhzvOLta43+OQH265e3HrK096lZdVKDHkQ7jyAPRk6nIbHwRMNmlY9XGSXq8aUsybZE+F2rZMxzU9VI9lXqRyDn0otJMSXrC9UNRVqGEuyT0n6KefZEho/+m533fcEocCHc3/Zz0atkRYzfelVYU+dBkhEGPK40+/+Bel6vbQ5zYV/rKI1sKZUTIRKhLdyVLhYms4+5SQdb6Fp/MmPyLqxZtAv76nYQ3tyzq4rkT8LQYsZ1zGHol7MBmupdQHYyZ8oXlTPKPWT6ZLnGjXFJV9Ge3tzkjxWydAUbi8llhho8rVd5fqLFaFBnJgSLG+Pt3nnBup4MvgD5T5bdOHePO7Ixqx5nqNTnTWuH1Ro8vLfsK0CXf/FE1y/WqyWoxi+8VMYws9lBaIATQY6WmFlsD1e5UZsil7RG/cnfEy5s9TGdAx4LVTJmPZmf45ktzPCqVKAwszHhAUmjx6vYGf+/2FufWh5BkuFst8Y3Ts3y44LJVGnCs2edv3e5xfm2MG4cMMzZLZY+e6ygltFyYUBmJlrXBwBVxkxw354s8nCqxnZ+iOgx5c3WDc2s7qqdZihQfVzM08zaijF4bSo56oFTn1vNZRTjzgwMzPKwUCQp5BsKm54lqlrQeRpiiL272mR/1ubjT4+xyk/NP2sz0faVw18+5bGdtPq7n+dbpBUqDkP/sw2UurDVU7a0w7/2LLx3h5pFpGCYcbg+5srTKhWeSjx8oPvjvn6jxyYEqzwp55no+v3B/g7OrDco90bKzaOfLrE4VuF0SLfCIY80e870xVQGtTJb1aonbC2W+fahE24WT2x0VSbjytMVsd6gKM/vZDOuZDI9np/j4SI2lcl4pvIWiImY7JBmLvjOm60Z07JgLTxv8t99f4o0l6cf2+dGBPL/5zmnuFTOcWPe58KzNTz/a4PjOQIkQbbs29w8UWHNFgCXDbAAn2m0K/R6hEXFnrsI3Xz/F3VqJrHA+mNKmGajvyjDM0BO/t5yIjUy5n+fkZsLVz3Y4vrTEXPcJ9WioWigfTBX5o/OnuXviCOulMp1EBIo6zIZDjvf7HHq6ySsPGhxoBnihQWCY9HI5BpWc0jsgGFHf7pDrieaezepClfcuL/D44AwtI8v5bsSV3/sjrrR91V73o0qeH/zHP8OHFUdRK4tanhdLCZaDiAhL26FEdiICvFgy7LtV1jr3rIFb7zsa7GXP0vuX9sh1SvbPS2nqMLIOh8uxGtDlmpN7fNqrTeNLep/eH9tP0FPX+7WOsKadzbRjKVtv2lnSHrDGAbk/CXvrji4dndaArrTIZSvfc+z0HGksmMyh62tpD12xxe15+NoQSEcvdJfXpKevHFdx76Xtbi/krsZ09ude3/fQ0xaSviE5SN9EGtC196iJB9LHT4ZQ9ED1gtm3tqRZVEUuvuARnpzctLWjF8R+iNsQYRhbTUgafCdDKBpMNaCniWL0e+kHkn6oMnEvAnw96QLI6euljR05p75Xfe9po0NWghTVaUB/kaWoF/Rk6EdZxcI/7TsqN+oaoRJpUa1rZqykHe0kIIq6nGuP+NUnIy5t7YpmCH2lbEqy20gRnHoG0oEjxRlSqxGL5+7w4YLFf/+GycNcyJUV+OlNly8tG0y3A8UhPvQytO0CywWPu3XRKw+5uNGn5kPHy3K/VuSPFvIMrIhLWzucb3R4pSVSrxk+qs/zUb3C+1M23YzFzDjmjY0uX7+/ysutLiM74vpcmd88ucD1hRoDJ6E86HC+scGXtsZ89SkYgcO7iyU+qLncmTLZznsq3G7IFhYYqvhKtOYtkSeVaIWo0eUCXmn6fP2Oz8XVLvmow46XcKNW4UfzU3zvyDTr+RylPmTCEV5uwJnNHX71TpNTm2OGpsPdep7fP1nho4UsG1OmKhp852GX8xtd5no9qrIJiCStEs2Wqm6Tge3Q9DKs50s8nSpzr1ZiqVSglS3gWBYzwzEvbbR4+/Ntju40yJkiyxgySsZKo94JszS8HJ/WC3xWz/F5TUA5h+1WVLi954l4iJjsIWEyVHzdVX/A6WaP8+s9rj7tcaDlY4Qi5CC0qga36wX+n6vHsccRf/fDVUVwI4VfN2dK/G9vH+KTQzWCbsih9oiry1ucX23z8saInmfxvRNlrh+s8KBaVEbMxY1NLi43ufykp0R0fArsZHI8nLJplwxMz6c2GHNyXfj1TZZKeW7NFXj3VJWtkkVtPOTYTpeLT9sc2uxTGITiRtK2XB4vlPnB6Sqfz+TpWY7yNHORTexIAWLA0JFolMGlZx3+ix+ucGW1qXQNfngwz//0F05wfTZLrR9ydr3HO59tcWa5x1RT9HsMeqatajgezZYw8jYHBl0qnS6FfsCTSoE/PneMz+olLMvGdkWBcKzmLxxl6At/Q81kRKxSNIdbBpcetjj2bJnF5jMWxgOyg4CH8zP8zk+d4vaheXzfwR+N8ZwxJS+ibI45+mSbd663OLk6kj5efNFMN022yg5rL1VJfJ9XngwpNMf0PYeHh0p873KdlYPT+KMsr7R9zn3ru5ztCKDnuFkp8qNfeIs7Uy4iAitdAVkDXMMjEdleVXszwk8CVY/gJl8wnaXBXEUgU+Hn9L6o9/jnAC7lfepjBR/kmHQqV++L6YK7dGRT76f6+pPRU409al9OcbDrz6WxSDBL77k6kpAGdBFPmoyKpgFVPGwtfz0ZyZbvtmjaK4KEvaiwTjGkK/XTKel06nRX2WW3Sysdapdraie4Wq3+WAeCns9YpFe1Lrouijv3zpsK0HWhVzq0rEFST7wOA2hwkWPTxANpIE8/8HQYXD9MBc573nuaevU5CyalwqaNjecKHCTc4Tgq9K4XlgZ7PUHpkLm+z3TYJM21+yJATS/YtBWqF6zkv9MLLv3AtPWZzi/pxaMMCMtkOBbazt1/ekGmf6bpC9MLTX0eB39sKr5voUqNjZDQEZGImEIYIz7byBxxeBTy1fWQk60ReV8AXfSqhNxbxi6fS4gMGyuyyQYuluTfTYfbcw6/fQae5mOOtE0uNm3eWoa5hr8r+eq49ByXx1MOHyyaqlDp/OaAA70EL/BYy+f403qGnhtzorfDyW6XE+0hvpHjZvUA96aKfJYLGDsm1cDh5eaIn1nZ5nC3S2j4PCjn+NbBOR7MlOiKkMu4w9Fug/PtmCurrvLQ70x73KvYPCyK9KSLYWbEvCEOIRQL1rFw4pBSEIIb0SyFHO6G/JW7Pq9s9MnQZTOTcKte4PZ0mTszJaWwVRomOOEIO++rNreffdjjYDNUuuQSUn/vsABrlk6xQHEUc35jyLFWn5l+l9nBiJn+iLzoYRoGA8uk4blsOR7bWcld53hYybGd85S3KtXHkWGw2B3x+nKTl5rbTI83yEpftxngGxnGVNnMlhUt7GrZpVmMGToOY98jsrOMMtJWJTZaRGgGDLwx2WTMTLPDqfaYSxsBC71AeoIUL74VGwqw/uzlRcww4efvbXJsq0OYBDycyfOtV+Z4Olsh6It8rc9LjRYndnqc2BnjuzY3DuS5O1PkUaVI7CQcGmxzequlAH1+J8EMJKWTYXO6QGPKpFMJyQ6HvPR0iNmNWc3leFjN8+h4jUbBJCNj7Q54ab3PTGOo+O+dWGr4bVarOT4+WmS5mlH63SJnmolMxZfQyoRq7nK+zcvrfX7h3jrHGy1Fg3x7Psc3Lx/hfj1HNoo43O5zdWmHY+t9qi2LXC+hYHhsew7350oMSw6lsEum06bUG9PI5rhx+CCrhQKe8Gh7Mf3cSMmQOuMCYWIwzPmKwyEy8syMLE6u9ziwus5iQ7jpR2SHMc8OTPPNK0f4rDaluNOFkjljBeSzAggBBzZ6vHWvy6GdMVHik8ShUoDbzhk8Ozml1vHJlYhCO2ZkmqzMZLl+qsB2vUI49DjS8zl+4wOO9ceYUY6HxTI33jjPw5JDzhBtBKnhkESJfMdz6hyNTKCiEKLI6Chxxd0q6T8vQvmi/THt+U6eQ4OcBkJ5nQ55pyOPLwJ0fe70nq4dPB1REB1zaVt70djl89ohkmunQ/Hag9Z3rF/rn3psAqxa/lrj3n60NorJZjzFFqevpY/VUYl9x2+Pbz1tXGg9dAF07YHLNXStmfxeKBSeezb7qQIRDFNMdeKUffFkjP8/gK5BLT1Y/QDkby8Ccj3BMiHa0tLFCvsPb49MRja9yX/689oY0KCoc/YKnOMIYZnTgK4fmg57pL1rnWOXCdXXl+NfVBSXNir0OSajDnq8uigubVWmLUhdL5B+f39hWyajQPKqP05MoI/XIaP0QtPgbxhCzC9Mb0IgFak+2dCM8JKIsqJ9TWgVIGcYHO8mVH0JxQ92PThT+RWYRnlXZcqwyAYWs10HN3HpZhw2ijaPy4byQGaGMB1Jv3msqoqVLpobE2YjFfJseaIoJtKjAyrDiNmOhJszrOEw8hJwdyjEXeYGQ4jybLiHFP3r2OozFplWJ0cmjlgYtCmPu7jBiLHh0M7NMszIJhQQxF2spEM5saj1hLfcZOyhiEq2PIO+J8AoRSpSub5X7JNxcETUZZwo4Fkvx0yNI954HFDvDBkVfLYyMevZDNu5LK2cAKzMhQQkfYalmEwgVLMh9V5CJrIYuDYrFVdFIYykRH7sUOvH5AKx1EOcUIhHQkXwImIm0nc9NkzlRUpfesuFpYqpog6VWLinY9qmhWsazMcBFaSAboU4ahFLRVOSwfLrxJQZ2yKbahI5Y9WN0A4MQtslcWzF058dx4REtLMhsRNhjQbUg5hDA1GNixlK5b5k8lX4P8t6vowbw4lum8KoT2CGilt/vTRFP1MgjsRgDDHjDtXRiCPdQNECb2ddGtk8W5kiiZsgndrloEO5PyDfT8gMcypfuyEiO2WbQSVW8zK/7WP7Nt1cmVG+QFe8E0uyRT65sU+5P8ISvvGsQWxbONJ6aNts5x0lI5vxRdnPIhEeb0eKQsfkIofFrstMV8iNttVYuxmfRjbDTvWgUngTyuJs2KcybpKTNFzg4fkmtcQmCkTitkCQtfHNDmHYxYx8QksU4WZJkiylcczA9XlSl3oMi4JfUZ0XSdwniEMiM0POciiOfCrtFguiXBcGBKbBdqXIvfk625m8opkVAqJCKB0jISXLJDPyyQ5HJOEI35XIjvT1R+p7tz7lMXQdnMAmOzQpDXY1tJtFi1E2R2QUVM1BbeseM8EYL8ix6Zb5/PBRJSiTTfoYSV8ZyEZk4gVZYtOhlxMCKWlVjdS6mYxQvgi8J8Pqep9Le8Rf7E27IKsduOc8070P6H02narU49AOkwZu7RxNAroiVnlO3mXX2007Tnp8aUDXOODspYzTgK6Ll+UYuZ543TpNIH/brzGLYsXlLoCu07hpPvl0R9ek0yfnkfy59KFPRmgnHbu04ZOOJiggl3CRSq/uaaL/f4XcdXhCLpIerAbaFwF6ejHofjqZEA3oOhqgCsJSuugvAs1J6j0NzKpfLwopFIsK2PctrlTYR3vpOmw0uSDl2um2tcnogDYM0vczGdZR8rGpyse0Fy3H6rYOfY7nLFHLJBBSl1SVY/oLIb/raEI6FbH/UGPwbE9VqfqGhHZjQiMkGydUhzGRmbBZdog9R3nArhQFMlKSp3HSV7lOO5kiNCQMZypxlvrAVjKqvYxD4Npq0dlhTD4GxzYYWyFDlaNNsDwwXJGWjZTXJEZFYPZVtW6tY+GOPEahhy+eTbGBYXYpDwc44zxheFgVr5lOm7Gd0HbL+JZs1j3cqE8+GJIJLHJUMUyXkT2mS4+hM8Q0ZTMW8RmDjDUmkT5tE8a2wcjarRz1Ivlp4GcEFGB6aJA4FqsV6eGOObYeqo20X45p2zFD0yaQvKyzWxWcldA1gerHj01RPDPJRabSU09Mg25GTBoHr5clEwgbl6kiHWM7wpQ+X9/HlsiRGRNKJ4PMdWypyvuBB0+nwHdi6sOIpO8zFJDK2tglG8PzCaMdxuM2oqYkbXV2UMIOs7iRqxTMpF4ilHEbsepKkMIm108o9GPCJGYnl9B3JEJhqOdeGUnERtqtxJsUetzdIqmRmcUzoRr3sRgyEHpTZRRJLUKOxHAYSYuY0yeb+CwMIvKhoTzlER5jEXl1E+yMKP90CYwh3hjqnRyen6UTRoxzJv2ipIIiCuOExPDo5Mqql9vsjrAV21WEGQZ4QaQKzHgAACAASURBVKgKIpuV3cK3giy1SNa3KO5BYSxEHgYjz8KX5x0EFEKXuUGWvMgRmw36bpedQsDYzuAl87hjj6wwShpDxl6LwImJjJx6Hnk/xBoZmFFRGQlDr8fQ7JOI9K6Vh2CK/DjDbC9kYA25X+/T82ymgirFRDTd+6o1ciyFZa6LayZkxkPKgwGOGdMxYwaeCAflGMU2tuGSx1bXtUc+RS+r1k3PGNExhwwyAXkjZqETkAQhGxmTQSarjItM6FLtghskjJ2I2HBwKOAYQxxrWREYie77KCmznptmZNkUzQExPbryU+o5RllMw2WcMYllQYjed6oXe3IP1p6jjpDqPVTvt3o/1gA8+XntgD0HRCkHTgO1xpM08Mln0viiQTjtMKkc+B6gpa+h98t0Dn5yn5Zr5nO5/aLuNKinQVTnsdORZoUNoRTliVO1K1+qjQ8N/joiPIk/CsylsykRplOh4dp9rcc8eR59fPoY5RRKSd5etbueG8UUp4FPe45p4NOD04AuD0CHBOT4NBOcBrv0xOpByHl0vl2DvHjmarL2HnDaSkx7+GkLKx2yESB3XCnuMvYrAScnZjJf/qIFqRejBlM9oRqQ0+/vW0J7Y5Yc+HNpgBRJjP78pHW2/4Bt6QSVDW73DieNhbQxNXkOtbiiGFdaHwwYOZbq745MkReF6a6c12QtbxO4WUrkdkFHiEjiIZmwjyfyrLGNj0FXwNo2iaXtzbLV5ibFdtZIQjqh8sIkXWSHPmEwVMpTru0pj0OK3ITe1Ygj1YttCJBFFkPTUzreAuiG28BJOuSGAzL9HLnBUcVa1StuMbKEF7lKjEtijnCMEbl4JBFyrDBL6Fo0s2M6Rp/ICsklBSr9GUw/Ic50wBgp0A6tXW9dvih5f1fJqG3uhm7nxg6G47A5JRKxBuVejDUKiF2pg5d+UkMBdWwnqoioOJbq5UgVPEW2S19Ca5ajvJmxEdL2JDSaUBpmFGFLZMWKtc0yhxR9KQDrkgtG+KbkQ22GlmwcGdwoSzvj8mDGpu9alIYG+X6oNMUtx2JQ8fBdi9iPFWlI2fBUhXJg7OpGCz2shOj7rkNgS9qkh2PFSuc975uUempZsJ0z6XoWUcaBcUSxH+MKc6B48hjkRgnjOFHiM5YdMx30MUW1zw0JLInSFLEM8bIlsiBpmRG5JKAWxFhxQseUmkNXCQEZDgTFJkOvw1DkdAfw0qYUy+UwpR3Shm7eZ5xJhL2Vpuuwki8wshwKAmyxAKwAd0jWjzFtUcpzVJi73JXnJwWboo9uqHyves4ZacUCtx8r1jbDzKvIVD5sMrZ7rJVD+m4GM6hTHmZY7IY4yZBmocNAwDDJKoPWskJCX+pGSpi2S2iLN9snMQMMO8s4qlAKMhzsiOE64lmhq74npdGUsKRjemMlhiOwKRXXQnoj35fA2F1bvSTEtjy8sUU8lK3bwrMdxNby5UEVisSithWM6UdSUDpmyoYjrQDGASueQSDRq6iIG7qyxFTb3FYhUJ56tStFyV36tU1iY0hpmMONphj5FTzDoe5JlKDLtjdQ66I0yGKHQjSzGz2SOZX02eQ/vRdpgRMNouk6KO2VpoE27a3rfS7tiaf3T3k/La+ddqj0OaXCXONJ2ljQf9NV7jocno6+6uunowNp/JDP5LLZ/fNPhtv1GNJRYTmnxjEBdGGK0zn0yehE2iFL7+/7zpmU7EpB8l6Vexq79L2mHbpJT1155nuAvp8GP/3ln9y2ppbfXhWiTIT20F8E6HoAGvzSYQ9tveiJ0HquasIF0CdIDdIPTg9UL6h0xaUAoaJ93NNj13kLHebWi0/Ol7Z69IN60QRqcN5ncpOitZRS23OLTmQaxtIaJhvDbrQhHT6S6+qQfXpe9gFdKjQn5Ftf9MXSlqW2hrXll0QiGh2QWAa+YxOJ0IoJ2cigKgXZscGGDbGXI2vmld65BGTdOCAfjshIotmXXFpCX9jhbIOhaxI7No5p42Fg9ceqUjzMSgEieNIl4I+IBPhEMKNrYSUZBXYWwjg3FnuTnmnStR26kiMWY8Dq4oQ9nPEIr+9SGMwp+ch2XpjjYmwBhlg85BhLQvdmoDa9cMSuyErWV16MYYhQaJHyoKoqiMduG9MaK9UwsXW74oGKNpYwKmKyI3lwCdGHLo6boVNyCWxTCdEQiGeYYOy19cgjTOxEMvAU/EBptLvS+mt7tPMZxs5uR4dw1Ik3JTmsqaQgTNiETojhjHGMHgvC0LbRVrn00EzY9mwelvK0xCMN8rQdj6cVl75jUUpc1co1PYpEZ4N2zlbRAiP0sH1531GG0tjyVY2E2A2BadF3PeWhR8EOnhRBmhLKtSkNhdHMpJN1VLW9FPsLcUtmIKRDNpbnkjUdBeijKKSZlwxFRMUfQOLT9WSjt8maRRwry0jydOI9xz4ZIqX5LbGJtkSDJIISCJFPwqDUYej2JElBvRtzfjXD0ZaH19glXuqWYroVh1bJYa3o8biQQWJEhZGsRwn/Gpix1F5IB7hB7NlkpHuj4+PK/EoYwbVVD7Wsl44jfb+J0pO3jQy+hLONmHLQIzCHbBcjho5LEhQpjzwWe2IuBjRzPfqmqEu6hOIBFoSzAYwkjyWpC2OIH/YU+11iufhGgUKUYXEEVjxm2+njJwnZcV6tKysX0wt7DGLhmDfJq1bShL6ko1yLURyRtzyKYth0xwRKSctVOttDuUqhIMldbD9gGPQZZSOmXJuDg4hkHLBhiRHkkfOzWKFU+CcqytIoJUq2s941CcIO3ekeg6RPcZylmJRJ+hnVr1/1IgJrSDvjq8/mB2IUGCqKI4as5dr7RVnpfU7vQ1LhnfbGNSDqPUh7wC9OCe72c6ejk/oa+jy6LU1HbdP7pJxTcshyLW08TLatZYUHJdolZNFYkcaTNJjrzia9j8pYJovi0rilHar0viu/a+IayV9LtEyRvqWiDmmPXI/pRWMzTQtD8DXVwz5pVAi+aPxSUQExfvdq3nYjBM5zzqxx+qcuJgKIcqAOb4vXq3K3sjXsqZ2pAetw9n4lwe77kofQLWDphvh0ZbcGuzQgpj3zydaINDDqyIEGWw2U4qGPpSAhVWyRjhLoz2mDQi8+zcIjx+byuf0c9r7ltJdnl9ey4LQBox+m/Ey3YkwuZl3EIcfpto7J6IX6jGwoWaGulIaj3d75tFUnr7Ue/IvCQbuLP1YGTSD5nmSXsCfjuMq7FfWmRHI8kmMSN151OYg3KoVRIZZa0LvkNjKLwzBQ3oKT8dQzFQvQCCWUJCFeFdxS3rdSkFccxhbjnijiOQjjkRxmSQuGkO+o8L4ookmkIFHqbLLhCjuak4gHmFMVniNjoIwaQ6qWZWOPhbkpxjENtXnHkYSIIbB2UwiyBCXQ6MSuqu4fBD1cx8S1bLXwR5LPTKQAaLcNpy/iEUI+EcnmYpNknF0jKoxVyEy1NUrLjiGtO+ImyuYeK3EYXTwWi5cq34c9w1GOkfyjgUXe3m3LEw82NqVHu8Pp7S6//Gmf01tjDNviXtXimyez3K/kIMgRJFn6lkdoGBQ8W4Xm3b15DsUoE44CuekQMrZDJGyCZoLjOogYhaRBJAQt4wiDgQr7OZakCgyMcaSM3MAST97EdBx1f04izce7PNnyXCXSIOtmJKp5RqzGIMVYRsbG8TIYUpAWhDiut9uJIYAlm5lKA4lAy+79C6iFlmhsi+phSDGOWGyGnFkOObKVMNWQtlGbRsVmrebyqO7ytOKwXHLxTYupsYEbqACJ3I6KHqgNVNqBRJam01eblgCPzKWMXQw2IZaRPg8zUBUo+2xn0iuOGRO4hnpeUmNihwYZqSmJQwI7UkavIWkFiW4RKk/XtjN74CPeu0SYQjXPlit++G7emzhiaPjKq3IUTY8MWohyBBx3c5gS1VJfN5l/6ZwMpRAxVvTKsl51mlGeg4ixmJmM+qR8F+V7IhE24QLIhlLnAGNLvm2moj42sXYJVIyEkbWbZqw4OaI4YGCKZoFEl3ZFWKRiMAkiSvkMYSyJtt190k2ESniX+0JUFnVbsgK3PU4R7YTo9/S+JNfTHqreg/VeKO/pz6cr2tMeswb2NAakMUKDaTptOVm0nHYcFcDJ99T8wqHa91T3nLjJtrE02Opz6eulQ/K6kjxdVK3BdD/qLA6p0kJ/vksg7Ulr7NH4pzFE/u77AbYtXRu7dV1pHEkbFvp6+7i3pxHvuS7j0fg5MRvj1NsXEg3eOjytSu+lV3AvFKPJUxQo7YW39aBlI9TEA7uD3O3zTnvEk+A8+WA1UE8+XD0Zci092foYuYbk0Pdwar+oI+3h6kWqNrEJjl/1ni0FZQISXzD1pEFdfk/3Hz5nne1VI2rrLb0I0/f+opDJ/v3LBubYu1EGnX5IcRJrS1BbremxyfGqK0o21r32OP2l0p0Hugd/8p4mLXF9Dy9qT9TGiZ6jycUvxBJpC3IyQpN+HulIiT6v/vxkdEO/n1Y70l9AvRbktaw3vf7kvrSlro9Jrz39XLTlrTeu9HnTG4YeU9ri1+/vzofAm4jBiMEyIpaUgN3n7PaAv3F7yNnNXdKKOzMOv3PG405dPPT/l7X3jLL0qq5F58mxclUHdbdaORFkgwVCIsggBBIIYYKFAQPGwiRbOHDxfb7Gxja+9nPiOoFsEEkgMFzAYJJJMiCiCcaARFDu3F25Tp0c3pjr2/OrVVunBT9ej9Gjqs75wt5rr73mypvZSBUMhrwvg3KZLs8kS1bCRu/l+CjQ1BwjTs4xHgh7Q4k6EjpaY9860wuMlIZBSZLXirQU/yj/Q4mtPpZoe5MKHPM3smyoMzCFbaY/xL7VHs490sGpJ3qYX6MsyGF5soSDsyXcsbOEe6fyOFbLoZvJYqaXR4nIF/55XuLvagylvaB56Xrtbf0ty08/RSN/39YaJqc9SiDLePECWXLDfydDQWAm/vBAFfOfwFDPkdUZl/36/aK9FPOflwe83wt8zwd8p7737xdNqOiWiszSTgwKL1slj8h7or2ekVqoQa7q/eNizX7/xnPz+8vP1f+uZ8ZyJOUXjjv0ote+1jilfHBdxrnkeb0MUa2pp4Hm5WWgFBTxEBPiYgs99uhK0RGebRm/vDdpuxvLaM/fJwN07lMer6p9bfJMgM7d6ReMo6QFbBe59nkCdD0kb9pt0mWInymzT8KJ38lFoM1Kpk7vzyeWlYimyen7lPkCw/kNwfFRax+XJS4C8bkSiN4tbu6XQh6Nzc1tWfoipBeI2nwap9eUtFi6PgYdMYAH/FQA0LNA69oBup4tZtOG8EqHfucaxYBO+niB7BnFCwJ9znH5DaqNrHF4DVVCX+DjBdq4zapN4oWplCI9V6c1aZ1FL4Gv70TlBakEtpQWrUPMf1JWNGbRThvcuwQ9f/rnx7Tf+juP/oCZ6yPkMz2L5Q8LLexfa+Pye7s4fSVJdLl7JofPnkYgKyPXr1rW+oCOfXorGBtmjkIAdPG3+F+dGuN1knDQvL2i4QWYb73peVBKNDKJB0Zry8998qq8TFIWvUVGdSY/pEt4iI0ykzuHqA8H2NHoY//xDnat9DHbHFnC3lq9iOMTBRyaKeFYNYfVco62MSYyPCxkO6B7UNc8RXOvUPIz7wGL9572a6wEbK0frLW0ua7GlI3yM98+1NNY8krfe5nG93mZ6GWDNwBk+Jxs72i/+veme9/dpOdLifA878HF09VAYsiyq8o2QOc1wgE1BXsg+SBek9zgu72FHx+vmgKxcpBc61WvuOg6b+R5Okl+MUEya961rU6hXrFiDN4DnlfweZ3f/17h136gUqu94rFItOzxAIXAP57Wfp5+zfUOjoMWekhO31aapvXmM2SgiDbCWD6H68PWu36/G6CblhgBOlk8re8OcQMTNm7z8+HFfCEFY/7twY8D47O9kJUg13WKy4tAXjsW8dPFUwN6xRLYUCY5jHYbQTyIicG0ybxWSBdmDOh+w+ie2I2jZ4jxPVB6oSJQjIVtOke6govsCZ0I/tjlHgtrL3RsDOamS46QFe15j08+9Mx9MnCX5Scw9a4zr52Kcfjzp7OAknXx93Hc2iB8BnlDz/IbQsLJt270m0Q0JcN74amyFr3Dz9/TLxbyXoD48VEDjoX9Fo8k8WpaqYURvSxdDHNdzLc7uOBEDwvNxEV5oprF7TuKWCwzG76MkZ2tXTBAt5yaUbL+fiNrPSVUJXwEHFoDKdJe+5cgIC3kshSP+ut4b3/ApM4tYShBoX1D2noLXTzN5zCsURqM0GXORGmAQZ6JdwNMd/rYudrDzEYPMzzUBDlrRrNeLWKpWsA6Y8s5Hu2bQSXPTI3t/zxviSYSsLLIJRh/kgdnHABufTYKyv5WmZNXGnkdFU6/B8QL4hEJfK2LYsGkm08oG8d7WuOfBOjaCxq35xXP35KhUgr5XO/B0HNSAKAHqFgytzX/eUuc1/JvKcxelnlLXJ/rev2t50nhimWX5jLue79m3oPh96zmreNTJWfEJ/reW/jjZEFMP09jyXmtf/xs4007WCXhHymb/pkxzWNAT85LS/55nNBnwh7xpXmmrWIjwVbyp3DS8OiCxz58ZJMOgC6BK0C3mwOQmjYTudxLhWLqcvWaggYkC12M5V1nJhTo3o9c3h7I/SJ6QWsEZF8rEjPKEPfAxWdLiKlETQoGrWN1evNCRMIvpYWrXfcLrkWMN6QXzNoQAh1tMtO8hkOL4dNC14Lxmd6jwBh6LAzEOGob6wFdApn3jHN3xUzt6yz1nTRKv5m9limBIub0QBwzpgBHCpwXRgKN2DvjFQY9e9xmES29y93zGT9XUomnoQSfeCMVDi55UoonNWD/bztAZOwcAcY/2X0vM2Ssu49Sv291xGX2yc7l0CkkFinrqXmULLP7mdg2ZHOgkNcQ094raKoKEQ95+nuA1XqIrlzb+Dxp3WseKoJ1r408Y9NRqEcAJaEuD4GebXt3lLEGLyzwaxQGdjpfNju0Y3wnm0wq7GOCKfCjjCUU2n967Kwsjh2yssiVqdhsuRxj/vH7TTykfSne8uvnhaIHIf/crfVUh8okfunpKkFMhU6/S8Brr2pPSHZ4gBbAxe+N94oHtFiO6H2pNyUk3Wp/aI08P8f0k4LhwT4GdLncvWwWYMjlHvMHv5cyLU+DN0g0Rlnr8f7TXL1893JX3/8kQGd+SNqZK9wUg2vME34Py4iJ5Yze7/fUOEBnDF1VAuOeIbqL5noe6UILnfkl4+YtnhYW6jkCdN5D2tDD5N+becjPP8Ji6LT0tiUzMB4ZXO60gFPAU2JQmDGTcWICeaDz2qI2jDaEBGq8uF54C4R1jxf+jPF3mcwzBtA1Sb3DW65pln02ybIfpxnpfjGpB0L9zp+i2ckYVhYo5yH3DudnSRfsBDRRN0DXBuBPATGvr9VqKX1FVwk2AroFMl32owBdz5HQGScs+Jli0BIOorPuF7DpOR54xBMnezY/5/0a9zhQHufSigErvt+/T0Ajr4K8JqS3XFLaDNo42lS8RwqAeEDCW3OThe7f6fk9wxj0cGC160xm4lnwVDUHmZEBldFvxGg7BQ9L45jwlXR1Y7IdE8tEF89DPsbqLWTR0wsGz+satz7z8xFAbAOEERtnJHvAW5dab37O9/Me713j3wbobMwyHKCZYyLewNIKeMxosT9ArsfjRgsYsdqDCkwmsdbzo7zV9TN+OChnLcnLCzWvEIsmnve9LOC1MSh4UJM1EyvsyfuScJMsrHG8rbwSvScWsBp3PAbxSLx//P2896eJMXuFVR4oratfS09Dfa+183sq5YOfwuVOPvQWOe+VHNN3fs9pTjKi9J1fE2/Aednvx+/XIpYvXhZbYxirvEgsXOGN6BzvW61TvF7iL9HXP+uBXO4jKvIhyz3mEY5BeCVlj9dIEe10mP+TtD+Px+UxRrSUMi0lUIC+bY4/+8RLRryQ4K3FtwULMXRbfHWhCUlx3gXl2875gUlISVOVgPAZ3WQUCRE/Ib8YKlsQY2iz2wKMsdBjwkhL1zi84KKFTuvWC9KYuHHSimcECbtxzKrnxOP2xCcb0uUuC33cxvEWlhdqsvCZqSxAVxKT90R48Innyb8FqKKTNizfpedJOIhhvbYvgefBXeOUsBlHX/FHDOiiWyzU/Sb29Nam8a5nfi9Al4UlxU7PkbUbC3yvgPI5Avz4/TYGJiQyS5wQzqTGURblfgaDXBZrJdb1JwKm1B9hqsPM8hHa+ZHV/1ozD3O3FSybWs8XjQXojAFKAfVhBA/onlYxKMX0lWBJBXyOtMrbOOUJ8BahBPQ4QGe2dAlsrDEwtzsztJFnGCippOizmqKU5ArwzO0ccnY+N8vrav3QIIY17Nmtsxi0P/w+1++SCx7EvKLprS3xiCxEzskr7sk+TpqBWNdDJ+Ni3vNKkk9Q4nXyYGgfSDZq/WKvog/fiSdjwNomI4IixfdwfnHSsadFvO+ksMZu21TJd0lxWl/xvObGv73lLfkQ7w0+0+deaF9K3nvae0DXmsUyYhzoj5NftNBZtsZ/XsbHfC6aikbiJS+3SCfhkfaXD6l4GSIZyKYyDFn5PaPn8KfCmXyvZInWRRa6B2+PX4a9wXPk97tXsGMPZObhT3r0iINjvJxfaiHsnO5hkq2utHojaBh8qq2zR7bL0vNApmepB7wYkoPmZ4zvacE9oT1jTk5OpnF5L1RtwVwM3S+YJ4oAXIwpgWkux5BhHm8ob0mKSTWvGNB90to4weoFtMA93eRWgjQwS90rPrpOm9hvBjGqMQ3vo7s0WOjjAN3PLQZ3bRBp3F7Z4nemNIST6TzjS8vkfcpS954Tv5nkofAM79dXG0buvhjQYyD1yoVfS202CVwBupKWtDn0vQDdZ+nH1q1AL+aPVPizjpe98LPsEJezcrrJLhvzFLBczaFVSKzHSm+EudbQWppuMNacHaDM2vchj9AtWsOPkwE6+V9llpq75yNvBXihIauOCo1+l9Lmwx+5PJt7bJ0n7RUkCW+FgLTnJQyZXVzIFa0en4LNsv2z7Kw3tK6FXZZ0lQvoW68FlivmUB0WULMWwiwVpNKTXBvvK/GmAEu8q73plcpYdsTP8l4KPSehdyJkVUIcA7nm7/kifj9DYjpMg/frACvSLFaQ+M7YAhy3J2NAl3eP7/a8IPngrXWBtwBAVp343u8fZmSxHp4ud9E5BnQP7N6DK/kgenB/Kx9K7+JnSoqLAV1/c3/670RrfSYF2wO8p5mNPSjE8sIaZrl6bf98yQEPlHoHP/NzVMjOr79kotbIKnq594MHVnhjHtiQwyIFyit9pBEtdGW5ewyNcU5rs6UIbHnMJL/SOV505WNHfBHrJaVB2MNpnYS65m2Hh7Bm2LngrQlEqKETM3mNg4vsk67EaB4wYvBgMwO5UHWeuCcK32eMmc+Zy11JcSKy1+TJMNxk3mqV0KJ1zHs17zgGJCaVoNRzx2mKXqHwG1KJMZ426aayI2QZx0zKlrxLntf4/AKvKOlZVLRIA4ulR0lVfmP78UrYSTOWC1fXiLm9y9eUn1AjHwtLLyA9UGidlVTk3VZeOZLbzvOItyiscU94vwBFm1KKocYm60VgrXUT2KfrHk75I9/7GKGnicDPC0S+11sBrGLmSW6bw451ZSvnK5hrFtBrD7FeymJQKZrCU0cOc8McMvkhFis83LaHic4ApWEOXRZFs5FMQBUPGFKcRFeNT7SU1flASpvWM1ZK9He+sGWh6j16L+nI9fPgICXKQJQPyRcspFAcjKxBDPMJhpkhemxQlwOa+aTLHWu+Wc9dQwEVnh7Hij4qNTwDgC1OGD6KKln4Dq4/969OzVKfC41Re4RryWt5j7eKfMhHcmlrPhlbH3ooPGh6+UH55Q2EWMHUupF2Ul7jFtexEiAFhPdIruk5Ag/99Aq1+NkL+J8U44751+9XZrlXK1XzE43bxxy3PJQeaD34eIXS72sBTKIwJYlfooPWmfwrABU/emzR75JNMTAbeDLHyx3O4pVdzd2P1+8D0pEhTQ/+Urg0VuGG5wk/1m6nbRa6ZI5XDkyZD53odL+em/ARsTPxDokn/E/+rhwqT1t/DRV20cnW6JFPuWxEpuj0kjPLBQyqcbYNEWZgCxMAPV2wYKGfDND4OYmijaWNyInxvXynrDMtvhfu3HBiJr8w9lkumwK6Fj0mjp4vsNymqQZ3td47zrUkxcKDuV9QvxHG0UD3x0BoC28nziV16OM05HGArsW08RDErXd5whBaE47jJwG6xiOB4oWpAFACR4CqzyXU/Pu8kNJc+GwJOW8Z+Dl48PBgkfLhSVyhXkhI6Mgi0rs8TfROafG8n9crh0A04+c+9MFnS9v28zJ+41nT7NWd6WOlwoY+VSw0CkBziGYugyFPQ+t0UMlmMcHz8IpDHK/ROd3DbHtoZ1932cM9k7iDJfSkOHCsEgAxKHiPiBd4+t3vBy/E7vc73eNhh4tntCbiXa2z34dGL8bXqY+MMqh1R6gMYG1amS7A0ALbtfJ/EiPPWPfBssXQs6yWA+OPBfaCCGcxaN7iSdKbayRvC79XQqsX/Lxe8oSfE4S9d8sLQE9bkjxJ/Nw6C1z7IuZtL3s8sAhAxCMcS1zH/0CAvg1gI17XWmmtY0DX/opDdZKnkn2xMaF9RgudXhYP6DFw6Nnx2us6LyP8vaKR9qB42wOuB/RYpsTv8zQXzQToLFvzssPLsnG8r/v9HvFA68fijVw/B+EI+XfM2WIpSKsXfYxhyfvIf4mHO97n4kPhlh+zxxJf9psCOoVau9vZFj/gKJko90CAzoH0u0kK/fgBJ6n8ckNpcSWoBOjxebN6Fq+X1u03e6oFWZNRRjC3t97TBvZC2m/QdJGtW1IyRn7vtX0xhRbXE9EL0JMRWsytsfr3p8zuYugcgwRZ7DHw79i2+AHQvYWu950M0OMN6wVVGgpwfQI4b29de9r6jaVxjXPtN/N3VgAAIABJREFU+c3owVzPjsHeb8hYQRPtxSPkIfKXhJvoqPFoQ3FcCklIuZQQ9gJRYGbCIrjMdK+sSPFPZthHNZ9BMzvA6gTbeZawo5FHocWST3bTS3JEiuy+l8ugUxriWK2H4aiH+dYQlUEW7WHGksViYSglSvEyz3MxvbQO3orSZ7FAigUcd5AEkpRWD+jip3TOoUTUQDSXQdO6AwITHdihLSxj4wPbBaCdA/pFZsEnXc/yjKNnknbHXWbADIeo0WDguc7BQvd7n2svhUtKW+yyllzgtVpfnQrpgdzv3y36JaEOJTXpeskzroHCDaK/3ieeFn09f3lAl4dOsk97XFahB6Lt1ltCcb/Wfu9rjLKQ+XcsNwS23hjZ5tUhoujErrDAfq/Gc/Z/Sy5yfbxyGStEfj3H8Zfkhfjfy5QYeMeNzY4PDRb6uPXz8nec3JYR6+Wgv47449eAc5Dc4NirlbIppN6r6PFQ6yOjNsWuAOh0u/u9H/OAjM0Yv0R/AXq693/uyY8ZcVFkoWszW4vCUKLm67zjo97octcEvFCX+y6O3/Eab5FzwzDxhxOWxeQJIo1cgnqba9ZabiY8GQOrBJBnGC2MCMjWhwR0Mb4A3W8M7xI6GbPpXR78/Wd6rxe4NgbXKU4bXlaJwC5WBPxzLVkxmzGXu5jwpwV0v4G0CWOgEHN5QNdneh/v1Tv5u+jtheI4ZvRWS/w9nycXlgc00SgWLD52J+VMY6HLi//kXtd4eZ3AwntvxJ+6R3keno9Eu+xwiHKOp6YBq3W2WC1irplDqT2yk63YaJFzyeUZHsqgWaDLnfDWx3ybR7Fm0eFhKwFRx1nIPsYo/vHKs3g1/k5rErs0xT/6aVn67jxmr3TzGZq3eFvrasCUz1prUgL6ZDsBdFroyWFBWXRYkVNMWggX2EaVsiKfQy8LbPJwkOEQU3kePpP0r/CCVLIkXiMPCn5fSdDyPi8jvLDUnLf2YWIZsbGO9rb4MlYsUnq5nhcCUf30ckQKhkIFoqt/j4S1V1o9sMR7X2sQj+WBLHSvQBsv5nLpfqWJSOuWP+P9KNpqjH7P+TEK0H240NPZK4RSYvi9ZIqXJ57HYjD3vOHpouNTpRh5xdDLe68MxCA/zmjQHBT39ntO87A1tTyMJNdItJIX0IesvEt+S14m7bk9Pb3iyc99jpaX/bouzkHIXPiEi9MYuoSdxSoDoNsDnQUuQNcD2SnOA7oEqSboLSQNTklyYnpp1Eou4YS1KfUcbRZpmCQqE/nUKc4zu2eGGJC1MCYYfgpAjxk6Bp/YaosFphSRGNRtEV2nOA80PpnGM6Kflwm8kOnvqxA0Pw8OsWbrFQ+5Jr0gE4NpbnEMXaCZAhvDH6F8aJxgeCClxGugGpfWn+9lHbgXRLHg5RjkAfLWm/hQlh3fI/7TnBN36/Y+0LzPh17kTdKcvaDPDAYoZnh4SwaNWsESvyY6zGpPjlZkso5dT8DIEeBGWGeT/dEQ0x323c5ZORcBXYJXFoPmLIHigdSv5wMBvoAm5kn/Ny10tT7VeqZKfQiZeFD0ihot7R7P1B7SQqd1nhzpyCS4VjFjx+HauRD9gR2eU+Q82T8+D6wVmAU/xDRPk2Nf/ZNY6NoXWnfJHc9Tply4ElIvO+I9s11pGFnrTCU18VoJa43nZDH0GHB0n3iX45H3aNyY/f70gjre7x7wPKh6eRd7mPzf4wBd4CuXuwBdc/ZjkCISv9uDoHhVSlgMvl6eSHHzYYSTKSqSKaL1OFlIL4/OQ9dc+VPPHzcnD+jy1sVAqjn4ssL4/fybMXQCuk+WE6DzpzpdemVFY2NLZN9YxgO7eEL08jSUUqv5bhvXQx//SAN09W1PrTFukhBjUi932zihCYQYjRmuHqxiLUIC0BLvuol7wSep8XNZxkp4EYBog2ngvFeLYZOiuz2cVhYDuq6LT6vZRrTgcheoeAtdgl0MfTJQlMA9mQbpASu2oiw7fTRMO8X5UIQUAR9D8ULEGDAkLgrQvUYqQHsghYDXcM5Smvzm9cAs7dKvh+bLe73W7y2omGbbhWnCKR6wtKk4D71TORTe06N3SIhKgHtAF5hpTqKHNpvezWeIxlL+/N8CCwHLNpflgMeW0pectVPqWBVS7APFbG5bd7xUyaLlytKu4Qj1QcZq0zNFHhmbWIgxmOjd2lOip+ejcVUWsUB+IEDv9Zl0mLTO9IJTQjpWWAXodi3lw7CHwjCDai852pVzoWW+SXoQ0LM5O0FtojNCmQfE8IjYwgirpSG6wwHqwzxyPJs9hL1iHpZC5pUKv4cVJxaYcFwKwXhh7mm4BU4jrK+vp0lxfDfvkXDm70ya8kBxMvARf4l3fxKga609zSXfRAN+JwVP7/UGid75QIAuHhJ9zVgLpboEcgPDMadJalyeL2LZrv3qlWLPL3q3gFlyRvOUvIv52/PYyQyqVMELgK794w0Tvn+cfPbKiWjnZZOnv0K+HpC1N0zG8EArViqFrPaY53it5u0NpERm0hhOyqb9Py/nPc0l96QMak23KTy00I252BTDWeKy/kw4MKNcVhhBMGS1G6MHl8E47UWbLNagvcvdA7rX3rzA9Uzlhb65m1kDHJJJPPjqHsYYBA58pncJ63AWMY23zKTljZuXxhCDpldsdF/sstx2DS2gfs8Anf+85ShAF63EcGIso72z0D3gSOB5ZeJkCgkZywN6us5hk/NZsYXuhVqseHiLgu/kvaKXF8R+Pn59vWDnveNcXp7+Ukr4PIVnvPav50mACtB5n4SlxugB3SsAseCSgMJgZKeDERC7mSE6A54sDzsZjGd294ZJsiPrtXkWOa9neITlarTOuaEtvlxIvASxUEqFlnOJaj1iC8QLJC+w7ictog863VaapesFQ/x8rZH4yB7DslEmtQ6ZEEfBlLGjaZsFYKPIc8uzyPWHqHaGmG2PUB0x0z+LdhFYKvM0vhEmhnlkGZ5wh9NIodLaClAlEOP1jwHNK+Yx328XliOzoHxSnPhEPO5d5p7v9Vzxv8YoQOfnNFB0WqKXTZJDJ1OWPKD48WyTz+50rgdyuSuGr33glW+zzGmQRa2zx+1Tzzaaq67TM8W/8Vy9PPIhIg/oomcsQ+WB8vy9nQfVzyHBJf98gekDgaWy2D3ve/p7C33cXmKnOPUx0PsFuMIQ0Ut8u7WOVDi2Qk3xHo73sd8HHoM9PTIPu+LSkdVzuwxLxZVpcZAhJZiVPcPrTXDTTWatK+/fx1YE4nW+JETAI4bn5NntR5tY2o9l3nc6tkCyzrQRBH5Z9hoe8FTfrcYQOkpVAqjRaKBYKiIfzo2V0LdnFgopE2iOXB4v6Pm3sihTAcu4SSgVSzbKVvKKCWanAHltyjTiAHK6rsvqglDaIWDx2dpxprs2h4SBrUVYO9EuviZWSsSYFoIPZYe2EUJfeGnwUhpSrw0nGrXBpUJnAjEckmOMxgeHuKxcWhQc5Bfjs5CMY2BXLKQeHr1PAkHj8MybnmYQ8ibo0mWlAN3bFm8PFnfKTy4+bd8HBUX8x06BPklOm1AKpTa8NpcHXr6TiV7slsgzw5udlp2FXaiWMChk0B0kJ1XREi8MswZcBHVmhfOsdoa1Gp0W8sXkhDOb7ygRTFtrFI5WJJ87t7QsrW3CbbvkSjBXpz/ou6hxer+f9HL3lpsEDsfTDYdn2BGVzopP1pFHfY4shp5nJIGVA/RW5GEeC2L8sNVFpTvCVBeoUonJZ9EtZrBeHKE3GmIiWwIbzEkueOXb87FXjCUYTbaUinbAkRQ0fqZ9pDBdDOqOuGn8XGBk+9Wd7ujXQtngoo94RHyq96WKebdr+UFScnWf5KXNKUIJD9qSN949L/D0nz2QhS7Q1Dy2eZiotDO3IcgrD/aiMWWRV4K8MqXqmpMBeuoJCHzoDQevMHqFQp9rnP4shXFyzPjGVYiITwTKsSISg3K5xLMVtkrH4v3i94JXTOTFKTn5JUU/tsjHAbOe1W7zcJfk38nktL/fYy1lYb+XnNSZ3v+Qyy8eSYhp8WUVUdjyYjEPb4qtZQolrzncT4CExZRQ1uD1HC2mtww9Qfg8X9fJ8cgN1+n2LCmMnf8EAkmGDwwkTWMK3aAEssoBEAiaAJCgYk0gAdoSdXlwRtYY3stAWzSjnullSeyYJyIHILN5WCJUknzCzWYJWTxZJ2Sy80xrEzrh+FNtjG3CIyyS3xRewElIWBw4HAQhT4hXzk5m4dq7WD/MM8LNC5wAsdFHLRRDUiQVHxuvuhaxZSezxrsdVIolO8eauQzWtY7CNYQybH5cg34/Obc4k7VWoKTvsNcHlZn61CT6Lp/BNhefF1ramoXBhBNqshK0pDnPxR4NUapW0oZIphhmsqHRycA2OoGI9xlP6T1hHgPWebKX/iCpR5dA9tboA7nkqOhRUUn4I9SSGlck1Rf8Z4oFFTkyKc8gV5tKptNwfKVCcmKeHfSwtakDi6UWlP5WEw0JISlbAhc7opvvpMeCZwTw/PioDwM/5xyTtplJQ5hYmJggk6BI9DNbN6NpKBPiNW16JXitJcdmk7PKMUSX/IQkEa6c4/n1yZrz2nyliGE+cYfaqfZBf/Fj8PLAK1Fe2bW8hH7XZIAXeh6AdPyqFGMPrnme5dBLTtMi7/MMdP60NQ9yT8qB3NI63Usyw+cwbAOLUF9MQLe1CjynddN4073ilAh+J3npLWsPxtrjPgvbezZiebtN6Eu2mIJuAjrlVQGql+kxoKQAqH0a822w+CWvvKLgQd3GNCbLXoaJX0fRRHJeip/KYvW9wm66Ttgm2ejDcvyMsoXNdbTPRVeNwTfOEmDLEudPnkmua2MDhN+LX6VoSnE2+RlKtvlO/a31Vp6ZbxyjOaYegCB7tq3tRVdfZi53gTUvVqxblrEBUo+xgiReni5QiPtJy/SajhZT2qq3svzG9Vq/Z2RpWvxsHKDzXV3W8FGAy0IPjMRNQuHNZ+R4PqXqcgz8twSvEY9Cihoqr3GAro1Loae5eO3IvAImsPn+AIZmmSZuZgobr7kz18AEfFAeKILUGMbTT+/ST9FKwsJbJya0Q2KXBJZfA1kdnt5+LgQYuoNNWAXlwsYS8hL405SScICO0St4LIypWTLGUiQ7GDuAOe8l/e2ZSYyeWuQoADoVCAp5CnerMa6UwwE7wesh5PLlUc4bZPTjWJkZPRqiWCmjEyxzWsrWCtIS0oYGMsXghdEmlGfFNi57+ZeKFvv2yWheifIuU6+s+k0UGGTbIRG6lspbuqbBIkrXkmBbLiVKlF20JVx1jX0VgNSce0Eh0PP5c5uFFs4nsNbNTNYJ7SelBLOJEbsTpkKTCq/rRe35jXuAipSFEZAAPMFcPy0pLvSsFz08EEiuKGxEGvO9qkogD1jmu+vFrfd7QNfvXpDa+3IZ9Ln3nIfO7xP+Lg/fNs+KPGX0iNDLEgG6ne+QJf1CUxStm8WcE4+d9rEPa+nd9jMAup12J6+WC2NpuSknxJPeqvSA/ECWmwBN93rQEW94XtkmH8JZ4qmy4k6z1DpqL+i5ktH2PXmP3jE38digM8PIZdZvm5fj+Xhv+TWP7zcREYwOr3x7/tA1ko8C9Ng4pbFBpX8coPMe78LXND2WUSEQ7WMPh/a9xmWiNXhDRFfJHQG63idF3dPFy377PLFkDcNSefFzT32cAbqYhg9U3ECucpWTeZeStFgDf58F79wXfC7B2GubGqAEABlCIOsBU4P32prXVvk94w+MQ0rr1jjsoJlQRkCXnObLjW9WmssBMMI5Cz0F+TAns2JcjD7Zq8kT7ehS80IHQJelw0ULMVEtWCIIwuEB5q1MkuEYDoiPf/XjE2P6n35T8vneJR4LgnShI63ZNNgRhWmyOQTkNj9TURIPhLm0g1IjZpOSY9YNLQveRECnwkS9iIVZdkhJ0imJoCBAZ5KUufkJ6IM+ssXEQpWAMNUiOn0v1ZrD2ceyuEm/crWS1ArzXPdc3mhMQDeNmOBB/huERCfWi9q4gkAISkhcx++Foo4fjZVVD2BekHurIg3XjGmNLFmWt/VPgNoA2+0fIyv5KFwcNwDhx9LyvfJmClgAJO5P1cDqejthMChrhXxStuQVlNQFyufTqg6868HcaMS1Dmv+kwBdQMD5SK5Yz9vUw5FQ0QN6zLukjVf0OTA22tsWcovoJ8Ev61Wywj4PngUP6Hwn6ec7SNqamEcr2ff0pYhGvkuljd2vdVC27H6GnMYAOj15kkkaq9ZSVl0sf7zSNc6r5HnIA1UM7MZPISlOstUrUpLfnr+9jKYcZLfNRA/dclsLyPiZZJMATNeJ/qagPkBSnhQyWbZevnlg9zTzcxF9xJ+xfBSg+3mbbHQGRTx/zY8/FZKKlS69Tx4egTqfbd6x0GxNxnOCZ1vZ8p5vY1zUeEyOMlQaFGKjx0OemCTFSZPSpuFLlRDiM/hiC91cTlF9owdwJWWkbgIX07NyHrq1o7aAHrz4uye2vksYI9GW040iC926SibCO3l+sEBNq0zAV9Zmgee5R2VXEpx8Np8TWw3GnOFdgyHddNtzEOz6UK5ktEiadds6xBvGa2zSIr2m6TVkDxbanH5D8/leAxVTeIbcBj6gBRaSYnzSIwVnoJNKCk0ZIvPQTW+AQdf2ADmWZhGQVG1AZWqUWM+24Zm7QBAdDM0aM3ctBUA/6UWfKxfTyok4nqj5aM1TDTiUBHE8dGmaB8D6Um8dAyphQqud9LSYl3hCCig1cMYbnMbvBb9oGwOLt4a0IT0g+t/5brmuY8GgeL4XEPFaxQqCV/74HZUZn2RKXtYJgvK2yT3phZ7N2bwvSevX1L2uBKktt5EpYMa7AQDtj+DVseOLg3IQg7oXjF7ApQqoLXDiJRM/nwzQPUikwJRRY6ktztF3oqPW048tfRcVpkzW+IZPUFKkbwktDyN5WIeAiBZ+n9vzQ2giBjR7X5TYmArl0A1Q3gzNX0LcJ7XF1/BaeQi8peqBO+ZLfx1X1ZTtYOBoH4hP+JxxrUdT+R5Z6LHi4fdVLMMNR5iFHhRGvwc8z5uXNYQo/bj0bO8hEc0kZ/kOH3L06yL6q+zN090rXlKIUqPRbVC7x4WU/X2e7pq7wg18BJ8rr5lkfCqnmFvhlGzNyyujJttNfve3758HX/7I+wG6NEMCulk/rpvaNveXGpo8AKDHmpPfuOZqdGVnIoIXmNLIBU7bNUECxFZsVxa6AJsC3Kz/YG1uAwxDIW7oYDW7WmDPiFbr7rJA/YawbnrBlvV+J13P1bYYei/RvEy4i1a0DpkjxQWRm94lcAmYJazTZzoLQOviN4vu0/U+rrYNzO1dLItJFBYpKWJ6AbJpxiHhTZvH3PvmrmTZVghh6hjX4AWhoJeiaFppEHYWa+Uc6DInPYp5o6DfxD5pQV4BoxGte1dzTNrVq7WUhvouPb2Ox4K6pD8pc5qvePN+CkNQjH4aQFecOhac9kxmfYekIr9+qfBSy95wrfIGPL/5Co6AqturUVzZndGKLuTgUTHvUBwmC+5jeUJyBeY8JG47CagUbCyDP/EQCNRt/8nLFRQ/hZnGxXi9EJJCJvqbZewSa7UOHlh4rReUnoe59wyEQ8hiG1idxMuzjc+CC52eHXl9+Pw0S54xUucy93NJLXMXrkgUnWSEGnOaFOpi6JqD0dUdJOIVIF7D98WAHis+Mch7+gjYvDzzvC/PD608KTOxQqGudykAOsXEWk8rPOf2sKexZJ6XUX79u53utix7v0/4uwfsmJfITz6G7nFKvBYn1fl5mFxSHN8RTu/xHpLtuLMlr+gB1HdaC8/HUrj9ntR12i/CBA/cXmHxBrLnkdhCt+8e/pTHjjxoSkvgyzyge62Hv5vPX2flRq1fPUE0SK89pYwWys4S13VSi+v/i6kl1LU50iz0LOOxWxZ6yozeUg0JWrZeZjmHdwSLtE+GCha3JTMpwzh4D5Rkl2qf3jVqCUc8zzZxl6YC0WkOoqHlILA0MAX0nDFTLzC0tDTNWTSUFuc3iRdw2jCx4qRNkyb1OEVgC3xYNsduIMG6CBqnstQFJspDMACmuygcakNBUKT70RY06fNvFRI6Cc+7cpVYZRNM4j/mmk8CxNvX3YU4RHdbvkA78R9d69ViyZQDmy/dlwwZUchnk+RJ9cmXkPXKgq2Xsw7HJe+MayyyDbyNdyKFJPAC2UCAHltQstroqUjOLknqwHWkr3jZwh/eugs8rOdxXum+CNaOlDgqPKSzFOQk/yABSMtDIO3zHHxwMToL0+jNr6nQOaFnR8W6sJWSTUU7z8d8T2yVCKB5ncYdW3axUI8NCq0l638T+m6PqW5Tul2CmZdhKf1pZYZ+5gIP80AFMPGHa/iOjGY88BwF16VRfJEKf7c22s/6TrKCHiRlTPu9rOukpMaAIoE/DkS8rPB1/DHYkweozFjSqbMK/Ty8h9ArKjYeZyjFclt/K2/CP5O/k1+o0DFZWKFIr2x44N1a761DqJTfJQ+Z5KZ4SVa9VbY476jmI54y7wxlUVRZ4g2wVHaMCZ0x/OjH7Y1Rfq7DxXzIQHuCY/Axfu0Nra2X6R7sU6XOJatqjAboaZzXNbcgQSjMSBCvGcUWugm8yGr0gOMZcZt2QUHIOF8k0D3TyMKTUFQJkRapkCskrQtDAooxUbDgeK82aBIm2ur5bnMIiXCMgQjQFWNXprcltrmkpnReISGB15csqWlL0zOt12XGk44WsgjldfbecCiMJeRFQjQWbj7LOqZNuogKNbgzd2NA92uSCswMm6Fslb0pwcIYK2SwEhAtyz3kOnDsdOla/JQ5DLQQBeiufES0tHE4V60Eqa1ZBujQA8Jz6WkN6mx6JX+FeFMS96Y1EPoh2JG+Q0umKlKdoIJAGjDBiEmd/V7iTi4WLGHufoLCxewozLcJWT+HYKGNE6badAJPW4sg4FJhFNy46SZXGEYeL4Ity9hkTSphMng77B3h8B3zvIS+A5qPhP22pLgRLHvdlJ4A6CZAjd8D/VRGxIS4Io/fDRqo41t9pDirFA17bqgWIF2KPG3NlWlKKHmayssncPGeHiuZdRat6DpOqAkIJOh4uEvSB2N7lr5Xdvi7BCjvk2A1AoV1IKhyngY+PESG/B4sZ8mcNM9HxkdYS29BesD0JV2Jl/D+pVF8V7lYsnXy2dce/CQDRQ8vHyRPvRzwdPO0jME82bKZFNBPlhSq93slK5VD9oJtuaDbPW1hXWNFxwM6Xf4e0ONrbZwuJBqDszwLHvB4j8JMXmbKEhb/cO24VyzBNvQCkWKgMPM4D6kUWr7Tl/z50JboHStc2h/iSTXO8oqGl91aF+0neWDljTOFwifFPegJj9iW5S4CkJEJ1qoF9wsuVwEZldfIghDwe+YZt5ipAKAAjgCdAzfrP7io5VbhczygmzsqXzQ3rNU4B2sw1WgdoIsYchF5AU93uBFT1mXoD29WYwD+xEccSneC5FZicoYxSLn8QoIJQdoYLygaitNaR7DQbc9oxeMLi+X7JYWIZhpnChDK0I9KYGKtU5tAdI4BaRugB5CwLPyQMenpw6xoJhbKSjclh5uA1jXDMd0ek41TC9NvoFSoufrllEeCgtUdDRLLm6CgZCPRLyTVKGnIsu5DBYEpHKyh7SXAbkpBjh6HPjoEdB6IUiyiHRS2NPkxKAtyG9ODok0yDkQ8YItuHsCkoHilVvO2pC1X+SBFTsKH4y6kzuxklaVMSVCS58k/KsMUD2sMHLuEjpqE8B4lBxrghMxsWiOpBc0kHCpjJZ72lhzSkYD3lkLKj9MsapZh6nwHVUQMhigVilsJYi6eqHXWeeF8rABdCjppb8cfR4DugUiALGCRJyBR2AnACTDrn/aO/iZtPKCnCXnhvkSOJEJRfcFpoTO2rgxmKVL2FvF6qGKJ64AT8RCsV3NJJx5E87SoD0MYHGldL1cfENB9DDiWpXIJi36ef8WrKnsSKIpv7KfKP5lfEix0z9t8noAu9noEMZj0AIjWb6zx4HjDA7q1R3ae2VRWO1oJKDkGganmKp6SAScA9YAuusexeNs7bKzV3+6h4PXkUdJe/SG8kujfZTkrIcavfSilwBTeYvF+bWG9QuHLHr0S7D0MXjkQLxs+9gcol0opoNuaE9D9ZvDaP3/3L/SWum2scIB9pVq1STFeIQHDa8lMsh74vTL7+FwjGDdzNotKtYKNjQ171+TkpD3HNlrIBDxx4gR27dqVPp+fk1DHj53A5NT0/T0ILgbKZ51xxhm47bbbLMHjtNNOw49//GPMz89bQtXy8nIiUEJiV5KlvRXbp4t+anLKNt3a6ip279yFleVlO2VuYmrS6nCL5RIWT5zA/r370Gm1cfDAAezdfQrW1tbsHZzv6sY6qrUaKrUqltdWzXLctXMn+q3OtqSUOA4phvWMLgASMIi2qas1VCrwunq9njKU95AEuY1MMaElmYPzm5maRmNjwwQax84cAtuwoRwt+RmO0QUwU5/AkcOHMDExYfSlx4NCjjXmU1NTRt+ZmRnbNKtrqyCviK9qE3VMzEzjvgMHUK9W0W62DJwrpbIJU86dzzx+/DjmFxawtLJsdeNm/VNYDoaoZvJ2j0rllGVvP8N58e1WC1MTk7aGnBfDHBP1up31TSs+ztL1AikGCg8YtleCW3pichL33HMP5ubnMDk1hbvvvhtz8/Po8BRDgqoLVUhIsoSPgN6nFywkEHINFc5KEB5GM47V5hOSPGdnZ61tKRVq7jOuM70cBw8exBmnn46lpSXL8J+emrY1qIUGJxQEkxMTWF1dtb2XLfJU96HRhcJhZWkZ5QJPjksUZXpCfCkm118HIhFIWbXgLQRZUJ5uJ1MoTQAxPyPKkI7lUey12gL8pMJCsWjtB31PWsmCiwEtBbxWy2jXIe8BmJ6cQrfdMZBhFYfVeQdlxprY8HCZfh+tbsf273333Iv9p56KAwcO2H6ZnpnB8srSoUeWAAAgAElEQVSK0Y3y0UBIuQYCcnXfJP+E8FOqkbhMf+0Tr+DE/BfT21uq/F1VGqkS78BXip6ME69YaU28QuvHKED3MfSTKVUnW1+FcrR+fowaS+yhjOlkOUpBIZGiIKNOSso4RSdVCOjNchauB2v+7nMIYmWDfysPxIcsLJwQmqV5hdJgJRg3Ambyl1fI4rGK/lpXGbtmYLP1NJWJ0BfCns0sd88U3joTgc1qcPGw1BoODOu7sClmEjOH3B2pNREsaAoWfsZNRTCnkGJ3N4KAGJpAz8/27t1rh3UQ/AkWTZ6VzhiQkouk6SluZi6Vgt1DwvCZfA7HwvcdOnTIlAmVbFFYWWOU4PIkSNADQEu0Q6FZqZqLsVoqmwDgpp49ZQeWVpctOeu2730POxd24IJzz8MPbrsd+/buxdGjRw3IW2ziH7wRFKTTszMG+MUMBWdSZiWG9Jp4alEFTvabQ+vgmcDTnb+TtmJSz1DGIHTPVitGcyootUrVEt0manVjFtKNZYXWc16Z7AT08N8sOmar97qolMtot9r2k4LtxPHjJgy5pgQjAjKZ8fiJE1aqR5oT0Nebmyb4puoTSYLiEFhbWTHFgopcaoWwvrpQwCmn7sWhI0es/pyAng8WulVKsP5dR+rqFD7WSrOpz2Bg8yP418oVmy+VDtah29yi0hntidhC3wY2I2BteQWnn3467r7nbpQrFZx99tn45je/iV27d5uix7mzzj3JKC8kikdw71mf82ze6vn5PrOs5SIOMT2tsSxTgrcUNX5H4KZyStCm8Nm/f78pxlSCCPorKyvGAxvr65ienk72TbNp0zDAKVERbxoPkrdtTPmCKT+tZivNl7Dk1fDfaBwyt9m3XoA+DnhjusYCi7T3gOUtRO4D7woV7besRSZXBg9EdOSvl10e4P3nqfHCWCfnms2hzETgTtdooC5vpBc9CQzllCoVUyqb7ZYpTNy/4bh38wbRgOAak7bFUiltVqO8FPKp7WmFon4CoMcuW0+r+wFsVDIsC3HcPcZXAZWV//P/F6B7gBrnPUx5IHjLvIWuOYmXVGkVyzV9L/mmv2PFRbI0XneNQXkleq88ADJeNX6vSHmeVmjGe188hpqHzeUniL8lk33Z2jh5Hr9XgG5GXX+QVBx5l/vPPPlSA/RY0xMBvBtBD9OLKaTseMkASAJ9gvrJkuq8BUoNf352DqsrKyZk5ubmsLi4aEJcQorj2Llzp1k8/EdLkILp9ttvxxlnnoWVxkbSxMTVDlo5Bok4GCYWY7+PU0891T676847TegSaPfs3Ytjx48n9eQC8lCbHDJtkpIWuiZHGUzV6jhx9JgBO4GhR0E9UcZdB+7BzvkFnH3GmThy8JBdMzcza8TmuPiOn334w/Dd274P1h0TjJqdtikKk9V6aqF778jJtDb/uWmIAbC9K8q71WJ3sgDKGGo4QonWX6uFUqFgVuzBe+8zcKUrlZatZfLLe5FLhLpqj7kRu5tNlPJ5myvXkNa10b/Xxzlnn4077rgDZ551Fv7905/Cjp07zatBJrc+AaMhCtWyCb/mRsO6zjFJcen4CZx/zrlorG/YetcnJ3DvwQNotJqYnpvFfYcOYt9p+5Na9vVNs5LJ09bXn5Z5qIU3Ph+NMDszY9eyBev6yioKtNLbHUzOTKM16mMQAD0WaPzbJxV54WACYUSXacWeSeE9OT2FH/zgB3jkxRfj6PFjZrET2Ano1sSGuQeM1QY3M+P3lXzRAF3vMhALdfSkLxXP5aUlU0zN20M3bb1uShgVLnowmLhFHqfXi2vJ3xd2LGCz2bTDRRZ27MDhw4dNkeIz+Dufwe95uEqpXLT1ppJKZae92TRr3eK7dH0671U/lIoJ0EnLkwG69uQDyRff/FQyx4N6XBboLW1zFAUL3RsdXhaMC5l4pcySkug9yeUxUa1h2O1h0O2Zp400IJ0Jxnv27TX+a3Y7yBULtqYWe+/2jV9n5+ZMhlAe0qOy2WpifWPDlDpTNmUGhqRGAXqG58dH7XlPBj4xMPM6GQIeCAUupIOXt95QsOtDxYMvWfRgxUseyEJWns24HCrtJW9hej6wOTpA19y8Usjf1diJ3/t56VmxR1MKkJeBqQIR9aw3efsAWe5m9ERJjzEN5d04mUEg+cwxxGOSaz+meSxnvOImRUD4ZvkyIbRrvMCkOA183MaTZaAN4wmmJKVWu23ApXiBAv3msg3WhxbKT4oFMYtHj+Gcs842IKdgoobLd3Ih5bK+7777cN5559lmufPOO1M3Wn1qCi12+Qp14AJEJbtQg6Ew5+e0zOlKpgVNrwCfX6vXsbaxbgDgLRBZ6GJ6jnPU7aOz2cTenbvR2mig3+5imMtgddTBntNPxcbaGu654y7s37MX8zOzOHb4CKpsqsI6ynzeXO4z83NotFuYnJ3G4aNHsXv3bgMyXwcqemstYg0z1lR5vdcqY8bxCY+Ky/CaxK1rB3aDcXLOkSDHsXdbbWOSXreb5Eg4QCf4cd6WDzAClo8fx2n79pm2eOjgQezetcvclnfdcacJDDL02vo6HvzQhxiA00Ln/3PPPw933nO3PceArtfH6afuN3CkYCWw02ri3GgNkXYUpNlCHmuNDdSmJnH44EEsTEwngB6A3EA9hFBMCATLfNjpobG6Zuu3sbJqcy1WKxhWCuiHA4+8MBGd4yoDrzHzvVOVmo2Z1nm70zZvDOdL1+zpZ5yBg4cPJYfvmIchAXTtCSqLZQI6k7FCglIC6EmJIwGfnqHJ+oTx0vLiktH41H37LDOX+4u8bC7jbscUI4I333PHnXfirHPOtrEsLi+l7U1NQc9mcMopp2BpeRmDEeOEBetJL0WKP61NL2PcDAeE9Wdvdq4/gzDqbsc+7mpsEQsm/u1DRl4wpYJRbYIjo0Lfe8snFsx0pBFUdfxrLIBj75Z/v343ehijjIwHubf37jrFPBp0vTNc9/3bb8P+005Ds9vGRqtpp8QZeNOjMQBmJ6ew0WiYF45eQCrwVEJNeRsOEoUoGXxSDRLaU1spYGisEtMm9jB4MPc8OA7Q/To8kPyQhe4BPVZqHyhL3rwNUQzdg65kUfzMdB1VrukmHwOj6uBjoNct8uApvi55pyz4cRb6Nlra4O7PGXqfPESx5Z8awO4MFD8myeRYofSxeF4fJ72dzLDWs2U0G50HSf6HVQyFnIMMW79qI8SLwYcIYBSXSG9MakXsQYwH83sSnwSgpSbtSoqAByi536ndUyDf/M6bUM6XE/w0l2mSFMfPGN9juhT/rWysYGZiBo99/GNNmB1fXUGvkLPe0dZpK+3EFkprmOwQ6rw/8+lPY+fEDnvOAH1cceUVOHLsKKZmZ8yyEyAohm5WOy00xjnZGnAIVPNFfOrDH7f+08zspl21/6Lzsfv0fQbgp+3dh6WjBLhT8fYb34rJ4kRSB40RHnrxzxgYdYZ9zO/aiY3mpsU+6QYWoI+z0OMYlujoXXGeQf3Cx0JCdDf5ZSEPxvmSpCG6W2mdfeR9H0I5yR23+V96+aO3OoLlMhjQ7RoAnc8p5/I4eugQpiYncerefdjc2MB3vv1fuOTiR+GDN30g0JstY7N4wtMvR4uHfeSyZklWJ+qoTNZtLGtLy5YgRIv3pre/w4TlVG4CjUED17301yy8wdyDo4snUKpVUJ2cMLc5T/OynK4A6GmsP4yfVubG6hqmaxOYrU/iPe+4CVP5uq1fCz1c8pTL0Uv60ST8F1lLMf29gCCgrxw+hn2n7LE5fPzDn0AOebTQtjV//BVPMI8EhTqVDEssDD3W+T0Bu0CFzDoeZtPyKUuEYsJcLo9WYxPTU1M4cM+99v3jf/7n8cev+yPU8rVQejbEC657IY4dO2bvZCz/fe9+v1WOt9FBe9jFK3/j163FLPmNwEMhTPc/FeZKpYR2i16WAmanpvF3f/MGzJSmwILQHrp43gufn66/ATrXPx/CUqQxlULXjtYDsJT8B+LPWD7EPBt/r/VJ1iGRxDr+1d8rXvfrOe53hl1YumUtaAdDU/j+1+/+T+ysLRh9FxuLeM3//F1stlvY7LSNX3mmO2UGry90h/inf3wjysUKiiiihz5e9ZrfNCXUDA0OSiDufspClXU1bt6ywPWdB3L9bkmPY2ruY+V0HCAphh4Dut8HP8lC/0mArrGPVcx08JWbfAzo4xRqTwd5g0UrubcVx/a08zRIaaaKmjH7X7yXKp9jQhrqsihDVbJ1G066Gv3t/Lvd6zAOf7fCS4kvQFhtikY4WCetSKEH4hFP+/mTAro2pDRdvlAJCEZ4JVgE14wSAFTqJqLGBOHf/K6UzeH4PQfx4+/engi6QQ8sReO/VqeFSqmCRrOBerWefndi6QQW5hZwznnnoDQ5gWG9bP2kjbB2QETiyrG49GBowvBzH/2sfXbgxAGcurAPj378pRZ7POOsM7G8vpbGXi3ZSl3luGFDi9ZqoYRRp4fmyhp+/F+3g2J50OsiUyjikmc+Cbfd9SNccM55Zvm1NzbNbXfKzl346Ef+LekIhCIawyauetrVKNWruOfgAdSmJkz4NtbWt2Vuxha6D3l4Ztfi8+c4V440RN7vmUgMknyfxNHN5Tccobm+gdu+9j1TQVi4Rpo99gmPS1zYdLXnkv/mog4HYvTbbVRLPKAlg/WQVEcLm8lVBPkPfvCDKKOC1d6a3fPMZz8L6zwBr1yybPTVxoYlPNJOWj5+woD3Cx/7D1MoaGtTmXvYox9u60J3uylvuazdx0QvdEOnpJC0J29Lwv0wZWzp2HF7brY3wLc+/3WwL5i9r7OBy57xVHQdoHvBGgORF5wGJENgslC2xKaPf/DjAV6Skr+nXPtUE+Ttbjd1uSuGzqQqunFtrRnSYBe94Pa1lsBUVNiHPp/HdH0Sb3vLjahlq0aT9dYaZipT6KGH5uYm6jUmw9nZbXjhS38F99x3Lz7zic8ZsGSRNO151BWXWqiHViO9UuRzjoH5DowwtRoNex9p9f4b35sqc0MM8JwX/FKyP4JnZkBljjexZSyBhGVjAdC9QBKveoEcy4EgoeyHvotj6KTRyQ2OUTAmksZIEsAJyCcJaV74x8qasQibP7F0sT/A+vIKFqZn8eY33YAJVE2hIUi/8OUvsvLKVq9r+7fd75lyTu9EuQ+8+03vSN3qlD6/8PxnoDYxYTkiVARUUmnNmFxJor0/qn/2ljl/V1JfDOoe0EU/P//YW3IyQGeOkGLo8TWiY7wn9LcsdN/8aJyXKwZpD6Zqo+vfoev9vPi7BzeNVVUAHux0rYxQ/5wY1OX2994dPxav0HtjKgVs12VyHPDzHn4+ziD2n3kvq+dThRS0tuMAnbJX3tcU0P2m8RPyG4wvVTq/AN0si5DMI7D3oOHv90QzQM/kMJEp4NMf/URyLrgOb7DYXVJKUGRsj3Era0SQWDibzU3UqjVc9NhL7ZjG7hhAp5BMQH2AL9/6JYs3ztfmcMllj0qTgpi1yixv6wfNeAmBKj0AKPhhBkNzq1ZyBXTWGvjPz38Zg24nSWYr5HHR1Y/HnUcOmGXJ2DoBZqJctTjt5kYDX//S13Fs9TjmpnfgwRdfaO5dCgP2MLfkv+kkS1+uM6/pkV5eKI0TiNLQT6YhPlBSHHE8ny+YQGNmM93/X/nUrWgPmqjlKgbSl/z8pSaE7ChM/gygLkAHQwqMdRVLppwwc5su98b6eloO8vUvfN2AhUDymCsfZ+A8tzCPu+69B5WJurmMS7k8jh8+ij0LO3HT296O2do0Cshjrb2GF1/3qzi+tGgWUqZUQG80MAG7Y2EBzbWNpOTIh01CYMs6KfUHKCCDmeoEeo0mvvjxz6HbaWKiRIEN/OxVj0MnYattwHIyAerBh4A+kSuaEvfv//7vqGQqaKGDpz79alTrNSwz4TPEW31SnLlhdRJbIoks+VLWOmO4FLO0mhn++OxHPm0eBQJ6s7uJejGxzvmvO+zaPikXKrj8qida/PZD//fDYHX2PSfuMw8UPRzMJie47Ni1E8cXFy0hkHur32lZDgR5d3NtAx9594fQHjZRy1ZMQb72hc+x9bLYOS10rn+w0o0fXetWr2RKKKnr2jhASXvIh62ma7zM8IAeC3ouvFXhhNazki9eiHpAH7fGjeameUI4/367g3qpghv//p9RQh4b3XULI177nOdg96l7LVxGDxt/MjGOilxmo433vv1d6LDaJVcE1ffrrn+JyZFGs2kln9YaN5RbGqi72m3vadO4Paj7pEA/F/0uQPPKpqeTd8l7+WG0sE5pSfmaf6fA8acBdGW5j1OW9JxYudA6WCVBqEP3/OHfH48/Vqr5t+SnB/14PLGipH2s0r3EY5m0XPV8si3ny1UIaE7qnTFuruJHKZe8RustD5LeqffHVnqslGquiqEzbEf5bYYjE+RkofvN4C0638mGA1K6vU0gaE2lcnKmLEGTL6TrnS9QrNBPSBPgQEuZPLorG7j1lv+wmuFcNo9Gq4FapZ6GNeRypwDb2Fw3IOcJYesba6hOTOHnrngsOoQLOyQkaOokHBOL+gN86fO3omAiHbjwEReaVWIeBzICLRVXd25gHpLAjAFCrXN3s4XiKIO5+hRu+eSnUM0VDUQ6GGD/Ix6C6d07LPZWK5aR7Sfu49nJadsozDR+93vfg2qJc8rgkY9/lFlsjHUurizbMZK2yKHXeT40ALHFD13CEoGQNF9RkxarvVY2v+ulbkzNhjX8nrXFrM0eDkwQWQGamoyE2Gd9ctJis1RAaMV+7EMfxlShbuDB0MdjLntsaqHT1W7CXF3hzEDrm2KyMDtnzyAAUdkhKDHuS7BmmeA3v/lt5FDA2mADv/T851li28KuneZd4f1UgrqNpilE0/UJi+mSLozv091en5nCscUTqE9P2d9WvzwaoWZJeC5xz3kPSDHG4qmMMXmplivi8x//jHFDlv3mM1k8/KrL0GFvlZDkps2s5kKaq7a5+MJi3jytrjPAf3yMHiBa5iNc+YynWEIUvS88G12uV9Jdwl2AnjQtSvjM3O886pVhok43PWq22djE5z76GXQGLVOyEmfC0BIWGbcn13fRs6dcfc3TrCxzZX0Nx04cx7kXnGdhiqXVFczuWMCP7roDp9MrtbZqsf4evUzkyv7QlOvNlTV85oOfYO9F20ucz3Ne9DwDc3pGyD9KOjTrQo2haL2HPgbWt19x4dEI1XJl6yyEkICUWjr0BJmlH+4PIMMP1Go2n01i3AZ2IXCvNRiRSUkQegzIr6zXt5794fTIcJKZ7Qn1Wte+tuZJrMVPus3VKzXLk2Gw6cYb3ow6qNAk/571y8/G3M4dOLZ8gjE4q4wo1cpYP7GMM2Z24a/+9M9QKdaMPk208ZKXvdTyPci7ppzoxDF3SlvajTEcFqRjVJXLo9ayqSwOJ97pCFvb2+o/r4OXQmzeqn5ComfyntB4KbjmRX9+TC+DATotdTWU4t5z3dVSQigzPtEGknULX9r+Cbzs95IBrrodhnr8tPumHf6TKK8s37SwRxiDwqBmsEQNuMxjROWSnrZSkoNiYatwHDRlh7WWDiehWZlt3InUED3hHWJMimshUVA8Yxa67nVtbrUu3LdpzlZ08BefoZCAPK3pfaGsTTF0vT/2csk7LgtdwO+T4iwsXCgkgH7R1Y+1xjI+tV6axDjt0GuJibc20T45ULmHVH4j7UpuX++KNxfBKIPNxRX8939+Bz1bniQ29aRrrjShw8QiCvvzzz0P3//v7+L73/4uqAMP0UMJBbNCHvzYi1CsVSzLemNt3dZox/wCjh85arXGjY2GAQtLSqhN1icmzEKnAkHLn5u/VClbbJcCgcJ4565dVvPMmPDi8RNgaQ4FHsH6K5+7FZnRwECrSwvvqZdheXMDlWwe5Uwey0eO4ezTz8APb/8Bzj33XLMsTz1tP777ve9hx44dljlLy51uaRayHes0MDU/i9bSGiqZHOr5kgHjyuqqZWHzmtVmwyxZulgXpmZQyRbM2iSYnWDZ0u6dOLB8HDML8zb/teNL2D0xYwmHrCM//2EX4us/+j6qc9N2GMrm+gbKjJG2O3aeOF2mVFiy3QG+ccuXTaDbEacY4VGPuRQT01M4sbKEyelprK2voRzqxLPlIpZ6TXSY8ZvJYv/uPTh24JDlGgzbtFjylutApjx09IjNx97fadtGylfLWO007RrGwjl38gPnxSxjxpynd8zj7oMHsHDKLhxbXjReoxAm/9jBKzzxLTQAMmWDSoey1gksLG1jRy7OqNPHVz/9BXO5E9TZ0uShj7sYC3t2484f/gj7951qyVBMYmNIpNFpozhRtczmbKmQdEgbDCwLfPeOneaxKfSGmJ+asTIxJhBasuVEDXfcfRf27d+HlfVVi6Wy3I4eidkd82j3uma9TU1No8Nky1YHtWLJ6Hbi0BE89IIH444f/9j4l9nzFFj0ejAXgMrJ+9/9HuO/bKGAFoBLnvRY41Umsh05fBjnn3euZdiXK2VMz07j4JHD2Ll3N44vLyFfKSWeltHQlKJiiSEDINvsojrM4oPvuNn4OMlmyeC5170QG902UMybokDFjTRfXVxCdWYKzVIGh5dO2PstWbTTtSQxlvNN1urGa2eefgaOHTlq9e8E/OZmMznjIDNAv8SYfAIqpAPnMFGtI5fJIzvKYPHYcVxw7vk4eO9BrK2sJXRvJbW79ZkJrHbXsbK5htn5Odsz9HzRK8IENfYDsPwFrhsVfIIDG5mEroSmkGSTsBMrIApUOUdZvOsf6EJnW+Mk/Pf8656PUr2C9WbDznJfbzUwOTeN/tompjs53HzjO9Ec9TDKFEwm/MpvvcTk18L8vMk4VoLUi2WraCDvEHAoC5URz/WZ27UDrX4XjV7H9vOxpcVkbwJYPrGI3Qs7wMTO1uo6ZuqTyI/YNrpjHhkmPu7ecwruuudunHnOWWYoHDp2FGecdYYl45p2bkkxSflxIu/7pvSvHVvCg845H5vtNpa4ZtPTYOL9xuYmqgznmDKStdLG3bt2YrOxYaWtqyvL2LF7FxqtNlr0bFSqtm/bjaYpCZQtTNjifpXhlCkmnkkqRWubDVsnlvsevfcAprMlnDK7gJWlJZMP9YVZbLSbJjvYq2O6VMXc1DQOHj6M6uwUmvkRjq4vozozgcxohMbSCibyJSzUp9h+0hJgdy7sxOr6Omi09MNxyYZT7CFSr+P4yiL6ZfJf0klRJ8+xQmdIxTDktphQpWKm5krheG474ZHhGnqDXSMcudj5U0Yt11EhaCUyE19Z2it3uVzwAvfYY+Dd7faddenMJHlebIZEL9DDrrrEAD12U20z7SM3hNwX3PBUhs2NFLQRfufraTVYDZ7PlXuAzF7oA//xqVvMJdtCFzkUcfHll2KQGaFSq9lzuciFTM4Y5lMf+4S5xhYm57DR3cQVz7wG661N0+LmZmYsM5WCjxv4v776bYuDMb7IZCVaMrTWH/G4RxpzT0xOoLG5aXHFjc2GNX3pcdPnslajzjI6c9lmsokAHQzx1c99yWxXJsZx8+656HwU6lXsmVvA+vEl7CUTnVjCV77wFbQHbRRzZRxdO46FqR3GF22O+fFPwPKxE9hzzhlo1HJWi13sDnHe3tPwD3/x19gzv8s8FI1eCxc//nE45Yz9eO873m8x5VZn3YBpz+Q8fvbCh1op2J2H7sP+h5yHt737JhOIs9k6ct02qoUyrvmFa/CdO3+IufNOx0q/jbvvvhPnXvAgrB06ZuVp9FBwQxSHGeS6A3zzli8b4Jm7GiNcdMnF5rb9+Ec/aWNKNHHg5y56GIqTNbSredTnZnD4vgPI9AaYn5zG8tHjeNyjLsXf/s0brBwqn0myu7nGVMIWWyt4wa+8CHcevA9LrQ2cceaZKI+y6G80MV9jUtd7MFGu21nXB1eO4eW/eT1uu+NHJgg4Xyp5rBVmzbBp9RyRaqSD5i6epqDmATLjAJ1jueTKJ6DZ6+Arn7nVRsjrOdazHnou9py+H41+F5v9jilUrEOmksJKgB989/s4e//p+NT7PorN1jomK5My7u3+q55xFTr9LuZ2zOO2H96OqfkZzOyYt9g/AZ05BBSgpVIVCzPzpixuLK1gqlxFp9G0ss333fQ+rPU2MFGYwImNE3jeLz4HF553Ad70hr83w3St2UCnWsDlV1+J3Qs7rdJiYW4ef/OXf4X5qVlbp0OLh/C6P/kjHFk8ZnHwytSECdNMIYeJ6Wk02ERlMEKh2UN9kMW/vuNmFAnoQQA+/uorMbdnF958w9uSnBn00eu0MFuawJXPehq6s1VUZqcsBs2SzV1zC5ZLwnDEroUdtnfe/Hf/hM1Ow0pAS/kS+qM+Xvva1+Lw4jGglseB44ewa8dO6xeQG2VRK1exeOwE9u7eg3q5ht9+1W9h9xzzLLg6Cf9RUD71mU9DZb6OTCVviitDCqVa1ejLEMPy6goWFhbSro0W2gjWv1WuZGEJkbRG8yNKngTQ3/n3b7P3MFWu1W/hxde9GJMzk+hnhhjkgIPHDmN6bhr1XBFz3SLe9Hf/iPVuC90CPUVF/Prv/xZW1lZN2NPjxDDSsNkxDwiVnb/5q782b+bM5DSa7SbK5Spe+epXmYJ7YmMV9xw5hFPPPN2MG+vlUKtj0O5iplrHkbvvw/vf/h4LG9VKVeuBwVh9IVfEy171ClM6mOdC5XmYHaHR2jRPUZJhv3XeBI985hrtnduJ61/5GyiWKpgsTWO5vYrf/O3fwczsPNbW1k2pvuFv3mR74+j6Eeye3ImX//ZLUatVjL6jTB67du020KXcnZmYxBv+919hs7mBqeqk8Uxr2MHvv+4PUJuewndu+x5WNjfwoAsfaknJxIczdu/Fn//O74NBPpZoTs/N4VV/8Ls4cPwobrzhRlSQB1Oml0+cMMXtBS9/CdZyA8yfvg/3Hj2A6alJrBw6hgefcTZ++M3v4JxTT8fr//CPzeRWoJEAACAASURBVJubzRaw3t7EK379N+zeP/iDP8BMdSrxbmCIF7z6Jejnkm51BulUeIJ317y+OllTx0OrCZm8PkwsDp6FVAC4XwTKCp/Khe9d7OYsiLwnsuTjkMw21zyNUVZaMKkzHNedeegVSae4RBPLpV/oxjit3lwRoXczWM/bS8qyzOUVMi49oOtaPk9tZOUeyA8zGKy38B+f+SwqlVqS8IQsLrrsYtuUbCRiZWyZjDE1XcL/8q6bsTBJYTVCs9/BZU+7Cp3RAMeOHsWDzr/Ass1XFpdwx/d+bGBeQhGrzVVMVadtjEuby5ipzeLCR15obkfG0Campoy5mJFcLJdNOPC9BHS6PD2gf+2WL28D9Ic99TI0um201zYwXa7hkx/+N+yYnrP4b2fYMcAs5yqWcUxaTuRZSzw04XHxEx+Hw4NNrGysY7ZYxWS2iP/64tfMouSidDHAlc96Om589zsts3g6N2U2A/9n+l3T+C99zKNxyxdvNUuNFicZtdPdACPQ7bUGZhbmcN7DfwZL2R7O+tkH42vf/qZ5PFonVixuztarNFFKAdBpoQvQ7SAOZEyxKBYqWFxfNCFEL8lmawOVygQuesplWNpYM4/Dnp27cOS+g7jlU59BOV9AJVPCZnfT6M5YJJWqRncT1WIdi81lTFZncc11v4gf/fjHBrhTpYo1ivnqLVSagM1+C/l8BU9/4bNx+913WFc5WsBMaORmo0JiZ2q7LHe6h1XGyE1RzDKqmUFplB1robPFChXJMgpYb6xgrj5jCkJj0EIhV8ETn32V8aUlQjFfhEfqEngGI3zhY7eADjvCzFoz6QrIfwR+VmhcduXPG2gs7NqBlcaaATATyhh/pfud+6e12UFjbQOjdg/nn3m2eV4+8F4qb8lRv7lMYiWyroIgc/TYQZy6Yzf6zSSfoJPP4+rnPQO1UsXK+PbsPgXvf8e/BA5KmpC+4OUvxL2HD2B6fg7FetX4jZ6MSr2OFj0cDB1sdjExzOFD77jZmt2Y2ZrNmPD82ze9CcutdUxVuPZMtQNWl09genYBD7niEuw/72wcvO8+7Nm1GzvnFnDnj36M8846G3/2+j9FNcfE1nXMVmdSMcc9aM2kShN47it/2WhExc/ck7SUcwVzxdJC/+d//CfbwxSajXbDTlc0j0VtygCPOQvPeMGzjZ60aO85cB9OO+tMAyJ63ZhvY+e4s0UnXd6UczrCl3a4HQc/QmHESpYsCsMM3vEPb02O+g3VNb/28pdgcXXREgHrs1M4sbqEcr2MSiaPzuFVfOA970OG515QCUcPr3z19RZq4XvoUVlfWrZw3Vvf9BYsrS5ifno+2d/DLsrZIjbaDXPXV8sTeNFvXGc8sv+sM/C973/f+J3W48byKiYqVdz0xreZ/KCLetOFJ61EzuRnBi/5rZehPjWJ23/0A8wtzAVAT4SDaJHNZcx7kOuP8H/++g0oo4bV9hqmyzN48St+FZ1OD/lC0SzPt/3zW9EcbKKWo1exjdf83v9Av9+1sfW7QywvLtte/Kf/cwNWGktYqM+ZHOqOuihmiujYDgIanSZ+/4/+0Ppw0DvEsMDi8jJ2Ts/idde/GrOlmpVoNjot/Opv/TpueONb0EUXNZSATsvyGzhP+mde+JpXYmPYRXfQxeREHcUB0Fxaxdvf9M+oZUq2dskJEDmjLWlz/fXX44a/exPWG6uYq0/bZy98zcvQyxGUtw6NslCLC2kq/4EeuqRiZWTtr61trLW+Dvzlzv2IXec+P8Jb2nGyXJxHIWD3eQjEWQN6dgIMOVApoF/4pEcmlRXuCFSCe2z2e5eCrqVA6nb7KaDLxa5EGL1Y8QNq1fxMMXUyU6WXwRc/9x/m0tjstrDeauJFL/lVcxvpNDe6Fg4fOIj7fng3et0WKoWSCdZHPPoSbOZHGOST9qx3/OhHeMgFD8K/ve8j6I06KGdK6AzaKOfKWGuvY6KcaIwddFBECVdc8ySsbWxgdmHeYo7Wvz2XM2udcyTDUlujC0kW+tc//xWz4bihmFR13uMfgWOry9i/8xRzG3/t07cm1lNjFdP16ZAMRnDumQtPYb81dpebnsUFT77EYnJzpRrai6v4xue+hFazYfFRMFfAIvX0MRRMQSHwtZsb2FmdxtrKclLvmktcrwc3jmLnxAIs0tpOEr+4s442VvGUFz4Htx+6B5Pzswbkm8eXk/a0rc2EMQTon9tuoVNALDfXUK9OJd6SxjLm67MB0OvYQA9PvPrJyTMKRUuM+9rnvmKqADeVLHpTGkn7UcdKp6YnSJscFtHAL7/wBWivbqCaK2C42canP/nvxieFfBnHmst4+rXPNkuKyYS0Cgi4bBVrYYEeY+muDj1Y6NoIBHRa6B7QudUJEVSAqG6QwhQBXLdmp4G65TsAjRGFchlPfe411jeALVXpsr3vrrvx7c//Z2otrm2uYrI2mZZXJpYsnbZDXPrER5tAndkxZ56AqbnZJLt/fc3KBudndmDY7aPMjnGtDt711rdjrjIDZjxQAaIg3Bw2wVgyywkJpvyfsWY1ORv/Fc++yvYEG9Sww94/v+kGFPI5dJm8WSri2uc9x9yK+XLJ1pv8li8X0eJJVLm85QIUWv3tgG5x2AzWBgyPFK3egPuGwnWztYb5ypTxRa46hWtf8XxrJMT8Cf5kk6V//Lu/x0SunirVBAKGJfbtODXNj6GS2xv18Hu//3u49+57TOmzI2c7XcsF+N+v/1PjIAIJeYflpvSw8V9v1EU+wz3B2P4Qv/SS51o8le7rx1z2OHzl61+zGDaVcu5lun9pMZtrNVR2UGGysDzLfwjmoywKgwze/o83Gm+Zora2ij95/Z/gyPEjFhacXpg1YMoVc6bUzZem8Cev+2MUKkmSJUNkL7n+pfZuCltzPzfbeM9b34X+qGdjXu82jAdmqjMuX2HLg/X8l77A8kQoJ1nXzuY2rJr56z/+SwxMBhSxtLZoXf+s7W95Ahu9TVQKNQObJjp41nN/Eeeefy6OLx43xTCB+qQSyNqF8pAldsws17C2vIq3/cPbE9pbOLOEl7zi1zBJb8Kf/w3WOmu2J/iMl776ZShVyxRN1mti/8596DRaeNsNb7N7KeMavYbt36nyVGKhj1ooZxIwJj+/4n+8MjllrFhAbXoS3Y0mbvyzv0WRSkC7jVy5BDbiTbr8J/xOVTnD3hkMiw57GBarePFrXobp6UmcOHoUZ+49FX/8mj8A6224dhvNDUxUqfQlNTuUPhvtdQPgHZNz6DQ3kSnn8PLX/g662cSosaOGlVMQ8pXMJW6hg+ScCBqa1qaZDcLYp4GhQd961VnaMnL5U0DtgVl4meaUuIoHn8Tn7/G5bpZUGspbZURnHv6UpFOcQF3BdwG6/k4TKUKCQOKKyJomxwkr25A/BeByszNWpJI2uRBsgt0Bis0BvvHVr5vwKTBeSJfsxoppceV8EkOieOQira4umfVLwUWgvfKaq3GUQD0/a2VSF5x3Ht7yT282hucSHl08gmc945lmbdPFSQvgi1+6FaVs2QB2eW0FD3/kI8ylTLeVndY1ShKZuJm4WezwiXCIRm44wje++LX7ATpdzuvHFvGdL3zD3kwXLLO+r7zqKgsdsEXt8cUT+K9vfRuTxTpa7Qamy3Vsoo8LnnCJxZVHGy2LYf73rf+Z1LgP+8hk86aNXnT5JQYGdEt+9P0fMhcU4YzXcYMcXV/C1c+71ixAxin/7V8+gN2lSawzzjlRB0olXPwLV2Bl0La4MEFwz9ScxVtJOzJG6nL/3PYY+tHlE3jBi1+Eu+671wQIs/Jvfte7MVcj6BCycnjqc66xznts1XrX9+9KPCHNJcxX5/DoJ1yKGhsGbTYti/573/jvFORXuw1ki3VceuVjLH5+4uBhzE9M4WtfoEKQuOcpIC+7+oloDftJjHFz03po081EFx/zG5LszCR2bhZXOI7VLFuGdYKFjnbPYugE9CSGnsHRQQNPftpTzaXJNrYsW/rkhz8RtPtEqDz1OU8za+msM89Et9nClz/1RRMyFND05jzussuM/x/0oAdZPfhN734XylXa/ATCkZWwDZlbU8xbmSR7EDDm2ev20Vxv4ox9p+G+O+9GrVDCLR/5tNHnyNIR7JrbjSuf+RRMzUwb7zIv4/tf+w76/ba5yekmpSL3hGc8yUJSlVLJ+hq89c1vQTVLJ2XS0+HaFz0HlcmaudoPHDtiuRbVyTra3R56PD99lEGx3Ud9lMe/3vQeU27sfHB2AqTC8MynWBydCY4fe8+HDVIpfAmmh5or+O3/+Ro732B6YtKa0bzxb//RrGq+m25rwsk1v/h0PPRnLsRX//Pr+NCH/tVKGdljYCJXNXD+rd/8TWssRVcw9+sb3vAGlHLMNae/aITrXnmdCdDvf/97uPDCC/GXf/EXKGRKJqhX+muYzE/h2pf8Evaeug+3/+iHqE1O4NzzzsOdd92ZALo1oEkOALIkJrNykvp/S0gNgJ7vA29/441Jj36i1gjY3FhHbbJm3E5QX2tuIF/Om/dnc2kDO+Z2YKW1YRUApWINr/ydXzdvJPfZToZA/vdfmTLSYdlboWp8/aLrr8Ps9AwWDx/Fu99yExrdRnqIy0RpEte+4Frs2bPHZBCbB938tptx8PgBnLpjH5r9Jq677jo8+MEPtqZB9953H973rvdjubOKXDGPfMaCB3jp/3ipyVUDdPbkt/9MX2E5X/KT8e/T95+O2757Gz5680dMPeq0WnjFr73CjKTXv/71mJuZt7n/yvXXIVsuIFcuYHFtycIrE6MS/vIP/9zWutVvo5Kv2XZ8+W+/ws41OHzkCN7y92/BcmsZtUoNzeYmZquzuP4116NSr+Hg4jGrInrr//v3xlOtzU2UajWsoovrfuPl1iX0u//5LXzmAx8xjySf3eQYkcerXvdqbKwsY++uXTh87wG89YY3h6RRKgFFvPq1v4v7Dh9OPFHNNm5+803GTZsba5ifSCz06/7X9Whnk2OGFZM293tIYLTjT08C6NZ4qd1JO7WZ0eLwUTF0n8HvwZnXx1UK5hxwh28p/8wDeYrFwZNgyirHyHV95DWPu19SnG7mg32WnQYs3xn1PbncBegmRIPrgYNl8oey3lNXQRg0AX1yWMCXPv9FNFhXPDGBzU7LBFVi5SSZ1tzU/Iuu6G6nbdnAl178KOSqZXTLObM6mJjw7a98C2ubK5itUfMFnvjky004sJ81a52ti9fGOm75DGP2HH0OT732GnzzO/+F+R0L5k7hCVRM1lA7TVocBHQKPVp637yVdcxkmIxl11/89Cvw3du/j3NPP8tcurd+9hbUsmX88ouej099+tOY27FgzzvnvHPNff+xD/ybAfpUuZ4k1V3zeAP05vFls9K//MlbkqYn3bYlkDz6SU/AsJizuBgzhqmBfvy9H8bm6rKBDwGdz9l74dk47ZyzrH3naLODb3zm86jk6NZlzHoDZ178s6jtnMPu/fusNe3iPQfxoAsuwOJm0toytdA/m1joSoqjdvszFz8Me/afiqPHjqJSruDznyT92Eo1b9YAdeInX32laa133HUXbvvW7bZ2j7r8UZbMxQRFZm+fd+bZOHrgEL5665fMw0L60eX9yMsehX07dmPp8FGcMr8DH/vXj9r9JxrLqNdn8YgrLkUvC+RKBUtutL7xzVZS2sVSRpatUeyHWnmrCtBRpIwPs6Z7mLH1+cqnPh+SGmmhZ7AB4EGP/hmce/qZltA3Wanhlk981hQ+OutppdO6YC3yPXfehS99Kkmq67PJSKmCR19+Gc694Hz88Ic/tLgoQW9h5w7c/I6brcHMamMNv3Ldiy0BhzXM7HDHFqLWOS6Tw3RtGnf98A6Ls37y/R9Dq7thyup0NfHuXP60K0xRYQtcWpgffOf7jD8YQ0U+h36ugGe96FpTXHjIC/fBB973fkvwSrwkOVz17KcYoPP65ca6dcjrDvvIFYoG6AUCemewDdCZNDfMZHDNc59tSh/zCDi/4iiLD73zfVg6fgRzCwtYH3Vx3cteilazafF79pR/303/knor1rvruP5Vr7IkMSrMe07dhxNLi3j7De+0MVIB5jo+85eemQgyujNzGfzfmz9gikBrmCRGPfeXn4ep6Ulracte+WeeeSbe+NdvRBtd/D+v/T3c9oPb8eCHPhR33n2XJfydf8EF+M53/9tyLhT2s2xu8ko46ZCAbrKKcdBBBoVhFvneCO94040mpJn70d5ooFyv0SVi2eJJJ8LE+2JJ0rYaGWx0m5bjQSXjpde/1NaBALG2uIx/ff+H0O63UcyXzYq/+nm/gNndOw2od0/PWc7Nv7zjvfY81v73Bz287g//0PJ4ZIW/5YYbU5nYQRf/67W/b3NmtQy9VkyefPdb35OEWH79RZbAxdLfHJsAhU6aPG7WGnDZiJM+IjtPOQXf+sa3cM7pZ+MvXv9nqOfLVuWSeNeS0B/ne8fhu/BHf/6nqM5O4p6jB7HvzP1YPHQEg+MN/NvNH7TwWClfMWXlGc9/FnbtOcU6Ok5OTWJmegZ/9JrXpbl5/x9r7wEmaVWtC6/q6py7Jw8zQ9QDggKSJAfJqCAoBjIjKCA5nKOoqEc9oCBBkCBIEi8KSBAREBEEBRUwXAHJMDCxp8N0ru6qrvu8797v16v3VA/e+//Dw9PdVV/YYe31rrz6R9fYhd/5DoXbuvYWWgzP/dzJtuGc9aJv2+yYM0+yXH1wwyB2YHDpKrv1+htpPa1tarZeG7Nzv/pfNtLXZ/NnzrJvX/DfpCfMbWQCGNFg+378QJsxb6699z82tddfe91+fMWPrI4R9WaDvb3W0tFmR593khXyQUNn7Bvo0WUjKEo9y4qKzaqwvkijZsfJGBQnZVXuawb0xVRs+cjT4DkIfpW08SwGKNYRSU34sngyZS26yvnZhw7ZowyghQlEJoAMsF19dJ96lgF+GRLGBPPQZabHd4rik/+dprQY8SchgZMuIo+zYH/9018M5WPR+KBQGrc8cr7L46FjEaRrRLRPjDNCtKOlLXq2zDb7wBY2XpdnwNJ68+fbT26+hT47gPnAcL/tt8++jH7HODBGRK4jjey3jz5Kc2bXQLcNFEbsmMXHk2hBLIjuVEUvdSEDGAHQAQzP/SFo0AL0hdtubuXaPEtAzmxus6pCkVojOpeh2xZMRPDtvfb66/biCy+QeTRXN9jE+JiVa2pt4z22YTBMQynHnPzf/epBq4fpmekmedv1oL0t31RvXX091PoRTf/wfb9iuhR8Sn1DA7bXQftTsIF/FFHB3UuW2cBbK2juA5WuKY7aoSceY0t6u+zVF5+3Re95r81ubOWe942NcO51pRgUFwFdQXF77b83/ezwQyEV660332T53N888BAPUPCT1dnWO21D3zDKYmIP4cOjllIssZkNhI9Xn3/R/vjY721u+0wrsiZ2HU3GO+67C6Piq8YnrLmu3h595LdWg+ApmsTHbPs9dmYAHqqd8ZmlCevr6bHZM2ZSkwLXCQA0VUNntCnMydMAOpjrVvvtZs0zO2zJK6/Th73szSVkC8889YwNFYcpJFRX1dgOO+1gC9dbzx644z7kRNJEjld/+KMHsHodGrSg8hpKqqK4y4MPPUiBQMz/i18+zf76z3/Qj41nImZjvXnrWXFo3MqFIlMeb/3xjTajvj0y9rLtvt+eBMD+oUHOj8JlqczUQuj/0DB6J0bs6MXHUVtUQM+dt/ycrLhoSAnK224H7G4tnW0EcqQJ5mqqbVXPamtqaSWgw/0AQG+xGrs7augALEDWQZ8+lEGfy1evopDbWt9od914u+VKYwzEgjB58GcPpe8TkfW/f/hx+j0BBji3R3zuSAa3IkOBVremRlu2Yjl9kPfc+gtrZjRJCMI88rijaAK/5cc38+1yXXz2c5+16tpqy9fk7e2lb9uGG21IbXZkZJQR7+hJMHf+PAruiF9YsHAhI747Ojt5jpinHvOtZf4MDHKCzWfAkAnoOAPjZbvxSmh68DHHmsBWttHRIRsdL/AMhAZA4b+JMfCoPOmVJYfNbPFJi2lux1m/5qofZkGhb61aahdedom98s5bNm+j9Zl6ONq9hrSP2Ievf/VrNqd1JvnXaGHYTj7pZNbiv+zyy2iir69tZGzHVy74GmkMygKbxDQ0UFOnX744ZnPmzaXJH0W5Ghkpr0Yssaof3CnopWBl6xsatPa2Dls4Zz0b7um36753lY0iqyZfZ2PIvkAXv+q8Hf/FE8xQJrkmZ6sGeq1UXbbOxha78dtXWCPp3OzNle/YRZdeYm8sfZtBfcg0QBQ+eMZ7NtzYLvwKXChBWcD/nz3+SGucHUpN/+RyxErkrLun21o7Z9jic75o1c0NhrLfm224iVUPj9sl37mQ+wiae2totX33+xdbqX+Q953/5S/b7I7ZXIO+0X77wmmn2uZbbmnLVnfZkqVLbeH8Bfb8c3+3x+97mJYA8MZybsKOOPvzNgafUwbmITiOCkEU/ti2WS22Y1CcABrxHBCSUs1bGCrcxP2gOdVqkXIMHiya1DO84iws9YCeWQIwj1zV2oAuTVoShk+mV3ReptLHRH6a5FlD1jKTu9LWpK1jsAqnV1CcotwZ6V6usuZcrf32wYcYe6rAjtHiGHudq+Qrgsvqq6CbhuwLyMiocV1X32jb7bkzGTnSnP761LNRygr+Wvlxe/p6rKO9M/PdwVQMbby6CqUazTbbbgtqTIhyx9ZCk0BHNwQ54bCjxCMChwAMf/3jMxmgwxy8xZ47MqWnZsKYxgTTMTR6mOr/8MQfbLg4SsmVz2VjjgK1Vfi3+0ujtuOhB1KoQEAcIt3//MgTcSVyNlwq2O4H7GtWH3yF3LxS2e792Z02t6nDBvvXWHNrm22zx042VDURfLTNLVZbLNtzv3nCBrp72NWtkMvZ+jtsYfm2Jmvp7OB8BlasDhWMWhspq1NDL5TsmURD32G3nZhW19XTbaNjBVu0cJGtWLbMnn1i0ocMUP/QzjtZY1sLYyAQ0PPc3/9G/+UfHnzSRm2YWmBrroHS8VD/GutAS1or26risB3yycNsZM0AQa0wOGRPP/m0jZQKDA6Cfr3rR/ey4eIYgQ3aOdKBVq1YyUA8mFKZioJCRLEACuhBUq+i3FMNHXs5nsvZtgftZeW60GSjf3WPbbJwA6Za/eYhFHPJhw55lrO9D/wwU7Zu+dGPrb2hObS9rMrZQAm+TjDzUNUOUdFwFQ2VULCk1gaLQ9ZU3Wy7fmR3WmIoGLW3MRgTwV9jAwXbGCb3V1+3++6622Y1ohRxkRr04Z/5NAXC1X29LMQDQG+orrG7fvpzq4/+9VEA6lGHWmFoxBpRenm8aPfdcU+M2A/m6o995mCmXXWv6bPRiSL9+H2D/dY5c5b1D4W9qRubIKD/wgE6/I+HH3+kDRYLDAqEMIz0xssvutjmNXfacGHYcnW1dvwXTmAtA/i9L7jgApvRMoNMCufs6MXHsBERmvDAMgFgAhAhhe+Jex5DuBOtTtjb0888nQf8+5dfas11MN2WbXBiyE465STmm3f3dtsCFHgZHqTSsKav32bNnE1gh+WG70TL4JZm+jt9+1+vBYnZYs/gd2elvlLOqvF/sWw3XHYt/ecAHfCZegiS46NWVYP1hBumxCDXepafCS4FQNQo/frVduY5ZzIbAsG5t95wEyPZYW3LVdXYkScfb61zZ9rKgRAFnx8dZxoqfLsA/8ZYdtnKJTvti6cy7uCOO+6k5js4Nmy1tY32uVNP5JpCS0SBpfrGkJYLemxpa2GNfrgYwQFR5z6UkIdQMxn4NVHCLMpWRpErdJQcLFjtRJXdds2NdOmVx0tWXQ3oA/CV7ZiTFlvjjDZ7Y9VSa50zg/ETbbUN9tP/ucaKw8NM66zK19oRnz/WOubMstVrehnzAssBezpYzr51wTdsRl073VUITPvORRfassFeCubf/dIF5G11tXXkydDQochg3yA4dL36lt183fXUileu6bG6tk476dxTrGnCrDg8YtdcfTWVtNFSwarzdXbeN8+3JSuWW01To7WgJfSaAZvd1mHf/M/zra2mngGQ5aqSHXXOSVaoDpHqcEEQzBXxriZfERMUHIcFpQKB9D+UaXZR7uBFPqccQrDwFJ/DYi1FVyCfxqspRk2Wbm8xly+eAoiqTMZ2raTxrfYP7VP9hX5QavAu2760eHyOKMhSKZSRFJhLItEzvIlBkoWugd9vtG/QnvnDn7MgIGgGe+yzZ2yzWccNRe428oM3WLS+3X/vLxmoMqNtBn02CJza+cO7cCMeeehhMvjaHEyzIa2jBO2yWLQ6lG+F5FssMHVGGz9QHrEddtmZPnQEKiHqcuH6i0LnquFhmrmnM7mPWdneu+s2BJu57TNsANGedY327JN/stGxEdZ3HhofYRUvmAZ32H57+/ufn2NoXGFk2PINjfaBj+xOM+iC9pkE9Ccf+C0FBqQ8VVXX2E777UmTO8AanczGBobsL4/+0WI5FbISCDVD+QkbLRVpykb1sj89+CgjbLEPY7mcbbH3jlZqqCEDYO5iIVRFGq9He1QjoFePTUwBdKzXDrvvxDx/BIOg0chmm27GGAaYdTvq26wYg5P2Pmhf+vDXDA/ZzLmz7X7WvA8MAfMp2qg1W73ttceu9sQjj1ptvobxBdDQP7jb9tT84AdDPfzf//ZxCkDQ0GGW3/Nj+xCIUCAHRIy680hdRPAUNBgxM8RC9AysIWjARI09VFAcAB0+dJjcFRQHSX/7j4Va7s01dda7sssWzZlP5vqLu+6yujx6CRir1X3m059hc57f/+ZRslx2mYNFAjEfQ300nXf1ddms9lk010MYkLlyyIbtM8ccwT0EqG62xebUsMaQq1+usebaBkatP8YSxfI7m+110N6MBobPG5on3Awz29rtzlt+RuGyH6lgdc12yNGHBQaMYi+lCbv39rupQ6rY54AmvQAAIABJREFUxyFHfJwpVwiKGxoPghKqIyKorpj50Eu0EN39k9upMwfLQs4+csRh7EgH6wgACILPPbfcQSCGwIz5Y26gJfjyrrnmGjJlWCcw/48dfjBrDsyeP9f+8tfn7H3v34IpXSiJC58t6BjCCcb68cMPI3jc+TOY2yHWFG10omBnnXOW9azpseJE0Wrraxm5jS5+M2bMNMQGwpgFRok9h1sAMTscDypBViHOp2AdMzrpfsPf4D/9gwP0NwN0aDUkmButhjddcUOMkwlpcotPON7KVbBsIBC2RLpFhDq6A9aOV9k1V15NQIfFBJBwwsknhPS4stkNV19HAaShEWmYZp864Sibu9Ei6xrq5362VNXgsFMAuPqyq2wMwaz1TVyRz3/+RPrQb775FhsooAMeAu/KtviUE2gBwxywp1hPtCeGj37JO0vY4S/U4AG44K0hLQtWm5CaFU3uKE0Mi1phzBbNXs+WvvqmzWhotduuuylYJ8ZLZjXV9qlPH26dC2Yz1344V7Sa1kZ7fdlb9h+LNrTrzr/YiujWiEp7Znb4cZ+lWw88DUIHAA1NntCn4coLL7ORwqB11LWSJ5x+3pnWMzZMnn3DJT+gYId/OPPHn3OqDZeLdNcipbWxULarLrmMhawQyAlX3Znnn2W5kVEb7u2zW2+8lQLg2ASyUVCt76QgrDTU29DICLNzkDZ47fevsNaqOhtYtdraZnfa4vNPJ6BDIZw9c6atWLacHUCHBgdJF+qHTotpLC+NAG4GUMdGSiD0NO0sTTcTvsoVKMwFNimjzOed67pUe081dVaKSwE9Mx8gihAmhJh/p7Khkm4VPJf5CFiKtYoFN3SfpF8NxA9IgC6fFv004xP2u0cepT8W9afxc/tdd6C5HYUhli9fbu/bbDPr6e6hyRqtT5/87RPUhBqqG2ygOGT77bcfgxOe/cNfyBgGRwZo5q3FYZFmXC7Rdzd75hymv4DZNDDXGSbfXe2lV15mbffq2lqaQxXlDia2LkDf6ZB97Z1VKwjkLTX19thDv7GGXAjKAxPae799aWpEwRqYzH/3yG9ZkQrFIZB2secRh1r/6DAD4oZWdts/nv4L5X4Fhe2wz24ZoEO4AKA/87unMkAH0wWgo9AC0veQYteUq7E/P/QoC4RkgP7hAOgomwrQrx4NMaSF2ioefpjckTL2rDO5Ywx77LeXrejusvU33ogBaau7umz+3Hn2y3vuZeOQGS2d1jPQY4d84jAWY4HAcP9doa75CGNVc7b3XnuyKMb40AjzrJ97+i/IcWQZ3EIub1vuso211DWwQtxw/6D9+oEHrKmhxYasYHmrsx3335UFUVA4pBkAjkIddUHyRXwCzLdgatBm61uasqA4fF9C+g2yFCoAOjQBADr27/3/sRlNnyjsgmYrd//8busfHbCm+tA1a/tdtrON1t/Abr3hRgY0jg+P0JUCQFM0bn/MR8f1iPgFPb/5zlu28YJN7JBjDqXWApM7iuwgZgPMHy6iidFx5vE+dOevbLgwYK114Z2HHvEJapArukL3LhThWLV0uf3qnnutrRZRxwgaNDv02E9OAfR7fvoLaujBSlW2gz97CAEd0e0QPgXoqA5WRL17uJNGSwSXX9waAD2YlXP2kSMPs1EP6IWi3XsLLATBC4sadbsfsBdNxuALV111lbXWt9rSrqU2f9Z6duTnjqL5G64DWCaQvQIhBb7t6753rdVDOELmSm2DHQHBIGd260232HBpmOmeeMdOe+9kW2+zNc3t0IY7OkMKHIAIGnNtbR1dHa+9+io1OFiGcF/X6tVZe2dorHDrwfrGYj0TJWtAXfaJwFAJ6DC5A9Avv4GzQ04B1vD4E48joFs1ggRLVqoqM10KQYwN43m79sqrrSoH/oV8lLydcEoAdPx/yXe/xwwI7CcEv6986xu2pGuFzVq0HoFuvG/Q5nTMYLGpay+DlhmskAODa+zLX/oyz+/3Lv6eNdSjEl1I6z357C/a0uXLbOac2VncDyxUyIypqkY623Ao9hXC+acA+mSluVD1r7axkWvWt6KbGvpPr0VsQ84Ge9dYe2soS42aBcefcoJ1DfbZ+ptuYi+//YY1djTbQFeP3XTRlbawYw4tCKsGeuxr//0NW9a1yuavv5ACOCwMcEeBbm+4IgStscIFLBBnnsHcffCja797WQboaG10wn+eYaO54HIloI+V7epLLmeJcKsOWT1nnH+W1aPGRFXevvutC22oMGSNdYj0N/v04qOsDi2Cx1A8q9FWLFvBOJkrv/N9q0YhLIykasI+dfpiq2qupWsQbiPwN6RIs/BPTS0tzFnVPZUFjyXCWUEuyE1r9QwQYPtuo7SIxpRvad0e0LHWEgQ88AtDUz86niEwzyzoSFuTSQCTgDSLC1X1Sn/7wWSR8JDuY+Sh1+o98CvPTp9l9n8uRs4mCkV75OHfWHNtcyYLbLPTNqFHd10dzWaInoapFQFHaEZx880327wZ84I5CNW+tvuAtTQ12x8eQ/Rx3grjI9ZY02Dbbr9N5gdBcAnMnJC0YKpqa2+3Pz/3jI2WS/aezTblpr299B3bcOONqaljIyBd0gQzTVAc2Mnme+7A6NY5rR32wC/utWZ6dIIkvNOuO1FKVTtWREX+6fE/WnmiSLP7cG7CPrD/7jTZIyCu0L3G/vrE09TgERRXU1tv2+y5E03CiPAGoCNP+dnHniZDxcEHmGy71842WoOUkwkejqZctT39wCMZoMO0vIUAPeawwhqAfyP5cLCpoY+vraHvtNeuZMIA9DffetM2WH8D6+7qsj8//jSJGRpUbVWdbbXjB1m//Gd33GGz2mdn7pKPfvIjrA0ACR1FNRDN/Y/n/sq2oQCKwVzJ9j5wf4IpilIgEv6BBx5gKg7mA51ni523YpBN35o11tbSQmaDPHcchmWrVtq8hQsI7DDbwuyPKHIQPyrzjQwMrRPQ9zviUOvq77OFc+bZy/98wTZauD5TJJ95+hkyht7RNUxlPOwTh7HC1GO/fsQMlhC4YGpq7TPHH23Pv/QvWgoQkQsNEQwVjYbmLZhvc9ebZw889Gvb9P3vo1nyjbeXENzQL704VrQ5nXMYFLflZpvbT2+41UrFgjVXh4JK2+66PcvjgoZg7n77rSW25fs2tx9f9SMyXawPQhIPO+5wAjpqwUND/8VP7szy0Blh/pnpAX2CwZ7BYtNcBR/67WR2GaAfdRgzDCBYIBgVMSL33XpHBugFy9nxp55g3V2ruR/33/lLW9G7wuZ1zOUcDvj4gbZw0SIK09CGEceCrA+4EH5268+YBgcrT12uzg799KEE4l/cfhdN2rDwDIz321e+9hV76eWXbfMt3mcvv/IyI3oB2tDAu3p6KPivWrmShWnmzJ5Nkyf4lnppgy5ZhhXta3NQPEs2MjpCoEIuP92ACIiD26lkdtNlN5CzoJYEfh574rHMnULu/lhuUkOHe62lkLfrAOhVqBIHEShvJ556YshNzuXsusuvpq0BwYIzO2fb6eefY/2FYSsj46Gnh5XNOlva7I3XX7frrrnW2htQlXGVzemYbWeedyZdf9dffX0QCAa6rbNlhn3uiyewlz0siWhFDOsi5gc+s7pntc1H7/bhIRseQUXMMAcqZTFtTUFx2J/RwpjN6JhhK5Yss9tvvI0NmlCSG4J6KP+LwGTYS8p2yn+ebku6lrP+xwbv2ZDFkK79xmVWLiFjqI/zO/W8M+haQUoagvXQJx4YgMpxF114oXXWt9vI+JA11zTZWV8+x4YnQunXay78Pt2W4EVjObPPf/ksG0MVPxRPQbGhMSOgwzpoNTXU0E8//ywb6V9ji+bOszNOPc1mts6w3v4e62jttAu+80179a03rb6lxcaKRVuEc73kbfvx5dfYGGqPNDTZ6t4uO/H8M6y2vYkBjFDeYEJnQHCxROWBABvLgbNfRPydjjj4MPCLi24XNgqEGfPjCrcJawXoChSXlu4D6/Rc75+vCOqxjjuzy1BYxkelS6KAZAJzgwd0XKccc/rdx4sEdPVF98F1Wa56hGnv8NdkUTiiobbeHvv1o0HiLhdYBeyYY46hZId34FCCmSHiE+D+61//mhqAgmaGS6N2wAEHcKP/8LsnbWx81Jpq4Asv2f777UcfGKpFoZ44gtSWvPM2wRy9q+HXQvlSBDWBwcBHjCh3mFMQFY8gm3cD9Pftsb01d7TbWy+9YktfeNNGRwasvQFtU8322HtPgiEOGkxnaCbyh0efoJTa39trjR0dtsVBu7EwTUdNAzs3Pf3w41YcL1AbnTlrjm212w4E9NHSOAG9ODRizz7+NKsqAdCpZX54FxuthU8Yvqoqa7K8/fFXsBQEDR2AvvleH2LvbxS6gXkPPlMQ31AueImhwVJDd2lrDLKxku1z4H5cowULFpBxotkNqonBlAjpF084+tijWSDmuT88y73sL/RT09xmhw+SyS55402m3SGV5+knUJwHhWNGbSBXtCOPPYYm57dee5258b+NUeYIh4TAssM+OwWXSF8frRsbr78Bc3vZ3GbebHtr2VIKEzC1IzUMJUpBu60IYFqHho5nrxwfsEM++QlbvuRtts6EJeGJR3+fpa1B88D/2+62HV0eT/3mCRsvjbL4CiJc6f8vFEgvCOBB/2zUNGhsbrQ1g/2sVY4UxIHRIebcwodOsCxPWHW+xubNmmdvv/6WoaPfI3chkM6sb6iXtI5gw30P2Z9aGPKRYaJFUB7N7Wt6rbWtg5rKoRHQZXK/+7a7phSWgQ+9kskdGjoAHRo6gyyjhi5Ah3fwo0c7QAdIjRbtvp/cYej9Bn0RNpjNP7Qle7QvXG+Bda9ebf/rJz9l2trKnhU2t3Ou7bHvHtwfaOVwHSBQ6urLr6UFA5YEBM995uhP86yDQ+Ks3H7L7TEnutaGJ4btjDPO4BnecMMNeJ7//re/2Z13/8LqqhrtkKMPpaby3k3eQ2BsbGhk7jYi4VevXs2CUbDAoYBUQ0sTBTSapGEhiho60tYA6gD0m6/4ccyqCRr6sV841iYQRVWDzIyooU+MWUu+zlqGc3b9D662qmoUUMHO5u3E0z8f6npYjuVwf3L9LTYctUfQEgSgxvbWEBMzYRRir778alvZu9Jmd8zheTzqc0dxz+H2g6vgth/fxrEgl7qxvtG++a1v2nPPPccAOATqQUD80Q03sL7GSeedwpiXDTfe0Lq7V4d49tiKHb+GdqkhUG72jFn2+suv2c9vQGZCsCrg54knnMDGTVdccYUVUeq6FkGqZfvEcZ+yuQvn0x3y6osv2cK2OfbT62+14ehahBB81OeOZnQ70r0Q0wBavuibF9F11V7fZkPFITv33HP5HeJKoMBc+91LSYeMh7KynfilM6mh0+UaTe4AdJRktepgcj/9q2dbHvEyExP2/W99l88hT0TBmWLJzjznHJ5d8Kje3j675dqbeL4Yw9PSxqC4E79yhpXrQ4lxnC+0vkbGBiwmCKgG/qlbXsz1y8ztdKnBguFTuTO1NPxSSUMX6Hu3tLTz1EWtLDPhZwroUMKzyquoFqdKcck4spq/3r+uGzVQAHoOJVFj2LwfoKrOSeKQhu6lDWSCjA2O2P/+y9+Y1gETOsFgaE2wEMQe6UtXLrX15qxHvzdyUylZxrKq2LA9D9zLnn36T7bb7nvYr+/+lQ2ODlgbNLyJMdt6q615ILCw6DSFTfjT08glz9t2u+5AQGft4NYWe+W1V23u/PlkVABzaFzwrUynocOfteU+uxBsUfZ1yT9fo9d4aLDfWptbrXdNr31ol51swaJFhnrx9915r/UP9FljbR1NxshD3/uYw21Fz2qrGy+znvbffv8nAj4iaqtr6mzLXbfPAB05xpUAfbsI6KiSNi2gw5LgAL1+PBSZGAagew3dFZah2TwGmex10D7W29dLM9TTjyFXPeTAwzx24GEfsReef97mzZlrf3n8T2wkAlOy6ge87wPvs3nz5lFz+s3DD/PwtLW2044Bk/H2H/6QbbJoA3vxfz/PamO/uf/hyOwDA0W0NzQQtGPFut103fUsMQvae7tvlR1zwmLm+cPPy8Cz8gTTfWDZQQW16UzuIc89APbBh37EVixdxmqEjz/6OLMswOyr8/W276EHsHMa0vxe+ddL9vQjf+AelWJq27Y7bktrDvKGATrrb7iB3fG/7gjd5fbbzbbaZmv750sv0G2AuvAdM2cwOrm/f4A5w4vmL7DXXnzJ5nbOtAduvy90VYsm5/0OOYD+UYAc6qT/6uf3srhSS21IEYLz6JCjP5Fp6Ei/gck96FahUpx86BVN7qWQklkzVqKrBho6rFwMMLScfeyYT9gIMk9qa+jOIaDfdgeFRlzTY2N2yjln2FihwJrjsBDd97/uid7Q6LNFPfTFR1EjxVm8/1e/ojk9lAIOaWAfPfwjtMCBJsFM77/j/iwGYHBswM4680yeRUQUQ9BHLQTUrOsq9VlzvsX6S2vsnLPO5jXwf97703use6TbOhtmGGIYLvzuRRSuUR8cRVvAnOGTx76BRzEPHZEPAPQrb8wAHbzmuJOPJ6BPVOesgPrz0eTeWl1nrQNGQEcrZQTJIlHwhDM/H3z1luNZv+J/LqWZGS5G7MrwxKideNIXKHAufXOJ3XvHPaHeOTV81J4Yt3O/8p9cL4A6AABV95pCySiu7dHHH0VGDmUHqXp3/exuVs1D7YNQl63Kjjr5KNZDIBVUAHR4EcaHQono6y7/EbMigPxwe55x+hmMTbjqih/yfhSXwey+8vWv2urebhsrFlijf6BrjV156RUcYyjNm7Ph8WE75ZRTOPa3337bbrzpJmusbbKB8UGrQVEwq6HQA/cH1gN9Mq6/5AoCMuOc4EM/7zQbsRIVSAB685jZDy+GNaBk5XyegH7GBedabUOtrVq5whbMnGPfPP+rLD/dVBM6BX7hiyfTpYDg7UsuvtRGCyMhxqi2gZbblT0r7dSvn2fWUE3hakZnp511+hk2oz6UTca/k88+OZjTY9tb9omIqXz0i8ey51mabCwsI6VVmrh86KmGLoD2GrrHSLUfng7QIXCADjKTOwDd2+29ti6/uMztPnVNUe4IilOgiYQCDV7R7vLR+0nST4+Sk+Nle+bJP7HLWnNDMxcd+b36hzSM2hhtSUGiHHLbmVKWy9kuCKDrXm0f3Gpr+/tf/2rP/Pkv1lITKkvp/5BxGVjcwOgAzbn4fU1hgIVIdt1zD5rZWeyjVKI/VtYIms6mMbkD0DfZcSv6Jd+30XvsZzffajPr26wwOsyIybraEFQFprWsazl96LPaZtBEVZevsb6xYdtot+2sXJO3TeYusLGefnv81w9bSy0iz0Phjg/utmNmck8BHfPDEdz2w5MmdxyK5ly1PfXAI9TQcSoRFLf5HjtYsQ715yeYu103FgJlRvNhdTKTuyv9ivUGaEAyH4lm0ajY2HipEPui19muB+1B5tXW1GIP/Py+rIRqYWzEmhAYODJEjbSpMaw7C3SUi1y3mppmm7Ww0z649TY0o0NbgQsG2ik6V9UYAHV/W929mr4taObPPAa3RFjXUfhwD96b+4dAIaTYIYAP5nYwE3S9mw7QsTfDiFhG5amxcWuvb4lZFEFYgf6I9YUPH/5fmDeRjvTUQ0/ayp5ltrATmkqojuX/hRzl2GUqAtaO++9Mk/scNNGAKbCxwWbNnsPSr8XCOPPwV72zzH5+623W3thK5oi4fehM+Nc70st66XNbZjLCAlo6Su7mWprt4COnAvp9t4cod/nQAejw+wLQfVBcVb7axpF2Cg19rGTNueBDB7CFcpkO0NH/G8y+ULJf/vROAjquGbCc7fOpA1nQpntVF60niAe4+KLv2gZzFkVzegiOFJNEfDWCVatyNbZkcLl96WvnE8Tpy0Y5UrRVbm627/z3txnY2l7XZsPjQ9ZYE8op6VzDejTCMLEq22HP7Vj6Gc9pb221G1jtLQAEAB0d0FjlC41pDH0iGtltDj3nUW0rX0azKIB6ld18FerWQzgOsSzHnXQ807TK0NAjoBcmxqwtX2dtA2Y3XHG1ldkoB8b1vC0+80SCFavc1dTZQE+v3XrtjYQ7xPe0NLRYV99qm9E+g7MJZ0JnzewzJ6IZTCODPcFnYdlDBsg5Z5xp81tm2+DwGutk5cYgDAXPOs520WCxrM832RGfP8qaWpvp+kGlwtDmNAhYYTPKtA6UBkbttmtvoQAA91ldVYMd/4XFlkfkfWmClpVvfftb7K0gAfGIE46wjTbawP714os2d/Z86+/rt1uuvznMb7ifNdy7e7psVucsvgrz6x3pt+YGpPyZffyIw2zj976HsUpKxb3++z/IAB2JtMedF4LiwOcF6NdcfHkG6LBMnXbBubair4vNiAa7euz7X7uQ9R/RtbGtuY3uVRQKw0mAS0Q0OD5WYEDjWHncTomV4kaGUd66xn7wP5dHV0NwSZ77lXOzDnBYZygLCAJne+8JpD2GlGz97zEwxTvhqNfQPaB7LV2fY/7rMrmzPLQr2Z57/z7blVPA5cTjIFlL3d2gQXJQiMktBUDAPzn88bskDj9ZvUeDhTScGx63v//5WUYvItoRgSKYBH7i3fCP4R80AHQVgiZdVwfTnNnOe+5mryx/m0VPVq9aRZM0cqQfvu9BGxkftoYaFEqtsmWrltm82fN5z4qelTa7c44NjKHdabNtvcu2zMtF0AwIDJ152ISjtpaaJAKR1gXom+66reUb6uhbhJb+1ouvMpRmohxM2QgMQfqS1miXXXa0Pz/5FM1ECIo78MSj7B//esE2mDnXmq3a7v/5XTy8aCU7Wh63HfbcbYoPHRr6M489RZO7B/ThfJlgBoaE4CZGubNrVgClzXbfPgA6A+fy1lAMprex6tB6NDO5T6nlbvb+bbay3/3+cWtpCmUcV3avYKOMYmnM8vla2/7APWzpqhX0PaNhyYe23sZ+ecfdNjE+TjPywEC/tbTARWLWM9DHtf7oIQfbbx78LQETVZ+OPek4e/PlV1lVq3tllz35+BM0w4JBgQXtvv8epCcAOkzzTz70GCF0oDBkwzVmu+27N/2p8JHCSgFNDM1NYK5cl4aOMe209x724MMPWUMV66PZsuVLbf689bj2uVyNbY/SrTV5q22sN7QJZu340oTd93NU7Ku1gVjICFpJfQ1CvIIpGv9CZbEiI71RKQ7WA6SgLVh/Ea1B9Q2N1tjYYrmS2dI33rL3brARA4Pu+cldNGkCUDDGvtE+a69vD9BeHreGXI0NIkCwvd36rGgHH/EJs+IEfejQ0FNAV1BcGuUOkzum4wH9LgfoECc+euwnKHjBfAoNPV8oEtBBq9i/NfCTH3WwNdU3sKgR6o2j3fD4yKj95p4HWYAIAgJcYPBJI1C0s62T69NfGrbP/+dp9sbyJWTs7G41kWMGxPjomC1ab6Fdd+m1pHRAJUqS9vSsZqES+PMB5aCfAz5zkG2z9db27F+eoQUJ6Xs/+/HtrETXnA/Bg0efciytDDiV8PGCVgbRQ6G5lbn9EBQgsqBAzy3X3DQF0I/5/HEE9ImaKvrQx6vKJkDvHKqihl6iGTgA+rFnnUCNjtpqXz/3dcWbb9sNV18bOjei4FMUcGDFa2vrsP7xYaupabBDjv6kbbrl+21Z10oKIIjNQNZF76rV9sHN329fP/t8rgYDGXMQ+ghXtmT524y3QO3/I048mgFzK7tXWTViBGJzlhAkN2lyB6DffMm15BnvrFpu82YvsCMXH21NaNqElroNDdbT22uLFi20Cy74Kt0osvyc8MXjGWRouWrbeONNbOmSt+3aK3/I/G7ksIdSYGWeQaYGonSqle2TR3zattt5R3vhlZeoVSIdGF0mr7348imAvvi/TqeAhH8C9B9deiVxIV8La4jZKV8726rbG+2111619toG1oK/+sLLbKIwavV1DTY+UrAaRNkXi1Yoley/vvQl+8r55zP4DUHTKIbzxa+eY+XanI2OjBJjfnz59bG4DQpLVdt5XzsvgFv0ndNyhYBepP1BAI1F1CoprcLEdfnQpUx7MJdfnUFvsbBMJVDHQDGGKYC+xd7blVWqVfnoGAhM3mBgMD1LpSeTKoVFBniznCuKy8TG8Ip+x/d4FszcenYahk8zVyls1pO/+z3zN5U7zudn5WOQsxhM2ORnYATDA3b44Yfba0veZGOIN995m6ltAHTkw/b19tqOO3zIfnTddawah3/DpRHWdJem/sEdPxjapSLgaOYMCgvwdaO9KiqibbDhhvbOO+9w8yHBY3Qg1meeCJXiIFmDQLfYfTtGsePgzm7vpG/1/nvvox+/UEZfa9xZZR8+cG97+aWXbKsPbGm/vvt+6+1DO9IZ9sZYtx21+Dh79R8v2MbrLbQnHwiV4mjuLhdsl733ZNDcyPgY28BC+nzmd0/zaDGvnaVhd7bRqtAOEyYldIF66qFHLWR9B0DHOEu1+dAyE+32ikFDx2f0oaN9anHC/vLbUPpVATHb7/ohmrLvvvcea25EpnK1DReH7LCPH8omH4WaHHOmc6WyzZ0xk4wHpRyfePgxGx1DZH8Aue6BXvv4Jw/jwYZF5a9P/43aFcqPLB9aYSccdzzrwIOhPvnwE2wCAfMh1u5De+8Y+mpHS8mDv7zfWquRwjNhg1ayAw8/mEWB0Cpyzvx51j8wQBcHC4aggBEC2OCfK4zbHx98PGtugXnvc8gBDMD89f2/YqAO1hQZFEcdfyyjdRvaW+gSgYYOegbwIIVyVscMtmhEg5ZCecQaciH3HHXHVcf9wMMOpCbY09/HiGr0c4e5nS6B9nbr7u7hStdUI3Wtng04QENoPQq/412338XiNq3Vgfb3/cjeNqu9w37xkzvoCxy1oo3ApH7kJ0Kb2NibGeZmMV4IFwcfcQgZPxgr6AhNRmizQmtL9sSusvx4ifnQd908aXIHoB983CcILABAUDKq7d217SVwAAAgAElEQVT307uskRYEsy4bsUOOOpw0hTOBn+jnjnMAqwd8lT/5ETRARL3AXx6aFn3m05+2qoYaW5MbpYWEzB0RwOWclUtlmxgvMUulBrX4c3m77abbmILVmEdzI7OunlXW2TnTdjl4T9t8qy3s2WeeYftblD6Gln79NT+yBoOFLFjnPrn4UxTa2dBldJT7CQZeA/cyammU0XgntMC5+eqbOFZp6Md84Vh2WUM9fFgFIJyNlsbYrrNjrNp+BEBHHjrFlyo77uwA6MBPBHq+8dIrTIdEe1ykPl7/w+tscGggi36Hif30c85icG1NU4P98+V/MVURY4SrBZXUsPaw4Gy0YBGF2h9e/AMbGh1kYRwEpQaLXsmOOP7IUI2vpxtVR0KjIjVPj/UZAkIFV8vNl1wXg+UgdOVYh76hqZm9NZBFACtBa2uLXfrtS6yv0GsddW20Sh3/uWOYqVHKVdlrr71ui9ZbwEBXzu/K63j2m2pDsyKs+clnnUo+UtfSZP94/p/WOWcWMYbC5ITZVRddGhQhxu2U7Qvnn8nqkJw/FJBxsx9d+kMbK45adXUd/eynfuVs60IfhdYWa61tQHlN5pj/91e+bjkIuCjuAw6Sr7YLvvkNBmReAfcAlIGBfmtsabHF555ktS31FCb716yxGy6/nmIZzjAsb6f912mZBZrm9dgTPZTTLdMV6P954MXvtCSvIyguBWqBuVLYfFC5N9/ThY0AQtTE92lrW++7E0IgOabMjh+rK2ECMm8zBYgRf1PbpYKQFAAnE7sEAwwKm1bJHEGzfGyuoeIguB7BLfAb4HdIdxIEMoHAFb/HYaXUnZVyDG1gWcYvWhiUHz9l1eMf0Ex572SwYhDGor+Ez4gpCSo6QHMf3ZMhOhwtKWVewzVs55kU6IfAI0GIZfpyId+SmVRgiwCdGJDCal8qJYiCLygWEn2h8B+yID+YcHwPTW658KzAusCgytQ68DsJA8CfC9fhXQA5AD+PNfxYmAOCZTBXrF+gFf5Dig/f4fr9UphDTnK+igVHNH+uSTEkBqtQg4+h4LJpDKichDFXs6djLBoU1ltzxE/QAurAIwoVvbBRsx+BcyjD+tQTf2at+10/tgeDCFE7GrfDN4kAvXlz54YUTF8sIq4hS3Oi/kKsAhXqW4d+0YEGQv9jBNrxfMT1lclSZUTZ0CF2KsxSTTgF1HYIVRRZ0JSmP3RQi7/H98DaxKZFMbqWrRBjyUgKxDU1mX8M78K46dyELxkBXXlk8VQH4SwK2zAd8myh8MVEkQI3W4TWoOZAKIpBnycrPFZxbWHOZ4EV0GE+xMVg/gAE3Mv9RwCQ+onj+aDf3ASjv1n+EhUV83maM9U4BzUDUAmMda8Rj8K6EmHOtY11NlAcoRlc60+hnnW1wzrBQjY2Nh76DUQGjXtxHTIb4LrBfHg2IGjHPHPPc7j2cb1DfrbOgaO1GAzGfWVXtkAPYe2iWJDPsWoaaIP5F6inX4rlZFESPp5Dntd4pvA6WC9gtYCwA8ELaZ9vvfEGK9phjd9eupRBnwh+RGW27lhICIHA7e2hjj/bOFflaRbG2FBACNoqeU2kTwZvRU1SPB1ns1gcp5aKfwqy0n6y6RTTqcK8gr9YFfLQuRGJmZNavQAIdeGx4oiSp3sStcR5SAL/CM+syng5r8Zncf1Y+RANmLAm4NfxXIovwhWq+RAToBagIiS141BECuNEZc/58+Zbz6ouri8EBBSc6l3dY4sWLGSPAVg5GAg4YXbRty5k+15YN5AGeMpXz7S+4QEWq+pa1cWYCgh611xyDed92pdOmzSpZ11Gw9hIb9XVpGUVjAmkNYkB4F+ptVogjc9Jy+56XStgnw47JwWBwH8yS/hWe+9Ypqm8OvjqsjB6dltCrmeB+Y3YNA48tpFktDvSESLD83lzXHT4GUqIjgw+Bk2UIBKZmn73fntJG7gX0lkKjqkJ3wcLeNDx5v14hCv+EIPVl34B5fPw3/l5BPScOrf0flUB8kERWQUgVrYqZs/wA9S8FBSh7wQ4GfBEEPKSXjpRf8+UvYjBHnIHVFog+XC8lCnXiiodac4+sMPvk96/1hpDcMpHJiJhJAoTBHaAVmGMh60fPe5LJRtY089Dut2229qtt/3UVg702Hlf/hItSaBPuEkA6IhuRsCQSit6OvKSri/N6AFdc5RA4vfdm9f8Aa50+MRAPd379cD+6qzI6kUgcRYu78pa2/RWYmoS7gGtEahdsyRcL6EWn+uM67pKe+7pBeuT0lZ2LnI5Bg4S4CLgQ9ADeGP/YCpGJgBy1N949TX+BPNBU6BNYKZdvpRBqahhkgKw3kn3G1KyonCH8aqhhQR/7acAS+uV7rmfq6fZSp+nTJaCYWTomdYEK2PWijUKq1GD0zNndIQAK1gN0LoVQIw4DAipELDQwx0Ahch98FrtO4rk4H/wQPEQrbv2FNeq8EklmtR6pDwI18rEq3lWCurC/aL/dC21PwCyNKOJQAeBMK6XeEeq+GFcPorbnyUvePjYLY07rG+ORcLQvrW1pdWuvOgHXOtTzj6Zwg6EVLhgNtpgQ3v5X/+icPjDy66yQnGUAdeDpWE77xvns+EMyjaDb2C9sRdfPu3L7C54zpfOmeIjT884fOjCO81T9Ii/VctF/D89y6kPvdJZ8/Tpr+e1Ezjzk+cnt8UeweSO+uXa6BDwFhLDaGZsaODAMFnU58WgIMlgMkj/omboovv8xBTVlxKcZxpeYhHR4hkgFjEUX0XHE4tPC/CALuJIwSRlYJLcp2PYqQ9jygGAWQ3VuaTBuNr3OiCqkS+GwLVW39wI6EEpnYTVVCjw4KhDlsUhwGwaCxJ4Ytc92buiECXCCuch+M8rAbr2i4UVknu1R/6ngELMQ+up9avENBk5mp/UBqT1SkMHKMDXhV736EyFw4rUkg+8//128cUXW1O+xQ478dP26ptvkB61NmCEaqrAtBP3zx82/K5KiClj8czI065+188UsP33+D0VwFL6w/5o3+QLwzWgG9/YYTpQR4EONODwgC4hUACvs6O98FUdPcOpJBDr/HlmmwELKxqOB60VzL8U/PjQpKHNo5IfTOCwqqDULwQx7CkENDDQzhmdLKoEQM8scPEseAFSlgfxEnwngUTfiUY1Nq2XPsf4vRCs+aQ8w89TwJQKs9pXdueK+eY8Q6DnCOiiA9bfj6VE0XUQ84dLBSl2cO3BrI5z2N3dTW1W7k10LwTAeIE+FeYwrpDqN5V/+L/pFnUWwhSYtZae5/g105qnZ0jX4Hx5Zc6fe09bXJ4I8Fq/Svza7x9+Z5vVKBwIn8TDYEmpqYJwNMIa7z/83lW2tOcdW9i5gPT4uZOPZ0wV+Mf7N9/Czj3tHBuL7bS713Rbe1unff4/T2GwI/gH1hxgftHXLrI3u960W2+9lYqBx4b0/NKC6bqjiQ/ijEnw1FpJYM8EwigkTqeVp2dCz/E+9rUA/X27bcM8dGnoGTjEUnfUsuvquBkAWGjoigAHmCHaLzNnRUCrBI4elDyTkwTopWwPWikgpQzTV6jzhKiFTyVMfZ4duNiDNgVNHQr5QLxEK0kTPXJhmvSaqSdcXKdKQFqTKdImTYHBpOnH7gkfz041A/8+b9JJpW4xPc8IvOAgE7gAvRJweUCePEixWUFSUMGPywsUqVCVMY8E0AXkAna6FnI5ajMwm+Enrnn4wYdY3arOGmyTHTaz2fPmkrFlexpjOkCvEki0n/7wYVzqI+wBXcIXPhPDS+lG79L6eOakg4ifApzpmIIOt+hGAOoZgmhAY/X7DEBHdzIxEjxPc5ZA4AEcc5MQjHfBJSYXmdfkBS4pA/OAB7oBoNOMSpNmqFwFMyqsKajeCFcC8vfvvhG58eEffh5+3CepHCCaWxq618pEs6mQoWt0JiS0iGf4cyZhqRLgeWDT917Y9fzA8xAPcAB0demKBdOz9Cbdj7mjFgaKEkHYQSwITMP/8+3v2BjiYmqarXe0z7761a+Sv+If9oQBuc3N3CvxGz8PPT89n6kAKXpK11HXpfStddT6Yyye9lNeojH7NRQNSpjQWL1QmoKgf4fOD+4TDXscmOSxeTaQQXwVUvwu+d7F1lbdSvrqHlpts5pmMgegf6iP6zi3fQ5de32xVPN5X/8va5s7055/+cWs3sl555xnjey+bnbuN84NLsuEP3vBECb3Smsrq1v6nehHeCf+rTOdCp1+f3WNB3S4PqZo6B/YawdGuctPKuJVIXouaNQo+R38XRHE4F9ht6LEjO43RBvlpQ3PJDQxf4DFBKV1iKB1CDOhI0rq6fM84UtK8gzVCwUwd0kq9ICmhRVzTC0EBOZ/A9D9vPQeHRpGKLLNYfTnyn8b/U+SSD3Ai3FrU71JvJLEm5pMpwN0vyZ+rfxBSoUpzUPz8oSfSpd+jzJmCQsHaCn6mD2g0++NkLnqaporkSOKQwsTJsozPvXIU3boMYfZsu4uNvuAyR3zxwFAdgQAfjqtz9OHl/49KGjNBXLp+njgSA98qon4ufu1TX/3WqVoHNeAaeL9akMsITGA24QhHAJjAE1I2Mb98s95DVeArmtTLUp76a1g6fnKwIBpQSHSV7TKUpQoWFMshRrejU2s8njV5VcySA17ioDH004/1UYKIywVvC6TeyWBagqoOiVCayBB1tN+Cobp2vtz4cHcn3uvYXFNIBwVxoJ/VrnKLv4Gl9DvH+M41N4W/uJbrrqZj1CHNuSMIxASew1LKLI0cLZRTCmlUQke4osexFNATwVVDxiYp//bg7xoWhaClDcKJ3y3MK2V1l9glClASZxKpXF7YK/E/6bOvdrKxQkKjCgkhNTJ7379IhssDjCQVOmN+KmmXvC+I6YAFr5VPd3WPzZsjW3NPDs4X+gYePv1t9sPbvyBvfDCCxSqphMuuX/ROqszlvIcKZx+3KJT3KNCbV7A9OBeKQ/dA3okt0m3wHYH7EYFjb3Ao98bf0PygBmeEpjbeHwGAsPniA6ub6ifoqHroOhQpIDuCQPfSYrT5kpbEFH4tDmBi7QXMaX0XZ5QPEOuBEgAdM+AReTaRG9yT+cCQNfa6HrN3ws1AlqNU0IM3l1bVztFQ08ZS7qeKXHpwKZMNwURDzrZHkRBzscB+LX0jM0fNM8MpUF4xoHvvQbl5zRlPhHQEVGarVEMqJEpM4964+jax77noeAPQAL7gsh21K9nrfzYlAOavMx0KraQAm7KNLxA4rUxzOHdAN2vs18v7X86d12vz1OTdgo0+BsMHtdjbpgTg+gi3eZZKiuAuQQaSf3qtSxQ1LtwdqX1Y364HpqYtwD4GJhKgE6mE614sjLgM+wbhDAEyQHQ0agFDPXOG+7gY8RkP7X4U+SyrE8efYCVNHQvBEsb176KZrTW+Du1Mmg/0/PpeUEKcnonfsplJpr2FjbQIzRvWh4UjCYOG61XqjgGsEFRFAgACIz78XU3MA0PmQIQXQ9ffDjNvXg+3BEIhkPZ11RDDnLE5HlhjNI6TO7+vHmt2AuPKVj78yKe6wHHf+9dHni+Bzbdi/0SbREEo1VUY/t3z6fmjrHg2VQsx0t0w2Gd2Lipppb84tJvfd+W9SylUISy4I05FJsJ9Lf45MWMT0BgXcuMdjZ0wj7DxYF/EA68284DrGhFNAel1rs0UmFee+V5juhU+JXeo3XEz9Tl4pVZPDsfu+llvGeHg/YgoEPSFlBSmoA0hQjo+LukCq+hsz5yrPZTCUA8MWkBUgDCgkvj0AECA8N12CREumsDBbZ+wp6JesIU8YoJ6Du9X/dJQ/cH1R8YEaVntJOAGFL2KgkK6SHxQJ9JaKhTXB9STkSserfGr0CmFAhEWGLsIor0wOtvfxiyubiI2Err+G7zwnM8oPuD+f8C6AQeBq+GKGMcUBQYeevNt6yjvd3aWlptMLa1xXtRbQ3lexGpLh861gP0BIDH7ziYfm3FmL3g4sHXgwQ+r2Qy93ubrr+X0EWvfu88sODzNEZD4/P7ibngPmgLOOAAZAktNWzpGRipGICCxXCOZE3DWGRtEqDjM9wnv60HSi8g+LXyayneAJ5ARoM8cpj8EZSHdNbxcfrVAXz3/AQd4GIkOurPH3Vo6FNeG+qrp5qN9gHj1xpJG1SgrXclaK98AF0a/+F5lObkBTgBuWewep6Eoin3Rc2bgKoMjiQoDmCCqGkAPwAdQVozOzrtOxd8m2mZ0NAHbcjOPu9sCm7iTzr3mKvXfGWdEK+G6ynE5sqhEWapv/24U77mXRLTgbrnAene4289nxjigqE9v8M+KFYlpX8vKHjQ8/xaa67xTwX0oi1YsNBeevFfpBPQGiwdSDdGeunsmbPs9ddfp4UPQibz4qurmea8omulTVSjb0bB1l9/fcYxgI8sXLgws4yo9LnOg58X9gppfaJVv+4C+RQ/cI8H9HTfpuNVKT5oHdkSl21yQxxNbpv9dmGUO1O43IbQr4uCI7W11Nbxj1GYE8Gsx4FCgi0iG3vtbjP+QGpD/KHV5mGzdWhwnUxO+J0pBNGvlE7Ua6o6iJ440u/9Rngi9Rp6ytilxaRgJzAFg4KE5t+fCiweELzQwE2FmaehfkqUu4QVEZBaQXqi8YSjoBQxZa2TJ0AP6n4vskAeF6mfApLelTJ1PTNlGJ75eEDzmqrWC5yIMQhRQwfzp3nMATrAbBPU5O5abV2rVtkG669va/rWhEjufBVNtojrgEYDyRrXo+wrpVekWjofWHoYU6bhGZ6nBb/e/gCKXnGtgh39Afbr7oUd/3sll4lATEwd/lSsM4QTnBcwfqa0VVdbLQAR+c+xDSO+94AukzqBtibUJcCZmtTwwxp565wHeAnEApL0jMncjusoZFRV0cxMYSH2imbwmItH4BohVSkfqraRDpQylWigciFgzcQLFNktlwJpIQonHtB9DnB6BrSnOp+ib/E2jUeM2Z+/TOgulWjuFaDTdZSmwEaLE9YEVekQB7J65Sr7wBbvZ8c0pOyhtSvcSQAijQvggtLTYv74iXmCH2CM2C/ONdZa8OfU0yuu095JkdDZwPPkkvTn24MuhbZEWEhpWfeKjnzckOiOGrQLIPZjTM+XF6j8d5UAHdY61CDYbbfd6IpDgRiAOoC7o62dwI3zAqEKwg9KUL/6yivsSwHejSwN1OYA78B3OGvgqTgr4CmgOb9uGo/WVGl9XuiQlRn7IwuLhBCtgc6bxykvXKZYmZ67zMqR+tClocuPmW1WrFcrH7rMdeOokBPzXX1+biXAxWeeEaREI1D3GrcYf6UJpJIQrtFnHjBSIkgBX++Npyc7ROl1npC1LrqGC16VywoL+EPg5yktohIBUxBKJHqNzQsd/rBmzMTlhVean9Yl1Sy8cCJAX1famggrkwCTNDkBg8DbA3oq3KR7hHnBMiTpXWPGYYKGzjWVeY6/xxxx5W1CCM30vrByKfOh5hifIeYiuhFY4T4/vxSIvdYuhq/54vALgDVfMUH8re8F9AIIrUXqo0wFJ501r6lq3FynfKxKGBmv3iMNzj9P8xBzwbViWKnm5BkXvvMCowKVZC0QjRFYY29yfBbKH9eFPPck7Ys1C1A+k7n5ocxmurYCMwXu4W/8rs+lverMVKIvPVfCkacH0UGmoDhzMIXKCJx6roBGDB6Bf3AFMcI/KkDko3FAnHMsAAXgRY0H3wCFEfHVyGmf/JeCpUzVFS2IsUNYaLbiUpdcXrNXiDxv8QJLCqj+7xTwU57oFRavjHirK/aJiqGyexwtSCjT2uoMef5XScDQ96zpEWOPuGfgyyiVo5gSCJLReoVIeNYTkZYc89nBgzyYykUgzPPY5vcHn6v0K34XXWJOEpq9D9yfKc3XZ+GINr0Qid+xdhIMJAhg/hTWS+in4vjXTh/7cJkg4fyYHHQEdDJsF/QCDV0HGE9S0YWUCXrQnAKCjtjI0KMG5QHIH0wvwfjPvUSULnhKDB7E1gLpOND0mkoE5UGd10cw1rhSYUQMYzqQppkuASS/bpqXxuYBw6+LH7vu8cy70mEnIBHJ4s/0xfHvFNA989Sh8dpsCujTCVp6jgd0MQdqu5DmJ4KvkP9c7YIpIDXV0hgvnRRRZFbEc3SIRHd433RBPxq37hcgpaCj1EppiSmNCPy0d6npLjXJpcxV++gB3QNqDv7ziUkh24OOH4unCw/oPmin0l5p3BKGxLSm/D0eipYgIA7PyPzY0VwOy8sUQM+EwpAaWwnQxdwE4vJlI3AJn0n78YBS6ewICNP1Fw1p//zZ4rGIgO6fXwnQYUJfF6DDDYHv6UKKRalQIAUWCsyd7VsjDUtI9KCh8eunruG5mCgzcl7Fr/y58L+nIORpzFsoUtrTOUn5h+d3AnzRl8BIwINxBktSAHSNS/MRlnit3PNovyYppgT2lSOfkNtB7xD9gCZVqIt0Hy1B+h4WlaxwkhMMUgHfr4FfJ8UfEUNjDIGEafwtt4/n5elcdab8mmmNFeMiPiVBCc9gPM1YYSqg73LIPgR0SSliIJlPSP6hOGAAughehWW8hlcJjAXoqbaO58gv5hlOttguXaASmHtQXxfRpoDnQUkpdx7A04OhzfLv4PU5VOmazNNOCc4TZqXDgnVD2l8lDVnzFcFrDdNnpgzNjxG/C2jSQ8mx/huFZfQ+EbhfO/zux6d18ofUS76VDgXoSRq6hAGZryUw4KcP/MnWIGYDiHY8o9Hv0ugywSCadHV4lMcrxqE5aR11vwd0L8CkgoLOj86IvveM2H+WMi+trz7XOFJAx/fhkIdqcDI1C4i8BpaO15/H7Lw7gcmPAfdiDBJkBKZ6P4DKp8Fpz/A9ffLOiiZBYnItAi8RoGvs+F48AN9jDwTo2g8But/XKYw2TkL0r2eKxsRU5bf2gK71wWe6Xvs5RTCIJncKm9GHLg1d9IfUPVavQ6tUgEk49Iw3YFOVejSZCoNNAV2faazin6J3vBcVH6cDdFyn+AO/z55PVRLi0u89b0z5rNewdXbkDvBuHcVnaI/1t79/Oh7nz3XKQ1ixzmUHSUAm/aAuQqyF7nmSaIF8RZZAVXCskHHk994LiHgOKvB5vidQ13rLMlRpnXE/+A/WiSnh0RXmeSq+0zvxDB83QpfJOFy+k/ST2/Xj+7LbmjRvD+jQ3nAT0qoy6QFSZWSk0NwLY6iqu/a/FIArSTy4y0t4IohKfit/WCsBbkpongjXIgKXZgdAr3RtesCyQ+QjSiOgp4CSji8de7ZaLC2JusHhX7rplYSYCkud3evXQIwujZKdcjhJqevW0Kdbd43Dg5MXxEQjlUx2fn08oHtilWYsgWU6xpMGPqUCjeafro0XHvx4/F7inkq1mCuZDlPAqLRuOvgSDgSW0+2pp0EBqg61AHUC5V/LwWrmnysQ8C4RnS8xKJkU07Oj8QiAA+ObTFdVGh18kvSNRxecmBe1iCgEYBwam2fYYS1CQClK5PoxaQ80dgE6/hYDFKC/GyBpTJq7mKXWUyZpAbU/H/jdm6y92ZuWFownRvHLoimNT2uIYDjVVZCGzjKnUUNH4x8Aut6b8hLRQEUNFoAe0zs9j6tEzyl/8e/z9Ffp80pjE814C5QEEuyNtFRf+tsLSpUAfTqM8ICuuWVjQhOsCum+soT5s5oKJlwz5Ew6YUo8TPxBtO8FZa+YsjRwUtjLj9ef8ZRW8V7EieFdWi8vQIqnaF0lLOBvucBQWIa97eV22fngvTNA9w9TGgaj0GPACxcpRtRxUvARTgPoeoE3KXpi9Ydc14rhpYCeHjLPLCsxo3TjpmPYHE+kZk+0/nevYfrnBioINb81hvRgpIcjfUewvKk319olcfE8T5CVCEISuAcLT1A+KMMzas1dPYmnA5XpJEvtwXQaqA6vN+n5w6jfEZMhDV3mX2++Zo5+3CV/cMPyI00lBHppD1JNxB8+MXW/X378qRVCIOPdCJ6p4znKI8W1nm41P4Gs9t4Drw7sdGuvz/EMaeiphlwqjTMPXQzfnw0933+nufu5pkKQp1OlwOkZeL9ALvMfowY8KsTVhi5iKJjCcyM/n2tO4dcFgB4Y3iSgC1jFJGWuVaoe6BnrXAnQ0/MpRujfqf0QQ5QPsxJt4lpvQZQQoL0GoDMAMPIRBcX56pNschQzACyayaFV0/dblbORCeThT22/6c+vAEXnye8Newiw/0Jl/zmuTS14eo72P7VwrOu8+3Pmz5sXNvC5AAo/PX8SbXra864E/xxP++n5mFyL0GoLdOSfjd9Vg98LamsJBmXU4Q+1+6fSZcgaEU/Vs/0eZJjlgji9QrOu8WsdxV/8tX5d/ecCc9FDZsVMAR0+dG5A9I1nBBQ7y9BOHyMqSRyxmQUPiytdmoKFFsGbHDRYSU9iVJqgl47E+PxiemL2m6P7/aH0JkfP5FKizOwV03DVdR0oNezwz/Tj9Ru3ljAQLpziQ08ZKy7xGqhfEw0XGkslME/Xv9L0GJQ3TdphSpD+oIuwdY1nDqmgJo0oXRetB9vm1taSsQvQvX+NUcNyvbhJcAwwOyM/Pf7z65ceGm9S9YIBaNEzuVRL8NK3v07P98IHLV3RBCdaxGcCYwGsFxK9cOHH7PfLg1AK6MXimFXXhNSu1Gwshi7twtOpPyuV6E77Iy2+EqCrxCubusSmSrgP6awQVCHs6n7N2Y8RjJiBPQlD1rhxz3SADqFC5vdKPELj9wKb51GiMR9DoDlKq/J7o72XgCgNnU2K1gHoWCMAv9LWWE2P5vdQnXOoOLYWoHs6EP+pyF9hUodYGwG90jqkComfI+bkg3anoz/Pu9IzVonfiR/h3RII/ZnDPV5gS89fyq/9WRDdhnMKQJ8a0CZcAv0ppVjP93yS64AHlMBHQqAc701M76nAk64RrNSV7vGf+bNWiVel36fj9DxI9JDRIUove5P7jh/da4rJHS/kZKGB54O5TIDOTYmAjuukPaVargder6H7SYrxy7QqCWjy5/4AACAASURBVMRLOWJk6YRTLcwTlQhWE/YStt+wSiDhQSsloooaDbq9RR+N3+j0AHgC9WujLAFf+tUzEfyeauDpoVVaWwoMXjKtBOYcLzd73Sb36Q6wXw9/GLw2K8aYrqX/GwwFxXXA/BXw4QGd9bElBTvTmtZRWmI6R+2lAFXrkY5P6+m1gyl75BoWVQJ0f0A9oHsAVCqZdyNMB+Qat6dFzUH3i6ZDeto4a7mL3nVmJEQordF/LyEL85nO7O7XwD9TAgXmLe0U9co1RoIx+0RXMb7EM+/sHMivPhGCEitpWOIHKaArsh1r4KPcPY/Q76Ib0ZNnlBmfiy4BAb8EI13rgdRr6ORBrjmLotxTk7vK4MJnjjx0ADo72kUNvQCbp9PQte4pL0rphWsJCx5YsuvwWAkc/NnQWfXn1/OuSvSX8pxK11T6DGPx/EtnAtfKhftu50/n1u/DpNANxjBZmpVrF/kFlVRXNEy8iPgiKzOAvIwYhMnIWj8Pvwfp59l3LqVPNFPJUpcqCuvaX/+dx0d97s9mKQJ69vydoaHH6DwExuEfD0Cs784iFsp5jOHxqo4m7cYvtgezSozcAwRNqfFwa4MzhhsRx5tMtewe9BXY5ZmtDh4+q5S24QWCtNtaCgweGCUQZO9Hz1yk0UwTUJQCQ6W1maKBVggC9Acca+fnid9l5tScdKC1wZIwpxNW/m8AXe/XGLgekAlixzR8XwkwpwNbfI4+xEzNyaNz3yQwYPxisr5XgKqKBVkkF3qAV0hX02cYj+hBjESAhnegM1h8QGZ24/uiZSA7UDHfNzs4sc0nghrFEHWQ8R4PIkrbCdpoMOfx/1i6mAFVau9Z4ed0gBrAELW+Y9vMSD94tyq/qZCGzpHoROtTKQbBr6f2U2soQMfeo980Ar3UJczfB6sLrEcS0jJNJzLccIZKXH/54EVXpIvom9RcFDAkEKeGXh/q0HvA8UDlz4LOsY8kxn2NDY18v9ZYgD6Fx0T6SgEd14D+uHcx/9wHxYXKZLGlqNqDup/Eker8lMI6/rwrcnsKz4xtZTm3GDWv61Iwp3AV4xv8+c8EHvCPutqsdHcWeMouzUFN47q49pxKkcN3jA5nQODU9sqeP3h688GuDJxDfEHUlKcTqL1CyDMfNWlp6EjbAh2JN0ldJf3EssReQdC+QoFgDAjEoXLQzD0uaP4SeLUWqWDlrQCiW+8P17nTGFJBWTzB06VfP32fnR/HTDnGmIee8aVdDt67jAMJM5kAApo5/h4dK7DYAQat0rBidhxY2Xgg5TPBu+Sb0kRUflLj0IJw8WCypw855hi7vstKReAGIPWDDCR2hIt/owxtVU116NnsOjB5IlALVs8s/AFhV7nIZL0ElG5ACqwkAEh6LLCTQtb0f3tQl2XDg29GcDHw0KfV+Htxj8BmXW+fFsjjTXxmkseaMvQUMLO1wK2xFr0/DBnDcP2X/TOyeUDLg5ZZnOwX7zVJ0BV6BawlwDmTHRh8yMcOjFXR0KBDFVjx4/HPUjoR81ixBvkqljsuu94GeC6rRZUmWBiEplKVp0VZ2gjoeq4OnhiU5u3/FvMgM0Qv8QTQPTOVEOn3W4I041vGC1ZfF1KCxBQ8rYsJal3FmPx5FK2TSSf1DSQQ+zX0TA2w4jMQNHYJYZp3UBImzZrhPaFrGn76s6e56p1eWBUwaw2578kB8DSfMmTPmImnztzqv/MAo/lqXb225zVQf5YkkFAodYAIrV70Tpoph9x65OvjH10AMcUS/A6lj7W+GegoCCsGbfq9THnBuoJGyXnzVZlSgMp+4umYi0r38ny4fuXqdY5zMjJe4Hnx5zsVTjUmz794vRNIBMhT6CXGJ3khTXuh6wqjI5N1zF0PjEyzj2b0Kefe7UdxbFIg1Bw86OI52ksPtJlQnlQKzc62C5TzdOPnov0W3fkxap7A3/TseQtANbtVhkpxHP+OH9mzLClaPi9obdCWUIGLEnGMgpdWEZP+aOqhhB0ZMl7stWO8wDOEtUDdyjYG6SpQbFYmkoUoYm4hGCkkaAJ6fjINhiVCa6qtVBWKi2jRvCbitcVUMsoEi8Rn4hmw30B/ULJ78d5YZW86UPXvXYugXQ9rMQmNWRuvEp/62xP+/x+A7oWffwv8nTZMIGJhjKnSbUqA0x7osrGSkxic6EfrJCEtFXIEctwHZBoAaKPrw/vhwcwqZVFkoDVRZntWHiiie1X4vypnpdgJD+szVhijuRRgzjQh0GY55l0rXSlJd6kE6H7cgZmXrZibWogkpSMxCIEc/lZkcRCGUC+9JiuWgXd4LVPzr8QUPQPzIIV3aPypBuxBzzPx9HP9rfNYSaABkAdGFLoNpgIrnpFZSKLA7oVf3oP7nUCd0rCP4dGY9JM8BB39YrERfJ4KZBiT6CUFeewfng/+mIKBaDalfSkPPOeR6YOHwtqhanqYA8cU6+IL/FhYKSo9oh/QqucxKf14AcjzX841FmaqrkVgX46lehmXEgP9UOkPtdE9oMu8T1pGUF9xLDNzaxwe0L2gltIL3gkLD4WF+E+8w/O7dQE6C0/FctHpvfhbQY9eUPVrtC7+rPFqz1JA93vs5+6BWTzM045/p7egZAKbs/hK2PbrgesmLdk4Ny4ocrv9d2W3NdZuj7nVBHCYBMsh2IUm+fJk5B+DqUBIMcoYoKuN8y/WQnhiF1MjQQHQYTKJGjqfEauDCdCZ3hHNRvDZgeCyQCYwW6TsRFeAJo/nKHVCJul0wQXKlVLu/Ibrfs0huy9q6FlThmkQXYDpCVuEJ4LzBJsyDw/o/hXejDTNqwNQuT7rla7z49Pc/H2pROmZLgGdlcqmtn/1B9e/PxVocB2DhiJj84AuOkkla69N4tkQOmXKw/N0QATy/iBngpiaSEyUra25JZjbQIOg6WgC1RlgaWLkhxaLGaAjj5itXXFmcL0z16VMpRLta044U+MuyyFleJ4BC6hxrwA9mKvHLUjpYa+xPqJZCeopqHgaVsEKnsdkH6T1+znoPSmjTmnN8wPRkBfUpKEL0L0Q6OctQc0zRoEstd+omaS0rXcJ0KcbH4QzFRvRGuDnujT0jDbjevtaFpqrdxn4sXnNjnNyFfKoDMVKZ8FcHyttRisI9yGawyV4IEvE769fR61TSlcZL8yhKddE1jpb4AjLANcCFrII7uDDFKDiywTo4N/yW1cC9On2hddCKI65+X7cKR/ywuBaAld0a3ie6nmW+IEfm3++6Co9I54Gdb5FF/6spPzV8xh/RlI+qudrPum50r0YfyoMTMEgVymO7/jgvjuXZZ7EQ8EgmSICjQNWSFTacZXksolGTQ2VilSSU4QjCcIvpl/wbDKohV5ERGwglqwaWCzzSeKJgI77GQAFiVmRyTK3RyrzwoTPg/SL5ReDBCpThatg5zdcjSA8YWabFmMA1mVyl+bjNz5jcFVVbPWZai+eofg8Tz8G3fNugO0JJj1c/qDrOf55AohpGQJABEF10d9c6fme4VYCdDEo3ZsSr4RCHTzvCsH4CuNja5UMxbO8pcgfSO0dGW6xZK1NoT0irQxRSwc9SoCFOVQmd7YGdRo6zbloTOJKR2r8leYtOszmBG07xq34tfESvOgHP6WtepM7goJgtPcAoshiWMdUKz6lE4G36ofrzGqdJRC9q8m9Qp3vlE5TZi0hSyZ3X7rSn1Vcl9ZjTxUGrbNfM/97qqH7sWG7EdDHKm6RD6wFGM5kuxbIRwtd6l4QkNJlFAMDPQj4WAuNFc8mH45VEqMfJjO30ncdXPXhXyxms660O78Olc6mcuc1d9DAFPcAATya0yvVyYilm73LTvunn6mgNoXOGdMWXBIpD/TAuC5Ap7JXIW0vFaw9oIofiOZT/ubXapJWp6p+HnDTOYuGxD8rYZ/u99eme6TxpfdPwTDWcnACKACdUbi1NQRxEAj+F6AzNUQBEq5MaUaIsW6uXxRpEQAjmdymBXQUv3eAkAG7yvmVETiFerW50FvYVSdD2gc0JDDFSpIYxiEfmicQvwGyTKTEr+vXBegK6luXli9p3gsJnukjTmFdBIt5pT5OAf6/Y3J/N0D336eAm65JyjTJELB3Lm1ikt+EVXk3QJe5LQU0zzx9RKxfKzwfPmzc633E+DtdU4Gg9oPPLBbZihXMkWZTCidIhAl/I+CNRU3QKQspOPlq+tFpqsU7UakJWnZsO6xxTGeVEd15/2qq3XgGqDWRJipa9ib3MvKYI/2LVgTiAGMVrvBA5cFFlfKmA3RF1KegLIb0bqDh99+DdbhfpvapefSeYaVpTymga63XJRBVAjPSJqx9Y+MZoPsz6mlITN3TGdcrarfe5K7xSWjzApWARMIU/lb5aDwbAqNM76JTmrtlDZK7KwRdcFqpwOX5LJ+ZZOH4tcX9PsbA7xWtsLG09xSAc+bglAa0B1458OfSY4SuVSU9CaxeuNB6eeXFvxOfy++f4ounB89LRIPaU/++SnQiXPF8zQvHOh9TQNZZRVWnwp8fjz//Ttpg+m7/Lt8PnbS37f67lgGMNK3HEnToIMMJx25rPlfbRxnzUERAJ3FGaV2ALnNByqSyDYeGjkCMCAjZ5/Kf45kAdJgdInHiWWLOYKgMiou93ClhJl2b0oX2m8Hxx4YB0x16b7JLwRmALg1/uvt1jw6xGAUJvQqR3SgMEt0dzoen6zSn6TSIdD7pOFKCrPR9ygz9fgkI/DXZM5DHCg0zKYwxHfGnz8C2w0+YgoUYjbQWWVv8WuhZ0KRTJub/9iZOD/Ie0DMaiYWCMkBHu8u6usA0EYBUXUMNCjQvBoT4DVi15Kv2kbx+7TyzE3jip49h8AxPayi60ftwj94FsBgfQ8vNyVKpeJ46W2HuGI/WT4CEZwlwxHBTgVcWDs9A0zlojB7U/e+V5uOZGZAqzGVqcxz/DAGOLAceMCWw6z0pn0nfn46TvAWAHn3o/7eAzjFV56dUwvM8UBq650Fe41PaqM466ZP1FYLFgHXKo5kbmrKPMJcJXLzRr4Gfd6WgOI0B16EWvSyepMXIX2mdBe3ESpYB3IOJgMpetKimOfB+f3FNyj+ngDo6eI4WMg3dW990nTc54zN/pkjHsNbKipAE55G/V7DAVgJI/5nnkaki4IU7rAl4gwQPTz96hgf0VLjFNWnpcy8MiQ+mGOb3b61+6NscuBt96FosHXQBenZInEk6PXBiOtoEMSz/Yn+PHyB8QF7DFQGLMATouD+Lco9BKCA4aIgKytLB8HPxgJoyJ87NtfRLpb+KIOaqkpFgayYLm1QCdTFPv0aZORgSJjRMV9RAwQ5eMEklVA9s/18BvdKY071KGXfG2J3JLdWc/R5Pd78HbjIM1xlNa4TnYk0kyQrktT4AU/98z9RFBwJ13KMDRpAbH7cmpC2pklnsoEfLQ4wjCaAZBFwEofn+02BWYOhyU+F9AnSdI50Jr1l6BoDnSduqxFR0bQromsvY+KhVw1LlioQo8l/zVzwJz1DMCPDj8/TlNZcUIP9dQE+BM6XRyeeqJWpQBqYAm0tPSoVh0UoGKjEPW8/w5zY9w1O+g4XHAboHDK/V+T1I95G1OmIMRcr/ZDGpdBa014z/iQoVGCEj3Kmth0BP0AbnJV+x4z/S3qdLsql0jlPAaKit4xqINgDkrE8ey1ozLVONnGIjE2YGQZCPwaG+21sK6B7E1tqLmPrpx+9pQPvseYsAPfssWjBSmtP6pgKzP4/43Xc7S9cG32sPhSOyrun9HtAr4Z3oxdOTH6v4fQra+lvrNx0Nwd02pbDMBw/ajc1Z0kOnw0INz4X5TyESBDXFtDUvuXhATaOM04Er7ccTggcZbHZxPJjcyUAj4+fGV+cz4sPfkvDwDmklqckdz/aL7HPqPbF4zUVEoDH6OXgfWSVw9LnHXsvgXPJVDD6UhitBiEKNz/18Fw2+0nv12btp6N487OnACzcpIPv1gIbuD6EHJQke6wJ0rL/XukTg3gcuQBZgCpTw3pHC6BTa9SCE9+M5Cg7De3yZWQA6NJRs3rEbk2ojgJlhnxDljr2jdg4tRvUA8nmrb2ygHz8rh4qcerVndDnSXkDz9KM8es9M/FmUW2U6QEeluNq6yT7nmKtiYnRWMDav1Xua1HPFOFKm5Ong3QB9OvD08/F0DUbE+AQXRyCBLXUz6Ux4BkegLwbr3dTnTkZ+v5tJfgI+9ApR7p6mPW/zfCEU0AkauniHeITcRBhvJf5KgABAAjhra2IrTKS0FYM1qCa0HBVYyoeuOKMpwkw8YCkPx8epSXcK8JlZfU0tAR3/2Aq0Ksc+4YgNYeOpGCdEK390jSpImv5vuAP+H9PWeJ6jQOvXSGuvsa4L0CkMOI3Qz88LWHp+KjBofaY7f9hXL/B6XuJ5i2ggPS+ebj2op3wS1/lnVOLFno9m8+TZcVkC2350j9BtLRa7mGJSiOA3MjpK4gIjRRAXrkHz9zVr1lhbe3tGsNKkvNSRgo2er5/Nzc22atUqa21t5XNRCKOpqYmEODwybM0tLXxEJaaAz0fRuL62Jgs+kQSlhUwXSoCemXfcgUsPxBThIQFVPw8xa0+Aej7WDOuE71paWmz58uW23nrrWX9/PwOvoJ23trfxb8wZ17S1tdlLL71k8+fPN+XRe6L2gCCzqhiXCBR/g3G/m0kH6z8wMJBpltiLWbNm2dDQkOE7vBdjgy8WAVRLly619ddfn5/xQOLQpy4T50PCWOVHHBwc5DPwD793dnZyfl5gTCXZlLD9wcNzamNxEYE3PpOZDPP3QUMSEnQN1krVzlhIKZejubq7u5trsHr1aq4L9mPlypU2c+ZMjpc+cwAnNHYW5pga5S/aE6319fXZggULSNuYN2gCf7/55pvWWN/AM4X1hT8b67vxxhvzOswD9NDV1cU1k1CLs4Lv8R2asxRLweSPf9p3nRlaGqKPX+Z4+VXxfNCHrBZeoMUcRDupG0Fr7ekrBXOdewmxHnAnz7MYUeWAI83HM3hpSgI0CESpBu+FEwkyoisvWNFcXC5bU2MT1xN7gOdin7DnKpjjhR7xBJ5/tn6dTPHDeFOm7DXElHZxbuCyAZDiDOLahvp6xmwwKDGfJy8cwrlpaAxd2/J5W7Fihc3snJEF1Gb9vmNgHa4RP/fCm9ZT64NjW4PCTDFtTCZ1CrQ0CQDcC1aHjmDgzaMjpDnsVk9fr3W0tdsEtPukEI2fJ9YfWAF+wYyR8XHyepynuXPncg6+joEHLdG83zOdKQVtKt3ZC1WiNdyn/U+B3gN8ilH+b5n8tbfegurXVoqT3qP1982xNJ/0pzAq1dZxnR9/ijO4Dz50FNbJcHsbB+hTpPM4KwxwHHm40R8CpqO0GIKnlbOgIL4gAqTA3S+kByIxDxykttbWjOnjc0qI5TIPGILGMs2gwsrDxwNmrIMjQNei+XeK0U6R0t4F0P096ev9fKcIQs49AeYwY8YMHjAcToA71g+E3NrWynzn5StXkOgBcG+99RbXEAcH4Adg9VqnCFebLx+Z5qtrKxFsylBwj5g23oVxCcjBzDBGMDZJqdiPN954g/PAemPMQ8PDa8dAOEDHddAQcY9AAmsCoaBvzZoARNNoWKQ9xFgk/zxNoRAMnjEdoGudcI/X+gRyjQ0NrH+A68YKwZ83MjySVTnT+mLMzS3NtKgQyNHjuS7UaEjT9jygY82wrgBlrDGEJDwLTHnWzJlZ5DrG1tHRweuwVj09PQQU/I7/8Qxc09vbS/rAM4IQgOZJ41leqrdsaL+9tpia3HWuBVRimPhc2r6nKZ1b/1klRqXPJFx5GtZ2+jz0lJH7LV8XoCNQkXUrkiqKon8P6HpO9q6yMdAR90s48XSENQfteoCYHHsU4nwOsMtZ1zqlUfbaEwIEhCa43FDIa2yMvnOAOIG9oYHv7e3uiRp7aNNMi+NE2drb2kgDfu2nOycYi/bBC8zc+9h+NeMNseKdKkiC5gcGB214ZISV+aBAgd92dHbYmt4+q0Xhm3VoyBIeQcvqvAae8vLLL/NvCVEYu8bghUNZRDIMiBgjQK/kQ/fP8mfRC4N6l4Sb6UAd/Mdr6MIX8ZMUjKcD9Er0LyFBzxCGeBrx+1ZJKAagqzATheetPjJpcufk/eaYkYHMnjkrSFcRaEF8+BxaTL62hpusibOMJ4K9xsezw5AusA4bP5+YIJPD87DpkN7wEwRE4KgJZnb6mV3ZyAyoXeCDFsYThl8cTyjaQNVi92N6N+biGQMKo2A98L/XRjQWEC2ADxIp1kUmemhtLa2tNjA8ZLPnzqGEjjWbM2cODx8kWjB1SLH+0OK5Iiq8T+U1vVYqyZQaqEqbxkn59cDviuKXoIB7cIhw6DBGae+YH7RKvVvzRenbtYIaHaBD499iiy3slVdesXnz5nGd8A5ZdwiYTnhM98hHWadCC2+rmmww4TUzfOUjfHWvFzgxFwgw0Ioa6hvITNEOE5pQb08Pq3dRyBkesvaODo4TAiYEztFC0NQ72tszXpCuLb4ALWNtQctvv/02QRvPhLZPmgATr67mfoNOcD3+1lwUhQ7LDs4Gxoxn4F3oaobGLOiHLg0hszzFgCpPC1hbPVtMXiZuMRcBOn5in3w/eM8cRS/rCnrCMzSuVMsKa6Ug1rCEnumJDlINfwrjRbe7aLKV0Kn36Dyvy0Kg3uTga7Nnz6b1RWcKVhrsWSWGn40zmpo9/YrXiTn7+zPQVNYQhIF8Ffmn1nt0eIT0odiNuXPm0CwN9xAAHOehpbmZQih7uVcHS5xcM6qUKEuN5xV4hwBS42ShGLeomc0kAjs09Na2NvIBWGMB6j29vbyjZ3W3zezoNLaFreCWxWc67xBmMTacN6w1FLm58+bZsmXLpmxp+ocHdO2paJaWiGKRZ8hb30TLogn/zAw3opvZ02+lgVDQipYR0bOENZ2VdVmF5Sb2FlatvXi5p9V0DKmGrnMiWkJQHM5RplBuccDOsVBb2EoFX+h3+uPy1bZs6VIuGgAHTGzF8hXW3tlhvf1rQhGaWPzFa8ref+MXUoPGu0CU7a1t3FgwKkhsA0OD1GrX9PfTAgANLl8dIjC1WVpEbYgmVEmDSCUbvZ8Sb0zrmA7QvWSoxdQG4zuAwejISMYMxFBlocD4MC+YUsHEAWAgajBvaKilnFnnzBn2zjvvkEnDHA/ww4EGEC5ZsmQtH7VfS4xFzFkEhnFpfVJA93PH71hv3C/CwaED44AggUOHfcA/7I+ENd0HYsf6iUDTZ+NvWSXwDhxqCCmYO8AJLhXQjlJkUmKWRK119z+z3yOgcy9jxoIXbrzU67VKmcRgCcGcCyOjNjI8bLX5amtparae7m7uGwANWnPnjBk2NDLMugkwkdY1QAioZx5zOi7PuPFs7DsEm4ULFxK4Adowt2+66abcW6wLzPv4XT46ADlLMo+Ncb1wTsAIwVjxOwVDxpGwgeQU7Sald81VgqiEGjE8MU2dV2+SV7tSnW+dNz1Tf+ucpGvx72roKSDob723kobDsgFochJNxtKaRI+VhAFPUzDXwoeM1CmsJ+gee4f9wE8oGtoPb4HLzPexU6HOox+jBHrdl54N3hOLa2FPcR54buF2aw5uRoA4ziDiPPQ33g26HOwfsJq6Wmr42j/xAc1bIO/Hrms9D/F7l40zasyNTY2ZaR/XQVvHGLBGhdHR0A8+6faW8XdYu2BSz+XIT0DPUBKw1kGhacn4h6ebVDDWuvp5SIjxgF7JJF3pbHqe4F0iKf/B31JU/bppncVztNepsOCFTC8UCMME6KJXP2/tibcQpfSF+wTouje36b47oCNsrOY6Katxk8xI5OvNm0+NBYwJZhY8mCaUhnpWelOUNg4fi9LEwi9YBDGJlLDJXKBFlCZscGAgaKK5HBkb/KK4F757EC2ejzrQAnQJEMwNhobnKnV5YvIaRaohaBF9+zu/oCKEdQE6xg8fLBhsCO4J/bHxLgE6ABNMHP5wrIFMpiBI+KSa2lqp9QF4wcRxuPEM3AezLA6Oxu6lfS/AiMFUOtDTmZQ0LxW2AfBCK8d+Yz4yNwKAwUDwHfYWc8E9+IwEFUE01T60DxgTABHCyfPPP29bbrklhRuMC/0CsNfeg5oyl3VqOADxaHL3Y/Hgk9KGBzOZ46GRg2kCHBrqAoMCwwT9Y0+giTc2N4V2lyMjDILD3uHUNMO36bQTz7jxbtyPNVTsgDQ/WLcg0IFBIrBOqWZaT4wTZ2HRokUUAHGw8Sz8r/gF7Ed9Yx1yR9f6J5qRJq2zUElT0Ds9oOOBWB/QqTczen87Pvf7UwnU3w3Qw8CnRrlXYlz+XOs9DIYDmEdA19zwvc6C1/D8+LgeyOMeLTCOgS6U2hAgKasQ1gPr7Rm46IyCewT01AwrocEL2uI3U37G8wP66IxWF7wTwZcD/QPUxGlBQ8+MujryDlgERRsQMlGpkb2/Y+aP9l1jEqhjXn59CCax89gUYSrJ4oHv/vXXX7fNNt2U74BLEEod1iXzf8f1r8QDIKiAfiGYYF3hVsxy86O7NhVApxM2dJYluAX3Qyj96vm1dztJuEnPpRfCKgG5519eEBYYS9Dz/M+ftRSc/dr7saR57J7O8bvX0FP65ZxDBaLMLZ177z7bl3kwXJ4jid0VL0DxjddefdW23mor+9eL/6Lk+h/vfa8tXb7MRmj2C80xMDiAgcy2OPwyzWoztPCcIIKQqsM1IGowOTWCAcC/tWSJNTQ1Bh9rbPOpFBGkTcCXBDNpKj3rQIuI00WaAhquB24lQE83W8THgxPz8NnvOBa/kYauzQVQKhhKvlAQOBj1/6HsO6CkqrKud+Vc1blpMigomHMgK1EQBDGAAQUDIphnnO8bZ5wxOzNmUcw5oIggQRAlKCZGFMWMSobO3ZVz1b/2ue8Wj/7Qtf52scDu6qr33r33hH322ee37dvg8nqkbKENo5Q4amoEjmVm1jEz0c/RbET+CHL7o3vimhXUNQAAIABJREFUe+sSB6+fa8cgom/fvuI0+HMe3h9//FGQA/6/rsfqoI4Z7oGMlf4eX88/PMi8x19++UWCAf6+z++HSFd2YMnq9dGGUb+X+aDr7zHg+6Maut4LHbM1c5TOTI3tazmy2XN5NNbX46BevSWIpfFhaeTXrb+hrksXJT5jtQiKxMEZrCFyfIY5O9DXyc/gWeEXn60uj2iUhkesS7eu+HLTV7LWXFN+Hn+Ha0ojyHvjuerTp488O01YFEiWe47AlW0fq7sUqRvdA9rQa4eujZPeV/xMMYxGzZzXqmFC7Yz1/ZQy09/hnZjXraNBPJDRNgvLmA2y/rf5b/N9lc4gzVmOSmH7z3Lg72kEoaND3+/sFwjZK61+nk0dlDOY1vyFP8zQiY4ZKn18HZ+PLmmIwzQCHvMZ7Oj0pNwSDiMYCCqCKNUP02lJck484URBRnVWvvnrb9C5rk7+n860U5fOaItG5Ax1/Hx97vTaaluoHZAEGxQk4rMzhub8Hya9SNNaUFVZiebGJiGL0rHTXv/www/o2bPnAQcL6f3CdWCCwr3L4JTXxMSA+5g2judAC0OZEy5zEK73ov6e3s8liN1QFTXvD20PdTBzoH3Z0Zb8nlM32yB9jXpt9frq9zcnVHrv6us173/zveo91/F6zPu0ow8w21tOm9tPy/0QZuhGtmyenMTMWQydz1dy7kvfWQK3xS2OrC3RhvETJshwCWEIm7JSfaN8oNykHRejZBgsFsQjUdTVdsKalWuRKCTgsXqRQx5HHHcE6jp3RiQWNWIQxSgtjevTggsmhiU/zwzBa1JPx4jPHHFpkQTzJjQHAGZD+H8W3Qh8OrbNmD+PC0YHtnb5WrSl21DuKkcaaZw66FRUd6oVlmsqm5Gass7KWavmfSxZuAQjx44sRZ86OjRnDGZHYl5ovQk6RopmI8l/65qtRjqIwrz4wotwwAEXXMggg/OnnS+HmU5eOxyusbm+ao46zdexevFq5JFHOBtGhaMCA8cMlD1x9NFH45vNmyU7/SNSnM4aOwYm+vPY4fBHDt38zMzOTH+feyYRj0tZKZ1ISk0wFAjixWeehxtqcEsSSUybcalk5U2tLcJsZ+950B9ANpESPeqO2Y8OGN5++2344ce488dJ4Kl5Ir/++iu+/uQbNKSaMOfaa+RzNI+Ca6/r13zmxx57LObMmYN7771X1oHlGe4pBtIF5GG17y9dqo23ORs3OxKzcdGw4IEcekdjZA6s9LPsmAF1NJ7m8/N/96TOLA6stWh+vXn99Z4nokKHrgjZ+8R+zAZX73f9O/shCkUgm0oLOfG2225D0BpU61CM4vbbbxdY2OwQ9Z4rGWRDVbBjnz/XT5/RPyLF8TqJEDAh0B0fLPfwd31eL2684QZUuivl/OSRw9/+8TdBkhj0C7fF5YTV7Sy1k5nXVT8vc9nTvEcFQaRksVJ3UnVoI0lhfV5lvkWE28M49phj8OnHn+CoI4/EzX/6M3xWnzD8GcpeedPM3/OFYvcZxPJZ6mcbzodxyy23SLBDnpRMzDTOj947Zn9hLhnqJIY/Nzv0jhm62Saa1/2PHOMfOXSdnPE1HREQ/T1tT3QAaA6Yzb6Fv6+vnf/m3tE/3y/JMF3Qgc6UXt9MWglLlWzbYaNOUcNZjD8lZ2Q4dH6I0+YQaHn18g+QRUY+ygUnBo8YgqxF6WBrMp3um9T1IcLmEgmaBj/oOdZkWLJt4rO1nyKcjiDgCqIt1Y6zJk0UKJI1S2ZHWjhGHmyHYSOSRWhdeYN9zHvRESodlRkK0Qsgkbsh7CIPp8PwAanrcuoWN7aWEuUzMsQfdMAjqmEUhmAt2Xi9GEJCXEUg4PVh7fI1yCANJ1xIIInho0aKwl04FpX7YZbLemy0PSwHdt276xAvxuG1+HDy8FMkghanZwzh0JtHrpv3arQtyIxfTZAxtMqlR9Qon8jGMPpfdVbMGpS0CRbyaGxoFIe2fvmHzHFEEc0CK44aeAwcXjc8BtuavxNpUaTIVD6r5F87zPGWTVIsIh6LY8P7n8saMZBxw4Wh44YiHo1Jux7LDcKT4KZkpiDTs1Q5RtaRbTEdSDd6bZg/8DmK2p4MelCjJpll84tyxtJiZtp7wiLmZxgIlJSI2IZZUY5ELA6Pw4l0LIFPlq8TJJuGi0HXwDFDESgvkxITS03trW2CLvFZ0LHw2vUoXTFIxvn54O1ViBdiCFr9GHfOOMUZKSvDgpcWgFfJCvzg8UNl/UnC02UoZm3VFZV4+6WFaE22oNJTiaFjh8HpccMXDAhytXX7VmHekxgnpSOumjEbWhtoiuHoe5Xpbsa4V+l3MdApncmoHmhDHMcI0LkG+qxwX/NZixMvEYVM3JsOtVT5idH+pNdTzovx7KWKTNjazMTt0KJKo9cxeykFKga0zg8p2RSWgIz5D4KcGRoWhMf5jPQZEIItzzInRWayeH3eywJfqqKjBZfMng63zyuBm3zHrKNuTBojUkOnKEqBFKgxpk8yONQOnftC93DrgEi3eQmU7nDIe7OkQ1ROWoPjCQky5t77qPAjZGY3gCnTp4jj5zoSmWKPUSKbljNAtIhfsoYGlE8Z2URc8QLEaWtFPKO9TkpO5nNnoKDyeu7ffAE+l1uQK6fFhv/c+2+44EYcCXjgxWXXX644DGJU1X4yOx/hSCWSePaRZ0rUuwyyuHLOlXKG6Bt0MGoOPrW95t+aRKyDNO30zEio1hHoyA/gazWz3hw07IfSHMiTm+JL7iuNSurnyt8vXaNJnVTOR9Y4H4bP0MmGmQsivDQD1d7vvUx6BuaArGMgsi9AKAp/a7+g5YgRJxbpjORQG1KMKmq3iYEs5ApIJVPKMa1Ya5TrirLFThhwIvJ2q4J+mlvkcEgbBMkdFmBPYz0cPg+8wQAaW5olo6CR58b3Ol3wOd2ItrTh+y+/RbKYpgfFkOHDhGhXU9cJexrqZeF1ZMbPpEGmm9G9l/FUEtU1NaVeXsLbhLRJQOIBobPkQ9W9pcyE+UCY4bRHwpIhchEqy8qxY+s2gV5Z79y1ZzcO6tunBGnxGvgM4u0RlHn9sHCsK7MDqxWpXAbBqgq4Aj78sm2rfGZlIIRocyuCTg8+X/0xUpkEPE4vThh2KsLpBDof1BM//bJFPretsRk9O3eFvWjB2/PfRIWvDKlCGg6rC8cNOUmcpsPjFsfp9fkkOueBb2lrBRx2JDIpiXY7d+sqJLquXbogE08il0rDVgAqgiFxQGRqt4bb4fS6kaZoisMuzkuyA/YzZ7JIh6P4Yf0myU2pE07SzTnTLsCWpj3IWBVik47G0a9LT/zy269wVATRmojKM+Me4jPnv7t37YamxkbJQCpCZVi1YCUySMELN4aOGixtN5FIWLKMxtZmuIN+VNXV4pftW+ELBErlDCvVqIw/snFp4A1DmkURyUIODpcL1aFy7N66Hd3ruqjAyOUS50Xnt3XHdmHqSnuSxYq6mlq0NDaJMWLGzD0UrK1CeWUF9m7fiXKnFx++tQL5TBIepwexfAoTp01Fxgak8zlkkimUubziCOiQWtrbUFZdiRh1E8iJYK96Kg2P3YlIUws2rvkcpA7S9KXyKbhsbtCwFWDFmKkTUXTYEIvGkEml0LNbdyCbR7wtjFVvvwtKxqQzSbicbpx74RS0J2NwBnyyh+wUlGFAy0CPU98oAWv0xPOs8KTYipDr5V6trK6SccW79u5BdedOaGxqkg4Lsqi3b9sma0bGNx2K6Io7HOos7NqFqupqOYstra0SKIkgEooIlgXBmdT8LD53luc4BU66VIKBksPjPuhc2wlbf/4F3es6cwoUstxfTivytv2nm2nHp22tzno0pK1hY06qi+eyqK3rhF9++hldajoBubzs/aqycqTiCbFTRL541gOhENrC7SivqpQko6W1DTabHT6bC689/DR8IPyehNPlwXlXTEPaUkCB6IfFAr/DjWQ0Jhknz3lDpA3eihDinAfO9q8CkGiPIOj2yv7a+utvpfv3l4UQjkfFDnWqqRVEqLmhEV3r6pAQDQg1k4LXxrPIs8opgE/dNw8FZOGCA8lcAv+47Z9obm9DJBmX/ZZkx0UuLe/bt+8h2Ll9B/xsD5WR0wW4HC5Zv23bdwhM3rN3L7S1hwWi5+e0ttJm5xAIBVBw2JBCXu5Hat2BEJDOwpUD0u1RVAXL8NC9D4K6ngykZ/31WiTTafh5DvIFROIxsVEMNGifaEfz6QwsuQKeffhpZJEWxI8yKNOvu1yR+ZzsYGIQta8GrNdeO60DISTmoMGM3Jgdn36N3iv6ZzpD3gefK+EYs7iQfLYxQVQHSCpBUV1ZupzD1zGZM+NL5usxxwrmgITf14mX5qhox8/r1K/V39Pvab52/ZxUh4RJWOmI4ccXBYYy5P1kcpTUpKzgf8V8ER6nG36vH0sXvIN0Ngmvwy0HZcyEsWiORxBLxNG5ulYMB40cDQE3XkVtNdqTcTSF2+DyKWi1tqoau3fsRC6RQm15Jb78aAMy+bRkQaeNGI6CzYL2aEQMQYhZUyqpmNAMMmR+rhIAYfTI75NURVheR0dsjeKGEjKT0SbBmiT/n/dJyFILpgh8b7dKLzWNL40BWc40ADTyoKFNp8SQ8cHTQHhtDuTjKXhsDiHTJAh5uBxojLbLYeh31BHCB8hE4wja3fhi1XpkUnFQYvHMCeORshaxt70F4XxaZVsuNyzZPKyZPDxWOz75YB2oFh5PJeBwuzH8zDFojrYjzzopI3GbTaBv3i8zXH6Pf5g5Er5iwCKtPNkc3FY7ku1RuS86iu07d6C6rhPimZQ4UJLSaPBpfKPppJBweIA3rlwPeyYNt0O1pFX37oYuR/dD0eOUZ9q+txE9Q9Xysx2xVnGGun+d3IfPPvtMDBcdQ1kgCJfNLmv+w4ZvYYcFeWQxYsRw6VxgcFHRqRpbdm7D9r270e3g3nJfFNbpWtcZmVhCHDqvU3TfqZ3N5bcUkaGOukWJC5W5fWKAqvwhpGJxRdqkils+J8+ZGUQ0EhHHk0um0bmmVpjtHq8X7pAfvzbsRnNbK/of1BeuTAHz5z6NumCFBBa7W5sw8vxJcJT5Zdwp6+aZljCqyiqQtwLRVAI5KxCqrMCepgbZK52qapAKR1HtD8GWLeCxBx5CXWWtnPF0PgOHzYmzp52PmCWPrbt3CqzeuLderq+YzsKRK+L1519CpTegsiCrBaPHnYGc0wZ3eRAtiai0PJYx+LFZUKTqoEVNb+M1C/oFK4IenzzzRDQmz2F3Qz1C1ZXwBP1SPuC6kUdBtIGlht27dsle7d6tGzZ/s1nOiuy1UBB76+vlTFJopKm5SQKv5vZm+H1ecQB0QgxkmDWQF0Ij7yRHxGGXgMJtdyDZFoHf4YI9D9jdDrQXM8gR3DoA7KqNls7KNFqgs/ZssYiyuhr898svccxhR2DP9p2w5Yuoq6xGrC2MoNcnNWh2avC6f926Ff2OOAybNn+Duq5d4OXoXIsVqZYwFs19EdlIGCFfQJDB86+agcoeXdAUaRfCWqYtirrqGumftrgcqOvbGz9s+1XOJVGQTmWVsGZysGTyYBBK9jcdZzgZR6euXbBl228S6LMWTTt5cK/eSFK8yUOSYxjugE/mWjA4Y1CUjifgstplD/EM8UyLXkVNlQSx4VQcLq9boAOWBmprasU+hgIB7Nm1R2yT2+lGS0srTj75FPz4008iBmO12eV8kZDJUlF1KIRtO7ah88G9sGXXdtT26KpIdqkMHNkC/EU7XHlg7n0Pwg47GiLN+NfDDyCSTUlwYC8oHI/2hPuPe4oIFPcxExQGOtlkSvYj7WyoshyRZELuN5FiH72aFvh7WajuuDDD1oKY6JZBE2J7oMzb7ND1HtPZvdpHdOiWAzr0kuyuUdZVyJviS4lTN4bz/J5D16UB8z42E3b1dZgDBP1a8/f0vZsduvoeg32FIOnXWI4aeaIoxSmVIEU+U1AcR9sRSrcI5O6wOfD+8vfE2TDTiCdjGDxsKKw+tyJ15QqItLXD51ZqS4weucCM/PzlIckMY2zXCgQRcHuRiSdQFSqXjJcHgpnF9t27BOZy+30IlpeJQeCh0Adasg6jziPM1iIhh5Q4Ihol1lvo0KSPPZFQwifxuDDoydTk+1CFi879q6++QlllhYqyyeyOxcUI79q+Q17X6+CDJFvkxuP98XvN23ZgwMDBqN+mDAcZp8zKvGVBtCdi8JaHJJuWnk2PD+6iFdZkFiG3VzZ0Y3MTPOUhpO1A3mVHjBs6V0BFIIhYcxtcsGLzZ1/K800YmcJBRx4KX0UI5bXV2NvUKBG3rrWz3s2onlkrnzcP6eGHHYZoOCKHyGWxCVLQsGcvenTtJgaZAQwjaTr1hqZGIecx0i46bWI03AULPlu+llJuCPgC4rRPGDYIgd5d8POubbK2XatqUWiOCLSZcllh87mxc9cu2Tt0AIT6BMp3e2RPeF1uOeC9u/fAz9//KNkTI2Bm5+FUDI3hVtT17CaGikGRw+0SxIVOhsGOduiEFWX+OEsbliJo0L0syTAri8aBVBaFZBqHHtxHgiqr3Y7mcJsEANxHbpdbnArXIuDyyDqF4zEUXXbU9u6OrTt3yOf1rq7DB68sQiGZFLEZb1kZBp99BhKWPBpbWyS4GDv4dHy0Zi1qO9ehJdKOHn0PxvY9uxCsKFddD4kkHEULrOkcstEEjjykH7b89LMiA7mc+O6H79H1oF6I5jOyxyjY06tnTzlfbY1NOKRHb7zw2NMoZjNy/+z3HzLidHTq3R3bG/fCFvAiUBZCLBxWfahWqMlvRocJ79FltSEbS4pD57mjTC6RGQYgLJURBWM23dLUrEpmRtDMfcDAvIZqeY1NcmZICiTKwfegYWEwWF5TBVeA2W879uzYiV5du0vmSWN0SL9D8cWmr+Qc8WwTgYi0tuGoQ/sj3tKObCyh1tDrEIdeqgEeYByrzlD0a2jAeB5zJJBJtlkp5zefyuDQ3gfjm41foTwQlHumzaAICtEwj98n9oVBeCQRh4393l4fbJk8Fj70rGJMFIBYPIp7n3wUn27+ChWdarB75y70qO6EaGu7aClEeG79bkFJbOzCoQiWxY5wY7MElslYXLQ7wtGIOPxoMiF7tlfvXvC43IJmsjuCzzaVjOPgvgdjy9bfBOnr07evtEyGW9rQo3MXgbq5fhT3IhJEdIA2dU9rEyqqKxEK+iXAJ7GP51FGTBcgYl2xSEzuJxKJoluP7hL4+kMh/LZ1K/oe0ldsXZnLjYaGerHjDBSbI+0S0PTs0g2Rhma4skV0qagWB88zScedLuaxrWEPDjm0H7Zv2aracX0eJIgYFFT2z5r7oFNORVtDk9xv34MORiQaRaaQQyKbETsUiUUQDPoMtF6VBLSz1mve0aF3zMj1/3fMjPX//55D30eWVJxcnaHrDFn7Fwk0TA5dlOmMLF2PWS717h9gEp0uGUg5xNSNoJ253su646aj89eOmn+Xyl8lIvcBHPrxYwcUpd5MQ0Dowa7qcQXWoXIU4JcJHPL3J2vWK0YvgEgsjNnXXoOfdm7D/DffQOdQLVjFYcVx5MgR2LZzB7r37oUff/sFgYoyyZZEE5sRRS4Pv8uDLz/+r7xXfVM9aqs7qY8CcNKwU8Sh76mvl4hVEANNfDEJIUiN2u0VCItOmkaRLMrvvv5OXqUlE/od1U+Y24vfXIxwMoyQJyS10SGjTxPjSINDh/fW/DdQ5amQTRXORXHG+DMF3iKsKu1jBWDlO0vF8QasHnndaWNHYOuuHbLR/eVl4kC4OYg+rFi4BH44kYxHUOYjFwBgPHX8aaeKQeYBZh8znQxrtoRXC7m0wMFdOndFfVsTysqrpc7amG7FxHMmi3QsAxQeYn6O1I05dMPllDLCi8+/gHJ7SJ4r1+OkU48XWP+1V15FeTkzThtyKAhsdsbkcZK1sz5eUVcrhp2Z4TdrPoeL0qZWO+KJGEZMGo8diTasX79ByHI25BGSnQAcN3wAik6FalBwhe1527ZuFafWq0dPvP3SW3IdzMpTyQQqPOraovEIJk4+G/FCBllbEf7KcvyyYxtsXpc4STK8mxoaJSARvWgpt+7v0HOFomQgXDs6cq/VgepgGZ58bJ4IxQgUBTvOumASdu7ZjQ1rPhfoLxmPodrHZ2HBmVMmYldLI7w1FVLq4X7y5i1Y/9a7sJOlTGJnIYehZ4/DjuYGfPHRV3I/BA/5dxZ5TL7gPOxpbgScDNKSQuZkFhZwe+AqWrH4pQVIpqIIugNoj7Uj6C8TmI7rOnzSaHgCfnl+hLtZ9vlizecoICO/67bQxUMCN28oiEg+DZvNgzEXnSWBilt0FEiNKwpKw6yB60JUhM5g8fML5DoVHwAYd/4EvPX6YjlnTZkWhJxBTL1kiuwlZtflwRBenveiKg8UkvBaPYjn4hIYV4dqMOWSKVIzpvElqtOejcMX9KO2sgqP3PcQ/CCplbvcijn/cy2a2lqVxDEAr8OFZx6dhwDccNJJIY+zrryw5NDNXB4NVx4IUpUEROqNyoERQSS5lhl5S30jlr3+jlw/15rQs+haBKsxbdalgrwR0WLd2eX3IZ0vgOHmvH/cgxpfyHCA7bhg9hXwVJXjH3ffgRpPNazIwgOlbX77fXfjqy0/SCDIa+lUXYOdv25FpS+Io/sdhm1bfpWk4ql5T8saJ5GBHaqXfOzEMTju6GOwedPXwhhPphN4+P6HkQK5IjYkkcafbrpJAv2nH3wCmXwSPpsHTW2N+M8D92N3cyOsHicS+SzcPg/q9+4WBIG2mkgOg7B//PVWeOERzooHHlz3P9cLCieZJe2C3Y55Dz6h0LJcDB67C5fOuQJ1Pbujoa1FHDfRSKJdZU4PHrrrP7KH+NWeYtnBj+tv/TOamltQU1Yl3I+dDXsx77GnpJBkh0PWe/pV01BdVoF/332vrDj3XyQfx1/+fovBvSkinYqLQz8QaZGf17Et+UCQttmpd3TwZoKcGeHRDtWgFalE0cQBkMEzug/dBGnr1xkIvCDIpfHiB3DomqVvdtz8d4nPYPyOmRCn97d25maEysx14/7PGBwRHQhZzA6doQrrqqo3m86lIBm63UJahhVr3v1AasEkWnkdHmzdswNVnTvDKnkFH0ABuUwaPqdXFq/LQd3RpWd3idwElu/cGclwFA2792DPrzuRyyuFNb/HL06GRmBPK3WKa9Dt4O7oc8ghAhNpApdqr1NfylRbEGttF4dIZvjKZSvlZ8lsEh4H4dY0nDaaDgsiiQiC3iBiqRj8btVK1OfIfgKjMnou8wew/J2lQtITXWe/D4NPHyYbj9kvH242mcbWTT+L42VNNFfMCcQu9dNMSuBYwlkMMDau2SCvyaRiCLn9yGbScDhd2NvehEBZBWoO6opTBg3E3vq9Uj7476pPYEVejIs2vjx8u9sbUVFWI4Zh4Ngh4iiJRvB6GPnSABPipP4zkY7P134qq0HLxNrrmJGjsHb1GjitDoTjEQSMwII1XEbTl111JTZ9/y0CVRWSGfhsTnHooriulgRDx47CgmUr0YqYMLZpmtzFLFwWB1IAjhxwrARSzNpo+Ht0747Fry9GNBuBy+aAz+qRK8oVMlLXD3kDyNMpkLSDHEZMPAPf/PwDBp0+DLsa67Ft104h3JEwxKzrQBk690ueGzqZRtfaOuErsGzhLFqw7v01wsAVkhiKOPjwvvjp2y2KK5xPI2Dj/swJYkQOyLSrLsfmrVvQm5yJpmYUo0l8s+pjFFIpuFxutMYjOPPi87Fw4XJ5JGnEUQkfckY9fFvjTlw+e5bsdWY4DY2NqOvUCU/OfRyWTA7VLkKQygREklF4PF7Zva0pIlp+CZHPvfg8ERTq2aMHlr6+WPYO/8RjEbn/QDAke4AVs5ZCFGeeN1nKTR5RAlRQu+gzFBSZkegMSy4vP/2coGdl7qA8Dxa3GOqFEYcXPkyYOh49unVHY30DXnzuefjZZVJMw2t0s4gKmHHmeHboDNx2N844a6wEse7aMiSyKWQSSbz65MsS7ikqoQVnXjBBoG4GGhRJKWZyeOeFt+T8CDcAOUy88iJkjYGFZoeu4VMh4JkMrRl6tRI9LFjQ1tAs90BU6qUnXpC9JihXJg6vk4xsIy9hIFmI47qbbhTIfe3H69Hj4D7IRuNY/NiLSDS3oKy8Un55yszpePyJZ43QBJK98zLbom1wB/yYesWlUrqgzjr3OMs9/Q7qg7XvvY81K95H1iCLWq0OeeJtqbAIF3WpqJNru+TSi6XeTRv12OOPy35QeyuLK2ZdgYDPhwf/fT88cJZkBq689irEcmmkinnY/R4kU0nYbRYpdaSTabE7JLC98ewbRkCTlfGnt99+B+qNWQRRIpfl5bjxTzeh2lWOXIp1fx8uu/YqbP7pBynJEUnYs3MXXnryOUleou3tCPn88hxtDieS4rZtaI+H8adrbxTUiSWff95+p7G77EIEvf0f/xRb/9ozryCajsLn8ksice5lUyX4dXlcKBay/18OXQd62oEJAdlEpDTvDzPkrZ2o2akrxIf1Z1a09jHF5b2lxKf0VqSooLsozKUhi0UcuuJ47pvnsN8eNQUKZnK2duj6+rXDNzt2fV/69/Q973utOmf7EREJuQuEIMMGGL0p9jdr6HTmUkfPFZDP5vHZ2k+QzadRpC650yuLRwOTQgZeOBFLhFHhDSGbZ3WTrQUOHHrUYShYLcLiJDRK4si2H36RYx+LRYWta7HYxNn4DWejD2Bdr85C2tGyr3TMAj0YEQ5hxaDDLfWy9evXywADsnCddie2/LoFfQ7qY17/0r9zBcUE7Xt4f9T06ia1UxI4Nm/8Gk45tsoA9Dv+cDh9HjURyW5HPBzFT//9FqQP6mPW56j+sjlZPyVjm+z8bzdsFofBAIcHgu/Z2taCivJKMcr6T88jDkLPg3rLQf/wvQ/E+Jc7/XIYM/la+YpqAAAgAElEQVSsqnV7AvL6vYkmXDDtYsnMhRRXXS3BByNpoQmyYlIo4tMP1pcMmlL9U+Y1nlQoBncvDQEdCe/xu+0/44o5sxBOKTZsucePj95ZBUcmA4fVLmMSm9Mx2PxliBrElmSmHV2cQdkHcUsedqsbA4cPFCIaSx4MOFYvX22oDgKZQgrFbA5Bl7q3RDyGoM+PZI7QmwMtuQgmnDsZ3275Ef2OPlKgeBKxiCwwa9TEOIHkDFIcTYpkaLDJWuRiSVQFQrCkc3hv+Qq5Z6uslFpL/mkMN6IuVCNO3WtTgjZ8ttvb6zFp2lTsaWzACccci3hjK955/lVUMWNjP7HVgt8ijQgFaxBGFOUIgPm/GPhYOwL+MnmfY4acIE6OaEnD3nps/vhrcVyJTFSyU65zyFeGeD5JRR7JZLh2DDR4rVNnXCBZ+msvvSJIlt/JnFAxnHmtCWQRK2Rht3px7tUXYm9jA8qpA8CMlbwC8l/YV05HB2b3Nix+cUGJkKcCHHXPTalWKW1cd911+HbzZnTr0hULX1yATCEJvxGA5YtZOC0OtIfbpKxF/oTX7RV8h3Zh7LkTEbVlAadNiHzvvLpIwcPIyr2NmzpBAirhoNjsAosvf3UxCkV2fNDGODDhyqlIkbnZoZPB3B60f1aiXssMywkbuoQqsWfrTlGvfOj+B+B3+MRGMXPX+7wl2oqyQAX2tDegqqxW9sLwiSPRt39/tMXjArm//dgLsKWpfOgUh56yAHG5ehvaU62odPvhE1xBPUP+7KobZ4PSrBs3/BdHHtpfAsp7brtDSkV2O8uIQKqYhc2i/s0OIZZiyr3Et4AZl02XtsOnn35WsniWAphc3Hb77VKy+vdd98JaZLkiirJgGS645CJUdK5FczQsZa50LgOv0yFoEEuiLG1REOmeO+9GXbBWEhmu+fSZMwQGJ4JGAinJkC8++aJcQ4EIi8ONGVdfAZL32ELLcuUD992PMldAXsM/8XgMPp8f7UKAVTaJ78/9OXPWlUjms3jyiWcRzsXgtfuRQhLTL7kUnaqq8fB/HpTkx2lhl08GN/71ZkG9CuTBGBm6uZxSgr0PIFyljbjeE7omrb/fMYPXMH7H39uXuat80dx6LM7WwHfF35hao82v4y/KmevgzLVT1p+5j4CntAk0fM7vm4WXNJRvLjHpbN38e/yegu9ZinPv12FkISlO5Q5qWAB3rGpJoeSrQ7L0XDqLRCyBbzZsKjkLQkWskQ8ZO0qgSjK/K4NleO6Jp9CtU1ck0gl4XF4cffJxUpOhgAYHDXz56Qa4YMOO335Dr969ccyJxwu5p2evXlJX3PjVl3L4mEHSKBx10tGqz90ks6ijLTo01nkOP6QfXn/9dXEoNosN+WIeAwcOFAemBVref/99MUas99HhcMkYbERzaamrVYbKsH7Vh5JFiqiEJ4DjByuGucVg/JJY9P2Gr5FJJySTZbYybOwo7G1pEtISGegfrfpIZaPISHQ9aPAAqSv27t1bWOEbNn4hDoAOiS7nuNNOEviQpBp7voiVi5fCZXUIKc7l9uKEoaciZ4PUqKR+a/T2swRA4g3lF0nkI7xKstbqlavgoD64hTmqFclsCqePGC5wPLPnd999VzgRvP9GA9IfefYZaIlHhb1MmHfdkpXw5SBBjp2lEgvQf9hJcAR9iLSH8e26jWDHLu8zCaA5HcbUqVOFYc+hK0sXLEUkE0HQyecMnHDKccL83fbrb9KK9emHH6OpsQFVNbXIENUhFHnBWYhl04ikk+w/Uwp0hSKsLPfkiRQZTFibVTooyJLlhiZcyLo3rzvgdKOQSGPl8ndlwzscTsSEqe7DESccqdT6sjmsXLoc2UQSIX8IbYkI3N4gJl4+VQhtzHAqXD6sX7QCmaiaeOZlrZrllcljhAnPGu3WL76nNVRQIWwg437ouOGweRWnZPHLi+Te6fTT+QRmXTlTjMQPP/2ILt27Yf4rC+S8p7NxcUKEWiedfbYEImz1YQ3zhaefRZ4zEdJpBPwhnHn+JGTtFuSdNrSm47Cx5YllAdFAVe1d8swKRQkk+UyWvLIQmUxCnAxRMmZSN/zlz0JA7NKjm6AJ3H9sj9MlMzrKIcMGylrRSTAQf+sNdb2c7MTSx849uzDnphsQdxRgcZGEmceC5+aXsknak4tnXSIlCJLopLc+lcbrT75sBMQMZIDxdOisZRlfZjYyn605gzEbNVFWtDrQtmMPjujTD/fdfR+S2QQKuRyCniCmTb9YziNLdgx83nh1gTjV7a27UFfRVf498+arhZLlzAGv3Pc4HHx88aQ4J0vIL0x3dq+w5POff9yBCldAlT8SEbi8QUybPUPsy+H9+gsKcu/tdwoCWV1RJTaIMsHX3HSDOEn++8UnX0AiFZWyDs+W1+XBLX//X9z8v3+Rs87sldd18RXTxIkvem2hyrSLGdgtDsyYdTlcIT+i2bQw0p1uJ1KxqJQbSGAlEY77u0/vg3HN1bPhI48Hblx9/WxBQkkeDobKxC4++K+HkJdEzI6Ro09XHT3hMNweN56d96yCmwsZpBIJlPvLcM3110hAwJLiqy/Pl+vcsWc7etV0lRLh3KeeECjdanFia8N29KjtgWtunC1cjHvuvAuVwUr5nbZsFDf/7a9oi0clafF7XX9IitM1cO0EzZk294q5z74jKU4HCeaMueM+U5QNTi0z9XKzVZOkcCMr1y3NfJ/9Mnk9ArcDbP5HDl1n23qfm4e/CC/EGDSlr12/Xu99fS/aobs9SqZYZ/OWI0ecUGK5S5HfGGjv5GAKuxOpRAo+txfJeBLr31cOz211SmTJ2K3/wONQVVuD+h270K22Du8uXgKPZD9FxFJxeN1+HD/gRBlwsfmrbyRjocHIp9I47fTTha0pJK1EQpi0zMDWfLAW8UxC4LKjTjxaWgN0j28JSWCEbrUJ4ezN1+ajskxpjkcTURmHOHDQQIk06cjIbP/mq28MIFABiHzdmHFjEckkpWbETOm7jd/IAZK2OABHnHg0LE7FIJfNkivguw0q65J6N4Duh/UV5inh7nXvrZPvtra3oLasGocfdRi6du6CcHu7fEZlVZXA9+s//NgoMdhwzLCTJIhKtUfRs64LFr46X1jGXo8PyUIGQ0YOF5iUUG6Pg3rLvTBwMQ9hkJnQuQKCLg9Wr3hP2lx0Zj56/BnYtmOHtPbwGuj8P/rgQzS3NKKmskbgs+MGnCzOWjoF4kl8s34D/DTv6ayQeo4fOhCO2nK0JUmyKaLM7sa6t5aKyhZZyk6HD4NGDRbDzXIFywJffvwlksUEhg0ZKoSY7zd/i5rKKiEq7d21W0gzDBq5i1g/PHbQSUIs29XcIMaP5DqWEtzMmOjQWdNiWxYJcawXGw6da0ImN9sD2SLGDP2L9Z/LGrP1z251of9xh+PgQ/oKJBkLR4SdvnLRMuSL7CG3S+Z7zNBT0YtGraUFqdYINq/5FEVmNA4S9+IYcd5EwOuUoJefl25qw9plq1TfO9GmfAoXXzFDapAk7tEQLXjtDWkLumbW1djy409SlqiqqUZDcxNcPi/eenUBPGyVMloUJ009G80tLWp4RXsYK5YsNyBs9RlTZlyELbu3o6ZHVzTGVMtlMhZTwjZE1gwpZfINXAUFRy9/nVnzvhr65IvOl3p/l949sathr5SWWKck0rPg1TfghQuDThuAY488Cg279shz50Q66iM8NneuECVTRI6cboydfBaKAZdi1yfTWPjaAkGjpP8YGUy5+AIJvkQHgAGW1YZ3Xn5LrofYSaqQxdkzpyFt21+LXsORZoe+LyspyLPlGfDaXQhZnGhvbMGrz79SYs3EM3HMvOoqgZuZkbJ9ji2wr7/4huy3GddfrnJvyjTbHEg0tWHp06+iSCKjyyMP6+I5VyJlh5A02RERq2/GS48/g3RaMfjzFjsunXO5lBRYTmD77ctPPF8qrbSG2/CP228TFIothXSmzPSeenwefFY365nybKORdtx5z11CVLznP/+W977+xhuEcHv3nXfBYQTmxEqvuv5qaRF1lwXRLOvvhluQHiJ0FllDttbu3LYDS94gj0AziSy47OrLZZ3JJX74oUck4HBbXMjkE7j11r8LgU9mrReKePLRJ5AupOG2uuQcXXXtLGHSUwiLZ5P6GY88NhdlNiJViiRNPsXVN1wrwdAz855DspjEjdddL8HQkw/PQ0aCEifiSOPKa2dLO6DNYUMhn/nDtjVzht0x2OP//97wJo346I4InemWIscSIqQculmcSNjkhkNXUayhtcCStDENT2szkE+i+KRqD3eshWs0SQcbmhin70UgfQPG1w6df2tGu87aD+TQ2S7oEq6QaTjOMaNPLmoKvgiTGDV0UYnNk3TikAydG+aD91aJs1A13gKOPP4Y2MsD4qTI6m6tb0Tvrt2xfMlSgYXLguViiE4ceJI8+E2ffym9zaztpSIxnDFOtb2R5dvW3l7SLV/53nsIeIPIIieZ6qgxowXKZs2Q+sWUhA2VhYT5SfbldxsJcRcRTUYlOj9xwIkSkVK2lNAtNzIhp4ULF6LMp6ZjRVNRDBoyWKBKbnsSat5f+R58Do8ib6RiGDr8NDFIwqpmuwJh+f9+Cbc0cChU48SRQ4XhzjrWuhVrkMom4HewRluQoIL3zbo6s1eiEPx67vnn0Lm6M6L5pGRak889B+GGZiF0ffbBR+IieIAzyOPok09Aeadq7Kjfg9ouncVhMjvh9bAPPVBRLgeRZDZCfl+s/VT4DFIqATBg5BDJZnkPbP1jvY9ZPMFcQr00rScPHyhZHw0v20w2vPfRfjX0k08fgoTbKn25PKDeog3/Xf6BGAxmrmkUMWD4AGFic6PTKYlWOUd9WixS3yTZi6I1hAcZGKZzKanFposcWWrHqSMHw+p1CcGuNRJGdW2N9OOy37+yvAJN9Q2oqKwQqWEaY7Kbi6Kl7xQ4nyxjR4G1ThveXbIMTiEwKXh0+ISRyORykukyWKJjWbFkGTyWfRDq4EmjhfktYh8FCz5atEKCNgkMSPQ8byKyDqsQwrh/nckc3nt7mVGrTcp1z5g1Ezsb90pGRhSIBpbPO+Dxyr+5dkSDWFJY8Nrb8rusgAv0SZTi7DOVehen6DmceOfNRcgXsnBKAA2cc8kUaaEL1FQKssTnYJXDb5KeZe0vX5BWOXu2gJVvLpG9qgKPIiZfNEXBnU6btNrxWnbs3ImDevaSTIt1aDqwRCQmLZVcL7ZRPf7YY5KpEToVlUC7CxdefomQ9BhkcQ2IKAQcXtl7kWwMV82+Wsiw5MGIVGlVDR697wHJdPlsaQonzroQCYsKmFlO0tK2mh3cETI1G2Q7g5ZMAS8+8ZxxIiH7adbVs1QCQEKtnERI4EJdDN4vuwN21+9FdXUN0qmsvMeCR5+FXcSACKtYMXXWZcg4reJ42NJaCMfFoeu1orzWtNmXyc8ZXDx+7yOS8TIx4N6bPPUcdO3RHbF0ElYnyxbtsrc6VVbjwTv/g3wuLY7YYbfK9do9Ltx+911wO7yYOv0C1NbU4N/3/Evsrer8tuKKa2YKES9jheqR551ls7JOTLxYniJBLxlL4L5//RtBR0A4Q0F3ELNvmKM02fsfhrvvuhutba2oKq+R97jhlhvEllJH4OWnXpS9QgfstDhxzZ+vE/SRTlz0H6jt4PfLOXj6P/PgMxw6me+zrp0jHQDznnwSTjhx0YwLhePz6AMPC6eFJEiWMC67YabsPULuuoa+j+ioOBNaTU1n5hqG15wK7fBoX/cjsxkbRGeyeh55Ryh+3z4i8rePJ6Idr4bcBYHjmTKElLRDl31psShhrA4TMM1ogh5upJ202XmbnXTHgEBfn5kYZ67Bq++L+lmpp10cu9mh66lmotZlOHT2n8cjMYnIVy9/X6IpMtkJ5w4deTqayHr0eYWEwywx3NSC777aLNfDflu7zYmD+/eRTf/9V6w/E8pNi+gBd048l4aN/6bhzKVEkY71xIaWBtRUqnrXSYNPlg3E/nT2DdOxE8JjTZLlt68/34S41IJ88j5ktUvbk8slmR6zdLaptextkZ+rO8hj0NBBylFnssIK/u8nnxuUNGVgh40Zjsa2FkEPCFOxDeuLDz9DOhETOJNZVv9BJ4ogStOeenyw4j1U+8vFUDMCpjFhsON1+ZDIJQWi52HngUkSBnV6hVQ2+pwzpD83n0jhs7UfwedUQYXO0PN2i2R+5dVVcv2l4Sg2qwREXFx33gJ7Jo+Nq5VD58PlPZw6eoi0KnGIA1vF2D+/5t1V8ELJhpYcOsdwFgvyPLVDl9qRBTjp9MHi0DN0eIUifIZDZxTbUuS8ehfOm34+vv7mG/Q6qLeaEMUhJ4ygMxmsWbJagHWS9XTbI+8jno4h6PLJczp5xCAxUvxDEiWzfQYgdMDM0Fkb5OQnZjvcb5IVirqfUvtivZgZKaHmFYuXCRtfczGGTxwlhohdFnw/IjvLFy2BGw5xdnwKgyeORlYkzJRD//DtfQ49iTxGnHsW8i6bEP+0Q1/19jJks2kRTGIVfMRZY4SLQF4EndOObdvQp2dvMfLzX3oNdqPDgOFWAjToVviNHJzXoB06AysOiVk8f5GcFxKnCB2PnzwJNr8HaV6n2yF7i5C8sIQNBTz+iGUKe64gQd7S194uOXSa08kXT5H2QDp09tDT2XASHGvOXTrVCcE0FY3j4QceRI2vUvZyc3sTasqq0RptRWVAdYGwJHbmxImAxyl95jy1C15QkDv3N0mLl1w5Ha3RsCiC9erVC/W7dmP5/MVSsgq5vIhlEzh39nQkrbnSEBitd6/lb3/fEAO2ggV+iwPPP/qsXBPPNPfSNTdcIyx2tmWWVVSoTg63C/2POBw/bvlZgniK7ETCUQlM7Ok83pr7HBwmh37erBnIumwS0FM9sNAex6sSOCiiJTnpF8++DFaPC5QffuTOB+XEcU0T2Tj+c/992PLbrwItk4BHQ07dA4ofvbdouXAIVPdBAVfNuQr3P/IQqBxw1Q1Xi70hc/3Bu+8vJU+/69BJLjUIzEwqyCva+dt2HH/MsZh15VWoDlYjU8hg5syZ0sYbjkTxzLxn5HkxoJp27QzUNzWgprxSiG+P/esR4zN5jzlMn3m5PDt2HdH++gJ+mbxIFPSJBx6FI5FDmTcgpbPzp12IF194Vc7dtCum4bD+/aU1zuzQaW8uu36mlBHp0AsGKc7ssHlt2vFpjXrtaPV+0A7fDLmbgz39by29e6Cfqc9RWGaJbG20TZrHyoq6oZFFm9nwYmWNLiydeZtLRHx/s1KphtH5txl61/82k9/EORtTM8VnmWB9HQiw5EhdAXM2bzl2zClCiiuNsTT1odMjMENPJ1II+kl0er8EufMBnHraIESRk+iNbVoUAWGW/t03mxH0KVYtnUrPvr2kfrluzVphpVP4gT+gsHyUbUuWInxOH8IJ1uJDpWffnggLUeSEE09E30MPkcyH9XaZsEX94/JyNO7ei80bvpYse2/rXvldbl5CRNQ85sJrvdzvvvwO4RRbk1gLs6Lf0f2kXYgOgzDlN//dJAtL9SVmtf2OOBx13btK5sqM66svNqJlZwMS0TAq/CExDP2HnCSHtsIbwJcffo5kIqokX30BuXcqKyn+P6Rlrtxo2+Jh3tG0BzmPA6cMGiB9xyTFLV+4GAG3r9SHfvhJx0ibCqEs9rxy8egwGaiQpZ51K4iTTpaZxherPjZqoerAnjpmqPSNUrBHO/R1y1bBJw5v/wyd2SEd+ucrVYbOa+T1i0N3WcXh0Vloh86WuTiAXbEmTDhrgsj0isSkzSbjQTd9vknWg24zWYgjYPUhnGzD+HFn4pMP1ktAkU7G4fP4MXDMMFi8LmGdWxwqyyfUS4ieE/6YJfJGmQ3yubfGImiLRFBZVS11Q4ryOPJsJ7NixaJ9Dp13OPLs0RKYsBOADp1PbOmCxYK06NIJHbo4SmbNzNANhy6BFR36+WchZ7cK6ZJogDOVx/tGhp7MpGBzusWhw+WQLJsO/cjDDscj9z0oveK1oWq0x8kWLpO9wPaxha8vkHWQAJAOffJ4laEXqfLlxDvzF0kgxL3NDOfimZeiPZWQ/mfW0kVTPkPIzshoiLAxYi8A9lwRzjzw9ktvyDoqMlcRZ09TDl0QGX6wMVGxlq1X27Zj9aJViGUjKHeo9kKFxuVx1tlnYclbS0qOU5H4LhJkgueDehJL57MdLqt4HW43zrtgCmo610nbGG0Mz9irT7yABLstKE7ltEuGTodO1EkPrdHGU8+i/j1jTIfOoOXJx56A3+5HEimpGV910ywkqAWQJQmMJDcrAqGgiJ5QJY7IFstfHAFNno8jU8Bbjz4HpzCm1fCdc6+eIRk6uS7M0Ivtccx/ikQytUfo0KfNuRyu8iC+/+lHrJi/rNSeyWBy4tRJUpemCiDRAIrKcHtRm2DuPQ/JvmP5kuIxzeFmlIUqJYOdc9O1cBstjGSJV3rY4qhIiDpDzxoZOsMXB9ceFqRTaQS9fuEpsM2YiNDLT76ESDKCMk8Zps24WHGHLDbcfe898Dq82BVpxG0P/Qs2lx3R5jbRcnj18RcEaWCGzafxz/vvFD0OImJUmksmkti7Z4+cyyfunQviMdl0ClnyfOxu4cM0RBpx6623ShcOhcS0Q2fTHDP0y6+fCd5Dwaocup2yvIbEr85UO9aYzQ7dnMHvc27/t2zTMXPvWGPnOtpETnsf5K4dqZb6FSdscuglaXNDu4XJpR4YZob1/whZ0A6dr9Gyy1qsRgcsmkinSwr6DJgheDp0C4XWtKQveUZsW9Msd6Vbrshxwo9jy5rVLix3EizeW7ZCZB6DbMPKZ4TQFuhcI07Xxp71bF6kD9euWiOfH00RJnfjpAGnyIH+4tMNUj+3FgsCuVMmkyz5WCEFt1UNfeHmjSVjAp3zi5tq5PhR2Ll7t9RvKpil2qwC49HIM1v68IM1xgZUG//Qo9ScaWbmdOp02ozUFi9ejLqKOnlfDpcZO3as+oxcHuGWVvz6/RZppaOKl8DVpw+WDJ0RONnbhxzcB6uXUFwHSBM+5dS5wSeguksdWnbtxaaPeH88YAq5+3XnNnTt1hOJYhoOi0IhaBwLJIPY3GLEqZU09vwz0bRzjzj07//7tRjRlGR+LvQ/4ShU1NUgkcuIM6ORo/IVNwCdWtymIKpAwQZ3pijKdPtgwQJOGTNMIGPt0Nmr/eGyVZIZKpVyG04yIHdx6EXg8xX7HDqDghNPH4QkHToH8TBDLyjInfV4Xj9JcePGnynlEErmdu7SBW+/8nbJDjdE6nHR1AtEOY4QHB305x9+hkw+JbKbzKqOG3oyYrmMkpcNBUWEp6qiUmqCTQ0NCAUpABSXjIk1Uap1FanFT5lLk0Nn29qKRaw920uQ+6jJYyTQ4DPzOt1yj0vmL5IsiZC3ztDp0LlufI8PF6oMXbHLcxhx3lnIO9QwBaoFikNfuAyFgurXb06EMWr8OBx3ykn45PPPpA7+5OPz0DlQI+sRjrXhphtvxO69e5VUbFUF3l3ITE1ntMC4cxUrXCBthxOLX1ewPM9FIpvAxdMvxS+7tqOsthrJYk70HWLxmBLGYC2Vf6gQR5Z7HhLgvPXC6yWiGoOzyZdMQYKwuVMp7hHd6Na5C7Zv3YYlrywWBE5rTZw2aqiQ4qjhwLGZb73J+jd5D4rEdsGMi0Wtj46YoivL3nhHfp8GkK+4dNYMEUOiM2WtkCWXZx9+Qs5ILskyhQVnX3Wx1NCJ6OjZ83w/PeDkjzIssvkp3vTM3KflKelWxVGTRqNbzx4SxDHIlD3ZtSv21O9V5aDaGinvUXDF6XTDnilg4dzn4aBqGLsOLBacc/V0ceh0ZD6nC8W2ON585mXYimq2A8OsabMvR8HN9isPHrpdZdNGjCQ97xSuIveF6CIFaRp270WX6lrc+pf/hd/phs9OJK6ANDKYOedq2de0cQwGy0MhPHLPQ0ZN/vcdOv0RhwQRZtdKnQd17yXw+b+k/9uNmFGKvOaGOWhvD+OBBx+U85SHHRf+5UppO/RZ7Ei3RfHWM68hX0zDbmEQnsH0mVegtlsXNLW3il+gQ+OeYJBzx9//CUe6iKAkL1bEiync+JebpZVLlCJjcQkw6NCJTjFgKWXoBuReYBeATZFgzZmrdoh/5BjNQYBZmEU7/I71d22QzI5dZ+jaUXeE3LVD14iAzFrQ2bIxvpk2omP9vGMQaobhNRrB1+h9rmePmO+X1097r4MM8VWGqI2SQ6Yg3L5ygAQBJ4wbWFKKE/KKQcOXynLRIpkmM3TWKj9YtgoJqcn4RVjm+j/dhFWffST94g07d0uGTnnENe+vRjpLWJ3iBjmcPPAUhMrKsOydJUKeqfSFxCkedewxoppGFTRKTlJhjFk3ofTmpmZ0694NkVhMImpG1sxISBqhSAghNbJw2/Y0YOu3vyAi/ZQqCDhlyCnyIPQGoaEgTL1pwybkDFkVRqAnDzlZepHZkkOY8duN30igwt71VCEj1xesLJesiUamvaUVm7/4Ch6jYkd2+7Gjh8JfUQZrKoeN6z4BOZuE3agdPWrcGdjRuBfdDuolDHWp65dXCiO9adceURWL2QpoamtBt+pO4ig+WbUO0WhYMYMdLgwYOVQy9PrWZoH4CY9Sp57jCBn9F/zMSZVD92SK2Pj+PofOsSd06Mww2XpFJTA69I+WrQKrmMViHnmLDScMH4icyyb3KRm64dAVW7+IE4crhy6T9fJF+A3I3Wm1ozERgdcbxIgzR0rQQ+f8+YcbxEjxGW9v2I5/3HqrCGlw93Xp3Bnh1jZ8uHadkCvZYmS3OTBg1FBYPE7kHTZDRSoqUq8iKsOAhTKdbL9LMzwpCmJRsFjgcXmESUvIXWfo70qGzr5eVX0cPfkMpXOez8PjcIlDf2f+25Ib02nTzAwyMnQ6Aellf6ujQ58gWTEdOjsc3OkCVi1UWSw3A9AAACAASURBVFkkEYXHG8CMa6/EZ19tFALi0vlLxblRIMZOZblRY8ThVlRVKk6DzYrH5z6GTgFF5mRmM55BAxseC8qhL3p1oVwdjSHvfcolFwja4ikPoi0RE4U60XMXcUelolhy6KwvFy1463nl0FWLXhGTpu9z6Co9T4ts6zOPPS1925VOckyKGHL6IBx1xJGix0+omONzH3n0UcE0VI4KnHXBZETTKQkwqc0+/7nXSgEIHfqYSWPhLwvCS0lhlws/f/8DVi17V9q/+Nwbw804f/Z0ZB3F0jx4GiwaOQbhWua4o3HU/0+HXu0vwz133IUA2yglAShgxuzLJCtvbm1BU0szjj3uOPzw44/o178fWtvaJNBnPblL9+6IULc+V8TCuS+AVF5VLrBg8tWXlhy61+6EJZwoOXTuS77mktmXY1dTA0LlZSLG0xZvESU43sO/7vsP2mIRtITbBer/cuNGmalAoaB5/34Erc0NqK2qFS2C+x5+AF9+87Uo93kDfik1Ndc34rl5T0tZiHfFEqdk6E67wNU82zkLdcWzMtiHiQwDW07/I2+DpbGudV3wl5tuFtvNPXTFVVfg6ccV3B5Lx3D1zTeivhCTclzvms5ALIV7//ZPlLuDUuZx2Fy49Jor0LV3T9Gq6Ny1i/BP+BmFdBZP3PeYXBe5Sx5PAFMuu1C0ODjoiOU4EjvLfIGSQ2eGzrDrsutmCjqUtxbB1kjt0LXDMsPWtLvayWpnph2c2aGb4WozqVL/rvlvs0PXLHdNitPvrTN0QZY4ic6YKNpRWEZmJxgb0sym1//WQYXZiZudu3kyX8egREqWBkdAkkGTSp16LTXaVEKnYXeB3OXDZFLTPofO4SxsASPkHmkLSw39k9XrVfVZer0d+HX7Nlx23Wz8+PNPOLh7T4S8fjz31NOoragpwe082L36HyQ1q0/XfSIZejabhN/hwSkDT0V7NilKZZSG5Hi+X37eIiQvflFSkMMgyKKn06N8LAe90LGTbEMRkDKbGwtefR3d67pL/6te9AkTJmDnzp1iGAhRb/l+C1oiLdLPqWaIWXH8gBOkXEA4jDDsF+s3iINx2VzY3bQXM2ZeIdrX7FPn7F8eklVLl0sG5Le70J6K46wrpokgw1F9DsWil+eDytkUkWGXwMDThyKcScLh94gjYpT+6w8/ocIXkL5pieCzCQkaKA/aVt+I3zb/JI6W0Bgj5FOGDkY0kxTnTdEH3gsHpDQ1NYksZX2sXYxQMG+DJ13Al6v3Qe4kq504eqhy6Dalf++jQ1++CiGS4gp5ZK02nDBioGiE8zBKhv7uR9JnrZTQijhpxGCk3IQfi7AVivDrDN3CqBuIpOMYM/YM2XD9DuuPO++6C+V+DnxRyMsJpx4vLTVUsSK5jSMiX37pJdRW1shYSK7GsDNHIm0pIp7PSBsgWxoZIJDoU1tdje3btktmJZiCyynsYbvDKXu0SIcOm0DNhMtXvLNMQi512CwYNWmMIvRkc0o7v1DEkgXM0MkQVs504CQFuesMnQ5dEx+TyGH4+RMEVtQOncHTqreWIZGIwu8NoDUVwYRzzobN4xLS1atPvmJA3Xlp0zxvyjlC8iNExyyMe3jpwqUlBS5p4ZoyUTl0zihwOLDolYUCfzKoIUFpzFlnyLhM6ouznYoMbLvHWWL0SJuNAevSmTPAWfiiEhlRfdBFTJphOHQXkTLAm4EEkq889bK8riXShJpgNc4+b5KUPKorq7B79245V2+9sVDqqtliHi6LS0h6CWawPp/sm6cemycBBY0Ls7S///MfMtNBJFDzefTtfTBuv+XvqPJw96k6+5TrZgg5lMEu0TTW2pmhci/p+unvOvSCBfVbd6DfwYfguSeeR0u8BRU+jhst4ILLLpS2NXYC8P0cTifmPjBXuBVTL58qiIG/rAwp7qe8dugqwyacPnn2pcg4LNJN4SPHJ5zAgqdUyx3tB3ftpbMvF5U/Mtjj4QjeNJ4191A0F8f1f75JkLH6xkYZh0o1vQfu+JckBBr9iSODG275s6BvHODC7D8YCKCYzePhO+439tA+h07NixLkbinA4XYoFNLpRmWoXPQL9u7ag7rqWuzcuh1L31giQQ4d+oWXXoiXn3tFBgRxPa77680Ie4pI5TPItUSASBLHH3IY7rn1DrRF2hAKlsv5Hjd1Inr2PVgQj93bd4pU9bMPPSltbUWRBldo4423/hmpXFYSMOpMiIZCvoC596sMXZNwL79uHymO72G17ZN91ZA715z7SHNxzNkp94Z22h3Z3yWHbJog2tGZm/+fKou6bc2cCWthGWkr+wNhGbND1/vUDL1r6LxjSeFA3z8QQ15D8OY6+7735zTQfYI2UmLo2LbGDJ0bki1FhBLZrsYojIz3DR9+VoKVtMBCfbINZ597jmTnjNy+/vxLxAwjF88lMfi0YfAG/di6fbtkZ+wB5gEKuangZMHxpw0QR7Vj+3bpvSRU8+GqdeKk+h3ZT9p8GpubhQnPrJyZrsPjkkiWU78q7R4xXOvWrRN1OBJAyAo+5LBDpE2IB/frjV+jJdyCypDKhmi2I/EIRoweBbvXjXAkItDQpo1fCkxUEawQA9gSb8OUaRdh9949srHI3q/1VYqh3/LD9+jTrz8OPe0kcZbplrA49aXz35JBGIFAEE2RNgwaPRyhmirp3ySZpFddV2xc+5lArceefDy8dVXYtnun6KMTcv/k/XUivOL3kWiSx8Dhw5AsZAX2+mHLz6UhM6w52txOtOdSsOSLCGQtcKfy2PThp0qqlw6MOuyjhiBhOHTW0AOGQ5cMvZBHymbD8XTopgz9M8Oh69ruSaMGlzJ0rl3JoRfVEBn2Qp4xfqzouZMBy7a8n379CX0POkSIjmw/u/iii9Da3CJZ+oZPPpNVIGoikqco4OTTBgkUTG19jil9/ukXBC4UTgOSuGTGJeIYOLXP5fcqVb5giM2yokDGDF3qxoTcl+xz6KpkM1ocusDlTmboFixdtFjoaISXabQGTRotg3NotBiwrVuwf4Y+/Pzxwi7me/jtTkFDPnhreQlirY+2YOolFwtbmfKib8yfD7+NwpskQTLLtuDMM8eJYyHjeu4TjwuipEZ20kEAE6ZOkiyagRYD5reNFi8G0RQGuu6G69HU3ib7jcqEVChMCNvd6ONmDa2gJn+R8c8BKIteerPUWkd4fNJlUxCHgtz5ulqbF9G9TXjt1VcRcivdAHVCCjj/vPPEqbJ88OjcuVILDwWYwVuQLmZw3oUXwEoN71RKmPxUxgvYFTGVNoTZ56xr5sheZBZ56y1/Q6+qbuLMdm/fJizwIeeMRtqWF8IWA+s77rgDQVdQJnPx65wZ5/yePwdZ7n06d8feHbvx2kuvC/omJHXWsC+YJHuRRo4a5vfffz86l3eWZxHJRhB0BHHOZVORdyvERmXodOhqP5x99SVIOyySSXKYDAi5P/nS/3Ho8nkk6EZjePmZF2XGhd8TEAfHP1OvuAh1nEbZ1oZnHnwSqXRUWP75dEoQsZvv/Dt2NtfLGFS31ytCWtTrIDnx7tvuEJVBnaFfec1MEbGiQ89YyK4owBP0SisrdSfEiVqsSETi6NGlKxp212PeA1ShU3XgjJT+OHY1L4HNmRefA2+vWkSTMfhyFgSLdmkDvO1//4ZqclOMclMRdlz3txuli+W3n7fg7RffRCYdh9/llzPLwPKfd92BhpZmVHWqlethRxDRWpZWzQ6dGfrl1yqHzgydCRQ3nc5gdXauHbaWTjVn6eaMVEPSv7tJjB/oerr5b+XA1W41Z+gSTJiEZTr2oWv4nb+sHbq5Xm92zPpaD+TQ+b2OJLqOjlvX2PWwlv05BqrkaNZnsPQfeqz0oVMhTor7hoAHlY4IEWZSGXSq6YSW5masfHclCLMSzmRmRZKaw+FFNBdD0E4JS2b4ObgsqgbNmz36lONkihDJKXxoX328UYwGQcREJgm7U8HyqUxShEiSeTW6kQeaG48ZAaeUbd+1U9q22MMrIyrZvpRMI0TYNp7Epi83iXnmoeb1ETJy25RR4PtIXdKm9JSzhSwcVgcOO+YI2ANeqcdzxOcXH22Q++L7qPGljDyLiBcS8Fl9ovREsRgaaGZ3KeSEFMfN2b26E5p27Mb3n22SZ8DAyGZ1So2xXfSSOZzRikwhgZCVHHPFYk9bbRg69nQZl8kRhetXrBEUhKQjykASFKa6Ep/R5PPPE6NKR8ihKhwLSpiaMLg7W4QjncdXH34qdW5CjjRMJ40aIhm6tBYxQ7c58OG7qoZOJn6GkPuIgaqNycjQP333Iwk4tEM/dcwQgR81JO+FDZ8u/UCehIabBg4dJNDjnr17sXbtWlGiIyJCQQl+JcQA+JRgRT4ja0G3oVpZrBg18QzhCXBoAweArJOZ7PvaSQaMHCCOMFPMw1cWFI1wGiqKdICSr3xidGIF4N13zJA7MHLCaNmLQopjax1JcYvekX0i09cADJ00Wur3yiFYsGbBihIXgus88rzxss4SFNidMrRileHQiQxxncZPnShIDJmvb8x/AwEL8RqFdKjuENVOyHtWTAv1fd4HjT8151nXZoZO1jkdOs/UPjFgS0mJiyMof/7tF9R0q5MnKBAfRz7mC7L+DLzoqN5+cUHJodPdnX35FKm/c8AHnxVaouhV01kgdxWkq/OTNVTilHyyCwlj/K8geUJnzOOyWTORc9jkTJL89ORD8yRIShWTgvZ5bTwz7IhRuv/q3CuxHYWMFDF51oWiD05EgoI1rzzOueTqK444ps+YLptA6pT8Y/yb36MeTbypDb279ZA22fkvzJff29m0E92quyFRTMJjUX26/EqBMp7stHDgrKlnobZLF7Qm44JUvDn3BTmTNOTcD+fOvkTG5VJTQLetvT5vHymOKzh9zuXCSO/WtauQ0FhKeuXZl0vKf3y8XBveQLyYgN9CGRdWvjLwWJ24Ys5MxC05pC15laDk1GAnIi3S7nUX271Uvwr3wJXXzZRxyQwyGATz+WU43MejBKOZSIhORCAoHQCxcFQg8mce5Txy/aUc+/Tp0+GpCiHpsWJ3414cffChiOxpRKKxFX179sYdt92uVBkN0SQGD7FMDOVOVS7lH3V2Hbj6L9cJ14DlUNplJhsUMmptapbzOfc+laETcqddu+L6mcKFEaW4AmvEyoqYYXPhhMicgn3ZuDmz1uNHqXmhHPM+CVQz9K0d5oEcuijE6WFfxntoZ65tj7QI55T/YClEfm60sPEaRXXUhAbo+9BZtLmeb3bW+j1yHMGtBWwMWF06r6RGXii1KOsae8eAh9PWtJMXHsJRp59clAlrxg3J9jOo+0JSKxQRi8UFflv/wXqk8kl4bOqQnDjwRHy+fgPi+YSoj6ne34I4U76GkDbhLsKMZGXzovw+P9asWI1IMowyT0hqrfxNfilIhofKhh0NO9CttjsGnDZAJmVxs0uwYTNmYktjbVEU6jgL+aijjsKSRe8I6zfgpDY8gTP2+ToEGjrrrLPwyksvozxUJjV6tuOdMnSgOPSffv1FZogTzl7/4UfwO5RuMYMDYZLCiXAmjLFjzsAnH3yMRC4Ov90nV9tv0DGSKZM9zTnMfrcHH61Yh2g6gpCLxBNl0NR9sQVJDVtoj7QiFKzAkcNOkuicB4CHj8TCzz+iHrua+54spkQ6kg5g4OjBQkBkHZatQFR+Y689CTDsH+Y1rHtvdakHmwZt0LCh4iTYbsIpbCSyfS6tbUAsG5MRsSPHjBZnzY3ETcHr52AL5pf8OvzkI6Vlzk+Bjl27Rfd+1bIV8AhjgBl0GuPHj5fNR4fOa5rPDNWhNPPbk+0iy+uCUwZ9sKY3efLZWLTgHXmGkXwE48aOkz3CwLEsGMKqd96T380Ygy3GnT9e0BlOm6IxI+QeCpaJDgEdGAmSFIVhP+1nH3ymAgdplbPjhGEnSt2UKAs5CFWVlSK8YegjSq1/0BlDRZ5YWO2U4l26RtyWmh5gxZlTJwg6ILPj4wnhU3z98VfyU14j98jw8SNEc4BTpfh5Lzz7fAll4L0kigl4Ld7SdU26cBIWvbxQINFwOoJrrrtWDDoznGOOOQabvvwKS5YsQcgRRAopCRI9FjUnYfCYIaipq5Ush4pbPFsMhAW5sViFL8DBPwteeFMhbMbdTp5xrqAVPEfiqCIJeYZ9+/TB3//+dzFWAYcfSdM5579Zept93Rw89OBD8rz4Nf6CSQjUVonCHrNDwpTPPPEUfErFAOFMuwx/4eeH0+3461/+B0888DjC8TZU+spFMGnklAmo6Von9V8qKi57jUx6rm8cAXsAF195sQRjglxIAKgcmeCIRQt8Lo/AzCS2ctzuv+64B4lEDFXeSsSyUQQcAWyt34YenXoiwadYyOJ/bvmrwOScyFdJYZh0Gq8/8Yqh/yC5GqbOvEjKInxO3FPcYy88/pwELCo0s2Da1ZdK/ZnoAp0p9wTFk554YJ7K+AybRnvWbJQD2hKtgrIJCzwSFgXIHXt2oXuPHoIU8mdtra1ipOc/9bq8R1u6FRWuCkybNU34FeUVFXJdCU5xY4BjyJNKyYWWQjOzOR0ik8VTDz1Zcui0iwzk/3LzzUKqtYQ4JCor9oNKnwxm2Wp25OFH4M9/+hO8dtVprsY5AfFMDGXOoChhsgn3ojkzxIawdZPdLfQl4pCyOXGA3JPz/v247AcGvrSF199yg0yG5FmJx6MlQpwus/DetSPk72nnrrP4jsQxvkZD0x3r2Nqvmf82v5aBs3B1Ogxn0a/h9ev3l/c2Qdzc8LQpgmobZWKdies2Nn2tHd9f3tRgz0vIJsOG1B8zZM9XmcsQ+lpKrHj1Rvt89tHDT9FJlvGj/aMdRkKaOk9hlkq/yriao80YN26c1Ibee5fMb7s4CF7MpZdeik8++UTYsfx9KrbRUJE8Q2PFaWFcnGVLOLnMqWrfnDNtUfraLbEWUXr66utNIjSRpSgIFXm4cfngpdVALSJlMisrKiRwoAAJI/3nnnkW3asp70jiQB6nnnyKfO72X7aVSDvReBSDThuKn3ZsxaTzz8Xq1asF8mPdfuWilUgiWXJojdFGXHnllfIeK1euLH0/UojhzHPPllY6ztquKCuXkYgczEF3zEzRAzeS+bjUgit9FfL5u5t246//879Ysfp9hDrXCHTKXnjOw+5c2wnxaAyfrF8vzoSwM58PhW6mXniBOBXOtaYyGDcX5ybTgBO6/n+UvQe4pVlVJrxOvDmnil2pczd0k5okSDfQEgdskCjCiCBDUhEQxSYpDjA/EiUL4sAAIjhiIwrMoAiKgyKhY3WFrnxv3ZxODvO877ff766z69zqf2499dx7zvnO9+299lrrXWmvDRD5yEc+YpPDk2mjjRufeiNpD0UPxsB1X/nKV2y8N9lPDIPjluffwiIhCA6Kn77+5a+nhsi51XP2qle9isYDT3jL5ViU98EPftCmBxCWA+iZPeEpT2DO+6qrrrLbb7/dbrjhBnvf+97HNYJixs99c/fZq1/9avID7vdP//B9m9tctJkBnOVs9sgbH25XHLyUrSxv+zLAPrHoEbp98tOfZoeuusLmlhZYbQ/DBmFMNDRCdS+UKpQhimg+8+nP8BAZ8ml1gc/E2HE9rsFxoAjBjmQANjg4Y8le+cpX2uzsLL+DWoePfvSjNsoCMbO1xpq97nWv41Y8CBLojLzx+9//fm6zRPgSRs0LXvQC8iot90aDY/n8f/+89VhvCvqY0/Ne8jzWd8CwQC0BlDV+5jfnOQ5EYLDt8tprryWt3v3ud9vOkZ0EdZwhjbV7+W++nKkghFxxEAgUCJQG1hm/ZeX/5aeTlq0wOtC9641vfCPvj//Nat2mR8bs+JGjrPrGAUef+hAqxpMfwBby0rfeeisbNEEWP/YnH2NzGRgm61ayJ/3if7IrrrnK/v3f/p3Hv4J//+Dt7yCI4+Q1rOup+ZP2Jx/6EOtjPvC+99uBnfvJMwvVFXvFG36L3t3C7BxzzJ/9xGfYrU7V/b/8shclUQuAOo5bzaC3fuL5QldUNss2MjTClNnsmbN2/dXXMlLzljf/vu2d3GOlVsn6sjCikgrr33z76+3Yifvs1Lmz9qhHPNyWzp6zqfFxe8c73mGjhWS9VxurBFzIO0K60AtIO7zzzTh8pGnlVpk0fsvb3spjWE+dPsWOkAf37be7b7+DkQNU9L/l1lttemiK94RvB+flTbf+rlVqNTt15jS9cuT4AW4wFHUOgir+3/zmN9tIdsTW2ms2nBm2d37wnZRljAmpRPyXF5sYEJm0Nak6nUEn/c4b38iCyX7DoUBmG411e9d/fZetljZsbg07LiZoxKLj3ejIaHrIC/r7ozkUaLlzeEdqpKCt87vf9S47fPQIj1xVZ0SBlgcn0O5tb30b5RG0Aw+/4w/fwboMyCJy2CiKkxOp8LE8WBalBW/9YoAuPPC/U0Z2gJfydtKVhedVXBiG33JwVdQmQ8H/xr0KhTzbIXsjA38rRO7vLfpsjQvbTZMohEDcg7qiE90APQ3BqyW2ohTX3/woVrnrvwbgFwfCjm0r2EsOLxbKAB4xjvIEkEGyEPrA4iFvffToUf6tgjTcC4yHBSTwTkwwnwzFCEajV5HL8TOEL+AJ8uSpAwfYB57KCc3oYReH8ISsEFil8ERgdKBC/tyZs/xdq1SZx4GSufP2O+zGxz3OPvLhPyHDD/cNsdf8Tb/wRBY6JW1EW1SeGAuFenWVCgzz1fY3vA9FDoGCsD/k4TfYvSePk6Fx+ATyhOh1DgODnuzISHI+fLNF0IHFCgsa+0FRPYzQMY5RxVGzKBRDv3JEEKBgH/aQh9JbhWJHMxM0bEF1Pw6zQTtL7MXHOiAnjPsDIFH5DkCF54H1AK2wDrgO48ZrgNKll15KcMPc4E1jvfAe1vlnP/uZPeQhD+F6A5DwPdwPY2b+eHCQr9matVJhhzwU6OFz9HHH97Beyn2Jr/Bd9LO/++67SU+22y0WGMbGWmIe8CaQD1fHK7TM/dY3v205K9hNz3gi+4Kj89bOvXuojLDOGTQzWlpOuyUBeDAXrB/Gh2dpvFCAeA0+47allVWeSw0elOKQQlB+C/cADUBf8C1eg49xT7yPH8yNh/dsblIx428YrXfcfjvPEGdDj9VVPhdjwzG/eA+0gYIG+IMeAHDwPWQIvIh7gLYYq3oPqK/CkSNH7Oce+xg7v3ieYT+MX3KGdVZxKMaE1xgr+Bnfw2+8Zp6w1aYCx1qDJ/Ab84Hsgvdg3GBseE9bi9J+07kcK7mR911ZXrGpyUk7feqUHdx/gN4qjH3QGJ0CT504wbMHcP46zqXHrpZLDh2ww2dPcrcHwBxAiHPV0XXuti9+zZZKS/ba33htcvAM/iPUDEBnuDZRi2jNi5qR6kaJXjQKc7H/+QFXX5OcK766ytwvmqIgZ4891TjWGcci4zS/TK3GRlegsXbGAFBBfxVkYc1BxyuvvJI6D+sLgP/Jz36a8CK8zcEhthUGDwPMETUDPcDD4BcYenBE0C8dBcIA8R27drI5EA+aKRZJb+k38CoKccHPGBeeB77BOHE9fuM7lPPE+uIPvx90JNYXQA0dCACVjgKfgM+wBRjNovAbwI3IwMz0DNcNXQNLONd9aopbR8EbiMCgYBlrWIERPTFui2hsxRPLtv57UMWcYEBL3wBDMA/8QGc0eBTvVlGc93Qlg2nO2nniep56vW8H6DIUPLh7QAWg65kx9nUL43vvPjV7Q3dHXe8BXTKjde0cT3dA9x66aODHKNmm8RMmk0bVBeidyfakUQUugsKBcIN5wGT4QdgSQIDXqCSFsgHDQdChgDAIMDEYnedkB4EBCEAwBO5zs7N8Dt4H8ND6rCPza3ZubpbPYM7OnWiTEi0INHOGyPUgv4HOOYGxEH6GkP2ff/1X+/nHPNbOz83ZF//HF+zgngOJlVrZsJuf+mQy9Imzp1NFDGWHAxe0dx1jx/wQbUD7VswLn0Gw0UEJZysj5wvhx/a3zY1NK6AjXLFos2fPEeQHeFym0fBQBT8UBiz0wlC/nTx92g4eOEAv/fjRo/b4G2+yb3/zWxQmABC21uHEKhg6K2trbJiBbW2kL1qZ5mElJiFzbYMAnTAG0BSfQQFAgPAa18kwYYvSSlL1iu8AkLGWUOI6phUAg3XD8/A9PAPXQ0FDCcDTxPswDPA+gAl0wxwFEBBojAe/sdbw8tFfG7lcpA+Q92PBGrLKtQaVCJTRbV/5ui2Wl3jk5enZsyyGQw0F0iTgD1QXI1wLgNS49VzMC7yBeQBMoVzwbPXCxzxQlQ2aMHWxvp4aQeBxXMs+5+E+4G8ZCaAnQ7YTE/S2QeMHP/jBnPOxo0dtHG1uq9WU35GyQmgPn0NBw/hBkZ/qDkBj3AcACmMR40HEAHMCLUF7XAN+wBiwPohWFXrQ2KWRegjxfl7MFc+DQlCBjZSE5BnFY1g3KF5Eqq6//nqOk+diVyrkd6w/xoYxYq0VcYNhiXHCm8N3kLrCjgREqdB3AE1m8B8hcQDB7l27eeQo5oMoS3FkMGnEs7LKIirkju87ctS++ZW/ox54wa+9IGm9HJoKAdRROc499EiL1RrJVr1MlqfzocENIjzgp7OnT9vVV19t84uLBC3w2469u5nzR3X68WNHbWZ0jEfQSifhmaAX1loGoA7QgHxg3OAJ0JV1Qhmz9Y2kmHdxfoHjh5EE3sWuEtAVPAL6oX01QBD6Asb3FHr2lzYpm9JrMiyxXrgGRp3kDdfgfhif3oPsI1InMO/wCDOZ5DxxNP4plaiD0OFN4Af9s7K5znC5PHSkxqRLx0dH6RhJj+3auZOGG4pcoddQ07K0uZ4aVwJKPwbIPPQneAM0xXzwHl7jp4qak7Dt0oOuB1NtGcPnPoeMazygx6Adg68HxYReWXro8XP1PIHkdvfB95pNGNOJQ+ivlweNuXowjwEdu8k0Lx9uPCot2wAAIABJREFU97l/76Hj+zIY6M2HUH8K6Nc98ZEX9dChKKGooUzAzOx4lM1S4aBJA5gTDIabY+HAnFDWuFZCgWsBgPgewnq4HwQCih/KC4uL79OTHBxMvJ3SJnMyUPZpUUwYfOBeEgqAgjAxQu3Yu44zhgHsUKawMNETGZ/99Mc/scUzC0nOt13ltptrH/ZA7ukFSGDsSg9AiWKsUOp4DzSAcGN8EBDMDV7sz26/nSCL84UBhJgD5n782DHO75prrkn2izdbKT3gVeKHjJjLcp8qcuJQeBwzPMGxcf6HkBEAcM54ucQGHdjGB48De50xZoAZLGcwkIwu5nUCgykkJxrjfShpWMqYExQNvgfAw7x5ilvwQHEdQEvRFihyKDfcH9/F+mJnwpU4t35piXMFKMCoQyQAa+0NODCiDEFGOVZXeLDNRrlEpbyygCK6UeZjkaf+u9u+weLIxzzpsTY7f972oVNVrcqICGoqsBasO2htbXECHTAXgA/+xlhkkMoLE51wRCXWGYYU5ob5gKfUsQy/5R3oOwJ43Bt9nNHVC/SAIYnPELYEcOPeI8PDrB2AAsRxqiiewtjA8zAyoMlwqAWiLuAxASjWTEfRYi0A4qAXaIzn4jlQjJCpgSGcttTZJUtCL6Wg9ph4jecqvwfDELTEHDAm8DXWTwaDDAjIAf5DzmTc0MDA/HB8YzM5JQrrD3ohbQWFz/H19ZMXccwogL+vt4/GAM5954l5+Sz3iiNChUgLPNzbPv81W60t20tf+tIkRxnOU2CXQHQ8DN0CmT/WwT3NFqMtaN6CqBia5QCYICMAMxjf8GcqjeQsABwVyn37zZZVg+GpqBZ3XoQoBWiOHxj62pWBOcIwhTMDYwR722HIwIAZRDTz+H0cCyJ1yCXDS2dEJgNHZY4nRyL6CF4A/+FZ7PPfm+xhB69BFvEM0ArrgGsxLq0/6ELZgh5xSVMCITzmkBOmgxOMWjwH3+eBILkcdQraUdOYQWOfYpHtkaFToVPgUADMDx08yPobOEXYqYSudLgGhjV2XKgoU8Do88WgKeQe9MOzFQXC2DGHPFKH3Dq2lQf3f2Nsup+PJOM9/b+YFy4w1Hc7DZ8sa79iY8jfVzKkuQnc9bpeh7Gc5L79Ncpxe2OtW8hdkOZD7fpbdIidbQ/oWvrUWLn2phu4D12T8r81QAgvLF0wFYRWoVoU/6DHL7xpMCCY9s4776RyhNIB4+A7UOwQBryGQsfEcA/cCxMWaGLxYXFg0XEND8Lo7SVD0gsP1bwaI72vkRGCCkJAYEh4Qqsrq1SwGBMYEswKhfGdv/3fdvr8Kds9vTvZh/7YG9jOdL1cIsPhBwoPOWAoTIwD70OZyovDHCDQAEh5m7gGf+M9AAmEBPObX5gnQKDNpAQX84FiQ1QCCh3V/1Cop06epCJEcRciF8h9nT1zhuOBkQNPCEAOIWRuBUoFYDuQeFcYowAIv/Fa7+Mesnj1GcaDdQXt5UHgeqwTvgthUyEZ5qa8HtYMc2Dr2UrSVARjx7UAftwT94AHChDAPWUQwLuTZwultffAfrv7+FEeScqiwnKFXvrs6bP24+/+KNkfahl7ynOeyh7+8GYA5AifgnZQdAoBysCQ94nPQCeME+PAmqkTmaJCqHoHPfAdKVfQCQKE7+M3lCDGCgUEIWVNRwg/796z287OztrA4AArtKHwEKVB2gQpJXS6Q9oEc7hkzx5WDo8MJFuykNN+yct/lRXn6ByHH9BQkRJFOFR3AprDWARtYTxiTclDbeSGk5RZN6Uj5UD5CV668pSgJQo6YTBijWD8gAc5doByX5/dc889dtlllzGChQgH+BrvM12wumaZRpM8CzpijJRNdvBr0LBBL3/NCZXveB88ABqem51lPQhCy0iVAQz/x0c/x7oMNGd61etfxUObsO1NoE4Pnc3rkx0WAM7NjXUaAkyfYF90Pk+DENu/wIfo6Y65Do+OWhPnEWBHDzz+RtNyzVbS6yBEHLH+Kp7EfEAHzBs8gLA16CCDD9EVGJj44eenTtuO6WnuUMC2w9lzCRiixwb4C/ly8DFb+6JAc+48DWvoFqwrnod1h/wpgsYzJEJEBO+DbpJz6D0YVR0eemjdTZ0O/VJMGgFhuyTWDtEE/C1egwGKFAicHvwNAyQxEnBWeZXzQBSAzblwmtvgYJKazKNTY4aHsagwLwZGvJYBrMiReAx6B/NaXV1JPVyPPeJbNZaJjVTwc+ydxziG+3mv13voCbgmx0x748AbI/g+ePdiP95Dx/2lP5gmRmfKEH3x993y5DG+rQp/hdq9EeKB3kctZJRfAOhXPe6hBHQf1tCN8RuDAsMlBQxJVR+uZ14PfdWL6FSVscOHD5PZoWhwLyh2KCAwEQBBnyF/gkWCwqSFViwQ2OnxhJwn9o3iPjgRCADfLeSiMcM6TnoUJ7kjKGl46RAQMB4qppEfQmOT//jnH6VHLC6WFu2XnvdcOzt/3i45sJ8gi+fAUwGzKz0AIWKueGSEY8TnaH6BXOQjH/lIKmyE6KEQ8R+ghXA4vGkAO4wQ5P/ByMijHTh4gEpKuVwxHTw65LhkzcOru+KKKwhGvCYYOvAKEGbAPeFhoKMYaKFoiKIJKmSUxa8wIq4FvaA4lA5RXhbrKy/Bd9pTHQHWTZ4/6AMlJcsUwKNUhRhSbXdxfwmGDCQIMyz7s4vzTD2gfmDp/AIbv+Ds9OP3HrGffu8n9uhfeHSaTwYAoFvV2uYG9xbjmWurqzTkMC8oVXm33F0RCgFVA4DX2v6BtcK6Yk3wN96n14x0TIjWgO8VilUkQ+F63B/dDxFlWV1btWKhSI8QChaFmviPGgoYXPcdO2a7duy0L/3pF63c3uRWKhSNPe35z7CBiVG2F9a6gXagIwAGa4GxyVjEWPADkMF1NMDQ+tW5aLFHIYWANcD9AE6K2gDkZvbsstOhzwKMWIE5eAGyiu2RmCuehblLQWMc2JkxMTRia8srSfi51WJ++I477+SzDh46ZOVKmbTFekGpoeEMdAHWQl4TgBK1GGhiA3D94Ps/wDa53F8dACkFdIbet5xSNnHKFxgpAIjjNw6swTkDqvdgqBf5akSV2i2G3OGINOs168ce82bSnU6Gh/gVv+WIgNdAOzgJkC3IB+S7VEMEMUNHQjlmRArhnSPld9eddzISCbqCftAjiGyC93ANfhNUQyoP41BNheQSdIW+Vf1GCmZto1HN5xINk43VVPwoHM5keIa5nAYYnsjd4/swiEAj7BDAb3wHEcFWs2Vjo6NJPdDqGj3yn/zHjxldwhjOz85R54EvYIiieyUAvRuYykHCfEA7rLtSuOCpJG0z3gHoPmWE9dBr6UnxtyJn3pDtNgYBrPd6twA8x/oL3IvptxANwLM8uHpAj6MBiXeehNw1FsmmZCYOucs44aZVbNa4SFGcx2LdR4YGnxlV+Gcu//kHt0UcWTzepQfzQtlAycnjUT4EHiOUKzp4QfjY2W1xMQUYPBBMDEWBBVRIHmAGAwDCgbAlwAmMDuEBsQHw0zMzSSvRVosWosYm74KLkstZH86EhlDU6hQQnhwVKvNheYJJAVxoyXjbbbfZSB7HstZZmfzwmx7BU4KwpQtKFOPCoqoaGs/GuBGGhHKDEsI1SidAEHFf5JAhKBg/aAWP/I6776LnCUU2NDyUjLHZpGJBLh7AhnursxbuDdCHACHaAOH04W3MZWFxgdtbINgYAxQWQvQIY2KxVcSE8Quc5ZVJEPBdABcMGIAGnkEaFwr0Qr0VC7rJ41UIGOuE70ABYT137NxBIwZGDsLsGJMP/StMibmqkA78A5oePnbUhibGGImhUsHZ21DItTq9deTRobAwdxom6BCHfDKOV52eJtBL0cFAkbGJNUC4V3UdSpVgvABIfQ+KBsYXfhRulcDK2wS/EYhKpbRRUdIHfC1pQtObRE0A3KRxq80c8SW799BDrFUqLBJDGPYLn/+8TfSMU+/irPiXvOyltlIrs8ob46eBgt0S4+Np3hHjBXhgDMo9youGJ9WH1q/BM/DC770dhWlxXwALIxtIPdVr3LIEnsT8wD+Ym6JrWH/QBTIB+cPzxS8ENMtYaW2d4e3z8/OkJU7Eg15AFTdSUQAW8BUMUTwPv8HnMq7A/8i3o4gUtEMPcx5Gk82mdQL0AEMhHD1r7UW3Nj1LtDTGmfBoXLRvz156kpALpkJCZKKEdN7QILeKIV0FPoJuwOEo4DN1YMT6gxaUrVAkK4MeugWyoygF5sbTFJGKCpEIVJdjXUBDFAxjmy7WB0YlHBzcAw4H1nD+/DwNAUX9QCfQHOPGWmAM0kesF9ncpFcLHgHvongNW+oI6IEm5N8QclcEEPIFYIdegpOEy2HITsKgWE/24WNe0JuIJmDLI43hRpPzgs5DvQx2wiCFCT7DOFETUG3WO/Zhb4HVFiji3qwZmJri7yTUnlSXY5uxABFrJVD1ACxA9e8Js2SE+eiA532tv3BDnyWGAtrlJnVHTN+FaJ0Hc3//bp46yL0doGONlEP3oL51nwTQZaz450pfC+zl/dMYcz3dL/DQAehiIn9DCK6EFwsgq9U/SOdsA1jlzQtA9BpMqb9BHBBP1nmtDjjdsu5k2bABRwizIwQUN85PLSGGnpM9tsksk44/3mpLD6cPl7AXr/b/ZTO2CQs75JsU0vBE9IwiZhWdsBoAIAgx91+qcT72AGNUOAkJlr/644eTyLDljPdFEV+oHFVxg6aikNmW4b3VGoLzC5wAI0Hj1mJ7xsO6eetRoR/Nwc9Jlr9nGlmrnqH8d5KJdFapin4alw8b4XI9h3t80R8e/IPwdrVGbwnVx+xHHRp9qNAxSbtsKS/8ifmpCYOPNMUWtsbiw1a6l85xV95LAsO93QHMZOmrwpsKBWubTaIlGCv4AOuC3RXI7fLsZO4LztrUxIR97EMf5TbGkpW4V/u5L3uBrVRLvIcfn+iP91S45j2D1BPBQFGU00QrlISu3iOH3Cp/3k0ZYf6YO8EgeAn+Ou/xxHzDiAv4F15GqNdAqB1d7ljYCt4vFpKjZdvJaY7ecxQPoz0oZCBxLhNU4nqHgUCmIC+8N/ahwxvCbhfqBzRLajK6w+/rPqr4DvdI9UMI0ytcT/5KzqPq8DA9rbUWsU6QjkHYmXgaIoQd+iJsJdMZ2uSNsD9bleiYqQ+xSvErKqle3npfejF9HpoJQe8EDxGGT6gyozEFHuWZBljfsNVPW3/JmzhqF73KwbsKUWs9ww4iypVy1mGNKF9sbJPUnXg6eQ9Vu4Zi+dvirQQQU50a1szr4thrx/1Fh5g+fu0oHhcNmaNtbZJy83T1Ok/RLL3n55G8l7SOFX94Xet1kHDR6xOo8ApOx4sxyzXKgVHZTXfpO3AYPWZkLn/cQ9rav4vJy5LBb4VttwN0NDlgn6+w+V7KQ9609uJK0eA1PlNeBA1jUgb0VkfoDgQmgxfslbAGLwKCYaWQOMkA6h2KSQRzikOAiSNIfacfL7haBC+kfuEgoBIGGRZkZghXyPNJofEkuy6Aji06UEQSOj1LSifgV9pPOKw+lSkZNmzli2kkhSPaxxaemA0MJiZMgdadKJQKefACJVz6PnL7HSAZDI1U4bnXGkOqAHhqVdvyhTwVOdYaQIgcKDx2zBHKUHtsU2ENAEQjKFT+6t4SGI3b80tKWwlMMMLkyYn/9V1551656H6kQy5LDxeABcUMD4dnUwewQ8Ee8ql4jRPmELaE1w7PELsmbr/rThvbNZMcsRsOXvC/8SyF2eN5iC8GcHwj5CisD2RMSg5ydn8/UNTeAPYg7uftAV/PIp1w2l0AAMgA+FyAjnA58rXUE5AJhGaD8cy/W20eVISOdv65nFt4j7TFd8K507iXGkwB0Js4hImCv9VV0L+OjUA8hwAM+YTx4I0JR6xuBlRMS+3AEV/JQEz5LPACPfZcIieUW6QRkQPOJk1qMJ/Yg/QGVKzQ9RloBP2D+SYnZCatizVH1h74w0MC2BN8AdIYT9glgHoH7wwJ4CgDCuMzRJyMn3waQN2PD+97HJEnLnp6Y5XjZEHnVkOVDnAKekhjSR2+wOvSbTGIe90TOzmd127tQ98O0H2e3usv3UfjF8DGes87MzSMYOSHHWQgZRMGWZB9b9iJDjDo/Zi9fiA+hTRcKj9XPf6GNqwoTAiKwFfECoDxeewJ4YEQLlhouqmsIS2ivBkBuJhWRR1sx9lqJhalO0kGA2XHozAmMVS611I5jnab+SGfR0gBL1AkYRq3z95VhBI0ZdGG62NLS0qxG1HxVXiVEFh2SQrFhRxP6MYFQEcRTHI0bYbeRqpkMOdKjUJOwXMtLhk2C2MnAKppBLUoNEXQRCFCEY8vNXjux0NXntkDPu4l5or/jgGd501HrRc9c0vZdzPKFJVglykUUsGzA5OGzk1Jp6nkvPeUYcPaS6HQcwtVsrim0wLutJwVXfIKiKF814xFITbcH/zLtQr84wWSc0RaBAfcBKVHPg9KnD3VwRNtY1EmlDeKmJCiwfvIH/LQodXlZEtW6BKVFruEZyJ6tt0P6IKQOwwGzUm1FDIGLgbqBL5wWlO8hp6f/Nh0Xeo1AZBSQE9qJWCog9cvBui8DwA9eOgpKEZbmGS0wVhIz50WMIFu8BD97peQSo5plgJ5kFE9D8WxigZ4w8YDi6eN52P8rW22KgxLW9PKiUAbXoSSedgVTrBMDA8CaNAHAkEvc57OqYEQRxJQx4AaGr0v/UNvPHESuP9d+7zVHtV1AgWg6/ARATV4XnKktZVMU/0oGhA3NQn6SvyC3zJIY6NE9BUgeh0dzzeODsXA6kE0vo/n/3jt2KmtnehZRUSkczVfH3noxgcoiuvYZhB5254WXO8QDUjuj6haEkH1UY0Y2DW/bjoCutP/ZB7wC49qp0UyYSuShFlFCVJ4CklqkgJ0Abg8Gv9aeWAVe2iRudAIeVeTohLu01aEoIk+6EkYhDkiH84iJUJ+xtrM2/kqSy+U8d9khBAGUwFJEp5KSBKDOV57hoitL0QDAEIqqvCArha1AHB57QxDsj1iUrFPIK8mIMYcYfjNpv+ytOUZC9BdWJHjAaBvReM5D88Q3gPHZ7FwCNBTpRxyNLIEMV4PaB3fl4UYni+GFS29gvICk1qtUnYhn6YUD4EQ4+B6bTWsUOrFKxeAht+LqTF4gJOw+HCYrsPcUFRHg6LRSAujiHUhReT5XsYoAR9AXsgnRim8aaYOEp5IQ+65XJJKCE1kUByHPPV9x4/byPiYlbHtJVo/L6AXU4jktzbC/Ulhj9Ir2nfuoxUxwFE5UesnvRu8EvX0jWUiVmqI0MBYlVKEccUIAUChmGz7YyoqHPpEuRCooodEA33KHQEACg7UubahNbXmoPMmoAhySSVat+mlstANECkL1CuIDiXfj4GBaxp4Uw+IDVPwAGVOMhw8bl1PYz8cjsKgNiKIoX0oXqLKX961DE4/Xh+hiQ0OUA2AnjaScbLLiEgYSwwkpGn4zwbT0qcBqFNAD4WCnrgxjUiPqBOb1z/SF9utAcLtPmQdL6T36P2zUwM/ctji73uHLDYqlEO/WMjdG7ae9zUvNMZxNmL6eH2vmzEsowFLgDNTPJh7g178tx2gk87RhDPXP+2xLIrDh6z6dSFu3UiJfeUqRWR8BwwdA7qIiMEhZICQvgAd95TygaCWsO0DnnII1aAQQzk5H3KXHe2taXwHAnGBMIZJgqF9DiVhvs59mvLuBWBSYF6A4/t7GkKYYutOSigNWwWFRiWSbsGDQkWcuZVEJxygMy8XvBCMJ+3RHBQDLXzaA8n3LgboqkyXVestThlXYrpugBx78N5DpyKHQRG8Sdw7znfpnumaB8XJaA2K8bK5pNoW22Rw4E4o0PNRHw/SMPT0w+04iNBEYX0veD6F5AFd10ChdeNvPFPFZKqMx3u+aIe831ukDOBH4TnIEOYGrxwFQeyrjk6H2MlRrlDWuL+63WIbUAFWNy/GG1riHdE4yTUnOTwZlbjeA/rFc4gB1J1CjgE8De+6TmCSFc45HKBBQA/GK+hFQIf3EKIPCcAYa15iQFeVNhWd+F6CDuOWqZVk1VOjmcZeAuiq8vch75RH4sYboTt/ci/450mT2W48hGvYQCbaEtgBrMEhkEesMLQULdIw9Mphe4fjbQXqoAn4Z2sH84W5fA8osUMBkqgmSDyRephBJv22L31GeYee1a6lIJPS7wISRB2xzTDWhR5MkXKJ7VGvQy8e8k7y5zLILnCYAlZI/8Ygrvf982IZ0vPFx/431r1ZS2oAYh0eG0+eBl4m/Pg9f3r+86k8z7/YsgYelDxJD3u8iennr+XfkTGaedDTf/4CQNeAZTGmOe9QEe29NBUOYaBSPjGgpyH2sPlezAerHeFGedg41QZKD/dRiJlef/BOSbAg25oMFXrIqYqI6SSRFmgkDClCUimGLR0+nBqHOfQdMYv/7YVM0Qspcy5KUEBpJCPMSUrfCx29E+RSwoETbGlJQE8iBwRiwxaTJDgoi5rFdEiBoaAkspD9WL2H3g2wMUbvSXfz4HU/b+lznkxcZph6kaEmwBMT636xwDC0jbB02DeMOSB8CZ4ASKhfv7wxP/aUfiAVCqaCiSxLl0ZQyNV6weq2ljisBtuecA9vsIou9DDd+klhkP/CgSEYM673qSWBHaqVacygMG5qirsTqrUqm7RgZ4X4JlZmftye7qLjllLBgRFbJzZhrAB0KeVUG3f5gyDkCqA8HcUTqvzVc6VsvBGoKntFcxjmDdsIdR14xBtm5Ouw/uRl/DDnm/zmc5xRK/p06CakWto4mTx42OE23sAVfXnbAD1ppIe6BJGgTkjyylxFXTHvcHyufkgRNhnYmhKnEHL1MFxhwFKGQ5pNbWy7GXOez72ST8ElALG+61OTmhHSPSo0THRJUvdAJwLbVPuTlA4+k8zifRmPku1tAQ2nhV2MycJnXmf6ywWIseEi7PE6OuYfr7O1Zl5WJMMpfYLDsSU7WavjcKeLFMV5XvD32dKTiUEd//jv+ZqCGNDjbWt+Hrin6BDTR/wIWfM/meue+hiG3PFF35xDAC3FgNfqNCThpgJFoVvYx6j8Y5xD914dCKHn4ai9bDFP8KKC1LFxjaQQg4uJsJy8A1f4orwzQp4+h54qRhdGT4Rv64eLEXLUYuYYsLV4Yppu3h0LS0Ko0ytmD0ISFC0MLWrluoLhwmsA6NqSQyMniSQI0GHdAxSgDKAApQSx5Un59njRMTetY6wQZen5z72HLXooHcNxhDWRoqHg52HFJ0YYaODz0fTU3He8tSmFjjPgmVcu5K0RIhmKViAXSw+JE9laQ3i/PPVICjWspcBDgC6A8cYAbpWGtVCAl81dAOjib62dp6v3mFkUV68lofcA6PhNjz2TeK/qA49tSzR2UCBVLNBzRydD8na0F9WDe6zovXcA/gPnJHm8rSp3tSpV5GE7fQsQUpTFGwpeFrznFytl1QswbB+UJb6r2gNsKdOasIYkSvkohw5RlVGaGrQCAuTOQ46R6wivOm1/ifz5Vg6zI38d5F88pyI72ssBghJwS5jrgrkFGRWgbEvDEGqncRQ62vlx0HgIu1kA5jAgBeiUm3w2Ta9JXj0YdHtuh5xLs6W5+S0a4dksLiVqbFXzpw4SxpZPTq+UHqBs8BCspMNcqv9cHYk3ILrtLNL4YoOk21yQQ49bv3qg9voJf3vsoePndnZ4HSeQFibpdadBnAC69IM3/rwMeGPGGwzJ30lhn8cR/a3f3tEQ7RL9m/yXLtYzYzrFvOnHhu2I/nmZBzz50QR0/HhAl3WAmwmguwE6i8LC9z2gS3FKwXuAUPgdbWPRC92H3JF/hAUpQCfDuDyNlB+FMRynKgNbC+q3gGGR0gpQB+sikrcABVopw0bMIlCW4Cl5AiUtxecXX8zmPTwBOseKxQyKDoCuE6RID3kpOp+e4cGkeY5AnV4t+ngHg8cDpsbhQc4Dmwd0rY2Usu4jkPYevDfO8D6OxoWViL+xrh7QffpGNPPMCYWOM+2xL5eNixBRQdSmnVRKo0cBQ9Yh4gFQ4HwYvkYkpJUe2+gFG89SCFrg5kEa92DBJsacyaaAnubwQ4MJ0EV7hGUceB5Hjhj7kH0xKJ4NevCAzdARUXu7MadhtMtstZL2r4ND3EOtHQteMLcDkJT3ZKRm0GAmMZy88YW/QVOk0S4G6CzeDMaIoiupwekq772yES1ZIY/QbThPQTRiMW3YNx8btFKs4n8cqMJtZyHcTuNNvK9tiaFxByNUofg04QNsaU1C7jLYY+Mv9XBC7YzyvcT7NtIq3ATXsVND8i8d5nnXgxXuIR5P9sqHlEHo1obvwagBfbDG3ihHy2Z4vwXk0J2LKzrHnpl/rucBDyScG6J5yNuzij7L0DoNplArQYcKaa6wSwNFzdBfknmuF6I27sAVyZ2MMj1fzbykk2Pg0+vtDZQEzLzRKtzxOkc6zOsn8RVaxwow/Xd8JMcDdgzo6IYHIzGOIKZYEtJp6RjDlmfycU7b9baKbz3Y6h4+L+7pTAhodp60xu+7zo/YJSJ6+3uTJkE+OwD92psf2Y4Vtvc20UTBh8y1ABBatQjVgEVwCTbuG1eJa5Jk0ABc8MSYdwzhZa+cKRBRWX8i80lrQ3qJ2G/pqswxHli/KurzjBYLg7ciNTb/W1agXwjPILCQPPN75sTfcQ6T93bhgtTzdx5ouo0OIUgIV1A4ilQob8aQO8Ajinl5AfIGmcDIK16tZxzK9SDgoxNeUPA+O8tF1ruEDc9TAxEqt1B8lgpoiDpoXkl5U6JQdI0Y2isHz9hsbemiBx0KP9wnBjRPH0SXxBNeqMXTSin5OpFU2aKxCA5ucXlh0SqJAiWFnV4+vCzhfTTuiPnTv+b6R/lryQN+96CxTBdD1RusAlEpPtyfkSUU9IWaGT93ryDkbYvnJS9KuHZ9AAAgAElEQVSiIcAh3VMdxunXR7zm+SyVuVbbCkiZuF0rqXy6NMp28gsgx/ORcujQEYGPvPGo7azeMOF9Q2+D7UBHRlLsNZKmYZ92cpvg6bp96TIIBLQyJqi7gg5g0awznET7GMBjHiadwpZz0Uz3T2nYDgaF6zHgezqQr9wujnTddPMu2ybjcSBNmhpJjk+9UdRNr+q9BGs69+LHOno7+VAxXWI/be0K8vKxXVFparS6I2d9NCfR04lBz0ZHiKy5vvLST8Vikq7zMnMB8HbRQ4ksIqqZnPam+/E+btcQ+jpIH2KtUv2m3g7hC7pH5ponPoKALuCSYGuA6E4U58AFVOorrMIjgYf3eiXQWiQBAicdQlQAX21x08JI+eDZfoGkGBJmTJq5yJAQYdNcUPgsZhAv6B7QNWcv3KKLXzQpN1i29UbSKSkVqqhiWMp/O6b0YOmv8QKx3XdViOPTCbFiwmuf18Z9ZbApJK5naW30W+/7CIM+E62UPhHwdKwvihZDdzGNA8+O+aVD8UbbF2MDKaaL+Ab3jyMMnhZeyFLhQ8QxbPsQXUQbyQR++zCfL3ChAnCejPcUpOQ9//h5ik6+8YsHG43d01XA7JVqo4GQ4dbuBSklf42XKfEjAR38GwBd9+62Fim/+4LEABL09Fxa5QLAj/ocdPJHKzQ06exFf38KPQU718zHA66fezegTgEGitM3puqCmn4++l5KDzgUXQCt2/NjgNZrryu76Qq/HvHwEkOolUY4YlnB9d0MEq+r5HB5+fBj7cZPXcjUof9iPo/Bbus1PNytXTR+rWJ9u60OZG3G9oDuHb1u9FG9gHZVpesd6gwgH9pGS5lxndowXt8JTmOU7hBNPVhrXsl72NKYpLtT3eG8cwJ7NpM4p77+DI5e0JOKvuhZmauf8PAU0KXUvDeqoyg9MMuDVjhTN4uBVeArBY7PfXs9Fly4wYkg+J4UpxhSTNCxKAHQvcIR+AuEYgCIBcszW/w3XuM+XpGK6WSRw4Lqum8hTCZm0ng8EmKvLPwcPU3iv7sBeqwM4+Y+uLdPkfhojL7rvXV5mALObmsshoxBEXOCB49IjgdGzw8qOoqFwXu12xk6eB6qcJXD19j8VqNuCj1WOB1rGgwybVXzRVHeUEyVYi7xwqUIvLGC9yAjGI/4WJ/T4seBGKGoJTZaUwGNahBiBVutol3y1v57L7v+Hrq/DAStsZ7vjbgLgCM669rLCQ/ycLnxmEfjXRZSsMl40OWNd9sOIzrevwAUHaDHsisZUoQsBkau1/9PQPeD8LIJb1eA3o1mfkz++d3+3g5Q7w/QExp2hq29jkkBylVD+889v3STs/sD9O3Gp/elX7rr2SR2sd3a4R7x+sU8kHRJTObvdYiX6W7z0vUASowx7eanaFHYbYX7CNApI257M+4rPPOOjjfsPah73kkM0CTt4/GOXUUDeAO0WVsUIs64jljkjNC0nkhRUnjoUjIYYOyhC9BlSeoa3FzWfarcXAtAL9hSzri3mtRg0Oz65EPNUbVlt5D5xQDdM6+fk1/QGPC6KXwvnGquEytKvqZS2MrfxYyJ11KgHeN2ClIMux2gx1a7Hxv4Qft743mJYT2gy8DyuxC8h63PvaeregelRPCZz7Wqm6CUuhhbTK1e5DKMMC55UxQkt89XzO+BU9uGvAem6/BMnBOv62VQSMgEqKKNBy2th+blDSumbBoN/lfr4lhI8X3cD32yRS/PZ3qPR1W6gjE9R+/p+eIdr9jxXmzweB7DtfDQkUfEnDVv8Z14yoO5X2OMwUdpPA95xbkdAOF6AboHCc+j3XZZSE4F6NLFeo4fd2wQd4wxAHpcZa21wbXdACGdj8vbbwe4AqRu8itAj/exez7oJr/+WbFe6QY+np7+7wCFFzTW8dcozSaayDmRLKi18Hagd3+A3m1sfs3ixkad+ha6oNOYi+ks/vQY43lAgB7LhV7Hxk2sJwGaCqd3ROfCjivKacixc64ufYF7SxcKNyVrwjzvrWsNtvgfheCdOXTqc9eJD4CenFKYpJWoZ8MuLdwnaca11UMloxx6HNrTTT2ge+s+USZJy0kxSTeh1sRo6QQFLm+f1ohLBIkY2j6k5wksPEG4MMG7j58r5a/f2ykqKb4OIYm6BHhA92DE77g9qLFh4JXSdmB+wf3CQPz13Ywmfc4ismjbmlfEUmg+KoLPPaBj7cR0MdgIvAVuWmsP6L6SPc3vhL3QGDsOSvEeOp7vPXSvMLUeHjwFqJ6PPK1x4IYPg8sb7qawuhlvUGjiE9GOxmYAdBS0bSeUuB6ALmH2ilrvaWwC0k4PNTkx7WI/Ovegm8LCe/V6tQPQfcRFURGNQc/y8noxwMF84ghOPFYBeixDooXnLy+/CU2b4aSvrZCp5in90w1oUx4PCtY7+JINrf9FASFU+fuUWawrLia7UF2qIo91jcboUyox7TBHpRT9+np9djFA5fNxLoTr3OYNX8mT7uf5VPfVFkeNLZ6v97C78annn27ypWhgdx7fAvTYofHrpzWJx0b9hpSnD1PHXQOjzoB+nqRPwK/tPHSG2R2goyDXY543kERTry9UaOsNaQ/ojfqW/BP/XF946Pe0Q6KvswiYieehBoc7fuSho1OcBuCBUwym05YEPng/BeSwXQmL5i0Uvzi+0vmCBUHIPOxllqJXqDMGRC1wB4OHiXmhjxWCZ7gY7GJA76Y8mENxVeyeVklRXme3nngs3RSdv8YLgRbd00nHmPr3RAsBepzD9/OEEhegy0DyIXfRyyskzwcAFA9KooVnXl0vsML1GDdoB0CW4ef3actziL1mb+Hib3j4es/zlb7HTmXRPn+vhPRsD2reevb019xkCIEmeI4HF38NZcH1ssd1PuQuGomnZSDht6IAXnnHYBIrQQ9Wmv/GxprlcknURHIohYHxqIZBisWDqvjEy5pXnvjbV857Wum7yinGCtnPy/OW90gB6EmP860agJgfxTOxIub91WfCKfFYx8Qg0yF76qoYt1RVi9Tg4Xu6iz6UVTMey8ywZ+S5SdHHHnA8noumFLtEPDv0SQB0hNwlI3EkS/TupnPwHely0d3rDvwde9gxTypCt53e8/r6Qv2aAHqs6z3v+AhDvLbEJJ5jsEV/6dCYj7cbnwrQtPtIsqOe+3jNtr0htSRAl3Ma62xPH3zmI4B+/Mk6mdVrnX1SPKCnDZVUAK5iYWyTCzyKbeMdgC4PPQ7NiEFV5YuBytr0gI7rwJQSPDGWlDwUuxSNV3j08vK5FNDxGe4vxaPv+8iBX2gyQdjrKyLGiknPu5iijAE/Zjo/fjJQOFGNAsBW2Fs5dD++7Rio2/vdlI7udbGQobb4+KpIzzQCJoW1fYTFr6eEudtv76Hi3h7QNG7v4cZWqsAL39UhKPJ+ZRx6kJGRJT7yIW+tla6H9YotYgpT6X4eFPzfAtbUQGm12Wdd8/DpJl2D9zzdFJ2QYYdte6K5jyyIfyVHHvA8v94fP8ig0Hdij6BU2mAOHe9r/F6JQy4hU4pEaA31XMlyNw+Tyix0gos9P81Zh7t4HvZGmvfQvZKVhw5A1/hj3sE1PuXgwYb32iIk/9rOqIjlK9UTyoe6quJYhn3RoJ6fgjeOEe3pTcOwUu5+jbwH7EFf4/WAF4OD+DwG0dS4oXOVTUPusf4TD8Z6U7LlAT0em+YKmb3Yj0+5xbonXpML9XDneeB+nTyt9T3v1KVyE84j97jj+ez+IgwK+IuXdF9tEQYPgkd1HwAofpTiilOm8Vi98+Dnn/B/25roFOp+eEiXiuR40Fcz2VboDkDDe2n7Yxhz3kNXDl3KMvX+3IEmEmpfQIMx6LUmJ8CTAsRrMDSEUsUxUiz8Tk+R+47p6YYwp8KzUlCxJ+eVIbLXcXP6mKk1xlgZiLjdANMTXh66vFofTqGHDAvRKQSvzLoJQqxc/Hw8I15gvLibeYUED7Hb83UvFWXhfqKllLgPR3bQ1YV35CHrfj7nrXX2AO29UDxT641nokAOvzEmWa4yBKUEpQSkYNCYRbzhQ+ukTxYh70YapvIKUNd6j9ArMipPMxvo6+/wrnSN5sT98e6kOc1f91dvcu/Je8XuIzyaBz4XnTyQxt4VrsPhLBeMu6NILelUlRo5Yauc+Af0hUxpHURnyUMM2DEPesDvZvx6QPeAlEZQgkHkjTGtsffQFd3RZz7ScSEQJNyKHLZSErFcaf7eIPKg5a+PDWJvEMUe4tbYk25rPuSucfoolgCv27O30wXewPWAH+sT5dDVDDkG1BScIp7AfbQekkONLwZV8P/FfrpFEL3uurh+TYri/LPvjyZev3J+7rS2bvwZh/wvuH9oUqTceGqoIsweakwA6GlUMwC6MC2O9mntfMTaRxBFSwE6cuhe97J7athyjdw5dlEB49g9MxTZAnNU9a7zI0RDVrmLEWPCSvEIxHBdLHgCXim6mDHikF0HQaGQAyDi3nG+Uda9V0IdVnJo3iGFF3sRFHp3PGQM9ngtC9QLnFcg3ZgttQ5BYBRFuW5xfnwYT6zoNSYxpj8ezyt3hXRiD6HDog8nKmHBBdi4vzfAFHJXcZLqExRVwfOVx5Nwek8an+l+MrYU3sWztNPB5+ekMEA7AQruCSHAPbSe5XK5Y491rJDwfYxfChKvfT5ffQzikLvnJRgkSBvhv8bTURSYzTEPpWJNnT+sYjyNX9/1AIjxojmS98hiwwjXiD/1Wexlg4YyriRHilZprJ42ncYedmFseegpbwbvMw0VhsiSlJ6PmnkjKv7br6s32MVH7EYWwv2aqwd2b9x7MEwAu9WRQ/d00RzV2EdyJKDXtTr3QbSNDXd/T9HC64v46GRvSOBePiTeDVDRWItHoYbmLH69vRETK3rJvzeqpWs8SHiDRXRN50QjHaeldepl6Wv8BiB7msQ0jlMCijJpDJID6U5vOOrvWP/Gcuzp1gmoSWOfWH78/aRDY0NUtMqFTm3ddH+MVzFvUGeGinIVNqbrFACd+hS9FrRdTa3JXaFrfF8vQ15m8LdP38KYKW1u6UDQHD1ZxIPatsYtav54ZUQlgsONPi085yukfTKXPvZBbS2AmCxegIsBesxkMUPLw4iBntdlzKpuH7dXfFpAX3SlcabgGw408QTUeLyR4pWsrtV7scB4xhUwxd9JxxFC7trwL/ppfGLGeIHFNPjti95EZykSLL6vQo6VtarcYb1540c5czAGBFYKVx4ifus9XCOlJW8CQkxmD8dyClSUDlHYWesVKwm9L4NQDYgEjmJqX5/hQcrTW4Cu8WAMYnjuAUfaJoCV6Kp1w3VIGSgiIAFPrfZwTC8AHXPGuGBkYD5smBOERIedyLjR+7gORXF+7OJ/D94XAEG0DUypAK077ivDxXsY8XMSOiWALgPQpw00Fq0H6KGaAhni8dgkN378XkHHypbH3QYw6wDKELWSgeJ5d2t9k2OS4yp3f60HEBl44itFe7YDc/++eLSbrvBy6wG9mz709KJ/ycPgOjvN+WcICHSv2DlRSN7P2UcBt9NPeEbSAhd7+bscEBV4N/ZQve7B316/eINLPC5j3wNmDNjddHt8TTc+4+EoDtBFA2+QeHyJ+ZC8yiKyJIfu17sbyHZ7L+0q6g7xoWyEFsMEYR3nzPB2EiKXDosN1pi/pJdl3HWmLM1q1S39Ad6DPkkdlFCjRfD22+Uc7jFCxhayCQ0yhx5zfZKKDXtpY8GTchTBvPB64IqVpZRHDOie6AB09MJWL2ERg0QMXi+Uvl9IrzDVVcwDQHytD8PEwIzxe4HpZuXF3/e00rY1WfkSXg9oCll2KIJo25poru95QPdWvu6R0j0cLakTr0BzjMFvDYTC8MznFbq8do1R4TGfc8cz1eFNXpn3+kRvzz9+/vi+0i64rwwMeeveA43nJwWu9+MITuqhu17fMS2lkKQYOhQamTs57lQNIgDomB8AXuFIX9SHz8QnpEPot58amWGwGociWh6M/Tzxd+rthi2BuFaekniKyqvbOY0GD2fLQ48jJZJb0VJrLECPDeBYEXuFFdOWwOrGJJnXd/CMOAfbCSg67W2rStcrRPztUzLe4Nc4lfLy9PF0ig30DmNB7WBdl7FUMbr9/93BKMnhw3uL9yb7sVyMvn4ssf7VuL1OkS5OHSx6aQmgaz39GklXxeP3z9pufb2+j404D55ep3pax3zkwXTrbxiuyaE9nhbifU87jxsd44/OIxd/6Rrx+3b8IUD3OXSBeNrZL3Tq5HgCVirCFetnb9zgb1znI4gy6JLrktavmrsAXfrGp3Q7Nvf5rd4hh57y7RU3PrQj5O4BXAPynqP3APC5vEhcg7+l/KEMocilsL3CSxcvhNwF6LpGgE4PCK1VuyqypCrGHx/XTXhiZo6Z0Vug3jKOFUvMUBQ0t20tZkjNReDnv++ZW16wf952gO6FlUIGg6S3h+NguAZ7El2zAzHbdh4Ixqbn+/XxSkRK2TMmxiGA8MIVj48KH1sr6vW026C8cnjAyi/7NRJjxr9jZc7n5rJJysadthcrNI1BwOoVJdtEBEBXlAKAjr/Bx/rbh8PxXNGMXjHOY3etasWDUlLeM+sGiF7etO6ir5Tt9mDOzqUdjTW6yYr3ND09ZNBtp+xwrzhHGhtdaIepOSjSIBooauB5SyCTrEdyUMrFDrcQL4omnlfwHnKOHSAddWr0gBPLIL8XzorAc8RjGr+nW7c14LkKOP4yWn/vhXt9022cMp79d/xzxWviJ8kd5QM5VhxwFYw9b/zpub5K3fOknuEdlm401j1jeRRd/XfidfYGRSwPCS0QIUgA3es/r4flbHhs6DBeeDDKhd55N0CPsSCRnOQnbpvLyJEc3bDPm8ZCcDZjQI/lQuMF/WNA35L5pLFMDOhpXUNoYSwPPeXlAOhc4xjQr7zpYQy5e8b3nioI463WOFeEiUmQPaArBxjf2wsVj0t0+9D9QmrRvIUVg7FOBBLxNE6/cDGgxosqhomVsl+gWBGkAqcT0dxNYwvNC6eY2o/Bh7z0XXxHDOM/jxUM9ymiF3YAGR8aloLyQiVGknLCeDzN9J1YCek8e2/Y4W+MzSvcbmAi/og9YNxTHrenh+cBjEMC4YVC4+dpYeH43ZjP9FpjlOL0ighCi0MyeEhLaFEKYUJUCeNF22MpeYGtaKjXMaDHvNINHHRPzNXTHPf0hofA19MnBoUMW61d2DrVf8eDhWinqI3WOv4tOsUeSKz0/bY1eVb4ru7vjRM9g4qREUGcEQ44StRqzD/67gVyr0KmUEPSoVOi+3jj1PO9ZLFZT3jYA7qu88aqH5/GKQ8d/CP+9AaTB9hu84vlUePw66Wom97TXLku7bbVatWOxjKx/tEuAQ+oXoen+VpXBO2xQPozXhu/lrre87XG4b+vMWz9Tjx0r2tjXX5/gJ5H17Qo5B7rt1jn+9cCdEWa0rXV6XWwmEPzG8p8VC+1HR08oKcRFcebiaxgDS8EdO+h59Tr321NRGRaOXSmXXzI/WI5dL9AUj4SVC0iGE3MLCASUIgZuwkkCadTxZzH5++lhfdM2iG8YdtaN0bSdR7QY2WYAkOXw1+2YwLPlAy1h8MYPFN7gYiZuIOZQtGXn6fGpBy3PCQv5Cl4oSgtnJYkyx2f+X3n23l5uocMNjxXXqoPy+P7CJtu56F7I+VCgU0UN9ZUeXmAJK7D6+0AXeuJ39rH7r0/AQfPIcfhCKH9qvjEK2S/y0FAovXhPuZqjXlQKT7ce2RkhOPDwUQokvNKWnTGvPid+wm5x2Dj+URgvx0g4fPtFKLm2GptHR/aDYgktzGwelrEY/Lgfn8GsYrS/P1xPxnksbLuBMYE0H0OvZsB7B0KD9DoAcGjaqN95J6eqYLu4rnjOuwr5pGsrke3p2N8L3+/uLGMZE1zx+9ujVu8DhB/ehCKDbBuQE9ZYyExjpDdSll4Z8zf08/J3y8Fj+iAGI1R6+GNG621p7t4yDtGokcHzTrWYWvbWsyDF9O/fiw43EcGbQyuwiHPg143B8ZJdojEUWCAuOQvADpkwR/QIn0T85ifizdIvJ4XoCvkjs8YZUUr69Cwjcdz53Nhe/TWgVU+1fz/nEPv5jXHXkSqILsUh8TE7ABE11gG1/miHSkcryji8FDsoXuFHjPbdkK/nTKLhdobJenChG51HQULjhPFUH4umo/uFytcPRegDDpLIcTeAucaAB05dNFPgK7XnsnjceAa3FdRAIXnfDW7wDg23HT/GHC8ssDzVEgHrxc/6+vrBEidwiZF6pWEV0oe+D3NGAGCMRMA3UdaNC+9J8PBK1ryNSpW61CICaDr/mNjYwT01dXVtDree7R4tqJRGEOsOD3P+xz+/fGn50UpCcma1s4rWFyP1q+xh+4BoRugS468MRcrUNFCRVUysi5QiK5TJD7zER+taTdDL7l/0ifb9+Lu0A8hfeQjQ5o/DatWcqoiIjXdlCreU4TGy0+6Dgi3s7gs6cXv5yZ6K0LYbQ4qilOFtPjAe8D++FrdI9ZF3mHRNRqvB0XPA3wG9S3qEC48vjPWu930l59zzJuSS68HvbEV86ru5XnAOxkxfyWvk7D7BTzlLvZGkl8DzccDerc18vvkvaGaPkJHT7s8PmkRDmehfsPRsyFqCkCXXvc7FGL9rPt7vab1E12wDx2d4vQ+5gp9kspQaC2uKveUT4KHTj0Xe+iX/fxD0pC7COsVqkKR3kvRCUsxWEBEqSxCkY5CwfFi+uMWaaGGinf2rA1HIWKSibAn/XNTyy8UgqXbTfj51gHzfhsKPvIhe33mBYpziMJNXjkIsLopY6okVVNEx6LyTGduiwgLFrZBADxwDjgPVGiZ5drBOgwKBY0FwBwe0NVABukJ/NfZ6exDrEKqNtogJq14ldfTHvREdjKJJxvOQU6VrfoJwLPvKTKUU6lW0zA0wtLYGiHgJ0DgHkiXNFtpL2/dnxX/eSibZB/n5voG6TvQ20fGXVtb45qw4r1eN/RiZxOHEOIiD1nb6pnkfHgKJEADtApzxTU4B1570Hm+M5Qy+wIk5wNYIccKeKwftha1anU+h3PJ56zWSmoO8NwsQvsoXkH4vd2mhw6AX15eJs3U75l7PnEOO3YGZHOGo103a8m2taJlOQbmhK1t6E6A8ff0h05iOHcb/wP/8rz7EJlKG6QEryBVPGqcBA8iRCFAV553jffwrHCu+5ZnxN6LSeQg6EulZST8kBd1xqo2krPUJRNUiiF/qPfE+7H3l3yejIdbe1Dk4w61wL2qoegVY+Be2uAJ84nIf3O1zVphvARYHFcJfgiGFnRCHTIeaMAwP9YBzwqAwHXE2PG9oE/AB5vVSvK9wAtJhqKdnONOYyQUlCEFED5Lmlcm73P8oVMX3/MAwJB3LVGqNI6T7U34nVRJZ5Oz4nUQTDhdkrqBZ76H41+jc+dBUz7LQg0D1jmcZ473k85leZ7HncmiXWgrrSPp2FMfqvC9/qRhFk66BJjmeXznloaGyo0NwkQXJ6HhpLJ+K8WDGhbpam7fC7diOgzHjzbrW8/DGoG3Uh2Ie+YSJarDY4TxIfJZZ2OVZC2oU7TG4TxwnpZHoybRD7qORxpnszTI1csT49Ya6wz3TC6RQ61raqgEWVVKSTo56WyYOCoEdFe/sB2oS55FV+ESQu6sIYgOd9JWOspPrZrm+bsVxrHq3m9bu+LxD6erp0pN75FrIAh7Li4u2tTUFBXfyvIKGXnvnj22vLRkk5OTVKQgPoi7srZme/ddYmfOnbW+/n5eC8KCALVqlf295+fO26H9B2xpbt6mp6bs/PKijUyM26mzZ2xqZtqWFhZtbHSUggfhgNK4+5577JrrH2iz8+etf3iI5yAP9/bbwuwslTAULAqZcEY5njk6NppUEAcGJKHcUXtcmFoCGN448QyN9xUCkWUGQKKHhi5jmaRKGYLL7SOoes1lU9CV4qZl12hZXzaP0n77129/z4oQqLZZbX3TikODVHB1gEU40hMLjyreTC5vj3nC42ylWrLdlx6wk4tzVmrW+ZyRnn7LW8bWlldscmzc2rWGbayu2cjQsN32N39jPdZjFasSAJ/1nF+yYn+fnTxzmvSDAdBX7KGxVGsnSrMZBJrdkSDdjab1FopU1giXD42O2Mj4mP3szjvswP79lm226ckOjo3gpA4CHLsYtdoEOKs1bOn8vB3au8+W5hcS4UfdReh2hMZCO6ambWN+iWsNRVfPZ6yE7ZW9BZ43DuU9kuux+mbZ0Gim0mrY6ZUFu/SKy+382XM2mO+x8b5BO39u1iZnpm2tXrGF2qb1jQ5znzh4pLdhtrm0an09PdY7OGDnN1ethbm22tZXLNr68opdsnuPLc7N2/DQkPUPDVqpUibwq+gOSiDfzlgxk7UCSpFyWVtpVKyYy9twM2d//8WvUaEhCFyylj3tV26xJhRGq209lnwHvFJtNaw4MmgbtQqNGxoCAK9szmrlCnmIIFTI29zSgj3ooQ+x4yfus7XVNTuwb5+tLC7RwBnpG7RsvW0f//BHbLx3zNbqq3bLs26xnbt32dzygg2ODdt6tWy9Q/02vzBvU5OTNF4w/vL6RgKwfT22vLaW7Fdum83Pz9vBAwesUiqz+h+GF2RqZWXF9uzZQ0UGWd6xY4cdv++EDQ4PG8yYPPC23rKeTM7+4s++QKMG6n3TKvaK177Kzs7P2fDYKDv74Z5r4Jn+PquWN2x69w5bqmza3PIilfL08JjlKw3L1JusZ6hmWrbWrlumr2ibpZLtmJyy8sKKFdpZq1UaNjM5bavzi/bxD/2J7RiasprV7Fdf8XIrtRvWHuix0wtzNr5jmmmjyvomx9iu1BKl15OxweFBmz11xqbHJ6xZqVlPvsDdGL39fTQKS9UK+QHvlTY2bbB/wMaGhm1xYd6KPUV6VRn0M2D4Pm+FXMHylrVPv+9TVreq9Rmas7TtBS/7ZSu367bn4IW/rKsAACAASURBVD6bXZxn2+g+9mJHP4xepnj6+we4NxlrtbSwZP19/QTwwb4BW15Ysj/94CetaU2rVMp261t/3zYaG9bINW2zUraBkWGeXgmdNdjXTz0AwwgyjrWFMQ2+4jXZjFVqNesv9lu5XKEOh4Fdb9RscGjIFhbnbXx8PAAgjmhNtoiBf5K/E+dis5UYwflWm/psdWHBJicnLN9btNXyprX6CuTzDLbWgiOaZsPFfmuVataX77V3/8H/B3Pe8pazX/+NX6dTUejrsdPnz9mOS3bb4vqqDY+NWLmyST0wkO+xXKNJXTAyNmrL1bKdX1y0g/v2G/cbNFvUU+OTE3b63FnLMYKXs1q9Rn023D9APVzbLBu8e+iSbH5rZxD0E2RU/4v55Phu2sj+PPJQlKjtbXH0QsZvvG2w07mFw9fuSBsx7B4OfOJOoHq946x0Gd8M2YcanDQFiW3Gl990gza5pZaXt8ShQGfPnbNdu3bZ+fPnbWZ6xiYnJijUp0+dsomxcSrp1fU1G50YtyrOVy7kbH5p0fbs3WsnTp204eFhhjCHBodsYX6eXlJPsYfKeGpwhMpiaGLMZhfm7dKrrrDb77iDzxgCc69vEBz60GWsULCRyXE7duqEleo1Gx0ZMStXrby+TmJD2Hv7em1qepqKA6DLhiIhROF74yaWXOJlxh66B3TlbrWgtHBDERUAnVXWrRbHCOuTh1WAKTJtAiRAA68JkM229VnOspW6/fB/f58CYJWmWbVmNtAP8xUhBQJjs1JNLGLkaTOJR3rTU59kG9kmQaQwOsjFHswVrV2tJ4aPZezciVN2zZVX2Te++nUK3fLGso0OjtmNT32CbVTLpB+8RwDv8NCwVTc2E0A3gHoC6IywWMYKmaxV1jZsZnzSyhubpOX41CTXducle+zM6TM2PTKWFDj1Fu3wfcds36UHbaO0ye/DK25slKk8907vtHOnTtsPvvcDy1neEFN52E0PJ7hCuH70v75PwHvC02625VrZ5polywz22uDIsK0tLFluo2r7ZnbReGjkMzZ+YI/96Cc/pqEwlC3a3NETdt3V19o9x45Y/9SYVQYKttmqswoaQNNbadrU0KgdP3LUpnbvtJVW1ayYt0GkAuoNO7Bnr/3Ld79nBy7ZZzNT0wTQdi5rhYE+Wvg8xAGA3jIrANQta+1cxlZaNQLxRCNv3/qLrxmSHwD0dWvZU150i+UHAVoVy1UbVCS0znMZqxYyVm4mgNmAUVlv2HDfgNVLlaRuoJ0YWT1DA3bP0SME6Qc84AF29PC9NKIGij1WW6/Y33z2r/jMlc1lGx8YI6//0oufY0sbqzY0NWYbzarl+4pck77eHvJgFsDTaFpPb5/VCznbqFZseXHJLtm71w4ePGhf+sIX7frrrjMos3PnzhG8YZifOHnCJiYmGL04evSoXXb5Fba8tk6DJN9oW6HRtt521v7ys18MZxBmDPsuXvyal9r86rIVcTIewuxQsOWKDfX3W6W0ZsXBPluolyzf30ujGPdpLW0Q2AGiVRB+bMDa/UVbWFok0BfKDRvM91q92rKR/iH74sf+nHTA6RAMs+d77HmveLEtt6rWPz1up+bOWW9fH+cPfnzoNQ+0f/qn79rY7gk7N3fObnz0Y2xzedXmz5wj7+7evZvPgiyubW4Q1IdHR2x0aNgWzs9brVS2nTtmCIAwTnPFojWaiJgVLAcZb2bsM+//FI3teqtqa+urduvb32r1XNtOzp8z683b/v377O6f/cwefN11Njs7Zz3FXurJ9fUNmzs3Z9dfd70tLy7b0vyiTY6M2yc+8HHcmWoC/8utsv32ra+30/Nn7OrrH2h3H7mX+gigWC2Vbe+OXaTV6ftO2O4dO214ZITAD2NiatdOKxSKVtmsWC6Tp/GKqFu+gMhTgTpgc3MjiTTQ00fkz2iwysuGblsLhxONFHuttr5he6an7ezZ01Zp1a0O53uw11rFnOWxDbTasNHeITv8kzvsmv2X2R+97Q9tIDscZtO21dKKveOdf2grG2s2OjNhK5UNq8JyzWetUi3T+RkfGLSeVsZaaMiSz9tCtWQzu3fb2tKybSyv2sjAII3TjXKJuqVUr1KHIOq4srREHTPSN2C9WayM2UYN99kqQoZ8eoD0NSQXAHqzRWO+Wx8CYahPAwjM04gXoqpo/xp2auD+2q3ESIzb8qY0WQegA8BD0bpqzwjofICa5EfFEZg0PQYzKhp6wJUKPeLeYo+VNjYI2EMjI3bv0SMkHpQ+vMDJ6Skrlcv8DjzzSrnCyfcUi9aLHsiNpg339FmtWrP1SskKfb0UntHxRJBpDff20duE5b64vETQB5jA04Q3MdLbZ/3wunp7bWFxkeAHoF3f2KA3x8rvoF7UeYchlgDoCOP4kFRH6NHlgOlZIuQaATr30YMloewRCsP2F4SE5fEmMcALAP3fvvPPQTiStAIAm55tDn4N/oWoSbNpK6ur9IoR4Hno4x9tNtBrQzMTdsfdd1lPNm97du6yxfPztmt6xiaGR+2eO++yH33v31Jj8HFPupEhaNAXDJ7rKdKCPnrkqO2ZmuF1MEAaiDZkkmgF170FARqyVrVOr3D//v1kvsXVFRsaH7X58/M2WOjh+m8il1vI2cLaCrdy1SpV6y/2WH+uaJlaw2obJfvuN/7BGtYgoN977qjt33mIwL7RWLUd+RHO+bE3P87a/T22aFUrjg5ZpVa1VqVmA42MTQwMM0I0t7Jka5mGjU5N2MbSimXKdds9PG5zp8/a3gP77Pj8OctPj9pyZdN6enutsrpuY5keGlPjo6P0HBrBc2jV6zY5Omr3HT5CMO/J5e383HlGmNbLJVrwUFwCdHg89NLbGYaJ1wKgj9dz9u0vy0PP2Jo17Sm/fAsNAijAwWyBgF4pl62Vz9pCddOyvUXyLU7LwmcAdEQzECEA8MHwAj0vvfIKyhNkCHx2yc7dtjK/YLf9+V/zqj7rsSc++fH299/4O4NviO8+/+W/bKVWzWrZlrULWSv0wHCoUeYapXKSIigUrNRqWP/wMKM18AbvuvNOu/aaa2xhYYHAiKjcfffdRyOZxkg76a8OWRsdG7dGq01DsgA7FIZTO0sPnR4c+MrMnvuyF1q13aSRojRcvVplZKQXqZFizs5sLNN4QToD92gurtuO0XGmPZbLm5adGLK+ydEkPF+p2WgOnprZ8OCofeg9H7B+K1irWbXfes1r7X3vf7/li722ZlV75Zt+284sz1uuv5d66JJdu23hzKw1N8o2PDRoFasZwq4Avv5CD9cfxjkiETBA0PhqaGzUFpaXbGR0xBbmF2z3zp22trJqgwN9tlFap6dUxK4NZgUKlm0jMtWyT7//k1arl22oMEDv9uW/8Qpr9+RstbppPSMDjJoc2nuJnT5x0oaGh3B8JIswZ6Z30Pn58X/8xKYnp6yv0Gt/8u4P2WZ1w0Z6hu15L3iOfeZTf2p9/X1Ws7q97q2vt4XVZfJLqVa1S/ZdQnkFnw4Uemygp9dWlpZtdGzMjp28z3bu3WPLm+sE9HatZUMDQwRwpAfHpybsrnvusssuu4xeOiKYTO+kYA49l2zqauP9vj4bGR6xO3/0Y9uNSC0MteEBO37mhF394OvszhNHbWrPLltaW7eVxRXbv2OPZast+/Db38coBozf1/7Wb9hH3vdh8teZhbP25rfdavsuO2j/dvuPbWL3jNXRPCmXpJfgwOTqgUfAT8ODdJzmz56j7sMiwPmcW5in01K3Nj1+thdvNOmkYJ1h2CEC1ci0DMvla1XSXHVo+Rx76Ko9QVSW0ctoH71PSfhdCkpzpgYDMDcknWQscC86MCvsYd9KpYXGMUrNqveGA3RucWTIPVglsbcKoSyXynbF5ZfbvffeS4Ij7DY4MMD34W0jzAvhRzgNHiPCVBBcADP2SOPmCIGMDA/bxvqGTYyPW2lzk1buA66+xs4cP0EFgVDpidOnrG9wwBaXlugVkODVmi0tLlohX7CZHTMsgjo7N8tQ2MzMjJ0+ccKwdQHgjbB/T28Px7G8ssLP8eyQ6EjyXO4sWbatzOVTQNcWDg/qqeXjAJ1hUhxIUyyyMQ5zu/BSkENjd592CuhJp3FgXaeH/u//8C80M9YqJRvoHbKT509TaRYTv52KGsq3P49grVm91bDZxQUbm9phl99wLeJoNrNrJ+d9589ut6uvuNI219bt5LHjduynR6xhdStawa5+yDV28NJDdvb8HEO4xYE+qzYbNIywrgA7iCe8RgAUwIsMiRRCMwkVIwIwNjximxubDD8jNXL05H0E8sFiry0tLVFB7L/8UlstbTCs11Mo0nNdm19iyLtZrdnff/0bVrQee9ItT+Y6n19atL+57es2ZP2GkrlHPeoGhgLhYS+2qza7vswoxf4du625tM5UBdIwC+ur9LCn9+yisVGot2yqdxAl/+Sh0T07+P1mMceQ+1jfoPVVW1ZdXmdUZ3ZpwQoTw9Yu5Gx8eNjOnzlr115xlR2+8y7m+rG+MEzvO33KxmamEkAPBSiw6wnolmXIcbVZZQh3rJa1b//l1xiSbGWytmoNe+oLn8UwMgB6onfQhnr6KDO5vh5bb9etODTAIsH+3l4rZnLWly/aAjw17CooFmiAIVyJSAFoisgW6Hj2xCn7l//1PeuxvPVY0V744uczxIp0wh+/973Wk++lcr/plputd3TQqu2GjU+OW3mzZDm0O87kuLZQHCMz03b73XfaoQMH7fTp06Tv2Miozc3N2eTUFIFtfWPdNjY3bceunba8uspQ8YGDB+3wkSPW1z/YCeiWhNxZqGcZK1vdnvn8Z1vf8KCVa0nXQkQl6hUYJ6itKFqhv8dmy2uMWNQqFds5OmHZtYq1S1UqZ6ZQmmWG0EFz8OOe4QlrlWv2uY9/wdZrazZZHLEXvOA55Dmk3L70F18xlAuuW92e++svYkqI+fBGywaKvVZAqmhlxYYnh214eMiO3n3YNlfX7MbH/rz9+Ef/QQ8dXbtW1tesXK/ZVddeY7ffeQc7D25ubNiVl19hd9xxu83snCI98kXs2kCjnTwBPVs3+8wHPkkPfWMD4N9vL335r9EzX6uWrDDcT11UXd/giW081ZC1QABPAHuZ0VCE73/vd37XerJF67WiveRXf8WmJ6YYGf393/s9q1vDqla3//bRP7YTZ07TAMG63XfsmPXkCrY2v2jXXfsAW15YpH4s9PfazO5ddmr2LMP85bWSzUzNMJJ6/YOvt8NH7rWBoQE6T0gnqAqfJR+IrgQ5SBK7GavUERnM2u6JKaY+D+67xO49ctj6RwasgWDlQK+dW1ywXLHHJsYm7PzJc/anH/yYDVu/VRsVe+9730ds2b1rl735zb9nQz0wZs1+6VefZ/uvOGTnlucZCYMDWS2VrC+TZdRvanCYoXR46Iie7JiYst0zO6gL8QNjDEBfHOqnnoHeGh8dYzoFaRXoVm43ZKu/xPe5mDetmgoVPEpHAtDTGhh3QJCMABVl+u8pnA/vHDKCseFzeeT+/As5kN08dBYMxoB+9c2PooeeVP0mzQqSpUq2h4KQx48ds71791q5VLLTp07Tgj98+LBd/8DrCCJQgGMT47a8tkphAthedc3V9v1/+Wc7dOmlBPyV5WWbmpwiOMN7Q/717KnTNtI/yDD14soygRChRVipAAlEBOAhwDOpVqp2bm7WHvDAB9qRY0dpUQ4ND1s707ZSKdkKhXzr4NCgDQwO0quF1UPCJpULSfFBKEZiCD0Aum8MERMO96XlEwAdn6d7m6GYEG5DUVTIOXMrCaoVrUWlCutyO0Bn0ZflbKW9ab/+ilfYvUcSowlWJpT7WP+gff2rf231csVGhkbI6POlFXvui3/Zzq+t2NL6KpkAecbxkVGG2WBYwMhCjQKABKHS2fNzlinkbb28ab3IDdcqBCzk7uDtkE4oIinkkoIyFO3B80IXo2rDLtt3gMoOYVYUsT3wwQ+yH/zbD22gv9/GB4eZ+2O4tK+HShkGF/KwiBoATOGpry2tkAd27tplZ2bPMULQM9DP0BgApjy3ZHtndpK55zfXbKNoduCqy21+YcH6s3nrKTWsXa7Z+tqazezdbYO7puw73/8nu+ryK+y+u++1B+6/zPZM77Af/ujfLTfUZ+W+HD38s2fP2tWHLrOFe0/YRP9Qkrrp76VBgMK7HArRGg0rr23QO6OAZjJ27vyc3fBzj7K7jt5rLcYak4Ib0BdhO1j6kJT1eoXgPlrN2De/8tcMybeyAPSmPeWFt3CsG2vrtnTqrO2amGb6anRygrnd+fUV8jA89Ea5yvqHydExGlMwFJH+QDQB0RmMZ2hw0C4/eKmdPHrMdk3N2OLsPJVpq96k4Ts8MGjLS4u2d98+eh7z68s2ODlqy+ur1tvfy5QZnnHloUPWrtQpI1VrMRqB/Pzc7Cx5BikwhNYB+KdOn7Yn3PxEO332rM0vLtAQg8GO8HO1VrdSqUJPK99MQu497ax9+c+TkDsSN/DQb3nJcyzbU6CMw0iH8YA0RKtRt3a9aotry9a/Y9L6R4etiULJZsZGrWBLZ2bpoaNuZL5RslZvgfwHb3o832eV1U1rNJAvHrBGqWI7J6ft2L1H7IorrmBk4/zaMmsVatk20wowfqcnJu3u2++gkYkIwer6su3YMWMjg0OsQzlz+rRdfdVVlPHTZ84w2gjAQJppYmqSUQ2MAbpmYmLcVlYXk+KoXN7qALds3vCv0Mzan33gU1Zge9MawfVFL/0VKzWqtvPAXlsur9va+jrlB+FsGE3DI6OMfFx11VV2+PC99NLbMLzKVRsbHmVxJyLQe3fvsX/6h3+0A4f22+j0qB07ddzWypu277JDNEDg0ExNTFijUrOJwWGmmagfYMBNjtuZuVlGtxDaHx8YZYQUeuLw0XttbHLcZnbOMMqzvrm+1TwL3jALf5MUJeuu2llrVFuWbZrthPFXLtvJ+47b8OiwzezZyToOGNWIAC2trrLWodDK2WCh11ZmF6y30GOzc+eZ5gEWjI+PWblcon5CtHCtumnTe3fZZrXEQtzN1VWm3corq9Yf0gSN3gLz5DCyVxeWbGp8IkkB5nOM+vaODNnyxhodBbyPFC5AfWxgiHq92qgRQxTK9oVt0v0KdWqni3AFcgq9r/qztJjVVRnKQ/eArl03DeDt/yOgayzpzo8Y0K950s+1BWhNFCWFqm+EVAB4AGMI9sH9BwhcEPT58+ftu9/6Lr1AhNzHB8fs3NKcjY2P23Nf+Hwy+/rmhq1trBOkYdVCUfzdV7/B7zSadRvI9dvDf+4Gen7f/ttvsdBDNZLI+z7zmc+0/oEBW1hcYD78H//xH2m9Lawt2PjwBEM+1z/iQVazJsOJO3fupGe/urZqE6FID94PW0ei53fo7Ob3jfO0JFR5uk5P2ibhLTaGoEOYnlsLUCcAYwD5T1jn2J8I75zVqEnjfChjeLyo8twu5A5AWLYqC9ye9UvPpoJFwSDyi1BQ8I6R9/38n/25TU1MUchK7Zo95gk3Wba/xxZWlhkxQQpj9uw5hmN/8O1/tqpVqDgHC4Ok010n77HXveH1LPBCyB3WK0L7s7OzSZgKYZx8UizDv5EvRj6w2Wax2eK5ORpesKI/+fFP2/G5E7ZnZp+V2yUq14HigD39eb9odx8/yuKjXXt221133mX79+xlDv6Ln/u87RhKQrYLpSV78tOfSlCDBQ1hnD152u767r/b2tqSjQ2P07N6xC8+3lbKm6RHc7Ni//w337RBKyKbbYubq/bsX30R6y7+7COfsT7L2/y5k7Zrctp6Cr32zF95ri21q3bi/Dnbf+AAAf8hh660lXPnybszl+yxz3/1r6xqDRuyPiu11uz5z34OC2a++rm/5DjPby5acaDfnvbsZzJEDoMHSgXhRuxMgBjD+IABU2xlbLhq9s2//GvSDdcC0J/2omfbvSfvs5nJKbtq7wH76Ps+aL2ZHhpmx1bO2Dve/V9ppDK8a1kC0h+94w9sZmg62XtqZs94ybOSUGqlzJA4coVYl95cwSZGx+1Ln/1SskuA19etxwr20Ec9lGHiK6+7xg6fOGaVZo3FjBg70jK3vun3bLp3nDKH2omb/9OTGEH7n5/7q9TbSAA5Y69/2xvs6PHjVuzvpfGKCBnytGdnz9mBg4dsbXWDtEDIPddoJYD+3wXoOStZ1Z75nGdZ38gQ0x8o9nrj699gUwMTNIxQvfHGt73J7lucs8161Qq5nO0em7I/+O032b6xnVyLEsLK77zVbj92L/PDE0Mj1ltrM3plmZytrazZe9/9Hts5NmP1ZpXpuoH+YfvPr34ZDS5EWQDIq2trtmtmB4szd05N20f/24cZ8Cy3N2lEvfKVr6QD8Z53vsdqrar1ZfutEfTSH7zvnXbX4Xs4dxhYP/jh/7EHPfg6Q8kMd2JksOe8wXx0MVsgcH32A5+yRq3MtYLif84Ln2tDE6P2O295s81M7uIaI+//kl9/MXUdinjBY3ffc5gFaUiDDvYPEtQ/+J4PWLlWsqHigNUaFRaUIW4EWX/Vb77Gdh/YZ6fOnaUHjmhKf0+vzc/O2ac/9gmm5eDd43nP+c/PZwrnJS//Nds7tofRFWgufPbO9/+RnT53xkrVMg239dKGDQwNhqJQ7INODtRRzRHqBD75bkQhsnb0xGG7fN+l9p73v8ve8JtvYNQAd0YNxcvf+F9sYnLKVpZWrGh5a1calm+afeJDH08r0MG/1WbFXvOaV1uht8d2XrKbBZ3nVxYJzMVigcWQv/2q19rOfvAO0jkN+823/C4jP+96xx/aWHHYltcXbWJogsb2i1/9UtuoV613eJAR4M1yyeYQmh8ds+mxCRZ0Zwto39zpnXtP3efC5UUrdA7Hh4W/0bZBgS59s9CO21e4C4zloWtnE+4fh9xZ1B3wSZiURtS7eegA9MQ7bxoAnQVe2psZRoaqzo31dd4YofJTR05aqVHiZPpzvXbs5DE7cMlBK7eqDBs95GEPZQHGjp077TxyGZubLPz52Q9/mu48xDNuuvlG+843v2PHTx6zSy85aA0UMbHyus/Wyxv24Ic91O66/W4uDhhuo7ZhQ8XBZP8qik2sZb9wy1PtJ3f+zKanp+mZn0cF/MAA/4s4HtAxAFW9dwN0LYYWVfkQ5TjwWieMAdAh4Ny2g60mNGDDSTj5LAtqKsgtb1MUh9BBFe0PzeznnvRYWuzTM9OMYAAYBnuQ/92wH/zj91l8k88XbbW+aY++6XE2NDWeRCIWl2x9ZZWGyw//4V+TQrjNJZsYGE+3OyDsD669+ZYnUej3HzxAzxj04f5rtx2OhYMh3A6vC+HPZqlqc2fO2ve+9z2mUsZHJm29Xbb+DKA0+cEc8P/pL/pFO3rsGPPth++6m9791//qaxxXwQpWtpr92n95uf30rjvppeN+Y/1D9qO//x6FtNQoWy7fZw944iNs96H9zFUun52zw9/9kRVD+Qyec/Nzn2Ef+fQnbXhg2LLtlk1m+q1a3rS+vn6qkj0PvoI5vJMnT9qh3ZfY2TvvtasOXGpf/uKXYe5YiaPOW8Mq1k81Y/aYGx9t3/nWt62Qx5NynM/Nz3mqNfMZgjr6rDJfhgLI0A4SnepQpANA//sv/09GN2AYrVvbnvqiZzFPjoJFVG1/9QtfomJNDLmSPfuFz2eUAjUp8JwB1N/48m0h5WKk1c3PeIpN7Zix1Y115t8P7rnEzp85Z9/8yt9atY3CyRzpihQNc9lh4xCMgUc/8TE2c8kuGhjIE0LGEdr/3Cc+az2WsyY3PGXsNW96rf3xu97LFM1yeYlRn+HCMPlnfnPB3vCm37H55UWb3DFDTxC1BfAEx8cn6KUJ0LONlvVazr702STkDp7DOJ73shdapRmOgcxk7dMf+xTz/oARQPrTX/AMy48PWzuf5fn0uUrDPvPHH7aRXB9pUbaGPe9Vv2b1QsZGRkdZlHjmriN2aO9+e8vb3m6TQ1NJ4ZbTpKzNaJaYSnrla17NNYFxePTeI3bo4EFGs/7w7W+3nUMTNr8yZ1Oj0/YrL3+x/dknPmtVSmUoDCVtzU4tnrHXvfH1tufAfrvj8N12+TVX2cbmhjVqpVCEl7d6DTty8pZv5yzfyNhnP/ip/8vYd4BJVWVb78qxc5NzlDE7jgHTmLOYIwpGUBFUMKAgioqiMCBgQERRHCMmjJhzmvEZZp4ZCZKazl1dqbuqq/5vrXP27Usb/td+ft10V9W995x9dlx7bRbQIJ8A+0Fxwzlj5k6K5jqFokS9MM4eXh/jkGHUK5Blq62VB+5bKm25NikJxPmM6zaulSF9B/FZt9bXsF4dDoalLt0kF1w8jmA3oL8RlaOLaPa0WykR6zetY8nkmuuvk6kzpktZpJLP2JpslG7xamlpa2W0OnPWzRItjctPa1bL9jvtwMwQ9YMdUwolp5irQMErD82GQTfkLnAw1tesl749+zL4SElGrrzmKundry+xByWxUmaVls5fQllN51Kmjg85LOYl4jGz1yHXl0+5UpqSLdJrYH9mq4B/KI3FZM4Nt9mOEeCUcjLt9psZrFQGSiWVTUh5uJRr05JtlUi4RKbPvVnWb9nEUmMkFiX4E+VPOO/IGLJtVtvibNub2yCr/tcMLc4GbAET2Gjb7YLBcndLUS/attDfa2mDy4wo/c9Accrj8X8BxTGT/Jcj9mWETk/ARuimFdBE6FAC5aVlsnnTJhmx3Qh5ccVKaS+2MdLA6+ARh3whSWRaJRYp4bamOzIy+uyzCZJDOhgXqq6skuefe07CfqgNvyTSCSmNlrIGZJo8uEIS8KAG1mZ7pgOS7oDXHkLjFe8JEQgRnmm0eMSlqZiWk888Tb7++mum9wH5R4ZAe/a4kK4I3UG8W+pEdw3dvWhq0LWurt6ZbhLTr4EAa1am/9K0J6lB9wT9THO7DToUHlJFQLn/6+2PGFml8m0SeSOgyQAAIABJREFU8Idl5MH7SqatjS17QHKD8ARe9sdvvs/nbcuj/hiUUaefxDYcpI2BOi8NhKUkHJVXnjOGoCXVLOWxckkDNYyZ8wALAWzSuEV6VPaS0847g+0cqNGipohWFwKwQNLBVogOGnRvrsA0ajBflMpYqbz8wkoJeM1n1SUbpTReSYUEMBI9RvHK5tZaqSrpLgccc6ABWQGMU1sv//nsa8nkUhINxKjgdxi5i1R0r5YsAEdlpbJh9VpZ+69vJdnaJCUlpZKVDhlz+SXyP9/+h7X4vwwYLEvvvEt6l1ZJOpWUcCwuWzLNEouU835gjINUCH6iuYPRmKRE5Mgzj+O9AWQVynbI6y+8LL9u+FV69etPgw7IDOJaGPT6xhrpU9lTy2mSzKOtJSJHnXk80bowDNoSBCXsEE8EAxJEK06byGtPP0+9BgWYFJFjxpxMUB3qup5Um7z57CssxMDQoSt+1JiT6ZRCBkNeH1s433v5bbY6GTPpk+PPOdlBLiPlCnT1Oy+8IbUNW6RXVS9+WlayEpaABAWsUiaK8nkCXOvDTjqSe8y57ah5JlPy8pMruWY4p+3eDol4EIkagpqwGKVa31ov1SXVXN/19Rtk9j/myM/r1jDShkGPoW0Uvl+uwBMJWSHmouiVp7YBxRXlrHHnEKwVjUXprK548EmaAKwF3nvMGaOkalBf2dJQZ7AXuaKsXPKYSL7d8AOIV064aLS0+8x0RpSiBlb2kFtnzJSANyKpfJqyH/VHrdHMI+ntBAJo27z+hmksvyDyhZJESe+55SvoXsGxqE82SVm8wnkPjIzNuUkmn5GIP8r1vOiqS6Up3cpUbnOiScpKomRrC6KGnjetev6CVzxtBXlo4RIadGRfGupqmbKHMW9qS0gkBEBeVuISlXR7ilkuGPxxEy9my9WPP/7IMuf8Oxbw2bIdGUb50J6t6YSURdEuyMZ5/gesAopBV864mlkflF+QNVw09y5iLQxIEdKBPgDITJ6fBdc1lWkVfzAoQbSGSodMnj6F/fsFoNQtPwCvYmmG1eAF8z55ePYSOpEwrl6Pj8+EtYdOwfWuvGGybN1aKyOGj5Ctm2vk/nn3M8MQ43rCpaRGtgBhkVwRff1scJOrb5oqzdDzJXEzF8Tjlfk332k6TDTAKWYk4EG3UVrivojk823MXmQLKCUGpUUycueCefL1t/8r/QYOYOaypamZugmZzTza1uy0Qk2L0xS5Wpk1Q6vsnU4pt1DkGnfl8tfXa7/676Xz+RnWoEP3avStKHf8HcGW1tPdtsldV/9NDX34oXtz7AvfYIkt8G8ll0BkDe8SpBv//eI/aAphjQgC8re9dpdYJEoQD1o83n7nHSkvqZB0IUvlv/9BB/DwoG6Jg/yvjz6nwty4ZYP069VPahq2ynEnn8iHKQmG5ZnHn5Se1d2pFOH9RuJxqtwd99iFNREcdrQWhXEHqDtl0+KJRGXHfXdlWh+IerRcwMPF/511BkP8oOLvjtABtnPXQNwIR91YTbe7ew352dBoPtMjD4MOJQ9DRvYqm6b1hYyHT4pLi870ZNoFoDgoVYgusyNMi/gki35bECggXQWhLBpAHeIFbPuu+/5NuvXrLRtqayQSCEr3YFzefmmVORyIwHxBOfLoI6WppZltOjAu77z5rrSLidNhJA4++hCixwG6Kgb9pjxgwxummEB2gIgxV5DyUFTeefkNHrhsLiuBQFiOOWWUbKytYXoSAKU3Xn5DkkV0MMC4I82Wl73330sqS8vYhvX5u58Yj5ZRfFH2PGQfk8b2egicDBa98uELr9PzxheoIPY/8QjWdzHatDpaIu+ueEmiWOVikSCllK8ghx53NMsaOOAfvfyGeNpyZkoaUub5pJx1/lhGBmXhqJR7gvLKsy9QMaQLOfFG4nLAsQezTbAkEuHevP3S645Bb0onJBotlaNOH8U6IAw6oyu2KZpUG7M2ABqijpsuyKsrOg06Uu5HnXkinxOKKJITefmJ56whwzMWZdTZJ0te0325DqZGV/zzSTq4+MJ+n3jOKZLJtTEbg2zFK8+spILGSiI2b5E0I1C09gF0t+yBpRILRJ2UfVraZfS5Y6g44ThAZh5ZvIy1XfRrwx2qzzTI+WPPJXobEew7r77N6+PvMCFQ8mddeA7LCwASohMCqXeIf74tz/olsAMaoT9ta+gaoQPghHNC49yek6cefILrYOK6gpx10TnSDEUeCtCZBJL5iXsekDijY0S0Hjn/6svk17oargP26un7H+Y6wPlD10Rdol6uufZaaU60yPY77CBXX301s1bgYUhkW6QsXCbnjj+X64IWWwBQH7hrsYSZJUDELFLb2kDHpbaujkr6kfuW2Va4Ttm9cPKlkvUgTZ+XorcoQV+RBh2RJgy63xugQUeE/uD8+w3XhB3zmWnLyDXTrxNvJCBNqQRr2MuXPERgY10TAMbd5JIrJrC8gudcMHeh5KSdTjmO53njzmUPfDQSkYa6elm+9GFmOHCqEfHDubt48gQTUSMr5PHKkrvuY9tc2Bti9gsyPG3mjXSegCeYO/M2iXpD0phqltIYcDpFGTf5YoIIt9TWSDgOJwlOqiGwMRw7hmQm3OGXB2+7V7ztwtIZnKKCryi3zZktDc2NrMejZBsNRaS8pEymXzdN/B4AOU0wCJmcNO1yactlKbt33jLbZlpMSIkM1Q233ESAXllZucRCEbl16k3S1pYi/wb2slXaZfLUKQRIAn8y/drrpCRqAkusB/Z10owpks63ExTMKLYoNOjQLT7ghiyZmdbI8WyKRHeXWzVLq+lznQWhJE1quNXgup0CdYL0NUzbI0OLllWSDHW2y7mvCScCOktT93idRu10AizTp/7OM5R96JpGMUZdAXFQr0Bug+3r+6++5e+TmVYpjZTIXvvuRVDU5k2b5S/b/4VR8abNm+XLL7+id4UF/fthf+fF0ZoDwMknH30ssYBJo0E8Tjr9VNnS3GCURyIlf9tpF1NnRCuPD1FMgXXQ88ZfRDIZgIsAcHp06UPSu7I7/buMxyM77rfbNgYdD6kGnUxxFhT3ewadRDC62r8zIEJr6ppmUSNvXSoaJY3QlUUMoDgAqVh3DfoN0xgMAFKSRa+oQQ/ihrJ5SSdaJdqtirUcpCZ9PuMEGHIOD6NzKKpTzzpTWtrSki12SHnPbhL2+OSVR56UimCUnhyM2VHHHM3aOLIVGzdvknAsyv78jz742B7acmIP4HQM3X6E1LQ00qgYT9mUDCRvonP0FqPV66M335NmHNBy1F1FjjjxGCJYAYZD6hYp4w/e+4R/q+pdJtvvtpv06t5D1vz0s8RDEfn0nY+dNDIO2V6H7UvDAOWBTAGiug9XvuEYdBjyfU84nPVdrG2k4JVPXnhD8umUxCIxKqyTzh0tGxtrmdKG0zC8Wx95ctlybguugQj80JOPYs126/qN8uHLr0vEZ3r68fe6QlqOOfF48Xs8Urdliwzs3VeeevQxIqCRwoQSg5I89MSj2UeL/+F0sbWQJRS0KPq4bogoY9mCE6HDOWqWPA06nhMGL5oXeeUJ0zOOdc4w1XwySVOoIEA65As4Bt0kMEUOO/FIOrPAkaA9cfm9xsjAGLbmUjL+qsvl+59MaQN91DuP2F6uu+ZaaWltlT49+zEiO+JEk7aP2LrqyieflzwIcfwhRnaXTL5U1q9ZywgQoCIou1mzZkm3sm5WMcLojmG2oRhENAYOfb/poW0zrUBq0OFcPf1wZx861vq0889ghgCOb6E9L08/ZAy6IX0tyJkXjZEEVG/QT4MOXgEY9BgcRBA7eTxy8CnHSmWfnuysQNbnmfuXSxE89t6ANKJ/+bZZ8svaNYw04WQBqX/3nEVOzzai4KlTp/I8oKUJJadnHn5SfBawBpkbd8UEaUwmSKwCx6MkEpXFc81nqIN1AQy6rygpGHRfQXyFnBTyeV4XBl1T7r6cOCn3mk0bpV+fPqzHj73ofHYdAKwY9AVk7s2zWbako5FOELl9y6xbmYloTjTLkruX8NqXXD6e66flT7TyArm+bPFSBl+OQb/SGnQg2r0+uX/+vY7exrm55/7FsnbTBj4nCJ2qQjG2+pWVVBhmRumQcy85Typ7dCM4Db8j6xuk0UbojkHP+eTBWfdIyBM0fefeotzz4GL5dctGqW9qIGEPuETqamqlJByT+bfNs4UMjyTSrTJ95g2SLKSkoqpcWhuaiNOZOeNGifjQ84IShciMO2bKpi1bWFLNJNNy+023SFkwxrxgWzEnV8y4ll0ouWSaAF/Uxm+7dRaNJbK7Pl9YJk6fTGeUMgt7YMl2EK37oZ9thOzuM9fuJne0rRF8V4PuZj51R/d4rwKq/8igt+cgw39s0JX+223QlRuFzoFr0iZt1ZCD9iDKXaN00pJaykDuX6FAoo1XX3qZdfBYMMpU09mjR9OIIP+Ppn2wTkE5v7XqbZvaAdF8Tg488ECm3dGm8s6bb0ksxDiLqQ6QyER7VhnCg9pGSdU1yq+r15pMgc9DkMy+hx/MSA0IbUSOAN+s/upbkgzgRpNSlJ32/ysRrDBciNDVoDtN+pZG0HZabFNDJ49zl5YFFVjdHI3M3V4bN5/pQEO/ikiaqHFQj1pQHNuNEIl2idCRckeEToMOa4pSB8AZPpFUNi2hSFSy+TYq3HQ2xdQLPH8ox32PPFCCpTHpQC/zpi3y8/tfSADvBzpHRHbeeSeCAtGuBbrLsooKptYff+pJZk+SubREAlE5/rQTZHN9Lck6cAumZcY8A1nLCh4JFEQ+feODbaKUfQ/9u0kjl8bIPAW0KDIwaIMD8Ko1nXIcOKSaYaQ+efsj65GbqHOfIw6gYUC0gC+g3D9+8U1bVRXu9z7HH8beZRyWuCcgH72wSrztOQkFQswmxPt0k70OOoDRNmqq6776Vjb8sJoOSTKXFQlF5cjTjpWW5hZG7v95/zP2yHJ8a0lUjhtzBksXqMsBnVsVL5Pq0nJ5/KHlzr02pFvkxLNOl3zAKwV48pYmkoBI7L/Xx3UDujuWKchrK57n2sEANUlOjoZB9yN+9Eg0J/Laky9YVxfRR4ccd+bJBERin2AQ0R/7zKNPsiZpHCyPnHD2yXSUhw0fJo8uXi6t6SapjlZwT4499QSpyyeltKqcfACZ5lau9w4jtpcbp89gbIga+Xfrf5LZd9zBVigo2IfvfdAy2hlCoSNPO5pAIRiwdEurtDQ2yWsvvsrskYl0CnL2uLF8LdYB+4IMFLioi7ki0+boFgDuAwb9yYceN6Jkswxq0GFg0Ga44mE8o/GzYSjUoHs0QvcE5Ml7HpAoMz5GZo4551QJV5QyC7do7jwZXNZTCh05aSsWZOKUK9mKiHYsAKQAxoWu6FZeKffOW8hIHslmZK0un3wlEd5NrQlZds9Sidn7QK7iyNNGsWcaa4+9AFjz5See5f6ZexW5aMplkvEVJenpoEH35NuMQQ+gxQulDuQvfWxbe3jBA5TpdKqVKfDrZlxP5DcIU2IVpRJA90abR26YOk169kD5xETbF1xyoVR17ybJdJIsZtm2LDsckslWBgZA4qOdb8n8+/hk2KdtDDppmU2Evnj+PQwK0m0AysXkhLNOIY8HeCPgtPgzOblnwUKJR03pDQb98qlXSBgtlekkAxaTqkdG0qCZVF9G8n555PbF4il4JZPPYiACOxr6DR3INlu0ILal0jTmd9+xgCWMVFtGYqG4TJl6DTMGaU9GSitKySeRTaZlvz33lrPPGi2l4TKuRm2yQW6+5RbKGhjv5s+aazoHUJYN+mTM5eOkZ7/eUrths3QrLSdj4IOLl9J5gkIFC8mkaZMNI1zAz0AG949uFoJRgXGxuk8zsRqhOxlepb21THFqDzRCV4Ouv3dnebsO32FUrXMDbMr9zww6XquzNTSodBt0h9fBMsp5hh6yZ1HHr5mJ64ZnXPm1IUAQ2K8++1I60DvrMemfFBCQ0bghBmlLsWcToAci9sQnTZa5auTfR7INDf29//rwM8l3tDM1HQmG5ZDjjpS1TbVEjWbrm+ktfvruB/Sg0IoWiMWk53YDJd6tkohooL/7V/eQz994X7JNzUTyug26pty1Rc0NiiNvNlezExTHLDc5l42H5EY3uv+tG8WBILkc6yvkWrcGnRtqDTodI2vQOdoTkbo16Bqhb2PQ04hMQpJNJSRcXkqjTerQXMZwoAejvLesxRK0FNJy+HHHSH2yRXYdsYO8eP+j4ssZJCSY9MjhzfR4mwQCIalrbpDK8ioLWRHZ3LBFelb1kpEHjpRgPCpJeNYKdLHtFoi4EDWDPOXDVe86dalULiOHHnOk9B40QN799CPZcccdZd2Pq2XggAHyvz98z774aDxGBsHB/QeS/QztUR+/9QGfAfeFZ9v/6IPokKAHFHuEKP+Tl9+iMeCzSkFGjjqUmYhiR4f0KK2QV5Y/xUxES1OTlFRUyKEnHydtfkS6HeLpKMiAkip5Ztlj9LaREm73+OTIU48lX8KAHr3kofl3S1VpBfcfabhBe+woI3bZSRItzRINgvymQ9b88JP88t8fKN+ZXFb8gbAceepxkvN5WEdnnz4Ump10xe/g3c8XJZotyKoVL/DsdHi80ijtctQZJ9JRY4QOg/7UC44CTktejjv9ZGntAF7Ex2cHCPKZ5U8RUUJ2OmQZRh0u5ZWVrP++98Y7NJ5YLxjE0ReNlVREpOj30LkLewJSXVImm3/dIO++/p4k29PMKkQDJXLmBWezZXTwgEGyeMG9/Jx0McN7HTvxfPa3l8dLuAbbDRkmDyy6394BSg0FOeeic41BDxqDjrUAoAc913g+MtChplj0yJPLAIrr3O/TkXInLbKhAn72ETyj+cJnnzluLCN0J+XuCcgTdy8xBh2zBTpycsVN02RdzSY6pysfeYa8BTDoHl9Qzrn4fDp26zdvJGiNrZzBkLTWN8qTDz5KUFrIOgfHn34S8RuBeFTm3T5HSgF+RPucPyiXXHeFJNozbPvCc/Su7CbzZ95umSHM81w0ZaJk/CJJX0GKvqJ4clkpduTFh5Q7+9B94iv6xNtelIfmL+FzGoegKPsfcoAM3/Ev4o+HZWtLg8SCEekdrZJ/3HqnbK6tIaEMiGIAQoQxbWeaGAOa2mjYH1y0VJrbmqUiVGZXD/gPQ6mqBv2SyZeZXn3oA49X7p63gK1miKIhTxddfjEzISA8AuJ7WK9+cufM21mSa062EEdw/axpXPOWZIIlMTpmRWQ6kck1jj/sQziHGvpioNOkEPTy3I694kL2fqN1rb6uVvKprOy+4y5y2bhLRJDxC8T42TfcdJMk2pLSESlKNpdhuamqpFzqNmyW+XPnsSMCBRM4pJddPcngsCoqZfYNs0xvf3OzxMtLZcqdM6ShtYl7DWZBGPWbps3g2vn8QerTSdOmkHsD5U9O5wMXQyBIQwneEjyXO4jTQA563unDV554+53Gn7MUTNuyRu2KgFej/nsGXW0LXCNkuf7MoOO1mnJX1jpFvqv+0b52RuhDDwWXu2WKs3V0Q/Vn2M+QgkOz/qa1G3nAIT6aokYU6fejDQfLbrx5gNdAjkLFXMjK0UcdRaQxiC++/fK/VmUbh2HX/faSYlWcCF4vqD2resjrz67kYcxAmENhOejko+XL7/9Xqnv1ZD9zviUlX7z7oVSifaO9TdpDQUbo6FmHQfcH/LZ30nDyssVMB2FYg87UsmVDQ13xz1Lu7jnaECrdINZbMEPbFODtwBXL7oYDgMAbnq1litOUu1K/IkKHa+QpeiSTSsno88eyLg5lCeQ8SHFQB8MerHrxVSlIB/t4K8u78fDudfh+rJuu//JbCSIb5vUyLV9aWkZEckWFad3QDgF43nASYoG4NKQa5MgjjySfOxQh7lUHAsA5odEAehoG/dV3OoFiubSccvaZ8tOGdVLZu4epj/mCJEYB2QxamSqrqugUbly7TnpUVJn6+BvvWfVuEP0HHHMwa8tYHzKDeXzy0UtvGrALZaggI48/jPVROJvd42Wy6vFnJO4JSu3WGvYrj5tyuXz503cSrSqXhq21sseQv8i9c+ZLd6DymdIW1sixPcACvP8iSG28ZBFM5LNy+sUXyJrNG9j72lxfz3757QYNkTm33ial0Tj5uX2+oBx9mgHF5bBG6FCx6TFsK51XRNeooTNCNwY9rwb9TGPQsY4w6KtshA4FjGomDHoCBt1vDTpwJNagG6iQyMnnnMohF8jSPPbQo4w2m5rrpFd5N9n7kP0kMqC7tLanyaIH2Uo2NMtOI7aX2bfOtr0NAalpqZPLJ09mF0t7OisvrXhR8kxHBiQtHXLShacQuNfa2Cz9uveUVHOCrYZ4RhCb0KBfeB4NOkoIkFHKN7oh6FyAo7vIsgFO05OWyx1qH89Ag26dWhj05x592jHo+Myzxp8rCcnToCNDGBO/MejIMOAMe4py8bWTyfwHpPrkyybJ9j0HSnt7VnzBsJx+wdkSLi+Ryl495Mv//Q+xHUjfYkbCsnmL6UTlbeR+y+23MZpH2+eSRYulxELf0JE/aerVUpNokm6IjhuapdQfkofnw/mBhTTBwLgpk4xB9xuD7s2bfnoYdEToSizjcQy6R3L5LMHAt829Xb787j9S3aenbGmul+7l1dK6rlaeffQpe1ZNX/IlV1wq/lCA7WPoBV/+wHKLZzAFm7pErVSVVsmkyy6VR+5eyieATkDseckUY9Ch3JERuXfuIgs680pDsklm3j6LPfqIwDngJpGSh+97kNeHM4Fg7NKrJ5C5MhQ1pSdmi6wxt2ERDWA075OlNy+kh1yI+KW5mJUZc2eRDCYUCRHYixJj05ZaeWrpY9T56AmPxUvkxltvlVRHVrKBHMu4KIc1ba2T7QYMkVumzrQOoYcR+g0zbmQNHVwLM6fPkKpouXgLkEGvnDJprMQqjew31dRKr4pqmX3rLIn4wsw2YE2umHYVI3TU+YnWB3c+AM0oU8KgWxyL9ZK2HT4DXhVXhO5Gq3OIkAWP/5FB12lvGpV3jdA5mfVPUu6wUxqhK5td1whdDTpt2rDD9rbUrxYUR05yY8xxoNESNXzIUHn5hRdZKwUyEChBpIDCoYgkcog1jIcT9pvaRzKXlEgAS+yTAw/7OwcxoJn/fz75t3QU8xL0GCM6bPedJD6kj6z5db0MLO8mHU1J+c8n/yIIjK09ubRsv/fukvEUiK5FBJFrbJVvP/yCHjq+EKGjhu426CYSNwadNQztr2bNwYLj/sCga9uBbq7OCHcDHDpTJkJl7OZyZ7Tv4nJ3G3Q3lzsMOqcpFdBNWZR9DzyAyhLGqrG5iUxQMFSkXy0tk3dfM0AlrEtjtkVGnzeWabzHFz/IgQVI1UfCFsBiI2F43RC5TNHUwoBmzhARHZbTzj1NfvjpRxp1evQKdmGi1gDNYIhWrnhWqmIV0lZoE783JPsfewijtMZMkq2BUJpMXxU6SCiD0aMgsUA9C2jk9ta0vL/qHSoVBfbBoOcBMkMt1muyAR+8aEBxzC6ghg5QnKfA/UMr1Ocr32YnLdYMCN2RRxwsnniEJDIwRMFku3z+zgc0eAbFK3LwCYcT5wFmqQ9ffN3wrBcL0pLLyhFnnCSt+TYJh0PShr5dULO25+XtV1ZR+dLoFtvlhNNPJTEJDDrSzDDgzABZg461U4P+6tOmjxur3ig5OWp0p0GPtYusesJE6ESbI+V+xslkjIMMIeUOms5nlgMUBwyKSbkfPOow8juAYOW1la8QzW6iPmGf9YZcs9Qnm6VHWaXEfSFJNzRLPBSVpQ8slagfXQUeSXVk5LLLL6dBB3f3M48+RYMuPj9BRRdeNZ5DPOo318jQvgPoKD62bDmb+QCEgmI85/xzTardRugoJ8HRIKrbRuhgYVODDicff1ODjvODFDDa81745wrHoMN5O3P8udLqgUEPMsqHQX980f006Crzx55zmlT06k6szrKFSyRmCwLI0EyeNpVOJhwv9BxrhI05EUvn3M0IG/V2v9cvY8dfIOXdq2VTY508dM9SMc1gxgG88JoJUoyYKA57Gi14ZemdC3gO1KBfPGUSBwclvCg7iHhyaVKSIjuWy0PGMXUOANiiLCOxjFfSbUkpCcXkgssuYiTbmstItLJUpK0gwZa8LLcGtaZ+q1RXd5eJV01itIzofMmiJVYWipKWlMyePZsZBbQRl0dLZP6Nd/zGoDNNjnkTQLnPuYsOV6o9RcNx3U0zCBBrTrUyWMvUNcqD9y7hXhnMOeTqfDquGIqCzKu2rWERjCo1HVCRvE+W3LpQAIdPoUUwFJRr75whiVxGWlpb2Otf6g/L5l/WycI580hbaxoVPTJhyiSpSTRI5cDu0l5oF1++yJIR2CAfu/9R2hHDARCQ626eJk1NzeItemThP+ZLHJgDdGX5vXL6lAule/9ekkukRDLtJMJa/A/wCyj1cFGumH4VZdcfQhbFtGZjTgEMOjhMQP2ryHXtO1fDC2PqNujutDynAf4Ol7sbFMeavf1yA+KYBfg/ROjaJs0MLKZcWrum2C6WxKydcyJ001foMug2OidohenxkHz2/idOrycW6+CDD2IPMQ5R3wH9WUcHehQtV0CQgmcdaEw8EDxF/P/u2++wlg4lC6W156EHSFNEZGtDvfylV3+pX7NB1nz1rSXJEKnPtspeRxwkFfBoG+rIc10djsvqT/8jueZm9qTCoO+w766/Meh4UMc7chl0JZbRCB0S/Gcpdyy8AiTYqmb7EBn9o3YWCpq1Q/rRNZwFgD4dzoJ7IS0sgE9wc9ryrKFrHzpSwPsdc6CpL5WVsueSE5JyHQR7ALD17BNPkwihW2V3dhHse8D+0qN7dyK3kU6EAgDQ54zRZ/E72MEGDx9GAwaWLzDw4TSC4x6EOwC0oYVHx7yyrcmOziRfOWYiFEQ+fv19J4OB6LrbsD7Sa/AAGjmk43KtaQ7SAQirtKyUyhRVU4anAAAgAElEQVSYALBB5VMZRt/vvvIWMwww6DjMSLnDoMMJAAASuIgPXljlAMZQz9zv5CPZpoSaN1r9Pl35FrGxkEncx45/31O6DeonqQ4zGlUak/LvNz8i1hctN8VQWEadcSK7M3APLz76pJRH4nSgGtKtbIurTyUknUlLj6oqSTU0S8Tjk7dfWOV01da3Nsq54y+iY9EOlC8Ovh+jY81YTKwtB7hgWEqmIK8+aQw67p+guHNOJBcBDEIMKffHnre5K5OFYA3dzIV1QHGooZN8w+Y0Th57GvkJkLFZft/D0pxskB7xKmnPpmX0RedKR48o07eZxoRUx8ok5gtK2BuQhx54UIJeUC/7KC8XT5ggGNcY8gdlma2hN7YnJBFol6umXSup5hbud6YpIYP69JN75i3kfeB5YNDPPt+C4gI+U6IBpoB6wrRswlkF9S4N+rInnKwd1BkjdABD8Wkw6I89Y5sdjfN2xvhzOXTIFw6KB2tZ9P3WoI85XWJVhpL2lcdfkKBtcd2SaJDb5s8luDZaWUYiERCrgIGt/tdN8vyyx8XTnpN4MMJ+7pPOOE3+stvOsqWlUe6dc7egoJVIJSQYK5MLp14mEg2SnRDtoL1KKuTum2Ybg27K23Lx5ImS8hcl4euQgl8kUGgTzAPAcBY16B54edago8iEVluo77MuPFu69evF4SzgKG/Z2ig9JC7zb72TqHZcYktDjUyfOUNKykvl9ptnS1N7s5QGUd8GWG2s9CSddVJ8Pq+kGxOyYslj2xj0S6+aaOreNuX+jzvn2P5u4yBOun4y9w70yWF/QLpHS+TOm26nKU/mU2zPm3DtZQQxciKiBcXR/NiprzoaGQZ9MQ26R9o8GMbik0tuulIKIZ9k27McZJPc2iAhkMjMvZf7D3bL0pIqYjJG7LaTrK5fL7liTvx5ke7llZJpapU5t9xB5D8cUZSjbp11m6xe/YtUV1TJ4nn3mIE32Yz4wiG58NYp0u4rSNOmGulb1Z3zBObfNlfSmaTEInE6EJNnXO0YdHYguQw6Shkw6DqnQ3U9ywqWhU2Ne1cWOQ6wsnTfavTdLWW/RwjjjtRBRoQs1/8l5U4Hzc5i15Q77ocjx90GfcjBe7CGbtLuFuXuMuglsTgpBz/7AMNEMHIvQ7TlQQcexHoWqAQxSnP4dtvRUEAQoKRhlOgoYOYrBN7jla//BQS8BcMU87LrPntJrizMHtXKQERaa+rl52++5XVaUq0SjpXK7ofuI2u3bJIBQwZxWEtZICyfvP6ulIhfMuC5DoZkx5HGoEP5Iw3ORYVqt039WmvQhXNcJmdeuplB7oAdXAQDDu+uneENJDleB8+NIxbDYTOQvgMtHUYwoKCRpgQzm7aDcePttDVEgobLHdO6sqQKHXXyCQTtgJkJmpLjUMsqOOry4QcelP49+jLKRV970B+WA444kG1pr77wMn9vyEVE9th3DzK11dbXU1DQlz18xAj59/98QaQz2tVAAQkKVvwNz4HXEUioA2s4kcvQooKIBIBIsPRB4YC16+hTR3GsIZ7bUFeKvPj8y0y+jjrreJJ2FHN5IsbZDvbym+w51jlRuHfUdmHQ8bxwIN5+7lXHkMLBOeiUownWw/3hGiuWPSoVgTjBPeFQTI4+60SpbW1m2x0cPdQCVzz6uJTZ+0Rb2EGjDqVTCb76z1a9L4lEk5SXVlhimYIcP/oUyeXaieoupNvkrWdfpeqFjAKFC4zIqeePZosSh4uwDoUsQpHlEMgGWK3QERBuK8jLTxiDjvtPSoccA4MODnbxShhta4895xgyZGVGnXWymUgFTYnpZz4/WdYQg6tBP+nsUzjkaO3ateT8fvGJ59kzjt55sCSeetkYycHhwLCRcEwSDU3y8tMv2bXGvRRkwpUTaQjBDb5+7Xp5c+Uqxi9wrlrBOX/eKEbZAAUWMm38+bGlj1CuoFhxltC2hton6q8w6OBYILkr/BFEpJB/puA98vjSx5z7h8ycdt7p1C+I0AGKW/k4gGbmC6Cl0ePOlbSnQ/xIf3YYroZHFi0mA6DJEBRlzIRxTJsiA4QRqA8vWsygAA4DHDy0ACKCR+SJ+mtzXYO8/KhxoFoSDdK9tEomTp5EBwstl6GyuDy44AEONsWeIaNz0TUT6LxhjgRAWvnWtDxy12I6klqWu+hKFyjOj5G3KBvlxecPcLY1G1Fx6PMFWToPCPUOS1tUlEQuKROunETuehjVQIdHHpx9D/ceRgVAMr8vKOMnXcz69UMPoS3NZGvwdfHk8VKC8cEcRZ3jft99+1006CxfiUcundJp0KGnwTBnYkG0KeY4yhaRLYGB9fUSzBXk/oX38joGSOaVK6ddSfQ3qLyhzw3+yBh0Uy82UyXDHT5ZfPM8yWdy5GzPoOVt2iQOBSqvqqAOg7Pes6xStqzbII/e/4ht4EMvvEfGTDhXItXgbi+YyYyZdnnwLmQLPJIttjGjeMV1V0pLS0JimLLm88u82XMJiA57/IJJ4WdeM46DbhAsgVESWcHbb7rVOlHGD7tqxjXUNQi+1MgiskYbIfAnmLamEbrSsm4TiVuMVVeDbiJ0gylzsrYW2a78JV2JZtwGndE1R3r/McrdDYr7PYMOB0VLwQxSB+2/q81QmyI/gWK2LoAbhjFGegJI5vfeeJeCBRADel333GdPpmRABwue6N59+sjKlStpUPfZZx8nPYA0PdJ9//r8c6eHHYnmkfvvR8AR0OlQBEipv/na6xIPxSjCiAz22G9vOg4gScGNQyn8+5PPmHrEF+g7d/7rrmzZQoQIVjrQxIa9JimP6xx+1OFEZMPJQKTz0ksvScwfk4xkGPMdO+oYM2CmtNQMy4hG5cM3P+R7gVmFUgGdJq6BGt4mcDxXVsr7q95zHBRMbdp7v32Iakd/t44xRLQAIw8OYfBvI2qFx//Zux9LW3tWwhb0Zvxno1zMeESzF3geIPhpTC1QC0p615G7S5/+/aRm61b5l2WIg9EsYO75CSeS0Q/7gnGyv27YIG+9+46URMvl0OMPl5ZUkmleTIRDSQAevabRWBOC3YJRp8R1yKpXXiVSFUQUOPR77z+SrEug7UVU9uwzz0jQF5atrfVsf4FyOO3c02mEQBf72PJHJRYARxrIPmDYPXLEEYcTdYpI4dP3MVK1E/WMPTlk1OEklMB+oFzz6nMvW7AYFHxejjn+OJYRQuAfsKDLFU89bXt2fdLc0SpnjzmHBxWjXzGh7KF7l0omlyaOAPs19oJz6TDUb62VT974QIqFdol6maCVLXUYTtJdThp7OrMR2SJIiy0gCGhXC6aEo8aujUwbJ2CVh8oouw3tBlHd0NDA8gmofJ94+DEq106DXZRTzz6N8gEswRP/fMLpQW9pS0hJqFROOPNEptxBiAPmxUfvN615hsoHzkVBTjnzVHJxIx395GOggjUOAcor7QAgTbuBg0hAebrd4KFy95wFlJOi1yf1kpYxky5gKrzYbihoAVB6dOkjdr9zJAoB2xt6z4FtAb88AKls+8kXmXXDwCbsK2ZwP/+4cWwgwZCXM8aewSwYyKU2/rpBXn3GkCA1p5qlKgbApkcuu+Zy2VJTw7V4Ytnjlu/O9MIDYXD2+LGcNQAFhiEbt986S0p8wKjnGbGWxsqZ0kaXBXAci+YsImcGrqPrPXY8mNgCRJCDXGnZfQ+S2wDnLVlAWWISzwWcW/Qog6564W3zJVvISNSLMbowqpdSDiIlcalrrJeCp0h2R8yPb25uIQkXOx2y7bL0riWkcTHsfaZchH25eOLFxP+AunfBHWjlUo4MkbEXnicRTOgL+OWuuQukIdkoFfFKyeRTJM657MoJ1AnVlZUybzbe65GWZLOUxcvJ1DnpisvZNQSaW3QX4TUYsxrxRnjtS6ZM4LkBm1yiuVnCIGuZM5d7rDI36dpJpO5GAADdjEyUjhBmK62daxAseGXJrIXSls1IMAyGxqKMv/oyYi1KKkpJZY1yHDIB2USKAD1oAeU4Acr95lk3k4AMTtRddy4wZyfbLOXhCkkVUjJlylUc6AVGTHQt3Dx9hsT8Ecm1ZcUXCskVs66XhlQrQddm3dtkzu13kCDJccImXCi9evZixhbO0II77+LfsA5wii+ZOoHRL+wWdD8cdZS4BgwYwO9q3H9j0MXDVlBQ86oj4E7Z45QCPN2VsIynFyRexQIdDZbw4DRZZ8DdKucG5uk9as+5ZhW2AcUNsQadKQZFezvzTDwkjkG9Bgbx5//+5CxSMtsqJeES/rsh0UCQBtPTJHowLVTtxXYadtw8FvK7b77j75Un+q977c6hBkjd4oEgqF9+9iWp/3wexHt+2flvO3ORNRqGUf76X1/zNTh0iBz3P2R/pvrxGWjnePrpp/n7TAeyCX4Zuc9IGgb0MmKB31z1Ju9RQXwnnHQ8J01hYcDOhE189913JeqLSlO6SSqiFbLHfnvQIUAmQNGGH7/zkSX4wGd5ZZd9/koqT44oDQaY3oYDgClZwCIAqJNsbqHC/PLjfzvwQqP8DLAOEQ9Nud0LkxJHuQ39in5Sv6J/P1JaIrUN9WxP++SNj8nKDaa9uAdJfRDzJKQ0hvGjWZYGYtESSXZkSN1ZEa+Wvx93MFuqUnlUcw3drwIhldqUOIpCUYYOGiyL77mXiM7KSLkjAxhsAV5tGBbQNMbjZoBM3+0GSO/+/SReWsK1/OwdkOiguijSmkKNNyIRf4iteeIPycamLdLL8nYb1rOwHD7qcPbTYz8hP2+8+IY7sSKHHXcY2bmQtkK5BxSOLz79krQWkkw1Q0Edf9bxPCQwZmi5/PztT6nk4ZBGA4j//JIpZiTmiUguZ0aKol0J5EBIrSPqMQYd7V1gSjc1RpZeSP7joaOGQw2ZeHrZU1Y5mwr4KaNPIZkKpgtiDOWbrmdoyTZLRbichtkoF9SflVDG4A0aM00y6fLL6cxieAdkAsNSVr2+irJe5i3hPcMg4f7QpgNlWBI2DHq414lTJ8ovq1dL/959JdOaZIT89ONPEJtR9KKG3iHHnHe8VJSU0XnD5+GZVj76nLRLG0lA8DmnX3QWjQyiczDFoacXvBAlYCqMRLlHcDxra7bKi0+8yPfCgAEge/gJh0svTE8ErXMoLHPnzpXKSKVhSky1SkWsQpJo5QojRSpS07RVulf0YEQL56s1n5RrrptKwhUwvAG7MWjIYLlw7HkyqEdviXpCTNsCYc4yVrFdttbWSp8e/QjSxa6BShTDZXbYYQf5+ptvZPsdd5BZU2/hyiEljutOvm4y9RT2HoYM73vwnofo+IclQufk0isv5ZnD0Cq8BoyQHEObSvF5UJcG1giOzX2L7pFSHxwd8HckaHBKOJ3OK42N9VJdWc3rGnR5GR3V6TNmyLpf15NBEa2GwMXAIYFJNcx1cGFyXHuMLQV2Jh4ucc7G+IkXS1V1FTOVwOIsmLNQ0h1pssBBxq6/4Xo+F7IYDbW1Egn4ySaH+8DfoXWvuuFqZvLwnBEGEybjie4dknLZOrq/4JEHbr9bspgeR0Knglw7/XpmspBtwXrD0KFnHtiImg2b5LlHV0hHsV3CHu1pUffUMFAigxIPl0ltul7uWrCAehvnDB1OUX9Q7iYmAMYP2U+vXHjVROJbSkpKTBbI55Pbp82ymbJ2yefa2ZcOxwKTDpGlumnajeTFh46Gyzf55qsYrGHvNXUOewddD7nW/nR3HzrT8BbUzHZlGGik812DWfAaNbpd0/Z4PUoaboOun6H1cdyL/s79WdpppW1sGqGbGvoBu5l8jo2Q6B1Yg24CgSLJORDB4jB+9M6HBFjEg3EKFkFLPiSuRBpbzYQ0fCEyOfbYY+kVad35i0+/oJHHNKfuFd1lx913liA8HEQTmQzruut/Xs/3IzqGqtpj5B6MnKHcsWkw7N/8+xtHgCHgBxx6gGzYsEGGDx9OysTVP612lGMOKeJjjnY8LQjID/8BP3xB2jjLOiS7jtyVhh5IYq2bfPQWjHXn1x7770GPF3/HZ+B+f/jyOyeSgALdae9dbf9misMAkELHFwQaAgkvEghisHW9/uprXEOd3aeRuRJuuL32lkySUT+gUEeecoykc3b2eEMDU2AgcXnmiaclJmGpazIMctXxSvl14zqOgQQN6JrN66Rf74FU+wced4ikssa4l1ZXsCVFJ+1xypqlfyBcqFBke8uIYcPljedXsRaOsYfIcOSLbVSmJmWZo3AedsxRnFVPAg+0reTzUorMy/OvS3sxIyUezAcXaWtLSzgUlY0tteR7XrRokZQFy0gni/IBjCHWWb3RD17/gHsGQwln7KCjD6JB792nL2ueYHB75ZlXnVQvZOqAow6QoUOGsG8XkRP6bl96cqUFzHRIuj0tsWCcnNLlgbhMvOwSueOWWVJZUSmNiSbxhPwyZtz5NOhtcFVtxwIOGpnirALHBDgogBcee8HJsmDpjjjhcKmurqZlxdhW3MeLT78otS210rPMzKE3mIAcn/nok46RV557hSDGkMeci5NGn0TDgegcRh3RI0iDbpt+m7RkmiTuDUtpKM7oDK1kSPC3Sprz0xfdczenIgK/QQBUa1JyqYy88cJrvC4iKpQGDjnjCI6eZLo7EOJkvRUPAXltnPMUovjzzmVpjJTGQOVHIzRcYPgCL/bWmq10vDGx7Y3n3nAYJfHw468cz7MNpjuUQMDzP378eNmuz3DTs20jV0TjcM6mTZ8u8+fYaC3TKOWRSjllzCk05FrCQtmof6/eMvfm2yiDdAQaa6RHZU/+DEAoDCSioBtnzpT2XDsjRsw179+/P7MBzy57WvKSkaiEafivmHIl9xGT5EBMBV244I6FDh4AuuSa6ddwNDN0ERQyeMYxRpmz6m12C+uCvv5FsxdynTfVbpAB3fvJNdddJTfOmCHBQJD0pACD+b2mnSyZS8mdc+ewNIaJknDkwVi3ZAGifGQigabvIOofrHcm+izKxMkT5e55d0ttcy2N0ZNPPSX/+uLfvH8Mbrpx2k08NdhHGOxrb5zKcwWHpIg0tBTlzpmzbVIfMpGXiyaMk/LKCmkH2M9vgI0GGGcNu40uMY/+/jsN8Q5YC5EtvfqGqSx7gJMC9V3oftCG9+/Tl478Lz/+JPctvFsqo8aZRdsonBdklaCb8D/2bsJVk8gngIwqSq1IkaMUdO+chQ4pEUCrV8+8gaU57BVkDAHo7TffxkwA1gzyNXXqNTz/kD+Mvr3vXnQumGwjmBSvnD7FcKXkrD0Lh/mzTtVU2m/YCHevOQx6R67DUH67BrSo8eb51omf9mf3+yE/yORycJgt/2qkr+/9/xl0BcnhXg3K/e9/pUGnZ6Hehb1BCE1rS4LpEEQamKeMQ4vJTCtXrGRbGghPoNqyHVnL8CNy1PFHyZYtW6jMULvDxeC9v/fee9aIGUO59wEjpWgfGDcOL+nNN9+UMJWZqftsv9v2XGwYckS7uP5TTz3F2jXSSOCV/+tfDbEMDuPQoUPlxedepEOg3tVBBx1k6uuYihYIyAfvfuBE6BDgw487nKlX3CciAExue+fVdyTVkZK4Ly4N6QYZNWqUqZXb3kSks1e98JpBkOaSPNhnnj2aKUmQVqBeg3Q7Xgeji3Qnx3P6AtKvdx9ZvuxhifrjrCWpM4Uo3RyOzpodDlNzW0KioVIZefh+zjxzGGNkE5Aa//n7H9gWGA9H5ePX8Wwi7R1ZMlDhK5XPSMgfkUOPP4LDWVDfHzhkMMcoBmNh8rcDP0G0PscDmxoZvmPGNoBluOdNGzbyWd599V3ZVL9R+ldjWhN6ttMSDkRl+z12ksru3Tj7Gix1qNPDsUPJBUL/0avvS6o9QaOBQQxIe58y+gzOK379tdcZmdMZzDTIhRdeSGcRWRus4bJlyyTmQYoVdfy0jBs3jrW1uvoGEhp1B2js4eWMpPDVUkjI2DFj2JGBzBMOOjIMcKw+WPWeNLTUSXVZN9NNkW6S80afQ8DWm6+sYn0SEQ4i9BPHniZ5H/raYd7s1D3bg4r1gTHHIYWCf2DJEokLJtzhHlMy7qJxdF6hlNb88gv79ZGaXbF8hTnAkmfLTkWkQo4//XjK6KqVr1tVLbKxcZPMvHmmrP/1V+nRs6ek0im2ZkJGcSb69uojT93/T6lvqZcq+yyoJ5845mSO/SQmIxbjuYVCRBtRt7IKuX/+fQYnUEhJwRuQS6ZdxrIEap5wBkGx+eC9IEUx7acw6DNvvYXtkAAcQtbJ5IhRp14/MQgwYnDmcYYWL8Tno1/evP/Ik47gSFNGECJ0MpDOXHwXiFF87ILBXkARXXPDNfLJZ5/KB29+6GQZ8HsgrxE1qmGBLgBeADz64Ld//ukXrDNXlGZSvZbL2ePHSDgaYfoZ7YooDwKPAAOMNbzvrntYp0fEV59ukH/Mm0cwL5jmGLF2dMji+ejHN1Xs2lStLFy0iOVFfKHEgRoz1pho6KJwgA7bfauq5Ybp0/m77rFqGpeLx43nGfvnUqC4wfSXJM5m/sIFjMoR6cOQooxGsGbPnlyb+xfdTz2jIMXalq1y/XXXkQ0P52v5EtSmO6mtp950HQMwMN7Nu32+87fmXAuzI3BmGLxA3xSKcuOMG8gKCHcQdfaZt99MOUOEjntS4Kxj1IsFlj4wNhUYABKsgP8/2yR3/GMuB7oQLOwB10yQ8oezhyi5R1U1RxVD1h65/yFTLydrYZjn6/TzzpJuvXpKQ6KZJVzYD5SjwJCHbp+rr5gsFbEyljFYArnucgJTNRIGQPeySydIecA4PZDzqTdeSz0Aow7HetrV15vBNPkk5zVMuuFyrpFOOyPHiM9nsjUWW9SVx90AyYGlMTqTOtzFZ6L/dndHuallmV4vFsgI6K6hb0Praj9PW6V/L+WO62zbh+6K0JUClvBV+4U62YB+/eWLL76Qvfbck5EwGcLKyvkASKsipQsFg3nZUF54DSJDvA4bCuMLrxB/W7duHd+HAw0uY7S+UHnm805aHJ4W+yjBxRwKmfaCQMCpgyMSh8DicKDFDc4GroHaNt43ZMgQEnH894v/8im223k7XhP9qbgPOCirV6+WeGmpeEN+SaRauXFQSFDMyAYgK4ANwL3Ao8fn4TNwH7hXpPjLS0tNX77Hw8EL3//8k4RiESLViQsI+HnvWCvcKyKZtlRGNq3/VYYPHSZbtm6VaEU5ow4y9NGYmtS3EtKC+Qo1bhhJcJgDmFTRrZpECXVbtxJ0UhE3c6RRy+xRWU2mL0RZBG0EgzJk2FD59scf6DVrhNXU0kJAV76YNwNZrIDC+NEj9fpo1HHfqAHDS8bhGj5smNPBgPoxaFeh+FC3RFkAA1eQysKACChQrN2a1b/wQGLmNGpcPau6sYyDiGtz3VbWygF2wt7gC04b6u/YC+wrDhYwCwq0xD7htfGSUinFuNlcjnvGumAiQZnBqFFcA2sQi0QYMYHeFD3miFZrt9RQ2YMSklTDrCHnZeWzz0nA45c1G9dK374D5Pgxp9Cg5wF+smUprhHUBSLvCjNnGooVyqShvoElFkwNY59+NMp7QXmI9yMe2XGHHeSbb77h8wGfgq4PvB+18rr6OiKeEd30wRja77+X/gMGMFqLl8Tp4ICr/N///jepYFvrW6QSawCZhBxjWAzG4/p9VNzDhg1jdwRaHOFUwvgh/Q7CnkQ2JSlPjvPIsTdYFyheUIrisyFH+CqtKJefflkt8bJSygwHdtiBFnAUIHd4TnZPtLbKoIGD+OyQH+gFyBLOJow+DDHOEGSqZtMW8eRF9tt3P3nzrbd45mBwYSzwvBhSAqcEM8IxKQxdLTCgWAOcP8x98OU6DC+3PZMYr8oZC8iiBAMct0ocS8BPGcXMCdzLLrvsIps3bpIIdEcwyDXfsHEDjTMMvhm3bLoscD94PhhIpsNLSvhvyD3pj0MhPjvnWkDfhUKydUuNDB40SOpq60joA2cOrIUIhuAQwNj0HTiAbJigomX7ZjhMI4izAFlX2mziNYpCpwu6Dmx/7OlubDRAZnvOMdQK9wjMDJ4P9w4nSBk0yysqzDkpK+MZB6V3KOCXqooKjp2GIwEnHKly6FFgDfBeBc1qhxCJszAAqEOkxBviwB/IHfTL5tqtUlJRRqwCQLfAt8CeDB44UD798GOOQEWmbMTQYdKwtY601xXl5Zzex9G8hQ4ZOmK4rN+0kXPoUSbFvUCukBWrLq/k2Uu1ttJ2kJbZlgCgw5KtSZZ36EQgrQ3q8WCImBdkUTBTROVy9i13sExw4z9u4v5BV+IL96y1b47ftjpRU9wOeh0xcIfNaNvx2l2NuqbhtQ6vaXutoSNC/zODjvdp65s6Le6Uu0bwDtnMUFtDd+f+me61Q+yhSNetXUvFsPqnn6n8EDFhE+D5Ip2Duh6MKBS+1iLwnXWCPGIG4+3iMyGsUMh4bTxeQkWkNQos6Pr1600rk/WS8H4cGmwsvkNB4EDDUAL1CxR+zZYtsv3221P54fOxCFCQa75fQ9/6uJOP4yFS1Dsji1BIevXtIz+uXU1EJj5TvTJ4QkzfxGK8Z7wehwCHTD01/BvXRRodAoAIADOEMUgD32GsI9EIr4MBMK0WIIIoGlEiDnYykyEbWgGemGXoo1G3ESDWDfgC8ESv2/gr6/Mw5o2JZv6MgwEkLtKeUCJQrEhLZVNpGTZ4iPz04498Dni6OBwwtHAIcADW//yzDPzLdjSGDvuT7aHnsBlylXuZHkT0gZ+xFtg77FF3zjdu5HQ8pLWh6OB8YMQmIjikLWHoEPEMGzqU6S44ABvWrmNNfv3adVSwoagZawgDTuPT1OTIGLI8kCGsNX6v5RzsFeQhncnKhs2bOGsZhELYB+1CaKxvkEEDBzISgJECgE+HgpxwyiiuFfYJ6HUYjCH9B9A5eeKfjzEdimghWczIaWPOojHvYC3E9N9CuarDhTnbcEyYskPHAMhY/H5GVnBg4cV/8/XXstdee9Hgf/3V1y0esmQAACAASURBVIwScJ+IEiHr2CMYCawzo/l1a2Xw4MGyBnPIg0FmjNC6hggdWS8o5b/uvrv89+tvpFdVd2msb2REBBATuABg0NFCitf8/PPPHBMJ+mbcM6IkGHa0FEnAK5tb6qRP/76cna1RPDsy8ByoDafTNMJMdfu8jCggS/ifa40hGuk07xGvRVkO33HWwFUBA4d5DwDN4TzhefAz1mHEsO2krqaOeBnIG1gGUfuGfgGxD9LGCBg2btrEKYRQupBX/A3XgwOWbk5Q3iGbw0dsJ41NTbwOQF1QlDBo+B2c2u+++47OEPYRpbm/DB8uqURCchhUFDB1dHzHPjAaRXtTMOgYdewV0qR4bugz6CCcW0PLmuRe5nN57i/0DbAYWLtYNEYHBLKD75Bn6ChGZ6jBh4J0VPB7nC0AHPFeXjudoUOErhGcucb6evI84Pf4PETx0KW4F8gOygHQO7gOngUAOfwN9437gy7TZ4TRC2BPs208ryyF9ujB98MpwPnE+mmEbiazmEwAI1A8uzdEfcYx0qGgGZMbQgtfnpgH7CVKBWvXrJG/7fZXaaqt59kDSUw8HCF1NAbNQGZRdw9EQmSdBC04AI74HKwDzhbT5oi0y8rYeQWHLZFOOYN/4FAxwgX9Nlpn43HiZ/B7GHLqSGRic3kGCNOunS4bmzbJfUsWc/80gMQ6YI/xv/Z+a4CrEbfJNpmUO0stmOppwW1uJLumwvF+tXNObdyC4v4s5f5HBh3X14zCNhH64H137qyha8rAuXuTRoAhY0q7pUUGDRrEA/v1//yP/G2vvUgOAs9O689QtDCmRL337k1DiYXC/xAsrSnQIMPT9BrkKrxJvIZGDDUpO2FGIzR9P+5DPRSgH4FQhqBD+WOx9957b3n+2Welpb5VWttbyYiGjAEOC6MF28uH621tqJMe/fvI1vpaHgYIwJo1a7jZULCIMuAgQIHiYGqdBevB5/V4aCiYLfB6GA1kQScYjVDpwOOGIQJaFgIFRVkaj/NneNsevx+kwgY7rbS7ri4D/Bqtad//+IPsOXJvKtFf1q+Tbr16sD9z04YNMrBnH9m6cTMjLDgNwwYNkV9+/ln69u7DrAJAQIzyBg6QNevWMYMAAAv2jZN82jBT22y4CiV+oQBJePwwytgHRCXYV8hALbIL4QgNxIZff5UBAweybo7aLT4bGQvUtvGZqJtC6BHxbb/dCPnh2+8YvaBeqgoDyhpKGrKDfcR6Y50hrPhZFSH+higchq01mSIYDs6UaeUxr4V8wIHAvUH5AaAEpO2KR56SVCZBJwwp/0OPPVw8EQDrPFIaicnjj4CJLSCJTELikRJ678eOPoHGHKMkoXS1TkpgjgidAvT9I/okjW0wRCPG8gwc2vYc1w1fiNTwd3SMEFtQVsapgno4YeCxXgMHDZIffviBtWYc9p9X/ywjRozg+cHZ066SXj16SqEtL9lMlvz9AEkigoZyRXSEz4VcYx1hABDJojSjqHQwkbW0JaWyWxVBm+gmUMcS1JhQiqwlFjroWCbTaRo6KuxCB88I/g4ZgiyBZhfPRjInZK2qqqRm8xY6fADmIQLHPqVTaSKXQfQSC8ekZrNJAWuqG4oK10TaFx0ukAtE7Fh/yCPWCNk2ODTDBw6mYeF5xohSYBYozKZ7pkevnnScEN1D1mDw8EU8DNGIhk0S+4Fn0NIfHAntSdbABPvNbI5Ncyr/BPQG1hgGQLN7eB3+jfOP9+MaKJHBWNDhQBYSaxkOcmwyjB9kV7tsYHzg3MNZgCwjszJkwCD57ONP6KxDtrEeQOuDBwRnnd0wFpwII48gB9kIOJzBUNA4Qxbpjf0BwyMye8DP4BzhjFGGYfjzOfKJILuhqXYtPRhr7mG7aUemTeKRGIGE0H1oq8V3ACjhGGA9hg4ZSoexPZuV7pXVkkwkKGdoa22tbZD+/fqRLZQdCt27cYpmOB4zgDGvx7ENdH4TmHNuAj4CpbGPyNokjbxDb+EsIhCB44h2YtTNcQZh2CGHsBGHHXaYDO83XO5+5B758ecfuff4PNgJzbpg/xR9Dr2DzzePbhQm+vF/z6AbdW7Mqtuga5SuBh0yjsBBUe6/B4rTEq9mCTTAdBv0bUBxg/fZaRuDzptVDe9qroewqEeK70ipM63akWe6CocQAoHDowYRwomF0shY0eow1jjsDQ2NBDZBMeBA4r1Ih+MQ4DVQAPiuaXd8Fr7wbyh+bBCMJOpW2AhcB8ZnzXdr+DqAbPbZbx8aanw2Pg/fIQyMFiJhSeazHPWHv2nkrrUTTbnjoGFdcC/4G4wJHBUoISg+PCeAHVBAEEAIItJ2GKqAey4vK2cUg/5sKsqODqawkV5sRS8k5MM1FIfCYmvrUHJweOAgIKWF9Fy5pVndbthwadiylf2/eD8M7JaNm6R/375MPSH1y3R1VZVs3LRRKmEEMTwlGqEyYEQbMI6J7juFzQojDjBZt+x6wTHq178/PxPPD0MN77xvnz7yy5o1MmDQQBq3HGrfmTQNFmuLllgnj5/h1cfiPGRUCn4/6Rexljj82H/8jK4DKEA4S9gr3BeUMAQayhN7gwwAvHQoLEaHFtgCx7Nn9x6SSrQyEuhR3U3akml5djna2lDUKLCfPRYqlRwnVXVIti1Jjmy01QEk6PcE5cSxp0g63+YYdO3TJzMa0m0AKxXy3G8MaoGRgrOBe+nXt6+sX7eekRayMQpegRGGfKsDC0WIKESzV9h7RJKHHHII0+pIw6Md89f1v/KcwMHE2uPzUErItKYNLwKiPc6u9lA5k49BijwnfXr3YZSOdc+m0wRpolTV1NIkcQw8yaYZBUIWMIypubGJLWZw2iDryA4gesaeIpUKxxUZAETQUCZYdz0zcEzjsTh1AVn68nlm81oTrczy4CzSCci2MTIEtazPZ0ZEasSBz8Uz4HdYG86JKClhzRqZGKzJV199JXvu/jf2m+M8aXTEz7GDovA7ROeI7iFHOJMQRpwH6IFQMEDjEotFnbSqKnPMbsd7cX6VawKfjWdlBF8sMpULzIGm3mEAeR0bmACoWVJayt9BXyLTAN2F30NmmUpFhIzhVgE/1wa/YxtmJEqdAacKpRA4pciw3H8nesZFEuxmKJOJ068UHxwsO2MC94YvOHLqiOM8qVOCa+B6vCb2L2cypKjZIzOgxgqyDf0FB4rvRb8z2tfgqFqjxiwVOiPQg9+RpyGHg4v9InWybQXTjCNT/P4AJxXiQzAs6ZG7HpD2Qpb8DhjVe+7ECxgQAXQJhwc6ugbz3UtLjdPlM/ZEgdKQMUTskD+sAbIhMOjQOegs0XJsE2xNIECg4Pnnny/VkWp2ZE24eoLE4jE6UwhW8LlYf43MtW7dNXXOaBvDhkD3ayN0TcmrQVdjrFG9GnT8nWuqPCV/0raGZ/2zlDtr8ZaSnFmDYfvvaqat2S9e3PUzU1F2ZKSmDPBnfghSG7alwV38d6ceNOXu/p3+DEuGKToaGXb1UPB7fRi3Z+TUKdRQWCQ9EfeW1ObTTz/lpDcFsul3fRZ6XkihRhBtmEXD39zABV14vbZ6a+4Ng8CQeMFGuZ3AkU5/FqkZ1l2RliH20AzBwXcwFbk9OrxO69e4HqJYJ+XlRVerHf5iDxcMJLxQDmMAmA190fY6Tq3HuJPGUbP1T3qF8CDbTa8u90TJdfB+O+SFo19Bb2sFh7VJy5ZHRWo7IrSdhSQpDjOfCpLlu7cYAeU5wF+1XqmZG90nXXN63V2mHKm3jBWGgne3byhSFWuAtcD66Fx2OH/PLHtK2jrSEvdFCUhMsDUrIhtr18ug7gOoLDc3bpFrp02VzfVbzVQ4T0EKXnMusMZwCkD4gzXD1Cqt4TljFJXHwUYLuv9O+wvWF/95PXSImRFxERvpWVJZ1bqbUwpTxCzuwXG+DBLZofOySsKJKqyTyFG/aLljjdhD9jQIgM501iFDBEm6ohLqBOwriEZIT9BBhUQ0OP6zJTqVc44l9nioRLmXHKaCeq8575AhGPP2doMs1vt0dAG4ye098AMsV4KulTq9KDu518VZO2VrVWVp66yUU9f/waBhceuqe3CuNWJ360eVS94nFaFR6DzD+qDONC2juBFBkl0QgFpOY7QybXEqqnvVkdbnwdlCrRhZJshxCONWb7mDuJ1csV2CnrBceO0EUhJrK62uI9fHnhvcmNmfziEkKm90uPXs271VvWHOvunP1lS72gfqLvbdEGJuQIS2X521bWtF9FxvM/QLLayQgaJH7r5lHp1ooFIAUL5q+rXM8CGTiOADmUhdP7PcRi5pHIFp8iJ9ZiyW7hPBcNgD4A4yGWY5YIcQ8Kjhx6yDm2bdZMqNUFk2Za6y0VUP6Xq6dRFkHPrTnXJXm+G2O+7Pcl8H6+WuobvPgdohJztkz406CbgOs2KZDGVM5dczdL9dOq25S/+qgLqNGC+i1Jf2sDtG3XX43KkFNzl9V6PO7msQmFjYvhoNehpdFdLvIAh5jx0F9oDCw0LaHZ4wogOg3TEURh2S33M4aNDDAckBGPYHBl2FRw+dWxngZ3pw9vC4a0x6uJl+VAJ/K2QO+JAOhFHK+rlqFAiEsZGXRs/u1hFuPvbAxRXsNuZQyHiNHnTcjyp8dT7M6DmjbLfJzPCA63Q6RNGdBl3rjHg9Ph+Rnjnk2/apqlCph0tlovgAHkZjEA1Rhamh6qF0O5Buo6YyoYbGGHucRrM7bk9VjRYmNP38w48ydMAghxt/YL/+cveChRINg6UKJQ/TI9+UbmCf8MTLJ3LGeLg0JsUQ+tEL0uEx6Tb0byPdHihYgwxKWAXlWEXS6bAaYibuqTWiqkiV8x8gQqXddYyEVU5UmjYSoAF2KS3ze2MkoJS4v1C8dt/0HlShOgrdboyWVIxCszVAC8ikQbHnWc+FkWcP71UR4DBMVPjWmXXLue6vGhFcTxkp1aAbkI8xeqqMdX0o2zZVrQZdjanj0OMzwVCnekudG1dQ4pxb6HfX31W/oRVSlax7fXWCliu64Ue5dRieCbVc083ocQyPniWcIWYnrbPGMaT23HINLNiN73ftG42H1RXIwpCV0E7DQ4+1IZ4CcVC7XHrdlN816O775CIbAXHuX59ZDSTp6u36bLO+7rW1rWu6pqTzteOn3T3qdJq6GHTsPfWM1QF0LIseuWvmnXZ2gWlXu/am61guQqQfRIo9nWI6HzoC8sfhKhb0qBkCJ0hy7Y86qAw+kBrP55mVwLMhCzNy5Ej5+OOPaDegQ5wza8+R2yDrejhn1+4nDDr0J91zV5StBlb1lKPbXQykkAMYdDgvqit/z6CrTlNd4DboOD9uY05bM8TW0LcRAJeHCQWhb1JPTh9wG0X+JwbdLSDuhUNFEhG623i7UxtuZ0I/Qw8Vv9tWA6RWkIpEehGpd3zGD199JbvsvTeNu/ugug8lFLEvEnAidB4k9Wodqe2smbiNuuMJKxDCFWE5xtAaGT6fJSJw7kWHw3DUockOUOFpOst6jI7XbgEpquhwECEQzGBYhaxgNvXqoEyQ4nPftyoyc3jRnmYiKP29+zs9V2tsKUi8FmZ6+LlnNKiu8ozbM9R5FiyTWApgfTa9TzosoAUGqt5+5m8Uu8u5UxlwHxjaObDdufo4HSfA42UKGXgFsPSRH7+jwFp+/7795Oc1a6W2pUVKy8qlZ7fuBILBi1+zdg3H3lb0qJZMAWoGLWsmuqRBB2CMVlzMnHS1KC5yJl1Qs++GhEKNBJ6DxhhKGXSqLoXCnmyX4XE7Ayo76jAbR7jTmcLfIR/GoHQaH5Utx6hbedQ2Vefs23vViM6tkLh3liIY982IAKUGu29qINQQ6fmEDPK5u4wppsMFR5FRl0vu7QAKVYJMIev6umRNPx+f21W+3eddnUbKjHWcO3WdcKIZ0t0qf2ocuMb2XLm7ftz6A38HRsLtEDv6zU7Qsgfa8FvYTIbKJww6uisY4XfJQKjOQEocGAXgPnpUdZPLJ1wmVVGQ8qA3vUMunnYlaWRxprj/Vg9r1NgZPHQadHeJDcRMqkfcBl2zQqqP3WvsOI/Ul0bW3Gvu1gPb6HD7IbpGiNDn3XinMy54a7JWFixaSJAqUvYoS9CYI5sTDDj92nxG+vEeds0wq+Qy5iqLuA72lYaOI7nTDvhU8VGmwtwJatPncDuZ+uzuc0fjTi4Kg6tx20Q1zO4Mqfu9WGe8Bs9I3WFZ4jTKxvXUDrkNuhvljte4Dbqm5j2DR+5UdAQcEatNxRmlYFo/FEVHYnvryemB+7MIGJ/hTrnrojuLXzReu3rzXdNeGl38rjG3SgspFICi8BrUtxClw6ijXq/pCPeGuDeejEcYNlEwPevbKkrjserh61QCNr1m01DGyHWmTDXyMhJmr6wCp72i6gmT3xpZBpNyVAfJfS1HQXTWQZy0HUeewuGyn6dCoALDCNqmPN1r72hACqJRqtv83Sp8zTxohI56Jr70M3HPMMhQ9E4kaRUy0mRuBcN0qz10SJPjoBH8ZLMI7ghdX4fP5GHsosidtcJY0QCiPEs5g4PiAq5gL8CjMGTgINm8YSP7sEFwAZQ36nmYM57uKHCc48b1v8rgAQPZybHTLjvLxppNIGomuQzpccFfjjRXQUjd68e2owTi9zoGnbLiiqJhCFiLUypfl+LAvWFFUINXh0CVuNGORgGzlGLLKFZr8huVFlrH0DOttU3L5OXeS3cKlu9z3QOdMvCI28u5/BJHRPQMus8HFRANesGZZKgZA7qurowTIiPcP1LYmmXAs2nKn0rNFc2pIWGPr56JLuxbqnT5PFbOOmXa/KTOsbYfMSKy2SxHgfu8kmnP0Gio/Gk0q04X19LuhVt3qMGnbNqUtuoLzVbh36hfG6di2y9+PtbKVfLSconqXsqb388sAEBwqKP36dmL4GR0JCTbs5IPY0KMz3GY3AYda8x9U3lyqSRmTJi16yyZuA266h2Vn67ZDZ5tyLvxI5yz3XUfuv7b0We2fNWeMmBN1N1Rvwa4DwBGOIuo6XMkNtoPAZpUp0XlBf3vGMykbdb0LUzmTL8j2NM1gSxgP2AbwIWAzqyu1K4qW7qXjlx0zc5Yg47x11py4ZrYzKg6Qrp+mpWiY2czT5B9lLDUQfojg+7OHmuEjtcq5sR9Tc/gvXck6z4F1HL0IkWkQkVQlp0shpqZbiTjAtR1gkGn1uYWCPWS1KD/3qZjMZiycKXXt8kGdPXIu6TdsRB6T7ie9qJj03bbbTf5/PPPnTY2txemBsK04ngIgtJ7d7cp6OJ1TbWoUOL6QOE666fgMpdSVyCf+0DoBvLy1AamBsL/rbB2dSDUC4Qi5eswyxhIdfTFAy2pqXeNKuyCqyLWz3NHiTA/7blOQBFfYwe0OM9ocQXuVI8+E66JGpA6ElpbZ7rLejOK8tQknPu1rCuCrMWVinJ7xu7Dr/LjKE1bE0QfbQEZDpvy3yblDLKLunqiedG7i9atmk2bDdlHNYhXMGUrLps2b2GfNsBiUJ7owy3vVimlVeVS01hHg47hGYioYMw5WtZS9IJwRg3yNvdmlQwMmaZkNZJzyx/a5uwgr21qgDRW1jhqut5xFjgjxiten6lpm7NoHUJX2rSLP+koXT3bdD6Bv3DV4dW4a4TvRAGoFbvkQ6N3R/atzjAROkpBJqOhZR+ug30e3AhlxGva4DgF3Pb6GgfIOAyQBZOF6EwHuw2EcYBdVsoRks4ykrbPdjXoVNSYcW+dNScbYduRNIvkTKHUTItNrzv6EUxqXerymgnB7bgdal0r3X9SLKOP2d63ZrX0O35NDg6/n1wWANJiNfCdcxT8PmlpzzAo0QyIY9Bt66vjJCqdtxp3rh0wOUy9/CblrLKs66/ZHJUVYwcK4g0Y+XP0uwsF7t43t850vxYkU1hjgEkRkGHmBwwu/k1WSETngQD1HAKLzguZDAqifKyfUzroUjZghsjnI3AZHRDke7DAUmNcOwdzOc9qDTPl1FUK5FK5ZqOzxIRT6vLWVI9rlK7r9UcGneO3rXyrjOI9XYMzPR/4m5vL3bEb9rzQoDseoY20DKmCAXox2rPpXVX4OrWMF9ZIwgWgcac8/syg4wIoTboNui6EGmC3ADkHwV0S8HlJEQg0Lmoj8PLwXdsQ3Bughlk/B8/IST9QKTZVqQZdDzjup6tB1+dzG3R9BvWG9b7dGQwcgE4EuY2WUIMF2tFuiFPf1pqMZg40raOAOqvA4bnS4QJtoa2HapQDAdQOA30GBUWZTAxmNbscEluX1ecjA5T1BCkHFo3N9KQFRkGpoK7qTqvy2ZVtUPdK68zWcVTlRsYp60jift37j31S56GrIjdaHv5Y5/px7SwASZUJetFBbIO0JZHbW2rYRti7Zy/57vsfpLwa/c1JptzBJgXkPro30BrYVsBISF6EXj/QucEiGNA6DTqGtnCevKtk4jAuIkJDK5grla0/49k4cQ497ngQF30kZUnrshYkyT0xWpSfx3/DGYXs4g9d3o+PxOcQ4czI3UTUjtOB/UDpAD3OapC21cqO8mKEYAlMNBJXo4WSjNvxctfKqWixvwrC+839m+yGcoN3gv88xIZodqZr5kDPr0nX2yyBvXf+zUVdTbIQq5v0OR3jgiMAgwS/xl6PbInASMCQIF2bM1kpxYCoU8bMBZDUdCZt2tbVh+yUolz60a1HnPXDvcKnV2pVxjidJhJBiuomdAb40G2DNLPtRkG6nRkGa5TdBl0HCOkwFPfecE1wphnRmgyFs67WEcNn0SHRGrzbscL74ej6OwHBjpy7iMn03vnZistRObOlONwn1p0dUQA4A5djnTl1CFnasWUJzRzC6QJQUPe3q1FXTwnPgDQ+2qjRqQMbgf+RzQ1hqItOmtRA1oVhcTslqtMdmwK59ijDvorJtrzu7vfodahLbcrdHaF3Neiqh/UcKB4JZSh1dtW4q71yDDoXyc7ENuAus1FYJCclBsQhahoKxnHNUO8aWf1RhL6NgYYw0aB3euFdFbqmLLoac6PVPOQkR6uUMonhO9p64JHhZzyw2/vX+1KZcht0t8HvmilwOyn4PI0OEB2r86GRKRWyNTjmm3WK2PLh8mcZ8RhQE2drW8XqgJSAQkbvPqIXe2CpKKzyxncYGQqHcvnaPXTXuXh/WhbQFgvusVfadB6vAtaUIMHWfWkj2WZSZBuI/hufyXR5GK1AhiqW19GUq80iUEnbEYyMyK12VlQ8Uvb4uxul61YC7pSXY2+0DxQOR0eOGASm2nF962Bo1ISUWu9evaiYcWlE4XVba4m+RrtUa6ZNunXrTnKSNhBkZNuk34D+ksgkpbapXvzRkBS8wA0YEBMMerAIUJxxKFDHZDnd5aXz/m2qlilXVYTuGQmwwej68XsIjNEBD/o+3TOCiKyj5VBMug06HBrA+lxlHWcfbIRIBWLlyw2CMgbdgho1XW8slsk6WQWKqIkdDbb3tjN1bkGhLtCV7pE5AxY7Ys+DRu0a+ZgBOMYhcc6Q1QVOTdAV8TmOg5VVPjJb9TpxLpr+VH2hhlX1jjGknZP9UFZxxipbw491gTwDZEplah0RLo2rgwGgWnBDuDEQCmZVLAENL50hU1pkqclFd60IcSc6t89j0uEGw4L3oDUX5RE4nAACatujRqDuSJqBlgPERa3XheGxmS3ObsB/PnTpGP3rBDqasSmY/XXk140kRw865C5oz7SWJ12Iei1FQI5Up21z/lFyROsXmPgsVwXaWbH+bBWkI2kR7Za5D+ea5wFlO3QJsNPDZAsc/aklJM3o2rY8tNFqyyvXNJtlhI57c5xJDUB+L+viiipM5sNE6H8GilOHQKNu3Scab9yzdhN1SdW7I3LNsmpwCIOugSaeQY05X4cIXT1MPcA05vaw4INZK7GAGBbmNZKCQocwuDxgFYz/k0E3KQAzCsQKfldD6q57bSN09v5AYIDNheEm8Qm4mH0+9jMr57KmL4xx6fREIQlUcDZC/z2DrikzR9hd3psaJRo06+VqSlsVi3pQ2sPpROgKWqKt3LZFR9ca10QvKgSH3Oo2Ha5oYe1dxwHXtCWVsS1FqIdN4XNFfFw6pDWx/PCGbZ71N5EQA15LAQtQHHpd4URYPgA6M7ZtDAeE92hRrxqB8NqudjhoBwfYB6YkoIB9RtGpo+SWIXcNz+3UUb5Yrcjz4MO5wHUgC/ibIm0h/JhKhT5sgGKGDRnKASIEEXFSW45cCKrECZ7JpmlsSyvLpTmVoMIG+AeyzqlxnBVvoraCz9TCf2/tcFBAEOL28t2IXEanftOKqClm7ql1wBjF2z5hGlFXLVcjdF/Q1NA1OlJj7kShbuS33qSrNGQI0+0ULetscp2tQWedzhp0GmKtHdpzQAVlU+yqUB3nET3xmIhnlaPjrNvaMM5ipj37G4OOz1HcjqKVKbOOs2kcVCwHMQRdDLr7rCKr5JYbJ5PC1qqCdHhNIOOWPzou1iAqOttx0lwGHXKBgTXqy6nzoM68kyGxhomtWrblU5Uw9ZurpVTr6Gj/hB7AQBkEJuitBsMZ5IkOfHs7hwiBCQ175KSGbSaFz6DlM9fZV93BuivOMhg9baeBnjV3WY7BVpe2ZsdIoUMl6CO+RD/XrK+ho3UAeV2ycno28VpQQitnASJzPBd0KQw8SHjgeGv5jkbbPhdS8NRDtrTjPmOa/VOZUbnD79GHDz2AHn2QoIGpVI2nO9hzZNnpJOnsRHLkCaBuYnx+W7JwB7jun53srrWZ1AH2LKnMq/F3g95wza4GXW2mRvx0Pvvuvl3RSdFq64IL5EVSF0ukoGkZ7fXFB2pKSBfA7SXpg6vw6t9U2WAh9KBs411ppOryiLpGZ1T+SHlZikjH87H1aPem8j5cgL/ffqw5kp331Yl6dBMLKDjBcSxsNKMOQ9fNctJGNp2uAkaH34KKsL5gZVJiCHe6XNfN+VwLFKK3b5UbjKymX5B+pzGzwDDcOwyanJRyyQAAIABJREFUO9Wjhpa/Q9uDRmRaN3KVHrqWH4wPZawCPUx7HbA1wUCq1wiZUGHEdZSJC+urKXRE5kqooffnXj+VB+0FdqejNJrTdce1oSS0vKOthPoevE4dov/H2nuASVJWbaBv59yTw87mQEYURcmwgIiIKALmgCKgvwiIigFE8RcTKqIoGDADCgriL1GQnCQjisTNu5NDz3SO93lP1ak9U9u7eO9zh2fpme7qqi+cc96TP1UaBEDdTH/PGqR33fUoiDvS7VSlz3GRWaxpdWfSulaBqskpHLutY55v/WxNtiSk1BqOh0KUMAoX16oWMHfdwBR0AmDuvpOxOSbHFbdtDa3OV5NmZC1N5iw/F9qiQsXTwty2pzY2Z+lI+UL5xhPaIkVN2aMBXQ9M3MRY3RtJ8DNxSYIHaZTP5vukHd1zvkcPh5ZgqmC0+289Ue0UcqGpNnFdtdhVE/PzvgfOaolpyMMkPolFpHlHJlPZU0jV8m2TA+DJRoKhLbNz+VHH0y6p2BurZrWbBEKVMUKTwaAXw7fyWRUOh8acPAWVnyo79D119ypgqqyRHAN2V2MfA9+P9U56BpkqLUbOyjppToJV2LRTpatoaOmzJtJq6JI86PU5MPlV6h1RxVj22lRScA7C8+yAGHNO6rNKoF0rizu6RlZ5qDIk4yrKVnHU7ylPiTJsqnm4LhxDMLTVkPHG5Uve9GOjXsfvzwu5Uh4s22+Plt1QJXQrZBVsVIv1utdQAxcNb36zBr3HKwG6Ep9fGbATmCcMfe43fiYdiVzrlRujsUIFdFEYXGKSZD8Tx1EXorWuFFTsq008sOsjhGDcSZYovFiWC7D2e6pZ8RqJG9XrXotA/14oAykQ2fuqUFcg1YxaZSLJkKVL25Ti2e9zjcSy9zVVsELBA0DjhVGBqqCjPY9V+BAgFNAVVHQeKsyVhtS6UiGle69rrkzUjlmUSew9VZO1a2zHq0qSvb9fiHkKi1sl4F8D/j3PKjIKqNKNMrTmMFhQtPRNA5fufH0mXy1g81pVgvReOl9azpIF7yv7E5p3rXDN8la33XyFsSntUCMRR6jw/kqT4olzFQgVYH7FXMbq9iGwQs7ule6/B+jGmtQ6ZlrRNk6otMP3VKHW/dJ1VbrQcepYdf3t/tq1t3tJvqey5Ad8K3NsUqtfLumcrSLq50+/MJ4nz8QT4ihW9scqF/Z9Twkxb1p+sTJGlXFdp3Zj57w5Xg0T8LbteMHypmfFuzJX/94G1d039HMrG+0abHUaba3ltvulBoHygSqaut8aitR7KoiLDHO9KV4TL1MrLoDqVthYD48fi3T9/HytShi9lCbats0yKD1Y+lRer9dZheRWQfg6vqkMtvSqN1dlwFEI3JCr2ykwwNavdrB+ghTQdC+2gkZAwwC6HbifCNtpPLoByrBWWPgXQe/XTqhzQXcE6CLIdgDoPDhFY0R6f12PdmCm45aNdkvn/BtqGU+FkwpZK3D0unbWpwoLBWsdW7v90WuswsXv89kaY9PP9PuyphTibrcv/7gsCOo66Dj5N5UH/uN7pAsLCNayt+DSDtS8UIERAByjuslUwbGgZQGG9/cAzk1gtHQ6T4C6Ast/f52rR0duJinXTtvNqlaswCiZt26YQJUTjtU+WxjOzdK2NDWfP1jLvRXQdW2tQmLnp/vKV7pg6fLjOFSJ4npYTxItXt03FRJbAWgroPM96+FQvvR7qPwCnO1i/UBv6Z/f91yexksg9OzGem2Zm18iKt3be/r5ywLZjgDd0p/QBc+NoEB1H9ruGTZL3oKT0qXusfKI/xpVrtsBnmMQOEaI/bGArgqLn+b9Y52vJDoWtx9E9Tv6qvNuB+jKE5ZmFIj8691ubm3n26b80AK68qrdJz3XQwGdnyl9yxhNDbh+TxOU2wG68qPIADfxTuP6fuWonezSfZb9cPMc1Etk19eukcpcux8OT/Lwn619QhSoVcZsTxlTWST8ajxgMl610C1BWvAhQanLQ4WGMigtO3GPuRbKPLDwMUk7DZGXqAasGrV9tcLLL5h1cV4J0GUu/wWg+xlKF1OJR8evhG4BXWPCdo46PnUf6ppasFNgsQLRP08VGHyeVYws0FnrRgS9myCn1pG6qlS79YQyO125IQv/uHQc1mLj70oLFHTqEfALUY5T14/u1PlW4fzafqsdWyVG6UAP/VGL2Ap4PkcVFp03P1cFo50wtfSl47R7avlA524VGqVxOx6rZOk66t56QqZNJi3HXK2yP7lTjqP7qOvKe3D9rDKmSoMINje2LfkLJgfBgi7XwvOGuPuie0ORxPpftj9VhUwFpyoR1lq2ioLSn5wE5ssi9/OSH2x0vcVCrLMPvgNAlh90fT2Xra8kVO/pt9B13LrPSps6XitUrYW+PVCyBocFUb2v7pnyp1/htuOfr8hpyd2OLXQ7Xj8gtwMQBWCrFCgv+6/XOLsCuu6jXs85cfzWG+U3PvTI0e2tn3/821Mq9Dr/K+UMeYDfU97y8MecSunRlMk/oTtfck/cJOJ5Jbtu3pLsr6tV6PyVdvRv/1rqXKU1LstmjYda91/pU+lim72X7xD/nCoYXq+ArnLJL/OtTFavLjGYv6vR/YqArm5b3kxORHJNfNkY1/XYDtB0ApYJdOB2U/0Wum6WZdjtgbkIQTeGKZNv43KXzXAT+jTRRy1qZWib9OHXEhUcdcx+QLdNJKxCo4SpLk+rJOk6qKZl18qulwpZFUZ2/TyBqp2Q3Pi0gpwygDKkdR2qBsj1oEDXTFo+zz8HMpMFbxtnVeDUNeH4rCAlrWivaKsZWytGLXRrUViA4MEsO/pR4uerKhvK+Lp3fvqxa2z31T7HKin83VrJfsVVFSadv91rbTep+6X33aqYbGuh+618C+jzFJa6c4693tMKZKtEWQvd7pW0jOWJX6wMoHLn5mOoAFc6UWGja6XrIXPw9dFuxz92/ecpOG4JljSdcdtYKgCqB8TfOtrPK6psKR34AV1pwQp8DzTcBjTz4uWm9Ez5zQp0q/DpPuu9Ld3qfivg6z0sD0sOxyu43K1S2g70/Eqrvabd9SpXZW81OdGtfLHj1znxOktLVuniXGwnynZ82s7KtPLfK+/zxbF17GqhW+Va+VrW1PQF8GSzNk9yqxXkrAupMtiazS7YoSW5vmZpFoP8+7eVbx2FjE1vrEFrlQG/LLfr49CDtLmUt3VdVWnWNbcKgn22AjrzGPi7Zr6/ostdGV0BXbU2BXTRrHegoesk5i2E7V1uGkf4NSN+d6s1sTVxQe/13wC6CLsdALr04/Ul4Vnmswuqc/EAllZSmxiK3Ugbw7Tz0blaglGGUkGqa+0HdL2PCtbtWehq9ej3lZlV+FG78ycV6jW6BiQWda9bK0rHoNfbZ6hXQefejgZ0XeX5O6gD1TPprbCxjOElyrjeAxVAQhumltkPNHZ+ftrUdVWFRC1g3Q+/0qkdqPgMBUW9h5ZNtpujs4ZODF0VMY7FD+Cq9FrPi1zPDHjTfMkP6NZ6tUoGn+HQX8OtMHA8BO2S4lT5snRh5+LVaWsttm8v9RQ2q3So4KXFxFJBr4mLlo25a6D5JX5BaOnJKlc6rq3zc8DIKhF2r8VD4PaC9wO+pQ//3invapvddgqVBUR7bwV0Gbf+twOXu9JPO/pVGvcrTHZ9/IBkAZ35F+J11XMVTLjGA0ezn34eVFptB+R+nrfXWPnolUBu5yakAbXQlS+sy12rQux4tTKCLnfSlgI693uecqK4ZZKolJ78QGoxQYf631jodv1173kvZxzsxe6Yl2rcqYLGz5X+/TJZwZ/ygNn+pBEP0F8pKU4Zna/WchBG1w5vr+By8y+GXSwygwUa+3s7RrZgzt//v1joUpbn1grLqVC+RgKWeeYxoO9wA4lfmNOy2iktCmp+TVo3xWrAaglZQOfvVlBZK8lvBagVbhOQlKDmaeZ6YhrDKQ3n8AiOXa9RsFZrR8GpnbatQkWZm+NVq1zPE1YG5PctU4qW6dbxK6P519BfNmiVHj5LvUbKEPzcWtN+LVlpUV81u9padnb+6tK3rnTLYNYlqWP3g4wVNn5eaLUcC533tNm8uq669gr4qowJrbhtW60ypc+2gKL0vK3rtC4WOpPi+GOT4pQv24UtLA/aPud+EODfrPtVpUtpTNeXwpa90DXmqXvVDgDbKRSWZnVdFFwVdJXedMx2DE7JrBZFba1ysQCpvGi/r3JJYqcs3TL8o+uve2ITGS1ti1LoHs6kZYcWBJVOVKGyY7JyUcfnl1lWbvnXU2UP5y97Y5rSWPpR4NGx+BVGa2ztCNTbjV3XQnvQbw/w+Yx2OVy639JfwrZUNs2xCOj0/hDQRQ62AXSRTabs0Y9Fuv5WbujaSg6Ead1qFR6lZd7f0qTKY4cXWXLquNt1T5Tf1IiwWfJ2HzSMpi53D9AX7WPK1lxg8wsgK2jUSlFAF+1iBzF0nYwVZMpsuikegxjL3b5nCWKeMJGTrR0BLgKojctdvvtfuNwtmFnmtULDbq4QM92UPC1rO8d78noL6LrJFrgVgNSaUqGqe6CfWzC1+2MFvwovC+j6uz5T11w0c2bBuwqJXwCoENazlP2KhP1brQhNgFI3s7rjLFDYjHghVlcgWjqxTKUKD++ta6AxIwumOj/OwyoNOq92wpLrSEZQC5v3V9pUmtP1ssKYnynN6dz0ufpszk2VBStw/PQbCLC95db+znpv3VdVKPg9vyeGgC7tL00M3SqKeg8VzLqnulb1ek0UKgI6564eAH+CneU/3RvlBelDYX78cyUt+MencxRhTgvFdJm0+6S0bwWlftfjeV+FwfYAvd0c+FxNivXTiaVv+3ydnyiAmoPiA3R9loKRn1+t/OPa7wjQLd97QGLmzLH5wcbKTr8s17kIcLtVNl5baZ+FbmU2f7dgr7TUTuHbHrj778frtKeFX97r335A15AvP5fP2OlSa+69U9AcA4XzYmty5mnIOH05JP6eIHYMuv9qnNg19uT4f5EUp/tj+ZnvOevH6hK3hNQtpVO+Up5R74SlKQv+Wq6rwD8vhm4JRjVMW8ds3VfC2O4KsDmIWpJWsPJ6Ffa6IH6AtwRhAU8XV2Nr7bQfEaJRpyZXCM62uHRvIO5KKZZlr3rn+FeOWzScOhs1xD2BYi0r3QgCkI7LMr03f3P6mHWX8HPVzv0Wm97Hat9+ZrUCxRKTXT9+R5UGmwhmFQ8FdMtkliC1Xax/f1SQaDMDnYNfgPBz3WNNkFEi5GdqnSsQ+AUMn9+ONvzjtULQ7odVuPzAws+YpW5BV5/FcfF99Topves+qFvd/7kFdgs41g1vQclaeO0ELwFdGxvpGr3S9739a/JwmohHn3YOGm7QPfHzlvM3e9Q7J7apwPGA2pQlKS14lp2rNIlwdS2k7YGK7o+lb/1dau5DTotVVVj4mSq3ftmhQs3ORfdje/JFv9N2fG73th3Vqavb01pOnjeHPM5eBb64u6XVdkljln55joPsg7mHnZ963baRPW7GuI7Fvw5KQzvyEHj5F+ZwGbtedr0t/1oeVgtUx6HyQWlRDUBVRlV+KX2qha7jt7SvtKC8ZYHb4xVTX+7RgK6ldr/U402NgBA8oULH1rbmtEOr8CimqZz186cYkLYZk3t/vc5iYTts4xamUmkvGc7O09KD7qEmy6qxIPd3FQHPYrcudzuQ/xbQ+WA2CeF3xUr2NfhQQPFrZ7qB7UDNEq8VJu0EHt0lfgvdSTYxZ9RuB9Cl5IetD33lFO00ST9Dyd+u9a9HSLYD9HZWnxKIVYLabTjHYRm2HdPyHn4L6JUA3QMlQ5DKaO08Kv51V9rQ8SnBqXvc9i2wioAVFvocHm5jidfP2DYObBUj5c15wtGXWMNr5MAH9zQ7fb6uP9+3iX06DssHNpNfn2kFtgKWf2z2XvpcnbNVPMJ0t7udCu06W/7w77tHn2zd6iZFKu35FZPtAYJDz02nVa5JCrKAzrXXveUz2wE6rR8/CNj5WUD3g7q4QHngzXYA3S87VBbY+6vC5Aduu9ftwFyAx9fK1d5X98Lyr9K7yjlp3ek2rfLTjtJD2+OLVd5IwxMqtFtb39ox2Dm0G5sCnOUZK7v4uQVSK0tln7UaxZfY6Ke3dvxv52vlgfKjfU/5Rcdr5Z/uvc7Pz/+qEChd6n3//wJ0WRP3qFv7bCuP7fz1faFrtyNnu8Y0Ol7ly3bynQlxsVjc8wpaOWXp2cpXjlcbMfkBXWjaH0O3YCAuDbcXut0gCwjygB0A+iu5ZKxAbve7Mo9dEEu0WrYmgt+NaYm94cZV5Htuez1a6OzKxc/FctQDJ2yXIZMEoovnBw9vLC6gMzFBmYevCsJcO3VD+xUXFY4KWCoAPC1T3UduV63tMbp1O6vwVALk39ZC9ws2WSe30Q4/84M539NwiwUlSwvKcLzWxvA5Bqu1+4W8jkVOq/N1j1LBr2tpAdbSiM7PWgN2r3gtx+T3LliBQsC3z7Prz/dtDF/HodaFH8SFoYwi2U7QWmHp3J+uWyeG5h+Hfy4qEL35umeMawhClWrrSdOEOj8NO3/zWFinnYI+W+dgXartlBaNxyug6x7qc/yCuR1vC6C6Sgmvb6cQ++nOD1h+vtoenel9LC35Ad2Ta6ZdrnSqMyd4KY8I//IMBp+F5qdV6+FrJ9QDPkD3z88+29KHVTjarbnORRUeq0zyu35At/uzI37007fSnCoL7QDde55JcvYUHh6e4/74eUPfV1lpZZQn41w3sf2ud1DWf2Ghy318nd6sHPR7OOfRNc/acE/b9POqjs/S57b7T4PNyV+x1+vvfF+VapVFfD4BXcNjbI6j8kh4d/n+e85rLGMJhROzWrIlCtVQBPR9Lnf9jgpTvzDxE087ZreEYRfCbpwIdNNYRjqf6Ylm9hhRx6fmJH+ZZvh6ipC63JRg1OLn3BgD3N74/hsL3QK6nYcSqQUcK7x0DAqSfmLQv9sxrGV81e4UDCxDamMEleiWYXQsfivJAp5er/trLQD/e37BpPcXl/8OWnPaedt9UDqwLj8FMhUg6r2wDGKZR5nEChzeV8FKrTPLxLxWNWn1sNj19s9F18RPt/p+KERNf9ujT/U+GnLyWzlCHwbQNbRhlS3ew1ro/nES0KWxkGuhWMGqXh8/QInQMK2hmdRmAcB+pgqXn/+95/AX92wABXRdfz5HhZa9p5VBStN2Xn4+8V9v56MHplj+V+VF79muNNOjL7RQc/uL+wW6fl/32dKFRwsU5HIandt3Xc88MJULyt8W6OfNQR+8g1fL8/PoXxXQV3C5+2/tH4vSnGynq5haJdsv7+1aaetWPw3p35aXdb+tsmLPItf3tfLDO6DGLQ3zH9Tj5X5RKdPDZQxtW/r1GzuyjoB0WrSNxdrxy/bp01EpLW34gV37SCgvW0Dne+pyV/73AN1vCSsTWQvbEoYCOl/1pC+9hwX0dgLZCljLQO0mrvfUz/yCUU4k0sYUvhi6Jwjc074cy10jhk5fcj2j2d7XCkWroW0Dqq5HgC53WVy3B69apprQ5I+vKpHyfT9gW0bg7/bz7a2lFcR+8LEeF//+aetXdRn519auuf3MMrgmgdl91N85Xr9AtXss99mOu8sStv877QSKgrBeqwCoFnY7gcv7qKWgr7rmaqHyIAelI10D3T++2vu3Y2b93Co0lr6azboAup2j3SebVOkxrQodF9D9wkjnpQqN3S9LH+QEJ4dhfi9ruwb6TCsH7J4yKcmOl/uga8frmOXe7ke+I4DWFJc7r1X3sOUfv8vYT082R8DKFV3vVwJ0e3qaBV8dMz1Udr/mCVynkYV3uEY74FIPl47D3ovyp8Ee9u45E21Bw6dAWfq2imjbRXbf9POuN0733t7pjeYmlscUcObTjnOxn8f9Hl5VsrdHA9vrAWDHvKMYugV0b5w6b7exjF7TDtCF7tzzP9rJSmsw2f3hI6gQ0EJXQLf87/fetcM2gpGWrfnltt5LzvpwPeCKBfzbS3Z288E0T6htHbrIWRck/TEAy7xq2e0oKc4K+m0AUQnK3QDLEJYh/Yxqic0ejqBJcXRDKEiJJeOeke2d8uNahHrcqY2hb6O0GPebH1j0ea8UQ/fHRoQY3PamFhC3AVyfhdVOYOmY+JkFHnutnyH1OZrUYS10vVYZ0D8m/37yb39WuYYRbIa23ncb0DPuLj9RWxDe0Xjm0aTPfWUZ0gKxrpVdP/6uioGCEo/htUqWBXVe77eAVZFQhlaXbTtA531rPNzCPaCj3RzVZa7Aau+jp/Dp3ts5qRvOL1D9gO4kBM0HdF6jme4UHnovlQse/VCBdmPo+pkCOsfN+fEoY/vMeb8bQFclROmJ9/MSfXxlSRYc9HAov8BsB+jbyCK3bM1rFeprl8p7cAxWKdD9lXuxr47x+PkBnde0ayzkgbsL6NZC9wOpXVdVOPgcpYd2PGLH0Q6EPTrTqqYdWOhWdtixWVnuXx8L8kp/OnZrwcsaSshhfh93vVbH7vdO2ff9VRYy3jaALs8whCOywA0LSmKb78RQu65+I0vnzu+zMZcf0HW8ug7tcM15rz2gWxmsSce8pw3lerjsGpLKpx6gqyWsAtezek1sbxsmcWuXdxRD9wtAPwH6Cc4P+pYQ2oGUnqIm499OpzgL6HoEnwhulim5jSWsMLWamBKgf1wCypLpz7Kj9lm6qkVZgvQTqYKhuthV6Ohc/RZ8u/WzQsZLEHQJVInACkFvT0RaOMkd2xO6ChZ2fPZeJCR1S/o9M1q2ZYWCzksBT7Pc/dqvCmi/1aSg1Q7ELTjrftnGJpZpLZPa8Smg63xpYfJZ/vnbefiFsGVorRLQ63X8er96vTr/MHXToMWClGVy73luJyxrDeg66lzb7au+J43eJMPa2X/L+zaGrsDKz3Xc3v64YtLKBgV1tdD9Y/CeT9Cu1pwjMl1viR/QXwlQ/B4SS5vb+66OXQS8xln1aFZ7tKwCg/bbcJVwFdRMKCzVqvPKdq0c0TltbxxyVjoVhh0kxSmgq4Kk91Qas/ztl4/Ku35FQ8eoJ/j5u/1tpY+t7mClWyt/vHUwipACjb1eeU1kps8l7xw/uhXQ/V4KVV7839O5+gFd5vz/AtCF7n0KrV1HDau19dJQsXJDLvod5Tvr8fPz8db9IM9tjZ97++JrzsSYuY6D15AfNZSqFVtbLfT93cNZmCxm6ht1Q+xAZbH0bF3JDgyKD1+0lO1kufsBuy3DuSqOboY+h9eSYGXR9PxYOcfYRC1c7V00wSA7t7kHHbjvq2YjjEDnJusvvTrArX3qZVwmfqKE5bWetEcgulmhslHSOpOlcQ6xagiAn6nnYhuBq7172TQm7LQVlW5ZbpMbtd45lzDrVH2Lxj3wOoS53eqE4LVhjFttQObykrrcNpcyTfd+0lYj7HQJE8Hhxu40NKGtYbXOnuOMBEPOgQjud4qlkjR34Xd5lCsHqyAmGexuFqkV4lSiJCHRrUEWhqZQcEMjqmTY8IhNYPLO5A46Z5HzXGtZY3NMrc5JkgY5Zm1g5O4//2ZCirhU2VEqEBQFT+iI46ArNegkFUqtN5zPRSgF4CRDUUMvlBA27YU1MVPjc1T2ZG9MjE73m3NmWpXQs0nu8ZJ6mABTqTixct8RsCKIuGdht36cxzg2nRAHgUYsRwI2LSACP/fM5V3Psgw4gKqAYk+lUlDmcyTpjgdByPPIZ846cL1TPJxFEsQcvhThaPoy8Hxre0SmVp849glQLVe2AXQJYXGN3aYcTpGKcwa696OZ4qKNzK+Ft+ziWd96DKq9h7EOveOV3RImZ34OOOhxnOwKKeFFyqVwCMFIGJVG3ZFPei63e5690DvHbPhL5RvXw/EK6rkG85va+AGAe8ryPpVJ1gukIQdZGZefnF8dgiKtammVAonwG+dAmnD7nGtyn8qHcMs9c573ITbwn64NcUAOUWfIyTFmpMFKC3KCmSNKA47BVG96sk1kuPuP6xImHbE5Eu/n8r6+6r7RAzTPIHKvE55pQvg24GW1ycpt3X7lB6lJd3482ae9U8xx0dZ4UNxTD40FdG/9iSfmPHNZb1cG+QHd7qkFdNahWwNAjQdVnPmZNo3xW+iqhJMmvXDcroe8VrZewE5d4G5Mh4zJQ+Yz6TSi4QhKxSISsbgw8OzsLHp6+zA+M4WO7m5h+unpaSSTSenvS0FJ64YHytNtqf3AJycnBQB4XalYkgVOJZMoF0vynEQ0hunJKe8kpKnpKWSyWSTTKYyOjyOeTqKntxfPv/QiFi5cCFpgfg3UanwcK8cyNLgAW7ZsQTqTkfpz1XTzpSIGBgcxNj4mrzz4nszN8XKR2Hq0mC8gnUphdHhEQGvBwKCAABdaQaerpxuFYhHlWhWz+Tl09/RgdHxMWvNpJjXdj5wrn10qFNE70Ie5cgHReBTJSAwTo2Po7+lFfm5OzrmtNRtoBIF4KonxiQn09vQgm0pjanwCsWAYjO+G43FJbCKwpjNpqbXnmtAVyR82VpgYn8DgwIC4/yrFknzGOWU6OjBXLCCZTAljcD84XzIV3+/p78PG0WFkOzswl8+jM5NFpVBEZzKNUm4O2WwWs8WCuFX7unvkHsW5PCYmJvCa1+6Nl9etRbXZQCKTRoJzGB+X6zav34ChgUGU5wqItJxace5DOBHDZG4GQ0sXo1KvYWZuVsCho6NDBCDv3dPZhbHhESwaWihglisXUW3WUK1UMTM9jZ122klolnvsJfS5xygKU84DBQesBrp6sfnFNVg0sED2fTQ3hcGdlmPj+AiSqZSAYSYYRX4mJ+uLaBhjxVl0dXagPjmLhT19yM3NYvPIMBYvW4oX17yMwYVDjnLnHkNKYGOrVu7DzOQUBvr7MT2bQySdxFRuxqGzQgGZdEb4LJNKYzaXA08zo2Dk2qpAUlc7IkGUg00U8nPojafRLFedNr3pJLbMTqEVCaG3txch1Gz+AAAgAElEQVSTw6PoiiRQL5ZF+YxlUhjJzyDT2YGZ8WksGlyAqYlJNKo19Pf2idVIHuzq6hIQyc3OItORlT0p1avyPXrlUK0h1WohHomgUKugWK/Kswl0pXJZeIV0SrqZmZiUfSZYx5MJjE9NCv3U2RiE53lrgyG3/l0VJt6DsiIejaHMeLwLWlQEurq7MTOXF0DVvSbfeC5bli3G4hgbHcVOK1fhP//6NxYPLRRenhyfQEc2C/YBKJSKGFy0UOiVcL1s+TKhoVq5gkgghFAgIM/ne70D/ZjITSMci6IWaGE8N40lS5eikJtFNBBCs1ZHZ0cHNm/eLAAYScS3esEIogQh0qOD50K7VNy5JnnyWGen0OCGDRtk/SnEOe/e7h7hdyoDXEfSeiKZlHUjL/d0dKJVb6C3owvDw8MiLwnC3BPuWYDAGwpCFSwqCIFqXeg6lohjy8wkYumkyOr+zm7kRyfR19GFSCyK8dkZBDqSqARbkgSWiMSQDcdQF/ndFB4plEuYK5eQymSFlplb0ajUkYrGMTk6jp6uHpnL8NgYOnq6EUnEUK9UkA6GHIU4Eka5UUO+XJJnku6599yDbDoj4+Y6JTsy4hWZLRWQTqQQpghuOoZfNB4TeUxDosZktVYLMZ5mxjwROU6Vuomj2IoSSuXDrY5SJcS+8nfKTFVuFbD5KoBLD0214rU+VxC3+GOrhFRJ2ArgvA8bC22blGcBXY0hNWptlQ3HMi/LfffV+7REa3IBnUJIs7epYVL4U4unkEnFEwJkXAwC/NTMDLoHB0Qw8SeTyWDTpk1CcHq0JgWITSzq6enB2NiYTIIMTS2YgouCfnYmh7mZHLo7OkUgiyUWCqGvvx+btmyWxUt1ZDEy4QDl0uXLRLGwgO5v1k8lgcKKTFIpl504hKshE3R5Wg4FFcc0OLRAPprJ5RBPxOW+uZmcCN/JsXEB8nKxiJmpaREs/X190mmNhEZiopDqGxxAsVwWAU8mTaXTArAcp3RJo6XYbCEei2F6dgYDS4YwOTWJ7nQWyWgMualp6W9NEKX2X2rU0NnbLWvNdW+xkUe9iYHuXlnX0clJJDNpdHZ1ikLB9eK6UhGazc2KcKGwY+IRmYwKBYU2CbVarSEQDsvvpXxBhJ9Ysqztj0UxOTuDdHengLIc0hKOIIogksEIGsWyY73Go0LQwUYTPdlObFi7TvY+lUkL2EdSCcyVi4glE+ju7saLzz6HJUMLMTsxJYpBZbYgIFcPtLBheAt2ftXueOSJx9E3NCh7zXUUlz4NhRbQne1EcXZOBCfpIZCMohFoIhF3GshIAgkZP5kUmqRSqRbWNlYexVG9iXqhhJ36F6JVriESjSDSkcbLUyMIphOYmc3JvDoQQa1QEiauhQMYLs3KfXuaYWx+aQ2GFi9CJ5W6cgmZrk5RdEfGRmX/yRfasSqdTGF6akqELzOkw+mEWNOyPywRbUFoX4Gc19GtKLwg2qOTKyGnnEVDqEQdIVUZnUImEpe1L7XqCHZnkKsURfuPNgMYiKXRKJRlr7sW9GPN1ChaoRA6ExmMbdqCXVbtJIJ3emISO61Y6Xhbmi1R1uiB4/w4XgrSmfwcFi5ehFJuFkkKRdJHoIVKoIlysy5WC2WAKJ+j44iHIw7tRKKyngTDENeZTYlKZec0LFf5Ef50PW0EasoZCiwR7pWqKPxci3KhiFA4ghrBMJGUe80V8ohRWS0WhddESZrLyxGz5N+D9j8A615ag2w6LetbLOSRpqEwMSaK88pddsaajetFiSToV0tlUbT5LDToB2oh2+XwQ6XVQK5UQDybRqlSBqp1xEMRNEoVJOJxAVvOc3Iu51hxnB89QQQferFcq5J8RuWZQD6dmxFApRHEH75HmqDsoOwl4HPfuzo7hR9p6NB6piIYC4QwNzmNrnQWhXxeQJZ7Ee/MYHR6UuRItqND5A6NJypviUAY9ek50BgpRQNIdXWIooNKDb3hJMKNlsjC7kWDWDs7gUhnWowLzjGYryAZCqFUKiCVSbFDEMrcJ2lhXBeQTceSGN88gl2WrxIlnLpY78AAcoWCKJv0PQYKJWRSSVEIA7EI+hYMCiBTHtOD0JnKiDeAe04lcrowJ9/lWBPROOZGphAPRkVuV+tVNAMtxGJRaThG3V0sVwmrtkBfpCQgKqDTQ+MCuj8spGa+tdAVPPkq3hJ6qOUwN8fzay1ttcgVmxSM53u8ndPW/Ba6Wun+MbUDdPueeIB2P+z1EgXw3CFuXaVaniQmEhEFzoL+AeRn51CrVATcNm8ZhuT4hRy3QV9fH0ZGRoS5lKl4XwoFCnNeQ2trdHRUFoQEyr8JJMz2nBgbxx677oYpglQ8gQfuekDWdcPoRgwMDGLfg/bHbCGP/gWDnvUmvdSNO1zbGKqWRGamQiJM4i48u8NRQeF7BGRuSLFcEiagFjsxOSnATzCgAkJFgGtAobDQtWb22H13XP/H6xFBBOOFCZz4znei2qjLP1rmsUQC3b09GB0bk6Q8zre3pxdzs7NyP67fpuHNQIxZwSFk4kmkYnGxWkVzpDs5GECImmyghWKl7HgNylUB9UwsgcmJSQwtWYyxiQkkU0mx0jlu8Yrk86Lh53I5eRXXreu6434Q9OoNhkvqzv4GQ6KgzOVm5VlUTDaMbEE4GUe91ZR7khHIzGT0jlhSFJlGJOg8t9nCzX/5K3oinbIfm6Y344Mnf1gY7z8vvoAVO+8kllJXJotmpQbUGiIEH7rtXkwXp8WaeM8H34+p/Cwy3Z0Ym55ygCGVlH2gMKeLLoKgKH+07KgklBpV5PKzongyFksvANdJrP583ovv27DFVis9gHKxjK54Crdd+2d0RnmyWxB5VPG2j7wXc42qCOKBrh4RfNW5otBHOdBEJen0iO4PxXHDr6+R75VQQRBhrD72CCAcRJJr5u49lSvSH5VVWhyTExPo6O7CbLko7nsKcv6Q7jk+CmWxxuJxcbkroAvTuu7MVjiIuVYFkWAQ0VJdAJ28V0YDxQiQq5Yc5boBxMoNxFpB0EPWPTSAzflpJDuyiDRDWL5oCUa3DCNIF2ULuPonV6LYzAu9JJHExz79cWzcshnNIJDu7EAym8HjTz2JvfbcA+FGHbmZafFaUAEj/UttLkG63kB3tkOUVCoypE2CF8M8iXRKrEzSPZ9J4UhliddwzdWNKCERzjcQFCs5EYvJupAeqJxEqCSHnW55E1OTWLxkibxyjagM8H4DvX0ozOUxNjKCVCyBKJvxkIdoxbqZ/tFkwjEUCAY8654hsEAQ9XLFOeI1EBQe4/hJd40ABDDzVUdJIo1QcclP58QajCcdzwutXl4rgM550EJvOcAudBgKYmR8TOQj5zA753i+OP5K1fFCUF5QZtFSd6xOKiNFsWTpBeB76UgM1XwRXamMjJdrnCvkka+VkenpQqXZEM8heZ3zb9UaMoauWFLGMF7OA7GwGBN9mU5c8Klz0JPKSriqgTA+/d3zsXFyTO5LGZBsBLCIhs70BH33CMaiYmVXGlT+a4iGIuhMZpAM0vsYF/qanp7Bb35+JUqoUbXBuV/9PLriCYyNjsgYU51ZbBkbFR6jrKR1TkNhdnpG+ILKGpWoaCohXqa5mVkkWhF0pDJCq8VyUTwIoYhzpG+5WnZCjhI62QroaqFLKMw9vEcB3AsNup48CVm5MX4LymLJE9SjTkjUCwm7lr+CtJYlaxh1nvEpobStxw9rnoA/p0DHph4Ca6HzfjbpOrDr6tc50Ry3lata6AroSbbOrNVFoxNwFMEaEi03EAxhOp8Xy5ZATqFErZJMRCChu48/FLIEFQpmXjc4OIglS5bgpZdeEq2LzLNgcFAsX2pjJNzh9Ruw+1574a677kIyQsaTkAmW7LoU6WwWvf194nanle01oXV6yGxtJUqmKFdE26YVuHHjRon+Sm1frSaWM8faPzDgATstCDIULV0uMOe/du1adGU7RBDT3Z1JpXDbLbciGU+iUC4iG+/AbG0O+x2wv1j7tJiHFi3ECy++KN4Fxt7Eyqg6zyQjU8AFwkGU6hUMDS0Qi3XNiy9h+ZKlsh4CZpm0CA1ae8FoBH29veIyp9BIhCJOHCwSRb5YcIRvyhGa5UpZ1lUygN1uaQwpcN1pydKdJ27MeAKRSFT2lcKXe0ztXUIOqSQIGM0IGdpJhkonkpgaGUMmGke0xVP2mpguF8QaoaC65//uxExxUsafjXXi4LccKtp0sVYR8CKYBBstAQ5abhueWQOn4M/Z2xKqOPCIQ0SJCMWjiCbimJyakv0UqycWx+jmLeJ2pyVBCyzZkRbNPJ5IePvJNRa3n7rd5ZTPra2KlWkJlLFwFPXZIh6/5V60WjUn9hiM4sATj0K6vxtr160TYR3Il5GJ0mUcwng+h0B3Rrwdf7n8KgZfEEEMueYc3vXe90jYha5ZCnRq+FRaSftyCAY9Wak0Xnj+eQnxBCIhmTuvIzAMLVjgnC7lNj2i4unE+51TwwTQ3Q5n3J9IJo7piQksynSjOJUTl3q2vwcbchNI9XTKmtTzJbRmCli5cInwZawjjfFqAQOLFmJmdApz0zMSBthr9z0xMTIqSsdvf/obMFuiCjb+CeBDp34YrVBArHPSYv/gANZvXI9sNiWClN4o0l/FHTutK7GiqQTW6kKLclxlNII6mojEY/I+LVWJ5XKOEfcYVTd7WOvQCcycczQUllAVDQryT61SEzoX+guHJSy18667CKCTx6nMUEHld0nXyxY7igvl168v+5X4vGnMnPap08Tb09HVie9//QeooY7TzjxVFAJ6GegxoULc0dmJTZs3S/ihUCmj0qghkkw4oQkqx4USZqem0d/XL/edKxWF/qkIae4A14OAznlLLgzdtjQY3MRa8h73mooM51atVWVuGrbzkqOaLbFCqSxQUaTnLFBrIMY9K1dkrWutBupBINvTjUqzLh68JBXfUBjNah0x1+1Ow2EOdTEexItZbeDX3/oxtOULKeBdZ34EgVRclBmOPRuIIFCroxVuoVAtoUZjiT0VgkFxc0eDYdRLVbRKNYSbAdTKVfz8Rz9HFQ1QLSevxxDBmZ/9H2SzGUzPzSIYi0jog/uXm57BTstXoJibkzg7DQ45e4IVIcwbCbRk/1FuIIKQ0A5zqMSvHnSdsG45KHN2mDLtd7mLi9zNBxGANg3GFERVgbZ/67WCm2HnTA81Kr38J7c7pZadamKpVRAI5raXu8210mco3+vzVVFQENdXTxlYddCrJc1VkzjcDBlncQBxOROA6OoiUzD2SS355ZdeRldXt2wkrVwlQgI6hYYAmCtQOSm6AsnUdKUQ6MUVXypJrIfWPONABHIS2+JFiySWOLxliwDPnXfdBTp7N45txCfPOhMPPvSQfI/xSrq5RQlxE1hUu9Eac8nkbDaxfPlyGTNd0BRyAtrBoFjMtOgIHBQMdO0PLVyIfMHxHoyOjGL5smXI52YxNjKKnVetwvV/ug49yS5RJI44+o2445a/oypaZwgHHnGQgDpd8GQg/uNcqVRQqNN9T3ffmjVrRBmpB5poNupiqYxs2ixCh7E6Mg5d3onOLHiECV1dBBuGJMRCjyfR29UtChLHyfwFjp9zopbK+U1OT2HR4sUCbGvWrRVli5Y2Y6KpdAr5uYIoPIynpeMJEcB0x3O8L65dg47ebnEtUrmgO3DJwkUoTOewdHAh5iamnINxMknk8nNIRWK48Ya/oCuUFQFKoX3E247ExOwMst1dAnJDQ0Myx0Q4inv+8ndhskq9iGPf+lbccetdYuGGEcPrDn+DKAF0YdMlxgNwCIad2Q75Pi0uKmSSRc24XTqJaCwmazq4YAHWrlsrAE93N+ODtlxRM/olno4AGuUaonXg0VvuAfv9iesOwOvfuhpIxbBw0SJMbBlBfvMYBrt7xWIanpnEeL0oSsM9v79ZXIfDc6M490vnCT1OTE8Jk9OVyXyCBQsWOMl3gYB4VUgLtIRWrlqJ4RG6IluyN8zxoKXGGKhabHKal5zMtBXQVcjQOpsu5EQp6oumxIXKeVWDLQFsWurcb1rmyBWxsKdfeK0WAkbLc2gGg1i5eLmA+EBfv9D47OQ0dt9lV/zzyafw9xvvEBlA2n7Ph96HfLmIRcuW4t/P/Uf2phGkm72GWDIurlwCCRXORCQqVhOFMF3eVKYJTnSJC3iUCkIP9FJV5goeoKuFLmDUcHIgpPFIsyXrlWbeDd3fzRaWLFqEwlxBnpnNdsh+j02Mi0dnjF6aeBzZjiymp6ZFntD7V5ibk1yaH37jEuTrc8K/qXAGs81ZpIMZJx6NIpJI4axzz5Q9ILCQ1uippAeSyhZzeKj4M5Y7MTOFpUuXYmJ4VHiSOSbdXV3YNLwFXX294urWBEUJlQSCnoVORYZ0wb0nz4uXkPlEbGaFltAak8yisagD0PW68DZlK69jvgAtRK4N3eTJcBTNUkXCA/xMPEClAobHx0Rh4fi7OjplT+h5yCRTwvNUOmrxMBIdGQH0uZEJ/OGSKzA9MYq+3j6B4JPPPRO9i4fE80cLvTeWwqZ169A10INKq45QPCbWOb17VFhjoQhmxiYx1N2PyS1juOLSn2JydhJd2V6ce+GXRY73ZnpRRgHXXHsNnnnuWVFOCpWShBKoSJHX6YlkeJF0Re8F58s4exVNDC0YQkcsjdzUjGBJJBZBIOR0b6NnLEFPitsRlBZ6O0BniKCdu93Gra31romJAuCMsTfrnrJmQV2Bl3zL37cH6FSWbWzduuR5P1vWrBa6tfb1UBYP0Fcc8CoBdI0J0N3hgTsHXC6LZUTGKszOOTEsBAS0+/sHEIpG8fgTT4iW2t/fLwDDSSxevFhcnnTvEnBonfGhZBIyB7+/YuVKbNy8SSxkxhWZpEKCW/PyywI0tNp5DyoCTz7ylKwrtef9Dtpf3E1MpCLYMcPW1hhaMKegmZqckgQ6CjNa3KMUok3HjUw33hRjmoAkw5CBKBzWb9wg4+bnGzdsEEbs6erGfXfeK/ZkFBHsttduEnMlo/3rqWfd7PsA3nDYfpJoQ6aiIONzaM0x2Y1g7rhUC+LZqLcaePLJJ7B04SJHIBRLonAsXbFcEtIonNVtR3CglUxGJMjQqmZyGK+ndUfg4P4RJDguug6Z30DLgsBGoUCQF6s9lcTw8Aj6e/qQTaQkfk9lgdYLfyS0MbRAYlZdfT1OXgHjjnRzhSISr2NIIdqdFTdky3WjR4Mh0dAZV6Srnq4xWqtPPP2UjLEjlcZTdz+O2dIUehNdOOZtR4uSR6XhsYeeAHNk8yjhtE9+HGs3rBfBTCHCtaMyRNAhPdKK5D6mGNOj8G80MDs3i1U77STAIeEAdqGTTHIn4VPLU8S9K4lmISRCUYSrDdxx7V+Bes1JsIoE8cYT345WIuK4QONJrOgZFC8Kk52asTBe/6bVOOvss9EVjqEzmMb7Tn0//vP8c2KlLl66BKMT47KOkggWCgmwkw5o6dGNSVonONCVyPlTAaM1xr0izZD2xicnnDwFuqIl89vphOi57fh3sImBrm6MvbgOC7p6hXdHZibRv9MyDE9NiEDrzXQgOFdGq+QkzbViYYR7shibnkag1hIluiOTxZYNG8VDRHBatGAIWzZvxg3X3OC4FAEcdcJbEM+kBMxJY72LBrElP4kAY/n5IsItoC/bJZYirX5622iFct4MQ6U7suKW5SvXh4qNWImOliW0KwLQNRKkQoFZwHTjlspYuGBIXimTqNS9+PwLQr9a1kMlmr3V+cq4P+mNsoOgtHH9evT19EqY5KJvfxuZUBpnn/dplBtVsex/d8XvEJZ0NeCUs06R/aBixfEw7KYHDmm9L+/d2dWFRDYtaz4zNoEFvf3i5WIC19jkBIaWLcHYzJQD6Izd0uVOD6EEZpxYLsGYeT6kD9IKPXpy+IZL0+Qj0hRDGcrDfI/zInARBMXvU6mhI55EaWZOniE5L4k4GEqgjCQfcT3J48xnYHiPyhHzOxi/nm5WEEnGZX1iDeCKCy8RC50+jEKjijPO/wKQiCLHfKlKHXst3wkzk5MYyU2I1dzZ14NgNCryJRFLoDOdQWFqFqFaC5d+92KxxnNzM/j8uedKsi0TYD9xxieRjWXwwpaXcM2f/ojnXnoR/QsXOIp6voAFPX0iZ9KxhJM8CXobuiSHIVfMy0l54WZQrH/yNkMiCAXE1e4YmUGH3gUfDKC7/Q/E6DTneGzPQlewVE+ZJl2STpnIp0aCAroFZU2+VktaP3Oe5fxrF2fXe2nZsj8xThUGBXSvXHDlgXvNA3Q9eUYfIhnRc3nJ8F66aLFodBRKTJx56ul/orO7GwuGhjyBRTc6rWESqBbFE3AI8EyY4yuBleBPlzS1yKmZafR0d8v5zoyz0opOp9JisRMIJflr1EkwojbLe9PlR/efuLRYIaJNEkx5ChnIyXJsCehxcaht77RqJwkDMC+AAoPacV9/H9atXy8CVctTuGh0eVKrH968RWLMmqQ058amGcOjIJIMeibsjY5i2YrlEhejhs17kPmZF7CYFm4+L/G/XXfZBf9+9lkksyl0dXVK7JyWDV36VHo4t0YoIDFquqJoDVC5oZVMQTm+eRh77bGneA3oZSCYcwwUjExYIvDQqmcizEtr14jywL8ZCyWjUwtmrCsTd7R0utKZH0CGl/3ddRc8859nxfXNJC8Cy/joGPbe81WSNd0oVpDt7sREpSDChlY3wZwuMllXxinZWjTQwuaxEazaeWdxm9MiY/y8Va0hHo461ny9Lkz+6BOPSxx2aMkiseDospYM4HhcBBTd0XShMv78hn1ej5eef0EyzWeZMBiAWE7PvfA8+gb6RbAzoY5Kh1Pa5rjcpRGRa/FGgmGEGkC40sDdf7ppnoV+6DvfgmoI6O3rw+a167E424M8hUsmg0R3B554+TksXLoElekcYlIyubXjFIUnXdAM8XAvyYxUYKlUch4c/+677Y5n/vlPASkqswQOCvN/PftvUXCpkE1NTyOVzTjj5ZnlmiympZmuwA1UaugKxhAoO+WjVDgooBF3YshxhNAdiosrleD6zEvPC+CXGO8ulLBq+QpJZuxldvNMTpRG5ovQW8Qwmihi5NPcjGRtE6y4xuP5GQR7UmiFHUDrTqSx88KlmB4ZE0t/1512Fm8QLU8qfat22VkSHnfaZWfkCwXxrlB5VoHpnIjonrXA7l31hsSLCVgU8Aw5jY+MitK7156vwpaNm6UqhPKBAm3BwiG88NJLGFgwKIAulRmdndi8aZMoUYP9/eIJJL/QZU+5waQ1VpswXssqkuFNm5HNZL1TGTl28hbd4kze5X4xpku5QG8QgYXAv3hwSPJbCKZUQHoHB/DyhnVe0qOWfEVcC52vBHQB33JFaIQeH/IwaXmXXXcV13OYx3/SA8QEy4yblMZQYDolyjorYRgKLE7nEK63pJJhxZKlAtYMxXG/yPOd3V3o7OiUkACtX2bDU9ZyXEzyLIZbEmajwhRvBXHpV78JkMfTWZRbdZz1lS9isjgnHr/c2ARSjaDIip1esweeeu5f4u3p6u1Bzs396M50SJJpjUmv3b0YHx7B4MCg8B/d65O5aSxduUL4fCY/K4oRFQoaEsQNJiMytNiZSDkJtJmsyO/NoyOIpRLi/ZibyyPUDMi8aLwUSpRF9I5GhWdqzO53y1UV0NnmWM4XdM9IV0BvB+YKxjZ7XS1miV0zES7knvLpJsVZcPZc877jxbcC/jbngs3LeOf31SNgvQjWQldl1itbW3Xwa1riptYzfc3JSyIcWAfYaIhGfM3Vv0d/phcN1GRBDjroYBTKZTzz5DOotWqIBqKog1nfDbz5zW8WEKaGRCFyxx13IBKSaAcK1QJS0RR223sPp/yjXhdiJtjxleBJN9n999wvdbpRN5ojdautqjxn731fK9pRnQvKmIlbG+6vO+U9V6xYgZdfflmyQ7s6u3DNH/4gz4kgLP9KzZJoxSe880RJiKMQWr5iuYyfMWcm76xcthybNmyUmkl6ER6+50Gn/tn1GjAksMteu0rsnC5XriddxU6pVFC8Db+/6mp0JTrRRF2sgcPffDiKtTLu/Pud4kbPRlJCbHPlPN75nndLSUy+XhENn6BOAqJmTaG2+6qd8btf/wadiQ6nhA5VHPXmo+R5t938N9ChTFdpuV7B+z/0QUlMo2Ul5WExSY0WZadZbUhC22BPH6769W/RFaWLv8qqaxx61OFikdGlTquH3oWb/vgXxGXVgEKzhEOPPVqE2pLBIVz3+2uRQlxAutQq4Yg3HSk5AAwfMPOfJ0u1qnWx4J55+ClUG06mfDqWFs8LbY13vO9ErN24XpQPAiM1bQp9Ck0pqaN7uacXV115JTKBNNh4s8H4n/wGHHz0oSI06MGpE/gIgq6FLuEkWoHu+eG00IP1FmrTc3j4pjvRrDpndzeCIRzw9iPFIqFn4vV7vQbf+dJXMZDpESthpDCF//nCZ/D8mpfQQWskk5Gqgjv+7+8yvpnaDDoinTju/ccJg9LyIqDTTcpX8sOVV16JbCAt9B2W/FuGKRo4/v0nShki3a7pbEaEMsMOBHQKXwp30oHG0mOMFSOEG395rRfzLKKOt37oXZJ1fsNvbkChPoOhcKd8Plucxf98+izMBuqiDJcKJRHi2WRKAIbemh//8FKkgwnUWlXEAlHh10Q0hWKrjJNO/oiUdnF9WQWwfnYMPQO9qObyiNUh5XHDa9bjVbvujq9ecAGyqU6UQaAjMAHHfeB4kQmS2FUpSxUEPTkC6gbQNcmI7nWG+AjEzGOhwksF5EtfPBe9Sbp7S0gEErL3JZTxmXM+K4ocrSeGoKj8L1u6VBT4K3/6W1lvUm+uPINPffYziHakRbkgXzE/44Yrr5c9HMmNor9jAB8546MS96enhjz8ta9cgI4Q3fM14eEPn3Equrq78L2vXkT1VSzRUr2EWDiBU876GBphJzXj98AAACAASURBVBOadEc5q9Y54+gE8+9/62JUGmUkQgnkK3O48MILZW/P+9KXkIlnZc02TG7CdTf8Ges3bZQqCo33T85MC02QHyY3j0iy6qpFS/HxU07For6FXt7R2ed9Rtb2vHO5Zt0yTo6DP6effaYogAR0AioVm/5UBy76/JdFEeQPcwXO/PIX0IyGcf5XvoxOpMAaEq7ThtwoLv/VFWJdD9DjSAOmVBbjpFmqIhuJIx4MSxz8y+efL/NJJFLiiaugjs988Rzx2tBLQMOA+UeSL9BoItRo4dvnXoh8cQbdyU6h3e9+/2JJnjvpoyejM96FhsTiY9g0tgk33Xoz/v3cs5J1L6Fcyrqoe7xwq+lkuJuWw2I1u/70doCurnabdKahL3Gjs89H0vF8Wpe6grqGf/U+1rXuWNhMRp/f1Mtv5W8P0NVC3wbQdzpk760xdLdRir0ptbm1L6+R2Pkj9zyMfGkWnYksStWiAPpjjzyJYr2ERNg5tUoBl8C+3/774f7770c85NRE11CTrPCGe0YRCxf23GcvSUahwBaXfGcX/vHgw8Is+WoemWgac+U5ZOJpr6EJlQfRXgIR7H3YfhilxdDXh9zMjGjkLOOgVUFNW2rnEwlJ1CI4333r3aigjDjiKNYLyIRTyJVyyCY6PNfia/bfW6xCzZJmXe5g/4CU9Dz18BNiFxXLBaTjaRQbjnsnFXVAiXPa5+DXS+ycAoWu1Q3r12PVylW49S+3oFjJi5upjhoOOPBAPPTAI6iggiRiaLRqiAWck9tqaOB1+78BRbp0wkEBVkmoaLbwj78/BKYJUbzzmRRQ5VYZiUAcB7/xYNx3x33uPZzxvH71vmLhs7SElhaTdQgQLC8hqNGyYAz8rttuF0AuN0oiYA468hBRJOi24/6QgZ+673F5qvP8MPZ962FOYk6tjgdvvU9EALVhCtj9DjtAEm3IqBSaK5cvx6a16/H0/Y/LdVRsOL5Ks4JoMIYKagghgv2POFDczMyEpguPuQZ0SxMIqOhd+6trUUIJSYGyFkooIoGEqFf5ZhGpYBpHnXi001gFTB6KCsgLcLhjoxJJV10qEkeiEcDd193suhgZM27hoHe8WQCR1kK4Adz9p5vFghcaB/DG975NPChMDAq5pZ5//cP/yapwOfik495znHiGCODMnyBNUUn5/S9+LzxAIHdOI3fGRaVEEuTQwLtOercoUlS+aElK4g0B3Uvwc9zZBKLZkQk8ciPzTKRVCSaKObzvE6fi6l//EXnk0YU0mL9fKeWRTpBOgaNPOhGBeESsQ+ZNMF55yzU3evsSk8yAhoxpJj+DjnSn7A8TmjjGo088RpLrpptlhKJhLO0dQCBfwdzwOG6+9gaZV50lbJKLE0KhVUY0EMdsdRYd0SzeceLb0Nnfi825SXml4kSvBJU3KZWrVoV3COgd6Yz0aKCrmJbazy7+CcotpxwxQb6RKK+j0HHtqMiefuYnvZMOKUiprFxx6c9lrbnu5L+Pn3U6CnCOkA3WGgjVW/jNZb90xi6zDOKUT39cyvXIL1Scf3rRj+VJ9C1xz0799On44cWXIiorBdSElqk6BTDXKOKcL52L4YkxLFi0UGiJyaAEu8u++0M3JY/3orLjrHWuMIMLLrgAl3znEg+QOZJPnPNJRymIhIWfxLJusY46KF5GKlSd8RRC9SYu++6ljsdS/gvgc1/5Ai786jeE2mrNsoB5IhhFtVGVpLnzv/E1bMpNipXMioTl/UP45jnnIRmKSqyd8fGPfvYMXPzdS1FBFUlEEZd1DCLXqqAeCODCi76BDVs2S48CxtBfeu55LOwbkAqSr3zxPMTl3PsIitUyglEGHMIoskIjEMdco4Bvfe870oOCXqBVq1aJi52x+u9e8E1J+Ks3q7KuX7vo6zjjU2chHk3LvjcbNSRDCRQaJcGZCy/+OtLZNNasXYuevh4nyVXisY7b3Uk2dV5JF1H3+FLNHFerWhvJqOWroKzY6NwR25Stzc9iD3jl23ofKQt2WwrX6w2v67jfTa/jsJ0m1VNgk+eoYGi5Lp8RWHnwa6Six7HSne5Tnp9f14JdkBpNPP3wk0K0hXIe2XhalojaOp0YanXzXg4AZ7z3FMhJXsPjwxjqG5L1cfSjIBatXCwub7rZR4aH8fy/n0epVkIq4lhkZD7GrGvNqri7Bnr65fu06dZMbcF7P/QBSYiiBUd3PZuMaOyB7mNa5v/65zOY2DQh36P4nJqdRH+2z4u9z5RzSMSTIhBiiGP/w/YXRYCCeHR4WBo7PPng48LsGv1w7qX/mhidHsNA16ALZvt7zUJoodPdfOfNTAQDJmbGMdDZJ98leHAdcjNTWNDZj1K5gFTcyepn6seb3voWrNm4AYuXL5U9+r/rb0AmkJSEMgVOzd8Wy7hRRCrk1GAX6gUkwim8YfV+krxBIZDu6pByFlod1BBZL8qGGKyDv+2PN4nlzTFO56dx2BuPkBpyiXkxHj81hXvvvBs9iU6mk4mg3ufoQ5w4Xr2Jh/52v3zfESbAAUcchGqrIaBE5ea5Z5/Fpv+sl+9SKFIRcbr+BTA8OYKBnkEP1Pc+4LUCYKxoYGyZQMgwwlNPPIXZ/Cz60/3ynLHZEQxm+0UporstFUojLwCfxGsO3ltCDUFmEBPQmw2neRJ/57GD1TqigTDijQDuuW4rYBPwDjnhaFQCTue1SHM+oPPzw999rAPoZCJpnxoAAV276FHYHP/udzhNhNwGS3TB33/vA5jOz3jjLzYLSAdTopjNlufE6tDxH3zMoeJyl6RPp52bp6RI7X8rIPHF8lQOD/yZXhkHFDi+Aj0FKCAFeqKAejGHRDAstDVdyaMVS+LEU94rOSXjo6OgC/jP1/yJhbvIhFKubUYrpIZYKOaBy2RhGh2pLqHdD3zyIwhk4pKMlmqFECxUccvvrxcaYCY6w1Ecy2ytiFgkKQo9LVjSbqtewwnvezfQnQaSMbGk6SZnLg55V045ZEdBN8OZrnU2hrn75jsxNTuBgSz3v4Wx2VH0ZftRREkSZwns5GGuwwkfPEHuJ/zabOEXP7pCuFUB/WNnno65YFN6MTDsQgv3dwbQGXX98KdOExnHZjm0qH/6HSf7O+YCOo+eqaKOBCKYmB7Fgq4BTOYmJdRFTmJ+9Ze+/RUJU9DLQAPpJ9/5kav4OrJjdHoUA10DnlyhbOrJ9njykdf8z2dOdwCdSXAuoFNBZRkZ83uqcwUpJQ3VCOg/9HiQQEc3dm+2TwwYZp8ng1TXnB/K0KfX/Ae//OPvxeNJOR+tt3DJly9EohWSDP9gPIac7GRElKVKqYChRCfy7LWRyaKOAPKtEj77hc+JkiF5U8k0Fg8swAWfPU/UVO55ocD6+AzmKgVZ02TMwRBmvm8Y24yf/eIK9Az24+mnn5bwT0+2A58782xkwkmXHp31ylXzKNdryCazYEaX2zlFZMm6kXW46g9XS35BNOEebCIlZq6hYQCd89eSRwVJTThV61pj0/OAXM/3MElxFvDtvTQpTpRK1wvOz50DVhre8antMtzFaNUOl9tx20sY2U0+F4NvBbPc5ZtuprvWdLttXhmLYXclWqcP3HsfstEUmq06IoGwaFN7ve61EqekZXzDDTc4tebJDtGeyFS02Pfee2/5nA/+x/3/wPDEsCSqkIHj4YQA+sqVKwWUn3/+ebEO+VNqlPCqPfcUxmbseGTzFqx94WUh1rn8HBLpDMoA9jxwb7Egly5ZIln5jJPTYidh0UJn4th9t9/ngTcBfZ/9XifxzU0bN0qs++F7HvYs9PH8BHrTvVi++3Kph2Qy1l+u+7MA2lD3IManxzDY1Y+Vu66SuDkTqR7+xz8QDTiCr9hkqVEIqw9bLfFoxs6ZyPPn665HNpoWhYgeh+niLPZffQj6BgfRkUjh4ou+g52XrhLNfWp2Bp3Zbuy572vESmYW5x577IFf/uznyERpz5MlW3jDEftLgxomszEB8LF7H8F0fgo9abrWHC39gMMPksQYMhE7eTFmxbIhofImpLkHG1PQQrn9xpvR29Ete3fM8W/F+PSU+FN22nlnrF+3Dn+/7XYkwEYOdex70AGoJ6NSzkRA/8ftDwh7OVYncNAbD5EuVXT1r9+wAc8++i/3cwpV4E1HHokwG9MA4rJ++P5/uOtXRiwYx5Fve5MIxgcefBArVq3EPbcxIdH54R4ecPgB6OlhnkJDYr33/e1+lFFBFM4+8N/R7zraaR7BNqfiYnPPSCeDsJylGUCiFRQL3JbpHPbOYwTQ+UNAv8dY6BRth73rrWLdtHh8r6sQ33jNXz1Ap5p2/LveIRUdjz76qMTPb7nhVhmTKrNHvvVIoUFWKLCR0V+vvRGzrTxSgbS4j2kHHf3eY+ZZ5yJYXCudyhjrjoOlOm793XWoV5w2vJOFWZRiQXzqC+dI3kqksXX8c4U5xFMZjLUKOOOcsyW5rSOTxtWXX+k03nD/nXTyB5CbnBYrmVUgl11+uSh1BLlcaVaA5H0f/hBmKgWZW7zWwm9+/FOkWc7UCmA2x050nTj8bUejo68HG0e24G833SZlVWHmRQQi4m3Y97g3IdrTIV4MqSF2s4IlfllvSIz8maeelnyRn37nMq1KQqE6h1NPOxVDSxZiDbOte7rxk+//VEJ+TvgGSCCOU874qFMe1gJ+9eNfiPpMaGbY8LQzT0fOBfRIpSFA9rvLt1rohKEPnXGKeGqoABPQr/juZRJU4j/yRREBfPxzn5REUZatfe/bF6EjkZV9pvITT6Vx6ukfk/g3e3iwLv9H37oEGzetw7JFy1BBE2ed8ylJpGMp5tLFS/D9b1+MWoPVJ07DFILexz79CenVQAudoCltiVtNR9EIBFHLFx1Arzbwo+/8wAN0qt3FZklc+DQqmNj6iVM/hqHeAbTkpL2QeJzO/vq5mCnmpXKmOD6NK779A4R48I7LOyOVWXz+gvNFMafy/z/vOwmLB4YwOjMt2fFU6j/zhc8h1ZkRuUvXPRWXWr2ITDiOZrOGcDCM0z99pngr/vPSC7jisl/IbrHkk+Pkv5M/dapUDax96WWJ8//wGxdvNTJmp6Xh1a+v+h3WbdooxttpJ31E8iES0aQ2Uca5XztXXPfaY0BMBhfQ3ebpXvCapdfWqra/i5wxZ5koqHtxcmKUnMXgJJV7yXKmFt263y2gOy76pjSWsda5vd4+z3+N/q3Hq3oxdAK6lKjZlpgyE+kaL0Qsgq8FPPrQw9KlLBGOoVIt46g3H41mOCTATMHBbNDHHnpMLHMOnm54Mtg7jn+HuN533313caU9+uCjwnDisqBr+Q37SIz22Wefxatf/WpcddVVWDS4CHu8eg9J+GAMjUk6Q/2DkrTy4H33Y4ClMGhivJLHPgftL12oqI0zAYauTWl5OTEhtaQUcnfdeaccxJIKpzA6PYJzzjkHf/nzn7Hr7rtLbJMu4Xvuu1fqAg865CCvDp0aKl1I9/ztbnExUZkYnxrFu058p3g0mKTBRBGWsdx+++0yp46E01zlyGOPlIQdrh8TjW6+6SbRkJ0IdBOHHXUkimhKcsvIhk04eL8D8Jfr2KzG7Q3PzOLjj8GW0RGxKh+791FXU6UXISSC9YCjVqO7v9epRojGcPVvfid5DhznbJkdptI45I2HCsPRWmaSG11bjGvTci0Wy1KyJi1Yg2Hcf/NdYnuUKiUJJRxz3NukpSnjzk88/jhSAXYLdAQ/a8YZe5MMXlrotzsWugL6gUccLNYEteXHHngcudK0JM91RFJYfchBoig99a9nhMGZdMTWtbffcgdmijlkkx3Y95D9JGOd6zs8OoInHnpS1nWqPC2W7BHHHiHWOr/H8U3PTOMfdz6C6do0TvrwhyUjV1qBEiTQkuxxKR2i+1QO5mGRdEuSgO67/lbPpU7AXv3OY6TCQOKedLn/0Uma4w8/P/TEt0h279bs2SAI6FJTLbTdwDtOPE5ocJdddsFzzz+PB+5+ULwRE4UJ9KR68bb3vF2SnRjvI73Sgn/g9gdRQAnHv/sEWRN+Zl3ujjLjZO3TQo8FwtK+86ZfX+t03mIpFIDTzjsb9zz8IJYtW4ZsLIGZtcxY/yM6s3SdN1FCEIed8CYs5NoXC+Jq/dXPrsCynsV453uPl+xzCn/SLitcmGD2819cgY60Y52Tzo9599sQ73SAKtkM4pZrbpA1YukWm3+89+STEEjHMZmfleQhWm2//cHPEahV5Hqu32lf/QJeGtvsKPxNpw94fi4vz2QzHSbDMVlz/Zq1+Ms11yOOKG1EcbW//5QPYoq0wu5tbs32tb/6o9zjhA8d7yS3Udi67VZ/fdkvZV8IzfVWDaec8QnkIhDlJMrGO7UWrvzJLx3XuTjBg3j/6ScLHRA4aQn/8nuXe4DONTjt/M/isWeexqt22U06CfZ2duHcL3xRyigTEXr8gA9+7EOShMrGXKd++GQs7VvoSgBgplnC5877oshXJriyguVnl/1EZADpyD03Eh87+xNyvgAtdAK5AjrHLl0G54qS5Y5yDZdedMlWC71Zxre+c5F4UTasWy8dAZvVGn78vR+iWqs4ZZ+ZTpz6xbOkxI7VI3Tf/+KiH0oPgamxMcklufa2G3HjnbdjybKl0hAqlK/gogu/iUiEoS56aoEzPn8W4pmkJHOSdi791vfJdSKrKFM+9OGTJEudoCzu/ZkZfP9b35WQA78/1yzigq9/TWQx16pWLOObX/oamm4ostaq43s/+D7Wb94k4UM2C9pnz1fjjI+d7vAEz6dHHef/75cFT6i+S+6JC+gS/XErorYmr21bf94OYO17HtCyvwG9Gr76dXuttfBtYptzD/7fyXK3Vr0rZhyMNKd9thsXFeB5jWVWHrr3Vpe7KZB3uutAXERseMKElGcff0Zcwlm6hFtNAcOW2zqVwMXs9uuvvx79XY5LPF/JSzyEGe0E82eeeUY08Yfvf9iLexHwd911VyxfsQLjE+MSe2bJiLaOZRIMy8VYMscuY/fedTdSiaRIFFqarUwS+x1+sGSuSgwhEBDrnIl8zIjm8+65i2BMvdyJnR19zNGSJEPLgovEbHsqJa993eskCen5F16QuTD7nS6NR+95RDT6qIjMJg4/YrW0qaVywjgvrV1aWaxfv/0mp3aXxEQX4zHHvEXK8CiUHr77IVTqJcTDtK+D2Gmv3dFKxZ0a83JVYtnPPvZPSfLiptBKP+Tww6TBChvxXHfVH4W4UwHHPj/y2DdjS2ka0UxSMtVLc3lJarr/znvEak0EGelq4uA3HioCgOBKa18BnSWH/QsW4KnHn8Auy1ZgYtMwXnCtaJ3DvoccIONjM42rr7pK3LH1VlXEzVHHvAVzjPZTH6w18NDf7nNdeQ6w7Lf6AITjMbG8HrjzQVRbZXfsAbxx9aGSqLjbq18ldfvUNOllefIxpzxx3Zb1WDK0FPuvPkCsm9v++jfMVHLIxjqEad/+zuOk9Glg0QJMTE/KXhAUpK98X5/snT2shuVeCuh8lgB6s4U6G2wQ0G+4VeKiCoh0uVOQM/eiHaAffPybBZBIiGE2AwkEcdO1jEG7WbQuoJNOmCX9h99dg4k8W/z2yPiPPf5YyVDuHugXhYflnqziYL0/s91psdOjIF3X3IM+9AwKa6EzB4Ahg+uu+C3SoZincOx37BFYsMxtJIMgugMxXPubq7zP/zn8Ms772gXSGIn13Sy3ksgmm4YkU/jXk09jz912l1gmS05v/ustQpO58izS8SymSzM46ZSTpbf2s8/8C/+673HMTI5JiR9DZx887WRMlgvYmJuQznQEpvJsHpFSHXde91ckWszaB17Ij+OL3/xfbGZ2d6slig2rW8jHbDxTr1al7enVl/8OG8fWY0X/UlEY337CsUhm0wh3pjCdz3nygmVYLItlRQrXnq52zouOfsbHHZc7KxJq+OgZp2M60hKXOzvp0ctw1U+2Wuh1BPE+AjoVt2hYwhIE9CQC0k6XA/ng589EKdBAsMaDamKSkX3lFUy+a4prORXL4KSPf1g8bOxw+LPvX4ZKuYCOeAqTczM499sX4vm1L0tFAcsHabDQG/HRD39E+kMM9AyIAvU/Z58uIEYwpGJO9zuBnZ5VaY9bdBofsQ79h9/+vjGYgJNPP0Wy3Gn5vvzCi7IWP7joYsdYk5EG8amvnYsmG10VCqLgXv717wmgixwIAO85/aOIdmZEDtAbMbFmI37145+j0Wxh46bNWLhkKT54GgG7U2j3m1/+BuooS7x9eGQj/nz9dVLtMME4+VxOkoFXLV+J5mwFF5z/FYRCUYwXppBNdePML5zlVFqMjuHXl/0C5UoB6ZgThjzpYydL85kFS5zeArMjY7j0ez9wQ0It5Cqz+N4lFzvtdulBc/NPaKEzKY4o6p0yJxa4o7TbpDgFTlGefaeNWlCVlq+sRDIWuUC0sdi1OZJ1qfNzAjH7uFcq1bZ16P4kvXYKhQL/vHsT0P3ZeHKha6GzOQQzsBuVGv756FNotZy4I5uhvPGoo5ArFaVxCBPIWLI2snEEMwUHCJm9fOJ7T8Qtt9wiVgoFKZntwQcfRFe6S9zxzKJ97b6vlZKx3ffYQywx/tBqZsx0dPOwACkZUTIzeUIZWz+WKwinEhIr3OvgfTDBQ1Xg1LxKn/QppxSObplr/nAN+rJ9ks3OzTzssMNk0Xl/WnBS0sHyluEtKDGZrrNDFlz6v1cqeOSuf3gxL7LAq/beUzRQJmvR/bV+40YsGFogXbLuvvtuxAMJcZny57DVq+WwCzInkwpd+0rmtPotR2IthWBPlwgEZnU+dCdB0Snd4b83H3+MZO1SWbn773ciFYijUa9I8ssxx78dk8EKhqfHpW6YNd7rXngJ/3zoKbmD486K4OAjDpHkDQIIAX1qNicWOsJhabHKRCPG3voznRheuwFPP/Y4MrE0Kq0qVr/xCPkeG6a88PTzKDdLSAXjOPjgA6QeNNSZ8gD9wdvudQGdIiiA/Q85QJ7LNrh33nInKo0SMqGEjD8VdsCHB6F0dnTL7+V6WRSjBX1OT30C33HHv0O8H3fc8XepSZipzgoDnXLqKeIdGc1Non/BgNMqk+VVzKGoVgWwuWbcQ4lDuZmoZAwm5zglKS1UajURzgR0uoP5w7yGQ48/WgS5NEXyWeiSNHfcUY6gZzIbhWoojJt9gH7c8W8XAcJx3XrzbRLfzdeZhtXCxz7+cakOeHnjeuz12r0lhszxstyNPMIDP1jOKa40sTDcGLobRrEWerTWEpc7reMGY5iNKt5+0vukgQznOTc+hSXZHlx/9TWSpBdLpoVv3v2JDzp1u6WiKMxDfQNSP07gvevGOzA8thmL+hdK7kooGJaDRCLBGMbnJtCd6cW7PvIeURRpTV3yzYuQQhSNWhXhSBSHHHMk0kN9iPV34YWN68S1v/due6AxMYs7rroB8Sb77BdQTqXwgc+eJgo294khCPGsMZGRPbwpiRtNXPera4UHy42idBr81JlnSQ7DP9c9j30O3NdpKuR2m6QyT5CjBZdhn/eA0zL4t5f/SixF/l5v1nDyJz+B6RiPSwwhTkCvtnD1T3/pWMbsRxAI4v2uy53d8QiAv/zuZWBmT0QSR1p42+kfkQZErM1mYxcqtpdf+iOxOouNEmKhBM4+99NChyzz+s7XvoHedKfMhf6ID37mE7JP9XJVDBaWr1Le/uryX3iJbeSlT3z6kzJOetiYpEdAl+oNtKT6hAlk9MSwX//3v/U9R4S7/+iuZ0kn5d2KpctkHN/++jeQCDCVD5gp5/HVS74jFQebN24SOfDdL31VPBkcxHRxDqef/3kMrVou/QQI6OlmCF8+51xk4xnnpL1AAJ8+73PSNY6HJl3yzYtRbZUktEJZdPZnznIa99SqWLJymWS1r3vxZXQHk/jl5Vdgy9QYerr7xev6qc+fLf0Z6HH8+nlfRa1ecXgWQZz3tS9L0yn2fSd9ZIMR/O95X5G5lhtlCVOc/82vOF4twoUL6CxXCzHnRXOg3K6LlAH6Yy1o/d0CurWixaqmtU+PSaPhxsTrAs7S4yLseAH10CC1wiXO7Z6KSUBn6bD9zCoTqhzo+Ky1zvfs33rfwIpD3LK17bjcqaEv7B+ULNPH//GIJFARcMrlEvZ5w74IJuPSV503pDXOcpzeDqflK93pdF9r1zg5yae/Hw/c7fRoly5YCGD3vXZHjIkX7MbEw02KRTz5yJNiLVHEUpsmYfAwhdUHHYwnHn2Mx1iJuxXZNHZ7w6vFRcckNmnnyj7xbocqNh957qnnMD47LqDODd3zdXuKoKZngB3UWFvMgzTo6tl5t129jGrNtv33Y//yYnfMFH3dfq/F0OAgnv3PfyS2xo51mhF/59/uEsEt7h4E8doD9pYMeTZEuf3W29ARy7ix/Cb22GdvBLqyAogUBjys5NY/MQ4LFGsliVkuX7UCe7361UIwN//fjZJNzp7ddJvtu/ogpFcuwEub10k2KpvDcH8eMwoIV/nAww4S5qcbkRnr03M5qU/l4RyJbEZccbFmAHvtvBvmxidx1213OJnz9TIOPuxQSaLbfc898Pvf/kH2nuM74MB9ped6rl4WpqHL/UHXQtejCvdffaDUldPr8be//Q3JQFwAv1SYk7nK0avJJEYmx9DXw72RdFT5mZqbFjf6e9//PgGDO+++S+aQjmakAuCoY49i8SQWrFiMJ/75lFjBtHLZjY6WmRxp22x6jV1I/HLgiFQQUTRzKZ0YIWPk915HQHfSDAnYh7zjzU5Tn0hUAP+ua2/0XO50WR/89qMktirtuNnMJBTGrX+8SYS+k6bTAAGdwEJBynAOFZFEOCkAfcIHThRAinVmJDuYHhiGrbp7usVlSQAgPVKxtWDuMTfvwvyHQhnxZhD3XnfLvJDACR//EKZLeecwonINQ8kOXH3Fb+TrbMfEZrVHvvcYJNJJOZmKSUg8Ee2mq/6CfCWHMewg3AAAIABJREFUVDQm+5Uvs7FOBgcdfvD/Q9t3gFlWVVnvlyrHzoksQRQUBkFBEUQQEDChOIxpZHRAEEVBgiAIgqCog4I5MygqqIgYUBAHA4ZRkuTUTdO5K+eX/m+tc9at/U6/6mb++ab4mqp69d69556z9147b/uv2+9kAlhQ1/L22n9+PYEFmfI/+PZ1trCjz6amJ6yltd1e/ZbjbaxQsyeHN9rSnXcg/YLGuiZrdsMXv2GLS102MTFum9pq9saT3p4NJMF6kRgLSxuKO6xzKO/Xff3bpDtkj4xNjdj733s6S8Ly8zrsvkcftN12280eeeQR23OP5zIvZsnCRVRSCvWcteTy5AsAOtLUQMOYQ3/S6afaAAC9VLC2yaq1R0DH1sIDWc7n7S3vezenjCF2DUv/65+4hiVbRbql6nbCh0618TwS6oxKNjqbffoTV1or3chVm6mX7bTT38u2z1BMvvnlr1pnvoWTylAudspF51i1pWAb1qxl7TXAEn0aoBQgfwl14Njrk9//Hq4BgE4VT4CeMza/qk/NWFdLG13vHtBXblxt37ruP+kFg6EDDwDyEk7791Nsce8C7gf8gadfcI619HRyyt7Svvl2xTkfIS3jC6WzF3zmCpvM1xgiQt7G0s4+O/8DZ1tLvcj8nfXDg/aZaz7HRj1T5Wn74AfOsKV9i5n8WrEZu/AjFwTlsYbkz3F6dlAz3zWVt6s+CYs6T7c7AP097z+V3QURZv3iZ65hzha9oa0ddsVVV7KfO2YgIDzRV2ixD5x2urW2ttvo9Bjf85HLLmSpHaovQivnkPANQIdB5ycu+nnkPiEuzXIX0HpQF6CnZWsCYgA36B40rfi63OPBiA693H32epocl/VoiIyfxvgF7Nnad3pZSIprsNI1pzo2PsBkq5mJSXvkvoeyGBSOer8D9sd8TmZwahDIA/c9EB2XOVrgiIkDaBHXRrYvNJa//vWv1ppvpUYFoj3hhBNoocAiwXXQ2hUlCNA/R0aH7a0n/gsT4qZilujf/vZ3mx4bZxeyMTPb7nk7UwBg4+BqhVCHVQTXHeLff7jjD7FAKGQ6HnzYwQR9DE6BNY7ac3ROQxMRtH5Fkh82nvHvet3uu+veWL9aYBb5YYccSgZF+1QkqqCZDAAF773lZ7dYRyFkLWOPDjns5WwkA0vtv3//16CgxFKzfQ7a36yvywZHR23FwsUcrvC7X97RkNF5xHFH8vpwI9/201tDKhwauRSK9qKXHWirpgdtl+fvboMbN7GfOuKU37vuO4xVw+WONRx46EG0ptHkBSGCwbERusKr6Cq2eaPt9by9bP2q1ewk1llosb/eeVeMBYMBp+3Et/yL3X3fvfbwfY8wjIBnOPJVr2JNO5qXsANbpWZ33RaS4gTLAAGU2AD1cAbjzOLuDpUSoyPW3d1j4zXMBgjpaKjfRd4FCBKlbKCRg17xUtLmnbfdyddHy2PWWeqylx72UsbhBidHGbdD3TZAEG030a4XHhdYuuo+RkDHLOuoQeM7Ghl1tndaqZaz2xuS3up2KAAdChAAvZ6zX/3gp1lmMBSjg489ggoSAF3Di35xw8/47Drj173+tTx3KIZ33HoH179+aIMt6ltkxx5/LJWqgckxrh8VGijNY0evWpXKHKxECAtaC7ECJSjCQTtHbLir2Gb56Yr97Lof2sjIIGPkoLznHrQPwxlQNBHOmd/aadd/61oqM8iAWD2+yc7/2Edt5Wp0ROwhaH75C1+0/hIApMaky6OPPZKhNo5Q7u62713//dnuVnB7n/h6umnB39d+6evsT4DeAi2FNjvmLW+wmZa8Ffu7bA2GnhSRXV2y0kTZfn3dTWYTmAHQacNWt9ec9CbWtUPB44Q0THbs7GSMFaVqXW0d9s0vfI3Xn6qMW2ex3U499WSWYg6hbK6jzdAsCZ9TqA6GCJLqaJ2jZ3++aNd6C70ywxj6UEuw0Fumg4V+3Ze/zg0GoFfyeXv7+08OilsE9K9+4hqDZEJ/8nqubkef8jYr9nYyTozSN4DUt7/4TRuPdArl54xzz6AHAgD0tc9+ycaGBwmK8JC9+t/+xfqWLqLXADIWHRdhQJ1/zrnW1dLJHCSECv/9faeEBLg2KAoIEyAPINAGOifijAHoyF/49GVXRoMpeAE+dNE5DCkCFOH2hzy64sLLbLo8Gfan2GqnnP3+MDmxWmXS28fPuZB8OjE9acXWdvvwpz7GMaqISaOMcO1jT9m3rv4q140S0HyxZKe8/zTrnt9Hnr/8osuinCvYhsF19uUvfYFJ1AjfoalMd38ve1J0lgv2yUuvsDFY9piQZgW7+IpLbCNyppYssfPPOo9GH4yL1mIbZwqs2GkHVu1QeZ6u2Mcu+igtc+zVdHXGPvv5zxGTkFuDcN8soKMXQCPWxbH0s/PEo7tcIKwYeDMrmoBeDJ0NVReedYSLA8+AQ6BJjfVVRrqS2NrbO5pa6AJuyazM0nGWOY2TmESaATosdP7CRPcw1YkCBCUjGBlYrmQdmv7+1/+2lhwETahffvFBB7KxDCYLQXgCtO+66y4r5UpsNIPvL9zvhZmWImGK97SX2m18GiM7223/F+9Phke99tqn1watcHLUutu77Z9etC/d1Wjd+Jydd6Eb7d5772VbysXLl9uk1W3RLssIxrC6EXOEVQNrB1YPnuHO38AVjOS9Kdadv/TQg2jFwT0LgTd/4QL2cufY0NhEAvEmxA6xF7/97W+tIwcNcMT6Wnvs2NcfY6tXruIhjk9O2Q47hvdCsN31X3extAOlVii72/eAfdiXHs/+29sB1kHvBYEe/uqjbAy2PCY3jYwx0/2Pt6GWO5YPot75uFdR4Vix/XZ203d/ZDOVSesutlu+VrXDjjrCnpkcsq4FfUweAoNghvEtN90cGlyUJ6yj1GEvOmh/xnoAUGAauKww+AU9kdEalaM9p8sUJvO7eigcfvyDG23Z/CVUZA54yYvtz3/8i03Wp62YK9nhrz6CbiaAJXQ/7APu/9ff/cWma1OZInH40YfThQxFDmGP+d3zCHaT0xPMcMde5zpabXxmikTPefFdXVnLToRRUGWASoFbMQwn3x7dkDV75RGH0d07Oj1Blzvc8pq3jQ5buzznOXbv/fdxLjmAEVPlINTIeLENbKmet4XtPbRq7vjZbWykgq9SrsVecczhzOgFfSyYN8++e+11NjE2ZvO659FCRY091oovrG/FihX2za9/k6VzHYUOZtu/5rWv4ZQsCMmbb/gJlSF6DfJt9sZ/eWMYbjM2YtvtuD3vAxpETwYIIfDUU0+v4hAiNinCiNLYmlZtYBGm6cu12szIuP36p7eGpk6sZy/ZIce+ksKTjTAwrjdftO9d913SBRRpgu4bjzPMVEfLzP/8yrU2w34IQQl804nH06sElzeyiFH6+flrrrG2UugpMTY5Zu88+d1WaS+xzvrWG35OWw+hJH7+bScwqZKDahYuZIUI+Bhx2R9ddwOVo9HyuE0Vqnb6hz5gd997LzvIoRwJPAxAR/gF8gftaK+64lOWQwVNvtMmpkftgrPPtTEMakE3yK5Ohr3Q2AQJcn+/5252pASAIQ6PWv3xoRG76Ts3EqRmpidZ7ve2d72Tc74x4asbeS2Vun3v29dZvVpl85aW9g579xmnMpMZoRmE76645FLrb+myQjWENk768Afs6Y3rbIely8k3mGD2lau+xD0ar07QA/TOd50UEnX759mnL/4EhwBxOEu+ZKd99Dx7dOVT7Lw5iRwDyIbRcbqhRyeGrRMNfyxvp535XioV8CZAOce5UW5XQuvejtY2Nr5CG9mrr/wcw234HLyF51x4DsOBCEGiNz0s1EsuvsTaC8ixCTX874ObuwvdCozldYjDqzYe9H7h5RdnIEljpq3dLj3/ktAGfHTEerp77ZyPnEcFAHT3sY98jHIQIb8Nw+vtW9/4JhXDAGToNV+iMYezufzij7OXCSqeoKz++3v/necHUP+PKz8TPbU5hgAvvQyKSBhYA6zCc7/3tNOskyVwdRudGbXPXv1Ztt4Ow1pC07Q83O0MW8XJorGzW7HQQiXXZ6mn7nFvBUN+qGYdyrbKoxusbLrjQ0EuxzfDC4iQTRzAQ2MiDm9R3pca1nhXP97HcdBOYfAuecXipeCTHjJAp2ciBOuZyw1Ar9U4kAXxYmzeX//4F8aeSnmUUY3boYe+wiamQ9tC9EOHhfT4w48HIVcLccy9996bAhoMKu35r3/5a6yXrTAT+aijj7YnHnvcDnvFK+zaa68lCHe0tNvA8IAd+vJDeG8wE4aroP3nX/78lzCFCPOV65N2/Ikn2EMPPURX5R57PpcuWljPiLugXSOsjD/95q5oOZVtYPMme8fb3s6sUnYSQ6/oasUeuOdBCusDDnkxtX25PCHMbvvVbXSjAZAAWvvts6/tvfcLbP2GjeHzMzN253/dyUlnyB3A197/tDeVDDw7Dvx3v/kdvRaqQ3zZYYdava1EzRtJLUhI+tOdsHLznCCGGskXvGhf2+N5e9ptt93G+BZcjnCT4f/rBzfZ8Se91Z7ZGPq6L124yH7wneupQUNwB2uubvsdGACdSVwtRVo2aFQDCxvgsdMOOzLxEUIJw1fg/v/Tbb+3ShV9x/P2hje8wb7/gx8YiB+q374H7ceykFWrnuaABLil8fy/v/33tEwg9Gv1qh188MEEquXLltmvb/mVrV6/2lYsXk4G3f/A/VlzCmEISxWxU3giMFABDIDe7Xvsvoc99eSTtB7R2OiW7//EyvVpa8sh0W7CDn/VEdbS0WZLli+ldweT0e75M7wpZrvtszsVTmTow5IBILIOHWwWLd5SLW9tUzVajr/+WUhm1NcRxxxBix5KAmgbXQtD65Cwp6941SuyCXA4f/T+x7wBZYCDyY547avIGxCQ6GNw0/d+bJPlcesqwfIq27HHHWe9/b22es1qthxGaOLXt9zGa+x94AvtsMNfaQ89+khmjQVAr4c2sNDOy3Xrr6NIL283fO+HWcwU9z7un19LOmPr1zb0/MrZd7/+nRDOYXOjLnv1646xrnm9DF1df/31VFpDhn7Njj/hDTxX0BXkAhKQfnvbHbMxSFjobz7ehnJlm79sCdvw3vbTX9nkzLj1t6B7odlRx76K54bnBz/hjL/0lS+TX9DzAa7kd3/w323l2tUEYuR1PPXM03w+KAEAANAyek+sWLzUvvyJz9vIxIAt6phnA0Mb7eyzzraZSt2KGCtsdXv8qSftl7/4Na28o954NGdF4N54hly1Zt/9yrVWrc2wqUqtUra3vuPttn5siLX+e+z8HHvswYfthuu/R2NF8ee3vOsdIVaNsFh7u33hqqvpvQAlwEX8jnNOs9Wb1nPUKKRDdXqGFjq+cA1YyKec+R4aGaijv/WHP7dNm9fZCswGmBq3kXrNLrrsUoLy4IaN5OFPfPSy2O8CgRv0OfCAnufAJHYzgr8EnR7recoZKJa4z8cv/HjmJUNwBR3iIJs5+AVDTEolu/DcCxvo/ZyPnBPGNker7/KLL+fP6iFy8eUXU47jGuB18MZlF17qyjTN3vO+U+npRGUKWoJ/5MILw3RLK9lEdcKu+sx/sMslKofQQhcK34fO/lD0xoZnveKTV9BbC5rF18fRgtZ9nXfReVnsGPQNz9EHP/hBaykgYGbMk7rqs1fRTYjJiAB2los5QGfL1liPDlrxgA5+9e51/S4LPHWJy9L2oKvr03KP8kZhszTZTXveLI/NexV1/zTG7sF8TkBn8m4EdHRugzUKwXD/PffZNAEraHIvedmBthm9gXt7M1BDG1h8wVpA1OmAgw5gu0vG8qB9Tk3ZYw8/ZuVamZ1/cCsBHwTnU488Sc0Qc87b4iHt9cK9GKeDgvH3v/2NQI2ub8FN02b92y+wgw46yB5/4gkSCYYm4EDXrV1H7wKA+6kHn2B2NqwlWOkHHvwSxlTh4oRlfuftv7Mn161kj3g0lnly/VP23ve+15566ilm3f/h178nwUzXpxhbxM+I/aN5BtpCPvjgg9aaa7WJyoS1FGGnFO0FL3oBXeXIHYAF/9gDj/HvHcXQ+OWgww+2cWjrLS1MiIO77r/v/HNW9kXl4tADaaVB2CN88N1vXWv9rd2MQ3d2dtthrz/aNg5tZgLJz27+qfWU0FHPbP2mdRTEC+Yvsv1goaOzFEQMAL0yQwsd/bXnLVzAlrvDmwZs7+c+z/78uz/YrjvsRPc58vTR0GfNxjW2dOGy4PKujNvxJ7wp9G/v6LTJsQlqobCmkGugvAg836FHHsos8Scef4IK2d1/QlfB8PybhzfZq4871jr6eriWlatWsjf2Td/7CSdeHXLooazNxShKWEwdLW328xtvsbHpEett7eEzvvzwQyzfUmCLR7hcAYZYo7p8DZQH7Y0nnECBrAQihgfA4JghXs9bZ7Vg+Zmq/eQnP8mqJIqFoh33muOofYORIMB+dcuvKHDGWeXRw/M78rgjWacNd+rtv/yNrRlYa0vmLbUNoxutt7vfjjv+NRRMqMCAUvyzG29hcw+46GGlIw8AfafpzenstB9cdwNj1MhSwTOMVMfszf9yIjuZMQeiWskAnZm05ZrNy7czTPLVr3/NisUQX52qzdg73/lOWmVMzCmX6c7//W+C90dW9GtPeB2zjfsXzLP//PK1NjozYt0t3RTS2N/j3nAs3bkoifzpD2/OwHzNumdCJvu//auN5qvWt3ghLelvX/PNLNdk7aZnbLsFy+1tJ72VoIp9+M63vsNQFHgD8mG8PGlHvfZo657Xm7UlRgUGvBTIa4Eyzn7uxRLd0T+99sc2PLHZFnfMJ6Cecvp7bHxi2jp7eqiwXfMfX2A7UYw+AR2M27i9613vCoBeqdkXr77GlvUuynolYI9POfN9LN984uFH7Bc/usVqtYqhxz8+v2bzevvoZR8LJZ8YllIu29fZnKbCVqboQ3DSh07nTHScATL8kYfwlS9+iR4sGAtwj192+cdt1dNPc/pcX2e3ffbKT9Mb1t7aaUP1sn3qs1fZIw8+SK/BF6+6mv654cEBW9CPOQQhY+HUM0+nVc6Z47UyLXW4x1DlUK/UyIMAbQDEpy/9FHOGerq7qaSddf5ZYSDU+DhHYSNx+FMf/5RNs1Nbyaar03bFFVcQsPGF65x99tlsKIQv2PnvO+t95AUoA/jH+1x2pU3NTFpnC/JC6nbyaafQSwKFDIr01Z+6OiR0xiZXWO+nP3klZQIMxUsu/hitbvTvmEIHu3zJzjjzDF4fYVModBdccAHvBfxAouFZHz6L8lg5MuDNj374oxHyQ2+8Sz91KWfJo/U2PISMX2cdwUIyWzNA96NKfazaW+VpnJ0NkBKXO/tdRE8gR9zCqscI7Zgx74e86D4pUFNZQ6UHPRqzLv30fVIe9J7MQsdmwxqjNoMYEm5erfFnaFQoHbvj1t+wg9i8rn4bGR+2/V60P11RAHQcAojqH3f/g7FQXAcx0N2fvzs3WzFuPCjq0FHSBnd7uVaxvV6wN2OeOOg770CWN1Ip4CZFdm2o/Qb44/vgyKDN60EtLHQf9Cuv22777sGHBjhjA1Ezi/gJNhvubmi/mIP86L2P8FxHJoettx2CK2STrx/ZaH09/RSkYJ9nBtfY8W88ngKR4w2hsFSq9utf/Yq1qGhYMTg+YPM759t4ZTID6MGJQevrQBe1nO37kn1JhFkMpVSyP97xR9s8tjmMtLRW2+el+3EACECG2v3ktN3/p3uiwx2RTLOXverlrEPH7GwIpj/++ncUKEgvw9rHbNqGRodtYTcSXOAZmaZwldIFoUULPR9c7sgOBaC3YXzq1ASJDImKiL2hbG7ZgkU2NjDEMqbf/Po2xivxPGA8uKIPP+5VHPawaOkSGxwatlq5yrODJfvLH/2CoDfB3t/t9tKXv5RTvJDg8o9//MP+dNef6OUYmhiy/o4+rh82wcZYlz1WG7eOfChPUe7pEa89PAyvqJutWb3anvzHExlvgq7AwGPVMessdNLNvWFgky2bt5x796LDDmA/dFi1ADqWsMRscWai1vPWOlNnz+nf3vrb2CgzWD5QRhj7QhgHLv+f3mqD44M2rzNk5OM58d/MzDRBEO7V9kJIeMM/3P/AV6LxzXwKUtANhmHc/+f7MmAMUqhuQ9ND1tvaG/q0x86L8CW8/T3/SjcnPDhYO1t+woLC7Gd4GWaqVpqoMBHrR9/7setaWGeNO/gRXygFAxjd+O0bWH45PT3J9sPHHn+cDY2PWO+8PrvxuhtsdGrE+ttCZ7UZm6KnLAx3Cfn/ULTXbVjHzHe8580nvdXWjg/R84OGKPDy/PxHt9A7pHpv8uzYgM3rmseyPVqK7ACZsyPfcJQtWLbQJivT7FHOEiwka0KQoYICQrxYIqAj+x5K529+9KvYUqlq5WrZ2gpdtmrjM1QIWtF/3qocwwu6Pv+C83kYG9ats0X98+1Ln/q8DQxvtCW9C+MJQX6Yrdz4tO20cDvmDqxZ/bTtsGKHjDbffso7yTuw0CEHr/0i5sQb1wAL/Y2nvs1autqZ3Y7YM/JgvvDpzzfQwfHveBMtWySloYb7m9d8jZ9Hcmpn93zbMLqZvSM0szt0gTQbGh2k3IR6deqZ7yWI10v5MLKzCMGBtrEFKosAPwAd5OAVF16RWei4zjkXns37w1WumOsl519CqxnhIXyde9G5NLbwBeXr4xcFy1iG2Ycv/jCvIQCCkXblx660CXYNRSvrin3sskt5joipIwQGr9NlH7uMFjorB6xiY2MjbHqFFre9nX2k96c3Pm0rFq6wD573QbraH330UcoT8M65Hzg3gnX4dvpZp1N+hrLTGueDXHL+xTQUQia82cc/9XEqhG1trUx2DoHz2PY0NzsLAfsHryNDzTFxTc1fyJmuBnxOCzl2cMvc8Jjg5gAdYUkmzUEZj+1mPaDrPPz1Za3Lmvcu+i2S5lwHOWa6y+UuQOfFIqCrqQQEKqyMxx96LPZCDnEyjDEtI46MzkDlMgnhvr8FCx1fAO2XvOQl3Cy4aJTsgvfM9u+esefuuScJF5uCjOCBtZtJIMi0BhFAo8cs3QU983nfzt5OGx8et6n6DPu57/KCXenOg2LxwEMP0tW2afMmCjS4U9paWphpDpfXuifXMlaIxhQggrZiBwXhWHWcyWzrRtbbO975r8x+R2ISGthgfCoUGqgWf7ztD+wjDc03fMEBXqOwB8Czrv75e5C5sCasAfkFeLa//+3v1Bq7isElf+ixr2TJClz7bFpZM/v9bb+NFlKBHZ4w4AQZrWAOxHCHNm62f/z5HjPmMcDSUcfmIHD32eeFdn/0koxMjlpHe1ew0GMMHYA+MTPNhDJY6LCGnln9DCc0YaoeBBMS6zCo4qH/fsDWbHrGli8Igx5gXb3iqFeyXzM08KVLl9nE+ASHMYCYfv6zn1lfS2iqg3M66vVHMbEJwhuaNATa728Lno7x6ri1FGD/lzjIpTXXbkMzw9bT0stIMHpGH/va4+jdQLfAe+6+h3Ppodlf+61v0UMDZQ9gg978iF0DUKGkrR/faMccdyxbzjKcEcFcsXNaDQgvoea60MbRn//lutBh/YccdQgFmMrgYOHeeeudNjg1SNAbKY9YbwltL6Mn6pAD7I93hE53w9URJum9+93vJj3vv//+9sA//sGOhcgB+c9vf5vJdgDZthLcxRjq0cZnxvoBSied/G+cOw7FCYk3EEoIGQjQKWzKNetH85LJabvpezexbS6UArRAPebNxxI8oZSA9zBg6MYf3GB9peAOx9eJJ/0zMvrYRAgVAr/7xZ22atMqW7FgOd8Tmp2aDUwM2PyOeXbUa460n910C71r8DAccswrbfvn7c5pehyCtMOOtmHtOrv5upv4+dGZYGHP65hnY5Ux0j3Wv2FsI71fHd2dtn5ggxXbW+iFQHkjlBX078f+QRFBXg0GQ/V19VgZSWMzFfv+V79rk7xed1TqcQahx7z+ve/897MEFvyHOOsuO+xkKx9/wr711a9bGzx8uVYbnBy2YntHHNFk9rZ//Re7/huhVh8KLPjkjLPPYjIp8jAwAOqrn/1S1u0QvHfyOWdYe08npx9CIQYff+tr3yRdQ5kerozZuR8+L6urR5wdsPO5T/+HdbX22OaJEevtmGeTM2PW3oK0v7y97g2vZVdJ8A2URlroZ53Os0ISIgA9hxg6aqirdSrNcFPLC4pOc+JBnOHZ538oTKTDIKSuLlq3n7z4k3zPeG3c2vPtjLNzKEqM+17+0cvpvu7MB2/smRecmfUMhzcJsv7icy+OjXwheWp20SUfpYsb/fiRWPzgQw8xj+nU97zH+tuDoojSVfReD+7xKdbiL+pdZB/+2IczLy/OXT1APnpBsL5DNkDBPnj+B0nXLAuD7K1UDe/BX4MqXrfLPnNZKCOrVSjD8QdgOuLaADfKgZDeboV8iYCuGLoHdO8e97Ft32oVey7AFah7QCfduFLT1MLGs6TufA/o3uWfJdxp/awub8wJyKEOne6HWii4l4UO1zStdNT6dXVzq2795S+tM7qL121aa0cf/Wobn5wMU8A6Q7crlq3NW0AQxtdz9nwODx8bjC80c7n55puZrIWdBgPCmgXj4RAPPPBAu/vuu9mVrK+9zyaji3a8PM7Wp0isgUX5h9/+IWrRIU6xz4H7UAigd/d999/PmdS4L94P1x0AGSNP4e7s6+m1b3z1a7Z80YrQG7gySuGA6+z94hcwOWRkbJR15rDOwAiwFNCoBtYmiOinN99sPSW0uA0DUmBxv/TwlxK4oAQgkx/apmIkbC5y/fXWVQhgvnLDSnvL29/GkhBoxvN7+mxR3zz70tWft0X9C+gtACEc9poj2OUJcWUkN6G0pTI5Zffc9bcY7wz15ti/lx50kD3/ec/nvOcVy7bLLMV/etn+LJFiVnZMikMMHDF0JJatWL6cgnhw42avCgejAAAgAElEQVRbPH8B7wGhd/OPb+LQk9WbV9uK+SvYwezo444JVm4+bytXrmJOA8ovMPHpK1/5ivWV4KEwW7lppb3rpH8jIMMtjb24++93M2kHzAiLNwz/CDE2WbXhmQ9nKSS6ayGmjmusXLmSIzMBHFAwQUff/8b3bLI+zoE22i/0dH/9m4+nSx3niIlUHtA1nIUJmkhMmgojZG+84UY+K76mbMqOf9Px3FMwFM4HyhlA/a7b0UvAbLQ6at2FUIK41wF72Y477WTfv/4HLFPqyIUzPubEY0NCaC5PYEfiExRj8BT2DW5uCaEgisK/V73hSFoYUEawD5q0Rjcutj7ODK+Xq6yRbyu02Pe/g05xADWU3ZXt+BPfyHuznjuX4xl8+spP2aKOULoJ4D711PcweZVJlytWkHZ/+t1Z1zreh3+vOeE4AgFa//7htj/wtbHyqLWXuu2VJx7DZicYmgMLHT0N4BFDZ7c/3BqUt5HKiPUUe2ysNmb/fOKJHA+L3JmNA5us1Fay/oXz+ExIRAuJlnVaORCWuO4zq56m1wmZ6mhTjBJNtKP+ylVfzcIpAnRY56990+uodEIegX+h+K1Ztdp223kXgvvlF13KsAPCG0gJgwX85re9kSNQr/7EVRxOBMsN8dW3vOcdof67pcTEwLM/cKbN6+hlxj32+vUnn2g9/b3sEofxwZiJfsF5H7b2PLrEBS/ie887necA+QHv1wv2fL6tfvIp+9IXvmylHDqtIZExb+OTo/ahs86y5cuW2hlnnEElp1QKg15OPeu9HNKECXl0uRdCrHdseJTTHwEy4CucM2LK3blAm6PVEfvKl79iazFaGV7MqOSddtpptrATnorg5brgsgsaXO6XnHdJHP9Us+HpYbv66quZD4P7QNaj5v9tb3mb9Rd7aG1jZvs5551LucCObeUyvYowhsCrGzdssCs+frm1FNDoFUYFvHgddvFnLqUyDk8Y5D9kNmgNRiJk5yXnXsI14guhuM997nPZ36rlqu2wYnt7y4lvsb6Ofj4Jcga+9q2vsTX4+MQ49x0bgUS8YPqEoSwB0PE6ytiCiisw9/FsAb3c8Yprh17socWw3N0CXA/o7H7o5qTg/R7ANa89BXopEOrl7pPo/HtxL++Szz3n4ADoFHCxYw4sdAA6X6/WmPyDjEQAFeq64bqB5rVx8+bgwomuCQg89GRHTBFf0i5AAAI2HBrq1RGbBmii3AF9mGENPfnkk3TfQuhjk9GHnb2pN28mUeALDIpD17z1MfQfXrjA1qxby+YJ0AzRMhOZkLCM8XmUaQCIBzZttm5oly2toZQMm1sIPZEZK61WQkYkShFQmlIqkTDByIjDQ7EBoMzv66dFs3DhIhsYHKJGqqk4EIosD4mxc1oIqCXO5aiIIPseewEBCmHd2tMZcgyqdc7/fe4uu5LxkUSBaVvIRN9pl53De+DuL4RZwSsffdw62tpYf9/b003Qwd5gvXf/990EBggsxBP3O/gAavZ0ucekOHTZGsVUKwzE6OujWMNzwYoZGxphs5AWZpIWmBTWh6QlDEhZt5ZAib1ByQX2GIIEz4wzevThR3g+AHBY51Co0AEO5WTYB/wMAcSWhXABVtFZspUuTXSSwiAJeCT23Hsvu++Bf1DQ9/b1hva8o2NUzmCxQ2FCotkS7PPIMMEWoIuzxDrRcQ1ZpWgaxK5RcSKauqwJ0GFRYYY73HtQHHBO8K6A5uTCxHesm16GtjbuBzoJgqHBJxB06EKHhCBUTKxZt470g/afoHfM2Ub+w9jICOt893re8+0vf/4z14ss7D322N3+9re/sRfDDjvuSDBHAw8AnMa9QolCDJ3ehehuxHAZVCUgnLTXXnuFbms5o7BFV0bkJGCNqlyBMEc8GzSMum30z0dYC6WieD54ydBGFNMVd9t1V64dtPiCvfe2Bx94kGeYlYUh+7aQt+4lCxgSwnV33203zlWH4gmlBd3a0BYW9AELEWcO2gH9I+9kh512YLY8EpZw9vBUATjhjcL+gbZQjbLzjjsyMQ5WOuZqgzbBC2geBcts4aLF9tgTj1MBwjMjyxp8hnwYyAkkYD31+BO0ZKsAmgULmWC6fLsVVs4bzxXeMUwEg8WL5De4ajswGKcUysPgzcJe7rB8BStCpkfHrYpm+l0hbwF9GBAyy1frlDUI+8FaxYlhTvjDjzxs+75wH2bbg8cOetEBturxp6y1pdN6e3ppbMBCBghv3LjBvvENNMFBbXYIwpz2odMJ6LUiOj6Waa2DhsED05PTfAbICCS9oUIH4A1+QRwd9Ar+xjnjGZBwChoB3XIqZW9vRu+Qidh38AOuh89gXZjTDj7AF+Q77o1a/5kxlJO1UKFFx02EuJD1Pjg0RLzo7OggdoCu8B1n8chDD/EsCm0lG54es+7+PirPUMDQIAi0AuMN64BcA0+C/0F7kLvgQWAKwlhDm4ds8YJFNCqHMT+gp8vWrV/HMuIeyMXpEEZA50xmnvOfAnrsU9bQ/yJ1d8sV72vJZZHjO9YngBVQ+6Q4yNcU0PV+D8xpUpzW6F3y8gD4z8tC12tzAjo1gthxCYIOQh9CDtatMn9xwNCElL4vsJX7HRsJQqPVMzVF9yUOC0QFAOzp7bOhkRHGXGRJ4L0Adcwi5+hKgErsV4ufBVxImgARtLe1klleuO8+bBuL2A2uB00fAhXMCcKAVQdGAxHAwgZRg5DBrJjLjNg7tB1kfWPgCqwWtByFENy4fgOFMqcaTU1zPCsaWPzpT3+2xcuWhUH3sV4YhAZGwf5xfjd6gcdWo9gfXE/aJ4Cm2NlGgpjX2UPLG5o+7kGhBpCbmWLiHbRNWBcYUTo+NWzHHnk0u2ANo7oAiRfVKofMgHl/cesvOe6Slqnl7EWHvDhY6LGFJbLcUY8OgQNiw7OtW7OWlhWSIOF6R7yeM6tR+9/Tw32Fxg1BB6HJNo6bNlFJYXkQkg27uwniKLXBGSPrtquz00aGQytODstB8g6uOz7BZiY9LaFtLbLUly5fzna+sIig7CzffjsqNTiXkdERJmLBAgFtMO4/MclpZ0ya6+ig5+Dp1avppQE9Qakrx+Qkxc4zYI/DhxDzRL3rqlWrKIBwXrg+hCK+SyOHAoa9FWPjWTdt3MSEMbx34+ZNpBn0pVdfAygj2DsopgBG7DNaWqIVMEJAwQLO0WqH8oG+6wAmlMsBjJC1D7oEUOGcCOhYN7rgIWt/pmyLkTjFMYyIDYbvuC++5A4Ez9HqGRvjMw4NDpGHsacopymVQvIf6BYWMfgdSi/oHDyLoSEABpydeBKKyaLlS+3xZ1bZ8h22Zy94gHipUKDCBkOAVmGtbjujrTM6wcHSRawSXRjb2+zp1U9bNwZ71Coh/wWZ2pUylRL8TGuwHYrcKGe2ow85sqRxb5wZLLTWUiuV6oWL0S63naWKoFPwLs4L54TrQKFCxQRarEJJgCx49LHHrH9xsFLRfQ6K8thQ8OaBHls7O9jfHAOEICeQLAnvADwFeQzWgLcrV7HB4UGWnKI6BPF+7kU+Ry8B4u/rNm4gz0D5BqB/8dPXWLsV7eTTTjZMgl6xdDmb7IDesN/g2ms+e40NTQ5bRztc3jk79ewA6BiExBh6IQA6SgpREshGPDHfaBo5J8hDwIhgDKqavyDU6JdKlJ/MDSkUbWh4iEYQgBsyF9/xhTWwwqC3lzwr+QsghQwmDvT1cVJjfbpCjywUKLS+RjtmgCjCqGj0AyMR3k2cIxr9QNFYtmQpy4775vdbrbVgazetD8N5IkZg7bg/7gv+EaizOqK9PavemMH445YOw/PidQA6lH8kbre0thC8xQMEcvJHI6ArW86DvAdX0Lt+T93yeB280gCwTICLXgCW6E5lI1xn1YjZ/vHABIb/XPMZWfHyGkiBaAbo4CV//9yuL9+XdeicERs1lzhkijdCpjEfKAoffnfN6CuxtldmvyzzVOOQa6LhO5r6s9HHbCcdegWi+yMP91vMDPT31D2Cj7JGWe3nRQf3bRgqCuKV54HONX4mWBB4Dxg1AF9ImNKYSigEug8Ai00qikVmquJnKDvs9IOMT9fLV23/cF9pV1JKcD25angISALqCmUgiK0hfo0YWhGtSvEMiP2UigRPCkPL2a23/NwWtPQxoDEwuNHe8JrX2Ay0UIzpnJqy++6+j5/dOLLZ+nvmM0Ho0CNeaRuHB23ximW2YWCzLVi8iM9Ni4jJNXFoQZxKxf2KZYzwZIQs0dnxnTzrWGvZ0qKRJbNjd+XZwfuQUAgrDV4XCFgwKNvsPvMMWwj3Fttt84ZNtvOuz2ECGAVVPsfadFhrFShKmPmMkAPbtSJIEmPgOE+2Ag6sojPUz8xox0CLuH56jDRPHJ9hn4Uyn1XXTJkW99NronGCKpgwH/o2IHkSsTKAMmhJWrloQPzFvJw4I4H7i/THWuQ7NbRAwlt0W+LeipvziGJTjCyxD05h71mL5xaeZjapB4IAzwDhpDJNrAl0Wa1WgvUSn1OChfOiqzUqoKRVKK2ofJGMwFkgLy+mp+J+UAjBH3gugAlyBJAlL3phPFGeEm64UZngGvAcGAWK2CiEFAIylSpBSPzKPB/sE54bnrT4HwVg7C3AtcYzxusA88zqYiw2dgtDuA9ribSFbnKw0pG9zjkW4IsiGkmVrYY+4C0lhuvg+pclDkAvF8PkP3wWNeho1IL3UX7gXwkzzseooA9s3myjA0P2k2//EEEyy1XMeord9ta3v9WWLFlMBQuK6RWf/ETIPrcZhpIeXv2o/fCmH9v9Dz1g+dai9UavE8A2uORDybEySdUJDWIRZ6gvhndE6/FHKHTysM5lOWYXcH3KSf+WZ1JeSFsO8pPnIPkblWYog2g3C48cLHO0wuZAn55umynWrZybdYN7+uIl4/hQ8WcDuNYxVb3I0Fn4HJRdfCYApG9+yrw4NnsJxpe80nC5Q46n189kTCHQpPIT6JVz2eriM8XV+V1u8HqQBYqhc18a7l0nPuk1Pa+eGc8EvPBY6jPuaURCtrnGcLndIqBL6DQcXkxm8q3ycPHsAJH5GQVCg5Yg1z0SeWKcwR+EfuYs3DKETQD07Bqxd7Vci1pws+91dCmKgA4mIiCDsKLA4EFAeEbtFYCeJf0BYCHMIADwJgj8+HmCWBSyUGqwedA0Cei0CtGlKc8expz044HGEYFKLkQQXssiYKOVI5SDcpVud7iAKRChaNRrJHqWXIE4pqbsrl/8nmD+zLqVtsuSHWx4dMDmdfcxjk/PSKmdyVFBdBXs2De/xu65/z7bafddCeIAdAgE1IqKUAlQ2PPZRNBMiYNQ5Xm5iXyBacOaikzYmtU9BVDMv4CQL5ZCqWB3NxPaoJHiH1zWP/rGjcyfnq5OsQHJG998AifPoYsUStlg2WRlZhgdGQE9A1TG36FsBlDkPxFw7KyGDmRS9gjoMWZIeq/V2fY051xwiqPpu4BO4aOGc46ub9I4PDGtwf0KgNeYVtJRQBzuMbtbxQZOrLKIjXm4HuxzVCSZGVurEoQpcAVS7ixwvVCNE8NlIVgY7hf3Q9nAXB8ThEIGOd5F64Vg3gTQoezEMiU+s/Y3KjNBOQp5GTyjOvCvQP5QyA7hBABylrgTs/i94tWiTld4FoBr7IGt88xAKBodGSBDmcYz5YGosYIhAruU+Wbywiv3rBzAfAOUMMJ5j22uhGclGGOSJFNNA8Dj+ZC3UJsOLnp69YoBI/k79qAezpeyqJBni1LMe0BdNjxTaHn8odM/aF0WegPg08ghYbXD+JD1dMKtnbP1IxtsQc8Ce3DVw3bbHbfb3++9h61MSx1thhG44C6GicbGZ2PAGjISlXHtXYTbIPi9gHddB/Wyt1QFMHMBOs4ipKbNArr4L9gIQRFE0iwUHXhuPnjGGdZVQLOcUOFy5mXnMenQ44c/t4x/4iIaAD0mygVhH/ggzjGKrVbrAdhn7b3QZUEWNHlF9WyNWe16ZslINZBRGZn2RuvG6xmouyz3ZklxPrlNpYZeSWjAQsd3XhmQIqFSuMzgfTaArjf7jdYDV5Gg4TYpPfy0cN4nHmAzq2VYQBHQowbDOCHAFBOFYrODhhF1AnAIQ9TaxtpiaPgAZIGyiIvXokYfu4VDAMRDBaDL+uF3dBaK4CEhCEtDgE6XPdYEAV0o2EwcnuG1JFl0dHtF68hbmCIoAHqlGJgB2j2ECgQClA4Ic7iLO/uCuxthBLhBJ0dG7YE/3ksgC47VkNYToCxnY9UJay2gKUPe9jv4RbZpaJC15ouWLWEfZsQXUaePFrcIOSDr2jN6Zq3GgxR4igYyho1NE/Jc/yygzwJKEB74HAQZmBp7Aesc35Ek8/s7fmfz8yF+jyu84thXZolgEKZIaENMmucRgVFETXDM5a2jBSM+q6F7Uxy/Ka4G/VBJI/fNTlSSQkIdro7GHc47FYWiBIkHdOJypBvRFNze2CMmMEHbBkhUylkdMhW52EqZAhAWHIAPXdMKRSuXQ32qQjZcL8A7uu5oIUflSVaopzWok2GEa6AjKWYEYFi0zHFBoDBHACKgg2bReANtYPG3KDT0TFJeGoS7U3oyhTxa6bxWtJoJZsrBQVOaqKhr5CufTfyLPIMCEDFQL/nGuR69kZFZbhGslLwLoMD8dVnmPKNopft9kkzJrPW4z+hxDmufQIzhZTH+T0BHyVFMJoVcoOUNRWc6TKajd6EUrFIoAwHUY69wGBXRAwdXOZQ8DJ1haeiixXbRhy+wJe0LmbmNs4M1jqoeVTrAMkdyI9qgoix1dAK5BnkrtoYzDGW72LPQbJln5wwpyTo+r2PPFNAz+eoAc1uAmim9vHb8F++deZGiV5ehncEhhgvRTfLKj36CSbxIjButjdsFl18SKnWch1gY4i1TL4dm6TRvuWqY+BHeG0CdaX7RYodBEfYlOBm9rArXDPtHL1JiPeM1AbqeOVM0I6b4zzXLcs+US/Zqm/UOSDGQhS6c1H0ka+TlDfPTQ0jN0zDoqgFzd3cWeqqdMW4Xs9MbPuV+QSMGbaA/FF1Llqk0Cv89HEXRCrngFuXmRHAIViEAPSQCxdMKiXZyMeDOM+UM0Okyh2YchYaEBN1DEBQibtxHcUeVFchj5doF4nOwargHmNIF4QNXvQN0hAxkyfuN1hZ5QMhAMQpHaKaY2IV1ol843O20OBkBCTXJbALT2ckYOuLb6OQGax61xxj20pEPPe9HZ8Y4uGS8NsEM25e/+lDGb/qR3IKMTyQdTYwz1ggraM3atWzewFGVQRcItq7CL1HDbqbMyaKn+zTEMGYJzbl/KKimp5l/AUsfsWSNN0Xs+Xc/vZMTncYr49ZR7LT9Xr4/O9ApGQxxfo48LYSyEu5J1H6DdZqzTjQGgvJTLmcEz/OISoAsX40e1bmQpliHimcOKn4GGk4wEqxjO2Qxr14DEMxMh5AUQhd0FaPzYOzBTqDDa3B7Rvcjs/qLRcZjAeiT6DkelQSsm4ofvUMBmDJAdF6RBl6EQkJwDgorK1XChwnu+Lza9ArQ2TGPU+eCsiGFJtPyY7csqotSqL1bT5ZgrM+mvhTEauAxuXpdKERdszKXez68PwBymCaXKcIRoLYwJ2PYT4BD26oSemXMnmvgpyAz4vpltkXPHz0h8tbEMAYUaoJxHKfJa4A2YKXXUTwW+nTILY/3QthXisE7gNf5L3q5WEufN1roaEyD+dxocjWvp8/uv/see8Fzn2crH3vSvvHZb9iGoY3W0dXBsr5JzGmcmaZyeOY5Z9EN39ndSYWRCV5QElpbWYOP+G1Xd8+WYO6MF8okh2MpoGtWgM7eA0oqr7x8y3giFF6Er+g9YmIx75tj3gZkLfrYw+X+yQsvj6XPmBZndtbl5zUAuudBz5MpyIf7561eBR2FcFwG6JlbHTkWCrlmUcMGF7aPoXv+9sDtFV3PI142ShkIhkVoD+vLZBlCioAuGUYjsSV4aL3nzyvUGf8nyobOAoCuPaNc/p8Cegr6gB1pPdoEbQwOQa6KpoAOrbgeMqkzQI/a9bMFdCSnEOKjCkZtD4wcrRpkDktQsN4wChsK0Riv57oplYJ1hNILuZipIbGED3OvQ0IdJydBKy+WyPAC9NQ9JG0qJUbtBQAdk5xwbwqU+I9ZyQCwfI7uccSWAYToBb121WrrR7OcXIGzqkPb/QqTW3AdWOD3P/APWraIPyPrFD3CkSQEQQBhgeQmPD+yStFWlQAQ1NfGjE0HKB5EPAPX8+iNPhunk5VASy2OCUTssKe7h0lhjz36KJNtkDD4k+/fZJ0cRhkslKNfdwzzBZAVDHc7mhZh/To/ATrOTTF+JEUyXhv/cc8BDtHSg/LC800lWQSoulNIm50TyULzDRILHeekkIQAWB4eeZSkYdMKRaMWWbLwSsHDg+xoZ6HjXlAO5LLE/TMwbGLFQKHG0cHqx57DilScGWchSx9vKsQYelbPDqWH5aoOEBNLHAID+5kKtQwQo1fAK8tkR3kLsIaoqOOZZJ3TY1I3KrBUBOIek/0i7eC+2XAal7uTKfe4D0J2DtAz7IoKOhVCDbaJMmLWw2DsEoeQiwAd56Nnq0LZLhaYVY7mRNxj/L1cDRZ9qWBTaC8DY14KQXx2hvHQLra/l4meGMsMRa6ns4tDprrbOmxww4Btv3wHQ3LX0PAwx44iGRBVP+2d7fbkU09a//x+JuhB6UTGOXht88DmkITa05MpXHomAWkWR3eArjPJHGqxBNIDtc5ZSpNCpp43Zr2s8FZm1kBmeJGG43kiGRHyE4mvC3r77eR3vdu6C+B5lJhV7cNXXGQVF0NvkDMuZNsc0NHfBPQSe7EHCRaS36gk18gPYS8CnSO+3mh4bely92tIFdpGD3OQDancVNkagT2pQ1cMXEq8ulGmnmyvXGi9uo/3JCher/c3BXTvqgZD6MuDebB8KG4a3BiZO9m5JkUcWwgFBrGQ6BIBPboaBa60LqJLPHO5S/pEa7tIyyckmLHTFgAuJrpBkKCOGeAIwQqGpDswJrVhrSC8THgS0Gcb+lMQQBhRaYhJTJh9G0veAOhIiqMQd1ad3y8JdO2dJwDEH2fgsoY7D9p9FcMWanTLEpDgdh4ZskVLljCJbPsVK+z+v99jOy5bEWrFW1pszdo1tseee3CePDKt8ewv3HdfZqMHwCjTekVNfRFNOwYGqBUCUOFuh+uQBC+LBVawNNwI6J5g5UbPtPdCHESgmC1df7MMjSoDlETB9YVSPjQ4wXdkle+w3Q72xMNPWH/fPJaXPfTIw9bb388QAWrv0TVMSVrZvsVkLayJrlKUGKKtososo0uK749usQxsXUJXZpHEmeapde7PySsUou9ZCyUkzbH2FgkzsNZKYRYyGJpxawExwNPlKYDWMMmKLV3leYiZPKJJeBpIgwmYa/0YLYnzg7LJqW8E9DxBnbQeY/FQUmGhg1ZxP3AtLXSEhGSxRrejFFE8AyoFPN/SYvAST+GxGL+XNyLraREBXZZ5mFMd6I3gKHp3gM5wSvRUsB2peCsCM/cGl0BWfQxRSScRGHOJsTKAr0U3v3hVoQ1WBEAOVBHLzgfeg3UNPkATkgJyPAKgMykWykalxvI0lNtNYqAP+BceNnw2ugdoVOTNBsZGrG/BfDZwglKOgTeYhIhM+f6ePlu9aq0tXrzEkFyMhjoY+AN3+tj4GKs1QNtT05NWjl3eCixXg8cn9CoP8nlWI8sUKyla4AOnYEXMi9F7C9ngTbwvoi9fa93UQq9DYYthjmhYCdDlsYFnE6NQUQGA1rfobDeA6ZCtRSv2tG81hr71+8P7BHMgWOgkKwJ6kNcMJ2W5QQHQNW1NCkctEEaD/PYACtmZhtm84aafvVUNkJWlrlJTskeSFIfrhsTU8H7hpJe3eP7Mc5XNcI8egGiQCuAZtmtmoWcM61zuZMhEqATGD4kIfhFeuPoHTgGd2YnTNQI6haJzuZOJY5a7mFFMSvdwFFgoW6LVHa1rALpaaOJ6IFgwrQAdu8oa+wjqdKNHASFFggkt0X3EuEXMroWgpIUem4WgnKwGAecsHO+SwXUp2N2BeaCYRulRS54JN63Yg2qoZ6UbND4/SlRgRaCV7WOPPGoHv/hAW/nYEzaF2Dea/vSH4RoAj9322J2gjhrkAw9+md1z7722cNFCnhua7sj9j0xaxLVR/oOucAJ0ZalCiZLLSPX1BDwHiJkSQA/DbNYonzkCOpgG3oDFCxeFfu8DAyxBQY06rje4edCWLVpumzZtpuLW3dtL0IFHAmeAMjyUUjUQdHRfZ8lNVLpcswhZ3vE7LBpfq9mgXKKkBj2xE6D39xNDiWG9awzPB4ZnX+kc5quHqmECJ5IYMSugtbWhvwNrtKO1jh9bu7r4OcXISD8ZqEfPkwsH+PUH8EIOAMqSIxgF8dZgtVIgwUJHDB2AziE1sOrzSAO3QnR3E/yjYqE9gEBK+VbKBp4RfCV3PzPhEcpCxnzMFciAPGZ5KL9FgI6yJyohsYohCOMQesA/NveJE7PkhZOcAHiWAGxRYNHJK2EUAVwGAV93VSySKdxDrLdSI6CjOQyTUqGggXbQahWVPDmj+xZ/x7xy/sujCVGFe8twWRzVChnD+QF5Y/8H9LpASS3OGONL0bQJVv7UxJS1tnTYxMQkaQbNWWbKoQc5EizBs+XyjPX19RKcMC8BRglc96B/VI0EWnMaFogqflExgvfTQ77ssPgeNqyKRpIHskxhV9gkid1KYUbAht35VK4VZZ4qQLCXKNWEogQg59z31jaeeXtXhw1MjoZ9UtjJPQrW4C3k1DBESnuthrItCeBohdMSRygngHsId4XQEi1150EAoMN1n3opdC/Jbq0jqwLxVWEKQUU+lcsd35XlLi+R92IrdCer3Xt0ZXF7eeMxVj+nbvzc7geHsrUtwDqCpmLovrRBFwvAGsBHX96lgJ8h0PTlff1Bc4KGbpxuRAhEFpcAACAASURBVBB1SXGKgTKLT9p1jIFJo0S5EspIeHuVVUVgVzICrfNYDqOMdx4SrKlYa52tL6BRVuaEC6OkLAjMmOWKpBgNC0CDGjB9E4HrFRmf0KDXsTecAFYKbrZ2TLTDnZBFK2vTjPXiHE/Y28t4d3liio01HnngQdt5p52YLAN6xn4BQFC6hjGUqMfdfY89aB2zX8DoKK1FgDnqnqGkoKYb7j+6OOP+sUtXBHTsfVa2JOZIOyoxDBti25kXwuUsIMaMGDoaQmD/4TZEXwBeF1ZOHd6TIu+J/YaAGkG99NIlrMtlGVP0sFD4ylsSY2bh8IMQ83QYXghWmoRFaoXTwnf+ZgGXB3Scf2aNa6hDvFdQWCbY6AL0ixGt7PqFVsewrKamQrMQWtCxNBPKWszh4OS01larVGvZrHYJjMxCUqKfhLTzBGUZvTj/mPCpKg7F7KlQuqQ4gA/ddIzv51m2B2CnQg1Ah1LiSvUoyFx8W7wvJQlZ7AqvQHgisx331pll4ayoNGcJcchoB3BOlUOYIGYjU6hFCx2vsY+FOlhG5TlLaoSiHcMY/vy9Uq0SQsoMmWiuBJMeB5SqVQOgs+wu7hmqQpCTg4ZT2AN2WcPglnKFcgeKJGelA9AhH6DEyMKPE9rG0Dd/Xj/5EobAIjS1WfW0LV+8xCbHJ627u9cmJqdY271sxXK6hDlGt6+XzXeQeFcpz5APOjvaSerIP4HlHngzyc72shwKIzqlCdAd8EtiS6432z8ZJA5jG5Q7ykr0CIkxY3mSPGB2tIWkOCgiiKOjrwW+w1pHrwnMYOcMxDmS4vzrqYcAVI90UAB64O1Q7QG6ZtgJNA36DaUkPK9wjeDdC0A+63JPjTEp8QrnYR88oHvLXWvDOlILXSGiTFFPlAEP6DoHr+B4C1x/l4yCzNfnwau5PQ7el53iUh++GJaA5gv6EsFJ4RUbXpA53AxXad2eIBp+prY4q1V760SBPTWJUbMMHXB2uLIcHehnFj3qXFtaggUVE3zYaiUKebixQGi09uJgGgosF0v2WisFFuvPYdmVrFhqCeVkqDWESy42kPFuWa9h6mAywoguccR5sQ5Z//gM1kx3TFRo8B54E7AGlNEpgxkWFGJv8kLoDNTcwMdb8DeskYlaDCWE+0DQMHHKNcHB76qB9Aqfd23i/WjmwUlCzuVNYov9kX1/A8+cAtdWzAvHM8UsTiVFCkTxXXuBfcvq+GMjHyhDBKYIRriuLzHZmkJJgaVEMg0mknUcLRO6zOOX1j+rINRsuoxmQS1MNAydqCJ9OSWH65cFGrPPFboAqMsq9gqFgFPn6ZURH4ZAvDAI7NgrImY7yy+uOmxl/JP2Y4IdBVyyXwAnv396di9M8ZqAgCErgUj0PnhwyNYfy9Jk2YkumeXuZEpqwfiQFdZApVwjLkED9J4FhQRr4do0sxouzThqVnydnaXONIbd6BVwyVxykbJrpA9FqCA0hnSmK8gxCJULlCXR/c2wlZr8zJaIZ6E7nVnIwQgWYhbfdUqmzo811lLm5CKmch04UvThywtTQG6wQp0nKz3j9Dz0uwDOAwwMhKbGXlwTFAryhJQJuRPoSYi5O3OEK8XvqfUs2cAkXlQmSOHLrhP2AztDCzcqPaGUNsgHyIUwNS6EXUUzkpG4t7xzkG0yypoliab75S10hN9IP/Xg/ZLFLxmiRjmpRe75XfvtZaz+zsoalz1PQN9alp0ewFvXGfEgDhc7OuG1/zGgU2sOGb0NXy6OCEtHVnYKtDhIDiiYpUhei7QTr8HOVuq0VQmjTFTfTtd5TJrwVlkqwL37CZtHiwtCmk1lqrSMBegCS+2HOgF5ZhCjqQJAVjuIRh4RrBuxblooMblQCRR4DdcHiGh/0vX785LbRuCYAXokBO/ulVKCc8/cyXNoz1qXBIqnC+2hBHJKY9l6Ixh7xcMLEAlxrVmNHTLgjHEoKWm4LpsJRSb1Z+kFn9aK2L7fq9RKT5+pAXAYN5+xltbQ0VDPKIGD32Wp6qy95q0169n1rKIHz1OewbV3UJpU7+/5J12znslbEeE5QowRChH+Jl5PAd1bLl65Jw0mnar8vXXfVBkR6OK5pTB5HvN7rHPUeWeu+egxgsfGC/RUIdBeJhKGvwbHXszIbgIqom9/TU+bkDEwZmQM+HPTOfuk4C3WEJW72fBROIetAao3MEg/8B5EsPef03X88zfjT/+Zhmdzi/X3FA/p+dgrPX5pn/zvovtmvEc1lC7v2X/bouMGcA+A0JhU6fJBJGe97BVPcQxsHI9MHIkKeAroPmkNskfPqHV4gNffZEzR0yWFMFa+ePDF+zWcBT97g8+flf7WDNDVKS6TIQJ0LUzCSBfxwloL9kIJC9KD/v8AOi1vF4Pn/UQgsKphRSSZv2Lu/wmg45qwAhkmkEbG+GGw0JsBOpYhi9wTqYQ01g6GVuKgrF/tD4hZrRP9vmbrj9anBLusT/yuIQrqFcwcgJixLZCnVagKdCcIvFCYtSZn3aBe8Kjcy4MP/i5NUgK3GUiIUVKG9OCs2cleadCz4Ds8DCnopkyd7p32D/fFdbEvWgvei73zioQXJunPqO2Xdu5BQ/Wn8lKkQpa84AAd95Wy4dfjFQQPZF5I6ow8oPvn8YDSoHA4QE9BR+clAEzPKPw9hErYHMjR+lyAPhdgpPfW+XkFQp+VgJcAbebF87JnW4Cu8rwtwDK+4BWQ9D0MpRWKDfXbKfAoh8S/nl2TOQyzZau6vqd/AZ7OowH0aEXOelZSsBYgae/SM/SA7s/GP6e/fzMa8fuTKhPpOabnKXCcC4TFT83APOwHQlHBQyMe3+KMEu+w/7saYTHc5Kx0/57Mmo9e2QbjRpUwiYWugSmSLaLVVBnHPT3IZmDtyjVZQu1KTkXbogcpDNsCdN3Hr4HyxIVYuN+7vywMZ0ld7v7wU2L0RKnxjDpcfIcQxPdtutxhHRTRp7oxDiQXjur4/reArjIgD+gUYJWKtba0buEg2BrAeIHK0rLYGQzPq3iv4sl4LwBZLmMJac8oXoMViOJ9+gyzfCPBC9BlxcND4KeHeaAT8wn8vTDwWrsnFAGKFAy5/lMQ9NfyTJsyrqcbD1qZQoQ67spsa0Mv0PxnmwlrKWD4m7fetXdiNv0tPVNdH4lOHkB0vnJrSwD4tWXPiSKNMmqGg0IhuhcdkOFiPFpnr/3W9TxDa+1egZGSLJ7T5/j8OZTNzSpEzejW8+CWAjvw6tYAvRkg+r3w69O+NN0rNY6J2ezeGknByJ+H9wB4oc3zg4xBDHSOxC3RQDP64T2Z6R8aj/g1eNm3NYU2eAKDNzClXV2jGaCKppjn0DAaJCb7uiQrD3Se73QuqFRQUqhXJHR/jURN+Um/NwBkE/BsJlM8HTW7ztYAvlGWoM97mAbo/zU7r2brfzaALkNFMq9BDkXDKSvvjLlROvNmIUcvu8XTws8M3Gff1FC2llVTxb8LM7WmZha6ztFb9n4Ps77xSuwFoKfxz3ShczEEXmcMNroi/n8s9P9rQKelFet6AegAYN4TwhZDPdo7srIib82KgDz4eWHKPaJCEkpHsIcSnrJGZV3IIvXCT9fyZQk6KN1bwKqDl/DXZwToW2hpTiCkrXcluHR//8xSHPw6UkZKmU+WsBcmXvAqB6MZw1JwR3eh16RTemsGZg3A5nI3sA5ZmHj21CWYKifS7rcmVLywFm/wOux1ULViKZTNeAvdhzX8Xmuf9Lw6U7yO9+Fz3opNAV1nxM9jFkIsK03Xr9+9wE0BHfIbCuPWAD0FbN0/PU9/Rp7GPDhKkZOig2f2Cq32Nv1M6sHI3oekTfQyb0jzbhyDubXGWN5C15o9vUtJn0v+NQP0VJkRLfpn0s8hoy24jdNzSvmhGX3iNZYexsZOqfzy69/y7GfjnFsDZe+h9HzdjL5SxawZH6eADgu92XXnkgFeNjEu38Tl7j/L8cWRpzx98Z7KGVK/hjkAXddrxktSPn1sPEs0ZPljzApyeRTps20L0P3fM9qJF9kC0Hd76Qu3aqF7QPDaiX7GZv1vAP3/2uUuQMcme0AnWDpA9xqQPzj20k7afWYKT71ube1tYThHJAbsS+peToW0ABrXgUD1FqtA3LtW9H6BhLROJESo61eqDDQTEJ6ZxETyJngi86Cls/Vn74WNAF3PLIEvCxceCv98WoPuixiTFwSp4EmVoIYYahTk3kLHtaRhp4CRKidcC2KwMSHOW0OecVIhnQlnKod5WuhyueNvfo3+s14D9x4Gva4z8c/sFQOvZAaBlJ8dnpSEjaSIbl0hM5aFPVtAx7X0PH79KV2JBgTcft3aYz2zT1psBuipothw/hHQlWDoFQnRkeRXM1BuKOtySnD6PClN6nkouKOgTkFJ+9/sHDLejICuNtR63V8r5Y1UkVIp1lyAnyr0nh71XH5vvNzAzz5G7O/hvUgpkPvr+p+35D/WGDcAuvZLn9va/nlA1575tQhsU/mr96gWfWsWug+5NAN2yTFZ6fzupq1pRkiW25UQotao7/LeZDQWr9XM2MQzq5d7hlEA9LksdN2k2YPotf+thf5/nRRH9ycSryKgY2M1AILjYaOG7zfME72SnSTMvOsGWYsAdJUOKHbqXe4CthRwJRBlQaQM6QEFaxMoislwXQB6VufosrO9cuLB1BOPXk8VtlQRSC0cMbIXzP66HvgloOcERIQpYs22V5pS4egBQRadNGJv9SkjWCMPm4UMUoGlmv8UDFKB4pWcjFZQJlNAK87ZpDgpX7ierBtdS/uE30UX+FnCQECoe8nbkO5vRiuoAXYNKTzYZkIrHa8YgSucn3Gspgd0fE50rBhiM+9LCuii75SOvcKoz+iZcV0But+jTGGKlqv223+e7wFfxCoFv58przUDc+6PS4pLLWJ/jRREtT7IlKwLXbxJCpgpaDbwF28SrEyv7In+U3BrBtpIilOzlJQ3KfCT1r3pXngPSQq46Tl4HvH8nwJ4M0DfEsyjY8UBuj9fL0fSNWeKDxwcogE1JkqS4rws8XhGuRE/I0CXnPUud1/l4mnCA65eFx/71q/sfRCJzbcL8Ji6NQtd5+fxye+Ht9DxntzWAF0POBeD4cL/26S4rD7UdStSnTkT2WIWqW+HmYHrs8hyp3YWMw2ZvBZnLeNAIQxh5XiXl2cmMZAOymuB2GgOTImAjjWlSXFe6KUamLRGLyzFMF646O8e0HUuauWa1ek6cPDxeK9UZJZxrO0mETgmSAFdhNSMmfG5NEafCbuoWaJG2z+7zk7XA6B77VagJkvMA6n2DNdQAiGuL4tWyolP6hJgNBcoIUNWSpLW5kMkKUN75pPLvbWtJUxF80NWoqcm3V/9rqQ7JQ16JfB/Aug+yz0FD/ze0EcgsbABBEja3JqF7j0EWrto0dNNqsjpb3ouKToCEO2VlAcvpFLBK5pKhTP4Fm2Y2ZI1cavqnDxgpcAgC31rSbH+/FKlQ4CeNi4Sbfvv/t66Tmj4EibkyagS/Xtw9ryXKgwoW/Sh7+za8UWfZe/luECoWVmm/uZBx5+BPwefe7W1554L0L3LvRmgY//nVMgcoPs1+fdLKcJrkjMZLaqMdytJcf7zHri1H/7vkiMw9OixjFnuAnRf8+/l7LYAvZlipWf05ck0IHY64HnNFIdsT1KC9gJbf/OHlRLNVss2WJsastz1OW68MvdI3bMajpJPMmIH0WoYQhySouYRsPxxyGBo1klrzromcGkISa2eNV+AexjPpDnWBO1ymcIar0njFZHxHrFvOJbqS87wOz6fzrsVw3mBlu5ZypRici+w+RkztuaEpY49kVDwXgTPEF7D1x7K5Y+/eSuB5X6xqQuum7ru/HtThcGDstcs/RmLwNo62htqM/G6B1Qfw9O1dK48W9fQxgOM1gzAT8HC73c2+jG+SWDlXbu+dl8hiOAhKdno2Ahd7ir3k+AQT4CmtJcKT3glSRm1KdPq81CYeK/YP0DXZ7we88pd2VAzwS/lzyuXswpUGAohC68ZAHla9ELTg5sEndbsQUe0OJdCJfkgJUZCUbTsATnlCya1FdC8uLGpkOeTVCB7HvAu97nASPvnFUzRfvD6wUiI/d9dLFwKRrMclgwczTjch/XvrnmS31uVNXl+01mS53F/X6OeVLuA/j1giBe8wjXXs6cKTHq+OrOU76QY43Uk5YkXlWMyS6doABOUMSnlUhC88p6uWXTIAdHsCOfq8CMteBnoMcsDKc4fdfTscOg61XnFwvOnzsDzqvbXP2MGsqCPbLhYY38TXUMGj34X3XtF2N9Xey4ebtDm8Ow7v/j5WwX01G3oBZYObmuAvjUNmQcb69D9Rmf15sBzDapw5VnZgToLnZ+P7VrD960DOoUQDtIJRdV3e0vbC1SBYLbWWLaiWkBvIQr8JcT1Ge0HfsehyAJKQV1ELzeyF0SZAI1lfQJ0HbyED35PY4ipUPZJayISAaay6kVkel3Ml97P04YY0gv7BmaKQpCtOaMg1DMqwx/3SdcnmtP1fbhIz6a9xd98jDZdC97HLGn3lQJ6KtB1f76vWLCh4cEGQNe99T7V8gvwBVieHubiH+2LX5P2mM/dBNBT4dwAYC4sE9YZGl2wK6prrOT3yQNZs2t5hcoLfK9c6Hr+u35Or6/988rbXIDDrmBoyhLPr5ki7JMO/Z7jeWHZyyCY6x7+vHV9D+jKctfzSIH2HjWv4IjUuBY0pZrG+OdQNuv3Qtfz6/fX1nmFxkKNIzX9PqSAlIJjqvCnSp3ndX++koU4f/2cAg/WIQ+R+LTxfmH0bfYsrhOj9sOHDDxNkdfj5EI2k3dfKZ16ntT9ea4x30YKYUo/eI83CFLQxe/aXz07gd3NQ5+dRbJliZn/vK6d0ZZTMFIZ5+WbB3Q+07YAXRvQTFvDBXTgzYQlXks15IadV815bDObEbvrYpQCesOh8qYhFkZiawLouD+69KQWOu8FV1cFcfRSlqVMIe8yjVW6QAEQu7dlWlLsALQ1QPdALSLVnvn988zg92hbgI6kC3XDk3CVGxPXV9lbyshiQrnMBRQ6b29hNAMW0YP2R3siptezNggwJ3jFdL4OPVPUXJKa9yCIkHEZr8F7d6W3FvD+Zh4irZG0RLKZLVvyZyQFRs/vlSGupV6z8YkxZrkrbu/PW8++Bd04ZvUCJuUh/J42XvHvAe2Ddv3z6O+6dxoyaOS/euyGNQsoHpiwNm9B+33y4KZnbiZU/dr0s39NdOitomZ76IEmW4fr9Ofp279XOTDeOpTHg90ZYyvhZtdPecbvPWkO9BWbVvl9kwyR7NsaoFfKYbiOf349n+4v5cYDasYrJN25Ad2HOBrofo767hTUUrnv5a9khtaSAvpcMmB2HWjlHNbuLWpc14N8Sjfaz2YWugdzXEdGiQfMjF6jIRGGPGGccahW0XPhfVBI/PrwGs7ee5D8HtGIcsNZIJ/TOnT/PHpuT/P+715R8LI02+v4YkYbO+6/51Yt9EYBEH7zDOwfpplASokzvZ4yRRuIXi6saKH7DfGMp1GB2wJ0udwZa/ZzsuMkNbZsdC0sveDW4eI7DlxdyKSJsXthTDxqZqELhATe3r0kgan3NAN17Z8Enz9UHJwAHdf17mB8DtdrVrbjCVSf8evMGMbtifZd6xch6vopTXgvQTNBr3ugNaJ/Jv9eXFMlep7RxPASVmIw7bFnEk9//rn0M9rteiGQCcrYRrQLw1PK5SxXQPeEIgR3KwrvAOjaFwlfPYe3rnUm3kppZuF6wetj4OKvjAcwnCSWYPq/eeGgz+vvjc8awkRoH5p6VNLwTXqG+n1bAn9bgJ7RQVSiUwNACm16P34OPLkNC50KvWuN6WmH9eeaROYALqWZlCa9hQ4vTepyFw1hT5t5OLOzSjrFpXTYwOtNhoHg/RisszVAbyaft3WWzWR2qjT660o2pTJEMjUF2dnnQpVJozLi6RQ/p4Ds6UB16Gori/une6jP67riT/KgvKQu5JHKWSkWaVhACmJ6P8osF0NXY5l0SJRXzjyA+9exZk178x4r7TNpK8robN92eNFztwroqQaRAnIqjL0w8eA71+e2BeiKoYcEpNmlZgwdpwlxI5pY6BSi0UL3gM71OIbSwfmNS926stIzsESnuWKYay3wERHiPWJmL+RTl7sEbjNXiwCqGdFw+XHgBerRsTaVjunMno07tNl9PeCnBK4z1XtE2N6T460ND14e5DJwjWVrqRau3wXoKR16y64ZoOP6InwJHw+uYlDOtncJmXqvvgPQ4SWQ61+KCn6fnpkOYF6cdZf6s/YKhLeU/F75M0p5Cb+nMfaGPYwZ3rpPKrTw/Pq85z/tHTBMLnfth1c6RH/N1uUFq1fmGgSueq47vk3P2YOfX4OexVeBeHki/sdgl7Rsza+hGaBqvWnZWjN5NZcFxXNmvk/oZOkVEQJt7OzoPWz+DLgPrq9/SoOeZrUX/vPZ32eH8zVt0JKCc7P9b6bA6LVm/JvKcm9Np3LAezg9nYZrhLI1PbuXNeJdlY2lNMZrYdIeFO9tuNz9uXrjKZuyGB+oGS3i/IQDXq5K5qRrF6DL4OPEUFj1yuNq0kYb1/CeOi/vIWfmcrnjMwxZu17+uW0BOh7Gg3SqQfiLNXtfqnGnxKAMQE9UPstdIz1Do83Zw+fmx1rcrVno3Kw4KEGArkEv6tTEjlPRSqfLJHbf8nFPbbhncLjxtwXoshBS7VGElca4UsLloc3R65hZtgXUQYeEPbVx9WAmLbnh0JOaW++yFujpnLwbymvgYmK8j8Qb90yf92CWCiTP2EwaScaXirHw3dex6zp+L70Fps/pmfW+9P0StvwsJm0lSVWejkED2le8Xx4aPG/o4w0PTRDg+pw/M1w7FXj+72mMMOUPXVeve1qYq22oF1pSJLyiMrv/s02WUxrTmXiFwNOm/q71+79tKbgbk5b0WQ9iEpoNciB6aOYCHJ8U58/Qv18xXg8W2H8qUuglj1Gm7vzTe+n39Nn5OyoZXC93f0aiMU97/mwF6BzO4gVy0jVtW/ITKcNpUqPff30+3VcPvHPtHT6zNQ+Dni3dW0/zc5XlhnuGGLqXNR40xSdzKSFwuXPoUSTjVMZq/bMKbLhXxt8KfTmQldGmhGBvUOg6qcfH7x9pK3qElOXOMrYI6N5g1HPres3kYGqh6zOZzE48S9vMchc4SEikgsVbJM0AXQIlFVTZdbaRFKexqr6BQwYWzyLLXYCOTVULWWk1AHL0cmYtY4yjYKNgkeFZlKGu+20htOLan42FrkNP4zTbUph8jNozZXiu0GlNSXEeeAS0/vr+DHQtPLeIA6/5WJLOPCVkvO4FMMEtdguUINP10/uL6bQfdEmpEYNrFCMFC/PQ/b1SC9grLAJO3FtM4svmvADSezX60zN6JvCjC09WtJ5Nz8TpalYjoGsdnmHFO9o/D7SiqdQCSs/Y85sXTHyfOmW5nAM9h9YhgdzM+kXL0MCfc3cqm6sXuISPzl33TcHBA6J/jz6vZ/IKImnbNXPye9Bw/TjWeGtZ7v79uk4my0DHcZbDXPdophBnfMTGHmHsr5eTAjTx+pwKTrTQt9Ypzgt5z7/Z/j2LGHp6f89vcylLqazw1/ByHtfyZ6e/6bWUt3GdWT4NgC6+FJ/j3pIpKW54xfPZxNA9IOs8Mjler9NgEP2ktKi16jzTPUjpOeM5NYMBfZXCxEwofkqW84qHZK8Hdd1XNDWXha48jgae2OUle20zhu5vRqsw0yJDLbfXoNKazCypJp5MNkZPvyOLPSlbI8NJuMcYq7fOGwR3bJyQAQVTdmOSRdReOMqQY0hz3GBpgQLtKkaQoiYRE7MqVc4d198wqlSjSfEaDgVfSIaB9YakFiktzcrWvBLQUC8rQAZTxwb+Gh2qA8JeobVnlisQQwrB1ReCf1PT01mZndzfWg8UlWYWRpgnEbTVfJwSJksG7vs0qQ5KlQSbLDIBP1ye5fJMFqvPAD2OdcwEXS1k9Td85XLW3dMzG3OKtETFInpMMMd9LkCnhp4P40BrOPNigR4L1pZXqvyHWfA4f86ej7ORsa+YfY19bUWdPFzP9P6FZiWc6V2ucoYy7o0Rp9UczikKI5xDHBWaK6KiYlageyDSnnmFULz0bAHdC8wUIHCC+rsHbAEWvkM51f55gRbWGUo0ke3uFSWsW9cT/4qOvYBupsB7YEyBxMsJvc8L0dR4wPt9UqNoNvv+LJLiMuUrURozGRYFS3rtjAddZUD6bIGBZsc/z5XL0exa2gvQOSZGejnh92Su4UC8dz2CaTRyPdjpeZSs6YFbZygLeC5lxgOZt8I9fTULielzXs56uhd9FWBMVUGHQR41A3Rdw+9hphRAcY8eNq/4+H2Ay1rGmmg62+ta3cZGR7MKA29s6T3Kcvf00YyuZQRkexvlMydyxsx3n5jJ58nn2MtEn5XhoOsL57bmckdvFY3f5ed2OeD5dR5Q5tAOx6uLcqCJn7cbCTg8YI6NHdicRdmBsFmc2wGn1dvTS2Aa2jxgSxYttqHBQSoCPX19NlktW73hmuH+PKCcWWdnp0GogzDHJyast7eXB4/X5s+bx3uveeYZW7JkiW3avJlAixndHZ2dWQ1gNos2ut6zAy/krNTWSkAyzMXNoS6S6GoAKtT4ZklfMV5NdwqmVMWkCgh2vDcDnXxoxyeXHiyAzKUWR72qfziAZKZWtbbuTts0NGjF1hYKiK7ublu1cqUtXbTYRjcPWntLqy3on2cbNmyw/gXzbXxq0sanp4JSgTp9lX1x4zQvwg08iAwz69yS28mslstbJcagBNw4S54h4oOxZ3021S2O2iSxoQ5+fMLaW1u5FilzyurG7yz7i4lJsuZYVWDoc1y31o52hsBADw2EGwUtXm9gxNiqFfTQVipZK7T5etXG81WbAegiwatm1lqpW65SI/3kW0q2cuNaW7J8mVVnR88keQAAIABJREFUyjY1NGrb9S6wwU2bLd/WZmPVGetZutDWbFhvne0dNjU8al31grVawRbMn28DYyOW6+mwzWPD9PJ0trRZfXzKOtvarZKrWg33TUrvUmaUQBNv6e8SRKnQlwBJPRJee6cSKoER58njel6AKfbf/PqNLvfUA+AFIz6PtShPQ9cTGHhA8gABhcHHG71iiNebCUx/bW/NeFCKQsIw/lbjR9M9w2cz5TYaCDoH7Ss9EG5ilT8fXE9KaLoX4gs/K8DvhX72CpdXinS9mZnphrI70YU/i1QR8nsNeeVpKwUtZWmnoK3ffchnC4UpGm7++nJF672efpspfbrPXN/pIWmSlKbr+6TILe5Zq7PTJ66BNfrhSLifT1zzRmC2FzGpUslxXkHVe/w5NDsbebcaLO04XQ3X8El92Zz0KOu4d6i0cJnzXo6IFlPZIgUgyNNZrOb7nxWgy4LeInkoZ9WZSuh2FC0ygZ2K69vb2qw8PWPTk5PW3tpmLYUiBSFcHdNoitBSpHWVMoxAHRZGd3c39xefQSMAABsIlfHVXI5CQe+B+3nV6qdt3rx5BCRYgPjOzEOUmqBdZyQgAlhL0SpQKqo1K+ULhjYV+LmYy7MkCGUtXAusuJiYx+9ATuxmpWZFXc8lKEiL9SNefVYmwTWfszUbN9iue+5hG4cGbGRi3FraQ+ezGix/y1lve6dVJqdtbHjEli5dakOjI7QWWzo7bHh0xDrbMC3OAYo/o3qIb1PgOauchESiw7mVjJWsMR5PjZiJhKEsK3gC4vkmno88Hn9qytpaWphLoDMn03MKVCjxoBCv1rJMcXhCOFgEMcy2NgJ7SBCCth7dv1HJgDIACwZfWQMOCYBa3UrVipXrVRsr1a1cRF/fvJXqOWsvmxUqNTa2yLe12JqRASt1tFltpmJduaKVRqdtfk+/lYsFG62XrdrVak+tWW2lXMHaajlrn6rZ9guX2MjIiJWRyDyvyybqYfZ1a65g9aFxayu1WLUYrfcmgA6aVm6BF8Ke1r0FkimyTaRfan154etBSoAvwZvGMBuBPeyrwnBNQcsltClXQiArcPbLTdeJ96Q5Gni/XkvL8lJQkRWp52q4F36p1RvKvlJQ9YDuAUeA7nt1++fyVpLOxQOrfvZlfXOBlixSyQSvpNCYiMZUapn5Z24G6pAh4i0pHqmVmZYd6h6igy28ZslD0EMV66q1Hu1pM3r1e7w1es4A07ngPWBqfQoZNdtbkCamtWE9UjYpJ2L5mV93M3yRPAYN+bPx697CK5bkOCAhFp4u8aCUV09fnn60puAuN8vBQ6qYe/RQij5SuiNkxKz2cJ9gOMJCz/gadehzadfYBI0c5XsSQEf8o1qOSR0R9Lgx0YLFzwB0ukVqdevu7LQN69ZbT2cX3aIVAG0Uwt7y8Jo4NgZW1sDAQNaxbdOmTbbrrrtmCRsQWqtWraI2tN3229vg8JAtW7bM1m1YT2s9gHmMYUBrL4bZ4pyLXoBwgVISuk4VYC1WqgawEvBQbgDEo2s8A/TYnMa7sLl2ucBghVbCtTPLOVrQIlBYjffcf5/lS0Xbc6/n2+q1a2zNmjX2/OfuaTOTUzY+OGytxZJ1tXfY0NCQ9c7rt4npKasX8jY6MW7tnW0spvZnmE0QgwU9NR1d9q6bVuysRIZo7bAa3OFR0VFDHgE6BUls1IOSPwEQGQSADpd/Kewl4omszcXeIrszutgbAN3FLSuoAUYv99hXO2PayGAAecwr9/F5eE04NhTEj0lK5RmrWM3GW8wqpTz3scXy1lE2K1bDWsq5uo1axcpWo6u9p9hqoyvX2pL5i2wMLqvudls3OWKF9lZb0NdvnbmSja1ebz2lttCYprVk62fGbAbADoWhlrPSVIWAXs5Xgzs+rcCIjJ/mQKRWZioc/Tl6gPEWhn+PFAYP1F4w6u/NFYIQPhOgNBOaWm9qncsj5bO4PSB5ayp153tBlSo06f4I0GUp+fdj5TAWtlbH3Wx/JXyxj2mfAskhb5ltDdBTgGymkMhqphxx7YHxXoQ7AAj6Ss/Jr8/TGGljDkCX0PfAsDWF0J+7v4fA0Vvo3rOU0rxXplIFZC5lx8evfdgoVcyafz7MU9cZ+2RmPK8HdPGHv64HdH/Gfu1bC/ngM+gS6afdSemVd8DnoPjz555GQKesdd3q/L7KDe9lga4jQM8AR53itgnoc2VhYjhEJVhVvEkEc4E6NzECGBhvamLStl+xwqYnp2iBwj1aRiv1mFTUzC2CB6W7fXycFiqAHZs8PDxsY+PjtMzxtxUrVvBgR0ZHbXRs1HbcaSfbPDBgXd1dWYxWXXvwPmawFwtWrqHnbrBiAegA8hrCDHClI44btR8qKWoSAGBXTlIS/5cWpQx8jbdUP6sQqED4KzAkDmznXXaxJ556kgC9eMkSxjVXPfUUPRn93b3BUu/utrvvvtt23W03myrP2COPP2bb77KTVfIIAcyegQhWQyumJoMXg4LKZUTyzOrwbnQS0Jk0GONYEkrM4mdjnnCIXmCT+aCwlINLHR4MAm+syw9Wfrgm9hCuc+QjwFKn1kvnRg0+KXoqlJzGe8varQeXlcpL4FpT3TVdhZWKFaGoRUCvthSYIwFAb5+pW7ESXK4bhgasdX6vTder9BBNDQzbbguW2ejAsOVb22zF7rvYj39zqy3fcXu6cMtDY7a8s8/qE9OcRta9aL49tP5pm79iKT0+NlOx8uYRm56YtPb+LquCaJIv7aFieBJWXth6gSuBkl4H75GFJ2vBM78A1QNeqhBLmHmQCmeZibeGPBgvUGTBSlAJYBVWgQetGZA3E8iplTSX3PF7kFroKaAj5JcmNXnhnQKityC1t+n+SA7hdbmkPVB7EPfrS0ETnw91/rOKcKrcBDBvrhDi86nC0QCiEdBhgGgdqYXu99LThX72Crr2IX1fqoTg75TxUWFvdq5z0XNK35lskpczqehJFVx/trRMa8Ei11lhLapO8p4h/0y6psrefF6X/qZ99grhFkzOOHjwcGUyM7rTlZ0unvP8IBqg4xE5FC4JNOUJhRE8oAdFMOQeyO2u/WanuK0BuncZ+gMPD4DkIxTox4SimMymeDyuy+EZcLDW64xP3nbrr6yrtTMasTnbee/dQ0JT0vpQG4QNxUPB9dnf3299fX124403WndHt5UsWHdHvu5IW79+PR8OAnTe/PnW2tZqa9ets77+fgILY38RtJDkJkCfqZatUqtkbQQhm5kUpTGY0X5R7Fy13zhFKCT1YgA8uYsF6Iirg1iZNMImGDGsIOUIpwFQj8licA13dnXZypUrbfny5cwLWLFsuQ0PDlpXRyeBZu3atdbe0U4Kmr9ggT2zYZ3luloIKDzD6JoOykSQ1ngWgTkZLwRI+IUltMJCr4ZkP2/piAARdkCiIAA5FeZ0x1WQQxGUOSRoENBj9yx4RbgfEdAr0wHQg6KUszLi4eh0hvOPrje/Pq4RCl2hGKx+b+Eg/GRmbVAkcs5CR/MfKCrTNcvPVG3hwoX2wGOPmPW029j0FL1E3YVW++13b7FKbdomKxVrbemxV590vNWKeRsbGbH57d323S981Ra29nL9G6aG7OTzzrQn1z3D3vkdxRZb3N5D5WBwapT7nwoM7V+alOOFIc6smYXrAUMhC2/l4XPS3FMw0vW9leEFbqOlKyCZ9fCkskAxQMXttB68rpK+uYBagJn+PQVELyhTCzEVZCmgk4d8jk8iddNOeV5g69peIUmVHu/h2FL+zZbjpUqNV+hSC13PKKVKFnrj67NhyGZAwrU8C0DXfqXA6AErpQ+/B2lClt7rQb6ZIuCfZa7143WWnTVMAJxNMsTfBX5+/bPrzdNDLNCVfBKgi2a9EiDg49lHL2xmbCVd4vCerXlIcC2Ea9GYyQO3d7s3C2lkSiVsKhhDjn5ThUKAnnqqwvuCwkkoUVXIswV0fsoF4AXoVg3CIAO86JpXeaE2jRb6+IQ98+RqJlPVDK76gj3nBXtkMfTUzYUNw2FBKQBjbdy4kTH0B/72AGkEthnIeoddd2A287Lly2m5Uzuq123+gvk2OjbWoE3SGtRkJjRjqVetXA1aPhM0Igjq3iIqJi6gTCmYA6FDD5CsVAjx9OgmJnjGoQGwXAGGBFd2dQqxjkxLr9WtrVgi6G5Yv962224762hr53MuWrjQrrvuOutr6bPR6qgdsP/+dtCBB9ndf/+73X777dbT0m37Hfpiq7QXrJyvNTRXCKpWBPXoPeHe6rWMw/JWLLUyFqMWmFSsYh98PBZc3LAAEDqQtQImVJY7hBEeD6EZ1pTncxyJCrsDgI5npZcDSSvTM1RgMmUH1npba0M6ZgbsUfmAhwNKBUAd15LmizW2gDZwhrmqjZfMqqU8XeKwzFunqgR0rHt0etLm7bicgD0+OmZDazfYA7f9xaZmxq2lpQO93uyg17/SOvt7rYwQQsXs9utvtvLUOLPgN44N25tPOcnG6xUrtJSsVDPrsZJNjI6ZdRStGgyE7MszZQrIKaArxu2B1vNBaoF7gZQCklcqGgSXE5jeC4ZzC4A1ayGmgO4VAwlxKd8Ce9J8pBm833sQvGdCa8J3vT8VeCmge7BJlSbQOWjJJ7VpTyTEvcWa7p0UjtS7ke6j/1z6s1dO0p/F61tzucfaw4x20uf1++PXFZTzYBlCSdb7dC+dI373Z+h/1jn480i9pN7lm3oavHfCg6an/9TD0Mgps4CeKlJ6n+7vPRuz9Ja3ysxslZHi7XMB+hb0ExvTNHgHI7jqflvzkGCN5cpMNgtB1/fP76dRau+9hV6LScfNPiteSnNQZpX2oFAyZKpQzlyArjhsFqNr0vwDMXRcLLtxzADnYch1AiuqtZUuVcSEH7jnfkNmJ1ynhf9H23tFSXZdV4InTEak9+XgysCj4H0BKBAeBRCgA0mRFNWiWpTU3as1S2vNz3zM1/zM33TPjEyPRJHqliMoCpYwhCWr4AqOhC94UzDl0puISBez9rl3v9hx62WCGmmKgjIz4plrzj37+FPssFPOPSOLclfpWzceTA9ADrBev3693X333bauf50DAcLcdn35Jtde0f0KQXEIloMZHlqvmwzV9y9R2mEnYEFd8AVh1SHVQiiseOpbND07OOOgQEMvBXOzH67oXnBzd9SE3R8PZhffS4bADYCWB5DD9TDhIgNg25atdvvtt9tQ97DPD/HkC7ZoiysL1lvscaED/51+8VlWGe23xUIoY6jISC0dWnubWSvTz2FxRxpf1eDLBvDhn6fWoeBDZBjOMGOKFitb0QSO66vVijUL6Dq15EGOBVROWwXQEWFeWG66ZosxLa80HdDhyvCDG8dKgctrbbPwCwQhT3EJAXQYH3C0jHuLTatVCgHQUU9gqWmd9WUrNJZsaHDQZhcbdrA2bc2OkgsH63oH7K6//gfrtooHBh5ZmLLv/Ifv23R93ubn5my4q9ce//HPrBKtMwhbuuq3vmj1UtOtD4XFZRvt6La56ZlgIfHqn60cAgU0AoxK8HrgU60sFWpTgEsZYnq/git+TwUCAlx4j8Va/+0uA30nmWSLicQAxSgU86wosyc/4HMUZMjM9HoF+hRw8oLOMqEDGlQC6CkgpiZlPX/4XddD+Q/fkTLaPEBP9yQFjrU09BTQU+Eiz+RP8FwN0HXMRwkBq5S45RzS61WgUB83td88kzL3H8/MywLQ9aLyQLpdTTDgmaLwEd7brqGTVhkQSk2ZNJHiC/i1Z9EUgkuE16UCaZ6Ax3GuNENznNX+0SWldKOAvpTEplEIVMGa86AAyncxbIeaus//8wCdjJ7l9doOTCzd55sby6u6+Vn8rT3d3TY9OeWgMDI4ZE/s3m09lW6HlcbKop194fnuQ8+INPpnuABIU/v4449tdHTUQRegDtM7iOvAwYO24ZhNbm4fGRmx+VrNunu6nUlBAIBmj0AyEotvmmwctqFYLlpjsZEF2OG9ZFIUBpjHHorTBJOQMwL4l6MvnZHkSCMBocB07z7yWCucNeT9+R4QEQQEjBVBb7i+uNy0vq5uq83N2zN79tr00qxdc/11ntoFX+4zjz1jS9awbqvaZTsvcWFisatkS27yaGlZWRpP7BecMXkpFeqEg7GiEpp3nQuA6tp39I/7rhBkI8i7NgA/UdTY+/r73IcPMF+AiR0Bh9WKrws1dFg+kBYIQEfQIQAdWQQQJIoA9OgScYk/+s3dpMto+MXFkD7IgDuvMtS0FQQzIuAxAvpKrKleWTar1pZcQ8fcuwb6bP/0mI1s2uAWh7mxSRspd1ljatYF0pFjN9on0+PWNdhnBz87YF1Wsl/ceZ/1l7tssblkS4WiXf3NW6zU320FxF3M1WygULHpiUnrGOxeE9BXYwaqQSkTS38HzaoAoN8TsPXsUBgiUGlQHkG0BaZs3rM6Q8JZSM39ylRZyY8WGwV+jBsChQI6tQ0Fh7UAnXnUek2mrSG+INICBSc968rAU5DlmrorRywMHD/foYBK3peCjjLzVABzC1WOD53Pog+dz9Q9wjX/XwA9j2bS56YWklTI5DxUIMLvFLDUWpPOXwExbV+cAp+mHOr6ps9MXUyBvpE900pNzAuKI8inlgdf7yba1zaCRVVM/xw/fqYCJemIPzXKXUGY409d1vps6EngvV7BNFpvSeekP4yLqaJqEQnvCpYuj4GKvvvCVvGh40tKTGTceAjSzeDD7u/r84A2+rVdQlpattp8zTZs2mi1et1m5matUq06wI6NjWXR401ID02zfS+/HnyhTZiiS3bS2adbbXHBI9nxLtTOBpPAf4gwhoSHd7NqG6Uv/ByfnLDB4SF/LyaIgLJ3333Xtm3b5qltmA+sAzzsIC4AKCaP9yGvHRvSP9BvR8bHQvoD/P7dXb6IHuEvKXVZfnkMVNJD0d/ba5PjEzY8MOjRzwc+/cyOPeYYm5ma9sC9yekpXxcIOxBKENz25jtv2/CGdfbRBx/atuNOsKX5uv83PjZmp5x6qs3U562zv9def3OfnXL6afbp/o89t3rzpmM9+t1N/b2dVltacDDeuGGDvf3227ZlyxY34UPyxJyRaYDMgN6eXl8PjBt5/EVEjPd02WeHD9nWLVvcb9/fG4IMsdfuf49SLD4/cviwDQ8N+Z53d3X5PHp6uj0GYXBk2F5+/TXbePyxVu3ptjfffsu2nXSi7x1iJybGxq2jULQNw6M2NTbugF7t7LLpes2O37LZPnj/fd+n7q5u196xTxAGQVt4Fw4Q6AMaNOaB8feCZhYXHdAPL8xZsatig/0DtjLfsA3VXluYmvVzhbS18eW6Fbuqgb4XlmxdpcesvhgsM92dNtVc8KA5BFn1FDvssZ/8zOZnplxAbBY77Mbfvc0WK3DRrNjCXM2GS502Pztnxd6KW0iUAfo5ioVxeKDVZKgAnAJ4S/puCWhkHgRD/A2gU7CjxuTziTEiOCNOxxCGYuc2mmCDtB/KBYvS1iY8kEGl1gUKtOQDZJb0ZaqGTnBJGfla89ZrUybfJtzEOBTsqb47BXWCIq9J/24T+JP682oByZvDWtYWPJdrnwpirX0G4LczdF3fFBAU+N1NmJQ+TYUj1TxbQkS+AKdCEa9dLcaD40iDPnlOCVxpv2/OOwPGNHMqKeTDvcpbe6hM6KfOsabWmNTao+fO99wKWaCunhvSiVoF8t9vjh8QylKhm+/S8fNcZMIilDDPDgouExX8cB+ze1LrBJ4dPmNgYlCIff9OvPzsJl+gPlaYOhGQ5AVWAAKFgj3+6GPW09Gdze2c88+x2dk5e++t99zoMFWbtr6ufluyZTv1jFNDL1zkd5fLXrUL4PDGK68HH/oKOsWU7LzLLrK+oUE3o3eXw7OnalM20DVgp5x5ige5nXDCCTY/P+8bh5+//OUvbbR/1N95eG7Mfv/737e33nrLGRy0dwTNDXcPZ8bl83ec7+PH51s2bfGq8NAqS1aysy852wPN9n/ysZ140kl26Mhh6+7r9QA1dNNCoBfdB2SaNHU5Q2ssePGR2mzISz5y8JCnmA31D9g9d2FOXTY2M27DfcPWsEUrW4edd9n5Du7QZg/PTIb5jU1aX0en7X7wMV+fmcacLZcKdvm1V3naVf/QoM1MTtmmoVH773/5A9swMGyotDS5WLPf/6M/tHffecfnj1iCn/zkJzZYHfD5j82M2Ze/9CUnlj2P7rHpuLZY5yPzE/bV737bxwHhC357RsXTsnLMpk32o7/+oXVZlz9vujFlN998s83NztpLe1+yZU8GW7HDU2P23d/7XUP/sUpPlx0eH3M3AwQxZDdgPbrKFatNz9gv7nnUZhemra8yYIhe2HrWNjvppJN8jwBCcJ/8as+LHiPRYWWbbEzat7/9bWvU6y4k/fAHP7Sql5Qxqy3P2m3f+ZYdqs94YRn4tY8f3WA/+7vbbaCjy8pWtoYt282/83VrwDVRKFh3scPu+9E/WYcXpVn09f3K975ty+WiTY1PWLO2YE/d/7B1FypWW6hZsdJlV9x2oxV6O70QUGm5aSMd3T6exXLTg/KUUaXmu5QZqBaXSvzptSqV82DjHmrEuJ7vI8MgQJExMbAG9JECeig80/5W1TRUc1GwoCWA7W1VA1JAXw0QPw8oU8avI8zmGSvFsT4BGR3XhGNaC9AJBvpTmbNqTpy/fq/rqXNSQFwNzMN44ZJrDwTT/U0FQQWlLN4kS0NtT1/FeGiByNN+CeC6r7oOa9Et56pApHSowmD6HD0frGaZrj/v+TxAR9qaAjrPE+/n+cnbA+ARLI2hWl1w47Vig9ozD/g8Pbv+TGRpxbTDFNTTa/l9pqXj/dFiy/eT3tTMroDO+RHQw961Vrhw8s5zHdDxHxDSA7gQALa45P5LL+BSq7kZeP+7H/mdE9PjNtw/bNvP3m4vvfSydRRQnGTFPj34mR2z4VibW5izrkq3XbTjIteoPKAJUdQ5gH7MiZvtlTdes95Kry3gfwsL/jv/XXndlZ5jDmYEzfPAgQP2yguvwKNss/Nz1tc9aCeddXKm4WPCL+99yW9fMFRhKljFKhm4AyQmpydtXf+oCw79Xf12ziXn2Mi6US9KgpSwyakp1/wPjR3xNCWa2X2dUGhGNHSYkg988qmdtHWbp5dBewN4PXj3/cGvHkKOXPiYrs+6VoryNXVbsKt3XW+14opX0asumXU2i/bM47tds4aXHHrVuVddYv3rR2x8atJ97ZWVgr3w6FMRzgoG/+7pF5zl1fh835aXbe+evf7e+lLNuspd9oVrr7Tdj+72NWks1a2z3GnzC/NWrXRbzVbs6luuc4IGc8Jew3pRg+D00C+svlz3vRuoDNhHBz+0zRs2+7N/949+1/70//q/baCKoj9I6TO75LrLPJfb/6t02PRsqPAHWlqYr/nabBpZZ4/e85Dng4/PT1q1u8/+w5/8J3vvnXd9fAAfWFj82R39tmxLDspX3XSV0+fYkSP2yvOvhMI0tmgV67BTLtpuI9uOdx85IultrmEv3L/bfeD1RVTU67QzrrrIBjaMOqBPHx6zlx/da9ZciIFFZTvrmkts66kn+1xRSQ4aOvzz2EGs8WVfu8HKAz1WQ/yHFW202mML9YbVbTGLcudhU81AD6oym0yIjmiqwK6/e5YEgxSlsYRK89g3mgYV1LGenoeP7INm0/fCrVAxIpYaeuoD1HEqoPPZBEx8p/3qFfz4DtX6+H36Xcrw9e88gScTOKIPPQvilIBTNTFTy+Ua6d+pVpeCdl7aG/kl11T3OwUO56trNH9ZQtwJQnmkKJVq6ClNKfAxkwXApGCiApkW7lFQV+HjKJCS1DEVWLhvun95FgB9jwKyAm9m3fTCKEdH9Kdrmk8jIQ99LUBPTe66v1lskAY0R/cI11AtP+mY/Dw0Mf5WDA3PCF0EqSmd3zsNIe1MypzzXKXPSAG99YyQ0so8dD9r20RDZyAXzawAdJg1YWaHX/VXz/7K5uqzDhx9XX223Fy2cqHD/YzlQmB/FBbqKw2rFCu2/ewzAqAjOMxEQ8dGQsOFFjk7YUO9Qw57YNQT8e+Z+oz1dfbZldde6fnnbgru7/co75H+EY+kBpCceu5pDvZgLtNTU/biUy+6Du6b5zHMZVu0BSf6agGV1Vqp+BAMEHR2ziXnuTkcGhiC3Xr6+6zSWfU0pUyFif3TmS7ikdblDhvs67cP3n3Pze2DPX32wB0/s8NjB23jyAZbXF6wSqnio8HafHBwv5dv7Sp122Rzzs7ecZFt2rjJNvUN2cf73rFfP/2sCz6ljopNLc7b1V++2ayzww6OHbENo+tsaWbenn/oCZufHPcqSZXefjvz4nPttFNPdWEIEfJPPvaEZxF4fvrKilWLVXvptZfs3O3ntAlkM4vz1uwoW8kq9vXf+boLTnR5PP3oU9GKESLz+Q97NLsw466JoeqAzdanrFwu2UqpYLtu+aKVuqs2t9DwdD7k+YOwURwG8QED3T02Nz5lD959n81OT9lI/zpD2Z1TLzzDtmze7KZ8uCfeeftte3Hvi66dY63f3v+2/fEf/7G7AQ58dsD2PLLHP5+sTTodXnvrjVYY7LG3P3zfBava2KQ9/bNHbKVWt96uHqexXd+9zSu+YY+hYT/wt3c4YEMIm2vW7aZv3WYLhRVbaCxYT6nDfvnTB2x6atyGBoYd0K/57S9Zx2CvTc3NeiW6/mLFgxhRKW7Fc1FbWlYmgWfA2TLB4zo91Aqebcw6gjhNmqmmyP1Qn3kbs4oggvu0JGYK6IHhtkT8lLkqICuQqUthNYasoKECiD5HwSRdC84n1S7JbP0cxowSBUQyRr7zNwF0vitvDVMg5P7hZ8qwFbx/k99DH4kW7XC9ub55LosMwKIbKu2PoedVBbJUe+W7dO66l/g9FcIU1LnO+j4VpHB/qmHzmXwPBGhdX56PVMhYDdA/z+SeWhA4Vx9XjBnS+LCMz8Ulfp2fAAAgAElEQVRaGHnNiXS9NMpdn00NmwKB0lWqoacOEBXOUl7Szj8YPyAm982Xbs/y0LPDgfxySBBLy15yFIuO/O8XnnveusqdmbY7Mz9rl19+hUeTv/X22/b6G6/bhtGNLVBfrtt5557XZnLf92o0uQugbzvjZGc6MD0/9NBD1lnqzMC9sdKw7du3e612BMfBNPvIA4/4uh+ePmKD/aN20ZUXu6/WNcmBAXv+iefbQHts+oh98YtfdP8qfLVYpPf2vesmXZjdAVI7rrrMZmvzdtb559p7H35gnxw8YJuOO9bma/NZz9kQiLUSUtyijxS+eviX1w0NO4N/6qHd1lict74OaHPzdu3V13ixExTBgRn6/Xc/cu0c5U8QV16HFr7zHBt7b79dfdEOe+Su+2z8yBEbGh218cas3fyt22x6qWFT87Ou+fcWOuyxO+6z7ibS0kqGXkGXXnuFCzOYF/zlTz72ZDb/+krdOoud9o1vf93jC0aGhu2OO+6wgZ4B36eZ5Xkv8IL1gTsDsQ8bNm6wP/vzP7eOEmqlV2xuZd6+9a1v2b59+zw4EZkG//jjH1uXVd1sjdKz08vz9s3f/rZNN2puhJ9dqNvA0KDt37/f8+mXaw2bn5qxTcOjdvDjT+3Vvb+2ehNVvjrtgisvclcJzP4D/f0eP/H0Y08HK4PV7Q//4A/s9ddet77eXtcy7733XusudmVn/Lf/4/fso6kj9tpb+2z7aadbj5Xt4b+70zV0PGO8Pmtf+t1v2yfjhx3QNw6P2p3//R9spNrvY/9s5rD9u//8R3Z4etJp6LjRDfZ3f/aXNtIV1ujZN1+yP/nf/lerDPbZbH3ea8X3rBRtYb5uVkX64tFR7pTQyVAIvGSqquUosyLDowazWqU5HnowHDJE1cz4PoyDqX6azhPAiE1lWjEAKcNVH6oCMcZHZpUChTI8mjzzQBFjWCvoKw9olOGGBNxYAEqsGLiG51NBJc+HroJAnlbI8fN5fD/3L9VAdcwKeHnCSniW7kMw8+Javi9P+89AlwG8rHGRlCUl809BOl3XtTR0jjtPO23bi8QXTvqlQJL3jjD9VrOvFEzzBIZ2YA/91NP56ZgpdKUCpZ/P5RXPevGspKRst56vvHFxDQnomYAS+3iwUly6fgrQnjwUS23rdbTqcAyMnSFt8NzAhx7WuaV0FY67+PQQLhcL1bs/KgI6JozGIAB3mBdf+/WrITp9se5BSV/96te8KAmKoWzeusVK5bL98rFf2nRtxnq7Qv31M846vc3kDkD3oLgI6H3rhu3YE463DRs22Ouvv+4mwg/e+cBmajOufeHfBZdc4MFdCMLC5F595VUHYvikF2zFvvzVr9hnn37qhfoBNvfd8TMHa/inEAOAAjTX3HC1B0Bgrgiqevj+h2yuMWc91W47NHXYRgZG7fzLL7SZ2rx1D/TZ6MYN9unBA1nnNl9wAXQ812vBd5RdM+7v7vGAtYfvfdA6rcMOTxy0TUMb7Kprv2BztXkPwEMlMpjxn97zrM2szNnO6662eVu2dcMjtr7aa2Pvf2yvPPWcFzep9nbbcrFsF950pTW7EHjVdD/9aGevPX73/TYIgWB52WZLTfv6d77lFgwwdwDiP/3dP/nKuHZc6rQbbr7e+z5jH2FSR8vYn/70p27loFXl6huv9jUG0/8v//W/2LbjTmxLxrj8uiu8Ct/WrVvt8JHD9sQjT9qSLVjHyop1Fis2sTBjt3ztKza/tGC9w4M2VZvzoL3Nmzfbu2+/Y8eMrndQ3/fyqx7U9+zjT9lUbcY6upCGV7bv/sF3fX+nJibtkYcf8T2DC6bLOm3HFy51QQ0+axSK+Ys//wtbP7DOaaNuDbvmphttuafiZWQRRV9dNnv49jutuhy6tiFKfcet19lyFTUDzNPOnrz7ESvaspXdtdG0G777Fe8rAGFiYXrOju0dsr/5yx+4leZ//z//D7v/md0e5b4EBowyxs2yLaNQThnZAq3CMipdU5Mj+JGpkNGq1J5pnUltawbG8DCr+R0HnxoEnqlm/LUAvWUODD7DUH5UsiSkahdNlqoZkNFS+0sZuwIGAW81hp6lxa4SHKUm61QocHcWahnIeHWd1IqAMeWZ3FUjzLMW0OXB9VSAwtjY/CYVarie6RrxOv4MQlVLIKQAQZrh/iuQcR1gcneBUQBdgRT3pAKV0l47OMagqhyhIL1O/17LpYDrWGlQ6Yv3u/CYuJz0/DgmxSpw+WNADn7ArtT0TxrME2YyYToWufK6GFEgVKEV935eHj0Bne/j/QrCej7UwkFAR7YU6So1r+vzVKjC56gfEuioFQRTOOHS7Q7oLslE85WnQMFcCH9xPDAwu7/x2utWLVVsaWXRKsUOj2LGw1C1DH2rUVp13+tvWmO5YZVS1SZnJ+2yHTvaTe4R0D1IrlyyS6/aaR998rFrEVg8aOm7H9sdwbbH1+LcC891DRRWAjD9F1980SfSUaraWH3KrrvxhpB+gMjpSsWD5jotmNZnGjP2za9/w8EA/tfhoWH3609NTtq7b8JvGzzc+w99Yr/z77/nbTQPjh+xzt4e78SGqH1PK4h52dDQ8bvnLpZLHoiFgir9XT32i7setZnGhI1Wh2yhWbcrL7/CmU1jYcHWbdzgddpLnRX31SMq/MD4EZtZajgIrevosXJt0d545sUg8JjZvK3YaVdcYF2jg27SRmOR4Uq37f7nBw3hg3juVGnFbvrqlwLNxDS1n9/3cwdEbvOJZ2yzM7dvt8GBQXvttdd8/C889YLfMDM/ZX3dvXbpjkttdB1y+5v2wD0P2tzyvD8fQtqum3b5GgwND9v0zLRNTE7aCZs324//7u+tCm21o8tdH1fsuspKPZ0uZNVXlrymPjT6/R9+ZMet32jNxqKdvvUkmzx0xP759p9YT6XX6m7YL9i1N12bReM/v+c5n85yaBtjv/O937HDBw+5Bn/aaafZ7f/jx/59bblmnaUu23HjlVYa6rUVpPHV6laYX7AXHvylxxnAhQOT+/k37LSVatnT6VC69bkH97h1Yb6BrIxu2371RVbt7/W89YWZOas2VuyX9z1i88t1u+nrX7H5zqI1ULYZTWcaizZQrFhzYclWSogfkKYy8fQq46bWm5ojCcLKRMiceC2lcQ3sUuZDpqefKajhc4AOPtP83HANGW6ruQSex/FSu+Wz8ywAqTaRAjdBhYxMn4/nqoauzJfXqUCRB+hZ+U5WRowNLjhmdqNTcEiD5BREUgBg2p1aWFTLWq3wD+ebAkIK6CWvTxELxCRCFd7JwiRcVx2fpqcqSHLt9DNdOwWYVIPU/fl8QG0JDOp6UNDKa37Dd+DdLLalgK37sTagBkBXek0FKxY/0jlnaxkzeLJKlFL/XceYnmX9e3kFHc/C+aEAr+eZ54OA33YN3g9sidZeXKOaPdY0AHfoRKmAHgSG9ih33+Mtl53lgO6SHIPicCFuWFp2DR2RgIjgfmL3Huvp7LHl5pJ1FMp2+lnbrW9gwIPImMO8d+9e6+3qtfoS8qurdvqZpwctIAbFUUM3FAwpl2zTSVtc+9x6wmZn2uC3zz6z1wZ6B2x6btpTyHZcdpnnYSN3u6e7x557+jm/bm6pZh3lLjv9gu2e4gRA9/t3h6CwRrNhnYWq7bhyhweeITedxILI+wfuu996Kl02OTdlfT0DduOXb7K5hbpNzEw7AMP0Dl+6MjQ3ESFXGuki5ZJVertt/yf7bWRgyJ66f4/HCcwvzdhAuc8u/cIlvhGoNoZgO/xXqnZYpbvLg9y68ezuqi3O162rsWL9zbI9/9gT1pif9wj3YrXLLv/qDR44B/CHf75ryez5B/dYdRn5vR02awU7e+cFLqhgbDD7P/nok06/MJV3F7vtyhuvdEkZ/mFmLux5eLeHssGDjjiDr9z2FW8Kg/Xe/egeq1nDKhaquF13y3U2NjFu69av96j/SrXidfKff3yvX7HikFm2cy6/wNYdf4y9j/XYtMFTvFwjWF6x0YFB++T9D220b9A1ZPixH3/oF14vcNGW7Mtf+3IoJbqwYPfcea+/t2gl2/WVXb5nSLeDUAlh875777VqEQJL0WrNBbvlG1+zZl+nvffxR3bcxk1ei/3pex+xLt8Ns5mlut3y3W/a1ELNn4sOdvf+/U+sxwvLhBr9133zFi8sM7pu1D776GM7+ZgT7Ed/9QMXOs68/Hw7bvspNlGfc6sMLCV9AHQcsmIAdAUs1ZLULE3Gsxo4qLajJkIccmpqab43BWFo6pTyVTuA1YUm96MBHelvoQJfatbjHBSwyJScEXthmSAs8HNlXmSg2FN8TkZFgYVjoQaZChJkmqsBenypKwu8Nn0PPkdQbwrg/NsLF8WgtTwLCQUutbBQQGmbj+Sx61rgmaphpmAeALNV0ITMXgVArq+uvYI64lfoA061W74/FZTaAT2cERXE1AqUNhdRUAn3tdKt/KxLK1C3Hkh+NfdeATgP0DMNOgZyKti3/84ukq01zOYa5wSrLddVBVK/DrJ9Hc2lOrJsgFRDToUitQR4vwpvSBXKYusZ4jp9HqBDZQGgM/jwXwLoAeiTxj7Q0N1fHgHdI0ZDcVlnxF7bfGnJuqud9usXfuUBZNEFb2ece7an+oBxQzOCN+Kd19/KIruhH5165mmu5eHlCEB6M6atoe2olYt28o4LrN5c9nKaYPIrjUV789U3YqAOIpmbdub5Zzsjpab84t4X3FQKRopQu3MvOz8rhoK5PPfksz7OUF62YDfefKPNzc+FynLIde/rtfGJCdv71NMOLt0dXa4RH7P1OM/3Rr9xdNDCvBDljq5t+AmhAnNH4BYOGgQMgDQiVTdt3Gj3/PQuB0hEXtea83bVVVdZb3+ffXrgMxsaGbHFlWU7MjFuXb09NrJ+nX188DOr9vVYtVi2vuWiLRyetH17f+WhYDADz6w07Mbf+pr7gPF3d6VqNl2zFx7eYzBUw1pQK5Xt0ht2etvPQtyvPY/u9rUBJDZsya68/iorw1cEIkZ1tmbBHn3wIR/rTH3Wejv77LKrLnPCwvo88fiTNj4/YYPdQ4ZeZjfeussaCw0XTPoHB+yj/fs9OPHxux42RDtgpeu2ZDd95VabXqx7tDnKrC42w1rDjI5GM9hfNE5pzMx5xPuLHusQDtYtX/5iyC3v77N7EUdQn7KezgG78es3+94jNuDjDz6yzRuPsZ/djnVGFH/DCuWqXf9bt9pHk4dduIKffebQmD37wGPWZ6hCh0iFsl377S/ZQjEIqqXFFfvlPz/guQ9wC8w36/al277q2jvmD0a//4MP7dXnX3WauezGnR65PzA6bPWFBS9WhAJAEBBna7BMtcriqu8WhxqAQgYFZsA0Ikrdab9wmmjJhPA3GQU1JhUw87SHNg0iBh0pY9Lf89LWlOFqcxF1GfAZCOoiyJFhKkPWoKw2Zsi82TRnLod7p5aNjEHHxk0KUOntyiAZ8c0gQd8PCOZisk4B2VN2E5M+BSynJZZU1oJV0l9dK6UpoJDhaxQ6hRr9uXaMQXT1xDxonbtq5KnW2gJ+mvoDR2/T/qWU7+qA+vnd+iiQUdjkszKhNprLVRtVwTYVgtK5oFqpCgpOu6Qp8Drf3/BPswH4jkql2tZYhS4g3IezCp6P9aJQl6Z+IrU5AGZ7poEKikpTPPf+c6VpXT09ITU6uidwH9x++J68QoUMPisrNhNLvwaLW8EKm3ecmQvoNLkT0FFcBoAeemz5Y+30c8+yhY6CazgoiAJm/e5rb7leFJut2ilnnuZ+ZgwQd779cgiKA6A3yyXbdtn5DuhVtKQEBtUXbd8rqNUeUoYAZNvPP9vN1Cjygmf8au8LLjy0AXpshgIh5LmnnvVxAtDhaz/34vNs3Yb1XtcdqW5d3d1enezZXzwTgGFh3ovT/Pvv/759sP8jZ+yj69fZgcOHrAStcXnJfbherzx2T8KiI51taGjQJifGbWR4xB668+e+NgenD9qG/g127S3X2jvvvWuXX7nTnn3uOVu/cYMVOspWX2g4yJ9yxun2ylv77LyzzraXf/m0nXn8Nnvx8SdtEYVyOkrWLHXYaVec7207h9aPeqlR9Pl+6bGnrQorCor6VCq24/qdVomAjoCtPY/v9g5kTH278qarfB6et4ogIgD6zx7KTPu4EoAOoQX79s933GHd5R776MjHtnF0k11x7U73JcPUjj2A6wOE/twjT1uXA3rTBYddX73VphcQ+V308SNjoKNaCbELqBRXR0pip7sn0FP8f/zwb6yv2m2VYtktPrd98zZ//v/z1z+w3p5Bm0CO+bd/yz47dNDzz1GYxmoLdt8/32W9hYrVF+ro/2oX33ClzZZWvNLbm6++Zjsvvdzu/asf22effmhbjjnBI+mv/sbNHuUOIQiV5Hbf8YA7JbzsrDXtml3XOG0A4NETAHUC/vFvfmwzzTn7z//TH9uBQ4d8bAtLi04rEOrq6DSGInjNljlMfaZuWUD7YGkjy+8J0jiEeYBN0KKGmz6DB3stc6AfM7TvFT9lyiA16E6ZOsE31ZCVuUM7CwwwP2eX16qAoECzOlC0f0OLALU91bhSDTAPvGgFSAHduwSCWUvcAu9XjVXH36aBosZGrKqowopqytocJtVuMcvPq0Sm4JYH+CG05+hui78poKv/lc/Xueh66pq09jZgwWr/uPYEdAIPAd0ttxJgmVq6KNCsRkvggSqIKKCnzVewz+1CJ3zvwX+Of6plc0x4HsfE95D+EMMEC1c0BGagnlq7FNDVhA5Ar1Q7nafg2XQPMMCZ1h1dk9QK4kpqbJzlawuTe56GTkCHRgcNPQV0MP4zzj3L6uhuCc2mBhNt0d559c02QD8ZGnpH2QO4ICu99fLrXoMbDL5ZKtmWS871dKFOaLZ4UH3R670Hz2rRNXQH9HLU0BNAR0jIuTuihh7NuwR0+GAhfV9z/TVOcgAXFJBBRTlorHfdeaf1lvDm0PFmcMOQnXPeeTZfr7lf//TtZ9j07KxVuzqjyT+UsnTCLxa8qtlb+96wr37pS3bPPffY66++ZiPdw+F7MzvzwjO9HzsEAQAiNHSY8qHhIt4ABXU6+rpt7NBh2zay0VYmZu25x/ZQlrGDMxN263e+adWhPhubmvTCMqcds9ke+Mc77Mj7H9nGzZttrlhwDR2AXlwKFpU9jwUNHVCL0V5589WeF+4ulZWmC0OP3vtzH+eiLdvEzKTdcuuttnXbVjt46JD9+Mc/Ds1t+kLxHuSAw3+OeaDxCkrtgnj2Pvxk1NCbCMFzQJ9szNtKR9FBHfNFS9jBgQE3jcLNAlCHD3v84GG7+PwL7R9++LdWtbLHZVx++eX2+C9/YZ0VBJ+Z3fKdr7pmvP/TTzyTYrh/wA5+sN9e/MUzVpudtoFe5KmbXXztFWaDPVaoBvMuhMOHf3KX9biXHHNs2hVfusE1dBxU5PvvvvMBp9O55brHYnzxtlt8ryDoIXYA7WzXb9hgnT3d7m6AlQBWFmwsMhbgfoDVp4b5Roaqmhylapa+pJRPZsnvFZwwVo2mxnchaK29+UYKOmtp6axUljI93qMmQQUuMlAycX1nC7CCmREEy+enWnjqYz5Kw/ocDZ1m29UAU8eXJ7hwffFdHqC75TBq4GoJ4Pw1yl/XxN+L8s4x9kjXlwyc+5mupX6fArqCtoJkKoi1/l4b0NP7VNiIbREyIMqjEXUZ5FkYENS3FqATwFNAJ2DCFaouKN1PXKPtQ7k2PCP43jtjinUBv2tsgfcMibXaqbkTVEPp1FBpjhYCPZekGRW4MzCHGwxBx51VB3S1mqlgQFM6BQb9zptjogQ2iqyxP0gsl4zrcK9au1KBwv3qEdAzBWHrZWe1KsXF7jNumpCgOPehd3bar59vaegO6OedZbXCijM7BAohP/ftV/bFbmpBQ6SGjkE7oL/0umvFAPQVAPrF59hisWldhbIDehOA/utXXOvBZMEuzrzgbK9b7k1RcgD9vB3nB0YIbguTe9TQAejQ0BExf/W117iGVWs0HNifeOIJrzZWW5i1XpQBtYKnrgG0IIAcd8Lx9tIrr3jgGzTr9z/4wAO8+l1TX/SIb1gDTty82d564w0HrfWj6+yen9ztYD7bmLG+ap8hehz+ZgQQvv3OO57j/uu9L3mzlWu+eL29tf8DO3v7mfbJG+/YieuPsSceesyOfHrAyp0V6x0ets3nnGbIBJhfaNjo4JB9+tZ79um+96y4bFafm7Pl/j67JAI6TO6uoQugA8wuv+FKB2IQI76HpvvY/Q/52mCX8N+uL+/y8rDIErj/zvudUGrNmtcZgFC085qd/llnV6c/5/H7H3eDNerHQRxCINxNXwuADjBHDMAC9rBYcFP9Yr3hwsYSBL9iybo6KlZYatrunz1mi8t16yp12h/8xz+w//YX/80mZqYMddm/+d3v2Pzygm3ettWD+Wxx2S6/8GL7X/7kf7aTN222xYW6Zzace+lFNnrSZnvhtZft5JNOso5lsz13PmgL83Mec4GxXXbzdV4pDgwUtPbLuwKgj9WmrdLVaRdecpENjQwHab1QsOM2n+DWFQD8qaefbq++/pq34sXmQugZGBz0gMn+gd5ojWoHYx5cLc/KQ0+GrsyVzFuFAkrjqdZC5kjtRxlaqpnlpb2ljDsFdWU+eQCjgB7mFEafp9mtlXbHexS40t85Rx2zaropoKdzW8vk7kAurY05fmps1M5SYM1Aku2JVykcsxo46/PWjuJuFZz51wB6KkS19i/2dJJSY+n6cXztgoDWLXBqXnULU0FHNXZ3J8Va/7RcqUWCIJsKvSp4Zc2bxAqVNaOKvSsA6C40SGoag8rK5Y4M0JXu9cypIMO1DCZzWEaAf600Q9IMBQNde86D33lhGeBgXL9UyNZnpUILn8Fy5Nm6fR6gA9ghBcGH+as8QIcXG5G/C0sO6G+9/EYG6GD1J58VTO6Zhv5S0NCLeG6xZFsvOceD4hTQX0sAffsFweQOrdgB/ZlgcsdSZBp6NLlDUHju6ZbJvd6oW3e1x5fskp2XenQ5NLCH7n84Fp0pefDcjh07PHXu/Q8/cAB68ZlfZSldk4vT9v0/+L7te/NNByg8C76xvu4emxobs3JsyDLQ22d7Htmd5YCDz116+SUOEGBsUzPT9tbrb3sQ2Ex9zn3ECCm66AsX2vGDo/bp2+/be6+/GRAWoWZFszlbtu/8/u/a87960bYcf4I9fNfPbGV63oZ6B30ss4WCXXzjTjdhI20OEfPwodPkjrKnl19/pQspqqE/9vOHPRK+ZguGegJfvOUWj/BG6VcU8Nm7e292SDGPS668xDZt2uT+HXSCG+gcsKVmw03fWBHknt9025c8D32pXHBAb6DPPNL6UC+8ab5eKwuLLswdu3GTTR+ZsIf+6X7P219ZQqZAv78TefpFq9j5V1/ivviB4aEQGFfucLB+4PZ7XPeuzc14b/JytWo7v7zL1wu59E//fLctzkzZcG/oZ45a65fuurYN0Hff82AIivE2vE0P/MO+I8UQmvmPfvgjq1inlzGG8PXb3/uu0w1iAtAECNp8rVG3BcQMRA2VjIaMwd1M4ltNGavLta7httKWVNNVrUE1HWU8KiSkzJiCQx7gcyzUAhTU8S7Qa2aNSpqXtLg3g77aC9PkcffVAPnzAE0ZvAorBHJdu7y1VtdGnobuQXVJUFgK4Hn7kzF29DuQG/I04rzn8TMKD/xb54XPNKgyHUf4e20NXYUT0oMCulYZ4xjy6Ejv1bF+noZO7Te9PzOzi3+a41IhTi1UKbD6s+kAlm6gmcUFKkd09RLQKSQHcIUFLAB6SlupVo7rjzrfKytWQ52SUqtkLPdf56LrpZ8D0BdgYXArRzD56x6rIJOef44PllQqD37vtqih+8Ooocf8Tta4zUzuz7eC4sDEtp93ls2tLLr2B+2pUijavl+95oAORogo5QzQo4b+5q+Dhl5AqH+hZCdeeq4tNFess1BygQCa/uu/DiZ3aPhucr8wAjr8DDmAft6l7Sb35yOgU0Mfnx63of5hf+L+Qx/bseuPs9pKPfhu4v/OvuhsZ2LQwBHw9fN7H7LpxRnr7eiz6aUZBzw0gxkeHXGAch86NNZS2UYGB72GO1LhTjv5FPvpT/7J+io9/j0yAlBF79DEYVs3FFq+Ts5PWX/3gO0f/8xu+3ffcc34uMFRKy+s2KP3PeCmfPybmJ+xOqwXnf0+9oMTn9qWoWNC2ddaw2YadSsMDtklu1qA7ib3R1omd8CFB3XB1wMfCwLTiiV7/P6Hfeb4Hs++7tbrvBEKgspwCNCLfcPABpuqTdpQ16DPZXJuwoZ6hmx+cd4D2DYNb4jlUQOgf/HrX7apRs3bmKIDHDR0WCRgzYCw0NfT6y10J46MeXW98YNH7JTjt9rd/3iHC2rj6IgWKwCeduGZtu20U1zYe/v992zbidtsoKfPnt3zpL318mvWV0C2v1kppj+ONxsei4Go/qXlmo2UumzswEEb3bDBXTqXf/F6T5Fzk3uhZHvu+bkzg8nleXBNu+r6q7OGPRBQIfCh7j72CxL0FTde4dwTQXt+VhBBDWsFnBtrmNyVESgzIQPR0qk87GSCNNeln1MQwDjUZJsyJmWmyqz1dwbdqWCB5yJYLu3UpgF/gXG1gqKU2aoGrYVvFNh4DYLS1vqXB9wqGCkgpvMncyRA5AXFofNfqjml41kN4LwEdCjm3XaLXp/nA06Bk2CXB+r/FoCeCpKrATpBg+tGel1rf4JivLaGzj3iOuMOAjpuT4FSrS5a0jgVSPA3BDK1HmDM3i0y1lMBdrFwDGMlWvOBqb3VL17HwbGq2Zvrgu+oodfrNTe586yla53uP4Hbnx81dLdwRyEa33PP3aQeAyxVyNHzjxx2Btr5/m3dcWZbLffMLAEfd4x8h6QODf3XzwWTe9hC+LbPslmUNkW1qqUVB/Q3XriHvI0AACAASURBVAzFZwDo0KdPPrvlQ8eCvvmrAOjFCOinXHZ+CJ5qFqwMmaKxaG+8/HrMDg9BcWdedDZ2PeR/W8F+/cwL7q+nhg5AdwkMuiI09GeChg5AB2PauXOn+2Z7OmEeNZtdmvdGMPgdxWmQsoUqdMcee6zNTM/Yyy+/bJOHJt3UzMIrF199qedVI7gOwVD4HF3AJsfGbGR4yGuIgzmg5j3axP709p/YSO9QlktNXwc2D0CBevcoCPPZ9LhHl88dHreTjttskwcP271332Mb1m90PzLiH/Hz8PwRG+wesPPOPtPef/lNr4IG3WAGroJdSVDcIy0NHfdecdOVwYoigP6L+1BYpegaOijyhi/e4HuMVrdIEUPJ37//27+zwU40UFnwyH0cjEOxpO03v/NN+7M//VNbP4ziNE0XvG75+le897hq6MPrRj1mAEFk6E5WjZWZoKHD5I5SsA/9NNS9B2V9NvaZbRzZZF+45VoPrEO3OUTLoxIg1vjUrSfagQ/32577HnNxBBEQ8HF3Dg3blNVcQ/9P3/9D+9F//TM7dv1Gp1Xs1s6v7LJ6IfiiQWtP3gOBpuDfwZrxhV1f8LgKaN6lcsnu+oe7M+280zrtm7//Ww7g0M7xDES6w0TfQBAgUldwViS4iszHfbQxLUUPM69laVcyTzIA3qPMSv10PMSIwiajUUZMxpIyxBQ8cB2fRSaLd2JcEDaYXqZmzpbWl0FQ4AkR2BSEGamrjC4TUCQobE1Ul2enoJ1quAqWXA9aShTQXRgqlbx0Mxk0zZg6Ft3TFJjAH1GwiYBOQFTm/nnd1lSjy1vDfy2gqwVEBcqwBy1ZRAUypaPVLCQc9+cBOsGbc6Mpm8Ih1lDPh4I53sFzlcaWcLwwp6eAzu573hMjphn7OKImngkTbooPAdvcO6aF6niVLriGnungVRjh0Guv46A0mGrdKpQA0PEfeDOFaOdPHSH2h6mqav5XPuG8JcbYZHPYcsn2FqBDOmDeYCwu49LAYvShp4B+wVk2t7RgHZWKpyRBe94XAR3BVg7o57RHue8joLveU7LTLrvANTmAOdPW9r3yxtGAjqpsFjT0lxKT+1qAjvFfd/11NjU9bc/vfcG1495ulPws2IU7L/ZceDQRGRkedml7ZnraS9U+u/tZLzuKTesu9dgVN+z0AC+UM0XKG3yr3T09CDZw2PeIymIQKgA80EABjnufeEaEIJh4F71P+K6bb7LPjhyyrpFBf0dPuWLjBw7ZKVu2eXeyhx5+GLvhLgWAbodV7MpdO22op8/++R9vt+FKn9Wai7ZUqNplN0UNPfrQdz+caOg37QxEg+/jOAHo1NAhbFx767XekAXzGOjr90I8qMH+8L0/99QvFHkNFodFu+H6G7zb2nPPPOffYSeh5QPQ55Ya7v92DX1l2Xu5Hx47Yscff7xNjI97K1XQEw5XfWbeBjp77O7b77BOF9GCARDPuv6ru+zw5Li3PEX3O/czoTIS3ArIkKgv2t5H9ljZa+9jjQI43/i1XV4Y5sWHn7DFes2LA0FG/8I3brYaRovI1BWzJ+5C2l7R5lygKdit37jVg9080tTMHr3nUWvEdQcN3fiNXeHQLS7axk0bA6APD9vs3LTvpwKxAi/uATNiBCsPJw4mtWNeT9MZmAuZnFYKI5hlGgJqHFRbaTd5mqQW1lDGp4yFzADvJDMhoDO/nYDOdwSm9fkm95RBt4E+8ozLsBytDucp4OVZIdK7VaCgpoX78jR0COVsaqSMk6BG5q+Awn3CuhHQMyFFQAPvZCW5VOjSv3UvUlD/twJ0XccWHcDM2+rQpnvF8almqILKvwTQ9d08J1xXBsVRcORekt4goOM7/kerVXaOYmMaBU4FdLcAsfmKWAbC+0qGtDXGWeCdoBEKoVgPWCLTvcUY8T4COtJW8QwIb6qRt9aovZse15lBcbCe4j5YfRXQKQxyrhQ6lP4I6PjM+cgpV5zbpD0+e1EMiMPnqLzmmxsXTg8P0rtQEQz/XMMG4DZDXjFs+8tFc+3K/d/4D1GhEXScfUMzRW5wMd7fDBq4bwAi561pE7PTtm7TxrCwKyteXKWno2oHPvrYy4BaFZ3emt6rG2VPIXHv3fNM1qULY9uxc4enIQEUAMSHUSt9eNgWVpasvrzk78KhXjcyagc/O+BgA4CHKfz55573AisnnX2y547DhLwAi0VPdwiyQ+oUONJK03O8YfL25ioeLIYc/mUP/HAGDuZVQCBEiE4sVMrWrJR9TAAqRKAjaM19QCDEUtH90HgnDxjWl+uMKkPolobx43Pci++8dC+WsVSwucWGBxT6+keByN+zHA5yqVpxzXNiYsIOHzpsZ595ps3NzPp8uqpVb0fa3dnlQgrMW6PDw14ACIwKFfnwttlFtI7tthu/drNHmqM4T7mr0+rLiz52rLsfCq91GCoSukbuYy64u8bpwvsbh/RE1ABAf3LIv9ZRCtWU8LYI6gBl+NPRfc7n2WGe3ocHl5fNepaCxQfvXuoo2ly1YIvluI6Ly9bZWPF3Fqpl94FhfB7RXCyGdsGlUOMfhwyaeygiEdKDiqVQwQk+9YHBPg+SpL+ZWhwPHeunpxp4aqLLA1vued61HIuW1iSTxE8+TyulEdwZOUxzIt/De1SwIKOggKEasQcEieldNS3wjjRlLgXeYJUJecPq/yYI8yeECs6TTJMMnsLIaqCogohqoRyrl6COeegcg46TTLRdkGnPOdbxcxzcH7WQpMINrsU7qQESlNQakicIqFC0moasQk0eEIfvC9ZoLLRFmafaKLVkp3vJBmjtUWg7pYKWXsc5KX3rPrhAF2NIVGii1YhZIqkAxD2iyV2fwZgIBMxBYAPuOGhHa1lLaF20jo6Ib1HA1txvNXnrmLOxFApegwQB3AT0LD9cKsel65+tHfgdLEQeBxF4JM8e90HjWJTGM5BP42+2XSomd/kSpmtqFz6B9DQCtBNAd1CPif4OnuDVYMge0BbDF1A/F8w4AnoNgO6lP8K9DuiYHAC9YFbt6fbiLVPTUw64fdUujwJH6hOCtD46fMBTwbwFaUfF+5M/9uijbnr3jnC2bNvP3O6+T5AwwMu1vULBDo2PuUkXwU3QSj/+6CPbcsJmq8/Nu6aOUqnPPfGcR3t/53e+a2+9846tP2ajzaOMLCqnHbPRJmenrYla3gB0AfNQriIIQmRs5Y6g/QHQAVqoNLfiQXahiA+fkQF6BEOMNRy/yAAx/HCM3CWB/yv7fwXXwLHSXiQF3eNgDiqhP2MAegfN5aZ3P/NDXS56ah76noPQ33pjnwP4r554wfXum2/d5cFsqNKGNUYu/OTEhG0+YbM9/ODDLkxRQ7/pG7fYBx/vt3MuPN8+PXTQy9xi79rAKprAnMh9v4stzRs0gGp/CCJEsSJbsfnlxQzQfT0joIOG8F9nsezznKuYAzbuxecZoMM3VS5YrbPoP7GO0PAB6Ejza5ZRejG4kbBPYEaohAdAdyk8RuFCQIUmjp9k0viup7erTUOnVM4DSebBw0qNh4CUMjzV0MjwU61U1zMFdGo6KYPwdYnMk1o/LQQKVjpOPiNP8w/sIKyFVgtT/x/XTllH27Ownzg3wnd0/gQlNYOSyRI00qDCo4QG0Zg5N66rCz6xHrYKFDmsLsvl53fK4NfaH9JD3jPxWWq5IVikwkX6HK4NKs39JmljeQKJ1/lYRMXJ9lxs1XZ/U0DnuAleeeupQkYGyNFk3JpPSCPj+n6ehcKVl+jqyQQJCt/oRdLZGdtRh8wtCnKgm4UF5H+Hs89x830EVrVwKaDid/ACL/uKiiexPKv+TOktpR3oN2VUshNAxz2qYDOOJRfM8f7k7BROuPA077ZGRpOaCzN/WTi/bf+gfUELwz+COYDZG8eD0UdAoYbuF0ZAp4buGmaxBeYEQt4/16hb70C/+/OWESG9sOR1wfG+Tz791Po3jLqmDdMXarTD1M32ofP1eW+/evlVl3t/8yNjYzY2OeGmcjBtaK6oxY5CLwjWQhQ5csJhEoaP98477vD33nTzzd6oBRXeRjeu957Y03Ozrt0ighqADq3c60rHyMugoYdaxc6EcHgTQHczuFSVcik4ptEAZNoYbQR013IznyK03/BeBzi8cyX4iigQIUoclhLmFjngLwcNHf96BvrtjTf3ebrX0sJiljP+w7/6gfWX+9ydgHlcesXFdszGTfYJYg2OOcbuveNeG5sZt1Jnh1U70IGvZF//3jc9vW5iesor7WHfUFnNZbyonWOOWYlh3IX8dFS4g8sGAB8ZMFYMoD6zWHe3CIQfZ/zRkuHXW8Gr7MG8P18t2FKp4JYIaO0ZoK+sZIAOTd2Z6FLTAR1r4MGbeHb0JYPeKaVj33jQ8bu30o0VnahZdaA+fPShkzH4YY+548qw1bRNrZPg2q51tSwypAFl8C3tKJi8lfmlvkavaBj9+wroGGMeoLdoq90nnjLjMK5WLXhl5H7MI4NTgUPn4uPEA1C6MsfsS0bDeafzTwEyBVUCoJ8pqXrWJhDEVKfUQpD37KOYMTQwyX/OA1yumWpoXN9Ug0/f+Zv+jcIma6Xy+3mTlC6lM29WFzt20apDMCEtK7jqPFpgxSijMGK1iCj/0vXR3xGvQ2sOrUHpXvN6FRKyZ0Ta4XhBV6mGDi3e75XxAShhnfBekXGNOHbVlDXtVPfO1yn2QwD/1+9SLV33UoVxsERq6LxfBXH8rjEYKmyTv7iiLATggJ59KaYvfuYLlFAM/wZgN1D6LgF0Z2jR5O4mU0iR0eTuzV6a5h7TQrFkNURCw7+FAIWoQfr9UcOEyR3lRmF6aczVbOPQiN135902WA0BbpMrNbvmxuvdXw1pG8Fcz+x52vuQd5W6bLo+beedd55t3rLFtVT4v6Glw2+Omurlni6vBIcodfQzRwR4fXbennnyKesth+Yw51xyroP5wvKSt8/E2FDxrVyteEEVArozhqhl0pRI5uaaISLNYaaB3xemYfhxPOc/aLlOFlCmmeoUtfwMDAkUuDZ4JkKlIxAGlhn/Re3dDWEwJXeUXIONhhO/xqvFIQBxpemNaM4//3xPVTt44IAHrm3asNEeueshOzJ72Nb3rrNlD81reivVOET78NMP7IRjtngwHMZ+ybWXen/7M846095+9x2bmp3xXH7ELhDg3C0RqduPF+iqiCblYTwAdBeMIGHDNVFoussAgO6g7osZTOU+10gvAPR6NWjgWDsUluldLrqvHHmaCNKbrxQ8+h7vLC83rWchxGw0VhatCJN+NH3iJ6V0auz8jocLrhMKACU34x/tBE41OK4BAYa+OgX0PABQoKJwrT41fQ/Hzuso7VOLJaCryZ3MTJm+MiAydL6T4wl8IdAqtBQyVB0j7qFAo1oUtST4N0GvtAbmmXsJNClYqMDE8ebNgSCh81ANlKVfU7DQveDzU2aLEwtLTsof9Xodd7o2OrY24V2EfI5b90Tni1ruyp5X49XpHMJcwmlOBR41/ftZjOZjXM2zQXBh2prSka4l50zASsENGjSFPwVWrrXuaZ6wwEws0h8FRaePaHKHG9bpSAJXqaFDoeC70nXANWlQJ64lYMPS6vNPCsuogJK/7tG87sbVoHzpPz3f6lIizdN64LwkyRIpbL7o9LaguAysqWHEiDsuWJu054XdotYSze0hqzNo6DT5NsvtJncwYwA6wAiAzoIxMLcyr9ABvRhKnn762WdeKQyHvz41a+++tM+mJ8ZsaGjE+4kfe9pmO/ecc7x3O7TMpx570ibnJ7zoSE9Hj+24aocDC/KMUbENDVeg3Ze7qnZ4asI2bNrotcZnJqY8Da2/u9dNzx+/s9+QzoYAqK0nneh12PtHhx3I3/3gfQ/WKlcRkRjNhrG5jc8jRuWjUI0zbeTQwzwJoIJGh1z2ctmqwckQABo/QSD+f8G36F3ponbrOYcgKJh5YKlGgBt8QBEQCehuhY8CEfzPAEZCDtbQfe3IvIIg1tXpnfKwvvD1H3fccd4dDYfgFz97LAPwerNm3YUuj3gvezgZAtEaXrn+0ht22PDIiLshMD6UzQWxoaCOF6IR7RygnnWuQwBhnGuw8EDYiJ2nigXff4/R6IgaetToXEvHPKBhLC27hg5AB3Bj3aGh9y3hZ9AyF+R7TMg1+MUg2CBPv1hpATq+zzTZRbTgDT2TCeCYH0HGzWHF0LUs1SoICDiQBDBlzryeh5dMlACggrSCOhmjMjw+g4CuZ9jPYsx1pzbPZi3pO/SMpwCjINLyp4cIeZYepQZH4QXjIgDwfjJlfwaEL1hoUI0ylq9Mzb3K6PB8NYniWsQ7cK0VNPgZx5CngeJ6xAit5UNPgVS1JJwqxFfo+9PxUihMzdqcrwIG9021OI47FRBbNOGzDuc0Wrf4e95PFUqcy0QXF4GboMF90r3U/eU6eHOYGCPD8Suga3MXPlvnBx96uucqiFJD5twU1H1+EtvF78Bf/ExEkzvao/o5iFU+SfewTmD+KaATMHl2U7omYENZcN6PRloxvoDnTZVkna8KR0AN5KGvBehcG903PStHAfqWi8/IAJ0SUtuBjIFcvlkJwYCMAOgODBHQ1WQOQEd1rkxDx4OXVpxxw4fugI7mDtCaCkX/zwOmwMwjIM02au7jXr9uvWvPK/MNe+XpF20ZVcIqnVYzs/UnHWNbt2yxQwcOupb94pNoDRoAa2J+wr73e79nH370YRg/OqTFuuSD60ZssjbnhxK9rSePjNnW406w2ckpO2nLNnv9tdc8hQtgBUvE4fExB4/+oUHXGLt7um1+fi4LinOgYi5/XCuY7FECFWuFIiuwEvjfBfMa5r3FjtAAB1o0fObRPE7/exMR4bg5mpagEXvjGHdpFKwEhhRN7gyq882P6+dtV2OAoY8tBsZhv9wlUOnwbnnQVLZt22b79+/3OeMwIOodcQkoazvYMeBR/2hLS6ELOexXfeVa6x3osw8++tAuu+wye/2NNzzFDBaVjFlhhUD80V1AkzvGX4+BVRDwIGS4ho7NQ+AZ1grCSAT0cCpjS98I/nDDOKBXChmgu4a+WPCa7aBb1HCfh2U/BsUhmK53KVgDGiHsPwNsAjoBHEwA7hxq6WSSOFSu6aIaIVIRo9aeMl52QyNjIiMk49fDzvMHhkNfOM3+KVPhfaz1rtoNgY3MIAV0RvVqEBtBSRlnCk4cQ4upso50q5a9WgcIpiqQtP1u5hUD1zK567wU8Dg2mvQ5Z11P8jGdp4IKnsdubb+Jhp73DljddM85Ls4T55/rpuMnY2faYSo48G8CugKBPg/Ncaihp4If36fA3j4HnI+Wa0/fwT0mvZI+0v1VQFehgmPp6ek5Ks9f94Ctu5W28C5PC1tacoEtfS7H4Pd8jg8dApuXnQb0LC460DMmgy6HlPZVoOC51vNKwKcPXTV0PXsq6KnWne11oWh1mP1j0LOCdvq7Prdt/cQ842dl8wXR5J5EKmaMx4E8VrJKKuqAkuBPzgAdAJEExQHQvWyrR1m3otwJ6IgyTwEdE6SG3lhZdgD2vuKz8zZQ7bZH7nvAhrv7vH0oeqhddO0OT/Vav26dzUxNe7rVgc8+8zKmIAiAVG9fn/vRYR5GHvnk9JRrp6XuUBwfYL79lNPs0w/321K9YQPdvVYuFj0wDiVAEdWOaPup2pwLMQMjw3b40CEb7At+5pDU2QoedP9gTFsBgGM+fvgJ6NAOimXrXkFeeojUBoDRPB6iwIM2zeh5184LwfIRfsKJGdJ+XLuFbzyCP97nZmto8jGewffJiu7ewE8H92rF3RAjIyNWr9VcU0Ir2g8//NA2H3+CgxYOBZqxDA0O2fTUlK8p/nZ3SwXaM0zZZuPj497YBNkBTFNjNzVn2kitiGuEzwHo883gw640i9kc/ACDZsqo4rfcAnQQfgR0+tBRoRBzrAHQY4EHADpM6gB0aABeQa7c9O9B1/gcPnasR6NSsJWOVpQ73g0AB73x4HjqC4SumK9KTddNbyisVA7pXmAwKaDjGdScCTDKHNODi2sZMIffGRSTWgDIINitTbUcvoef4aeDV7S2cR4txtbeXKUdMFrNLxT0AlMK/tk0hoDaHuZGwUQ1VI4PZwZCume/JIyJa8Rn0HSvPnDGAKwGhvicZlNqZQpQBITUh859VHAmqOi43FoT6zuk+05AY5TyamNUlwT3S9eZtEZaxHNUS0UedBplzndn65xo7wSHwK3aU6pIK6QNvlfHpvTFoDwFLxUsYPlTum8DI6apSoU0tVxRIFSBhHTCn5qHnlmoomsSSgmsa1BK8B2Ec57HsMchhkD3WS05oB0VYFQYCtQf/j996Ar6/J30mgp9/h5YKFHvJZrcSZu6Rp8XFAca1PcWjj/vFA+K8/KV0X/IxaIkQs3cP0d0tmjqDugAlOjPZEqSm4e9WliioccWn5mGvrTgvnRo515EPz4b4Ib7ERiFoDWMcXRw2OpTMzbSN+A1wfHumZUFN5339vZ6hHvYpab/jUh1ECa6iEFrhKYPEwV6fuN5yJOGORcA39vV7RXM0BYTvd8X5uvW3dnphUo8gKmz6hr6xuOO9faqnraGlKjGghWijylj1C2ROUiaMCdGQHeQxXsLBWdmlaWgNcPf7XOGph4JHeuKaxhw59HkUdsGqHuEPDTZaH5GFTho6X6A4rUEdm471hnPRM489gpjQR0BuBWw9qhXD0sHyuDiM8wdhwLpWwByFN5B3fqpqSlbKTSt2tvtqXubN2+2Dz74wN+Ntfc87cFBW0QgY9wT/mRUs2voK0seGOIxFFF48QOMugPoTAehQTR095lFwcAzKuLaouufAzpM5svmfeNhhYDrwDX4IqLmg+Dl0fEuRxZssVoMwhSC52IbQ8y5hApS0iXNzWzQyGOPZmcQy8g9XfCOS0xPI9DqGeGBU6ZMgFNAJ+MCzbJN41oanqcAuuCBvsihhCyZDs8u3kMmxpzyo5h2DIpNNRXMgSZjgrw+H9dXq5W2bnGqhbrwFPu0E9gJ9u6GivvISl5cs1QrTNPWyOixRqzYqOutvxPQUwuKazOxmdPnBcVxX44SOiKdpuNVgUiFvLz1TZm4AjYBSq/R78FmAs22p43p/FerpR/2Mfyn1+NdFCpJO0q3ig2Bjlo0p8DIZ0KgViFIgc3ppyPQj1qR1BVEQSIj7jSqO0aIt62bmNzxLPjp3ZKDjo/xnIQ1ZcBgmIRaJWjWXg2Qw/wiqEuUeroGCErlnHX/MwHdM5haikD6Xtyv//RZwGyvJ6+FlwDoPKT6k7+rBAlTOKPq+GCAlRMwzL8oSuNST8jX9X5fKMDfDAuJ69g/OJhawoKALwPMeRBcKgJYIecbTDRaCPz+GD1O4Pc89yhk8Nl68FINB3MgFeLd0F59oWMgSubjjQhI5pcJM3FslNyCRBdS/PwwSLUwZ/pci8g0WYg/2yQEeYFIY1MQzxdnqo2vV4gGVg0D64l1X4LGHoUD13LiQ933TuYe11efiQI6bgHAeyRnWSV/EhbAHAVp9GDh96CdLodWtBiDpH7gd97vnwtF+u8cHN4d0D3sK4IBJb7M8RpMoxQC1dzEhR4AOJTui4fhp+ClV+Fvz+IEmG8fn+lpIbEGv+81gHopzAl5824NiIeCh45mWs6bfjNchzPha+Cpkh1tpRqxzgruGlin54vMmhqcMm28m0FzoN/U/6qCY1OAXNec94Ah4FkcE89tBp6xLgJBn8BHk6f6MEnzre0MZwfXwsWCa9leGO8H2JKmOB4Cup8XAroE46YCA4FXQVI1WAiMFBAVeBV4uJd4Fhm6rj9dHKkWTyDjHEjXecC8mgWFVhGOLQUm9pNfDfSooadgwPctRAtpHphSmOBeq3AR+BWC3II5Wsen/FN/1zPun0eLVHZv1BbD3gae6uc2WrbAdzwIMQIu6VX5Pt+nwK/7yrGG9YD/Gpru0Vq2Y4FYlFP68T0FkMZ0Yz1/bT5q4Y98Bsbg55+YFqPoSR8UAnSvuX/6GZgdnum8HAJuUi8efyNY+agzy9KzUGYiO82uWQvQ8XIlKF2UDNBj67dUyuP3ZH5qsqFZwz9zUGlP02E6iP90DTSglcYSZ0xNNk4PFRcu9UGmBErpJk+K4gYpYSgzwbhD6kL7+JXo9BAdtakOvK1cQj5b58EALWVQZDQAOzf5xRfqIVAGkTd+MmfdHyVYEngbAxbzDjVAMHIlOD6XY9QDqoDGNSIT1TEq0TOXOX0uDzl82Ig0VWGE78G48kyWyrw8ZU1SP1I6ZQ0BAjrGmZncFxfdAoC/lVYIgpmQl/N8rrXuExkBhQLsjc5fmY7fD4HHq+7FzICkzSrGtRqg+xpA4IQwKo0tSHt8lzLT9IxznxTQWcoWYyegK8NuY8ixyNDRNbZbSkEKnm3nD811GgttJT2VR+H3VCBKAZ1MNPWzk6mThpRnkUbyzhVpL937FFz4N6wrmfE2p3RuHpjx2T62CDh8b8qLuB88HyqUMco9J0mjDXf0D47b9yEKyX4mPC2sZb0Ngjt0z4KburPaBzFgmONt28/IR3V+6VorD3GFsZwP6G3jTKr3ZfPB+kXlhjyMfI1jIP+jYNl+PkL0sX7WpshEC1dKk20YBNdprDRJWuT4MAbsn1owlL7cXO89L1vV/tzk3nbIRH3/lwJ6KpFggAzaoabLyWcL5pppO/2odunaU/Tj8/MUlNPN0/lwI3RR2+Yrfk8FRL5DBYKjDiX84bEYSa4GQrPeKs0bdF55m07wwHgzq4dUIMJ6IL4gzWXntbxP10fHic/BeEkw1NLwuQo4TNMgwSlI04JDxpMCLxnhagKTAnqeQKYan64D57S0jEpXwe/cZsWIWgHpj4FgKQP3tr6xsEbe4eX+K6AzEMvBshTei38Ef2rD9MEpzSujUM1PGQn3Rc3leYACIEeUPwFdmR0BigIBTd5tQiVy72Hhihqy3s8xpybblFcQrvoK4wAAIABJREFUNOGOwbxTQE8F0jbAiVHKtLbl8Q896ypQ+O8C6ApYKtyx9CrpknTIa0gz/FuFptWUEAUZpXs9F7rPKX9SEAspf60oda4Bn8UzqTRE6wnoC+bk9GxxTEqT5C9ch3DG/cpMUzpK4ciB9TY+JQoNNO9yPAu+ltFqC+seAJ3A5LAvLlvSR8qzld8pzZBGfc7wAOcAesqnU2GGZw0LAJM/4Sfde/6dZ/kKY/JcpEyh43MV/NVC3C5MxUqdqBOCglUSR6DjwO94f1pW1t+FuKQU0E84/9Rckzs39zfV0PNEOtWQUgmHk/ewewbdtajZf8PAkCPuDCdWmyPzJYHzwOomKnEcBcJRCswkfzGprAXoeQcXEmrmchBLgT6HG6UHNQOuaJ2gRSIdK+5RRq7P9edhXaKGroeacyNh8BBy7VJQB4NgKhPfyfFyn2gaxngUhFMQSAFdn6NrwLmmdKFEj+tVw9B3cU4AdKaNpUwbz4b/VQ+I7iOuh0sHzVgIyrpmuh9YB5rPKcQsxZr0GrCF56uGrmlJKWjrWvLgpr5ECiCkA2UuAHL4BeF2UC2BgiAFAv6tjJTnC4DuZXVjEGCmScWGMgroXLuUDnEN1hlz5X5hDeD/5/orf8hAAWc8upzy+Ac+476k90co8tLK2nSjDXCihp7OWwFP+YnSjwrFCvapBpbHF0hD3Dtek3e+o9PxKPNwniBDgVMFcASs6vsyvsaiOezNERdQeQPT1jyYV6yMuj4pyKeAjvLHWB8FdBcmWRkUHi6posaMhtX2W8eXziUIIVJ7XgBdr03PrY/Pa7cH11p2DtGno7OrTZ9MFSfQNhUa0mMrHgTzDo1U0vPLs628kmNvU6A8fic0d+I/7icVAryfAhH5pT8L1o9YJp3PLhDQlVnqJpKRpIw3G1xsHZm3QSqxKuHrorq5UwLtfNEpwRUKoTrXGoDOoKG8Q8sDtRrYYxxeszup1qYETctCeij9b/HL6pop0WulH46DDCLV0PPewY1WglWBwIvUrHY6IvGuBeiU9lcDdLwrJeg8jdbXUoqykMDVfMb5KRPVoC/VXHgtASKlpQwMUTo4Hog8rSgPEBSQPFI5+uhJl3kMOBNAYwMHXAP/LeMb8DeFHgI6DqT6oBXQ+Q4N1so0hyRARwEF12Sao9e0gLmzFWOh54zCeN58fK5Ry/H4jRj3oDnqqfVF90DXkGZ9XI/9xHsJ7uqSScfhsR4R0POAQ8+hkngGPlFHUh86r0vpRd+dPosCD9eZwEGeyM/z9i/lMbyHTFl96MqwW2OIvuCknj15hQqafLaCL+IQ1gJ0asDtQJ6tUojy9gJV7TFMfIfyL11Dvx6VQmNanrcs9e5lwUfOWhOMAcrAOAam0b2U7nu6T8p/OeoMdMXknvJfrh9dLmrByzTplRXrqqLKZax9IS4PBXblf3xOWK+ilYohBmE1QEeUf3pu1Ee/tIyGLu0aOvkQr8McVEPP1jICepvJHWlruhjpxv+mgJ53IFWiIsOnlEQphYCuBJX5NBE8IRXU0hqHevAU0HUOPBCrfh+jMBXUU0aymvTqlgVJb+J7FbDyDkQeoKeErAdKBQEVFrAeEHhSVwTvVQaQx7TwmZfUjRI0hTYlQJrkCSI05fKaVJNRs7eaoNSkxGfgJ4I+uB7KUPl8dXmQcWFeXONKFS6D4KMjkyDYU+tM917H5YUvogCpIMXnUyvnPficWmfWdEdM7hgbQRrjWUtDb9vLyBS4nlwLPINj4UHP6AyCMDJMJA+eTC8T+iTYjzTAc+O+8yiUcn7qY87oNIksTs8KAR3XE9BpfmdhkbwzBEaa+jDTc0AhSe9X+mbRkDweRjpR2uO66By8d0IURtM5qyKTrhHXMRVE+Wxcr4VVFOxbArp/mquhc7/0Pj3H+J2ZF0q7awlCpDkCUr2OtONgBtfzRz6NOAhVJpQXgf9pULQH21LTj8GwMMO79s46DcvB0qV8I+VTei4Y5a28XgEdRV0QFJsCOteA51f5VsZH4BJGQFtinVDayON/rbOFoLqWdUP5is5B6VV5kZ9nb+wSurSpcMhzjPWnBZXXZICPCqOxiFimzADQuaB5EiQXUglbP4PJLg8MOXAlBtU06JP0MpqiofvkyWChqdCk3BbLGEbKMeURMMekgM756QFhpafVAJ2EnW6KP8vLrx6tH3Pu+JmnYXOzaXlYC5BXC2rx8cb0NA2KS+fIv9MDyzGy1jf3icRKTTB1uRBcdL303hTQuQZtpmJhnqqhp64AHTuJONNO4zMQFMdKZUqjKiDyAHNOOnZ2c9JrcC8OMrXMDABj5TMy6TSCncKbAroySb6fWgcFjhRkSM9YD+yPMqM2wQhgjN4ICaCrYIaxc+0VDHCNV7pC7YPoTuB7U4BS2ufZ0X3AHjJuIAX0TGPLc0nBJRL7iSsg6fnhmiqQpEyxLYsiKVNNtwPXJKVP105zwEznrGciFX6VCfMeBXQtfJN3NhHQmRaGSfmZrkc69yw7R/ihXqP8R9cwrAPqHCyF+hmybvo7BTw9ixlYRdrxv2MPCt7LoDiAPFLXFNBJ/+l6pViB71OFSM+pZ68UAGotQFfa13VM183fJUGZeTSO+3HWM7AUK0oYx+cHxaklgrSiwiN6wwDQ1TKm510tqKS97DNUEUWxNQ2KI6ArqKfSDgk020jxZSig6yFXItTDRI2fGlVoTamkHvOwmXoV08yYbqbPxV0kON0QZQ4KyGTMnwfo+qw0aKNt45EHytao0rFID7SaPdND4QV1YsOWlKD4NwFdtTQSNRhxB5rMiBZG4uMe6iHR/ePzleAUfBQEUsBOwZXf50nBjKKnyUjBDO+jn4jvJsPl+NRkToLG+3ko5muzmQ89TyAAYDOohJoBDzregbQ8BzexUuDZzH2mD5lrTg0d93oQHAWLmL6F6xTQlYmqQMG9SIWCVGAhQHJdSLs+fzDURVSyCzEApO+UqWXWsBgESUGCgM7yxLifKW58FsejJ1RpjL5yAjo0Cq4Rc3CVgalAAHOxV/HKyYNXEFVBQ4UNjFHPv/IG0g/nijHrOKhNQcOnyVWZfgZMSX8L1S65Rnqu2uYX05BSwVSfrd3S9HPeQ5Mxzxafz/MJ+tV/eWtA2lU+Hq6DiTwUplIhV/ln6jJQem6LIcoBdKwr0sK8Zj9rjsc6GRSY1fycJ9Sl9KdzCV0ekaXRUipTEKdAlc4v6mOh7XVOkx3yNLqdVHAj/1v2+JUQFEucUT6C6xAsys/U+kY//LL3Ul90wR3f41lMWaViQQ2dP3Et+ALKxqKGRxugH3fuySHWUYLFdPIpkaeAGmp7hDxkTh5EiGekzFnfQcL0PGiJ8vSFYZ5izEFmMCaZpx7SPKmuZRIJfk2Cso6TzIC1cBUA9XcKIHoouYHwvdbq9TZzFQmOB5/anAoR3DRYJ9BLWzV0AptqbdwfFRQcHFipSvYvZQqMvG4RYSsAA9fCx5P6iPA5wSdlRu2iV7tARULk2nLt6QMiTVDIIQGTIZJpKTBTQk+ZEtez3AEfP9ogFvzwaFaFCnw6bgI4g3WqlWrIB43CmfdDj7EDqsGrIODnIFqW4EekaZBrwHekDCV9RmY+lChXrgPGoGlXFEzwDDy3WulwDXcluhzIdBT8VaDUs+LrUSjYXG3e6Q9nhGU2MReaulXgUIGP68l94R7jfXgO1xPXKU2T8flYAOTQMrQwRpJihPenDFPpiLnQCla6fnrulK/5+KOGljL0PDBP+aMKNTo/XReOk2NIx4K/K5XQC2Ktf6uBNO5hRUPyX43f4B6S5jhO/B3OPMqgdoRYbUmt1LOWdy95CU3uQbhEZHt7DQ0v8oTId+0IFru7cY/Ux8/3EuS5fmrd47tBowiYRpQ76mAov0p5KDVaX68oXPh+QpBfXFpToKMgQuGtXTBAL4DObO0oJFJJIl8jbyAW6N/Q0OlDx7O511wL7Ke6wTAXFDtzASA2d3HBJsbWFP4tAJ2Ek0X/xiR5ZSwqGKgk5kFpAujOgBiJuAqgc3Gp7eUdBj2AeYBOomZAkB42PZRkQMqIM8YW09bItHhfqomlc6fkxbkzyp3P0QOMzeRc0nlqnn4qgaZCCUFaNW+Og8wpfT+eQZDL2z++g2tDqRt/UyrFO1LtV5mHzjVl/DwQGF+qGfFamNxD+csgDYN+9HCriVr31Q+J5/Ei3aa99zmEHPrOdI66PhQ8IZAhUp6aPINmeLi7u7uPClrStVSTaMo88Q5I4nwmhQQy70oHmuTAj9cS0hT8ON4UyLL3o3Rzo+6CIYVM3ENrCveO+6Dj5nkhbVJ7wD1kXEw55P2pkKqVAzl3/cl3cE5kcpyXPy/WqUgFe96jtM3nZecI4AKBI5oI84BT56xMXc2wep/SWLpG+cAcqq2l33Fd1Tyd8gEHgPhCngcCENdKFRK+g+dpaQlBm+3Nabj+6dnm3rUBW+Tc/m43u4dYBH8Pq13GFtLkoyzzS2ClBeAoZSUG++FZCvDkLS5ALi9ZCd0k1wB0nB0COgEz4+ki0Ol89XflVbq3YbwQqEL0PJ+p9MaxEx8pbOnfxRLm14r/SQEd65QCOspuu/VLotz/zQAd0gEHSGLC35gwgTRlBAqe3oEsArpLehHQHUxQSzf2DGcAGoUETiBPwlOBgcwQ70zH6ZKUoGTepuYBTnawYpWz9BAr41ANg4chY3Aw1Xilo/a0ET24qclJmWuwNYfiNiodqkCRCR9Jygefk0qFnAsZolb7UqLlO1SC1Xelh1DXBO/mgeb7yUg4d/5krfJUys6AsxnKrxLkMAaCv66jHpRsn5tN66yiG1ysfLe87GAEEKZgsFpQoz8btfoXF9ztQsZLczuZJgFdwUhI7qhOU+n8cXDxTE2Fw/0OwOWSaxiIzOF+pkCmAg5pqSWQFj2okoFNeQJ5xogld1iFRTwT13C+GAefw2C5FPB0/dlmOBcwpE8114VnO2OiOD+s8ijgRj6R55LL1hjnLlYKywNbntc8IYPvVJNsCoIEH91T5YXh89CtL+MJERx4XZ5A3cZvolmf8+W4eD8tNDo2rEk4TwHQyQR5j55jPZd6nvw8QzOMe5Rq6AR0PJtBhy6IxQA8nt/UpclzohYQ8jb9ztPJVoAPKDzWqtTJ8ZKelH8cpQAmMRxqLVM6S+m3xcsQlNjeTZHfcQ0pHJPn4SfPoc8dMQCxdLPyQs4V1+cBuvOlQij7TZO7z+9fq6F7GVLRyEnEZLB6GPRQZhMXDZ2Arib33wTQVQNJf6fW6AKCtM/LAD4JolHgwe9kWGSUZHD+ntg+UQUUHjYSgQY1qbRMDU8BXQ8MD6Deo+DL+0Nf9HZAVzAlYem4/WBFxoFrFQR0jbB21LJUClWfkAK6MisejtRkqsBH83ieQMQ1XQ2Qsv0ohaASrI0KlNw3nWsqVECrgMmaDA7jBwOgyZ2ms3R/lUF7K9wIKDy0PANc25Sm9H49rLp+3H+6LehzU4ZNHzrqDWJ/SOtkAni2uiD4Lq4drFNoTASBhOuHn+qaWk1DTMdHRkVgwvegHQoiuXsMob8YcpaVvjgG7qGui54vN7fHuigKWCocpOPn+PyZACWYXKWeue6NCl55v+Odur4qfHPMKmwobyJNdHbCPdHS0HXs3Mc8YUOFotSCg3FQYKawxeu5T4HmA6DDz610pYB+tAAiAXQFc+uUr2nU0LOxhgmGVDZJZ2Xdfo5Z+YfSCMfDM0hQb/vpZb/B/472oatAowpOm9AF11UpNPzm+1SQSNfkaGAvWL0W0jQpUKWArvuf4l/g4e2V4nQNSLtcA1yP3xn5DkB3UNeguP+/AB2DV4Z9lHTHnL8o6WEiXBj6xRC0U650BIYZm8eQ4LmxBKq1Dp8yehU0HLySlIX0OZSQ003zjZN+yG2EItoMAU3NhgQZF1xAjBFgdcP5PPZ7psSm7/FguMjQUumSzIWHm+tGoYDCEwhEwZ3aLcZLbVOZIMehYJcyXGUeajKmgITrVdBSwNMDoNfngR2uRdoaAJ1rSk2R+6zMTZ/n88NBRD/kaN7TGAC1QHDOetjD/rfWH3+nAg1plGPLY8x0qeh3XD/+5F7hmjYGgRF4UE8QZvJcHqAfzoU0oRo6AB1MWQUgAjrWA2mF3P8UbDAvgLY3s4n1HCjUYJygpTTKuw14YakRhk/61/Eq3ziKztiESDJN8gCZ96lwSxBC22Tt9pYy7ZRvKX/gXNP1TWkhj75b57tyVKW4vDmnc+czCZYU/PX8ku/lAVMYM+imnPVqIH3rGvAZbYIULYoxKNh5t5R+9fnnmNz9uVF4IqDn0ZSul545VSR8TojfQjfGaGJQvsPx8nzpmVKhQ3tg5GEI7+c42/GmYI16KKyjCpMKkbyPvIe0kQG/mNx5H6/lmaTCTOGMqcYA83/zoDjAkQbBcTB4OQ4zfYvpRDgh1ml3omA0ZGRcqwG6Tjg9wOnf1HBwDzenzaeeaOjpYeL4U6nV5xNzeHVu6e8gJL1XARU+9AaaKyQaim4+A5VUYqUGzsYlaUiNMs21TP7UfhUoyPTJxNMoV5VkMU48PyVorgE+V5O97o3ek3eQ+BmJWq9XKb1UDj4ojpeAjutpbsvoSlJ7MC9ECENDBKATEDE/9SFndBqDTjh//5mkDX4eQ1DmpUwr777VmHobYwKQey3q9g5ZpHXQieZBK8PzPcf+rSxnLgOCssbErJZWyD1GgA5jF7g2au7mM3W+GcBGQGelt5QOeVbyAMnniD1J0llTAFZwWg3QP8+Hnu5VCvpKE9zLtcbRzgtbpV/z6CAFPK4Rr0VKmK6buhgI8qlgSPABoBeR9oSa4JJpoPxD90/nFrTLYB2kcMR8dr8u+vfxbA2KS33oyivSdVU+qIpEBpglWJjgS149qDAt/dsm1EKhkkqDecJcHv9v7VPBFhqLGf9TwZ/zwmc8Dxw3FSXHoxgUR9AmrfFZGFMK6IyIR8qaArq/81+roUNK0hw6DIBaEVNaODkSuWoZoU5S2BAyVdXQaXL3a6TmtGpQawEqfZAcF35qJKjmkadSMO9RQiZw+EGL3eD0MwUinbceRPzuEioaWDTqWepTarahMKDjonnYfUgwl8e0t5SRcK0VcDkGHS81bRU0VCqnj1DNVvouNcmTGPF8gigCONqEmCi8kAbIXPQwKfCr1JoSewBVBITFTn5RS8ScMG4ADfefQhwFBDetozVsuSMDdLwX12PM+Mf78xi2X4DDFiv18QCuxqB0D/V5ZJir3a/Xpmvk3eYioOO91OTJCDnX1QCIhWVgcuf5o0CjjIj35wkkbKuL70BrtPiQ1ggqShsZsFJjiwSlwgp/V5cL58dnM+1Os0T0Gen5Uy0rAyFUqktM7kp/bbxKopD5LDL8lHcoKKbjUH7F5iz6Tv09vVd5KL6DUErNVQU2Fa4UxNqF29A+NcVD1YpV8+Q5Jv9QhUbz0P26qKED0Cmw+fhi2hrHwfOte6trSf6FuXKepFVgw3x9Pkt7TtcG71P+p4DrPAoZVux2mXRm47PyLGjkf3gxfOik5zxAp1BNOgYfQuYM7nHzeaOWFcbiPun55RyIBfjJdFAAOv5zKy0bLP1rAZ2gpsyDzADAiQO/FqA7eMdKSZikSy+xvrofWGpBIJKkaxXemWqQrcUOv6WATstBWNCV0H40/vNNzKlpnB3qWBmOxIef0FA4bh5yBT8eCAUjbC7GDUCHhs7SozTL67VqEqeAASbC1CK4JDSoTpkFD4EyemWU+JyCAfeM+dckKlxDjVjN7E7EXphi0bVcPfigCcwNe4n18fVgn+VKR0bMDrwgSjlM/tzYkAefqw/NGQ1oIiuE0fSULRSW4RqylS3WFweHJv8A6E0/wHgHwNrT3ADoONTRKgQT89z8vAskvX29Pn7uB2lDgW0Zmg1b47KFbvQZKvPk87HOtLCAmXdWQ+EKCGfKeN1qUyrlRve7P72AUpuhfSwZpZah9T3DeBA36cJnjECO9dOxji54Iwo4ngFnOrRQINgttpVtA5WInjwTWcBesWCo662R7cqESHdOi5F2QrtltMQNMSB8Jpkp3ovn8zzpuQvzQx4ugmolqDTrLR2AyscQe1eHdQjVHZ3m2F4DQhELzEg+Ndv30keJ8RC4gtZpTl+ZgCJ109O5qGCmQkdHR6BLFbL5uwpBqcDA7+ADR8VCWkmVBxFMuLa6fn6+pSc458DnZvfQzRP97KlwhxgqCkc8lwR05ylSPc7XIPJ0jsU1ZLFQ6jgwFg0KJB8iXUCZmZ2fPboXiPjEydfIx6h8ulCAPYxtp/MEKvLAVCAmXgBD0UsAbgvyP64b78EegA9RMQJ/7enpiVk0SzY2PnYUoKtgQIujnqWWAh1on/3U/Zwec/aJzdWIJe9AumQTE+kxCQCLSk7phijApgvj2j1MtrGWNhmgGlBSHwYX2RljNJWmPcb1QJAgFOham8d+5a1ROnNgMZto7nDi6wgARaZOJkPGkDF9yakl4SkzY3BTOFAr/i4Ul8E7uN5qkqF5hWusoOpEyT7hSUSwMpDVCbLp89Ie93x+thfSHlYFDZes0emnseigqBow06AgQcM/C8DAO2bmZm3d+vU2PTsTzL3wsRaK1lkJ4Io1wLXeFhY+4Y4gzU5NTdnIyIi9+867NjQ4aIsLIap9sdGw4cEB++jDj2zL1i1WqwfNGiTe29vrQIAI+OAjR0W1kgfBoLIa/rnLApWsEOkbhT+slbs5vE/xUqa80JLUftgAFgDBVlANzwfPiDJvlfqDWR+9ygHa0Q9XLvu4xycmbXh0xA4cPGjdPb1R+m616IWZFIwyAFTTCtgjFPAoFK1Rq1t/f78dHjtiG47ZZLONGjiXCymDAwO2WG9Yc3HZ+ru6bXpy2rq6um1sfMLWr1/v5uup2Rnr6e39fyu7kh1Jrip6coiMjIicauyqbjUY261eAB/EBssC5B0LZBlLIC9ACDEtELBghZARH8Caj0DCYLPAlifc7qrKzMoxcgx07ns38uZzVtMUQunOId503z3nDu8+WQeSDDnrS/n37UmZzDKJyh25IrBy/bu9Hj765GN5pVypLIkVWwCz6RQPLu8jn89FbqkMuTahZWVBQ0M2VudYnYJqgVaWYdAfgpflZFkL9WodlaKK+WwmczEajdBqpY7QFVvM8xnu3TvHf548QYXEL25iu1zh4uQM/atrZDzlwItmuP71KobjETrdrhgny3mOVpLKfPMEAwEl1J9WR1qrS3WQyhBfCehKQvdIjylWYvWZ6j83t1r74+6krmcZPFJ/oBHtH5nzxWAka4nrrPUR3LZyu8scl5Njvy5Zf+9P15R7Tv8saMpcyKbi0cFd6dlwLlUv6jPsftJKcXJhnKnDbueXe9mekFHCo+QivBwoJFb2rpDQc+E8ma7vFl9sX1RuQ2NN8YPhQrXeVdfrmNW7YHVOmEcgORBm7M8N6HZRdNB8DYEmBHTLtu2g9XkrHj0wgK4Trp+rS0bbtEDlFLKLBdpn2zY1HvgFYfLX3xWegRp5laNgWn5WJ5UKSsrU+vZKa1GTP4yVafuii6NgbRdWGHKxkdu+lEGqMuAztO/KTK3lr/OjwqDP3xNYk319iLSxfdnQ3mIRkuSLBCmD1j7Y3aoCKxO/cjEyLSohn/njfGyTILEkaavXBCQIFnJlJz0kzK5erOQKQwmD+HP9SgDYr5ubGzTihgA6Nx//COgkE3EUYTYeYz6f4eLyUj5zLiwXOx6PR0jTxFnwDLXUa+7+cibCscKUeA4YgmnsFUKJWN+dAL9e+YRMFxYSi3fvIh8gqsd774WE18bGVAaVdW/WK3S6KTYbd6NTLmVe61KsKGrGUpaz1W7vrrn0ysMlkvGWwgqGo4FY6c1ahHaasbg2WH1xvlwgbqXoj26xrhRiPdM9G1VqaNbqaLEgxpbKqIbh7S2aSVPWZDKfYS3rszsSyX5LPW7viZHl9SQmbtCC3sh5cLZ7PeiXMqUeNPGINBqYTaZEfyzyXC7FEOJqvAChjmG7qlAPA3qByWRUelqyJEOtUscyJ4GolMleeT5HyvFJXbEN4riB4+MjfH5zjXqaCqnb5ks0q3VMb0fIEgfot9Mx0l4HRa2KRtKUW8O2qzWK9QarWS65C1wni2aWPKvBY3WP6A8jQywscxegHyLiofyR3CnIhqDG98NjYXv7WEqnugJJojfkfw4chYj4LHV7BK1cIzVcDpwSsm2ocXII1OW5UgtgV0f+kP4Pwbwcr7ltLcQZ254CeuhFVjKh5XNLvRYUWtN1CD2vlmyE7YdEXscVklf2U8NuYS6aDaVYnFUPH9sIc1RKQL+LYVihCjsjTM2AOp9hO64gcxAM/JvMUbSAboFHhdcSCCu8BCQBIFOL2X6uAGUne3/iK6j4uOuzAF2UCUFXr5nUc69e8O31jap4dByWLVrXkvRNXK3u+k6dR7tImtCm86AM0QqrEgFdC43Dl5vyQFlD/T3nj6Vj7eUk1u3LZ1Ohhptxt6mZteoqLkm2tSE10r6ESZwrluAcNSIBK97hTuVPQK9tgZggS08DEyx5PlbW1LlGabHyPQJ7u+WsVYl9+SpPdFnT3iZJIBsfT8dCDrrdrgC9i6+zYlUNLMQi95dLZrvzBKxp2dZdGEA3oYZ8aJ2Ss0jyFY9n+gsUdvPB6xPd9ZWhrOpaa7zL7g2VS679Ip8gTZtopokkKDV81br+YIC4mYiVyclwl0C49C15tr+H+fj8WL6zzheoFcBiNpf5Pj47xZLwVaugqFYQJ02sFkt00gzr+QKTmwFqFRZxcu54FudopqmA+WyRI2u3xMoeDIcupGQAXeTd8zap8+gBXcIG9LrRhe/rfNPDQsuc8kHLloVWaVGLxT6fy5pbD1sIYjapKVSKBNJGo47xeIxGxHyIBiajKZbzJZI4kf9TDhaL3B8PWmE6nyDLCOLAcDJGIp87MK+sNqA0sX8xPUOTMcaLOZIgyCtVAAALW0lEQVRuG5PZVNY4acRCSrJGUwgirXhn+e9MVKvDtP+qw1TP6vctoKtcqewc0oWljKpBcnc+mDyOz7rrz2WJuz0qbRlAl3aoH6SSnA9Tm7a0oI21Dg+1ox6C0KCSeSCYuRvFy/wPO3Z+R6uqqV7fe2XIKdpdv21/q+O2OUdqrJR9IeEhITIhM2uFsy170kf3ra4B27DPtPhoAd3Oi8qByrKEvbwXQ59l/60GgQK65qlYT6rqHplTutwtmGvjVnBCQLVMRVxnvg62CpBOpoKTfaZtXBaHwuSvf1QwUhari2fb18+cdeUrmZnLPvQ32sc7pVk++N+AXsawPaBL+8pO/09At+NQQF+uFnuAzl4p67IJIVaQ7XpZxh8+P1zDkEUqoJfjMeECFTi7obTdndJ1lqIclWEJTxOOoauOc8eqaxpXpdV80+/Le+LWpgVAt6G3/NhfggLBxYU+qpjNZzg5PS0TQSbjsVgPl5eXYoVPbm9FofK5veMjLJcLiRu3221xmfNIG13szAamApYNLK7EjTt/zsIXBHlfC51j1Jg4PQW01BzxckRj32PEDGEnYXftF2uhW++VsOyCngRC4gbL5QrTyVRUKmNsg8EAZ2fnKDaMkLmzifSCyB6jAhQvA7AsmGVbQTtJ0UlbEoYgCJ+cn2E4m2BdBUazqYAz3ckPL+8jQhXb+QLtrI3heILu0ZEkZ9Jao2U/nk2RZKl4KOitEG8NQT2w0GldbZcL0NNAhFysV0hambxyX5OIXVxcYDwaYb1YIo2bQjiyZiJeltvRCL2zEyERVkla/WEJZgj2nJRmsyFkr5W1ENUirPIVmlGCZhQLORoOBqCFTi9P3Iyw2iyRZqm43et8r9XGzU0f3STDmlb3aiOALZ6lzRqdsxO0j3q4GjDWuZGwxnwyRbuZStlWkj57n7Ul8lwr1R/WM6d60u1XWuzO86Sk3I7TEnadi90+d3lA+ncINJ8H0Mtyc56klc/zpVv1KtS9AjT+S0K+zZ8lNqrLQn2lX5ecDw/oGuKzBhG/p/rnEEByn/O2NSH/3qizz1EjiWugJ1fsHEppWn/KxXpBLUbZ/iigW5m0Mf5wHhT/QuNK+6gG096pq0D/cwyKZeppsJa7GiKlQXH59Rclhm4n3U6eKnbrCrGAzs6EgG6F2gqUtWR08Nz4tNBFaRilavtgWU35O28BSnzuGYAeCvS+wEnG0C7+spO00mpVBU4L3V7rKptPC8+Y+bPzpPOqrO8uQGesWBeOr7rAeqb0rg2h79vnhxa6VQ6HAJ2KXgujWIVySDi1vZ2lVEXVl1aUmsia3e6zR0VOaNXy6AqPJPL9bSGuX4I6gSlnAppkKrmNKTLinZgkeqJE/QUUtDyTNPF1jAtcX13hpRdekKQSxurTVoZ6HKE/HIgngLHdTqcNXoDR8LFzcRVTYUsyXYGtJO3s5I9jFFJBwCVgsNa9JxlagGWnkBk2cGbLvuW0O5Mext0sMyegz3N6FOoSj6W3Q9Z+WyCfzp11VDhrWEIa5pVtsn9R0pCjO7TQ+fl8OhPy0ep1UYkj1JIYs9VCYsCj4S3un55j0h9KqCOf55guV0hpjddrWDHrdrV0QJc0JdeB4xci4o+Y+cFKH6vbAp1GjDVBnZZ2BZivlvLKf8vVvkWBtJmg22qLu5oubb52shbiNMF8u8ay2BElm3ug8mgBax/UC2yKtYz57PQMm9UGlU0FzaiJ66fXnCBcklCMR2h1WgLmRcWRs9vREMfnZyiiCE8/v8LF0QkaRUVAnV4cxsuTdgtPBzeoJzEqUV3CH1GthsntSPIQSBCpF7R0pwKYNTo4Bq0PYA0VHadmudv9FhIX1Zth+JFyy+Iwui+tHg/3+h7q+n+4GLTbd25d9+/JEgvaX16jyYBlW/4nmrgcAu6h/WD1mOwhD+ian2GBTvuvVqvdY2VbTOfwBxd1zkJioL9TwLY5SDJslwBz57E9ft/KZGgoWhnVPtu50JBoqKM1l0qSiiVhdxdiVTnhZ2rclWE6r5vsOCyuVgjooUBYhmLdXIc6rG4HG3u1DDsUrJDBWQvdgmEoxKErRpTxc7jcQ0Khgu368XyALs8QT4JT/JpVq4Cu++GuTaSLqWNQVsXNIAlFzwB0ywBVaK1w63+rYOkclowtOI5hN7Ykr0X1L2ZYm4t6VKCsTCgxIRmq1uri7qaFrnIkMXUy7wJIkwT5bC7JWASURy+9hPHtSABzmS/QabfdfcSmGI/MY3mFbiEJXbQUCWD8726vK1bzlx4+xCcffiiJbwSlf3/wPi4eXLrM52oFSZZgMhk7C52AzrgwrXM5quKAmIDO87iWSGmhFcZ3CWjPcrkXRC/zd0je7yJ0BPQtnIVNC3OZL7FervD0syd49OLLGA1uxdIs3ZJadVzCmyysUaDRamK9XSOfzsQCZvun52f44OOPcHr/Au9/+jHW2KJ3fCzWe7eZ4frTz/DVR49xfX2D0wcP8M577wpRonKndU3rnmvKi1u0LKyuqewbtk2StilQzReIKhU0Wxl6pyd451/vontyjKSduUTI8VjwglXnCeYvPvwyxoOhhAcY0NgmEfKtO+6ma2CVoLofLUDsAI8WGgR822kLt/0hokqEuB5j2B/i8aPHInOLZY7ze+f453v/QO+4y7N+4ug/v3+JfLtFvz9AVmsAixX6nz3F45cf4er6ClmnjZPLe/jbO39HI0sE0CUXo1oTeW5nmUse9PdZa//VqlYQCQsWcSwcFxU5Zdden2rJi5Urqzd343eAboHcgqYlEHcBOgm5JMDJuu4AXfa4XGCimf3iz9yF1XwoL3S5W3AJ2/xCPykXJNOs924SrQ8ZRft62xNohncY8qjsh7ysVU0vns4X+6Yu6xJ0mZi5lxezHzrR2wPVULKArvNr9bLtp8UwGy5V41VfbRK06nF+n94JxQrrQbAxdMXdUsdcfO0rz8xy13R7K2iq0HVAoQvgLhANGZpTqCgt9EOAroAWumIU0D2xLMEkbMNuhJBFPo/LvWRgHtAt2FBRiUvtwF3CKrxhUpQyM+0/FYuNofN31uUesnIL4Lomz7LQDxGy8nc+KU4tUr4fslHtizJC9rt8JvMPPMEpAd8fVREXd7UmYE7X7GnvCCfdI/zyZz/HSe8ITcQ+OXbnMmT73N72b4kV6uAVgUA/H+Cbr7wi2fJJmuJPb7+Nk7gniU4z5Hj129/CeDYRVymTu/goWr/qcq+RJLA6llwYQc9QDeuNS9rjnzJlegJkLvjbaFepUF3xO3JDpefYtZU7K2f22JWMz8c0Zf2xRZLFGE1GqKEqoHx+dIJO1sYff/sH1OVdjTNq9S0X6ZQ62thijgUi8IINl1y0xFKysl997TsClMf372E0nYi1zAztrB7jOGvj97/5HZpRivevPsWbP/yBu+CCc3w7ROeohydPPxcSy3k+ZKHLPeybAn/9819ASJgiFxf/d1//Hm5nE3HzU9kymZHJcFncxEmnh1//4lc4bnTE7T8u5vjGa69itmXGvwMmOc7pL8tRd7UlkzqHTonSwtxKnkcryTAZjtFr95BGCc6OT/HG62/gvHUmc8K5evOt72OxXkiexWqzwrZawXS1kkx/AnovydCqx/jJWz/GBhtEiNHfjPCjn/4E00UuuQUkCCdHRxje9NHrdCSpj6CsfQ37z/1PULFuVQvorsrhfv5JCAo7AN9lVDs9wNLUDoBCIhkaXyG4yu8lBs1jrx4Qg6tEqdfoUVOXuwV01Xl6udUhUCx1Z7A/SmD3sl2eoNDjhIbc31VpUPaY8A16aZxHzVrzilEM7amHhN1Q97voVc6fz4uxnjSLGQT00MNiP7d73865fkcT3Syg63qpvHOMSgJVvvl9/W1IDGxfw+f/F/c/ZmYRNV1kAAAAAElFTkSuQmC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Rectangle 2"/>
          <p:cNvSpPr/>
          <p:nvPr/>
        </p:nvSpPr>
        <p:spPr>
          <a:xfrm>
            <a:off x="0" y="1971586"/>
            <a:ext cx="9143999" cy="461665"/>
          </a:xfrm>
          <a:prstGeom prst="rect">
            <a:avLst/>
          </a:prstGeom>
        </p:spPr>
        <p:txBody>
          <a:bodyPr wrap="square">
            <a:spAutoFit/>
          </a:bodyPr>
          <a:lstStyle/>
          <a:p>
            <a:endParaRPr lang="vi-VN" sz="2400" b="1" dirty="0"/>
          </a:p>
        </p:txBody>
      </p:sp>
      <p:sp>
        <p:nvSpPr>
          <p:cNvPr id="6" name="Cloud 5">
            <a:extLst>
              <a:ext uri="{FF2B5EF4-FFF2-40B4-BE49-F238E27FC236}">
                <a16:creationId xmlns:a16="http://schemas.microsoft.com/office/drawing/2014/main" xmlns="" id="{892F527C-0EB3-4C9C-97F7-E318CAB1AF79}"/>
              </a:ext>
            </a:extLst>
          </p:cNvPr>
          <p:cNvSpPr/>
          <p:nvPr/>
        </p:nvSpPr>
        <p:spPr>
          <a:xfrm>
            <a:off x="6858000" y="0"/>
            <a:ext cx="2286001" cy="1262362"/>
          </a:xfrm>
          <a:prstGeom prst="cloud">
            <a:avLst/>
          </a:prstGeom>
        </p:spPr>
        <p:style>
          <a:lnRef idx="2">
            <a:schemeClr val="accent2"/>
          </a:lnRef>
          <a:fillRef idx="1">
            <a:schemeClr val="lt1"/>
          </a:fillRef>
          <a:effectRef idx="0">
            <a:schemeClr val="accent2"/>
          </a:effectRef>
          <a:fontRef idx="minor">
            <a:schemeClr val="dk1"/>
          </a:fontRef>
        </p:style>
        <p:txBody>
          <a:bodyPr lIns="68580" tIns="34290" rIns="68580" bIns="34290" rtlCol="0" anchor="ctr"/>
          <a:lstStyle/>
          <a:p>
            <a:pPr algn="ctr"/>
            <a:r>
              <a:rPr lang="en-US" sz="2800" b="1" dirty="0" err="1" smtClean="0">
                <a:solidFill>
                  <a:srgbClr val="FF0000"/>
                </a:solidFill>
                <a:latin typeface="+mj-lt"/>
                <a:cs typeface="Times New Roman" pitchFamily="18" charset="0"/>
              </a:rPr>
              <a:t>Mẫu</a:t>
            </a:r>
            <a:endParaRPr lang="en-US" sz="2800" b="1" dirty="0">
              <a:solidFill>
                <a:srgbClr val="FF0000"/>
              </a:solidFill>
              <a:latin typeface="+mj-lt"/>
              <a:cs typeface="Times New Roman" pitchFamily="18" charset="0"/>
            </a:endParaRPr>
          </a:p>
        </p:txBody>
      </p:sp>
      <p:sp>
        <p:nvSpPr>
          <p:cNvPr id="7" name="TextBox 6">
            <a:extLst>
              <a:ext uri="{FF2B5EF4-FFF2-40B4-BE49-F238E27FC236}">
                <a16:creationId xmlns:a16="http://schemas.microsoft.com/office/drawing/2014/main" xmlns="" id="{4DBAF39C-AFD5-4F84-8C11-BD1D7DFCDE7F}"/>
              </a:ext>
            </a:extLst>
          </p:cNvPr>
          <p:cNvSpPr txBox="1"/>
          <p:nvPr/>
        </p:nvSpPr>
        <p:spPr>
          <a:xfrm>
            <a:off x="0" y="737226"/>
            <a:ext cx="6958584" cy="1077218"/>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vi-VN" sz="3200" b="1" dirty="0">
                <a:solidFill>
                  <a:schemeClr val="tx1"/>
                </a:solidFill>
              </a:rPr>
              <a:t>- Bạn nam: </a:t>
            </a:r>
            <a:r>
              <a:rPr lang="vi-VN" sz="3200" b="1" dirty="0">
                <a:solidFill>
                  <a:srgbClr val="FF0000"/>
                </a:solidFill>
              </a:rPr>
              <a:t>Chúc mừng sinh nhật cậu nhé!</a:t>
            </a:r>
          </a:p>
        </p:txBody>
      </p:sp>
      <p:sp>
        <p:nvSpPr>
          <p:cNvPr id="8" name="TextBox 7">
            <a:extLst>
              <a:ext uri="{FF2B5EF4-FFF2-40B4-BE49-F238E27FC236}">
                <a16:creationId xmlns:a16="http://schemas.microsoft.com/office/drawing/2014/main" xmlns="" id="{FE4C6041-52A8-4D28-B00E-EBAC194B519E}"/>
              </a:ext>
            </a:extLst>
          </p:cNvPr>
          <p:cNvSpPr txBox="1"/>
          <p:nvPr/>
        </p:nvSpPr>
        <p:spPr>
          <a:xfrm>
            <a:off x="0" y="2178516"/>
            <a:ext cx="8988424" cy="954107"/>
          </a:xfrm>
          <a:prstGeom prst="rect">
            <a:avLst/>
          </a:prstGeom>
          <a:solidFill>
            <a:schemeClr val="accent4">
              <a:lumMod val="20000"/>
              <a:lumOff val="80000"/>
            </a:schemeClr>
          </a:solidFill>
        </p:spPr>
        <p:txBody>
          <a:bodyPr wrap="square" rtlCol="0">
            <a:spAutoFit/>
          </a:bodyPr>
          <a:lstStyle/>
          <a:p>
            <a:r>
              <a:rPr lang="vi-VN" sz="2800" b="1" dirty="0"/>
              <a:t>- Bạn nữ: </a:t>
            </a:r>
            <a:r>
              <a:rPr lang="en-US" sz="2800" b="1" dirty="0">
                <a:solidFill>
                  <a:srgbClr val="FF0000"/>
                </a:solidFill>
              </a:rPr>
              <a:t>Ô</a:t>
            </a:r>
            <a:r>
              <a:rPr lang="vi-VN" sz="2800" b="1" dirty="0" smtClean="0">
                <a:solidFill>
                  <a:srgbClr val="FF0000"/>
                </a:solidFill>
              </a:rPr>
              <a:t>i</a:t>
            </a:r>
            <a:r>
              <a:rPr lang="vi-VN" sz="2800" b="1" dirty="0">
                <a:solidFill>
                  <a:srgbClr val="FF0000"/>
                </a:solidFill>
              </a:rPr>
              <a:t>! Chú gấu xinh quá, cảm ơn cậu nhiều nhé!</a:t>
            </a:r>
          </a:p>
        </p:txBody>
      </p:sp>
      <p:sp>
        <p:nvSpPr>
          <p:cNvPr id="4" name="Rectangle 3"/>
          <p:cNvSpPr/>
          <p:nvPr/>
        </p:nvSpPr>
        <p:spPr>
          <a:xfrm>
            <a:off x="0" y="3486150"/>
            <a:ext cx="9144001" cy="1754326"/>
          </a:xfrm>
          <a:prstGeom prst="rect">
            <a:avLst/>
          </a:prstGeom>
        </p:spPr>
        <p:txBody>
          <a:bodyPr wrap="square">
            <a:spAutoFit/>
          </a:bodyPr>
          <a:lstStyle/>
          <a:p>
            <a:r>
              <a:rPr lang="vi-VN" sz="3600" b="1" dirty="0"/>
              <a:t>Bạn </a:t>
            </a:r>
            <a:r>
              <a:rPr lang="vi-VN" sz="3600" b="1" dirty="0" smtClean="0"/>
              <a:t>nam</a:t>
            </a:r>
            <a:r>
              <a:rPr lang="en-US" sz="3600" b="1" dirty="0" smtClean="0"/>
              <a:t>: </a:t>
            </a:r>
            <a:r>
              <a:rPr lang="vi-VN" sz="3600" dirty="0" smtClean="0">
                <a:solidFill>
                  <a:srgbClr val="FF0000"/>
                </a:solidFill>
              </a:rPr>
              <a:t>Chúc </a:t>
            </a:r>
            <a:r>
              <a:rPr lang="vi-VN" sz="3600" dirty="0">
                <a:solidFill>
                  <a:srgbClr val="FF0000"/>
                </a:solidFill>
              </a:rPr>
              <a:t>mừng sinh nhật </a:t>
            </a:r>
            <a:r>
              <a:rPr lang="en-US" sz="3600" dirty="0" err="1" smtClean="0">
                <a:solidFill>
                  <a:srgbClr val="FF0000"/>
                </a:solidFill>
              </a:rPr>
              <a:t>Lan</a:t>
            </a:r>
            <a:r>
              <a:rPr lang="vi-VN" sz="3600" dirty="0" smtClean="0">
                <a:solidFill>
                  <a:srgbClr val="FF0000"/>
                </a:solidFill>
              </a:rPr>
              <a:t> </a:t>
            </a:r>
            <a:r>
              <a:rPr lang="vi-VN" sz="3600" dirty="0">
                <a:solidFill>
                  <a:srgbClr val="FF0000"/>
                </a:solidFill>
              </a:rPr>
              <a:t>nha!</a:t>
            </a:r>
          </a:p>
          <a:p>
            <a:r>
              <a:rPr lang="vi-VN" sz="3600" b="1" dirty="0"/>
              <a:t>Bạn </a:t>
            </a:r>
            <a:r>
              <a:rPr lang="vi-VN" sz="3600" b="1" dirty="0" smtClean="0"/>
              <a:t>nữ</a:t>
            </a:r>
            <a:r>
              <a:rPr lang="en-US" sz="3600" b="1" dirty="0" smtClean="0"/>
              <a:t>: </a:t>
            </a:r>
            <a:r>
              <a:rPr lang="vi-VN" sz="3600" dirty="0" smtClean="0">
                <a:solidFill>
                  <a:srgbClr val="FF0000"/>
                </a:solidFill>
              </a:rPr>
              <a:t>Gấu </a:t>
            </a:r>
            <a:r>
              <a:rPr lang="vi-VN" sz="3600" dirty="0">
                <a:solidFill>
                  <a:srgbClr val="FF0000"/>
                </a:solidFill>
              </a:rPr>
              <a:t>xinh quá, cảm ơn cậu nhiều nhé!</a:t>
            </a:r>
          </a:p>
        </p:txBody>
      </p:sp>
    </p:spTree>
    <p:extLst>
      <p:ext uri="{BB962C8B-B14F-4D97-AF65-F5344CB8AC3E}">
        <p14:creationId xmlns:p14="http://schemas.microsoft.com/office/powerpoint/2010/main" val="971544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wipe(down)">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circle(in)">
                                      <p:cBhvr>
                                        <p:cTn id="27" dur="2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WordArt 7"/>
          <p:cNvSpPr>
            <a:spLocks noChangeArrowheads="1" noChangeShapeType="1" noTextEdit="1"/>
          </p:cNvSpPr>
          <p:nvPr/>
        </p:nvSpPr>
        <p:spPr bwMode="auto">
          <a:xfrm>
            <a:off x="615389" y="395749"/>
            <a:ext cx="7991475" cy="5691188"/>
          </a:xfrm>
          <a:prstGeom prst="rect">
            <a:avLst/>
          </a:prstGeom>
        </p:spPr>
        <p:txBody>
          <a:bodyPr spcFirstLastPara="1" wrap="none" lIns="121917" tIns="60958" rIns="121917" bIns="60958" fromWordArt="1">
            <a:prstTxWarp prst="textArchUp">
              <a:avLst>
                <a:gd name="adj" fmla="val 10800004"/>
              </a:avLst>
            </a:prstTxWarp>
          </a:bodyPr>
          <a:lstStyle/>
          <a:p>
            <a:pPr algn="ctr"/>
            <a:r>
              <a:rPr lang="vi-VN" sz="4300" b="1" kern="10" dirty="0">
                <a:ln w="9525">
                  <a:solidFill>
                    <a:srgbClr val="00FF00"/>
                  </a:solidFill>
                  <a:round/>
                  <a:headEnd/>
                  <a:tailEnd/>
                </a:ln>
                <a:solidFill>
                  <a:srgbClr val="CC3300"/>
                </a:solidFill>
              </a:rPr>
              <a:t> </a:t>
            </a:r>
            <a:r>
              <a:rPr lang="vi-VN" sz="4300" b="1" kern="10" dirty="0">
                <a:ln w="9525">
                  <a:solidFill>
                    <a:srgbClr val="00FF00"/>
                  </a:solidFill>
                  <a:round/>
                  <a:headEnd/>
                  <a:tailEnd/>
                </a:ln>
                <a:solidFill>
                  <a:srgbClr val="CC3300"/>
                </a:solidFill>
                <a:latin typeface="+mj-lt"/>
              </a:rPr>
              <a:t>CHÀO MỪNG QUÝ PHỤ HUYNH VÀ HỌC SINH </a:t>
            </a:r>
            <a:r>
              <a:rPr lang="en-US" sz="4300" b="1" kern="10" dirty="0" err="1" smtClean="0">
                <a:ln w="9525">
                  <a:solidFill>
                    <a:srgbClr val="00FF00"/>
                  </a:solidFill>
                  <a:round/>
                  <a:headEnd/>
                  <a:tailEnd/>
                </a:ln>
                <a:solidFill>
                  <a:srgbClr val="CC3300"/>
                </a:solidFill>
                <a:latin typeface="+mj-lt"/>
              </a:rPr>
              <a:t>lớp</a:t>
            </a:r>
            <a:r>
              <a:rPr lang="vi-VN" sz="4300" b="1" kern="10" dirty="0" smtClean="0">
                <a:ln w="9525">
                  <a:solidFill>
                    <a:srgbClr val="00FF00"/>
                  </a:solidFill>
                  <a:round/>
                  <a:headEnd/>
                  <a:tailEnd/>
                </a:ln>
                <a:solidFill>
                  <a:srgbClr val="CC3300"/>
                </a:solidFill>
                <a:latin typeface="+mj-lt"/>
              </a:rPr>
              <a:t>2</a:t>
            </a:r>
            <a:endParaRPr lang="vi-VN" sz="4300" b="1" kern="10" dirty="0">
              <a:ln w="9525">
                <a:solidFill>
                  <a:srgbClr val="00FF00"/>
                </a:solidFill>
                <a:round/>
                <a:headEnd/>
                <a:tailEnd/>
              </a:ln>
              <a:solidFill>
                <a:srgbClr val="CC3300"/>
              </a:solidFill>
            </a:endParaRPr>
          </a:p>
        </p:txBody>
      </p:sp>
      <p:sp>
        <p:nvSpPr>
          <p:cNvPr id="69636" name="WordArt 4"/>
          <p:cNvSpPr>
            <a:spLocks noChangeArrowheads="1" noChangeShapeType="1" noTextEdit="1"/>
          </p:cNvSpPr>
          <p:nvPr/>
        </p:nvSpPr>
        <p:spPr bwMode="auto">
          <a:xfrm>
            <a:off x="1600200" y="1828801"/>
            <a:ext cx="6248400" cy="1546622"/>
          </a:xfrm>
          <a:prstGeom prst="rect">
            <a:avLst/>
          </a:prstGeom>
          <a:extLst>
            <a:ext uri="{AF507438-7753-43E0-B8FC-AC1667EBCBE1}">
              <a14:hiddenEffects xmlns:a14="http://schemas.microsoft.com/office/drawing/2010/main">
                <a:effectLst/>
              </a14:hiddenEffects>
            </a:ext>
          </a:extLst>
        </p:spPr>
        <p:txBody>
          <a:bodyPr wrap="none" lIns="121917" tIns="60958" rIns="121917" bIns="60958" fromWordArt="1">
            <a:prstTxWarp prst="textDeflate">
              <a:avLst>
                <a:gd name="adj" fmla="val 26227"/>
              </a:avLst>
            </a:prstTxWarp>
          </a:bodyPr>
          <a:lstStyle/>
          <a:p>
            <a:pPr algn="ctr"/>
            <a:r>
              <a:rPr lang="vi-VN" sz="4800" b="1" kern="10" dirty="0">
                <a:ln w="9525" cap="rnd">
                  <a:solidFill>
                    <a:srgbClr val="FFFF00"/>
                  </a:solidFill>
                  <a:prstDash val="sysDot"/>
                  <a:round/>
                  <a:headEnd/>
                  <a:tailEnd/>
                </a:ln>
                <a:solidFill>
                  <a:srgbClr val="0033CC"/>
                </a:solidFill>
                <a:latin typeface="Times New Roman"/>
                <a:cs typeface="Times New Roman"/>
              </a:rPr>
              <a:t>Môn: </a:t>
            </a:r>
            <a:r>
              <a:rPr lang="vi-VN" sz="4800" b="1" kern="10" dirty="0" smtClean="0">
                <a:ln w="9525" cap="rnd">
                  <a:solidFill>
                    <a:srgbClr val="FFFF00"/>
                  </a:solidFill>
                  <a:prstDash val="sysDot"/>
                  <a:round/>
                  <a:headEnd/>
                  <a:tailEnd/>
                </a:ln>
                <a:solidFill>
                  <a:srgbClr val="0033CC"/>
                </a:solidFill>
                <a:latin typeface="Times New Roman"/>
                <a:cs typeface="Times New Roman"/>
              </a:rPr>
              <a:t>T</a:t>
            </a:r>
            <a:r>
              <a:rPr lang="en-US" sz="4800" b="1" kern="10" dirty="0" err="1" smtClean="0">
                <a:ln w="9525" cap="rnd">
                  <a:solidFill>
                    <a:srgbClr val="FFFF00"/>
                  </a:solidFill>
                  <a:prstDash val="sysDot"/>
                  <a:round/>
                  <a:headEnd/>
                  <a:tailEnd/>
                </a:ln>
                <a:solidFill>
                  <a:srgbClr val="0033CC"/>
                </a:solidFill>
                <a:latin typeface="Times New Roman"/>
                <a:cs typeface="Times New Roman"/>
              </a:rPr>
              <a:t>iếng</a:t>
            </a:r>
            <a:r>
              <a:rPr lang="en-US" sz="4800" b="1" kern="10" dirty="0" smtClean="0">
                <a:ln w="9525" cap="rnd">
                  <a:solidFill>
                    <a:srgbClr val="FFFF00"/>
                  </a:solidFill>
                  <a:prstDash val="sysDot"/>
                  <a:round/>
                  <a:headEnd/>
                  <a:tailEnd/>
                </a:ln>
                <a:solidFill>
                  <a:srgbClr val="0033CC"/>
                </a:solidFill>
                <a:latin typeface="Times New Roman"/>
                <a:cs typeface="Times New Roman"/>
              </a:rPr>
              <a:t> </a:t>
            </a:r>
            <a:r>
              <a:rPr lang="en-US" sz="4800" b="1" kern="10" dirty="0" err="1" smtClean="0">
                <a:ln w="9525" cap="rnd">
                  <a:solidFill>
                    <a:srgbClr val="FFFF00"/>
                  </a:solidFill>
                  <a:prstDash val="sysDot"/>
                  <a:round/>
                  <a:headEnd/>
                  <a:tailEnd/>
                </a:ln>
                <a:solidFill>
                  <a:srgbClr val="0033CC"/>
                </a:solidFill>
                <a:latin typeface="Times New Roman"/>
                <a:cs typeface="Times New Roman"/>
              </a:rPr>
              <a:t>Việt</a:t>
            </a:r>
            <a:r>
              <a:rPr lang="vi-VN" sz="4800" b="1" kern="10" dirty="0" smtClean="0">
                <a:ln w="9525" cap="rnd">
                  <a:solidFill>
                    <a:srgbClr val="FFFF00"/>
                  </a:solidFill>
                  <a:prstDash val="sysDot"/>
                  <a:round/>
                  <a:headEnd/>
                  <a:tailEnd/>
                </a:ln>
                <a:solidFill>
                  <a:srgbClr val="0033CC"/>
                </a:solidFill>
                <a:latin typeface="Times New Roman"/>
                <a:cs typeface="Times New Roman"/>
              </a:rPr>
              <a:t>  </a:t>
            </a:r>
            <a:endParaRPr lang="vi-VN" sz="4800" b="1" kern="10" dirty="0">
              <a:ln w="9525" cap="rnd">
                <a:solidFill>
                  <a:srgbClr val="FFFF00"/>
                </a:solidFill>
                <a:prstDash val="sysDot"/>
                <a:round/>
                <a:headEnd/>
                <a:tailEnd/>
              </a:ln>
              <a:solidFill>
                <a:srgbClr val="0033CC"/>
              </a:solidFill>
              <a:latin typeface="Times New Roman"/>
              <a:cs typeface="Times New Roman"/>
            </a:endParaRPr>
          </a:p>
        </p:txBody>
      </p:sp>
      <p:sp>
        <p:nvSpPr>
          <p:cNvPr id="69637" name="AutoShape 5"/>
          <p:cNvSpPr>
            <a:spLocks noChangeArrowheads="1"/>
          </p:cNvSpPr>
          <p:nvPr/>
        </p:nvSpPr>
        <p:spPr bwMode="auto">
          <a:xfrm>
            <a:off x="7696200" y="2743200"/>
            <a:ext cx="228600" cy="228600"/>
          </a:xfrm>
          <a:prstGeom prst="star5">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1917" tIns="60958" rIns="121917" bIns="60958" anchor="ctr"/>
          <a:lstStyle/>
          <a:p>
            <a:endParaRPr lang="vi-VN"/>
          </a:p>
        </p:txBody>
      </p:sp>
      <p:sp>
        <p:nvSpPr>
          <p:cNvPr id="69638" name="AutoShape 6"/>
          <p:cNvSpPr>
            <a:spLocks noChangeArrowheads="1"/>
          </p:cNvSpPr>
          <p:nvPr/>
        </p:nvSpPr>
        <p:spPr bwMode="auto">
          <a:xfrm>
            <a:off x="381000" y="3314700"/>
            <a:ext cx="228600" cy="228600"/>
          </a:xfrm>
          <a:prstGeom prst="star5">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1917" tIns="60958" rIns="121917" bIns="60958" anchor="ctr"/>
          <a:lstStyle/>
          <a:p>
            <a:endParaRPr lang="vi-VN"/>
          </a:p>
        </p:txBody>
      </p:sp>
      <p:sp>
        <p:nvSpPr>
          <p:cNvPr id="69639" name="AutoShape 7"/>
          <p:cNvSpPr>
            <a:spLocks noChangeArrowheads="1"/>
          </p:cNvSpPr>
          <p:nvPr/>
        </p:nvSpPr>
        <p:spPr bwMode="auto">
          <a:xfrm>
            <a:off x="1371600" y="857250"/>
            <a:ext cx="228600" cy="228600"/>
          </a:xfrm>
          <a:prstGeom prst="star5">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1917" tIns="60958" rIns="121917" bIns="60958" anchor="ctr"/>
          <a:lstStyle/>
          <a:p>
            <a:endParaRPr lang="vi-VN"/>
          </a:p>
        </p:txBody>
      </p:sp>
      <p:sp>
        <p:nvSpPr>
          <p:cNvPr id="69640" name="AutoShape 8"/>
          <p:cNvSpPr>
            <a:spLocks noChangeArrowheads="1"/>
          </p:cNvSpPr>
          <p:nvPr/>
        </p:nvSpPr>
        <p:spPr bwMode="auto">
          <a:xfrm>
            <a:off x="2667000" y="1885950"/>
            <a:ext cx="228600" cy="228600"/>
          </a:xfrm>
          <a:prstGeom prst="star5">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1917" tIns="60958" rIns="121917" bIns="60958" anchor="ctr"/>
          <a:lstStyle/>
          <a:p>
            <a:endParaRPr lang="vi-VN"/>
          </a:p>
        </p:txBody>
      </p:sp>
      <p:sp>
        <p:nvSpPr>
          <p:cNvPr id="69641" name="AutoShape 9"/>
          <p:cNvSpPr>
            <a:spLocks noChangeArrowheads="1"/>
          </p:cNvSpPr>
          <p:nvPr/>
        </p:nvSpPr>
        <p:spPr bwMode="auto">
          <a:xfrm>
            <a:off x="5181600" y="1371600"/>
            <a:ext cx="228600" cy="228600"/>
          </a:xfrm>
          <a:prstGeom prst="star5">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1917" tIns="60958" rIns="121917" bIns="60958" anchor="ctr"/>
          <a:lstStyle/>
          <a:p>
            <a:endParaRPr lang="vi-VN"/>
          </a:p>
        </p:txBody>
      </p:sp>
      <p:sp>
        <p:nvSpPr>
          <p:cNvPr id="69642" name="AutoShape 10"/>
          <p:cNvSpPr>
            <a:spLocks noChangeArrowheads="1"/>
          </p:cNvSpPr>
          <p:nvPr/>
        </p:nvSpPr>
        <p:spPr bwMode="auto">
          <a:xfrm>
            <a:off x="8610600" y="3371850"/>
            <a:ext cx="228600" cy="228600"/>
          </a:xfrm>
          <a:prstGeom prst="star5">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1917" tIns="60958" rIns="121917" bIns="60958" anchor="ctr"/>
          <a:lstStyle/>
          <a:p>
            <a:endParaRPr lang="vi-VN"/>
          </a:p>
        </p:txBody>
      </p:sp>
      <p:sp>
        <p:nvSpPr>
          <p:cNvPr id="69643" name="AutoShape 11"/>
          <p:cNvSpPr>
            <a:spLocks noChangeArrowheads="1"/>
          </p:cNvSpPr>
          <p:nvPr/>
        </p:nvSpPr>
        <p:spPr bwMode="auto">
          <a:xfrm>
            <a:off x="5791200" y="1028700"/>
            <a:ext cx="228600" cy="228600"/>
          </a:xfrm>
          <a:prstGeom prst="star5">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1917" tIns="60958" rIns="121917" bIns="60958" anchor="ctr"/>
          <a:lstStyle/>
          <a:p>
            <a:endParaRPr lang="vi-VN"/>
          </a:p>
        </p:txBody>
      </p:sp>
      <p:sp>
        <p:nvSpPr>
          <p:cNvPr id="69644" name="AutoShape 12"/>
          <p:cNvSpPr>
            <a:spLocks noChangeArrowheads="1"/>
          </p:cNvSpPr>
          <p:nvPr/>
        </p:nvSpPr>
        <p:spPr bwMode="auto">
          <a:xfrm>
            <a:off x="7620000" y="685800"/>
            <a:ext cx="228600" cy="228600"/>
          </a:xfrm>
          <a:prstGeom prst="star5">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1917" tIns="60958" rIns="121917" bIns="60958" anchor="ctr"/>
          <a:lstStyle/>
          <a:p>
            <a:endParaRPr lang="vi-VN"/>
          </a:p>
        </p:txBody>
      </p:sp>
      <p:sp>
        <p:nvSpPr>
          <p:cNvPr id="69645" name="Text Box 13"/>
          <p:cNvSpPr txBox="1">
            <a:spLocks noChangeArrowheads="1"/>
          </p:cNvSpPr>
          <p:nvPr/>
        </p:nvSpPr>
        <p:spPr bwMode="auto">
          <a:xfrm>
            <a:off x="1447800" y="3600451"/>
            <a:ext cx="6096000" cy="815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17" tIns="60958" rIns="121917" bIns="60958">
            <a:spAutoFit/>
          </a:bodyPr>
          <a:lstStyle/>
          <a:p>
            <a:pPr>
              <a:spcBef>
                <a:spcPct val="50000"/>
              </a:spcBef>
            </a:pPr>
            <a:endParaRPr lang="en-US">
              <a:latin typeface=".VnArabia" pitchFamily="34" charset="0"/>
              <a:cs typeface="Arial" charset="0"/>
            </a:endParaRPr>
          </a:p>
          <a:p>
            <a:pPr>
              <a:spcBef>
                <a:spcPct val="50000"/>
              </a:spcBef>
            </a:pPr>
            <a:endParaRPr lang="en-US">
              <a:latin typeface=".VnArabia" pitchFamily="34" charset="0"/>
              <a:cs typeface="Arial" charset="0"/>
            </a:endParaRPr>
          </a:p>
        </p:txBody>
      </p:sp>
      <p:pic>
        <p:nvPicPr>
          <p:cNvPr id="69646" name="Picture 9" descr="star02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914400"/>
            <a:ext cx="156210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7" name="Picture 15" descr="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886200"/>
            <a:ext cx="1601788" cy="1257300"/>
          </a:xfrm>
          <a:prstGeom prst="rect">
            <a:avLst/>
          </a:prstGeom>
          <a:noFill/>
          <a:extLst>
            <a:ext uri="{909E8E84-426E-40DD-AFC4-6F175D3DCCD1}">
              <a14:hiddenFill xmlns:a14="http://schemas.microsoft.com/office/drawing/2010/main">
                <a:solidFill>
                  <a:srgbClr val="FFFFFF"/>
                </a:solidFill>
              </a14:hiddenFill>
            </a:ext>
          </a:extLst>
        </p:spPr>
      </p:pic>
      <p:pic>
        <p:nvPicPr>
          <p:cNvPr id="69648" name="Picture 16" descr="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613650" y="3943350"/>
            <a:ext cx="1530350" cy="1200150"/>
          </a:xfrm>
          <a:prstGeom prst="rect">
            <a:avLst/>
          </a:prstGeom>
          <a:noFill/>
          <a:extLst>
            <a:ext uri="{909E8E84-426E-40DD-AFC4-6F175D3DCCD1}">
              <a14:hiddenFill xmlns:a14="http://schemas.microsoft.com/office/drawing/2010/main">
                <a:solidFill>
                  <a:srgbClr val="FFFFFF"/>
                </a:solidFill>
              </a14:hiddenFill>
            </a:ext>
          </a:extLst>
        </p:spPr>
      </p:pic>
      <p:sp>
        <p:nvSpPr>
          <p:cNvPr id="69649" name="Text Box 17"/>
          <p:cNvSpPr txBox="1">
            <a:spLocks noChangeArrowheads="1"/>
          </p:cNvSpPr>
          <p:nvPr/>
        </p:nvSpPr>
        <p:spPr bwMode="auto">
          <a:xfrm>
            <a:off x="827088" y="3219452"/>
            <a:ext cx="7620000" cy="1546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17" tIns="60958" rIns="121917" bIns="60958">
            <a:spAutoFit/>
          </a:bodyPr>
          <a:lstStyle/>
          <a:p>
            <a:pPr algn="ctr">
              <a:spcBef>
                <a:spcPct val="50000"/>
              </a:spcBef>
            </a:pPr>
            <a:r>
              <a:rPr lang="en-US" sz="3700" b="1" dirty="0" err="1">
                <a:solidFill>
                  <a:srgbClr val="FF0000"/>
                </a:solidFill>
                <a:cs typeface="Arial" charset="0"/>
              </a:rPr>
              <a:t>Giáo</a:t>
            </a:r>
            <a:r>
              <a:rPr lang="en-US" sz="3700" b="1" dirty="0">
                <a:solidFill>
                  <a:srgbClr val="FF0000"/>
                </a:solidFill>
                <a:cs typeface="Arial" charset="0"/>
              </a:rPr>
              <a:t> </a:t>
            </a:r>
            <a:r>
              <a:rPr lang="en-US" sz="3700" b="1" dirty="0" err="1">
                <a:solidFill>
                  <a:srgbClr val="FF0000"/>
                </a:solidFill>
                <a:cs typeface="Arial" charset="0"/>
              </a:rPr>
              <a:t>viên</a:t>
            </a:r>
            <a:r>
              <a:rPr lang="en-US" sz="3700" b="1" dirty="0">
                <a:solidFill>
                  <a:srgbClr val="FF0000"/>
                </a:solidFill>
                <a:cs typeface="Arial" charset="0"/>
              </a:rPr>
              <a:t> </a:t>
            </a:r>
            <a:r>
              <a:rPr lang="en-US" sz="3700" b="1" dirty="0" err="1">
                <a:solidFill>
                  <a:srgbClr val="FF0000"/>
                </a:solidFill>
                <a:cs typeface="Arial" charset="0"/>
              </a:rPr>
              <a:t>thực</a:t>
            </a:r>
            <a:r>
              <a:rPr lang="en-US" sz="3700" b="1" dirty="0">
                <a:solidFill>
                  <a:srgbClr val="FF0000"/>
                </a:solidFill>
                <a:cs typeface="Arial" charset="0"/>
              </a:rPr>
              <a:t> </a:t>
            </a:r>
            <a:r>
              <a:rPr lang="en-US" sz="3700" b="1" dirty="0" err="1">
                <a:solidFill>
                  <a:srgbClr val="FF0000"/>
                </a:solidFill>
                <a:cs typeface="Arial" charset="0"/>
              </a:rPr>
              <a:t>hiện</a:t>
            </a:r>
            <a:r>
              <a:rPr lang="en-US" sz="3700" b="1" i="1" dirty="0">
                <a:solidFill>
                  <a:srgbClr val="FF0000"/>
                </a:solidFill>
                <a:cs typeface="Arial" charset="0"/>
              </a:rPr>
              <a:t>:  </a:t>
            </a:r>
            <a:r>
              <a:rPr lang="en-US" sz="3700" b="1" i="1" dirty="0" err="1" smtClean="0">
                <a:solidFill>
                  <a:srgbClr val="FF0000"/>
                </a:solidFill>
                <a:cs typeface="Arial" charset="0"/>
              </a:rPr>
              <a:t>Phạm</a:t>
            </a:r>
            <a:r>
              <a:rPr lang="en-US" sz="3700" b="1" i="1" dirty="0" smtClean="0">
                <a:solidFill>
                  <a:srgbClr val="FF0000"/>
                </a:solidFill>
                <a:cs typeface="Arial" charset="0"/>
              </a:rPr>
              <a:t> </a:t>
            </a:r>
            <a:r>
              <a:rPr lang="en-US" sz="3700" b="1" i="1" dirty="0" err="1" smtClean="0">
                <a:solidFill>
                  <a:srgbClr val="FF0000"/>
                </a:solidFill>
                <a:cs typeface="Arial" charset="0"/>
              </a:rPr>
              <a:t>Thị</a:t>
            </a:r>
            <a:r>
              <a:rPr lang="en-US" sz="3700" b="1" i="1" dirty="0" smtClean="0">
                <a:solidFill>
                  <a:srgbClr val="FF0000"/>
                </a:solidFill>
                <a:cs typeface="Arial" charset="0"/>
              </a:rPr>
              <a:t> </a:t>
            </a:r>
            <a:r>
              <a:rPr lang="en-US" sz="3700" b="1" i="1" dirty="0" err="1" smtClean="0">
                <a:solidFill>
                  <a:srgbClr val="FF0000"/>
                </a:solidFill>
                <a:cs typeface="Arial" charset="0"/>
              </a:rPr>
              <a:t>Huế</a:t>
            </a:r>
            <a:endParaRPr lang="en-US" sz="3700" b="1" i="1" dirty="0" smtClean="0">
              <a:solidFill>
                <a:srgbClr val="FF0000"/>
              </a:solidFill>
              <a:cs typeface="Arial" charset="0"/>
            </a:endParaRPr>
          </a:p>
          <a:p>
            <a:pPr algn="ctr">
              <a:spcBef>
                <a:spcPct val="50000"/>
              </a:spcBef>
            </a:pPr>
            <a:r>
              <a:rPr lang="en-US" sz="3700" b="1" dirty="0" err="1" smtClean="0">
                <a:solidFill>
                  <a:srgbClr val="0000FF"/>
                </a:solidFill>
                <a:latin typeface=".VnArial" pitchFamily="34" charset="0"/>
                <a:cs typeface="Arial" charset="0"/>
              </a:rPr>
              <a:t>Trường</a:t>
            </a:r>
            <a:r>
              <a:rPr lang="en-US" sz="3700" b="1" dirty="0" smtClean="0">
                <a:solidFill>
                  <a:srgbClr val="0000FF"/>
                </a:solidFill>
                <a:latin typeface=".VnArial" pitchFamily="34" charset="0"/>
                <a:cs typeface="Arial" charset="0"/>
              </a:rPr>
              <a:t> </a:t>
            </a:r>
            <a:r>
              <a:rPr lang="en-US" sz="3700" b="1" dirty="0" err="1">
                <a:solidFill>
                  <a:srgbClr val="0000FF"/>
                </a:solidFill>
                <a:latin typeface=".VnArial" pitchFamily="34" charset="0"/>
                <a:cs typeface="Arial" charset="0"/>
              </a:rPr>
              <a:t>Tiểu</a:t>
            </a:r>
            <a:r>
              <a:rPr lang="en-US" sz="3700" b="1" dirty="0">
                <a:solidFill>
                  <a:srgbClr val="0000FF"/>
                </a:solidFill>
                <a:latin typeface=".VnArial" pitchFamily="34" charset="0"/>
                <a:cs typeface="Arial" charset="0"/>
              </a:rPr>
              <a:t> </a:t>
            </a:r>
            <a:r>
              <a:rPr lang="en-US" sz="3700" b="1" dirty="0" err="1">
                <a:solidFill>
                  <a:srgbClr val="0000FF"/>
                </a:solidFill>
                <a:latin typeface=".VnArial" pitchFamily="34" charset="0"/>
                <a:cs typeface="Arial" charset="0"/>
              </a:rPr>
              <a:t>học</a:t>
            </a:r>
            <a:r>
              <a:rPr lang="en-US" sz="3700" b="1" dirty="0">
                <a:solidFill>
                  <a:srgbClr val="0000FF"/>
                </a:solidFill>
                <a:latin typeface=".VnArial" pitchFamily="34" charset="0"/>
                <a:cs typeface="Arial" charset="0"/>
              </a:rPr>
              <a:t> </a:t>
            </a:r>
            <a:r>
              <a:rPr lang="en-US" sz="3700" b="1" dirty="0" err="1">
                <a:solidFill>
                  <a:srgbClr val="0000FF"/>
                </a:solidFill>
                <a:latin typeface=".VnArial" pitchFamily="34" charset="0"/>
                <a:cs typeface="Arial" charset="0"/>
              </a:rPr>
              <a:t>Hồng</a:t>
            </a:r>
            <a:r>
              <a:rPr lang="en-US" sz="3700" b="1" dirty="0">
                <a:solidFill>
                  <a:srgbClr val="0000FF"/>
                </a:solidFill>
                <a:latin typeface=".VnArial" pitchFamily="34" charset="0"/>
                <a:cs typeface="Arial" charset="0"/>
              </a:rPr>
              <a:t> </a:t>
            </a:r>
            <a:r>
              <a:rPr lang="en-US" sz="3700" b="1" dirty="0" err="1">
                <a:solidFill>
                  <a:srgbClr val="0000FF"/>
                </a:solidFill>
                <a:latin typeface=".VnArial" pitchFamily="34" charset="0"/>
                <a:cs typeface="Arial" charset="0"/>
              </a:rPr>
              <a:t>B</a:t>
            </a:r>
            <a:r>
              <a:rPr lang="en-US" sz="3700" b="1" dirty="0" err="1">
                <a:solidFill>
                  <a:srgbClr val="0000FF"/>
                </a:solidFill>
                <a:latin typeface="Times New Roman" pitchFamily="18" charset="0"/>
                <a:cs typeface="Arial" charset="0"/>
              </a:rPr>
              <a:t>àn</a:t>
            </a:r>
            <a:r>
              <a:rPr lang="en-US" sz="3700" b="1" dirty="0" err="1">
                <a:solidFill>
                  <a:srgbClr val="0000FF"/>
                </a:solidFill>
                <a:latin typeface=".VnArial" pitchFamily="34" charset="0"/>
                <a:cs typeface="Arial" charset="0"/>
              </a:rPr>
              <a:t>g</a:t>
            </a:r>
            <a:endParaRPr lang="en-US" sz="3700" b="1" dirty="0">
              <a:solidFill>
                <a:srgbClr val="0000FF"/>
              </a:solidFill>
              <a:latin typeface=".VnArial" pitchFamily="34" charset="0"/>
              <a:cs typeface="Arial" charset="0"/>
            </a:endParaRPr>
          </a:p>
        </p:txBody>
      </p:sp>
      <p:pic>
        <p:nvPicPr>
          <p:cNvPr id="69650" name="uoc mo xanh.mp3">
            <a:hlinkClick r:id="" action="ppaction://media"/>
          </p:cNvPr>
          <p:cNvPicPr>
            <a:picLocks noRot="1" noChangeAspect="1" noChangeArrowheads="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684213" y="4731544"/>
            <a:ext cx="304800" cy="228600"/>
          </a:xfrm>
          <a:prstGeom prst="rect">
            <a:avLst/>
          </a:prstGeom>
          <a:noFill/>
          <a:extLst>
            <a:ext uri="{909E8E84-426E-40DD-AFC4-6F175D3DCCD1}">
              <a14:hiddenFill xmlns:a14="http://schemas.microsoft.com/office/drawing/2010/main">
                <a:solidFill>
                  <a:srgbClr val="FFFFFF"/>
                </a:solidFill>
              </a14:hiddenFill>
            </a:ext>
          </a:extLst>
        </p:spPr>
      </p:pic>
      <p:pic>
        <p:nvPicPr>
          <p:cNvPr id="69651" name="Picture 19" descr="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886200"/>
            <a:ext cx="1601788" cy="1257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84085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grpId="0" nodeType="withEffect">
                                  <p:stCondLst>
                                    <p:cond delay="0"/>
                                  </p:stCondLst>
                                  <p:childTnLst>
                                    <p:set>
                                      <p:cBhvr>
                                        <p:cTn id="6" dur="1" fill="hold">
                                          <p:stCondLst>
                                            <p:cond delay="0"/>
                                          </p:stCondLst>
                                        </p:cTn>
                                        <p:tgtEl>
                                          <p:spTgt spid="69635"/>
                                        </p:tgtEl>
                                        <p:attrNameLst>
                                          <p:attrName>style.visibility</p:attrName>
                                        </p:attrNameLst>
                                      </p:cBhvr>
                                      <p:to>
                                        <p:strVal val="visible"/>
                                      </p:to>
                                    </p:set>
                                    <p:animEffect transition="in" filter="wheel(4)">
                                      <p:cBhvr>
                                        <p:cTn id="7" dur="2000"/>
                                        <p:tgtEl>
                                          <p:spTgt spid="696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69636"/>
                                        </p:tgtEl>
                                        <p:attrNameLst>
                                          <p:attrName>style.visibility</p:attrName>
                                        </p:attrNameLst>
                                      </p:cBhvr>
                                      <p:to>
                                        <p:strVal val="visible"/>
                                      </p:to>
                                    </p:set>
                                    <p:animEffect transition="in" filter="wheel(4)">
                                      <p:cBhvr>
                                        <p:cTn id="12" dur="2000"/>
                                        <p:tgtEl>
                                          <p:spTgt spid="69636"/>
                                        </p:tgtEl>
                                      </p:cBhvr>
                                    </p:animEffect>
                                  </p:childTnLst>
                                </p:cTn>
                              </p:par>
                              <p:par>
                                <p:cTn id="13" presetID="2" presetClass="entr" presetSubtype="1" repeatCount="indefinite" fill="hold" grpId="0" nodeType="withEffect">
                                  <p:stCondLst>
                                    <p:cond delay="0"/>
                                  </p:stCondLst>
                                  <p:childTnLst>
                                    <p:set>
                                      <p:cBhvr>
                                        <p:cTn id="14" dur="1" fill="hold">
                                          <p:stCondLst>
                                            <p:cond delay="0"/>
                                          </p:stCondLst>
                                        </p:cTn>
                                        <p:tgtEl>
                                          <p:spTgt spid="69637"/>
                                        </p:tgtEl>
                                        <p:attrNameLst>
                                          <p:attrName>style.visibility</p:attrName>
                                        </p:attrNameLst>
                                      </p:cBhvr>
                                      <p:to>
                                        <p:strVal val="visible"/>
                                      </p:to>
                                    </p:set>
                                    <p:anim calcmode="lin" valueType="num">
                                      <p:cBhvr additive="base">
                                        <p:cTn id="15" dur="3000" fill="hold"/>
                                        <p:tgtEl>
                                          <p:spTgt spid="69637"/>
                                        </p:tgtEl>
                                        <p:attrNameLst>
                                          <p:attrName>ppt_x</p:attrName>
                                        </p:attrNameLst>
                                      </p:cBhvr>
                                      <p:tavLst>
                                        <p:tav tm="0">
                                          <p:val>
                                            <p:strVal val="#ppt_x"/>
                                          </p:val>
                                        </p:tav>
                                        <p:tav tm="100000">
                                          <p:val>
                                            <p:strVal val="#ppt_x"/>
                                          </p:val>
                                        </p:tav>
                                      </p:tavLst>
                                    </p:anim>
                                    <p:anim calcmode="lin" valueType="num">
                                      <p:cBhvr additive="base">
                                        <p:cTn id="16" dur="3000" fill="hold"/>
                                        <p:tgtEl>
                                          <p:spTgt spid="69637"/>
                                        </p:tgtEl>
                                        <p:attrNameLst>
                                          <p:attrName>ppt_y</p:attrName>
                                        </p:attrNameLst>
                                      </p:cBhvr>
                                      <p:tavLst>
                                        <p:tav tm="0">
                                          <p:val>
                                            <p:strVal val="0-#ppt_h/2"/>
                                          </p:val>
                                        </p:tav>
                                        <p:tav tm="100000">
                                          <p:val>
                                            <p:strVal val="#ppt_y"/>
                                          </p:val>
                                        </p:tav>
                                      </p:tavLst>
                                    </p:anim>
                                  </p:childTnLst>
                                </p:cTn>
                              </p:par>
                              <p:par>
                                <p:cTn id="17" presetID="21" presetClass="emph" presetSubtype="0" repeatCount="indefinite" fill="hold" grpId="1" nodeType="withEffect">
                                  <p:stCondLst>
                                    <p:cond delay="0"/>
                                  </p:stCondLst>
                                  <p:childTnLst>
                                    <p:animClr clrSpc="hsl" dir="cw">
                                      <p:cBhvr override="childStyle">
                                        <p:cTn id="18" dur="3000" fill="hold"/>
                                        <p:tgtEl>
                                          <p:spTgt spid="69637"/>
                                        </p:tgtEl>
                                        <p:attrNameLst>
                                          <p:attrName>style.color</p:attrName>
                                        </p:attrNameLst>
                                      </p:cBhvr>
                                      <p:by>
                                        <p:hsl h="7200000" s="0" l="0"/>
                                      </p:by>
                                    </p:animClr>
                                    <p:animClr clrSpc="hsl" dir="cw">
                                      <p:cBhvr>
                                        <p:cTn id="19" dur="3000" fill="hold"/>
                                        <p:tgtEl>
                                          <p:spTgt spid="69637"/>
                                        </p:tgtEl>
                                        <p:attrNameLst>
                                          <p:attrName>fillcolor</p:attrName>
                                        </p:attrNameLst>
                                      </p:cBhvr>
                                      <p:by>
                                        <p:hsl h="7200000" s="0" l="0"/>
                                      </p:by>
                                    </p:animClr>
                                    <p:animClr clrSpc="hsl" dir="cw">
                                      <p:cBhvr>
                                        <p:cTn id="20" dur="3000" fill="hold"/>
                                        <p:tgtEl>
                                          <p:spTgt spid="69637"/>
                                        </p:tgtEl>
                                        <p:attrNameLst>
                                          <p:attrName>stroke.color</p:attrName>
                                        </p:attrNameLst>
                                      </p:cBhvr>
                                      <p:by>
                                        <p:hsl h="7200000" s="0" l="0"/>
                                      </p:by>
                                    </p:animClr>
                                    <p:set>
                                      <p:cBhvr>
                                        <p:cTn id="21" dur="3000" fill="hold"/>
                                        <p:tgtEl>
                                          <p:spTgt spid="69637"/>
                                        </p:tgtEl>
                                        <p:attrNameLst>
                                          <p:attrName>fill.type</p:attrName>
                                        </p:attrNameLst>
                                      </p:cBhvr>
                                      <p:to>
                                        <p:strVal val="solid"/>
                                      </p:to>
                                    </p:set>
                                  </p:childTnLst>
                                </p:cTn>
                              </p:par>
                              <p:par>
                                <p:cTn id="22" presetID="2" presetClass="entr" presetSubtype="1" repeatCount="indefinite" fill="hold" grpId="0" nodeType="withEffect">
                                  <p:stCondLst>
                                    <p:cond delay="0"/>
                                  </p:stCondLst>
                                  <p:childTnLst>
                                    <p:set>
                                      <p:cBhvr>
                                        <p:cTn id="23" dur="1" fill="hold">
                                          <p:stCondLst>
                                            <p:cond delay="0"/>
                                          </p:stCondLst>
                                        </p:cTn>
                                        <p:tgtEl>
                                          <p:spTgt spid="69638"/>
                                        </p:tgtEl>
                                        <p:attrNameLst>
                                          <p:attrName>style.visibility</p:attrName>
                                        </p:attrNameLst>
                                      </p:cBhvr>
                                      <p:to>
                                        <p:strVal val="visible"/>
                                      </p:to>
                                    </p:set>
                                    <p:anim calcmode="lin" valueType="num">
                                      <p:cBhvr additive="base">
                                        <p:cTn id="24" dur="3000" fill="hold"/>
                                        <p:tgtEl>
                                          <p:spTgt spid="69638"/>
                                        </p:tgtEl>
                                        <p:attrNameLst>
                                          <p:attrName>ppt_x</p:attrName>
                                        </p:attrNameLst>
                                      </p:cBhvr>
                                      <p:tavLst>
                                        <p:tav tm="0">
                                          <p:val>
                                            <p:strVal val="#ppt_x"/>
                                          </p:val>
                                        </p:tav>
                                        <p:tav tm="100000">
                                          <p:val>
                                            <p:strVal val="#ppt_x"/>
                                          </p:val>
                                        </p:tav>
                                      </p:tavLst>
                                    </p:anim>
                                    <p:anim calcmode="lin" valueType="num">
                                      <p:cBhvr additive="base">
                                        <p:cTn id="25" dur="3000" fill="hold"/>
                                        <p:tgtEl>
                                          <p:spTgt spid="69638"/>
                                        </p:tgtEl>
                                        <p:attrNameLst>
                                          <p:attrName>ppt_y</p:attrName>
                                        </p:attrNameLst>
                                      </p:cBhvr>
                                      <p:tavLst>
                                        <p:tav tm="0">
                                          <p:val>
                                            <p:strVal val="0-#ppt_h/2"/>
                                          </p:val>
                                        </p:tav>
                                        <p:tav tm="100000">
                                          <p:val>
                                            <p:strVal val="#ppt_y"/>
                                          </p:val>
                                        </p:tav>
                                      </p:tavLst>
                                    </p:anim>
                                  </p:childTnLst>
                                </p:cTn>
                              </p:par>
                              <p:par>
                                <p:cTn id="26" presetID="21" presetClass="emph" presetSubtype="0" repeatCount="indefinite" fill="hold" grpId="1" nodeType="withEffect">
                                  <p:stCondLst>
                                    <p:cond delay="0"/>
                                  </p:stCondLst>
                                  <p:childTnLst>
                                    <p:animClr clrSpc="hsl" dir="cw">
                                      <p:cBhvr override="childStyle">
                                        <p:cTn id="27" dur="3000" fill="hold"/>
                                        <p:tgtEl>
                                          <p:spTgt spid="69638"/>
                                        </p:tgtEl>
                                        <p:attrNameLst>
                                          <p:attrName>style.color</p:attrName>
                                        </p:attrNameLst>
                                      </p:cBhvr>
                                      <p:by>
                                        <p:hsl h="7200000" s="0" l="0"/>
                                      </p:by>
                                    </p:animClr>
                                    <p:animClr clrSpc="hsl" dir="cw">
                                      <p:cBhvr>
                                        <p:cTn id="28" dur="3000" fill="hold"/>
                                        <p:tgtEl>
                                          <p:spTgt spid="69638"/>
                                        </p:tgtEl>
                                        <p:attrNameLst>
                                          <p:attrName>fillcolor</p:attrName>
                                        </p:attrNameLst>
                                      </p:cBhvr>
                                      <p:by>
                                        <p:hsl h="7200000" s="0" l="0"/>
                                      </p:by>
                                    </p:animClr>
                                    <p:animClr clrSpc="hsl" dir="cw">
                                      <p:cBhvr>
                                        <p:cTn id="29" dur="3000" fill="hold"/>
                                        <p:tgtEl>
                                          <p:spTgt spid="69638"/>
                                        </p:tgtEl>
                                        <p:attrNameLst>
                                          <p:attrName>stroke.color</p:attrName>
                                        </p:attrNameLst>
                                      </p:cBhvr>
                                      <p:by>
                                        <p:hsl h="7200000" s="0" l="0"/>
                                      </p:by>
                                    </p:animClr>
                                    <p:set>
                                      <p:cBhvr>
                                        <p:cTn id="30" dur="3000" fill="hold"/>
                                        <p:tgtEl>
                                          <p:spTgt spid="69638"/>
                                        </p:tgtEl>
                                        <p:attrNameLst>
                                          <p:attrName>fill.type</p:attrName>
                                        </p:attrNameLst>
                                      </p:cBhvr>
                                      <p:to>
                                        <p:strVal val="solid"/>
                                      </p:to>
                                    </p:set>
                                  </p:childTnLst>
                                </p:cTn>
                              </p:par>
                              <p:par>
                                <p:cTn id="31" presetID="2" presetClass="entr" presetSubtype="1" repeatCount="indefinite" fill="hold" grpId="0" nodeType="withEffect">
                                  <p:stCondLst>
                                    <p:cond delay="0"/>
                                  </p:stCondLst>
                                  <p:childTnLst>
                                    <p:set>
                                      <p:cBhvr>
                                        <p:cTn id="32" dur="1" fill="hold">
                                          <p:stCondLst>
                                            <p:cond delay="0"/>
                                          </p:stCondLst>
                                        </p:cTn>
                                        <p:tgtEl>
                                          <p:spTgt spid="69639"/>
                                        </p:tgtEl>
                                        <p:attrNameLst>
                                          <p:attrName>style.visibility</p:attrName>
                                        </p:attrNameLst>
                                      </p:cBhvr>
                                      <p:to>
                                        <p:strVal val="visible"/>
                                      </p:to>
                                    </p:set>
                                    <p:anim calcmode="lin" valueType="num">
                                      <p:cBhvr additive="base">
                                        <p:cTn id="33" dur="3000" fill="hold"/>
                                        <p:tgtEl>
                                          <p:spTgt spid="69639"/>
                                        </p:tgtEl>
                                        <p:attrNameLst>
                                          <p:attrName>ppt_x</p:attrName>
                                        </p:attrNameLst>
                                      </p:cBhvr>
                                      <p:tavLst>
                                        <p:tav tm="0">
                                          <p:val>
                                            <p:strVal val="#ppt_x"/>
                                          </p:val>
                                        </p:tav>
                                        <p:tav tm="100000">
                                          <p:val>
                                            <p:strVal val="#ppt_x"/>
                                          </p:val>
                                        </p:tav>
                                      </p:tavLst>
                                    </p:anim>
                                    <p:anim calcmode="lin" valueType="num">
                                      <p:cBhvr additive="base">
                                        <p:cTn id="34" dur="3000" fill="hold"/>
                                        <p:tgtEl>
                                          <p:spTgt spid="69639"/>
                                        </p:tgtEl>
                                        <p:attrNameLst>
                                          <p:attrName>ppt_y</p:attrName>
                                        </p:attrNameLst>
                                      </p:cBhvr>
                                      <p:tavLst>
                                        <p:tav tm="0">
                                          <p:val>
                                            <p:strVal val="0-#ppt_h/2"/>
                                          </p:val>
                                        </p:tav>
                                        <p:tav tm="100000">
                                          <p:val>
                                            <p:strVal val="#ppt_y"/>
                                          </p:val>
                                        </p:tav>
                                      </p:tavLst>
                                    </p:anim>
                                  </p:childTnLst>
                                </p:cTn>
                              </p:par>
                              <p:par>
                                <p:cTn id="35" presetID="21" presetClass="emph" presetSubtype="0" repeatCount="indefinite" fill="hold" grpId="1" nodeType="withEffect">
                                  <p:stCondLst>
                                    <p:cond delay="0"/>
                                  </p:stCondLst>
                                  <p:childTnLst>
                                    <p:animClr clrSpc="hsl" dir="cw">
                                      <p:cBhvr override="childStyle">
                                        <p:cTn id="36" dur="3000" fill="hold"/>
                                        <p:tgtEl>
                                          <p:spTgt spid="69639"/>
                                        </p:tgtEl>
                                        <p:attrNameLst>
                                          <p:attrName>style.color</p:attrName>
                                        </p:attrNameLst>
                                      </p:cBhvr>
                                      <p:by>
                                        <p:hsl h="7200000" s="0" l="0"/>
                                      </p:by>
                                    </p:animClr>
                                    <p:animClr clrSpc="hsl" dir="cw">
                                      <p:cBhvr>
                                        <p:cTn id="37" dur="3000" fill="hold"/>
                                        <p:tgtEl>
                                          <p:spTgt spid="69639"/>
                                        </p:tgtEl>
                                        <p:attrNameLst>
                                          <p:attrName>fillcolor</p:attrName>
                                        </p:attrNameLst>
                                      </p:cBhvr>
                                      <p:by>
                                        <p:hsl h="7200000" s="0" l="0"/>
                                      </p:by>
                                    </p:animClr>
                                    <p:animClr clrSpc="hsl" dir="cw">
                                      <p:cBhvr>
                                        <p:cTn id="38" dur="3000" fill="hold"/>
                                        <p:tgtEl>
                                          <p:spTgt spid="69639"/>
                                        </p:tgtEl>
                                        <p:attrNameLst>
                                          <p:attrName>stroke.color</p:attrName>
                                        </p:attrNameLst>
                                      </p:cBhvr>
                                      <p:by>
                                        <p:hsl h="7200000" s="0" l="0"/>
                                      </p:by>
                                    </p:animClr>
                                    <p:set>
                                      <p:cBhvr>
                                        <p:cTn id="39" dur="3000" fill="hold"/>
                                        <p:tgtEl>
                                          <p:spTgt spid="69639"/>
                                        </p:tgtEl>
                                        <p:attrNameLst>
                                          <p:attrName>fill.type</p:attrName>
                                        </p:attrNameLst>
                                      </p:cBhvr>
                                      <p:to>
                                        <p:strVal val="solid"/>
                                      </p:to>
                                    </p:set>
                                  </p:childTnLst>
                                </p:cTn>
                              </p:par>
                              <p:par>
                                <p:cTn id="40" presetID="2" presetClass="entr" presetSubtype="1" repeatCount="indefinite" fill="hold" grpId="0" nodeType="withEffect">
                                  <p:stCondLst>
                                    <p:cond delay="0"/>
                                  </p:stCondLst>
                                  <p:childTnLst>
                                    <p:set>
                                      <p:cBhvr>
                                        <p:cTn id="41" dur="1" fill="hold">
                                          <p:stCondLst>
                                            <p:cond delay="0"/>
                                          </p:stCondLst>
                                        </p:cTn>
                                        <p:tgtEl>
                                          <p:spTgt spid="69640"/>
                                        </p:tgtEl>
                                        <p:attrNameLst>
                                          <p:attrName>style.visibility</p:attrName>
                                        </p:attrNameLst>
                                      </p:cBhvr>
                                      <p:to>
                                        <p:strVal val="visible"/>
                                      </p:to>
                                    </p:set>
                                    <p:anim calcmode="lin" valueType="num">
                                      <p:cBhvr additive="base">
                                        <p:cTn id="42" dur="3000" fill="hold"/>
                                        <p:tgtEl>
                                          <p:spTgt spid="69640"/>
                                        </p:tgtEl>
                                        <p:attrNameLst>
                                          <p:attrName>ppt_x</p:attrName>
                                        </p:attrNameLst>
                                      </p:cBhvr>
                                      <p:tavLst>
                                        <p:tav tm="0">
                                          <p:val>
                                            <p:strVal val="#ppt_x"/>
                                          </p:val>
                                        </p:tav>
                                        <p:tav tm="100000">
                                          <p:val>
                                            <p:strVal val="#ppt_x"/>
                                          </p:val>
                                        </p:tav>
                                      </p:tavLst>
                                    </p:anim>
                                    <p:anim calcmode="lin" valueType="num">
                                      <p:cBhvr additive="base">
                                        <p:cTn id="43" dur="3000" fill="hold"/>
                                        <p:tgtEl>
                                          <p:spTgt spid="69640"/>
                                        </p:tgtEl>
                                        <p:attrNameLst>
                                          <p:attrName>ppt_y</p:attrName>
                                        </p:attrNameLst>
                                      </p:cBhvr>
                                      <p:tavLst>
                                        <p:tav tm="0">
                                          <p:val>
                                            <p:strVal val="0-#ppt_h/2"/>
                                          </p:val>
                                        </p:tav>
                                        <p:tav tm="100000">
                                          <p:val>
                                            <p:strVal val="#ppt_y"/>
                                          </p:val>
                                        </p:tav>
                                      </p:tavLst>
                                    </p:anim>
                                  </p:childTnLst>
                                </p:cTn>
                              </p:par>
                              <p:par>
                                <p:cTn id="44" presetID="21" presetClass="emph" presetSubtype="0" repeatCount="indefinite" fill="hold" grpId="1" nodeType="withEffect">
                                  <p:stCondLst>
                                    <p:cond delay="0"/>
                                  </p:stCondLst>
                                  <p:childTnLst>
                                    <p:animClr clrSpc="hsl" dir="cw">
                                      <p:cBhvr override="childStyle">
                                        <p:cTn id="45" dur="3000" fill="hold"/>
                                        <p:tgtEl>
                                          <p:spTgt spid="69640"/>
                                        </p:tgtEl>
                                        <p:attrNameLst>
                                          <p:attrName>style.color</p:attrName>
                                        </p:attrNameLst>
                                      </p:cBhvr>
                                      <p:by>
                                        <p:hsl h="7200000" s="0" l="0"/>
                                      </p:by>
                                    </p:animClr>
                                    <p:animClr clrSpc="hsl" dir="cw">
                                      <p:cBhvr>
                                        <p:cTn id="46" dur="3000" fill="hold"/>
                                        <p:tgtEl>
                                          <p:spTgt spid="69640"/>
                                        </p:tgtEl>
                                        <p:attrNameLst>
                                          <p:attrName>fillcolor</p:attrName>
                                        </p:attrNameLst>
                                      </p:cBhvr>
                                      <p:by>
                                        <p:hsl h="7200000" s="0" l="0"/>
                                      </p:by>
                                    </p:animClr>
                                    <p:animClr clrSpc="hsl" dir="cw">
                                      <p:cBhvr>
                                        <p:cTn id="47" dur="3000" fill="hold"/>
                                        <p:tgtEl>
                                          <p:spTgt spid="69640"/>
                                        </p:tgtEl>
                                        <p:attrNameLst>
                                          <p:attrName>stroke.color</p:attrName>
                                        </p:attrNameLst>
                                      </p:cBhvr>
                                      <p:by>
                                        <p:hsl h="7200000" s="0" l="0"/>
                                      </p:by>
                                    </p:animClr>
                                    <p:set>
                                      <p:cBhvr>
                                        <p:cTn id="48" dur="3000" fill="hold"/>
                                        <p:tgtEl>
                                          <p:spTgt spid="69640"/>
                                        </p:tgtEl>
                                        <p:attrNameLst>
                                          <p:attrName>fill.type</p:attrName>
                                        </p:attrNameLst>
                                      </p:cBhvr>
                                      <p:to>
                                        <p:strVal val="solid"/>
                                      </p:to>
                                    </p:set>
                                  </p:childTnLst>
                                </p:cTn>
                              </p:par>
                              <p:par>
                                <p:cTn id="49" presetID="2" presetClass="entr" presetSubtype="1" repeatCount="indefinite" fill="hold" grpId="0" nodeType="withEffect">
                                  <p:stCondLst>
                                    <p:cond delay="0"/>
                                  </p:stCondLst>
                                  <p:childTnLst>
                                    <p:set>
                                      <p:cBhvr>
                                        <p:cTn id="50" dur="1" fill="hold">
                                          <p:stCondLst>
                                            <p:cond delay="0"/>
                                          </p:stCondLst>
                                        </p:cTn>
                                        <p:tgtEl>
                                          <p:spTgt spid="69641"/>
                                        </p:tgtEl>
                                        <p:attrNameLst>
                                          <p:attrName>style.visibility</p:attrName>
                                        </p:attrNameLst>
                                      </p:cBhvr>
                                      <p:to>
                                        <p:strVal val="visible"/>
                                      </p:to>
                                    </p:set>
                                    <p:anim calcmode="lin" valueType="num">
                                      <p:cBhvr additive="base">
                                        <p:cTn id="51" dur="3000" fill="hold"/>
                                        <p:tgtEl>
                                          <p:spTgt spid="69641"/>
                                        </p:tgtEl>
                                        <p:attrNameLst>
                                          <p:attrName>ppt_x</p:attrName>
                                        </p:attrNameLst>
                                      </p:cBhvr>
                                      <p:tavLst>
                                        <p:tav tm="0">
                                          <p:val>
                                            <p:strVal val="#ppt_x"/>
                                          </p:val>
                                        </p:tav>
                                        <p:tav tm="100000">
                                          <p:val>
                                            <p:strVal val="#ppt_x"/>
                                          </p:val>
                                        </p:tav>
                                      </p:tavLst>
                                    </p:anim>
                                    <p:anim calcmode="lin" valueType="num">
                                      <p:cBhvr additive="base">
                                        <p:cTn id="52" dur="3000" fill="hold"/>
                                        <p:tgtEl>
                                          <p:spTgt spid="69641"/>
                                        </p:tgtEl>
                                        <p:attrNameLst>
                                          <p:attrName>ppt_y</p:attrName>
                                        </p:attrNameLst>
                                      </p:cBhvr>
                                      <p:tavLst>
                                        <p:tav tm="0">
                                          <p:val>
                                            <p:strVal val="0-#ppt_h/2"/>
                                          </p:val>
                                        </p:tav>
                                        <p:tav tm="100000">
                                          <p:val>
                                            <p:strVal val="#ppt_y"/>
                                          </p:val>
                                        </p:tav>
                                      </p:tavLst>
                                    </p:anim>
                                  </p:childTnLst>
                                </p:cTn>
                              </p:par>
                              <p:par>
                                <p:cTn id="53" presetID="21" presetClass="emph" presetSubtype="0" repeatCount="indefinite" fill="hold" grpId="1" nodeType="withEffect">
                                  <p:stCondLst>
                                    <p:cond delay="0"/>
                                  </p:stCondLst>
                                  <p:childTnLst>
                                    <p:animClr clrSpc="hsl" dir="cw">
                                      <p:cBhvr override="childStyle">
                                        <p:cTn id="54" dur="3000" fill="hold"/>
                                        <p:tgtEl>
                                          <p:spTgt spid="69641"/>
                                        </p:tgtEl>
                                        <p:attrNameLst>
                                          <p:attrName>style.color</p:attrName>
                                        </p:attrNameLst>
                                      </p:cBhvr>
                                      <p:by>
                                        <p:hsl h="7200000" s="0" l="0"/>
                                      </p:by>
                                    </p:animClr>
                                    <p:animClr clrSpc="hsl" dir="cw">
                                      <p:cBhvr>
                                        <p:cTn id="55" dur="3000" fill="hold"/>
                                        <p:tgtEl>
                                          <p:spTgt spid="69641"/>
                                        </p:tgtEl>
                                        <p:attrNameLst>
                                          <p:attrName>fillcolor</p:attrName>
                                        </p:attrNameLst>
                                      </p:cBhvr>
                                      <p:by>
                                        <p:hsl h="7200000" s="0" l="0"/>
                                      </p:by>
                                    </p:animClr>
                                    <p:animClr clrSpc="hsl" dir="cw">
                                      <p:cBhvr>
                                        <p:cTn id="56" dur="3000" fill="hold"/>
                                        <p:tgtEl>
                                          <p:spTgt spid="69641"/>
                                        </p:tgtEl>
                                        <p:attrNameLst>
                                          <p:attrName>stroke.color</p:attrName>
                                        </p:attrNameLst>
                                      </p:cBhvr>
                                      <p:by>
                                        <p:hsl h="7200000" s="0" l="0"/>
                                      </p:by>
                                    </p:animClr>
                                    <p:set>
                                      <p:cBhvr>
                                        <p:cTn id="57" dur="3000" fill="hold"/>
                                        <p:tgtEl>
                                          <p:spTgt spid="69641"/>
                                        </p:tgtEl>
                                        <p:attrNameLst>
                                          <p:attrName>fill.type</p:attrName>
                                        </p:attrNameLst>
                                      </p:cBhvr>
                                      <p:to>
                                        <p:strVal val="solid"/>
                                      </p:to>
                                    </p:set>
                                  </p:childTnLst>
                                </p:cTn>
                              </p:par>
                              <p:par>
                                <p:cTn id="58" presetID="2" presetClass="entr" presetSubtype="1" repeatCount="indefinite" fill="hold" grpId="0" nodeType="withEffect">
                                  <p:stCondLst>
                                    <p:cond delay="0"/>
                                  </p:stCondLst>
                                  <p:childTnLst>
                                    <p:set>
                                      <p:cBhvr>
                                        <p:cTn id="59" dur="1" fill="hold">
                                          <p:stCondLst>
                                            <p:cond delay="0"/>
                                          </p:stCondLst>
                                        </p:cTn>
                                        <p:tgtEl>
                                          <p:spTgt spid="69642"/>
                                        </p:tgtEl>
                                        <p:attrNameLst>
                                          <p:attrName>style.visibility</p:attrName>
                                        </p:attrNameLst>
                                      </p:cBhvr>
                                      <p:to>
                                        <p:strVal val="visible"/>
                                      </p:to>
                                    </p:set>
                                    <p:anim calcmode="lin" valueType="num">
                                      <p:cBhvr additive="base">
                                        <p:cTn id="60" dur="3000" fill="hold"/>
                                        <p:tgtEl>
                                          <p:spTgt spid="69642"/>
                                        </p:tgtEl>
                                        <p:attrNameLst>
                                          <p:attrName>ppt_x</p:attrName>
                                        </p:attrNameLst>
                                      </p:cBhvr>
                                      <p:tavLst>
                                        <p:tav tm="0">
                                          <p:val>
                                            <p:strVal val="#ppt_x"/>
                                          </p:val>
                                        </p:tav>
                                        <p:tav tm="100000">
                                          <p:val>
                                            <p:strVal val="#ppt_x"/>
                                          </p:val>
                                        </p:tav>
                                      </p:tavLst>
                                    </p:anim>
                                    <p:anim calcmode="lin" valueType="num">
                                      <p:cBhvr additive="base">
                                        <p:cTn id="61" dur="3000" fill="hold"/>
                                        <p:tgtEl>
                                          <p:spTgt spid="69642"/>
                                        </p:tgtEl>
                                        <p:attrNameLst>
                                          <p:attrName>ppt_y</p:attrName>
                                        </p:attrNameLst>
                                      </p:cBhvr>
                                      <p:tavLst>
                                        <p:tav tm="0">
                                          <p:val>
                                            <p:strVal val="0-#ppt_h/2"/>
                                          </p:val>
                                        </p:tav>
                                        <p:tav tm="100000">
                                          <p:val>
                                            <p:strVal val="#ppt_y"/>
                                          </p:val>
                                        </p:tav>
                                      </p:tavLst>
                                    </p:anim>
                                  </p:childTnLst>
                                </p:cTn>
                              </p:par>
                              <p:par>
                                <p:cTn id="62" presetID="21" presetClass="emph" presetSubtype="0" repeatCount="indefinite" fill="hold" grpId="1" nodeType="withEffect">
                                  <p:stCondLst>
                                    <p:cond delay="0"/>
                                  </p:stCondLst>
                                  <p:childTnLst>
                                    <p:animClr clrSpc="hsl" dir="cw">
                                      <p:cBhvr override="childStyle">
                                        <p:cTn id="63" dur="3000" fill="hold"/>
                                        <p:tgtEl>
                                          <p:spTgt spid="69642"/>
                                        </p:tgtEl>
                                        <p:attrNameLst>
                                          <p:attrName>style.color</p:attrName>
                                        </p:attrNameLst>
                                      </p:cBhvr>
                                      <p:by>
                                        <p:hsl h="7200000" s="0" l="0"/>
                                      </p:by>
                                    </p:animClr>
                                    <p:animClr clrSpc="hsl" dir="cw">
                                      <p:cBhvr>
                                        <p:cTn id="64" dur="3000" fill="hold"/>
                                        <p:tgtEl>
                                          <p:spTgt spid="69642"/>
                                        </p:tgtEl>
                                        <p:attrNameLst>
                                          <p:attrName>fillcolor</p:attrName>
                                        </p:attrNameLst>
                                      </p:cBhvr>
                                      <p:by>
                                        <p:hsl h="7200000" s="0" l="0"/>
                                      </p:by>
                                    </p:animClr>
                                    <p:animClr clrSpc="hsl" dir="cw">
                                      <p:cBhvr>
                                        <p:cTn id="65" dur="3000" fill="hold"/>
                                        <p:tgtEl>
                                          <p:spTgt spid="69642"/>
                                        </p:tgtEl>
                                        <p:attrNameLst>
                                          <p:attrName>stroke.color</p:attrName>
                                        </p:attrNameLst>
                                      </p:cBhvr>
                                      <p:by>
                                        <p:hsl h="7200000" s="0" l="0"/>
                                      </p:by>
                                    </p:animClr>
                                    <p:set>
                                      <p:cBhvr>
                                        <p:cTn id="66" dur="3000" fill="hold"/>
                                        <p:tgtEl>
                                          <p:spTgt spid="69642"/>
                                        </p:tgtEl>
                                        <p:attrNameLst>
                                          <p:attrName>fill.type</p:attrName>
                                        </p:attrNameLst>
                                      </p:cBhvr>
                                      <p:to>
                                        <p:strVal val="solid"/>
                                      </p:to>
                                    </p:set>
                                  </p:childTnLst>
                                </p:cTn>
                              </p:par>
                              <p:par>
                                <p:cTn id="67" presetID="2" presetClass="entr" presetSubtype="1" repeatCount="indefinite" fill="hold" grpId="0" nodeType="withEffect">
                                  <p:stCondLst>
                                    <p:cond delay="0"/>
                                  </p:stCondLst>
                                  <p:childTnLst>
                                    <p:set>
                                      <p:cBhvr>
                                        <p:cTn id="68" dur="1" fill="hold">
                                          <p:stCondLst>
                                            <p:cond delay="0"/>
                                          </p:stCondLst>
                                        </p:cTn>
                                        <p:tgtEl>
                                          <p:spTgt spid="69643"/>
                                        </p:tgtEl>
                                        <p:attrNameLst>
                                          <p:attrName>style.visibility</p:attrName>
                                        </p:attrNameLst>
                                      </p:cBhvr>
                                      <p:to>
                                        <p:strVal val="visible"/>
                                      </p:to>
                                    </p:set>
                                    <p:anim calcmode="lin" valueType="num">
                                      <p:cBhvr additive="base">
                                        <p:cTn id="69" dur="3000" fill="hold"/>
                                        <p:tgtEl>
                                          <p:spTgt spid="69643"/>
                                        </p:tgtEl>
                                        <p:attrNameLst>
                                          <p:attrName>ppt_x</p:attrName>
                                        </p:attrNameLst>
                                      </p:cBhvr>
                                      <p:tavLst>
                                        <p:tav tm="0">
                                          <p:val>
                                            <p:strVal val="#ppt_x"/>
                                          </p:val>
                                        </p:tav>
                                        <p:tav tm="100000">
                                          <p:val>
                                            <p:strVal val="#ppt_x"/>
                                          </p:val>
                                        </p:tav>
                                      </p:tavLst>
                                    </p:anim>
                                    <p:anim calcmode="lin" valueType="num">
                                      <p:cBhvr additive="base">
                                        <p:cTn id="70" dur="3000" fill="hold"/>
                                        <p:tgtEl>
                                          <p:spTgt spid="69643"/>
                                        </p:tgtEl>
                                        <p:attrNameLst>
                                          <p:attrName>ppt_y</p:attrName>
                                        </p:attrNameLst>
                                      </p:cBhvr>
                                      <p:tavLst>
                                        <p:tav tm="0">
                                          <p:val>
                                            <p:strVal val="0-#ppt_h/2"/>
                                          </p:val>
                                        </p:tav>
                                        <p:tav tm="100000">
                                          <p:val>
                                            <p:strVal val="#ppt_y"/>
                                          </p:val>
                                        </p:tav>
                                      </p:tavLst>
                                    </p:anim>
                                  </p:childTnLst>
                                </p:cTn>
                              </p:par>
                              <p:par>
                                <p:cTn id="71" presetID="21" presetClass="emph" presetSubtype="0" repeatCount="indefinite" fill="hold" grpId="1" nodeType="withEffect">
                                  <p:stCondLst>
                                    <p:cond delay="0"/>
                                  </p:stCondLst>
                                  <p:childTnLst>
                                    <p:animClr clrSpc="hsl" dir="cw">
                                      <p:cBhvr override="childStyle">
                                        <p:cTn id="72" dur="3000" fill="hold"/>
                                        <p:tgtEl>
                                          <p:spTgt spid="69643"/>
                                        </p:tgtEl>
                                        <p:attrNameLst>
                                          <p:attrName>style.color</p:attrName>
                                        </p:attrNameLst>
                                      </p:cBhvr>
                                      <p:by>
                                        <p:hsl h="7200000" s="0" l="0"/>
                                      </p:by>
                                    </p:animClr>
                                    <p:animClr clrSpc="hsl" dir="cw">
                                      <p:cBhvr>
                                        <p:cTn id="73" dur="3000" fill="hold"/>
                                        <p:tgtEl>
                                          <p:spTgt spid="69643"/>
                                        </p:tgtEl>
                                        <p:attrNameLst>
                                          <p:attrName>fillcolor</p:attrName>
                                        </p:attrNameLst>
                                      </p:cBhvr>
                                      <p:by>
                                        <p:hsl h="7200000" s="0" l="0"/>
                                      </p:by>
                                    </p:animClr>
                                    <p:animClr clrSpc="hsl" dir="cw">
                                      <p:cBhvr>
                                        <p:cTn id="74" dur="3000" fill="hold"/>
                                        <p:tgtEl>
                                          <p:spTgt spid="69643"/>
                                        </p:tgtEl>
                                        <p:attrNameLst>
                                          <p:attrName>stroke.color</p:attrName>
                                        </p:attrNameLst>
                                      </p:cBhvr>
                                      <p:by>
                                        <p:hsl h="7200000" s="0" l="0"/>
                                      </p:by>
                                    </p:animClr>
                                    <p:set>
                                      <p:cBhvr>
                                        <p:cTn id="75" dur="3000" fill="hold"/>
                                        <p:tgtEl>
                                          <p:spTgt spid="69643"/>
                                        </p:tgtEl>
                                        <p:attrNameLst>
                                          <p:attrName>fill.type</p:attrName>
                                        </p:attrNameLst>
                                      </p:cBhvr>
                                      <p:to>
                                        <p:strVal val="solid"/>
                                      </p:to>
                                    </p:set>
                                  </p:childTnLst>
                                </p:cTn>
                              </p:par>
                              <p:par>
                                <p:cTn id="76" presetID="2" presetClass="entr" presetSubtype="1" repeatCount="indefinite" fill="hold" grpId="0" nodeType="withEffect">
                                  <p:stCondLst>
                                    <p:cond delay="0"/>
                                  </p:stCondLst>
                                  <p:childTnLst>
                                    <p:set>
                                      <p:cBhvr>
                                        <p:cTn id="77" dur="1" fill="hold">
                                          <p:stCondLst>
                                            <p:cond delay="0"/>
                                          </p:stCondLst>
                                        </p:cTn>
                                        <p:tgtEl>
                                          <p:spTgt spid="69644"/>
                                        </p:tgtEl>
                                        <p:attrNameLst>
                                          <p:attrName>style.visibility</p:attrName>
                                        </p:attrNameLst>
                                      </p:cBhvr>
                                      <p:to>
                                        <p:strVal val="visible"/>
                                      </p:to>
                                    </p:set>
                                    <p:anim calcmode="lin" valueType="num">
                                      <p:cBhvr additive="base">
                                        <p:cTn id="78" dur="3000" fill="hold"/>
                                        <p:tgtEl>
                                          <p:spTgt spid="69644"/>
                                        </p:tgtEl>
                                        <p:attrNameLst>
                                          <p:attrName>ppt_x</p:attrName>
                                        </p:attrNameLst>
                                      </p:cBhvr>
                                      <p:tavLst>
                                        <p:tav tm="0">
                                          <p:val>
                                            <p:strVal val="#ppt_x"/>
                                          </p:val>
                                        </p:tav>
                                        <p:tav tm="100000">
                                          <p:val>
                                            <p:strVal val="#ppt_x"/>
                                          </p:val>
                                        </p:tav>
                                      </p:tavLst>
                                    </p:anim>
                                    <p:anim calcmode="lin" valueType="num">
                                      <p:cBhvr additive="base">
                                        <p:cTn id="79" dur="3000" fill="hold"/>
                                        <p:tgtEl>
                                          <p:spTgt spid="69644"/>
                                        </p:tgtEl>
                                        <p:attrNameLst>
                                          <p:attrName>ppt_y</p:attrName>
                                        </p:attrNameLst>
                                      </p:cBhvr>
                                      <p:tavLst>
                                        <p:tav tm="0">
                                          <p:val>
                                            <p:strVal val="0-#ppt_h/2"/>
                                          </p:val>
                                        </p:tav>
                                        <p:tav tm="100000">
                                          <p:val>
                                            <p:strVal val="#ppt_y"/>
                                          </p:val>
                                        </p:tav>
                                      </p:tavLst>
                                    </p:anim>
                                  </p:childTnLst>
                                </p:cTn>
                              </p:par>
                              <p:par>
                                <p:cTn id="80" presetID="21" presetClass="emph" presetSubtype="0" repeatCount="indefinite" fill="hold" grpId="1" nodeType="withEffect">
                                  <p:stCondLst>
                                    <p:cond delay="0"/>
                                  </p:stCondLst>
                                  <p:childTnLst>
                                    <p:animClr clrSpc="hsl" dir="cw">
                                      <p:cBhvr override="childStyle">
                                        <p:cTn id="81" dur="3000" fill="hold"/>
                                        <p:tgtEl>
                                          <p:spTgt spid="69644"/>
                                        </p:tgtEl>
                                        <p:attrNameLst>
                                          <p:attrName>style.color</p:attrName>
                                        </p:attrNameLst>
                                      </p:cBhvr>
                                      <p:by>
                                        <p:hsl h="7200000" s="0" l="0"/>
                                      </p:by>
                                    </p:animClr>
                                    <p:animClr clrSpc="hsl" dir="cw">
                                      <p:cBhvr>
                                        <p:cTn id="82" dur="3000" fill="hold"/>
                                        <p:tgtEl>
                                          <p:spTgt spid="69644"/>
                                        </p:tgtEl>
                                        <p:attrNameLst>
                                          <p:attrName>fillcolor</p:attrName>
                                        </p:attrNameLst>
                                      </p:cBhvr>
                                      <p:by>
                                        <p:hsl h="7200000" s="0" l="0"/>
                                      </p:by>
                                    </p:animClr>
                                    <p:animClr clrSpc="hsl" dir="cw">
                                      <p:cBhvr>
                                        <p:cTn id="83" dur="3000" fill="hold"/>
                                        <p:tgtEl>
                                          <p:spTgt spid="69644"/>
                                        </p:tgtEl>
                                        <p:attrNameLst>
                                          <p:attrName>stroke.color</p:attrName>
                                        </p:attrNameLst>
                                      </p:cBhvr>
                                      <p:by>
                                        <p:hsl h="7200000" s="0" l="0"/>
                                      </p:by>
                                    </p:animClr>
                                    <p:set>
                                      <p:cBhvr>
                                        <p:cTn id="84" dur="3000" fill="hold"/>
                                        <p:tgtEl>
                                          <p:spTgt spid="69644"/>
                                        </p:tgtEl>
                                        <p:attrNameLst>
                                          <p:attrName>fill.type</p:attrName>
                                        </p:attrNameLst>
                                      </p:cBhvr>
                                      <p:to>
                                        <p:strVal val="solid"/>
                                      </p:to>
                                    </p:set>
                                  </p:childTnLst>
                                </p:cTn>
                              </p:par>
                            </p:childTnLst>
                          </p:cTn>
                        </p:par>
                        <p:par>
                          <p:cTn id="85" fill="hold" nodeType="afterGroup">
                            <p:stCondLst>
                              <p:cond delay="3000"/>
                            </p:stCondLst>
                            <p:childTnLst>
                              <p:par>
                                <p:cTn id="86" presetID="1" presetClass="mediacall" presetSubtype="0" fill="hold" nodeType="afterEffect">
                                  <p:stCondLst>
                                    <p:cond delay="0"/>
                                  </p:stCondLst>
                                  <p:childTnLst>
                                    <p:cmd type="call" cmd="playFrom(0.0)">
                                      <p:cBhvr>
                                        <p:cTn id="87" dur="240071" fill="hold"/>
                                        <p:tgtEl>
                                          <p:spTgt spid="6965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88" fill="hold" display="0">
                  <p:stCondLst>
                    <p:cond delay="indefinite"/>
                  </p:stCondLst>
                  <p:endCondLst>
                    <p:cond evt="onNext" delay="0">
                      <p:tgtEl>
                        <p:sldTgt/>
                      </p:tgtEl>
                    </p:cond>
                    <p:cond evt="onPrev" delay="0">
                      <p:tgtEl>
                        <p:sldTgt/>
                      </p:tgtEl>
                    </p:cond>
                    <p:cond evt="onStopAudio" delay="0">
                      <p:tgtEl>
                        <p:sldTgt/>
                      </p:tgtEl>
                    </p:cond>
                  </p:endCondLst>
                </p:cTn>
                <p:tgtEl>
                  <p:spTgt spid="69650"/>
                </p:tgtEl>
              </p:cMediaNode>
            </p:audio>
          </p:childTnLst>
        </p:cTn>
      </p:par>
    </p:tnLst>
    <p:bldLst>
      <p:bldP spid="69635" grpId="0" animBg="1"/>
      <p:bldP spid="69636" grpId="0" animBg="1"/>
      <p:bldP spid="69637" grpId="0" animBg="1"/>
      <p:bldP spid="69637" grpId="1" animBg="1"/>
      <p:bldP spid="69638" grpId="0" animBg="1"/>
      <p:bldP spid="69638" grpId="1" animBg="1"/>
      <p:bldP spid="69639" grpId="0" animBg="1"/>
      <p:bldP spid="69639" grpId="1" animBg="1"/>
      <p:bldP spid="69640" grpId="0" animBg="1"/>
      <p:bldP spid="69640" grpId="1" animBg="1"/>
      <p:bldP spid="69641" grpId="0" animBg="1"/>
      <p:bldP spid="69641" grpId="1" animBg="1"/>
      <p:bldP spid="69642" grpId="0" animBg="1"/>
      <p:bldP spid="69642" grpId="1" animBg="1"/>
      <p:bldP spid="69643" grpId="0" animBg="1"/>
      <p:bldP spid="69643" grpId="1" animBg="1"/>
      <p:bldP spid="69644" grpId="0" animBg="1"/>
      <p:bldP spid="69644" grpId="1"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3014"/>
            <a:ext cx="9144000" cy="514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3"/>
          <p:cNvSpPr>
            <a:spLocks noGrp="1"/>
          </p:cNvSpPr>
          <p:nvPr/>
        </p:nvSpPr>
        <p:spPr>
          <a:xfrm>
            <a:off x="340259" y="872812"/>
            <a:ext cx="8463481" cy="362506"/>
          </a:xfrm>
          <a:prstGeom prst="rect">
            <a:avLst/>
          </a:prstGeom>
          <a:noFill/>
          <a:ln>
            <a:noFill/>
          </a:ln>
        </p:spPr>
        <p:txBody>
          <a:bodyPr vert="horz" wrap="square" lIns="68562" tIns="34281" rIns="68562" bIns="34281" numCol="1" anchor="ctr" anchorCtr="0" compatLnSpc="1"/>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charset="0"/>
              </a:defRPr>
            </a:lvl2pPr>
            <a:lvl3pPr algn="ctr" rtl="0" eaLnBrk="1" fontAlgn="base" hangingPunct="1">
              <a:spcBef>
                <a:spcPct val="0"/>
              </a:spcBef>
              <a:spcAft>
                <a:spcPct val="0"/>
              </a:spcAft>
              <a:defRPr sz="4400">
                <a:solidFill>
                  <a:schemeClr val="tx1"/>
                </a:solidFill>
                <a:latin typeface="Calibri" panose="020F0502020204030204" charset="0"/>
              </a:defRPr>
            </a:lvl3pPr>
            <a:lvl4pPr algn="ctr" rtl="0" eaLnBrk="1" fontAlgn="base" hangingPunct="1">
              <a:spcBef>
                <a:spcPct val="0"/>
              </a:spcBef>
              <a:spcAft>
                <a:spcPct val="0"/>
              </a:spcAft>
              <a:defRPr sz="4400">
                <a:solidFill>
                  <a:schemeClr val="tx1"/>
                </a:solidFill>
                <a:latin typeface="Calibri" panose="020F0502020204030204" charset="0"/>
              </a:defRPr>
            </a:lvl4pPr>
            <a:lvl5pPr algn="ctr" rtl="0" eaLnBrk="1" fontAlgn="base" hangingPunct="1">
              <a:spcBef>
                <a:spcPct val="0"/>
              </a:spcBef>
              <a:spcAft>
                <a:spcPct val="0"/>
              </a:spcAft>
              <a:defRPr sz="4400">
                <a:solidFill>
                  <a:schemeClr val="tx1"/>
                </a:solidFill>
                <a:latin typeface="Calibri" panose="020F0502020204030204" charset="0"/>
              </a:defRPr>
            </a:lvl5pPr>
            <a:lvl6pPr marL="457200" algn="ctr" rtl="0" eaLnBrk="1" fontAlgn="base" hangingPunct="1">
              <a:spcBef>
                <a:spcPct val="0"/>
              </a:spcBef>
              <a:spcAft>
                <a:spcPct val="0"/>
              </a:spcAft>
              <a:defRPr sz="4400">
                <a:solidFill>
                  <a:schemeClr val="tx1"/>
                </a:solidFill>
                <a:latin typeface="Calibri" panose="020F0502020204030204" charset="0"/>
              </a:defRPr>
            </a:lvl6pPr>
            <a:lvl7pPr marL="914400" algn="ctr" rtl="0" eaLnBrk="1" fontAlgn="base" hangingPunct="1">
              <a:spcBef>
                <a:spcPct val="0"/>
              </a:spcBef>
              <a:spcAft>
                <a:spcPct val="0"/>
              </a:spcAft>
              <a:defRPr sz="4400">
                <a:solidFill>
                  <a:schemeClr val="tx1"/>
                </a:solidFill>
                <a:latin typeface="Calibri" panose="020F0502020204030204" charset="0"/>
              </a:defRPr>
            </a:lvl7pPr>
            <a:lvl8pPr marL="1371600" algn="ctr" rtl="0" eaLnBrk="1" fontAlgn="base" hangingPunct="1">
              <a:spcBef>
                <a:spcPct val="0"/>
              </a:spcBef>
              <a:spcAft>
                <a:spcPct val="0"/>
              </a:spcAft>
              <a:defRPr sz="4400">
                <a:solidFill>
                  <a:schemeClr val="tx1"/>
                </a:solidFill>
                <a:latin typeface="Calibri" panose="020F0502020204030204" charset="0"/>
              </a:defRPr>
            </a:lvl8pPr>
            <a:lvl9pPr marL="1828800" algn="ctr" rtl="0" eaLnBrk="1" fontAlgn="base" hangingPunct="1">
              <a:spcBef>
                <a:spcPct val="0"/>
              </a:spcBef>
              <a:spcAft>
                <a:spcPct val="0"/>
              </a:spcAft>
              <a:defRPr sz="4400">
                <a:solidFill>
                  <a:schemeClr val="tx1"/>
                </a:solidFill>
                <a:latin typeface="Calibri" panose="020F0502020204030204" charset="0"/>
              </a:defRPr>
            </a:lvl9pPr>
          </a:lstStyle>
          <a:p>
            <a:r>
              <a:rPr lang="en-US" sz="3200" b="1" dirty="0" err="1" smtClean="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Thứ</a:t>
            </a:r>
            <a:r>
              <a:rPr lang="en-US" sz="3200" b="1" dirty="0" smtClean="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3200" b="1" dirty="0" err="1" smtClean="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sáu</a:t>
            </a:r>
            <a:r>
              <a:rPr lang="en-US" sz="3200" b="1" dirty="0" smtClean="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3200" b="1" dirty="0" err="1" smtClean="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ngày</a:t>
            </a:r>
            <a:r>
              <a:rPr lang="en-US" sz="3200" b="1" dirty="0" smtClean="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3200" b="1" dirty="0" smtClean="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23</a:t>
            </a:r>
            <a:r>
              <a:rPr lang="en-US" sz="3200" b="1" dirty="0" smtClean="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3200" b="1" dirty="0" err="1" smtClean="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tháng</a:t>
            </a:r>
            <a:r>
              <a:rPr lang="en-US" sz="3200" b="1" dirty="0" smtClean="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9 </a:t>
            </a:r>
            <a:r>
              <a:rPr lang="en-US" sz="3200" b="1" dirty="0" err="1" smtClean="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năm</a:t>
            </a:r>
            <a:r>
              <a:rPr lang="en-US" sz="3200" b="1" dirty="0" smtClean="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2022</a:t>
            </a:r>
            <a:endParaRPr lang="en-US" sz="3200" b="1" dirty="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endParaRPr>
          </a:p>
        </p:txBody>
      </p:sp>
      <p:sp>
        <p:nvSpPr>
          <p:cNvPr id="16" name="Title 3"/>
          <p:cNvSpPr>
            <a:spLocks noGrp="1"/>
          </p:cNvSpPr>
          <p:nvPr/>
        </p:nvSpPr>
        <p:spPr>
          <a:xfrm>
            <a:off x="328639" y="1733550"/>
            <a:ext cx="8535488" cy="1261289"/>
          </a:xfrm>
          <a:prstGeom prst="rect">
            <a:avLst/>
          </a:prstGeom>
          <a:noFill/>
          <a:ln>
            <a:noFill/>
          </a:ln>
        </p:spPr>
        <p:txBody>
          <a:bodyPr vert="horz" wrap="square" lIns="68562" tIns="34281" rIns="68562" bIns="34281" numCol="1" anchor="ctr" anchorCtr="0" compatLnSpc="1"/>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charset="0"/>
              </a:defRPr>
            </a:lvl2pPr>
            <a:lvl3pPr algn="ctr" rtl="0" eaLnBrk="1" fontAlgn="base" hangingPunct="1">
              <a:spcBef>
                <a:spcPct val="0"/>
              </a:spcBef>
              <a:spcAft>
                <a:spcPct val="0"/>
              </a:spcAft>
              <a:defRPr sz="4400">
                <a:solidFill>
                  <a:schemeClr val="tx1"/>
                </a:solidFill>
                <a:latin typeface="Calibri" panose="020F0502020204030204" charset="0"/>
              </a:defRPr>
            </a:lvl3pPr>
            <a:lvl4pPr algn="ctr" rtl="0" eaLnBrk="1" fontAlgn="base" hangingPunct="1">
              <a:spcBef>
                <a:spcPct val="0"/>
              </a:spcBef>
              <a:spcAft>
                <a:spcPct val="0"/>
              </a:spcAft>
              <a:defRPr sz="4400">
                <a:solidFill>
                  <a:schemeClr val="tx1"/>
                </a:solidFill>
                <a:latin typeface="Calibri" panose="020F0502020204030204" charset="0"/>
              </a:defRPr>
            </a:lvl4pPr>
            <a:lvl5pPr algn="ctr" rtl="0" eaLnBrk="1" fontAlgn="base" hangingPunct="1">
              <a:spcBef>
                <a:spcPct val="0"/>
              </a:spcBef>
              <a:spcAft>
                <a:spcPct val="0"/>
              </a:spcAft>
              <a:defRPr sz="4400">
                <a:solidFill>
                  <a:schemeClr val="tx1"/>
                </a:solidFill>
                <a:latin typeface="Calibri" panose="020F0502020204030204" charset="0"/>
              </a:defRPr>
            </a:lvl5pPr>
            <a:lvl6pPr marL="457200" algn="ctr" rtl="0" eaLnBrk="1" fontAlgn="base" hangingPunct="1">
              <a:spcBef>
                <a:spcPct val="0"/>
              </a:spcBef>
              <a:spcAft>
                <a:spcPct val="0"/>
              </a:spcAft>
              <a:defRPr sz="4400">
                <a:solidFill>
                  <a:schemeClr val="tx1"/>
                </a:solidFill>
                <a:latin typeface="Calibri" panose="020F0502020204030204" charset="0"/>
              </a:defRPr>
            </a:lvl6pPr>
            <a:lvl7pPr marL="914400" algn="ctr" rtl="0" eaLnBrk="1" fontAlgn="base" hangingPunct="1">
              <a:spcBef>
                <a:spcPct val="0"/>
              </a:spcBef>
              <a:spcAft>
                <a:spcPct val="0"/>
              </a:spcAft>
              <a:defRPr sz="4400">
                <a:solidFill>
                  <a:schemeClr val="tx1"/>
                </a:solidFill>
                <a:latin typeface="Calibri" panose="020F0502020204030204" charset="0"/>
              </a:defRPr>
            </a:lvl7pPr>
            <a:lvl8pPr marL="1371600" algn="ctr" rtl="0" eaLnBrk="1" fontAlgn="base" hangingPunct="1">
              <a:spcBef>
                <a:spcPct val="0"/>
              </a:spcBef>
              <a:spcAft>
                <a:spcPct val="0"/>
              </a:spcAft>
              <a:defRPr sz="4400">
                <a:solidFill>
                  <a:schemeClr val="tx1"/>
                </a:solidFill>
                <a:latin typeface="Calibri" panose="020F0502020204030204" charset="0"/>
              </a:defRPr>
            </a:lvl8pPr>
            <a:lvl9pPr marL="1828800" algn="ctr" rtl="0" eaLnBrk="1" fontAlgn="base" hangingPunct="1">
              <a:spcBef>
                <a:spcPct val="0"/>
              </a:spcBef>
              <a:spcAft>
                <a:spcPct val="0"/>
              </a:spcAft>
              <a:defRPr sz="4400">
                <a:solidFill>
                  <a:schemeClr val="tx1"/>
                </a:solidFill>
                <a:latin typeface="Calibri" panose="020F0502020204030204" charset="0"/>
              </a:defRPr>
            </a:lvl9pPr>
          </a:lstStyle>
          <a:p>
            <a:r>
              <a:rPr lang="en-US" sz="3600" b="1" dirty="0" err="1"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Tiếng</a:t>
            </a:r>
            <a:r>
              <a:rPr lang="en-US" sz="3600" b="1" dirty="0"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3600" b="1" dirty="0" err="1"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Việt</a:t>
            </a:r>
            <a:endParaRPr lang="en-US" sz="3600" b="1" dirty="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endParaRPr>
          </a:p>
          <a:p>
            <a:r>
              <a:rPr lang="en-US" sz="3600" b="1" dirty="0" err="1"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Nói</a:t>
            </a:r>
            <a:r>
              <a:rPr lang="en-US" sz="3600" b="1" dirty="0"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3600" b="1" dirty="0" err="1"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và</a:t>
            </a:r>
            <a:r>
              <a:rPr lang="en-US" sz="3600" b="1" dirty="0"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3600" b="1" dirty="0" err="1"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viết</a:t>
            </a:r>
            <a:r>
              <a:rPr lang="en-US" sz="3600" b="1" dirty="0"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3600" b="1" dirty="0" err="1"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lời</a:t>
            </a:r>
            <a:r>
              <a:rPr lang="en-US" sz="3600" b="1" dirty="0"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3600" b="1" dirty="0" err="1"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cảm</a:t>
            </a:r>
            <a:r>
              <a:rPr lang="en-US" sz="3600" b="1" dirty="0"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3600" b="1" dirty="0" err="1"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ơn</a:t>
            </a:r>
            <a:endParaRPr lang="en-US" sz="3600" b="1" dirty="0"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endParaRPr>
          </a:p>
        </p:txBody>
      </p:sp>
    </p:spTree>
    <p:extLst>
      <p:ext uri="{BB962C8B-B14F-4D97-AF65-F5344CB8AC3E}">
        <p14:creationId xmlns:p14="http://schemas.microsoft.com/office/powerpoint/2010/main" val="275492790"/>
      </p:ext>
    </p:extLst>
  </p:cSld>
  <p:clrMapOvr>
    <a:masterClrMapping/>
  </p:clrMapOvr>
  <p:transition spd="med">
    <p:fad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590550"/>
            <a:ext cx="6705600" cy="3810000"/>
          </a:xfrm>
        </p:spPr>
        <p:txBody>
          <a:bodyPr>
            <a:noAutofit/>
          </a:bodyPr>
          <a:lstStyle/>
          <a:p>
            <a:pPr algn="l"/>
            <a:r>
              <a:rPr lang="en-US" sz="3600" dirty="0" smtClean="0"/>
              <a:t/>
            </a:r>
            <a:br>
              <a:rPr lang="en-US" sz="3600" dirty="0" smtClean="0"/>
            </a:br>
            <a:r>
              <a:rPr lang="en-US" sz="3200" dirty="0"/>
              <a:t/>
            </a:r>
            <a:br>
              <a:rPr lang="en-US" sz="3200" dirty="0"/>
            </a:br>
            <a:r>
              <a:rPr lang="vi-VN" sz="3200" dirty="0" smtClean="0"/>
              <a:t>  </a:t>
            </a:r>
            <a:r>
              <a:rPr lang="en-US" sz="3600" dirty="0" smtClean="0"/>
              <a:t/>
            </a:r>
            <a:br>
              <a:rPr lang="en-US" sz="3600" dirty="0" smtClean="0"/>
            </a:br>
            <a:r>
              <a:rPr lang="en-US" sz="3600" dirty="0" smtClean="0"/>
              <a:t/>
            </a:r>
            <a:br>
              <a:rPr lang="en-US" sz="3600" dirty="0" smtClean="0"/>
            </a:br>
            <a:r>
              <a:rPr lang="en-US" sz="3600" dirty="0"/>
              <a:t> </a:t>
            </a:r>
            <a:r>
              <a:rPr lang="en-US" sz="3600" dirty="0" smtClean="0"/>
              <a:t>                                                          </a:t>
            </a:r>
            <a:endParaRPr lang="en-US" sz="3600" dirty="0"/>
          </a:p>
        </p:txBody>
      </p:sp>
      <p:sp>
        <p:nvSpPr>
          <p:cNvPr id="2" name="AutoShape 2" descr="data:image/png;base64,iVBORw0KGgoAAAANSUhEUgAAAfQAAAF3CAYAAABT8rn8AAAAAXNSR0IArs4c6QAAIABJREFUeF6kvXm0rVdxH1hnPne+b36aBwQIjG1C2k7HK+14Oe6OMUYgNE9PehqZjAkrdvyH0+lOPJvYJhgJCSGhecAIMdlx0s5a3Wu5OytxSByHOAZjkEDT0xvufM+5Z+r1q71/3/mdut+5IvF9660zfd+3965dVb+q2rVrV1oH50ZmZqORv/gr//NzpVLx36rVquE9//uX8sfr+IqfhsNhcT3u3+sZZfdr39gUrsNz0OP+YMdG/s68HX2N/dNxpeea1erNeFnxnDhm9p03jCpmtVrFRpXRBF1wHfuh9Ir3xz5zXEqner1u+I/f0H/81mw2/TNoO7CRNRoN/4/fe72e9ft9v65Wq9lgMPDvcA+e0+12i9/0PfvszxwMCprgmfgO/3VM/K5mFb+e93C8vK+gVeYvjhF9w3R1eh2r1hJP8R688jp+z+eSNuQLbTfylvYlzn3ilYqNhulV50n5iGPDd5wHjB1t4XOUmzin08ZE+jkfZ9rwXo4Rr5g7lSde62MF3arDgv+VNuAB9B3zPk1GK1ax3s7QqpbkWttV2nGsmLM0b4lew9HQ/0P+VG/slrMxD5GPCrpVkl7RvpM2eMV1rVbL+RufwbMYF/rRaDT9O5Av8gyu4f3KW/xe+VB5PPY9ygjlLj079Q+sVKYX+SyMDf3HNTs7O/4fn2dmZqy73fHxYL7wH/eQznhF+5x/yiauZ3t8r7pReZA8qzxU6NTMd9U89zoG5etdCpI4Yeb9cwLkv0jL2L/4LIwZf5wrvpJ2oFPZs52PRkn3jVsfP72s/7u+G5lVMH/5CaSv8hL6F2lX0NoqVqvUrQIgCBjKa7a3t11PUG5UHwA3RpUh1E+Bi/lBSd8OR9aA7veHZ8ASOqPn4KXhaEy/SmP/zASga8dUget7TnycnDJAjeCmSpcTGZWgfi6bmELZCKAr0csUYBQ4KnSrJAU1rQ8KJJHhHdAbUIaJEhEUqDRi2zomTHbBIFlRKqAnxdXwCcck4zOUND73BwPr7HT9dzwHv4MBFXDwnoBOBUEF3el0JpQp+qWKEP3CPVSwOo4C0CtVG4kRoEDAfigTT/BUxWwwGhSAroJNGlDg8VuZMUiFFenPzxh7BMzxONB3v3Ji/iMvsA8qlFTSECh9fpQZKiYathyD0pTXKH3Zliq4OEYohHqjYoNhMsDIb6SjGtOlsgxjrA+llgC6zCCK/VbZdyDnP3EElL8JphEo2R+YA2XyoXQjLWicjvk7KfshNNqU8etcqmFK/qJRpgaJ3kODSmkzHksysJO2HeuAKM/kXRpo4Bm8h6ECbaxArePANbiW9FH5LuiXDe3Is+xD5AF+73M0GiUjVZyhSAfeX8Y/GLUDj+hPlXWld0Gg8IYGrc639sGfL2DJZxLQnf57OKPEH31GIa8js36vB3O2cCjoIJA/MP/T/mAIVK1mlgF9grb5A/lH5avQs9B9dViDY+zIg006ZTiyWnYOHbUzHWjAANCd/0dW6O1Kdak5mgaGuJjCpBOqAEjiTHsGAUsVgd6v3mCZQcBBRCXhisIH09/TQ1eFpJ5Ammh4Gbu9szLwj8rOma5iVm/WJtqP90b6RYGhB6V01GeAPqAhGR+vhYc+Glp3Z2fid9KTnj3GD6UQPXT11jk2BXQypwpcZEo8u44oQH/sDemz8DzeHy1vn2tYqDayai15aCp0nKtIl6hYQF9VoFH4KJDkLeUBfNfvAQwnPQwVTDyfRoGOjYYWjCLttxqA/J5jV8CNRo6OQa9DmzFKQJr2h31rNGHYJSMOf0o3NRT424TRCf4fVAoPQ2WUdFZaKCgn+RtZpZpe9bcy8NZ50T70szFSZhSp7FORgxbja1PUhB46x+5KLhuZ5UCc9JpeH/tHfuTclfffcmQsRbB0DGwX/WOf8R1BGdeiD/VqbVd0Q/UgPUR8xzFxrvldnCvVxerN6xgioCuvktbkUZWdCf0G+UFUQQyCqK9VPpWXIl9xzlQ/Rp7gNQWtsxFJQI86Rp8Z207jz4CeI8+8XuVIHYpIPzeERwlHIn/ws9KSkRf8huf2ejsJ0KsZ0J146WkE9EIveOeSnPF3vGu32zYYJkfM57q23HLonxD07Cnie05IBFt+joAegV0tpMh4SsAyMKdiiyBYEA+gUPW4iX817Rk6QarQrQIB8xtLlwWm0UXHjglhyL2sDxy/0leNEwBtmQJkGwATDfXie352bzqDpvYJ7+m14xqG+OihuyLJ4feo2CL4qMeutKOwIyTEa0hnV/ZZ2CKfTArpKPW/NvYO+TvaUt6LgE/eiBa80hb90QgI56dQ8pZC2h56Dx6m8jWuwRi1D4yU0GBwQStZmorArUZBBAHlX77HPKIN/KcxR5DY6e9YDR76IIVrlc9VgUXZZh983ALoZQqUHixBieP0/sE58obG3oN/Eo8pKtIJOUCEJvNwmfdMGrBtNTiSQuy7QtvLQ6cxzH6p4YM51DHz+eRzAqYqZfJduibJ4nCYlGnZ8g/mD2FpN36zYc5rEer2NqHCQti6rF8K6EqLQumXLDmO53rchs6P90GWWtUDjnpJ23QZN0vG7gScpQ9sI8pf5DGVnzIw51IFnzkhTwHQI9/hswKytk1AZ7SE9Of4OdY9edkN4hSyj7hHkoD+XE6hE4BrMe7uThcQpCsWRXi9AHVop7ykBMOF71O/KtaemXEdWvS7eWDWPfS9/pcBcVTU8Zqy3/d6zjRA1pCY8g0ZCiFvAOpe96uinGRwrMMnz5Df66sKCgV5QvBgNNnAJyX2LSrU6BnqhCuzKjBwTghsusaGe5xZS4SYgI1XKA8oFIbt8Z6MxXBemadCaxKMpx6Bhp3RV3joZcqYwskISRl/AQh6WO/PgK40JKCjfRodKswK+Cp0qoTwHgpfFQX5xOdxRCCfzB3R69GOr1PldXP2Ad8zb0EVWBznawG68maZfLwWoCNCBA89hgqVp3TME/2DQupDSewdoSgbgxs3VTgNiFRNArrSY9rcFOOG1zpKeRsRbNGGgjl0AWkOPu52dvL8pvkr89AR1lZlzXYiz/OaKKe8XiMDlA0AOv6Go+mAjucR0DXXxecrr4vqnFAGlBYKLuyPGhaqpyIPRYdC+cJD7dkjdH0qhpgaymVAmcadIzNTjDi/RiIXZc9RIznKrupl1afqobtXOql+S9e8d4F5NkOZI8HxM/eE15MOUZ4IqKPBbnNGMYIRPuY10UChkV6rjZdsXPcDi1w3Bb8/e+c5HJV0Gtbwfcl2PHeV2SOLRcg9gpZ2LDJNZLyomMhYmlSg1xCQFWCVGXltWcimEIBqxSoIWeR1uDKFqElBu8ZTqVqlmtawVahin5SxeJ1PsI1sMPRFyOIZgbcmknXUG1aDRxk50pnARWsTDEbPAmAYQ/pRIeE+MC29A74nUBBwKVikBRM5VCiVP6jk3eCSpDntD66hZ8lxqPcDqu3ASpWQuyoyXMvxcsw0avAbrf8IGhFgI6ArjWt5/vUafY82tE3OA2hB3oyKSvnptQB9msLlGOiNM3Sqyy8AknoLyWKTYKi8VbakNZaTiiEnh4ZN5F3OvX4/YRBUzXoeMi/z0dJdSktVjllgrNFKiW1lRiHBkHzHqBOeCSMLHnoC+NQWr2O/MXYCOueBc8lrIw9Fgyx6rHj2WI5TQijoz+dHXYLPzLOALqJBUhi6o6TAVa+Q3jRSIqC74s85D9OWnMgD5BvVjcqvjeo4yZHXlPEz51HD2k5niWzFiBN+J/9FsGYbqneiHuQ4VW9PyHLWLwroCtyqB/R9Mb40YNc/BHQmFZNX6eGX9d/Vfua9SDN+xvzQSFD9Cbrg+2Yz5YHw+XimRm4K2QOdB2lZZ/yfURdxyBfO3leE3JUZlQHKBJ3fqfdWdg8HRqYkWBLQnSElqSw+QyccvykgYDI8S3AKoKvSLTM44FpX642JNaAywYp9V3oMRgh1TldonETt94RRwLCRWLmqVAhoaJPMRSVEq0+VmRojoD2uxTqvAjpoDkUXw01USqQbw8oxDIXf+R2u0d/V88HzNEuYfdA57WIdqZp3LeTQkY4HbdG4QDtM+mMUQgErCrDSTAV9TN8U1ldhjILJKAcVOX5n1IJjjcqO/EGei/Qh/aJsKBCrXBXCLiH9hGBIyhyvwUZAY1RhmmLzMSEpdI81QF2DVcWalPnQsAYu0eJdqiIq6QkdA1Cq14qQodKDfKwh091ykxTaXoCuIVvQg542544Aq4Cs8xd5Y1IXUCb3TopTuaWR6rRH2D5TX2mr4+QcEnDIS6pH472qQ5WPlL84rma9kTzCkBhHnpkKplnrkZcZOYigXuaBK0+o/KqMRsCPfXewp8GQdSjb1j5oUtsu0MUcNBtWyct7+J3hcY1QKOBOGBTjdNoCZKPBo/MWjQJk2LsuF71H3qsBm7Kexe8jZL7l6yYA3ZdrZPfZ4jn7C24sA71oQUWJVau77H4FJwU3vzZbR1EBRiZSJaAeKO4fDLGGM16/nMbcsR/pmVWrNZoTcByVVmx7l1LzjWO7Q44cExWKth9pqIysYMbr9lpD920t2dCh5+DKNns9AG4FdL4noCMkTaaL6+V4XlqjnNy2RgZHln0EdO0DxsVM+nGYcsx8oBuiDOQLXK8KF9/jM2jIdgimXDaItHst/ow8WCa4+gw1crj8A0OIkSfmQJBGZQBGIVfA5XNdMQUPTX9T/tNnuxzUUria/KcGBtdpsTUqglJhIFjFGnVs+ynf5aFtRzB1cERkQNqPtCdfqXxH+vcGKamqTAYc9LLByPGQXomf0s6OuG1N+X/CgRDjmREjAhJpHvkhOhSTNEkeqKcTyJZeygf7T6NIo0xo17ck5fXRaNzxeYxwqYziWjXco/5UcKbuiHrL28uAAqNC/xSUyiKkei34i4aSzlGZjlMw5HjVA45yx3lUXNFnUO8R6Ni+Ghd8ZgRzfzaM89HQjUqOk04Dr9dlNaULDYoqdvkI0L6WHtAlJAD2hIHArb3InufW0D6WZrJXnj30cT+SUYhc+0KHHLjwyEgHG4EvZgkrs+I+7hNUgVTFhcb5zBgOTpKQgD0yJSdRPYSoYMCHI8O2iUmlGBVkBHl+ho3HNXRVNAQffMd9hAQXF8S8pxSAVqlhL/w4aYpr1VwjAcOrgEWmJiNN63MZYOJ5DNm0mi0PeZP+7LvOUxlgsB/sb0ET7k3Ne4MZcqYlTc8Yc5l2GSSw17C0XgPw4xgIgmxzgPsGaU83Fada12rdR1CIfKpKnAoP9+u2ETVM2CbCpZE/dL5IxyjMqnzYFwo2fuPzmVDHPmlCo66HlircELXRfvn1FSz5DCdyEDQawGdyPnQs3mdsusGyxmByu6LKwq42db3U0DY87BTy530KkjTwlEZ479GaWs3W1tenhptJMwIh96CPl4OSwYdQxTRAZbvT9IvzsShkjjd6wNr/8fVpzEyKw3vVHeTJvZ4P2XVPPXuJKoe4j3kuKs/Ki7pPu6zv0SFToxBeH4CD+ozGDKMIkFdG8xipYsSAOohbvpR/tY2yCJrqQAVfpQH1m4I65wq/4X2r2UxRy5DQqkaZYlvUvQD0LvZt5lyISHteHw1yXFeMMWyZ4zyVGSzKB8mgSnqC37sM0TmDsyn5Fwi3c5wFnlpaksRz2J/KvvMPTayhc1B8JXGiYFBApildfq/3RWABkGMNDjk5ZUqVilH7FJ+BpDSG3MuUPAkbf0vPrFhfkhpUkVEhQ6BUCeOaIrGh3/dta71BShzDPQXYexZuKuiihohajOhbGaBHmqmSpqJxQYD3iiUDKfpCBarMW6YsKEgM30f68H548rTAo8Ly9TPPI9gdyuT8M6mNCgCvEwrE8xjSFiJVgJx7zZJVHiEd1YNRpU3FurW1VQAGxkQF4zSpIwN1snBL5H9a1BOWtKC5RmDKAF33qavhUqbkyauqsGOWcAQm8J56a1H54HM08tTIRsg9ehVlcqQ8OVbYI6s1UpY3vqP8qOEQIzbUJ/x+B7sMgvwreOkuDzoXTC7DjZsbmxOAroYW+kTAi/Oq4BfnVsdPI7TMYEBhmVodiafjbYMR+DWkv0sXiSdG2kUej9umIsgorcp1XNKtoLfq9EL+q5N1Lngt2kk7CZIOU8eCz4L+ge5hlnfECJW3OC/st8oX26auoKySXzXCQUB3hy8/nPRVHctnRDD3z3CMivjWGBRVHvhecZD98+9y4xOGUlhGLW2b3ngEdBQ7o4GXHRIYXkWeUt6Pnjz4qg16KEYkgL583sERFY1OujJOFAb9HC3AaUylE1oQHOvCCNmJQMe2IuApOKachMHEGnwZGOo9k79XrddP+3dVUZIeuFYVCqMFBHisHzZb9WIfMO4rfsuVn0jTMoH9XgBd54EgVwAfjAgAYl7/UsVNEOZYFEyUSSkkeKYmwlGY5+fni0zVaBgAyNE4XhUkMFb1hrl2zms0BwDmGEKnZYCuxlMEFAKXKlwqCfYTYwOgq9GpXggyTAHoESTJL2U8qwo08pWCNAGLBgf5uLCkc0gtKiGOi6+x0pteD/5HhjuVihp+5AVGSAhIE4CP7RmSTVumECOQqbJEdKbZaqbQe/DQSQvyPz8TSAoZ8yzf6X8qf4wCsaYCBr6xsTGxhqj9w3tdQ9d5pZ6hh6TzqjoIS0aU3d20SAa5JiXyObrkwe8ioHv/auPCUmV6ijpHn6F8RkDUsWk/adBB5ih39H4JEgj94x46JSqfiIqQ3myrWAIcDG2ASoYSIVE8oJ6K+lU/R0BXPaCyQJmmoYHPzUYjLX3lB5YZbXxGpJ/3LYM68Ef5U6MGeGZcSqChkuaGmxUmqyWyPTXQIrCj417ljREG1pIQehbr5gi3q55NZqz1dnZkt87IKgi5E4iiFYcOqDIsE7vY4QjoVKBl9zqQN+p7htxp+Zcxuz8z7EMvm9Tp6gKlM+tOUJ0ABQ8qFPyugM7P8NDpoaghQCagcOlv0ZLVPiv9KBDKCLyWyoFJNTqHuI+ZlREQIi0gnGR6KD9eD0UGYV5YWCjC+RQq0iotOSRFEK1oZoviWla2Iz/RiMD6+cg99Okhd86/eqGkLdqksUBacSykNwEfdKPQ4loC7mCQAL2Mb6jI4+8KfLqLQ59PWrGPXH+nAtPf9fnRgON9nLcJ0K0A0FOVOCoZ0osKnImPqijZnoOZeFjaRsFfoYyxKkaE/D3kXgLonAfVKaoYnbY1REnqRQ6LAh77gusIMAy5c26x/zzdsztLvKz/SmfVJ9P1Q8pQV3pN8gkLJ00WlcHYmVzl1eCm/AGIAErwwFRPqhG+F6BzLsp0F+VFZU6NSs7PAFHGXFo66jeMgUWpGHJHW4XMDUcTldai0R3prTQnHeOSLr+Phi31G8ZT1GRoNNKSxF4TmH8jP+irLxlKJTrqMQV0RibUcKKcu+xVUP64vPQxaT/Rpl5bMeshQgxgx7IpKx7qrqu8tdH71E+RMH8uI8w7vcmQ+9HXn1sAuipNDo5JNerVKf3UAlIh5OSSYGWgRUBnVt40C2svwMMa9l77wKkQFRTZZ6yh1xutXYUwlDHB1GrZkqHxyjV038AWElVILyo0KnAFCYLQXuOLVp0qPa/BjP/ZolMPnVb47OzsRNIKwYyAhn4xLIVxMskLyhOgDg9d26RSwPgGSCjBtoy8h1itaAia13nOXhI9IYy1CJ2hCl6jWRpy5xxwDXwvQFcjR0PquCcCOseSaAVjZLxkU6bwqeTU0NI50X6VATruV+8o5hrEkC77EBWQypyC+iDsHSYflgE6+41nFaCYC9JEI5PX6vfRmET+SlJmY4OO9CD/x8IgEwZXHcK7u9Kc0hrzRBkGP5EfMIbBAJUK0z7cCCaF4hODpGx+VWeV0VhpvdvgSMoY4ydNaTjSoNYI467nj8zrOLD8K40x6gh6zcoTHJcaTHsBukbgFFBp4CG8q6FsPJ99xhjooUc94dfkULAm1UV9FWs1cGycL9aqV8dRaa7jpPPBZQj10KfpyWly423kGujK15G++E0xTnENuSOdXreo6U/5j1EBzk+BO8zZgPePPK6QHOcGitYHGAx9eZWGRsGHAFBfW5eQ+3lvvqgIuXNgBBpOritvOexABSN68CqMURnE39CfceHW6evo0bIrngsP3yvvlW8bIZhEMFdAVw89GiT8rCEoBXSEGtl+mXWKdmn9TvPQ1cOL9FE6K7NQedSqNatJpSk1GjhnAHSCO8GOSpJWN+lDgwCfNalPPXC1/AHoNVQy608mBaJ/XvhDwnUUDBoUeO31kdySkqPUg6S3j3si4EWBU8BXxcblAyQ1ap+pNGnQoDQQtx2WGZSqZFXwyUNla+iUG7T7WiF3zQFgP1UOlT9UDpw33UNHYta4bC77y/HvZdBgu+AASw6hUpm2ryAWFR+T8qDY2G4EdHpzBDo+z+mPwkd+wEvyULUtfQ5pDCMRPDzmlVwKM1j0Ku8aIVB5isZJmUFAXtXnKUB4uDUbNHy29pt9jXxVABacgGQRTGT5a184VrZLPcA+0VCOOpnPAO3UGVNjAct1cAjoheoOEjyPOp9JrDRGuesEgO5rubIXO4KaVsKM84u+c1uryr9epzqLY6FXD0B32pYkxfEZvF/njXpCQVN5nr/jGXFJYHIJaWCbnc2i9HGMKsT7FUeTQzSyKnKUQqXKBOg5aY4lf3t9QzSFc+nzPap4gHoC0C/6gdcXaFgwmmSygnjaMYIJGVctsAiIIFIUKCWsGxh5DaJM2KIC2wV4nhKI8qGT6+DaxrSQpQuEEzKVMIyKiwzGMeCZup/UPw9QSxuANFn6j8JG8FchioyjEQwdX1QQnAN6jA7KWHvGhTn0qIDOPmiEYlIZ5ROzSg53UKUBgWSoVPvkPOf7oBu200ORj1TRjcJPD31ubq7I5CT9yBMAo14PRtHYS6BQkBY6L7H/+MxtcUpXzhna0TVQ0kR/Hw6xbW785DJQV6AlbajsWFefgMX5pAGnCoV8QOMG1+6VdOVTK7tESJMiKlAx6+70JiIcCqyMUKjRzecl/qk6oE8L+apBVarwoIrwjJwUR92gtBgbTonGpA8BPZ3YNlac5DHyCPhKAQX38zeE3NPzJoOuCsBxPiOfaERHQV77qf2elMvkhGhSHOc99qHUYBClrfpP9UdZDoXKJ2mtulL1CAFfn1lcm30hRgKo6zUET5nGM/V3nwN6kdkgpKyqJ0rvn0CEa9S5YSY9eZQAyjFo9JC6jP3A2r9HCkKpYfaDdFK9oRjlHjoMxFC6NeFpgsW9AB0HS6EOCUPuajiR3hq+V8fKAR17tLDklBWQ35P3m3Pvuc9f1hNIgPNERJbVRr993UA89Ivf+sZRtCyUufQ3Ciw9OQ3DqDFQKJy8VsmkA2XyhEMja7ZbxRpamTLVvkRAd4OgpLCL9kWfqULlgoDSl75uMbltThU4FYhOLj12ZBjPzs74ARV8NhUBFSuVjypzZTC0X9ZHfkfhYvtqVPj6G8Ix2bshUKkCVwGKXrCPrT7OflVFwbmGMuV6YBRGUK7RbLqVrSdI0TNlDXnySVQYSCrs94d7AroKlyotHYvSnrRQQHW6uGCMIznkYdQxiEpeea4s6Y4GDtpqz7TT/GcruwACORKUSgF9oseqwu0cGGp5c9wRxFUZot2tbRw/Oz7WlMqN/Fa2xk8+8QhNLu2rPOSGYT1FTfS0L+Vb5xVEoJrpCFkaCuqhKviqEaN6hOuY6nlwjDRIFNAnPXSAezpamH+qY2gEfy/zWwa4lGHlQe1bep9Ou9OlFDUM4pINn5WUdw7Vy0l3NB44H4iwRbpHQH8t/VU2NtIbSXkuG1L3nDxKXi70XeYVRn/cFZKT7sp4mOPRCK/qwrRtb7wPnNeRR1XfqYeO/rpuFOLsNc8R1HntTifV8ZjGQ76tk/pVktWct0YDa81gyXZc6VANF/Kfg3cOmVOX+mdUEUT+kQC6J8HJFjWM0a/tpfMaAOhFf9ygwhHQ4zX8ynlvudj3oSsIlinOMiuHgln8Nj5HtPjKFW+uBEZXKCmDZJnrPsqyCYkCGvuJSnEs7BA9EQJQVIqF8OcMawVfMjOFJiYV8d5CseYk3WhscCz0MGip4ntamjzpC0pJIxlkeHwXQ67sFxmH612cM1U4eA6YgeBFpVrQsIptewPD1iE1XPA7LfOCoXLyFZ/vdMhCRYbVuSEDxzbxmYyOthcWF7wPtMRVGeK5ZTkQyq/gIWydcvrBSMzFFxyUuCUk182GRY8/F4y8zZAeJD0ZNQjY12lGBfhu6CfG5SMeZUuJywbo3x+floeQmRs1eVz1RsM2O9uFQaPhPM7za4WM6R2T1105yhZArNEqvSaUe14a2ZXDkvfl0tAg//g2n6xQyKMpC3d8fCtppkmZnFOdW9IUOyRoECtQcV7goepe/kkapdKdZX9sq8wD1/mM267UMOD7MoNMdRi3zZL/ValT3imnpAvltdVq7qoAprqkLAKq491BUlQANb2fZxkQWFWfOo+Kd6rzw+vQX/XyqRdwr29pa9T9ldcVRztnXkeEjvKeyvWmiK/n6+Cs82F6j+eCbgQ8xSCG+HGf3k/dMDXHKRet4nxMGBKyzOPGgyxbOY9nPkclvTGgjwsI8Zkw6HnaoDpz7D+XBPEb+07abXc6DuY4MdNpkrcWkt85H9SvxTq6lIB1zNM19HPfcrHL8zShV8AoExz1xv13PRs3rzFpvVwVZLRJJUsCsA0F99g/vYaAropKBZb909coABREjTxwEqn41VjA/VQ49EyUAbUvYA56GDQcxmvyUIQp3ByfT+AkE0QlQVo7U+cBRcMFz8C2LQV0zrPTF54lvDCEXSWpj+COflOBlypGRFgaqRY3lR4VB+/TNTzSiIob1ywuLRb72F3B5IpbCmjTjDrnn3arCOH5dbnQQuGhZ8UCxYFCFDSsvK0MuBR0BRTla5UNzqEDly8ZpZ2szkOx0lM2MBgadIUF42mQ94bc/yHzAAAgAElEQVQ36rbV7XjYmjygQkzDKvJrlBX2G9Y6lQJpAYAv5jx6Ih6tS/txC3njvtrcKHkBUQA3XSQa5Io+Kxflfypw8n6UTZVnNRA5DvKBRlnoqfG7Ysyvse1NdcWEMcMwLbwh+SOtqJw9ihGMGBqp7n3n9vXZUf7duMyGFY3JxHNMEB1H2ZS/qGfK9G76LiVs0UPXe9kH5ffIx/6EHC5XfUt9yOs1bD4J6OlYZiw5MHJCg4s6QfmCOozj8oOd+oNi37XyDftPHmIfqGfYD9CzcJCwayY7I3wWDQWOSfULjMlGE2cBjNzw1hKs6RS6tD7PfjP5mCVZ8f08dgFluaBskL8xBjpkCuj4Hnq9k5OGAeiUM95DfUt9qp69ziPHXsjled//uj099L8uoHvHpAA+BwtiomOe5SmAFJUVrUMlkjJJkRUgXE8FrQChnqu2oZPgllq2kqJVNw1wyShqFVM4ODkEdII/oxJ9MFEu2xc9RI6B/aDHyzE5ALCvLGYdDpnBM7BPNwJ6QT8cioLzvnNhDB077kU/edIYFZwCHb5rt1q7EiYpTPidhWl4vwIWvpudm9ulMJXWyn8R2DGO2YV5n3kCGMCStKMS6GxvuwC1Gs2JwzpwH7zmOCYqRvaDQqWC5I0i3IqVMHjpXPvKhkJWBy6oXgjFazanNTtft/PIVdW25XCaMiNCFa3yFdmdCst5y9tOOcfkG9LPDZBc/3psAZrPf5FDEsAcbUyscUpGegFaGu7LoWOnawZBLhnpOIr5ysqXz1KDSg2cMnAojJTvEdB3OR6ZZwAoEcyUz2iQqsHKfvrctiaPPybvsT2G3MlDKgcA9NTW5KEbOs+RbqLmiuz+aYBOOk/eM1lmF+exR2NE+ZyeN/uPcVF/4TzvBCi7a3lQL8Y6CKovHRiRGMsypxkTcA31NfkveuHgD3zH5+MejbyRd1malro3Avrs3KyXn4ah3e+lqnO4Bs/G/+52p6jEmXYVpTKrBPo57AISQFc8UZqBD3SLHvqqgM5IqgI6ZZb3aqSK49gF6Of/wCV/LUCPCketffdgYMXmsDuvdYHIlk+Zh16mxBT0J8DTcyIm94HSIlbB0O+UgTkBUYlTiURDQIFNvQvtkxoMmARdkyJQpolLa8jR61CGVqAnU9Lw8Ep7edsRBUWNHVyntdRVsJ0hvBb4yAGdli2VMftJIYkCQbphbGr8RMAGoFO5a994/wQgsSRoDhmjT5oUpIqG453Btjws36DIRU4YUaWKkNj62rrTAbzWaredDG5o5ggRhZSKmv1U4ecYlc5+6ij4D4BeJKqMw5j42Y1WhBdxCEb2aMlDQN4usswzEEZAL/pZsk9eZWSX8RkOz5kwWPL6XMGjGaTJG6zJwM8qF65g/Mbs0eekKM4l+RjXsU9UxCpzcR75m8oiAZ38r3RXoKKHrP1VPmf/tX29FhGGMkBjGwR0NTb0fWsmnXVAOYn0UnkoeKSY7+TBERA5xijLqk8m3xclVaZmyUe67XqWeOjRsMG13IWB5xB0uAwAQE+0myxhqnJeZkwUcwL5CCeI4XrqaryyTRqmHA+dFFbyJKCrHgNtoT/IV9QLnFt8PzM3W1TEg3EPwxxOJpcBuKXQzyLnvElWOvQbAZ16LtIc9+E3zbPAZ3rmeGWEg4COvpH3MQdcrtBIqeIGebJywQ++/q+1hs7OF8yga1rVJNh7ATrCoNMZNrLD5DGnzkwB0El0epsqYBGAJwRbDsmgZQXiEYxVsSjgqtEQFQMVMr0UgiK34SAhrtPBaWPjwiqkp05WmYC4csiJhR42neKl08Kmt6kCge+wfg5Axx+FhmEierhREZE+DkxgVtmHS7rzGoYsY8je+xFOEAL9SG8HD55GlCeqTKljjZDC4oKbwc9BrFoxAD6iFDyUppnPx3bwh4eVk4Ki4lWjgMKigONdQsgUhYUyoLvQZwXJM41xWaEg0Ke895VjAaCTbzhHqlhp1auMTPyOfIBMfzf0chldzhmBsQibyrnjpPFuKRt/o/IdDQ7KgSpMnX/+rjKiYKx8pUaAKvWoG3gPe0hAj2Co/SZ9o1Hh7cjBNLwnGhZRTygfptK346SnqG90XPobgTDJxbiwVaQPeSLqgETTBBRa+jPySWE8huUWjqmf1+B1bpUfdI4JMgroSU+lpGDOjY6Ty3Zx2YJ80u10JkPdkkzKZyoQKx3QNvqk3jt1CHUvDctpHro6JH5NinukQ08qFWvjrAwp5uLyhLHmHRb1xjgptMzoV71CWaYTAyCHruUr54C04tzjGgA6o6WUj4hJ3v8L3/qGPQF9L2GPv/kECOO4B5NmoDhzlgzLkDtCtoVwhmP8ImPpdYVwciOehJtJGFUk8Ts+i8Qlo5CIJCpPI1NPWa8lUJUpDX5HoKQVxhD8YA9ApyLWbVfKHIWHm9eAymiD6wnOKnAFQ3hRmL4npRE88cr1ymgVq2AVSgzhJjnQhZZzIQTZyqb3rMYLNBFS2SIgqGc8jf+oVGfyaXAcg9OcHr6NDIlnWznkDmsduyqoZH0Nvdf3hJjXAnSCugKFb9tr1dI6tKyhs9hPwWNQUnnPr38n+2ZZ6W0a/2ilsghukCtsGSz6lNdq1XijgmNojmE78oAaIREM8FnBLc4/ftM1SjcocsY95VyNFNJYQVnlkjRWhRUNUg19+/Ny2Jrt6bPxXusEsH3OC35H5IT3KjDHaI/yh8o/dmpom6QRx6WAouNKbbIgD9XkJCgSGFWPqVGC+gPprIDJHCidRwV0jnNCpvIuG51b6grOPz+r/kLfdna6voS11/HRcZcM+APf0XDf2tyciPCpQRj7q/On76c5TNTNe3noRc6XEKWssAtpyhwV0iY6PWqkqk5m2JzyiD5BFhFhxS4hXdqIXvheIXfyaTFGALoKAzuuwjdNqRZKIV/wPwLo0UOPkxatECWSExW1dnLIh2ARJ3vamCjwCj5UQBREALoCDAnH75jFqG1MCt24MhoFgpmgAHTsw1brOD6fExYVlc+ZT8DkljsKJl+1f1RYuM0Fx09MS0eY4q8suYQMq0qMzOwV4ryOAAt8pFOv1PjhPvaY1OS8MhxZA0lboXRsjCZM4z+MfKY9k7yUVB1lnAOBECGyr3MWKUxvgLuXGs2A6ltS/jsAXT0zgsmgirMIJOSuIcxs7ReFIvKkMRSPj6l85FihR2CncKuS1vdqaLCELunvRrONfGsh5xYAoAbbSNYwC97Jh4ZQLzgoiNHm/e6nRCjQlLJCZaVKOYJR1DUKuDoWGrSsb0A+pKFN3ZNiMmNAUy+RfM5rVS9wLrGGrH+UP74y5EtQU/n0CFc+C2CaQRb7S9okWUxyp4dLsf9sR/Xd7ja4N3xy/Mof5IVIIz4XESo+t8xLp/5Av6i/xrzU9eOVcR4CPWAFV/CIeujUMbyGzoPSlE4EdZUCZtQDNHjoodN44fPRX4bcyzx0fKcREIbVnX5ZdlEr3e/NJ6PRQ6cOVF2lxj7ngN8xikgZwe/cXcQKiOpMkncZQWBSHGWNtNgF6Bf9jTfu6aGrQilTrLpG5r+HkLsPaA8P3bcu5D8Vfn5H5omCyt8J6PQMIhhoLWUKpT5LKxnhXmUoEI/edBRoKr/X8tCZ1IH+4lrcR0BHxBlLmtpnDU3hWq5BkyHIxC58taqHkhkVUcEksNJDp0BG6w8Kn16ienG4HrTwNaJwpCrH4qVvcdpU9jRUkZDxsG2Fyh/PIY29ryh9WcHxncnLIROrMUn+irzn95tZcXwsbJtaSmbxZQCsWXn+Rtqah6d7eEy2rXko3KvtJQ9dASUahxHM/XqsgQ93bJC3rWl1J9LCw3O5VsCEwsheFSul8Xqdw7IxK43xHnkBCqguf1zDHuHM8pyUB+DNx3Gisp8bP4ie7PSKrUtU6H7aU06ucw+cYfp8EhQVsYNdczegU6FGMNLxUAZZmIeAQ6VMPnGjIW9rKuNhRkdUptX4pSJXI5v98DlFtTMJ82rEANdB2RKEFYDYPyxXRUNBoxq4jmPCc0ibpKB5jsB4KTECOu+NYJ7aHB8fq20qj1B+y+jj8ihlc8sAnfomAnryMFNSHF7pYXKLGT57ImrOoaHuU9DCNUyaRZ9V/xLAuO2OdCCf6BxTR8TIIo0xNY6ic4bDhQojDkc55wS9wjGRPeHQEzQ0iyibFKGJ/I45Iv9xPPhunFSY5l9LGuN36mi0RXzCd/yvoL4L0M9+84VF6Vc8PA6+UExhnZcEJQgUYJzXHnziGA7jFilZZ+EJXQroUeAJHCSuEoxCvtPvZh029g6V+UE8MJZaY7Q0dY9nucCMkz2UgbSfmnRBWqniUYal0cFJ89Kn9YYrXQVqjpvMwLYVDDlXsPIAZFQ2yjBkIg8151wFgiuVC6t0kTHIROg36LO6uurDVUXHuXaAQIZ8zvLkdZGPdNwETb/WKu6hazEUnWO+H+ccpGzawsKHZ5/rHEPwsYUE41hfX7dqvWZLS0u2iZCeG5UoE5yiB7iGxXDgoczOzBgKeHC8rC+9uLjo11144YX2rW99y3kIte3xTAd08HfdrDdM+9qZZZ4OTkheEyx8jBN9eenFF23//v0+F9/8xl/a4SNHrJPDllS85FX0BdfpLgMFJyoW36aXw6bIuD3x6glfYrjk9a+3V0++mmqlIwEVZZRYwESLZeQkIGblOx+y1nulakuLi/bqiRO+roj3oB/CpEg0PHT4kJ1ZW7V9+/e7oltZWfH+gkaYI5TdJS8vLy97+zBAMUYc+kPjtRiLVIzD/aAB50KNLTyzWNrJB1tM88BSSDoZi+g7Q72cH+4/jrqnTN5VkbJ95o8o0PA95YB0V+88ySE92BTtoP6IjkcBLrKFKumrVAQDNe2p39gGHQB+VrBWWmLJgeBL3aFOjJ5WiDYKvTEcesg9RQDGWe5q+KoRoDqc7fN5kdaqi+kQpXbGxx9jHvGfdGO72j7ngXxGnsLzPdGst+M6gyFvn1M4GLk6I4xlx4h80hl1JO6nE1DntreS0ui4jvxbyF7WDeQlZPnjvTpaOv/kWzVEFNh5XgZxu6KArhOtHVDrlsqchKMFUTCxroPngjIaGi4s0Bz21Cx3FSq+dytSwrhkegpUb4DTkJKyit4NGZTZhfS+STwaIwoiEdijZcv2+apZsPyOjAcia4RBLdDkQQ6t3kJhgvSngK1MX2ZhFhOIrWdZQdMbV4sV13HNygEmGzcYJwUizjuFFs9lyC16Lj7fKL2KTNc8z2VGET0cWuakp/MXvEDWg5ZqWeQx8lSRcyBr/S7g+aSw+Vy8AmDhwD4/byurq/b888/bkSNHXGERGDFmXIP/pMva2pqDEQHn3HPP9fu++tWvOvDgeQB8lrMtQsq1qm32tgpAd6CR9XgYKgC+88491/7qm9/0Z1zyukvsP/zJn9gFF1xgALlTK2e8MA7nkGvc5Hn0icKvwOS/W8X2LS7Z5saG1xuAcQfDgNUX9bx6ALrPYTa43cjJ+/aLrUuOQOODhnwsbpT07MILLrA//uM/trf+4A/aTnfH1tfWfMthbzTO1qWSpULC46AfYMycPHnS/8M4ItBhvjjHaqyQV/gb+WrCGMw6wUvPSmGiCBwqv5QvPt/p6ltHx38KLjSy+WsZoHMNPT5D7ykDrPR72gHB0rHUuQQvnW81BqhndA19/N3YmFS9oTJFuuIVBi3pR51AowftU345Z+gbdV4E9Ei7OH+kic5J2uo9mRTIsfB6nX/OCeeZnnvZM3itGo50BiBnSEaDfGP7GHQEInbOG27U5uW7NIhUsCpX9ku6K0XCfK5k8iOdo6E2wRfukGAbazLIXH+Ec+v5PMVdGgDU50rPAtAphHywMpcyQFTaMaTDBCl/XiWdR+xb1PI6a2FBZeBnVasJqZLEOgWSCTDI4fH+EGGLRNIyw4OK0pk3h/cV4Ck8ej/HPk1Ilchc4yDzkI5kIo0CRE/Vi/PXm04b/JUpcdzDZymjY54QSvZ7ctEKraKEa9Uy9dApawLn0L+HVsNpVCoYNKaicad0QZY22td1LNxH5U4Ln3RRJeWFJXppHzi9NLVEqUS0+hTuL7yzfB48BA18yINoEFWAIgJQAbh3ul2nBeZitj3jCgRe/Nr6mu0/eNCXDBhpAZB//etfd8BF38Erp0+fdvBlGVTsbcVv8E7n9y9af5TPAy8827ScAHqj/Y31dVtcWLTDhw7Z1772Nfsbb32rvfzyy/bc88/buRecPyEbCt4cqxpc5AGnmVVsa3XdawEge9/H2Gr6mjnAc2nfsvWhNJi0R8MLBiArZXnpzaobIj43EobGdwtzc74XF+N93cUX27e/9W0fz+svucT+65//uZ130YX28olXnE4HDhxwGsNAwjigLL2ARgZu0BDfY56w8wAePIylGI5UXqVMKAhP8FAzFT+iTKsMgVb4XnWahs8d8KSwzDRgobxzbvCZPIgIiwKPyoYazYyMUWmnCGMyRvT42SKkywhPPiNB+z3WFbW8rSztJZ9Q7NnB0epkHN+E/qomvcBnKqDgeoat+WzQlzoPofY0L9OPD1WHRsHX++CHhY334O/6PQOc0p36QTFJDYX4Pa6f8Kxz3RNPSOv1bG5h3nWFV3TMgI72/NAa0CZHTricxjKxxBqtdKh9m8YTKsteu4JRxhwViPPP8ZD+0bjn/BbYeM73XTSKFjAVuYbClBlUaAhYhTDkkfiE5UpIGDSUpgKyr6vT0tF7RCIikJAYFAqfLKnlHq0jKj+fICmIQCHHd7pGrKDOMRKoCkMkFG+hwaCArmBKRUTQovWb6FO1/qgyEbJWg4AgpJNIA6T4TpLZdGkBz6GFzrFQQOkN+ffZyoxhT9II9CF/lDEsvEKEnejtqyfM5Q5VNmzbAT8LjAK6WqLsL/qA/nF87CtD3AAYAOehQ4dcgZ945RX3/s86etROnzzl68zwRNzSxpnCPOCjXrOTK2fs8NEj9sorr3g4/IUXXrBLL73UQZ1HB8PDBEgB1HANvHm0VW817czWqnupvowjoTgeroAcAnjQAC4YFghxnjhxwmXh4kteZy+9esJlg8tA6h3hO0bAyrwtAPrR/Qetu7VtJ1591Q4dPmwbmxsO6PBcX3zpJTtw6KCDOpMGsRTBMLwr0ywbPDXLlepwlKp3WcUO7t9vWxubhu1FiDYsLy3ZkcOH7eUXX7KZ+Tk7vbZq7dkZHx8UI6IimM93vOMddu2119pya9nbrlvdrr/zeh/PqVOnPAJCT089xOihoD+MGNHAo+LHZ+wD14Qh5SX8jj6RdqpPqEswxmjERlBWQOe1XPKLgB49KurHaHSk6FAy1vVwlwioLJwSAT2NJZWGRulo6gV1VtBHLjlE/qEs86S0aAgpgKDtaYCe9GMCdLahhgWXHKlPJnAk18Ggcal95BygXzSGaEhxrJSZvQCdxqHqZ7wnz2AfuussKdFMT9yXY2Q7M6vHcUkNcoRdQtFDV4dQdSY968LAzIWmuNedBiAxQ8Fc71Us2hVyR+lXKmyChAImiRcBvVCq2TIkGBZALWvo/z2AHgWClqMObmyhVg2lX3XbRAR1TigBHb+TufBbPN5PmQb36O9qdWk/1VBR4Y/hFtK5mHAYJAajZPLoSAXeaJGRQQrhkchDDNeW9YvzyOdgjZcKU5ckqGR12572n/MBWjIRBn2CcOBerlfhfVSIpDHbUwHgczk+vKIPBHS0R6WN+7BLAtY1xoG/hfl5m5uds53tjq2cOWPbG5v2Yz/6d+1dP/1Oe8OFr/f14c3OhrNMcwZFZur27huu8Hk+ePCgnTlzxsEbf/v27fN277n7HmtZ2l7ZsY4dP37cPWBUeTv3dedPhtwzEPrFOQkNz4Fh8eTDT1rTGrZjO9a0pr3rhndbpdXwPAR6QuiHRjsw9milkw9rI7P1V09bs1Y3rPffe++91rYZVzA71rM7P/Rez8IGnPu56fTQqUhhaGdvxJUIQvA5CQhAB4W2trJiy4tLdu7Z59g3vv51O+fssw0HWtz9L+6293/4A7bd27GN7S1X6OgDvG8oGdAQHjiWL+Chf/pjn7Zt27YPfOgDPlaMEwYSoy80QDnv1C8EdPKK6ijnm3oCNXphEZhoBFChk+8JQAA0BSDVc+xTNDKVf5nlrs5AoQtzlExlljohefgpfM3SqeyjygANPCr5SWBO29Z4QA2VPp6ja8wKtuxb0Sc/wjhFyHScKn9Ke+rRJOvdHPUs99Dd4JKkOBobhWGFKn+5sFHUcwrSGsFhyJw6kn0jzSK4KzjyN9IJEU4Y7XRCYPjDEQCg4/lOo5wISr7yiHIqrZiSkf1wnvHx4hybetqkK4066kRfr8cyYi6uUwboOg9lNNrloaOwjA6UHhRDStEzJSOUeWvecal6BQXi4Pk9htwVMJS5+L0CFJlQS7/yOhUobpvA9WQGFSoaLNGKV0GKAq9GAw0GFRQqEbSjWfYEyUJwkWDUTQoXf6S59kknsRAEWVfFljNkauIeTC6TSKJFH40Rnz9kyQpARmUX6a305fNwP70VjptjwfesNKU8xt9dSMLhIWyTAorxQOj4LAifziW+d5BHgh0yvvsDH9Nce8aWFxbt13/5V61lDT9mNuUF439aI4Mp2HHqV+3M1hm75pprPNSOccKLhhcOb/KZJ56xnvXcy8R9l111mYPX/L4lO7V+xvrIc0fFMQm5sxQswswArofvfsiNgbrVHNRvvPNGG9Wq1h0NCkDHmGkckZZRYSkvAtDPWj5g3Y0tX0J4+pHPWi/1xhrWtHff9B5bXF5KCgc8BkBnuWCAPMJ9zFHJ5SxZ0xrePxTO/uVle+5b37bF+QVbXly0X/6lX7Z9rWUbWN+uuvEaqzTrXk8fNKNixHzBYwfvf/vb33aQ/8QnPmGL1UV7+1Vv91A8oh74A20oa5APXTaiYUNlquCM987zuWwxvR7lYdBKvUsCMV5JR0RMCHjq+fM5VL4Edyp6GsG6bY08rvrH12Z5zGc4GAgFWRTQtX3KPe+lTqDhktpI4WTue+Q9HCfBjDpcjRX20WupS+2AqG/UC6ZxxZA7AF099Aim5GcCqIa+nb5I5kVSYzjPXOnI/qh+jtgQ242YxbFy3vWZ4FHlOfB8YRxmmQDI8zwGb5tr6qhzgCWfvO1WeZA8i+/IS+AFOl3OPzlCqYCuvE6jRY0VlX98z74Wuhrb1grlLIcQkJHI0GyITEKiRqahh+6/V/M+SZe+cbKGC1CeRG7ULwNzCpEaDwRDMiEqxSU7YpwUF9+DkPgjoNNoYTgsMjGfrcpAr1GG0RwCCpICOj1cTo6u9VVqNTu9uu5MzXup3PgMCg+ZhXRnf7a7HS9nqh4s3jMzHLSjMJB2pA9CRx6KDn9sg0paDQk1ZooCDCGhTemvHrUCPhUyMvQpENGAQN/h7QEQGD7kOjb5E8/HNQ4S8wt28sSrtrG6Zj/yt/5nu+Ldl9tbLnmzDUc921rfSJ7s3EJx5OJmd9u6NbNmfaagwN/7qb9n55xzjgshvHWA+v2fuN+2Blv+XbvStqtvutrp3Ud2bxuvk2voPNSBYfe11VX74ue+aA1reNvX35ZCz8+/+F07dO7Z/pwyDxN0pPGpSpnzCUAfrm/b0uy8z/dDn3rYAR2QDkC//o4bfTkEYI4okCfE0SvKRjbk0LP/SwAdRlJna8urZS0tLNonP3q302lzsGELtXm76b03W3fY9/K1mAf0l3kq2AmAdXJ46I/c84ht2IYdO3bMLrnkEvuLv/gLny9Gd6iwCKyqgMl7vCYqTZYtJtBSH4FuvJZ8RSeA1+D3+dm5IulQZYztUleoEYD35D9WWSwDM/aZyZd4li73IeSelPI4wlAAbQYJGiWqZ8kLCLmn+8v5R4FA5Xbie3igsnZMunH8jBxRdtEPTYpLfRkfAc3+kx7RYdK5dXyAQSaArveT5lHn8Ro8Ww0cHZfKC7FLAZ08gToKnvib8cH1ZU5US974yL12j3joOR/Mas9LsHSg1NhgG/wNcz+xJFmrpxocOdNd9SzHwqRk6tQoK8STMaC/7dI9AV0VsloPyqyF1ZBPbtJJgQeJsASBntdSiXuYQ/ZCKhiwDR2oWsgIt1XrqZZwAVLMfs1Jd0x+wH0ariFj8sQiKkm0SWEtA3QFRxAOYKMKQ5UFLVP1GmggeRuNuq2sbezy0GnI4H5dZ1Qm9fAN1t9G45A0Q1MMd1OBsR+7LHRkIcNDEeVB0FchUNpOKIZR8ihVEev42V5hfMle70Kwp4SsijXKTsc9dLTDLHPc65nvtZpv+4LRhP3s22sbVhkM7S1vfJNdfcWV9v1vfIsfbVorCnw6R1l/2LdGFXvSqwZTDz7OWnfNFlqL1rWu3Xbbba6PsOZ9YN9++7Vf/VU7ML/fvwNY3njLTf6+h6JGM7DQB94uihb6+BFBQcIPllKGQ3vy/idQ8t361rNrr7vG531mYd7ObK5bZSYd7lEbjDzjH54xxmWNdPgOqy3iN4aHfc09n0XdHFWsVa37ksOn7r3PZuuzHkVY6a7aP/xHP2+bSOzj9TmnhYoN3w8RusilO4scg1zBL20rrFuv23UP/Zf+z39qZy+f5coPHvrVN14LBkrFVfIxmDy0AgZLe2bGNrY27ckHnrQrb77K5/HUyZNOUxgQ+B00RB5GmdFNI4HgED1QnNmuIExgAj0Zhlclj7lRgxnXsY4BZUTBgmBE/lc59+cgryPvJVdFq23iuWURCPBvo5GMaV1Dj23hd/ab86Z9TOdB5GN5s47TELk6ZAo2hVFYrU0AlRocHL/KNCMTuD8VKeJe+kmHin0kzTiHE4BfrRiOEC0OB8oXKQaoI8mQNTEAdO12xkmJqh+VZyKgF3hVSZUEwX9+rgN0CowE1HSHPGdDF8lxBHSfWyn1iy2i+M13lzRTpJSGG40NAjo+K6DjsCjWeKDhrliBfjIiSd5WbECftzbTclcB6Be8LYXclYhqDYKgF9sAACAASURBVHAyyywEH1wlbU3BdaxCNdGpUJJVGd8VWQXrFuM95Ox4HBgFV393xVlFyn9aBwJh8UyGiRi+1DU2BReErGBgch8nLW+1KnXb1q4+iQDRm9LENIaDlZmV1tjHjG1fWoxHJ4dGCBNbqBio2NCftKQxzlIlU5IO3H+uQFxEG6CE3SIdJw3iOoag8PyywjJq6brCyueRUynilXSmUULPjcsOVFSuFPPhAyqoNL6UgVV5O19i29hOx44cPmLdlXVrDM22Tq3Yl57+vIOOV7DLoXWA9nW33ehAiPA0trq1Gi17+L6HPERdMZRwBegO7bpbrrPzzjnHXnjuOzaHax540JqVVADp1NppB8q17U3bGQ2tNtu02Vbbtk6ctrMPHvaEuZNrK3bW6y+yE6dP+T2tSs1mBhV/dUPBhtZtVGzbBtZcnLNXvvuiXbBwwBo7Q1toz9jplRWrLc5aba6d2ul0rTWs2IHFZc+4b87N2Naobx14xsOBHdp/wE6++LJ9+elnrenmi1l30LW73v8+D4d/6/nn7MBRJMxtGpL0Xn7pJTvn6Fm+9r/S27RRHceu1ieOsURqCv7PzczaKy+8ZPsWlu3JBx631Y3TbtygjR/7+z9uC4f2+5nuZx087Ml5g+6O7wiAogNvdwY9O3T0iG8jRHgdyyBba+u2ODdvjXbTuvWhbQ8mq9ep/GmkSYGFoUuv5Z+PzeR9VI7UBypTNHIpS1wyo0xgflTH0ENXGaYBSxmLDofKAXUQ+x7X0JFfUKNBleuAFLIhRwnT0KaTQXBLS1pYj09brtgO9awuGURAh2fMJUkaT3wO7ledG40Z/OYFZRwMJ/EjOh5KH+1DynJPEaKoU6gnMU90yvCdLl/43Ehhl6g7OZcK7gqcGGunhzomKXrs/cxVEh3v/DTGjC15WYJJlDSIoPuYqU/eSkZaMrSIGdRjGjni6W2cK/aT9GKf6KgpX3j7MKq63aKuvNPjvLe9rkiK4w1lAM/vtHFnbNRDljVcgiknKHrO7LQz6AjrdPWJM3mVAOyPWnl4XsF08O4qAwc0ElMBXTOEKZi6JpUqLY3PuyXDUDFQcJUhOX6O3YUoh2K4BkhAIzOqMlDmScdvpuQKpUtULlpsxC1IOVVMQ/KkQYwsREYv5oRVzPL2N1btoiDj2Vo4RxnNlRYYKO+D57h4L/mFITtaqTo2GixkcjfwwtnwqnCpKArFVatav1bxQiczw6oN1rfsb//A2+wXf/4XDDXeYbAhB/U9N1xj1dmWnVpbsfnlJQebo0eP2trpFat0B/bkI0/4sWlb1nUDAAlrt9x1zNooOlNt2P2/e68D2NrGms3PL9pdP/t++4u/+kv7/S/9KzvRPW1LrXlb9rvMrrv+Ols4fMA26yN7ZfW0Kwk84/F77re5bBQAyG/4wB22PurZ+k7HLr3wYvvkL/66eeB/e8es3bTjP/NeO7W9Yfd8+lM2ZzOG1Lj1tTO2b3Gf3Xj7Lfbi2mk7dN7Zdmp1xT2s5facPfix+2zl9Ak7sLRszVrT7vrg++zEmVP25GNPexQiJct1bcZadvmV77LmXNs2Kl0b1scGdSHfHjEw99BThKHiGQTwzUfDgTWrDadVrlNol737p+zQ8n6/ZnVlxb7w7JeygWR2ZmfNoxJzlVn44/bB977Pvv61P7cDRw/ZaKlpHcQ9Mg/SA1QFz4gT+qaet0cQkFQmgM5raJyrLCj/KC8X3k2oEgY+gxGiuk8dHyruqLM0IkZeZT8oH0lWq6nwkBw7G3lcjQfqPuo40oLtsy013vUsCAV7n+dcFniXkZ2LuLBtNaSihw4PM0Ff+ou6hn1THVjQM58WSYME3xMoqfvpKJUtSfkzc92Esrb5XZmx4P2q5SqSlVzHJJd7TUDrNa0LUIaM+YEtebSux+DQZUAnvlDPkXYcawR05aOIb8pPnGuNtBR04t54PcIYgK6NsiFOQGTWOHE8JL7wFnOIiQPgAMuYDYCO3bQ88UgFh+3QytbJKZ4FhQ6fKgM6r6VlFDPYCXhjDwATmcJ2u8AiMyfDVyoknACu/SigM2RFxod3zb8JMM/RDXjp9NBVGNgnVgsj+Cmg431cY+cY2RbBUi1Des9gUITcudeSXjGZswhBhRO6yFAEdK09oMKvdFXDjkyK33WOdhkMKC2a942q0uX8g3bthTl7/tvP2aUXXOyA/tF/9it2/uGzHYCTx2129S3Xm7UaNrdvyU6vrngoHGu4z3/z23b+obMMJ049+ODDDuqXH7vCvdittQ0b7fQSUN53v800W9aoYT3a7H+77O325S/+gZ3qrth8a9m2Bxu2OKpbtZsS+N5x5eXWm21Ya2k+VVB7+VX7o6e/ZKO8Z7nSbNn/eu27bOGsQ/bKmVN2zv5Ddt8/+02rbXTtIDzdzpZdc+dxu/+xR2zb+jZvs1YZdm2u2sqQanb8I++3kxurHro/+eqrtm9m3p6492FDHAFxgI2tdbvjrrvswUcedijeso7X7F+ozztt8P+nrvxpG87VbFAblx/m3FoG9OqoYl949FkH9JH1rYIlnkrT1jZWrdKoW6U140bpsWPX29LsnD30yQe8jy+ceNEOHz5qq90NqzYb1q7M2GZ/w2pDs+XmvPfx9g/eaS9snbIujPK8F5oGt/IvKx3iGoYsQVeELB1UA6Crh678Qx2ir8zJUKNddZ5WmuM16hSUrXHSaKVXHfmaeg5JcfBwCegEHoIZjdlocPiYSyqTKQhyDDBI2P4uXZ7PN6ABonpKddFegE7go/7k2FV/8T3nuAAz5MjkLH32jc9hn3lPoXPzfm3qOd+GKoVptN+kE9vTcRLQ/RyLVHAvlX3NHjrHxaRer9UggE6HDss+fqZFyV5+NYgU0JUvYn9ptFHHaRa7YrPTGcstWP+XnRqFh65gquBFQNbflYAYDKwUdhjX6ZqRAroKjb8HJYdp7UWZaVr7yhDuyXliUm9PQB+DdwpLK2ERam+30xp4ZDb2h6FiKgEdO4AM41fvk960r7nU675lR62xYqAZ0H0tNHsGE79lJuVe7jJA51hUgZARKCDqGZCRKAxg0IW5+SLzkgplYp2/pLCNWry+nivbPDBm/DFMRA8ffWS7+jv3etOIiMKnClmNAp9XJNXY0F564UX7/kve6ID+1P2POFjAiwRtb77jNjuxdsYa87O20d322vPL+/alEqXtWWv2zF54/jsO9tiChfDwc88/Z29+w6W2vbaOA8vt0U99xmV+ZX3FuoO+7Vs+6MCO/9vowahnByuz7qHjDybc1e+7xUattD+4MTB75GP3WiPPaa9SsZt+9i7baVRs1KjZ1ulV+/K9j1lla9vXw0e1inUbdcPqIMLzyDLBprnN9RX3SFrzszaqteza9x3zMaJ8cq0/svs+/glbqmENfeiytTPC0azJCGFxTh/HxmnPOViYW7K3H3uXA7rKXELJkQHMZ5pte+r+J61nXZuztg1GOw7okFgYSyjuumN9u/6Gq+3I/oN2z7/4Xf89pUolGqHtzeGWG477GgvWH3StPjTrjvp2wwdutU41KURV5uwPwVNDzeieG8y5KAoBXa/B/TR21ZCOHiQVdtRNlHfqDzX4KdtoT0t7Un61DVXCKt9JF6U8jQjoEYDZl6gfKM9lHh51Eg0W6r4JXYtQv3jjkTb4HEPw0UMvtnHlzlGX8lmcA0YB2GfvX7XqVdq4j576TPUUIzd0ZJgExjnAaYlKnwiQ1DuqKwtAreG0wp4fruQ0LwH0Yikir6fTQ/c2c5SD29ZIYzpMeKaG3ZU2nGNNaov3Y8zcZ658VODVcOT1ITRKUbngfxpvW+MDlXHIGFHgSTgMBoCOPxKP617csqHMpJ66r1iMkn+uyjoCYPT68DwX9Ebddgao1ZzAosxDZ7/YX05sClclQCdDUGi1v2UhuwLU84k5npyXQ+GcIDK+CjzHxfu5nY9rSKQN28d1+E63VaiHjudpBEAtPwqizl+ZcsE+7uJEoZy0Rg8nJe6kSlwEXO0jGBoWLpUxx4z+c90LgK33E6C5xsTfY0htt/KbTLpBP5B41q+MrLO1bYuNtq+f/9Gzf2DD/o7zU73WsKtuvt6Wjx6yk+urttXr2r6DBzwR5xvf+IZddM75Vu8M7M1vvNS+/lfftFG9aoOK2QsvvmBvuPgS21hZtdlaw+7+2Mdt39xSsSYPkHrb3/khu+TNl/p6+R88+SXbXj1lZy0d8HsPnX2O/cQ1l9ncgbRl7cjSfrv3N37b9rXmfFhnupt258992F5aO+1JZVgf/4P7n7QWQmjdnlVmWrY22rFbPvheay/N29f+9M/s//39f2OA0RT0xnY7s8uOXeFeMjzV+mBk93/iHtvXRBZ/OnSjM9yx43fd4eVlsVf8X3/5/8qRi55v5VvZWbOrb7/R+lWp884KjjAJRhXbXNuwudaszQLYH3jctrsbnjPQsLr96N//cVu84Cw3hA4sLNnv/MZH7UB72bZ7mzbXmLO3X/4Op/fK2qob388+/oyH3GH6bK6v2vzCol1+1/XWrSUwL4uUwSAk/1DGCyM9e2cK6G6L5NoH0Ae6Zqo6TAFaAV91AeWPBnOZwmUy3y6DKEf4NMIYeRp6Cx6WVmzUfml0MAKV6qjokKhRz/GX3Q9m8gTMAMZ0bnS8vJ9zgGsg4wT0CDikI6MM0wCdHjrpp7qCulodJo2Aum7Olf7i+AodKx49vtPlSgiDH9y0B6AXoe58mFEEdBSW0cI4GLfyqS5BKxZFD5y8jzEXEdRazWs5RL3NsXk1SmxbRMW5zG+VC38oHZ9axpAETmWeXeAHywZbYTKgozPMfNZtKRHUvZMIuFfT3t5pgB4tNE6IJ5sA0PvdXR4676F3q4qCzJGEIIXc2bcouGqdqxWsY8GWHYInQQrX0oIkoCsQkla+ZaiW6mtPGDrisVNw+MwI6Lr2CBqqdeugJwytc1zQRM4/15C7Gkhl4Xo+iyeaqVeBPnB9Tz10NVSohGgwcF7VulUFqEzN9/D84KFjS9Vos2PDra49+8jT7qE7jQF6111hg0bVtgc9B+zWzIyHxbGtarC9Y7ODqlWH5t77obOP+ho7qq6tr6zaOUeO2mJ71n7+wx/xzOyF2QV/5rG7jtvSgf323IvfdUAGCH/5oafdQ9/ubNuo3XDA3h6lEHxvfcse+Z17rYqqUshIrTfshg/d4YlvG51tq3T79ulf/S07MrfsnR4O+3b1XcdtEz5wq2GtesOqm1176oFHbWXltC0t77dtG9lVt13vY3r1lRO2f27BPv/YZ62Vk+LWt9ft1ttv92z5F1552S64+CLvy+9+9GO2tb1hs42W7Yz6duXtNxQeusogFsIA6FhDP3rwiP3Hf/8f7F///r+0+dqM7fQ71qo37a6f/aD9+SvfsfbivFV2+g7q8NBnKi277th1nj2PbZUsDYyljS88/jnr9zo232jbibVTdstH3me98YGLRUEPDb3r3l0kaYI3Ycj2uqkmAQAdf5RtBfQI1vGzgpnKuBr30bMir/M18ik/43fuUimUcJbtpGsGOYw7XvLQSCH1TwRcGhqUb+pk1UvqPHBcqt+S0hsfWMS2VNbxDHxWp6YM0FV/Ky2os/YKucMhwBo6dVdsX8ekkUh+z+VaBfTC4cp6iLqV81gYLKwRUwLoPD61iByGkLz3F8mnWEYLJzWSFzk/E05QjtIRuBnRjU4To9yM8EbcdT2JPfPYRaYh94v/1njbmk4G31PJk4DKPCAQzpfmaV8YvAI6hI4hVd43AdyGSmypEtY0wXMrUJLO6AHTe+z2d2w4mp7lTmCJaxze6AgMO974r1YkQTqGRApGytuTsI+S16KNGBICoGNC1VMuGMtruaeN9GXeMwUiZrmrNwv6kBa06FXg8XucM51nCgn6WJYUR5pom2oUIeROz5wMHJcAKKzRQqYFHq1/NaTK+KIQ2IrZmfU1O3zgoFU6PZurNe2pTz/qgN7td31/9PH33Wm12bbV59qeQAbvHFsN9+/bZ69850U7Mrts2+sbtu/IIftvf/kNLxaDojFeoKa749vJPvvwk7bT61i70bYutp7deINvOTt49IgXVpmtN+2j//ifepEXKDeE3O/4hZ+1b7/8grcFQP/9R37PBp10+litPWM/ecN7rLow48VlVl46Yf/2mT+05shs9ZVXbX7/sl3z3lttddD1dnAAy3K9bfd//G4/7nRhYcnODLftH/zCzyejwsyWZ+bsyU89amdWT9qBpX1Ws5rdctettrK5bpd+35vtT//Ln9nKmRX7v3//39jQegYfG+H6d956pfWwoT3/kQ8J6GtnVm2+PWeNSs0+93Aylra7m5578dNXvceWLz7Xnnv5RWtZ1cPoKEXb7+746XRveMMbbHVj3Y1KVMu77+OftKoNbcYatrW+ZrMLC/bO269xQI9zToOY0Sl0j3KE915EaafnPFsG6ASeWDqXBi/HSXlVo59tEdCUNvE9l5gi/agnNMKgz0V7ftqaVydL8q+Ag/6rgY570z1pzZiGb9kaPvtSBqgThgWWrLx0bMqSx58CKvpA/RtllI4GksWY5a7t6vVl9HP64PkZ0NEWx1iAqNClzMDCdayjsRegUz8rDb2xaq4lHwA9lZROSXGFgVUC6NDbAPTiwKNQMY6GkPItx6H4QtyIc4trCOjKGzQUIYPbSNrUpLhL/vab/Tz0aX+vBeg4FAL7zKnECej47OuU8/MTa9RkdGdYq9rMTApDqlWln1Npw3FImwLuINZsWrfX9SSn6FHiM0P/IBQtIbWuU5v51K9sjUbg0qQE0qiwuJCljuxcKczAEBzpwH2E6oFPTA6qJQnx1ZrGe68Bno+A1NwEgjY8TXgt+E/lokqLbZWFvNAn3XdKesVta6Qfn0vhQ5YsBBLzoMssGtbSces8UIloBAPP4BjYXw077lIYOPyn3fKCMb21TZup1O3zjzzNHBf3pt91w5VWaTds6AmUQz/q87vf/a4XFFlqz1lvZdMWZmbtzMa6zS4t2OrmhqG+M7ZgzTZbVukN7IkHH/NnntlYscX5Zbvypmvco18+dMDDze1q3T77yYeKNfS1fseuuPUmO+d1F9qrr75qi80Ze/C3PmHt3LMt69vxD3/AznS3zOpVaw7MPn/3Q2Zb29Zsz9h2Z8tu+4cfsrXhjpeG7WxsWWWjY19+6vMOqCdXT9vc0n57x3XvtmGtYstLy/bqCy/Zv3z2y9byFXfzU+BuvvW41dst+6vnvm2ve8PrffvbE/c/6qvfqJ3XHfXsqjtvsp3q+JwF0piA3qwhuF6zdr1p9/7u3Qbsn8nJeZddf6VtzdZsdXvTFlozNt9sW3dt0w2kH/7hH7YPfehDtm/pgBsXm4NNW6jN2db2mu2fWfTkvdNba3bzR95rO9lDp2JDH2gkUv7VaGYkDIqM29ZwD3mHgAB+wu+qMBUsIogof7O9sqQy1ZWFLIjnRWOBijdGuMbAkk744pIjDd7YR7YRHQ6MtywCqDqE54nzuwn9W63Y+sZGEU1UQKeeZASQfaZepX730zKzAtN2aSApTdVpcd2bs9x1DZ3P0Igfx60REeboMDFyGqDTiCozWBBqxxp+WcidHnqxpFJUmcShLcnYQv9xBGvU/+ivGm8R0DkO9IljYxSKep38xyVVGnN4xfNc5zeafk4EAd35Bh46wTSCDhqDh0GwZpgAnaXniyMUAej0pMiMHAQNAjIrGQLP6O2gLGJKJYoWGIVGiUMC0Gp0QM+1qpURlBkU3LSPZDglKq6NIV9NSigzehCh8NBVPOc2F2sBnRgmpGAXzOX5B40J+qpljj4S0NE2D0rhmdI6TjKAWvoYDw9H4Bwqg6Mt7MnGHDGjnYxDukMhaF4Ahd6VbqPuYI5dBqpsOJf0wKmceS/nhHTgXBTWsFSeYy1zVRBUStAj8ADf9oNvtf/2n/7MFlsz9tRDj+akrLQH/cqbr7XaTMu2+zvWG6bazUim2sZWt2rTZisN98Y/cd8nrd2YsytuvtpwrvjqmTPu6XY3Nu2zjzyVc7yxRadu1xy/3mrtZird2u+5Z/q5+x4pAB2b3664A0CZ+KneH9nv3ffwRFLclXces1694mvbs5W6feWBJwxFYqAcoWDeefN1KeTerDuINjsDe/axz9poiBBl3aMAV9xyrecQuILpD+1zDz2FmnAOwKDN9bfe6HkDjZl2CvUPh/bYpx+2thexBayP7B3Hr3BAJ4gW0Zf+0Ia9gQHQN1c37MJzz7f7fvse2+qs21J7wdOBLr/xGusttGytu21L7VnrrG1Y06r2zKO/54VnaobiPakYD0D99vcet4/9xj+3w4vY3mbWtb7d9A/usudPvew7CzDXqJGPV5SGxZ5+1lHgnE+85lAjS+7uAgyuK+6RdBp3wlDG+SzKQXw2eZx1GiJ/8jngN41YqT4CDXHGfGd7uyggApmMToXKUzRCNIIRdV0EEgU917kouxQMETWalRb6PfUYxgWDxMsc5z81ZvCeSWVRr3lfwBt+7kNjYjeL8iLHRBqQlqS3eqeRTto+9bOOA+cQAtCxfc377cm0qAyH/BtsUxsvBaSKcWkFHde5kQjgzifGqRFGPGNf6YjxGk0c1vn0qFPescGoK/rF5Gqcj4AxYoeO18jv9YsiOIXRc9EPv9EBXa0GBQUmdajlQEWNDhLQNWSmoMH7CBRQGBRSAHqtlsxzTkYZsPMZZHYySaPVsiGiA+GkHxX6+F6JzX4i9EVLTI0a/M6QtTJq4aHnTHVtA33lWPmeoWx6wzrBrJJEY4kGBe/FxPHEKPWg0QauLbIwZf82+kOG19K0hRBIEiKSOqKwKbBCIZUBuve3XvccANBfhZz0IM00pMc+KL9xrGUCqUpIjbakkMxm5+fsv/znP7Mf+Zs/ZM9//Zv2/3zljzxtbGt7y+ZmFqxnI3s7tmdVzPYfPOBFdHCW91yzba1aw7ZOr9mjjz5qCwv7PNlspb9u8/UFu+n2G2xnq2Mz9YY9/fCT3hry5gHoV99ynXvOAHQUTwEQP3P/o5Y2lQGoxoAOurRGVXvm048WHjrqx7/nthutUxl6YZgZq9mXHnjcr/MwX2Vo77zletuqDBKgDzOgP/q0GZaXKjXPgL/q+HXWYw2G4cg++5knJwD9ultvdEMGUQxX3AHQEXK/7I5rfNuYKlH/MBjZqD+0g/sO2H/6k/9oF513gd1/z712YHbZBqOeF9r5X37yx61xZJ+1FuZs/eQZu/TiS+zjv/LbTn8AeNd27PIrr7ADBw/Y6VOnfWnk4U8+4EmLWKZY2V632/7Rz9h2NR3mg2NvUTsf4XkclIPSsQqoUZYR43OPJZR9Vn3CLGPKLHmdzyrTOwreBVJNeUOjVPUWwYPKWPk7AvoizuPe3p44g0GdIupalSnKN67TpFuCA8ePtjQpL8qSn0UeljuVHtS7CoYcC+U4bluLgK5jp8w7e6HKpZ8CiGjM+LQ4dbR0PDqn+p7b1jg20kl1Wtl8er9s6Fnu0wAdJV8LR2gKoPNwFtWZOj/MBcF3xBg6ueRtjodRB/SNThBxAfMM5wt/AHRfykGGfz5QqRTQ9SEkEIFaAYffuYXmJTjHFYqil6UWFhrFYBTQK9imIyH/KGBoSxmcYVsXFoR6XVmN135o3fI5GhKLk85Y0WC4+7QmFQoVQjyvSNjJa0xlld5IBwoVrUV+Jg2pJ6ZFNADimExVTOwP5otr9GTg6KHrGh/HX3gMlnIgKLD8Xuca99Oo0bBVAehiUHHMUfkweqA0pZCpwVgG6BifKiLSy8dpZnOLC7axtmadlXX7m2/5ATvxnRftsYcetpla20PugKr33HilHTxy2F7CcaL79nuJ1VGvb/VR1drNtt13z3326sYZa8/PIavDNkdbdsuxY75u3KxU7amHnsjbtPC0ml11Syp5CmMSSV9tq9mzDz5eADa858tvv8G6laRwsRTwxYeenAD0y26+1qu9IcKBLPcvfvrRAtD7laG9G2BcG/m2NpSUbW737dmHn/I1aCz+oQ0AOrxsn/vBsAB0gClog8p4qNQGw9f9ocHQHrv/oQkP/T3vvd662UNXQ9UPMRyMbGN13ZPiPOT+W3fnhEOE6If2wY982F7YWvHEvu76pj31yGM2U2vYcnvR2/vJy95uR88525aWl/1Y1c21dfujL/2hDQc966yu28L+ffb2W66w0WwquamJlOAZXSbTeS/4K69xKqDzOtUjBBI11snzqlSVb8mf6qiQv1XWIs7rfZTFafwL/YOz7LnLhHqFQAoaqOfPZxMkqQtpMKtxQQOb2253gXn20JnlTnpE40MNIJXfwjD3LycjrBHUOa80GmmkpLPEEb4e5wvoch3nTfU2nqHziDyK+Hs0/PYCdPQBa1SOEx7FSp542neeQuI+1lyVDiBPD91PKsRSXqjToUYPHCI6ogyfx2go6epef/bQOXbqYtzLIkeIZnlkKZ+MiNcJQCcBCOgaBtDSoQzHqcXmSRV525YyTRlj06ukx9qDhVFJyicCOT/TC+VE4hkFwNQbVoeXLl5xAVa5vm1ZyHmC4ZAYkQ9HiECkxgjfK/DivdcBDn9qoGCCMF4VTgoJ+kqBU6WD+zlB+J0CoddwDPTQlWmVwaeFvJxOo2SQMalDjQsqF65X0hChdY32fDeDHz60e8sR+8qknWhta1u8X5U2hbYsh4HzhLZ3hgNrVGt2cH7Jnvv6X/oWsa/83hftzNppW1pcto57ky07vX3Gjt9y3L3EU6+c8Czve+/+pDVbbWvNzlilUreT2yu2MLNst37wtrSuORhZf7tjT37m8QzoCUzfc+xqB3Rscet0Ow7YX3joCfe08UdA71jK3fDfP/PEBKC/65brHNAh8L6G/qmH/dVxtwaD4Jh1GmZ9VLiFh77dt88/9GSG6pR4d9Xx621QSYBu/aE9/RlUvEt70NHT6wHoqFvfbiX56g/s8fsfYu77ywAAIABJREFU9kx4xMVgDFzx/hsLQFceYulXrKUj5H7kwCH79V/6FTuyeNB6g661ay37iXf+pFUWZnxnwLmHj9pH/49fQ+1FD/lv7WzZ8dtvs5NnTvvhQe2Ztu9GePATn0qFb1ZS1b4rP3DMVnpbRb4NvA8oLuSG+Pp4Xo9UJU3949t2godO5chXlS/VW9NAQBUplSkjbgro0UhVFcBn4Ds17HcpChjUMGSwFzp70+pAcbeQRrVoJBBoOGexP7xHSzfvAvWKuUGvfwpGqsem6Tg/O3wKoKtxRb2sNIQx4YCadzlFw0fpz/EQBzheArrOu/YVdNoL0D1y5ccv5FA6kqQF0PG9GxkB0F1HZ0CP+9DV4MKSNZ4BPcyaAHpEMral8S9iFw0g8AT0CKMxkAvH5eGoOH614AdmuZN4tB7YKT0PezdDpjUQAjoZmB41n0kmJKAzdLyTAT0KoTICLXfei34VVgwKS2RPjcynFi2+08Il6kEWVjZq2wwnK/2wv7SU9zJUuAYVBZoKCBPmShsWlaxX0Rorq5VO0CQzkj6kJ4W+TNlFWjIpj2F+VQieoY79/PV0+IDeq0aPJvrhe84v7vV9nHo4gJTPxLWxMAKVqtIi3q8WuPLCLhojS3c0dA/97P2HbP/sgo06O9as1OyTd9/jK8VIhHv51Ct21oF8qMgwJbHxQFVUg2aRGGx+2rSO3XrH7ba5vmFHDh6yzsZmAeio+Y4d3gD0UbPmWeK+k2MPQMd4EUr/3P2PTAD6Fbff5CF3yEJrYPbMvQ9bPVdjwYEp77nzmG3XzXpYI4eHvtW3z38GJVhTIqcD+i3XeZSAHvqTDz4+Aejw0HE8axNRLCjOwdAe/xQ8dKxuJ0B/z/tusJ2c5a5GNYAc/886fNT+81f/1AH96QefsNMrr9qR5UNuedz1M++3l1ZPeaRs4/SKfeWZL3gt+bX1VVtcWHKj4kM/92GvzodQ+pc/9yU7dfqEnbX/sLf/yuop++A/+Tnr1kcO4tyxwX7AE9FtOxHUCehMKou8gudQ1+i95PMIWNEJ4edSMMpbTWMeSOTRGLWa7GMCdM3Sp+yj7YmlubwsSvmJ+TixXQV6ndcJ0PweAJ36gs8vjKmcM+Rnh8s+6Hgd+qkJs5hP0MSr/7Va2SEab7dV8EVf6QhxvJxH6giE3MvmnWN+LUCnh+7jyh46+IkeOubA2/YSt256pAx4rzqLxL6UKc95VqzjOGkU0LkpABn6ZnNzV7lcdZBokNKxwrOYPAz+R3QHwF4A+ut/5PuKNfSykDuZSr1KNFgwP5IH6uXbHjBovQ+N4jM72cNkZA99Gqi7F5yzvBkhIKCbb3vAM8bF9aOVF7M82XcyQbUGZkpZvrSsCZhu/eftFGVC4RYUDoSRPHVVCvgdioqArsBMwwQhHD4bbemaC75nJStnoLxujmsYqSjzAFRRcQwx2c8tzAzoWAfH7/4d1rbEK+Iauo9Vjg8kY3mWKJJrcqWvqBTjtiPlB45HFazOgYb71AAgXwEwsA8bB31snlqxuVrDTr/4ilUHI3vdhRfZfXffV1RI83uwvr296VvREBquNpo2qJqd2dqw+fklW9nZsGO3Hbe5hXk/8OXf/X//1veiYw09FXTJgH7z1Tasp8I2oNVeIXdPbhmYffbehyaS4q6662br5Q3zzb7Z5+972IHb19CrZpffecw6GdCrw5ED+rMPPWlVHINaqRriQkj4sxwdA1g/8cBjDujYPQLaXHf7jb5P33NN4GEg5H7fZ7y/9NDfddd11stOGoELtKpXav4f+9DhcWP54Xd+85/b/pmllEW/veGV+pqtOafLXXfeZp++516bqTVtbW3VZhfmPQkRlfXazVmXkN4Ixk/TTp08YQcWl6zabNqPXP4Ttu+cw558izV0yAu8dPAdM9yngQkUmuuUPeQ/ynUMl79WyJ1yR71CQCGflm2LUx2jgEIwHAPQ0Kv8sfQy5IuKG9eoc0XnQqOnKvvsX5S/aWDu34fCMiqH+rxpxoKCoNJHjSf0kToNehuATpDHclNyCFKULzqA/E4BTrHH25eEPO1/1Ee7aZ/W0D2xLXvoPOecgO7noLOwFq5DH3GME7fYeWJf8tQ18sB+qGNLfY05VkAnPbjUQFqz/1ySpGyS7zxCYZXdgP7Gv/P9RYoiw8l41QdMW1t34cBaQwmgqwKmhcJ1YHqD8NCrNRzykP6U+TgwtK1HzpHpnYCwbjGhIYtVvXRdQ1ZLrmBYXzoZn1amWfkThosAO60htNNo5TKX2fum5UjFgQmLIXe1vKGMcKIPJx+/8Xf0lzQjQ+C58Orxp1mRUaBUCSpIqsXt8ASQzoWBKDgETPJDTOagkYB+YskBoXu9l+1x3pXZaRSQhjSelF8iDVWhUFk4j2INfXnRDwPZePW0nXfoqINVb3Pba68jlPnoQ4/ZidMn7PD+w9brdRKYN2dS1RlYt7NtB0dkXF9+zVV2yZveaP/uT/69NeoNu/C88239zIr9HpLRBNCRCY+1bXjo6EdzOD0pDuMloGtpWAI65r49rNjn73/E6jnLfVAd2btuv8m26yMbVCvuuTc2e/aFh5+yCo5qhSGLLPcbr7F6u+mfPZz+wGOeje9HAhPQK6PkoWO9Ddfc95DvGSegX3bntQ7onCsqFgC5H53a2THkzC3NLdjqydO+nMGkOLR0YuO07Z/fb9dff7UNuz37wud40l0q+oOIxtag47sBFlsLdu11V9kzT3zWPfSVzoZ95Fd+0Z4/+ZLzD/gaES3wFd7DewHQ7wXoLjeBQSgLNFBVCfJ95KkIYARGNY7jPfjMJclpgKZLTgTjMfAwSxxGWqoQBvrzHl3/pkyqUY2xaxRPvdtp49N+uiMixlDUj/hMXapzoPJJr1ZproCu6/pxXsA/AHU97ZJ6Uz1yHUuMEMCoU7CmHvpeAZ0eegYglxMFdNYR8ChKAPSUpT8+z131nvaDeEpdHrcYY77jtmrSSrFYMRJteenjXCmuwOs3/egPTmxbiwyDh0DANHSF7wjyHRTfkJAtPTwKgk4Q13NpdQAMavUEiNpZFSIHjZ0dZyz0gSGYBIA4MQfmVd4XmI0CMno0KjjxHDxC7Zg9ABIFimDKCSHzki5UEhwnwkYpVzP9ReWBiaJRQW8VE+rWt6/VpEx13fut62FsFzSAcYD+wHthboEyVBmoU4mUWai43gG9mkJe7D8VKpgZSnUqoMO7yOvnakRRsSige1tSYIdzBNpz2YLXqMJQJRhp7BWaqum0tfOPnGWbZ1Z969RF555vf/61/2rf9+Y320svv+xZ03f/7iesMhrZbAVBYbPNtTWbX1y0rWHfrr/lZmvMtm19e8u3ke07sN9OvHLCzj561LbWN+yzjyRAT5GYql15/BrPcAege/hrCA/8EQcp/CGzHvu7ES73SMaoYk/7wSkJevD71Xcd89+hKNwgeOAx/x1X7GBL2K03WLc28tKu8NDrnb498xlsS+v7GjkCjVfcdI01Z3CqXCVtSfvUo5OAfscNvs5PQB/1B/bYvdgvX/W+gm8vv/NaGzRSv4qwHmQennm1bmdOnrILzrvAVk+d8aNPV0+fsc8/8YyfM98b9axeaVln1LGPfOhn7dTLJ7zQxb/6yh9ad4gqbunM+dPbK/aP/8n/bi9857vWbjTtU5+81/bPLnnI/4XuSfvl3/w1++pXv2rnnXee9wPZvOBx5r8oQMT3NBbJGwoaUf4LIRXnwQE5G6R6PdtRo54yNG4jedH6px4yvp9WKTI9IwMy1tJzcRcCOiOZCqi8RiOIkE39Hu2P9VsKbVO3RtqAm9WLjMCI+6BzeD9eo2xyq5ca9EoPzKMm9bI/eC6qKi4uLU+coMc+UL+yf6o7tJ8R4NkPGqY6vjj/fi10Pw7IylvWfAkBof6cFMc8DsgpnoXqbKqTetg2nZcctY+kNaPSuJf4RwcPbTUbTcc37mQiDinNi3C6FB/C7zwBDkseHG/lTX/3ra7JFdDIFLgIITAMChOD73WfXLPZsu1OqpRDEOI19B7LkjXIGLjPt3KFcDeViw5EQYKCBwzyfZ5QtbKOq++jQEVg8yxP99LHx6hiYjTjdC8PVRlG22V/i+UBMYwY3qaRMqERsrLhs5gYQ9DHc7mvHeGiHs6S3iMHQEOCqvxoaFVxfO0e234wB4waRGWBfnN9lv2lQaNMr2FEtpWECbCQQI8MzD5SSeFzsasgJ6hQYSWmrni1LVirACwkycCSxndUHrSMITwA9e52x/eeV1GYA1mlENJ6OiwCtKQR1m62Uq18EVhPIMxb9QDwXtoWERbkg8C6z0YGDA043F7HATXH0R7yb3INeoSj0RaEEYIN7xxg5/KD32Cn1mseAcEBHthnPtNqeYU20G6HNaRTWSuvmOXGRc6M9vv6PQ8HkpZoB1tdvD2MGcd3jnpFyFGNP/QLj0biKrwgFtPgedGUQSy5YH4QOuY2sgIE8XyeCY1lnWx4+2wjoQcGUq3iSxf8U0CkQRj5U2WYipLGIHWH80beoaEFiwpPpojqpXHSUOdzyPOaVLrbwwbvpn3j5Hv2xyM3qJOBucuK2OUFa8fgGd9ylgx0HKOKV8o49QL6Tf2iQKUgFw2KQq5z8RPK01hnJl05AW45ZKxgwkRc1W9lxjXC0ly2oDeu+rJsF44aGL51TkqXRqNKgVn74o5OrtZZBtTUR2yLBlKx3Av52EkH47D/Hp3lWQAIraOGRF7eLDL1w759jpX9nuYA8jrOj2Nulis1wMh/ajgVzo8cguW/S3SX11Te9GNvLdbQqTjVzceEkAmp0N2CcYsSIde0Lq7Ajc7zP0PYCgaFpZeVDy0cCi5+JwGpHEiICMiazBVBncI9VSEgoQhrx5KpTeGkEmSWOfuMV93GFTNRKXgRkHm/htsxCXt50LiHSX0AFt32gDFBWVYaAIBkPVKpKEDy+VGIE0P5itDEPl61DDkWNdb4HAqUh9uzRKkwkiGpKOlpKENj3lE6F3OgkaECEDDGXPpXIyc0QD3CMRpaI68jow1GOhhVAv/SSuZSBSM+1Rq2TGY65mQTRoCo3HgtFaPSE9/pLgrtN8dJhcD5iREw0gftMQpGJYZ78Z7WO+SQSp6GMIr7lB1fqyHLaDAVMuURIgSpxkZV2fyr/ETlSQ+RcqjGFu5T+de5p0JzeZOHlgE65zvKPvkOPERFqPTkXFKW3Y6QXI9a9mZruTCWggD5l4CuNBjrmRSpRMh4GqD//5S9+a9l2XUe9p35jm+uqq7q6nnmTLEpSoptUZZtIVGCOEYE+CcjyZ+VIDEQx3F+cBAHBhwBdizAjkiJoiiySYpsdrO72UNVdb1Xb773nvkE3zr3u2/V6VdNucjGe+8O5+yz99rrW+tbw/bj0rWuqPW+CyYBXcbLUH69oaL9KF0iAH2SftM1PZj79eXvNNRIM3s9qznceH3XtKbWNSmTJotrXeb3oBwXr5dk3Oj7AlOtizfsbHwut2eoX2jImvZxp3Xq+bRfvV70GGX7gwndNEhotK5ldWgQeuPD319zroOBrtN9klexDRvcW4dvLVxAY7LpY/Cab69H/Hx5+fT7RHvO9tLrv9tT7nogrzi1sN5a8NamWVYkAB2Vqu8IkP2GHgqkWVi0iNzRiZpAT90PBcJvbK+svOD6CfZg9hjoOUDXQnprU1a2QH4TKliHAPi+Tgvzlry/ls9u1zx642a4GYcKdQjo/Pym7I/eZcTktqsY/HWMyHVAb3PCNISg7yUtpfkkAb5SYj11buEPekB11dP2g5PaZBxqs3tAFCgSiPKysNI5hVP8fWQ8Sb48mPA1eqNh2yBeezjeW5OHxZislKJv8GOvRcxXSK2/O78rw1UyrHXUZtP9JceUC3Wy8zLmDVyvqGQk8H2/OTU38h7E6khh+5CTQF6Ano1HZthpnrXWWkeBmt8PmzU2yo8G3dXM6tk0vsc8ivUa+zXS3GqsUi66n4Deg/JGGa0bwwwB3Rvvmhs/9/qd8sP7EtD5Oa/8Ndf+vn7ODUjXjCPlR4aW11ECRI3Xj6G/1vWALgNSDJHmgOsoXdLLVt/Uieei615ae8nvcC6G+8izA36t/LMOQfwxWbVwTe+1S3Y0B09yOPy1+Yw+/uv34HUGh9/DQzkaAhY/6w1ib4yZ3ue8rVtnD3HAY4H0rtdtBq52hHdgDJrupT0v+dH8DjFoI4PrKh8/x15eHgPbdQdMyRpZqg1btWZJrgN2P2dD/azWxhs2W4DOD/JGyqzUF73y8Yq1p1FZspY+dmiCFtR7GXpAryzk4RlwD85C5r01EbKwrttUtihro+C6DT/cgH5z2/fWgG6CsbbWJQh6VgkZx6sNKgHmZ+ih8W8+Bz/Dv68s8GrjOWusQ8HTNf2iSXB5bxkRYjz8PUi5L4rFpuzOA4kAVpty6KX089shjtInZgn7je/XRMafsRvr5jRSpkOFpDIVKQwZHCYLpL8r5mD0iYBSAB58vAL0YCFAZ/iXgDQ0KPS8MtC8MbXZ7KBxNAKPcNT68ToyRrWp/X39vPI78vr1uleMn/FIXUmf1tuDhp7/OkCXLPCaG/aKSUVZugF0f2+NR1m6nnnSPeldJDGpu8dVhge1jfIZhIK8oeLndqhwJBfaR1KMJgfkBizR6OrfBuzVL3v9lt8TV+u3ptWdhy6F7BW0Bw7tQ9srOk1sXfrnx65xXmdQXAGP9MbjYCjWQpS7YqY+DNmDfB/mk4MpZS6583uW9+x1bm+86DlkPGhf+X3A7wwpeQ88dpHeK7N/0k36jIxc/56eXevBeRSroLWWzvbspr+2lza/b4b6RnrGY4H/DJnVnna/On7bA/lQ52h+Zfwxf0lhKN1rKD8K12ktPB7avdbhOC87/vlkjA+ZX5NzhuDWP/28elCX/pYu8cYW3/MM4WMeugTExyulRATO8sz42T4zj01l0k1WNj8v4NHESiF4Rcj3BOhGJ67j1xJkP2kSXn1fwKIJGALikwTHg8RGQMOr9qXeMNgA1rqvsgRAlKgAXPPxeYCusjNvaWuM/Hld0oqsLc0Tx6v4mgCd1+PnFvli46F7QPdCxe+IedH89YqhB/RhHa8XTiknL1B8f2OQtf3hNH4zc9waiwTaK9KNLFBe1lnbw/nXBlIMUuP2ioQeekplvEaEK0V7lZyosXhFpvlnhQRbD1vHqjXYcr3UAOKzSZjrmm+XeOTBzG9EvT5MJtU4NAato2Rfa621lxLXXnzM4LBM/94w0nMON/4mS3cd59V+NEOaIRsrc1t3m7uGupSR4WXCGzj+vkNQ0TNcty49oPZgYKDi2hFrLZ6k0KWoLUs6ScxD9+sstkzenZSgvqe1IT9oCnMdctPndF/F4P2zPw46vTz0xzD3MVfJgBwA5iB5QOf7mzriddljXwLdr6HAUHOpfcz3PKDL4BgCusYqne3147W6cZ257feff0atv9e/fj4F6AIe7VPpRsWO/f7TM2md9exDOeHnZDAPDTob47oGfHhapb+OGf480W5duSVj2cZHhrEsUX8O5f4kh0g6WiVsQxnRHPqQnTfUBOg0KGjY+rXxz+oNio3eWpcWa2ySDZOdL/ze1zuvJIdWoRS1lLgo9N5L6MtSZATwOnwALaIWTMIiQZByp3VlNJSLa3ngkbU0tBz9dSSwHiT970NF8djEr+swmRDllZHASM/urSs9ozYSxyuPSXOkcfuYmfdM/bz4jaR18Bapp9zVpMWvATOtSLlLgLwikELdKDCFOGTpN/158F6Bau50PcWwBW76rN0niqxn+ucd/+rn+1rwcwf7eLAT5ch+3loPb6TYRqWh0qfZ2lteEXmAllLy4RR+nj0MGEPn+DVv3nBShqsUhMahOdI66bv827M33qrfGDFr78orMxmt11HuMhY5XlG3UkpWvkYwWzNV2ofa4Hxexdw1N359qUzYhlUMh5cDzedQ0Xtlfp3i9MrTv++VuIwOKjLbW25hBVRezrzCeuw51nkHTP6TrOuzmi9vfEjvbJ5Ja7H2lPVZgRHnjgyTBxz/HESU3mi4MmD9NXQOg1g2Hx/vdYvk9vHT7vw+8ZTvcL55DR/jH+pZfn4Y8nh8/H0Ml56q/y6/p/n39/fGhcbCZ/Q6XwaNjCLJ/VAWPDhdN7/S235cnzGsek/kMf3lxyh9rPn039f1CegsHfX7y+t7Pw6/hwXodtrc4J/fI8IC7XGPM/TQWVqr0rvh/uPfagw2NNRlsGnuNJ7gy3/vzU5/+AnwY9QmG3rvNJKKst7EP3kdlSjoO5oQTaYezCZ5nfCgXriyYLwS8ZSpB3aNT58dgpIXSClifVZCZ8euEpgcoGu8mnh+Z6NA156ZLzHzAustK/2uOROo6HU/P8M54t+aJ512p7I1v0k5rpRHgw6y3DlmLfR1RpV5Zxbq6D1UjUVC4+d5KGRSivZczBIvi023ODEB/A6vL3bCA6LfyLZx1lnjureeW2OiQvUMg1fo/QG8bD3ZK0SvrHQfjsFntvL1qxwEZif37SelgAQI/Ft0tR+TN8z4WV1fxp8HdHl43iDx8s/vCLB1P82d1tmXs3hAt3WgQmemvCuXlIzLyJRH7vefFDbpPju9zVGW+px+eg99qFC9Itb8CdA3MuZab2qNN+u0zvpXlrmXNS+L3sD1YENlbnO89tC9AS4F7ZWrN8jsmqwt7osENiEb7yFrfYbPeTXOPn/Ie+i6nzx0Aa4MRa1zr+j7kjPuX79fh4avnzc9v4xFJeh+BlXWL/j1057wPy0xLLxqDOadO96X179OB2i/0eiVzpfeEiBq3/k18PuX19X4dV+/h/m77u+fT9ewuVg7BMMx+vtIZ3lnR/LJ/AHP6AiAJT+SB68T/fPY8beDPihDmfOM62POybp1q06MEw54OfXzrznwOMN7a3/YvH/l73/TAN0D59Bak0KVEF09QIDlqtgAOifGA7o2mCZDD6oJpjK3OMvn3F+Ug4TcW1se+AQAQ2DneDwgaMEsNCC6dw3oAmcPghI6jl2bwwvA0IL2gK3rad54DcXANN6Ncl3HDIfCoaQ6LqzoZ9G4vFbMFqTrpKDNvA6SlyQImn8ZNFREo/H0MUAfgrqOf5RC0rMrKY49CFgixXmgclVJncYrRSVh1ZyIPqQM8Ht6JgGqB2hvSGpz2EZTCxXWsg88X68Y/Hzx+aiE+JONjRhDZ+mVxs+12mx213rSK1I9A1+jocU18mDLsfA6vC+7nw0NYSkLfkY5Bt7Q8EyCDqfheIeAbl0K17Sj5kvGnNaY95L88TXJn12Pxixr5ddZ7rqGVxhig4YK1YOcvucNOhkUknOvpDYyoS5fn0O5e5AYGnsql/08yt3Ln9dfNj71UHdJccP9q7WWMeOfhyVrCl0NDULeS/k1vOYwLNeDVbn28K9aT/M63gjT7xqHxidwkrPhn9PvNR9D97pFOrnIc8TRVf7KENA9oF0HXDJapae1XjJo1OVToOP3Ja839DS9nPF96Rs901AOmfTqdf/QsPEGtPSMDAWxj9pv2l/eQ3/S/Tcyv9bbQ6PLy5HXJ4/h1zVJcVp/v75PMmY4BjFw2u/Bm3/4n3V9PLxXyt461INLmahsRgtByp0NqEQpUfl4i4I38ZSPAEWD1sHwvipyCMy8ppQKr8ex+PIejtlnSEtheatMXo469ChOSkDn2dc00WWM8Hv+ehqPB0Vt3t66bjfNF5QQp+QXKVclGnpQELgTXLyXpg2hOR96cQI8gUJZs861V9oyxK4A+/FSCClVjYt6NM36/gLXGUTeQPCGkO7N7PRmbRRp3J694JhUaufnz4MBx+oBUWOUEuRPrbffJDIwZtPxY2VX3nrn76r5FbD1HlUfGirKCnt7B5ssdw/8/C7lTptdCn2oMHRdrQvnUes9VGLXfVchG8m2f25vEGuNNHd2bcZdrTHSVZaylwMPQvrdG+5WW75mOLTWXqlJSQ9lwz/HdTkifn09OAlENsbaOrvaJxZJ/+g5GIPWfHr2g9fic3PPcR8LGDxoc5wK/10LeGsDm2WP2stS4JQbdavza+8BPdx4tr2X5A193k+6UHpBRg6fh9dndnsfRrvSgF5+pYv8fhawaZ54LenV68BRcuON0Md0S1laV0RdR3Ms44wGp8JfXgdIl0l+NVbpNb6u9r3D8Xs9JED2gD00FrU3JJteDoRZ3lGQjJuMrNk3f33JoXBsuC+9U3OFdX2vAcml9jvzUPz8eANCBrt/Hj8OSwrl+B5vC/AZNTG8pzfifJb7Ez10vwkllPI45KX2HhYTopLHAN17rHw4Xct7/R7QbSO5pjD+afg5CpRX6FKYmmhZWVqE4caVF8XrqofuxmJe11CzltcDqZJYpJA1dq8gJfCcXIGWT37RPPB9r+BlDAwB3QuehJTfs6QftlddGzPeKKIg5cXSMs2HimCjNF128tBLooeepCN79qFnPlwHbyxs3rODcUh79dSjhFxj5Wui1DRuzanA2Z5xfYSr5syDihS6Bzf//nQN6Fobfx/+rrIyv5GkYBhDn0xmG0AXXawN48HRz+dwx3lFI0UnGfOtS68DdM6Rv5/kgj9lEA09I82dNWRal+3o2t4D0B7xe09K34CJlHXEjKyrrGntV3kVQ+Xmn8EbMf6+XoF5D/9JgP55MXQxIPzuENDVNEeA7r0b3csD+lCm2WTI9uca0DX3/Jy8OeWtaP2HgN6vTZ+gqn0rB0fGjvSXjF3+3X/mKoausQ338XVg450uAch1BosMGo3Zf0aGD2PIAnQBtmRPYK3P6n0PmJozr9f4Pr8jOl7y6udQY5Lu1Hr5edBeGnrQfr9cB+iaE+mEJ4E5X/f6SZ/zRpD2kPSz9of0DAHZ6wm/v/hdjXU4Fnv+dWfIzwN0j2+af48VQ727qUOXUpdS0wBkdQ69u95DqpGNJhsvXHWW/qG9cPhFM0Wxrl+nYhKVOrRmjFZeJx54S81bTlqIz3qgvZUcNFdvAAAgAElEQVSsZ6CAiaIwT56nZTHGmvXHm/KfDBdNnl9kvygSclnmUgIcg56Fr3FONKdaCG14fs48jHUpiubHKwaBIudFilnAZ+GKukTb9crEe7Da9LqXvv+YF88s96TvC/+kfxqzn1vNDUMljGGJaeHrQ69UIQOBqBSfxsoOb/KapXxlAOmZhgxN7930nnY2YsPUq06BQ4NBpwVq7fS+zXXAPOf+CFwpIVn1fr6GysbPleRzKI8y9HZ2dj53fgWKkj0vd5QxzxDwHn5/qDGPYugapzcAtP/8xt8oHWYRp/FjgC4A1zxpX/g58GOQ0vWALjnQHA4Nks0+shyOaFNlMQR8zY0HROkAm++19+U7JQ49dK/chwtBQOdcENC1T7QXJe/XAeWVkdP30aCnLvnme6K5pYwlU2I85A3XdbWuculdtCeBueZvaHTLyNFz+c/ps75Tm98DAlQCOil37zRJFv3aS/a8jhFgebDTmvG73KdqHfukTeAdQOlaP+fe4B1S4mZwVNWGVda9teYas7+3l2P+zh4Ufu71vvTkdXPmX7Na9jXt7u+vfTGUP28s2MnqNMo/x0P3DJifF62fDIbNurz6t/vDWfgBvxk0OA2M7wuY+FoPlI3FYIdUyJAikDcrpSLBVYai7weugflJlkL3QCZhkmLnNfk5ecmyoPjAnkaTgAjQ7fjQpG9/qsmXN+iVtQfCfhNfnVCm73lPSPNGQPchAs2jxu8BfQjYem55Jh7wdR1mKdPSvw7MpVy8ZfyYYiegZ6PPZPFq7F5w+bu8Fhkt1taTXa7WHro+L2qR16GH6gXdGx463Ygeuj7D5/LzRdpOa+w9HL2WZn09r+4todd8yDgQ4HrrPoqZUMhs96tOe9eBilcC2itSEqIkdX3tI46D9/IMwXVKTZ/T/F4H8P57XunzqZf56jPzrzFq0w89LIEW55+A3h/oclXL6xWhlPqT5tczcF4Jeq9M8zecWyYD2fq4TGWtn4wOMVwCL++REdApk0xuleEj5arxakxSpI8p93WZmPfQZXB6negB088Tc8T7+10dZsW/fb8KhXy0J7SH+Hee90cr2ykB6zyCjW5cA7x0rgeNodHqxyfDSp+Xoap1lOGh7xAQFUP3OlDX8bJ/HaAM513rzu9z7CoBHe4hv84e5Iayzmv4MJ7GKN3GtsgMHUmveYfiOkD3+5dSb6dFDubej0dy6OdYY+dPtUTW+7q//4z/rvak/USwyXK/Tjd4GdazaKxaH2GD8M48dF3MA7EEUA8nUJZg9O+35uENLWh/HVmp2vheoHhjA0/XktGDjx5oCOjeUrMNve7WI6vQv6/78Tk22c1rr52x8xF71LM3t2sbqmeU8tDk+UXSwsjq5li9Zag5laHBv4cGiXkH5mX3dbQyJLRJ+LdvXCNhloFCIMzzpcXQhxtZ6+aVrH8OM3SaFtl4sikb9MaUNqAMIHlGogvtede1oL71ogBKeQE+xje0VqnIq7JC5pLKpAh0HX+GgHIhPOMRJ1SoV2Dk512GiTeUxALwGjGPT236Om5PlT1JOTyuzPs7yYLWeKXQPTPypM26UaqD9R/Kg/aB/2m/U6Z0pv2aYfIMhNb7OsrU1sJ63lskb1MHqzl7kpIdKiztTd3LKzZvGHpA1T6yxhrrntQe7D1g8Xfv8WpP2n5aN9YQ5e7nWdfQnhfAPabk14mUbP2qvefvzevp3h4Iru4jJ+fx+nN9h+uoxh9SvMoX4d/L5WJdZ/1kD92voeaIY9wYZQPhum7f+/X362ef1RnfOhJ00ORLjKbXyx6ceT2/Hz3gSCdeZ0xJBqTLhvKm63hAl17me7bPWFa4XG10n+53nR4e7kFdX2WfQ2NF6z00SASc+jwTS6+7tnSp13l+bf6mgO4NAN2b19TrWk85SlaHPlwsCQw/pA0rKtqDKz30gMcsrk8c8gkVUooCPP3t6WhqYhP4z7GQeM3rqBYBpK4r5TGk3HQ/gT0nYkNxR6G1HRWge8rXgyfv4S1cTSg/45P29PyeyfDfHQK6QFL39caSDAHF0PVdAQfvbY0RKlqovaege/kN5IVb7+saBPRkNN6c5/sk4fNr9phht46h+05/EjoBuge2oXVJQM9XOUbr0+c4bl2fn/XxI45B8Tafk1A35QbQpbSHoO5Bxm8Gtn4loPMC8sw4Bs84SXkNFc7wdVHsfF3Jl5qLzwN0GUzeoJNH4g3joTEpQGfJJWVYY97I9poK9B6aVwimFC2Ozp9XI/TzI5AbzqeUlRSr5l0//VilLzwgSg7sgJbB8af+u9rT0i8K6W0MtDXYi3LXdfWcfHauheRqOD7SM71BcfX8w/vLERkCev+5/rAVeeia6ytKnVUU6WMHvygvhuu0Wi3X6/ZkD10GjPSa13ccg4z/zZw6pkUG4FB/+X1oZVeuE8AQsMgwaU6G4CI9ohCY9ITmWbL0efLvD8+6Dvh5LRnbkiVdV4Bu1RrOIPH62d/by4f2j08q9c+p9dYJl97g8167DkOSrMpg5Bi0Nn4MXo/8TSh3yZR/Pn9d4dRGf33x7/6GNZbxkyBBkXUsgaAwSsDloSPo40/8JyUuRTS8rv7mZ23R1/QU7VNNpiZSCnMI6HxfC8sx+A3nr6ExeO9dG21DYdvJFAHitK/FFmgKhKQcdS1ZgH7z8Dui2KRwNE8CbA/UBsSkGdcxYBkm/KnPKVFDz+YpJ41BFmpAN8fVYWvTCeCV1MO/+VwSTHnoUZp9BtD9xvUKXoK5eZ/P0LVWdihjYKNs16/JQ7lubUhXrZYrs7Q1LgG65kVzKOWh9ddG94DuPQe/eT2wetBn1ZQ11lkrDXnbUsJq6uBl8jpPQmPRuml9/TM/SanxeT0jw895FkEKYmgc2LPSoAr6M6U9iEiOOa7rYnACYuty1TWfqcOWLFJe5EE9CdS1PppXP17eR3vVr42ARvW3qkMfgpLu6R0G79HRkLS5d/I/VHzau97Q36zLOqGJ+2dozPrnvW7NBeg9O9kzfHJevJ7xukPzwfd7A7VYA9HjHvpmfhwDpP2s59NnhjLmxyqd9pjMr727zbhc61fJua7JZ9Je0J6XTuL4pR99dQ+/4/WdDBAZgbqHxiRA9zpnCIAyanwozvQA+zCU1YZy9/rZz8NngFwOpAFRXy3hDTkvq9QBnuEQc61rCtC1hwWwPsQyvL/G9jdJilNSuNcpMpxkRHi8Dr7w7StA94pL4OstXKMpXbzTFA8BfZ0l/qSkOE2QlJIMBLUMHU6oxqEF8h66FLoUvqxDCa/oSo1Vz6ENwcngJJnSW8d/lRTnFYo8LoHg0EOX0PF1zZGu67PkJahS1AL0jSJ3VrY3JKR0pVS9IcP37L48Kxvs9lVbYpcBK3v3xT14M+FstchN4bAaIaTyiZnI06Gt+45+YZRSr26+awlWpCDDvmECk2bSREkzfdjAkpGiADGPXi3ZvrXFEg1aHmVKIy2IENHzZUlbEqNmPNmULvojRAMyHv2hMIz/i7baKMS4PwZUa2XGD6/hGoj068/GOrEd/8mqdP4vbGDnh9P74mw0CVB2dX+MKBOWwthajpKdYMldpiNH6w5V0R+WwWOBqeRN2TB7n6Q0f9KVs0YWAANF/DNf5kh5yEsb2BGpTLTjPDdRAB6RapsOnZ2ZziQsm/uws+NRG4aBYiZFsiSG9G5sc8/n4t9cQ9Xxdk3vEZpc8BhSPrQd0UqlmyBjpUDX1zbbYSU0mA2QGzs/nZ3TQ7tA3zuccsA15CzxKFWe2c4aVFvfKEA9oqGeIFw1iJv+fr1H0VLiUAWc3RZVUdq89se29fPjj8M05bXuWS0FZiEOzgNr4NMQAWPpJdeNs9PP9foYOJOhOI7QhrC+/8x34LOkbdgfSUs5YSycz8RDehjC4/jX3d8islD8PJMv4xBNtJ5DdklkDgnniOE2Pg0bTbH7m5Xz9cZS2VKgQpsj+rKULz4gx881GUeprfkKNVZdbXPKo2x535ZH+TLxjzqTz2CdKWNknNcWaIsSKeUq6FBGQBm0dk9+h/ISWSyyL03kufb8vjU25KFKTWfraYawvWeBk55x4BmKa+aBz0RR6eP0pllNHzB/hPO6Wi42ORTSkd5YkIHGn9KF0mXStcpz8QwtPyNjUjrYG/0bh4PHb19TNjs0IPt9uT5eeB2iMjClDAwYVO8ta/zeSNoYQXb0MPc3jzC+AnWPP5Zj4M6ZMEdofX9+jiwpO815FpPPyWfnf57hEL4ID21s67CPN2L87yzr43PzOh57bS5piFDXrXNB7Llf/zu/YZS798RkZQg4vHUmcBWlQBCxxCjXscYMnzUF/Bg9sS5P2kz4+nATnxSn9/R97yH4CZEnJxp2aN1r0jShGq+8XROi9XnNdkjLExq7iPb1i8rvehZCAqJFFWjzOxcXF+Y9CeQf2yxGj12lOHqhkFWo09yGXpz9zZPOeLhJH0RHE3aowtZOYKNSSsMEbc5FT1AGCSp+hloirBGjRMS1axNr38ueWQ1BJuwMuKR8QcOHnhCFhxAZ9Iq4CTpkbYL5MgXiFPezGlUaYJamiJYFJosaW6Mx8rDDKuyQmyffIW6oqMjOxKZ0WDalsIXCCzzzm0qPTS84DwIAHaIj463tKnRxgzpoUXQhwibAqAAy3oObKmpwnOZoJiE6kkhNi3DVImhChGlmJ40VixOkBNZuhAQ8qIZGUh+XpxLkwS11EKJkWGmUIszYjKVFwHJB9kiIEiQVMMuBEW8SxijiEOdRh2XQmKGUdh3mDcB6giBsUSYdzrMWJcGojJBEPNAnQNPRKCvRdQSxPkaoLGVq87amIcasWH4nRZzGKKolxkmIEdkGtkCltk8TrOIQBVurtiGiLsKkjZGyZwQYJmtRhTXKqEWbhYhaYFaESKveSFmOAxxu02BIcHAWYrpKEDaJrVvMypCoxFm0QNmVBqymvCkT7OfQFzIacJheIe3NOmfOat0aKBKsi7DDBXI08xBh2eDgMsKsHaHuIqy6BkXEqQwwjWmy1liFNYqgAfE0ayLsFhFGTWSGXN7UqGhIpBHqAFgFDVZxZ4botARGRYOUZ9YHHZbMQQs7jPMWEZ83SlFFAZY8tdAMrw4RW7kyWTLoUE9SFLaGAeZhhnmboK1brGgIdRF2mxR1EODRuMF5yjVtEbUNZmWHUdkirGjUJqgmKUrqGzYTKVtM6gjzNsQOje6uxPG4w3ISoeT+LCvMSmDG+aah2XVYxJz33tih8ZUVHeKaBmlkYF9QlnqTw8Yem+FHXcA5Y0UP2YxeboIgQRswmbBBXS3NdpInLX0tkPRsj9eRAh0xcPJIpfsVdvRZ7kOWxhw26jFjyq5OfPSfu8679rqe4TqfFOd1qPSwd/b0GvGATtDmtLZ+u2/+KQqjtqy8p4H5uiJGOJVlvZGhMct40Tjk5Ep/e+ODN8uLvgrKMx9y5q6bbw/2HGNFp8NVSPxaQNdAPWWrCTJ+n3T74DxxD+jewvPUj113PRGaR02MvqMH0xgEnAJUTsKwE9HG+lo/uWgaAakEVoAu2lIGxFDoFMPw1L5/Ph9P9CEGJY/RwvILJuPJrmEeKlsv9gJx3fOpn7juo/EZ5UVFVvcx9MhM9673nIK299IJ6Kse0NtgjDaM0FDhRA0SFHaWeFeTcgpNKdVroKZWN9XAjWaND/r/6BoQ8NuIHmaHrEmwtxqji1J8lJXI4w5bVN4XOSYXJebjiSmiVQQUdOC6EOM2RoKY8QXzfuuqAJvjkDZm1zl6fLS8x3Fqm4fzTlAseUQslRTPPjcPld4KPavCxl0aYESYFCGymsDVooxrHGc5qhG9JAJeZ4DetRHadIQ0DdGtTmEmTTdCGGR0XXsvjSGQFqjzAk0Yo0wT1GmM1hyyBkmdkyKwXvD0LucrIG1CtFGMIgqxiAPkQYsoiZB0wJjxXh5kQ7CKW5yMapRkQfIYaZSZYdN1TFQsga6vjab1b6yFldcF6JoADZ8B/bGv9LCKcoFRHGLEBjFkMLg+aYRVHCHveM0ESRtj0kQ9oJtnXaGMK1RRh4L42gCTApjQIOqAPAPub9MrjHB7NUaWJ2iQISSQkPkIcpwlC1RdiZjDpYcaU/Z6BsYUY9dHZruyRkYGowtsHWs230+YSBRggQLFNhAWNe6cJ5g3I+RBjAXZkZhrFmBudfYVlmFlxiq/R0DfKmMkNMyixACX4Mvnpqe7RI0iDZBFESar1gA9IqDTyBrTYO3stZBWbEhADlHZwDkXBOTeiyeL0k4y5E2FqA0wCVNMuwRd1RrrlHUx5kVonzuctjjPaIg0BuhbRYtJBcRkVqIQ+ShBxbPryWi2IeZ1jGkNbLWdAfrhpAf0nDcvK8zzFltdbIZE1bW4IKDHZIlC8965XnHFo4NpeAAreooBjxPm9YGEhgllIuVqV6hpspOJCVKEYHUHOSbyedQffZKZdJPAinvPJwVKh0rP8XMEdP70jtswPOABeAjQbMwyPO3Ng7sHsOvAnbpCzpXG78PHwhw5dPzbh3CMdTOp+iygK2FQ4G46t+xLXK+cUqqyqwNgeBl58X1YpWdCvbO3AX8SifSv1n0QPIsgh87PneZiMz90zmmUuCqJXwvo13nF8sY5yGw0stlQDMl7kqKph9bXBqDXI7QGGS4hir/3ZXE9BSqg92A49JC9kGlidB9NjoR2M0mD41O9weE96WEczLMZPvbmQVdxdB/z84LPsRHQ27a287z9Pey9NcNBY0DCqAXVPCzQ4CQhTReYR5DVvVI3SpfnisYJyqI1LzxpUyRdf5hJHLZIItK8LVZVbXQdVaWFPgjkvH9HUAx6QO9JKVOETdwZbUkwoELdrkfoohgPw9LAfpuE6EWOZFFiNBnjMgPymPQlFVGISR2aZ9OwsiDsUDYFqrZCOh4Z08OYOi3uWToyOs1koamRt7WNj6DPMhtSoKQSV01hYydIx02MpIps3C29ubhBHpcI4w7WPqei28X/R8izDMyQT4pLPjmKmB5UjJoKgsq7AcYEz0WFKIhRJxHKJEARN+jC1oCR9HgVhOiqDtmqQdAE9jmju21TdDYHNLAa45NJXzeouxqXCZUCkCyASZAao2LhE8o8OiRhn/RoysN0DRUus9pJLcf9We5hhCrPjWmg102lbQxMGqMOIlR1h7hLELURMs6PneLSog5qVHHd08Z1ZNQxqfR5F+BGxSSxDidpg5zMQjRFjggnWe8Nb1c1kq5EESxsrHGdmGFykrVGi0/zDildRgNHUuktsqAH8NOwxqfzAEGaYC/v+8gv5r1H+tRFgnGX4TKJcYnGZIlzMLEnJ2ATkChz9EEjM7xooNIwND3BZ0hC5AnZIIYsQozCGGlJRoZz08stQzAE9rat1lQ990aIScFr9zuMJk9Nap7GQ5Yhr0rkDA+QpeGBQJQNGkBdjKQNzLi9TFvkCeeWRluHcd0irluMYhpDQM5Qip1bECMNEqR1iJSUPb3rtsRlCpQpjeoWTVlhVLUYIULC8FDXYkVjm02AuI9o0lUtAu4PhnYI6AxLMdTVhjZHI2NjWoRZiKKrUAS1UfOxjTlBXIfoyNClZCl6/SuHwrOkyg/y7/kYrmhgDzbSX/KG/Xe9A2SvG3Xcf9s7U96RvA7U9Zr1ondJcd4p0jNZyG6dJ8bP+rLCXwfoNKapD/nP9HDVg7PGW1bsZNpfU84j5VH4ZUbA+m+PFYYFZGsow86hk7MoJ9B/x8+D3Z/zZicmXlELvxbQdUHvFWuiLGmCFtraQrD42/owBsWwlVQwtD54DVrsnAT+5AOKRrf31pOgBxwKnABv6JEL/AXOvI4ySy3e5OINFq9ax/0khEPh8eAqQPZzovtpwcUqaEF8yMDTQcZ4mDIi5dInFmp8EhZeW9bgddYpPd+TjMAYYlq1SMsGUUUKq0UbR2jiGCsKXxAj6mLzPNK2A1dsZO1igQXtd3o3fSimj0R3gXlUFsPjpu/JFKZLoKVSDFr7SY9t1MYWqz1GYXKwQ3J1UQCrCvF0jPNxYPQpr0uKc8wQQN2agqzAhEKDMaSziVH9PF2N7MAWW9K2veXPWDRhm++b10Dq0BYPyNvKmsPENeOWMcKONwtRx/SMeJJXhTRozRsKatL+AVakOcc0RAIk9cqYhxXbcFLpWqw0xLjqqXsCEuOvvDchsAoqA2hSnWGaoohilDSkytoAgvRtwDFaaIE2VdyHQjgetEj42a5BCSp+AIsK4yCxZ+oZkT42SoOF8mFJjTS4LH4aoFUcn0wFLZqyMWDvInpiDbok6GP4fPKyQdj0BhT/I5NjHjwZlohwHiGoUxt3GVbYQoCncyDrYOB7SWMzGeMyBI4pMOiwW9YI2xKLeGXWxXY5tescZwxxwJ4vbchWkMEBRjUZ9tjCLrzmyYQeUoqDPELQ1FiOWrRVhe1VhDhMcZGGRrmT9h5zjzRkKEjn92GfCeNCQYhlGhsFzTyEuiqR0fiKAyzTFnVbG2Ayvk2AozfNvdKFQMqniPh3bbR/GZDRCXGwpAHHR+K9aLD2mmAeZ8jLCguGT7LesIuqFrtFiDEzKeh509ClkcB9wSRD0Ms3E8zqzIuqtrBAyz3FXBYwx4RETI3JJEPZluaFk/vmXiCgU1ZNJshidX2MnyIfMomTXh17bpNNiPpwWc7P2d7tAT8zQGcWfmwGc0Hptbpphk7oxUdmrCcxzZa+DGroDUoPe4DeOGPrxDLvDUsXep2oBEHvPXtQ7xMzH4cqD+x8/uv+aaxi8aTvPaDru7yenCLPOhB0A1Icn+Oh03lQnwQBun/mqmbS3FXCsXS2EgZ5bXns1wE6QZ08iXdWRct7PBiujRld1Bd2WuF/AqB7IBbt7ukZHTCvzwnQRDmrdacejD9lyTCGYb3M14kGAm8fzxnSNx5MtWCeRRgCOgFBgC5LbWNhUknaTa+O4Pt1gO4XSkaOF3JZt2IFTGjWFp4WTfNoCTksO1sLhATPP4/qID9jnRHsgxA5o6JUBPQYeXpTSTq4pwM7xvDDFss0wDJhYlqDpCK4BdilNxuHuEwqlBHp7HXDMFKlVDxUO0QRemHMKKV13+c8mYLtk2z6BKsmjXAGPmeI3TAzMG+KCvHWFI/SDjk9AFKA9NZWPIe7MQXZdDW2U1J2DaL52GKwF4tLA+udZGyelcWgmJyUBOhIXxt9C8QlwwWNJRtZ7LxKjHJvw9hAtWQ4O2wxQYtx3ZjBQ8q9QIhlHOMyS1EntNx7itsS+Cx+SnbC0op6Zoj5WXx2KummQsADNegEs1IhHaGKUiy7FpctDSPGLMmurOXJzirXWet9iCUiWNOwqnsLatkUlv9gyXqWuMb7XyWScY/0SU89IPE/G5CFMAJEBGwzgfr1IMVPQCeI8SRExnsJ/FJMpPfsOjTM7KnGBghVXGDWtbiTtxZ/PYq4RhxagrJtzcOL28Y8dIYyPpxXFgJ46WyGSRljETe4yDqcjPlcDfZXHaZlZ156k8Z4lNIT5TqEmAUZUhLC9JriPtmRINcmEZZJYEme87LDFDyNrrSxcj1pIM3pjgYhLtMAq5jeMcwgyJgsFwNLMlZ1jXkVYRRkaIIYOen9uAe43ZoMVIvzlCxJa6ERhkoOFgGmtA05fIo92bsO2ApTk8ElvfYktP+4v3bz/rS7y+3UwgOMvcdMvOR6rzkVMlDxeIRi3VXTGJmwB3SmOlQ0mOYZqqa0/AKS4WQaCFIGGgQbsi0uC5+Gnm0/erb8DjPsmQxJo4zrSKONe4KJYl2AWRgz49XYFPqVbRqjiSNjonomoUEyqD2XrqEeUqWH18MeZD0DeR2gy4P3jpQHdEuIXePRELSu03nD15i067PQh4AuoJenLN3Lz1l+VJp8LqCzLa6ax9i4eWS4O16WcLxW75uheUZCTqAS6TwLzHXjAVGs0vDZ894gug7UN/PEZFLrJfCfAOjeMx4COi+spDg/UH2Og2FShA6pV4mCKA8mHHHBmYE8TGaQAClTUjFsD3b8jK4tIfELrrGLLfCWmimTdR/y/kjsxw+Z956/j9H4WJEHdF1bBofG78MGGhvfu6LkS4QGAle90P0zenrfC4ptWCRoGMpl+deop3IJ6FkZYNqwPWqEi7jBImtxmVUou8reH1chdrqxjWGRFCiZumuce48cBmhMMlvH0IkfBmoEN9N4PQtgP5lyk0U4pscXRdiOxwjyBl1eI5vPcIQSJYGBwle3GJe95WBJSKRV6R/UvWHHnUED0Br+jEYbIZeHYNnDpgDWCSo8PjZNENUBxkWMsIlQMt5NQE94mRZbAMZVYxQmM0JzGkFkLqLUDCHSvkHHbOQSIY0/SwrmKWa94mOiXxdURjOnDalQUs6s+U8RRBmqLsYCHc5ihi46EM9o+FjyICWs7VOVqKxJr1X08AgUJWG2w0WXG5VqB32waqAji7SeXnpiNNbYCY2Kw7x/0qPMfBZl14dS0ooxeiDl2QpZirxrsKgK81ZpSLDygGDA+xhNTe+W8tNmRpU3SY5xU+BgWVo88VEWI6d30vU5DBYvbyps8UTFpMOHW2RaQrxwOsa0jLBKWpxkDQ5nZNsa3LpsMav6dSqzGMfjEG3Z4uYywgypAQrPEphFiVUhkHJmgh6fKykq7K2AcRDhsi1RGJXe59kTdCmXObPe+QtDIQ0zpWsEjOPHDYKqxnYeYhSMkCNBzva+QYhxF+CgpJHW4HhUYZFwXhnnDjA1Crw3pGgwMAzFecjCxCo96EEbwHINqsbkuElCnM0io9xHNKLJSlB+CMAhjYLOjBTaIObocA24a2m8tUGfwzBmp8LKmIxxG5mxQA/dwiEMpYxTlJQjq5agUUNTk55ZX2pHOTPaumltjMZa0Ggj6xdEmIJlHgT0ddjB8kB6xonXycra8gakc6THvT69zkOXLhtSwkNQV9jVO3zeSeyF/art7WPvrWlu77H7381JXLd+1X182NPrZwE6X5ORYSXRGTmbJ8fQ7WhZ16Go48gAACAASURBVNpVpZaaJxr8NKS9brbrrVFepdweFzRWriirbRhS9ICua/E7m8+6Xi0bo4W5Oaxc8p0ef12Wu/caPRWgibcykjVl7C03CYFS9/l5ZTyqHSb76CqxTpaI4hOcdALO+fl5X4K1zpD3oMh76Fp+QjWZ/MmJ8klpiqXY+HVS1TXnQfvrfV6MRs/J64nWkQUnRkDf9+NSFmhDyniddaGxieUQyPtN5pMrMiY8LUm5Bzgblyij2jJoR3WEWT1i6hSWQYEmrU1hN20OMEEIKdJkB/F4jMv2ss+AZXUOlSUTjQzQ+5QQK3lhwpZliTGOTm+e/9UICah1YyVOH2cN8jTGNJ0gWjUYLVpsjWa4KJm1TU+tp5sZm6YHS6As0hCXYYs2L3GjSTBpQ2vFWGQhFlspTtv+pD3S3/SIZm2/uVZRh0dJY6VC0yQ2bzcrSOFGzN1HFYWWbUwmYYcx8bqy0AGVd8HEQMvV7g0Bo3C7CqtoiSao+izngLXFI5Qs6xkBZWg+HtKuMsAmZdkEKdo2RVglKIIAZ1mDpGtxu+gwbdfJiYRhGgkMTXQE8xjH08Riv1sFPUOGHWoLX1g8I0rIA4DOO5l5NkxhJ0NTUm1t2cjEFMaUu4ZZ3x2WWdJnW192mNGQC1NEowSnYYWzemE5D/S4py1p2D7+zPj6KuFVEgRV3OeoJUsk9QKzBfO3A5zN5mjSKYKCnmSDiyg3o2eLMekgxDm/1EbYKXuFeJo1WKTMLq+Qtg32lrXldBCMmlGCVRKjqztsF4nFkHM+SNHgZjcyOvi+lQEE2C0abC16QGcFwcO4wVlGg5VsQoCsDpAyW57xY9LaSYyLoMBZlqMZ0UMukRS1Jc1lwQTLLkXbxMjqGJM6wA5t16TF4ZQzX2F31YMk54NyQzCnorWjURlmSUI7lY9Mw4Tx75aJiZUlPNaUMyaUdUwoZHihw7gJjG7nvqFoMdzEa4AlpgQHUuFtgMzySIDFhKVxFcZVgGkXI6s6dARgGtP0pkex3aui8Uxjh+YmZbRqUAYNFjQouhpZzjyCxqpPGG7rrKVugixgcmmHlZXmMQwVmBE9bTgOHu7Tl0nKcZDjJF2kv69zeMSo6rOeivY6UzrbX2PDWppsP7lTnjcYhmPg3/LQPWt8XRiAr8m5UqXW3wTQW4Y1XGtrWxhXxVWTtXuCQ8jPCdAVihaGGv7QmbG93sfZZVR5r37I/j6Gcx0wIi66To+/NoYuoBLIDOkNWu+ME/rCd0+Lc6CMI/H7zPjmv75/MbBcrSxGSKWlM6pFaavUS4Cu68v6EZDy8/41vS4Q1Hno3sPfeMAsnylZAPtk73yY5T5kCATeHtC9Nabx6P7eIOFrtcWAeyGRQSDLku/zNRlKypqU0cNioLROjEJdjZjtzdgbs7OpeKZIgghttcQWChyUFxgXuSHFKp3gZO8myvkMi9VZb2FS0dHpZn0vPRT6j1YLTUs/AHPsmOE8bmokZYWkYkJUbTHOy0mEn291eDSNEI1nCFYNpuct9tMt5HkP6EzAYfYvY/h0EmkElOts7HZR4lYZY95GVmucjyIcb8d41ObWC54lRgcXrXlnrCFfpQGOWOYTVZgkHSImf1WsS47AKmVKRGsZ0S1mGZMKK1N+zAdlJnDA7GECWRVh3KXmodfBOdpuZUxEF6ao0inqOLXrZMUCNxan2K4KTGhQZCk+HGU4DxPEzQh1GOJi1FgC17PLFjeY4ZyXZuxQ+bfMck4TnI1jPJgnqKMYsxUBnR73mhhh2VFIby8CSYyClnvbYjKbGl0aMKEOHVJLbCKt3Md1j2e9t3fzPDCvdEbmYJzgUVLgtGbJZIdJ1eAgJ1PRVzQs4ggPRxFWTBDqUhy0HZ7Jz7F9eY5kscRJEuHd2/u43NlDeclx0HhaIGor7BTMw0hQBSPULUvrYtQhkwoblFGFJqwwLUvcvaixXRBgAyvZOpwnuCQTQY+R80vEy1sr+1oFFe5tlRjHwAunFfYvSozrAOU4xQcT4HicoGAYgQxDF1ii23xVW5Y3rZzLIMd5tsIkqHDnsjCDYFwnKEZTfDibYBFlyChfNcvMSFOSZSgxKio8fWkuOe5vhTgeRyjo8TOJirohCi0EQKdlVAeYBTHGDSzr/ThpUJGxYp7FOgltxJ81zICjkqWhXcRkHmJ0o9R2ORPZWKY3JtrHIfKtyBI+aagwyY73oUdtBnUSW9lnHjQoWI5qgG6J60grsiY1qt0UWVnh2Ucl5ksmvrVYjiI83E5xMc7QpGOUTNbMaVyyUoWhhw4pa+7ZAyLtm9xcB+hiI6VLN16p45jltPhQpECLP4eUvJjLjaftGtt4VtSD2+cZBAR0XVNA6PFHuCXdOkyK+3WUO1tTDwHdY8wqXz4WQ/eGBe+t+2ouvaFjYU566e1VYy6xysO4uwfyjZHDME9f/7JhmIOXf+cr3ZBS9jSvtxA8nbIBTNLmyeMNZ0QV8LqeMtcDmsfGGM66Dy5/ygsfTohAzXuvHsAJ2Dq7WF6+95DFCgypGnnoasayoTEGh9Twcz4rcvi3v6enqSSEYhZ0fT0nF9hqjBnDc53qNnOzzsyU5aa588Laspc7ASpmotsKIU9eq1oUbYTLcGLJMTeaGq+cXuK37x/h7vnSKNT7u1v4sxfu4MHeHM1qgbKuUIQhyizBMomwYBkYSyniGGFVW9zxVt7hzkWNuyc5bp2WuHFZY9R0WIY1PtoJ8YOnY7y/m+AsS9GxTngZISv708yodOmNMLuapVmsgS5Sq9fAOJwhLQOM8tbiiKQaGS9fZAEqZsfzTPMG2KpDTCxLvy8TuogaLIMcXbRkHMBI7bZhxjbLu5imRae3QzKLsURhOQQdvaQuQpgHmBYJsnCMBeu06wJbxTGmXWF5BavRCA8mMzRdhP1Vizc+vcDvvvMQzx6eA22ND29M8R+/eAsf3trF+UXZU/NjYIwGtxYFnn2U4wv3c9y4qNBUJY6nMd65M8a9gzFO52OUQUSHGF3RYDydIrdmLiHC8Qgta8gJoE0f87ST7KjbyS4zds/+6xav7bBIW9yfdyiLCk+dR7jBMEoQ4aIr8GhUIEhqzOsSB5cFnj2uMC8Do9EfTlK8vRPjaNQ30Xn9ZIW//efv4CtHS4yqBj/bTfFvf+dl/NX+DFUwNg80q5aYFxV2FsxcT1G1cxRkMDI2lmnsvaArUI0a3CpqfPGDS9y+t8CNIsDxOMCPX9vGw+f3cUL2gM14ygjTbIYuiLCIKpxNCtwoK3zt4yW2T1dYpMDhzgjv3pzgeMKSwpEZY4xlJ2WN/UVjVQj0RllLPY1LvHC8wNfeeoBnjitEyRg/m8f4/m+/gLe3MiZ6YN5EuJk32D1bYOvwGLtH57h70SGcjvDJs3PcOxjhcBbjJCWQR8Y4Hdek80Njh8ggUWzpdR+NWctPqj5CtywtgS2j1K0qy+pnhv2qzNFlLGMMLCxFNoHJbAx7TZvA9OYJcsu9sPYBiDHuEqsGCaoOFZOFsxhlzBASvWsqcO4Hhq5ai9nX9RIvnzb4+vfu48UTi5Lj/Z0OP3nzKfzkRoajnTmaNrE6f4YVGK7JkwYnWWHZ73vx1NgH6Rcxr55NFLh6MJY+9lU4npoXkOl96TXPAFAHjkcjMzQ8Ve4NAuUgCeg0FjmWVvbmOo164OPvuv8Q03Q/5ieYA6XKFF3LNW5htcmm/8q6iYwwKC9W1hCKoV85nT7LXYfzeGZY82jJu2vKXc8lIOdn+F1/LbHlcmLZr6O10/Ku+sAEr/6tr30uoA8tJYG6vEZ56MMuNppweuX83VPmG+p+3XVOHeOGdI8HcW+9ecPCX9dPmj6jh/cLLbD1We5PskL5up6NCSIyVviTwubrNL3l5hkCCYOsRR/DIaAzKU7WpbxzjtHTMBJaCZIZS3GECwsblBhXZ8jAcqoEq2iEo2hMLg93lyt88+Ep/qv3HuDVR5cWH/7FjV38qy8+g3dvbaNdrcwDIaBXBPQ4wmXQmadCBcSSItKUt/MOdy8qPHuS485JgduXDXbyFmlBujTCd55L8PMbKR5MM5SIMct7D9g6f8WhZXkT0BnJoyeXp63FjOf1FBlLzVwHLsZ3mQTFJDmbfwJZzcYsfbculq+xNClvVwjTwkqRmJxGAA7LwDz2jNYxM78nHS5RWEkRu9MldYS4IHWbIA6naEZbQL3CvHyIUbsw+jlPR/g04+sxbl00+PqDS/zhOw/x8uE5mqbCz29O8X9/8QbefWrX6qCYelAmNbbLEi8+WuL5R0s8d7jEzqJCHAY4TQN8uJvh44MxPtyfYElGqkrQdhHaUYYlY2gsi8oSiwkzeczgnOWDTHCi7dP2VQdMqLMuYaxfjlqcbpPWq7F/GWM7GFt8/BI5TtMVxkGBOxcLPHN4gVfur6z5zeV4jI8PpvirO2N8QkYljvDmp0v80b//GX7rwRJJ1+AvDkb457//Ov70qW1U4bSnlKsFZmx4sgTiYoSm2e3zEeYl0pjPXmFrlWMvz/HsZYWXPl3ixuECu1WA46DBu7fH+OS5Xby3l+IekwfDFCmNpjBGzUSQdoFnTy/xW+9dYHaxwv29BB/enuPHT03xaDJBVjN5L8ZFQoYCuFUC0y7EiomR9RLbYY6v3jvHH373Pl47LoFgjD8/SPBv/uAVfO8gQ1WzLC7CXt3g9iLHM4fneO7hAjfeOUSWJvjV01N89NQUH94Y4eE8xRlZgTTFsmD+RIRpQ8C2ugJLgjvPaKB2mLUxqgUbIK07EDIZlLFyVlIUObLpxHoo0CFnPoRVjTCXJGSpU4JlXZj8WB1IR/mOETIAz0ZCViZPZoJ0OfdO38eALA29dFarxE2JNw5LfOs/foRXjkq0YYNfHkT40d96Bm/dnuAT9rLHGE8tMkwqMlQ1lnGJkyw3ZmXSpX2Xw3X7Uw/k3pnzekdsoteFT6LsBUKiqb2DQ0BnUpy6tHn2UvpbDKXGMgR+1YgPgdw7UENWVWOyqqw1O2qlaT7bfp2zIMp947iR5XCnbTLL3fxsl4PlnUeN18/vhnYP+nAOPXQ5oVbVs06kVotgn1DH66n3CtlK1qHrLA+7xhe+/WanwXgvUOAkeleTMqS3OQe0NPXAurlAnB6ywF0gt/mbzUXWDWb03nU0hRZa9/aWoqwYFfBrsv31BJY+oa1flcC8UHYL8nF2b/FpHngNtTb0NJOS8ryhI8aDn2OnOH9+N6/tDRdSrpbgtKa9+J4Wkh68ru8FYiPszNhmDLtaIqyPkbI7VjpFmc5wGEyARYkXVyv89oMj/KP3PsYbj1hzHeMnN/fwL77yAn56ew9FXYJWLmuokzC19OeS5WI0MtIYy2Zlcdtx0GDWVJivVtgqGEut8dJph699UFlM+LvPpvjpzQwfzUe4YGZobQW/RpN29LTZgY6kN7PBwwqrjA112MlrjJQlZxa3pMLpY48lY4HrDlYBaVI2yyBha01WyErW6JoSaVCZ93+RJUa309tnx7MRWznGLRajGkvmObeNlRlNaGRUTEhKEMYzzNIbqIMcy+Qe2vAcqXXGywywojLFJK/xwmKBNw8f4tblucXE35uP8SfP3cS92Rb2mrEBTBkWuHu2xO++d4lbF0s8GudYxTUmowzZssXuWYSHkwx/+tIMD/ZmGLdj1FGG83mGs7ayGLnlXFln3r5Ui5a3Gc7WIIbZ3zRmWIKz/kkjYMIs7xqjIkESjSwvYRUUqEJ6xwt88egCr3z4CK9/cI5ZARzvzPH+s7v4zgtzfLSVICw7fPNwiX/4H36KNw9p8DX43o0x/sW3v4g/P9hGFG73McLwEkFQWY5FUE6A1T6ahh30LhBO2LSlwvOHC/zB25d45YRR8VU/7zsT1Jc5Ds4j5Ntb+MEzE7y1H+FXeymqrRkmdYz5xRJPnZ7h1U9O8JvvPEJaFHjn2Ql++dI+fnh7G4fZFOPVCGXDenfG+wPsMOErTlHkNcpmgWi8xNfvneIf/8nH+Noh2wyN8d2bKf7l77+APzsYoap6cjJOW+wENW6tFnjjcIUvfP8+DooQD3ZSfHRrinfvTPHJAY2IFHWYIFvBurqxIRJrH5qYJYSUZfrCfdtdOi2MjzPpcVGVIHPWxCEWeW4eKPNHWFOeWRJmY3uOCXPWUpk5GYYRjN2HKNnkiR0d2bCLITfLweiZGeZCMPmPMFQS4BnqKJd47qLC6z+6h7uLClXS4N48wCdv3MG96RhtsoM02sasnVjp6JJJmN0KMY1h7rOOCYBXpWHeyx56xdd56F5X6n2xrNK73qse6nnVoXtA3Dhc62zyDQCuw5KepbSyN/dPelJASn3qAViOqJLkemOqb+erWL7NwTopsq76pFLNhU4IFF6wDt1nuQ+NIM+wemyycTF8mFtB7ub0NIVV+RzCAW8s8XfiAj9n3S4YynQh4+CLv/dNs0uu82C9deUB3YO6edfrTjeiWUR1iO4YCslm8ZRx6BaE11DGH38X3T20HL0AEMxltSiZbmgl+bFtvrsG9GHrVz8Xmkx/fy+UvixjaPTwsWjQqA+vp1Mk9EHMlp99/T6/r/ABP8vvTqfTx5LttFYm1OyIVjNGvEIVnvAPxMkEVTzDaTtHkjd4fnGB3z58iP/mg1/htZOlJae/deMA/9uXX8Zf3d41ypyAnlaM4aVISFuTyuRGSSOcNgu2nUKc0jNg8k6OcZ1jUlV4+bTDb71bWgvOHz2V4d39ET6ej3DM+uwgtXAA212SJp8aTVhhwpwFlAbozPhuugRpG2O7Cs0DYtxxGXc4yeiB9oYO45K7RWC0J7uOUVmep32rznBVokkiHLO1JmuKWUdND53JNnGLfNKgq3LsLCvsVxHmJWlb4N5OhnK0hUmzgzYocJl9iBCnmOc1xtUYQXGArhub4txrFnjl4j4OVufm/d8bT/G9p+7g0WQb84I1xQ3KcIVnz5b4/Q8WuJnn+HSnxGLUYDoaY3zR4OZRiIdJgv/wwhSf7M6QtmOs4hTHO2NcdBWypsKMWfItcxRyjNhn3krmCLGhJftxPldsLctSsjCx3IdZ0nfAYzfAJkpRsAFMlyOrL/DM+Rm+dXSO194/xMsfnWFSdjjd28Ev7+7iu8/P8d5WhkUb4WsnK/zXf/pjfOP43JKOv7cf41/+nS/jr7Z3sNXMe08wvkCb1EZFL4M5Fu1NFF2MvDlBMmoQxBVeeHCBP3zrFC+c5TgfFbhICqQHc8SnBZ59AOSctxdneOvWyAC9HI+wlYe4c5LjjQfH+NInJ/jC+4cI6hy/fG6G9168hR/d2sH98RxdNcGii3GcdSiiDqOoz0BnQ6G8vUQ3X+I37h/jv/u3H+LNBwXJa3znZop/9u1n8Gc3JuhKtvUNEGcNZmGJvXqBV05yfOPdS+xdNDhOAtzfGePdOzN8vD/Fp9MMFRJM8wgjMkisPiCLFfflbKT7afxNRjGKi4uebo8TnHcNVpME55MI52VuiYhbdYCnmxTbIasKahw3SxymleW+3Ax6z5lNmsoGWIQhFqMYl7MUXZagOl9gp4lwm61ircK9wnlQ4NM4x0VYIx1neK4M8MZ7j3CnAxZJiV8lJe7f3cenZKwWE8zCXUzibcu2P8UlqvoS07ZAyhg/mya509a806TfpdeuA3Q5fEN2UipdDKnHjMf0q9VRX7XS5ufEtAq4vU6XwyePdtOi1YGu94p1XzmY3vG0sa3ZURoWHtD7Xvj98c59u5Ie1PselevDxYIAjKGTcqfeFlYJlIeJbpoT4QcBvWJJIfXYuh+9B3Q5fppjOZKbM1OYU8Icq/Uk2BjpoftJ0gQ8Zva4XrF+YewB14CumwmYVIfugfUz1p87D92zAx7QlcU+HJeEjD+VkMHr6766nrcyh9QLZ4JHT3JCnxSj1zzwOmIWvDfuAXZ4DQmnP43IJ4lYhzzWV7Msad19iJ9Vu1cCOoXEqCHXnYjXtez9ArjZbiEIa5xNTyzRp2kiNO0UdbNn3axuXBziG6cP8J9//B5ePssN0H+8v4v//fVX8YPb+7gYVebtjsoe0DPGBJliTeFIQ5yXF4iTDqO4xqwrMS9WmBc5tqsKt1YNbh/lpuzuzzM8nI5wNJ7gKMtwmGU4S9nKMsS8CfDsRYunz0vcviiRVQT0GiezEB9NGf2O8epJiP2yB/SHkw4/O+jwcNwD+sGiwxtHAZ7Ke0A/m4R4dx84ZbhixezxniZl2CAr+uYmCU1p9nlPK/MA33hY47lFaK06P52E+O5zKR7ubgGLKdImxyT4CHv5Me6e1ZgUExTBbZyP5ngw5eEeZ3j+8mPcWpxhawWcjnfw1u0XcLi1h7JgwxDWoC+wmy/w2sklnl6usNWUGDHZKWUJWYDzIML98Qjv7c9xNp4ibEZYRImNhe16d5vG8h0OVjmmF+eYFwUm6wYzNFTIepylI5yMxjgbjXGZ8lhQzm2feJYHqZXssQRu0pbYvzzFi0dH+NbDE7xy/xFuH52DSVuLrS18vLeFHx5M8Nc7U7y/s4WXlyX+6Dtv4c3jM0ua+v4O8K9+60v4+XQbt84yHBQVdrtTdFmJR1spPtzaxttbd3CUjdm3FTthi/28wMHhCZ59eIr9fIUkKMx4e6qKEC1rFHWAB9sT/OjZLdzbGrGlkBlyDAM8d5zjW/dP8cbhGZ569Ahtm+Nwf4IHd27ire05Ptzew6PpLo7TEU4TdkVjl751SKLLkLNwcH6Jb9w7wv/w7z7Eb97PEQVjfPdGin/2+8/jL27NkFRjzOoAe3WB7XqJeXmG3eUlnl7USFcV8jbAyTjDvYMtfLozw8PpGEs2pqljsMSDyYpsj0z2yEC6oJFZ46AuEB+fYqvgoTwpjlPg7GCMTw4yPKpzS/S8dd7gteMO+wXbHNV4kBT45Y3AkhdvX3ZWoTBdsiMicDqK8Wgnw70bI5TjBPGixFPnLV49brG74rkFFY5nLd7Zb3DCvI1shheKCF/4xUPcavhajl9kBd5/dh8P2wTjixl2u31sBVuWFPowvsQiuEQcrJAwSdGSQvvk2+ucNgGg9y7l6Mn5Gup1D/zK7h7qyQ3jaETpVadMz9BqTAJ0edtej7Nszd//OoNA76uySJhhWe+svlh3rHsSoBPcN6wrQ37O6aSHTkCnztbhMaLNlVU/dJY32EVTJmQHxj6njP95QN+wAOtQr55NRhLLeBvr5d7HCjaALsDYWD3O2hFF4YHNTyAvRQ9di7zJwE4SA9dhzEODtAVeX9TalKwzAuVJCxx1f28YeEbBdyLyXvuTvv/YdcLAWteqsF/f8c9HgJVQeqqcY+Cz6HllTXph0zh9S0B5/AbKBGkygQyZrU/d4Wd14IFv7M/rio7nnPC+0SrATjVDEDU42zrFKlyhLQI0xRhtc4BpE2JvdYSvn93Df3HvXbx6XiCogJ/s7uKfv/Ia/vKpXSymjbWefNxD7wE9SgLkxSXGQY3drsZBVeDW5RL7qxV22G+6rpDmPM0tQB6PsGRXsWSCe+MRfrGb4ZNpjNNRiJ0qwBePWrx6VOKl4xyzkt5rjdMpcG9GbzrAa8cB9vO+I9qnU+CnNzo8nPaWMDPc3/i0w60Fa7xDnEwCvL3X4ZMxk/j2cDKZ4sF2av3L7dAKKxui18jynyWePlri2+9XeP2EzUMivLMb4P/6cob3n9pBczLCXlngmfxDPH/+CC89ooc+w9HoLu5v7+CXu/SPT/Hqya9w9/wUewvgfHYD33/uFXx8cAPnLVV0gai+xMHFOV55dI7nzhe4uVxhZvGtEJdxhMPJCPdId9/YxqPZHHXI7OsYh11hDVueKms8V1a4c3qGveNT7CwWmNH6RmAtaQnmh+Mx7s23cLQ1x8l0goqH/rDchVRvyJp49qAPcKOo8NzJMV5++Cm+/OABnj89xR4797VAniQ4Gk3w8XSGt3a38Bcv3sXNpsE//PMf4Funp/aZn0+B//DlN/BxNMdNzvuqwF53iDbL8XAnxjv7u/jB7efw0dYc7STCbtXglcMF9o6OMc7PscWcBGNFCtw+Z/dC4DSN8WA2wvsHMzycT7BIMqvG2Ft0ePFogW99coKXLy8wqs6s2iJPgfOdPfwimeGXN2/hr+/etGTOFXMMWA7YsTMh454C9HP8xv1D/Pf/768M0ONwhO/czPBPv/0MfnhrC7NyituXAV4+XuDmxRlGxSOMqkuMmG9fs8ojQp6McTab4XhrjkdbcxyPxzjPMlykCS5ilqj1XhrPCtiqAtxalXjm5Bhbnxzh4IJldimO5jEePrOFd54b41OUuBWMcPuTBb709iUOjguUQY17+yHe/sIM8f4c+x+c4tajGjvH9BBDHG+N8MlTE7x9d4yLaYz9JsbT91b44ttn2D1kGWKDw9spfvb6CEe3plgWAZ4/afGVP38fdy6WOM1WeHcvwNtfvYt70znG3U3Mm13sFFML2zxKFljEC3Tx0s4PSJuRtQa+LtZLHfU3AXQP4N7DF0DJI5Vul9Nnetb+60NL0s0eAzzb67FIul6ALsAVeCqEOWRWxYyKLWWWu+nswTGy/bhYoshOmX3tuhkEDLusE5ot1r0+ZNA7ef6eHqs0ts1ck5lgYtvaQ/ceOK/hAd3jjJxCJsWVS7Kurrc8KXc9HG+oxdFA/OCGtAr/Hp62ppupO5uAXoDkrSQ2lDEgd0Xz3svdWHGut7nGo/eUZCFPXAs5pDeGAmNC061b164piyEY2+bNeLxlXyMo40HnXvtkN83XkMEw4F3nCvCeHIdCEewC1rD3sx1p2h9NqoWUF+5DBSrlE6DXVYi2mVo70iI9soMWRiUPj5hiVe9Zi8qbOMeb5/fwjz5+B186XiHJgZ9u7eN/feU1/ODmLqpZjaItEDGGzvpr1seuy1syxr5Xl9hvGtzNS7xwscKrj5a4c7HCVlki60hIL/ss0W7ERpeoginen4/wp09n+PGNGB9tRZg1AX7j0wZf/pQJPDlmRYGzCWvjW4y6ErkMtQAAIABJREFUBpOixfaKveit/5xluBPUl1nPirBs7QbL1or+6FCWApGSf2drjB/dfRa/ONjGva0+Qz+1xiPsZc+jYdlo5xJvfLzAf/vjEl89YkJVhB/cjvA/fSvBz+/uIjoa47nLCl87+QBfePQIrxyWQDvDu7vP4ZcHO3hnl7XzJ/jW/Q/w0tEJdhfAvd0b+OM3XsNf37mBo7BE2JXYXyzwhYfn+Lu/PMPLJ5eI2wVCNo5nK1E2ZwnH+OBgC//fq3t4+/YOjicTFHGC6nKFnbzEM4sCL50v8dLhCW4eHWN/tbCmOPxHz/ssHuP+dIr393bwye4WHm7PcTpNcRk1KLMMyzBFV7LOO8ALeY3XHh7jhfuf4IVH93C7vLT6eWZSF+xQRo8s3MZf37iF//ONZ5FmAf7gh3+J3zw9xrxo8CgAPnz6dZxXE9w6BraLS6ThPZTpJc5mIT7Y28UPbz2Pd/d3cXpjiu1VjW+8f46nH5xgVpxju8kxL1fIVkuM7eQvNsdJkYcpLuMxPrgxw5+9MMHlOMXzZ8AL987wlXuHuFVeoBxVVps74tSFKR5hFz+9/RT++Cu38YtbW6jo0bBZD7PP7TzSsZXUdfNz/Manh/gnf/I+3ry/QhSP8ac3U/zTv30XP72xjb3LMV4/7PC33r/Ai4cnyIpHSFjWF7GAjqRvagfQlNEUF6MpHm1v4Vf7M/zquT28vxXj01GAlQFgYP3bWcv99CLHlx88xM1f3sedQ4akEny6m+Kjl3fww9fnuJdUuFUleP69C/z2D05x+9OVHd7y4Z0Ef/HNbUS3d3Dz50d4+uMcN+/zAJgYJze38P5zc3zvpREeTUPcKCO8+MECv/WXx7h1/9Ji5PefH+F7b87w4Qs7OI0mePVBg7//x7/AFx5coooKvH0nwXd/70X8+M4uDpkDUc2wfzG2vZHHOapkhTpZWMZ7XPIkvb4l9pN0vnTtdbFs6kZ5l14HCmD9+7yO1899fohV/W88zCHo+bi8PFRvNPD7GpcA3xsEPiSq70nXGkha0krfxfG6pDi+phi6gTrbLK/zqQTon+ld6xjtoUPsvXXrNcC+GKRN1zS+vH9+T46gPyGU7+tvjoWdPNlZcRMa/tLf/c1OjeR/HaBrcrVYbPtqrQHXafOeGlazek8ZyyDQhKqH+8ZTdwfNSzj8PXVfgbVdhy0719bdYw/rzrD1FqSnWwxs10lxPpHNCw5f1xGtipH4v2XxDWkVCY/mVOyH98DZRIVtH1kLyn9KupO1x/H5xAgfS7IYe8mTS/ewbHNchvcRR7Ulv0T1Flb5NrpVhd34HN88/xj/+Fe/wFcfFRZj/uHWNv7n117H92/top01qJrCPHS2pWRpELtKsZaWJVxltcDtosFXjyu8cVzgxZMVpsUKK7aMTdnMZoV53eHueYydoj8I5P15in/3/Bh/cWuMd3fHdtLXbz6o8NUHS7x+dIF5meN8DDsRi7W4ZE9ZtjbN2eGr4FlQKBJgkTEJinXKbHHat6nca1or+aFSfW8+w79/4S7+8s4O3t/vAX266gE9H7Xo2FC9WuCNTxb4o7cKfPNTYKsJ8KMbwP/4Owl+/OwuipMJXjqv8LsP3sPXHx7hxU8LLKIZvvPM8/jxU3t4d6fFrdU5/uE7H+BLD04wz4Ff7O3i//jyK3jr6QNcNCW2yxyvnp7iq4cX+J2Pl9jLKxwyJ5Hdz9Bhkje4ddbgfJzh+89v40fP7uInt/dxwmz3RYu7Jwt87eERXnt0iruPThAuFrgcJ+jGmdUjZ3WDrRUPmonxwfYcv9rdw6/2nsL9bSr9CvkkQd6lQA7sFBHuVi2ePn2E2w8/xoun9/BsfoGD2k7NxUUHLIMx6mwfv7z5FP713QNM0wZ/8KPv4xvnJ5hVwFED3L/9ZZzUM+yWKbaLU2yV7yLrFtYE58FWhh/efgk/uXkDnzy/j/mixrd/+ggvfXyMeb1EFNc4TUosWlLfAbbaEDd4CM0FifYIv9qd4f/52jbu70/x1DLFrU9O8OrH93ErP0eQ9RHdqOYpYjOcRzfwk9u38K+/eAO/uDHp2/NWlNeFGaFZvG9lidXOOb5y+BD/5E/ewZv3csRJhO/cmuB/+b2Xbb2eOR7h6x9V+Advn+Du8Qku0jOs0tIqBag/Rk1sB8vsXrDcIsL5eIpf3NrGW994CT/ZH+NhxvARkzPZmKk/A+LWqsKXjy7x9Nsf47WPzqyh0MPdFB+8egPf/fJNfJwAuyclvvD+Jf7BW8d4+mSFw0mLn93J8GdfuQHsz/DCe0d4/oMzPPfBpYUgjp8+wC9fvon/+NIcn8wjJOcLfPGjc/yXPzjES59eWhvc956d4Y/f3MfPntvFUZDiSw9K/NEf/zW+eXjJqmb85M4I/+YPXsN3n9nF4XgXbTnG/kmMcf7/M/bmz3Kl93nf5+y9d9/uvjv2ZYAZYLAOMJsoUpQ8pizFtiwrMm15iezYieOkkqr8kL8ilXLKjktOFMWx5NgKY7EkxZFIkRTFGXIWDNbBAIPBevet9/Wsqe9773vnoAkqQRXq3r59+pz3vOft9/muzyOyDiG+O6Kf6ym6aKsnYi4SJvzin3Z+0s5YGhvSIXftsGhPXkcaNchrLY/9tq89J07vycoBTF07vY/K7zqMnQbh/bHs6R1oJ+lFgK6jndrD1ZfShsV+QZpQ6urqtr1osRgLQpm8n8vf69bSnrQULIahKEJ+wfwpY5N7lnSp7OeTRdP6+uo+lbxxoqrcNV5oQJf5S49dOU17vCTpojhPxLtSGirGma9e3ffQtZWQBqnJkLMOjesLKm819UQ0GOnJ0Tc/eW55kOKhys0LsYz2OgXAhExE3pcK8bRAvJ4MveDEkFD6IXtKOtpK0YtJH5cO52tg3Y88CPfxCxbz5KLWnrNcQ1fUy99krHIfMsn6+nph6aiENmT2DaFUi4O2Widb1HSkQs6vF59eyDoaYYhyWZRlLHKWhR0CSzTOPexREbs3pWQpPbvB5c4yv/70IZdbu21P71ez/NPTJ/jBdImkZKqiruLQUApMoSgHJTaVwCK2TdacMQv9mL/0JObMTkQxCBTL1gcLIcsln8QUkA/4OQlp74wphkPWiiZ/erDExzNV7uarZEOX19f7nGu2OdndphSMGVkeT4sZPpjJ0PJc6gOhER1xYafNfH+oFNrXcxk+EO+7XqKfNykMxQtucbwTMdOz2HSyfH+hzseHKtw+6NGzDaZ3Iswgpps3GeUNugw43PL5C5/7XFn2Od2IWK8k/NsL8NFigYYzy0J3zNeefc6VtS2O7Pis5Ar8u5cO8e5ChadFk1eaPf6b6yu8udzGjmJuTVf4V+ePcW96Crfjc7zV5c3NVY722mSTmK1ijo/mZ1kuFxRT2uHOgK8+3eJAa8jItLk1O8XvnjvC59PTJK2YVzfb/PUH97mwvUk+HPNwqsA3XjrEvVpZ5cdPNrt87ckSc+2uKjh8Uprlk+mzPKuXaNf7tKQfXwhVzQKW5GlHPRK7zSJdTm0u8/LaJmeXJAUAm1NTPKvWuFud4kmhwEYuw9F2g79x/xanNodKTvVp0eb9+QssVQ4o8ZnZ0Q6Xt29zrLnNVA+VJ/5w/gjXFha4e3yaQs/nr9za5MxKi+x4yErF4LsnsixXXYp2RlVhv/xgk6NrXQ6HNutlm99/yeXxgTpCe5RvjXitP2RuZZW5Rpu857LiunRnD/LIrnB/epr35/Oq3qASh1RMn0zYxhxElKyD9JKYZrXPK9tr/N3v3uLK0gjPhj+b8fjnX32Vp7UFzq9lOH+vyRt3nuDGHe6d8Vg9KgV3OYLYoNIecnS9yevPNpjvCL+BySczNf7otVe5Ua8yMj3VHmmLRWzuCq3kxgaHxnkVmXn5w49YCIYsGUOaV17l9w/NsZ2vsNCMePXxFl+9/TnZ/g73Dno8OLbArYPHSCyHc41tZm/c5er6EKsf8rQ2xcrZ03zv4DxPpzzCuM2lnQb/0Z9e4+JGV3rluD09xR995TVuzNdVgeS5jSa/9O33uLy5rbbiGwcq/PuvXeT9AzVGdgF77DLdtskMd2mbe5khG5UOgRVS9Qu44y/UyDSwpJ0KvX9NRke1V6+3z3TYWe+fel9Lp17T59NYo99Pe98qArynuJn2dLVHLkaCyC3rqLBglbynP6N7wNMpZX0e/TdlPKbU2tJ7rRpnSqdd5/r1ni3FxBlPKLZ322v1vqz3bg3OGn+0sbIP6ruUMLua7Htevy7uThfZ6bnRhsU+lor5JkXGIvCyZygZZ352F9B1XkNbTvriepDaCtKvtacp3NuTIK6PSYcR0mCrH6LmcM/mcs89CF0U1u/39znO04tHT54UtQmYpsVV0t74c9ZQyvtPj3ffKts7OL3YNIjrBaONEw3o8lpy8GLU6DBIunBOxqwt08nr6LGJdZXO3euUhI5Q6MWQLorT82uHFt5IuMtH7OR3GHkBppHD8ctk+jVMETCxtrjSXuEfff6AK83dwoUf1jL8D2dO8u5sGTMnVdqx2pyccE+tKZE2HYvQNdnKRsz1Yn7uccSJZoidhKznQ67Nh6wWhFYXXmr4/OJnQ87u9MiFDZX7/tFCmev1GT4pLODEGS5vtTnf3OGV9jolf0zHyXOnXuIPjk+xWsgy00k4t9Xn555tcrIl7WMhj8t5fn9xmvsHauwUoSIV+8ubXNjxOdaw6ODxwXyd64dKfHzIUwVTMw1hjZN+a5Nh3qJhDqkPQ66u+ryx7PPm8oiRF/KHL0d8tJDjaXGOuX7AX374iIsbO4qw5LNykf/9lUP8cK5MI2fz2maX/+5Hy7y90lIpgY9mKvzL147yrFrhyHKX81tN3thcUmx8oib2oFbjvYVjPClVVVX0sU6brz16zNn1BpV+xINqhd8+d5RP52aJ+gbnNlt8/bPPON3YUrnjDxbr/Ma5k1yfrZMxXU41W/zCo89VvlbY1jayMzwqn1E55Y3iJl1zjJ2UyRhFrMBlEA3oFXrMmj3OrC1zYWlL9XfnA5sHMzVuLUzzZ4s1VvMZRat7eWOdX/v0lko3iLLap9UM3zpyhU9nDtFwbeaHm3x15QYX1tc43IC+JYB+mA8WF/ngcFWxBn7t8y2O73QwzZC1ssO1AyU2SllFcXqy43P10xVOLO1wMEzYzsN3Dtp8emSGx9V5jH7A250hxx6vcnKthZfxuFn2WD18iAfFGR5P1XhczinFNClCKxtDjKSBMYop+Av0Y2jWRruA/r3rvL48JGPDu9Muv/nVqzyYmuP4tstLaz3Ora1gWD3uHLNYmynSFsFf36ba6XNqfZO3Hz3iYGu3N/zWdI7/8Nab3KjNSJyFxEmIvI4yYgkS7JFFKSpxarPDG7c+5uDOpmK92zh1nD88dYKdfI2jmyGvPF7njfufYiZtPnwpx92jB7lfewkjtnijv8PC9Vu8td7DGkV8Nltj5ew5fjh/iMeVLG22uNRc51e/8x5X14aqBkYMjN//6pe5MT+nWkYvrG/wV7/zHS5t7Kht5aOFMr/7tStcW5whMbJ4Y4epvkVGhPti6Hkj1ipNJbJTC4p4/hc59DSwyrk0z0YazCfTgBqEJ40B+YwGqOdCACmu87Tzkz4mvV+mMUlfY7+ITIS9ApHLFYIud7f1dS91qWu40vekr6cxT7zwFwH6/v68V9uUNiJ0tECEWoQJUtrG0k5keu/WuJoG+f0oxF5R3CSgy7E6Za0/nzaaNP5JB4wvaox7gK4w9pWvXknSlsQ+WKbyAPK+LsjaBxN7lx1HA7qe9PTNaA81nTeR8+yD1t4DF0DXoW0NgnJNxaS212eYBnQNukIMI3zwuo/8uYK7F5DZT1qS++fZO3bSOkwDus5/p8P66p73KhMnQ037k74n2fpc7mSiolQvOG006Zy7Dt/8JA/dDoRhTaqkR7RyO6oVLLELmEzh+tOKnCJgk9cba/yTuw94fWuswoXv16f4H8+e4P16hazodyt5RnACKAs7r2HSKphKhMOxEqaGAUeau4xjWd/HicVwEIXpBMv1mOtFvLY2YqHXBaPBRj7h5nSJm/UZrlcWiI0MZ1sdLm9v8/a6ALrPs2KRD2cr/NGJaVYLGQWkFzc6/OWHq5zebis+8PuVAv/uyBy3D9To5oWvvM0by+tc3hpyqgGjJKOiALcXy9xedNl2TbyhoULLie0QeiYtc6gUwk41fa6ujPnaY1H3HvGdoz4fz2V4VJ1nphvxyw9WONnoKAnVO9Uy//74Ae5WC0hb4ZWNFv/446dcXhdAhw8WavzTN4+zU8rzpU9WuLK+xcnOhmLOE1a05cIsn5VOsp2pKXGO6XGLMzsPOdTaoNobKq/4zw4v8myqTBiLBz/ky8+2qI7GrJRdbs5X+eOjh3g6VUF0ycr+kNn+Bk7QoWMJDWiexFxgmPFYcbZVTYEXlSjGJQojTxrTCTJ9FpM+Z9ZXeXV5h/PPeory9vZCjQ8OTfPtg1U2sh6z/Yi31jb5W3dvcnpzoDz0u9Uif3D8Mp/MHqLlmMwNt/iptVuc31jixJbw4cPHs8e4tniAHx0oMXQTTrd2yEU9GoUAO7I42C5SHEmhXsyRYcSFxxvMbjfI24liWbs9ZXH72Cw/PHaAYBjwixtDXv58hWMbTeKCyw/mXB4dO8i94jRrxRo7Tk51aMxIGNMa0XVbBEFMxZ9lHEK/Mub81roC9KurPUS6/NpUlm+8fYVr09Mqh59jzDQNsklXcSIU+g61tRzTA49i4DMrRZHbT8iN+4o45sZMhT99403uVGYwkqwqSPOzXaGWUdwCzsggG2U4vNXiy0+fMv/5E+Yig6fVEt+6eppmvszp1ZATjzd56dljQm/MtTNT3Dk8xyeVgxjjmK8MOixcv8Mb20PCMOLGQQH0V7k9fZClUpbtZJNLOxv82rd/xNXlnhJRuj4zzTd/7ktcn59VOeCLAujf+g6X1huqtuvaQolv/MUrXJufxiKLE7oUfCFV2pUqlTx6O9tUFfNFith7Ifd0JFPvSZNtw5Mhcdmr/rx/miQljSv63Olo6STu6GPSUc20h7v/d2lz2yN7SYf1ZUw6RJ02AjR+yZ6qqsUn6sbSACrH6nqpNKDL39X4RA1yPPoxQE8bI3rMeg/X59chd5VH38vjy3v7+fG9IjxNl56Ofuh7nwR0NZ8a0CdvRA9Ke6UabHS4QV5rUhcNjGnw1RZJugo9HXZXXroU/OyF3OVhyO96Aejr6IeUBmP9gATQxUOXCXlRmF0bF5OWn56ctGWpDYZJ713GqSc5bd1psN8v7Juw5LSBk168kyEqub6ulNcGQXps+m8/MeQu7GFCkpIIVWZDFcwYVgHLmMKOZBOSsqxtruys808+ecTVzQ5mYvPhdJ1/dvYY1+plpTktbXNDKZAJYmp9FFHLShmGXkzeTCgMRwrM53sjDnZ8pkdS4S7c4haRVyA3TjjYHlEbdslGTZpezCfVItdrdT6aPUhkupzfaXNlc4efWt8gGwZ8OlXkg7kq3z++yEohQ2Hsc3Gjwa98+oxXt1oqDXC3Wua3jx/gkwMzDD2LWqfF1bUVLm33eHknYpy43Jitc2e2xN0Zh/Wc8KCLYpmtdNolJdNJhkogdGYkOfQxv3S/T2U04MbskOuzDrfmZ6n1E75+d4fDrbEyLm7Vynz3wAKPi1lcN+LC9g5/+/YTzq81FC3ntfk6/+zNl2iXcnz5zlOurG1wtLOlBDokStDwymx4R+lZU0orPh+1mRs9ozbYoTgIaLsen8wssFnKMba6TPcHXNwYKcauT+t5bs3X+PDgAhuFihIVUc1OVouhIS1HUgwm/fRFpa3dtLuKhMSNS+TCggJ0JYfpjVgIupxb3+DMSoMzz3okAuiLVQXo3zo0xVpOdMlj3lrb4O988glnN1oi2sXt+hS/+8plbs0foGMYzI+2eWP9DhfXl3llPSDA4uO541yfn+fOwRrtTMS0VI0nPZX+qbXh/LMsla5Dx06om3Bka5t6p82UZdB2Ex5UHG4fn+Nbx+YYj0N+aXXA2c9WOLbZICrafH/O5tHxg9wtVlkt1mnZBZEvY9oPcSyfltdlFAQUo5oSHwlLARc2N/g737/Ja+staQnno1qB3716gQ9npxm5HhnTZz7apjZoU2kOmG5YVJc8ylGOOANTfpvjzSVyfpdeBm7NTPP9N97iVrmGnwjRTEji9XAQPgUpwBQWpIT5nQ5f2Wkxe/sBZwcWT8yQH3z5JM1SkdMbMXOPNjmwvM6wZPHR+TqfHprlYa6GNwx5u9lm4cZdXmsM8aOImwdrLJ19mZvTC6wVM/TjFq9tb/Kr336fy6tdVan+0ew033jnba4vzqit7bW1Tf7at77H5TUJwcHH82X+r3eucH1+Gjv2sKUdNXGxElulCiJjRGA1VU+7beQUv34ahNIe+ItANw2+4nSl/6UBX++/Ggx1ZFY7kNpJSr8vn9HXl5+66FmfaxLoNdNcei9P76U6TTkZOdWtzmlAT4fG9T6sAV0bCOkCZwH0XTnpL/rU05EMPXcvMpTU/SBdRL7Cr/TcaJyUa/V6Qga2e36NKXr+pZhTIrzSoauvYbz8M8/3oWvQmbSYXgToGqwnQ+5pENNhkEmwVwPYYwJyU7mPdGGYnpD0w3rO+lEMVrsiIvqYybG8yCufNA70PacXb/rB6L4/vbh0+kDuX4X8U8Q86cmfDDlNPhQ9x9paTN+vNoh0UeEk4MuxgRAbWLuAniRNLFFdIocXV3CCulJNi4wmlxqb/Kf3lri8I96FzUf1Kf752cNcqxdVv7YpRRmihubvVpKHdsJWMaGblT7uiNJ4xNHmiPMbI3562WduHNEsRLRzHh23oqq488GI2V6PE62WIqm8Uy3w0XSNHx44iBHbfHmlxdXNHc42t0ikcKdWVu9/fOgIywWRTh1wYXOTv337MRc2mxhxzJ1ald85IaHpOdWaVe80ubj5lPOtDi83A6UF/9FMjTvTJe7XHJaKLlsZoRJzqY0dxQzXj0WO1cc1x5zfHvD1T7ocbvbYKAy5MW3wJyemKI0sfv3GgEMtU0UFPqnWuFmfZalk4xeGnGxv8tfuP+L8WpPSwOL+9Az/+tIptqSH+8kKF7c2ubC1zPQwROjrB8Jc50wxpqCeQTYZUUykTSrE9kWZrKqq6LdLNmN3ialhkzMbwv8l+fUKHx+Y5UcHF9gqTClZWMOM6TnSltjDjweKJjfve7tkJpYYtC6JUcSIMriKQEWkPYfMDbtcWt/m1WcNXn02wIkdHsxOcXOxxvcOlHlcEgnYhIubm/yDm59yaX1HkRVJqP83L17g2uKi6qGfHzZ4ff0ur62ucGl5SJR4vL94lDuzcyzN1xg6QgO8xcF2m9PrI2YbCV4/w1Cqvks2lAys8Q61ToezXVm3ApYud48v8IMDswTDkL+0OeSVB8uc3NjGyVp8XDVZOrrIveoMTyo1lnMiMWRTGydkjZix2VdCPlaUU9TFRi5S6+frP7jNxc0dTNfgvdkCv/nWWe4szFKIPU40Brz9aIUj69vkhqJB7tINC7TLBVZmLEphh6tPl1lstVWP/93Zaf7kp97k/coUTTFejZCC0SMvpDbC/SbUt+GQqXaHt7oBc7cfc6URszRqcu2nF2nVcyx2DEqPdphf6tKfyvPepTkeLEzRtYpKke617SYzNz7lUnOkGP8+m63w7Owpvj8/zVrBoxANubKxzde+/xGvrnckJsb7czX+zS+8yfUDdcxxxOur2/z1b/0pr611d3Poi1P83jtXuTlXw4091WuOKQxENonoscdjnEiiTQG+yL0Ia+Keopj2YDUwi5OV3lP3wWQvZ6wjtHpP1Z/TGKD3vMmwdnqfT0cm5Tx6P5RzaPzQXnE6mqnGskuaqy4/CeR6LDq6rKMJem9V+3iKJEaDogZU7cxO3ou+lgC6YnNM4U96HtK4kI4uaIwQQBfqV50yTo9Ln0cbFC9yQhVrndRjpfTkjdNfubzPFKdPmLYQ0i1a6RyFTI4Gm8mb0DciP+UY/TC1171PHLOXv9BV6vr99M1rQyBtYOxPlBRJ7xHD6DH8JGBPL8o0gGvLKO09azCXn7p4Qo7TbQQa0AXgRa1NH6/nT1uF8hmdQ5oMmei0gy9UkXtFfXre018q3eL2ohz6UGRTXfHfxqpIKBNGZGMPLypi+mVFGRqZbS62dvh791e51Ogrmc6Ppkv8xivzXKvlsYQ/WqhSJScYxBjS8mVDL5MoprNhNmRm4PPWypg31nzeWAtwzJCbByKeVVy6Rh4ztpka+xxu9Tm32VZg/El91wP/3uI8VuLwzrMmV9d3ON3ZZmxGXJuucH16ltuzRxS7nG93uLC9wT+8+ZBL601lpN2sVvnXp05yf3ZBVc/XWzu8uv2YC50WZ5ojxRn/8cwMt+tF7k+5CqBWSjkSM6OqpwuRxTgaEtgiyTrgVLPLr3zS5tVtUQ4b8PlUwh++lCMT2PzarYSpvrTb1bhTrfGsUGcrZzAotDjeXeOXHjziwnqbSt/hYXWWf3P+JbbKJY4vb3Nua5vXNlaoD7sMhFgkA1veFENbWP6kkD/ENtvYSaRAt2tJ3cAhBjmxup8w29/i1bURSWRye7bC9YVZPjxwmO18jbzvYBshI6ehvPkgGihlPCcSNT3piw0wHY/Ayit6U9O3VX9x7IyY6bW5uLbDueUW55YGqor64WyF24tTvLtY5klJGP0SFYH4T259xuW1bewg4frsDL9x5SzXFheUotrcqMn57c+4vLzKW0/7mFGWDxYPcXN+hgczZQUML21vcma9xaVVIZSxWC4VWSllVAFcXDQwR9vMbbW4urGrzX191uPeiUU+WJwjHAa8szXi5c+XeWl9Cy9rcqMGz47M82mlqnLoT/NlVck/I6IuidRyj5SokGFlCEOfrCMpm23+2ru3ObctgC459Bz/+svn+Hx2loWBzdlnbb566zELmzuMM9BABd4GAAAgAElEQVQo5lmenlZUvJsVk+lOm6/cfaqK4+zE4O50nf/7Z97gvWqFtqgQElKiT07JoeaUM+H7bcr9ISe7EScfbvPW51264wYfvZZhNJtlrhFhrfQwuwbtuRmuiajPVF4xJM4PQy422kzfuMflhuTlQx5MF1k6e4I/na+ynLcpWhGXN5r8/Hevc269q1QQP5iv8W9/8SofH6jBMOT11R1+5Vs/4LU1qXKHm4t1vvkXr3BrtooXucoDF4U/4c2XVkA7DihEPcwkpC9MhKb1Y96f3k/1vqNBLb3PavBNg40GO72n6fd+EgakAV8Drt5z5RxahVPv+Xo82gBR8qnSvrVnCMhPfZ60I5Zul37uXvacyvSem8a/tHetsSUN6JIH0oCuMSqNNRo/J/FFYcaeVK+S8d7DAF2PpQ2edJV/GmcVBkm4XtGY7PIjqP+nvnxJcbnrQerQu8516xYt3QOtLaU0wGkgnvQiteWlQVne1/qw6oJ7g9Bha/2Q0pZSGqD1efTDlZYDdY69kIUOh6QNCj0JP/bZvTz2ZEpAHz8ZgtL3K+/ryk2V9w+C/QrHdKgqbfGmIxbPWayipxwEzxXFpS1Z7bH/pJD7wISGs0sHWRLxjDhGNNKtOEMc5gmk/ctoKQD89QebXGwOFVB+XM3wv56q8XG1CMqrcygOY4wIJU2q6C3F87djhLb75UbAr90JuLwZkI8CHtZDfu+VkM/qUvBrMdeDVzdCzm4POb3TVlzXt6cLvD9X5TsHZ9WS+5nlFm+sNxT4+Ra8Oz/Fh9Oz3K0fZbXgMXJbXN5c47+6/pArG10lTSl98v/zSyf5dGZBhdDrzW3O7DzicrvBpZ0Bcexwe3aBW9Uid6ccHlUyqrI8sfLMD1yKgagZjRnZQ1qZLge7HX7+UZsraz2OtPu0ciHfOWphRg5/8YHH0Czzb07Pcn2mxsCsMLJjAm+TV9pr/OpnT7i03qMwtLlbm+a3Lp6kmS/y+qM2r621ObPTwI0HPC3Dw2qOe9U664UCQ9skdAIMR9IdYxwfwqRAz53BMQzq4w1ONTZ5/emG6sd/UPX4dGaOW3Mv0chOkxuJxKvw6a8RG6LNNWaAx8icxRcwM0UX1cO38/hjsH0TV/gD7KEC9AsbTVV9fnZ5gIXJ/QMlbh2s8P5ikbWch4jVXdho8fVPJQKxTcZPuD1b53+5/DK3FudJQmHw63C085ALaxt85fMe2SDDzblFPjhQ590TFTKDEb98a41Lyy3qI5+Nsst3T1f5dC5H0zOomiaH1rY48azB5Q1pJUy4I+QpJw7w3lyNcBQ+B+hGAd6bTXh8YpbbuTwr5TqbmQpx5DE39Cgq5rZQCZtYuQyG71NPYi6t7fCX3r/DmZ0dVax5rZrhD946x3J5ikM7CSeXGlx6+Aw76vHpIYdPDxW5d3CaXi5PbWzzylKTn73+hCMbDbVJ3pit8Y2vXuGD2hRRKCI5EZ49QBzenpsVrWFFolMeh2RbAZc2Qn72R6vk4g7vneqSmc1y5GGPQTfhfrXG2pFDLB+cYUO06MOQ+fGY860uczcf8OZOQOIHfLJYYOXMUa7XyjwpO3SLIec32nz9D+9wdXmgtOo/np3im79wmesHqgQ+XF5t8MvffleF5IWc9MZCnd9757Jqu5R2PEm9hYborwuoeyoqV4yGEnNgYEoIfrcXO+10TEZo085KGtTTVeiTjo0OqU86U2nATkct01FRfT3tRGnA1Rijw/QC6I7kV/bafuU4HUnV6Vsdbk8bG/q6SsdiD//SjqSux5r0mvW8qGMlPyVqbVJNtGcYpOcxbWT8JA/dlLa4vc/LtWQ+ZdySypDftdS4nsN0BESK4ZR8rDz1PTa7fUDX3qi2ajSga8tCM+XIa131LX8TC0oPJF0pr4EpPQG6312OV5Ns7+qoa1DTfdZ6IuRa0s+XDvM8Z6WI1KawcaW4dLXHPdl+kJ6Q9OKcFD+ZBHRdWKEBXcakGdzknBLum7Q+tYcuf0/3EqbrFNQ9CfOUtFnsVbpryzBtLern8qKQu1CdtqR/kkhtLMIFbosVLlm+WDSnQ4Zxg4utNv/w8yaXG6pJm3tFiz84kOezfBaCjNIGzyuWNoNmRsRULIqhyIgarMxanGzG/JNrEZeaET0r4OZswDdO+9yvCZ+1xZEWvLUUcXZ7zKFej4Gb8PFsng/nKrw7V1dBsbfWWry22eT81o4SbHl/tsa1+iy3aodYKbqM3Davba3xXytA7yuJyo9my/zGHqALJW29vcMrjUdcbu7w+tYQM3a4O3eAm9USd6oOD8se66USWHlmhh6FUIh3fIbmgFamQ3XY5uqKGBY93lwd4uJzfTZQoe6XN0os5Wv85vkFrk9XsUKR9gwI7DXOtVb5O/eXubQ2JDO2uVOv81vnj7JeKnB2TRjKury+1qUQ+DytmCoPfn2uxrNSDl/kZK0A1+hiRSMlnTnGo5GpkBg29djn1NY2P/PoGXPdLs2MzbOpOjdnj9PI1zH7IZWwz2ywhh216ZkR226RpfwBGtkCfWtEUswydrKMxzGuD1nHxLJFEEVSFC3OrDR5dXWA+GqP5wvcny9waz7PUj5Le2zwylafv3n3KRfWm3hBxK3ZGv/yykluLsxgybyPexxrP+X82iZfeTjAC1yuz8/xwcEqH5yqM9Ue8vffXebSs4YEEXk64/EnZ+vcXSyw7sTMJSavPt7m5NMmp5siaWLy+UyRz186yLdreUbjgJ/bGauiuJdXt/Fy8OF0xPKRaT4rFFiuVFnNVfDJUh9nyRsegRnTj0YkOZs4HFFOdoHtl969y6tb26Jrwo0pj99/6wxL2QLH13xOLzW5sLyGZY24dyzH7WMlfrSYZ5wtcrxpc+5Jh5+69ZTFZkuN8frBOr/z0+e4MV1VeuqupKfsgepdb1oOYRQy5xkUg4Roa8zb3Sxf+u5DDsV9Pq2vUJ/JMP1Zi63Y5s+OH2bplVNs1utsxwHRqMvCaMi5To/ZW5/zZkOeXciT2Rydk4d4UCqyVLZZz4853uzztT+5z7m1kVIukpqRb79zjpuLVYY4nFtv8Vf/+D0urbZUuunabJXfe+cSt+YqSmNdVPrEEAiFt930sE1TKfHZpiggilbAF1oeaY96Eug0FqQ9Ud2JpB2YSQ9dA/Kkd5n2ktOAr50xDVzpNGgaFPcdHyH8sndrALQ3rL1axZGSom1NO57681IlPnmf8lobAT/WxraXmtj1gOXaoq61K/+axhU9V+m9PO3Y7VpQQri0KxKmDQHtFOpOKu2k6jnad2Yl9CcSyr2eSv3sFwlKyH2/J28v8a5PIoOSyUlPlA4Ba/CRY7VHnb4JPQABfF3spoFarqcmeg/QNVNc+obTDzR9LQ3YypKJQtU2piQmVXHXLhOR/NMGiFg6Otwi558UcdFW3IssIDmf/mx6QvVDVmGPCcpCDbx6QaTV5tJWpvpdCiqU6s4XRQ3p+05bfek0gT5GctexkcU1TQqGSHVG+FbMOIkZhQlBMsayB1zd6fKff9rktS0JuYdK7/lJOUdPaGZD0dm2lBU/siwaWfndot4zeFZM+IOzFl7f5x99GHGlJSpQBk+KPu/PByyVJZlYYq5jcuVZxOHmkGzUY7OQ8MFijpszFT6pTEEQq032XLPD2XZXFa3dK9T4uFLnxqHDPC05jK0WF9fX+McSct8aEbhSSV3mX73yMndn5rB8qHWk7e0ZlxtNXl/tI67+3YWDXJvKcb1q87ScpVcoq1adbM/AHsk2FhGYIwZuj1Iy4MSgz9XNAT//YMBid0C7HDCQL8RYjIJpfueVBdWj7Y1ckmRImNviXHOdX7+zymsbY9zQ426tym+/vMidGclXdzm71eFXPulxohHS90yeVjJKJWyzmCWJDXIibzrok/F9pai1kXW4WyuyVsgT5Ess7nR45/MnnN1pMRXENPI5fjRbZzmbUepyc/0BZ7e3KI+HdB0xXCr8cP4gD8sl2l7EMOPgZ7MqnSIMa07i41hDDgz7qpDvlWc7nHnaohIkdGt5tuoFHteyfFLN8cNChsXOmH94fZnXVluYScy1A1X++dvHuX5wWpGOLHal3WuJC882ee1xTxTJ+dGx3e6Dzyo5DrTG/O3rG7y61iBhRCPn8Pn8FI9ni6zM57H6fc4+2mJxo0N5FCsjZ6le5NZ8hfdOzgsfDueXdrjwbJtLSw0qkc9WzWGjludpvsCTelVJ/m4L0o/Em7QxMi7kbPrmmKEV0DcDLj5r8F/+4AlXl7aVANBHC3n+j589y8OMx6knA84/bfHG0gazozEdGeN0hk/PLbBuQHUbTmyPOb+yxVSvy1A8/INVvvHlV7k5VSI7EvGgGNsRuV6TrpFhiBA/+Xh+zFQ3x5n1iC/f3eHg6jNMY4miGVEJ4XEmw/dOHOPz0y+xujBDU8hs+g3muhLZaXP46QbHnjWZ8Q1i16OXz9Gu1xjVSzzrb1IYDDi53mK6MyYbO6ws1PnO5YM8ODzLWgCv9SK+9H/+B95uizZ4hh+UMnzvb/4sPyzZlGxXtaWK5K7I9QaiKy9U0xLZMUR6VmSMdzuPJqODOhqp91IN1un9WPa3tFeaDlFr/Ejzduj9VOfJ00XB2hFK75O6hVl7++m9XM7hSsp1Qk89XSCtC5r1mLUxosFXqGP/vH/yeeEC0ell7fAqPFAh7y9UETX+6II7ea07tfYBNxUNEFIZ9X9Py0OO16lsuZ7ca7PZ3Me1yUivXF976PvAL0Vx2ipI37S+STmpvgmdD0+HPeT9SfDV4Qz5qTxw/4vmf33TKhzvOLta43+OQH265e3HrK096lZdVKDHkQ7jyAPRk6nIbHwRMNmlY9XGSXq8aUsybZE+F2rZMxzU9VI9lXqRyDn0otJMSXrC9UNRVqGEuyT0n6KefZEho/+m533fcEocCHc3/Zz0atkRYzfelVYU+dBkhEGPK40+/+Bel6vbQ5zYV/rKI1sKZUTIRKhLdyVLhYms4+5SQdb6Fp/MmPyLqxZtAv76nYQ3tyzq4rkT8LQYsZ1zGHol7MBmupdQHYyZ8oXlTPKPWT6ZLnGjXFJV9Ge3tzkjxWydAUbi8llhho8rVd5fqLFaFBnJgSLG+Pt3nnBup4MvgD5T5bdOHePO7Ixqx5nqNTnTWuH1Ro8vLfsK0CXf/FE1y/WqyWoxi+8VMYws9lBaIATQY6WmFlsD1e5UZsil7RG/cnfEy5s9TGdAx4LVTJmPZmf45ktzPCqVKAwszHhAUmjx6vYGf+/2FufWh5BkuFst8Y3Ts3y44LJVGnCs2edv3e5xfm2MG4cMMzZLZY+e6ygltFyYUBmJlrXBwBVxkxw354s8nCqxnZ+iOgx5c3WDc2s7qqdZihQfVzM08zaijF4bSo56oFTn1vNZRTjzgwMzPKwUCQp5BsKm54lqlrQeRpiiL272mR/1ubjT4+xyk/NP2sz0faVw18+5bGdtPq7n+dbpBUqDkP/sw2UurDVU7a0w7/2LLx3h5pFpGCYcbg+5srTKhWeSjx8oPvjvn6jxyYEqzwp55no+v3B/g7OrDco90bKzaOfLrE4VuF0SLfCIY80e870xVQGtTJb1aonbC2W+fahE24WT2x0VSbjytMVsd6gKM/vZDOuZDI9np/j4SI2lcl4pvIWiImY7JBmLvjOm60Z07JgLTxv8t99f4o0l6cf2+dGBPL/5zmnuFTOcWPe58KzNTz/a4PjOQIkQbbs29w8UWHNFgCXDbAAn2m0K/R6hEXFnrsI3Xz/F3VqJrHA+mNKmGajvyjDM0BO/t5yIjUy5n+fkZsLVz3Y4vrTEXPcJ9WioWigfTBX5o/OnuXviCOulMp1EBIo6zIZDjvf7HHq6ySsPGhxoBnihQWCY9HI5BpWc0jsgGFHf7pDrieaezepClfcuL/D44AwtI8v5bsSV3/sjrrR91V73o0qeH/zHP8OHFUdRK4tanhdLCZaDiAhL26FEdiICvFgy7LtV1jr3rIFb7zsa7GXP0vuX9sh1SvbPS2nqMLIOh8uxGtDlmpN7fNqrTeNLep/eH9tP0FPX+7WOsKadzbRjKVtv2lnSHrDGAbk/CXvrji4dndaArrTIZSvfc+z0HGksmMyh62tpD12xxe15+NoQSEcvdJfXpKevHFdx76Xtbi/krsZ09ude3/fQ0xaSviE5SN9EGtC196iJB9LHT4ZQ9ED1gtm3tqRZVEUuvuARnpzctLWjF8R+iNsQYRhbTUgafCdDKBpMNaCniWL0e+kHkn6oMnEvAnw96QLI6euljR05p75Xfe9po0NWghTVaUB/kaWoF/Rk6EdZxcI/7TsqN+oaoRJpUa1rZqykHe0kIIq6nGuP+NUnIy5t7YpmCH2lbEqy20gRnHoG0oEjxRlSqxGL5+7w4YLFf/+GycNcyJUV+OlNly8tG0y3A8UhPvQytO0CywWPu3XRKw+5uNGn5kPHy3K/VuSPFvIMrIhLWzucb3R4pSVSrxk+qs/zUb3C+1M23YzFzDjmjY0uX7+/ysutLiM74vpcmd88ucD1hRoDJ6E86HC+scGXtsZ89SkYgcO7iyU+qLncmTLZznsq3G7IFhYYqvhKtOYtkSeVaIWo0eUCXmn6fP2Oz8XVLvmow46XcKNW4UfzU3zvyDTr+RylPmTCEV5uwJnNHX71TpNTm2OGpsPdep7fP1nho4UsG1OmKhp852GX8xtd5no9qrIJiCStEs2Wqm6Tge3Q9DKs50s8nSpzr1ZiqVSglS3gWBYzwzEvbbR4+/Ntju40yJkiyxgySsZKo94JszS8HJ/WC3xWz/F5TUA5h+1WVLi954l4iJjsIWEyVHzdVX/A6WaP8+s9rj7tcaDlY4Qi5CC0qga36wX+n6vHsccRf/fDVUVwI4VfN2dK/G9vH+KTQzWCbsih9oiry1ucX23z8saInmfxvRNlrh+s8KBaVEbMxY1NLi43ufykp0R0fArsZHI8nLJplwxMz6c2GHNyXfj1TZZKeW7NFXj3VJWtkkVtPOTYTpeLT9sc2uxTGITiRtK2XB4vlPnB6Sqfz+TpWY7yNHORTexIAWLA0JFolMGlZx3+ix+ucGW1qXQNfngwz//0F05wfTZLrR9ydr3HO59tcWa5x1RT9HsMeqatajgezZYw8jYHBl0qnS6FfsCTSoE/PneMz+olLMvGdkWBcKzmLxxl6At/Q81kRKxSNIdbBpcetjj2bJnF5jMWxgOyg4CH8zP8zk+d4vaheXzfwR+N8ZwxJS+ibI45+mSbd663OLk6kj5efNFMN022yg5rL1VJfJ9XngwpNMf0PYeHh0p873KdlYPT+KMsr7R9zn3ru5ztCKDnuFkp8qNfeIs7Uy4iAitdAVkDXMMjEdleVXszwk8CVY/gJl8wnaXBXEUgU+Hn9L6o9/jnAC7lfepjBR/kmHQqV++L6YK7dGRT76f6+pPRU409al9OcbDrz6WxSDBL77k6kpAGdBFPmoyKpgFVPGwtfz0ZyZbvtmjaK4KEvaiwTjGkK/XTKel06nRX2WW3Sysdapdraie4Wq3+WAeCns9YpFe1Lrouijv3zpsK0HWhVzq0rEFST7wOA2hwkWPTxANpIE8/8HQYXD9MBc573nuaevU5CyalwqaNjecKHCTc4Tgq9K4XlgZ7PUHpkLm+z3TYJM21+yJATS/YtBWqF6zkv9MLLv3AtPWZzi/pxaMMCMtkOBbazt1/ekGmf6bpC9MLTX0eB39sKr5voUqNjZDQEZGImEIYIz7byBxxeBTy1fWQk60ReV8AXfSqhNxbxi6fS4gMGyuyyQYuluTfTYfbcw6/fQae5mOOtE0uNm3eWoa5hr8r+eq49ByXx1MOHyyaqlDp/OaAA70EL/BYy+f403qGnhtzorfDyW6XE+0hvpHjZvUA96aKfJYLGDsm1cDh5eaIn1nZ5nC3S2j4PCjn+NbBOR7MlOiKkMu4w9Fug/PtmCurrvLQ70x73KvYPCyK9KSLYWbEvCEOIRQL1rFw4pBSEIIb0SyFHO6G/JW7Pq9s9MnQZTOTcKte4PZ0mTszJaWwVRomOOEIO++rNreffdjjYDNUuuQSUn/vsABrlk6xQHEUc35jyLFWn5l+l9nBiJn+iLzoYRoGA8uk4blsOR7bWcld53hYybGd85S3KtXHkWGw2B3x+nKTl5rbTI83yEpftxngGxnGVNnMlhUt7GrZpVmMGToOY98jsrOMMtJWJTZaRGgGDLwx2WTMTLPDqfaYSxsBC71AeoIUL74VGwqw/uzlRcww4efvbXJsq0OYBDycyfOtV+Z4Olsh6It8rc9LjRYndnqc2BnjuzY3DuS5O1PkUaVI7CQcGmxzequlAH1+J8EMJKWTYXO6QGPKpFMJyQ6HvPR0iNmNWc3leFjN8+h4jUbBJCNj7Q54ab3PTGOo+O+dWGr4bVarOT4+WmS5mlH63SJnmolMxZfQyoRq7nK+zcvrfX7h3jrHGy1Fg3x7Psc3Lx/hfj1HNoo43O5zdWmHY+t9qi2LXC+hYHhsew7350oMSw6lsEum06bUG9PI5rhx+CCrhQKe8Gh7Mf3cSMmQOuMCYWIwzPmKwyEy8syMLE6u9ziwus5iQ7jpR2SHMc8OTPPNK0f4rDaluNOFkjljBeSzAggBBzZ6vHWvy6GdMVHik8ShUoDbzhk8Ozml1vHJlYhCO2ZkmqzMZLl+qsB2vUI49DjS8zl+4wOO9ceYUY6HxTI33jjPw5JDzhBtBKnhkESJfMdz6hyNTKCiEKLI6Chxxd0q6T8vQvmi/THt+U6eQ4OcBkJ5nQ55pyOPLwJ0fe70nq4dPB1REB1zaVt70djl89ohkmunQ/Hag9Z3rF/rn3psAqxa/lrj3n60NorJZjzFFqevpY/VUYl9x2+Pbz1tXGg9dAF07YHLNXStmfxeKBSeezb7qQIRDFNMdeKUffFkjP8/gK5BLT1Y/QDkby8Ccj3BMiHa0tLFCvsPb49MRja9yX/689oY0KCoc/YKnOMIYZnTgK4fmg57pL1rnWOXCdXXl+NfVBSXNir0OSajDnq8uigubVWmLUhdL5B+f39hWyajQPKqP05MoI/XIaP0QtPgbxhCzC9Mb0IgFak+2dCM8JKIsqJ9TWgVIGcYHO8mVH0JxQ92PThT+RWYRnlXZcqwyAYWs10HN3HpZhw2ijaPy4byQGaGMB1Jv3msqoqVLpobE2YjFfJseaIoJtKjAyrDiNmOhJszrOEw8hJwdyjEXeYGQ4jybLiHFP3r2OozFplWJ0cmjlgYtCmPu7jBiLHh0M7NMszIJhQQxF2spEM5saj1hLfcZOyhiEq2PIO+J8AoRSpSub5X7JNxcETUZZwo4Fkvx0yNI954HFDvDBkVfLYyMevZDNu5LK2cAKzMhQQkfYalmEwgVLMh9V5CJrIYuDYrFVdFIYykRH7sUOvH5AKx1EOcUIhHQkXwImIm0nc9NkzlRUpfesuFpYqpog6VWLinY9qmhWsazMcBFaSAboU4ahFLRVOSwfLrxJQZ2yKbahI5Y9WN0A4MQtslcWzF058dx4REtLMhsRNhjQbUg5hDA1GNixlK5b5k8lX4P8t6vowbw4lum8KoT2CGilt/vTRFP1MgjsRgDDHjDtXRiCPdQNECb2ddGtk8W5kiiZsgndrloEO5PyDfT8gMcypfuyEiO2WbQSVW8zK/7WP7Nt1cmVG+QFe8E0uyRT65sU+5P8ISvvGsQWxbONJ6aNts5x0lI5vxRdnPIhEeb0eKQsfkIofFrstMV8iNttVYuxmfRjbDTvWgUngTyuJs2KcybpKTNFzg4fkmtcQmCkTitkCQtfHNDmHYxYx8QksU4WZJkiylcczA9XlSl3oMi4JfUZ0XSdwniEMiM0POciiOfCrtFguiXBcGBKbBdqXIvfk625m8opkVAqJCKB0jISXLJDPyyQ5HJOEI35XIjvT1R+p7tz7lMXQdnMAmOzQpDXY1tJtFi1E2R2QUVM1BbeseM8EYL8ix6Zb5/PBRJSiTTfoYSV8ZyEZk4gVZYtOhlxMCKWlVjdS6mYxQvgi8J8Pqep9Le8Rf7E27IKsduOc8070P6H02narU49AOkwZu7RxNAroiVnlO3mXX2007Tnp8aUDXOODspYzTgK6Ll+UYuZ543TpNIH/brzGLYsXlLoCu07hpPvl0R9ek0yfnkfy59KFPRmgnHbu04ZOOJiggl3CRSq/uaaL/f4XcdXhCLpIerAbaFwF6ejHofjqZEA3oOhqgCsJSuugvAs1J6j0NzKpfLwopFIsK2PctrlTYR3vpOmw0uSDl2um2tcnogDYM0vczGdZR8rGpyse0Fy3H6rYOfY7nLFHLJBBSl1SVY/oLIb/raEI6FbH/UGPwbE9VqfqGhHZjQiMkGydUhzGRmbBZdog9R3nArhQFMlKSp3HSV7lOO5kiNCQMZypxlvrAVjKqvYxD4Npq0dlhTD4GxzYYWyFDlaNNsDwwXJGWjZTXJEZFYPZVtW6tY+GOPEahhy+eTbGBYXYpDwc44zxheFgVr5lOm7Gd0HbL+JZs1j3cqE8+GJIJLHJUMUyXkT2mS4+hM8Q0ZTMW8RmDjDUmkT5tE8a2wcjarRz1Ivlp4GcEFGB6aJA4FqsV6eGOObYeqo20X45p2zFD0yaQvKyzWxWcldA1gerHj01RPDPJRabSU09Mg25GTBoHr5clEwgbl6kiHWM7wpQ+X9/HlsiRGRNKJ4PMdWypyvuBB0+nwHdi6sOIpO8zFJDK2tglG8PzCaMdxuM2oqYkbXV2UMIOs7iRqxTMpF4ilHEbsepKkMIm108o9GPCJGYnl9B3JEJhqOdeGUnERtqtxJsUetzdIqmRmcUzoRr3sRgyEHpTZRRJLUKOxHAYSYuY0yeb+CwMIvKhoTzlER5jEXl1E+yMKP90CYwh3hjqnRyen6UTRoxzJv2ipIIiCuOExPDo5Mqql9vsjrAV21WEGQZ4QaQKzHgAACAASURBVKgKIpuV3cK3giy1SNa3KO5BYSxEHgYjz8KX5x0EFEKXuUGWvMgRmw36bpedQsDYzuAl87hjj6wwShpDxl6LwImJjJx6Hnk/xBoZmFFRGQlDr8fQ7JOI9K6Vh2CK/DjDbC9kYA25X+/T82ymgirFRDTd+6o1ciyFZa6LayZkxkPKgwGOGdMxYwaeCAflGMU2tuGSx1bXtUc+RS+r1k3PGNExhwwyAXkjZqETkAQhGxmTQSarjItM6FLtghskjJ2I2HBwKOAYQxxrWREYie77KCmznptmZNkUzQExPbryU+o5RllMw2WcMYllQYjed6oXe3IP1p6jjpDqPVTvt3o/1gA8+XntgD0HRCkHTgO1xpM08Mln0viiQTjtMKkc+B6gpa+h98t0Dn5yn5Zr5nO5/aLuNKinQVTnsdORZoUNoRTliVO1K1+qjQ8N/joiPIk/CsylsykRplOh4dp9rcc8eR59fPoY5RRKSd5etbueG8UUp4FPe45p4NOD04AuD0CHBOT4NBOcBrv0xOpByHl0vl2DvHjmarL2HnDaSkx7+GkLKx2yESB3XCnuMvYrAScnZjJf/qIFqRejBlM9oRqQ0+/vW0J7Y5Yc+HNpgBRJjP78pHW2/4Bt6QSVDW73DieNhbQxNXkOtbiiGFdaHwwYOZbq745MkReF6a6c12QtbxO4WUrkdkFHiEjiIZmwjyfyrLGNj0FXwNo2iaXtzbLV5ibFdtZIQjqh8sIkXWSHPmEwVMpTru0pj0OK3ITe1Ygj1YttCJBFFkPTUzreAuiG28BJOuSGAzL9HLnBUcVa1StuMbKEF7lKjEtijnCMEbl4JBFyrDBL6Fo0s2M6Rp/ICsklBSr9GUw/Ic50wBgp0A6tXW9dvih5f1fJqG3uhm7nxg6G47A5JRKxBuVejDUKiF2pg5d+UkMBdWwnqoioOJbq5UgVPEW2S19Ca5ajvJmxEdL2JDSaUBpmFGFLZMWKtc0yhxR9KQDrkgtG+KbkQ22GlmwcGdwoSzvj8mDGpu9alIYG+X6oNMUtx2JQ8fBdi9iPFWlI2fBUhXJg7OpGCz2shOj7rkNgS9qkh2PFSuc975uUempZsJ0z6XoWUcaBcUSxH+MKc6B48hjkRgnjOFHiM5YdMx30MUW1zw0JLInSFLEM8bIlsiBpmRG5JKAWxFhxQseUmkNXCQEZDgTFJkOvw1DkdAfw0qYUy+UwpR3Shm7eZ5xJhL2Vpuuwki8wshwKAmyxAKwAd0jWjzFtUcpzVJi73JXnJwWboo9uqHyves4ZacUCtx8r1jbDzKvIVD5sMrZ7rJVD+m4GM6hTHmZY7IY4yZBmocNAwDDJKoPWskJCX+pGSpi2S2iLN9snMQMMO8s4qlAKMhzsiOE64lmhq74npdGUsKRjemMlhiOwKRXXQnoj35fA2F1bvSTEtjy8sUU8lK3bwrMdxNby5UEVisSithWM6UdSUDpmyoYjrQDGASueQSDRq6iIG7qyxFTb3FYhUJ56tStFyV36tU1iY0hpmMONphj5FTzDoe5JlKDLtjdQ66I0yGKHQjSzGz2SOZX02eQ/vRdpgRMNouk6KO2VpoE27a3rfS7tiaf3T3k/La+ddqj0OaXCXONJ2ljQf9NV7jocno6+6uunowNp/JDP5LLZ/fNPhtv1GNJRYTmnxjEBdGGK0zn0yehE2iFL7+/7zpmU7EpB8l6Vexq79L2mHbpJT1155nuAvp8GP/3ln9y2ppbfXhWiTIT20F8E6HoAGvzSYQ9tveiJ0HquasIF0CdIDdIPTg9UL6h0xaUAoaJ93NNj13kLHebWi0/Ol7Z69IN60QRqcN5ncpOitZRS23OLTmQaxtIaJhvDbrQhHT6S6+qQfXpe9gFdKjQn5Ftf9MXSlqW2hrXll0QiGh2QWAa+YxOJ0IoJ2cigKgXZscGGDbGXI2vmld65BGTdOCAfjshIotmXXFpCX9jhbIOhaxI7No5p42Fg9ceqUjzMSgEieNIl4I+IBPhEMKNrYSUZBXYWwjg3FnuTnmnStR26kiMWY8Dq4oQ9nPEIr+9SGMwp+ch2XpjjYmwBhlg85BhLQvdmoDa9cMSuyErWV16MYYhQaJHyoKoqiMduG9MaK9UwsXW74oGKNpYwKmKyI3lwCdGHLo6boVNyCWxTCdEQiGeYYOy19cgjTOxEMvAU/EBptLvS+mt7tPMZxs5uR4dw1Ik3JTmsqaQgTNiETojhjHGMHgvC0LbRVrn00EzY9mwelvK0xCMN8rQdj6cVl75jUUpc1co1PYpEZ4N2zlbRAiP0sH1531GG0tjyVY2E2A2BadF3PeWhR8EOnhRBmhLKtSkNhdHMpJN1VLW9FPsLcUtmIKRDNpbnkjUdBeijKKSZlwxFRMUfQOLT9WSjt8maRRwry0jydOI9xz4ZIqX5LbGJtkSDJIISCJFPwqDUYej2JElBvRtzfjXD0ZaH19glXuqWYroVh1bJYa3o8biQQWJEhZGsRwn/Gpix1F5IB7hB7NlkpHuj4+PK/EoYwbVVD7Wsl44jfb+J0pO3jQy+hLONmHLQIzCHbBcjho5LEhQpjzwWe2IuBjRzPfqmqEu6hOIBFoSzAYwkjyWpC2OIH/YU+11iufhGgUKUYXEEVjxm2+njJwnZcV6tKysX0wt7DGLhmDfJq1bShL6ko1yLURyRtzyKYth0xwRKSctVOttDuUqhIMldbD9gGPQZZSOmXJuDg4hkHLBhiRHkkfOzWKFU+CcqytIoJUq2s941CcIO3ekeg6RPcZylmJRJ+hnVr1/1IgJrSDvjq8/mB2IUGCqKI4as5dr7RVnpfU7vQ1LhnfbGNSDqPUh7wC9OCe72c6ejk/oa+jy6LU1HbdP7pJxTcshyLW08TLatZYUHJdolZNFYkcaTNJjrzia9j8pYJovi0rilHar0viu/a+IayV9LtEyRvqWiDmmPXI/pRWMzTQtD8DXVwz5pVAi+aPxSUQExfvdq3nYjBM5zzqxx+qcuJgKIcqAOb4vXq3K3sjXsqZ2pAetw9n4lwe77kofQLWDphvh0ZbcGuzQgpj3zydaINDDqyIEGWw2U4qGPpSAhVWyRjhLoz2mDQi8+zcIjx+byuf0c9r7ltJdnl9ey4LQBox+m/Ey3YkwuZl3EIcfpto7J6IX6jGwoWaGulIaj3d75tFUnr7Ue/IvCQbuLP1YGTSD5nmSXsCfjuMq7FfWmRHI8kmMSN151OYg3KoVRIZZa0LvkNjKLwzBQ3oKT8dQzFQvQCCWUJCFeFdxS3rdSkFccxhbjnijiOQjjkRxmSQuGkO+o8L4ookmkIFHqbLLhCjuak4gHmFMVniNjoIwaQ6qWZWOPhbkpxjENtXnHkYSIIbB2UwiyBCXQ6MSuqu4fBD1cx8S1bLXwR5LPTKQAaLcNpy/iEUI+EcnmYpNknF0jKoxVyEy1NUrLjiGtO+ImyuYeK3EYXTwWi5cq34c9w1GOkfyjgUXe3m3LEw82NqVHu8Pp7S6//Gmf01tjDNviXtXimyez3K/kIMgRJFn6lkdoGBQ8W4Xm3b15DsUoE44CuekQMrZDJGyCZoLjOogYhaRBJAQt4wiDgQr7OZakCgyMcaSM3MAST97EdBx1f04izce7PNnyXCXSIOtmJKp5RqzGIMVYRsbG8TIYUpAWhDiut9uJIYAlm5lKA4lAy+79C6iFlmhsi+phSDGOWGyGnFkOObKVMNWQtlGbRsVmrebyqO7ytOKwXHLxTYupsYEbqACJ3I6KHqgNVNqBRJam01eblgCPzKWMXQw2IZaRPg8zUBUo+2xn0iuOGRO4hnpeUmNihwYZqSmJQwI7UkavIWkFiW4RKk/XtjN74CPeu0SYQjXPlit++G7emzhiaPjKq3IUTY8MWohyBBx3c5gS1VJfN5l/6ZwMpRAxVvTKsl51mlGeg4ixmJmM+qR8F+V7IhE24QLIhlLnAGNLvm2moj42sXYJVIyEkbWbZqw4OaI4YGCKZoFEl3ZFWKRiMAkiSvkMYSyJtt190k2ESniX+0JUFnVbsgK3PU4R7YTo9/S+JNfTHqreg/VeKO/pz6cr2tMeswb2NAakMUKDaTptOVm0nHYcFcDJ99T8wqHa91T3nLjJtrE02Opz6eulQ/K6kjxdVK3BdD/qLA6p0kJ/vksg7Ulr7NH4pzFE/u77AbYtXRu7dV1pHEkbFvp6+7i3pxHvuS7j0fg5MRvj1NsXEg3eOjytSu+lV3AvFKPJUxQo7YW39aBlI9TEA7uD3O3zTnvEk+A8+WA1UE8+XD0Zci092foYuYbk0Pdwar+oI+3h6kWqNrEJjl/1ni0FZQISXzD1pEFdfk/3Hz5nne1VI2rrLb0I0/f+opDJ/v3LBubYu1EGnX5IcRJrS1BbremxyfGqK0o21r32OP2l0p0Hugd/8p4mLXF9Dy9qT9TGiZ6jycUvxBJpC3IyQpN+HulIiT6v/vxkdEO/n1Y70l9AvRbktaw3vf7kvrSlro9Jrz39XLTlrTeu9HnTG4YeU9ri1+/vzofAm4jBiMEyIpaUgN3n7PaAv3F7yNnNXdKKOzMOv3PG405dPPT/l7X3jLL0qq5F58mxclUHdbdaORFkgwVCIsggBBIIYYKFAQPGwiRbOHDxfb7Gxja+9nPiOoFsEEkgMFzAYJJJMiCiCcaARFDu3F25Tp0c3pjr2/OrVVunBT9ej9Gjqs75wt5rr73mypvZSBUMhrwvg3KZLs8kS1bCRu/l+CjQ1BwjTs4xHgh7Q4k6EjpaY9860wuMlIZBSZLXirQU/yj/Q4mtPpZoe5MKHPM3smyoMzCFbaY/xL7VHs490sGpJ3qYX6MsyGF5soSDsyXcsbOEe6fyOFbLoZvJYqaXR4nIF/55XuLvagylvaB56Xrtbf0ty08/RSN/39YaJqc9SiDLePECWXLDfydDQWAm/vBAFfOfwFDPkdUZl/36/aK9FPOflwe83wt8zwd8p7737xdNqOiWiszSTgwKL1slj8h7or2ekVqoQa7q/eNizX7/xnPz+8vP1f+uZ8ZyJOUXjjv0ote+1jilfHBdxrnkeb0MUa2pp4Hm5WWgFBTxEBPiYgs99uhK0RGebRm/vDdpuxvLaM/fJwN07lMer6p9bfJMgM7d6ReMo6QFbBe59nkCdD0kb9pt0mWInymzT8KJ38lFoM1Kpk7vzyeWlYimyen7lPkCw/kNwfFRax+XJS4C8bkSiN4tbu6XQh6Nzc1tWfoipBeI2nwap9eUtFi6PgYdMYAH/FQA0LNA69oBup4tZtOG8EqHfucaxYBO+niB7BnFCwJ9znH5DaqNrHF4DVVCX+DjBdq4zapN4oWplCI9V6c1aZ1FL4Gv70TlBakEtpQWrUPMf1JWNGbRThvcuwQ9f/rnx7Tf+juP/oCZ6yPkMz2L5Q8LLexfa+Pye7s4fSVJdLl7JofPnkYgKyPXr1rW+oCOfXorGBtmjkIAdPG3+F+dGuN1knDQvL2i4QWYb73peVBKNDKJB0Zry8998qq8TFIWvUVGdSY/pEt4iI0ykzuHqA8H2NHoY//xDnat9DHbHFnC3lq9iOMTBRyaKeFYNYfVco62MSYyPCxkO6B7UNc8RXOvUPIz7wGL9572a6wEbK0frLW0ua7GlI3yM98+1NNY8krfe5nG93mZ6GWDNwBk+Jxs72i/+veme9/dpOdLifA878HF09VAYsiyq8o2QOc1wgE1BXsg+SBek9zgu72FHx+vmgKxcpBc61WvuOg6b+R5Okl+MUEya961rU6hXrFiDN4DnlfweZ3f/17h136gUqu94rFItOzxAIXAP57Wfp5+zfUOjoMWekhO31aapvXmM2SgiDbCWD6H68PWu36/G6CblhgBOlk8re8OcQMTNm7z8+HFfCEFY/7twY8D47O9kJUg13WKy4tAXjsW8dPFUwN6xRLYUCY5jHYbQTyIicG0ybxWSBdmDOh+w+ie2I2jZ4jxPVB6oSJQjIVtOke6govsCZ0I/tjlHgtrL3RsDOamS46QFe15j08+9Mx9MnCX5Scw9a4zr52Kcfjzp7OAknXx93Hc2iB8BnlDz/IbQsLJt270m0Q0JcN74amyFr3Dz9/TLxbyXoD48VEDjoX9Fo8k8WpaqYURvSxdDHNdzLc7uOBEDwvNxEV5oprF7TuKWCwzG76MkZ2tXTBAt5yaUbL+fiNrPSVUJXwEHFoDKdJe+5cgIC3kshSP+ut4b3/ApM4tYShBoX1D2noLXTzN5zCsURqM0GXORGmAQZ6JdwNMd/rYudrDzEYPMzzUBDlrRrNeLWKpWsA6Y8s5Hu2bQSXPTI3t/zxviSYSsLLIJRh/kgdnHABufTYKyv5WmZNXGnkdFU6/B8QL4hEJfK2LYsGkm08oG8d7WuOfBOjaCxq35xXP35KhUgr5XO/B0HNSAKAHqFgytzX/eUuc1/JvKcxelnlLXJ/rev2t50nhimWX5jLue79m3oPh96zmreNTJWfEJ/reW/jjZEFMP09jyXmtf/xs4007WCXhHymb/pkxzWNAT85LS/55nNBnwh7xpXmmrWIjwVbyp3DS8OiCxz58ZJMOgC6BK0C3mwOQmjYTudxLhWLqcvWaggYkC12M5V1nJhTo3o9c3h7I/SJ6QWsEZF8rEjPKEPfAxWdLiKlETQoGrWN1evNCRMIvpYWrXfcLrkWMN6QXzNoQAh1tMtO8hkOL4dNC14Lxmd6jwBh6LAzEOGob6wFdApn3jHN3xUzt6yz1nTRKv5m9limBIub0QBwzpgBHCpwXRgKN2DvjFQY9e9xmES29y93zGT9XUomnoQSfeCMVDi55UoonNWD/bztAZOwcAcY/2X0vM2Ssu49Sv291xGX2yc7l0CkkFinrqXmULLP7mdg2ZHOgkNcQ094raKoKEQ95+nuA1XqIrlzb+Dxp3WseKoJ1r408Y9NRqEcAJaEuD4GebXt3lLEGLyzwaxQGdjpfNju0Y3wnm0wq7GOCKfCjjCUU2n967Kwsjh2yssiVqdhsuRxj/vH7TTykfSne8uvnhaIHIf/crfVUh8okfunpKkFMhU6/S8Brr2pPSHZ4gBbAxe+N94oHtFiO6H2pNyUk3Wp/aI08P8f0k4LhwT4GdLncvWwWYMjlHvMHv5cyLU+DN0g0Rlnr8f7TXL1893JX3/8kQGd+SNqZK9wUg2vME34Py4iJ5Yze7/fUOEBnDF1VAuOeIbqL5noe6UILnfkl4+YtnhYW6jkCdN5D2tDD5N+becjPP8Ji6LT0tiUzMB4ZXO60gFPAU2JQmDGTcWICeaDz2qI2jDaEBGq8uF54C4R1jxf+jPF3mcwzBtA1Sb3DW65pln02ybIfpxnpfjGpB0L9zp+i2ckYVhYo5yH3DudnSRfsBDRRN0DXBuBPATGvr9VqKX1FVwk2AroFMl32owBdz5HQGScs+Jli0BIOorPuF7DpOR54xBMnezY/5/0a9zhQHufSigErvt+/T0Ajr4K8JqS3XFLaDNo42lS8RwqAeEDCW3OThe7f6fk9wxj0cGC160xm4lnwVDUHmZEBldFvxGg7BQ9L45jwlXR1Y7IdE8tEF89DPsbqLWTR0wsGz+satz7z8xFAbAOEERtnJHvAW5dab37O9/Me713j3wbobMwyHKCZYyLewNIKeMxosT9ArsfjRgsYsdqDCkwmsdbzo7zV9TN+OChnLcnLCzWvEIsmnve9LOC1MSh4UJM1EyvsyfuScJMsrHG8rbwSvScWsBp3PAbxSLx//P2896eJMXuFVR4oratfS09Dfa+183sq5YOfwuVOPvQWOe+VHNN3fs9pTjKi9J1fE2/Aednvx+/XIpYvXhZbYxirvEgsXOGN6BzvW61TvF7iL9HXP+uBXO4jKvIhyz3mEY5BeCVlj9dIEe10mP+TtD+Px+UxRrSUMi0lUIC+bY4/+8RLRryQ4K3FtwULMXRbfHWhCUlx3gXl2875gUlISVOVgPAZ3WQUCRE/Ib8YKlsQY2iz2wKMsdBjwkhL1zi84KKFTuvWC9KYuHHSimcECbtxzKrnxOP2xCcb0uUuC33cxvEWlhdqsvCZqSxAVxKT90R48Innyb8FqKKTNizfpedJOIhhvbYvgefBXeOUsBlHX/FHDOiiWyzU/Sb29Nam8a5nfi9Al4UlxU7PkbUbC3yvgPI5Avz4/TYGJiQyS5wQzqTGURblfgaDXBZrJdb1JwKm1B9hqsPM8hHa+ZHV/1ozD3O3FSybWs8XjQXojAFKAfVhBA/onlYxKMX0lWBJBXyOtMrbOOUJ8BahBPQ4QGe2dAlsrDEwtzsztJFnGCippOizmqKU5ArwzO0ccnY+N8vrav3QIIY17Nmtsxi0P/w+1++SCx7EvKLprS3xiCxEzskr7sk+TpqBWNdDJ+Ni3vNKkk9Q4nXyYGgfSDZq/WKvog/fiSdjwNomI4IixfdwfnHSsadFvO+ksMZu21TJd0lxWl/xvObGv73lLfkQ7w0+0+deaF9K3nvae0DXmsUyYhzoj5NftNBZtsZ/XsbHfC6aikbiJS+3SCfhkfaXD6l4GSIZyKYyDFn5PaPn8KfCmXyvZInWRRa6B2+PX4a9wXPk97tXsGMPZObhT3r0iINjvJxfaiHsnO5hkq2utHojaBh8qq2zR7bL0vNApmepB7wYkoPmZ4zvacE9oT1jTk5OpnF5L1RtwVwM3S+YJ4oAXIwpgWkux5BhHm8ob0mKSTWvGNB90to4weoFtMA93eRWgjQwS90rPrpOm9hvBjGqMQ3vo7s0WOjjAN3PLQZ3bRBp3F7Z4nemNIST6TzjS8vkfcpS954Tv5nkofAM79dXG0buvhjQYyD1yoVfS202CVwBupKWtDn0vQDdZ+nH1q1AL+aPVPizjpe98LPsEJezcrrJLhvzFLBczaFVSKzHSm+EudbQWppuMNacHaDM2vchj9AtWsOPkwE6+V9llpq75yNvBXihIauOCo1+l9Lmwx+5PJt7bJ0n7RUkCW+FgLTnJQyZXVzIFa0en4LNsv2z7Kw3tK6FXZZ0lQvoW68FlivmUB0WULMWwiwVpNKTXBvvK/GmAEu8q73plcpYdsTP8l4KPSehdyJkVUIcA7nm7/kifj9DYjpMg/frACvSLFaQ+M7YAhy3J2NAl3eP7/a8IPngrXWBtwBAVp343u8fZmSxHp4ud9E5BnQP7N6DK/kgenB/Kx9K7+JnSoqLAV1/c3/670RrfSYF2wO8p5mNPSjE8sIaZrl6bf98yQEPlHoHP/NzVMjOr79kotbIKnq594MHVnhjHtiQwyIFyit9pBEtdGW5ewyNcU5rs6UIbHnMJL/SOV505WNHfBHrJaVB2MNpnYS65m2Hh7Bm2LngrQlEqKETM3mNg4vsk67EaB4wYvBgMwO5UHWeuCcK32eMmc+Zy11JcSKy1+TJMNxk3mqV0KJ1zHs17zgGJCaVoNRzx2mKXqHwG1KJMZ426aayI2QZx0zKlrxLntf4/AKvKOlZVLRIA4ulR0lVfmP78UrYSTOWC1fXiLm9y9eUn1AjHwtLLyA9UGidlVTk3VZeOZLbzvOItyiscU94vwBFm1KKocYm60VgrXUT2KfrHk75I9/7GKGnicDPC0S+11sBrGLmSW6bw451ZSvnK5hrFtBrD7FeymJQKZrCU0cOc8McMvkhFis83LaHic4ApWEOXRZFs5FMQBUPGFKcRFeNT7SU1flASpvWM1ZK9He+sGWh6j16L+nI9fPgICXKQJQPyRcspFAcjKxBDPMJhpkhemxQlwOa+aTLHWu+Wc9dQwEVnh7Hij4qNTwDgC1OGD6KKln4Dq4/969OzVKfC41Re4RryWt5j7eKfMhHcmlrPhlbH3ooPGh6+UH55Q2EWMHUupF2Ul7jFtexEiAFhPdIruk5Ag/99Aq1+NkL+J8U44751+9XZrlXK1XzE43bxxy3PJQeaD34eIXS72sBTKIwJYlfooPWmfwrABU/emzR75JNMTAbeDLHyx3O4pVdzd2P1+8D0pEhTQ/+Urg0VuGG5wk/1m6nbRa6ZI5XDkyZD53odL+em/ARsTPxDokn/E/+rhwqT1t/DRV20cnW6JFPuWxEpuj0kjPLBQyqcbYNEWZgCxMAPV2wYKGfDND4OYmijaWNyInxvXynrDMtvhfu3HBiJr8w9lkumwK6Fj0mjp4vsNymqQZ3td47zrUkxcKDuV9QvxHG0UD3x0BoC28nziV16OM05HGArsW08RDErXd5whBaE47jJwG6xiOB4oWpAFACR4CqzyXU/Pu8kNJc+GwJOW8Z+Dl48PBgkfLhSVyhXkhI6Mgi0rs8TfROafG8n9crh0A04+c+9MFnS9v28zJ+41nT7NWd6WOlwoY+VSw0CkBziGYugyFPQ+t0UMlmMcHz8IpDHK/ROd3DbHtoZ1932cM9k7iDJfSkOHCsEgAxKHiPiBd4+t3vBy/E7vc73eNhh4tntCbiXa2z34dGL8bXqY+MMqh1R6gMYG1amS7A0ALbtfJ/EiPPWPfBssXQs6yWA+OPBfaCCGcxaN7iSdKbayRvC79XQqsX/Lxe8oSfE4S9d8sLQE9bkjxJ/Nw6C1z7IuZtL3s8sAhAxCMcS1zH/0CAvg1gI17XWmmtY0DX/opDdZKnkn2xMaF9RgudXhYP6DFw6Nnx2us6LyP8vaKR9qB42wOuB/RYpsTv8zQXzQToLFvzssPLsnG8r/v9HvFA68fijVw/B+EI+XfM2WIpSKsXfYxhyfvIf4mHO97n4kPhlh+zxxJf9psCOoVau9vZFj/gKJko90CAzoH0u0kK/fgBJ6n8ckNpcSWoBOjxebN6Fq+X1u03e6oFWZNRRjC3t97TBvZC2m/QdJGtW1IyRn7vtX0xhRbXE9EL0JMRWsytsfr3p8zuYugcgwRZ7DHw79i2+AHQvYWu950M0OMN6wVVGgpwfQI4b29de9r6jaVxjXPtN/N3VgAAIABJREFU+c3owVzPjsHeb8hYQRPtxSPkIfKXhJvoqPFoQ3FcCklIuZQQ9gJRYGbCIrjMdK+sSPFPZthHNZ9BMzvA6gTbeZawo5FHocWST3bTS3JEiuy+l8ugUxriWK2H4aiH+dYQlUEW7WHGksViYSglSvEyz3MxvbQO3orSZ7FAigUcd5AEkpRWD+jip3TOoUTUQDSXQdO6AwITHdihLSxj4wPbBaCdA/pFZsEnXc/yjKNnknbHXWbADIeo0WDguc7BQvd7n2svhUtKW+yyllzgtVpfnQrpgdzv3y36JaEOJTXpeskzroHCDaK/3ieeFn09f3lAl4dOsk97XFahB6Lt1ltCcb/Wfu9rjLKQ+XcsNwS23hjZ5tUhoujErrDAfq/Gc/Z/Sy5yfbxyGStEfj3H8Zfkhfjfy5QYeMeNzY4PDRb6uPXz8nec3JYR6+Wgv47449eAc5Dc4NirlbIppN6r6PFQ6yOjNsWuAOh0u/u9H/OAjM0Yv0R/AXq693/uyY8ZcVFkoWszW4vCUKLm67zjo97octcEvFCX+y6O3/Eab5FzwzDxhxOWxeQJIo1cgnqba9ZabiY8GQOrBJBnGC2MCMjWhwR0Mb4A3W8M7xI6GbPpXR78/Wd6rxe4NgbXKU4bXlaJwC5WBPxzLVkxmzGXu5jwpwV0v4G0CWOgEHN5QNdneh/v1Tv5u+jtheI4ZvRWS/w9nycXlgc00SgWLD52J+VMY6HLi//kXtd4eZ3AwntvxJ+6R3keno9Eu+xwiHKOp6YBq3W2WC1irplDqT2yk63YaJFzyeUZHsqgWaDLnfDWx3ybR7Fm0eFhKwFRx1nIPsYo/vHKs3g1/k5rErs0xT/6aVn67jxmr3TzGZq3eFvrasCUz1prUgL6ZDsBdFroyWFBWXRYkVNMWggX2EaVsiKfQy8LbPJwkOEQU3kePpP0r/CCVLIkXiMPCn5fSdDyPi8jvLDUnLf2YWIZsbGO9rb4MlYsUnq5nhcCUf30ckQKhkIFoqt/j4S1V1o9sMR7X2sQj+WBLHSvQBsv5nLpfqWJSOuWP+P9KNpqjH7P+TEK0H240NPZK4RSYvi9ZIqXJ57HYjD3vOHpouNTpRh5xdDLe68MxCA/zmjQHBT39ntO87A1tTyMJNdItJIX0IesvEt+S14m7bk9Pb3iyc99jpaX/bouzkHIXPiEi9MYuoSdxSoDoNsDnQUuQNcD2SnOA7oEqSboLSQNTklyYnpp1Eou4YS1KfUcbRZpmCQqE/nUKc4zu2eGGJC1MCYYfgpAjxk6Bp/YaosFphSRGNRtEV2nOA80PpnGM6Kflwm8kOnvqxA0Pw8OsWbrFQ+5Jr0gE4NpbnEMXaCZAhvDH6F8aJxgeCClxGugGpfWn+9lHbgXRLHg5RjkAfLWm/hQlh3fI/7TnBN36/Y+0LzPh17kTdKcvaDPDAYoZnh4SwaNWsESvyY6zGpPjlZkso5dT8DIEeBGWGeT/dEQ0x323c5ZORcBXYJXFoPmLIHigdSv5wMBvoAm5kn/Ny10tT7VeqZKfQiZeFD0ihot7R7P1B7SQqd1nhzpyCS4VjFjx+HauRD9gR2eU+Q82T8+D6wVmAU/xDRPk2Nf/ZNY6NoXWnfJHc9Tply4ElIvO+I9s11pGFnrTCU18VoJa43nZDH0GHB0n3iX45H3aNyY/f70gjre7x7wPKh6eRd7mPzf4wBd4CuXuwBdc/ZjkCISv9uDoHhVSlgMvl6eSHHzYYSTKSqSKaL1OFlIL4/OQ9dc+VPPHzcnD+jy1sVAqjn4ssL4/fybMXQCuk+WE6DzpzpdemVFY2NLZN9YxgO7eEL08jSUUqv5bhvXQx//SAN09W1PrTFukhBjUi932zihCYQYjRmuHqxiLUIC0BLvuol7wSep8XNZxkp4EYBog2ngvFeLYZOiuz2cVhYDuq6LT6vZRrTgcheoeAtdgl0MfTJQlMA9mQbpASu2oiw7fTRMO8X5UIQUAR9D8ULEGDAkLgrQvUYqQHsghYDXcM5Smvzm9cAs7dKvh+bLe73W7y2omGbbhWnCKR6wtKk4D71TORTe06N3SIhKgHtAF5hpTqKHNpvezWeIxlL+/N8CCwHLNpflgMeW0pectVPqWBVS7APFbG5bd7xUyaLlytKu4Qj1QcZq0zNFHhmbWIgxmOjd2lOip+ejcVUWsUB+IEDv9Zl0mLTO9IJTQjpWWAXodi3lw7CHwjCDai852pVzoWW+SXoQ0LM5O0FtojNCmQfE8IjYwgirpSG6wwHqwzxyPJs9hL1iHpZC5pUKv4cVJxaYcFwKwXhh7mm4BU4jrK+vp0lxfDfvkXDm70ya8kBxMvARf4l3fxKga609zSXfRAN+JwVP7/UGid75QIAuHhJ9zVgLpboEcgPDMadJalyeL2LZrv3qlWLPL3q3gFlyRvOUvIv52/PYyQyqVMELgK794w0Tvn+cfPbKiWjnZZOnv0K+HpC1N0zG8EArViqFrPaY53it5u0NpERm0hhOyqb9Py/nPc0l96QMak23KTy00I252BTDWeKy/kw4MKNcVhhBMGS1G6MHl8E47UWbLNagvcvdA7rX3rzA9Uzlhb65m1kDHJJJPPjqHsYYBA58pncJ63AWMY23zKTljZuXxhCDpldsdF/sstx2DS2gfs8Anf+85ShAF63EcGIso72z0D3gSOB5ZeJkCgkZywN6us5hk/NZsYXuhVqseHiLgu/kvaKXF8R+Pn59vWDnveNcXp7+Ukr4PIVnvPav50mACtB5n4SlxugB3SsAseCSgMJgZKeDERC7mSE6A54sDzsZjGd294ZJsiPrtXkWOa9neITlarTOuaEtvlxIvASxUEqFlnOJaj1iC8QLJC+w7ictog863VaapesFQ/x8rZH4yB7DslEmtQ6ZEEfBlLGjaZsFYKPIc8uzyPWHqHaGmG2PUB0x0z+LdhFYKvM0vhEmhnlkGZ5wh9NIodLaClAlEOP1jwHNK+Yx328XliOzoHxSnPhEPO5d5p7v9Vzxv8YoQOfnNFB0WqKXTZJDJ1OWPKD48WyTz+50rgdyuSuGr33glW+zzGmQRa2zx+1Tzzaaq67TM8W/8Vy9PPIhIg/oomcsQ+WB8vy9nQfVzyHBJf98gekDgaWy2D3ve/p7C33cXmKnOPUx0PsFuMIQ0Ut8u7WOVDi2Qk3xHo73sd8HHoM9PTIPu+LSkdVzuwxLxZVpcZAhJZiVPcPrTXDTTWatK+/fx1YE4nW+JETAI4bn5NntR5tY2o9l3nc6tkCyzrQRBH5Z9hoe8FTfrcYQOkpVAqjRaKBYKiIfzo2V0LdnFgopE2iOXB4v6Pm3sihTAcu4SSgVSzbKVvKKCWanAHltyjTiAHK6rsvqglDaIWDx2dpxprs2h4SBrUVYO9EuviZWSsSYFoIPZYe2EUJfeGnwUhpSrw0nGrXBpUJnAjEckmOMxgeHuKxcWhQc5Bfjs5CMY2BXLKQeHr1PAkHj8MybnmYQ8ibo0mWlAN3bFm8PFnfKTy4+bd8HBUX8x06BPklOm1AKpTa8NpcHXr6TiV7slsgzw5udlp2FXaiWMChk0B0kJ1XREi8MswZcBHVmhfOsdoa1Gp0W8sXkhDOb7ygRTFtrFI5WJJ87t7QsrW3CbbvkSjBXpz/ou6hxer+f9HL3lpsEDsfTDYdn2BGVzopP1pFHfY4shp5nJIGVA/RW5GEeC2L8sNVFpTvCVBeoUonJZ9EtZrBeHKE3GmIiWwIbzEkueOXb87FXjCUYTbaUinbAkRQ0fqZ9pDBdDOqOuGn8XGBk+9Wd7ujXQtngoo94RHyq96WKebdr+UFScnWf5KXNKUIJD9qSN949L/D0nz2QhS7Q1Dy2eZiotDO3IcgrD/aiMWWRV4K8MqXqmpMBeuoJCHzoDQevMHqFQp9rnP4shXFyzPjGVYiITwTKsSISg3K5xLMVtkrH4v3i94JXTOTFKTn5JUU/tsjHAbOe1W7zcJfk38nktL/fYy1lYb+XnNSZ3v+Qyy8eSYhp8WUVUdjyYjEPb4qtZQolrzncT4CExZRQ1uD1HC2mtww9Qfg8X9fJ8cgN1+n2LCmMnf8EAkmGDwwkTWMK3aAEssoBEAiaAJCgYk0gAdoSdXlwRtYY3stAWzSjnullSeyYJyIHILN5WCJUknzCzWYJWTxZJ2Sy80xrEzrh+FNtjG3CIyyS3xRewElIWBw4HAQhT4hXzk5m4dq7WD/MM8LNC5wAsdFHLRRDUiQVHxuvuhaxZSezxrsdVIolO8eauQzWtY7CNYQybH5cg34/Obc4k7VWoKTvsNcHlZn61CT6Lp/BNhefF1ramoXBhBNqshK0pDnPxR4NUapW0oZIphhmsqHRycA2OoGI9xlP6T1hHgPWebKX/iCpR5dA9tboA7nkqOhRUUn4I9SSGlck1Rf8Z4oFFTkyKc8gV5tKptNwfKVCcmKeHfSwtakDi6UWlP5WEw0JISlbAhc7opvvpMeCZwTw/PioDwM/5xyTtplJQ5hYmJggk6BI9DNbN6NpKBPiNW16JXitJcdmk7PKMUSX/IQkEa6c4/n1yZrz2nyliGE+cYfaqfZBf/Fj8PLAK1Fe2bW8hH7XZIAXeh6AdPyqFGMPrnme5dBLTtMi7/MMdP60NQ9yT8qB3NI63Usyw+cwbAOLUF9MQLe1CjynddN4073ilAh+J3npLWsPxtrjPgvbezZiebtN6Eu2mIJuAjrlVQGql+kxoKQAqH0a822w+CWvvKLgQd3GNCbLXoaJX0fRRHJeip/KYvW9wm66Ttgm2ejDcvyMsoXNdbTPRVeNwTfOEmDLEudPnkmua2MDhN+LX6VoSnE2+RlKtvlO/a31Vp6ZbxyjOaYegCB7tq3tRVdfZi53gTUvVqxblrEBUo+xgiReni5QiPtJy/SajhZT2qq3svzG9Vq/Z2RpWvxsHKDzXV3W8FGAy0IPjMRNQuHNZ+R4PqXqcgz8twSvEY9Cihoqr3GAro1Loae5eO3IvAImsPn+AIZmmSZuZgobr7kz18AEfFAeKILUGMbTT+/ST9FKwsJbJya0Q2KXBJZfA1kdnt5+LgQYuoNNWAXlwsYS8hL405SScICO0St4LIypWTLGUiQ7GDuAOe8l/e2ZSYyeWuQoADoVCAp5CnerMa6UwwE7wesh5PLlUc4bZPTjWJkZPRqiWCmjEyxzWsrWCtIS0oYGMsXghdEmlGfFNi57+ZeKFvv2yWheifIuU6+s+k0UGGTbIRG6lspbuqbBIkrXkmBbLiVKlF20JVx1jX0VgNSce0Eh0PP5c5uFFs4nsNbNTNYJ7SelBLOJEbsTpkKTCq/rRe35jXuAipSFEZAAPMFcPy0pLvSsFz08EEiuKGxEGvO9qkogD1jmu+vFrfd7QNfvXpDa+3IZ9Ln3nIfO7xP+Lg/fNs+KPGX0iNDLEgG6ne+QJf1CUxStm8WcE4+d9rEPa+nd9jMAup12J6+WC2NpuSknxJPeqvSA/ECWmwBN93rQEW94XtkmH8JZ4qmy4k6z1DpqL+i5ktH2PXmP3jE38digM8PIZdZvm5fj+Xhv+TWP7zcREYwOr3x7/tA1ko8C9Ng4pbFBpX8coPMe78LXND2WUSEQ7WMPh/a9xmWiNXhDRFfJHQG63idF3dPFy377PLFkDcNSefFzT32cAbqYhg9U3ECucpWTeZeStFgDf58F79wXfC7B2GubGqAEABlCIOsBU4P32prXVvk94w+MQ0rr1jjsoJlQRkCXnObLjW9WmssBMMI5Cz0F+TAns2JcjD7Zq8kT7ehS80IHQJelw0ULMVEtWCIIwuEB5q1MkuEYDoiPf/XjE2P6n35T8vneJR4LgnShI63ZNNgRhWmyOQTkNj9TURIPhLm0g1IjZpOSY9YNLQveRECnwkS9iIVZdkhJ0imJoCBAZ5KUufkJ6IM+ssXEQpWAMNUiOn0v1ZrD2ceyuEm/crWS1ArzXPdc3mhMQDeNmOBB/huERCfWi9q4gkAISkhcx++Foo4fjZVVD2BekHurIg3XjGmNLFmWt/VPgNoA2+0fIyv5KFwcNwDhx9LyvfJmClgAJO5P1cDqejthMChrhXxStuQVlNQFyufTqg6868HcaMS1Dmv+kwBdQMD5SK5Yz9vUw5FQ0QN6zLukjVf0OTA22tsWcovoJ8Ev61Wywj4PngUP6Hwn6ec7SNqamEcr2ff0pYhGvkuljd2vdVC27H6GnMYAOj15kkkaq9ZSVl0sf7zSNc6r5HnIA1UM7MZPISlOstUrUpLfnr+9jKYcZLfNRA/dclsLyPiZZJMATNeJ/qagPkBSnhQyWbZevnlg9zTzcxF9xJ+xfBSg+3mbbHQGRTx/zY8/FZKKlS69Tx4egTqfbd6x0GxNxnOCZ1vZ8p5vY1zUeEyOMlQaFGKjx0OemCTFSZPSpuFLlRDiM/hiC91cTlF9owdwJWWkbgIX07NyHrq1o7aAHrz4uye2vksYI9GW040iC926SibCO3l+sEBNq0zAV9Zmgee5R2VXEpx8Np8TWw3GnOFdgyHddNtzEOz6UK5ktEiadds6xBvGa2zSIr2m6TVkDxbanH5D8/leAxVTeIbcBj6gBRaSYnzSIwVnoJNKCk0ZIvPQTW+AQdf2ADmWZhGQVG1AZWqUWM+24Zm7QBAdDM0aM3ctBUA/6UWfKxfTyok4nqj5aM1TDTiUBHE8dGmaB8D6Um8dAyphQqud9LSYl3hCCig1cMYbnMbvBb9oGwOLt4a0IT0g+t/5brmuY8GgeL4XEPFaxQqCV/74HZUZn2RKXtYJgvK2yT3phZ7N2bwvSevX1L2uBKktt5EpYMa7AQDtj+DVseOLg3IQg7oXjF7ApQqoLXDiJRM/nwzQPUikwJRRY6ktztF3oqPW048tfRcVpkzW+IZPUFKkbwktDyN5WIeAiBZ+n9vzQ2giBjR7X5TYmArl0A1Q3gzNX0LcJ7XF1/BaeQi8peqBO+ZLfx1X1ZTtYOBoH4hP+JxxrUdT+R5Z6LHi4fdVLMMNR5iFHhRGvwc8z5uXNYQo/bj0bO8hEc0kZ/kOH3L06yL6q+zN090rXlKIUqPRbVC7x4WU/X2e7pq7wg18BJ8rr5lkfCqnmFvhlGzNyyujJttNfve3758HX/7I+wG6NEMCulk/rpvaNveXGpo8AKDHmpPfuOZqdGVnIoIXmNLIBU7bNUECxFZsVxa6AJsC3Kz/YG1uAwxDIW7oYDW7WmDPiFbr7rJA/YawbnrBlvV+J13P1bYYei/RvEy4i1a0DpkjxQWRm94lcAmYJazTZzoLQOviN4vu0/U+rrYNzO1dLItJFBYpKWJ6AbJpxiHhTZvH3PvmrmTZVghh6hjX4AWhoJeiaFppEHYWa+Uc6DInPYp5o6DfxD5pQV4BoxGte1dzTNrVq7WUhvouPb2Ox4K6pD8pc5qvePN+CkNQjH4aQFecOhac9kxmfYekIr9+qfBSy95wrfIGPL/5Co6AqturUVzZndGKLuTgUTHvUBwmC+5jeUJyBeY8JG47CagUbCyDP/EQCNRt/8nLFRQ/hZnGxXi9EJJCJvqbZewSa7UOHlh4rReUnoe59wyEQ8hiG1idxMuzjc+CC52eHXl9+Pw0S54xUucy93NJLXMXrkgUnWSEGnOaFOpi6JqD0dUdJOIVIF7D98WAHis+Mch7+gjYvDzzvC/PD608KTOxQqGudykAOsXEWk8rPOf2sKexZJ6XUX79u53utix7v0/4uwfsmJfITz6G7nFKvBYn1fl5mFxSHN8RTu/xHpLtuLMlr+gB1HdaC8/HUrj9ntR12i/CBA/cXmHxBrLnkdhCt+8e/pTHjjxoSkvgyzyge62Hv5vPX2flRq1fPUE0SK89pYwWys4S13VSi+v/i6kl1LU50iz0LOOxWxZ6yozeUg0JWrZeZjmHdwSLtE+GCha3JTMpwzh4D5Rkl2qf3jVqCUc8zzZxl6YC0WkOoqHlILA0MAX0nDFTLzC0tDTNWTSUFuc3iRdw2jCx4qRNkyb1OEVgC3xYNsduIMG6CBqnstQFJspDMACmuygcakNBUKT70RY06fNvFRI6Cc+7cpVYZRNM4j/mmk8CxNvX3YU4RHdbvkA78R9d69ViyZQDmy/dlwwZUchnk+RJ9cmXkPXKgq2Xsw7HJe+MayyyDbyNdyKFJPAC2UCAHltQstroqUjOLknqwHWkr3jZwh/eugs8rOdxXum+CNaOlDgqPKSzFOQk/yABSMtDIO3zHHxwMToL0+jNr6nQOaFnR8W6sJWSTUU7z8d8T2yVCKB5ncYdW3axUI8NCq0l638T+m6PqW5Tul2CmZdhKf1pZYZ+5gIP80AFMPGHa/iOjGY88BwF16VRfJEKf7c22s/6TrKCHiRlTPu9rOukpMaAIoE/DkS8rPB1/DHYkweozFjSqbMK/Ty8h9ArKjYeZyjFclt/K2/CP5O/k1+o0DFZWKFIr2x44N1a761DqJTfJQ+Z5KZ4SVa9VbY476jmI54y7wxlUVRZ4g2wVHaMCZ0x/OjH7Y1Rfq7DxXzIQHuCY/Axfu0Nra2X6R7sU6XOJatqjAboaZzXNbcgQSjMSBCvGcUWugm8yGr0gOMZcZt2QUHIOF8k0D3TyMKTUFQJkRapkCskrQtDAooxUbDgeK82aBIm2ur5bnMIiXCMgQjQFWNXprcltrmkpnReISGB15csqWlL0zOt12XGk44WsgjldfbecCiMJeRFQjQWbj7LOqZNuogKNbgzd2NA92uSCswMm6Fslb0pwcIYK2SwEhAtyz3kOnDsdOla/JQ5DLQQBeiufES0tHE4V60Eqa1ZBujQA8Jz6WkN6mx6JX+FeFMS96Y1EPoh2JG+Q0umKlKdoIJAGjDBiEmd/V7iTi4WLGHufoLCxewozLcJWT+HYKGNE6badAJPW4sg4FJhFNy46SZXGEYeL4Ity9hkTSphMng77B3h8B3zvIS+A5qPhP22pLgRLHvdlJ4A6CZAjd8D/VRGxIS4Io/fDRqo41t9pDirFA17bqgWIF2KPG3NlWlKKHmayssncPGeHiuZdRat6DpOqAkIJOh4uEvSB2N7lr5Xdvi7BCjvk2A1AoV1IKhyngY+PESG/B4sZ8mcNM9HxkdYS29BesD0JV2Jl/D+pVF8V7lYsnXy2dce/CQDRQ8vHyRPvRzwdPO0jME82bKZFNBPlhSq93slK5VD9oJtuaDbPW1hXWNFxwM6Xf4e0ONrbZwuJBqDszwLHvB4j8JMXmbKEhb/cO24VyzBNvQCkWKgMPM4D6kUWr7Tl/z50JboHStc2h/iSTXO8oqGl91aF+0neWDljTOFwifFPegJj9iW5S4CkJEJ1qoF9wsuVwEZldfIghDwe+YZt5ipAKAAjgCdAzfrP7io5VbhczygmzsqXzQ3rNU4B2sw1WgdoIsYchF5AU93uBFT1mXoD29WYwD+xEccSneC5FZicoYxSLn8QoIJQdoYLygaitNaR7DQbc9oxeMLi+X7JYWIZhpnChDK0I9KYGKtU5tAdI4BaRugB5CwLPyQMenpw6xoJhbKSjclh5uA1jXDMd0ek41TC9NvoFSoufrllEeCgtUdDRLLm6CgZCPRLyTVKGnIsu5DBYEpHKyh7SXAbkpBjh6HPjoEdB6IUiyiHRS2NPkxKAtyG9ODok0yDkQ8YItuHsCkoHilVvO2pC1X+SBFTsKH4y6kzuxklaVMSVCS58k/KsMUD2sMHLuEjpqE8B4lBxrghMxsWiOpBc0kHCpjJZ72lhzSkYD3lkLKj9MsapZh6nwHVUQMhigVilsJYi6eqHXWeeF8rABdCjppb8cfR4DugUiALGCRJyBR2AnACTDrn/aO/iZtPKCnCXnhvkSOJEJRfcFpoTO2rgxmKVL2FvF6qGKJ64AT8RCsV3NJJx5E87SoD0MYHGldL1cfENB9DDiWpXIJi36ef8WrKnsSKIpv7KfKP5lfEix0z9t8noAu9noEMZj0AIjWb6zx4HjDA7q1R3ae2VRWO1oJKDkGganmKp6SAScA9YAuusexeNs7bKzV3+6h4PXkUdJe/SG8kujfZTkrIcavfSilwBTeYvF+bWG9QuHLHr0S7D0MXjkQLxs+9gcol0opoNuaE9D9ZvDaP3/3L/SWum2scIB9pVq1STFeIQHDa8lMsh74vTL7+FwjGDdzNotKtYKNjQ171+TkpD3HNlrIBDxx4gR27dqVPp+fk1DHj53A5NT0/T0ILgbKZ51xxhm47bbbLMHjtNNOw49//GPMz89bQtXy8nIiUEJiV5KlvRXbp4t+anLKNt3a6ip279yFleVlO2VuYmrS6nCL5RIWT5zA/r370Gm1cfDAAezdfQrW1tbsHZzv6sY6qrUaKrUqltdWzXLctXMn+q3OtqSUOA4phvWMLgASMIi2qas1VCrwunq9njKU95AEuY1MMaElmYPzm5maRmNjwwQax84cAtuwoRwt+RmO0QUwU5/AkcOHMDExYfSlx4NCjjXmU1NTRt+ZmRnbNKtrqyCviK9qE3VMzEzjvgMHUK9W0W62DJwrpbIJU86dzzx+/DjmFxawtLJsdeNm/VNYDoaoZvJ2j0rllGVvP8N58e1WC1MTk7aGnBfDHBP1up31TSs+ztL1AikGCg8YtleCW3pichL33HMP5ubnMDk1hbvvvhtz8/Po8BRDgqoLVUhIsoSPgN6nFywkEHINFc5KEB5GM47V5hOSPGdnZ61tKRVq7jOuM70cBw8exBmnn46lpSXL8J+emrY1qIUGJxQEkxMTWF1dtb2XLfJU96HRhcJhZWkZ5QJPjksUZXpCfCkm118HIhFIWbXgLQRZUJ5uJ1MoTQAxPyPKkI7lUey12gL8pMJCsWjtB31PWsmCiwEtBbxWy2jXIe8BmJ6cQrfdMZBhFYfVeQdlxprY8HCZfh+tbsf273333Iv9p56KAwcO2H6ZnpnB8srSoUeWAAAgAElEQVSK0Y3y0UBIuQYCcnXfJP+E8FOqkbhMf+0Tr+DE/BfT21uq/F1VGqkS78BXip6ME69YaU28QuvHKED3MfSTKVUnW1+FcrR+fowaS+yhjOlkOUpBIZGiIKNOSso4RSdVCOjNchauB2v+7nMIYmWDfysPxIcsLJwQmqV5hdJgJRg3Ambyl1fI4rGK/lpXGbtmYLP1NJWJ0BfCns0sd88U3joTgc1qcPGw1BoODOu7sClmEjOH3B2pNREsaAoWfsZNRTCnkGJ3N4KAGJpAz8/27t1rh3UQ/AkWTZ6VzhiQkouk6SluZi6Vgt1DwvCZfA7HwvcdOnTIlAmVbFFYWWOU4PIkSNADQEu0Q6FZqZqLsVoqmwDgpp49ZQeWVpctOeu2730POxd24IJzz8MPbrsd+/buxdGjRw3IW2ziH7wRFKTTszMG+MUMBWdSZiWG9Jp4alEFTvabQ+vgmcDTnb+TtmJSz1DGIHTPVitGcyootUrVEt0manVjFtKNZYXWc16Z7AT08N8sOmar97qolMtot9r2k4LtxPHjJgy5pgQjAjKZ8fiJE1aqR5oT0Nebmyb4puoTSYLiEFhbWTHFgopcaoWwvrpQwCmn7sWhI0es/pyAng8WulVKsP5dR+rqFD7WSrOpz2Bg8yP418oVmy+VDtah29yi0hntidhC3wY2I2BteQWnn3467r7nbpQrFZx99tn45je/iV27d5uix7mzzj3JKC8kikdw71mf82ze6vn5PrOs5SIOMT2tsSxTgrcUNX5H4KZyStCm8Nm/f78pxlSCCPorKyvGAxvr65ienk72TbNp0zDAKVERbxoPkrdtTPmCKT+tZivNl7Dk1fDfaBwyt9m3XoA+DnhjusYCi7T3gOUtRO4D7woV7besRSZXBg9EdOSvl10e4P3nqfHCWCfnms2hzETgTtdooC5vpBc9CQzllCoVUyqb7ZYpTNy/4bh38wbRgOAak7bFUiltVqO8FPKp7WmFon4CoMcuW0+r+wFsVDIsC3HcPcZXAZWV//P/F6B7gBrnPUx5IHjLvIWuOYmXVGkVyzV9L/mmv2PFRbI0XneNQXkleq88ADJeNX6vSHmeVmjGe188hpqHzeUniL8lk33Z2jh5Hr9XgG5GXX+QVBx5l/vPPPlSA/RY0xMBvBtBD9OLKaTseMkASAJ9gvrJkuq8BUoNf352DqsrKyZk5ubmsLi4aEJcQorj2Llzp1k8/EdLkILp9ttvxxlnnoWVxkbSxMTVDlo5Bok4GCYWY7+PU0891T676847TegSaPfs3Ytjx48n9eQC8lCbHDJtkpIWuiZHGUzV6jhx9JgBO4GhR0E9UcZdB+7BzvkFnH3GmThy8JBdMzcza8TmuPiOn334w/Dd274P1h0TjJqdtikKk9V6aqF778jJtDb/uWmIAbC9K8q71WJ3sgDKGGo4QonWX6uFUqFgVuzBe+8zcKUrlZatZfLLe5FLhLpqj7kRu5tNlPJ5myvXkNa10b/Xxzlnn4077rgDZ551Fv7905/Cjp07zatBJrc+AaMhCtWyCb/mRsO6zjFJcen4CZx/zrlorG/YetcnJ3DvwQNotJqYnpvFfYcOYt9p+5Na9vVNs5LJ09bXn5Z5qIU3Ph+NMDszY9eyBev6yioKtNLbHUzOTKM16mMQAD0WaPzbJxV54WACYUSXacWeSeE9OT2FH/zgB3jkxRfj6PFjZrET2Ano1sSGuQeM1QY3M+P3lXzRAF3vMhALdfSkLxXP5aUlU0zN20M3bb1uShgVLnowmLhFHqfXi2vJ3xd2LGCz2bTDRRZ27MDhw4dNkeIz+Dufwe95uEqpXLT1ppJKZae92TRr3eK7dH0671U/lIoJ0EnLkwG69uQDyRff/FQyx4N6XBboLW1zFAUL3RsdXhaMC5l4pcySkug9yeUxUa1h2O1h0O2Zp400IJ0Jxnv27TX+a3Y7yBULtqYWe+/2jV9n5+ZMhlAe0qOy2WpifWPDlDpTNmUGhqRGAXqG58dH7XlPBj4xMPM6GQIeCAUupIOXt95QsOtDxYMvWfRgxUseyEJWns24HCrtJW9hej6wOTpA19y8Usjf1diJ3/t56VmxR1MKkJeBqQIR9aw3efsAWe5m9ERJjzEN5d04mUEg+cwxxGOSaz+meSxnvOImRUD4ZvkyIbRrvMCkOA183MaTZaAN4wmmJKVWu23ApXiBAv3msg3WhxbKT4oFMYtHj+Gcs842IKdgoobLd3Ih5bK+7777cN5559lmufPOO1M3Wn1qCi12+Qp14AJEJbtQg6Ew5+e0zOlKpgVNrwCfX6vXsbaxbgDgLRBZ6GJ6jnPU7aOz2cTenbvR2mig3+5imMtgddTBntNPxcbaGu654y7s37MX8zOzOHb4CKpsqsI6ynzeXO4z83NotFuYnJ3G4aNHsXv3bgMyXwcqemstYg0z1lR5vdcqY8bxCY+Ky/CaxK1rB3aDcXLOkSDHsXdbbWOSXreb5Eg4QCf4cd6WDzAClo8fx2n79pm2eOjgQezetcvclnfdcacJDDL02vo6HvzQhxiA00Ln/3PPPw933nO3PceArtfH6afuN3CkYCWw02ri3GgNkXYUpNlCHmuNDdSmJnH44EEsTEwngB6A3EA9hFBMCATLfNjpobG6Zuu3sbJqcy1WKxhWCuiHA4+8MBGd4yoDrzHzvVOVmo2Z1nm70zZvDOdL1+zpZ5yBg4cPJYfvmIchAXTtCSqLZQI6k7FCglIC6EmJIwGfnqHJ+oTx0vLiktH41H37LDOX+4u8bC7jbscUI4I333PHnXfirHPOtrEsLi+l7U1NQc9mcMopp2BpeRmDEeOEBetJL0WKP61NL2PcDAeE9Wdvdq4/gzDqbsc+7mpsEQsm/u1DRl4wpYJRbYIjo0Lfe8snFsx0pBFUdfxrLIBj75Z/v343ehijjIwHubf37jrFPBp0vTNc9/3bb8P+005Ds9vGRqtpp8QZeNOjMQBmJ6ew0WiYF45eQCrwVEJNeRsOEoUoGXxSDRLaU1spYGisEtMm9jB4MPc8OA7Q/To8kPyQhe4BPVZqHyhL3rwNUQzdg65kUfzMdB1VrukmHwOj6uBjoNct8uApvi55pyz4cRb6Nlra4O7PGXqfPESx5Z8awO4MFD8myeRYofSxeF4fJ72dzLDWs2U0G50HSf6HVQyFnIMMW79qI8SLwYcIYBSXSG9MakXsQYwH83sSnwSgpSbtSoqAByi536ndUyDf/M6bUM6XE/w0l2mSFMfPGN9juhT/rWysYGZiBo99/GNNmB1fXUGvkLPe0dZpK+3EFkprmOwQ6rw/8+lPY+fEDnvOAH1cceUVOHLsKKZmZ8yyEyAohm5WOy00xjnZGnAIVPNFfOrDH7f+08zspl21/6Lzsfv0fQbgp+3dh6WjBLhT8fYb34rJ4kRSB40RHnrxzxgYdYZ9zO/aiY3mpsU+6QYWoI+z0OMYlujoXXGeQf3Cx0JCdDf5ZSEPxvmSpCG6W2mdfeR9H0I5yR23+V96+aO3OoLlMhjQ7RoAnc8p5/I4eugQpiYncerefdjc2MB3vv1fuOTiR+GDN30g0JstY7N4wtMvR4uHfeSyZklWJ+qoTNZtLGtLy5YgRIv3pre/w4TlVG4CjUED17301yy8wdyDo4snUKpVUJ2cMLc5T/OynK4A6GmsP4yfVubG6hqmaxOYrU/iPe+4CVP5uq1fCz1c8pTL0Uv60ST8F1lLMf29gCCgrxw+hn2n7LE5fPzDn0AOebTQtjV//BVPMI8EhTqVDEssDD3W+T0Bu0CFzDoeZtPyKUuEYsJcLo9WYxPTU1M4cM+99v3jf/7n8cev+yPU8rVQejbEC657IY4dO2bvZCz/fe9+v1WOt9FBe9jFK3/j163FLPmNwEMhTPc/FeZKpYR2i16WAmanpvF3f/MGzJSmwILQHrp43gufn66/ATrXPx/CUqQxlULXjtYDsJT8B+LPWD7EPBt/r/VJ1iGRxDr+1d8rXvfrOe53hl1YumUtaAdDU/j+1+/+T+ysLRh9FxuLeM3//F1stlvY7LSNX3mmO2UGry90h/inf3wjysUKiiiihz5e9ZrfNCXUDA0OSiDufspClXU1bt6ywPWdB3L9bkmPY2ruY+V0HCAphh4Dut8HP8lC/0mArrGPVcx08JWbfAzo4xRqTwd5g0UrubcVx/a08zRIaaaKmjH7X7yXKp9jQhrqsihDVbJ1G066Gv3t/Lvd6zAOf7fCS4kvQFhtikY4WCetSKEH4hFP+/mTAro2pDRdvlAJCEZ4JVgE14wSAFTqJqLGBOHf/K6UzeH4PQfx4+/engi6QQ8sReO/VqeFSqmCRrOBerWefndi6QQW5hZwznnnoDQ5gWG9bP2kjbB2QETiyrG49GBowvBzH/2sfXbgxAGcurAPj378pRZ7POOsM7G8vpbGXi3ZSl3luGFDi9ZqoYRRp4fmyhp+/F+3g2J50OsiUyjikmc+Cbfd9SNccM55Zvm1NzbNbXfKzl346Ef+LekIhCIawyauetrVKNWruOfgAdSmJkz4NtbWt2Vuxha6D3l4Ztfi8+c4V440RN7vmUgMknyfxNHN5Tccobm+gdu+9j1TQVi4Rpo99gmPS1zYdLXnkv/mog4HYvTbbVRLPKAlg/WQVEcLm8lVBPkPfvCDKKOC1d6a3fPMZz8L6zwBr1yybPTVxoYlPNJOWj5+woD3Cx/7D1MoaGtTmXvYox9u60J3uylvuazdx0QvdEOnpJC0J29Lwv0wZWzp2HF7brY3wLc+/3WwL5i9r7OBy57xVHQdoHvBGgORF5wGJENgslC2xKaPf/DjAV6Skr+nXPtUE+Ttbjd1uSuGzqQqunFtrRnSYBe94Pa1lsBUVNiHPp/HdH0Sb3vLjahlq0aT9dYaZipT6KGH5uYm6jUmw9nZbXjhS38F99x3Lz7zic8ZsGSRNO151BWXWqiHViO9UuRzjoH5DowwtRoNex9p9f4b35sqc0MM8JwX/FKyP4JnZkBljjexZSyBhGVjAdC9QBKveoEcy4EgoeyHvotj6KTRyQ2OUTAmksZIEsAJyCcJaV74x8qasQibP7F0sT/A+vIKFqZn8eY33YAJVE2hIUi/8OUvsvLKVq9r+7fd75lyTu9EuQ+8+03vSN3qlD6/8PxnoDYxYTkiVARUUmnNmFxJor0/qn/2ljl/V1JfDOoe0EU/P//YW3IyQGeOkGLo8TWiY7wn9LcsdN/8aJyXKwZpD6Zqo+vfoev9vPi7BzeNVVUAHux0rYxQ/5wY1OX2994dPxav0HtjKgVs12VyHPDzHn4+ziD2n3kvq+dThRS0tuMAnbJX3tcU0P2m8RPyG4wvVTq/AN0si5DMI7D3oOHv90QzQM/kMJEp4NMf/URyLrgOb7DYXVJKUGRsj3Era0SQWDibzU3UqjVc9NhL7ZjG7hhAp5BMQH2AL9/6JYs3ztfmcMllj0qTgpi1yixv6wfNeAmBKj0AKPhhBkNzq1ZyBXTWGvjPz38Zg24nSWYr5HHR1Y/HnUcOmGXJ2DoBZqJctTjt5kYDX//S13Fs9TjmpnfgwRdfaO5dCgP2MLfkv+kkS1+uM6/pkV5eKI0TiNLQT6YhPlBSHHE8ny+YQGNmM93/X/nUrWgPmqjlKgbSl/z8pSaE7ChM/gygLkAHQwqMdRVLppwwc5su98b6eloO8vUvfN2AhUDymCsfZ+A8tzCPu+69B5WJurmMS7k8jh8+ij0LO3HT296O2do0Cshjrb2GF1/3qzi+tGgWUqZUQG80MAG7Y2EBzbWNpOTIh01CYMs6KfUHKCCDmeoEeo0mvvjxz6HbaWKiRIEN/OxVj0MnYattwHIyAerBh4A+kSuaEvfv//7vqGQqaKGDpz79alTrNSwz4TPEW31SnLlhdRJbIoks+VLWOmO4FLO0mhn++OxHPm0eBQJ6s7uJejGxzvmvO+zaPikXKrj8qida/PZD//fDYHX2PSfuMw8UPRzMJie47Ni1E8cXFy0hkHur32lZDgR5d3NtAx9594fQHjZRy1ZMQb72hc+x9bLYOS10rn+w0o0fXetWr2RKKKnr2jhASXvIh62ma7zM8IAeC3ouvFXhhNazki9eiHpAH7fGjeameUI4/367g3qpghv//p9RQh4b3XULI177nOdg96l7LVxGDxt/MjGOilxmo433vv1d6LDaJVcE1ffrrn+JyZFGs2kln9YaN5RbGqi72m3vadO4Paj7pEA/F/0uQPPKpqeTd8l7+WG0sE5pSfmaf6fA8acBdGW5j1OW9JxYudA6WCVBqEP3/OHfH48/Vqr5t+SnB/14PLGipH2s0r3EY5m0XPV8si3ny1UIaE7qnTFuruJHKZe8RustD5LeqffHVnqslGquiqEzbEf5bYYjE+RkofvN4C0638mGA1K6vU0gaE2lcnKmLEGTL6TrnS9QrNBPSBPgQEuZPLorG7j1lv+wmuFcNo9Gq4FapZ6GNeRypwDb2Fw3IOcJYesba6hOTOHnrngsOoQLOyQkaOokHBOL+gN86fO3omAiHbjwEReaVWIeBzICLRVXd25gHpLAjAFCrXN3s4XiKIO5+hRu+eSnUM0VDUQ6GGD/Ix6C6d07LPZWK5aR7Sfu49nJadsozDR+93vfg2qJc8rgkY9/lFlsjHUurizbMZK2yKHXeT40ALHFD13CEoGQNF9RkxarvVY2v+ulbkzNhjX8nrXFrM0eDkwQWQGamoyE2Gd9ctJis1RAaMV+7EMfxlShbuDB0MdjLntsaqHT1W7CXF3hzEDrm2KyMDtnzyAAUdkhKDHuS7BmmeA3v/lt5FDA2mADv/T851li28KuneZd4f1UgrqNpilE0/UJi+mSLozv091en5nCscUTqE9P2d9WvzwaoWZJeC5xz3kPSDHG4qmMMXmplivi8x//jHFDlv3mM1k8/KrL0GFvlZDkps2s5kKaq7a5+MJi3jytrjPAf3yMHiBa5iNc+YynWEIUvS88G12uV9Jdwl2AnjQtSvjM3O886pVhok43PWq22djE5z76GXQGLVOyEmfC0BIWGbcn13fRs6dcfc3TrCxzZX0Nx04cx7kXnGdhiqXVFczuWMCP7roDp9MrtbZqsf4evUzkyv7QlOvNlTV85oOfYO9F20ucz3Ne9DwDc3pGyD9KOjTrQo2haL2HPgbWt19x4dEI1XJl6yyEkICUWjr0BJmlH+4PIMMP1Go2n01i3AZ2IXCvNRiRSUkQegzIr6zXt5794fTIcJKZ7Qn1Wte+tuZJrMVPus3VKzXLk2Gw6cYb3ow6qNAk/571y8/G3M4dOLZ8gjE4q4wo1cpYP7GMM2Z24a/+9M9QKdaMPk208ZKXvdTyPci7ppzoxDF3SlvajTEcFqRjVJXLo9ayqSwOJ97pCFvb2+o/r4OXQmzeqn5ComfyntB4KbjmRX9+TC+DATotdTWU4t5z3dVSQigzPtEGknULX9r+Cbzs95IBrrodhnr8tPumHf6TKK8s37SwRxiDwqBmsEQNuMxjROWSnrZSkoNiYatwHDRlh7WWDiehWZlt3InUED3hHWJMimshUVA8Yxa67nVtbrUu3LdpzlZ08BefoZCAPK3pfaGsTTF0vT/2csk7LgtdwO+T4iwsXCgkgH7R1Y+1xjI+tV6axDjt0GuJibc20T45ULmHVH4j7UpuX++KNxfBKIPNxRX8939+Bz1bniQ29aRrrjShw8QiCvvzzz0P3//v7+L73/4uqAMP0UMJBbNCHvzYi1CsVSzLemNt3dZox/wCjh85arXGjY2GAQtLSqhN1icmzEKnAkHLn5u/VClbbJcCgcJ4565dVvPMmPDi8RNgaQ4FHsH6K5+7FZnRwECrSwvvqZdheXMDlWwe5Uwey0eO4ezTz8APb/8Bzj33XLMsTz1tP777ve9hx44dljlLy51uaRayHes0MDU/i9bSGiqZHOr5kgHjyuqqZWHzmtVmwyxZulgXpmZQyRbM2iSYnWDZ0u6dOLB8HDML8zb/teNL2D0xYwmHrCM//2EX4us/+j6qc9N2GMrm+gbKjJG2O3aeOF2mVFiy3QG+ccuXTaDbEacY4VGPuRQT01M4sbKEyelprK2voRzqxLPlIpZ6TXSY8ZvJYv/uPTh24JDlGgzbtFjylutApjx09IjNx97fadtGylfLWO007RrGwjl38gPnxSxjxpynd8zj7oMHsHDKLhxbXjReoxAm/9jBKzzxLTQAMmWDSoey1gksLG1jRy7OqNPHVz/9BXO5E9TZ0uShj7sYC3t2484f/gj7951qyVBMYmNIpNFpozhRtczmbKmQdEgbDCwLfPeOneaxKfSGmJ+asTIxJhBasuVEDXfcfRf27d+HlfVVi6Wy3I4eidkd82j3uma9TU1No8Nky1YHtWLJ6Hbi0BE89IIH444f/9j4l9nzFFj0ejAXgMrJ+9/9HuO/bKGAFoBLnvRY41Umsh05fBjnn3euZdiXK2VMz07j4JHD2Ll3N44vLyFfKSWeltHQlKJiiSEDINvsojrM4oPvuNn4OMlmyeC5170QG902UMybokDFjTRfXVxCdWYKzVIGh5dO2PstWbTTtSQxlvNN1urGa2eefgaOHTlq9e8E/OZmMznjIDNAv8SYfAIqpAPnMFGtI5fJIzvKYPHYcVxw7vk4eO9BrK2sJXRvJbW79ZkJrHbXsbK5htn5Odsz9HzRK8IENfYDsPwFrhsVfIIDG5mEroSmkGSTsBMrIApUOUdZvOsf6EJnW+Mk/Pf8656PUr2C9WbDznJfbzUwOTeN/tompjs53HzjO9Ec9TDKFEwm/MpvvcTk18L8vMk4VoLUi2WraCDvEHAoC5URz/WZ27UDrX4XjV7H9vOxpcVkbwJYPrGI3Qs7wMTO1uo6ZuqTyI/YNrpjHhkmPu7ecwruuudunHnOWWYoHDp2FGecdYYl45p2bkkxSflxIu/7pvSvHVvCg845H5vtNpa4ZtPTYOL9xuYmqgznmDKStdLG3bt2YrOxYaWtqyvL2LF7FxqtNlr0bFSqtm/bjaYpCZQtTNjifpXhlCkmnkkqRWubDVsnlvsevfcAprMlnDK7gJWlJZMP9YVZbLSbJjvYq2O6VMXc1DQOHj6M6uwUmvkRjq4vozozgcxohMbSCibyJSzUp9h+0hJgdy7sxOr6Omi09MNxyYZT7CFSr+P4yiL6ZfJf0klRJ8+xQmdIxTDktphQpWKm5krheG474ZHhGnqDXSMcudj5U0Yt11EhaCUyE19Z2it3uVzwAvfYY+Dd7faddenMJHlebIZEL9DDrrrEAD12U20z7SM3hNwX3PBUhs2NFLQRfufraTVYDZ7PlXuAzF7oA//xqVvMJdtCFzkUcfHll2KQGaFSq9lzuciFTM4Y5lMf+4S5xhYm57DR3cQVz7wG661N0+LmZmYsM5WCjxv4v776bYuDMb7IZCVaMrTWH/G4RxpzT0xOoLG5aXHFjc2GNX3pcdPnslajzjI6c9lmsokAHQzx1c99yWxXJsZx8+656HwU6lXsmVvA+vEl7CUTnVjCV77wFbQHbRRzZRxdO46FqR3GF22O+fFPwPKxE9hzzhlo1HJWi13sDnHe3tPwD3/x19gzv8s8FI1eCxc//nE45Yz9eO873m8x5VZn3YBpz+Q8fvbCh1op2J2H7sP+h5yHt737JhOIs9k6ct02qoUyrvmFa/CdO3+IufNOx0q/jbvvvhPnXvAgrB06ZuVp9FBwQxSHGeS6A3zzli8b4Jm7GiNcdMnF5rb9+Ec/aWNKNHHg5y56GIqTNbSredTnZnD4vgPI9AaYn5zG8tHjeNyjLsXf/s0brBwqn0myu7nGVMIWWyt4wa+8CHcevA9LrQ2cceaZKI+y6G80MV9jUtd7MFGu21nXB1eO4eW/eT1uu+NHJgg4Xyp5rBVmzbBp9RyRaqSD5i6epqDmATLjAJ1jueTKJ6DZ6+Arn7nVRsjrOdazHnou9py+H41+F5v9jilUrEOmksJKgB989/s4e//p+NT7PorN1jomK5My7u3+q55xFTr9LuZ2zOO2H96OqfkZzOyYt9g/AZ05BBSgpVIVCzPzpixuLK1gqlxFp9G0ss333fQ+rPU2MFGYwImNE3jeLz4HF553Ad70hr83w3St2UCnWsDlV1+J3Qs7rdJiYW4ef/OXf4X5qVlbp0OLh/C6P/kjHFk8ZnHwytSECdNMIYeJ6Wk02ERlMEKh2UN9kMW/vuNmFAnoQQA+/uorMbdnF958w9uSnBn00eu0MFuawJXPehq6s1VUZqcsBs2SzV1zC5ZLwnDEroUdtnfe/Hf/hM1Ow0pAS/kS+qM+Xvva1+Lw4jGglseB44ewa8dO6xeQG2VRK1exeOwE9u7eg3q5ht9+1W9h9xzzLLg6Cf9RUD71mU9DZb6OTCVviitDCqVa1ejLEMPy6goWFhbSro0W2gjWv1WuZGEJkbRG8yNKngTQ3/n3b7P3MFWu1W/hxde9GJMzk+hnhhjkgIPHDmN6bhr1XBFz3SLe9Hf/iPVuC90CPUVF/Prv/xZW1lZN2NPjxDDSsNkxDwiVnb/5q782b+bM5DSa7SbK5Spe+epXmYJ7YmMV9xw5hFPPPN2MG+vlUKtj0O5iplrHkbvvw/vf/h4LG9VKVeuBwVh9IVfEy171ClM6mOdC5XmYHaHR2jRPUZJhv3XeBI985hrtnduJ61/5GyiWKpgsTWO5vYrf/O3fwczsPNbW1k2pvuFv3mR74+j6Eeye3ImX//ZLUatVjL6jTB67du020KXcnZmYxBv+919hs7mBqeqk8Uxr2MHvv+4PUJuewndu+x5WNjfwoAsfaknJxIczdu/Fn//O74NBPpZoTs/N4VV/8Ls4cPwobrzhRlSQB1Oml0+cMMXtBS9/CdZyA8yfvg/3Hj2A6alJrBw6hgefcTZ++M3v4JxTT8fr//CPzeRWoJEAACAASURBVJubzRaw3t7EK379N+zeP/iDP8BMdSrxbmCIF7z6Jejnkm51BulUeIJ317y+OllTx0OrCZm8PkwsDp6FVAC4XwTKCp/Khe9d7OYsiLwnsuTjkMw21zyNUVZaMKkzHNedeegVSae4RBPLpV/oxjit3lwRoXczWM/bS8qyzOUVMi49oOtaPk9tZOUeyA8zGKy38B+f+SwqlVqS8IQsLrrsYtuUbCRiZWyZjDE1XcL/8q6bsTBJYTVCs9/BZU+7Cp3RAMeOHsWDzr/Ass1XFpdwx/d+bGBeQhGrzVVMVadtjEuby5ipzeLCR15obkfG0Campoy5mJFcLJdNOPC9BHS6PD2gf+2WL28D9Ic99TI0um201zYwXa7hkx/+N+yYnrP4b2fYMcAs5yqWcUxaTuRZSzw04XHxEx+Hw4NNrGysY7ZYxWS2iP/64tfMouSidDHAlc96Om589zsts3g6N2U2A/9n+l3T+C99zKNxyxdvNUuNFicZtdPdACPQ7bUGZhbmcN7DfwZL2R7O+tkH42vf/qZ5PFonVixuztarNFFKAdBpoQvQ7SAOZEyxKBYqWFxfNCFEL8lmawOVygQuesplWNpYM4/Dnp27cOS+g7jlU59BOV9AJVPCZnfT6M5YJJWqRncT1WIdi81lTFZncc11v4gf/fjHBrhTpYo1ivnqLVSagM1+C/l8BU9/4bNx+913WFc5WsBMaORmo0JiZ2q7LHe6h1XGyE1RzDKqmUFplB1robPFChXJMgpYb6xgrj5jCkJj0EIhV8ETn32V8aUlQjFfhEfqEngGI3zhY7eADjvCzFoz6QrIfwR+VmhcduXPG2gs7NqBlcaaATATyhh/pfud+6e12UFjbQOjdg/nn3m2eV4+8F4qb8lRv7lMYiWyroIgc/TYQZy6Yzf6zSSfoJPP4+rnPQO1UsXK+PbsPgXvf8e/BA5KmpC+4OUvxL2HD2B6fg7FetX4jZ6MSr2OFj0cDB1sdjExzOFD77jZmt2Y2ZrNmPD82ze9CcutdUxVuPZMtQNWl09genYBD7niEuw/72wcvO8+7Nm1GzvnFnDnj36M8846G3/2+j9FNcfE1nXMVmdSMcc9aM2kShN47it/2WhExc/ck7SUcwVzxdJC/+d//CfbwxSajXbDTlc0j0VtygCPOQvPeMGzjZ60aO85cB9OO+tMAyJ63ZhvY+e4s0UnXd6UczrCl3a4HQc/QmHESpYsCsMM3vEPb02O+g3VNb/28pdgcXXREgHrs1M4sbqEcr2MSiaPzuFVfOA970OG515QCUcPr3z19RZq4XvoUVlfWrZw3Vvf9BYsrS5ifno+2d/DLsrZIjbaDXPXV8sTeNFvXGc8sv+sM/C973/f+J3W48byKiYqVdz0xreZ/KCLetOFJ61EzuRnBi/5rZehPjWJ23/0A8wtzAVAT4SDaJHNZcx7kOuP8H/++g0oo4bV9hqmyzN48St+FZ1OD/lC0SzPt/3zW9EcbKKWo1exjdf83v9Av9+1sfW7QywvLtte/Kf/cwNWGktYqM+ZHOqOuihmiujYDgIanSZ+/4/+0Ppw0DvEsMDi8jJ2Ts/idde/GrOlmpVoNjot/Opv/TpueONb0EUXNZSATsvyGzhP+mde+JpXYmPYRXfQxeREHcUB0Fxaxdvf9M+oZUq2dskJEDmjLWlz/fXX44a/exPWG6uYq0/bZy98zcvQyxGUtw6NslCLC2kq/4EeuqRiZWTtr61trLW+Dvzlzv2IXec+P8Jb2nGyXJxHIWD3eQjEWQN6dgIMOVApoF/4pEcmlRXuCFSCe2z2e5eCrqVA6nb7KaDLxa5EGL1Y8QNq1fxMMXUyU6WXwRc/9x/m0tjstrDeauJFL/lVcxvpNDe6Fg4fOIj7fng3et0WKoWSCdZHPPoSbOZHGOST9qx3/OhHeMgFD8K/ve8j6I06KGdK6AzaKOfKWGuvY6KcaIwddFBECVdc8ySsbWxgdmHeYo7Wvz2XM2udcyTDUlujC0kW+tc//xWz4bihmFR13uMfgWOry9i/8xRzG3/t07cm1lNjFdP16ZAMRnDumQtPYb81dpebnsUFT77EYnJzpRrai6v4xue+hFazYfFRMFfAIvX0MRRMQSHwtZsb2FmdxtrKclLvmktcrwc3jmLnxAIs0tpOEr+4s442VvGUFz4Htx+6B5Pzswbkm8eXk/a0rc2EMQTon9tuoVNALDfXUK9OJd6SxjLm67MB0OvYQA9PvPrJyTMKRUuM+9rnvmKqADeVLHpTGkn7UcdKp6YnSJscFtHAL7/wBWivbqCaK2C42canP/nvxieFfBnHmst4+rXPNkuKyYS0Cgi4bBVrYYEeY+muDj1Y6NoIBHRa6B7QudUJEVSAqG6QwhQBXLdmp4G65TsAjRGFchlPfe411jeALVXpsr3vrrvx7c//Z2otrm2uYrI2mZZXJpYsnbZDXPrER5tAndkxZ56AqbnZJLt/fc3KBudndmDY7aPMjnGtDt711rdjrjIDZjxQAaIg3Bw2wVgyywkJpvyfsWY1ORv/Fc++yvYEG9Sww94/v+kGFPI5dJm8WSri2uc9x9yK+XLJ1pv8li8X0eJJVLm85QIUWv3tgG5x2AzWBgyPFK3egPuGwnWztYb5ypTxRa46hWtf8XxrJMT8Cf5kk6V//Lu/x0SunirVBAKGJfbtODXNj6GS2xv18Hu//3u49+57TOmzI2c7XcsF+N+v/1PjIAIJeYflpvSw8V9v1EU+wz3B2P4Qv/SS51o8le7rx1z2OHzl61+zGDaVcu5lun9pMZtrNVR2UGGysDzLfwjmoywKgwze/o83Gm+Zora2ij95/Z/gyPEjFhacXpg1YMoVc6bUzZem8Cev+2MUKkmSJUNkL7n+pfZuCltzPzfbeM9b34X+qGdjXu82jAdmqjMuX2HLg/X8l77A8kQoJ1nXzuY2rJr56z/+SwxMBhSxtLZoXf+s7W95Ahu9TVQKNQObJjp41nN/Eeeefy6OLx43xTCB+qQSyNqF8pAldsws17C2vIq3/cPbE9pbOLOEl7zi1zBJb8Kf/w3WOmu2J/iMl776ZShVyxRN1mti/8596DRaeNsNb7N7KeMavYbt36nyVGKhj1ooZxIwJj+/4n+8MjllrFhAbXoS3Y0mbvyzv0WRSkC7jVy5BDbiTbr8J/xOVTnD3hkMiw57GBarePFrXobp6UmcOHoUZ+49FX/8mj8A6224dhvNDUxUqfQlNTuUPhvtdQPgHZNz6DQ3kSnn8PLX/g662cSosaOGlVMQ8pXMJW6hg+ScCBqa1qaZDcLYp4GhQd961VnaMnL5U0DtgVl4meaUuIoHn8Tn7/G5bpZUGspbZURnHv6UpFOcQF3BdwG6/k4TKUKCQOKKyJomxwkr25A/BeByszNWpJI2uRBsgt0Bis0BvvHVr5vwKTBeSJfsxoppceV8EkOieOQira4umfVLwUWgvfKaq3GUQD0/a2VSF5x3Ht7yT282hucSHl08gmc945lmbdPFSQvgi1+6FaVs2QB2eW0FD3/kI8ylTLeVndY1ShKZuJm4WezwiXCIRm44wje++LX7ATpdzuvHFvGdL3zD3kwXLLO+r7zqKgsdsEXt8cUT+K9vfRuTxTpa7Qamy3Vsoo8LnnCJxZVHGy2LYf73rf+Z1LgP+8hk86aNXnT5JQYGdEt+9P0fMhcU4YzXcYMcXV/C1c+71ixAxin/7V8+gN2lSawzzjlRB0olXPwLV2Bl0La4MEFwz9ScxVtJOzJG6nL/3PYY+tHlE3jBi1+Eu+671wQIs/Jvfte7MVcj6BCycnjqc66xznts1XrX9+9KPCHNJcxX5/DoJ1yKGhsGbTYti/573/jvFORXuw1ki3VceuVjLH5+4uBhzE9M4WtfoEKQuOcpIC+7+oloDftJjHFz03po081EFx/zG5LszCR2bhZXOI7VLFuGdYKFjnbPYugE9CSGnsHRQQNPftpTzaXJNrYsW/rkhz8RtPtEqDz1OU8za+msM89Et9nClz/1RRMyFND05jzussuM/x/0oAdZPfhN734XylXa/ATCkZWwDZlbU8xbmSR7EDDm2ev20Vxv4ox9p+G+O+9GrVDCLR/5tNHnyNIR7JrbjSuf+RRMzUwb7zIv4/tf+w76/ba5yekmpSL3hGc8yUJSlVLJ+hq89c1vQTVLJ2XS0+HaFz0HlcmaudoPHDtiuRbVyTra3R56PD99lEGx3Ud9lMe/3vQeU27sfHB2AqTC8MynWBydCY4fe8+HDVIpfAmmh5or+O3/+Ro732B6YtKa0bzxb//RrGq+m25rwsk1v/h0PPRnLsRX//Pr+NCH/tVKGdljYCJXNXD+rd/8TWssRVcw9+sb3vAGlHLMNae/aITrXnmdCdDvf/97uPDCC/GXf/EXKGRKJqhX+muYzE/h2pf8Evaeug+3/+iHqE1O4NzzzsOdd92ZALo1oEkOALIkJrNykvp/S0gNgJ7vA29/441Jj36i1gjY3FhHbbJm3E5QX2tuIF/Om/dnc2kDO+Z2YKW1YRUApWINr/ydXzdvJPfZToZA/vdfmTLSYdlboWp8/aLrr8Ps9AwWDx/Fu99yExrdRnqIy0RpEte+4Frs2bPHZBCbB938tptx8PgBnLpjH5r9Jq677jo8+MEPtqZB9953H973rvdjubOKXDGPfMaCB3jp/3ipyVUDdPbkt/9MX2E5X/KT8e/T95+O2757Gz5680dMPeq0WnjFr73CjKTXv/71mJuZt7n/yvXXIVsuIFcuYHFtycIrE6MS/vIP/9zWutVvo5Kv2XZ8+W+/ws41OHzkCN7y92/BcmsZtUoNzeYmZquzuP4116NSr+Hg4jGrInrr//v3xlOtzU2UajWsoovrfuPl1iX0u//5LXzmAx8xjySf3eQYkcerXvdqbKwsY++uXTh87wG89YY3h6RRKgFFvPq1v4v7Dh9OPFHNNm5+803GTZsba5ifSCz06/7X9Whnk2OGFZM293tIYLTjT08C6NZ4qd1JO7WZ0eLwUTF0n8HvwZnXx1UK5hxwh28p/8wDeYrFwZNgyirHyHV95DWPu19SnG7mg32WnQYs3xn1PbncBegmRIPrgYNl8oey3lNXQRg0AX1yWMCXPv9FNFhXPDGBzU7LBFVi5SSZ1tzU/Iuu6G6nbdnAl178KOSqZXTLObM6mJjw7a98C2ubK5itUfMFnvjky004sJ81a52ti9fGOm75DGP2HH0OT732GnzzO/+F+R0L5k7hCVRM1lA7TVocBHQKPVp637yVdcxkmIxl11/89Cvw3du/j3NPP8tcurd+9hbUsmX88ouej099+tOY27FgzzvnvHPNff+xD/ybAfpUuZ4k1V3zeAP05vFls9K//MlbkqYn3bYlkDz6SU/AsJizuBgzhqmBfvy9H8bm6rKBDwGdz9l74dk47ZyzrH3naLODb3zm86jk6NZlzHoDZ178s6jtnMPu/fusNe3iPQfxoAsuwOJm0toytdA/m1joSoqjdvszFz8Me/afiqPHjqJSruDznyT92Eo1b9YAdeInX32laa133HUXbvvW7bZ2j7r8UZbMxQRFZm+fd+bZOHrgEL5665fMw0L60eX9yMsehX07dmPp8FGcMr8DH/vXj9r9JxrLqNdn8YgrLkUvC+RKBUtutL7xzVZS2sVSRpatUeyHWnmrCtBRpIwPs6Z7mLH1+cqnPh+SGmmhZ7AB4EGP/hmce/qZltA3Wanhlk981hQ+OutppdO6YC3yPXfehS99Kkmq67PJSKmCR19+Gc694Hz88Ic/tLgoQW9h5w7c/I6brcHMamMNv3Ldiy0BhzXM7HDHFqLWOS6Tw3RtGnf98A6Ls37y/R9Dq7thyup0NfHuXP60K0xRYQtcWpgffOf7jD8YQ0U+h36ugGe96FpTXHjIC/fBB973fkvwSrwkOVz17KcYoPP65ca6dcjrDvvIFYoG6AUCemewDdCZNDfMZHDNc59tSh/zCDi/4iiLD73zfVg6fgRzCwtYH3Vx3cteilazafF79pR/303/knor1rvruP5Vr7IkMSrMe07dhxNLi3j7De+0MVIB5jo+85eemQgyujNzGfzfmz9gikBrmCRGPfeXn4ep6Ulracte+WeeeSbe+NdvRBtd/D+v/T3c9oPb8eCHPhR33n2XJfydf8EF+M53/9tyLhT2s2xu8ko46ZCAbrKKcdBBBoVhFvneCO94040mpJn70d5ooFyv0SVi2eJJJ8LE+2JJ0rYaGWx0m5bjQSXjpde/1NaBALG2uIx/ff+H0O63UcyXzYq/+nm/gNndOw2od0/PWc7Nv7zjvfY81v73Bz287g//0PJ4ZIW/5YYbU5nYQRf/67W/b3NmtQy9VkyefPdb35OEWH79RZbAxdLfHJsAhU6aPG7WGnDZiJM+IjtPOQXf+sa3cM7pZ+MvXv9nqOfLVuWSeNeS0B/ne8fhu/BHf/6nqM5O4p6jB7HvzP1YPHQEg+MN/NvNH7TwWClfMWXlGc9/FnbtOcU6Ok5OTWJmegZ/9JrXpbl5/x9r7wEmaVWtC6/q6py7Jw8zQ9QDggKSJAfJqCAoBjIjKCA5nKOoqEc9oCBBkCBIEi8KSBAREBEEBRUwXAHJMDCxp8N0ru6qrvu8797v16v3VA/e+//Dw9PdVV/YYe31rrz6R9fYhd/5DoXbuvYWWgzP/dzJtuGc9aJv2+yYM0+yXH1wwyB2YHDpKrv1+htpPa1tarZeG7Nzv/pfNtLXZ/NnzrJvX/DfpCfMbWQCGNFg+378QJsxb6699z82tddfe91+fMWPrI4R9WaDvb3W0tFmR593khXyQUNn7Bvo0WUjKEo9y4qKzaqwvkijZsfJGBQnZVXuawb0xVRs+cjT4DkIfpW08SwGKNYRSU34sngyZS26yvnZhw7ZowyghQlEJoAMsF19dJ96lgF+GRLGBPPQZabHd4rik/+dprQY8SchgZMuIo+zYH/9018M5WPR+KBQGrc8cr7L46FjEaRrRLRPjDNCtKOlLXq2zDb7wBY2XpdnwNJ68+fbT26+hT47gPnAcL/tt8++jH7HODBGRK4jjey3jz5Kc2bXQLcNFEbsmMXHk2hBLIjuVEUvdSEDGAHQAQzP/SFo0AL0hdtubuXaPEtAzmxus6pCkVojOpeh2xZMRPDtvfb66/biCy+QeTRXN9jE+JiVa2pt4z22YTBMQynHnPzf/epBq4fpmekmedv1oL0t31RvXX091PoRTf/wfb9iuhR8Sn1DA7bXQftTsIF/FFHB3UuW2cBbK2juA5WuKY7aoSceY0t6u+zVF5+3Re95r81ubOWe942NcO51pRgUFwFdQXF77b83/ezwQyEV660332T53N888BAPUPCT1dnWO21D3zDKYmIP4cOjllIssZkNhI9Xn3/R/vjY721u+0wrsiZ2HU3GO+67C6Piq8YnrLmu3h595LdWg+ApmsTHbPs9dmYAHqqd8ZmlCevr6bHZM2ZSkwLXCQA0VUNntCnMydMAOpjrVvvtZs0zO2zJK6/Th73szSVkC8889YwNFYcpJFRX1dgOO+1gC9dbzx644z7kRNJEjld/+KMHsHodGrSg8hpKqqK4y4MPPUiBQMz/i18+zf76z3/Qj41nImZjvXnrWXFo3MqFIlMeb/3xjTajvj0y9rLtvt+eBMD+oUHOj8JlqczUQuj/0DB6J0bs6MXHUVtUQM+dt/ycrLhoSAnK224H7G4tnW0EcqQJ5mqqbVXPamtqaSWgw/0AQG+xGrs7augALEDWQZ8+lEGfy1evopDbWt9od914u+VKYwzEgjB58GcPpe8TkfW/f/hx+j0BBji3R3zuSAa3IkOBVremRlu2Yjl9kPfc+gtrZjRJCMI88rijaAK/5cc38+1yXXz2c5+16tpqy9fk7e2lb9uGG21IbXZkZJQR7+hJMHf+PAruiF9YsHAhI747Ojt5jpinHvOtZf4MDHKCzWfAkAnoOAPjZbvxSmh68DHHmsBWttHRIRsdL/AMhAZA4b+JMfCoPOmVJYfNbPFJi2lux1m/5qofZkGhb61aahdedom98s5bNm+j9Zl6ONq9hrSP2Ievf/VrNqd1JvnXaGHYTj7pZNbiv+zyy2iir69tZGzHVy74GmkMygKbxDQ0UFOnX744ZnPmzaXJH0W5Ghkpr0Yssaof3CnopWBl6xsatPa2Dls4Zz0b7um36753lY0iqyZfZ2PIvkAXv+q8Hf/FE8xQJrkmZ6sGeq1UXbbOxha78dtXWCPp3OzNle/YRZdeYm8sfZtBfcg0QBQ+eMZ7NtzYLvwKXChBWcD/nz3+SGucHUpN/+RyxErkrLun21o7Z9jic75o1c0NhrLfm224iVUPj9sl37mQ+wiae2totX33+xdbqX+Q953/5S/b7I7ZXIO+0X77wmmn2uZbbmnLVnfZkqVLbeH8Bfb8c3+3x+97mJYA8MZybsKOOPvzNgafUwbmITiOCkEU/ti2WS22Y1CcABrxHBCSUs1bGCrcxP2gOdVqkXIMHiya1DO84iws9YCeWQIwj1zV2oAuTVoShk+mV3ReptLHRH6a5FlD1jKTu9LWpK1jsAqnV1CcotwZ6V6usuZcrf32wYcYe6rAjtHiGHudq+Qrgsvqq6CbhuwLyMiocV1X32jb7bkzGTnSnP761LNRygr+Wvlxe/p6rKO9M/PdwVQMbby6CqUazTbbbgtqTIhyx9ZCk0BHNwQ54bCjxCMChwAMf/3jMxmgwxy8xZ47MqWnZsKYxgTTMTR6mOr/8MQfbLg4SsmVz2VjjgK1Vfi3+0ujtuOhB1KoQEAcIt3//MgTcSVyNlwq2O4H7GtWH3yF3LxS2e792Z02t6nDBvvXWHNrm22zx042VDURfLTNLVZbLNtzv3nCBrp72NWtkMvZ+jtsYfm2Jmvp7OB8BlasDhWMWhspq1NDL5TsmURD32G3nZhW19XTbaNjBVu0cJGtWLbMnn1i0ocMUP/QzjtZY1sLYyAQ0PPc3/9G/+UfHnzSRm2YWmBrroHS8VD/GutAS1or26risB3yycNsZM0AQa0wOGRPP/m0jZQKDA6Cfr3rR/ey4eIYgQ3aOdKBVq1YyUA8mFKZioJCRLEACuhBUq+i3FMNHXs5nsvZtgftZeW60GSjf3WPbbJwA6Za/eYhFHPJhw55lrO9D/wwU7Zu+dGPrb2hObS9rMrZQAm+TjDzUNUOUdFwFQ2VULCk1gaLQ9ZU3Wy7fmR3WmIoGLW3MRgTwV9jAwXbGCb3V1+3++6622Y1ohRxkRr04Z/5NAXC1X29LMQDQG+orrG7fvpzq4/+9VEA6lGHWmFoxBpRenm8aPfdcU+M2A/m6o995mCmXXWv6bPRiSL9+H2D/dY5c5b1D4W9qRubIKD/wgE6/I+HH3+kDRYLDAqEMIz0xssvutjmNXfacGHYcnW1dvwXTmAtA/i9L7jgApvRMoNMCufs6MXHsBERmvDAMgFgAhAhhe+Jex5DuBOtTtjb0888nQf8+5dfas11MN2WbXBiyE465STmm3f3dtsCFHgZHqTSsKav32bNnE1gh+WG70TL4JZm+jt9+1+vBYnZYs/gd2elvlLOqvF/sWw3XHYt/ecAHfCZegiS46NWVYP1hBumxCDXepafCS4FQNQo/frVduY5ZzIbAsG5t95wEyPZYW3LVdXYkScfb61zZ9rKgRAFnx8dZxoqfLsA/8ZYdtnKJTvti6cy7uCOO+6k5js4Nmy1tY32uVNP5JpCS0SBpfrGkJYLemxpa2GNfrgYwQFR5z6UkIdQMxn4NVHCLMpWRpErdJQcLFjtRJXdds2NdOmVx0tWXQ3oA/CV7ZiTFlvjjDZ7Y9VSa50zg/ETbbUN9tP/ucaKw8NM66zK19oRnz/WOubMstVrehnzAssBezpYzr51wTdsRl073VUITPvORRfassFeCubf/dIF5G11tXXkydDQochg3yA4dL36lt183fXUileu6bG6tk476dxTrGnCrDg8YtdcfTWVtNFSwarzdXbeN8+3JSuWW01To7WgJfSaAZvd1mHf/M/zra2mngGQ5aqSHXXOSVaoDpHqcEEQzBXxriZfERMUHIcFpQKB9D+UaXZR7uBFPqccQrDwFJ/DYi1FVyCfxqspRk2Wbm8xly+eAoiqTMZ2raTxrfYP7VP9hX5QavAu2760eHyOKMhSKZSRFJhLItEzvIlBkoWugd9vtG/QnvnDn7MgIGgGe+yzZ2yzWccNRe428oM3WLS+3X/vLxmoMqNtBn02CJza+cO7cCMeeehhMvjaHEyzIa2jBO2yWLQ6lG+F5FssMHVGGz9QHrEddtmZPnQEKiHqcuH6i0LnquFhmrmnM7mPWdneu+s2BJu57TNsANGedY327JN/stGxEdZ3HhofYRUvmAZ32H57+/ufn2NoXGFk2PINjfaBj+xOM+iC9pkE9Ccf+C0FBqQ8VVXX2E777UmTO8AanczGBobsL4/+0WI5FbISCDVD+QkbLRVpykb1sj89+CgjbLEPY7mcbbH3jlZqqCEDYO5iIVRFGq9He1QjoFePTUwBdKzXDrvvxDx/BIOg0chmm27GGAaYdTvq26wYg5P2Pmhf+vDXDA/ZzLmz7X7WvA8MAfMp2qg1W73ttceu9sQjj1ptvobxBdDQP7jb9tT84AdDPfzf//ZxCkDQ0GGW3/Nj+xCIUCAHRIy680hdRPAUNBgxM8RC9AysIWjARI09VFAcAB0+dJjcFRQHSX/7j4Va7s01dda7sssWzZlP5vqLu+6yujx6CRir1X3m059hc57f/+ZRslx2mYNFAjEfQ300nXf1ddms9lk010MYkLlyyIbtM8ccwT0EqG62xebUsMaQq1+usebaBkatP8YSxfI7m+110N6MBobPG5on3Awz29rtzlt+RuGyH6lgdc12yNGHBQaMYi+lCbv39rupQ6rY54AmvQAAIABJREFUxyFHfJwpVwiKGxoPghKqIyKorpj50Eu0EN39k9upMwfLQs4+csRh7EgH6wgACILPPbfcQSCGwIz5Y26gJfjyrrnmGjJlWCcw/48dfjBrDsyeP9f+8tfn7H3v34IpXSiJC58t6BjCCcb68cMPI3jc+TOY2yHWFG10omBnnXOW9azpseJE0Wrraxm5jS5+M2bMNMQGwpgFRok9h1sAMTscDypBViHOp2AdMzrpfsPf4D/9gwP0NwN0aDUkmButhjddcUOMkwlpcotPON7KVbBsIBC2RLpFhDq6A9aOV9k1V15NQIfFBJBwwsknhPS4stkNV19HAaShEWmYZp864Sibu9Ei6xrq5362VNXgsFMAuPqyq2wMwaz1TVyRz3/+RPrQb775FhsooAMeAu/KtviUE2gBwxywp1hPtCeGj37JO0vY4S/U4AG44K0hLQtWm5CaFU3uKE0Mi1phzBbNXs+WvvqmzWhotduuuylYJ8ZLZjXV9qlPH26dC2Yz1344V7Sa1kZ7fdlb9h+LNrTrzr/YiujWiEp7Znb4cZ+lWw88DUIHAA1NntCn4coLL7ORwqB11LWSJ5x+3pnWMzZMnn3DJT+gYId/OPPHn3OqDZeLdNcipbWxULarLrmMhawQyAlX3Znnn2W5kVEb7u2zW2+8lQLg2ASyUVCt76QgrDTU29DICLNzkDZ47fevsNaqOhtYtdraZnfa4vNPJ6BDIZw9c6atWLacHUCHBgdJF+qHTotpLC+NAG4GUMdGSiD0NO0sTTcTvsoVKMwFNimjzOed67pUe081dVaKSwE9Mx8gihAmhJh/p7Khkm4VPJf5CFiKtYoFN3SfpF8NxA9IgC6fFv004xP2u0cepT8W9afxc/tdd6C5HYUhli9fbu/bbDPr6e6hyRqtT5/87RPUhBqqG2ygOGT77bcfgxOe/cNfyBgGRwZo5q3FYZFmXC7Rdzd75hymv4DZNDDXGSbfXe2lV15mbffq2lqaQxXlDia2LkDf6ZB97Z1VKwjkLTX19thDv7GGXAjKAxPae799aWpEwRqYzH/3yG9ZkQrFIZB2secRh1r/6DAD4oZWdts/nv4L5X4Fhe2wz24ZoEO4AKA/87unMkAH0wWgo9AC0veQYteUq7E/P/QoC4RkgP7hAOgomwrQrx4NMaSF2ioefpjckTL2rDO5Ywx77LeXrejusvU33ogBaau7umz+3Hn2y3vuZeOQGS2d1jPQY4d84jAWY4HAcP9doa75CGNVc7b3XnuyKMb40AjzrJ97+i/IcWQZ3EIub1vuso211DWwQtxw/6D9+oEHrKmhxYasYHmrsx3335UFUVA4pBkAjkIddUHyRXwCzLdgatBm61uasqA4fF9C+g2yFCoAOjQBADr27/3/sRlNnyjsgmYrd//8busfHbCm+tA1a/tdtrON1t/Abr3hRgY0jg+P0JUCQFM0bn/MR8f1iPgFPb/5zlu28YJN7JBjDqXWApM7iuwgZgPMHy6iidFx5vE+dOevbLgwYK114Z2HHvEJapArukL3LhThWLV0uf3qnnutrRZRxwgaNDv02E9OAfR7fvoLaujBSlW2gz97CAEd0e0QPgXoqA5WRL17uJNGSwSXX9waAD2YlXP2kSMPs1EP6IWi3XsLLATBC4sadbsfsBdNxuALV111lbXWt9rSrqU2f9Z6duTnjqL5G64DWCaQvQIhBb7t6753rdVDOELmSm2DHQHBIGd260232HBpmOmeeMdOe+9kW2+zNc3t0IY7OkMKHIAIGnNtbR1dHa+9+io1OFiGcF/X6tVZe2dorHDrwfrGYj0TJWtAXfaJwFAJ6DC5A9Avv4GzQ04B1vD4E48joFs1ggRLVqoqM10KQYwN43m79sqrrSoH/oV8lLydcEoAdPx/yXe/xwwI7CcEv6986xu2pGuFzVq0HoFuvG/Q5nTMYLGpay+DlhmskAODa+zLX/oyz+/3Lv6eNdSjEl1I6z357C/a0uXLbOac2VncDyxUyIypqkY623Ao9hXC+acA+mSluVD1r7axkWvWt6KbGvpPr0VsQ84Ge9dYe2soS42aBcefcoJ1DfbZ+ptuYi+//YY1djTbQFeP3XTRlbawYw4tCKsGeuxr//0NW9a1yuavv5ACOCwMcEeBbm+4IgStscIFLBBnnsHcffCja797WQboaG10wn+eYaO54HIloI+V7epLLmeJcKsOWT1nnH+W1aPGRFXevvutC22oMGSNdYj0N/v04qOsDi2Cx1A8q9FWLFvBOJkrv/N9q0YhLIykasI+dfpiq2qupWsQbiPwN6RIs/BPTS0tzFnVPZUFjyXCWUEuyE1r9QwQYPtuo7SIxpRvad0e0LHWEgQ88AtDUz86niEwzyzoSFuTSQCTgDSLC1X1Sn/7wWSR8JDuY+Sh1+o98CvPTp9l9n8uRs4mCkV75OHfWHNtcyYLbLPTNqFHd10dzWaInoapFQFHaEZx880327wZ84I5CNW+tvuAtTQ12x8eQ/Rx3grjI9ZY02Dbbr9N5gdBcAnMnJC0YKpqa2+3Pz/3jI2WS/aezTblpr299B3bcOONqaljIyBd0gQzTVAc2Mnme+7A6NY5rR32wC/utWZ6dIIkvNOuO1FKVTtWREX+6fE/WnmiSLP7cG7CPrD/7jTZIyCu0L3G/vrE09TgERRXU1tv2+y5E03CiPAGoCNP+dnHniZDxcEHmGy71842WoOUkwkejqZctT39wCMZoMO0vIUAPeawwhqAfyP5cLCpoY+vraHvtNeuZMIA9DffetM2WH8D6+7qsj8//jSJGRpUbVWdbbXjB1m//Gd33GGz2mdn7pKPfvIjrA0ACR1FNRDN/Y/n/sq2oQCKwVzJ9j5wf4IpilIgEv6BBx5gKg7mA51ni523YpBN35o11tbSQmaDPHcchmWrVtq8hQsI7DDbwuyPKHIQPyrzjQwMrRPQ9zviUOvq77OFc+bZy/98wTZauD5TJJ95+hkyht7RNUxlPOwTh7HC1GO/fsQMlhC4YGpq7TPHH23Pv/QvWgoQkQsNEQwVjYbmLZhvc9ebZw889Gvb9P3vo1nyjbeXENzQL704VrQ5nXMYFLflZpvbT2+41UrFgjVXh4JK2+66PcvjgoZg7n77rSW25fs2tx9f9SMyXawPQhIPO+5wAjpqwUND/8VP7szy0Blh/pnpAX2CwZ7BYtNcBR/67WR2GaAfdRgzDCBYIBgVMSL33XpHBugFy9nxp55g3V2ruR/33/lLW9G7wuZ1zOUcDvj4gbZw0SIK09CGEceCrA+4EH5268+YBgcrT12uzg799KEE4l/cfhdN2rDwDIz321e+9hV76eWXbfMt3mcvv/IyI3oB2tDAu3p6KPivWrmShWnmzJ5Nkyf4lnppgy5ZhhXta3NQPEs2MjpCoEIuP92ACIiD26lkdtNlN5CzoJYEfh574rHMnULu/lhuUkOHe62lkLfrAOhVqBIHEShvJ556YshNzuXsusuvpq0BwYIzO2fb6eefY/2FYSsj46Gnh5XNOlva7I3XX7frrrnW2htQlXGVzemYbWeedyZdf9dffX0QCAa6rbNlhn3uiyewlz0siWhFDOsi5gc+s7pntc1H7/bhIRseQUXMMAcqZTFtTUFx2J/RwpjN6JhhK5Yss9tvvI0NmlCSG4J6KP+LwGTYS8p2yn+ebku6lrP+xwbv2ZDFkK79xmVWLiFjqI/zO/W8M+haQUoagvXQJx4YgMpxF114oXXWt9vI+JA11zTZWV8+x4YnQunXay78Pt2W4EVjObPPf/ksG0MVPxRPQbGhMSOgwzpoNTXU0E8//ywb6V9ji+bOszNOPc1mts6w3v4e62jttAu+80179a03rb6lxcaKRVuEc73kbfvx5dfYGGqPNDTZ6t4uO/H8M6y2vYkBjFDeYEJnQHCxROWBABvLgbNfRPydjjj4MPCLi24XNgqEGfPjCrcJawXoChSXlu4D6/Rc75+vCOqxjjuzy1BYxkelS6KAZAJzgwd0XKccc/rdx4sEdPVF98F1Wa56hGnv8NdkUTiiobbeHvv1o0HiLhdYBeyYY46hZId34FCCmSHiE+D+61//mhqAgmaGS6N2wAEHcKP/8LsnbWx81Jpq4Asv2f777UcfGKpFoZ44gtSWvPM2wRy9q+HXQvlSBDWBwcBHjCh3mFMQFY8gm3cD9Pftsb01d7TbWy+9YktfeNNGRwasvQFtU8322HtPgiEOGkxnaCbyh0efoJTa39trjR0dtsVBu7EwTUdNAzs3Pf3w41YcL1AbnTlrjm212w4E9NHSOAG9ODRizz7+NKsqAdCpZX54FxuthU8Yvqoqa7K8/fFXsBQEDR2AvvleH2LvbxS6gXkPPlMQ31AueImhwVJDd2lrDLKxku1z4H5cowULFpBxotkNqonBlAjpF084+tijWSDmuT88y73sL/RT09xmhw+SyS55402m3SGV5+knUJwHhWNGbSBXtCOPPYYm57dee5258b+NUeYIh4TAssM+OwWXSF8frRsbr78Bc3vZ3GbebHtr2VIKEzC1IzUMJUpBu60IYFqHho5nrxwfsEM++QlbvuRtts6EJeGJR3+fpa1B88D/2+62HV0eT/3mCRsvjbL4CiJc6f8vFEgvCOBB/2zUNGhsbrQ1g/2sVY4UxIHRIebcwodOsCxPWHW+xubNmmdvv/6WoaPfI3chkM6sb6iXtI5gw30P2Z9aGPKRYaJFUB7N7Wt6rbWtg5rKoRHQZXK/+7a7phSWgQ+9kskdGjoAHRo6gyyjhi5Ah3fwo0c7QAdIjRbtvp/cYej9Bn0RNpjNP7Qle7QvXG+Bda9ebf/rJz9l2trKnhU2t3Ou7bHvHtwfaOVwHSBQ6urLr6UFA5YEBM995uhP86yDQ+Ks3H7L7TEnutaGJ4btjDPO4BnecMMNeJ7//re/2Z13/8LqqhrtkKMPpaby3k3eQ2BsbGhk7jYi4VevXs2CUbDAoYBUQ0sTBTSapGEhiho60tYA6gD0m6/4ccyqCRr6sV841iYQRVWDzIyooU+MWUu+zlqGc3b9D662qmoUUMHO5u3E0z8f6npYjuVwf3L9LTYctUfQEgSgxvbWEBMzYRRir778alvZu9Jmd8zheTzqc0dxz+H2g6vgth/fxrEgl7qxvtG++a1v2nPPPccAOATqQUD80Q03sL7GSeedwpiXDTfe0Lq7V4d49tiKHb+GdqkhUG72jFn2+suv2c9vQGZCsCrg54knnMDGTVdccYUVUeq6FkGqZfvEcZ+yuQvn0x3y6osv2cK2OfbT62+14ehahBB81OeOZnQ70r0Q0wBavuibF9F11V7fZkPFITv33HP5HeJKoMBc+91LSYeMh7KynfilM6mh0+UaTe4AdJRktepgcj/9q2dbHvEyExP2/W99l88hT0TBmWLJzjznHJ5d8Kje3j675dqbeL4Yw9PSxqC4E79yhpXrQ4lxnC+0vkbGBiwmCKgG/qlbXsz1y8ztdKnBguFTuTO1NPxSSUMX6Hu3tLTz1EWtLDPhZwroUMKzyquoFqdKcck4spq/3r+uGzVQAHoOJVFj2LwfoKrOSeKQhu6lDWSCjA2O2P/+y9+Y1gETOsFgaE2wEMQe6UtXLrX15qxHvzdyUylZxrKq2LA9D9zLnn36T7bb7nvYr+/+lQ2ODlgbNLyJMdt6q615ILCw6DSFTfjT08glz9t2u+5AQGft4NYWe+W1V23u/PlkVABzaFzwrUynocOfteU+uxBsUfZ1yT9fo9d4aLDfWptbrXdNr31ol51swaJFhnrx9915r/UP9FljbR1NxshD3/uYw21Fz2qrGy+znvbffv8nAj4iaqtr6mzLXbfPAB05xpUAfbsI6KiSNi2gw5LgAL1+PBSZGAagew3dFZah2TwGmex10D7W29dLM9TTjyFXPeTAwzx24GEfsReef97mzZlrf3n8T2wkAlOy6ge87wPvs3nz5lFz+s3DD/PwtLW2044Bk/H2H/6QbbJoA3vxfz/PamO/uf/hyOwDA0W0NzQQtGPFut103fUsMQvae7tvlR1zwmLm+cPPy8Cz8gTTfWDZQQW16UzuIc89APbBh37EVixdxmqEjz/6OLMswOyr8/W276EHsHMa0vxe+ddL9vQjf+AelWJq27Y7bktrDvKGATrrb7iB3fG/7gjd5fbbzbbaZmv750sv0G2AuvAdM2cwOrm/f4A5w4vmL7DXXnzJ5nbOtAduvy90VYsm5/0OOYD+UYAc6qT/6uf3srhSS21IEYLz6JCjP5Fp6Ei/gck96FahUpx86BVN7qWQklkzVqKrBho6rFwMMLScfeyYT9gIMk9qa+jOIaDfdgeFRlzTY2N2yjln2FihwJrjsBDd97/uid7Q6LNFPfTFR1EjxVm8/1e/ojk9lAIOaWAfPfwjtMCBJsFM77/j/iwGYHBswM4680yeRUQUQ9BHLQTUrOsq9VlzvsX6S2vsnLPO5jXwf97703use6TbOhtmGGIYLvzuRRSuUR8cRVvAnOGTx76BRzEPHZEPAPQrb8wAHbzmuJOPJ6BPVOesgPrz0eTeWl1nrQNGQEcrZQTJIlHwhDM/H3z1luNZv+J/LqWZGS5G7MrwxKideNIXKHAufXOJ3XvHPaHeOTV81J4Yt3O/8p9cL4A6AABV95pCySiu7dHHH0VGDmUHqXp3/exuVs1D7YNQl63Kjjr5KNZDIBVUAHR4EcaHQono6y7/EbMigPxwe55x+hmMTbjqih/yfhSXwey+8vWv2urebhsrFlijf6BrjV156RUcYyjNm7Ph8WE75ZRTOPa3337bbrzpJmusbbKB8UGrQVEwq6HQA/cH1gN9Mq6/5AoCMuOc4EM/7zQbsRIVSAB685jZDy+GNaBk5XyegH7GBedabUOtrVq5whbMnGPfPP+rLD/dVBM6BX7hiyfTpYDg7UsuvtRGCyMhxqi2gZbblT0r7dSvn2fWUE3hakZnp511+hk2oz6UTca/k88+OZjTY9tb9omIqXz0i8ey51mabCwsI6VVmrh86KmGLoD2GrrHSLUfng7QIXCADjKTOwDd2+29ti6/uMztPnVNUe4IilOgiYQCDV7R7vLR+0nST4+Sk+Nle+bJP7HLWnNDMxcd+b36hzSM2hhtSUGiHHLbmVKWy9kuCKDrXm0f3Gpr+/tf/2rP/Pkv1lITKkvp/5BxGVjcwOgAzbn4fU1hgIVIdt1zD5rZWeyjVKI/VtYIms6mMbkD0DfZcSv6Jd+30XvsZzffajPr26wwOsyIybraEFQFprWsazl96LPaZtBEVZevsb6xYdtot+2sXJO3TeYusLGefnv81w9bSy0iz0Phjg/utmNmck8BHfPDEdz2w5MmdxyK5ly1PfXAI9TQcSoRFLf5HjtYsQ715yeYu103FgJlRvNhdTKTuyv9ivUGaEAyH4lm0ajY2HipEPui19muB+1B5tXW1GIP/Py+rIRqYWzEmhAYODJEjbSpMaw7C3SUi1y3mppmm7Ww0z649TY0o0NbgQsG2ik6V9UYAHV/W929mr4taObPPAa3RFjXUfhwD96b+4dAIaTYIYAP5nYwE3S9mw7QsTfDiFhG5amxcWuvb4lZFEFYgf6I9YUPH/5fmDeRjvTUQ0/ayp5ltrATmkqojuX/hRzl2GUqAtaO++9Mk/scNNGAKbCxwWbNnsPSr8XCOPPwV72zzH5+623W3thK5oi4fehM+Nc70st66XNbZjLCAlo6Su7mWprt4COnAvp9t4cod/nQAejw+wLQfVBcVb7axpF2Cg19rGTNueBDB7CFcpkO0NH/G8y+ULJf/vROAjquGbCc7fOpA1nQpntVF60niAe4+KLv2gZzFkVzegiOFJNEfDWCVatyNbZkcLl96WvnE8Tpy0Y5UrRVbm627/z3txnY2l7XZsPjQ9ZYE8op6VzDejTCMLEq22HP7Vj6Gc9pb221G1jtLQAEAB0d0FjlC41pDH0iGtltDj3nUW0rX0azKIB6ld18FerWQzgOsSzHnXQ807TK0NAjoBcmxqwtX2dtA2Y3XHG1ldkoB8b1vC0+80SCFavc1dTZQE+v3XrtjYQ7xPe0NLRYV99qm9E+g7MJZ0JnzewzJ6IZTCODPcFnYdlDBsg5Z5xp81tm2+DwGutk5cYgDAXPOs520WCxrM832RGfP8qaWpvp+kGlwtDmNAhYYTPKtA6UBkbttmtvoQAA91ldVYMd/4XFlkfkfWmClpVvfftb7K0gAfGIE46wjTbawP714os2d/Z86+/rt1uuvznMb7ifNdy7e7psVucsvgrz6x3pt+YGpPyZffyIw2zj976HsUpKxb3++z/IAB2JtMedF4LiwOcF6NdcfHkG6LBMnXbBubair4vNiAa7euz7X7uQ9R/RtbGtuY3uVRQKw0mAS0Q0OD5WYEDjWHncTomV4kaGUd66xn7wP5dHV0NwSZ77lXOzDnBYZygLCAJne+8JpD2GlGz97zEwxTvhqNfQPaB7LV2fY/7rMrmzPLQr2Z57/z7blVPA5cTjIFlL3d2gQXJQiMktBUDAPzn88bskDj9ZvUeDhTScGx63v//5WUYvItoRgSKYBH7i3fCP4R80AHQVgiZdVwfTnNnOe+5mryx/m0VPVq9aRZM0cqQfvu9BGxkftoYaFEqtsmWrltm82fN5z4qelTa7c44NjKHdabNtvcu2zMtF0AwIDJ152ISjtpaaJAKR1gXom+66reUb6uhbhJb+1ouvMpRmohxM2QgMQfqS1miXXXa0Pz/5FM1ECIo78MSj7B//esE2mDnXmq3a7v/5XTy8aCU7Wh63HfbcbYoPHRr6M489RZO7B/ThfJlgBoaE4CZGubNrVgClzXbfPgA6A+fy1lAMprex6tB6NDO5T6nlbvb+bbay3/3+cWtpCmUcV3avYKOMYmnM8vla2/7APWzpqhX0PaNhyYe23sZ+ecfdNjE+TjPywEC/tbTARWLWM9DHtf7oIQfbbx78LQETVZ+OPek4e/PlV1lVq3tllz35+BM0w4JBgQXtvv8epCcAOkzzTz70GCF0oDBkwzVmu+27N/2p8JHCSgFNDM1NYK5cl4aOMe209x724MMPWUMV66PZsuVLbf689bj2uVyNbY/SrTV5q22sN7QJZu340oTd93NU7Ku1gVjICFpJfQ1CvIIpGv9CZbEiI71RKQ7WA6SgLVh/Ea1B9Q2N1tjYYrmS2dI33rL3brARA4Pu+cldNGkCUDDGvtE+a69vD9BeHreGXI0NIkCwvd36rGgHH/EJs+IEfejQ0FNAV1BcGuUOkzum4wH9LgfoECc+euwnKHjBfAoNPV8oEtBBq9i/NfCTH3WwNdU3sKgR6o2j3fD4yKj95p4HWYAIAgJcYPBJI1C0s62T69NfGrbP/+dp9sbyJWTs7G41kWMGxPjomC1ab6Fdd+m1pHRAJUqS9vSsZqES+PMB5aCfAz5zkG2z9db27F+eoQUJ6Xs/+/HtrETXnA/Bg0efciytDDiV8PGCVgbRQ6G5lbn9EBQgsqBAzy3X3DQF0I/5/HEE9ImaKvrQx6vKJkDvHKqihl6iGTgA+rFnnUCNjtpqXz/3dcWbb9sNV18bOjei4FMUcGDFa2vrsP7xYaupabBDjv6kbbrl+21Z10oKIIjNQNZF76rV9sHN329fP/t8rgYDGXMQ+ghXtmT524y3QO3/I048mgFzK7tXWTViBGJzlhAkN2lyB6DffMm15BnvrFpu82YvsCMXH21NaNqElroNDdbT22uLFi20Cy74Kt0osvyc8MXjGWRouWrbeONNbOmSt+3aK3/I/G7ksIdSYGWeQaYGonSqle2TR3zattt5R3vhlZeoVSIdGF0mr7348imAvvi/TqeAhH8C9B9deiVxIV8La4jZKV8726rbG+2111619toG1oK/+sLLbKIwavV1DTY+UrAaRNkXi1Yoley/vvQl+8r55zP4DUHTKIbzxa+eY+XanI2OjBJjfnz59bG4DQpLVdt5XzsvgFv0ndNyhYBepP1BAI1F1CoprcLEdfnQpUx7MJdfnUFvsbBMJVDHQDGGKYC+xd7blVWqVfnoGAhM3mBgMD1LpSeTKoVFBniznCuKy8TG8Ip+x/d4FszcenYahk8zVyls1pO/+z3zN5U7zudn5WOQsxhM2ORnYATDA3b44Yfba0veZGOIN995m6ltAHTkw/b19tqOO3zIfnTddawah3/DpRHWdJem/sEdPxjapSLgaOYMCgvwdaO9KiqibbDhhvbOO+9w8yHBY3Qg1meeCJXiIFmDQLfYfTtGsePgzm7vpG/1/nvvox+/UEZfa9xZZR8+cG97+aWXbKsPbGm/vvt+6+1DO9IZ9sZYtx21+Dh79R8v2MbrLbQnHwiV4mjuLhdsl733ZNDcyPgY28BC+nzmd0/zaDGvnaVhd7bRqtAOEyYldIF66qFHLWR9B0DHOEu1+dAyE+32ikFDx2f0oaN9anHC/vLbUPpVATHb7/ohmrLvvvcea25EpnK1DReH7LCPH8omH4WaHHOmc6WyzZ0xk4wHpRyfePgxGx1DZH8Aue6BXvv4Jw/jwYZF5a9P/43aFcqPLB9aYSccdzzrwIOhPvnwE2wCAfMh1u5De+8Y+mpHS8mDv7zfWquRwjNhg1ayAw8/mEWB0Cpyzvx51j8wQBcHC4aggBEC2OCfK4zbHx98PGtugXnvc8gBDMD89f2/YqAO1hQZFEcdfyyjdRvaW+gSgYYOegbwIIVyVscMtmhEg5ZCecQaciH3HHXHVcf9wMMOpCbY09/HiGr0c4e5nS6B9nbr7u7hStdUI3Wtng04QENoPQq/412338XiNq3Vgfb3/cjeNqu9w37xkzvoCxy1oo3ApH7kJ0Kb2NibGeZmMV4IFwcfcQgZPxgr6AhNRmizQmtL9sSusvx4ifnQd908aXIHoB983CcILABAUDKq7d217SVwAAAgAElEQVT307uskRYEsy4bsUOOOpw0hTOBn+jnjnMAqwd8lT/5ETRARL3AXx6aFn3m05+2qoYaW5MbpYWEzB0RwOWclUtlmxgvMUulBrX4c3m77abbmILVmEdzI7OunlXW2TnTdjl4T9t8qy3s2WeeYftblD6Gln79NT+yBoOFLFjnPrn4UxTa2dBldJT7CQZeA/cyammU0XgntMC5+eqbOFZp6Md84Vh2WUM9fFgFIJyNlsbYrrNjrNp+BEBHHjrFlyo77uwA6MBPBHq+8dIrTIdEe1ykPl7/w+tscGggi36Hif30c85icG1NU4P98+V/MVURY4SrBZXUsPaw4Gy0YBGF2h9e/AMbGh1kYRwEpQaLXsmOOP7IUI2vpxtVR0KjIjVPj/UZAkIFV8vNl1wXg+UgdOVYh76hqZm9NZBFACtBa2uLXfrtS6yv0GsddW20Sh3/uWOYqVHKVdlrr71ui9ZbwEBXzu/K63j2m2pDsyKs+clnnUo+UtfSZP94/p/WOWcWMYbC5ITZVRddGhQhxu2U7Qvnn8nqkJw/FJBxsx9d+kMbK45adXUd/eynfuVs60IfhdYWa61tQHlN5pj/91e+bjkIuCjuAw6Sr7YLvvkNBmReAfcAlIGBfmtsabHF555ktS31FCb716yxGy6/nmIZzjAsb6f912mZBZrm9dgTPZTTLdMV6P954MXvtCSvIyguBWqBuVLYfFC5N9/ThY0AQtTE92lrW++7E0IgOabMjh+rK2ECMm8zBYgRf1PbpYKQFAAnE7sEAwwKm1bJHEGzfGyuoeIguB7BLfAb4HdIdxIEMoHAFb/HYaXUnZVyDG1gWcYvWhiUHz9l1eMf0Ex572SwYhDGor+Ez4gpCSo6QHMf3ZMhOhwtKWVewzVs55kU6IfAI0GIZfpyId+SmVRgiwCdGJDCal8qJYiCLygWEn2h8B+yID+YcHwPTW658KzAusCgytQ68DsJA8CfC9fhXQA5AD+PNfxYmAOCZTBXrF+gFf5Dig/f4fr9UphDTnK+igVHNH+uSTEkBqtQg4+h4LJpDKichDFXs6djLBoU1ltzxE/QAurAIwoVvbBRsx+BcyjD+tQTf2at+10/tgeDCFE7GrfDN4kAvXlz54YUTF8sIq4hS3Oi/kKsAhXqW4d+0YEGQv9jBNrxfMT1lclSZUTZ0CF2KsxSTTgF1HYIVRRZ0JSmP3RQi7/H98DaxKZFMbqWrRBjyUgKxDU1mX8M78K46dyELxkBXXlk8VQH4SwK2zAd8myh8MVEkQI3W4TWoOZAKIpBnycrPFZxbWHOZ4EV0GE+xMVg/gAE3Mv9RwCQ+onj+aDf3ASjv1n+EhUV83maM9U4BzUDUAmMda8Rj8K6EmHOtY11NlAcoRlc60+hnnW1wzrBQjY2Nh76DUQGjXtxHTIb4LrBfHg2IGjHPHPPc7j2cb1DfrbOgaO1GAzGfWVXtkAPYe2iWJDPsWoaaIP5F6inX4rlZFESPp5Dntd4pvA6WC9gtYCwA8ELaZ9vvfEGK9phjd9eupRBnwh+RGW27lhICIHA7e2hjj/bOFflaRbG2FBACNoqeU2kTwZvRU1SPB1ns1gcp5aKfwqy0n6y6RTTqcK8gr9YFfLQuRGJmZNavQAIdeGx4oiSp3sStcR5SAL/CM+syng5r8Zncf1Y+RANmLAm4NfxXIovwhWq+RAToBagIiS141BECuNEZc/58+Zbz6ouri8EBBSc6l3dY4sWLGSPAVg5GAg4YXbRty5k+15YN5AGeMpXz7S+4QEWq+pa1cWYCgh611xyDed92pdOmzSpZ11Gw9hIb9XVpGUVjAmkNYkB4F+ptVogjc9Jy+56XStgnw47JwWBwH8yS/hWe+9Ypqm8OvjqsjB6dltCrmeB+Y3YNA48tpFktDvSESLD83lzXHT4GUqIjgw+Bk2UIBKZmn73fntJG7gX0lkKjqkJ3wcLeNDx5v14hCv+EIPVl34B5fPw3/l5BPScOrf0flUB8kERWQUgVrYqZs/wA9S8FBSh7wQ4GfBEEPKSXjpRf8+UvYjBHnIHVFog+XC8lCnXiiodac4+sMPvk96/1hpDcMpHJiJhJAoTBHaAVmGMh60fPe5LJRtY089Dut2229qtt/3UVg702Hlf/hItSaBPuEkA6IhuRsCQSit6OvKSri/N6AFdc5RA4vfdm9f8Aa50+MRAPd379cD+6qzI6kUgcRYu78pa2/RWYmoS7gGtEahdsyRcL6EWn+uM67pKe+7pBeuT0lZ2LnI5Bg4S4CLgQ9ADeGP/YCpGJgBy1N949TX+BPNBU6BNYKZdvpRBqahhkgKw3kn3G1KyonCH8aqhhQR/7acAS+uV7rmfq6fZSp+nTJaCYWTomdYEK2PWijUKq1GD0zNndIQAK1gN0LoVQIw4DAipELDQwx0Ahch98FrtO4rk4H/wQPEQrbv2FNeq8EklmtR6pDwI18rEq3lWCurC/aL/dC21PwCyNKOJQAeBMK6XeEeq+GFcPorbnyUvePjYLY07rG+ORcLQvrW1pdWuvOgHXOtTzj6Zwg6EVLhgNtpgQ3v5X/+icPjDy66yQnGUAdeDpWE77xvns+EMyjaDb2C9sRdfPu3L7C54zpfOmeIjT884fOjCO81T9Ii/VctF/D89y6kPvdJZ8/Tpr+e1Ezjzk+cnt8UeweSO+uXa6BDwFhLDaGZsaODAMFnU58WgIMlgMkj/omboovv8xBTVlxKcZxpeYhHR4hkgFjEUX0XHE4tPC/CALuJIwSRlYJLcp2PYqQ9jygGAWQ3VuaTBuNr3OiCqkS+GwLVW39wI6EEpnYTVVCjw4KhDlsUhwGwaCxJ4Ytc92buiECXCCuch+M8rAbr2i4UVknu1R/6ngELMQ+up9avENBk5mp/UBqT1SkMHKMDXhV736EyFw4rUkg+8//128cUXW1O+xQ478dP26ptvkB61NmCEaqrAtBP3zx82/K5KiClj8czI065+188UsP33+D0VwFL6w/5o3+QLwzWgG9/YYTpQR4EONODwgC4hUACvs6O98FUdPcOpJBDr/HlmmwELKxqOB60VzL8U/PjQpKHNo5IfTOCwqqDULwQx7CkENDDQzhmdLKoEQM8scPEseAFSlgfxEnwngUTfiUY1Nq2XPsf4vRCs+aQ8w89TwJQKs9pXdueK+eY8Q6DnCOiiA9bfj6VE0XUQ84dLBSl2cO3BrI5z2N3dTW1W7k10LwTAeIE+FeYwrpDqN5V/+L/pFnUWwhSYtZae5/g105qnZ0jX4Hx5Zc6fe09bXJ4I8Fq/Svza7x9+Z5vVKBwIn8TDYEmpqYJwNMIa7z/83lW2tOcdW9i5gPT4uZOPZ0wV+Mf7N9/Czj3tHBuL7bS713Rbe1unff4/T2GwI/gH1hxgftHXLrI3u960W2+9lYqBx4b0/NKC6bqjiQ/ijEnw1FpJYM8EwigkTqeVp2dCz/E+9rUA/X27bcM8dGnoGTjEUnfUsuvquBkAWGjoigAHmCHaLzNnRUCrBI4elDyTkwTopWwPWikgpQzTV6jzhKiFTyVMfZ4duNiDNgVNHQr5QLxEK0kTPXJhmvSaqSdcXKdKQFqTKdImTYHBpOnH7gkfz041A/8+b9JJpW4xPc8IvOAgE7gAvRJweUCePEixWUFSUMGPywsUqVCVMY8E0AXkAna6FnI5ajMwm+Enrnn4wYdY3arOGmyTHTaz2fPmkrFlexpjOkCvEki0n/7wYVzqI+wBXcIXPhPDS+lG79L6eOakg4ifApzpmIIOt+hGAOoZgmhAY/X7DEBHdzIxEjxPc5ZA4AEcc5MQjHfBJSYXmdfkBS4pA/OAB7oBoNOMSpNmqFwFMyqsKajeCFcC8vfvvhG58eEffh5+3CepHCCaWxq618pEs6mQoWt0JiS0iGf4cyZhqRLgeWDT917Y9fzA8xAPcAB0demKBdOz9Cbdj7mjFgaKEkHYQSwITMP/8+3v2BjiYmqarXe0z7761a+Sv+If9oQBuc3N3CvxGz8PPT89n6kAKXpK11HXpfStddT6Yyye9lNeojH7NRQNSpjQWL1QmoKgf4fOD+4TDXscmOSxeTaQQXwVUvwu+d7F1lbdSvrqHlpts5pmMgegf6iP6zi3fQ5de32xVPN5X/8va5s7055/+cWs3sl555xnjey+bnbuN84NLsuEP3vBECb3Smsrq1v6nehHeCf+rTOdCp1+f3WNB3S4PqZo6B/YawdGuctPKuJVIXouaNQo+R38XRHE4F9ht6LEjO43RBvlpQ3PJDQxf4DFBKV1iKB1CDOhI0rq6fM84UtK8gzVCwUwd0kq9ICmhRVzTC0EBOZ/A9D9vPQeHRpGKLLNYfTnyn8b/U+SSD3Ai3FrU71JvJLEm5pMpwN0vyZ+rfxBSoUpzUPz8oSfSpd+jzJmCQsHaCn6mD2g0++NkLnqaporkSOKQwsTJsozPvXIU3boMYfZsu4uNvuAyR3zxwFAdgQAfjqtz9OHl/49KGjNBXLp+njgSA98qon4ufu1TX/3WqVoHNeAaeL9akMsITGA24QhHAJjAE1I2Mb98s95DVeArmtTLUp76a1g6fnKwIBpQSHSV7TKUpQoWFMshRrejU2s8njV5VcySA17ioDH004/1UYKIywVvC6TeyWBagqoOiVCayBB1tN+Cobp2vtz4cHcn3uvYXFNIBwVxoJ/VrnKLv4Gl9DvH+M41N4W/uJbrrqZj1CHNuSMIxASew1LKLI0cLZRTCmlUQke4osexFNATwVVDxiYp//bg7xoWhaClDcKJ3y3MK2V1l9glClASZxKpXF7YK/E/6bOvdrKxQkKjCgkhNTJ7379IhssDjCQVOmN+KmmXvC+I6YAFr5VPd3WPzZsjW3NPDs4X+gYePv1t9sPbvyBvfDCCxSqphMuuX/ROqszlvIcKZx+3KJT3KNCbV7A9OBeKQ/dA3okt0m3wHYH7EYFjb3Ao98bf0PygBmeEpjbeHwGAsPniA6ub6ifoqHroOhQpIDuCQPfSYrT5kpbEFH4tDmBi7QXMaX0XZ5QPEOuBEgAdM+AReTaRG9yT+cCQNfa6HrN3ws1AlqNU0IM3l1bVztFQ08ZS7qeKXHpwKZMNwURDzrZHkRBzscB+LX0jM0fNM8MpUF4xoHvvQbl5zRlPhHQEVGarVEMqJEpM4964+jax77noeAPQAL7gsh21K9nrfzYlAOavMx0KraQAm7KNLxA4rUxzOHdAN2vs18v7X86d12vz1OTdgo0+BsMHtdjbpgTg+gi3eZZKiuAuQQaSf3qtSxQ1LtwdqX1Y364HpqYtwD4GJhKgE6mE614sjLgM+wbhDAEyQHQ0agFDPXOG+7gY8RkP7X4U+SyrE8efYCVNHQvBEsb176KZrTW+Du1Mmg/0/PpeUEKcnonfsplJpr2FjbQIzRvWh4UjCYOG61XqjgGsEFRFAgACIz78XU3MA0PmQIQXQ9ffDjNvXg+3BEIhkPZ11RDDnLE5HlhjNI6TO7+vHmt2AuPKVj78yKe6wHHf+9dHni+Bzbdi/0SbREEo1VUY/t3z6fmjrHg2VQsx0t0w2Gd2Lipppb84tJvfd+W9SylUISy4I05FJsJ9Lf45MWMT0BgXcuMdjZ0wj7DxYF/EA68284DrGhFNAel1rs0UmFee+V5juhU+JXeo3XEz9Tl4pVZPDsfu+llvGeHg/YgoEPSFlBSmoA0hQjo+LukCq+hsz5yrPZTCUA8MWkBUgDCgkvj0AECA8N12CREumsDBbZ+wp6JesIU8YoJ6Du9X/dJQ/cH1R8YEaVntJOAGFL2KgkK6SHxQJ9JaKhTXB9STkSserfGr0CmFAhEWGLsIor0wOtvfxiyubiI2Err+G7zwnM8oPuD+f8C6AQeBq+GKGMcUBQYeevNt6yjvd3aWlptMLa1xXtRbQ3lexGpLh861gP0BIDH7ziYfm3FmL3g4sHXgwQ+r2Qy93ubrr+X0EWvfu88sODzNEZD4/P7ibngPmgLOOAAZAktNWzpGRipGICCxXCOZE3DWGRtEqDjM9wnv60HSi8g+LXyayneAJ5ARoM8cpj8EZSHdNbxcfrVAXz3/AQd4GIkOurPH3Vo6FNeG+qrp5qN9gHj1xpJG1SgrXclaK98AF0a/+F5lObkBTgBuWewep6Eoin3Rc2bgKoMjiQoDmCCqGkAPwAdQVozOzrtOxd8m2mZ0NAHbcjOPu9sCm7iTzr3mKvXfGWdEK+G6ynE5sqhEWapv/24U77mXRLTgbrnAene4289nxjigqE9v8M+KFYlpX8vKHjQ8/xaa67xTwX0oi1YsNBeevFfpBPQGiwdSDdGeunsmbPs9ddfp4UPQibz4qurmea8omulTVSjb0bB1l9/fcYxgI8sXLgws4yo9LnOg58X9gppfaJVv+4C+RQ/cI8H9HTfpuNVKT5oHdkSl21yQxxNbpv9dmGUO1O43IbQr4uCI7W11Nbxj1GYE8Gsx4FCgi0iG3vtbjP+QGpD/KHV5mGzdWhwnUxO+J0pBNGvlE7Ua6o6iJ440u/9Rngi9Rp6ytilxaRgJzAFg4KE5t+fCiweELzQwE2FmaehfkqUu4QVEZBaQXqi8YSjoBQxZa2TJ0AP6n4vskAeF6mfApLelTJ1PTNlGJ75eEDzmqrWC5yIMQhRQwfzp3nMATrAbBPU5O5abV2rVtkG669va/rWhEjufBVNtojrgEYDyRrXo+wrpVekWjofWHoYU6bhGZ6nBb/e/gCKXnGtgh39Afbr7oUd/3sll4lATEwd/lSsM4QTnBcwfqa0VVdbLQAR+c+xDSO+94AukzqBtibUJcCZmtTwwxp565wHeAnEApL0jMncjusoZFRV0cxMYSH2imbwmItH4BohVSkfqraRDpQylWigciFgzcQLFNktlwJpIQonHtB9DnB6BrSnOp+ib/E2jUeM2Z+/TOgulWjuFaDTdZSmwEaLE9YEVekQB7J65Sr7wBbvZ8c0pOyhtSvcSQAijQvggtLTYv74iXmCH2CM2C/ONdZa8OfU0yuu095JkdDZwPPkkvTn24MuhbZEWEhpWfeKjnzckOiOGrQLIPZjTM+XF6j8d5UAHdY61CDYbbfd6IpDgRiAOoC7o62dwI3zAqEKwg9KUL/6yivsSwHejSwN1OYA78B3OGvgqTgr4CmgOb9uGo/WVGl9XuiQlRn7IwuLhBCtgc6bxykvXKZYmZ67zMqR+tClocuPmW1WrFcrH7rMdeOokBPzXX1+biXAxWeeEaREI1D3GrcYf6UJpJIQrtFnHjBSIkgBX++Npyc7ROl1npC1LrqGC16VywoL+EPg5yktohIBUxBKJHqNzQsd/rBmzMTlhVean9Yl1Sy8cCJAX1famggrkwCTNDkBg8DbA3oq3KR7hHnBMiTpXWPGYYKGzjWVeY6/xxxx5W1CCM30vrByKfOh5hifIeYiuhFY4T4/vxSIvdYuhq/54vALgDVfMUH8re8F9AIIrUXqo0wFJ501r6lq3FynfKxKGBmv3iMNzj9P8xBzwbViWKnm5BkXvvMCowKVZC0QjRFYY29yfBbKH9eFPPck7Ys1C1A+k7n5ocxmurYCMwXu4W/8rs+lverMVKIvPVfCkacH0UGmoDhzMIXKCJx6roBGDB6Bf3AFMcI/KkDko3FAnHMsAAXgRY0H3wCFEfHVyGmf/JeCpUzVFS2IsUNYaLbiUpdcXrNXiDxv8QJLCqj+7xTwU57oFRavjHirK/aJiqGyexwtSCjT2uoMef5XScDQ96zpEWOPuGfgyyiVo5gSCJLReoVIeNYTkZYc89nBgzyYykUgzPPY5vcHn6v0K34XXWJOEpq9D9yfKc3XZ+GINr0Qid+xdhIMJAhg/hTWS+in4vjXTh/7cJkg4fyYHHQEdDJsF/QCDV0HGE9S0YWUCXrQnAKCjtjI0KMG5QHIH0wvwfjPvUSULnhKDB7E1gLpOND0mkoE5UGd10cw1rhSYUQMYzqQppkuASS/bpqXxuYBw6+LH7vu8cy70mEnIBHJ4s/0xfHvFNA989Sh8dpsCujTCVp6jgd0MQdqu5DmJ4KvkP9c7YIpIDXV0hgvnRRRZFbEc3SIRHd433RBPxq37hcgpaCj1EppiSmNCPy0d6npLjXJpcxV++gB3QNqDv7ziUkh24OOH4unCw/oPmin0l5p3BKGxLSm/D0eipYgIA7PyPzY0VwOy8sUQM+EwpAaWwnQxdwE4vJlI3AJn0n78YBS6ewICNP1Fw1p//zZ4rGIgO6fXwnQYUJfF6DDDYHv6UKKRalQIAUWCsyd7VsjDUtI9KCh8eunruG5mCgzcl7Fr/y58L+nIORpzFsoUtrTOUn5h+d3AnzRl8BIwINxBktSAHSNS/MRlnit3PNovyYppgT2lSOfkNtB7xD9gCZVqIt0Hy1B+h4WlaxwkhMMUgHfr4FfJ8UfEUNjDIGEafwtt4/n5elcdab8mmmNFeMiPiVBCc9gPM1YYSqg73LIPgR0SSliIJlPSP6hOGAAughehWW8hlcJjAXoqbaO58gv5hlOttguXaASmHtQXxfRpoDnQUkpdx7A04OhzfLv4PU5VOmazNNOCc4TZqXDgnVD2l8lDVnzFcFrDdNnpgzNjxG/C2jSQ8mx/huFZfQ+EbhfO/zux6d18ofUS76VDgXoSRq6hAGZryUw4KcP/MnWIGYDiHY8o9Hv0ugywSCadHV4lMcrxqE5aR11vwd0L8CkgoLOj86IvveM2H+WMi+trz7XOFJAx/fhkIdqcDI1C4i8BpaO15/H7Lw7gcmPAfdiDBJkBKZ6P4DKp8Fpz/A9ffLOiiZBYnItAi8RoGvs+F48AN9jDwTo2g8But/XKYw2TkL0r2eKxsRU5bf2gK71wWe6Xvs5RTCIJncKm9GHLg1d9IfUPVavQ6tUgEk49Iw3YFOVejSZCoNNAV2faazin6J3vBcVH6cDdFyn+AO/z55PVRLi0u89b0z5rNewdXbkDvBuHcVnaI/1t79/Oh7nz3XKQ1ixzmUHSUAm/aAuQqyF7nmSaIF8RZZAVXCskHHk994LiHgOKvB5vidQ13rLMlRpnXE/+A/WiSnh0RXmeSq+0zvxDB83QpfJOFy+k/ST2/Xj+7LbmjRvD+jQ3nAT0qoy6QFSZWSk0NwLY6iqu/a/FIArSTy4y0t4IohKfit/WCsBbkpongjXIgKXZgdAr3RtesCyQ+QjSiOgp4CSji8de7ZaLC2JusHhX7rplYSYCkud3evXQIwujZKdcjhJqevW0Kdbd43Dg5MXxEQjlUx2fn08oHtilWYsgWU6xpMGPqUCjeafro0XHvx4/F7inkq1mCuZDlPAqLRuOvgSDgSW0+2pp0EBqg61AHUC5V/LwWrmnysQ8C4RnS8xKJkU07Oj8QiAA+ObTFdVGh18kvSNRxecmBe1iCgEYBwam2fYYS1CQClK5PoxaQ80dgE6/hYDFKC/GyBpTJq7mKXWUyZpAbU/H/jdm6y92ZuWFownRvHLoimNT2uIYDjVVZCGzjKnUUNH4x8Aut6b8hLRQEUNFoAe0zs9j6tEzyl/8e/z9Ffp80pjE814C5QEEuyNtFRf+tsLSpUAfTqM8ICuuWVjQhOsCum+soT5s5oKJlwz5Ew6YUo8TPxBtO8FZa+YsjRwUtjLj9ef8ZRW8V7EieFdWi8vQIqnaF0lLOBvucBQWIa97eV22fngvTNA9w9TGgaj0GPACxcpRtRxUvARTgPoeoE3KXpi9Ydc14rhpYCeHjLPLCsxo3TjpmPYHE+kZk+0/nevYfrnBioINb81hvRgpIcjfUewvKk319olcfE8T5CVCEISuAcLT1A+KMMzas1dPYmnA5XpJEvtwXQaqA6vN+n5w6jfEZMhDV3mX2++Zo5+3CV/cMPyI00lBHppD1JNxB8+MXW/X378qRVCIOPdCJ6p4znKI8W1nm41P4Gs9t4Drw7sdGuvz/EMaeiphlwqjTMPXQzfnw0933+nufu5pkKQp1OlwOkZeL9ALvMfowY8KsTVhi5iKJjCcyM/n2tO4dcFgB4Y3iSgC1jFJGWuVaoe6BnrXAnQ0/MpRujfqf0QQ5QPsxJt4lpvQZQQoL0GoDMAMPIRBcX56pNschQzACyayaFV0/dblbORCeThT22/6c+vAEXnye8Newiw/0Jl/zmuTS14eo72P7VwrOu8+3Pmz5sXNvC5AAo/PX8SbXra864E/xxP++n5mFyL0GoLdOSfjd9Vg98LamsJBmXU4Q+1+6fSZcgaEU/Vs/0eZJjlgji9QrOu8WsdxV/8tX5d/ecCc9FDZsVMAR0+dG5A9I1nBBQ7y9BOHyMqSRyxmQUPiytdmoKFFsGbHDRYSU9iVJqgl47E+PxiemL2m6P7/aH0JkfP5FKizOwV03DVdR0oNezwz/Tj9Ru3ljAQLpziQ08ZKy7xGqhfEw0XGkslME/Xv9L0GJQ3TdphSpD+oIuwdY1nDqmgJo0oXRetB9vm1taSsQvQvX+NUcNyvbhJcAwwOyM/Pf7z65ceGm9S9YIBaNEzuVRL8NK3v07P98IHLV3RBCdaxGcCYwGsFxK9cOHH7PfLg1AK6MXimFXXhNSu1Gwshi7twtOpPyuV6E77Iy2+EqCrxCubusSmSrgP6awQVCHs6n7N2Y8RjJiBPQlD1rhxz3SADqFC5vdKPELj9wKb51GiMR9DoDlKq/J7o72XgCgNnU2K1gHoWCMAv9LWWE2P5vdQnXOoOLYWoHs6EP+pyF9hUodYGwG90jqkComfI+bkg3anoz/Pu9IzVonfiR/h3RII/ZnDPV5gS89fyq/9WRDdhnMKQJ8a0CZcAv0ppVjP93yS64AHlMBHQqAc701M76nAk64RrNSV7vGf+bNWiVel36fj9DxI9JDRIUove5P7jh/da4rJHS/kZKGB54O5TIDOTYmAjuukPaVargder6H7SYrxy7QqCWjy5/4AACAASURBVMRLOWJk6YRTLcwTlQhWE/YStt+wSiDhQSsloooaDbq9RR+N3+j0AHgC9WujLAFf+tUzEfyeauDpoVVaWwoMXjKtBOYcLzd73Sb36Q6wXw9/GLw2K8aYrqX/GwwFxXXA/BXw4QGd9bElBTvTmtZRWmI6R+2lAFXrkY5P6+m1gyl75BoWVQJ0f0A9oHsAVCqZdyNMB+Qat6dFzUH3i6ZDeto4a7mL3nVmJEQordF/LyEL85nO7O7XwD9TAgXmLe0U9co1RoIx+0RXMb7EM+/sHMivPhGCEitpWOIHKaArsh1r4KPcPY/Q76Ib0ZNnlBmfiy4BAb8EI13rgdRr6ORBrjmLotxTk7vK4MJnjjx0ADo72kUNvQCbp9PQte4pL0rphWsJCx5YsuvwWAkc/NnQWfXn1/OuSvSX8pxK11T6DGPx/EtnAtfKhftu50/n1u/DpNANxjBZmpVrF/kFlVRXNEy8iPgiKzOAvIwYhMnIWj8Pvwfp59l3LqVPNFPJUpcqCuvaX/+dx0d97s9mKQJ69vydoaHH6DwExuEfD0Cs784iFsp5jOHxqo4m7cYvtgezSozcAwRNqfFwa4MzhhsRx5tMtewe9BXY5ZmtDh4+q5S24QWCtNtaCgweGCUQZO9Hz1yk0UwTUJQCQ6W1maKBVggC9Acca+fnid9l5tScdKC1wZIwpxNW/m8AXe/XGLgekAlixzR8XwkwpwNbfI4+xEzNyaNz3yQwYPxisr5XgKqKBVkkF3qAV0hX02cYj+hBjESAhnegM1h8QGZ24/uiZSA7UDHfNzs4sc0nghrFEHWQ8R4PIkrbCdpoMOfx/1i6mAFVau9Z4ed0gBrAELW+Y9vMSD94tyq/qZCGzpHoROtTKQbBr6f2U2soQMfeo980Ar3UJczfB6sLrEcS0jJNJzLccIZKXH/54EVXpIvom9RcFDAkEKeGXh/q0HvA8UDlz4LOsY8kxn2NDY18v9ZYgD6Fx0T6SgEd14D+uHcx/9wHxYXKZLGlqNqDup/Eker8lMI6/rwrcnsKz4xtZTm3GDWv61Iwp3AV4xv8+c8EHvCPutqsdHcWeMouzUFN47q49pxKkcN3jA5nQODU9sqeP3h688GuDJxDfEHUlKcTqL1CyDMfNWlp6EjbAh2JN0ldJf3EssReQdC+QoFgDAjEoXLQzD0uaP4SeLUWqWDlrQCiW+8P17nTGFJBWTzB06VfP32fnR/HTDnGmIee8aVdDt67jAMJM5kAApo5/h4dK7DYAQat0rBidhxY2Xgg5TPBu+Sb0kRUflLj0IJw8WCypw855hi7vstKReAGIPWDDCR2hIt/owxtVU116NnsOjB5IlALVs8s/AFhV7nIZL0ElG5ACqwkAEh6LLCTQtb0f3tQl2XDg29GcDHw0KfV+Htxj8BmXW+fFsjjTXxmkseaMvQUMLO1wK2xFr0/DBnDcP2X/TOyeUDLg5ZZnOwX7zVJ0BV6BawlwDmTHRh8yMcOjFXR0KBDFVjx4/HPUjoR81ixBvkqljsuu94GeC6rRZUmWBiEplKVp0VZ2gjoeq4OnhiU5u3/FvMgM0Qv8QTQPTOVEOn3W4I041vGC1ZfF1KCxBQ8rYsJal3FmPx5FK2TSSf1DSQQ+zX0TA2w4jMQNHYJYZp3UBImzZrhPaFrGn76s6e56p1eWBUwaw2578kB8DSfMmTPmImnztzqv/MAo/lqXb225zVQf5YkkFAodYAIrV70Tpoph9x65OvjH10AMcUS/A6lj7W+GegoCCsGbfq9THnBuoJGyXnzVZlSgMp+4umYi0r38ny4fuXqdY5zMjJe4Hnx5zsVTjUmz794vRNIBMhT6CXGJ3khTXuh6wqjI5N1zF0PjEyzj2b0Kefe7UdxbFIg1Bw86OI52ksPtJlQnlQKzc62C5TzdOPnov0W3fkxap7A3/TseQtANbtVhkpxHP+OH9mzLClaPi9obdCWUIGLEnGMgpdWEZP+aOqhhB0ZMl7stWO8wDOEtUDdyjYG6SpQbFYmkoUoYm4hGCkkaAJ6fjINhiVCa6qtVBWKi2jRvCbitcVUMsoEi8Rn4hmw30B/ULJ78d5YZW86UPXvXYugXQ9rMQmNWRuvEp/62xP+/x+A7oWffwv8nTZMIGJhjKnSbUqA0x7osrGSkxic6EfrJCEtFXIEctwHZBoAaKPrw/vhwcwqZVFkoDVRZntWHiiie1X4vypnpdgJD+szVhijuRRgzjQh0GY55l0rXSlJd6kE6H7cgZmXrZibWogkpSMxCIEc/lZkcRCGUC+9JiuWgXd4LVPzr8QUPQPzIIV3aPypBuxBzzPx9HP9rfNYSaABkAdGFLoNpgIrnpFZSKLA7oVf3oP7nUCd0rCP4dGY9JM8BB39YrERfJ4KZBiT6CUFeewfng/+mIKBaDalfSkPPOeR6YOHwtqhanqYA8cU6+IL/FhYKSo9oh/QqucxKf14AcjzX841FmaqrkVgX46lehmXEgP9UOkPtdE9oMu8T1pGUF9xLDNzaxwe0L2gltIL3gkLD4WF+E+8w/O7dQE6C0/FctHpvfhbQY9eUPVrtC7+rPFqz1JA93vs5+6BWTzM045/p7egZAKbs/hK2PbrgesmLdk4Ny4ocrv9d2W3NdZuj7nVBHCYBMsh2IUm+fJk5B+DqUBIMcoYoKuN8y/WQnhiF1MjQQHQYTKJGjqfEauDCdCZ3hHNRvDZgeCyQCYwW6TsRFeAJo/nKHVCJul0wQXKlVLu/Ibrfs0huy9q6FlThmkQXYDpCVuEJ4LzBJsyDw/o/hXejDTNqwNQuT7rla7z49Pc/H2pROmZLgGdlcqmtn/1B9e/PxVocB2DhiJj84AuOkkla69N4tkQOmXKw/N0QATy/iBngpiaSEyUra25JZjbQIOg6WgC1RlgaWLkhxaLGaAjj5itXXFmcL0z16VMpRLta044U+MuyyFleJ4BC6hxrwA9mKvHLUjpYa+xPqJZCeopqHgaVsEKnsdkH6T1+znoPSmjTmnN8wPRkBfUpKEL0L0Q6OctQc0zRoEstd+omaS0rXcJ0KcbH4QzFRvRGuDnujT0jDbjevtaFpqrdxn4sXnNjnNyFfKoDMVKZ8FcHyttRisI9yGawyV4IEvE769fR61TSlcZL8yhKddE1jpb4AjLANcCFrII7uDDFKDiywTo4N/yW1cC9On2hddCKI65+X7cKR/ywuBaAld0a3ie6nmW+IEfm3++6Co9I54Gdb5FF/6spPzV8xh/RlI+qudrPum50r0YfyoMTMEgVymO7/jgvjuXZZ7EQ8EgmSICjQNWSFTacZXksolGTQ2VilSSU4QjCcIvpl/wbDKohV5ERGwglqwaWCzzSeKJgI77GQAFiVmRyTK3RyrzwoTPg/SL5ReDBCpThatg5zdcjSA8YWabFmMA1mVyl+bjNz5jcFVVbPWZai+eofg8Tz8G3fNugO0JJj1c/qDrOf55AohpGQJABEF10d9c6fme4VYCdDEo3ZsSr4RCHTzvCsH4CuNja5UMxbO8pcgfSO0dGW6xZK1NoT0irQxRSwc9SoCFOVQmd7YGdRo6zbloTOJKR2r8leYtOszmBG07xq34tfESvOgHP6WtepM7goJgtPcAoshiWMdUKz6lE4G36ofrzGqdJRC9q8m9Qp3vlE5TZi0hSyZ3X7rSn1Vcl9ZjTxUGrbNfM/97qqH7sWG7EdDHKm6RD6wFGM5kuxbIRwtd6l4QkNJlFAMDPQj4WAuNFc8mH45VEqMfJjO30ncdXPXhXyxms660O78Olc6mcuc1d9DAFPcAATya0yvVyYilm73LTvunn6mgNoXOGdMWXBIpD/TAuC5Ap7JXIW0vFaw9oIofiOZT/ubXapJWp6p+HnDTOYuGxD8rYZ/u99eme6TxpfdPwTDWcnACKACdUbi1NQRxEAj+F6AzNUQBEq5MaUaIsW6uXxRpEQAjmdymBXQUv3eAkAG7yvmVETiFerW50FvYVSdD2gc0JDDFSpIYxiEfmicQvwGyTKTEr+vXBegK6luXli9p3gsJnukjTmFdBIt5pT5OAf6/Y3J/N0D336eAm65JyjTJELB3Lm1ikt+EVXk3QJe5LQU0zzx9RKxfKzwfPmzc633E+DtdU4Gg9oPPLBbZihXMkWZTCidIhAl/I+CNRU3QKQspOPlq+tFpqsU7UakJWnZsO6xxTGeVEd15/2qq3XgGqDWRJipa9ib3MvKYI/2LVgTiAGMVrvBA5cFFlfKmA3RF1KegLIb0bqDh99+DdbhfpvapefSeYaVpTymga63XJRBVAjPSJqx9Y+MZoPsz6mlITN3TGdcrarfe5K7xSWjzApWARMIU/lb5aDwbAqNM76JTmrtlDZK7KwRdcFqpwOX5LJ+ZZOH4tcX9PsbA7xWtsLG09xSAc+bglAa0B1458OfSY4SuVSU9CaxeuNB6eeXFvxOfy++f4ounB89LRIPaU/++SnQiXPF8zQvHOh9TQNZZRVWnwp8fjz//Ttpg+m7/Lt8PnbS37f67lgGMNK3HEnToIMMJx25rPlfbRxnzUERAJ3FGaV2ALnNByqSyDYeGjkCMCAjZ5/Kf45kAdJgdInHiWWLOYKgMiou93ClhJl2b0oX2m8Hxx4YB0x16b7JLwRmALg1/uvt1jw6xGAUJvQqR3SgMEt0dzoen6zSn6TSIdD7pOFKCrPR9ygz9fgkI/DXZM5DHCg0zKYwxHfGnz8C2w0+YgoUYjbQWWVv8WuhZ0KRTJub/9iZOD/Ie0DMaiYWCMkBHu8u6usA0EYBUXUMNCjQvBoT4DVi15Kv2kbx+7TyzE3jip49h8AxPayi60ftwj94FsBgfQ8vNyVKpeJ46W2HuGI/WT4CEZwlwxHBTgVcWDs9A0zlojB7U/e+V5uOZGZAqzGVqcxz/DAGOLAceMCWw6z0pn0nfn46TvAWAHn3o/7eAzjFV56dUwvM8UBq650Fe41PaqM466ZP1FYLFgHXKo5kbmrKPMJcJXLzRr4Gfd6WgOI0B16EWvSyepMXIX2mdBe3ESpYB3IOJgMpetKimOfB+f3FNyj+ngDo6eI4WMg3dW990nTc54zN/pkjHsNbKipAE55G/V7DAVgJI/5nnkaki4IU7rAl4gwQPTz96hgf0VLjFNWnpcy8MiQ+mGOb3b61+6NscuBt96FosHXQBenZInEk6PXBiOtoEMSz/Yn+PHyB8QF7DFQGLMATouD+Lco9BKCA4aIgKytLB8HPxgJoyJ87NtfRLpb+KIOaqkpFgayYLm1QCdTFPv0aZORgSJjRMV9RAwQ5eMEklVA9s/18BvdKY071KGXfG2J3JLdWc/R5Pd78HbjIM1xlNa4TnYk0kyQrktT4AU/98z9RFBwJ13KMDRpAbH7cmpC2pklnsoEfLQ4wjCaAZBFwEofn+02BWYOhyU+F9AnSdI50Jr1l6BoDnSduqxFR0bQromsvY+KhVw1LlioQo8l/zVzwJz1DMCPDj8/TlNZcUIP9dQE+BM6XRyeeqJWpQBqYAm0tPSoVh0UoGKjEPW8/w5zY9w1O+g4XHAboHDK/V+T1I95G1OmIMRcr/ZDGpdBa014z/iQoVGCEj3Kmth0BP0AbnJV+x4z/S3qdLsql0jlPAaKit4xqINgDkrE8ey1ozLVONnGIjE2YGQZCPwaG+21sK6B7E1tqLmPrpx+9pQPvseYsAPfssWjBSmtP6pgKzP4/43Xc7S9cG32sPhSOyrun9HtAr4Z3oxdOTH6v4fQra+lvrNx0Nwd02pbDMBw/ajc1Z0kOnw0INz4X5TyESBDXFtDUvuXhATaOM04Er7ccTggcZbHZxPJjcyUAj4+fGV+cz4sPfkvDwDmklqckdz/aL7HPqPbF4zUVEoDH6OXgfWSVw9LnHXsvgXPJVDD6UhitBiEKNz/18Fw2+0nv12btp6N487OnACzcpIPv1gIbuD6EHJQke6wJ0rL/XukTg3gcuQBZgCpTw3pHC6BTa9SCE9+M5Cg7De3yZWQA6NJRs3rEbk2ojgJlhnxDljr2jdg4tRvUA8nmrb2ygHz8rh4qcerVndDnSXkDz9KM8es9M/FmUW2U6QEeluNq6yT7nmKtiYnRWMDav1Xua1HPFOFKm5Ong3QB9OvD08/F0DUbE+AQXRyCBLXUz6Ux4BkegLwbr3dTnTkZ+v5tJfgI+9ApR7p6mPW/zfCEU0AkauniHeITcRBhvJf5KgABAAjhra2IrTKS0FYM1qCa0HBVYyoeuOKMpwkw8YCkPx8epSXcK8JlZfU0tAR3/2Aq0Ksc+4YgNYeOpGCdEK390jSpImv5vuAP+H9PWeJ6jQOvXSGuvsa4L0CkMOI3Qz88LWHp+KjBofaY7f9hXL/B6XuJ5i2ggPS+ebj2op3wS1/lnVOLFno9m8+TZcVkC2350j9BtLRa7mGJSiOA3MjpK4gIjRRAXrkHz9zVr1lhbe3tGsNKkvNSRgo2er5/Nzc22atUqa21t5XNRCKOpqYmEODwybM0tLXxEJaaAz0fRuL62Jgs+kQSlhUwXSoCemXfcgUsPxBThIQFVPw8xa0+Aej7WDOuE71paWmz58uW23nrrWX9/PwOvoJ23trfxb8wZ17S1tdlLL71k8+fPN+XRe6L2gCCzqhiXCBR/g3G/m0kH6z8wMJBpltiLWbNm2dDQkOE7vBdjgy8WAVRLly619ddfn5/xQOLQpy4T50PCWOVHHBwc5DPwD793dnZyfl5gTCXZlLD9wcNzamNxEYE3PpOZDPP3QUMSEnQN1krVzlhIKZejubq7u5trsHr1aq4L9mPlypU2c+ZMjpc+cwAnNHYW5pga5S/aE6319fXZggULSNuYN2gCf7/55pvWWN/AM4X1hT8b67vxxhvzOswD9NDV1cU1k1CLs4Lv8R2asxRLweSPf9p3nRlaGqKPX+Z4+VXxfNCHrBZeoMUcRDupG0Fr7ekrBXOdewmxHnAnz7MYUeWAI83HM3hpSgI0CESpBu+FEwkyoisvWNFcXC5bU2MT1xN7gOdin7DnKpjjhR7xBJ5/tn6dTPHDeFOm7DXElHZxbuCyAZDiDOLahvp6xmwwKDGfJy8cwrlpaAxd2/J5W7Fihc3snJEF1Gb9vmNgHa4RP/fCm9ZT64NjW4PCTDFtTCZ1CrQ0CQDcC1aHjmDgzaMjpDnsVk9fr3W0tdsEtPukEI2fJ9YfWAF+wYyR8XHyepynuXPncg6+joEHLdG83zOdKQVtKt3ZC1WiNdyn/U+B3gN8ilH+b5n8tbfegurXVoqT3qP1982xNJ/0pzAq1dZxnR9/ijO4Dz50FNbJcHsbB+hTpPM4KwxwHHm40R8CpqO0GIKnlbOgIL4gAqTA3S+kByIxDxykttbWjOnjc0qI5TIPGILGMs2gwsrDxwNmrIMjQNei+XeK0U6R0t4F0P096ev9fKcIQs49AeYwY8YMHjAcToA71g+E3NrWynzn5StXkOgBcG+99RbXEAcH4Adg9VqnCFebLx+Z5qtrKxFsylBwj5g23oVxCcjBzDBGMDZJqdiPN954g/PAemPMQ8PDa8dAOEDHddAQcY9AAmsCoaBvzZoARNNoWKQ9xFgk/zxNoRAMnjEdoGudcI/X+gRyjQ0NrH+A68YKwZ83MjySVTnT+mLMzS3NtKgQyNHjuS7UaEjT9jygY82wrgBlrDGEJDwLTHnWzJlZ5DrG1tHRweuwVj09PQQU/I7/8Qxc09vbS/rAM4IQgOZJ41leqrdsaL+9tpia3HWuBVRimPhc2r6nKZ1b/1klRqXPJFx5GtZ2+jz0lJH7LV8XoCNQkXUrkiqKon8P6HpO9q6yMdAR90s48XSENQfteoCYHHsU4nwOsMtZ1zqlUfbaEwIEhCa43FDIa2yMvnOAOIG9oYHv7e3uiRp7aNNMi+NE2drb2kgDfu2nOycYi/bBC8zc+9h+NeMNseKdKkiC5gcGB214ZISV+aBAgd92dHbYmt4+q0Xhm3VoyBIeQcvqvAae8vLLL/NvCVEYu8bghUNZRDIMiBgjQK/kQ/fP8mfRC4N6l4Sb6UAd/Mdr6MIX8ZMUjKcD9Er0LyFBzxCGeBrx+1ZJKAagqzATheetPjJpcufk/eaYkYHMnjkrSFcRaEF8+BxaTL62hpusibOMJ4K9xsezw5AusA4bP5+YIJPD87DpkN7wEwRE4KgJZnb6mV3ZyAyoXeCDFsYThl8cTyjaQNVi92N6N+biGQMKo2A98L/XRjQWEC2ADxIp1kUmemhtLa2tNjA8ZLPnzqGEjjWbM2cODx8kWjB1SLH+0OK5Iiq8T+U1vVYqyZQaqEqbxkn59cDviuKXoIB7cIhw6DBGae+YH7RKvVvzRenbtYIaHaBD499iiy3slVdesXnz5nGd8A5ZdwiYTnhM98hHWadCC2+rmmww4TUzfOUjfHWvFzgxFwgw0Ioa6hvITNEOE5pQb08Pq3dRyBkesvaODo4TAiYEztFC0NQ72tszXpCuLb4ALWNtQctvv/02QRvPhLZPmgATr67mfoNOcD3+1lwUhQ7LDs4Gxoxn4F3oaobGLOiHLg0hszzFgCpPC1hbPVtMXiZuMRcBOn5in3w/eM8cRS/rCnrCMzSuVMsKa6Ug1rCEnumJDlINfwrjRbe7aLKV0Kn36Dyvy0Kg3uTga7Nnz6b1RWcKVhrsWSWGn40zmpo9/YrXiTn7+zPQVNYQhIF8Ffmn1nt0eIT0odiNuXPm0CwN9xAAHOehpbmZQih7uVcHS5xcM6qUKEuN5xV4hwBS42ShGLeomc0kAjs09Na2NvIBWGMB6j29vbyjZ3W3zezoNLaFreCWxWc67xBmMTacN6w1FLm58+bZsmXLpmxp+ocHdO2paJaWiGKRZ8hb30TLogn/zAw3opvZ02+lgVDQipYR0bOENZ2VdVmF5Sb2FlatvXi5p9V0DKmGrnMiWkJQHM5RplBuccDOsVBb2EoFX+h3+uPy1bZs6VIuGgAHTGzF8hXW3tlhvf1rQhGaWPzFa8ref+MXUoPGu0CU7a1t3FgwKkhsA0OD1GrX9PfTAgANLl8dIjC1WVpEbYgmVEmDSCUbvZ8Sb0zrmA7QvWSoxdQG4zuAwejISMYMxFBlocD4MC+YUsHEAWAgajBvaKilnFnnzBn2zjvvkEnDHA/ww4EGEC5ZsmQtH7VfS4xFzFkEhnFpfVJA93PH71hv3C/CwaED44AggUOHfcA/7I+ENd0HYsf6iUDTZ+NvWSXwDhxqCCmYO8AJLhXQjlJkUmKWRK119z+z3yOgcy9jxoIXbrzU67VKmcRgCcGcCyOjNjI8bLX5amtparae7m7uGwANWnPnjBk2NDLMugkwkdY1QAioZx5zOi7PuPFs7DsEm4ULFxK4Adowt2+66abcW6wLzPv4XT46ADlLMo+Ncb1wTsAIwVjxOwVDxpGwgeQU7Sald81VgqiEGjE8MU2dV2+SV7tSnW+dNz1Tf+ucpGvx72roKSDob723kobDsgFochJNxtKaRI+VhAFPUzDXwoeM1CmsJ+gee4f9wE8oGtoPb4HLzPexU6HOox+jBHrdl54N3hOLa2FPcR54buF2aw5uRoA4ziDiPPQ33g26HOwfsJq6Wmr42j/xAc1bIO/Hrms9D/F7l40zasyNTY2ZaR/XQVvHGLBGhdHR0A8+6faW8XdYu2BSz+XIT0DPUBKw1kGhacn4h6ebVDDWuvp5SIjxgF7JJF3pbHqe4F0iKf/B31JU/bppncVztNepsOCFTC8UCMME6KJXP2/tibcQpfSF+wTouje36b47oCNsrOY6Katxk8xI5OvNm0+NBYwJZhY8mCaUhnpWelOUNg4fi9LEwi9YBDGJlLDJXKBFlCZscGAgaKK5HBkb/KK4F757EC2ejzrQAnQJEMwNhobnKnV5YvIaRaohaBF9+zu/oCKEdQE6xg8fLBhsCO4J/bHxLgE6ABNMHP5wrIFMpiBI+KSa2lqp9QF4wcRxuPEM3AezLA6Oxu6lfS/AiMFUOtDTmZQ0LxW2AfBCK8d+Yz4yNwKAwUDwHfYWc8E9+IwEFUE01T60DxgTABHCyfPPP29bbrklhRuMC/0CsNfeg5oyl3VqOADxaHL3Y/Hgk9KGBzOZ46GRg2kCHBrqAoMCwwT9Y0+giTc2N4V2lyMjDILD3uHUNMO36bQTz7jxbtyPNVTsgDQ/WLcg0IFBIrBOqWZaT4wTZ2HRokUUAHGw8Sz8r/gF7Ed9Yx1yR9f6J5qRJq2zUElT0Ds9oOOBWB/QqTczen87Pvf7UwnU3w3Qw8CnRrlXYlz+XOs9DIYDmEdA19zwvc6C1/D8+LgeyOMeLTCOgS6U2hAgKasQ1gPr7Rm46IyCewT01AwrocEL2uI3U37G8wP66IxWF7wTwZcD/QPUxGlBQ8+MujryDlgERRsQMlGpkb2/Y+aP9l1jEqhjXn59CCax89gUYSrJ4oHv/vXXX7fNNt2U74BLEEod1iXzf8f1r8QDIKiAfiGYYF3hVsxy86O7NhVApxM2dJYluAX3Qyj96vm1dztJuEnPpRfCKgG5519eEBYYS9Dz/M+ftRSc/dr7saR57J7O8bvX0FP65ZxDBaLMLZ177z7bl3kwXJ4jid0VL0DxjddefdW23mor+9eL/6Lk+h/vfa8tXb7MRmj2C80xMDiAgcy2OPwyzWoztPCcIIKQqsM1IGowOTWCAcC/tWSJNTQ1Bh9rbPOpFBGkTcCXBDNpKj3rQIuI00WaAhquB24lQE83W8THgxPz8NnvOBa/kYauzQVQKhhKvlAQOBj1/6HsO6CkqrKud+Vc1blpMigomHMgK1EQBDGAAQUDIphnnO8bZ5wxOzNmUcw5oIggQRAlKCZGFMWMSobO3ZVz1b/2ue8Wj/7Qtf52scDu6qr33r33hH322ee37dvg8nqkbKENo5Q4amoEjmVm1jEz0c/RbET+CHL7o3vimhXUNQAAIABJREFUe+sSB6+fa8cgom/fvuI0+HMe3h9//FGQA/6/rsfqoI4Z7oGMlf4eX88/PMi8x19++UWCAf6+z++HSFd2YMnq9dGGUb+X+aDr7zHg+6Maut4LHbM1c5TOTI3tazmy2XN5NNbX46BevSWIpfFhaeTXrb+hrksXJT5jtQiKxMEZrCFyfIY5O9DXyc/gWeEXn60uj2iUhkesS7eu+HLTV7LWXFN+Hn+Ha0ojyHvjuerTp488O01YFEiWe47AlW0fq7sUqRvdA9rQa4eujZPeV/xMMYxGzZzXqmFC7Yz1/ZQy09/hnZjXraNBPJDRNgvLmA2y/rf5b/N9lc4gzVmOSmH7z3Lg72kEoaND3+/sFwjZK61+nk0dlDOY1vyFP8zQiY4ZKn18HZ+PLmmIwzQCHvMZ7Oj0pNwSDiMYCCqCKNUP02lJck484URBRnVWvvnrb9C5rk7+n860U5fOaItG5Ax1/Hx97vTaaluoHZAEGxQk4rMzhub8Hya9SNNaUFVZiebGJiGL0rHTXv/www/o2bPnAQcL6f3CdWCCwr3L4JTXxMSA+5g2judAC0OZEy5zEK73ov6e3s8liN1QFTXvD20PdTBzoH3Z0Zb8nlM32yB9jXpt9frq9zcnVHrv6us173/zveo91/F6zPu0ow8w21tOm9tPy/0QZuhGtmyenMTMWQydz1dy7kvfWQK3xS2OrC3RhvETJshwCWEIm7JSfaN8oNykHRejZBgsFsQjUdTVdsKalWuRKCTgsXqRQx5HHHcE6jp3RiQWNWIQxSgtjevTggsmhiU/zwzBa1JPx4jPHHFpkQTzJjQHAGZD+H8W3Qh8OrbNmD+PC0YHtnb5WrSl21DuKkcaaZw66FRUd6oVlmsqm5Gass7KWavmfSxZuAQjx44sRZ86OjRnDGZHYl5ovQk6RopmI8l/65qtRjqIwrz4wotwwAEXXMggg/OnnS+HmU5eOxyusbm+ao46zdexevFq5JFHOBtGhaMCA8cMlD1x9NFH45vNmyU7/SNSnM4aOwYm+vPY4fBHDt38zMzOTH+feyYRj0tZKZ1ISk0wFAjixWeehxtqcEsSSUybcalk5U2tLcJsZ+950B9ANpESPeqO2Y8OGN5++2344ce488dJ4Kl5Ir/++iu+/uQbNKSaMOfaa+RzNI+Ca6/r13zmxx57LObMmYN7771X1oHlGe4pBtIF5GG17y9dqo23ORs3OxKzcdGw4IEcekdjZA6s9LPsmAF1NJ7m8/N/96TOLA6stWh+vXn99Z4nokKHrgjZ+8R+zAZX73f9O/shCkUgm0oLOfG2225D0BpU61CM4vbbbxdY2OwQ9Z4rGWRDVbBjnz/XT5/RPyLF8TqJEDAh0B0fLPfwd31eL2684QZUuivl/OSRw9/+8TdBkhj0C7fF5YTV7Sy1k5nXVT8vc9nTvEcFQaRksVJ3UnVoI0lhfV5lvkWE28M49phj8OnHn+CoI4/EzX/6M3xWnzD8GcpeedPM3/OFYvcZxPJZ6mcbzodxyy23SLBDnpRMzDTOj947Zn9hLhnqJIY/Nzv0jhm62Saa1/2PHOMfOXSdnPE1HREQ/T1tT3QAaA6Yzb6Fv6+vnf/m3tE/3y/JMF3Qgc6UXt9MWglLlWzbYaNOUcNZjD8lZ2Q4dH6I0+YQaHn18g+QRUY+ygUnBo8YgqxF6WBrMp3um9T1IcLmEgmaBj/oOdZkWLJt4rO1nyKcjiDgCqIt1Y6zJk0UKJI1S2ZHWjhGHmyHYSOSRWhdeYN9zHvRESodlRkK0Qsgkbsh7CIPp8PwAanrcuoWN7aWEuUzMsQfdMAjqmEUhmAt2Xi9GEJCXEUg4PVh7fI1yCANJ1xIIInho0aKwl04FpX7YZbLemy0PSwHdt276xAvxuG1+HDy8FMkghanZwzh0JtHrpv3arQtyIxfTZAxtMqlR9Qon8jGMPpfdVbMGpS0CRbyaGxoFIe2fvmHzHFEEc0CK44aeAwcXjc8BtuavxNpUaTIVD6r5F87zPGWTVIsIh6LY8P7n8saMZBxw4Wh44YiHo1Jux7LDcKT4KZkpiDTs1Q5RtaRbTEdSDd6bZg/8DmK2p4MelCjJpll84tyxtJiZtp7wiLmZxgIlJSI2IZZUY5ELA6Pw4l0LIFPlq8TJJuGi0HXwDFDESgvkxITS03trW2CLvFZ0LHw2vUoXTFIxvn54O1ViBdiCFr9GHfOOMUZKSvDgpcWgFfJCvzg8UNl/UnC02UoZm3VFZV4+6WFaE22oNJTiaFjh8HpccMXDAhytXX7VmHekxgnpSOumjEbWhtoiuHoe5Xpbsa4V+l3MdApncmoHmhDHMcI0LkG+qxwX/NZixMvEYVM3JsOtVT5idH+pNdTzovx7KWKTNjazMTt0KJKo9cxeykFKga0zg8p2RSWgIz5D4KcGRoWhMf5jPQZEIItzzInRWayeH3eywJfqqKjBZfMng63zyuBm3zHrKNuTBojUkOnKEqBFKgxpk8yONQOnftC93DrgEi3eQmU7nDIe7OkQ1ROWoPjCQky5t77qPAjZGY3gCnTp4jj5zoSmWKPUSKbljNAtIhfsoYGlE8Z2URc8QLEaWtFPKO9TkpO5nNnoKDyeu7ffAE+l1uQK6fFhv/c+2+44EYcCXjgxWXXX644DGJU1X4yOx/hSCWSePaRZ0rUuwyyuHLOlXKG6Bt0MGoOPrW95t+aRKyDNO30zEio1hHoyA/gazWz3hw07IfSHMiTm+JL7iuNSurnyt8vXaNJnVTOR9Y4H4bP0MmGmQsivDQD1d7vvUx6BuaArGMgsi9AKAp/a7+g5YgRJxbpjORQG1KMKmq3iYEs5ApIJVPKMa1Ya5TrirLFThhwIvJ2q4J+mlvkcEgbBMkdFmBPYz0cPg+8wQAaW5olo6CR58b3Ol3wOd2ItrTh+y+/RbKYpgfFkOHDhGhXU9cJexrqZeF1ZMbPpEGmm9G9l/FUEtU1NaVeXsLbhLRJQOIBobPkQ9W9pcyE+UCY4bRHwpIhchEqy8qxY+s2gV5Z79y1ZzcO6tunBGnxGvgM4u0RlHn9sHCsK7MDqxWpXAbBqgq4Aj78sm2rfGZlIIRocyuCTg8+X/0xUpkEPE4vThh2KsLpBDof1BM//bJFPretsRk9O3eFvWjB2/PfRIWvDKlCGg6rC8cNOUmcpsPjFsfp9fkkOueBb2lrBRx2JDIpiXY7d+sqJLquXbogE08il0rDVgAqgiFxQGRqt4bb4fS6kaZoisMuzkuyA/YzZ7JIh6P4Yf0myU2pE07SzTnTLsCWpj3IWBVik47G0a9LT/zy269wVATRmojKM+Me4jPnv7t37YamxkbJQCpCZVi1YCUySMELN4aOGixtN5FIWLKMxtZmuIN+VNXV4pftW+ELBErlDCvVqIw/snFp4A1DmkURyUIODpcL1aFy7N66Hd3ruqjAyOUS50Xnt3XHdmHqSnuSxYq6mlq0NDaJMWLGzD0UrK1CeWUF9m7fiXKnFx++tQL5TBIepwexfAoTp01Fxgak8zlkkimUubziCOiQWtrbUFZdiRh1E8iJYK96Kg2P3YlIUws2rvkcpA7S9KXyKbhsbtCwFWDFmKkTUXTYEIvGkEml0LNbdyCbR7wtjFVvvwtKxqQzSbicbpx74RS0J2NwBnyyh+wUlGFAy0CPU98oAWv0xPOs8KTYipDr5V6trK6SccW79u5BdedOaGxqkg4Lsqi3b9sma0bGNx2K6Io7HOos7NqFqupqOYstra0SKIkgEooIlgXBmdT8LD53luc4BU66VIKBksPjPuhc2wlbf/4F3es6cwoUstxfTivytv2nm2nHp22tzno0pK1hY06qi+eyqK3rhF9++hldajoBubzs/aqycqTiCbFTRL541gOhENrC7SivqpQko6W1DTabHT6bC689/DR8IPyehNPlwXlXTEPaUkCB6IfFAr/DjWQ0Jhknz3lDpA3eihDinAfO9q8CkGiPIOj2yv7a+utvpfv3l4UQjkfFDnWqqRVEqLmhEV3r6pAQDQg1k4LXxrPIs8opgE/dNw8FZOGCA8lcAv+47Z9obm9DJBmX/ZZkx0UuLe/bt+8h2Ll9B/xsD5WR0wW4HC5Zv23bdwhM3rN3L7S1hwWi5+e0ttJm5xAIBVBw2JBCXu5Hat2BEJDOwpUD0u1RVAXL8NC9D4K6ngykZ/31WiTTafh5DvIFROIxsVEMNGifaEfz6QwsuQKeffhpZJEWxI8yKNOvu1yR+ZzsYGIQta8GrNdeO60DISTmoMGM3Jgdn36N3iv6ZzpD3gefK+EYs7iQfLYxQVQHSCpBUV1ZupzD1zGZM+NL5usxxwrmgITf14mX5qhox8/r1K/V39Pvab52/ZxUh4RJWOmI4ccXBYYy5P1kcpTUpKzgf8V8ER6nG36vH0sXvIN0Ngmvwy0HZcyEsWiORxBLxNG5ulYMB40cDQE3XkVtNdqTcTSF2+DyKWi1tqoau3fsRC6RQm15Jb78aAMy+bRkQaeNGI6CzYL2aEQMQYhZUyqpmNAMMmR+rhIAYfTI75NURVheR0dsjeKGEjKT0SbBmiT/n/dJyFILpgh8b7dKLzWNL40BWc40ADTyoKFNp8SQ8cHTQHhtDuTjKXhsDiHTJAh5uBxojLbLYeh31BHCB8hE4wja3fhi1XpkUnFQYvHMCeORshaxt70F4XxaZVsuNyzZPKyZPDxWOz75YB2oFh5PJeBwuzH8zDFojrYjzzopI3GbTaBv3i8zXH6Pf5g5Er5iwCKtPNkc3FY7ku1RuS86iu07d6C6rhPimZQ4UJLSaPBpfKPppJBweIA3rlwPeyYNt0O1pFX37oYuR/dD0eOUZ9q+txE9Q9Xysx2xVnGGun+d3IfPPvtMDBcdQ1kgCJfNLmv+w4ZvYYcFeWQxYsRw6VxgcFHRqRpbdm7D9r270e3g3nJfFNbpWtcZmVhCHDqvU3TfqZ3N5bcUkaGOukWJC5W5fWKAqvwhpGJxRdqkils+J8+ZGUQ0EhHHk0um0bmmVpjtHq8X7pAfvzbsRnNbK/of1BeuTAHz5z6NumCFBBa7W5sw8vxJcJT5Zdwp6+aZljCqyiqQtwLRVAI5KxCqrMCepgbZK52qapAKR1HtD8GWLeCxBx5CXWWtnPF0PgOHzYmzp52PmCWPrbt3CqzeuLderq+YzsKRK+L1519CpTegsiCrBaPHnYGc0wZ3eRAtiai0PJYx+LFZUKTqoEVNb+M1C/oFK4IenzzzRDQmz2F3Qz1C1ZXwBP1SPuC6kUdBtIGlht27dsle7d6tGzZ/s1nOiuy1UBB76+vlTFJopKm5SQKv5vZm+H1ecQB0QgxkmDWQF0Ij7yRHxGGXgMJtdyDZFoHf4YI9D9jdDrQXM8gR3DoA7KqNls7KNFqgs/ZssYiyuhr898svccxhR2DP9p2w5Yuoq6xGrC2MoNcnNWh2avC6f926Ff2OOAybNn+Duq5d4OXoXIsVqZYwFs19EdlIGCFfQJDB86+agcoeXdAUaRfCWqYtirrqGumftrgcqOvbGz9s+1XOJVGQTmWVsGZysGTyYBBK9jcdZzgZR6euXbBl228S6LMWTTt5cK/eSFK8yUOSYxjugE/mWjA4Y1CUjifgstplD/EM8UyLXkVNlQSx4VQcLq9boAOWBmprasU+hgIB7Nm1R2yT2+lGS0srTj75FPz4008iBmO12eV8kZDJUlF1KIRtO7ah88G9sGXXdtT26KpIdqkMHNkC/EU7XHlg7n0Pwg47GiLN+NfDDyCSTUlwYC8oHI/2hPuPe4oIFPcxExQGOtlkSvYj7WyoshyRZELuN5FiH72aFvh7WajuuDDD1oKY6JZBE2J7oMzb7ND1HtPZvdpHdOiWAzr0kuyuUdZVyJviS4lTN4bz/J5D16UB8z42E3b1dZgDBP1a8/f0vZsduvoeg32FIOnXWI4aeaIoxSmVIEU+U1AcR9sRSrcI5O6wOfD+8vfE2TDTiCdjGDxsKKw+tyJ15QqItLXD51ZqS4weucCM/PzlIckMY2zXCgQRcHuRiSdQFSqXjJcHgpnF9t27BOZy+30IlpeJQeCh0Adasg6jziPM1iIhh5Q4Ihol1lvo0KSPPZFQwifxuDDoydTk+1CFi879q6++QlllhYqyyeyOxcUI79q+Q17X6+CDJFvkxuP98XvN23ZgwMDBqN+mDAcZp8zKvGVBtCdi8JaHJJuWnk2PD+6iFdZkFiG3VzZ0Y3MTPOUhpO1A3mVHjBs6V0BFIIhYcxtcsGLzZ1/K800YmcJBRx4KX0UI5bXV2NvUKBG3rrWz3s2onlkrnzcP6eGHHYZoOCKHyGWxCVLQsGcvenTtJgaZAQwjaTr1hqZGIecx0i46bWI03AULPlu+llJuCPgC4rRPGDYIgd5d8POubbK2XatqUWiOCLSZcllh87mxc9cu2Tt0AIT6BMp3e2RPeF1uOeC9u/fAz9//KNkTI2Bm5+FUDI3hVtT17CaGikGRw+0SxIVOhsGOduiEFWX+OEsbliJo0L0syTAri8aBVBaFZBqHHtxHgiqr3Y7mcJsEANxHbpdbnArXIuDyyDqF4zEUXXbU9u6OrTt3yOf1rq7DB68sQiGZFLEZb1kZBp99BhKWPBpbWyS4GDv4dHy0Zi1qO9ehJdKOHn0PxvY9uxCsKFddD4kkHEULrOkcstEEjjykH7b89LMiA7mc+O6H79H1oF6I5jOyxyjY06tnTzlfbY1NOKRHb7zw2NMoZjNy/+z3HzLidHTq3R3bG/fCFvAiUBZCLBxWfahWqMlvRocJ79FltSEbS4pD57mjTC6RGQYgLJURBWM23dLUrEpmRtDMfcDAvIZqeY1NcmZICiTKwfegYWEwWF5TBVeA2W879uzYiV5du0vmSWN0SL9D8cWmr+Qc8WwTgYi0tuGoQ/sj3tKObCyh1tDrEIdeqgEeYByrzlD0a2jAeB5zJJBJtlkp5zefyuDQ3gfjm41foTwQlHumzaAICtEwj98n9oVBeCQRh4393l4fbJk8Fj70rGJMFIBYPIp7n3wUn27+ChWdarB75y70qO6EaGu7aClEeG79bkFJbOzCoQiWxY5wY7MElslYXLQ7wtGIOPxoMiF7tlfvXvC43IJmsjuCzzaVjOPgvgdjy9bfBOnr07evtEyGW9rQo3MXgbq5fhT3IhJEdIA2dU9rEyqqKxEK+iXAJ7GP51FGTBcgYl2xSEzuJxKJoluP7hL4+kMh/LZ1K/oe0ldsXZnLjYaGerHjDBSbI+0S0PTs0g2Rhma4skV0qagWB88zScedLuaxrWEPDjm0H7Zv2aracX0eJIgYFFT2z5r7oFNORVtDk9xv34MORiQaRaaQQyKbETsUiUUQDPoMtF6VBLSz1mve0aF3zMj1/3fMjPX//55D30eWVJxcnaHrDFn7Fwk0TA5dlOmMLF2PWS717h9gEp0uGUg5xNSNoJ253su646aj89eOmn+Xyl8lIvcBHPrxYwcUpd5MQ0Dowa7qcQXWoXIU4JcJHPL3J2vWK0YvgEgsjNnXXoOfdm7D/DffQOdQLVjFYcVx5MgR2LZzB7r37oUff/sFgYoyyZZEE5sRRS4Pv8uDLz/+r7xXfVM9aqs7qY8CcNKwU8Sh76mvl4hVEANNfDEJIUiN2u0VCItOmkaRLMrvvv5OXqUlE/od1U+Y24vfXIxwMoyQJyS10SGjTxPjSINDh/fW/DdQ5amQTRXORXHG+DMF3iKsKu1jBWDlO0vF8QasHnndaWNHYOuuHbLR/eVl4kC4OYg+rFi4BH44kYxHUOYjFwBgPHX8aaeKQeYBZh8znQxrtoRXC7m0wMFdOndFfVsTysqrpc7amG7FxHMmi3QsAxQeYn6O1I05dMPllDLCi8+/gHJ7SJ4r1+OkU48XWP+1V15FeTkzThtyKAhsdsbkcZK1sz5eUVcrhp2Z4TdrPoeL0qZWO+KJGEZMGo8diTasX79ByHI25BGSnQAcN3wAik6FalBwhe1527ZuFafWq0dPvP3SW3IdzMpTyQQqPOraovEIJk4+G/FCBllbEf7KcvyyYxtsXpc4STK8mxoaJSARvWgpt+7v0HOFomQgXDs6cq/VgepgGZ58bJ4IxQgUBTvOumASdu7ZjQ1rPhfoLxmPodrHZ2HBmVMmYldLI7w1FVLq4X7y5i1Y/9a7sJOlTGJnIYehZ4/DjuYGfPHRV3I/BA/5dxZ5TL7gPOxpbgScDNKSQuZkFhZwe+AqWrH4pQVIpqIIugNoj7Uj6C8TmI7rOnzSaHgCfnl+hLtZ9vlizecoICO/67bQxUMCN28oiEg+DZvNgzEXnSWBilt0FEiNKwpKw6yB60JUhM5g8fML5DoVHwAYd/4EvPX6YjlnTZkWhJxBTL1kiuwlZtflwRBenveiKg8UkvBaPYjn4hIYV4dqMOWSKVIzpvElqtOejcMX9KO2sgqP3PcQ/CCplbvcijn/cy2a2lqVxDEAr8OFZx6dhwDccNJJIY+zrryw5NDNXB4NVx4IUpUEROqNyoERQSS5lhl5S30jlr3+jlw/15rQs+haBKsxbdalgrwR0WLd2eX3IZ0vgOHmvH/cgxpfyHCA7bhg9hXwVJXjH3ffgRpPNazIwgOlbX77fXfjqy0/SCDIa+lUXYOdv25FpS+Io/sdhm1bfpWk4ql5T8saJ5GBHaqXfOzEMTju6GOwedPXwhhPphN4+P6HkQK5IjYkkcafbrpJAv2nH3wCmXwSPpsHTW2N+M8D92N3cyOsHicS+SzcPg/q9+4WBIG2mkgOg7B//PVWeOERzooHHlz3P9cLCieZJe2C3Y55Dz6h0LJcDB67C5fOuQJ1Pbujoa1FHDfRSKJdZU4PHrrrP7KH+NWeYtnBj+tv/TOamltQU1Yl3I+dDXsx77GnpJBkh0PWe/pV01BdVoF/332vrDj3XyQfx1/+fovBvSkinYqLQz8QaZGf17Et+UCQttmpd3TwZoKcGeHRDtWgFalE0cQBkMEzug/dBGnr1xkIvCDIpfHiB3DomqVvdtz8d4nPYPyOmRCn97d25maEysx14/7PGBwRHQhZzA6doQrrqqo3m86lIBm63UJahhVr3v1AasEkWnkdHmzdswNVnTvDKnkFH0ABuUwaPqdXFq/LQd3RpWd3idwElu/cGclwFA2792DPrzuRyyuFNb/HL06GRmBPK3WKa9Dt4O7oc8ghAhNpApdqr1NfylRbEGttF4dIZvjKZSvlZ8lsEh4H4dY0nDaaDgsiiQiC3iBiqRj8btVK1OfIfgKjMnou8wew/J2lQtITXWe/D4NPHyYbj9kvH242mcbWTT+L42VNNFfMCcQu9dNMSuBYwlkMMDau2SCvyaRiCLn9yGbScDhd2NvehEBZBWoO6opTBg3E3vq9Uj7476pPYEVejIs2vjx8u9sbUVFWI4Zh4Ngh4iiJRvB6GPnSABPipP4zkY7P134qq0HLxNrrmJGjsHb1GjitDoTjEQSMwII1XEbTl111JTZ9/y0CVRWSGfhsTnHooriulgRDx47CgmUr0YqYMLZpmtzFLFwWB1IAjhxwrARSzNpo+Ht0747Fry9GNBuBy+aAz+qRK8oVMlLXD3kDyNMpkLSDHEZMPAPf/PwDBp0+DLsa67Ft104h3JEwxKzrQBk690ueGzqZRtfaOuErsGzhLFqw7v01wsAVkhiKOPjwvvjp2y2KK5xPI2Dj/swJYkQOyLSrLsfmrVvQm5yJpmYUo0l8s+pjFFIpuFxutMYjOPPi87Fw4XJ5JGnEUQkfckY9fFvjTlw+e5bsdWY4DY2NqOvUCU/OfRyWTA7VLkKQygREklF4PF7Zva0pIlp+CZHPvfg8ERTq2aMHlr6+WPYO/8RjEbn/QDAke4AVs5ZCFGeeN1nKTR5RAlRQu+gzFBSZkegMSy4vP/2coGdl7qA8Dxa3GOqFEYcXPkyYOh49unVHY30DXnzuefjZZVJMw2t0s4gKmHHmeHboDNx2N844a6wEse7aMiSyKWQSSbz65MsS7ikqoQVnXjBBoG4GGhRJKWZyeOeFt+T8CDcAOUy88iJkjYGFZoeu4VMh4JkMrRl6tRI9LFjQ1tAs90BU6qUnXpC9JihXJg6vk4xsIy9hIFmI47qbbhTIfe3H69Hj4D7IRuNY/NiLSDS3oKy8Un55yszpePyJZ43QBJK98zLbom1wB/yYesWlUrqgzjr3OMs9/Q7qg7XvvY81K95H1iCLWq0OeeJtqbAIF3WpqJNru+TSi6XeTRv12OOPy35QeyuLK2ZdgYDPhwf/fT88cJZkBq689irEcmmkinnY/R4kU0nYbRYpdaSTabE7JLC98ewbRkCTlfGnt99+B+qNWQRRIpfl5bjxTzeh2lWOXIp1fx8uu/YqbP7pBynJEUnYs3MXXnryOUleou3tCPn88hxtDieS4rZtaI+H8adrbxTUiSWff95+p7G77EIEvf0f/xRb/9ozryCajsLn8ksice5lUyX4dXlcKBay/18OXQd62oEJAdlEpDTvDzPkrZ2o2akrxIf1Z1a09jHF5b2lxKf0VqSooLsozKUhi0UcuuJ47pvnsN8eNQUKZnK2duj6+rXDNzt2fV/69/Q973utOmf7EREJuQuEIMMGGL0p9jdr6HTmUkfPFZDP5vHZ2k+QzadRpC650yuLRwOTQgZeOBFLhFHhDSGbZ3WTrQUOHHrUYShYLcLiJDRK4si2H36RYx+LRYWta7HYxNn4DWejD2Bdr85C2tGyr3TMAj0YEQ5hxaDDLfWy9evXywADsnCddie2/LoFfQ7qY17/0r9zBcUE7Xt4f9T06ia1UxI4Nm/8Gk45tsoA9Dv+cDh9HjURyW5HPBzFT//9FqQP6mPW56j+sjlZPyVjm+z8bzdsFofBAIcHgu/Z2taCivJKMcr6T88jDkLPg3rLQf/wvQ/E+Jc7/XIYM/la+YpqAAAgAElEQVSsqnV7AvL6vYkmXDDtYsnMhRRXXS3BByNpoQmyYlIo4tMP1pcMmlL9U+Y1nlQoBncvDQEdCe/xu+0/44o5sxBOKTZsucePj95ZBUcmA4fVLmMSm9Mx2PxliBrElmSmHV2cQdkHcUsedqsbA4cPFCIaSx4MOFYvX22oDgKZQgrFbA5Bl7q3RDyGoM+PZI7QmwMtuQgmnDsZ3275Ef2OPlKgeBKxiCwwa9TEOIHkDFIcTYpkaLDJWuRiSVQFQrCkc3hv+Qq5Z6uslFpL/mkMN6IuVCNO3WtTgjZ8ttvb6zFp2lTsaWzACccci3hjK955/lVUMWNjP7HVgt8ijQgFaxBGFOUIgPm/GPhYOwL+MnmfY4acIE6OaEnD3nps/vhrcVyJTFSyU65zyFeGeD5JRR7JZLh2DDR4rVNnXCBZ+msvvSJIlt/JnFAxnHmtCWQRK2Rht3px7tUXYm9jA8qpA8CMlbwC8l/YV05HB2b3Nix+cUGJkKcCHHXPTalWKW1cd911+HbzZnTr0hULX1yATCEJvxGA5YtZOC0OtIfbpKxF/oTX7RV8h3Zh7LkTEbVlAadNiHzvvLpIwcPIyr2NmzpBAirhoNjsAosvf3UxCkV2fNDGODDhyqlIkbnZoZPB3B60f1aiXssMywkbuoQqsWfrTlGvfOj+B+B3+MRGMXPX+7wl2oqyQAX2tDegqqxW9sLwiSPRt39/tMXjArm//dgLsKWpfOgUh56yAHG5ehvaU62odPvhE1xBPUP+7KobZ4PSrBs3/BdHHtpfAsp7brtDSkV2O8uIQKqYhc2i/s0OIZZiyr3Et4AZl02XtsOnn35WsniWAphc3Hb77VKy+vdd98JaZLkiirJgGS645CJUdK5FczQsZa50LgOv0yFoEEuiLG1REOmeO+9GXbBWEhmu+fSZMwQGJ4JGAinJkC8++aJcQ4EIi8ONGVdfAZL32ELLcuUD992PMldAXsM/8XgMPp8f7UKAVTaJ78/9OXPWlUjms3jyiWcRzsXgtfuRQhLTL7kUnaqq8fB/HpTkx2lhl08GN/71ZkG9CuTBGBm6uZxSgr0PIFyljbjeE7omrb/fMYPXMH7H39uXuat80dx6LM7WwHfF35hao82v4y/KmevgzLVT1p+5j4CntAk0fM7vm4WXNJRvLjHpbN38e/yegu9ZinPv12FkISlO5Q5qWAB3rGpJoeSrQ7L0XDqLRCyBbzZsKjkLQkWskQ8ZO0qgSjK/K4NleO6Jp9CtU1ck0gl4XF4cffJxUpOhgAYHDXz56Qa4YMOO335Dr969ccyJxwu5p2evXlJX3PjVl3L4mEHSKBx10tGqz90ks6ijLTo01nkOP6QfXn/9dXEoNosN+WIeAwcOFAemBVref/99MUas99HhcMkYbERzaamrVYbKsH7Vh5JFiqiEJ4DjByuGucVg/JJY9P2Gr5FJJySTZbYybOwo7G1pEtISGegfrfpIZaPISHQ9aPAAqSv27t1bWOEbNn4hDoAOiS7nuNNOEviQpBp7voiVi5fCZXUIKc7l9uKEoaciZ4PUqKR+a/T2swRA4g3lF0nkI7xKstbqlavgoD64hTmqFclsCqePGC5wPLPnd999VzgRvP9GA9IfefYZaIlHhb1MmHfdkpXw5SBBjp2lEgvQf9hJcAR9iLSH8e26jWDHLu8zCaA5HcbUqVOFYc+hK0sXLEUkE0HQyecMnHDKccL83fbrb9KK9emHH6OpsQFVNbXIENUhFHnBWYhl04ikk+w/Uwp0hSKsLPfkiRQZTFibVTooyJLlhiZcyLo3rzvgdKOQSGPl8ndlwzscTsSEqe7DESccqdT6sjmsXLoc2UQSIX8IbYkI3N4gJl4+VQhtzHAqXD6sX7QCmaiaeOZlrZrllcljhAnPGu3WL76nNVRQIWwg437ouOGweRWnZPHLi+Te6fTT+QRmXTlTjMQPP/2ILt27Yf4rC+S8p7NxcUKEWiedfbYEImz1YQ3zhaefRZ4zEdJpBPwhnHn+JGTtFuSdNrSm47Cx5YllAdFAVe1d8swKRQkk+UyWvLIQmUxCnAxRMmZSN/zlz0JA7NKjm6AJ3H9sj9MlMzrKIcMGylrRSTAQf+sNdb2c7MTSx849uzDnphsQdxRgcZGEmceC5+aXsknak4tnXSIlCJLopLc+lcbrT75sBMQMZIDxdOisZRlfZjYyn605gzEbNVFWtDrQtmMPjujTD/fdfR+S2QQKuRyCniCmTb9YziNLdgx83nh1gTjV7a27UFfRVf498+arhZLlzAGv3Pc4HHx88aQ4J0vIL0x3dq+w5POff9yBCldAlT8SEbi8QUybPUPsy+H9+gsKcu/tdwoCWV1RJTaIMsHX3HSDOEn++8UnX0AiFZWyDs+W1+XBLX//X9z8v3+Rs87sldd18RXTxIkvem2hyrSLGdgtDsyYdTlcIT+i2bQw0p1uJ1KxqJQbSGAlEY77u0/vg3HN1bPhI48Hblx9/WxBQkkeDobKxC4++K+HkJdEzI6Ro09XHT3hMNweN56d96yCmwsZpBIJlPvLcM3110hAwJLiqy/Pl+vcsWc7etV0lRLh3KeeECjdanFia8N29KjtgWtunC1cjHvuvAuVwUr5nbZsFDf/7a9oi0clafF7XX9IitM1cO0EzZk294q5z74jKU4HCeaMueM+U5QNTi0z9XKzVZOkcCMr1y3NfJ/9Mnk9ArcDbP5HDl1n23qfm4e/CC/EGDSlr12/Xu99fS/aobs9SqZYZ/OWI0ecUGK5S5HfGGjv5GAKuxOpRAo+txfJeBLr31cOz211SmTJ2K3/wONQVVuD+h270K22Du8uXgKPZD9FxFJxeN1+HD/gRBlwsfmrbyRjocHIp9I47fTTha0pJK1EQpi0zMDWfLAW8UxC4LKjTjxaWgN0j28JSWCEbrUJ4ezN1+ajskxpjkcTURmHOHDQQIk06cjIbP/mq28MIFABiHzdmHFjEckkpWbETOm7jd/IAZK2OABHnHg0LE7FIJfNkivguw0q65J6N4Duh/UV5inh7nXvrZPvtra3oLasGocfdRi6du6CcHu7fEZlVZXA9+s//NgoMdhwzLCTJIhKtUfRs64LFr46X1jGXo8PyUIGQ0YOF5iUUG6Pg3rLvTBwMQ9hkJnQuQKCLg9Wr3hP2lx0Zj56/BnYtmOHtPbwGuj8P/rgQzS3NKKmskbgs+MGnCzOWjoF4kl8s34D/DTv6ayQeo4fOhCO2nK0JUmyKaLM7sa6t5aKyhZZyk6HD4NGDRbDzXIFywJffvwlksUEhg0ZKoSY7zd/i5rKKiEq7d21W0gzDBq5i1g/PHbQSUIs29XcIMaP5DqWEtzMmOjQWdNiWxYJcawXGw6da0ImN9sD2SLGDP2L9Z/LGrP1z251of9xh+PgQ/oKJBkLR4SdvnLRMuSL7CG3S+Z7zNBT0YtGraUFqdYINq/5FEVmNA4S9+IYcd5EwOuUoJefl25qw9plq1TfO9GmfAoXXzFDapAk7tEQLXjtDWkLumbW1djy409SlqiqqUZDcxNcPi/eenUBPGyVMloUJ009G80tLWp4RXsYK5YsNyBs9RlTZlyELbu3o6ZHVzTGVMtlMhZTwjZE1gwpZfINXAUFRy9/nVnzvhr65IvOl3p/l949sathr5SWWKck0rPg1TfghQuDThuAY488Cg279shz50Q66iM8NneuECVTRI6cboydfBaKAZdi1yfTWPjaAkGjpP8YGUy5+AIJvkQHgAGW1YZ3Xn5LrofYSaqQxdkzpyFt21+LXsORZoe+LyspyLPlGfDaXQhZnGhvbMGrz79SYs3EM3HMvOoqgZuZkbJ9ji2wr7/4huy3GddfrnJvyjTbHEg0tWHp06+iSCKjyyMP6+I5VyJlh5A02RERq2/GS48/g3RaMfjzFjsunXO5lBRYTmD77ctPPF8qrbSG2/CP228TFIothXSmzPSeenwefFY365nybKORdtx5z11CVLznP/+W977+xhuEcHv3nXfBYQTmxEqvuv5qaRF1lwXRLOvvhluQHiJ0FllDttbu3LYDS94gj0AziSy47OrLZZ3JJX74oUck4HBbXMjkE7j11r8LgU9mrReKePLRJ5AupOG2uuQcXXXtLGHSUwiLZ5P6GY88NhdlNiJViiRNPsXVN1wrwdAz855DspjEjdddL8HQkw/PQ0aCEifiSOPKa2dLO6DNYUMhn/nDtjVzht0x2OP//97wJo346I4InemWIscSIqQculmcSNjkhkNXUayhtcCStDENT2szkE+i+KRqD3eshWs0SQcbmhin70UgfQPG1w6df2tGu87aD+TQ2S7oEq6QaTjOMaNPLmoKvgiTGDV0UYnNk3TikAydG+aD91aJs1A13gKOPP4Y2MsD4qTI6m6tb0Tvrt2xfMlSgYXLguViiE4ceJI8+E2ffym9zaztpSIxnDFOtb2R5dvW3l7SLV/53nsIeIPIIieZ6qgxowXKZs2Q+sWUhA2VhYT5SfbldxsJcRcRTUYlOj9xwIkSkVK2lNAtNzIhp4ULF6LMp6ZjRVNRDBoyWKBKbnsSat5f+R58Do8ib6RiGDr8NDFIwqpmuwJh+f9+Cbc0cChU48SRQ4XhzjrWuhVrkMom4HewRluQoIL3zbo6s1eiEPx67vnn0Lm6M6L5pGRak889B+GGZiF0ffbBR+IieIAzyOPok09Aeadq7Kjfg9ouncVhMjvh9bAPPVBRLgeRZDZCfl+s/VT4DFIqATBg5BDJZnkPbP1jvY9ZPMFcQr00rScPHyhZHw0v20w2vPfRfjX0k08fgoTbKn25PKDeog3/Xf6BGAxmrmkUMWD4AGFic6PTKYlWOUd9WixS3yTZi6I1hAcZGKZzKanFposcWWrHqSMHw+p1CcGuNRJGdW2N9OOy37+yvAJN9Q2oqKwQqWEaY7Kbi6Kl7xQ4nyxjR4G1ThveXbIMTiEwKXh0+ISRyORykukyWKJjWbFkGTyWfRDq4EmjhfktYh8FCz5atEKCNgkMSPQ8byKyDqsQwrh/nckc3nt7mVGrTcp1z5g1Ezsb90pGRhSIBpbPO+Dxyr+5dkSDWFJY8Nrb8rusgAv0SZTi7DOVehen6DmceOfNRcgXsnBKAA2cc8kUaaEL1FQKssTnYJXDb5KeZe0vX5BWOXu2gJVvLpG9qgKPIiZfNEXBnU6btNrxWnbs3ImDevaSTIt1aDqwRCQmLZVcL7ZRPf7YY5KpEToVlUC7CxdefomQ9BhkcQ2IKAQcXtl7kWwMV82+Wsiw5MGIVGlVDR697wHJdPlsaQonzroQCYsKmFlO0tK2mh3cETI1G2Q7g5ZMAS8+8ZxxIiH7adbVs1QCQEKtnERI4EJdDN4vuwN21+9FdXUN0qmsvMeCR5+FXcSACKtYMXXWZcg4reJ42NJaCMfFoeu1orzWtNmXyc8ZXDx+7yOS8TIx4N6bPPUcdO3RHbF0ElYnyxbtsrc6VVbjwTv/g3wuLY7YYbfK9do9Ltx+911wO7yYOv0C1NbU4N/3/Evsrer8tuKKa2YKES9jheqR551ls7JOTLxYniJBLxlL4L5//RtBR0A4Q0F3ELNvmKM02fsfhrvvuhutba2oKq+R97jhlhvEllJH4OWnXpS9QgfstDhxzZ+vE/SRTlz0H6jt4PfLOXj6P/PgMxw6me+zrp0jHQDznnwSTjhx0YwLhePz6AMPC6eFJEiWMC67YabsPULuuoa+j+ioOBNaTU1n5hqG15wK7fBoX/cjsxkbRGeyeh55Ryh+3z4i8rePJ6Idr4bcBYHjmTKElLRDl31psShhrA4TMM1ogh5upJ202XmbnXTHgEBfn5kYZ67Bq++L+lmpp10cu9mh66lmotZlOHT2n8cjMYnIVy9/X6IpMtkJ5w4deTqayHr0eYWEwywx3NSC777aLNfDflu7zYmD+/eRTf/9V6w/E8pNi+gBd048l4aN/6bhzKVEkY71xIaWBtRUqnrXSYNPlg3E/nT2DdOxE8JjTZLlt68/34S41IJ88j5ktUvbk8slmR6zdLaptextkZ+rO8hj0NBBylFnssIK/u8nnxuUNGVgh40Zjsa2FkEPCFOxDeuLDz9DOhETOJNZVv9BJ4ogStOeenyw4j1U+8vFUDMCpjFhsON1+ZDIJQWi52HngUkSBnV6hVQ2+pwzpD83n0jhs7UfwedUQYXO0PN2i2R+5dVVcv2l4Sg2qwREXFx33gJ7Jo+Nq5VD58PlPZw6eoi0KnGIA1vF2D+/5t1V8ELJhpYcOsdwFgvyPLVDl9qRBTjp9MHi0DN0eIUifIZDZxTbUuS8ehfOm34+vv7mG/Q6qLeaEMUhJ4ygMxmsWbJagHWS9XTbI+8jno4h6PLJczp5xCAxUvxDEiWzfQYgdMDM0Fkb5OQnZjvcb5IVirqfUvtivZgZKaHmFYuXCRtfczGGTxwlhohdFnw/IjvLFy2BGw5xdnwKgyeORlYkzJRD//DtfQ49iTxGnHsW8i6bEP+0Q1/19jJks2kRTGIVfMRZY4SLQF4EndOObdvQp2dvMfLzX3oNdqPDgOFWAjToVviNHJzXoB06AysOiVk8f5GcFxKnCB2PnzwJNr8HaV6n2yF7i5C8sIQNBTz+iGUKe64gQd7S194uOXSa08kXT5H2QDp09tDT2XASHGvOXTrVCcE0FY3j4QceRI2vUvZyc3sTasqq0RptRWVAdYGwJHbmxImAxyl95jy1C15QkDv3N0mLl1w5Ha3RsCiC9erVC/W7dmP5/MVSsgq5vIhlEzh39nQkrbnSEBitd6/lb3/fEAO2ggV+iwPPP/qsXBPPNPfSNTdcIyx2tmWWVVSoTg63C/2POBw/bvlZgniK7ETCUQlM7Ok83pr7HBwmh37erBnIumwS0FM9sNAex6sSOCiiJTnpF8++DFaPC5QffuTOB+XEcU0T2Tj+c/992PLbrwItk4BHQ07dA4ofvbdouXAIVPdBAVfNuQr3P/IQqBxw1Q1Xi70hc/3Bu+8vJU+/69BJLjUIzEwqyCva+dt2HH/MsZh15VWoDlYjU8hg5syZ0sYbjkTxzLxn5HkxoJp27QzUNzWgprxSiG+P/esR4zN5jzlMn3m5PDt2HdH++gJ+mbxIFPSJBx6FI5FDmTcgpbPzp12IF194Vc7dtCum4bD+/aU1zuzQaW8uu36mlBHp0AsGKc7ssHlt2vFpjXrtaPV+0A7fDLmbgz39by29e6Cfqc9RWGaJbG20TZrHyoq6oZFFm9nwYmWNLiydeZtLRHx/s1KphtH5txl61/82k9/EORtTM8VnmWB9HQiw5EhdAXM2bzl2zClCiiuNsTT1odMjMENPJ1II+kl0er8EufMBnHraIESRk+iNbVoUAWGW/t03mxH0KVYtnUrPvr2kfrluzVphpVP4gT+gsHyUbUuWInxOH8IJ1uJDpWffnggLUeSEE09E30MPkcyH9XaZsEX94/JyNO7ei80bvpYse2/rXvldbl5CRNQ85sJrvdzvvvwO4RRbk1gLs6Lf0f2kXYgOgzDlN//dJAtL9SVmtf2OOBx13btK5sqM66svNqJlZwMS0TAq/CExDP2HnCSHtsIbwJcffo5kIqokX30BuXcqKyn+P6Rlrtxo2+Jh3tG0BzmPA6cMGiB9xyTFLV+4GAG3r9SHfvhJx0ibCqEs9rxy8egwGaiQpZ51K4iTTpaZxherPjZqoerAnjpmqPSNUrBHO/R1y1bBJw5v/wyd2SEd+ucrVYbOa+T1i0N3WcXh0Vloh86WuTiAXbEmTDhrgsj0isSkzSbjQTd9vknWg24zWYgjYPUhnGzD+HFn4pMP1ktAkU7G4fP4MXDMMFi8LmGdWxwqyyfUS4ieE/6YJfJGmQ3yubfGImiLRFBZVS11Q4ryOPJsJ7NixaJ9Dp13OPLs0RKYsBOADp1PbOmCxYK06NIJHbo4SmbNzNANhy6BFR36+WchZ7cK6ZJogDOVx/tGhp7MpGBzusWhw+WQLJsO/cjDDscj9z0oveK1oWq0x8kWLpO9wPaxha8vkHWQAJAOffJ4laEXqfLlxDvzF0kgxL3NDOfimZeiPZWQ/mfW0kVTPkPIzshoiLAxYi8A9lwRzjzw9ktvyDoqMlcRZ09TDl0QGX6wMVGxlq1X27Zj9aJViGUjKHeo9kKFxuVx1tlnYclbS0qOU5H4LhJkgueDehJL57MdLqt4HW43zrtgCmo610nbGG0Mz9irT7yABLstKE7ltEuGTodO1EkPrdHGU8+i/j1jTIfOoOXJx56A3+5HEimpGV910ywkqAWQJQmMJDcrAqGgiJ5QJY7IFstfHAFNno8jU8Bbjz4HpzCm1fCdc6+eIRk6uS7M0Ivtccx/ikQytUfo0KfNuRyu8iC+/+lHrJi/rNSeyWBy4tRJUpemCiDRAIrKcHtRm2DuPQ/JvmP5kuIxzeFmlIUqJYOdc9O1cBstjGSJV3rY4qhIiDpDzxoZOsMXB9ceFqRTaQS9fuEpsM2YiNDLT76ESDKCMk8Zps24WHGHLDbcfe898Dq82BVpxG0P/Qs2lx3R5jbRcnj18RcEaWCGzafxz/vvFD0OImJUmksmkti7Z4+cyyfunQviMdl0ClnyfOxu4cM0RBpx6623ShcOhcS0Q2fTHDP0y6+fCd5Dwaocup2yvIbEr85UO9aYzQ7dnMHvc27/t2zTMXPvWGPnOtpETnsf5K4dqZb6FSdscuglaXNDu4XJpR4YZob1/whZ0A6dr9Gyy1qsRgcsmkinSwr6DJgheDp0C4XWtKQveUZsW9Msd6Vbrshxwo9jy5rVLix3EizeW7ZCZB6DbMPKZ4TQFuhcI07Xxp71bF6kD9euWiOfH00RJnfjpAGnyIH+4tMNUj+3FgsCuVMmkyz5WCEFt1UNfeHmjSVjAp3zi5tq5PhR2Ll7t9RvKpil2qwC49HIM1v68IM1xgZUG//Qo9ScaWbmdOp02ozUFi9ejLqKOnlfDpcZO3as+oxcHuGWVvz6/RZppaOKl8DVpw+WDJ0RONnbhxzcB6uXUFwHSBM+5dS5wSeguksdWnbtxaaPeH88YAq5+3XnNnTt1hOJYhoOi0IhaBwLJIPY3GLEqZU09vwz0bRzjzj07//7tRjRlGR+LvQ/4ShU1NUgkcuIM6ORo/IVNwCdWtymIKpAwQZ3pijKdPtgwQJOGTNMIGPt0Nmr/eGyVZIZKpVyG04yIHdx6EXg8xX7HDqDghNPH4QkHToH8TBDLyjInfV4Xj9JcePGnynlEErmdu7SBW+/8nbJDjdE6nHR1AtEOY4QHB305x9+hkw+JbKbzKqOG3oyYrmMkpcNBUWEp6qiUmqCTQ0NCAUpABSXjIk1Uap1FanFT5lLk0Nn29qKRaw920uQ+6jJYyTQ4DPzOt1yj0vmL5IsiZC3ztDp0LlufI8PF6oMXbHLcxhx3lnIO9QwBaoFikNfuAyFgurXb06EMWr8OBx3ykn45PPPpA7+5OPz0DlQI+sRjrXhphtvxO69e5VUbFUF3l3ITE1ntMC4cxUrXCBthxOLX1ewPM9FIpvAxdMvxS+7tqOsthrJYk70HWLxmBLGYC2Vf6gQR5Z7HhLgvPXC6yWiGoOzyZdMQYKwuVMp7hHd6Na5C7Zv3YYlrywWBE5rTZw2aqiQ4qjhwLGZb73J+jd5D4rEdsGMi0Wtj46YoivL3nhHfp8GkK+4dNYMEUOiM2WtkCWXZx9+Qs5ILskyhQVnX3Wx1NCJ6OjZ83w/PeDkjzIssvkp3vTM3KflKelWxVGTRqNbzx4SxDHIlD3ZtSv21O9V5aDaGinvUXDF6XTDnilg4dzn4aBqGLsOLBacc/V0ceh0ZD6nC8W2ON585mXYimq2A8OsabMvR8HN9isPHrpdZdNGjCQ97xSuIveF6CIFaRp270WX6lrc+pf/hd/phs9OJK6ANDKYOedq2de0cQwGy0MhPHLPQ0ZN/vcdOv0RhwQRZtdKnQd17yXw+b+k/9uNmFGKvOaGOWhvD+OBBx+U85SHHRf+5UppO/RZ7Ei3RfHWM68hX0zDbmEQnsH0mVegtlsXNLW3il+gQ+OeYJBzx9//CUe6iKAkL1bEiync+JebpZVLlCJjcQkw6NCJTjFgKWXoBuReYBeATZFgzZmrdoh/5BjNQYBZmEU7/I71d22QzI5dZ+jaUXeE3LVD14iAzFrQ2bIxvpk2omP9vGMQaobhNRrB1+h9rmePmO+X1097r4MM8VWGqI2SQ6Yg3L5ygAQBJ4wbWFKKE/KKQcOXynLRIpkmM3TWKj9YtgoJqcn4RVjm+j/dhFWffST94g07d0uGTnnENe+vRjpLWJ3iBjmcPPAUhMrKsOydJUKeqfSFxCkedewxoppGFTRKTlJhjFk3ofTmpmZ0694NkVhMImpG1sxISBqhSAghNbJw2/Y0YOu3vyAi/ZQqCDhlyCnyIPQGoaEgTL1pwybkDFkVRqAnDzlZepHZkkOY8duN30igwt71VCEj1xesLJesiUamvaUVm7/4Ch6jYkd2+7Gjh8JfUQZrKoeN6z4BOZuE3agdPWrcGdjRuBfdDuolDHWp65dXCiO9adceURWL2QpoamtBt+pO4ig+WbUO0WhYMYMdLgwYOVQy9PrWZoH4CY9Sp57jCBn9F/zMSZVD92SK2Pj+PofOsSd06Mww2XpFJTA69I+WrQKrmMViHnmLDScMH4icyyb3KRm64dAVW7+IE4crhy6T9fJF+A3I3Wm1ozERgdcbxIgzR0rQQ+f8+YcbxEjxGW9v2I5/3HqrCGlw93Xp3Bnh1jZ8uHadkCvZYmS3OTBg1FBYPE7kHTZDRSoqUq8iKsOAhTKdbL9LMzwpCmJRsFjgcXmESUvIXWfo70qGzr5eVX0cPfkMpXOez8PjcIlDf2f+25Ib02nTzAwyMnQ6Aellf6ujQ58gWTEdOjsc3OkCVi1UWSw3A9AAACAASURBVFkkEYXHG8CMa6/EZ19tFALi0vlLxblRIMZOZblRY8ThVlRVKk6DzYrH5z6GTgFF5mRmM55BAxseC8qhL3p1oVwdjSHvfcolFwja4ikPoi0RE4U60XMXcUelolhy6KwvFy1463nl0FWLXhGTpu9z6Co9T4ts6zOPPS1925VOckyKGHL6IBx1xJGix0+omONzH3n0UcE0VI4KnHXBZETTKQkwqc0+/7nXSgEIHfqYSWPhLwvCS0lhlws/f/8DVi17V9q/+Nwbw804f/Z0ZB3F0jx4GiwaOQbhWua4o3HU/0+HXu0vwz133IUA2yglAShgxuzLJCtvbm1BU0szjj3uOPzw44/o178fWtvaJNBnPblL9+6IULc+V8TCuS+AVF5VLrBg8tWXlhy61+6EJZwoOXTuS77mktmXY1dTA0LlZSLG0xZvESU43sO/7vsP2mIRtITbBer/cuNGmalAoaB5/34Erc0NqK2qFS2C+x5+AF9+87Uo93kDfik1Ndc34rl5T0tZiHfFEqdk6E67wNU82zkLdcWzMtiHiQwDW07/I2+DpbGudV3wl5tuFtvNPXTFVVfg6ccV3B5Lx3D1zTeivhCTclzvms5ALIV7//ZPlLuDUuZx2Fy49Jor0LV3T9Gq6Ny1i/BP+BmFdBZP3PeYXBe5Sx5PAFMuu1C0ODjoiOU4EjvLfIGSQ2eGzrDrsutmCjqUtxbB1kjt0LXDMsPWtLvayWpnph2c2aGb4WozqVL/rvlvs0PXLHdNitPvrTN0QZY4ic6YKNpRWEZmJxgb0sym1//WQYXZiZudu3kyX8egREqWBkdAkkGTSp16LTXaVEKnYXeB3OXDZFLTPofO4SxsASPkHmkLSw39k9XrVfVZer0d+HX7Nlx23Wz8+PNPOLh7T4S8fjz31NOoragpwe082L36HyQ1q0/XfSIZejabhN/hwSkDT0V7NilKZZSG5Hi+X37eIiQvflFSkMMgyKKn06N8LAe90LGTbEMRkDKbGwtefR3d67pL/6te9AkTJmDnzp1iGAhRb/l+C1oiLdLPqWaIWXH8gBOkXEA4jDDsF+s3iINx2VzY3bQXM2ZeIdrX7FPn7F8eklVLl0sG5Le70J6K46wrpokgw1F9DsWil+eDytkUkWGXwMDThyKcScLh94gjYpT+6w8/ocIXkL5pieCzCQkaKA/aVt+I3zb/JI6W0Bgj5FOGDkY0kxTnTdEH3gsHpDQ1NYksZX2sXYxQMG+DJ13Al6v3Qe4kq504eqhy6Dalf++jQ1++CiGS4gp5ZK02nDBioGiE8zBKhv7uR9JnrZTQijhpxGCk3IQfi7AVivDrDN3CqBuIpOMYM/YM2XD9DuuPO++6C+V+DnxRyMsJpx4vLTVUsSK5jSMiX37pJdRW1shYSK7GsDNHIm0pIp7PSBsgWxoZIJDoU1tdje3btktmJZiCyynsYbvDKXu0SIcOm0DNhMtXvLNMQi512CwYNWmMIvRkc0o7v1DEkgXM0MkQVs504CQFuesMnQ5dEx+TyGH4+RMEVtQOncHTqreWIZGIwu8NoDUVwYRzzobN4xLS1atPvmJA3Xlp0zxvyjlC8iNExyyMe3jpwqUlBS5p4ZoyUTl0zihwOLDolYUCfzKoIUFpzFlnyLhM6ouznYoMbLvHWWL0SJuNAevSmTPAWfiiEhlRfdBFTJphOHQXkTLAm4EEkq889bK8riXShJpgNc4+b5KUPKorq7B79245V2+9sVDqqtliHi6LS0h6CWawPp/sm6cemycBBY0Ls7S///MfMtNBJFDzefTtfTBuv+XvqPJw96k6+5TrZgg5lMEu0TTW2pmhci/p+unvOvSCBfVbd6DfwYfguSeeR0u8BRU+jhst4ILLLpS2NXYC8P0cTifmPjBXuBVTL58qiIG/rAwp7qe8dugqwyacPnn2pcg4LNJN4SPHJ5zAgqdUyx3tB3ftpbMvF5U/Mtjj4QjeNJ4191A0F8f1f75JkLH6xkYZh0o1vQfu+JckBBr9iSODG275s6BvHODC7D8YCKCYzePhO+439tA+h07NixLkbinA4XYoFNLpRmWoXPQL9u7ag7rqWuzcuh1L31giQQ4d+oWXXoiXn3tFBgRxPa77680Ie4pI5TPItUSASBLHH3IY7rn1DrRF2hAKlsv5Hjd1Inr2PVgQj93bd4pU9bMPPSltbUWRBldo4423/hmpXFYSMOpMiIZCvoC596sMXZNwL79uHymO72G17ZN91ZA715z7SHNxzNkp94Z22h3Z3yWHbJog2tGZm/+fKou6bc2cCWthGWkr+wNhGbND1/vUDL1r6LxjSeFA3z8QQ15D8OY6+7735zTQfYI2UmLo2LbGDJ0bki1FhBLZrsYojIz3DR9+VoKVtMBCfbINZ597jmTnjNy+/vxLxAwjF88lMfi0YfAG/di6fbtkZ+wB5gEKuangZMHxpw0QR7Vj+3bpvSRU8+GqdeKk+h3ZT9p8GpubhQnPrJyZrsPjkkiWU78q7R4xXOvWrRN1OBJAyAo+5LBDpE2IB/frjV+jJdyCypDKhmi2I/EIRoweBbvXjXAkItDQpo1fCkxUEawQA9gSb8OUaRdh9949srHI3q/1VYqh3/LD9+jTrz8OPe0kcZbplrA49aXz35JBGIFAEE2RNgwaPRyhmirp3ySZpFddV2xc+5lArceefDy8dVXYtnun6KMTcv/k/XUivOL3kWiSx8Dhw5AsZAX2+mHLz6UhM6w52txOtOdSsOSLCGQtcKfy2PThp0qqlw6MOuyjhiBhOHTW0AOGQ5cMvZBHymbD8XTopgz9M8Oh69ruSaMGlzJ0rl3JoRfVEBn2Qp4xfqzouZMBy7a8n379CX0POkSIjmw/u/iii9Da3CJZ+oZPPpNVIGoikqco4OTTBgkUTG19jil9/ukXBC4UTgOSuGTGJeIYOLXP5fcqVb5giM2yokDGDF3qxoTcl+xz6KpkM1ocusDlTmboFixdtFjoaISXabQGTRotg3NotBiwrVuwf4Y+/Pzxwi7me/jtTkFDPnhreQlirY+2YOolFwtbmfKib8yfD7+NwpskQTLLtuDMM8eJYyHjeu4TjwuipEZ20kEAE6ZOkiyagRYD5reNFi8G0RQGuu6G69HU3ib7jcqEVChMCNvd6ONmDa2gJn+R8c8BKIteerPUWkd4fNJlUxCHgtz5ulqbF9G9TXjt1VcRcivdAHVCCjj/vPPEqbJ88OjcuVILDwWYwVuQLmZw3oUXwEoN71RKmPxUxgvYFTGVNoTZ56xr5sheZBZ56y1/Q6+qbuLMdm/fJizwIeeMRtqWF8IWA+s77rgDQVdQJnPx65wZ5/yePwdZ7n06d8feHbvx2kuvC/omJHXWsC+YJHuRRo4a5vfffz86l3eWZxHJRhB0BHHOZVORdyvERmXodOhqP5x99SVIOyySSXKYDAi5P/nS/3Ho8nkk6EZjePmZF2XGhd8TEAfHP1OvuAh1nEbZ1oZnHnwSqXRUWP75dEoQsZvv/Dt2NtfLGFS31ytCWtTrIDnx7tvuEJVBnaFfec1MEbGiQ89YyK4owBP0SisrdSfEiVqsSETi6NGlKxp212PeA1ShU3XgjJT+OHY1L4HNmRefA2+vWkSTMfhyFgSLdmkDvO1//4ZqclOMclMRdlz3txuli+W3n7fg7RffRCYdh9/llzPLwPKfd92BhpZmVHWqlethRxDRWpZWzQ6dGfrl1yqHzgydCRQ3nc5gdXauHbaWTjVn6eaMVEPSv7tJjB/oerr5b+XA1W41Z+gSTJiEZTr2oWv4nb+sHbq5Xm92zPpaD+TQ+b2OJLqOjlvX2PWwlv05BqrkaNZnsPQfeqz0oVMhTor7hoAHlY4IEWZSGXSq6YSW5masfHclCLMSzmRmRZKaw+FFNBdD0E4JS2b4ObgsqgbNmz36lONkihDJKXxoX328UYwGQcREJgm7U8HyqUxShEiSeTW6kQeaG48ZAaeUbd+1U9q22MMrIyrZvpRMI0TYNp7Epi83iXnmoeb1ETJy25RR4PtIXdKm9JSzhSwcVgcOO+YI2ANeqcdzxOcXH22Q++L7qPGljDyLiBcS8Fl9ovREsRgaaGZ3KeSEFMfN2b26E5p27Mb3n22SZ8DAyGZ1So2xXfSSOZzRikwhgZCVHHPFYk9bbRg69nQZl8kRhetXrBEUhKQjykASFKa6Ep/R5PPPE6NKR8ihKhwLSpiaMLg7W4QjncdXH34qdW5CjjRMJ40aIhm6tBYxQ7c58OG7qoZOJn6GkPuIgaqNycjQP333Iwk4tEM/dcwQgR81JO+FDZ8u/UCehIabBg4dJNDjnr17sXbtWlGiIyJCQQl+JcQA+JRgRT4ja0G3oVpZrBg18QzhCXBoAweArJOZ7PvaSQaMHCCOMFPMw1cWFI1wGiqKdICSr3xidGIF4N13zJA7MHLCaNmLQopjax1JcYvekX0i09cADJ00Wur3yiFYsGbBihIXgus88rzxss4SFNidMrRileHQiQxxncZPnShIDJmvb8x/AwEL8RqFdKjuENVOyHtWTAv1fd4HjT8151nXZoZO1jkdOs/UPjFgS0mJiyMof/7tF9R0q5MnKBAfRz7mC7L+DLzoqN5+cUHJodPdnX35FKm/c8AHnxVaouhV01kgdxWkq/OTNVTilHyyCwlj/K8geUJnzOOyWTORc9jkTJL89ORD8yRIShWTgvZ5bTwz7IhRuv/q3CuxHYWMFDF51oWiD05EgoI1rzzOueTqK444ps+YLptA6pT8Y/yb36MeTbypDb279ZA22fkvzJff29m0E92quyFRTMJjUX26/EqBMp7stHDgrKlnobZLF7Qm44JUvDn3BTmTNOTcD+fOvkTG5VJTQLetvT5vHymOKzh9zuXCSO/WtauQ0FhKeuXZl0vKf3y8XBveQLyYgN9CGRdWvjLwWJ24Ys5MxC05pC15laDk1GAnIi3S7nUX271Uvwr3wJXXzZRxyQwyGATz+WU43MejBKOZSIhORCAoHQCxcFQg8mce5Txy/aUc+/Tp0+GpCiHpsWJ3414cffChiOxpRKKxFX179sYdt92uVBkN0SQGD7FMDOVOVS7lH3V2Hbj6L9cJ14DlUNplJhsUMmptapbzOfc+laETcqddu+L6mcKFEaW4AmvEyoqYYXPhhMicgn3ZuDmz1uNHqXmhHPM+CVQz9K0d5oEcuijE6WFfxntoZ65tj7QI55T/YClEfm60sPEaRXXUhAbo+9BZtLmeb3bW+j1yHMGtBWwMWF06r6RGXii1KOsae8eAh9PWtJMXHsJRp59clAlrxg3J9jOo+0JSKxQRi8UFflv/wXqk8kl4bOqQnDjwRHy+fgPi+YSoj6ne34I4U76GkDbhLsKMZGXzovw+P9asWI1IMowyT0hqrfxNfilIhofKhh0NO9CttjsGnDZAJmVxs0uwYTNmYktjbVEU6jgL+aijjsKSRe8I6zfgpDY8gTP2+ToEGjrrrLPwyksvozxUJjV6tuOdMnSgOPSffv1FZogTzl7/4UfwO5RuMYMDYZLCiXAmjLFjzsAnH3yMRC4Ov90nV9tv0DGSKZM9zTnMfrcHH61Yh2g6gpCLxBNl0NR9sQVJDVtoj7QiFKzAkcNOkuicB4CHj8TCzz+iHrua+54spkQ6kg5g4OjBQkBkHZatQFR+Y689CTDsH+Y1rHtvdakHmwZt0LCh4iTYbsIpbCSyfS6tbUAsG5MRsSPHjBZnzY3ETcHr52AL5pf8OvzkI6Vlzk+Bjl27Rfd+1bIV8AhjgBl0GuPHj5fNR4fOa5rPDNWhNPPbk+0iy+uCUwZ9sKY3efLZWLTgHXmGkXwE48aOkz3CwLEsGMKqd96T380Ygy3GnT9e0BlOm6IxI+QeCpaJDgEdGAmSFIVhP+1nH3ymAgdplbPjhGEnSt2UKAs5CFWVlSK8YegjSq1/0BlDRZ5YWO2U4l26RtyWmh5gxZlTJwg6ILPj4wnhU3z98VfyU14j98jw8SNEc4BTpfh5Lzz7fAll4L0kigl4Ld7SdU26cBIWvbxQINFwOoJrrrtWDDoznGOOOQabvvwKS5YsQcgRRAopCRI9FjUnYfCYIaipq5Ush4pbPFsMhAW5sViFL8DBPwteeFMhbMbdTp5xrqAVPEfiqCIJeYZ9+/TB3//+dzFWAYcfSdM5579Zept93Rw89OBD8rz4Nf6CSQjUVonCHrNDwpTPPPEUfErFAOFMuwx/4eeH0+3461/+B0888DjC8TZU+spFMGnklAmo6Von9V8qKi57jUx6rm8cAXsAF195sQRjglxIAKgcmeCIRQt8Lo/AzCS2ctzuv+64B4lEDFXeSsSyUQQcAWyt34YenXoiwadYyOJ/bvmrwOScyFdJYZh0Gq8/8Yqh/yC5GqbOvEjKInxO3FPcYy88/pwELCo0s2Da1ZdK/ZnoAp0p9wTFk554YJ7K+AybRnvWbJQD2hKtgrIJCzwSFgXIHXt2oXuPHoIU8mdtra1ipOc/9bq8R1u6FRWuCkybNU34FeUVFXJdCU5xY4BjyJNKyYWWQjOzOR0ik8VTDz1Zcui0iwzk/3LzzUKqtYQ4JCor9oNKnwxm2Wp25OFH4M9/+hO8dtVprsY5AfFMDGXOoChhsgn3ojkzxIawdZPdLfQl4pCyOXGA3JPz/v247AcGvrSF199yg0yG5FmJx6MlQpwus/DetSPk72nnrrP4jsQxvkZD0x3r2Nqvmf82v5aBs3B1Ogxn0a/h9ev3l/c2Qdzc8LQpgmobZWKdies2Nn2tHd9f3tRgz0vIJsOG1B8zZM9XmcsQ+lpKrHj1Rvt89tHDT9FJlvGj/aMdRkKaOk9hlkq/yriao80YN26c1Ibee5fMb7s4CF7MpZdeik8++UTYsfx9KrbRUJE8Q2PFaWFcnGVLOLnMqWrfnDNtUfraLbEWUXr66utNIjSRpSgIFXm4cfngpdVALSJlMisrKiRwoAAJI/3nnnkW3asp70jiQB6nnnyKfO72X7aVSDvReBSDThuKn3ZsxaTzz8Xq1asF8mPdfuWilUgiWXJojdFGXHnllfIeK1euLH0/UojhzHPPllY6ztquKCuXkYgczEF3zEzRAzeS+bjUgit9FfL5u5t246//879Ysfp9hDrXCHTKXnjOw+5c2wnxaAyfrF8vzoSwM58PhW6mXniBOBXOtaYyGDcX5ybTgBO6/n+UvQe4pVlVJrxOvDmnil2pczd0k5okSDfQEgdskCjCiCBDUhEQxSYpDjA/EiUL4sAAIjhiIwrMoAiKgyKhY3WFrnxv3ZxODvO877ff766z69zqf2499dx7zvnO9+299lrrXWmvDRD5yEc+YpPDk2mjjRufeiNpD0UPxsB1X/nKV2y8N9lPDIPjluffwiIhCA6Kn77+5a+nhsi51XP2qle9isYDT3jL5ViU98EPftCmBxCWA+iZPeEpT2DO+6qrrrLbb7/dbrjhBnvf+97HNYJixs99c/fZq1/9avID7vdP//B9m9tctJkBnOVs9sgbH25XHLyUrSxv+zLAPrHoEbp98tOfZoeuusLmlhZYbQ/DBmFMNDRCdS+UKpQhimg+8+nP8BAZ8ml1gc/E2HE9rsFxoAjBjmQANjg4Y8le+cpX2uzsLL+DWoePfvSjNsoCMbO1xpq97nWv41Y8CBLojLzx+9//fm6zRPgSRs0LXvQC8iot90aDY/n8f/+89VhvCvqY0/Ne8jzWd8CwQC0BlDV+5jfnOQ5EYLDt8tprryWt3v3ud9vOkZ0EdZwhjbV7+W++nKkghFxxEAgUCJQG1hm/ZeX/5aeTlq0wOtC9641vfCPvj//Nat2mR8bs+JGjrPrGAUef+hAqxpMfwBby0rfeeisbNEEWP/YnH2NzGRgm61ayJ/3if7IrrrnK/v3f/p3Hv4J//+Dt7yCI4+Q1rOup+ZP2Jx/6EOtjPvC+99uBnfvJMwvVFXvFG36L3t3C7BxzzJ/9xGfYrU7V/b/8shclUQuAOo5bzaC3fuL5QldUNss2MjTClNnsmbN2/dXXMlLzljf/vu2d3GOlVsn6sjCikgrr33z76+3Yifvs1Lmz9qhHPNyWzp6zqfFxe8c73mGjhWS9VxurBFzIO0K60AtIO7zzzTh8pGnlVpk0fsvb3spjWE+dPsWOkAf37be7b7+DkQNU9L/l1lttemiK94RvB+flTbf+rlVqNTt15jS9cuT4AW4wFHUOgir+3/zmN9tIdsTW2ms2nBm2d37wnZRljAmpRPyXF5sYEJm0Nak6nUEn/c4b38iCyX7DoUBmG411e9d/fZetljZsbg07LiZoxKLj3ejIaHrIC/r7ozkUaLlzeEdqpKCt87vf9S47fPQIj1xVZ0SBlgcn0O5tb30b5RG0Aw+/4w/fwboMyCJy2CiKkxOp8LE8WBalBW/9YoAuPPC/U0Z2gJfydtKVhedVXBiG33JwVdQmQ8H/xr0KhTzbIXsjA38rRO7vLfpsjQvbTZMohEDcg7qiE90APQ3BqyW2ohTX3/woVrnrvwbgFwfCjm0r2EsOLxbKAB4xjvIEkEGyEPrA4iFvffToUf6tgjTcC4yHBSTwTkwwnwzFCEajV5HL8TOEL+AJ8uSpAwfYB57KCc3oYReH8ISsEFil8ERgdKBC/tyZs/xdq1SZx4GSufP2O+zGxz3OPvLhPyHDD/cNsdf8Tb/wRBY6JW1EW1SeGAuFenWVCgzz1fY3vA9FDoGCsD/k4TfYvSePk6Fx+ATyhOh1DgODnuzISHI+fLNF0IHFCgsa+0FRPYzQMY5RxVGzKBRDv3JEEKBgH/aQh9JbhWJHMxM0bEF1Pw6zQTtL7MXHOiAnjPsDIFH5DkCF54H1AK2wDrgO48ZrgNKll15KcMPc4E1jvfAe1vlnP/uZPeQhD+F6A5DwPdwPY2b+eHCQr9matVJhhzwU6OFz9HHH97Beyn2Jr/Bd9LO/++67SU+22y0WGMbGWmIe8CaQD1fHK7TM/dY3v205K9hNz3gi+4Kj89bOvXuojLDOGTQzWlpOuyUBeDAXrB/Gh2dpvFCAeA0+47allVWeSw0elOKQQlB+C/cADUBf8C1eg49xT7yPH8yNh/dsblIx428YrXfcfjvPEGdDj9VVPhdjwzG/eA+0gYIG+IMeAHDwPWQIvIh7gLYYq3oPqK/CkSNH7Oce+xg7v3ieYT+MX3KGdVZxKMaE1xgr+Bnfw2+8Zp6w1aYCx1qDJ/Ab84Hsgvdg3GBseE9bi9J+07kcK7mR911ZXrGpyUk7feqUHdx/gN4qjH3QGJ0CT504wbMHcP46zqXHrpZLDh2ww2dPcrcHwBxAiHPV0XXuti9+zZZKS/ba33htcvAM/iPUDEBnuDZRi2jNi5qR6kaJXjQKc7H/+QFXX5OcK766ytwvmqIgZ4891TjWGcci4zS/TK3GRlegsXbGAFBBfxVkYc1BxyuvvJI6D+sLgP/Jz36a8CK8zcEhthUGDwPMETUDPcDD4BcYenBE0C8dBcIA8R27drI5EA+aKRZJb+k38CoKccHPGBeeB77BOHE9fuM7lPPE+uIPvx90JNYXQA0dCACVjgKfgM+wBRjNovAbwI3IwMz0DNcNXQNLONd9aopbR8EbiMCgYBlrWIERPTFui2hsxRPLtv57UMWcYEBL3wBDMA/8QGc0eBTvVlGc93Qlg2nO2nniep56vW8H6DIUPLh7QAWg65kx9nUL43vvPjV7Q3dHXe8BXTKjde0cT3dA9x66aODHKNmm8RMmk0bVBeidyfakUQUugsKBcIN5wGT4QdgSQIDXqCSFsgHDQdChgDAIMDEYnedkB4EBCEAwBO5zs7N8Dt4H8ND6rCPza3ZubpbPYM7OnWiTEi0INHOGyPUgv4HOOYGxEH6GkP2ff/1X+/nHPNbOz83ZF//HF+zgngOJlVrZsJuf+mQy9Imzp1NFDGWHAxe0dx1jx/wQbUD7VswLn0Gw0UEJZysj5wvhx/a3zY1NK6AjXLFos2fPEeQHeFym0fBQBT8UBiz0wlC/nTx92g4eOEAv/fjRo/b4G2+yb3/zWxQmABC21uHEKhg6K2trbJiBbW2kL1qZ5mElJiFzbYMAnTAG0BSfQQFAgPAa18kwYYvSSlL1iu8AkLGWUOI6phUAg3XD8/A9PAPXQ0FDCcDTxPswDPA+gAl0wxwFEBBojAe/sdbw8tFfG7lcpA+Q92PBGrLKtQaVCJTRbV/5ui2Wl3jk5enZsyyGQw0F0iTgD1QXI1wLgNS49VzMC7yBeQBMoVzwbPXCxzxQlQ2aMHWxvp4aQeBxXMs+5+E+4G8ZCaAnQ7YTE/S2QeMHP/jBnPOxo0dtHG1uq9WU35GyQmgPn0NBw/hBkZ/qDkBj3AcACmMR40HEAHMCLUF7XAN+wBiwPohWFXrQ2KWRegjxfl7MFc+DQlCBjZSE5BnFY1g3KF5Eqq6//nqOk+diVyrkd6w/xoYxYq0VcYNhiXHCm8N3kLrCjgREqdB3AE1m8B8hcQDB7l27eeQo5oMoS3FkMGnEs7LKIirkju87ctS++ZW/ox54wa+9IGm9HJoKAdRROc499EiL1RrJVr1MlqfzocENIjzgp7OnT9vVV19t84uLBC3w2469u5nzR3X68WNHbWZ0jEfQSifhmaAX1loGoA7QgHxg3OAJ0JV1Qhmz9Y2kmHdxfoHjh5EE3sWuEtAVPAL6oX01QBD6Asb3FHr2lzYpm9JrMiyxXrgGRp3kDdfgfhif3oPsI1InMO/wCDOZ5DxxNP4plaiD0OFN4Af9s7K5znC5PHSkxqRLx0dH6RhJj+3auZOGG4pcoddQ07K0uZ4aVwJKPwbIPPQneAM0xXzwHl7jp4qak7Dt0oOuB1NtGcPnPoeMazygx6Adg68HxYReWXro8XP1PIHkdvfB95pNGNOJQ+ivlweNuXowjwEdu8k0Lx9uPCot2wAAIABJREFU97l/76Hj+zIY6M2HUH8K6Nc98ZEX9dChKKGooUzAzOx4lM1S4aBJA5gTDIabY+HAnFDWuFZCgWsBgPgewnq4HwQCih/KC4uL79OTHBxMvJ3SJnMyUPZpUUwYfOBeEgqAgjAxQu3Yu44zhgHsUKawMNETGZ/99Mc/scUzC0nOt13ltptrH/ZA7ukFSGDsSg9AiWKsUOp4DzSAcGN8EBDMDV7sz26/nSCL84UBhJgD5n782DHO75prrkn2izdbKT3gVeKHjJjLcp8qcuJQeBwzPMGxcf6HkBEAcM54ucQGHdjGB48De50xZoAZLGcwkIwu5nUCgykkJxrjfShpWMqYExQNvgfAw7x5ilvwQHEdQEvRFihyKDfcH9/F+mJnwpU4t35piXMFKMCoQyQAa+0NODCiDEFGOVZXeLDNRrlEpbyygCK6UeZjkaf+u9u+weLIxzzpsTY7f972oVNVrcqICGoqsBasO2htbXECHTAXgA/+xlhkkMoLE51wRCXWGYYU5ob5gKfUsQy/5R3oOwJ43Bt9nNHVC/SAIYnPELYEcOPeI8PDrB2AAsRxqiiewtjA8zAyoMlwqAWiLuAxASjWTEfRYi0A4qAXaIzn4jlQjJCpgSGcttTZJUtCL6Wg9ph4jecqvwfDELTEHDAm8DXWTwaDDAjIAf5DzmTc0MDA/HB8YzM5JQrrD3ohbQWFz/H19ZMXccwogL+vt4/GAM5954l5+Sz3iiNChUgLPNzbPv81W60t20tf+tIkRxnOU2CXQHQ8DN0CmT/WwT3NFqMtaN6CqBia5QCYICMAMxjf8GcqjeQsABwVyn37zZZVg+GpqBZ3XoQoBWiOHxj62pWBOcIwhTMDYwR722HIwIAZRDTz+H0cCyJ1yCXDS2dEJgNHZY4nRyL6CF4A/+FZ7PPfm+xhB69BFvEM0ArrgGsxLq0/6ELZgh5xSVMCITzmkBOmgxOMWjwH3+eBILkcdQraUdOYQWOfYpHtkaFToVPgUADMDx08yPobOEXYqYSudLgGhjV2XKgoU8Do88WgKeQe9MOzFQXC2DGHPFKH3Dq2lQf3f2Nsup+PJOM9/b+YFy4w1Hc7DZ8sa79iY8jfVzKkuQnc9bpeh7Gc5L79Ncpxe2OtW8hdkOZD7fpbdIidbQ/oWvrUWLn2phu4D12T8r81QAgvLF0wFYRWoVoU/6DHL7xpMCCY9s4776RyhNIB4+A7UOwQBryGQsfEcA/cCxMWaGLxYXFg0XEND8Lo7SVD0gsP1bwaI72vkRGCCkJAYEh4Qqsrq1SwGBMYEswKhfGdv/3fdvr8Kds9vTvZh/7YG9jOdL1cIsPhBwoPOWAoTIwD70OZyovDHCDQAEh5m7gGf+M9AAmEBPObX5gnQKDNpAQX84FiQ1QCCh3V/1Cop06epCJEcRciF8h9nT1zhuOBkQNPCEAOIWRuBUoFYDuQeFcYowAIv/Fa7+Mesnj1GcaDdQXt5UHgeqwTvgthUyEZ5qa8HtYMc2Dr2UrSVARjx7UAftwT94AHChDAPWUQwLuTZwultffAfrv7+FEeScqiwnKFXvrs6bP24+/+KNkfahl7ynOeyh7+8GYA5AifgnZQdAoBysCQ94nPQCeME+PAmqkTmaJCqHoHPfAdKVfQCQKE7+M3lCDGCgUEIWVNRwg/796z287OztrA4AArtKHwEKVB2gQpJXS6Q9oEc7hkzx5WDo8MJFuykNN+yct/lRXn6ByHH9BQkRJFOFR3AprDWARtYTxiTclDbeSGk5RZN6Uj5UD5CV668pSgJQo6YTBijWD8gAc5doByX5/dc889dtlllzGChQgH+BrvM12wumaZRpM8CzpijJRNdvBr0LBBL3/NCZXveB88ABqem51lPQhCy0iVAQz/x0c/x7oMNGd61etfxUObsO1NoE4Pnc3rkx0WAM7NjXUaAkyfYF90Pk+DENu/wIfo6Y65Do+OWhPnEWBHDzz+RtNyzVbS6yBEHLH+Kp7EfEAHzBs8gLA16CCDD9EVGJj44eenTtuO6WnuUMC2w9lzCRiixwb4C/ly8DFb+6JAc+48DWvoFqwrnod1h/wpgsYzJEJEBO+DbpJz6D0YVR0eemjdTZ0O/VJMGgFhuyTWDtEE/C1egwGKFAicHvwNAyQxEnBWeZXzQBSAzblwmtvgYJKazKNTY4aHsagwLwZGvJYBrMiReAx6B/NaXV1JPVyPPeJbNZaJjVTwc+ydxziG+3mv13voCbgmx0x748AbI/g+ePdiP95Dx/2lP5gmRmfKEH3x993y5DG+rQp/hdq9EeKB3kctZJRfAOhXPe6hBHQf1tCN8RuDAsMlBQxJVR+uZ14PfdWL6FSVscOHD5PZoWhwLyh2KCAwEQBBnyF/gkWCwqSFViwQ2OnxhJwn9o3iPjgRCADfLeSiMcM6TnoUJ7kjKGl46RAQMB4qppEfQmOT//jnH6VHLC6WFu2XnvdcOzt/3i45sJ8gi+fAUwGzKz0AIWKueGSEY8TnaH6BXOQjH/lIKmyE6KEQ8R+ghXA4vGkAO4wQ5P/ByMijHTh4gEpKuVwxHTw65LhkzcOru+KKKwhGvCYYOvAKEGbAPeFhoKMYaKFoiKIJKmSUxa8wIq4FvaA4lA5RXhbrKy/Bd9pTHQHWTZ4/6AMlJcsUwKNUhRhSbXdxfwmGDCQIMyz7s4vzTD2gfmDp/AIbv+Ds9OP3HrGffu8n9uhfeHSaTwYAoFvV2uYG9xbjmWurqzTkMC8oVXm33F0RCgFVA4DX2v6BtcK6Yk3wN96n14x0TIjWgO8VilUkQ+F63B/dDxFlWV1btWKhSI8QChaFmviPGgoYXPcdO2a7duy0L/3pF63c3uRWKhSNPe35z7CBiVG2F9a6gXagIwAGa4GxyVjEWPADkMF1NMDQ+tW5aLFHIYWANcD9AE6K2gDkZvbsstOhzwKMWIE5eAGyiu2RmCuehblLQWMc2JkxMTRia8srSfi51WJ++I477+SzDh46ZOVKmbTFekGpoeEMdAHWQl4TgBK1GGhiA3D94Ps/wDa53F8dACkFdIbet5xSNnHKFxgpAIjjNw6swTkDqvdgqBf5akSV2i2G3OGINOs168ce82bSnU6Gh/gVv+WIgNdAOzgJkC3IB+S7VEMEMUNHQjlmRArhnSPld9eddzISCbqCftAjiGyC93ANfhNUQyoP41BNheQSdIW+Vf1GCmZto1HN5xINk43VVPwoHM5keIa5nAYYnsjd4/swiEAj7BDAb3wHEcFWs2Vjo6NJPdDqGj3yn/zHjxldwhjOz85R54EvYIiieyUAvRuYykHCfEA7rLtSuOCpJG0z3gHoPmWE9dBr6UnxtyJn3pDtNgYBrPd6twA8x/oL3IvptxANwLM8uHpAj6MBiXeehNw1FsmmZCYOucs44aZVbNa4SFGcx2LdR4YGnxlV+Gcu//kHt0UcWTzepQfzQtlAycnjUT4EHiOUKzp4QfjY2W1xMQUYPBBMDEWBBVRIHmAGAwDCgbAlwAmMDuEBsQHw0zMzSSvRVosWosYm74KLkstZH86EhlDU6hQQnhwVKvNheYJJAVxoyXjbbbfZSB7HstZZmfzwmx7BU4KwpQtKFOPCoqoaGs/GuBGGhHKDEsI1SidAEHFf5JAhKBg/aAWP/I6776LnCUU2NDyUjLHZpGJBLh7AhnursxbuDdCHACHaAOH04W3MZWFxgdtbINgYAxQWQvQIY2KxVcSE8Quc5ZVJEPBdABcMGIAGnkEaFwr0Qr0VC7rJ41UIGOuE70ABYT137NxBIwZGDsLsGJMP/StMibmqkA78A5oePnbUhibGGImhUsHZ21DItTq9deTRobAwdxom6BCHfDKOV52eJtBL0cFAkbGJNUC4V3UdSpVgvABIfQ+KBsYXfhRulcDK2wS/EYhKpbRRUdIHfC1pQtObRE0A3KRxq80c8SW799BDrFUqLBJDGPYLn/+8TfSMU+/irPiXvOyltlIrs8ob46eBgt0S4+Np3hHjBXhgDMo9youGJ9WH1q/BM/DC770dhWlxXwALIxtIPdVr3LIEnsT8wD+Ym6JrWH/QBTIB+cPzxS8ENMtYaW2d4e3z8/OkJU7Eg15AFTdSUQAW8BUMUTwPv8HnMq7A/8i3o4gUtEMPcx5Gk82mdQL0AEMhHD1r7UW3Nj1LtDTGmfBoXLRvz156kpALpkJCZKKEdN7QILeKIV0FPoJuwOEo4DN1YMT6gxaUrVAkK4MeugWyoygF5sbTFJGKCpEIVJdjXUBDFAxjmy7WB0YlHBzcAw4H1nD+/DwNAUX9QCfQHOPGWmAM0kesF9ncpFcLHgHvongNW+oI6IEm5N8QclcEEPIFYIdegpOEy2HITsKgWE/24WNe0JuIJmDLI43hRpPzgs5DvQx2wiCFCT7DOFETUG3WO/Zhb4HVFiji3qwZmJri7yTUnlSXY5uxABFrJVD1ACxA9e8Js2SE+eiA532tv3BDnyWGAtrlJnVHTN+FaJ0Hc3//bp46yL0doGONlEP3oL51nwTQZaz450pfC+zl/dMYcz3dL/DQAehiIn9DCK6EFwsgq9U/SOdsA1jlzQtA9BpMqb9BHBBP1nmtDjjdsu5k2bABRwizIwQUN85PLSGGnpM9tsksk44/3mpLD6cPl7AXr/b/ZTO2CQs75JsU0vBE9IwiZhWdsBoAIAgx91+qcT72AGNUOAkJlr/644eTyLDljPdFEV+oHFVxg6aikNmW4b3VGoLzC5wAI0Hj1mJ7xsO6eetRoR/Nwc9Jlr9nGlmrnqH8d5KJdFapin4alw8b4XI9h3t80R8e/IPwdrVGbwnVx+xHHRp9qNAxSbtsKS/8ifmpCYOPNMUWtsbiw1a6l85xV95LAsO93QHMZOmrwpsKBWubTaIlGCv4AOuC3RXI7fLsZO4LztrUxIR97EMf5TbGkpW4V/u5L3uBrVRLvIcfn+iP91S45j2D1BPBQFGU00QrlISu3iOH3Cp/3k0ZYf6YO8EgeAn+Ou/xxHzDiAv4F15GqNdAqB1d7ljYCt4vFpKjZdvJaY7ecxQPoz0oZCBxLhNU4nqHgUCmIC+8N/ahwxvCbhfqBzRLajK6w+/rPqr4DvdI9UMI0ytcT/5KzqPq8DA9rbUWsU6QjkHYmXgaIoQd+iJsJdMZ2uSNsD9bleiYqQ+xSvErKqle3npfejF9HpoJQe8EDxGGT6gyozEFHuWZBljfsNVPW3/JmzhqF73KwbsKUWs9ww4iypVy1mGNKF9sbJPUnXg6eQ9Vu4Zi+dvirQQQU50a1szr4thrx/1Fh5g+fu0oHhcNmaNtbZJy83T1Ok/RLL3n55G8l7SOFX94Xet1kHDR6xOo8ApOx4sxyzXKgVHZTXfpO3AYPWZkLn/cQ9rav4vJy5LBb4VttwN0NDlgn6+w+V7KQ9609uJK0eA1PlNeBA1jUgb0VkfoDgQmgxfslbAGLwKCYaWQOMkA6h2KSQRzikOAiSNIfacfL7haBC+kfuEgoBIGGRZkZghXyPNJofEkuy6Aji06UEQSOj1LSifgV9pPOKw+lSkZNmzli2kkhSPaxxaemA0MJiZMgdadKJQKefACJVz6PnL7HSAZDI1U4bnXGkOqAHhqVdvyhTwVOdYaQIgcKDx2zBHKUHtsU2ENAEQjKFT+6t4SGI3b80tKWwlMMMLkyYn/9V1551656H6kQy5LDxeABcUMD4dnUwewQ8Ee8ql4jRPmELaE1w7PELsmbr/rThvbNZMcsRsOXvC/8SyF2eN5iC8GcHwj5CisD2RMSg5ydn8/UNTeAPYg7uftAV/PIp1w2l0AAMgA+FyAjnA58rXUE5AJhGaD8cy/W20eVISOdv65nFt4j7TFd8K507iXGkwB0Js4hImCv9VV0L+OjUA8hwAM+YTx4I0JR6xuBlRMS+3AEV/JQEz5LPACPfZcIieUW6QRkQPOJk1qMJ/Yg/QGVKzQ9RloBP2D+SYnZCatizVH1h74w0MC2BN8AdIYT9glgHoH7wwJ4CgDCuMzRJyMn3waQN2PD+97HJEnLnp6Y5XjZEHnVkOVDnAKekhjSR2+wOvSbTGIe90TOzmd127tQ98O0H2e3usv3UfjF8DGes87MzSMYOSHHWQgZRMGWZB9b9iJDjDo/Zi9fiA+hTRcKj9XPf6GNqwoTAiKwFfECoDxeewJ4YEQLlhouqmsIS2ivBkBuJhWRR1sx9lqJhalO0kGA2XHozAmMVS611I5jnab+SGfR0gBL1AkYRq3z95VhBI0ZdGG62NLS0qxG1HxVXiVEFh2SQrFhRxP6MYFQEcRTHI0bYbeRqpkMOdKjUJOwXMtLhk2C2MnAKppBLUoNEXQRCFCEY8vNXjux0NXntkDPu4l5or/jgGd501HrRc9c0vZdzPKFJVglykUUsGzA5OGzk1Jp6nkvPeUYcPaS6HQcwtVsrim0wLutJwVXfIKiKF814xFITbcH/zLtQr84wWSc0RaBAfcBKVHPg9KnD3VwRNtY1EmlDeKmJCiwfvIH/LQodXlZEtW6BKVFruEZyJ6tt0P6IKQOwwGzUm1FDIGLgbqBL5wWlO8hp6f/Nh0Xeo1AZBSQE9qJWCog9cvBui8DwA9eOgpKEZbmGS0wVhIz50WMIFu8BD97peQSo5plgJ5kFE9D8WxigZ4w8YDi6eN52P8rW22KgxLW9PKiUAbXoSSedgVTrBMDA8CaNAHAkEvc57OqYEQRxJQx4AaGr0v/UNvPHESuP9d+7zVHtV1AgWg6/ARATV4XnKktZVMU/0oGhA3NQn6SvyC3zJIY6NE9BUgeh0dzzeODsXA6kE0vo/n/3jt2KmtnehZRUSkczVfH3noxgcoiuvYZhB5254WXO8QDUjuj6haEkH1UY0Y2DW/bjoCutP/ZB7wC49qp0UyYSuShFlFCVJ4CklqkgJ0Abg8Gv9aeWAVe2iRudAIeVeTohLu01aEoIk+6EkYhDkiH84iJUJ+xtrM2/kqSy+U8d9khBAGUwFJEp5KSBKDOV57hoitL0QDAEIqqvCArha1AHB57QxDsj1iUrFPIK8mIMYcYfjNpv+ytOUZC9BdWJHjAaBvReM5D88Q3gPHZ7FwCNBTpRxyNLIEMV4PaB3fl4UYni+GFS29gvICk1qtUnYhn6YUD4EQ4+B6bTWsUOrFKxeAht+LqTF4gJOw+HCYrsPcUFRHg6LRSAujiHUhReT5XsYoAR9AXsgnRim8aaYOEp5IQ+65XJJKCE1kUByHPPV9x4/byPiYlbHtJVo/L6AXU4jktzbC/Ulhj9Ir2nfuoxUxwFE5UesnvRu8EvX0jWUiVmqI0MBYlVKEccUIAUChmGz7YyoqHPpEuRCooodEA33KHQEACg7UubahNbXmoPMmoAhySSVat+mlstANECkL1CuIDiXfj4GBaxp4Uw+IDVPwAGVOMhw8bl1PYz8cjsKgNiKIoX0oXqLKX961DE4/Xh+hiQ0OUA2AnjaScbLLiEgYSwwkpGn4zwbT0qcBqFNAD4WCnrgxjUiPqBOb1z/SF9utAcLtPmQdL6T36P2zUwM/ctji73uHLDYqlEO/WMjdG7ae9zUvNMZxNmL6eH2vmzEsowFLgDNTPJh7g178tx2gk87RhDPXP+2xLIrDh6z6dSFu3UiJfeUqRWR8BwwdA7qIiMEhZICQvgAd95TygaCWsO0DnnII1aAQQzk5H3KXHe2taXwHAnGBMIZJgqF9DiVhvs59mvLuBWBSYF6A4/t7GkKYYutOSigNWwWFRiWSbsGDQkWcuZVEJxygMy8XvBCMJ+3RHBQDLXzaA8n3LgboqkyXVestThlXYrpugBx78N5DpyKHQRG8Sdw7znfpnumaB8XJaA2K8bK5pNoW22Rw4E4o0PNRHw/SMPT0w+04iNBEYX0veD6F5AFd10ChdeNvPFPFZKqMx3u+aIe831ukDOBH4TnIEOYGrxwFQeyrjk6H2MlRrlDWuL+63WIbUAFWNy/GG1riHdE4yTUnOTwZlbjeA/rFc4gB1J1CjgE8De+6TmCSFc45HKBBQA/GK+hFQIf3EKIPCcAYa15iQFeVNhWd+F6CDuOWqZVk1VOjmcZeAuiq8vch75RH4sYboTt/ci/450mT2W48hGvYQCbaEtgBrMEhkEesMLQULdIw9Mphe4fjbQXqoAn4Z2sH84W5fA8osUMBkqgmSDyRephBJv22L31GeYee1a6lIJPS7wISRB2xzTDWhR5MkXKJ7VGvQy8e8k7y5zLILnCYAlZI/8Ygrvf982IZ0vPFx/431r1ZS2oAYh0eG0+eBl4m/Pg9f3r+86k8z7/YsgYelDxJD3u8iennr+XfkTGaedDTf/4CQNeAZTGmOe9QEe29NBUOYaBSPjGgpyH2sPlezAerHeFGedg41QZKD/dRiJlef/BOSbAg25oMFXrIqYqI6SSRFmgkDClCUimGLR0+nBqHOfQdMYv/7YVM0Qspcy5KUEBpJCPMSUrfCx29E+RSwoETbGlJQE8iBwRiwxaTJDgoi5rFdEiBoaAkspD9WL2H3g2wMUbvSXfz4HU/b+lznkxcZph6kaEmwBMT636xwDC0jbB02DeMOSB8CZ4ASKhfv7wxP/aUfiAVCqaCiSxLl0ZQyNV6weq2ljisBtuecA9vsIou9DDd+klhkP/CgSEYM673qSWBHaqVacygMG5qirsTqrUqm7RgZ4X4JlZmftye7qLjllLBgRFbJzZhrAB0KeVUG3f5gyDkCqA8HcUTqvzVc6VsvBGoKntFcxjmDdsIdR14xBtm5Ouw/uRl/DDnm/zmc5xRK/p06CakWto4mTx42OE23sAVfXnbAD1ppIe6BJGgTkjyylxFXTHvcHyufkgRNhnYmhKnEHL1MFxhwFKGQ5pNbWy7GXOez72ST8ElALG+61OTmhHSPSo0THRJUvdAJwLbVPuTlA4+k8zifRmPku1tAQ2nhV2MycJnXmf6ywWIseEi7PE6OuYfr7O1Zl5WJMMpfYLDsSU7WavjcKeLFMV5XvD32dKTiUEd//jv+ZqCGNDjbWt+Hrin6BDTR/wIWfM/meue+hiG3PFF35xDAC3FgNfqNCThpgJFoVvYx6j8Y5xD914dCKHn4ai9bDFP8KKC1LFxjaQQg4uJsJy8A1f4orwzQp4+h54qRhdGT4Rv64eLEXLUYuYYsLV4Yppu3h0LS0Ko0ytmD0ISFC0MLWrluoLhwmsA6NqSQyMniSQI0GHdAxSgDKAApQSx5Un59njRMTetY6wQZen5z72HLXooHcNxhDWRoqHg52HFJ0YYaODz0fTU3He8tSmFjjPgmVcu5K0RIhmKViAXSw+JE9laQ3i/PPVICjWspcBDgC6A8cYAbpWGtVCAl81dAOjib62dp6v3mFkUV68lofcA6PhNjz2TeK/qA49tSzR2UCBVLNBzRydD8na0F9WDe6zovXcA/gPnJHm8rSp3tSpV5GE7fQsQUpTFGwpeFrznFytl1QswbB+UJb6r2gNsKdOasIYkSvkohw5RlVGaGrQCAuTOQ46R6wivOm1/ifz5Vg6zI38d5F88pyI72ssBghJwS5jrgrkFGRWgbEvDEGqncRQ62vlx0HgIu1kA5jAgBeiUm3w2Ta9JXj0YdHtuh5xLs6W5+S0a4dksLiVqbFXzpw4SxpZPTq+UHqBs8BCspMNcqv9cHYk3ILrtLNL4YoOk21yQQ49bv3qg9voJf3vsoePndnZ4HSeQFibpdadBnAC69IM3/rwMeGPGGwzJ30lhn8cR/a3f3tEQ7RL9m/yXLtYzYzrFvOnHhu2I/nmZBzz50QR0/HhAl3WAmwmguwE6i8LC9z2gS3FKwXuAUPgdbWPRC92H3JF/hAUpQCfDuDyNlB+FMRynKgNbC+q3gGGR0gpQB+sikrcABVopw0bMIlCW4Cl5AiUtxecXX8zmPTwBOseKxQyKDoCuE6RID3kpOp+e4cGkeY5AnV4t+ngHg8cDpsbhQc4Dmwd0rY2Usu4jkPYevDfO8D6OxoWViL+xrh7QffpGNPPMCYWOM+2xL5eNixBRQdSmnVRKo0cBQ9Yh4gFQ4HwYvkYkpJUe2+gFG89SCFrg5kEa92DBJsacyaaAnubwQ4MJ0EV7hGUceB5Hjhj7kH0xKJ4NevCAzdARUXu7MadhtMtstZL2r4ND3EOtHQteMLcDkJT3ZKRm0GAmMZy88YW/QVOk0S4G6CzeDMaIoiupwekq772yES1ZIY/QbThPQTRiMW3YNx8btFKs4n8cqMJtZyHcTuNNvK9tiaFxByNUofg04QNsaU1C7jLYY+Mv9XBC7YzyvcT7NtIq3ATXsVND8i8d5nnXgxXuIR5P9sqHlEHo1obvwagBfbDG3ihHy2Z4vwXk0J2LKzrHnpl/rucBDyScG6J5yNuzij7L0DoNplArQYcKaa6wSwNFzdBfknmuF6I27sAVyZ2MMj1fzbykk2Pg0+vtDZQEzLzRKtzxOkc6zOsn8RVaxwow/Xd8JMcDdgzo6IYHIzGOIKZYEtJp6RjDlmfycU7b9baKbz3Y6h4+L+7pTAhodp60xu+7zo/YJSJ6+3uTJkE+OwD92psf2Y4Vtvc20UTBh8y1ABBatQjVgEVwCTbuG1eJa5Jk0ABc8MSYdwzhZa+cKRBRWX8i80lrQ3qJ2G/pqswxHli/KurzjBYLg7ciNTb/W1agXwjPILCQPPN75sTfcQ6T93bhgtTzdx5ouo0OIUgIV1A4ilQob8aQO8Ajinl5AfIGmcDIK16tZxzK9SDgoxNeUPA+O8tF1ruEDc9TAxEqt1B8lgpoiDpoXkl5U6JQdI0Y2isHz9hsbemiBx0KP9wnBjRPH0SXxBNeqMXTSin5OpFU2aKxCA5ucXlh0SqJAiWFnV4+vCzhfTTuiPnTv+b6R/lryQN+96CxTBdD1RusAlEpPtyfkSUU9IWaGT93ryDkbYvnJS9KuHZ9AAAgAElEQVSiIcAh3VMdxunXR7zm+SyVuVbbCkiZuF0rqXy6NMp28gsgx/ORcujQEYGPvPGo7azeMOF9Q2+D7UBHRlLsNZKmYZ92cpvg6bp96TIIBLQyJqi7gg5g0awznET7GMBjHiadwpZz0Uz3T2nYDgaF6zHgezqQr9wujnTddPMu2ybjcSBNmhpJjk+9UdRNr+q9BGs69+LHOno7+VAxXWI/be0K8vKxXVFparS6I2d9NCfR04lBz0ZHiKy5vvLST8Vikq7zMnMB8HbRQ4ksIqqZnPam+/E+btcQ+jpIH2KtUv2m3g7hC7pH5ponPoKALuCSYGuA6E4U58AFVOorrMIjgYf3eiXQWiQBAicdQlQAX21x08JI+eDZfoGkGBJmTJq5yJAQYdNcUPgsZhAv6B7QNWcv3KKLXzQpN1i29UbSKSkVqqhiWMp/O6b0YOmv8QKx3XdViOPTCbFiwmuf18Z9ZbApJK5naW30W+/7CIM+E62UPhHwdKwvihZDdzGNA8+O+aVD8UbbF2MDKaaL+Ab3jyMMnhZeyFLhQ8QxbPsQXUQbyQR++zCfL3ChAnCejPcUpOQ9//h5ik6+8YsHG43d01XA7JVqo4GQ4dbuBSklf42XKfEjAR38GwBd9+62Fim/+4LEABL09Fxa5QLAj/ocdPJHKzQ06exFf38KPQU718zHA66fezegTgEGitM3puqCmn4++l5KDzgUXQCt2/NjgNZrryu76Qq/HvHwEkOolUY4YlnB9d0MEq+r5HB5+fBj7cZPXcjUof9iPo/Bbus1PNytXTR+rWJ9u60OZG3G9oDuHb1u9FG9gHZVpesd6gwgH9pGS5lxndowXt8JTmOU7hBNPVhrXsl72NKYpLtT3eG8cwJ7NpM4p77+DI5e0JOKvuhZmauf8PAU0KXUvDeqoyg9MMuDVjhTN4uBVeArBY7PfXs9Fly4wYkg+J4UpxhSTNCxKAHQvcIR+AuEYgCIBcszW/w3XuM+XpGK6WSRw4Lqum8hTCZm0ng8EmKvLPwcPU3iv7sBeqwM4+Y+uLdPkfhojL7rvXV5mALObmsshoxBEXOCB49IjgdGzw8qOoqFwXu12xk6eB6qcJXD19j8VqNuCj1WOB1rGgwybVXzRVHeUEyVYi7xwqUIvLGC9yAjGI/4WJ/T4seBGKGoJTZaUwGNahBiBVutol3y1v57L7v+Hrq/DAStsZ7vjbgLgCM669rLCQ/ycLnxmEfjXRZSsMl40OWNd9sOIzrevwAUHaDHsisZUoQsBkau1/9PQPeD8LIJb1eA3o1mfkz++d3+3g5Q7w/QExp2hq29jkkBylVD+889v3STs/sD9O3Gp/elX7rr2SR2sd3a4R7x+sU8kHRJTObvdYiX6W7z0vUASowx7eanaFHYbYX7CNApI257M+4rPPOOjjfsPah73kkM0CTt4/GOXUUDeAO0WVsUIs64jljkjNC0nkhRUnjoUjIYYOyhC9BlSeoa3FzWfarcXAtAL9hSzri3mtRg0Oz65EPNUbVlt5D5xQDdM6+fk1/QGPC6KXwvnGquEytKvqZS2MrfxYyJ11KgHeN2ClIMux2gx1a7Hxv4Qft743mJYT2gy8DyuxC8h63PvaeregelRPCZz7Wqm6CUuhhbTK1e5DKMMC55UxQkt89XzO+BU9uGvAem6/BMnBOv62VQSMgEqKKNBy2th+blDSumbBoN/lfr4lhI8X3cD32yRS/PZ3qPR1W6gjE9R+/p+eIdr9jxXmzweB7DtfDQkUfEnDVv8Z14yoO5X2OMwUdpPA95xbkdAOF6AboHCc+j3XZZSE4F6NLFeo4fd2wQd4wxAHpcZa21wbXdACGdj8vbbwe4AqRu8itAj/exez7oJr/+WbFe6QY+np7+7wCFFzTW8dcozSaayDmRLKi18Hagd3+A3m1sfs3ixkad+ha6oNOYi+ks/vQY43lAgB7LhV7Hxk2sJwGaCqd3ROfCjivKacixc64ufYF7SxcKNyVrwjzvrWsNtvgfheCdOXTqc9eJD4CenFKYpJWoZ8MuLdwnaca11UMloxx6HNrTTT2ge+s+USZJy0kxSTeh1sRo6QQFLm+f1ohLBIkY2j6k5wksPEG4MMG7j58r5a/f2ykqKb4OIYm6BHhA92DE77g9qLFh4JXSdmB+wf3CQPz13Ywmfc4ismjbmlfEUmg+KoLPPaBj7cR0MdgIvAVuWmsP6L6SPc3vhL3QGDsOSvEeOp7vPXSvMLUeHjwFqJ6PPK1x4IYPg8sb7qawuhlvUGjiE9GOxmYAdBS0bSeUuB6ALmH2ilrvaWwC0k4PNTkx7WI/Ovegm8LCe/V6tQPQfcRFURGNQc/y8noxwMF84ghOPFYBeixDooXnLy+/CU2b4aSvrZCp5in90w1oUx4PCtY7+JINrf9FASFU+fuUWawrLia7UF2qIo91jcboUyox7TBHpRT9+np9djFA5fNxLoTr3OYNX8mT7uf5VPfVFkeNLZ6v97C78annn27ypWhgdx7fAvTYofHrpzWJx0b9hpSnD1PHXQOjzoB+nqRPwK/tPHSG2R2goyDXY543kERTry9UaOsNaQ/ojfqW/BP/XF946Pe0Q6KvswiYieehBoc7fuSho1OcBuCBUwym05YEPng/BeSwXQmL5i0Uvzi+0vmCBUHIPOxllqJXqDMGRC1wB4OHiXmhjxWCZ7gY7GJA76Y8mENxVeyeVklRXme3nngs3RSdv8YLgRbd00nHmPr3RAsBepzD9/OEEhegy0DyIXfRyyskzwcAFA9KooVnXl0vsML1GDdoB0CW4ef3actziL1mb+Hib3j4es/zlb7HTmXRPn+vhPRsD2reevb019xkCIEmeI4HF38NZcH1ssd1PuQuGomnZSDht6IAXnnHYBIrQQ9Wmv/GxprlcknURHIohYHxqIZBisWDqvjEy5pXnvjbV857Wum7yinGCtnPy/OW90gB6EmP860agJgfxTOxIub91WfCKfFYx8Qg0yF76qoYt1RVi9Tg4Xu6iz6UVTMey8ywZ+S5SdHHHnA8noumFLtEPDv0SQB0hNwlI3EkS/TupnPwHely0d3rDvwde9gxTypCt53e8/r6Qv2aAHqs6z3v+AhDvLbEJJ5jsEV/6dCYj7cbnwrQtPtIsqOe+3jNtr0htSRAl3Ma62xPH3zmI4B+/Mk6mdVrnX1SPKCnDZVUAK5iYWyTCzyKbeMdgC4PPQ7NiEFV5YuBytr0gI7rwJQSPDGWlDwUuxSNV3j08vK5FNDxGe4vxaPv+8iBX2gyQdjrKyLGiknPu5iijAE/Zjo/fjJQOFGNAsBW2Fs5dD++7Rio2/vdlI7udbGQobb4+KpIzzQCJoW1fYTFr6eEudtv76Hi3h7QNG7v4cZWqsAL39UhKPJ+ZRx6kJGRJT7yIW+tla6H9YotYgpT6X4eFPzfAtbUQGm12Wdd8/DpJl2D9zzdFJ2QYYdte6K5jyyIfyVHHvA8v94fP8ig0Hdij6BU2mAOHe9r/F6JQy4hU4pEaA31XMlyNw+Tyix0gos9P81Zh7t4HvZGmvfQvZKVhw5A1/hj3sE1PuXgwYb32iIk/9rOqIjlK9UTyoe6quJYhn3RoJ6fgjeOEe3pTcOwUu5+jbwH7EFf4/WAF4OD+DwG0dS4oXOVTUPusf4TD8Z6U7LlAT0em+YKmb3Yj0+5xbonXpML9XDneeB+nTyt9T3v1KVyE84j97jj+ez+IgwK+IuXdF9tEQYPgkd1HwAofpTiilOm8Vi98+Dnn/B/25roFOp+eEiXiuR40Fcz2VboDkDDe2n7Yxhz3kNXDl3KMvX+3IEmEmpfQIMx6LUmJ8CTAsRrMDSEUsUxUiz8Tk+R+47p6YYwp8KzUlCxJ+eVIbLXcXP6mKk1xlgZiLjdANMTXh66vFofTqGHDAvRKQSvzLoJQqxc/Hw8I15gvLibeYUED7Hb83UvFWXhfqKllLgPR3bQ1YV35CHrfj7nrXX2AO29UDxT641nokAOvzEmWa4yBKUEpQSkYNCYRbzhQ+ukTxYh70YapvIKUNd6j9ArMipPMxvo6+/wrnSN5sT98e6kOc1f91dvcu/Je8XuIzyaBz4XnTyQxt4VrsPhLBeMu6NILelUlRo5Yauc+Af0hUxpHURnyUMM2DEPesDvZvx6QPeAlEZQgkHkjTGtsffQFd3RZz7ScSEQJNyKHLZSErFcaf7eIPKg5a+PDWJvEMUe4tbYk25rPuSucfoolgCv27O30wXewPWAH+sT5dDVDDkG1BScIp7AfbQekkONLwZV8P/FfrpFEL3uurh+TYri/LPvjyZev3J+7rS2bvwZh/wvuH9oUqTceGqoIsweakwA6GlUMwC6MC2O9mntfMTaRxBFSwE6cuhe97J7athyjdw5dlEB49g9MxTZAnNU9a7zI0RDVrmLEWPCSvEIxHBdLHgCXim6mDHikF0HQaGQAyDi3nG+Uda9V0IdVnJo3iGFF3sRFHp3PGQM9ngtC9QLnFcg3ZgttQ5BYBRFuW5xfnwYT6zoNSYxpj8ezyt3hXRiD6HDog8nKmHBBdi4vzfAFHJXcZLqExRVwfOVx5Nwek8an+l+MrYU3sWztNPB5+ekMEA7AQruCSHAPbSe5XK5Y491rJDwfYxfChKvfT5ffQzikLvnJRgkSBvhv8bTURSYzTEPpWJNnT+sYjyNX9/1AIjxojmS98hiwwjXiD/1Wexlg4YyriRHilZprJ42ncYedmFseegpbwbvMw0VhsiSlJ6PmnkjKv7br6s32MVH7EYWwv2aqwd2b9x7MEwAu9WRQ/d00RzV2EdyJKDXtTr3QbSNDXd/T9HC64v46GRvSOBePiTeDVDRWItHoYbmLH69vRETK3rJvzeqpWs8SHiDRXRN50QjHaeldepl6Wv8BiB7msQ0jlMCijJpDJID6U5vOOrvWP/Gcuzp1gmoSWOfWH78/aRDY0NUtMqFTm3ddH+MVzFvUGeGinIVNqbrFACd+hS9FrRdTa3JXaFrfF8vQ15m8LdP38KYKW1u6UDQHD1ZxIPatsYtav54ZUQlgsONPi085yukfTKXPvZBbS2AmCxegIsBesxkMUPLw4iBntdlzKpuH7dXfFpAX3SlcabgGw408QTUeLyR4pWsrtV7scB4xhUwxd9JxxFC7trwL/ppfGLGeIHFNPjti95EZykSLL6vQo6VtarcYb1540c5czAGBFYKVx4ifus9XCOlJW8CQkxmD8dyClSUDlHYWesVKwm9L4NQDYgEjmJqX5/hQcrTW4Cu8WAMYnjuAUfaJoCV6Kp1w3VIGSgiIAFPrfZwTC8AHXPGuGBkYD5smBOERIedyLjR+7gORXF+7OJ/D94XAEG0DUypAK077ivDxXsY8XMSOiWALgPQpw00Fq0H6KGaAhni8dgkN378XkHHypbH3QYw6wDKELWSgeJ5d2t9k2OS4yp3f60HEBl44itFe7YDc/++eLSbrvBy6wG9mz709KJ/ycPgOjvN+WcICHSv2DlRSN7P2UcBt9NPeEbSAhd7+bscEBV4N/ZQve7B316/eINLPC5j3wNmDNjddHt8TTc+4+EoDtBFA2+QeHyJ+ZC8yiKyJIfu17sbyHZ7L+0q6g7xoWyEFsMEYR3nzPB2EiKXDosN1pi/pJdl3HWmLM1q1S39Ad6DPkkdlFCjRfD22+Uc7jFCxhayCQ0yhx5zfZKKDXtpY8GTchTBvPB64IqVpZRHDOie6AB09MJWL2ERg0QMXi+Uvl9IrzDVVcwDQHytD8PEwIzxe4HpZuXF3/e00rY1WfkSXg9oCll2KIJo25poru95QPdWvu6R0j0cLakTr0BzjMFvDYTC8MznFbq8do1R4TGfc8cz1eFNXpn3+kRvzz9+/vi+0i64rwwMeeveA43nJwWu9+MITuqhu17fMS2lkKQYOhQamTs57lQNIgDomB8AXuFIX9SHz8QnpEPot58amWGwGociWh6M/Tzxd+rthi2BuFaekniKyqvbOY0GD2fLQ48jJZJb0VJrLECPDeBYEXuFFdOWwOrGJJnXd/CMOAfbCSg67W2rStcrRPztUzLe4Nc4lfLy9PF0ig30DmNB7WBdl7FUMbr9/93BKMnhw3uL9yb7sVyMvn4ssf7VuL1OkS5OHSx6aQmgaz39GklXxeP3z9pufb2+j404D55ep3pax3zkwXTrbxiuyaE9nhbifU87jxsd44/OIxd/6Rrx+3b8IUD3OXSBeNrZL3Tq5HgCVirCFetnb9zgb1znI4gy6JLrktavmrsAXfrGp3Q7Nvf5rd4hh57y7RU3PrQj5O4BXAPynqP3APC5vEhcg7+l/KEMocilsL3CSxcvhNwF6LpGgE4PCK1VuyqypCrGHx/XTXhiZo6Z0Vug3jKOFUvMUBQ0t20tZkjNReDnv++ZW16wf952gO6FlUIGg6S3h+NguAZ7El2zAzHbdh4Ixqbn+/XxSkRK2TMmxiGA8MIVj48KH1sr6vW026C8cnjAyi/7NRJjxr9jZc7n5rJJysadthcrNI1BwOoVJdtEBEBXlAKAjr/Bx/rbh8PxXNGMXjHOY3etasWDUlLeM+sGiF7etO6ir5Tt9mDOzqUdjTW6yYr3ND09ZNBtp+xwrzhHGhtdaIepOSjSIBooauB5SyCTrEdyUMrFDrcQL4omnlfwHnKOHSAddWr0gBPLIL8XzorAc8RjGr+nW7c14LkKOP4yWn/vhXt9022cMp79d/xzxWviJ8kd5QM5VhxwFYw9b/zpub5K3fOknuEdlm401j1jeRRd/XfidfYGRSwPCS0QIUgA3es/r4flbHhs6DBeeDDKhd55N0CPsSCRnOQnbpvLyJEc3bDPm8ZCcDZjQI/lQuMF/WNA35L5pLFMDOhpXUNoYSwPPeXlAOhc4xjQr7zpYQy5e8b3nioI463WOFeEiUmQPaArBxjf2wsVj0t0+9D9QmrRvIUVg7FOBBLxNE6/cDGgxosqhomVsl+gWBGkAqcT0dxNYwvNC6eY2o/Bh7z0XXxHDOM/jxUM9ymiF3YAGR8aloLyQiVGknLCeDzN9J1YCek8e2/Y4W+MzSvcbmAi/og9YNxTHrenh+cBjEMC4YVC4+dpYeH43ZjP9FpjlOL0ighCi0MyeEhLaFEKYUJUCeNF22MpeYGtaKjXMaDHvNINHHRPzNXTHPf0hofA19MnBoUMW61d2DrVf8eDhWinqI3WOv4tOsUeSKz0/bY1eVb4ru7vjRM9g4qREUGcEQ44StRqzD/67gVyr0KmUEPSoVOi+3jj1PO9ZLFZT3jYA7qu88aqH5/GKQ8d/CP+9AaTB9hu84vlUePw66Wom97TXLku7bbVatWOxjKx/tEuAQ+oXoen+VpXBO2xQPozXhu/lrre87XG4b+vMWz9Tjx0r2tjXX5/gJ5H17Qo5B7rt1jn+9cCdEWa0rXV6XWwmEPzG8p8VC+1HR08oKcRFcebiaxgDS8EdO+h59Tr321NRGRaOXSmXXzI/WI5dL9AUj4SVC0iGE3MLCASUIgZuwkkCadTxZzH5++lhfdM2iG8YdtaN0bSdR7QY2WYAkOXw1+2YwLPlAy1h8MYPFN7gYiZuIOZQtGXn6fGpBy3PCQv5Cl4oSgtnJYkyx2f+X3n23l5uocMNjxXXqoPy+P7CJtu56F7I+VCgU0UN9ZUeXmAJK7D6+0AXeuJ39rH7r0/AQfPIcfhCKH9qvjEK2S/y0FAovXhPuZqjXlQKT7ce2RkhOPDwUQokvNKWnTGvPid+wm5x2Dj+URgvx0g4fPtFKLm2GptHR/aDYgktzGwelrEY/Lgfn8GsYrS/P1xPxnksbLuBMYE0H0OvZsB7B0KD9DoAcGjaqN95J6eqYLu4rnjOuwr5pGsrke3p2N8L3+/uLGMZE1zx+9ujVu8DhB/ehCKDbBuQE9ZYyExjpDdSll4Z8zf08/J3y8Fj+iAGI1R6+GNG621p7t4yDtGokcHzTrWYWvbWsyDF9O/fiw43EcGbQyuwiHPg143B8ZJdojEUWCAuOQvADpkwR/QIn0T85ifizdIvJ4XoCvkjs8YZUUr69Cwjcdz53Nhe/TWgVU+1fz/nEPv5jXHXkSqILsUh8TE7ABE11gG1/miHSkcryji8FDsoXuFHjPbdkK/nTKLhdobJenChG51HQULjhPFUH4umo/uFytcPRegDDpLIcTeAucaAB05dNFPgK7XnsnjceAa3FdRAIXnfDW7wDg23HT/GHC8ssDzVEgHrxc/6+vrBEidwiZF6pWEV0oe+D3NGAGCMRMA3UdaNC+9J8PBK1ryNSpW61CICaDr/mNjYwT01dXVtDree7R4tqJRGEOsOD3P+xz+/fGn50UpCcma1s4rWFyP1q+xh+4BoRugS468MRcrUNFCRVUysi5QiK5TJD7zER+taTdDL7l/0ifb9+Lu0A8hfeQjQ5o/DatWcqoiIjXdlCreU4TGy0+6Dgi3s7gs6cXv5yZ6K0LYbQ4qilOFtPjAe8D++FrdI9ZF3mHRNRqvB0XPA3wG9S3qEC48vjPWu930l59zzJuSS68HvbEV86ru5XnAOxkxfyWvk7D7BTzlLvZGkl8DzccDerc18vvkvaGaPkJHT7s8PmkRDmehfsPRsyFqCkCXXvc7FGL9rPt7vab1E12wDx2d4vQ+5gp9kspQaC2uKveUT4KHTj0Xe+iX/fxD0pC7COsVqkKR3kvRCUsxWEBEqSxCkY5CwfFi+uMWaaGGinf2rA1HIWKSibAn/XNTyy8UgqXbTfj51gHzfhsKPvIhe33mBYpziMJNXjkIsLopY6okVVNEx6LyTGduiwgLFrZBADxwDjgPVGiZ5drBOgwKBY0FwBwe0NVABukJ/NfZ6exDrEKqNtogJq14ldfTHvREdjKJJxvOQU6VrfoJwLPvKTKUU6lW0zA0wtLYGiHgJ0DgHkiXNFtpL2/dnxX/eSibZB/n5voG6TvQ20fGXVtb45qw4r1eN/RiZxOHEOIiD1nb6pnkfHgKJEADtApzxTU4B1570Hm+M5Qy+wIk5wNYIccKeKwftha1anU+h3PJ56zWSmoO8NwsQvsoXkH4vd2mhw6AX15eJs3U75l7PnEOO3YGZHOGo103a8m2taJlOQbmhK1t6E6A8ff0h05iOHcb/wP/8rz7EJlKG6QEryBVPGqcBA8iRCFAV553jffwrHCu+5ZnxN6LSeQg6EulZST8kBd1xqo2krPUJRNUiiF/qPfE+7H3l3yejIdbe1Dk4w61wL2qoegVY+Be2uAJ84nIf3O1zVphvARYHFcJfgiGFnRCHTIeaMAwP9YBzwqAwHXE2PG9oE/AB5vVSvK9wAtJhqKdnONOYyQUlCEFED5Lmlcm73P8oVMX3/MAwJB3LVGqNI6T7U34nVRJZ5Oz4nUQTDhdkrqBZ76H41+jc+dBUz7LQg0D1jmcZ473k85leZ7HncmiXWgrrSPp2FMfqvC9/qRhFk66BJjmeXznloaGyo0NwkQXJ6HhpLJ+K8WDGhbpam7fC7diOgzHjzbrW8/DGoG3Uh2Ie+YSJarDY4TxIfJZZ2OVZC2oU7TG4TxwnpZHoybRD7qORxpnszTI1csT49Ya6wz3TC6RQ61raqgEWVVKSTo56WyYOCoEdFe/sB2oS55FV+ESQu6sIYgOd9JWOspPrZrm+bsVxrHq3m9bu+LxD6erp0pN75FrIAh7Li4u2tTUFBXfyvIKGXnvnj22vLRkk5OTVKQgPoi7srZme/ddYmfOnbW+/n5eC8KCALVqlf295+fO26H9B2xpbt6mp6bs/PKijUyM26mzZ2xqZtqWFhZtbHSUggfhgNK4+5577JrrH2iz8+etf3iI5yAP9/bbwuwslTAULAqZcEY5njk6NppUEAcGJKHcUXtcmFoCGN448QyN9xUCkWUGQKKHhi5jmaRKGYLL7SOoes1lU9CV4qZl12hZXzaP0n77129/z4oQqLZZbX3TikODVHB1gEU40hMLjyreTC5vj3nC42ylWrLdlx6wk4tzVmrW+ZyRnn7LW8bWlldscmzc2rWGbayu2cjQsN32N39jPdZjFasSAJ/1nF+yYn+fnTxzmvSDAdBX7KGxVGsnSrMZBJrdkSDdjab1FopU1giXD42O2Mj4mP3szjvswP79lm226ckOjo3gpA4CHLsYtdoEOKs1bOn8vB3au8+W5hcS4UfdReh2hMZCO6ambWN+iWsNRVfPZ6yE7ZW9BZ43DuU9kuux+mbZ0Gim0mrY6ZUFu/SKy+382XM2mO+x8b5BO39u1iZnpm2tXrGF2qb1jQ5znzh4pLdhtrm0an09PdY7OGDnN1ethbm22tZXLNr68opdsnuPLc7N2/DQkPUPDVqpUibwq+gOSiDfzlgxk7UCSpFyWVtpVKyYy9twM2d//8WvUaEhCFyylj3tV26xJhRGq209lnwHvFJtNaw4MmgbtQqNGxoCAK9szmrlCnmIIFTI29zSgj3ooQ+x4yfus7XVNTuwb5+tLC7RwBnpG7RsvW0f//BHbLx3zNbqq3bLs26xnbt32dzygg2ODdt6tWy9Q/02vzBvU5OTNF4w/vL6RgKwfT22vLaW7Fdum83Pz9vBAwesUiqz+h+GF2RqZWXF9uzZQ0UGWd6xY4cdv++EDQ4PG8yYPPC23rKeTM7+4s++QKMG6n3TKvaK177Kzs7P2fDYKDv74Z5r4Jn+PquWN2x69w5bqmza3PIilfL08JjlKw3L1JusZ6hmWrbWrlumr2ibpZLtmJyy8sKKFdpZq1UaNjM5bavzi/bxD/2J7RiasprV7Fdf8XIrtRvWHuix0wtzNr5jmmmjyvomx9iu1BKl15OxweFBmz11xqbHJ6xZqVlPvsDdGL39fTQKS9UK+QHvlTY2bbB/wMaGhm1xYd6KPUV6VRn0M2D4Pm+FXMHylrVPv+9TVreq9Rmas7TtBS/7ZSu367bn4IW/rKsAACAASURBVD6bXZxn2+g+9mJHP4xepnj6+we4NxlrtbSwZP19/QTwwb4BW15Ysj/94CetaU2rVMp261t/3zYaG9bINW2zUraBkWGeXgmdNdjXTz0AwwgyjrWFMQ2+4jXZjFVqNesv9lu5XKEOh4Fdb9RscGjIFhbnbXx8PAAgjmhNtoiBf5K/E+dis5UYwflWm/psdWHBJicnLN9btNXyprX6CuTzDLbWgiOaZsPFfmuVataX77V3/8H/B3Pe8pazX/+NX6dTUejrsdPnz9mOS3bb4vqqDY+NWLmyST0wkO+xXKNJXTAyNmrL1bKdX1y0g/v2G/cbNFvUU+OTE3b63FnLMYKXs1q9Rn023D9APVzbLBu8e+iSbH5rZxD0E2RU/4v55Phu2sj+PPJQlKjtbXH0QsZvvG2w07mFw9fuSBsx7B4OfOJOoHq946x0Gd8M2YcanDQFiW3Gl990gza5pZaXt8ShQGfPnbNdu3bZ+fPnbWZ6xiYnJijUp0+dsomxcSrp1fU1G50YtyrOVy7kbH5p0fbs3WsnTp204eFhhjCHBodsYX6eXlJPsYfKeGpwhMpiaGLMZhfm7dKrrrDb77iDzxgCc69vEBz60GWsULCRyXE7duqEleo1Gx0ZMStXrby+TmJD2Hv7em1qepqKA6DLhiIhROF74yaWXOJlxh66B3TlbrWgtHBDERUAnVXWrRbHCOuTh1WAKTJtAiRAA68JkM229VnOspW6/fB/f58CYJWmWbVmNtAP8xUhBQJjs1JNLGLkaTOJR3rTU59kG9kmQaQwOsjFHswVrV2tJ4aPZezciVN2zZVX2Te++nUK3fLGso0OjtmNT32CbVTLpB+8RwDv8NCwVTc2E0A3gHoC6IywWMYKmaxV1jZsZnzSyhubpOX41CTXducle+zM6TM2PTKWFDj1Fu3wfcds36UHbaO0ye/DK25slKk8907vtHOnTtsPvvcDy1neEFN52E0PJ7hCuH70v75PwHvC02625VrZ5polywz22uDIsK0tLFluo2r7ZnbReGjkMzZ+YI/96Cc/pqEwlC3a3NETdt3V19o9x45Y/9SYVQYKttmqswoaQNNbadrU0KgdP3LUpnbvtJVW1ayYt0GkAuoNO7Bnr/3Ld79nBy7ZZzNT0wTQdi5rhYE+Wvg8xAGA3jIrANQta+1cxlZaNQLxRCNv3/qLrxmSHwD0dWvZU150i+UHAVoVy1UbVCS0znMZqxYyVm4mgNmAUVlv2HDfgNVLlaRuoJ0YWT1DA3bP0SME6Qc84AF29PC9NKIGij1WW6/Y33z2r/jMlc1lGx8YI6//0oufY0sbqzY0NWYbzarl+4pck77eHvJgFsDTaFpPb5/VCznbqFZseXHJLtm71w4ePGhf+sIX7frrrjMos3PnzhG8YZifOHnCJiYmGL04evSoXXb5Fba8tk6DJN9oW6HRtt521v7ys18MZxBmDPsuXvyal9r86rIVcTIewuxQsOWKDfX3W6W0ZsXBPluolyzf30ujGPdpLW0Q2AGiVRB+bMDa/UVbWFok0BfKDRvM91q92rKR/iH74sf+nHTA6RAMs+d77HmveLEtt6rWPz1up+bOWW9fH+cPfnzoNQ+0f/qn79rY7gk7N3fObnz0Y2xzedXmz5wj7+7evZvPgiyubW4Q1IdHR2x0aNgWzs9brVS2nTtmCIAwTnPFojWaiJgVLAcZb2bsM+//FI3teqtqa+urduvb32r1XNtOzp8z683b/v377O6f/cwefN11Njs7Zz3FXurJ9fUNmzs3Z9dfd70tLy7b0vyiTY6M2yc+8HHcmWoC/8utsv32ra+30/Nn7OrrH2h3H7mX+gigWC2Vbe+OXaTV6ftO2O4dO214ZITAD2NiatdOKxSKVtmsWC6Tp/GKqFu+gMhTgTpgc3MjiTTQ00fkz2iwysuGblsLhxONFHuttr5he6an7ezZ01Zp1a0O53uw11rFnOWxDbTasNHeITv8kzvsmv2X2R+97Q9tIDscZtO21dKKveOdf2grG2s2OjNhK5UNq8JyzWetUi3T+RkfGLSeVsZaaMiSz9tCtWQzu3fb2tKybSyv2sjAII3TjXKJuqVUr1KHIOq4srREHTPSN2C9WayM2UYN99kqQoZ8eoD0NSQXAHqzRWO+Wx8CYahPAwjM04gXoqpo/xp2auD+2q3ESIzb8qY0WQegA8BD0bpqzwjofICa5EfFEZg0PQYzKhp6wJUKPeLeYo+VNjYI2EMjI3bv0SMkHpQ+vMDJ6Skrlcv8DjzzSrnCyfcUi9aLHsiNpg339FmtWrP1SskKfb0UntHxRJBpDff20duE5b64vETQB5jA04Q3MdLbZ/3wunp7bWFxkeAHoF3f2KA3x8rvoF7UeYchlgDoCOP4kFRH6NHlgOlZIuQaATr30YMloewRCsP2F4SE5fEmMcALAP3fvvPPQTiStAIAm55tDn4N/oWoSbNpK6ur9IoR4Hno4x9tNtBrQzMTdsfdd1lPNm97du6yxfPztmt6xiaGR+2eO++yH33v31Jj8HFPupEhaNAXDJ7rKdKCPnrkqO2ZmuF1MEAaiDZkkmgF170FARqyVrVOr3D//v1kvsXVFRsaH7X58/M2WOjh+m8il1vI2cLaCrdy1SpV6y/2WH+uaJlaw2obJfvuN/7BGtYgoN977qjt33mIwL7RWLUd+RHO+bE3P87a/T22aFUrjg5ZpVa1VqVmA42MTQwMM0I0t7Jka5mGjU5N2MbSimXKdds9PG5zp8/a3gP77Pj8OctPj9pyZdN6enutsrpuY5keGlPjo6P0HBrBc2jV6zY5Omr3HT5CMO/J5e383HlGmNbLJVrwUFwCdHg89NLbGYaJ1wKgj9dz9u0vy0PP2Jo17Sm/fAsNAijAwWyBgF4pl62Vz9pCddOyvUXyLU7LwmcAdEQzECEA8MHwAj0vvfIKyhNkCHx2yc7dtjK/YLf9+V/zqj7rsSc++fH299/4O4NviO8+/+W/bKVWzWrZlrULWSv0wHCoUeYapXKSIigUrNRqWP/wMKM18AbvuvNOu/aaa2xhYYHAiKjcfffdRyOZxkg76a8OWRsdG7dGq01DsgA7FIZTO0sPnR4c+MrMnvuyF1q13aSRojRcvVplZKQXqZFizs5sLNN4QToD92gurtuO0XGmPZbLm5adGLK+ydEkPF+p2WgOnprZ8OCofeg9H7B+K1irWbXfes1r7X3vf7/li722ZlV75Zt+284sz1uuv5d66JJdu23hzKw1N8o2PDRoFasZwq4Avv5CD9cfxjkiETBA0PhqaGzUFpaXbGR0xBbmF2z3zp22trJqgwN9tlFap6dUxK4NZgUKlm0jMtWyT7//k1arl22oMEDv9uW/8Qpr9+RstbppPSMDjJoc2nuJnT5x0oaGh3B8JIswZ6Z30Pn58X/8xKYnp6yv0Gt/8u4P2WZ1w0Z6hu15L3iOfeZTf2p9/X1Ws7q97q2vt4XVZfJLqVa1S/ZdQnkFnw4Uemygp9dWlpZtdGzMjp28z3bu3WPLm+sE9HatZUMDQwRwpAfHpybsrnvusssuu4xeOiKYTO+kYA49l2zqauP9vj4bGR6xO3/0Y9uNSC0MteEBO37mhF394OvszhNHbWrPLltaW7eVxRXbv2OPZast+/Db38coBozf1/7Wb9hH3vdh8teZhbP25rfdavsuO2j/dvuPbWL3jNXRPCmXpJfgwOTqgUfAT8ODdJzmz56j7sMiwPmcW5in01K3Nj1+thdvNOmkYJ1h2CEC1ci0DMvla1XSXHVo+Rx76Ko9QVSW0ctoH71PSfhdCkpzpgYDMDcknWQscC86MCvsYd9KpYXGMUrNqveGA3RucWTIPVglsbcKoSyXynbF5ZfbvffeS4Ij7DY4MMD34W0jzAvhRzgNHiPCVBBcADP2SOPmCIGMDA/bxvqGTYyPW2lzk1buA66+xs4cP0EFgVDpidOnrG9wwBaXlugVkODVmi0tLlohX7CZHTMsgjo7N8tQ2MzMjJ0+ccKwdQHgjbB/T28Px7G8ssLP8eyQ6EjyXO4sWbatzOVTQNcWDg/qqeXjAJ1hUhxIUyyyMQ5zu/BSkENjd592CuhJp3FgXaeH/u//8C80M9YqJRvoHbKT509TaRYTv52KGsq3P49grVm91bDZxQUbm9phl99wLeJoNrNrJ+d9589ut6uvuNI219bt5LHjduynR6xhdStawa5+yDV28NJDdvb8HEO4xYE+qzYbNIywrgA7iCe8RgAUwIsMiRRCMwkVIwIwNjximxubDD8jNXL05H0E8sFiry0tLVFB7L/8UlstbTCs11Mo0nNdm19iyLtZrdnff/0bVrQee9ItT+Y6n19atL+57es2ZP2GkrlHPeoGhgLhYS+2qza7vswoxf4du625tM5UBdIwC+ur9LCn9+yisVGot2yqdxAl/+Sh0T07+P1mMceQ+1jfoPVVW1ZdXmdUZ3ZpwQoTw9Yu5Gx8eNjOnzlr115xlR2+8y7m+rG+MEzvO33KxmamEkAPBSiw6wnolmXIcbVZZQh3rJa1b//l1xiSbGWytmoNe+oLn8UwMgB6onfQhnr6KDO5vh5bb9etODTAIsH+3l4rZnLWly/aAjw17CooFmiAIVyJSAFoisgW6Hj2xCn7l//1PeuxvPVY0V744uczxIp0wh+/973Wk++lcr/plputd3TQqu2GjU+OW3mzZDm0O87kuLZQHCMz03b73XfaoQMH7fTp06Tv2Miozc3N2eTUFIFtfWPdNjY3bceunba8uspQ8YGDB+3wkSPW1z/YCeiWhNxZqGcZK1vdnvn8Z1vf8KCVa0nXQkQl6hUYJ6itKFqhv8dmy2uMWNQqFds5OmHZtYq1S1UqZ6ZQmmWG0EFz8OOe4QlrlWv2uY9/wdZrazZZHLEXvOA55Dmk3L70F18xlAuuW92e++svYkqI+fBGywaKvVZAqmhlxYYnh214eMiO3n3YNlfX7MbH/rz9+Ef/QQ8dXbtW1tesXK/ZVddeY7ffeQc7D25ubNiVl19hd9xxu83snCI98kXs2kCjnTwBPVs3+8wHPkkPfWMD4N9vL335r9EzX6uWrDDcT11UXd/giW081ZC1QABPAHuZ0VCE73/vd37XerJF67WiveRXf8WmJ6YYGf393/s9q1vDqla3//bRP7YTZ07TAMG63XfsmPXkCrY2v2jXXfsAW15YpH4s9PfazO5ddmr2LMP85bWSzUzNMJJ6/YOvt8NH7rWBoQE6T0gnqAqfJR+IrgQ5SBK7GavUERnM2u6JKaY+D+67xO49ctj6RwasgWDlQK+dW1ywXLHHJsYm7PzJc/anH/yYDVu/VRsVe+9730ds2b1rl735zb9nQz0wZs1+6VefZ/uvOGTnlucZCYMDWS2VrC+TZdRvanCYoXR46Iie7JiYst0zO6gL8QNjDEBfHOqnnoHeGh8dYzoFaRXoVm43ZKu/xPe5mDetmgoVPEpHAtDTGhh3QJCMABVl+u8pnA/vHDKCseFzeeT+/As5kN08dBYMxoB+9c2PooeeVP0mzQqSpUq2h4KQx48ds71791q5VLLTp07Tgj98+LBd/8DrCCJQgGMT47a8tkphAthedc3V9v1/+Wc7dOmlBPyV5WWbmpwiOMN7Q/717KnTNtI/yDD14soygRChRVipAAlEBOAhwDOpVqp2bm7WHvDAB9qRY0dpUQ4ND1s707ZSKdkKhXzr4NCgDQwO0quF1UPCJpULSfFBKEZiCD0Aum8MERMO96XlEwAdn6d7m6GYEG5DUVTIOXMrCaoVrUWlCutyO0Bn0ZflbKW9ab/+ilfYvUcSowlWJpT7WP+gff2rf231csVGhkbI6POlFXvui3/Zzq+t2NL6KpkAecbxkVGG2WBYwMhCjQKABKHS2fNzlinkbb28ab3IDdcqBCzk7uDtkE4oIinkkoIyFO3B80IXo2rDLtt3gMoOYVYUsT3wwQ+yH/zbD22gv9/GB4eZ+2O4tK+HShkGF/KwiBoATOGpry2tkAd27tplZ2bPMULQM9DP0BgApjy3ZHtndpK55zfXbKNoduCqy21+YcH6s3nrKTWsXa7Z+tqazezdbYO7puw73/8nu+ryK+y+u++1B+6/zPZM77Af/ujfLTfUZ+W+HD38s2fP2tWHLrOFe0/YRP9Qkrrp76VBgMK7HArRGg0rr23QO6OAZjJ27vyc3fBzj7K7jt5rLcYak4Ib0BdhO1j6kJT1eoXgPlrN2De/8tcMybeyAPSmPeWFt3CsG2vrtnTqrO2amGb6anRygrnd+fUV8jA89Ea5yvqHydExGlMwFJH+QDQB0RmMZ2hw0C4/eKmdPHrMdk3N2OLsPJVpq96k4Ts8MGjLS4u2d98+eh7z68s2ODlqy+ur1tvfy5QZnnHloUPWrtQpI1VrMRqB/Pzc7Cx5BikwhNYB+KdOn7Yn3PxEO332rM0vLtAQg8GO8HO1VrdSqUJPK99MQu497ax9+c+TkDsSN/DQb3nJcyzbU6CMw0iH8YA0RKtRt3a9aotry9a/Y9L6R4etiULJZsZGrWBLZ2bpoaNuZL5RslZvgfwHb3o832eV1U1rNJAvHrBGqWI7J6ft2L1H7IorrmBk4/zaMmsVatk20wowfqcnJu3u2++gkYkIwer6su3YMWMjg0OsQzlz+rRdfdVVlPHTZ84w2gjAQJppYmqSUQ2MAbpmYmLcVlYXk+KoXN7qALds3vCv0Mzan33gU1Zge9MawfVFL/0VKzWqtvPAXlsur9va+jrlB+FsGE3DI6OMfFx11VV2+PC99NLbMLzKVRsbHmVxJyLQe3fvsX/6h3+0A4f22+j0qB07ddzWypu277JDNEDg0ExNTFijUrOJwWGmmagfYMBNjtuZuVlGtxDaHx8YZYQUeuLw0XttbHLcZnbOMMqzvrm+1TwL3jALf5MUJeuu2llrVFuWbZrthPFXLtvJ+47b8OiwzezZyToOGNWIAC2trrLWodDK2WCh11ZmF6y30GOzc+eZ5gEWjI+PWblcon5CtHCtumnTe3fZZrXEQtzN1VWm3corq9Yf0gSN3gLz5DCyVxeWbGp8IkkB5nOM+vaODNnyxhodBbyPFC5AfWxgiHq92qgRQxTK9oVt0v0KdWqni3AFcgq9r/qztJjVVRnKQ/eArl03DeDt/yOgayzpzo8Y0K950s+1BWhNFCWFqm+EVAB4AGMI9sH9BwhcEPT58+ftu9/6Lr1AhNzHB8fs3NKcjY2P23Nf+Hwy+/rmhq1trBOkYdVCUfzdV7/B7zSadRvI9dvDf+4Gen7f/ttvsdBDNZLI+z7zmc+0/oEBW1hcYD78H//xH2m9Lawt2PjwBEM+1z/iQVazJsOJO3fupGe/urZqE6FID94PW0ei53fo7Ob3jfO0JFR5uk5P2ibhLTaGoEOYnlsLUCcAYwD5T1jn2J8I75zVqEnjfChjeLyo8twu5A5AWLYqC9ye9UvPpoJFwSDyi1BQ8I6R9/38n/25TU1MUchK7Zo95gk3Wba/xxZWlhkxQQpj9uw5hmN/8O1/tqpVqDgHC4Ok010n77HXveH1LPBCyB3WK0L7s7OzSZgKYZx8UizDv5EvRj6w2Wax2eK5ORpesKI/+fFP2/G5E7ZnZp+V2yUq14HigD39eb9odx8/yuKjXXt221133mX79+xlDv6Ln/u87RhKQrYLpSV78tOfSlCDBQ1hnD152u767r/b2tqSjQ2P07N6xC8+3lbKm6RHc7Ni//w337RBKyKbbYubq/bsX30R6y7+7COfsT7L2/y5k7Zrctp6Cr32zF95ri21q3bi/Dnbf+AAAf8hh660lXPnybszl+yxz3/1r6xqDRuyPiu11uz5z34OC2a++rm/5DjPby5acaDfnvbsZzJEDoMHSgXhRuxMgBjD+IABU2xlbLhq9s2//GvSDdcC0J/2omfbvSfvs5nJKbtq7wH76Ps+aL2ZHhpmx1bO2Dve/V9ppDK8a1kC0h+94w9sZmg62XtqZs94ybOSUGqlzJA4coVYl95cwSZGx+1Ln/1SskuA19etxwr20Ec9lGHiK6+7xg6fOGaVZo3FjBg70jK3vun3bLp3nDKH2omb/9OTGEH7n5/7q9TbSAA5Y69/2xvs6PHjVuzvpfGKCBnytGdnz9mBg4dsbXWDtEDIPddoJYD+3wXoOStZ1Z75nGdZ38gQ0x8o9nrj699gUwMTNIxQvfHGt73J7lucs8161Qq5nO0em7I/+O032b6xnVyLEsLK77zVbj92L/PDE0Mj1ltrM3plmZytrazZe9/9Hts5NmP1ZpXpuoH+YfvPr34ZDS5EWQDIq2trtmtmB4szd05N20f/24cZ8Cy3N2lEvfKVr6QD8Z53vsdqrar1ZfutEfTSH7zvnXbX4Xs4dxhYP/jh/7EHPfg6Q8kMd2JksOe8wXx0MVsgcH32A5+yRq3MtYLif84Ln2tDE6P2O295s81M7uIaI+//kl9/MXUdinjBY3ffc5gFaUiDDvYPEtQ/+J4PWLlWsqHigNUaFRaUIW4EWX/Vb77Gdh/YZ6fOnaUHjmhKf0+vzc/O2ac/9gmm5eDd43nP+c/PZwrnJS//Nds7tofRFWgufPbO9/+RnT53xkrVMg239dKGDQwNhqJQ7INODtRRzRHqBD75bkQhsnb0xGG7fN+l9p73v8ve8JtvYNQAd0YNxcvf+F9sYnLKVpZWrGh5a1calm+afeJDH08r0MG/1WbFXvOaV1uht8d2XrKbBZ3nVxYJzMVigcWQv/2q19rOfvAO0jkN+823/C4jP+96xx/aWHHYltcXbWJogsb2i1/9UtuoV613eJAR4M1yyeYQmh8ds+mxCRZ0Zwto39zpnXtP3efC5UUrdA7Hh4W/0bZBgS59s9CO21e4C4zloWtnE+4fh9xZ1B3wSZiURtS7eegA9MQ7bxoAnQVe2psZRoaqzo31dd4YofJTR05aqVHiZPpzvXbs5DE7cMlBK7eqDBs95GEPZQHGjp077TxyGZubLPz52Q9/mu48xDNuuvlG+843v2PHTx6zSy85aA0UMbHyus/Wyxv24Ic91O66/W4uDhhuo7ZhQ8XBZP8qik2sZb9wy1PtJ3f+zKanp+mZn0cF/MAA/4s4HtAxAFW9dwN0LYYWVfkQ5TjwWieMAdAh4Ny2g60mNGDDSTj5LAtqKsgtb1MUh9BBFe0PzeznnvRYWuzTM9OMYAAYBnuQ/92wH/zj91l8k88XbbW+aY++6XE2NDWeRCIWl2x9ZZWGyw//4V+TQrjNJZsYGE+3OyDsD669+ZYnUej3HzxAzxj04f5rtx2OhYMh3A6vC+HPZqlqc2fO2ve+9z2mUsZHJm29Xbb+DKA0+cEc8P/pL/pFO3rsGPPth++6m9791//qaxxXwQpWtpr92n95uf30rjvppeN+Y/1D9qO//x6FtNQoWy7fZw944iNs96H9zFUun52zw9/9kRVD+Qyec/Nzn2Ef+fQnbXhg2LLtlk1m+q1a3rS+vn6qkj0PvoI5vJMnT9qh3ZfY2TvvtasOXGpf/uKXYe5YiaPOW8Mq1k81Y/aYGx9t3/nWt62Qx5NynM/Nz3mqNfMZgjr6rDJfhgLI0A4SnepQpANA//sv/09GN2AYrVvbnvqiZzFPjoJFVG1/9QtfomJNDLmSPfuFz2eUAjUp8JwB1N/48m0h5WKk1c3PeIpN7Zix1Y115t8P7rnEzp85Z9/8yt9atY3CyRzpihQNc9lh4xCMgUc/8TE2c8kuGhjIE0LGEdr/3Cc+az2WsyY3PGXsNW96rf3xu97LFM1yeYlRn+HCMPlnfnPB3vCm37H55UWb3DFDTxC1BfAEx8cn6KUJ0LONlvVazr702STkDp7DOJ73shdapRmOgcxk7dMf+xTz/oARQPrTX/AMy48PWzuf5fn0uUrDPvPHH7aRXB9pUbaGPe9Vv2b1QsZGRkdZlHjmriN2aO9+e8vb3m6TQ1NJ4ZbTpKzNaJaYSnrla17NNYFxePTeI3bo4EFGs/7w7W+3nUMTNr8yZ1Oj0/YrL3+x/dknPmtVSmUoDCVtzU4tnrHXvfH1tufAfrvj8N12+TVX2cbmhjVqpVCEl7d6DTty8pZv5yzfyNhnP/ip/8vYd4BJVWVb78qxc5NzlDE7jgHTmLOYIwpGUBFUMKAgioqiMCBgQERRHCMmjJhzmvEZZp4ZCZKazl1dqbuqq/5vrXP27Usb/td+ft10V9W995x9dlx7bRbQIJ8A+0Fxwzlj5k6K5jqFokS9MM4eXh/jkGHUK5Blq62VB+5bKm25NikJxPmM6zaulSF9B/FZt9bXsF4dDoalLt0kF1w8jmA3oL8RlaOLaPa0WykR6zetY8nkmuuvk6kzpktZpJLP2JpslG7xamlpa2W0OnPWzRItjctPa1bL9jvtwMwQ9YMdUwolp5irQMErD82GQTfkLnAw1tesl749+zL4SElGrrzmKundry+xByWxUmaVls5fQllN51Kmjg85LOYl4jGz1yHXl0+5UpqSLdJrYH9mq4B/KI3FZM4Nt9mOEeCUcjLt9psZrFQGSiWVTUh5uJRr05JtlUi4RKbPvVnWb9nEUmMkFiX4E+VPOO/IGLJtVtvibNub2yCr/tcMLc4GbAET2Gjb7YLBcndLUS/attDfa2mDy4wo/c9Accrj8X8BxTGT/Jcj9mWETk/ARuimFdBE6FAC5aVlsnnTJhmx3Qh5ccVKaS+2MdLA6+ARh3whSWRaJRYp4bamOzIy+uyzCZJDOhgXqq6skuefe07CfqgNvyTSCSmNlrIGZJo8uEIS8KAG1mZ7pgOS7oDXHkLjFe8JEQgRnmm0eMSlqZiWk888Tb7++mum9wH5R4ZAe/a4kK4I3UG8W+pEdw3dvWhq0LWurt6ZbhLTr4EAa1am/9K0J6lB9wT9THO7DToUHlJFQLn/6+2PGFml8m0SeSOgyQAAIABJREFU8Idl5MH7SqatjS17QHKD8ARe9sdvvs/nbcuj/hiUUaefxDYcpI2BOi8NhKUkHJVXnjOGoCXVLOWxckkDNYyZ8wALAWzSuEV6VPaS0847g+0cqNGipohWFwKwQNLBVogOGnRvrsA0ajBflMpYqbz8wkoJeM1n1SUbpTReSYUEMBI9RvHK5tZaqSrpLgccc6ABWQGMU1sv//nsa8nkUhINxKjgdxi5i1R0r5YsAEdlpbJh9VpZ+69vJdnaJCUlpZKVDhlz+SXyP9/+h7X4vwwYLEvvvEt6l1ZJOpWUcCwuWzLNEouU835gjINUCH6iuYPRmKRE5Mgzj+O9AWQVynbI6y+8LL9u+FV69etPgw7IDOJaGPT6xhrpU9lTy2mSzKOtJSJHnXk80bowDNoSBCXsEE8EAxJEK06byGtPP0+9BgWYFJFjxpxMUB3qup5Um7z57CssxMDQoSt+1JiT6ZRCBkNeH1s433v5bbY6GTPpk+PPOdlBLiPlCnT1Oy+8IbUNW6RXVS9+WlayEpaABAWsUiaK8nkCXOvDTjqSe8y57ah5JlPy8pMruWY4p+3eDol4EIkagpqwGKVa31ov1SXVXN/19Rtk9j/myM/r1jDShkGPoW0Uvl+uwBMJWSHmouiVp7YBxRXlrHHnEKwVjUXprK548EmaAKwF3nvMGaOkalBf2dJQZ7AXuaKsXPKYSL7d8AOIV064aLS0+8x0RpSiBlb2kFtnzJSANyKpfJqyH/VHrdHMI+ntBAJo27z+hmksvyDyhZJESe+55SvoXsGxqE82SVm8wnkPjIzNuUkmn5GIP8r1vOiqS6Up3cpUbnOiScpKomRrC6KGnjetev6CVzxtBXlo4RIadGRfGupqmbKHMW9qS0gkBEBeVuISlXR7ilkuGPxxEy9my9WPP/7IMuf8Oxbw2bIdGUb50J6t6YSURdEuyMZ5/gesAopBV864mlkflF+QNVw09y5iLQxIEdKBPgDITJ6fBdc1lWkVfzAoQbSGSodMnj6F/fsFoNQtPwCvYmmG1eAF8z55ePYSOpEwrl6Pj8+EtYdOwfWuvGGybN1aKyOGj5Ctm2vk/nn3M8MQ43rCpaRGtgBhkVwRff1scJOrb5oqzdDzJXEzF8Tjlfk332k6TDTAKWYk4EG3UVrivojk823MXmQLKCUGpUUycueCefL1t/8r/QYOYOaypamZugmZzTza1uy0Qk2L0xS5Wpk1Q6vsnU4pt1DkGnfl8tfXa7/676Xz+RnWoEP3avStKHf8HcGW1tPdtsldV/9NDX34oXtz7AvfYIkt8G8ll0BkDe8SpBv//eI/aAphjQgC8re9dpdYJEoQD1o83n7nHSkvqZB0IUvlv/9BB/DwoG6Jg/yvjz6nwty4ZYP069VPahq2ynEnn8iHKQmG5ZnHn5Se1d2pFOH9RuJxqtwd99iFNREcdrQWhXEHqDtl0+KJRGXHfXdlWh+IerRcwMPF/511BkP8oOLvjtABtnPXQNwIR91YTbe7ew352dBoPtMjD4MOJQ9DRvYqm6b1hYyHT4pLi870ZNoFoDgoVYgusyNMi/gki35bECggXQWhLBpAHeIFbPuu+/5NuvXrLRtqayQSCEr3YFzefmmVORyIwHxBOfLoI6WppZltOjAu77z5rrSLidNhJA4++hCixwG6Kgb9pjxgwxummEB2gIgxV5DyUFTeefkNHrhsLiuBQFiOOWWUbKytYXoSAKU3Xn5DkkV0MMC4I82Wl73330sqS8vYhvX5u58Yj5ZRfFH2PGQfk8b2egicDBa98uELr9PzxheoIPY/8QjWdzHatDpaIu+ueEmiWOVikSCllK8ghx53NMsaOOAfvfyGeNpyZkoaUub5pJx1/lhGBmXhqJR7gvLKsy9QMaQLOfFG4nLAsQezTbAkEuHevP3S645Bb0onJBotlaNOH8U6IAw6oyu2KZpUG7M2ABqijpsuyKsrOg06Uu5HnXkinxOKKJITefmJ56whwzMWZdTZJ0te0325DqZGV/zzSTq4+MJ+n3jOKZLJtTEbg2zFK8+spILGSiI2b5E0I1C09gF0t+yBpRILRJ2UfVraZfS5Y6g44ThAZh5ZvIy1XfRrwx2qzzTI+WPPJXobEew7r77N6+PvMCFQ8mddeA7LCwASohMCqXeIf74tz/olsAMaoT9ta+gaoQPghHNC49yek6cefILrYOK6gpx10TnSDEUeCtCZBJL5iXsekDijY0S0Hjn/6svk17oargP26un7H+Y6wPlD10Rdol6uufZaaU60yPY77CBXX301s1bgYUhkW6QsXCbnjj+X64IWWwBQH7hrsYSZJUDELFLb2kDHpbaujkr6kfuW2Va4Ttm9cPKlkvUgTZ+XorcoQV+RBh2RJgy63xugQUeE/uD8+w3XhB3zmWnLyDXTrxNvJCBNqQRr2MuXPERgY10TAMbd5JIrJrC8gudcMHeh5KSdTjmO53njzmUPfDQSkYa6elm+9GFmOHCqEfHDubt48gQTUSMr5PHKkrvuY9tc2Bti9gsyPG3mjXSegCeYO/M2iXpD0phqltIYcDpFGTf5YoIIt9TWSDgOJwlOqiGwMRw7hmQm3OGXB2+7V7ztwtIZnKKCryi3zZktDc2NrMejZBsNRaS8pEymXzdN/B4AOU0wCJmcNO1yactlKbt33jLbZlpMSIkM1Q233ESAXllZucRCEbl16k3S1pYi/wb2slXaZfLUKQRIAn8y/drrpCRqAkusB/Z10owpks63ExTMKLYoNOjQLT7ghiyZmdbI8WyKRHeXWzVLq+lznQWhJE1quNXgup0CdYL0NUzbI0OLllWSDHW2y7mvCScCOktT93idRu10AizTp/7OM5R96JpGMUZdAXFQr0Bug+3r+6++5e+TmVYpjZTIXvvuRVDU5k2b5S/b/4VR8abNm+XLL7+id4UF/fthf+fF0ZoDwMknH30ssYBJo0E8Tjr9VNnS3GCURyIlf9tpF1NnRCuPD1FMgXXQ88ZfRDIZgIsAcHp06UPSu7I7/buMxyM77rfbNgYdD6kGnUxxFhT3ewadRDC62r8zIEJr6ppmUSNvXSoaJY3QlUUMoDgAqVh3DfoN0xgMAFKSRa+oQQ/ihrJ5SSdaJdqtirUcpCZ9PuMEGHIOD6NzKKpTzzpTWtrSki12SHnPbhL2+OSVR56UimCUnhyM2VHHHM3aOLIVGzdvknAsyv78jz742B7acmIP4HQM3X6E1LQ00qgYT9mUDCRvonP0FqPV66M335NmHNBy1F1FjjjxGCJYAYZD6hYp4w/e+4R/q+pdJtvvtpv06t5D1vz0s8RDEfn0nY+dNDIO2V6H7UvDAOWBTAGiug9XvuEYdBjyfU84nPVdrG2k4JVPXnhD8umUxCIxKqyTzh0tGxtrmdKG0zC8Wx95ctlybguugQj80JOPYs126/qN8uHLr0vEZ3r68fe6QlqOOfF48Xs8Urdliwzs3VeeevQxIqCRwoQSg5I89MSj2UeL/+F0sbWQJRS0KPq4bogoY9mCE6HDOWqWPA06nhMGL5oXeeUJ0zOOdc4w1XwySVOoIEA65As4Bt0kMEUOO/FIOrPAkaA9cfm9xsjAGLbmUjL+qsvl+59MaQN91DuP2F6uu+ZaaWltlT49+zEiO+JEk7aP2LrqyieflzwIcfwhRnaXTL5U1q9ZywgQoCIou1mzZkm3sm5WMcLojmG2oRhENAYOfb/poW0zrUBq0OFcPf1wZx861vq0889ghgCOb6E9L08/ZAy6IX0tyJkXjZEEVG/QT4MOXgEY9BgcRBA7eTxy8CnHSmWfnuysQNbnmfuXSxE89t6ANKJ/+bZZ8svaNYw04WQBqX/3nEVOzzai4KlTp/I8oKUJJadnHn5SfBawBpkbd8UEaUwmSKwCx6MkEpXFc81nqIN1AQy6rygpGHRfQXyFnBTyeV4XBl1T7r6cOCn3mk0bpV+fPqzHj73ofHYdAKwY9AVk7s2zWbako5FOELl9y6xbmYloTjTLkruX8NqXXD6e66flT7TyArm+bPFSBl+OQb/SGnQg2r0+uX/+vY7exrm55/7FsnbTBj4nCJ2qQjG2+pWVVBhmRumQcy85Typ7dCM4Db8j6xuk0UbojkHP+eTBWfdIyBM0fefeotzz4GL5dctGqW9qIGEPuETqamqlJByT+bfNs4UMjyTSrTJ95g2SLKSkoqpcWhuaiNOZOeNGifjQ84IShciMO2bKpi1bWFLNJNNy+023SFkwxrxgWzEnV8y4ll0ouWSaAF/Uxm+7dRaNJbK7Pl9YJk6fTGeUMgt7YMl2EK37oZ9thOzuM9fuJne0rRF8V4PuZj51R/d4rwKq/8igt+cgw39s0JX+223QlRuFzoFr0iZt1ZCD9iDKXaN00pJaykDuX6FAoo1XX3qZdfBYMMpU09mjR9OIIP+Ppn2wTkE5v7XqbZvaAdF8Tg488ECm3dGm8s6bb0ksxDiLqQ6QyER7VhnCg9pGSdU1yq+r15pMgc9DkMy+hx/MSA0IbUSOAN+s/upbkgzgRpNSlJ32/ysRrDBciNDVoDtN+pZG0HZabFNDJ49zl5YFFVjdHI3M3V4bN5/pQEO/ikiaqHFQj1pQHNuNEIl2idCRckeEToMOa4pSB8AZPpFUNi2hSFSy+TYq3HQ2xdQLPH8ox32PPFCCpTHpQC/zpi3y8/tfSADvBzpHRHbeeSeCAtGuBbrLsooKptYff+pJZk+SubREAlE5/rQTZHN9Lck6cAumZcY8A1nLCh4JFEQ+feODbaKUfQ/9u0kjl8bIPAW0KDIwaIMD8Ko1nXIcOKSaYaQ+efsj65GbqHOfIw6gYUC0gC+g3D9+8U1bVRXu9z7HH8beZRyWuCcgH72wSrztOQkFQswmxPt0k70OOoDRNmqq6776Vjb8sJoOSTKXFQlF5cjTjpWW5hZG7v95/zP2yHJ8a0lUjhtzBksXqMsBnVsVL5Pq0nJ5/KHlzr02pFvkxLNOl3zAKwV48pYmkoBI7L/Xx3UDujuWKchrK57n2sEANUlOjoZB9yN+9Eg0J/Laky9YVxfRR4ccd+bJBERin2AQ0R/7zKNPsiZpHCyPnHD2yXSUhw0fJo8uXi6t6SapjlZwT4499QSpyyeltKqcfACZ5lau9w4jtpcbp89gbIga+Xfrf5LZd9zBVigo2IfvfdAy2hlCoSNPO5pAIRiwdEurtDQ2yWsvvsrskYl0CnL2uLF8LdYB+4IMFLioi7ki0+boFgDuAwb9yYceN6Jkswxq0GFg0Ga44mE8o/GzYSjUoHs0QvcE5Ml7HpAoMz5GZo4551QJV5QyC7do7jwZXNZTCh05aSsWZOKUK9mKiHYsAKQAxoWu6FZeKffOW8hIHslmZK0un3wlEd5NrQlZds9Sidn7QK7iyNNGsWcaa4+9AFjz5See5f6ZexW5aMplkvEVJenpoEH35NuMQQ+gxQulDuQvfWxbe3jBA5TpdKqVKfDrZlxP5DcIU2IVpRJA90abR26YOk169kD5xETbF1xyoVR17ybJdJIsZtm2LDsckslWBgZA4qOdb8n8+/hk2KdtDDppmU2Evnj+PQwK0m0AysXkhLNOIY8HeCPgtPgzOblnwUKJR03pDQb98qlXSBgtlekkAxaTqkdG0qCZVF9G8n555PbF4il4JZPPYiACOxr6DR3INlu0ILal0jTmd9+xgCWMVFtGYqG4TJl6DTMGaU9GSitKySeRTaZlvz33lrPPGi2l4TKuRm2yQW6+5RbKGhjv5s+aazoHUJYN+mTM5eOkZ7/eUrths3QrLSdj4IOLl9J5gkIFC8mkaZMNI1zAz0AG949uFoJRgXGxuk8zsRqhOxlepb21THFqDzRCV4Ouv3dnebsO32FUrXMDbMr9zww6XquzNTSodBt0h9fBMsp5hh6yZ1HHr5mJ64ZnXPm1IUAQ2K8++1I60DvrMemfFBCQ0bghBmlLsWcToAci9sQnTZa5auTfR7INDf29//rwM8l3tDM1HQmG5ZDjjpS1TbVEjWbrm+ktfvruB/Sg0IoWiMWk53YDJd6tkohooL/7V/eQz994X7JNzUTyug26pty1Rc0NiiNvNlezExTHLDc5l42H5EY3uv+tG8WBILkc6yvkWrcGnRtqDTodI2vQOdoTkbo16Bqhb2PQ04hMQpJNJSRcXkqjTerQXMZwoAejvLesxRK0FNJy+HHHSH2yRXYdsYO8eP+j4ssZJCSY9MjhzfR4mwQCIalrbpDK8ioLWRHZ3LBFelb1kpEHjpRgPCpJeNYKdLHtFoi4EDWDPOXDVe86dalULiOHHnOk9B40QN799CPZcccdZd2Pq2XggAHyvz98z774aDxGBsHB/QeS/QztUR+/9QGfAfeFZ9v/6IPokKAHFHuEKP+Tl9+iMeCzSkFGjjqUmYhiR4f0KK2QV5Y/xUxES1OTlFRUyKEnHydtfkS6HeLpKMiAkip5Ztlj9LaREm73+OTIU48lX8KAHr3kofl3S1VpBfcfabhBe+woI3bZSRItzRINgvymQ9b88JP88t8fKN+ZXFb8gbAceepxkvN5WEdnnz4Ump10xe/g3c8XJZotyKoVL/DsdHi80ijtctQZJ9JRY4QOg/7UC44CTktejjv9ZGntAF7Ex2cHCPKZ5U8RUUJ2OmQZRh0u5ZWVrP++98Y7NJ5YLxjE0ReNlVREpOj30LkLewJSXVImm3/dIO++/p4k29PMKkQDJXLmBWezZXTwgEGyeMG9/Jx0McN7HTvxfPa3l8dLuAbbDRkmDyy6394BSg0FOeeic41BDxqDjrUAoAc913g+MtChplj0yJPLAIrr3O/TkXInLbKhAn72ETyj+cJnnzluLCN0J+XuCcgTdy8xBh2zBTpycsVN02RdzSY6pysfeYa8BTDoHl9Qzrn4fDp26zdvJGiNrZzBkLTWN8qTDz5KUFrIOgfHn34S8RuBeFTm3T5HSgF+RPucPyiXXHeFJNozbPvCc/Su7CbzZ95umSHM81w0ZaJk/CJJX0GKvqJ4clkpduTFh5Q7+9B94iv6xNtelIfmL+FzGoegKPsfcoAM3/Ev4o+HZWtLg8SCEekdrZJ/3HqnbK6tIaEMiGIAQoQxbWeaGAOa2mjYH1y0VJrbmqUiVGZXD/gPQ6mqBv2SyZeZXn3oA49X7p63gK1miKIhTxddfjEzISA8AuJ7WK9+cufM21mSa062EEdw/axpXPOWZIIlMTpmRWQ6kck1jj/sQziHGvpioNOkEPTy3I694kL2fqN1rb6uVvKprOy+4y5y2bhLRJDxC8T42TfcdJMk2pLSESlKNpdhuamqpFzqNmyW+XPnsSMCBRM4pJddPcngsCoqZfYNs0xvf3OzxMtLZcqdM6ShtYl7DWZBGPWbps3g2vn8QerTSdOmkHsD5U9O5wMXQyBIQwneEjyXO4jTQA563unDV554+53Gn7MUTNuyRu2KgFej/nsGXW0LXCNkuf7MoOO1mnJX1jpFvqv+0b52RuhDDwWXu2WKs3V0Q/Vn2M+QgkOz/qa1G3nAIT6aokYU6fejDQfLbrx5gNdAjkLFXMjK0UcdRaQxiC++/fK/VmUbh2HX/faSYlWcCF4vqD2resjrz67kYcxAmENhOejko+XL7/9Xqnv1ZD9zviUlX7z7oVSifaO9TdpDQUbo6FmHQfcH/LZ30nDyssVMB2FYg87UsmVDQ13xz1Lu7jnaECrdINZbMEPbFODtwBXL7oYDgMAbnq1litOUu1K/IkKHa+QpeiSTSsno88eyLg5lCeQ8SHFQB8MerHrxVSlIB/t4K8u78fDudfh+rJuu//JbCSIb5vUyLV9aWkZEckWFad3QDgF43nASYoG4NKQa5MgjjySfOxQh7lUHAsA5odEAehoG/dV3OoFiubSccvaZ8tOGdVLZu4epj/mCJEYB2QxamSqrqugUbly7TnpUVJn6+BvvWfVuEP0HHHMwa8tYHzKDeXzy0UtvGrALZaggI48/jPVROJvd42Wy6vFnJO4JSu3WGvYrj5tyuXz503cSrSqXhq21sseQv8i9c+ZLd6DymdIW1sixPcACvP8iSG28ZBFM5LNy+sUXyJrNG9j72lxfz3757QYNkTm33ial0Tj5uX2+oBx9mgHF5bBG6FCx6TFsK51XRNeooTNCNwY9rwb9TGPQsY4w6KtshA4FjGomDHoCBt1vDTpwJNagG6iQyMnnnMohF8jSPPbQo4w2m5rrpFd5N9n7kP0kMqC7tLanyaIH2Uo2NMtOI7aX2bfOtr0NAalpqZPLJ09mF0t7OisvrXhR8kxHBiQtHXLShacQuNfa2Cz9uveUVHOCrYZ4RhCb0KBfeB4NOkoIkFHKN7oh6FyAo7vIsgFO05OWyx1qH89Ag26dWhj05x592jHo+Myzxp8rCcnToCNDGBO/MejIMOAMe4py8bWTyfwHpPrkyybJ9j0HSnt7VnzBsJx+wdkSLi+Ryl495Mv//Q+xHUjfYkbCsnmL6UTlbeR+y+23MZpH2+eSRYulxELf0JE/aerVUpNokm6IjhuapdQfkofnw/mBhTTBwLgpk4xB9xuD7s2bfnoYdEToSizjcQy6R3L5LMHAt829Xb787j9S3aenbGmul+7l1dK6rlaeffQpe1ZNX/IlV1wq/lCA7WPoBV/+wHKLZzAFm7pErVSVVsmkyy6VR+5eyieATkDseckUY9Ch3JERuXfuIgs680pDsklm3j6LPfqIwDngJpGSh+97kNeHM4Fg7NKrJ5C5MhQ1pSdmi6wxt2ERDWA075OlNy+kh1yI+KW5mJUZc2eRDCYUCRHYixJj05ZaeWrpY9T56AmPxUvkxltvlVRHVrKBHMu4KIc1ba2T7QYMkVumzrQOoYcR+g0zbmQNHVwLM6fPkKpouXgLkEGvnDJprMQqjew31dRKr4pqmX3rLIn4wsw2YE2umHYVI3TU+YnWB3c+AM0oU8KgWxyL9ZK2HT4DXhVXhO5Gq3OIkAWP/5FB12lvGpV3jdA5mfVPUu6wUxqhK5td1whdDTpt2rDD9rbUrxYUR05yY8xxoNESNXzIUHn5hRdZKwUyEChBpIDCoYgkcog1jIcT9pvaRzKXlEgAS+yTAw/7OwcxoJn/fz75t3QU8xL0GCM6bPedJD6kj6z5db0MLO8mHU1J+c8n/yIIjK09ubRsv/fukvEUiK5FBJFrbJVvP/yCHjq+EKGjhu426CYSNwadNQztr2bNwYLj/sCga9uBbq7OCHcDHDpTJkJl7OZyZ7Tv4nJ3G3Q3lzsMOqcpFdBNWZR9DzyAyhLGqrG5iUxQMFSkXy0tk3dfM0AlrEtjtkVGnzeWabzHFz/IgQVI1UfCFsBiI2F43RC5TNHUwoBmzhARHZbTzj1NfvjpRxp1evQKdmGi1gDNYIhWrnhWqmIV0lZoE783JPsfewijtMZMkq2BUJpMXxU6SCiD0aMgsUA9C2jk9ta0vL/qHSoVBfbBoOcBMkMt1muyAR+8aEBxzC6ghg5QnKfA/UMr1Ocr32YnLdYMCN2RRxwsnniEJDIwRMFku3z+zgc0eAbFK3LwCYcT5wFmqQ9ffN3wrBcL0pLLyhFnnCSt+TYJh0PShr5dULO25+XtV1ZR+dLoFtvlhNNPJTEJDDrSzDDgzABZg461U4P+6tOmjxur3ig5OWp0p0GPtYusesJE6ESbI+V+xslkjIMMIeUOms5nlgMUBwyKSbkfPOow8juAYOW1la8QzW6iPmGf9YZcs9Qnm6VHWaXEfSFJNzRLPBSVpQ8slagfXQUeSXVk5LLLL6dBB3f3M48+RYMuPj9BRRdeNZ5DPOo318jQvgPoKD62bDmb+QCEgmI85/xzTardRugoJ8HRIKrbRuhgYVODDicff1ODjvODFDDa81745wrHoMN5O3P8udLqgUEPMsqHQX980f006Crzx55zmlT06k6szrKFSyRmCwLI0EyeNpVOJhwv9BxrhI05EUvn3M0IG/V2v9cvY8dfIOXdq2VTY508dM9SMc1gxgG88JoJUoyYKA57Gi14ZemdC3gO1KBfPGUSBwclvCg7iHhyaVKSIjuWy0PGMXUOANiiLCOxjFfSbUkpCcXkgssuYiTbmstItLJUpK0gwZa8LLcGtaZ+q1RXd5eJV01itIzofMmiJVYWipKWlMyePZsZBbQRl0dLZP6Nd/zGoDNNjnkTQLnPuYsOV6o9RcNx3U0zCBBrTrUyWMvUNcqD9y7hXhnMOeTqfDquGIqCzKu2rWERjCo1HVCRvE+W3LpQAIdPoUUwFJRr75whiVxGWlpb2Otf6g/L5l/WycI580hbaxoVPTJhyiSpSTRI5cDu0l5oF1++yJIR2CAfu/9R2hHDARCQ626eJk1NzeItemThP+ZLHJgDdGX5vXL6lAule/9ekkukRDLtJMJa/A/wCyj1cFGumH4VZdcfQhbFtGZjTgEMOjhMQP2ryHXtO1fDC2PqNujutDynAf4Ol7sbFMeavf1yA+KYBfg/ROjaJs0MLKZcWrum2C6WxKydcyJ001foMug2OidohenxkHz2/idOrycW6+CDD2IPMQ5R3wH9WUcHehQtV0CQgmcdaEw8EDxF/P/u2++wlg4lC6W156EHSFNEZGtDvfylV3+pX7NB1nz1rSXJEKnPtspeRxwkFfBoG+rIc10djsvqT/8jueZm9qTCoO+w766/Meh4UMc7chl0JZbRCB0S/Gcpdyy8AiTYqmb7EBn9o3YWCpq1Q/rRNZwFgD4dzoJ7IS0sgE9wc9ryrKFrHzpSwPsdc6CpL5WVsueSE5JyHQR7ALD17BNPkwihW2V3dhHse8D+0qN7dyK3kU6EAgDQ54zRZ/E72MEGDx9GAwaWLzDw4TSC4x6EOwC0oYVHx7yyrcmOziRfOWYiFEQ+fv19J4OB6LrbsD7Sa/AAGjmk43KtaQ7SAQirtKyUyhRVU4anAAAgAElEQVSYALBB5VMZRt/vvvIWMwww6DjMSLnDoMMJAAASuIgPXljlAMZQz9zv5CPZpoSaN1r9Pl35FrGxkEncx45/31O6DeonqQ4zGlUak/LvNz8i1hctN8VQWEadcSK7M3APLz76pJRH4nSgGtKtbIurTyUknUlLj6oqSTU0S8Tjk7dfWOV01da3Nsq54y+iY9EOlC8Ovh+jY81YTKwtB7hgWEqmIK8+aQw67p+guHNOJBcBDEIMKffHnre5K5OFYA3dzIV1QHGooZN8w+Y0Th57GvkJkLFZft/D0pxskB7xKmnPpmX0RedKR48o07eZxoRUx8ok5gtK2BuQhx54UIJeUC/7KC8XT5ggGNcY8gdlma2hN7YnJBFol6umXSup5hbud6YpIYP69JN75i3kfeB5YNDPPt+C4gI+U6IBpoB6wrRswlkF9S4N+rInnKwd1BkjdABD8Wkw6I89Y5sdjfN2xvhzOXTIFw6KB2tZ9P3WoI85XWJVhpL2lcdfkKBtcd2SaJDb5s8luDZaWUYiERCrgIGt/tdN8vyyx8XTnpN4MMJ+7pPOOE3+stvOsqWlUe6dc7egoJVIJSQYK5MLp14mEg2SnRDtoL1KKuTum2Ybg27K23Lx5ImS8hcl4euQgl8kUGgTzAPAcBY16B54edago8iEVluo77MuPFu69evF4SzgKG/Z2ig9JC7zb72TqHZcYktDjUyfOUNKykvl9ptnS1N7s5QGUd8GWG2s9CSddVJ8Pq+kGxOyYslj2xj0S6+aaOreNuX+jzvn2P5u4yBOun4y9w70yWF/QLpHS+TOm26nKU/mU2zPm3DtZQQxciKiBcXR/NiprzoaGQZ9MQ26R9o8GMbik0tuulIKIZ9k27McZJPc2iAhkMjMvZf7D3bL0pIqYjJG7LaTrK5fL7liTvx5ke7llZJpapU5t9xB5D8cUZSjbp11m6xe/YtUV1TJ4nn3mIE32Yz4wiG58NYp0u4rSNOmGulb1Z3zBObfNlfSmaTEInE6EJNnXO0YdHYguQw6Shkw6DqnQ3U9ywqWhU2Ne1cWOQ6wsnTfavTdLWW/RwjjjtRBRoQs1/8l5U4Hzc5i15Q77ocjx90GfcjBe7CGbtLuFuXuMuglsTgpBz/7AMNEMHIvQ7TlQQcexHoWqAQxSnP4dtvRUEAQoKRhlOgoYOYrBN7jla//BQS8BcMU87LrPntJrizMHtXKQERaa+rl52++5XVaUq0SjpXK7ofuI2u3bJIBQwZxWEtZICyfvP6ulIhfMuC5DoZkx5HGoEP5Iw3ORYVqt039WmvQhXNcJmdeuplB7oAdXAQDDu+uneENJDleB8+NIxbDYTOQvgMtHUYwoKCRpgQzm7aDcePttDVEgobLHdO6sqQKHXXyCQTtgJkJmpLjUMsqOOry4QcelP49+jLKRV970B+WA444kG1pr77wMn9vyEVE9th3DzK11dbXU1DQlz18xAj59/98QaQz2tVAAQkKVvwNz4HXEUioA2s4kcvQooKIBIBIsPRB4YC16+hTR3GsIZ7bUFeKvPj8y0y+jjrreJJ2FHN5IsbZDvbym+w51jlRuHfUdmHQ8bxwIN5+7lXHkMLBOeiUownWw/3hGiuWPSoVgTjBPeFQTI4+60SpbW1m2x0cPdQCVzz6uJTZ+0Rb2EGjDqVTCb76z1a9L4lEk5SXVlhimYIcP/oUyeXaieoupNvkrWdfpeqFjAKFC4zIqeePZosSh4uwDoUsQpHlEMgGWK3QERBuK8jLTxiDjvtPSoccA4MODnbxShhta4895xgyZGVGnXWymUgFTYnpZz4/WdYQg6tBP+nsUzjkaO3ateT8fvGJ59kzjt55sCSeetkYycHhwLCRcEwSDU3y8tMv2bXGvRRkwpUTaQjBDb5+7Xp5c+Uqxi9wrlrBOX/eKEbZAAUWMm38+bGlj1CuoFhxltC2hton6q8w6OBYILkr/BFEpJB/puA98vjSx5z7h8ycdt7p1C+I0AGKW/k4gGbmC6Cl0ePOlbSnQ/xIf3YYroZHFi0mA6DJEBRlzIRxTJsiA4QRqA8vWsygAA4DHDy0ACKCR+SJ+mtzXYO8/KhxoFoSDdK9tEomTp5EBwstl6GyuDy44AEONsWeIaNz0TUT6LxhjgRAWvnWtDxy12I6klqWu+hKFyjOj5G3KBvlxecPcLY1G1Fx6PMFWToPCPUOS1tUlEQuKROunETuehjVQIdHHpx9D/ceRgVAMr8vKOMnXcz69UMPoS3NZGvwdfHk8VKC8cEcRZ3jft99+1006CxfiUcundJp0KGnwTBnYkG0KeY4yhaRLYGB9fUSzBXk/oX38joGSOaVK6ddSfQ3qLyhzw3+yBh0Uy82UyXDHT5ZfPM8yWdy5GzPoOVt2iQOBSqvqqAOg7Pes6xStqzbII/e/4ht4EMvvEfGTDhXItXgbi+YyYyZdnnwLmQLPJIttjGjeMV1V0pLS0JimLLm88u82XMJiA57/IJJ4WdeM46DbhAsgVESWcHbb7rVOlHGD7tqxjXUNQi+1MgiskYbIfAnmLamEbrSsm4TiVuMVVeDbiJ0gylzsrYW2a78JV2JZtwGndE1R3r/McrdDYr7PYMOB0VLwQxSB+2/q81QmyI/gWK2LoAbhjFGegJI5vfeeJeCBRADel333GdPpmRABwue6N59+sjKlStpUPfZZx8nPYA0PdJ9//r8c6eHHYnmkfvvR8AR0OlQBEipv/na6xIPxSjCiAz22G9vOg4gScGNQyn8+5PPmHrEF+g7d/7rrmzZQoQIVjrQxIa9JimP6xx+1OFEZMPJQKTz0ksvScwfk4xkGPMdO+oYM2CmtNQMy4hG5cM3P+R7gVmFUgGdJq6BGt4mcDxXVsr7q95zHBRMbdp7v32Iakd/t44xRLQAIw8OYfBvI2qFx//Zux9LW3tWwhb0Zvxno1zMeESzF3geIPhpTC1QC0p615G7S5/+/aRm61b5l2WIg9EsYO75CSeS0Q/7gnGyv27YIG+9+46URMvl0OMPl5ZUkmleTIRDSQAevabRWBOC3YJRp8R1yKpXXiVSFUQUOPR77z+SrEug7UVU9uwzz0jQF5atrfVsf4FyOO3c02mEQBf72PJHJRYARxrIPmDYPXLEEYcTdYpI4dP3MVK1E/WMPTlk1OEklMB+oFzz6nMvW7AYFHxejjn+OJYRQuAfsKDLFU89bXt2fdLc0SpnjzmHBxWjXzGh7KF7l0omlyaOAPs19oJz6TDUb62VT974QIqFdol6maCVLXUYTtJdThp7OrMR2SJIiy0gCGhXC6aEo8aujUwbJ2CVh8oouw3tBlHd0NDA8gmofJ94+DEq106DXZRTzz6N8gEswRP/fMLpQW9pS0hJqFROOPNEptxBiAPmxUfvN615hsoHzkVBTjnzVHJxIx395GOggjUOAcor7QAgTbuBg0hAebrd4KFy95wFlJOi1yf1kpYxky5gKrzYbihoAVB6dOkjdr9zJAoB2xt6z4FtAb88AKls+8kXmXXDwCbsK2ZwP/+4cWwgwZCXM8aewSwYyKU2/rpBXn3GkCA1p5qlKgbApkcuu+Zy2VJTw7V4Ytnjlu/O9MIDYXD2+LGcNQAFhiEbt986S0p8wKjnGbGWxsqZ0kaXBXAci+YsImcGrqPrPXY8mNgCRJCDXGnZfQ+S2wDnLVlAWWISzwWcW/Qog6564W3zJVvISNSLMbowqpdSDiIlcalrrJeCp0h2R8yPb25uIQkXOx2y7bL0riWkcTHsfaZchH25eOLFxP+AunfBHWjlUo4MkbEXnicRTOgL+OWuuQukIdkoFfFKyeRTJM657MoJ1AnVlZUybzbe65GWZLOUxcvJ1DnpisvZNQSaW3QX4TUYsxrxRnjtS6ZM4LkBm1yiuVnCIGuZM5d7rDI36dpJpO5GAADdjEyUjhBmK62daxAseGXJrIXSls1IMAyGxqKMv/oyYi1KKkpJZY1yHDIB2USKAD1oAeU4Acr95lk3k4AMTtRddy4wZyfbLOXhCkkVUjJlylUc6AVGTHQt3Dx9hsT8Ecm1ZcUXCskVs66XhlQrQddm3dtkzu13kCDJccImXCi9evZixhbO0II77+LfsA5wii+ZOoHRL+wWdD8cdZS4BgwYwO9q3H9j0MXDVlBQ86oj4E7Z45QCPN2VsIynFyRexQIdDZbw4DRZZ8DdKucG5uk9as+5ZhW2AcUNsQadKQZFezvzTDwkjkG9Bgbx5//+5CxSMtsqJeES/rsh0UCQBtPTJHowLVTtxXYadtw8FvK7b77j75Un+q977c6hBkjd4oEgqF9+9iWp/3wexHt+2flvO3ORNRqGUf76X1/zNTh0iBz3P2R/pvrxGWjnePrpp/n7TAeyCX4Zuc9IGgb0MmKB31z1Ju9RQXwnnHQ8J01hYcDOhE189913JeqLSlO6SSqiFbLHfnvQIUAmQNGGH7/zkSX4wGd5ZZd9/koqT44oDQaY3oYDgClZwCIAqJNsbqHC/PLjfzvwQqP8DLAOEQ9Nud0LkxJHuQ39in5Sv6J/P1JaIrUN9WxP++SNj8nKDaa9uAdJfRDzJKQ0hvGjWZYGYtESSXZkSN1ZEa+Wvx93MFuqUnlUcw3drwIhldqUOIpCUYYOGiyL77mXiM7KSLkjAxhsAV5tGBbQNMbjZoBM3+0GSO/+/SReWsK1/OwdkOiguijSmkKNNyIRf4iteeIPycamLdLL8nYb1rOwHD7qcPbTYz8hP2+8+IY7sSKHHXcY2bmQtkK5BxSOLz79krQWkkw1Q0Edf9bxPCQwZmi5/PztT6nk4ZBGA4j//JIpZiTmiUguZ0aKol0J5EBIrSPqMQYd7V1gSjc1RpZeSP7joaOGQw2ZeHrZU1Y5mwr4KaNPIZkKpgtiDOWbrmdoyTZLRbichtkoF9SflVDG4A0aM00y6fLL6cxieAdkAsNSVr2+irJe5i3hPcMg4f7QpgNlWBI2DHq414lTJ8ovq1dL/959JdOaZIT89ONPEJtR9KKG3iHHnHe8VJSU0XnD5+GZVj76nLRLG0lA8DmnX3QWjQyiczDFoacXvBAlYCqMRLlHcDxra7bKi0+8yPfCgAEge/gJh0svTE8ErXMoLHPnzpXKSKVhSky1SkWsQpJo5QojRSpS07RVulf0YEQL56s1n5RrrptKwhUwvAG7MWjIYLlw7HkyqEdviXpCTNsCYc4yVrFdttbWSp8e/QjSxa6BShTDZXbYYQf5+ptvZPsdd5BZU2/hyiEljutOvm4y9RT2HoYM73vwnofo+IclQufk0isv5ZnD0Cq8BoyQHEObSvF5UJcG1giOzX2L7pFSHxwd8HckaHBKOJ3OK42N9VJdWc3rGnR5GR3V6TNmyLpf15NBEa2GwMXAIYFJNcx1cGFyXHuMLQV2Jh4ucc7G+IkXS1V1FTOVwOIsmLNQ0h1pssBBxq6/4Xo+F7IYDbW1Egn4ySaH+8DfoXWvuuFqZvLwnBEGEybjie4dknLZOrq/4JEHbr9bspgeR0Knglw7/XpmspBtwXrD0KFnHtiImg2b5LlHV0hHsV3CHu1pUffUMFAigxIPl0ltul7uWrCAehvnDB1OUX9Q7iYmAMYP2U+vXHjVROJbSkpKTBbI55Pbp82ymbJ2yefa2ZcOxwKTDpGlumnajeTFh46Gyzf55qsYrGHvNXUOewddD7nW/nR3HzrT8BbUzHZlGGik812DWfAaNbpd0/Z4PUoaboOun6H1cdyL/s79WdpppW1sGqGbGvoBu5l8jo2Q6B1Yg24CgSLJORDB4jB+9M6HBFjEg3EKFkFLPiSuRBpbzYQ0fCEyOfbYY+kVad35i0+/oJHHNKfuFd1lx913liA8HEQTmQzruut/Xs/3IzqGqtpj5B6MnKHcsWkw7N/8+xtHgCHgBxx6gGzYsEGGDx9OysTVP612lGMOKeJjjnY8LQjID/8BP3xB2jjLOiS7jtyVhh5IYq2bfPQWjHXn1x7770GPF3/HZ+B+f/jyOyeSgALdae9dbf9misMAkELHFwQaAgkvEghisHW9/uprXEOd3aeRuRJuuL32lkySUT+gUEeecoykc3b2eEMDU2AgcXnmiaclJmGpazIMctXxSvl14zqOgQQN6JrN66Rf74FU+wced4ikssa4l1ZXsCVFJ+1xypqlfyBcqFBke8uIYcPljedXsRaOsYfIcOSLbVSmJmWZo3AedsxRnFVPAg+0reTzUorMy/OvS3sxIyUezAcXaWtLSzgUlY0tteR7XrRokZQFy0gni/IBjCHWWb3RD17/gHsGQwln7KCjD6JB792nL2ueYHB75ZlXnVQvZOqAow6QoUOGsG8XkRP6bl96cqUFzHRIuj0tsWCcnNLlgbhMvOwSueOWWVJZUSmNiSbxhPwyZtz5NOhtcFVtxwIOGpnirALHBDgogBcee8HJsmDpjjjhcKmurqZlxdhW3MeLT78otS210rPMzKE3mIAcn/nok46RV557hSDGkMeci5NGn0TDgegcRh3RI0iDbpt+m7RkmiTuDUtpKM7oDK1kSPC3Sprz0xfdczenIgK/QQBUa1JyqYy88cJrvC4iKpQGDjnjCI6eZLo7EOJkvRUPAXltnPMUovjzzmVpjJTGQOVHIzRcYPgCL/bWmq10vDGx7Y3n3nAYJfHw468cz7MNpjuUQMDzP378eNmuz3DTs20jV0TjcM6mTZ8u8+fYaC3TKOWRSjllzCk05FrCQtmof6/eMvfm2yiDdAQaa6RHZU/+DEAoDCSioBtnzpT2XDsjRsw179+/P7MBzy57WvKSkaiEafivmHIl9xGT5EBMBV244I6FDh4AuuSa6ddwNDN0ERQyeMYxRpmz6m12C+uCvv5FsxdynTfVbpAB3fvJNdddJTfOmCHBQJD0pACD+b2mnSyZS8mdc+ewNIaJknDkwVi3ZAGifGQigabvIOofrHcm+izKxMkT5e55d0ttcy2N0ZNPPSX/+uLfvH8Mbrpx2k08NdhHGOxrb5zKcwWHpIg0tBTlzpmzbVIfMpGXiyaMk/LKCmkH2M9vgI0GGGcNu40uMY/+/jsN8Q5YC5EtvfqGqSx7gJMC9V3oftCG9+/Tl478Lz/+JPctvFsqo8aZRdsonBdklaCb8D/2bsJVk8gngIwqSq1IkaMUdO+chQ4pEUCrV8+8gaU57BVkDAHo7TffxkwA1gzyNXXqNTz/kD+Mvr3vXnQumGwjmBSvnD7FcKXkrD0Lh/mzTtVU2m/YCHevOQx6R67DUH67BrSo8eb51omf9mf3+yE/yORycJgt/2qkr+/9/xl0BcnhXg3K/e9/pUGnZ6Hehb1BCE1rS4LpEEQamKeMQ4vJTCtXrGRbGghPoNqyHVnL8CNy1PFHyZYtW6jMULvDxeC9v/fee9aIGUO59wEjpWgfGDcOL+nNN9+UMJWZqftsv9v2XGwYckS7uP5TTz3F2jXSSOCV/+tfDbEMDuPQoUPlxedepEOg3tVBBx1k6uuYihYIyAfvfuBE6BDgw487nKlX3CciAExue+fVdyTVkZK4Ly4N6QYZNWqUqZXb3kSks1e98JpBkOaSPNhnnj2aKUmQVqBeg3Q7Xgeji3Qnx3P6AtKvdx9ZvuxhifrjrCWpM4Uo3RyOzpodDlNzW0KioVIZefh+zjxzGGNkE5Aa//n7H9gWGA9H5ePX8Wwi7R1ZMlDhK5XPSMgfkUOPP4LDWVDfHzhkMMcoBmNh8rcDP0G0PscDmxoZvmPGNoBluOdNGzbyWd599V3ZVL9R+ldjWhN6ttMSDkRl+z12ksru3Tj7Gix1qNPDsUPJBUL/0avvS6o9QaOBQQxIe58y+gzOK379tdcZmdMZzDTIhRdeSGcRWRus4bJlyyTmQYoVdfy0jBs3jrW1uvoGEhp1B2js4eWMpPDVUkjI2DFj2JGBzBMOOjIMcKw+WPWeNLTUSXVZN9NNkW6S80afQ8DWm6+sYn0SEQ4i9BPHniZ5H/raYd7s1D3bg4r1gTHHIYWCf2DJEokLJtzhHlMy7qJxdF6hlNb88gv79ZGaXbF8hTnAkmfLTkWkQo4//XjK6KqVr1tVLbKxcZPMvHmmrP/1V+nRs6ek0im2ZkJGcSb69uojT93/T6lvqZcq+yyoJ5845mSO/SQmIxbjuYVCRBtRt7IKuX/+fQYnUEhJwRuQS6ZdxrIEap5wBkGx+eC9IEUx7acw6DNvvYXtkAAcQtbJ5IhRp14/MQgwYnDmcYYWL8Tno1/evP/Ik47gSFNGECJ0MpDOXHwXiFF87ILBXkARXXPDNfLJZ5/KB29+6GQZ8HsgrxE1qmGBLgBeADz64Ld//ukXrDNXlGZSvZbL2ePHSDgaYfoZ7YooDwKPAAOMNbzvrntYp0fEV59ukH/Mm0cwL5jmGLF2dMji+ejHN1Xs2lStLFy0iOVFfKHEgRoz1pho6KJwgA7bfauq5Ybp0/m77rFqGpeLx43nGfvnUqC4wfSXJM5m/sIFjMoR6cOQooxGsGbPnlyb+xfdTz2jIMXalq1y/XXXkQ0P52v5EtSmO6mtp950HQMwMN7Nu32+87fmXAuzI3BmGLxA3xSKcuOMG8gKCHcQdfaZt99MOUOEjntS4Kxj1IsFlj4wNhUYABKsgP8/2yR3/GMuB7oQLOwB10yQ8oezhyi5R1U1RxVD1h65/yFTLydrYZjn6/TzzpJuvXpKQ6KZJVzYD5SjwJCHbp+rr5gsFbEyljFYArnucgJTNRIGQPeySydIecA4PZDzqTdeSz0Aow7HetrV15vBNPkk5zVMuuFyrpFOOyPHiM9nsjUWW9SVx90AyYGlMTqTOtzFZ6L/dndHuallmV4vFsgI6K6hb0Praj9PW6V/L+WO62zbh+6K0JUClvBV+4U62YB+/eWLL76Qvfbck5EwGcLKyvkASKsipQsFg3nZUF54DSJDvA4bCuMLrxB/W7duHd+HAw0uY7S+UHnm805aHJ4W+yjBxRwKmfaCQMCpgyMSh8DicKDFDc4GroHaNt43ZMgQEnH894v/8im223k7XhP9qbgPOCirV6+WeGmpeEN+SaRauXFQSFDMyAYgK4ANwL3Ao8fn4TNwH7hXpPjLS0tNX77Hw8EL3//8k4RiESLViQsI+HnvWCvcKyKZtlRGNq3/VYYPHSZbtm6VaEU5ow4y9NGYmtS3EtKC+Qo1bhhJcJgDmFTRrZpECXVbtxJ0UhE3c6RRy+xRWU2mL0RZBG0EgzJk2FD59scf6DVrhNXU0kJAV76YNwNZrIDC+NEj9fpo1HHfqAHDS8bhGj5smNPBgPoxaFeh+FC3RFkAA1eQysKACChQrN2a1b/wQGLmNGpcPau6sYyDiGtz3VbWygF2wt7gC04b6u/YC+wrDhYwCwq0xD7htfGSUinFuNlcjnvGumAiQZnBqFFcA2sQi0QYMYHeFD3miFZrt9RQ2YMSklTDrCHnZeWzz0nA45c1G9dK374D5Pgxp9Cg5wF+smUprhHUBSLvCjNnGooVyqShvoElFkwNY59+NMp7QXmI9yMe2XGHHeSbb77h8wGfgq4PvB+18rr6OiKeEd30wRja77+X/gMGMFqLl8Tp4ICr/N///jepYFvrW6QSawCZhBxjWAzG4/p9VNzDhg1jdwRaHOFUwvgh/Q7CnkQ2JSlPjvPIsTdYFyheUIrisyFH+CqtKJefflkt8bJSygwHdtiBFnAUIHd4TnZPtLbKoIGD+OyQH+gFyBLOJow+DDHOEGSqZtMW8eRF9tt3P3nzrbd45mBwYSzwvBhSAqcEM8IxKQxdLTCgWAOcP8x98OU6DC+3PZMYr8oZC8iiBAMct0ocS8BPGcXMCdzLLrvsIps3bpIIdEcwyDXfsHEDjTMMvhm3bLoscD94PhhIpsNLSvhvyD3pj0MhPjvnWkDfhUKydUuNDB40SOpq60joA2cOrIUIhuAQwNj0HTiAbJigomX7ZjhMI4izAFlX2mziNYpCpwu6Dmx/7OlubDRAZnvOMdQK9wjMDJ4P9w4nSBk0yysqzDkpK+MZB6V3KOCXqooKjp2GIwEnHKly6FFgDfBeBc1qhxCJszAAqEOkxBviwB/IHfTL5tqtUlJRRqwCQLfAt8CeDB44UD798GOOQEWmbMTQYdKwtY601xXl5Zzex9G8hQ4ZOmK4rN+0kXPoUSbFvUCukBWrLq/k2Uu1ttJ2kJbZlgCgw5KtSZZ36EQgrQ3q8WCImBdkUTBTROVy9i13sExw4z9u4v5BV+IL96y1b47ftjpRU9wOeh0xcIfNaNvx2l2NuqbhtQ6vaXutoSNC/zODjvdp65s6Le6Uu0bwDtnMUFtDd+f+me61Q+yhSNetXUvFsPqnn6n8EDFhE+D5Ip2Duh6MKBS+1iLwnXWCPGIG4+3iMyGsUMh4bTxeQkWkNQos6Pr1600rk/WS8H4cGmwsvkNB4EDDUAL1CxR+zZYtsv3221P54fOxCFCQa75fQ9/6uJOP4yFS1Dsji1BIevXtIz+uXU1EJj5TvTJ4QkzfxGK8Z7wehwCHTD01/BvXRRodAoAIADOEMUgD32GsI9EIr4MBMK0WIIIoGlEiDnYykyEbWgGemGXoo1G3ESDWDfgC8ESv2/gr6/Mw5o2JZv6MgwEkLtKeUCJQrEhLZVNpGTZ4iPz04498Dni6OBwwtHAIcADW//yzDPzLdjSGDvuT7aHnsBlylXuZHkT0gZ+xFtg77FF3zjdu5HQ8pLWh6OB8YMQmIjikLWHoEPEMGzqU6S44ABvWrmNNfv3adVSwoagZawgDTuPT1OTIGLI8kCGsNX6v5RzsFeQhncnKhs2bOGsZhELYB+1CaKxvkEEDBzISgJECgE+HgpxwyiiuFfYJ6HUYjCH9B9A5eeKfjzEdimghWczIaWPOojHvYC3E9N9CuarDhTnbcEyYskPHAMhY/H5GVnBg4cV/8/XXstdee9Hgf/3V1y0esmQAACAASURBVIwScJ+IEiHr2CMYCawzo/l1a2Xw4MGyBnPIg0FmjNC6hggdWS8o5b/uvrv89+tvpFdVd2msb2REBBATuABg0NFCitf8/PPPHBMJ+mbcM6IkGHa0FEnAK5tb6qRP/76cna1RPDsy8ByoDafTNMJMdfu8jCggS/ifa40hGuk07xGvRVkO33HWwFUBA4d5DwDN4TzhefAz1mHEsO2krqaOeBnIG1gGUfuGfgGxD9LGCBg2btrEKYRQupBX/A3XgwOWbk5Q3iGbw0dsJ41NTbwOQF1QlDBo+B2c2u+++47OEPYRpbm/DB8uqURCchhUFDB1dHzHPjAaRXtTMOgYdewV0qR4bugz6CCcW0PLmuRe5nN57i/0DbAYWLtYNEYHBLKD75Bn6ChGZ6jBh4J0VPB7nC0AHPFeXjudoUOErhGcucb6evI84Pf4PETx0KW4F8gOygHQO7gOngUAOfwN9437gy7TZ4TRC2BPs208ryyF9ujB98MpwPnE+mmEbiazmEwAI1A8uzdEfcYx0qGgGZMbQgtfnpgH7CVKBWvXrJG/7fZXaaqt59kDSUw8HCF1NAbNQGZRdw9EQmSdBC04AI74HKwDzhbT5oi0y8rYeQWHLZFOOYN/4FAxwgX9Nlpn43HiZ/B7GHLqSGRic3kGCNOunS4bmzbJfUsWc/80gMQ6YI/xv/Z+a4CrEbfJNpmUO0stmOppwW1uJLumwvF+tXNObdyC4v4s5f5HBh3X14zCNhH64H137qyha8rAuXuTRoAhY0q7pUUGDRrEA/v1//yP/G2vvUgOAs9O689QtDCmRL337k1DiYXC/xAsrSnQIMPT9BrkKrxJvIZGDDUpO2FGIzR9P+5DPRSgH4FQhqBD+WOx9957b3n+2Welpb5VWttbyYiGjAEOC6MF28uH621tqJMe/fvI1vpaHgYIwJo1a7jZULCIMuAgQIHiYGqdBevB5/V4aCiYLfB6GA1kQScYjVDpwOOGIQJaFgIFRVkaj/NneNsevx+kwgY7rbS7ri4D/Bqtad//+IPsOXJvKtFf1q+Tbr16sD9z04YNMrBnH9m6cTMjLDgNwwYNkV9+/ln69u7DrAJAQIzyBg6QNevWMYMAAAv2jZN82jBT22y4CiV+oQBJePwwytgHRCXYV8hALbIL4QgNxIZff5UBAweybo7aLT4bGQvUtvGZqJtC6BHxbb/dCPnh2+8YvaBeqgoDyhpKGrKDfcR6Y50hrPhZFSH+higchq01mSIYDs6UaeUxr4V8wIHAvUH5AaAEpO2KR56SVCZBJwwp/0OPPVw8EQDrPFIaicnjj4CJLSCJTELikRJ678eOPoHGHKMkoXS1TkpgjgidAvT9I/okjW0wRCPG8gwc2vYc1w1fiNTwd3SMEFtQVsapgno4YeCxXgMHDZIffviBtWYc9p9X/ywjRozg+cHZ066SXj16SqEtL9lMlvz9AEkigoZyRXSEz4VcYx1hABDJojSjqHQwkbW0JaWyWxVBm+gmUMcS1JhQiqwlFjroWCbTaRo6KuxCB88I/g4ZgiyBZhfPRjInZK2qqqRm8xY6fADmIQLHPqVTaSKXQfQSC8ekZrNJAWuqG4oK10TaFx0ukAtE7Fh/yCPWCNk2ODTDBw6mYeF5xohSYBYozKZ7pkevnnScEN1D1mDw8EU8DNGIhk0S+4Fn0NIfHAntSdbABPvNbI5Ncyr/BPQG1hgGQLN7eB3+jfOP9+MaKJHBWNDhQBYSaxkOcmwyjB9kV7tsYHzg3MNZgCwjszJkwCD57ONP6KxDtrEeQOuDBwRnnd0wFpwII48gB9kIOJzBUNA4Qxbpjf0BwyMye8DP4BzhjFGGYfjzOfKJILuhqXYtPRhr7mG7aUemTeKRGIGE0H1oq8V3ACjhGGA9hg4ZSoexPZuV7pXVkkwkKGdoa22tbZD+/fqRLZQdCt27cYpmOB4zgDGvx7ENdH4TmHNuAj4CpbGPyNokjbxDb+EsIhCB44h2YtTNcQZh2CGHsBGHHXaYDO83XO5+5B758ecfuff4PNgJzbpg/xR9Dr2DzzePbhQm+vF/z6AbdW7Mqtuga5SuBh0yjsBBUe6/B4rTEq9mCTTAdBv0bUBxg/fZaRuDzptVDe9qroewqEeK70ipM63akWe6CocQAoHDowYRwomF0shY0eow1jjsDQ2NBDZBMeBA4r1Ih+MQ4DVQAPiuaXd8Fr7wbyh+bBCMJOpW2AhcB8ZnzXdr+DqAbPbZbx8aanw2Pg/fIQyMFiJhSeazHPWHv2nkrrUTTbnjoGFdcC/4G4wJHBUoISg+PCeAHVBAEEAIItJ2GKqAey4vK2cUg/5sKsqODqawkV5sRS8k5MM1FIfCYmvrUHJweOAgIKWF9Fy5pVndbthwadiylf2/eD8M7JaNm6R/375MPSH1y3R1VZVs3LRRKmEEMTwlGqEyYEQbMI6J7juFzQojDjBZt+x6wTHq178/PxPPD0MN77xvnz7yy5o1MmDQQBq3HGrfmTQNFmuLllgnj5/h1cfiPGRUCn4/6Rexljj82H/8jK4DKEA4S9gr3BeUMAQayhN7gwwAvHQoLEaHFtgCx7Nn9x6SSrQyEuhR3U3akml5djna2lDUKLCfPRYqlRwnVXVIti1Jjmy01QEk6PcE5cSxp0g63+YYdO3TJzMa0m0AKxXy3G8MaoGRgrOBe+nXt6+sX7eekRayMQpegRGGfKsDC0WIKESzV9h7RJKHHHII0+pIw6Md89f1v/KcwMHE2uPzUErItKYNLwKiPc6u9lA5k49BijwnfXr3YZSOdc+m0wRpolTV1NIkcQw8yaYZBUIWMIypubGJLWZw2iDryA4gesaeIpUKxxUZAETQUCZYdz0zcEzjsTh1AVn68nlm81oTrczy4CzSCci2MTIEtazPZ0ZEasSBz8Uz4HdYG86JKClhzRqZGKzJV199JXvu/jf2m+M8aXTEz7GDovA7ROeI7iFHOJMQRpwH6IFQMEDjEotFnbSqKnPMbsd7cX6VawKfjWdlBF8sMpULzIGm3mEAeR0bmACoWVJayt9BXyLTAN2F30NmmUpFhIzhVgE/1wa/YxtmJEqdAacKpRA4pciw3H8nesZFEuxmKJOJ068UHxwsO2MC94YvOHLqiOM8qVOCa+B6vCb2L2cypKjZIzOgxgqyDf0FB4rvRb8z2tfgqFqjxiwVOiPQg9+RpyGHg4v9InWybQXTjCNT/P4AJxXiQzAs6ZG7HpD2Qpb8DhjVe+7ECxgQAXQJhwc6ugbz3UtLjdPlM/ZEgdKQMUTskD+sAbIhMOjQOegs0XJsE2xNIECg4Pnnny/VkWp2ZE24eoLE4jE6UwhW8LlYf43MtW7dNXXOaBvDhkD3ayN0TcmrQVdjrFG9GnT8nWuqPCV/0raGZ/2zlDtr8ZaSnFmDYfvvaqat2S9e3PUzU1F2ZKSmDPBnfghSG7alwV38d6ceNOXu/p3+DEuGKToaGXb1UPB7fRi3Z+TUKdRQWCQ9EfeW1ObTTz/lpDcFsul3fRZ6XkihRhBtmEXD39zABV14vbZ6a+4Ng8CQeMFGuZ3AkU5/FqkZ1l2RliH20AzBwXcwFbk9OrxO69e4HqJYJ+XlRVerHf5iDxcMJLxQDmMAmA190fY6Tq3HuJPGUbP1T3qF8CDbTa8u90TJdfB+O+SFo19Bb2sFh7VJy5ZHRWo7IrSdhSQpDjOfCpLlu7cYAeU5wF+1XqmZG90nXXN63V2mHKm3jBWGgne3byhSFWuAtcD66Fx2OH/PLHtK2jrSEvdFCUhMsDUrIhtr18ug7gOoLDc3bpFrp02VzfVbzVQ4T0EKXnMusMZwCkD4gzXD1Cqt4TljFJXHwUYLuv9O+wvWF/95PXSImRFxERvpWVJZ1bqbUwpTxCzuwXG+DBLZofOySsKJKqyTyFG/aLljjdhD9jQIgM501iFDBEm6ohLqBOwriEZIT9BBhUQ0OP6zJTqVc44l9nioRLmXHKaCeq8575AhGPP2doMs1vt0dAG4ye098AMsV4KulTq9KDu518VZO2VrVWVp66yUU9f/waBhceuqe3CuNWJ360eVS94nFaFR6DzD+qDONC2juBFBkl0QgFpOY7QybXEqqnvVkdbnwdlCrRhZJshxCONWb7mDuJ1csV2CnrBceO0EUhJrK62uI9fHnhvcmNmfziEkKm90uPXs271VvWHOvunP1lS72gfqLvbdEGJuQIS2X521bWtF9FxvM/QLLayQgaJH7r5lHp1ooFIAUL5q+rXM8CGTiOADmUhdP7PcRi5pHIFp8iJ9ZiyW7hPBcNgD4A4yGWY5YIcQ8Kjhx6yDm2bdZMqNUFk2Za6y0VUP6Xq6dRFkHPrTnXJXm+G2O+7Pcl8H6+WuobvPgdohJztkz406CbgOs2KZDGVM5dczdL9dOq25S/+qgLqNGC+i1Jf2sDtG3XX43KkFNzl9V6PO7msQmFjYvhoNehpdFdLvIAh5jx0F9oDCw0LaHZ4wogOg3TEURh2S33M4aNDDAckBGPYHBl2FRw+dWxngZ3pw9vC4a0x6uJl+VAJ/K2QO+JAOhFHK+rlqFAiEsZGXRs/u1hFuPvbAxRXsNuZQyHiNHnTcjyp8dT7M6DmjbLfJzPCA63Q6RNGdBl3rjHg9Ph+Rnjnk2/apqlCph0tlovgAHkZjEA1Rhamh6qF0O5Buo6YyoYbGGHucRrM7bk9VjRYmNP38w48ydMAghxt/YL/+cveChRINg6UKJQ/TI9+UbmCf8MTLJ3LGeLg0JsUQ+tEL0uEx6Tb0byPdHihYgwxKWAXlWEXS6bAaYibuqTWiqkiV8x8gQqXddYyEVU5UmjYSoAF2KS3ze2MkoJS4v1C8dt/0HlShOgrdboyWVIxCszVAC8ikQbHnWc+FkWcP71UR4DBMVPjWmXXLue6vGhFcTxkp1aAbkI8xeqqMdX0o2zZVrQZdjanj0OMzwVCnekudG1dQ4pxb6HfX31W/oRVSlax7fXWCliu64Ue5dRieCbVc083ocQyPniWcIWYnrbPGMaT23HINLNiN73ftG42H1RXIwpCV0E7DQ4+1IZ4CcVC7XHrdlN816O775CIbAXHuX59ZDSTp6u36bLO+7rW1rWu6pqTzteOn3T3qdJq6GHTsPfWM1QF0LIseuWvmnXZ2gWlXu/am61guQqQfRIo9nWI6HzoC8sfhKhb0qBkCJ0hy7Y86qAw+kBrP55mVwLMhCzNy5Ej5+OOPaDegQ5wza8+R2yDrejhn1+4nDDr0J91zV5StBlb1lKPbXQykkAMYdDgvqit/z6CrTlNd4DboOD9uY05bM8TW0LcRAJeHCQWhb1JPTh9wG0X+JwbdLSDuhUNFEhG623i7UxtuZ0I/Qw8Vv9tWA6RWkIpEehGpd3zGD199JbvsvTeNu/ugug8lFLEvEnAidB4k9Wodqe2smbiNuuMJKxDCFWE5xtAaGT6fJSJw7kWHw3DUockOUOFpOst6jI7XbgEpquhwECEQzGBYhaxgNvXqoEyQ4nPftyoyc3jRnmYiKP29+zs9V2tsKUi8FmZ6+LlnNKiu8ozbM9R5FiyTWApgfTa9TzosoAUGqt5+5m8Uu8u5UxlwHxjaObDdufo4HSfA42UKGXgFsPSRH7+jwFp+/7795Oc1a6W2pUVKy8qlZ7fuBILBi1+zdg3H3lb0qJZMAWoGLWsmuqRBB2CMVlzMnHS1KC5yJl1Qs++GhEKNBJ6DxhhKGXSqLoXCnmyX4XE7Ayo76jAbR7jTmcLfIR/GoHQaH5Utx6hbedQ2Vefs23vViM6tkLh3liIY982IAKUGu29qINQQ6fmEDPK5u4wppsMFR5FRl0vu7QAKVYJMIev6umRNPx+f21W+3eddnUbKjHWcO3WdcKIZ0t0qf2ocuMb2XLm7ftz6A38HRsLtEDv6zU7Qsgfa8FvYTIbKJww6uisY4XfJQKjOQEocGAXgPnpUdZPLJ1wmVVGQ8qA3vUMunnYlaWRxprj/Vg9r1NgZPHQadHeJDcRMqkfcBl2zQqqP3WvsOI/Ul0bW3Gvu1gPb6HD7IbpGiNDn3XinMy54a7JWFixaSJAqUvYoS9CYI5sTDDj92nxG+vEeds0wq+Qy5iqLuA72lYaOI7nTDvhU8VGmwtwJatPncDuZ+uzuc0fjTi4Kg6tx20Q1zO4Mqfu9WGe8Bs9I3WFZ4jTKxvXUDrkNuhvljte4Dbqm5j2DR+5UdAQcEatNxRmlYFo/FEVHYnvryemB+7MIGJ/hTrnrojuLXzReu3rzXdNeGl38rjG3SgspFICi8BrUtxClw6ijXq/pCPeGuDeejEcYNlEwPevbKkrjserh61QCNr1m01DGyHWmTDXyMhJmr6wCp72i6gmT3xpZBpNyVAfJfS1HQXTWQZy0HUeewuGyn6dCoALDCNqmPN1r72hACqJRqtv83Sp8zTxohI56Jr70M3HPMMhQ9E4kaRUy0mRuBcN0qz10SJPjoBH8ZLMI7ghdX4fP5GHsosidtcJY0QCiPEs5g4PiAq5gL8CjMGTgINm8YSP7sEFwAZQ36nmYM57uKHCc48b1v8rgAQPZybHTLjvLxppNIGomuQzpccFfjjRXQUjd68e2owTi9zoGnbLiiqJhCFiLUypfl+LAvWFFUINXh0CVuNGORgGzlGLLKFZr8huVFlrH0DOttU3L5OXeS3cKlu9z3QOdMvCI28u5/BJHRPQMus8HFRANesGZZKgZA7qurowTIiPcP1LYmmXAs2nKn0rNFc2pIWGPr56JLuxbqnT5PFbOOmXa/KTOsbYfMSKy2SxHgfu8kmnP0Gio/Gk0q04X19LuhVt3qMGnbNqUtuoLzVbh36hfG6di2y9+PtbKVfLSconqXsqb388sAEBwqKP36dmL4GR0JCTbs5IPY0KMz3GY3AYda8x9U3lyqSRmTJi16yyZuA266h2Vn67ZDZ5tyLvxI5yz3XUfuv7b0We2fNWeMmBN1N1Rvwa4DwBGOIuo6XMkNtoPAZpUp0XlBf3vGMykbdb0LUzmTL8j2NM1gSxgP2AbwIWAzqyu1K4qW7qXjlx0zc5Yg47x11py4ZrYzKg6Qrp+mpWiY2czT5B9lLDUQfojg+7OHmuEjtcq5sR9Tc/gvXck6z4F1HL0IkWkQkVQlp0shpqZbiTjAtR1gkGn1uYWCPWS1KD/3qZjMZiycKXXt8kGdPXIu6TdsRB6T7ie9qJj03bbbTf5/PPPnTY2txemBsK04ngIgtJ7d7cp6OJ1TbWoUOL6QOE666fgMpdSVyCf+0DoBvLy1AamBsL/rbB2dSDUC4Qi5eswyxhIdfTFAy2pqXeNKuyCqyLWz3NHiTA/7blOQBFfYwe0OM9ocQXuVI8+E66JGpA6ElpbZ7rLejOK8tQknPu1rCuCrMWVinJ7xu7Dr/LjKE1bE0QfbQEZDpvy3yblDLKLunqiedG7i9atmk2bDdlHNYhXMGUrLps2b2GfNsBiUJ7owy3vVimlVeVS01hHg47hGYioYMw5WtZS9IJwRg3yNvdmlQwMmaZkNZJzyx/a5uwgr21qgDRW1jhqut5xFjgjxiten6lpm7NoHUJX2rSLP+koXT3bdD6Bv3DV4dW4a4TvRAGoFbvkQ6N3R/atzjAROkpBJqOhZR+ug30e3AhlxGva4DgF3Pb6GgfIOAyQBZOF6EwHuw2EcYBdVsoRks4ykrbPdjXoVNSYcW+dNScbYduRNIvkTKHUTItNrzv6EUxqXerymgnB7bgdal0r3X9SLKOP2d63ZrX0O35NDg6/n1wWANJiNfCdcxT8PmlpzzAo0QyIY9Bt66vjJCqdtxp3rh0wOUy9/CblrLKs66/ZHJUVYwcK4g0Y+XP0uwsF7t43t850vxYkU1hjgEkRkGHmBwwu/k1WSETngQD1HAKLzguZDAqifKyfUzroUjZghsjnI3AZHRDke7DAUmNcOwdzOc9qDTPl1FUK5FK5ZqOzxIRT6vLWVI9rlK7r9UcGneO3rXyrjOI9XYMzPR/4m5vL3bEb9rzQoDseoY20DKmCAXox2rPpXVX4OrWMF9ZIwgWgcac8/syg4wIoTboNui6EGmC3ADkHwV0S8HlJEQg0Lmoj8PLwXdsQ3Bughlk/B8/IST9QKTZVqQZdDzjup6tB1+dzG3R9BvWG9b7dGQwcgE4EuY2WUIMF2tFuiFPf1pqMZg40raOAOqvA4bnS4QJtoa2HapQDAdQOA30GBUWZTAxmNbscEluX1ecjA5T1BCkHFo3N9KQFRkGpoK7qTqvy2ZVtUPdK68zWcVTlRsYp60jift37j31S56GrIjdaHv5Y5/px7SwASZUJetFBbIO0JZHbW2rYRti7Zy/57vsfpLwa/c1JptzBJgXkPro30BrYVsBISF6EXj/QucEiGNA6DTqGtnCevKtk4jAuIkJDK5grla0/49k4cQ497ngQF30kZUnrshYkyT0xWpSfx3/DGYXs4g9d3o+PxOcQ4czI3UTUjtOB/UDpAD3OapC21cqO8mKEYAlMNBJXo4WSjNvxctfKqWixvwrC+839m+yGcoN3gv88xIZodqZr5kDPr0nX2yyBvXf+zUVdTbIQq5v0OR3jgiMAgwS/xl6PbInASMCQIF2bM1kpxYCoU8bMBZDUdCZt2tbVh+yUolz60a1HnPXDvcKnV2pVxjidJhJBiuomdAb40G2DNLPtRkG6nRkGa5TdBl0HCOkwFPfecE1wphnRmgyFs67WEcNn0SHRGrzbscL74ej6OwHBjpy7iMn03vnZistRObOlONwn1p0dUQA4A5djnTl1CFnasWUJzRzC6QJQUPe3q1FXTwnPgDQ+2qjRqQMbgf+RzQ1hqItOmtRA1oVhcTslqtMdmwK59ijDvorJtrzu7vfodahLbcrdHaF3Neiqh/UcKB4JZSh1dtW4q71yDDoXyc7ENuAus1FYJCclBsQhahoKxnHNUO8aWf1RhL6NgYYw0aB3euFdFbqmLLoac6PVPOQkR6uUMonhO9p64JHhZzyw2/vX+1KZcht0t8HvmilwOyn4PI0OEB2r86GRKRWyNTjmm3WK2PLh8mcZ8RhQE2drW8XqgJSAQkbvPqIXe2CpKKzyxncYGQqHcvnaPXTXuXh/WhbQFgvusVfadB6vAtaUIMHWfWkj2WZSZBuI/hufyXR5GK1AhiqW19GUq80iUEnbEYyMyK12VlQ8Uvb4uxul61YC7pSXY2+0DxQOR0eOGASm2nF962Bo1ISUWu9evaiYcWlE4XVba4m+RrtUa6ZNunXrTnKSNhBkZNuk34D+ksgkpbapXvzRkBS8wA0YEBMMerAIUJxxKFDHZDnd5aXz/m2qlilXVYTuGQmwwej68XsIjNEBD/o+3TOCiKyj5VBMug06HBrA+lxlHWcfbIRIBWLlyw2CMgbdgho1XW8slsk6WQWKqIkdDbb3tjN1bkGhLtCV7pE5AxY7Ys+DRu0a+ZgBOMYhcc6Q1QVOTdAV8TmOg5VVPjJb9TpxLpr+VH2hhlX1jjGknZP9UFZxxipbw491gTwDZEplah0RLo2rgwGgWnBDuDEQCmZVLAENL50hU1pkqclFd60IcSc6t89j0uEGw4L3oDUX5RE4nAACatujRqDuSJqBlgPERa3XheGxmS3ObsB/PnTpGP3rBDqasSmY/XXk140kRw865C5oz7SWJ12Iei1FQI5Up21z/lFyROsXmPgsVwXaWbH+bBWkI2kR7Za5D+ea5wFlO3QJsNPDZAsc/aklJM3o2rY8tNFqyyvXNJtlhI57c5xJDUB+L+viiipM5sNE6H8GilOHQKNu3Scab9yzdhN1SdW7I3LNsmpwCIOugSaeQY05X4cIXT1MPcA05vaw4INZK7GAGBbmNZKCQocwuDxgFYz/k0E3KQAzCsQKfldD6q57bSN09v5AYIDNheEm8Qm4mH0+9jMr57KmL4xx6fREIQlUcDZC/z2DrikzR9hd3psaJRo06+VqSlsVi3pQ2sPpROgKWqKt3LZFR9ca10QvKgSH3Oo2Ha5oYe1dxwHXtCWVsS1FqIdN4XNFfFw6pDWx/PCGbZ71N5EQA15LAQtQHHpd4URYPgA6M7ZtDAeE92hRrxqB8NqudjhoBwfYB6YkoIB9RtGpo+SWIXcNz+3UUb5Yrcjz4MO5wHUgC/ibIm0h/JhKhT5sgGKGDRnKASIEEXFSW45cCKrECZ7JpmlsSyvLpTmVoMIG+AeyzqlxnBVvoraCz9TCf2/tcFBAEOL28t2IXEanftOKqClm7ql1wBjF2z5hGlFXLVcjdF/Q1NA1OlJj7kShbuS33qSrNGQI0+0ULetscp2tQWedzhp0GmKtHdpzQAVlU+yqUB3nET3xmIhnlaPjrNvaMM5ipj37G4OOz1HcjqKVKbOOs2kcVCwHMQRdDLr7rCKr5JYbJ5PC1qqCdHhNIOOWPzou1iAqOttx0lwGHXKBgTXqy6nzoM68kyGxhomtWrblU5Uw9ZurpVTr6Gj/hB7AQBkEJuitBsMZ5IkOfHs7hwiBCQ175KSGbSaFz6DlM9fZV93BuivOMhg9baeBnjV3WY7BVpe2ZsdIoUMl6CO+RD/XrK+ho3UAeV2ycno28VpQQitnASJzPBd0KQw8SHjgeGv5jkbbPhdS8NRDtrTjPmOa/VOZUbnD79GHDz2AHn2QoIGpVI2nO9hzZNnpJOnsRHLkCaBuYnx+W7JwB7jun53srrWZ1AH2LKnMq/F3g95wza4GXW2mRvx0Pvvuvl3RSdFq64IL5EVSF0ukoGkZ7fXFB2pKSBfA7SXpg6vw6t9U2WAh9KBs411ppOryiLpGZ1T+SHlZikjH87H1aPem8j5cgL/ffqw5kp331Yl6dBMLKDjBcSxsNKMOQ9fNctJGNp2uAkaH34KKsL5gZVJiCHe6XNfN+VwLFKK3b5UbjKymX5B+pzGzwDDcOwyanJRyyQAAIABJREFUO9Wjhpa/Q9uDRmRaN3KVHrqWH4wPZawCPUx7HbA1wUCq1wiZUGHEdZSJC+urKXRE5kqooffnXj+VB+0FdqejNJrTdce1oSS0vKOthPoevE4dov/H2nuASVJWbaBv59yTw87mQEYURcmwgIiIKALmgCKgvwiIigFE8RcTKqIoGDADCgriL1GQnCQjisTNu5NDz3SO93lP1ak9U9u7eO9zh2fpme7qqi+cc96TP1UaBEDdTH/PGqR33fUoiDvS7VSlz3GRWaxpdWfSulaBqskpHLutY55v/WxNtiSk1BqOh0KUMAoX16oWMHfdwBR0AmDuvpOxOSbHFbdtDa3OV5NmZC1N5iw/F9qiQsXTwty2pzY2Z+lI+UL5xhPaIkVN2aMBXQ9M3MRY3RtJ8DNxSYIHaZTP5vukHd1zvkcPh5ZgqmC0+289Ue0UcqGpNnFdtdhVE/PzvgfOaolpyMMkPolFpHlHJlPZU0jV8m2TA+DJRoKhLbNz+VHH0y6p2BurZrWbBEKVMUKTwaAXw7fyWRUOh8acPAWVnyo79D119ypgqqyRHAN2V2MfA9+P9U56BpkqLUbOyjppToJV2LRTpatoaOmzJtJq6JI86PU5MPlV6h1RxVj22lRScA7C8+yAGHNO6rNKoF0rizu6RlZ5qDIk4yrKVnHU7ylPiTJsqnm4LhxDMLTVkPHG5Uve9GOjXsfvzwu5Uh4s22+Plt1QJXQrZBVsVIv1utdQAxcNb36zBr3HKwG6Ep9fGbATmCcMfe43fiYdiVzrlRujsUIFdFEYXGKSZD8Tx1EXorWuFFTsq008sOsjhGDcSZYovFiWC7D2e6pZ8RqJG9XrXotA/14oAykQ2fuqUFcg1YxaZSLJkKVL25Ti2e9zjcSy9zVVsELBA0DjhVGBqqCjPY9V+BAgFNAVVHQeKsyVhtS6UiGle69rrkzUjlmUSew9VZO1a2zHq0qSvb9fiHkKi1sl4F8D/j3PKjIKqNKNMrTmMFhQtPRNA5fufH0mXy1g81pVgvReOl9azpIF7yv7E5p3rXDN8la33XyFsSntUCMRR6jw/kqT4olzFQgVYH7FXMbq9iGwQs7ule6/B+jGmtQ6ZlrRNk6otMP3VKHW/dJ1VbrQcepYdf3t/tq1t3tJvqey5Ad8K3NsUqtfLumcrSLq50+/MJ4nz8QT4ihW9scqF/Z9Twkxb1p+sTJGlXFdp3Zj57w5Xg0T8LbteMHypmfFuzJX/94G1d039HMrG+0abHUaba3ltvulBoHygSqaut8aitR7KoiLDHO9KV4TL1MrLoDqVthYD48fi3T9/HytShi9lCbats0yKD1Y+lRer9dZheRWQfg6vqkMtvSqN1dlwFEI3JCr2ykwwNavdrB+ghTQdC+2gkZAwwC6HbifCNtpPLoByrBWWPgXQe/XTqhzQXcE6CLIdgDoPDhFY0R6f12PdmCm45aNdkvn/BtqGU+FkwpZK3D0unbWpwoLBWsdW7v90WuswsXv89kaY9PP9PuyphTibrcv/7gsCOo66Dj5N5UH/uN7pAsLCNayt+DSDtS8UIERAByjuslUwbGgZQGG9/cAzk1gtHQ6T4C6Ast/f52rR0duJinXTtvNqlaswCiZt26YQJUTjtU+WxjOzdK2NDWfP1jLvRXQdW2tQmLnp/vKV7pg6fLjOFSJ4npYTxItXt03FRJbAWgroPM96+FQvvR7qPwCnO1i/UBv6Z/f91yexksg9OzGem2Zm18iKt3be/r5ywLZjgDd0p/QBc+NoEB1H9ruGTZL3oKT0qXusfKI/xpVrtsBnmMQOEaI/bGArgqLn+b9Y52vJDoWtx9E9Tv6qvNuB+jKE5ZmFIj8691ubm3n26b80AK68qrdJz3XQwGdnyl9yxhNDbh+TxOU2wG68qPIADfxTuP6fuWonezSfZb9cPMc1Etk19eukcpcux8OT/Lwn619QhSoVcZsTxlTWST8ajxgMl610C1BWvAhQanLQ4WGMigtO3GPuRbKPLDwMUk7DZGXqAasGrV9tcLLL5h1cV4J0GUu/wWg+xlKF1OJR8evhG4BXWPCdo46PnUf6ppasFNgsQLRP08VGHyeVYws0FnrRgS9myCn1pG6qlS79YQyO125IQv/uHQc1mLj70oLFHTqEfALUY5T14/u1PlW4fzafqsdWyVG6UAP/VGL2Ap4PkcVFp03P1cFo50wtfSl47R7avlA524VGqVxOx6rZOk66t56QqZNJi3HXK2yP7lTjqP7qOvKe3D9rDKmSoMINje2LfkLJgfBgi7XwvOGuPuie0ORxPpftj9VhUwFpyoR1lq2ioLSn5wE5ssi9/OSH2x0vcVCrLMPvgNAlh90fT2Xra8kVO/pt9B13LrPSps6XitUrYW+PVCyBocFUb2v7pnyp1/htuOfr8hpyd2OLXQ7Xj8gtwMQBWCrFCgv+6/XOLsCuu6jXs85cfzWG+U3PvTI0e2tn3/821Mq9Dr/K+UMeYDfU97y8MecSunRlMk/oTtfck/cJOJ5Jbtu3pLsr6tV6PyVdvRv/1rqXKU1LstmjYda91/pU+lim72X7xD/nCoYXq+ArnLJL/OtTFavLjGYv6vR/YqArm5b3kxORHJNfNkY1/XYDtB0ApYJdOB2U/0Wum6WZdjtgbkIQTeGKZNv43KXzXAT+jTRRy1qZWib9OHXEhUcdcx+QLdNJKxCo4SpLk+rJOk6qKZl18qulwpZFUZ2/TyBqp2Q3Pi0gpwygDKkdR2qBsj1oEDXTFo+zz8HMpMFbxtnVeDUNeH4rCAlrWivaKsZWytGLXRrUViA4MEsO/pR4uerKhvK+Lp3fvqxa2z31T7HKin83VrJfsVVFSadv91rbTep+6X33aqYbGuh+618C+jzFJa6c4693tMKZKtEWQvd7pW0jOWJX6wMoHLn5mOoAFc6UWGja6XrIXPw9dFuxz92/ecpOG4JljSdcdtYKgCqB8TfOtrPK6psKR34AV1pwQp8DzTcBjTz4uWm9Ez5zQp0q/DpPuu9Ld3qfivg6z0sD0sOxyu43K1S2g70/Eqrvabd9SpXZW81OdGtfLHj1znxOktLVuniXGwnynZ82s7KtPLfK+/zxbF17GqhW+Va+VrW1PQF8GSzNk9yqxXkrAupMtiazS7YoSW5vmZpFoP8+7eVbx2FjE1vrEFrlQG/LLfr49CDtLmUt3VdVWnWNbcKgn22AjrzGPi7Zr6/ostdGV0BXbU2BXTRrHegoesk5i2E7V1uGkf4NSN+d6s1sTVxQe/13wC6CLsdALr04/Ul4Vnmswuqc/EAllZSmxiK3Ugbw7Tz0blaglGGUkGqa+0HdL2PCtbtWehq9ej3lZlV+FG78ycV6jW6BiQWda9bK0rHoNfbZ6hXQefejgZ0XeX5O6gD1TPprbCxjOElyrjeAxVAQhumltkPNHZ+ftrUdVWFRC1g3Q+/0qkdqPgMBUW9h5ZNtpujs4ZODF0VMY7FD+Cq9FrPi1zPDHjTfMkP6NZ6tUoGn+HQX8OtMHA8BO2S4lT5snRh5+LVaWsttm8v9RQ2q3So4KXFxFJBr4mLlo25a6D5JX5BaOnJKlc6rq3zc8DIKhF2r8VD4PaC9wO+pQ//3invapvddgqVBUR7bwV0Gbf+twOXu9JPO/pVGvcrTHZ9/IBkAZ35F+J11XMVTLjGA0ezn34eVFptB+R+nrfXWPnolUBu5yakAbXQlS+sy12rQux4tTKCLnfSlgI693uecqK4ZZKolJ78QGoxQYf631jodv1173kvZxzsxe6Yl2rcqYLGz5X+/TJZwZ/ygNn+pBEP0F8pKU4Zna/WchBG1w5vr+By8y+GXSwygwUa+3s7RrZgzt//v1joUpbn1grLqVC+RgKWeeYxoO9wA4lfmNOy2iktCmp+TVo3xWrAaglZQOfvVlBZK8lvBagVbhOQlKDmaeZ6YhrDKQ3n8AiOXa9RsFZrR8GpnbatQkWZm+NVq1zPE1YG5PctU4qW6dbxK6P519BfNmiVHj5LvUbKEPzcWtN+LVlpUV81u9padnb+6tK3rnTLYNYlqWP3g4wVNn5eaLUcC533tNm8uq669gr4qowJrbhtW60ypc+2gKL0vK3rtC4WOpPi+GOT4pQv24UtLA/aPud+EODfrPtVpUtpTNeXwpa90DXmqXvVDgDbKRSWZnVdFFwVdJXedMx2DE7JrBZFba1ysQCpvGi/r3JJYqcs3TL8o+uve2ITGS1ti1LoHs6kZYcWBJVOVKGyY7JyUcfnl1lWbvnXU2UP5y97Y5rSWPpR4NGx+BVGa2ztCNTbjV3XQnvQbw/w+Yx2OVy639JfwrZUNs2xCOj0/hDQRQ62AXSRTabs0Y9Fuv5WbujaSg6Ead1qFR6lZd7f0qTKY4cXWXLquNt1T5Tf1IiwWfJ2HzSMpi53D9AX7WPK1lxg8wsgK2jUSlFAF+1iBzF0nYwVZMpsuikegxjL3b5nCWKeMJGTrR0BLgKojctdvvtfuNwtmFnmtULDbq4QM92UPC1rO8d78noL6LrJFrgVgNSaUqGqe6CfWzC1+2MFvwovC+j6uz5T11w0c2bBuwqJXwCoENazlP2KhP1brQhNgFI3s7rjLFDYjHghVlcgWjqxTKUKD++ta6AxIwumOj/OwyoNOq92wpLrSEZQC5v3V9pUmtP1ssKYnynN6dz0ufpszk2VBStw/PQbCLC95db+znpv3VdVKPg9vyeGgC7tL00M3SqKeg8VzLqnulb1ek0UKgI6564eAH+CneU/3RvlBelDYX78cyUt+MencxRhTgvFdJm0+6S0bwWlftfjeV+FwfYAvd0c+FxNivXTiaVv+3ydnyiAmoPiA3R9loKRn1+t/OPa7wjQLd97QGLmzLH5wcbKTr8s17kIcLtVNl5baZ+FbmU2f7dgr7TUTuHbHrj778frtKeFX97r335A15AvP5fP2OlSa+69U9AcA4XzYmty5mnIOH05JP6eIHYMuv9qnNg19uT4f5EUp/tj+ZnvOevH6hK3hNQtpVO+Up5R74SlKQv+Wq6rwD8vhm4JRjVMW8ds3VfC2O4KsDmIWpJWsPJ6Ffa6IH6AtwRhAU8XV2Nr7bQfEaJRpyZXCM62uHRvIO5KKZZlr3rn+FeOWzScOhs1xD2BYi0r3QgCkI7LMr03f3P6mHWX8HPVzv0Wm97Hat9+ZrUCxRKTXT9+R5UGmwhmFQ8FdMtkliC1Xax/f1SQaDMDnYNfgPBz3WNNkFEi5GdqnSsQ+AUMn9+ONvzjtULQ7odVuPzAws+YpW5BV5/FcfF99Topves+qFvd/7kFdgs41g1vQclaeO0ELwFdGxvpGr3S9739a/JwmohHn3YOGm7QPfHzlvM3e9Q7J7apwPGA2pQlKS14lp2rNIlwdS2k7YGK7o+lb/1dau5DTotVVVj4mSq3ftmhQs3ORfdje/JFv9N2fG73th3Vqavb01pOnjeHPM5eBb64u6XVdkljln55joPsg7mHnZ963baRPW7GuI7Fvw5KQzvyEHj5F+ZwGbtedr0t/1oeVgtUx6HyQWlRDUBVRlV+KX2qha7jt7SvtKC8ZYHb4xVTX+7RgK6ldr/U402NgBA8oULH1rbmtEOr8CimqZz186cYkLYZk3t/vc5iYTts4xamUmkvGc7O09KD7qEmy6qxIPd3FQHPYrcudzuQ/xbQ+WA2CeF3xUr2NfhQQPFrZ7qB7UDNEq8VJu0EHt0lfgvdSTYxZ9RuB9Cl5IetD33lFO00ST9Dyd+u9a9HSLYD9HZWnxKIVYLabTjHYRm2HdPyHn4L6JUA3QMlQ5DKaO08Kv51V9rQ8SnBqXvc9i2wioAVFvocHm5jidfP2DYObBUj5c15wtGXWMNr5MAH9zQ7fb6uP9+3iX06DssHNpNfn2kFtgKWf2z2XvpcnbNVPMJ0t7udCu06W/7w77tHn2zd6iZFKu35FZPtAYJDz02nVa5JCrKAzrXXveUz2wE6rR8/CNj5WUD3g7q4QHngzXYA3S87VBbY+6vC5Aduu9ftwFyAx9fK1d5X98Lyr9K7yjlp3ek2rfLTjtJD2+OLVd5IwxMqtFtb39ox2Dm0G5sCnOUZK7v4uQVSK0tln7UaxZfY6Ke3dvxv52vlgfKjfU/5Rcdr5Z/uvc7Pz/+qEChd6n3//wJ0WRP3qFv7bCuP7fz1faFrtyNnu8Y0Ol7ly3bynQlxsVjc8wpaOWXp2cpXjlcbMfkBXWjaH0O3YCAuDbcXut0gCwjygB0A+iu5ZKxAbve7Mo9dEEu0WrYmgt+NaYm94cZV5Htuez1a6OzKxc/FctQDJ2yXIZMEoovnBw9vLC6gMzFBmYevCsJcO3VD+xUXFY4KWCoAPC1T3UduV63tMbp1O6vwVALk39ZC9ws2WSe30Q4/84M539NwiwUlSwvKcLzWxvA5Bqu1+4W8jkVOq/N1j1LBr2tpAdbSiM7PWgN2r3gtx+T3LliBQsC3z7Prz/dtDF/HodaFH8SFoYwi2U7QWmHp3J+uWyeG5h+Hfy4qEL35umeMawhClWrrSdOEOj8NO3/zWFinnYI+W+dgXartlBaNxyug6x7qc/yCuR1vC6C6Sgmvb6cQ++nOD1h+vtoenel9LC35Ad2Ta6ZdrnSqMyd4KY8I//IMBp+F5qdV6+FrJ9QDPkD3z88+29KHVTjarbnORRUeq0zyu35At/uzI37007fSnCoL7QDde55JcvYUHh6e4/74eUPfV1lpZZQn41w3sf2ud1DWf2Ghy318nd6sHPR7OOfRNc/acE/b9POqjs/S57b7T4PNyV+x1+vvfF+VapVFfD4BXcNjbI6j8kh4d/n+e85rLGMJhROzWrIlCtVQBPR9Lnf9jgpTvzDxE087ZreEYRfCbpwIdNNYRjqf6Ylm9hhRx6fmJH+ZZvh6ipC63JRg1OLn3BgD3N74/hsL3QK6nYcSqQUcK7x0DAqSfmLQv9sxrGV81e4UDCxDamMEleiWYXQsfivJAp5er/trLQD/e37BpPcXl/8OWnPaedt9UDqwLj8FMhUg6r2wDGKZR5nEChzeV8FKrTPLxLxWNWn1sNj19s9F18RPt/p+KERNf9ujT/U+GnLyWzlCHwbQNbRhlS3ew1ro/nES0KWxkGuhWMGqXh8/QInQMK2hmdRmAcB+pgqXn/+95/AX92wABXRdfz5HhZa9p5VBStN2Xn4+8V9v56MHplj+V+VF79muNNOjL7RQc/uL+wW6fl/32dKFRwsU5HIandt3Xc88MJULyt8W6OfNQR+8g1fL8/PoXxXQV3C5+2/tH4vSnGynq5haJdsv7+1aaetWPw3p35aXdb+tsmLPItf3tfLDO6DGLQ3zH9Tj5X5RKdPDZQxtW/r1GzuyjoB0WrSNxdrxy/bp01EpLW34gV37SCgvW0Dne+pyV/73AN1vCSsTWQvbEoYCOl/1pC+9hwX0dgLZCljLQO0mrvfUz/yCUU4k0sYUvhi6Jwjc074cy10jhk5fcj2j2d7XCkWroW0Dqq5HgC53WVy3B69apprQ5I+vKpHyfT9gW0bg7/bz7a2lFcR+8LEeF//+aetXdRn519auuf3MMrgmgdl91N85Xr9AtXss99mOu8sStv877QSKgrBeqwCoFnY7gcv7qKWgr7rmaqHyIAelI10D3T++2vu3Y2b93Co0lr6azboAup2j3SebVOkxrQodF9D9wkjnpQqN3S9LH+QEJ4dhfi9ruwb6TCsH7J4yKcmOl/uga8frmOXe7ke+I4DWFJc7r1X3sOUfv8vYT082R8DKFV3vVwJ0e3qaBV8dMz1Udr/mCVynkYV3uEY74FIPl47D3ovyp8Ee9u45E21Bw6dAWfq2imjbRXbf9POuN0733t7pjeYmlscUcObTjnOxn8f9Hl5VsrdHA9vrAWDHvKMYugV0b5w6b7exjF7TDtCF7tzzP9rJSmsw2f3hI6gQ0EJXQLf87/fetcM2gpGWrfnltt5LzvpwPeCKBfzbS3Z288E0T6htHbrIWRck/TEAy7xq2e0oKc4K+m0AUQnK3QDLEJYh/Yxqic0ejqBJcXRDKEiJJeOeke2d8uNahHrcqY2hb6O0GPebH1j0ea8UQ/fHRoQY3PamFhC3AVyfhdVOYOmY+JkFHnutnyH1OZrUYS10vVYZ0D8m/37yb39WuYYRbIa23ncb0DPuLj9RWxDe0Xjm0aTPfWUZ0gKxrpVdP/6uioGCEo/htUqWBXVe77eAVZFQhlaXbTtA531rPNzCPaCj3RzVZa7Aau+jp/Dp3ts5qRvOL1D9gO4kBM0HdF6jme4UHnovlQse/VCBdmPo+pkCOsfN+fEoY/vMeb8bQFclROmJ9/MSfXxlSRYc9HAov8BsB+jbyCK3bM1rFeprl8p7cAxWKdD9lXuxr47x+PkBnde0ayzkgbsL6NZC9wOpXVdVOPgcpYd2PGLH0Q6EPTrTqqYdWOhWdtixWVnuXx8L8kp/OnZrwcsaSshhfh93vVbH7vdO2ff9VRYy3jaALs8whCOywA0LSmKb78RQu65+I0vnzu+zMZcf0HW8ug7tcM15rz2gWxmsSce8pw3lerjsGpLKpx6gqyWsAtezek1sbxsmcWuXdxRD9wtAPwH6Cc4P+pYQ2oGUnqIm499OpzgL6HoEnwhulim5jSWsMLWamBKgf1wCypLpz7Kj9lm6qkVZgvQTqYKhuthV6Ohc/RZ8u/WzQsZLEHQJVInACkFvT0RaOMkd2xO6ChZ2fPZeJCR1S/o9M1q2ZYWCzksBT7Pc/dqvCmi/1aSg1Q7ELTjrftnGJpZpLZPa8Smg63xpYfJZ/vnbefiFsGVorRLQ63X8er96vTr/MHXToMWClGVy73luJyxrDeg66lzb7au+J43eJMPa2X/L+zaGrsDKz3Xc3v64YtLKBgV1tdD9Y/CeT9Cu1pwjMl1viR/QXwlQ/B4SS5vb+66OXQS8xln1aFZ7tKwCg/bbcJVwFdRMKCzVqvPKdq0c0TltbxxyVjoVhh0kxSmgq4Kk91Qas/ztl4/Ku35FQ8eoJ/j5u/1tpY+t7mClWyt/vHUwipACjb1eeU1kps8l7xw/uhXQ/V4KVV7839O5+gFd5vz/AtCF7n0KrV1HDau19dJQsXJDLvod5Tvr8fPz8db9IM9tjZ97++JrzsSYuY6D15AfNZSqFVtbLfT93cNZmCxm6ht1Q+xAZbH0bF3JDgyKD1+0lO1kufsBuy3DuSqOboY+h9eSYGXR9PxYOcfYRC1c7V00wSA7t7kHHbjvq2YjjEDnJusvvTrArX3qZVwmfqKE5bWetEcgulmhslHSOpOlcQ6xagiAn6nnYhuBq7172TQm7LQVlW5ZbpMbtd45lzDrVH2Lxj3wOoS53eqE4LVhjFttQObykrrcNpcyTfd+0lYj7HQJE8Hhxu40NKGtYbXOnuOMBEPOgQjud4qlkjR34Xd5lCsHqyAmGexuFqkV4lSiJCHRrUEWhqZQcEMjqmTY8IhNYPLO5A46Z5HzXGtZY3NMrc5JkgY5Zm1g5O4//2ZCirhU2VEqEBQFT+iI46ArNegkFUqtN5zPRSgF4CRDUUMvlBA27YU1MVPjc1T2ZG9MjE73m3NmWpXQs0nu8ZJ6mABTqTixct8RsCKIuGdht36cxzg2nRAHgUYsRwI2LSACP/fM5V3Psgw4gKqAYk+lUlDmcyTpjgdByPPIZ846cL1TPJxFEsQcvhThaPoy8Hxre0SmVp849glQLVe2AXQJYXGN3aYcTpGKcwa696OZ4qKNzK+Ft+ziWd96DKq9h7EOveOV3RImZ34OOOhxnOwKKeFFyqVwCMFIGJVG3ZFPei63e5690DvHbPhL5RvXw/EK6rkG85va+AGAe8ryPpVJ1gukIQdZGZefnF8dgiKtammVAonwG+dAmnD7nGtyn8qHcMs9c573ITbwn64NcUAOUWfIyTFmpMFKC3KCmSNKA47BVG96sk1kuPuP6xImHbE5Eu/n8r6+6r7RAzTPIHKvE55pQvg24GW1ycpt3X7lB6lJd3482ae9U8xx0dZ4UNxTD40FdG/9iSfmPHNZb1cG+QHd7qkFdNahWwNAjQdVnPmZNo3xW+iqhJMmvXDcroe8VrZewE5d4G5Mh4zJQ+Yz6TSi4QhKxSISsbgw8OzsLHp6+zA+M4WO7m5h+unpaSSTSenvS0FJ64YHytNtqf3AJycnBQB4XalYkgVOJZMoF0vynEQ0hunJKe8kpKnpKWSyWSTTKYyOjyOeTqKntxfPv/QiFi5cCFpgfg3UanwcK8cyNLgAW7ZsQTqTkfpz1XTzpSIGBgcxNj4mrzz4nszN8XKR2Hq0mC8gnUphdHhEQGvBwKCAABdaQaerpxuFYhHlWhWz+Tl09/RgdHxMWvNpJjXdj5wrn10qFNE70Ie5cgHReBTJSAwTo2Po7+lFfm5OzrmtNRtoBIF4KonxiQn09vQgm0pjanwCsWAYjO+G43FJbCKwpjNpqbXnmtAVyR82VpgYn8DgwIC4/yrFknzGOWU6OjBXLCCZTAljcD84XzIV3+/p78PG0WFkOzswl8+jM5NFpVBEZzKNUm4O2WwWs8WCuFX7unvkHsW5PCYmJvCa1+6Nl9etRbXZQCKTRoJzGB+X6zav34ChgUGU5wqItJxace5DOBHDZG4GQ0sXo1KvYWZuVsCho6NDBCDv3dPZhbHhESwaWihglisXUW3WUK1UMTM9jZ122klolnvsJfS5xygKU84DBQesBrp6sfnFNVg0sED2fTQ3hcGdlmPj+AiSqZSAYSYYRX4mJ+uLaBhjxVl0dXagPjmLhT19yM3NYvPIMBYvW4oX17yMwYVDjnLnHkNKYGOrVu7DzOQUBvr7MT2bQySdxFRuxqGzQgGZdEb4LJNKYzaXA08zo2Dk2qpAUlc7IkGUg00U8nPojafRLFedNr3pJLbMTqEVCaG3txch1Gz+AAAgAElEQVSTw6PoiiRQL5ZF+YxlUhjJzyDT2YGZ8WksGlyAqYlJNKo19Pf2idVIHuzq6hIQyc3OItORlT0p1avyPXrlUK0h1WohHomgUKugWK/Kswl0pXJZeIV0SrqZmZiUfSZYx5MJjE9NCv3U2RiE53lrgyG3/l0VJt6DsiIejaHMeLwLWlQEurq7MTOXF0DVvSbfeC5bli3G4hgbHcVOK1fhP//6NxYPLRRenhyfQEc2C/YBKJSKGFy0UOiVcL1s+TKhoVq5gkgghFAgIM/ne70D/ZjITSMci6IWaGE8N40lS5eikJtFNBBCs1ZHZ0cHNm/eLAAYScS3esEIogQh0qOD50K7VNy5JnnyWGen0OCGDRtk/SnEOe/e7h7hdyoDXEfSeiKZlHUjL/d0dKJVb6C3owvDw8MiLwnC3BPuWYDAGwpCFSwqCIFqXeg6lohjy8wkYumkyOr+zm7kRyfR19GFSCyK8dkZBDqSqARbkgSWiMSQDcdQF/ndFB4plEuYK5eQymSFlplb0ajUkYrGMTk6jp6uHpnL8NgYOnq6EUnEUK9UkA6GHIU4Eka5UUO+XJJnku6599yDbDoj4+Y6JTsy4hWZLRWQTqQQpghuOoZfNB4TeUxDosZktVYLMZ5mxjwROU6Vuomj2IoSSuXDrY5SJcS+8nfKTFVuFbD5KoBLD0214rU+VxC3+GOrhFRJ2ArgvA8bC22blGcBXY0hNWptlQ3HMi/LfffV+7REa3IBnUJIs7epYVL4U4unkEnFEwJkXAwC/NTMDLoHB0Qw8SeTyWDTpk1CcHq0JgWITSzq6enB2NiYTIIMTS2YgouCfnYmh7mZHLo7OkUgiyUWCqGvvx+btmyWxUt1ZDEy4QDl0uXLRLGwgO5v1k8lgcKKTFIpl504hKshE3R5Wg4FFcc0OLRAPprJ5RBPxOW+uZmcCN/JsXEB8nKxiJmpaREs/X190mmNhEZiopDqGxxAsVwWAU8mTaXTArAcp3RJo6XYbCEei2F6dgYDS4YwOTWJ7nQWyWgMualp6W9NEKX2X2rU0NnbLWvNdW+xkUe9iYHuXlnX0clJJDNpdHZ1ikLB9eK6UhGazc2KcKGwY+IRmYwKBYU2CbVarSEQDsvvpXxBhJ9Ysqztj0UxOTuDdHengLIc0hKOIIogksEIGsWyY73Go0LQwUYTPdlObFi7TvY+lUkL2EdSCcyVi4glE+ju7saLzz6HJUMLMTsxJYpBZbYgIFcPtLBheAt2ftXueOSJx9E3NCh7zXUUlz4NhRbQne1EcXZOBCfpIZCMohFoIhF3GshIAgkZP5kUmqRSqRbWNlYexVG9iXqhhJ36F6JVriESjSDSkcbLUyMIphOYmc3JvDoQQa1QEiauhQMYLs3KfXuaYWx+aQ2GFi9CJ5W6cgmZrk5RdEfGRmX/yRfasSqdTGF6akqELzOkw+mEWNOyPywRbUFoX4Gc19GtKLwg2qOTKyGnnEVDqEQdIVUZnUImEpe1L7XqCHZnkKsURfuPNgMYiKXRKJRlr7sW9GPN1ChaoRA6ExmMbdqCXVbtJIJ3emISO61Y6Xhbmi1R1uiB4/w4XgrSmfwcFi5ehFJuFkkKRdJHoIVKoIlysy5WC2WAKJ+j44iHIw7tRKKyngTDENeZTYlKZec0LFf5Ef50PW0EasoZCiwR7pWqKPxci3KhiFA4ghrBMJGUe80V8ohRWS0WhddESZrLyxGz5N+D9j8A615ag2w6LetbLOSRpqEwMSaK88pddsaajetFiSToV0tlUbT5LDToB2oh2+XwQ6XVQK5UQDybRqlSBqp1xEMRNEoVJOJxAVvOc3Iu51hxnB89QQQferFcq5J8RuWZQD6dmxFApRHEH75HmqDsoOwl4HPfuzo7hR9p6NB6piIYC4QwNzmNrnQWhXxeQJZ7Ee/MYHR6UuRItqND5A6NJypviUAY9ek50BgpRQNIdXWIooNKDb3hJMKNlsjC7kWDWDs7gUhnWowLzjGYryAZCqFUKiCVSbFDEMrcJ2lhXBeQTceSGN88gl2WrxIlnLpY78AAcoWCKJv0PQYKJWRSSVEIA7EI+hYMCiBTHtOD0JnKiDeAe04lcrowJ9/lWBPROOZGphAPRkVuV+tVNAMtxGJRaThG3V0sVwmrtkBfpCQgKqDTQ+MCuj8spGa+tdAVPPkq3hJ6qOUwN8fzay1ttcgVmxSM53u8ndPW/Ba6Wun+MbUDdPueeIB2P+z1EgXw3CFuXaVaniQmEhEFzoL+AeRn51CrVATcNm8ZhuT4hRy3QV9fH0ZGRoS5lKl4XwoFCnNeQ2trdHRUFoQEyr8JJMz2nBgbxx677oYpglQ8gQfuekDWdcPoRgwMDGLfg/bHbCGP/gWDnvUmvdSNO1zbGKqWRGamQiJM4i48u8NRQeF7BGRuSLFcEiagFjsxOSnATzCgAkJFgGtAobDQtWb22H13XP/H6xFBBOOFCZz4znei2qjLP1rmsUQC3b09GB0bk6Q8zre3pxdzs7NyP67fpuHNQIxZwSFk4kmkYnGxWkVzpDs5GECImmyghWKl7HgNylUB9UwsgcmJSQwtWYyxiQkkU0mx0jlu8Yrk86Lh53I5eRXXreu6434Q9OoNhkvqzv4GQ6KgzOVm5VlUTDaMbEE4GUe91ZR7khHIzGT0jlhSFJlGJOg8t9nCzX/5K3oinbIfm6Y344Mnf1gY7z8vvoAVO+8kllJXJotmpQbUGiIEH7rtXkwXp8WaeM8H34+p/Cwy3Z0Ym55ygCGVlH2gMKeLLoKgKH+07KgklBpV5PKzongyFksvANdJrP583ovv27DFVis9gHKxjK54Crdd+2d0RnmyWxB5VPG2j7wXc42qCOKBrh4RfNW5otBHOdBEJen0iO4PxXHDr6+R75VQQRBhrD72CCAcRJJr5u49lSvSH5VVWhyTExPo6O7CbLko7nsKcv6Q7jk+CmWxxuJxcbkroAvTuu7MVjiIuVYFkWAQ0VJdAJ28V0YDxQiQq5Yc5boBxMoNxFpB0EPWPTSAzflpJDuyiDRDWL5oCUa3DCNIF2ULuPonV6LYzAu9JJHExz79cWzcshnNIJDu7EAym8HjTz2JvfbcA+FGHbmZafFaUAEj/UttLkG63kB3tkOUVCoypE2CF8M8iXRKrEzSPZ9J4UhliddwzdWNKCERzjcQFCs5EYvJupAeqJxEqCSHnW55E1OTWLxkibxyjagM8H4DvX0ozOUxNjKCVCyBKJvxkIdoxbqZ/tFkwjEUCAY8654hsEAQ9XLFOeI1EBQe4/hJd40ABDDzVUdJIo1QcclP58QajCcdzwutXl4rgM550EJvOcAudBgKYmR8TOQj5zA753i+OP5K1fFCUF5QZtFSd6xOKiNFsWTpBeB76UgM1XwRXamMjJdrnCvkka+VkenpQqXZEM8heZ3zb9UaMoauWFLGMF7OA7GwGBN9mU5c8Klz0JPKSriqgTA+/d3zsXFyTO5LGZBsBLCIhs70BH33CMaiYmVXGlT+a4iGIuhMZpAM0vsYF/qanp7Bb35+JUqoUbXBuV/9PLriCYyNjsgYU51ZbBkbFR6jrKR1TkNhdnpG+ILKGpWoaCohXqa5mVkkWhF0pDJCq8VyUTwIoYhzpG+5WnZCjhI62QroaqFLKMw9vEcB3AsNup48CVm5MX4LymLJE9SjTkjUCwm7lr+CtJYlaxh1nvEpobStxw9rnoA/p0DHph4Ca6HzfjbpOrDr6tc50Ry3lata6AroSbbOrNVFoxNwFMEaEi03EAxhOp8Xy5ZATqFErZJMRCChu48/FLIEFQpmXjc4OIglS5bgpZdeEq2LzLNgcFAsX2pjJNzh9Ruw+1574a677kIyQsaTkAmW7LoU6WwWvf194nanle01oXV6yGxtJUqmKFdE26YVuHHjRon+Sm1frSaWM8faPzDgATstCDIULV0uMOe/du1adGU7RBDT3Z1JpXDbLbciGU+iUC4iG+/AbG0O+x2wv1j7tJiHFi3ECy++KN4Fxt7Eyqg6zyQjU8AFwkGU6hUMDS0Qi3XNiy9h+ZKlsh4CZpm0CA1ae8FoBH29veIyp9BIhCJOHCwSRb5YcIRvyhGa5UpZ1lUygN1uaQwpcN1pydKdJ27MeAKRSFT2lcKXe0ztXUIOqSQIGM0IGdpJhkonkpgaGUMmGke0xVP2mpguF8QaoaC65//uxExxUsafjXXi4LccKtp0sVYR8CKYBBstAQ5abhueWQOn4M/Z2xKqOPCIQ0SJCMWjiCbimJyakv0UqycWx+jmLeJ2pyVBCyzZkRbNPJ5IePvJNRa3n7rd5ZTPra2KlWkJlLFwFPXZIh6/5V60WjUn9hiM4sATj0K6vxtr160TYR3Il5GJ0mUcwng+h0B3Rrwdf7n8KgZfEEEMueYc3vXe90jYha5ZCnRq+FRaSftyCAY9Wak0Xnj+eQnxBCIhmTuvIzAMLVjgnC7lNj2i4unE+51TwwTQ3Q5n3J9IJo7piQksynSjOJUTl3q2vwcbchNI9XTKmtTzJbRmCli5cInwZawjjfFqAQOLFmJmdApz0zMSBthr9z0xMTIqSsdvf/obMFuiCjb+CeBDp34YrVBArHPSYv/gANZvXI9sNiWClN4o0l/FHTutK7GiqQTW6kKLclxlNII6mojEY/I+LVWJ5XKOEfcYVTd7WOvQCcycczQUllAVDQryT61SEzoX+guHJSy18667CKCTx6nMUEHld0nXyxY7igvl168v+5X4vGnMnPap08Tb09HVie9//QeooY7TzjxVFAJ6GegxoULc0dmJTZs3S/ihUCmj0qghkkw4oQkqx4USZqem0d/XL/edKxWF/qkIae4A14OAznlLLgzdtjQY3MRa8h73mooM51atVWVuGrbzkqOaLbFCqSxQUaTnLFBrIMY9K1dkrWutBupBINvTjUqzLh68JBXfUBjNah0x1+1Ow2EOdTEexItZbeDX3/oxtOULKeBdZ34EgVRclBmOPRuIIFCroxVuoVAtoUZjiT0VgkFxc0eDYdRLVbRKNYSbAdTKVfz8Rz9HFQ1QLSevxxDBmZ/9H2SzGUzPzSIYi0jog/uXm57BTstXoJibkzg7DQ45e4IVIcwbCbRk/1FuIIKQ0A5zqMSvHnSdsG45KHN2mDLtd7mLi9zNBxGANg3GFERVgbZ/67WCm2HnTA81Kr38J7c7pZadamKpVRAI5raXu8210mco3+vzVVFQENdXTxlYddCrJc1VkzjcDBlncQBxOROA6OoiUzD2SS355ZdeRldXt2wkrVwlQgI6hYYAmCtQOSm6AsnUdKUQ6MUVXypJrIfWPONABHIS2+JFiySWOLxliwDPnXfdBTp7N45txCfPOhMPPvSQfI/xSrq5RQlxE1hUu9Eac8nkbDaxfPlyGTNd0BRyAtrBoFjMtOgIHBQMdO0PLVyIfMHxHoyOjGL5smXI52YxNjKKnVetwvV/ug49yS5RJI44+o2445a/oypaZwgHHnGQgDpd8GQg/uNcqVRQqNN9T3ffmjVrRBmpB5poNupiqYxs2ixCh7E6Mg5d3onOLHiECV1dBBuGJMRCjyfR29UtChLHyfwFjp9zopbK+U1OT2HR4sUCbGvWrRVli5Y2Y6KpdAr5uYIoPIynpeMJEcB0x3O8L65dg47ebnEtUrmgO3DJwkUoTOewdHAh5iamnINxMknk8nNIRWK48Ya/oCuUFQFKoX3E247ExOwMst1dAnJDQ0Myx0Q4inv+8ndhskq9iGPf+lbccetdYuGGEcPrDn+DKAF0YdMlxgNwCIad2Q75Pi0uKmSSRc24XTqJaCwmazq4YAHWrlsrAE93N+ODtlxRM/olno4AGuUaonXg0VvuAfv9iesOwOvfuhpIxbBw0SJMbBlBfvMYBrt7xWIanpnEeL0oSsM9v79ZXIfDc6M490vnCT1OTE8Jk9OVyXyCBQsWOMl3gYB4VUgLtIRWrlqJ4RG6IluyN8zxoKXGGKhabHKal5zMtBXQVcjQOpsu5EQp6oumxIXKeVWDLQFsWurcb1rmyBWxsKdfeK0WAkbLc2gGg1i5eLmA+EBfv9D47OQ0dt9lV/zzyafw9xvvEBlA2n7Ph96HfLmIRcuW4t/P/Uf2phGkm72GWDIurlwCCRXORCQqVhOFMF3eVKYJTnSJC3iUCkIP9FJV5goeoKuFLmDUcHIgpPFIsyXrlWbeDd3fzRaWLFqEwlxBnpnNdsh+j02Mi0dnjF6aeBzZjiymp6ZFntD7V5ibk1yaH37jEuTrc8K/qXAGs81ZpIMZJx6NIpJI4axzz5Q9ILCQ1uippAeSyhZzeKj4M5Y7MTOFpUuXYmJ4VHiSOSbdXV3YNLwFXX294urWBEUJlQSCnoVORYZ0wb0nz4uXkPlEbGaFltAak8yisagD0PW68DZlK69jvgAtRK4N3eTJcBTNUkXCA/xMPEClAobHx0Rh4fi7OjplT+h5yCRTwvNUOmrxMBIdGQH0uZEJ/OGSKzA9MYq+3j6B4JPPPRO9i4fE80cLvTeWwqZ169A10INKq45QPCbWOb17VFhjoQhmxiYx1N2PyS1juOLSn2JydhJd2V6ce+GXRY73ZnpRRgHXXHsNnnnuWVFOCpWShBKoSJHX6YlkeJF0Re8F58s4exVNDC0YQkcsjdzUjGBJJBZBIOR0b6NnLEFPitsRlBZ6O0BniKCdu93Gra31romJAuCMsTfrnrJmQV2Bl3zL37cH6FSWbWzduuR5P1vWrBa6tfb1UBYP0Fcc8CoBdI0J0N3hgTsHXC6LZUTGKszOOTEsBAS0+/sHEIpG8fgTT4iW2t/fLwDDSSxevFhcnnTvEnBonfGhZBIyB7+/YuVKbNy8SSxkxhWZpEKCW/PyywI0tNp5DyoCTz7ylKwrtef9Dtpf3E1MpCLYMcPW1hhaMKegmZqckgQ6CjNa3KMUok3HjUw33hRjmoAkw5CBKBzWb9wg4+bnGzdsEEbs6erGfXfeK/ZkFBHsttduEnMlo/3rqWfd7PsA3nDYfpJoQ6aiIONzaM0x2Y1g7rhUC+LZqLcaePLJJ7B04SJHIBRLonAsXbFcEtIonNVtR3CglUxGJMjQqmZyGK+ndUfg4P4RJDguug6Z30DLgsBGoUCQF6s9lcTw8Aj6e/qQTaQkfk9lgdYLfyS0MbRAYlZdfT1OXgHjjnRzhSISr2NIIdqdFTdky3WjR4Mh0dAZV6Srnq4xWqtPPP2UjLEjlcZTdz+O2dIUehNdOOZtR4uSR6XhsYeeAHNk8yjhtE9+HGs3rBfBTCHCtaMyRNAhPdKK5D6mGNOj8G80MDs3i1U77STAIeEAdqGTTHIn4VPLU8S9K4lmISRCUYSrDdxx7V+Bes1JsIoE8cYT345WIuK4QONJrOgZFC8Kk52asTBe/6bVOOvss9EVjqEzmMb7Tn0//vP8c2KlLl66BKMT47KOkggWCgmwkw5o6dGNSVonONCVyPlTAaM1xr0izZD2xicnnDwFuqIl89vphOi57fh3sImBrm6MvbgOC7p6hXdHZibRv9MyDE9NiEDrzXQgOFdGq+QkzbViYYR7shibnkag1hIluiOTxZYNG8VDRHBatGAIWzZvxg3X3OC4FAEcdcJbEM+kBMxJY72LBrElP4kAY/n5IsItoC/bJZYirX5622iFct4MQ6U7suKW5SvXh4qNWImOliW0KwLQNRKkQoFZwHTjlspYuGBIXimTqNS9+PwLQr9a1kMlmr3V+cq4P+mNsoOgtHH9evT19EqY5KJvfxuZUBpnn/dplBtVsex/d8XvEJZ0NeCUs06R/aBixfEw7KYHDmm9L+/d2dWFRDYtaz4zNoEFvf3i5WIC19jkBIaWLcHYzJQD6Izd0uVOD6EEZpxYLsGYeT6kD9IKPXpy+IZL0+Qj0hRDGcrDfI/zInARBMXvU6mhI55EaWZOniE5L4k4GEqgjCQfcT3J48xnYHiPyhHzOxi/nm5WEEnGZX1iDeCKCy8RC50+jEKjijPO/wKQiCLHfKlKHXst3wkzk5MYyU2I1dzZ14NgNCryJRFLoDOdQWFqFqFaC5d+92KxxnNzM/j8uedKsi0TYD9xxieRjWXwwpaXcM2f/ojnXnoR/QsXOIp6voAFPX0iZ9KxhJM8CXobuiSHIVfMy0l54WZQrH/yNkMiCAXE1e4YmUGH3gUfDKC7/Q/E6DTneGzPQlewVE+ZJl2STpnIp0aCAroFZU2+VktaP3Oe5fxrF2fXe2nZsj8xThUGBXSvXHDlgXvNA3Q9eUYfIhnRc3nJ8F66aLFodBRKTJx56ul/orO7GwuGhjyBRTc6rWESqBbFE3AI8EyY4yuBleBPlzS1yKmZafR0d8v5zoyz0opOp9JisRMIJflr1EkwojbLe9PlR/efuLRYIaJNEkx5ChnIyXJsCehxcaht77RqJwkDMC+AAoPacV9/H9atXy8CVctTuGh0eVKrH968RWLMmqQ058amGcOjIJIMeibsjY5i2YrlEhejhs17kPmZF7CYFm4+L/G/XXfZBf9+9lkksyl0dXVK7JyWDV36VHo4t0YoIDFquqJoDVC5oZVMQTm+eRh77bGneA3oZSCYcwwUjExYIvDQqmcizEtr14jywL8ZCyWjUwtmrCsTd7R0utKZH0CGl/3ddRc8859nxfXNJC8Cy/joGPbe81WSNd0oVpDt7sREpSDChlY3wZwuMllXxinZWjTQwuaxEazaeWdxm9MiY/y8Va0hHo461ny9Lkz+6BOPSxx2aMkiseDospYM4HhcBBTd0XShMv78hn1ej5eef0EyzWeZMBiAWE7PvfA8+gb6RbAzoY5Kh1Pa5rjcpRGRa/FGgmGEGkC40sDdf7ppnoV+6DvfgmoI6O3rw+a167E424M8hUsmg0R3B554+TksXLoElekcYlIyubXjFIUnXdAM8XAvyYxUYKlUch4c/+677Y5n/vlPASkqswQOCvN/PftvUXCpkE1NTyOVzTjj5ZnlmiympZmuwA1UaugKxhAoO+WjVDgooBF3YshxhNAdiosrleD6zEvPC+CXGO8ulLBq+QpJZuxldvNMTpRG5ovQW8Qwmihi5NPcjGRtE6y4xuP5GQR7UmiFHUDrTqSx88KlmB4ZE0t/1512Fm8QLU8qfat22VkSHnfaZWfkCwXxrlB5VoHpnIjonrXA7l31hsSLCVgU8Aw5jY+MitK7156vwpaNm6UqhPKBAm3BwiG88NJLGFgwKIAulRmdndi8aZMoUYP9/eIJJL/QZU+5waQ1VpswXssqkuFNm5HNZL1TGTl28hbd4kze5X4xpku5QG8QgYXAv3hwSPJbCKZUQHoHB/DyhnVe0qOWfEVcC52vBHQB33JFaIQeH/IwaXmXXXcV13OYx3/SA8QEy4yblMZQYDolyjorYRgKLE7nEK63pJJhxZKlAtYMxXG/yPOd3V3o7OiUkACtX2bDU9ZyXEzyLIZbEmajwhRvBXHpV78JkMfTWZRbdZz1lS9isjgnHr/c2ARSjaDIip1esweeeu5f4u3p6u1Bzs396M50SJJpjUmv3b0YHx7B4MCg8B/d65O5aSxduUL4fCY/K4oRFQoaEsQNJiMytNiZSDkJtJmsyO/NoyOIpRLi/ZibyyPUDMi8aLwUSpRF9I5GhWdqzO53y1UV0NnmWM4XdM9IV0BvB+YKxjZ7XS1miV0zES7knvLpJsVZcPZc877jxbcC/jbngs3LeOf31SNgvQjWQldl1itbW3Xwa1riptYzfc3JSyIcWAfYaIhGfM3Vv0d/phcN1GRBDjroYBTKZTzz5DOotWqIBqKog1nfDbz5zW8WEKaGRCFyxx13IBKSaAcK1QJS0RR223sPp/yjXhdiJtjxleBJN9n999wvdbpRN5ojdautqjxn731fK9pRnQvKmIlbG+6vO+U9V6xYgZdfflmyQ7s6u3DNH/4gz4kgLP9KzZJoxSe880RJiKMQWr5iuYyfMWcm76xcthybNmyUmkl6ER6+50Gn/tn1GjAksMteu0rsnC5XriddxU6pVFC8Db+/6mp0JTrRRF2sgcPffDiKtTLu/Pud4kbPRlJCbHPlPN75nndLSUy+XhENn6BOAqJmTaG2+6qd8btf/wadiQ6nhA5VHPXmo+R5t938N9ChTFdpuV7B+z/0QUlMo2Ul5WExSY0WZadZbUhC22BPH6769W/RFaWLv8qqaxx61OFikdGlTquH3oWb/vgXxGXVgEKzhEOPPVqE2pLBIVz3+2uRQlxAutQq4Yg3HSk5AAwfMPOfJ0u1qnWx4J55+ClUG06mfDqWFs8LbY13vO9ErN24XpQPAiM1bQp9Ck0pqaN7uacXV115JTKBNNh4s8H4n/wGHHz0oSI06MGpE/gIgq6FLuEkWoHu+eG00IP1FmrTc3j4pjvRrDpndzeCIRzw9iPFIqFn4vV7vQbf+dJXMZDpESthpDCF//nCZ/D8mpfQQWskk5Gqgjv+7+8yvpnaDDoinTju/ccJg9LyIqDTTcpX8sOVV16JbCAt9B2W/FuGKRo4/v0nShki3a7pbEaEMsMOBHQKXwp30oHG0mOMFSOEG395rRfzLKKOt37oXZJ1fsNvbkChPoOhcKd8Plucxf98+izMBuqiDJcKJRHi2WRKAIbemh//8FKkgwnUWlXEAlHh10Q0hWKrjJNO/oiUdnF9WQWwfnYMPQO9qObyiNUh5XHDa9bjVbvujq9ecAGyqU6UQaAjMAHHfeB4kQmS2FUpSxUEPTkC6gbQNcmI7nWG+AjEzGOhwksF5EtfPBe9Sbp7S0gEErL3JZTxmXM+K4ocrSeGoKj8L1u6VBT4K3/6W1lvUm+uPINPffYziHakRbkgXzE/44Yrr5c9HMmNor9jAB8546MS96enhjz8ta9cgI4Q3fM14eEPn3Equrq78L2vXkT1VSzRUr2EWDiBU876GBphJzXj98AAACAASURBVBOadEc5q9Y54+gE8+9/62JUGmUkQgnkK3O48MILZW/P+9KXkIlnZc02TG7CdTf8Ges3bZQqCo33T85MC02QHyY3j0iy6qpFS/HxU07For6FXt7R2ed9Rtb2vHO5Zt0yTo6DP6effaYogAR0AioVm/5UBy76/JdFEeQPcwXO/PIX0IyGcf5XvoxOpMAaEq7ThtwoLv/VFWJdD9DjSAOmVBbjpFmqIhuJIx4MSxz8y+efL/NJJFLiiaugjs988Rzx2tBLQMOA+UeSL9BoItRo4dvnXoh8cQbdyU6h3e9+/2JJnjvpoyejM96FhsTiY9g0tgk33Xoz/v3cs5J1L6Fcyrqoe7xwq+lkuJuWw2I1u/70doCurnabdKahL3Gjs89H0vF8Wpe6grqGf/U+1rXuWNhMRp/f1Mtv5W8P0NVC3wbQdzpk760xdLdRir0ptbm1L6+R2Pkj9zyMfGkWnYksStWiAPpjjzyJYr2ERNg5tUoBl8C+3/774f7770c85NRE11CTrPCGe0YRCxf23GcvSUahwBaXfGcX/vHgw8Is+WoemWgac+U5ZOJpr6EJlQfRXgIR7H3YfhilxdDXh9zMjGjkLOOgVUFNW2rnEwlJ1CI4333r3aigjDjiKNYLyIRTyJVyyCY6PNfia/bfW6xCzZJmXe5g/4CU9Dz18BNiFxXLBaTjaRQbjnsnFXVAiXPa5+DXS+ycAoWu1Q3r12PVylW49S+3oFjJi5upjhoOOPBAPPTAI6iggiRiaLRqiAWck9tqaOB1+78BRbp0wkEBVkmoaLbwj78/BKYJUbzzmRRQ5VYZiUAcB7/xYNx3x33uPZzxvH71vmLhs7SElhaTdQgQLC8hqNGyYAz8rttuF0AuN0oiYA468hBRJOi24/6QgZ+673F5qvP8MPZ962FOYk6tjgdvvU9EALVhCtj9DjtAEm3IqBSaK5cvx6a16/H0/Y/LdVRsOL5Ks4JoMIYKagghgv2POFDczMyEpguPuQZ0SxMIqOhd+6trUUIJSYGyFkooIoGEqFf5ZhGpYBpHnXi001gFTB6KCsgLcLhjoxJJV10qEkeiEcDd193suhgZM27hoHe8WQCR1kK4Adz9p5vFghcaB/DG975NPChMDAq5pZ5//cP/yapwOfik495znHiGCODMnyBNUUn5/S9+LzxAIHdOI3fGRaVEEuTQwLtOercoUlS+aElK4g0B3Uvwc9zZBKLZkQk8ciPzTKRVCSaKObzvE6fi6l//EXnk0YU0mL9fKeWRTpBOgaNPOhGBeESsQ+ZNMF55yzU3evsSk8yAhoxpJj+DjnSn7A8TmjjGo088RpLrpptlhKJhLO0dQCBfwdzwOG6+9gaZV50lbJKLE0KhVUY0EMdsdRYd0SzeceLb0Nnfi825SXml4kSvBJU3KZWrVoV3COgd6Yz0aKCrmJbazy7+CcotpxwxQb6RKK+j0HHtqMiefuYnvZMOKUiprFxx6c9lrbnu5L+Pn3U6CnCOkA3WGgjVW/jNZb90xi6zDOKUT39cyvXIL1Scf3rRj+VJ9C1xz0799On44cWXIiorBdSElqk6BTDXKOKcL52L4YkxLFi0UGiJyaAEu8u++0M3JY/3orLjrHWuMIMLLrgAl3znEg+QOZJPnPNJRymIhIWfxLJusY46KF5GKlSd8RRC9SYu++6ljsdS/gvgc1/5Ai786jeE2mrNsoB5IhhFtVGVpLnzv/E1bMpNipXMioTl/UP45jnnIRmKSqyd8fGPfvYMXPzdS1FBFUlEEZd1DCLXqqAeCODCi76BDVs2S48CxtBfeu55LOwbkAqSr3zxPMTl3PsIitUyglEGHMIoskIjEMdco4Bvfe870oOCXqBVq1aJi52x+u9e8E1J+Ks3q7KuX7vo6zjjU2chHk3LvjcbNSRDCRQaJcGZCy/+OtLZNNasXYuevh4nyVXisY7b3Uk2dV5JF1H3+FLNHFerWhvJqOWroKzY6NwR25Stzc9iD3jl23ofKQt2WwrX6w2v67jfTa/jsJ0m1VNgk+eoYGi5Lp8RWHnwa6Six7HSne5Tnp9f14JdkBpNPP3wk0K0hXIe2XhalojaOp0YanXzXg4AZ7z3FMhJXsPjwxjqG5L1cfSjIBatXCwub7rZR4aH8fy/n0epVkIq4lhkZD7GrGvNqri7Bnr65fu06dZMbcF7P/QBSYiiBUd3PZuMaOyB7mNa5v/65zOY2DQh36P4nJqdRH+2z4u9z5RzSMSTIhBiiGP/w/YXRYCCeHR4WBo7PPng48LsGv1w7qX/mhidHsNA16ALZvt7zUJoodPdfOfNTAQDJmbGMdDZJ98leHAdcjNTWNDZj1K5gFTcyepn6seb3voWrNm4AYuXL5U9+r/rb0AmkJSEMgVOzd8Wy7hRRCrk1GAX6gUkwim8YfV+krxBIZDu6pByFlod1BBZL8qGGKyDv+2PN4nlzTFO56dx2BuPkBpyiXkxHj81hXvvvBs9iU6mk4mg3ufoQ5w4Xr2Jh/52v3zfESbAAUcchGqrIaBE5ea5Z5/Fpv+sl+9SKFIRcbr+BTA8OYKBnkEP1Pc+4LUCYKxoYGyZQMgwwlNPPIXZ/Cz60/3ynLHZEQxm+0UporstFUojLwCfxGsO3ltCDUFmEBPQmw2neRJ/57GD1TqigTDijQDuuW4rYBPwDjnhaFQCTue1SHM+oPPzw999rAPoZCJpnxoAAV276FHYHP/udzhNhNwGS3TB33/vA5jOz3jjLzYLSAdTopjNlufE6tDxH3zMoeJyl6RPp52bp6RI7X8rIPHF8lQOD/yZXhkHFDi+Aj0FKCAFeqKAejGHRDAstDVdyaMVS+LEU94rOSXjo6OgC/jP1/yJhbvIhFKubUYrpIZYKOaBy2RhGh2pLqHdD3zyIwhk4pKMlmqFECxUccvvrxcaYCY6w1Ecy2ytiFgkKQo9LVjSbqtewwnvezfQnQaSMbGk6SZnLg55V045ZEdBN8OZrnU2hrn75jsxNTuBgSz3v4Wx2VH0ZftRREkSZwns5GGuwwkfPEHuJ/zabOEXP7pCuFUB/WNnno65YFN6MTDsQgv3dwbQGXX98KdOExnHZjm0qH/6HSf7O+YCOo+eqaKOBCKYmB7Fgq4BTOYmJdRFTmJ+9Ze+/RUJU9DLQAPpJ9/5kav4OrJjdHoUA10DnlyhbOrJ9njykdf8z2dOdwCdSXAuoFNBZRkZ83uqcwUpJQ3VCOg/9HiQQEc3dm+2TwwYZp8ng1TXnB/K0KfX/Ae//OPvxeNJOR+tt3DJly9EohWSDP9gPIac7GRElKVKqYChRCfy7LWRyaKOAPKtEj77hc+JkiF5U8k0Fg8swAWfPU/UVO55ocD6+AzmKgVZ02TMwRBmvm8Y24yf/eIK9Az24+mnn5bwT0+2A58782xkwkmXHp31ylXzKNdryCazYEaX2zlFZMm6kXW46g9XS35BNOEebCIlZq6hYQCd89eSRwVJTThV61pj0/OAXM/3MElxFvDtvTQpTpRK1wvOz50DVhre8antMtzFaNUOl9tx20sY2U0+F4NvBbPc5ZtuprvWdLttXhmLYXclWqcP3HsfstEUmq06IoGwaFN7ve61EqekZXzDDTc4tebJDtGeyFS02Pfee2/5nA/+x/3/wPDEsCSqkIHj4YQA+sqVKwWUn3/+ebEO+VNqlPCqPfcUxmbseGTzFqx94WUh1rn8HBLpDMoA9jxwb7Egly5ZIln5jJPTYidh0UJn4th9t9/ngTcBfZ/9XifxzU0bN0qs++F7HvYs9PH8BHrTvVi++3Kph2Qy1l+u+7MA2lD3IManxzDY1Y+Vu66SuDkTqR7+xz8QDTiCr9hkqVEIqw9bLfFoxs6ZyPPn665HNpoWhYgeh+niLPZffQj6BgfRkUjh4ou+g52XrhLNfWp2Bp3Zbuy572vESmYW5x577IFf/uznyERpz5MlW3jDEftLgxomszEB8LF7H8F0fgo9abrWHC39gMMPksQYMhE7eTFmxbIhofImpLkHG1PQQrn9xpvR29Ete3fM8W/F+PSU+FN22nlnrF+3Dn+/7XYkwEYOdex70AGoJ6NSzkRA/8ftDwh7OVYncNAbD5EuVXT1r9+wAc8++i/3cwpV4E1HHokwG9MA4rJ++P5/uOtXRiwYx5Fve5MIxgcefBArVq3EPbcxIdH54R4ecPgB6OlhnkJDYr33/e1+lFFBFM4+8N/R7zraaR7BNqfiYnPPSCeDsJylGUCiFRQL3JbpHPbOYwTQ+UNAv8dY6BRth73rrWLdtHh8r6sQ33jNXz1Ap5p2/LveIRUdjz76qMTPb7nhVhmTKrNHvvVIoUFWKLCR0V+vvRGzrTxSgbS4j2kHHf3eY+ZZ5yJYXCudyhjrjoOlOm793XWoV5w2vJOFWZRiQXzqC+dI3kqksXX8c4U5xFMZjLUKOOOcsyW5rSOTxtWXX+k03nD/nXTyB5CbnBYrmVUgl11+uSh1BLlcaVaA5H0f/hBmKgWZW7zWwm9+/FOkWc7UCmA2x050nTj8bUejo68HG0e24G833SZlVWHmRQQi4m3Y97g3IdrTIV4MqSF2s4IlfllvSIz8maeelnyRn37nMq1KQqE6h1NPOxVDSxZiDbOte7rxk+//VEJ+TvgGSCCOU874qFMe1gJ+9eNfiPpMaGbY8LQzT0fOBfRIpSFA9rvLt1rohKEPnXGKeGqoABPQr/juZRJU4j/yRREBfPxzn5REUZatfe/bF6EjkZV9pvITT6Vx6ukfk/g3e3iwLv9H37oEGzetw7JFy1BBE2ed8ylJpGMp5tLFS/D9b1+MWoPVJ07DFILexz79CenVQAudoCltiVtNR9EIBFHLFx1Arzbwo+/8wAN0qt3FZklc+DQqmNj6iVM/hqHeAbTkpL2QeJzO/vq5mCnmpXKmOD6NK779A4R48I7LOyOVWXz+gvNFMafy/z/vOwmLB4YwOjMt2fFU6j/zhc8h1ZkRuUvXPRWXWr2ITDiOZrOGcDCM0z99pngr/vPSC7jisl/IbrHkk+Pkv5M/dapUDax96WWJ8//wGxdvNTJmp6Xh1a+v+h3WbdooxttpJ31E8iES0aQ2Uca5XztXXPfaY0BMBhfQ3ebpXvCapdfWqra/i5wxZ5koqHtxcmKUnMXgJJV7yXKmFt263y2gOy76pjSWsda5vd4+z3+N/q3Hq3oxdAK6lKjZlpgyE+kaL0Qsgq8FPPrQw9KlLBGOoVIt46g3H41mOCTATMHBbNDHHnpMLHMOnm54Mtg7jn+HuN533313caU9+uCjwnDisqBr+Q37SIz22Wefxatf/WpcddVVWDS4CHu8eg9J+GAMjUk6Q/2DkrTy4H33Y4ClMGhivJLHPgftL12oqI0zAYauTWl5OTEhtaQUcnfdeaccxJIKpzA6PYJzzjkHf/nzn7Hr7rtLbJMu4Xvuu1fqAg865CCvDp0aKl1I9/ztbnExUZkYnxrFu058p3g0mKTBRBGWsdx+++0yp46E01zlyGOPlIQdrh8TjW6+6SbRkJ0IdBOHHXUkimhKcsvIhk04eL8D8Jfr2KzG7Q3PzOLjj8GW0RGxKh+791FXU6UXISSC9YCjVqO7v9epRojGcPVvfid5DhznbJkdptI45I2HCsPRWmaSG11bjGvTci0Wy1KyJi1Yg2Hcf/NdYnuUKiUJJRxz3NukpSnjzk88/jhSAXYLdAQ/a8YZe5MMXlrotzsWugL6gUccLNYEteXHHngcudK0JM91RFJYfchBoig99a9nhMGZdMTWtbffcgdmijlkkx3Y95D9JGOd6zs8OoInHnpS1nWqPC2W7BHHHiHWOr/H8U3PTOMfdz6C6do0TvrwhyUjV1qBEiTQkuxxKR2i+1QO5mGRdEuSgO67/lbPpU7AXv3OY6TCQOKedLn/0Uma4w8/P/TEt0h279bs2SAI6FJTLbTdwDtOPE5ocJdddsFzzz+PB+5+ULwRE4UJ9KR68bb3vF2SnRjvI73Sgn/g9gdRQAnHv/sEWRN+Zl3ujjLjZO3TQo8FwtK+86ZfX+t03mIpFIDTzjsb9zz8IJYtW4ZsLIGZtcxY/yM6s3SdN1FCEIed8CYs5NoXC+Jq/dXPrsCynsV453uPl+xzCn/SLitcmGD2819cgY60Y52Tzo9599sQ73SAKtkM4pZrbpA1YukWm3+89+STEEjHMZmfleQhWm2//cHPEahV5Hqu32lf/QJeGtvsKPxNpw94fi4vz2QzHSbDMVlz/Zq1+Ms11yOOKG1EcbW//5QPYoq0wu5tbs32tb/6o9zjhA8d7yS3Udi67VZ/fdkvZV8IzfVWDaec8QnkIhDlJMrGO7UWrvzJLx3XuTjBg3j/6ScLHRA4aQn/8nuXe4DONTjt/M/isWeexqt22U06CfZ2duHcL3xRyigTEXr8gA9+7EOShMrGXKd++GQs7VvoSgBgplnC5877oshXJriyguVnl/1EZADpyD03Eh87+xNyvgAtdAK5AjrHLl0G54qS5Y5yDZdedMlWC71Zxre+c5F4UTasWy8dAZvVGn78vR+iWqs4ZZ+ZTpz6xbOkxI7VI3Tf/+KiH0oPgamxMcklufa2G3HjnbdjybKl0hAqlK/gogu/iUiEoS56aoEzPn8W4pmkJHOSdi791vfJdSKrKFM+9OGTJEudoCzu/ZkZfP9b35WQA78/1yzigq9/TWQx16pWLOObX/oamm4ostaq43s/+D7Wb94k4UM2C9pnz1fjjI+d7vAEz6dHHef/75cFT6i+S+6JC+gS/XErorYmr21bf94OYO17HtCyvwG9Gr76dXuttfBtYptzD/7fyXK3Vr0rZhyMNKd9thsXFeB5jWVWHrr3Vpe7KZB3uutAXERseMKElGcff0Zcwlm6hFtNAcOW2zqVwMXs9uuvvx79XY5LPF/JSzyEGe0E82eeeUY08Yfvf9iLexHwd911VyxfsQLjE+MSe2bJiLaOZRIMy8VYMscuY/fedTdSiaRIFFqarUwS+x1+sGSuSgwhEBDrnIl8zIjm8+65i2BMvdyJnR19zNGSJEPLgovEbHsqJa993eskCen5F16QuTD7nS6NR+95RDT6qIjMJg4/YrW0qaVywjgvrV1aWaxfv/0mp3aXxEQX4zHHvEXK8CiUHr77IVTqJcTDtK+D2Gmv3dFKxZ0a83JVYtnPPvZPSfLiptBKP+Tww6TBChvxXHfVH4W4UwHHPj/y2DdjS2ka0UxSMtVLc3lJarr/znvEak0EGelq4uA3HioCgOBKa18BnSWH/QsW4KnHn8Auy1ZgYtMwXnCtaJ3DvoccIONjM42rr7pK3LH1VlXEzVHHvAVzjPZTH6w18NDf7nNdeQ6w7Lf6AITjMbG8HrjzQVRbZXfsAbxx9aGSqLjbq18ldfvUNOllefIxpzxx3Zb1WDK0FPuvPkCsm9v++jfMVHLIxjqEad/+zuOk9Glg0QJMTE/KXhAUpK98X5/snT2shuVeCuh8lgB6s4U6G2wQ0G+4VeKiCoh0uVOQM/eiHaAffPybBZBIiGE2AwkEcdO1jEG7WbQuoJNOmCX9h99dg4k8W/z2yPiPPf5YyVDuHugXhYflnqziYL0/s91psdOjIF3X3IM+9AwKa6EzB4Ahg+uu+C3SoZincOx37BFYsMxtJIMgugMxXPubq7zP/zn8Ms772gXSGIn13Sy3ksgmm4YkU/jXk09jz912l1gmS05v/ustQpO58izS8SymSzM46ZSTpbf2s8/8C/+673HMTI5JiR9DZx887WRMlgvYmJuQznQEpvJsHpFSHXde91ckWszaB17Ij+OL3/xfbGZ2d6slig2rW8jHbDxTr1al7enVl/8OG8fWY0X/UlEY337CsUhm0wh3pjCdz3nygmVYLItlRQrXnq52zouOfsbHHZc7KxJq+OgZp2M60hKXOzvp0ctw1U+2Wuh1BPE+AjoVt2hYwhIE9CQC0k6XA/ng589EKdBAsMaDamKSkX3lFUy+a4prORXL4KSPf1g8bOxw+LPvX4ZKuYCOeAqTczM499sX4vm1L0tFAcsHabDQG/HRD39E+kMM9AyIAvU/Z58uIEYwpGJO9zuBnZ5VaY9bdBofsQ79h9/+vjGYgJNPP0Wy3Gn5vvzCi7IWP7joYsdYk5EG8amvnYsmG10VCqLgXv717wmgixwIAO85/aOIdmZEDtAbMbFmI37145+j0Wxh46bNWLhkKT54GgG7U2j3m1/+BuooS7x9eGQj/nz9dVLtMME4+VxOkoFXLV+J5mwFF5z/FYRCUYwXppBNdePML5zlVFqMjuHXl/0C5UoB6ZgThjzpYydL85kFS5zeArMjY7j0ez9wQ0It5Cqz+N4lFzvtdulBc/NPaKEzKY4o6p0yJxa4o7TbpDgFTlGefaeNWlCVlq+sRDIWuUC0sdi1OZJ1qfNzAjH7uFcq1bZ16P4kvXYKhQL/vHsT0P3ZeHKha6GzOQQzsBuVGv756FNotZy4I5uhvPGoo5ArFaVxCBPIWLI2snEEMwUHCJm9fOJ7T8Qtt9wiVgoFKZntwQcfRFe6S9zxzKJ97b6vlZKx3ffYQywx/tBqZsx0dPOwACkZUTIzeUIZWz+WKwinEhIr3OvgfTDBQ1Xg1LxKn/QppxSObplr/nAN+rJ9ks3OzTzssMNk0Xl/WnBS0sHyluEtKDGZrrNDFlz6v1cqeOSuf3gxL7LAq/beUzRQJmvR/bV+40YsGFogXbLuvvtuxAMJcZny57DVq+WwCzInkwpd+0rmtPotR2IthWBPlwgEZnU+dCdB0Snd4b83H3+MZO1SWbn773ciFYijUa9I8ssxx78dk8EKhqfHpW6YNd7rXngJ/3zoKbmD486K4OAjDpHkDQIIAX1qNicWOsJhabHKRCPG3voznRheuwFPP/Y4MrE0Kq0qVr/xCPkeG6a88PTzKDdLSAXjOPjgA6QeNNSZ8gD9wdvudQGdIiiA/Q85QJ7LNrh33nInKo0SMqGEjD8VdsCHB6F0dnTL7+V6WRSjBX1OT30C33HHv0O8H3fc8XepSZipzgoDnXLqKeIdGc1Non/BgNMqk+VVzKGoVgWwuWbcQ4lDuZmoZAwm5zglKS1UajURzgR0uoP5w7yGQ48/WgS5NEXyWeiSNHfcUY6gZzIbhWoojJt9gH7c8W8XAcJx3XrzbRLfzdeZhtXCxz7+cakOeHnjeuz12r0lhszxstyNPMIDP1jOKa40sTDcGLobRrEWerTWEpc7reMGY5iNKt5+0vukgQznOTc+hSXZHlx/9TWSpBdLpoVv3v2JDzp1u6WiKMxDfQNSP07gvevGOzA8thmL+hdK7kooGJaDRCLBGMbnJtCd6cW7PvIeURRpTV3yzYuQQhSNWhXhSBSHHHMk0kN9iPV34YWN68S1v/due6AxMYs7rroB8Sb77BdQTqXwgc+eJgo294khCPGsMZGRPbwpiRtNXPera4UHy42idBr81JlnSQ7DP9c9j30O3NdpKuR2m6QyT5CjBZdhn/eA0zL4t5f/SixF/l5v1nDyJz+B6RiPSwwhTkCvtnD1T3/pWMbsRxAI4v2uy53d8QiAv/zuZWBmT0QSR1p42+kfkQZErM1mYxcqtpdf+iOxOouNEmKhBM4+99NChyzz+s7XvoHedKfMhf6ID37mE7JP9XJVDBaWr1Le/uryX3iJbeSlT3z6kzJOetiYpEdAl+oNtKT6hAlk9MSwX//3v/U9R4S7/+iuZ0kn5d2KpctkHN/++jeQCDCVD5gp5/HVS74jFQebN24SOfDdL31VPBkcxHRxDqef/3kMrVou/QQI6OlmCF8+51xk4xnnpL1AAJ8+73PSNY6HJl3yzYtRbZUktEJZdPZnznIa99SqWLJymWS1r3vxZXQHk/jl5Vdgy9QYerr7xev6qc+fLf0Z6HH8+nlfRa1ecXgWQZz3tS9L0yn2fSd9ZIMR/O95X5G5lhtlCVOc/82vOF4twoUL6CxXCzHnRXOg3K6LlAH6Yy1o/d0CurWixaqmtU+PSaPhxsTrAs7S4yLseAH10CC1wiXO7Z6KSUBn6bD9zCoTqhzo+Ky1zvfs33rfwIpD3LK17bjcqaEv7B+ULNPH//GIJFARcMrlEvZ5w74IJuPSV503pDXOcpzeDqflK93pdF9r1zg5yae/Hw/c7fRoly5YCGD3vXZHjIkX7MbEw02KRTz5yJNiLVHEUpsmYfAwhdUHHYwnHn2Mx1iJuxXZNHZ7w6vFRcckNmnnyj7xbocqNh957qnnMD47LqDODd3zdXuKoKZngB3UWFvMgzTo6tl5t129jGrNtv33Y//yYnfMFH3dfq/F0OAgnv3PfyS2xo51mhF/59/uEsEt7h4E8doD9pYMeTZEuf3W29ARy7ix/Cb22GdvBLqyAogUBjys5NY/MQ4LFGsliVkuX7UCe7361UIwN//fjZJNzp7ddJvtu/ogpFcuwEub10k2KpvDcH8eMwoIV/nAww4S5qcbkRnr03M5qU/l4RyJbEZccbFmAHvtvBvmxidx1213OJnz9TIOPuxQSaLbfc898Pvf/kH2nuM74MB9ped6rl4WpqHL/UHXQtejCvdffaDUldPr8be//Q3JQFwAv1SYk7nK0avJJEYmx9DXw72RdFT5mZqbFjf6e9//PgGDO+++S+aQjmakAuCoY49i8SQWrFiMJ/75lFjBtHLZjY6WmRxp22x6jV1I/HLgiFQQUTRzKZ0YIWPk915HQHfSDAnYh7zjzU5Tn0hUAP+ua2/0XO50WR/89qMktirtuNnMJBTGrX+8SYS+k6bTAAGdwEJBynAOFZFEOCkAfcIHThRAinVmJDuYHhiGrbp7usVlSQAgPVKxtWDuMTfvwvyHQhnxZhD3XnfLvJDACR//EKZLeecwonINQ8kOXH3Fb+TrbMfEZrVHvvcYJNJJOZmKSUg8Ee2mq/6CfCWHMewg3AAAIABJREFUVDQm+5Uvs7FOBgcdfvD/Q9t3gFlWVVnvlyrHzoksQRQUBkFBEUQQEDChOIxpZHRAEEVBgiAIgqCog4I5MygqqIgYUBAHA4ZRkuTUTdO5K+eX/m+tc9at/U6/6mb++ab4mqp69d69556z9147b/uv2+9kAlhQ1/L22n9+PYEFmfI/+PZ1trCjz6amJ6yltd1e/ZbjbaxQsyeHN9rSnXcg/YLGuiZrdsMXv2GLS102MTFum9pq9saT3p4NJMF6kRgLSxuKO6xzKO/Xff3bpDtkj4xNjdj733s6S8Ly8zrsvkcftN12280eeeQR23OP5zIvZsnCRVRSCvWcteTy5AsAOtLUQMOYQ3/S6afaAAC9VLC2yaq1R0DH1sIDWc7n7S3vezenjCF2DUv/65+4hiVbRbql6nbCh0618TwS6oxKNjqbffoTV1or3chVm6mX7bTT38u2z1BMvvnlr1pnvoWTylAudspF51i1pWAb1qxl7TXAEn0aoBQgfwl14Njrk9//Hq4BgE4VT4CeMza/qk/NWFdLG13vHtBXblxt37ruP+kFg6EDDwDyEk7791Nsce8C7gf8gadfcI619HRyyt7Svvl2xTkfIS3jC6WzF3zmCpvM1xgiQt7G0s4+O/8DZ1tLvcj8nfXDg/aZaz7HRj1T5Wn74AfOsKV9i5n8WrEZu/AjFwTlsYbkz3F6dlAz3zWVt6s+CYs6T7c7AP097z+V3QURZv3iZ65hzha9oa0ddsVVV7KfO2YgIDzRV2ixD5x2urW2ttvo9Bjf85HLLmSpHaovQivnkPANQIdB5ycu+nnkPiEuzXIX0HpQF6CnZWsCYgA36B40rfi63OPBiA693H32epocl/VoiIyfxvgF7Nnad3pZSIprsNI1pzo2PsBkq5mJSXvkvoeyGBSOer8D9sd8TmZwahDIA/c9EB2XOVrgiIkDaBHXRrYvNJa//vWv1ppvpUYFoj3hhBNoocAiwXXQ2hUlCNA/R0aH7a0n/gsT4qZilujf/vZ3mx4bZxeyMTPb7nk7UwBg4+BqhVCHVQTXHeLff7jjD7FAKGQ6HnzYwQR9DE6BNY7ac3ROQxMRtH5Fkh82nvHvet3uu+veWL9aYBb5YYccSgZF+1QkqqCZDAAF773lZ7dYRyFkLWOPDjns5WwkA0vtv3//16CgxFKzfQ7a36yvywZHR23FwsUcrvC7X97RkNF5xHFH8vpwI9/201tDKhwauRSK9qKXHWirpgdtl+fvboMbN7GfOuKU37vuO4xVw+WONRx46EG0ptHkBSGCwbERusKr6Cq2eaPt9by9bP2q1ewk1llosb/eeVeMBYMBp+3Et/yL3X3fvfbwfY8wjIBnOPJVr2JNO5qXsANbpWZ33RaS4gTLAAGU2AD1cAbjzOLuDpUSoyPW3d1j4zXMBgjpaKjfRd4FCBKlbKCRg17xUtLmnbfdyddHy2PWWeqylx72UsbhBidHGbdD3TZAEG030a4XHhdYuuo+RkDHLOuoQeM7Ghl1tndaqZaz2xuS3up2KAAdChAAvZ6zX/3gp1lmMBSjg489ggoSAF3Di35xw8/47Drj173+tTx3KIZ33HoH179+aIMt6ltkxx5/LJWqgckxrh8VGijNY0evWpXKHKxECAtaC7ECJSjCQTtHbLir2Gb56Yr97Lof2sjIIGPkoLznHrQPwxlQNBHOmd/aadd/61oqM8iAWD2+yc7/2Edt5Wp0ROwhaH75C1+0/hIApMaky6OPPZKhNo5Q7u62713//dnuVnB7n/h6umnB39d+6evsT4DeAi2FNjvmLW+wmZa8Ffu7bA2GnhSRXV2y0kTZfn3dTWYTmAHQacNWt9ec9CbWtUPB44Q0THbs7GSMFaVqXW0d9s0vfI3Xn6qMW2ex3U499WSWYg6hbK6jzdAsCZ9TqA6GCJLqaJ2jZ3++aNd6C70ywxj6UEuw0Fumg4V+3Ze/zg0GoFfyeXv7+08OilsE9K9+4hqDZEJ/8nqubkef8jYr9nYyTozSN4DUt7/4TRuPdArl54xzz6AHAgD0tc9+ycaGBwmK8JC9+t/+xfqWLqLXADIWHRdhQJ1/zrnW1dLJHCSECv/9faeEBLg2KAoIEyAPINAGOifijAHoyF/49GVXRoMpeAE+dNE5DCkCFOH2hzy64sLLbLo8Gfan2GqnnP3+MDmxWmXS28fPuZB8OjE9acXWdvvwpz7GMaqISaOMcO1jT9m3rv4q140S0HyxZKe8/zTrnt9Hnr/8osuinCvYhsF19uUvfYFJ1AjfoalMd38ve1J0lgv2yUuvsDFY9piQZgW7+IpLbCNyppYssfPPOo9GH4yL1mIbZwqs2GkHVu1QeZ6u2Mcu+igtc+zVdHXGPvv5zxGTkFuDcN8soKMXQCPWxbH0s/PEo7tcIKwYeDMrmoBeDJ0NVReedYSLA8+AQ6BJjfVVRrqS2NrbO5pa6AJuyazM0nGWOY2TmESaATosdP7CRPcw1YkCBCUjGBlYrmQdmv7+1/+2lhwETahffvFBB7KxDCYLQXgCtO+66y4r5UpsNIPvL9zvhZmWImGK97SX2m18GiM7223/F+9Phke99tqn1watcHLUutu77Z9etC/d1Wjd+Jydd6Eb7d5772VbysXLl9uk1W3RLssIxrC6EXOEVQNrB1YPnuHO38AVjOS9Kdadv/TQg2jFwT0LgTd/4QL2cufY0NhEAvEmxA6xF7/97W+tIwcNcMT6Wnvs2NcfY6tXruIhjk9O2Q47hvdCsN31X3extAOlVii72/eAfdiXHs/+29sB1kHvBYEe/uqjbAy2PCY3jYwx0/2Pt6GWO5YPot75uFdR4Vix/XZ203d/ZDOVSesutlu+VrXDjjrCnpkcsq4FfUweAoNghvEtN90cGlyUJ6yj1GEvOmh/xnoAUGAauKww+AU9kdEalaM9p8sUJvO7eigcfvyDG23Z/CVUZA54yYvtz3/8i03Wp62YK9nhrz6CbiaAJXQ/7APu/9ff/cWma1OZInH40YfThQxFDmGP+d3zCHaT0xPMcMde5zpabXxmikTPefFdXVnLToRRUGWASoFbMQwn3x7dkDV75RGH0d07Oj1Blzvc8pq3jQ5buzznOXbv/fdxLjmAEVPlINTIeLENbKmet4XtPbRq7vjZbWykgq9SrsVecczhzOgFfSyYN8++e+11NjE2ZvO659FCRY091oovrG/FihX2za9/k6VzHYUOZtu/5rWv4ZQsCMmbb/gJlSF6DfJt9sZ/eWMYbjM2YtvtuD3vAxpETwYIIfDUU0+v4hAiNinCiNLYmlZtYBGm6cu12szIuP36p7eGpk6sZy/ZIce+ksKTjTAwrjdftO9d913SBRRpgu4bjzPMVEfLzP/8yrU2w34IQQl804nH06sElzeyiFH6+flrrrG2UugpMTY5Zu88+d1WaS+xzvrWG35OWw+hJH7+bScwqZKDahYuZIUI+Bhx2R9ddwOVo9HyuE0Vqnb6hz5gd997LzvIoRwJPAxAR/gF8gftaK+64lOWQwVNvtMmpkftgrPPtTEMakE3yK5Ohr3Q2AQJcn+/5252pASAIQ6PWv3xoRG76Ts3EqRmpidZ7ve2d72Tc74x4asbeS2Vun3v29dZvVpl85aW9g579xmnMpMZoRmE76645FLrb+myQjWENk768Afs6Y3rbIely8k3mGD2lau+xD0ar07QA/TOd50UEnX759mnL/4EhwBxOEu+ZKd99Dx7dOVT7Lw5iRwDyIbRcbqhRyeGrRMNfyxvp535XioV8CZAOce5UW5XQuvejtY2Nr5CG9mrr/wcw234HLyF51x4DsOBCEGiNz0s1EsuvsTaC8ixCTX874ObuwvdCozldYjDqzYe9H7h5RdnIEljpq3dLj3/ktAGfHTEerp77ZyPnEcFAHT3sY98jHIQIb8Nw+vtW9/4JhXDAGToNV+iMYezufzij7OXCSqeoKz++3v/necHUP+PKz8TPbU5hgAvvQyKSBhYA6zCc7/3tNOskyVwdRudGbXPXv1Ztt4Ow1pC07Q83O0MW8XJorGzW7HQQiXXZ6mn7nFvBUN+qGYdyrbKoxusbLrjQ0EuxzfDC4iQTRzAQ2MiDm9R3pca1nhXP97HcdBOYfAuecXipeCTHjJAp2ciBOuZyw1Ar9U4kAXxYmzeX//4F8aeSnmUUY3boYe+wiamQ9tC9EOHhfT4w48HIVcLccy9996bAhoMKu35r3/5a6yXrTAT+aijj7YnHnvcDnvFK+zaa68lCHe0tNvA8IAd+vJDeG8wE4aroP3nX/78lzCFCPOV65N2/Ikn2EMPPURX5R57PpcuWljPiLugXSOsjD/95q5oOZVtYPMme8fb3s6sUnYSQ6/oasUeuOdBCusDDnkxtX25PCHMbvvVbXSjAZAAWvvts6/tvfcLbP2GjeHzMzN253/dyUlnyB3A197/tDeVDDw7Dvx3v/kdvRaqQ3zZYYdava1EzRtJLUhI+tOdsHLznCCGGskXvGhf2+N5e9ptt93G+BZcjnCT4f/rBzfZ8Se91Z7ZGPq6L124yH7wneupQUNwB2uubvsdGACdSVwtRVo2aFQDCxvgsdMOOzLxEUIJw1fg/v/Tbb+3ShV9x/P2hje8wb7/gx8YiB+q374H7ceykFWrnuaABLil8fy/v/33tEwg9Gv1qh188MEEquXLltmvb/mVrV6/2lYsXk4G3f/A/VlzCmEISxWxU3giMFABDIDe7Xvsvoc99eSTtB7R2OiW7//EyvVpa8sh0W7CDn/VEdbS0WZLli+ldweT0e75M7wpZrvtszsVTmTow5IBILIOHWwWLd5SLW9tUzVajr/+WUhm1NcRxxxBix5KAmgbXQtD65Cwp6941SuyCXA4f/T+x7wBZYCDyY547avIGxCQ6GNw0/d+bJPlcesqwfIq27HHHWe9/b22es1qthxGaOLXt9zGa+x94AvtsMNfaQ89+khmjQVAr4c2sNDOy3Xrr6NIL283fO+HWcwU9z7un19LOmPr1zb0/MrZd7/+nRDOYXOjLnv1646xrnm9DF1df/31VFpDhn7Njj/hDTxX0BXkAhKQfnvbHbMxSFjobz7ehnJlm79sCdvw3vbTX9nkzLj1t6B7odlRx76K54bnBz/hjL/0lS+TX9DzAa7kd3/w323l2tUEYuR1PPXM03w+KAEAANAyek+sWLzUvvyJz9vIxIAt6phnA0Mb7eyzzraZSt2KGCtsdXv8qSftl7/4Na28o954NGdF4N54hly1Zt/9yrVWrc2wqUqtUra3vuPttn5siLX+e+z8HHvswYfthuu/R2NF8ee3vOsdIVaNsFh7u33hqqvpvQAlwEX8jnNOs9Wb1nPUKKRDdXqGFjq+cA1YyKec+R4aGaijv/WHP7dNm9fZCswGmBq3kXrNLrrsUoLy4IaN5OFPfPSy2O8CgRv0OfCAnufAJHYzgr8EnR7recoZKJa4z8cv/HjmJUNwBR3iIJs5+AVDTEolu/DcCxvo/ZyPnBPGNker7/KLL+fP6iFy8eUXU47jGuB18MZlF17qyjTN3vO+U+npRGUKWoJ/5MILw3RLK9lEdcKu+sx/sMslKofQQhcK34fO/lD0xoZnveKTV9BbC5rF18fRgtZ9nXfReVnsGPQNz9EHP/hBaykgYGbMk7rqs1fRTYjJiAB2los5QGfL1liPDlrxgA5+9e51/S4LPHWJy9L2oKvr03KP8kZhszTZTXveLI/NexV1/zTG7sF8TkBn8m4EdHRugzUKwXD/PffZNAEraHIvedmBthm9gXt7M1BDG1h8wVpA1OmAgw5gu0vG8qB9Tk3ZYw8/ZuVamZ1/cCsBHwTnU488Sc0Qc87b4iHt9cK9GKeDgvH3v/2NQI2ub8FN02b92y+wgw46yB5/4gkSCYYm4EDXrV1H7wKA+6kHn2B2NqwlWOkHHvwSxlTh4oRlfuftv7Mn161kj3g0lnly/VP23ve+15566ilm3f/h178nwUzXpxhbxM+I/aN5BtpCPvjgg9aaa7WJyoS1FGGnFO0FL3oBXeXIHYAF/9gDj/HvHcXQ+OWgww+2cWjrLS1MiIO77r/v/HNW9kXl4tADaaVB2CN88N1vXWv9rd2MQ3d2dtthrz/aNg5tZgLJz27+qfWU0FHPbP2mdRTEC+Yvsv1goaOzFEQMAL0yQwsd/bXnLVzAlrvDmwZs7+c+z/78uz/YrjvsRPc58vTR0GfNxjW2dOGy4PKujNvxJ7wp9G/v6LTJsQlqobCmkGugvAg836FHHsos8Scef4IK2d1/QlfB8PybhzfZq4871jr6eriWlatWsjf2Td/7CSdeHXLooazNxShKWEwdLW328xtvsbHpEett7eEzvvzwQyzfUmCLR7hcAYZYo7p8DZQH7Y0nnECBrAQihgfA4JghXs9bZ7Vg+Zmq/eQnP8mqJIqFoh33muOofYORIMB+dcuvKHDGWeXRw/M78rgjWacNd+rtv/yNrRlYa0vmLbUNoxutt7vfjjv+NRRMqMCAUvyzG29hcw+46GGlIw8AfafpzenstB9cdwNj1MhSwTOMVMfszf9yIjuZMQeiWskAnZm05ZrNy7czTPLVr3/NisUQX52qzdg73/lOWmVMzCmX6c7//W+C90dW9GtPeB2zjfsXzLP//PK1NjozYt0t3RTS2N/j3nAs3bkoifzpD2/OwHzNumdCJvu//auN5qvWt3ghLelvX/PNLNdk7aZnbLsFy+1tJ72VoIp9+M63vsNQFHgD8mG8PGlHvfZo657Xm7UlRgUGvBTIa4Eyzn7uxRLd0T+99sc2PLHZFnfMJ6Cecvp7bHxi2jp7eqiwXfMfX2A7UYw+AR2M27i9613vCoBeqdkXr77GlvUuynolYI9POfN9LN984uFH7Bc/usVqtYqhxz8+v2bzevvoZR8LJZ8YllIu29fZnKbCVqboQ3DSh07nTHScATL8kYfwlS9+iR4sGAtwj192+cdt1dNPc/pcX2e3ffbKT9Mb1t7aaUP1sn3qs1fZIw8+SK/BF6+6mv654cEBW9CPOQQhY+HUM0+nVc6Z47UyLXW4x1DlUK/UyIMAbQDEpy/9FHOGerq7qaSddf5ZYSDU+DhHYSNx+FMf/5RNs1Nbyaar03bFFVcQsPGF65x99tlsKIQv2PnvO+t95AUoA/jH+1x2pU3NTFpnC/JC6nbyaafQSwKFDIr01Z+6OiR0xiZXWO+nP3klZQIMxUsu/hitbvTvmEIHu3zJzjjzDF4fYVModBdccAHvBfxAouFZHz6L8lg5MuDNj374oxHyQ2+8Sz91KWfJo/U2PISMX2cdwUIyWzNA96NKfazaW+VpnJ0NkBKXO/tdRE8gR9zCqscI7Zgx74e86D4pUFNZQ6UHPRqzLv30fVIe9J7MQsdmwxqjNoMYEm5erfFnaFQoHbvj1t+wg9i8rn4bGR+2/V60P11RAHQcAojqH3f/g7FQXAcx0N2fvzs3WzFuPCjq0FHSBnd7uVaxvV6wN2OeOOg770CWN1Ip4CZFdm2o/Qb44/vgyKDN60EtLHQf9Cuv22777sGHBjhjA1Ezi/gJNhvubmi/mIP86L2P8FxHJoettx2CK2STrx/ZaH09/RSkYJ9nBtfY8W88ngKR4w2hsFSq9utf/Yq1qGhYMTg+YPM759t4ZTID6MGJQevrQBe1nO37kn1JhFkMpVSyP97xR9s8tjmMtLRW2+el+3EACECG2v3ktN3/p3uiwx2RTLOXverlrEPH7GwIpj/++ncUKEgvw9rHbNqGRodtYTcSXOAZmaZwldIFoUULPR9c7sgOBaC3YXzq1ASJDImKiL2hbG7ZgkU2NjDEMqbf/Po2xivxPGA8uKIPP+5VHPawaOkSGxwatlq5yrODJfvLH/2CoDfB3t/t9tKXv5RTvJDg8o9//MP+dNef6OUYmhiy/o4+rh82wcZYlz1WG7eOfChPUe7pEa89PAyvqJutWb3anvzHExlvgq7AwGPVMessdNLNvWFgky2bt5x796LDDmA/dFi1ADqWsMRscWai1vPWOlNnz+nf3vrb2CgzWD5QRhj7QhgHLv+f3mqD44M2rzNk5OM58d/MzDRBEO7V9kJIeMM/3P/AV6LxzXwKUtANhmHc/+f7MmAMUqhuQ9ND1tvaG/q0x86L8CW8/T3/SjcnPDhYO1t+woLC7Gd4GWaqVpqoMBHrR9/7setaWGeNO/gRXygFAxjd+O0bWH45PT3J9sPHHn+cDY2PWO+8PrvxuhtsdGrE+ttCZ7UZm6KnLAx3Cfn/ULTXbVjHzHe8580nvdXWjg/R84OGKPDy/PxHt9A7pHpv8uzYgM3rmseyPVqK7ACZsyPfcJQtWLbQJivT7FHOEiwka0KQoYICQrxYIqAj+x5K529+9KvYUqlq5WrZ2gpdtmrjM1QIWtF/3qocwwu6Pv+C83kYG9ats0X98+1Ln/q8DQxvtCW9C+MJQX6Yrdz4tO20cDvmDqxZ/bTtsGKHjDbffso7yTuw0CEHr/0i5sQb1wAL/Y2nvs1autqZ3Y7YM/JgvvDpzzfQwfHveBMtWySloYb7m9d8jZ9Hcmpn93zbMLqZvSM0szt0gTQbGh2k3IR6deqZ7yWI10v5MLKzCMGBtrEFKosAPwAd5OAVF16RWei4zjkXns37w1WumOsl519CqxnhIXyde9G5NLbwBeXr4xcFy1iG2Ycv/jCvIQCCkXblx660CXYNRSvrin3sskt5joipIwQGr9NlH7uMFjorB6xiY2MjbHqFFre9nX2k96c3Pm0rFq6wD573QbraH330UcoT8M65Hzg3gnX4dvpZp1N+hrLTGueDXHL+xTQUQia82cc/9XEqhG1trUx2DoHz2PY0NzsLAfsHryNDzTFxTc1fyJmuBnxOCzl2cMvc8Jjg5gAdYUkmzUEZj+1mPaDrPPz1Za3Lmvcu+i2S5lwHOWa6y+UuQOfFIqCrqQQEKqyMxx96LPZCDnEyjDEtI46MzkDlMgnhvr8FCx1fAO2XvOQl3Cy4aJTsgvfM9u+esefuuScJF5uCjOCBtZtJIMi0BhFAo8cs3QU983nfzt5OGx8et6n6DPu57/KCXenOg2LxwEMP0tW2afMmCjS4U9paWphpDpfXuifXMlaIxhQggrZiBwXhWHWcyWzrRtbbO975r8x+R2ISGthgfCoUGqgWf7ztD+wjDc03fMEBXqOwB8Czrv75e5C5sCasAfkFeLa//+3v1Bq7isElf+ixr2TJClz7bFpZM/v9bb+NFlKBHZ4w4AQZrWAOxHCHNm62f/z5HjPmMcDSUcfmIHD32eeFdn/0koxMjlpHe1ew0GMMHYA+MTPNhDJY6LCGnln9DCc0YaoeBBMS6zCo4qH/fsDWbHrGli8Igx5gXb3iqFeyXzM08KVLl9nE+ASHMYCYfv6zn1lfS2iqg3M66vVHMbEJwhuaNATa728Lno7x6ri1FGD/lzjIpTXXbkMzw9bT0stIMHpGH/va4+jdQLfAe+6+h3Ppodlf+61v0UMDZQ9gg978iF0DUKGkrR/faMccdyxbzjKcEcFcsXNaDQgvoea60MbRn//lutBh/YccdQgFmMrgYOHeeeudNjg1SNAbKY9YbwltL6Mn6pAD7I93hE53w9URJum9+93vJj3vv//+9sA//sGOhcgB+c9vf5vJdgDZthLcxRjq0cZnxvoBSied/G+cOw7FCYk3EEoIGQjQKWzKNetH85LJabvpezexbS6UArRAPebNxxI8oZSA9zBg6MYf3GB9peAOx9eJJ/0zMvrYRAgVAr/7xZ22atMqW7FgOd8Tmp2aDUwM2PyOeXbUa460n910C71r8DAccswrbfvn7c5pehyCtMOOtmHtOrv5upv4+dGZYGHP65hnY5Ux0j3Wv2FsI71fHd2dtn5ggxXbW+iFQHkjlBX078f+QRFBXg0GQ/V19VgZSWMzFfv+V79rk7xed1TqcQahx7z+ve/897MEFvyHOOsuO+xkKx9/wr711a9bGzx8uVYbnBy2YntHHNFk9rZ//Re7/huhVh8KLPjkjLPPYjIp8jAwAOqrn/1S1u0QvHfyOWdYe08npx9CIQYff+tr3yRdQ5kerozZuR8+L6urR5wdsPO5T/+HdbX22OaJEevtmGeTM2PW3oK0v7y97g2vZVdJ8A2URlroZ53Os0ISIgA9hxg6aqirdSrNcFPLC4pOc+JBnOHZ538oTKTDIKSuLlq3n7z4k3zPeG3c2vPtjLNzKEqM+17+0cvpvu7MB2/smRecmfUMhzcJsv7icy+OjXwheWp20SUfpYsb/fiRWPzgQw8xj+nU97zH+tuDoojSVfReD+7xKdbiL+pdZB/+2IczLy/OXT1APnpBsL5DNkDBPnj+B0nXLAuD7K1UDe/BX4MqXrfLPnNZKCOrVSjD8QdgOuLaADfKgZDeboV8iYCuGLoHdO8e97Ft32oVey7AFah7QCfduFLT1MLGs6TufA/o3uWfJdxp/awub8wJyKEOne6HWii4l4UO1zStdNT6dXVzq2795S+tM7qL121aa0cf/Wobn5wMU8A6Q7crlq3NW0AQxtdz9nwODx8bjC80c7n55puZrIWdBgPCmgXj4RAPPPBAu/vuu9mVrK+9zyaji3a8PM7Wp0isgUX5h9/+IWrRIU6xz4H7UAigd/d999/PmdS4L94P1x0AGSNP4e7s6+m1b3z1a7Z80YrQG7gySuGA6+z94hcwOWRkbJR15rDOwAiwFNCoBtYmiOinN99sPSW0uA0DUmBxv/TwlxK4oAQgkx/apmIkbC5y/fXWVQhgvnLDSnvL29/GkhBoxvN7+mxR3zz70tWft0X9C+gtACEc9poj2OUJcWUkN6G0pTI5Zffc9bcY7wz15ti/lx50kD3/ec/nvOcVy7bLLMV/etn+LJFiVnZMikMMHDF0JJatWL6cgnhw42avCgejAAAgAElEQVRbPH8B7wGhd/OPb+LQk9WbV9uK+SvYwezo444JVm4+bytXrmJOA8ovMPHpK1/5ivWV4KEwW7lppb3rpH8jIMMtjb24++93M2kHzAiLNwz/CDE2WbXhmQ9nKSS6ayGmjmusXLmSIzMBHFAwQUff/8b3bLI+zoE22i/0dH/9m4+nSx3niIlUHtA1nIUJmkhMmgojZG+84UY+K76mbMqOf9Px3FMwFM4HyhlA/a7b0UvAbLQ6at2FUIK41wF72Y477WTfv/4HLFPqyIUzPubEY0NCaC5PYEfiExRj8BT2DW5uCaEgisK/V73hSFoYUEawD5q0Rjcutj7ODK+Xq6yRbyu02Pe/g05xADWU3ZXt+BPfyHuznjuX4xl8+spP2aKOULoJ4D711PcweZVJlytWkHZ/+t1Z1zreh3+vOeE4AgFa//7htj/wtbHyqLWXuu2VJx7DZicYmgMLHT0N4BFDZ7c/3BqUt5HKiPUUe2ysNmb/fOKJHA+L3JmNA5us1Fay/oXz+ExIRAuJlnVaORCWuO4zq56m1wmZ6mhTjBJNtKP+ylVfzcIpAnRY56990+uodEIegX+h+K1Ztdp223kXgvvlF13KsAPCG0gJgwX85re9kSNQr/7EVRxOBMsN8dW3vOcdof67pcTEwLM/cKbN6+hlxj32+vUnn2g9/b3sEofxwZiJfsF5H7b2PLrEBS/ie887necA+QHv1wv2fL6tfvIp+9IXvmylHDqtIZExb+OTo/ahs86y5cuW2hlnnEElp1QKg15OPeu9HNKECXl0uRdCrHdseJTTHwEy4CucM2LK3blAm6PVEfvKl79iazFaGV7MqOSddtpptrATnorg5brgsgsaXO6XnHdJHP9Us+HpYbv66quZD4P7QNaj5v9tb3mb9Rd7aG1jZvs5551LucCObeUyvYowhsCrGzdssCs+frm1FNDoFUYFvHgddvFnLqUyDk8Y5D9kNmgNRiJk5yXnXsI14guhuM997nPZ36rlqu2wYnt7y4lvsb6Ofj4Jcga+9q2vsTX4+MQ49x0bgUS8YPqEoSwB0PE6ytiCiisw9/FsAb3c8Yprh17socWw3N0CXA/o7H7o5qTg/R7ANa89BXopEOrl7pPo/HtxL++Szz3n4ADoFHCxYw4sdAA6X6/WmPyDjEQAFeq64bqB5rVx8+bgwomuCQg89GRHTBFf0i5AAAI2HBrq1RGbBmii3AF9mGENPfnkk3TfQuhjk9GHnb2pN28mUeALDIpD17z1MfQfXrjA1qxby+YJ0AzRMhOZkLCM8XmUaQCIBzZttm5oly2toZQMm1sIPZEZK61WQkYkShFQmlIqkTDByIjDQ7EBoMzv66dFs3DhIhsYHKJGqqk4EIosD4mxc1oIqCXO5aiIIPseewEBCmHd2tMZcgyqdc7/fe4uu5LxkUSBaVvIRN9pl53De+DuL4RZwSsffdw62tpYf9/b003Qwd5gvXf/990EBggsxBP3O/gAavZ0ucekOHTZGsVUKwzE6OujWMNzwYoZGxphs5AWZpIWmBTWh6QlDEhZt5ZAib1ByQX2GIIEz4wzevThR3g+AHBY51Co0AEO5WTYB/wMAcSWhXABVtFZspUuTXSSwiAJeCT23Hsvu++Bf1DQ9/b1hva8o2NUzmCxQ2FCotkS7PPIMMEWoIuzxDrRcQ1ZpWgaxK5RcSKauqwJ0GFRYYY73HtQHHBO8K6A5uTCxHesm16GtjbuBzoJgqHBJxB06EKHhCBUTKxZt470g/afoHfM2Ub+w9jICOt893re8+0vf/4z14ss7D322N3+9re/sRfDDjvuSDBHAw8AnMa9QolCDJ3ehehuxHAZVCUgnLTXXnuFbms5o7BFV0bkJGCNqlyBMEc8GzSMum30z0dYC6WieD54ydBGFNMVd9t1V64dtPiCvfe2Bx94kGeYlYUh+7aQt+4lCxgSwnV33203zlWH4gmlBd3a0BYW9AELEWcO2gH9I+9kh512YLY8EpZw9vBUATjhjcL+gbZQjbLzjjsyMQ5WOuZqgzbBC2geBcts4aLF9tgTj1MBwjMjyxp8hnwYyAkkYD31+BO0ZKsAmgULmWC6fLsVVs4bzxXeMUwEg8WL5De4ajswGKcUysPgzcJe7rB8BStCpkfHrYpm+l0hbwF9GBAyy1frlDUI+8FaxYlhTvjDjzxs+75wH2bbg8cOetEBturxp6y1pdN6e3ppbMBCBghv3LjBvvENNMFBbXYIwpz2odMJ6LUiOj6Waa2DhsED05PTfAbICCS9oUIH4A1+QRwd9Ar+xjnjGZBwChoB3XIqZW9vRu+Qidh38AOuh89gXZjTDj7AF+Q77o1a/5kxlJO1UKFFx02EuJD1Pjg0RLzo7OggdoCu8B1n8chDD/EsCm0lG54es+7+PirPUMDQIAi0AuMN64BcA0+C/0F7kLvgQWAKwlhDm4ds8YJFNCqHMT+gp8vWrV/HMuIeyMXpEEZA50xmnvOfAnrsU9bQ/yJ1d8sV72vJZZHjO9YngBVQ+6Q4yNcU0PV+D8xpUpzW6F3y8gD4z8tC12tzAjo1gthxCYIOQh9CDtatMn9xwNCElL4vsJX7HRsJQqPVMzVF9yUOC0QFAOzp7bOhkRHGXGRJ4L0Adcwi5+hKgErsV4ufBVxImgARtLe1klleuO8+bBuL2A2uB00fAhXMCcKAVQdGAxHAwgZRg5DBrJjLjNg7tB1kfWPgCqwWtByFENy4fgOFMqcaTU1zPCsaWPzpT3+2xcuWhUH3sV4YhAZGwf5xfjd6gcdWo9gfXE/aJ4Cm2NlGgpjX2UPLG5o+7kGhBpCbmWLiHbRNWBcYUTo+NWzHHnk0u2ANo7oAiRfVKofMgHl/cesvOe6Slqnl7EWHvDhY6LGFJbLcUY8OgQNiw7OtW7OWlhWSIOF6R7yeM6tR+9/Tw32Fxg1BB6HJNo6bNlFJYXkQkg27uwniKLXBGSPrtquz00aGQytODstB8g6uOz7BZiY9LaFtLbLUly5fzna+sIig7CzffjsqNTiXkdERJmLBAgFtMO4/MclpZ0ya6+ig5+Dp1avppQE9Qakrx+Qkxc4zYI/DhxDzRL3rqlWrKIBwXrg+hCK+SyOHAoa9FWPjWTdt3MSEMbx34+ZNpBn0pVdfAygj2DsopgBG7DNaWqIVMEJAwQLO0WqH8oG+6wAmlMsBjJC1D7oEUOGcCOhYN7rgIWt/pmyLkTjFMYyIDYbvuC++5A4Ez9HqGRvjMw4NDpGHsacopymVQvIf6BYWMfgdSi/oHDyLoSEABpydeBKKyaLlS+3xZ1bZ8h22Zy94gHipUKDCBkOAVmGtbjujrTM6wcHSRawSXRjb2+zp1U9bNwZ71Coh/wWZ2pUylRL8TGuwHYrcKGe2ow85sqRxb5wZLLTWUiuV6oWL0S63naWKoFPwLs4L54TrQKFCxQRarEJJgCx49LHHrH9xsFLRfQ6K8thQ8OaBHls7O9jfHAOEICeQLAnvADwFeQzWgLcrV7HB4UGWnKI6BPF+7kU+Ry8B4u/rNm4gz0D5BqB/8dPXWLsV7eTTTjZMgl6xdDmb7IDesN/g2ms+e40NTQ5bRztc3jk79ewA6BiExBh6IQA6SgpREshGPDHfaBo5J8hDwIhgDKqavyDU6JdKlJ/MDSkUbWh4iEYQgBsyF9/xhTWwwqC3lzwr+QsghQwmDvT1cVJjfbpCjywUKLS+RjtmgCjCqGj0AyMR3k2cIxr9QNFYtmQpy4775vdbrbVgazetD8N5IkZg7bg/7gv+EaizOqK9PavemMH445YOw/PidQA6lH8kbre0thC8xQMEcvJHI6ArW86DvAdX0Lt+T93yeB280gCwTICLXgCW6E5lI1xn1YjZ/vHABIb/XPMZWfHyGkiBaAbo4CV//9yuL9+XdeicERs1lzhkijdCpjEfKAoffnfN6CuxtldmvyzzVOOQa6LhO5r6s9HHbCcdegWi+yMP91vMDPT31D2Cj7JGWe3nRQf3bRgqCuKV54HONX4mWBB4Dxg1AF9ImNKYSigEug8Ai00qikVmquJnKDvs9IOMT9fLV23/cF9pV1JKcD25angISALqCmUgiK0hfo0YWhGtSvEMiP2UigRPCkPL2a23/NwWtPQxoDEwuNHe8JrX2Ay0UIzpnJqy++6+j5/dOLLZ+nvmM0Ho0CNeaRuHB23ximW2YWCzLVi8iM9Ni4jJNXFoQZxKxf2KZYzwZIQs0dnxnTzrWGvZ0qKRJbNjd+XZwfuQUAgrDV4XCFgwKNvsPvMMWwj3Fttt84ZNtvOuz2ECGAVVPsfadFhrFShKmPmMkAPbtSJIEmPgOE+2Ag6sojPUz8xox0CLuH56jDRPHJ9hn4Uyn1XXTJkW99NronGCKpgwH/o2IHkSsTKAMmhJWrloQPzFvJw4I4H7i/THWuQ7NbRAwlt0W+LeipvziGJTjCyxD05h71mL5xaeZjapB4IAzwDhpDJNrAl0Wa1WgvUSn1OChfOiqzUqoKRVKK2ofJGMwFkgLy+mp+J+UAjBH3gugAlyBJAlL3phPFGeEm64UZngGvAcGAWK2CiEFAIylSpBSPzKPB/sE54bnrT4HwVg7C3AtcYzxusA88zqYiw2dgtDuA9ribSFbnKw0pG9zjkW4IsiGkmVrYY+4C0lhuvg+pclDkAvF8PkP3wWNeho1IL3UX7gXwkzzseooA9s3myjA0P2k2//EEEyy1XMeord9ta3v9WWLFlMBQuK6RWf/ETIPrcZhpIeXv2o/fCmH9v9Dz1g+dai9UavE8A2uORDybEySdUJDWIRZ6gvhndE6/FHKHTysM5lOWYXcH3KSf+WZ1JeSFsO8pPnIPkblWYog2g3C48cLHO0wuZAn55umynWrZybdYN7+uIl4/hQ8WcDuNYxVb3I0Fn4HJRdfCYApG9+yrw4NnsJxpe80nC5Q46n189kTCHQpPIT6JVz2eriM8XV+V1u8HqQBYqhc18a7l0nPuk1Pa+eGc8EvPBY6jPuaURCtrnGcLndIqBL6DQcXkxm8q3ycPHsAJH5GQVCg5Yg1z0SeWKcwR+EfuYs3DKETQD07Bqxd7Vci1pws+91dCmKgA4mIiCDsKLA4EFAeEbtFYCeJf0BYCHMIADwJgj8+HmCWBSyUGqwedA0Cei0CtGlKc8expz044HGEYFKLkQQXssiYKOVI5SDcpVud7iAKRChaNRrJHqWXIE4pqbsrl/8nmD+zLqVtsuSHWx4dMDmdfcxjk/PSKmdyVFBdBXs2De/xu65/z7bafddCeIAdAgE1IqKUAlQ2PPZRNBMiYNQ5Xm5iXyBacOaikzYmtU9BVDMv4CQL5ZCqWB3NxPaoJHiH1zWP/rGjcyfnq5OsQHJG998AifPoYsUStlg2WRlZhgdGQE9A1TG36FsBlDkPxFw7KyGDmRS9gjoMWZIeq/V2fY051xwiqPpu4BO4aOGc46ub9I4PDGtwf0KgNeYVtJRQBzuMbtbxQZOrLKIjXm4HuxzVCSZGVurEoQpcAVS7ixwvVCNE8NlIVgY7hf3Q9nAXB8ThEIGOd5F64Vg3gTQoezEMiU+s/Y3KjNBOQp5GTyjOvCvQP5QyA7hBABylrgTs/i94tWiTld4FoBr7IGt88xAKBodGSBDmcYz5YGosYIhAruU+Wbywiv3rBzAfAOUMMJ5j22uhGclGGOSJFNNA8Dj+ZC3UJsOLnp69YoBI/k79qAezpeyqJBni1LMe0BdNjxTaHn8odM/aF0WegPg08ghYbXD+JD1dMKtnbP1IxtsQc8Ce3DVw3bbHbfb3++9h61MSx1thhG44C6GicbGZ2PAGjISlXHtXYTbIPi9gHddB/Wyt1QFMHMBOs4ipKbNArr4L9gIQRFE0iwUHXhuPnjGGdZVQLOcUOFy5mXnMenQ44c/t4x/4iIaAD0mygVhH/ggzjGKrVbrAdhn7b3QZUEWNHlF9WyNWe16ZslINZBRGZn2RuvG6xmouyz3ZklxPrlNpYZeSWjAQsd3XhmQIqFSuMzgfTaArjf7jdYDV5Gg4TYpPfy0cN4nHmAzq2VYQBHQowbDOCHAFBOFYrODhhF1AnAIQ9TaxtpiaPgAZIGyiIvXokYfu4VDAMRDBaDL+uF3dBaK4CEhCEtDgE6XPdYEAV0o2EwcnuG1JFl0dHtF68hbmCIoAHqlGJgB2j2ECgQClA4Ic7iLO/uCuxthBLhBJ0dG7YE/3ksgC47VkNYToCxnY9UJay2gKUPe9jv4RbZpaJC15ouWLWEfZsQXUaePFrcIOSDr2jN6Zq3GgxR4igYyho1NE/Jc/yygzwJKEB74HAQZmBp7Aesc35Ek8/s7fmfz8yF+jyu84thXZolgEKZIaENMmucRgVFETXDM5a2jBSM+q6F7Uxy/Ka4G/VBJI/fNTlSSQkIdro7GHc47FYWiBIkHdOJypBvRFNze2CMmMEHbBkhUylkdMhW52EqZAhAWHIAPXdMKRSuXQ32qQjZcL8A7uu5oIUflSVaopzWok2GEa6AjKWYEYFi0zHFBoDBHACKgg2bReANtYPG3KDT0TFJeGoS7U3oyhTxa6bxWtJoJZsrBQVOaqKhr5CufTfyLPIMCEDFQL/nGuR69kZFZbhGslLwLoMD8dVnmPKNopft9kkzJrPW4z+hxDmufQIzhZTH+T0BHyVFMJoVcoOUNRWc6TKajd6EUrFIoAwHUY69wGBXRAwdXOZQ8DJ1haeiixXbRhy+wJe0LmbmNs4M1jqoeVTrAMkdyI9qgoix1dAK5BnkrtoYzDGW72LPQbJln5wwpyTo+r2PPFNAz+eoAc1uAmim9vHb8F++deZGiV5ehncEhhgvRTfLKj36CSbxIjButjdsFl18SKnWch1gY4i1TL4dm6TRvuWqY+BHeG0CdaX7RYodBEfYlOBm9rArXDPtHL1JiPeM1AbqeOVM0I6b4zzXLcs+US/Zqm/UOSDGQhS6c1H0ka+TlDfPTQ0jN0zDoqgFzd3cWeqqdMW4Xs9MbPuV+QSMGbaA/FF1Llqk0Cv89HEXRCrngFuXmRHAIViEAPSQCxdMKiXZyMeDOM+UM0Okyh2YchYaEBN1DEBQibtxHcUeVFchj5doF4nOwargHmNIF4QNXvQN0hAxkyfuN1hZ5QMhAMQpHaKaY2IV1ol843O20OBkBCTXJbALT2ckYOuLb6OQGax61xxj20pEPPe9HZ8Y4uGS8NsEM25e/+lDGb/qR3IKMTyQdTYwz1ggraM3atWzewFGVQRcItq7CL1HDbqbMyaKn+zTEMGYJzbl/KKimp5l/AUsfsWSNN0Xs+Xc/vZMTncYr49ZR7LT9Xr4/O9ApGQxxfo48LYSyEu5J1H6DdZqzTjQGgvJTLmcEz/OISoAsX40e1bmQpliHimcOKn4GGk4wEqxjO2Qxr14DEMxMh5AUQhd0FaPzYOzBTqDDa3B7Rvcjs/qLRcZjAeiT6DkelQSsm4ofvUMBmDJAdF6RBl6EQkJwDgorK1XChwnu+Lza9ArQ2TGPU+eCsiGFJtPyY7csqotSqL1bT5ZgrM+mvhTEauAxuXpdKERdszKXez68PwBymCaXKcIRoLYwJ2PYT4BD26oSemXMnmvgpyAz4vpltkXPHz0h8tbEMAYUaoJxHKfJa4A2YKXXUTwW+nTILY/3QthXisE7gNf5L3q5WEufN1roaEyD+dxocjWvp8/uv/see8Fzn2crH3vSvvHZb9iGoY3W0dXBsr5JzGmcmaZyeOY5Z9EN39ndSYWRCV5QElpbWYOP+G1Xd8+WYO6MF8okh2MpoGtWgM7eA0oqr7x8y3giFF6Er+g9YmIx75tj3gZkLfrYw+X+yQsvj6XPmBZndtbl5zUAuudBz5MpyIf7561eBR2FcFwG6JlbHTkWCrlmUcMGF7aPoXv+9sDtFV3PI142ShkIhkVoD+vLZBlCioAuGUYjsSV4aL3nzyvUGf8nyobOAoCuPaNc/p8Cegr6gB1pPdoEbQwOQa6KpoAOrbgeMqkzQI/a9bMFdCSnEOKjCkZtD4wcrRpkDktQsN4wChsK0Riv57oplYJ1hNILuZipIbGED3OvQ0IdJydBKy+WyPAC9NQ9JG0qJUbtBQAdk5xwbwqU+I9ZyQCwfI7uccSWAYToBb121WrrR7OcXIGzqkPb/QqTW3AdWOD3P/APWraIPyPrFD3CkSQEQQBhgeQmPD+yStFWlQAQ1NfGjE0HKB5EPAPX8+iNPhunk5VASy2OCUTssKe7h0lhjz36KJNtkDD4k+/fZJ0cRhkslKNfdwzzBZAVDHc7mhZh/To/ATrOTTF+JEUyXhv/cc8BDtHSg/LC800lWQSoulNIm50TyULzDRILHeekkIQAWB4eeZSkYdMKRaMWWbLwSsHDg+xoZ6HjXlAO5LLE/TMwbGLFQKHG0cHqx57DilScGWchSx9vKsQYelbPDqWH5aoOEBNLHAID+5kKtQwQo1fAK8tkR3kLsIaoqOOZZJ3TY1I3KrBUBOIek/0i7eC+2XAal7uTKfe4D0J2DtAz7IoKOhVCDbaJMmLWw2DsEoeQiwAd56Nnq0LZLhaYVY7mRNxj/L1cDRZ9qWBTaC8DY14KQXx2hvHQLra/l4meGMsMRa6ns4tDprrbOmxww4Btv3wHQ3LX0PAwx44iGRBVP+2d7fbkU09a//x+JuhB6UTGOXht88DmkITa05MpXHomAWkWR3eArjPJHGqxBNIDtc5ZSpNCpp43Zr2s8FZm1kBmeJGG43kiGRHyE4mvC3r77eR3vdu6C+B5lJhV7cNXXGQVF0NvkDMuZNsc0NHfBPQSe7EHCRaS36gk18gPYS8CnSO+3mh4bely92tIFdpGD3OQDancVNkagT2pQ1cMXEq8ulGmnmyvXGi9uo/3JCher/c3BXTvqgZD6MuDebB8KG4a3BiZO9m5JkUcWwgFBrGQ6BIBPboaBa60LqJLPHO5S/pEa7tIyyckmLHTFgAuJrpBkKCOGeAIwQqGpDswJrVhrSC8THgS0Gcb+lMQQBhRaYhJTJh9G0veAOhIiqMQd1ad3y8JdO2dJwDEH2fgsoY7D9p9FcMWanTLEpDgdh4ZskVLljCJbPsVK+z+v99jOy5bEWrFW1pszdo1tseee3CePDKt8ewv3HdfZqMHwCjTekVNfRFNOwYGqBUCUOFuh+uQBC+LBVawNNwI6J5g5UbPtPdCHESgmC1df7MMjSoDlETB9YVSPjQ4wXdkle+w3Q72xMNPWH/fPJaXPfTIw9bb388QAWrv0TVMSVrZvsVkLayJrlKUGKKtososo0uK749usQxsXUJXZpHEmeapde7PySsUou9ZCyUkzbH2FgkzsNZKYRYyGJpxawExwNPlKYDWMMmKLV3leYiZPKJJeBpIgwmYa/0YLYnzg7LJqW8E9DxBnbQeY/FQUmGhg1ZxP3AtLXSEhGSxRrejFFE8AyoFPN/SYvAST+GxGL+XNyLraREBXZZ5mFMd6I3gKHp3gM5wSvRUsB2peCsCM/cGl0BWfQxRSScRGHOJsTKAr0U3v3hVoQ1WBEAOVBHLzgfeg3UNPkATkgJyPAKgMykWykalxvI0lNtNYqAP+BceNnw2ugdoVOTNBsZGrG/BfDZwglKOgTeYhIhM+f6ePlu9aq0tXrzEkFyMhjoY+AN3+tj4GKs1QNtT05NWjl3eCixXg8cn9CoP8nlWI8sUKyla4AOnYEXMi9F7C9ngTbwvoi9fa93UQq9DYYthjmhYCdDlsYFnE6NQUQGA1rfobDeA6ZCtRSv2tG81hr71+8P7BHMgWOgkKwJ6kNcMJ2W5QQHQNW1NCkctEEaD/PYACtmZhtm84aafvVUNkJWlrlJTskeSFIfrhsTU8H7hpJe3eP7Mc5XNcI8egGiQCuAZtmtmoWcM61zuZMhEqATGD4kIfhFeuPoHTgGd2YnTNQI6haJzuZOJY5a7mFFMSvdwFFgoW6LVHa1rALpaaOJ6IFgwrQAdu8oa+wjqdKNHASFFggkt0X3EuEXMroWgpIUem4WgnKwGAecsHO+SwXUp2N2BeaCYRulRS54JN63Yg2qoZ6UbND4/SlRgRaCV7WOPPGoHv/hAW/nYEzaF2Dea/vSH4RoAj9322J2gjhrkAw9+md1z7722cNFCnhua7sj9j0xaxLVR/oOucAJ0ZalCiZLLSPX1BDwHiJkSQA/DbNYonzkCOpgG3oDFCxeFfu8DAyxBQY06rje4edCWLVpumzZtpuLW3dtL0IFHAmeAMjyUUjUQdHRfZ8lNVLpcswhZ3vE7LBpfq9mgXKKkBj2xE6D39xNDiWG9awzPB4ZnX+kc5quHqmECJ5IYMSugtbWhvwNrtKO1jh9bu7r4OcXISD8ZqEfPkwsH+PUH8EIOAMqSIxgF8dZgtVIgwUJHDB2AziE1sOrzSAO3QnR3E/yjYqE9gEBK+VbKBp4RfCV3PzPhEcpCxnzMFciAPGZ5KL9FgI6yJyohsYohCOMQesA/NveJE7PkhZOcAHiWAGxRYNHJK2EUAVwGAV93VSySKdxDrLdSI6CjOQyTUqGggXbQahWVPDmj+xZ/x7xy/sujCVGFe8twWRzVChnD+QF5Y/8H9LpASS3OGONL0bQJVv7UxJS1tnTYxMQkaQbNWWbKoQc5EizBs+XyjPX19RKcMC8BRglc96B/VI0EWnMaFogqflExgvfTQ77ssPgeNqyKRpIHskxhV9gkid1KYUbAht35VK4VZZ4qQLCXKNWEogQg59z31jaeeXtXhw1MjoZ9UtjJPQrW4C3k1DBESnuthrItCeBohdMSRygngHsId4XQEi1150EAoMN1n3opdC/Jbq0jqwLxVWEKQUU+lcsd35XlLi+R92IrdCer3Xt0ZXF7eeMxVj+nbvzc7geHsrUtwDqCpmLovrRBFwvAGsBHX96lgJ8h0PTlff1Bc4KGbpxuRAhEFpcAACAASURBVBB1SXGKgTKLT9p1jIFJo0S5EspIeHuVVUVgVzICrfNYDqOMdx4SrKlYa52tL6BRVuaEC6OkLAjMmOWKpBgNC0CDGjB9E4HrFRmf0KDXsTecAFYKbrZ2TLTDnZBFK2vTjPXiHE/Y28t4d3liio01HnngQdt5p52YLAN6xn4BQFC6hjGUqMfdfY89aB2zX8DoKK1FgDnqnqGkoKYb7j+6OOP+sUtXBHTsfVa2JOZIOyoxDBti25kXwuUsIMaMGDoaQmD/4TZEXwBeF1ZOHd6TIu+J/YaAGkG99NIlrMtlGVP0sFD4ylsSY2bh8IMQ83QYXghWmoRFaoXTwnf+ZgGXB3Scf2aNa6hDvFdQWCbY6AL0ixGt7PqFVsewrKamQrMQWtCxNBPKWszh4OS01larVGvZrHYJjMxCUqKfhLTzBGUZvTj/mPCpKg7F7KlQuqQ4gA/ddIzv51m2B2CnQg1Ah1LiSvUoyFx8W7wvJQlZ7AqvQHgisx331pll4ayoNGcJcchoB3BOlUOYIGYjU6hFCx2vsY+FOlhG5TlLaoSiHcMY/vy9Uq0SQsoMmWiuBJMeB5SqVQOgs+wu7hmqQpCTg4ZT2AN2WcPglnKFcgeKJGelA9AhH6DEyMKPE9rG0Dd/Xj/5EobAIjS1WfW0LV+8xCbHJ627u9cmJqdY271sxXK6hDlGt6+XzXeQeFcpz5APOjvaSerIP4HlHngzyc72shwKIzqlCdAd8EtiS6432z8ZJA5jG5Q7ykr0CIkxY3mSPGB2tIWkOCgiiKOjrwW+w1pHrwnMYOcMxDmS4vzrqYcAVI90UAB64O1Q7QG6ZtgJNA36DaUkPK9wjeDdC0A+63JPjTEp8QrnYR88oHvLXWvDOlILXSGiTFFPlAEP6DoHr+B4C1x/l4yCzNfnwau5PQ7el53iUh++GJaA5gv6EsFJ4RUbXpA53AxXad2eIBp+prY4q1V760SBPTWJUbMMHXB2uLIcHehnFj3qXFtaggUVE3zYaiUKebixQGi09uJgGgosF0v2WisFFuvPYdmVrFhqCeVkqDWESy42kPFuWa9h6mAywoguccR5sQ5Z//gM1kx3TFRo8B54E7AGlNEpgxkWFGJv8kLoDNTcwMdb8DeskYlaDCWE+0DQMHHKNcHB76qB9Aqfd23i/WjmwUlCzuVNYov9kX1/A8+cAtdWzAvHM8UsTiVFCkTxXXuBfcvq+GMjHyhDBKYIRriuLzHZmkJJgaVEMg0mknUcLRO6zOOX1j+rINRsuoxmQS1MNAydqCJ9OSWH65cFGrPPFboAqMsq9gqFgFPn6ZURH4ZAvDAI7NgrImY7yy+uOmxl/JP2Y4IdBVyyXwAnv396di9M8ZqAgCErgUj0PnhwyNYfy9Jk2YkumeXuZEpqwfiQFdZApVwjLkED9J4FhQRr4do0sxouzThqVnydnaXONIbd6BVwyVxykbJrpA9FqCA0hnSmK8gxCJULlCXR/c2wlZr8zJaIZ6E7nVnIwQgWYhbfdUqmzo811lLm5CKmch04UvThywtTQG6wQp0nKz3j9Dz0uwDOAwwMhKbGXlwTFAryhJQJuRPoSYi5O3OEK8XvqfUs2cAkXlQmSOHLrhP2AztDCzcqPaGUNsgHyIUwNS6EXUUzkpG4t7xzkG0yypoliab75S10hN9IP/Xg/ZLFLxmiRjmpRe75XfvtZaz+zsoalz1PQN9alp0ewFvXGfEgDhc7OuG1/zGgU2sOGb0NXy6OCEtHVnYKtDhIDiiYpUhei7QTr8HOVuq0VQmjTFTfTtd5TJrwVlkqwL37CZtHiwtCmk1lqrSMBegCS+2HOgF5ZhCjqQJAVjuIRh4RrBuxblooMblQCRR4DdcHiGh/0vX785LbRuCYAXokBO/ulVKCc8/cyXNoz1qXBIqnC+2hBHJKY9l6Ixh7xcMLEAlxrVmNHTLgjHEoKWm4LpsJRSb1Z+kFn9aK2L7fq9RKT5+pAXAYN5+xltbQ0VDPKIGD32Wp6qy95q0169n1rKIHz1OewbV3UJpU7+/5J12znslbEeE5QowRChH+Jl5PAd1bLl65Jw0mnar8vXXfVBkR6OK5pTB5HvN7rHPUeWeu+egxgsfGC/RUIdBeJhKGvwbHXszIbgIqom9/TU+bkDEwZmQM+HPTOfuk4C3WEJW72fBROIetAao3MEg/8B5EsPef03X88zfjT/+Zhmdzi/X3FA/p+dgrPX5pn/zvovtmvEc1lC7v2X/bouMGcA+A0JhU6fJBJGe97BVPcQxsHI9MHIkKeAroPmkNskfPqHV4gNffZEzR0yWFMFa+ePDF+zWcBT97g8+flf7WDNDVKS6TIQJ0LUzCSBfxwloL9kIJC9KD/v8AOi1vF4Pn/UQgsKphRSSZv2Lu/wmg45qwAhkmkEbG+GGw0JsBOpYhi9wTqYQ01g6GVuKgrF/tD4hZrRP9vmbrj9anBLusT/yuIQrqFcwcgJixLZCnVagKdCcIvFCYtSZn3aBe8Kjcy4MP/i5NUgK3GUiIUVKG9OCs2cleadCz4Ds8DCnopkyd7p32D/fFdbEvWgvei73zioQXJunPqO2Xdu5BQ/Wn8lKkQpa84AAd95Wy4dfjFQQPZF5I6ow8oPvn8YDSoHA4QE9BR+clAEzPKPw9hErYHMjR+lyAPhdgpPfW+XkFQp+VgJcAbebF87JnW4Cu8rwtwDK+4BWQ9D0MpRWKDfXbKfAoh8S/nl2TOQyzZau6vqd/AZ7OowH0aEXOelZSsBYgae/SM/SA7s/GP6e/fzMa8fuTKhPpOabnKXCcC4TFT83APOwHQlHBQyMe3+KMEu+w/7saYTHc5Kx0/57Mmo9e2QbjRpUwiYWugSmSLaLVVBnHPT3IZmDtyjVZQu1KTkXbogcpDNsCdN3Hr4HyxIVYuN+7vywMZ0ld7v7wU2L0RKnxjDpcfIcQxPdtutxhHRTRp7oxDiQXjur4/reArjIgD+gUYJWKtba0buEg2BrAeIHK0rLYGQzPq3iv4sl4LwBZLmMJac8oXoMViOJ9+gyzfCPBC9BlxcND4KeHeaAT8wn8vTDwWrsnFAGKFAy5/lMQ9NfyTJsyrqcbD1qZQoQ67spsa0Mv0PxnmwlrKWD4m7fetXdiNv0tPVNdH4lOHkB0vnJrSwD4tWXPiSKNMmqGg0IhuhcdkOFiPFpnr/3W9TxDa+1egZGSLJ7T5/j8OZTNzSpEzejW8+CWAjvw6tYAvRkg+r3w69O+NN0rNY6J2ezeGknByJ+H9wB4oc3zg4xBDHSOxC3RQDP64T2Z6R8aj/g1eNm3NYU2eAKDNzClXV2jGaCKppjn0DAaJCb7uiQrD3Se73QuqFRQUqhXJHR/jURN+Um/NwBkE/BsJlM8HTW7ztYAvlGWoM97mAbo/zU7r2brfzaALkNFMq9BDkXDKSvvjLlROvNmIUcvu8XTws8M3Gff1FC2llVTxb8LM7WmZha6ztFb9n4Ps77xSuwFoKfxz3ShczEEXmcMNroi/n8s9P9rQKelFet6AegAYN4TwhZDPdo7srIib82KgDz4eWHKPaJCEkpHsIcSnrJGZV3IIvXCT9fyZQk6KN1bwKqDl/DXZwToW2hpTiCkrXcluHR//8xSHPw6UkZKmU+WsBcmXvAqB6MZw1JwR3eh16RTemsGZg3A5nI3sA5ZmHj21CWYKifS7rcmVLywFm/wOux1ULViKZTNeAvdhzX8Xmuf9Lw6U7yO9+Fz3opNAV1nxM9jFkIsK03Xr9+9wE0BHfIbCuPWAD0FbN0/PU9/Rp7GPDhKkZOig2f2Cq32Nv1M6sHI3oekTfQyb0jzbhyDubXGWN5C15o9vUtJn0v+NQP0VJkRLfpn0s8hoy24jdNzSvmhGX3iNZYexsZOqfzy69/y7GfjnFsDZe+h9HzdjL5SxawZH6eADgu92XXnkgFeNjEu38Tl7j/L8cWRpzx98Z7KGVK/hjkAXddrxktSPn1sPEs0ZPljzApyeRTps20L0P3fM9qJF9kC0Hd76Qu3aqF7QPDaiX7GZv1vAP3/2uUuQMcme0AnWDpA9xqQPzj20k7afWYKT71ube1tYThHJAbsS+peToW0ABrXgUD1FqtA3LtW9H6BhLROJESo61eqDDQTEJ6ZxETyJngi86Cls/Vn74WNAF3PLIEvCxceCv98WoPuixiTFwSp4EmVoIYYahTk3kLHtaRhp4CRKidcC2KwMSHOW0OecVIhnQlnKod5WuhyueNvfo3+s14D9x4Gva4z8c/sFQOvZAaBlJ8dnpSEjaSIbl0hM5aFPVtAx7X0PH79KV2JBgTcft3aYz2zT1psBuipothw/hHQlWDoFQnRkeRXM1BuKOtySnD6PClN6nkouKOgTkFJ+9/sHDLejICuNtR63V8r5Y1UkVIp1lyAnyr0nh71XH5vvNzAzz5G7O/hvUgpkPvr+p+35D/WGDcAuvZLn9va/nlA1575tQhsU/mr96gWfWsWug+5NAN2yTFZ6fzupq1pRkiW25UQotao7/LeZDQWr9XM2MQzq5d7hlEA9LksdN2k2YPotf+thf5/nRRH9ycSryKgY2M1AILjYaOG7zfME72SnSTMvOsGWYsAdJUOKHbqXe4CthRwJRBlQaQM6QEFaxMoislwXQB6VufosrO9cuLB1BOPXk8VtlQRSC0cMbIXzP66HvgloOcERIQpYs22V5pS4egBQRadNGJv9SkjWCMPm4UMUoGlmv8UDFKB4pWcjFZQJlNAK87ZpDgpX7ierBtdS/uE30UX+FnCQECoe8nbkO5vRiuoAXYNKTzYZkIrHa8YgSucn3Gspgd0fE50rBhiM+9LCuii75SOvcKoz+iZcV0But+jTGGKlqv223+e7wFfxCoFv58przUDc+6PS4pLLWJ/jRREtT7IlKwLXbxJCpgpaDbwF28SrEyv7In+U3BrBtpIilOzlJQ3KfCT1r3pXngPSQq46Tl4HvH8nwJ4M0DfEsyjY8UBuj9fL0fSNWeKDxwcogE1JkqS4rws8XhGuRE/I0CXnPUud1/l4mnCA65eFx/71q/sfRCJzbcL8Ji6NQtd5+fxye+Ht9DxntzWAF0POBeD4cL/26S4rD7UdStSnTkT2WIWqW+HmYHrs8hyp3YWMw2ZvBZnLeNAIQxh5XiXl2cmMZAOymuB2GgOTImAjjWlSXFe6KUamLRGLyzFMF646O8e0HUuauWa1ek6cPDxeK9UZJZxrO0mETgmSAFdhNSMmfG5NEafCbuoWaJG2z+7zk7XA6B77VagJkvMA6n2DNdQAiGuL4tWyolP6hJgNBcoIUNWSpLW5kMkKUN75pPLvbWtJUxF80NWoqcm3V/9rqQ7JQ16JfB/Aug+yz0FD/ze0EcgsbABBEja3JqF7j0EWrto0dNNqsjpb3ouKToCEO2VlAcvpFLBK5pKhTP4Fm2Y2ZI1cavqnDxgpcAgC31rSbH+/FKlQ4CeNi4Sbfvv/t66Tmj4EibkyagS/Xtw9ryXKgwoW/Sh7+za8UWfZe/luECoWVmm/uZBx5+BPwefe7W1554L0L3LvRmgY//nVMgcoPs1+fdLKcJrkjMZLaqMdytJcf7zHri1H/7vkiMw9OixjFnuAnRf8+/l7LYAvZlipWf05ck0IHY64HnNFIdsT1KC9gJbf/OHlRLNVss2WJsastz1OW68MvdI3bMajpJPMmIH0WoYQhySouYRsPxxyGBo1klrzromcGkISa2eNV+AexjPpDnWBO1ymcIar0njFZHxHrFvOJbqS87wOz6fzrsVw3mBlu5ZypRici+w+RkztuaEpY49kVDwXgTPEF7D1x7K5Y+/eSuB5X6xqQuum7ru/HtThcGDstcs/RmLwNo62htqM/G6B1Qfw9O1dK48W9fQxgOM1gzAT8HC73c2+jG+SWDlXbu+dl8hiOAhKdno2Ahd7ir3k+AQT4CmtJcKT3glSRm1KdPq81CYeK/YP0DXZ7we88pd2VAzwS/lzyuXswpUGAohC68ZAHla9ELTg5sEndbsQUe0OJdCJfkgJUZCUbTsATnlCya1FdC8uLGpkOeTVCB7HvAu97nASPvnFUzRfvD6wUiI/d9dLFwKRrMclgwczTjch/XvrnmS31uVNXl+01mS53F/X6OeVLuA/j1giBe8wjXXs6cKTHq+OrOU76QY43Uk5YkXlWMyS6doABOUMSnlUhC88p6uWXTIAdHsCOfq8CMteBnoMcsDKc4fdfTscOg61XnFwvOnzsDzqvbXP2MGsqCPbLhYY38TXUMGj34X3XtF2N9Xey4ebtDm8Ow7v/j5WwX01G3oBZYObmuAvjUNmQcb69D9Rmf15sBzDapw5VnZgToLnZ+P7VrD960DOoUQDtIJRdV3e0vbC1SBYLbWWLaiWkBvIQr8JcT1Ge0HfsehyAJKQV1ELzeyF0SZAI1lfQJ0HbyED35PY4ipUPZJayISAaay6kVkel3Ml97P04YY0gv7BmaKQpCtOaMg1DMqwx/3SdcnmtP1fbhIz6a9xd98jDZdC97HLGn3lQJ6KtB1f76vWLCh4cEGQNe99T7V8gvwBVieHubiH+2LX5P2mM/dBNBT4dwAYC4sE9YZGl2wK6prrOT3yQNZs2t5hcoLfK9c6Hr+u35Or6/988rbXIDDrmBoyhLPr5ki7JMO/Z7jeWHZyyCY6x7+vHV9D+jKctfzSIH2HjWv4IjUuBY0pZrG+OdQNuv3Qtfz6/fX1nmFxkKNIzX9PqSAlIJjqvCnSp3ndX++koU4f/2cAg/WIQ+R+LTxfmH0bfYsrhOj9sOHDDxNkdfj5EI2k3dfKZ16ntT9ea4x30YKYUo/eI83CFLQxe/aXz07gd3NQ5+dRbJliZn/vK6d0ZZTMFIZ5+WbB3Q+07YAXRvQTFvDBXTgzYQlXks15IadV815bDObEbvrYpQCesOh8qYhFkZiawLouD+69KQWOu8FV1cFcfRSlqVMIe8yjVW6QAEQu7dlWlLsALQ1QPdALSLVnvn988zg92hbgI6kC3XDk3CVGxPXV9lbyshiQrnMBRQ6b29hNAMW0YP2R3siptezNggwJ3jFdL4OPVPUXJKa9yCIkHEZr8F7d6W3FvD+Zh4irZG0RLKZLVvyZyQFRs/vlSGupV6z8YkxZrkrbu/PW8++Bd04ZvUCJuUh/J42XvHvAe2Ddv3z6O+6dxoyaOS/euyGNQsoHpiwNm9B+33y4KZnbiZU/dr0s39NdOitomZ76IEmW4fr9Ofp279XOTDeOpTHg90ZYyvhZtdPecbvPWkO9BWbVvl9kwyR7NsaoFfKYbiOf349n+4v5cYDasYrJN25Ad2HOBrofo767hTUUrnv5a9khtaSAvpcMmB2HWjlHNbuLWpc14N8Sjfaz2YWugdzXEdGiQfMjF6jIRGGPGGccahW0XPhfVBI/PrwGs7ee5D8HtGIcsNZIJ/TOnT/PHpuT/P+715R8LI02+v4YkYbO+6/51Yt9EYBEH7zDOwfpplASokzvZ4yRRuIXi6saKH7DfGMp1GB2wJ0udwZa/ZzsuMkNbZsdC0sveDW4eI7DlxdyKSJsXthTDxqZqELhATe3r0kgan3NAN17Z8Enz9UHJwAHdf17mB8DtdrVrbjCVSf8evMGMbtifZd6xch6vopTXgvQTNBr3ugNaJ/Jv9eXFMlep7RxPASVmIw7bFnEk9//rn0M9rteiGQCcrYRrQLw1PK5SxXQPeEIgR3KwrvAOjaFwlfPYe3rnUm3kppZuF6wetj4OKvjAcwnCSWYPq/eeGgz+vvjc8awkRoH5p6VNLwTXqG+n1bAn9bgJ7RQVSiUwNACm16P34OPLkNC50KvWuN6WmH9eeaROYALqWZlCa9hQ4vTepyFw1hT5t5OLOzSjrFpXTYwOtNhoHg/RisszVAbyaft3WWzWR2qjT660o2pTJEMjUF2dnnQpVJozLi6RQ/p4Ds6UB16Gori/une6jP67riT/KgvKQu5JHKWSkWaVhACmJ6P8osF0NXY5l0SJRXzjyA+9exZk178x4r7TNpK8robN92eNFztwroqQaRAnIqjL0w8eA71+e2BeiKoYcEpNmlZgwdpwlxI5pY6BSi0UL3gM71OIbSwfmNS926stIzsESnuWKYay3wERHiPWJmL+RTl7sEbjNXiwCqGdFw+XHgBerRsTaVjunMno07tNl9PeCnBK4z1XtE2N6T460ND14e5DJwjWVrqRau3wXoKR16y64ZoOP6InwJHw+uYlDOtncJmXqvvgPQ4SWQ61+KCn6fnpkOYF6cdZf6s/YKhLeU/F75M0p5Cb+nMfaGPYwZ3rpPKrTw/Pq85z/tHTBMLnfth1c6RH/N1uUFq1fmGgSueq47vk3P2YOfX4OexVeBeHki/sdgl7Rsza+hGaBqvWnZWjN5NZcFxXNmvk/oZOkVEQJt7OzoPWz+DLgPrq9/SoOeZrUX/vPZ32eH8zVt0JKCc7P9b6bA6LVm/JvKcm9Np3LAezg9nYZrhLI1PbuXNeJdlY2lNMZrYdIeFO9tuNz9uXrjKZuyGB+oGS3i/IQDXq5K5qRrF6DL4OPEUFj1yuNq0kYb1/CeOi/vIWfmcrnjMwxZu17+uW0BOh7Gg3SqQfiLNXtfqnGnxKAMQE9UPstdIz1Do83Zw+fmx1rcrVno3Kw4KEGArkEv6tTEjlPRSqfLJHbf8nFPbbhncLjxtwXoshBS7VGElca4UsLloc3R65hZtgXUQYeEPbVx9WAmLbnh0JOaW++yFujpnLwbymvgYmK8j8Qb90yf92CWCiTP2EwaScaXirHw3dex6zp+L70Fps/pmfW+9P0StvwsJm0lSVWejkED2le8Xx4aPG/o4w0PTRDg+pw/M1w7FXj+72mMMOUPXVeve1qYq22oF1pSJLyiMrv/s02WUxrTmXiFwNOm/q71+79tKbgbk5b0WQ9iEpoNciB6aOYCHJ8U58/Qv18xXg8W2H8qUuglj1Gm7vzTe+n39Nn5OyoZXC93f0aiMU97/mwF6BzO4gVy0jVtW/ITKcNpUqPff30+3VcPvHPtHT6zNQ+Dni3dW0/zc5XlhnuGGLqXNR40xSdzKSFwuXPoUSTjVMZq/bMKbLhXxt8KfTmQldGmhGBvUOg6qcfH7x9pK3qElOXOMrYI6N5g1HPres3kYGqh6zOZzE48S9vMchc4SEikgsVbJM0AXQIlFVTZdbaRFKexqr6BQwYWzyLLXYCOTVULWWk1AHL0cmYtY4yjYKNgkeFZlKGu+20htOLan42FrkNP4zTbUph8jNozZXiu0GlNSXEeeAS0/vr+DHQtPLeIA6/5WJLOPCVkvO4FMMEtdguUINP10/uL6bQfdEmpEYNrFCMFC/PQ/b1SC9grLAJO3FtM4svmvADSezX60zN6JvCjC09WtJ5Nz8TpalYjoGsdnmHFO9o/D7SiqdQCSs/Y85sXTHyfOmW5nAM9h9YhgdzM+kXL0MCfc3cqm6sXuISPzl33TcHBA6J/jz6vZ/IKImnbNXPye9Bw/TjWeGtZ7v79uk4my0DHcZbDXPdophBnfMTGHmHsr5eTAjTx+pwKTrTQt9Ypzgt5z7/Z/j2LGHp6f89vcylLqazw1/ByHtfyZ6e/6bWUt3GdWT4NgC6+FJ/j3pIpKW54xfPZxNA9IOs8Mjler9NgEP2ktKi16jzTPUjpOeM5NYMBfZXCxEwofkqW84qHZK8Hdd1XNDWXha48jgae2OUle20zhu5vRqsw0yJDLbfXoNKazCypJp5MNkZPvyOLPSlbI8NJuMcYq7fOGwR3bJyQAQVTdmOSRdReOMqQY0hz3GBpgQLtKkaQoiYRE7MqVc4d198wqlSjSfEaDgVfSIaB9YakFiktzcrWvBLQUC8rQAZTxwb+Gh2qA8JeobVnlisQQwrB1ReCf1PT01mZndzfWg8UlWYWRpgnEbTVfJwSJksG7vs0qQ5KlQSbLDIBP1ye5fJMFqvPAD2OdcwEXS1k9Td85XLW3dMzG3OKtETFInpMMMd9LkCnhp4P40BrOPNigR4L1pZXqvyHWfA4f86ej7ORsa+YfY19bUWdPFzP9P6FZiWc6V2ucoYy7o0Rp9UczikKI5xDHBWaK6KiYlageyDSnnmFULz0bAHdC8wUIHCC+rsHbAEWvkM51f55gRbWGUo0ke3uFSWsW9cT/4qOvYBupsB7YEyBxMsJvc8L0dR4wPt9UqNoNvv+LJLiMuUrURozGRYFS3rtjAddZUD6bIGBZsc/z5XL0exa2gvQOSZGejnh92Su4UC8dz2CaTRyPdjpeZSs6YFbZygLeC5lxgOZt8I9fTULielzXs56uhd9FWBMVUGHQR41A3Rdw+9hphRAcY8eNq/4+H2Ay1rGmmg62+ta3cZGR7MKA29s6T3Kcvf00YyuZQRkexvlMydyxsx3n5jJ58nn2MtEn5XhoOsL57bmckdvFY3f5ed2OeD5dR5Q5tAOx6uLcqCJn7cbCTg8YI6NHdicRdmBsFmc2wGn1dvTS2Aa2jxgSxYttqHBQSoCPX19NlktW73hmuH+PKCcWWdnp0GogzDHJyast7eXB4/X5s+bx3uveeYZW7JkiW3avJlAixndHZ2dWQ1gNos2ut6zAy/krNTWSkAyzMXNoS6S6GoAKtT4ZklfMV5NdwqmVMWkCgh2vDcDnXxoxyeXHiyAzKUWR72qfziAZKZWtbbuTts0NGjF1hYKiK7ublu1cqUtXbTYRjcPWntLqy3on2cbNmyw/gXzbXxq0sanp4JSgTp9lX1x4zQvwg08iAwz69yS28mslstbJcagBNw4S54h4oOxZ3021S2O2iSxoQ5+fMLaW1u5FilzyurG7yz7i4lJsuZYVWDoc1y31o52hsBADw2EGwUtXm9gxNiqFfTQVipZK7T5etXG81WbAegiwatm1lqpW65SI/3kW0q2cuNaW7J8mVVnR88keQAAIABJREFUyjY1NGrb9S6wwU2bLd/WZmPVGetZutDWbFhvne0dNjU8al31grVawRbMn28DYyOW6+mwzWPD9PJ0trRZfXzKOtvarZKrWg33TUrvUmaUQBNv6e8SRKnQlwBJPRJee6cSKoER58njel6AKfbf/PqNLvfUA+AFIz6PtShPQ9cTGHhA8gABhcHHG71iiNebCUx/bW/NeFCKQsIw/lbjR9M9w2cz5TYaCDoH7Ss9EG5ilT8fXE9KaLoX4gs/K8DvhX72CpdXinS9mZnphrI70YU/i1QR8nsNeeVpKwUtZWmnoK3ffchnC4UpGm7++nJF672efpspfbrPXN/pIWmSlKbr+6TILe5Zq7PTJ66BNfrhSLifT1zzRmC2FzGpUslxXkHVe/w5NDsbebcaLO04XQ3X8El92Zz0KOu4d6i0cJnzXo6IFlPZIgUgyNNZrOb7nxWgy4LeInkoZ9WZSuh2FC0ygZ2K69vb2qw8PWPTk5PW3tpmLYUiBSFcHdNoitBSpHWVMoxAHRZGd3c39xefQSMAABsIlfHVXI5CQe+B+3nV6qdt3rx5BCRYgPjOzEOUmqBdZyQgAlhL0SpQKqo1K+ULhjYV+LmYy7MkCGUtXAusuJiYx+9ATuxmpWZFXc8lKEiL9SNefVYmwTWfszUbN9iue+5hG4cGbGRi3FraQ+ezGix/y1lve6dVJqdtbHjEli5dakOjI7QWWzo7bHh0xDrbMC3OAYo/o3qIb1PgOauchESiw7mVjJWsMR5PjZiJhKEsK3gC4vkmno88Hn9qytpaWphLoDMn03MKVCjxoBCv1rJMcXhCOFgEMcy2NgJ7SBCCth7dv1HJgDIACwZfWQMOCYBa3UrVipXrVRsr1a1cRF/fvJXqOWsvmxUqNTa2yLe12JqRASt1tFltpmJduaKVRqdtfk+/lYsFG62XrdrVak+tWW2lXMHaajlrn6rZ9guX2MjIiJWRyDyvyybqYfZ1a65g9aFxayu1WLUYrfcmgA6aVm6BF8Ke1r0FkimyTaRfan154etBSoAvwZvGMBuBPeyrwnBNQcsltClXQiArcPbLTdeJ96Q5Gni/XkvL8lJQkRWp52q4F36p1RvKvlJQ9YDuAUeA7nt1++fyVpLOxQOrfvZlfXOBlixSyQSvpNCYiMZUapn5Z24G6pAh4i0pHqmVmZYd6h6igy28ZslD0EMV66q1Hu1pM3r1e7w1es4A07ngPWBqfQoZNdtbkCamtWE9UjYpJ2L5mV93M3yRPAYN+bPx697CK5bkOCAhFp4u8aCUV09fnn60puAuN8vBQ6qYe/RQij5SuiNkxKz2cJ9gOMJCz/gadehzadfYBI0c5XsSQEf8o1qOSR0R9Lgx0YLFzwB0ukVqdevu7LQN69ZbT2cX3aIVAG0Uwt7y8Jo4NgZW1sDAQNaxbdOmTbbrrrtmCRsQWqtWraI2tN3229vg8JAtW7bM1m1YT2s9gHmMYUBrL4bZ4pyLXoBwgVISuk4VYC1WqgawEvBQbgDEo2s8A/TYnMa7sLl2ucBghVbCtTPLOVrQIlBYjffcf5/lS0Xbc6/n2+q1a2zNmjX2/OfuaTOTUzY+OGytxZJ1tXfY0NCQ9c7rt4npKasX8jY6MW7tnW0spvZnmE0QgwU9NR1d9q6bVuysRIZo7bAa3OFR0VFDHgE6BUls1IOSPwEQGQSADpd/Kewl4omszcXeIrszutgbAN3FLSuoAUYv99hXO2PayGAAecwr9/F5eE04NhTEj0lK5RmrWM3GW8wqpTz3scXy1lE2K1bDWsq5uo1axcpWo6u9p9hqoyvX2pL5i2wMLqvudls3OWKF9lZb0NdvnbmSja1ebz2lttCYprVk62fGbAbADoWhlrPSVIWAXs5Xgzs+rcCIjJ/mQKRWZioc/Tl6gPEWhn+PFAYP1F4w6u/NFYIQPhOgNBOaWm9qncsj5bO4PSB5ayp153tBlSo06f4I0GUp+fdj5TAWtlbH3Wx/JXyxj2mfAskhb5ltDdBTgGymkMhqphxx7YHxXoQ7AAj6Ss/Jr8/TGGljDkCX0PfAsDWF0J+7v4fA0Vvo3rOU0rxXplIFZC5lx8evfdgoVcyafz7MU9cZ+2RmPK8HdPGHv64HdH/Gfu1bC/ngM+gS6afdSemVd8DnoPjz555GQKesdd3q/L7KDe9lga4jQM8AR53itgnoc2VhYjhEJVhVvEkEc4E6NzECGBhvamLStl+xwqYnp2iBwj1aRiv1mFTUzC2CB6W7fXycFiqAHZs8PDxsY+PjtMzxtxUrVvBgR0ZHbXRs1HbcaSfbPDBgXd1dWYxWXXvwPmawFwtWrqHnbrBiAegA8hrCDHClI44btR8qKWoSAGBXTlIS/5cWpQx8jbdUP6sQqED4KzAkDmznXXaxJ556kgC9eMkSxjVXPfUUPRn93b3BUu/utrvvvtt23W03myrP2COPP2bb77KTVfIIAcyegQhWQyumJoMXg4LKZUTyzOrwbnQS0Jk0GONYEkrM4mdjnnCIXmCT+aCwlINLHR4MAm+syw9Wfrgm9hCuc+QjwFKn1kvnRg0+KXoqlJzGe8varQeXlcpL4FpT3TVdhZWKFaGoRUCvthSYIwFAb5+pW7ESXK4bhgasdX6vTder9BBNDQzbbguW2ejAsOVb22zF7rvYj39zqy3fcXu6cMtDY7a8s8/qE9OcRta9aL49tP5pm79iKT0+NlOx8uYRm56YtPb+LquCaJIv7aFieBJWXth6gSuBkl4H75GFJ2vBM78A1QNeqhBLmHmQCmeZibeGPBgvUGTBSlAJYBVWgQetGZA3E8iplTSX3PF7kFroKaAj5JcmNXnhnQKityC1t+n+SA7hdbmkPVB7EPfrS0ETnw91/rOKcKrcBDBvrhDi86nC0QCiEdBhgGgdqYXu99LThX72Crr2IX1fqoTg75TxUWFvdq5z0XNK35lskpczqehJFVx/trRMa8Ei11lhLapO8p4h/0y6psrefF6X/qZ99grhFkzOOHjwcGUyM7rTlZ0unvP8IBqg4xE5FC4JNOUJhRE8oAdFMOQeyO2u/WanuK0BuncZ+gMPD4DkIxTox4SimMymeDyuy+EZcLDW64xP3nbrr6yrtTMasTnbee/dQ0JT0vpQG4QNxUPB9dnf3299fX124403WndHt5UsWHdHvu5IW79+PR8OAnTe/PnW2tZqa9ets77+fgILY38RtJDkJkCfqZatUqtkbQQhm5kUpTGY0X5R7Fy13zhFKCT1YgA8uYsF6Iirg1iZNMImGDGsIOUIpwFQj8licA13dnXZypUrbfny5cwLWLFsuQ0PDlpXRyeBZu3atdbe0U4Kmr9ggT2zYZ3luloIKDzD6JoOykSQ1ngWgTkZLwRI+IUltMJCr4ZkP2/piAARdkCiIAA5FeZ0x1WQQxGUOSRoENBj9yx4RbgfEdAr0wHQg6KUszLi4eh0hvOPrje/Pq4RCl2hGKx+b+Eg/GRmbVAkcs5CR/MfKCrTNcvPVG3hwoX2wGOPmPW029j0FL1E3YVW++13b7FKbdomKxVrbemxV590vNWKeRsbGbH57d323S981Ra29nL9G6aG7OTzzrQn1z3D3vkdxRZb3N5D5WBwapT7nwoM7V+alOOFIc6smYXrAUMhC2/l4XPS3FMw0vW9leEFbqOlKyCZ9fCkskAxQMXttB68rpK+uYBagJn+PQVELyhTCzEVZCmgk4d8jk8iddNOeV5g69peIUmVHu/h2FL+zZbjpUqNV+hSC13PKKVKFnrj67NhyGZAwrU8C0DXfqXA6AErpQ+/B2lClt7rQb6ZIuCfZa7143WWnTVMAJxNMsTfBX5+/bPrzdNDLNCVfBKgi2a9EiDg49lHL2xmbCVd4vCerXlIcC2Ea9GYyQO3d7s3C2lkSiVsKhhDjn5ThUKAnnqqwvuCwkkoUVXIswV0fsoF4AXoVg3CIAO86JpXeaE2jRb6+IQ98+RqJlPVDK76gj3nBXtkMfTUzYUNw2FBKQBjbdy4kTH0B/72AGkEthnIeoddd2A287Lly2m5Uzuq123+gvk2OjbWoE3SGtRkJjRjqVetXA1aPhM0Igjq3iIqJi6gTCmYA6FDD5CsVAjx9OgmJnjGoQGwXAGGBFd2dQqxjkxLr9WtrVgi6G5Yv962224762hr53MuWrjQrrvuOutr6bPR6qgdsP/+dtCBB9ndf/+73X777dbT0m37Hfpiq7QXrJyvNTRXCKpWBPXoPeHe6rWMw/JWLLUyFqMWmFSsYh98PBZc3LAAEDqQtQImVJY7hBEeD6EZ1pTncxyJCrsDgI5npZcDSSvTM1RgMmUH1npba0M6ZgbsUfmAhwNKBUAd15LmizW2gDZwhrmqjZfMqqU8XeKwzFunqgR0rHt0etLm7bicgD0+OmZDazfYA7f9xaZmxq2lpQO93uyg17/SOvt7rYwQQsXs9utvtvLUOLPgN44N25tPOcnG6xUrtJSsVDPrsZJNjI6ZdRStGgyE7MszZQrIKaArxu2B1vNBaoF7gZQCklcqGgSXE5jeC4ZzC4A1ayGmgO4VAwlxKd8Ce9J8pBm833sQvGdCa8J3vT8VeCmge7BJlSbQOWjJJ7VpTyTEvcWa7p0UjtS7ke6j/1z6s1dO0p/F61tzucfaw4x20uf1++PXFZTzYBlCSdb7dC+dI373Z+h/1jn480i9pN7lm3oavHfCg6an/9TD0Mgps4CeKlJ6n+7vPRuz9Ja3ysxslZHi7XMB+hb0ExvTNHgHI7jqflvzkGCN5cpMNgtB1/fP76dRau+9hV6LScfNPiteSnNQZpX2oFAyZKpQzlyArjhsFqNr0vwDMXRcLLtxzADnYch1AiuqtZUuVcSEH7jnfkNmJ1ynhf9H23tFSXZdV4InTEak9+XgysCj4H0BKBAeBRCgA0mRFNWiWpTU3as1S2vNz3zM1/zM33TPjEyPRJHqliMoCpYwhCWr4AqOhC94UzDl0puISBez9rl3v9hx62WCGmmKgjIz4plrzj37+FPssFPOPSOLclfpWzceTA9ADrBev3693X333bauf50DAcLcdn35Jtde0f0KQXEIloMZHlqvmwzV9y9R2mEnYEFd8AVh1SHVQiiseOpbND07OOOgQEMvBXOzH67oXnBzd9SE3R8PZhffS4bADYCWB5DD9TDhIgNg25atdvvtt9tQ97DPD/HkC7ZoiysL1lvscaED/51+8VlWGe23xUIoY6jISC0dWnubWSvTz2FxRxpf1eDLBvDhn6fWoeBDZBjOMGOKFitb0QSO66vVijUL6Dq15EGOBVROWwXQEWFeWG66ZosxLa80HdDhyvCDG8dKgctrbbPwCwQhT3EJAXQYH3C0jHuLTatVCgHQUU9gqWmd9WUrNJZsaHDQZhcbdrA2bc2OkgsH63oH7K6//gfrtooHBh5ZmLLv/Ifv23R93ubn5my4q9ce//HPrBKtMwhbuuq3vmj1UtOtD4XFZRvt6La56ZlgIfHqn60cAgU0AoxK8HrgU60sFWpTgEsZYnq/git+TwUCAlx4j8Va/+0uA30nmWSLicQAxSgU86wosyc/4HMUZMjM9HoF+hRw8oLOMqEDGlQC6CkgpiZlPX/4XddD+Q/fkTLaPEBP9yQFjrU09BTQU+Eiz+RP8FwN0HXMRwkBq5S45RzS61WgUB83td88kzL3H8/MywLQ9aLyQLpdTTDgmaLwEd7brqGTVhkQSk2ZNJHiC/i1Z9EUgkuE16UCaZ6Ax3GuNENznNX+0SWldKOAvpTEplEIVMGa86AAyncxbIeaus//8wCdjJ7l9doOTCzd55sby6u6+Vn8rT3d3TY9OeWgMDI4ZE/s3m09lW6HlcbKop194fnuQ8+INPpnuABIU/v4449tdHTUQRegDtM7iOvAwYO24ZhNbm4fGRmx+VrNunu6nUlBAIBmj0AyEotvmmwctqFYLlpjsZEF2OG9ZFIUBpjHHorTBJOQMwL4l6MvnZHkSCMBocB07z7yWCucNeT9+R4QEQQEjBVBb7i+uNy0vq5uq83N2zN79tr00qxdc/11ntoFX+4zjz1jS9awbqvaZTsvcWFisatkS27yaGlZWRpP7BecMXkpFeqEg7GiEpp3nQuA6tp39I/7rhBkI8i7NgA/UdTY+/r73IcPMF+AiR0Bh9WKrws1dFg+kBYIQEfQIQAdWQQQJIoA9OgScYk/+s3dpMto+MXFkD7IgDuvMtS0FQQzIuAxAvpKrKleWTar1pZcQ8fcuwb6bP/0mI1s2uAWh7mxSRspd1ljatYF0pFjN9on0+PWNdhnBz87YF1Wsl/ceZ/1l7tssblkS4WiXf3NW6zU320FxF3M1WygULHpiUnrGOxeE9BXYwaqQSkTS38HzaoAoN8TsPXsUBgiUGlQHkG0BaZs3rM6Q8JZSM39ylRZyY8WGwV+jBsChQI6tQ0Fh7UAnXnUek2mrSG+INICBSc968rAU5DlmrorRywMHD/foYBK3peCjjLzVABzC1WOD53Pog+dz9Q9wjX/XwA9j2bS56YWklTI5DxUIMLvFLDUWpPOXwExbV+cAp+mHOr6ps9MXUyBvpE900pNzAuKI8inlgdf7yba1zaCRVVM/xw/fqYCJemIPzXKXUGY409d1vps6EngvV7BNFpvSeekP4yLqaJqEQnvCpYuj4GKvvvCVvGh40tKTGTceAjSzeDD7u/r84A2+rVdQlpattp8zTZs2mi1et1m5matUq06wI6NjWXR401ID02zfS+/HnyhTZiiS3bS2adbbXHBI9nxLtTOBpPAf4gwhoSHd7NqG6Uv/ByfnLDB4SF/LyaIgLJ3333Xtm3b5qltmA+sAzzsIC4AKCaP9yGvHRvSP9BvR8bHQvoD/P7dXb6IHuEvKXVZfnkMVNJD0d/ba5PjEzY8MOjRzwc+/cyOPeYYm5ma9sC9yekpXxcIOxBKENz25jtv2/CGdfbRBx/atuNOsKX5uv83PjZmp5x6qs3U562zv9def3OfnXL6afbp/o89t3rzpmM9+t1N/b2dVltacDDeuGGDvf3227ZlyxY34UPyxJyRaYDMgN6eXl8PjBt5/EVEjPd02WeHD9nWLVvcb9/fG4IMsdfuf49SLD4/cviwDQ8N+Z53d3X5PHp6uj0GYXBk2F5+/TXbePyxVu3ptjfffsu2nXSi7x1iJybGxq2jULQNw6M2NTbugF7t7LLpes2O37LZPnj/fd+n7q5u196xTxAGQVt4Fw4Q6AMaNOaB8feCZhYXHdAPL8xZsatig/0DtjLfsA3VXluYmvVzhbS18eW6Fbuqgb4XlmxdpcesvhgsM92dNtVc8KA5BFn1FDvssZ/8zOZnplxAbBY77Mbfvc0WK3DRrNjCXM2GS502Pztnxd6KW0iUAfo5ioVxeKDVZKgAnAJ4S/puCWhkHgRD/A2gU7CjxuTziTEiOCNOxxCGYuc2mmCDtB/KBYvS1iY8kEGl1gUKtOQDZJb0ZaqGTnBJGfla89ZrUybfJtzEOBTsqb47BXWCIq9J/24T+JP682oByZvDWtYWPJdrnwpirX0G4LczdF3fFBAU+N1NmJQ+TYUj1TxbQkS+AKdCEa9dLcaD40iDPnlOCVxpv2/OOwPGNHMqKeTDvcpbe6hM6KfOsabWmNTao+fO99wKWaCunhvSiVoF8t9vjh8QylKhm+/S8fNcZMIilDDPDgouExX8cB+ze1LrBJ4dPmNgYlCIff9OvPzsJl+gPlaYOhGQ5AVWAAKFgj3+6GPW09Gdze2c88+x2dk5e++t99zoMFWbtr6ufluyZTv1jFNDL1zkd5fLXrUL4PDGK68HH/oKOsWU7LzLLrK+oUE3o3eXw7OnalM20DVgp5x5ige5nXDCCTY/P+8bh5+//OUvbbR/1N95eG7Mfv/737e33nrLGRy0dwTNDXcPZ8bl83ec7+PH51s2bfGq8NAqS1aysy852wPN9n/ysZ140kl26Mhh6+7r9QA1dNNCoBfdB2SaNHU5Q2ssePGR2mzISz5y8JCnmA31D9g9d2FOXTY2M27DfcPWsEUrW4edd9n5Du7QZg/PTIb5jU1aX0en7X7wMV+fmcacLZcKdvm1V3naVf/QoM1MTtmmoVH773/5A9swMGyotDS5WLPf/6M/tHffecfnj1iCn/zkJzZYHfD5j82M2Ze/9CUnlj2P7rHpuLZY5yPzE/bV737bxwHhC357RsXTsnLMpk32o7/+oXVZlz9vujFlN998s83NztpLe1+yZU8GW7HDU2P23d/7XUP/sUpPlx0eH3M3AwQxZDdgPbrKFatNz9gv7nnUZhemra8yYIhe2HrWNjvppJN8jwBCcJ/8as+LHiPRYWWbbEzat7/9bWvU6y4k/fAHP7Sql5Qxqy3P2m3f+ZYdqs94YRn4tY8f3WA/+7vbbaCjy8pWtoYt282/83VrwDVRKFh3scPu+9E/WYcXpVn09f3K975ty+WiTY1PWLO2YE/d/7B1FypWW6hZsdJlV9x2oxV6O70QUGm5aSMd3T6exXLTg/KUUaXmu5QZqBaXSvzptSqV82DjHmrEuJ7vI8MgQJExMbAG9JECeig80/5W1TRUc1GwoCWA7W1VA1JAXw0QPw8oU8avI8zmGSvFsT4BGR3XhGNaC9AJBvpTmbNqTpy/fq/rqXNSQFwNzMN44ZJrDwTT/U0FQQWlLN4kS0NtT1/FeGiByNN+CeC6r7oOa9Et56pApHSowmD6HD0frGaZrj/v+TxAR9qaAjrPE+/n+cnbA+ARLI2hWl1w47Vig9ozD/g8Pbv+TGRpxbTDFNTTa/l9pqXj/dFiy/eT3tTMroDO+RHQw961Vrhw8s5zHdDxHxDSA7gQALa45P5LL+BSq7kZeP+7H/mdE9PjNtw/bNvP3m4vvfSydRRQnGTFPj34mR2z4VibW5izrkq3XbTjIteoPKAJUdQ5gH7MiZvtlTdes95Kry3gfwsL/jv/XXndlZ5jDmYEzfPAgQP2yguvwKNss/Nz1tc9aCeddXKm4WPCL+99yW9fMFRhKljFKhm4AyQmpydtXf+oCw79Xf12ziXn2Mi6US9KgpSwyakp1/wPjR3xNCWa2X2dUGhGNHSYkg988qmdtHWbp5dBewN4PXj3/cGvHkKOXPiYrs+6VoryNXVbsKt3XW+14opX0asumXU2i/bM47tds4aXHHrVuVddYv3rR2x8atJ97ZWVgr3w6FMRzgoG/+7pF5zl1fh835aXbe+evf7e+lLNuspd9oVrr7Tdj+72NWks1a2z3GnzC/NWrXRbzVbs6luuc4IGc8Jew3pRg+D00C+svlz3vRuoDNhHBz+0zRs2+7N/949+1/70//q/baCKoj9I6TO75LrLPJfb/6t02PRsqPAHWlqYr/nabBpZZ4/e85Dng4/PT1q1u8/+w5/8J3vvnXd9fAAfWFj82R39tmxLDspX3XSV0+fYkSP2yvOvhMI0tmgV67BTLtpuI9uOdx85IultrmEv3L/bfeD1RVTU67QzrrrIBjaMOqBPHx6zlx/da9ZciIFFZTvrmkts66kn+1xRSQ4aOvzz2EGs8WVfu8HKAz1WQ/yHFW202mML9YbVbTGLcudhU81AD6oym0yIjmiqwK6/e5YEgxSlsYRK89g3mgYV1LGenoeP7INm0/fCrVAxIpYaeuoD1HEqoPPZBEx8p/3qFfz4DtX6+H36Xcrw9e88gScTOKIPPQvilIBTNTFTy+Ua6d+pVpeCdl7aG/kl11T3OwUO56trNH9ZQtwJQnmkKJVq6ClNKfAxkwXApGCiApkW7lFQV+HjKJCS1DEVWLhvun95FgB9jwKyAm9m3fTCKEdH9Kdrmk8jIQ99LUBPTe66v1lskAY0R/cI11AtP+mY/Dw0Mf5WDA3PCF0EqSmd3zsNIe1MypzzXKXPSAG99YyQ0so8dD9r20RDZyAXzawAdJg1YWaHX/VXz/7K5uqzDhx9XX223Fy2cqHD/YzlQmB/FBbqKw2rFCu2/ewzAqAjOMxEQ8dGQsOFFjk7YUO9Qw57YNQT8e+Z+oz1dfbZldde6fnnbgru7/co75H+EY+kBpCceu5pDvZgLtNTU/biUy+6Du6b5zHMZVu0BSf6agGV1Vqp+BAMEHR2ziXnuTkcGhiC3Xr6+6zSWfU0pUyFif3TmS7ikdblDhvs67cP3n3Pze2DPX32wB0/s8NjB23jyAZbXF6wSqnio8HafHBwv5dv7Sp122Rzzs7ecZFt2rjJNvUN2cf73rFfP/2sCz6ljopNLc7b1V++2ayzww6OHbENo+tsaWbenn/oCZufHPcqSZXefjvz4nPttFNPdWEIEfJPPvaEZxF4fvrKilWLVXvptZfs3O3ntAlkM4vz1uwoW8kq9vXf+boLTnR5PP3oU9GKESLz+Q97NLsw466JoeqAzdanrFwu2UqpYLtu+aKVuqs2t9DwdD7k+YOwURwG8QED3T02Nz5lD959n81OT9lI/zpD2Z1TLzzDtmze7KZ8uCfeeftte3Hvi66dY63f3v+2/fEf/7G7AQ58dsD2PLLHP5+sTTodXnvrjVYY7LG3P3zfBava2KQ9/bNHbKVWt96uHqexXd+9zSu+YY+hYT/wt3c4YEMIm2vW7aZv3WYLhRVbaCxYT6nDfvnTB2x6atyGBoYd0K/57S9Zx2CvTc3NeiW6/mLFgxhRKW7Fc1FbWlYmgWfA2TLB4zo91Aqebcw6gjhNmqmmyP1Qn3kbs4oggvu0JGYK6IHhtkT8lLkqICuQqUthNYasoKECiD5HwSRdC84n1S7JbP0cxowSBUQyRr7zNwF0vitvDVMg5P7hZ8qwFbx/k99DH4kW7XC9ub55LosMwKIbKu2PoedVBbJUe+W7dO66l/g9FcIU1LnO+j4VpHB/qmHzmXwPBGhdX56PVMhYDdA/z+SeWhA4Vx9XjBnS+LCMz8Ulfp2fAAAgAElEQVRaGHnNiXS9NMpdn00NmwKB0lWqoacOEBXOUl7Szj8YPyAm982Xbs/y0LPDgfxySBBLy15yFIuO/O8XnnveusqdmbY7Mz9rl19+hUeTv/X22/b6G6/bhtGNLVBfrtt5557XZnLf92o0uQugbzvjZGc6MD0/9NBD1lnqzMC9sdKw7du3e612BMfBNPvIA4/4uh+ePmKD/aN20ZUXu6/WNcmBAXv+iefbQHts+oh98YtfdP8qfLVYpPf2vesmXZjdAVI7rrrMZmvzdtb559p7H35gnxw8YJuOO9bma/NZz9kQiLUSUtyijxS+eviX1w0NO4N/6qHd1lict74OaHPzdu3V13ixExTBgRn6/Xc/cu0c5U8QV16HFr7zHBt7b79dfdEOe+Su+2z8yBEbGh218cas3fyt22x6qWFT87Ou+fcWOuyxO+6z7ibS0kqGXkGXXnuFCzOYF/zlTz72ZDb/+krdOoud9o1vf93jC0aGhu2OO+6wgZ4B36eZ5Xkv8IL1gTsDsQ8bNm6wP/vzP7eOEmqlV2xuZd6+9a1v2b59+zw4EZkG//jjH1uXVd1sjdKz08vz9s3f/rZNN2puhJ9dqNvA0KDt37/f8+mXaw2bn5qxTcOjdvDjT+3Vvb+2ehNVvjrtgisvclcJzP4D/f0eP/H0Y08HK4PV7Q//4A/s9ddet77eXtcy7733XusudmVn/Lf/4/fso6kj9tpb+2z7aadbj5Xt4b+70zV0PGO8Pmtf+t1v2yfjhx3QNw6P2p3//R9spNrvY/9s5rD9u//8R3Z4etJp6LjRDfZ3f/aXNtIV1ujZN1+yP/nf/lerDPbZbH3ea8X3rBRtYb5uVkX64tFR7pTQyVAIvGSqquUosyLDowazWqU5HnowHDJE1cz4PoyDqX6azhPAiE1lWjEAKcNVH6oCMcZHZpUChTI8mjzzQBFjWCvoKw9olOGGBNxYAEqsGLiG51NBJc+HroJAnlbI8fN5fD/3L9VAdcwKeHnCSniW7kMw8+Javi9P+89AlwG8rHGRlCUl809BOl3XtTR0jjtPO23bi8QXTvqlQJL3jjD9VrOvFEzzBIZ2YA/91NP56ZgpdKUCpZ/P5RXPevGspKRst56vvHFxDQnomYAS+3iwUly6fgrQnjwUS23rdbTqcAyMnSFt8NzAhx7WuaV0FY67+PQQLhcL1bs/KgI6JozGIAB3mBdf+/WrITp9se5BSV/96te8KAmKoWzeusVK5bL98rFf2nRtxnq7Qv31M846vc3kDkD3oLgI6H3rhu3YE463DRs22Ouvv+4mwg/e+cBmajOufeHfBZdc4MFdCMLC5F595VUHYvikF2zFvvzVr9hnn37qhfoBNvfd8TMHa/inEAOAAjTX3HC1B0Bgrgiqevj+h2yuMWc91W47NHXYRgZG7fzLL7SZ2rx1D/TZ6MYN9unBA1nnNl9wAXQ812vBd5RdM+7v7vGAtYfvfdA6rcMOTxy0TUMb7Kprv2BztXkPwEMlMpjxn97zrM2szNnO6662eVu2dcMjtr7aa2Pvf2yvPPWcFzep9nbbcrFsF950pTW7EHjVdD/9aGevPX73/TYIgWB52WZLTfv6d77lFgwwdwDiP/3dP/nKuHZc6rQbbr7e+z5jH2FSR8vYn/70p27loFXl6huv9jUG0/8v//W/2LbjTmxLxrj8uiu8Ct/WrVvt8JHD9sQjT9qSLVjHyop1Fis2sTBjt3ztKza/tGC9w4M2VZvzoL3Nmzfbu2+/Y8eMrndQ3/fyqx7U9+zjT9lUbcY6upCGV7bv/sF3fX+nJibtkYcf8T2DC6bLOm3HFy51QQ0+axSK+Ys//wtbP7DOaaNuDbvmphttuafiZWQRRV9dNnv49jutuhy6tiFKfcet19lyFTUDzNPOnrz7ESvaspXdtdG0G777Fe8rAGFiYXrOju0dsr/5yx+4leZ//z//D7v/md0e5b4EBowyxs2yLaNQThnZAq3CMipdU5Mj+JGpkNGq1J5pnUltawbG8DCr+R0HnxoEnqlm/LUAvWUODD7DUH5UsiSkahdNlqoZkNFS+0sZuwIGAW81hp6lxa4SHKUm61QocHcWahnIeHWd1IqAMeWZ3FUjzLMW0OXB9VSAwtjY/CYVarie6RrxOv4MQlVLIKQAQZrh/iuQcR1gcneBUQBdgRT3pAKV0l47OMagqhyhIL1O/17LpYDrWGlQ6Yv3u/CYuJz0/DgmxSpw+WNADn7ArtT0TxrME2YyYToWufK6GFEgVKEV935eHj0Bne/j/QrCej7UwkFAR7YU6So1r+vzVKjC56gfEuioFQRTOOHS7Q7oLslE85WnQMFcCH9xPDAwu7/x2utWLVVsaWXRKsUOj2LGw1C1DH2rUVp13+tvWmO5YZVS1SZnJ+2yHTvaTe4R0D1IrlyyS6/aaR998rFrEVg8aOm7H9sdwbbH1+LcC891DRRWAjD9F1980SfSUaraWH3KrrvxhpB+gMjpSsWD5jotmNZnGjP2za9/w8EA/tfhoWH3609NTtq7b8JvGzzc+w99Yr/z77/nbTQPjh+xzt4e78SGqH1PK4h52dDQ8bvnLpZLHoiFgir9XT32i7setZnGhI1Wh2yhWbcrL7/CmU1jYcHWbdzgddpLnRX31SMq/MD4EZtZajgIrevosXJt0d545sUg8JjZvK3YaVdcYF2jg27SRmOR4Uq37f7nBw3hg3juVGnFbvrqlwLNxDS1n9/3cwdEbvOJZ2yzM7dvt8GBQXvttdd8/C889YLfMDM/ZX3dvXbpjkttdB1y+5v2wD0P2tzyvD8fQtqum3b5GgwND9v0zLRNTE7aCZs324//7u+tCm21o8tdH1fsuspKPZ0uZNVXlrymPjT6/R9+ZMet32jNxqKdvvUkmzx0xP759p9YT6XX6m7YL9i1N12bReM/v+c5n85yaBtjv/O937HDBw+5Bn/aaafZ7f/jx/59bblmnaUu23HjlVYa6rUVpPHV6laYX7AXHvylxxnAhQOT+/k37LSVatnT6VC69bkH97h1Yb6BrIxu2371RVbt7/W89YWZOas2VuyX9z1i88t1u+nrX7H5zqI1ULYZTWcaizZQrFhzYclWSogfkKYy8fQq46bWm5ojCcLKRMiceC2lcQ3sUuZDpqefKajhc4AOPtP83HANGW6ruQSex/FSu+Wz8ywAqTaRAjdBhYxMn4/nqoauzJfXqUCRB+hZ+U5WRowNLjhmdqNTcEiD5BREUgBg2p1aWFTLWq3wD+ebAkIK6CWvTxELxCRCFd7JwiRcVx2fpqcqSHLt9DNdOwWYVIPU/fl8QG0JDOp6UNDKa37Dd+DdLLalgK37sTagBkBXek0FKxY/0jlnaxkzeLJKlFL/XceYnmX9e3kFHc/C+aEAr+eZ54OA33YN3g9sidZeXKOaPdY0AHfoRKmAHgSG9ih33+Mtl53lgO6SHIPicCFuWFp2DR2RgIjgfmL3Huvp7LHl5pJ1FMp2+lnbrW9gwIPImMO8d+9e6+3qtfoS8qurdvqZpwctIAbFUUM3FAwpl2zTSVtc+9x6wmZn2uC3zz6z1wZ6B2x6btpTyHZcdpnnYSN3u6e7x557+jm/bm6pZh3lLjv9gu2e4gRA9/t3h6CwRrNhnYWq7bhyhweeITedxILI+wfuu996Kl02OTdlfT0DduOXb7K5hbpNzEw7AMP0Dl+6MjQ3ESFXGuki5ZJVertt/yf7bWRgyJ66f4/HCcwvzdhAuc8u/cIlvhGoNoZgO/xXqnZYpbvLg9y68ezuqi3O162rsWL9zbI9/9gT1pif9wj3YrXLLv/qDR44B/CHf75ryez5B/dYdRn5vR02awU7e+cFLqhgbDD7P/nok06/MJV3F7vtyhuvdEkZ/mFmLux5eLeHssGDjjiDr9z2FW8Kg/Xe/egeq1nDKhaquF13y3U2NjFu69av96j/SrXidfKff3yvX7HikFm2cy6/wNYdf4y9j/XYtMFTvFwjWF6x0YFB++T9D220b9A1ZPixH3/oF14vcNGW7Mtf+3IoJbqwYPfcea+/t2gl2/WVXb5nSLeDUAlh875777VqEQJL0WrNBbvlG1+zZl+nvffxR3bcxk1ei/3pex+xLt8Ns5mlut3y3W/a1ELNn4sOdvf+/U+sxwvLhBr9133zFi8sM7pu1D776GM7+ZgT7Ed/9QMXOs68/Hw7bvspNlGfc6sMLCV9AHQcsmIAdAUs1ZLULE3Gsxo4qLajJkIccmpqab43BWFo6pTyVTuA1YUm96MBHelvoQJfatbjHBSwyJScEXthmSAs8HNlXmSg2FN8TkZFgYVjoQaZChJkmqsBenypKwu8Nn0PPkdQbwrg/NsLF8WgtTwLCQUutbBQQGmbj+Sx61rgmaphpmAeALNV0ITMXgVArq+uvYI64lfoA061W74/FZTaAT2cERXE1AqUNhdRUAn3tdKt/KxLK1C3Hkh+NfdeATgP0DMNOgZyKti3/84ukq01zOYa5wSrLddVBVK/DrJ9Hc2lOrJsgFRDToUitQR4vwpvSBXKYusZ4jp9HqBDZQGgM/jwXwLoAeiTxj7Q0N1fHgHdI0ZDcVlnxF7bfGnJuqud9usXfuUBZNEFb2ece7an+oBxQzOCN+Kd19/KIruhH5165mmu5eHlCEB6M6atoe2olYt28o4LrN5c9nKaYPIrjUV789U3YqAOIpmbdub5Zzsjpab84t4X3FQKRopQu3MvOz8rhoK5PPfksz7OUF62YDfefKPNzc+FynLIde/rtfGJCdv71NMOLt0dXa4RH7P1OM/3Rr9xdNDCvBDljq5t+AmhAnNH4BYOGgQMgDQiVTdt3Gj3/PQuB0hEXtea83bVVVdZb3+ffXrgMxsaGbHFlWU7MjFuXb09NrJ+nX188DOr9vVYtVi2vuWiLRyetH17f+WhYDADz6w07Mbf+pr7gPF3d6VqNl2zFx7eYzBUw1pQK5Xt0ht2etvPQtyvPY/u9rUBJDZsya68/iorw1cEIkZ1tmbBHn3wIR/rTH3Wejv77LKrLnPCwvo88fiTNj4/YYPdQ4ZeZjfeussaCw0XTPoHB+yj/fs9OPHxux42RDtgpeu2ZDd95VabXqx7tDnKrC42w1rDjI5GM9hfNE5pzMx5xPuLHusQDtYtX/5iyC3v77N7EUdQn7KezgG78es3+94jNuDjDz6yzRuPsZ/djnVGFH/DCuWqXf9bt9pHk4dduIKffebQmD37wGPWZ6hCh0iFsl377S/ZQjEIqqXFFfvlPz/guQ9wC8w36/al277q2jvmD0a//4MP7dXnX3WauezGnR65PzA6bPWFBS9WhAJAEBBna7BMtcriqu8WhxqAQgYFZsA0Ikrdab9wmmjJhPA3GQU1JhUw87SHNg0iBh0pY9Lf89LWlOFqcxF1GfAZCOoiyJFhKkPWoKw2Zsi82TRnLod7p5aNjEHHxk0KUOntyiAZ8c0gQd8PCOZisk4B2VN2E5M+BSynJZZU1oJV0l9dK6UpoJDhaxQ6hRr9uXaMQXT1xDxonbtq5KnW2gJ+mvoDR2/T/qWU7+qA+vnd+iiQUdjkszKhNprLVRtVwTYVgtK5oFqpCgpOu6Qp8Drf3/BPswH4jkql2tZYhS4g3IezCp6P9aJQl6Z+IrU5AGZ7poEKikpTPPf+c6VpXT09ITU6uidwH9x++J68QoUMPisrNhNLvwaLW8EKm3ecmQvoNLkT0FFcBoAeemz5Y+30c8+yhY6CazgoiAJm/e5rb7leFJut2ilnnuZ+ZgwQd779cgiKA6A3yyXbdtn5DuhVtKQEBtUXbd8rqNUeUoYAZNvPP9vN1Cjygmf8au8LLjy0AXpshgIh5LmnnvVxAtDhaz/34vNs3Yb1XtcdqW5d3d1enezZXzwTgGFh3ovT/Pvv/759sP8jZ+yj69fZgcOHrAStcXnJfbherzx2T8KiI51taGjQJifGbWR4xB668+e+NgenD9qG/g127S3X2jvvvWuXX7nTnn3uOVu/cYMVOspWX2g4yJ9yxun2ylv77LyzzraXf/m0nXn8Nnvx8SdtEYVyOkrWLHXYaVec7207h9aPeqlR9Pl+6bGnrQorCor6VCq24/qdVomAjoCtPY/v9g5kTH278qarfB6et4ogIgD6zx7KTPu4EoAOoQX79s933GHd5R776MjHtnF0k11x7U73JcPUjj2A6wOE/twjT1uXA3rTBYddX73VphcQ+V308SNjoKNaCbELqBRXR0pip7sn0FP8f/zwb6yv2m2VYtktPrd98zZ//v/z1z+w3p5Bm0CO+bd/yz47dNDzz1GYxmoLdt8/32W9hYrVF+ro/2oX33ClzZZWvNLbm6++Zjsvvdzu/asf22effmhbjjnBI+mv/sbNHuUOIQiV5Hbf8YA7JbzsrDXtml3XOG0A4NETAHUC/vFvfmwzzTn7z//TH9uBQ4d8bAtLi04rEOrq6DSGInjNljlMfaZuWUD7YGkjy+8J0jiEeYBN0KKGmz6DB3stc6AfM7TvFT9lyiA16E6ZOsE31ZCVuUM7CwwwP2eX16qAoECzOlC0f0OLALU91bhSDTAPvGgFSAHduwSCWUvcAu9XjVXH36aBosZGrKqowopqytocJtVuMcvPq0Sm4JYH+CG05+hui78poKv/lc/Xueh66pq09jZgwWr/uPYEdAIPAd0ttxJgmVq6KNCsRkvggSqIKKCnzVewz+1CJ3zvwX+Of6plc0x4HsfE95D+EMMEC1c0BGagnlq7FNDVhA5Ar1Q7nafg2XQPMMCZ1h1dk9QK4kpqbJzlawuTe56GTkCHRgcNPQV0MP4zzj3L6uhuCc2mBhNt0d559c02QD8ZGnpH2QO4ICu99fLrXoMbDL5ZKtmWS871dKFOaLZ4UH3R670Hz2rRNXQH9HLU0BNAR0jIuTuihh7NuwR0+GAhfV9z/TVOcgAXFJBBRTlorHfdeaf1lvDm0PFmcMOQnXPeeTZfr7lf//TtZ9j07KxVuzqjyT+UsnTCLxa8qtlb+96wr37pS3bPPffY66++ZiPdw+F7MzvzwjO9HzsEAQAiNHSY8qHhIt4ABXU6+rpt7NBh2zay0VYmZu25x/ZQlrGDMxN263e+adWhPhubmvTCMqcds9ke+Mc77Mj7H9nGzZttrlhwDR2AXlwKFpU9jwUNHVCL0V5589WeF+4ulZWmC0OP3vtzH+eiLdvEzKTdcuuttnXbVjt46JD9+Mc/Ds1t+kLxHuSAw3+OeaDxCkrtgnj2Pvxk1NCbCMFzQJ9szNtKR9FBHfNFS9jBgQE3jcLNAlCHD3v84GG7+PwL7R9++LdWtbLHZVx++eX2+C9/YZ0VBJ+Z3fKdr7pmvP/TTzyTYrh/wA5+sN9e/MUzVpudtoFe5KmbXXztFWaDPVaoBvMuhMOHf3KX9biXHHNs2hVfusE1dBxU5PvvvvMBp9O55brHYnzxtlt8ryDoIXYA7WzXb9hgnT3d7m6AlQBWFmwsMhbgfoDVp4b5Roaqmhylapa+pJRPZsnvFZwwVo2mxnchaK29+UYKOmtp6axUljI93qMmQQUuMlAycX1nC7CCmREEy+enWnjqYz5Kw/ocDZ1m29UAU8eXJ7hwffFdHqC75TBq4GoJ4Pw1yl/XxN+L8s4x9kjXlwyc+5mupX6fArqCtoJkKoi1/l4b0NP7VNiIbREyIMqjEXUZ5FkYENS3FqATwFNAJ2DCFaouKN1PXKPtQ7k2PCP43jtjinUBv2tsgfcMibXaqbkTVEPp1FBpjhYCPZekGRW4MzCHGwxBx51VB3S1mqlgQFM6BQb9zptjogQ2iqyxP0gsl4zrcK9au1KBwv3qEdAzBWHrZWe1KsXF7jNumpCgOPehd3bar59vaegO6OedZbXCijM7BAohP/ftV/bFbmpBQ6SGjkE7oL/0umvFAPQVAPrF59hisWldhbIDehOA/utXXOvBZMEuzrzgbK9b7k1RcgD9vB3nB0YIbguTe9TQAejQ0BExf/W117iGVWs0HNifeOIJrzZWW5i1XpQBtYKnrgG0IIAcd8Lx9tIrr3jgGzTr9z/4wAO8+l1TX/SIb1gDTty82d564w0HrfWj6+yen9ztYD7bmLG+ap8hehz+ZgQQvv3OO57j/uu9L3mzlWu+eL29tf8DO3v7mfbJG+/YieuPsSceesyOfHrAyp0V6x0ets3nnGbIBJhfaNjo4JB9+tZ79um+96y4bFafm7Pl/j67JAI6TO6uoQugA8wuv+FKB2IQI76HpvvY/Q/52mCX8N+uL+/y8rDIErj/zvudUGrNmtcZgFC085qd/llnV6c/5/H7H3eDNerHQRxCINxNXwuADjBHDMAC9rBYcFP9Yr3hwsYSBL9iybo6KlZYatrunz1mi8t16yp12h/8xz+w//YX/80mZqYMddm/+d3v2Pzygm3ettWD+Wxx2S6/8GL7X/7kf7aTN222xYW6Zzace+lFNnrSZnvhtZft5JNOso5lsz13PmgL83Mec4GxXXbzdV4pDgwUtPbLuwKgj9WmrdLVaRdecpENjQwHab1QsOM2n+DWFQD8qaefbq++/pq34sXmQugZGBz0gMn+gd5ojWoHYx5cLc/KQ0+GrsyVzFuFAkrjqdZC5kjtRxlaqpnlpb2ljDsFdWU+eQCjgB7mFEafp9mtlXbHexS40t85Rx2zaropoKdzW8vk7kAurY05fmps1M5SYM1Aku2JVykcsxo46/PWjuJuFZz51wB6KkS19i/2dJJSY+n6cXztgoDWLXBqXnULU0FHNXZ3J8Va/7RcqUWCIJsKvSp4Zc2bxAqVNaOKvSsA6C40SGoag8rK5Y4M0JXu9cypIMO1DCZzWEaAf600Q9IMBQNde86D33lhGeBgXL9UyNZnpUILn8Fy5Nm6fR6gA9ghBcGH+as8QIcXG5G/C0sO6G+9/EYG6GD1J58VTO6Zhv5S0NCLeG6xZFsvOceD4hTQX0sAffsFweQOrdgB/ZlgcsdSZBp6NLlDUHju6ZbJvd6oW3e1x5fskp2XenQ5NLCH7n84Fp0pefDcjh07PHXu/Q8/cAB68ZlfZSldk4vT9v0/+L7te/NNByg8C76xvu4emxobs3JsyDLQ22d7Htmd5YCDz116+SUOEGBsUzPT9tbrb3sQ2Ex9zn3ECCm66AsX2vGDo/bp2+/be6+/GRAWoWZFszlbtu/8/u/a87960bYcf4I9fNfPbGV63oZ6B30ss4WCXXzjTjdhI20OEfPwodPkjrKnl19/pQspqqE/9vOHPRK+ZguGegJfvOUWj/BG6VcU8Nm7e292SDGPS668xDZt2uT+HXSCG+gcsKVmw03fWBHknt9025c8D32pXHBAb6DPPNL6UC+8ab5eKwuLLswdu3GTTR+ZsIf+6X7P219ZQqZAv78TefpFq9j5V1/ivviB4aEQGFfucLB+4PZ7XPeuzc14b/JytWo7v7zL1wu59E//fLctzkzZcG/oZ45a65fuurYN0Hff82AIivE2vE0P/MO+I8UQmvmPfvgjq1inlzGG8PXb3/uu0w1iAtAECNp8rVG3BcQMRA2VjIaMwd1M4ltNGavLta7httKWVNNVrUE1HWU8KiSkzJiCQx7gcyzUAhTU8S7Qa2aNSpqXtLg3g77aC9PkcffVAPnzAE0ZvAorBHJdu7y1VtdGnobuQXVJUFgK4Hn7kzF29DuQG/I04rzn8TMKD/xb54XPNKgyHUf4e20NXYUT0oMCulYZ4xjy6Ejv1bF+noZO7Te9PzOzi3+a41IhTi1UKbD6s+kAlm6gmcUFKkd09RLQKSQHcIUFLAB6SlupVo7rjzrfKytWQ52SUqtkLPdf56LrpZ8D0BdgYXArRzD56x6rIJOef44PllQqD37vtqih+8Ooocf8Tta4zUzuz7eC4sDEtp93ls2tLLr2B+2pUijavl+95oAORogo5QzQo4b+5q+Dhl5AqH+hZCdeeq4tNFess1BygQCa/uu/DiZ3aPhucr8wAjr8DDmAft6l7Sb35yOgU0Mfnx63of5hf+L+Qx/bseuPs9pKPfhu4v/OvuhsZ2LQwBHw9fN7H7LpxRnr7eiz6aUZBzw0gxkeHXGAch86NNZS2UYGB72GO1LhTjv5FPvpT/7J+io9/j0yAlBF79DEYVs3FFq+Ts5PWX/3gO0f/8xu+3ffcc34uMFRKy+s2KP3PeCmfPybmJ+xOqwXnf0+9oMTn9qWoWNC2ddaw2YadSsMDtklu1qA7ib3R1omd8CFB3XB1wMfCwLTiiV7/P6Hfeb4Hs++7tbrvBEKgspwCNCLfcPABpuqTdpQ16DPZXJuwoZ6hmx+cd4D2DYNb4jlUQOgf/HrX7apRs3bmKIDHDR0WCRgzYCw0NfT6y10J46MeXW98YNH7JTjt9rd/3iHC2rj6IgWKwCeduGZtu20U1zYe/v992zbidtsoKfPnt3zpL318mvWV0C2v1kppj+ONxsei4Go/qXlmo2UumzswEEb3bDBXTqXf/F6T5Fzk3uhZHvu+bkzg8nleXBNu+r6q7OGPRBQIfCh7j72CxL0FTde4dwTQXt+VhBBDWsFnBtrmNyVESgzIQPR0qk87GSCNNeln1MQwDjUZJsyJmWmyqz1dwbdqWCB5yJYLu3UpgF/gXG1gqKU2aoGrYVvFNh4DYLS1vqXB9wqGCkgpvMncyRA5AXFofNfqjml41kN4LwEdCjm3XaLXp/nA06Bk2CXB+r/FoCeCpKrATpBg+tGel1rf4JivLaGzj3iOuMOAjpuT4FSrS5a0jgVSPA3BDK1HmDM3i0y1lMBdrFwDGMlWvOBqb3VL17HwbGq2Zvrgu+oodfrNTe586yla53uP4Hbnx81dLdwRyEa33PP3aQeAyxVyNHzjxx2Btr5/m3dcWZbLffMLAEfd4x8h6QODf3XzwWTe9hC+LbPslmUNkW1qqUVB/Q3XriHvI0AACAASURBVAzFZwDo0KdPPrvlQ8eCvvmrAOjFCOinXHZ+CJ5qFqwMmaKxaG+8/HrMDg9BcWdedDZ2PeR/W8F+/cwL7q+nhg5AdwkMuiI09GeChg5AB2PauXOn+2Z7OmEeNZtdmvdGMPgdxWmQsoUqdMcee6zNTM/Yyy+/bJOHJt3UzMIrF199qedVI7gOwVD4HF3AJsfGbGR4yGuIgzmg5j3axP709p/YSO9QlktNXwc2D0CBevcoCPPZ9LhHl88dHreTjttskwcP271332Mb1m90PzLiH/Hz8PwRG+wesPPOPtPef/lNr4IG3WAGroJdSVDcIy0NHfdecdOVwYoigP6L+1BYpegaOijyhi/e4HuMVrdIEUPJ37//27+zwU40UFnwyH0cjEOxpO03v/NN+7M//VNbP4ziNE0XvG75+le897hq6MPrRj1mAEFk6E5WjZWZoKHD5I5SsA/9NNS9B2V9NvaZbRzZZF+45VoPrEO3OUTLoxIg1vjUrSfagQ/32577HnNxBBEQ8HF3Dg3blNVcQ/9P3/9D+9F//TM7dv1Gp1Xs1s6v7LJ6IfiiQWtP3gOBpuDfwZrxhV1f8LgKaN6lcsnu+oe7M+280zrtm7//Ww7g0M7xDES6w0TfQBAgUldwViS4iszHfbQxLUUPM69laVcyTzIA3qPMSv10PMSIwiajUUZMxpIyxBQ8cB2fRSaLd2JcEDaYXqZmzpbWl0FQ4AkR2BSEGamrjC4TUCQobE1Ul2enoJ1quAqWXA9aShTQXRgqlbx0Mxk0zZg6Ft3TFJjAH1GwiYBOQFTm/nnd1lSjy1vDfy2gqwVEBcqwBy1ZRAUypaPVLCQc9+cBOsGbc6Mpm8Ih1lDPh4I53sFzlcaWcLwwp6eAzu573hMjphn7OKImngkTbooPAdvcO6aF6niVLriGnungVRjh0Guv46A0mGrdKpQA0PEfeDOFaOdPHSH2h6mqav5XPuG8JcbYZHPYcsn2FqBDOmDeYCwu49LAYvShp4B+wVk2t7RgHZWKpyRBe94XAR3BVg7o57RHue8joLveU7LTLrvANTmAOdPW9r3yxtGAjqpsFjT0lxKT+1qAjvFfd/11NjU9bc/vfcG1495ulPws2IU7L/ZceDQRGRkedml7ZnraS9U+u/tZLzuKTesu9dgVN+z0AC+UM0XKG3yr3T09CDZw2PeIymIQKgA80EABjnufeEaEIJh4F71P+K6bb7LPjhyyrpFBf0dPuWLjBw7ZKVu2eXeyhx5+GLvhLgWAbodV7MpdO22op8/++R9vt+FKn9Wai7ZUqNplN0UNPfrQdz+caOg37QxEg+/jOAHo1NAhbFx767XekAXzGOjr90I8qMH+8L0/99QvFHkNFodFu+H6G7zb2nPPPOffYSeh5QPQ55Ya7v92DX1l2Xu5Hx47Yscff7xNjI97K1XQEw5XfWbeBjp77O7b77BOF9GCARDPuv6ru+zw5Li3PEX3O/czoTIS3ArIkKgv2t5H9ljZa+9jjQI43/i1XV4Y5sWHn7DFes2LA0FG/8I3brYaRovI1BWzJ+5C2l7R5lygKdit37jVg9080tTMHr3nUWvEdQcN3fiNXeHQLS7axk0bA6APD9vs3LTvpwKxAi/uATNiBCsPJw4mtWNeT9MZmAuZnFYKI5hlGgJqHFRbaTd5mqQW1lDGp4yFzADvJDMhoDO/nYDOdwSm9fkm95RBt4E+8ozLsBytDucp4OVZIdK7VaCgpoX78jR0COVsaqSMk6BG5q+Awn3CuhHQMyFFQAPvZCW5VOjSv3UvUlD/twJ0XccWHcDM2+rQpnvF8almqILKvwTQ9d08J1xXBsVRcORekt4goOM7/kerVXaOYmMaBU4FdLcAsfmKWAbC+0qGtDXGWeCdoBEKoVgPWCLTvcUY8T4COtJW8QwIb6qRt9aovZse15lBcbCe4j5YfRXQKQxyrhQ6lP4I6PjM+cgpV5zbpD0+e1EMiMPnqLzmmxsXTg8P0rtQEQz/XMMG4DZDXjFs+8tFc+3K/d/4D1GhEXScfUMzRW5wMd7fDBq4bwAi561pE7PTtm7TxrCwKyteXKWno2oHPvrYy4BaFZ3emt6rG2VPIXHv3fNM1qULY9uxc4enIQEUAMSHUSt9eNgWVpasvrzk78KhXjcyagc/O+BgA4CHKfz55573AisnnX2y547DhLwAi0VPdwiyQ+oUONJK03O8YfL25ioeLIYc/mUP/HAGDuZVQCBEiE4sVMrWrJR9TAAqRKAjaM19QCDEUtH90HgnDxjWl+uMKkPolobx43Pci++8dC+WsVSwucWGBxT6+keByN+zHA5yqVpxzXNiYsIOHzpsZ595ps3NzPp8uqpVb0fa3dnlQgrMW6PDw14ACIwKFfnwttlFtI7tthu/drNHmqM4T7mr0+rLiz52rLsfCq91GCoSukbuYy64u8bpwvsbh/RE1ABAf3LIv9ZRCtWU8LYI6gBl+NPRfc7n2WGe3ocHl5fNepaCxQfvXuoo2ly1YIvluI6Ly9bZWPF3Fqpl94FhfB7RXCyGdsGlUOMfhwyaeygiEdKDiqVQwQk+9YHBPg+SpL+ZWhwPHeunpxp4aqLLA1vued61HIuW1iSTxE8+TyulEdwZOUxzIt/De1SwIKOggKEasQcEieldNS3wjjRlLgXeYJUJecPq/yYI8yeECs6TTJMMnsLIaqCogohqoRyrl6COeegcg46TTLRdkGnPOdbxcxzcH7WQpMINrsU7qQESlNQakicIqFC0moasQk0eEIfvC9ZoLLRFmafaKLVkp3vJBmjtUWg7pYKWXsc5KX3rPrhAF2NIVGii1YhZIqkAxD2iyV2fwZgIBMxBYAPuOGhHa1lLaF20jo6Ib1HA1txvNXnrmLOxFApegwQB3AT0LD9cKsel65+tHfgdLEQeBxF4JM8e90HjWJTGM5BP42+2XSomd/kSpmtqFz6B9DQCtBNAd1CPif4OnuDVYMge0BbDF1A/F8w4AnoNgO6lP8K9DuiYHAC9YFbt6fbiLVPTUw64fdUujwJH6hOCtD46fMBTwbwFaUfF+5M/9uijbnr3jnC2bNvP3O6+T5AwwMu1vULBDo2PuUkXwU3QSj/+6CPbcsJmq8/Nu6aOUqnPPfGcR3t/53e+a2+9846tP2ajzaOMLCqnHbPRJmenrYla3gB0AfNQriIIQmRs5Y6g/QHQAVqoNLfiQXahiA+fkQF6BEOMNRy/yAAx/HCM3CWB/yv7fwXXwLHSXiQF3eNgDiqhP2MAegfN5aZ3P/NDXS56ah76noPQ33pjnwP4r554wfXum2/d5cFsqNKGNUYu/OTEhG0+YbM9/ODDLkxRQ7/pG7fYBx/vt3MuPN8+PXTQy9xi79rAKprAnMh9v4stzRs0gGp/CCJEsSJbsfnlxQzQfT0joIOG8F9nsezznKuYAzbuxecZoMM3VS5YrbPoP7GO0PAB6Ejza5ZRejG4kbBPYEaohAdAdyk8RuFCQIUmjp9k0viup7erTUOnVM4DSebBw0qNh4CUMjzV0MjwU61U1zMFdGo6KYPwdYnMk1o/LQQKVjpOPiNP8w/sIKyFVgtT/x/XTllH27Ownzg3wnd0/gQlNYOSyRI00qDCo4QG0Zg5N66rCz6xHrYKFDmsLsvl53fK4NfaH9JD3jPxWWq5IVikwkX6HK4NKs39JmljeQKJ1/lYRMXJ9lxs1XZ/U0DnuAleeeupQkYGyNFk3JpPSCPj+n6ehcKVl+jqyQQJCt/oRdLZGdtRh8wtCnKgm4UF5H+Hs89x830EVrVwKaDid/ACL/uKiiexPKv+TOktpR3oN2VUshNAxz2qYDOOJRfM8f7k7BROuPA077ZGRpOaCzN/WTi/bf+gfUELwz+COYDZG8eD0UdAoYbuF0ZAp4buGmaxBeYEQt4/16hb70C/+/OWESG9sOR1wfG+Tz791Po3jLqmDdMXarTD1M32ofP1eW+/evlVl3t/8yNjYzY2OeGmcjBtaK6oxY5CLwjWQhQ5csJhEoaP98477vD33nTzzd6oBRXeRjeu957Y03Ozrt0ighqADq3c60rHyMugoYdaxc6EcHgTQHczuFSVcik4ptEAZNoYbQR013IznyK03/BeBzi8cyX4iigQIUoclhLmFjngLwcNHf96BvrtjTf3ebrX0sJiljP+w7/6gfWX+9ydgHlcesXFdszGTfYJYg2OOcbuveNeG5sZt1Jnh1U70IGvZF//3jc9vW5iesor7WHfUFnNZbyonWOOWYlh3IX8dFS4g8sGAB8ZMFYMoD6zWHe3CIQfZ/zRkuHXW8Gr7MG8P18t2FKp4JYIaO0ZoK+sZIAOTd2Z6FLTAR1r4MGbeHb0JYPeKaVj33jQ8bu30o0VnahZdaA+fPShkzH4YY+548qw1bRNrZPg2q51tSwypAFl8C3tKJi8lfmlvkavaBj9+wroGGMeoLdoq90nnjLjMK5WLXhl5H7MI4NTgUPn4uPEA1C6MsfsS0bDeafzTwEyBVUCoJ8pqXrWJhDEVKfUQpD37KOYMTQwyX/OA1yumWpoXN9Ug0/f+Zv+jcIma6Xy+3mTlC6lM29WFzt20apDMCEtK7jqPFpgxSijMGK1iCj/0vXR3xGvQ2sOrUHpXvN6FRKyZ0Ta4XhBV6mGDi3e75XxAShhnfBekXGNOHbVlDXtVPfO1yn2QwD/1+9SLV33UoVxsERq6LxfBXH8rjEYKmyTv7iiLATggJ59KaYvfuYLlFAM/wZgN1D6LgF0Z2jR5O4mU0iR0eTuzV6a5h7TQrFkNURCw7+FAIWoQfr9UcOEyR3lRmF6aczVbOPQiN135902WA0BbpMrNbvmxuvdXw1pG8Fcz+x52vuQd5W6bLo+beedd55t3rLFtVT4v6Glw2+Omurlni6vBIcodfQzRwR4fXbennnyKesth+Yw51xyroP5wvKSt8/E2FDxrVyteEEVArozhqhl0pRI5uaaISLNYaaB3xemYfhxPOc/aLlOFlCmmeoUtfwMDAkUuDZ4JkKlIxAGlhn/Re3dDWEwJXeUXIONhhO/xqvFIQBxpemNaM4//3xPVTt44IAHrm3asNEeueshOzJ72Nb3rrNlD81reivVOET78NMP7IRjtngwHMZ+ybWXen/7M846095+9x2bmp3xXH7ELhDg3C0RqduPF+iqiCblYTwAdBeMIGHDNVFoussAgO6g7osZTOU+10gvAPR6NWjgWDsUluldLrqvHHmaCNKbrxQ8+h7vLC83rWchxGw0VhatCJN+NH3iJ6V0auz8jocLrhMKACU34x/tBE41OK4BAYa+OgX0PABQoKJwrT41fQ/Hzuso7VOLJaCryZ3MTJm+MiAydL6T4wl8IdAqtBQyVB0j7qFAo1oUtST4N0GvtAbmmXsJNClYqMDE8ebNgSCh81ANlKVfU7DQveDzU2aLEwtLTsof9Xodd7o2OrY24V2EfI5b90Tni1ruyp5X49XpHMJcwmlOBR41/ftZjOZjXM2zQXBh2prSka4l50zASsENGjSFPwVWrrXuaZ6wwEws0h8FRaePaHKHG9bpSAJXqaFDoeC70nXANWlQJ64lYMPS6vNPCsuogJK/7tG87sbVoHzpPz3f6lIizdN64LwkyRIpbL7o9LaguAysqWHEiDsuWJu054XdotYSze0hqzNo6DT5NsvtJncwYwA6wAiAzoIxMLcyr9ABvRhKnn762WdeKQyHvz41a+++tM+mJ8ZsaGjE+4kfe9pmO/ecc7x3O7TMpx570ibnJ7zoSE9Hj+24aocDC/KMUbENDVeg3Ze7qnZ4asI2bNrotcZnJqY8Da2/u9dNzx+/s9+QzoYAqK0nneh12PtHhx3I3/3gfQ/WKlcRkRjNhrG5jc8jRuWjUI0zbeTQwzwJoIJGh1z2ctmqwckQABo/QSD+f8G36F3ponbrOYcgKJh5YKlGgBt8QBEQCehuhY8CEfzPAEZCDtbQfe3IvIIg1tXpnfKwvvD1H3fccd4dDYfgFz97LAPwerNm3YUuj3gvezgZAtEaXrn+0ht22PDIiLshMD6UzQWxoaCOF6IR7RygnnWuQwBhnGuw8EDYiJ2nigXff4/R6IgaetToXEvHPKBhLC27hg5AB3Bj3aGh9y3hZ9AyF+R7TMg1+MUg2CBPv1hpATq+zzTZRbTgDT2TCeCYH0HGzWHF0LUs1SoICDiQBDBlzryeh5dMlACggrSCOhmjMjw+g4CuZ9jPYsx1pzbPZi3pO/SMpwCjINLyp4cIeZYepQZH4QXjIgDwfjJlfwaEL1hoUI0ylq9Mzb3K6PB8NYniWsQ7cK0VNPgZx5CngeJ6xAit5UNPgVS1JJwqxFfo+9PxUihMzdqcrwIG9021OI47FRBbNOGzDuc0Wrf4e95PFUqcy0QXF4GboMF90r3U/eU6eHOYGCPD8Suga3MXPlvnBx96uucqiFJD5twU1H1+EtvF78Bf/ExEkzvao/o5iFU+SfewTmD+KaATMHl2U7omYENZcN6PRloxvoDnTZVkna8KR0AN5KGvBehcG903PStHAfqWi8/IAJ0SUtuBjIFcvlkJwYCMAOgODBHQ1WQOQEd1rkxDx4OXVpxxw4fugI7mDtCaCkX/zwOmwMwjIM02au7jXr9uvWvPK/MNe+XpF20ZVcIqnVYzs/UnHWNbt2yxQwcOupb94pNoDRoAa2J+wr73e79nH370YRg/OqTFuuSD60ZssjbnhxK9rSePjNnW406w2ckpO2nLNnv9tdc8hQtgBUvE4fExB4/+oUHXGLt7um1+fi4LinOgYi5/XCuY7FECFWuFIiuwEvjfBfMa5r3FjtAAB1o0fObRPE7/exMR4bg5mpagEXvjGHdpFKwEhhRN7gyq882P6+dtV2OAoY8tBsZhv9wlUOnwbnnQVLZt22b79+/3OeMwIOodcQkoazvYMeBR/2hLS6ELOexXfeVa6x3osw8++tAuu+wye/2NNzzFDBaVjFlhhUD80V1AkzvGX4+BVRDwIGS4ho7NQ+AZ1grCSAT0cCpjS98I/nDDOKBXChmgu4a+WPCa7aBb1HCfh2U/BsUhmK53KVgDGiHsPwNsAjoBHEwA7hxq6WSSOFSu6aIaIVIRo9aeMl52QyNjIiMk49fDzvMHhkNfOM3+KVPhfaz1rtoNgY3MIAV0RvVqEBtBSRlnCk4cQ4upso50q5a9WgcIpiqQtP1u5hUD1zK567wU8Dg2mvQ5Z11P8jGdp4IKnsdubb+Jhp73DljddM85Ls4T55/rpuMnY2faYSo48G8CugKBPg/Ncaihp4If36fA3j4HnI+Wa0/fwT0mvZI+0v1VQFehgmPp6ek5Ks9f94Ctu5W28C5PC1tacoEtfS7H4Pd8jg8dApuXnQb0LC460DMmgy6HlPZVoOC51vNKwKcPXTV0PXsq6KnWne11oWh1mP1j0LOCdvq7Prdt/cQ842dl8wXR5J5EKmaMx4E8VrJKKuqAkuBPzgAdAJEExQHQvWyrR1m3otwJ6IgyTwEdE6SG3lhZdgD2vuKz8zZQ7bZH7nvAhrv7vH0oeqhddO0OT/Vav26dzUxNe7rVgc8+8zKmIAiAVG9fn/vRYR5GHvnk9JRrp6XuUBwfYL79lNPs0w/321K9YQPdvVYuFj0wDiVAEdWOaPup2pwLMQMjw3b40CEb7At+5pDU2QoedP9gTFsBgGM+fvgJ6NAOimXrXkFeeojUBoDRPB6iwIM2zeh5184LwfIRfsKJGdJ+XLuFbzyCP97nZmto8jGewffJiu7ewE8H92rF3RAjIyNWr9VcU0Ir2g8//NA2H3+CgxYOBZqxDA0O2fTUlK8p/nZ3SwXaM0zZZuPj497YBNkBTFNjNzVn2kitiGuEzwHo883gw640i9kc/ACDZsqo4rfcAnQQfgR0+tBRoRBzrAHQY4EHADpM6gB0aABeQa7c9O9B1/gcPnasR6NSsJWOVpQ73g0AB73x4HjqC4SumK9KTddNbyisVA7pXmAwKaDjGdScCTDKHNODi2sZMIffGRSTWgDIINitTbUcvoef4aeDV7S2cR4txtbeXKUdMFrNLxT0AlMK/tk0hoDaHuZGwUQ1VI4PZwZCume/JIyJa8Rn0HSvPnDGAKwGhvicZlNqZQpQBITUh859VHAmqOi43FoT6zuk+05AY5TyamNUlwT3S9eZtEZaxHNUS0UedBplzndn65xo7wSHwK3aU6pIK6QNvlfHpvTFoDwFLxUsYPlTum8DI6apSoU0tVxRIFSBhHTCn5qHnlmoomsSSgmsa1BK8B2Ec57HsMchhkD3WS05oB0VYFQYCtQf/j996Ar6/J30mgp9/h5YKFHvJZrcSZu6Rp8XFAca1PcWjj/vFA+K8/KV0X/IxaIkQs3cP0d0tmjqDugAlOjPZEqSm4e9WliioccWn5mGvrTgvnRo515EPz4b4Ib7ERiFoDWMcXRw2OpTMzbSN+A1wfHumZUFN5339vZ6hHvYpab/jUh1ECa6iEFrhKYPEwV6fuN5yJOGORcA39vV7RXM0BYTvd8X5uvW3dnphUo8gKmz6hr6xuOO9faqnraGlKjGghWijylj1C2ROUiaMCdGQHeQxXsLBWdmlaWgNcPf7XOGph4JHeuKaxhw59HkUdsGqHuEPDTZaH5GFTho6X6A4rUEdm471hnPRM489gpjQR0BuBWw9qhXD0sHyuDiM8wdhwLpWwByFN5B3fqpqSlbKTSt2tvtqXubN2+2Dz74wN+Ntfc87cFBW0QgY9wT/mRUs2voK0seGOIxFFF48QOMugPoTAehQTR095lFwcAzKuLaouufAzpM5svmfeNhhYDrwDX4IqLmg+Dl0fEuRxZssVoMwhSC52IbQ8y5hApS0iXNzWzQyGOPZmcQy8g9XfCOS0xPI9DqGeGBU6ZMgFNAJ+MCzbJN41oanqcAuuCBvsihhCyZDs8u3kMmxpzyo5h2DIpNNRXMgSZjgrw+H9dXq5W2bnGqhbrwFPu0E9gJ9u6GivvISl5cs1QrTNPWyOixRqzYqOutvxPQUwuKazOxmdPnBcVxX44SOiKdpuNVgUiFvLz1TZm4AjYBSq/R78FmAs22p43p/FerpR/2Mfyn1+NdFCpJO0q3ig2Bjlo0p8DIZ0KgViFIgc3ppyPQj1qR1BVEQSIj7jSqO0aIt62bmNzxLPjp3ZKDjo/xnIQ1ZcBgmIRaJWjWXg2Qw/wiqEuUeroGCErlnHX/MwHdM5haikD6Xtyv//RZwGyvJ6+FlwDoPKT6k7+rBAlTOKPq+GCAlRMwzL8oSuNST8jX9X5fKMDfDAuJ69g/OJhawoKALwPMeRBcKgJYIecbTDRaCPz+GD1O4Pc89yhk8Nl68FINB3MgFeLd0F59oWMgSubjjQhI5pcJM3FslNyCRBdS/PwwSLUwZ/pci8g0WYg/2yQEeYFIY1MQzxdnqo2vV4gGVg0D64l1X4LGHoUD13LiQ933TuYe11efiQI6bgHAeyRnWSV/EhbAHAVp9GDh96CdLodWtBiDpH7gd97vnwtF+u8cHN4d0D3sK4IBJb7M8RpMoxQC1dzEhR4AOJTui4fhp+ClV+Fvz+IEmG8fn+lpIbEGv+81gHopzAl5824NiIeCh45mWs6bfjNchzPha+Cpkh1tpRqxzgruGlin54vMmhqcMm28m0FzoN/U/6qCY1OAXNec94Ah4FkcE89tBp6xLgJBn8BHk6f6MEnzre0MZwfXwsWCa9leGO8H2JKmOB4Cup8XAroE46YCA4FXQVI1WAiMFBAVeBV4uJd4Fhm6rj9dHKkWTyDjHEjXecC8mgWFVhGOLQUm9pNfDfSooadgwPctRAtpHphSmOBeq3AR+BWC3II5Wsen/FN/1zPun0eLVHZv1BbD3gae6uc2WrbAdzwIMQIu6VX5Pt+nwK/7yrGG9YD/Gpru0Vq2Y4FYlFP68T0FkMZ0Yz1/bT5q4Y98Bsbg55+YFqPoSR8UAnSvuX/6GZgdnum8HAJuUi8efyNY+agzy9KzUGYiO82uWQvQ8XIlKF2UDNBj67dUyuP3ZH5qsqFZwz9zUGlP02E6iP90DTSglcYSZ0xNNk4PFRcu9UGmBErpJk+K4gYpYSgzwbhD6kL7+JXo9BAdtakOvK1cQj5b58EALWVQZDQAOzf5xRfqIVAGkTd+MmfdHyVYEngbAxbzDjVAMHIlOD6XY9QDqoDGNSIT1TEq0TOXOX0uDzl82Ig0VWGE78G48kyWyrw8ZU1SP1I6ZQ0BAjrGmZncFxfdAoC/lVYIgpmQl/N8rrXuExkBhQLsjc5fmY7fD4HHq+7FzICkzSrGtRqg+xpA4IQwKo0tSHt8lzLT9IxznxTQWcoWYyegK8NuY8ixyNDRNbZbSkEKnm3nD811GgttJT2VR+H3VCBKAZ1MNPWzk6mThpRnkUbyzhVpL937FFz4N6wrmfE2p3RuHpjx2T62CDh8b8qLuB88HyqUMco9J0mjDXf0D47b9yEKyX4mPC2sZb0Ngjt0z4KburPaBzFgmONt28/IR3V+6VorD3GFsZwP6G3jTKr3ZfPB+kXlhjyMfI1jIP+jYNl+PkL0sX7WpshEC1dKk20YBNdprDRJWuT4MAbsn1owlL7cXO89L1vV/tzk3nbIRH3/lwJ6KpFggAzaoabLyWcL5pppO/2odunaU/Tj8/MUlNPN0/lwI3RR2+Yrfk8FRL5DBYKjDiX84bEYSa4GQrPeKs0bdF55m07wwHgzq4dUIMJ6IL4gzWXntbxP10fHic/BeEkw1NLwuQo4TNMgwSlI04JDxpMCLxnhagKTAnqeQKYan64D57S0jEpXwe/cZsWIWgHpj4FgKQP3tr6xsEbe4eX+K6AzEMvBshTei38Ef2rD9MEpzSujUM1PGQn3Rc3leYACIEeUPwFdmR0BigIBTd5tQiVy72Hhihqy3s8xpybblFcQrvoK4wAAIABJREFUNOGOwbxTQE8F0jbAiVHKtLbl8Q896ypQ+O8C6ApYKtyx9CrpknTIa0gz/FuFptWUEAUZpXs9F7rPKX9SEAspf60oda4Bn8UzqTRE6wnoC+bk9GxxTEqT5C9ch3DG/cpMUzpK4ciB9TY+JQoNNO9yPAu+ltFqC+seAJ3A5LAvLlvSR8qzld8pzZBGfc7wAOcAesqnU2GGZw0LAJM/4Sfde/6dZ/kKY/JcpEyh43MV/NVC3C5MxUqdqBOCglUSR6DjwO94f1pW1t+FuKQU0E84/9Rckzs39zfV0PNEOtWQUgmHk/ewewbdtajZf8PAkCPuDCdWmyPzJYHzwOomKnEcBcJRCswkfzGprAXoeQcXEmrmchBLgT6HG6UHNQOuaJ2gRSIdK+5RRq7P9edhXaKGroeacyNh8BBy7VJQB4NgKhPfyfFyn2gaxngUhFMQSAFdn6NrwLmmdKFEj+tVw9B3cU4AdKaNpUwbz4b/VQ+I7iOuh0sHzVgIyrpmuh9YB5rPKcQsxZr0GrCF56uGrmlJKWjrWvLgpr5ECiCkA2UuAHL4BeF2UC2BgiAFAv6tjJTnC4DuZXVjEGCmScWGMgroXLuUDnEN1hlz5X5hDeD/5/orf8hAAWc8upzy+Ac+476k90co8tLK2nSjDXCihp7OWwFP+YnSjwrFCvapBpbHF0hD3Dtek3e+o9PxKPNwniBDgVMFcASs6vsyvsaiOezNERdQeQPT1jyYV6yMuj4pyKeAjvLHWB8FdBcmWRkUHi6posaMhtX2W8eXziUIIVJ7XgBdr03PrY/Pa7cH11p2DtGno7OrTZ9MFSfQNhUa0mMrHgTzDo1U0vPLs628kmNvU6A8fic0d+I/7icVAryfAhH5pT8L1o9YJp3PLhDQlVnqJpKRpIw3G1xsHZm3QSqxKuHrorq5UwLtfNEpwRUKoTrXGoDOoKG8Q8sDtRrYYxxeszup1qYETctCeij9b/HL6pop0WulH46DDCLV0PPewY1WglWBwIvUrHY6IvGuBeiU9lcDdLwrJeg8jdbXUoqykMDVfMb5KRPVoC/VXHgtASKlpQwMUTo4Hog8rSgPEBSQPFI5+uhJl3kMOBNAYwMHXAP/LeMb8DeFHgI6DqT6oBXQ+Q4N1so0hyRARwEF12Sao9e0gLmzFWOh54zCeN58fK5Ry/H4jRj3oDnqqfVF90DXkGZ9XI/9xHsJ7uqSScfhsR4R0POAQ8+hkngGPlFHUh86r0vpRd+dPosCD9eZwEGeyM/z9i/lMbyHTFl96MqwW2OIvuCknj15hQqafLaCL+IQ1gJ0asDtQJ6tUojy9gJV7TFMfIfyL11Dvx6VQmNanrcs9e5lwUfOWhOMAcrAOAam0b2U7nu6T8p/OeoMdMXknvJfrh9dLmrByzTplRXrqqLKZax9IS4PBXblf3xOWK+ilYohBmE1QEeUf3pu1Ee/tIyGLu0aOvkQr8McVEPP1jICepvJHWlruhjpxv+mgJ53IFWiIsOnlEQphYCuBJX5NBE8IRXU0hqHevAU0HUOPBCrfh+jMBXUU0aymvTqlgVJb+J7FbDyDkQeoKeErAdKBQEVFrAeEHhSVwTvVQaQx7TwmZfUjRI0hTYlQJrkCSI05fKaVJNRs7eaoNSkxGfgJ4I+uB7KUPl8dXmQcWFeXONKFS6D4KMjkyDYU+tM917H5YUvogCpIMXnUyvnPficWmfWdEdM7hgbQRrjWUtDb9vLyBS4nlwLPINj4UHP6AyCMDJMJA+eTC8T+iTYjzTAc+O+8yiUcn7qY87oNIksTs8KAR3XE9BpfmdhkbwzBEaa+jDTc0AhSe9X+mbRkDweRjpR2uO66By8d0IURtM5qyKTrhHXMRVE+Wxcr4VVFOxbArp/mquhc7/0Pj3H+J2ZF0q7awlCpDkCUr2OtONgBtfzRz6NOAhVJpQXgf9pULQH21LTj8GwMMO79s46DcvB0qV8I+VTei4Y5a28XgEdRV0QFJsCOteA51f5VsZH4BJGQFtinVDayON/rbOFoLqWdUP5is5B6VV5kZ9nb+wSurSpcMhzjPWnBZXXZICPCqOxiFimzADQuaB5EiQXUglbP4PJLg8MOXAlBtU06JP0MpqiofvkyWChqdCk3BbLGEbKMeURMMekgM756QFhpafVAJ2EnW6KP8vLrx6tH3Pu+JmnYXOzaXlYC5BXC2rx8cb0NA2KS+fIv9MDyzGy1jf3icRKTTB1uRBcdL303hTQuQZtpmJhnqqhp64AHTuJONNO4zMQFMdKZUqjKiDyAHNOOnZ2c9JrcC8OMrXMDABj5TMy6TSCncKbAroySb6fWgcFjhRkSM9YD+yPMqM2wQhgjN4ICaCrYIaxc+0VDHCNV7pC7YPoTuB7U4BS2ufZ0X3AHjJuIAX0TGPLc0nBJRL7iSsg6fnhmiqQpEyxLYsiKVNNtwPXJKVP105zwEznrGciFX6VCfMeBXQtfJN3NhHQmRaGSfmZrkc69yw7R/ihXqP8R9cwrAPqHCyF+hmybvo7BTw9ixlYRdrxv2MPCt7LoDiAPFLXFNBJ/+l6pViB71OFSM+pZ68UAGotQFfa13VM183fJUGZeTSO+3HWM7AUK0oYx+cHxaklgrSiwiN6wwDQ1TKm510tqKS97DNUEUWxNQ2KI6ArqKfSDgk020jxZSig6yFXItTDRI2fGlVoTamkHvOwmXoV08yYbqbPxV0kON0QZQ4KyGTMnwfo+qw0aKNt45EHytao0rFID7SaPdND4QV1YsOWlKD4NwFdtTQSNRhxB5rMiBZG4uMe6iHR/ePzleAUfBQEUsBOwZXf50nBjKKnyUjBDO+jn4jvJsPl+NRkToLG+3ko5muzmQ89TyAAYDOohJoBDzregbQ8BzexUuDZzH2mD5lrTg0d93oQHAWLmL6F6xTQlYmqQMG9SIWCVGAhQHJdSLs+fzDURVSyCzEApO+UqWXWsBgESUGCgM7yxLifKW58FsejJ1RpjL5yAjo0Cq4Rc3CVgalAAHOxV/HKyYNXEFVBQ4UNjFHPv/IG0g/nijHrOKhNQcOnyVWZfgZMSX8L1S65Rnqu2uYX05BSwVSfrd3S9HPeQ5Mxzxafz/MJ+tV/eWtA2lU+Hq6DiTwUplIhV/ln6jJQem6LIcoBdKwr0sK8Zj9rjsc6GRSY1fycJ9Sl9KdzCV0ekaXRUipTEKdAlc4v6mOh7XVOkx3yNLqdVHAj/1v2+JUQFEucUT6C6xAsys/U+kY//LL3Ul90wR3f41lMWaViQQ2dP3Et+ALKxqKGRxugH3fuySHWUYLFdPIpkaeAGmp7hDxkTh5EiGekzFnfQcL0PGiJ8vSFYZ5izEFmMCaZpx7SPKmuZRIJfk2Cso6TzIC1cBUA9XcKIHoouYHwvdbq9TZzFQmOB5/anAoR3DRYJ9BLWzV0AptqbdwfFRQcHFipSvYvZQqMvG4RYSsAA9fCx5P6iPA5wSdlRu2iV7tARULk2nLt6QMiTVDIIQGTIZJpKTBTQk+ZEtez3AEfP9ogFvzwaFaFCnw6bgI4g3WqlWrIB43CmfdDj7EDqsGrIODnIFqW4EekaZBrwHekDCV9RmY+lChXrgPGoGlXFEzwDDy3WulwDXcluhzIdBT8VaDUs+LrUSjYXG3e6Q9nhGU2MReaulXgUIGP68l94R7jfXgO1xPXKU2T8flYAOTQMrQwRpJihPenDFPpiLnQCla6fnrulK/5+KOGljL0PDBP+aMKNTo/XReOk2NIx4K/K5XQC2Ktf6uBNO5hRUPyX43f4B6S5jhO/B3OPMqgdoRYbUmt1LOWdy95CU3uQbhEZHt7DQ0v8oTId+0IFru7cY/Ux8/3EuS5fmrd47tBowiYRpQ76mAov0p5KDVaX68oXPh+QpBfXFpToKMgQuGtXTBAL4DObO0oJFJJIl8jbyAW6N/Q0OlDx7O511wL7Ke6wTAXFDtzASA2d3HBJsbWFP4tAJ2Ek0X/xiR5ZSwqGKgk5kFpAujOgBiJuAqgc3Gp7eUdBj2AeYBOomZAkB42PZRkQMqIM8YW09bItHhfqomlc6fkxbkzyp3P0QOMzeRc0nlqnn4qgaZCCUFaNW+Og8wpfT+eQZDL2z++g2tDqRt/UyrFO1LtV5mHzjVl/DwQGF+qGfFamNxD+csgDYN+9HCriVr31Q+J5/Ei3aa99zmEHPrOdI66PhQ8IZAhUp6aPINmeLi7u7uPClrStVSTaMo88Q5I4nwmhQQy70oHmuTAj9cS0hT8ON4UyLL3o3Rzo+6CIYVM3ENrCveO+6Dj5nkhbVJ7wD1kXEw55P2pkKqVAzl3/cl3cE5kcpyXPy/WqUgFe96jtM3nZecI4AKBI5oI84BT56xMXc2wep/SWLpG+cAcqq2l33Fd1Tyd8gEHgPhCngcCENdKFRK+g+dpaQlBm+3Nabj+6dnm3rUBW+Tc/m43u4dYBH8Pq13GFtLkoyzzS2ClBeAoZSUG++FZCvDkLS5ALi9ZCd0k1wB0nB0COgEz4+ki0Ol89XflVbq3YbwQqEL0PJ+p9MaxEx8pbOnfxRLm14r/SQEd65QCOspuu/VLotz/zQAd0gEHSGLC35gwgTRlBAqe3oEsArpLehHQHUxQSzf2DGcAGoUETiBPwlOBgcwQ70zH6ZKUoGTepuYBTnawYpWz9BAr41ANg4chY3Aw1Xilo/a0ET24qclJmWuwNYfiNiodqkCRCR9Jygefk0qFnAsZolb7UqLlO1SC1Xelh1DXBO/mgeb7yUg4d/5krfJUys6AsxnKrxLkMAaCv66jHpRsn5tN66yiG1ysfLe87GAEEKZgsFpQoz8btfoXF9ztQsZLczuZJgFdwUhI7qhOU+n8cXDxTE2Fw/0OwOWSaxiIzOF+pkCmAg5pqSWQFj2okoFNeQJ5xogld1iFRTwT13C+GAefw2C5FPB0/dlmOBcwpE8114VnO2OiOD+s8ijgRj6R55LL1hjnLlYKywNbntc8IYPvVJNsCoIEH91T5YXh89CtL+MJERx4XZ5A3cZvolmf8+W4eD8tNDo2rEk4TwHQyQR5j55jPZd6nvw8QzOMe5Rq6AR0PJtBhy6IxQA8nt/UpclzohYQ8jb9ztPJVoAPKDzWqtTJ8ZKelH8cpQAmMRxqLVM6S+m3xcsQlNjeTZHfcQ0pHJPn4SfPoc8dMQCxdLPyQs4V1+cBuvOlQij7TZO7z+9fq6F7GVLRyEnEZLB6GPRQZhMXDZ2Arib33wTQVQNJf6fW6AKCtM/LAD4JolHgwe9kWGSUZHD+ntg+UQUUHjYSgQY1qbRMDU8BXQ8MD6Deo+DL+0Nf9HZAVzAlYem4/WBFxoFrFQR0jbB21LJUClWfkAK6MisejtRkqsBH83ieQMQ1XQ2Qsv0ohaASrI0KlNw3nWsqVECrgMmaDA7jBwOgyZ2ms3R/lUF7K9wIKDy0PANc25Sm9H49rLp+3H+6LehzU4ZNHzrqDWJ/SOtkAni2uiD4Lq4drFNoTASBhOuHn+qaWk1DTMdHRkVgwvegHQoiuXsMob8YcpaVvjgG7qGui54vN7fHuigKWCocpOPn+PyZACWYXKWeue6NCl55v+Odur4qfHPMKmwobyJNdHbCPdHS0HXs3Mc8YUOFotSCg3FQYKawxeu5T4HmA6DDz610pYB+tAAiAXQFc+uUr2nU0LOxhgmGVDZJZ2Xdfo5Z+YfSCMfDM0hQb/vpZb/B/472oatAowpOm9AF11UpNPzm+1SQSNfkaGAvWL0W0jQpUKWArvuf4l/g4e2V4nQNSLtcA1yP3xn5DkB3UNeguP+/AB2DV4Z9lHTHnL8o6WEiXBj6xRC0U650BIYZm8eQ4LmxBKq1Dp8yehU0HLySlIX0OZSQ003zjZN+yG2EItoMAU3NhgQZF1xAjBFgdcP5PPZ7psSm7/FguMjQUumSzIWHm+tGoYDCEwhEwZ3aLcZLbVOZIMehYJcyXGUeajKmgITrVdBSwNMDoNfngR2uRdoaAJ1rSk2R+6zMTZ/n88NBRD/kaN7TGAC1QHDOetjD/rfWH3+nAg1plGPLY8x0qeh3XD/+5F7hmjYGgRF4UE8QZvJcHqAfzoU0oRo6AB1MWQUgAjrWA2mF3P8UbDAvgLY3s4n1HCjUYJygpTTKuw14YakRhk/61/Eq3ziKztiESDJN8gCZ96lwSxBC22Tt9pYy7ZRvKX/gXNP1TWkhj75b57tyVKW4vDmnc+czCZYU/PX8ku/lAVMYM+imnPVqIH3rGvAZbYIULYoxKNh5t5R+9fnnmNz9uVF4IqDn0ZSul545VSR8TojfQjfGaGJQvsPx8nzpmVKhQ3tg5GEI7+c42/GmYI16KKyjCpMKkbyPvIe0kQG/mNx5H6/lmaTCTOGMqcYA83/zoDjAkQbBcTB4OQ4zfYvpRDgh1ml3omA0ZGRcqwG6Tjg9wOnf1HBwDzenzaeeaOjpYeL4U6nV5xNzeHVu6e8gJL1XARU+9AaaKyQaim4+A5VUYqUGzsYlaUiNMs21TP7UfhUoyPTJxNMoV5VkMU48PyVorgE+V5O97o3ek3eQ+BmJWq9XKb1UDj4ojpeAjutpbsvoSlJ7MC9ECENDBKATEDE/9SFndBqDTjh//5mkDX4eQ1DmpUwr777VmHobYwKQey3q9g5ZpHXQieZBK8PzPcf+rSxnLgOCssbErJZWyD1GgA5jF7g2au7mM3W+GcBGQGelt5QOeVbyAMnniD1J0llTAFZwWg3QP8+Hnu5VCvpKE9zLtcbRzgtbpV/z6CAFPK4Rr0VKmK6buhgI8qlgSPABoBeR9oSa4JJpoPxD90/nFrTLYB2kcMR8dr8u+vfxbA2KS33oyivSdVU+qIpEBpglWJjgS149qDAt/dsm1EKhkkqDecJcHv9v7VPBFhqLGf9TwZ/zwmc8Dxw3FSXHoxgUR9AmrfFZGFMK6IyIR8qaArq/81+roUNK0hw6DIBaEVNaODkSuWoZoU5S2BAyVdXQaXL3a6TmtGpQawEqfZAcF35qJKjmkadSMO9RQiZw+EGL3eD0MwUinbceRPzuEioaWDTqWepTarahMKDjonnYfUgwl8e0t5SRcK0VcDkGHS81bRU0VCqnj1DNVvouNcmTGPF8gigCONqEmCi8kAbIXPQwKfCr1JoSewBVBITFTn5RS8ScMG4ADfefQhwFBDetozVsuSMDdLwX12PM+Mf78xi2X4DDFiv18QCuxqB0D/V5ZJir3a/Xpmvk3eYioOO91OTJCDnX1QCIhWVgcuf5o0CjjIj35wkkbKuL70BrtPiQ1ggqShsZsFJjiwSlwgp/V5cL58dnM+1Os0T0Gen5Uy0rAyFUqktM7kp/bbxKopD5LDL8lHcoKKbjUH7F5iz6Tv09vVd5KL6DUErNVQU2Fa4UxNqF29A+NcVD1YpV8+Q5Jv9QhUbz0P26qKED0Cmw+fhi2hrHwfOte6trSf6FuXKepFVgw3x9Pkt7TtcG71P+p4DrPAoZVux2mXRm47PyLGjkf3gxfOik5zxAp1BNOgYfQuYM7nHzeaOWFcbiPun55RyIBfjJdFAAOv5zKy0bLP1rAZ2gpsyDzADAiQO/FqA7eMdKSZikSy+xvrofWGpBIJKkaxXemWqQrcUOv6WATstBWNCV0H40/vNNzKlpnB3qWBmOxIef0FA4bh5yBT8eCAUjbC7GDUCHhs7SozTL67VqEqeAASbC1CK4JDSoTpkFD4EyemWU+JyCAfeM+dckKlxDjVjN7E7EXphi0bVcPfigCcwNe4n18fVgn+VKR0bMDrwgSjlM/tzYkAefqw/NGQ1oIiuE0fSULRSW4RqylS3WFweHJv8A6E0/wHgHwNrT3ADoONTRKgQT89z8vAskvX29Pn7uB2lDgW0Zmg1b47KFbvQZKvPk87HOtLCAmXdWQ+EKCGfKeN1qUyrlRve7P72AUpuhfSwZpZah9T3DeBA36cJnjECO9dOxji54Iwo4ngFnOrRQINgttpVtA5WInjwTWcBesWCo662R7cqESHdOi5F2QrtltMQNMSB8Jpkp3ovn8zzpuQvzQx4ugmolqDTrLR2AyscQe1eHdQjVHZ3m2F4DQhELzEg+Ndv30keJ8RC4gtZpTl+ZgCJ109O5qGCmQkdHR6BLFbL5uwpBqcDA7+ADR8VCWkmVBxFMuLa6fn6+pSc458DnZvfQzRP97KlwhxgqCkc8lwR05ylSPc7XIPJ0jsU1ZLFQ6jgwFg0KJB8iXUCZmZ2fPboXiPjEydfIx6h8ulCAPYxtp/MEKvLAVCAmXgBD0UsAbgvyP64b78EegA9RMQJ/7enpiVk0SzY2PnYUoKtgQIujnqWWAh1on/3U/Zwec/aJzdWIJe9AumQTE+kxCQCLSk7phijApgvj2j1MtrGWNhmgGlBSHwYX2RljNJWmPcb1QJAgFOham8d+5a1ROnNgMZto7nDi6wgARaZOJkPGkDF9yakl4SkzY3BTOFAr/i4Ul8E7uN5qkqF5hWusoOpEyT7hSUSwMpDVCbLp89Ie93x+thfSHlYFDZes0emnseigqBow06AgQcM/C8DAO2bmZm3d+vU2PTsTzL3wsRaK1lkJ4Io1wLXeFhY+4Y4gzU5NTdnIyIi9+867NjQ4aIsLIap9sdGw4cEB++jDj2zL1i1WqwfNGiTe29vrQIAI+OAjR0W1kgfBoLIa/rnLApWsEOkbhT+slbs5vE/xUqa80JLUftgAFgDBVlANzwfPiDJvlfqDWR+9ygHa0Q9XLvu4xycmbXh0xA4cPGjdPb1R+m616IWZFIwyAFTTCtgjFPAoFK1Rq1t/f78dHjtiG47ZZLONGjiXCymDAwO2WG9Yc3HZ+ru6bXpy2rq6um1sfMLWr1/v5uup2Rnr6e39fyu7kh1Jrip6coiMjIicauyqbjUY261eAB/EBssC5B0LZBlLIC9ACDEtELBghZARH8Caj0DCYLPAlifc7qrKzMoxcgx07ns38uZzVtMUQunOId503z3nDu8+WQeSDDnrS/n37UmZzDKJyh25IrBy/bu9Hj765GN5pVypLIkVWwCz6RQPLu8jn89FbqkMuTahZWVBQ0M2VudYnYJqgVaWYdAfgpflZFkL9WodlaKK+WwmczEajdBqpY7QFVvM8xnu3TvHf548QYXEL25iu1zh4uQM/atrZDzlwItmuP71KobjETrdrhgny3mOVpLKfPMEAwEl1J9WR1qrS3WQyhBfCehKQvdIjylWYvWZ6j83t1r74+6krmcZPFJ/oBHtH5nzxWAka4nrrPUR3LZyu8scl5Njvy5Zf+9P15R7Tv8saMpcyKbi0cFd6dlwLlUv6jPsftJKcXJhnKnDbueXe9mekFHCo+QivBwoJFb2rpDQc+E8ma7vFl9sX1RuQ2NN8YPhQrXeVdfrmNW7YHVOmEcgORBm7M8N6HZRdNB8DYEmBHTLtu2g9XkrHj0wgK4Trp+rS0bbtEDlFLKLBdpn2zY1HvgFYfLX3xWegRp5laNgWn5WJ5UKSsrU+vZKa1GTP4yVafuii6NgbRdWGHKxkdu+lEGqMuAztO/KTK3lr/OjwqDP3xNYk319iLSxfdnQ3mIRkuSLBCmD1j7Y3aoCKxO/cjEyLSohn/njfGyTILEkaavXBCQIFnJlJz0kzK5erOQKQwmD+HP9SgDYr5ubGzTihgA6Nx//COgkE3EUYTYeYz6f4eLyUj5zLiwXOx6PR0jTxFnwDLXUa+7+cibCscKUeA4YgmnsFUKJWN+dAL9e+YRMFxYSi3fvIh8gqsd774WE18bGVAaVdW/WK3S6KTYbd6NTLmVe61KsKGrGUpaz1W7vrrn0ysMlkvGWwgqGo4FY6c1ahHaasbg2WH1xvlwgbqXoj26xrhRiPdM9G1VqaNbqaLEgxpbKqIbh7S2aSVPWZDKfYS3rszsSyX5LPW7viZHl9SQmbtCC3sh5cLZ7PeiXMqUeNPGINBqYTaZEfyzyXC7FEOJqvAChjmG7qlAPA3qByWRUelqyJEOtUscyJ4GolMleeT5HyvFJXbEN4riB4+MjfH5zjXqaCqnb5ks0q3VMb0fIEgfot9Mx0l4HRa2KRtKUW8O2qzWK9QarWS65C1wni2aWPKvBY3WP6A8jQywscxegHyLiofyR3CnIhqDG98NjYXv7WEqnugJJojfkfw4chYj4LHV7BK1cIzVcDpwSsm2ocXII1OW5UgtgV0f+kP4Pwbwcr7ltLcQZ254CeuhFVjKh5XNLvRYUWtN1CD2vlmyE7YdEXscVklf2U8NuYS6aDaVYnFUPH9sIc1RKQL+LYVihCjsjTM2AOp9hO64gcxAM/JvMUbSAboFHhdcSCCu8BCQBIFOL2X6uAGUne3/iK6j4uOuzAF2UCUFXr5nUc69e8O31jap4dByWLVrXkvRNXK3u+k6dR7tImtCm86AM0QqrEgFdC43Dl5vyQFlD/T3nj6Vj7eUk1u3LZ1Ohhptxt6mZteoqLkm2tSE10r6ESZwrluAcNSIBK97hTuVPQK9tgZggS08DEyx5PlbW1LlGabHyPQJ7u+WsVYl9+SpPdFnT3iZJIBsfT8dCDrrdrgC9i6+zYlUNLMQi95dLZrvzBKxp2dZdGEA3oYZ8aJ2Ss0jyFY9n+gsUdvPB6xPd9ZWhrOpaa7zL7g2VS679Ip8gTZtopokkKDV81br+YIC4mYiVyclwl0C49C15tr+H+fj8WL6zzheoFcBiNpf5Pj47xZLwVaugqFYQJ02sFkt00gzr+QKTmwFqFRZxcu54FudopqmA+WyRI2u3xMoeDIcupGQAXeTd8zap8+gBXcIG9LrRhe/rfNPDQsuc8kHLloVWaVGLxT6fy5pbD1sIYjapKVSKBNJGo47xeIxGxHyIBiajKZbzJZI4kf9TDhaL3B8PWmE6nyDLCOLAcDJGIp87MK+sNqA0sX8xPUOTMcaLOZIgyCtVAAALW0lEQVRuG5PZVNY4acRCSrJGUwgirXhn+e9MVKvDtP+qw1TP6vctoKtcqewc0oWljKpBcnc+mDyOz7rrz2WJuz0qbRlAl3aoH6SSnA9Tm7a0oI21Dg+1ox6C0KCSeSCYuRvFy/wPO3Z+R6uqqV7fe2XIKdpdv21/q+O2OUdqrJR9IeEhITIhM2uFsy170kf3ra4B27DPtPhoAd3Oi8qByrKEvbwXQ59l/60GgQK65qlYT6rqHplTutwtmGvjVnBCQLVMRVxnvg62CpBOpoKTfaZtXBaHwuSvf1QwUhari2fb18+cdeUrmZnLPvQ32sc7pVk++N+AXsawPaBL+8pO/09At+NQQF+uFnuAzl4p67IJIVaQ7XpZxh8+P1zDkEUqoJfjMeECFTi7obTdndJ1lqIclWEJTxOOoauOc8eqaxpXpdV80+/Le+LWpgVAt6G3/NhfggLBxYU+qpjNZzg5PS0TQSbjsVgPl5eXYoVPbm9FofK5veMjLJcLiRu3221xmfNIG13szAamApYNLK7EjTt/zsIXBHlfC51j1Jg4PQW01BzxckRj32PEDGEnYXftF2uhW++VsOyCngRC4gbL5QrTyVRUKmNsg8EAZ2fnKDaMkLmzifSCyB6jAhQvA7AsmGVbQTtJ0UlbEoYgCJ+cn2E4m2BdBUazqYAz3ckPL+8jQhXb+QLtrI3heILu0ZEkZ9Jao2U/nk2RZKl4KOitEG8NQT2w0GldbZcL0NNAhFysV0hambxyX5OIXVxcYDwaYb1YIo2bQjiyZiJeltvRCL2zEyERVkla/WEJZgj2nJRmsyFkr5W1ENUirPIVmlGCZhQLORoOBqCFTi9P3Iyw2iyRZqm43et8r9XGzU0f3STDmlb3aiOALZ6lzRqdsxO0j3q4GjDWuZGwxnwyRbuZStlWkj57n7Ul8lwr1R/WM6d60u1XWuzO86Sk3I7TEnadi90+d3lA+ncINJ8H0Mtyc56klc/zpVv1KtS9AjT+S0K+zZ8lNqrLQn2lX5ecDw/oGuKzBhG/p/rnEEByn/O2NSH/3qizz1EjiWugJ1fsHEppWn/KxXpBLUbZ/iigW5m0Mf5wHhT/QuNK+6gG096pq0D/cwyKZeppsJa7GiKlQXH59Rclhm4n3U6eKnbrCrGAzs6EgG6F2gqUtWR08Nz4tNBFaRilavtgWU35O28BSnzuGYAeCvS+wEnG0C7+spO00mpVBU4L3V7rKptPC8+Y+bPzpPOqrO8uQGesWBeOr7rAeqb0rg2h79vnhxa6VQ6HAJ2KXgujWIVySDi1vZ2lVEXVl1aUmsia3e6zR0VOaNXy6AqPJPL9bSGuX4I6gSlnAppkKrmNKTLinZgkeqJE/QUUtDyTNPF1jAtcX13hpRdekKQSxurTVoZ6HKE/HIgngLHdTqcNXoDR8LFzcRVTYUsyXYGtJO3s5I9jFFJBwCVgsNa9JxlagGWnkBk2cGbLvuW0O5Mext0sMyegz3N6FOoSj6W3Q9Z+WyCfzp11VDhrWEIa5pVtsn9R0pCjO7TQ+fl8OhPy0ep1UYkj1JIYs9VCYsCj4S3un55j0h9KqCOf55guV0hpjddrWDHrdrV0QJc0JdeB4xci4o+Y+cFKH6vbAp1GjDVBnZZ2BZivlvLKf8vVvkWBtJmg22qLu5oubb52shbiNMF8u8ay2BElm3ug8mgBax/UC2yKtYz57PQMm9UGlU0FzaiJ66fXnCBcklCMR2h1WgLmRcWRs9vREMfnZyiiCE8/v8LF0QkaRUVAnV4cxsuTdgtPBzeoJzEqUV3CH1GthsntSPIQSBCpF7R0pwKYNTo4Bq0PYA0VHadmudv9FhIX1Zth+JFyy+Iwui+tHg/3+h7q+n+4GLTbd25d9+/JEgvaX16jyYBlW/4nmrgcAu6h/WD1mOwhD+ian2GBTvuvVqvdY2VbTOfwBxd1zkJioL9TwLY5SDJslwBz57E9ft/KZGgoWhnVPtu50JBoqKM1l0qSiiVhdxdiVTnhZ2rclWE6r5vsOCyuVgjooUBYhmLdXIc6rG4HG3u1DDsUrJDBWQvdgmEoxKErRpTxc7jcQ0Khgu368XyALs8QT4JT/JpVq4Cu++GuTaSLqWNQVsXNIAlFzwB0ywBVaK1w63+rYOkclowtOI5hN7Ykr0X1L2ZYm4t6VKCsTCgxIRmq1uri7qaFrnIkMXUy7wJIkwT5bC7JWASURy+9hPHtSABzmS/QabfdfcSmGI/MY3mFbiEJXbQUCWD8726vK1bzlx4+xCcffiiJbwSlf3/wPi4eXLrM52oFSZZgMhk7C52AzrgwrXM5quKAmIDO87iWSGmhFcZ3CWjPcrkXRC/zd0je7yJ0BPQtnIVNC3OZL7FervD0syd49OLLGA1uxdIs3ZJadVzCmyysUaDRamK9XSOfzsQCZvun52f44OOPcHr/Au9/+jHW2KJ3fCzWe7eZ4frTz/DVR49xfX2D0wcP8M577wpRonKndU3rnmvKi1u0LKyuqewbtk2StilQzReIKhU0Wxl6pyd451/vontyjKSduUTI8VjwglXnCeYvPvwyxoOhhAcY0NgmEfKtO+6ma2CVoLofLUDsAI8WGgR822kLt/0hokqEuB5j2B/i8aPHInOLZY7ze+f453v/QO+4y7N+4ug/v3+JfLtFvz9AVmsAixX6nz3F45cf4er6ClmnjZPLe/jbO39HI0sE0CUXo1oTeW5nmUse9PdZa//VqlYQCQsWcSwcFxU5Zdden2rJi5Urqzd343eAboHcgqYlEHcBOgm5JMDJuu4AXfa4XGCimf3iz9yF1XwoL3S5W3AJ2/xCPykXJNOs924SrQ8ZRft62xNohncY8qjsh7ysVU0vns4X+6Yu6xJ0mZi5lxezHzrR2wPVULKArvNr9bLtp8UwGy5V41VfbRK06nF+n94JxQrrQbAxdMXdUsdcfO0rz8xy13R7K2iq0HVAoQvgLhANGZpTqCgt9EOAroAWumIU0D2xLMEkbMNuhJBFPo/LvWRgHtAt2FBRiUvtwF3CKrxhUpQyM+0/FYuNofN31uUesnIL4Lomz7LQDxGy8nc+KU4tUr4fslHtizJC9rt8JvMPPMEpAd8fVREXd7UmYE7X7GnvCCfdI/zyZz/HSe8ITcQ+OXbnMmT73N72b4kV6uAVgUA/H+Cbr7wi2fJJmuJPb7+Nk7gniU4z5Hj129/CeDYRVymTu/goWr/qcq+RJLA6llwYQc9QDeuNS9rjnzJlegJkLvjbaFepUF3xO3JDpefYtZU7K2f22JWMz8c0Zf2xRZLFGE1GqKEqoHx+dIJO1sYff/sH1OVdjTNq9S0X6ZQ62thijgUi8IINl1y0xFKysl997TsClMf372E0nYi1zAztrB7jOGvj97/5HZpRivevPsWbP/yBu+CCc3w7ROeohydPPxcSy3k+ZKHLPeybAn/9819ASJgiFxf/d1//Hm5nE3HzU9kymZHJcFncxEmnh1//4lc4bnTE7T8u5vjGa69itmXGvwMmOc7pL8tRd7UlkzqHTonSwtxKnkcryTAZjtFr95BGCc6OT/HG62/gvHUmc8K5evOt72OxXkiexWqzwrZawXS1kkx/AnovydCqx/jJWz/GBhtEiNHfjPCjn/4E00UuuQUkCCdHRxje9NHrdCSpj6CsfQ37z/1PULFuVQvorsrhfv5JCAo7AN9lVDs9wNLUDoBCIhkaXyG4yu8lBs1jrx4Qg6tEqdfoUVOXuwV01Xl6udUhUCx1Z7A/SmD3sl2eoNDjhIbc31VpUPaY8A16aZxHzVrzilEM7amHhN1Q97voVc6fz4uxnjSLGQT00MNiP7d73865fkcT3Syg63qpvHOMSgJVvvl9/W1IDGxfw+f/F/c/ZmYRNV1kAAAAAElFTkSuQmC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descr="https://img.loigiaihay.com/picture/question_lgh/2021_41/1622114847-qom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975" y="1581150"/>
            <a:ext cx="8683625" cy="3429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55574" y="161142"/>
            <a:ext cx="5711825" cy="1261884"/>
          </a:xfrm>
          <a:prstGeom prst="rect">
            <a:avLst/>
          </a:prstGeom>
        </p:spPr>
        <p:txBody>
          <a:bodyPr wrap="square">
            <a:spAutoFit/>
          </a:bodyPr>
          <a:lstStyle/>
          <a:p>
            <a:pPr lvl="0" fontAlgn="base">
              <a:spcBef>
                <a:spcPct val="0"/>
              </a:spcBef>
              <a:spcAft>
                <a:spcPct val="0"/>
              </a:spcAft>
            </a:pPr>
            <a:r>
              <a:rPr lang="en-US" sz="2800" b="1" dirty="0" err="1">
                <a:solidFill>
                  <a:srgbClr val="444444"/>
                </a:solidFill>
                <a:latin typeface="Arial" pitchFamily="34" charset="0"/>
                <a:cs typeface="Arial" pitchFamily="34" charset="0"/>
              </a:rPr>
              <a:t>Câu</a:t>
            </a:r>
            <a:r>
              <a:rPr lang="en-US" sz="2800" b="1" dirty="0">
                <a:solidFill>
                  <a:srgbClr val="444444"/>
                </a:solidFill>
                <a:latin typeface="Arial" pitchFamily="34" charset="0"/>
                <a:cs typeface="Arial" pitchFamily="34" charset="0"/>
              </a:rPr>
              <a:t> 6</a:t>
            </a:r>
          </a:p>
          <a:p>
            <a:pPr lvl="0" eaLnBrk="0" fontAlgn="base" hangingPunct="0">
              <a:spcBef>
                <a:spcPct val="0"/>
              </a:spcBef>
              <a:spcAft>
                <a:spcPct val="0"/>
              </a:spcAft>
            </a:pPr>
            <a:r>
              <a:rPr lang="en-US" sz="2400" b="1" dirty="0" err="1">
                <a:latin typeface="inherit"/>
                <a:cs typeface="Arial" pitchFamily="34" charset="0"/>
              </a:rPr>
              <a:t>Nói</a:t>
            </a:r>
            <a:r>
              <a:rPr lang="en-US" sz="2400" b="1" dirty="0">
                <a:latin typeface="inherit"/>
                <a:cs typeface="Arial" pitchFamily="34" charset="0"/>
              </a:rPr>
              <a:t> </a:t>
            </a:r>
            <a:r>
              <a:rPr lang="en-US" sz="2400" b="1" dirty="0" err="1">
                <a:latin typeface="inherit"/>
                <a:cs typeface="Arial" pitchFamily="34" charset="0"/>
              </a:rPr>
              <a:t>và</a:t>
            </a:r>
            <a:r>
              <a:rPr lang="en-US" sz="2400" b="1" dirty="0">
                <a:latin typeface="inherit"/>
                <a:cs typeface="Arial" pitchFamily="34" charset="0"/>
              </a:rPr>
              <a:t> </a:t>
            </a:r>
            <a:r>
              <a:rPr lang="en-US" sz="2400" b="1" dirty="0" err="1">
                <a:latin typeface="inherit"/>
                <a:cs typeface="Arial" pitchFamily="34" charset="0"/>
              </a:rPr>
              <a:t>viết</a:t>
            </a:r>
            <a:r>
              <a:rPr lang="en-US" sz="2400" b="1" dirty="0">
                <a:latin typeface="inherit"/>
                <a:cs typeface="Arial" pitchFamily="34" charset="0"/>
              </a:rPr>
              <a:t> </a:t>
            </a:r>
            <a:r>
              <a:rPr lang="en-US" sz="2400" b="1" dirty="0" err="1">
                <a:latin typeface="inherit"/>
                <a:cs typeface="Arial" pitchFamily="34" charset="0"/>
              </a:rPr>
              <a:t>lời</a:t>
            </a:r>
            <a:r>
              <a:rPr lang="en-US" sz="2400" b="1" dirty="0">
                <a:latin typeface="inherit"/>
                <a:cs typeface="Arial" pitchFamily="34" charset="0"/>
              </a:rPr>
              <a:t> </a:t>
            </a:r>
            <a:r>
              <a:rPr lang="en-US" sz="2400" b="1" dirty="0" err="1">
                <a:latin typeface="inherit"/>
                <a:cs typeface="Arial" pitchFamily="34" charset="0"/>
              </a:rPr>
              <a:t>cảm</a:t>
            </a:r>
            <a:r>
              <a:rPr lang="en-US" sz="2400" b="1" dirty="0">
                <a:latin typeface="inherit"/>
                <a:cs typeface="Arial" pitchFamily="34" charset="0"/>
              </a:rPr>
              <a:t> </a:t>
            </a:r>
            <a:r>
              <a:rPr lang="en-US" sz="2400" b="1" dirty="0" err="1">
                <a:latin typeface="inherit"/>
                <a:cs typeface="Arial" pitchFamily="34" charset="0"/>
              </a:rPr>
              <a:t>ơn</a:t>
            </a:r>
            <a:r>
              <a:rPr lang="en-US" sz="2400" b="1" dirty="0">
                <a:latin typeface="inherit"/>
                <a:cs typeface="Arial" pitchFamily="34" charset="0"/>
              </a:rPr>
              <a:t>:</a:t>
            </a:r>
            <a:endParaRPr lang="en-US" sz="1200" dirty="0">
              <a:latin typeface="Arial" pitchFamily="34" charset="0"/>
              <a:cs typeface="Arial" pitchFamily="34" charset="0"/>
            </a:endParaRPr>
          </a:p>
          <a:p>
            <a:pPr lvl="0" eaLnBrk="0" fontAlgn="base" hangingPunct="0">
              <a:spcBef>
                <a:spcPct val="0"/>
              </a:spcBef>
              <a:spcAft>
                <a:spcPct val="0"/>
              </a:spcAft>
            </a:pPr>
            <a:r>
              <a:rPr lang="en-US" sz="2400" dirty="0">
                <a:latin typeface="Arial" pitchFamily="34" charset="0"/>
                <a:cs typeface="Arial" pitchFamily="34" charset="0"/>
              </a:rPr>
              <a:t>a) </a:t>
            </a:r>
            <a:r>
              <a:rPr lang="en-US" sz="2400" dirty="0" err="1">
                <a:latin typeface="Arial" pitchFamily="34" charset="0"/>
                <a:cs typeface="Arial" pitchFamily="34" charset="0"/>
              </a:rPr>
              <a:t>Đọc</a:t>
            </a:r>
            <a:r>
              <a:rPr lang="en-US" sz="2400" dirty="0">
                <a:latin typeface="Arial" pitchFamily="34" charset="0"/>
                <a:cs typeface="Arial" pitchFamily="34" charset="0"/>
              </a:rPr>
              <a:t> </a:t>
            </a:r>
            <a:r>
              <a:rPr lang="en-US" sz="2400" dirty="0" err="1">
                <a:latin typeface="Arial" pitchFamily="34" charset="0"/>
                <a:cs typeface="Arial" pitchFamily="34" charset="0"/>
              </a:rPr>
              <a:t>lời</a:t>
            </a:r>
            <a:r>
              <a:rPr lang="en-US" sz="2400" dirty="0">
                <a:latin typeface="Arial" pitchFamily="34" charset="0"/>
                <a:cs typeface="Arial" pitchFamily="34" charset="0"/>
              </a:rPr>
              <a:t> </a:t>
            </a:r>
            <a:r>
              <a:rPr lang="en-US" sz="2400" dirty="0" err="1">
                <a:latin typeface="Arial" pitchFamily="34" charset="0"/>
                <a:cs typeface="Arial" pitchFamily="34" charset="0"/>
              </a:rPr>
              <a:t>các</a:t>
            </a:r>
            <a:r>
              <a:rPr lang="en-US" sz="2400" dirty="0">
                <a:latin typeface="Arial" pitchFamily="34" charset="0"/>
                <a:cs typeface="Arial" pitchFamily="34" charset="0"/>
              </a:rPr>
              <a:t> </a:t>
            </a:r>
            <a:r>
              <a:rPr lang="en-US" sz="2400" dirty="0" err="1">
                <a:latin typeface="Arial" pitchFamily="34" charset="0"/>
                <a:cs typeface="Arial" pitchFamily="34" charset="0"/>
              </a:rPr>
              <a:t>nhân</a:t>
            </a:r>
            <a:r>
              <a:rPr lang="en-US" sz="2400" dirty="0">
                <a:latin typeface="Arial" pitchFamily="34" charset="0"/>
                <a:cs typeface="Arial" pitchFamily="34" charset="0"/>
              </a:rPr>
              <a:t> </a:t>
            </a:r>
            <a:r>
              <a:rPr lang="en-US" sz="2400" dirty="0" err="1">
                <a:latin typeface="Arial" pitchFamily="34" charset="0"/>
                <a:cs typeface="Arial" pitchFamily="34" charset="0"/>
              </a:rPr>
              <a:t>vật</a:t>
            </a:r>
            <a:r>
              <a:rPr lang="en-US" sz="2400" dirty="0">
                <a:latin typeface="Arial" pitchFamily="34" charset="0"/>
                <a:cs typeface="Arial" pitchFamily="34" charset="0"/>
              </a:rPr>
              <a:t> </a:t>
            </a:r>
            <a:r>
              <a:rPr lang="en-US" sz="2400" dirty="0" err="1">
                <a:latin typeface="Arial" pitchFamily="34" charset="0"/>
                <a:cs typeface="Arial" pitchFamily="34" charset="0"/>
              </a:rPr>
              <a:t>trong</a:t>
            </a:r>
            <a:r>
              <a:rPr lang="en-US" sz="2400" dirty="0">
                <a:latin typeface="Arial" pitchFamily="34" charset="0"/>
                <a:cs typeface="Arial" pitchFamily="34" charset="0"/>
              </a:rPr>
              <a:t> </a:t>
            </a:r>
            <a:r>
              <a:rPr lang="en-US" sz="2400" dirty="0" err="1">
                <a:latin typeface="Arial" pitchFamily="34" charset="0"/>
                <a:cs typeface="Arial" pitchFamily="34" charset="0"/>
              </a:rPr>
              <a:t>tranh</a:t>
            </a:r>
            <a:r>
              <a:rPr lang="en-US" sz="2400" dirty="0">
                <a:latin typeface="Arial" pitchFamily="34" charset="0"/>
                <a:cs typeface="Arial" pitchFamily="34" charset="0"/>
              </a:rPr>
              <a:t>:</a:t>
            </a:r>
            <a:endParaRPr lang="en-US" sz="1200" dirty="0">
              <a:latin typeface="Arial" pitchFamily="34" charset="0"/>
              <a:cs typeface="Arial" pitchFamily="34" charset="0"/>
            </a:endParaRPr>
          </a:p>
        </p:txBody>
      </p:sp>
      <p:sp>
        <p:nvSpPr>
          <p:cNvPr id="6" name="Cloud 5">
            <a:extLst>
              <a:ext uri="{FF2B5EF4-FFF2-40B4-BE49-F238E27FC236}">
                <a16:creationId xmlns:a16="http://schemas.microsoft.com/office/drawing/2014/main" xmlns="" id="{892F527C-0EB3-4C9C-97F7-E318CAB1AF79}"/>
              </a:ext>
            </a:extLst>
          </p:cNvPr>
          <p:cNvSpPr/>
          <p:nvPr/>
        </p:nvSpPr>
        <p:spPr>
          <a:xfrm>
            <a:off x="6858000" y="0"/>
            <a:ext cx="2286001" cy="1262362"/>
          </a:xfrm>
          <a:prstGeom prst="cloud">
            <a:avLst/>
          </a:prstGeom>
        </p:spPr>
        <p:style>
          <a:lnRef idx="2">
            <a:schemeClr val="accent2"/>
          </a:lnRef>
          <a:fillRef idx="1">
            <a:schemeClr val="lt1"/>
          </a:fillRef>
          <a:effectRef idx="0">
            <a:schemeClr val="accent2"/>
          </a:effectRef>
          <a:fontRef idx="minor">
            <a:schemeClr val="dk1"/>
          </a:fontRef>
        </p:style>
        <p:txBody>
          <a:bodyPr lIns="68580" tIns="34290" rIns="68580" bIns="34290" rtlCol="0" anchor="ctr"/>
          <a:lstStyle/>
          <a:p>
            <a:pPr algn="ctr"/>
            <a:r>
              <a:rPr lang="en-US" sz="2800" b="1" dirty="0" err="1" smtClean="0">
                <a:solidFill>
                  <a:srgbClr val="FF0000"/>
                </a:solidFill>
                <a:latin typeface="+mj-lt"/>
                <a:cs typeface="Times New Roman" pitchFamily="18" charset="0"/>
              </a:rPr>
              <a:t>Miệng</a:t>
            </a:r>
            <a:endParaRPr lang="en-US" sz="2800" b="1" dirty="0">
              <a:solidFill>
                <a:srgbClr val="FF0000"/>
              </a:solidFill>
              <a:latin typeface="+mj-lt"/>
              <a:cs typeface="Times New Roman" pitchFamily="18" charset="0"/>
            </a:endParaRPr>
          </a:p>
        </p:txBody>
      </p:sp>
    </p:spTree>
    <p:extLst>
      <p:ext uri="{BB962C8B-B14F-4D97-AF65-F5344CB8AC3E}">
        <p14:creationId xmlns:p14="http://schemas.microsoft.com/office/powerpoint/2010/main" val="992403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590550"/>
            <a:ext cx="6705600" cy="3810000"/>
          </a:xfrm>
        </p:spPr>
        <p:txBody>
          <a:bodyPr>
            <a:noAutofit/>
          </a:bodyPr>
          <a:lstStyle/>
          <a:p>
            <a:pPr algn="l"/>
            <a:r>
              <a:rPr lang="en-US" sz="3600" dirty="0" smtClean="0"/>
              <a:t/>
            </a:r>
            <a:br>
              <a:rPr lang="en-US" sz="3600" dirty="0" smtClean="0"/>
            </a:br>
            <a:r>
              <a:rPr lang="en-US" sz="3200" dirty="0"/>
              <a:t/>
            </a:r>
            <a:br>
              <a:rPr lang="en-US" sz="3200" dirty="0"/>
            </a:br>
            <a:r>
              <a:rPr lang="vi-VN" sz="3200" dirty="0" smtClean="0"/>
              <a:t>  </a:t>
            </a:r>
            <a:r>
              <a:rPr lang="en-US" sz="3600" dirty="0" smtClean="0"/>
              <a:t/>
            </a:r>
            <a:br>
              <a:rPr lang="en-US" sz="3600" dirty="0" smtClean="0"/>
            </a:br>
            <a:r>
              <a:rPr lang="en-US" sz="3600" dirty="0" smtClean="0"/>
              <a:t/>
            </a:r>
            <a:br>
              <a:rPr lang="en-US" sz="3600" dirty="0" smtClean="0"/>
            </a:br>
            <a:r>
              <a:rPr lang="en-US" sz="3600" dirty="0"/>
              <a:t> </a:t>
            </a:r>
            <a:r>
              <a:rPr lang="en-US" sz="3600" dirty="0" smtClean="0"/>
              <a:t>                                                          </a:t>
            </a:r>
            <a:endParaRPr lang="en-US" sz="3600" dirty="0"/>
          </a:p>
        </p:txBody>
      </p:sp>
      <p:sp>
        <p:nvSpPr>
          <p:cNvPr id="2" name="AutoShape 2" descr="data:image/png;base64,iVBORw0KGgoAAAANSUhEUgAAAfQAAAF3CAYAAABT8rn8AAAAAXNSR0IArs4c6QAAIABJREFUeF6kvXm0rVdxH1hnPne+b36aBwQIjG1C2k7HK+14Oe6OMUYgNE9PehqZjAkrdvyH0+lOPJvYJhgJCSGhecAIMdlx0s5a3Wu5OytxSByHOAZjkEDT0xvufM+5Z+r1q71/3/mdut+5IvF9660zfd+3965dVb+q2rVrV1oH50ZmZqORv/gr//NzpVLx36rVquE9//uX8sfr+IqfhsNhcT3u3+sZZfdr39gUrsNz0OP+YMdG/s68HX2N/dNxpeea1erNeFnxnDhm9p03jCpmtVrFRpXRBF1wHfuh9Ir3xz5zXEqner1u+I/f0H/81mw2/TNoO7CRNRoN/4/fe72e9ft9v65Wq9lgMPDvcA+e0+12i9/0PfvszxwMCprgmfgO/3VM/K5mFb+e93C8vK+gVeYvjhF9w3R1eh2r1hJP8R688jp+z+eSNuQLbTfylvYlzn3ilYqNhulV50n5iGPDd5wHjB1t4XOUmzin08ZE+jkfZ9rwXo4Rr5g7lSde62MF3arDgv+VNuAB9B3zPk1GK1ax3s7QqpbkWttV2nGsmLM0b4lew9HQ/0P+VG/slrMxD5GPCrpVkl7RvpM2eMV1rVbL+RufwbMYF/rRaDT9O5Av8gyu4f3KW/xe+VB5PPY9ygjlLj079Q+sVKYX+SyMDf3HNTs7O/4fn2dmZqy73fHxYL7wH/eQznhF+5x/yiauZ3t8r7pReZA8qzxU6NTMd9U89zoG5etdCpI4Yeb9cwLkv0jL2L/4LIwZf5wrvpJ2oFPZs52PRkn3jVsfP72s/7u+G5lVMH/5CaSv8hL6F2lX0NoqVqvUrQIgCBjKa7a3t11PUG5UHwA3RpUh1E+Bi/lBSd8OR9aA7veHZ8ASOqPn4KXhaEy/SmP/zASga8dUget7TnycnDJAjeCmSpcTGZWgfi6bmELZCKAr0csUYBQ4KnSrJAU1rQ8KJJHhHdAbUIaJEhEUqDRi2zomTHbBIFlRKqAnxdXwCcck4zOUND73BwPr7HT9dzwHv4MBFXDwnoBOBUEF3el0JpQp+qWKEP3CPVSwOo4C0CtVG4kRoEDAfigTT/BUxWwwGhSAroJNGlDg8VuZMUiFFenPzxh7BMzxONB3v3Ji/iMvsA8qlFTSECh9fpQZKiYathyD0pTXKH3Zliq4OEYohHqjYoNhMsDIb6SjGtOlsgxjrA+llgC6zCCK/VbZdyDnP3EElL8JphEo2R+YA2XyoXQjLWicjvk7KfshNNqU8etcqmFK/qJRpgaJ3kODSmkzHksysJO2HeuAKM/kXRpo4Bm8h6ECbaxArePANbiW9FH5LuiXDe3Is+xD5AF+73M0GiUjVZyhSAfeX8Y/GLUDj+hPlXWld0Gg8IYGrc639sGfL2DJZxLQnf57OKPEH31GIa8js36vB3O2cCjoIJA/MP/T/mAIVK1mlgF9grb5A/lH5avQs9B9dViDY+zIg006ZTiyWnYOHbUzHWjAANCd/0dW6O1Kdak5mgaGuJjCpBOqAEjiTHsGAUsVgd6v3mCZQcBBRCXhisIH09/TQ1eFpJ5Ammh4Gbu9szLwj8rOma5iVm/WJtqP90b6RYGhB6V01GeAPqAhGR+vhYc+Glp3Z2fid9KTnj3GD6UQPXT11jk2BXQypwpcZEo8u44oQH/sDemz8DzeHy1vn2tYqDayai15aCp0nKtIl6hYQF9VoFH4KJDkLeUBfNfvAQwnPQwVTDyfRoGOjYYWjCLttxqA/J5jV8CNRo6OQa9DmzFKQJr2h31rNGHYJSMOf0o3NRT424TRCf4fVAoPQ2WUdFZaKCgn+RtZpZpe9bcy8NZ50T70szFSZhSp7FORgxbja1PUhB46x+5KLhuZ5UCc9JpeH/tHfuTclfffcmQsRbB0DGwX/WOf8R1BGdeiD/VqbVd0Q/UgPUR8xzFxrvldnCvVxerN6xgioCuvktbkUZWdCf0G+UFUQQyCqK9VPpWXIl9xzlQ/Rp7gNQWtsxFJQI86Rp8Z207jz4CeI8+8XuVIHYpIPzeERwlHIn/ws9KSkRf8huf2ejsJ0KsZ0J146WkE9EIveOeSnPF3vGu32zYYJkfM57q23HLonxD07Cnie05IBFt+joAegV0tpMh4SsAyMKdiiyBYEA+gUPW4iX817Rk6QarQrQIB8xtLlwWm0UXHjglhyL2sDxy/0leNEwBtmQJkGwATDfXie352bzqDpvYJ7+m14xqG+OihuyLJ4feo2CL4qMeutKOwIyTEa0hnV/ZZ2CKfTArpKPW/NvYO+TvaUt6LgE/eiBa80hb90QgI56dQ8pZC2h56Dx6m8jWuwRi1D4yU0GBwQStZmorArUZBBAHlX77HPKIN/KcxR5DY6e9YDR76IIVrlc9VgUXZZh983ALoZQqUHixBieP0/sE58obG3oN/Eo8pKtIJOUCEJvNwmfdMGrBtNTiSQuy7QtvLQ6cxzH6p4YM51DHz+eRzAqYqZfJduibJ4nCYlGnZ8g/mD2FpN36zYc5rEer2NqHCQti6rF8K6EqLQumXLDmO53rchs6P90GWWtUDjnpJ23QZN0vG7gScpQ9sI8pf5DGVnzIw51IFnzkhTwHQI9/hswKytk1AZ7SE9Of4OdY9edkN4hSyj7hHkoD+XE6hE4BrMe7uThcQpCsWRXi9AHVop7ykBMOF71O/KtaemXEdWvS7eWDWPfS9/pcBcVTU8Zqy3/d6zjRA1pCY8g0ZCiFvAOpe96uinGRwrMMnz5Df66sKCgV5QvBgNNnAJyX2LSrU6BnqhCuzKjBwTghsusaGe5xZS4SYgI1XKA8oFIbt8Z6MxXBemadCaxKMpx6Bhp3RV3joZcqYwskISRl/AQh6WO/PgK40JKCjfRodKswK+Cp0qoTwHgpfFQX5xOdxRCCfzB3R69GOr1PldXP2Ad8zb0EVWBznawG68maZfLwWoCNCBA89hgqVp3TME/2DQupDSewdoSgbgxs3VTgNiFRNArrSY9rcFOOG1zpKeRsRbNGGgjl0AWkOPu52dvL8pvkr89AR1lZlzXYiz/OaKKe8XiMDlA0AOv6Go+mAjucR0DXXxecrr4vqnFAGlBYKLuyPGhaqpyIPRYdC+cJD7dkjdH0qhpgaymVAmcadIzNTjDi/RiIXZc9RIznKrupl1afqobtXOql+S9e8d4F5NkOZI8HxM/eE15MOUZ4IqKPBbnNGMYIRPuY10UChkV6rjZdsXPcDi1w3Bb8/e+c5HJV0Gtbwfcl2PHeV2SOLRcg9gpZ2LDJNZLyomMhYmlSg1xCQFWCVGXltWcimEIBqxSoIWeR1uDKFqElBu8ZTqVqlmtawVahin5SxeJ1PsI1sMPRFyOIZgbcmknXUG1aDRxk50pnARWsTDEbPAmAYQ/pRIeE+MC29A74nUBBwKVikBRM5VCiVP6jk3eCSpDntD66hZ8lxqPcDqu3ASpWQuyoyXMvxcsw0avAbrf8IGhFgI6ArjWt5/vUafY82tE3OA2hB3oyKSvnptQB9msLlGOiNM3Sqyy8AknoLyWKTYKi8VbakNZaTiiEnh4ZN5F3OvX4/YRBUzXoeMi/z0dJdSktVjllgrNFKiW1lRiHBkHzHqBOeCSMLHnoC+NQWr2O/MXYCOueBc8lrIw9Fgyx6rHj2WI5TQijoz+dHXYLPzLOALqJBUhi6o6TAVa+Q3jRSIqC74s85D9OWnMgD5BvVjcqvjeo4yZHXlPEz51HD2k5niWzFiBN+J/9FsGYbqneiHuQ4VW9PyHLWLwroCtyqB/R9Mb40YNc/BHQmFZNX6eGX9d/Vfua9SDN+xvzQSFD9Cbrg+2Yz5YHw+XimRm4K2QOdB2lZZ/yfURdxyBfO3leE3JUZlQHKBJ3fqfdWdg8HRqYkWBLQnSElqSw+QyccvykgYDI8S3AKoKvSLTM44FpX642JNaAywYp9V3oMRgh1TldonETt94RRwLCRWLmqVAhoaJPMRSVEq0+VmRojoD2uxTqvAjpoDkUXw01USqQbw8oxDIXf+R2u0d/V88HzNEuYfdA57WIdqZp3LeTQkY4HbdG4QDtM+mMUQgErCrDSTAV9TN8U1ldhjILJKAcVOX5n1IJjjcqO/EGei/Qh/aJsKBCrXBXCLiH9hGBIyhyvwUZAY1RhmmLzMSEpdI81QF2DVcWalPnQsAYu0eJdqiIq6QkdA1Cq14qQodKDfKwh091ykxTaXoCuIVvQg542544Aq4Cs8xd5Y1IXUCb3TopTuaWR6rRH2D5TX2mr4+QcEnDIS6pH472qQ5WPlL84rma9kTzCkBhHnpkKplnrkZcZOYigXuaBK0+o/KqMRsCPfXewp8GQdSjb1j5oUtsu0MUcNBtWyct7+J3hcY1QKOBOGBTjdNoCZKPBo/MWjQJk2LsuF71H3qsBm7Kexe8jZL7l6yYA3ZdrZPfZ4jn7C24sA71oQUWJVau77H4FJwU3vzZbR1EBRiZSJaAeKO4fDLGGM16/nMbcsR/pmVWrNZoTcByVVmx7l1LzjWO7Q44cExWKth9pqIysYMbr9lpD920t2dCh5+DKNns9AG4FdL4noCMkTaaL6+V4XlqjnNy2RgZHln0EdO0DxsVM+nGYcsx8oBuiDOQLXK8KF9/jM2jIdgimXDaItHst/ow8WCa4+gw1crj8A0OIkSfmQJBGZQBGIVfA5XNdMQUPTX9T/tNnuxzUUria/KcGBtdpsTUqglJhIFjFGnVs+ynf5aFtRzB1cERkQNqPtCdfqXxH+vcGKamqTAYc9LLByPGQXomf0s6OuG1N+X/CgRDjmREjAhJpHvkhOhSTNEkeqKcTyJZeygf7T6NIo0xo17ck5fXRaNzxeYxwqYziWjXco/5UcKbuiHrL28uAAqNC/xSUyiKkei34i4aSzlGZjlMw5HjVA45yx3lUXNFnUO8R6Ni+Ghd8ZgRzfzaM89HQjUqOk04Dr9dlNaULDYoqdvkI0L6WHtAlJAD2hIHArb3InufW0D6WZrJXnj30cT+SUYhc+0KHHLjwyEgHG4EvZgkrs+I+7hNUgVTFhcb5zBgOTpKQgD0yJSdRPYSoYMCHI8O2iUmlGBVkBHl+ho3HNXRVNAQffMd9hAQXF8S8pxSAVqlhL/w4aYpr1VwjAcOrgEWmJiNN63MZYOJ5DNm0mi0PeZP+7LvOUxlgsB/sb0ET7k3Ne4MZcqYlTc8Yc5l2GSSw17C0XgPw4xgIgmxzgPsGaU83Fada12rdR1CIfKpKnAoP9+u2ETVM2CbCpZE/dL5IxyjMqnzYFwo2fuPzmVDHPmlCo66HlircELXRfvn1FSz5DCdyEDQawGdyPnQs3mdsusGyxmByu6LKwq42db3U0DY87BTy530KkjTwlEZ479GaWs3W1tenhptJMwIh96CPl4OSwYdQxTRAZbvT9IvzsShkjjd6wNr/8fVpzEyKw3vVHeTJvZ4P2XVPPXuJKoe4j3kuKs/Ki7pPu6zv0SFToxBeH4CD+ozGDKMIkFdG8xipYsSAOohbvpR/tY2yCJrqQAVfpQH1m4I65wq/4X2r2UxRy5DQqkaZYlvUvQD0LvZt5lyISHteHw1yXFeMMWyZ4zyVGSzKB8mgSnqC37sM0TmDsyn5Fwi3c5wFnlpaksRz2J/KvvMPTayhc1B8JXGiYFBApildfq/3RWABkGMNDjk5ZUqVilH7FJ+BpDSG3MuUPAkbf0vPrFhfkhpUkVEhQ6BUCeOaIrGh3/dta71BShzDPQXYexZuKuiihohajOhbGaBHmqmSpqJxQYD3iiUDKfpCBarMW6YsKEgM30f68H548rTAo8Ly9TPPI9gdyuT8M6mNCgCvEwrE8xjSFiJVgJx7zZJVHiEd1YNRpU3FurW1VQAGxkQF4zSpIwN1snBL5H9a1BOWtKC5RmDKAF33qavhUqbkyauqsGOWcAQm8J56a1H54HM08tTIRsg9ehVlcqQ8OVbYI6s1UpY3vqP8qOEQIzbUJ/x+B7sMgvwreOkuDzoXTC7DjZsbmxOAroYW+kTAi/Oq4BfnVsdPI7TMYEBhmVodiafjbYMR+DWkv0sXiSdG2kUej9umIsgorcp1XNKtoLfq9EL+q5N1Lngt2kk7CZIOU8eCz4L+ge5hlnfECJW3OC/st8oX26auoKySXzXCQUB3hy8/nPRVHctnRDD3z3CMivjWGBRVHvhecZD98+9y4xOGUlhGLW2b3ngEdBQ7o4GXHRIYXkWeUt6Pnjz4qg16KEYkgL583sERFY1OujJOFAb9HC3AaUylE1oQHOvCCNmJQMe2IuApOKachMHEGnwZGOo9k79XrddP+3dVUZIeuFYVCqMFBHisHzZb9WIfMO4rfsuVn0jTMoH9XgBd54EgVwAfjAgAYl7/UsVNEOZYFEyUSSkkeKYmwlGY5+fni0zVaBgAyNE4XhUkMFb1hrl2zms0BwDmGEKnZYCuxlMEFAKXKlwqCfYTYwOgq9GpXggyTAHoESTJL2U8qwo08pWCNAGLBgf5uLCkc0gtKiGOi6+x0pteD/5HhjuVihp+5AVGSAhIE4CP7RmSTVumECOQqbJEdKbZaqbQe/DQSQvyPz8TSAoZ8yzf6X8qf4wCsaYCBr6xsTGxhqj9w3tdQ9d5pZ6hh6TzqjoIS0aU3d20SAa5JiXyObrkwe8ioHv/auPCUmV6ijpHn6F8RkDUsWk/adBB5ih39H4JEgj94x46JSqfiIqQ3myrWAIcDG2ASoYSIVE8oJ6K+lU/R0BXPaCyQJmmoYHPzUYjLX3lB5YZbXxGpJ/3LYM68Ef5U6MGeGZcSqChkuaGmxUmqyWyPTXQIrCj417ljREG1pIQehbr5gi3q55NZqz1dnZkt87IKgi5E4iiFYcOqDIsE7vY4QjoVKBl9zqQN+p7htxp+Zcxuz8z7EMvm9Tp6gKlM+tOUJ0ABQ8qFPyugM7P8NDpoaghQCagcOlv0ZLVPiv9KBDKCLyWyoFJNTqHuI+ZlREQIi0gnGR6KD9eD0UGYV5YWCjC+RQq0iotOSRFEK1oZoviWla2Iz/RiMD6+cg99Okhd86/eqGkLdqksUBacSykNwEfdKPQ4loC7mCQAL2Mb6jI4+8KfLqLQ59PWrGPXH+nAtPf9fnRgON9nLcJ0K0A0FOVOCoZ0osKnImPqijZnoOZeFjaRsFfoYyxKkaE/D3kXgLonAfVKaoYnbY1REnqRQ6LAh77gusIMAy5c26x/zzdsztLvKz/SmfVJ9P1Q8pQV3pN8gkLJ00WlcHYmVzl1eCm/AGIAErwwFRPqhG+F6BzLsp0F+VFZU6NSs7PAFHGXFo66jeMgUWpGHJHW4XMDUcTldai0R3prTQnHeOSLr+Phi31G8ZT1GRoNNKSxF4TmH8jP+irLxlKJTrqMQV0RibUcKKcu+xVUP64vPQxaT/Rpl5bMeshQgxgx7IpKx7qrqu8tdH71E+RMH8uI8w7vcmQ+9HXn1sAuipNDo5JNerVKf3UAlIh5OSSYGWgRUBnVt40C2svwMMa9l77wKkQFRTZZ6yh1xutXYUwlDHB1GrZkqHxyjV038AWElVILyo0KnAFCYLQXuOLVp0qPa/BjP/ZolMPnVb47OzsRNIKwYyAhn4xLIVxMskLyhOgDg9d26RSwPgGSCjBtoy8h1itaAia13nOXhI9IYy1CJ2hCl6jWRpy5xxwDXwvQFcjR0PquCcCOseSaAVjZLxkU6bwqeTU0NI50X6VATruV+8o5hrEkC77EBWQypyC+iDsHSYflgE6+41nFaCYC9JEI5PX6vfRmET+SlJmY4OO9CD/x8IgEwZXHcK7u9Kc0hrzRBkGP5EfMIbBAJUK0z7cCCaF4hODpGx+VWeV0VhpvdvgSMoY4ydNaTjSoNYI467nj8zrOLD8K40x6gh6zcoTHJcaTHsBukbgFFBp4CG8q6FsPJ99xhjooUc94dfkULAm1UV9FWs1cGycL9aqV8dRaa7jpPPBZQj10KfpyWly423kGujK15G++E0xTnENuSOdXreo6U/5j1EBzk+BO8zZgPePPK6QHOcGitYHGAx9eZWGRsGHAFBfW5eQ+3lvvqgIuXNgBBpOritvOexABSN68CqMURnE39CfceHW6evo0bIrngsP3yvvlW8bIZhEMFdAVw89GiT8rCEoBXSEGtl+mXWKdmn9TvPQ1cOL9FE6K7NQedSqNatJpSk1GjhnAHSCO8GOSpJWN+lDgwCfNalPPXC1/AHoNVQy608mBaJ/XvhDwnUUDBoUeO31kdySkqPUg6S3j3si4EWBU8BXxcblAyQ1ap+pNGnQoDQQtx2WGZSqZFXwyUNla+iUG7T7WiF3zQFgP1UOlT9UDpw33UNHYta4bC77y/HvZdBgu+AASw6hUpm2ryAWFR+T8qDY2G4EdHpzBDo+z+mPwkd+wEvyULUtfQ5pDCMRPDzmlVwKM1j0Ku8aIVB5isZJmUFAXtXnKUB4uDUbNHy29pt9jXxVABacgGQRTGT5a184VrZLPcA+0VCOOpnPAO3UGVNjAct1cAjoheoOEjyPOp9JrDRGuesEgO5rubIXO4KaVsKM84u+c1uryr9epzqLY6FXD0B32pYkxfEZvF/njXpCQVN5nr/jGXFJYHIJaWCbnc2i9HGMKsT7FUeTQzSyKnKUQqXKBOg5aY4lf3t9QzSFc+nzPap4gHoC0C/6gdcXaFgwmmSygnjaMYIJGVctsAiIIFIUKCWsGxh5DaJM2KIC2wV4nhKI8qGT6+DaxrSQpQuEEzKVMIyKiwzGMeCZup/UPw9QSxuANFn6j8JG8FchioyjEQwdX1QQnAN6jA7KWHvGhTn0qIDOPmiEYlIZ5ROzSg53UKUBgWSoVPvkPOf7oBu200ORj1TRjcJPD31ubq7I5CT9yBMAo14PRtHYS6BQkBY6L7H/+MxtcUpXzhna0TVQ0kR/Hw6xbW785DJQV6AlbajsWFefgMX5pAGnCoV8QOMG1+6VdOVTK7tESJMiKlAx6+70JiIcCqyMUKjRzecl/qk6oE8L+apBVarwoIrwjJwUR92gtBgbTonGpA8BPZ3YNlac5DHyCPhKAQX38zeE3NPzJoOuCsBxPiOfaERHQV77qf2elMvkhGhSHOc99qHUYBClrfpP9UdZDoXKJ2mtulL1CAFfn1lcm30hRgKo6zUET5nGM/V3nwN6kdkgpKyqJ0rvn0CEa9S5YSY9eZQAyjFo9JC6jP3A2r9HCkKpYfaDdFK9oRjlHjoMxFC6NeFpgsW9AB0HS6EOCUPuajiR3hq+V8fKAR17tLDklBWQ35P3m3Pvuc9f1hNIgPNERJbVRr993UA89Ivf+sZRtCyUufQ3Ciw9OQ3DqDFQKJy8VsmkA2XyhEMja7ZbxRpamTLVvkRAd4OgpLCL9kWfqULlgoDSl75uMbltThU4FYhOLj12ZBjPzs74ARV8NhUBFSuVjypzZTC0X9ZHfkfhYvtqVPj6G8Ix2bshUKkCVwGKXrCPrT7OflVFwbmGMuV6YBRGUK7RbLqVrSdI0TNlDXnySVQYSCrs94d7AroKlyotHYvSnrRQQHW6uGCMIznkYdQxiEpeea4s6Y4GDtpqz7TT/GcruwACORKUSgF9oseqwu0cGGp5c9wRxFUZot2tbRw/Oz7WlMqN/Fa2xk8+8QhNLu2rPOSGYT1FTfS0L+Vb5xVEoJrpCFkaCuqhKviqEaN6hOuY6nlwjDRIFNAnPXSAezpamH+qY2gEfy/zWwa4lGHlQe1bep9Ou9OlFDUM4pINn5WUdw7Vy0l3NB44H4iwRbpHQH8t/VU2NtIbSXkuG1L3nDxKXi70XeYVRn/cFZKT7sp4mOPRCK/qwrRtb7wPnNeRR1XfqYeO/rpuFOLsNc8R1HntTifV8ZjGQ76tk/pVktWct0YDa81gyXZc6VANF/Kfg3cOmVOX+mdUEUT+kQC6J8HJFjWM0a/tpfMaAOhFf9ygwhHQ4zX8ynlvudj3oSsIlinOMiuHgln8Nj5HtPjKFW+uBEZXKCmDZJnrPsqyCYkCGvuJSnEs7BA9EQJQVIqF8OcMawVfMjOFJiYV8d5CseYk3WhscCz0MGip4ntamjzpC0pJIxlkeHwXQ67sFxmH612cM1U4eA6YgeBFpVrQsIptewPD1iE1XPA7LfOCoXLyFZ/vdMhCRYbVuSEDxzbxmYyOthcWF7wPtMRVGeK5ZTkQyq/gIWydcvrBSMzFFxyUuCUk182GRY8/F4y8zZAeJD0ZNQjY12lGBfhu6CfG5SMeZUuJywbo3x+floeQmRs1eVz1RsM2O9uFQaPhPM7za4WM6R2T1105yhZArNEqvSaUe14a2ZXDkvfl0tAg//g2n6xQyKMpC3d8fCtppkmZnFOdW9IUOyRoECtQcV7goepe/kkapdKdZX9sq8wD1/mM267UMOD7MoNMdRi3zZL/ValT3imnpAvltdVq7qoAprqkLAKq491BUlQANb2fZxkQWFWfOo+Kd6rzw+vQX/XyqRdwr29pa9T9ldcVRztnXkeEjvKeyvWmiK/n6+Cs82F6j+eCbgQ8xSCG+HGf3k/dMDXHKRet4nxMGBKyzOPGgyxbOY9nPkclvTGgjwsI8Zkw6HnaoDpz7D+XBPEb+07abXc6DuY4MdNpkrcWkt85H9SvxTq6lIB1zNM19HPfcrHL8zShV8AoExz1xv13PRs3rzFpvVwVZLRJJUsCsA0F99g/vYaAropKBZb909coABREjTxwEqn41VjA/VQ49EyUAbUvYA56GDQcxmvyUIQp3ByfT+AkE0QlQVo7U+cBRcMFz8C2LQV0zrPTF54lvDCEXSWpj+COflOBlypGRFgaqRY3lR4VB+/TNTzSiIob1ywuLRb72F3B5IpbCmjTjDrnn3arCOH5dbnQQuGhZ8UCxYFCFDSsvK0MuBR0BRTla5UNzqEDly8ZpZ2szkOx0lM2MBgadIUF42mQ94bc/yHzAAAgAElEQVQ36rbV7XjYmjygQkzDKvJrlBX2G9Y6lQJpAYAv5jx6Ih6tS/txC3njvtrcKHkBUQA3XSQa5Io+Kxflfypw8n6UTZVnNRA5DvKBRlnoqfG7Ysyvse1NdcWEMcMwLbwh+SOtqJw9ihGMGBqp7n3n9vXZUf7duMyGFY3JxHNMEB1H2ZS/qGfK9G76LiVs0UPXe9kH5ffIx/6EHC5XfUt9yOs1bD4J6OlYZiw5MHJCg4s6QfmCOozj8oOd+oNi37XyDftPHmIfqGfYD9CzcJCwayY7I3wWDQWOSfULjMlGE2cBjNzw1hKs6RS6tD7PfjP5mCVZ8f08dgFluaBskL8xBjpkCuj4Hnq9k5OGAeiUM95DfUt9qp69ziPHXsjled//uj099L8uoHvHpAA+BwtiomOe5SmAFJUVrUMlkjJJkRUgXE8FrQChnqu2oZPgllq2kqJVNw1wyShqFVM4ODkEdII/oxJ9MFEu2xc9RI6B/aDHyzE5ALCvLGYdDpnBM7BPNwJ6QT8cioLzvnNhDB077kU/edIYFZwCHb5rt1q7EiYpTPidhWl4vwIWvpudm9ulMJXWyn8R2DGO2YV5n3kCGMCStKMS6GxvuwC1Gs2JwzpwH7zmOCYqRvaDQqWC5I0i3IqVMHjpXPvKhkJWBy6oXgjFazanNTtft/PIVdW25XCaMiNCFa3yFdmdCst5y9tOOcfkG9LPDZBc/3psAZrPf5FDEsAcbUyscUpGegFaGu7LoWOnawZBLhnpOIr5ysqXz1KDSg2cMnAojJTvEdB3OR6ZZwAoEcyUz2iQqsHKfvrctiaPPybvsT2G3MlDKgcA9NTW5KEbOs+RbqLmiuz+aYBOOk/eM1lmF+exR2NE+ZyeN/uPcVF/4TzvBCi7a3lQL8Y6CKovHRiRGMsypxkTcA31NfkveuHgD3zH5+MejbyRd1malro3Avrs3KyXn4ah3e+lqnO4Bs/G/+52p6jEmXYVpTKrBPo57AISQFc8UZqBD3SLHvqqgM5IqgI6ZZb3aqSK49gF6Of/wCV/LUCPCketffdgYMXmsDuvdYHIlk+Zh16mxBT0J8DTcyIm94HSIlbB0O+UgTkBUYlTiURDQIFNvQvtkxoMmARdkyJQpolLa8jR61CGVqAnU9Lw8Ep7edsRBUWNHVyntdRVsJ0hvBb4yAGdli2VMftJIYkCQbphbGr8RMAGoFO5a994/wQgsSRoDhmjT5oUpIqG453Btjws36DIRU4YUaWKkNj62rrTAbzWaredDG5o5ggRhZSKmv1U4ecYlc5+6ij4D4BeJKqMw5j42Y1WhBdxCEb2aMlDQN4usswzEEZAL/pZsk9eZWSX8RkOz5kwWPL6XMGjGaTJG6zJwM8qF65g/Mbs0eekKM4l+RjXsU9UxCpzcR75m8oiAZ38r3RXoKKHrP1VPmf/tX29FhGGMkBjGwR0NTb0fWsmnXVAOYn0UnkoeKSY7+TBERA5xijLqk8m3xclVaZmyUe67XqWeOjRsMG13IWB5xB0uAwAQE+0myxhqnJeZkwUcwL5CCeI4XrqaryyTRqmHA+dFFbyJKCrHgNtoT/IV9QLnFt8PzM3W1TEg3EPwxxOJpcBuKXQzyLnvElWOvQbAZ16LtIc9+E3zbPAZ3rmeGWEg4COvpH3MQdcrtBIqeIGebJywQ++/q+1hs7OF8yga1rVJNh7ATrCoNMZNrLD5DGnzkwB0El0epsqYBGAJwRbDsmgZQXiEYxVsSjgqtEQFQMVMr0UgiK34SAhrtPBaWPjwiqkp05WmYC4csiJhR42neKl08Kmt6kCge+wfg5Axx+FhmEierhREZE+DkxgVtmHS7rzGoYsY8je+xFOEAL9SG8HD55GlCeqTKljjZDC4oKbwc9BrFoxAD6iFDyUppnPx3bwh4eVk4Ki4lWjgMKigONdQsgUhYUyoLvQZwXJM41xWaEg0Ke895VjAaCTbzhHqlhp1auMTPyOfIBMfzf0chldzhmBsQibyrnjpPFuKRt/o/IdDQ7KgSpMnX/+rjKiYKx8pUaAKvWoG3gPe0hAj2Co/SZ9o1Hh7cjBNLwnGhZRTygfptK346SnqG90XPobgTDJxbiwVaQPeSLqgETTBBRa+jPySWE8huUWjqmf1+B1bpUfdI4JMgroSU+lpGDOjY6Ty3Zx2YJ80u10JkPdkkzKZyoQKx3QNvqk3jt1CHUvDctpHro6JH5NinukQ08qFWvjrAwp5uLyhLHmHRb1xjgptMzoV71CWaYTAyCHruUr54C04tzjGgA6o6WUj4hJ3v8L3/qGPQF9L2GPv/kECOO4B5NmoDhzlgzLkDtCtoVwhmP8ImPpdYVwciOehJtJGFUk8Ts+i8Qlo5CIJCpPI1NPWa8lUJUpDX5HoKQVxhD8YA9ApyLWbVfKHIWHm9eAymiD6wnOKnAFQ3hRmL4npRE88cr1ymgVq2AVSgzhJjnQhZZzIQTZyqb3rMYLNBFS2SIgqGc8jf+oVGfyaXAcg9OcHr6NDIlnWznkDmsduyqoZH0Nvdf3hJjXAnSCugKFb9tr1dI6tKyhs9hPwWNQUnnPr38n+2ZZ6W0a/2ilsghukCtsGSz6lNdq1XijgmNojmE78oAaIREM8FnBLc4/ftM1SjcocsY95VyNFNJYQVnlkjRWhRUNUg19+/Ny2Jrt6bPxXusEsH3OC35H5IT3KjDHaI/yh8o/dmpom6QRx6WAouNKbbIgD9XkJCgSGFWPqVGC+gPprIDJHCidRwV0jnNCpvIuG51b6grOPz+r/kLfdna6voS11/HRcZcM+APf0XDf2tyciPCpQRj7q/On76c5TNTNe3noRc6XEKWssAtpyhwV0iY6PWqkqk5m2JzyiD5BFhFhxS4hXdqIXvheIXfyaTFGALoKAzuuwjdNqRZKIV/wPwLo0UOPkxatECWSExW1dnLIh2ARJ3vamCjwCj5UQBREALoCDAnH75jFqG1MCt24MhoFgpmgAHTsw1brOD6fExYVlc+ZT8DkljsKJl+1f1RYuM0Fx09MS0eY4q8suYQMq0qMzOwV4ryOAAt8pFOv1PjhPvaY1OS8MhxZA0lboXRsjCZM4z+MfKY9k7yUVB1lnAOBECGyr3MWKUxvgLuXGs2A6ltS/jsAXT0zgsmgirMIJOSuIcxs7ReFIvKkMRSPj6l85FihR2CncKuS1vdqaLCELunvRrONfGsh5xYAoAbbSNYwC97Jh4ZQLzgoiNHm/e6nRCjQlLJCZaVKOYJR1DUKuDoWGrSsb0A+pKFN3ZNiMmNAUy+RfM5rVS9wLrGGrH+UP74y5EtQU/n0CFc+C2CaQRb7S9okWUxyp4dLsf9sR/Xd7ja4N3xy/Mof5IVIIz4XESo+t8xLp/5Av6i/xrzU9eOVcR4CPWAFV/CIeujUMbyGzoPSlE4EdZUCZtQDNHjoodN44fPRX4bcyzx0fKcREIbVnX5ZdlEr3e/NJ6PRQ6cOVF2lxj7ngN8xikgZwe/cXcQKiOpMkncZQWBSHGWNtNgF6Bf9jTfu6aGrQilTrLpG5r+HkLsPaA8P3bcu5D8Vfn5H5omCyt8J6PQMIhhoLWUKpT5LKxnhXmUoEI/edBRoKr/X8tCZ1IH+4lrcR0BHxBlLmtpnDU3hWq5BkyHIxC58taqHkhkVUcEksNJDp0BG6w8Kn16ienG4HrTwNaJwpCrH4qVvcdpU9jRUkZDxsG2Fyh/PIY29ryh9WcHxncnLIROrMUn+irzn95tZcXwsbJtaSmbxZQCsWXn+Rtqah6d7eEy2rXko3KvtJQ9dASUahxHM/XqsgQ93bJC3rWl1J9LCw3O5VsCEwsheFSul8Xqdw7IxK43xHnkBCqguf1zDHuHM8pyUB+DNx3Gisp8bP4ie7PSKrUtU6H7aU06ucw+cYfp8EhQVsYNdczegU6FGMNLxUAZZmIeAQ6VMPnGjIW9rKuNhRkdUptX4pSJXI5v98DlFtTMJ82rEANdB2RKEFYDYPyxXRUNBoxq4jmPCc0ibpKB5jsB4KTECOu+NYJ7aHB8fq20qj1B+y+jj8ihlc8sAnfomAnryMFNSHF7pYXKLGT57ImrOoaHuU9DCNUyaRZ9V/xLAuO2OdCCf6BxTR8TIIo0xNY6ic4bDhQojDkc55wS9wjGRPeHQEzQ0iyibFKGJ/I45Iv9xPPhunFSY5l9LGuN36mi0RXzCd/yvoL4L0M9+84VF6Vc8PA6+UExhnZcEJQgUYJzXHnziGA7jFilZZ+EJXQroUeAJHCSuEoxCvtPvZh029g6V+UE8MJZaY7Q0dY9nucCMkz2UgbSfmnRBWqniUYal0cFJ89Kn9YYrXQVqjpvMwLYVDDlXsPIAZFQ2yjBkIg8151wFgiuVC6t0kTHIROg36LO6uurDVUXHuXaAQIZ8zvLkdZGPdNwETb/WKu6hazEUnWO+H+ccpGzawsKHZ5/rHEPwsYUE41hfX7dqvWZLS0u2iZCeG5UoE5yiB7iGxXDgoczOzBgKeHC8rC+9uLjo11144YX2rW99y3kIte3xTAd08HfdrDdM+9qZZZ4OTkheEyx8jBN9eenFF23//v0+F9/8xl/a4SNHrJPDllS85FX0BdfpLgMFJyoW36aXw6bIuD3x6glfYrjk9a+3V0++mmqlIwEVZZRYwESLZeQkIGblOx+y1nulakuLi/bqiRO+roj3oB/CpEg0PHT4kJ1ZW7V9+/e7oltZWfH+gkaYI5TdJS8vLy97+zBAMUYc+kPjtRiLVIzD/aAB50KNLTyzWNrJB1tM88BSSDoZi+g7Q72cH+4/jrqnTN5VkbJ95o8o0PA95YB0V+88ySE92BTtoP6IjkcBLrKFKumrVAQDNe2p39gGHQB+VrBWWmLJgeBL3aFOjJ5WiDYKvTEcesg9RQDGWe5q+KoRoDqc7fN5kdaqi+kQpXbGxx9jHvGfdGO72j7ngXxGnsLzPdGst+M6gyFvn1M4GLk6I4xlx4h80hl1JO6nE1DntreS0ui4jvxbyF7WDeQlZPnjvTpaOv/kWzVEFNh5XgZxu6KArhOtHVDrlsqchKMFUTCxroPngjIaGi4s0Bz21Cx3FSq+dytSwrhkegpUb4DTkJKyit4NGZTZhfS+STwaIwoiEdijZcv2+apZsPyOjAcia4RBLdDkQQ6t3kJhgvSngK1MX2ZhFhOIrWdZQdMbV4sV13HNygEmGzcYJwUizjuFFs9lyC16Lj7fKL2KTNc8z2VGET0cWuakp/MXvEDWg5ZqWeQx8lSRcyBr/S7g+aSw+Vy8AmDhwD4/byurq/b888/bkSNHXGERGDFmXIP/pMva2pqDEQHn3HPP9fu++tWvOvDgeQB8lrMtQsq1qm32tgpAd6CR9XgYKgC+88491/7qm9/0Z1zyukvsP/zJn9gFF1xgALlTK2e8MA7nkGvc5Hn0icKvwOS/W8X2LS7Z5saG1xuAcQfDgNUX9bx6ALrPYTa43cjJ+/aLrUuOQOODhnwsbpT07MILLrA//uM/trf+4A/aTnfH1tfWfMthbzTO1qWSpULC46AfYMycPHnS/8M4ItBhvjjHaqyQV/gb+WrCGMw6wUvPSmGiCBwqv5QvPt/p6ltHx38KLjSy+WsZoHMNPT5D7ykDrPR72gHB0rHUuQQvnW81BqhndA19/N3YmFS9oTJFuuIVBi3pR51AowftU345Z+gbdV4E9Ei7OH+kic5J2uo9mRTIsfB6nX/OCeeZnnvZM3itGo50BiBnSEaDfGP7GHQEInbOG27U5uW7NIhUsCpX9ku6K0XCfK5k8iOdo6E2wRfukGAbazLIXH+Ec+v5PMVdGgDU50rPAtAphHywMpcyQFTaMaTDBCl/XiWdR+xb1PI6a2FBZeBnVasJqZLEOgWSCTDI4fH+EGGLRNIyw4OK0pk3h/cV4Ck8ej/HPk1Ilchc4yDzkI5kIo0CRE/Vi/PXm04b/JUpcdzDZymjY54QSvZ7ctEKraKEa9Uy9dApawLn0L+HVsNpVCoYNKaicad0QZY22td1LNxH5U4Ln3RRJeWFJXppHzi9NLVEqUS0+hTuL7yzfB48BA18yINoEFWAIgJQAbh3ul2nBeZitj3jCgRe/Nr6mu0/eNCXDBhpAZB//etfd8BF38Erp0+fdvBlGVTsbcVv8E7n9y9af5TPAy8827ScAHqj/Y31dVtcWLTDhw7Z1772Nfsbb32rvfzyy/bc88/buRecPyEbCt4cqxpc5AGnmVVsa3XdawEge9/H2Gr6mjnAc2nfsvWhNJi0R8MLBiArZXnpzaobIj43EobGdwtzc74XF+N93cUX27e/9W0fz+svucT+65//uZ130YX28olXnE4HDhxwGsNAwjigLL2ARgZu0BDfY56w8wAePIylGI5UXqVMKAhP8FAzFT+iTKsMgVb4XnWahs8d8KSwzDRgobxzbvCZPIgIiwKPyoYazYyMUWmnCGMyRvT42SKkywhPPiNB+z3WFbW8rSztJZ9Q7NnB0epkHN+E/qomvcBnKqDgeoat+WzQlzoPofY0L9OPD1WHRsHX++CHhY334O/6PQOc0p36QTFJDYX4Pa6f8Kxz3RNPSOv1bG5h3nWFV3TMgI72/NAa0CZHTricxjKxxBqtdKh9m8YTKsteu4JRxhwViPPP8ZD+0bjn/BbYeM73XTSKFjAVuYbClBlUaAhYhTDkkfiE5UpIGDSUpgKyr6vT0tF7RCIikJAYFAqfLKnlHq0jKj+fICmIQCHHd7pGrKDOMRKoCkMkFG+hwaCArmBKRUTQovWb6FO1/qgyEbJWg4AgpJNIA6T4TpLZdGkBz6GFzrFQQOkN+ffZyoxhT9II9CF/lDEsvEKEnejtqyfM5Q5VNmzbAT8LjAK6WqLsL/qA/nF87CtD3AAYAOehQ4dcgZ945RX3/s86etROnzzl68zwRNzSxpnCPOCjXrOTK2fs8NEj9sorr3g4/IUXXrBLL73UQZ1HB8PDBEgB1HANvHm0VW817czWqnupvowjoTgeroAcAnjQAC4YFghxnjhxwmXh4kteZy+9esJlg8tA6h3hO0bAyrwtAPrR/Qetu7VtJ1591Q4dPmwbmxsO6PBcX3zpJTtw6KCDOpMGsRTBMLwr0ywbPDXLlepwlKp3WcUO7t9vWxubhu1FiDYsLy3ZkcOH7eUXX7KZ+Tk7vbZq7dkZHx8UI6IimM93vOMddu2119pya9nbrlvdrr/zeh/PqVOnPAJCT089xOihoD+MGNHAo+LHZ+wD14Qh5SX8jj6RdqpPqEswxmjERlBWQOe1XPKLgB49KurHaHSk6FAy1vVwlwioLJwSAT2NJZWGRulo6gV1VtBHLjlE/qEs86S0aAgpgKDtaYCe9GMCdLahhgWXHKlPJnAk18Ggcal95BygXzSGaEhxrJSZvQCdxqHqZ7wnz2AfuussKdFMT9yXY2Q7M6vHcUkNcoRdQtFDV4dQdSY968LAzIWmuNedBiAxQ8Fc71Us2hVyR+lXKmyChAImiRcBvVCq2TIkGBZALWvo/z2AHgWClqMObmyhVg2lX3XbRAR1TigBHb+TufBbPN5PmQb36O9qdWk/1VBR4Y/hFtK5mHAYJAajZPLoSAXeaJGRQQrhkchDDNeW9YvzyOdgjZcKU5ckqGR12572n/MBWjIRBn2CcOBerlfhfVSIpDHbUwHgczk+vKIPBHS0R6WN+7BLAtY1xoG/hfl5m5uds53tjq2cOWPbG5v2Yz/6d+1dP/1Oe8OFr/f14c3OhrNMcwZFZur27huu8Hk+ePCgnTlzxsEbf/v27fN277n7HmtZ2l7ZsY4dP37cPWBUeTv3dedPhtwzEPrFOQkNz4Fh8eTDT1rTGrZjO9a0pr3rhndbpdXwPAR6QuiHRjsw9milkw9rI7P1V09bs1Y3rPffe++91rYZVzA71rM7P/Rez8IGnPu56fTQqUhhaGdvxJUIQvA5CQhAB4W2trJiy4tLdu7Z59g3vv51O+fssw0HWtz9L+6293/4A7bd27GN7S1X6OgDvG8oGdAQHjiWL+Chf/pjn7Zt27YPfOgDPlaMEwYSoy80QDnv1C8EdPKK6ijnm3oCNXphEZhoBFChk+8JQAA0BSDVc+xTNDKVf5nlrs5AoQtzlExlljohefgpfM3SqeyjygANPCr5SWBO29Z4QA2VPp6ja8wKtuxb0Sc/wjhFyHScKn9Ke+rRJOvdHPUs99Dd4JKkOBobhWGFKn+5sFHUcwrSGsFhyJw6kn0jzSK4KzjyN9IJEU4Y7XRCYPjDEQCg4/lOo5wISr7yiHIqrZiSkf1wnvHx4hybetqkK4066kRfr8cyYi6uUwboOg9lNNrloaOwjA6UHhRDStEzJSOUeWvecal6BQXi4Pk9htwVMJS5+L0CFJlQS7/yOhUobpvA9WQGFSoaLNGKV0GKAq9GAw0GFRQqEbSjWfYEyUJwkWDUTQoXf6S59kknsRAEWVfFljNkauIeTC6TSKJFH40Rnz9kyQpARmUX6a305fNwP70VjptjwfesNKU8xt9dSMLhIWyTAorxQOj4LAifziW+d5BHgh0yvvsDH9Nce8aWFxbt13/5V61lDT9mNuUF439aI4Mp2HHqV+3M1hm75pprPNSOccKLhhcOb/KZJ56xnvXcy8R9l111mYPX/L4lO7V+xvrIc0fFMQm5sxQswswArofvfsiNgbrVHNRvvPNGG9Wq1h0NCkDHmGkckZZRYSkvAtDPWj5g3Y0tX0J4+pHPWi/1xhrWtHff9B5bXF5KCgc8BkBnuWCAPMJ9zFHJ5SxZ0xrePxTO/uVle+5b37bF+QVbXly0X/6lX7Z9rWUbWN+uuvEaqzTrXk8fNKNixHzBYwfvf/vb33aQ/8QnPmGL1UV7+1Vv91A8oh74A20oa5APXTaiYUNlquCM987zuWwxvR7lYdBKvUsCMV5JR0RMCHjq+fM5VL4Edyp6GsG6bY08rvrH12Z5zGc4GAgFWRTQtX3KPe+lTqDhktpI4WTue+Q9HCfBjDpcjRX20WupS+2AqG/UC6ZxxZA7AF099Aim5GcCqIa+nb5I5kVSYzjPXOnI/qh+jtgQ242YxbFy3vWZ4FHlOfB8YRxmmQDI8zwGb5tr6qhzgCWfvO1WeZA8i+/IS+AFOl3OPzlCqYCuvE6jRY0VlX98z74Wuhrb1grlLIcQkJHI0GyITEKiRqahh+6/V/M+SZe+cbKGC1CeRG7ULwNzCpEaDwRDMiEqxSU7YpwUF9+DkPgjoNNoYTgsMjGfrcpAr1GG0RwCCpICOj1cTo6u9VVqNTu9uu5MzXup3PgMCg+ZhXRnf7a7HS9nqh4s3jMzHLSjMJB2pA9CRx6KDn9sg0paDQk1ZooCDCGhTemvHrUCPhUyMvQpENGAQN/h7QEQGD7kOjb5E8/HNQ4S8wt28sSrtrG6Zj/yt/5nu+Ldl9tbLnmzDUc921rfSJ7s3EJx5OJmd9u6NbNmfaagwN/7qb9n55xzjgshvHWA+v2fuN+2Blv+XbvStqtvutrp3Ud2bxuvk2voPNSBYfe11VX74ue+aA1reNvX35ZCz8+/+F07dO7Z/pwyDxN0pPGpSpnzCUAfrm/b0uy8z/dDn3rYAR2QDkC//o4bfTkEYI4okCfE0SvKRjbk0LP/SwAdRlJna8urZS0tLNonP3q302lzsGELtXm76b03W3fY9/K1mAf0l3kq2AmAdXJ46I/c84ht2IYdO3bMLrnkEvuLv/gLny9Gd6iwCKyqgMl7vCYqTZYtJtBSH4FuvJZ8RSeA1+D3+dm5IulQZYztUleoEYD35D9WWSwDM/aZyZd4li73IeSelPI4wlAAbQYJGiWqZ8kLCLmn+8v5R4FA5Xbie3igsnZMunH8jBxRdtEPTYpLfRkfAc3+kx7RYdK5dXyAQSaArveT5lHn8Ro8Ww0cHZfKC7FLAZ08gToKnvib8cH1ZU5US974yL12j3joOR/Mas9LsHSg1NhgG/wNcz+xJFmrpxocOdNd9SzHwqRk6tQoK8STMaC/7dI9AV0VsloPyqyF1ZBPbtJJgQeJsASBntdSiXuYQ/ZCKhiwDR2oWsgIt1XrqZZwAVLMfs1Jd0x+wH0ariFj8sQiKkm0SWEtA3QFRxAOYKMKQ5UFLVP1GmggeRuNuq2sbezy0GnI4H5dZ1Qm9fAN1t9G45A0Q1MMd1OBsR+7LHRkIcNDEeVB0FchUNpOKIZR8ihVEev42V5hfMle70Kwp4SsijXKTsc9dLTDLHPc65nvtZpv+4LRhP3s22sbVhkM7S1vfJNdfcWV9v1vfIsfbVorCnw6R1l/2LdGFXvSqwZTDz7OWnfNFlqL1rWu3Xbbba6PsOZ9YN9++7Vf/VU7ML/fvwNY3njLTf6+h6JGM7DQB94uihb6+BFBQcIPllKGQ3vy/idQ8t361rNrr7vG531mYd7ObK5bZSYd7lEbjDzjH54xxmWNdPgOqy3iN4aHfc09n0XdHFWsVa37ksOn7r3PZuuzHkVY6a7aP/xHP2+bSOzj9TmnhYoN3w8RusilO4scg1zBL20rrFuv23UP/Zf+z39qZy+f5coPHvrVN14LBkrFVfIxmDy0AgZLe2bGNrY27ckHnrQrb77K5/HUyZNOUxgQ+B00RB5GmdFNI4HgED1QnNmuIExgAj0Zhlclj7lRgxnXsY4BZUTBgmBE/lc59+cgryPvJVdFq23iuWURCPBvo5GMaV1Dj23hd/ab86Z9TOdB5GN5s47TELk6ZAo2hVFYrU0AlRocHL/KNCMTuD8VKeJe+kmHin0kzTiHE4BfrRiOEC0OB8oXKQaoI8mQNTEAdO12xkmJqh+VZyKgF3hVSZUEwX9+rgN0CowE1HSHPGdDF8lxBHSfWyn1iy2i+M13lzRTpJSGG40NAjo+K6DjsCjWeKDhrliBfjIiSd5WbECftzbTclcB6Be8LYXclYhqDYKgF9sAACAASURBVHAyyywEH1wlbU3BdaxCNdGpUJJVGd8VWQXrFuM95Ox4HBgFV393xVlFyn9aBwJh8UyGiRi+1DU2BReErGBgch8nLW+1KnXb1q4+iQDRm9LENIaDlZmV1tjHjG1fWoxHJ4dGCBNbqBio2NCftKQxzlIlU5IO3H+uQFxEG6CE3SIdJw3iOoag8PyywjJq6brCyueRUynilXSmUULPjcsOVFSuFPPhAyqoNL6UgVV5O19i29hOx44cPmLdlXVrDM22Tq3Yl57+vIOOV7DLoXWA9nW33ehAiPA0trq1Gi17+L6HPERdMZRwBegO7bpbrrPzzjnHXnjuOzaHax540JqVVADp1NppB8q17U3bGQ2tNtu02Vbbtk6ctrMPHvaEuZNrK3bW6y+yE6dP+T2tSs1mBhV/dUPBhtZtVGzbBtZcnLNXvvuiXbBwwBo7Q1toz9jplRWrLc5aba6d2ul0rTWs2IHFZc+4b87N2Naobx14xsOBHdp/wE6++LJ9+elnrenmi1l30LW73v8+D4d/6/nn7MBRJMxtGpL0Xn7pJTvn6Fm+9r/S27RRHceu1ieOsURqCv7PzczaKy+8ZPsWlu3JBx631Y3TbtygjR/7+z9uC4f2+5nuZx087Ml5g+6O7wiAogNvdwY9O3T0iG8jRHgdyyBba+u2ODdvjXbTuvWhbQ8mq9ep/GmkSYGFoUuv5Z+PzeR9VI7UBypTNHIpS1wyo0xgflTH0ENXGaYBSxmLDofKAXUQ+x7X0JFfUKNBleuAFLIhRwnT0KaTQXBLS1pYj09brtgO9awuGURAh2fMJUkaT3wO7ledG40Z/OYFZRwMJ/EjOh5KH+1DynJPEaKoU6gnMU90yvCdLl/43Ehhl6g7OZcK7gqcGGunhzomKXrs/cxVEh3v/DTGjC15WYJJlDSIoPuYqU/eSkZaMrSIGdRjGjni6W2cK/aT9GKf6KgpX3j7MKq63aKuvNPjvLe9rkiK4w1lAM/vtHFnbNRDljVcgiknKHrO7LQz6AjrdPWJM3mVAOyPWnl4XsF08O4qAwc0ElMBXTOEKZi6JpUqLY3PuyXDUDFQcJUhOX6O3YUoh2K4BkhAIzOqMlDmScdvpuQKpUtULlpsxC1IOVVMQ/KkQYwsREYv5oRVzPL2N1btoiDj2Vo4RxnNlRYYKO+D57h4L/mFITtaqTo2GixkcjfwwtnwqnCpKArFVatav1bxQiczw6oN1rfsb//A2+wXf/4XDDXeYbAhB/U9N1xj1dmWnVpbsfnlJQebo0eP2trpFat0B/bkI0/4sWlb1nUDAAlrt9x1zNooOlNt2P2/e68D2NrGms3PL9pdP/t++4u/+kv7/S/9KzvRPW1LrXlb9rvMrrv+Ols4fMA26yN7ZfW0Kwk84/F77re5bBQAyG/4wB22PurZ+k7HLr3wYvvkL/66eeB/e8es3bTjP/NeO7W9Yfd8+lM2ZzOG1Lj1tTO2b3Gf3Xj7Lfbi2mk7dN7Zdmp1xT2s5facPfix+2zl9Ak7sLRszVrT7vrg++zEmVP25GNPexQiJct1bcZadvmV77LmXNs2Kl0b1scGdSHfHjEw99BThKHiGQTwzUfDgTWrDadVrlNol737p+zQ8n6/ZnVlxb7w7JeygWR2ZmfNoxJzlVn44/bB977Pvv61P7cDRw/ZaKlpHcQ9Mg/SA1QFz4gT+qaet0cQkFQmgM5raJyrLCj/KC8X3k2oEgY+gxGiuk8dHyruqLM0IkZeZT8oH0lWq6nwkBw7G3lcjQfqPuo40oLtsy013vUsCAV7n+dcFniXkZ2LuLBtNaSihw4PM0Ff+ou6hn1THVjQM58WSYME3xMoqfvpKJUtSfkzc92Esrb5XZmx4P2q5SqSlVzHJJd7TUDrNa0LUIaM+YEtebSux+DQZUAnvlDPkXYcawR05aOIb8pPnGuNtBR04t54PcIYgK6NsiFOQGTWOHE8JL7wFnOIiQPgAMuYDYCO3bQ88UgFh+3QytbJKZ4FhQ6fKgM6r6VlFDPYCXhjDwATmcJ2u8AiMyfDVyoknACu/SigM2RFxod3zb8JMM/RDXjp9NBVGNgnVgsj+Cmg431cY+cY2RbBUi1Des9gUITcudeSXjGZswhBhRO6yFAEdK09oMKvdFXDjkyK33WOdhkMKC2a942q0uX8g3bthTl7/tvP2aUXXOyA/tF/9it2/uGzHYCTx2129S3Xm7UaNrdvyU6vrngoHGu4z3/z23b+obMMJ049+ODDDuqXH7vCvdittQ0b7fQSUN53v800W9aoYT3a7H+77O325S/+gZ3qrth8a9m2Bxu2OKpbtZsS+N5x5eXWm21Ya2k+VVB7+VX7o6e/ZKO8Z7nSbNn/eu27bOGsQ/bKmVN2zv5Ddt8/+02rbXTtIDzdzpZdc+dxu/+xR2zb+jZvs1YZdm2u2sqQanb8I++3kxurHro/+eqrtm9m3p6492FDHAFxgI2tdbvjrrvswUcedijeso7X7F+ozztt8P+nrvxpG87VbFAblx/m3FoG9OqoYl949FkH9JH1rYIlnkrT1jZWrdKoW6U140bpsWPX29LsnD30yQe8jy+ceNEOHz5qq90NqzYb1q7M2GZ/w2pDs+XmvPfx9g/eaS9snbIujPK8F5oGt/IvKx3iGoYsQVeELB1UA6Crh678Qx2ir8zJUKNddZ5WmuM16hSUrXHSaKVXHfmaeg5JcfBwCegEHoIZjdlocPiYSyqTKQhyDDBI2P4uXZ7PN6ABonpKddFegE7go/7k2FV/8T3nuAAz5MjkLH32jc9hn3lPoXPzfm3qOd+GKoVptN+kE9vTcRLQ/RyLVHAvlX3NHjrHxaRer9UggE6HDss+fqZFyV5+NYgU0JUvYn9ptFHHaRa7YrPTGcstWP+XnRqFh65gquBFQNbflYAYDKwUdhjX6ZqRAroKjb8HJYdp7UWZaVr7yhDuyXliUm9PQB+DdwpLK2ERam+30xp4ZDb2h6FiKgEdO4AM41fvk960r7nU675lR62xYqAZ0H0tNHsGE79lJuVe7jJA51hUgZARKCDqGZCRKAxg0IW5+SLzkgplYp2/pLCNWry+nivbPDBm/DFMRA8ffWS7+jv3etOIiMKnClmNAp9XJNXY0F564UX7/kve6ID+1P2POFjAiwRtb77jNjuxdsYa87O20d322vPL+/alEqXtWWv2zF54/jsO9tiChfDwc88/Z29+w6W2vbaOA8vt0U99xmV+ZX3FuoO+7Vs+6MCO/9vowahnByuz7qHjDybc1e+7xUattD+4MTB75GP3WiPPaa9SsZt+9i7baVRs1KjZ1ulV+/K9j1lla9vXw0e1inUbdcPqIMLzyDLBprnN9RX3SFrzszaqteza9x3zMaJ8cq0/svs+/glbqmENfeiytTPC0azJCGFxTh/HxmnPOViYW7K3H3uXA7rKXELJkQHMZ5pte+r+J61nXZuztg1GOw7okFgYSyjuumN9u/6Gq+3I/oN2z7/4Xf89pUolGqHtzeGWG477GgvWH3StPjTrjvp2wwdutU41KURV5uwPwVNDzeieG8y5KAoBXa/B/TR21ZCOHiQVdtRNlHfqDzX4KdtoT0t7Un61DVXCKt9JF6U8jQjoEYDZl6gfKM9lHh51Eg0W6r4JXYtQv3jjkTb4HEPw0UMvtnHlzlGX8lmcA0YB2GfvX7XqVdq4j576TPUUIzd0ZJgExjnAaYlKnwiQ1DuqKwtAreG0wp4fruQ0LwH0Yikir6fTQ/c2c5SD29ZIYzpMeKaG3ZU2nGNNaov3Y8zcZ658VODVcOT1ITRKUbngfxpvW+MDlXHIGFHgSTgMBoCOPxKP617csqHMpJ66r1iMkn+uyjoCYPT68DwX9Ebddgao1ZzAosxDZ7/YX05sClclQCdDUGi1v2UhuwLU84k5npyXQ+GcIDK+CjzHxfu5nY9rSKQN28d1+E63VaiHjudpBEAtPwqizl+ZcsE+7uJEoZy0Rg8nJe6kSlwEXO0jGBoWLpUxx4z+c90LgK33E6C5xsTfY0htt/KbTLpBP5B41q+MrLO1bYuNtq+f/9Gzf2DD/o7zU73WsKtuvt6Wjx6yk+urttXr2r6DBzwR5xvf+IZddM75Vu8M7M1vvNS+/lfftFG9aoOK2QsvvmBvuPgS21hZtdlaw+7+2Mdt39xSsSYPkHrb3/khu+TNl/p6+R88+SXbXj1lZy0d8HsPnX2O/cQ1l9ncgbRl7cjSfrv3N37b9rXmfFhnupt258992F5aO+1JZVgf/4P7n7QWQmjdnlVmWrY22rFbPvheay/N29f+9M/s//39f2OA0RT0xnY7s8uOXeFeMjzV+mBk93/iHtvXRBZ/OnSjM9yx43fd4eVlsVf8X3/5/8qRi55v5VvZWbOrb7/R+lWp884KjjAJRhXbXNuwudaszQLYH3jctrsbnjPQsLr96N//cVu84Cw3hA4sLNnv/MZH7UB72bZ7mzbXmLO3X/4Op/fK2qob388+/oyH3GH6bK6v2vzCol1+1/XWrSUwL4uUwSAk/1DGCyM9e2cK6G6L5NoH0Ae6Zqo6TAFaAV91AeWPBnOZwmUy3y6DKEf4NMIYeRp6Cx6WVmzUfml0MAKV6qjokKhRz/GX3Q9m8gTMAMZ0bnS8vJ9zgGsg4wT0CDikI6MM0wCdHjrpp7qCulodJo2Aum7Olf7i+AodKx49vtPlSgiDH9y0B6AXoe58mFEEdBSW0cI4GLfyqS5BKxZFD5y8jzEXEdRazWs5RL3NsXk1SmxbRMW5zG+VC38oHZ9axpAETmWeXeAHywZbYTKgozPMfNZtKRHUvZMIuFfT3t5pgB4tNE6IJ5sA0PvdXR4676F3q4qCzJGEIIXc2bcouGqdqxWsY8GWHYInQQrX0oIkoCsQkla+ZaiW6mtPGDrisVNw+MwI6Lr2CBqqdeugJwytc1zQRM4/15C7Gkhl4Xo+iyeaqVeBPnB9Tz10NVSohGgwcF7VulUFqEzN9/D84KFjS9Vos2PDra49+8jT7qE7jQF6111hg0bVtgc9B+zWzIyHxbGtarC9Y7ODqlWH5t77obOP+ho7qq6tr6zaOUeO2mJ71n7+wx/xzOyF2QV/5rG7jtvSgf323IvfdUAGCH/5oafdQ9/ubNuo3XDA3h6lEHxvfcse+Z17rYqqUshIrTfshg/d4YlvG51tq3T79ulf/S07MrfsnR4O+3b1XcdtEz5wq2GtesOqm1176oFHbWXltC0t77dtG9lVt13vY3r1lRO2f27BPv/YZ62Vk+LWt9ft1ttv92z5F1552S64+CLvy+9+9GO2tb1hs42W7Yz6duXtNxQeusogFsIA6FhDP3rwiP3Hf/8f7F///r+0+dqM7fQ71qo37a6f/aD9+SvfsfbivFV2+g7q8NBnKi277th1nj2PbZUsDYyljS88/jnr9zo232jbibVTdstH3me98YGLRUEPDb3r3l0kaYI3Ycj2uqkmAQAdf5RtBfQI1vGzgpnKuBr30bMir/M18ik/43fuUimUcJbtpGsGOYw7XvLQSCH1TwRcGhqUb+pk1UvqPHBcqt+S0hsfWMS2VNbxDHxWp6YM0FV/Ky2os/YKucMhwBo6dVdsX8ekkUh+z+VaBfTC4cp6iLqV81gYLKwRUwLoPD61iByGkLz3F8mnWEYLJzWSFzk/E05QjtIRuBnRjU4To9yM8EbcdT2JPfPYRaYh94v/1njbmk4G31PJk4DKPCAQzpfmaV8YvAI6hI4hVd43AdyGSmypEtY0wXMrUJLO6AHTe+z2d2w4mp7lTmCJaxze6AgMO974r1YkQTqGRApGytuTsI+S16KNGBICoGNC1VMuGMtruaeN9GXeMwUiZrmrNwv6kBa06FXg8XucM51nCgn6WJYUR5pom2oUIeROz5wMHJcAKKzRQqYFHq1/NaTK+KIQ2IrZmfU1O3zgoFU6PZurNe2pTz/qgN7td31/9PH33Wm12bbV59qeQAbvHFsN9+/bZ69850U7Mrts2+sbtu/IIftvf/kNLxaDojFeoKa749vJPvvwk7bT61i70bYutp7deINvOTt49IgXVpmtN+2j//ifepEXKDeE3O/4hZ+1b7/8grcFQP/9R37PBp10+litPWM/ecN7rLow48VlVl46Yf/2mT+05shs9ZVXbX7/sl3z3lttddD1dnAAy3K9bfd//G4/7nRhYcnODLftH/zCzyejwsyWZ+bsyU89amdWT9qBpX1Ws5rdctettrK5bpd+35vtT//Ln9nKmRX7v3//39jQegYfG+H6d956pfWwoT3/kQ8J6GtnVm2+PWeNSs0+93Aylra7m5578dNXvceWLz7Xnnv5RWtZ1cPoKEXb7+746XRveMMbbHVj3Y1KVMu77+OftKoNbcYatrW+ZrMLC/bO269xQI9zToOY0Sl0j3KE915EaafnPFsG6ASeWDqXBi/HSXlVo59tEdCUNvE9l5gi/agnNMKgz0V7ftqaVydL8q+Ag/6rgY570z1pzZiGb9kaPvtSBqgThgWWrLx0bMqSx58CKvpA/RtllI4GksWY5a7t6vVl9HP64PkZ0NEWx1iAqNClzMDCdayjsRegUz8rDb2xaq4lHwA9lZROSXGFgVUC6NDbAPTiwKNQMY6GkPItx6H4QtyIc4trCOjKGzQUIYPbSNrUpLhL/vab/Tz0aX+vBeg4FAL7zKnECej47OuU8/MTa9RkdGdYq9rMTApDqlWln1Npw3FImwLuINZsWrfX9SSn6FHiM0P/IBQtIbWuU5v51K9sjUbg0qQE0qiwuJCljuxcKczAEBzpwH2E6oFPTA6qJQnx1ZrGe68Bno+A1NwEgjY8TXgt+E/lokqLbZWFvNAn3XdKesVta6Qfn0vhQ5YsBBLzoMssGtbSces8UIloBAPP4BjYXw077lIYOPyn3fKCMb21TZup1O3zjzzNHBf3pt91w5VWaTds6AmUQz/q87vf/a4XFFlqz1lvZdMWZmbtzMa6zS4t2OrmhqG+M7ZgzTZbVukN7IkHH/NnntlYscX5Zbvypmvco18+dMDDze1q3T77yYeKNfS1fseuuPUmO+d1F9qrr75qi80Ze/C3PmHt3LMt69vxD3/AznS3zOpVaw7MPn/3Q2Zb29Zsz9h2Z8tu+4cfsrXhjpeG7WxsWWWjY19+6vMOqCdXT9vc0n57x3XvtmGtYstLy/bqCy/Zv3z2y9byFXfzU+BuvvW41dst+6vnvm2ve8PrffvbE/c/6qvfqJ3XHfXsqjtvsp3q+JwF0piA3qwhuF6zdr1p9/7u3Qbsn8nJeZddf6VtzdZsdXvTFlozNt9sW3dt0w2kH/7hH7YPfehDtm/pgBsXm4NNW6jN2db2mu2fWfTkvdNba3bzR95rO9lDp2JDH2gkUv7VaGYkDIqM29ZwD3mHgAB+wu+qMBUsIogof7O9sqQy1ZWFLIjnRWOBijdGuMbAkk744pIjDd7YR7YRHQ6MtywCqDqE54nzuwn9W63Y+sZGEU1UQKeeZASQfaZepX730zKzAtN2aSApTdVpcd2bs9x1DZ3P0Igfx60REeboMDFyGqDTiCozWBBqxxp+WcidHnqxpFJUmcShLcnYQv9xBGvU/+ivGm8R0DkO9IljYxSKep38xyVVGnN4xfNc5zeafk4EAd35Bh46wTSCDhqDh0GwZpgAnaXniyMUAej0pMiMHAQNAjIrGQLP6O2gLGJKJYoWGIVGiUMC0Gp0QM+1qpURlBkU3LSPZDglKq6NIV9NSigzehCh8NBVPOc2F2sBnRgmpGAXzOX5B40J+qpljj4S0NE2D0rhmdI6TjKAWvoYDw9H4Bwqg6Mt7MnGHDGjnYxDukMhaF4Ahd6VbqPuYI5dBqpsOJf0wKmceS/nhHTgXBTWsFSeYy1zVRBUStAj8ADf9oNvtf/2n/7MFlsz9tRDj+akrLQH/cqbr7XaTMu2+zvWG6bazUim2sZWt2rTZisN98Y/cd8nrd2YsytuvtpwrvjqmTPu6XY3Nu2zjzyVc7yxRadu1xy/3mrtZird2u+5Z/q5+x4pAB2b3664A0CZ+KneH9nv3ffwRFLclXces1694mvbs5W6feWBJwxFYqAcoWDeefN1KeTerDuINjsDe/axz9poiBBl3aMAV9xyrecQuILpD+1zDz2FmnAOwKDN9bfe6HkDjZl2CvUPh/bYpx+2thexBayP7B3Hr3BAJ4gW0Zf+0Ia9gQHQN1c37MJzz7f7fvse2+qs21J7wdOBLr/xGusttGytu21L7VnrrG1Y06r2zKO/54VnaobiPakYD0D99vcet4/9xj+3w4vY3mbWtb7d9A/usudPvew7CzDXqJGPV5SGxZ5+1lHgnE+85lAjS+7uAgyuK+6RdBp3wlDG+SzKQXw2eZx1GiJ/8jngN41YqT4CDXHGfGd7uyggApmMToXKUzRCNIIRdV0EEgU917kouxQMETWalRb6PfUYxgWDxMsc5z81ZvCeSWVRr3lfwBt+7kNjYjeL8iLHRBqQlqS3eqeRTto+9bOOA+cQAtCxfc377cm0qAyH/BtsUxsvBaSKcWkFHde5kQjgzifGqRFGPGNf6YjxGk0c1vn0qFPescGoK/rF5Gqcj4AxYoeO18jv9YsiOIXRc9EPv9EBXa0GBQUmdajlQEWNDhLQNWSmoMH7CBRQGBRSAHqtlsxzTkYZsPMZZHYySaPVsiGiA+GkHxX6+F6JzX4i9EVLTI0a/M6QtTJq4aHnTHVtA33lWPmeoWx6wzrBrJJEY4kGBe/FxPHEKPWg0QauLbIwZf82+kOG19K0hRBIEiKSOqKwKbBCIZUBuve3XvccANBfhZz0IM00pMc+KL9xrGUCqUpIjbakkMxm5+fsv/znP7Mf+Zs/ZM9//Zv2/3zljzxtbGt7y+ZmFqxnI3s7tmdVzPYfPOBFdHCW91yzba1aw7ZOr9mjjz5qCwv7PNlspb9u8/UFu+n2G2xnq2Mz9YY9/fCT3hry5gHoV99ynXvOAHQUTwEQP3P/o5Y2lQGoxoAOurRGVXvm048WHjrqx7/nthutUxl6YZgZq9mXHnjcr/MwX2Vo77zletuqDBKgDzOgP/q0GZaXKjXPgL/q+HXWYw2G4cg++5knJwD9ultvdEMGUQxX3AHQEXK/7I5rfNuYKlH/MBjZqD+0g/sO2H/6k/9oF513gd1/z712YHbZBqOeF9r5X37yx61xZJ+1FuZs/eQZu/TiS+zjv/LbTn8AeNd27PIrr7ADBw/Y6VOnfWnk4U8+4EmLWKZY2V632/7Rz9h2NR3mg2NvUTsf4XkclIPSsQqoUZYR43OPJZR9Vn3CLGPKLHmdzyrTOwreBVJNeUOjVPUWwYPKWPk7AvoizuPe3p44g0GdIupalSnKN67TpFuCA8ePtjQpL8qSn0UeljuVHtS7CoYcC+U4bluLgK5jp8w7e6HKpZ8CiGjM+LQ4dbR0PDqn+p7b1jg20kl1Wtl8er9s6Fnu0wAdJV8LR2gKoPNwFtWZOj/MBcF3xBg6ueRtjodRB/SNThBxAfMM5wt/AHRfykGGfz5QqRTQ9SEkEIFaAYffuYXmJTjHFYqil6UWFhrFYBTQK9imIyH/KGBoSxmcYVsXFoR6XVmN135o3fI5GhKLk85Y0WC4+7QmFQoVQjyvSNjJa0xlld5IBwoVrUV+Jg2pJ6ZFNADimExVTOwP5otr9GTg6KHrGh/HX3gMlnIgKLD8Xuca99Oo0bBVAehiUHHMUfkweqA0pZCpwVgG6BifKiLSy8dpZnOLC7axtmadlXX7m2/5ATvxnRftsYcetpla20PugKr33HilHTxy2F7CcaL79nuJ1VGvb/VR1drNtt13z3326sYZa8/PIavDNkdbdsuxY75u3KxU7amHnsjbtPC0ml11Syp5CmMSSV9tq9mzDz5eADa858tvv8G6laRwsRTwxYeenAD0y26+1qu9IcKBLPcvfvrRAtD7laG9G2BcG/m2NpSUbW737dmHn/I1aCz+oQ0AOrxsn/vBsAB0gClog8p4qNQGw9f9ocHQHrv/oQkP/T3vvd662UNXQ9UPMRyMbGN13ZPiPOT+W3fnhEOE6If2wY982F7YWvHEvu76pj31yGM2U2vYcnvR2/vJy95uR88525aWl/1Y1c21dfujL/2hDQc966yu28L+ffb2W66w0WwquamJlOAZXSbTeS/4K69xKqDzOtUjBBI11snzqlSVb8mf6qiQv1XWIs7rfZTFafwL/YOz7LnLhHqFQAoaqOfPZxMkqQtpMKtxQQOb2253gXn20JnlTnpE40MNIJXfwjD3LycjrBHUOa80GmmkpLPEEb4e5wvoch3nTfU2nqHziDyK+Hs0/PYCdPQBa1SOEx7FSp542neeQuI+1lyVDiBPD91PKsRSXqjToUYPHCI6ogyfx2go6epef/bQOXbqYtzLIkeIZnlkKZ+MiNcJQCcBCOgaBtDSoQzHqcXmSRV525YyTRlj06ukx9qDhVFJyicCOT/TC+VE4hkFwNQbVoeXLl5xAVa5vm1ZyHmC4ZAYkQ9HiECkxgjfK/DivdcBDn9qoGCCMF4VTgoJ+kqBU6WD+zlB+J0CoddwDPTQlWmVwaeFvJxOo2SQMalDjQsqF65X0hChdY32fDeDHz60e8sR+8qknWhta1u8X5U2hbYsh4HzhLZ3hgNrVGt2cH7Jnvv6X/oWsa/83hftzNppW1pcto57ky07vX3Gjt9y3L3EU6+c8Czve+/+pDVbbWvNzlilUreT2yu2MLNst37wtrSuORhZf7tjT37m8QzoCUzfc+xqB3Rscet0Ow7YX3joCfe08UdA71jK3fDfP/PEBKC/65brHNAh8L6G/qmH/dVxtwaD4Jh1GmZ9VLiFh77dt88/9GSG6pR4d9Xx621QSYBu/aE9/RlUvEt70NHT6wHoqFvfbiX56g/s8fsfYu77ywAAIABJREFU9kx4xMVgDFzx/hsLQFceYulXrKUj5H7kwCH79V/6FTuyeNB6g661ay37iXf+pFUWZnxnwLmHj9pH/49fQ+1FD/lv7WzZ8dtvs5NnTvvhQe2Ztu9GePATn0qFb1ZS1b4rP3DMVnpbRb4NvA8oLuSG+Pp4Xo9UJU3949t2godO5chXlS/VW9NAQBUplSkjbgro0UhVFcBn4Ds17HcpChjUMGSwFzp70+pAcbeQRrVoJBBoOGexP7xHSzfvAvWKuUGvfwpGqsem6Tg/O3wKoKtxRb2sNIQx4YCadzlFw0fpz/EQBzheArrOu/YVdNoL0D1y5ccv5FA6kqQF0PG9GxkB0F1HZ0CP+9DV4MKSNZ4BPcyaAHpEMral8S9iFw0g8AT0CKMxkAvH5eGoOH614AdmuZN4tB7YKT0PezdDpjUQAjoZmB41n0kmJKAzdLyTAT0KoTICLXfei34VVgwKS2RPjcynFi2+08Il6kEWVjZq2wwnK/2wv7SU9zJUuAYVBZoKCBPmShsWlaxX0Rorq5VO0CQzkj6kJ4W+TNlFWjIpj2F+VQieoY79/PV0+IDeq0aPJvrhe84v7vV9nHo4gJTPxLWxMAKVqtIi3q8WuPLCLhojS3c0dA/97P2HbP/sgo06O9as1OyTd9/jK8VIhHv51Ct21oF8qMgwJbHxQFVUg2aRGGx+2rSO3XrH7ba5vmFHDh6yzsZmAeio+Y4d3gD0UbPmWeK+k2MPQMd4EUr/3P2PTAD6Fbff5CF3yEJrYPbMvQ9bPVdjwYEp77nzmG3XzXpYI4eHvtW3z38GJVhTIqcD+i3XeZSAHvqTDz4+Aejw0HE8axNRLCjOwdAe/xQ8dKxuJ0B/z/tusJ2c5a5GNYAc/886fNT+81f/1AH96QefsNMrr9qR5UNuedz1M++3l1ZPeaRs4/SKfeWZL3gt+bX1VVtcWHKj4kM/92GvzodQ+pc/9yU7dfqEnbX/sLf/yuop++A/+Tnr1kcO4tyxwX7AE9FtOxHUCehMKou8gudQ1+i95PMIWNEJ4edSMMpbTWMeSOTRGLWa7GMCdM3Sp+yj7YmlubwsSvmJ+TixXQV6ndcJ0PweAJ36gs8vjKmcM+Rnh8s+6Hgd+qkJs5hP0MSr/7Va2SEab7dV8EVf6QhxvJxH6giE3MvmnWN+LUCnh+7jyh46+IkeOubA2/YSt256pAx4rzqLxL6UKc95VqzjOGkU0LkpABn6ZnNzV7lcdZBokNKxwrOYPAz+R3QHwF4A+ut/5PuKNfSykDuZSr1KNFgwP5IH6uXbHjBovQ+N4jM72cNkZA99Gqi7F5yzvBkhIKCbb3vAM8bF9aOVF7M82XcyQbUGZkpZvrSsCZhu/eftFGVC4RYUDoSRPHVVCvgdioqArsBMwwQhHD4bbemaC75nJStnoLxujmsYqSjzAFRRcQwx2c8tzAzoWAfH7/4d1rbEK+Iauo9Vjg8kY3mWKJJrcqWvqBTjtiPlB45HFazOgYb71AAgXwEwsA8bB31snlqxuVrDTr/4ilUHI3vdhRfZfXffV1RI83uwvr296VvREBquNpo2qJqd2dqw+fklW9nZsGO3Hbe5hXk/8OXf/X//1veiYw09FXTJgH7z1Tasp8I2oNVeIXdPbhmYffbehyaS4q6662br5Q3zzb7Z5+972IHb19CrZpffecw6GdCrw5ED+rMPPWlVHINaqRriQkj4sxwdA1g/8cBjDujYPQLaXHf7jb5P33NN4GEg5H7fZ7y/9NDfddd11stOGoELtKpXav4f+9DhcWP54Xd+85/b/pmllEW/veGV+pqtOafLXXfeZp++516bqTVtbW3VZhfmPQkRlfXazVmXkN4Ixk/TTp08YQcWl6zabNqPXP4Ttu+cw558izV0yAu8dPAdM9yngQkUmuuUPeQ/ynUMl79WyJ1yR71CQCGflm2LUx2jgEIwHAPQ0Kv8sfQy5IuKG9eoc0XnQqOnKvvsX5S/aWDu34fCMiqH+rxpxoKCoNJHjSf0kToNehuATpDHclNyCFKULzqA/E4BTrHH25eEPO1/1Ee7aZ/W0D2xLXvoPOecgO7noLOwFq5DH3GME7fYeWJf8tQ18sB+qGNLfY05VkAnPbjUQFqz/1ySpGyS7zxCYZXdgP7Gv/P9RYoiw8l41QdMW1t34cBaQwmgqwKmhcJ1YHqD8NCrNRzykP6U+TgwtK1HzpHpnYCwbjGhIYtVvXRdQ1ZLrmBYXzoZn1amWfkThosAO60htNNo5TKX2fum5UjFgQmLIXe1vKGMcKIPJx+/8Xf0lzQjQ+C58Orxp1mRUaBUCSpIqsXt8ASQzoWBKDgETPJDTOagkYB+YskBoXu9l+1x3pXZaRSQhjSelF8iDVWhUFk4j2INfXnRDwPZePW0nXfoqINVb3Pba68jlPnoQ4/ZidMn7PD+w9brdRKYN2dS1RlYt7NtB0dkXF9+zVV2yZveaP/uT/69NeoNu/C88239zIr9HpLRBNCRCY+1bXjo6EdzOD0pDuMloGtpWAI65r49rNjn73/E6jnLfVAd2btuv8m26yMbVCvuuTc2e/aFh5+yCo5qhSGLLPcbr7F6u+mfPZz+wGOeje9HAhPQK6PkoWO9Ddfc95DvGSegX3bntQ7onCsqFgC5H53a2THkzC3NLdjqydO+nMGkOLR0YuO07Z/fb9dff7UNuz37wud40l0q+oOIxtag47sBFlsLdu11V9kzT3zWPfSVzoZ95Fd+0Z4/+ZLzD/gaES3wFd7DewHQ7wXoLjeBQSgLNFBVCfJ95KkIYARGNY7jPfjMJclpgKZLTgTjMfAwSxxGWqoQBvrzHl3/pkyqUY2xaxRPvdtp49N+uiMixlDUj/hMXapzoPJJr1ZproCu6/pxXsA/AHU97ZJ6Uz1yHUuMEMCoU7CmHvpeAZ0eegYglxMFdNYR8ChKAPSUpT8+z131nvaDeEpdHrcYY77jtmrSSrFYMRJteenjXCmuwOs3/egPTmxbiwyDh0DANHSF7wjyHRTfkJAtPTwKgk4Q13NpdQAMavUEiNpZFSIHjZ0dZyz0gSGYBIA4MQfmVd4XmI0CMno0KjjxHDxC7Zg9ABIFimDKCSHzki5UEhwnwkYpVzP9ReWBiaJRQW8VE+rWt6/VpEx13fut62FsFzSAcYD+wHthboEyVBmoU4mUWai43gG9mkJe7D8VKpgZSnUqoMO7yOvnakRRsSige1tSYIdzBNpz2YLXqMJQJRhp7BWaqum0tfOPnGWbZ1Z969RF555vf/61/2rf9+Y320svv+xZ03f/7iesMhrZbAVBYbPNtTWbX1y0rWHfrr/lZmvMtm19e8u3ke07sN9OvHLCzj561LbWN+yzjyRAT5GYql15/BrPcAege/hrCA/8EQcp/CGzHvu7ES73SMaoYk/7wSkJevD71Xcd89+hKNwgeOAx/x1X7GBL2K03WLc28tKu8NDrnb498xlsS+v7GjkCjVfcdI01Z3CqXCVtSfvUo5OAfscNvs5PQB/1B/bYvdgvX/W+gm8vv/NaGzRSv4qwHmQennm1bmdOnrILzrvAVk+d8aNPV0+fsc8/8YyfM98b9axeaVln1LGPfOhn7dTLJ7zQxb/6yh9ad4gqbunM+dPbK/aP/8n/bi9857vWbjTtU5+81/bPLnnI/4XuSfvl3/w1++pXv2rnnXee9wPZvOBx5r8oQMT3NBbJGwoaUf4LIRXnwQE5G6R6PdtRo54yNG4jedH6px4yvp9WKTI9IwMy1tJzcRcCOiOZCqi8RiOIkE39Hu2P9VsKbVO3RtqAm9WLjMCI+6BzeD9eo2xyq5ca9EoPzKMm9bI/eC6qKi4uLU+coMc+UL+yf6o7tJ8R4NkPGqY6vjj/fi10Pw7IylvWfAkBof6cFMc8DsgpnoXqbKqTetg2nZcctY+kNaPSuJf4RwcPbTUbTcc37mQiDinNi3C6FB/C7zwBDkseHG/lTX/3ra7JFdDIFLgIITAMChOD73WfXLPZsu1OqpRDEOI19B7LkjXIGLjPt3KFcDeViw5EQYKCBwzyfZ5QtbKOq++jQEVg8yxP99LHx6hiYjTjdC8PVRlG22V/i+UBMYwY3qaRMqERsrLhs5gYQ9DHc7mvHeGiHs6S3iMHQEOCqvxoaFVxfO0e234wB4waRGWBfnN9lv2lQaNMr2FEtpWECbCQQI8MzD5SSeFzsasgJ6hQYSWmrni1LVirACwkycCSxndUHrSMITwA9e52x/eeV1GYA1mlENJ6OiwCtKQR1m62Uq18EVhPIMxb9QDwXtoWERbkg8C6z0YGDA043F7HATXH0R7yb3INeoSj0RaEEYIN7xxg5/KD32Cn1mseAcEBHthnPtNqeYU20G6HNaRTWSuvmOXGRc6M9vv6PQ8HkpZoB1tdvD2MGcd3jnpFyFGNP/QLj0biKrwgFtPgedGUQSy5YH4QOuY2sgIE8XyeCY1lnWx4+2wjoQcGUq3iSxf8U0CkQRj5U2WYipLGIHWH80beoaEFiwpPpojqpXHSUOdzyPOaVLrbwwbvpn3j5Hv2xyM3qJOBucuK2OUFa8fgGd9ylgx0HKOKV8o49QL6Tf2iQKUgFw2KQq5z8RPK01hnJl05AW45ZKxgwkRc1W9lxjXC0ly2oDeu+rJsF44aGL51TkqXRqNKgVn74o5OrtZZBtTUR2yLBlKx3Av52EkH47D/Hp3lWQAIraOGRF7eLDL1w759jpX9nuYA8jrOj2Nulis1wMh/ajgVzo8cguW/S3SX11Te9GNvLdbQqTjVzceEkAmp0N2CcYsSIde0Lq7Ajc7zP0PYCgaFpZeVDy0cCi5+JwGpHEiICMiazBVBncI9VSEgoQhrx5KpTeGkEmSWOfuMV93GFTNRKXgRkHm/htsxCXt50LiHSX0AFt32gDFBWVYaAIBkPVKpKEDy+VGIE0P5itDEPl61DDkWNdb4HAqUh9uzRKkwkiGpKOlpKENj3lE6F3OgkaECEDDGXPpXIyc0QD3CMRpaI68jow1GOhhVAv/SSuZSBSM+1Rq2TGY65mQTRoCo3HgtFaPSE9/pLgrtN8dJhcD5iREw0gftMQpGJYZ78Z7WO+SQSp6GMIr7lB1fqyHLaDAVMuURIgSpxkZV2fyr/ETlSQ+RcqjGFu5T+de5p0JzeZOHlgE65zvKPvkOPERFqPTkXFKW3Y6QXI9a9mZruTCWggD5l4CuNBjrmRSpRMh4GqD//5S9+a9l2XUe9p35jm+uqq7q6nnmTLEpSoptUZZtIVGCOEYE+CcjyZ+VIDEQx3F+cBAHBhwBdizAjkiJoiiySYpsdrO72UNVdb1Xb773nvkE3zr3u2/V6VdNucjGe+8O5+yz99rrW+tbw/bj0rWuqPW+CyYBXcbLUH69oaL9KF0iAH2SftM1PZj79eXvNNRIM3s9qznceH3XtKbWNSmTJotrXeb3oBwXr5dk3Oj7AlOtizfsbHwut2eoX2jImvZxp3Xq+bRfvV70GGX7gwndNEhotK5ldWgQeuPD319zroOBrtN9klexDRvcW4dvLVxAY7LpY/Cab69H/Hx5+fT7RHvO9tLrv9tT7nogrzi1sN5a8NamWVYkAB2Vqu8IkP2GHgqkWVi0iNzRiZpAT90PBcJvbK+svOD6CfZg9hjoOUDXQnprU1a2QH4TKliHAPi+Tgvzlry/ls9u1zx642a4GYcKdQjo/Pym7I/eZcTktqsY/HWMyHVAb3PCNISg7yUtpfkkAb5SYj11buEPekB11dP2g5PaZBxqs3tAFCgSiPKysNI5hVP8fWQ8Sb48mPA1eqNh2yBeezjeW5OHxZislKJv8GOvRcxXSK2/O78rw1UyrHXUZtP9JceUC3Wy8zLmDVyvqGQk8H2/OTU38h7E6khh+5CTQF6Ano1HZthpnrXWWkeBmt8PmzU2yo8G3dXM6tk0vsc8ivUa+zXS3GqsUi66n4Deg/JGGa0bwwwB3Rvvmhs/9/qd8sP7EtD5Oa/8Ndf+vn7ODUjXjCPlR4aW11ECRI3Xj6G/1vWALgNSDJHmgOsoXdLLVt/Uieei615ae8nvcC6G+8izA36t/LMOQfwxWbVwTe+1S3Y0B09yOPy1+Yw+/uv34HUGh9/DQzkaAhY/6w1ib4yZ3ue8rVtnD3HAY4H0rtdtBq52hHdgDJrupT0v+dH8DjFoI4PrKh8/x15eHgPbdQdMyRpZqg1btWZJrgN2P2dD/azWxhs2W4DOD/JGyqzUF73y8Yq1p1FZspY+dmiCFtR7GXpAryzk4RlwD85C5r01EbKwrttUtihro+C6DT/cgH5z2/fWgG6CsbbWJQh6VgkZx6sNKgHmZ+ih8W8+Bz/Dv68s8GrjOWusQ8HTNf2iSXB5bxkRYjz8PUi5L4rFpuzOA4kAVpty6KX089shjtInZgn7je/XRMafsRvr5jRSpkOFpDIVKQwZHCYLpL8r5mD0iYBSAB58vAL0YCFAZ/iXgDQ0KPS8MtC8MbXZ7KBxNAKPcNT68ToyRrWp/X39vPI78vr1uleMn/FIXUmf1tuDhp7/OkCXLPCaG/aKSUVZugF0f2+NR1m6nnnSPeldJDGpu8dVhge1jfIZhIK8oeLndqhwJBfaR1KMJgfkBizR6OrfBuzVL3v9lt8TV+u3ptWdhy6F7BW0Bw7tQ9srOk1sXfrnx65xXmdQXAGP9MbjYCjWQpS7YqY+DNmDfB/mk4MpZS6583uW9+x1bm+86DlkPGhf+X3A7wwpeQ88dpHeK7N/0k36jIxc/56eXevBeRSroLWWzvbspr+2lza/b4b6RnrGY4H/DJnVnna/On7bA/lQ52h+Zfwxf0lhKN1rKD8K12ktPB7avdbhOC87/vlkjA+ZX5NzhuDWP/28elCX/pYu8cYW3/MM4WMeugTExyulRATO8sz42T4zj01l0k1WNj8v4NHESiF4Rcj3BOhGJ67j1xJkP2kSXn1fwKIJGALikwTHg8RGQMOr9qXeMNgA1rqvsgRAlKgAXPPxeYCusjNvaWuM/Hld0oqsLc0Tx6v4mgCd1+PnFvli46F7QPdCxe+IedH89YqhB/RhHa8XTiknL1B8f2OQtf3hNH4zc9waiwTaK9KNLFBe1lnbw/nXBlIMUuP2ioQeekplvEaEK0V7lZyosXhFpvlnhQRbD1vHqjXYcr3UAOKzSZjrmm+XeOTBzG9EvT5MJtU4NAato2Rfa621lxLXXnzM4LBM/94w0nMON/4mS3cd59V+NEOaIRsrc1t3m7uGupSR4WXCGzj+vkNQ0TNcty49oPZgYKDi2hFrLZ6k0KWoLUs6ScxD9+sstkzenZSgvqe1IT9oCnMdctPndF/F4P2zPw46vTz0xzD3MVfJgBwA5iB5QOf7mzriddljXwLdr6HAUHOpfcz3PKDL4BgCusYqne3147W6cZ257feff0atv9e/fj4F6AIe7VPpRsWO/f7TM2md9exDOeHnZDAPDTob47oGfHhapb+OGf480W5duSVj2cZHhrEsUX8O5f4kh0g6WiVsQxnRHPqQnTfUBOg0KGjY+rXxz+oNio3eWpcWa2ySDZOdL/ze1zuvJIdWoRS1lLgo9N5L6MtSZATwOnwALaIWTMIiQZByp3VlNJSLa3ngkbU0tBz9dSSwHiT970NF8djEr+swmRDllZHASM/urSs9ozYSxyuPSXOkcfuYmfdM/bz4jaR18Bapp9zVpMWvATOtSLlLgLwikELdKDCFOGTpN/158F6Bau50PcWwBW76rN0niqxn+ucd/+rn+1rwcwf7eLAT5ch+3loPb6TYRqWh0qfZ2lteEXmAllLy4RR+nj0MGEPn+DVv3nBShqsUhMahOdI66bv827M33qrfGDFr78orMxmt11HuMhY5XlG3UkpWvkYwWzNV2ofa4Hxexdw1N359qUzYhlUMh5cDzedQ0Xtlfp3i9MrTv++VuIwOKjLbW25hBVRezrzCeuw51nkHTP6TrOuzmi9vfEjvbJ5Ja7H2lPVZgRHnjgyTBxz/HESU3mi4MmD9NXQOg1g2Hx/vdYvk9vHT7vw+8ZTvcL55DR/jH+pZfn4Y8nh8/H0Ml56q/y6/p/n39/fGhcbCZ/Q6XwaNjCLJ/VAWPDhdN7/S235cnzGsek/kMf3lxyh9rPn039f1CegsHfX7y+t7Pw6/hwXodtrc4J/fI8IC7XGPM/TQWVqr0rvh/uPfagw2NNRlsGnuNJ7gy3/vzU5/+AnwY9QmG3rvNJKKst7EP3kdlSjoO5oQTaYezCZ5nfCgXriyYLwS8ZSpB3aNT58dgpIXSClifVZCZ8euEpgcoGu8mnh+Z6NA156ZLzHzAustK/2uOROo6HU/P8M54t+aJ512p7I1v0k5rpRHgw6y3DlmLfR1RpV5Zxbq6D1UjUVC4+d5KGRSivZczBIvi023ODEB/A6vL3bCA6LfyLZx1lnjureeW2OiQvUMg1fo/QG8bD3ZK0SvrHQfjsFntvL1qxwEZif37SelgAQI/Ft0tR+TN8z4WV1fxp8HdHl43iDx8s/vCLB1P82d1tmXs3hAt3WgQmemvCuXlIzLyJRH7vefFDbpPju9zVGW+px+eg99qFC9Itb8CdA3MuZab2qNN+u0zvpXlrmXNS+L3sD1YENlbnO89tC9AS4F7ZWrN8jsmqwt7osENiEb7yFrfYbPeTXOPn/Ie+i6nzx0Aa4MRa1zr+j7kjPuX79fh4avnzc9v4xFJeh+BlXWL/j1057wPy0xLLxqDOadO96X179OB2i/0eiVzpfeEiBq3/k18PuX19X4dV+/h/m77u+fT9ewuVg7BMMx+vtIZ3lnR/LJ/AHP6AiAJT+SB68T/fPY8beDPihDmfOM62POybp1q06MEw54OfXzrznwOMN7a3/YvH/l73/TAN0D59Bak0KVEF09QIDlqtgAOifGA7o2mCZDD6oJpjK3OMvn3F+Ug4TcW1se+AQAQ2DneDwgaMEsNCC6dw3oAmcPghI6jl2bwwvA0IL2gK3rad54DcXANN6Ncl3HDIfCoaQ6LqzoZ9G4vFbMFqTrpKDNvA6SlyQImn8ZNFREo/H0MUAfgrqOf5RC0rMrKY49CFgixXmgclVJncYrRSVh1ZyIPqQM8Ht6JgGqB2hvSGpz2EZTCxXWsg88X68Y/Hzx+aiE+JONjRhDZ+mVxs+12mx213rSK1I9A1+jocU18mDLsfA6vC+7nw0NYSkLfkY5Bt7Q8EyCDqfheIeAbl0K17Sj5kvGnNaY95L88TXJn12Pxixr5ddZ7rqGVxhig4YK1YOcvucNOhkUknOvpDYyoS5fn0O5e5AYGnsql/08yt3Ln9dfNj71UHdJccP9q7WWMeOfhyVrCl0NDULeS/k1vOYwLNeDVbn28K9aT/M63gjT7xqHxidwkrPhn9PvNR9D97pFOrnIc8TRVf7KENA9oF0HXDJapae1XjJo1OVToOP3Ja839DS9nPF96Rs901AOmfTqdf/QsPEGtPSMDAWxj9pv2l/eQ3/S/Tcyv9bbQ6PLy5HXJ4/h1zVJcVp/v75PMmY4BjFw2u/Bm3/4n3V9PLxXyt461INLmahsRgtByp0NqEQpUfl4i4I38ZSPAEWD1sHwvipyCMy8ppQKr8ex+PIejtlnSEtheatMXo469ChOSkDn2dc00WWM8Hv+ehqPB0Vt3t66bjfNF5QQp+QXKVclGnpQELgTXLyXpg2hOR96cQI8gUJZs861V9oyxK4A+/FSCClVjYt6NM36/gLXGUTeQPCGkO7N7PRmbRRp3J694JhUaufnz4MBx+oBUWOUEuRPrbffJDIwZtPxY2VX3nrn76r5FbD1HlUfGirKCnt7B5ssdw/8/C7lTptdCn2oMHRdrQvnUes9VGLXfVchG8m2f25vEGuNNHd2bcZdrTHSVZaylwMPQvrdG+5WW75mOLTWXqlJSQ9lwz/HdTkifn09OAlENsbaOrvaJxZJ/+g5GIPWfHr2g9fic3PPcR8LGDxoc5wK/10LeGsDm2WP2stS4JQbdavza+8BPdx4tr2X5A193k+6UHpBRg6fh9dndnsfRrvSgF5+pYv8fhawaZ54LenV68BRcuON0Md0S1laV0RdR3Ms44wGp8JfXgdIl0l+NVbpNb6u9r3D8Xs9JED2gD00FrU3JJteDoRZ3lGQjJuMrNk3f33JoXBsuC+9U3OFdX2vAcml9jvzUPz8eANCBrt/Hj8OSwrl+B5vC/AZNTG8pzfifJb7Ez10vwkllPI45KX2HhYTopLHAN17rHw4Xct7/R7QbSO5pjD+afg5CpRX6FKYmmhZWVqE4caVF8XrqofuxmJe11CzltcDqZJYpJA1dq8gJfCcXIGWT37RPPB9r+BlDAwB3QuehJTfs6QftlddGzPeKKIg5cXSMs2HimCjNF128tBLooeepCN79qFnPlwHbyxs3rODcUh79dSjhFxj5Wui1DRuzanA2Z5xfYSr5syDihS6Bzf//nQN6Fobfx/+rrIyv5GkYBhDn0xmG0AXXawN48HRz+dwx3lFI0UnGfOtS68DdM6Rv5/kgj9lEA09I82dNWRal+3o2t4D0B7xe09K34CJlHXEjKyrrGntV3kVQ+Xmn8EbMf6+XoF5D/9JgP55MXQxIPzuENDVNEeA7r0b3csD+lCm2WTI9uca0DX3/Jy8OeWtaP2HgN6vTZ+gqn0rB0fGjvSXjF3+3X/mKoausQ338XVg450uAch1BosMGo3Zf0aGD2PIAnQBtmRPYK3P6n0PmJozr9f4Pr8jOl7y6udQY5Lu1Hr5edBeGnrQfr9cB+iaE+mEJ4E5X/f6SZ/zRpD2kPSz9of0DAHZ6wm/v/hdjXU4Fnv+dWfIzwN0j2+af48VQ727qUOXUpdS0wBkdQ69u95DqpGNJhsvXHWW/qG9cPhFM0Wxrl+nYhKVOrRmjFZeJx54S81bTlqIz3qgvZUcNFdvAAAgAElEQVSsZ6CAiaIwT56nZTHGmvXHm/KfDBdNnl9kvygSclnmUgIcg56Fr3FONKdaCG14fs48jHUpiubHKwaBIudFilnAZ+GKukTb9crEe7Da9LqXvv+YF88s96TvC/+kfxqzn1vNDUMljGGJaeHrQ69UIQOBqBSfxsoOb/KapXxlAOmZhgxN7930nnY2YsPUq06BQ4NBpwVq7fS+zXXAPOf+CFwpIVn1fr6GysbPleRzKI8y9HZ2dj53fgWKkj0vd5QxzxDwHn5/qDGPYugapzcAtP/8xt8oHWYRp/FjgC4A1zxpX/g58GOQ0vWALjnQHA4Nks0+shyOaFNlMQR8zY0HROkAm++19+U7JQ49dK/chwtBQOdcENC1T7QXJe/XAeWVkdP30aCnLvnme6K5pYwlU2I85A3XdbWuculdtCeBueZvaHTLyNFz+c/ps75Tm98DAlQCOil37zRJFv3aS/a8jhFgebDTmvG73KdqHfukTeAdQOlaP+fe4B1S4mZwVNWGVda9teYas7+3l2P+zh4Ufu71vvTkdXPmX7Na9jXt7u+vfTGUP28s2MnqNMo/x0P3DJifF62fDIbNurz6t/vDWfgBvxk0OA2M7wuY+FoPlI3FYIdUyJAikDcrpSLBVYai7weugflJlkL3QCZhkmLnNfk5ecmyoPjAnkaTgAjQ7fjQpG9/qsmXN+iVtQfCfhNfnVCm73lPSPNGQPchAs2jxu8BfQjYem55Jh7wdR1mKdPSvw7MpVy8ZfyYYiegZ6PPZPFq7F5w+bu8Fhkt1taTXa7WHro+L2qR16GH6gXdGx463Ygeuj7D5/LzRdpOa+w9HL2WZn09r+4todd8yDgQ4HrrPoqZUMhs96tOe9eBilcC2itSEqIkdX3tI46D9/IMwXVKTZ/T/F4H8P57XunzqZf56jPzrzFq0w89LIEW55+A3h/oclXL6xWhlPqT5tczcF4Jeq9M8zecWyYD2fq4TGWtn4wOMVwCL++REdApk0xuleEj5arxakxSpI8p93WZmPfQZXB6negB088Tc8T7+10dZsW/fb8KhXy0J7SH+Hee90cr2ykB6zyCjW5cA7x0rgeNodHqxyfDSp+Xoap1lOGh7xAQFUP3OlDX8bJ/HaAM513rzu9z7CoBHe4hv84e5Iayzmv4MJ7GKN3GtsgMHUmveYfiOkD3+5dSb6dFDubej0dy6OdYY+dPtUTW+7q//4z/rvak/USwyXK/Tjd4GdazaKxaH2GD8M48dF3MA7EEUA8nUJZg9O+35uENLWh/HVmp2vheoHhjA0/XktGDjx5oCOjeUrMNve7WI6vQv6/78Tk22c1rr52x8xF71LM3t2sbqmeU8tDk+UXSwsjq5li9Zag5laHBv4cGiXkH5mX3dbQyJLRJ+LdvXCNhloFCIMzzpcXQhxtZ6+aVrH8OM3SaFtl4sikb9MaUNqAMIHlGogvtede1oL71ogBKeQE+xje0VqnIq7JC5pLKpAh0HX+GgHIhPOMRJ1SoV2Dk512GiTeUxALwGjGPT236Om5PlT1JOTyuzPs7yYLWeKXQPTPypM26UaqD9R/Kg/aB/2m/U6Z0pv2aYfIMhNb7OsrU1sJ63lskb1MHqzl7kpIdKiztTd3LKzZvGHpA1T6yxhrrntQe7D1g8Xfv8WpP2n5aN9YQ5e7nWdfQnhfAPabk14mUbP2qvefvzevp3h4Iru4jJ+fx+nN9h+uoxh9SvMoX4d/L5WJdZ/1kD92voeaIY9wYZQPhum7f+/X362ef1RnfOhJ00ORLjKbXyx6ceT2/Hz3gSCdeZ0xJBqTLhvKm63hAl17me7bPWFa4XG10n+53nR4e7kFdX2WfQ2NF6z00SASc+jwTS6+7tnSp13l+bf6mgO4NAN2b19TrWk85SlaHPlwsCQw/pA0rKtqDKz30gMcsrk8c8gkVUooCPP3t6WhqYhP4z7GQeM3rqBYBpK4r5TGk3HQ/gT0nYkNxR6G1HRWge8rXgyfv4S1cTSg/45P29PyeyfDfHQK6QFL39caSDAHF0PVdAQfvbY0RKlqovaege/kN5IVb7+saBPRkNN6c5/sk4fNr9phht46h+05/EjoBuge2oXVJQM9XOUbr0+c4bl2fn/XxI45B8Tafk1A35QbQpbSHoO5Bxm8Gtn4loPMC8sw4Bs84SXkNFc7wdVHsfF3Jl5qLzwN0GUzeoJNH4g3joTEpQGfJJWVYY97I9poK9B6aVwimFC2Ozp9XI/TzI5AbzqeUlRSr5l0//VilLzwgSg7sgJbB8af+u9rT0i8K6W0MtDXYi3LXdfWcfHauheRqOD7SM71BcfX8w/vLERkCev+5/rAVeeia6ytKnVUU6WMHvygvhuu0Wi3X6/ZkD10GjPSa13ccg4z/zZw6pkUG4FB/+X1oZVeuE8AQsMgwaU6G4CI9ohCY9ITmWbL0efLvD8+6Dvh5LRnbkiVdV4Bu1RrOIPH62d/by4f2j08q9c+p9dYJl97g8167DkOSrMpg5Bi0Nn4MXo/8TSh3yZR/Pn9d4dRGf33x7/6GNZbxkyBBkXUsgaAwSsDloSPo40/8JyUuRTS8rv7mZ23R1/QU7VNNpiZSCnMI6HxfC8sx+A3nr6ExeO9dG21DYdvJFAHitK/FFmgKhKQcdS1ZgH7z8Dui2KRwNE8CbA/UBsSkGdcxYBkm/KnPKVFDz+YpJ41BFmpAN8fVYWvTCeCV1MO/+VwSTHnoUZp9BtD9xvUKXoK5eZ/P0LVWdihjYKNs16/JQ7lubUhXrZYrs7Q1LgG65kVzKOWh9ddG94DuPQe/eT2wetBn1ZQ11lkrDXnbUsJq6uBl8jpPQmPRuml9/TM/SanxeT0jw895FkEKYmgc2LPSoAr6M6U9iEiOOa7rYnACYuty1TWfqcOWLFJe5EE9CdS1PppXP17eR3vVr42ARvW3qkMfgpLu6R0G79HRkLS5d/I/VHzau97Q36zLOqGJ+2dozPrnvW7NBeg9O9kzfHJevJ7xukPzwfd7A7VYA9HjHvpmfhwDpP2s59NnhjLmxyqd9pjMr727zbhc61fJua7JZ9Je0J6XTuL4pR99dQ+/4/WdDBAZgbqHxiRA9zpnCIAyanwozvQA+zCU1YZy9/rZz8NngFwOpAFRXy3hDTkvq9QBnuEQc61rCtC1hwWwPsQyvL/G9jdJilNSuNcpMpxkRHi8Dr7w7StA94pL4OstXKMpXbzTFA8BfZ0l/qSkOE2QlJIMBLUMHU6oxqEF8h66FLoUvqxDCa/oSo1Vz6ENwcngJJnSW8d/lRTnFYo8LoHg0EOX0PF1zZGu67PkJahS1AL0jSJ3VrY3JKR0pVS9IcP37L48Kxvs9lVbYpcBK3v3xT14M+FstchN4bAaIaTyiZnI06Gt+45+YZRSr26+awlWpCDDvmECk2bSREkzfdjAkpGiADGPXi3ZvrXFEg1aHmVKIy2IENHzZUlbEqNmPNmULvojRAMyHv2hMIz/i7baKMS4PwZUa2XGD6/hGoj068/GOrEd/8mqdP4vbGDnh9P74mw0CVB2dX+MKBOWwthajpKdYMldpiNH6w5V0R+WwWOBqeRN2TB7n6Q0f9KVs0YWAANF/DNf5kh5yEsb2BGpTLTjPDdRAB6RapsOnZ2ZziQsm/uws+NRG4aBYiZFsiSG9G5sc8/n4t9cQ9Xxdk3vEZpc8BhSPrQd0UqlmyBjpUDX1zbbYSU0mA2QGzs/nZ3TQ7tA3zuccsA15CzxKFWe2c4aVFvfKEA9oqGeIFw1iJv+fr1H0VLiUAWc3RZVUdq89se29fPjj8M05bXuWS0FZiEOzgNr4NMQAWPpJdeNs9PP9foYOJOhOI7QhrC+/8x34LOkbdgfSUs5YSycz8RDehjC4/jX3d8islD8PJMv4xBNtJ5DdklkDgnniOE2Pg0bTbH7m5Xz9cZS2VKgQpsj+rKULz4gx881GUeprfkKNVZdbXPKo2x535ZH+TLxjzqTz2CdKWNknNcWaIsSKeUq6FBGQBm0dk9+h/ISWSyyL03kufb8vjU25KFKTWfraYawvWeBk55x4BmKa+aBz0RR6eP0pllNHzB/hPO6Wi42ORTSkd5YkIHGn9KF0mXStcpz8QwtPyNjUjrYG/0bh4PHb19TNjs0IPt9uT5eeB2iMjClDAwYVO8ta/zeSNoYQXb0MPc3jzC+AnWPP5Zj4M6ZMEdofX9+jiwpO815FpPPyWfnf57hEL4ID21s67CPN2L87yzr43PzOh57bS5piFDXrXNB7Llf/zu/YZS798RkZQg4vHUmcBWlQBCxxCjXscYMnzUF/Bg9sS5P2kz4+nATnxSn9/R97yH4CZEnJxp2aN1r0jShGq+8XROi9XnNdkjLExq7iPb1i8rvehZCAqJFFWjzOxcXF+Y9CeQf2yxGj12lOHqhkFWo09yGXpz9zZPOeLhJH0RHE3aowtZOYKNSSsMEbc5FT1AGCSp+hloirBGjRMS1axNr38ueWQ1BJuwMuKR8QcOHnhCFhxAZ9Iq4CTpkbYL5MgXiFPezGlUaYJamiJYFJosaW6Mx8rDDKuyQmyffIW6oqMjOxKZ0WDalsIXCCzzzm0qPTS84DwIAHaIj463tKnRxgzpoUXQhwibAqAAy3oObKmpwnOZoJiE6kkhNi3DVImhChGlmJ40VixOkBNZuhAQ8qIZGUh+XpxLkwS11EKJkWGmUIszYjKVFwHJB9kiIEiQVMMuBEW8SxijiEOdRh2XQmKGUdh3mDcB6giBsUSYdzrMWJcGojJBEPNAnQNPRKCvRdQSxPkaoLGVq87amIcasWH4nRZzGKKolxkmIEdkGtkCltk8TrOIQBVurtiGiLsKkjZGyZwQYJmtRhTXKqEWbhYhaYFaESKveSFmOAxxu02BIcHAWYrpKEDaJrVvMypCoxFm0QNmVBqymvCkT7OfQFzIacJheIe3NOmfOat0aKBKsi7DDBXI08xBh2eDgMsKsHaHuIqy6BkXEqQwwjWmy1liFNYqgAfE0ayLsFhFGTWSGXN7UqGhIpBHqAFgFDVZxZ4botARGRYOUZ9YHHZbMQQs7jPMWEZ83SlFFAZY8tdAMrw4RW7kyWTLoUE9SFLaGAeZhhnmboK1brGgIdRF2mxR1EODRuMF5yjVtEbUNZmWHUdkirGjUJqgmKUrqGzYTKVtM6gjzNsQOje6uxPG4w3ISoeT+LCvMSmDG+aah2XVYxJz33tih8ZUVHeKaBmlkYF9QlnqTw8Yem+FHXcA5Y0UP2YxeboIgQRswmbBBXS3NdpInLX0tkPRsj9eRAh0xcPJIpfsVdvRZ7kOWxhw26jFjyq5OfPSfu8679rqe4TqfFOd1qPSwd/b0GvGATtDmtLZ+u2/+KQqjtqy8p4H5uiJGOJVlvZGhMct40Tjk5Ep/e+ODN8uLvgrKMx9y5q6bbw/2HGNFp8NVSPxaQNdAPWWrCTJ+n3T74DxxD+jewvPUj113PRGaR02MvqMH0xgEnAJUTsKwE9HG+lo/uWgaAakEVoAu2lIGxFDoFMPw1L5/Ph9P9CEGJY/RwvILJuPJrmEeKlsv9gJx3fOpn7juo/EZ5UVFVvcx9MhM9673nIK299IJ6Kse0NtgjDaM0FDhRA0SFHaWeFeTcgpNKdVroKZWN9XAjWaND/r/6BoQ8NuIHmaHrEmwtxqji1J8lJXI4w5bVN4XOSYXJebjiSmiVQQUdOC6EOM2RoKY8QXzfuuqAJvjkDZm1zl6fLS8x3Fqm4fzTlAseUQslRTPPjcPld4KPavCxl0aYESYFCGymsDVooxrHGc5qhG9JAJeZ4DetRHadIQ0DdGtTmEmTTdCGGR0XXsvjSGQFqjzAk0Yo0wT1GmM1hyyBkmdkyKwXvD0LucrIG1CtFGMIgqxiAPkQYsoiZB0wJjxXh5kQ7CKW5yMapRkQfIYaZSZYdN1TFQsga6vjab1b6yFldcF6JoADZ8B/bGv9LCKcoFRHGLEBjFkMLg+aYRVHCHveM0ESRtj0kQ9oJtnXaGMK1RRh4L42gCTApjQIOqAPAPub9MrjHB7NUaWJ2iQISSQkPkIcpwlC1RdiZjDpYcaU/Z6BsYUY9dHZruyRkYGowtsHWs230+YSBRggQLFNhAWNe6cJ5g3I+RBjAXZkZhrFmBudfYVlmFlxiq/R0DfKmMkNMyixACX4Mvnpqe7RI0iDZBFESar1gA9IqDTyBrTYO3stZBWbEhADlHZwDkXBOTeiyeL0k4y5E2FqA0wCVNMuwRd1RrrlHUx5kVonzuctjjPaIg0BuhbRYtJBcRkVqIQ+ShBxbPryWi2IeZ1jGkNbLWdAfrhpAf0nDcvK8zzFltdbIZE1bW4IKDHZIlC8965XnHFo4NpeAAreooBjxPm9YGEhgllIuVqV6hpspOJCVKEYHUHOSbyedQffZKZdJPAinvPJwVKh0rP8XMEdP70jtswPOABeAjQbMwyPO3Ng7sHsOvAnbpCzpXG78PHwhw5dPzbh3CMdTOp+iygK2FQ4G46t+xLXK+cUqqyqwNgeBl58X1YpWdCvbO3AX8SifSv1n0QPIsgh87PneZiMz90zmmUuCqJXwvo13nF8sY5yGw0stlQDMl7kqKph9bXBqDXI7QGGS4hir/3ZXE9BSqg92A49JC9kGlidB9NjoR2M0mD41O9weE96WEczLMZPvbmQVdxdB/z84LPsRHQ27a287z9Pey9NcNBY0DCqAXVPCzQ4CQhTReYR5DVvVI3SpfnisYJyqI1LzxpUyRdf5hJHLZIItK8LVZVbXQdVaWFPgjkvH9HUAx6QO9JKVOETdwZbUkwoELdrkfoohgPw9LAfpuE6EWOZFFiNBnjMgPymPQlFVGISR2aZ9OwsiDsUDYFqrZCOh4Z08OYOi3uWToyOs1koamRt7WNj6DPMhtSoKQSV01hYydIx02MpIps3C29ubhBHpcI4w7WPqei28X/R8izDMyQT4pLPjmKmB5UjJoKgsq7AcYEz0WFKIhRJxHKJEARN+jC1oCR9HgVhOiqDtmqQdAE9jmju21TdDYHNLAa45NJXzeouxqXCZUCkCyASZAao2LhE8o8OiRhn/RoysN0DRUus9pJLcf9We5hhCrPjWmg102lbQxMGqMOIlR1h7hLELURMs6PneLSog5qVHHd08Z1ZNQxqfR5F+BGxSSxDidpg5zMQjRFjggnWe8Nb1c1kq5EESxsrHGdmGFykrVGi0/zDildRgNHUuktsqAH8NOwxqfzAEGaYC/v+8gv5r1H+tRFgnGX4TKJcYnGZIlzMLEnJ2ATkChz9EEjM7xooNIwND3BZ0hC5AnZIIYsQozCGGlJRoZz08stQzAE9rat1lQ990aIScFr9zuMJk9Nap7GQ5Yhr0rkDA+QpeGBQJQNGkBdjKQNzLi9TFvkCeeWRluHcd0irluMYhpDQM5Qip1bECMNEqR1iJSUPb3rtsRlCpQpjeoWTVlhVLUYIULC8FDXYkVjm02AuI9o0lUtAu4PhnYI6AxLMdTVhjZHI2NjWoRZiKKrUAS1UfOxjTlBXIfoyNClZCl6/SuHwrOkyg/y7/kYrmhgDzbSX/KG/Xe9A2SvG3Xcf9s7U96RvA7U9Zr1ondJcd4p0jNZyG6dJ8bP+rLCXwfoNKapD/nP9HDVg7PGW1bsZNpfU84j5VH4ZUbA+m+PFYYFZGsow86hk7MoJ9B/x8+D3Z/zZicmXlELvxbQdUHvFWuiLGmCFtraQrD42/owBsWwlVQwtD54DVrsnAT+5AOKRrf31pOgBxwKnABv6JEL/AXOvI4ySy3e5OINFq9ax/0khEPh8eAqQPZzovtpwcUqaEF8yMDTQcZ4mDIi5dInFmp8EhZeW9bgddYpPd+TjMAYYlq1SMsGUUUKq0UbR2jiGCsKXxAj6mLzPNK2A1dsZO1igQXtd3o3fSimj0R3gXlUFsPjpu/JFKZLoKVSDFr7SY9t1MYWqz1GYXKwQ3J1UQCrCvF0jPNxYPQpr0uKc8wQQN2agqzAhEKDMaSziVH9PF2N7MAWW9K2veXPWDRhm++b10Dq0BYPyNvKmsPENeOWMcKONwtRx/SMeJJXhTRozRsKatL+AVakOcc0RAIk9cqYhxXbcFLpWqw0xLjqqXsCEuOvvDchsAoqA2hSnWGaoohilDSkytoAgvRtwDFaaIE2VdyHQjgetEj42a5BCSp+AIsK4yCxZ+oZkT42SoOF8mFJjTS4LH4aoFUcn0wFLZqyMWDvInpiDbok6GP4fPKyQdj0BhT/I5NjHjwZlohwHiGoUxt3GVbYQoCncyDrYOB7SWMzGeMyBI4pMOiwW9YI2xKLeGXWxXY5tescZwxxwJ4vbchWkMEBRjUZ9tjCLrzmyYQeUoqDPELQ1FiOWrRVhe1VhDhMcZGGRrmT9h5zjzRkKEjn92GfCeNCQYhlGhsFzTyEuiqR0fiKAyzTFnVbG2Ayvk2AozfNvdKFQMqniPh3bbR/GZDRCXGwpAHHR+K9aLD2mmAeZ8jLCguGT7LesIuqFrtFiDEzKeh509ClkcB9wSRD0Ms3E8zqzIuqtrBAyz3FXBYwx4RETI3JJEPZluaFk/vmXiCgU1ZNJshidX2MnyIfMomTXh17bpNNiPpwWc7P2d7tAT8zQGcWfmwGc0Hptbpphk7oxUdmrCcxzZa+DGroDUoPe4DeOGPrxDLvDUsXep2oBEHvPXtQ7xMzH4cqD+x8/uv+aaxi8aTvPaDru7yenCLPOhB0A1Icn+Oh03lQnwQBun/mqmbS3FXCsXS2EgZ5bXns1wE6QZ08iXdWRct7PBiujRld1Bd2WuF/AqB7IBbt7ukZHTCvzwnQRDmrdacejD9lyTCGYb3M14kGAm8fzxnSNx5MtWCeRRgCOgFBgC5LbWNhUknaTa+O4Pt1gO4XSkaOF3JZt2IFTGjWFp4WTfNoCTksO1sLhATPP4/qID9jnRHsgxA5o6JUBPQYeXpTSTq4pwM7xvDDFss0wDJhYlqDpCK4BdilNxuHuEwqlBHp7HXDMFKlVDxUO0QRemHMKKV13+c8mYLtk2z6BKsmjXAGPmeI3TAzMG+KCvHWFI/SDjk9AFKA9NZWPIe7MQXZdDW2U1J2DaL52GKwF4tLA+udZGyelcWgmJyUBOhIXxt9C8QlwwWNJRtZ7LxKjHJvw9hAtWQ4O2wxQYtx3ZjBQ8q9QIhlHOMyS1EntNx7itsS+Cx+SnbC0op6Zoj5WXx2KummQsADNegEs1IhHaGKUiy7FpctDSPGLMmurOXJzirXWet9iCUiWNOwqnsLatkUlv9gyXqWuMb7XyWScY/0SU89IPE/G5CFMAJEBGwzgfr1IMVPQCeI8SRExnsJ/FJMpPfsOjTM7KnGBghVXGDWtbiTtxZ/PYq4RhxagrJtzcOL28Y8dIYyPpxXFgJ46WyGSRljETe4yDqcjPlcDfZXHaZlZ156k8Z4lNIT5TqEmAUZUhLC9JriPtmRINcmEZZJYEme87LDFDyNrrSxcj1pIM3pjgYhLtMAq5jeMcwgyJgsFwNLMlZ1jXkVYRRkaIIYOen9uAe43ZoMVIvzlCxJa6ERhkoOFgGmtA05fIo92bsO2ApTk8ElvfYktP+4v3bz/rS7y+3UwgOMvcdMvOR6rzkVMlDxeIRi3VXTGJmwB3SmOlQ0mOYZqqa0/AKS4WQaCFIGGgQbsi0uC5+Gnm0/erb8DjPsmQxJo4zrSKONe4KJYl2AWRgz49XYFPqVbRqjiSNjonomoUEyqD2XrqEeUqWH18MeZD0DeR2gy4P3jpQHdEuIXePRELSu03nD15i067PQh4AuoJenLN3Lz1l+VJp8LqCzLa6ax9i4eWS4O16WcLxW75uheUZCTqAS6TwLzHXjAVGs0vDZ894gug7UN/PEZFLrJfCfAOjeMx4COi+spDg/UH2Og2FShA6pV4mCKA8mHHHBmYE8TGaQAClTUjFsD3b8jK4tIfELrrGLLfCWmimTdR/y/kjsxw+Z956/j9H4WJEHdF1bBofG78MGGhvfu6LkS4QGAle90P0zenrfC4ptWCRoGMpl+deop3IJ6FkZYNqwPWqEi7jBImtxmVUou8reH1chdrqxjWGRFCiZumuce48cBmhMMlvH0IkfBmoEN9N4PQtgP5lyk0U4pscXRdiOxwjyBl1eI5vPcIQSJYGBwle3GJe95WBJSKRV6R/UvWHHnUED0Br+jEYbIZeHYNnDpgDWCSo8PjZNENUBxkWMsIlQMt5NQE94mRZbAMZVYxQmM0JzGkFkLqLUDCHSvkHHbOQSIY0/SwrmKWa94mOiXxdURjOnDalQUs6s+U8RRBmqLsYCHc5ihi46EM9o+FjyICWs7VOVqKxJr1X08AgUJWG2w0WXG5VqB32waqAji7SeXnpiNNbYCY2Kw7x/0qPMfBZl14dS0ooxeiDl2QpZirxrsKgK81ZpSLDygGDA+xhNTe+W8tNmRpU3SY5xU+BgWVo88VEWI6d30vU5DBYvbyps8UTFpMOHW2RaQrxwOsa0jLBKWpxkDQ5nZNsa3LpsMav6dSqzGMfjEG3Z4uYywgypAQrPEphFiVUhkHJmgh6fKykq7K2AcRDhsi1RGJXe59kTdCmXObPe+QtDIQ0zpWsEjOPHDYKqxnYeYhSMkCNBzva+QYhxF+CgpJHW4HhUYZFwXhnnDjA1Crw3pGgwMAzFecjCxCo96EEbwHINqsbkuElCnM0io9xHNKLJSlB+CMAhjYLOjBTaIObocA24a2m8tUGfwzBmp8LKmIxxG5mxQA/dwiEMpYxTlJQjq5agUUNTk55ZX2pHOTPaumltjMZa0Ggj6xdEmIJlHgT0ddjB8kB6xonXycra8gakc6THvT69zkOXLhtSwkNQV9jVO3zeSeyF/art7WPvrWlu77H7381JXLd+1X182NPrZwE6X5ORYSXRGTmbJ8fQ7WhZ16Go48gAACAASURBVNpVpZaaJxr8NKS9brbrrVFepdweFzRWriirbRhS9ICua/E7m8+6Xi0bo4W5Oaxc8p0ef12Wu/caPRWgibcykjVl7C03CYFS9/l5ZTyqHSb76CqxTpaI4hOcdALO+fl5X4K1zpD3oMh76Fp+QjWZ/MmJ8klpiqXY+HVS1TXnQfvrfV6MRs/J64nWkQUnRkDf9+NSFmhDyniddaGxieUQyPtN5pMrMiY8LUm5Bzgblyij2jJoR3WEWT1i6hSWQYEmrU1hN20OMEEIKdJkB/F4jMv2ss+AZXUOlSUTjQzQ+5QQK3lhwpZliTGOTm+e/9UICah1YyVOH2cN8jTGNJ0gWjUYLVpsjWa4KJm1TU+tp5sZm6YHS6As0hCXYYs2L3GjSTBpQ2vFWGQhFlspTtv+pD3S3/SIZm2/uVZRh0dJY6VC0yQ2bzcrSOFGzN1HFYWWbUwmYYcx8bqy0AGVd8HEQMvV7g0Bo3C7CqtoiSao+izngLXFI5Qs6xkBZWg+HtKuMsAmZdkEKdo2RVglKIIAZ1mDpGtxu+gwbdfJiYRhGgkMTXQE8xjH08Riv1sFPUOGHWoLX1g8I0rIA4DOO5l5NkxhJ0NTUm1t2cjEFMaUu4ZZ3x2WWdJnW192mNGQC1NEowSnYYWzemE5D/S4py1p2D7+zPj6KuFVEgRV3OeoJUsk9QKzBfO3A5zN5mjSKYKCnmSDiyg3o2eLMekgxDm/1EbYKXuFeJo1WKTMLq+Qtg32lrXldBCMmlGCVRKjqztsF4nFkHM+SNHgZjcyOvi+lQEE2C0abC16QGcFwcO4wVlGg5VsQoCsDpAyW57xY9LaSYyLoMBZlqMZ0UMukRS1Jc1lwQTLLkXbxMjqGJM6wA5t16TF4ZQzX2F31YMk54NyQzCnorWjURlmSUI7lY9Mw4Tx75aJiZUlPNaUMyaUdUwoZHihw7gJjG7nvqFoMdzEa4AlpgQHUuFtgMzySIDFhKVxFcZVgGkXI6s6dARgGtP0pkex3aui8Uxjh+YmZbRqUAYNFjQouhpZzjyCxqpPGG7rrKVugixgcmmHlZXmMQwVmBE9bTgOHu7Tl0nKcZDjJF2kv69zeMSo6rOeivY6UzrbX2PDWppsP7lTnjcYhmPg3/LQPWt8XRiAr8m5UqXW3wTQW4Y1XGtrWxhXxVWTtXuCQ8jPCdAVihaGGv7QmbG93sfZZVR5r37I/j6Gcx0wIi66To+/NoYuoBLIDOkNWu+ME/rCd0+Lc6CMI/H7zPjmv75/MbBcrSxGSKWlM6pFaavUS4Cu68v6EZDy8/41vS4Q1Hno3sPfeMAsnylZAPtk73yY5T5kCATeHtC9Nabx6P7eIOFrtcWAeyGRQSDLku/zNRlKypqU0cNioLROjEJdjZjtzdgbs7OpeKZIgghttcQWChyUFxgXuSHFKp3gZO8myvkMi9VZb2FS0dHpZn0vPRT6j1YLTUs/AHPsmOE8bmokZYWkYkJUbTHOy0mEn291eDSNEI1nCFYNpuct9tMt5HkP6EzAYfYvY/h0EmkElOts7HZR4lYZY95GVmucjyIcb8d41ObWC54lRgcXrXlnrCFfpQGOWOYTVZgkHSImf1WsS47AKmVKRGsZ0S1mGZMKK1N+zAdlJnDA7GECWRVh3KXmodfBOdpuZUxEF6ao0inqOLXrZMUCNxan2K4KTGhQZCk+HGU4DxPEzQh1GOJi1FgC17PLFjeY4ZyXZuxQ+bfMck4TnI1jPJgnqKMYsxUBnR73mhhh2VFIby8CSYyClnvbYjKbGl0aMKEOHVJLbCKt3Md1j2e9t3fzPDCvdEbmYJzgUVLgtGbJZIdJ1eAgJ1PRVzQs4ggPRxFWTBDqUhy0HZ7Jz7F9eY5kscRJEuHd2/u43NlDeclx0HhaIGor7BTMw0hQBSPULUvrYtQhkwoblFGFJqwwLUvcvaixXRBgAyvZOpwnuCQTQY+R80vEy1sr+1oFFe5tlRjHwAunFfYvSozrAOU4xQcT4HicoGAYgQxDF1ii23xVW5Y3rZzLIMd5tsIkqHDnsjCDYFwnKEZTfDibYBFlyChfNcvMSFOSZSgxKio8fWkuOe5vhTgeRyjo8TOJirohCi0EQKdlVAeYBTHGDSzr/ThpUJGxYp7FOgltxJ81zICjkqWhXcRkHmJ0o9R2ORPZWKY3JtrHIfKtyBI+aagwyY73oUdtBnUSW9lnHjQoWI5qgG6J60grsiY1qt0UWVnh2Ucl5ksmvrVYjiI83E5xMc7QpGOUTNbMaVyyUoWhhw4pa+7ZAyLtm9xcB+hiI6VLN16p45jltPhQpECLP4eUvJjLjaftGtt4VtSD2+cZBAR0XVNA6PFHuCXdOkyK+3WUO1tTDwHdY8wqXz4WQ/eGBe+t+2ouvaFjYU566e1VYy6xysO4uwfyjZHDME9f/7JhmIOXf+cr3ZBS9jSvtxA8nbIBTNLmyeMNZ0QV8LqeMtcDmsfGGM66Dy5/ygsfTohAzXuvHsAJ2Dq7WF6+95DFCgypGnnoasayoTEGh9Twcz4rcvi3v6enqSSEYhZ0fT0nF9hqjBnDc53qNnOzzsyU5aa588Laspc7ASpmotsKIU9eq1oUbYTLcGLJMTeaGq+cXuK37x/h7vnSKNT7u1v4sxfu4MHeHM1qgbKuUIQhyizBMomwYBkYSyniGGFVW9zxVt7hzkWNuyc5bp2WuHFZY9R0WIY1PtoJ8YOnY7y/m+AsS9GxTngZISv708yodOmNMLuapVmsgS5Sq9fAOJwhLQOM8tbiiKQaGS9fZAEqZsfzTPMG2KpDTCxLvy8TuogaLIMcXbRkHMBI7bZhxjbLu5imRae3QzKLsURhOQQdvaQuQpgHmBYJsnCMBeu06wJbxTGmXWF5BavRCA8mMzRdhP1Vizc+vcDvvvMQzx6eA22ND29M8R+/eAsf3trF+UXZU/NjYIwGtxYFnn2U4wv3c9y4qNBUJY6nMd65M8a9gzFO52OUQUSHGF3RYDydIrdmLiHC8Qgta8gJoE0f87ST7KjbyS4zds/+6xav7bBIW9yfdyiLCk+dR7jBMEoQ4aIr8GhUIEhqzOsSB5cFnj2uMC8Do9EfTlK8vRPjaNQ30Xn9ZIW//efv4CtHS4yqBj/bTfFvf+dl/NX+DFUwNg80q5aYFxV2FsxcT1G1cxRkMDI2lmnsvaArUI0a3CpqfPGDS9y+t8CNIsDxOMCPX9vGw+f3cUL2gM14ygjTbIYuiLCIKpxNCtwoK3zt4yW2T1dYpMDhzgjv3pzgeMKSwpEZY4xlJ2WN/UVjVQj0RllLPY1LvHC8wNfeeoBnjitEyRg/m8f4/m+/gLe3MiZ6YN5EuJk32D1bYOvwGLtH57h70SGcjvDJs3PcOxjhcBbjJCWQR8Y4Hdek80Njh8ggUWzpdR+NWctPqj5CtywtgS2j1K0qy+pnhv2qzNFlLGMMLCxFNoHJbAx7TZvA9OYJcsu9sPYBiDHuEqsGCaoOFZOFsxhlzBASvWsqcO4Hhq5ai9nX9RIvnzb4+vfu48UTi5Lj/Z0OP3nzKfzkRoajnTmaNrE6f4YVGK7JkwYnWWHZ73vx1NgH6Rcxr55NFLh6MJY+9lU4npoXkOl96TXPAFAHjkcjMzQ8Ve4NAuUgCeg0FjmWVvbmOo164OPvuv8Q03Q/5ieYA6XKFF3LNW5htcmm/8q6iYwwKC9W1hCKoV85nT7LXYfzeGZY82jJu2vKXc8lIOdn+F1/LbHlcmLZr6O10/Ku+sAEr/6tr30uoA8tJYG6vEZ56MMuNppweuX83VPmG+p+3XVOHeOGdI8HcW+9ecPCX9dPmj6jh/cLLbD1We5PskL5up6NCSIyVviTwubrNL3l5hkCCYOsRR/DIaAzKU7WpbxzjtHTMBJaCZIZS3GECwsblBhXZ8jAcqoEq2iEo2hMLg93lyt88+Ep/qv3HuDVR5cWH/7FjV38qy8+g3dvbaNdrcwDIaBXBPQ4wmXQmadCBcSSItKUt/MOdy8qPHuS485JgduXDXbyFmlBujTCd55L8PMbKR5MM5SIMct7D9g6f8WhZXkT0BnJoyeXp63FjOf1FBlLzVwHLsZ3mQTFJDmbfwJZzcYsfbculq+xNClvVwjTwkqRmJxGAA7LwDz2jNYxM78nHS5RWEkRu9MldYS4IHWbIA6naEZbQL3CvHyIUbsw+jlPR/g04+sxbl00+PqDS/zhOw/x8uE5mqbCz29O8X9/8QbefWrX6qCYelAmNbbLEi8+WuL5R0s8d7jEzqJCHAY4TQN8uJvh44MxPtyfYElGqkrQdhHaUYYlY2gsi8oSiwkzeczgnOWDTHCi7dP2VQdMqLMuYaxfjlqcbpPWq7F/GWM7GFt8/BI5TtMVxkGBOxcLPHN4gVfur6z5zeV4jI8PpvirO2N8QkYljvDmp0v80b//GX7rwRJJ1+AvDkb457//Ov70qW1U4bSnlKsFZmx4sgTiYoSm2e3zEeYl0pjPXmFrlWMvz/HsZYWXPl3ixuECu1WA46DBu7fH+OS5Xby3l+IekwfDFCmNpjBGzUSQdoFnTy/xW+9dYHaxwv29BB/enuPHT03xaDJBVjN5L8ZFQoYCuFUC0y7EiomR9RLbYY6v3jvHH373Pl47LoFgjD8/SPBv/uAVfO8gQ1WzLC7CXt3g9iLHM4fneO7hAjfeOUSWJvjV01N89NQUH94Y4eE8xRlZgTTFsmD+RIRpQ8C2ugJLgjvPaKB2mLUxqgUbIK07EDIZlLFyVlIUObLpxHoo0CFnPoRVjTCXJGSpU4JlXZj8WB1IR/mOETIAz0ZCViZPZoJ0OfdO38eALA29dFarxE2JNw5LfOs/foRXjkq0YYNfHkT40d96Bm/dnuAT9rLHGE8tMkwqMlQ1lnGJkyw3ZmXSpX2Xw3X7Uw/k3pnzekdsoteFT6LsBUKiqb2DQ0BnUpy6tHn2UvpbDKXGMgR+1YgPgdw7UENWVWOyqqw1O2qlaT7bfp2zIMp947iR5XCnbTLL3fxsl4PlnUeN18/vhnYP+nAOPXQ5oVbVs06kVotgn1DH66n3CtlK1qHrLA+7xhe+/WanwXgvUOAkeleTMqS3OQe0NPXAurlAnB6ywF0gt/mbzUXWDWb03nU0hRZa9/aWoqwYFfBrsv31BJY+oa1flcC8UHYL8nF2b/FpHngNtTb0NJOS8ryhI8aDn2OnOH9+N6/tDRdSrpbgtKa9+J4Wkh68ru8FYiPszNhmDLtaIqyPkbI7VjpFmc5wGEyARYkXVyv89oMj/KP3PsYbj1hzHeMnN/fwL77yAn56ew9FXYJWLmuokzC19OeS5WI0MtIYy2Zlcdtx0GDWVJivVtgqGEut8dJph699UFlM+LvPpvjpzQwfzUe4YGZobQW/RpN29LTZgY6kN7PBwwqrjA112MlrjJQlZxa3pMLpY48lY4HrDlYBaVI2yyBha01WyErW6JoSaVCZ93+RJUa309tnx7MRWznGLRajGkvmObeNlRlNaGRUTEhKEMYzzNIbqIMcy+Qe2vAcqXXGywywojLFJK/xwmKBNw8f4tblucXE35uP8SfP3cS92Rb2mrEBTBkWuHu2xO++d4lbF0s8GudYxTUmowzZssXuWYSHkwx/+tIMD/ZmGLdj1FGG83mGs7ayGLnlXFln3r5Ui5a3Gc7WIIbZ3zRmWIKz/kkjYMIs7xqjIkESjSwvYRUUqEJ6xwt88egCr3z4CK9/cI5ZARzvzPH+s7v4zgtzfLSVICw7fPNwiX/4H36KNw9p8DX43o0x/sW3v4g/P9hGFG73McLwEkFQWY5FUE6A1T6ahh30LhBO2LSlwvOHC/zB25d45YRR8VU/7zsT1Jc5Ds4j5Ntb+MEzE7y1H+FXeymqrRkmdYz5xRJPnZ7h1U9O8JvvPEJaFHjn2Ql++dI+fnh7G4fZFOPVCGXDenfG+wPsMOErTlHkNcpmgWi8xNfvneIf/8nH+Noh2wyN8d2bKf7l77+APzsYoap6cjJOW+wENW6tFnjjcIUvfP8+DooQD3ZSfHRrinfvTPHJAY2IFHWYIFvBurqxIRJrH5qYJYSUZfrCfdtdOi2MjzPpcVGVIHPWxCEWeW4eKPNHWFOeWRJmY3uOCXPWUpk5GYYRjN2HKNnkiR0d2bCLITfLweiZGeZCMPmPMFQS4BnqKJd47qLC6z+6h7uLClXS4N48wCdv3MG96RhtsoM02sasnVjp6JJJmN0KMY1h7rOOCYBXpWHeyx56xdd56F5X6n2xrNK73qse6nnVoXtA3Dhc62zyDQCuw5KepbSyN/dPelJASn3qAViOqJLkemOqb+erWL7NwTopsq76pFLNhU4IFF6wDt1nuQ+NIM+wemyycTF8mFtB7ub0NIVV+RzCAW8s8XfiAj9n3S4YynQh4+CLv/dNs0uu82C9deUB3YO6edfrTjeiWUR1iO4YCslm8ZRx6BaE11DGH38X3T20HL0AEMxltSiZbmgl+bFtvrsG9GHrVz8Xmkx/fy+UvixjaPTwsWjQqA+vp1Mk9EHMlp99/T6/r/ABP8vvTqfTx5LttFYm1OyIVjNGvEIVnvAPxMkEVTzDaTtHkjd4fnGB3z58iP/mg1/htZOlJae/deMA/9uXX8Zf3d41ypyAnlaM4aVISFuTyuRGSSOcNgu2nUKc0jNg8k6OcZ1jUlV4+bTDb71bWgvOHz2V4d39ET6ej3DM+uwgtXAA212SJp8aTVhhwpwFlAbozPhuugRpG2O7Cs0DYtxxGXc4yeiB9oYO45K7RWC0J7uOUVmep32rznBVokkiHLO1JmuKWUdND53JNnGLfNKgq3LsLCvsVxHmJWlb4N5OhnK0hUmzgzYocJl9iBCnmOc1xtUYQXGArhub4txrFnjl4j4OVufm/d8bT/G9p+7g0WQb84I1xQ3KcIVnz5b4/Q8WuJnn+HSnxGLUYDoaY3zR4OZRiIdJgv/wwhSf7M6QtmOs4hTHO2NcdBWypsKMWfItcxRyjNhn3krmCLGhJftxPldsLctSsjCx3IdZ0nfAYzfAJkpRsAFMlyOrL/DM+Rm+dXSO194/xMsfnWFSdjjd28Ev7+7iu8/P8d5WhkUb4WsnK/zXf/pjfOP43JKOv7cf41/+nS/jr7Z3sNXMe08wvkCb1EZFL4M5Fu1NFF2MvDlBMmoQxBVeeHCBP3zrFC+c5TgfFbhICqQHc8SnBZ59AOSctxdneOvWyAC9HI+wlYe4c5LjjQfH+NInJ/jC+4cI6hy/fG6G9168hR/d2sH98RxdNcGii3GcdSiiDqOoz0BnQ6G8vUQ3X+I37h/jv/u3H+LNBwXJa3znZop/9u1n8Gc3JuhKtvUNEGcNZmGJvXqBV05yfOPdS+xdNDhOAtzfGePdOzN8vD/Fp9MMFRJM8wgjMkisPiCLFfflbKT7afxNRjGKi4uebo8TnHcNVpME55MI52VuiYhbdYCnmxTbIasKahw3SxymleW+3Ax6z5lNmsoGWIQhFqMYl7MUXZagOl9gp4lwm61ircK9wnlQ4NM4x0VYIx1neK4M8MZ7j3CnAxZJiV8lJe7f3cenZKwWE8zCXUzibcu2P8UlqvoS07ZAyhg/mya509a806TfpdeuA3Q5fEN2UipdDKnHjMf0q9VRX7XS5ufEtAq4vU6XwyePdtOi1YGu94p1XzmY3vG0sa3ZURoWHtD7Xvj98c59u5Ie1PselevDxYIAjKGTcqfeFlYJlIeJbpoT4QcBvWJJIfXYuh+9B3Q5fppjOZKbM1OYU8Icq/Uk2BjpoftJ0gQ8Zva4XrF+YewB14CumwmYVIfugfUz1p87D92zAx7QlcU+HJeEjD+VkMHr6766nrcyh9QLZ4JHT3JCnxSj1zzwOmIWvDfuAXZ4DQmnP43IJ4lYhzzWV7Msad19iJ9Vu1cCOoXEqCHXnYjXtez9ArjZbiEIa5xNTyzRp2kiNO0UdbNn3axuXBziG6cP8J9//B5ePssN0H+8v4v//fVX8YPb+7gYVebtjsoe0DPGBJliTeFIQ5yXF4iTDqO4xqwrMS9WmBc5tqsKt1YNbh/lpuzuzzM8nI5wNJ7gKMtwmGU4S9nKMsS8CfDsRYunz0vcviiRVQT0GiezEB9NGf2O8epJiP2yB/SHkw4/O+jwcNwD+sGiwxtHAZ7Ke0A/m4R4dx84ZbhixezxniZl2CAr+uYmCU1p9nlPK/MA33hY47lFaK06P52E+O5zKR7ubgGLKdImxyT4CHv5Me6e1ZgUExTBbZyP5ngw5eEeZ3j+8mPcWpxhawWcjnfw1u0XcLi1h7JgwxDWoC+wmy/w2sklnl6usNWUGDHZKWUJWYDzIML98Qjv7c9xNp4ibEZYRImNhe16d5vG8h0OVjmmF+eYFwUm6wYzNFTIepylI5yMxjgbjXGZ8lhQzm2feJYHqZXssQRu0pbYvzzFi0dH+NbDE7xy/xFuH52DSVuLrS18vLeFHx5M8Nc7U7y/s4WXlyX+6Dtv4c3jM0ua+v4O8K9+60v4+XQbt84yHBQVdrtTdFmJR1spPtzaxttbd3CUjdm3FTthi/28wMHhCZ59eIr9fIUkKMx4e6qKEC1rFHWAB9sT/OjZLdzbGrGlkBlyDAM8d5zjW/dP8cbhGZ569Ahtm+Nwf4IHd27ire05Ptzew6PpLo7TEU4TdkVjl751SKLLkLNwcH6Jb9w7wv/w7z7Eb97PEQVjfPdGin/2+8/jL27NkFRjzOoAe3WB7XqJeXmG3eUlnl7USFcV8jbAyTjDvYMtfLozw8PpGEs2pqljsMSDyYpsj0z2yEC6oJFZ46AuEB+fYqvgoTwpjlPg7GCMTw4yPKpzS/S8dd7gteMO+wXbHNV4kBT45Y3AkhdvX3ZWoTBdsiMicDqK8Wgnw70bI5TjBPGixFPnLV49brG74rkFFY5nLd7Zb3DCvI1shheKCF/4xUPcavhajl9kBd5/dh8P2wTjixl2u31sBVuWFPowvsQiuEQcrJAwSdGSQvvk2+ucNgGg9y7l6Mn5Gup1D/zK7h7qyQ3jaETpVadMz9BqTAJ0edtej7Nszd//OoNA76uySJhhWe+svlh3rHsSoBPcN6wrQ37O6aSHTkCnztbhMaLNlVU/dJY32EVTJmQHxj6njP95QN+wAOtQr55NRhLLeBvr5d7HCjaALsDYWD3O2hFF4YHNTyAvRQ9di7zJwE4SA9dhzEODtAVeX9TalKwzAuVJCxx1f28YeEbBdyLyXvuTvv/YdcLAWteqsF/f8c9HgJVQeqqcY+Cz6HllTXph0zh9S0B5/AbKBGkygQyZrU/d4Wd14IFv7M/rio7nnPC+0SrATjVDEDU42zrFKlyhLQI0xRhtc4BpE2JvdYSvn93Df3HvXbx6XiCogJ/s7uKfv/Ia/vKpXSymjbWefNxD7wE9SgLkxSXGQY3drsZBVeDW5RL7qxV22G+6rpDmPM0tQB6PsGRXsWSCe+MRfrGb4ZNpjNNRiJ0qwBePWrx6VOKl4xyzkt5rjdMpcG9GbzrAa8cB9vO+I9qnU+CnNzo8nPaWMDPc3/i0w60Fa7xDnEwCvL3X4ZMxk/j2cDKZ4sF2av3L7dAKKxui18jynyWePlri2+9XeP2EzUMivLMb4P/6cob3n9pBczLCXlngmfxDPH/+CC89ooc+w9HoLu5v7+CXu/SPT/Hqya9w9/wUewvgfHYD33/uFXx8cAPnLVV0gai+xMHFOV55dI7nzhe4uVxhZvGtEJdxhMPJCPdId9/YxqPZHHXI7OsYh11hDVueKms8V1a4c3qGveNT7CwWmNH6RmAtaQnmh+Mx7s23cLQ1x8l0goqH/rDchVRvyJp49qAPcKOo8NzJMV5++Cm+/OABnj89xR4797VAniQ4Gk3w8XSGt3a38Bcv3sXNpsE//PMf4Funp/aZn0+B//DlN/BxNMdNzvuqwF53iDbL8XAnxjv7u/jB7efw0dYc7STCbtXglcMF9o6OMc7PscWcBGNFCtw+Z/dC4DSN8WA2wvsHMzycT7BIMqvG2Ft0ePFogW99coKXLy8wqs6s2iJPgfOdPfwimeGXN2/hr+/etGTOFXMMWA7YsTMh454C9HP8xv1D/Pf/768M0ONwhO/czPBPv/0MfnhrC7NyituXAV4+XuDmxRlGxSOMqkuMmG9fs8ojQp6McTab4XhrjkdbcxyPxzjPMlykCS5ilqj1XhrPCtiqAtxalXjm5Bhbnxzh4IJldimO5jEePrOFd54b41OUuBWMcPuTBb709iUOjguUQY17+yHe/sIM8f4c+x+c4tajGjvH9BBDHG+N8MlTE7x9d4yLaYz9JsbT91b44ttn2D1kGWKDw9spfvb6CEe3plgWAZ4/afGVP38fdy6WOM1WeHcvwNtfvYt70znG3U3Mm13sFFML2zxKFljEC3Tx0s4PSJuRtQa+LtZLHfU3AXQP4N7DF0DJI5Vul9Nnetb+60NL0s0eAzzb67FIul6ALsAVeCqEOWRWxYyKLWWWu+nswTGy/bhYoshOmX3tuhkEDLusE5ot1r0+ZNA7ef6eHqs0ts1ck5lgYtvaQ/ceOK/hAd3jjJxCJsWVS7Kurrc8KXc9HG+oxdFA/OCGtAr/Hp62ppupO5uAXoDkrSQ2lDEgd0Xz3svdWHGut7nGo/eUZCFPXAs5pDeGAmNC061b164piyEY2+bNeLxlXyMo40HnXvtkN83XkMEw4F3nCvCeHIdCEewC1rD3sx1p2h9NqoWUF+5DBSrlE6DXVYi2mVo70iI9soMWRiUPj5hiVe9Zi8qbOMeb5/fwjz5+B186XiHJgZ9u7eN/feU1/ODmLqpZjaItEDGGzvpr1seuy1syxr5Xl9hvGtzNS7xwscKrj5a4c7HCVlki60hIL/ss0W7ERpeoginen4/wp09n+PGNGB9tRZg1AX7j0wZf/pQJPDlmRYGzCWvjW4y6ErkMtQAAIABJREFUBpOixfaKveit/5xluBPUl1nPirBs7QbL1or+6FCWApGSf2drjB/dfRa/ONjGva0+Qz+1xiPsZc+jYdlo5xJvfLzAf/vjEl89YkJVhB/cjvA/fSvBz+/uIjoa47nLCl87+QBfePQIrxyWQDvDu7vP4ZcHO3hnl7XzJ/jW/Q/w0tEJdhfAvd0b+OM3XsNf37mBo7BE2JXYXyzwhYfn+Lu/PMPLJ5eI2wVCNo5nK1E2ZwnH+OBgC//fq3t4+/YOjicTFHGC6nKFnbzEM4sCL50v8dLhCW4eHWN/tbCmOPxHz/ssHuP+dIr393bwye4WHm7PcTpNcRk1KLMMyzBFV7LOO8ALeY3XHh7jhfuf4IVH93C7vLT6eWZSF+xQRo8s3MZf37iF//ONZ5FmAf7gh3+J3zw9xrxo8CgAPnz6dZxXE9w6BraLS6ThPZTpJc5mIT7Y28UPbz2Pd/d3cXpjiu1VjW+8f46nH5xgVpxju8kxL1fIVkuM7eQvNsdJkYcpLuMxPrgxw5+9MMHlOMXzZ8AL987wlXuHuFVeoBxVVps74tSFKR5hFz+9/RT++Cu38YtbW6jo0bBZD7PP7TzSsZXUdfNz/Manh/gnf/I+3ry/QhSP8ac3U/zTv30XP72xjb3LMV4/7PC33r/Ai4cnyIpHSFjWF7GAjqRvagfQlNEUF6MpHm1v4Vf7M/zquT28vxXj01GAlQFgYP3bWcv99CLHlx88xM1f3sedQ4akEny6m+Kjl3fww9fnuJdUuFUleP69C/z2D05x+9OVHd7y4Z0Ef/HNbUS3d3Dz50d4+uMcN+/zAJgYJze38P5zc3zvpREeTUPcKCO8+MECv/WXx7h1/9Ji5PefH+F7b87w4Qs7OI0mePVBg7//x7/AFx5coooKvH0nwXd/70X8+M4uDpkDUc2wfzG2vZHHOapkhTpZWMZ7XPIkvb4l9pN0vnTtdbFs6kZ5l14HCmD9+7yO1899fohV/W88zCHo+bi8PFRvNPD7GpcA3xsEPiSq70nXGkha0krfxfG6pDi+phi6gTrbLK/zqQTon+ld6xjtoUPsvXXrNcC+GKRN1zS+vH9+T46gPyGU7+tvjoWdPNlZcRMa/tLf/c1OjeR/HaBrcrVYbPtqrQHXafOeGlazek8ZyyDQhKqH+8ZTdwfNSzj8PXVfgbVdhy0719bdYw/rzrD1FqSnWwxs10lxPpHNCw5f1xGtipH4v2XxDWkVCY/mVOyH98DZRIVtH1kLyn9KupO1x/H5xAgfS7IYe8mTS/ewbHNchvcRR7Ulv0T1Flb5NrpVhd34HN88/xj/+Fe/wFcfFRZj/uHWNv7n117H92/top01qJrCPHS2pWRpELtKsZaWJVxltcDtosFXjyu8cVzgxZMVpsUKK7aMTdnMZoV53eHueYydoj8I5P15in/3/Bh/cWuMd3fHdtLXbz6o8NUHS7x+dIF5meN8DDsRi7W4ZE9ZtjbN2eGr4FlQKBJgkTEJinXKbHHat6nca1or+aFSfW8+w79/4S7+8s4O3t/vAX266gE9H7Xo2FC9WuCNTxb4o7cKfPNTYKsJ8KMbwP/4Owl+/OwuipMJXjqv8LsP3sPXHx7hxU8LLKIZvvPM8/jxU3t4d6fFrdU5/uE7H+BLD04wz4Ff7O3i//jyK3jr6QNcNCW2yxyvnp7iq4cX+J2Pl9jLKxwyJ5Hdz9Bhkje4ddbgfJzh+89v40fP7uInt/dxwmz3RYu7Jwt87eERXnt0iruPThAuFrgcJ+jGmdUjZ3WDrRUPmonxwfYcv9rdw6/2nsL9bSr9CvkkQd6lQA7sFBHuVi2ePn2E2w8/xoun9/BsfoGD2k7NxUUHLIMx6mwfv7z5FP713QNM0wZ/8KPv4xvnJ5hVwFED3L/9ZZzUM+yWKbaLU2yV7yLrFtYE58FWhh/efgk/uXkDnzy/j/mixrd/+ggvfXyMeb1EFNc4TUosWlLfAbbaEDd4CM0FifYIv9qd4f/52jbu70/x1DLFrU9O8OrH93ErP0eQ9RHdqOYpYjOcRzfwk9u38K+/eAO/uDHp2/NWlNeFGaFZvG9lidXOOb5y+BD/5E/ewZv3csRJhO/cmuB/+b2Xbb2eOR7h6x9V+Advn+Du8Qku0jOs0tIqBag/Rk1sB8vsXrDcIsL5eIpf3NrGW994CT/ZH+NhxvARkzPZmKk/A+LWqsKXjy7x9Nsf47WPzqyh0MPdFB+8egPf/fJNfJwAuyclvvD+Jf7BW8d4+mSFw0mLn93J8GdfuQHsz/DCe0d4/oMzPPfBpYUgjp8+wC9fvon/+NIcn8wjJOcLfPGjc/yXPzjES59eWhvc956d4Y/f3MfPntvFUZDiSw9K/NEf/zW+eXjJqmb85M4I/+YPXsN3n9nF4XgXbTnG/kmMcf7/M/bmz3Kl93nf5+y9d9/uvjv2ZYAZYLAOMJsoUpQ8pizFtiwrMm15iezYieOkkqr8kL8ilXLKjktOFMWx5NgKY7EkxZFIkRTFGXIWDNbBAIPBevet9/Wsqe9773vnoAkqQRXq3r59+pz3vOft9/muzyOyDiG+O6Kf6ym6aKsnYi4SJvzin3Z+0s5YGhvSIXftsGhPXkcaNchrLY/9tq89J07vycoBTF07vY/K7zqMnQbh/bHs6R1oJ+lFgK6jndrD1ZfShsV+QZpQ6urqtr1osRgLQpm8n8vf69bSnrQULIahKEJ+wfwpY5N7lnSp7OeTRdP6+uo+lbxxoqrcNV5oQJf5S49dOU17vCTpojhPxLtSGirGma9e3ffQtZWQBqnJkLMOjesLKm819UQ0GOnJ0Tc/eW55kOKhys0LsYz2OgXAhExE3pcK8bRAvJ4MveDEkFD6IXtKOtpK0YtJH5cO52tg3Y88CPfxCxbz5KLWnrNcQ1fUy99krHIfMsn6+nph6aiENmT2DaFUi4O2Widb1HSkQs6vF59eyDoaYYhyWZRlLHKWhR0CSzTOPexREbs3pWQpPbvB5c4yv/70IZdbu21P71ez/NPTJ/jBdImkZKqiruLQUApMoSgHJTaVwCK2TdacMQv9mL/0JObMTkQxCBTL1gcLIcsln8QUkA/4OQlp74wphkPWiiZ/erDExzNV7uarZEOX19f7nGu2OdndphSMGVkeT4sZPpjJ0PJc6gOhER1xYafNfH+oFNrXcxk+EO+7XqKfNykMxQtucbwTMdOz2HSyfH+hzseHKtw+6NGzDaZ3Iswgpps3GeUNugw43PL5C5/7XFn2Od2IWK8k/NsL8NFigYYzy0J3zNeefc6VtS2O7Pis5Ar8u5cO8e5ChadFk1eaPf6b6yu8udzGjmJuTVf4V+ePcW96Crfjc7zV5c3NVY722mSTmK1ijo/mZ1kuFxRT2uHOgK8+3eJAa8jItLk1O8XvnjvC59PTJK2YVzfb/PUH97mwvUk+HPNwqsA3XjrEvVpZ5cdPNrt87ckSc+2uKjh8Uprlk+mzPKuXaNf7tKQfXwhVzQKW5GlHPRK7zSJdTm0u8/LaJmeXJAUAm1NTPKvWuFud4kmhwEYuw9F2g79x/xanNodKTvVp0eb9+QssVQ4o8ZnZ0Q6Xt29zrLnNVA+VJ/5w/gjXFha4e3yaQs/nr9za5MxKi+x4yErF4LsnsixXXYp2RlVhv/xgk6NrXQ6HNutlm99/yeXxgTpCe5RvjXitP2RuZZW5Rpu857LiunRnD/LIrnB/epr35/Oq3qASh1RMn0zYxhxElKyD9JKYZrXPK9tr/N3v3uLK0gjPhj+b8fjnX32Vp7UFzq9lOH+vyRt3nuDGHe6d8Vg9KgV3OYLYoNIecnS9yevPNpjvCL+BySczNf7otVe5Ua8yMj3VHmmLRWzuCq3kxgaHxnkVmXn5w49YCIYsGUOaV17l9w/NsZ2vsNCMePXxFl+9/TnZ/g73Dno8OLbArYPHSCyHc41tZm/c5er6EKsf8rQ2xcrZ03zv4DxPpzzCuM2lnQb/0Z9e4+JGV3rluD09xR995TVuzNdVgeS5jSa/9O33uLy5rbbiGwcq/PuvXeT9AzVGdgF77DLdtskMd2mbe5khG5UOgRVS9Qu44y/UyDSwpJ0KvX9NRke1V6+3z3TYWe+fel9Lp17T59NYo99Pe98qArynuJn2dLVHLkaCyC3rqLBglbynP6N7wNMpZX0e/TdlPKbU2tJ7rRpnSqdd5/r1ni3FxBlPKLZ322v1vqz3bg3OGn+0sbIP6ruUMLua7Htevy7uThfZ6bnRhsU+lor5JkXGIvCyZygZZ352F9B1XkNbTvriepDaCtKvtacp3NuTIK6PSYcR0mCrH6LmcM/mcs89CF0U1u/39znO04tHT54UtQmYpsVV0t74c9ZQyvtPj3ffKts7OL3YNIjrBaONEw3o8lpy8GLU6DBIunBOxqwt08nr6LGJdZXO3euUhI5Q6MWQLorT82uHFt5IuMtH7OR3GHkBppHD8ctk+jVMETCxtrjSXuEfff6AK83dwoUf1jL8D2dO8u5sGTMnVdqx2pyccE+tKZE2HYvQNdnKRsz1Yn7uccSJZoidhKznQ67Nh6wWhFYXXmr4/OJnQ87u9MiFDZX7/tFCmev1GT4pLODEGS5vtTnf3OGV9jolf0zHyXOnXuIPjk+xWsgy00k4t9Xn555tcrIl7WMhj8t5fn9xmvsHauwUoSIV+8ubXNjxOdaw6ODxwXyd64dKfHzIUwVTMw1hjZN+a5Nh3qJhDqkPQ66u+ryx7PPm8oiRF/KHL0d8tJDjaXGOuX7AX374iIsbO4qw5LNykf/9lUP8cK5MI2fz2maX/+5Hy7y90lIpgY9mKvzL147yrFrhyHKX81tN3thcUmx8oib2oFbjvYVjPClVVVX0sU6brz16zNn1BpV+xINqhd8+d5RP52aJ+gbnNlt8/bPPON3YUrnjDxbr/Ma5k1yfrZMxXU41W/zCo89VvlbY1jayMzwqn1E55Y3iJl1zjJ2UyRhFrMBlEA3oFXrMmj3OrC1zYWlL9XfnA5sHMzVuLUzzZ4s1VvMZRat7eWOdX/v0lko3iLLap9UM3zpyhU9nDtFwbeaHm3x15QYX1tc43IC+JYB+mA8WF/ngcFWxBn7t8y2O73QwzZC1ssO1AyU2SllFcXqy43P10xVOLO1wMEzYzsN3Dtp8emSGx9V5jH7A250hxx6vcnKthZfxuFn2WD18iAfFGR5P1XhczinFNClCKxtDjKSBMYop+Av0Y2jWRruA/r3rvL48JGPDu9Muv/nVqzyYmuP4tstLaz3Ora1gWD3uHLNYmynSFsFf36ba6XNqfZO3Hz3iYGu3N/zWdI7/8Nab3KjNSJyFxEmIvI4yYgkS7JFFKSpxarPDG7c+5uDOpmK92zh1nD88dYKdfI2jmyGvPF7njfufYiZtPnwpx92jB7lfewkjtnijv8PC9Vu8td7DGkV8Nltj5ew5fjh/iMeVLG22uNRc51e/8x5X14aqBkYMjN//6pe5MT+nWkYvrG/wV7/zHS5t7Kht5aOFMr/7tStcW5whMbJ4Y4epvkVGhPti6Hkj1ipNJbJTC4p4/hc59DSwyrk0z0YazCfTgBqEJ40B+YwGqOdCACmu87Tzkz4mvV+mMUlfY7+ITIS9ApHLFYIud7f1dS91qWu40vekr6cxT7zwFwH6/v68V9uUNiJ0tECEWoQJUtrG0k5keu/WuJoG+f0oxF5R3CSgy7E6Za0/nzaaNP5JB4wvaox7gK4w9pWvXknSlsQ+WKbyAPK+LsjaBxN7lx1HA7qe9PTNaA81nTeR8+yD1t4DF0DXoW0NgnJNxaS212eYBnQNukIMI3zwuo/8uYK7F5DZT1qS++fZO3bSOkwDus5/p8P66p73KhMnQ037k74n2fpc7mSiolQvOG006Zy7Dt/8JA/dDoRhTaqkR7RyO6oVLLELmEzh+tOKnCJgk9cba/yTuw94fWuswoXv16f4H8+e4P16hazodyt5RnACKAs7r2HSKphKhMOxEqaGAUeau4xjWd/HicVwEIXpBMv1mOtFvLY2YqHXBaPBRj7h5nSJm/UZrlcWiI0MZ1sdLm9v8/a6ALrPs2KRD2cr/NGJaVYLGQWkFzc6/OWHq5zebis+8PuVAv/uyBy3D9To5oWvvM0by+tc3hpyqgGjJKOiALcXy9xedNl2TbyhoULLie0QeiYtc6gUwk41fa6ujPnaY1H3HvGdoz4fz2V4VJ1nphvxyw9WONnoKAnVO9Uy//74Ae5WC0hb4ZWNFv/446dcXhdAhw8WavzTN4+zU8rzpU9WuLK+xcnOhmLOE1a05cIsn5VOsp2pKXGO6XGLMzsPOdTaoNobKq/4zw4v8myqTBiLBz/ky8+2qI7GrJRdbs5X+eOjh3g6VUF0ycr+kNn+Bk7QoWMJDWiexFxgmPFYcbZVTYEXlSjGJQojTxrTCTJ9FpM+Z9ZXeXV5h/PPeory9vZCjQ8OTfPtg1U2sh6z/Yi31jb5W3dvcnpzoDz0u9Uif3D8Mp/MHqLlmMwNt/iptVuc31jixJbw4cPHs8e4tniAHx0oMXQTTrd2yEU9GoUAO7I42C5SHEmhXsyRYcSFxxvMbjfI24liWbs9ZXH72Cw/PHaAYBjwixtDXv58hWMbTeKCyw/mXB4dO8i94jRrxRo7Tk51aMxIGNMa0XVbBEFMxZ9lHEK/Mub81roC9KurPUS6/NpUlm+8fYVr09Mqh59jzDQNsklXcSIU+g61tRzTA49i4DMrRZHbT8iN+4o45sZMhT99403uVGYwkqwqSPOzXaGWUdwCzsggG2U4vNXiy0+fMv/5E+Yig6fVEt+6eppmvszp1ZATjzd56dljQm/MtTNT3Dk8xyeVgxjjmK8MOixcv8Mb20PCMOLGQQH0V7k9fZClUpbtZJNLOxv82rd/xNXlnhJRuj4zzTd/7ktcn59VOeCLAujf+g6X1huqtuvaQolv/MUrXJufxiKLE7oUfCFV2pUqlTx6O9tUFfNFith7Ifd0JFPvSZNtw5Mhcdmr/rx/miQljSv63Olo6STu6GPSUc20h7v/d2lz2yN7SYf1ZUw6RJ02AjR+yZ6qqsUn6sbSACrH6nqpNKDL39X4RA1yPPoxQE8bI3rMeg/X59chd5VH38vjy3v7+fG9IjxNl56Ofuh7nwR0NZ8a0CdvRA9Ke6UabHS4QV5rUhcNjGnw1RZJugo9HXZXXroU/OyF3OVhyO96Aejr6IeUBmP9gATQxUOXCXlRmF0bF5OWn56ctGWpDYZJ713GqSc5bd1psN8v7Juw5LSBk168kyEqub6ulNcGQXps+m8/MeQu7GFCkpIIVWZDFcwYVgHLmMKOZBOSsqxtruys808+ecTVzQ5mYvPhdJ1/dvYY1+plpTktbXNDKZAJYmp9FFHLShmGXkzeTCgMRwrM53sjDnZ8pkdS4S7c4haRVyA3TjjYHlEbdslGTZpezCfVItdrdT6aPUhkupzfaXNlc4efWt8gGwZ8OlXkg7kq3z++yEohQ2Hsc3Gjwa98+oxXt1oqDXC3Wua3jx/gkwMzDD2LWqfF1bUVLm33eHknYpy43Jitc2e2xN0Zh/Wc8KCLYpmtdNolJdNJhkogdGYkOfQxv3S/T2U04MbskOuzDrfmZ6n1E75+d4fDrbEyLm7Vynz3wAKPi1lcN+LC9g5/+/YTzq81FC3ntfk6/+zNl2iXcnz5zlOurG1wtLOlBDokStDwymx4R+lZU0orPh+1mRs9ozbYoTgIaLsen8wssFnKMba6TPcHXNwYKcauT+t5bs3X+PDgAhuFihIVUc1OVouhIS1HUgwm/fRFpa3dtLuKhMSNS+TCggJ0JYfpjVgIupxb3+DMSoMzz3okAuiLVQXo3zo0xVpOdMlj3lrb4O988glnN1oi2sXt+hS/+8plbs0foGMYzI+2eWP9DhfXl3llPSDA4uO541yfn+fOwRrtTMS0VI0nPZX+qbXh/LMsla5Dx06om3Bka5t6p82UZdB2Ex5UHG4fn+Nbx+YYj0N+aXXA2c9WOLbZICrafH/O5tHxg9wtVlkt1mnZBZEvY9oPcSyfltdlFAQUo5oSHwlLARc2N/g737/Ja+staQnno1qB3716gQ9npxm5HhnTZz7apjZoU2kOmG5YVJc8ylGOOANTfpvjzSVyfpdeBm7NTPP9N97iVrmGnwjRTEji9XAQPgUpwBQWpIT5nQ5f2Wkxe/sBZwcWT8yQH3z5JM1SkdMbMXOPNjmwvM6wZPHR+TqfHprlYa6GNwx5u9lm4cZdXmsM8aOImwdrLJ19mZvTC6wVM/TjFq9tb/Kr336fy6tdVan+0ew033jnba4vzqit7bW1Tf7at77H5TUJwcHH82X+r3eucH1+Gjv2sKUdNXGxElulCiJjRGA1VU+7beQUv34ahNIe+ItANw2+4nSl/6UBX++/Ggx1ZFY7kNpJSr8vn9HXl5+66FmfaxLoNdNcei9P76U6TTkZOdWtzmlAT4fG9T6sAV0bCOkCZwH0XTnpL/rU05EMPXcvMpTU/SBdRL7Cr/TcaJyUa/V6Qga2e36NKXr+pZhTIrzSoauvYbz8M8/3oWvQmbSYXgToGqwnQ+5pENNhkEmwVwPYYwJyU7mPdGGYnpD0w3rO+lEMVrsiIvqYybG8yCufNA70PacXb/rB6L4/vbh0+kDuX4X8U8Q86cmfDDlNPhQ9x9paTN+vNoh0UeEk4MuxgRAbWLuAniRNLFFdIocXV3CCulJNi4wmlxqb/Kf3lri8I96FzUf1Kf752cNcqxdVv7YpRRmihubvVpKHdsJWMaGblT7uiNJ4xNHmiPMbI3562WduHNEsRLRzHh23oqq488GI2V6PE62WIqm8Uy3w0XSNHx44iBHbfHmlxdXNHc42t0ikcKdWVu9/fOgIywWRTh1wYXOTv337MRc2mxhxzJ1ald85IaHpOdWaVe80ubj5lPOtDi83A6UF/9FMjTvTJe7XHJaKLlsZoRJzqY0dxQzXj0WO1cc1x5zfHvD1T7ocbvbYKAy5MW3wJyemKI0sfv3GgEMtU0UFPqnWuFmfZalk4xeGnGxv8tfuP+L8WpPSwOL+9Az/+tIptqSH+8kKF7c2ubC1zPQwROjrB8Jc50wxpqCeQTYZUUykTSrE9kWZrKqq6LdLNmN3ialhkzMbwv8l+fUKHx+Y5UcHF9gqTClZWMOM6TnSltjDjweKJjfve7tkJpYYtC6JUcSIMriKQEWkPYfMDbtcWt/m1WcNXn02wIkdHsxOcXOxxvcOlHlcEgnYhIubm/yDm59yaX1HkRVJqP83L17g2uKi6qGfHzZ4ff0ur62ucGl5SJR4vL94lDuzcyzN1xg6QgO8xcF2m9PrI2YbCV4/w1Cqvks2lAys8Q61ToezXVm3ApYud48v8IMDswTDkL+0OeSVB8uc3NjGyVp8XDVZOrrIveoMTyo1lnMiMWRTGydkjZix2VdCPlaUU9TFRi5S6+frP7jNxc0dTNfgvdkCv/nWWe4szFKIPU40Brz9aIUj69vkhqJB7tINC7TLBVZmLEphh6tPl1lstVWP/93Zaf7kp97k/coUTTFejZCC0SMvpDbC/SbUt+GQqXaHt7oBc7cfc6URszRqcu2nF2nVcyx2DEqPdphf6tKfyvPepTkeLEzRtYpKke617SYzNz7lUnOkGP8+m63w7Owpvj8/zVrBoxANubKxzde+/xGvrnckJsb7czX+zS+8yfUDdcxxxOur2/z1b/0pr611d3Poi1P83jtXuTlXw4091WuOKQxENonoscdjnEiiTQG+yL0Ia+Keopj2YDUwi5OV3lP3wWQvZ6wjtHpP1Z/TGKD3vMmwdnqfT0cm5Tx6P5RzaPzQXnE6mqnGskuaqy4/CeR6LDq6rKMJem9V+3iKJEaDogZU7cxO3ou+lgC6YnNM4U96HtK4kI4uaIwQQBfqV50yTo9Ln0cbFC9yQhVrndRjpfTkjdNfubzPFKdPmLYQ0i1a6RyFTI4Gm8mb0DciP+UY/TC1171PHLOXv9BV6vr99M1rQyBtYOxPlBRJ7xHD6DH8JGBPL8o0gGvLKO09azCXn7p4Qo7TbQQa0AXgRa1NH6/nT1uF8hmdQ5oMmei0gy9UkXtFfXre018q3eL2ohz6UGRTXfHfxqpIKBNGZGMPLypi+mVFGRqZbS62dvh791e51Ogrmc6Ppkv8xivzXKvlsYQ/WqhSJScYxBjS8mVDL5MoprNhNmRm4PPWypg31nzeWAtwzJCbByKeVVy6Rh4ztpka+xxu9Tm32VZg/El91wP/3uI8VuLwzrMmV9d3ON3ZZmxGXJuucH16ltuzRxS7nG93uLC9wT+8+ZBL601lpN2sVvnXp05yf3ZBVc/XWzu8uv2YC50WZ5ojxRn/8cwMt+tF7k+5CqBWSjkSM6OqpwuRxTgaEtgiyTrgVLPLr3zS5tVtUQ4b8PlUwh++lCMT2PzarYSpvrTb1bhTrfGsUGcrZzAotDjeXeOXHjziwnqbSt/hYXWWf3P+JbbKJY4vb3Nua5vXNlaoD7sMhFgkA1veFENbWP6kkD/ENtvYSaRAt2tJ3cAhBjmxup8w29/i1bURSWRye7bC9YVZPjxwmO18jbzvYBshI6ehvPkgGihlPCcSNT3piw0wHY/Ayit6U9O3VX9x7IyY6bW5uLbDueUW55YGqor64WyF24tTvLtY5klJGP0SFYH4T259xuW1bewg4frsDL9x5SzXFheUotrcqMn57c+4vLzKW0/7mFGWDxYPcXN+hgczZQUML21vcma9xaVVIZSxWC4VWSllVAFcXDQwR9vMbbW4urGrzX191uPeiUU+WJwjHAa8szXi5c+XeWl9Cy9rcqMGz47M82mlqnLoT/NlVck/I6IuidRyj5SokGFlCEOfrCMpm23+2ru3ObctgC459Bz/+svn+Hx2loWBzdlnbb566zELmzuMM9BABd4GAAAgAElEQVQo5lmenlZUvJsVk+lOm6/cfaqK4+zE4O50nf/7Z97gvWqFtqgQElKiT07JoeaUM+H7bcr9ISe7EScfbvPW51264wYfvZZhNJtlrhFhrfQwuwbtuRmuiajPVF4xJM4PQy422kzfuMflhuTlQx5MF1k6e4I/na+ynLcpWhGXN5r8/Hevc269q1QQP5iv8W9/8SofH6jBMOT11R1+5Vs/4LU1qXKHm4t1vvkXr3BrtooXucoDF4U/4c2XVkA7DihEPcwkpC9MhKb1Y96f3k/1vqNBLb3PavBNg40GO72n6fd+EgakAV8Drt5z5RxahVPv+Xo82gBR8qnSvrVnCMhPfZ60I5Zul37uXvacyvSem8a/tHetsSUN6JIH0oCuMSqNNRo/J/FFYcaeVK+S8d7DAF2PpQ2edJV/GmcVBkm4XtGY7PIjqP+nvnxJcbnrQerQu8516xYt3QOtLaU0wGkgnvQiteWlQVne1/qw6oJ7g9Bha/2Q0pZSGqD1efTDlZYDdY69kIUOh6QNCj0JP/bZvTz2ZEpAHz8ZgtL3K+/ryk2V9w+C/QrHdKgqbfGmIxbPWayipxwEzxXFpS1Z7bH/pJD7wISGs0sHWRLxjDhGNNKtOEMc5gmk/ctoKQD89QebXGwOFVB+XM3wv56q8XG1CMqrcygOY4wIJU2q6C3F87djhLb75UbAr90JuLwZkI8CHtZDfu+VkM/qUvBrMdeDVzdCzm4POb3TVlzXt6cLvD9X5TsHZ9WS+5nlFm+sNxT4+Ra8Oz/Fh9Oz3K0fZbXgMXJbXN5c47+6/pArG10lTSl98v/zSyf5dGZBhdDrzW3O7DzicrvBpZ0Bcexwe3aBW9Uid6ccHlUyqrI8sfLMD1yKgagZjRnZQ1qZLge7HX7+UZsraz2OtPu0ciHfOWphRg5/8YHH0Czzb07Pcn2mxsCsMLJjAm+TV9pr/OpnT7i03qMwtLlbm+a3Lp6kmS/y+qM2r621ObPTwI0HPC3Dw2qOe9U664UCQ9skdAIMR9IdYxwfwqRAz53BMQzq4w1ONTZ5/emG6sd/UPX4dGaOW3Mv0chOkxuJxKvw6a8RG6LNNWaAx8icxRcwM0UX1cO38/hjsH0TV/gD7KEC9AsbTVV9fnZ5gIXJ/QMlbh2s8P5ikbWch4jVXdho8fVPJQKxTcZPuD1b53+5/DK3FudJQmHw63C085ALaxt85fMe2SDDzblFPjhQ590TFTKDEb98a41Lyy3qI5+Nsst3T1f5dC5H0zOomiaH1rY48azB5Q1pJUy4I+QpJw7w3lyNcBQ+B+hGAd6bTXh8YpbbuTwr5TqbmQpx5DE39Cgq5rZQCZtYuQyG71NPYi6t7fCX3r/DmZ0dVax5rZrhD946x3J5ikM7CSeXGlx6+Aw76vHpIYdPDxW5d3CaXi5PbWzzylKTn73+hCMbDbVJ3pit8Y2vXuGD2hRRKCI5EZ49QBzenpsVrWFFolMeh2RbAZc2Qn72R6vk4g7vneqSmc1y5GGPQTfhfrXG2pFDLB+cYUO06MOQ+fGY860uczcf8OZOQOIHfLJYYOXMUa7XyjwpO3SLIec32nz9D+9wdXmgtOo/np3im79wmesHqgQ+XF5t8MvffleF5IWc9MZCnd9757Jqu5R2PEm9hYborwuoeyoqV4yGEnNgYEoIfrcXO+10TEZo085KGtTTVeiTjo0OqU86U2nATkct01FRfT3tRGnA1Rijw/QC6I7kV/bafuU4HUnV6Vsdbk8bG/q6SsdiD//SjqSux5r0mvW8qGMlPyVqbVJNtGcYpOcxbWT8JA/dlLa4vc/LtWQ+ZdySypDftdS4nsN0BESK4ZR8rDz1PTa7fUDX3qi2ajSga8tCM+XIa131LX8TC0oPJF0pr4EpPQG6312OV5Ns7+qoa1DTfdZ6IuRa0s+XDvM8Z6WI1KawcaW4dLXHPdl+kJ6Q9OKcFD+ZBHRdWKEBXcakGdzknBLum7Q+tYcuf0/3EqbrFNQ9CfOUtFnsVbpryzBtLern8qKQu1CdtqR/kkhtLMIFbosVLlm+WDSnQ4Zxg4utNv/w8yaXG6pJm3tFiz84kOezfBaCjNIGzyuWNoNmRsRULIqhyIgarMxanGzG/JNrEZeaET0r4OZswDdO+9yvCZ+1xZEWvLUUcXZ7zKFej4Gb8PFsng/nKrw7V1dBsbfWWry22eT81o4SbHl/tsa1+iy3aodYKbqM3Davba3xXytA7yuJyo9my/zGHqALJW29vcMrjUdcbu7w+tYQM3a4O3eAm9USd6oOD8se66USWHlmhh6FUIh3fIbmgFamQ3XY5uqKGBY93lwd4uJzfTZQoe6XN0os5Wv85vkFrk9XsUKR9gwI7DXOtVb5O/eXubQ2JDO2uVOv81vnj7JeKnB2TRjKury+1qUQ+DytmCoPfn2uxrNSDl/kZK0A1+hiRSMlnTnGo5GpkBg29djn1NY2P/PoGXPdLs2MzbOpOjdnj9PI1zH7IZWwz2ywhh216ZkR226RpfwBGtkCfWtEUswydrKMxzGuD1nHxLJFEEVSFC3OrDR5dXWA+GqP5wvcny9waz7PUj5Le2zwylafv3n3KRfWm3hBxK3ZGv/yykluLsxgybyPexxrP+X82iZfeTjAC1yuz8/xwcEqH5yqM9Ue8vffXebSs4YEEXk64/EnZ+vcXSyw7sTMJSavPt7m5NMmp5siaWLy+UyRz186yLdreUbjgJ/bGauiuJdXt/Fy8OF0xPKRaT4rFFiuVFnNVfDJUh9nyRsegRnTj0YkOZs4HFFOdoHtl969y6tb26Jrwo0pj99/6wxL2QLH13xOLzW5sLyGZY24dyzH7WMlfrSYZ5wtcrxpc+5Jh5+69ZTFZkuN8frBOr/z0+e4MV1VeuqupKfsgepdb1oOYRQy5xkUg4Roa8zb3Sxf+u5DDsV9Pq2vUJ/JMP1Zi63Y5s+OH2bplVNs1utsxwHRqMvCaMi5To/ZW5/zZkOeXciT2Rydk4d4UCqyVLZZz4853uzztT+5z7m1kVIukpqRb79zjpuLVYY4nFtv8Vf/+D0urbZUuunabJXfe+cSt+YqSmNdVPrEEAiFt930sE1TKfHZpiggilbAF1oeaY96Eug0FqQ9Ud2JpB2YSQ9dA/Kkd5n2ktOAr50xDVzpNGgaFPcdHyH8sndrALQ3rL1axZGSom1NO57681IlPnmf8lobAT/WxraXmtj1gOXaoq61K/+axhU9V+m9PO3Y7VpQQri0KxKmDQHtFOpOKu2k6jnad2Yl9CcSyr2eSv3sFwlKyH2/J28v8a5PIoOSyUlPlA4Ba/CRY7VHnb4JPQABfF3spoFarqcmeg/QNVNc+obTDzR9LQ3YypKJQtU2piQmVXHXLhOR/NMGiFg6Otwi558UcdFW3IssIDmf/mx6QvVDVmGPCcpCDbx6QaTV5tJWpvpdCiqU6s4XRQ3p+05bfek0gT5GctexkcU1TQqGSHVG+FbMOIkZhQlBMsayB1zd6fKff9rktS0JuYdK7/lJOUdPaGZD0dm2lBU/siwaWfndot4zeFZM+IOzFl7f5x99GHGlJSpQBk+KPu/PByyVJZlYYq5jcuVZxOHmkGzUY7OQ8MFijpszFT6pTEEQq032XLPD2XZXFa3dK9T4uFLnxqHDPC05jK0WF9fX+McSct8aEbhSSV3mX73yMndn5rB8qHWk7e0ZlxtNXl/tI67+3YWDXJvKcb1q87ScpVcoq1adbM/AHsk2FhGYIwZuj1Iy4MSgz9XNAT//YMBid0C7HDCQL8RYjIJpfueVBdWj7Y1ckmRImNviXHOdX7+zymsbY9zQ426tym+/vMidGclXdzm71eFXPulxohHS90yeVjJKJWyzmCWJDXIibzrok/F9pai1kXW4WyuyVsgT5Ess7nR45/MnnN1pMRXENPI5fjRbZzmbUepyc/0BZ7e3KI+HdB0xXCr8cP4gD8sl2l7EMOPgZ7MqnSIMa07i41hDDgz7qpDvlWc7nHnaohIkdGt5tuoFHteyfFLN8cNChsXOmH94fZnXVluYScy1A1X++dvHuX5wWpGOLHal3WuJC882ee1xTxTJ+dGx3e6Dzyo5DrTG/O3rG7y61iBhRCPn8Pn8FI9ni6zM57H6fc4+2mJxo0N5FCsjZ6le5NZ8hfdOzgsfDueXdrjwbJtLSw0qkc9WzWGjludpvsCTelVJ/m4L0o/Em7QxMi7kbPrmmKEV0DcDLj5r8F/+4AlXl7aVANBHC3n+j589y8OMx6knA84/bfHG0gazozEdGeN0hk/PLbBuQHUbTmyPOb+yxVSvy1A8/INVvvHlV7k5VSI7EvGgGNsRuV6TrpFhiBA/+Xh+zFQ3x5n1iC/f3eHg6jNMY4miGVEJ4XEmw/dOHOPz0y+xujBDU8hs+g3muhLZaXP46QbHnjWZ8Q1i16OXz9Gu1xjVSzzrb1IYDDi53mK6MyYbO6ws1PnO5YM8ODzLWgCv9SK+9H/+B95uizZ4hh+UMnzvb/4sPyzZlGxXtaWK5K7I9QaiKy9U0xLZMUR6VmSMdzuPJqODOhqp91IN1un9WPa3tFeaDlFr/Ejzduj9VOfJ00XB2hFK75O6hVl7++m9XM7hSsp1Qk89XSCtC5r1mLUxosFXqGP/vH/yeeEC0ell7fAqPFAh7y9UETX+6II7ea07tfYBNxUNEFIZ9X9Py0OO16lsuZ7ca7PZ3Me1yUivXF976PvAL0Vx2ipI37S+STmpvgmdD0+HPeT9SfDV4Qz5qTxw/4vmf33TKhzvOLta43+OQH265e3HrK096lZdVKDHkQ7jyAPRk6nIbHwRMNmlY9XGSXq8aUsybZE+F2rZMxzU9VI9lXqRyDn0otJMSXrC9UNRVqGEuyT0n6KefZEho/+m533fcEocCHc3/Zz0atkRYzfelVYU+dBkhEGPK40+/+Bel6vbQ5zYV/rKI1sKZUTIRKhLdyVLhYms4+5SQdb6Fp/MmPyLqxZtAv76nYQ3tyzq4rkT8LQYsZ1zGHol7MBmupdQHYyZ8oXlTPKPWT6ZLnGjXFJV9Ge3tzkjxWydAUbi8llhho8rVd5fqLFaFBnJgSLG+Pt3nnBup4MvgD5T5bdOHePO7Ixqx5nqNTnTWuH1Ro8vLfsK0CXf/FE1y/WqyWoxi+8VMYws9lBaIATQY6WmFlsD1e5UZsil7RG/cnfEy5s9TGdAx4LVTJmPZmf45ktzPCqVKAwszHhAUmjx6vYGf+/2FufWh5BkuFst8Y3Ts3y44LJVGnCs2edv3e5xfm2MG4cMMzZLZY+e6ygltFyYUBmJlrXBwBVxkxw354s8nCqxnZ+iOgx5c3WDc2s7qqdZihQfVzM08zaijF4bSo56oFTn1vNZRTjzgwMzPKwUCQp5BsKm54lqlrQeRpiiL272mR/1ubjT4+xyk/NP2sz0faVw18+5bGdtPq7n+dbpBUqDkP/sw2UurDVU7a0w7/2LLx3h5pFpGCYcbg+5srTKhWeSjx8oPvjvn6jxyYEqzwp55no+v3B/g7OrDco90bKzaOfLrE4VuF0SLfCIY80e870xVQGtTJb1aonbC2W+fahE24WT2x0VSbjytMVsd6gKM/vZDOuZDI9np/j4SI2lcl4pvIWiImY7JBmLvjOm60Z07JgLTxv8t99f4o0l6cf2+dGBPL/5zmnuFTOcWPe58KzNTz/a4PjOQIkQbbs29w8UWHNFgCXDbAAn2m0K/R6hEXFnrsI3Xz/F3VqJrHA+mNKmGajvyjDM0BO/t5yIjUy5n+fkZsLVz3Y4vrTEXPcJ9WioWigfTBX5o/OnuXviCOulMp1EBIo6zIZDjvf7HHq6ySsPGhxoBnihQWCY9HI5BpWc0jsgGFHf7pDrieaezepClfcuL/D44AwtI8v5bsSV3/sjrrR91V73o0qeH/zHP8OHFUdRK4tanhdLCZaDiAhL26FEdiICvFgy7LtV1jr3rIFb7zsa7GXP0vuX9sh1SvbPS2nqMLIOh8uxGtDlmpN7fNqrTeNLep/eH9tP0FPX+7WOsKadzbRjKVtv2lnSHrDGAbk/CXvrji4dndaArrTIZSvfc+z0HGksmMyh62tpD12xxe15+NoQSEcvdJfXpKevHFdx76Xtbi/krsZ09ude3/fQ0xaSviE5SN9EGtC196iJB9LHT4ZQ9ED1gtm3tqRZVEUuvuARnpzctLWjF8R+iNsQYRhbTUgafCdDKBpMNaCniWL0e+kHkn6oMnEvAnw96QLI6euljR05p75Xfe9po0NWghTVaUB/kaWoF/Rk6EdZxcI/7TsqN+oaoRJpUa1rZqykHe0kIIq6nGuP+NUnIy5t7YpmCH2lbEqy20gRnHoG0oEjxRlSqxGL5+7w4YLFf/+GycNcyJUV+OlNly8tG0y3A8UhPvQytO0CywWPu3XRKw+5uNGn5kPHy3K/VuSPFvIMrIhLWzucb3R4pSVSrxk+qs/zUb3C+1M23YzFzDjmjY0uX7+/ysutLiM74vpcmd88ucD1hRoDJ6E86HC+scGXtsZ89SkYgcO7iyU+qLncmTLZznsq3G7IFhYYqvhKtOYtkSeVaIWo0eUCXmn6fP2Oz8XVLvmow46XcKNW4UfzU3zvyDTr+RylPmTCEV5uwJnNHX71TpNTm2OGpsPdep7fP1nho4UsG1OmKhp852GX8xtd5no9qrIJiCStEs2Wqm6Tge3Q9DKs50s8nSpzr1ZiqVSglS3gWBYzwzEvbbR4+/Ntju40yJkiyxgySsZKo94JszS8HJ/WC3xWz/F5TUA5h+1WVLi954l4iJjsIWEyVHzdVX/A6WaP8+s9rj7tcaDlY4Qi5CC0qga36wX+n6vHsccRf/fDVUVwI4VfN2dK/G9vH+KTQzWCbsih9oiry1ucX23z8saInmfxvRNlrh+s8KBaVEbMxY1NLi43ufykp0R0fArsZHI8nLJplwxMz6c2GHNyXfj1TZZKeW7NFXj3VJWtkkVtPOTYTpeLT9sc2uxTGITiRtK2XB4vlPnB6Sqfz+TpWY7yNHORTexIAWLA0JFolMGlZx3+ix+ucGW1qXQNfngwz//0F05wfTZLrR9ydr3HO59tcWa5x1RT9HsMeqatajgezZYw8jYHBl0qnS6FfsCTSoE/PneMz+olLMvGdkWBcKzmLxxl6At/Q81kRKxSNIdbBpcetjj2bJnF5jMWxgOyg4CH8zP8zk+d4vaheXzfwR+N8ZwxJS+ibI45+mSbd663OLk6kj5efNFMN022yg5rL1VJfJ9XngwpNMf0PYeHh0p873KdlYPT+KMsr7R9zn3ru5ztCKDnuFkp8qNfeIs7Uy4iAitdAVkDXMMjEdleVXszwk8CVY/gJl8wnaXBXEUgU+Hn9L6o9/jnAC7lfepjBR/kmHQqV++L6YK7dGRT76f6+pPRU409al9OcbDrz6WxSDBL77k6kpAGdBFPmoyKpgFVPGwtfz0ZyZbvtmjaK4KEvaiwTjGkK/XTKel06nRX2WW3Sysdapdraie4Wq3+WAeCns9YpFe1Lrouijv3zpsK0HWhVzq0rEFST7wOA2hwkWPTxANpIE8/8HQYXD9MBc573nuaevU5CyalwqaNjecKHCTc4Tgq9K4XlgZ7PUHpkLm+z3TYJM21+yJATS/YtBWqF6zkv9MLLv3AtPWZzi/pxaMMCMtkOBbazt1/ekGmf6bpC9MLTX0eB39sKr5voUqNjZDQEZGImEIYIz7byBxxeBTy1fWQk60ReV8AXfSqhNxbxi6fS4gMGyuyyQYuluTfTYfbcw6/fQae5mOOtE0uNm3eWoa5hr8r+eq49ByXx1MOHyyaqlDp/OaAA70EL/BYy+f403qGnhtzorfDyW6XE+0hvpHjZvUA96aKfJYLGDsm1cDh5eaIn1nZ5nC3S2j4PCjn+NbBOR7MlOiKkMu4w9Fug/PtmCurrvLQ70x73KvYPCyK9KSLYWbEvCEOIRQL1rFw4pBSEIIb0SyFHO6G/JW7Pq9s9MnQZTOTcKte4PZ0mTszJaWwVRomOOEIO++rNreffdjjYDNUuuQSUn/vsABrlk6xQHEUc35jyLFWn5l+l9nBiJn+iLzoYRoGA8uk4blsOR7bWcld53hYybGd85S3KtXHkWGw2B3x+nKTl5rbTI83yEpftxngGxnGVNnMlhUt7GrZpVmMGToOY98jsrOMMtJWJTZaRGgGDLwx2WTMTLPDqfaYSxsBC71AeoIUL74VGwqw/uzlRcww4efvbXJsq0OYBDycyfOtV+Z4Olsh6It8rc9LjRYndnqc2BnjuzY3DuS5O1PkUaVI7CQcGmxzequlAH1+J8EMJKWTYXO6QGPKpFMJyQ6HvPR0iNmNWc3leFjN8+h4jUbBJCNj7Q54ab3PTGOo+O+dWGr4bVarOT4+WmS5mlH63SJnmolMxZfQyoRq7nK+zcvrfX7h3jrHGy1Fg3x7Psc3Lx/hfj1HNoo43O5zdWmHY+t9qi2LXC+hYHhsew7350oMSw6lsEum06bUG9PI5rhx+CCrhQKe8Gh7Mf3cSMmQOuMCYWIwzPmKwyEy8syMLE6u9ziwus5iQ7jpR2SHMc8OTPPNK0f4rDaluNOFkjljBeSzAggBBzZ6vHWvy6GdMVHik8ShUoDbzhk8Ozml1vHJlYhCO2ZkmqzMZLl+qsB2vUI49DjS8zl+4wOO9ceYUY6HxTI33jjPw5JDzhBtBKnhkESJfMdz6hyNTKCiEKLI6Chxxd0q6T8vQvmi/THt+U6eQ4OcBkJ5nQ55pyOPLwJ0fe70nq4dPB1REB1zaVt70djl89ohkmunQ/Hag9Z3rF/rn3psAqxa/lrj3n60NorJZjzFFqevpY/VUYl9x2+Pbz1tXGg9dAF07YHLNXStmfxeKBSeezb7qQIRDFNMdeKUffFkjP8/gK5BLT1Y/QDkby8Ccj3BMiHa0tLFCvsPb49MRja9yX/689oY0KCoc/YKnOMIYZnTgK4fmg57pL1rnWOXCdXXl+NfVBSXNir0OSajDnq8uigubVWmLUhdL5B+f39hWyajQPKqP05MoI/XIaP0QtPgbxhCzC9Mb0IgFak+2dCM8JKIsqJ9TWgVIGcYHO8mVH0JxQ92PThT+RWYRnlXZcqwyAYWs10HN3HpZhw2ijaPy4byQGaGMB1Jv3msqoqVLpobE2YjFfJseaIoJtKjAyrDiNmOhJszrOEw8hJwdyjEXeYGQ4jybLiHFP3r2OozFplWJ0cmjlgYtCmPu7jBiLHh0M7NMszIJhQQxF2spEM5saj1hLfcZOyhiEq2PIO+J8AoRSpSub5X7JNxcETUZZwo4Fkvx0yNI954HFDvDBkVfLYyMevZDNu5LK2cAKzMhQQkfYalmEwgVLMh9V5CJrIYuDYrFVdFIYykRH7sUOvH5AKx1EOcUIhHQkXwImIm0nc9NkzlRUpfesuFpYqpog6VWLinY9qmhWsazMcBFaSAboU4ahFLRVOSwfLrxJQZ2yKbahI5Y9WN0A4MQtslcWzF058dx4REtLMhsRNhjQbUg5hDA1GNixlK5b5k8lX4P8t6vowbw4lum8KoT2CGilt/vTRFP1MgjsRgDDHjDtXRiCPdQNECb2ddGtk8W5kiiZsgndrloEO5PyDfT8gMcypfuyEiO2WbQSVW8zK/7WP7Nt1cmVG+QFe8E0uyRT65sU+5P8ISvvGsQWxbONJ6aNts5x0lI5vxRdnPIhEeb0eKQsfkIofFrstMV8iNttVYuxmfRjbDTvWgUngTyuJs2KcybpKTNFzg4fkmtcQmCkTitkCQtfHNDmHYxYx8QksU4WZJkiylcczA9XlSl3oMi4JfUZ0XSdwniEMiM0POciiOfCrtFguiXBcGBKbBdqXIvfk625m8opkVAqJCKB0jISXLJDPyyQ5HJOEI35XIjvT1R+p7tz7lMXQdnMAmOzQpDXY1tJtFi1E2R2QUVM1BbeseM8EYL8ix6Zb5/PBRJSiTTfoYSV8ZyEZk4gVZYtOhlxMCKWlVjdS6mYxQvgi8J8Pqep9Le8Rf7E27IKsduOc8070P6H02narU49AOkwZu7RxNAroiVnlO3mXX2007Tnp8aUDXOODspYzTgK6Ll+UYuZ543TpNIH/brzGLYsXlLoCu07hpPvl0R9ek0yfnkfy59KFPRmgnHbu04ZOOJiggl3CRSq/uaaL/f4XcdXhCLpIerAbaFwF6ejHofjqZEA3oOhqgCsJSuugvAs1J6j0NzKpfLwopFIsK2PctrlTYR3vpOmw0uSDl2um2tcnogDYM0vczGdZR8rGpyse0Fy3H6rYOfY7nLFHLJBBSl1SVY/oLIb/raEI6FbH/UGPwbE9VqfqGhHZjQiMkGydUhzGRmbBZdog9R3nArhQFMlKSp3HSV7lOO5kiNCQMZypxlvrAVjKqvYxD4Npq0dlhTD4GxzYYWyFDlaNNsDwwXJGWjZTXJEZFYPZVtW6tY+GOPEahhy+eTbGBYXYpDwc44zxheFgVr5lOm7Gd0HbL+JZs1j3cqE8+GJIJLHJUMUyXkT2mS4+hM8Q0ZTMW8RmDjDUmkT5tE8a2wcjarRz1Ivlp4GcEFGB6aJA4FqsV6eGOObYeqo20X45p2zFD0yaQvKyzWxWcldA1gerHj01RPDPJRabSU09Mg25GTBoHr5clEwgbl6kiHWM7wpQ+X9/HlsiRGRNKJ4PMdWypyvuBB0+nwHdi6sOIpO8zFJDK2tglG8PzCaMdxuM2oqYkbXV2UMIOs7iRqxTMpF4ilHEbsepKkMIm108o9GPCJGYnl9B3JEJhqOdeGUnERtqtxJsUetzdIqmRmcUzoRr3sRgyEHpTZRRJLUKOxHAYSYuY0yeb+CwMIvKhoTzlER5jEXl1E+yMKP90CYwh3hjqnRyen6UTRoxzJv2ipIIiCuOExPDo5Mqql9vsjrAV21WEGQZ4QaQKzHgAACAASURBVKgKIpuV3cK3giy1SNa3KO5BYSxEHgYjz8KX5x0EFEKXuUGWvMgRmw36bpedQsDYzuAl87hjj6wwShpDxl6LwImJjJx6Hnk/xBoZmFFRGQlDr8fQ7JOI9K6Vh2CK/DjDbC9kYA25X+/T82ymgirFRDTd+6o1ciyFZa6LayZkxkPKgwGOGdMxYwaeCAflGMU2tuGSx1bXtUc+RS+r1k3PGNExhwwyAXkjZqETkAQhGxmTQSarjItM6FLtghskjJ2I2HBwKOAYQxxrWREYie77KCmznptmZNkUzQExPbryU+o5RllMw2WcMYllQYjed6oXe3IP1p6jjpDqPVTvt3o/1gA8+XntgD0HRCkHTgO1xpM08Mln0viiQTjtMKkc+B6gpa+h98t0Dn5yn5Zr5nO5/aLuNKinQVTnsdORZoUNoRTliVO1K1+qjQ8N/joiPIk/CsylsykRplOh4dp9rcc8eR59fPoY5RRKSd5etbueG8UUp4FPe45p4NOD04AuD0CHBOT4NBOcBrv0xOpByHl0vl2DvHjmarL2HnDaSkx7+GkLKx2yESB3XCnuMvYrAScnZjJf/qIFqRejBlM9oRqQ0+/vW0J7Y5Yc+HNpgBRJjP78pHW2/4Bt6QSVDW73DieNhbQxNXkOtbiiGFdaHwwYOZbq745MkReF6a6c12QtbxO4WUrkdkFHiEjiIZmwjyfyrLGNj0FXwNo2iaXtzbLV5ibFdtZIQjqh8sIkXWSHPmEwVMpTru0pj0OK3ITe1Ygj1YttCJBFFkPTUzreAuiG28BJOuSGAzL9HLnBUcVa1StuMbKEF7lKjEtijnCMEbl4JBFyrDBL6Fo0s2M6Rp/ICsklBSr9GUw/Ic50wBgp0A6tXW9dvih5f1fJqG3uhm7nxg6G47A5JRKxBuVejDUKiF2pg5d+UkMBdWwnqoioOJbq5UgVPEW2S19Ca5ajvJmxEdL2JDSaUBpmFGFLZMWKtc0yhxR9KQDrkgtG+KbkQ22GlmwcGdwoSzvj8mDGpu9alIYG+X6oNMUtx2JQ8fBdi9iPFWlI2fBUhXJg7OpGCz2shOj7rkNgS9qkh2PFSuc975uUempZsJ0z6XoWUcaBcUSxH+MKc6B48hjkRgnjOFHiM5YdMx30MUW1zw0JLInSFLEM8bIlsiBpmRG5JKAWxFhxQseUmkNXCQEZDgTFJkOvw1DkdAfw0qYUy+UwpR3Shm7eZ5xJhL2Vpuuwki8wshwKAmyxAKwAd0jWjzFtUcpzVJi73JXnJwWboo9uqHyves4ZacUCtx8r1jbDzKvIVD5sMrZ7rJVD+m4GM6hTHmZY7IY4yZBmocNAwDDJKoPWskJCX+pGSpi2S2iLN9snMQMMO8s4qlAKMhzsiOE64lmhq74npdGUsKRjemMlhiOwKRXXQnoj35fA2F1bvSTEtjy8sUU8lK3bwrMdxNby5UEVisSithWM6UdSUDpmyoYjrQDGASueQSDRq6iIG7qyxFTb3FYhUJ56tStFyV36tU1iY0hpmMONphj5FTzDoe5JlKDLtjdQ66I0yGKHQjSzGz2SOZX02eQ/vRdpgRMNouk6KO2VpoE27a3rfS7tiaf3T3k/La+ddqj0OaXCXONJ2ljQf9NV7jocno6+6uunowNp/JDP5LLZ/fNPhtv1GNJRYTmnxjEBdGGK0zn0yehE2iFL7+/7zpmU7EpB8l6Vexq79L2mHbpJT1155nuAvp8GP/3ln9y2ppbfXhWiTIT20F8E6HoAGvzSYQ9tveiJ0HquasIF0CdIDdIPTg9UL6h0xaUAoaJ93NNj13kLHebWi0/Ol7Z69IN60QRqcN5ncpOitZRS23OLTmQaxtIaJhvDbrQhHT6S6+qQfXpe9gFdKjQn5Ftf9MXSlqW2hrXll0QiGh2QWAa+YxOJ0IoJ2cigKgXZscGGDbGXI2vmld65BGTdOCAfjshIotmXXFpCX9jhbIOhaxI7No5p42Fg9ceqUjzMSgEieNIl4I+IBPhEMKNrYSUZBXYWwjg3FnuTnmnStR26kiMWY8Dq4oQ9nPEIr+9SGMwp+ch2XpjjYmwBhlg85BhLQvdmoDa9cMSuyErWV16MYYhQaJHyoKoqiMduG9MaK9UwsXW74oGKNpYwKmKyI3lwCdGHLo6boVNyCWxTCdEQiGeYYOy19cgjTOxEMvAU/EBptLvS+mt7tPMZxs5uR4dw1Ik3JTmsqaQgTNiETojhjHGMHgvC0LbRVrn00EzY9mwelvK0xCMN8rQdj6cVl75jUUpc1co1PYpEZ4N2zlbRAiP0sH1531GG0tjyVY2E2A2BadF3PeWhR8EOnhRBmhLKtSkNhdHMpJN1VLW9FPsLcUtmIKRDNpbnkjUdBeijKKSZlwxFRMUfQOLT9WSjt8maRRwry0jydOI9xz4ZIqX5LbGJtkSDJIISCJFPwqDUYej2JElBvRtzfjXD0ZaH19glXuqWYroVh1bJYa3o8biQQWJEhZGsRwn/Gpix1F5IB7hB7NlkpHuj4+PK/EoYwbVVD7Wsl44jfb+J0pO3jQy+hLONmHLQIzCHbBcjho5LEhQpjzwWe2IuBjRzPfqmqEu6hOIBFoSzAYwkjyWpC2OIH/YU+11iufhGgUKUYXEEVjxm2+njJwnZcV6tKysX0wt7DGLhmDfJq1bShL6ko1yLURyRtzyKYth0xwRKSctVOttDuUqhIMldbD9gGPQZZSOmXJuDg4hkHLBhiRHkkfOzWKFU+CcqytIoJUq2s941CcIO3ekeg6RPcZylmJRJ+hnVr1/1IgJrSDvjq8/mB2IUGCqKI4as5dr7RVnpfU7vQ1LhnfbGNSDqPUh7wC9OCe72c6ejk/oa+jy6LU1HbdP7pJxTcshyLW08TLatZYUHJdolZNFYkcaTNJjrzia9j8pYJovi0rilHar0viu/a+IayV9LtEyRvqWiDmmPXI/pRWMzTQtD8DXVwz5pVAi+aPxSUQExfvdq3nYjBM5zzqxx+qcuJgKIcqAOb4vXq3K3sjXsqZ2pAetw9n4lwe77kofQLWDphvh0ZbcGuzQgpj3zydaINDDqyIEGWw2U4qGPpSAhVWyRjhLoz2mDQi8+zcIjx+byuf0c9r7ltJdnl9ey4LQBox+m/Ey3YkwuZl3EIcfpto7J6IX6jGwoWaGulIaj3d75tFUnr7Ue/IvCQbuLP1YGTSD5nmSXsCfjuMq7FfWmRHI8kmMSN151OYg3KoVRIZZa0LvkNjKLwzBQ3oKT8dQzFQvQCCWUJCFeFdxS3rdSkFccxhbjnijiOQjjkRxmSQuGkO+o8L4ookmkIFHqbLLhCjuak4gHmFMVniNjoIwaQ6qWZWOPhbkpxjENtXnHkYSIIbB2UwiyBCXQ6MSuqu4fBD1cx8S1bLXwR5LPTKQAaLcNpy/iEUI+EcnmYpNknF0jKoxVyEy1NUrLjiGtO+ImyuYeK3EYXTwWi5cq34c9w1GOkfyjgUXe3m3LEw82NqVHu8Pp7S6//Gmf01tjDNviXtXimyez3K/kIMgRJFn6lkdoGBQ8W4Xm3b15DsUoE44CuekQMrZDJGyCZoLjOogYhaRBJAQt4wiDgQr7OZakCgyMcaSM3MAST97EdBx1f04izce7PNnyXCXSIOtmJKp5RqzGIMVYRsbG8TIYUpAWhDiut9uJIYAlm5lKA4lAy+79C6iFlmhsi+phSDGOWGyGnFkOObKVMNWQtlGbRsVmrebyqO7ytOKwXHLxTYupsYEbqACJ3I6KHqgNVNqBRJam01eblgCPzKWMXQw2IZaRPg8zUBUo+2xn0iuOGRO4hnpeUmNihwYZqSmJQwI7UkavIWkFiW4RKk/XtjN74CPeu0SYQjXPlit++G7emzhiaPjKq3IUTY8MWohyBBx3c5gS1VJfN5l/6ZwMpRAxVvTKsl51mlGeg4ixmJmM+qR8F+V7IhE24QLIhlLnAGNLvm2moj42sXYJVIyEkbWbZqw4OaI4YGCKZoFEl3ZFWKRiMAkiSvkMYSyJtt190k2ESniX+0JUFnVbsgK3PU4R7YTo9/S+JNfTHqreg/VeKO/pz6cr2tMeswb2NAakMUKDaTptOVm0nHYcFcDJ99T8wqHa91T3nLjJtrE02Opz6eulQ/K6kjxdVK3BdD/qLA6p0kJ/vksg7Ulr7NH4pzFE/u77AbYtXRu7dV1pHEkbFvp6+7i3pxHvuS7j0fg5MRvj1NsXEg3eOjytSu+lV3AvFKPJUxQo7YW39aBlI9TEA7uD3O3zTnvEk+A8+WA1UE8+XD0Zci092foYuYbk0Pdwar+oI+3h6kWqNrEJjl/1ni0FZQISXzD1pEFdfk/3Hz5nne1VI2rrLb0I0/f+opDJ/v3LBubYu1EGnX5IcRJrS1BbremxyfGqK0o21r32OP2l0p0Hugd/8p4mLXF9Dy9qT9TGiZ6jycUvxBJpC3IyQpN+HulIiT6v/vxkdEO/n1Y70l9AvRbktaw3vf7kvrSlro9Jrz39XLTlrTeu9HnTG4YeU9ri1+/vzofAm4jBiMEyIpaUgN3n7PaAv3F7yNnNXdKKOzMOv3PG405dPPT/l7X3jLL0qq5F58mxclUHdbdaORFkgwVCIsggBBIIYYKFAQPGwiRbOHDxfb7Gxja+9nPiOoFsEEkgMFzAYJJJMiCiCcaARFDu3F25Tp0c3pjr2/OrVVunBT9ej9Gjqs75wt5rr73mypvZSBUMhrwvg3KZLs8kS1bCRu/l+CjQ1BwjTs4xHgh7Q4k6EjpaY9860wuMlIZBSZLXirQU/yj/Q4mtPpZoe5MKHPM3smyoMzCFbaY/xL7VHs490sGpJ3qYX6MsyGF5soSDsyXcsbOEe6fyOFbLoZvJYqaXR4nIF/55XuLvagylvaB56Xrtbf0ty08/RSN/39YaJqc9SiDLePECWXLDfydDQWAm/vBAFfOfwFDPkdUZl/36/aK9FPOflwe83wt8zwd8p7737xdNqOiWiszSTgwKL1slj8h7or2ekVqoQa7q/eNizX7/xnPz+8vP1f+uZ8ZyJOUXjjv0ote+1jilfHBdxrnkeb0MUa2pp4Hm5WWgFBTxEBPiYgs99uhK0RGebRm/vDdpuxvLaM/fJwN07lMer6p9bfJMgM7d6ReMo6QFbBe59nkCdD0kb9pt0mWInymzT8KJ38lFoM1Kpk7vzyeWlYimyen7lPkCw/kNwfFRax+XJS4C8bkSiN4tbu6XQh6Nzc1tWfoipBeI2nwap9eUtFi6PgYdMYAH/FQA0LNA69oBup4tZtOG8EqHfucaxYBO+niB7BnFCwJ9znH5DaqNrHF4DVVCX+DjBdq4zapN4oWplCI9V6c1aZ1FL4Gv70TlBakEtpQWrUPMf1JWNGbRThvcuwQ9f/rnx7Tf+juP/oCZ6yPkMz2L5Q8LLexfa+Pye7s4fSVJdLl7JofPnkYgKyPXr1rW+oCOfXorGBtmjkIAdPG3+F+dGuN1knDQvL2i4QWYb73peVBKNDKJB0Zry8998qq8TFIWvUVGdSY/pEt4iI0ykzuHqA8H2NHoY//xDnat9DHbHFnC3lq9iOMTBRyaKeFYNYfVco62MSYyPCxkO6B7UNc8RXOvUPIz7wGL9572a6wEbK0frLW0ua7GlI3yM98+1NNY8krfe5nG93mZ6GWDNwBk+Jxs72i/+veme9/dpOdLifA878HF09VAYsiyq8o2QOc1wgE1BXsg+SBek9zgu72FHx+vmgKxcpBc61WvuOg6b+R5Okl+MUEya961rU6hXrFiDN4DnlfweZ3f/17h136gUqu94rFItOzxAIXAP57Wfp5+zfUOjoMWekhO31aapvXmM2SgiDbCWD6H68PWu36/G6CblhgBOlk8re8OcQMTNm7z8+HFfCEFY/7twY8D47O9kJUg13WKy4tAXjsW8dPFUwN6xRLYUCY5jHYbQTyIicG0ybxWSBdmDOh+w+ie2I2jZ4jxPVB6oSJQjIVtOke6govsCZ0I/tjlHgtrL3RsDOamS46QFe15j08+9Mx9MnCX5Scw9a4zr52Kcfjzp7OAknXx93Hc2iB8BnlDz/IbQsLJt270m0Q0JcN74amyFr3Dz9/TLxbyXoD48VEDjoX9Fo8k8WpaqYURvSxdDHNdzLc7uOBEDwvNxEV5oprF7TuKWCwzG76MkZ2tXTBAt5yaUbL+fiNrPSVUJXwEHFoDKdJe+5cgIC3kshSP+ut4b3/ApM4tYShBoX1D2noLXTzN5zCsURqM0GXORGmAQZ6JdwNMd/rYudrDzEYPMzzUBDlrRrNeLWKpWsA6Y8s5Hu2bQSXPTI3t/zxviSYSsLLIJRh/kgdnHABufTYKyv5WmZNXGnkdFU6/B8QL4hEJfK2LYsGkm08oG8d7WuOfBOjaCxq35xXP35KhUgr5XO/B0HNSAKAHqFgytzX/eUuc1/JvKcxelnlLXJ/rev2t50nhimWX5jLue79m3oPh96zmreNTJWfEJ/reW/jjZEFMP09jyXmtf/xs4007WCXhHymb/pkxzWNAT85LS/55nNBnwh7xpXmmrWIjwVbyp3DS8OiCxz58ZJMOgC6BK0C3mwOQmjYTudxLhWLqcvWaggYkC12M5V1nJhTo3o9c3h7I/SJ6QWsEZF8rEjPKEPfAxWdLiKlETQoGrWN1evNCRMIvpYWrXfcLrkWMN6QXzNoQAh1tMtO8hkOL4dNC14Lxmd6jwBh6LAzEOGob6wFdApn3jHN3xUzt6yz1nTRKv5m9limBIub0QBwzpgBHCpwXRgKN2DvjFQY9e9xmES29y93zGT9XUomnoQSfeCMVDi55UoonNWD/bztAZOwcAcY/2X0vM2Ssu49Sv291xGX2yc7l0CkkFinrqXmULLP7mdg2ZHOgkNcQ094raKoKEQ95+nuA1XqIrlzb+Dxp3WseKoJ1r408Y9NRqEcAJaEuD4GebXt3lLEGLyzwaxQGdjpfNju0Y3wnm0wq7GOCKfCjjCUU2n967Kwsjh2yssiVqdhsuRxj/vH7TTykfSne8uvnhaIHIf/crfVUh8okfunpKkFMhU6/S8Brr2pPSHZ4gBbAxe+N94oHtFiO6H2pNyUk3Wp/aI08P8f0k4LhwT4GdLncvWwWYMjlHvMHv5cyLU+DN0g0Rlnr8f7TXL1893JX3/8kQGd+SNqZK9wUg2vME34Py4iJ5Yze7/fUOEBnDF1VAuOeIbqL5noe6UILnfkl4+YtnhYW6jkCdN5D2tDD5N+becjPP8Ji6LT0tiUzMB4ZXO60gFPAU2JQmDGTcWICeaDz2qI2jDaEBGq8uF54C4R1jxf+jPF3mcwzBtA1Sb3DW65pln02ybIfpxnpfjGpB0L9zp+i2ckYVhYo5yH3DudnSRfsBDRRN0DXBuBPATGvr9VqKX1FVwk2AroFMl32owBdz5HQGScs+Jli0BIOorPuF7DpOR54xBMnezY/5/0a9zhQHufSigErvt+/T0Ajr4K8JqS3XFLaDNo42lS8RwqAeEDCW3OThe7f6fk9wxj0cGC160xm4lnwVDUHmZEBldFvxGg7BQ9L45jwlXR1Y7IdE8tEF89DPsbqLWTR0wsGz+satz7z8xFAbAOEERtnJHvAW5dab37O9/Me713j3wbobMwyHKCZYyLewNIKeMxosT9ArsfjRgsYsdqDCkwmsdbzo7zV9TN+OChnLcnLCzWvEIsmnve9LOC1MSh4UJM1EyvsyfuScJMsrHG8rbwSvScWsBp3PAbxSLx//P2896eJMXuFVR4oratfS09Dfa+183sq5YOfwuVOPvQWOe+VHNN3fs9pTjKi9J1fE2/Aednvx+/XIpYvXhZbYxirvEgsXOGN6BzvW61TvF7iL9HXP+uBXO4jKvIhyz3mEY5BeCVlj9dIEe10mP+TtD+Px+UxRrSUMi0lUIC+bY4/+8RLRryQ4K3FtwULMXRbfHWhCUlx3gXl2875gUlISVOVgPAZ3WQUCRE/Ib8YKlsQY2iz2wKMsdBjwkhL1zi84KKFTuvWC9KYuHHSimcECbtxzKrnxOP2xCcb0uUuC33cxvEWlhdqsvCZqSxAVxKT90R48Innyb8FqKKTNizfpedJOIhhvbYvgefBXeOUsBlHX/FHDOiiWyzU/Sb29Nam8a5nfi9Al4UlxU7PkbUbC3yvgPI5Avz4/TYGJiQyS5wQzqTGURblfgaDXBZrJdb1JwKm1B9hqsPM8hHa+ZHV/1ozD3O3FSybWs8XjQXojAFKAfVhBA/onlYxKMX0lWBJBXyOtMrbOOUJ8BahBPQ4QGe2dAlsrDEwtzsztJFnGCippOizmqKU5ArwzO0ccnY+N8vrav3QIIY17Nmtsxi0P/w+1++SCx7EvKLprS3xiCxEzskr7sk+TpqBWNdDJ+Ni3vNKkk9Q4nXyYGgfSDZq/WKvog/fiSdjwNomI4IixfdwfnHSsadFvO+ksMZu21TJd0lxWl/xvObGv73lLfkQ7w0+0+deaF9K3nvae0DXmsUyYhzoj5NftNBZtsZ/XsbHfC6aikbiJS+3SCfhkfaXD6l4GSIZyKYyDFn5PaPn8KfCmXyvZInWRRa6B2+PX4a9wXPk97tXsGMPZObhT3r0iINjvJxfaiHsnO5hkq2utHojaBh8qq2zR7bL0vNApmepB7wYkoPmZ4zvacE9oT1jTk5OpnF5L1RtwVwM3S+YJ4oAXIwpgWkux5BhHm8ob0mKSTWvGNB90to4weoFtMA93eRWgjQwS90rPrpOm9hvBjGqMQ3vo7s0WOjjAN3PLQZ3bRBp3F7Z4nemNIST6TzjS8vkfcpS954Tv5nkofAM79dXG0buvhjQYyD1yoVfS202CVwBupKWtDn0vQDdZ+nH1q1AL+aPVPizjpe98LPsEJezcrrJLhvzFLBczaFVSKzHSm+EudbQWppuMNacHaDM2vchj9AtWsOPkwE6+V9llpq75yNvBXihIauOCo1+l9Lmwx+5PJt7bJ0n7RUkCW+FgLTnJQyZXVzIFa0en4LNsv2z7Kw3tK6FXZZ0lQvoW68FlivmUB0WULMWwiwVpNKTXBvvK/GmAEu8q73plcpYdsTP8l4KPSehdyJkVUIcA7nm7/kifj9DYjpMg/frACvSLFaQ+M7YAhy3J2NAl3eP7/a8IPngrXWBtwBAVp343u8fZmSxHp4ud9E5BnQP7N6DK/kgenB/Kx9K7+JnSoqLAV1/c3/670RrfSYF2wO8p5mNPSjE8sIaZrl6bf98yQEPlHoHP/NzVMjOr79kotbIKnq594MHVnhjHtiQwyIFyit9pBEtdGW5ewyNcU5rs6UIbHnMJL/SOV505WNHfBHrJaVB2MNpnYS65m2Hh7Bm2LngrQlEqKETM3mNg4vsk67EaB4wYvBgMwO5UHWeuCcK32eMmc+Zy11JcSKy1+TJMNxk3mqV0KJ1zHs17zgGJCaVoNRzx2mKXqHwG1KJMZ426aayI2QZx0zKlrxLntf4/AKvKOlZVLRIA4ulR0lVfmP78UrYSTOWC1fXiLm9y9eUn1AjHwtLLyA9UGidlVTk3VZeOZLbzvOItyiscU94vwBFm1KKocYm60VgrXUT2KfrHk75I9/7GKGnicDPC0S+11sBrGLmSW6bw451ZSvnK5hrFtBrD7FeymJQKZrCU0cOc8McMvkhFis83LaHic4ApWEOXRZFs5FMQBUPGFKcRFeNT7SU1flASpvWM1ZK9He+sGWh6j16L+nI9fPgICXKQJQPyRcspFAcjKxBDPMJhpkhemxQlwOa+aTLHWu+Wc9dQwEVnh7Hij4qNTwDgC1OGD6KKln4Dq4/969OzVKfC41Re4RryWt5j7eKfMhHcmlrPhlbH3ooPGh6+UH55Q2EWMHUupF2Ul7jFtexEiAFhPdIruk5Ag/99Aq1+NkL+J8U44751+9XZrlXK1XzE43bxxy3PJQeaD34eIXS72sBTKIwJYlfooPWmfwrABU/emzR75JNMTAbeDLHyx3O4pVdzd2P1+8D0pEhTQ/+Urg0VuGG5wk/1m6nbRa6ZI5XDkyZD53odL+em/ARsTPxDokn/E/+rhwqT1t/DRV20cnW6JFPuWxEpuj0kjPLBQyqcbYNEWZgCxMAPV2wYKGfDND4OYmijaWNyInxvXynrDMtvhfu3HBiJr8w9lkumwK6Fj0mjp4vsNymqQZ3td47zrUkxcKDuV9QvxHG0UD3x0BoC28nziV16OM05HGArsW08RDErXd5whBaE47jJwG6xiOB4oWpAFACR4CqzyXU/Pu8kNJc+GwJOW8Z+Dl48PBgkfLhSVyhXkhI6Mgi0rs8TfROafG8n9crh0A04+c+9MFnS9v28zJ+41nT7NWd6WOlwoY+VSw0CkBziGYugyFPQ+t0UMlmMcHz8IpDHK/ROd3DbHtoZ1932cM9k7iDJfSkOHCsEgAxKHiPiBd4+t3vBy/E7vc73eNhh4tntCbiXa2z34dGL8bXqY+MMqh1R6gMYG1amS7A0ALbtfJ/EiPPWPfBssXQs6yWA+OPBfaCCGcxaN7iSdKbayRvC79XQqsX/Lxe8oSfE4S9d8sLQE9bkjxJ/Nw6C1z7IuZtL3s8sAhAxCMcS1zH/0CAvg1gI17XWmmtY0DX/opDdZKnkn2xMaF9RgudXhYP6DFw6Nnx2us6LyP8vaKR9qB42wOuB/RYpsTv8zQXzQToLFvzssPLsnG8r/v9HvFA68fijVw/B+EI+XfM2WIpSKsXfYxhyfvIf4mHO97n4kPhlh+zxxJf9psCOoVau9vZFj/gKJko90CAzoH0u0kK/fgBJ6n8ckNpcSWoBOjxebN6Fq+X1u03e6oFWZNRRjC3t97TBvZC2m/QdJGtW1IyRn7vtX0xhRbXE9EL0JMRWsytsfr3p8zuYugcgwRZ7DHw79i2+AHQvYWu950M0OMN6wVVGgpwfQI4b29de9r6jaVxjXPtN/N3VgAAIABJREFU+c3owVzPjsHeb8hYQRPtxSPkIfKXhJvoqPFoQ3FcCklIuZQQ9gJRYGbCIrjMdK+sSPFPZthHNZ9BMzvA6gTbeZawo5FHocWST3bTS3JEiuy+l8ugUxriWK2H4aiH+dYQlUEW7WHGksViYSglSvEyz3MxvbQO3orSZ7FAigUcd5AEkpRWD+jip3TOoUTUQDSXQdO6AwITHdihLSxj4wPbBaCdA/pFZsEnXc/yjKNnknbHXWbADIeo0WDguc7BQvd7n2svhUtKW+yyllzgtVpfnQrpgdzv3y36JaEOJTXpeskzroHCDaK/3ieeFn09f3lAl4dOsk97XFahB6Lt1ltCcb/Wfu9rjLKQ+XcsNwS23hjZ5tUhoujErrDAfq/Gc/Z/Sy5yfbxyGStEfj3H8Zfkhfjfy5QYeMeNzY4PDRb6uPXz8nec3JYR6+Wgv47449eAc5Dc4NirlbIppN6r6PFQ6yOjNsWuAOh0u/u9H/OAjM0Yv0R/AXq693/uyY8ZcVFkoWszW4vCUKLm67zjo97octcEvFCX+y6O3/Eab5FzwzDxhxOWxeQJIo1cgnqba9ZabiY8GQOrBJBnGC2MCMjWhwR0Mb4A3W8M7xI6GbPpXR78/Wd6rxe4NgbXKU4bXlaJwC5WBPxzLVkxmzGXu5jwpwV0v4G0CWOgEHN5QNdneh/v1Tv5u+jtheI4ZvRWS/w9nycXlgc00SgWLD52J+VMY6HLi//kXtd4eZ3AwntvxJ+6R3keno9Eu+xwiHKOp6YBq3W2WC1irplDqT2yk63YaJFzyeUZHsqgWaDLnfDWx3ybR7Fm0eFhKwFRx1nIPsYo/vHKs3g1/k5rErs0xT/6aVn67jxmr3TzGZq3eFvrasCUz1prUgL6ZDsBdFroyWFBWXRYkVNMWggX2EaVsiKfQy8LbPJwkOEQU3kePpP0r/CCVLIkXiMPCn5fSdDyPi8jvLDUnLf2YWIZsbGO9rb4MlYsUnq5nhcCUf30ckQKhkIFoqt/j4S1V1o9sMR7X2sQj+WBLHSvQBsv5nLpfqWJSOuWP+P9KNpqjH7P+TEK0H240NPZK4RSYvi9ZIqXJ57HYjD3vOHpouNTpRh5xdDLe68MxCA/zmjQHBT39ntO87A1tTyMJNdItJIX0IesvEt+S14m7bk9Pb3iyc99jpaX/bouzkHIXPiEi9MYuoSdxSoDoNsDnQUuQNcD2SnOA7oEqSboLSQNTklyYnpp1Eou4YS1KfUcbRZpmCQqE/nUKc4zu2eGGJC1MCYYfgpAjxk6Bp/YaosFphSRGNRtEV2nOA80PpnGM6Kflwm8kOnvqxA0Pw8OsWbrFQ+5Jr0gE4NpbnEMXaCZAhvDH6F8aJxgeCClxGugGpfWn+9lHbgXRLHg5RjkAfLWm/hQlh3fI/7TnBN36/Y+0LzPh17kTdKcvaDPDAYoZnh4SwaNWsESvyY6zGpPjlZkso5dT8DIEeBGWGeT/dEQ0x323c5ZORcBXYJXFoPmLIHigdSv5wMBvoAm5kn/Ny10tT7VeqZKfQiZeFD0ihot7R7P1B7SQqd1nhzpyCS4VjFjx+HauRD9gR2eU+Q82T8+D6wVmAU/xDRPk2Nf/ZNY6NoXWnfJHc9Tply4ElIvO+I9s11pGFnrTCU18VoJa43nZDH0GHB0n3iX45H3aNyY/f70gjre7x7wPKh6eRd7mPzf4wBd4CuXuwBdc/ZjkCISv9uDoHhVSlgMvl6eSHHzYYSTKSqSKaL1OFlIL4/OQ9dc+VPPHzcnD+jy1sVAqjn4ssL4/fybMXQCuk+WE6DzpzpdemVFY2NLZN9YxgO7eEL08jSUUqv5bhvXQx//SAN09W1PrTFukhBjUi932zihCYQYjRmuHqxiLUIC0BLvuol7wSep8XNZxkp4EYBog2ngvFeLYZOiuz2cVhYDuq6LT6vZRrTgcheoeAtdgl0MfTJQlMA9mQbpASu2oiw7fTRMO8X5UIQUAR9D8ULEGDAkLgrQvUYqQHsghYDXcM5Smvzm9cAs7dKvh+bLe73W7y2omGbbhWnCKR6wtKk4D71TORTe06N3SIhKgHtAF5hpTqKHNpvezWeIxlL+/N8CCwHLNpflgMeW0pectVPqWBVS7APFbG5bd7xUyaLlytKu4Qj1QcZq0zNFHhmbWIgxmOjd2lOip+ejcVUWsUB+IEDv9Zl0mLTO9IJTQjpWWAXodi3lw7CHwjCDai852pVzoWW+SXoQ0LM5O0FtojNCmQfE8IjYwgirpSG6wwHqwzxyPJs9hL1iHpZC5pUKv4cVJxaYcFwKwXhh7mm4BU4jrK+vp0lxfDfvkXDm70ya8kBxMvARf4l3fxKga609zSXfRAN+JwVP7/UGid75QIAuHhJ9zVgLpboEcgPDMadJalyeL2LZrv3qlWLPL3q3gFlyRvOUvIv52/PYyQyqVMELgK794w0Tvn+cfPbKiWjnZZOnv0K+HpC1N0zG8EArViqFrPaY53it5u0NpERm0hhOyqb9Py/nPc0l96QMak23KTy00I252BTDWeKy/kw4MKNcVhhBMGS1G6MHl8E47UWbLNagvcvdA7rX3rzA9Uzlhb65m1kDHJJJPPjqHsYYBA58pncJ63AWMY23zKTljZuXxhCDpldsdF/sstx2DS2gfs8Anf+85ShAF63EcGIso72z0D3gSOB5ZeJkCgkZywN6us5hk/NZsYXuhVqseHiLgu/kvaKXF8R+Pn59vWDnveNcXp7+Ukr4PIVnvPav50mACtB5n4SlxugB3SsAseCSgMJgZKeDERC7mSE6A54sDzsZjGd294ZJsiPrtXkWOa9neITlarTOuaEtvlxIvASxUEqFlnOJaj1iC8QLJC+w7ictog863VaapesFQ/x8rZH4yB7DslEmtQ6ZEEfBlLGjaZsFYKPIc8uzyPWHqHaGmG2PUB0x0z+LdhFYKvM0vhEmhnlkGZ5wh9NIodLaClAlEOP1jwHNK+Yx328XliOzoHxSnPhEPO5d5p7v9Vzxv8YoQOfnNFB0WqKXTZJDJ1OWPKD48WyTz+50rgdyuSuGr33glW+zzGmQRa2zx+1Tzzaaq67TM8W/8Vy9PPIhIg/oomcsQ+WB8vy9nQfVzyHBJf98gekDgaWy2D3ve/p7C33cXmKnOPUx0PsFuMIQ0Ut8u7WOVDi2Qk3xHo73sd8HHoM9PTIPu+LSkdVzuwxLxZVpcZAhJZiVPcPrTXDTTWatK+/fx1YE4nW+JETAI4bn5NntR5tY2o9l3nc6tkCyzrQRBH5Z9hoe8FTfrcYQOkpVAqjRaKBYKiIfzo2V0LdnFgopE2iOXB4v6Pm3sihTAcu4SSgVSzbKVvKKCWanAHltyjTiAHK6rsvqglDaIWDx2dpxprs2h4SBrUVYO9EuviZWSsSYFoIPZYe2EUJfeGnwUhpSrw0nGrXBpUJnAjEckmOMxgeHuKxcWhQc5Bfjs5CMY2BXLKQeHr1PAkHj8MybnmYQ8ibo0mWlAN3bFm8PFnfKTy4+bd8HBUX8x06BPklOm1AKpTa8NpcHXr6TiV7slsgzw5udlp2FXaiWMChk0B0kJ1XREi8MswZcBHVmhfOsdoa1Gp0W8sXkhDOb7ygRTFtrFI5WJJ87t7QsrW3CbbvkSjBXpz/ou6hxer+f9HL3lpsEDsfTDYdn2BGVzopP1pFHfY4shp5nJIGVA/RW5GEeC2L8sNVFpTvCVBeoUonJZ9EtZrBeHKE3GmIiWwIbzEkueOXb87FXjCUYTbaUinbAkRQ0fqZ9pDBdDOqOuGn8XGBk+9Wd7ujXQtngoo94RHyq96WKebdr+UFScnWf5KXNKUIJD9qSN949L/D0nz2QhS7Q1Dy2eZiotDO3IcgrD/aiMWWRV4K8MqXqmpMBeuoJCHzoDQevMHqFQp9rnP4shXFyzPjGVYiITwTKsSISg3K5xLMVtkrH4v3i94JXTOTFKTn5JUU/tsjHAbOe1W7zcJfk38nktL/fYy1lYb+XnNSZ3v+Qyy8eSYhp8WUVUdjyYjEPb4qtZQolrzncT4CExZRQ1uD1HC2mtww9Qfg8X9fJ8cgN1+n2LCmMnf8EAkmGDwwkTWMK3aAEssoBEAiaAJCgYk0gAdoSdXlwRtYY3stAWzSjnullSeyYJyIHILN5WCJUknzCzWYJWTxZJ2Sy80xrEzrh+FNtjG3CIyyS3xRewElIWBw4HAQhT4hXzk5m4dq7WD/MM8LNC5wAsdFHLRRDUiQVHxuvuhaxZSezxrsdVIolO8eauQzWtY7CNYQybH5cg34/Obc4k7VWoKTvsNcHlZn61CT6Lp/BNhefF1ramoXBhBNqshK0pDnPxR4NUapW0oZIphhmsqHRycA2OoGI9xlP6T1hHgPWebKX/iCpR5dA9tboA7nkqOhRUUn4I9SSGlck1Rf8Z4oFFTkyKc8gV5tKptNwfKVCcmKeHfSwtakDi6UWlP5WEw0JISlbAhc7opvvpMeCZwTw/PioDwM/5xyTtplJQ5hYmJggk6BI9DNbN6NpKBPiNW16JXitJcdmk7PKMUSX/IQkEa6c4/n1yZrz2nyliGE+cYfaqfZBf/Fj8PLAK1Fe2bW8hH7XZIAXeh6AdPyqFGMPrnme5dBLTtMi7/MMdP60NQ9yT8qB3NI63Usyw+cwbAOLUF9MQLe1CjynddN4073ilAh+J3npLWsPxtrjPgvbezZiebtN6Eu2mIJuAjrlVQGql+kxoKQAqH0a822w+CWvvKLgQd3GNCbLXoaJX0fRRHJeip/KYvW9wm66Ttgm2ejDcvyMsoXNdbTPRVeNwTfOEmDLEudPnkmua2MDhN+LX6VoSnE2+RlKtvlO/a31Vp6ZbxyjOaYegCB7tq3tRVdfZi53gTUvVqxblrEBUo+xgiReni5QiPtJy/SajhZT2qq3svzG9Vq/Z2RpWvxsHKDzXV3W8FGAy0IPjMRNQuHNZ+R4PqXqcgz8twSvEY9Cihoqr3GAro1Loae5eO3IvAImsPn+AIZmmSZuZgobr7kz18AEfFAeKILUGMbTT+/ST9FKwsJbJya0Q2KXBJZfA1kdnt5+LgQYuoNNWAXlwsYS8hL405SScICO0St4LIypWTLGUiQ7GDuAOe8l/e2ZSYyeWuQoADoVCAp5CnerMa6UwwE7wesh5PLlUc4bZPTjWJkZPRqiWCmjEyxzWsrWCtIS0oYGMsXghdEmlGfFNi57+ZeKFvv2yWheifIuU6+s+k0UGGTbIRG6lspbuqbBIkrXkmBbLiVKlF20JVx1jX0VgNSce0Eh0PP5c5uFFs4nsNbNTNYJ7SelBLOJEbsTpkKTCq/rRe35jXuAipSFEZAAPMFcPy0pLvSsFz08EEiuKGxEGvO9qkogD1jmu+vFrfd7QNfvXpDa+3IZ9Ln3nIfO7xP+Lg/fNs+KPGX0iNDLEgG6ne+QJf1CUxStm8WcE4+d9rEPa+nd9jMAup12J6+WC2NpuSknxJPeqvSA/ECWmwBN93rQEW94XtkmH8JZ4qmy4k6z1DpqL+i5ktH2PXmP3jE38digM8PIZdZvm5fj+Xhv+TWP7zcREYwOr3x7/tA1ko8C9Ng4pbFBpX8coPMe78LXND2WUSEQ7WMPh/a9xmWiNXhDRFfJHQG63idF3dPFy377PLFkDcNSefFzT32cAbqYhg9U3ECucpWTeZeStFgDf58F79wXfC7B2GubGqAEABlCIOsBU4P32prXVvk94w+MQ0rr1jjsoJlQRkCXnObLjW9WmssBMMI5Cz0F+TAns2JcjD7Zq8kT7ehS80IHQJelw0ULMVEtWCIIwuEB5q1MkuEYDoiPf/XjE2P6n35T8vneJR4LgnShI63ZNNgRhWmyOQTkNj9TURIPhLm0g1IjZpOSY9YNLQveRECnwkS9iIVZdkhJ0imJoCBAZ5KUufkJ6IM+ssXEQpWAMNUiOn0v1ZrD2ceyuEm/crWS1ArzXPdc3mhMQDeNmOBB/huERCfWi9q4gkAISkhcx++Foo4fjZVVD2BekHurIg3XjGmNLFmWt/VPgNoA2+0fIyv5KFwcNwDhx9LyvfJmClgAJO5P1cDqejthMChrhXxStuQVlNQFyufTqg6868HcaMS1Dmv+kwBdQMD5SK5Yz9vUw5FQ0QN6zLukjVf0OTA22tsWcovoJ8Ev61Wywj4PngUP6Hwn6ec7SNqamEcr2ff0pYhGvkuljd2vdVC27H6GnMYAOj15kkkaq9ZSVl0sf7zSNc6r5HnIA1UM7MZPISlOstUrUpLfnr+9jKYcZLfNRA/dclsLyPiZZJMATNeJ/qagPkBSnhQyWbZevnlg9zTzcxF9xJ+xfBSg+3mbbHQGRTx/zY8/FZKKlS69Tx4egTqfbd6x0GxNxnOCZ1vZ8p5vY1zUeEyOMlQaFGKjx0OemCTFSZPSpuFLlRDiM/hiC91cTlF9owdwJWWkbgIX07NyHrq1o7aAHrz4uye2vksYI9GW040iC926SibCO3l+sEBNq0zAV9Zmgee5R2VXEpx8Np8TWw3GnOFdgyHddNtzEOz6UK5ktEiadds6xBvGa2zSIr2m6TVkDxbanH5D8/leAxVTeIbcBj6gBRaSYnzSIwVnoJNKCk0ZIvPQTW+AQdf2ADmWZhGQVG1AZWqUWM+24Zm7QBAdDM0aM3ctBUA/6UWfKxfTyok4nqj5aM1TDTiUBHE8dGmaB8D6Um8dAyphQqud9LSYl3hCCig1cMYbnMbvBb9oGwOLt4a0IT0g+t/5brmuY8GgeL4XEPFaxQqCV/74HZUZn2RKXtYJgvK2yT3phZ7N2bwvSevX1L2uBKktt5EpYMa7AQDtj+DVseOLg3IQg7oXjF7ApQqoLXDiJRM/nwzQPUikwJRRY6ktztF3oqPW048tfRcVpkzW+IZPUFKkbwktDyN5WIeAiBZ+n9vzQ2giBjR7X5TYmArl0A1Q3gzNX0LcJ7XF1/BaeQi8peqBO+ZLfx1X1ZTtYOBoH4hP+JxxrUdT+R5Z6LHi4fdVLMMNR5iFHhRGvwc8z5uXNYQo/bj0bO8hEc0kZ/kOH3L06yL6q+zN090rXlKIUqPRbVC7x4WU/X2e7pq7wg18BJ8rr5lkfCqnmFvhlGzNyyujJttNfve3758HX/7I+wG6NEMCulk/rpvaNveXGpo8AKDHmpPfuOZqdGVnIoIXmNLIBU7bNUECxFZsVxa6AJsC3Kz/YG1uAwxDIW7oYDW7WmDPiFbr7rJA/YawbnrBlvV+J13P1bYYei/RvEy4i1a0DpkjxQWRm94lcAmYJazTZzoLQOviN4vu0/U+rrYNzO1dLItJFBYpKWJ6AbJpxiHhTZvH3PvmrmTZVghh6hjX4AWhoJeiaFppEHYWa+Uc6DInPYp5o6DfxD5pQV4BoxGte1dzTNrVq7WUhvouPb2Ox4K6pD8pc5qvePN+CkNQjH4aQFecOhac9kxmfYekIr9+qfBSy95wrfIGPL/5Co6AqturUVzZndGKLuTgUTHvUBwmC+5jeUJyBeY8JG47CagUbCyDP/EQCNRt/8nLFRQ/hZnGxXi9EJJCJvqbZewSa7UOHlh4rReUnoe59wyEQ8hiG1idxMuzjc+CC52eHXl9+Pw0S54xUucy93NJLXMXrkgUnWSEGnOaFOpi6JqD0dUdJOIVIF7D98WAHis+Mch7+gjYvDzzvC/PD608KTOxQqGudykAOsXEWk8rPOf2sKexZJ6XUX79u53utix7v0/4uwfsmJfITz6G7nFKvBYn1fl5mFxSHN8RTu/xHpLtuLMlr+gB1HdaC8/HUrj9ntR12i/CBA/cXmHxBrLnkdhCt+8e/pTHjjxoSkvgyzyge62Hv5vPX2flRq1fPUE0SK89pYwWys4S13VSi+v/i6kl1LU50iz0LOOxWxZ6yozeUg0JWrZeZjmHdwSLtE+GCha3JTMpwzh4D5Rkl2qf3jVqCUc8zzZxl6YC0WkOoqHlILA0MAX0nDFTLzC0tDTNWTSUFuc3iRdw2jCx4qRNkyb1OEVgC3xYNsduIMG6CBqnstQFJspDMACmuygcakNBUKT70RY06fNvFRI6Cc+7cpVYZRNM4j/mmk8CxNvX3YU4RHdbvkA78R9d69ViyZQDmy/dlwwZUchnk+RJ9cmXkPXKgq2Xsw7HJe+MayyyDbyNdyKFJPAC2UCAHltQstroqUjOLknqwHWkr3jZwh/eugs8rOdxXum+CNaOlDgqPKSzFOQk/yABSMtDIO3zHHxwMToL0+jNr6nQOaFnR8W6sJWSTUU7z8d8T2yVCKB5ncYdW3axUI8NCq0l638T+m6PqW5Tul2CmZdhKf1pZYZ+5gIP80AFMPGHa/iOjGY88BwF16VRfJEKf7c22s/6TrKCHiRlTPu9rOukpMaAIoE/DkS8rPB1/DHYkweozFjSqbMK/Ty8h9ArKjYeZyjFclt/K2/CP5O/k1+o0DFZWKFIr2x44N1a761DqJTfJQ+Z5KZ4SVa9VbY476jmI54y7wxlUVRZ4g2wVHaMCZ0x/OjH7Y1Rfq7DxXzIQHuCY/Axfu0Nra2X6R7sU6XOJatqjAboaZzXNbcgQSjMSBCvGcUWugm8yGr0gOMZcZt2QUHIOF8k0D3TyMKTUFQJkRapkCskrQtDAooxUbDgeK82aBIm2ur5bnMIiXCMgQjQFWNXprcltrmkpnReISGB15csqWlL0zOt12XGk44WsgjldfbecCiMJeRFQjQWbj7LOqZNuogKNbgzd2NA92uSCswMm6Fslb0pwcIYK2SwEhAtyz3kOnDsdOla/JQ5DLQQBeiufES0tHE4V60Eqa1ZBujQA8Jz6WkN6mx6JX+FeFMS96Y1EPoh2JG+Q0umKlKdoIJAGjDBiEmd/V7iTi4WLGHufoLCxewozLcJWT+HYKGNE6badAJPW4sg4FJhFNy46SZXGEYeL4Ity9hkTSphMng77B3h8B3zvIS+A5qPhP22pLgRLHvdlJ4A6CZAjd8D/VRGxIS4Io/fDRqo41t9pDirFA17bqgWIF2KPG3NlWlKKHmayssncPGeHiuZdRat6DpOqAkIJOh4uEvSB2N7lr5Xdvi7BCjvk2A1AoV1IKhyngY+PESG/B4sZ8mcNM9HxkdYS29BesD0JV2Jl/D+pVF8V7lYsnXy2dce/CQDRQ8vHyRPvRzwdPO0jME82bKZFNBPlhSq93slK5VD9oJtuaDbPW1hXWNFxwM6Xf4e0ONrbZwuJBqDszwLHvB4j8JMXmbKEhb/cO24VyzBNvQCkWKgMPM4D6kUWr7Tl/z50JboHStc2h/iSTXO8oqGl91aF+0neWDljTOFwifFPegJj9iW5S4CkJEJ1qoF9wsuVwEZldfIghDwe+YZt5ipAKAAjgCdAzfrP7io5VbhczygmzsqXzQ3rNU4B2sw1WgdoIsYchF5AU93uBFT1mXoD29WYwD+xEccSneC5FZicoYxSLn8QoIJQdoYLygaitNaR7DQbc9oxeMLi+X7JYWIZhpnChDK0I9KYGKtU5tAdI4BaRugB5CwLPyQMenpw6xoJhbKSjclh5uA1jXDMd0ek41TC9NvoFSoufrllEeCgtUdDRLLm6CgZCPRLyTVKGnIsu5DBYEpHKyh7SXAbkpBjh6HPjoEdB6IUiyiHRS2NPkxKAtyG9ODok0yDkQ8YItuHsCkoHilVvO2pC1X+SBFTsKH4y6kzuxklaVMSVCS58k/KsMUD2sMHLuEjpqE8B4lBxrghMxsWiOpBc0kHCpjJZ72lhzSkYD3lkLKj9MsapZh6nwHVUQMhigVilsJYi6eqHXWeeF8rABdCjppb8cfR4DugUiALGCRJyBR2AnACTDrn/aO/iZtPKCnCXnhvkSOJEJRfcFpoTO2rgxmKVL2FvF6qGKJ64AT8RCsV3NJJx5E87SoD0MYHGldL1cfENB9DDiWpXIJi36ef8WrKnsSKIpv7KfKP5lfEix0z9t8noAu9noEMZj0AIjWb6zx4HjDA7q1R3ae2VRWO1oJKDkGganmKp6SAScA9YAuusexeNs7bKzV3+6h4PXkUdJe/SG8kujfZTkrIcavfSilwBTeYvF+bWG9QuHLHr0S7D0MXjkQLxs+9gcol0opoNuaE9D9ZvDaP3/3L/SWum2scIB9pVq1STFeIQHDa8lMsh74vTL7+FwjGDdzNotKtYKNjQ171+TkpD3HNlrIBDxx4gR27dqVPp+fk1DHj53A5NT0/T0ILgbKZ51xxhm47bbbLMHjtNNOw49//GPMz89bQtXy8nIiUEJiV5KlvRXbp4t+anLKNt3a6ip279yFleVlO2VuYmrS6nCL5RIWT5zA/r370Gm1cfDAAezdfQrW1tbsHZzv6sY6qrUaKrUqltdWzXLctXMn+q3OtqSUOA4phvWMLgASMIi2qas1VCrwunq9njKU95AEuY1MMaElmYPzm5maRmNjwwQax84cAtuwoRwt+RmO0QUwU5/AkcOHMDExYfSlx4NCjjXmU1NTRt+ZmRnbNKtrqyCviK9qE3VMzEzjvgMHUK9W0W62DJwrpbIJU86dzzx+/DjmFxawtLJsdeNm/VNYDoaoZvJ2j0rllGVvP8N58e1WC1MTk7aGnBfDHBP1up31TSs+ztL1AikGCg8YtleCW3pichL33HMP5ubnMDk1hbvvvhtz8/Po8BRDgqoLVUhIsoSPgN6nFywkEHINFc5KEB5GM47V5hOSPGdnZ61tKRVq7jOuM70cBw8exBmnn46lpSXL8J+emrY1qIUGJxQEkxMTWF1dtb2XLfJU96HRhcJhZWkZ5QJPjksUZXpCfCkm118HIhFIWbXgLQRZUJ5uJ1MoTQAxPyPKkI7lUey12gL8pMJCsWjtB31PWsmCiwEtBbxWy2jXIe8BmJ6cQrfdMZBhFYfVeQdlxprY8HCZfh+tbsf273333Iv9p56KAwcO2H6ZnpnB8srSoUeWAAAgAElEQVSK0Y3y0UBIuQYCcnXfJP+E8FOqkbhMf+0Tr+DE/BfT21uq/F1VGqkS78BXip6ME69YaU28QuvHKED3MfSTKVUnW1+FcrR+fowaS+yhjOlkOUpBIZGiIKNOSso4RSdVCOjNchauB2v+7nMIYmWDfysPxIcsLJwQmqV5hdJgJRg3Ambyl1fI4rGK/lpXGbtmYLP1NJWJ0BfCns0sd88U3joTgc1qcPGw1BoODOu7sClmEjOH3B2pNREsaAoWfsZNRTCnkGJ3N4KAGJpAz8/27t1rh3UQ/AkWTZ6VzhiQkouk6SluZi6Vgt1DwvCZfA7HwvcdOnTIlAmVbFFYWWOU4PIkSNADQEu0Q6FZqZqLsVoqmwDgpp49ZQeWVpctOeu2730POxd24IJzz8MPbrsd+/buxdGjRw3IW2ziH7wRFKTTszMG+MUMBWdSZiWG9Jp4alEFTvabQ+vgmcDTnb+TtmJSz1DGIHTPVitGcyootUrVEt0manVjFtKNZYXWc16Z7AT08N8sOmar97qolMtot9r2k4LtxPHjJgy5pgQjAjKZ8fiJE1aqR5oT0Nebmyb4puoTSYLiEFhbWTHFgopcaoWwvrpQwCmn7sWhI0es/pyAng8WulVKsP5dR+rqFD7WSrOpz2Bg8yP418oVmy+VDtah29yi0hntidhC3wY2I2BteQWnn3467r7nbpQrFZx99tn45je/iV27d5uix7mzzj3JKC8kikdw71mf82ze6vn5PrOs5SIOMT2tsSxTgrcUNX5H4KZyStCm8Nm/f78pxlSCCPorKyvGAxvr65ienk72TbNp0zDAKVERbxoPkrdtTPmCKT+tZivNl7Dk1fDfaBwyt9m3XoA+DnhjusYCi7T3gOUtRO4D7woV7besRSZXBg9EdOSvl10e4P3nqfHCWCfnms2hzETgTtdooC5vpBc9CQzllCoVUyqb7ZYpTNy/4bh38wbRgOAak7bFUiltVqO8FPKp7WmFon4CoMcuW0+r+wFsVDIsC3HcPcZXAZWV//P/F6B7gBrnPUx5IHjLvIWuOYmXVGkVyzV9L/mmv2PFRbI0XneNQXkleq88ADJeNX6vSHmeVmjGe188hpqHzeUniL8lk33Z2jh5Hr9XgG5GXX+QVBx5l/vPPPlSA/RY0xMBvBtBD9OLKaTseMkASAJ9gvrJkuq8BUoNf352DqsrKyZk5ubmsLi4aEJcQorj2Llzp1k8/EdLkILp9ttvxxlnnoWVxkbSxMTVDlo5Bok4GCYWY7+PU0891T676847TegSaPfs3Ytjx48n9eQC8lCbHDJtkpIWuiZHGUzV6jhx9JgBO4GhR0E9UcZdB+7BzvkFnH3GmThy8JBdMzcza8TmuPiOn334w/Dd274P1h0TjJqdtikKk9V6aqF778jJtDb/uWmIAbC9K8q71WJ3sgDKGGo4QonWX6uFUqFgVuzBe+8zcKUrlZatZfLLe5FLhLpqj7kRu5tNlPJ5myvXkNa10b/Xxzlnn4077rgDZ551Fv7905/Cjp07zatBJrc+AaMhCtWyCb/mRsO6zjFJcen4CZx/zrlorG/YetcnJ3DvwQNotJqYnpvFfYcOYt9p+5Na9vVNs5LJ09bXn5Z5qIU3Ph+NMDszY9eyBev6yioKtNLbHUzOTKM16mMQAD0WaPzbJxV54WACYUSXacWeSeE9OT2FH/zgB3jkxRfj6PFjZrET2Ano1sSGuQeM1QY3M+P3lXzRAF3vMhALdfSkLxXP5aUlU0zN20M3bb1uShgVLnowmLhFHqfXi2vJ3xd2LGCz2bTDRRZ27MDhw4dNkeIz+Dufwe95uEqpXLT1ppJKZae92TRr3eK7dH0671U/lIoJ0EnLkwG69uQDyRff/FQyx4N6XBboLW1zFAUL3RsdXhaMC5l4pcySkug9yeUxUa1h2O1h0O2Zp400IJ0Jxnv27TX+a3Y7yBULtqYWe+/2jV9n5+ZMhlAe0qOy2WpifWPDlDpTNmUGhqRGAXqG58dH7XlPBj4xMPM6GQIeCAUupIOXt95QsOtDxYMvWfRgxUseyEJWns24HCrtJW9hej6wOTpA19y8Usjf1diJ3/t56VmxR1MKkJeBqQIR9aw3efsAWe5m9ERJjzEN5d04mUEg+cwxxGOSaz+meSxnvOImRUD4ZvkyIbRrvMCkOA183MaTZaAN4wmmJKVWu23ApXiBAv3msg3WhxbKT4oFMYtHj+Gcs842IKdgoobLd3Ih5bK+7777cN5559lmufPOO1M3Wn1qCi12+Qp14AJEJbtQg6Ew5+e0zOlKpgVNrwCfX6vXsbaxbgDgLRBZ6GJ6jnPU7aOz2cTenbvR2mig3+5imMtgddTBntNPxcbaGu654y7s37MX8zOzOHb4CKpsqsI6ynzeXO4z83NotFuYnJ3G4aNHsXv3bgMyXwcqemstYg0z1lR5vdcqY8bxCY+Ky/CaxK1rB3aDcXLOkSDHsXdbbWOSXreb5Eg4QCf4cd6WDzAClo8fx2n79pm2eOjgQezetcvclnfdcacJDDL02vo6HvzQhxiA00Ln/3PPPw933nO3PceArtfH6afuN3CkYCWw02ri3GgNkXYUpNlCHmuNDdSmJnH44EEsTEwngB6A3EA9hFBMCATLfNjpobG6Zuu3sbJqcy1WKxhWCuiHA4+8MBGd4yoDrzHzvVOVmo2Z1nm70zZvDOdL1+zpZ5yBg4cPJYfvmIchAXTtCSqLZQI6k7FCglIC6EmJIwGfnqHJ+oTx0vLiktH41H37LDOX+4u8bC7jbscUI4I333PHnXfirHPOtrEsLi+l7U1NQc9mcMopp2BpeRmDEeOEBetJL0WKP61NL2PcDAeE9Wdvdq4/gzDqbsc+7mpsEQsm/u1DRl4wpYJRbYIjo0Lfe8snFsx0pBFUdfxrLIBj75Z/v343ehijjIwHubf37jrFPBp0vTNc9/3bb8P+005Ds9vGRqtpp8QZeNOjMQBmJ6ew0WiYF45eQCrwVEJNeRsOEoUoGXxSDRLaU1spYGisEtMm9jB4MPc8OA7Q/To8kPyQhe4BPVZqHyhL3rwNUQzdg65kUfzMdB1VrukmHwOj6uBjoNct8uApvi55pyz4cRb6Nlra4O7PGXqfPESx5Z8awO4MFD8myeRYofSxeF4fJ72dzLDWs2U0G50HSf6HVQyFnIMMW79qI8SLwYcIYBSXSG9MakXsQYwH83sSnwSgpSbtSoqAByi536ndUyDf/M6bUM6XE/w0l2mSFMfPGN9juhT/rWysYGZiBo99/GNNmB1fXUGvkLPe0dZpK+3EFkprmOwQ6rw/8+lPY+fEDnvOAH1cceUVOHLsKKZmZ8yyEyAohm5WOy00xjnZGnAIVPNFfOrDH7f+08zspl21/6Lzsfv0fQbgp+3dh6WjBLhT8fYb34rJ4kRSB40RHnrxzxgYdYZ9zO/aiY3mpsU+6QYWoI+z0OMYlujoXXGeQf3Cx0JCdDf5ZSEPxvmSpCG6W2mdfeR9H0I5yR23+V96+aO3OoLlMhjQ7RoAnc8p5/I4eugQpiYncerefdjc2MB3vv1fuOTiR+GDN30g0JstY7N4wtMvR4uHfeSyZklWJ+qoTNZtLGtLy5YgRIv3pre/w4TlVG4CjUED17301yy8wdyDo4snUKpVUJ2cMLc5T/OynK4A6GmsP4yfVubG6hqmaxOYrU/iPe+4CVP5uq1fCz1c8pTL0Uv60ST8F1lLMf29gCCgrxw+hn2n7LE5fPzDn0AOebTQtjV//BVPMI8EhTqVDEssDD3W+T0Bu0CFzDoeZtPyKUuEYsJcLo9WYxPTU1M4cM+99v3jf/7n8cev+yPU8rVQejbEC657IY4dO2bvZCz/fe9+v1WOt9FBe9jFK3/j163FLPmNwEMhTPc/FeZKpYR2i16WAmanpvF3f/MGzJSmwILQHrp43gufn66/ATrXPx/CUqQxlULXjtYDsJT8B+LPWD7EPBt/r/VJ1iGRxDr+1d8rXvfrOe53hl1YumUtaAdDU/j+1+/+T+ysLRh9FxuLeM3//F1stlvY7LSNX3mmO2UGry90h/inf3wjysUKiiiihz5e9ZrfNCXUDA0OSiDufspClXU1bt6ywPWdB3L9bkmPY2ruY+V0HCAphh4Dut8HP8lC/0mArrGPVcx08JWbfAzo4xRqTwd5g0UrubcVx/a08zRIaaaKmjH7X7yXKp9jQhrqsihDVbJ1G066Gv3t/Lvd6zAOf7fCS4kvQFhtikY4WCetSKEH4hFP+/mTAro2pDRdvlAJCEZ4JVgE14wSAFTqJqLGBOHf/K6UzeH4PQfx4+/engi6QQ8sReO/VqeFSqmCRrOBerWefndi6QQW5hZwznnnoDQ5gWG9bP2kjbB2QETiyrG49GBowvBzH/2sfXbgxAGcurAPj378pRZ7POOsM7G8vpbGXi3ZSl3luGFDi9ZqoYRRp4fmyhp+/F+3g2J50OsiUyjikmc+Cbfd9SNccM55Zvm1NzbNbXfKzl346Ef+LekIhCIawyauetrVKNWruOfgAdSmJkz4NtbWt2Vuxha6D3l4Ztfi8+c4V440RN7vmUgMknyfxNHN5Tccobm+gdu+9j1TQVi4Rpo99gmPS1zYdLXnkv/mog4HYvTbbVRLPKAlg/WQVEcLm8lVBPkPfvCDKKOC1d6a3fPMZz8L6zwBr1yybPTVxoYlPNJOWj5+woD3Cx/7D1MoaGtTmXvYox9u60J3uylvuazdx0QvdEOnpJC0J29Lwv0wZWzp2HF7brY3wLc+/3WwL5i9r7OBy57xVHQdoHvBGgORF5wGJENgslC2xKaPf/DjAV6Skr+nXPtUE+Ttbjd1uSuGzqQqunFtrRnSYBe94Pa1lsBUVNiHPp/HdH0Sb3vLjahlq0aT9dYaZipT6KGH5uYm6jUmw9nZbXjhS38F99x3Lz7zic8ZsGSRNO151BWXWqiHViO9UuRzjoH5DowwtRoNex9p9f4b35sqc0MM8JwX/FKyP4JnZkBljjexZSyBhGVjAdC9QBKveoEcy4EgoeyHvotj6KTRyQ2OUTAmksZIEsAJyCcJaV74x8qasQibP7F0sT/A+vIKFqZn8eY33YAJVE2hIUi/8OUvsvLKVq9r+7fd75lyTu9EuQ+8+03vSN3qlD6/8PxnoDYxYTkiVARUUmnNmFxJor0/qn/2ljl/V1JfDOoe0EU/P//YW3IyQGeOkGLo8TWiY7wn9LcsdN/8aJyXKwZpD6Zqo+vfoev9vPi7BzeNVVUAHux0rYxQ/5wY1OX2994dPxav0HtjKgVs12VyHPDzHn4+ziD2n3kvq+dThRS0tuMAnbJX3tcU0P2m8RPyG4wvVTq/AN0si5DMI7D3oOHv90QzQM/kMJEp4NMf/URyLrgOb7DYXVJKUGRsj3Era0SQWDibzU3UqjVc9NhL7ZjG7hhAp5BMQH2AL9/6JYs3ztfmcMllj0qTgpi1yixv6wfNeAmBKj0AKPhhBkNzq1ZyBXTWGvjPz38Zg24nSWYr5HHR1Y/HnUcOmGXJ2DoBZqJctTjt5kYDX//S13Fs9TjmpnfgwRdfaO5dCgP2MLfkv+kkS1+uM6/pkV5eKI0TiNLQT6YhPlBSHHE8ny+YQGNmM93/X/nUrWgPmqjlKgbSl/z8pSaE7ChM/gygLkAHQwqMdRVLppwwc5su98b6eloO8vUvfN2AhUDymCsfZ+A8tzCPu+69B5WJurmMS7k8jh8+ij0LO3HT296O2do0Cshjrb2GF1/3qzi+tGgWUqZUQG80MAG7Y2EBzbWNpOTIh01CYMs6KfUHKCCDmeoEeo0mvvjxz6HbaWKiRIEN/OxVj0MnYattwHIyAerBh4A+kSuaEvfv//7vqGQqaKGDpz79alTrNSwz4TPEW31SnLlhdRJbIoks+VLWOmO4FLO0mhn++OxHPm0eBQJ6s7uJejGxzvmvO+zaPikXKrj8qida/PZD//fDYHX2PSfuMw8UPRzMJie47Ni1E8cXFy0hkHur32lZDgR5d3NtAx9594fQHjZRy1ZMQb72hc+x9bLYOS10rn+w0o0fXetWr2RKKKnr2jhASXvIh62ma7zM8IAeC3ouvFXhhNazki9eiHpAH7fGjeameUI4/367g3qpghv//p9RQh4b3XULI177nOdg96l7LVxGDxt/MjGOilxmo433vv1d6LDaJVcE1ffrrn+JyZFGs2kln9YaN5RbGqi72m3vadO4Paj7pEA/F/0uQPPKpqeTd8l7+WG0sE5pSfmaf6fA8acBdGW5j1OW9JxYudA6WCVBqEP3/OHfH48/Vqr5t+SnB/14PLGipH2s0r3EY5m0XPV8si3ny1UIaE7qnTFuruJHKZe8RustD5LeqffHVnqslGquiqEzbEf5bYYjE+RkofvN4C0638mGA1K6vU0gaE2lcnKmLEGTL6TrnS9QrNBPSBPgQEuZPLorG7j1lv+wmuFcNo9Gq4FapZ6GNeRypwDb2Fw3IOcJYesba6hOTOHnrngsOoQLOyQkaOokHBOL+gN86fO3omAiHbjwEReaVWIeBzICLRVXd25gHpLAjAFCrXN3s4XiKIO5+hRu+eSnUM0VDUQ6GGD/Ix6C6d07LPZWK5aR7Sfu49nJadsozDR+93vfg2qJc8rgkY9/lFlsjHUurizbMZK2yKHXeT40ALHFD13CEoGQNF9RkxarvVY2v+ulbkzNhjX8nrXFrM0eDkwQWQGamoyE2Gd9ctJis1RAaMV+7EMfxlShbuDB0MdjLntsaqHT1W7CXF3hzEDrm2KyMDtnzyAAUdkhKDHuS7BmmeA3v/lt5FDA2mADv/T851li28KuneZd4f1UgrqNpilE0/UJi+mSLozv091en5nCscUTqE9P2d9WvzwaoWZJeC5xz3kPSDHG4qmMMXmplivi8x//jHFDlv3mM1k8/KrL0GFvlZDkps2s5kKaq7a5+MJi3jytrjPAf3yMHiBa5iNc+YynWEIUvS88G12uV9Jdwl2AnjQtSvjM3O886pVhok43PWq22djE5z76GXQGLVOyEmfC0BIWGbcn13fRs6dcfc3TrCxzZX0Nx04cx7kXnGdhiqXVFczuWMCP7roDp9MrtbZqsf4evUzkyv7QlOvNlTV85oOfYO9F20ucz3Ne9DwDc3pGyD9KOjTrQo2haL2HPgbWt19x4dEI1XJl6yyEkICUWjr0BJmlH+4PIMMP1Go2n01i3AZ2IXCvNRiRSUkQegzIr6zXt5794fTIcJKZ7Qn1Wte+tuZJrMVPus3VKzXLk2Gw6cYb3ow6qNAk/571y8/G3M4dOLZ8gjE4q4wo1cpYP7GMM2Z24a/+9M9QKdaMPk208ZKXvdTyPci7ppzoxDF3SlvajTEcFqRjVJXLo9ayqSwOJ97pCFvb2+o/r4OXQmzeqn5ComfyntB4KbjmRX9+TC+DATotdTWU4t5z3dVSQigzPtEGknULX9r+Cbzs95IBrrodhnr8tPumHf6TKK8s37SwRxiDwqBmsEQNuMxjROWSnrZSkoNiYatwHDRlh7WWDiehWZlt3InUED3hHWJMimshUVA8Yxa67nVtbrUu3LdpzlZ08BefoZCAPK3pfaGsTTF0vT/2csk7LgtdwO+T4iwsXCgkgH7R1Y+1xjI+tV6axDjt0GuJibc20T45ULmHVH4j7UpuX++KNxfBKIPNxRX8939+Bz1bniQ29aRrrjShw8QiCvvzzz0P3//v7+L73/4uqAMP0UMJBbNCHvzYi1CsVSzLemNt3dZox/wCjh85arXGjY2GAQtLSqhN1icmzEKnAkHLn5u/VClbbJcCgcJ4565dVvPMmPDi8RNgaQ4FHsH6K5+7FZnRwECrSwvvqZdheXMDlWwe5Uwey0eO4ezTz8APb/8Bzj33XLMsTz1tP777ve9hx44dljlLy51uaRayHes0MDU/i9bSGiqZHOr5kgHjyuqqZWHzmtVmwyxZulgXpmZQyRbM2iSYnWDZ0u6dOLB8HDML8zb/teNL2D0xYwmHrCM//2EX4us/+j6qc9N2GMrm+gbKjJG2O3aeOF2mVFiy3QG+ccuXTaDbEacY4VGPuRQT01M4sbKEyelprK2voRzqxLPlIpZ6TXSY8ZvJYv/uPTh24JDlGgzbtFjylutApjx09IjNx97fadtGylfLWO007RrGwjl38gPnxSxjxpynd8zj7oMHsHDKLhxbXjReoxAm/9jBKzzxLTQAMmWDSoey1gksLG1jRy7OqNPHVz/9BXO5E9TZ0uShj7sYC3t2484f/gj7951qyVBMYmNIpNFpozhRtczmbKmQdEgbDCwLfPeOneaxKfSGmJ+asTIxJhBasuVEDXfcfRf27d+HlfVVi6Wy3I4eidkd82j3uma9TU1No8Nky1YHtWLJ6Hbi0BE89IIH444f/9j4l9nzFFj0ejAXgMrJ+9/9HuO/bKGAFoBLnvRY41Umsh05fBjnn3euZdiXK2VMz07j4JHD2Ll3N44vLyFfKSWeltHQlKJiiSEDINvsojrM4oPvuNn4OMlmyeC5170QG902UMybokDFjTRfXVxCdWYKzVIGh5dO2PstWbTTtSQxlvNN1urGa2eefgaOHTlq9e8E/OZmMznjIDNAv8SYfAIqpAPnMFGtI5fJIzvKYPHYcVxw7vk4eO9BrK2sJXRvJbW79ZkJrHbXsbK5htn5Odsz9HzRK8IENfYDsPwFrhsVfIIDG5mEroSmkGSTsBMrIApUOUdZvOsf6EJnW+Mk/Pf8656PUr2C9WbDznJfbzUwOTeN/tompjs53HzjO9Ec9TDKFEwm/MpvvcTk18L8vMk4VoLUi2WraCDvEHAoC5URz/WZ27UDrX4XjV7H9vOxpcVkbwJYPrGI3Qs7wMTO1uo6ZuqTyI/YNrpjHhkmPu7ecwruuudunHnOWWYoHDp2FGecdYYl45p2bkkxSflxIu/7pvSvHVvCg845H5vtNpa4ZtPTYOL9xuYmqgznmDKStdLG3bt2YrOxYaWtqyvL2LF7FxqtNlr0bFSqtm/bjaYpCZQtTNjifpXhlCkmnkkqRWubDVsnlvsevfcAprMlnDK7gJWlJZMP9YVZbLSbJjvYq2O6VMXc1DQOHj6M6uwUmvkRjq4vozozgcxohMbSCibyJSzUp9h+0hJgdy7sxOr6Omi09MNxyYZT7CFSr+P4yiL6ZfJf0klRJ8+xQmdIxTDktphQpWKm5krheG474ZHhGnqDXSMcudj5U0Yt11EhaCUyE19Z2it3uVzwAvfYY+Dd7faddenMJHlebIZEL9DDrrrEAD12U20z7SM3hNwX3PBUhs2NFLQRfufraTVYDZ7PlXuAzF7oA//xqVvMJdtCFzkUcfHll2KQGaFSq9lzuciFTM4Y5lMf+4S5xhYm57DR3cQVz7wG661N0+LmZmYsM5WCjxv4v776bYuDMb7IZCVaMrTWH/G4RxpzT0xOoLG5aXHFjc2GNX3pcdPnslajzjI6c9lmsokAHQzx1c99yWxXJsZx8+656HwU6lXsmVvA+vEl7CUTnVjCV77wFbQHbRRzZRxdO46FqR3GF22O+fFPwPKxE9hzzhlo1HJWi13sDnHe3tPwD3/x19gzv8s8FI1eCxc//nE45Yz9eO873m8x5VZn3YBpz+Q8fvbCh1op2J2H7sP+h5yHt737JhOIs9k6ct02qoUyrvmFa/CdO3+IufNOx0q/jbvvvhPnXvAgrB06ZuVp9FBwQxSHGeS6A3zzli8b4Jm7GiNcdMnF5rb9+Ec/aWNKNHHg5y56GIqTNbSredTnZnD4vgPI9AaYn5zG8tHjeNyjLsXf/s0brBwqn0myu7nGVMIWWyt4wa+8CHcevA9LrQ2cceaZKI+y6G80MV9jUtd7MFGu21nXB1eO4eW/eT1uu+NHJgg4Xyp5rBVmzbBp9RyRaqSD5i6epqDmATLjAJ1jueTKJ6DZ6+Arn7nVRsjrOdazHnou9py+H41+F5v9jilUrEOmksJKgB989/s4e//p+NT7PorN1jomK5My7u3+q55xFTr9LuZ2zOO2H96OqfkZzOyYt9g/AZ05BBSgpVIVCzPzpixuLK1gqlxFp9G0ss333fQ+rPU2MFGYwImNE3jeLz4HF553Ad70hr83w3St2UCnWsDlV1+J3Qs7rdJiYW4ef/OXf4X5qVlbp0OLh/C6P/kjHFk8ZnHwytSECdNMIYeJ6Wk02ERlMEKh2UN9kMW/vuNmFAnoQQA+/uorMbdnF958w9uSnBn00eu0MFuawJXPehq6s1VUZqcsBs2SzV1zC5ZLwnDEroUdtnfe/Hf/hM1Ow0pAS/kS+qM+Xvva1+Lw4jGglseB44ewa8dO6xeQG2VRK1exeOwE9u7eg3q5ht9+1W9h9xzzLLg6Cf9RUD71mU9DZb6OTCVviitDCqVa1ejLEMPy6goWFhbSro0W2gjWv1WuZGEJkbRG8yNKngTQ3/n3b7P3MFWu1W/hxde9GJMzk+hnhhjkgIPHDmN6bhr1XBFz3SLe9Hf/iPVuC90CPUVF/Prv/xZW1lZN2NPjxDDSsNkxDwiVnb/5q782b+bM5DSa7SbK5Spe+epXmYJ7YmMV9xw5hFPPPN2MG+vlUKtj0O5iplrHkbvvw/vf/h4LG9VKVeuBwVh9IVfEy171ClM6mOdC5XmYHaHR2jRPUZJhv3XeBI985hrtnduJ61/5GyiWKpgsTWO5vYrf/O3fwczsPNbW1k2pvuFv3mR74+j6Eeye3ImX//ZLUatVjL6jTB67du020KXcnZmYxBv+919hs7mBqeqk8Uxr2MHvv+4PUJuewndu+x5WNjfwoAsfaknJxIczdu/Fn//O74NBPpZoTs/N4VV/8Ls4cPwobrzhRlSQB1Oml0+cMMXtBS9/CdZyA8yfvg/3Hj2A6alJrBw6hgefcTZ++M3v4JxTT8fr//CPzeRWoJEAACAASURBVJubzRaw3t7EK379N+zeP/iDP8BMdSrxbmCIF7z6Jejnkm51BulUeIJ317y+OllTx0OrCZm8PkwsDp6FVAC4XwTKCp/Khe9d7OYsiLwnsuTjkMw21zyNUVZaMKkzHNedeegVSae4RBPLpV/oxjit3lwRoXczWM/bS8qyzOUVMi49oOtaPk9tZOUeyA8zGKy38B+f+SwqlVqS8IQsLrrsYtuUbCRiZWyZjDE1XcL/8q6bsTBJYTVCs9/BZU+7Cp3RAMeOHsWDzr/Ass1XFpdwx/d+bGBeQhGrzVVMVadtjEuby5ipzeLCR15obkfG0Campoy5mJFcLJdNOPC9BHS6PD2gf+2WL28D9Ic99TI0um201zYwXa7hkx/+N+yYnrP4b2fYMcAs5yqWcUxaTuRZSzw04XHxEx+Hw4NNrGysY7ZYxWS2iP/64tfMouSidDHAlc96Om589zsts3g6N2U2A/9n+l3T+C99zKNxyxdvNUuNFicZtdPdACPQ7bUGZhbmcN7DfwZL2R7O+tkH42vf/qZ5PFonVixuztarNFFKAdBpoQvQ7SAOZEyxKBYqWFxfNCFEL8lmawOVygQuesplWNpYM4/Dnp27cOS+g7jlU59BOV9AJVPCZnfT6M5YJJWqRncT1WIdi81lTFZncc11v4gf/fjHBrhTpYo1ivnqLVSagM1+C/l8BU9/4bNx+913WFc5WsBMaORmo0JiZ2q7LHe6h1XGyE1RzDKqmUFplB1robPFChXJMgpYb6xgrj5jCkJj0EIhV8ETn32V8aUlQjFfhEfqEngGI3zhY7eADjvCzFoz6QrIfwR+VmhcduXPG2gs7NqBlcaaATATyhh/pfud+6e12UFjbQOjdg/nn3m2eV4+8F4qb8lRv7lMYiWyroIgc/TYQZy6Yzf6zSSfoJPP4+rnPQO1UsXK+PbsPgXvf8e/BA5KmpC+4OUvxL2HD2B6fg7FetX4jZ6MSr2OFj0cDB1sdjExzOFD77jZmt2Y2ZrNmPD82ze9CcutdUxVuPZMtQNWl09genYBD7niEuw/72wcvO8+7Nm1GzvnFnDnj36M8846G3/2+j9FNcfE1nXMVmdSMcc9aM2kShN47it/2WhExc/ck7SUcwVzxdJC/+d//CfbwxSajXbDTlc0j0VtygCPOQvPeMGzjZ60aO85cB9OO+tMAyJ63ZhvY+e4s0UnXd6UczrCl3a4HQc/QmHESpYsCsMM3vEPb02O+g3VNb/28pdgcXXREgHrs1M4sbqEcr2MSiaPzuFVfOA970OG515QCUcPr3z19RZq4XvoUVlfWrZw3Vvf9BYsrS5ifno+2d/DLsrZIjbaDXPXV8sTeNFvXGc8sv+sM/C973/f+J3W48byKiYqVdz0xreZ/KCLetOFJ61EzuRnBi/5rZehPjWJ23/0A8wtzAVAT4SDaJHNZcx7kOuP8H/++g0oo4bV9hqmyzN48St+FZ1OD/lC0SzPt/3zW9EcbKKWo1exjdf83v9Av9+1sfW7QywvLtte/Kf/cwNWGktYqM+ZHOqOuihmiujYDgIanSZ+/4/+0Ppw0DvEsMDi8jJ2Ts/idde/GrOlmpVoNjot/Opv/TpueONb0EUXNZSATsvyGzhP+mde+JpXYmPYRXfQxeREHcUB0Fxaxdvf9M+oZUq2dskJEDmjLWlz/fXX44a/exPWG6uYq0/bZy98zcvQyxGUtw6NslCLC2kq/4EeuqRiZWTtr61trLW+Dvzlzv2IXec+P8Jb2nGyXJxHIWD3eQjEWQN6dgIMOVApoF/4pEcmlRXuCFSCe2z2e5eCrqVA6nb7KaDLxa5EGL1Y8QNq1fxMMXUyU6WXwRc/9x/m0tjstrDeauJFL/lVcxvpNDe6Fg4fOIj7fng3et0WKoWSCdZHPPoSbOZHGOST9qx3/OhHeMgFD8K/ve8j6I06KGdK6AzaKOfKWGuvY6KcaIwddFBECVdc8ySsbWxgdmHeYo7Wvz2XM2udcyTDUlujC0kW+tc//xWz4bihmFR13uMfgWOry9i/8xRzG3/t07cm1lNjFdP16ZAMRnDumQtPYb81dpebnsUFT77EYnJzpRrai6v4xue+hFazYfFRMFfAIvX0MRRMQSHwtZsb2FmdxtrKclLvmktcrwc3jmLnxAIs0tpOEr+4s442VvGUFz4Htx+6B5Pzswbkm8eXk/a0rc2EMQTon9tuoVNALDfXUK9OJd6SxjLm67MB0OvYQA9PvPrJyTMKRUuM+9rnvmKqADeVLHpTGkn7UcdKp6YnSJscFtHAL7/wBWivbqCaK2C42canP/nvxieFfBnHmst4+rXPNkuKyYS0Cgi4bBVrYYEeY+muDj1Y6NoIBHRa6B7QudUJEVSAqG6QwhQBXLdmp4G65TsAjRGFchlPfe411jeALVXpsr3vrrvx7c//Z2otrm2uYrI2mZZXJpYsnbZDXPrER5tAndkxZ56AqbnZJLt/fc3KBudndmDY7aPMjnGtDt711rdjrjIDZjxQAaIg3Bw2wVgyywkJpvyfsWY1ORv/Fc++yvYEG9Sww94/v+kGFPI5dJm8WSri2uc9x9yK+XLJ1pv8li8X0eJJVLm85QIUWv3tgG5x2AzWBgyPFK3egPuGwnWztYb5ypTxRa46hWtf8XxrJMT8Cf5kk6V//Lu/x0SunirVBAKGJfbtODXNj6GS2xv18Hu//3u49+57TOmzI2c7XcsF+N+v/1PjIAIJeYflpvSw8V9v1EU+wz3B2P4Qv/SS51o8le7rx1z2OHzl61+zGDaVcu5lun9pMZtrNVR2UGGysDzLfwjmoywKgwze/o83Gm+Zora2ij95/Z/gyPEjFhacXpg1YMoVc6bUzZem8Cev+2MUKkmSJUNkL7n+pfZuCltzPzfbeM9b34X+qGdjXu82jAdmqjMuX2HLg/X8l77A8kQoJ1nXzuY2rJr56z/+SwxMBhSxtLZoXf+s7W95Ahu9TVQKNQObJjp41nN/Eeeefy6OLx43xTCB+qQSyNqF8pAldsws17C2vIq3/cPbE9pbOLOEl7zi1zBJb8Kf/w3WOmu2J/iMl776ZShVyxRN1mti/8596DRaeNsNb7N7KeMavYbt36nyVGKhj1ooZxIwJj+/4n+8MjllrFhAbXoS3Y0mbvyzv0WRSkC7jVy5BDbiTbr8J/xOVTnD3hkMiw57GBarePFrXobp6UmcOHoUZ+49FX/8mj8A6224dhvNDUxUqfQlNTuUPhvtdQPgHZNz6DQ3kSnn8PLX/g662cSosaOGlVMQ8pXMJW6hg+ScCBqa1qaZDcLYp4GhQd961VnaMnL5U0DtgVl4meaUuIoHn8Tn7/G5bpZUGspbZURnHv6UpFOcQF3BdwG6/k4TKUKCQOKKyJomxwkr25A/BeByszNWpJI2uRBsgt0Bis0BvvHVr5vwKTBeSJfsxoppceV8EkOieOQira4umfVLwUWgvfKaq3GUQD0/a2VSF5x3Ht7yT282hucSHl08gmc945lmbdPFSQvgi1+6FaVs2QB2eW0FD3/kI8ylTLeVndY1ShKZuJm4WezwiXCIRm44wje++LX7ATpdzuvHFvGdL3zD3kwXLLO+r7zqKgsdsEXt8cUT+K9vfRuTxTpa7Qamy3Vsoo8LnnCJxZVHGy2LYf73rf+Z1LgP+8hk86aNXnT5JQYGdEt+9P0fMhcU4YzXcYMcXV/C1c+71ixAxin/7V8+gN2lSawzzjlRB0olXPwLV2Bl0La4MEFwz9ScxVtJOzJG6nL/3PYY+tHlE3jBi1+Eu+671wQIs/Jvfte7MVcj6BCycnjqc66xznts1XrX9+9KPCHNJcxX5/DoJ1yKGhsGbTYti/573/jvFORXuw1ki3VceuVjLH5+4uBhzE9M4WtfoEKQuOcpIC+7+oloDftJjHFz03po081EFx/zG5LszCR2bhZXOI7VLFuGdYKFjnbPYugE9CSGnsHRQQNPftpTzaXJNrYsW/rkhz8RtPtEqDz1OU8za+msM89Et9nClz/1RRMyFND05jzussuM/x/0oAdZPfhN734XylXa/ATCkZWwDZlbU8xbmSR7EDDm2ev20Vxv4ox9p+G+O+9GrVDCLR/5tNHnyNIR7JrbjSuf+RRMzUwb7zIv4/tf+w76/ba5yekmpSL3hGc8yUJSlVLJ+hq89c1vQTVLJ2XS0+HaFz0HlcmaudoPHDtiuRbVyTra3R56PD99lEGx3Ud9lMe/3vQeU27sfHB2AqTC8MynWBydCY4fe8+HDVIpfAmmh5or+O3/+Ro732B6YtKa0bzxb//RrGq+m25rwsk1v/h0PPRnLsRX//Pr+NCH/tVKGdljYCJXNXD+rd/8TWssRVcw9+sb3vAGlHLMNae/aITrXnmdCdDvf/97uPDCC/GXf/EXKGRKJqhX+muYzE/h2pf8Evaeug+3/+iHqE1O4NzzzsOdd92ZALo1oEkOALIkJrNykvp/S0gNgJ7vA29/441Jj36i1gjY3FhHbbJm3E5QX2tuIF/Om/dnc2kDO+Z2YKW1YRUApWINr/ydXzdvJPfZToZA/vdfmTLSYdlboWp8/aLrr8Ps9AwWDx/Fu99yExrdRnqIy0RpEte+4Frs2bPHZBCbB938tptx8PgBnLpjH5r9Jq677jo8+MEPtqZB9953H973rvdjubOKXDGPfMaCB3jp/3ipyVUDdPbkt/9MX2E5X/KT8e/T95+O2757Gz5680dMPeq0WnjFr73CjKTXv/71mJuZt7n/yvXXIVsuIFcuYHFtycIrE6MS/vIP/9zWutVvo5Kv2XZ8+W+/ws41OHzkCN7y92/BcmsZtUoNzeYmZquzuP4116NSr+Hg4jGrInrr//v3xlOtzU2UajWsoovrfuPl1iX0u//5LXzmAx8xjySf3eQYkcerXvdqbKwsY++uXTh87wG89YY3h6RRKgFFvPq1v4v7Dh9OPFHNNm5+803GTZsba5ifSCz06/7X9Whnk2OGFZM293tIYLTjT08C6NZ4qd1JO7WZ0eLwUTF0n8HvwZnXx1UK5hxwh28p/8wDeYrFwZNgyirHyHV95DWPu19SnG7mg32WnQYs3xn1PbncBegmRIPrgYNl8oey3lNXQRg0AX1yWMCXPv9FNFhXPDGBzU7LBFVi5SSZ1tzU/Iuu6G6nbdnAl178KOSqZXTLObM6mJjw7a98C2ubK5itUfMFnvjky004sJ81a52ti9fGOm75DGP2HH0OT732GnzzO/+F+R0L5k7hCVRM1lA7TVocBHQKPVp637yVdcxkmIxl11/89Cvw3du/j3NPP8tcurd+9hbUsmX88ouej099+tOY27FgzzvnvHPNff+xD/ybAfpUuZ4k1V3zeAP05vFls9K//MlbkqYn3bYlkDz6SU/AsJizuBgzhqmBfvy9H8bm6rKBDwGdz9l74dk47ZyzrH3naLODb3zm86jk6NZlzHoDZ178s6jtnMPu/fusNe3iPQfxoAsuwOJm0toytdA/m1joSoqjdvszFz8Me/afiqPHjqJSruDznyT92Eo1b9YAdeInX32laa133HUXbvvW7bZ2j7r8UZbMxQRFZm+fd+bZOHrgEL5665fMw0L60eX9yMsehX07dmPp8FGcMr8DH/vXj9r9JxrLqNdn8YgrLkUvC+RKBUtutL7xzVZS2sVSRpatUeyHWnmrCtBRpIwPs6Z7mLH1+cqnPh+SGmmhZ7AB4EGP/hmce/qZltA3Wanhlk981hQ+OutppdO6YC3yPXfehS99Kkmq67PJSKmCR19+Gc694Hz88Ic/tLgoQW9h5w7c/I6brcHMamMNv3Ldiy0BhzXM7HDHFqLWOS6Tw3RtGnf98A6Ls37y/R9Dq7thyup0NfHuXP60K0xRYQtcWpgffOf7jD8YQ0U+h36ugGe96FpTXHjIC/fBB973fkvwSrwkOVz17KcYoPP65ca6dcjrDvvIFYoG6AUCemewDdCZNDfMZHDNc59tSh/zCDi/4iiLD73zfVg6fgRzCwtYH3Vx3cteilazafF79pR/303/knor1rvruP5Vr7IkMSrMe07dhxNLi3j7De+0MVIB5jo+85eemQgyujNzGfzfmz9gikBrmCRGPfeXn4ep6Ulracte+WeeeSbe+NdvRBtd/D+v/T3c9oPb8eCHPhR33n2XJfydf8EF+M53/9tyLhT2s2xu8ko46ZCAbrKKcdBBBoVhFvneCO94040mpJn70d5ooFyv0SVi2eJJJ8LE+2JJ0rYaGWx0m5bjQSXjpde/1NaBALG2uIx/ff+H0O63UcyXzYq/+nm/gNndOw2od0/PWc7Nv7zjvfY81v73Bz287g//0PJ4ZIW/5YYbU5nYQRf/67W/b3NmtQy9VkyefPdb35OEWH79RZbAxdLfHJsAhU6aPG7WGnDZiJM+IjtPOQXf+sa3cM7pZ+MvXv9nqOfLVuWSeNeS0B/ne8fhu/BHf/6nqM5O4p6jB7HvzP1YPHQEg+MN/NvNH7TwWClfMWXlGc9/FnbtOcU6Ok5OTWJmegZ/9JrXpbl5/x9r7wEmaVWtC6/q6py7Jw8zQ9QDggKSJAfJqCAoBjIjKCA5nKOoqEc9oCBBkCBIEi8KSBAREBEEBRUwXAHJMDCxp8N0ru6qrvu8797v16v3VA/e+//Dw9PdVV/YYe31rrz6R9fYhd/5DoXbuvYWWgzP/dzJtuGc9aJv2+yYM0+yXH1wwyB2YHDpKrv1+htpPa1tarZeG7Nzv/pfNtLXZ/NnzrJvX/DfpCfMbWQCGNFg+378QJsxb6699z82tddfe91+fMWPrI4R9WaDvb3W0tFmR593khXyQUNn7Bvo0WUjKEo9y4qKzaqwvkijZsfJGBQnZVXuawb0xVRs+cjT4DkIfpW08SwGKNYRSU34sngyZS26yvnZhw7ZowyghQlEJoAMsF19dJ96lgF+GRLGBPPQZabHd4rik/+dprQY8SchgZMuIo+zYH/9018M5WPR+KBQGrc8cr7L46FjEaRrRLRPjDNCtKOlLXq2zDb7wBY2XpdnwNJ68+fbT26+hT47gPnAcL/tt8++jH7HODBGRK4jjey3jz5Kc2bXQLcNFEbsmMXHk2hBLIjuVEUvdSEDGAHQAQzP/SFo0AL0hdtubuXaPEtAzmxus6pCkVojOpeh2xZMRPDtvfb66/biCy+QeTRXN9jE+JiVa2pt4z22YTBMQynHnPzf/epBq4fpmekmedv1oL0t31RvXX091PoRTf/wfb9iuhR8Sn1DA7bXQftTsIF/FFHB3UuW2cBbK2juA5WuKY7aoSceY0t6u+zVF5+3Re95r81ubOWe942NcO51pRgUFwFdQXF77b83/ezwQyEV660332T53N888BAPUPCT1dnWO21D3zDKYmIP4cOjllIssZkNhI9Xn3/R/vjY721u+0wrsiZ2HU3GO+67C6Piq8YnrLmu3h595LdWg+ApmsTHbPs9dmYAHqqd8ZmlCevr6bHZM2ZSkwLXCQA0VUNntCnMydMAOpjrVvvtZs0zO2zJK6/Th73szSVkC8889YwNFYcpJFRX1dgOO+1gC9dbzx644z7kRNJEjld/+KMHsHodGrSg8hpKqqK4y4MPPUiBQMz/i18+zf76z3/Qj41nImZjvXnrWXFo3MqFIlMeb/3xjTajvj0y9rLtvt+eBMD+oUHOj8JlqczUQuj/0DB6J0bs6MXHUVtUQM+dt/ycrLhoSAnK224H7G4tnW0EcqQJ5mqqbVXPamtqaSWgw/0AQG+xGrs7augALEDWQZ8+lEGfy1evopDbWt9od914u+VKYwzEgjB58GcPpe8TkfW/f/hx+j0BBji3R3zuSAa3IkOBVremRlu2Yjl9kPfc+gtrZjRJCMI88rijaAK/5cc38+1yXXz2c5+16tpqy9fk7e2lb9uGG21IbXZkZJQR7+hJMHf+PAruiF9YsHAhI747Ojt5jpinHvOtZf4MDHKCzWfAkAnoOAPjZbvxSmh68DHHmsBWttHRIRsdL/AMhAZA4b+JMfCoPOmVJYfNbPFJi2lux1m/5qofZkGhb61aahdedom98s5bNm+j9Zl6ONq9hrSP2Ievf/VrNqd1JvnXaGHYTj7pZNbiv+zyy2iir69tZGzHVy74GmkMygKbxDQ0UFOnX744ZnPmzaXJH0W5Ghkpr0Yssaof3CnopWBl6xsatPa2Dls4Zz0b7um36753lY0iqyZfZ2PIvkAXv+q8Hf/FE8xQJrkmZ6sGeq1UXbbOxha78dtXWCPp3OzNle/YRZdeYm8sfZtBfcg0QBQ+eMZ7NtzYLvwKXChBWcD/nz3+SGucHUpN/+RyxErkrLun21o7Z9jic75o1c0NhrLfm224iVUPj9sl37mQ+wiae2totX33+xdbqX+Q953/5S/b7I7ZXIO+0X77wmmn2uZbbmnLVnfZkqVLbeH8Bfb8c3+3x+97mJYA8MZybsKOOPvzNgafUwbmITiOCkEU/ti2WS22Y1CcABrxHBCSUs1bGCrcxP2gOdVqkXIMHiya1DO84iws9YCeWQIwj1zV2oAuTVoShk+mV3ReptLHRH6a5FlD1jKTu9LWpK1jsAqnV1CcotwZ6V6usuZcrf32wYcYe6rAjtHiGHudq+Qrgsvqq6CbhuwLyMiocV1X32jb7bkzGTnSnP761LNRygr+Wvlxe/p6rKO9M/PdwVQMbby6CqUazTbbbgtqTIhyx9ZCk0BHNwQ54bCjxCMChwAMf/3jMxmgwxy8xZ47MqWnZsKYxgTTMTR6mOr/8MQfbLg4SsmVz2VjjgK1Vfi3+0ujtuOhB1KoQEAcIt3//MgTcSVyNlwq2O4H7GtWH3yF3LxS2e792Z02t6nDBvvXWHNrm22zx042VDURfLTNLVZbLNtzv3nCBrp72NWtkMvZ+jtsYfm2Jmvp7OB8BlasDhWMWhspq1NDL5TsmURD32G3nZhW19XTbaNjBVu0cJGtWLbMnn1i0ocMUP/QzjtZY1sLYyAQ0PPc3/9G/+UfHnzSRm2YWmBrroHS8VD/GutAS1or26risB3yycNsZM0AQa0wOGRPP/m0jZQKDA6Cfr3rR/ey4eIYgQ3aOdKBVq1YyUA8mFKZioJCRLEACuhBUq+i3FMNHXs5nsvZtgftZeW60GSjf3WPbbJwA6Za/eYhFHPJhw55lrO9D/wwU7Zu+dGPrb2hObS9rMrZQAm+TjDzUNUOUdFwFQ2VULCk1gaLQ9ZU3Wy7fmR3WmIoGLW3MRgTwV9jAwXbGCb3V1+3++6622Y1ohRxkRr04Z/5NAXC1X29LMQDQG+orrG7fvpzq4/+9VEA6lGHWmFoxBpRenm8aPfdcU+M2A/m6o995mCmXXWv6bPRiSL9+H2D/dY5c5b1D4W9qRubIKD/wgE6/I+HH3+kDRYLDAqEMIz0xssvutjmNXfacGHYcnW1dvwXTmAtA/i9L7jgApvRMoNMCufs6MXHsBERmvDAMgFgAhAhhe+Jex5DuBOtTtjb0888nQf8+5dfas11MN2WbXBiyE465STmm3f3dtsCFHgZHqTSsKav32bNnE1gh+WG70TL4JZm+jt9+1+vBYnZYs/gd2elvlLOqvF/sWw3XHYt/ecAHfCZegiS46NWVYP1hBumxCDXepafCS4FQNQo/frVduY5ZzIbAsG5t95wEyPZYW3LVdXYkScfb61zZ9rKgRAFnx8dZxoqfLsA/8ZYdtnKJTvti6cy7uCOO+6k5js4Nmy1tY32uVNP5JpCS0SBpfrGkJYLemxpa2GNfrgYwQFR5z6UkIdQMxn4NVHCLMpWRpErdJQcLFjtRJXdds2NdOmVx0tWXQ3oA/CV7ZiTFlvjjDZ7Y9VSa50zg/ETbbUN9tP/ucaKw8NM66zK19oRnz/WOubMstVrehnzAssBezpYzr51wTdsRl073VUITPvORRfassFeCubf/dIF5G11tXXkydDQochg3yA4dL36lt183fXUileu6bG6tk476dxTrGnCrDg8YtdcfTWVtNFSwarzdXbeN8+3JSuWW01To7WgJfSaAZvd1mHf/M/zra2mngGQ5aqSHXXOSVaoDpHqcEEQzBXxriZfERMUHIcFpQKB9D+UaXZR7uBFPqccQrDwFJ/DYi1FVyCfxqspRk2Wbm8xly+eAoiqTMZ2raTxrfYP7VP9hX5QavAu2760eHyOKMhSKZSRFJhLItEzvIlBkoWugd9vtG/QnvnDn7MgIGgGe+yzZ2yzWccNRe428oM3WLS+3X/vLxmoMqNtBn02CJza+cO7cCMeeehhMvjaHEyzIa2jBO2yWLQ6lG+F5FssMHVGGz9QHrEddtmZPnQEKiHqcuH6i0LnquFhmrmnM7mPWdneu+s2BJu57TNsANGedY327JN/stGxEdZ3HhofYRUvmAZ32H57+/ufn2NoXGFk2PINjfaBj+xOM+iC9pkE9Ccf+C0FBqQ8VVXX2E777UmTO8AanczGBobsL4/+0WI5FbISCDVD+QkbLRVpykb1sj89+CgjbLEPY7mcbbH3jlZqqCEDYO5iIVRFGq9He1QjoFePTUwBdKzXDrvvxDx/BIOg0chmm27GGAaYdTvq26wYg5P2Pmhf+vDXDA/ZzLmz7X7WvA8MAfMp2qg1W73ttceu9sQjj1ptvobxBdDQP7jb9tT84AdDPfzf//ZxCkDQ0GGW3/Nj+xCIUCAHRIy680hdRPAUNBgxM8RC9AysIWjARI09VFAcAB0+dJjcFRQHSX/7j4Va7s01dda7sssWzZlP5vqLu+6yujx6CRir1X3m059hc57f/+ZRslx2mYNFAjEfQ300nXf1ddms9lk010MYkLlyyIbtM8ccwT0EqG62xebUsMaQq1+usebaBkatP8YSxfI7m+110N6MBobPG5on3Awz29rtzlt+RuGyH6lgdc12yNGHBQaMYi+lCbv39rupQ6rY54AmvQAAIABJREFUxyFHfJwpVwiKGxoPghKqIyKorpj50Eu0EN39k9upMwfLQs4+csRh7EgH6wgACILPPbfcQSCGwIz5Y26gJfjyrrnmGjJlWCcw/48dfjBrDsyeP9f+8tfn7H3v34IpXSiJC58t6BjCCcb68cMPI3jc+TOY2yHWFG10omBnnXOW9azpseJE0Wrraxm5jS5+M2bMNMQGwpgFRok9h1sAMTscDypBViHOp2AdMzrpfsPf4D/9gwP0NwN0aDUkmButhjddcUOMkwlpcotPON7KVbBsIBC2RLpFhDq6A9aOV9k1V15NQIfFBJBwwsknhPS4stkNV19HAaShEWmYZp864Sibu9Ei6xrq5362VNXgsFMAuPqyq2wMwaz1TVyRz3/+RPrQb775FhsooAMeAu/KtviUE2gBwxywp1hPtCeGj37JO0vY4S/U4AG44K0hLQtWm5CaFU3uKE0Mi1phzBbNXs+WvvqmzWhotduuuylYJ8ZLZjXV9qlPH26dC2Yz1344V7Sa1kZ7fdlb9h+LNrTrzr/YiujWiEp7Znb4cZ+lWw88DUIHAA1NntCn4coLL7ORwqB11LWSJ5x+3pnWMzZMnn3DJT+gYId/OPPHn3OqDZeLdNcipbWxULarLrmMhawQyAlX3Znnn2W5kVEb7u2zW2+8lQLg2ASyUVCt76QgrDTU29DICLNzkDZ47fevsNaqOhtYtdraZnfa4vNPJ6BDIZw9c6atWLacHUCHBgdJF+qHTotpLC+NAG4GUMdGSiD0NO0sTTcTvsoVKMwFNimjzOed67pUe081dVaKSwE9Mx8gihAmhJh/p7Khkm4VPJf5CFiKtYoFN3SfpF8NxA9IgC6fFv004xP2u0cepT8W9afxc/tdd6C5HYUhli9fbu/bbDPr6e6hyRqtT5/87RPUhBqqG2ygOGT77bcfgxOe/cNfyBgGRwZo5q3FYZFmXC7Rdzd75hymv4DZNDDXGSbfXe2lV15mbffq2lqaQxXlDia2LkDf6ZB97Z1VKwjkLTX19thDv7GGXAjKAxPae799aWpEwRqYzH/3yG9ZkQrFIZB2secRh1r/6DAD4oZWdts/nv4L5X4Fhe2wz24ZoEO4AKA/87unMkAH0wWgo9AC0veQYteUq7E/P/QoC4RkgP7hAOgomwrQrx4NMaSF2ioefpjckTL2rDO5Ywx77LeXrejusvU33ogBaau7umz+3Hn2y3vuZeOQGS2d1jPQY4d84jAWY4HAcP9doa75CGNVc7b3XnuyKMb40AjzrJ97+i/IcWQZ3EIub1vuso211DWwQtxw/6D9+oEHrKmhxYasYHmrsx3335UFUVA4pBkAjkIddUHyRXwCzLdgatBm61uasqA4fF9C+g2yFCoAOjQBADr27/3/sRlNnyjsgmYrd//8busfHbCm+tA1a/tdtrON1t/Abr3hRgY0jg+P0JUCQFM0bn/MR8f1iPgFPb/5zlu28YJN7JBjDqXWApM7iuwgZgPMHy6iidFx5vE+dOevbLgwYK114Z2HHvEJapArukL3LhThWLV0uf3qnnutrRZRxwgaNDv02E9OAfR7fvoLaujBSlW2gz97CAEd0e0QPgXoqA5WRL17uJNGSwSXX9waAD2YlXP2kSMPs1EP6IWi3XsLLATBC4sadbsfsBdNxuALV111lbXWt9rSrqU2f9Z6duTnjqL5G64DWCaQvQIhBb7t6753rdVDOELmSm2DHQHBIGd260232HBpmOmeeMdOe+9kW2+zNc3t0IY7OkMKHIAIGnNtbR1dHa+9+io1OFiGcF/X6tVZe2dorHDrwfrGYj0TJWtAXfaJwFAJ6DC5A9Avv4GzQ04B1vD4E48joFs1ggRLVqoqM10KQYwN43m79sqrrSoH/oV8lLydcEoAdPx/yXe/xwwI7CcEv6986xu2pGuFzVq0HoFuvG/Q5nTMYLGpay+DlhmskAODa+zLX/oyz+/3Lv6eNdSjEl1I6z357C/a0uXLbOac2VncDyxUyIypqkY623Ao9hXC+acA+mSluVD1r7axkWvWt6KbGvpPr0VsQ84Ge9dYe2soS42aBcefcoJ1DfbZ+ptuYi+//YY1djTbQFeP3XTRlbawYw4tCKsGeuxr//0NW9a1yuavv5ACOCwMcEeBbm+4IgStscIFLBBnnsHcffCja797WQboaG10wn+eYaO54HIloI+V7epLLmeJcKsOWT1nnH+W1aPGRFXevvutC22oMGSNdYj0N/v04qOsDi2Cx1A8q9FWLFvBOJkrv/N9q0YhLIykasI+dfpiq2qupWsQbiPwN6RIs/BPTS0tzFnVPZUFjyXCWUEuyE1r9QwQYPtuo7SIxpRvad0e0LHWEgQ88AtDUz86niEwzyzoSFuTSQCTgDSLC1X1Sn/7wWSR8JDuY+Sh1+o98CvPTp9l9n8uRs4mCkV75OHfWHNtcyYLbLPTNqFHd10dzWaInoapFQFHaEZx880327wZ84I5CNW+tvuAtTQ12x8eQ/Rx3grjI9ZY02Dbbr9N5gdBcAnMnJC0YKpqa2+3Pz/3jI2WS/aezTblpr299B3bcOONqaljIyBd0gQzTVAc2Mnme+7A6NY5rR32wC/utWZ6dIIkvNOuO1FKVTtWREX+6fE/WnmiSLP7cG7CPrD/7jTZIyCu0L3G/vrE09TgERRXU1tv2+y5E03CiPAGoCNP+dnHniZDxcEHmGy71842WoOUkwkejqZctT39wCMZoMO0vIUAPeawwhqAfyP5cLCpoY+vraHvtNeuZMIA9DffetM2WH8D6+7qsj8//jSJGRpUbVWdbbXjB1m//Gd33GGz2mdn7pKPfvIjrA0ACR1FNRDN/Y/n/sq2oQCKwVzJ9j5wf4IpilIgEv6BBx5gKg7mA51ni523YpBN35o11tbSQmaDPHcchmWrVtq8hQsI7DDbwuyPKHIQPyrzjQwMrRPQ9zviUOvq77OFc+bZy/98wTZauD5TJJ95+hkyht7RNUxlPOwTh7HC1GO/fsQMlhC4YGpq7TPHH23Pv/QvWgoQkQsNEQwVjYbmLZhvc9ebZw889Gvb9P3vo1nyjbeXENzQL704VrQ5nXMYFLflZpvbT2+41UrFgjVXh4JK2+66PcvjgoZg7n77rSW25fs2tx9f9SMyXawPQhIPO+5wAjpqwUND/8VP7szy0Blh/pnpAX2CwZ7BYtNcBR/67WR2GaAfdRgzDCBYIBgVMSL33XpHBugFy9nxp55g3V2ruR/33/lLW9G7wuZ1zOUcDvj4gbZw0SIK09CGEceCrA+4EH5268+YBgcrT12uzg799KEE4l/cfhdN2rDwDIz321e+9hV76eWXbfMt3mcvv/IyI3oB2tDAu3p6KPivWrmShWnmzJ5Nkyf4lnppgy5ZhhXta3NQPEs2MjpCoEIuP92ACIiD26lkdtNlN5CzoJYEfh574rHMnULu/lhuUkOHe62lkLfrAOhVqBIHEShvJ556YshNzuXsusuvpq0BwYIzO2fb6eefY/2FYSsj46Gnh5XNOlva7I3XX7frrrnW2htQlXGVzemYbWeedyZdf9dffX0QCAa6rbNlhn3uiyewlz0siWhFDOsi5gc+s7pntc1H7/bhIRseQUXMMAcqZTFtTUFx2J/RwpjN6JhhK5Yss9tvvI0NmlCSG4J6KP+LwGTYS8p2yn+ebku6lrP+xwbv2ZDFkK79xmVWLiFjqI/zO/W8M+haQUoagvXQJx4YgMpxF114oXXWt9vI+JA11zTZWV8+x4YnQunXay78Pt2W4EVjObPPf/ksG0MVPxRPQbGhMSOgwzpoNTXU0E8//ywb6V9ji+bOszNOPc1mts6w3v4e62jttAu+80179a03rb6lxcaKRVuEc73kbfvx5dfYGGqPNDTZ6t4uO/H8M6y2vYkBjFDeYEJnQHCxROWBABvLgbNfRPydjjj4MPCLi24XNgqEGfPjCrcJawXoChSXlu4D6/Rc75+vCOqxjjuzy1BYxkelS6KAZAJzgwd0XKccc/rdx4sEdPVF98F1Wa56hGnv8NdkUTiiobbeHvv1o0HiLhdYBeyYY46hZId34FCCmSHiE+D+61//mhqAgmaGS6N2wAEHcKP/8LsnbWx81Jpq4Asv2f777UcfGKpFoZ44gtSWvPM2wRy9q+HXQvlSBDWBwcBHjCh3mFMQFY8gm3cD9Pftsb01d7TbWy+9YktfeNNGRwasvQFtU8322HtPgiEOGkxnaCbyh0efoJTa39trjR0dtsVBu7EwTUdNAzs3Pf3w41YcL1AbnTlrjm212w4E9NHSOAG9ODRizz7+NKsqAdCpZX54FxuthU8Yvqoqa7K8/fFXsBQEDR2AvvleH2LvbxS6gXkPPlMQ31AueImhwVJDd2lrDLKxku1z4H5cowULFpBxotkNqonBlAjpF084+tijWSDmuT88y73sL/RT09xmhw+SyS55402m3SGV5+knUJwHhWNGbSBXtCOPPYYm57dee5258b+NUeYIh4TAssM+OwWXSF8frRsbr78Bc3vZ3GbebHtr2VIKEzC1IzUMJUpBu60IYFqHho5nrxwfsEM++QlbvuRtts6EJeGJR3+fpa1B88D/2+62HV0eT/3mCRsvjbL4CiJc6f8vFEgvCOBB/2zUNGhsbrQ1g/2sVY4UxIHRIebcwodOsCxPWHW+xubNmmdvv/6WoaPfI3chkM6sb6iXtI5gw30P2Z9aGPKRYaJFUB7N7Wt6rbWtg5rKoRHQZXK/+7a7phSWgQ+9kskdGjoAHRo6gyyjhi5Ah3fwo0c7QAdIjRbtvp/cYej9Bn0RNpjNP7Qle7QvXG+Bda9ebf/rJz9l2trKnhU2t3Ou7bHvHtwfaOVwHSBQ6urLr6UFA5YEBM995uhP86yDQ+Ks3H7L7TEnutaGJ4btjDPO4BnecMMNeJ7//re/2Z13/8LqqhrtkKMPpaby3k3eQ2BsbGhk7jYi4VevXs2CUbDAoYBUQ0sTBTSapGEhiho60tYA6gD0m6/4ccyqCRr6sV841iYQRVWDzIyooU+MWUu+zlqGc3b9D662qmoUUMHO5u3E0z8f6npYjuVwf3L9LTYctUfQEgSgxvbWEBMzYRRir778alvZu9Jmd8zheTzqc0dxz+H2g6vgth/fxrEgl7qxvtG++a1v2nPPPccAOATqQUD80Q03sL7GSeedwpiXDTfe0Lq7V4d49tiKHb+GdqkhUG72jFn2+suv2c9vQGZCsCrg54knnMDGTVdccYUVUeq6FkGqZfvEcZ+yuQvn0x3y6osv2cK2OfbT62+14ehahBB81OeOZnQ70r0Q0wBavuibF9F11V7fZkPFITv33HP5HeJKoMBc+91LSYeMh7KynfilM6mh0+UaTe4AdJRktepgcj/9q2dbHvEyExP2/W99l88hT0TBmWLJzjznHJ5d8Kje3j675dqbeL4Yw9PSxqC4E79yhpXrQ4lxnC+0vkbGBiwmCKgG/qlbXsz1y8ztdKnBguFTuTO1NPxSSUMX6Hu3tLTz1EWtLDPhZwroUMKzyquoFqdKcck4spq/3r+uGzVQAHoOJVFj2LwfoKrOSeKQhu6lDWSCjA2O2P/+y9+Y1gETOsFgaE2wEMQe6UtXLrX15qxHvzdyUylZxrKq2LA9D9zLnn36T7bb7nvYr+/+lQ2ODlgbNLyJMdt6q615ILCw6DSFTfjT08glz9t2u+5AQGft4NYWe+W1V23u/PlkVABzaFzwrUynocOfteU+uxBsUfZ1yT9fo9d4aLDfWptbrXdNr31ol51swaJFhnrx9915r/UP9FljbR1NxshD3/uYw21Fz2qrGy+znvbffv8nAj4iaqtr6mzLXbfPAB05xpUAfbsI6KiSNi2gw5LgAL1+PBSZGAagew3dFZah2TwGmex10D7W29dLM9TTjyFXPeTAwzx24GEfsReef97mzZlrf3n8T2wkAlOy6ge87wPvs3nz5lFz+s3DD/PwtLW2044Bk/H2H/6QbbJoA3vxfz/PamO/uf/hyOwDA0W0NzQQtGPFut103fUsMQvae7tvlR1zwmLm+cPPy8Cz8gTTfWDZQQW16UzuIc89APbBh37EVixdxmqEjz/6OLMswOyr8/W276EHsHMa0vxe+ddL9vQjf+AelWJq27Y7bktrDvKGATrrb7iB3fG/7gjd5fbbzbbaZmv750sv0G2AuvAdM2cwOrm/f4A5w4vmL7DXXnzJ5nbOtAduvy90VYsm5/0OOYD+UYAc6qT/6uf3srhSS21IEYLz6JCjP5Fp6Ei/gck96FahUpx86BVN7qWQklkzVqKrBho6rFwMMLScfeyYT9gIMk9qa+jOIaDfdgeFRlzTY2N2yjln2FihwJrjsBDd97/uid7Q6LNFPfTFR1EjxVm8/1e/ojk9lAIOaWAfPfwjtMCBJsFM77/j/iwGYHBswM4680yeRUQUQ9BHLQTUrOsq9VlzvsX6S2vsnLPO5jXwf97703use6TbOhtmGGIYLvzuRRSuUR8cRVvAnOGTx76BRzEPHZEPAPQrb8wAHbzmuJOPJ6BPVOesgPrz0eTeWl1nrQNGQEcrZQTJIlHwhDM/H3z1luNZv+J/LqWZGS5G7MrwxKideNIXKHAufXOJ3XvHPaHeOTV81J4Yt3O/8p9cL4A6AABV95pCySiu7dHHH0VGDmUHqXp3/exuVs1D7YNQl63Kjjr5KNZDIBVUAHR4EcaHQono6y7/EbMigPxwe55x+hmMTbjqih/yfhSXwey+8vWv2urebhsrFlijf6BrjV156RUcYyjNm7Ph8WE75ZRTOPa3337bbrzpJmusbbKB8UGrQVEwq6HQA/cH1gN9Mq6/5AoCMuOc4EM/7zQbsRIVSAB685jZDy+GNaBk5XyegH7GBedabUOtrVq5whbMnGPfPP+rLD/dVBM6BX7hiyfTpYDg7UsuvtRGCyMhxqi2gZbblT0r7dSvn2fWUE3hakZnp511+hk2oz6UTca/k88+OZjTY9tb9omIqXz0i8ey51mabCwsI6VVmrh86KmGLoD2GrrHSLUfng7QIXCADjKTOwDd2+29ti6/uMztPnVNUe4IilOgiYQCDV7R7vLR+0nST4+Sk+Nle+bJP7HLWnNDMxcd+b36hzSM2hhtSUGiHHLbmVKWy9kuCKDrXm0f3Gpr+/tf/2rP/Pkv1lITKkvp/5BxGVjcwOgAzbn4fU1hgIVIdt1zD5rZWeyjVKI/VtYIms6mMbkD0DfZcSv6Jd+30XvsZzffajPr26wwOsyIybraEFQFprWsazl96LPaZtBEVZevsb6xYdtot+2sXJO3TeYusLGefnv81w9bSy0iz0Phjg/utmNmck8BHfPDEdz2w5MmdxyK5ly1PfXAI9TQcSoRFLf5HjtYsQ715yeYu103FgJlRvNhdTKTuyv9ivUGaEAyH4lm0ajY2HipEPui19muB+1B5tXW1GIP/Py+rIRqYWzEmhAYODJEjbSpMaw7C3SUi1y3mppmm7Ww0z649TY0o0NbgQsG2ik6V9UYAHV/W929mr4taObPPAa3RFjXUfhwD96b+4dAIaTYIYAP5nYwE3S9mw7QsTfDiFhG5amxcWuvb4lZFEFYgf6I9YUPH/5fmDeRjvTUQ0/ayp5ltrATmkqojuX/hRzl2GUqAtaO++9Mk/scNNGAKbCxwWbNnsPSr8XCOPPwV72zzH5+623W3thK5oi4fehM+Nc70st66XNbZjLCAlo6Su7mWprt4COnAvp9t4cod/nQAejw+wLQfVBcVb7axpF2Cg19rGTNueBDB7CFcpkO0NH/G8y+ULJf/vROAjquGbCc7fOpA1nQpntVF60niAe4+KLv2gZzFkVzegiOFJNEfDWCVatyNbZkcLl96WvnE8Tpy0Y5UrRVbm627/z3txnY2l7XZsPjQ9ZYE8op6VzDejTCMLEq22HP7Vj6Gc9pb221G1jtLQAEAB0d0FjlC41pDH0iGtltDj3nUW0rX0azKIB6ld18FerWQzgOsSzHnXQ807TK0NAjoBcmxqwtX2dtA2Y3XHG1ldkoB8b1vC0+80SCFavc1dTZQE+v3XrtjYQ7xPe0NLRYV99qm9E+g7MJZ0JnzewzJ6IZTCODPcFnYdlDBsg5Z5xp81tm2+DwGutk5cYgDAXPOs520WCxrM832RGfP8qaWpvp+kGlwtDmNAhYYTPKtA6UBkbttmtvoQAA91ldVYMd/4XFlkfkfWmClpVvfftb7K0gAfGIE46wjTbawP714os2d/Z86+/rt1uuvznMb7ifNdy7e7psVucsvgrz6x3pt+YGpPyZffyIw2zj976HsUpKxb3++z/IAB2JtMedF4LiwOcF6NdcfHkG6LBMnXbBubair4vNiAa7euz7X7uQ9R/RtbGtuY3uVRQKw0mAS0Q0OD5WYEDjWHncTomV4kaGUd66xn7wP5dHV0NwSZ77lXOzDnBYZygLCAJne+8JpD2GlGz97zEwxTvhqNfQPaB7LV2fY/7rMrmzPLQr2Z57/z7blVPA5cTjIFlL3d2gQXJQiMktBUDAPzn88bskDj9ZvUeDhTScGx63v//5WUYvItoRgSKYBH7i3fCP4R80AHQVgiZdVwfTnNnOe+5mryx/m0VPVq9aRZM0cqQfvu9BGxkftoYaFEqtsmWrltm82fN5z4qelTa7c44NjKHdabNtvcu2zMtF0AwIDJ152ISjtpaaJAKR1gXom+66reUb6uhbhJb+1ouvMpRmohxM2QgMQfqS1miXXXa0Pz/5FM1ECIo78MSj7B//esE2mDnXmq3a7v/5XTy8aCU7Wh63HfbcbYoPHRr6M489RZO7B/ThfJlgBoaE4CZGubNrVgClzXbfPgA6A+fy1lAMprex6tB6NDO5T6nlbvb+bbay3/3+cWtpCmUcV3avYKOMYmnM8vla2/7APWzpqhX0PaNhyYe23sZ+ecfdNjE+TjPywEC/tbTARWLWM9DHtf7oIQfbbx78LQETVZ+OPek4e/PlV1lVq3tllz35+BM0w4JBgQXtvv8epCcAOkzzTz70GCF0oDBkwzVmu+27N/2p8JHCSgFNDM1NYK5cl4aOMe209x724MMPWUMV66PZsuVLbf689bj2uVyNbY/SrTV5q22sN7QJZu340oTd93NU7Ku1gVjICFpJfQ1CvIIpGv9CZbEiI71RKQ7WA6SgLVh/Ea1B9Q2N1tjYYrmS2dI33rL3brARA4Pu+cldNGkCUDDGvtE+a69vD9BeHreGXI0NIkCwvd36rGgHH/EJs+IEfejQ0FNAV1BcGuUOkzum4wH9LgfoECc+euwnKHjBfAoNPV8oEtBBq9i/NfCTH3WwNdU3sKgR6o2j3fD4yKj95p4HWYAIAgJcYPBJI1C0s62T69NfGrbP/+dp9sbyJWTs7G41kWMGxPjomC1ab6Fdd+m1pHRAJUqS9vSsZqES+PMB5aCfAz5zkG2z9db27F+eoQUJ6Xs/+/HtrETXnA/Bg0efciytDDiV8PGCVgbRQ6G5lbn9EBQgsqBAzy3X3DQF0I/5/HEE9ImaKvrQx6vKJkDvHKqihl6iGTgA+rFnnUCNjtpqXz/3dcWbb9sNV18bOjei4FMUcGDFa2vrsP7xYaupabBDjv6kbbrl+21Z10oKIIjNQNZF76rV9sHN329fP/t8rgYDGXMQ+ghXtmT524y3QO3/I048mgFzK7tXWTViBGJzlhAkN2lyB6DffMm15BnvrFpu82YvsCMXH21NaNqElroNDdbT22uLFi20Cy74Kt0osvyc8MXjGWRouWrbeONNbOmSt+3aK3/I/G7ksIdSYGWeQaYGonSqle2TR3zattt5R3vhlZeoVSIdGF0mr7348imAvvi/TqeAhH8C9B9deiVxIV8La4jZKV8726rbG+2111619toG1oK/+sLLbKIwavV1DTY+UrAaRNkXi1Yoley/vvQl+8r55zP4DUHTKIbzxa+eY+XanI2OjBJjfnz59bG4DQpLVdt5XzsvgFv0ndNyhYBepP1BAI1F1CoprcLEdfnQpUx7MJdfnUFvsbBMJVDHQDGGKYC+xd7blVWqVfnoGAhM3mBgMD1LpSeTKoVFBniznCuKy8TG8Ip+x/d4FszcenYahk8zVyls1pO/+z3zN5U7zudn5WOQsxhM2ORnYATDA3b44Yfba0veZGOIN995m6ltAHTkw/b19tqOO3zIfnTddawah3/DpRHWdJem/sEdPxjapSLgaOYMCgvwdaO9KiqibbDhhvbOO+9w8yHBY3Qg1meeCJXiIFmDQLfYfTtGsePgzm7vpG/1/nvvox+/UEZfa9xZZR8+cG97+aWXbKsPbGm/vvt+6+1DO9IZ9sZYtx21+Dh79R8v2MbrLbQnHwiV4mjuLhdsl733ZNDcyPgY28BC+nzmd0/zaDGvnaVhd7bRqtAOEyYldIF66qFHLWR9B0DHOEu1+dAyE+32ikFDx2f0oaN9anHC/vLbUPpVATHb7/ohmrLvvvcea25EpnK1DReH7LCPH8omH4WaHHOmc6WyzZ0xk4wHpRyfePgxGx1DZH8Aue6BXvv4Jw/jwYZF5a9P/43aFcqPLB9aYSccdzzrwIOhPvnwE2wCAfMh1u5De+8Y+mpHS8mDv7zfWquRwjNhg1ayAw8/mEWB0Cpyzvx51j8wQBcHC4aggBEC2OCfK4zbHx98PGtugXnvc8gBDMD89f2/YqAO1hQZFEcdfyyjdRvaW+gSgYYOegbwIIVyVscMtmhEg5ZCecQaciH3HHXHVcf9wMMOpCbY09/HiGr0c4e5nS6B9nbr7u7hStdUI3Wtng04QENoPQq/412338XiNq3Vgfb3/cjeNqu9w37xkzvoCxy1oo3ApH7kJ0Kb2NibGeZmMV4IFwcfcQgZPxgr6AhNRmizQmtL9sSusvx4ifnQd908aXIHoB983CcILABAUDKq7d217SVwAAAgAElEQVT307uskRYEsy4bsUOOOpw0hTOBn+jnjnMAqwd8lT/5ETRARL3AXx6aFn3m05+2qoYaW5MbpYWEzB0RwOWclUtlmxgvMUulBrX4c3m77abbmILVmEdzI7OunlXW2TnTdjl4T9t8qy3s2WeeYftblD6Gln79NT+yBoOFLFjnPrn4UxTa2dBldJT7CQZeA/cyammU0XgntMC5+eqbOFZp6Md84Vh2WUM9fFgFIJyNlsbYrrNjrNp+BEBHHjrFlyo77uwA6MBPBHq+8dIrTIdEe1ykPl7/w+tscGggi36Hif30c85icG1NU4P98+V/MVURY4SrBZXUsPaw4Gy0YBGF2h9e/AMbGh1kYRwEpQaLXsmOOP7IUI2vpxtVR0KjIjVPj/UZAkIFV8vNl1wXg+UgdOVYh76hqZm9NZBFACtBa2uLXfrtS6yv0GsddW20Sh3/uWOYqVHKVdlrr71ui9ZbwEBXzu/K63j2m2pDsyKs+clnnUo+UtfSZP94/p/WOWcWMYbC5ITZVRddGhQhxu2U7Qvnn8nqkJw/FJBxsx9d+kMbK45adXUd/eynfuVs60IfhdYWa61tQHlN5pj/91e+bjkIuCjuAw6Sr7YLvvkNBmReAfcAlIGBfmtsabHF555ktS31FCb716yxGy6/nmIZzjAsb6f912mZBZrm9dgTPZTTLdMV6P954MXvtCSvIyguBWqBuVLYfFC5N9/ThY0AQtTE92lrW++7E0IgOabMjh+rK2ECMm8zBYgRf1PbpYKQFAAnE7sEAwwKm1bJHEGzfGyuoeIguB7BLfAb4HdIdxIEMoHAFb/HYaXUnZVyDG1gWcYvWhiUHz9l1eMf0Ex572SwYhDGor+Ez4gpCSo6QHMf3ZMhOhwtKWVewzVs55kU6IfAI0GIZfpyId+SmVRgiwCdGJDCal8qJYiCLygWEn2h8B+yID+YcHwPTW658KzAusCgytQ68DsJA8CfC9fhXQA5AD+PNfxYmAOCZTBXrF+gFf5Dig/f4fr9UphDTnK+igVHNH+uSTEkBqtQg4+h4LJpDKichDFXs6djLBoU1ltzxE/QAurAIwoVvbBRsx+BcyjD+tQTf2at+10/tgeDCFE7GrfDN4kAvXlz54YUTF8sIq4hS3Oi/kKsAhXqW4d+0YEGQv9jBNrxfMT1lclSZUTZ0CF2KsxSTTgF1HYIVRRZ0JSmP3RQi7/H98DaxKZFMbqWrRBjyUgKxDU1mX8M78K46dyELxkBXXlk8VQH4SwK2zAd8myh8MVEkQI3W4TWoOZAKIpBnycrPFZxbWHOZ4EV0GE+xMVg/gAE3Mv9RwCQ+onj+aDf3ASjv1n+EhUV83maM9U4BzUDUAmMda8Rj8K6EmHOtY11NlAcoRlc60+hnnW1wzrBQjY2Nh76DUQGjXtxHTIb4LrBfHg2IGjHPHPPc7j2cb1DfrbOgaO1GAzGfWVXtkAPYe2iWJDPsWoaaIP5F6inX4rlZFESPp5Dntd4pvA6WC9gtYCwA8ELaZ9vvfEGK9phjd9eupRBnwh+RGW27lhICIHA7e2hjj/bOFflaRbG2FBACNoqeU2kTwZvRU1SPB1ns1gcp5aKfwqy0n6y6RTTqcK8gr9YFfLQuRGJmZNavQAIdeGx4oiSp3sStcR5SAL/CM+syng5r8Zncf1Y+RANmLAm4NfxXIovwhWq+RAToBagIiS141BECuNEZc/58+Zbz6ouri8EBBSc6l3dY4sWLGSPAVg5GAg4YXbRty5k+15YN5AGeMpXz7S+4QEWq+pa1cWYCgh611xyDed92pdOmzSpZ11Gw9hIb9XVpGUVjAmkNYkB4F+ptVogjc9Jy+56XStgnw47JwWBwH8yS/hWe+9Ypqm8OvjqsjB6dltCrmeB+Y3YNA48tpFktDvSESLD83lzXHT4GUqIjgw+Bk2UIBKZmn73fntJG7gX0lkKjqkJ3wcLeNDx5v14hCv+EIPVl34B5fPw3/l5BPScOrf0flUB8kERWQUgVrYqZs/wA9S8FBSh7wQ4GfBEEPKSXjpRf8+UvYjBHnIHVFog+XC8lCnXiiodac4+sMPvk96/1hpDcMpHJiJhJAoTBHaAVmGMh60fPe5LJRtY089Dut2229qtt/3UVg702Hlf/hItSaBPuEkA6IhuRsCQSit6OvKSri/N6AFdc5RA4vfdm9f8Aa50+MRAPd379cD+6qzI6kUgcRYu78pa2/RWYmoS7gGtEahdsyRcL6EWn+uM67pKe+7pBeuT0lZ2LnI5Bg4S4CLgQ9ADeGP/YCpGJgBy1N949TX+BPNBU6BNYKZdvpRBqahhkgKw3kn3G1KyonCH8aqhhQR/7acAS+uV7rmfq6fZSp+nTJaCYWTomdYEK2PWijUKq1GD0zNndIQAK1gN0LoVQIw4DAipELDQwx0Ahch98FrtO4rk4H/wQPEQrbv2FNeq8EklmtR6pDwI18rEq3lWCurC/aL/dC21PwCyNKOJQAeBMK6XeEeq+GFcPorbnyUvePjYLY07rG+ORcLQvrW1pdWuvOgHXOtTzj6Zwg6EVLhgNtpgQ3v5X/+icPjDy66yQnGUAdeDpWE77xvns+EMyjaDb2C9sRdfPu3L7C54zpfOmeIjT884fOjCO81T9Ii/VctF/D89y6kPvdJZ8/Tpr+e1Ezjzk+cnt8UeweSO+uXa6BDwFhLDaGZsaODAMFnU58WgIMlgMkj/omboovv8xBTVlxKcZxpeYhHR4hkgFjEUX0XHE4tPC/CALuJIwSRlYJLcp2PYqQ9jygGAWQ3VuaTBuNr3OiCqkS+GwLVW39wI6EEpnYTVVCjw4KhDlsUhwGwaCxJ4Ytc92buiECXCCuch+M8rAbr2i4UVknu1R/6ngELMQ+up9avENBk5mp/UBqT1SkMHKMDXhV736EyFw4rUkg+8//128cUXW1O+xQ478dP26ptvkB61NmCEaqrAtBP3zx82/K5KiClj8czI065+188UsP33+D0VwFL6w/5o3+QLwzWgG9/YYTpQR4EONODwgC4hUACvs6O98FUdPcOpJBDr/HlmmwELKxqOB60VzL8U/PjQpKHNo5IfTOCwqqDULwQx7CkENDDQzhmdLKoEQM8scPEseAFSlgfxEnwngUTfiUY1Nq2XPsf4vRCs+aQ8w89TwJQKs9pXdueK+eY8Q6DnCOiiA9bfj6VE0XUQ84dLBSl2cO3BrI5z2N3dTW1W7k10LwTAeIE+FeYwrpDqN5V/+L/pFnUWwhSYtZae5/g105qnZ0jX4Hx5Zc6fe09bXJ4I8Fq/Svza7x9+Z5vVKBwIn8TDYEmpqYJwNMIa7z/83lW2tOcdW9i5gPT4uZOPZ0wV+Mf7N9/Czj3tHBuL7bS713Rbe1unff4/T2GwI/gH1hxgftHXLrI3u960W2+9lYqBx4b0/NKC6bqjiQ/ijEnw1FpJYM8EwigkTqeVp2dCz/E+9rUA/X27bcM8dGnoGTjEUnfUsuvquBkAWGjoigAHmCHaLzNnRUCrBI4elDyTkwTopWwPWikgpQzTV6jzhKiFTyVMfZ4duNiDNgVNHQr5QLxEK0kTPXJhmvSaqSdcXKdKQFqTKdImTYHBpOnH7gkfz041A/8+b9JJpW4xPc8IvOAgE7gAvRJweUCePEixWUFSUMGPywsUqVCVMY8E0AXkAna6FnI5ajMwm+Enrnn4wYdY3arOGmyTHTaz2fPmkrFlexpjOkCvEki0n/7wYVzqI+wBXcIXPhPDS+lG79L6eOakg4ifApzpmIIOt+hGAOoZgmhAY/X7DEBHdzIxEjxPc5ZA4AEcc5MQjHfBJSYXmdfkBS4pA/OAB7oBoNOMSpNmqFwFMyqsKajeCFcC8vfvvhG58eEffh5+3CepHCCaWxq618pEs6mQoWt0JiS0iGf4cyZhqRLgeWDT917Y9fzA8xAPcAB0demKBdOz9Cbdj7mjFgaKEkHYQSwITMP/8+3v2BjiYmqarXe0z7761a+Sv+If9oQBuc3N3CvxGz8PPT89n6kAKXpK11HXpfStddT6Yyye9lNeojH7NRQNSpjQWL1QmoKgf4fOD+4TDXscmOSxeTaQQXwVUvwu+d7F1lbdSvrqHlpts5pmMgegf6iP6zi3fQ5de32xVPN5X/8va5s7055/+cWs3sl555xnjey+bnbuN84NLsuEP3vBECb3Smsrq1v6nehHeCf+rTOdCp1+f3WNB3S4PqZo6B/YawdGuctPKuJVIXouaNQo+R38XRHE4F9ht6LEjO43RBvlpQ3PJDQxf4DFBKV1iKB1CDOhI0rq6fM84UtK8gzVCwUwd0kq9ICmhRVzTC0EBOZ/A9D9vPQeHRpGKLLNYfTnyn8b/U+SSD3Ai3FrU71JvJLEm5pMpwN0vyZ+rfxBSoUpzUPz8oSfSpd+jzJmCQsHaCn6mD2g0++NkLnqaporkSOKQwsTJsozPvXIU3boMYfZsu4uNvuAyR3zxwFAdgQAfjqtz9OHl/49KGjNBXLp+njgSA98qon4ufu1TX/3WqVoHNeAaeL9akMsITGA24QhHAJjAE1I2Mb98s95DVeArmtTLUp76a1g6fnKwIBpQSHSV7TKUpQoWFMshRrejU2s8njV5VcySA17ioDH004/1UYKIywVvC6TeyWBagqoOiVCayBB1tN+Cobp2vtz4cHcn3uvYXFNIBwVxoJ/VrnKLv4Gl9DvH+M41N4W/uJbrrqZj1CHNuSMIxASew1LKLI0cLZRTCmlUQke4osexFNATwVVDxiYp//bg7xoWhaClDcKJ3y3MK2V1l9glClASZxKpXF7YK/E/6bOvdrKxQkKjCgkhNTJ7379IhssDjCQVOmN+KmmXvC+I6YAFr5VPd3WPzZsjW3NPDs4X+gYePv1t9sPbvyBvfDCCxSqphMuuX/ROqszlvIcKZx+3KJT3KNCbV7A9OBeKQ/dA3okt0m3wHYH7EYFjb3Ao98bf0PygBmeEpjbeHwGAsPniA6ub6ifoqHroOhQpIDuCQPfSYrT5kpbEFH4tDmBi7QXMaX0XZ5QPEOuBEgAdM+AReTaRG9yT+cCQNfa6HrN3ws1AlqNU0IM3l1bVztFQ08ZS7qeKXHpwKZMNwURDzrZHkRBzscB+LX0jM0fNM8MpUF4xoHvvQbl5zRlPhHQEVGarVEMqJEpM4964+jax77noeAPQAL7gsh21K9nrfzYlAOavMx0KraQAm7KNLxA4rUxzOHdAN2vs18v7X86d12vz1OTdgo0+BsMHtdjbpgTg+gi3eZZKiuAuQQaSf3qtSxQ1LtwdqX1Y364HpqYtwD4GJhKgE6mE614sjLgM+wbhDAEyQHQ0agFDPXOG+7gY8RkP7X4U+SyrE8efYCVNHQvBEsb176KZrTW+Du1Mmg/0/PpeUEKcnonfsplJpr2FjbQIzRvWh4UjCYOG61XqjgGsEFRFAgACIz78XU3MA0PmQIQXQ9ffDjNvXg+3BEIhkPZ11RDDnLE5HlhjNI6TO7+vHmt2AuPKVj78yKe6wHHf+9dHni+Bzbdi/0SbREEo1VUY/t3z6fmjrHg2VQsx0t0w2Gd2Lipppb84tJvfd+W9SylUISy4I05FJsJ9Lf45MWMT0BgXcuMdjZ0wj7DxYF/EA68284DrGhFNAel1rs0UmFee+V5juhU+JXeo3XEz9Tl4pVZPDsfu+llvGeHg/YgoEPSFlBSmoA0hQjo+LukCq+hsz5yrPZTCUA8MWkBUgDCgkvj0AECA8N12CREumsDBbZ+wp6JesIU8YoJ6Du9X/dJQ/cH1R8YEaVntJOAGFL2KgkK6SHxQJ9JaKhTXB9STkSserfGr0CmFAhEWGLsIor0wOtvfxiyubiI2Err+G7zwnM8oPuD+f8C6AQeBq+GKGMcUBQYeevNt6yjvd3aWlptMLa1xXtRbQ3lexGpLh861gP0BIDH7ziYfm3FmL3g4sHXgwQ+r2Qy93ubrr+X0EWvfu88sODzNEZD4/P7ibngPmgLOOAAZAktNWzpGRipGICCxXCOZE3DWGRtEqDjM9wnv60HSi8g+LXyayneAJ5ARoM8cpj8EZSHdNbxcfrVAXz3/AQd4GIkOurPH3Vo6FNeG+qrp5qN9gHj1xpJG1SgrXclaK98AF0a/+F5lObkBTgBuWewep6Eoin3Rc2bgKoMjiQoDmCCqGkAPwAdQVozOzrtOxd8m2mZ0NAHbcjOPu9sCm7iTzr3mKvXfGWdEK+G6ynE5sqhEWapv/24U77mXRLTgbrnAene4289nxjigqE9v8M+KFYlpX8vKHjQ8/xaa67xTwX0oi1YsNBeevFfpBPQGiwdSDdGeunsmbPs9ddfp4UPQibz4qurmea8omulTVSjb0bB1l9/fcYxgI8sXLgws4yo9LnOg58X9gppfaJVv+4C+RQ/cI8H9HTfpuNVKT5oHdkSl21yQxxNbpv9dmGUO1O43IbQr4uCI7W11Nbxj1GYE8Gsx4FCgi0iG3vtbjP+QGpD/KHV5mGzdWhwnUxO+J0pBNGvlE7Ua6o6iJ440u/9Rngi9Rp6ytilxaRgJzAFg4KE5t+fCiweELzQwE2FmaehfkqUu4QVEZBaQXqi8YSjoBQxZa2TJ0AP6n4vskAeF6mfApLelTJ1PTNlGJ75eEDzmqrWC5yIMQhRQwfzp3nMATrAbBPU5O5abV2rVtkG669va/rWhEjufBVNtojrgEYDyRrXo+wrpVekWjofWHoYU6bhGZ6nBb/e/gCKXnGtgh39Afbr7oUd/3sll4lATEwd/lSsM4QTnBcwfqa0VVdbLQAR+c+xDSO+94AukzqBtibUJcCZmtTwwxp565wHeAnEApL0jMncjusoZFRV0cxMYSH2imbwmItH4BohVSkfqraRDpQylWigciFgzcQLFNktlwJpIQonHtB9DnB6BrSnOp+ib/E2jUeM2Z+/TOgulWjuFaDTdZSmwEaLE9YEVekQB7J65Sr7wBbvZ8c0pOyhtSvcSQAijQvggtLTYv74iXmCH2CM2C/ONdZa8OfU0yuu095JkdDZwPPkkvTn24MuhbZEWEhpWfeKjnzckOiOGrQLIPZjTM+XF6j8d5UAHdY61CDYbbfd6IpDgRiAOoC7o62dwI3zAqEKwg9KUL/6yivsSwHejSwN1OYA78B3OGvgqTgr4CmgOb9uGo/WVGl9XuiQlRn7IwuLhBCtgc6bxykvXKZYmZ67zMqR+tClocuPmW1WrFcrH7rMdeOokBPzXX1+biXAxWeeEaREI1D3GrcYf6UJpJIQrtFnHjBSIkgBX++Npyc7ROl1npC1LrqGC16VywoL+EPg5yktohIBUxBKJHqNzQsd/rBmzMTlhVean9Yl1Sy8cCJAX1famggrkwCTNDkBg8DbA3oq3KR7hHnBMiTpXWPGYYKGzjWVeY6/xxxx5W1CCM30vrByKfOh5hifIeYiuhFY4T4/vxSIvdYuhq/54vALgDVfMUH8re8F9AIIrUXqo0wFJ501r6lq3FynfKxKGBmv3iMNzj9P8xBzwbViWKnm5BkXvvMCowKVZC0QjRFYY29yfBbKH9eFPPck7Ys1C1A+k7n5ocxmurYCMwXu4W/8rs+lverMVKIvPVfCkacH0UGmoDhzMIXKCJx6roBGDB6Bf3AFMcI/KkDko3FAnHMsAAXgRY0H3wCFEfHVyGmf/JeCpUzVFS2IsUNYaLbiUpdcXrNXiDxv8QJLCqj+7xTwU57oFRavjHirK/aJiqGyexwtSCjT2uoMef5XScDQ96zpEWOPuGfgyyiVo5gSCJLReoVIeNYTkZYc89nBgzyYykUgzPPY5vcHn6v0K34XXWJOEpq9D9yfKc3XZ+GINr0Qid+xdhIMJAhg/hTWS+in4vjXTh/7cJkg4fyYHHQEdDJsF/QCDV0HGE9S0YWUCXrQnAKCjtjI0KMG5QHIH0wvwfjPvUSULnhKDB7E1gLpOND0mkoE5UGd10cw1rhSYUQMYzqQppkuASS/bpqXxuYBw6+LH7vu8cy70mEnIBHJ4s/0xfHvFNA989Sh8dpsCujTCVp6jgd0MQdqu5DmJ4KvkP9c7YIpIDXV0hgvnRRRZFbEc3SIRHd433RBPxq37hcgpaCj1EppiSmNCPy0d6npLjXJpcxV++gB3QNqDv7ziUkh24OOH4unCw/oPmin0l5p3BKGxLSm/D0eipYgIA7PyPzY0VwOy8sUQM+EwpAaWwnQxdwE4vJlI3AJn0n78YBS6ewICNP1Fw1p//zZ4rGIgO6fXwnQYUJfF6DDDYHv6UKKRalQIAUWCsyd7VsjDUtI9KCh8eunruG5mCgzcl7Fr/y58L+nIORpzFsoUtrTOUn5h+d3AnzRl8BIwINxBktSAHSNS/MRlnit3PNovyYppgT2lSOfkNtB7xD9gCZVqIt0Hy1B+h4WlaxwkhMMUgHfr4FfJ8UfEUNjDIGEafwtt4/n5elcdab8mmmNFeMiPiVBCc9gPM1YYSqg73LIPgR0SSliIJlPSP6hOGAAughehWW8hlcJjAXoqbaO58gv5hlOttguXaASmHtQXxfRpoDnQUkpdx7A04OhzfLv4PU5VOmazNNOCc4TZqXDgnVD2l8lDVnzFcFrDdNnpgzNjxG/C2jSQ8mx/huFZfQ+EbhfO/zux6d18ofUS76VDgXoSRq6hAGZryUw4KcP/MnWIGYDiHY8o9Hv0ugywSCadHV4lMcrxqE5aR11vwd0L8CkgoLOj86IvveM2H+WMi+trz7XOFJAx/fhkIdqcDI1C4i8BpaO15/H7Lw7gcmPAfdiDBJkBKZ6P4DKp8Fpz/A9ffLOiiZBYnItAi8RoGvs+F48AN9jDwTo2g8But/XKYw2TkL0r2eKxsRU5bf2gK71wWe6Xvs5RTCIJncKm9GHLg1d9IfUPVavQ6tUgEk49Iw3YFOVejSZCoNNAV2faazin6J3vBcVH6cDdFyn+AO/z55PVRLi0u89b0z5rNewdXbkDvBuHcVnaI/1t79/Oh7nz3XKQ1ixzmUHSUAm/aAuQqyF7nmSaIF8RZZAVXCskHHk994LiHgOKvB5vidQ13rLMlRpnXE/+A/WiSnh0RXmeSq+0zvxDB83QpfJOFy+k/ST2/Xj+7LbmjRvD+jQ3nAT0qoy6QFSZWSk0NwLY6iqu/a/FIArSTy4y0t4IohKfit/WCsBbkpongjXIgKXZgdAr3RtesCyQ+QjSiOgp4CSji8de7ZaLC2JusHhX7rplYSYCkud3evXQIwujZKdcjhJqevW0Kdbd43Dg5MXxEQjlUx2fn08oHtilWYsgWU6xpMGPqUCjeafro0XHvx4/F7inkq1mCuZDlPAqLRuOvgSDgSW0+2pp0EBqg61AHUC5V/LwWrmnysQ8C4RnS8xKJkU07Oj8QiAA+ObTFdVGh18kvSNRxecmBe1iCgEYBwam2fYYS1CQClK5PoxaQ80dgE6/hYDFKC/GyBpTJq7mKXWUyZpAbU/H/jdm6y92ZuWFownRvHLoimNT2uIYDjVVZCGzjKnUUNH4x8Aut6b8hLRQEUNFoAe0zs9j6tEzyl/8e/z9Ffp80pjE814C5QEEuyNtFRf+tsLSpUAfTqM8ICuuWVjQhOsCum+soT5s5oKJlwz5Ew6YUo8TPxBtO8FZa+YsjRwUtjLj9ef8ZRW8V7EieFdWi8vQIqnaF0lLOBvucBQWIa97eV22fngvTNA9w9TGgaj0GPACxcpRtRxUvARTgPoeoE3KXpi9Ydc14rhpYCeHjLPLCsxo3TjpmPYHE+kZk+0/nevYfrnBioINb81hvRgpIcjfUewvKk319olcfE8T5CVCEISuAcLT1A+KMMzas1dPYmnA5XpJEvtwXQaqA6vN+n5w6jfEZMhDV3mX2++Zo5+3CV/cMPyI00lBHppD1JNxB8+MXW/X378qRVCIOPdCJ6p4znKI8W1nm41P4Gs9t4Drw7sdGuvz/EMaeiphlwqjTMPXQzfnw0933+nufu5pkKQp1OlwOkZeL9ALvMfowY8KsTVhi5iKJjCcyM/n2tO4dcFgB4Y3iSgC1jFJGWuVaoe6BnrXAnQ0/MpRujfqf0QQ5QPsxJt4lpvQZQQoL0GoDMAMPIRBcX56pNschQzACyayaFV0/dblbORCeThT22/6c+vAEXnye8Newiw/0Jl/zmuTS14eo72P7VwrOu8+3Pmz5sXNvC5AAo/PX8SbXra864E/xxP++n5mFyL0GoLdOSfjd9Vg98LamsJBmXU4Q+1+6fSZcgaEU/Vs/0eZJjlgji9QrOu8WsdxV/8tX5d/ecCc9FDZsVMAR0+dG5A9I1nBBQ7y9BOHyMqSRyxmQUPiytdmoKFFsGbHDRYSU9iVJqgl47E+PxiemL2m6P7/aH0JkfP5FKizOwV03DVdR0oNezwz/Tj9Ru3ljAQLpziQ08ZKy7xGqhfEw0XGkslME/Xv9L0GJQ3TdphSpD+oIuwdY1nDqmgJo0oXRetB9vm1taSsQvQvX+NUcNyvbhJcAwwOyM/Pf7z65ceGm9S9YIBaNEzuVRL8NK3v07P98IHLV3RBCdaxGcCYwGsFxK9cOHH7PfLg1AK6MXimFXXhNSu1Gwshi7twtOpPyuV6E77Iy2+EqCrxCubusSmSrgP6awQVCHs6n7N2Y8RjJiBPQlD1rhxz3SADqFC5vdKPELj9wKb51GiMR9DoDlKq/J7o72XgCgNnU2K1gHoWCMAv9LWWE2P5vdQnXOoOLYWoHs6EP+pyF9hUodYGwG90jqkComfI+bkg3anoz/Pu9IzVonfiR/h3RII/ZnDPV5gS89fyq/9WRDdhnMKQJ8a0CZcAv0ppVjP93yS64AHlMBHQqAc701M76nAk64RrNSV7vGf+bNWiVel36fj9DxI9JDRIUove5P7jh/da4rJHS/kZKGB54O5TIDOTYmAjuukPaVargder6H7SYrxy7QqCWjy5/4AACAASURBVMRLOWJk6YRTLcwTlQhWE/YStt+wSiDhQSsloooaDbq9RR+N3+j0AHgC9WujLAFf+tUzEfyeauDpoVVaWwoMXjKtBOYcLzd73Sb36Q6wXw9/GLw2K8aYrqX/GwwFxXXA/BXw4QGd9bElBTvTmtZRWmI6R+2lAFXrkY5P6+m1gyl75BoWVQJ0f0A9oHsAVCqZdyNMB+Qat6dFzUH3i6ZDeto4a7mL3nVmJEQordF/LyEL85nO7O7XwD9TAgXmLe0U9co1RoIx+0RXMb7EM+/sHMivPhGCEitpWOIHKaArsh1r4KPcPY/Q76Ib0ZNnlBmfiy4BAb8EI13rgdRr6ORBrjmLotxTk7vK4MJnjjx0ADo72kUNvQCbp9PQte4pL0rphWsJCx5YsuvwWAkc/NnQWfXn1/OuSvSX8pxK11T6DGPx/EtnAtfKhftu50/n1u/DpNANxjBZmpVrF/kFlVRXNEy8iPgiKzOAvIwYhMnIWj8Pvwfp59l3LqVPNFPJUpcqCuvaX/+dx0d97s9mKQJ69vydoaHH6DwExuEfD0Cs784iFsp5jOHxqo4m7cYvtgezSozcAwRNqfFwa4MzhhsRx5tMtewe9BXY5ZmtDh4+q5S24QWCtNtaCgweGCUQZO9Hz1yk0UwTUJQCQ6W1maKBVggC9Acca+fnid9l5tScdKC1wZIwpxNW/m8AXe/XGLgekAlixzR8XwkwpwNbfI4+xEzNyaNz3yQwYPxisr5XgKqKBVkkF3qAV0hX02cYj+hBjESAhnegM1h8QGZ24/uiZSA7UDHfNzs4sc0nghrFEHWQ8R4PIkrbCdpoMOfx/1i6mAFVau9Z4ed0gBrAELW+Y9vMSD94tyq/qZCGzpHoROtTKQbBr6f2U2soQMfeo980Ar3UJczfB6sLrEcS0jJNJzLccIZKXH/54EVXpIvom9RcFDAkEKeGXh/q0HvA8UDlz4LOsY8kxn2NDY18v9ZYgD6Fx0T6SgEd14D+uHcx/9wHxYXKZLGlqNqDup/Eker8lMI6/rwrcnsKz4xtZTm3GDWv61Iwp3AV4xv8+c8EHvCPutqsdHcWeMouzUFN47q49pxKkcN3jA5nQODU9sqeP3h688GuDJxDfEHUlKcTqL1CyDMfNWlp6EjbAh2JN0ldJf3EssReQdC+QoFgDAjEoXLQzD0uaP4SeLUWqWDlrQCiW+8P17nTGFJBWTzB06VfP32fnR/HTDnGmIee8aVdDt67jAMJM5kAApo5/h4dK7DYAQat0rBidhxY2Xgg5TPBu+Sb0kRUflLj0IJw8WCypw855hi7vstKReAGIPWDDCR2hIt/owxtVU116NnsOjB5IlALVs8s/AFhV7nIZL0ElG5ACqwkAEh6LLCTQtb0f3tQl2XDg29GcDHw0KfV+Htxj8BmXW+fFsjjTXxmkseaMvQUMLO1wK2xFr0/DBnDcP2X/TOyeUDLg5ZZnOwX7zVJ0BV6BawlwDmTHRh8yMcOjFXR0KBDFVjx4/HPUjoR81ixBvkqljsuu94GeC6rRZUmWBiEplKVp0VZ2gjoeq4OnhiU5u3/FvMgM0Qv8QTQPTOVEOn3W4I041vGC1ZfF1KCxBQ8rYsJal3FmPx5FK2TSSf1DSQQ+zX0TA2w4jMQNHYJYZp3UBImzZrhPaFrGn76s6e56p1eWBUwaw2578kB8DSfMmTPmImnztzqv/MAo/lqXb225zVQf5YkkFAodYAIrV70Tpoph9x65OvjH10AMcUS/A6lj7W+GegoCCsGbfq9THnBuoJGyXnzVZlSgMp+4umYi0r38ny4fuXqdY5zMjJe4Hnx5zsVTjUmz794vRNIBMhT6CXGJ3khTXuh6wqjI5N1zF0PjEyzj2b0Kefe7UdxbFIg1Bw86OI52ksPtJlQnlQKzc62C5TzdOPnov0W3fkxap7A3/TseQtANbtVhkpxHP+OH9mzLClaPi9obdCWUIGLEnGMgpdWEZP+aOqhhB0ZMl7stWO8wDOEtUDdyjYG6SpQbFYmkoUoYm4hGCkkaAJ6fjINhiVCa6qtVBWKi2jRvCbitcVUMsoEi8Rn4hmw30B/ULJ78d5YZW86UPXvXYugXQ9rMQmNWRuvEp/62xP+/x+A7oWffwv8nTZMIGJhjKnSbUqA0x7osrGSkxic6EfrJCEtFXIEctwHZBoAaKPrw/vhwcwqZVFkoDVRZntWHiiie1X4vypnpdgJD+szVhijuRRgzjQh0GY55l0rXSlJd6kE6H7cgZmXrZibWogkpSMxCIEc/lZkcRCGUC+9JiuWgXd4LVPzr8QUPQPzIIV3aPypBuxBzzPx9HP9rfNYSaABkAdGFLoNpgIrnpFZSKLA7oVf3oP7nUCd0rCP4dGY9JM8BB39YrERfJ4KZBiT6CUFeewfng/+mIKBaDalfSkPPOeR6YOHwtqhanqYA8cU6+IL/FhYKSo9oh/QqucxKf14AcjzX841FmaqrkVgX46lehmXEgP9UOkPtdE9oMu8T1pGUF9xLDNzaxwe0L2gltIL3gkLD4WF+E+8w/O7dQE6C0/FctHpvfhbQY9eUPVrtC7+rPFqz1JA93vs5+6BWTzM045/p7egZAKbs/hK2PbrgesmLdk4Ny4ocrv9d2W3NdZuj7nVBHCYBMsh2IUm+fJk5B+DqUBIMcoYoKuN8y/WQnhiF1MjQQHQYTKJGjqfEauDCdCZ3hHNRvDZgeCyQCYwW6TsRFeAJo/nKHVCJul0wQXKlVLu/Ibrfs0huy9q6FlThmkQXYDpCVuEJ4LzBJsyDw/o/hXejDTNqwNQuT7rla7z49Pc/H2pROmZLgGdlcqmtn/1B9e/PxVocB2DhiJj84AuOkkla69N4tkQOmXKw/N0QATy/iBngpiaSEyUra25JZjbQIOg6WgC1RlgaWLkhxaLGaAjj5itXXFmcL0z16VMpRLta044U+MuyyFleJ4BC6hxrwA9mKvHLUjpYa+xPqJZCeopqHgaVsEKnsdkH6T1+znoPSmjTmnN8wPRkBfUpKEL0L0Q6OctQc0zRoEstd+omaS0rXcJ0KcbH4QzFRvRGuDnujT0jDbjevtaFpqrdxn4sXnNjnNyFfKoDMVKZ8FcHyttRisI9yGawyV4IEvE769fR61TSlcZL8yhKddE1jpb4AjLANcCFrII7uDDFKDiywTo4N/yW1cC9On2hddCKI65+X7cKR/ywuBaAld0a3ie6nmW+IEfm3++6Co9I54Gdb5FF/6spPzV8xh/RlI+qudrPum50r0YfyoMTMEgVymO7/jgvjuXZZ7EQ8EgmSICjQNWSFTacZXksolGTQ2VilSSU4QjCcIvpl/wbDKohV5ERGwglqwaWCzzSeKJgI77GQAFiVmRyTK3RyrzwoTPg/SL5ReDBCpThatg5zdcjSA8YWabFmMA1mVyl+bjNz5jcFVVbPWZai+eofg8Tz8G3fNugO0JJj1c/qDrOf55AohpGQJABEF10d9c6fme4VYCdDEo3ZsSr4RCHTzvCsH4CuNja5UMxbO8pcgfSO0dGW6xZK1NoT0irQxRSwc9SoCFOVQmd7YGdRo6zbloTOJKR2r8leYtOszmBG07xq34tfESvOgHP6WtepM7goJgtPcAoshiWMdUKz6lE4G36ofrzGqdJRC9q8m9Qp3vlE5TZi0hSyZ3X7rSn1Vcl9ZjTxUGrbNfM/97qqH7sWG7EdDHKm6RD6wFGM5kuxbIRwtd6l4QkNJlFAMDPQj4WAuNFc8mH45VEqMfJjO30ncdXPXhXyxms660O78Olc6mcuc1d9DAFPcAATya0yvVyYilm73LTvunn6mgNoXOGdMWXBIpD/TAuC5Ap7JXIW0vFaw9oIofiOZT/ubXapJWp6p+HnDTOYuGxD8rYZ/u99eme6TxpfdPwTDWcnACKACdUbi1NQRxEAj+F6AzNUQBEq5MaUaIsW6uXxRpEQAjmdymBXQUv3eAkAG7yvmVETiFerW50FvYVSdD2gc0JDDFSpIYxiEfmicQvwGyTKTEr+vXBegK6luXli9p3gsJnukjTmFdBIt5pT5OAf6/Y3J/N0D336eAm65JyjTJELB3Lm1ikt+EVXk3QJe5LQU0zzx9RKxfKzwfPmzc633E+DtdU4Gg9oPPLBbZihXMkWZTCidIhAl/I+CNRU3QKQspOPlq+tFpqsU7UakJWnZsO6xxTGeVEd15/2qq3XgGqDWRJipa9ib3MvKYI/2LVgTiAGMVrvBA5cFFlfKmA3RF1KegLIb0bqDh99+DdbhfpvapefSeYaVpTymga63XJRBVAjPSJqx9Y+MZoPsz6mlITN3TGdcrarfe5K7xSWjzApWARMIU/lb5aDwbAqNM76JTmrtlDZK7KwRdcFqpwOX5LJ+ZZOH4tcX9PsbA7xWtsLG09xSAc+bglAa0B1458OfSY4SuVSU9CaxeuNB6eeXFvxOfy++f4ounB89LRIPaU/++SnQiXPF8zQvHOh9TQNZZRVWnwp8fjz//Ttpg+m7/Lt8PnbS37f67lgGMNK3HEnToIMMJx25rPlfbRxnzUERAJ3FGaV2ALnNByqSyDYeGjkCMCAjZ5/Kf45kAdJgdInHiWWLOYKgMiou93ClhJl2b0oX2m8Hxx4YB0x16b7JLwRmALg1/uvt1jw6xGAUJvQqR3SgMEt0dzoen6zSn6TSIdD7pOFKCrPR9ygz9fgkI/DXZM5DHCg0zKYwxHfGnz8C2w0+YgoUYjbQWWVv8WuhZ0KRTJub/9iZOD/Ie0DMaiYWCMkBHu8u6usA0EYBUXUMNCjQvBoT4DVi15Kv2kbx+7TyzE3jip49h8AxPayi60ftwj94FsBgfQ8vNyVKpeJ46W2HuGI/WT4CEZwlwxHBTgVcWDs9A0zlojB7U/e+V5uOZGZAqzGVqcxz/DAGOLAceMCWw6z0pn0nfn46TvAWAHn3o/7eAzjFV56dUwvM8UBq650Fe41PaqM466ZP1FYLFgHXKo5kbmrKPMJcJXLzRr4Gfd6WgOI0B16EWvSyepMXIX2mdBe3ESpYB3IOJgMpetKimOfB+f3FNyj+ngDo6eI4WMg3dW990nTc54zN/pkjHsNbKipAE55G/V7DAVgJI/5nnkaki4IU7rAl4gwQPTz96hgf0VLjFNWnpcy8MiQ+mGOb3b61+6NscuBt96FosHXQBenZInEk6PXBiOtoEMSz/Yn+PHyB8QF7DFQGLMATouD+Lco9BKCA4aIgKytLB8HPxgJoyJ87NtfRLpb+KIOaqkpFgayYLm1QCdTFPv0aZORgSJjRMV9RAwQ5eMEklVA9s/18BvdKY071KGXfG2J3JLdWc/R5Pd78HbjIM1xlNa4TnYk0kyQrktT4AU/98z9RFBwJ13KMDRpAbH7cmpC2pklnsoEfLQ4wjCaAZBFwEofn+02BWYOhyU+F9AnSdI50Jr1l6BoDnSduqxFR0bQromsvY+KhVw1LlioQo8l/zVzwJz1DMCPDj8/TlNZcUIP9dQE+BM6XRyeeqJWpQBqYAm0tPSoVh0UoGKjEPW8/w5zY9w1O+g4XHAboHDK/V+T1I95G1OmIMRcr/ZDGpdBa014z/iQoVGCEj3Kmth0BP0AbnJV+x4z/S3qdLsql0jlPAaKit4xqINgDkrE8ey1ozLVONnGIjE2YGQZCPwaG+21sK6B7E1tqLmPrpx+9pQPvseYsAPfssWjBSmtP6pgKzP4/43Xc7S9cG32sPhSOyrun9HtAr4Z3oxdOTH6v4fQra+lvrNx0Nwd02pbDMBw/ajc1Z0kOnw0INz4X5TyESBDXFtDUvuXhATaOM04Er7ccTggcZbHZxPJjcyUAj4+fGV+cz4sPfkvDwDmklqckdz/aL7HPqPbF4zUVEoDH6OXgfWSVw9LnHXsvgXPJVDD6UhitBiEKNz/18Fw2+0nv12btp6N487OnACzcpIPv1gIbuD6EHJQke6wJ0rL/XukTg3gcuQBZgCpTw3pHC6BTa9SCE9+M5Cg7De3yZWQA6NJRs3rEbk2ojgJlhnxDljr2jdg4tRvUA8nmrb2ygHz8rh4qcerVndDnSXkDz9KM8es9M/FmUW2U6QEeluNq6yT7nmKtiYnRWMDav1Xua1HPFOFKm5Ong3QB9OvD08/F0DUbE+AQXRyCBLXUz6Ux4BkegLwbr3dTnTkZ+v5tJfgI+9ApR7p6mPW/zfCEU0AkauniHeITcRBhvJf5KgABAAjhra2IrTKS0FYM1qCa0HBVYyoeuOKMpwkw8YCkPx8epSXcK8JlZfU0tAR3/2Aq0Ksc+4YgNYeOpGCdEK390jSpImv5vuAP+H9PWeJ6jQOvXSGuvsa4L0CkMOI3Qz88LWHp+KjBofaY7f9hXL/B6XuJ5i2ggPS+ebj2op3wS1/lnVOLFno9m8+TZcVkC2350j9BtLRa7mGJSiOA3MjpK4gIjRRAXrkHz9zVr1lhbe3tGsNKkvNSRgo2er5/Nzc22atUqa21t5XNRCKOpqYmEODwybM0tLXxEJaaAz0fRuL62Jgs+kQSlhUwXSoCemXfcgUsPxBThIQFVPw8xa0+Aej7WDOuE71paWmz58uW23nrrWX9/PwOvoJ23trfxb8wZ17S1tdlLL71k8+fPN+XRe6L2gCCzqhiXCBR/g3G/m0kH6z8wMJBpltiLWbNm2dDQkOE7vBdjgy8WAVRLly619ddfn5/xQOLQpy4T50PCWOVHHBwc5DPwD793dnZyfl5gTCXZlLD9wcNzamNxEYE3PpOZDPP3QUMSEnQN1krVzlhIKZejubq7u5trsHr1aq4L9mPlypU2c+ZMjpc+cwAnNHYW5pga5S/aE6319fXZggULSNuYN2gCf7/55pvWWN/AM4X1hT8b67vxxhvzOswD9NDV1cU1k1CLs4Lv8R2asxRLweSPf9p3nRlaGqKPX+Z4+VXxfNCHrBZeoMUcRDupG0Fr7ekrBXOdewmxHnAnz7MYUeWAI83HM3hpSgI0CESpBu+FEwkyoisvWNFcXC5bU2MT1xN7gOdin7DnKpjjhR7xBJ5/tn6dTPHDeFOm7DXElHZxbuCyAZDiDOLahvp6xmwwKDGfJy8cwrlpaAxd2/J5W7Fihc3snJEF1Gb9vmNgHa4RP/fCm9ZT64NjW4PCTDFtTCZ1CrQ0CQDcC1aHjmDgzaMjpDnsVk9fr3W0tdsEtPukEI2fJ9YfWAF+wYyR8XHyepynuXPncg6+joEHLdG83zOdKQVtKt3ZC1WiNdyn/U+B3gN8ilH+b5n8tbfegurXVoqT3qP1982xNJ/0pzAq1dZxnR9/ijO4Dz50FNbJcHsbB+hTpPM4KwxwHHm40R8CpqO0GIKnlbOgIL4gAqTA3S+kByIxDxykttbWjOnjc0qI5TIPGILGMs2gwsrDxwNmrIMjQNei+XeK0U6R0t4F0P096ev9fKcIQs49AeYwY8YMHjAcToA71g+E3NrWynzn5StXkOgBcG+99RbXEAcH4Adg9VqnCFebLx+Z5qtrKxFsylBwj5g23oVxCcjBzDBGMDZJqdiPN954g/PAemPMQ8PDa8dAOEDHddAQcY9AAmsCoaBvzZoARNNoWKQ9xFgk/zxNoRAMnjEdoGudcI/X+gRyjQ0NrH+A68YKwZ83MjySVTnT+mLMzS3NtKgQyNHjuS7UaEjT9jygY82wrgBlrDGEJDwLTHnWzJlZ5DrG1tHRweuwVj09PQQU/I7/8Qxc09vbS/rAM4IQgOZJ41leqrdsaL+9tpia3HWuBVRimPhc2r6nKZ1b/1klRqXPJFx5GtZ2+jz0lJH7LV8XoCNQkXUrkiqKon8P6HpO9q6yMdAR90s48XSENQfteoCYHHsU4nwOsMtZ1zqlUfbaEwIEhCa43FDIa2yMvnOAOIG9oYHv7e3uiRp7aNNMi+NE2drb2kgDfu2nOycYi/bBC8zc+9h+NeMNseKdKkiC5gcGB214ZISV+aBAgd92dHbYmt4+q0Xhm3VoyBIeQcvqvAae8vLLL/NvCVEYu8bghUNZRDIMiBgjQK/kQ/fP8mfRC4N6l4Sb6UAd/Mdr6MIX8ZMUjKcD9Er0LyFBzxCGeBrx+1ZJKAagqzATheetPjJpcufk/eaYkYHMnjkrSFcRaEF8+BxaTL62hpusibOMJ4K9xsezw5AusA4bP5+YIJPD87DpkN7wEwRE4KgJZnb6mV3ZyAyoXeCDFsYThl8cTyjaQNVi92N6N+biGQMKo2A98L/XRjQWEC2ADxIp1kUmemhtLa2tNjA8ZLPnzqGEjjWbM2cODx8kWjB1SLH+0OK5Iiq8T+U1vVYqyZQaqEqbxkn59cDviuKXoIB7cIhw6DBGae+YH7RKvVvzRenbtYIaHaBD499iiy3slVdesXnz5nGd8A5ZdwiYTnhM98hHWadCC2+rmmww4TUzfOUjfHWvFzgxFwgw0Ioa6hvITNEOE5pQb08Pq3dRyBkesvaODo4TAiYEztFC0NQ72tszXpCuLb4ALWNtQctvv/02QRvPhLZPmgATr67mfoNOcD3+1lwUhQ7LDs4Gxoxn4F3oaobGLOiHLg0hszzFgCpPC1hbPVtMXiZuMRcBOn5in3w/eM8cRS/rCnrCMzSuVMsKa6Ug1rCEnumJDlINfwrjRbe7aLKV0Kn36Dyvy0Kg3uTga7Nnz6b1RWcKVhrsWSWGn40zmpo9/YrXiTn7+zPQVNYQhIF8Ffmn1nt0eIT0odiNuXPm0CwN9xAAHOehpbmZQih7uVcHS5xcM6qUKEuN5xV4hwBS42ShGLeomc0kAjs09Na2NvIBWGMB6j29vbyjZ3W3zezoNLaFreCWxWc67xBmMTacN6w1FLm58+bZsmXLpmxp+ocHdO2paJaWiGKRZ8hb30TLogn/zAw3opvZ02+lgVDQipYR0bOENZ2VdVmF5Sb2FlatvXi5p9V0DKmGrnMiWkJQHM5RplBuccDOsVBb2EoFX+h3+uPy1bZs6VIuGgAHTGzF8hXW3tlhvf1rQhGaWPzFa8ref+MXUoPGu0CU7a1t3FgwKkhsA0OD1GrX9PfTAgANLl8dIjC1WVpEbYgmVEmDSCUbvZ8Sb0zrmA7QvWSoxdQG4zuAwejISMYMxFBlocD4MC+YUsHEAWAgajBvaKilnFnnzBn2zjvvkEnDHA/ww4EGEC5ZsmQtH7VfS4xFzFkEhnFpfVJA93PH71hv3C/CwaED44AggUOHfcA/7I+ENd0HYsf6iUDTZ+NvWSXwDhxqCCmYO8AJLhXQjlJkUmKWRK119z+z3yOgcy9jxoIXbrzU67VKmcRgCcGcCyOjNjI8bLX5amtparae7m7uGwANWnPnjBk2NDLMugkwkdY1QAioZx5zOi7PuPFs7DsEm4ULFxK4Adowt2+66abcW6wLzPv4XT46ADlLMo+Ncb1wTsAIwVjxOwVDxpGwgeQU7Sald81VgqiEGjE8MU2dV2+SV7tSnW+dNz1Tf+ucpGvx72roKSDob723kobDsgFochJNxtKaRI+VhAFPUzDXwoeM1CmsJ+gee4f9wE8oGtoPb4HLzPexU6HOox+jBHrdl54N3hOLa2FPcR54buF2aw5uRoA4ziDiPPQ33g26HOwfsJq6Wmr42j/xAc1bIO/Hrms9D/F7l40zasyNTY2ZaR/XQVvHGLBGhdHR0A8+6faW8XdYu2BSz+XIT0DPUBKw1kGhacn4h6ebVDDWuvp5SIjxgF7JJF3pbHqe4F0iKf/B31JU/bppncVztNepsOCFTC8UCMME6KJXP2/tibcQpfSF+wTouje36b47oCNsrOY6Katxk8xI5OvNm0+NBYwJZhY8mCaUhnpWelOUNg4fi9LEwi9YBDGJlLDJXKBFlCZscGAgaKK5HBkb/KK4F757EC2ejzrQAnQJEMwNhobnKnV5YvIaRaohaBF9+zu/oCKEdQE6xg8fLBhsCO4J/bHxLgE6ABNMHP5wrIFMpiBI+KSa2lqp9QF4wcRxuPEM3AezLA6Oxu6lfS/AiMFUOtDTmZQ0LxW2AfBCK8d+Yz4yNwKAwUDwHfYWc8E9+IwEFUE01T60DxgTABHCyfPPP29bbrklhRuMC/0CsNfeg5oyl3VqOADxaHL3Y/Hgk9KGBzOZ46GRg2kCHBrqAoMCwwT9Y0+giTc2N4V2lyMjDILD3uHUNMO36bQTz7jxbtyPNVTsgDQ/WLcg0IFBIrBOqWZaT4wTZ2HRokUUAHGw8Sz8r/gF7Ed9Yx1yR9f6J5qRJq2zUElT0Ds9oOOBWB/QqTczen87Pvf7UwnU3w3Qw8CnRrlXYlz+XOs9DIYDmEdA19zwvc6C1/D8+LgeyOMeLTCOgS6U2hAgKasQ1gPr7Rm46IyCewT01AwrocEL2uI3U37G8wP66IxWF7wTwZcD/QPUxGlBQ8+MujryDlgERRsQMlGpkb2/Y+aP9l1jEqhjXn59CCax89gUYSrJ4oHv/vXXX7fNNt2U74BLEEod1iXzf8f1r8QDIKiAfiGYYF3hVsxy86O7NhVApxM2dJYluAX3Qyj96vm1dztJuEnPpRfCKgG5519eEBYYS9Dz/M+ftRSc/dr7saR57J7O8bvX0FP65ZxDBaLMLZ177z7bl3kwXJ4jid0VL0DxjddefdW23mor+9eL/6Lk+h/vfa8tXb7MRmj2C80xMDiAgcy2OPwyzWoztPCcIIKQqsM1IGowOTWCAcC/tWSJNTQ1Bh9rbPOpFBGkTcCXBDNpKj3rQIuI00WaAhquB24lQE83W8THgxPz8NnvOBa/kYauzQVQKhhKvlAQOBj1/6HsO6CkqrKud+Vc1blpMigomHMgK1EQBDGAAQUDIphnnO8bZ5wxOzNmUcw5oIggQRAlKCZGFMWMSobO3ZVz1b/2ue8Wj/7Qtf52scDu6qr33r33hH322ee37dvg8nqkbKENo5Q4amoEjmVm1jEz0c/RbET+CHL7o3vimhXUNQAAIABJREFUe+sSB6+fa8cgom/fvuI0+HMe3h9//FGQA/6/rsfqoI4Z7oGMlf4eX88/PMi8x19++UWCAf6+z++HSFd2YMnq9dGGUb+X+aDr7zHg+6Maut4LHbM1c5TOTI3tazmy2XN5NNbX46BevSWIpfFhaeTXrb+hrksXJT5jtQiKxMEZrCFyfIY5O9DXyc/gWeEXn60uj2iUhkesS7eu+HLTV7LWXFN+Hn+Ha0ojyHvjuerTp488O01YFEiWe47AlW0fq7sUqRvdA9rQa4eujZPeV/xMMYxGzZzXqmFC7Yz1/ZQy09/hnZjXraNBPJDRNgvLmA2y/rf5b/N9lc4gzVmOSmH7z3Lg72kEoaND3+/sFwjZK61+nk0dlDOY1vyFP8zQiY4ZKn18HZ+PLmmIwzQCHvMZ7Oj0pNwSDiMYCCqCKNUP02lJck484URBRnVWvvnrb9C5rk7+n860U5fOaItG5Ax1/Hx97vTaaluoHZAEGxQk4rMzhub8Hya9SNNaUFVZiebGJiGL0rHTXv/www/o2bPnAQcL6f3CdWCCwr3L4JTXxMSA+5g2judAC0OZEy5zEK73ov6e3s8liN1QFTXvD20PdTBzoH3Z0Zb8nlM32yB9jXpt9frq9zcnVHrv6us173/zveo91/F6zPu0ow8w21tOm9tPy/0QZuhGtmyenMTMWQydz1dy7kvfWQK3xS2OrC3RhvETJshwCWEIm7JSfaN8oNykHRejZBgsFsQjUdTVdsKalWuRKCTgsXqRQx5HHHcE6jp3RiQWNWIQxSgtjevTggsmhiU/zwzBa1JPx4jPHHFpkQTzJjQHAGZD+H8W3Qh8OrbNmD+PC0YHtnb5WrSl21DuKkcaaZw66FRUd6oVlmsqm5Gass7KWavmfSxZuAQjx44sRZ86OjRnDGZHYl5ovQk6RopmI8l/65qtRjqIwrz4wotwwAEXXMggg/OnnS+HmU5eOxyusbm+ao46zdexevFq5JFHOBtGhaMCA8cMlD1x9NFH45vNmyU7/SNSnM4aOwYm+vPY4fBHDt38zMzOTH+feyYRj0tZKZ1ISk0wFAjixWeehxtqcEsSSUybcalk5U2tLcJsZ+950B9ANpESPeqO2Y8OGN5++2344ce488dJ4Kl5Ir/++iu+/uQbNKSaMOfaa+RzNI+Ca6/r13zmxx57LObMmYN7771X1oHlGe4pBtIF5GG17y9dqo23ORs3OxKzcdGw4IEcekdjZA6s9LPsmAF1NJ7m8/N/96TOLA6stWh+vXn99Z4nokKHrgjZ+8R+zAZX73f9O/shCkUgm0oLOfG2225D0BpU61CM4vbbbxdY2OwQ9Z4rGWRDVbBjnz/XT5/RPyLF8TqJEDAh0B0fLPfwd31eL2684QZUuivl/OSRw9/+8TdBkhj0C7fF5YTV7Sy1k5nXVT8vc9nTvEcFQaRksVJ3UnVoI0lhfV5lvkWE28M49phj8OnHn+CoI4/EzX/6M3xWnzD8GcpeedPM3/OFYvcZxPJZ6mcbzodxyy23SLBDnpRMzDTOj947Zn9hLhnqJIY/Nzv0jhm62Saa1/2PHOMfOXSdnPE1HREQ/T1tT3QAaA6Yzb6Fv6+vnf/m3tE/3y/JMF3Qgc6UXt9MWglLlWzbYaNOUcNZjD8lZ2Q4dH6I0+YQaHn18g+QRUY+ygUnBo8YgqxF6WBrMp3um9T1IcLmEgmaBj/oOdZkWLJt4rO1nyKcjiDgCqIt1Y6zJk0UKJI1S2ZHWjhGHmyHYSOSRWhdeYN9zHvRESodlRkK0Qsgkbsh7CIPp8PwAanrcuoWN7aWEuUzMsQfdMAjqmEUhmAt2Xi9GEJCXEUg4PVh7fI1yCANJ1xIIInho0aKwl04FpX7YZbLemy0PSwHdt276xAvxuG1+HDy8FMkghanZwzh0JtHrpv3arQtyIxfTZAxtMqlR9Qon8jGMPpfdVbMGpS0CRbyaGxoFIe2fvmHzHFEEc0CK44aeAwcXjc8BtuavxNpUaTIVD6r5F87zPGWTVIsIh6LY8P7n8saMZBxw4Wh44YiHo1Jux7LDcKT4KZkpiDTs1Q5RtaRbTEdSDd6bZg/8DmK2p4MelCjJpll84tyxtJiZtp7wiLmZxgIlJSI2IZZUY5ELA6Pw4l0LIFPlq8TJJuGi0HXwDFDESgvkxITS03trW2CLvFZ0LHw2vUoXTFIxvn54O1ViBdiCFr9GHfOOMUZKSvDgpcWgFfJCvzg8UNl/UnC02UoZm3VFZV4+6WFaE22oNJTiaFjh8HpccMXDAhytXX7VmHekxgnpSOumjEbWhtoiuHoe5Xpbsa4V+l3MdApncmoHmhDHMcI0LkG+qxwX/NZixMvEYVM3JsOtVT5idH+pNdTzovx7KWKTNjazMTt0KJKo9cxeykFKga0zg8p2RSWgIz5D4KcGRoWhMf5jPQZEIItzzInRWayeH3eywJfqqKjBZfMng63zyuBm3zHrKNuTBojUkOnKEqBFKgxpk8yONQOnftC93DrgEi3eQmU7nDIe7OkQ1ROWoPjCQky5t77qPAjZGY3gCnTp4jj5zoSmWKPUSKbljNAtIhfsoYGlE8Z2URc8QLEaWtFPKO9TkpO5nNnoKDyeu7ffAE+l1uQK6fFhv/c+2+44EYcCXjgxWXXX644DGJU1X4yOx/hSCWSePaRZ0rUuwyyuHLOlXKG6Bt0MGoOPrW95t+aRKyDNO30zEio1hHoyA/gazWz3hw07IfSHMiTm+JL7iuNSurnyt8vXaNJnVTOR9Y4H4bP0MmGmQsivDQD1d7vvUx6BuaArGMgsi9AKAp/a7+g5YgRJxbpjORQG1KMKmq3iYEs5ApIJVPKMa1Ya5TrirLFThhwIvJ2q4J+mlvkcEgbBMkdFmBPYz0cPg+8wQAaW5olo6CR58b3Ol3wOd2ItrTh+y+/RbKYpgfFkOHDhGhXU9cJexrqZeF1ZMbPpEGmm9G9l/FUEtU1NaVeXsLbhLRJQOIBobPkQ9W9pcyE+UCY4bRHwpIhchEqy8qxY+s2gV5Z79y1ZzcO6tunBGnxGvgM4u0RlHn9sHCsK7MDqxWpXAbBqgq4Aj78sm2rfGZlIIRocyuCTg8+X/0xUpkEPE4vThh2KsLpBDof1BM//bJFPretsRk9O3eFvWjB2/PfRIWvDKlCGg6rC8cNOUmcpsPjFsfp9fkkOueBb2lrBRx2JDIpiXY7d+sqJLquXbogE08il0rDVgAqgiFxQGRqt4bb4fS6kaZoisMuzkuyA/YzZ7JIh6P4Yf0myU2pE07SzTnTLsCWpj3IWBVik47G0a9LT/zy269wVATRmojKM+Me4jPnv7t37YamxkbJQCpCZVi1YCUySMELN4aOGixtN5FIWLKMxtZmuIN+VNXV4pftW+ELBErlDCvVqIw/snFp4A1DmkURyUIODpcL1aFy7N66Hd3ruqjAyOUS50Xnt3XHdmHqSnuSxYq6mlq0NDaJMWLGzD0UrK1CeWUF9m7fiXKnFx++tQL5TBIepwexfAoTp01Fxgak8zlkkimUubziCOiQWtrbUFZdiRh1E8iJYK96Kg2P3YlIUws2rvkcpA7S9KXyKbhsbtCwFWDFmKkTUXTYEIvGkEml0LNbdyCbR7wtjFVvvwtKxqQzSbicbpx74RS0J2NwBnyyh+wUlGFAy0CPU98oAWv0xPOs8KTYipDr5V6trK6SccW79u5BdedOaGxqkg4Lsqi3b9sma0bGNx2K6Io7HOos7NqFqupqOYstra0SKIkgEooIlgXBmdT8LD53luc4BU66VIKBksPjPuhc2wlbf/4F3es6cwoUstxfTivytv2nm2nHp22tzno0pK1hY06qi+eyqK3rhF9++hldajoBubzs/aqycqTiCbFTRL541gOhENrC7SivqpQko6W1DTabHT6bC689/DR8IPyehNPlwXlXTEPaUkCB6IfFAr/DjWQ0Jhknz3lDpA3eihDinAfO9q8CkGiPIOj2yv7a+utvpfv3l4UQjkfFDnWqqRVEqLmhEV3r6pAQDQg1k4LXxrPIs8opgE/dNw8FZOGCA8lcAv+47Z9obm9DJBmX/ZZkx0UuLe/bt+8h2Ll9B/xsD5WR0wW4HC5Zv23bdwhM3rN3L7S1hwWi5+e0ttJm5xAIBVBw2JBCXu5Hat2BEJDOwpUD0u1RVAXL8NC9D4K6ngykZ/31WiTTafh5DvIFROIxsVEMNGifaEfz6QwsuQKeffhpZJEWxI8yKNOvu1yR+ZzsYGIQta8GrNdeO60DISTmoMGM3Jgdn36N3iv6ZzpD3gefK+EYs7iQfLYxQVQHSCpBUV1ZupzD1zGZM+NL5usxxwrmgITf14mX5qhox8/r1K/V39Pvab52/ZxUh4RJWOmI4ccXBYYy5P1kcpTUpKzgf8V8ER6nG36vH0sXvIN0Ngmvwy0HZcyEsWiORxBLxNG5ulYMB40cDQE3XkVtNdqTcTSF2+DyKWi1tqoau3fsRC6RQm15Jb78aAMy+bRkQaeNGI6CzYL2aEQMQYhZUyqpmNAMMmR+rhIAYfTI75NURVheR0dsjeKGEjKT0SbBmiT/n/dJyFILpgh8b7dKLzWNL40BWc40ADTyoKFNp8SQ8cHTQHhtDuTjKXhsDiHTJAh5uBxojLbLYeh31BHCB8hE4wja3fhi1XpkUnFQYvHMCeORshaxt70F4XxaZVsuNyzZPKyZPDxWOz75YB2oFh5PJeBwuzH8zDFojrYjzzopI3GbTaBv3i8zXH6Pf5g5Er5iwCKtPNkc3FY7ku1RuS86iu07d6C6rhPimZQ4UJLSaPBpfKPppJBweIA3rlwPeyYNt0O1pFX37oYuR/dD0eOUZ9q+txE9Q9Xysx2xVnGGun+d3IfPPvtMDBcdQ1kgCJfNLmv+w4ZvYYcFeWQxYsRw6VxgcFHRqRpbdm7D9r270e3g3nJfFNbpWtcZmVhCHDqvU3TfqZ3N5bcUkaGOukWJC5W5fWKAqvwhpGJxRdqkils+J8+ZGUQ0EhHHk0um0bmmVpjtHq8X7pAfvzbsRnNbK/of1BeuTAHz5z6NumCFBBa7W5sw8vxJcJT5Zdwp6+aZljCqyiqQtwLRVAI5KxCqrMCepgbZK52qapAKR1HtD8GWLeCxBx5CXWWtnPF0PgOHzYmzp52PmCWPrbt3CqzeuLderq+YzsKRK+L1519CpTegsiCrBaPHnYGc0wZ3eRAtiai0PJYx+LFZUKTqoEVNb+M1C/oFK4IenzzzRDQmz2F3Qz1C1ZXwBP1SPuC6kUdBtIGlht27dsle7d6tGzZ/s1nOiuy1UBB76+vlTFJopKm5SQKv5vZm+H1ecQB0QgxkmDWQF0Ij7yRHxGGXgMJtdyDZFoHf4YI9D9jdDrQXM8gR3DoA7KqNls7KNFqgs/ZssYiyuhr898svccxhR2DP9p2w5Yuoq6xGrC2MoNcnNWh2avC6f926Ff2OOAybNn+Duq5d4OXoXIsVqZYwFs19EdlIGCFfQJDB86+agcoeXdAUaRfCWqYtirrqGumftrgcqOvbGz9s+1XOJVGQTmWVsGZysGTyYBBK9jcdZzgZR6euXbBl228S6LMWTTt5cK/eSFK8yUOSYxjugE/mWjA4Y1CUjifgstplD/EM8UyLXkVNlQSx4VQcLq9boAOWBmprasU+hgIB7Nm1R2yT2+lGS0srTj75FPz4008iBmO12eV8kZDJUlF1KIRtO7ah88G9sGXXdtT26KpIdqkMHNkC/EU7XHlg7n0Pwg47GiLN+NfDDyCSTUlwYC8oHI/2hPuPe4oIFPcxExQGOtlkSvYj7WyoshyRZELuN5FiH72aFvh7WajuuDDD1oKY6JZBE2J7oMzb7ND1HtPZvdpHdOiWAzr0kuyuUdZVyJviS4lTN4bz/J5D16UB8z42E3b1dZgDBP1a8/f0vZsduvoeg32FIOnXWI4aeaIoxSmVIEU+U1AcR9sRSrcI5O6wOfD+8vfE2TDTiCdjGDxsKKw+tyJ15QqItLXD51ZqS4weucCM/PzlIckMY2zXCgQRcHuRiSdQFSqXjJcHgpnF9t27BOZy+30IlpeJQeCh0Adasg6jziPM1iIhh5Q4Ihol1lvo0KSPPZFQwifxuDDoydTk+1CFi879q6++QlllhYqyyeyOxcUI79q+Q17X6+CDJFvkxuP98XvN23ZgwMDBqN+mDAcZp8zKvGVBtCdi8JaHJJuWnk2PD+6iFdZkFiG3VzZ0Y3MTPOUhpO1A3mVHjBs6V0BFIIhYcxtcsGLzZ1/K800YmcJBRx4KX0UI5bXV2NvUKBG3rrWz3s2onlkrnzcP6eGHHYZoOCKHyGWxCVLQsGcvenTtJgaZAQwjaTr1hqZGIecx0i46bWI03AULPlu+llJuCPgC4rRPGDYIgd5d8POubbK2XatqUWiOCLSZcllh87mxc9cu2Tt0AIT6BMp3e2RPeF1uOeC9u/fAz9//KNkTI2Bm5+FUDI3hVtT17CaGikGRw+0SxIVOhsGOduiEFWX+OEsbliJo0L0syTAri8aBVBaFZBqHHtxHgiqr3Y7mcJsEANxHbpdbnArXIuDyyDqF4zEUXXbU9u6OrTt3yOf1rq7DB68sQiGZFLEZb1kZBp99BhKWPBpbWyS4GDv4dHy0Zi1qO9ehJdKOHn0PxvY9uxCsKFddD4kkHEULrOkcstEEjjykH7b89LMiA7mc+O6H79H1oF6I5jOyxyjY06tnTzlfbY1NOKRHb7zw2NMoZjNy/+z3HzLidHTq3R3bG/fCFvAiUBZCLBxWfahWqMlvRocJ79FltSEbS4pD57mjTC6RGQYgLJURBWM23dLUrEpmRtDMfcDAvIZqeY1NcmZICiTKwfegYWEwWF5TBVeA2W879uzYiV5du0vmSWN0SL9D8cWmr+Qc8WwTgYi0tuGoQ/sj3tKObCyh1tDrEIdeqgEeYByrzlD0a2jAeB5zJJBJtlkp5zefyuDQ3gfjm41foTwQlHumzaAICtEwj98n9oVBeCQRh4393l4fbJk8Fj70rGJMFIBYPIp7n3wUn27+ChWdarB75y70qO6EaGu7aClEeG79bkFJbOzCoQiWxY5wY7MElslYXLQ7wtGIOPxoMiF7tlfvXvC43IJmsjuCzzaVjOPgvgdjy9bfBOnr07evtEyGW9rQo3MXgbq5fhT3IhJEdIA2dU9rEyqqKxEK+iXAJ7GP51FGTBcgYl2xSEzuJxKJoluP7hL4+kMh/LZ1K/oe0ldsXZnLjYaGerHjDBSbI+0S0PTs0g2Rhma4skV0qagWB88zScedLuaxrWEPDjm0H7Zv2aracX0eJIgYFFT2z5r7oFNORVtDk9xv34MORiQaRaaQQyKbETsUiUUQDPoMtF6VBLSz1mve0aF3zMj1/3fMjPX//55D30eWVJxcnaHrDFn7Fwk0TA5dlOmMLF2PWS717h9gEp0uGUg5xNSNoJ253su646aj89eOmn+Xyl8lIvcBHPrxYwcUpd5MQ0Dowa7qcQXWoXIU4JcJHPL3J2vWK0YvgEgsjNnXXoOfdm7D/DffQOdQLVjFYcVx5MgR2LZzB7r37oUff/sFgYoyyZZEE5sRRS4Pv8uDLz/+r7xXfVM9aqs7qY8CcNKwU8Sh76mvl4hVEANNfDEJIUiN2u0VCItOmkaRLMrvvv5OXqUlE/od1U+Y24vfXIxwMoyQJyS10SGjTxPjSINDh/fW/DdQ5amQTRXORXHG+DMF3iKsKu1jBWDlO0vF8QasHnndaWNHYOuuHbLR/eVl4kC4OYg+rFi4BH44kYxHUOYjFwBgPHX8aaeKQeYBZh8znQxrtoRXC7m0wMFdOndFfVsTysqrpc7amG7FxHMmi3QsAxQeYn6O1I05dMPllDLCi8+/gHJ7SJ4r1+OkU48XWP+1V15FeTkzThtyKAhsdsbkcZK1sz5eUVcrhp2Z4TdrPoeL0qZWO+KJGEZMGo8diTasX79ByHI25BGSnQAcN3wAik6FalBwhe1527ZuFafWq0dPvP3SW3IdzMpTyQQqPOraovEIJk4+G/FCBllbEf7KcvyyYxtsXpc4STK8mxoaJSARvWgpt+7v0HOFomQgXDs6cq/VgepgGZ58bJ4IxQgUBTvOumASdu7ZjQ1rPhfoLxmPodrHZ2HBmVMmYldLI7w1FVLq4X7y5i1Y/9a7sJOlTGJnIYehZ4/DjuYGfPHRV3I/BA/5dxZ5TL7gPOxpbgScDNKSQuZkFhZwe+AqWrH4pQVIpqIIugNoj7Uj6C8TmI7rOnzSaHgCfnl+hLtZ9vlizecoICO/67bQxUMCN28oiEg+DZvNgzEXnSWBilt0FEiNKwpKw6yB60JUhM5g8fML5DoVHwAYd/4EvPX6YjlnTZkWhJxBTL1kiuwlZtflwRBenveiKg8UkvBaPYjn4hIYV4dqMOWSKVIzpvElqtOejcMX9KO2sgqP3PcQ/CCplbvcijn/cy2a2lqVxDEAr8OFZx6dhwDccNJJIY+zrryw5NDNXB4NVx4IUpUEROqNyoERQSS5lhl5S30jlr3+jlw/15rQs+haBKsxbdalgrwR0WLd2eX3IZ0vgOHmvH/cgxpfyHCA7bhg9hXwVJXjH3ffgRpPNazIwgOlbX77fXfjqy0/SCDIa+lUXYOdv25FpS+Io/sdhm1bfpWk4ql5T8saJ5GBHaqXfOzEMTju6GOwedPXwhhPphN4+P6HkQK5IjYkkcafbrpJAv2nH3wCmXwSPpsHTW2N+M8D92N3cyOsHicS+SzcPg/q9+4WBIG2mkgOg7B//PVWeOERzooHHlz3P9cLCieZJe2C3Y55Dz6h0LJcDB67C5fOuQJ1Pbujoa1FHDfRSKJdZU4PHrrrP7KH+NWeYtnBj+tv/TOamltQU1Yl3I+dDXsx77GnpJBkh0PWe/pV01BdVoF/332vrDj3XyQfx1/+fovBvSkinYqLQz8QaZGf17Et+UCQttmpd3TwZoKcGeHRDtWgFalE0cQBkMEzug/dBGnr1xkIvCDIpfHiB3DomqVvdtz8d4nPYPyOmRCn97d25maEysx14/7PGBwRHQhZzA6doQrrqqo3m86lIBm63UJahhVr3v1AasEkWnkdHmzdswNVnTvDKnkFH0ABuUwaPqdXFq/LQd3RpWd3idwElu/cGclwFA2792DPrzuRyyuFNb/HL06GRmBPK3WKa9Dt4O7oc8ghAhNpApdqr1NfylRbEGttF4dIZvjKZSvlZ8lsEh4H4dY0nDaaDgsiiQiC3iBiqRj8btVK1OfIfgKjMnou8wew/J2lQtITXWe/D4NPHyYbj9kvH242mcbWTT+L42VNNFfMCcQu9dNMSuBYwlkMMDau2SCvyaRiCLn9yGbScDhd2NvehEBZBWoO6opTBg3E3vq9Uj7476pPYEVejIs2vjx8u9sbUVFWI4Zh4Ngh4iiJRvB6GPnSABPipP4zkY7P134qq0HLxNrrmJGjsHb1GjitDoTjEQSMwII1XEbTl111JTZ9/y0CVRWSGfhsTnHooriulgRDx47CgmUr0YqYMLZpmtzFLFwWB1IAjhxwrARSzNpo+Ht0747Fry9GNBuBy+aAz+qRK8oVMlLXD3kDyNMpkLSDHEZMPAPf/PwDBp0+DLsa67Ft104h3JEwxKzrQBk690ueGzqZRtfaOuErsGzhLFqw7v01wsAVkhiKOPjwvvjp2y2KK5xPI2Dj/swJYkQOyLSrLsfmrVvQm5yJpmYUo0l8s+pjFFIpuFxutMYjOPPi87Fw4XJ5JGnEUQkfckY9fFvjTlw+e5bsdWY4DY2NqOvUCU/OfRyWTA7VLkKQygREklF4PF7Zva0pIlp+CZHPvfg8ERTq2aMHlr6+WPYO/8RjEbn/QDAke4AVs5ZCFGeeN1nKTR5RAlRQu+gzFBSZkegMSy4vP/2coGdl7qA8Dxa3GOqFEYcXPkyYOh49unVHY30DXnzuefjZZVJMw2t0s4gKmHHmeHboDNx2N844a6wEse7aMiSyKWQSSbz65MsS7ikqoQVnXjBBoG4GGhRJKWZyeOeFt+T8CDcAOUy88iJkjYGFZoeu4VMh4JkMrRl6tRI9LFjQ1tAs90BU6qUnXpC9JihXJg6vk4xsIy9hIFmI47qbbhTIfe3H69Hj4D7IRuNY/NiLSDS3oKy8Un55yszpePyJZ43QBJK98zLbom1wB/yYesWlUrqgzjr3OMs9/Q7qg7XvvY81K95H1iCLWq0OeeJtqbAIF3WpqJNru+TSi6XeTRv12OOPy35QeyuLK2ZdgYDPhwf/fT88cJZkBq689irEcmmkinnY/R4kU0nYbRYpdaSTabE7JLC98ewbRkCTlfGnt99+B+qNWQRRIpfl5bjxTzeh2lWOXIp1fx8uu/YqbP7pBynJEUnYs3MXXnryOUleou3tCPn88hxtDieS4rZtaI+H8adrbxTUiSWff95+p7G77EIEvf0f/xRb/9ozryCajsLn8ksice5lUyX4dXlcKBay/18OXQd62oEJAdlEpDTvDzPkrZ2o2akrxIf1Z1a09jHF5b2lxKf0VqSooLsozKUhi0UcuuJ47pvnsN8eNQUKZnK2duj6+rXDNzt2fV/69/Q973utOmf7EREJuQuEIMMGGL0p9jdr6HTmUkfPFZDP5vHZ2k+QzadRpC650yuLRwOTQgZeOBFLhFHhDSGbZ3WTrQUOHHrUYShYLcLiJDRK4si2H36RYx+LRYWta7HYxNn4DWejD2Bdr85C2tGyr3TMAj0YEQ5hxaDDLfWy9evXywADsnCddie2/LoFfQ7qY17/0r9zBcUE7Xt4f9T06ia1UxI4Nm/8Gk45tsoA9Dv+cDh9HjURyW5HPBzFT//9FqQP6mPW56j+sjlZPyVjm+z8bzdsFofBAIcHgu/Z2taCivJKMcr6T88jDkLPg3rLQf/wvQ/E+Jc7/XIYM/la+YpqAAAgAElEQVSsqnV7AvL6vYkmXDDtYsnMhRRXXS3BByNpoQmyYlIo4tMP1pcMmlL9U+Y1nlQoBncvDQEdCe/xu+0/44o5sxBOKTZsucePj95ZBUcmA4fVLmMSm9Mx2PxliBrElmSmHV2cQdkHcUsedqsbA4cPFCIaSx4MOFYvX22oDgKZQgrFbA5Bl7q3RDyGoM+PZI7QmwMtuQgmnDsZ3275Ef2OPlKgeBKxiCwwa9TEOIHkDFIcTYpkaLDJWuRiSVQFQrCkc3hv+Qq5Z6uslFpL/mkMN6IuVCNO3WtTgjZ8ttvb6zFp2lTsaWzACccci3hjK955/lVUMWNjP7HVgt8ijQgFaxBGFOUIgPm/GPhYOwL+MnmfY4acIE6OaEnD3nps/vhrcVyJTFSyU65zyFeGeD5JRR7JZLh2DDR4rVNnXCBZ+msvvSJIlt/JnFAxnHmtCWQRK2Rht3px7tUXYm9jA8qpA8CMlbwC8l/YV05HB2b3Nix+cUGJkKcCHHXPTalWKW1cd911+HbzZnTr0hULX1yATCEJvxGA5YtZOC0OtIfbpKxF/oTX7RV8h3Zh7LkTEbVlAadNiHzvvLpIwcPIyr2NmzpBAirhoNjsAosvf3UxCkV2fNDGODDhyqlIkbnZoZPB3B60f1aiXssMywkbuoQqsWfrTlGvfOj+B+B3+MRGMXPX+7wl2oqyQAX2tDegqqxW9sLwiSPRt39/tMXjArm//dgLsKWpfOgUh56yAHG5ehvaU62odPvhE1xBPUP+7KobZ4PSrBs3/BdHHtpfAsp7brtDSkV2O8uIQKqYhc2i/s0OIZZiyr3Et4AZl02XtsOnn35WsniWAphc3Hb77VKy+vdd98JaZLkiirJgGS645CJUdK5FczQsZa50LgOv0yFoEEuiLG1REOmeO+9GXbBWEhmu+fSZMwQGJ4JGAinJkC8++aJcQ4EIi8ONGVdfAZL32ELLcuUD992PMldAXsM/8XgMPp8f7UKAVTaJ78/9OXPWlUjms3jyiWcRzsXgtfuRQhLTL7kUnaqq8fB/HpTkx2lhl08GN/71ZkG9CuTBGBm6uZxSgr0PIFyljbjeE7omrb/fMYPXMH7H39uXuat80dx6LM7WwHfF35hao82v4y/KmevgzLVT1p+5j4CntAk0fM7vm4WXNJRvLjHpbN38e/yegu9ZinPv12FkISlO5Q5qWAB3rGpJoeSrQ7L0XDqLRCyBbzZsKjkLQkWskQ8ZO0qgSjK/K4NleO6Jp9CtU1ck0gl4XF4cffJxUpOhgAYHDXz56Qa4YMOO335Dr969ccyJxwu5p2evXlJX3PjVl3L4mEHSKBx10tGqz90ks6ijLTo01nkOP6QfXn/9dXEoNosN+WIeAwcOFAemBVref/99MUas99HhcMkYbERzaamrVYbKsH7Vh5JFiqiEJ4DjByuGucVg/JJY9P2Gr5FJJySTZbYybOwo7G1pEtISGegfrfpIZaPISHQ9aPAAqSv27t1bWOEbNn4hDoAOiS7nuNNOEviQpBp7voiVi5fCZXUIKc7l9uKEoaciZ4PUqKR+a/T2swRA4g3lF0nkI7xKstbqlavgoD64hTmqFclsCqePGC5wPLPnd999VzgRvP9GA9IfefYZaIlHhb1MmHfdkpXw5SBBjp2lEgvQf9hJcAR9iLSH8e26jWDHLu8zCaA5HcbUqVOFYc+hK0sXLEUkE0HQyecMnHDKccL83fbrb9KK9emHH6OpsQFVNbXIENUhFHnBWYhl04ikk+w/Uwp0hSKsLPfkiRQZTFibVTooyJLlhiZcyLo3rzvgdKOQSGPl8ndlwzscTsSEqe7DESccqdT6sjmsXLoc2UQSIX8IbYkI3N4gJl4+VQhtzHAqXD6sX7QCmaiaeOZlrZrllcljhAnPGu3WL76nNVRQIWwg437ouOGweRWnZPHLi+Te6fTT+QRmXTlTjMQPP/2ILt27Yf4rC+S8p7NxcUKEWiedfbYEImz1YQ3zhaefRZ4zEdJpBPwhnHn+JGTtFuSdNrSm47Cx5YllAdFAVe1d8swKRQkk+UyWvLIQmUxCnAxRMmZSN/zlz0JA7NKjm6AJ3H9sj9MlMzrKIcMGylrRSTAQf+sNdb2c7MTSx849uzDnphsQdxRgcZGEmceC5+aXsknak4tnXSIlCJLopLc+lcbrT75sBMQMZIDxdOisZRlfZjYyn605gzEbNVFWtDrQtmMPjujTD/fdfR+S2QQKuRyCniCmTb9YziNLdgx83nh1gTjV7a27UFfRVf498+arhZLlzAGv3Pc4HHx88aQ4J0vIL0x3dq+w5POff9yBCldAlT8SEbi8QUybPUPsy+H9+gsKcu/tdwoCWV1RJTaIMsHX3HSDOEn++8UnX0AiFZWyDs+W1+XBLX//X9z8v3+Rs87sldd18RXTxIkvem2hyrSLGdgtDsyYdTlcIT+i2bQw0p1uJ1KxqJQbSGAlEY77u0/vg3HN1bPhI48Hblx9/WxBQkkeDobKxC4++K+HkJdEzI6Ro09XHT3hMNweN56d96yCmwsZpBIJlPvLcM3110hAwJLiqy/Pl+vcsWc7etV0lRLh3KeeECjdanFia8N29KjtgWtunC1cjHvuvAuVwUr5nbZsFDf/7a9oi0clafF7XX9IitM1cO0EzZk294q5z74jKU4HCeaMueM+U5QNTi0z9XKzVZOkcCMr1y3NfJ/9Mnk9ArcDbP5HDl1n23qfm4e/CC/EGDSlr12/Xu99fS/aobs9SqZYZ/OWI0ecUGK5S5HfGGjv5GAKuxOpRAo+txfJeBLr31cOz211SmTJ2K3/wONQVVuD+h270K22Du8uXgKPZD9FxFJxeN1+HD/gRBlwsfmrbyRjocHIp9I47fTTha0pJK1EQpi0zMDWfLAW8UxC4LKjTjxaWgN0j28JSWCEbrUJ4ezN1+ajskxpjkcTURmHOHDQQIk06cjIbP/mq28MIFABiHzdmHFjEckkpWbETOm7jd/IAZK2OABHnHg0LE7FIJfNkivguw0q65J6N4Duh/UV5inh7nXvrZPvtra3oLasGocfdRi6du6CcHu7fEZlVZXA9+s//NgoMdhwzLCTJIhKtUfRs64LFr46X1jGXo8PyUIGQ0YOF5iUUG6Pg3rLvTBwMQ9hkJnQuQKCLg9Wr3hP2lx0Zj56/BnYtmOHtPbwGuj8P/rgQzS3NKKmskbgs+MGnCzOWjoF4kl8s34D/DTv6ayQeo4fOhCO2nK0JUmyKaLM7sa6t5aKyhZZyk6HD4NGDRbDzXIFywJffvwlksUEhg0ZKoSY7zd/i5rKKiEq7d21W0gzDBq5i1g/PHbQSUIs29XcIMaP5DqWEtzMmOjQWdNiWxYJcawXGw6da0ImN9sD2SLGDP2L9Z/LGrP1z251of9xh+PgQ/oKJBkLR4SdvnLRMuSL7CG3S+Z7zNBT0YtGraUFqdYINq/5FEVmNA4S9+IYcd5EwOuUoJefl25qw9plq1TfO9GmfAoXXzFDapAk7tEQLXjtDWkLumbW1djy409SlqiqqUZDcxNcPi/eenUBPGyVMloUJ009G80tLWp4RXsYK5YsNyBs9RlTZlyELbu3o6ZHVzTGVMtlMhZTwjZE1gwpZfINXAUFRy9/nVnzvhr65IvOl3p/l949sathr5SWWKck0rPg1TfghQuDThuAY488Cg279shz50Q66iM8NneuECVTRI6cboydfBaKAZdi1yfTWPjaAkGjpP8YGUy5+AIJvkQHgAGW1YZ3Xn5LrofYSaqQxdkzpyFt21+LXsORZoe+LyspyLPlGfDaXQhZnGhvbMGrz79SYs3EM3HMvOoqgZuZkbJ9ji2wr7/4huy3GddfrnJvyjTbHEg0tWHp06+iSCKjyyMP6+I5VyJlh5A02RERq2/GS48/g3RaMfjzFjsunXO5lBRYTmD77ctPPF8qrbSG2/CP228TFIothXSmzPSeenwefFY365nybKORdtx5z11CVLznP/+W977+xhuEcHv3nXfBYQTmxEqvuv5qaRF1lwXRLOvvhluQHiJ0FllDttbu3LYDS94gj0AziSy47OrLZZ3JJX74oUck4HBbXMjkE7j11r8LgU9mrReKePLRJ5AupOG2uuQcXXXtLGHSUwiLZ5P6GY88NhdlNiJViiRNPsXVN1wrwdAz855DspjEjdddL8HQkw/PQ0aCEifiSOPKa2dLO6DNYUMhn/nDtjVzht0x2OP//97wJo346I4InemWIscSIqQculmcSNjkhkNXUayhtcCStDENT2szkE+i+KRqD3eshWs0SQcbmhin70UgfQPG1w6df2tGu87aD+TQ2S7oEq6QaTjOMaNPLmoKvgiTGDV0UYnNk3TikAydG+aD91aJs1A13gKOPP4Y2MsD4qTI6m6tb0Tvrt2xfMlSgYXLguViiE4ceJI8+E2ffym9zaztpSIxnDFOtb2R5dvW3l7SLV/53nsIeIPIIieZ6qgxowXKZs2Q+sWUhA2VhYT5SfbldxsJcRcRTUYlOj9xwIkSkVK2lNAtNzIhp4ULF6LMp6ZjRVNRDBoyWKBKbnsSat5f+R58Do8ib6RiGDr8NDFIwqpmuwJh+f9+Cbc0cChU48SRQ4XhzjrWuhVrkMom4HewRluQoIL3zbo6s1eiEPx67vnn0Lm6M6L5pGRak889B+GGZiF0ffbBR+IieIAzyOPok09Aeadq7Kjfg9ouncVhMjvh9bAPPVBRLgeRZDZCfl+s/VT4DFIqATBg5BDJZnkPbP1jvY9ZPMFcQr00rScPHyhZHw0v20w2vPfRfjX0k08fgoTbKn25PKDeog3/Xf6BGAxmrmkUMWD4AGFic6PTKYlWOUd9WixS3yTZi6I1hAcZGKZzKanFposcWWrHqSMHw+p1CcGuNRJGdW2N9OOy37+yvAJN9Q2oqKwQqWEaY7Kbi6Kl7xQ4nyxjR4G1ThveXbIMTiEwKXh0+ISRyORykukyWKJjWbFkGTyWfRDq4EmjhfktYh8FCz5atEKCNgkMSPQ8byKyDqsQwrh/nckc3nt7mVGrTcp1z5g1Ezsb90pGRhSIBpbPO+Dxyr+5dkSDWFJY8Nrb8rusgAv0SZTi7DOVehen6DmceOfNRcgXsnBKAA2cc8kUaaEL1FQKssTnYJXDb5KeZe0vX5BWOXu2gJVvLpG9qgKPIiZfNEXBnU6btNrxWnbs3ImDevaSTIt1aDqwRCQmLZVcL7ZRPf7YY5KpEToVlUC7CxdefomQ9BhkcQ2IKAQcXtl7kWwMV82+Wsiw5MGIVGlVDR697wHJdPlsaQonzroQCYsKmFlO0tK2mh3cETI1G2Q7g5ZMAS8+8ZxxIiH7adbVs1QCQEKtnERI4EJdDN4vuwN21+9FdXUN0qmsvMeCR5+FXcSACKtYMXXWZcg4reJ42NJaCMfFoeu1orzWtNmXyc8ZXDx+7yOS8TIx4N6bPPUcdO3RHbF0ElYnyxbtsrc6VVbjwTv/g3wuLY7YYbfK9do9Ltx+911wO7yYOv0C1NbU4N/3/Evsrer8tuKKa2YKES9jheqR551ls7JOTLxYniJBLxlL4L5//RtBR0A4Q0F3ELNvmKM02fsfhrvvuhutba2oKq+R97jhlhvEllJH4OWnXpS9QgfstDhxzZ+vE/SRTlz0H6jt4PfLOXj6P/PgMxw6me+zrp0jHQDznnwSTjhx0YwLhePz6AMPC6eFJEiWMC67YabsPULuuoa+j+ioOBNaTU1n5hqG15wK7fBoX/cjsxkbRGeyeh55Ryh+3z4i8rePJ6Idr4bcBYHjmTKElLRDl31psShhrA4TMM1ogh5upJ202XmbnXTHgEBfn5kYZ67Bq++L+lmpp10cu9mh66lmotZlOHT2n8cjMYnIVy9/X6IpMtkJ5w4deTqayHr0eYWEwywx3NSC777aLNfDflu7zYmD+/eRTf/9V6w/E8pNi+gBd048l4aN/6bhzKVEkY71xIaWBtRUqnrXSYNPlg3E/nT2DdOxE8JjTZLlt68/34S41IJ88j5ktUvbk8slmR6zdLaptextkZ+rO8hj0NBBylFnssIK/u8nnxuUNGVgh40Zjsa2FkEPCFOxDeuLDz9DOhETOJNZVv9BJ4ogStOeenyw4j1U+8vFUDMCpjFhsON1+ZDIJQWi52HngUkSBnV6hVQ2+pwzpD83n0jhs7UfwedUQYXO0PN2i2R+5dVVcv2l4Sg2qwREXFx33gJ7Jo+Nq5VD58PlPZw6eoi0KnGIA1vF2D+/5t1V8ELJhpYcOsdwFgvyPLVDl9qRBTjp9MHi0DN0eIUifIZDZxTbUuS8ehfOm34+vv7mG/Q6qLeaEMUhJ4ygMxmsWbJagHWS9XTbI+8jno4h6PLJczp5xCAxUvxDEiWzfQYgdMDM0Fkb5OQnZjvcb5IVirqfUvtivZgZKaHmFYuXCRtfczGGTxwlhohdFnw/IjvLFy2BGw5xdnwKgyeORlYkzJRD//DtfQ49iTxGnHsW8i6bEP+0Q1/19jJks2kRTGIVfMRZY4SLQF4EndOObdvQp2dvMfLzX3oNdqPDgOFWAjToVviNHJzXoB06AysOiVk8f5GcFxKnCB2PnzwJNr8HaV6n2yF7i5C8sIQNBTz+iGUKe64gQd7S194uOXSa08kXT5H2QDp09tDT2XASHGvOXTrVCcE0FY3j4QceRI2vUvZyc3sTasqq0RptRWVAdYGwJHbmxImAxyl95jy1C15QkDv3N0mLl1w5Ha3RsCiC9erVC/W7dmP5/MVSsgq5vIhlEzh39nQkrbnSEBitd6/lb3/fEAO2ggV+iwPPP/qsXBPPNPfSNTdcIyx2tmWWVVSoTg63C/2POBw/bvlZgniK7ETCUQlM7Ok83pr7HBwmh37erBnIumwS0FM9sNAex6sSOCiiJTnpF8++DFaPC5QffuTOB+XEcU0T2Tj+c/992PLbrwItk4BHQ07dA4ofvbdouXAIVPdBAVfNuQr3P/IQqBxw1Q1Xi70hc/3Bu+8vJU+/69BJLjUIzEwqyCva+dt2HH/MsZh15VWoDlYjU8hg5syZ0sYbjkTxzLxn5HkxoJp27QzUNzWgprxSiG+P/esR4zN5jzlMn3m5PDt2HdH++gJ+mbxIFPSJBx6FI5FDmTcgpbPzp12IF194Vc7dtCum4bD+/aU1zuzQaW8uu36mlBHp0AsGKc7ssHlt2vFpjXrtaPV+0A7fDLmbgz39by29e6Cfqc9RWGaJbG20TZrHyoq6oZFFm9nwYmWNLiydeZtLRHx/s1KphtH5txl61/82k9/EORtTM8VnmWB9HQiw5EhdAXM2bzl2zClCiiuNsTT1odMjMENPJ1II+kl0er8EufMBnHraIESRk+iNbVoUAWGW/t03mxH0KVYtnUrPvr2kfrluzVphpVP4gT+gsHyUbUuWInxOH8IJ1uJDpWffnggLUeSEE09E30MPkcyH9XaZsEX94/JyNO7ei80bvpYse2/rXvldbl5CRNQ85sJrvdzvvvwO4RRbk1gLs6Lf0f2kXYgOgzDlN//dJAtL9SVmtf2OOBx13btK5sqM66svNqJlZwMS0TAq/CExDP2HnCSHtsIbwJcffo5kIqokX30BuXcqKyn+P6Rlrtxo2+Jh3tG0BzmPA6cMGiB9xyTFLV+4GAG3r9SHfvhJx0ibCqEs9rxy8egwGaiQpZ51K4iTTpaZxherPjZqoerAnjpmqPSNUrBHO/R1y1bBJw5v/wyd2SEd+ucrVYbOa+T1i0N3WcXh0Vloh86WuTiAXbEmTDhrgsj0isSkzSbjQTd9vknWg24zWYgjYPUhnGzD+HFn4pMP1ktAkU7G4fP4MXDMMFi8LmGdWxwqyyfUS4ieE/6YJfJGmQ3yubfGImiLRFBZVS11Q4ryOPJsJ7NixaJ9Dp13OPLs0RKYsBOADp1PbOmCxYK06NIJHbo4SmbNzNANhy6BFR36+WchZ7cK6ZJogDOVx/tGhp7MpGBzusWhw+WQLJsO/cjDDscj9z0oveK1oWq0x8kWLpO9wPaxha8vkHWQAJAOffJ4laEXqfLlxDvzF0kgxL3NDOfimZeiPZWQ/mfW0kVTPkPIzshoiLAxYi8A9lwRzjzw9ktvyDoqMlcRZ09TDl0QGX6wMVGxlq1X27Zj9aJViGUjKHeo9kKFxuVx1tlnYclbS0qOU5H4LhJkgueDehJL57MdLqt4HW43zrtgCmo610nbGG0Mz9irT7yABLstKE7ltEuGTodO1EkPrdHGU8+i/j1jTIfOoOXJx56A3+5HEimpGV910ywkqAWQJQmMJDcrAqGgiJ5QJY7IFstfHAFNno8jU8Bbjz4HpzCm1fCdc6+eIRk6uS7M0Ivtccx/ikQytUfo0KfNuRyu8iC+/+lHrJi/rNSeyWBy4tRJUpemCiDRAIrKcHtRm2DuPQ/JvmP5kuIxzeFmlIUqJYOdc9O1cBstjGSJV3rY4qhIiDpDzxoZOsMXB9ceFqRTaQS9fuEpsM2YiNDLT76ESDKCMk8Zps24WHGHLDbcfe898Dq82BVpxG0P/Qs2lx3R5jbRcnj18RcEaWCGzafxz/vvFD0OImJUmksmkti7Z4+cyyfunQviMdl0ClnyfOxu4cM0RBpx6623ShcOhcS0Q2fTHDP0y6+fCd5Dwaocup2yvIbEr85UO9aYzQ7dnMHvc27/t2zTMXPvWGPnOtpETnsf5K4dqZb6FSdscuglaXNDu4XJpR4YZob1/whZ0A6dr9Gyy1qsRgcsmkinSwr6DJgheDp0C4XWtKQveUZsW9Msd6Vbrshxwo9jy5rVLix3EizeW7ZCZB6DbMPKZ4TQFuhcI07Xxp71bF6kD9euWiOfH00RJnfjpAGnyIH+4tMNUj+3FgsCuVMmkyz5WCEFt1UNfeHmjSVjAp3zi5tq5PhR2Ll7t9RvKpil2qwC49HIM1v68IM1xgZUG//Qo9ScaWbmdOp02ozUFi9ejLqKOnlfDpcZO3as+oxcHuGWVvz6/RZppaOKl8DVpw+WDJ0RONnbhxzcB6uXUFwHSBM+5dS5wSeguksdWnbtxaaPeH88YAq5+3XnNnTt1hOJYhoOi0IhaBwLJIPY3GLEqZU09vwz0bRzjzj07//7tRjRlGR+LvQ/4ShU1NUgkcuIM6ORo/IVNwCdWtymIKpAwQZ3pijKdPtgwQJOGTNMIGPt0Nmr/eGyVZIZKpVyG04yIHdx6EXg8xX7HDqDghNPH4QkHToH8TBDLyjInfV4Xj9JcePGnynlEErmdu7SBW+/8nbJDjdE6nHR1AtEOY4QHB305x9+hkw+JbKbzKqOG3oyYrmMkpcNBUWEp6qiUmqCTQ0NCAUpABSXjIk1Uap1FanFT5lLk0Nn29qKRaw920uQ+6jJYyTQ4DPzOt1yj0vmL5IsiZC3ztDp0LlufI8PF6oMXbHLcxhx3lnIO9QwBaoFikNfuAyFgurXb06EMWr8OBx3ykn45PPPpA7+5OPz0DlQI+sRjrXhphtvxO69e5VUbFUF3l3ITE1ntMC4cxUrXCBthxOLX1ewPM9FIpvAxdMvxS+7tqOsthrJYk70HWLxmBLGYC2Vf6gQR5Z7HhLgvPXC6yWiGoOzyZdMQYKwuVMp7hHd6Na5C7Zv3YYlrywWBE5rTZw2aqiQ4qjhwLGZb73J+jd5D4rEdsGMi0Wtj46YoivL3nhHfp8GkK+4dNYMEUOiM2WtkCWXZx9+Qs5ILskyhQVnX3Wx1NCJ6OjZ83w/PeDkjzIssvkp3vTM3KflKelWxVGTRqNbzx4SxDHIlD3ZtSv21O9V5aDaGinvUXDF6XTDnilg4dzn4aBqGLsOLBacc/V0ceh0ZD6nC8W2ON585mXYimq2A8OsabMvR8HN9isPHrpdZdNGjCQ97xSuIveF6CIFaRp270WX6lrc+pf/hd/phs9OJK6ANDKYOedq2de0cQwGy0MhPHLPQ0ZN/vcdOv0RhwQRZtdKnQd17yXw+b+k/9uNmFGKvOaGOWhvD+OBBx+U85SHHRf+5UppO/RZ7Ei3RfHWM68hX0zDbmEQnsH0mVegtlsXNLW3il+gQ+OeYJBzx9//CUe6iKAkL1bEiync+JebpZVLlCJjcQkw6NCJTjFgKWXoBuReYBeATZFgzZmrdoh/5BjNQYBZmEU7/I71d22QzI5dZ+jaUXeE3LVD14iAzFrQ2bIxvpk2omP9vGMQaobhNRrB1+h9rmePmO+X1097r4MM8VWGqI2SQ6Yg3L5ygAQBJ4wbWFKKE/KKQcOXynLRIpkmM3TWKj9YtgoJqcn4RVjm+j/dhFWffST94g07d0uGTnnENe+vRjpLWJ3iBjmcPPAUhMrKsOydJUKeqfSFxCkedewxoppGFTRKTlJhjFk3ofTmpmZ0694NkVhMImpG1sxISBqhSAghNbJw2/Y0YOu3vyAi/ZQqCDhlyCnyIPQGoaEgTL1pwybkDFkVRqAnDzlZepHZkkOY8duN30igwt71VCEj1xesLJesiUamvaUVm7/4Ch6jYkd2+7Gjh8JfUQZrKoeN6z4BOZuE3agdPWrcGdjRuBfdDuolDHWp65dXCiO9adceURWL2QpoamtBt+pO4ig+WbUO0WhYMYMdLgwYOVQy9PrWZoH4CY9Sp57jCBn9F/zMSZVD92SK2Pj+PofOsSd06Mww2XpFJTA69I+WrQKrmMViHnmLDScMH4icyyb3KRm64dAVW7+IE4crhy6T9fJF+A3I3Wm1ozERgdcbxIgzR0rQQ+f8+YcbxEjxGW9v2I5/3HqrCGlw93Xp3Bnh1jZ8uHadkCvZYmS3OTBg1FBYPE7kHTZDRSoqUq8iKsOAhTKdbL9LMzwpCmJRsFjgcXmESUvIXWfo70qGzr5eVX0cPfkMpXOez8PjcIlDf2f+25Ib02nTzAwyMnQ6Aellf6ujQ58gWTEdOjsc3OkCVi1UWSw3A9AAACAASURBVFkkEYXHG8CMa6/EZ19tFALi0vlLxblRIMZOZblRY8ThVlRVKk6DzYrH5z6GTgFF5mRmM55BAxseC8qhL3p1oVwdjSHvfcolFwja4ikPoi0RE4U60XMXcUelolhy6KwvFy1463nl0FWLXhGTpu9z6Co9T4ts6zOPPS1925VOckyKGHL6IBx1xJGix0+omONzH3n0UcE0VI4KnHXBZETTKQkwqc0+/7nXSgEIHfqYSWPhLwvCS0lhlws/f/8DVi17V9q/+Nwbw804f/Z0ZB3F0jx4GiwaOQbhWua4o3HU/0+HXu0vwz133IUA2yglAShgxuzLJCtvbm1BU0szjj3uOPzw44/o178fWtvaJNBnPblL9+6IULc+V8TCuS+AVF5VLrBg8tWXlhy61+6EJZwoOXTuS77mktmXY1dTA0LlZSLG0xZvESU43sO/7vsP2mIRtITbBer/cuNGmalAoaB5/34Erc0NqK2qFS2C+x5+AF9+87Uo93kDfik1Ndc34rl5T0tZiHfFEqdk6E67wNU82zkLdcWzMtiHiQwDW07/I2+DpbGudV3wl5tuFtvNPXTFVVfg6ccV3B5Lx3D1zTeivhCTclzvms5ALIV7//ZPlLuDUuZx2Fy49Jor0LV3T9Gq6Ny1i/BP+BmFdBZP3PeYXBe5Sx5PAFMuu1C0ODjoiOU4EjvLfIGSQ2eGzrDrsutmCjqUtxbB1kjt0LXDMsPWtLvayWpnph2c2aGb4WozqVL/rvlvs0PXLHdNitPvrTN0QZY4ic6YKNpRWEZmJxgb0sym1//WQYXZiZudu3kyX8egREqWBkdAkkGTSp16LTXaVEKnYXeB3OXDZFLTPofO4SxsASPkHmkLSw39k9XrVfVZer0d+HX7Nlx23Wz8+PNPOLh7T4S8fjz31NOoragpwe082L36HyQ1q0/XfSIZejabhN/hwSkDT0V7NilKZZSG5Hi+X37eIiQvflFSkMMgyKKn06N8LAe90LGTbEMRkDKbGwtefR3d67pL/6te9AkTJmDnzp1iGAhRb/l+C1oiLdLPqWaIWXH8gBOkXEA4jDDsF+s3iINx2VzY3bQXM2ZeIdrX7FPn7F8eklVLl0sG5Le70J6K46wrpokgw1F9DsWil+eDytkUkWGXwMDThyKcScLh94gjYpT+6w8/ocIXkL5pieCzCQkaKA/aVt+I3zb/JI6W0Bgj5FOGDkY0kxTnTdEH3gsHpDQ1NYksZX2sXYxQMG+DJ13Al6v3Qe4kq504eqhy6Dalf++jQ1++CiGS4gp5ZK02nDBioGiE8zBKhv7uR9JnrZTQijhpxGCk3IQfi7AVivDrDN3CqBuIpOMYM/YM2XD9DuuPO++6C+V+DnxRyMsJpx4vLTVUsSK5jSMiX37pJdRW1shYSK7GsDNHIm0pIp7PSBsgWxoZIJDoU1tdje3btktmJZiCyynsYbvDKXu0SIcOm0DNhMtXvLNMQi512CwYNWmMIvRkc0o7v1DEkgXM0MkQVs504CQFuesMnQ5dEx+TyGH4+RMEVtQOncHTqreWIZGIwu8NoDUVwYRzzobN4xLS1atPvmJA3Xlp0zxvyjlC8iNExyyMe3jpwqUlBS5p4ZoyUTl0zihwOLDolYUCfzKoIUFpzFlnyLhM6ouznYoMbLvHWWL0SJuNAevSmTPAWfiiEhlRfdBFTJphOHQXkTLAm4EEkq889bK8riXShJpgNc4+b5KUPKorq7B79245V2+9sVDqqtliHi6LS0h6CWawPp/sm6cemycBBY0Ls7S///MfMtNBJFDzefTtfTBuv+XvqPJw96k6+5TrZgg5lMEu0TTW2pmhci/p+unvOvSCBfVbd6DfwYfguSeeR0u8BRU+jhst4ILLLpS2NXYC8P0cTifmPjBXuBVTL58qiIG/rAwp7qe8dugqwyacPnn2pcg4LNJN4SPHJ5zAgqdUyx3tB3ftpbMvF5U/Mtjj4QjeNJ4191A0F8f1f75JkLH6xkYZh0o1vQfu+JckBBr9iSODG275s6BvHODC7D8YCKCYzePhO+439tA+h07NixLkbinA4XYoFNLpRmWoXPQL9u7ag7rqWuzcuh1L31giQQ4d+oWXXoiXn3tFBgRxPa77680Ie4pI5TPItUSASBLHH3IY7rn1DrRF2hAKlsv5Hjd1Inr2PVgQj93bd4pU9bMPPSltbUWRBldo4423/hmpXFYSMOpMiIZCvoC596sMXZNwL79uHymO72G17ZN91ZA715z7SHNxzNkp94Z22h3Z3yWHbJog2tGZm/+fKou6bc2cCWthGWkr+wNhGbND1/vUDL1r6LxjSeFA3z8QQ15D8OY6+7735zTQfYI2UmLo2LbGDJ0bki1FhBLZrsYojIz3DR9+VoKVtMBCfbINZ597jmTnjNy+/vxLxAwjF88lMfi0YfAG/di6fbtkZ+wB5gEKuangZMHxpw0QR7Vj+3bpvSRU8+GqdeKk+h3ZT9p8GpubhQnPrJyZrsPjkkiWU78q7R4xXOvWrRN1OBJAyAo+5LBDpE2IB/frjV+jJdyCypDKhmi2I/EIRoweBbvXjXAkItDQpo1fCkxUEawQA9gSb8OUaRdh9949srHI3q/1VYqh3/LD9+jTrz8OPe0kcZbplrA49aXz35JBGIFAEE2RNgwaPRyhmirp3ySZpFddV2xc+5lArceefDy8dVXYtnun6KMTcv/k/XUivOL3kWiSx8Dhw5AsZAX2+mHLz6UhM6w52txOtOdSsOSLCGQtcKfy2PThp0qqlw6MOuyjhiBhOHTW0AOGQ5cMvZBHymbD8XTopgz9M8Oh69ruSaMGlzJ0rl3JoRfVEBn2Qp4xfqzouZMBy7a8n379CX0POkSIjmw/u/iii9Da3CJZ+oZPPpNVIGoikqco4OTTBgkUTG19jil9/ukXBC4UTgOSuGTGJeIYOLXP5fcqVb5giM2yokDGDF3qxoTcl+xz6KpkM1ocusDlTmboFixdtFjoaISXabQGTRotg3NotBiwrVuwf4Y+/Pzxwi7me/jtTkFDPnhreQlirY+2YOolFwtbmfKib8yfD7+NwpskQTLLtuDMM8eJYyHjeu4TjwuipEZ20kEAE6ZOkiyagRYD5reNFi8G0RQGuu6G69HU3ib7jcqEVChMCNvd6ONmDa2gJn+R8c8BKIteerPUWkd4fNJlUxCHgtz5ulqbF9G9TXjt1VcRcivdAHVCCjj/vPPEqbJ88OjcuVILDwWYwVuQLmZw3oUXwEoN71RKmPxUxgvYFTGVNoTZ56xr5sheZBZ56y1/Q6+qbuLMdm/fJizwIeeMRtqWF8IWA+s77rgDQVdQJnPx65wZ5/yePwdZ7n06d8feHbvx2kuvC/omJHXWsC+YJHuRRo4a5vfffz86l3eWZxHJRhB0BHHOZVORdyvERmXodOhqP5x99SVIOyySSXKYDAi5P/nS/3Ho8nkk6EZjePmZF2XGhd8TEAfHP1OvuAh1nEbZ1oZnHnwSqXRUWP75dEoQsZvv/Dt2NtfLGFS31ytCWtTrIDnx7tvuEJVBnaFfec1MEbGiQ89YyK4owBP0SisrdSfEiVqsSETi6NGlKxp212PeA1ShU3XgjJT+OHY1L4HNmRefA2+vWkSTMfhyFgSLdmkDvO1//4ZqclOMclMRdlz3txuli+W3n7fg7RffRCYdh9/llzPLwPKfd92BhpZmVHWqlethRxDRWpZWzQ6dGfrl1yqHzgydCRQ3nc5gdXauHbaWTjVn6eaMVEPSv7tJjB/oerr5b+XA1W41Z+gSTJiEZTr2oWv4nb+sHbq5Xm92zPpaD+TQ+b2OJLqOjlvX2PWwlv05BqrkaNZnsPQfeqz0oVMhTor7hoAHlY4IEWZSGXSq6YSW5masfHclCLMSzmRmRZKaw+FFNBdD0E4JS2b4ObgsqgbNmz36lONkihDJKXxoX328UYwGQcREJgm7U8HyqUxShEiSeTW6kQeaG48ZAaeUbd+1U9q22MMrIyrZvpRMI0TYNp7Epi83iXnmoeb1ETJy25RR4PtIXdKm9JSzhSwcVgcOO+YI2ANeqcdzxOcXH22Q++L7qPGljDyLiBcS8Fl9ovREsRgaaGZ3KeSEFMfN2b26E5p27Mb3n22SZ8DAyGZ1So2xXfSSOZzRikwhgZCVHHPFYk9bbRg69nQZl8kRhetXrBEUhKQjykASFKa6Ep/R5PPPE6NKR8ihKhwLSpiaMLg7W4QjncdXH34qdW5CjjRMJ40aIhm6tBYxQ7c58OG7qoZOJn6GkPuIgaqNycjQP333Iwk4tEM/dcwQgR81JO+FDZ8u/UCehIabBg4dJNDjnr17sXbtWlGiIyJCQQl+JcQA+JRgRT4ja0G3oVpZrBg18QzhCXBoAweArJOZ7PvaSQaMHCCOMFPMw1cWFI1wGiqKdICSr3xidGIF4N13zJA7MHLCaNmLQopjax1JcYvekX0i09cADJ00Wur3yiFYsGbBihIXgus88rzxss4SFNidMrRileHQiQxxncZPnShIDJmvb8x/AwEL8RqFdKjuENVOyHtWTAv1fd4HjT8151nXZoZO1jkdOs/UPjFgS0mJiyMof/7tF9R0q5MnKBAfRz7mC7L+DLzoqN5+cUHJodPdnX35FKm/c8AHnxVaouhV01kgdxWkq/OTNVTilHyyCwlj/K8geUJnzOOyWTORc9jkTJL89ORD8yRIShWTgvZ5bTwz7IhRuv/q3CuxHYWMFDF51oWiD05EgoI1rzzOueTqK444ps+YLptA6pT8Y/yb36MeTbypDb279ZA22fkvzJff29m0E92quyFRTMJjUX26/EqBMp7stHDgrKlnobZLF7Qm44JUvDn3BTmTNOTcD+fOvkTG5VJTQLetvT5vHymOKzh9zuXCSO/WtauQ0FhKeuXZl0vKf3y8XBveQLyYgN9CGRdWvjLwWJ24Ys5MxC05pC15laDk1GAnIi3S7nUX271Uvwr3wJXXzZRxyQwyGATz+WU43MejBKOZSIhORCAoHQCxcFQg8mce5Txy/aUc+/Tp0+GpCiHpsWJ3414cffChiOxpRKKxFX179sYdt92uVBkN0SQGD7FMDOVOVS7lH3V2Hbj6L9cJ14DlUNplJhsUMmptapbzOfc+laETcqddu+L6mcKFEaW4AmvEyoqYYXPhhMicgn3ZuDmz1uNHqXmhHPM+CVQz9K0d5oEcuijE6WFfxntoZ65tj7QI55T/YClEfm60sPEaRXXUhAbo+9BZtLmeb3bW+j1yHMGtBWwMWF06r6RGXii1KOsae8eAh9PWtJMXHsJRp59clAlrxg3J9jOo+0JSKxQRi8UFflv/wXqk8kl4bOqQnDjwRHy+fgPi+YSoj6ne34I4U76GkDbhLsKMZGXzovw+P9asWI1IMowyT0hqrfxNfilIhofKhh0NO9CttjsGnDZAJmVxs0uwYTNmYktjbVEU6jgL+aijjsKSRe8I6zfgpDY8gTP2+ToEGjrrrLPwyksvozxUJjV6tuOdMnSgOPSffv1FZogTzl7/4UfwO5RuMYMDYZLCiXAmjLFjzsAnH3yMRC4Ov90nV9tv0DGSKZM9zTnMfrcHH61Yh2g6gpCLxBNl0NR9sQVJDVtoj7QiFKzAkcNOkuicB4CHj8TCzz+iHrua+54spkQ6kg5g4OjBQkBkHZatQFR+Y689CTDsH+Y1rHtvdakHmwZt0LCh4iTYbsIpbCSyfS6tbUAsG5MRsSPHjBZnzY3ETcHr52AL5pf8OvzkI6Vlzk+Bjl27Rfd+1bIV8AhjgBl0GuPHj5fNR4fOa5rPDNWhNPPbk+0iy+uCUwZ9sKY3efLZWLTgHXmGkXwE48aOkz3CwLEsGMKqd96T380Ygy3GnT9e0BlOm6IxI+QeCpaJDgEdGAmSFIVhP+1nH3ymAgdplbPjhGEnSt2UKAs5CFWVlSK8YegjSq1/0BlDRZ5YWO2U4l26RtyWmh5gxZlTJwg6ILPj4wnhU3z98VfyU14j98jw8SNEc4BTpfh5Lzz7fAll4L0kigl4Ld7SdU26cBIWvbxQINFwOoJrrrtWDDoznGOOOQabvvwKS5YsQcgRRAopCRI9FjUnYfCYIaipq5Ush4pbPFsMhAW5sViFL8DBPwteeFMhbMbdTp5xrqAVPEfiqCIJeYZ9+/TB3//+dzFWAYcfSdM5579Zept93Rw89OBD8rz4Nf6CSQjUVonCHrNDwpTPPPEUfErFAOFMuwx/4eeH0+3461/+B0888DjC8TZU+spFMGnklAmo6Von9V8qKi57jUx6rm8cAXsAF195sQRjglxIAKgcmeCIRQt8Lo/AzCS2ctzuv+64B4lEDFXeSsSyUQQcAWyt34YenXoiwadYyOJ/bvmrwOScyFdJYZh0Gq8/8Yqh/yC5GqbOvEjKInxO3FPcYy88/pwELCo0s2Da1ZdK/ZnoAp0p9wTFk554YJ7K+AybRnvWbJQD2hKtgrIJCzwSFgXIHXt2oXuPHoIU8mdtra1ipOc/9bq8R1u6FRWuCkybNU34FeUVFXJdCU5xY4BjyJNKyYWWQjOzOR0ik8VTDz1Zcui0iwzk/3LzzUKqtYQ4JCor9oNKnwxm2Wp25OFH4M9/+hO8dtVprsY5AfFMDGXOoChhsgn3ojkzxIawdZPdLfQl4pCyOXGA3JPz/v247AcGvrSF199yg0yG5FmJx6MlQpwus/DetSPk72nnrrP4jsQxvkZD0x3r2Nqvmf82v5aBs3B1Ogxn0a/h9ev3l/c2Qdzc8LQpgmobZWKdies2Nn2tHd9f3tRgz0vIJsOG1B8zZM9XmcsQ+lpKrHj1Rvt89tHDT9FJlvGj/aMdRkKaOk9hlkq/yriao80YN26c1Ibee5fMb7s4CF7MpZdeik8++UTYsfx9KrbRUJE8Q2PFaWFcnGVLOLnMqWrfnDNtUfraLbEWUXr66utNIjSRpSgIFXm4cfngpdVALSJlMisrKiRwoAAJI/3nnnkW3asp70jiQB6nnnyKfO72X7aVSDvReBSDThuKn3ZsxaTzz8Xq1asF8mPdfuWilUgiWXJojdFGXHnllfIeK1euLH0/UojhzHPPllY6ztquKCuXkYgczEF3zEzRAzeS+bjUgit9FfL5u5t246//879Ysfp9hDrXCHTKXnjOw+5c2wnxaAyfrF8vzoSwM58PhW6mXniBOBXOtaYyGDcX5ybTgBO6/n+UvQe4pVlVJrxOvDmnil2pczd0k5okSDfQEgdskCjCiCBDUhEQxSYpDjA/EiUL4sAAIjhiIwrMoAiKgyKhY3WFrnxv3ZxODvO877ff766z69zqf2499dx7zvnO9+299lrrXWmvDRD5yEc+YpPDk2mjjRufeiNpD0UPxsB1X/nKV2y8N9lPDIPjluffwiIhCA6Kn77+5a+nhsi51XP2qle9isYDT3jL5ViU98EPftCmBxCWA+iZPeEpT2DO+6qrrrLbb7/dbrjhBnvf+97HNYJixs99c/fZq1/9avID7vdP//B9m9tctJkBnOVs9sgbH25XHLyUrSxv+zLAPrHoEbp98tOfZoeuusLmlhZYbQ/DBmFMNDRCdS+UKpQhimg+8+nP8BAZ8ml1gc/E2HE9rsFxoAjBjmQANjg4Y8le+cpX2uzsLL+DWoePfvSjNsoCMbO1xpq97nWv41Y8CBLojLzx+9//fm6zRPgSRs0LXvQC8iot90aDY/n8f/+89VhvCvqY0/Ne8jzWd8CwQC0BlDV+5jfnOQ5EYLDt8tprryWt3v3ud9vOkZ0EdZwhjbV7+W++nKkghFxxEAgUCJQG1hm/ZeX/5aeTlq0wOtC9641vfCPvj//Nat2mR8bs+JGjrPrGAUef+hAqxpMfwBby0rfeeisbNEEWP/YnH2NzGRgm61ayJ/3if7IrrrnK/v3f/p3Hv4J//+Dt7yCI4+Q1rOup+ZP2Jx/6EOtjPvC+99uBnfvJMwvVFXvFG36L3t3C7BxzzJ/9xGfYrU7V/b/8shclUQuAOo5bzaC3fuL5QldUNss2MjTClNnsmbN2/dXXMlLzljf/vu2d3GOlVsn6sjCikgrr33z76+3Yifvs1Lmz9qhHPNyWzp6zqfFxe8c73mGjhWS9VxurBFzIO0K60AtIO7zzzTh8pGnlVpk0fsvb3spjWE+dPsWOkAf37be7b7+DkQNU9L/l1lttemiK94RvB+flTbf+rlVqNTt15jS9cuT4AW4wFHUOgir+3/zmN9tIdsTW2ms2nBm2d37wnZRljAmpRPyXF5sYEJm0Nak6nUEn/c4b38iCyX7DoUBmG411e9d/fZetljZsbg07LiZoxKLj3ejIaHrIC/r7ozkUaLlzeEdqpKCt87vf9S47fPQIj1xVZ0SBlgcn0O5tb30b5RG0Aw+/4w/fwboMyCJy2CiKkxOp8LE8WBalBW/9YoAuPPC/U0Z2gJfydtKVhedVXBiG33JwVdQmQ8H/xr0KhTzbIXsjA38rRO7vLfpsjQvbTZMohEDcg7qiE90APQ3BqyW2ohTX3/woVrnrvwbgFwfCjm0r2EsOLxbKAB4xjvIEkEGyEPrA4iFvffToUf6tgjTcC4yHBSTwTkwwnwzFCEajV5HL8TOEL+AJ8uSpAwfYB57KCc3oYReH8ISsEFil8ERgdKBC/tyZs/xdq1SZx4GSufP2O+zGxz3OPvLhPyHDD/cNsdf8Tb/wRBY6JW1EW1SeGAuFenWVCgzz1fY3vA9FDoGCsD/k4TfYvSePk6Fx+ATyhOh1DgODnuzISHI+fLNF0IHFCgsa+0FRPYzQMY5RxVGzKBRDv3JEEKBgH/aQh9JbhWJHMxM0bEF1Pw6zQTtL7MXHOiAnjPsDIFH5DkCF54H1AK2wDrgO48ZrgNKll15KcMPc4E1jvfAe1vlnP/uZPeQhD+F6A5DwPdwPY2b+eHCQr9matVJhhzwU6OFz9HHH97Beyn2Jr/Bd9LO/++67SU+22y0WGMbGWmIe8CaQD1fHK7TM/dY3v205K9hNz3gi+4Kj89bOvXuojLDOGTQzWlpOuyUBeDAXrB/Gh2dpvFCAeA0+47allVWeSw0elOKQQlB+C/cADUBf8C1eg49xT7yPH8yNh/dsblIx428YrXfcfjvPEGdDj9VVPhdjwzG/eA+0gYIG+IMeAHDwPWQIvIh7gLYYq3oPqK/CkSNH7Oce+xg7v3ieYT+MX3KGdVZxKMaE1xgr+Bnfw2+8Zp6w1aYCx1qDJ/Ab84Hsgvdg3GBseE9bi9J+07kcK7mR911ZXrGpyUk7feqUHdx/gN4qjH3QGJ0CT504wbMHcP46zqXHrpZLDh2ww2dPcrcHwBxAiHPV0XXuti9+zZZKS/ba33htcvAM/iPUDEBnuDZRi2jNi5qR6kaJXjQKc7H/+QFXX5OcK766ytwvmqIgZ4891TjWGcci4zS/TK3GRlegsXbGAFBBfxVkYc1BxyuvvJI6D+sLgP/Jz36a8CK8zcEhthUGDwPMETUDPcDD4BcYenBE0C8dBcIA8R27drI5EA+aKRZJb+k38CoKccHPGBeeB77BOHE9fuM7lPPE+uIPvx90JNYXQA0dCACVjgKfgM+wBRjNovAbwI3IwMz0DNcNXQNLONd9aopbR8EbiMCgYBlrWIERPTFui2hsxRPLtv57UMWcYEBL3wBDMA/8QGc0eBTvVlGc93Qlg2nO2nniep56vW8H6DIUPLh7QAWg65kx9nUL43vvPjV7Q3dHXe8BXTKjde0cT3dA9x66aODHKNmm8RMmk0bVBeidyfakUQUugsKBcIN5wGT4QdgSQIDXqCSFsgHDQdChgDAIMDEYnedkB4EBCEAwBO5zs7N8Dt4H8ND6rCPza3ZubpbPYM7OnWiTEi0INHOGyPUgv4HOOYGxEH6GkP2ff/1X+/nHPNbOz83ZF//HF+zgngOJlVrZsJuf+mQy9Imzp1NFDGWHAxe0dx1jx/wQbUD7VswLn0Gw0UEJZysj5wvhx/a3zY1NK6AjXLFos2fPEeQHeFym0fBQBT8UBiz0wlC/nTx92g4eOEAv/fjRo/b4G2+yb3/zWxQmABC21uHEKhg6K2trbJiBbW2kL1qZ5mElJiFzbYMAnTAG0BSfQQFAgPAa18kwYYvSSlL1iu8AkLGWUOI6phUAg3XD8/A9PAPXQ0FDCcDTxPswDPA+gAl0wxwFEBBojAe/sdbw8tFfG7lcpA+Q92PBGrLKtQaVCJTRbV/5ui2Wl3jk5enZsyyGQw0F0iTgD1QXI1wLgNS49VzMC7yBeQBMoVzwbPXCxzxQlQ2aMHWxvp4aQeBxXMs+5+E+4G8ZCaAnQ7YTE/S2QeMHP/jBnPOxo0dtHG1uq9WU35GyQmgPn0NBw/hBkZ/qDkBj3AcACmMR40HEAHMCLUF7XAN+wBiwPohWFXrQ2KWRegjxfl7MFc+DQlCBjZSE5BnFY1g3KF5Eqq6//nqOk+diVyrkd6w/xoYxYq0VcYNhiXHCm8N3kLrCjgREqdB3AE1m8B8hcQDB7l27eeQo5oMoS3FkMGnEs7LKIirkju87ctS++ZW/ox54wa+9IGm9HJoKAdRROc499EiL1RrJVr1MlqfzocENIjzgp7OnT9vVV19t84uLBC3w2469u5nzR3X68WNHbWZ0jEfQSifhmaAX1loGoA7QgHxg3OAJ0JV1Qhmz9Y2kmHdxfoHjh5EE3sWuEtAVPAL6oX01QBD6Asb3FHr2lzYpm9JrMiyxXrgGRp3kDdfgfhif3oPsI1InMO/wCDOZ5DxxNP4plaiD0OFN4Af9s7K5znC5PHSkxqRLx0dH6RhJj+3auZOGG4pcoddQ07K0uZ4aVwJKPwbIPPQneAM0xXzwHl7jp4qak7Dt0oOuB1NtGcPnPoeMazygx6Adg68HxYReWXro8XP1PIHkdvfB95pNGNOJQ+ivlweNuXowjwEdu8k0Lx9uPCot2wAAIABJREFU97l/76Hj+zIY6M2HUH8K6Nc98ZEX9dChKKGooUzAzOx4lM1S4aBJA5gTDIabY+HAnFDWuFZCgWsBgPgewnq4HwQCih/KC4uL79OTHBxMvJ3SJnMyUPZpUUwYfOBeEgqAgjAxQu3Yu44zhgHsUKawMNETGZ/99Mc/scUzC0nOt13ltptrH/ZA7ukFSGDsSg9AiWKsUOp4DzSAcGN8EBDMDV7sz26/nSCL84UBhJgD5n782DHO75prrkn2izdbKT3gVeKHjJjLcp8qcuJQeBwzPMGxcf6HkBEAcM54ucQGHdjGB48De50xZoAZLGcwkIwu5nUCgykkJxrjfShpWMqYExQNvgfAw7x5ilvwQHEdQEvRFihyKDfcH9/F+mJnwpU4t35piXMFKMCoQyQAa+0NODCiDEFGOVZXeLDNRrlEpbyygCK6UeZjkaf+u9u+weLIxzzpsTY7f972oVNVrcqICGoqsBasO2htbXECHTAXgA/+xlhkkMoLE51wRCXWGYYU5ob5gKfUsQy/5R3oOwJ43Bt9nNHVC/SAIYnPELYEcOPeI8PDrB2AAsRxqiiewtjA8zAyoMlwqAWiLuAxASjWTEfRYi0A4qAXaIzn4jlQjJCpgSGcttTZJUtCL6Wg9ph4jecqvwfDELTEHDAm8DXWTwaDDAjIAf5DzmTc0MDA/HB8YzM5JQrrD3ohbQWFz/H19ZMXccwogL+vt4/GAM5954l5+Sz3iiNChUgLPNzbPv81W60t20tf+tIkRxnOU2CXQHQ8DN0CmT/WwT3NFqMtaN6CqBia5QCYICMAMxjf8GcqjeQsABwVyn37zZZVg+GpqBZ3XoQoBWiOHxj62pWBOcIwhTMDYwR722HIwIAZRDTz+H0cCyJ1yCXDS2dEJgNHZY4nRyL6CF4A/+FZ7PPfm+xhB69BFvEM0ArrgGsxLq0/6ELZgh5xSVMCITzmkBOmgxOMWjwH3+eBILkcdQraUdOYQWOfYpHtkaFToVPgUADMDx08yPobOEXYqYSudLgGhjV2XKgoU8Do88WgKeQe9MOzFQXC2DGHPFKH3Dq2lQf3f2Nsup+PJOM9/b+YFy4w1Hc7DZ8sa79iY8jfVzKkuQnc9bpeh7Gc5L79Ncpxe2OtW8hdkOZD7fpbdIidbQ/oWvrUWLn2phu4D12T8r81QAgvLF0wFYRWoVoU/6DHL7xpMCCY9s4776RyhNIB4+A7UOwQBryGQsfEcA/cCxMWaGLxYXFg0XEND8Lo7SVD0gsP1bwaI72vkRGCCkJAYEh4Qqsrq1SwGBMYEswKhfGdv/3fdvr8Kds9vTvZh/7YG9jOdL1cIsPhBwoPOWAoTIwD70OZyovDHCDQAEh5m7gGf+M9AAmEBPObX5gnQKDNpAQX84FiQ1QCCh3V/1Cop06epCJEcRciF8h9nT1zhuOBkQNPCEAOIWRuBUoFYDuQeFcYowAIv/Fa7+Mesnj1GcaDdQXt5UHgeqwTvgthUyEZ5qa8HtYMc2Dr2UrSVARjx7UAftwT94AHChDAPWUQwLuTZwultffAfrv7+FEeScqiwnKFXvrs6bP24+/+KNkfahl7ynOeyh7+8GYA5AifgnZQdAoBysCQ94nPQCeME+PAmqkTmaJCqHoHPfAdKVfQCQKE7+M3lCDGCgUEIWVNRwg/796z287OztrA4AArtKHwEKVB2gQpJXS6Q9oEc7hkzx5WDo8MJFuykNN+yct/lRXn6ByHH9BQkRJFOFR3AprDWARtYTxiTclDbeSGk5RZN6Uj5UD5CV668pSgJQo6YTBijWD8gAc5doByX5/dc889dtlllzGChQgH+BrvM12wumaZRpM8CzpijJRNdvBr0LBBL3/NCZXveB88ABqem51lPQhCy0iVAQz/x0c/x7oMNGd61etfxUObsO1NoE4Pnc3rkx0WAM7NjXUaAkyfYF90Pk+DENu/wIfo6Y65Do+OWhPnEWBHDzz+RtNyzVbS6yBEHLH+Kp7EfEAHzBs8gLA16CCDD9EVGJj44eenTtuO6WnuUMC2w9lzCRiixwb4C/ly8DFb+6JAc+48DWvoFqwrnod1h/wpgsYzJEJEBO+DbpJz6D0YVR0eemjdTZ0O/VJMGgFhuyTWDtEE/C1egwGKFAicHvwNAyQxEnBWeZXzQBSAzblwmtvgYJKazKNTY4aHsagwLwZGvJYBrMiReAx6B/NaXV1JPVyPPeJbNZaJjVTwc+ydxziG+3mv13voCbgmx0x748AbI/g+ePdiP95Dx/2lP5gmRmfKEH3x993y5DG+rQp/hdq9EeKB3kctZJRfAOhXPe6hBHQf1tCN8RuDAsMlBQxJVR+uZ14PfdWL6FSVscOHD5PZoWhwLyh2KCAwEQBBnyF/gkWCwqSFViwQ2OnxhJwn9o3iPjgRCADfLeSiMcM6TnoUJ7kjKGl46RAQMB4qppEfQmOT//jnH6VHLC6WFu2XnvdcOzt/3i45sJ8gi+fAUwGzKz0AIWKueGSEY8TnaH6BXOQjH/lIKmyE6KEQ8R+ghXA4vGkAO4wQ5P/ByMijHTh4gEpKuVwxHTw65LhkzcOru+KKKwhGvCYYOvAKEGbAPeFhoKMYaKFoiKIJKmSUxa8wIq4FvaA4lA5RXhbrKy/Bd9pTHQHWTZ4/6AMlJcsUwKNUhRhSbXdxfwmGDCQIMyz7s4vzTD2gfmDp/AIbv+Ds9OP3HrGffu8n9uhfeHSaTwYAoFvV2uYG9xbjmWurqzTkMC8oVXm33F0RCgFVA4DX2v6BtcK6Yk3wN96n14x0TIjWgO8VilUkQ+F63B/dDxFlWV1btWKhSI8QChaFmviPGgoYXPcdO2a7duy0L/3pF63c3uRWKhSNPe35z7CBiVG2F9a6gXagIwAGa4GxyVjEWPADkMF1NMDQ+tW5aLFHIYWANcD9AE6K2gDkZvbsstOhzwKMWIE5eAGyiu2RmCuehblLQWMc2JkxMTRia8srSfi51WJ++I477+SzDh46ZOVKmbTFekGpoeEMdAHWQl4TgBK1GGhiA3D94Ps/wDa53F8dACkFdIbet5xSNnHKFxgpAIjjNw6swTkDqvdgqBf5akSV2i2G3OGINOs168ce82bSnU6Gh/gVv+WIgNdAOzgJkC3IB+S7VEMEMUNHQjlmRArhnSPld9eddzISCbqCftAjiGyC93ANfhNUQyoP41BNheQSdIW+Vf1GCmZto1HN5xINk43VVPwoHM5keIa5nAYYnsjd4/swiEAj7BDAb3wHEcFWs2Vjo6NJPdDqGj3yn/zHjxldwhjOz85R54EvYIiieyUAvRuYykHCfEA7rLtSuOCpJG0z3gHoPmWE9dBr6UnxtyJn3pDtNgYBrPd6twA8x/oL3IvptxANwLM8uHpAj6MBiXeehNw1FsmmZCYOucs44aZVbNa4SFGcx2LdR4YGnxlV+Gcu//kHt0UcWTzepQfzQtlAycnjUT4EHiOUKzp4QfjY2W1xMQUYPBBMDEWBBVRIHmAGAwDCgbAlwAmMDuEBsQHw0zMzSSvRVosWosYm74KLkstZH86EhlDU6hQQnhwVKvNheYJJAVxoyXjbbbfZSB7HstZZmfzwmx7BU4KwpQtKFOPCoqoaGs/GuBGGhHKDEsI1SidAEHFf5JAhKBg/aAWP/I6776LnCUU2NDyUjLHZpGJBLh7AhnursxbuDdCHACHaAOH04W3MZWFxgdtbINgYAxQWQvQIY2KxVcSE8Quc5ZVJEPBdABcMGIAGnkEaFwr0Qr0VC7rJ41UIGOuE70ABYT137NxBIwZGDsLsGJMP/StMibmqkA78A5oePnbUhibGGImhUsHZ21DItTq9deTRobAwdxom6BCHfDKOV52eJtBL0cFAkbGJNUC4V3UdSpVgvABIfQ+KBsYXfhRulcDK2wS/EYhKpbRRUdIHfC1pQtObRE0A3KRxq80c8SW799BDrFUqLBJDGPYLn/+8TfSMU+/irPiXvOyltlIrs8ob46eBgt0S4+Np3hHjBXhgDMo9youGJ9WH1q/BM/DC770dhWlxXwALIxtIPdVr3LIEnsT8wD+Ym6JrWH/QBTIB+cPzxS8ENMtYaW2d4e3z8/OkJU7Eg15AFTdSUQAW8BUMUTwPv8HnMq7A/8i3o4gUtEMPcx5Gk82mdQL0AEMhHD1r7UW3Nj1LtDTGmfBoXLRvz156kpALpkJCZKKEdN7QILeKIV0FPoJuwOEo4DN1YMT6gxaUrVAkK4MeugWyoygF5sbTFJGKCpEIVJdjXUBDFAxjmy7WB0YlHBzcAw4H1nD+/DwNAUX9QCfQHOPGWmAM0kesF9ncpFcLHgHvongNW+oI6IEm5N8QclcEEPIFYIdegpOEy2HITsKgWE/24WNe0JuIJmDLI43hRpPzgs5DvQx2wiCFCT7DOFETUG3WO/Zhb4HVFiji3qwZmJri7yTUnlSXY5uxABFrJVD1ACxA9e8Js2SE+eiA532tv3BDnyWGAtrlJnVHTN+FaJ0Hc3//bp46yL0doGONlEP3oL51nwTQZaz450pfC+zl/dMYcz3dL/DQAehiIn9DCK6EFwsgq9U/SOdsA1jlzQtA9BpMqb9BHBBP1nmtDjjdsu5k2bABRwizIwQUN85PLSGGnpM9tsksk44/3mpLD6cPl7AXr/b/ZTO2CQs75JsU0vBE9IwiZhWdsBoAIAgx91+qcT72AGNUOAkJlr/644eTyLDljPdFEV+oHFVxg6aikNmW4b3VGoLzC5wAI0Hj1mJ7xsO6eetRoR/Nwc9Jlr9nGlmrnqH8d5KJdFapin4alw8b4XI9h3t80R8e/IPwdrVGbwnVx+xHHRp9qNAxSbtsKS/8ifmpCYOPNMUWtsbiw1a6l85xV95LAsO93QHMZOmrwpsKBWubTaIlGCv4AOuC3RXI7fLsZO4LztrUxIR97EMf5TbGkpW4V/u5L3uBrVRLvIcfn+iP91S45j2D1BPBQFGU00QrlISu3iOH3Cp/3k0ZYf6YO8EgeAn+Ou/xxHzDiAv4F15GqNdAqB1d7ljYCt4vFpKjZdvJaY7ecxQPoz0oZCBxLhNU4nqHgUCmIC+8N/ahwxvCbhfqBzRLajK6w+/rPqr4DvdI9UMI0ytcT/5KzqPq8DA9rbUWsU6QjkHYmXgaIoQd+iJsJdMZ2uSNsD9bleiYqQ+xSvErKqle3npfejF9HpoJQe8EDxGGT6gyozEFHuWZBljfsNVPW3/JmzhqF73KwbsKUWs9ww4iypVy1mGNKF9sbJPUnXg6eQ9Vu4Zi+dvirQQQU50a1szr4thrx/1Fh5g+fu0oHhcNmaNtbZJy83T1Ok/RLL3n55G8l7SOFX94Xet1kHDR6xOo8ApOx4sxyzXKgVHZTXfpO3AYPWZkLn/cQ9rav4vJy5LBb4VttwN0NDlgn6+w+V7KQ9609uJK0eA1PlNeBA1jUgb0VkfoDgQmgxfslbAGLwKCYaWQOMkA6h2KSQRzikOAiSNIfacfL7haBC+kfuEgoBIGGRZkZghXyPNJofEkuy6Aji06UEQSOj1LSifgV9pPOKw+lSkZNmzli2kkhSPaxxaemA0MJiZMgdadKJQKefACJVz6PnL7HSAZDI1U4bnXGkOqAHhqVdvyhTwVOdYaQIgcKDx2zBHKUHtsU2ENAEQjKFT+6t4SGI3b80tKWwlMMMLkyYn/9V1551656H6kQy5LDxeABcUMD4dnUwewQ8Ee8ql4jRPmELaE1w7PELsmbr/rThvbNZMcsRsOXvC/8SyF2eN5iC8GcHwj5CisD2RMSg5ydn8/UNTeAPYg7uftAV/PIp1w2l0AAMgA+FyAjnA58rXUE5AJhGaD8cy/W20eVISOdv65nFt4j7TFd8K507iXGkwB0Js4hImCv9VV0L+OjUA8hwAM+YTx4I0JR6xuBlRMS+3AEV/JQEz5LPACPfZcIieUW6QRkQPOJk1qMJ/Yg/QGVKzQ9RloBP2D+SYnZCatizVH1h74w0MC2BN8AdIYT9glgHoH7wwJ4CgDCuMzRJyMn3waQN2PD+97HJEnLnp6Y5XjZEHnVkOVDnAKekhjSR2+wOvSbTGIe90TOzmd127tQ98O0H2e3usv3UfjF8DGes87MzSMYOSHHWQgZRMGWZB9b9iJDjDo/Zi9fiA+hTRcKj9XPf6GNqwoTAiKwFfECoDxeewJ4YEQLlhouqmsIS2ivBkBuJhWRR1sx9lqJhalO0kGA2XHozAmMVS611I5jnab+SGfR0gBL1AkYRq3z95VhBI0ZdGG62NLS0qxG1HxVXiVEFh2SQrFhRxP6MYFQEcRTHI0bYbeRqpkMOdKjUJOwXMtLhk2C2MnAKppBLUoNEXQRCFCEY8vNXjux0NXntkDPu4l5or/jgGd501HrRc9c0vZdzPKFJVglykUUsGzA5OGzk1Jp6nkvPeUYcPaS6HQcwtVsrim0wLutJwVXfIKiKF814xFITbcH/zLtQr84wWSc0RaBAfcBKVHPg9KnD3VwRNtY1EmlDeKmJCiwfvIH/LQodXlZEtW6BKVFruEZyJ6tt0P6IKQOwwGzUm1FDIGLgbqBL5wWlO8hp6f/Nh0Xeo1AZBSQE9qJWCog9cvBui8DwA9eOgpKEZbmGS0wVhIz50WMIFu8BD97peQSo5plgJ5kFE9D8WxigZ4w8YDi6eN52P8rW22KgxLW9PKiUAbXoSSedgVTrBMDA8CaNAHAkEvc57OqYEQRxJQx4AaGr0v/UNvPHESuP9d+7zVHtV1AgWg6/ARATV4XnKktZVMU/0oGhA3NQn6SvyC3zJIY6NE9BUgeh0dzzeODsXA6kE0vo/n/3jt2KmtnehZRUSkczVfH3noxgcoiuvYZhB5254WXO8QDUjuj6haEkH1UY0Y2DW/bjoCutP/ZB7wC49qp0UyYSuShFlFCVJ4CklqkgJ0Abg8Gv9aeWAVe2iRudAIeVeTohLu01aEoIk+6EkYhDkiH84iJUJ+xtrM2/kqSy+U8d9khBAGUwFJEp5KSBKDOV57hoitL0QDAEIqqvCArha1AHB57QxDsj1iUrFPIK8mIMYcYfjNpv+ytOUZC9BdWJHjAaBvReM5D88Q3gPHZ7FwCNBTpRxyNLIEMV4PaB3fl4UYni+GFS29gvICk1qtUnYhn6YUD4EQ4+B6bTWsUOrFKxeAht+LqTF4gJOw+HCYrsPcUFRHg6LRSAujiHUhReT5XsYoAR9AXsgnRim8aaYOEp5IQ+65XJJKCE1kUByHPPV9x4/byPiYlbHtJVo/L6AXU4jktzbC/Ulhj9Ir2nfuoxUxwFE5UesnvRu8EvX0jWUiVmqI0MBYlVKEccUIAUChmGz7YyoqHPpEuRCooodEA33KHQEACg7UubahNbXmoPMmoAhySSVat+mlstANECkL1CuIDiXfj4GBaxp4Uw+IDVPwAGVOMhw8bl1PYz8cjsKgNiKIoX0oXqLKX961DE4/Xh+hiQ0OUA2AnjaScbLLiEgYSwwkpGn4zwbT0qcBqFNAD4WCnrgxjUiPqBOb1z/SF9utAcLtPmQdL6T36P2zUwM/ctji73uHLDYqlEO/WMjdG7ae9zUvNMZxNmL6eH2vmzEsowFLgDNTPJh7g178tx2gk87RhDPXP+2xLIrDh6z6dSFu3UiJfeUqRWR8BwwdA7qIiMEhZICQvgAd95TygaCWsO0DnnII1aAQQzk5H3KXHe2taXwHAnGBMIZJgqF9DiVhvs59mvLuBWBSYF6A4/t7GkKYYutOSigNWwWFRiWSbsGDQkWcuZVEJxygMy8XvBCMJ+3RHBQDLXzaA8n3LgboqkyXVestThlXYrpugBx78N5DpyKHQRG8Sdw7znfpnumaB8XJaA2K8bK5pNoW22Rw4E4o0PNRHw/SMPT0w+04iNBEYX0veD6F5AFd10ChdeNvPFPFZKqMx3u+aIe831ukDOBH4TnIEOYGrxwFQeyrjk6H2MlRrlDWuL+63WIbUAFWNy/GG1riHdE4yTUnOTwZlbjeA/rFc4gB1J1CjgE8De+6TmCSFc45HKBBQA/GK+hFQIf3EKIPCcAYa15iQFeVNhWd+F6CDuOWqZVk1VOjmcZeAuiq8vch75RH4sYboTt/ci/450mT2W48hGvYQCbaEtgBrMEhkEesMLQULdIw9Mphe4fjbQXqoAn4Z2sH84W5fA8osUMBkqgmSDyRephBJv22L31GeYee1a6lIJPS7wISRB2xzTDWhR5MkXKJ7VGvQy8e8k7y5zLILnCYAlZI/8Ygrvf982IZ0vPFx/431r1ZS2oAYh0eG0+eBl4m/Pg9f3r+86k8z7/YsgYelDxJD3u8iennr+XfkTGaedDTf/4CQNeAZTGmOe9QEe29NBUOYaBSPjGgpyH2sPlezAerHeFGedg41QZKD/dRiJlef/BOSbAg25oMFXrIqYqI6SSRFmgkDClCUimGLR0+nBqHOfQdMYv/7YVM0Qspcy5KUEBpJCPMSUrfCx29E+RSwoETbGlJQE8iBwRiwxaTJDgoi5rFdEiBoaAkspD9WL2H3g2wMUbvSXfz4HU/b+lznkxcZph6kaEmwBMT636xwDC0jbB02DeMOSB8CZ4ASKhfv7wxP/aUfiAVCqaCiSxLl0ZQyNV6weq2ljisBtuecA9vsIou9DDd+klhkP/CgSEYM673qSWBHaqVacygMG5qirsTqrUqm7RgZ4X4JlZmftye7qLjllLBgRFbJzZhrAB0KeVUG3f5gyDkCqA8HcUTqvzVc6VsvBGoKntFcxjmDdsIdR14xBtm5Ouw/uRl/DDnm/zmc5xRK/p06CakWto4mTx42OE23sAVfXnbAD1ppIe6BJGgTkjyylxFXTHvcHyufkgRNhnYmhKnEHL1MFxhwFKGQ5pNbWy7GXOez72ST8ElALG+61OTmhHSPSo0THRJUvdAJwLbVPuTlA4+k8zifRmPku1tAQ2nhV2MycJnXmf6ywWIseEi7PE6OuYfr7O1Zl5WJMMpfYLDsSU7WavjcKeLFMV5XvD32dKTiUEd//jv+ZqCGNDjbWt+Hrin6BDTR/wIWfM/meue+hiG3PFF35xDAC3FgNfqNCThpgJFoVvYx6j8Y5xD914dCKHn4ai9bDFP8KKC1LFxjaQQg4uJsJy8A1f4orwzQp4+h54qRhdGT4Rv64eLEXLUYuYYsLV4Yppu3h0LS0Ko0ytmD0ISFC0MLWrluoLhwmsA6NqSQyMniSQI0GHdAxSgDKAApQSx5Un59njRMTetY6wQZen5z72HLXooHcNxhDWRoqHg52HFJ0YYaODz0fTU3He8tSmFjjPgmVcu5K0RIhmKViAXSw+JE9laQ3i/PPVICjWspcBDgC6A8cYAbpWGtVCAl81dAOjib62dp6v3mFkUV68lofcA6PhNjz2TeK/qA49tSzR2UCBVLNBzRydD8na0F9WDe6zovXcA/gPnJHm8rSp3tSpV5GE7fQsQUpTFGwpeFrznFytl1QswbB+UJb6r2gNsKdOasIYkSvkohw5RlVGaGrQCAuTOQ46R6wivOm1/ifz5Vg6zI38d5F88pyI72ssBghJwS5jrgrkFGRWgbEvDEGqncRQ62vlx0HgIu1kA5jAgBeiUm3w2Ta9JXj0YdHtuh5xLs6W5+S0a4dksLiVqbFXzpw4SxpZPTq+UHqBs8BCspMNcqv9cHYk3ILrtLNL4YoOk21yQQ49bv3qg9voJf3vsoePndnZ4HSeQFibpdadBnAC69IM3/rwMeGPGGwzJ30lhn8cR/a3f3tEQ7RL9m/yXLtYzYzrFvOnHhu2I/nmZBzz50QR0/HhAl3WAmwmguwE6i8LC9z2gS3FKwXuAUPgdbWPRC92H3JF/hAUpQCfDuDyNlB+FMRynKgNbC+q3gGGR0gpQB+sikrcABVopw0bMIlCW4Cl5AiUtxecXX8zmPTwBOseKxQyKDoCuE6RID3kpOp+e4cGkeY5AnV4t+ngHg8cDpsbhQc4Dmwd0rY2Usu4jkPYevDfO8D6OxoWViL+xrh7QffpGNPPMCYWOM+2xL5eNixBRQdSmnVRKo0cBQ9Yh4gFQ4HwYvkYkpJUe2+gFG89SCFrg5kEa92DBJsacyaaAnubwQ4MJ0EV7hGUceB5Hjhj7kH0xKJ4NevCAzdARUXu7MadhtMtstZL2r4ND3EOtHQteMLcDkJT3ZKRm0GAmMZy88YW/QVOk0S4G6CzeDMaIoiupwekq772yES1ZIY/QbThPQTRiMW3YNx8btFKs4n8cqMJtZyHcTuNNvK9tiaFxByNUofg04QNsaU1C7jLYY+Mv9XBC7YzyvcT7NtIq3ATXsVND8i8d5nnXgxXuIR5P9sqHlEHo1obvwagBfbDG3ihHy2Z4vwXk0J2LKzrHnpl/rucBDyScG6J5yNuzij7L0DoNplArQYcKaa6wSwNFzdBfknmuF6I27sAVyZ2MMj1fzbykk2Pg0+vtDZQEzLzRKtzxOkc6zOsn8RVaxwow/Xd8JMcDdgzo6IYHIzGOIKZYEtJp6RjDlmfycU7b9baKbz3Y6h4+L+7pTAhodp60xu+7zo/YJSJ6+3uTJkE+OwD92psf2Y4Vtvc20UTBh8y1ABBatQjVgEVwCTbuG1eJa5Jk0ABc8MSYdwzhZa+cKRBRWX8i80lrQ3qJ2G/pqswxHli/KurzjBYLg7ciNTb/W1agXwjPILCQPPN75sTfcQ6T93bhgtTzdx5ouo0OIUgIV1A4ilQob8aQO8Ajinl5AfIGmcDIK16tZxzK9SDgoxNeUPA+O8tF1ruEDc9TAxEqt1B8lgpoiDpoXkl5U6JQdI0Y2isHz9hsbemiBx0KP9wnBjRPH0SXxBNeqMXTSin5OpFU2aKxCA5ucXlh0SqJAiWFnV4+vCzhfTTuiPnTv+b6R/lryQN+96CxTBdD1RusAlEpPtyfkSUU9IWaGT93ryDkbYvnJS9KuHZ9AAAgAElEQVSiIcAh3VMdxunXR7zm+SyVuVbbCkiZuF0rqXy6NMp28gsgx/ORcujQEYGPvPGo7azeMOF9Q2+D7UBHRlLsNZKmYZ92cpvg6bp96TIIBLQyJqi7gg5g0awznET7GMBjHiadwpZz0Uz3T2nYDgaF6zHgezqQr9wujnTddPMu2ybjcSBNmhpJjk+9UdRNr+q9BGs69+LHOno7+VAxXWI/be0K8vKxXVFparS6I2d9NCfR04lBz0ZHiKy5vvLST8Vikq7zMnMB8HbRQ4ksIqqZnPam+/E+btcQ+jpIH2KtUv2m3g7hC7pH5ponPoKALuCSYGuA6E4U58AFVOorrMIjgYf3eiXQWiQBAicdQlQAX21x08JI+eDZfoGkGBJmTJq5yJAQYdNcUPgsZhAv6B7QNWcv3KKLXzQpN1i29UbSKSkVqqhiWMp/O6b0YOmv8QKx3XdViOPTCbFiwmuf18Z9ZbApJK5naW30W+/7CIM+E62UPhHwdKwvihZDdzGNA8+O+aVD8UbbF2MDKaaL+Ab3jyMMnhZeyFLhQ8QxbPsQXUQbyQR++zCfL3ChAnCejPcUpOQ9//h5ik6+8YsHG43d01XA7JVqo4GQ4dbuBSklf42XKfEjAR38GwBd9+62Fim/+4LEABL09Fxa5QLAj/ocdPJHKzQ06exFf38KPQU718zHA66fezegTgEGitM3puqCmn4++l5KDzgUXQCt2/NjgNZrryu76Qq/HvHwEkOolUY4YlnB9d0MEq+r5HB5+fBj7cZPXcjUof9iPo/Bbus1PNytXTR+rWJ9u60OZG3G9oDuHb1u9FG9gHZVpesd6gwgH9pGS5lxndowXt8JTmOU7hBNPVhrXsl72NKYpLtT3eG8cwJ7NpM4p77+DI5e0JOKvuhZmauf8PAU0KXUvDeqoyg9MMuDVjhTN4uBVeArBY7PfXs9Fly4wYkg+J4UpxhSTNCxKAHQvcIR+AuEYgCIBcszW/w3XuM+XpGK6WSRw4Lqum8hTCZm0ng8EmKvLPwcPU3iv7sBeqwM4+Y+uLdPkfhojL7rvXV5mALObmsshoxBEXOCB49IjgdGzw8qOoqFwXu12xk6eB6qcJXD19j8VqNuCj1WOB1rGgwybVXzRVHeUEyVYi7xwqUIvLGC9yAjGI/4WJ/T4seBGKGoJTZaUwGNahBiBVutol3y1v57L7v+Hrq/DAStsZ7vjbgLgCM669rLCQ/ycLnxmEfjXRZSsMl40OWNd9sOIzrevwAUHaDHsisZUoQsBkau1/9PQPeD8LIJb1eA3o1mfkz++d3+3g5Q7w/QExp2hq29jkkBylVD+889v3STs/sD9O3Gp/elX7rr2SR2sd3a4R7x+sU8kHRJTObvdYiX6W7z0vUASowx7eanaFHYbYX7CNApI257M+4rPPOOjjfsPah73kkM0CTt4/GOXUUDeAO0WVsUIs64jljkjNC0nkhRUnjoUjIYYOyhC9BlSeoa3FzWfarcXAtAL9hSzri3mtRg0Oz65EPNUbVlt5D5xQDdM6+fk1/QGPC6KXwvnGquEytKvqZS2MrfxYyJ11KgHeN2ClIMux2gx1a7Hxv4Qft743mJYT2gy8DyuxC8h63PvaeregelRPCZz7Wqm6CUuhhbTK1e5DKMMC55UxQkt89XzO+BU9uGvAem6/BMnBOv62VQSMgEqKKNBy2th+blDSumbBoN/lfr4lhI8X3cD32yRS/PZ3qPR1W6gjE9R+/p+eIdr9jxXmzweB7DtfDQkUfEnDVv8Z14yoO5X2OMwUdpPA95xbkdAOF6AboHCc+j3XZZSE4F6NLFeo4fd2wQd4wxAHpcZa21wbXdACGdj8vbbwe4AqRu8itAj/exez7oJr/+WbFe6QY+np7+7wCFFzTW8dcozSaayDmRLKi18Hagd3+A3m1sfs3ixkad+ha6oNOYi+ks/vQY43lAgB7LhV7Hxk2sJwGaCqd3ROfCjivKacixc64ufYF7SxcKNyVrwjzvrWsNtvgfheCdOXTqc9eJD4CenFKYpJWoZ8MuLdwnaca11UMloxx6HNrTTT2ge+s+USZJy0kxSTeh1sRo6QQFLm+f1ohLBIkY2j6k5wksPEG4MMG7j58r5a/f2ykqKb4OIYm6BHhA92DE77g9qLFh4JXSdmB+wf3CQPz13Ywmfc4ismjbmlfEUmg+KoLPPaBj7cR0MdgIvAVuWmsP6L6SPc3vhL3QGDsOSvEeOp7vPXSvMLUeHjwFqJ6PPK1x4IYPg8sb7qawuhlvUGjiE9GOxmYAdBS0bSeUuB6ALmH2ilrvaWwC0k4PNTkx7WI/Ovegm8LCe/V6tQPQfcRFURGNQc/y8noxwMF84ghOPFYBeixDooXnLy+/CU2b4aSvrZCp5in90w1oUx4PCtY7+JINrf9FASFU+fuUWawrLia7UF2qIo91jcboUyox7TBHpRT9+np9djFA5fNxLoTr3OYNX8mT7uf5VPfVFkeNLZ6v97C78annn27ypWhgdx7fAvTYofHrpzWJx0b9hpSnD1PHXQOjzoB+nqRPwK/tPHSG2R2goyDXY543kERTry9UaOsNaQ/ojfqW/BP/XF946Pe0Q6KvswiYieehBoc7fuSho1OcBuCBUwym05YEPng/BeSwXQmL5i0Uvzi+0vmCBUHIPOxllqJXqDMGRC1wB4OHiXmhjxWCZ7gY7GJA76Y8mENxVeyeVklRXme3nngs3RSdv8YLgRbd00nHmPr3RAsBepzD9/OEEhegy0DyIXfRyyskzwcAFA9KooVnXl0vsML1GDdoB0CW4ef3actziL1mb+Hib3j4es/zlb7HTmXRPn+vhPRsD2reevb019xkCIEmeI4HF38NZcH1ssd1PuQuGomnZSDht6IAXnnHYBIrQQ9Wmv/GxprlcknURHIohYHxqIZBisWDqvjEy5pXnvjbV857Wum7yinGCtnPy/OW90gB6EmP860agJgfxTOxIub91WfCKfFYx8Qg0yF76qoYt1RVi9Tg4Xu6iz6UVTMey8ywZ+S5SdHHHnA8noumFLtEPDv0SQB0hNwlI3EkS/TupnPwHely0d3rDvwde9gxTypCt53e8/r6Qv2aAHqs6z3v+AhDvLbEJJ5jsEV/6dCYj7cbnwrQtPtIsqOe+3jNtr0htSRAl3Ma62xPH3zmI4B+/Mk6mdVrnX1SPKCnDZVUAK5iYWyTCzyKbeMdgC4PPQ7NiEFV5YuBytr0gI7rwJQSPDGWlDwUuxSNV3j08vK5FNDxGe4vxaPv+8iBX2gyQdjrKyLGiknPu5iijAE/Zjo/fjJQOFGNAsBW2Fs5dD++7Rio2/vdlI7udbGQobb4+KpIzzQCJoW1fYTFr6eEudtv76Hi3h7QNG7v4cZWqsAL39UhKPJ+ZRx6kJGRJT7yIW+tla6H9YotYgpT6X4eFPzfAtbUQGm12Wdd8/DpJl2D9zzdFJ2QYYdte6K5jyyIfyVHHvA8v94fP8ig0Hdij6BU2mAOHe9r/F6JQy4hU4pEaA31XMlyNw+Tyix0gos9P81Zh7t4HvZGmvfQvZKVhw5A1/hj3sE1PuXgwYb32iIk/9rOqIjlK9UTyoe6quJYhn3RoJ6fgjeOEe3pTcOwUu5+jbwH7EFf4/WAF4OD+DwG0dS4oXOVTUPusf4TD8Z6U7LlAT0em+YKmb3Yj0+5xbonXpML9XDneeB+nTyt9T3v1KVyE84j97jj+ez+IgwK+IuXdF9tEQYPgkd1HwAofpTiilOm8Vi98+Dnn/B/25roFOp+eEiXiuR40Fcz2VboDkDDe2n7Yxhz3kNXDl3KMvX+3IEmEmpfQIMx6LUmJ8CTAsRrMDSEUsUxUiz8Tk+R+47p6YYwp8KzUlCxJ+eVIbLXcXP6mKk1xlgZiLjdANMTXh66vFofTqGHDAvRKQSvzLoJQqxc/Hw8I15gvLibeYUED7Hb83UvFWXhfqKllLgPR3bQ1YV35CHrfj7nrXX2AO29UDxT641nokAOvzEmWa4yBKUEpQSkYNCYRbzhQ+ukTxYh70YapvIKUNd6j9ArMipPMxvo6+/wrnSN5sT98e6kOc1f91dvcu/Je8XuIzyaBz4XnTyQxt4VrsPhLBeMu6NILelUlRo5Yauc+Af0hUxpHURnyUMM2DEPesDvZvx6QPeAlEZQgkHkjTGtsffQFd3RZz7ScSEQJNyKHLZSErFcaf7eIPKg5a+PDWJvEMUe4tbYk25rPuSucfoolgCv27O30wXewPWAH+sT5dDVDDkG1BScIp7AfbQekkONLwZV8P/FfrpFEL3uurh+TYri/LPvjyZev3J+7rS2bvwZh/wvuH9oUqTceGqoIsweakwA6GlUMwC6MC2O9mntfMTaRxBFSwE6cuhe97J7athyjdw5dlEB49g9MxTZAnNU9a7zI0RDVrmLEWPCSvEIxHBdLHgCXim6mDHikF0HQaGQAyDi3nG+Uda9V0IdVnJo3iGFF3sRFHp3PGQM9ngtC9QLnFcg3ZgttQ5BYBRFuW5xfnwYT6zoNSYxpj8ezyt3hXRiD6HDog8nKmHBBdi4vzfAFHJXcZLqExRVwfOVx5Nwek8an+l+MrYU3sWztNPB5+ekMEA7AQruCSHAPbSe5XK5Y491rJDwfYxfChKvfT5ffQzikLvnJRgkSBvhv8bTURSYzTEPpWJNnT+sYjyNX9/1AIjxojmS98hiwwjXiD/1Wexlg4YyriRHilZprJ42ncYedmFseegpbwbvMw0VhsiSlJ6PmnkjKv7br6s32MVH7EYWwv2aqwd2b9x7MEwAu9WRQ/d00RzV2EdyJKDXtTr3QbSNDXd/T9HC64v46GRvSOBePiTeDVDRWItHoYbmLH69vRETK3rJvzeqpWs8SHiDRXRN50QjHaeldepl6Wv8BiB7msQ0jlMCijJpDJID6U5vOOrvWP/Gcuzp1gmoSWOfWH78/aRDY0NUtMqFTm3ddH+MVzFvUGeGinIVNqbrFACd+hS9FrRdTa3JXaFrfF8vQ15m8LdP38KYKW1u6UDQHD1ZxIPatsYtav54ZUQlgsONPi085yukfTKXPvZBbS2AmCxegIsBesxkMUPLw4iBntdlzKpuH7dXfFpAX3SlcabgGw408QTUeLyR4pWsrtV7scB4xhUwxd9JxxFC7trwL/ppfGLGeIHFNPjti95EZykSLL6vQo6VtarcYb1540c5czAGBFYKVx4ifus9XCOlJW8CQkxmD8dyClSUDlHYWesVKwm9L4NQDYgEjmJqX5/hQcrTW4Cu8WAMYnjuAUfaJoCV6Kp1w3VIGSgiIAFPrfZwTC8AHXPGuGBkYD5smBOERIedyLjR+7gORXF+7OJ/D94XAEG0DUypAK077ivDxXsY8XMSOiWALgPQpw00Fq0H6KGaAhni8dgkN378XkHHypbH3QYw6wDKELWSgeJ5d2t9k2OS4yp3f60HEBl44itFe7YDc/++eLSbrvBy6wG9mz709KJ/ycPgOjvN+WcICHSv2DlRSN7P2UcBt9NPeEbSAhd7+bscEBV4N/ZQve7B316/eINLPC5j3wNmDNjddHt8TTc+4+EoDtBFA2+QeHyJ+ZC8yiKyJIfu17sbyHZ7L+0q6g7xoWyEFsMEYR3nzPB2EiKXDosN1pi/pJdl3HWmLM1q1S39Ad6DPkkdlFCjRfD22+Uc7jFCxhayCQ0yhx5zfZKKDXtpY8GTchTBvPB64IqVpZRHDOie6AB09MJWL2ERg0QMXi+Uvl9IrzDVVcwDQHytD8PEwIzxe4HpZuXF3/e00rY1WfkSXg9oCll2KIJo25poru95QPdWvu6R0j0cLakTr0BzjMFvDYTC8MznFbq8do1R4TGfc8cz1eFNXpn3+kRvzz9+/vi+0i64rwwMeeveA43nJwWu9+MITuqhu17fMS2lkKQYOhQamTs57lQNIgDomB8AXuFIX9SHz8QnpEPot58amWGwGociWh6M/Tzxd+rthi2BuFaekniKyqvbOY0GD2fLQ48jJZJb0VJrLECPDeBYEXuFFdOWwOrGJJnXd/CMOAfbCSg67W2rStcrRPztUzLe4Nc4lfLy9PF0ig30DmNB7WBdl7FUMbr9/93BKMnhw3uL9yb7sVyMvn4ssf7VuL1OkS5OHSx6aQmgaz39GklXxeP3z9pufb2+j404D55ep3pax3zkwXTrbxiuyaE9nhbifU87jxsd44/OIxd/6Rrx+3b8IUD3OXSBeNrZL3Tq5HgCVirCFetnb9zgb1znI4gy6JLrktavmrsAXfrGp3Q7Nvf5rd4hh57y7RU3PrQj5O4BXAPynqP3APC5vEhcg7+l/KEMocilsL3CSxcvhNwF6LpGgE4PCK1VuyqypCrGHx/XTXhiZo6Z0Vug3jKOFUvMUBQ0t20tZkjNReDnv++ZW16wf952gO6FlUIGg6S3h+NguAZ7El2zAzHbdh4Ixqbn+/XxSkRK2TMmxiGA8MIVj48KH1sr6vW026C8cnjAyi/7NRJjxr9jZc7n5rJJysadthcrNI1BwOoVJdtEBEBXlAKAjr/Bx/rbh8PxXNGMXjHOY3etasWDUlLeM+sGiF7etO6ir5Tt9mDOzqUdjTW6yYr3ND09ZNBtp+xwrzhHGhtdaIepOSjSIBooauB5SyCTrEdyUMrFDrcQL4omnlfwHnKOHSAddWr0gBPLIL8XzorAc8RjGr+nW7c14LkKOP4yWn/vhXt9022cMp79d/xzxWviJ8kd5QM5VhxwFYw9b/zpub5K3fOknuEdlm401j1jeRRd/XfidfYGRSwPCS0QIUgA3es/r4flbHhs6DBeeDDKhd55N0CPsSCRnOQnbpvLyJEc3bDPm8ZCcDZjQI/lQuMF/WNA35L5pLFMDOhpXUNoYSwPPeXlAOhc4xjQr7zpYQy5e8b3nioI463WOFeEiUmQPaArBxjf2wsVj0t0+9D9QmrRvIUVg7FOBBLxNE6/cDGgxosqhomVsl+gWBGkAqcT0dxNYwvNC6eY2o/Bh7z0XXxHDOM/jxUM9ymiF3YAGR8aloLyQiVGknLCeDzN9J1YCek8e2/Y4W+MzSvcbmAi/og9YNxTHrenh+cBjEMC4YVC4+dpYeH43ZjP9FpjlOL0ighCi0MyeEhLaFEKYUJUCeNF22MpeYGtaKjXMaDHvNINHHRPzNXTHPf0hofA19MnBoUMW61d2DrVf8eDhWinqI3WOv4tOsUeSKz0/bY1eVb4ru7vjRM9g4qREUGcEQ44StRqzD/67gVyr0KmUEPSoVOi+3jj1PO9ZLFZT3jYA7qu88aqH5/GKQ8d/CP+9AaTB9hu84vlUePw66Wom97TXLku7bbVatWOxjKx/tEuAQ+oXoen+VpXBO2xQPozXhu/lrre87XG4b+vMWz9Tjx0r2tjXX5/gJ5H17Qo5B7rt1jn+9cCdEWa0rXV6XWwmEPzG8p8VC+1HR08oKcRFcebiaxgDS8EdO+h59Tr321NRGRaOXSmXXzI/WI5dL9AUj4SVC0iGE3MLCASUIgZuwkkCadTxZzH5++lhfdM2iG8YdtaN0bSdR7QY2WYAkOXw1+2YwLPlAy1h8MYPFN7gYiZuIOZQtGXn6fGpBy3PCQv5Cl4oSgtnJYkyx2f+X3n23l5uocMNjxXXqoPy+P7CJtu56F7I+VCgU0UN9ZUeXmAJK7D6+0AXeuJ39rH7r0/AQfPIcfhCKH9qvjEK2S/y0FAovXhPuZqjXlQKT7ce2RkhOPDwUQokvNKWnTGvPid+wm5x2Dj+URgvx0g4fPtFKLm2GptHR/aDYgktzGwelrEY/Lgfn8GsYrS/P1xPxnksbLuBMYE0H0OvZsB7B0KD9DoAcGjaqN95J6eqYLu4rnjOuwr5pGsrke3p2N8L3+/uLGMZE1zx+9ujVu8DhB/ehCKDbBuQE9ZYyExjpDdSll4Z8zf08/J3y8Fj+iAGI1R6+GNG621p7t4yDtGokcHzTrWYWvbWsyDF9O/fiw43EcGbQyuwiHPg143B8ZJdojEUWCAuOQvADpkwR/QIn0T85ifizdIvJ4XoCvkjs8YZUUr69Cwjcdz53Nhe/TWgVU+1fz/nEPv5jXHXkSqILsUh8TE7ABE11gG1/miHSkcryji8FDsoXuFHjPbdkK/nTKLhdobJenChG51HQULjhPFUH4umo/uFytcPRegDDpLIcTeAucaAB05dNFPgK7XnsnjceAa3FdRAIXnfDW7wDg23HT/GHC8ssDzVEgHrxc/6+vrBEidwiZF6pWEV0oe+D3NGAGCMRMA3UdaNC+9J8PBK1ryNSpW61CICaDr/mNjYwT01dXVtDree7R4tqJRGEOsOD3P+xz+/fGn50UpCcma1s4rWFyP1q+xh+4BoRugS468MRcrUNFCRVUysi5QiK5TJD7zER+taTdDL7l/0ifb9+Lu0A8hfeQjQ5o/DatWcqoiIjXdlCreU4TGy0+6Dgi3s7gs6cXv5yZ6K0LYbQ4qilOFtPjAe8D++FrdI9ZF3mHRNRqvB0XPA3wG9S3qEC48vjPWu930l59zzJuSS68HvbEV86ru5XnAOxkxfyWvk7D7BTzlLvZGkl8DzccDerc18vvkvaGaPkJHT7s8PmkRDmehfsPRsyFqCkCXXvc7FGL9rPt7vab1E12wDx2d4vQ+5gp9kspQaC2uKveUT4KHTj0Xe+iX/fxD0pC7COsVqkKR3kvRCUsxWEBEqSxCkY5CwfFi+uMWaaGGinf2rA1HIWKSibAn/XNTyy8UgqXbTfj51gHzfhsKPvIhe33mBYpziMJNXjkIsLopY6okVVNEx6LyTGduiwgLFrZBADxwDjgPVGiZ5drBOgwKBY0FwBwe0NVABukJ/NfZ6exDrEKqNtogJq14ldfTHvREdjKJJxvOQU6VrfoJwLPvKTKUU6lW0zA0wtLYGiHgJ0DgHkiXNFtpL2/dnxX/eSibZB/n5voG6TvQ20fGXVtb45qw4r1eN/RiZxOHEOIiD1nb6pnkfHgKJEADtApzxTU4B1570Hm+M5Qy+wIk5wNYIccKeKwftha1anU+h3PJ56zWSmoO8NwsQvsoXkH4vd2mhw6AX15eJs3U75l7PnEOO3YGZHOGo103a8m2taJlOQbmhK1t6E6A8ff0h05iOHcb/wP/8rz7EJlKG6QEryBVPGqcBA8iRCFAV553jffwrHCu+5ZnxN6LSeQg6EulZST8kBd1xqo2krPUJRNUiiF/qPfE+7H3l3yejIdbe1Dk4w61wL2qoegVY+Be2uAJ84nIf3O1zVphvARYHFcJfgiGFnRCHTIeaMAwP9YBzwqAwHXE2PG9oE/AB5vVSvK9wAtJhqKdnONOYyQUlCEFED5Lmlcm73P8oVMX3/MAwJB3LVGqNI6T7U34nVRJZ5Oz4nUQTDhdkrqBZ76H41+jc+dBUz7LQg0D1jmcZ473k85leZ7HncmiXWgrrSPp2FMfqvC9/qRhFk66BJjmeXznloaGyo0NwkQXJ6HhpLJ+K8WDGhbpam7fC7diOgzHjzbrW8/DGoG3Uh2Ie+YSJarDY4TxIfJZZ2OVZC2oU7TG4TxwnpZHoybRD7qORxpnszTI1csT49Ya6wz3TC6RQ61raqgEWVVKSTo56WyYOCoEdFe/sB2oS55FV+ESQu6sIYgOd9JWOspPrZrm+bsVxrHq3m9bu+LxD6erp0pN75FrIAh7Li4u2tTUFBXfyvIKGXnvnj22vLRkk5OTVKQgPoi7srZme/ddYmfOnbW+/n5eC8KCALVqlf295+fO26H9B2xpbt6mp6bs/PKijUyM26mzZ2xqZtqWFhZtbHSUggfhgNK4+5577JrrH2iz8+etf3iI5yAP9/bbwuwslTAULAqZcEY5njk6NppUEAcGJKHcUXtcmFoCGN448QyN9xUCkWUGQKKHhi5jmaRKGYLL7SOoes1lU9CV4qZl12hZXzaP0n77129/z4oQqLZZbX3TikODVHB1gEU40hMLjyreTC5vj3nC42ylWrLdlx6wk4tzVmrW+ZyRnn7LW8bWlldscmzc2rWGbayu2cjQsN32N39jPdZjFasSAJ/1nF+yYn+fnTxzmvSDAdBX7KGxVGsnSrMZBJrdkSDdjab1FopU1giXD42O2Mj4mP3szjvswP79lm226ckOjo3gpA4CHLsYtdoEOKs1bOn8vB3au8+W5hcS4UfdReh2hMZCO6ambWN+iWsNRVfPZ6yE7ZW9BZ43DuU9kuux+mbZ0Gim0mrY6ZUFu/SKy+382XM2mO+x8b5BO39u1iZnpm2tXrGF2qb1jQ5znzh4pLdhtrm0an09PdY7OGDnN1ethbm22tZXLNr68opdsnuPLc7N2/DQkPUPDVqpUibwq+gOSiDfzlgxk7UCSpFyWVtpVKyYy9twM2d//8WvUaEhCFyylj3tV26xJhRGq209lnwHvFJtNaw4MmgbtQqNGxoCAK9szmrlCnmIIFTI29zSgj3ooQ+x4yfus7XVNTuwb5+tLC7RwBnpG7RsvW0f//BHbLx3zNbqq3bLs26xnbt32dzygg2ODdt6tWy9Q/02vzBvU5OTNF4w/vL6RgKwfT22vLaW7Fdum83Pz9vBAwesUiqz+h+GF2RqZWXF9uzZQ0UGWd6xY4cdv++EDQ4PG8yYPPC23rKeTM7+4s++QKMG6n3TKvaK177Kzs7P2fDYKDv74Z5r4Jn+PquWN2x69w5bqmza3PIilfL08JjlKw3L1JusZ6hmWrbWrlumr2ibpZLtmJyy8sKKFdpZq1UaNjM5bavzi/bxD/2J7RiasprV7Fdf8XIrtRvWHuix0wtzNr5jmmmjyvomx9iu1BKl15OxweFBmz11xqbHJ6xZqVlPvsDdGL39fTQKS9UK+QHvlTY2bbB/wMaGhm1xYd6KPUV6VRn0M2D4Pm+FXMHylrVPv+9TVreq9Rmas7TtBS/7ZSu367bn4IW/rKsAACAASURBVD6bXZxn2+g+9mJHP4xepnj6+we4NxlrtbSwZP19/QTwwb4BW15Ysj/94CetaU2rVMp261t/3zYaG9bINW2zUraBkWGeXgmdNdjXTz0AwwgyjrWFMQ2+4jXZjFVqNesv9lu5XKEOh4Fdb9RscGjIFhbnbXx8PAAgjmhNtoiBf5K/E+dis5UYwflWm/psdWHBJicnLN9btNXyprX6CuTzDLbWgiOaZsPFfmuVataX77V3/8H/B3Pe8pazX/+NX6dTUejrsdPnz9mOS3bb4vqqDY+NWLmyST0wkO+xXKNJXTAyNmrL1bKdX1y0g/v2G/cbNFvUU+OTE3b63FnLMYKXs1q9Rn023D9APVzbLBu8e+iSbH5rZxD0E2RU/4v55Phu2sj+PPJQlKjtbXH0QsZvvG2w07mFw9fuSBsx7B4OfOJOoHq946x0Gd8M2YcanDQFiW3Gl990gza5pZaXt8ShQGfPnbNdu3bZ+fPnbWZ6xiYnJijUp0+dsomxcSrp1fU1G50YtyrOVy7kbH5p0fbs3WsnTp204eFhhjCHBodsYX6eXlJPsYfKeGpwhMpiaGLMZhfm7dKrrrDb77iDzxgCc69vEBz60GWsULCRyXE7duqEleo1Gx0ZMStXrby+TmJD2Hv7em1qepqKA6DLhiIhROF74yaWXOJlxh66B3TlbrWgtHBDERUAnVXWrRbHCOuTh1WAKTJtAiRAA68JkM229VnOspW6/fB/f58CYJWmWbVmNtAP8xUhBQJjs1JNLGLkaTOJR3rTU59kG9kmQaQwOsjFHswVrV2tJ4aPZezciVN2zZVX2Te++nUK3fLGso0OjtmNT32CbVTLpB+8RwDv8NCwVTc2E0A3gHoC6IywWMYKmaxV1jZsZnzSyhubpOX41CTXducle+zM6TM2PTKWFDj1Fu3wfcds36UHbaO0ye/DK25slKk8907vtHOnTtsPvvcDy1neEFN52E0PJ7hCuH70v75PwHvC02625VrZ5polywz22uDIsK0tLFluo2r7ZnbReGjkMzZ+YI/96Cc/pqEwlC3a3NETdt3V19o9x45Y/9SYVQYKttmqswoaQNNbadrU0KgdP3LUpnbvtJVW1ayYt0GkAuoNO7Bnr/3Ld79nBy7ZZzNT0wTQdi5rhYE+Wvg8xAGA3jIrANQta+1cxlZaNQLxRCNv3/qLrxmSHwD0dWvZU150i+UHAVoVy1UbVCS0znMZqxYyVm4mgNmAUVlv2HDfgNVLlaRuoJ0YWT1DA3bP0SME6Qc84AF29PC9NKIGij1WW6/Y33z2r/jMlc1lGx8YI6//0oufY0sbqzY0NWYbzarl+4pck77eHvJgFsDTaFpPb5/VCznbqFZseXHJLtm71w4ePGhf+sIX7frrrjMos3PnzhG8YZifOHnCJiYmGL04evSoXXb5Fba8tk6DJN9oW6HRtt521v7ys18MZxBmDPsuXvyal9r86rIVcTIewuxQsOWKDfX3W6W0ZsXBPluolyzf30ujGPdpLW0Q2AGiVRB+bMDa/UVbWFok0BfKDRvM91q92rKR/iH74sf+nHTA6RAMs+d77HmveLEtt6rWPz1up+bOWW9fH+cPfnzoNQ+0f/qn79rY7gk7N3fObnz0Y2xzedXmz5wj7+7evZvPgiyubW4Q1IdHR2x0aNgWzs9brVS2nTtmCIAwTnPFojWaiJgVLAcZb2bsM+//FI3teqtqa+urduvb32r1XNtOzp8z683b/v377O6f/cwefN11Njs7Zz3FXurJ9fUNmzs3Z9dfd70tLy7b0vyiTY6M2yc+8HHcmWoC/8utsv32ra+30/Nn7OrrH2h3H7mX+gigWC2Vbe+OXaTV6ftO2O4dO214ZITAD2NiatdOKxSKVtmsWC6Tp/GKqFu+gMhTgTpgc3MjiTTQ00fkz2iwysuGblsLhxONFHuttr5he6an7ezZ01Zp1a0O53uw11rFnOWxDbTasNHeITv8kzvsmv2X2R+97Q9tIDscZtO21dKKveOdf2grG2s2OjNhK5UNq8JyzWetUi3T+RkfGLSeVsZaaMiSz9tCtWQzu3fb2tKybSyv2sjAII3TjXKJuqVUr1KHIOq4srREHTPSN2C9WayM2UYN99kqQoZ8eoD0NSQXAHqzRWO+Wx8CYahPAwjM04gXoqpo/xp2auD+2q3ESIzb8qY0WQegA8BD0bpqzwjofICa5EfFEZg0PQYzKhp6wJUKPeLeYo+VNjYI2EMjI3bv0SMkHpQ+vMDJ6Skrlcv8DjzzSrnCyfcUi9aLHsiNpg339FmtWrP1SskKfb0UntHxRJBpDff20duE5b64vETQB5jA04Q3MdLbZ/3wunp7bWFxkeAHoF3f2KA3x8rvoF7UeYchlgDoCOP4kFRH6NHlgOlZIuQaATr30YMloewRCsP2F4SE5fEmMcALAP3fvvPPQTiStAIAm55tDn4N/oWoSbNpK6ur9IoR4Hno4x9tNtBrQzMTdsfdd1lPNm97du6yxfPztmt6xiaGR+2eO++yH33v31Jj8HFPupEhaNAXDJ7rKdKCPnrkqO2ZmuF1MEAaiDZkkmgF170FARqyVrVOr3D//v1kvsXVFRsaH7X58/M2WOjh+m8il1vI2cLaCrdy1SpV6y/2WH+uaJlaw2obJfvuN/7BGtYgoN977qjt33mIwL7RWLUd+RHO+bE3P87a/T22aFUrjg5ZpVa1VqVmA42MTQwMM0I0t7Jka5mGjU5N2MbSimXKdds9PG5zp8/a3gP77Pj8OctPj9pyZdN6enutsrpuY5keGlPjo6P0HBrBc2jV6zY5Omr3HT5CMO/J5e383HlGmNbLJVrwUFwCdHg89NLbGYaJ1wKgj9dz9u0vy0PP2Jo17Sm/fAsNAijAwWyBgF4pl62Vz9pCddOyvUXyLU7LwmcAdEQzECEA8MHwAj0vvfIKyhNkCHx2yc7dtjK/YLf9+V/zqj7rsSc++fH299/4O4NviO8+/+W/bKVWzWrZlrULWSv0wHCoUeYapXKSIigUrNRqWP/wMKM18AbvuvNOu/aaa2xhYYHAiKjcfffdRyOZxkg76a8OWRsdG7dGq01DsgA7FIZTO0sPnR4c+MrMnvuyF1q13aSRojRcvVplZKQXqZFizs5sLNN4QToD92gurtuO0XGmPZbLm5adGLK+ydEkPF+p2WgOnprZ8OCofeg9H7B+K1irWbXfes1r7X3vf7/li722ZlV75Zt+284sz1uuv5d66JJdu23hzKw1N8o2PDRoFasZwq4Avv5CD9cfxjkiETBA0PhqaGzUFpaXbGR0xBbmF2z3zp22trJqgwN9tlFap6dUxK4NZgUKlm0jMtWyT7//k1arl22oMEDv9uW/8Qpr9+RstbppPSMDjJoc2nuJnT5x0oaGh3B8JIswZ6Z30Pn58X/8xKYnp6yv0Gt/8u4P2WZ1w0Z6hu15L3iOfeZTf2p9/X1Ws7q97q2vt4XVZfJLqVa1S/ZdQnkFnw4Uemygp9dWlpZtdGzMjp28z3bu3WPLm+sE9HatZUMDQwRwpAfHpybsrnvusssuu4xeOiKYTO+kYA49l2zqauP9vj4bGR6xO3/0Y9uNSC0MteEBO37mhF394OvszhNHbWrPLltaW7eVxRXbv2OPZast+/Db38coBozf1/7Wb9hH3vdh8teZhbP25rfdavsuO2j/dvuPbWL3jNXRPCmXpJfgwOTqgUfAT8ODdJzmz56j7sMiwPmcW5in01K3Nj1+thdvNOmkYJ1h2CEC1ci0DMvla1XSXHVo+Rx76Ko9QVSW0ctoH71PSfhdCkpzpgYDMDcknWQscC86MCvsYd9KpYXGMUrNqveGA3RucWTIPVglsbcKoSyXynbF5ZfbvffeS4Ij7DY4MMD34W0jzAvhRzgNHiPCVBBcADP2SOPmCIGMDA/bxvqGTYyPW2lzk1buA66+xs4cP0EFgVDpidOnrG9wwBaXlugVkODVmi0tLlohX7CZHTMsgjo7N8tQ2MzMjJ0+ccKwdQHgjbB/T28Px7G8ssLP8eyQ6EjyXO4sWbatzOVTQNcWDg/qqeXjAJ1hUhxIUyyyMQ5zu/BSkENjd592CuhJp3FgXaeH/u//8C80M9YqJRvoHbKT509TaRYTv52KGsq3P49grVm91bDZxQUbm9phl99wLeJoNrNrJ+d9589ut6uvuNI219bt5LHjduynR6xhdStawa5+yDV28NJDdvb8HEO4xYE+qzYbNIywrgA7iCe8RgAUwIsMiRRCMwkVIwIwNjximxubDD8jNXL05H0E8sFiry0tLVFB7L/8UlstbTCs11Mo0nNdm19iyLtZrdnff/0bVrQee9ItT+Y6n19atL+57es2ZP2GkrlHPeoGhgLhYS+2qza7vswoxf4du625tM5UBdIwC+ur9LCn9+yisVGot2yqdxAl/+Sh0T07+P1mMceQ+1jfoPVVW1ZdXmdUZ3ZpwQoTw9Yu5Gx8eNjOnzlr115xlR2+8y7m+rG+MEzvO33KxmamEkAPBSiw6wnolmXIcbVZZQh3rJa1b//l1xiSbGWytmoNe+oLn8UwMgB6onfQhnr6KDO5vh5bb9etODTAIsH+3l4rZnLWly/aAjw17CooFmiAIVyJSAFoisgW6Hj2xCn7l//1PeuxvPVY0V744uczxIp0wh+/973Wk++lcr/plputd3TQqu2GjU+OW3mzZDm0O87kuLZQHCMz03b73XfaoQMH7fTp06Tv2Miozc3N2eTUFIFtfWPdNjY3bceunba8uspQ8YGDB+3wkSPW1z/YCeiWhNxZqGcZK1vdnvn8Z1vf8KCVa0nXQkQl6hUYJ6itKFqhv8dmy2uMWNQqFds5OmHZtYq1S1UqZ6ZQmmWG0EFz8OOe4QlrlWv2uY9/wdZrazZZHLEXvOA55Dmk3L70F18xlAuuW92e++svYkqI+fBGywaKvVZAqmhlxYYnh214eMiO3n3YNlfX7MbH/rz9+Ef/QQ8dXbtW1tesXK/ZVddeY7ffeQc7D25ubNiVl19hd9xxu83snCI98kXs2kCjnTwBPVs3+8wHPkkPfWMD4N9vL335r9EzX6uWrDDcT11UXd/giW081ZC1QABPAHuZ0VCE73/vd37XerJF67WiveRXf8WmJ6YYGf393/s9q1vDqla3//bRP7YTZ07TAMG63XfsmPXkCrY2v2jXXfsAW15YpH4s9PfazO5ddmr2LMP85bWSzUzNMJJ6/YOvt8NH7rWBoQE6T0gnqAqfJR+IrgQ5SBK7GavUERnM2u6JKaY+D+67xO49ctj6RwasgWDlQK+dW1ywXLHHJsYm7PzJc/anH/yYDVu/VRsVe+9730ds2b1rl735zb9nQz0wZs1+6VefZ/uvOGTnlucZCYMDWS2VrC+TZdRvanCYoXR46Iie7JiYst0zO6gL8QNjDEBfHOqnnoHeGh8dYzoFaRXoVm43ZKu/xPe5mDetmgoVPEpHAtDTGhh3QJCMABVl+u8pnA/vHDKCseFzeeT+/As5kN08dBYMxoB+9c2PooeeVP0mzQqSpUq2h4KQx48ds71791q5VLLTp07Tgj98+LBd/8DrCCJQgGMT47a8tkphAthedc3V9v1/+Wc7dOmlBPyV5WWbmpwiOMN7Q/717KnTNtI/yDD14soygRChRVipAAlEBOAhwDOpVqp2bm7WHvDAB9qRY0dpUQ4ND1s707ZSKdkKhXzr4NCgDQwO0quF1UPCJpULSfFBKEZiCD0Aum8MERMO96XlEwAdn6d7m6GYEG5DUVTIOXMrCaoVrUWlCutyO0Bn0ZflbKW9ab/+ilfYvUcSowlWJpT7WP+gff2rf231csVGhkbI6POlFXvui3/Zzq+t2NL6KpkAecbxkVGG2WBYwMhCjQKABKHS2fNzlinkbb28ab3IDdcqBCzk7uDtkE4oIinkkoIyFO3B80IXo2rDLtt3gMoOYVYUsT3wwQ+yH/zbD22gv9/GB4eZ+2O4tK+HShkGF/KwiBoATOGpry2tkAd27tplZ2bPMULQM9DP0BgApjy3ZHtndpK55zfXbKNoduCqy21+YcH6s3nrKTWsXa7Z+tqazezdbYO7puw73/8nu+ryK+y+u++1B+6/zPZM77Af/ujfLTfUZ+W+HD38s2fP2tWHLrOFe0/YRP9Qkrrp76VBgMK7HArRGg0rr23QO6OAZjJ27vyc3fBzj7K7jt5rLcYak4Ib0BdhO1j6kJT1eoXgPlrN2De/8tcMybeyAPSmPeWFt3CsG2vrtnTqrO2amGb6anRygrnd+fUV8jA89Ea5yvqHydExGlMwFJH+QDQB0RmMZ2hw0C4/eKmdPHrMdk3N2OLsPJVpq96k4Ts8MGjLS4u2d98+eh7z68s2ODlqy+ur1tvfy5QZnnHloUPWrtQpI1VrMRqB/Pzc7Cx5BikwhNYB+KdOn7Yn3PxEO332rM0vLtAQg8GO8HO1VrdSqUJPK99MQu497ax9+c+TkDsSN/DQb3nJcyzbU6CMw0iH8YA0RKtRt3a9aotry9a/Y9L6R4etiULJZsZGrWBLZ2bpoaNuZL5RslZvgfwHb3o832eV1U1rNJAvHrBGqWI7J6ft2L1H7IorrmBk4/zaMmsVatk20wowfqcnJu3u2++gkYkIwer6su3YMWMjg0OsQzlz+rRdfdVVlPHTZ84w2gjAQJppYmqSUQ2MAbpmYmLcVlYXk+KoXN7qALds3vCv0Mzan33gU1Zge9MawfVFL/0VKzWqtvPAXlsur9va+jrlB+FsGE3DI6OMfFx11VV2+PC99NLbMLzKVRsbHmVxJyLQe3fvsX/6h3+0A4f22+j0qB07ddzWypu277JDNEDg0ExNTFijUrOJwWGmmagfYMBNjtuZuVlGtxDaHx8YZYQUeuLw0XttbHLcZnbOMMqzvrm+1TwL3jALf5MUJeuu2llrVFuWbZrthPFXLtvJ+47b8OiwzezZyToOGNWIAC2trrLWodDK2WCh11ZmF6y30GOzc+eZ5gEWjI+PWblcon5CtHCtumnTe3fZZrXEQtzN1VWm3corq9Yf0gSN3gLz5DCyVxeWbGp8IkkB5nOM+vaODNnyxhodBbyPFC5AfWxgiHq92qgRQxTK9oVt0v0KdWqni3AFcgq9r/qztJjVVRnKQ/eArl03DeDt/yOgayzpzo8Y0K950s+1BWhNFCWFqm+EVAB4AGMI9sH9BwhcEPT58+ftu9/6Lr1AhNzHB8fs3NKcjY2P23Nf+Hwy+/rmhq1trBOkYdVCUfzdV7/B7zSadRvI9dvDf+4Gen7f/ttvsdBDNZLI+z7zmc+0/oEBW1hcYD78H//xH2m9Lawt2PjwBEM+1z/iQVazJsOJO3fupGe/urZqE6FID94PW0ei53fo7Ob3jfO0JFR5uk5P2ibhLTaGoEOYnlsLUCcAYwD5T1jn2J8I75zVqEnjfChjeLyo8twu5A5AWLYqC9ye9UvPpoJFwSDyi1BQ8I6R9/38n/25TU1MUchK7Zo95gk3Wba/xxZWlhkxQQpj9uw5hmN/8O1/tqpVqDgHC4Ok010n77HXveH1LPBCyB3WK0L7s7OzSZgKYZx8UizDv5EvRj6w2Wax2eK5ORpesKI/+fFP2/G5E7ZnZp+V2yUq14HigD39eb9odx8/yuKjXXt221133mX79+xlDv6Ln/u87RhKQrYLpSV78tOfSlCDBQ1hnD152u767r/b2tqSjQ2P07N6xC8+3lbKm6RHc7Ni//w337RBKyKbbYubq/bsX30R6y7+7COfsT7L2/y5k7Zrctp6Cr32zF95ri21q3bi/Dnbf+AAAf8hh660lXPnybszl+yxz3/1r6xqDRuyPiu11uz5z34OC2a++rm/5DjPby5acaDfnvbsZzJEDoMHSgXhRuxMgBjD+IABU2xlbLhq9s2//GvSDdcC0J/2omfbvSfvs5nJKbtq7wH76Ps+aL2ZHhpmx1bO2Dve/V9ppDK8a1kC0h+94w9sZmg62XtqZs94ybOSUGqlzJA4coVYl95cwSZGx+1Ln/1SskuA19etxwr20Ec9lGHiK6+7xg6fOGaVZo3FjBg70jK3vun3bLp3nDKH2omb/9OTGEH7n5/7q9TbSAA5Y69/2xvs6PHjVuzvpfGKCBnytGdnz9mBg4dsbXWDtEDIPddoJYD+3wXoOStZ1Z75nGdZ38gQ0x8o9nrj699gUwMTNIxQvfHGt73J7lucs8161Qq5nO0em7I/+O032b6xnVyLEsLK77zVbj92L/PDE0Mj1ltrM3plmZytrazZe9/9Hts5NmP1ZpXpuoH+YfvPr34ZDS5EWQDIq2trtmtmB4szd05N20f/24cZ8Cy3N2lEvfKVr6QD8Z53vsdqrar1ZfutEfTSH7zvnXbX4Xs4dxhYP/jh/7EHPfg6Q8kMd2JksOe8wXx0MVsgcH32A5+yRq3MtYLif84Ln2tDE6P2O295s81M7uIaI+//kl9/MXUdinjBY3ffc5gFaUiDDvYPEtQ/+J4PWLlWsqHigNUaFRaUIW4EWX/Vb77Gdh/YZ6fOnaUHjmhKf0+vzc/O2ac/9gmm5eDd43nP+c/PZwrnJS//Nds7tofRFWgufPbO9/+RnT53xkrVMg239dKGDQwNhqJQ7INODtRRzRHqBD75bkQhsnb0xGG7fN+l9p73v8ve8JtvYNQAd0YNxcvf+F9sYnLKVpZWrGh5a1calm+afeJDH08r0MG/1WbFXvOaV1uht8d2XrKbBZ3nVxYJzMVigcWQv/2q19rOfvAO0jkN+823/C4jP+96xx/aWHHYltcXbWJogsb2i1/9UtuoV613eJAR4M1yyeYQmh8ds+mxCRZ0Zwto39zpnXtP3efC5UUrdA7Hh4W/0bZBgS59s9CO21e4C4zloWtnE+4fh9xZ1B3wSZiURtS7eegA9MQ7bxoAnQVe2psZRoaqzo31dd4YofJTR05aqVHiZPpzvXbs5DE7cMlBK7eqDBs95GEPZQHGjp077TxyGZubLPz52Q9/mu48xDNuuvlG+843v2PHTx6zSy85aA0UMbHyus/Wyxv24Ic91O66/W4uDhhuo7ZhQ8XBZP8qik2sZb9wy1PtJ3f+zKanp+mZn0cF/MAA/4s4HtAxAFW9dwN0LYYWVfkQ5TjwWieMAdAh4Ny2g60mNGDDSTj5LAtqKsgtb1MUh9BBFe0PzeznnvRYWuzTM9OMYAAYBnuQ/92wH/zj91l8k88XbbW+aY++6XE2NDWeRCIWl2x9ZZWGyw//4V+TQrjNJZsYGE+3OyDsD669+ZYnUej3HzxAzxj04f5rtx2OhYMh3A6vC+HPZqlqc2fO2ve+9z2mUsZHJm29Xbb+DKA0+cEc8P/pL/pFO3rsGPPth++6m9791//qaxxXwQpWtpr92n95uf30rjvppeN+Y/1D9qO//x6FtNQoWy7fZw944iNs96H9zFUun52zw9/9kRVD+Qyec/Nzn2Ef+fQnbXhg2LLtlk1m+q1a3rS+vn6qkj0PvoI5vJMnT9qh3ZfY2TvvtasOXGpf/uKXYe5YiaPOW8Mq1k81Y/aYGx9t3/nWt62Qx5NynM/Nz3mqNfMZgjr6rDJfhgLI0A4SnepQpANA//sv/09GN2AYrVvbnvqiZzFPjoJFVG1/9QtfomJNDLmSPfuFz2eUAjUp8JwB1N/48m0h5WKk1c3PeIpN7Zix1Y115t8P7rnEzp85Z9/8yt9atY3CyRzpihQNc9lh4xCMgUc/8TE2c8kuGhjIE0LGEdr/3Cc+az2WsyY3PGXsNW96rf3xu97LFM1yeYlRn+HCMPlnfnPB3vCm37H55UWb3DFDTxC1BfAEx8cn6KUJ0LONlvVazr702STkDp7DOJ73shdapRmOgcxk7dMf+xTz/oARQPrTX/AMy48PWzuf5fn0uUrDPvPHH7aRXB9pUbaGPe9Vv2b1QsZGRkdZlHjmriN2aO9+e8vb3m6TQ1NJ4ZbTpKzNaJaYSnrla17NNYFxePTeI3bo4EFGs/7w7W+3nUMTNr8yZ1Oj0/YrL3+x/dknPmtVSmUoDCVtzU4tnrHXvfH1tufAfrvj8N12+TVX2cbmhjVqpVCEl7d6DTty8pZv5yzfyNhnP/ip/8vYd4BJVWVb78qxc5NzlDE7jgHTmLOYIwpGUBFUMKAgioqiMCBgQERRHCMmjJhzmvEZZp4ZCZKazl1dqbuqq/5vrXP27Usb/td+ft10V9W995x9dlx7bRbQIJ8A+0Fxwzlj5k6K5jqFokS9MM4eXh/jkGHUK5Blq62VB+5bKm25NikJxPmM6zaulSF9B/FZt9bXsF4dDoalLt0kF1w8jmA3oL8RlaOLaPa0WykR6zetY8nkmuuvk6kzpktZpJLP2JpslG7xamlpa2W0OnPWzRItjctPa1bL9jvtwMwQ9YMdUwolp5irQMErD82GQTfkLnAw1tesl749+zL4SElGrrzmKundry+xByWxUmaVls5fQllN51Kmjg85LOYl4jGz1yHXl0+5UpqSLdJrYH9mq4B/KI3FZM4Nt9mOEeCUcjLt9psZrFQGSiWVTUh5uJRr05JtlUi4RKbPvVnWb9nEUmMkFiX4E+VPOO/IGLJtVtvibNub2yCr/tcMLc4GbAET2Gjb7YLBcndLUS/attDfa2mDy4wo/c9Accrj8X8BxTGT/Jcj9mWETk/ARuimFdBE6FAC5aVlsnnTJhmx3Qh5ccVKaS+2MdLA6+ARh3whSWRaJRYp4bamOzIy+uyzCZJDOhgXqq6skuefe07CfqgNvyTSCSmNlrIGZJo8uEIS8KAG1mZ7pgOS7oDXHkLjFe8JEQgRnmm0eMSlqZiWk888Tb7++mum9wH5R4ZAe/a4kK4I3UG8W+pEdw3dvWhq0LWurt6ZbhLTr4EAa1am/9K0J6lB9wT9THO7DToUHlJFQLn/6+2PGFml8m0SeSOgyQAAIABJREFU8Idl5MH7SqatjS17QHKD8ARe9sdvvs/nbcuj/hiUUaefxDYcpI2BOi8NhKUkHJVXnjOGoCXVLOWxckkDNYyZ8wALAWzSuEV6VPaS0847g+0cqNGipohWFwKwQNLBVogOGnRvrsA0ajBflMpYqbz8wkoJeM1n1SUbpTReSYUEMBI9RvHK5tZaqSrpLgccc6ABWQGMU1sv//nsa8nkUhINxKjgdxi5i1R0r5YsAEdlpbJh9VpZ+69vJdnaJCUlpZKVDhlz+SXyP9/+h7X4vwwYLEvvvEt6l1ZJOpWUcCwuWzLNEouU835gjINUCH6iuYPRmKRE5Mgzj+O9AWQVynbI6y+8LL9u+FV69etPgw7IDOJaGPT6xhrpU9lTy2mSzKOtJSJHnXk80bowDNoSBCXsEE8EAxJEK06byGtPP0+9BgWYFJFjxpxMUB3qup5Um7z57CssxMDQoSt+1JiT6ZRCBkNeH1s433v5bbY6GTPpk+PPOdlBLiPlCnT1Oy+8IbUNW6RXVS9+WlayEpaABAWsUiaK8nkCXOvDTjqSe8y57ah5JlPy8pMruWY4p+3eDol4EIkagpqwGKVa31ov1SXVXN/19Rtk9j/myM/r1jDShkGPoW0Uvl+uwBMJWSHmouiVp7YBxRXlrHHnEKwVjUXprK548EmaAKwF3nvMGaOkalBf2dJQZ7AXuaKsXPKYSL7d8AOIV064aLS0+8x0RpSiBlb2kFtnzJSANyKpfJqyH/VHrdHMI+ntBAJo27z+hmksvyDyhZJESe+55SvoXsGxqE82SVm8wnkPjIzNuUkmn5GIP8r1vOiqS6Up3cpUbnOiScpKomRrC6KGnjetev6CVzxtBXlo4RIadGRfGupqmbKHMW9qS0gkBEBeVuISlXR7ilkuGPxxEy9my9WPP/7IMuf8Oxbw2bIdGUb50J6t6YSURdEuyMZ5/gesAopBV864mlkflF+QNVw09y5iLQxIEdKBPgDITJ6fBdc1lWkVfzAoQbSGSodMnj6F/fsFoNQtPwCvYmmG1eAF8z55ePYSOpEwrl6Pj8+EtYdOwfWuvGGybN1aKyOGj5Ctm2vk/nn3M8MQ43rCpaRGtgBhkVwRff1scJOrb5oqzdDzJXEzF8Tjlfk332k6TDTAKWYk4EG3UVrivojk823MXmQLKCUGpUUycueCefL1t/8r/QYOYOaypamZugmZzTza1uy0Qk2L0xS5Wpk1Q6vsnU4pt1DkGnfl8tfXa7/676Xz+RnWoEP3avStKHf8HcGW1tPdtsldV/9NDX34oXtz7AvfYIkt8G8ll0BkDe8SpBv//eI/aAphjQgC8re9dpdYJEoQD1o83n7nHSkvqZB0IUvlv/9BB/DwoG6Jg/yvjz6nwty4ZYP069VPahq2ynEnn8iHKQmG5ZnHn5Se1d2pFOH9RuJxqtwd99iFNREcdrQWhXEHqDtl0+KJRGXHfXdlWh+IerRcwMPF/511BkP8oOLvjtABtnPXQNwIR91YTbe7ew352dBoPtMjD4MOJQ9DRvYqm6b1hYyHT4pLi870ZNoFoDgoVYgusyNMi/gki35bECggXQWhLBpAHeIFbPuu+/5NuvXrLRtqayQSCEr3YFzefmmVORyIwHxBOfLoI6WppZltOjAu77z5rrSLidNhJA4++hCixwG6Kgb9pjxgwxummEB2gIgxV5DyUFTeefkNHrhsLiuBQFiOOWWUbKytYXoSAKU3Xn5DkkV0MMC4I82Wl73330sqS8vYhvX5u58Yj5ZRfFH2PGQfk8b2egicDBa98uELr9PzxheoIPY/8QjWdzHatDpaIu+ueEmiWOVikSCllK8ghx53NMsaOOAfvfyGeNpyZkoaUub5pJx1/lhGBmXhqJR7gvLKsy9QMaQLOfFG4nLAsQezTbAkEuHevP3S645Bb0onJBotlaNOH8U6IAw6oyu2KZpUG7M2ABqijpsuyKsrOg06Uu5HnXkinxOKKJITefmJ56whwzMWZdTZJ0te0325DqZGV/zzSTq4+MJ+n3jOKZLJtTEbg2zFK8+spILGSiI2b5E0I1C09gF0t+yBpRILRJ2UfVraZfS5Y6g44ThAZh5ZvIy1XfRrwx2qzzTI+WPPJXobEew7r77N6+PvMCFQ8mddeA7LCwASohMCqXeIf74tz/olsAMaoT9ta+gaoQPghHNC49yek6cefILrYOK6gpx10TnSDEUeCtCZBJL5iXsekDijY0S0Hjn/6svk17oargP26un7H+Y6wPlD10Rdol6uufZaaU60yPY77CBXX301s1bgYUhkW6QsXCbnjj+X64IWWwBQH7hrsYSZJUDELFLb2kDHpbaujkr6kfuW2Va4Ttm9cPKlkvUgTZ+XorcoQV+RBh2RJgy63xugQUeE/uD8+w3XhB3zmWnLyDXTrxNvJCBNqQRr2MuXPERgY10TAMbd5JIrJrC8gudcMHeh5KSdTjmO53njzmUPfDQSkYa6elm+9GFmOHCqEfHDubt48gQTUSMr5PHKkrvuY9tc2Bti9gsyPG3mjXSegCeYO/M2iXpD0phqltIYcDpFGTf5YoIIt9TWSDgOJwlOqiGwMRw7hmQm3OGXB2+7V7ztwtIZnKKCryi3zZktDc2NrMejZBsNRaS8pEymXzdN/B4AOU0wCJmcNO1yactlKbt33jLbZlpMSIkM1Q233ESAXllZucRCEbl16k3S1pYi/wb2slXaZfLUKQRIAn8y/drrpCRqAkusB/Z10owpks63ExTMKLYoNOjQLT7ghiyZmdbI8WyKRHeXWzVLq+lznQWhJE1quNXgup0CdYL0NUzbI0OLllWSDHW2y7mvCScCOktT93idRu10AizTp/7OM5R96JpGMUZdAXFQr0Bug+3r+6++5e+TmVYpjZTIXvvuRVDU5k2b5S/b/4VR8abNm+XLL7+id4UF/fthf+fF0ZoDwMknH30ssYBJo0E8Tjr9VNnS3GCURyIlf9tpF1NnRCuPD1FMgXXQ88ZfRDIZgIsAcHp06UPSu7I7/buMxyM77rfbNgYdD6kGnUxxFhT3ewadRDC62r8zIEJr6ppmUSNvXSoaJY3QlUUMoDgAqVh3DfoN0xgMAFKSRa+oQQ/ihrJ5SSdaJdqtirUcpCZ9PuMEGHIOD6NzKKpTzzpTWtrSki12SHnPbhL2+OSVR56UimCUnhyM2VHHHM3aOLIVGzdvknAsyv78jz742B7acmIP4HQM3X6E1LQ00qgYT9mUDCRvonP0FqPV66M335NmHNBy1F1FjjjxGCJYAYZD6hYp4w/e+4R/q+pdJtvvtpv06t5D1vz0s8RDEfn0nY+dNDIO2V6H7UvDAOWBTAGiug9XvuEYdBjyfU84nPVdrG2k4JVPXnhD8umUxCIxKqyTzh0tGxtrmdKG0zC8Wx95ctlybguugQj80JOPYs126/qN8uHLr0vEZ3r68fe6QlqOOfF48Xs8Urdliwzs3VeeevQxIqCRwoQSg5I89MSj2UeL/+F0sbWQJRS0KPq4bogoY9mCE6HDOWqWPA06nhMGL5oXeeUJ0zOOdc4w1XwySVOoIEA65As4Bt0kMEUOO/FIOrPAkaA9cfm9xsjAGLbmUjL+qsvl+59MaQN91DuP2F6uu+ZaaWltlT49+zEiO+JEk7aP2LrqyieflzwIcfwhRnaXTL5U1q9ZywgQoCIou1mzZkm3sm5WMcLojmG2oRhENAYOfb/poW0zrUBq0OFcPf1wZx861vq0889ghgCOb6E9L08/ZAy6IX0tyJkXjZEEVG/QT4MOXgEY9BgcRBA7eTxy8CnHSmWfnuysQNbnmfuXSxE89t6ANKJ/+bZZ8svaNYw04WQBqX/3nEVOzzai4KlTp/I8oKUJJadnHn5SfBawBpkbd8UEaUwmSKwCx6MkEpXFc81nqIN1AQy6rygpGHRfQXyFnBTyeV4XBl1T7r6cOCn3mk0bpV+fPqzHj73ofHYdAKwY9AVk7s2zWbako5FOELl9y6xbmYloTjTLkruX8NqXXD6e66flT7TyArm+bPFSBl+OQb/SGnQg2r0+uX/+vY7exrm55/7FsnbTBj4nCJ2qQjG2+pWVVBhmRumQcy85Typ7dCM4Db8j6xuk0UbojkHP+eTBWfdIyBM0fefeotzz4GL5dctGqW9qIGEPuETqamqlJByT+bfNs4UMjyTSrTJ95g2SLKSkoqpcWhuaiNOZOeNGifjQ84IShciMO2bKpi1bWFLNJNNy+023SFkwxrxgWzEnV8y4ll0ouWSaAF/Uxm+7dRaNJbK7Pl9YJk6fTGeUMgt7YMl2EK37oZ9thOzuM9fuJne0rRF8V4PuZj51R/d4rwKq/8igt+cgw39s0JX+223QlRuFzoFr0iZt1ZCD9iDKXaN00pJaykDuX6FAoo1XX3qZdfBYMMpU09mjR9OIIP+Ppn2wTkE5v7XqbZvaAdF8Tg488ECm3dGm8s6bb0ksxDiLqQ6QyER7VhnCg9pGSdU1yq+r15pMgc9DkMy+hx/MSA0IbUSOAN+s/upbkgzgRpNSlJ32/ysRrDBciNDVoDtN+pZG0HZabFNDJ49zl5YFFVjdHI3M3V4bN5/pQEO/ikiaqHFQj1pQHNuNEIl2idCRckeEToMOa4pSB8AZPpFUNi2hSFSy+TYq3HQ2xdQLPH8ox32PPFCCpTHpQC/zpi3y8/tfSADvBzpHRHbeeSeCAtGuBbrLsooKptYff+pJZk+SubREAlE5/rQTZHN9Lck6cAumZcY8A1nLCh4JFEQ+feODbaKUfQ/9u0kjl8bIPAW0KDIwaIMD8Ko1nXIcOKSaYaQ+efsj65GbqHOfIw6gYUC0gC+g3D9+8U1bVRXu9z7HH8beZRyWuCcgH72wSrztOQkFQswmxPt0k70OOoDRNmqq6776Vjb8sJoOSTKXFQlF5cjTjpWW5hZG7v95/zP2yHJ8a0lUjhtzBksXqMsBnVsVL5Pq0nJ5/KHlzr02pFvkxLNOl3zAKwV48pYmkoBI7L/Xx3UDujuWKchrK57n2sEANUlOjoZB9yN+9Eg0J/Laky9YVxfRR4ccd+bJBERin2AQ0R/7zKNPsiZpHCyPnHD2yXSUhw0fJo8uXi6t6SapjlZwT4499QSpyyeltKqcfACZ5lau9w4jtpcbp89gbIga+Xfrf5LZd9zBVigo2IfvfdAy2hlCoSNPO5pAIRiwdEurtDQ2yWsvvsrskYl0CnL2uLF8LdYB+4IMFLioi7ki0+boFgDuAwb9yYceN6Jkswxq0GFg0Ga44mE8o/GzYSjUoHs0QvcE5Ml7HpAoMz5GZo4551QJV5QyC7do7jwZXNZTCh05aSsWZOKUK9mKiHYsAKQAxoWu6FZeKffOW8hIHslmZK0un3wlEd5NrQlZds9Sidn7QK7iyNNGsWcaa4+9AFjz5See5f6ZexW5aMplkvEVJenpoEH35NuMQQ+gxQulDuQvfWxbe3jBA5TpdKqVKfDrZlxP5DcIU2IVpRJA90abR26YOk169kD5xETbF1xyoVR17ybJdJIsZtm2LDsckslWBgZA4qOdb8n8+/hk2KdtDDppmU2Evnj+PQwK0m0AysXkhLNOIY8HeCPgtPgzOblnwUKJR03pDQb98qlXSBgtlekkAxaTqkdG0qCZVF9G8n555PbF4il4JZPPYiACOxr6DR3INlu0ILal0jTmd9+xgCWMVFtGYqG4TJl6DTMGaU9GSitKySeRTaZlvz33lrPPGi2l4TKuRm2yQW6+5RbKGhjv5s+aazoHUJYN+mTM5eOkZ7/eUrths3QrLSdj4IOLl9J5gkIFC8mkaZMNI1zAz0AG949uFoJRgXGxuk8zsRqhOxlepb21THFqDzRCV4Ouv3dnebsO32FUrXMDbMr9zww6XquzNTSodBt0h9fBMsp5hh6yZ1HHr5mJ64ZnXPm1IUAQ2K8++1I60DvrMemfFBCQ0bghBmlLsWcToAci9sQnTZa5auTfR7INDf29//rwM8l3tDM1HQmG5ZDjjpS1TbVEjWbrm+ktfvruB/Sg0IoWiMWk53YDJd6tkohooL/7V/eQz994X7JNzUTyug26pty1Rc0NiiNvNlezExTHLDc5l42H5EY3uv+tG8WBILkc6yvkWrcGnRtqDTodI2vQOdoTkbo16Bqhb2PQ04hMQpJNJSRcXkqjTerQXMZwoAejvLesxRK0FNJy+HHHSH2yRXYdsYO8eP+j4ssZJCSY9MjhzfR4mwQCIalrbpDK8ioLWRHZ3LBFelb1kpEHjpRgPCpJeNYKdLHtFoi4EDWDPOXDVe86dalULiOHHnOk9B40QN799CPZcccdZd2Pq2XggAHyvz98z774aDxGBsHB/QeS/QztUR+/9QGfAfeFZ9v/6IPokKAHFHuEKP+Tl9+iMeCzSkFGjjqUmYhiR4f0KK2QV5Y/xUxES1OTlFRUyKEnHydtfkS6HeLpKMiAkip5Ztlj9LaREm73+OTIU48lX8KAHr3kofl3S1VpBfcfabhBe+woI3bZSRItzRINgvymQ9b88JP88t8fKN+ZXFb8gbAceepxkvN5WEdnnz4Ump10xe/g3c8XJZotyKoVL/DsdHi80ijtctQZJ9JRY4QOg/7UC44CTktejjv9ZGntAF7Ex2cHCPKZ5U8RUUJ2OmQZRh0u5ZWVrP++98Y7NJ5YLxjE0ReNlVREpOj30LkLewJSXVImm3/dIO++/p4k29PMKkQDJXLmBWezZXTwgEGyeMG9/Jx0McN7HTvxfPa3l8dLuAbbDRkmDyy6394BSg0FOeeic41BDxqDjrUAoAc913g+MtChplj0yJPLAIrr3O/TkXInLbKhAn72ETyj+cJnnzluLCN0J+XuCcgTdy8xBh2zBTpycsVN02RdzSY6pysfeYa8BTDoHl9Qzrn4fDp26zdvJGiNrZzBkLTWN8qTDz5KUFrIOgfHn34S8RuBeFTm3T5HSgF+RPucPyiXXHeFJNozbPvCc/Su7CbzZ95umSHM81w0ZaJk/CJJX0GKvqJ4clkpduTFh5Q7+9B94iv6xNtelIfmL+FzGoegKPsfcoAM3/Ev4o+HZWtLg8SCEekdrZJ/3HqnbK6tIaEMiGIAQoQxbWeaGAOa2mjYH1y0VJrbmqUiVGZXD/gPQ6mqBv2SyZeZXn3oA49X7p63gK1miKIhTxddfjEzISA8AuJ7WK9+cufM21mSa062EEdw/axpXPOWZIIlMTpmRWQ6kck1jj/sQziHGvpioNOkEPTy3I694kL2fqN1rb6uVvKprOy+4y5y2bhLRJDxC8T42TfcdJMk2pLSESlKNpdhuamqpFzqNmyW+XPnsSMCBRM4pJddPcngsCoqZfYNs0xvf3OzxMtLZcqdM6ShtYl7DWZBGPWbps3g2vn8QerTSdOmkHsD5U9O5wMXQyBIQwneEjyXO4jTQA563unDV554+53Gn7MUTNuyRu2KgFej/nsGXW0LXCNkuf7MoOO1mnJX1jpFvqv+0b52RuhDDwWXu2WKs3V0Q/Vn2M+QgkOz/qa1G3nAIT6aokYU6fejDQfLbrx5gNdAjkLFXMjK0UcdRaQxiC++/fK/VmUbh2HX/faSYlWcCF4vqD2resjrz67kYcxAmENhOejko+XL7/9Xqnv1ZD9zviUlX7z7oVSifaO9TdpDQUbo6FmHQfcH/LZ30nDyssVMB2FYg87UsmVDQ13xz1Lu7jnaECrdINZbMEPbFODtwBXL7oYDgMAbnq1litOUu1K/IkKHa+QpeiSTSsno88eyLg5lCeQ8SHFQB8MerHrxVSlIB/t4K8u78fDudfh+rJuu//JbCSIb5vUyLV9aWkZEckWFad3QDgF43nASYoG4NKQa5MgjjySfOxQh7lUHAsA5odEAehoG/dV3OoFiubSccvaZ8tOGdVLZu4epj/mCJEYB2QxamSqrqugUbly7TnpUVJn6+BvvWfVuEP0HHHMwa8tYHzKDeXzy0UtvGrALZaggI48/jPVROJvd42Wy6vFnJO4JSu3WGvYrj5tyuXz503cSrSqXhq21sseQv8i9c+ZLd6DymdIW1sixPcACvP8iSG28ZBFM5LNy+sUXyJrNG9j72lxfz3757QYNkTm33ial0Tj5uX2+oBx9mgHF5bBG6FCx6TFsK51XRNeooTNCNwY9rwb9TGPQsY4w6KtshA4FjGomDHoCBt1vDTpwJNagG6iQyMnnnMohF8jSPPbQo4w2m5rrpFd5N9n7kP0kMqC7tLanyaIH2Uo2NMtOI7aX2bfOtr0NAalpqZPLJ09mF0t7OisvrXhR8kxHBiQtHXLShacQuNfa2Cz9uveUVHOCrYZ4RhCb0KBfeB4NOkoIkFHKN7oh6FyAo7vIsgFO05OWyx1qH89Ag26dWhj05x592jHo+Myzxp8rCcnToCNDGBO/MejIMOAMe4py8bWTyfwHpPrkyybJ9j0HSnt7VnzBsJx+wdkSLi+Ryl495Mv//Q+xHUjfYkbCsnmL6UTlbeR+y+23MZpH2+eSRYulxELf0JE/aerVUpNokm6IjhuapdQfkofnw/mBhTTBwLgpk4xB9xuD7s2bfnoYdEToSizjcQy6R3L5LMHAt829Xb787j9S3aenbGmul+7l1dK6rlaeffQpe1ZNX/IlV1wq/lCA7WPoBV/+wHKLZzAFm7pErVSVVsmkyy6VR+5eyieATkDseckUY9Ch3JERuXfuIgs680pDsklm3j6LPfqIwDngJpGSh+97kNeHM4Fg7NKrJ5C5MhQ1pSdmi6wxt2ERDWA075OlNy+kh1yI+KW5mJUZc2eRDCYUCRHYixJj05ZaeWrpY9T56AmPxUvkxltvlVRHVrKBHMu4KIc1ba2T7QYMkVumzrQOoYcR+g0zbmQNHVwLM6fPkKpouXgLkEGvnDJprMQqjew31dRKr4pqmX3rLIn4wsw2YE2umHYVI3TU+YnWB3c+AM0oU8KgWxyL9ZK2HT4DXhVXhO5Gq3OIkAWP/5FB12lvGpV3jdA5mfVPUu6wUxqhK5td1whdDTpt2rDD9rbUrxYUR05yY8xxoNESNXzIUHn5hRdZKwUyEChBpIDCoYgkcog1jIcT9pvaRzKXlEgAS+yTAw/7OwcxoJn/fz75t3QU8xL0GCM6bPedJD6kj6z5db0MLO8mHU1J+c8n/yIIjK09ubRsv/fukvEUiK5FBJFrbJVvP/yCHjq+EKGjhu426CYSNwadNQztr2bNwYLj/sCga9uBbq7OCHcDHDpTJkJl7OZyZ7Tv4nJ3G3Q3lzsMOqcpFdBNWZR9DzyAyhLGqrG5iUxQMFSkXy0tk3dfM0AlrEtjtkVGnzeWabzHFz/IgQVI1UfCFsBiI2F43RC5TNHUwoBmzhARHZbTzj1NfvjpRxp1evQKdmGi1gDNYIhWrnhWqmIV0lZoE783JPsfewijtMZMkq2BUJpMXxU6SCiD0aMgsUA9C2jk9ta0vL/qHSoVBfbBoOcBMkMt1muyAR+8aEBxzC6ghg5QnKfA/UMr1Ocr32YnLdYMCN2RRxwsnniEJDIwRMFku3z+zgc0eAbFK3LwCYcT5wFmqQ9ffN3wrBcL0pLLyhFnnCSt+TYJh0PShr5dULO25+XtV1ZR+dLoFtvlhNNPJTEJDDrSzDDgzABZg461U4P+6tOmjxur3ig5OWp0p0GPtYusesJE6ESbI+V+xslkjIMMIeUOms5nlgMUBwyKSbkfPOow8juAYOW1la8QzW6iPmGf9YZcs9Qnm6VHWaXEfSFJNzRLPBSVpQ8slagfXQUeSXVk5LLLL6dBB3f3M48+RYMuPj9BRRdeNZ5DPOo318jQvgPoKD62bDmb+QCEgmI85/xzTardRugoJ8HRIKrbRuhgYVODDicff1ODjvODFDDa81745wrHoMN5O3P8udLqgUEPMsqHQX980f006Crzx55zmlT06k6szrKFSyRmCwLI0EyeNpVOJhwv9BxrhI05EUvn3M0IG/V2v9cvY8dfIOXdq2VTY508dM9SMc1gxgG88JoJUoyYKA57Gi14ZemdC3gO1KBfPGUSBwclvCg7iHhyaVKSIjuWy0PGMXUOANiiLCOxjFfSbUkpCcXkgssuYiTbmstItLJUpK0gwZa8LLcGtaZ+q1RXd5eJV01itIzofMmiJVYWipKWlMyePZsZBbQRl0dLZP6Nd/zGoDNNjnkTQLnPuYsOV6o9RcNx3U0zCBBrTrUyWMvUNcqD9y7hXhnMOeTqfDquGIqCzKu2rWERjCo1HVCRvE+W3LpQAIdPoUUwFJRr75whiVxGWlpb2Otf6g/L5l/WycI580hbaxoVPTJhyiSpSTRI5cDu0l5oF1++yJIR2CAfu/9R2hHDARCQ626eJk1NzeItemThP+ZLHJgDdGX5vXL6lAule/9ekkukRDLtJMJa/A/wCyj1cFGumH4VZdcfQhbFtGZjTgEMOjhMQP2ryHXtO1fDC2PqNujutDynAf4Ol7sbFMeavf1yA+KYBfg/ROjaJs0MLKZcWrum2C6WxKydcyJ001foMug2OidohenxkHz2/idOrycW6+CDD2IPMQ5R3wH9WUcHehQtV0CQgmcdaEw8EDxF/P/u2++wlg4lC6W156EHSFNEZGtDvfylV3+pX7NB1nz1rSXJEKnPtspeRxwkFfBoG+rIc10djsvqT/8jueZm9qTCoO+w766/Meh4UMc7chl0JZbRCB0S/Gcpdyy8AiTYqmb7EBn9o3YWCpq1Q/rRNZwFgD4dzoJ7IS0sgE9wc9ryrKFrHzpSwPsdc6CpL5WVsueSE5JyHQR7ALD17BNPkwihW2V3dhHse8D+0qN7dyK3kU6EAgDQ54zRZ/E72MEGDx9GAwaWLzDw4TSC4x6EOwC0oYVHx7yyrcmOziRfOWYiFEQ+fv19J4OB6LrbsD7Sa/AAGjmk43KtaQ7SAQirtKyUyhRVU4anAAAgAElEQVSYALBB5VMZRt/vvvIWMwww6DjMSLnDoMMJAAASuIgPXljlAMZQz9zv5CPZpoSaN1r9Pl35FrGxkEncx45/31O6DeonqQ4zGlUak/LvNz8i1hctN8VQWEadcSK7M3APLz76pJRH4nSgGtKtbIurTyUknUlLj6oqSTU0S8Tjk7dfWOV01da3Nsq54y+iY9EOlC8Ovh+jY81YTKwtB7hgWEqmIK8+aQw67p+guHNOJBcBDEIMKffHnre5K5OFYA3dzIV1QHGooZN8w+Y0Th57GvkJkLFZft/D0pxskB7xKmnPpmX0RedKR48o07eZxoRUx8ok5gtK2BuQhx54UIJeUC/7KC8XT5ggGNcY8gdlma2hN7YnJBFol6umXSup5hbud6YpIYP69JN75i3kfeB5YNDPPt+C4gI+U6IBpoB6wrRswlkF9S4N+rInnKwd1BkjdABD8Wkw6I89Y5sdjfN2xvhzOXTIFw6KB2tZ9P3WoI85XWJVhpL2lcdfkKBtcd2SaJDb5s8luDZaWUYiERCrgIGt/tdN8vyyx8XTnpN4MMJ+7pPOOE3+stvOsqWlUe6dc7egoJVIJSQYK5MLp14mEg2SnRDtoL1KKuTum2Ybg27K23Lx5ImS8hcl4euQgl8kUGgTzAPAcBY16B54edago8iEVluo77MuPFu69evF4SzgKG/Z2ig9JC7zb72TqHZcYktDjUyfOUNKykvl9ptnS1N7s5QGUd8GWG2s9CSddVJ8Pq+kGxOyYslj2xj0S6+aaOreNuX+jzvn2P5u4yBOun4y9w70yWF/QLpHS+TOm26nKU/mU2zPm3DtZQQxciKiBcXR/NiprzoaGQZ9MQ26R9o8GMbik0tuulIKIZ9k27McZJPc2iAhkMjMvZf7D3bL0pIqYjJG7LaTrK5fL7liTvx5ke7llZJpapU5t9xB5D8cUZSjbp11m6xe/YtUV1TJ4nn3mIE32Yz4wiG58NYp0u4rSNOmGulb1Z3zBObfNlfSmaTEInE6EJNnXO0YdHYguQw6Shkw6DqnQ3U9ywqWhU2Ne1cWOQ6wsnTfavTdLWW/RwjjjtRBRoQs1/8l5U4Hzc5i15Q77ocjx90GfcjBe7CGbtLuFuXuMuglsTgpBz/7AMNEMHIvQ7TlQQcexHoWqAQxSnP4dtvRUEAQoKRhlOgoYOYrBN7jla//BQS8BcMU87LrPntJrizMHtXKQERaa+rl52++5XVaUq0SjpXK7ofuI2u3bJIBQwZxWEtZICyfvP6ulIhfMuC5DoZkx5HGoEP5Iw3ORYVqt039WmvQhXNcJmdeuplB7oAdXAQDDu+uneENJDleB8+NIxbDYTOQvgMtHUYwoKCRpgQzm7aDcePttDVEgobLHdO6sqQKHXXyCQTtgJkJmpLjUMsqOOry4QcelP49+jLKRV970B+WA444kG1pr77wMn9vyEVE9th3DzK11dbXU1DQlz18xAj59/98QaQz2tVAAQkKVvwNz4HXEUioA2s4kcvQooKIBIBIsPRB4YC16+hTR3GsIZ7bUFeKvPj8y0y+jjrreJJ2FHN5IsbZDvbym+w51jlRuHfUdmHQ8bxwIN5+7lXHkMLBOeiUownWw/3hGiuWPSoVgTjBPeFQTI4+60SpbW1m2x0cPdQCVzz6uJTZ+0Rb2EGjDqVTCb76z1a9L4lEk5SXVlhimYIcP/oUyeXaieoupNvkrWdfpeqFjAKFC4zIqeePZosSh4uwDoUsQpHlEMgGWK3QERBuK8jLTxiDjvtPSoccA4MODnbxShhta4895xgyZGVGnXWymUgFTYnpZz4/WdYQg6tBP+nsUzjkaO3ateT8fvGJ59kzjt55sCSeetkYycHhwLCRcEwSDU3y8tMv2bXGvRRkwpUTaQjBDb5+7Xp5c+Uqxi9wrlrBOX/eKEbZAAUWMm38+bGlj1CuoFhxltC2hton6q8w6OBYILkr/BFEpJB/puA98vjSx5z7h8ycdt7p1C+I0AGKW/k4gGbmC6Cl0ePOlbSnQ/xIf3YYroZHFi0mA6DJEBRlzIRxTJsiA4QRqA8vWsygAA4DHDy0ACKCR+SJ+mtzXYO8/KhxoFoSDdK9tEomTp5EBwstl6GyuDy44AEONsWeIaNz0TUT6LxhjgRAWvnWtDxy12I6klqWu+hKFyjOj5G3KBvlxecPcLY1G1Fx6PMFWToPCPUOS1tUlEQuKROunETuehjVQIdHHpx9D/ceRgVAMr8vKOMnXcz69UMPoS3NZGvwdfHk8VKC8cEcRZ3jft99+1006CxfiUcundJp0KGnwTBnYkG0KeY4yhaRLYGB9fUSzBXk/oX38joGSOaVK6ddSfQ3qLyhzw3+yBh0Uy82UyXDHT5ZfPM8yWdy5GzPoOVt2iQOBSqvqqAOg7Pes6xStqzbII/e/4ht4EMvvEfGTDhXItXgbi+YyYyZdnnwLmQLPJIttjGjeMV1V0pLS0JimLLm88u82XMJiA57/IJJ4WdeM46DbhAsgVESWcHbb7rVOlHGD7tqxjXUNQi+1MgiskYbIfAnmLamEbrSsm4TiVuMVVeDbiJ0gylzsrYW2a78JV2JZtwGndE1R3r/McrdDYr7PYMOB0VLwQxSB+2/q81QmyI/gWK2LoAbhjFGegJI5vfeeJeCBRADel333GdPpmRABwue6N59+sjKlStpUPfZZx8nPYA0PdJ9//r8c6eHHYnmkfvvR8AR0OlQBEipv/na6xIPxSjCiAz22G9vOg4gScGNQyn8+5PPmHrEF+g7d/7rrmzZQoQIVjrQxIa9JimP6xx+1OFEZMPJQKTz0ksvScwfk4xkGPMdO+oYM2CmtNQMy4hG5cM3P+R7gVmFUgGdJq6BGt4mcDxXVsr7q95zHBRMbdp7v32Iakd/t44xRLQAIw8OYfBvI2qFx//Zux9LW3tWwhb0Zvxno1zMeESzF3geIPhpTC1QC0p615G7S5/+/aRm61b5l2WIg9EsYO75CSeS0Q/7gnGyv27YIG+9+46URMvl0OMPl5ZUkmleTIRDSQAevabRWBOC3YJRp8R1yKpXXiVSFUQUOPR77z+SrEug7UVU9uwzz0jQF5atrfVsf4FyOO3c02mEQBf72PJHJRYARxrIPmDYPXLEEYcTdYpI4dP3MVK1E/WMPTlk1OEklMB+oFzz6nMvW7AYFHxejjn+OJYRQuAfsKDLFU89bXt2fdLc0SpnjzmHBxWjXzGh7KF7l0omlyaOAPs19oJz6TDUb62VT974QIqFdol6maCVLXUYTtJdThp7OrMR2SJIiy0gCGhXC6aEo8aujUwbJ2CVh8oouw3tBlHd0NDA8gmofJ94+DEq106DXZRTzz6N8gEswRP/fMLpQW9pS0hJqFROOPNEptxBiAPmxUfvN615hsoHzkVBTjnzVHJxIx395GOggjUOAcor7QAgTbuBg0hAebrd4KFy95wFlJOi1yf1kpYxky5gKrzYbihoAVB6dOkjdr9zJAoB2xt6z4FtAb88AKls+8kXmXXDwCbsK2ZwP/+4cWwgwZCXM8aewSwYyKU2/rpBXn3GkCA1p5qlKgbApkcuu+Zy2VJTw7V4Ytnjlu/O9MIDYXD2+LGcNQAFhiEbt986S0p8wKjnGbGWxsqZ0kaXBXAci+YsImcGrqPrPXY8mNgCRJCDXGnZfQ+S2wDnLVlAWWISzwWcW/Qog6564W3zJVvISNSLMbowqpdSDiIlcalrrJeCp0h2R8yPb25uIQkXOx2y7bL0riWkcTHsfaZchH25eOLFxP+AunfBHWjlUo4MkbEXnicRTOgL+OWuuQukIdkoFfFKyeRTJM657MoJ1AnVlZUybzbe65GWZLOUxcvJ1DnpisvZNQSaW3QX4TUYsxrxRnjtS6ZM4LkBm1yiuVnCIGuZM5d7rDI36dpJpO5GAADdjEyUjhBmK62daxAseGXJrIXSls1IMAyGxqKMv/oyYi1KKkpJZY1yHDIB2USKAD1oAeU4Acr95lk3k4AMTtRddy4wZyfbLOXhCkkVUjJlylUc6AVGTHQt3Dx9hsT8Ecm1ZcUXCskVs66XhlQrQddm3dtkzu13kCDJccImXCi9evZixhbO0II77+LfsA5wii+ZOoHRL+wWdD8cdZS4BgwYwO9q3H9j0MXDVlBQ86oj4E7Z45QCPN2VsIynFyRexQIdDZbw4DRZZ8DdKucG5uk9as+5ZhW2AcUNsQadKQZFezvzTDwkjkG9Bgbx5//+5CxSMtsqJeES/rsh0UCQBtPTJHowLVTtxXYadtw8FvK7b77j75Un+q977c6hBkjd4oEgqF9+9iWp/3wexHt+2flvO3ORNRqGUf76X1/zNTh0iBz3P2R/pvrxGWjnePrpp/n7TAeyCX4Zuc9IGgb0MmKB31z1Ju9RQXwnnHQ8J01hYcDOhE189913JeqLSlO6SSqiFbLHfnvQIUAmQNGGH7/zkSX4wGd5ZZd9/koqT44oDQaY3oYDgClZwCIAqJNsbqHC/PLjfzvwQqP8DLAOEQ9Nud0LkxJHuQ39in5Sv6J/P1JaIrUN9WxP++SNj8nKDaa9uAdJfRDzJKQ0hvGjWZYGYtESSXZkSN1ZEa+Wvx93MFuqUnlUcw3drwIhldqUOIpCUYYOGiyL77mXiM7KSLkjAxhsAV5tGBbQNMbjZoBM3+0GSO/+/SReWsK1/OwdkOiguijSmkKNNyIRf4iteeIPycamLdLL8nYb1rOwHD7qcPbTYz8hP2+8+IY7sSKHHXcY2bmQtkK5BxSOLz79krQWkkw1Q0Edf9bxPCQwZmi5/PztT6nk4ZBGA4j//JIpZiTmiUguZ0aKol0J5EBIrSPqMQYd7V1gSjc1RpZeSP7joaOGQw2ZeHrZU1Y5mwr4KaNPIZkKpgtiDOWbrmdoyTZLRbichtkoF9SflVDG4A0aM00y6fLL6cxieAdkAsNSVr2+irJe5i3hPcMg4f7QpgNlWBI2DHq414lTJ8ovq1dL/959JdOaZIT89ONPEJtR9KKG3iHHnHe8VJSU0XnD5+GZVj76nLRLG0lA8DmnX3QWjQyiczDFoacXvBAlYCqMRLlHcDxra7bKi0+8yPfCgAEge/gJh0svTE8ErXMoLHPnzpXKSKVhSky1SkWsQpJo5QojRSpS07RVulf0YEQL56s1n5RrrptKwhUwvAG7MWjIYLlw7HkyqEdviXpCTNsCYc4yVrFdttbWSp8e/QjSxa6BShTDZXbYYQf5+ptvZPsdd5BZU2/hyiEljutOvm4y9RT2HoYM73vwnofo+IclQufk0isv5ZnD0Cq8BoyQHEObSvF5UJcG1giOzX2L7pFSHxwd8HckaHBKOJ3OK42N9VJdWc3rGnR5GR3V6TNmyLpf15NBEa2GwMXAIYFJNcx1cGFyXHuMLQV2Jh4ucc7G+IkXS1V1FTOVwOIsmLNQ0h1pssBBxq6/4Xo+F7IYDbW1Egn4ySaH+8DfoXWvuuFqZvLwnBEGEybjie4dknLZOrq/4JEHbr9bspgeR0Knglw7/XpmspBtwXrD0KFnHtiImg2b5LlHV0hHsV3CHu1pUffUMFAigxIPl0ltul7uWrCAehvnDB1OUX9Q7iYmAMYP2U+vXHjVROJbSkpKTBbI55Pbp82ymbJ2yefa2ZcOxwKTDpGlumnajeTFh46Gyzf55qsYrGHvNXUOewddD7nW/nR3HzrT8BbUzHZlGGik812DWfAaNbpd0/Z4PUoaboOun6H1cdyL/s79WdpppW1sGqGbGvoBu5l8jo2Q6B1Yg24CgSLJORDB4jB+9M6HBFjEg3EKFkFLPiSuRBpbzYQ0fCEyOfbYY+kVad35i0+/oJHHNKfuFd1lx913liA8HEQTmQzruut/Xs/3IzqGqtpj5B6MnKHcsWkw7N/8+xtHgCHgBxx6gGzYsEGGDx9OysTVP612lGMOKeJjjnY8LQjID/8BP3xB2jjLOiS7jtyVhh5IYq2bfPQWjHXn1x7770GPF3/HZ+B+f/jyOyeSgALdae9dbf9misMAkELHFwQaAgkvEghisHW9/uprXEOd3aeRuRJuuL32lkySUT+gUEeecoykc3b2eEMDU2AgcXnmiaclJmGpazIMctXxSvl14zqOgQQN6JrN66Rf74FU+wced4ikssa4l1ZXsCVFJ+1xypqlfyBcqFBke8uIYcPljedXsRaOsYfIcOSLbVSmJmWZo3AedsxRnFVPAg+0reTzUorMy/OvS3sxIyUezAcXaWtLSzgUlY0tteR7XrRokZQFy0gni/IBjCHWWb3RD17/gHsGQwln7KCjD6JB792nL2ueYHB75ZlXnVQvZOqAow6QoUOGsG8XkRP6bl96cqUFzHRIuj0tsWCcnNLlgbhMvOwSueOWWVJZUSmNiSbxhPwyZtz5NOhtcFVtxwIOGpnirALHBDgogBcee8HJsmDpjjjhcKmurqZlxdhW3MeLT78otS210rPMzKE3mIAcn/nok46RV557hSDGkMeci5NGn0TDgegcRh3RI0iDbpt+m7RkmiTuDUtpKM7oDK1kSPC3Sprz0xfdczenIgK/QQBUa1JyqYy88cJrvC4iKpQGDjnjCI6eZLo7EOJkvRUPAXltnPMUovjzzmVpjJTGQOVHIzRcYPgCL/bWmq10vDGx7Y3n3nAYJfHw468cz7MNpjuUQMDzP378eNmuz3DTs20jV0TjcM6mTZ8u8+fYaC3TKOWRSjllzCk05FrCQtmof6/eMvfm2yiDdAQaa6RHZU/+DEAoDCSioBtnzpT2XDsjRsw179+/P7MBzy57WvKSkaiEafivmHIl9xGT5EBMBV244I6FDh4AuuSa6ddwNDN0ERQyeMYxRpmz6m12C+uCvv5FsxdynTfVbpAB3fvJNdddJTfOmCHBQJD0pACD+b2mnSyZS8mdc+ewNIaJknDkwVi3ZAGifGQigabvIOofrHcm+izKxMkT5e55d0ttcy2N0ZNPPSX/+uLfvH8Mbrpx2k08NdhHGOxrb5zKcwWHpIg0tBTlzpmzbVIfMpGXiyaMk/LKCmkH2M9vgI0GGGcNu40uMY/+/jsN8Q5YC5EtvfqGqSx7gJMC9V3oftCG9+/Tl478Lz/+JPctvFsqo8aZRdsonBdklaCb8D/2bsJVk8gngIwqSq1IkaMUdO+chQ4pEUCrV8+8gaU57BVkDAHo7TffxkwA1gzyNXXqNTz/kD+Mvr3vXnQumGwjmBSvnD7FcKXkrD0Lh/mzTtVU2m/YCHevOQx6R67DUH67BrSo8eb51omf9mf3+yE/yORycJgt/2qkr+/9/xl0BcnhXg3K/e9/pUGnZ6Hehb1BCE1rS4LpEEQamKeMQ4vJTCtXrGRbGghPoNqyHVnL8CNy1PFHyZYtW6jMULvDxeC9v/fee9aIGUO59wEjpWgfGDcOL+nNN9+UMJWZqftsv9v2XGwYckS7uP5TTz3F2jXSSOCV/+tfDbEMDuPQoUPlxedepEOg3tVBBx1k6uuYihYIyAfvfuBE6BDgw487nKlX3CciAExue+fVdyTVkZK4Ly4N6QYZNWqUqZXb3kSks1e98JpBkOaSPNhnnj2aKUmQVqBeg3Q7Xgeji3Qnx3P6AtKvdx9ZvuxhifrjrCWpM4Uo3RyOzpodDlNzW0KioVIZefh+zjxzGGNkE5Aa//n7H9gWGA9H5ePX8Wwi7R1ZMlDhK5XPSMgfkUOPP4LDWVDfHzhkMMcoBmNh8rcDP0G0PscDmxoZvmPGNoBluOdNGzbyWd599V3ZVL9R+ldjWhN6ttMSDkRl+z12ksru3Tj7Gix1qNPDsUPJBUL/0avvS6o9QaOBQQxIe58y+gzOK379tdcZmdMZzDTIhRdeSGcRWRus4bJlyyTmQYoVdfy0jBs3jrW1uvoGEhp1B2js4eWMpPDVUkjI2DFj2JGBzBMOOjIMcKw+WPWeNLTUSXVZN9NNkW6S80afQ8DWm6+sYn0SEQ4i9BPHniZ5H/raYd7s1D3bg4r1gTHHIYWCf2DJEokLJtzhHlMy7qJxdF6hlNb88gv79ZGaXbF8hTnAkmfLTkWkQo4//XjK6KqVr1tVLbKxcZPMvHmmrP/1V+nRs6ek0im2ZkJGcSb69uojT93/T6lvqZcq+yyoJ5845mSO/SQmIxbjuYVCRBtRt7IKuX/+fQYnUEhJwRuQS6ZdxrIEap5wBkGx+eC9IEUx7acw6DNvvYXtkAAcQtbJ5IhRp14/MQgwYnDmcYYWL8Tno1/evP/Ik47gSFNGECJ0MpDOXHwXiFF87ILBXkARXXPDNfLJZ5/KB29+6GQZ8HsgrxE1qmGBLgBeADz64Ld//ukXrDNXlGZSvZbL2ePHSDgaYfoZ7YooDwKPAAOMNbzvrntYp0fEV59ukH/Mm0cwL5jmGLF2dMji+ejHN1Xs2lStLFy0iOVFfKHEgRoz1pho6KJwgA7bfauq5Ybp0/m77rFqGpeLx43nGfvnUqC4wfSXJM5m/sIFjMoR6cOQooxGsGbPnlyb+xfdTz2jIMXalq1y/XXXkQ0P52v5EtSmO6mtp950HQMwMN7Nu32+87fmXAuzI3BmGLxA3xSKcuOMG8gKCHcQdfaZt99MOUOEjntS4Kxj1IsFlj4wNhUYABKsgP8/2yR3/GMuB7oQLOwB10yQ8oezhyi5R1U1RxVD1h65/yFTLydrYZjn6/TzzpJuvXpKQ6KZJVzYD5SjwJCHbp+rr5gsFbEyljFYArnucgJTNRIGQPeySydIecA4PZDzqTdeSz0Aow7HetrV15vBNPkk5zVMuuFyrpFOOyPHiM9nsjUWW9SVx90AyYGlMTqTOtzFZ6L/dndHuallmV4vFsgI6K6hb0Praj9PW6V/L+WO62zbh+6K0JUClvBV+4U62YB+/eWLL76Qvfbck5EwGcLKyvkASKsipQsFg3nZUF54DSJDvA4bCuMLrxB/W7duHd+HAw0uY7S+UHnm805aHJ4W+yjBxRwKmfaCQMCpgyMSh8DicKDFDc4GroHaNt43ZMgQEnH894v/8im223k7XhP9qbgPOCirV6+WeGmpeEN+SaRauXFQSFDMyAYgK4ANwL3Ao8fn4TNwH7hXpPjLS0tNX77Hw8EL3//8k4RiESLViQsI+HnvWCvcKyKZtlRGNq3/VYYPHSZbtm6VaEU5ow4y9NGYmtS3EtKC+Qo1bhhJcJgDmFTRrZpECXVbtxJ0UhE3c6RRy+xRWU2mL0RZBG0EgzJk2FD59scf6DVrhNXU0kJAV76YNwNZrIDC+NEj9fpo1HHfqAHDS8bhGj5smNPBgPoxaFeh+FC3RFkAA1eQysKACChQrN2a1b/wQGLmNGpcPau6sYyDiGtz3VbWygF2wt7gC04b6u/YC+wrDhYwCwq0xD7htfGSUinFuNlcjnvGumAiQZnBqFFcA2sQi0QYMYHeFD3miFZrt9RQ2YMSklTDrCHnZeWzz0nA45c1G9dK374D5Pgxp9Cg5wF+smUprhHUBSLvCjNnGooVyqShvoElFkwNY59+NMp7QXmI9yMe2XGHHeSbb77h8wGfgq4PvB+18rr6OiKeEd30wRja77+X/gMGMFqLl8Tp4ICr/N///jepYFvrW6QSawCZhBxjWAzG4/p9VNzDhg1jdwRaHOFUwvgh/Q7CnkQ2JSlPjvPIsTdYFyheUIrisyFH+CqtKJefflkt8bJSygwHdtiBFnAUIHd4TnZPtLbKoIGD+OyQH+gFyBLOJow+DDHOEGSqZtMW8eRF9tt3P3nzrbd45mBwYSzwvBhSAqcEM8IxKQxdLTCgWAOcP8x98OU6DC+3PZMYr8oZC8iiBAMct0ocS8BPGcXMCdzLLrvsIps3bpIIdEcwyDXfsHEDjTMMvhm3bLoscD94PhhIpsNLSvhvyD3pj0MhPjvnWkDfhUKydUuNDB40SOpq60joA2cOrIUIhuAQwNj0HTiAbJigomX7ZjhMI4izAFlX2mziNYpCpwu6Dmx/7OlubDRAZnvOMdQK9wjMDJ4P9w4nSBk0yysqzDkpK+MZB6V3KOCXqooKjp2GIwEnHKly6FFgDfBeBc1qhxCJszAAqEOkxBviwB/IHfTL5tqtUlJRRqwCQLfAt8CeDB44UD798GOOQEWmbMTQYdKwtY601xXl5Zzex9G8hQ4ZOmK4rN+0kXPoUSbFvUCukBWrLq/k2Uu1ttJ2kJbZlgCgw5KtSZZ36EQgrQ3q8WCImBdkUTBTROVy9i13sExw4z9u4v5BV+IL96y1b47ftjpRU9wOeh0xcIfNaNvx2l2NuqbhtQ6vaXutoSNC/zODjvdp65s6Le6Uu0bwDtnMUFtDd+f+me61Q+yhSNetXUvFsPqnn6n8EDFhE+D5Ip2Duh6MKBS+1iLwnXWCPGIG4+3iMyGsUMh4bTxeQkWkNQos6Pr1600rk/WS8H4cGmwsvkNB4EDDUAL1CxR+zZYtsv3221P54fOxCFCQa75fQ9/6uJOP4yFS1Dsji1BIevXtIz+uXU1EJj5TvTJ4QkzfxGK8Z7wehwCHTD01/BvXRRodAoAIADOEMUgD32GsI9EIr4MBMK0WIIIoGlEiDnYykyEbWgGemGXoo1G3ESDWDfgC8ESv2/gr6/Mw5o2JZv6MgwEkLtKeUCJQrEhLZVNpGTZ4iPz04498Dni6OBwwtHAIcADW//yzDPzLdjSGDvuT7aHnsBlylXuZHkT0gZ+xFtg77FF3zjdu5HQ8pLWh6OB8YMQmIjikLWHoEPEMGzqU6S44ABvWrmNNfv3adVSwoagZawgDTuPT1OTIGLI8kCGsNX6v5RzsFeQhncnKhs2bOGsZhELYB+1CaKxvkEEDBzISgJECgE+HgpxwyiiuFfYJ6HUYjCH9B9A5eeKfjzEdimghWczIaWPOojHvYC3E9N9CuarDhTnbcEyYskPHAMhY/H5GVnBg4cV/8/XXstdee9Hgf/3V1y0esmQAACAASURBVIwScJ+IEiHr2CMYCawzo/l1a2Xw4MGyBnPIg0FmjNC6hggdWS8o5b/uvrv89+tvpFdVd2msb2REBBATuABg0NFCitf8/PPPHBMJ+mbcM6IkGHa0FEnAK5tb6qRP/76cna1RPDsy8ByoDafTNMJMdfu8jCggS/ifa40hGuk07xGvRVkO33HWwFUBA4d5DwDN4TzhefAz1mHEsO2krqaOeBnIG1gGUfuGfgGxD9LGCBg2btrEKYRQupBX/A3XgwOWbk5Q3iGbw0dsJ41NTbwOQF1QlDBo+B2c2u+++47OEPYRpbm/DB8uqURCchhUFDB1dHzHPjAaRXtTMOgYdewV0qR4bugz6CCcW0PLmuRe5nN57i/0DbAYWLtYNEYHBLKD75Bn6ChGZ6jBh4J0VPB7nC0AHPFeXjudoUOErhGcucb6evI84Pf4PETx0KW4F8gOygHQO7gOngUAOfwN9437gy7TZ4TRC2BPs208ryyF9ujB98MpwPnE+mmEbiazmEwAI1A8uzdEfcYx0qGgGZMbQgtfnpgH7CVKBWvXrJG/7fZXaaqt59kDSUw8HCF1NAbNQGZRdw9EQmSdBC04AI74HKwDzhbT5oi0y8rYeQWHLZFOOYN/4FAxwgX9Nlpn43HiZ/B7GHLqSGRic3kGCNOunS4bmzbJfUsWc/80gMQ6YI/xv/Z+a4CrEbfJNpmUO0stmOppwW1uJLumwvF+tXNObdyC4v4s5f5HBh3X14zCNhH64H137qyha8rAuXuTRoAhY0q7pUUGDRrEA/v1//yP/G2vvUgOAs9O689QtDCmRL337k1DiYXC/xAsrSnQIMPT9BrkKrxJvIZGDDUpO2FGIzR9P+5DPRSgH4FQhqBD+WOx9957b3n+2Welpb5VWttbyYiGjAEOC6MF28uH621tqJMe/fvI1vpaHgYIwJo1a7jZULCIMuAgQIHiYGqdBevB5/V4aCiYLfB6GA1kQScYjVDpwOOGIQJaFgIFRVkaj/NneNsevx+kwgY7rbS7ri4D/Bqtad//+IPsOXJvKtFf1q+Tbr16sD9z04YNMrBnH9m6cTMjLDgNwwYNkV9+/ln69u7DrAJAQIzyBg6QNevWMYMAAAv2jZN82jBT22y4CiV+oQBJePwwytgHRCXYV8hALbIL4QgNxIZff5UBAweybo7aLT4bGQvUtvGZqJtC6BHxbb/dCPnh2+8YvaBeqgoDyhpKGrKDfcR6Y50hrPhZFSH+higchq01mSIYDs6UaeUxr4V8wIHAvUH5AaAEpO2KR56SVCZBJwwp/0OPPVw8EQDrPFIaicnjj4CJLSCJTELikRJ678eOPoHGHKMkoXS1TkpgjgidAvT9I/okjW0wRCPG8gwc2vYc1w1fiNTwd3SMEFtQVsapgno4YeCxXgMHDZIffviBtWYc9p9X/ywjRozg+cHZ066SXj16SqEtL9lMlvz9AEkigoZyRXSEz4VcYx1hABDJojSjqHQwkbW0JaWyWxVBm+gmUMcS1JhQiqwlFjroWCbTaRo6KuxCB88I/g4ZgiyBZhfPRjInZK2qqqRm8xY6fADmIQLHPqVTaSKXQfQSC8ekZrNJAWuqG4oK10TaFx0ukAtE7Fh/yCPWCNk2ODTDBw6mYeF5xohSYBYozKZ7pkevnnScEN1D1mDw8EU8DNGIhk0S+4Fn0NIfHAntSdbABPvNbI5Ncyr/BPQG1hgGQLN7eB3+jfOP9+MaKJHBWNDhQBYSaxkOcmwyjB9kV7tsYHzg3MNZgCwjszJkwCD57ONP6KxDtrEeQOuDBwRnnd0wFpwII48gB9kIOJzBUNA4Qxbpjf0BwyMye8DP4BzhjFGGYfjzOfKJILuhqXYtPRhr7mG7aUemTeKRGIGE0H1oq8V3ACjhGGA9hg4ZSoexPZuV7pXVkkwkKGdoa22tbZD+/fqRLZQdCt27cYpmOB4zgDGvx7ENdH4TmHNuAj4CpbGPyNokjbxDb+EsIhCB44h2YtTNcQZh2CGHsBGHHXaYDO83XO5+5B758ecfuff4PNgJzbpg/xR9Dr2DzzePbhQm+vF/z6AbdW7Mqtuga5SuBh0yjsBBUe6/B4rTEq9mCTTAdBv0bUBxg/fZaRuDzptVDe9qroewqEeK70ipM63akWe6CocQAoHDowYRwomF0shY0eow1jjsDQ2NBDZBMeBA4r1Ih+MQ4DVQAPiuaXd8Fr7wbyh+bBCMJOpW2AhcB8ZnzXdr+DqAbPbZbx8aanw2Pg/fIQyMFiJhSeazHPWHv2nkrrUTTbnjoGFdcC/4G4wJHBUoISg+PCeAHVBAEEAIItJ2GKqAey4vK2cUg/5sKsqODqawkV5sRS8k5MM1FIfCYmvrUHJweOAgIKWF9Fy5pVndbthwadiylf2/eD8M7JaNm6R/375MPSH1y3R1VZVs3LRRKmEEMTwlGqEyYEQbMI6J7juFzQojDjBZt+x6wTHq178/PxPPD0MN77xvnz7yy5o1MmDQQBq3HGrfmTQNFmuLllgnj5/h1cfiPGRUCn4/6Rexljj82H/8jK4DKEA4S9gr3BeUMAQayhN7gwwAvHQoLEaHFtgCx7Nn9x6SSrQyEuhR3U3akml5djna2lDUKLCfPRYqlRwnVXVIti1Jjmy01QEk6PcE5cSxp0g63+YYdO3TJzMa0m0AKxXy3G8MaoGRgrOBe+nXt6+sX7eekRayMQpegRGGfKsDC0WIKESzV9h7RJKHHHII0+pIw6Md89f1v/KcwMHE2uPzUErItKYNLwKiPc6u9lA5k49BijwnfXr3YZSOdc+m0wRpolTV1NIkcQw8yaYZBUIWMIypubGJLWZw2iDryA4gesaeIpUKxxUZAETQUCZYdz0zcEzjsTh1AVn68nlm81oTrczy4CzSCci2MTIEtazPZ0ZEasSBz8Uz4HdYG86JKClhzRqZGKzJV199JXvu/jf2m+M8aXTEz7GDovA7ROeI7iFHOJMQRpwH6IFQMEDjEotFnbSqKnPMbsd7cX6VawKfjWdlBF8sMpULzIGm3mEAeR0bmACoWVJayt9BXyLTAN2F30NmmUpFhIzhVgE/1wa/YxtmJEqdAacKpRA4pciw3H8nesZFEuxmKJOJ068UHxwsO2MC94YvOHLqiOM8qVOCa+B6vCb2L2cypKjZIzOgxgqyDf0FB4rvRb8z2tfgqFqjxiwVOiPQg9+RpyGHg4v9InWybQXTjCNT/P4AJxXiQzAs6ZG7HpD2Qpb8DhjVe+7ECxgQAXQJhwc6ugbz3UtLjdPlM/ZEgdKQMUTskD+sAbIhMOjQOegs0XJsE2xNIECg4Pnnny/VkWp2ZE24eoLE4jE6UwhW8LlYf43MtW7dNXXOaBvDhkD3ayN0TcmrQVdjrFG9GnT8nWuqPCV/0raGZ/2zlDtr8ZaSnFmDYfvvaqat2S9e3PUzU1F2ZKSmDPBnfghSG7alwV38d6ceNOXu/p3+DEuGKToaGXb1UPB7fRi3Z+TUKdRQWCQ9EfeW1ObTTz/lpDcFsul3fRZ6XkihRhBtmEXD39zABV14vbZ6a+4Ng8CQeMFGuZ3AkU5/FqkZ1l2RliH20AzBwXcwFbk9OrxO69e4HqJYJ+XlRVerHf5iDxcMJLxQDmMAmA190fY6Tq3HuJPGUbP1T3qF8CDbTa8u90TJdfB+O+SFo19Bb2sFh7VJy5ZHRWo7IrSdhSQpDjOfCpLlu7cYAeU5wF+1XqmZG90nXXN63V2mHKm3jBWGgne3byhSFWuAtcD66Fx2OH/PLHtK2jrSEvdFCUhMsDUrIhtr18ug7gOoLDc3bpFrp02VzfVbzVQ4T0EKXnMusMZwCkD4gzXD1Cqt4TljFJXHwUYLuv9O+wvWF/95PXSImRFxERvpWVJZ1bqbUwpTxCzuwXG+DBLZofOySsKJKqyTyFG/aLljjdhD9jQIgM501iFDBEm6ohLqBOwriEZIT9BBhUQ0OP6zJTqVc44l9nioRLmXHKaCeq8575AhGPP2doMs1vt0dAG4ye098AMsV4KulTq9KDu518VZO2VrVWVp66yUU9f/waBhceuqe3CuNWJ360eVS94nFaFR6DzD+qDONC2juBFBkl0QgFpOY7QybXEqqnvVkdbnwdlCrRhZJshxCONWb7mDuJ1csV2CnrBceO0EUhJrK62uI9fHnhvcmNmfziEkKm90uPXs271VvWHOvunP1lS72gfqLvbdEGJuQIS2X521bWtF9FxvM/QLLayQgaJH7r5lHp1ooFIAUL5q+rXM8CGTiOADmUhdP7PcRi5pHIFp8iJ9ZiyW7hPBcNgD4A4yGWY5YIcQ8Kjhx6yDm2bdZMqNUFk2Za6y0VUP6Xq6dRFkHPrTnXJXm+G2O+7Pcl8H6+WuobvPgdohJztkz406CbgOs2KZDGVM5dczdL9dOq25S/+qgLqNGC+i1Jf2sDtG3XX43KkFNzl9V6PO7msQmFjYvhoNehpdFdLvIAh5jx0F9oDCw0LaHZ4wogOg3TEURh2S33M4aNDDAckBGPYHBl2FRw+dWxngZ3pw9vC4a0x6uJl+VAJ/K2QO+JAOhFHK+rlqFAiEsZGXRs/u1hFuPvbAxRXsNuZQyHiNHnTcjyp8dT7M6DmjbLfJzPCA63Q6RNGdBl3rjHg9Ph+Rnjnk2/apqlCph0tlovgAHkZjEA1Rhamh6qF0O5Buo6YyoYbGGHucRrM7bk9VjRYmNP38w48ydMAghxt/YL/+cveChRINg6UKJQ/TI9+UbmCf8MTLJ3LGeLg0JsUQ+tEL0uEx6Tb0byPdHihYgwxKWAXlWEXS6bAaYibuqTWiqkiV8x8gQqXddYyEVU5UmjYSoAF2KS3ze2MkoJS4v1C8dt/0HlShOgrdboyWVIxCszVAC8ikQbHnWc+FkWcP71UR4DBMVPjWmXXLue6vGhFcTxkp1aAbkI8xeqqMdX0o2zZVrQZdjanj0OMzwVCnekudG1dQ4pxb6HfX31W/oRVSlax7fXWCliu64Ue5dRieCbVc083ocQyPniWcIWYnrbPGMaT23HINLNiN73ftG42H1RXIwpCV0E7DQ4+1IZ4CcVC7XHrdlN816O775CIbAXHuX59ZDSTp6u36bLO+7rW1rWu6pqTzteOn3T3qdJq6GHTsPfWM1QF0LIseuWvmnXZ2gWlXu/am61guQqQfRIo9nWI6HzoC8sfhKhb0qBkCJ0hy7Y86qAw+kBrP55mVwLMhCzNy5Ej5+OOPaDegQ5wza8+R2yDrejhn1+4nDDr0J91zV5StBlb1lKPbXQykkAMYdDgvqit/z6CrTlNd4DboOD9uY05bM8TW0LcRAJeHCQWhb1JPTh9wG0X+JwbdLSDuhUNFEhG623i7UxtuZ0I/Qw8Vv9tWA6RWkIpEehGpd3zGD199JbvsvTeNu/ugug8lFLEvEnAidB4k9Wodqe2smbiNuuMJKxDCFWE5xtAaGT6fJSJw7kWHw3DUockOUOFpOst6jI7XbgEpquhwECEQzGBYhaxgNvXqoEyQ4nPftyoyc3jRnmYiKP29+zs9V2tsKUi8FmZ6+LlnNKiu8ozbM9R5FiyTWApgfTa9TzosoAUGqt5+5m8Uu8u5UxlwHxjaObDdufo4HSfA42UKGXgFsPSRH7+jwFp+/7795Oc1a6W2pUVKy8qlZ7fuBILBi1+zdg3H3lb0qJZMAWoGLWsmuqRBB2CMVlzMnHS1KC5yJl1Qs++GhEKNBJ6DxhhKGXSqLoXCnmyX4XE7Ayo76jAbR7jTmcLfIR/GoHQaH5Utx6hbedQ2Vefs23vViM6tkLh3liIY982IAKUGu29qINQQ6fmEDPK5u4wppsMFR5FRl0vu7QAKVYJMIev6umRNPx+f21W+3eddnUbKjHWcO3WdcKIZ0t0qf2ocuMb2XLm7ftz6A38HRsLtEDv6zU7Qsgfa8FvYTIbKJww6uisY4XfJQKjOQEocGAXgPnpUdZPLJ1wmVVGQ8qA3vUMunnYlaWRxprj/Vg9r1NgZPHQadHeJDcRMqkfcBl2zQqqP3WvsOI/Ul0bW3Gvu1gPb6HD7IbpGiNDn3XinMy54a7JWFixaSJAqUvYoS9CYI5sTDDj92nxG+vEeds0wq+Qy5iqLuA72lYaOI7nTDvhU8VGmwtwJatPncDuZ+uzuc0fjTi4Kg6tx20Q1zO4Mqfu9WGe8Bs9I3WFZ4jTKxvXUDrkNuhvljte4Dbqm5j2DR+5UdAQcEatNxRmlYFo/FEVHYnvryemB+7MIGJ/hTrnrojuLXzReu3rzXdNeGl38rjG3SgspFICi8BrUtxClw6ijXq/pCPeGuDeejEcYNlEwPevbKkrjserh61QCNr1m01DGyHWmTDXyMhJmr6wCp72i6gmT3xpZBpNyVAfJfS1HQXTWQZy0HUeewuGyn6dCoALDCNqmPN1r72hACqJRqtv83Sp8zTxohI56Jr70M3HPMMhQ9E4kaRUy0mRuBcN0qz10SJPjoBH8ZLMI7ghdX4fP5GHsosidtcJY0QCiPEs5g4PiAq5gL8CjMGTgINm8YSP7sEFwAZQ36nmYM57uKHCc48b1v8rgAQPZybHTLjvLxppNIGomuQzpccFfjjRXQUjd68e2owTi9zoGnbLiiqJhCFiLUypfl+LAvWFFUINXh0CVuNGORgGzlGLLKFZr8huVFlrH0DOttU3L5OXeS3cKlu9z3QOdMvCI28u5/BJHRPQMus8HFRANesGZZKgZA7qurowTIiPcP1LYmmXAs2nKn0rNFc2pIWGPr56JLuxbqnT5PFbOOmXa/KTOsbYfMSKy2SxHgfu8kmnP0Gio/Gk0q04X19LuhVt3qMGnbNqUtuoLzVbh36hfG6di2y9+PtbKVfLSconqXsqb388sAEBwqKP36dmL4GR0JCTbs5IPY0KMz3GY3AYda8x9U3lyqSRmTJi16yyZuA266h2Vn67ZDZ5tyLvxI5yz3XUfuv7b0We2fNWeMmBN1N1Rvwa4DwBGOIuo6XMkNtoPAZpUp0XlBf3vGMykbdb0LUzmTL8j2NM1gSxgP2AbwIWAzqyu1K4qW7qXjlx0zc5Yg47x11py4ZrYzKg6Qrp+mpWiY2czT5B9lLDUQfojg+7OHmuEjtcq5sR9Tc/gvXck6z4F1HL0IkWkQkVQlp0shpqZbiTjAtR1gkGn1uYWCPWS1KD/3qZjMZiycKXXt8kGdPXIu6TdsRB6T7ie9qJj03bbbTf5/PPPnTY2txemBsK04ngIgtJ7d7cp6OJ1TbWoUOL6QOE666fgMpdSVyCf+0DoBvLy1AamBsL/rbB2dSDUC4Qi5eswyxhIdfTFAy2pqXeNKuyCqyLWz3NHiTA/7blOQBFfYwe0OM9ocQXuVI8+E66JGpA6ElpbZ7rLejOK8tQknPu1rCuCrMWVinJ7xu7Dr/LjKE1bE0QfbQEZDpvy3yblDLKLunqiedG7i9atmk2bDdlHNYhXMGUrLps2b2GfNsBiUJ7owy3vVimlVeVS01hHg47hGYioYMw5WtZS9IJwRg3yNvdmlQwMmaZkNZJzyx/a5uwgr21qgDRW1jhqut5xFjgjxiten6lpm7NoHUJX2rSLP+koXT3bdD6Bv3DV4dW4a4TvRAGoFbvkQ6N3R/atzjAROkpBJqOhZR+ug30e3AhlxGva4DgF3Pb6GgfIOAyQBZOF6EwHuw2EcYBdVsoRks4ykrbPdjXoVNSYcW+dNScbYduRNIvkTKHUTItNrzv6EUxqXerymgnB7bgdal0r3X9SLKOP2d63ZrX0O35NDg6/n1wWANJiNfCdcxT8PmlpzzAo0QyIY9Bt66vjJCqdtxp3rh0wOUy9/CblrLKs66/ZHJUVYwcK4g0Y+XP0uwsF7t43t850vxYkU1hjgEkRkGHmBwwu/k1WSETngQD1HAKLzguZDAqifKyfUzroUjZghsjnI3AZHRDke7DAUmNcOwdzOc9qDTPl1FUK5FK5ZqOzxIRT6vLWVI9rlK7r9UcGneO3rXyrjOI9XYMzPR/4m5vL3bEb9rzQoDseoY20DKmCAXox2rPpXVX4OrWMF9ZIwgWgcac8/syg4wIoTboNui6EGmC3ADkHwV0S8HlJEQg0Lmoj8PLwXdsQ3Bughlk/B8/IST9QKTZVqQZdDzjup6tB1+dzG3R9BvWG9b7dGQwcgE4EuY2WUIMF2tFuiFPf1pqMZg40raOAOqvA4bnS4QJtoa2HapQDAdQOA30GBUWZTAxmNbscEluX1ecjA5T1BCkHFo3N9KQFRkGpoK7qTqvy2ZVtUPdK68zWcVTlRsYp60jift37j31S56GrIjdaHv5Y5/px7SwASZUJetFBbIO0JZHbW2rYRti7Zy/57vsfpLwa/c1JptzBJgXkPro30BrYVsBISF6EXj/QucEiGNA6DTqGtnCevKtk4jAuIkJDK5grla0/49k4cQ497ngQF30kZUnrshYkyT0xWpSfx3/DGYXs4g9d3o+PxOcQ4czI3UTUjtOB/UDpAD3OapC21cqO8mKEYAlMNBJXo4WSjNvxctfKqWixvwrC+839m+yGcoN3gv88xIZodqZr5kDPr0nX2yyBvXf+zUVdTbIQq5v0OR3jgiMAgwS/xl6PbInASMCQIF2bM1kpxYCoU8bMBZDUdCZt2tbVh+yUolz60a1HnPXDvcKnV2pVxjidJhJBiuomdAb40G2DNLPtRkG6nRkGa5TdBl0HCOkwFPfecE1wphnRmgyFs67WEcNn0SHRGrzbscL74ej6OwHBjpy7iMn03vnZistRObOlONwn1p0dUQA4A5djnTl1CFnasWUJzRzC6QJQUPe3q1FXTwnPgDQ+2qjRqQMbgf+RzQ1hqItOmtRA1oVhcTslqtMdmwK59ijDvorJtrzu7vfodahLbcrdHaF3Neiqh/UcKB4JZSh1dtW4q71yDDoXyc7ENuAus1FYJCclBsQhahoKxnHNUO8aWf1RhL6NgYYw0aB3euFdFbqmLLoac6PVPOQkR6uUMonhO9p64JHhZzyw2/vX+1KZcht0t8HvmilwOyn4PI0OEB2r86GRKRWyNTjmm3WK2PLh8mcZ8RhQE2drW8XqgJSAQkbvPqIXe2CpKKzyxncYGQqHcvnaPXTXuXh/WhbQFgvusVfadB6vAtaUIMHWfWkj2WZSZBuI/hufyXR5GK1AhiqW19GUq80iUEnbEYyMyK12VlQ8Uvb4uxul61YC7pSXY2+0DxQOR0eOGASm2nF962Bo1ISUWu9evaiYcWlE4XVba4m+RrtUa6ZNunXrTnKSNhBkZNuk34D+ksgkpbapXvzRkBS8wA0YEBMMerAIUJxxKFDHZDnd5aXz/m2qlilXVYTuGQmwwej68XsIjNEBD/o+3TOCiKyj5VBMug06HBrA+lxlHWcfbIRIBWLlyw2CMgbdgho1XW8slsk6WQWKqIkdDbb3tjN1bkGhLtCV7pE5AxY7Ys+DRu0a+ZgBOMYhcc6Q1QVOTdAV8TmOg5VVPjJb9TpxLpr+VH2hhlX1jjGknZP9UFZxxipbw491gTwDZEplah0RLo2rgwGgWnBDuDEQCmZVLAENL50hU1pkqclFd60IcSc6t89j0uEGw4L3oDUX5RE4nAACatujRqDuSJqBlgPERa3XheGxmS3ObsB/PnTpGP3rBDqasSmY/XXk140kRw865C5oz7SWJ12Iei1FQI5Up21z/lFyROsXmPgsVwXaWbH+bBWkI2kR7Za5D+ea5wFlO3QJsNPDZAsc/aklJM3o2rY8tNFqyyvXNJtlhI57c5xJDUB+L+viiipM5sNE6H8GilOHQKNu3Scab9yzdhN1SdW7I3LNsmpwCIOugSaeQY05X4cIXT1MPcA05vaw4INZK7GAGBbmNZKCQocwuDxgFYz/k0E3KQAzCsQKfldD6q57bSN09v5AYIDNheEm8Qm4mH0+9jMr57KmL4xx6fREIQlUcDZC/z2DrikzR9hd3psaJRo06+VqSlsVi3pQ2sPpROgKWqKt3LZFR9ca10QvKgSH3Oo2Ha5oYe1dxwHXtCWVsS1FqIdN4XNFfFw6pDWx/PCGbZ71N5EQA15LAQtQHHpd4URYPgA6M7ZtDAeE92hRrxqB8NqudjhoBwfYB6YkoIB9RtGpo+SWIXcNz+3UUb5Yrcjz4MO5wHUgC/ibIm0h/JhKhT5sgGKGDRnKASIEEXFSW45cCKrECZ7JpmlsSyvLpTmVoMIG+AeyzqlxnBVvoraCz9TCf2/tcFBAEOL28t2IXEanftOKqClm7ql1wBjF2z5hGlFXLVcjdF/Q1NA1OlJj7kShbuS33qSrNGQI0+0ULetscp2tQWedzhp0GmKtHdpzQAVlU+yqUB3nET3xmIhnlaPjrNvaMM5ipj37G4OOz1HcjqKVKbOOs2kcVCwHMQRdDLr7rCKr5JYbJ5PC1qqCdHhNIOOWPzou1iAqOttx0lwGHXKBgTXqy6nzoM68kyGxhomtWrblU5Uw9ZurpVTr6Gj/hB7AQBkEJuitBsMZ5IkOfHs7hwiBCQ175KSGbSaFz6DlM9fZV93BuivOMhg9baeBnjV3WY7BVpe2ZsdIoUMl6CO+RD/XrK+ho3UAeV2ycno28VpQQitnASJzPBd0KQw8SHjgeGv5jkbbPhdS8NRDtrTjPmOa/VOZUbnD79GHDz2AHn2QoIGpVI2nO9hzZNnpJOnsRHLkCaBuYnx+W7JwB7jun53srrWZ1AH2LKnMq/F3g95wza4GXW2mRvx0Pvvuvl3RSdFq64IL5EVSF0ukoGkZ7fXFB2pKSBfA7SXpg6vw6t9U2WAh9KBs411ppOryiLpGZ1T+SHlZikjH87H1aPem8j5cgL/ffqw5kp331Yl6dBMLKDjBcSxsNKMOQ9fNctJGNp2uAkaH34KKsL5gZVJiCHe6XNfN+VwLFKK3b5UbjKymX5B+pzGzwDDcOwyanJRyyQAAIABJREFUO9Wjhpa/Q9uDRmRaN3KVHrqWH4wPZawCPUx7HbA1wUCq1wiZUGHEdZSJC+urKXRE5kqooffnXj+VB+0FdqejNJrTdce1oSS0vKOthPoevE4dov/H2nuASVJWbaBv59yTw87mQEYURcmwgIiIKALmgCKgvwiIigFE8RcTKqIoGDADCgriL1GQnCQjisTNu5NDz3SO93lP1ak9U9u7eO9zh2fpme7qqi+cc96TP1UaBEDdTH/PGqR33fUoiDvS7VSlz3GRWaxpdWfSulaBqskpHLutY55v/WxNtiSk1BqOh0KUMAoX16oWMHfdwBR0AmDuvpOxOSbHFbdtDa3OV5NmZC1N5iw/F9qiQsXTwty2pzY2Z+lI+UL5xhPaIkVN2aMBXQ9M3MRY3RtJ8DNxSYIHaZTP5vukHd1zvkcPh5ZgqmC0+289Ue0UcqGpNnFdtdhVE/PzvgfOaolpyMMkPolFpHlHJlPZU0jV8m2TA+DJRoKhLbNz+VHH0y6p2BurZrWbBEKVMUKTwaAXw7fyWRUOh8acPAWVnyo79D119ypgqqyRHAN2V2MfA9+P9U56BpkqLUbOyjppToJV2LRTpatoaOmzJtJq6JI86PU5MPlV6h1RxVj22lRScA7C8+yAGHNO6rNKoF0rizu6RlZ5qDIk4yrKVnHU7ylPiTJsqnm4LhxDMLTVkPHG5Uve9GOjXsfvzwu5Uh4s22+Plt1QJXQrZBVsVIv1utdQAxcNb36zBr3HKwG6Ep9fGbATmCcMfe43fiYdiVzrlRujsUIFdFEYXGKSZD8Tx1EXorWuFFTsq008sOsjhGDcSZYovFiWC7D2e6pZ8RqJG9XrXotA/14oAykQ2fuqUFcg1YxaZSLJkKVL25Ti2e9zjcSy9zVVsELBA0DjhVGBqqCjPY9V+BAgFNAVVHQeKsyVhtS6UiGle69rrkzUjlmUSew9VZO1a2zHq0qSvb9fiHkKi1sl4F8D/j3PKjIKqNKNMrTmMFhQtPRNA5fufH0mXy1g81pVgvReOl9azpIF7yv7E5p3rXDN8la33XyFsSntUCMRR6jw/kqT4olzFQgVYH7FXMbq9iGwQs7ule6/B+jGmtQ6ZlrRNk6otMP3VKHW/dJ1VbrQcepYdf3t/tq1t3tJvqey5Ad8K3NsUqtfLumcrSLq50+/MJ4nz8QT4ihW9scqF/Z9Twkxb1p+sTJGlXFdp3Zj57w5Xg0T8LbteMHypmfFuzJX/94G1d039HMrG+0abHUaba3ltvulBoHygSqaut8aitR7KoiLDHO9KV4TL1MrLoDqVthYD48fi3T9/HytShi9lCbats0yKD1Y+lRer9dZheRWQfg6vqkMtvSqN1dlwFEI3JCr2ykwwNavdrB+ghTQdC+2gkZAwwC6HbifCNtpPLoByrBWWPgXQe/XTqhzQXcE6CLIdgDoPDhFY0R6f12PdmCm45aNdkvn/BtqGU+FkwpZK3D0unbWpwoLBWsdW7v90WuswsXv89kaY9PP9PuyphTibrcv/7gsCOo66Dj5N5UH/uN7pAsLCNayt+DSDtS8UIERAByjuslUwbGgZQGG9/cAzk1gtHQ6T4C6Ast/f52rR0duJinXTtvNqlaswCiZt26YQJUTjtU+WxjOzdK2NDWfP1jLvRXQdW2tQmLnp/vKV7pg6fLjOFSJ4npYTxItXt03FRJbAWgroPM96+FQvvR7qPwCnO1i/UBv6Z/f91yexksg9OzGem2Zm18iKt3be/r5ywLZjgDd0p/QBc+NoEB1H9ruGTZL3oKT0qXusfKI/xpVrtsBnmMQOEaI/bGArgqLn+b9Y52vJDoWtx9E9Tv6qvNuB+jKE5ZmFIj8691ubm3n26b80AK68qrdJz3XQwGdnyl9yxhNDbh+TxOU2wG68qPIADfxTuP6fuWonezSfZb9cPMc1Etk19eukcpcux8OT/Lwn619QhSoVcZsTxlTWST8ajxgMl610C1BWvAhQanLQ4WGMigtO3GPuRbKPLDwMUk7DZGXqAasGrV9tcLLL5h1cV4J0GUu/wWg+xlKF1OJR8evhG4BXWPCdo46PnUf6ppasFNgsQLRP08VGHyeVYws0FnrRgS9myCn1pG6qlS79YQyO125IQv/uHQc1mLj70oLFHTqEfALUY5T14/u1PlW4fzafqsdWyVG6UAP/VGL2Ap4PkcVFp03P1cFo50wtfSl47R7avlA524VGqVxOx6rZOk66t56QqZNJi3HXK2yP7lTjqP7qOvKe3D9rDKmSoMINje2LfkLJgfBgi7XwvOGuPuie0ORxPpftj9VhUwFpyoR1lq2ioLSn5wE5ssi9/OSH2x0vcVCrLMPvgNAlh90fT2Xra8kVO/pt9B13LrPSps6XitUrYW+PVCyBocFUb2v7pnyp1/htuOfr8hpyd2OLXQ7Xj8gtwMQBWCrFCgv+6/XOLsCuu6jXs85cfzWG+U3PvTI0e2tn3/821Mq9Dr/K+UMeYDfU97y8MecSunRlMk/oTtfck/cJOJ5Jbtu3pLsr6tV6PyVdvRv/1rqXKU1LstmjYda91/pU+lim72X7xD/nCoYXq+ArnLJL/OtTFavLjGYv6vR/YqArm5b3kxORHJNfNkY1/XYDtB0ApYJdOB2U/0Wum6WZdjtgbkIQTeGKZNv43KXzXAT+jTRRy1qZWib9OHXEhUcdcx+QLdNJKxCo4SpLk+rJOk6qKZl18qulwpZFUZ2/TyBqp2Q3Pi0gpwygDKkdR2qBsj1oEDXTFo+zz8HMpMFbxtnVeDUNeH4rCAlrWivaKsZWytGLXRrUViA4MEsO/pR4uerKhvK+Lp3fvqxa2z31T7HKin83VrJfsVVFSadv91rbTep+6X33aqYbGuh+618C+jzFJa6c4693tMKZKtEWQvd7pW0jOWJX6wMoHLn5mOoAFc6UWGja6XrIXPw9dFuxz92/ecpOG4JljSdcdtYKgCqB8TfOtrPK6psKR34AV1pwQp8DzTcBjTz4uWm9Ez5zQp0q/DpPuu9Ld3qfivg6z0sD0sOxyu43K1S2g70/Eqrvabd9SpXZW81OdGtfLHj1znxOktLVuniXGwnynZ82s7KtPLfK+/zxbF17GqhW+Va+VrW1PQF8GSzNk9yqxXkrAupMtiazS7YoSW5vmZpFoP8+7eVbx2FjE1vrEFrlQG/LLfr49CDtLmUt3VdVWnWNbcKgn22AjrzGPi7Zr6/ostdGV0BXbU2BXTRrHegoesk5i2E7V1uGkf4NSN+d6s1sTVxQe/13wC6CLsdALr04/Ul4Vnmswuqc/EAllZSmxiK3Ugbw7Tz0blaglGGUkGqa+0HdL2PCtbtWehq9ej3lZlV+FG78ycV6jW6BiQWda9bK0rHoNfbZ6hXQefejgZ0XeX5O6gD1TPprbCxjOElyrjeAxVAQhumltkPNHZ+ftrUdVWFRC1g3Q+/0qkdqPgMBUW9h5ZNtpujs4ZODF0VMY7FD+Cq9FrPi1zPDHjTfMkP6NZ6tUoGn+HQX8OtMHA8BO2S4lT5snRh5+LVaWsttm8v9RQ2q3So4KXFxFJBr4mLlo25a6D5JX5BaOnJKlc6rq3zc8DIKhF2r8VD4PaC9wO+pQ//3invapvddgqVBUR7bwV0Gbf+twOXu9JPO/pVGvcrTHZ9/IBkAZ35F+J11XMVTLjGA0ezn34eVFptB+R+nrfXWPnolUBu5yakAbXQlS+sy12rQux4tTKCLnfSlgI693uecqK4ZZKolJ78QGoxQYf631jodv1173kvZxzsxe6Yl2rcqYLGz5X+/TJZwZ/ygNn+pBEP0F8pKU4Zna/WchBG1w5vr+By8y+GXSwygwUa+3s7RrZgzt//v1joUpbn1grLqVC+RgKWeeYxoO9wA4lfmNOy2iktCmp+TVo3xWrAaglZQOfvVlBZK8lvBagVbhOQlKDmaeZ6YhrDKQ3n8AiOXa9RsFZrR8GpnbatQkWZm+NVq1zPE1YG5PctU4qW6dbxK6P519BfNmiVHj5LvUbKEPzcWtN+LVlpUV81u9padnb+6tK3rnTLYNYlqWP3g4wVNn5eaLUcC533tNm8uq669gr4qowJrbhtW60ypc+2gKL0vK3rtC4WOpPi+GOT4pQv24UtLA/aPud+EODfrPtVpUtpTNeXwpa90DXmqXvVDgDbKRSWZnVdFFwVdJXedMx2DE7JrBZFba1ysQCpvGi/r3JJYqcs3TL8o+uve2ITGS1ti1LoHs6kZYcWBJVOVKGyY7JyUcfnl1lWbvnXU2UP5y97Y5rSWPpR4NGx+BVGa2ztCNTbjV3XQnvQbw/w+Yx2OVy639JfwrZUNs2xCOj0/hDQRQ62AXSRTabs0Y9Fuv5WbujaSg6Ead1qFR6lZd7f0qTKY4cXWXLquNt1T5Tf1IiwWfJ2HzSMpi53D9AX7WPK1lxg8wsgK2jUSlFAF+1iBzF0nYwVZMpsuikegxjL3b5nCWKeMJGTrR0BLgKojctdvvtfuNwtmFnmtULDbq4QM92UPC1rO8d78noL6LrJFrgVgNSaUqGqe6CfWzC1+2MFvwovC+j6uz5T11w0c2bBuwqJXwCoENazlP2KhP1brQhNgFI3s7rjLFDYjHghVlcgWjqxTKUKD++ta6AxIwumOj/OwyoNOq92wpLrSEZQC5v3V9pUmtP1ssKYnynN6dz0ufpszk2VBStw/PQbCLC95db+znpv3VdVKPg9vyeGgC7tL00M3SqKeg8VzLqnulb1ek0UKgI6564eAH+CneU/3RvlBelDYX78cyUt+MencxRhTgvFdJm0+6S0bwWlftfjeV+FwfYAvd0c+FxNivXTiaVv+3ydnyiAmoPiA3R9loKRn1+t/OPa7wjQLd97QGLmzLH5wcbKTr8s17kIcLtVNl5baZ+FbmU2f7dgr7TUTuHbHrj778frtKeFX97r335A15AvP5fP2OlSa+69U9AcA4XzYmty5mnIOH05JP6eIHYMuv9qnNg19uT4f5EUp/tj+ZnvOevH6hK3hNQtpVO+Up5R74SlKQv+Wq6rwD8vhm4JRjVMW8ds3VfC2O4KsDmIWpJWsPJ6Ffa6IH6AtwRhAU8XV2Nr7bQfEaJRpyZXCM62uHRvIO5KKZZlr3rn+FeOWzScOhs1xD2BYi0r3QgCkI7LMr03f3P6mHWX8HPVzv0Wm97Hat9+ZrUCxRKTXT9+R5UGmwhmFQ8FdMtkliC1Xax/f1SQaDMDnYNfgPBz3WNNkFEi5GdqnSsQ+AUMn9+ONvzjtULQ7odVuPzAws+YpW5BV5/FcfF99Topves+qFvd/7kFdgs41g1vQclaeO0ELwFdGxvpGr3S9739a/JwmohHn3YOGm7QPfHzlvM3e9Q7J7apwPGA2pQlKS14lp2rNIlwdS2k7YGK7o+lb/1dau5DTotVVVj4mSq3ftmhQs3ORfdje/JFv9N2fG73th3Vqavb01pOnjeHPM5eBb64u6XVdkljln55joPsg7mHnZ963baRPW7GuI7Fvw5KQzvyEHj5F+ZwGbtedr0t/1oeVgtUx6HyQWlRDUBVRlV+KX2qha7jt7SvtKC8ZYHb4xVTX+7RgK6ldr/U402NgBA8oULH1rbmtEOr8CimqZz186cYkLYZk3t/vc5iYTts4xamUmkvGc7O09KD7qEmy6qxIPd3FQHPYrcudzuQ/xbQ+WA2CeF3xUr2NfhQQPFrZ7qB7UDNEq8VJu0EHt0lfgvdSTYxZ9RuB9Cl5IetD33lFO00ST9Dyd+u9a9HSLYD9HZWnxKIVYLabTjHYRm2HdPyHn4L6JUA3QMlQ5DKaO08Kv51V9rQ8SnBqXvc9i2wioAVFvocHm5jidfP2DYObBUj5c15wtGXWMNr5MAH9zQ7fb6uP9+3iX06DssHNpNfn2kFtgKWf2z2XvpcnbNVPMJ0t7udCu06W/7w77tHn2zd6iZFKu35FZPtAYJDz02nVa5JCrKAzrXXveUz2wE6rR8/CNj5WUD3g7q4QHngzXYA3S87VBbY+6vC5Aduu9ftwFyAx9fK1d5X98Lyr9K7yjlp3ek2rfLTjtJD2+OLVd5IwxMqtFtb39ox2Dm0G5sCnOUZK7v4uQVSK0tln7UaxZfY6Ke3dvxv52vlgfKjfU/5Rcdr5Z/uvc7Pz/+qEChd6n3//wJ0WRP3qFv7bCuP7fz1faFrtyNnu8Y0Ol7ly3bynQlxsVjc8wpaOWXp2cpXjlcbMfkBXWjaH0O3YCAuDbcXut0gCwjygB0A+iu5ZKxAbve7Mo9dEEu0WrYmgt+NaYm94cZV5Htuez1a6OzKxc/FctQDJ2yXIZMEoovnBw9vLC6gMzFBmYevCsJcO3VD+xUXFY4KWCoAPC1T3UduV63tMbp1O6vwVALk39ZC9ws2WSe30Q4/84M539NwiwUlSwvKcLzWxvA5Bqu1+4W8jkVOq/N1j1LBr2tpAdbSiM7PWgN2r3gtx+T3LliBQsC3z7Prz/dtDF/HodaFH8SFoYwi2U7QWmHp3J+uWyeG5h+Hfy4qEL35umeMawhClWrrSdOEOj8NO3/zWFinnYI+W+dgXartlBaNxyug6x7qc/yCuR1vC6C6Sgmvb6cQ++nOD1h+vtoenel9LC35Ad2Ta6ZdrnSqMyd4KY8I//IMBp+F5qdV6+FrJ9QDPkD3z88+29KHVTjarbnORRUeq0zyu35At/uzI37007fSnCoL7QDde55JcvYUHh6e4/74eUPfV1lpZZQn41w3sf2ud1DWf2Ghy318nd6sHPR7OOfRNc/acE/b9POqjs/S57b7T4PNyV+x1+vvfF+VapVFfD4BXcNjbI6j8kh4d/n+e85rLGMJhROzWrIlCtVQBPR9Lnf9jgpTvzDxE087ZreEYRfCbpwIdNNYRjqf6Ylm9hhRx6fmJH+ZZvh6ipC63JRg1OLn3BgD3N74/hsL3QK6nYcSqQUcK7x0DAqSfmLQv9sxrGV81e4UDCxDamMEleiWYXQsfivJAp5er/trLQD/e37BpPcXl/8OWnPaedt9UDqwLj8FMhUg6r2wDGKZR5nEChzeV8FKrTPLxLxWNWn1sNj19s9F18RPt/p+KERNf9ujT/U+GnLyWzlCHwbQNbRhlS3ew1ro/nES0KWxkGuhWMGqXh8/QInQMK2hmdRmAcB+pgqXn/+95/AX92wABXRdfz5HhZa9p5VBStN2Xn4+8V9v56MHplj+V+VF79muNNOjL7RQc/uL+wW6fl/32dKFRwsU5HIandt3Xc88MJULyt8W6OfNQR+8g1fL8/PoXxXQV3C5+2/tH4vSnGynq5haJdsv7+1aaetWPw3p35aXdb+tsmLPItf3tfLDO6DGLQ3zH9Tj5X5RKdPDZQxtW/r1GzuyjoB0WrSNxdrxy/bp01EpLW34gV37SCgvW0Dne+pyV/73AN1vCSsTWQvbEoYCOl/1pC+9hwX0dgLZCljLQO0mrvfUz/yCUU4k0sYUvhi6Jwjc074cy10jhk5fcj2j2d7XCkWroW0Dqq5HgC53WVy3B69apprQ5I+vKpHyfT9gW0bg7/bz7a2lFcR+8LEeF//+aetXdRn519auuf3MMrgmgdl91N85Xr9AtXss99mOu8sStv877QSKgrBeqwCoFnY7gcv7qKWgr7rmaqHyIAelI10D3T++2vu3Y2b93Co0lr6azboAup2j3SebVOkxrQodF9D9wkjnpQqN3S9LH+QEJ4dhfi9ruwb6TCsH7J4yKcmOl/uga8frmOXe7ke+I4DWFJc7r1X3sOUfv8vYT082R8DKFV3vVwJ0e3qaBV8dMz1Udr/mCVynkYV3uEY74FIPl47D3ovyp8Ee9u45E21Bw6dAWfq2imjbRXbf9POuN0733t7pjeYmlscUcObTjnOxn8f9Hl5VsrdHA9vrAWDHvKMYugV0b5w6b7exjF7TDtCF7tzzP9rJSmsw2f3hI6gQ0EJXQLf87/fetcM2gpGWrfnltt5LzvpwPeCKBfzbS3Z288E0T6htHbrIWRck/TEAy7xq2e0oKc4K+m0AUQnK3QDLEJYh/Yxqic0ejqBJcXRDKEiJJeOeke2d8uNahHrcqY2hb6O0GPebH1j0ea8UQ/fHRoQY3PamFhC3AVyfhdVOYOmY+JkFHnutnyH1OZrUYS10vVYZ0D8m/37yb39WuYYRbIa23ncb0DPuLj9RWxDe0Xjm0aTPfWUZ0gKxrpVdP/6uioGCEo/htUqWBXVe77eAVZFQhlaXbTtA531rPNzCPaCj3RzVZa7Aau+jp/Dp3ts5qRvOL1D9gO4kBM0HdF6jme4UHnovlQse/VCBdmPo+pkCOsfN+fEoY/vMeb8bQFclROmJ9/MSfXxlSRYc9HAov8BsB+jbyCK3bM1rFeprl8p7cAxWKdD9lXuxr47x+PkBnde0ayzkgbsL6NZC9wOpXVdVOPgcpYd2PGLH0Q6EPTrTqqYdWOhWdtixWVnuXx8L8kp/OnZrwcsaSshhfh93vVbH7vdO2ff9VRYy3jaALs8whCOywA0LSmKb78RQu65+I0vnzu+zMZcf0HW8ug7tcM15rz2gWxmsSce8pw3lerjsGpLKpx6gqyWsAtezek1sbxsmcWuXdxRD9wtAPwH6Cc4P+pYQ2oGUnqIm499OpzgL6HoEnwhulim5jSWsMLWamBKgf1wCypLpz7Kj9lm6qkVZgvQTqYKhuthV6Ohc/RZ8u/WzQsZLEHQJVInACkFvT0RaOMkd2xO6ChZ2fPZeJCR1S/o9M1q2ZYWCzksBT7Pc/dqvCmi/1aSg1Q7ELTjrftnGJpZpLZPa8Smg63xpYfJZ/vnbefiFsGVorRLQ63X8er96vTr/MHXToMWClGVy73luJyxrDeg66lzb7au+J43eJMPa2X/L+zaGrsDKz3Xc3v64YtLKBgV1tdD9Y/CeT9Cu1pwjMl1viR/QXwlQ/B4SS5vb+66OXQS8xln1aFZ7tKwCg/bbcJVwFdRMKCzVqvPKdq0c0TltbxxyVjoVhh0kxSmgq4Kk91Qas/ztl4/Ku35FQ8eoJ/j5u/1tpY+t7mClWyt/vHUwipACjb1eeU1kps8l7xw/uhXQ/V4KVV7839O5+gFd5vz/AtCF7n0KrV1HDau19dJQsXJDLvod5Tvr8fPz8db9IM9tjZ97++JrzsSYuY6D15AfNZSqFVtbLfT93cNZmCxm6ht1Q+xAZbH0bF3JDgyKD1+0lO1kufsBuy3DuSqOboY+h9eSYGXR9PxYOcfYRC1c7V00wSA7t7kHHbjvq2YjjEDnJusvvTrArX3qZVwmfqKE5bWetEcgulmhslHSOpOlcQ6xagiAn6nnYhuBq7172TQm7LQVlW5ZbpMbtd45lzDrVH2Lxj3wOoS53eqE4LVhjFttQObykrrcNpcyTfd+0lYj7HQJE8Hhxu40NKGtYbXOnuOMBEPOgQjud4qlkjR34Xd5lCsHqyAmGexuFqkV4lSiJCHRrUEWhqZQcEMjqmTY8IhNYPLO5A46Z5HzXGtZY3NMrc5JkgY5Zm1g5O4//2ZCirhU2VEqEBQFT+iI46ArNegkFUqtN5zPRSgF4CRDUUMvlBA27YU1MVPjc1T2ZG9MjE73m3NmWpXQs0nu8ZJ6mABTqTixct8RsCKIuGdht36cxzg2nRAHgUYsRwI2LSACP/fM5V3Psgw4gKqAYk+lUlDmcyTpjgdByPPIZ846cL1TPJxFEsQcvhThaPoy8Hxre0SmVp849glQLVe2AXQJYXGN3aYcTpGKcwa696OZ4qKNzK+Ft+ziWd96DKq9h7EOveOV3RImZ34OOOhxnOwKKeFFyqVwCMFIGJVG3ZFPei63e5690DvHbPhL5RvXw/EK6rkG85va+AGAe8ryPpVJ1gukIQdZGZefnF8dgiKtammVAonwG+dAmnD7nGtyn8qHcMs9c573ITbwn64NcUAOUWfIyTFmpMFKC3KCmSNKA47BVG96sk1kuPuP6xImHbE5Eu/n8r6+6r7RAzTPIHKvE55pQvg24GW1ycpt3X7lB6lJd3482ae9U8xx0dZ4UNxTD40FdG/9iSfmPHNZb1cG+QHd7qkFdNahWwNAjQdVnPmZNo3xW+iqhJMmvXDcroe8VrZewE5d4G5Mh4zJQ+Yz6TSi4QhKxSISsbgw8OzsLHp6+zA+M4WO7m5h+unpaSSTSenvS0FJ64YHytNtqf3AJycnBQB4XalYkgVOJZMoF0vynEQ0hunJKe8kpKnpKWSyWSTTKYyOjyOeTqKntxfPv/QiFi5cCFpgfg3UanwcK8cyNLgAW7ZsQTqTkfpz1XTzpSIGBgcxNj4mrzz4nszN8XKR2Hq0mC8gnUphdHhEQGvBwKCAABdaQaerpxuFYhHlWhWz+Tl09/RgdHxMWvNpJjXdj5wrn10qFNE70Ie5cgHReBTJSAwTo2Po7+lFfm5OzrmtNRtoBIF4KonxiQn09vQgm0pjanwCsWAYjO+G43FJbCKwpjNpqbXnmtAVyR82VpgYn8DgwIC4/yrFknzGOWU6OjBXLCCZTAljcD84XzIV3+/p78PG0WFkOzswl8+jM5NFpVBEZzKNUm4O2WwWs8WCuFX7unvkHsW5PCYmJvCa1+6Nl9etRbXZQCKTRoJzGB+X6zav34ChgUGU5wqItJxace5DOBHDZG4GQ0sXo1KvYWZuVsCho6NDBCDv3dPZhbHhESwaWihglisXUW3WUK1UMTM9jZ122klolnvsJfS5xygKU84DBQesBrp6sfnFNVg0sED2fTQ3hcGdlmPj+AiSqZSAYSYYRX4mJ+uLaBhjxVl0dXagPjmLhT19yM3NYvPIMBYvW4oX17yMwYVDjnLnHkNKYGOrVu7DzOQUBvr7MT2bQySdxFRuxqGzQgGZdEb4LJNKYzaXA08zo2Dk2qpAUlc7IkGUg00U8nPojafRLFedNr3pJLbMTqEVCaG3txch1Gz+AAAgAElEQVSTw6PoiiRQL5ZF+YxlUhjJzyDT2YGZ8WksGlyAqYlJNKo19Pf2idVIHuzq6hIQyc3OItORlT0p1avyPXrlUK0h1WohHomgUKugWK/Kswl0pXJZeIV0SrqZmZiUfSZYx5MJjE9NCv3U2RiE53lrgyG3/l0VJt6DsiIejaHMeLwLWlQEurq7MTOXF0DVvSbfeC5bli3G4hgbHcVOK1fhP//6NxYPLRRenhyfQEc2C/YBKJSKGFy0UOiVcL1s+TKhoVq5gkgghFAgIM/ne70D/ZjITSMci6IWaGE8N40lS5eikJtFNBBCs1ZHZ0cHNm/eLAAYScS3esEIogQh0qOD50K7VNy5JnnyWGen0OCGDRtk/SnEOe/e7h7hdyoDXEfSeiKZlHUjL/d0dKJVb6C3owvDw8MiLwnC3BPuWYDAGwpCFSwqCIFqXeg6lohjy8wkYumkyOr+zm7kRyfR19GFSCyK8dkZBDqSqARbkgSWiMSQDcdQF/ndFB4plEuYK5eQymSFlplb0ajUkYrGMTk6jp6uHpnL8NgYOnq6EUnEUK9UkA6GHIU4Eka5UUO+XJJnku6599yDbDoj4+Y6JTsy4hWZLRWQTqQQpghuOoZfNB4TeUxDosZktVYLMZ5mxjwROU6Vuomj2IoSSuXDrY5SJcS+8nfKTFVuFbD5KoBLD0214rU+VxC3+GOrhFRJ2ArgvA8bC22blGcBXY0hNWptlQ3HMi/LfffV+7REa3IBnUJIs7epYVL4U4unkEnFEwJkXAwC/NTMDLoHB0Qw8SeTyWDTpk1CcHq0JgWITSzq6enB2NiYTIIMTS2YgouCfnYmh7mZHLo7OkUgiyUWCqGvvx+btmyWxUt1ZDEy4QDl0uXLRLGwgO5v1k8lgcKKTFIpl504hKshE3R5Wg4FFcc0OLRAPprJ5RBPxOW+uZmcCN/JsXEB8nKxiJmpaREs/X190mmNhEZiopDqGxxAsVwWAU8mTaXTArAcp3RJo6XYbCEei2F6dgYDS4YwOTWJ7nQWyWgMualp6W9NEKX2X2rU0NnbLWvNdW+xkUe9iYHuXlnX0clJJDNpdHZ1ikLB9eK6UhGazc2KcKGwY+IRmYwKBYU2CbVarSEQDsvvpXxBhJ9Ysqztj0UxOTuDdHengLIc0hKOIIogksEIGsWyY73Go0LQwUYTPdlObFi7TvY+lUkL2EdSCcyVi4glE+ju7saLzz6HJUMLMTsxJYpBZbYgIFcPtLBheAt2ftXueOSJx9E3NCh7zXUUlz4NhRbQne1EcXZOBCfpIZCMohFoIhF3GshIAgkZP5kUmqRSqRbWNlYexVG9iXqhhJ36F6JVriESjSDSkcbLUyMIphOYmc3JvDoQQa1QEiauhQMYLs3KfXuaYWx+aQ2GFi9CJ5W6cgmZrk5RdEfGRmX/yRfasSqdTGF6akqELzOkw+mEWNOyPywRbUFoX4Gc19GtKLwg2qOTKyGnnEVDqEQdIVUZnUImEpe1L7XqCHZnkKsURfuPNgMYiKXRKJRlr7sW9GPN1ChaoRA6ExmMbdqCXVbtJIJ3emISO61Y6Xhbmi1R1uiB4/w4XgrSmfwcFi5ehFJuFkkKRdJHoIVKoIlysy5WC2WAKJ+j44iHIw7tRKKyngTDENeZTYlKZec0LFf5Ef50PW0EasoZCiwR7pWqKPxci3KhiFA4ghrBMJGUe80V8ohRWS0WhddESZrLyxGz5N+D9j8A615ag2w6LetbLOSRpqEwMSaK88pddsaajetFiSToV0tlUbT5LDToB2oh2+XwQ6XVQK5UQDybRqlSBqp1xEMRNEoVJOJxAVvOc3Iu51hxnB89QQQferFcq5J8RuWZQD6dmxFApRHEH75HmqDsoOwl4HPfuzo7hR9p6NB6piIYC4QwNzmNrnQWhXxeQJZ7Ee/MYHR6UuRItqND5A6NJypviUAY9ek50BgpRQNIdXWIooNKDb3hJMKNlsjC7kWDWDs7gUhnWowLzjGYryAZCqFUKiCVSbFDEMrcJ2lhXBeQTceSGN88gl2WrxIlnLpY78AAcoWCKJv0PQYKJWRSSVEIA7EI+hYMCiBTHtOD0JnKiDeAe04lcrowJ9/lWBPROOZGphAPRkVuV+tVNAMtxGJRaThG3V0sVwmrtkBfpCQgKqDTQ+MCuj8spGa+tdAVPPkq3hJ6qOUwN8fzay1ttcgVmxSM53u8ndPW/Ba6Wun+MbUDdPueeIB2P+z1EgXw3CFuXaVaniQmEhEFzoL+AeRn51CrVATcNm8ZhuT4hRy3QV9fH0ZGRoS5lKl4XwoFCnNeQ2trdHRUFoQEyr8JJMz2nBgbxx677oYpglQ8gQfuekDWdcPoRgwMDGLfg/bHbCGP/gWDnvUmvdSNO1zbGKqWRGamQiJM4i48u8NRQeF7BGRuSLFcEiagFjsxOSnATzCgAkJFgGtAobDQtWb22H13XP/H6xFBBOOFCZz4znei2qjLP1rmsUQC3b09GB0bk6Q8zre3pxdzs7NyP67fpuHNQIxZwSFk4kmkYnGxWkVzpDs5GECImmyghWKl7HgNylUB9UwsgcmJSQwtWYyxiQkkU0mx0jlu8Yrk86Lh53I5eRXXreu6434Q9OoNhkvqzv4GQ6KgzOVm5VlUTDaMbEE4GUe91ZR7khHIzGT0jlhSFJlGJOg8t9nCzX/5K3oinbIfm6Y344Mnf1gY7z8vvoAVO+8kllJXJotmpQbUGiIEH7rtXkwXp8WaeM8H34+p/Cwy3Z0Ym55ygCGVlH2gMKeLLoKgKH+07KgklBpV5PKzongyFksvANdJrP583ovv27DFVis9gHKxjK54Crdd+2d0RnmyWxB5VPG2j7wXc42qCOKBrh4RfNW5otBHOdBEJen0iO4PxXHDr6+R75VQQRBhrD72CCAcRJJr5u49lSvSH5VVWhyTExPo6O7CbLko7nsKcv6Q7jk+CmWxxuJxcbkroAvTuu7MVjiIuVYFkWAQ0VJdAJ28V0YDxQiQq5Yc5boBxMoNxFpB0EPWPTSAzflpJDuyiDRDWL5oCUa3DCNIF2ULuPonV6LYzAu9JJHExz79cWzcshnNIJDu7EAym8HjTz2JvfbcA+FGHbmZafFaUAEj/UttLkG63kB3tkOUVCoypE2CF8M8iXRKrEzSPZ9J4UhliddwzdWNKCERzjcQFCs5EYvJupAeqJxEqCSHnW55E1OTWLxkibxyjagM8H4DvX0ozOUxNjKCVCyBKJvxkIdoxbqZ/tFkwjEUCAY8654hsEAQ9XLFOeI1EBQe4/hJd40ABDDzVUdJIo1QcclP58QajCcdzwutXl4rgM550EJvOcAudBgKYmR8TOQj5zA753i+OP5K1fFCUF5QZtFSd6xOKiNFsWTpBeB76UgM1XwRXamMjJdrnCvkka+VkenpQqXZEM8heZ3zb9UaMoauWFLGMF7OA7GwGBN9mU5c8Klz0JPKSriqgTA+/d3zsXFyTO5LGZBsBLCIhs70BH33CMaiYmVXGlT+a4iGIuhMZpAM0vsYF/qanp7Bb35+JUqoUbXBuV/9PLriCYyNjsgYU51ZbBkbFR6jrKR1TkNhdnpG+ILKGpWoaCohXqa5mVkkWhF0pDJCq8VyUTwIoYhzpG+5WnZCjhI62QroaqFLKMw9vEcB3AsNup48CVm5MX4LymLJE9SjTkjUCwm7lr+CtJYlaxh1nvEpobStxw9rnoA/p0DHph4Ca6HzfjbpOrDr6tc50Ry3lata6AroSbbOrNVFoxNwFMEaEi03EAxhOp8Xy5ZATqFErZJMRCChu48/FLIEFQpmXjc4OIglS5bgpZdeEq2LzLNgcFAsX2pjJNzh9Ruw+1574a677kIyQsaTkAmW7LoU6WwWvf194nanle01oXV6yGxtJUqmKFdE26YVuHHjRon+Sm1frSaWM8faPzDgATstCDIULV0uMOe/du1adGU7RBDT3Z1JpXDbLbciGU+iUC4iG+/AbG0O+x2wv1j7tJiHFi3ECy++KN4Fxt7Eyqg6zyQjU8AFwkGU6hUMDS0Qi3XNiy9h+ZKlsh4CZpm0CA1ae8FoBH29veIyp9BIhCJOHCwSRb5YcIRvyhGa5UpZ1lUygN1uaQwpcN1pydKdJ27MeAKRSFT2lcKXe0ztXUIOqSQIGM0IGdpJhkonkpgaGUMmGke0xVP2mpguF8QaoaC65//uxExxUsafjXXi4LccKtp0sVYR8CKYBBstAQ5abhueWQOn4M/Z2xKqOPCIQ0SJCMWjiCbimJyakv0UqycWx+jmLeJ2pyVBCyzZkRbNPJ5IePvJNRa3n7rd5ZTPra2KlWkJlLFwFPXZIh6/5V60WjUn9hiM4sATj0K6vxtr160TYR3Il5GJ0mUcwng+h0B3Rrwdf7n8KgZfEEEMueYc3vXe90jYha5ZCnRq+FRaSftyCAY9Wak0Xnj+eQnxBCIhmTuvIzAMLVjgnC7lNj2i4unE+51TwwTQ3Q5n3J9IJo7piQksynSjOJUTl3q2vwcbchNI9XTKmtTzJbRmCli5cInwZawjjfFqAQOLFmJmdApz0zMSBthr9z0xMTIqSsdvf/obMFuiCjb+CeBDp34YrVBArHPSYv/gANZvXI9sNiWClN4o0l/FHTutK7GiqQTW6kKLclxlNII6mojEY/I+LVWJ5XKOEfcYVTd7WOvQCcycczQUllAVDQryT61SEzoX+guHJSy18667CKCTx6nMUEHld0nXyxY7igvl168v+5X4vGnMnPap08Tb09HVie9//QeooY7TzjxVFAJ6GegxoULc0dmJTZs3S/ihUCmj0qghkkw4oQkqx4USZqem0d/XL/edKxWF/qkIae4A14OAznlLLgzdtjQY3MRa8h73mooM51atVWVuGrbzkqOaLbFCqSxQUaTnLFBrIMY9K1dkrWutBupBINvTjUqzLh68JBXfUBjNah0x1+1Ow2EOdTEexItZbeDX3/oxtOULKeBdZ34EgVRclBmOPRuIIFCroxVuoVAtoUZjiT0VgkFxc0eDYdRLVbRKNYSbAdTKVfz8Rz9HFQ1QLSevxxDBmZ/9H2SzGUzPzSIYi0jog/uXm57BTstXoJibkzg7DQ45e4IVIcwbCbRk/1FuIIKQ0A5zqMSvHnSdsG45KHN2mDLtd7mLi9zNBxGANg3GFERVgbZ/67WCm2HnTA81Kr38J7c7pZadamKpVRAI5raXu8210mco3+vzVVFQENdXTxlYddCrJc1VkzjcDBlncQBxOROA6OoiUzD2SS355ZdeRldXt2wkrVwlQgI6hYYAmCtQOSm6AsnUdKUQ6MUVXypJrIfWPONABHIS2+JFiySWOLxliwDPnXfdBTp7N45txCfPOhMPPvSQfI/xSrq5RQlxE1hUu9Eac8nkbDaxfPlyGTNd0BRyAtrBoFjMtOgIHBQMdO0PLVyIfMHxHoyOjGL5smXI52YxNjKKnVetwvV/ug49yS5RJI44+o2445a/oypaZwgHHnGQgDpd8GQg/uNcqVRQqNN9T3ffmjVrRBmpB5poNupiqYxs2ixCh7E6Mg5d3onOLHiECV1dBBuGJMRCjyfR29UtChLHyfwFjp9zopbK+U1OT2HR4sUCbGvWrRVli5Y2Y6KpdAr5uYIoPIynpeMJEcB0x3O8L65dg47ebnEtUrmgO3DJwkUoTOewdHAh5iamnINxMknk8nNIRWK48Ya/oCuUFQFKoX3E247ExOwMst1dAnJDQ0Myx0Q4inv+8ndhskq9iGPf+lbccetdYuGGEcPrDn+DKAF0YdMlxgNwCIad2Q75Pi0uKmSSRc24XTqJaCwmazq4YAHWrlsrAE93N+ODtlxRM/olno4AGuUaonXg0VvuAfv9iesOwOvfuhpIxbBw0SJMbBlBfvMYBrt7xWIanpnEeL0oSsM9v79ZXIfDc6M490vnCT1OTE8Jk9OVyXyCBQsWOMl3gYB4VUgLtIRWrlqJ4RG6IluyN8zxoKXGGKhabHKal5zMtBXQVcjQOpsu5EQp6oumxIXKeVWDLQFsWurcb1rmyBWxsKdfeK0WAkbLc2gGg1i5eLmA+EBfv9D47OQ0dt9lV/zzyafw9xvvEBlA2n7Ph96HfLmIRcuW4t/P/Uf2phGkm72GWDIurlwCCRXORCQqVhOFMF3eVKYJTnSJC3iUCkIP9FJV5goeoKuFLmDUcHIgpPFIsyXrlWbeDd3fzRaWLFqEwlxBnpnNdsh+j02Mi0dnjF6aeBzZjiymp6ZFntD7V5ibk1yaH37jEuTrc8K/qXAGs81ZpIMZJx6NIpJI4axzz5Q9ILCQ1uippAeSyhZzeKj4M5Y7MTOFpUuXYmJ4VHiSOSbdXV3YNLwFXX294urWBEUJlQSCnoVORYZ0wb0nz4uXkPlEbGaFltAak8yisagD0PW68DZlK69jvgAtRK4N3eTJcBTNUkXCA/xMPEClAobHx0Rh4fi7OjplT+h5yCRTwvNUOmrxMBIdGQH0uZEJ/OGSKzA9MYq+3j6B4JPPPRO9i4fE80cLvTeWwqZ169A10INKq45QPCbWOb17VFhjoQhmxiYx1N2PyS1juOLSn2JydhJd2V6ce+GXRY73ZnpRRgHXXHsNnnnuWVFOCpWShBKoSJHX6YlkeJF0Re8F58s4exVNDC0YQkcsjdzUjGBJJBZBIOR0b6NnLEFPitsRlBZ6O0BniKCdu93Gra31romJAuCMsTfrnrJmQV2Bl3zL37cH6FSWbWzduuR5P1vWrBa6tfb1UBYP0Fcc8CoBdI0J0N3hgTsHXC6LZUTGKszOOTEsBAS0+/sHEIpG8fgTT4iW2t/fLwDDSSxevFhcnnTvEnBonfGhZBIyB7+/YuVKbNy8SSxkxhWZpEKCW/PyywI0tNp5DyoCTz7ylKwrtef9Dtpf3E1MpCLYMcPW1hhaMKegmZqckgQ6CjNa3KMUok3HjUw33hRjmoAkw5CBKBzWb9wg4+bnGzdsEEbs6erGfXfeK/ZkFBHsttduEnMlo/3rqWfd7PsA3nDYfpJoQ6aiIONzaM0x2Y1g7rhUC+LZqLcaePLJJ7B04SJHIBRLonAsXbFcEtIonNVtR3CglUxGJMjQqmZyGK+ndUfg4P4RJDguug6Z30DLgsBGoUCQF6s9lcTw8Aj6e/qQTaQkfk9lgdYLfyS0MbRAYlZdfT1OXgHjjnRzhSISr2NIIdqdFTdky3WjR4Mh0dAZV6Srnq4xWqtPPP2UjLEjlcZTdz+O2dIUehNdOOZtR4uSR6XhsYeeAHNk8yjhtE9+HGs3rBfBTCHCtaMyRNAhPdKK5D6mGNOj8G80MDs3i1U77STAIeEAdqGTTHIn4VPLU8S9K4lmISRCUYSrDdxx7V+Bes1JsIoE8cYT345WIuK4QONJrOgZFC8Kk52asTBe/6bVOOvss9EVjqEzmMb7Tn0//vP8c2KlLl66BKMT47KOkggWCgmwkw5o6dGNSVonONCVyPlTAaM1xr0izZD2xicnnDwFuqIl89vphOi57fh3sImBrm6MvbgOC7p6hXdHZibRv9MyDE9NiEDrzXQgOFdGq+QkzbViYYR7shibnkag1hIluiOTxZYNG8VDRHBatGAIWzZvxg3X3OC4FAEcdcJbEM+kBMxJY72LBrElP4kAY/n5IsItoC/bJZYirX5622iFct4MQ6U7suKW5SvXh4qNWImOliW0KwLQNRKkQoFZwHTjlspYuGBIXimTqNS9+PwLQr9a1kMlmr3V+cq4P+mNsoOgtHH9evT19EqY5KJvfxuZUBpnn/dplBtVsex/d8XvEJZ0NeCUs06R/aBixfEw7KYHDmm9L+/d2dWFRDYtaz4zNoEFvf3i5WIC19jkBIaWLcHYzJQD6Izd0uVOD6EEZpxYLsGYeT6kD9IKPXpy+IZL0+Qj0hRDGcrDfI/zInARBMXvU6mhI55EaWZOniE5L4k4GEqgjCQfcT3J48xnYHiPyhHzOxi/nm5WEEnGZX1iDeCKCy8RC50+jEKjijPO/wKQiCLHfKlKHXst3wkzk5MYyU2I1dzZ14NgNCryJRFLoDOdQWFqFqFaC5d+92KxxnNzM/j8uedKsi0TYD9xxieRjWXwwpaXcM2f/ojnXnoR/QsXOIp6voAFPX0iZ9KxhJM8CXobuiSHIVfMy0l54WZQrH/yNkMiCAXE1e4YmUGH3gUfDKC7/Q/E6DTneGzPQlewVE+ZJl2STpnIp0aCAroFZU2+VktaP3Oe5fxrF2fXe2nZsj8xThUGBXSvXHDlgXvNA3Q9eUYfIhnRc3nJ8F66aLFodBRKTJx56ul/orO7GwuGhjyBRTc6rWESqBbFE3AI8EyY4yuBleBPlzS1yKmZafR0d8v5zoyz0opOp9JisRMIJflr1EkwojbLe9PlR/efuLRYIaJNEkx5ChnIyXJsCehxcaht77RqJwkDMC+AAoPacV9/H9atXy8CVctTuGh0eVKrH968RWLMmqQ058amGcOjIJIMeibsjY5i2YrlEhejhs17kPmZF7CYFm4+L/G/XXfZBf9+9lkksyl0dXVK7JyWDV36VHo4t0YoIDFquqJoDVC5oZVMQTm+eRh77bGneA3oZSCYcwwUjExYIvDQqmcizEtr14jywL8ZCyWjUwtmrCsTd7R0utKZH0CGl/3ddRc8859nxfXNJC8Cy/joGPbe81WSNd0oVpDt7sREpSDChlY3wZwuMllXxinZWjTQwuaxEazaeWdxm9MiY/y8Va0hHo461ny9Lkz+6BOPSxx2aMkiseDospYM4HhcBBTd0XShMv78hn1ej5eef0EyzWeZMBiAWE7PvfA8+gb6RbAzoY5Kh1Pa5rjcpRGRa/FGgmGEGkC40sDdf7ppnoV+6DvfgmoI6O3rw+a167E424M8hUsmg0R3B554+TksXLoElekcYlIyubXjFIUnXdAM8XAvyYxUYKlUch4c/+677Y5n/vlPASkqswQOCvN/PftvUXCpkE1NTyOVzTjj5ZnlmiympZmuwA1UaugKxhAoO+WjVDgooBF3YshxhNAdiosrleD6zEvPC+CXGO8ulLBq+QpJZuxldvNMTpRG5ovQW8Qwmihi5NPcjGRtE6y4xuP5GQR7UmiFHUDrTqSx88KlmB4ZE0t/1512Fm8QLU8qfat22VkSHnfaZWfkCwXxrlB5VoHpnIjonrXA7l31hsSLCVgU8Aw5jY+MitK7156vwpaNm6UqhPKBAm3BwiG88NJLGFgwKIAulRmdndi8aZMoUYP9/eIJJL/QZU+5waQ1VpswXssqkuFNm5HNZL1TGTl28hbd4kze5X4xpku5QG8QgYXAv3hwSPJbCKZUQHoHB/DyhnVe0qOWfEVcC52vBHQB33JFaIQeH/IwaXmXXXcV13OYx3/SA8QEy4yblMZQYDolyjorYRgKLE7nEK63pJJhxZKlAtYMxXG/yPOd3V3o7OiUkACtX2bDU9ZyXEzyLIZbEmajwhRvBXHpV78JkMfTWZRbdZz1lS9isjgnHr/c2ARSjaDIip1esweeeu5f4u3p6u1Bzs396M50SJJpjUmv3b0YHx7B4MCg8B/d65O5aSxduUL4fCY/K4oRFQoaEsQNJiMytNiZSDkJtJmsyO/NoyOIpRLi/ZibyyPUDMi8aLwUSpRF9I5GhWdqzO53y1UV0NnmWM4XdM9IV0BvB+YKxjZ7XS1miV0zES7knvLpJsVZcPZc877jxbcC/jbngs3LeOf31SNgvQjWQldl1itbW3Xwa1riptYzfc3JSyIcWAfYaIhGfM3Vv0d/phcN1GRBDjroYBTKZTzz5DOotWqIBqKog1nfDbz5zW8WEKaGRCFyxx13IBKSaAcK1QJS0RR223sPp/yjXhdiJtjxleBJN9n999wvdbpRN5ojdautqjxn731fK9pRnQvKmIlbG+6vO+U9V6xYgZdfflmyQ7s6u3DNH/4gz4kgLP9KzZJoxSe880RJiKMQWr5iuYyfMWcm76xcthybNmyUmkl6ER6+50Gn/tn1GjAksMteu0rsnC5XriddxU6pVFC8Db+/6mp0JTrRRF2sgcPffDiKtTLu/Pud4kbPRlJCbHPlPN75nndLSUy+XhENn6BOAqJmTaG2+6qd8btf/wadiQ6nhA5VHPXmo+R5t938N9ChTFdpuV7B+z/0QUlMo2Ul5WExSY0WZadZbUhC22BPH6769W/RFaWLv8qqaxx61OFikdGlTquH3oWb/vgXxGXVgEKzhEOPPVqE2pLBIVz3+2uRQlxAutQq4Yg3HSk5AAwfMPOfJ0u1qnWx4J55+ClUG06mfDqWFs8LbY13vO9ErN24XpQPAiM1bQp9Ck0pqaN7uacXV115JTKBNNh4s8H4n/wGHHz0oSI06MGpE/gIgq6FLuEkWoHu+eG00IP1FmrTc3j4pjvRrDpndzeCIRzw9iPFIqFn4vV7vQbf+dJXMZDpESthpDCF//nCZ/D8mpfQQWskk5Gqgjv+7+8yvpnaDDoinTju/ccJg9LyIqDTTcpX8sOVV16JbCAt9B2W/FuGKRo4/v0nShki3a7pbEaEMsMOBHQKXwp30oHG0mOMFSOEG395rRfzLKKOt37oXZJ1fsNvbkChPoOhcKd8Plucxf98+izMBuqiDJcKJRHi2WRKAIbemh//8FKkgwnUWlXEAlHh10Q0hWKrjJNO/oiUdnF9WQWwfnYMPQO9qObyiNUh5XHDa9bjVbvujq9ecAGyqU6UQaAjMAHHfeB4kQmS2FUpSxUEPTkC6gbQNcmI7nWG+AjEzGOhwksF5EtfPBe9Sbp7S0gEErL3JZTxmXM+K4ocrSeGoKj8L1u6VBT4K3/6W1lvUm+uPINPffYziHakRbkgXzE/44Yrr5c9HMmNor9jAB8546MS96enhjz8ta9cgI4Q3fM14eEPn3Equrq78L2vXkT1VSzRUr2EWDiBU876GBphJzXj98AAACAASURBVBOadEc5q9Y54+gE8+9/62JUGmUkQgnkK3O48MILZW/P+9KXkIlnZc02TG7CdTf8Ges3bZQqCo33T85MC02QHyY3j0iy6qpFS/HxU07For6FXt7R2ed9Rtb2vHO5Zt0yTo6DP6effaYogAR0AioVm/5UBy76/JdFEeQPcwXO/PIX0IyGcf5XvoxOpMAaEq7ThtwoLv/VFWJdD9DjSAOmVBbjpFmqIhuJIx4MSxz8y+efL/NJJFLiiaugjs988Rzx2tBLQMOA+UeSL9BoItRo4dvnXoh8cQbdyU6h3e9+/2JJnjvpoyejM96FhsTiY9g0tgk33Xoz/v3cs5J1L6Fcyrqoe7xwq+lkuJuWw2I1u/70doCurnabdKahL3Gjs89H0vF8Wpe6grqGf/U+1rXuWNhMRp/f1Mtv5W8P0NVC3wbQdzpk760xdLdRir0ptbm1L6+R2Pkj9zyMfGkWnYksStWiAPpjjzyJYr2ERNg5tUoBl8C+3/774f7770c85NRE11CTrPCGe0YRCxf23GcvSUahwBaXfGcX/vHgw8Is+WoemWgac+U5ZOJpr6EJlQfRXgIR7H3YfhilxdDXh9zMjGjkLOOgVUFNW2rnEwlJ1CI4333r3aigjDjiKNYLyIRTyJVyyCY6PNfia/bfW6xCzZJmXe5g/4CU9Dz18BNiFxXLBaTjaRQbjnsnFXVAiXPa5+DXS+ycAoWu1Q3r12PVylW49S+3oFjJi5upjhoOOPBAPPTAI6iggiRiaLRqiAWck9tqaOB1+78BRbp0wkEBVkmoaLbwj78/BKYJUbzzmRRQ5VYZiUAcB7/xYNx3x33uPZzxvH71vmLhs7SElhaTdQgQLC8hqNGyYAz8rttuF0AuN0oiYA468hBRJOi24/6QgZ+673F5qvP8MPZ962FOYk6tjgdvvU9EALVhCtj9DjtAEm3IqBSaK5cvx6a16/H0/Y/LdVRsOL5Ks4JoMIYKagghgv2POFDczMyEpguPuQZ0SxMIqOhd+6trUUIJSYGyFkooIoGEqFf5ZhGpYBpHnXi001gFTB6KCsgLcLhjoxJJV10qEkeiEcDd193suhgZM27hoHe8WQCR1kK4Adz9p5vFghcaB/DG975NPChMDAq5pZ5//cP/yapwOfik495znHiGCODMnyBNUUn5/S9+LzxAIHdOI3fGRaVEEuTQwLtOercoUlS+aElK4g0B3Uvwc9zZBKLZkQk8ciPzTKRVCSaKObzvE6fi6l//EXnk0YU0mL9fKeWRTpBOgaNPOhGBeESsQ+ZNMF55yzU3evsSk8yAhoxpJj+DjnSn7A8TmjjGo088RpLrpptlhKJhLO0dQCBfwdzwOG6+9gaZV50lbJKLE0KhVUY0EMdsdRYd0SzeceLb0Nnfi825SXml4kSvBJU3KZWrVoV3COgd6Yz0aKCrmJbazy7+CcotpxwxQb6RKK+j0HHtqMiefuYnvZMOKUiprFxx6c9lrbnu5L+Pn3U6CnCOkA3WGgjVW/jNZb90xi6zDOKUT39cyvXIL1Scf3rRj+VJ9C1xz0799On44cWXIiorBdSElqk6BTDXKOKcL52L4YkxLFi0UGiJyaAEu8u++0M3JY/3orLjrHWuMIMLLrgAl3znEg+QOZJPnPNJRymIhIWfxLJusY46KF5GKlSd8RRC9SYu++6ljsdS/gvgc1/5Ai786jeE2mrNsoB5IhhFtVGVpLnzv/E1bMpNipXMioTl/UP45jnnIRmKSqyd8fGPfvYMXPzdS1FBFUlEEZd1DCLXqqAeCODCi76BDVs2S48CxtBfeu55LOwbkAqSr3zxPMTl3PsIitUyglEGHMIoskIjEMdco4Bvfe870oOCXqBVq1aJi52x+u9e8E1J+Ks3q7KuX7vo6zjjU2chHk3LvjcbNSRDCRQaJcGZCy/+OtLZNNasXYuevh4nyVXisY7b3Uk2dV5JF1H3+FLNHFerWhvJqOWroKzY6NwR25Stzc9iD3jl23ofKQt2WwrX6w2v67jfTa/jsJ0m1VNgk+eoYGi5Lp8RWHnwa6Six7HSne5Tnp9f14JdkBpNPP3wk0K0hXIe2XhalojaOp0YanXzXg4AZ7z3FMhJXsPjwxjqG5L1cfSjIBatXCwub7rZR4aH8fy/n0epVkIq4lhkZD7GrGvNqri7Bnr65fu06dZMbcF7P/QBSYiiBUd3PZuMaOyB7mNa5v/65zOY2DQh36P4nJqdRH+2z4u9z5RzSMSTIhBiiGP/w/YXRYCCeHR4WBo7PPng48LsGv1w7qX/mhidHsNA16ALZvt7zUJoodPdfOfNTAQDJmbGMdDZJ98leHAdcjNTWNDZj1K5gFTcyepn6seb3voWrNm4AYuXL5U9+r/rb0AmkJSEMgVOzd8Wy7hRRCrk1GAX6gUkwim8YfV+krxBIZDu6pByFlod1BBZL8qGGKyDv+2PN4nlzTFO56dx2BuPkBpyiXkxHj81hXvvvBs9iU6mk4mg3ufoQ5w4Xr2Jh/52v3zfESbAAUcchGqrIaBE5ea5Z5/Fpv+sl+9SKFIRcbr+BTA8OYKBnkEP1Pc+4LUCYKxoYGyZQMgwwlNPPIXZ/Cz60/3ynLHZEQxm+0UporstFUojLwCfxGsO3ltCDUFmEBPQmw2neRJ/57GD1TqigTDijQDuuW4rYBPwDjnhaFQCTue1SHM+oPPzw999rAPoZCJpnxoAAV276FHYHP/udzhNhNwGS3TB33/vA5jOz3jjLzYLSAdTopjNlufE6tDxH3zMoeJyl6RPp52bp6RI7X8rIPHF8lQOD/yZXhkHFDi+Aj0FKCAFeqKAejGHRDAstDVdyaMVS+LEU94rOSXjo6OgC/jP1/yJhbvIhFKubUYrpIZYKOaBy2RhGh2pLqHdD3zyIwhk4pKMlmqFECxUccvvrxcaYCY6w1Ecy2ytiFgkKQo9LVjSbqtewwnvezfQnQaSMbGk6SZnLg55V045ZEdBN8OZrnU2hrn75jsxNTuBgSz3v4Wx2VH0ZftRREkSZwns5GGuwwkfPEHuJ/zabOEXP7pCuFUB/WNnno65YFN6MTDsQgv3dwbQGXX98KdOExnHZjm0qH/6HSf7O+YCOo+eqaKOBCKYmB7Fgq4BTOYmJdRFTmJ+9Ze+/RUJU9DLQAPpJ9/5kav4OrJjdHoUA10DnlyhbOrJ9njykdf8z2dOdwCdSXAuoFNBZRkZ83uqcwUpJQ3VCOg/9HiQQEc3dm+2TwwYZp8ng1TXnB/K0KfX/Ae//OPvxeNJOR+tt3DJly9EohWSDP9gPIac7GRElKVKqYChRCfy7LWRyaKOAPKtEj77hc+JkiF5U8k0Fg8swAWfPU/UVO55ocD6+AzmKgVZ02TMwRBmvm8Y24yf/eIK9Az24+mnn5bwT0+2A58782xkwkmXHp31ylXzKNdryCazYEaX2zlFZMm6kXW46g9XS35BNOEebCIlZq6hYQCd89eSRwVJTThV61pj0/OAXM/3MElxFvDtvTQpTpRK1wvOz50DVhre8antMtzFaNUOl9tx20sY2U0+F4NvBbPc5ZtuprvWdLttXhmLYXclWqcP3HsfstEUmq06IoGwaFN7ve61EqekZXzDDTc4tebJDtGeyFS02Pfee2/5nA/+x/3/wPDEsCSqkIHj4YQA+sqVKwWUn3/+ebEO+VNqlPCqPfcUxmbseGTzFqx94WUh1rn8HBLpDMoA9jxwb7Egly5ZIln5jJPTYidh0UJn4th9t9/ngTcBfZ/9XifxzU0bN0qs++F7HvYs9PH8BHrTvVi++3Kph2Qy1l+u+7MA2lD3IManxzDY1Y+Vu66SuDkTqR7+xz8QDTiCr9hkqVEIqw9bLfFoxs6ZyPPn665HNpoWhYgeh+niLPZffQj6BgfRkUjh4ou+g52XrhLNfWp2Bp3Zbuy572vESmYW5x577IFf/uznyERpz5MlW3jDEftLgxomszEB8LF7H8F0fgo9abrWHC39gMMPksQYMhE7eTFmxbIhofImpLkHG1PQQrn9xpvR29Ete3fM8W/F+PSU+FN22nlnrF+3Dn+/7XYkwEYOdex70AGoJ6NSzkRA/8ftDwh7OVYncNAbD5EuVXT1r9+wAc8++i/3cwpV4E1HHokwG9MA4rJ++P5/uOtXRiwYx5Fve5MIxgcefBArVq3EPbcxIdH54R4ecPgB6OlhnkJDYr33/e1+lFFBFM4+8N/R7zraaR7BNqfiYnPPSCeDsJylGUCiFRQL3JbpHPbOYwTQ+UNAv8dY6BRth73rrWLdtHh8r6sQ33jNXz1Ap5p2/LveIRUdjz76qMTPb7nhVhmTKrNHvvVIoUFWKLCR0V+vvRGzrTxSgbS4j2kHHf3eY+ZZ5yJYXCudyhjrjoOlOm793XWoV5w2vJOFWZRiQXzqC+dI3kqksXX8c4U5xFMZjLUKOOOcsyW5rSOTxtWXX+k03nD/nXTyB5CbnBYrmVUgl11+uSh1BLlcaVaA5H0f/hBmKgWZW7zWwm9+/FOkWc7UCmA2x050nTj8bUejo68HG0e24G833SZlVWHmRQQi4m3Y97g3IdrTIV4MqSF2s4IlfllvSIz8maeelnyRn37nMq1KQqE6h1NPOxVDSxZiDbOte7rxk+//VEJ+TvgGSCCOU874qFMe1gJ+9eNfiPpMaGbY8LQzT0fOBfRIpSFA9rvLt1rohKEPnXGKeGqoABPQr/juZRJU4j/yRREBfPxzn5REUZatfe/bF6EjkZV9pvITT6Vx6ukfk/g3e3iwLv9H37oEGzetw7JFy1BBE2ed8ylJpGMp5tLFS/D9b1+MWoPVJ07DFILexz79CenVQAudoCltiVtNR9EIBFHLFx1Arzbwo+/8wAN0qt3FZklc+DQqmNj6iVM/hqHeAbTkpL2QeJzO/vq5mCnmpXKmOD6NK779A4R48I7LOyOVWXz+gvNFMafy/z/vOwmLB4YwOjMt2fFU6j/zhc8h1ZkRuUvXPRWXWr2ITDiOZrOGcDCM0z99pngr/vPSC7jisl/IbrHkk+Pkv5M/dapUDax96WWJ8//wGxdvNTJmp6Xh1a+v+h3WbdooxttpJ31E8iES0aQ2Uca5XztXXPfaY0BMBhfQ3ebpXvCapdfWqra/i5wxZ5koqHtxcmKUnMXgJJV7yXKmFt263y2gOy76pjSWsda5vd4+z3+N/q3Hq3oxdAK6lKjZlpgyE+kaL0Qsgq8FPPrQw9KlLBGOoVIt46g3H41mOCTATMHBbNDHHnpMLHMOnm54Mtg7jn+HuN533313caU9+uCjwnDisqBr+Q37SIz22Wefxatf/WpcddVVWDS4CHu8eg9J+GAMjUk6Q/2DkrTy4H33Y4ClMGhivJLHPgftL12oqI0zAYauTWl5OTEhtaQUcnfdeaccxJIKpzA6PYJzzjkHf/nzn7Hr7rtLbJMu4Xvuu1fqAg865CCvDp0aKl1I9/ztbnExUZkYnxrFu058p3g0mKTBRBGWsdx+++0yp46E01zlyGOPlIQdrh8TjW6+6SbRkJ0IdBOHHXUkimhKcsvIhk04eL8D8Jfr2KzG7Q3PzOLjj8GW0RGxKh+791FXU6UXISSC9YCjVqO7v9epRojGcPVvfid5DhznbJkdptI45I2HCsPRWmaSG11bjGvTci0Wy1KyJi1Yg2Hcf/NdYnuUKiUJJRxz3NukpSnjzk88/jhSAXYLdAQ/a8YZe5MMXlrotzsWugL6gUccLNYEteXHHngcudK0JM91RFJYfchBoig99a9nhMGZdMTWtbffcgdmijlkkx3Y95D9JGOd6zs8OoInHnpS1nWqPC2W7BHHHiHWOr/H8U3PTOMfdz6C6do0TvrwhyUjV1qBEiTQkuxxKR2i+1QO5mGRdEuSgO67/lbPpU7AXv3OY6TCQOKedLn/0Uma4w8/P/TEt0h279bs2SAI6FJTLbTdwDtOPE5ocJdddsFzzz+PB+5+ULwRE4UJ9KR68bb3vF2SnRjvI73Sgn/g9gdRQAnHv/sEWRN+Zl3ujjLjZO3TQo8FwtK+86ZfX+t03mIpFIDTzjsb9zz8IJYtW4ZsLIGZtcxY/yM6s3SdN1FCEIed8CYs5NoXC+Jq/dXPrsCynsV453uPl+xzCn/SLitcmGD2819cgY60Y52Tzo9599sQ73SAKtkM4pZrbpA1YukWm3+89+STEEjHMZmfleQhWm2//cHPEahV5Hqu32lf/QJeGtvsKPxNpw94fi4vz2QzHSbDMVlz/Zq1+Ms11yOOKG1EcbW//5QPYoq0wu5tbs32tb/6o9zjhA8d7yS3Udi67VZ/fdkvZV8IzfVWDaec8QnkIhDlJMrGO7UWrvzJLx3XuTjBg3j/6ScLHRA4aQn/8nuXe4DONTjt/M/isWeexqt22U06CfZ2duHcL3xRyigTEXr8gA9+7EOShMrGXKd++GQs7VvoSgBgplnC5877oshXJriyguVnl/1EZADpyD03Eh87+xNyvgAtdAK5AjrHLl0G54qS5Y5yDZdedMlWC71Zxre+c5F4UTasWy8dAZvVGn78vR+iWqs4ZZ+ZTpz6xbOkxI7VI3Tf/+KiH0oPgamxMcklufa2G3HjnbdjybKl0hAqlK/gogu/iUiEoS56aoEzPn8W4pmkJHOSdi791vfJdSKrKFM+9OGTJEudoCzu/ZkZfP9b35WQA78/1yzigq9/TWQx16pWLOObX/oamm4ostaq43s/+D7Wb94k4UM2C9pnz1fjjI+d7vAEz6dHHef/75cFT6i+S+6JC+gS/XErorYmr21bf94OYO17HtCyvwG9Gr76dXuttfBtYptzD/7fyXK3Vr0rZhyMNKd9thsXFeB5jWVWHrr3Vpe7KZB3uutAXERseMKElGcff0Zcwlm6hFtNAcOW2zqVwMXs9uuvvx79XY5LPF/JSzyEGe0E82eeeUY08Yfvf9iLexHwd911VyxfsQLjE+MSe2bJiLaOZRIMy8VYMscuY/fedTdSiaRIFFqarUwS+x1+sGSuSgwhEBDrnIl8zIjm8+65i2BMvdyJnR19zNGSJEPLgovEbHsqJa993eskCen5F16QuTD7nS6NR+95RDT6qIjMJg4/YrW0qaVywjgvrV1aWaxfv/0mp3aXxEQX4zHHvEXK8CiUHr77IVTqJcTDtK+D2Gmv3dFKxZ0a83JVYtnPPvZPSfLiptBKP+Tww6TBChvxXHfVH4W4UwHHPj/y2DdjS2ka0UxSMtVLc3lJarr/znvEak0EGelq4uA3HioCgOBKa18BnSWH/QsW4KnHn8Auy1ZgYtMwXnCtaJ3DvoccIONjM42rr7pK3LH1VlXEzVHHvAVzjPZTH6w18NDf7nNdeQ6w7Lf6AITjMbG8HrjzQVRbZXfsAbxx9aGSqLjbq18ldfvUNOllefIxpzxx3Zb1WDK0FPuvPkCsm9v++jfMVHLIxjqEad/+zuOk9Glg0QJMTE/KXhAUpK98X5/snT2shuVeCuh8lgB6s4U6G2wQ0G+4VeKiCoh0uVOQM/eiHaAffPybBZBIiGE2AwkEcdO1jEG7WbQuoJNOmCX9h99dg4k8W/z2yPiPPf5YyVDuHugXhYflnqziYL0/s91psdOjIF3X3IM+9AwKa6EzB4Ahg+uu+C3SoZincOx37BFYsMxtJIMgugMxXPubq7zP/zn8Ms772gXSGIn13Sy3ksgmm4YkU/jXk09jz912l1gmS05v/ustQpO58izS8SymSzM46ZSTpbf2s8/8C/+673HMTI5JiR9DZx887WRMlgvYmJuQznQEpvJsHpFSHXde91ckWszaB17Ij+OL3/xfbGZ2d6slig2rW8jHbDxTr1al7enVl/8OG8fWY0X/UlEY337CsUhm0wh3pjCdz3nygmVYLItlRQrXnq52zouOfsbHHZc7KxJq+OgZp2M60hKXOzvp0ctw1U+2Wuh1BPE+AjoVt2hYwhIE9CQC0k6XA/ng589EKdBAsMaDamKSkX3lFUy+a4prORXL4KSPf1g8bOxw+LPvX4ZKuYCOeAqTczM499sX4vm1L0tFAcsHabDQG/HRD39E+kMM9AyIAvU/Z58uIEYwpGJO9zuBnZ5VaY9bdBofsQ79h9/+vjGYgJNPP0Wy3Gn5vvzCi7IWP7joYsdYk5EG8amvnYsmG10VCqLgXv717wmgixwIAO85/aOIdmZEDtAbMbFmI37145+j0Wxh46bNWLhkKT54GgG7U2j3m1/+BuooS7x9eGQj/nz9dVLtMME4+VxOkoFXLV+J5mwFF5z/FYRCUYwXppBNdePML5zlVFqMjuHXl/0C5UoB6ZgThjzpYydL85kFS5zeArMjY7j0ez9wQ0It5Cqz+N4lFzvtdulBc/NPaKEzKY4o6p0yJxa4o7TbpDgFTlGefaeNWlCVlq+sRDIWuUC0sdi1OZJ1qfNzAjH7uFcq1bZ16P4kvXYKhQL/vHsT0P3ZeHKha6GzOQQzsBuVGv756FNotZy4I5uhvPGoo5ArFaVxCBPIWLI2snEEMwUHCJm9fOJ7T8Qtt9wiVgoFKZntwQcfRFe6S9zxzKJ97b6vlZKx3ffYQywx/tBqZsx0dPOwACkZUTIzeUIZWz+WKwinEhIr3OvgfTDBQ1Xg1LxKn/QppxSObplr/nAN+rJ9ks3OzTzssMNk0Xl/WnBS0sHyluEtKDGZrrNDFlz6v1cqeOSuf3gxL7LAq/beUzRQJmvR/bV+40YsGFogXbLuvvtuxAMJcZny57DVq+WwCzInkwpd+0rmtPotR2IthWBPlwgEZnU+dCdB0Snd4b83H3+MZO1SWbn773ciFYijUa9I8ssxx78dk8EKhqfHpW6YNd7rXngJ/3zoKbmD486K4OAjDpHkDQIIAX1qNicWOsJhabHKRCPG3voznRheuwFPP/Y4MrE0Kq0qVr/xCPkeG6a88PTzKDdLSAXjOPjgA6QeNNSZ8gD9wdvudQGdIiiA/Q85QJ7LNrh33nInKo0SMqGEjD8VdsCHB6F0dnTL7+V6WRSjBX1OT30C33HHv0O8H3fc8XepSZipzgoDnXLqKeIdGc1Non/BgNMqk+VVzKGoVgWwuWbcQ4lDuZmoZAwm5zglKS1UajURzgR0uoP5w7yGQ48/WgS5NEXyWeiSNHfcUY6gZzIbhWoojJt9gH7c8W8XAcJx3XrzbRLfzdeZhtXCxz7+cakOeHnjeuz12r0lhszxstyNPMIDP1jOKa40sTDcGLobRrEWerTWEpc7reMGY5iNKt5+0vukgQznOTc+hSXZHlx/9TWSpBdLpoVv3v2JDzp1u6WiKMxDfQNSP07gvevGOzA8thmL+hdK7kooGJaDRCLBGMbnJtCd6cW7PvIeURRpTV3yzYuQQhSNWhXhSBSHHHMk0kN9iPV34YWN68S1v/due6AxMYs7rroB8Sb77BdQTqXwgc+eJgo294khCPGsMZGRPbwpiRtNXPera4UHy42idBr81JlnSQ7DP9c9j30O3NdpKuR2m6QyT5CjBZdhn/eA0zL4t5f/SixF/l5v1nDyJz+B6RiPSwwhTkCvtnD1T3/pWMbsRxAI4v2uy53d8QiAv/zuZWBmT0QSR1p42+kfkQZErM1mYxcqtpdf+iOxOouNEmKhBM4+99NChyzz+s7XvoHedKfMhf6ID37mE7JP9XJVDBaWr1Le/uryX3iJbeSlT3z6kzJOetiYpEdAl+oNtKT6hAlk9MSwX//3v/U9R4S7/+iuZ0kn5d2KpctkHN/++jeQCDCVD5gp5/HVS74jFQebN24SOfDdL31VPBkcxHRxDqef/3kMrVou/QQI6OlmCF8+51xk4xnnpL1AAJ8+73PSNY6HJl3yzYtRbZUktEJZdPZnznIa99SqWLJymWS1r3vxZXQHk/jl5Vdgy9QYerr7xev6qc+fLf0Z6HH8+nlfRa1ecXgWQZz3tS9L0yn2fSd9ZIMR/O95X5G5lhtlCVOc/82vOF4twoUL6CxXCzHnRXOg3K6LlAH6Yy1o/d0CurWixaqmtU+PSaPhxsTrAs7S4yLseAH10CC1wiXO7Z6KSUBn6bD9zCoTqhzo+Ky1zvfs33rfwIpD3LK17bjcqaEv7B+ULNPH//GIJFARcMrlEvZ5w74IJuPSV503pDXOcpzeDqflK93pdF9r1zg5yae/Hw/c7fRoly5YCGD3vXZHjIkX7MbEw02KRTz5yJNiLVHEUpsmYfAwhdUHHYwnHn2Mx1iJuxXZNHZ7w6vFRcckNmnnyj7xbocqNh957qnnMD47LqDODd3zdXuKoKZngB3UWFvMgzTo6tl5t129jGrNtv33Y//yYnfMFH3dfq/F0OAgnv3PfyS2xo51mhF/59/uEsEt7h4E8doD9pYMeTZEuf3W29ARy7ix/Cb22GdvBLqyAogUBjys5NY/MQ4LFGsliVkuX7UCe7361UIwN//fjZJNzp7ddJvtu/ogpFcuwEub10k2KpvDcH8eMwoIV/nAww4S5qcbkRnr03M5qU/l4RyJbEZccbFmAHvtvBvmxidx1213OJnz9TIOPuxQSaLbfc898Pvf/kH2nuM74MB9ped6rl4WpqHL/UHXQtejCvdffaDUldPr8be//Q3JQFwAv1SYk7nK0avJJEYmx9DXw72RdFT5mZqbFjf6e9//PgGDO+++S+aQjmakAuCoY49i8SQWrFiMJ/75lFjBtHLZjY6WmRxp22x6jV1I/HLgiFQQUTRzKZ0YIWPk915HQHfSDAnYh7zjzU5Tn0hUAP+ua2/0XO50WR/89qMktirtuNnMJBTGrX+8SYS+k6bTAAGdwEJBynAOFZFEOCkAfcIHThRAinVmJDuYHhiGrbp7usVlSQAgPVKxtWDuMTfvwvyHQhnxZhD3XnfLvJDACR//EKZLeecwonINQ8kOXH3Fb+TrbMfEZrVHvvcYJNJJOZmKSUg8Ee2mq/6CfCWHMewg3AAAIABJREFUVDQm+5Uvs7FOBgcdfvD/Q9t3gFlWVVnvlyrHzoksQRQUBkFBEUQQEDChOIxpZHRAEEVBgiAIgqCog4I5MygqqIgYUBAHA4ZRkuTUTdO5K+eX/m+tc9at/U6/6mb++ab4mqp69d69556z9147b/uv2+9kAlhQ1/L22n9+PYEFmfI/+PZ1trCjz6amJ6yltd1e/ZbjbaxQsyeHN9rSnXcg/YLGuiZrdsMXv2GLS102MTFum9pq9saT3p4NJMF6kRgLSxuKO6xzKO/Xff3bpDtkj4xNjdj733s6S8Ly8zrsvkcftN12280eeeQR23OP5zIvZsnCRVRSCvWcteTy5AsAOtLUQMOYQ3/S6afaAAC9VLC2yaq1R0DH1sIDWc7n7S3vezenjCF2DUv/65+4hiVbRbql6nbCh0618TwS6oxKNjqbffoTV1or3chVm6mX7bTT38u2z1BMvvnlr1pnvoWTylAudspF51i1pWAb1qxl7TXAEn0aoBQgfwl14Njrk9//Hq4BgE4VT4CeMza/qk/NWFdLG13vHtBXblxt37ruP+kFg6EDDwDyEk7791Nsce8C7gf8gadfcI619HRyyt7Svvl2xTkfIS3jC6WzF3zmCpvM1xgiQt7G0s4+O/8DZ1tLvcj8nfXDg/aZaz7HRj1T5Wn74AfOsKV9i5n8WrEZu/AjFwTlsYbkz3F6dlAz3zWVt6s+CYs6T7c7AP097z+V3QURZv3iZ65hzha9oa0ddsVVV7KfO2YgIDzRV2ixD5x2urW2ttvo9Bjf85HLLmSpHaovQivnkPANQIdB5ycu+nnkPiEuzXIX0HpQF6CnZWsCYgA36B40rfi63OPBiA693H32epocl/VoiIyfxvgF7Nnad3pZSIprsNI1pzo2PsBkq5mJSXvkvoeyGBSOer8D9sd8TmZwahDIA/c9EB2XOVrgiIkDaBHXRrYvNJa//vWv1ppvpUYFoj3hhBNoocAiwXXQ2hUlCNA/R0aH7a0n/gsT4qZilujf/vZ3mx4bZxeyMTPb7nk7UwBg4+BqhVCHVQTXHeLff7jjD7FAKGQ6HnzYwQR9DE6BNY7ac3ROQxMRtH5Fkh82nvHvet3uu+veWL9aYBb5YYccSgZF+1QkqqCZDAAF773lZ7dYRyFkLWOPDjns5WwkA0vtv3//16CgxFKzfQ7a36yvywZHR23FwsUcrvC7X97RkNF5xHFH8vpwI9/201tDKhwauRSK9qKXHWirpgdtl+fvboMbN7GfOuKU37vuO4xVw+WONRx46EG0ptHkBSGCwbERusKr6Cq2eaPt9by9bP2q1ewk1llosb/eeVeMBYMBp+3Et/yL3X3fvfbwfY8wjIBnOPJVr2JNO5qXsANbpWZ33RaS4gTLAAGU2AD1cAbjzOLuDpUSoyPW3d1j4zXMBgjpaKjfRd4FCBKlbKCRg17xUtLmnbfdyddHy2PWWeqylx72UsbhBidHGbdD3TZAEG030a4XHhdYuuo+RkDHLOuoQeM7Ghl1tndaqZaz2xuS3up2KAAdChAAvZ6zX/3gp1lmMBSjg489ggoSAF3Di35xw8/47Drj173+tTx3KIZ33HoH179+aIMt6ltkxx5/LJWqgckxrh8VGijNY0evWpXKHKxECAtaC7ECJSjCQTtHbLir2Gb56Yr97Lof2sjIIGPkoLznHrQPwxlQNBHOmd/aadd/61oqM8iAWD2+yc7/2Edt5Wp0ROwhaH75C1+0/hIApMaky6OPPZKhNo5Q7u62713//dnuVnB7n/h6umnB39d+6evsT4DeAi2FNjvmLW+wmZa8Ffu7bA2GnhSRXV2y0kTZfn3dTWYTmAHQacNWt9ec9CbWtUPB44Q0THbs7GSMFaVqXW0d9s0vfI3Xn6qMW2ex3U499WSWYg6hbK6jzdAsCZ9TqA6GCJLqaJ2jZ3++aNd6C70ywxj6UEuw0Fumg4V+3Ze/zg0GoFfyeXv7+08OilsE9K9+4hqDZEJ/8nqubkef8jYr9nYyTozSN4DUt7/4TRuPdArl54xzz6AHAgD0tc9+ycaGBwmK8JC9+t/+xfqWLqLXADIWHRdhQJ1/zrnW1dLJHCSECv/9faeEBLg2KAoIEyAPINAGOifijAHoyF/49GVXRoMpeAE+dNE5DCkCFOH2hzy64sLLbLo8Gfan2GqnnP3+MDmxWmXS28fPuZB8OjE9acXWdvvwpz7GMaqISaOMcO1jT9m3rv4q140S0HyxZKe8/zTrnt9Hnr/8osuinCvYhsF19uUvfYFJ1AjfoalMd38ve1J0lgv2yUuvsDFY9piQZgW7+IpLbCNyppYssfPPOo9GH4yL1mIbZwqs2GkHVu1QeZ6u2Mcu+igtc+zVdHXGPvv5zxGTkFuDcN8soKMXQCPWxbH0s/PEo7tcIKwYeDMrmoBeDJ0NVReedYSLA8+AQ6BJjfVVRrqS2NrbO5pa6AJuyazM0nGWOY2TmESaATosdP7CRPcw1YkCBCUjGBlYrmQdmv7+1/+2lhwETahffvFBB7KxDCYLQXgCtO+66y4r5UpsNIPvL9zvhZmWImGK97SX2m18GiM7223/F+9Phke99tqn1watcHLUutu77Z9etC/d1Wjd+Jydd6Eb7d5772VbysXLl9uk1W3RLssIxrC6EXOEVQNrB1YPnuHO38AVjOS9Kdadv/TQg2jFwT0LgTd/4QL2cufY0NhEAvEmxA6xF7/97W+tIwcNcMT6Wnvs2NcfY6tXruIhjk9O2Q47hvdCsN31X3extAOlVii72/eAfdiXHs/+29sB1kHvBYEe/uqjbAy2PCY3jYwx0/2Pt6GWO5YPot75uFdR4Vix/XZ203d/ZDOVSesutlu+VrXDjjrCnpkcsq4FfUweAoNghvEtN90cGlyUJ6yj1GEvOmh/xnoAUGAauKww+AU9kdEalaM9p8sUJvO7eigcfvyDG23Z/CVUZA54yYvtz3/8i03Wp62YK9nhrz6CbiaAJXQ/7APu/9ff/cWma1OZInH40YfThQxFDmGP+d3zCHaT0xPMcMde5zpabXxmikTPefFdXVnLToRRUGWASoFbMQwn3x7dkDV75RGH0d07Oj1Blzvc8pq3jQ5buzznOXbv/fdxLjmAEVPlINTIeLENbKmet4XtPbRq7vjZbWykgq9SrsVecczhzOgFfSyYN8++e+11NjE2ZvO659FCRY091oovrG/FihX2za9/k6VzHYUOZtu/5rWv4ZQsCMmbb/gJlSF6DfJt9sZ/eWMYbjM2YtvtuD3vAxpETwYIIfDUU0+v4hAiNinCiNLYmlZtYBGm6cu12szIuP36p7eGpk6sZy/ZIce+ksKTjTAwrjdftO9d913SBRRpgu4bjzPMVEfLzP/8yrU2w34IQQl804nH06sElzeyiFH6+flrrrG2UugpMTY5Zu88+d1WaS+xzvrWG35OWw+hJH7+bScwqZKDahYuZIUI+Bhx2R9ddwOVo9HyuE0Vqnb6hz5gd997LzvIoRwJPAxAR/gF8gftaK+64lOWQwVNvtMmpkftgrPPtTEMakE3yK5Ohr3Q2AQJcn+/5252pASAIQ6PWv3xoRG76Ts3EqRmpidZ7ve2d72Tc74x4asbeS2Vun3v29dZvVpl85aW9g579xmnMpMZoRmE76645FLrb+myQjWENk768Afs6Y3rbIely8k3mGD2lau+xD0ar07QA/TOd50UEnX759mnL/4EhwBxOEu+ZKd99Dx7dOVT7Lw5iRwDyIbRcbqhRyeGrRMNfyxvp535XioV8CZAOce5UW5XQuvejtY2Nr5CG9mrr/wcw234HLyF51x4DsOBCEGiNz0s1EsuvsTaC8ixCTX874ObuwvdCozldYjDqzYe9H7h5RdnIEljpq3dLj3/ktAGfHTEerp77ZyPnEcFAHT3sY98jHIQIb8Nw+vtW9/4JhXDAGToNV+iMYezufzij7OXCSqeoKz++3v/necHUP+PKz8TPbU5hgAvvQyKSBhYA6zCc7/3tNOskyVwdRudGbXPXv1Ztt4Ow1pC07Q83O0MW8XJorGzW7HQQiXXZ6mn7nFvBUN+qGYdyrbKoxusbLrjQ0EuxzfDC4iQTRzAQ2MiDm9R3pca1nhXP97HcdBOYfAuecXipeCTHjJAp2ciBOuZyw1Ar9U4kAXxYmzeX//4F8aeSnmUUY3boYe+wiamQ9tC9EOHhfT4w48HIVcLccy9996bAhoMKu35r3/5a6yXrTAT+aijj7YnHnvcDnvFK+zaa68lCHe0tNvA8IAd+vJDeG8wE4aroP3nX/78lzCFCPOV65N2/Ikn2EMPPURX5R57PpcuWljPiLugXSOsjD/95q5oOZVtYPMme8fb3s6sUnYSQ6/oasUeuOdBCusDDnkxtX25PCHMbvvVbXSjAZAAWvvts6/tvfcLbP2GjeHzMzN253/dyUlnyB3A197/tDeVDDw7Dvx3v/kdvRaqQ3zZYYdava1EzRtJLUhI+tOdsHLznCCGGskXvGhf2+N5e9ptt93G+BZcjnCT4f/rBzfZ8Se91Z7ZGPq6L124yH7wneupQUNwB2uubvsdGACdSVwtRVo2aFQDCxvgsdMOOzLxEUIJw1fg/v/Tbb+3ShV9x/P2hje8wb7/gx8YiB+q374H7ceykFWrnuaABLil8fy/v/33tEwg9Gv1qh188MEEquXLltmvb/mVrV6/2lYsXk4G3f/A/VlzCmEISxWxU3giMFABDIDe7Xvsvoc99eSTtB7R2OiW7//EyvVpa8sh0W7CDn/VEdbS0WZLli+ldweT0e75M7wpZrvtszsVTmTow5IBILIOHWwWLd5SLW9tUzVajr/+WUhm1NcRxxxBix5KAmgbXQtD65Cwp6941SuyCXA4f/T+x7wBZYCDyY547avIGxCQ6GNw0/d+bJPlcesqwfIq27HHHWe9/b22es1qthxGaOLXt9zGa+x94AvtsMNfaQ89+khmjQVAr4c2sNDOy3Xrr6NIL283fO+HWcwU9z7un19LOmPr1zb0/MrZd7/+nRDOYXOjLnv1646xrnm9DF1df/31VFpDhn7Njj/hDTxX0BXkAhKQfnvbHbMxSFjobz7ehnJlm79sCdvw3vbTX9nkzLj1t6B7odlRx76K54bnBz/hjL/0lS+TX9DzAa7kd3/w323l2tUEYuR1PPXM03w+KAEAANAyek+sWLzUvvyJz9vIxIAt6phnA0Mb7eyzzraZSt2KGCtsdXv8qSftl7/4Na28o954NGdF4N54hly1Zt/9yrVWrc2wqUqtUra3vuPttn5siLX+e+z8HHvswYfthuu/R2NF8ee3vOsdIVaNsFh7u33hqqvpvQAlwEX8jnNOs9Wb1nPUKKRDdXqGFjq+cA1YyKec+R4aGaijv/WHP7dNm9fZCswGmBq3kXrNLrrsUoLy4IaN5OFPfPSy2O8CgRv0OfCAnufAJHYzgr8EnR7recoZKJa4z8cv/HjmJUNwBR3iIJs5+AVDTEolu/DcCxvo/ZyPnBPGNker7/KLL+fP6iFy8eUXU47jGuB18MZlF17qyjTN3vO+U+npRGUKWoJ/5MILw3RLK9lEdcKu+sx/sMslKofQQhcK34fO/lD0xoZnveKTV9BbC5rF18fRgtZ9nXfReVnsGPQNz9EHP/hBaykgYGbMk7rqs1fRTYjJiAB2los5QGfL1liPDlrxgA5+9e51/S4LPHWJy9L2oKvr03KP8kZhszTZTXveLI/NexV1/zTG7sF8TkBn8m4EdHRugzUKwXD/PffZNAEraHIvedmBthm9gXt7M1BDG1h8wVpA1OmAgw5gu0vG8qB9Tk3ZYw8/ZuVamZ1/cCsBHwTnU488Sc0Qc87b4iHt9cK9GKeDgvH3v/2NQI2ub8FN02b92y+wgw46yB5/4gkSCYYm4EDXrV1H7wKA+6kHn2B2NqwlWOkHHvwSxlTh4oRlfuftv7Mn161kj3g0lnly/VP23ve+15566ilm3f/h178nwUzXpxhbxM+I/aN5BtpCPvjgg9aaa7WJyoS1FGGnFO0FL3oBXeXIHYAF/9gDj/HvHcXQ+OWgww+2cWjrLS1MiIO77r/v/HNW9kXl4tADaaVB2CN88N1vXWv9rd2MQ3d2dtthrz/aNg5tZgLJz27+qfWU0FHPbP2mdRTEC+Yvsv1goaOzFEQMAL0yQwsd/bXnLVzAlrvDmwZs7+c+z/78uz/YrjvsRPc58vTR0GfNxjW2dOGy4PKujNvxJ7wp9G/v6LTJsQlqobCmkGugvAg836FHHsos8Scef4IK2d1/QlfB8PybhzfZq4871jr6eriWlatWsjf2Td/7CSdeHXLooazNxShKWEwdLW328xtvsbHpEett7eEzvvzwQyzfUmCLR7hcAYZYo7p8DZQH7Y0nnECBrAQihgfA4JghXs9bZ7Vg+Zmq/eQnP8mqJIqFoh33muOofYORIMB+dcuvKHDGWeXRw/M78rgjWacNd+rtv/yNrRlYa0vmLbUNoxutt7vfjjv+NRRMqMCAUvyzG29hcw+46GGlIw8AfafpzenstB9cdwNj1MhSwTOMVMfszf9yIjuZMQeiWskAnZm05ZrNy7czTPLVr3/NisUQX52qzdg73/lOWmVMzCmX6c7//W+C90dW9GtPeB2zjfsXzLP//PK1NjozYt0t3RTS2N/j3nAs3bkoifzpD2/OwHzNumdCJvu//auN5qvWt3ghLelvX/PNLNdk7aZnbLsFy+1tJ72VoIp9+M63vsNQFHgD8mG8PGlHvfZo657Xm7UlRgUGvBTIa4Eyzn7uxRLd0T+99sc2PLHZFnfMJ6Cecvp7bHxi2jp7eqiwXfMfX2A7UYw+AR2M27i9613vCoBeqdkXr77GlvUuynolYI9POfN9LN984uFH7Bc/usVqtYqhxz8+v2bzevvoZR8LJZ8YllIu29fZnKbCVqboQ3DSh07nTHScATL8kYfwlS9+iR4sGAtwj192+cdt1dNPc/pcX2e3ffbKT9Mb1t7aaUP1sn3qs1fZIw8+SK/BF6+6mv654cEBW9CPOQQhY+HUM0+nVc6Z47UyLXW4x1DlUK/UyIMAbQDEpy/9FHOGerq7qaSddf5ZYSDU+DhHYSNx+FMf/5RNs1Nbyaar03bFFVcQsPGF65x99tlsKIQv2PnvO+t95AUoA/jH+1x2pU3NTFpnC/JC6nbyaafQSwKFDIr01Z+6OiR0xiZXWO+nP3klZQIMxUsu/hitbvTvmEIHu3zJzjjzDF4fYVModBdccAHvBfxAouFZHz6L8lg5MuDNj374oxHyQ2+8Sz91KWfJo/U2PISMX2cdwUIyWzNA96NKfazaW+VpnJ0NkBKXO/tdRE8gR9zCqscI7Zgx74e86D4pUFNZQ6UHPRqzLv30fVIe9J7MQsdmwxqjNoMYEm5erfFnaFQoHbvj1t+wg9i8rn4bGR+2/V60P11RAHQcAojqH3f/g7FQXAcx0N2fvzs3WzFuPCjq0FHSBnd7uVaxvV6wN2OeOOg770CWN1Ip4CZFdm2o/Qb44/vgyKDN60EtLHQf9Cuv22777sGHBjhjA1Ezi/gJNhvubmi/mIP86L2P8FxHJoettx2CK2STrx/ZaH09/RSkYJ9nBtfY8W88ngKR4w2hsFSq9utf/Yq1qGhYMTg+YPM759t4ZTID6MGJQevrQBe1nO37kn1JhFkMpVSyP97xR9s8tjmMtLRW2+el+3EACECG2v3ktN3/p3uiwx2RTLOXverlrEPH7GwIpj/++ncUKEgvw9rHbNqGRodtYTcSXOAZmaZwldIFoUULPR9c7sgOBaC3YXzq1ASJDImKiL2hbG7ZgkU2NjDEMqbf/Po2xivxPGA8uKIPP+5VHPawaOkSGxwatlq5yrODJfvLH/2CoDfB3t/t9tKXv5RTvJDg8o9//MP+dNef6OUYmhiy/o4+rh82wcZYlz1WG7eOfChPUe7pEa89PAyvqJutWb3anvzHExlvgq7AwGPVMessdNLNvWFgky2bt5x796LDDmA/dFi1ADqWsMRscWai1vPWOlNnz+nf3vrb2CgzWD5QRhj7QhgHLv+f3mqD44M2rzNk5OM58d/MzDRBEO7V9kJIeMM/3P/AV6LxzXwKUtANhmHc/+f7MmAMUqhuQ9ND1tvaG/q0x86L8CW8/T3/SjcnPDhYO1t+woLC7Gd4GWaqVpqoMBHrR9/7setaWGeNO/gRXygFAxjd+O0bWH45PT3J9sPHHn+cDY2PWO+8PrvxuhtsdGrE+ttCZ7UZm6KnLAx3Cfn/ULTXbVjHzHe8580nvdXWjg/R84OGKPDy/PxHt9A7pHpv8uzYgM3rmseyPVqK7ACZsyPfcJQtWLbQJivT7FHOEiwka0KQoYICQrxYIqAj+x5K529+9KvYUqlq5WrZ2gpdtmrjM1QIWtF/3qocwwu6Pv+C83kYG9ats0X98+1Ln/q8DQxvtCW9C+MJQX6Yrdz4tO20cDvmDqxZ/bTtsGKHjDbffso7yTuw0CEHr/0i5sQb1wAL/Y2nvs1autqZ3Y7YM/JgvvDpzzfQwfHveBMtWySloYb7m9d8jZ9Hcmpn93zbMLqZvSM0szt0gTQbGh2k3IR6deqZ7yWI10v5MLKzCMGBtrEFKosAPwAd5OAVF16RWei4zjkXns37w1WumOsl519CqxnhIXyde9G5NLbwBeXr4xcFy1iG2Ycv/jCvIQCCkXblx660CXYNRSvrin3sskt5joipIwQGr9NlH7uMFjorB6xiY2MjbHqFFre9nX2k96c3Pm0rFq6wD573QbraH330UcoT8M65Hzg3gnX4dvpZp1N+hrLTGueDXHL+xTQUQia82cc/9XEqhG1trUx2DoHz2PY0NzsLAfsHryNDzTFxTc1fyJmuBnxOCzl2cMvc8Jjg5gAdYUkmzUEZj+1mPaDrPPz1Za3Lmvcu+i2S5lwHOWa6y+UuQOfFIqCrqQQEKqyMxx96LPZCDnEyjDEtI46MzkDlMgnhvr8FCx1fAO2XvOQl3Cy4aJTsgvfM9u+esefuuScJF5uCjOCBtZtJIMi0BhFAo8cs3QU983nfzt5OGx8et6n6DPu57/KCXenOg2LxwEMP0tW2afMmCjS4U9paWphpDpfXuifXMlaIxhQggrZiBwXhWHWcyWzrRtbbO975r8x+R2ISGthgfCoUGqgWf7ztD+wjDc03fMEBXqOwB8Czrv75e5C5sCasAfkFeLa//+3v1Bq7isElf+ixr2TJClz7bFpZM/v9bb+NFlKBHZ4w4AQZrWAOxHCHNm62f/z5HjPmMcDSUcfmIHD32eeFdn/0koxMjlpHe1ew0GMMHYA+MTPNhDJY6LCGnln9DCc0YaoeBBMS6zCo4qH/fsDWbHrGli8Igx5gXb3iqFeyXzM08KVLl9nE+ASHMYCYfv6zn1lfS2iqg3M66vVHMbEJwhuaNATa728Lno7x6ri1FGD/lzjIpTXXbkMzw9bT0stIMHpGH/va4+jdQLfAe+6+h3Ppodlf+61v0UMDZQ9gg978iF0DUKGkrR/faMccdyxbzjKcEcFcsXNaDQgvoea60MbRn//lutBh/YccdQgFmMrgYOHeeeudNjg1SNAbKY9YbwltL6Mn6pAD7I93hE53w9URJum9+93vJj3vv//+9sA//sGOhcgB+c9vf5vJdgDZthLcxRjq0cZnxvoBSied/G+cOw7FCYk3EEoIGQjQKWzKNetH85LJabvpezexbS6UArRAPebNxxI8oZSA9zBg6MYf3GB9peAOx9eJJ/0zMvrYRAgVAr/7xZ22atMqW7FgOd8Tmp2aDUwM2PyOeXbUa460n910C71r8DAccswrbfvn7c5pehyCtMOOtmHtOrv5upv4+dGZYGHP65hnY5Ux0j3Wv2FsI71fHd2dtn5ggxXbW+iFQHkjlBX078f+QRFBXg0GQ/V19VgZSWMzFfv+V79rk7xed1TqcQahx7z+ve/897MEFvyHOOsuO+xkKx9/wr711a9bGzx8uVYbnBy2YntHHNFk9rZ//Re7/huhVh8KLPjkjLPPYjIp8jAwAOqrn/1S1u0QvHfyOWdYe08npx9CIQYff+tr3yRdQ5kerozZuR8+L6urR5wdsPO5T/+HdbX22OaJEevtmGeTM2PW3oK0v7y97g2vZVdJ8A2URlroZ53Os0ISIgA9hxg6aqirdSrNcFPLC4pOc+JBnOHZ538oTKTDIKSuLlq3n7z4k3zPeG3c2vPtjLNzKEqM+17+0cvpvu7MB2/smRecmfUMhzcJsv7icy+OjXwheWp20SUfpYsb/fiRWPzgQw8xj+nU97zH+tuDoojSVfReD+7xKdbiL+pdZB/+2IczLy/OXT1APnpBsL5DNkDBPnj+B0nXLAuD7K1UDe/BX4MqXrfLPnNZKCOrVSjD8QdgOuLaADfKgZDeboV8iYCuGLoHdO8e97Ft32oVey7AFah7QCfduFLT1MLGs6TufA/o3uWfJdxp/awub8wJyKEOne6HWii4l4UO1zStdNT6dXVzq2795S+tM7qL121aa0cf/Wobn5wMU8A6Q7crlq3NW0AQxtdz9nwODx8bjC80c7n55puZrIWdBgPCmgXj4RAPPPBAu/vuu9mVrK+9zyaji3a8PM7Wp0isgUX5h9/+IWrRIU6xz4H7UAigd/d999/PmdS4L94P1x0AGSNP4e7s6+m1b3z1a7Z80YrQG7gySuGA6+z94hcwOWRkbJR15rDOwAiwFNCoBtYmiOinN99sPSW0uA0DUmBxv/TwlxK4oAQgkx/apmIkbC5y/fXWVQhgvnLDSnvL29/GkhBoxvN7+mxR3zz70tWft0X9C+gtACEc9poj2OUJcWUkN6G0pTI5Zffc9bcY7wz15ti/lx50kD3/ec/nvOcVy7bLLMV/etn+LJFiVnZMikMMHDF0JJatWL6cgnhw42avCgejAAAgAElEQVRbPH8B7wGhd/OPb+LQk9WbV9uK+SvYwezo444JVm4+bytXrmJOA8ovMPHpK1/5ivWV4KEwW7lppb3rpH8jIMMtjb24++93M2kHzAiLNwz/CDE2WbXhmQ9nKSS6ayGmjmusXLmSIzMBHFAwQUff/8b3bLI+zoE22i/0dH/9m4+nSx3niIlUHtA1nIUJmkhMmgojZG+84UY+K76mbMqOf9Px3FMwFM4HyhlA/a7b0UvAbLQ6at2FUIK41wF72Y477WTfv/4HLFPqyIUzPubEY0NCaC5PYEfiExRj8BT2DW5uCaEgisK/V73hSFoYUEawD5q0Rjcutj7ODK+Xq6yRbyu02Pe/g05xADWU3ZXt+BPfyHuznjuX4xl8+spP2aKOULoJ4D711PcweZVJlytWkHZ/+t1Z1zreh3+vOeE4AgFa//7htj/wtbHyqLWXuu2VJx7DZicYmgMLHT0N4BFDZ7c/3BqUt5HKiPUUe2ysNmb/fOKJHA+L3JmNA5us1Fay/oXz+ExIRAuJlnVaORCWuO4zq56m1wmZ6mhTjBJNtKP+ylVfzcIpAnRY56990+uodEIegX+h+K1Ztdp223kXgvvlF13KsAPCG0gJgwX85re9kSNQr/7EVRxOBMsN8dW3vOcdof67pcTEwLM/cKbN6+hlxj32+vUnn2g9/b3sEofxwZiJfsF5H7b2PLrEBS/ie887necA+QHv1wv2fL6tfvIp+9IXvmylHDqtIZExb+OTo/ahs86y5cuW2hlnnEElp1QKg15OPeu9HNKECXl0uRdCrHdseJTTHwEy4CucM2LK3blAm6PVEfvKl79iazFaGV7MqOSddtpptrATnorg5brgsgsaXO6XnHdJHP9Us+HpYbv66quZD4P7QNaj5v9tb3mb9Rd7aG1jZvs5551LucCObeUyvYowhsCrGzdssCs+frm1FNDoFUYFvHgddvFnLqUyDk8Y5D9kNmgNRiJk5yXnXsI14guhuM997nPZ36rlqu2wYnt7y4lvsb6Ofj4Jcga+9q2vsTX4+MQ49x0bgUS8YPqEoSwB0PE6ytiCiisw9/FsAb3c8Yprh17socWw3N0CXA/o7H7o5qTg/R7ANa89BXopEOrl7pPo/HtxL++Szz3n4ADoFHCxYw4sdAA6X6/WmPyDjEQAFeq64bqB5rVx8+bgwomuCQg89GRHTBFf0i5AAAI2HBrq1RGbBmii3AF9mGENPfnkk3TfQuhjk9GHnb2pN28mUeALDIpD17z1MfQfXrjA1qxby+YJ0AzRMhOZkLCM8XmUaQCIBzZttm5oly2toZQMm1sIPZEZK61WQkYkShFQmlIqkTDByIjDQ7EBoMzv66dFs3DhIhsYHKJGqqk4EIosD4mxc1oIqCXO5aiIIPseewEBCmHd2tMZcgyqdc7/fe4uu5LxkUSBaVvIRN9pl53De+DuL4RZwSsffdw62tpYf9/b003Qwd5gvXf/990EBggsxBP3O/gAavZ0ucekOHTZGsVUKwzE6OujWMNzwYoZGxphs5AWZpIWmBTWh6QlDEhZt5ZAib1ByQX2GIIEz4wzevThR3g+AHBY51Co0AEO5WTYB/wMAcSWhXABVtFZspUuTXSSwiAJeCT23Hsvu++Bf1DQ9/b1hva8o2NUzmCxQ2FCotkS7PPIMMEWoIuzxDrRcQ1ZpWgaxK5RcSKauqwJ0GFRYYY73HtQHHBO8K6A5uTCxHesm16GtjbuBzoJgqHBJxB06EKHhCBUTKxZt470g/afoHfM2Ub+w9jICOt893re8+0vf/4z14ss7D322N3+9re/sRfDDjvuSDBHAw8AnMa9QolCDJ3ehehuxHAZVCUgnLTXXnuFbms5o7BFV0bkJGCNqlyBMEc8GzSMum30z0dYC6WieD54ydBGFNMVd9t1V64dtPiCvfe2Bx94kGeYlYUh+7aQt+4lCxgSwnV33203zlWH4gmlBd3a0BYW9AELEWcO2gH9I+9kh512YLY8EpZw9vBUATjhjcL+gbZQjbLzjjsyMQ5WOuZqgzbBC2geBcts4aLF9tgTj1MBwjMjyxp8hnwYyAkkYD31+BO0ZKsAmgULmWC6fLsVVs4bzxXeMUwEg8WL5De4ajswGKcUysPgzcJe7rB8BStCpkfHrYpm+l0hbwF9GBAyy1frlDUI+8FaxYlhTvjDjzxs+75wH2bbg8cOetEBturxp6y1pdN6e3ppbMBCBghv3LjBvvENNMFBbXYIwpz2odMJ6LUiOj6Waa2DhsED05PTfAbICCS9oUIH4A1+QRwd9Ar+xjnjGZBwChoB3XIqZW9vRu+Qidh38AOuh89gXZjTDj7AF+Q77o1a/5kxlJO1UKFFx02EuJD1Pjg0RLzo7OggdoCu8B1n8chDD/EsCm0lG54es+7+PirPUMDQIAi0AuMN64BcA0+C/0F7kLvgQWAKwlhDm4ds8YJFNCqHMT+gp8vWrV/HMuIeyMXpEEZA50xmnvOfAnrsU9bQ/yJ1d8sV72vJZZHjO9YngBVQ+6Q4yNcU0PV+D8xpUpzW6F3y8gD4z8tC12tzAjo1gthxCYIOQh9CDtatMn9xwNCElL4vsJX7HRsJQqPVMzVF9yUOC0QFAOzp7bOhkRHGXGRJ4L0Adcwi5+hKgErsV4ufBVxImgARtLe1klleuO8+bBuL2A2uB00fAhXMCcKAVQdGAxHAwgZRg5DBrJjLjNg7tB1kfWPgCqwWtByFENy4fgOFMqcaTU1zPCsaWPzpT3+2xcuWhUH3sV4YhAZGwf5xfjd6gcdWo9gfXE/aJ4Cm2NlGgpjX2UPLG5o+7kGhBpCbmWLiHbRNWBcYUTo+NWzHHnk0u2ANo7oAiRfVKofMgHl/cesvOe6Slqnl7EWHvDhY6LGFJbLcUY8OgQNiw7OtW7OWlhWSIOF6R7yeM6tR+9/Tw32Fxg1BB6HJNo6bNlFJYXkQkg27uwniKLXBGSPrtquz00aGQytODstB8g6uOz7BZiY9LaFtLbLUly5fzna+sIig7CzffjsqNTiXkdERJmLBAgFtMO4/MclpZ0ya6+ig5+Dp1avppQE9Qakrx+Qkxc4zYI/DhxDzRL3rqlWrKIBwXrg+hCK+SyOHAoa9FWPjWTdt3MSEMbx34+ZNpBn0pVdfAygj2DsopgBG7DNaWqIVMEJAwQLO0WqH8oG+6wAmlMsBjJC1D7oEUOGcCOhYN7rgIWt/pmyLkTjFMYyIDYbvuC++5A4Ez9HqGRvjMw4NDpGHsacopymVQvIf6BYWMfgdSi/oHDyLoSEABpydeBKKyaLlS+3xZ1bZ8h22Zy94gHipUKDCBkOAVmGtbjujrTM6wcHSRawSXRjb2+zp1U9bNwZ71Coh/wWZ2pUylRL8TGuwHYrcKGe2ow85sqRxb5wZLLTWUiuV6oWL0S63naWKoFPwLs4L54TrQKFCxQRarEJJgCx49LHHrH9xsFLRfQ6K8thQ8OaBHls7O9jfHAOEICeQLAnvADwFeQzWgLcrV7HB4UGWnKI6BPF+7kU+Ry8B4u/rNm4gz0D5BqB/8dPXWLsV7eTTTjZMgl6xdDmb7IDesN/g2ms+e40NTQ5bRztc3jk79ewA6BiExBh6IQA6SgpREshGPDHfaBo5J8hDwIhgDKqavyDU6JdKlJ/MDSkUbWh4iEYQgBsyF9/xhTWwwqC3lzwr+QsghQwmDvT1cVJjfbpCjywUKLS+RjtmgCjCqGj0AyMR3k2cIxr9QNFYtmQpy4775vdbrbVgazetD8N5IkZg7bg/7gv+EaizOqK9PavemMH445YOw/PidQA6lH8kbre0thC8xQMEcvJHI6ArW86DvAdX0Lt+T93yeB280gCwTICLXgCW6E5lI1xn1YjZ/vHABIb/XPMZWfHyGkiBaAbo4CV//9yuL9+XdeicERs1lzhkijdCpjEfKAoffnfN6CuxtldmvyzzVOOQa6LhO5r6s9HHbCcdegWi+yMP91vMDPT31D2Cj7JGWe3nRQf3bRgqCuKV54HONX4mWBB4Dxg1AF9ImNKYSigEug8Ai00qikVmquJnKDvs9IOMT9fLV23/cF9pV1JKcD25angISALqCmUgiK0hfo0YWhGtSvEMiP2UigRPCkPL2a23/NwWtPQxoDEwuNHe8JrX2Ay0UIzpnJqy++6+j5/dOLLZ+nvmM0Ho0CNeaRuHB23ximW2YWCzLVi8iM9Ni4jJNXFoQZxKxf2KZYzwZIQs0dnxnTzrWGvZ0qKRJbNjd+XZwfuQUAgrDV4XCFgwKNvsPvMMWwj3Fttt84ZNtvOuz2ECGAVVPsfadFhrFShKmPmMkAPbtSJIEmPgOE+2Ag6sojPUz8xox0CLuH56jDRPHJ9hn4Uyn1XXTJkW99NronGCKpgwH/o2IHkSsTKAMmhJWrloQPzFvJw4I4H7i/THWuQ7NbRAwlt0W+LeipvziGJTjCyxD05h71mL5xaeZjapB4IAzwDhpDJNrAl0Wa1WgvUSn1OChfOiqzUqoKRVKK2ofJGMwFkgLy+mp+J+UAjBH3gugAlyBJAlL3phPFGeEm64UZngGvAcGAWK2CiEFAIylSpBSPzKPB/sE54bnrT4HwVg7C3AtcYzxusA88zqYiw2dgtDuA9ribSFbnKw0pG9zjkW4IsiGkmVrYY+4C0lhuvg+pclDkAvF8PkP3wWNeho1IL3UX7gXwkzzseooA9s3myjA0P2k2//EEEyy1XMeord9ta3v9WWLFlMBQuK6RWf/ETIPrcZhpIeXv2o/fCmH9v9Dz1g+dai9UavE8A2uORDybEySdUJDWIRZ6gvhndE6/FHKHTysM5lOWYXcH3KSf+WZ1JeSFsO8pPnIPkblWYog2g3C48cLHO0wuZAn55umynWrZybdYN7+uIl4/hQ8WcDuNYxVb3I0Fn4HJRdfCYApG9+yrw4NnsJxpe80nC5Q46n189kTCHQpPIT6JVz2eriM8XV+V1u8HqQBYqhc18a7l0nPuk1Pa+eGc8EvPBY6jPuaURCtrnGcLndIqBL6DQcXkxm8q3ycPHsAJH5GQVCg5Yg1z0SeWKcwR+EfuYs3DKETQD07Bqxd7Vci1pws+91dCmKgA4mIiCDsKLA4EFAeEbtFYCeJf0BYCHMIADwJgj8+HmCWBSyUGqwedA0Cei0CtGlKc8expz044HGEYFKLkQQXssiYKOVI5SDcpVud7iAKRChaNRrJHqWXIE4pqbsrl/8nmD+zLqVtsuSHWx4dMDmdfcxjk/PSKmdyVFBdBXs2De/xu65/z7bafddCeIAdAgE1IqKUAlQ2PPZRNBMiYNQ5Xm5iXyBacOaikzYmtU9BVDMv4CQL5ZCqWB3NxPaoJHiH1zWP/rGjcyfnq5OsQHJG998AifPoYsUStlg2WRlZhgdGQE9A1TG36FsBlDkPxFw7KyGDmRS9gjoMWZIeq/V2fY051xwiqPpu4BO4aOGc46ub9I4PDGtwf0KgNeYVtJRQBzuMbtbxQZOrLKIjXm4HuxzVCSZGVurEoQpcAVS7ixwvVCNE8NlIVgY7hf3Q9nAXB8ThEIGOd5F64Vg3gTQoezEMiU+s/Y3KjNBOQp5GTyjOvCvQP5QyA7hBABylrgTs/i94tWiTld4FoBr7IGt88xAKBodGSBDmcYz5YGosYIhAruU+Wbywiv3rBzAfAOUMMJ5j22uhGclGGOSJFNNA8Dj+ZC3UJsOLnp69YoBI/k79qAezpeyqJBni1LMe0BdNjxTaHn8odM/aF0WegPg08ghYbXD+JD1dMKtnbP1IxtsQc8Ce3DVw3bbHbfb3++9h61MSx1thhG44C6GicbGZ2PAGjISlXHtXYTbIPi9gHddB/Wyt1QFMHMBOs4ipKbNArr4L9gIQRFE0iwUHXhuPnjGGdZVQLOcUOFy5mXnMenQ44c/t4x/4iIaAD0mygVhH/ggzjGKrVbrAdhn7b3QZUEWNHlF9WyNWe16ZslINZBRGZn2RuvG6xmouyz3ZklxPrlNpYZeSWjAQsd3XhmQIqFSuMzgfTaArjf7jdYDV5Gg4TYpPfy0cN4nHmAzq2VYQBHQowbDOCHAFBOFYrODhhF1AnAIQ9TaxtpiaPgAZIGyiIvXokYfu4VDAMRDBaDL+uF3dBaK4CEhCEtDgE6XPdYEAV0o2EwcnuG1JFl0dHtF68hbmCIoAHqlGJgB2j2ECgQClA4Ic7iLO/uCuxthBLhBJ0dG7YE/3ksgC47VkNYToCxnY9UJay2gKUPe9jv4RbZpaJC15ouWLWEfZsQXUaePFrcIOSDr2jN6Zq3GgxR4igYyho1NE/Jc/yygzwJKEB74HAQZmBp7Aesc35Ek8/s7fmfz8yF+jyu84thXZolgEKZIaENMmucRgVFETXDM5a2jBSM+q6F7Uxy/Ka4G/VBJI/fNTlSSQkIdro7GHc47FYWiBIkHdOJypBvRFNze2CMmMEHbBkhUylkdMhW52EqZAhAWHIAPXdMKRSuXQ32qQjZcL8A7uu5oIUflSVaopzWok2GEa6AjKWYEYFi0zHFBoDBHACKgg2bReANtYPG3KDT0TFJeGoS7U3oyhTxa6bxWtJoJZsrBQVOaqKhr5CufTfyLPIMCEDFQL/nGuR69kZFZbhGslLwLoMD8dVnmPKNopft9kkzJrPW4z+hxDmufQIzhZTH+T0BHyVFMJoVcoOUNRWc6TKajd6EUrFIoAwHUY69wGBXRAwdXOZQ8DJ1haeiixXbRhy+wJe0LmbmNs4M1jqoeVTrAMkdyI9qgoix1dAK5BnkrtoYzDGW72LPQbJln5wwpyTo+r2PPFNAz+eoAc1uAmim9vHb8F++deZGiV5ehncEhhgvRTfLKj36CSbxIjButjdsFl18SKnWch1gY4i1TL4dm6TRvuWqY+BHeG0CdaX7RYodBEfYlOBm9rArXDPtHL1JiPeM1AbqeOVM0I6b4zzXLcs+US/Zqm/UOSDGQhS6c1H0ka+TlDfPTQ0jN0zDoqgFzd3cWeqqdMW4Xs9MbPuV+QSMGbaA/FF1Llqk0Cv89HEXRCrngFuXmRHAIViEAPSQCxdMKiXZyMeDOM+UM0Okyh2YchYaEBN1DEBQibtxHcUeVFchj5doF4nOwargHmNIF4QNXvQN0hAxkyfuN1hZ5QMhAMQpHaKaY2IV1ol843O20OBkBCTXJbALT2ckYOuLb6OQGax61xxj20pEPPe9HZ8Y4uGS8NsEM25e/+lDGb/qR3IKMTyQdTYwz1ggraM3atWzewFGVQRcItq7CL1HDbqbMyaKn+zTEMGYJzbl/KKimp5l/AUsfsWSNN0Xs+Xc/vZMTncYr49ZR7LT9Xr4/O9ApGQxxfo48LYSyEu5J1H6DdZqzTjQGgvJTLmcEz/OISoAsX40e1bmQpliHimcOKn4GGk4wEqxjO2Qxr14DEMxMh5AUQhd0FaPzYOzBTqDDa3B7Rvcjs/qLRcZjAeiT6DkelQSsm4ofvUMBmDJAdF6RBl6EQkJwDgorK1XChwnu+Lza9ArQ2TGPU+eCsiGFJtPyY7csqotSqL1bT5ZgrM+mvhTEauAxuXpdKERdszKXez68PwBymCaXKcIRoLYwJ2PYT4BD26oSemXMnmvgpyAz4vpltkXPHz0h8tbEMAYUaoJxHKfJa4A2YKXXUTwW+nTILY/3QthXisE7gNf5L3q5WEufN1roaEyD+dxocjWvp8/uv/see8Fzn2crH3vSvvHZb9iGoY3W0dXBsr5JzGmcmaZyeOY5Z9EN39ndSYWRCV5QElpbWYOP+G1Xd8+WYO6MF8okh2MpoGtWgM7eA0oqr7x8y3giFF6Er+g9YmIx75tj3gZkLfrYw+X+yQsvj6XPmBZndtbl5zUAuudBz5MpyIf7561eBR2FcFwG6JlbHTkWCrlmUcMGF7aPoXv+9sDtFV3PI142ShkIhkVoD+vLZBlCioAuGUYjsSV4aL3nzyvUGf8nyobOAoCuPaNc/p8Cegr6gB1pPdoEbQwOQa6KpoAOrbgeMqkzQI/a9bMFdCSnEOKjCkZtD4wcrRpkDktQsN4wChsK0Riv57oplYJ1hNILuZipIbGED3OvQ0IdJydBKy+WyPAC9NQ9JG0qJUbtBQAdk5xwbwqU+I9ZyQCwfI7uccSWAYToBb121WrrR7OcXIGzqkPb/QqTW3AdWOD3P/APWraIPyPrFD3CkSQEQQBhgeQmPD+yStFWlQAQ1NfGjE0HKB5EPAPX8+iNPhunk5VASy2OCUTssKe7h0lhjz36KJNtkDD4k+/fZJ0cRhkslKNfdwzzBZAVDHc7mhZh/To/ATrOTTF+JEUyXhv/cc8BDtHSg/LC800lWQSoulNIm50TyULzDRILHeekkIQAWB4eeZSkYdMKRaMWWbLwSsHDg+xoZ6HjXlAO5LLE/TMwbGLFQKHG0cHqx57DilScGWchSx9vKsQYelbPDqWH5aoOEBNLHAID+5kKtQwQo1fAK8tkR3kLsIaoqOOZZJ3TY1I3KrBUBOIek/0i7eC+2XAal7uTKfe4D0J2DtAz7IoKOhVCDbaJMmLWw2DsEoeQiwAd56Nnq0LZLhaYVY7mRNxj/L1cDRZ9qWBTaC8DY14KQXx2hvHQLra/l4meGMsMRa6ns4tDprrbOmxww4Btv3wHQ3LX0PAwx44iGRBVP+2d7fbkU09a//x+JuhB6UTGOXht88DmkITa05MpXHomAWkWR3eArjPJHGqxBNIDtc5ZSpNCpp43Zr2s8FZm1kBmeJGG43kiGRHyE4mvC3r77eR3vdu6C+B5lJhV7cNXXGQVF0NvkDMuZNsc0NHfBPQSe7EHCRaS36gk18gPYS8CnSO+3mh4bely92tIFdpGD3OQDancVNkagT2pQ1cMXEq8ulGmnmyvXGi9uo/3JCher/c3BXTvqgZD6MuDebB8KG4a3BiZO9m5JkUcWwgFBrGQ6BIBPboaBa60LqJLPHO5S/pEa7tIyyckmLHTFgAuJrpBkKCOGeAIwQqGpDswJrVhrSC8THgS0Gcb+lMQQBhRaYhJTJh9G0veAOhIiqMQd1ad3y8JdO2dJwDEH2fgsoY7D9p9FcMWanTLEpDgdh4ZskVLljCJbPsVK+z+v99jOy5bEWrFW1pszdo1tseee3CePDKt8ewv3HdfZqMHwCjTekVNfRFNOwYGqBUCUOFuh+uQBC+LBVawNNwI6J5g5UbPtPdCHESgmC1df7MMjSoDlETB9YVSPjQ4wXdkle+w3Q72xMNPWH/fPJaXPfTIw9bb388QAWrv0TVMSVrZvsVkLayJrlKUGKKtososo0uK749usQxsXUJXZpHEmeapde7PySsUou9ZCyUkzbH2FgkzsNZKYRYyGJpxawExwNPlKYDWMMmKLV3leYiZPKJJeBpIgwmYa/0YLYnzg7LJqW8E9DxBnbQeY/FQUmGhg1ZxP3AtLXSEhGSxRrejFFE8AyoFPN/SYvAST+GxGL+XNyLraREBXZZ5mFMd6I3gKHp3gM5wSvRUsB2peCsCM/cGl0BWfQxRSScRGHOJsTKAr0U3v3hVoQ1WBEAOVBHLzgfeg3UNPkATkgJyPAKgMykWykalxvI0lNtNYqAP+BceNnw2ugdoVOTNBsZGrG/BfDZwglKOgTeYhIhM+f6ePlu9aq0tXrzEkFyMhjoY+AN3+tj4GKs1QNtT05NWjl3eCixXg8cn9CoP8nlWI8sUKyla4AOnYEXMi9F7C9ngTbwvoi9fa93UQq9DYYthjmhYCdDlsYFnE6NQUQGA1rfobDeA6ZCtRSv2tG81hr71+8P7BHMgWOgkKwJ6kNcMJ2W5QQHQNW1NCkctEEaD/PYACtmZhtm84aafvVUNkJWlrlJTskeSFIfrhsTU8H7hpJe3eP7Mc5XNcI8egGiQCuAZtmtmoWcM61zuZMhEqATGD4kIfhFeuPoHTgGd2YnTNQI6haJzuZOJY5a7mFFMSvdwFFgoW6LVHa1rALpaaOJ6IFgwrQAdu8oa+wjqdKNHASFFggkt0X3EuEXMroWgpIUem4WgnKwGAecsHO+SwXUp2N2BeaCYRulRS54JN63Yg2qoZ6UbND4/SlRgRaCV7WOPPGoHv/hAW/nYEzaF2Dea/vSH4RoAj9322J2gjhrkAw9+md1z7722cNFCnhua7sj9j0xaxLVR/oOucAJ0ZalCiZLLSPX1BDwHiJkSQA/DbNYonzkCOpgG3oDFCxeFfu8DAyxBQY06rje4edCWLVpumzZtpuLW3dtL0IFHAmeAMjyUUjUQdHRfZ8lNVLpcswhZ3vE7LBpfq9mgXKKkBj2xE6D39xNDiWG9awzPB4ZnX+kc5quHqmECJ5IYMSugtbWhvwNrtKO1jh9bu7r4OcXISD8ZqEfPkwsH+PUH8EIOAMqSIxgF8dZgtVIgwUJHDB2AziE1sOrzSAO3QnR3E/yjYqE9gEBK+VbKBp4RfCV3PzPhEcpCxnzMFciAPGZ5KL9FgI6yJyohsYohCOMQesA/NveJE7PkhZOcAHiWAGxRYNHJK2EUAVwGAV93VSySKdxDrLdSI6CjOQyTUqGggXbQahWVPDmj+xZ/x7xy/sujCVGFe8twWRzVChnD+QF5Y/8H9LpASS3OGONL0bQJVv7UxJS1tnTYxMQkaQbNWWbKoQc5EizBs+XyjPX19RKcMC8BRglc96B/VI0EWnMaFogqflExgvfTQ77ssPgeNqyKRpIHskxhV9gkid1KYUbAht35VK4VZZ4qQLCXKNWEogQg59z31jaeeXtXhw1MjoZ9UtjJPQrW4C3k1DBESnuthrItCeBohdMSRygngHsId4XQEi1150EAoMN1n3opdC/Jbq0jqwLxVWEKQUU+lcsd35XlLi+R92IrdCer3Xt0ZXF7eeMxVj+nbvzc7geHsrUtwDqCpmLovrRBFwvAGsBHX96lgJ8h0PTlff1Bc4KGbpxuRAhEFpcAACAASURBVBB1SXGKgTKLT9p1jIFJo0S5EspIeHuVVUVgVzICrfNYDqOMdx4SrKlYa52tL6BRVuaEC6OkLAjMmOWKpBgNC0CDGjB9E4HrFRmf0KDXsTecAFYKbrZ2TLTDnZBFK2vTjPXiHE/Y28t4d3liio01HnngQdt5p52YLAN6xn4BQFC6hjGUqMfdfY89aB2zX8DoKK1FgDnqnqGkoKYb7j+6OOP+sUtXBHTsfVa2JOZIOyoxDBti25kXwuUsIMaMGDoaQmD/4TZEXwBeF1ZOHd6TIu+J/YaAGkG99NIlrMtlGVP0sFD4ylsSY2bh8IMQ83QYXghWmoRFaoXTwnf+ZgGXB3Scf2aNa6hDvFdQWCbY6AL0ixGt7PqFVsewrKamQrMQWtCxNBPKWszh4OS01larVGvZrHYJjMxCUqKfhLTzBGUZvTj/mPCpKg7F7KlQuqQ4gA/ddIzv51m2B2CnQg1Ah1LiSvUoyFx8W7wvJQlZ7AqvQHgisx331pll4ayoNGcJcchoB3BOlUOYIGYjU6hFCx2vsY+FOlhG5TlLaoSiHcMY/vy9Uq0SQsoMmWiuBJMeB5SqVQOgs+wu7hmqQpCTg4ZT2AN2WcPglnKFcgeKJGelA9AhH6DEyMKPE9rG0Dd/Xj/5EobAIjS1WfW0LV+8xCbHJ627u9cmJqdY271sxXK6hDlGt6+XzXeQeFcpz5APOjvaSerIP4HlHngzyc72shwKIzqlCdAd8EtiS6432z8ZJA5jG5Q7ykr0CIkxY3mSPGB2tIWkOCgiiKOjrwW+w1pHrwnMYOcMxDmS4vzrqYcAVI90UAB64O1Q7QG6ZtgJNA36DaUkPK9wjeDdC0A+63JPjTEp8QrnYR88oHvLXWvDOlILXSGiTFFPlAEP6DoHr+B4C1x/l4yCzNfnwau5PQ7el53iUh++GJaA5gv6EsFJ4RUbXpA53AxXad2eIBp+prY4q1V760SBPTWJUbMMHXB2uLIcHehnFj3qXFtaggUVE3zYaiUKebixQGi09uJgGgosF0v2WisFFuvPYdmVrFhqCeVkqDWESy42kPFuWa9h6mAywoguccR5sQ5Z//gM1kx3TFRo8B54E7AGlNEpgxkWFGJv8kLoDNTcwMdb8DeskYlaDCWE+0DQMHHKNcHB76qB9Aqfd23i/WjmwUlCzuVNYov9kX1/A8+cAtdWzAvHM8UsTiVFCkTxXXuBfcvq+GMjHyhDBKYIRriuLzHZmkJJgaVEMg0mknUcLRO6zOOX1j+rINRsuoxmQS1MNAydqCJ9OSWH65cFGrPPFboAqMsq9gqFgFPn6ZURH4ZAvDAI7NgrImY7yy+uOmxl/JP2Y4IdBVyyXwAnv396di9M8ZqAgCErgUj0PnhwyNYfy9Jk2YkumeXuZEpqwfiQFdZApVwjLkED9J4FhQRr4do0sxouzThqVnydnaXONIbd6BVwyVxykbJrpA9FqCA0hnSmK8gxCJULlCXR/c2wlZr8zJaIZ6E7nVnIwQgWYhbfdUqmzo811lLm5CKmch04UvThywtTQG6wQp0nKz3j9Dz0uwDOAwwMhKbGXlwTFAryhJQJuRPoSYi5O3OEK8XvqfUs2cAkXlQmSOHLrhP2AztDCzcqPaGUNsgHyIUwNS6EXUUzkpG4t7xzkG0yypoliab75S10hN9IP/Xg/ZLFLxmiRjmpRe75XfvtZaz+zsoalz1PQN9alp0ewFvXGfEgDhc7OuG1/zGgU2sOGb0NXy6OCEtHVnYKtDhIDiiYpUhei7QTr8HOVuq0VQmjTFTfTtd5TJrwVlkqwL37CZtHiwtCmk1lqrSMBegCS+2HOgF5ZhCjqQJAVjuIRh4RrBuxblooMblQCRR4DdcHiGh/0vX785LbRuCYAXokBO/ulVKCc8/cyXNoz1qXBIqnC+2hBHJKY9l6Ixh7xcMLEAlxrVmNHTLgjHEoKWm4LpsJRSb1Z+kFn9aK2L7fq9RKT5+pAXAYN5+xltbQ0VDPKIGD32Wp6qy95q0169n1rKIHz1OewbV3UJpU7+/5J12znslbEeE5QowRChH+Jl5PAd1bLl65Jw0mnar8vXXfVBkR6OK5pTB5HvN7rHPUeWeu+egxgsfGC/RUIdBeJhKGvwbHXszIbgIqom9/TU+bkDEwZmQM+HPTOfuk4C3WEJW72fBROIetAao3MEg/8B5EsPef03X88zfjT/+Zhmdzi/X3FA/p+dgrPX5pn/zvovtmvEc1lC7v2X/bouMGcA+A0JhU6fJBJGe97BVPcQxsHI9MHIkKeAroPmkNskfPqHV4gNffZEzR0yWFMFa+ePDF+zWcBT97g8+flf7WDNDVKS6TIQJ0LUzCSBfxwloL9kIJC9KD/v8AOi1vF4Pn/UQgsKphRSSZv2Lu/wmg45qwAhkmkEbG+GGw0JsBOpYhi9wTqYQ01g6GVuKgrF/tD4hZrRP9vmbrj9anBLusT/yuIQrqFcwcgJixLZCnVagKdCcIvFCYtSZn3aBe8Kjcy4MP/i5NUgK3GUiIUVKG9OCs2cleadCz4Ds8DCnopkyd7p32D/fFdbEvWgvei73zioQXJunPqO2Xdu5BQ/Wn8lKkQpa84AAd95Wy4dfjFQQPZF5I6ow8oPvn8YDSoHA4QE9BR+clAEzPKPw9hErYHMjR+lyAPhdgpPfW+XkFQp+VgJcAbebF87JnW4Cu8rwtwDK+4BWQ9D0MpRWKDfXbKfAoh8S/nl2TOQyzZau6vqd/AZ7OowH0aEXOelZSsBYgae/SM/SA7s/GP6e/fzMa8fuTKhPpOabnKXCcC4TFT83APOwHQlHBQyMe3+KMEu+w/7saYTHc5Kx0/57Mmo9e2QbjRpUwiYWugSmSLaLVVBnHPT3IZmDtyjVZQu1KTkXbogcpDNsCdN3Hr4HyxIVYuN+7vywMZ0ld7v7wU2L0RKnxjDpcfIcQxPdtutxhHRTRp7oxDiQXjur4/reArjIgD+gUYJWKtba0buEg2BrAeIHK0rLYGQzPq3iv4sl4LwBZLmMJac8oXoMViOJ9+gyzfCPBC9BlxcND4KeHeaAT8wn8vTDwWrsnFAGKFAy5/lMQ9NfyTJsyrqcbD1qZQoQ67spsa0Mv0PxnmwlrKWD4m7fetXdiNv0tPVNdH4lOHkB0vnJrSwD4tWXPiSKNMmqGg0IhuhcdkOFiPFpnr/3W9TxDa+1egZGSLJ7T5/j8OZTNzSpEzejW8+CWAjvw6tYAvRkg+r3w69O+NN0rNY6J2ezeGknByJ+H9wB4oc3zg4xBDHSOxC3RQDP64T2Z6R8aj/g1eNm3NYU2eAKDNzClXV2jGaCKppjn0DAaJCb7uiQrD3Se73QuqFRQUqhXJHR/jURN+Um/NwBkE/BsJlM8HTW7ztYAvlGWoM97mAbo/zU7r2brfzaALkNFMq9BDkXDKSvvjLlROvNmIUcvu8XTws8M3Gff1FC2llVTxb8LM7WmZha6ztFb9n4Ps77xSuwFoKfxz3ShczEEXmcMNroi/n8s9P9rQKelFet6AegAYN4TwhZDPdo7srIib82KgDz4eWHKPaJCEkpHsIcSnrJGZV3IIvXCT9fyZQk6KN1bwKqDl/DXZwToW2hpTiCkrXcluHR//8xSHPw6UkZKmU+WsBcmXvAqB6MZw1JwR3eh16RTemsGZg3A5nI3sA5ZmHj21CWYKifS7rcmVLywFm/wOux1ULViKZTNeAvdhzX8Xmuf9Lw6U7yO9+Fz3opNAV1nxM9jFkIsK03Xr9+9wE0BHfIbCuPWAD0FbN0/PU9/Rp7GPDhKkZOig2f2Cq32Nv1M6sHI3oekTfQyb0jzbhyDubXGWN5C15o9vUtJn0v+NQP0VJkRLfpn0s8hoy24jdNzSvmhGX3iNZYexsZOqfzy69/y7GfjnFsDZe+h9HzdjL5SxawZH6eADgu92XXnkgFeNjEu38Tl7j/L8cWRpzx98Z7KGVK/hjkAXddrxktSPn1sPEs0ZPljzApyeRTps20L0P3fM9qJF9kC0Hd76Qu3aqF7QPDaiX7GZv1vAP3/2uUuQMcme0AnWDpA9xqQPzj20k7afWYKT71ube1tYThHJAbsS+peToW0ABrXgUD1FqtA3LtW9H6BhLROJESo61eqDDQTEJ6ZxETyJngi86Cls/Vn74WNAF3PLIEvCxceCv98WoPuixiTFwSp4EmVoIYYahTk3kLHtaRhp4CRKidcC2KwMSHOW0OecVIhnQlnKod5WuhyueNvfo3+s14D9x4Gva4z8c/sFQOvZAaBlJ8dnpSEjaSIbl0hM5aFPVtAx7X0PH79KV2JBgTcft3aYz2zT1psBuipothw/hHQlWDoFQnRkeRXM1BuKOtySnD6PClN6nkouKOgTkFJ+9/sHDLejICuNtR63V8r5Y1UkVIp1lyAnyr0nh71XH5vvNzAzz5G7O/hvUgpkPvr+p+35D/WGDcAuvZLn9va/nlA1575tQhsU/mr96gWfWsWug+5NAN2yTFZ6fzupq1pRkiW25UQotao7/LeZDQWr9XM2MQzq5d7hlEA9LksdN2k2YPotf+thf5/nRRH9ycSryKgY2M1AILjYaOG7zfME72SnSTMvOsGWYsAdJUOKHbqXe4CthRwJRBlQaQM6QEFaxMoislwXQB6VufosrO9cuLB1BOPXk8VtlQRSC0cMbIXzP66HvgloOcERIQpYs22V5pS4egBQRadNGJv9SkjWCMPm4UMUoGlmv8UDFKB4pWcjFZQJlNAK87ZpDgpX7ierBtdS/uE30UX+FnCQECoe8nbkO5vRiuoAXYNKTzYZkIrHa8YgSucn3Gspgd0fE50rBhiM+9LCuii75SOvcKoz+iZcV0But+jTGGKlqv223+e7wFfxCoFv58przUDc+6PS4pLLWJ/jRREtT7IlKwLXbxJCpgpaDbwF28SrEyv7In+U3BrBtpIilOzlJQ3KfCT1r3pXngPSQq46Tl4HvH8nwJ4M0DfEsyjY8UBuj9fL0fSNWeKDxwcogE1JkqS4rws8XhGuRE/I0CXnPUud1/l4mnCA65eFx/71q/sfRCJzbcL8Ji6NQtd5+fxye+Ht9DxntzWAF0POBeD4cL/26S4rD7UdStSnTkT2WIWqW+HmYHrs8hyp3YWMw2ZvBZnLeNAIQxh5XiXl2cmMZAOymuB2GgOTImAjjWlSXFe6KUamLRGLyzFMF646O8e0HUuauWa1ek6cPDxeK9UZJZxrO0mETgmSAFdhNSMmfG5NEafCbuoWaJG2z+7zk7XA6B77VagJkvMA6n2DNdQAiGuL4tWyolP6hJgNBcoIUNWSpLW5kMkKUN75pPLvbWtJUxF80NWoqcm3V/9rqQ7JQ16JfB/Aug+yz0FD/ze0EcgsbABBEja3JqF7j0EWrto0dNNqsjpb3ouKToCEO2VlAcvpFLBK5pKhTP4Fm2Y2ZI1cavqnDxgpcAgC31rSbH+/FKlQ4CeNi4Sbfvv/t66Tmj4EibkyagS/Xtw9ryXKgwoW/Sh7+za8UWfZe/luECoWVmm/uZBx5+BPwefe7W1554L0L3LvRmgY//nVMgcoPs1+fdLKcJrkjMZLaqMdytJcf7zHri1H/7vkiMw9OixjFnuAnRf8+/l7LYAvZlipWf05ck0IHY64HnNFIdsT1KC9gJbf/OHlRLNVss2WJsastz1OW68MvdI3bMajpJPMmIH0WoYQhySouYRsPxxyGBo1klrzromcGkISa2eNV+AexjPpDnWBO1ymcIar0njFZHxHrFvOJbqS87wOz6fzrsVw3mBlu5ZypRici+w+RkztuaEpY49kVDwXgTPEF7D1x7K5Y+/eSuB5X6xqQuum7ru/HtThcGDstcs/RmLwNo62htqM/G6B1Qfw9O1dK48W9fQxgOM1gzAT8HC73c2+jG+SWDlXbu+dl8hiOAhKdno2Ahd7ir3k+AQT4CmtJcKT3glSRm1KdPq81CYeK/YP0DXZ7we88pd2VAzwS/lzyuXswpUGAohC68ZAHla9ELTg5sEndbsQUe0OJdCJfkgJUZCUbTsATnlCya1FdC8uLGpkOeTVCB7HvAu97nASPvnFUzRfvD6wUiI/d9dLFwKRrMclgwczTjch/XvrnmS31uVNXl+01mS53F/X6OeVLuA/j1giBe8wjXXs6cKTHq+OrOU76QY43Uk5YkXlWMyS6doABOUMSnlUhC88p6uWXTIAdHsCOfq8CMteBnoMcsDKc4fdfTscOg61XnFwvOnzsDzqvbXP2MGsqCPbLhYY38TXUMGj34X3XtF2N9Xey4ebtDm8Ow7v/j5WwX01G3oBZYObmuAvjUNmQcb69D9Rmf15sBzDapw5VnZgToLnZ+P7VrD960DOoUQDtIJRdV3e0vbC1SBYLbWWLaiWkBvIQr8JcT1Ge0HfsehyAJKQV1ELzeyF0SZAI1lfQJ0HbyED35PY4ipUPZJayISAaay6kVkel3Ml97P04YY0gv7BmaKQpCtOaMg1DMqwx/3SdcnmtP1fbhIz6a9xd98jDZdC97HLGn3lQJ6KtB1f76vWLCh4cEGQNe99T7V8gvwBVieHubiH+2LX5P2mM/dBNBT4dwAYC4sE9YZGl2wK6prrOT3yQNZs2t5hcoLfK9c6Hr+u35Or6/988rbXIDDrmBoyhLPr5ki7JMO/Z7jeWHZyyCY6x7+vHV9D+jKctfzSIH2HjWv4IjUuBY0pZrG+OdQNuv3Qtfz6/fX1nmFxkKNIzX9PqSAlIJjqvCnSp3ndX++koU4f/2cAg/WIQ+R+LTxfmH0bfYsrhOj9sOHDDxNkdfj5EI2k3dfKZ16ntT9ea4x30YKYUo/eI83CFLQxe/aXz07gd3NQ5+dRbJliZn/vK6d0ZZTMFIZ5+WbB3Q+07YAXRvQTFvDBXTgzYQlXks15IadV815bDObEbvrYpQCesOh8qYhFkZiawLouD+69KQWOu8FV1cFcfRSlqVMIe8yjVW6QAEQu7dlWlLsALQ1QPdALSLVnvn988zg92hbgI6kC3XDk3CVGxPXV9lbyshiQrnMBRQ6b29hNAMW0YP2R3siptezNggwJ3jFdL4OPVPUXJKa9yCIkHEZr8F7d6W3FvD+Zh4irZG0RLKZLVvyZyQFRs/vlSGupV6z8YkxZrkrbu/PW8++Bd04ZvUCJuUh/J42XvHvAe2Ddv3z6O+6dxoyaOS/euyGNQsoHpiwNm9B+33y4KZnbiZU/dr0s39NdOitomZ76IEmW4fr9Ofp279XOTDeOpTHg90ZYyvhZtdPecbvPWkO9BWbVvl9kwyR7NsaoFfKYbiOf349n+4v5cYDasYrJN25Ad2HOBrofo767hTUUrnv5a9khtaSAvpcMmB2HWjlHNbuLWpc14N8Sjfaz2YWugdzXEdGiQfMjF6jIRGGPGGccahW0XPhfVBI/PrwGs7ee5D8HtGIcsNZIJ/TOnT/PHpuT/P+715R8LI02+v4YkYbO+6/51Yt9EYBEH7zDOwfpplASokzvZ4yRRuIXi6saKH7DfGMp1GB2wJ0udwZa/ZzsuMkNbZsdC0sveDW4eI7DlxdyKSJsXthTDxqZqELhATe3r0kgan3NAN17Z8Enz9UHJwAHdf17mB8DtdrVrbjCVSf8evMGMbtifZd6xch6vopTXgvQTNBr3ugNaJ/Jv9eXFMlep7RxPASVmIw7bFnEk9//rn0M9rteiGQCcrYRrQLw1PK5SxXQPeEIgR3KwrvAOjaFwlfPYe3rnUm3kppZuF6wetj4OKvjAcwnCSWYPq/eeGgz+vvjc8awkRoH5p6VNLwTXqG+n1bAn9bgJ7RQVSiUwNACm16P34OPLkNC50KvWuN6WmH9eeaROYALqWZlCa9hQ4vTepyFw1hT5t5OLOzSjrFpXTYwOtNhoHg/RisszVAbyaft3WWzWR2qjT660o2pTJEMjUF2dnnQpVJozLi6RQ/p4Ds6UB16Gori/une6jP67riT/KgvKQu5JHKWSkWaVhACmJ6P8osF0NXY5l0SJRXzjyA+9exZk178x4r7TNpK8robN92eNFztwroqQaRAnIqjL0w8eA71+e2BeiKoYcEpNmlZgwdpwlxI5pY6BSi0UL3gM71OIbSwfmNS926stIzsESnuWKYay3wERHiPWJmL+RTl7sEbjNXiwCqGdFw+XHgBerRsTaVjunMno07tNl9PeCnBK4z1XtE2N6T460ND14e5DJwjWVrqRau3wXoKR16y64ZoOP6InwJHw+uYlDOtncJmXqvvgPQ4SWQ61+KCn6fnpkOYF6cdZf6s/YKhLeU/F75M0p5Cb+nMfaGPYwZ3rpPKrTw/Pq85z/tHTBMLnfth1c6RH/N1uUFq1fmGgSueq47vk3P2YOfX4OexVeBeHki/sdgl7Rsza+hGaBqvWnZWjN5NZcFxXNmvk/oZOkVEQJt7OzoPWz+DLgPrq9/SoOeZrUX/vPZ32eH8zVt0JKCc7P9b6bA6LVm/JvKcm9Np3LAezg9nYZrhLI1PbuXNeJdlY2lNMZrYdIeFO9tuNz9uXrjKZuyGB+oGS3i/IQDXq5K5qRrF6DL4OPEUFj1yuNq0kYb1/CeOi/vIWfmcrnjMwxZu17+uW0BOh7Gg3SqQfiLNXtfqnGnxKAMQE9UPstdIz1Do83Zw+fmx1rcrVno3Kw4KEGArkEv6tTEjlPRSqfLJHbf8nFPbbhncLjxtwXoshBS7VGElca4UsLloc3R65hZtgXUQYeEPbVx9WAmLbnh0JOaW++yFujpnLwbymvgYmK8j8Qb90yf92CWCiTP2EwaScaXirHw3dex6zp+L70Fps/pmfW+9P0StvwsJm0lSVWejkED2le8Xx4aPG/o4w0PTRDg+pw/M1w7FXj+72mMMOUPXVeve1qYq22oF1pSJLyiMrv/s02WUxrTmXiFwNOm/q71+79tKbgbk5b0WQ9iEpoNciB6aOYCHJ8U58/Qv18xXg8W2H8qUuglj1Gm7vzTe+n39Nn5OyoZXC93f0aiMU97/mwF6BzO4gVy0jVtW/ITKcNpUqPff30+3VcPvHPtHT6zNQ+Dni3dW0/zc5XlhnuGGLqXNR40xSdzKSFwuXPoUSTjVMZq/bMKbLhXxt8KfTmQldGmhGBvUOg6qcfH7x9pK3qElOXOMrYI6N5g1HPres3kYGqh6zOZzE48S9vMchc4SEikgsVbJM0AXQIlFVTZdbaRFKexqr6BQwYWzyLLXYCOTVULWWk1AHL0cmYtY4yjYKNgkeFZlKGu+20htOLan42FrkNP4zTbUph8jNozZXiu0GlNSXEeeAS0/vr+DHQtPLeIA6/5WJLOPCVkvO4FMMEtdguUINP10/uL6bQfdEmpEYNrFCMFC/PQ/b1SC9grLAJO3FtM4svmvADSezX60zN6JvCjC09WtJ5Nz8TpalYjoGsdnmHFO9o/D7SiqdQCSs/Y85sXTHyfOmW5nAM9h9YhgdzM+kXL0MCfc3cqm6sXuISPzl33TcHBA6J/jz6vZ/IKImnbNXPye9Bw/TjWeGtZ7v79uk4my0DHcZbDXPdophBnfMTGHmHsr5eTAjTx+pwKTrTQt9Ypzgt5z7/Z/j2LGHp6f89vcylLqazw1/ByHtfyZ6e/6bWUt3GdWT4NgC6+FJ/j3pIpKW54xfPZxNA9IOs8Mjler9NgEP2ktKi16jzTPUjpOeM5NYMBfZXCxEwofkqW84qHZK8Hdd1XNDWXha48jgae2OUle20zhu5vRqsw0yJDLbfXoNKazCypJp5MNkZPvyOLPSlbI8NJuMcYq7fOGwR3bJyQAQVTdmOSRdReOMqQY0hz3GBpgQLtKkaQoiYRE7MqVc4d198wqlSjSfEaDgVfSIaB9YakFiktzcrWvBLQUC8rQAZTxwb+Gh2qA8JeobVnlisQQwrB1ReCf1PT01mZndzfWg8UlWYWRpgnEbTVfJwSJksG7vs0qQ5KlQSbLDIBP1ye5fJMFqvPAD2OdcwEXS1k9Td85XLW3dMzG3OKtETFInpMMMd9LkCnhp4P40BrOPNigR4L1pZXqvyHWfA4f86ej7ORsa+YfY19bUWdPFzP9P6FZiWc6V2ucoYy7o0Rp9UczikKI5xDHBWaK6KiYlageyDSnnmFULz0bAHdC8wUIHCC+rsHbAEWvkM51f55gRbWGUo0ke3uFSWsW9cT/4qOvYBupsB7YEyBxMsJvc8L0dR4wPt9UqNoNvv+LJLiMuUrURozGRYFS3rtjAddZUD6bIGBZsc/z5XL0exa2gvQOSZGejnh92Su4UC8dz2CaTRyPdjpeZSs6YFbZygLeC5lxgOZt8I9fTULielzXs56uhd9FWBMVUGHQR41A3Rdw+9hphRAcY8eNq/4+H2Ay1rGmmg62+ta3cZGR7MKA29s6T3Kcvf00YyuZQRkexvlMydyxsx3n5jJ58nn2MtEn5XhoOsL57bmckdvFY3f5ed2OeD5dR5Q5tAOx6uLcqCJn7cbCTg8YI6NHdicRdmBsFmc2wGn1dvTS2Aa2jxgSxYttqHBQSoCPX19NlktW73hmuH+PKCcWWdnp0GogzDHJyast7eXB4/X5s+bx3uveeYZW7JkiW3avJlAixndHZ2dWQ1gNos2ut6zAy/krNTWSkAyzMXNoS6S6GoAKtT4ZklfMV5NdwqmVMWkCgh2vDcDnXxoxyeXHiyAzKUWR72qfziAZKZWtbbuTts0NGjF1hYKiK7ublu1cqUtXbTYRjcPWntLqy3on2cbNmyw/gXzbXxq0sanp4JSgTp9lX1x4zQvwg08iAwz69yS28mslstbJcagBNw4S54h4oOxZ3021S2O2iSxoQ5+fMLaW1u5FilzyurG7yz7i4lJsuZYVWDoc1y31o52hsBADw2EGwUtXm9gxNiqFfTQVipZK7T5etXG81WbAegiwatm1lqpW65SI/3kW0q2cuNaW7J8mVVnR88keQAAIABJREFUyjY1NGrb9S6wwU2bLd/WZmPVGetZutDWbFhvne0dNjU8al31grVawRbMn28DYyOW6+mwzWPD9PJ0trRZfXzKOtvarZKrWg33TUrvUmaUQBNv6e8SRKnQlwBJPRJee6cSKoER58njel6AKfbf/PqNLvfUA+AFIz6PtShPQ9cTGHhA8gABhcHHG71iiNebCUx/bW/NeFCKQsIw/lbjR9M9w2cz5TYaCDoH7Ss9EG5ilT8fXE9KaLoX4gs/K8DvhX72CpdXinS9mZnphrI70YU/i1QR8nsNeeVpKwUtZWmnoK3ffchnC4UpGm7++nJF672efpspfbrPXN/pIWmSlKbr+6TILe5Zq7PTJ66BNfrhSLifT1zzRmC2FzGpUslxXkHVe/w5NDsbebcaLO04XQ3X8El92Zz0KOu4d6i0cJnzXo6IFlPZIgUgyNNZrOb7nxWgy4LeInkoZ9WZSuh2FC0ygZ2K69vb2qw8PWPTk5PW3tpmLYUiBSFcHdNoitBSpHWVMoxAHRZGd3c39xefQSMAABsIlfHVXI5CQe+B+3nV6qdt3rx5BCRYgPjOzEOUmqBdZyQgAlhL0SpQKqo1K+ULhjYV+LmYy7MkCGUtXAusuJiYx+9ATuxmpWZFXc8lKEiL9SNefVYmwTWfszUbN9iue+5hG4cGbGRi3FraQ+ezGix/y1lve6dVJqdtbHjEli5dakOjI7QWWzo7bHh0xDrbMC3OAYo/o3qIb1PgOauchESiw7mVjJWsMR5PjZiJhKEsK3gC4vkmno88Hn9qytpaWphLoDMn03MKVCjxoBCv1rJMcXhCOFgEMcy2NgJ7SBCCth7dv1HJgDIACwZfWQMOCYBa3UrVipXrVRsr1a1cRF/fvJXqOWsvmxUqNTa2yLe12JqRASt1tFltpmJduaKVRqdtfk+/lYsFG62XrdrVak+tWW2lXMHaajlrn6rZ9guX2MjIiJWRyDyvyybqYfZ1a65g9aFxayu1WLUYrfcmgA6aVm6BF8Ke1r0FkimyTaRfan154etBSoAvwZvGMBuBPeyrwnBNQcsltClXQiArcPbLTdeJ96Q5Gni/XkvL8lJQkRWp52q4F36p1RvKvlJQ9YDuAUeA7nt1++fyVpLOxQOrfvZlfXOBlixSyQSvpNCYiMZUapn5Z24G6pAh4i0pHqmVmZYd6h6igy28ZslD0EMV66q1Hu1pM3r1e7w1es4A07ngPWBqfQoZNdtbkCamtWE9UjYpJ2L5mV93M3yRPAYN+bPx697CK5bkOCAhFp4u8aCUV09fnn60puAuN8vBQ6qYe/RQij5SuiNkxKz2cJ9gOMJCz/gadehzadfYBI0c5XsSQEf8o1qOSR0R9Lgx0YLFzwB0ukVqdevu7LQN69ZbT2cX3aIVAG0Uwt7y8Jo4NgZW1sDAQNaxbdOmTbbrrrtmCRsQWqtWraI2tN3229vg8JAtW7bM1m1YT2s9gHmMYUBrL4bZ4pyLXoBwgVISuk4VYC1WqgawEvBQbgDEo2s8A/TYnMa7sLl2ucBghVbCtTPLOVrQIlBYjffcf5/lS0Xbc6/n2+q1a2zNmjX2/OfuaTOTUzY+OGytxZJ1tXfY0NCQ9c7rt4npKasX8jY6MW7tnW0spvZnmE0QgwU9NR1d9q6bVuysRIZo7bAa3OFR0VFDHgE6BUls1IOSPwEQGQSADpd/Kewl4omszcXeIrszutgbAN3FLSuoAUYv99hXO2PayGAAecwr9/F5eE04NhTEj0lK5RmrWM3GW8wqpTz3scXy1lE2K1bDWsq5uo1axcpWo6u9p9hqoyvX2pL5i2wMLqvudls3OWKF9lZb0NdvnbmSja1ebz2lttCYprVk62fGbAbADoWhlrPSVIWAXs5Xgzs+rcCIjJ/mQKRWZioc/Tl6gPEWhn+PFAYP1F4w6u/NFYIQPhOgNBOaWm9qncsj5bO4PSB5ayp153tBlSo06f4I0GUp+fdj5TAWtlbH3Wx/JXyxj2mfAskhb5ltDdBTgGymkMhqphxx7YHxXoQ7AAj6Ss/Jr8/TGGljDkCX0PfAsDWF0J+7v4fA0Vvo3rOU0rxXplIFZC5lx8evfdgoVcyafz7MU9cZ+2RmPK8HdPGHv64HdH/Gfu1bC/ngM+gS6afdSemVd8DnoPjz555GQKesdd3q/L7KDe9lga4jQM8AR53itgnoc2VhYjhEJVhVvEkEc4E6NzECGBhvamLStl+xwqYnp2iBwj1aRiv1mFTUzC2CB6W7fXycFiqAHZs8PDxsY+PjtMzxtxUrVvBgR0ZHbXRs1HbcaSfbPDBgXd1dWYxWXXvwPmawFwtWrqHnbrBiAegA8hrCDHClI44btR8qKWoSAGBXTlIS/5cWpQx8jbdUP6sQqED4KzAkDmznXXaxJ556kgC9eMkSxjVXPfUUPRn93b3BUu/utrvvvtt23W03myrP2COPP2bb77KTVfIIAcyegQhWQyumJoMXg4LKZUTyzOrwbnQS0Jk0GONYEkrM4mdjnnCIXmCT+aCwlINLHR4MAm+syw9Wfrgm9hCuc+QjwFKn1kvnRg0+KXoqlJzGe8varQeXlcpL4FpT3TVdhZWKFaGoRUCvthSYIwFAb5+pW7ESXK4bhgasdX6vTder9BBNDQzbbguW2ejAsOVb22zF7rvYj39zqy3fcXu6cMtDY7a8s8/qE9OcRta9aL49tP5pm79iKT0+NlOx8uYRm56YtPb+LquCaJIv7aFieBJWXth6gSuBkl4H75GFJ2vBM78A1QNeqhBLmHmQCmeZibeGPBgvUGTBSlAJYBVWgQetGZA3E8iplTSX3PF7kFroKaAj5JcmNXnhnQKityC1t+n+SA7hdbmkPVB7EPfrS0ETnw91/rOKcKrcBDBvrhDi86nC0QCiEdBhgGgdqYXu99LThX72Crr2IX1fqoTg75TxUWFvdq5z0XNK35lskpczqehJFVx/trRMa8Ei11lhLapO8p4h/0y6psrefF6X/qZ99grhFkzOOHjwcGUyM7rTlZ0unvP8IBqg4xE5FC4JNOUJhRE8oAdFMOQeyO2u/WanuK0BuncZ+gMPD4DkIxTox4SimMymeDyuy+EZcLDW64xP3nbrr6yrtTMasTnbee/dQ0JT0vpQG4QNxUPB9dnf3299fX124403WndHt5UsWHdHvu5IW79+PR8OAnTe/PnW2tZqa9ets77+fgILY38RtJDkJkCfqZatUqtkbQQhm5kUpTGY0X5R7Fy13zhFKCT1YgA8uYsF6Iirg1iZNMImGDGsIOUIpwFQj8licA13dnXZypUrbfny5cwLWLFsuQ0PDlpXRyeBZu3atdbe0U4Kmr9ggT2zYZ3luloIKDzD6JoOykSQ1ngWgTkZLwRI+IUltMJCr4ZkP2/piAARdkCiIAA5FeZ0x1WQQxGUOSRoENBj9yx4RbgfEdAr0wHQg6KUszLi4eh0hvOPrje/Pq4RCl2hGKx+b+Eg/GRmbVAkcs5CR/MfKCrTNcvPVG3hwoX2wGOPmPW029j0FL1E3YVW++13b7FKbdomKxVrbemxV590vNWKeRsbGbH57d323S981Ra29nL9G6aG7OTzzrQn1z3D3vkdxRZb3N5D5WBwapT7nwoM7V+alOOFIc6smYXrAUMhC2/l4XPS3FMw0vW9leEFbqOlKyCZ9fCkskAxQMXttB68rpK+uYBagJn+PQVELyhTCzEVZCmgk4d8jk8iddNOeV5g69peIUmVHu/h2FL+zZbjpUqNV+hSC13PKKVKFnrj67NhyGZAwrU8C0DXfqXA6AErpQ+/B2lClt7rQb6ZIuCfZa7143WWnTVMAJxNMsTfBX5+/bPrzdNDLNCVfBKgi2a9EiDg49lHL2xmbCVd4vCerXlIcC2Ea9GYyQO3d7s3C2lkSiVsKhhDjn5ThUKAnnqqwvuCwkkoUVXIswV0fsoF4AXoVg3CIAO86JpXeaE2jRb6+IQ98+RqJlPVDK76gj3nBXtkMfTUzYUNw2FBKQBjbdy4kTH0B/72AGkEthnIeoddd2A287Lly2m5Uzuq123+gvk2OjbWoE3SGtRkJjRjqVetXA1aPhM0Igjq3iIqJi6gTCmYA6FDD5CsVAjx9OgmJnjGoQGwXAGGBFd2dQqxjkxLr9WtrVgi6G5Yv962224762hr53MuWrjQrrvuOutr6bPR6qgdsP/+dtCBB9ndf/+73X777dbT0m37Hfpiq7QXrJyvNTRXCKpWBPXoPeHe6rWMw/JWLLUyFqMWmFSsYh98PBZc3LAAEDqQtQImVJY7hBEeD6EZ1pTncxyJCrsDgI5npZcDSSvTM1RgMmUH1npba0M6ZgbsUfmAhwNKBUAd15LmizW2gDZwhrmqjZfMqqU8XeKwzFunqgR0rHt0etLm7bicgD0+OmZDazfYA7f9xaZmxq2lpQO93uyg17/SOvt7rYwQQsXs9utvtvLUOLPgN44N25tPOcnG6xUrtJSsVDPrsZJNjI6ZdRStGgyE7MszZQrIKaArxu2B1vNBaoF7gZQCklcqGgSXE5jeC4ZzC4A1ayGmgO4VAwlxKd8Ce9J8pBm833sQvGdCa8J3vT8VeCmge7BJlSbQOWjJJ7VpTyTEvcWa7p0UjtS7ke6j/1z6s1dO0p/F61tzucfaw4x20uf1++PXFZTzYBlCSdb7dC+dI373Z+h/1jn480i9pN7lm3oavHfCg6an/9TD0Mgps4CeKlJ6n+7vPRuz9Ja3ysxslZHi7XMB+hb0ExvTNHgHI7jqflvzkGCN5cpMNgtB1/fP76dRau+9hV6LScfNPiteSnNQZpX2oFAyZKpQzlyArjhsFqNr0vwDMXRcLLtxzADnYch1AiuqtZUuVcSEH7jnfkNmJ1ynhf9H23tFSXZdV4InTEak9+XgysCj4H0BKBAeBRCgA0mRFNWiWpTU3as1S2vNz3zM1/zM33TPjEyPRJHqliMoCpYwhCWr4AqOhC94UzDl0puISBez9rl3v9hx62WCGmmKgjIz4plrzj37+FPssFPOPSOLclfpWzceTA9ADrBev3693X333bauf50DAcLcdn35Jtde0f0KQXEIloMZHlqvmwzV9y9R2mEnYEFd8AVh1SHVQiiseOpbND07OOOgQEMvBXOzH67oXnBzd9SE3R8PZhffS4bADYCWB5DD9TDhIgNg25atdvvtt9tQ97DPD/HkC7ZoiysL1lvscaED/51+8VlWGe23xUIoY6jISC0dWnubWSvTz2FxRxpf1eDLBvDhn6fWoeBDZBjOMGOKFitb0QSO66vVijUL6Dq15EGOBVROWwXQEWFeWG66ZosxLa80HdDhyvCDG8dKgctrbbPwCwQhT3EJAXQYH3C0jHuLTatVCgHQUU9gqWmd9WUrNJZsaHDQZhcbdrA2bc2OkgsH63oH7K6//gfrtooHBh5ZmLLv/Ifv23R93ubn5my4q9ce//HPrBKtMwhbuuq3vmj1UtOtD4XFZRvt6La56ZlgIfHqn60cAgU0AoxK8HrgU60sFWpTgEsZYnq/git+TwUCAlx4j8Va/+0uA30nmWSLicQAxSgU86wosyc/4HMUZMjM9HoF+hRw8oLOMqEDGlQC6CkgpiZlPX/4XddD+Q/fkTLaPEBP9yQFjrU09BTQU+Eiz+RP8FwN0HXMRwkBq5S45RzS61WgUB83td88kzL3H8/MywLQ9aLyQLpdTTDgmaLwEd7brqGTVhkQSk2ZNJHiC/i1Z9EUgkuE16UCaZ6Ax3GuNENznNX+0SWldKOAvpTEplEIVMGa86AAyncxbIeaus//8wCdjJ7l9doOTCzd55sby6u6+Vn8rT3d3TY9OeWgMDI4ZE/s3m09lW6HlcbKop194fnuQ8+INPpnuABIU/v4449tdHTUQRegDtM7iOvAwYO24ZhNbm4fGRmx+VrNunu6nUlBAIBmj0AyEotvmmwctqFYLlpjsZEF2OG9ZFIUBpjHHorTBJOQMwL4l6MvnZHkSCMBocB07z7yWCucNeT9+R4QEQQEjBVBb7i+uNy0vq5uq83N2zN79tr00qxdc/11ntoFX+4zjz1jS9awbqvaZTsvcWFisatkS27yaGlZWRpP7BecMXkpFeqEg7GiEpp3nQuA6tp39I/7rhBkI8i7NgA/UdTY+/r73IcPMF+AiR0Bh9WKrws1dFg+kBYIQEfQIQAdWQQQJIoA9OgScYk/+s3dpMto+MXFkD7IgDuvMtS0FQQzIuAxAvpKrKleWTar1pZcQ8fcuwb6bP/0mI1s2uAWh7mxSRspd1ljatYF0pFjN9on0+PWNdhnBz87YF1Wsl/ceZ/1l7tssblkS4WiXf3NW6zU320FxF3M1WygULHpiUnrGOxeE9BXYwaqQSkTS38HzaoAoN8TsPXsUBgiUGlQHkG0BaZs3rM6Q8JZSM39ylRZyY8WGwV+jBsChQI6tQ0Fh7UAnXnUek2mrSG+INICBSc968rAU5DlmrorRywMHD/foYBK3peCjjLzVABzC1WOD53Pog+dz9Q9wjX/XwA9j2bS56YWklTI5DxUIMLvFLDUWpPOXwExbV+cAp+mHOr6ps9MXUyBvpE900pNzAuKI8inlgdf7yba1zaCRVVM/xw/fqYCJemIPzXKXUGY409d1vps6EngvV7BNFpvSeekP4yLqaJqEQnvCpYuj4GKvvvCVvGh40tKTGTceAjSzeDD7u/r84A2+rVdQlpattp8zTZs2mi1et1m5matUq06wI6NjWXR401ID02zfS+/HnyhTZiiS3bS2adbbXHBI9nxLtTOBpPAf4gwhoSHd7NqG6Uv/ByfnLDB4SF/LyaIgLJ3333Xtm3b5qltmA+sAzzsIC4AKCaP9yGvHRvSP9BvR8bHQvoD/P7dXb6IHuEvKXVZfnkMVNJD0d/ba5PjEzY8MOjRzwc+/cyOPeYYm5ma9sC9yekpXxcIOxBKENz25jtv2/CGdfbRBx/atuNOsKX5uv83PjZmp5x6qs3U562zv9def3OfnXL6afbp/o89t3rzpmM9+t1N/b2dVltacDDeuGGDvf3227ZlyxY34UPyxJyRaYDMgN6eXl8PjBt5/EVEjPd02WeHD9nWLVvcb9/fG4IMsdfuf49SLD4/cviwDQ8N+Z53d3X5PHp6uj0GYXBk2F5+/TXbePyxVu3ptjfffsu2nXSi7x1iJybGxq2jULQNw6M2NTbugF7t7LLpes2O37LZPnj/fd+n7q5u196xTxAGQVt4Fw4Q6AMaNOaB8feCZhYXHdAPL8xZsatig/0DtjLfsA3VXluYmvVzhbS18eW6Fbuqgb4XlmxdpcesvhgsM92dNtVc8KA5BFn1FDvssZ/8zOZnplxAbBY77Mbfvc0WK3DRrNjCXM2GS502Pztnxd6KW0iUAfo5ioVxeKDVZKgAnAJ4S/puCWhkHgRD/A2gU7CjxuTziTEiOCNOxxCGYuc2mmCDtB/KBYvS1iY8kEGl1gUKtOQDZJb0ZaqGTnBJGfla89ZrUybfJtzEOBTsqb47BXWCIq9J/24T+JP682oByZvDWtYWPJdrnwpirX0G4LczdF3fFBAU+N1NmJQ+TYUj1TxbQkS+AKdCEa9dLcaD40iDPnlOCVxpv2/OOwPGNHMqKeTDvcpbe6hM6KfOsabWmNTao+fO99wKWaCunhvSiVoF8t9vjh8QylKhm+/S8fNcZMIilDDPDgouExX8cB+ze1LrBJ4dPmNgYlCIff9OvPzsJl+gPlaYOhGQ5AVWAAKFgj3+6GPW09Gdze2c88+x2dk5e++t99zoMFWbtr6ufluyZTv1jFNDL1zkd5fLXrUL4PDGK68HH/oKOsWU7LzLLrK+oUE3o3eXw7OnalM20DVgp5x5ige5nXDCCTY/P+8bh5+//OUvbbR/1N95eG7Mfv/737e33nrLGRy0dwTNDXcPZ8bl83ec7+PH51s2bfGq8NAqS1aysy852wPN9n/ysZ140kl26Mhh6+7r9QA1dNNCoBfdB2SaNHU5Q2ssePGR2mzISz5y8JCnmA31D9g9d2FOXTY2M27DfcPWsEUrW4edd9n5Du7QZg/PTIb5jU1aX0en7X7wMV+fmcacLZcKdvm1V3naVf/QoM1MTtmmoVH773/5A9swMGyotDS5WLPf/6M/tHffecfnj1iCn/zkJzZYHfD5j82M2Ze/9CUnlj2P7rHpuLZY5yPzE/bV737bxwHhC357RsXTsnLMpk32o7/+oXVZlz9vujFlN998s83NztpLe1+yZU8GW7HDU2P23d/7XUP/sUpPlx0eH3M3AwQxZDdgPbrKFatNz9gv7nnUZhemra8yYIhe2HrWNjvppJN8jwBCcJ/8as+LHiPRYWWbbEzat7/9bWvU6y4k/fAHP7Sql5Qxqy3P2m3f+ZYdqs94YRn4tY8f3WA/+7vbbaCjy8pWtoYt282/83VrwDVRKFh3scPu+9E/WYcXpVn09f3K975ty+WiTY1PWLO2YE/d/7B1FypWW6hZsdJlV9x2oxV6O70QUGm5aSMd3T6exXLTg/KUUaXmu5QZqBaXSvzptSqV82DjHmrEuJ7vI8MgQJExMbAG9JECeig80/5W1TRUc1GwoCWA7W1VA1JAXw0QPw8oU8avI8zmGSvFsT4BGR3XhGNaC9AJBvpTmbNqTpy/fq/rqXNSQFwNzMN44ZJrDwTT/U0FQQWlLN4kS0NtT1/FeGiByNN+CeC6r7oOa9Et56pApHSowmD6HD0frGaZrj/v+TxAR9qaAjrPE+/n+cnbA+ARLI2hWl1w47Vig9ozD/g8Pbv+TGRpxbTDFNTTa/l9pqXj/dFiy/eT3tTMroDO+RHQw961Vrhw8s5zHdDxHxDSA7gQALa45P5LL+BSq7kZeP+7H/mdE9PjNtw/bNvP3m4vvfSydRRQnGTFPj34mR2z4VibW5izrkq3XbTjIteoPKAJUdQ5gH7MiZvtlTdes95Kry3gfwsL/jv/XXndlZ5jDmYEzfPAgQP2yguvwKNss/Nz1tc9aCeddXKm4WPCL+99yW9fMFRhKljFKhm4AyQmpydtXf+oCw79Xf12ziXn2Mi6US9KgpSwyakp1/wPjR3xNCWa2X2dUGhGNHSYkg988qmdtHWbp5dBewN4PXj3/cGvHkKOXPiYrs+6VoryNXVbsKt3XW+14opX0asumXU2i/bM47tds4aXHHrVuVddYv3rR2x8atJ97ZWVgr3w6FMRzgoG/+7pF5zl1fh835aXbe+evf7e+lLNuspd9oVrr7Tdj+72NWks1a2z3GnzC/NWrXRbzVbs6luuc4IGc8Jew3pRg+D00C+svlz3vRuoDNhHBz+0zRs2+7N/949+1/70//q/baCKoj9I6TO75LrLPJfb/6t02PRsqPAHWlqYr/nabBpZZ4/e85Dng4/PT1q1u8/+w5/8J3vvnXd9fAAfWFj82R39tmxLDspX3XSV0+fYkSP2yvOvhMI0tmgV67BTLtpuI9uOdx85IultrmEv3L/bfeD1RVTU67QzrrrIBjaMOqBPHx6zlx/da9ZciIFFZTvrmkts66kn+1xRSQ4aOvzz2EGs8WVfu8HKAz1WQ/yHFW202mML9YbVbTGLcudhU81AD6oym0yIjmiqwK6/e5YEgxSlsYRK89g3mgYV1LGenoeP7INm0/fCrVAxIpYaeuoD1HEqoPPZBEx8p/3qFfz4DtX6+H36Xcrw9e88gScTOKIPPQvilIBTNTFTy+Ua6d+pVpeCdl7aG/kl11T3OwUO56trNH9ZQtwJQnmkKJVq6ClNKfAxkwXApGCiApkW7lFQV+HjKJCS1DEVWLhvun95FgB9jwKyAm9m3fTCKEdH9Kdrmk8jIQ99LUBPTe66v1lskAY0R/cI11AtP+mY/Dw0Mf5WDA3PCF0EqSmd3zsNIe1MypzzXKXPSAG99YyQ0so8dD9r20RDZyAXzawAdJg1YWaHX/VXz/7K5uqzDhx9XX223Fy2cqHD/YzlQmB/FBbqKw2rFCu2/ewzAqAjOMxEQ8dGQsOFFjk7YUO9Qw57YNQT8e+Z+oz1dfbZldde6fnnbgru7/co75H+EY+kBpCceu5pDvZgLtNTU/biUy+6Du6b5zHMZVu0BSf6agGV1Vqp+BAMEHR2ziXnuTkcGhiC3Xr6+6zSWfU0pUyFif3TmS7ikdblDhvs67cP3n3Pze2DPX32wB0/s8NjB23jyAZbXF6wSqnio8HafHBwv5dv7Sp122Rzzs7ecZFt2rjJNvUN2cf73rFfP/2sCz6ljopNLc7b1V++2ayzww6OHbENo+tsaWbenn/oCZufHPcqSZXefjvz4nPttFNPdWEIEfJPPvaEZxF4fvrKilWLVXvptZfs3O3ntAlkM4vz1uwoW8kq9vXf+boLTnR5PP3oU9GKESLz+Q97NLsw466JoeqAzdanrFwu2UqpYLtu+aKVuqs2t9DwdD7k+YOwURwG8QED3T02Nz5lD959n81OT9lI/zpD2Z1TLzzDtmze7KZ8uCfeeftte3Hvi66dY63f3v+2/fEf/7G7AQ58dsD2PLLHP5+sTTodXnvrjVYY7LG3P3zfBava2KQ9/bNHbKVWt96uHqexXd+9zSu+YY+hYT/wt3c4YEMIm2vW7aZv3WYLhRVbaCxYT6nDfvnTB2x6atyGBoYd0K/57S9Zx2CvTc3NeiW6/mLFgxhRKW7Fc1FbWlYmgWfA2TLB4zo91Aqebcw6gjhNmqmmyP1Qn3kbs4oggvu0JGYK6IHhtkT8lLkqICuQqUthNYasoKECiD5HwSRdC84n1S7JbP0cxowSBUQyRr7zNwF0vitvDVMg5P7hZ8qwFbx/k99DH4kW7XC9ub55LosMwKIbKu2PoedVBbJUe+W7dO66l/g9FcIU1LnO+j4VpHB/qmHzmXwPBGhdX56PVMhYDdA/z+SeWhA4Vx9XjBnS+LCMz8Ulfp2fAAAgAElEQVRaGHnNiXS9NMpdn00NmwKB0lWqoacOEBXOUl7Szj8YPyAm982Xbs/y0LPDgfxySBBLy15yFIuO/O8XnnveusqdmbY7Mz9rl19+hUeTv/X22/b6G6/bhtGNLVBfrtt5557XZnLf92o0uQugbzvjZGc6MD0/9NBD1lnqzMC9sdKw7du3e612BMfBNPvIA4/4uh+ePmKD/aN20ZUXu6/WNcmBAXv+iefbQHts+oh98YtfdP8qfLVYpPf2vesmXZjdAVI7rrrMZmvzdtb559p7H35gnxw8YJuOO9bma/NZz9kQiLUSUtyijxS+eviX1w0NO4N/6qHd1lict74OaHPzdu3V13ixExTBgRn6/Xc/cu0c5U8QV16HFr7zHBt7b79dfdEOe+Su+2z8yBEbGh218cas3fyt22x6qWFT87Ou+fcWOuyxO+6z7ibS0kqGXkGXXnuFCzOYF/zlTz72ZDb/+krdOoud9o1vf93jC0aGhu2OO+6wgZ4B36eZ5Xkv8IL1gTsDsQ8bNm6wP/vzP7eOEmqlV2xuZd6+9a1v2b59+zw4EZkG//jjH1uXVd1sjdKz08vz9s3f/rZNN2puhJ9dqNvA0KDt37/f8+mXaw2bn5qxTcOjdvDjT+3Vvb+2ehNVvjrtgisvclcJzP4D/f0eP/H0Y08HK4PV7Q//4A/s9ddet77eXtcy7733XusudmVn/Lf/4/fso6kj9tpb+2z7aadbj5Xt4b+70zV0PGO8Pmtf+t1v2yfjhx3QNw6P2p3//R9spNrvY/9s5rD9u//8R3Z4etJp6LjRDfZ3f/aXNtIV1ujZN1+yP/nf/lerDPbZbH3ea8X3rBRtYb5uVkX64tFR7pTQyVAIvGSqquUosyLDowazWqU5HnowHDJE1cz4PoyDqX6azhPAiE1lWjEAKcNVH6oCMcZHZpUChTI8mjzzQBFjWCvoKw9olOGGBNxYAEqsGLiG51NBJc+HroJAnlbI8fN5fD/3L9VAdcwKeHnCSniW7kMw8+Javi9P+89AlwG8rHGRlCUl809BOl3XtTR0jjtPO23bi8QXTvqlQJL3jjD9VrOvFEzzBIZ2YA/91NP56ZgpdKUCpZ/P5RXPevGspKRst56vvHFxDQnomYAS+3iwUly6fgrQnjwUS23rdbTqcAyMnSFt8NzAhx7WuaV0FY67+PQQLhcL1bs/KgI6JozGIAB3mBdf+/WrITp9se5BSV/96te8KAmKoWzeusVK5bL98rFf2nRtxnq7Qv31M846vc3kDkD3oLgI6H3rhu3YE463DRs22Ouvv+4mwg/e+cBmajOufeHfBZdc4MFdCMLC5F595VUHYvikF2zFvvzVr9hnn37qhfoBNvfd8TMHa/inEAOAAjTX3HC1B0Bgrgiqevj+h2yuMWc91W47NHXYRgZG7fzLL7SZ2rx1D/TZ6MYN9unBA1nnNl9wAXQ812vBd5RdM+7v7vGAtYfvfdA6rcMOTxy0TUMb7Kprv2BztXkPwEMlMpjxn97zrM2szNnO6662eVu2dcMjtr7aa2Pvf2yvPPWcFzep9nbbcrFsF950pTW7EHjVdD/9aGevPX73/TYIgWB52WZLTfv6d77lFgwwdwDiP/3dP/nKuHZc6rQbbr7e+z5jH2FSR8vYn/70p27loFXl6huv9jUG0/8v//W/2LbjTmxLxrj8uiu8Ct/WrVvt8JHD9sQjT9qSLVjHyop1Fis2sTBjt3ztKza/tGC9w4M2VZvzoL3Nmzfbu2+/Y8eMrndQ3/fyqx7U9+zjT9lUbcY6upCGV7bv/sF3fX+nJibtkYcf8T2DC6bLOm3HFy51QQ0+axSK+Ys//wtbP7DOaaNuDbvmphttuafiZWQRRV9dNnv49jutuhy6tiFKfcet19lyFTUDzNPOnrz7ESvaspXdtdG0G777Fe8rAGFiYXrOju0dsr/5yx+4leZ//z//D7v/md0e5b4EBowyxs2yLaNQThnZAq3CMipdU5Mj+JGpkNGq1J5pnUltawbG8DCr+R0HnxoEnqlm/LUAvWUODD7DUH5UsiSkahdNlqoZkNFS+0sZuwIGAW81hp6lxa4SHKUm61QocHcWahnIeHWd1IqAMeWZ3FUjzLMW0OXB9VSAwtjY/CYVarie6RrxOv4MQlVLIKQAQZrh/iuQcR1gcneBUQBdgRT3pAKV0l47OMagqhyhIL1O/17LpYDrWGlQ6Yv3u/CYuJz0/DgmxSpw+WNADn7ArtT0TxrME2YyYToWufK6GFEgVKEV935eHj0Bne/j/QrCej7UwkFAR7YU6So1r+vzVKjC56gfEuioFQRTOOHS7Q7oLslE85WnQMFcCH9xPDAwu7/x2utWLVVsaWXRKsUOj2LGw1C1DH2rUVp13+tvWmO5YZVS1SZnJ+2yHTvaTe4R0D1IrlyyS6/aaR998rFrEVg8aOm7H9sdwbbH1+LcC891DRRWAjD9F1980SfSUaraWH3KrrvxhpB+gMjpSsWD5jotmNZnGjP2za9/w8EA/tfhoWH3609NTtq7b8JvGzzc+w99Yr/z77/nbTQPjh+xzt4e78SGqH1PK4h52dDQ8bvnLpZLHoiFgir9XT32i7setZnGhI1Wh2yhWbcrL7/CmU1jYcHWbdzgddpLnRX31SMq/MD4EZtZajgIrevosXJt0d545sUg8JjZvK3YaVdcYF2jg27SRmOR4Uq37f7nBw3hg3juVGnFbvrqlwLNxDS1n9/3cwdEbvOJZ2yzM7dvt8GBQXvttdd8/C889YLfMDM/ZX3dvXbpjkttdB1y+5v2wD0P2tzyvD8fQtqum3b5GgwND9v0zLRNTE7aCZs324//7u+tCm21o8tdH1fsuspKPZ0uZNVXlrymPjT6/R9+ZMet32jNxqKdvvUkmzx0xP759p9YT6XX6m7YL9i1N12bReM/v+c5n85yaBtjv/O937HDBw+5Bn/aaafZ7f/jx/59bblmnaUu23HjlVYa6rUVpPHV6laYX7AXHvylxxnAhQOT+/k37LSVatnT6VC69bkH97h1Yb6BrIxu2371RVbt7/W89YWZOas2VuyX9z1i88t1u+nrX7H5zqI1ULYZTWcaizZQrFhzYclWSogfkKYy8fQq46bWm5ojCcLKRMiceC2lcQ3sUuZDpqefKajhc4AOPtP83HANGW6ruQSex/FSu+Wz8ywAqTaRAjdBhYxMn4/nqoauzJfXqUCRB+hZ+U5WRowNLjhmdqNTcEiD5BREUgBg2p1aWFTLWq3wD+ebAkIK6CWvTxELxCRCFd7JwiRcVx2fpqcqSHLt9DNdOwWYVIPU/fl8QG0JDOp6UNDKa37Dd+DdLLalgK37sTagBkBXek0FKxY/0jlnaxkzeLJKlFL/XceYnmX9e3kFHc/C+aEAr+eZ54OA33YN3g9sidZeXKOaPdY0AHfoRKmAHgSG9ih33+Mtl53lgO6SHIPicCFuWFp2DR2RgIjgfmL3Huvp7LHl5pJ1FMp2+lnbrW9gwIPImMO8d+9e6+3qtfoS8qurdvqZpwctIAbFUUM3FAwpl2zTSVtc+9x6wmZn2uC3zz6z1wZ6B2x6btpTyHZcdpnnYSN3u6e7x557+jm/bm6pZh3lLjv9gu2e4gRA9/t3h6CwRrNhnYWq7bhyhweeITedxILI+wfuu996Kl02OTdlfT0DduOXb7K5hbpNzEw7AMP0Dl+6MjQ3ESFXGuki5ZJVertt/yf7bWRgyJ66f4/HCcwvzdhAuc8u/cIlvhGoNoZgO/xXqnZYpbvLg9y68ezuqi3O162rsWL9zbI9/9gT1pif9wj3YrXLLv/qDR44B/CHf75ryez5B/dYdRn5vR02awU7e+cFLqhgbDD7P/nok06/MJV3F7vtyhuvdEkZ/mFmLux5eLeHssGDjjiDr9z2FW8Kg/Xe/egeq1nDKhaquF13y3U2NjFu69av96j/SrXidfKff3yvX7HikFm2cy6/wNYdf4y9j/XYtMFTvFwjWF6x0YFB++T9D220b9A1ZPixH3/oF14vcNGW7Mtf+3IoJbqwYPfcea+/t2gl2/WVXb5nSLeDUAlh875777VqEQJL0WrNBbvlG1+zZl+nvffxR3bcxk1ei/3pex+xLt8Ns5mlut3y3W/a1ELNn4sOdvf+/U+sxwvLhBr9133zFi8sM7pu1D776GM7+ZgT7Ed/9QMXOs68/Hw7bvspNlGfc6sMLCV9AHQcsmIAdAUs1ZLULE3Gsxo4qLajJkIccmpqab43BWFo6pTyVTuA1YUm96MBHelvoQJfatbjHBSwyJScEXthmSAs8HNlXmSg2FN8TkZFgYVjoQaZChJkmqsBenypKwu8Nn0PPkdQbwrg/NsLF8WgtTwLCQUutbBQQGmbj+Sx61rgmaphpmAeALNV0ITMXgVArq+uvYI64lfoA061W74/FZTaAT2cERXE1AqUNhdRUAn3tdKt/KxLK1C3Hkh+NfdeATgP0DMNOgZyKti3/84ukq01zOYa5wSrLddVBVK/DrJ9Hc2lOrJsgFRDToUitQR4vwpvSBXKYusZ4jp9HqBDZQGgM/jwXwLoAeiTxj7Q0N1fHgHdI0ZDcVlnxF7bfGnJuqud9usXfuUBZNEFb2ece7an+oBxQzOCN+Kd19/KIruhH5165mmu5eHlCEB6M6atoe2olYt28o4LrN5c9nKaYPIrjUV789U3YqAOIpmbdub5Zzsjpab84t4X3FQKRopQu3MvOz8rhoK5PPfksz7OUF62YDfefKPNzc+FynLIde/rtfGJCdv71NMOLt0dXa4RH7P1OM/3Rr9xdNDCvBDljq5t+AmhAnNH4BYOGgQMgDQiVTdt3Gj3/PQuB0hEXtea83bVVVdZb3+ffXrgMxsaGbHFlWU7MjFuXb09NrJ+nX188DOr9vVYtVi2vuWiLRyetH17f+WhYDADz6w07Mbf+pr7gPF3d6VqNl2zFx7eYzBUw1pQK5Xt0ht2etvPQtyvPY/u9rUBJDZsya68/iorw1cEIkZ1tmbBHn3wIR/rTH3Wejv77LKrLnPCwvo88fiTNj4/YYPdQ4ZeZjfeussaCw0XTPoHB+yj/fs9OPHxux42RDtgpeu2ZDd95VabXqx7tDnKrC42w1rDjI5GM9hfNE5pzMx5xPuLHusQDtYtX/5iyC3v77N7EUdQn7KezgG78es3+94jNuDjDz6yzRuPsZ/djnVGFH/DCuWqXf9bt9pHk4dduIKffebQmD37wGPWZ6hCh0iFsl377S/ZQjEIqqXFFfvlPz/guQ9wC8w36/al277q2jvmD0a//4MP7dXnX3WauezGnR65PzA6bPWFBS9WhAJAEBBna7BMtcriqu8WhxqAQgYFZsA0Ikrdab9wmmjJhPA3GQU1JhUw87SHNg0iBh0pY9Lf89LWlOFqcxF1GfAZCOoiyJFhKkPWoKw2Zsi82TRnLod7p5aNjEHHxk0KUOntyiAZ8c0gQd8PCOZisk4B2VN2E5M+BSynJZZU1oJV0l9dK6UpoJDhaxQ6hRr9uXaMQXT1xDxonbtq5KnW2gJ+mvoDR2/T/qWU7+qA+vnd+iiQUdjkszKhNprLVRtVwTYVgtK5oFqpCgpOu6Qp8Drf3/BPswH4jkql2tZYhS4g3IezCp6P9aJQl6Z+IrU5AGZ7poEKikpTPPf+c6VpXT09ITU6uidwH9x++J68QoUMPisrNhNLvwaLW8EKm3ecmQvoNLkT0FFcBoAeemz5Y+30c8+yhY6CazgoiAJm/e5rb7leFJut2ilnnuZ+ZgwQd779cgiKA6A3yyXbdtn5DuhVtKQEBtUXbd8rqNUeUoYAZNvPP9vN1Cjygmf8au8LLjy0AXpshgIh5LmnnvVxAtDhaz/34vNs3Yb1XtcdqW5d3d1enezZXzwTgGFh3ovT/Pvv/759sP8jZ+yj69fZgcOHrAStcXnJfbherzx2T8KiI51taGjQJifGbWR4xB668+e+NgenD9qG/g127S3X2jvvvWuXX7nTnn3uOVu/cYMVOspWX2g4yJ9yxun2ylv77LyzzraXf/m0nXn8Nnvx8SdtEYVyOkrWLHXYaVec7207h9aPeqlR9Pl+6bGnrQorCor6VCq24/qdVomAjoCtPY/v9g5kTH278qarfB6et4ogIgD6zx7KTPu4EoAOoQX79s933GHd5R776MjHtnF0k11x7U73JcPUjj2A6wOE/twjT1uXA3rTBYddX73VphcQ+V308SNjoKNaCbELqBRXR0pip7sn0FP8f/zwb6yv2m2VYtktPrd98zZ//v/z1z+w3p5Bm0CO+bd/yz47dNDzz1GYxmoLdt8/32W9hYrVF+ro/2oX33ClzZZWvNLbm6++Zjsvvdzu/asf22effmhbjjnBI+mv/sbNHuUOIQiV5Hbf8YA7JbzsrDXtml3XOG0A4NETAHUC/vFvfmwzzTn7z//TH9uBQ4d8bAtLi04rEOrq6DSGInjNljlMfaZuWUD7YGkjy+8J0jiEeYBN0KKGmz6DB3stc6AfM7TvFT9lyiA16E6ZOsE31ZCVuUM7CwwwP2eX16qAoECzOlC0f0OLALU91bhSDTAPvGgFSAHduwSCWUvcAu9XjVXH36aBosZGrKqowopqytocJtVuMcvPq0Sm4JYH+CG05+hui78poKv/lc/Xueh66pq09jZgwWr/uPYEdAIPAd0ttxJgmVq6KNCsRkvggSqIKKCnzVewz+1CJ3zvwX+Of6plc0x4HsfE95D+EMMEC1c0BGagnlq7FNDVhA5Ar1Q7nafg2XQPMMCZ1h1dk9QK4kpqbJzlawuTe56GTkCHRgcNPQV0MP4zzj3L6uhuCc2mBhNt0d559c02QD8ZGnpH2QO4ICu99fLrXoMbDL5ZKtmWS871dKFOaLZ4UH3R670Hz2rRNXQH9HLU0BNAR0jIuTuihh7NuwR0+GAhfV9z/TVOcgAXFJBBRTlorHfdeaf1lvDm0PFmcMOQnXPeeTZfr7lf//TtZ9j07KxVuzqjyT+UsnTCLxa8qtlb+96wr37pS3bPPffY66++ZiPdw+F7MzvzwjO9HzsEAQAiNHSY8qHhIt4ABXU6+rpt7NBh2zay0VYmZu25x/ZQlrGDMxN263e+adWhPhubmvTCMqcds9ke+Mc77Mj7H9nGzZttrlhwDR2AXlwKFpU9jwUNHVCL0V5589WeF+4ulZWmC0OP3vtzH+eiLdvEzKTdcuuttnXbVjt46JD9+Mc/Ds1t+kLxHuSAw3+OeaDxCkrtgnj2Pvxk1NCbCMFzQJ9szNtKR9FBHfNFS9jBgQE3jcLNAlCHD3v84GG7+PwL7R9++LdWtbLHZVx++eX2+C9/YZ0VBJ+Z3fKdr7pmvP/TTzyTYrh/wA5+sN9e/MUzVpudtoFe5KmbXXztFWaDPVaoBvMuhMOHf3KX9biXHHNs2hVfusE1dBxU5PvvvvMBp9O55brHYnzxtlt8ryDoIXYA7WzXb9hgnT3d7m6AlQBWFmwsMhbgfoDVp4b5Roaqmhylapa+pJRPZsnvFZwwVo2mxnchaK29+UYKOmtp6axUljI93qMmQQUuMlAycX1nC7CCmREEy+enWnjqYz5Kw/ocDZ1m29UAU8eXJ7hwffFdHqC75TBq4GoJ4Pw1yl/XxN+L8s4x9kjXlwyc+5mupX6fArqCtoJkKoi1/l4b0NP7VNiIbREyIMqjEXUZ5FkYENS3FqATwFNAJ2DCFaouKN1PXKPtQ7k2PCP43jtjinUBv2tsgfcMibXaqbkTVEPp1FBpjhYCPZekGRW4MzCHGwxBx51VB3S1mqlgQFM6BQb9zptjogQ2iqyxP0gsl4zrcK9au1KBwv3qEdAzBWHrZWe1KsXF7jNumpCgOPehd3bar59vaegO6OedZbXCijM7BAohP/ftV/bFbmpBQ6SGjkE7oL/0umvFAPQVAPrF59hisWldhbIDehOA/utXXOvBZMEuzrzgbK9b7k1RcgD9vB3nB0YIbguTe9TQAejQ0BExf/W117iGVWs0HNifeOIJrzZWW5i1XpQBtYKnrgG0IIAcd8Lx9tIrr3jgGzTr9z/4wAO8+l1TX/SIb1gDTty82d564w0HrfWj6+yen9ztYD7bmLG+ap8hehz+ZgQQvv3OO57j/uu9L3mzlWu+eL29tf8DO3v7mfbJG+/YieuPsSceesyOfHrAyp0V6x0ets3nnGbIBJhfaNjo4JB9+tZ79um+96y4bFafm7Pl/j67JAI6TO6uoQugA8wuv+FKB2IQI76HpvvY/Q/52mCX8N+uL+/y8rDIErj/zvudUGrNmtcZgFC085qd/llnV6c/5/H7H3eDNerHQRxCINxNXwuADjBHDMAC9rBYcFP9Yr3hwsYSBL9iybo6KlZYatrunz1mi8t16yp12h/8xz+w//YX/80mZqYMddm/+d3v2Pzygm3ettWD+Wxx2S6/8GL7X/7kf7aTN222xYW6Zzace+lFNnrSZnvhtZft5JNOso5lsz13PmgL83Mec4GxXXbzdV4pDgwUtPbLuwKgj9WmrdLVaRdecpENjQwHab1QsOM2n+DWFQD8qaefbq++/pq34sXmQugZGBz0gMn+gd5ojWoHYx5cLc/KQ0+GrsyVzFuFAkrjqdZC5kjtRxlaqpnlpb2ljDsFdWU+eQCjgB7mFEafp9mtlXbHexS40t85Rx2zaropoKdzW8vk7kAurY05fmps1M5SYM1Aku2JVykcsxo46/PWjuJuFZz51wB6KkS19i/2dJJSY+n6cXztgoDWLXBqXnULU0FHNXZ3J8Va/7RcqUWCIJsKvSp4Zc2bxAqVNaOKvSsA6C40SGoag8rK5Y4M0JXu9cypIMO1DCZzWEaAf600Q9IMBQNde86D33lhGeBgXL9UyNZnpUILn8Fy5Nm6fR6gA9ghBcGH+as8QIcXG5G/C0sO6G+9/EYG6GD1J58VTO6Zhv5S0NCLeG6xZFsvOceD4hTQX0sAffsFweQOrdgB/ZlgcsdSZBp6NLlDUHju6ZbJvd6oW3e1x5fskp2XenQ5NLCH7n84Fp0pefDcjh07PHXu/Q8/cAB68ZlfZSldk4vT9v0/+L7te/NNByg8C76xvu4emxobs3JsyDLQ22d7Htmd5YCDz116+SUOEGBsUzPT9tbrb3sQ2Ex9zn3ECCm66AsX2vGDo/bp2+/be6+/GRAWoWZFszlbtu/8/u/a87960bYcf4I9fNfPbGV63oZ6B30ss4WCXXzjTjdhI20OEfPwodPkjrKnl19/pQspqqE/9vOHPRK+ZguGegJfvOUWj/BG6VcU8Nm7e292SDGPS668xDZt2uT+HXSCG+gcsKVmw03fWBHknt9025c8D32pXHBAb6DPPNL6UC+8ab5eKwuLLswdu3GTTR+ZsIf+6X7P219ZQqZAv78TefpFq9j5V1/ivviB4aEQGFfucLB+4PZ7XPeuzc14b/JytWo7v7zL1wu59E//fLctzkzZcG/oZ45a65fuurYN0Hff82AIivE2vE0P/MO+I8UQmvmPfvgjq1inlzGG8PXb3/uu0w1iAtAECNp8rVG3BcQMRA2VjIaMwd1M4ltNGavLta7httKWVNNVrUE1HWU8KiSkzJiCQx7gcyzUAhTU8S7Qa2aNSpqXtLg3g77aC9PkcffVAPnzAE0ZvAorBHJdu7y1VtdGnobuQXVJUFgK4Hn7kzF29DuQG/I04rzn8TMKD/xb54XPNKgyHUf4e20NXYUT0oMCulYZ4xjy6Ejv1bF+noZO7Te9PzOzi3+a41IhTi1UKbD6s+kAlm6gmcUFKkd09RLQKSQHcIUFLAB6SlupVo7rjzrfKytWQ52SUqtkLPdf56LrpZ8D0BdgYXArRzD56x6rIJOef44PllQqD37vtqih+8Ooocf8Tta4zUzuz7eC4sDEtp93ls2tLLr2B+2pUijavl+95oAORogo5QzQo4b+5q+Dhl5AqH+hZCdeeq4tNFess1BygQCa/uu/DiZ3aPhucr8wAjr8DDmAft6l7Sb35yOgU0Mfnx63of5hf+L+Qx/bseuPs9pKPfhu4v/OvuhsZ2LQwBHw9fN7H7LpxRnr7eiz6aUZBzw0gxkeHXGAch86NNZS2UYGB72GO1LhTjv5FPvpT/7J+io9/j0yAlBF79DEYVs3FFq+Ts5PWX/3gO0f/8xu+3ffcc34uMFRKy+s2KP3PeCmfPybmJ+xOqwXnf0+9oMTn9qWoWNC2ddaw2YadSsMDtklu1qA7ib3R1omd8CFB3XB1wMfCwLTiiV7/P6Hfeb4Hs++7tbrvBEKgspwCNCLfcPABpuqTdpQ16DPZXJuwoZ6hmx+cd4D2DYNb4jlUQOgf/HrX7apRs3bmKIDHDR0WCRgzYCw0NfT6y10J46MeXW98YNH7JTjt9rd/3iHC2rj6IgWKwCeduGZtu20U1zYe/v992zbidtsoKfPnt3zpL318mvWV0C2v1kppj+ONxsei4Go/qXlmo2UumzswEEb3bDBXTqXf/F6T5Fzk3uhZHvu+bkzg8nleXBNu+r6q7OGPRBQIfCh7j72CxL0FTde4dwTQXt+VhBBDWsFnBtrmNyVESgzIQPR0qk87GSCNNeln1MQwDjUZJsyJmWmyqz1dwbdqWCB5yJYLu3UpgF/gXG1gqKU2aoGrYVvFNh4DYLS1vqXB9wqGCkgpvMncyRA5AXFofNfqjml41kN4LwEdCjm3XaLXp/nA06Bk2CXB+r/FoCeCpKrATpBg+tGel1rf4JivLaGzj3iOuMOAjpuT4FSrS5a0jgVSPA3BDK1HmDM3i0y1lMBdrFwDGMlWvOBqb3VL17HwbGq2Zvrgu+oodfrNTe586yla53uP4Hbnx81dLdwRyEa33PP3aQeAyxVyNHzjxx2Btr5/m3dcWZbLffMLAEfd4x8h6QODf3XzwWTe9hC+LbPslmUNkW1qqUVB/Q3XriHvI0AACAASURBVAzFZwDo0KdPPrvlQ8eCvvmrAOjFCOinXHZ+CJ5qFqwMmaKxaG+8/HrMDg9BcWdedDZ2PeR/W8F+/cwL7q+nhg5AdwkMuiI09GeChg5AB2PauXOn+2Z7OmEeNZtdmvdGMPgdxWmQsoUqdMcee6zNTM/Yyy+/bJOHJt3UzMIrF199qedVI7gOwVD4HF3AJsfGbGR4yGuIgzmg5j3axP709p/YSO9QlktNXwc2D0CBevcoCPPZ9LhHl88dHreTjttskwcP271332Mb1m90PzLiH/Hz8PwRG+wesPPOPtPef/lNr4IG3WAGroJdSVDcIy0NHfdecdOVwYoigP6L+1BYpegaOijyhi/e4HuMVrdIEUPJ37//27+zwU40UFnwyH0cjEOxpO03v/NN+7M//VNbP4ziNE0XvG75+le897hq6MPrRj1mAEFk6E5WjZWZoKHD5I5SsA/9NNS9B2V9NvaZbRzZZF+45VoPrEO3OUTLoxIg1vjUrSfagQ/32577HnNxBBEQ8HF3Dg3blNVcQ/9P3/9D+9F//TM7dv1Gp1Xs1s6v7LJ6IfiiQWtP3gOBpuDfwZrxhV1f8LgKaN6lcsnu+oe7M+280zrtm7//Ww7g0M7xDES6w0TfQBAgUldwViS4iszHfbQxLUUPM69laVcyTzIA3qPMSv10PMSIwiajUUZMxpIyxBQ8cB2fRSaLd2JcEDaYXqZmzpbWl0FQ4AkR2BSEGamrjC4TUCQobE1Ul2enoJ1quAqWXA9aShTQXRgqlbx0Mxk0zZg6Ft3TFJjAH1GwiYBOQFTm/nnd1lSjy1vDfy2gqwVEBcqwBy1ZRAUypaPVLCQc9+cBOsGbc6Mpm8Ih1lDPh4I53sFzlcaWcLwwp6eAzu573hMjphn7OKImngkTbooPAdvcO6aF6niVLriGnungVRjh0Guv46A0mGrdKpQA0PEfeDOFaOdPHSH2h6mqav5XPuG8JcbYZHPYcsn2FqBDOmDeYCwu49LAYvShp4B+wVk2t7RgHZWKpyRBe94XAR3BVg7o57RHue8joLveU7LTLrvANTmAOdPW9r3yxtGAjqpsFjT0lxKT+1qAjvFfd/11NjU9bc/vfcG1495ulPws2IU7L/ZceDQRGRkedml7ZnraS9U+u/tZLzuKTesu9dgVN+z0AC+UM0XKG3yr3T09CDZw2PeIymIQKgA80EABjnufeEaEIJh4F71P+K6bb7LPjhyyrpFBf0dPuWLjBw7ZKVu2eXeyhx5+GLvhLgWAbodV7MpdO22op8/++R9vt+FKn9Wai7ZUqNplN0UNPfrQdz+caOg37QxEg+/jOAHo1NAhbFx767XekAXzGOjr90I8qMH+8L0/99QvFHkNFodFu+H6G7zb2nPPPOffYSeh5QPQ55Ya7v92DX1l2Xu5Hx47Yscff7xNjI97K1XQEw5XfWbeBjp77O7b77BOF9GCARDPuv6ru+zw5Li3PEX3O/czoTIS3ArIkKgv2t5H9ljZa+9jjQI43/i1XV4Y5sWHn7DFes2LA0FG/8I3brYaRovI1BWzJ+5C2l7R5lygKdit37jVg9080tTMHr3nUWvEdQcN3fiNXeHQLS7axk0bA6APD9vs3LTvpwKxAi/uATNiBCsPJw4mtWNeT9MZmAuZnFYKI5hlGgJqHFRbaTd5mqQW1lDGp4yFzADvJDMhoDO/nYDOdwSm9fkm95RBt4E+8ozLsBytDucp4OVZIdK7VaCgpoX78jR0COVsaqSMk6BG5q+Awn3CuhHQMyFFQAPvZCW5VOjSv3UvUlD/twJ0XccWHcDM2+rQpnvF8almqILKvwTQ9d08J1xXBsVRcORekt4goOM7/kerVXaOYmMaBU4FdLcAsfmKWAbC+0qGtDXGWeCdoBEKoVgPWCLTvcUY8T4COtJW8QwIb6qRt9aovZse15lBcbCe4j5YfRXQKQxyrhQ6lP4I6PjM+cgpV5zbpD0+e1EMiMPnqLzmmxsXTg8P0rtQEQz/XMMG4DZDXjFs+8tFc+3K/d/4D1GhEXScfUMzRW5wMd7fDBq4bwAi561pE7PTtm7TxrCwKyteXKWno2oHPvrYy4BaFZ3emt6rG2VPIXHv3fNM1qULY9uxc4enIQEUAMSHUSt9eNgWVpasvrzk78KhXjcyagc/O+BgA4CHKfz55573AisnnX2y547DhLwAi0VPdwiyQ+oUONJK03O8YfL25ioeLIYc/mUP/HAGDuZVQCBEiE4sVMrWrJR9TAAqRKAjaM19QCDEUtH90HgnDxjWl+uMKkPolobx43Pci++8dC+WsVSwucWGBxT6+keByN+zHA5yqVpxzXNiYsIOHzpsZ595ps3NzPp8uqpVb0fa3dnlQgrMW6PDw14ACIwKFfnwttlFtI7tthu/drNHmqM4T7mr0+rLiz52rLsfCq91GCoSukbuYy64u8bpwvsbh/RE1ABAf3LIv9ZRCtWU8LYI6gBl+NPRfc7n2WGe3ocHl5fNepaCxQfvXuoo2ly1YIvluI6Ly9bZWPF3Fqpl94FhfB7RXCyGdsGlUOMfhwyaeygiEdKDiqVQwQk+9YHBPg+SpL+ZWhwPHeunpxp4aqLLA1vued61HIuW1iSTxE8+TyulEdwZOUxzIt/De1SwIKOggKEasQcEieldNS3wjjRlLgXeYJUJecPq/yYI8yeECs6TTJMMnsLIaqCogohqoRyrl6COeegcg46TTLRdkGnPOdbxcxzcH7WQpMINrsU7qQESlNQakicIqFC0moasQk0eEIfvC9ZoLLRFmafaKLVkp3vJBmjtUWg7pYKWXsc5KX3rPrhAF2NIVGii1YhZIqkAxD2iyV2fwZgIBMxBYAPuOGhHa1lLaF20jo6Ib1HA1txvNXnrmLOxFApegwQB3AT0LD9cKsel65+tHfgdLEQeBxF4JM8e90HjWJTGM5BP42+2XSomd/kSpmtqFz6B9DQCtBNAd1CPif4OnuDVYMge0BbDF1A/F8w4AnoNgO6lP8K9DuiYHAC9YFbt6fbiLVPTUw64fdUujwJH6hOCtD46fMBTwbwFaUfF+5M/9uijbnr3jnC2bNvP3O6+T5AwwMu1vULBDo2PuUkXwU3QSj/+6CPbcsJmq8/Nu6aOUqnPPfGcR3t/53e+a2+9846tP2ajzaOMLCqnHbPRJmenrYla3gB0AfNQriIIQmRs5Y6g/QHQAVqoNLfiQXahiA+fkQF6BEOMNRy/yAAx/HCM3CWB/yv7fwXXwLHSXiQF3eNgDiqhP2MAegfN5aZ3P/NDXS56ah76noPQ33pjnwP4r554wfXum2/d5cFsqNKGNUYu/OTEhG0+YbM9/ODDLkxRQ7/pG7fYBx/vt3MuPN8+PXTQy9xi79rAKprAnMh9v4stzRs0gGp/CCJEsSJbsfnlxQzQfT0joIOG8F9nsezznKuYAzbuxecZoMM3VS5YrbPoP7GO0PAB6Ejza5ZRejG4kbBPYEaohAdAdyk8RuFCQIUmjp9k0viup7erTUOnVM4DSebBw0qNh4CUMjzV0MjwU61U1zMFdGo6KYPwdYnMk1o/LQQKVjpOPiNP8w/sIKyFVgtT/x/XTllH27Ownzg3wnd0/gQlNYOSyRI00qDCo4QG0Zg5N66rCz6xHrYKFDmsLsvl53fK4NfaH9JD3jPxWWq5IVikwkX6HK4NKs39JmljeQKJ1/lYRMXJ9lxs1XZ/U0DnuAleeeupQkYGyNFk3JpPSCPj+n6ehcKVl+jqyQQJCt/oRdLZGdtRh8wtCnKgm4UF5H+Hs89x830EVrVwKaDid/ACL/uKiiexPKv+TOktpR3oN2VUshNAxz2qYDOOJRfM8f7k7BROuPA077ZGRpOaCzN/WTi/bf+gfUELwz+COYDZG8eD0UdAoYbuF0ZAp4buGmaxBeYEQt4/16hb70C/+/OWESG9sOR1wfG+Tz791Po3jLqmDdMXarTD1M32ofP1eW+/evlVl3t/8yNjYzY2OeGmcjBtaK6oxY5CLwjWQhQ5csJhEoaP98477vD33nTzzd6oBRXeRjeu957Y03Ozrt0ighqADq3c60rHyMugoYdaxc6EcHgTQHczuFSVcik4ptEAZNoYbQR013IznyK03/BeBzi8cyX4iigQIUoclhLmFjngLwcNHf96BvrtjTf3ebrX0sJiljP+w7/6gfWX+9ydgHlcesXFdszGTfYJYg2OOcbuveNeG5sZt1Jnh1U70IGvZF//3jc9vW5iesor7WHfUFnNZbyonWOOWYlh3IX8dFS4g8sGAB8ZMFYMoD6zWHe3CIQfZ/zRkuHXW8Gr7MG8P18t2FKp4JYIaO0ZoK+sZIAOTd2Z6FLTAR1r4MGbeHb0JYPeKaVj33jQ8bu30o0VnahZdaA+fPShkzH4YY+548qw1bRNrZPg2q51tSwypAFl8C3tKJi8lfmlvkavaBj9+wroGGMeoLdoq90nnjLjMK5WLXhl5H7MI4NTgUPn4uPEA1C6MsfsS0bDeafzTwEyBVUCoJ8pqXrWJhDEVKfUQpD37KOYMTQwyX/OA1yumWpoXN9Ug0/f+Zv+jcIma6Xy+3mTlC6lM29WFzt20apDMCEtK7jqPFpgxSijMGK1iCj/0vXR3xGvQ2sOrUHpXvN6FRKyZ0Ta4XhBV6mGDi3e75XxAShhnfBekXGNOHbVlDXtVPfO1yn2QwD/1+9SLV33UoVxsERq6LxfBXH8rjEYKmyTv7iiLATggJ59KaYvfuYLlFAM/wZgN1D6LgF0Z2jR5O4mU0iR0eTuzV6a5h7TQrFkNURCw7+FAIWoQfr9UcOEyR3lRmF6aczVbOPQiN135902WA0BbpMrNbvmxuvdXw1pG8Fcz+x52vuQd5W6bLo+beedd55t3rLFtVT4v6Glw2+Omurlni6vBIcodfQzRwR4fXbennnyKesth+Yw51xyroP5wvKSt8/E2FDxrVyteEEVArozhqhl0pRI5uaaISLNYaaB3xemYfhxPOc/aLlOFlCmmeoUtfwMDAkUuDZ4JkKlIxAGlhn/Re3dDWEwJXeUXIONhhO/xqvFIQBxpemNaM4//3xPVTt44IAHrm3asNEeueshOzJ72Nb3rrNlD81reivVOET78NMP7IRjtngwHMZ+ybWXen/7M846095+9x2bmp3xXH7ELhDg3C0RqduPF+iqiCblYTwAdBeMIGHDNVFoussAgO6g7osZTOU+10gvAPR6NWjgWDsUluldLrqvHHmaCNKbrxQ8+h7vLC83rWchxGw0VhatCJN+NH3iJ6V0auz8jocLrhMKACU34x/tBE41OK4BAYa+OgX0PABQoKJwrT41fQ/Hzuso7VOLJaCryZ3MTJm+MiAydL6T4wl8IdAqtBQyVB0j7qFAo1oUtST4N0GvtAbmmXsJNClYqMDE8ebNgSCh81ANlKVfU7DQveDzU2aLEwtLTsof9Xodd7o2OrY24V2EfI5b90Tni1ruyp5X49XpHMJcwmlOBR41/ftZjOZjXM2zQXBh2prSka4l50zASsENGjSFPwVWrrXuaZ6wwEws0h8FRaePaHKHG9bpSAJXqaFDoeC70nXANWlQJ64lYMPS6vNPCsuogJK/7tG87sbVoHzpPz3f6lIizdN64LwkyRIpbL7o9LaguAysqWHEiDsuWJu054XdotYSze0hqzNo6DT5NsvtJncwYwA6wAiAzoIxMLcyr9ABvRhKnn762WdeKQyHvz41a+++tM+mJ8ZsaGjE+4kfe9pmO/ecc7x3O7TMpx570ibnJ7zoSE9Hj+24aocDC/KMUbENDVeg3Ze7qnZ4asI2bNrotcZnJqY8Da2/u9dNzx+/s9+QzoYAqK0nneh12PtHhx3I3/3gfQ/WKlcRkRjNhrG5jc8jRuWjUI0zbeTQwzwJoIJGh1z2ctmqwckQABo/QSD+f8G36F3ponbrOYcgKJh5YKlGgBt8QBEQCehuhY8CEfzPAEZCDtbQfe3IvIIg1tXpnfKwvvD1H3fccd4dDYfgFz97LAPwerNm3YUuj3gvezgZAtEaXrn+0ht22PDIiLshMD6UzQWxoaCOF6IR7RygnnWuQwBhnGuw8EDYiJ2nigXff4/R6IgaetToXEvHPKBhLC27hg5AB3Bj3aGh9y3hZ9AyF+R7TMg1+MUg2CBPv1hpATq+zzTZRbTgDT2TCeCYH0HGzWHF0LUs1SoICDiQBDBlzryeh5dMlACggrSCOhmjMjw+g4CuZ9jPYsx1pzbPZi3pO/SMpwCjINLyp4cIeZYepQZH4QXjIgDwfjJlfwaEL1hoUI0ylq9Mzb3K6PB8NYniWsQ7cK0VNPgZx5CngeJ6xAit5UNPgVS1JJwqxFfo+9PxUihMzdqcrwIG9021OI47FRBbNOGzDuc0Wrf4e95PFUqcy0QXF4GboMF90r3U/eU6eHOYGCPD8Suga3MXPlvnBx96uucqiFJD5twU1H1+EtvF78Bf/ExEkzvao/o5iFU+SfewTmD+KaATMHl2U7omYENZcN6PRloxvoDnTZVkna8KR0AN5KGvBehcG903PStHAfqWi8/IAJ0SUtuBjIFcvlkJwYCMAOgODBHQ1WQOQEd1rkxDx4OXVpxxw4fugI7mDtCaCkX/zwOmwMwjIM02au7jXr9uvWvPK/MNe+XpF20ZVcIqnVYzs/UnHWNbt2yxQwcOupb94pNoDRoAa2J+wr73e79nH370YRg/OqTFuuSD60ZssjbnhxK9rSePjNnW406w2ckpO2nLNnv9tdc8hQtgBUvE4fExB4/+oUHXGLt7um1+fi4LinOgYi5/XCuY7FECFWuFIiuwEvjfBfMa5r3FjtAAB1o0fObRPE7/exMR4bg5mpagEXvjGHdpFKwEhhRN7gyq882P6+dtV2OAoY8tBsZhv9wlUOnwbnnQVLZt22b79+/3OeMwIOodcQkoazvYMeBR/2hLS6ELOexXfeVa6x3osw8++tAuu+wye/2NNzzFDBaVjFlhhUD80V1AkzvGX4+BVRDwIGS4ho7NQ+AZ1grCSAT0cCpjS98I/nDDOKBXChmgu4a+WPCa7aBb1HCfh2U/BsUhmK53KVgDGiHsPwNsAjoBHEwA7hxq6WSSOFSu6aIaIVIRo9aeMl52QyNjIiMk49fDzvMHhkNfOM3+KVPhfaz1rtoNgY3MIAV0RvVqEBtBSRlnCk4cQ4upso50q5a9WgcIpiqQtP1u5hUD1zK567wU8Dg2mvQ5Z11P8jGdp4IKnsdubb+Jhp73DljddM85Ls4T55/rpuMnY2faYSo48G8CugKBPg/Ncaihp4If36fA3j4HnI+Wa0/fwT0mvZI+0v1VQFehgmPp6ek5Ks9f94Ctu5W28C5PC1tacoEtfS7H4Pd8jg8dApuXnQb0LC460DMmgy6HlPZVoOC51vNKwKcPXTV0PXsq6KnWne11oWh1mP1j0LOCdvq7Prdt/cQ842dl8wXR5J5EKmaMx4E8VrJKKuqAkuBPzgAdAJEExQHQvWyrR1m3otwJ6IgyTwEdE6SG3lhZdgD2vuKz8zZQ7bZH7nvAhrv7vH0oeqhddO0OT/Vav26dzUxNe7rVgc8+8zKmIAiAVG9fn/vRYR5GHvnk9JRrp6XuUBwfYL79lNPs0w/321K9YQPdvVYuFj0wDiVAEdWOaPup2pwLMQMjw3b40CEb7At+5pDU2QoedP9gTFsBgGM+fvgJ6NAOimXrXkFeeojUBoDRPB6iwIM2zeh5184LwfIRfsKJGdJ+XLuFbzyCP97nZmto8jGewffJiu7ewE8H92rF3RAjIyNWr9VcU0Ir2g8//NA2H3+CgxYOBZqxDA0O2fTUlK8p/nZ3SwXaM0zZZuPj497YBNkBTFNjNzVn2kitiGuEzwHo883gw640i9kc/ACDZsqo4rfcAnQQfgR0+tBRoRBzrAHQY4EHADpM6gB0aABeQa7c9O9B1/gcPnasR6NSsJWOVpQ73g0AB73x4HjqC4SumK9KTddNbyisVA7pXmAwKaDjGdScCTDKHNODi2sZMIffGRSTWgDIINitTbUcvoef4aeDV7S2cR4txtbeXKUdMFrNLxT0AlMK/tk0hoDaHuZGwUQ1VI4PZwZCume/JIyJa8Rn0HSvPnDGAKwGhvicZlNqZQpQBITUh859VHAmqOi43FoT6zuk+05AY5TyamNUlwT3S9eZtEZaxHNUS0UedBplzndn65xo7wSHwK3aU6pIK6QNvlfHpvTFoDwFLxUsYPlTum8DI6apSoU0tVxRIFSBhHTCn5qHnlmoomsSSgmsa1BK8B2Ec57HsMchhkD3WS05oB0VYFQYCtQf/j996Ar6/J30mgp9/h5YKFHvJZrcSZu6Rp8XFAca1PcWjj/vFA+K8/KV0X/IxaIkQs3cP0d0tmjqDugAlOjPZEqSm4e9WliioccWn5mGvrTgvnRo515EPz4b4Ib7ERiFoDWMcXRw2OpTMzbSN+A1wfHumZUFN5339vZ6hHvYpab/jUh1ECa6iEFrhKYPEwV6fuN5yJOGORcA39vV7RXM0BYTvd8X5uvW3dnphUo8gKmz6hr6xuOO9faqnraGlKjGghWijylj1C2ROUiaMCdGQHeQxXsLBWdmlaWgNcPf7XOGph4JHeuKaxhw59HkUdsGqHuEPDTZaH5GFTho6X6A4rUEdm471hnPRM489gpjQR0BuBWw9qhXD0sHyuDiM8wdhwLpWwByFN5B3fqpqSlbKTSt2tvtqXubN2+2Dz74wN+Ntfc87cFBW0QgY9wT/mRUs2voK0seGOIxFFF48QOMugPoTAehQTR095lFwcAzKuLaouufAzpM5svmfeNhhYDrwDX4IqLmg+Dl0fEuRxZssVoMwhSC52IbQ8y5hApS0iXNzWzQyGOPZmcQy8g9XfCOS0xPI9DqGeGBU6ZMgFNAJ+MCzbJN41oanqcAuuCBvsihhCyZDs8u3kMmxpzyo5h2DIpNNRXMgSZjgrw+H9dXq5W2bnGqhbrwFPu0E9gJ9u6GivvISl5cs1QrTNPWyOixRqzYqOutvxPQUwuKazOxmdPnBcVxX44SOiKdpuNVgUiFvLz1TZm4AjYBSq/R78FmAs22p43p/FerpR/2Mfyn1+NdFCpJO0q3ig2Bjlo0p8DIZ0KgViFIgc3ppyPQj1qR1BVEQSIj7jSqO0aIt62bmNzxLPjp3ZKDjo/xnIQ1ZcBgmIRaJWjWXg2Qw/wiqEuUeroGCErlnHX/MwHdM5haikD6Xtyv//RZwGyvJ6+FlwDoPKT6k7+rBAlTOKPq+GCAlRMwzL8oSuNST8jX9X5fKMDfDAuJ69g/OJhawoKALwPMeRBcKgJYIecbTDRaCPz+GD1O4Pc89yhk8Nl68FINB3MgFeLd0F59oWMgSubjjQhI5pcJM3FslNyCRBdS/PwwSLUwZ/pci8g0WYg/2yQEeYFIY1MQzxdnqo2vV4gGVg0D64l1X4LGHoUD13LiQ933TuYe11efiQI6bgHAeyRnWSV/EhbAHAVp9GDh96CdLodWtBiDpH7gd97vnwtF+u8cHN4d0D3sK4IBJb7M8RpMoxQC1dzEhR4AOJTui4fhp+ClV+Fvz+IEmG8fn+lpIbEGv+81gHopzAl5824NiIeCh45mWs6bfjNchzPha+Cpkh1tpRqxzgruGlin54vMmhqcMm28m0FzoN/U/6qCY1OAXNec94Ah4FkcE89tBp6xLgJBn8BHk6f6MEnzre0MZwfXwsWCa9leGO8H2JKmOB4Cup8XAroE46YCA4FXQVI1WAiMFBAVeBV4uJd4Fhm6rj9dHKkWTyDjHEjXecC8mgWFVhGOLQUm9pNfDfSooadgwPctRAtpHphSmOBeq3AR+BWC3II5Wsen/FN/1zPun0eLVHZv1BbD3gae6uc2WrbAdzwIMQIu6VX5Pt+nwK/7yrGG9YD/Gpru0Vq2Y4FYlFP68T0FkMZ0Yz1/bT5q4Y98Bsbg55+YFqPoSR8UAnSvuX/6GZgdnum8HAJuUi8efyNY+agzy9KzUGYiO82uWQvQ8XIlKF2UDNBj67dUyuP3ZH5qsqFZwz9zUGlP02E6iP90DTSglcYSZ0xNNk4PFRcu9UGmBErpJk+K4gYpYSgzwbhD6kL7+JXo9BAdtakOvK1cQj5b58EALWVQZDQAOzf5xRfqIVAGkTd+MmfdHyVYEngbAxbzDjVAMHIlOD6XY9QDqoDGNSIT1TEq0TOXOX0uDzl82Ig0VWGE78G48kyWyrw8ZU1SP1I6ZQ0BAjrGmZncFxfdAoC/lVYIgpmQl/N8rrXuExkBhQLsjc5fmY7fD4HHq+7FzICkzSrGtRqg+xpA4IQwKo0tSHt8lzLT9IxznxTQWcoWYyegK8NuY8ixyNDRNbZbSkEKnm3nD811GgttJT2VR+H3VCBKAZ1MNPWzk6mThpRnkUbyzhVpL937FFz4N6wrmfE2p3RuHpjx2T62CDh8b8qLuB88HyqUMco9J0mjDXf0D47b9yEKyX4mPC2sZb0Ngjt0z4KburPaBzFgmONt28/IR3V+6VorD3GFsZwP6G3jTKr3ZfPB+kXlhjyMfI1jIP+jYNl+PkL0sX7WpshEC1dKk20YBNdprDRJWuT4MAbsn1owlL7cXO89L1vV/tzk3nbIRH3/lwJ6KpFggAzaoabLyWcL5pppO/2odunaU/Tj8/MUlNPN0/lwI3RR2+Yrfk8FRL5DBYKjDiX84bEYSa4GQrPeKs0bdF55m07wwHgzq4dUIMJ6IL4gzWXntbxP10fHic/BeEkw1NLwuQo4TNMgwSlI04JDxpMCLxnhagKTAnqeQKYan64D57S0jEpXwe/cZsWIWgHpj4FgKQP3tr6xsEbe4eX+K6AzEMvBshTei38Ef2rD9MEpzSujUM1PGQn3Rc3leYACIEeUPwFdmR0BigIBTd5tQiVy72Hhihqy3s8xpybblFcQrvoK4wAAIABJREFUNOGOwbxTQE8F0jbAiVHKtLbl8Q896ypQ+O8C6ApYKtyx9CrpknTIa0gz/FuFptWUEAUZpXs9F7rPKX9SEAspf60oda4Bn8UzqTRE6wnoC+bk9GxxTEqT5C9ch3DG/cpMUzpK4ciB9TY+JQoNNO9yPAu+ltFqC+seAJ3A5LAvLlvSR8qzld8pzZBGfc7wAOcAesqnU2GGZw0LAJM/4Sfde/6dZ/kKY/JcpEyh43MV/NVC3C5MxUqdqBOCglUSR6DjwO94f1pW1t+FuKQU0E84/9Rckzs39zfV0PNEOtWQUgmHk/ewewbdtajZf8PAkCPuDCdWmyPzJYHzwOomKnEcBcJRCswkfzGprAXoeQcXEmrmchBLgT6HG6UHNQOuaJ2gRSIdK+5RRq7P9edhXaKGroeacyNh8BBy7VJQB4NgKhPfyfFyn2gaxngUhFMQSAFdn6NrwLmmdKFEj+tVw9B3cU4AdKaNpUwbz4b/VQ+I7iOuh0sHzVgIyrpmuh9YB5rPKcQsxZr0GrCF56uGrmlJKWjrWvLgpr5ECiCkA2UuAHL4BeF2UC2BgiAFAv6tjJTnC4DuZXVjEGCmScWGMgroXLuUDnEN1hlz5X5hDeD/5/orf8hAAWc8upzy+Ac+476k90co8tLK2nSjDXCihp7OWwFP+YnSjwrFCvapBpbHF0hD3Dtek3e+o9PxKPNwniBDgVMFcASs6vsyvsaiOezNERdQeQPT1jyYV6yMuj4pyKeAjvLHWB8FdBcmWRkUHi6posaMhtX2W8eXziUIIVJ7XgBdr03PrY/Pa7cH11p2DtGno7OrTZ9MFSfQNhUa0mMrHgTzDo1U0vPLs628kmNvU6A8fic0d+I/7icVAryfAhH5pT8L1o9YJp3PLhDQlVnqJpKRpIw3G1xsHZm3QSqxKuHrorq5UwLtfNEpwRUKoTrXGoDOoKG8Q8sDtRrYYxxeszup1qYETctCeij9b/HL6pop0WulH46DDCLV0PPewY1WglWBwIvUrHY6IvGuBeiU9lcDdLwrJeg8jdbXUoqykMDVfMb5KRPVoC/VXHgtASKlpQwMUTo4Hog8rSgPEBSQPFI5+uhJl3kMOBNAYwMHXAP/LeMb8DeFHgI6DqT6oBXQ+Q4N1so0hyRARwEF12Sao9e0gLmzFWOh54zCeN58fK5Ry/H4jRj3oDnqqfVF90DXkGZ9XI/9xHsJ7uqSScfhsR4R0POAQ8+hkngGPlFHUh86r0vpRd+dPosCD9eZwEGeyM/z9i/lMbyHTFl96MqwW2OIvuCknj15hQqafLaCL+IQ1gJ0asDtQJ6tUojy9gJV7TFMfIfyL11Dvx6VQmNanrcs9e5lwUfOWhOMAcrAOAam0b2U7nu6T8p/OeoMdMXknvJfrh9dLmrByzTplRXrqqLKZax9IS4PBXblf3xOWK+ilYohBmE1QEeUf3pu1Ee/tIyGLu0aOvkQr8McVEPP1jICepvJHWlruhjpxv+mgJ53IFWiIsOnlEQphYCuBJX5NBE8IRXU0hqHevAU0HUOPBCrfh+jMBXUU0aymvTqlgVJb+J7FbDyDkQeoKeErAdKBQEVFrAeEHhSVwTvVQaQx7TwmZfUjRI0hTYlQJrkCSI05fKaVJNRs7eaoNSkxGfgJ4I+uB7KUPl8dXmQcWFeXONKFS6D4KMjkyDYU+tM917H5YUvogCpIMXnUyvnPficWmfWdEdM7hgbQRrjWUtDb9vLyBS4nlwLPINj4UHP6AyCMDJMJA+eTC8T+iTYjzTAc+O+8yiUcn7qY87oNIksTs8KAR3XE9BpfmdhkbwzBEaa+jDTc0AhSe9X+mbRkDweRjpR2uO66By8d0IURtM5qyKTrhHXMRVE+Wxcr4VVFOxbArp/mquhc7/0Pj3H+J2ZF0q7awlCpDkCUr2OtONgBtfzRz6NOAhVJpQXgf9pULQH21LTj8GwMMO79s46DcvB0qV8I+VTei4Y5a28XgEdRV0QFJsCOteA51f5VsZH4BJGQFtinVDayON/rbOFoLqWdUP5is5B6VV5kZ9nb+wSurSpcMhzjPWnBZXXZICPCqOxiFimzADQuaB5EiQXUglbP4PJLg8MOXAlBtU06JP0MpqiofvkyWChqdCk3BbLGEbKMeURMMekgM756QFhpafVAJ2EnW6KP8vLrx6tH3Pu+JmnYXOzaXlYC5BXC2rx8cb0NA2KS+fIv9MDyzGy1jf3icRKTTB1uRBcdL303hTQuQZtpmJhnqqhp64AHTuJONNO4zMQFMdKZUqjKiDyAHNOOnZ2c9JrcC8OMrXMDABj5TMy6TSCncKbAroySb6fWgcFjhRkSM9YD+yPMqM2wQhgjN4ICaCrYIaxc+0VDHCNV7pC7YPoTuB7U4BS2ufZ0X3AHjJuIAX0TGPLc0nBJRL7iSsg6fnhmiqQpEyxLYsiKVNNtwPXJKVP105zwEznrGciFX6VCfMeBXQtfJN3NhHQmRaGSfmZrkc69yw7R/ihXqP8R9cwrAPqHCyF+hmybvo7BTw9ixlYRdrxv2MPCt7LoDiAPFLXFNBJ/+l6pViB71OFSM+pZ68UAGotQFfa13VM183fJUGZeTSO+3HWM7AUK0oYx+cHxaklgrSiwiN6wwDQ1TKm510tqKS97DNUEUWxNQ2KI6ArqKfSDgk020jxZSig6yFXItTDRI2fGlVoTamkHvOwmXoV08yYbqbPxV0kON0QZQ4KyGTMnwfo+qw0aKNt45EHytao0rFID7SaPdND4QV1YsOWlKD4NwFdtTQSNRhxB5rMiBZG4uMe6iHR/ePzleAUfBQEUsBOwZXf50nBjKKnyUjBDO+jn4jvJsPl+NRkToLG+3ko5muzmQ89TyAAYDOohJoBDzregbQ8BzexUuDZzH2mD5lrTg0d93oQHAWLmL6F6xTQlYmqQMG9SIWCVGAhQHJdSLs+fzDURVSyCzEApO+UqWXWsBgESUGCgM7yxLifKW58FsejJ1RpjL5yAjo0Cq4Rc3CVgalAAHOxV/HKyYNXEFVBQ4UNjFHPv/IG0g/nijHrOKhNQcOnyVWZfgZMSX8L1S65Rnqu2uYX05BSwVSfrd3S9HPeQ5Mxzxafz/MJ+tV/eWtA2lU+Hq6DiTwUplIhV/ln6jJQem6LIcoBdKwr0sK8Zj9rjsc6GRSY1fycJ9Sl9KdzCV0ekaXRUipTEKdAlc4v6mOh7XVOkx3yNLqdVHAj/1v2+JUQFEucUT6C6xAsys/U+kY//LL3Ul90wR3f41lMWaViQQ2dP3Et+ALKxqKGRxugH3fuySHWUYLFdPIpkaeAGmp7hDxkTh5EiGekzFnfQcL0PGiJ8vSFYZ5izEFmMCaZpx7SPKmuZRIJfk2Cso6TzIC1cBUA9XcKIHoouYHwvdbq9TZzFQmOB5/anAoR3DRYJ9BLWzV0AptqbdwfFRQcHFipSvYvZQqMvG4RYSsAA9fCx5P6iPA5wSdlRu2iV7tARULk2nLt6QMiTVDIIQGTIZJpKTBTQk+ZEtez3AEfP9ogFvzwaFaFCnw6bgI4g3WqlWrIB43CmfdDj7EDqsGrIODnIFqW4EekaZBrwHekDCV9RmY+lChXrgPGoGlXFEzwDDy3WulwDXcluhzIdBT8VaDUs+LrUSjYXG3e6Q9nhGU2MReaulXgUIGP68l94R7jfXgO1xPXKU2T8flYAOTQMrQwRpJihPenDFPpiLnQCla6fnrulK/5+KOGljL0PDBP+aMKNTo/XReOk2NIx4K/K5XQC2Ktf6uBNO5hRUPyX43f4B6S5jhO/B3OPMqgdoRYbUmt1LOWdy95CU3uQbhEZHt7DQ0v8oTId+0IFru7cY/Ux8/3EuS5fmrd47tBowiYRpQ76mAov0p5KDVaX68oXPh+QpBfXFpToKMgQuGtXTBAL4DObO0oJFJJIl8jbyAW6N/Q0OlDx7O511wL7Ke6wTAXFDtzASA2d3HBJsbWFP4tAJ2Ek0X/xiR5ZSwqGKgk5kFpAujOgBiJuAqgc3Gp7eUdBj2AeYBOomZAkB42PZRkQMqIM8YW09bItHhfqomlc6fkxbkzyp3P0QOMzeRc0nlqnn4qgaZCCUFaNW+Og8wpfT+eQZDL2z++g2tDqRt/UyrFO1LtV5mHzjVl/DwQGF+qGfFamNxD+csgDYN+9HCriVr31Q+J5/Ei3aa99zmEHPrOdI66PhQ8IZAhUp6aPINmeLi7u7uPClrStVSTaMo88Q5I4nwmhQQy70oHmuTAj9cS0hT8ON4UyLL3o3Rzo+6CIYVM3ENrCveO+6Dj5nkhbVJ7wD1kXEw55P2pkKqVAzl3/cl3cE5kcpyXPy/WqUgFe96jtM3nZecI4AKBI5oI84BT56xMXc2wep/SWLpG+cAcqq2l33Fd1Tyd8gEHgPhCngcCENdKFRK+g+dpaQlBm+3Nabj+6dnm3rUBW+Tc/m43u4dYBH8Pq13GFtLkoyzzS2ClBeAoZSUG++FZCvDkLS5ALi9ZCd0k1wB0nB0COgEz4+ki0Ol89XflVbq3YbwQqEL0PJ+p9MaxEx8pbOnfxRLm14r/SQEd65QCOspuu/VLotz/zQAd0gEHSGLC35gwgTRlBAqe3oEsArpLehHQHUxQSzf2DGcAGoUETiBPwlOBgcwQ70zH6ZKUoGTepuYBTnawYpWz9BAr41ANg4chY3Aw1Xilo/a0ET24qclJmWuwNYfiNiodqkCRCR9Jygefk0qFnAsZolb7UqLlO1SC1Xelh1DXBO/mgeb7yUg4d/5krfJUys6AsxnKrxLkMAaCv66jHpRsn5tN66yiG1ysfLe87GAEEKZgsFpQoz8btfoXF9ztQsZLczuZJgFdwUhI7qhOU+n8cXDxTE2Fw/0OwOWSaxiIzOF+pkCmAg5pqSWQFj2okoFNeQJ5xogld1iFRTwT13C+GAefw2C5FPB0/dlmOBcwpE8114VnO2OiOD+s8ijgRj6R55LL1hjnLlYKywNbntc8IYPvVJNsCoIEH91T5YXh89CtL+MJERx4XZ5A3cZvolmf8+W4eD8tNDo2rEk4TwHQyQR5j55jPZd6nvw8QzOMe5Rq6AR0PJtBhy6IxQA8nt/UpclzohYQ8jb9ztPJVoAPKDzWqtTJ8ZKelH8cpQAmMRxqLVM6S+m3xcsQlNjeTZHfcQ0pHJPn4SfPoc8dMQCxdLPyQs4V1+cBuvOlQij7TZO7z+9fq6F7GVLRyEnEZLB6GPRQZhMXDZ2Arib33wTQVQNJf6fW6AKCtM/LAD4JolHgwe9kWGSUZHD+ntg+UQUUHjYSgQY1qbRMDU8BXQ8MD6Deo+DL+0Nf9HZAVzAlYem4/WBFxoFrFQR0jbB21LJUClWfkAK6MisejtRkqsBH83ieQMQ1XQ2Qsv0ohaASrI0KlNw3nWsqVECrgMmaDA7jBwOgyZ2ms3R/lUF7K9wIKDy0PANc25Sm9H49rLp+3H+6LehzU4ZNHzrqDWJ/SOtkAni2uiD4Lq4drFNoTASBhOuHn+qaWk1DTMdHRkVgwvegHQoiuXsMob8YcpaVvjgG7qGui54vN7fHuigKWCocpOPn+PyZACWYXKWeue6NCl55v+Odur4qfHPMKmwobyJNdHbCPdHS0HXs3Mc8YUOFotSCg3FQYKawxeu5T4HmA6DDz610pYB+tAAiAXQFc+uUr2nU0LOxhgmGVDZJZ2Xdfo5Z+YfSCMfDM0hQb/vpZb/B/472oatAowpOm9AF11UpNPzm+1SQSNfkaGAvWL0W0jQpUKWArvuf4l/g4e2V4nQNSLtcA1yP3xn5DkB3UNeguP+/AB2DV4Z9lHTHnL8o6WEiXBj6xRC0U650BIYZm8eQ4LmxBKq1Dp8yehU0HLySlIX0OZSQ003zjZN+yG2EItoMAU3NhgQZF1xAjBFgdcP5PPZ7psSm7/FguMjQUumSzIWHm+tGoYDCEwhEwZ3aLcZLbVOZIMehYJcyXGUeajKmgITrVdBSwNMDoNfngR2uRdoaAJ1rSk2R+6zMTZ/n88NBRD/kaN7TGAC1QHDOetjD/rfWH3+nAg1plGPLY8x0qeh3XD/+5F7hmjYGgRF4UE8QZvJcHqAfzoU0oRo6AB1MWQUgAjrWA2mF3P8UbDAvgLY3s4n1HCjUYJygpTTKuw14YakRhk/61/Eq3ziKztiESDJN8gCZ96lwSxBC22Tt9pYy7ZRvKX/gXNP1TWkhj75b57tyVKW4vDmnc+czCZYU/PX8ku/lAVMYM+imnPVqIH3rGvAZbYIULYoxKNh5t5R+9fnnmNz9uVF4IqDn0ZSul545VSR8TojfQjfGaGJQvsPx8nzpmVKhQ3tg5GEI7+c42/GmYI16KKyjCpMKkbyPvIe0kQG/mNx5H6/lmaTCTOGMqcYA83/zoDjAkQbBcTB4OQ4zfYvpRDgh1ml3omA0ZGRcqwG6Tjg9wOnf1HBwDzenzaeeaOjpYeL4U6nV5xNzeHVu6e8gJL1XARU+9AaaKyQaim4+A5VUYqUGzsYlaUiNMs21TP7UfhUoyPTJxNMoV5VkMU48PyVorgE+V5O97o3ek3eQ+BmJWq9XKb1UDj4ojpeAjutpbsvoSlJ7MC9ECENDBKATEDE/9SFndBqDTjh//5mkDX4eQ1DmpUwr777VmHobYwKQey3q9g5ZpHXQieZBK8PzPcf+rSxnLgOCssbErJZWyD1GgA5jF7g2au7mM3W+GcBGQGelt5QOeVbyAMnniD1J0llTAFZwWg3QP8+Hnu5VCvpKE9zLtcbRzgtbpV/z6CAFPK4Rr0VKmK6buhgI8qlgSPABoBeR9oSa4JJpoPxD90/nFrTLYB2kcMR8dr8u+vfxbA2KS33oyivSdVU+qIpEBpglWJjgS149qDAt/dsm1EKhkkqDecJcHv9v7VPBFhqLGf9TwZ/zwmc8Dxw3FSXHoxgUR9AmrfFZGFMK6IyIR8qaArq/81+roUNK0hw6DIBaEVNaODkSuWoZoU5S2BAyVdXQaXL3a6TmtGpQawEqfZAcF35qJKjmkadSMO9RQiZw+EGL3eD0MwUinbceRPzuEioaWDTqWepTarahMKDjonnYfUgwl8e0t5SRcK0VcDkGHS81bRU0VCqnj1DNVvouNcmTGPF8gigCONqEmCi8kAbIXPQwKfCr1JoSewBVBITFTn5RS8ScMG4ADfefQhwFBDetozVsuSMDdLwX12PM+Mf78xi2X4DDFiv18QCuxqB0D/V5ZJir3a/Xpmvk3eYioOO91OTJCDnX1QCIhWVgcuf5o0CjjIj35wkkbKuL70BrtPiQ1ggqShsZsFJjiwSlwgp/V5cL58dnM+1Os0T0Gen5Uy0rAyFUqktM7kp/bbxKopD5LDL8lHcoKKbjUH7F5iz6Tv09vVd5KL6DUErNVQU2Fa4UxNqF29A+NcVD1YpV8+Q5Jv9QhUbz0P26qKED0Cmw+fhi2hrHwfOte6trSf6FuXKepFVgw3x9Pkt7TtcG71P+p4DrPAoZVux2mXRm47PyLGjkf3gxfOik5zxAp1BNOgYfQuYM7nHzeaOWFcbiPun55RyIBfjJdFAAOv5zKy0bLP1rAZ2gpsyDzADAiQO/FqA7eMdKSZikSy+xvrofWGpBIJKkaxXemWqQrcUOv6WATstBWNCV0H40/vNNzKlpnB3qWBmOxIef0FA4bh5yBT8eCAUjbC7GDUCHhs7SozTL67VqEqeAASbC1CK4JDSoTpkFD4EyemWU+JyCAfeM+dckKlxDjVjN7E7EXphi0bVcPfigCcwNe4n18fVgn+VKR0bMDrwgSjlM/tzYkAefqw/NGQ1oIiuE0fSULRSW4RqylS3WFweHJv8A6E0/wHgHwNrT3ADoONTRKgQT89z8vAskvX29Pn7uB2lDgW0Zmg1b47KFbvQZKvPk87HOtLCAmXdWQ+EKCGfKeN1qUyrlRve7P72AUpuhfSwZpZah9T3DeBA36cJnjECO9dOxji54Iwo4ngFnOrRQINgttpVtA5WInjwTWcBesWCo662R7cqESHdOi5F2QrtltMQNMSB8Jpkp3ovn8zzpuQvzQx4ugmolqDTrLR2AyscQe1eHdQjVHZ3m2F4DQhELzEg+Ndv30keJ8RC4gtZpTl+ZgCJ109O5qGCmQkdHR6BLFbL5uwpBqcDA7+ADR8VCWkmVBxFMuLa6fn6+pSc458DnZvfQzRP97KlwhxgqCkc8lwR05ylSPc7XIPJ0jsU1ZLFQ6jgwFg0KJB8iXUCZmZ2fPboXiPjEydfIx6h8ulCAPYxtp/MEKvLAVCAmXgBD0UsAbgvyP64b78EegA9RMQJ/7enpiVk0SzY2PnYUoKtgQIujnqWWAh1on/3U/Zwec/aJzdWIJe9AumQTE+kxCQCLSk7phijApgvj2j1MtrGWNhmgGlBSHwYX2RljNJWmPcb1QJAgFOham8d+5a1ROnNgMZto7nDi6wgARaZOJkPGkDF9yakl4SkzY3BTOFAr/i4Ul8E7uN5qkqF5hWusoOpEyT7hSUSwMpDVCbLp89Ie93x+thfSHlYFDZes0emnseigqBow06AgQcM/C8DAO2bmZm3d+vU2PTsTzL3wsRaK1lkJ4Io1wLXeFhY+4Y4gzU5NTdnIyIi9+867NjQ4aIsLIap9sdGw4cEB++jDj2zL1i1WqwfNGiTe29vrQIAI+OAjR0W1kgfBoLIa/rnLApWsEOkbhT+slbs5vE/xUqa80JLUftgAFgDBVlANzwfPiDJvlfqDWR+9ygHa0Q9XLvu4xycmbXh0xA4cPGjdPb1R+m616IWZFIwyAFTTCtgjFPAoFK1Rq1t/f78dHjtiG47ZZLONGjiXCymDAwO2WG9Yc3HZ+ru6bXpy2rq6um1sfMLWr1/v5uup2Rnr6e39fyu7kh1Jrip6coiMjIicauyqbjUY261eAB/EBssC5B0LZBlLIC9ACDEtELBghZARH8Caj0DCYLPAlifc7qrKzMoxcgx07ns38uZzVtMUQunOId503z3nDu8+WQeSDDnrS/n37UmZzDKJyh25IrBy/bu9Hj765GN5pVypLIkVWwCz6RQPLu8jn89FbqkMuTahZWVBQ0M2VudYnYJqgVaWYdAfgpflZFkL9WodlaKK+WwmczEajdBqpY7QFVvM8xnu3TvHf548QYXEL25iu1zh4uQM/atrZDzlwItmuP71KobjETrdrhgny3mOVpLKfPMEAwEl1J9WR1qrS3WQyhBfCehKQvdIjylWYvWZ6j83t1r74+6krmcZPFJ/oBHtH5nzxWAka4nrrPUR3LZyu8scl5Njvy5Zf+9P15R7Tv8saMpcyKbi0cFd6dlwLlUv6jPsftJKcXJhnKnDbueXe9mekFHCo+QivBwoJFb2rpDQc+E8ma7vFl9sX1RuQ2NN8YPhQrXeVdfrmNW7YHVOmEcgORBm7M8N6HZRdNB8DYEmBHTLtu2g9XkrHj0wgK4Trp+rS0bbtEDlFLKLBdpn2zY1HvgFYfLX3xWegRp5laNgWn5WJ5UKSsrU+vZKa1GTP4yVafuii6NgbRdWGHKxkdu+lEGqMuAztO/KTK3lr/OjwqDP3xNYk319iLSxfdnQ3mIRkuSLBCmD1j7Y3aoCKxO/cjEyLSohn/njfGyTILEkaavXBCQIFnJlJz0kzK5erOQKQwmD+HP9SgDYr5ubGzTihgA6Nx//COgkE3EUYTYeYz6f4eLyUj5zLiwXOx6PR0jTxFnwDLXUa+7+cibCscKUeA4YgmnsFUKJWN+dAL9e+YRMFxYSi3fvIh8gqsd774WE18bGVAaVdW/WK3S6KTYbd6NTLmVe61KsKGrGUpaz1W7vrrn0ysMlkvGWwgqGo4FY6c1ahHaasbg2WH1xvlwgbqXoj26xrhRiPdM9G1VqaNbqaLEgxpbKqIbh7S2aSVPWZDKfYS3rszsSyX5LPW7viZHl9SQmbtCC3sh5cLZ7PeiXMqUeNPGINBqYTaZEfyzyXC7FEOJqvAChjmG7qlAPA3qByWRUelqyJEOtUscyJ4GolMleeT5HyvFJXbEN4riB4+MjfH5zjXqaCqnb5ks0q3VMb0fIEgfot9Mx0l4HRa2KRtKUW8O2qzWK9QarWS65C1wni2aWPKvBY3WP6A8jQywscxegHyLiofyR3CnIhqDG98NjYXv7WEqnugJJojfkfw4chYj4LHV7BK1cIzVcDpwSsm2ocXII1OW5UgtgV0f+kP4Pwbwcr7ltLcQZ254CeuhFVjKh5XNLvRYUWtN1CD2vlmyE7YdEXscVklf2U8NuYS6aDaVYnFUPH9sIc1RKQL+LYVihCjsjTM2AOp9hO64gcxAM/JvMUbSAboFHhdcSCCu8BCQBIFOL2X6uAGUne3/iK6j4uOuzAF2UCUFXr5nUc69e8O31jap4dByWLVrXkvRNXK3u+k6dR7tImtCm86AM0QqrEgFdC43Dl5vyQFlD/T3nj6Vj7eUk1u3LZ1Ohhptxt6mZteoqLkm2tSE10r6ESZwrluAcNSIBK97hTuVPQK9tgZggS08DEyx5PlbW1LlGabHyPQJ7u+WsVYl9+SpPdFnT3iZJIBsfT8dCDrrdrgC9i6+zYlUNLMQi95dLZrvzBKxp2dZdGEA3oYZ8aJ2Ss0jyFY9n+gsUdvPB6xPd9ZWhrOpaa7zL7g2VS679Ip8gTZtopokkKDV81br+YIC4mYiVyclwl0C49C15tr+H+fj8WL6zzheoFcBiNpf5Pj47xZLwVaugqFYQJ02sFkt00gzr+QKTmwFqFRZxcu54FudopqmA+WyRI2u3xMoeDIcupGQAXeTd8zap8+gBXcIG9LrRhe/rfNPDQsuc8kHLloVWaVGLxT6fy5pbD1sIYjapKVSKBNJGo47xeIxGxHyIBiajKZbzJZI4kf9TDhaL3B8PWmE6nyDLCOLAcDJGIp87MK+sNqA0sX8xPUOTMcaLOZIgyCtVAAALW0lEQVRuG5PZVNY4acRCSrJGUwgirXhn+e9MVKvDtP+qw1TP6vctoKtcqewc0oWljKpBcnc+mDyOz7rrz2WJuz0qbRlAl3aoH6SSnA9Tm7a0oI21Dg+1ox6C0KCSeSCYuRvFy/wPO3Z+R6uqqV7fe2XIKdpdv21/q+O2OUdqrJR9IeEhITIhM2uFsy170kf3ra4B27DPtPhoAd3Oi8qByrKEvbwXQ59l/60GgQK65qlYT6rqHplTutwtmGvjVnBCQLVMRVxnvg62CpBOpoKTfaZtXBaHwuSvf1QwUhari2fb18+cdeUrmZnLPvQ32sc7pVk++N+AXsawPaBL+8pO/09At+NQQF+uFnuAzl4p67IJIVaQ7XpZxh8+P1zDkEUqoJfjMeECFTi7obTdndJ1lqIclWEJTxOOoauOc8eqaxpXpdV80+/Le+LWpgVAt6G3/NhfggLBxYU+qpjNZzg5PS0TQSbjsVgPl5eXYoVPbm9FofK5veMjLJcLiRu3221xmfNIG13szAamApYNLK7EjTt/zsIXBHlfC51j1Jg4PQW01BzxckRj32PEDGEnYXftF2uhW++VsOyCngRC4gbL5QrTyVRUKmNsg8EAZ2fnKDaMkLmzifSCyB6jAhQvA7AsmGVbQTtJ0UlbEoYgCJ+cn2E4m2BdBUazqYAz3ckPL+8jQhXb+QLtrI3heILu0ZEkZ9Jao2U/nk2RZKl4KOitEG8NQT2w0GldbZcL0NNAhFysV0hambxyX5OIXVxcYDwaYb1YIo2bQjiyZiJeltvRCL2zEyERVkla/WEJZgj2nJRmsyFkr5W1ENUirPIVmlGCZhQLORoOBqCFTi9P3Iyw2iyRZqm43et8r9XGzU0f3STDmlb3aiOALZ6lzRqdsxO0j3q4GjDWuZGwxnwyRbuZStlWkj57n7Ul8lwr1R/WM6d60u1XWuzO86Sk3I7TEnadi90+d3lA+ncINJ8H0Mtyc56klc/zpVv1KtS9AjT+S0K+zZ8lNqrLQn2lX5ecDw/oGuKzBhG/p/rnEEByn/O2NSH/3qizz1EjiWugJ1fsHEppWn/KxXpBLUbZ/iigW5m0Mf5wHhT/QuNK+6gG096pq0D/cwyKZeppsJa7GiKlQXH59Rclhm4n3U6eKnbrCrGAzs6EgG6F2gqUtWR08Nz4tNBFaRilavtgWU35O28BSnzuGYAeCvS+wEnG0C7+spO00mpVBU4L3V7rKptPC8+Y+bPzpPOqrO8uQGesWBeOr7rAeqb0rg2h79vnhxa6VQ6HAJ2KXgujWIVySDi1vZ2lVEXVl1aUmsia3e6zR0VOaNXy6AqPJPL9bSGuX4I6gSlnAppkKrmNKTLinZgkeqJE/QUUtDyTNPF1jAtcX13hpRdekKQSxurTVoZ6HKE/HIgngLHdTqcNXoDR8LFzcRVTYUsyXYGtJO3s5I9jFFJBwCVgsNa9JxlagGWnkBk2cGbLvuW0O5Mext0sMyegz3N6FOoSj6W3Q9Z+WyCfzp11VDhrWEIa5pVtsn9R0pCjO7TQ+fl8OhPy0ep1UYkj1JIYs9VCYsCj4S3un55j0h9KqCOf55guV0hpjddrWDHrdrV0QJc0JdeB4xci4o+Y+cFKH6vbAp1GjDVBnZZ2BZivlvLKf8vVvkWBtJmg22qLu5oubb52shbiNMF8u8ay2BElm3ug8mgBax/UC2yKtYz57PQMm9UGlU0FzaiJ66fXnCBcklCMR2h1WgLmRcWRs9vREMfnZyiiCE8/v8LF0QkaRUVAnV4cxsuTdgtPBzeoJzEqUV3CH1GthsntSPIQSBCpF7R0pwKYNTo4Bq0PYA0VHadmudv9FhIX1Zth+JFyy+Iwui+tHg/3+h7q+n+4GLTbd25d9+/JEgvaX16jyYBlW/4nmrgcAu6h/WD1mOwhD+ian2GBTvuvVqvdY2VbTOfwBxd1zkJioL9TwLY5SDJslwBz57E9ft/KZGgoWhnVPtu50JBoqKM1l0qSiiVhdxdiVTnhZ2rclWE6r5vsOCyuVgjooUBYhmLdXIc6rG4HG3u1DDsUrJDBWQvdgmEoxKErRpTxc7jcQ0Khgu368XyALs8QT4JT/JpVq4Cu++GuTaSLqWNQVsXNIAlFzwB0ywBVaK1w63+rYOkclowtOI5hN7Ykr0X1L2ZYm4t6VKCsTCgxIRmq1uri7qaFrnIkMXUy7wJIkwT5bC7JWASURy+9hPHtSABzmS/QabfdfcSmGI/MY3mFbiEJXbQUCWD8726vK1bzlx4+xCcffiiJbwSlf3/wPi4eXLrM52oFSZZgMhk7C52AzrgwrXM5quKAmIDO87iWSGmhFcZ3CWjPcrkXRC/zd0je7yJ0BPQtnIVNC3OZL7FervD0syd49OLLGA1uxdIs3ZJadVzCmyysUaDRamK9XSOfzsQCZvun52f44OOPcHr/Au9/+jHW2KJ3fCzWe7eZ4frTz/DVR49xfX2D0wcP8M577wpRonKndU3rnmvKi1u0LKyuqewbtk2StilQzReIKhU0Wxl6pyd451/vontyjKSduUTI8VjwglXnCeYvPvwyxoOhhAcY0NgmEfKtO+6ma2CVoLofLUDsAI8WGgR822kLt/0hokqEuB5j2B/i8aPHInOLZY7ze+f453v/QO+4y7N+4ug/v3+JfLtFvz9AVmsAixX6nz3F45cf4er6ClmnjZPLe/jbO39HI0sE0CUXo1oTeW5nmUse9PdZa//VqlYQCQsWcSwcFxU5Zdden2rJi5Urqzd343eAboHcgqYlEHcBOgm5JMDJuu4AXfa4XGCimf3iz9yF1XwoL3S5W3AJ2/xCPykXJNOs924SrQ8ZRft62xNohncY8qjsh7ysVU0vns4X+6Yu6xJ0mZi5lxezHzrR2wPVULKArvNr9bLtp8UwGy5V41VfbRK06nF+n94JxQrrQbAxdMXdUsdcfO0rz8xy13R7K2iq0HVAoQvgLhANGZpTqCgt9EOAroAWumIU0D2xLMEkbMNuhJBFPo/LvWRgHtAt2FBRiUvtwF3CKrxhUpQyM+0/FYuNofN31uUesnIL4Lomz7LQDxGy8nc+KU4tUr4fslHtizJC9rt8JvMPPMEpAd8fVREXd7UmYE7X7GnvCCfdI/zyZz/HSe8ITcQ+OXbnMmT73N72b4kV6uAVgUA/H+Cbr7wi2fJJmuJPb7+Nk7gniU4z5Hj129/CeDYRVymTu/goWr/qcq+RJLA6llwYQc9QDeuNS9rjnzJlegJkLvjbaFepUF3xO3JDpefYtZU7K2f22JWMz8c0Zf2xRZLFGE1GqKEqoHx+dIJO1sYff/sH1OVdjTNq9S0X6ZQ62thijgUi8IINl1y0xFKysl997TsClMf372E0nYi1zAztrB7jOGvj97/5HZpRivevPsWbP/yBu+CCc3w7ROeohydPPxcSy3k+ZKHLPeybAn/9819ASJgiFxf/d1//Hm5nE3HzU9kymZHJcFncxEmnh1//4lc4bnTE7T8u5vjGa69itmXGvwMmOc7pL8tRd7UlkzqHTonSwtxKnkcryTAZjtFr95BGCc6OT/HG62/gvHUmc8K5evOt72OxXkiexWqzwrZawXS1kkx/AnovydCqx/jJWz/GBhtEiNHfjPCjn/4E00UuuQUkCCdHRxje9NHrdCSpj6CsfQ37z/1PULFuVQvorsrhfv5JCAo7AN9lVDs9wNLUDoBCIhkaXyG4yu8lBs1jrx4Qg6tEqdfoUVOXuwV01Xl6udUhUCx1Z7A/SmD3sl2eoNDjhIbc31VpUPaY8A16aZxHzVrzilEM7amHhN1Q97voVc6fz4uxnjSLGQT00MNiP7d73865fkcT3Syg63qpvHOMSgJVvvl9/W1IDGxfw+f/F/c/ZmYRNV1kAAAAAElFTkSuQmC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Rectangle 1"/>
          <p:cNvSpPr>
            <a:spLocks noChangeArrowheads="1"/>
          </p:cNvSpPr>
          <p:nvPr/>
        </p:nvSpPr>
        <p:spPr bwMode="auto">
          <a:xfrm>
            <a:off x="1" y="1924915"/>
            <a:ext cx="9067800" cy="196977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33308" tIns="0" rIns="0" bIns="0" numCol="1" anchor="ctr" anchorCtr="0" compatLnSpc="1">
            <a:prstTxWarp prst="textNoShape">
              <a:avLst/>
            </a:prstTxWarp>
            <a:spAutoFit/>
          </a:bodyPr>
          <a:lstStyle/>
          <a:p>
            <a:pPr lvl="0" eaLnBrk="0" fontAlgn="base" hangingPunct="0">
              <a:spcBef>
                <a:spcPct val="0"/>
              </a:spcBef>
              <a:spcAft>
                <a:spcPct val="0"/>
              </a:spcAft>
            </a:pPr>
            <a:r>
              <a:rPr lang="en-US" sz="3200" b="1" dirty="0">
                <a:latin typeface="Arial" pitchFamily="34" charset="0"/>
                <a:cs typeface="Arial" pitchFamily="34" charset="0"/>
              </a:rPr>
              <a:t>b) </a:t>
            </a:r>
            <a:r>
              <a:rPr lang="en-US" sz="3200" b="1" dirty="0" err="1">
                <a:latin typeface="Arial" pitchFamily="34" charset="0"/>
                <a:cs typeface="Arial" pitchFamily="34" charset="0"/>
              </a:rPr>
              <a:t>Cùng</a:t>
            </a:r>
            <a:r>
              <a:rPr lang="en-US" sz="3200" b="1" dirty="0">
                <a:latin typeface="Arial" pitchFamily="34" charset="0"/>
                <a:cs typeface="Arial" pitchFamily="34" charset="0"/>
              </a:rPr>
              <a:t> </a:t>
            </a:r>
            <a:r>
              <a:rPr lang="en-US" sz="3200" b="1" dirty="0" err="1">
                <a:latin typeface="Arial" pitchFamily="34" charset="0"/>
                <a:cs typeface="Arial" pitchFamily="34" charset="0"/>
              </a:rPr>
              <a:t>bạn</a:t>
            </a:r>
            <a:r>
              <a:rPr lang="en-US" sz="3200" b="1" dirty="0">
                <a:latin typeface="Arial" pitchFamily="34" charset="0"/>
                <a:cs typeface="Arial" pitchFamily="34" charset="0"/>
              </a:rPr>
              <a:t> </a:t>
            </a:r>
            <a:r>
              <a:rPr lang="en-US" sz="3200" b="1" dirty="0" err="1">
                <a:latin typeface="Arial" pitchFamily="34" charset="0"/>
                <a:cs typeface="Arial" pitchFamily="34" charset="0"/>
              </a:rPr>
              <a:t>đóng</a:t>
            </a:r>
            <a:r>
              <a:rPr lang="en-US" sz="3200" b="1" dirty="0">
                <a:latin typeface="Arial" pitchFamily="34" charset="0"/>
                <a:cs typeface="Arial" pitchFamily="34" charset="0"/>
              </a:rPr>
              <a:t> </a:t>
            </a:r>
            <a:r>
              <a:rPr lang="en-US" sz="3200" b="1" dirty="0" err="1">
                <a:latin typeface="Arial" pitchFamily="34" charset="0"/>
                <a:cs typeface="Arial" pitchFamily="34" charset="0"/>
              </a:rPr>
              <a:t>vai</a:t>
            </a:r>
            <a:r>
              <a:rPr lang="en-US" sz="3200" b="1" dirty="0">
                <a:latin typeface="Arial" pitchFamily="34" charset="0"/>
                <a:cs typeface="Arial" pitchFamily="34" charset="0"/>
              </a:rPr>
              <a:t>, </a:t>
            </a:r>
            <a:r>
              <a:rPr lang="en-US" sz="3200" b="1" dirty="0" err="1">
                <a:latin typeface="Arial" pitchFamily="34" charset="0"/>
                <a:cs typeface="Arial" pitchFamily="34" charset="0"/>
              </a:rPr>
              <a:t>nói</a:t>
            </a:r>
            <a:r>
              <a:rPr lang="en-US" sz="3200" b="1" dirty="0">
                <a:latin typeface="Arial" pitchFamily="34" charset="0"/>
                <a:cs typeface="Arial" pitchFamily="34" charset="0"/>
              </a:rPr>
              <a:t> </a:t>
            </a:r>
            <a:r>
              <a:rPr lang="en-US" sz="3200" b="1" dirty="0" err="1">
                <a:latin typeface="Arial" pitchFamily="34" charset="0"/>
                <a:cs typeface="Arial" pitchFamily="34" charset="0"/>
              </a:rPr>
              <a:t>và</a:t>
            </a:r>
            <a:r>
              <a:rPr lang="en-US" sz="3200" b="1" dirty="0">
                <a:latin typeface="Arial" pitchFamily="34" charset="0"/>
                <a:cs typeface="Arial" pitchFamily="34" charset="0"/>
              </a:rPr>
              <a:t> </a:t>
            </a:r>
            <a:r>
              <a:rPr lang="en-US" sz="3200" b="1" dirty="0" err="1">
                <a:latin typeface="Arial" pitchFamily="34" charset="0"/>
                <a:cs typeface="Arial" pitchFamily="34" charset="0"/>
              </a:rPr>
              <a:t>đáp</a:t>
            </a:r>
            <a:r>
              <a:rPr lang="en-US" sz="3200" b="1" dirty="0">
                <a:latin typeface="Arial" pitchFamily="34" charset="0"/>
                <a:cs typeface="Arial" pitchFamily="34" charset="0"/>
              </a:rPr>
              <a:t> </a:t>
            </a:r>
            <a:r>
              <a:rPr lang="en-US" sz="3200" b="1" dirty="0" err="1">
                <a:latin typeface="Arial" pitchFamily="34" charset="0"/>
                <a:cs typeface="Arial" pitchFamily="34" charset="0"/>
              </a:rPr>
              <a:t>lời</a:t>
            </a:r>
            <a:r>
              <a:rPr lang="en-US" sz="3200" b="1" dirty="0">
                <a:latin typeface="Arial" pitchFamily="34" charset="0"/>
                <a:cs typeface="Arial" pitchFamily="34" charset="0"/>
              </a:rPr>
              <a:t> </a:t>
            </a:r>
            <a:r>
              <a:rPr lang="en-US" sz="3200" b="1" dirty="0" err="1">
                <a:latin typeface="Arial" pitchFamily="34" charset="0"/>
                <a:cs typeface="Arial" pitchFamily="34" charset="0"/>
              </a:rPr>
              <a:t>cảm</a:t>
            </a:r>
            <a:r>
              <a:rPr lang="en-US" sz="3200" b="1" dirty="0">
                <a:latin typeface="Arial" pitchFamily="34" charset="0"/>
                <a:cs typeface="Arial" pitchFamily="34" charset="0"/>
              </a:rPr>
              <a:t> </a:t>
            </a:r>
            <a:r>
              <a:rPr lang="en-US" sz="3200" b="1" dirty="0" err="1">
                <a:latin typeface="Arial" pitchFamily="34" charset="0"/>
                <a:cs typeface="Arial" pitchFamily="34" charset="0"/>
              </a:rPr>
              <a:t>ơn</a:t>
            </a:r>
            <a:r>
              <a:rPr lang="en-US" sz="3200" b="1" dirty="0">
                <a:latin typeface="Arial" pitchFamily="34" charset="0"/>
                <a:cs typeface="Arial" pitchFamily="34" charset="0"/>
              </a:rPr>
              <a:t> </a:t>
            </a:r>
            <a:r>
              <a:rPr lang="en-US" sz="3200" b="1" dirty="0" err="1">
                <a:latin typeface="Arial" pitchFamily="34" charset="0"/>
                <a:cs typeface="Arial" pitchFamily="34" charset="0"/>
              </a:rPr>
              <a:t>trong</a:t>
            </a:r>
            <a:r>
              <a:rPr lang="en-US" sz="3200" b="1" dirty="0">
                <a:latin typeface="Arial" pitchFamily="34" charset="0"/>
                <a:cs typeface="Arial" pitchFamily="34" charset="0"/>
              </a:rPr>
              <a:t> </a:t>
            </a:r>
            <a:r>
              <a:rPr lang="en-US" sz="3200" b="1" dirty="0" err="1">
                <a:latin typeface="Arial" pitchFamily="34" charset="0"/>
                <a:cs typeface="Arial" pitchFamily="34" charset="0"/>
              </a:rPr>
              <a:t>những</a:t>
            </a:r>
            <a:r>
              <a:rPr lang="en-US" sz="3200" b="1" dirty="0">
                <a:latin typeface="Arial" pitchFamily="34" charset="0"/>
                <a:cs typeface="Arial" pitchFamily="34" charset="0"/>
              </a:rPr>
              <a:t> </a:t>
            </a:r>
            <a:r>
              <a:rPr lang="en-US" sz="3200" b="1" dirty="0" err="1">
                <a:latin typeface="Arial" pitchFamily="34" charset="0"/>
                <a:cs typeface="Arial" pitchFamily="34" charset="0"/>
              </a:rPr>
              <a:t>trường</a:t>
            </a:r>
            <a:r>
              <a:rPr lang="en-US" sz="3200" b="1" dirty="0">
                <a:latin typeface="Arial" pitchFamily="34" charset="0"/>
                <a:cs typeface="Arial" pitchFamily="34" charset="0"/>
              </a:rPr>
              <a:t> </a:t>
            </a:r>
            <a:r>
              <a:rPr lang="en-US" sz="3200" b="1" dirty="0" err="1">
                <a:latin typeface="Arial" pitchFamily="34" charset="0"/>
                <a:cs typeface="Arial" pitchFamily="34" charset="0"/>
              </a:rPr>
              <a:t>hợp</a:t>
            </a:r>
            <a:r>
              <a:rPr lang="en-US" sz="3200" b="1" dirty="0">
                <a:latin typeface="Arial" pitchFamily="34" charset="0"/>
                <a:cs typeface="Arial" pitchFamily="34" charset="0"/>
              </a:rPr>
              <a:t> </a:t>
            </a:r>
            <a:r>
              <a:rPr lang="en-US" sz="3200" b="1" dirty="0" err="1">
                <a:latin typeface="Arial" pitchFamily="34" charset="0"/>
                <a:cs typeface="Arial" pitchFamily="34" charset="0"/>
              </a:rPr>
              <a:t>sau</a:t>
            </a:r>
            <a:r>
              <a:rPr lang="en-US" sz="3200" b="1" dirty="0">
                <a:latin typeface="Arial" pitchFamily="34" charset="0"/>
                <a:cs typeface="Arial" pitchFamily="34" charset="0"/>
              </a:rPr>
              <a:t>:</a:t>
            </a:r>
            <a:endParaRPr lang="en-US" sz="1600" b="1" dirty="0">
              <a:latin typeface="Arial" pitchFamily="34" charset="0"/>
              <a:cs typeface="Arial" pitchFamily="34" charset="0"/>
            </a:endParaRPr>
          </a:p>
          <a:p>
            <a:pPr lvl="0" eaLnBrk="0" fontAlgn="base" hangingPunct="0">
              <a:spcBef>
                <a:spcPct val="0"/>
              </a:spcBef>
              <a:spcAft>
                <a:spcPct val="0"/>
              </a:spcAft>
              <a:buFontTx/>
              <a:buChar char="•"/>
            </a:pPr>
            <a:r>
              <a:rPr lang="en-US" sz="3200" dirty="0" err="1">
                <a:latin typeface="Arial" pitchFamily="34" charset="0"/>
                <a:cs typeface="Arial" pitchFamily="34" charset="0"/>
              </a:rPr>
              <a:t>Bạn</a:t>
            </a:r>
            <a:r>
              <a:rPr lang="en-US" sz="3200" dirty="0">
                <a:latin typeface="Arial" pitchFamily="34" charset="0"/>
                <a:cs typeface="Arial" pitchFamily="34" charset="0"/>
              </a:rPr>
              <a:t> </a:t>
            </a:r>
            <a:r>
              <a:rPr lang="en-US" sz="3200" dirty="0" err="1">
                <a:latin typeface="Arial" pitchFamily="34" charset="0"/>
                <a:cs typeface="Arial" pitchFamily="34" charset="0"/>
              </a:rPr>
              <a:t>cho</a:t>
            </a:r>
            <a:r>
              <a:rPr lang="en-US" sz="3200" dirty="0">
                <a:latin typeface="Arial" pitchFamily="34" charset="0"/>
                <a:cs typeface="Arial" pitchFamily="34" charset="0"/>
              </a:rPr>
              <a:t> </a:t>
            </a:r>
            <a:r>
              <a:rPr lang="en-US" sz="3200" dirty="0" err="1">
                <a:latin typeface="Arial" pitchFamily="34" charset="0"/>
                <a:cs typeface="Arial" pitchFamily="34" charset="0"/>
              </a:rPr>
              <a:t>em</a:t>
            </a:r>
            <a:r>
              <a:rPr lang="en-US" sz="3200" dirty="0">
                <a:latin typeface="Arial" pitchFamily="34" charset="0"/>
                <a:cs typeface="Arial" pitchFamily="34" charset="0"/>
              </a:rPr>
              <a:t> </a:t>
            </a:r>
            <a:r>
              <a:rPr lang="en-US" sz="3200" dirty="0" err="1">
                <a:latin typeface="Arial" pitchFamily="34" charset="0"/>
                <a:cs typeface="Arial" pitchFamily="34" charset="0"/>
              </a:rPr>
              <a:t>mượn</a:t>
            </a:r>
            <a:r>
              <a:rPr lang="en-US" sz="3200" dirty="0">
                <a:latin typeface="Arial" pitchFamily="34" charset="0"/>
                <a:cs typeface="Arial" pitchFamily="34" charset="0"/>
              </a:rPr>
              <a:t> </a:t>
            </a:r>
            <a:r>
              <a:rPr lang="en-US" sz="3200" dirty="0" err="1" smtClean="0">
                <a:latin typeface="Arial" pitchFamily="34" charset="0"/>
                <a:cs typeface="Arial" pitchFamily="34" charset="0"/>
              </a:rPr>
              <a:t>bút</a:t>
            </a:r>
            <a:r>
              <a:rPr lang="en-US" sz="3200" dirty="0" smtClean="0">
                <a:latin typeface="Arial" pitchFamily="34" charset="0"/>
                <a:cs typeface="Arial" pitchFamily="34" charset="0"/>
              </a:rPr>
              <a:t>.</a:t>
            </a:r>
            <a:endParaRPr lang="en-US" sz="3200" dirty="0">
              <a:latin typeface="Arial" pitchFamily="34" charset="0"/>
              <a:cs typeface="Arial" pitchFamily="34" charset="0"/>
            </a:endParaRPr>
          </a:p>
          <a:p>
            <a:pPr lvl="0" eaLnBrk="0" fontAlgn="base" hangingPunct="0">
              <a:spcBef>
                <a:spcPct val="0"/>
              </a:spcBef>
              <a:spcAft>
                <a:spcPct val="0"/>
              </a:spcAft>
              <a:buFontTx/>
              <a:buChar char="•"/>
            </a:pPr>
            <a:r>
              <a:rPr lang="en-US" sz="3200" dirty="0" err="1">
                <a:latin typeface="Arial" pitchFamily="34" charset="0"/>
                <a:cs typeface="Arial" pitchFamily="34" charset="0"/>
              </a:rPr>
              <a:t>Bà</a:t>
            </a:r>
            <a:r>
              <a:rPr lang="en-US" sz="3200" dirty="0">
                <a:latin typeface="Arial" pitchFamily="34" charset="0"/>
                <a:cs typeface="Arial" pitchFamily="34" charset="0"/>
              </a:rPr>
              <a:t> </a:t>
            </a:r>
            <a:r>
              <a:rPr lang="en-US" sz="3200" dirty="0" err="1">
                <a:latin typeface="Arial" pitchFamily="34" charset="0"/>
                <a:cs typeface="Arial" pitchFamily="34" charset="0"/>
              </a:rPr>
              <a:t>tặng</a:t>
            </a:r>
            <a:r>
              <a:rPr lang="en-US" sz="3200" dirty="0">
                <a:latin typeface="Arial" pitchFamily="34" charset="0"/>
                <a:cs typeface="Arial" pitchFamily="34" charset="0"/>
              </a:rPr>
              <a:t> </a:t>
            </a:r>
            <a:r>
              <a:rPr lang="en-US" sz="3200" dirty="0" err="1">
                <a:latin typeface="Arial" pitchFamily="34" charset="0"/>
                <a:cs typeface="Arial" pitchFamily="34" charset="0"/>
              </a:rPr>
              <a:t>em</a:t>
            </a:r>
            <a:r>
              <a:rPr lang="en-US" sz="3200" dirty="0">
                <a:latin typeface="Arial" pitchFamily="34" charset="0"/>
                <a:cs typeface="Arial" pitchFamily="34" charset="0"/>
              </a:rPr>
              <a:t> </a:t>
            </a:r>
            <a:r>
              <a:rPr lang="en-US" sz="3200" dirty="0" err="1">
                <a:latin typeface="Arial" pitchFamily="34" charset="0"/>
                <a:cs typeface="Arial" pitchFamily="34" charset="0"/>
              </a:rPr>
              <a:t>một</a:t>
            </a:r>
            <a:r>
              <a:rPr lang="en-US" sz="3200" dirty="0">
                <a:latin typeface="Arial" pitchFamily="34" charset="0"/>
                <a:cs typeface="Arial" pitchFamily="34" charset="0"/>
              </a:rPr>
              <a:t> </a:t>
            </a:r>
            <a:r>
              <a:rPr lang="en-US" sz="3200" dirty="0" err="1">
                <a:latin typeface="Arial" pitchFamily="34" charset="0"/>
                <a:cs typeface="Arial" pitchFamily="34" charset="0"/>
              </a:rPr>
              <a:t>quyển</a:t>
            </a:r>
            <a:r>
              <a:rPr lang="en-US" sz="3200" dirty="0">
                <a:latin typeface="Arial" pitchFamily="34" charset="0"/>
                <a:cs typeface="Arial" pitchFamily="34" charset="0"/>
              </a:rPr>
              <a:t> </a:t>
            </a:r>
            <a:r>
              <a:rPr lang="en-US" sz="3200" dirty="0" err="1">
                <a:latin typeface="Arial" pitchFamily="34" charset="0"/>
                <a:cs typeface="Arial" pitchFamily="34" charset="0"/>
              </a:rPr>
              <a:t>truyện</a:t>
            </a:r>
            <a:r>
              <a:rPr lang="en-US" sz="3200" dirty="0">
                <a:latin typeface="Arial" pitchFamily="34" charset="0"/>
                <a:cs typeface="Arial" pitchFamily="34" charset="0"/>
              </a:rPr>
              <a:t> </a:t>
            </a:r>
            <a:r>
              <a:rPr lang="en-US" sz="3200" dirty="0" err="1">
                <a:latin typeface="Arial" pitchFamily="34" charset="0"/>
                <a:cs typeface="Arial" pitchFamily="34" charset="0"/>
              </a:rPr>
              <a:t>tranh</a:t>
            </a:r>
            <a:r>
              <a:rPr lang="en-US" sz="3200" dirty="0">
                <a:latin typeface="Arial" pitchFamily="34" charset="0"/>
                <a:cs typeface="Arial" pitchFamily="34" charset="0"/>
              </a:rPr>
              <a:t> </a:t>
            </a:r>
            <a:r>
              <a:rPr lang="en-US" sz="3200" dirty="0" err="1">
                <a:latin typeface="Arial" pitchFamily="34" charset="0"/>
                <a:cs typeface="Arial" pitchFamily="34" charset="0"/>
              </a:rPr>
              <a:t>rất</a:t>
            </a:r>
            <a:r>
              <a:rPr lang="en-US" sz="3200" dirty="0">
                <a:latin typeface="Arial" pitchFamily="34" charset="0"/>
                <a:cs typeface="Arial" pitchFamily="34" charset="0"/>
              </a:rPr>
              <a:t> </a:t>
            </a:r>
            <a:r>
              <a:rPr lang="en-US" sz="3200" dirty="0" err="1">
                <a:latin typeface="Arial" pitchFamily="34" charset="0"/>
                <a:cs typeface="Arial" pitchFamily="34" charset="0"/>
              </a:rPr>
              <a:t>đẹp</a:t>
            </a:r>
            <a:r>
              <a:rPr lang="en-US" sz="3200" dirty="0" smtClean="0">
                <a:latin typeface="Arial" pitchFamily="34" charset="0"/>
                <a:cs typeface="Arial" pitchFamily="34" charset="0"/>
              </a:rPr>
              <a:t>.</a:t>
            </a:r>
            <a:endParaRPr lang="en-US" sz="3200" dirty="0">
              <a:latin typeface="Arial" pitchFamily="34" charset="0"/>
              <a:cs typeface="Arial" pitchFamily="34" charset="0"/>
            </a:endParaRPr>
          </a:p>
        </p:txBody>
      </p:sp>
      <p:sp>
        <p:nvSpPr>
          <p:cNvPr id="5" name="Cloud 4">
            <a:extLst>
              <a:ext uri="{FF2B5EF4-FFF2-40B4-BE49-F238E27FC236}">
                <a16:creationId xmlns:a16="http://schemas.microsoft.com/office/drawing/2014/main" xmlns="" id="{892F527C-0EB3-4C9C-97F7-E318CAB1AF79}"/>
              </a:ext>
            </a:extLst>
          </p:cNvPr>
          <p:cNvSpPr/>
          <p:nvPr/>
        </p:nvSpPr>
        <p:spPr>
          <a:xfrm>
            <a:off x="6629400" y="0"/>
            <a:ext cx="2514601" cy="1262362"/>
          </a:xfrm>
          <a:prstGeom prst="cloud">
            <a:avLst/>
          </a:prstGeom>
        </p:spPr>
        <p:style>
          <a:lnRef idx="2">
            <a:schemeClr val="accent2"/>
          </a:lnRef>
          <a:fillRef idx="1">
            <a:schemeClr val="lt1"/>
          </a:fillRef>
          <a:effectRef idx="0">
            <a:schemeClr val="accent2"/>
          </a:effectRef>
          <a:fontRef idx="minor">
            <a:schemeClr val="dk1"/>
          </a:fontRef>
        </p:style>
        <p:txBody>
          <a:bodyPr lIns="68580" tIns="34290" rIns="68580" bIns="34290" rtlCol="0" anchor="ctr"/>
          <a:lstStyle/>
          <a:p>
            <a:pPr algn="ctr"/>
            <a:r>
              <a:rPr lang="en-US" sz="2800" b="1" dirty="0" err="1" smtClean="0">
                <a:solidFill>
                  <a:srgbClr val="FF0000"/>
                </a:solidFill>
                <a:latin typeface="+mj-lt"/>
                <a:cs typeface="Times New Roman" pitchFamily="18" charset="0"/>
              </a:rPr>
              <a:t>Nhóm</a:t>
            </a:r>
            <a:r>
              <a:rPr lang="en-US" sz="2800" b="1" dirty="0" smtClean="0">
                <a:solidFill>
                  <a:srgbClr val="FF0000"/>
                </a:solidFill>
                <a:latin typeface="+mj-lt"/>
                <a:cs typeface="Times New Roman" pitchFamily="18" charset="0"/>
              </a:rPr>
              <a:t> </a:t>
            </a:r>
            <a:r>
              <a:rPr lang="en-US" sz="2800" b="1" dirty="0" err="1" smtClean="0">
                <a:solidFill>
                  <a:srgbClr val="FF0000"/>
                </a:solidFill>
                <a:latin typeface="+mj-lt"/>
                <a:cs typeface="Times New Roman" pitchFamily="18" charset="0"/>
              </a:rPr>
              <a:t>đôi</a:t>
            </a:r>
            <a:endParaRPr lang="en-US" sz="2800" b="1" dirty="0">
              <a:solidFill>
                <a:srgbClr val="FF0000"/>
              </a:solidFill>
              <a:latin typeface="+mj-lt"/>
              <a:cs typeface="Times New Roman" pitchFamily="18" charset="0"/>
            </a:endParaRPr>
          </a:p>
        </p:txBody>
      </p:sp>
    </p:spTree>
    <p:extLst>
      <p:ext uri="{BB962C8B-B14F-4D97-AF65-F5344CB8AC3E}">
        <p14:creationId xmlns:p14="http://schemas.microsoft.com/office/powerpoint/2010/main" val="3521352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 y="1962150"/>
            <a:ext cx="6705600" cy="3810000"/>
          </a:xfrm>
        </p:spPr>
        <p:txBody>
          <a:bodyPr>
            <a:noAutofit/>
          </a:bodyPr>
          <a:lstStyle/>
          <a:p>
            <a:pPr algn="l"/>
            <a:r>
              <a:rPr lang="en-US" sz="3600" dirty="0" smtClean="0"/>
              <a:t/>
            </a:r>
            <a:br>
              <a:rPr lang="en-US" sz="3600" dirty="0" smtClean="0"/>
            </a:br>
            <a:r>
              <a:rPr lang="en-US" sz="3200" dirty="0"/>
              <a:t/>
            </a:r>
            <a:br>
              <a:rPr lang="en-US" sz="3200" dirty="0"/>
            </a:br>
            <a:r>
              <a:rPr lang="vi-VN" sz="3200" dirty="0" smtClean="0"/>
              <a:t>  </a:t>
            </a:r>
            <a:r>
              <a:rPr lang="en-US" sz="3600" dirty="0" smtClean="0"/>
              <a:t/>
            </a:r>
            <a:br>
              <a:rPr lang="en-US" sz="3600" dirty="0" smtClean="0"/>
            </a:br>
            <a:r>
              <a:rPr lang="en-US" sz="3600" dirty="0" smtClean="0"/>
              <a:t/>
            </a:r>
            <a:br>
              <a:rPr lang="en-US" sz="3600" dirty="0" smtClean="0"/>
            </a:br>
            <a:r>
              <a:rPr lang="en-US" sz="3600" dirty="0"/>
              <a:t> </a:t>
            </a:r>
            <a:r>
              <a:rPr lang="en-US" sz="3600" dirty="0" smtClean="0"/>
              <a:t>                                                          </a:t>
            </a:r>
            <a:endParaRPr lang="en-US" sz="3600" dirty="0"/>
          </a:p>
        </p:txBody>
      </p:sp>
      <p:sp>
        <p:nvSpPr>
          <p:cNvPr id="2" name="AutoShape 2" descr="data:image/png;base64,iVBORw0KGgoAAAANSUhEUgAAAfQAAAF3CAYAAABT8rn8AAAAAXNSR0IArs4c6QAAIABJREFUeF6kvXm0rVdxH1hnPne+b36aBwQIjG1C2k7HK+14Oe6OMUYgNE9PehqZjAkrdvyH0+lOPJvYJhgJCSGhecAIMdlx0s5a3Wu5OytxSByHOAZjkEDT0xvufM+5Z+r1q71/3/mdut+5IvF9660zfd+3965dVb+q2rVrV1oH50ZmZqORv/gr//NzpVLx36rVquE9//uX8sfr+IqfhsNhcT3u3+sZZfdr39gUrsNz0OP+YMdG/s68HX2N/dNxpeea1erNeFnxnDhm9p03jCpmtVrFRpXRBF1wHfuh9Ir3xz5zXEqner1u+I/f0H/81mw2/TNoO7CRNRoN/4/fe72e9ft9v65Wq9lgMPDvcA+e0+12i9/0PfvszxwMCprgmfgO/3VM/K5mFb+e93C8vK+gVeYvjhF9w3R1eh2r1hJP8R688jp+z+eSNuQLbTfylvYlzn3ilYqNhulV50n5iGPDd5wHjB1t4XOUmzin08ZE+jkfZ9rwXo4Rr5g7lSde62MF3arDgv+VNuAB9B3zPk1GK1ax3s7QqpbkWttV2nGsmLM0b4lew9HQ/0P+VG/slrMxD5GPCrpVkl7RvpM2eMV1rVbL+RufwbMYF/rRaDT9O5Av8gyu4f3KW/xe+VB5PPY9ygjlLj079Q+sVKYX+SyMDf3HNTs7O/4fn2dmZqy73fHxYL7wH/eQznhF+5x/yiauZ3t8r7pReZA8qzxU6NTMd9U89zoG5etdCpI4Yeb9cwLkv0jL2L/4LIwZf5wrvpJ2oFPZs52PRkn3jVsfP72s/7u+G5lVMH/5CaSv8hL6F2lX0NoqVqvUrQIgCBjKa7a3t11PUG5UHwA3RpUh1E+Bi/lBSd8OR9aA7veHZ8ASOqPn4KXhaEy/SmP/zASga8dUget7TnycnDJAjeCmSpcTGZWgfi6bmELZCKAr0csUYBQ4KnSrJAU1rQ8KJJHhHdAbUIaJEhEUqDRi2zomTHbBIFlRKqAnxdXwCcck4zOUND73BwPr7HT9dzwHv4MBFXDwnoBOBUEF3el0JpQp+qWKEP3CPVSwOo4C0CtVG4kRoEDAfigTT/BUxWwwGhSAroJNGlDg8VuZMUiFFenPzxh7BMzxONB3v3Ji/iMvsA8qlFTSECh9fpQZKiYathyD0pTXKH3Zliq4OEYohHqjYoNhMsDIb6SjGtOlsgxjrA+llgC6zCCK/VbZdyDnP3EElL8JphEo2R+YA2XyoXQjLWicjvk7KfshNNqU8etcqmFK/qJRpgaJ3kODSmkzHksysJO2HeuAKM/kXRpo4Bm8h6ECbaxArePANbiW9FH5LuiXDe3Is+xD5AF+73M0GiUjVZyhSAfeX8Y/GLUDj+hPlXWld0Gg8IYGrc639sGfL2DJZxLQnf57OKPEH31GIa8js36vB3O2cCjoIJA/MP/T/mAIVK1mlgF9grb5A/lH5avQs9B9dViDY+zIg006ZTiyWnYOHbUzHWjAANCd/0dW6O1Kdak5mgaGuJjCpBOqAEjiTHsGAUsVgd6v3mCZQcBBRCXhisIH09/TQ1eFpJ5Ammh4Gbu9szLwj8rOma5iVm/WJtqP90b6RYGhB6V01GeAPqAhGR+vhYc+Glp3Z2fid9KTnj3GD6UQPXT11jk2BXQypwpcZEo8u44oQH/sDemz8DzeHy1vn2tYqDayai15aCp0nKtIl6hYQF9VoFH4KJDkLeUBfNfvAQwnPQwVTDyfRoGOjYYWjCLttxqA/J5jV8CNRo6OQa9DmzFKQJr2h31rNGHYJSMOf0o3NRT424TRCf4fVAoPQ2WUdFZaKCgn+RtZpZpe9bcy8NZ50T70szFSZhSp7FORgxbja1PUhB46x+5KLhuZ5UCc9JpeH/tHfuTclfffcmQsRbB0DGwX/WOf8R1BGdeiD/VqbVd0Q/UgPUR8xzFxrvldnCvVxerN6xgioCuvktbkUZWdCf0G+UFUQQyCqK9VPpWXIl9xzlQ/Rp7gNQWtsxFJQI86Rp8Z207jz4CeI8+8XuVIHYpIPzeERwlHIn/ws9KSkRf8huf2ejsJ0KsZ0J146WkE9EIveOeSnPF3vGu32zYYJkfM57q23HLonxD07Cnie05IBFt+joAegV0tpMh4SsAyMKdiiyBYEA+gUPW4iX817Rk6QarQrQIB8xtLlwWm0UXHjglhyL2sDxy/0leNEwBtmQJkGwATDfXie352bzqDpvYJ7+m14xqG+OihuyLJ4feo2CL4qMeutKOwIyTEa0hnV/ZZ2CKfTArpKPW/NvYO+TvaUt6LgE/eiBa80hb90QgI56dQ8pZC2h56Dx6m8jWuwRi1D4yU0GBwQStZmorArUZBBAHlX77HPKIN/KcxR5DY6e9YDR76IIVrlc9VgUXZZh983ALoZQqUHixBieP0/sE58obG3oN/Eo8pKtIJOUCEJvNwmfdMGrBtNTiSQuy7QtvLQ6cxzH6p4YM51DHz+eRzAqYqZfJduibJ4nCYlGnZ8g/mD2FpN36zYc5rEer2NqHCQti6rF8K6EqLQumXLDmO53rchs6P90GWWtUDjnpJ23QZN0vG7gScpQ9sI8pf5DGVnzIw51IFnzkhTwHQI9/hswKytk1AZ7SE9Of4OdY9edkN4hSyj7hHkoD+XE6hE4BrMe7uThcQpCsWRXi9AHVop7ykBMOF71O/KtaemXEdWvS7eWDWPfS9/pcBcVTU8Zqy3/d6zjRA1pCY8g0ZCiFvAOpe96uinGRwrMMnz5Df66sKCgV5QvBgNNnAJyX2LSrU6BnqhCuzKjBwTghsusaGe5xZS4SYgI1XKA8oFIbt8Z6MxXBemadCaxKMpx6Bhp3RV3joZcqYwskISRl/AQh6WO/PgK40JKCjfRodKswK+Cp0qoTwHgpfFQX5xOdxRCCfzB3R69GOr1PldXP2Ad8zb0EVWBznawG68maZfLwWoCNCBA89hgqVp3TME/2DQupDSewdoSgbgxs3VTgNiFRNArrSY9rcFOOG1zpKeRsRbNGGgjl0AWkOPu52dvL8pvkr89AR1lZlzXYiz/OaKKe8XiMDlA0AOv6Go+mAjucR0DXXxecrr4vqnFAGlBYKLuyPGhaqpyIPRYdC+cJD7dkjdH0qhpgaymVAmcadIzNTjDi/RiIXZc9RIznKrupl1afqobtXOql+S9e8d4F5NkOZI8HxM/eE15MOUZ4IqKPBbnNGMYIRPuY10UChkV6rjZdsXPcDi1w3Bb8/e+c5HJV0Gtbwfcl2PHeV2SOLRcg9gpZ2LDJNZLyomMhYmlSg1xCQFWCVGXltWcimEIBqxSoIWeR1uDKFqElBu8ZTqVqlmtawVahin5SxeJ1PsI1sMPRFyOIZgbcmknXUG1aDRxk50pnARWsTDEbPAmAYQ/pRIeE+MC29A74nUBBwKVikBRM5VCiVP6jk3eCSpDntD66hZ8lxqPcDqu3ASpWQuyoyXMvxcsw0avAbrf8IGhFgI6ArjWt5/vUafY82tE3OA2hB3oyKSvnptQB9msLlGOiNM3Sqyy8AknoLyWKTYKi8VbakNZaTiiEnh4ZN5F3OvX4/YRBUzXoeMi/z0dJdSktVjllgrNFKiW1lRiHBkHzHqBOeCSMLHnoC+NQWr2O/MXYCOueBc8lrIw9Fgyx6rHj2WI5TQijoz+dHXYLPzLOALqJBUhi6o6TAVa+Q3jRSIqC74s85D9OWnMgD5BvVjcqvjeo4yZHXlPEz51HD2k5niWzFiBN+J/9FsGYbqneiHuQ4VW9PyHLWLwroCtyqB/R9Mb40YNc/BHQmFZNX6eGX9d/Vfua9SDN+xvzQSFD9Cbrg+2Yz5YHw+XimRm4K2QOdB2lZZ/yfURdxyBfO3leE3JUZlQHKBJ3fqfdWdg8HRqYkWBLQnSElqSw+QyccvykgYDI8S3AKoKvSLTM44FpX642JNaAywYp9V3oMRgh1TldonETt94RRwLCRWLmqVAhoaJPMRSVEq0+VmRojoD2uxTqvAjpoDkUXw01USqQbw8oxDIXf+R2u0d/V88HzNEuYfdA57WIdqZp3LeTQkY4HbdG4QDtM+mMUQgErCrDSTAV9TN8U1ldhjILJKAcVOX5n1IJjjcqO/EGei/Qh/aJsKBCrXBXCLiH9hGBIyhyvwUZAY1RhmmLzMSEpdI81QF2DVcWalPnQsAYu0eJdqiIq6QkdA1Cq14qQodKDfKwh091ykxTaXoCuIVvQg542544Aq4Cs8xd5Y1IXUCb3TopTuaWR6rRH2D5TX2mr4+QcEnDIS6pH472qQ5WPlL84rma9kTzCkBhHnpkKplnrkZcZOYigXuaBK0+o/KqMRsCPfXewp8GQdSjb1j5oUtsu0MUcNBtWyct7+J3hcY1QKOBOGBTjdNoCZKPBo/MWjQJk2LsuF71H3qsBm7Kexe8jZL7l6yYA3ZdrZPfZ4jn7C24sA71oQUWJVau77H4FJwU3vzZbR1EBRiZSJaAeKO4fDLGGM16/nMbcsR/pmVWrNZoTcByVVmx7l1LzjWO7Q44cExWKth9pqIysYMbr9lpD920t2dCh5+DKNns9AG4FdL4noCMkTaaL6+V4XlqjnNy2RgZHln0EdO0DxsVM+nGYcsx8oBuiDOQLXK8KF9/jM2jIdgimXDaItHst/ow8WCa4+gw1crj8A0OIkSfmQJBGZQBGIVfA5XNdMQUPTX9T/tNnuxzUUria/KcGBtdpsTUqglJhIFjFGnVs+ynf5aFtRzB1cERkQNqPtCdfqXxH+vcGKamqTAYc9LLByPGQXomf0s6OuG1N+X/CgRDjmREjAhJpHvkhOhSTNEkeqKcTyJZeygf7T6NIo0xo17ck5fXRaNzxeYxwqYziWjXco/5UcKbuiHrL28uAAqNC/xSUyiKkei34i4aSzlGZjlMw5HjVA45yx3lUXNFnUO8R6Ni+Ghd8ZgRzfzaM89HQjUqOk04Dr9dlNaULDYoqdvkI0L6WHtAlJAD2hIHArb3InufW0D6WZrJXnj30cT+SUYhc+0KHHLjwyEgHG4EvZgkrs+I+7hNUgVTFhcb5zBgOTpKQgD0yJSdRPYSoYMCHI8O2iUmlGBVkBHl+ho3HNXRVNAQffMd9hAQXF8S8pxSAVqlhL/w4aYpr1VwjAcOrgEWmJiNN63MZYOJ5DNm0mi0PeZP+7LvOUxlgsB/sb0ET7k3Ne4MZcqYlTc8Yc5l2GSSw17C0XgPw4xgIgmxzgPsGaU83Fada12rdR1CIfKpKnAoP9+u2ETVM2CbCpZE/dL5IxyjMqnzYFwo2fuPzmVDHPmlCo66HlircELXRfvn1FSz5DCdyEDQawGdyPnQs3mdsusGyxmByu6LKwq42db3U0DY87BTy530KkjTwlEZ479GaWs3W1tenhptJMwIh96CPl4OSwYdQxTRAZbvT9IvzsShkjjd6wNr/8fVpzEyKw3vVHeTJvZ4P2XVPPXuJKoe4j3kuKs/Ki7pPu6zv0SFToxBeH4CD+ozGDKMIkFdG8xipYsSAOohbvpR/tY2yCJrqQAVfpQH1m4I65wq/4X2r2UxRy5DQqkaZYlvUvQD0LvZt5lyISHteHw1yXFeMMWyZ4zyVGSzKB8mgSnqC37sM0TmDsyn5Fwi3c5wFnlpaksRz2J/KvvMPTayhc1B8JXGiYFBApildfq/3RWABkGMNDjk5ZUqVilH7FJ+BpDSG3MuUPAkbf0vPrFhfkhpUkVEhQ6BUCeOaIrGh3/dta71BShzDPQXYexZuKuiihohajOhbGaBHmqmSpqJxQYD3iiUDKfpCBarMW6YsKEgM30f68H548rTAo8Ly9TPPI9gdyuT8M6mNCgCvEwrE8xjSFiJVgJx7zZJVHiEd1YNRpU3FurW1VQAGxkQF4zSpIwN1snBL5H9a1BOWtKC5RmDKAF33qavhUqbkyauqsGOWcAQm8J56a1H54HM08tTIRsg9ehVlcqQ8OVbYI6s1UpY3vqP8qOEQIzbUJ/x+B7sMgvwreOkuDzoXTC7DjZsbmxOAroYW+kTAi/Oq4BfnVsdPI7TMYEBhmVodiafjbYMR+DWkv0sXiSdG2kUej9umIsgorcp1XNKtoLfq9EL+q5N1Lngt2kk7CZIOU8eCz4L+ge5hlnfECJW3OC/st8oX26auoKySXzXCQUB3hy8/nPRVHctnRDD3z3CMivjWGBRVHvhecZD98+9y4xOGUlhGLW2b3ngEdBQ7o4GXHRIYXkWeUt6Pnjz4qg16KEYkgL583sERFY1OujJOFAb9HC3AaUylE1oQHOvCCNmJQMe2IuApOKachMHEGnwZGOo9k79XrddP+3dVUZIeuFYVCqMFBHisHzZb9WIfMO4rfsuVn0jTMoH9XgBd54EgVwAfjAgAYl7/UsVNEOZYFEyUSSkkeKYmwlGY5+fni0zVaBgAyNE4XhUkMFb1hrl2zms0BwDmGEKnZYCuxlMEFAKXKlwqCfYTYwOgq9GpXggyTAHoESTJL2U8qwo08pWCNAGLBgf5uLCkc0gtKiGOi6+x0pteD/5HhjuVihp+5AVGSAhIE4CP7RmSTVumECOQqbJEdKbZaqbQe/DQSQvyPz8TSAoZ8yzf6X8qf4wCsaYCBr6xsTGxhqj9w3tdQ9d5pZ6hh6TzqjoIS0aU3d20SAa5JiXyObrkwe8ioHv/auPCUmV6ijpHn6F8RkDUsWk/adBB5ih39H4JEgj94x46JSqfiIqQ3myrWAIcDG2ASoYSIVE8oJ6K+lU/R0BXPaCyQJmmoYHPzUYjLX3lB5YZbXxGpJ/3LYM68Ef5U6MGeGZcSqChkuaGmxUmqyWyPTXQIrCj417ljREG1pIQehbr5gi3q55NZqz1dnZkt87IKgi5E4iiFYcOqDIsE7vY4QjoVKBl9zqQN+p7htxp+Zcxuz8z7EMvm9Tp6gKlM+tOUJ0ABQ8qFPyugM7P8NDpoaghQCagcOlv0ZLVPiv9KBDKCLyWyoFJNTqHuI+ZlREQIi0gnGR6KD9eD0UGYV5YWCjC+RQq0iotOSRFEK1oZoviWla2Iz/RiMD6+cg99Okhd86/eqGkLdqksUBacSykNwEfdKPQ4loC7mCQAL2Mb6jI4+8KfLqLQ59PWrGPXH+nAtPf9fnRgON9nLcJ0K0A0FOVOCoZ0osKnImPqijZnoOZeFjaRsFfoYyxKkaE/D3kXgLonAfVKaoYnbY1REnqRQ6LAh77gusIMAy5c26x/zzdsztLvKz/SmfVJ9P1Q8pQV3pN8gkLJ00WlcHYmVzl1eCm/AGIAErwwFRPqhG+F6BzLsp0F+VFZU6NSs7PAFHGXFo66jeMgUWpGHJHW4XMDUcTldai0R3prTQnHeOSLr+Phi31G8ZT1GRoNNKSxF4TmH8jP+irLxlKJTrqMQV0RibUcKKcu+xVUP64vPQxaT/Rpl5bMeshQgxgx7IpKx7qrqu8tdH71E+RMH8uI8w7vcmQ+9HXn1sAuipNDo5JNerVKf3UAlIh5OSSYGWgRUBnVt40C2svwMMa9l77wKkQFRTZZ6yh1xutXYUwlDHB1GrZkqHxyjV038AWElVILyo0KnAFCYLQXuOLVp0qPa/BjP/ZolMPnVb47OzsRNIKwYyAhn4xLIVxMskLyhOgDg9d26RSwPgGSCjBtoy8h1itaAia13nOXhI9IYy1CJ2hCl6jWRpy5xxwDXwvQFcjR0PquCcCOseSaAVjZLxkU6bwqeTU0NI50X6VATruV+8o5hrEkC77EBWQypyC+iDsHSYflgE6+41nFaCYC9JEI5PX6vfRmET+SlJmY4OO9CD/x8IgEwZXHcK7u9Kc0hrzRBkGP5EfMIbBAJUK0z7cCCaF4hODpGx+VWeV0VhpvdvgSMoY4ydNaTjSoNYI467nj8zrOLD8K40x6gh6zcoTHJcaTHsBukbgFFBp4CG8q6FsPJ99xhjooUc94dfkULAm1UV9FWs1cGycL9aqV8dRaa7jpPPBZQj10KfpyWly423kGujK15G++E0xTnENuSOdXreo6U/5j1EBzk+BO8zZgPePPK6QHOcGitYHGAx9eZWGRsGHAFBfW5eQ+3lvvqgIuXNgBBpOritvOexABSN68CqMURnE39CfceHW6evo0bIrngsP3yvvlW8bIZhEMFdAVw89GiT8rCEoBXSEGtl+mXWKdmn9TvPQ1cOL9FE6K7NQedSqNatJpSk1GjhnAHSCO8GOSpJWN+lDgwCfNalPPXC1/AHoNVQy608mBaJ/XvhDwnUUDBoUeO31kdySkqPUg6S3j3si4EWBU8BXxcblAyQ1ap+pNGnQoDQQtx2WGZSqZFXwyUNla+iUG7T7WiF3zQFgP1UOlT9UDpw33UNHYta4bC77y/HvZdBgu+AASw6hUpm2ryAWFR+T8qDY2G4EdHpzBDo+z+mPwkd+wEvyULUtfQ5pDCMRPDzmlVwKM1j0Ku8aIVB5isZJmUFAXtXnKUB4uDUbNHy29pt9jXxVABacgGQRTGT5a184VrZLPcA+0VCOOpnPAO3UGVNjAct1cAjoheoOEjyPOp9JrDRGuesEgO5rubIXO4KaVsKM84u+c1uryr9epzqLY6FXD0B32pYkxfEZvF/njXpCQVN5nr/jGXFJYHIJaWCbnc2i9HGMKsT7FUeTQzSyKnKUQqXKBOg5aY4lf3t9QzSFc+nzPap4gHoC0C/6gdcXaFgwmmSygnjaMYIJGVctsAiIIFIUKCWsGxh5DaJM2KIC2wV4nhKI8qGT6+DaxrSQpQuEEzKVMIyKiwzGMeCZup/UPw9QSxuANFn6j8JG8FchioyjEQwdX1QQnAN6jA7KWHvGhTn0qIDOPmiEYlIZ5ROzSg53UKUBgWSoVPvkPOf7oBu200ORj1TRjcJPD31ubq7I5CT9yBMAo14PRtHYS6BQkBY6L7H/+MxtcUpXzhna0TVQ0kR/Hw6xbW785DJQV6AlbajsWFefgMX5pAGnCoV8QOMG1+6VdOVTK7tESJMiKlAx6+70JiIcCqyMUKjRzecl/qk6oE8L+apBVarwoIrwjJwUR92gtBgbTonGpA8BPZ3YNlac5DHyCPhKAQX38zeE3NPzJoOuCsBxPiOfaERHQV77qf2elMvkhGhSHOc99qHUYBClrfpP9UdZDoXKJ2mtulL1CAFfn1lcm30hRgKo6zUET5nGM/V3nwN6kdkgpKyqJ0rvn0CEa9S5YSY9eZQAyjFo9JC6jP3A2r9HCkKpYfaDdFK9oRjlHjoMxFC6NeFpgsW9AB0HS6EOCUPuajiR3hq+V8fKAR17tLDklBWQ35P3m3Pvuc9f1hNIgPNERJbVRr993UA89Ivf+sZRtCyUufQ3Ciw9OQ3DqDFQKJy8VsmkA2XyhEMja7ZbxRpamTLVvkRAd4OgpLCL9kWfqULlgoDSl75uMbltThU4FYhOLj12ZBjPzs74ARV8NhUBFSuVjypzZTC0X9ZHfkfhYvtqVPj6G8Ix2bshUKkCVwGKXrCPrT7OflVFwbmGMuV6YBRGUK7RbLqVrSdI0TNlDXnySVQYSCrs94d7AroKlyotHYvSnrRQQHW6uGCMIznkYdQxiEpeea4s6Y4GDtpqz7TT/GcruwACORKUSgF9oseqwu0cGGp5c9wRxFUZot2tbRw/Oz7WlMqN/Fa2xk8+8QhNLu2rPOSGYT1FTfS0L+Vb5xVEoJrpCFkaCuqhKviqEaN6hOuY6nlwjDRIFNAnPXSAezpamH+qY2gEfy/zWwa4lGHlQe1bep9Ou9OlFDUM4pINn5WUdw7Vy0l3NB44H4iwRbpHQH8t/VU2NtIbSXkuG1L3nDxKXi70XeYVRn/cFZKT7sp4mOPRCK/qwrRtb7wPnNeRR1XfqYeO/rpuFOLsNc8R1HntTifV8ZjGQ76tk/pVktWct0YDa81gyXZc6VANF/Kfg3cOmVOX+mdUEUT+kQC6J8HJFjWM0a/tpfMaAOhFf9ygwhHQ4zX8ynlvudj3oSsIlinOMiuHgln8Nj5HtPjKFW+uBEZXKCmDZJnrPsqyCYkCGvuJSnEs7BA9EQJQVIqF8OcMawVfMjOFJiYV8d5CseYk3WhscCz0MGip4ntamjzpC0pJIxlkeHwXQ67sFxmH612cM1U4eA6YgeBFpVrQsIptewPD1iE1XPA7LfOCoXLyFZ/vdMhCRYbVuSEDxzbxmYyOthcWF7wPtMRVGeK5ZTkQyq/gIWydcvrBSMzFFxyUuCUk182GRY8/F4y8zZAeJD0ZNQjY12lGBfhu6CfG5SMeZUuJywbo3x+floeQmRs1eVz1RsM2O9uFQaPhPM7za4WM6R2T1105yhZArNEqvSaUe14a2ZXDkvfl0tAg//g2n6xQyKMpC3d8fCtppkmZnFOdW9IUOyRoECtQcV7goepe/kkapdKdZX9sq8wD1/mM267UMOD7MoNMdRi3zZL/ValT3imnpAvltdVq7qoAprqkLAKq491BUlQANb2fZxkQWFWfOo+Kd6rzw+vQX/XyqRdwr29pa9T9ldcVRztnXkeEjvKeyvWmiK/n6+Cs82F6j+eCbgQ8xSCG+HGf3k/dMDXHKRet4nxMGBKyzOPGgyxbOY9nPkclvTGgjwsI8Zkw6HnaoDpz7D+XBPEb+07abXc6DuY4MdNpkrcWkt85H9SvxTq6lIB1zNM19HPfcrHL8zShV8AoExz1xv13PRs3rzFpvVwVZLRJJUsCsA0F99g/vYaAropKBZb909coABREjTxwEqn41VjA/VQ49EyUAbUvYA56GDQcxmvyUIQp3ByfT+AkE0QlQVo7U+cBRcMFz8C2LQV0zrPTF54lvDCEXSWpj+COflOBlypGRFgaqRY3lR4VB+/TNTzSiIob1ywuLRb72F3B5IpbCmjTjDrnn3arCOH5dbnQQuGhZ8UCxYFCFDSsvK0MuBR0BRTla5UNzqEDly8ZpZ2szkOx0lM2MBgadIUF42mQ94bc/yHzAAAgAElEQVQ36rbV7XjYmjygQkzDKvJrlBX2G9Y6lQJpAYAv5jx6Ih6tS/txC3njvtrcKHkBUQA3XSQa5Io+Kxflfypw8n6UTZVnNRA5DvKBRlnoqfG7Ysyvse1NdcWEMcMwLbwh+SOtqJw9ihGMGBqp7n3n9vXZUf7duMyGFY3JxHNMEB1H2ZS/qGfK9G76LiVs0UPXe9kH5ffIx/6EHC5XfUt9yOs1bD4J6OlYZiw5MHJCg4s6QfmCOozj8oOd+oNi37XyDftPHmIfqGfYD9CzcJCwayY7I3wWDQWOSfULjMlGE2cBjNzw1hKs6RS6tD7PfjP5mCVZ8f08dgFluaBskL8xBjpkCuj4Hnq9k5OGAeiUM95DfUt9qp69ziPHXsjled//uj099L8uoHvHpAA+BwtiomOe5SmAFJUVrUMlkjJJkRUgXE8FrQChnqu2oZPgllq2kqJVNw1wyShqFVM4ODkEdII/oxJ9MFEu2xc9RI6B/aDHyzE5ALCvLGYdDpnBM7BPNwJ6QT8cioLzvnNhDB077kU/edIYFZwCHb5rt1q7EiYpTPidhWl4vwIWvpudm9ulMJXWyn8R2DGO2YV5n3kCGMCStKMS6GxvuwC1Gs2JwzpwH7zmOCYqRvaDQqWC5I0i3IqVMHjpXPvKhkJWBy6oXgjFazanNTtft/PIVdW25XCaMiNCFa3yFdmdCst5y9tOOcfkG9LPDZBc/3psAZrPf5FDEsAcbUyscUpGegFaGu7LoWOnawZBLhnpOIr5ysqXz1KDSg2cMnAojJTvEdB3OR6ZZwAoEcyUz2iQqsHKfvrctiaPPybvsT2G3MlDKgcA9NTW5KEbOs+RbqLmiuz+aYBOOk/eM1lmF+exR2NE+ZyeN/uPcVF/4TzvBCi7a3lQL8Y6CKovHRiRGMsypxkTcA31NfkveuHgD3zH5+MejbyRd1malro3Avrs3KyXn4ah3e+lqnO4Bs/G/+52p6jEmXYVpTKrBPo57AISQFc8UZqBD3SLHvqqgM5IqgI6ZZb3aqSK49gF6Of/wCV/LUCPCketffdgYMXmsDuvdYHIlk+Zh16mxBT0J8DTcyIm94HSIlbB0O+UgTkBUYlTiURDQIFNvQvtkxoMmARdkyJQpolLa8jR61CGVqAnU9Lw8Ep7edsRBUWNHVyntdRVsJ0hvBb4yAGdli2VMftJIYkCQbphbGr8RMAGoFO5a994/wQgsSRoDhmjT5oUpIqG453Btjws36DIRU4YUaWKkNj62rrTAbzWaredDG5o5ggRhZSKmv1U4ecYlc5+6ij4D4BeJKqMw5j42Y1WhBdxCEb2aMlDQN4usswzEEZAL/pZsk9eZWSX8RkOz5kwWPL6XMGjGaTJG6zJwM8qF65g/Mbs0eekKM4l+RjXsU9UxCpzcR75m8oiAZ38r3RXoKKHrP1VPmf/tX29FhGGMkBjGwR0NTb0fWsmnXVAOYn0UnkoeKSY7+TBERA5xijLqk8m3xclVaZmyUe67XqWeOjRsMG13IWB5xB0uAwAQE+0myxhqnJeZkwUcwL5CCeI4XrqaryyTRqmHA+dFFbyJKCrHgNtoT/IV9QLnFt8PzM3W1TEg3EPwxxOJpcBuKXQzyLnvElWOvQbAZ16LtIc9+E3zbPAZ3rmeGWEg4COvpH3MQdcrtBIqeIGebJywQ++/q+1hs7OF8yga1rVJNh7ATrCoNMZNrLD5DGnzkwB0El0epsqYBGAJwRbDsmgZQXiEYxVsSjgqtEQFQMVMr0UgiK34SAhrtPBaWPjwiqkp05WmYC4csiJhR42neKl08Kmt6kCge+wfg5Axx+FhmEierhREZE+DkxgVtmHS7rzGoYsY8je+xFOEAL9SG8HD55GlCeqTKljjZDC4oKbwc9BrFoxAD6iFDyUppnPx3bwh4eVk4Ki4lWjgMKigONdQsgUhYUyoLvQZwXJM41xWaEg0Ke895VjAaCTbzhHqlhp1auMTPyOfIBMfzf0chldzhmBsQibyrnjpPFuKRt/o/IdDQ7KgSpMnX/+rjKiYKx8pUaAKvWoG3gPe0hAj2Co/SZ9o1Hh7cjBNLwnGhZRTygfptK346SnqG90XPobgTDJxbiwVaQPeSLqgETTBBRa+jPySWE8huUWjqmf1+B1bpUfdI4JMgroSU+lpGDOjY6Ty3Zx2YJ80u10JkPdkkzKZyoQKx3QNvqk3jt1CHUvDctpHro6JH5NinukQ08qFWvjrAwp5uLyhLHmHRb1xjgptMzoV71CWaYTAyCHruUr54C04tzjGgA6o6WUj4hJ3v8L3/qGPQF9L2GPv/kECOO4B5NmoDhzlgzLkDtCtoVwhmP8ImPpdYVwciOehJtJGFUk8Ts+i8Qlo5CIJCpPI1NPWa8lUJUpDX5HoKQVxhD8YA9ApyLWbVfKHIWHm9eAymiD6wnOKnAFQ3hRmL4npRE88cr1ymgVq2AVSgzhJjnQhZZzIQTZyqb3rMYLNBFS2SIgqGc8jf+oVGfyaXAcg9OcHr6NDIlnWznkDmsduyqoZH0Nvdf3hJjXAnSCugKFb9tr1dI6tKyhs9hPwWNQUnnPr38n+2ZZ6W0a/2ilsghukCtsGSz6lNdq1XijgmNojmE78oAaIREM8FnBLc4/ftM1SjcocsY95VyNFNJYQVnlkjRWhRUNUg19+/Ny2Jrt6bPxXusEsH3OC35H5IT3KjDHaI/yh8o/dmpom6QRx6WAouNKbbIgD9XkJCgSGFWPqVGC+gPprIDJHCidRwV0jnNCpvIuG51b6grOPz+r/kLfdna6voS11/HRcZcM+APf0XDf2tyciPCpQRj7q/On76c5TNTNe3noRc6XEKWssAtpyhwV0iY6PWqkqk5m2JzyiD5BFhFhxS4hXdqIXvheIXfyaTFGALoKAzuuwjdNqRZKIV/wPwLo0UOPkxatECWSExW1dnLIh2ARJ3vamCjwCj5UQBREALoCDAnH75jFqG1MCt24MhoFgpmgAHTsw1brOD6fExYVlc+ZT8DkljsKJl+1f1RYuM0Fx09MS0eY4q8suYQMq0qMzOwV4ryOAAt8pFOv1PjhPvaY1OS8MhxZA0lboXRsjCZM4z+MfKY9k7yUVB1lnAOBECGyr3MWKUxvgLuXGs2A6ltS/jsAXT0zgsmgirMIJOSuIcxs7ReFIvKkMRSPj6l85FihR2CncKuS1vdqaLCELunvRrONfGsh5xYAoAbbSNYwC97Jh4ZQLzgoiNHm/e6nRCjQlLJCZaVKOYJR1DUKuDoWGrSsb0A+pKFN3ZNiMmNAUy+RfM5rVS9wLrGGrH+UP74y5EtQU/n0CFc+C2CaQRb7S9okWUxyp4dLsf9sR/Xd7ja4N3xy/Mof5IVIIz4XESo+t8xLp/5Av6i/xrzU9eOVcR4CPWAFV/CIeujUMbyGzoPSlE4EdZUCZtQDNHjoodN44fPRX4bcyzx0fKcREIbVnX5ZdlEr3e/NJ6PRQ6cOVF2lxj7ngN8xikgZwe/cXcQKiOpMkncZQWBSHGWNtNgF6Bf9jTfu6aGrQilTrLpG5r+HkLsPaA8P3bcu5D8Vfn5H5omCyt8J6PQMIhhoLWUKpT5LKxnhXmUoEI/edBRoKr/X8tCZ1IH+4lrcR0BHxBlLmtpnDU3hWq5BkyHIxC58taqHkhkVUcEksNJDp0BG6w8Kn16ienG4HrTwNaJwpCrH4qVvcdpU9jRUkZDxsG2Fyh/PIY29ryh9WcHxncnLIROrMUn+irzn95tZcXwsbJtaSmbxZQCsWXn+Rtqah6d7eEy2rXko3KvtJQ9dASUahxHM/XqsgQ93bJC3rWl1J9LCw3O5VsCEwsheFSul8Xqdw7IxK43xHnkBCqguf1zDHuHM8pyUB+DNx3Gisp8bP4ie7PSKrUtU6H7aU06ucw+cYfp8EhQVsYNdczegU6FGMNLxUAZZmIeAQ6VMPnGjIW9rKuNhRkdUptX4pSJXI5v98DlFtTMJ82rEANdB2RKEFYDYPyxXRUNBoxq4jmPCc0ibpKB5jsB4KTECOu+NYJ7aHB8fq20qj1B+y+jj8ihlc8sAnfomAnryMFNSHF7pYXKLGT57ImrOoaHuU9DCNUyaRZ9V/xLAuO2OdCCf6BxTR8TIIo0xNY6ic4bDhQojDkc55wS9wjGRPeHQEzQ0iyibFKGJ/I45Iv9xPPhunFSY5l9LGuN36mi0RXzCd/yvoL4L0M9+84VF6Vc8PA6+UExhnZcEJQgUYJzXHnziGA7jFilZZ+EJXQroUeAJHCSuEoxCvtPvZh029g6V+UE8MJZaY7Q0dY9nucCMkz2UgbSfmnRBWqniUYal0cFJ89Kn9YYrXQVqjpvMwLYVDDlXsPIAZFQ2yjBkIg8151wFgiuVC6t0kTHIROg36LO6uurDVUXHuXaAQIZ8zvLkdZGPdNwETb/WKu6hazEUnWO+H+ccpGzawsKHZ5/rHEPwsYUE41hfX7dqvWZLS0u2iZCeG5UoE5yiB7iGxXDgoczOzBgKeHC8rC+9uLjo11144YX2rW99y3kIte3xTAd08HfdrDdM+9qZZZ4OTkheEyx8jBN9eenFF23//v0+F9/8xl/a4SNHrJPDllS85FX0BdfpLgMFJyoW36aXw6bIuD3x6glfYrjk9a+3V0++mmqlIwEVZZRYwESLZeQkIGblOx+y1nulakuLi/bqiRO+roj3oB/CpEg0PHT4kJ1ZW7V9+/e7oltZWfH+gkaYI5TdJS8vLy97+zBAMUYc+kPjtRiLVIzD/aAB50KNLTyzWNrJB1tM88BSSDoZi+g7Q72cH+4/jrqnTN5VkbJ95o8o0PA95YB0V+88ySE92BTtoP6IjkcBLrKFKumrVAQDNe2p39gGHQB+VrBWWmLJgeBL3aFOjJ5WiDYKvTEcesg9RQDGWe5q+KoRoDqc7fN5kdaqi+kQpXbGxx9jHvGfdGO72j7ngXxGnsLzPdGst+M6gyFvn1M4GLk6I4xlx4h80hl1JO6nE1DntreS0ui4jvxbyF7WDeQlZPnjvTpaOv/kWzVEFNh5XgZxu6KArhOtHVDrlsqchKMFUTCxroPngjIaGi4s0Bz21Cx3FSq+dytSwrhkegpUb4DTkJKyit4NGZTZhfS+STwaIwoiEdijZcv2+apZsPyOjAcia4RBLdDkQQ6t3kJhgvSngK1MX2ZhFhOIrWdZQdMbV4sV13HNygEmGzcYJwUizjuFFs9lyC16Lj7fKL2KTNc8z2VGET0cWuakp/MXvEDWg5ZqWeQx8lSRcyBr/S7g+aSw+Vy8AmDhwD4/byurq/b888/bkSNHXGERGDFmXIP/pMva2pqDEQHn3HPP9fu++tWvOvDgeQB8lrMtQsq1qm32tgpAd6CR9XgYKgC+88491/7qm9/0Z1zyukvsP/zJn9gFF1xgALlTK2e8MA7nkGvc5Hn0icKvwOS/W8X2LS7Z5saG1xuAcQfDgNUX9bx6ALrPYTa43cjJ+/aLrUuOQOODhnwsbpT07MILLrA//uM/trf+4A/aTnfH1tfWfMthbzTO1qWSpULC46AfYMycPHnS/8M4ItBhvjjHaqyQV/gb+WrCGMw6wUvPSmGiCBwqv5QvPt/p6ltHx38KLjSy+WsZoHMNPT5D7ykDrPR72gHB0rHUuQQvnW81BqhndA19/N3YmFS9oTJFuuIVBi3pR51AowftU345Z+gbdV4E9Ei7OH+kic5J2uo9mRTIsfB6nX/OCeeZnnvZM3itGo50BiBnSEaDfGP7GHQEInbOG27U5uW7NIhUsCpX9ku6K0XCfK5k8iOdo6E2wRfukGAbazLIXH+Ec+v5PMVdGgDU50rPAtAphHywMpcyQFTaMaTDBCl/XiWdR+xb1PI6a2FBZeBnVasJqZLEOgWSCTDI4fH+EGGLRNIyw4OK0pk3h/cV4Ck8ej/HPk1Ilchc4yDzkI5kIo0CRE/Vi/PXm04b/JUpcdzDZymjY54QSvZ7ctEKraKEa9Uy9dApawLn0L+HVsNpVCoYNKaicad0QZY22td1LNxH5U4Ln3RRJeWFJXppHzi9NLVEqUS0+hTuL7yzfB48BA18yINoEFWAIgJQAbh3ul2nBeZitj3jCgRe/Nr6mu0/eNCXDBhpAZB//etfd8BF38Erp0+fdvBlGVTsbcVv8E7n9y9af5TPAy8827ScAHqj/Y31dVtcWLTDhw7Z1772Nfsbb32rvfzyy/bc88/buRecPyEbCt4cqxpc5AGnmVVsa3XdawEge9/H2Gr6mjnAc2nfsvWhNJi0R8MLBiArZXnpzaobIj43EobGdwtzc74XF+N93cUX27e/9W0fz+svucT+65//uZ130YX28olXnE4HDhxwGsNAwjigLL2ARgZu0BDfY56w8wAePIylGI5UXqVMKAhP8FAzFT+iTKsMgVb4XnWahs8d8KSwzDRgobxzbvCZPIgIiwKPyoYazYyMUWmnCGMyRvT42SKkywhPPiNB+z3WFbW8rSztJZ9Q7NnB0epkHN+E/qomvcBnKqDgeoat+WzQlzoPofY0L9OPD1WHRsHX++CHhY334O/6PQOc0p36QTFJDYX4Pa6f8Kxz3RNPSOv1bG5h3nWFV3TMgI72/NAa0CZHTricxjKxxBqtdKh9m8YTKsteu4JRxhwViPPP8ZD+0bjn/BbYeM73XTSKFjAVuYbClBlUaAhYhTDkkfiE5UpIGDSUpgKyr6vT0tF7RCIikJAYFAqfLKnlHq0jKj+fICmIQCHHd7pGrKDOMRKoCkMkFG+hwaCArmBKRUTQovWb6FO1/qgyEbJWg4AgpJNIA6T4TpLZdGkBz6GFzrFQQOkN+ffZyoxhT9II9CF/lDEsvEKEnejtqyfM5Q5VNmzbAT8LjAK6WqLsL/qA/nF87CtD3AAYAOehQ4dcgZ945RX3/s86etROnzzl68zwRNzSxpnCPOCjXrOTK2fs8NEj9sorr3g4/IUXXrBLL73UQZ1HB8PDBEgB1HANvHm0VW817czWqnupvowjoTgeroAcAnjQAC4YFghxnjhxwmXh4kteZy+9esJlg8tA6h3hO0bAyrwtAPrR/Qetu7VtJ1591Q4dPmwbmxsO6PBcX3zpJTtw6KCDOpMGsRTBMLwr0ywbPDXLlepwlKp3WcUO7t9vWxubhu1FiDYsLy3ZkcOH7eUXX7KZ+Tk7vbZq7dkZHx8UI6IimM93vOMddu2119pya9nbrlvdrr/zeh/PqVOnPAJCT089xOihoD+MGNHAo+LHZ+wD14Qh5SX8jj6RdqpPqEswxmjERlBWQOe1XPKLgB49KurHaHSk6FAy1vVwlwioLJwSAT2NJZWGRulo6gV1VtBHLjlE/qEs86S0aAgpgKDtaYCe9GMCdLahhgWXHKlPJnAk18Ggcal95BygXzSGaEhxrJSZvQCdxqHqZ7wnz2AfuussKdFMT9yXY2Q7M6vHcUkNcoRdQtFDV4dQdSY968LAzIWmuNedBiAxQ8Fc71Us2hVyR+lXKmyChAImiRcBvVCq2TIkGBZALWvo/z2AHgWClqMObmyhVg2lX3XbRAR1TigBHb+TufBbPN5PmQb36O9qdWk/1VBR4Y/hFtK5mHAYJAajZPLoSAXeaJGRQQrhkchDDNeW9YvzyOdgjZcKU5ckqGR12572n/MBWjIRBn2CcOBerlfhfVSIpDHbUwHgczk+vKIPBHS0R6WN+7BLAtY1xoG/hfl5m5uds53tjq2cOWPbG5v2Yz/6d+1dP/1Oe8OFr/f14c3OhrNMcwZFZur27huu8Hk+ePCgnTlzxsEbf/v27fN277n7HmtZ2l7ZsY4dP37cPWBUeTv3dedPhtwzEPrFOQkNz4Fh8eTDT1rTGrZjO9a0pr3rhndbpdXwPAR6QuiHRjsw9milkw9rI7P1V09bs1Y3rPffe++91rYZVzA71rM7P/Rez8IGnPu56fTQqUhhaGdvxJUIQvA5CQhAB4W2trJiy4tLdu7Z59g3vv51O+fssw0HWtz9L+6293/4A7bd27GN7S1X6OgDvG8oGdAQHjiWL+Chf/pjn7Zt27YPfOgDPlaMEwYSoy80QDnv1C8EdPKK6ijnm3oCNXphEZhoBFChk+8JQAA0BSDVc+xTNDKVf5nlrs5AoQtzlExlljohefgpfM3SqeyjygANPCr5SWBO29Z4QA2VPp6ja8wKtuxb0Sc/wjhFyHScKn9Ke+rRJOvdHPUs99Dd4JKkOBobhWGFKn+5sFHUcwrSGsFhyJw6kn0jzSK4KzjyN9IJEU4Y7XRCYPjDEQCg4/lOo5wISr7yiHIqrZiSkf1wnvHx4hybetqkK4066kRfr8cyYi6uUwboOg9lNNrloaOwjA6UHhRDStEzJSOUeWvecal6BQXi4Pk9htwVMJS5+L0CFJlQS7/yOhUobpvA9WQGFSoaLNGKV0GKAq9GAw0GFRQqEbSjWfYEyUJwkWDUTQoXf6S59kknsRAEWVfFljNkauIeTC6TSKJFH40Rnz9kyQpARmUX6a305fNwP70VjptjwfesNKU8xt9dSMLhIWyTAorxQOj4LAifziW+d5BHgh0yvvsDH9Nce8aWFxbt13/5V61lDT9mNuUF439aI4Mp2HHqV+3M1hm75pprPNSOccKLhhcOb/KZJ56xnvXcy8R9l111mYPX/L4lO7V+xvrIc0fFMQm5sxQswswArofvfsiNgbrVHNRvvPNGG9Wq1h0NCkDHmGkckZZRYSkvAtDPWj5g3Y0tX0J4+pHPWi/1xhrWtHff9B5bXF5KCgc8BkBnuWCAPMJ9zFHJ5SxZ0xrePxTO/uVle+5b37bF+QVbXly0X/6lX7Z9rWUbWN+uuvEaqzTrXk8fNKNixHzBYwfvf/vb33aQ/8QnPmGL1UV7+1Vv91A8oh74A20oa5APXTaiYUNlquCM987zuWwxvR7lYdBKvUsCMV5JR0RMCHjq+fM5VL4Edyp6GsG6bY08rvrH12Z5zGc4GAgFWRTQtX3KPe+lTqDhktpI4WTue+Q9HCfBjDpcjRX20WupS+2AqG/UC6ZxxZA7AF099Aim5GcCqIa+nb5I5kVSYzjPXOnI/qh+jtgQ242YxbFy3vWZ4FHlOfB8YRxmmQDI8zwGb5tr6qhzgCWfvO1WeZA8i+/IS+AFOl3OPzlCqYCuvE6jRY0VlX98z74Wuhrb1grlLIcQkJHI0GyITEKiRqahh+6/V/M+SZe+cbKGC1CeRG7ULwNzCpEaDwRDMiEqxSU7YpwUF9+DkPgjoNNoYTgsMjGfrcpAr1GG0RwCCpICOj1cTo6u9VVqNTu9uu5MzXup3PgMCg+ZhXRnf7a7HS9nqh4s3jMzHLSjMJB2pA9CRx6KDn9sg0paDQk1ZooCDCGhTemvHrUCPhUyMvQpENGAQN/h7QEQGD7kOjb5E8/HNQ4S8wt28sSrtrG6Zj/yt/5nu+Ldl9tbLnmzDUc921rfSJ7s3EJx5OJmd9u6NbNmfaagwN/7qb9n55xzjgshvHWA+v2fuN+2Blv+XbvStqtvutrp3Ud2bxuvk2voPNSBYfe11VX74ue+aA1reNvX35ZCz8+/+F07dO7Z/pwyDxN0pPGpSpnzCUAfrm/b0uy8z/dDn3rYAR2QDkC//o4bfTkEYI4okCfE0SvKRjbk0LP/SwAdRlJna8urZS0tLNonP3q302lzsGELtXm76b03W3fY9/K1mAf0l3kq2AmAdXJ46I/c84ht2IYdO3bMLrnkEvuLv/gLny9Gd6iwCKyqgMl7vCYqTZYtJtBSH4FuvJZ8RSeA1+D3+dm5IulQZYztUleoEYD35D9WWSwDM/aZyZd4li73IeSelPI4wlAAbQYJGiWqZ8kLCLmn+8v5R4FA5Xbie3igsnZMunH8jBxRdtEPTYpLfRkfAc3+kx7RYdK5dXyAQSaArveT5lHn8Ro8Ww0cHZfKC7FLAZ08gToKnvib8cH1ZU5US974yL12j3joOR/Mas9LsHSg1NhgG/wNcz+xJFmrpxocOdNd9SzHwqRk6tQoK8STMaC/7dI9AV0VsloPyqyF1ZBPbtJJgQeJsASBntdSiXuYQ/ZCKhiwDR2oWsgIt1XrqZZwAVLMfs1Jd0x+wH0ariFj8sQiKkm0SWEtA3QFRxAOYKMKQ5UFLVP1GmggeRuNuq2sbezy0GnI4H5dZ1Qm9fAN1t9G45A0Q1MMd1OBsR+7LHRkIcNDEeVB0FchUNpOKIZR8ihVEev42V5hfMle70Kwp4SsijXKTsc9dLTDLHPc65nvtZpv+4LRhP3s22sbVhkM7S1vfJNdfcWV9v1vfIsfbVorCnw6R1l/2LdGFXvSqwZTDz7OWnfNFlqL1rWu3Xbbba6PsOZ9YN9++7Vf/VU7ML/fvwNY3njLTf6+h6JGM7DQB94uihb6+BFBQcIPllKGQ3vy/idQ8t361rNrr7vG531mYd7ObK5bZSYd7lEbjDzjH54xxmWNdPgOqy3iN4aHfc09n0XdHFWsVa37ksOn7r3PZuuzHkVY6a7aP/xHP2+bSOzj9TmnhYoN3w8RusilO4scg1zBL20rrFuv23UP/Zf+z39qZy+f5coPHvrVN14LBkrFVfIxmDy0AgZLe2bGNrY27ckHnrQrb77K5/HUyZNOUxgQ+B00RB5GmdFNI4HgED1QnNmuIExgAj0Zhlclj7lRgxnXsY4BZUTBgmBE/lc59+cgryPvJVdFq23iuWURCPBvo5GMaV1Dj23hd/ab86Z9TOdB5GN5s47TELk6ZAo2hVFYrU0AlRocHL/KNCMTuD8VKeJe+kmHin0kzTiHE4BfrRiOEC0OB8oXKQaoI8mQNTEAdO12xkmJqh+VZyKgF3hVSZUEwX9+rgN0CowE1HSHPGdDF8lxBHSfWyn1iy2i+M13lzRTpJSGG40NAjo+K6DjsCjWeKDhrliBfjIiSd5WbECftzbTclcB6Be8LYXclYhqDYKgF9sAACAASURBVHAyyywEH1wlbU3BdaxCNdGpUJJVGd8VWQXrFuM95Ox4HBgFV393xVlFyn9aBwJh8UyGiRi+1DU2BReErGBgch8nLW+1KnXb1q4+iQDRm9LENIaDlZmV1tjHjG1fWoxHJ4dGCBNbqBio2NCftKQxzlIlU5IO3H+uQFxEG6CE3SIdJw3iOoag8PyywjJq6brCyueRUynilXSmUULPjcsOVFSuFPPhAyqoNL6UgVV5O19i29hOx44cPmLdlXVrDM22Tq3Yl57+vIOOV7DLoXWA9nW33ehAiPA0trq1Gi17+L6HPERdMZRwBegO7bpbrrPzzjnHXnjuOzaHax540JqVVADp1NppB8q17U3bGQ2tNtu02Vbbtk6ctrMPHvaEuZNrK3bW6y+yE6dP+T2tSs1mBhV/dUPBhtZtVGzbBtZcnLNXvvuiXbBwwBo7Q1toz9jplRWrLc5aba6d2ul0rTWs2IHFZc+4b87N2Naobx14xsOBHdp/wE6++LJ9+elnrenmi1l30LW73v8+D4d/6/nn7MBRJMxtGpL0Xn7pJTvn6Fm+9r/S27RRHceu1ieOsURqCv7PzczaKy+8ZPsWlu3JBx631Y3TbtygjR/7+z9uC4f2+5nuZx087Ml5g+6O7wiAogNvdwY9O3T0iG8jRHgdyyBba+u2ODdvjXbTuvWhbQ8mq9ep/GmkSYGFoUuv5Z+PzeR9VI7UBypTNHIpS1wyo0xgflTH0ENXGaYBSxmLDofKAXUQ+x7X0JFfUKNBleuAFLIhRwnT0KaTQXBLS1pYj09brtgO9awuGURAh2fMJUkaT3wO7ledG40Z/OYFZRwMJ/EjOh5KH+1DynJPEaKoU6gnMU90yvCdLl/43Ehhl6g7OZcK7gqcGGunhzomKXrs/cxVEh3v/DTGjC15WYJJlDSIoPuYqU/eSkZaMrSIGdRjGjni6W2cK/aT9GKf6KgpX3j7MKq63aKuvNPjvLe9rkiK4w1lAM/vtHFnbNRDljVcgiknKHrO7LQz6AjrdPWJM3mVAOyPWnl4XsF08O4qAwc0ElMBXTOEKZi6JpUqLY3PuyXDUDFQcJUhOX6O3YUoh2K4BkhAIzOqMlDmScdvpuQKpUtULlpsxC1IOVVMQ/KkQYwsREYv5oRVzPL2N1btoiDj2Vo4RxnNlRYYKO+D57h4L/mFITtaqTo2GixkcjfwwtnwqnCpKArFVatav1bxQiczw6oN1rfsb//A2+wXf/4XDDXeYbAhB/U9N1xj1dmWnVpbsfnlJQebo0eP2trpFat0B/bkI0/4sWlb1nUDAAlrt9x1zNooOlNt2P2/e68D2NrGms3PL9pdP/t++4u/+kv7/S/9KzvRPW1LrXlb9rvMrrv+Ols4fMA26yN7ZfW0Kwk84/F77re5bBQAyG/4wB22PurZ+k7HLr3wYvvkL/66eeB/e8es3bTjP/NeO7W9Yfd8+lM2ZzOG1Lj1tTO2b3Gf3Xj7Lfbi2mk7dN7Zdmp1xT2s5facPfix+2zl9Ak7sLRszVrT7vrg++zEmVP25GNPexQiJct1bcZadvmV77LmXNs2Kl0b1scGdSHfHjEw99BThKHiGQTwzUfDgTWrDadVrlNol737p+zQ8n6/ZnVlxb7w7JeygWR2ZmfNoxJzlVn44/bB977Pvv61P7cDRw/ZaKlpHcQ9Mg/SA1QFz4gT+qaet0cQkFQmgM5raJyrLCj/KC8X3k2oEgY+gxGiuk8dHyruqLM0IkZeZT8oH0lWq6nwkBw7G3lcjQfqPuo40oLtsy013vUsCAV7n+dcFniXkZ2LuLBtNaSihw4PM0Ff+ou6hn1THVjQM58WSYME3xMoqfvpKJUtSfkzc92Esrb5XZmx4P2q5SqSlVzHJJd7TUDrNa0LUIaM+YEtebSux+DQZUAnvlDPkXYcawR05aOIb8pPnGuNtBR04t54PcIYgK6NsiFOQGTWOHE8JL7wFnOIiQPgAMuYDYCO3bQ88UgFh+3QytbJKZ4FhQ6fKgM6r6VlFDPYCXhjDwATmcJ2u8AiMyfDVyoknACu/SigM2RFxod3zb8JMM/RDXjp9NBVGNgnVgsj+Cmg431cY+cY2RbBUi1Des9gUITcudeSXjGZswhBhRO6yFAEdK09oMKvdFXDjkyK33WOdhkMKC2a942q0uX8g3bthTl7/tvP2aUXXOyA/tF/9it2/uGzHYCTx2129S3Xm7UaNrdvyU6vrngoHGu4z3/z23b+obMMJ049+ODDDuqXH7vCvdittQ0b7fQSUN53v800W9aoYT3a7H+77O325S/+gZ3qrth8a9m2Bxu2OKpbtZsS+N5x5eXWm21Ya2k+VVB7+VX7o6e/ZKO8Z7nSbNn/eu27bOGsQ/bKmVN2zv5Ddt8/+02rbXTtIDzdzpZdc+dxu/+xR2zb+jZvs1YZdm2u2sqQanb8I++3kxurHro/+eqrtm9m3p6492FDHAFxgI2tdbvjrrvswUcedijeso7X7F+ozztt8P+nrvxpG87VbFAblx/m3FoG9OqoYl949FkH9JH1rYIlnkrT1jZWrdKoW6U140bpsWPX29LsnD30yQe8jy+ceNEOHz5qq90NqzYb1q7M2GZ/w2pDs+XmvPfx9g/eaS9snbIujPK8F5oGt/IvKx3iGoYsQVeELB1UA6Crh678Qx2ir8zJUKNddZ5WmuM16hSUrXHSaKVXHfmaeg5JcfBwCegEHoIZjdlocPiYSyqTKQhyDDBI2P4uXZ7PN6ABonpKddFegE7go/7k2FV/8T3nuAAz5MjkLH32jc9hn3lPoXPzfm3qOd+GKoVptN+kE9vTcRLQ/RyLVHAvlX3NHjrHxaRer9UggE6HDss+fqZFyV5+NYgU0JUvYn9ptFHHaRa7YrPTGcstWP+XnRqFh65gquBFQNbflYAYDKwUdhjX6ZqRAroKjb8HJYdp7UWZaVr7yhDuyXliUm9PQB+DdwpLK2ERam+30xp4ZDb2h6FiKgEdO4AM41fvk960r7nU675lR62xYqAZ0H0tNHsGE79lJuVe7jJA51hUgZARKCDqGZCRKAxg0IW5+SLzkgplYp2/pLCNWry+nivbPDBm/DFMRA8ffWS7+jv3etOIiMKnClmNAp9XJNXY0F564UX7/kve6ID+1P2POFjAiwRtb77jNjuxdsYa87O20d322vPL+/alEqXtWWv2zF54/jsO9tiChfDwc88/Z29+w6W2vbaOA8vt0U99xmV+ZX3FuoO+7Vs+6MCO/9vowahnByuz7qHjDybc1e+7xUattD+4MTB75GP3WiPPaa9SsZt+9i7baVRs1KjZ1ulV+/K9j1lla9vXw0e1inUbdcPqIMLzyDLBprnN9RX3SFrzszaqteza9x3zMaJ8cq0/svs+/glbqmENfeiytTPC0azJCGFxTh/HxmnPOViYW7K3H3uXA7rKXELJkQHMZ5pte+r+J61nXZuztg1GOw7okFgYSyjuumN9u/6Gq+3I/oN2z7/4Xf89pUolGqHtzeGWG477GgvWH3StPjTrjvp2wwdutU41KURV5uwPwVNDzeieG8y5KAoBXa/B/TR21ZCOHiQVdtRNlHfqDzX4KdtoT0t7Un61DVXCKt9JF6U8jQjoEYDZl6gfKM9lHh51Eg0W6r4JXYtQv3jjkTb4HEPw0UMvtnHlzlGX8lmcA0YB2GfvX7XqVdq4j576TPUUIzd0ZJgExjnAaYlKnwiQ1DuqKwtAreG0wp4fruQ0LwH0Yikir6fTQ/c2c5SD29ZIYzpMeKaG3ZU2nGNNaov3Y8zcZ658VODVcOT1ITRKUbngfxpvW+MDlXHIGFHgSTgMBoCOPxKP617csqHMpJ66r1iMkn+uyjoCYPT68DwX9Ebddgao1ZzAosxDZ7/YX05sClclQCdDUGi1v2UhuwLU84k5npyXQ+GcIDK+CjzHxfu5nY9rSKQN28d1+E63VaiHjudpBEAtPwqizl+ZcsE+7uJEoZy0Rg8nJe6kSlwEXO0jGBoWLpUxx4z+c90LgK33E6C5xsTfY0htt/KbTLpBP5B41q+MrLO1bYuNtq+f/9Gzf2DD/o7zU73WsKtuvt6Wjx6yk+urttXr2r6DBzwR5xvf+IZddM75Vu8M7M1vvNS+/lfftFG9aoOK2QsvvmBvuPgS21hZtdlaw+7+2Mdt39xSsSYPkHrb3/khu+TNl/p6+R88+SXbXj1lZy0d8HsPnX2O/cQ1l9ncgbRl7cjSfrv3N37b9rXmfFhnupt258992F5aO+1JZVgf/4P7n7QWQmjdnlVmWrY22rFbPvheay/N29f+9M/s//39f2OA0RT0xnY7s8uOXeFeMjzV+mBk93/iHtvXRBZ/OnSjM9yx43fd4eVlsVf8X3/5/8qRi55v5VvZWbOrb7/R+lWp884KjjAJRhXbXNuwudaszQLYH3jctrsbnjPQsLr96N//cVu84Cw3hA4sLNnv/MZH7UB72bZ7mzbXmLO3X/4Op/fK2qob388+/oyH3GH6bK6v2vzCol1+1/XWrSUwL4uUwSAk/1DGCyM9e2cK6G6L5NoH0Ae6Zqo6TAFaAV91AeWPBnOZwmUy3y6DKEf4NMIYeRp6Cx6WVmzUfml0MAKV6qjokKhRz/GX3Q9m8gTMAMZ0bnS8vJ9zgGsg4wT0CDikI6MM0wCdHjrpp7qCulodJo2Aum7Olf7i+AodKx49vtPlSgiDH9y0B6AXoe58mFEEdBSW0cI4GLfyqS5BKxZFD5y8jzEXEdRazWs5RL3NsXk1SmxbRMW5zG+VC38oHZ9axpAETmWeXeAHywZbYTKgozPMfNZtKRHUvZMIuFfT3t5pgB4tNE6IJ5sA0PvdXR4676F3q4qCzJGEIIXc2bcouGqdqxWsY8GWHYInQQrX0oIkoCsQkla+ZaiW6mtPGDrisVNw+MwI6Lr2CBqqdeugJwytc1zQRM4/15C7Gkhl4Xo+iyeaqVeBPnB9Tz10NVSohGgwcF7VulUFqEzN9/D84KFjS9Vos2PDra49+8jT7qE7jQF6111hg0bVtgc9B+zWzIyHxbGtarC9Y7ODqlWH5t77obOP+ho7qq6tr6zaOUeO2mJ71n7+wx/xzOyF2QV/5rG7jtvSgf323IvfdUAGCH/5oafdQ9/ubNuo3XDA3h6lEHxvfcse+Z17rYqqUshIrTfshg/d4YlvG51tq3T79ulf/S07MrfsnR4O+3b1XcdtEz5wq2GtesOqm1176oFHbWXltC0t77dtG9lVt13vY3r1lRO2f27BPv/YZ62Vk+LWt9ft1ttv92z5F1552S64+CLvy+9+9GO2tb1hs42W7Yz6duXtNxQeusogFsIA6FhDP3rwiP3Hf/8f7F///r+0+dqM7fQ71qo37a6f/aD9+SvfsfbivFV2+g7q8NBnKi277th1nj2PbZUsDYyljS88/jnr9zo232jbibVTdstH3me98YGLRUEPDb3r3l0kaYI3Ycj2uqkmAQAdf5RtBfQI1vGzgpnKuBr30bMir/M18ik/43fuUimUcJbtpGsGOYw7XvLQSCH1TwRcGhqUb+pk1UvqPHBcqt+S0hsfWMS2VNbxDHxWp6YM0FV/Ky2os/YKucMhwBo6dVdsX8ekkUh+z+VaBfTC4cp6iLqV81gYLKwRUwLoPD61iByGkLz3F8mnWEYLJzWSFzk/E05QjtIRuBnRjU4To9yM8EbcdT2JPfPYRaYh94v/1njbmk4G31PJk4DKPCAQzpfmaV8YvAI6hI4hVd43AdyGSmypEtY0wXMrUJLO6AHTe+z2d2w4mp7lTmCJaxze6AgMO974r1YkQTqGRApGytuTsI+S16KNGBICoGNC1VMuGMtruaeN9GXeMwUiZrmrNwv6kBa06FXg8XucM51nCgn6WJYUR5pom2oUIeROz5wMHJcAKKzRQqYFHq1/NaTK+KIQ2IrZmfU1O3zgoFU6PZurNe2pTz/qgN7td31/9PH33Wm12bbV59qeQAbvHFsN9+/bZ69850U7Mrts2+sbtu/IIftvf/kNLxaDojFeoKa749vJPvvwk7bT61i70bYutp7deINvOTt49IgXVpmtN+2j//ifepEXKDeE3O/4hZ+1b7/8grcFQP/9R37PBp10+litPWM/ecN7rLow48VlVl46Yf/2mT+05shs9ZVXbX7/sl3z3lttddD1dnAAy3K9bfd//G4/7nRhYcnODLftH/zCzyejwsyWZ+bsyU89amdWT9qBpX1Ws5rdctettrK5bpd+35vtT//Ln9nKmRX7v3//39jQegYfG+H6d956pfWwoT3/kQ8J6GtnVm2+PWeNSs0+93Aylra7m5578dNXvceWLz7Xnnv5RWtZ1cPoKEXb7+746XRveMMbbHVj3Y1KVMu77+OftKoNbcYatrW+ZrMLC/bO269xQI9zToOY0Sl0j3KE915EaafnPFsG6ASeWDqXBi/HSXlVo59tEdCUNvE9l5gi/agnNMKgz0V7ftqaVydL8q+Ag/6rgY570z1pzZiGb9kaPvtSBqgThgWWrLx0bMqSx58CKvpA/RtllI4GksWY5a7t6vVl9HP64PkZ0NEWx1iAqNClzMDCdayjsRegUz8rDb2xaq4lHwA9lZROSXGFgVUC6NDbAPTiwKNQMY6GkPItx6H4QtyIc4trCOjKGzQUIYPbSNrUpLhL/vab/Tz0aX+vBeg4FAL7zKnECej47OuU8/MTa9RkdGdYq9rMTApDqlWln1Npw3FImwLuINZsWrfX9SSn6FHiM0P/IBQtIbWuU5v51K9sjUbg0qQE0qiwuJCljuxcKczAEBzpwH2E6oFPTA6qJQnx1ZrGe68Bno+A1NwEgjY8TXgt+E/lokqLbZWFvNAn3XdKesVta6Qfn0vhQ5YsBBLzoMssGtbSces8UIloBAPP4BjYXw077lIYOPyn3fKCMb21TZup1O3zjzzNHBf3pt91w5VWaTds6AmUQz/q87vf/a4XFFlqz1lvZdMWZmbtzMa6zS4t2OrmhqG+M7ZgzTZbVukN7IkHH/NnntlYscX5Zbvypmvco18+dMDDze1q3T77yYeKNfS1fseuuPUmO+d1F9qrr75qi80Ze/C3PmHt3LMt69vxD3/AznS3zOpVaw7MPn/3Q2Zb29Zsz9h2Z8tu+4cfsrXhjpeG7WxsWWWjY19+6vMOqCdXT9vc0n57x3XvtmGtYstLy/bqCy/Zv3z2y9byFXfzU+BuvvW41dst+6vnvm2ve8PrffvbE/c/6qvfqJ3XHfXsqjtvsp3q+JwF0piA3qwhuF6zdr1p9/7u3Qbsn8nJeZddf6VtzdZsdXvTFlozNt9sW3dt0w2kH/7hH7YPfehDtm/pgBsXm4NNW6jN2db2mu2fWfTkvdNba3bzR95rO9lDp2JDH2gkUv7VaGYkDIqM29ZwD3mHgAB+wu+qMBUsIogof7O9sqQy1ZWFLIjnRWOBijdGuMbAkk744pIjDd7YR7YRHQ6MtywCqDqE54nzuwn9W63Y+sZGEU1UQKeeZASQfaZepX730zKzAtN2aSApTdVpcd2bs9x1DZ3P0Igfx60REeboMDFyGqDTiCozWBBqxxp+WcidHnqxpFJUmcShLcnYQv9xBGvU/+ivGm8R0DkO9IljYxSKep38xyVVGnN4xfNc5zeafk4EAd35Bh46wTSCDhqDh0GwZpgAnaXniyMUAej0pMiMHAQNAjIrGQLP6O2gLGJKJYoWGIVGiUMC0Gp0QM+1qpURlBkU3LSPZDglKq6NIV9NSigzehCh8NBVPOc2F2sBnRgmpGAXzOX5B40J+qpljj4S0NE2D0rhmdI6TjKAWvoYDw9H4Bwqg6Mt7MnGHDGjnYxDukMhaF4Ahd6VbqPuYI5dBqpsOJf0wKmceS/nhHTgXBTWsFSeYy1zVRBUStAj8ADf9oNvtf/2n/7MFlsz9tRDj+akrLQH/cqbr7XaTMu2+zvWG6bazUim2sZWt2rTZisN98Y/cd8nrd2YsytuvtpwrvjqmTPu6XY3Nu2zjzyVc7yxRadu1xy/3mrtZird2u+5Z/q5+x4pAB2b3664A0CZ+KneH9nv3ffwRFLclXces1694mvbs5W6feWBJwxFYqAcoWDeefN1KeTerDuINjsDe/axz9poiBBl3aMAV9xyrecQuILpD+1zDz2FmnAOwKDN9bfe6HkDjZl2CvUPh/bYpx+2thexBayP7B3Hr3BAJ4gW0Zf+0Ia9gQHQN1c37MJzz7f7fvse2+qs21J7wdOBLr/xGusttGytu21L7VnrrG1Y06r2zKO/54VnaobiPakYD0D99vcet4/9xj+3w4vY3mbWtb7d9A/usudPvew7CzDXqJGPV5SGxZ5+1lHgnE+85lAjS+7uAgyuK+6RdBp3wlDG+SzKQXw2eZx1GiJ/8jngN41YqT4CDXHGfGd7uyggApmMToXKUzRCNIIRdV0EEgU917kouxQMETWalRb6PfUYxgWDxMsc5z81ZvCeSWVRr3lfwBt+7kNjYjeL8iLHRBqQlqS3eqeRTto+9bOOA+cQAtCxfc377cm0qAyH/BtsUxsvBaSKcWkFHde5kQjgzifGqRFGPGNf6YjxGk0c1vn0qFPescGoK/rF5Gqcj4AxYoeO18jv9YsiOIXRc9EPv9EBXa0GBQUmdajlQEWNDhLQNWSmoMH7CBRQGBRSAHqtlsxzTkYZsPMZZHYySaPVsiGiA+GkHxX6+F6JzX4i9EVLTI0a/M6QtTJq4aHnTHVtA33lWPmeoWx6wzrBrJJEY4kGBe/FxPHEKPWg0QauLbIwZf82+kOG19K0hRBIEiKSOqKwKbBCIZUBuve3XvccANBfhZz0IM00pMc+KL9xrGUCqUpIjbakkMxm5+fsv/znP7Mf+Zs/ZM9//Zv2/3zljzxtbGt7y+ZmFqxnI3s7tmdVzPYfPOBFdHCW91yzba1aw7ZOr9mjjz5qCwv7PNlspb9u8/UFu+n2G2xnq2Mz9YY9/fCT3hry5gHoV99ynXvOAHQUTwEQP3P/o5Y2lQGoxoAOurRGVXvm048WHjrqx7/nthutUxl6YZgZq9mXHnjcr/MwX2Vo77zletuqDBKgDzOgP/q0GZaXKjXPgL/q+HXWYw2G4cg++5knJwD9ultvdEMGUQxX3AHQEXK/7I5rfNuYKlH/MBjZqD+0g/sO2H/6k/9oF513gd1/z712YHbZBqOeF9r5X37yx61xZJ+1FuZs/eQZu/TiS+zjv/LbTn8AeNd27PIrr7ADBw/Y6VOnfWnk4U8+4EmLWKZY2V632/7Rz9h2NR3mg2NvUTsf4XkclIPSsQqoUZYR43OPJZR9Vn3CLGPKLHmdzyrTOwreBVJNeUOjVPUWwYPKWPk7AvoizuPe3p44g0GdIupalSnKN67TpFuCA8ePtjQpL8qSn0UeljuVHtS7CoYcC+U4bluLgK5jp8w7e6HKpZ8CiGjM+LQ4dbR0PDqn+p7b1jg20kl1Wtl8er9s6Fnu0wAdJV8LR2gKoPNwFtWZOj/MBcF3xBg6ueRtjodRB/SNThBxAfMM5wt/AHRfykGGfz5QqRTQ9SEkEIFaAYffuYXmJTjHFYqil6UWFhrFYBTQK9imIyH/KGBoSxmcYVsXFoR6XVmN135o3fI5GhKLk85Y0WC4+7QmFQoVQjyvSNjJa0xlld5IBwoVrUV+Jg2pJ6ZFNADimExVTOwP5otr9GTg6KHrGh/HX3gMlnIgKLD8Xuca99Oo0bBVAehiUHHMUfkweqA0pZCpwVgG6BifKiLSy8dpZnOLC7axtmadlXX7m2/5ATvxnRftsYcetpla20PugKr33HilHTxy2F7CcaL79nuJ1VGvb/VR1drNtt13z3326sYZa8/PIavDNkdbdsuxY75u3KxU7amHnsjbtPC0ml11Syp5CmMSSV9tq9mzDz5eADa858tvv8G6laRwsRTwxYeenAD0y26+1qu9IcKBLPcvfvrRAtD7laG9G2BcG/m2NpSUbW737dmHn/I1aCz+oQ0AOrxsn/vBsAB0gClog8p4qNQGw9f9ocHQHrv/oQkP/T3vvd662UNXQ9UPMRyMbGN13ZPiPOT+W3fnhEOE6If2wY982F7YWvHEvu76pj31yGM2U2vYcnvR2/vJy95uR88525aWl/1Y1c21dfujL/2hDQc966yu28L+ffb2W66w0WwquamJlOAZXSbTeS/4K69xKqDzOtUjBBI11snzqlSVb8mf6qiQv1XWIs7rfZTFafwL/YOz7LnLhHqFQAoaqOfPZxMkqQtpMKtxQQOb2253gXn20JnlTnpE40MNIJXfwjD3LycjrBHUOa80GmmkpLPEEb4e5wvoch3nTfU2nqHziDyK+Hs0/PYCdPQBa1SOEx7FSp542neeQuI+1lyVDiBPD91PKsRSXqjToUYPHCI6ogyfx2go6epef/bQOXbqYtzLIkeIZnlkKZ+MiNcJQCcBCOgaBtDSoQzHqcXmSRV525YyTRlj06ukx9qDhVFJyicCOT/TC+VE4hkFwNQbVoeXLl5xAVa5vm1ZyHmC4ZAYkQ9HiECkxgjfK/DivdcBDn9qoGCCMF4VTgoJ+kqBU6WD+zlB+J0CoddwDPTQlWmVwaeFvJxOo2SQMalDjQsqF65X0hChdY32fDeDHz60e8sR+8qknWhta1u8X5U2hbYsh4HzhLZ3hgNrVGt2cH7Jnvv6X/oWsa/83hftzNppW1pcto57ky07vX3Gjt9y3L3EU6+c8Czve+/+pDVbbWvNzlilUreT2yu2MLNst37wtrSuORhZf7tjT37m8QzoCUzfc+xqB3Rscet0Ow7YX3joCfe08UdA71jK3fDfP/PEBKC/65brHNAh8L6G/qmH/dVxtwaD4Jh1GmZ9VLiFh77dt88/9GSG6pR4d9Xx621QSYBu/aE9/RlUvEt70NHT6wHoqFvfbiX56g/s8fsfYu77ywAAIABJREFU9kx4xMVgDFzx/hsLQFceYulXrKUj5H7kwCH79V/6FTuyeNB6g661ay37iXf+pFUWZnxnwLmHj9pH/49fQ+1FD/lv7WzZ8dtvs5NnTvvhQe2Ztu9GePATn0qFb1ZS1b4rP3DMVnpbRb4NvA8oLuSG+Pp4Xo9UJU3949t2godO5chXlS/VW9NAQBUplSkjbgro0UhVFcBn4Ds17HcpChjUMGSwFzp70+pAcbeQRrVoJBBoOGexP7xHSzfvAvWKuUGvfwpGqsem6Tg/O3wKoKtxRb2sNIQx4YCadzlFw0fpz/EQBzheArrOu/YVdNoL0D1y5ccv5FA6kqQF0PG9GxkB0F1HZ0CP+9DV4MKSNZ4BPcyaAHpEMral8S9iFw0g8AT0CKMxkAvH5eGoOH614AdmuZN4tB7YKT0PezdDpjUQAjoZmB41n0kmJKAzdLyTAT0KoTICLXfei34VVgwKS2RPjcynFi2+08Il6kEWVjZq2wwnK/2wv7SU9zJUuAYVBZoKCBPmShsWlaxX0Rorq5VO0CQzkj6kJ4W+TNlFWjIpj2F+VQieoY79/PV0+IDeq0aPJvrhe84v7vV9nHo4gJTPxLWxMAKVqtIi3q8WuPLCLhojS3c0dA/97P2HbP/sgo06O9as1OyTd9/jK8VIhHv51Ct21oF8qMgwJbHxQFVUg2aRGGx+2rSO3XrH7ba5vmFHDh6yzsZmAeio+Y4d3gD0UbPmWeK+k2MPQMd4EUr/3P2PTAD6Fbff5CF3yEJrYPbMvQ9bPVdjwYEp77nzmG3XzXpYI4eHvtW3z38GJVhTIqcD+i3XeZSAHvqTDz4+Aejw0HE8axNRLCjOwdAe/xQ8dKxuJ0B/z/tusJ2c5a5GNYAc/886fNT+81f/1AH96QefsNMrr9qR5UNuedz1M++3l1ZPeaRs4/SKfeWZL3gt+bX1VVtcWHKj4kM/92GvzodQ+pc/9yU7dfqEnbX/sLf/yuop++A/+Tnr1kcO4tyxwX7AE9FtOxHUCehMKou8gudQ1+i95PMIWNEJ4edSMMpbTWMeSOTRGLWa7GMCdM3Sp+yj7YmlubwsSvmJ+TixXQV6ndcJ0PweAJ36gs8vjKmcM+Rnh8s+6Hgd+qkJs5hP0MSr/7Va2SEab7dV8EVf6QhxvJxH6giE3MvmnWN+LUCnh+7jyh46+IkeOubA2/YSt256pAx4rzqLxL6UKc95VqzjOGkU0LkpABn6ZnNzV7lcdZBokNKxwrOYPAz+R3QHwF4A+ut/5PuKNfSykDuZSr1KNFgwP5IH6uXbHjBovQ+N4jM72cNkZA99Gqi7F5yzvBkhIKCbb3vAM8bF9aOVF7M82XcyQbUGZkpZvrSsCZhu/eftFGVC4RYUDoSRPHVVCvgdioqArsBMwwQhHD4bbemaC75nJStnoLxujmsYqSjzAFRRcQwx2c8tzAzoWAfH7/4d1rbEK+Iauo9Vjg8kY3mWKJJrcqWvqBTjtiPlB45HFazOgYb71AAgXwEwsA8bB31snlqxuVrDTr/4ilUHI3vdhRfZfXffV1RI83uwvr296VvREBquNpo2qJqd2dqw+fklW9nZsGO3Hbe5hXk/8OXf/X//1veiYw09FXTJgH7z1Tasp8I2oNVeIXdPbhmYffbehyaS4q6662br5Q3zzb7Z5+972IHb19CrZpffecw6GdCrw5ED+rMPPWlVHINaqRriQkj4sxwdA1g/8cBjDujYPQLaXHf7jb5P33NN4GEg5H7fZ7y/9NDfddd11stOGoELtKpXav4f+9DhcWP54Xd+85/b/pmllEW/veGV+pqtOafLXXfeZp++516bqTVtbW3VZhfmPQkRlfXazVmXkN4Ixk/TTp08YQcWl6zabNqPXP4Ttu+cw558izV0yAu8dPAdM9yngQkUmuuUPeQ/ynUMl79WyJ1yR71CQCGflm2LUx2jgEIwHAPQ0Kv8sfQy5IuKG9eoc0XnQqOnKvvsX5S/aWDu34fCMiqH+rxpxoKCoNJHjSf0kToNehuATpDHclNyCFKULzqA/E4BTrHH25eEPO1/1Ee7aZ/W0D2xLXvoPOecgO7noLOwFq5DH3GME7fYeWJf8tQ18sB+qGNLfY05VkAnPbjUQFqz/1ySpGyS7zxCYZXdgP7Gv/P9RYoiw8l41QdMW1t34cBaQwmgqwKmhcJ1YHqD8NCrNRzykP6U+TgwtK1HzpHpnYCwbjGhIYtVvXRdQ1ZLrmBYXzoZn1amWfkThosAO60htNNo5TKX2fum5UjFgQmLIXe1vKGMcKIPJx+/8Xf0lzQjQ+C58Orxp1mRUaBUCSpIqsXt8ASQzoWBKDgETPJDTOagkYB+YskBoXu9l+1x3pXZaRSQhjSelF8iDVWhUFk4j2INfXnRDwPZePW0nXfoqINVb3Pba68jlPnoQ4/ZidMn7PD+w9brdRKYN2dS1RlYt7NtB0dkXF9+zVV2yZveaP/uT/69NeoNu/C88239zIr9HpLRBNCRCY+1bXjo6EdzOD0pDuMloGtpWAI65r49rNjn73/E6jnLfVAd2btuv8m26yMbVCvuuTc2e/aFh5+yCo5qhSGLLPcbr7F6u+mfPZz+wGOeje9HAhPQK6PkoWO9Ddfc95DvGSegX3bntQ7onCsqFgC5H53a2THkzC3NLdjqydO+nMGkOLR0YuO07Z/fb9dff7UNuz37wud40l0q+oOIxtag47sBFlsLdu11V9kzT3zWPfSVzoZ95Fd+0Z4/+ZLzD/gaES3wFd7DewHQ7wXoLjeBQSgLNFBVCfJ95KkIYARGNY7jPfjMJclpgKZLTgTjMfAwSxxGWqoQBvrzHl3/pkyqUY2xaxRPvdtp49N+uiMixlDUj/hMXapzoPJJr1ZproCu6/pxXsA/AHU97ZJ6Uz1yHUuMEMCoU7CmHvpeAZ0eegYglxMFdNYR8ChKAPSUpT8+z131nvaDeEpdHrcYY77jtmrSSrFYMRJteenjXCmuwOs3/egPTmxbiwyDh0DANHSF7wjyHRTfkJAtPTwKgk4Q13NpdQAMavUEiNpZFSIHjZ0dZyz0gSGYBIA4MQfmVd4XmI0CMno0KjjxHDxC7Zg9ABIFimDKCSHzki5UEhwnwkYpVzP9ReWBiaJRQW8VE+rWt6/VpEx13fut62FsFzSAcYD+wHthboEyVBmoU4mUWai43gG9mkJe7D8VKpgZSnUqoMO7yOvnakRRsSige1tSYIdzBNpz2YLXqMJQJRhp7BWaqum0tfOPnGWbZ1Z969RF555vf/61/2rf9+Y320svv+xZ03f/7iesMhrZbAVBYbPNtTWbX1y0rWHfrr/lZmvMtm19e8u3ke07sN9OvHLCzj561LbWN+yzjyRAT5GYql15/BrPcAege/hrCA/8EQcp/CGzHvu7ES73SMaoYk/7wSkJevD71Xcd89+hKNwgeOAx/x1X7GBL2K03WLc28tKu8NDrnb498xlsS+v7GjkCjVfcdI01Z3CqXCVtSfvUo5OAfscNvs5PQB/1B/bYvdgvX/W+gm8vv/NaGzRSv4qwHmQennm1bmdOnrILzrvAVk+d8aNPV0+fsc8/8YyfM98b9axeaVln1LGPfOhn7dTLJ7zQxb/6yh9ad4gqbunM+dPbK/aP/8n/bi9857vWbjTtU5+81/bPLnnI/4XuSfvl3/w1++pXv2rnnXee9wPZvOBx5r8oQMT3NBbJGwoaUf4LIRXnwQE5G6R6PdtRo54yNG4jedH6px4yvp9WKTI9IwMy1tJzcRcCOiOZCqi8RiOIkE39Hu2P9VsKbVO3RtqAm9WLjMCI+6BzeD9eo2xyq5ca9EoPzKMm9bI/eC6qKi4uLU+coMc+UL+yf6o7tJ8R4NkPGqY6vjj/fi10Pw7IylvWfAkBof6cFMc8DsgpnoXqbKqTetg2nZcctY+kNaPSuJf4RwcPbTUbTcc37mQiDinNi3C6FB/C7zwBDkseHG/lTX/3ra7JFdDIFLgIITAMChOD73WfXLPZsu1OqpRDEOI19B7LkjXIGLjPt3KFcDeViw5EQYKCBwzyfZ5QtbKOq++jQEVg8yxP99LHx6hiYjTjdC8PVRlG22V/i+UBMYwY3qaRMqERsrLhs5gYQ9DHc7mvHeGiHs6S3iMHQEOCqvxoaFVxfO0e234wB4waRGWBfnN9lv2lQaNMr2FEtpWECbCQQI8MzD5SSeFzsasgJ6hQYSWmrni1LVirACwkycCSxndUHrSMITwA9e52x/eeV1GYA1mlENJ6OiwCtKQR1m62Uq18EVhPIMxb9QDwXtoWERbkg8C6z0YGDA043F7HATXH0R7yb3INeoSj0RaEEYIN7xxg5/KD32Cn1mseAcEBHthnPtNqeYU20G6HNaRTWSuvmOXGRc6M9vv6PQ8HkpZoB1tdvD2MGcd3jnpFyFGNP/QLj0biKrwgFtPgedGUQSy5YH4QOuY2sgIE8XyeCY1lnWx4+2wjoQcGUq3iSxf8U0CkQRj5U2WYipLGIHWH80beoaEFiwpPpojqpXHSUOdzyPOaVLrbwwbvpn3j5Hv2xyM3qJOBucuK2OUFa8fgGd9ylgx0HKOKV8o49QL6Tf2iQKUgFw2KQq5z8RPK01hnJl05AW45ZKxgwkRc1W9lxjXC0ly2oDeu+rJsF44aGL51TkqXRqNKgVn74o5OrtZZBtTUR2yLBlKx3Av52EkH47D/Hp3lWQAIraOGRF7eLDL1w759jpX9nuYA8jrOj2Nulis1wMh/ajgVzo8cguW/S3SX11Te9GNvLdbQqTjVzceEkAmp0N2CcYsSIde0Lq7Ajc7zP0PYCgaFpZeVDy0cCi5+JwGpHEiICMiazBVBncI9VSEgoQhrx5KpTeGkEmSWOfuMV93GFTNRKXgRkHm/htsxCXt50LiHSX0AFt32gDFBWVYaAIBkPVKpKEDy+VGIE0P5itDEPl61DDkWNdb4HAqUh9uzRKkwkiGpKOlpKENj3lE6F3OgkaECEDDGXPpXIyc0QD3CMRpaI68jow1GOhhVAv/SSuZSBSM+1Rq2TGY65mQTRoCo3HgtFaPSE9/pLgrtN8dJhcD5iREw0gftMQpGJYZ78Z7WO+SQSp6GMIr7lB1fqyHLaDAVMuURIgSpxkZV2fyr/ETlSQ+RcqjGFu5T+de5p0JzeZOHlgE65zvKPvkOPERFqPTkXFKW3Y6QXI9a9mZruTCWggD5l4CuNBjrmRSpRMh4GqD//5S9+a9l2XUe9p35jm+uqq7q6nnmTLEpSoptUZZtIVGCOEYE+CcjyZ+VIDEQx3F+cBAHBhwBdizAjkiJoiiySYpsdrO72UNVdb1Xb773nvkE3zr3u2/V6VdNucjGe+8O5+yz99rrW+tbw/bj0rWuqPW+CyYBXcbLUH69oaL9KF0iAH2SftM1PZj79eXvNNRIM3s9qznceH3XtKbWNSmTJotrXeb3oBwXr5dk3Oj7AlOtizfsbHwut2eoX2jImvZxp3Xq+bRfvV70GGX7gwndNEhotK5ldWgQeuPD319zroOBrtN9klexDRvcW4dvLVxAY7LpY/Cab69H/Hx5+fT7RHvO9tLrv9tT7nogrzi1sN5a8NamWVYkAB2Vqu8IkP2GHgqkWVi0iNzRiZpAT90PBcJvbK+svOD6CfZg9hjoOUDXQnprU1a2QH4TKliHAPi+Tgvzlry/ls9u1zx642a4GYcKdQjo/Pym7I/eZcTktqsY/HWMyHVAb3PCNISg7yUtpfkkAb5SYj11buEPekB11dP2g5PaZBxqs3tAFCgSiPKysNI5hVP8fWQ8Sb48mPA1eqNh2yBeezjeW5OHxZislKJv8GOvRcxXSK2/O78rw1UyrHXUZtP9JceUC3Wy8zLmDVyvqGQk8H2/OTU38h7E6khh+5CTQF6Ano1HZthpnrXWWkeBmt8PmzU2yo8G3dXM6tk0vsc8ivUa+zXS3GqsUi66n4Deg/JGGa0bwwwB3Rvvmhs/9/qd8sP7EtD5Oa/8Ndf+vn7ODUjXjCPlR4aW11ECRI3Xj6G/1vWALgNSDJHmgOsoXdLLVt/Uieei615ae8nvcC6G+8izA36t/LMOQfwxWbVwTe+1S3Y0B09yOPy1+Yw+/uv34HUGh9/DQzkaAhY/6w1ib4yZ3ue8rVtnD3HAY4H0rtdtBq52hHdgDJrupT0v+dH8DjFoI4PrKh8/x15eHgPbdQdMyRpZqg1btWZJrgN2P2dD/azWxhs2W4DOD/JGyqzUF73y8Yq1p1FZspY+dmiCFtR7GXpAryzk4RlwD85C5r01EbKwrttUtihro+C6DT/cgH5z2/fWgG6CsbbWJQh6VgkZx6sNKgHmZ+ih8W8+Bz/Dv68s8GrjOWusQ8HTNf2iSXB5bxkRYjz8PUi5L4rFpuzOA4kAVpty6KX089shjtInZgn7je/XRMafsRvr5jRSpkOFpDIVKQwZHCYLpL8r5mD0iYBSAB58vAL0YCFAZ/iXgDQ0KPS8MtC8MbXZ7KBxNAKPcNT68ToyRrWp/X39vPI78vr1uleMn/FIXUmf1tuDhp7/OkCXLPCaG/aKSUVZugF0f2+NR1m6nnnSPeldJDGpu8dVhge1jfIZhIK8oeLndqhwJBfaR1KMJgfkBizR6OrfBuzVL3v9lt8TV+u3ptWdhy6F7BW0Bw7tQ9srOk1sXfrnx65xXmdQXAGP9MbjYCjWQpS7YqY+DNmDfB/mk4MpZS6583uW9+x1bm+86DlkPGhf+X3A7wwpeQ88dpHeK7N/0k36jIxc/56eXevBeRSroLWWzvbspr+2lza/b4b6RnrGY4H/DJnVnna/On7bA/lQ52h+Zfwxf0lhKN1rKD8K12ktPB7avdbhOC87/vlkjA+ZX5NzhuDWP/28elCX/pYu8cYW3/MM4WMeugTExyulRATO8sz42T4zj01l0k1WNj8v4NHESiF4Rcj3BOhGJ67j1xJkP2kSXn1fwKIJGALikwTHg8RGQMOr9qXeMNgA1rqvsgRAlKgAXPPxeYCusjNvaWuM/Hld0oqsLc0Tx6v4mgCd1+PnFvli46F7QPdCxe+IedH89YqhB/RhHa8XTiknL1B8f2OQtf3hNH4zc9waiwTaK9KNLFBe1lnbw/nXBlIMUuP2ioQeekplvEaEK0V7lZyosXhFpvlnhQRbD1vHqjXYcr3UAOKzSZjrmm+XeOTBzG9EvT5MJtU4NAato2Rfa621lxLXXnzM4LBM/94w0nMON/4mS3cd59V+NEOaIRsrc1t3m7uGupSR4WXCGzj+vkNQ0TNcty49oPZgYKDi2hFrLZ6k0KWoLUs6ScxD9+sstkzenZSgvqe1IT9oCnMdctPndF/F4P2zPw46vTz0xzD3MVfJgBwA5iB5QOf7mzriddljXwLdr6HAUHOpfcz3PKDL4BgCusYqne3147W6cZ257feff0atv9e/fj4F6AIe7VPpRsWO/f7TM2md9exDOeHnZDAPDTob47oGfHhapb+OGf480W5duSVj2cZHhrEsUX8O5f4kh0g6WiVsQxnRHPqQnTfUBOg0KGjY+rXxz+oNio3eWpcWa2ySDZOdL/ze1zuvJIdWoRS1lLgo9N5L6MtSZATwOnwALaIWTMIiQZByp3VlNJSLa3ngkbU0tBz9dSSwHiT970NF8djEr+swmRDllZHASM/urSs9ozYSxyuPSXOkcfuYmfdM/bz4jaR18Bapp9zVpMWvATOtSLlLgLwikELdKDCFOGTpN/158F6Bau50PcWwBW76rN0niqxn+ucd/+rn+1rwcwf7eLAT5ch+3loPb6TYRqWh0qfZ2lteEXmAllLy4RR+nj0MGEPn+DVv3nBShqsUhMahOdI66bv827M33qrfGDFr78orMxmt11HuMhY5XlG3UkpWvkYwWzNV2ofa4Hxexdw1N359qUzYhlUMh5cDzedQ0Xtlfp3i9MrTv++VuIwOKjLbW25hBVRezrzCeuw51nkHTP6TrOuzmi9vfEjvbJ5Ja7H2lPVZgRHnjgyTBxz/HESU3mi4MmD9NXQOg1g2Hx/vdYvk9vHT7vw+8ZTvcL55DR/jH+pZfn4Y8nh8/H0Ml56q/y6/p/n39/fGhcbCZ/Q6XwaNjCLJ/VAWPDhdN7/S235cnzGsek/kMf3lxyh9rPn039f1CegsHfX7y+t7Pw6/hwXodtrc4J/fI8IC7XGPM/TQWVqr0rvh/uPfagw2NNRlsGnuNJ7gy3/vzU5/+AnwY9QmG3rvNJKKst7EP3kdlSjoO5oQTaYezCZ5nfCgXriyYLwS8ZSpB3aNT58dgpIXSClifVZCZ8euEpgcoGu8mnh+Z6NA156ZLzHzAustK/2uOROo6HU/P8M54t+aJ512p7I1v0k5rpRHgw6y3DlmLfR1RpV5Zxbq6D1UjUVC4+d5KGRSivZczBIvi023ODEB/A6vL3bCA6LfyLZx1lnjureeW2OiQvUMg1fo/QG8bD3ZK0SvrHQfjsFntvL1qxwEZif37SelgAQI/Ft0tR+TN8z4WV1fxp8HdHl43iDx8s/vCLB1P82d1tmXs3hAt3WgQmemvCuXlIzLyJRH7vefFDbpPju9zVGW+px+eg99qFC9Itb8CdA3MuZab2qNN+u0zvpXlrmXNS+L3sD1YENlbnO89tC9AS4F7ZWrN8jsmqwt7osENiEb7yFrfYbPeTXOPn/Ie+i6nzx0Aa4MRa1zr+j7kjPuX79fh4avnzc9v4xFJeh+BlXWL/j1057wPy0xLLxqDOadO96X179OB2i/0eiVzpfeEiBq3/k18PuX19X4dV+/h/m77u+fT9ewuVg7BMMx+vtIZ3lnR/LJ/AHP6AiAJT+SB68T/fPY8beDPihDmfOM62POybp1q06MEw54OfXzrznwOMN7a3/YvH/l73/TAN0D59Bak0KVEF09QIDlqtgAOifGA7o2mCZDD6oJpjK3OMvn3F+Ug4TcW1se+AQAQ2DneDwgaMEsNCC6dw3oAmcPghI6jl2bwwvA0IL2gK3rad54DcXANN6Ncl3HDIfCoaQ6LqzoZ9G4vFbMFqTrpKDNvA6SlyQImn8ZNFREo/H0MUAfgrqOf5RC0rMrKY49CFgixXmgclVJncYrRSVh1ZyIPqQM8Ht6JgGqB2hvSGpz2EZTCxXWsg88X68Y/Hzx+aiE+JONjRhDZ+mVxs+12mx213rSK1I9A1+jocU18mDLsfA6vC+7nw0NYSkLfkY5Bt7Q8EyCDqfheIeAbl0K17Sj5kvGnNaY95L88TXJn12Pxixr5ddZ7rqGVxhig4YK1YOcvucNOhkUknOvpDYyoS5fn0O5e5AYGnsql/08yt3Ln9dfNj71UHdJccP9q7WWMeOfhyVrCl0NDULeS/k1vOYwLNeDVbn28K9aT/M63gjT7xqHxidwkrPhn9PvNR9D97pFOrnIc8TRVf7KENA9oF0HXDJapae1XjJo1OVToOP3Ja839DS9nPF96Rs901AOmfTqdf/QsPEGtPSMDAWxj9pv2l/eQ3/S/Tcyv9bbQ6PLy5HXJ4/h1zVJcVp/v75PMmY4BjFw2u/Bm3/4n3V9PLxXyt461INLmahsRgtByp0NqEQpUfl4i4I38ZSPAEWD1sHwvipyCMy8ppQKr8ex+PIejtlnSEtheatMXo469ChOSkDn2dc00WWM8Hv+ehqPB0Vt3t66bjfNF5QQp+QXKVclGnpQELgTXLyXpg2hOR96cQI8gUJZs861V9oyxK4A+/FSCClVjYt6NM36/gLXGUTeQPCGkO7N7PRmbRRp3J694JhUaufnz4MBx+oBUWOUEuRPrbffJDIwZtPxY2VX3nrn76r5FbD1HlUfGirKCnt7B5ssdw/8/C7lTptdCn2oMHRdrQvnUes9VGLXfVchG8m2f25vEGuNNHd2bcZdrTHSVZaylwMPQvrdG+5WW75mOLTWXqlJSQ9lwz/HdTkifn09OAlENsbaOrvaJxZJ/+g5GIPWfHr2g9fic3PPcR8LGDxoc5wK/10LeGsDm2WP2stS4JQbdavza+8BPdx4tr2X5A193k+6UHpBRg6fh9dndnsfRrvSgF5+pYv8fhawaZ54LenV68BRcuON0Md0S1laV0RdR3Ms44wGp8JfXgdIl0l+NVbpNb6u9r3D8Xs9JED2gD00FrU3JJteDoRZ3lGQjJuMrNk3f33JoXBsuC+9U3OFdX2vAcml9jvzUPz8eANCBrt/Hj8OSwrl+B5vC/AZNTG8pzfifJb7Ez10vwkllPI45KX2HhYTopLHAN17rHw4Xct7/R7QbSO5pjD+afg5CpRX6FKYmmhZWVqE4caVF8XrqofuxmJe11CzltcDqZJYpJA1dq8gJfCcXIGWT37RPPB9r+BlDAwB3QuehJTfs6QftlddGzPeKKIg5cXSMs2HimCjNF128tBLooeepCN79qFnPlwHbyxs3rODcUh79dSjhFxj5Wui1DRuzanA2Z5xfYSr5syDihS6Bzf//nQN6Fobfx/+rrIyv5GkYBhDn0xmG0AXXawN48HRz+dwx3lFI0UnGfOtS68DdM6Rv5/kgj9lEA09I82dNWRal+3o2t4D0B7xe09K34CJlHXEjKyrrGntV3kVQ+Xmn8EbMf6+XoF5D/9JgP55MXQxIPzuENDVNEeA7r0b3csD+lCm2WTI9uca0DX3/Jy8OeWtaP2HgN6vTZ+gqn0rB0fGjvSXjF3+3X/mKoausQ338XVg450uAch1BosMGo3Zf0aGD2PIAnQBtmRPYK3P6n0PmJozr9f4Pr8jOl7y6udQY5Lu1Hr5edBeGnrQfr9cB+iaE+mEJ4E5X/f6SZ/zRpD2kPSz9of0DAHZ6wm/v/hdjXU4Fnv+dWfIzwN0j2+af48VQ727qUOXUpdS0wBkdQ69u95DqpGNJhsvXHWW/qG9cPhFM0Wxrl+nYhKVOrRmjFZeJx54S81bTlqIz3qgvZUcNFdvAAAgAElEQVSsZ6CAiaIwT56nZTHGmvXHm/KfDBdNnl9kvygSclnmUgIcg56Fr3FONKdaCG14fs48jHUpiubHKwaBIudFilnAZ+GKukTb9crEe7Da9LqXvv+YF88s96TvC/+kfxqzn1vNDUMljGGJaeHrQ69UIQOBqBSfxsoOb/KapXxlAOmZhgxN7930nnY2YsPUq06BQ4NBpwVq7fS+zXXAPOf+CFwpIVn1fr6GysbPleRzKI8y9HZ2dj53fgWKkj0vd5QxzxDwHn5/qDGPYugapzcAtP/8xt8oHWYRp/FjgC4A1zxpX/g58GOQ0vWALjnQHA4Nks0+shyOaFNlMQR8zY0HROkAm++19+U7JQ49dK/chwtBQOdcENC1T7QXJe/XAeWVkdP30aCnLvnme6K5pYwlU2I85A3XdbWuculdtCeBueZvaHTLyNFz+c/ps75Tm98DAlQCOil37zRJFv3aS/a8jhFgebDTmvG73KdqHfukTeAdQOlaP+fe4B1S4mZwVNWGVda9teYas7+3l2P+zh4Ufu71vvTkdXPmX7Na9jXt7u+vfTGUP28s2MnqNMo/x0P3DJifF62fDIbNurz6t/vDWfgBvxk0OA2M7wuY+FoPlI3FYIdUyJAikDcrpSLBVYai7weugflJlkL3QCZhkmLnNfk5ecmyoPjAnkaTgAjQ7fjQpG9/qsmXN+iVtQfCfhNfnVCm73lPSPNGQPchAs2jxu8BfQjYem55Jh7wdR1mKdPSvw7MpVy8ZfyYYiegZ6PPZPFq7F5w+bu8Fhkt1taTXa7WHro+L2qR16GH6gXdGx463Ygeuj7D5/LzRdpOa+w9HL2WZn09r+4todd8yDgQ4HrrPoqZUMhs96tOe9eBilcC2itSEqIkdX3tI46D9/IMwXVKTZ/T/F4H8P57XunzqZf56jPzrzFq0w89LIEW55+A3h/oclXL6xWhlPqT5tczcF4Jeq9M8zecWyYD2fq4TGWtn4wOMVwCL++REdApk0xuleEj5arxakxSpI8p93WZmPfQZXB6negB088Tc8T7+10dZsW/fb8KhXy0J7SH+Hee90cr2ykB6zyCjW5cA7x0rgeNodHqxyfDSp+Xoap1lOGh7xAQFUP3OlDX8bJ/HaAM513rzu9z7CoBHe4hv84e5Iayzmv4MJ7GKN3GtsgMHUmveYfiOkD3+5dSb6dFDubej0dy6OdYY+dPtUTW+7q//4z/rvak/USwyXK/Tjd4GdazaKxaH2GD8M48dF3MA7EEUA8nUJZg9O+35uENLWh/HVmp2vheoHhjA0/XktGDjx5oCOjeUrMNve7WI6vQv6/78Tk22c1rr52x8xF71LM3t2sbqmeU8tDk+UXSwsjq5li9Zag5laHBv4cGiXkH5mX3dbQyJLRJ+LdvXCNhloFCIMzzpcXQhxtZ6+aVrH8OM3SaFtl4sikb9MaUNqAMIHlGogvtede1oL71ogBKeQE+xje0VqnIq7JC5pLKpAh0HX+GgHIhPOMRJ1SoV2Dk512GiTeUxALwGjGPT236Om5PlT1JOTyuzPs7yYLWeKXQPTPypM26UaqD9R/Kg/aB/2m/U6Z0pv2aYfIMhNb7OsrU1sJ63lskb1MHqzl7kpIdKiztTd3LKzZvGHpA1T6yxhrrntQe7D1g8Xfv8WpP2n5aN9YQ5e7nWdfQnhfAPabk14mUbP2qvefvzevp3h4Iru4jJ+fx+nN9h+uoxh9SvMoX4d/L5WJdZ/1kD92voeaIY9wYZQPhum7f+/X362ef1RnfOhJ00ORLjKbXyx6ceT2/Hz3gSCdeZ0xJBqTLhvKm63hAl17me7bPWFa4XG10n+53nR4e7kFdX2WfQ2NF6z00SASc+jwTS6+7tnSp13l+bf6mgO4NAN2b19TrWk85SlaHPlwsCQw/pA0rKtqDKz30gMcsrk8c8gkVUooCPP3t6WhqYhP4z7GQeM3rqBYBpK4r5TGk3HQ/gT0nYkNxR6G1HRWge8rXgyfv4S1cTSg/45P29PyeyfDfHQK6QFL39caSDAHF0PVdAQfvbY0RKlqovaege/kN5IVb7+saBPRkNN6c5/sk4fNr9phht46h+05/EjoBuge2oXVJQM9XOUbr0+c4bl2fn/XxI45B8Tafk1A35QbQpbSHoO5Bxm8Gtn4loPMC8sw4Bs84SXkNFc7wdVHsfF3Jl5qLzwN0GUzeoJNH4g3joTEpQGfJJWVYY97I9poK9B6aVwimFC2Ozp9XI/TzI5AbzqeUlRSr5l0//VilLzwgSg7sgJbB8af+u9rT0i8K6W0MtDXYi3LXdfWcfHauheRqOD7SM71BcfX8w/vLERkCev+5/rAVeeia6ytKnVUU6WMHvygvhuu0Wi3X6/ZkD10GjPSa13ccg4z/zZw6pkUG4FB/+X1oZVeuE8AQsMgwaU6G4CI9ohCY9ITmWbL0efLvD8+6Dvh5LRnbkiVdV4Bu1RrOIPH62d/by4f2j08q9c+p9dYJl97g8167DkOSrMpg5Bi0Nn4MXo/8TSh3yZR/Pn9d4dRGf33x7/6GNZbxkyBBkXUsgaAwSsDloSPo40/8JyUuRTS8rv7mZ23R1/QU7VNNpiZSCnMI6HxfC8sx+A3nr6ExeO9dG21DYdvJFAHitK/FFmgKhKQcdS1ZgH7z8Dui2KRwNE8CbA/UBsSkGdcxYBkm/KnPKVFDz+YpJ41BFmpAN8fVYWvTCeCV1MO/+VwSTHnoUZp9BtD9xvUKXoK5eZ/P0LVWdihjYKNs16/JQ7lubUhXrZYrs7Q1LgG65kVzKOWh9ddG94DuPQe/eT2wetBn1ZQ11lkrDXnbUsJq6uBl8jpPQmPRuml9/TM/SanxeT0jw895FkEKYmgc2LPSoAr6M6U9iEiOOa7rYnACYuty1TWfqcOWLFJe5EE9CdS1PppXP17eR3vVr42ARvW3qkMfgpLu6R0G79HRkLS5d/I/VHzau97Q36zLOqGJ+2dozPrnvW7NBeg9O9kzfHJevJ7xukPzwfd7A7VYA9HjHvpmfhwDpP2s59NnhjLmxyqd9pjMr727zbhc61fJua7JZ9Je0J6XTuL4pR99dQ+/4/WdDBAZgbqHxiRA9zpnCIAyanwozvQA+zCU1YZy9/rZz8NngFwOpAFRXy3hDTkvq9QBnuEQc61rCtC1hwWwPsQyvL/G9jdJilNSuNcpMpxkRHi8Dr7w7StA94pL4OstXKMpXbzTFA8BfZ0l/qSkOE2QlJIMBLUMHU6oxqEF8h66FLoUvqxDCa/oSo1Vz6ENwcngJJnSW8d/lRTnFYo8LoHg0EOX0PF1zZGu67PkJahS1AL0jSJ3VrY3JKR0pVS9IcP37L48Kxvs9lVbYpcBK3v3xT14M+FstchN4bAaIaTyiZnI06Gt+45+YZRSr26+awlWpCDDvmECk2bSREkzfdjAkpGiADGPXi3ZvrXFEg1aHmVKIy2IENHzZUlbEqNmPNmULvojRAMyHv2hMIz/i7baKMS4PwZUa2XGD6/hGoj068/GOrEd/8mqdP4vbGDnh9P74mw0CVB2dX+MKBOWwthajpKdYMldpiNH6w5V0R+WwWOBqeRN2TB7n6Q0f9KVs0YWAANF/DNf5kh5yEsb2BGpTLTjPDdRAB6RapsOnZ2ZziQsm/uws+NRG4aBYiZFsiSG9G5sc8/n4t9cQ9Xxdk3vEZpc8BhSPrQd0UqlmyBjpUDX1zbbYSU0mA2QGzs/nZ3TQ7tA3zuccsA15CzxKFWe2c4aVFvfKEA9oqGeIFw1iJv+fr1H0VLiUAWc3RZVUdq89se29fPjj8M05bXuWS0FZiEOzgNr4NMQAWPpJdeNs9PP9foYOJOhOI7QhrC+/8x34LOkbdgfSUs5YSycz8RDehjC4/jX3d8islD8PJMv4xBNtJ5DdklkDgnniOE2Pg0bTbH7m5Xz9cZS2VKgQpsj+rKULz4gx881GUeprfkKNVZdbXPKo2x535ZH+TLxjzqTz2CdKWNknNcWaIsSKeUq6FBGQBm0dk9+h/ISWSyyL03kufb8vjU25KFKTWfraYawvWeBk55x4BmKa+aBz0RR6eP0pllNHzB/hPO6Wi42ORTSkd5YkIHGn9KF0mXStcpz8QwtPyNjUjrYG/0bh4PHb19TNjs0IPt9uT5eeB2iMjClDAwYVO8ta/zeSNoYQXb0MPc3jzC+AnWPP5Zj4M6ZMEdofX9+jiwpO815FpPPyWfnf57hEL4ID21s67CPN2L87yzr43PzOh57bS5piFDXrXNB7Llf/zu/YZS798RkZQg4vHUmcBWlQBCxxCjXscYMnzUF/Bg9sS5P2kz4+nATnxSn9/R97yH4CZEnJxp2aN1r0jShGq+8XROi9XnNdkjLExq7iPb1i8rvehZCAqJFFWjzOxcXF+Y9CeQf2yxGj12lOHqhkFWo09yGXpz9zZPOeLhJH0RHE3aowtZOYKNSSsMEbc5FT1AGCSp+hloirBGjRMS1axNr38ueWQ1BJuwMuKR8QcOHnhCFhxAZ9Iq4CTpkbYL5MgXiFPezGlUaYJamiJYFJosaW6Mx8rDDKuyQmyffIW6oqMjOxKZ0WDalsIXCCzzzm0qPTS84DwIAHaIj463tKnRxgzpoUXQhwibAqAAy3oObKmpwnOZoJiE6kkhNi3DVImhChGlmJ40VixOkBNZuhAQ8qIZGUh+XpxLkwS11EKJkWGmUIszYjKVFwHJB9kiIEiQVMMuBEW8SxijiEOdRh2XQmKGUdh3mDcB6giBsUSYdzrMWJcGojJBEPNAnQNPRKCvRdQSxPkaoLGVq87amIcasWH4nRZzGKKolxkmIEdkGtkCltk8TrOIQBVurtiGiLsKkjZGyZwQYJmtRhTXKqEWbhYhaYFaESKveSFmOAxxu02BIcHAWYrpKEDaJrVvMypCoxFm0QNmVBqymvCkT7OfQFzIacJheIe3NOmfOat0aKBKsi7DDBXI08xBh2eDgMsKsHaHuIqy6BkXEqQwwjWmy1liFNYqgAfE0ayLsFhFGTWSGXN7UqGhIpBHqAFgFDVZxZ4botARGRYOUZ9YHHZbMQQs7jPMWEZ83SlFFAZY8tdAMrw4RW7kyWTLoUE9SFLaGAeZhhnmboK1brGgIdRF2mxR1EODRuMF5yjVtEbUNZmWHUdkirGjUJqgmKUrqGzYTKVtM6gjzNsQOje6uxPG4w3ISoeT+LCvMSmDG+aah2XVYxJz33tih8ZUVHeKaBmlkYF9QlnqTw8Yem+FHXcA5Y0UP2YxeboIgQRswmbBBXS3NdpInLX0tkPRsj9eRAh0xcPJIpfsVdvRZ7kOWxhw26jFjyq5OfPSfu8679rqe4TqfFOd1qPSwd/b0GvGATtDmtLZ+u2/+KQqjtqy8p4H5uiJGOJVlvZGhMct40Tjk5Ep/e+ODN8uLvgrKMx9y5q6bbw/2HGNFp8NVSPxaQNdAPWWrCTJ+n3T74DxxD+jewvPUj113PRGaR02MvqMH0xgEnAJUTsKwE9HG+lo/uWgaAakEVoAu2lIGxFDoFMPw1L5/Ph9P9CEGJY/RwvILJuPJrmEeKlsv9gJx3fOpn7juo/EZ5UVFVvcx9MhM9673nIK299IJ6Kse0NtgjDaM0FDhRA0SFHaWeFeTcgpNKdVroKZWN9XAjWaND/r/6BoQ8NuIHmaHrEmwtxqji1J8lJXI4w5bVN4XOSYXJebjiSmiVQQUdOC6EOM2RoKY8QXzfuuqAJvjkDZm1zl6fLS8x3Fqm4fzTlAseUQslRTPPjcPld4KPavCxl0aYESYFCGymsDVooxrHGc5qhG9JAJeZ4DetRHadIQ0DdGtTmEmTTdCGGR0XXsvjSGQFqjzAk0Yo0wT1GmM1hyyBkmdkyKwXvD0LucrIG1CtFGMIgqxiAPkQYsoiZB0wJjxXh5kQ7CKW5yMapRkQfIYaZSZYdN1TFQsga6vjab1b6yFldcF6JoADZ8B/bGv9LCKcoFRHGLEBjFkMLg+aYRVHCHveM0ESRtj0kQ9oJtnXaGMK1RRh4L42gCTApjQIOqAPAPub9MrjHB7NUaWJ2iQISSQkPkIcpwlC1RdiZjDpYcaU/Z6BsYUY9dHZruyRkYGowtsHWs230+YSBRggQLFNhAWNe6cJ5g3I+RBjAXZkZhrFmBudfYVlmFlxiq/R0DfKmMkNMyixACX4Mvnpqe7RI0iDZBFESar1gA9IqDTyBrTYO3stZBWbEhADlHZwDkXBOTeiyeL0k4y5E2FqA0wCVNMuwRd1RrrlHUx5kVonzuctjjPaIg0BuhbRYtJBcRkVqIQ+ShBxbPryWi2IeZ1jGkNbLWdAfrhpAf0nDcvK8zzFltdbIZE1bW4IKDHZIlC8965XnHFo4NpeAAreooBjxPm9YGEhgllIuVqV6hpspOJCVKEYHUHOSbyedQffZKZdJPAinvPJwVKh0rP8XMEdP70jtswPOABeAjQbMwyPO3Ng7sHsOvAnbpCzpXG78PHwhw5dPzbh3CMdTOp+iygK2FQ4G46t+xLXK+cUqqyqwNgeBl58X1YpWdCvbO3AX8SifSv1n0QPIsgh87PneZiMz90zmmUuCqJXwvo13nF8sY5yGw0stlQDMl7kqKph9bXBqDXI7QGGS4hir/3ZXE9BSqg92A49JC9kGlidB9NjoR2M0mD41O9weE96WEczLMZPvbmQVdxdB/z84LPsRHQ27a287z9Pey9NcNBY0DCqAXVPCzQ4CQhTReYR5DVvVI3SpfnisYJyqI1LzxpUyRdf5hJHLZIItK8LVZVbXQdVaWFPgjkvH9HUAx6QO9JKVOETdwZbUkwoELdrkfoohgPw9LAfpuE6EWOZFFiNBnjMgPymPQlFVGISR2aZ9OwsiDsUDYFqrZCOh4Z08OYOi3uWToyOs1koamRt7WNj6DPMhtSoKQSV01hYydIx02MpIps3C29ubhBHpcI4w7WPqei28X/R8izDMyQT4pLPjmKmB5UjJoKgsq7AcYEz0WFKIhRJxHKJEARN+jC1oCR9HgVhOiqDtmqQdAE9jmju21TdDYHNLAa45NJXzeouxqXCZUCkCyASZAao2LhE8o8OiRhn/RoysN0DRUus9pJLcf9We5hhCrPjWmg102lbQxMGqMOIlR1h7hLELURMs6PneLSog5qVHHd08Z1ZNQxqfR5F+BGxSSxDidpg5zMQjRFjggnWe8Nb1c1kq5EESxsrHGdmGFykrVGi0/zDildRgNHUuktsqAH8NOwxqfzAEGaYC/v+8gv5r1H+tRFgnGX4TKJcYnGZIlzMLEnJ2ATkChz9EEjM7xooNIwND3BZ0hC5AnZIIYsQozCGGlJRoZz08stQzAE9rat1lQ990aIScFr9zuMJk9Nap7GQ5Yhr0rkDA+QpeGBQJQNGkBdjKQNzLi9TFvkCeeWRluHcd0irluMYhpDQM5Qip1bECMNEqR1iJSUPb3rtsRlCpQpjeoWTVlhVLUYIULC8FDXYkVjm02AuI9o0lUtAu4PhnYI6AxLMdTVhjZHI2NjWoRZiKKrUAS1UfOxjTlBXIfoyNClZCl6/SuHwrOkyg/y7/kYrmhgDzbSX/KG/Xe9A2SvG3Xcf9s7U96RvA7U9Zr1ondJcd4p0jNZyG6dJ8bP+rLCXwfoNKapD/nP9HDVg7PGW1bsZNpfU84j5VH4ZUbA+m+PFYYFZGsow86hk7MoJ9B/x8+D3Z/zZicmXlELvxbQdUHvFWuiLGmCFtraQrD42/owBsWwlVQwtD54DVrsnAT+5AOKRrf31pOgBxwKnABv6JEL/AXOvI4ySy3e5OINFq9ax/0khEPh8eAqQPZzovtpwcUqaEF8yMDTQcZ4mDIi5dInFmp8EhZeW9bgddYpPd+TjMAYYlq1SMsGUUUKq0UbR2jiGCsKXxAj6mLzPNK2A1dsZO1igQXtd3o3fSimj0R3gXlUFsPjpu/JFKZLoKVSDFr7SY9t1MYWqz1GYXKwQ3J1UQCrCvF0jPNxYPQpr0uKc8wQQN2agqzAhEKDMaSziVH9PF2N7MAWW9K2veXPWDRhm++b10Dq0BYPyNvKmsPENeOWMcKONwtRx/SMeJJXhTRozRsKatL+AVakOcc0RAIk9cqYhxXbcFLpWqw0xLjqqXsCEuOvvDchsAoqA2hSnWGaoohilDSkytoAgvRtwDFaaIE2VdyHQjgetEj42a5BCSp+AIsK4yCxZ+oZkT42SoOF8mFJjTS4LH4aoFUcn0wFLZqyMWDvInpiDbok6GP4fPKyQdj0BhT/I5NjHjwZlohwHiGoUxt3GVbYQoCncyDrYOB7SWMzGeMyBI4pMOiwW9YI2xKLeGXWxXY5tescZwxxwJ4vbchWkMEBRjUZ9tjCLrzmyYQeUoqDPELQ1FiOWrRVhe1VhDhMcZGGRrmT9h5zjzRkKEjn92GfCeNCQYhlGhsFzTyEuiqR0fiKAyzTFnVbG2Ayvk2AozfNvdKFQMqniPh3bbR/GZDRCXGwpAHHR+K9aLD2mmAeZ8jLCguGT7LesIuqFrtFiDEzKeh509ClkcB9wSRD0Ms3E8zqzIuqtrBAyz3FXBYwx4RETI3JJEPZluaFk/vmXiCgU1ZNJshidX2MnyIfMomTXh17bpNNiPpwWc7P2d7tAT8zQGcWfmwGc0Hptbpphk7oxUdmrCcxzZa+DGroDUoPe4DeOGPrxDLvDUsXep2oBEHvPXtQ7xMzH4cqD+x8/uv+aaxi8aTvPaDru7yenCLPOhB0A1Icn+Oh03lQnwQBun/mqmbS3FXCsXS2EgZ5bXns1wE6QZ08iXdWRct7PBiujRld1Bd2WuF/AqB7IBbt7ukZHTCvzwnQRDmrdacejD9lyTCGYb3M14kGAm8fzxnSNx5MtWCeRRgCOgFBgC5LbWNhUknaTa+O4Pt1gO4XSkaOF3JZt2IFTGjWFp4WTfNoCTksO1sLhATPP4/qID9jnRHsgxA5o6JUBPQYeXpTSTq4pwM7xvDDFss0wDJhYlqDpCK4BdilNxuHuEwqlBHp7HXDMFKlVDxUO0QRemHMKKV13+c8mYLtk2z6BKsmjXAGPmeI3TAzMG+KCvHWFI/SDjk9AFKA9NZWPIe7MQXZdDW2U1J2DaL52GKwF4tLA+udZGyelcWgmJyUBOhIXxt9C8QlwwWNJRtZ7LxKjHJvw9hAtWQ4O2wxQYtx3ZjBQ8q9QIhlHOMyS1EntNx7itsS+Cx+SnbC0op6Zoj5WXx2KummQsADNegEs1IhHaGKUiy7FpctDSPGLMmurOXJzirXWet9iCUiWNOwqnsLatkUlv9gyXqWuMb7XyWScY/0SU89IPE/G5CFMAJEBGwzgfr1IMVPQCeI8SRExnsJ/FJMpPfsOjTM7KnGBghVXGDWtbiTtxZ/PYq4RhxagrJtzcOL28Y8dIYyPpxXFgJ46WyGSRljETe4yDqcjPlcDfZXHaZlZ156k8Z4lNIT5TqEmAUZUhLC9JriPtmRINcmEZZJYEme87LDFDyNrrSxcj1pIM3pjgYhLtMAq5jeMcwgyJgsFwNLMlZ1jXkVYRRkaIIYOen9uAe43ZoMVIvzlCxJa6ERhkoOFgGmtA05fIo92bsO2ApTk8ElvfYktP+4v3bz/rS7y+3UwgOMvcdMvOR6rzkVMlDxeIRi3VXTGJmwB3SmOlQ0mOYZqqa0/AKS4WQaCFIGGgQbsi0uC5+Gnm0/erb8DjPsmQxJo4zrSKONe4KJYl2AWRgz49XYFPqVbRqjiSNjonomoUEyqD2XrqEeUqWH18MeZD0DeR2gy4P3jpQHdEuIXePRELSu03nD15i067PQh4AuoJenLN3Lz1l+VJp8LqCzLa6ax9i4eWS4O16WcLxW75uheUZCTqAS6TwLzHXjAVGs0vDZ894gug7UN/PEZFLrJfCfAOjeMx4COi+spDg/UH2Og2FShA6pV4mCKA8mHHHBmYE8TGaQAClTUjFsD3b8jK4tIfELrrGLLfCWmimTdR/y/kjsxw+Z956/j9H4WJEHdF1bBofG78MGGhvfu6LkS4QGAle90P0zenrfC4ptWCRoGMpl+deop3IJ6FkZYNqwPWqEi7jBImtxmVUou8reH1chdrqxjWGRFCiZumuce48cBmhMMlvH0IkfBmoEN9N4PQtgP5lyk0U4pscXRdiOxwjyBl1eI5vPcIQSJYGBwle3GJe95WBJSKRV6R/UvWHHnUED0Br+jEYbIZeHYNnDpgDWCSo8PjZNENUBxkWMsIlQMt5NQE94mRZbAMZVYxQmM0JzGkFkLqLUDCHSvkHHbOQSIY0/SwrmKWa94mOiXxdURjOnDalQUs6s+U8RRBmqLsYCHc5ihi46EM9o+FjyICWs7VOVqKxJr1X08AgUJWG2w0WXG5VqB32waqAji7SeXnpiNNbYCY2Kw7x/0qPMfBZl14dS0ooxeiDl2QpZirxrsKgK81ZpSLDygGDA+xhNTe+W8tNmRpU3SY5xU+BgWVo88VEWI6d30vU5DBYvbyps8UTFpMOHW2RaQrxwOsa0jLBKWpxkDQ5nZNsa3LpsMav6dSqzGMfjEG3Z4uYywgypAQrPEphFiVUhkHJmgh6fKykq7K2AcRDhsi1RGJXe59kTdCmXObPe+QtDIQ0zpWsEjOPHDYKqxnYeYhSMkCNBzva+QYhxF+CgpJHW4HhUYZFwXhnnDjA1Crw3pGgwMAzFecjCxCo96EEbwHINqsbkuElCnM0io9xHNKLJSlB+CMAhjYLOjBTaIObocA24a2m8tUGfwzBmp8LKmIxxG5mxQA/dwiEMpYxTlJQjq5agUUNTk55ZX2pHOTPaumltjMZa0Ggj6xdEmIJlHgT0ddjB8kB6xonXycra8gakc6THvT69zkOXLhtSwkNQV9jVO3zeSeyF/art7WPvrWlu77H7381JXLd+1X182NPrZwE6X5ORYSXRGTmbJ8fQ7WhZ16Go48gAACAASURBVNpVpZaaJxr8NKS9brbrrVFepdweFzRWriirbRhS9ICua/E7m8+6Xi0bo4W5Oaxc8p0ef12Wu/caPRWgibcykjVl7C03CYFS9/l5ZTyqHSb76CqxTpaI4hOcdALO+fl5X4K1zpD3oMh76Fp+QjWZ/MmJ8klpiqXY+HVS1TXnQfvrfV6MRs/J64nWkQUnRkDf9+NSFmhDyniddaGxieUQyPtN5pMrMiY8LUm5Bzgblyij2jJoR3WEWT1i6hSWQYEmrU1hN20OMEEIKdJkB/F4jMv2ss+AZXUOlSUTjQzQ+5QQK3lhwpZliTGOTm+e/9UICah1YyVOH2cN8jTGNJ0gWjUYLVpsjWa4KJm1TU+tp5sZm6YHS6As0hCXYYs2L3GjSTBpQ2vFWGQhFlspTtv+pD3S3/SIZm2/uVZRh0dJY6VC0yQ2bzcrSOFGzN1HFYWWbUwmYYcx8bqy0AGVd8HEQMvV7g0Bo3C7CqtoiSao+izngLXFI5Qs6xkBZWg+HtKuMsAmZdkEKdo2RVglKIIAZ1mDpGtxu+gwbdfJiYRhGgkMTXQE8xjH08Riv1sFPUOGHWoLX1g8I0rIA4DOO5l5NkxhJ0NTUm1t2cjEFMaUu4ZZ3x2WWdJnW192mNGQC1NEowSnYYWzemE5D/S4py1p2D7+zPj6KuFVEgRV3OeoJUsk9QKzBfO3A5zN5mjSKYKCnmSDiyg3o2eLMekgxDm/1EbYKXuFeJo1WKTMLq+Qtg32lrXldBCMmlGCVRKjqztsF4nFkHM+SNHgZjcyOvi+lQEE2C0abC16QGcFwcO4wVlGg5VsQoCsDpAyW57xY9LaSYyLoMBZlqMZ0UMukRS1Jc1lwQTLLkXbxMjqGJM6wA5t16TF4ZQzX2F31YMk54NyQzCnorWjURlmSUI7lY9Mw4Tx75aJiZUlPNaUMyaUdUwoZHihw7gJjG7nvqFoMdzEa4AlpgQHUuFtgMzySIDFhKVxFcZVgGkXI6s6dARgGtP0pkex3aui8Uxjh+YmZbRqUAYNFjQouhpZzjyCxqpPGG7rrKVugixgcmmHlZXmMQwVmBE9bTgOHu7Tl0nKcZDjJF2kv69zeMSo6rOeivY6UzrbX2PDWppsP7lTnjcYhmPg3/LQPWt8XRiAr8m5UqXW3wTQW4Y1XGtrWxhXxVWTtXuCQ8jPCdAVihaGGv7QmbG93sfZZVR5r37I/j6Gcx0wIi66To+/NoYuoBLIDOkNWu+ME/rCd0+Lc6CMI/H7zPjmv75/MbBcrSxGSKWlM6pFaavUS4Cu68v6EZDy8/41vS4Q1Hno3sPfeMAsnylZAPtk73yY5T5kCATeHtC9Nabx6P7eIOFrtcWAeyGRQSDLku/zNRlKypqU0cNioLROjEJdjZjtzdgbs7OpeKZIgghttcQWChyUFxgXuSHFKp3gZO8myvkMi9VZb2FS0dHpZn0vPRT6j1YLTUs/AHPsmOE8bmokZYWkYkJUbTHOy0mEn291eDSNEI1nCFYNpuct9tMt5HkP6EzAYfYvY/h0EmkElOts7HZR4lYZY95GVmucjyIcb8d41ObWC54lRgcXrXlnrCFfpQGOWOYTVZgkHSImf1WsS47AKmVKRGsZ0S1mGZMKK1N+zAdlJnDA7GECWRVh3KXmodfBOdpuZUxEF6ao0inqOLXrZMUCNxan2K4KTGhQZCk+HGU4DxPEzQh1GOJi1FgC17PLFjeY4ZyXZuxQ+bfMck4TnI1jPJgnqKMYsxUBnR73mhhh2VFIby8CSYyClnvbYjKbGl0aMKEOHVJLbCKt3Md1j2e9t3fzPDCvdEbmYJzgUVLgtGbJZIdJ1eAgJ1PRVzQs4ggPRxFWTBDqUhy0HZ7Jz7F9eY5kscRJEuHd2/u43NlDeclx0HhaIGor7BTMw0hQBSPULUvrYtQhkwoblFGFJqwwLUvcvaixXRBgAyvZOpwnuCQTQY+R80vEy1sr+1oFFe5tlRjHwAunFfYvSozrAOU4xQcT4HicoGAYgQxDF1ii23xVW5Y3rZzLIMd5tsIkqHDnsjCDYFwnKEZTfDibYBFlyChfNcvMSFOSZSgxKio8fWkuOe5vhTgeRyjo8TOJirohCi0EQKdlVAeYBTHGDSzr/ThpUJGxYp7FOgltxJ81zICjkqWhXcRkHmJ0o9R2ORPZWKY3JtrHIfKtyBI+aagwyY73oUdtBnUSW9lnHjQoWI5qgG6J60grsiY1qt0UWVnh2Ucl5ksmvrVYjiI83E5xMc7QpGOUTNbMaVyyUoWhhw4pa+7ZAyLtm9xcB+hiI6VLN16p45jltPhQpECLP4eUvJjLjaftGtt4VtSD2+cZBAR0XVNA6PFHuCXdOkyK+3WUO1tTDwHdY8wqXz4WQ/eGBe+t+2ouvaFjYU566e1VYy6xysO4uwfyjZHDME9f/7JhmIOXf+cr3ZBS9jSvtxA8nbIBTNLmyeMNZ0QV8LqeMtcDmsfGGM66Dy5/ygsfTohAzXuvHsAJ2Dq7WF6+95DFCgypGnnoasayoTEGh9Twcz4rcvi3v6enqSSEYhZ0fT0nF9hqjBnDc53qNnOzzsyU5aa588Laspc7ASpmotsKIU9eq1oUbYTLcGLJMTeaGq+cXuK37x/h7vnSKNT7u1v4sxfu4MHeHM1qgbKuUIQhyizBMomwYBkYSyniGGFVW9zxVt7hzkWNuyc5bp2WuHFZY9R0WIY1PtoJ8YOnY7y/m+AsS9GxTngZISv708yodOmNMLuapVmsgS5Sq9fAOJwhLQOM8tbiiKQaGS9fZAEqZsfzTPMG2KpDTCxLvy8TuogaLIMcXbRkHMBI7bZhxjbLu5imRae3QzKLsURhOQQdvaQuQpgHmBYJsnCMBeu06wJbxTGmXWF5BavRCA8mMzRdhP1Vizc+vcDvvvMQzx6eA22ND29M8R+/eAsf3trF+UXZU/NjYIwGtxYFnn2U4wv3c9y4qNBUJY6nMd65M8a9gzFO52OUQUSHGF3RYDydIrdmLiHC8Qgta8gJoE0f87ST7KjbyS4zds/+6xav7bBIW9yfdyiLCk+dR7jBMEoQ4aIr8GhUIEhqzOsSB5cFnj2uMC8Do9EfTlK8vRPjaNQ30Xn9ZIW//efv4CtHS4yqBj/bTfFvf+dl/NX+DFUwNg80q5aYFxV2FsxcT1G1cxRkMDI2lmnsvaArUI0a3CpqfPGDS9y+t8CNIsDxOMCPX9vGw+f3cUL2gM14ygjTbIYuiLCIKpxNCtwoK3zt4yW2T1dYpMDhzgjv3pzgeMKSwpEZY4xlJ2WN/UVjVQj0RllLPY1LvHC8wNfeeoBnjitEyRg/m8f4/m+/gLe3MiZ6YN5EuJk32D1bYOvwGLtH57h70SGcjvDJs3PcOxjhcBbjJCWQR8Y4Hdek80Njh8ggUWzpdR+NWctPqj5CtywtgS2j1K0qy+pnhv2qzNFlLGMMLCxFNoHJbAx7TZvA9OYJcsu9sPYBiDHuEqsGCaoOFZOFsxhlzBASvWsqcO4Hhq5ai9nX9RIvnzb4+vfu48UTi5Lj/Z0OP3nzKfzkRoajnTmaNrE6f4YVGK7JkwYnWWHZ73vx1NgH6Rcxr55NFLh6MJY+9lU4npoXkOl96TXPAFAHjkcjMzQ8Ve4NAuUgCeg0FjmWVvbmOo164OPvuv8Q03Q/5ieYA6XKFF3LNW5htcmm/8q6iYwwKC9W1hCKoV85nT7LXYfzeGZY82jJu2vKXc8lIOdn+F1/LbHlcmLZr6O10/Ku+sAEr/6tr30uoA8tJYG6vEZ56MMuNppweuX83VPmG+p+3XVOHeOGdI8HcW+9ecPCX9dPmj6jh/cLLbD1We5PskL5up6NCSIyVviTwubrNL3l5hkCCYOsRR/DIaAzKU7WpbxzjtHTMBJaCZIZS3GECwsblBhXZ8jAcqoEq2iEo2hMLg93lyt88+Ep/qv3HuDVR5cWH/7FjV38qy8+g3dvbaNdrcwDIaBXBPQ4wmXQmadCBcSSItKUt/MOdy8qPHuS485JgduXDXbyFmlBujTCd55L8PMbKR5MM5SIMct7D9g6f8WhZXkT0BnJoyeXp63FjOf1FBlLzVwHLsZ3mQTFJDmbfwJZzcYsfbculq+xNClvVwjTwkqRmJxGAA7LwDz2jNYxM78nHS5RWEkRu9MldYS4IHWbIA6naEZbQL3CvHyIUbsw+jlPR/g04+sxbl00+PqDS/zhOw/x8uE5mqbCz29O8X9/8QbefWrX6qCYelAmNbbLEi8+WuL5R0s8d7jEzqJCHAY4TQN8uJvh44MxPtyfYElGqkrQdhHaUYYlY2gsi8oSiwkzeczgnOWDTHCi7dP2VQdMqLMuYaxfjlqcbpPWq7F/GWM7GFt8/BI5TtMVxkGBOxcLPHN4gVfur6z5zeV4jI8PpvirO2N8QkYljvDmp0v80b//GX7rwRJJ1+AvDkb457//Ov70qW1U4bSnlKsFZmx4sgTiYoSm2e3zEeYl0pjPXmFrlWMvz/HsZYWXPl3ixuECu1WA46DBu7fH+OS5Xby3l+IekwfDFCmNpjBGzUSQdoFnTy/xW+9dYHaxwv29BB/enuPHT03xaDJBVjN5L8ZFQoYCuFUC0y7EiomR9RLbYY6v3jvHH373Pl47LoFgjD8/SPBv/uAVfO8gQ1WzLC7CXt3g9iLHM4fneO7hAjfeOUSWJvjV01N89NQUH94Y4eE8xRlZgTTFsmD+RIRpQ8C2ugJLgjvPaKB2mLUxqgUbIK07EDIZlLFyVlIUObLpxHoo0CFnPoRVjTCXJGSpU4JlXZj8WB1IR/mOETIAz0ZCViZPZoJ0OfdO38eALA29dFarxE2JNw5LfOs/foRXjkq0YYNfHkT40d96Bm/dnuAT9rLHGE8tMkwqMlQ1lnGJkyw3ZmXSpX2Xw3X7Uw/k3pnzekdsoteFT6LsBUKiqb2DQ0BnUpy6tHn2UvpbDKXGMgR+1YgPgdw7UENWVWOyqqw1O2qlaT7bfp2zIMp947iR5XCnbTLL3fxsl4PlnUeN18/vhnYP+nAOPXQ5oVbVs06kVotgn1DH66n3CtlK1qHrLA+7xhe+/WanwXgvUOAkeleTMqS3OQe0NPXAurlAnB6ywF0gt/mbzUXWDWb03nU0hRZa9/aWoqwYFfBrsv31BJY+oa1flcC8UHYL8nF2b/FpHngNtTb0NJOS8ryhI8aDn2OnOH9+N6/tDRdSrpbgtKa9+J4Wkh68ru8FYiPszNhmDLtaIqyPkbI7VjpFmc5wGEyARYkXVyv89oMj/KP3PsYbj1hzHeMnN/fwL77yAn56ew9FXYJWLmuokzC19OeS5WI0MtIYy2Zlcdtx0GDWVJivVtgqGEut8dJph699UFlM+LvPpvjpzQwfzUe4YGZobQW/RpN29LTZgY6kN7PBwwqrjA112MlrjJQlZxa3pMLpY48lY4HrDlYBaVI2yyBha01WyErW6JoSaVCZ93+RJUa309tnx7MRWznGLRajGkvmObeNlRlNaGRUTEhKEMYzzNIbqIMcy+Qe2vAcqXXGywywojLFJK/xwmKBNw8f4tblucXE35uP8SfP3cS92Rb2mrEBTBkWuHu2xO++d4lbF0s8GudYxTUmowzZssXuWYSHkwx/+tIMD/ZmGLdj1FGG83mGs7ayGLnlXFln3r5Ui5a3Gc7WIIbZ3zRmWIKz/kkjYMIs7xqjIkESjSwvYRUUqEJ6xwt88egCr3z4CK9/cI5ZARzvzPH+s7v4zgtzfLSVICw7fPNwiX/4H36KNw9p8DX43o0x/sW3v4g/P9hGFG73McLwEkFQWY5FUE6A1T6ahh30LhBO2LSlwvOHC/zB25d45YRR8VU/7zsT1Jc5Ds4j5Ntb+MEzE7y1H+FXeymqrRkmdYz5xRJPnZ7h1U9O8JvvPEJaFHjn2Ql++dI+fnh7G4fZFOPVCGXDenfG+wPsMOErTlHkNcpmgWi8xNfvneIf/8nH+Noh2wyN8d2bKf7l77+APzsYoap6cjJOW+wENW6tFnjjcIUvfP8+DooQD3ZSfHRrinfvTPHJAY2IFHWYIFvBurqxIRJrH5qYJYSUZfrCfdtdOi2MjzPpcVGVIHPWxCEWeW4eKPNHWFOeWRJmY3uOCXPWUpk5GYYRjN2HKNnkiR0d2bCLITfLweiZGeZCMPmPMFQS4BnqKJd47qLC6z+6h7uLClXS4N48wCdv3MG96RhtsoM02sasnVjp6JJJmN0KMY1h7rOOCYBXpWHeyx56xdd56F5X6n2xrNK73qse6nnVoXtA3Dhc62zyDQCuw5KepbSyN/dPelJASn3qAViOqJLkemOqb+erWL7NwTopsq76pFLNhU4IFF6wDt1nuQ+NIM+wemyycTF8mFtB7ub0NIVV+RzCAW8s8XfiAj9n3S4YynQh4+CLv/dNs0uu82C9deUB3YO6edfrTjeiWUR1iO4YCslm8ZRx6BaE11DGH38X3T20HL0AEMxltSiZbmgl+bFtvrsG9GHrVz8Xmkx/fy+UvixjaPTwsWjQqA+vp1Mk9EHMlp99/T6/r/ABP8vvTqfTx5LttFYm1OyIVjNGvEIVnvAPxMkEVTzDaTtHkjd4fnGB3z58iP/mg1/htZOlJae/deMA/9uXX8Zf3d41ypyAnlaM4aVISFuTyuRGSSOcNgu2nUKc0jNg8k6OcZ1jUlV4+bTDb71bWgvOHz2V4d39ET6ej3DM+uwgtXAA212SJp8aTVhhwpwFlAbozPhuugRpG2O7Cs0DYtxxGXc4yeiB9oYO45K7RWC0J7uOUVmep32rznBVokkiHLO1JmuKWUdND53JNnGLfNKgq3LsLCvsVxHmJWlb4N5OhnK0hUmzgzYocJl9iBCnmOc1xtUYQXGArhub4txrFnjl4j4OVufm/d8bT/G9p+7g0WQb84I1xQ3KcIVnz5b4/Q8WuJnn+HSnxGLUYDoaY3zR4OZRiIdJgv/wwhSf7M6QtmOs4hTHO2NcdBWypsKMWfItcxRyjNhn3krmCLGhJftxPldsLctSsjCx3IdZ0nfAYzfAJkpRsAFMlyOrL/DM+Rm+dXSO194/xMsfnWFSdjjd28Ev7+7iu8/P8d5WhkUb4WsnK/zXf/pjfOP43JKOv7cf41/+nS/jr7Z3sNXMe08wvkCb1EZFL4M5Fu1NFF2MvDlBMmoQxBVeeHCBP3zrFC+c5TgfFbhICqQHc8SnBZ59AOSctxdneOvWyAC9HI+wlYe4c5LjjQfH+NInJ/jC+4cI6hy/fG6G9168hR/d2sH98RxdNcGii3GcdSiiDqOoz0BnQ6G8vUQ3X+I37h/jv/u3H+LNBwXJa3znZop/9u1n8Gc3JuhKtvUNEGcNZmGJvXqBV05yfOPdS+xdNDhOAtzfGePdOzN8vD/Fp9MMFRJM8wgjMkisPiCLFfflbKT7afxNRjGKi4uebo8TnHcNVpME55MI52VuiYhbdYCnmxTbIasKahw3SxymleW+3Ax6z5lNmsoGWIQhFqMYl7MUXZagOl9gp4lwm61ircK9wnlQ4NM4x0VYIx1neK4M8MZ7j3CnAxZJiV8lJe7f3cenZKwWE8zCXUzibcu2P8UlqvoS07ZAyhg/mya509a806TfpdeuA3Q5fEN2UipdDKnHjMf0q9VRX7XS5ufEtAq4vU6XwyePdtOi1YGu94p1XzmY3vG0sa3ZURoWHtD7Xvj98c59u5Ie1PselevDxYIAjKGTcqfeFlYJlIeJbpoT4QcBvWJJIfXYuh+9B3Q5fppjOZKbM1OYU8Icq/Uk2BjpoftJ0gQ8Zva4XrF+YewB14CumwmYVIfugfUz1p87D92zAx7QlcU+HJeEjD+VkMHr6766nrcyh9QLZ4JHT3JCnxSj1zzwOmIWvDfuAXZ4DQmnP43IJ4lYhzzWV7Msad19iJ9Vu1cCOoXEqCHXnYjXtez9ArjZbiEIa5xNTyzRp2kiNO0UdbNn3axuXBziG6cP8J9//B5ePssN0H+8v4v//fVX8YPb+7gYVebtjsoe0DPGBJliTeFIQ5yXF4iTDqO4xqwrMS9WmBc5tqsKt1YNbh/lpuzuzzM8nI5wNJ7gKMtwmGU4S9nKMsS8CfDsRYunz0vcviiRVQT0GiezEB9NGf2O8epJiP2yB/SHkw4/O+jwcNwD+sGiwxtHAZ7Ke0A/m4R4dx84ZbhixezxniZl2CAr+uYmCU1p9nlPK/MA33hY47lFaK06P52E+O5zKR7ubgGLKdImxyT4CHv5Me6e1ZgUExTBbZyP5ngw5eEeZ3j+8mPcWpxhawWcjnfw1u0XcLi1h7JgwxDWoC+wmy/w2sklnl6usNWUGDHZKWUJWYDzIML98Qjv7c9xNp4ibEZYRImNhe16d5vG8h0OVjmmF+eYFwUm6wYzNFTIepylI5yMxjgbjXGZ8lhQzm2feJYHqZXssQRu0pbYvzzFi0dH+NbDE7xy/xFuH52DSVuLrS18vLeFHx5M8Nc7U7y/s4WXlyX+6Dtv4c3jM0ua+v4O8K9+60v4+XQbt84yHBQVdrtTdFmJR1spPtzaxttbd3CUjdm3FTthi/28wMHhCZ59eIr9fIUkKMx4e6qKEC1rFHWAB9sT/OjZLdzbGrGlkBlyDAM8d5zjW/dP8cbhGZ569Ahtm+Nwf4IHd27ire05Ptzew6PpLo7TEU4TdkVjl751SKLLkLNwcH6Jb9w7wv/w7z7Eb97PEQVjfPdGin/2+8/jL27NkFRjzOoAe3WB7XqJeXmG3eUlnl7USFcV8jbAyTjDvYMtfLozw8PpGEs2pqljsMSDyYpsj0z2yEC6oJFZ46AuEB+fYqvgoTwpjlPg7GCMTw4yPKpzS/S8dd7gteMO+wXbHNV4kBT45Y3AkhdvX3ZWoTBdsiMicDqK8Wgnw70bI5TjBPGixFPnLV49brG74rkFFY5nLd7Zb3DCvI1shheKCF/4xUPcavhajl9kBd5/dh8P2wTjixl2u31sBVuWFPowvsQiuEQcrJAwSdGSQvvk2+ucNgGg9y7l6Mn5Gup1D/zK7h7qyQ3jaETpVadMz9BqTAJ0edtej7Nszd//OoNA76uySJhhWe+svlh3rHsSoBPcN6wrQ37O6aSHTkCnztbhMaLNlVU/dJY32EVTJmQHxj6njP95QN+wAOtQr55NRhLLeBvr5d7HCjaALsDYWD3O2hFF4YHNTyAvRQ9di7zJwE4SA9dhzEODtAVeX9TalKwzAuVJCxx1f28YeEbBdyLyXvuTvv/YdcLAWteqsF/f8c9HgJVQeqqcY+Cz6HllTXph0zh9S0B5/AbKBGkygQyZrU/d4Wd14IFv7M/rio7nnPC+0SrATjVDEDU42zrFKlyhLQI0xRhtc4BpE2JvdYSvn93Df3HvXbx6XiCogJ/s7uKfv/Ia/vKpXSymjbWefNxD7wE9SgLkxSXGQY3drsZBVeDW5RL7qxV22G+6rpDmPM0tQB6PsGRXsWSCe+MRfrGb4ZNpjNNRiJ0qwBePWrx6VOKl4xyzkt5rjdMpcG9GbzrAa8cB9vO+I9qnU+CnNzo8nPaWMDPc3/i0w60Fa7xDnEwCvL3X4ZMxk/j2cDKZ4sF2av3L7dAKKxui18jynyWePlri2+9XeP2EzUMivLMb4P/6cob3n9pBczLCXlngmfxDPH/+CC89ooc+w9HoLu5v7+CXu/SPT/Hqya9w9/wUewvgfHYD33/uFXx8cAPnLVV0gai+xMHFOV55dI7nzhe4uVxhZvGtEJdxhMPJCPdId9/YxqPZHHXI7OsYh11hDVueKms8V1a4c3qGveNT7CwWmNH6RmAtaQnmh+Mx7s23cLQ1x8l0goqH/rDchVRvyJp49qAPcKOo8NzJMV5++Cm+/OABnj89xR4797VAniQ4Gk3w8XSGt3a38Bcv3sXNpsE//PMf4Funp/aZn0+B//DlN/BxNMdNzvuqwF53iDbL8XAnxjv7u/jB7efw0dYc7STCbtXglcMF9o6OMc7PscWcBGNFCtw+Z/dC4DSN8WA2wvsHMzycT7BIMqvG2Ft0ePFogW99coKXLy8wqs6s2iJPgfOdPfwimeGXN2/hr+/etGTOFXMMWA7YsTMh454C9HP8xv1D/Pf/768M0ONwhO/czPBPv/0MfnhrC7NyituXAV4+XuDmxRlGxSOMqkuMmG9fs8ojQp6McTab4XhrjkdbcxyPxzjPMlykCS5ilqj1XhrPCtiqAtxalXjm5Bhbnxzh4IJldimO5jEePrOFd54b41OUuBWMcPuTBb709iUOjguUQY17+yHe/sIM8f4c+x+c4tajGjvH9BBDHG+N8MlTE7x9d4yLaYz9JsbT91b44ttn2D1kGWKDw9spfvb6CEe3plgWAZ4/afGVP38fdy6WOM1WeHcvwNtfvYt70znG3U3Mm13sFFML2zxKFljEC3Tx0s4PSJuRtQa+LtZLHfU3AXQP4N7DF0DJI5Vul9Nnetb+60NL0s0eAzzb67FIul6ALsAVeCqEOWRWxYyKLWWWu+nswTGy/bhYoshOmX3tuhkEDLusE5ot1r0+ZNA7ef6eHqs0ts1ck5lgYtvaQ/ceOK/hAd3jjJxCJsWVS7Kurrc8KXc9HG+oxdFA/OCGtAr/Hp62ppupO5uAXoDkrSQ2lDEgd0Xz3svdWHGut7nGo/eUZCFPXAs5pDeGAmNC061b164piyEY2+bNeLxlXyMo40HnXvtkN83XkMEw4F3nCvCeHIdCEewC1rD3sx1p2h9NqoWUF+5DBSrlE6DXVYi2mVo70iI9soMWRiUPj5hiVe9Zi8qbOMeb5/fwjz5+B186XiHJgZ9u7eN/feU1/ODmLqpZjaItEDGGzvpr1seuy1syxr5Xl9hvGtzNS7xwscKrj5a4c7HCVlki60hIL/ss0W7ERpeoginen4/wp09n+PGNGB9tRZg1AX7j0wZf/pQJPDlmRYGzCWvjW4y6ErkMtQAAIABJREFUBpOixfaKveit/5xluBPUl1nPirBs7QbL1or+6FCWApGSf2drjB/dfRa/ONjGva0+Qz+1xiPsZc+jYdlo5xJvfLzAf/vjEl89YkJVhB/cjvA/fSvBz+/uIjoa47nLCl87+QBfePQIrxyWQDvDu7vP4ZcHO3hnl7XzJ/jW/Q/w0tEJdhfAvd0b+OM3XsNf37mBo7BE2JXYXyzwhYfn+Lu/PMPLJ5eI2wVCNo5nK1E2ZwnH+OBgC//fq3t4+/YOjicTFHGC6nKFnbzEM4sCL50v8dLhCW4eHWN/tbCmOPxHz/ssHuP+dIr393bwye4WHm7PcTpNcRk1KLMMyzBFV7LOO8ALeY3XHh7jhfuf4IVH93C7vLT6eWZSF+xQRo8s3MZf37iF//ONZ5FmAf7gh3+J3zw9xrxo8CgAPnz6dZxXE9w6BraLS6ThPZTpJc5mIT7Y28UPbz2Pd/d3cXpjiu1VjW+8f46nH5xgVpxju8kxL1fIVkuM7eQvNsdJkYcpLuMxPrgxw5+9MMHlOMXzZ8AL987wlXuHuFVeoBxVVps74tSFKR5hFz+9/RT++Cu38YtbW6jo0bBZD7PP7TzSsZXUdfNz/Manh/gnf/I+3ry/QhSP8ac3U/zTv30XP72xjb3LMV4/7PC33r/Ai4cnyIpHSFjWF7GAjqRvagfQlNEUF6MpHm1v4Vf7M/zquT28vxXj01GAlQFgYP3bWcv99CLHlx88xM1f3sedQ4akEny6m+Kjl3fww9fnuJdUuFUleP69C/z2D05x+9OVHd7y4Z0Ef/HNbUS3d3Dz50d4+uMcN+/zAJgYJze38P5zc3zvpREeTUPcKCO8+MECv/WXx7h1/9Ji5PefH+F7b87w4Qs7OI0mePVBg7//x7/AFx5coooKvH0nwXd/70X8+M4uDpkDUc2wfzG2vZHHOapkhTpZWMZ7XPIkvb4l9pN0vnTtdbFs6kZ5l14HCmD9+7yO1899fohV/W88zCHo+bi8PFRvNPD7GpcA3xsEPiSq70nXGkha0krfxfG6pDi+phi6gTrbLK/zqQTon+ld6xjtoUPsvXXrNcC+GKRN1zS+vH9+T46gPyGU7+tvjoWdPNlZcRMa/tLf/c1OjeR/HaBrcrVYbPtqrQHXafOeGlazek8ZyyDQhKqH+8ZTdwfNSzj8PXVfgbVdhy0719bdYw/rzrD1FqSnWwxs10lxPpHNCw5f1xGtipH4v2XxDWkVCY/mVOyH98DZRIVtH1kLyn9KupO1x/H5xAgfS7IYe8mTS/ewbHNchvcRR7Ulv0T1Flb5NrpVhd34HN88/xj/+Fe/wFcfFRZj/uHWNv7n117H92/top01qJrCPHS2pWRpELtKsZaWJVxltcDtosFXjyu8cVzgxZMVpsUKK7aMTdnMZoV53eHueYydoj8I5P15in/3/Bh/cWuMd3fHdtLXbz6o8NUHS7x+dIF5meN8DDsRi7W4ZE9ZtjbN2eGr4FlQKBJgkTEJinXKbHHat6nca1or+aFSfW8+w79/4S7+8s4O3t/vAX266gE9H7Xo2FC9WuCNTxb4o7cKfPNTYKsJ8KMbwP/4Owl+/OwuipMJXjqv8LsP3sPXHx7hxU8LLKIZvvPM8/jxU3t4d6fFrdU5/uE7H+BLD04wz4Ff7O3i//jyK3jr6QNcNCW2yxyvnp7iq4cX+J2Pl9jLKxwyJ5Hdz9Bhkje4ddbgfJzh+89v40fP7uInt/dxwmz3RYu7Jwt87eERXnt0iruPThAuFrgcJ+jGmdUjZ3WDrRUPmonxwfYcv9rdw6/2nsL9bSr9CvkkQd6lQA7sFBHuVi2ePn2E2w8/xoun9/BsfoGD2k7NxUUHLIMx6mwfv7z5FP713QNM0wZ/8KPv4xvnJ5hVwFED3L/9ZZzUM+yWKbaLU2yV7yLrFtYE58FWhh/efgk/uXkDnzy/j/mixrd/+ggvfXyMeb1EFNc4TUosWlLfAbbaEDd4CM0FifYIv9qd4f/52jbu70/x1DLFrU9O8OrH93ErP0eQ9RHdqOYpYjOcRzfwk9u38K+/eAO/uDHp2/NWlNeFGaFZvG9lidXOOb5y+BD/5E/ewZv3csRJhO/cmuB/+b2Xbb2eOR7h6x9V+Advn+Du8Qku0jOs0tIqBag/Rk1sB8vsXrDcIsL5eIpf3NrGW994CT/ZH+NhxvARkzPZmKk/A+LWqsKXjy7x9Nsf47WPzqyh0MPdFB+8egPf/fJNfJwAuyclvvD+Jf7BW8d4+mSFw0mLn93J8GdfuQHsz/DCe0d4/oMzPPfBpYUgjp8+wC9fvon/+NIcn8wjJOcLfPGjc/yXPzjES59eWhvc956d4Y/f3MfPntvFUZDiSw9K/NEf/zW+eXjJqmb85M4I/+YPXsN3n9nF4XgXbTnG/kmMcf7/M/bmz3Kl93nf5+y9d9/uvjv2ZYAZYLAOMJsoUpQ8pizFtiwrMm15iezYieOkkqr8kL8ilXLKjktOFMWx5NgKY7EkxZFIkRTFGXIWDNbBAIPBevet9/Wsqe9773vnoAkqQRXq3r59+pz3vOft9/muzyOyDiG+O6Kf6ym6aKsnYi4SJvzin3Z+0s5YGhvSIXftsGhPXkcaNchrLY/9tq89J07vycoBTF07vY/K7zqMnQbh/bHs6R1oJ+lFgK6jndrD1ZfShsV+QZpQ6urqtr1osRgLQpm8n8vf69bSnrQULIahKEJ+wfwpY5N7lnSp7OeTRdP6+uo+lbxxoqrcNV5oQJf5S49dOU17vCTpojhPxLtSGirGma9e3ffQtZWQBqnJkLMOjesLKm819UQ0GOnJ0Tc/eW55kOKhys0LsYz2OgXAhExE3pcK8bRAvJ4MveDEkFD6IXtKOtpK0YtJH5cO52tg3Y88CPfxCxbz5KLWnrNcQ1fUy99krHIfMsn6+nph6aiENmT2DaFUi4O2Widb1HSkQs6vF59eyDoaYYhyWZRlLHKWhR0CSzTOPexREbs3pWQpPbvB5c4yv/70IZdbu21P71ez/NPTJ/jBdImkZKqiruLQUApMoSgHJTaVwCK2TdacMQv9mL/0JObMTkQxCBTL1gcLIcsln8QUkA/4OQlp74wphkPWiiZ/erDExzNV7uarZEOX19f7nGu2OdndphSMGVkeT4sZPpjJ0PJc6gOhER1xYafNfH+oFNrXcxk+EO+7XqKfNykMxQtucbwTMdOz2HSyfH+hzseHKtw+6NGzDaZ3Iswgpps3GeUNugw43PL5C5/7XFn2Od2IWK8k/NsL8NFigYYzy0J3zNeefc6VtS2O7Pis5Ar8u5cO8e5ChadFk1eaPf6b6yu8udzGjmJuTVf4V+ePcW96Crfjc7zV5c3NVY722mSTmK1ijo/mZ1kuFxRT2uHOgK8+3eJAa8jItLk1O8XvnjvC59PTJK2YVzfb/PUH97mwvUk+HPNwqsA3XjrEvVpZ5cdPNrt87ckSc+2uKjh8Uprlk+mzPKuXaNf7tKQfXwhVzQKW5GlHPRK7zSJdTm0u8/LaJmeXJAUAm1NTPKvWuFud4kmhwEYuw9F2g79x/xanNodKTvVp0eb9+QssVQ4o8ZnZ0Q6Xt29zrLnNVA+VJ/5w/gjXFha4e3yaQs/nr9za5MxKi+x4yErF4LsnsixXXYp2RlVhv/xgk6NrXQ6HNutlm99/yeXxgTpCe5RvjXitP2RuZZW5Rpu857LiunRnD/LIrnB/epr35/Oq3qASh1RMn0zYxhxElKyD9JKYZrXPK9tr/N3v3uLK0gjPhj+b8fjnX32Vp7UFzq9lOH+vyRt3nuDGHe6d8Vg9KgV3OYLYoNIecnS9yevPNpjvCL+BySczNf7otVe5Ua8yMj3VHmmLRWzuCq3kxgaHxnkVmXn5w49YCIYsGUOaV17l9w/NsZ2vsNCMePXxFl+9/TnZ/g73Dno8OLbArYPHSCyHc41tZm/c5er6EKsf8rQ2xcrZ03zv4DxPpzzCuM2lnQb/0Z9e4+JGV3rluD09xR995TVuzNdVgeS5jSa/9O33uLy5rbbiGwcq/PuvXeT9AzVGdgF77DLdtskMd2mbe5khG5UOgRVS9Qu44y/UyDSwpJ0KvX9NRke1V6+3z3TYWe+fel9Lp17T59NYo99Pe98qArynuJn2dLVHLkaCyC3rqLBglbynP6N7wNMpZX0e/TdlPKbU2tJ7rRpnSqdd5/r1ni3FxBlPKLZ322v1vqz3bg3OGn+0sbIP6ruUMLua7Htevy7uThfZ6bnRhsU+lor5JkXGIvCyZygZZ352F9B1XkNbTvriepDaCtKvtacp3NuTIK6PSYcR0mCrH6LmcM/mcs89CF0U1u/39znO04tHT54UtQmYpsVV0t74c9ZQyvtPj3ffKts7OL3YNIjrBaONEw3o8lpy8GLU6DBIunBOxqwt08nr6LGJdZXO3euUhI5Q6MWQLorT82uHFt5IuMtH7OR3GHkBppHD8ctk+jVMETCxtrjSXuEfff6AK83dwoUf1jL8D2dO8u5sGTMnVdqx2pyccE+tKZE2HYvQNdnKRsz1Yn7uccSJZoidhKznQ67Nh6wWhFYXXmr4/OJnQ87u9MiFDZX7/tFCmev1GT4pLODEGS5vtTnf3OGV9jolf0zHyXOnXuIPjk+xWsgy00k4t9Xn555tcrIl7WMhj8t5fn9xmvsHauwUoSIV+8ubXNjxOdaw6ODxwXyd64dKfHzIUwVTMw1hjZN+a5Nh3qJhDqkPQ66u+ryx7PPm8oiRF/KHL0d8tJDjaXGOuX7AX374iIsbO4qw5LNykf/9lUP8cK5MI2fz2maX/+5Hy7y90lIpgY9mKvzL147yrFrhyHKX81tN3thcUmx8oib2oFbjvYVjPClVVVX0sU6brz16zNn1BpV+xINqhd8+d5RP52aJ+gbnNlt8/bPPON3YUrnjDxbr/Ma5k1yfrZMxXU41W/zCo89VvlbY1jayMzwqn1E55Y3iJl1zjJ2UyRhFrMBlEA3oFXrMmj3OrC1zYWlL9XfnA5sHMzVuLUzzZ4s1VvMZRat7eWOdX/v0lko3iLLap9UM3zpyhU9nDtFwbeaHm3x15QYX1tc43IC+JYB+mA8WF/ngcFWxBn7t8y2O73QwzZC1ssO1AyU2SllFcXqy43P10xVOLO1wMEzYzsN3Dtp8emSGx9V5jH7A250hxx6vcnKthZfxuFn2WD18iAfFGR5P1XhczinFNClCKxtDjKSBMYop+Av0Y2jWRruA/r3rvL48JGPDu9Muv/nVqzyYmuP4tstLaz3Ora1gWD3uHLNYmynSFsFf36ba6XNqfZO3Hz3iYGu3N/zWdI7/8Nab3KjNSJyFxEmIvI4yYgkS7JFFKSpxarPDG7c+5uDOpmK92zh1nD88dYKdfI2jmyGvPF7njfufYiZtPnwpx92jB7lfewkjtnijv8PC9Vu8td7DGkV8Nltj5ew5fjh/iMeVLG22uNRc51e/8x5X14aqBkYMjN//6pe5MT+nWkYvrG/wV7/zHS5t7Kht5aOFMr/7tStcW5whMbJ4Y4epvkVGhPti6Hkj1ipNJbJTC4p4/hc59DSwyrk0z0YazCfTgBqEJ40B+YwGqOdCACmu87Tzkz4mvV+mMUlfY7+ITIS9ApHLFYIud7f1dS91qWu40vekr6cxT7zwFwH6/v68V9uUNiJ0tECEWoQJUtrG0k5keu/WuJoG+f0oxF5R3CSgy7E6Za0/nzaaNP5JB4wvaox7gK4w9pWvXknSlsQ+WKbyAPK+LsjaBxN7lx1HA7qe9PTNaA81nTeR8+yD1t4DF0DXoW0NgnJNxaS212eYBnQNukIMI3zwuo/8uYK7F5DZT1qS++fZO3bSOkwDus5/p8P66p73KhMnQ037k74n2fpc7mSiolQvOG006Zy7Dt/8JA/dDoRhTaqkR7RyO6oVLLELmEzh+tOKnCJgk9cba/yTuw94fWuswoXv16f4H8+e4P16hazodyt5RnACKAs7r2HSKphKhMOxEqaGAUeau4xjWd/HicVwEIXpBMv1mOtFvLY2YqHXBaPBRj7h5nSJm/UZrlcWiI0MZ1sdLm9v8/a6ALrPs2KRD2cr/NGJaVYLGQWkFzc6/OWHq5zebis+8PuVAv/uyBy3D9To5oWvvM0by+tc3hpyqgGjJKOiALcXy9xedNl2TbyhoULLie0QeiYtc6gUwk41fa6ujPnaY1H3HvGdoz4fz2V4VJ1nphvxyw9WONnoKAnVO9Uy//74Ae5WC0hb4ZWNFv/446dcXhdAhw8WavzTN4+zU8rzpU9WuLK+xcnOhmLOE1a05cIsn5VOsp2pKXGO6XGLMzsPOdTaoNobKq/4zw4v8myqTBiLBz/ky8+2qI7GrJRdbs5X+eOjh3g6VUF0ycr+kNn+Bk7QoWMJDWiexFxgmPFYcbZVTYEXlSjGJQojTxrTCTJ9FpM+Z9ZXeXV5h/PPeory9vZCjQ8OTfPtg1U2sh6z/Yi31jb5W3dvcnpzoDz0u9Uif3D8Mp/MHqLlmMwNt/iptVuc31jixJbw4cPHs8e4tniAHx0oMXQTTrd2yEU9GoUAO7I42C5SHEmhXsyRYcSFxxvMbjfI24liWbs9ZXH72Cw/PHaAYBjwixtDXv58hWMbTeKCyw/mXB4dO8i94jRrxRo7Tk51aMxIGNMa0XVbBEFMxZ9lHEK/Mub81roC9KurPUS6/NpUlm+8fYVr09Mqh59jzDQNsklXcSIU+g61tRzTA49i4DMrRZHbT8iN+4o45sZMhT99403uVGYwkqwqSPOzXaGWUdwCzsggG2U4vNXiy0+fMv/5E+Yig6fVEt+6eppmvszp1ZATjzd56dljQm/MtTNT3Dk8xyeVgxjjmK8MOixcv8Mb20PCMOLGQQH0V7k9fZClUpbtZJNLOxv82rd/xNXlnhJRuj4zzTd/7ktcn59VOeCLAujf+g6X1huqtuvaQolv/MUrXJufxiKLE7oUfCFV2pUqlTx6O9tUFfNFith7Ifd0JFPvSZNtw5Mhcdmr/rx/miQljSv63Olo6STu6GPSUc20h7v/d2lz2yN7SYf1ZUw6RJ02AjR+yZ6qqsUn6sbSACrH6nqpNKDL39X4RA1yPPoxQE8bI3rMeg/X59chd5VH38vjy3v7+fG9IjxNl56Ofuh7nwR0NZ8a0CdvRA9Ke6UabHS4QV5rUhcNjGnw1RZJugo9HXZXXroU/OyF3OVhyO96Aejr6IeUBmP9gATQxUOXCXlRmF0bF5OWn56ctGWpDYZJ713GqSc5bd1psN8v7Juw5LSBk168kyEqub6ulNcGQXps+m8/MeQu7GFCkpIIVWZDFcwYVgHLmMKOZBOSsqxtruys808+ecTVzQ5mYvPhdJ1/dvYY1+plpTktbXNDKZAJYmp9FFHLShmGXkzeTCgMRwrM53sjDnZ8pkdS4S7c4haRVyA3TjjYHlEbdslGTZpezCfVItdrdT6aPUhkupzfaXNlc4efWt8gGwZ8OlXkg7kq3z++yEohQ2Hsc3Gjwa98+oxXt1oqDXC3Wua3jx/gkwMzDD2LWqfF1bUVLm33eHknYpy43Jitc2e2xN0Zh/Wc8KCLYpmtdNolJdNJhkogdGYkOfQxv3S/T2U04MbskOuzDrfmZ6n1E75+d4fDrbEyLm7Vynz3wAKPi1lcN+LC9g5/+/YTzq81FC3ntfk6/+zNl2iXcnz5zlOurG1wtLOlBDokStDwymx4R+lZU0orPh+1mRs9ozbYoTgIaLsen8wssFnKMba6TPcHXNwYKcauT+t5bs3X+PDgAhuFihIVUc1OVouhIS1HUgwm/fRFpa3dtLuKhMSNS+TCggJ0JYfpjVgIupxb3+DMSoMzz3okAuiLVQXo3zo0xVpOdMlj3lrb4O988glnN1oi2sXt+hS/+8plbs0foGMYzI+2eWP9DhfXl3llPSDA4uO541yfn+fOwRrtTMS0VI0nPZX+qbXh/LMsla5Dx06om3Bka5t6p82UZdB2Ex5UHG4fn+Nbx+YYj0N+aXXA2c9WOLbZICrafH/O5tHxg9wtVlkt1mnZBZEvY9oPcSyfltdlFAQUo5oSHwlLARc2N/g737/Ja+staQnno1qB3716gQ9npxm5HhnTZz7apjZoU2kOmG5YVJc8ylGOOANTfpvjzSVyfpdeBm7NTPP9N97iVrmGnwjRTEji9XAQPgUpwBQWpIT5nQ5f2Wkxe/sBZwcWT8yQH3z5JM1SkdMbMXOPNjmwvM6wZPHR+TqfHprlYa6GNwx5u9lm4cZdXmsM8aOImwdrLJ19mZvTC6wVM/TjFq9tb/Kr336fy6tdVan+0ew033jnba4vzqit7bW1Tf7at77H5TUJwcHH82X+r3eucH1+Gjv2sKUdNXGxElulCiJjRGA1VU+7beQUv34ahNIe+ItANw2+4nSl/6UBX++/Ggx1ZFY7kNpJSr8vn9HXl5+66FmfaxLoNdNcei9P76U6TTkZOdWtzmlAT4fG9T6sAV0bCOkCZwH0XTnpL/rU05EMPXcvMpTU/SBdRL7Cr/TcaJyUa/V6Qga2e36NKXr+pZhTIrzSoauvYbz8M8/3oWvQmbSYXgToGqwnQ+5pENNhkEmwVwPYYwJyU7mPdGGYnpD0w3rO+lEMVrsiIvqYybG8yCufNA70PacXb/rB6L4/vbh0+kDuX4X8U8Q86cmfDDlNPhQ9x9paTN+vNoh0UeEk4MuxgRAbWLuAniRNLFFdIocXV3CCulJNi4wmlxqb/Kf3lri8I96FzUf1Kf752cNcqxdVv7YpRRmihubvVpKHdsJWMaGblT7uiNJ4xNHmiPMbI3562WduHNEsRLRzHh23oqq488GI2V6PE62WIqm8Uy3w0XSNHx44iBHbfHmlxdXNHc42t0ikcKdWVu9/fOgIywWRTh1wYXOTv337MRc2mxhxzJ1ald85IaHpOdWaVe80ubj5lPOtDi83A6UF/9FMjTvTJe7XHJaKLlsZoRJzqY0dxQzXj0WO1cc1x5zfHvD1T7ocbvbYKAy5MW3wJyemKI0sfv3GgEMtU0UFPqnWuFmfZalk4xeGnGxv8tfuP+L8WpPSwOL+9Az/+tIptqSH+8kKF7c2ubC1zPQwROjrB8Jc50wxpqCeQTYZUUykTSrE9kWZrKqq6LdLNmN3ialhkzMbwv8l+fUKHx+Y5UcHF9gqTClZWMOM6TnSltjDjweKJjfve7tkJpYYtC6JUcSIMriKQEWkPYfMDbtcWt/m1WcNXn02wIkdHsxOcXOxxvcOlHlcEgnYhIubm/yDm59yaX1HkRVJqP83L17g2uKi6qGfHzZ4ff0ur62ucGl5SJR4vL94lDuzcyzN1xg6QgO8xcF2m9PrI2YbCV4/w1Cqvks2lAys8Q61ToezXVm3ApYud48v8IMDswTDkL+0OeSVB8uc3NjGyVp8XDVZOrrIveoMTyo1lnMiMWRTGydkjZix2VdCPlaUU9TFRi5S6+frP7jNxc0dTNfgvdkCv/nWWe4szFKIPU40Brz9aIUj69vkhqJB7tINC7TLBVZmLEphh6tPl1lstVWP/93Zaf7kp97k/coUTTFejZCC0SMvpDbC/SbUt+GQqXaHt7oBc7cfc6URszRqcu2nF2nVcyx2DEqPdphf6tKfyvPepTkeLEzRtYpKke617SYzNz7lUnOkGP8+m63w7Owpvj8/zVrBoxANubKxzde+/xGvrnckJsb7czX+zS+8yfUDdcxxxOur2/z1b/0pr611d3Poi1P83jtXuTlXw4091WuOKQxENonoscdjnEiiTQG+yL0Ia+Keopj2YDUwi5OV3lP3wWQvZ6wjtHpP1Z/TGKD3vMmwdnqfT0cm5Tx6P5RzaPzQXnE6mqnGskuaqy4/CeR6LDq6rKMJem9V+3iKJEaDogZU7cxO3ou+lgC6YnNM4U96HtK4kI4uaIwQQBfqV50yTo9Ln0cbFC9yQhVrndRjpfTkjdNfubzPFKdPmLYQ0i1a6RyFTI4Gm8mb0DciP+UY/TC1171PHLOXv9BV6vr99M1rQyBtYOxPlBRJ7xHD6DH8JGBPL8o0gGvLKO09azCXn7p4Qo7TbQQa0AXgRa1NH6/nT1uF8hmdQ5oMmei0gy9UkXtFfXre018q3eL2ohz6UGRTXfHfxqpIKBNGZGMPLypi+mVFGRqZbS62dvh791e51Ogrmc6Ppkv8xivzXKvlsYQ/WqhSJScYxBjS8mVDL5MoprNhNmRm4PPWypg31nzeWAtwzJCbByKeVVy6Rh4ztpka+xxu9Tm32VZg/El91wP/3uI8VuLwzrMmV9d3ON3ZZmxGXJuucH16ltuzRxS7nG93uLC9wT+8+ZBL601lpN2sVvnXp05yf3ZBVc/XWzu8uv2YC50WZ5ojxRn/8cwMt+tF7k+5CqBWSjkSM6OqpwuRxTgaEtgiyTrgVLPLr3zS5tVtUQ4b8PlUwh++lCMT2PzarYSpvrTb1bhTrfGsUGcrZzAotDjeXeOXHjziwnqbSt/hYXWWf3P+JbbKJY4vb3Nua5vXNlaoD7sMhFgkA1veFENbWP6kkD/ENtvYSaRAt2tJ3cAhBjmxup8w29/i1bURSWRye7bC9YVZPjxwmO18jbzvYBshI6ehvPkgGihlPCcSNT3piw0wHY/Ayit6U9O3VX9x7IyY6bW5uLbDueUW55YGqor64WyF24tTvLtY5klJGP0SFYH4T259xuW1bewg4frsDL9x5SzXFheUotrcqMn57c+4vLzKW0/7mFGWDxYPcXN+hgczZQUML21vcma9xaVVIZSxWC4VWSllVAFcXDQwR9vMbbW4urGrzX191uPeiUU+WJwjHAa8szXi5c+XeWl9Cy9rcqMGz47M82mlqnLoT/NlVck/I6IuidRyj5SokGFlCEOfrCMpm23+2ru3ObctgC459Bz/+svn+Hx2loWBzdlnbb566zELmzuMM9BABd4GAAAgAElEQVQo5lmenlZUvJsVk+lOm6/cfaqK4+zE4O50nf/7Z97gvWqFtqgQElKiT07JoeaUM+H7bcr9ISe7EScfbvPW51264wYfvZZhNJtlrhFhrfQwuwbtuRmuiajPVF4xJM4PQy422kzfuMflhuTlQx5MF1k6e4I/na+ynLcpWhGXN5r8/Hevc269q1QQP5iv8W9/8SofH6jBMOT11R1+5Vs/4LU1qXKHm4t1vvkXr3BrtooXucoDF4U/4c2XVkA7DihEPcwkpC9MhKb1Y96f3k/1vqNBLb3PavBNg40GO72n6fd+EgakAV8Drt5z5RxahVPv+Xo82gBR8qnSvrVnCMhPfZ60I5Zul37uXvacyvSem8a/tHetsSUN6JIH0oCuMSqNNRo/J/FFYcaeVK+S8d7DAF2PpQ2edJV/GmcVBkm4XtGY7PIjqP+nvnxJcbnrQerQu8516xYt3QOtLaU0wGkgnvQiteWlQVne1/qw6oJ7g9Bha/2Q0pZSGqD1efTDlZYDdY69kIUOh6QNCj0JP/bZvTz2ZEpAHz8ZgtL3K+/ryk2V9w+C/QrHdKgqbfGmIxbPWayipxwEzxXFpS1Z7bH/pJD7wISGs0sHWRLxjDhGNNKtOEMc5gmk/ctoKQD89QebXGwOFVB+XM3wv56q8XG1CMqrcygOY4wIJU2q6C3F87djhLb75UbAr90JuLwZkI8CHtZDfu+VkM/qUvBrMdeDVzdCzm4POb3TVlzXt6cLvD9X5TsHZ9WS+5nlFm+sNxT4+Ra8Oz/Fh9Oz3K0fZbXgMXJbXN5c47+6/pArG10lTSl98v/zSyf5dGZBhdDrzW3O7DzicrvBpZ0Bcexwe3aBW9Uid6ccHlUyqrI8sfLMD1yKgagZjRnZQ1qZLge7HX7+UZsraz2OtPu0ciHfOWphRg5/8YHH0Czzb07Pcn2mxsCsMLJjAm+TV9pr/OpnT7i03qMwtLlbm+a3Lp6kmS/y+qM2r621ObPTwI0HPC3Dw2qOe9U664UCQ9skdAIMR9IdYxwfwqRAz53BMQzq4w1ONTZ5/emG6sd/UPX4dGaOW3Mv0chOkxuJxKvw6a8RG6LNNWaAx8icxRcwM0UX1cO38/hjsH0TV/gD7KEC9AsbTVV9fnZ5gIXJ/QMlbh2s8P5ikbWch4jVXdho8fVPJQKxTcZPuD1b53+5/DK3FudJQmHw63C085ALaxt85fMe2SDDzblFPjhQ590TFTKDEb98a41Lyy3qI5+Nsst3T1f5dC5H0zOomiaH1rY48azB5Q1pJUy4I+QpJw7w3lyNcBQ+B+hGAd6bTXh8YpbbuTwr5TqbmQpx5DE39Cgq5rZQCZtYuQyG71NPYi6t7fCX3r/DmZ0dVax5rZrhD946x3J5ikM7CSeXGlx6+Aw76vHpIYdPDxW5d3CaXi5PbWzzylKTn73+hCMbDbVJ3pit8Y2vXuGD2hRRKCI5EZ49QBzenpsVrWFFolMeh2RbAZc2Qn72R6vk4g7vneqSmc1y5GGPQTfhfrXG2pFDLB+cYUO06MOQ+fGY860uczcf8OZOQOIHfLJYYOXMUa7XyjwpO3SLIec32nz9D+9wdXmgtOo/np3im79wmesHqgQ+XF5t8MvffleF5IWc9MZCnd9757Jqu5R2PEm9hYborwuoeyoqV4yGEnNgYEoIfrcXO+10TEZo085KGtTTVeiTjo0OqU86U2nATkct01FRfT3tRGnA1Rijw/QC6I7kV/bafuU4HUnV6Vsdbk8bG/q6SsdiD//SjqSux5r0mvW8qGMlPyVqbVJNtGcYpOcxbWT8JA/dlLa4vc/LtWQ+ZdySypDftdS4nsN0BESK4ZR8rDz1PTa7fUDX3qi2ajSga8tCM+XIa131LX8TC0oPJF0pr4EpPQG6312OV5Ns7+qoa1DTfdZ6IuRa0s+XDvM8Z6WI1KawcaW4dLXHPdl+kJ6Q9OKcFD+ZBHRdWKEBXcakGdzknBLum7Q+tYcuf0/3EqbrFNQ9CfOUtFnsVbpryzBtLern8qKQu1CdtqR/kkhtLMIFbosVLlm+WDSnQ4Zxg4utNv/w8yaXG6pJm3tFiz84kOezfBaCjNIGzyuWNoNmRsRULIqhyIgarMxanGzG/JNrEZeaET0r4OZswDdO+9yvCZ+1xZEWvLUUcXZ7zKFej4Gb8PFsng/nKrw7V1dBsbfWWry22eT81o4SbHl/tsa1+iy3aodYKbqM3Davba3xXytA7yuJyo9my/zGHqALJW29vcMrjUdcbu7w+tYQM3a4O3eAm9USd6oOD8se66USWHlmhh6FUIh3fIbmgFamQ3XY5uqKGBY93lwd4uJzfTZQoe6XN0os5Wv85vkFrk9XsUKR9gwI7DXOtVb5O/eXubQ2JDO2uVOv81vnj7JeKnB2TRjKury+1qUQ+DytmCoPfn2uxrNSDl/kZK0A1+hiRSMlnTnGo5GpkBg29djn1NY2P/PoGXPdLs2MzbOpOjdnj9PI1zH7IZWwz2ywhh216ZkR226RpfwBGtkCfWtEUswydrKMxzGuD1nHxLJFEEVSFC3OrDR5dXWA+GqP5wvcny9waz7PUj5Le2zwylafv3n3KRfWm3hBxK3ZGv/yykluLsxgybyPexxrP+X82iZfeTjAC1yuz8/xwcEqH5yqM9Ue8vffXebSs4YEEXk64/EnZ+vcXSyw7sTMJSavPt7m5NMmp5siaWLy+UyRz186yLdreUbjgJ/bGauiuJdXt/Fy8OF0xPKRaT4rFFiuVFnNVfDJUh9nyRsegRnTj0YkOZs4HFFOdoHtl969y6tb26Jrwo0pj99/6wxL2QLH13xOLzW5sLyGZY24dyzH7WMlfrSYZ5wtcrxpc+5Jh5+69ZTFZkuN8frBOr/z0+e4MV1VeuqupKfsgepdb1oOYRQy5xkUg4Roa8zb3Sxf+u5DDsV9Pq2vUJ/JMP1Zi63Y5s+OH2bplVNs1utsxwHRqMvCaMi5To/ZW5/zZkOeXciT2Rydk4d4UCqyVLZZz4853uzztT+5z7m1kVIukpqRb79zjpuLVYY4nFtv8Vf/+D0urbZUuunabJXfe+cSt+YqSmNdVPrEEAiFt930sE1TKfHZpiggilbAF1oeaY96Eug0FqQ9Ud2JpB2YSQ9dA/Kkd5n2ktOAr50xDVzpNGgaFPcdHyH8sndrALQ3rL1axZGSom1NO57681IlPnmf8lobAT/WxraXmtj1gOXaoq61K/+axhU9V+m9PO3Y7VpQQri0KxKmDQHtFOpOKu2k6jnad2Yl9CcSyr2eSv3sFwlKyH2/J28v8a5PIoOSyUlPlA4Ba/CRY7VHnb4JPQABfF3spoFarqcmeg/QNVNc+obTDzR9LQ3YypKJQtU2piQmVXHXLhOR/NMGiFg6Otwi558UcdFW3IssIDmf/mx6QvVDVmGPCcpCDbx6QaTV5tJWpvpdCiqU6s4XRQ3p+05bfek0gT5GctexkcU1TQqGSHVG+FbMOIkZhQlBMsayB1zd6fKff9rktS0JuYdK7/lJOUdPaGZD0dm2lBU/siwaWfndot4zeFZM+IOzFl7f5x99GHGlJSpQBk+KPu/PByyVJZlYYq5jcuVZxOHmkGzUY7OQ8MFijpszFT6pTEEQq032XLPD2XZXFa3dK9T4uFLnxqHDPC05jK0WF9fX+McSct8aEbhSSV3mX73yMndn5rB8qHWk7e0ZlxtNXl/tI67+3YWDXJvKcb1q87ScpVcoq1adbM/AHsk2FhGYIwZuj1Iy4MSgz9XNAT//YMBid0C7HDCQL8RYjIJpfueVBdWj7Y1ckmRImNviXHOdX7+zymsbY9zQ426tym+/vMidGclXdzm71eFXPulxohHS90yeVjJKJWyzmCWJDXIibzrok/F9pai1kXW4WyuyVsgT5Ess7nR45/MnnN1pMRXENPI5fjRbZzmbUepyc/0BZ7e3KI+HdB0xXCr8cP4gD8sl2l7EMOPgZ7MqnSIMa07i41hDDgz7qpDvlWc7nHnaohIkdGt5tuoFHteyfFLN8cNChsXOmH94fZnXVluYScy1A1X++dvHuX5wWpGOLHal3WuJC882ee1xTxTJ+dGx3e6Dzyo5DrTG/O3rG7y61iBhRCPn8Pn8FI9ni6zM57H6fc4+2mJxo0N5FCsjZ6le5NZ8hfdOzgsfDueXdrjwbJtLSw0qkc9WzWGjludpvsCTelVJ/m4L0o/Em7QxMi7kbPrmmKEV0DcDLj5r8F/+4AlXl7aVANBHC3n+j589y8OMx6knA84/bfHG0gazozEdGeN0hk/PLbBuQHUbTmyPOb+yxVSvy1A8/INVvvHlV7k5VSI7EvGgGNsRuV6TrpFhiBA/+Xh+zFQ3x5n1iC/f3eHg6jNMY4miGVEJ4XEmw/dOHOPz0y+xujBDU8hs+g3muhLZaXP46QbHnjWZ8Q1i16OXz9Gu1xjVSzzrb1IYDDi53mK6MyYbO6ws1PnO5YM8ODzLWgCv9SK+9H/+B95uizZ4hh+UMnzvb/4sPyzZlGxXtaWK5K7I9QaiKy9U0xLZMUR6VmSMdzuPJqODOhqp91IN1un9WPa3tFeaDlFr/Ejzduj9VOfJ00XB2hFK75O6hVl7++m9XM7hSsp1Qk89XSCtC5r1mLUxosFXqGP/vH/yeeEC0ell7fAqPFAh7y9UETX+6II7ea07tfYBNxUNEFIZ9X9Py0OO16lsuZ7ca7PZ3Me1yUivXF976PvAL0Vx2ipI37S+STmpvgmdD0+HPeT9SfDV4Qz5qTxw/4vmf33TKhzvOLta43+OQH265e3HrK096lZdVKDHkQ7jyAPRk6nIbHwRMNmlY9XGSXq8aUsybZE+F2rZMxzU9VI9lXqRyDn0otJMSXrC9UNRVqGEuyT0n6KefZEho/+m533fcEocCHc3/Zz0atkRYzfelVYU+dBkhEGPK40+/+Bel6vbQ5zYV/rKI1sKZUTIRKhLdyVLhYms4+5SQdb6Fp/MmPyLqxZtAv76nYQ3tyzq4rkT8LQYsZ1zGHol7MBmupdQHYyZ8oXlTPKPWT6ZLnGjXFJV9Ge3tzkjxWydAUbi8llhho8rVd5fqLFaFBnJgSLG+Pt3nnBup4MvgD5T5bdOHePO7Ixqx5nqNTnTWuH1Ro8vLfsK0CXf/FE1y/WqyWoxi+8VMYws9lBaIATQY6WmFlsD1e5UZsil7RG/cnfEy5s9TGdAx4LVTJmPZmf45ktzPCqVKAwszHhAUmjx6vYGf+/2FufWh5BkuFst8Y3Ts3y44LJVGnCs2edv3e5xfm2MG4cMMzZLZY+e6ygltFyYUBmJlrXBwBVxkxw354s8nCqxnZ+iOgx5c3WDc2s7qqdZihQfVzM08zaijF4bSo56oFTn1vNZRTjzgwMzPKwUCQp5BsKm54lqlrQeRpiiL272mR/1ubjT4+xyk/NP2sz0faVw18+5bGdtPq7n+dbpBUqDkP/sw2UurDVU7a0w7/2LLx3h5pFpGCYcbg+5srTKhWeSjx8oPvjvn6jxyYEqzwp55no+v3B/g7OrDco90bKzaOfLrE4VuF0SLfCIY80e870xVQGtTJb1aonbC2W+fahE24WT2x0VSbjytMVsd6gKM/vZDOuZDI9np/j4SI2lcl4pvIWiImY7JBmLvjOm60Z07JgLTxv8t99f4o0l6cf2+dGBPL/5zmnuFTOcWPe58KzNTz/a4PjOQIkQbbs29w8UWHNFgCXDbAAn2m0K/R6hEXFnrsI3Xz/F3VqJrHA+mNKmGajvyjDM0BO/t5yIjUy5n+fkZsLVz3Y4vrTEXPcJ9WioWigfTBX5o/OnuXviCOulMp1EBIo6zIZDjvf7HHq6ySsPGhxoBnihQWCY9HI5BpWc0jsgGFHf7pDrieaezepClfcuL/D44AwtI8v5bsSV3/sjrrR91V73o0qeH/zHP8OHFUdRK4tanhdLCZaDiAhL26FEdiICvFgy7LtV1jr3rIFb7zsa7GXP0vuX9sh1SvbPS2nqMLIOh8uxGtDlmpN7fNqrTeNLep/eH9tP0FPX+7WOsKadzbRjKVtv2lnSHrDGAbk/CXvrji4dndaArrTIZSvfc+z0HGksmMyh62tpD12xxe15+NoQSEcvdJfXpKevHFdx76Xtbi/krsZ09ude3/fQ0xaSviE5SN9EGtC196iJB9LHT4ZQ9ED1gtm3tqRZVEUuvuARnpzctLWjF8R+iNsQYRhbTUgafCdDKBpMNaCniWL0e+kHkn6oMnEvAnw96QLI6euljR05p75Xfe9po0NWghTVaUB/kaWoF/Rk6EdZxcI/7TsqN+oaoRJpUa1rZqykHe0kIIq6nGuP+NUnIy5t7YpmCH2lbEqy20gRnHoG0oEjxRlSqxGL5+7w4YLFf/+GycNcyJUV+OlNly8tG0y3A8UhPvQytO0CywWPu3XRKw+5uNGn5kPHy3K/VuSPFvIMrIhLWzucb3R4pSVSrxk+qs/zUb3C+1M23YzFzDjmjY0uX7+/ysutLiM74vpcmd88ucD1hRoDJ6E86HC+scGXtsZ89SkYgcO7iyU+qLncmTLZznsq3G7IFhYYqvhKtOYtkSeVaIWo0eUCXmn6fP2Oz8XVLvmow46XcKNW4UfzU3zvyDTr+RylPmTCEV5uwJnNHX71TpNTm2OGpsPdep7fP1nho4UsG1OmKhp852GX8xtd5no9qrIJiCStEs2Wqm6Tge3Q9DKs50s8nSpzr1ZiqVSglS3gWBYzwzEvbbR4+/Ntju40yJkiyxgySsZKo94JszS8HJ/WC3xWz/F5TUA5h+1WVLi954l4iJjsIWEyVHzdVX/A6WaP8+s9rj7tcaDlY4Qi5CC0qga36wX+n6vHsccRf/fDVUVwI4VfN2dK/G9vH+KTQzWCbsih9oiry1ucX23z8saInmfxvRNlrh+s8KBaVEbMxY1NLi43ufykp0R0fArsZHI8nLJplwxMz6c2GHNyXfj1TZZKeW7NFXj3VJWtkkVtPOTYTpeLT9sc2uxTGITiRtK2XB4vlPnB6Sqfz+TpWY7yNHORTexIAWLA0JFolMGlZx3+ix+ucGW1qXQNfngwz//0F05wfTZLrR9ydr3HO59tcWa5x1RT9HsMeqatajgezZYw8jYHBl0qnS6FfsCTSoE/PneMz+olLMvGdkWBcKzmLxxl6At/Q81kRKxSNIdbBpcetjj2bJnF5jMWxgOyg4CH8zP8zk+d4vaheXzfwR+N8ZwxJS+ibI45+mSbd663OLk6kj5efNFMN022yg5rL1VJfJ9XngwpNMf0PYeHh0p873KdlYPT+KMsr7R9zn3ru5ztCKDnuFkp8qNfeIs7Uy4iAitdAVkDXMMjEdleVXszwk8CVY/gJl8wnaXBXEUgU+Hn9L6o9/jnAC7lfepjBR/kmHQqV++L6YK7dGRT76f6+pPRU409al9OcbDrz6WxSDBL77k6kpAGdBFPmoyKpgFVPGwtfz0ZyZbvtmjaK4KEvaiwTjGkK/XTKel06nRX2WW3Sysdapdraie4Wq3+WAeCns9YpFe1Lrouijv3zpsK0HWhVzq0rEFST7wOA2hwkWPTxANpIE8/8HQYXD9MBc573nuaevU5CyalwqaNjecKHCTc4Tgq9K4XlgZ7PUHpkLm+z3TYJM21+yJATS/YtBWqF6zkv9MLLv3AtPWZzi/pxaMMCMtkOBbazt1/ekGmf6bpC9MLTX0eB39sKr5voUqNjZDQEZGImEIYIz7byBxxeBTy1fWQk60ReV8AXfSqhNxbxi6fS4gMGyuyyQYuluTfTYfbcw6/fQae5mOOtE0uNm3eWoa5hr8r+eq49ByXx1MOHyyaqlDp/OaAA70EL/BYy+f403qGnhtzorfDyW6XE+0hvpHjZvUA96aKfJYLGDsm1cDh5eaIn1nZ5nC3S2j4PCjn+NbBOR7MlOiKkMu4w9Fug/PtmCurrvLQ70x73KvYPCyK9KSLYWbEvCEOIRQL1rFw4pBSEIIb0SyFHO6G/JW7Pq9s9MnQZTOTcKte4PZ0mTszJaWwVRomOOEIO++rNreffdjjYDNUuuQSUn/vsABrlk6xQHEUc35jyLFWn5l+l9nBiJn+iLzoYRoGA8uk4blsOR7bWcld53hYybGd85S3KtXHkWGw2B3x+nKTl5rbTI83yEpftxngGxnGVNnMlhUt7GrZpVmMGToOY98jsrOMMtJWJTZaRGgGDLwx2WTMTLPDqfaYSxsBC71AeoIUL74VGwqw/uzlRcww4efvbXJsq0OYBDycyfOtV+Z4Olsh6It8rc9LjRYndnqc2BnjuzY3DuS5O1PkUaVI7CQcGmxzequlAH1+J8EMJKWTYXO6QGPKpFMJyQ6HvPR0iNmNWc3leFjN8+h4jUbBJCNj7Q54ab3PTGOo+O+dWGr4bVarOT4+WmS5mlH63SJnmolMxZfQyoRq7nK+zcvrfX7h3jrHGy1Fg3x7Psc3Lx/hfj1HNoo43O5zdWmHY+t9qi2LXC+hYHhsew7350oMSw6lsEum06bUG9PI5rhx+CCrhQKe8Gh7Mf3cSMmQOuMCYWIwzPmKwyEy8syMLE6u9ziwus5iQ7jpR2SHMc8OTPPNK0f4rDaluNOFkjljBeSzAggBBzZ6vHWvy6GdMVHik8ShUoDbzhk8Ozml1vHJlYhCO2ZkmqzMZLl+qsB2vUI49DjS8zl+4wOO9ceYUY6HxTI33jjPw5JDzhBtBKnhkESJfMdz6hyNTKCiEKLI6Chxxd0q6T8vQvmi/THt+U6eQ4OcBkJ5nQ55pyOPLwJ0fe70nq4dPB1REB1zaVt70djl89ohkmunQ/Hag9Z3rF/rn3psAqxa/lrj3n60NorJZjzFFqevpY/VUYl9x2+Pbz1tXGg9dAF07YHLNXStmfxeKBSeezb7qQIRDFNMdeKUffFkjP8/gK5BLT1Y/QDkby8Ccj3BMiHa0tLFCvsPb49MRja9yX/689oY0KCoc/YKnOMIYZnTgK4fmg57pL1rnWOXCdXXl+NfVBSXNir0OSajDnq8uigubVWmLUhdL5B+f39hWyajQPKqP05MoI/XIaP0QtPgbxhCzC9Mb0IgFak+2dCM8JKIsqJ9TWgVIGcYHO8mVH0JxQ92PThT+RWYRnlXZcqwyAYWs10HN3HpZhw2ijaPy4byQGaGMB1Jv3msqoqVLpobE2YjFfJseaIoJtKjAyrDiNmOhJszrOEw8hJwdyjEXeYGQ4jybLiHFP3r2OozFplWJ0cmjlgYtCmPu7jBiLHh0M7NMszIJhQQxF2spEM5saj1hLfcZOyhiEq2PIO+J8AoRSpSub5X7JNxcETUZZwo4Fkvx0yNI954HFDvDBkVfLYyMevZDNu5LK2cAKzMhQQkfYalmEwgVLMh9V5CJrIYuDYrFVdFIYykRH7sUOvH5AKx1EOcUIhHQkXwImIm0nc9NkzlRUpfesuFpYqpog6VWLinY9qmhWsazMcBFaSAboU4ahFLRVOSwfLrxJQZ2yKbahI5Y9WN0A4MQtslcWzF058dx4REtLMhsRNhjQbUg5hDA1GNixlK5b5k8lX4P8t6vowbw4lum8KoT2CGilt/vTRFP1MgjsRgDDHjDtXRiCPdQNECb2ddGtk8W5kiiZsgndrloEO5PyDfT8gMcypfuyEiO2WbQSVW8zK/7WP7Nt1cmVG+QFe8E0uyRT65sU+5P8ISvvGsQWxbONJ6aNts5x0lI5vxRdnPIhEeb0eKQsfkIofFrstMV8iNttVYuxmfRjbDTvWgUngTyuJs2KcybpKTNFzg4fkmtcQmCkTitkCQtfHNDmHYxYx8QksU4WZJkiylcczA9XlSl3oMi4JfUZ0XSdwniEMiM0POciiOfCrtFguiXBcGBKbBdqXIvfk625m8opkVAqJCKB0jISXLJDPyyQ5HJOEI35XIjvT1R+p7tz7lMXQdnMAmOzQpDXY1tJtFi1E2R2QUVM1BbeseM8EYL8ix6Zb5/PBRJSiTTfoYSV8ZyEZk4gVZYtOhlxMCKWlVjdS6mYxQvgi8J8Pqep9Le8Rf7E27IKsduOc8070P6H02narU49AOkwZu7RxNAroiVnlO3mXX2007Tnp8aUDXOODspYzTgK6Ll+UYuZ543TpNIH/brzGLYsXlLoCu07hpPvl0R9ek0yfnkfy59KFPRmgnHbu04ZOOJiggl3CRSq/uaaL/f4XcdXhCLpIerAbaFwF6ejHofjqZEA3oOhqgCsJSuugvAs1J6j0NzKpfLwopFIsK2PctrlTYR3vpOmw0uSDl2um2tcnogDYM0vczGdZR8rGpyse0Fy3H6rYOfY7nLFHLJBBSl1SVY/oLIb/raEI6FbH/UGPwbE9VqfqGhHZjQiMkGydUhzGRmbBZdog9R3nArhQFMlKSp3HSV7lOO5kiNCQMZypxlvrAVjKqvYxD4Npq0dlhTD4GxzYYWyFDlaNNsDwwXJGWjZTXJEZFYPZVtW6tY+GOPEahhy+eTbGBYXYpDwc44zxheFgVr5lOm7Gd0HbL+JZs1j3cqE8+GJIJLHJUMUyXkT2mS4+hM8Q0ZTMW8RmDjDUmkT5tE8a2wcjarRz1Ivlp4GcEFGB6aJA4FqsV6eGOObYeqo20X45p2zFD0yaQvKyzWxWcldA1gerHj01RPDPJRabSU09Mg25GTBoHr5clEwgbl6kiHWM7wpQ+X9/HlsiRGRNKJ4PMdWypyvuBB0+nwHdi6sOIpO8zFJDK2tglG8PzCaMdxuM2oqYkbXV2UMIOs7iRqxTMpF4ilHEbsepKkMIm108o9GPCJGYnl9B3JEJhqOdeGUnERtqtxJsUetzdIqmRmcUzoRr3sRgyEHpTZRRJLUKOxHAYSYuY0yeb+CwMIvKhoTzlER5jEXl1E+yMKP90CYwh3hjqnRyen6UTRoxzJv2ipIIiCuOExPDo5Mqql9vsjrAV21WEGQZ4QaQKzHgAACAASURBVKgKIpuV3cK3giy1SNa3KO5BYSxEHgYjz8KX5x0EFEKXuUGWvMgRmw36bpedQsDYzuAl87hjj6wwShpDxl6LwImJjJx6Hnk/xBoZmFFRGQlDr8fQ7JOI9K6Vh2CK/DjDbC9kYA25X+/T82ymgirFRDTd+6o1ciyFZa6LayZkxkPKgwGOGdMxYwaeCAflGMU2tuGSx1bXtUc+RS+r1k3PGNExhwwyAXkjZqETkAQhGxmTQSarjItM6FLtghskjJ2I2HBwKOAYQxxrWREYie77KCmznptmZNkUzQExPbryU+o5RllMw2WcMYllQYjed6oXe3IP1p6jjpDqPVTvt3o/1gA8+XntgD0HRCkHTgO1xpM08Mln0viiQTjtMKkc+B6gpa+h98t0Dn5yn5Zr5nO5/aLuNKinQVTnsdORZoUNoRTliVO1K1+qjQ8N/joiPIk/CsylsykRplOh4dp9rcc8eR59fPoY5RRKSd5etbueG8UUp4FPe45p4NOD04AuD0CHBOT4NBOcBrv0xOpByHl0vl2DvHjmarL2HnDaSkx7+GkLKx2yESB3XCnuMvYrAScnZjJf/qIFqRejBlM9oRqQ0+/vW0J7Y5Yc+HNpgBRJjP78pHW2/4Bt6QSVDW73DieNhbQxNXkOtbiiGFdaHwwYOZbq745MkReF6a6c12QtbxO4WUrkdkFHiEjiIZmwjyfyrLGNj0FXwNo2iaXtzbLV5ibFdtZIQjqh8sIkXWSHPmEwVMpTru0pj0OK3ITe1Ygj1YttCJBFFkPTUzreAuiG28BJOuSGAzL9HLnBUcVa1StuMbKEF7lKjEtijnCMEbl4JBFyrDBL6Fo0s2M6Rp/ICsklBSr9GUw/Ic50wBgp0A6tXW9dvih5f1fJqG3uhm7nxg6G47A5JRKxBuVejDUKiF2pg5d+UkMBdWwnqoioOJbq5UgVPEW2S19Ca5ajvJmxEdL2JDSaUBpmFGFLZMWKtc0yhxR9KQDrkgtG+KbkQ22GlmwcGdwoSzvj8mDGpu9alIYG+X6oNMUtx2JQ8fBdi9iPFWlI2fBUhXJg7OpGCz2shOj7rkNgS9qkh2PFSuc975uUempZsJ0z6XoWUcaBcUSxH+MKc6B48hjkRgnjOFHiM5YdMx30MUW1zw0JLInSFLEM8bIlsiBpmRG5JKAWxFhxQseUmkNXCQEZDgTFJkOvw1DkdAfw0qYUy+UwpR3Shm7eZ5xJhL2Vpuuwki8wshwKAmyxAKwAd0jWjzFtUcpzVJi73JXnJwWboo9uqHyves4ZacUCtx8r1jbDzKvIVD5sMrZ7rJVD+m4GM6hTHmZY7IY4yZBmocNAwDDJKoPWskJCX+pGSpi2S2iLN9snMQMMO8s4qlAKMhzsiOE64lmhq74npdGUsKRjemMlhiOwKRXXQnoj35fA2F1bvSTEtjy8sUU8lK3bwrMdxNby5UEVisSithWM6UdSUDpmyoYjrQDGASueQSDRq6iIG7qyxFTb3FYhUJ56tStFyV36tU1iY0hpmMONphj5FTzDoe5JlKDLtjdQ66I0yGKHQjSzGz2SOZX02eQ/vRdpgRMNouk6KO2VpoE27a3rfS7tiaf3T3k/La+ddqj0OaXCXONJ2ljQf9NV7jocno6+6uunowNp/JDP5LLZ/fNPhtv1GNJRYTmnxjEBdGGK0zn0yehE2iFL7+/7zpmU7EpB8l6Vexq79L2mHbpJT1155nuAvp8GP/3ln9y2ppbfXhWiTIT20F8E6HoAGvzSYQ9tveiJ0HquasIF0CdIDdIPTg9UL6h0xaUAoaJ93NNj13kLHebWi0/Ol7Z69IN60QRqcN5ncpOitZRS23OLTmQaxtIaJhvDbrQhHT6S6+qQfXpe9gFdKjQn5Ftf9MXSlqW2hrXll0QiGh2QWAa+YxOJ0IoJ2cigKgXZscGGDbGXI2vmld65BGTdOCAfjshIotmXXFpCX9jhbIOhaxI7No5p42Fg9ceqUjzMSgEieNIl4I+IBPhEMKNrYSUZBXYWwjg3FnuTnmnStR26kiMWY8Dq4oQ9nPEIr+9SGMwp+ch2XpjjYmwBhlg85BhLQvdmoDa9cMSuyErWV16MYYhQaJHyoKoqiMduG9MaK9UwsXW74oGKNpYwKmKyI3lwCdGHLo6boVNyCWxTCdEQiGeYYOy19cgjTOxEMvAU/EBptLvS+mt7tPMZxs5uR4dw1Ik3JTmsqaQgTNiETojhjHGMHgvC0LbRVrn00EzY9mwelvK0xCMN8rQdj6cVl75jUUpc1co1PYpEZ4N2zlbRAiP0sH1531GG0tjyVY2E2A2BadF3PeWhR8EOnhRBmhLKtSkNhdHMpJN1VLW9FPsLcUtmIKRDNpbnkjUdBeijKKSZlwxFRMUfQOLT9WSjt8maRRwry0jydOI9xz4ZIqX5LbGJtkSDJIISCJFPwqDUYej2JElBvRtzfjXD0ZaH19glXuqWYroVh1bJYa3o8biQQWJEhZGsRwn/Gpix1F5IB7hB7NlkpHuj4+PK/EoYwbVVD7Wsl44jfb+J0pO3jQy+hLONmHLQIzCHbBcjho5LEhQpjzwWe2IuBjRzPfqmqEu6hOIBFoSzAYwkjyWpC2OIH/YU+11iufhGgUKUYXEEVjxm2+njJwnZcV6tKysX0wt7DGLhmDfJq1bShL6ko1yLURyRtzyKYth0xwRKSctVOttDuUqhIMldbD9gGPQZZSOmXJuDg4hkHLBhiRHkkfOzWKFU+CcqytIoJUq2s941CcIO3ekeg6RPcZylmJRJ+hnVr1/1IgJrSDvjq8/mB2IUGCqKI4as5dr7RVnpfU7vQ1LhnfbGNSDqPUh7wC9OCe72c6ejk/oa+jy6LU1HbdP7pJxTcshyLW08TLatZYUHJdolZNFYkcaTNJjrzia9j8pYJovi0rilHar0viu/a+IayV9LtEyRvqWiDmmPXI/pRWMzTQtD8DXVwz5pVAi+aPxSUQExfvdq3nYjBM5zzqxx+qcuJgKIcqAOb4vXq3K3sjXsqZ2pAetw9n4lwe77kofQLWDphvh0ZbcGuzQgpj3zydaINDDqyIEGWw2U4qGPpSAhVWyRjhLoz2mDQi8+zcIjx+byuf0c9r7ltJdnl9ey4LQBox+m/Ey3YkwuZl3EIcfpto7J6IX6jGwoWaGulIaj3d75tFUnr7Ue/IvCQbuLP1YGTSD5nmSXsCfjuMq7FfWmRHI8kmMSN151OYg3KoVRIZZa0LvkNjKLwzBQ3oKT8dQzFQvQCCWUJCFeFdxS3rdSkFccxhbjnijiOQjjkRxmSQuGkO+o8L4ookmkIFHqbLLhCjuak4gHmFMVniNjoIwaQ6qWZWOPhbkpxjENtXnHkYSIIbB2UwiyBCXQ6MSuqu4fBD1cx8S1bLXwR5LPTKQAaLcNpy/iEUI+EcnmYpNknF0jKoxVyEy1NUrLjiGtO+ImyuYeK3EYXTwWi5cq34c9w1GOkfyjgUXe3m3LEw82NqVHu8Pp7S6//Gmf01tjDNviXtXimyez3K/kIMgRJFn6lkdoGBQ8W4Xm3b15DsUoE44CuekQMrZDJGyCZoLjOogYhaRBJAQt4wiDgQr7OZakCgyMcaSM3MAST97EdBx1f04izce7PNnyXCXSIOtmJKp5RqzGIMVYRsbG8TIYUpAWhDiut9uJIYAlm5lKA4lAy+79C6iFlmhsi+phSDGOWGyGnFkOObKVMNWQtlGbRsVmrebyqO7ytOKwXHLxTYupsYEbqACJ3I6KHqgNVNqBRJam01eblgCPzKWMXQw2IZaRPg8zUBUo+2xn0iuOGRO4hnpeUmNihwYZqSmJQwI7UkavIWkFiW4RKk/XtjN74CPeu0SYQjXPlit++G7emzhiaPjKq3IUTY8MWohyBBx3c5gS1VJfN5l/6ZwMpRAxVvTKsl51mlGeg4ixmJmM+qR8F+V7IhE24QLIhlLnAGNLvm2moj42sXYJVIyEkbWbZqw4OaI4YGCKZoFEl3ZFWKRiMAkiSvkMYSyJtt190k2ESniX+0JUFnVbsgK3PU4R7YTo9/S+JNfTHqreg/VeKO/pz6cr2tMeswb2NAakMUKDaTptOVm0nHYcFcDJ99T8wqHa91T3nLjJtrE02Opz6eulQ/K6kjxdVK3BdD/qLA6p0kJ/vksg7Ulr7NH4pzFE/u77AbYtXRu7dV1pHEkbFvp6+7i3pxHvuS7j0fg5MRvj1NsXEg3eOjytSu+lV3AvFKPJUxQo7YW39aBlI9TEA7uD3O3zTnvEk+A8+WA1UE8+XD0Zci092foYuYbk0Pdwar+oI+3h6kWqNrEJjl/1ni0FZQISXzD1pEFdfk/3Hz5nne1VI2rrLb0I0/f+opDJ/v3LBubYu1EGnX5IcRJrS1BbremxyfGqK0o21r32OP2l0p0Hugd/8p4mLXF9Dy9qT9TGiZ6jycUvxBJpC3IyQpN+HulIiT6v/vxkdEO/n1Y70l9AvRbktaw3vf7kvrSlro9Jrz39XLTlrTeu9HnTG4YeU9ri1+/vzofAm4jBiMEyIpaUgN3n7PaAv3F7yNnNXdKKOzMOv3PG405dPPT/l7X3jLL0qq5F58mxclUHdbdaORFkgwVCIsggBBIIYYKFAQPGwiRbOHDxfb7Gxja+9nPiOoFsEEkgMFzAYJJJMiCiCcaARFDu3F25Tp0c3pjr2/OrVVunBT9ej9Gjqs75wt5rr73mypvZSBUMhrwvg3KZLs8kS1bCRu/l+CjQ1BwjTs4xHgh7Q4k6EjpaY9860wuMlIZBSZLXirQU/yj/Q4mtPpZoe5MKHPM3smyoMzCFbaY/xL7VHs490sGpJ3qYX6MsyGF5soSDsyXcsbOEe6fyOFbLoZvJYqaXR4nIF/55XuLvagylvaB56Xrtbf0ty08/RSN/39YaJqc9SiDLePECWXLDfydDQWAm/vBAFfOfwFDPkdUZl/36/aK9FPOflwe83wt8zwd8p7737xdNqOiWiszSTgwKL1slj8h7or2ekVqoQa7q/eNizX7/xnPz+8vP1f+uZ8ZyJOUXjjv0ote+1jilfHBdxrnkeb0MUa2pp4Hm5WWgFBTxEBPiYgs99uhK0RGebRm/vDdpuxvLaM/fJwN07lMer6p9bfJMgM7d6ReMo6QFbBe59nkCdD0kb9pt0mWInymzT8KJ38lFoM1Kpk7vzyeWlYimyen7lPkCw/kNwfFRax+XJS4C8bkSiN4tbu6XQh6Nzc1tWfoipBeI2nwap9eUtFi6PgYdMYAH/FQA0LNA69oBup4tZtOG8EqHfucaxYBO+niB7BnFCwJ9znH5DaqNrHF4DVVCX+DjBdq4zapN4oWplCI9V6c1aZ1FL4Gv70TlBakEtpQWrUPMf1JWNGbRThvcuwQ9f/rnx7Tf+juP/oCZ6yPkMz2L5Q8LLexfa+Pye7s4fSVJdLl7JofPnkYgKyPXr1rW+oCOfXorGBtmjkIAdPG3+F+dGuN1knDQvL2i4QWYb73peVBKNDKJB0Zry8998qq8TFIWvUVGdSY/pEt4iI0ykzuHqA8H2NHoY//xDnat9DHbHFnC3lq9iOMTBRyaKeFYNYfVco62MSYyPCxkO6B7UNc8RXOvUPIz7wGL9572a6wEbK0frLW0ua7GlI3yM98+1NNY8krfe5nG93mZ6GWDNwBk+Jxs72i/+veme9/dpOdLifA878HF09VAYsiyq8o2QOc1wgE1BXsg+SBek9zgu72FHx+vmgKxcpBc61WvuOg6b+R5Okl+MUEya961rU6hXrFiDN4DnlfweZ3f/17h136gUqu94rFItOzxAIXAP57Wfp5+zfUOjoMWekhO31aapvXmM2SgiDbCWD6H68PWu36/G6CblhgBOlk8re8OcQMTNm7z8+HFfCEFY/7twY8D47O9kJUg13WKy4tAXjsW8dPFUwN6xRLYUCY5jHYbQTyIicG0ybxWSBdmDOh+w+ie2I2jZ4jxPVB6oSJQjIVtOke6govsCZ0I/tjlHgtrL3RsDOamS46QFe15j08+9Mx9MnCX5Scw9a4zr52Kcfjzp7OAknXx93Hc2iB8BnlDz/IbQsLJt270m0Q0JcN74amyFr3Dz9/TLxbyXoD48VEDjoX9Fo8k8WpaqYURvSxdDHNdzLc7uOBEDwvNxEV5oprF7TuKWCwzG76MkZ2tXTBAt5yaUbL+fiNrPSVUJXwEHFoDKdJe+5cgIC3kshSP+ut4b3/ApM4tYShBoX1D2noLXTzN5zCsURqM0GXORGmAQZ6JdwNMd/rYudrDzEYPMzzUBDlrRrNeLWKpWsA6Y8s5Hu2bQSXPTI3t/zxviSYSsLLIJRh/kgdnHABufTYKyv5WmZNXGnkdFU6/B8QL4hEJfK2LYsGkm08oG8d7WuOfBOjaCxq35xXP35KhUgr5XO/B0HNSAKAHqFgytzX/eUuc1/JvKcxelnlLXJ/rev2t50nhimWX5jLue79m3oPh96zmreNTJWfEJ/reW/jjZEFMP09jyXmtf/xs4007WCXhHymb/pkxzWNAT85LS/55nNBnwh7xpXmmrWIjwVbyp3DS8OiCxz58ZJMOgC6BK0C3mwOQmjYTudxLhWLqcvWaggYkC12M5V1nJhTo3o9c3h7I/SJ6QWsEZF8rEjPKEPfAxWdLiKlETQoGrWN1evNCRMIvpYWrXfcLrkWMN6QXzNoQAh1tMtO8hkOL4dNC14Lxmd6jwBh6LAzEOGob6wFdApn3jHN3xUzt6yz1nTRKv5m9limBIub0QBwzpgBHCpwXRgKN2DvjFQY9e9xmES29y93zGT9XUomnoQSfeCMVDi55UoonNWD/bztAZOwcAcY/2X0vM2Ssu49Sv291xGX2yc7l0CkkFinrqXmULLP7mdg2ZHOgkNcQ094raKoKEQ95+nuA1XqIrlzb+Dxp3WseKoJ1r408Y9NRqEcAJaEuD4GebXt3lLEGLyzwaxQGdjpfNju0Y3wnm0wq7GOCKfCjjCUU2n967Kwsjh2yssiVqdhsuRxj/vH7TTykfSne8uvnhaIHIf/crfVUh8okfunpKkFMhU6/S8Brr2pPSHZ4gBbAxe+N94oHtFiO6H2pNyUk3Wp/aI08P8f0k4LhwT4GdLncvWwWYMjlHvMHv5cyLU+DN0g0Rlnr8f7TXL1893JX3/8kQGd+SNqZK9wUg2vME34Py4iJ5Yze7/fUOEBnDF1VAuOeIbqL5noe6UILnfkl4+YtnhYW6jkCdN5D2tDD5N+becjPP8Ji6LT0tiUzMB4ZXO60gFPAU2JQmDGTcWICeaDz2qI2jDaEBGq8uF54C4R1jxf+jPF3mcwzBtA1Sb3DW65pln02ybIfpxnpfjGpB0L9zp+i2ckYVhYo5yH3DudnSRfsBDRRN0DXBuBPATGvr9VqKX1FVwk2AroFMl32owBdz5HQGScs+Jli0BIOorPuF7DpOR54xBMnezY/5/0a9zhQHufSigErvt+/T0Ajr4K8JqS3XFLaDNo42lS8RwqAeEDCW3OThe7f6fk9wxj0cGC160xm4lnwVDUHmZEBldFvxGg7BQ9L45jwlXR1Y7IdE8tEF89DPsbqLWTR0wsGz+satz7z8xFAbAOEERtnJHvAW5dab37O9/Me713j3wbobMwyHKCZYyLewNIKeMxosT9ArsfjRgsYsdqDCkwmsdbzo7zV9TN+OChnLcnLCzWvEIsmnve9LOC1MSh4UJM1EyvsyfuScJMsrHG8rbwSvScWsBp3PAbxSLx//P2896eJMXuFVR4oratfS09Dfa+183sq5YOfwuVOPvQWOe+VHNN3fs9pTjKi9J1fE2/Aednvx+/XIpYvXhZbYxirvEgsXOGN6BzvW61TvF7iL9HXP+uBXO4jKvIhyz3mEY5BeCVlj9dIEe10mP+TtD+Px+UxRrSUMi0lUIC+bY4/+8RLRryQ4K3FtwULMXRbfHWhCUlx3gXl2875gUlISVOVgPAZ3WQUCRE/Ib8YKlsQY2iz2wKMsdBjwkhL1zi84KKFTuvWC9KYuHHSimcECbtxzKrnxOP2xCcb0uUuC33cxvEWlhdqsvCZqSxAVxKT90R48Innyb8FqKKTNizfpedJOIhhvbYvgefBXeOUsBlHX/FHDOiiWyzU/Sb29Nam8a5nfi9Al4UlxU7PkbUbC3yvgPI5Avz4/TYGJiQyS5wQzqTGURblfgaDXBZrJdb1JwKm1B9hqsPM8hHa+ZHV/1ozD3O3FSybWs8XjQXojAFKAfVhBA/onlYxKMX0lWBJBXyOtMrbOOUJ8BahBPQ4QGe2dAlsrDEwtzsztJFnGCippOizmqKU5ArwzO0ccnY+N8vrav3QIIY17Nmtsxi0P/w+1++SCx7EvKLprS3xiCxEzskr7sk+TpqBWNdDJ+Ni3vNKkk9Q4nXyYGgfSDZq/WKvog/fiSdjwNomI4IixfdwfnHSsadFvO+ksMZu21TJd0lxWl/xvObGv73lLfkQ7w0+0+deaF9K3nvae0DXmsUyYhzoj5NftNBZtsZ/XsbHfC6aikbiJS+3SCfhkfaXD6l4GSIZyKYyDFn5PaPn8KfCmXyvZInWRRa6B2+PX4a9wXPk97tXsGMPZObhT3r0iINjvJxfaiHsnO5hkq2utHojaBh8qq2zR7bL0vNApmepB7wYkoPmZ4zvacE9oT1jTk5OpnF5L1RtwVwM3S+YJ4oAXIwpgWkux5BhHm8ob0mKSTWvGNB90to4weoFtMA93eRWgjQwS90rPrpOm9hvBjGqMQ3vo7s0WOjjAN3PLQZ3bRBp3F7Z4nemNIST6TzjS8vkfcpS954Tv5nkofAM79dXG0buvhjQYyD1yoVfS202CVwBupKWtDn0vQDdZ+nH1q1AL+aPVPizjpe98LPsEJezcrrJLhvzFLBczaFVSKzHSm+EudbQWppuMNacHaDM2vchj9AtWsOPkwE6+V9llpq75yNvBXihIauOCo1+l9Lmwx+5PJt7bJ0n7RUkCW+FgLTnJQyZXVzIFa0en4LNsv2z7Kw3tK6FXZZ0lQvoW68FlivmUB0WULMWwiwVpNKTXBvvK/GmAEu8q73plcpYdsTP8l4KPSehdyJkVUIcA7nm7/kifj9DYjpMg/frACvSLFaQ+M7YAhy3J2NAl3eP7/a8IPngrXWBtwBAVp343u8fZmSxHp4ud9E5BnQP7N6DK/kgenB/Kx9K7+JnSoqLAV1/c3/670RrfSYF2wO8p5mNPSjE8sIaZrl6bf98yQEPlHoHP/NzVMjOr79kotbIKnq594MHVnhjHtiQwyIFyit9pBEtdGW5ewyNcU5rs6UIbHnMJL/SOV505WNHfBHrJaVB2MNpnYS65m2Hh7Bm2LngrQlEqKETM3mNg4vsk67EaB4wYvBgMwO5UHWeuCcK32eMmc+Zy11JcSKy1+TJMNxk3mqV0KJ1zHs17zgGJCaVoNRzx2mKXqHwG1KJMZ426aayI2QZx0zKlrxLntf4/AKvKOlZVLRIA4ulR0lVfmP78UrYSTOWC1fXiLm9y9eUn1AjHwtLLyA9UGidlVTk3VZeOZLbzvOItyiscU94vwBFm1KKocYm60VgrXUT2KfrHk75I9/7GKGnicDPC0S+11sBrGLmSW6bw451ZSvnK5hrFtBrD7FeymJQKZrCU0cOc8McMvkhFis83LaHic4ApWEOXRZFs5FMQBUPGFKcRFeNT7SU1flASpvWM1ZK9He+sGWh6j16L+nI9fPgICXKQJQPyRcspFAcjKxBDPMJhpkhemxQlwOa+aTLHWu+Wc9dQwEVnh7Hij4qNTwDgC1OGD6KKln4Dq4/969OzVKfC41Re4RryWt5j7eKfMhHcmlrPhlbH3ooPGh6+UH55Q2EWMHUupF2Ul7jFtexEiAFhPdIruk5Ag/99Aq1+NkL+J8U44751+9XZrlXK1XzE43bxxy3PJQeaD34eIXS72sBTKIwJYlfooPWmfwrABU/emzR75JNMTAbeDLHyx3O4pVdzd2P1+8D0pEhTQ/+Urg0VuGG5wk/1m6nbRa6ZI5XDkyZD53odL+em/ARsTPxDokn/E/+rhwqT1t/DRV20cnW6JFPuWxEpuj0kjPLBQyqcbYNEWZgCxMAPV2wYKGfDND4OYmijaWNyInxvXynrDMtvhfu3HBiJr8w9lkumwK6Fj0mjp4vsNymqQZ3td47zrUkxcKDuV9QvxHG0UD3x0BoC28nziV16OM05HGArsW08RDErXd5whBaE47jJwG6xiOB4oWpAFACR4CqzyXU/Pu8kNJc+GwJOW8Z+Dl48PBgkfLhSVyhXkhI6Mgi0rs8TfROafG8n9crh0A04+c+9MFnS9v28zJ+41nT7NWd6WOlwoY+VSw0CkBziGYugyFPQ+t0UMlmMcHz8IpDHK/ROd3DbHtoZ1932cM9k7iDJfSkOHCsEgAxKHiPiBd4+t3vBy/E7vc73eNhh4tntCbiXa2z34dGL8bXqY+MMqh1R6gMYG1amS7A0ALbtfJ/EiPPWPfBssXQs6yWA+OPBfaCCGcxaN7iSdKbayRvC79XQqsX/Lxe8oSfE4S9d8sLQE9bkjxJ/Nw6C1z7IuZtL3s8sAhAxCMcS1zH/0CAvg1gI17XWmmtY0DX/opDdZKnkn2xMaF9RgudXhYP6DFw6Nnx2us6LyP8vaKR9qB42wOuB/RYpsTv8zQXzQToLFvzssPLsnG8r/v9HvFA68fijVw/B+EI+XfM2WIpSKsXfYxhyfvIf4mHO97n4kPhlh+zxxJf9psCOoVau9vZFj/gKJko90CAzoH0u0kK/fgBJ6n8ckNpcSWoBOjxebN6Fq+X1u03e6oFWZNRRjC3t97TBvZC2m/QdJGtW1IyRn7vtX0xhRbXE9EL0JMRWsytsfr3p8zuYugcgwRZ7DHw79i2+AHQvYWu950M0OMN6wVVGgpwfQI4b29de9r6jaVxjXPtN/N3VgAAIABJREFU+c3owVzPjsHeb8hYQRPtxSPkIfKXhJvoqPFoQ3FcCklIuZQQ9gJRYGbCIrjMdK+sSPFPZthHNZ9BMzvA6gTbeZawo5FHocWST3bTS3JEiuy+l8ugUxriWK2H4aiH+dYQlUEW7WHGksViYSglSvEyz3MxvbQO3orSZ7FAigUcd5AEkpRWD+jip3TOoUTUQDSXQdO6AwITHdihLSxj4wPbBaCdA/pFZsEnXc/yjKNnknbHXWbADIeo0WDguc7BQvd7n2svhUtKW+yyllzgtVpfnQrpgdzv3y36JaEOJTXpeskzroHCDaK/3ieeFn09f3lAl4dOsk97XFahB6Lt1ltCcb/Wfu9rjLKQ+XcsNwS23hjZ5tUhoujErrDAfq/Gc/Z/Sy5yfbxyGStEfj3H8Zfkhfjfy5QYeMeNzY4PDRb6uPXz8nec3JYR6+Wgv47449eAc5Dc4NirlbIppN6r6PFQ6yOjNsWuAOh0u/u9H/OAjM0Yv0R/AXq693/uyY8ZcVFkoWszW4vCUKLm67zjo97octcEvFCX+y6O3/Eab5FzwzDxhxOWxeQJIo1cgnqba9ZabiY8GQOrBJBnGC2MCMjWhwR0Mb4A3W8M7xI6GbPpXR78/Wd6rxe4NgbXKU4bXlaJwC5WBPxzLVkxmzGXu5jwpwV0v4G0CWOgEHN5QNdneh/v1Tv5u+jtheI4ZvRWS/w9nycXlgc00SgWLD52J+VMY6HLi//kXtd4eZ3AwntvxJ+6R3keno9Eu+xwiHKOp6YBq3W2WC1irplDqT2yk63YaJFzyeUZHsqgWaDLnfDWx3ybR7Fm0eFhKwFRx1nIPsYo/vHKs3g1/k5rErs0xT/6aVn67jxmr3TzGZq3eFvrasCUz1prUgL6ZDsBdFroyWFBWXRYkVNMWggX2EaVsiKfQy8LbPJwkOEQU3kePpP0r/CCVLIkXiMPCn5fSdDyPi8jvLDUnLf2YWIZsbGO9rb4MlYsUnq5nhcCUf30ckQKhkIFoqt/j4S1V1o9sMR7X2sQj+WBLHSvQBsv5nLpfqWJSOuWP+P9KNpqjH7P+TEK0H240NPZK4RSYvi9ZIqXJ57HYjD3vOHpouNTpRh5xdDLe68MxCA/zmjQHBT39ntO87A1tTyMJNdItJIX0IesvEt+S14m7bk9Pb3iyc99jpaX/bouzkHIXPiEi9MYuoSdxSoDoNsDnQUuQNcD2SnOA7oEqSboLSQNTklyYnpp1Eou4YS1KfUcbRZpmCQqE/nUKc4zu2eGGJC1MCYYfgpAjxk6Bp/YaosFphSRGNRtEV2nOA80PpnGM6Kflwm8kOnvqxA0Pw8OsWbrFQ+5Jr0gE4NpbnEMXaCZAhvDH6F8aJxgeCClxGugGpfWn+9lHbgXRLHg5RjkAfLWm/hQlh3fI/7TnBN36/Y+0LzPh17kTdKcvaDPDAYoZnh4SwaNWsESvyY6zGpPjlZkso5dT8DIEeBGWGeT/dEQ0x323c5ZORcBXYJXFoPmLIHigdSv5wMBvoAm5kn/Ny10tT7VeqZKfQiZeFD0ihot7R7P1B7SQqd1nhzpyCS4VjFjx+HauRD9gR2eU+Q82T8+D6wVmAU/xDRPk2Nf/ZNY6NoXWnfJHc9Tply4ElIvO+I9s11pGFnrTCU18VoJa43nZDH0GHB0n3iX45H3aNyY/f70gjre7x7wPKh6eRd7mPzf4wBd4CuXuwBdc/ZjkCISv9uDoHhVSlgMvl6eSHHzYYSTKSqSKaL1OFlIL4/OQ9dc+VPPHzcnD+jy1sVAqjn4ssL4/fybMXQCuk+WE6DzpzpdemVFY2NLZN9YxgO7eEL08jSUUqv5bhvXQx//SAN09W1PrTFukhBjUi932zihCYQYjRmuHqxiLUIC0BLvuol7wSep8XNZxkp4EYBog2ngvFeLYZOiuz2cVhYDuq6LT6vZRrTgcheoeAtdgl0MfTJQlMA9mQbpASu2oiw7fTRMO8X5UIQUAR9D8ULEGDAkLgrQvUYqQHsghYDXcM5Smvzm9cAs7dKvh+bLe73W7y2omGbbhWnCKR6wtKk4D71TORTe06N3SIhKgHtAF5hpTqKHNpvezWeIxlL+/N8CCwHLNpflgMeW0pectVPqWBVS7APFbG5bd7xUyaLlytKu4Qj1QcZq0zNFHhmbWIgxmOjd2lOip+ejcVUWsUB+IEDv9Zl0mLTO9IJTQjpWWAXodi3lw7CHwjCDai852pVzoWW+SXoQ0LM5O0FtojNCmQfE8IjYwgirpSG6wwHqwzxyPJs9hL1iHpZC5pUKv4cVJxaYcFwKwXhh7mm4BU4jrK+vp0lxfDfvkXDm70ya8kBxMvARf4l3fxKga609zSXfRAN+JwVP7/UGid75QIAuHhJ9zVgLpboEcgPDMadJalyeL2LZrv3qlWLPL3q3gFlyRvOUvIv52/PYyQyqVMELgK794w0Tvn+cfPbKiWjnZZOnv0K+HpC1N0zG8EArViqFrPaY53it5u0NpERm0hhOyqb9Py/nPc0l96QMak23KTy00I252BTDWeKy/kw4MKNcVhhBMGS1G6MHl8E47UWbLNagvcvdA7rX3rzA9Uzlhb65m1kDHJJJPPjqHsYYBA58pncJ63AWMY23zKTljZuXxhCDpldsdF/sstx2DS2gfs8Anf+85ShAF63EcGIso72z0D3gSOB5ZeJkCgkZywN6us5hk/NZsYXuhVqseHiLgu/kvaKXF8R+Pn59vWDnveNcXp7+Ukr4PIVnvPav50mACtB5n4SlxugB3SsAseCSgMJgZKeDERC7mSE6A54sDzsZjGd294ZJsiPrtXkWOa9neITlarTOuaEtvlxIvASxUEqFlnOJaj1iC8QLJC+w7ictog863VaapesFQ/x8rZH4yB7DslEmtQ6ZEEfBlLGjaZsFYKPIc8uzyPWHqHaGmG2PUB0x0z+LdhFYKvM0vhEmhnlkGZ5wh9NIodLaClAlEOP1jwHNK+Yx328XliOzoHxSnPhEPO5d5p7v9Vzxv8YoQOfnNFB0WqKXTZJDJ1OWPKD48WyTz+50rgdyuSuGr33glW+zzGmQRa2zx+1Tzzaaq67TM8W/8Vy9PPIhIg/oomcsQ+WB8vy9nQfVzyHBJf98gekDgaWy2D3ve/p7C33cXmKnOPUx0PsFuMIQ0Ut8u7WOVDi2Qk3xHo73sd8HHoM9PTIPu+LSkdVzuwxLxZVpcZAhJZiVPcPrTXDTTWatK+/fx1YE4nW+JETAI4bn5NntR5tY2o9l3nc6tkCyzrQRBH5Z9hoe8FTfrcYQOkpVAqjRaKBYKiIfzo2V0LdnFgopE2iOXB4v6Pm3sihTAcu4SSgVSzbKVvKKCWanAHltyjTiAHK6rsvqglDaIWDx2dpxprs2h4SBrUVYO9EuviZWSsSYFoIPZYe2EUJfeGnwUhpSrw0nGrXBpUJnAjEckmOMxgeHuKxcWhQc5Bfjs5CMY2BXLKQeHr1PAkHj8MybnmYQ8ibo0mWlAN3bFm8PFnfKTy4+bd8HBUX8x06BPklOm1AKpTa8NpcHXr6TiV7slsgzw5udlp2FXaiWMChk0B0kJ1XREi8MswZcBHVmhfOsdoa1Gp0W8sXkhDOb7ygRTFtrFI5WJJ87t7QsrW3CbbvkSjBXpz/ou6hxer+f9HL3lpsEDsfTDYdn2BGVzopP1pFHfY4shp5nJIGVA/RW5GEeC2L8sNVFpTvCVBeoUonJZ9EtZrBeHKE3GmIiWwIbzEkueOXb87FXjCUYTbaUinbAkRQ0fqZ9pDBdDOqOuGn8XGBk+9Wd7ujXQtngoo94RHyq96WKebdr+UFScnWf5KXNKUIJD9qSN949L/D0nz2QhS7Q1Dy2eZiotDO3IcgrD/aiMWWRV4K8MqXqmpMBeuoJCHzoDQevMHqFQp9rnP4shXFyzPjGVYiITwTKsSISg3K5xLMVtkrH4v3i94JXTOTFKTn5JUU/tsjHAbOe1W7zcJfk38nktL/fYy1lYb+XnNSZ3v+Qyy8eSYhp8WUVUdjyYjEPb4qtZQolrzncT4CExZRQ1uD1HC2mtww9Qfg8X9fJ8cgN1+n2LCmMnf8EAkmGDwwkTWMK3aAEssoBEAiaAJCgYk0gAdoSdXlwRtYY3stAWzSjnullSeyYJyIHILN5WCJUknzCzWYJWTxZJ2Sy80xrEzrh+FNtjG3CIyyS3xRewElIWBw4HAQhT4hXzk5m4dq7WD/MM8LNC5wAsdFHLRRDUiQVHxuvuhaxZSezxrsdVIolO8eauQzWtY7CNYQybH5cg34/Obc4k7VWoKTvsNcHlZn61CT6Lp/BNhefF1ramoXBhBNqshK0pDnPxR4NUapW0oZIphhmsqHRycA2OoGI9xlP6T1hHgPWebKX/iCpR5dA9tboA7nkqOhRUUn4I9SSGlck1Rf8Z4oFFTkyKc8gV5tKptNwfKVCcmKeHfSwtakDi6UWlP5WEw0JISlbAhc7opvvpMeCZwTw/PioDwM/5xyTtplJQ5hYmJggk6BI9DNbN6NpKBPiNW16JXitJcdmk7PKMUSX/IQkEa6c4/n1yZrz2nyliGE+cYfaqfZBf/Fj8PLAK1Fe2bW8hH7XZIAXeh6AdPyqFGMPrnme5dBLTtMi7/MMdP60NQ9yT8qB3NI63Usyw+cwbAOLUF9MQLe1CjynddN4073ilAh+J3npLWsPxtrjPgvbezZiebtN6Eu2mIJuAjrlVQGql+kxoKQAqH0a822w+CWvvKLgQd3GNCbLXoaJX0fRRHJeip/KYvW9wm66Ttgm2ejDcvyMsoXNdbTPRVeNwTfOEmDLEudPnkmua2MDhN+LX6VoSnE2+RlKtvlO/a31Vp6ZbxyjOaYegCB7tq3tRVdfZi53gTUvVqxblrEBUo+xgiReni5QiPtJy/SajhZT2qq3svzG9Vq/Z2RpWvxsHKDzXV3W8FGAy0IPjMRNQuHNZ+R4PqXqcgz8twSvEY9Cihoqr3GAro1Loae5eO3IvAImsPn+AIZmmSZuZgobr7kz18AEfFAeKILUGMbTT+/ST9FKwsJbJya0Q2KXBJZfA1kdnt5+LgQYuoNNWAXlwsYS8hL405SScICO0St4LIypWTLGUiQ7GDuAOe8l/e2ZSYyeWuQoADoVCAp5CnerMa6UwwE7wesh5PLlUc4bZPTjWJkZPRqiWCmjEyxzWsrWCtIS0oYGMsXghdEmlGfFNi57+ZeKFvv2yWheifIuU6+s+k0UGGTbIRG6lspbuqbBIkrXkmBbLiVKlF20JVx1jX0VgNSce0Eh0PP5c5uFFs4nsNbNTNYJ7SelBLOJEbsTpkKTCq/rRe35jXuAipSFEZAAPMFcPy0pLvSsFz08EEiuKGxEGvO9qkogD1jmu+vFrfd7QNfvXpDa+3IZ9Ln3nIfO7xP+Lg/fNs+KPGX0iNDLEgG6ne+QJf1CUxStm8WcE4+d9rEPa+nd9jMAup12J6+WC2NpuSknxJPeqvSA/ECWmwBN93rQEW94XtkmH8JZ4qmy4k6z1DpqL+i5ktH2PXmP3jE38digM8PIZdZvm5fj+Xhv+TWP7zcREYwOr3x7/tA1ko8C9Ng4pbFBpX8coPMe78LXND2WUSEQ7WMPh/a9xmWiNXhDRFfJHQG63idF3dPFy377PLFkDcNSefFzT32cAbqYhg9U3ECucpWTeZeStFgDf58F79wXfC7B2GubGqAEABlCIOsBU4P32prXVvk94w+MQ0rr1jjsoJlQRkCXnObLjW9WmssBMMI5Cz0F+TAns2JcjD7Zq8kT7ehS80IHQJelw0ULMVEtWCIIwuEB5q1MkuEYDoiPf/XjE2P6n35T8vneJR4LgnShI63ZNNgRhWmyOQTkNj9TURIPhLm0g1IjZpOSY9YNLQveRECnwkS9iIVZdkhJ0imJoCBAZ5KUufkJ6IM+ssXEQpWAMNUiOn0v1ZrD2ceyuEm/crWS1ArzXPdc3mhMQDeNmOBB/huERCfWi9q4gkAISkhcx++Foo4fjZVVD2BekHurIg3XjGmNLFmWt/VPgNoA2+0fIyv5KFwcNwDhx9LyvfJmClgAJO5P1cDqejthMChrhXxStuQVlNQFyufTqg6868HcaMS1Dmv+kwBdQMD5SK5Yz9vUw5FQ0QN6zLukjVf0OTA22tsWcovoJ8Ev61Wywj4PngUP6Hwn6ec7SNqamEcr2ff0pYhGvkuljd2vdVC27H6GnMYAOj15kkkaq9ZSVl0sf7zSNc6r5HnIA1UM7MZPISlOstUrUpLfnr+9jKYcZLfNRA/dclsLyPiZZJMATNeJ/qagPkBSnhQyWbZevnlg9zTzcxF9xJ+xfBSg+3mbbHQGRTx/zY8/FZKKlS69Tx4egTqfbd6x0GxNxnOCZ1vZ8p5vY1zUeEyOMlQaFGKjx0OemCTFSZPSpuFLlRDiM/hiC91cTlF9owdwJWWkbgIX07NyHrq1o7aAHrz4uye2vksYI9GW040iC926SibCO3l+sEBNq0zAV9Zmgee5R2VXEpx8Np8TWw3GnOFdgyHddNtzEOz6UK5ktEiadds6xBvGa2zSIr2m6TVkDxbanH5D8/leAxVTeIbcBj6gBRaSYnzSIwVnoJNKCk0ZIvPQTW+AQdf2ADmWZhGQVG1AZWqUWM+24Zm7QBAdDM0aM3ctBUA/6UWfKxfTyok4nqj5aM1TDTiUBHE8dGmaB8D6Um8dAyphQqud9LSYl3hCCig1cMYbnMbvBb9oGwOLt4a0IT0g+t/5brmuY8GgeL4XEPFaxQqCV/74HZUZn2RKXtYJgvK2yT3phZ7N2bwvSevX1L2uBKktt5EpYMa7AQDtj+DVseOLg3IQg7oXjF7ApQqoLXDiJRM/nwzQPUikwJRRY6ktztF3oqPW048tfRcVpkzW+IZPUFKkbwktDyN5WIeAiBZ+n9vzQ2giBjR7X5TYmArl0A1Q3gzNX0LcJ7XF1/BaeQi8peqBO+ZLfx1X1ZTtYOBoH4hP+JxxrUdT+R5Z6LHi4fdVLMMNR5iFHhRGvwc8z5uXNYQo/bj0bO8hEc0kZ/kOH3L06yL6q+zN090rXlKIUqPRbVC7x4WU/X2e7pq7wg18BJ8rr5lkfCqnmFvhlGzNyyujJttNfve3758HX/7I+wG6NEMCulk/rpvaNveXGpo8AKDHmpPfuOZqdGVnIoIXmNLIBU7bNUECxFZsVxa6AJsC3Kz/YG1uAwxDIW7oYDW7WmDPiFbr7rJA/YawbnrBlvV+J13P1bYYei/RvEy4i1a0DpkjxQWRm94lcAmYJazTZzoLQOviN4vu0/U+rrYNzO1dLItJFBYpKWJ6AbJpxiHhTZvH3PvmrmTZVghh6hjX4AWhoJeiaFppEHYWa+Uc6DInPYp5o6DfxD5pQV4BoxGte1dzTNrVq7WUhvouPb2Ox4K6pD8pc5qvePN+CkNQjH4aQFecOhac9kxmfYekIr9+qfBSy95wrfIGPL/5Co6AqturUVzZndGKLuTgUTHvUBwmC+5jeUJyBeY8JG47CagUbCyDP/EQCNRt/8nLFRQ/hZnGxXi9EJJCJvqbZewSa7UOHlh4rReUnoe59wyEQ8hiG1idxMuzjc+CC52eHXl9+Pw0S54xUucy93NJLXMXrkgUnWSEGnOaFOpi6JqD0dUdJOIVIF7D98WAHis+Mch7+gjYvDzzvC/PD608KTOxQqGudykAOsXEWk8rPOf2sKexZJ6XUX79u53utix7v0/4uwfsmJfITz6G7nFKvBYn1fl5mFxSHN8RTu/xHpLtuLMlr+gB1HdaC8/HUrj9ntR12i/CBA/cXmHxBrLnkdhCt+8e/pTHjjxoSkvgyzyge62Hv5vPX2flRq1fPUE0SK89pYwWys4S13VSi+v/i6kl1LU50iz0LOOxWxZ6yozeUg0JWrZeZjmHdwSLtE+GCha3JTMpwzh4D5Rkl2qf3jVqCUc8zzZxl6YC0WkOoqHlILA0MAX0nDFTLzC0tDTNWTSUFuc3iRdw2jCx4qRNkyb1OEVgC3xYNsduIMG6CBqnstQFJspDMACmuygcakNBUKT70RY06fNvFRI6Cc+7cpVYZRNM4j/mmk8CxNvX3YU4RHdbvkA78R9d69ViyZQDmy/dlwwZUchnk+RJ9cmXkPXKgq2Xsw7HJe+MayyyDbyNdyKFJPAC2UCAHltQstroqUjOLknqwHWkr3jZwh/eugs8rOdxXum+CNaOlDgqPKSzFOQk/yABSMtDIO3zHHxwMToL0+jNr6nQOaFnR8W6sJWSTUU7z8d8T2yVCKB5ncYdW3axUI8NCq0l638T+m6PqW5Tul2CmZdhKf1pZYZ+5gIP80AFMPGHa/iOjGY88BwF16VRfJEKf7c22s/6TrKCHiRlTPu9rOukpMaAIoE/DkS8rPB1/DHYkweozFjSqbMK/Ty8h9ArKjYeZyjFclt/K2/CP5O/k1+o0DFZWKFIr2x44N1a761DqJTfJQ+Z5KZ4SVa9VbY476jmI54y7wxlUVRZ4g2wVHaMCZ0x/OjH7Y1Rfq7DxXzIQHuCY/Axfu0Nra2X6R7sU6XOJatqjAboaZzXNbcgQSjMSBCvGcUWugm8yGr0gOMZcZt2QUHIOF8k0D3TyMKTUFQJkRapkCskrQtDAooxUbDgeK82aBIm2ur5bnMIiXCMgQjQFWNXprcltrmkpnReISGB15csqWlL0zOt12XGk44WsgjldfbecCiMJeRFQjQWbj7LOqZNuogKNbgzd2NA92uSCswMm6Fslb0pwcIYK2SwEhAtyz3kOnDsdOla/JQ5DLQQBeiufES0tHE4V60Eqa1ZBujQA8Jz6WkN6mx6JX+FeFMS96Y1EPoh2JG+Q0umKlKdoIJAGjDBiEmd/V7iTi4WLGHufoLCxewozLcJWT+HYKGNE6badAJPW4sg4FJhFNy46SZXGEYeL4Ity9hkTSphMng77B3h8B3zvIS+A5qPhP22pLgRLHvdlJ4A6CZAjd8D/VRGxIS4Io/fDRqo41t9pDirFA17bqgWIF2KPG3NlWlKKHmayssncPGeHiuZdRat6DpOqAkIJOh4uEvSB2N7lr5Xdvi7BCjvk2A1AoV1IKhyngY+PESG/B4sZ8mcNM9HxkdYS29BesD0JV2Jl/D+pVF8V7lYsnXy2dce/CQDRQ8vHyRPvRzwdPO0jME82bKZFNBPlhSq93slK5VD9oJtuaDbPW1hXWNFxwM6Xf4e0ONrbZwuJBqDszwLHvB4j8JMXmbKEhb/cO24VyzBNvQCkWKgMPM4D6kUWr7Tl/z50JboHStc2h/iSTXO8oqGl91aF+0neWDljTOFwifFPegJj9iW5S4CkJEJ1qoF9wsuVwEZldfIghDwe+YZt5ipAKAAjgCdAzfrP7io5VbhczygmzsqXzQ3rNU4B2sw1WgdoIsYchF5AU93uBFT1mXoD29WYwD+xEccSneC5FZicoYxSLn8QoIJQdoYLygaitNaR7DQbc9oxeMLi+X7JYWIZhpnChDK0I9KYGKtU5tAdI4BaRugB5CwLPyQMenpw6xoJhbKSjclh5uA1jXDMd0ek41TC9NvoFSoufrllEeCgtUdDRLLm6CgZCPRLyTVKGnIsu5DBYEpHKyh7SXAbkpBjh6HPjoEdB6IUiyiHRS2NPkxKAtyG9ODok0yDkQ8YItuHsCkoHilVvO2pC1X+SBFTsKH4y6kzuxklaVMSVCS58k/KsMUD2sMHLuEjpqE8B4lBxrghMxsWiOpBc0kHCpjJZ72lhzSkYD3lkLKj9MsapZh6nwHVUQMhigVilsJYi6eqHXWeeF8rABdCjppb8cfR4DugUiALGCRJyBR2AnACTDrn/aO/iZtPKCnCXnhvkSOJEJRfcFpoTO2rgxmKVL2FvF6qGKJ64AT8RCsV3NJJx5E87SoD0MYHGldL1cfENB9DDiWpXIJi36ef8WrKnsSKIpv7KfKP5lfEix0z9t8noAu9noEMZj0AIjWb6zx4HjDA7q1R3ae2VRWO1oJKDkGganmKp6SAScA9YAuusexeNs7bKzV3+6h4PXkUdJe/SG8kujfZTkrIcavfSilwBTeYvF+bWG9QuHLHr0S7D0MXjkQLxs+9gcol0opoNuaE9D9ZvDaP3/3L/SWum2scIB9pVq1STFeIQHDa8lMsh74vTL7+FwjGDdzNotKtYKNjQ171+TkpD3HNlrIBDxx4gR27dqVPp+fk1DHj53A5NT0/T0ILgbKZ51xxhm47bbbLMHjtNNOw49//GPMz89bQtXy8nIiUEJiV5KlvRXbp4t+anLKNt3a6ip279yFleVlO2VuYmrS6nCL5RIWT5zA/r370Gm1cfDAAezdfQrW1tbsHZzv6sY6qrUaKrUqltdWzXLctXMn+q3OtqSUOA4phvWMLgASMIi2qas1VCrwunq9njKU95AEuY1MMaElmYPzm5maRmNjwwQax84cAtuwoRwt+RmO0QUwU5/AkcOHMDExYfSlx4NCjjXmU1NTRt+ZmRnbNKtrqyCviK9qE3VMzEzjvgMHUK9W0W62DJwrpbIJU86dzzx+/DjmFxawtLJsdeNm/VNYDoaoZvJ2j0rllGVvP8N58e1WC1MTk7aGnBfDHBP1up31TSs+ztL1AikGCg8YtleCW3pichL33HMP5ubnMDk1hbvvvhtz8/Po8BRDgqoLVUhIsoSPgN6nFywkEHINFc5KEB5GM47V5hOSPGdnZ61tKRVq7jOuM70cBw8exBmnn46lpSXL8J+emrY1qIUGJxQEkxMTWF1dtb2XLfJU96HRhcJhZWkZ5QJPjksUZXpCfCkm118HIhFIWbXgLQRZUJ5uJ1MoTQAxPyPKkI7lUey12gL8pMJCsWjtB31PWsmCiwEtBbxWy2jXIe8BmJ6cQrfdMZBhFYfVeQdlxprY8HCZfh+tbsf273333Iv9p56KAwcO2H6ZnpnB8srSoUeWAAAgAElEQVSK0Y3y0UBIuQYCcnXfJP+E8FOqkbhMf+0Tr+DE/BfT21uq/F1VGqkS78BXip6ME69YaU28QuvHKED3MfSTKVUnW1+FcrR+fowaS+yhjOlkOUpBIZGiIKNOSso4RSdVCOjNchauB2v+7nMIYmWDfysPxIcsLJwQmqV5hdJgJRg3Ambyl1fI4rGK/lpXGbtmYLP1NJWJ0BfCns0sd88U3joTgc1qcPGw1BoODOu7sClmEjOH3B2pNREsaAoWfsZNRTCnkGJ3N4KAGJpAz8/27t1rh3UQ/AkWTZ6VzhiQkouk6SluZi6Vgt1DwvCZfA7HwvcdOnTIlAmVbFFYWWOU4PIkSNADQEu0Q6FZqZqLsVoqmwDgpp49ZQeWVpctOeu2730POxd24IJzz8MPbrsd+/buxdGjRw3IW2ziH7wRFKTTszMG+MUMBWdSZiWG9Jp4alEFTvabQ+vgmcDTnb+TtmJSz1DGIHTPVitGcyootUrVEt0manVjFtKNZYXWc16Z7AT08N8sOmar97qolMtot9r2k4LtxPHjJgy5pgQjAjKZ8fiJE1aqR5oT0Nebmyb4puoTSYLiEFhbWTHFgopcaoWwvrpQwCmn7sWhI0es/pyAng8WulVKsP5dR+rqFD7WSrOpz2Bg8yP418oVmy+VDtah29yi0hntidhC3wY2I2BteQWnn3467r7nbpQrFZx99tn45je/iV27d5uix7mzzj3JKC8kikdw71mf82ze6vn5PrOs5SIOMT2tsSxTgrcUNX5H4KZyStCm8Nm/f78pxlSCCPorKyvGAxvr65ienk72TbNp0zDAKVERbxoPkrdtTPmCKT+tZivNl7Dk1fDfaBwyt9m3XoA+DnhjusYCi7T3gOUtRO4D7woV7besRSZXBg9EdOSvl10e4P3nqfHCWCfnms2hzETgTtdooC5vpBc9CQzllCoVUyqb7ZYpTNy/4bh38wbRgOAak7bFUiltVqO8FPKp7WmFon4CoMcuW0+r+wFsVDIsC3HcPcZXAZWV//P/F6B7gBrnPUx5IHjLvIWuOYmXVGkVyzV9L/mmv2PFRbI0XneNQXkleq88ADJeNX6vSHmeVmjGe188hpqHzeUniL8lk33Z2jh5Hr9XgG5GXX+QVBx5l/vPPPlSA/RY0xMBvBtBD9OLKaTseMkASAJ9gvrJkuq8BUoNf352DqsrKyZk5ubmsLi4aEJcQorj2Llzp1k8/EdLkILp9ttvxxlnnoWVxkbSxMTVDlo5Bok4GCYWY7+PU0891T676847TegSaPfs3Ytjx48n9eQC8lCbHDJtkpIWuiZHGUzV6jhx9JgBO4GhR0E9UcZdB+7BzvkFnH3GmThy8JBdMzcza8TmuPiOn334w/Dd274P1h0TjJqdtikKk9V6aqF778jJtDb/uWmIAbC9K8q71WJ3sgDKGGo4QonWX6uFUqFgVuzBe+8zcKUrlZatZfLLe5FLhLpqj7kRu5tNlPJ5myvXkNa10b/Xxzlnn4077rgDZ551Fv7905/Cjp07zatBJrc+AaMhCtWyCb/mRsO6zjFJcen4CZx/zrlorG/YetcnJ3DvwQNotJqYnpvFfYcOYt9p+5Na9vVNs5LJ09bXn5Z5qIU3Ph+NMDszY9eyBev6yioKtNLbHUzOTKM16mMQAD0WaPzbJxV54WACYUSXacWeSeE9OT2FH/zgB3jkxRfj6PFjZrET2Ano1sSGuQeM1QY3M+P3lXzRAF3vMhALdfSkLxXP5aUlU0zN20M3bb1uShgVLnowmLhFHqfXi2vJ3xd2LGCz2bTDRRZ27MDhw4dNkeIz+Dufwe95uEqpXLT1ppJKZae92TRr3eK7dH0671U/lIoJ0EnLkwG69uQDyRff/FQyx4N6XBboLW1zFAUL3RsdXhaMC5l4pcySkug9yeUxUa1h2O1h0O2Zp400IJ0Jxnv27TX+a3Y7yBULtqYWe+/2jV9n5+ZMhlAe0qOy2WpifWPDlDpTNmUGhqRGAXqG58dH7XlPBj4xMPM6GQIeCAUupIOXt95QsOtDxYMvWfRgxUseyEJWns24HCrtJW9hej6wOTpA19y8Usjf1diJ3/t56VmxR1MKkJeBqQIR9aw3efsAWe5m9ERJjzEN5d04mUEg+cwxxGOSaz+meSxnvOImRUD4ZvkyIbRrvMCkOA183MaTZaAN4wmmJKVWu23ApXiBAv3msg3WhxbKT4oFMYtHj+Gcs842IKdgoobLd3Ih5bK+7777cN5559lmufPOO1M3Wn1qCi12+Qp14AJEJbtQg6Ew5+e0zOlKpgVNrwCfX6vXsbaxbgDgLRBZ6GJ6jnPU7aOz2cTenbvR2mig3+5imMtgddTBntNPxcbaGu654y7s37MX8zOzOHb4CKpsqsI6ynzeXO4z83NotFuYnJ3G4aNHsXv3bgMyXwcqemstYg0z1lR5vdcqY8bxCY+Ky/CaxK1rB3aDcXLOkSDHsXdbbWOSXreb5Eg4QCf4cd6WDzAClo8fx2n79pm2eOjgQezetcvclnfdcacJDDL02vo6HvzQhxiA00Ln/3PPPw933nO3PceArtfH6afuN3CkYCWw02ri3GgNkXYUpNlCHmuNDdSmJnH44EEsTEwngB6A3EA9hFBMCATLfNjpobG6Zuu3sbJqcy1WKxhWCuiHA4+8MBGd4yoDrzHzvVOVmo2Z1nm70zZvDOdL1+zpZ5yBg4cPJYfvmIchAXTtCSqLZQI6k7FCglIC6EmJIwGfnqHJ+oTx0vLiktH41H37LDOX+4u8bC7jbscUI4I333PHnXfirHPOtrEsLi+l7U1NQc9mcMopp2BpeRmDEeOEBetJL0WKP61NL2PcDAeE9Wdvdq4/gzDqbsc+7mpsEQsm/u1DRl4wpYJRbYIjo0Lfe8snFsx0pBFUdfxrLIBj75Z/v343ehijjIwHubf37jrFPBp0vTNc9/3bb8P+005Ds9vGRqtpp8QZeNOjMQBmJ6ew0WiYF45eQCrwVEJNeRsOEoUoGXxSDRLaU1spYGisEtMm9jB4MPc8OA7Q/To8kPyQhe4BPVZqHyhL3rwNUQzdg65kUfzMdB1VrukmHwOj6uBjoNct8uApvi55pyz4cRb6Nlra4O7PGXqfPESx5Z8awO4MFD8myeRYofSxeF4fJ72dzLDWs2U0G50HSf6HVQyFnIMMW79qI8SLwYcIYBSXSG9MakXsQYwH83sSnwSgpSbtSoqAByi536ndUyDf/M6bUM6XE/w0l2mSFMfPGN9juhT/rWysYGZiBo99/GNNmB1fXUGvkLPe0dZpK+3EFkprmOwQ6rw/8+lPY+fEDnvOAH1cceUVOHLsKKZmZ8yyEyAohm5WOy00xjnZGnAIVPNFfOrDH7f+08zspl21/6Lzsfv0fQbgp+3dh6WjBLhT8fYb34rJ4kRSB40RHnrxzxgYdYZ9zO/aiY3mpsU+6QYWoI+z0OMYlujoXXGeQf3Cx0JCdDf5ZSEPxvmSpCG6W2mdfeR9H0I5yR23+V96+aO3OoLlMhjQ7RoAnc8p5/I4eugQpiYncerefdjc2MB3vv1fuOTiR+GDN30g0JstY7N4wtMvR4uHfeSyZklWJ+qoTNZtLGtLy5YgRIv3pre/w4TlVG4CjUED17301yy8wdyDo4snUKpVUJ2cMLc5T/OynK4A6GmsP4yfVubG6hqmaxOYrU/iPe+4CVP5uq1fCz1c8pTL0Uv60ST8F1lLMf29gCCgrxw+hn2n7LE5fPzDn0AOebTQtjV//BVPMI8EhTqVDEssDD3W+T0Bu0CFzDoeZtPyKUuEYsJcLo9WYxPTU1M4cM+99v3jf/7n8cev+yPU8rVQejbEC657IY4dO2bvZCz/fe9+v1WOt9FBe9jFK3/j163FLPmNwEMhTPc/FeZKpYR2i16WAmanpvF3f/MGzJSmwILQHrp43gufn66/ATrXPx/CUqQxlULXjtYDsJT8B+LPWD7EPBt/r/VJ1iGRxDr+1d8rXvfrOe53hl1YumUtaAdDU/j+1+/+T+ysLRh9FxuLeM3//F1stlvY7LSNX3mmO2UGry90h/inf3wjysUKiiiihz5e9ZrfNCXUDA0OSiDufspClXU1bt6ywPWdB3L9bkmPY2ruY+V0HCAphh4Dut8HP8lC/0mArrGPVcx08JWbfAzo4xRqTwd5g0UrubcVx/a08zRIaaaKmjH7X7yXKp9jQhrqsihDVbJ1G066Gv3t/Lvd6zAOf7fCS4kvQFhtikY4WCetSKEH4hFP+/mTAro2pDRdvlAJCEZ4JVgE14wSAFTqJqLGBOHf/K6UzeH4PQfx4+/engi6QQ8sReO/VqeFSqmCRrOBerWefndi6QQW5hZwznnnoDQ5gWG9bP2kjbB2QETiyrG49GBowvBzH/2sfXbgxAGcurAPj378pRZ7POOsM7G8vpbGXi3ZSl3luGFDi9ZqoYRRp4fmyhp+/F+3g2J50OsiUyjikmc+Cbfd9SNccM55Zvm1NzbNbXfKzl346Ef+LekIhCIawyauetrVKNWruOfgAdSmJkz4NtbWt2Vuxha6D3l4Ztfi8+c4V440RN7vmUgMknyfxNHN5Tccobm+gdu+9j1TQVi4Rpo99gmPS1zYdLXnkv/mog4HYvTbbVRLPKAlg/WQVEcLm8lVBPkPfvCDKKOC1d6a3fPMZz8L6zwBr1yybPTVxoYlPNJOWj5+woD3Cx/7D1MoaGtTmXvYox9u60J3uylvuazdx0QvdEOnpJC0J29Lwv0wZWzp2HF7brY3wLc+/3WwL5i9r7OBy57xVHQdoHvBGgORF5wGJENgslC2xKaPf/DjAV6Skr+nXPtUE+Ttbjd1uSuGzqQqunFtrRnSYBe94Pa1lsBUVNiHPp/HdH0Sb3vLjahlq0aT9dYaZipT6KGH5uYm6jUmw9nZbXjhS38F99x3Lz7zic8ZsGSRNO151BWXWqiHViO9UuRzjoH5DowwtRoNex9p9f4b35sqc0MM8JwX/FKyP4JnZkBljjexZSyBhGVjAdC9QBKveoEcy4EgoeyHvotj6KTRyQ2OUTAmksZIEsAJyCcJaV74x8qasQibP7F0sT/A+vIKFqZn8eY33YAJVE2hIUi/8OUvsvLKVq9r+7fd75lyTu9EuQ+8+03vSN3qlD6/8PxnoDYxYTkiVARUUmnNmFxJor0/qn/2ljl/V1JfDOoe0EU/P//YW3IyQGeOkGLo8TWiY7wn9LcsdN/8aJyXKwZpD6Zqo+vfoev9vPi7BzeNVVUAHux0rYxQ/5wY1OX2994dPxav0HtjKgVs12VyHPDzHn4+ziD2n3kvq+dThRS0tuMAnbJX3tcU0P2m8RPyG4wvVTq/AN0si5DMI7D3oOHv90QzQM/kMJEp4NMf/URyLrgOb7DYXVJKUGRsj3Era0SQWDibzU3UqjVc9NhL7ZjG7hhAp5BMQH2AL9/6JYs3ztfmcMllj0qTgpi1yixv6wfNeAmBKj0AKPhhBkNzq1ZyBXTWGvjPz38Zg24nSWYr5HHR1Y/HnUcOmGXJ2DoBZqJctTjt5kYDX//S13Fs9TjmpnfgwRdfaO5dCgP2MLfkv+kkS1+uM6/pkV5eKI0TiNLQT6YhPlBSHHE8ny+YQGNmM93/X/nUrWgPmqjlKgbSl/z8pSaE7ChM/gygLkAHQwqMdRVLppwwc5su98b6eloO8vUvfN2AhUDymCsfZ+A8tzCPu+69B5WJurmMS7k8jh8+ij0LO3HT296O2do0Cshjrb2GF1/3qzi+tGgWUqZUQG80MAG7Y2EBzbWNpOTIh01CYMs6KfUHKCCDmeoEeo0mvvjxz6HbaWKiRIEN/OxVj0MnYattwHIyAerBh4A+kSuaEvfv//7vqGQqaKGDpz79alTrNSwz4TPEW31SnLlhdRJbIoks+VLWOmO4FLO0mhn++OxHPm0eBQJ6s7uJejGxzvmvO+zaPikXKrj8qida/PZD//fDYHX2PSfuMw8UPRzMJie47Ni1E8cXFy0hkHur32lZDgR5d3NtAx9594fQHjZRy1ZMQb72hc+x9bLYOS10rn+w0o0fXetWr2RKKKnr2jhASXvIh62ma7zM8IAeC3ouvFXhhNazki9eiHpAH7fGjeameUI4/367g3qpghv//p9RQh4b3XULI177nOdg96l7LVxGDxt/MjGOilxmo433vv1d6LDaJVcE1ffrrn+JyZFGs2kln9YaN5RbGqi72m3vadO4Paj7pEA/F/0uQPPKpqeTd8l7+WG0sE5pSfmaf6fA8acBdGW5j1OW9JxYudA6WCVBqEP3/OHfH48/Vqr5t+SnB/14PLGipH2s0r3EY5m0XPV8si3ny1UIaE7qnTFuruJHKZe8RustD5LeqffHVnqslGquiqEzbEf5bYYjE+RkofvN4C0638mGA1K6vU0gaE2lcnKmLEGTL6TrnS9QrNBPSBPgQEuZPLorG7j1lv+wmuFcNo9Gq4FapZ6GNeRypwDb2Fw3IOcJYesba6hOTOHnrngsOoQLOyQkaOokHBOL+gN86fO3omAiHbjwEReaVWIeBzICLRVXd25gHpLAjAFCrXN3s4XiKIO5+hRu+eSnUM0VDUQ6GGD/Ix6C6d07LPZWK5aR7Sfu49nJadsozDR+93vfg2qJc8rgkY9/lFlsjHUurizbMZK2yKHXeT40ALHFD13CEoGQNF9RkxarvVY2v+ulbkzNhjX8nrXFrM0eDkwQWQGamoyE2Gd9ctJis1RAaMV+7EMfxlShbuDB0MdjLntsaqHT1W7CXF3hzEDrm2KyMDtnzyAAUdkhKDHuS7BmmeA3v/lt5FDA2mADv/T851li28KuneZd4f1UgrqNpilE0/UJi+mSLozv091en5nCscUTqE9P2d9WvzwaoWZJeC5xz3kPSDHG4qmMMXmplivi8x//jHFDlv3mM1k8/KrL0GFvlZDkps2s5kKaq7a5+MJi3jytrjPAf3yMHiBa5iNc+YynWEIUvS88G12uV9Jdwl2AnjQtSvjM3O886pVhok43PWq22djE5z76GXQGLVOyEmfC0BIWGbcn13fRs6dcfc3TrCxzZX0Nx04cx7kXnGdhiqXVFczuWMCP7roDp9MrtbZqsf4evUzkyv7QlOvNlTV85oOfYO9F20ucz3Ne9DwDc3pGyD9KOjTrQo2haL2HPgbWt19x4dEI1XJl6yyEkICUWjr0BJmlH+4PIMMP1Go2n01i3AZ2IXCvNRiRSUkQegzIr6zXt5794fTIcJKZ7Qn1Wte+tuZJrMVPus3VKzXLk2Gw6cYb3ow6qNAk/571y8/G3M4dOLZ8gjE4q4wo1cpYP7GMM2Z24a/+9M9QKdaMPk208ZKXvdTyPci7ppzoxDF3SlvajTEcFqRjVJXLo9ayqSwOJ97pCFvb2+o/r4OXQmzeqn5ComfyntB4KbjmRX9+TC+DATotdTWU4t5z3dVSQigzPtEGknULX9r+Cbzs95IBrrodhnr8tPumHf6TKK8s37SwRxiDwqBmsEQNuMxjROWSnrZSkoNiYatwHDRlh7WWDiehWZlt3InUED3hHWJMimshUVA8Yxa67nVtbrUu3LdpzlZ08BefoZCAPK3pfaGsTTF0vT/2csk7LgtdwO+T4iwsXCgkgH7R1Y+1xjI+tV6axDjt0GuJibc20T45ULmHVH4j7UpuX++KNxfBKIPNxRX8939+Bz1bniQ29aRrrjShw8QiCvvzzz0P3//v7+L73/4uqAMP0UMJBbNCHvzYi1CsVSzLemNt3dZox/wCjh85arXGjY2GAQtLSqhN1icmzEKnAkHLn5u/VClbbJcCgcJ4565dVvPMmPDi8RNgaQ4FHsH6K5+7FZnRwECrSwvvqZdheXMDlWwe5Uwey0eO4ezTz8APb/8Bzj33XLMsTz1tP777ve9hx44dljlLy51uaRayHes0MDU/i9bSGiqZHOr5kgHjyuqqZWHzmtVmwyxZulgXpmZQyRbM2iSYnWDZ0u6dOLB8HDML8zb/teNL2D0xYwmHrCM//2EX4us/+j6qc9N2GMrm+gbKjJG2O3aeOF2mVFiy3QG+ccuXTaDbEacY4VGPuRQT01M4sbKEyelprK2voRzqxLPlIpZ6TXSY8ZvJYv/uPTh24JDlGgzbtFjylutApjx09IjNx97fadtGylfLWO007RrGwjl38gPnxSxjxpynd8zj7oMHsHDKLhxbXjReoxAm/9jBKzzxLTQAMmWDSoey1gksLG1jRy7OqNPHVz/9BXO5E9TZ0uShj7sYC3t2484f/gj7951qyVBMYmNIpNFpozhRtczmbKmQdEgbDCwLfPeOneaxKfSGmJ+asTIxJhBasuVEDXfcfRf27d+HlfVVi6Wy3I4eidkd82j3uma9TU1No8Nky1YHtWLJ6Hbi0BE89IIH444f/9j4l9nzFFj0ejAXgMrJ+9/9HuO/bKGAFoBLnvRY41Umsh05fBjnn3euZdiXK2VMz07j4JHD2Ll3N44vLyFfKSWeltHQlKJiiSEDINvsojrM4oPvuNn4OMlmyeC5170QG902UMybokDFjTRfXVxCdWYKzVIGh5dO2PstWbTTtSQxlvNN1urGa2eefgaOHTlq9e8E/OZmMznjIDNAv8SYfAIqpAPnMFGtI5fJIzvKYPHYcVxw7vk4eO9BrK2sJXRvJbW79ZkJrHbXsbK5htn5Odsz9HzRK8IENfYDsPwFrhsVfIIDG5mEroSmkGSTsBMrIApUOUdZvOsf6EJnW+Mk/Pf8656PUr2C9WbDznJfbzUwOTeN/tompjs53HzjO9Ec9TDKFEwm/MpvvcTk18L8vMk4VoLUi2WraCDvEHAoC5URz/WZ27UDrX4XjV7H9vOxpcVkbwJYPrGI3Qs7wMTO1uo6ZuqTyI/YNrpjHhkmPu7ecwruuudunHnOWWYoHDp2FGecdYYl45p2bkkxSflxIu/7pvSvHVvCg845H5vtNpa4ZtPTYOL9xuYmqgznmDKStdLG3bt2YrOxYaWtqyvL2LF7FxqtNlr0bFSqtm/bjaYpCZQtTNjifpXhlCkmnkkqRWubDVsnlvsevfcAprMlnDK7gJWlJZMP9YVZbLSbJjvYq2O6VMXc1DQOHj6M6uwUmvkRjq4vozozgcxohMbSCibyJSzUp9h+0hJgdy7sxOr6Omi09MNxyYZT7CFSr+P4yiL6ZfJf0klRJ8+xQmdIxTDktphQpWKm5krheG474ZHhGnqDXSMcudj5U0Yt11EhaCUyE19Z2it3uVzwAvfYY+Dd7faddenMJHlebIZEL9DDrrrEAD12U20z7SM3hNwX3PBUhs2NFLQRfufraTVYDZ7PlXuAzF7oA//xqVvMJdtCFzkUcfHll2KQGaFSq9lzuciFTM4Y5lMf+4S5xhYm57DR3cQVz7wG661N0+LmZmYsM5WCjxv4v776bYuDMb7IZCVaMrTWH/G4RxpzT0xOoLG5aXHFjc2GNX3pcdPnslajzjI6c9lmsokAHQzx1c99yWxXJsZx8+656HwU6lXsmVvA+vEl7CUTnVjCV77wFbQHbRRzZRxdO46FqR3GF22O+fFPwPKxE9hzzhlo1HJWi13sDnHe3tPwD3/x19gzv8s8FI1eCxc//nE45Yz9eO873m8x5VZn3YBpz+Q8fvbCh1op2J2H7sP+h5yHt737JhOIs9k6ct02qoUyrvmFa/CdO3+IufNOx0q/jbvvvhPnXvAgrB06ZuVp9FBwQxSHGeS6A3zzli8b4Jm7GiNcdMnF5rb9+Ec/aWNKNHHg5y56GIqTNbSredTnZnD4vgPI9AaYn5zG8tHjeNyjLsXf/s0brBwqn0myu7nGVMIWWyt4wa+8CHcevA9LrQ2cceaZKI+y6G80MV9jUtd7MFGu21nXB1eO4eW/eT1uu+NHJgg4Xyp5rBVmzbBp9RyRaqSD5i6epqDmATLjAJ1jueTKJ6DZ6+Arn7nVRsjrOdazHnou9py+H41+F5v9jilUrEOmksJKgB989/s4e//p+NT7PorN1jomK5My7u3+q55xFTr9LuZ2zOO2H96OqfkZzOyYt9g/AZ05BBSgpVIVCzPzpixuLK1gqlxFp9G0ss333fQ+rPU2MFGYwImNE3jeLz4HF553Ad70hr83w3St2UCnWsDlV1+J3Qs7rdJiYW4ef/OXf4X5qVlbp0OLh/C6P/kjHFk8ZnHwytSECdNMIYeJ6Wk02ERlMEKh2UN9kMW/vuNmFAnoQQA+/uorMbdnF958w9uSnBn00eu0MFuawJXPehq6s1VUZqcsBs2SzV1zC5ZLwnDEroUdtnfe/Hf/hM1Ow0pAS/kS+qM+Xvva1+Lw4jGglseB44ewa8dO6xeQG2VRK1exeOwE9u7eg3q5ht9+1W9h9xzzLLg6Cf9RUD71mU9DZb6OTCVviitDCqVa1ejLEMPy6goWFhbSro0W2gjWv1WuZGEJkbRG8yNKngTQ3/n3b7P3MFWu1W/hxde9GJMzk+hnhhjkgIPHDmN6bhr1XBFz3SLe9Hf/iPVuC90CPUVF/Prv/xZW1lZN2NPjxDDSsNkxDwiVnb/5q782b+bM5DSa7SbK5Spe+epXmYJ7YmMV9xw5hFPPPN2MG+vlUKtj0O5iplrHkbvvw/vf/h4LG9VKVeuBwVh9IVfEy171ClM6mOdC5XmYHaHR2jRPUZJhv3XeBI985hrtnduJ61/5GyiWKpgsTWO5vYrf/O3fwczsPNbW1k2pvuFv3mR74+j6Eeye3ImX//ZLUatVjL6jTB67du020KXcnZmYxBv+919hs7mBqeqk8Uxr2MHvv+4PUJuewndu+x5WNjfwoAsfaknJxIczdu/Fn//O74NBPpZoTs/N4VV/8Ls4cPwobrzhRlSQB1Oml0+cMMXtBS9/CdZyA8yfvg/3Hj2A6alJrBw6hgefcTZ++M3v4JxTT8fr//CPzeRWoJEAACAASURBVJubzRaw3t7EK379N+zeP/iDP8BMdSrxbmCIF7z6Jejnkm51BulUeIJ317y+OllTx0OrCZm8PkwsDp6FVAC4XwTKCp/Khe9d7OYsiLwnsuTjkMw21zyNUVZaMKkzHNedeegVSae4RBPLpV/oxjit3lwRoXczWM/bS8qyzOUVMi49oOtaPk9tZOUeyA8zGKy38B+f+SwqlVqS8IQsLrrsYtuUbCRiZWyZjDE1XcL/8q6bsTBJYTVCs9/BZU+7Cp3RAMeOHsWDzr/Ass1XFpdwx/d+bGBeQhGrzVVMVadtjEuby5ipzeLCR15obkfG0Campoy5mJFcLJdNOPC9BHS6PD2gf+2WL28D9Ic99TI0um201zYwXa7hkx/+N+yYnrP4b2fYMcAs5yqWcUxaTuRZSzw04XHxEx+Hw4NNrGysY7ZYxWS2iP/64tfMouSidDHAlc96Om589zsts3g6N2U2A/9n+l3T+C99zKNxyxdvNUuNFicZtdPdACPQ7bUGZhbmcN7DfwZL2R7O+tkH42vf/qZ5PFonVixuztarNFFKAdBpoQvQ7SAOZEyxKBYqWFxfNCFEL8lmawOVygQuesplWNpYM4/Dnp27cOS+g7jlU59BOV9AJVPCZnfT6M5YJJWqRncT1WIdi81lTFZncc11v4gf/fjHBrhTpYo1ivnqLVSagM1+C/l8BU9/4bNx+913WFc5WsBMaORmo0JiZ2q7LHe6h1XGyE1RzDKqmUFplB1robPFChXJMgpYb6xgrj5jCkJj0EIhV8ETn32V8aUlQjFfhEfqEngGI3zhY7eADjvCzFoz6QrIfwR+VmhcduXPG2gs7NqBlcaaATATyhh/pfud+6e12UFjbQOjdg/nn3m2eV4+8F4qb8lRv7lMYiWyroIgc/TYQZy6Yzf6zSSfoJPP4+rnPQO1UsXK+PbsPgXvf8e/BA5KmpC+4OUvxL2HD2B6fg7FetX4jZ6MSr2OFj0cDB1sdjExzOFD77jZmt2Y2ZrNmPD82ze9CcutdUxVuPZMtQNWl09genYBD7niEuw/72wcvO8+7Nm1GzvnFnDnj36M8846G3/2+j9FNcfE1nXMVmdSMcc9aM2kShN47it/2WhExc/ck7SUcwVzxdJC/+d//CfbwxSajXbDTlc0j0VtygCPOQvPeMGzjZ60aO85cB9OO+tMAyJ63ZhvY+e4s0UnXd6UczrCl3a4HQc/QmHESpYsCsMM3vEPb02O+g3VNb/28pdgcXXREgHrs1M4sbqEcr2MSiaPzuFVfOA970OG515QCUcPr3z19RZq4XvoUVlfWrZw3Vvf9BYsrS5ifno+2d/DLsrZIjbaDXPXV8sTeNFvXGc8sv+sM/C973/f+J3W48byKiYqVdz0xreZ/KCLetOFJ61EzuRnBi/5rZehPjWJ23/0A8wtzAVAT4SDaJHNZcx7kOuP8H/++g0oo4bV9hqmyzN48St+FZ1OD/lC0SzPt/3zW9EcbKKWo1exjdf83v9Av9+1sfW7QywvLtte/Kf/cwNWGktYqM+ZHOqOuihmiujYDgIanSZ+/4/+0Ppw0DvEsMDi8jJ2Ts/idde/GrOlmpVoNjot/Opv/TpueONb0EUXNZSATsvyGzhP+mde+JpXYmPYRXfQxeREHcUB0Fxaxdvf9M+oZUq2dskJEDmjLWlz/fXX44a/exPWG6uYq0/bZy98zcvQyxGUtw6NslCLC2kq/4EeuqRiZWTtr61trLW+Dvzlzv2IXec+P8Jb2nGyXJxHIWD3eQjEWQN6dgIMOVApoF/4pEcmlRXuCFSCe2z2e5eCrqVA6nb7KaDLxa5EGL1Y8QNq1fxMMXUyU6WXwRc/9x/m0tjstrDeauJFL/lVcxvpNDe6Fg4fOIj7fng3et0WKoWSCdZHPPoSbOZHGOST9qx3/OhHeMgFD8K/ve8j6I06KGdK6AzaKOfKWGuvY6KcaIwddFBECVdc8ySsbWxgdmHeYo7Wvz2XM2udcyTDUlujC0kW+tc//xWz4bihmFR13uMfgWOry9i/8xRzG3/t07cm1lNjFdP16ZAMRnDumQtPYb81dpebnsUFT77EYnJzpRrai6v4xue+hFazYfFRMFfAIvX0MRRMQSHwtZsb2FmdxtrKclLvmktcrwc3jmLnxAIs0tpOEr+4s442VvGUFz4Htx+6B5Pzswbkm8eXk/a0rc2EMQTon9tuoVNALDfXUK9OJd6SxjLm67MB0OvYQA9PvPrJyTMKRUuM+9rnvmKqADeVLHpTGkn7UcdKp6YnSJscFtHAL7/wBWivbqCaK2C42canP/nvxieFfBnHmst4+rXPNkuKyYS0Cgi4bBVrYYEeY+muDj1Y6NoIBHRa6B7QudUJEVSAqG6QwhQBXLdmp4G65TsAjRGFchlPfe411jeALVXpsr3vrrvx7c//Z2otrm2uYrI2mZZXJpYsnbZDXPrER5tAndkxZ56AqbnZJLt/fc3KBudndmDY7aPMjnGtDt711rdjrjIDZjxQAaIg3Bw2wVgyywkJpvyfsWY1ORv/Fc++yvYEG9Sww94/v+kGFPI5dJm8WSri2uc9x9yK+XLJ1pv8li8X0eJJVLm85QIUWv3tgG5x2AzWBgyPFK3egPuGwnWztYb5ypTxRa46hWtf8XxrJMT8Cf5kk6V//Lu/x0SunirVBAKGJfbtODXNj6GS2xv18Hu//3u49+57TOmzI2c7XcsF+N+v/1PjIAIJeYflpvSw8V9v1EU+wz3B2P4Qv/SS51o8le7rx1z2OHzl61+zGDaVcu5lun9pMZtrNVR2UGGysDzLfwjmoywKgwze/o83Gm+Zora2ij95/Z/gyPEjFhacXpg1YMoVc6bUzZem8Cev+2MUKkmSJUNkL7n+pfZuCltzPzfbeM9b34X+qGdjXu82jAdmqjMuX2HLg/X8l77A8kQoJ1nXzuY2rJr56z/+SwxMBhSxtLZoXf+s7W95Ahu9TVQKNQObJjp41nN/Eeeefy6OLx43xTCB+qQSyNqF8pAldsws17C2vIq3/cPbE9pbOLOEl7zi1zBJb8Kf/w3WOmu2J/iMl776ZShVyxRN1mti/8596DRaeNsNb7N7KeMavYbt36nyVGKhj1ooZxIwJj+/4n+8MjllrFhAbXoS3Y0mbvyzv0WRSkC7jVy5BDbiTbr8J/xOVTnD3hkMiw57GBarePFrXobp6UmcOHoUZ+49FX/8mj8A6224dhvNDUxUqfQlNTuUPhvtdQPgHZNz6DQ3kSnn8PLX/g662cSosaOGlVMQ8pXMJW6hg+ScCBqa1qaZDcLYp4GhQd961VnaMnL5U0DtgVl4meaUuIoHn8Tn7/G5bpZUGspbZURnHv6UpFOcQF3BdwG6/k4TKUKCQOKKyJomxwkr25A/BeByszNWpJI2uRBsgt0Bis0BvvHVr5vwKTBeSJfsxoppceV8EkOieOQira4umfVLwUWgvfKaq3GUQD0/a2VSF5x3Ht7yT282hucSHl08gmc945lmbdPFSQvgi1+6FaVs2QB2eW0FD3/kI8ylTLeVndY1ShKZuJm4WezwiXCIRm44wje++LX7ATpdzuvHFvGdL3zD3kwXLLO+r7zqKgsdsEXt8cUT+K9vfRuTxTpa7Qamy3Vsoo8LnnCJxZVHGy2LYf73rf+Z1LgP+8hk86aNXnT5JQYGdEt+9P0fMhcU4YzXcYMcXV/C1c+71ixAxin/7V8+gN2lSawzzjlRB0olXPwLV2Bl0La4MEFwz9ScxVtJOzJG6nL/3PYY+tHlE3jBi1+Eu+671wQIs/Jvfte7MVcj6BCycnjqc66xznts1XrX9+9KPCHNJcxX5/DoJ1yKGhsGbTYti/573/jvFORXuw1ki3VceuVjLH5+4uBhzE9M4WtfoEKQuOcpIC+7+oloDftJjHFz03po081EFx/zG5LszCR2bhZXOI7VLFuGdYKFjnbPYugE9CSGnsHRQQNPftpTzaXJNrYsW/rkhz8RtPtEqDz1OU8za+msM89Et9nClz/1RRMyFND05jzussuM/x/0oAdZPfhN734XylXa/ATCkZWwDZlbU8xbmSR7EDDm2ev20Vxv4ox9p+G+O+9GrVDCLR/5tNHnyNIR7JrbjSuf+RRMzUwb7zIv4/tf+w76/ba5yekmpSL3hGc8yUJSlVLJ+hq89c1vQTVLJ2XS0+HaFz0HlcmaudoPHDtiuRbVyTra3R56PD99lEGx3Ud9lMe/3vQeU27sfHB2AqTC8MynWBydCY4fe8+HDVIpfAmmh5or+O3/+Ro732B6YtKa0bzxb//RrGq+m25rwsk1v/h0PPRnLsRX//Pr+NCH/tVKGdljYCJXNXD+rd/8TWssRVcw9+sb3vAGlHLMNae/aITrXnmdCdDvf/97uPDCC/GXf/EXKGRKJqhX+muYzE/h2pf8Evaeug+3/+iHqE1O4NzzzsOdd92ZALo1oEkOALIkJrNykvp/S0gNgJ7vA29/441Jj36i1gjY3FhHbbJm3E5QX2tuIF/Om/dnc2kDO+Z2YKW1YRUApWINr/ydXzdvJPfZToZA/vdfmTLSYdlboWp8/aLrr8Ps9AwWDx/Fu99yExrdRnqIy0RpEte+4Frs2bPHZBCbB938tptx8PgBnLpjH5r9Jq677jo8+MEPtqZB9953H973rvdjubOKXDGPfMaCB3jp/3ipyVUDdPbkt/9MX2E5X/KT8e/T95+O2757Gz5680dMPeq0WnjFr73CjKTXv/71mJuZt7n/yvXXIVsuIFcuYHFtycIrE6MS/vIP/9zWutVvo5Kv2XZ8+W+/ws41OHzkCN7y92/BcmsZtUoNzeYmZquzuP4116NSr+Hg4jGrInrr//v3xlOtzU2UajWsoovrfuPl1iX0u//5LXzmAx8xjySf3eQYkcerXvdqbKwsY++uXTh87wG89YY3h6RRKgFFvPq1v4v7Dh9OPFHNNm5+803GTZsba5ifSCz06/7X9Whnk2OGFZM293tIYLTjT08C6NZ4qd1JO7WZ0eLwUTF0n8HvwZnXx1UK5hxwh28p/8wDeYrFwZNgyirHyHV95DWPu19SnG7mg32WnQYs3xn1PbncBegmRIPrgYNl8oey3lNXQRg0AX1yWMCXPv9FNFhXPDGBzU7LBFVi5SSZ1tzU/Iuu6G6nbdnAl178KOSqZXTLObM6mJjw7a98C2ubK5itUfMFnvjky004sJ81a52ti9fGOm75DGP2HH0OT732GnzzO/+F+R0L5k7hCVRM1lA7TVocBHQKPVp637yVdcxkmIxl11/89Cvw3du/j3NPP8tcurd+9hbUsmX88ouej099+tOY27FgzzvnvHPNff+xD/ybAfpUuZ4k1V3zeAP05vFls9K//MlbkqYn3bYlkDz6SU/AsJizuBgzhqmBfvy9H8bm6rKBDwGdz9l74dk47ZyzrH3naLODb3zm86jk6NZlzHoDZ178s6jtnMPu/fusNe3iPQfxoAsuwOJm0toytdA/m1joSoqjdvszFz8Me/afiqPHjqJSruDznyT92Eo1b9YAdeInX32laa133HUXbvvW7bZ2j7r8UZbMxQRFZm+fd+bZOHrgEL5665fMw0L60eX9yMsehX07dmPp8FGcMr8DH/vXj9r9JxrLqNdn8YgrLkUvC+RKBUtutL7xzVZS2sVSRpatUeyHWnmrCtBRpIwPs6Z7mLH1+cqnPh+SGmmhZ7AB4EGP/hmce/qZltA3Wanhlk981hQ+OutppdO6YC3yPXfehS99Kkmq67PJSKmCR19+Gc694Hz88Ic/tLgoQW9h5w7c/I6brcHMamMNv3Ldiy0BhzXM7HDHFqLWOS6Tw3RtGnf98A6Ls37y/R9Dq7thyup0NfHuXP60K0xRYQtcWpgffOf7jD8YQ0U+h36ugGe96FpTXHjIC/fBB973fkvwSrwkOVz17KcYoPP65ca6dcjrDvvIFYoG6AUCemewDdCZNDfMZHDNc59tSh/zCDi/4iiLD73zfVg6fgRzCwtYH3Vx3cteilazafF79pR/303/knor1rvruP5Vr7IkMSrMe07dhxNLi3j7De+0MVIB5jo+85eemQgyujNzGfzfmz9gikBrmCRGPfeXn4ep6Ulracte+WeeeSbe+NdvRBtd/D+v/T3c9oPb8eCHPhR33n2XJfydf8EF+M53/9tyLhT2s2xu8ko46ZCAbrKKcdBBBoVhFvneCO94040mpJn70d5ooFyv0SVi2eJJJ8LE+2JJ0rYaGWx0m5bjQSXjpde/1NaBALG2uIx/ff+H0O63UcyXzYq/+nm/gNndOw2od0/PWc7Nv7zjvfY81v73Bz287g//0PJ4ZIW/5YYbU5nYQRf/67W/b3NmtQy9VkyefPdb35OEWH79RZbAxdLfHJsAhU6aPG7WGnDZiJM+IjtPOQXf+sa3cM7pZ+MvXv9nqOfLVuWSeNeS0B/ne8fhu/BHf/6nqM5O4p6jB7HvzP1YPHQEg+MN/NvNH7TwWClfMWXlGc9/FnbtOcU6Ok5OTWJmegZ/9JrXpbl5/x9r7wEmaVWtC6/q6py7Jw8zQ9QDggKSJAfJqCAoBjIjKCA5nKOoqEc9oCBBkCBIEi8KSBAREBEEBRUwXAHJMDCxp8N0ru6qrvu8797v16v3VA/e+//Dw9PdVV/YYe31rrz6R9fYhd/5DoXbuvYWWgzP/dzJtuGc9aJv2+yYM0+yXH1wwyB2YHDpKrv1+htpPa1tarZeG7Nzv/pfNtLXZ/NnzrJvX/DfpCfMbWQCGNFg+378QJsxb6699z82tddfe91+fMWPrI4R9WaDvb3W0tFmR593khXyQUNn7Bvo0WUjKEo9y4qKzaqwvkijZsfJGBQnZVXuawb0xVRs+cjT4DkIfpW08SwGKNYRSU34sngyZS26yvnZhw7ZowyghQlEJoAMsF19dJ96lgF+GRLGBPPQZabHd4rik/+dprQY8SchgZMuIo+zYH/9018M5WPR+KBQGrc8cr7L46FjEaRrRLRPjDNCtKOlLXq2zDb7wBY2XpdnwNJ68+fbT26+hT47gPnAcL/tt8++jH7HODBGRK4jjey3jz5Kc2bXQLcNFEbsmMXHk2hBLIjuVEUvdSEDGAHQAQzP/SFo0AL0hdtubuXaPEtAzmxus6pCkVojOpeh2xZMRPDtvfb66/biCy+QeTRXN9jE+JiVa2pt4z22YTBMQynHnPzf/epBq4fpmekmedv1oL0t31RvXX091PoRTf/wfb9iuhR8Sn1DA7bXQftTsIF/FFHB3UuW2cBbK2juA5WuKY7aoSceY0t6u+zVF5+3Re95r81ubOWe942NcO51pRgUFwFdQXF77b83/ezwQyEV660332T53N888BAPUPCT1dnWO21D3zDKYmIP4cOjllIssZkNhI9Xn3/R/vjY721u+0wrsiZ2HU3GO+67C6Piq8YnrLmu3h595LdWg+ApmsTHbPs9dmYAHqqd8ZmlCevr6bHZM2ZSkwLXCQA0VUNntCnMydMAOpjrVvvtZs0zO2zJK6/Th73szSVkC8889YwNFYcpJFRX1dgOO+1gC9dbzx644z7kRNJEjld/+KMHsHodGrSg8hpKqqK4y4MPPUiBQMz/i18+zf76z3/Qj41nImZjvXnrWXFo3MqFIlMeb/3xjTajvj0y9rLtvt+eBMD+oUHOj8JlqczUQuj/0DB6J0bs6MXHUVtUQM+dt/ycrLhoSAnK224H7G4tnW0EcqQJ5mqqbVXPamtqaSWgw/0AQG+xGrs7augALEDWQZ8+lEGfy1evopDbWt9od914u+VKYwzEgjB58GcPpe8TkfW/f/hx+j0BBji3R3zuSAa3IkOBVremRlu2Yjl9kPfc+gtrZjRJCMI88rijaAK/5cc38+1yXXz2c5+16tpqy9fk7e2lb9uGG21IbXZkZJQR7+hJMHf+PAruiF9YsHAhI747Ojt5jpinHvOtZf4MDHKCzWfAkAnoOAPjZbvxSmh68DHHmsBWttHRIRsdL/AMhAZA4b+JMfCoPOmVJYfNbPFJi2lux1m/5qofZkGhb61aahdedom98s5bNm+j9Zl6ONq9hrSP2Ievf/VrNqd1JvnXaGHYTj7pZNbiv+zyy2iir69tZGzHVy74GmkMygKbxDQ0UFOnX744ZnPmzaXJH0W5Ghkpr0Yssaof3CnopWBl6xsatPa2Dls4Zz0b7um36753lY0iqyZfZ2PIvkAXv+q8Hf/FE8xQJrkmZ6sGeq1UXbbOxha78dtXWCPp3OzNle/YRZdeYm8sfZtBfcg0QBQ+eMZ7NtzYLvwKXChBWcD/nz3+SGucHUpN/+RyxErkrLun21o7Z9jic75o1c0NhrLfm224iVUPj9sl37mQ+wiae2totX33+xdbqX+Q953/5S/b7I7ZXIO+0X77wmmn2uZbbmnLVnfZkqVLbeH8Bfb8c3+3x+97mJYA8MZybsKOOPvzNgafUwbmITiOCkEU/ti2WS22Y1CcABrxHBCSUs1bGCrcxP2gOdVqkXIMHiya1DO84iws9YCeWQIwj1zV2oAuTVoShk+mV3ReptLHRH6a5FlD1jKTu9LWpK1jsAqnV1CcotwZ6V6usuZcrf32wYcYe6rAjtHiGHudq+Qrgsvqq6CbhuwLyMiocV1X32jb7bkzGTnSnP761LNRygr+Wvlxe/p6rKO9M/PdwVQMbby6CqUazTbbbgtqTIhyx9ZCk0BHNwQ54bCjxCMChwAMf/3jMxmgwxy8xZ47MqWnZsKYxgTTMTR6mOr/8MQfbLg4SsmVz2VjjgK1Vfi3+0ujtuOhB1KoQEAcIt3//MgTcSVyNlwq2O4H7GtWH3yF3LxS2e792Z02t6nDBvvXWHNrm22zx042VDURfLTNLVZbLNtzv3nCBrp72NWtkMvZ+jtsYfm2Jmvp7OB8BlasDhWMWhspq1NDL5TsmURD32G3nZhW19XTbaNjBVu0cJGtWLbMnn1i0ocMUP/QzjtZY1sLYyAQ0PPc3/9G/+UfHnzSRm2YWmBrroHS8VD/GutAS1or26risB3yycNsZM0AQa0wOGRPP/m0jZQKDA6Cfr3rR/ey4eIYgQ3aOdKBVq1YyUA8mFKZioJCRLEACuhBUq+i3FMNHXs5nsvZtgftZeW60GSjf3WPbbJwA6Za/eYhFHPJhw55lrO9D/wwU7Zu+dGPrb2hObS9rMrZQAm+TjDzUNUOUdFwFQ2VULCk1gaLQ9ZU3Wy7fmR3WmIoGLW3MRgTwV9jAwXbGCb3V1+3++6622Y1ohRxkRr04Z/5NAXC1X29LMQDQG+orrG7fvpzq4/+9VEA6lGHWmFoxBpRenm8aPfdcU+M2A/m6o995mCmXXWv6bPRiSL9+H2D/dY5c5b1D4W9qRubIKD/wgE6/I+HH3+kDRYLDAqEMIz0xssvutjmNXfacGHYcnW1dvwXTmAtA/i9L7jgApvRMoNMCufs6MXHsBERmvDAMgFgAhAhhe+Jex5DuBOtTtjb0888nQf8+5dfas11MN2WbXBiyE465STmm3f3dtsCFHgZHqTSsKav32bNnE1gh+WG70TL4JZm+jt9+1+vBYnZYs/gd2elvlLOqvF/sWw3XHYt/ecAHfCZegiS46NWVYP1hBumxCDXepafCS4FQNQo/frVduY5ZzIbAsG5t95wEyPZYW3LVdXYkScfb61zZ9rKgRAFnx8dZxoqfLsA/8ZYdtnKJTvti6cy7uCOO+6k5js4Nmy1tY32uVNP5JpCS0SBpfrGkJYLemxpa2GNfrgYwQFR5z6UkIdQMxn4NVHCLMpWRpErdJQcLFjtRJXdds2NdOmVx0tWXQ3oA/CV7ZiTFlvjjDZ7Y9VSa50zg/ETbbUN9tP/ucaKw8NM66zK19oRnz/WOubMstVrehnzAssBezpYzr51wTdsRl073VUITPvORRfassFeCubf/dIF5G11tXXkydDQochg3yA4dL36lt183fXUileu6bG6tk476dxTrGnCrDg8YtdcfTWVtNFSwarzdXbeN8+3JSuWW01To7WgJfSaAZvd1mHf/M/zra2mngGQ5aqSHXXOSVaoDpHqcEEQzBXxriZfERMUHIcFpQKB9D+UaXZR7uBFPqccQrDwFJ/DYi1FVyCfxqspRk2Wbm8xly+eAoiqTMZ2raTxrfYP7VP9hX5QavAu2760eHyOKMhSKZSRFJhLItEzvIlBkoWugd9vtG/QnvnDn7MgIGgGe+yzZ2yzWccNRe428oM3WLS+3X/vLxmoMqNtBn02CJza+cO7cCMeeehhMvjaHEyzIa2jBO2yWLQ6lG+F5FssMHVGGz9QHrEddtmZPnQEKiHqcuH6i0LnquFhmrmnM7mPWdneu+s2BJu57TNsANGedY327JN/stGxEdZ3HhofYRUvmAZ32H57+/ufn2NoXGFk2PINjfaBj+xOM+iC9pkE9Ccf+C0FBqQ8VVXX2E777UmTO8AanczGBobsL4/+0WI5FbISCDVD+QkbLRVpykb1sj89+CgjbLEPY7mcbbH3jlZqqCEDYO5iIVRFGq9He1QjoFePTUwBdKzXDrvvxDx/BIOg0chmm27GGAaYdTvq26wYg5P2Pmhf+vDXDA/ZzLmz7X7WvA8MAfMp2qg1W73ttceu9sQjj1ptvobxBdDQP7jb9tT84AdDPfzf//ZxCkDQ0GGW3/Nj+xCIUCAHRIy680hdRPAUNBgxM8RC9AysIWjARI09VFAcAB0+dJjcFRQHSX/7j4Va7s01dda7sssWzZlP5vqLu+6yujx6CRir1X3m059hc57f/+ZRslx2mYNFAjEfQ300nXf1ddms9lk010MYkLlyyIbtM8ccwT0EqG62xebUsMaQq1+usebaBkatP8YSxfI7m+110N6MBobPG5on3Awz29rtzlt+RuGyH6lgdc12yNGHBQaMYi+lCbv39rupQ6rY54AmvQAAIABJREFUxyFHfJwpVwiKGxoPghKqIyKorpj50Eu0EN39k9upMwfLQs4+csRh7EgH6wgACILPPbfcQSCGwIz5Y26gJfjyrrnmGjJlWCcw/48dfjBrDsyeP9f+8tfn7H3v34IpXSiJC58t6BjCCcb68cMPI3jc+TOY2yHWFG10omBnnXOW9azpseJE0Wrraxm5jS5+M2bMNMQGwpgFRok9h1sAMTscDypBViHOp2AdMzrpfsPf4D/9gwP0NwN0aDUkmButhjddcUOMkwlpcotPON7KVbBsIBC2RLpFhDq6A9aOV9k1V15NQIfFBJBwwsknhPS4stkNV19HAaShEWmYZp864Sibu9Ei6xrq5362VNXgsFMAuPqyq2wMwaz1TVyRz3/+RPrQb775FhsooAMeAu/KtviUE2gBwxywp1hPtCeGj37JO0vY4S/U4AG44K0hLQtWm5CaFU3uKE0Mi1phzBbNXs+WvvqmzWhotduuuylYJ8ZLZjXV9qlPH26dC2Yz1344V7Sa1kZ7fdlb9h+LNrTrzr/YiujWiEp7Znb4cZ+lWw88DUIHAA1NntCn4coLL7ORwqB11LWSJ5x+3pnWMzZMnn3DJT+gYId/OPPHn3OqDZeLdNcipbWxULarLrmMhawQyAlX3Znnn2W5kVEb7u2zW2+8lQLg2ASyUVCt76QgrDTU29DICLNzkDZ47fevsNaqOhtYtdraZnfa4vNPJ6BDIZw9c6atWLacHUCHBgdJF+qHTotpLC+NAG4GUMdGSiD0NO0sTTcTvsoVKMwFNimjzOed67pUe081dVaKSwE9Mx8gihAmhJh/p7Khkm4VPJf5CFiKtYoFN3SfpF8NxA9IgC6fFv004xP2u0cepT8W9afxc/tdd6C5HYUhli9fbu/bbDPr6e6hyRqtT5/87RPUhBqqG2ygOGT77bcfgxOe/cNfyBgGRwZo5q3FYZFmXC7Rdzd75hymv4DZNDDXGSbfXe2lV15mbffq2lqaQxXlDia2LkDf6ZB97Z1VKwjkLTX19thDv7GGXAjKAxPae799aWpEwRqYzH/3yG9ZkQrFIZB2secRh1r/6DAD4oZWdts/nv4L5X4Fhe2wz24ZoEO4AKA/87unMkAH0wWgo9AC0veQYteUq7E/P/QoC4RkgP7hAOgomwrQrx4NMaSF2ioefpjckTL2rDO5Ywx77LeXrejusvU33ogBaau7umz+3Hn2y3vuZeOQGS2d1jPQY4d84jAWY4HAcP9doa75CGNVc7b3XnuyKMb40AjzrJ97+i/IcWQZ3EIub1vuso211DWwQtxw/6D9+oEHrKmhxYasYHmrsx3335UFUVA4pBkAjkIddUHyRXwCzLdgatBm61uasqA4fF9C+g2yFCoAOjQBADr27/3/sRlNnyjsgmYrd//8busfHbCm+tA1a/tdtrON1t/Abr3hRgY0jg+P0JUCQFM0bn/MR8f1iPgFPb/5zlu28YJN7JBjDqXWApM7iuwgZgPMHy6iidFx5vE+dOevbLgwYK114Z2HHvEJapArukL3LhThWLV0uf3qnnutrRZRxwgaNDv02E9OAfR7fvoLaujBSlW2gz97CAEd0e0QPgXoqA5WRL17uJNGSwSXX9waAD2YlXP2kSMPs1EP6IWi3XsLLATBC4sadbsfsBdNxuALV111lbXWt9rSrqU2f9Z6duTnjqL5G64DWCaQvQIhBb7t6753rdVDOELmSm2DHQHBIGd260232HBpmOmeeMdOe+9kW2+zNc3t0IY7OkMKHIAIGnNtbR1dHa+9+io1OFiGcF/X6tVZe2dorHDrwfrGYj0TJWtAXfaJwFAJ6DC5A9Avv4GzQ04B1vD4E48joFs1ggRLVqoqM10KQYwN43m79sqrrSoH/oV8lLydcEoAdPx/yXe/xwwI7CcEv6986xu2pGuFzVq0HoFuvG/Q5nTMYLGpay+DlhmskAODa+zLX/oyz+/3Lv6eNdSjEl1I6z357C/a0uXLbOac2VncDyxUyIypqkY623Ao9hXC+acA+mSluVD1r7axkWvWt6KbGvpPr0VsQ84Ge9dYe2soS42aBcefcoJ1DfbZ+ptuYi+//YY1djTbQFeP3XTRlbawYw4tCKsGeuxr//0NW9a1yuavv5ACOCwMcEeBbm+4IgStscIFLBBnnsHcffCja797WQboaG10wn+eYaO54HIloI+V7epLLmeJcKsOWT1nnH+W1aPGRFXevvutC22oMGSNdYj0N/v04qOsDi2Cx1A8q9FWLFvBOJkrv/N9q0YhLIykasI+dfpiq2qupWsQbiPwN6RIs/BPTS0tzFnVPZUFjyXCWUEuyE1r9QwQYPtuo7SIxpRvad0e0LHWEgQ88AtDUz86niEwzyzoSFuTSQCTgDSLC1X1Sn/7wWSR8JDuY+Sh1+o98CvPTp9l9n8uRs4mCkV75OHfWHNtcyYLbLPTNqFHd10dzWaInoapFQFHaEZx880327wZ84I5CNW+tvuAtTQ12x8eQ/Rx3grjI9ZY02Dbbr9N5gdBcAnMnJC0YKpqa2+3Pz/3jI2WS/aezTblpr299B3bcOONqaljIyBd0gQzTVAc2Mnme+7A6NY5rR32wC/utWZ6dIIkvNOuO1FKVTtWREX+6fE/WnmiSLP7cG7CPrD/7jTZIyCu0L3G/vrE09TgERRXU1tv2+y5E03CiPAGoCNP+dnHniZDxcEHmGy71842WoOUkwkejqZctT39wCMZoMO0vIUAPeawwhqAfyP5cLCpoY+vraHvtNeuZMIA9DffetM2WH8D6+7qsj8//jSJGRpUbVWdbbXjB1m//Gd33GGz2mdn7pKPfvIjrA0ACR1FNRDN/Y/n/sq2oQCKwVzJ9j5wf4IpilIgEv6BBx5gKg7mA51ni523YpBN35o11tbSQmaDPHcchmWrVtq8hQsI7DDbwuyPKHIQPyrzjQwMrRPQ9zviUOvq77OFc+bZy/98wTZauD5TJJ95+hkyht7RNUxlPOwTh7HC1GO/fsQMlhC4YGpq7TPHH23Pv/QvWgoQkQsNEQwVjYbmLZhvc9ebZw889Gvb9P3vo1nyjbeXENzQL704VrQ5nXMYFLflZpvbT2+41UrFgjVXh4JK2+66PcvjgoZg7n77rSW25fs2tx9f9SMyXawPQhIPO+5wAjpqwUND/8VP7szy0Blh/pnpAX2CwZ7BYtNcBR/67WR2GaAfdRgzDCBYIBgVMSL33XpHBugFy9nxp55g3V2ruR/33/lLW9G7wuZ1zOUcDvj4gbZw0SIK09CGEceCrA+4EH5268+YBgcrT12uzg799KEE4l/cfhdN2rDwDIz321e+9hV76eWXbfMt3mcvv/IyI3oB2tDAu3p6KPivWrmShWnmzJ5Nkyf4lnppgy5ZhhXta3NQPEs2MjpCoEIuP92ACIiD26lkdtNlN5CzoJYEfh574rHMnULu/lhuUkOHe62lkLfrAOhVqBIHEShvJ556YshNzuXsusuvpq0BwYIzO2fb6eefY/2FYSsj46Gnh5XNOlva7I3XX7frrrnW2htQlXGVzemYbWeedyZdf9dffX0QCAa6rbNlhn3uiyewlz0siWhFDOsi5gc+s7pntc1H7/bhIRseQUXMMAcqZTFtTUFx2J/RwpjN6JhhK5Yss9tvvI0NmlCSG4J6KP+LwGTYS8p2yn+ebku6lrP+xwbv2ZDFkK79xmVWLiFjqI/zO/W8M+haQUoagvXQJx4YgMpxF114oXXWt9vI+JA11zTZWV8+x4YnQunXay78Pt2W4EVjObPPf/ksG0MVPxRPQbGhMSOgwzpoNTXU0E8//ywb6V9ji+bOszNOPc1mts6w3v4e62jttAu+80179a03rb6lxcaKRVuEc73kbfvx5dfYGGqPNDTZ6t4uO/H8M6y2vYkBjFDeYEJnQHCxROWBABvLgbNfRPydjjj4MPCLi24XNgqEGfPjCrcJawXoChSXlu4D6/Rc75+vCOqxjjuzy1BYxkelS6KAZAJzgwd0XKccc/rdx4sEdPVF98F1Wa56hGnv8NdkUTiiobbeHvv1o0HiLhdYBeyYY46hZId34FCCmSHiE+D+61//mhqAgmaGS6N2wAEHcKP/8LsnbWx81Jpq4Asv2f777UcfGKpFoZ44gtSWvPM2wRy9q+HXQvlSBDWBwcBHjCh3mFMQFY8gm3cD9Pftsb01d7TbWy+9YktfeNNGRwasvQFtU8322HtPgiEOGkxnaCbyh0efoJTa39trjR0dtsVBu7EwTUdNAzs3Pf3w41YcL1AbnTlrjm212w4E9NHSOAG9ODRizz7+NKsqAdCpZX54FxuthU8Yvqoqa7K8/fFXsBQEDR2AvvleH2LvbxS6gXkPPlMQ31AueImhwVJDd2lrDLKxku1z4H5cowULFpBxotkNqonBlAjpF084+tijWSDmuT88y73sL/RT09xmhw+SyS55402m3SGV5+knUJwHhWNGbSBXtCOPPYYm57dee5258b+NUeYIh4TAssM+OwWXSF8frRsbr78Bc3vZ3GbebHtr2VIKEzC1IzUMJUpBu60IYFqHho5nrxwfsEM++QlbvuRtts6EJeGJR3+fpa1B88D/2+62HV0eT/3mCRsvjbL4CiJc6f8vFEgvCOBB/2zUNGhsbrQ1g/2sVY4UxIHRIebcwodOsCxPWHW+xubNmmdvv/6WoaPfI3chkM6sb6iXtI5gw30P2Z9aGPKRYaJFUB7N7Wt6rbWtg5rKoRHQZXK/+7a7phSWgQ+9kskdGjoAHRo6gyyjhi5Ah3fwo0c7QAdIjRbtvp/cYej9Bn0RNpjNP7Qle7QvXG+Bda9ebf/rJz9l2trKnhU2t3Ou7bHvHtwfaOVwHSBQ6urLr6UFA5YEBM995uhP86yDQ+Ks3H7L7TEnutaGJ4btjDPO4BnecMMNeJ7//re/2Z13/8LqqhrtkKMPpaby3k3eQ2BsbGhk7jYi4VevXs2CUbDAoYBUQ0sTBTSapGEhiho60tYA6gD0m6/4ccyqCRr6sV841iYQRVWDzIyooU+MWUu+zlqGc3b9D662qmoUUMHO5u3E0z8f6npYjuVwf3L9LTYctUfQEgSgxvbWEBMzYRRir778alvZu9Jmd8zheTzqc0dxz+H2g6vgth/fxrEgl7qxvtG++a1v2nPPPccAOATqQUD80Q03sL7GSeedwpiXDTfe0Lq7V4d49tiKHb+GdqkhUG72jFn2+suv2c9vQGZCsCrg54knnMDGTVdccYUVUeq6FkGqZfvEcZ+yuQvn0x3y6osv2cK2OfbT62+14ehahBB81OeOZnQ70r0Q0wBavuibF9F11V7fZkPFITv33HP5HeJKoMBc+91LSYeMh7KynfilM6mh0+UaTe4AdJRktepgcj/9q2dbHvEyExP2/W99l88hT0TBmWLJzjznHJ5d8Kje3j675dqbeL4Yw9PSxqC4E79yhpXrQ4lxnC+0vkbGBiwmCKgG/qlbXsz1y8ztdKnBguFTuTO1NPxSSUMX6Hu3tLTz1EWtLDPhZwroUMKzyquoFqdKcck4spq/3r+uGzVQAHoOJVFj2LwfoKrOSeKQhu6lDWSCjA2O2P/+y9+Y1gETOsFgaE2wEMQe6UtXLrX15qxHvzdyUylZxrKq2LA9D9zLnn36T7bb7nvYr+/+lQ2ODlgbNLyJMdt6q615ILCw6DSFTfjT08glz9t2u+5AQGft4NYWe+W1V23u/PlkVABzaFzwrUynocOfteU+uxBsUfZ1yT9fo9d4aLDfWptbrXdNr31ol51swaJFhnrx9915r/UP9FljbR1NxshD3/uYw21Fz2qrGy+znvbffv8nAj4iaqtr6mzLXbfPAB05xpUAfbsI6KiSNi2gw5LgAL1+PBSZGAagew3dFZah2TwGmex10D7W29dLM9TTjyFXPeTAwzx24GEfsReef97mzZlrf3n8T2wkAlOy6ge87wPvs3nz5lFz+s3DD/PwtLW2044Bk/H2H/6QbbJoA3vxfz/PamO/uf/hyOwDA0W0NzQQtGPFut103fUsMQvae7tvlR1zwmLm+cPPy8Cz8gTTfWDZQQW16UzuIc89APbBh37EVixdxmqEjz/6OLMswOyr8/W276EHsHMa0vxe+ddL9vQjf+AelWJq27Y7bktrDvKGATrrb7iB3fG/7gjd5fbbzbbaZmv750sv0G2AuvAdM2cwOrm/f4A5w4vmL7DXXnzJ5nbOtAduvy90VYsm5/0OOYD+UYAc6qT/6uf3srhSS21IEYLz6JCjP5Fp6Ei/gck96FahUpx86BVN7qWQklkzVqKrBho6rFwMMLScfeyYT9gIMk9qa+jOIaDfdgeFRlzTY2N2yjln2FihwJrjsBDd97/uid7Q6LNFPfTFR1EjxVm8/1e/ojk9lAIOaWAfPfwjtMCBJsFM77/j/iwGYHBswM4680yeRUQUQ9BHLQTUrOsq9VlzvsX6S2vsnLPO5jXwf97703use6TbOhtmGGIYLvzuRRSuUR8cRVvAnOGTx76BRzEPHZEPAPQrb8wAHbzmuJOPJ6BPVOesgPrz0eTeWl1nrQNGQEcrZQTJIlHwhDM/H3z1luNZv+J/LqWZGS5G7MrwxKideNIXKHAufXOJ3XvHPaHeOTV81J4Yt3O/8p9cL4A6AABV95pCySiu7dHHH0VGDmUHqXp3/exuVs1D7YNQl63Kjjr5KNZDIBVUAHR4EcaHQono6y7/EbMigPxwe55x+hmMTbjqih/yfhSXwey+8vWv2urebhsrFlijf6BrjV156RUcYyjNm7Ph8WE75ZRTOPa3337bbrzpJmusbbKB8UGrQVEwq6HQA/cH1gN9Mq6/5AoCMuOc4EM/7zQbsRIVSAB685jZDy+GNaBk5XyegH7GBedabUOtrVq5whbMnGPfPP+rLD/dVBM6BX7hiyfTpYDg7UsuvtRGCyMhxqi2gZbblT0r7dSvn2fWUE3hakZnp511+hk2oz6UTca/k88+OZjTY9tb9omIqXz0i8ey51mabCwsI6VVmrh86KmGLoD2GrrHSLUfng7QIXCADjKTOwDd2+29ti6/uMztPnVNUe4IilOgiYQCDV7R7vLR+0nST4+Sk+Nle+bJP7HLWnNDMxcd+b36hzSM2hhtSUGiHHLbmVKWy9kuCKDrXm0f3Gpr+/tf/2rP/Pkv1lITKkvp/5BxGVjcwOgAzbn4fU1hgIVIdt1zD5rZWeyjVKI/VtYIms6mMbkD0DfZcSv6Jd+30XvsZzffajPr26wwOsyIybraEFQFprWsazl96LPaZtBEVZevsb6xYdtot+2sXJO3TeYusLGefnv81w9bSy0iz0Phjg/utmNmck8BHfPDEdz2w5MmdxyK5ly1PfXAI9TQcSoRFLf5HjtYsQ715yeYu103FgJlRvNhdTKTuyv9ivUGaEAyH4lm0ajY2HipEPui19muB+1B5tXW1GIP/Py+rIRqYWzEmhAYODJEjbSpMaw7C3SUi1y3mppmm7Ww0z649TY0o0NbgQsG2ik6V9UYAHV/W929mr4taObPPAa3RFjXUfhwD96b+4dAIaTYIYAP5nYwE3S9mw7QsTfDiFhG5amxcWuvb4lZFEFYgf6I9YUPH/5fmDeRjvTUQ0/ayp5ltrATmkqojuX/hRzl2GUqAtaO++9Mk/scNNGAKbCxwWbNnsPSr8XCOPPwV72zzH5+623W3thK5oi4fehM+Nc70st66XNbZjLCAlo6Su7mWprt4COnAvp9t4cod/nQAejw+wLQfVBcVb7axpF2Cg19rGTNueBDB7CFcpkO0NH/G8y+ULJf/vROAjquGbCc7fOpA1nQpntVF60niAe4+KLv2gZzFkVzegiOFJNEfDWCVatyNbZkcLl96WvnE8Tpy0Y5UrRVbm627/z3txnY2l7XZsPjQ9ZYE8op6VzDejTCMLEq22HP7Vj6Gc9pb221G1jtLQAEAB0d0FjlC41pDH0iGtltDj3nUW0rX0azKIB6ld18FerWQzgOsSzHnXQ807TK0NAjoBcmxqwtX2dtA2Y3XHG1ldkoB8b1vC0+80SCFavc1dTZQE+v3XrtjYQ7xPe0NLRYV99qm9E+g7MJZ0JnzewzJ6IZTCODPcFnYdlDBsg5Z5xp81tm2+DwGutk5cYgDAXPOs520WCxrM832RGfP8qaWpvp+kGlwtDmNAhYYTPKtA6UBkbttmtvoQAA91ldVYMd/4XFlkfkfWmClpVvfftb7K0gAfGIE46wjTbawP714os2d/Z86+/rt1uuvznMb7ifNdy7e7psVucsvgrz6x3pt+YGpPyZffyIw2zj976HsUpKxb3++z/IAB2JtMedF4LiwOcF6NdcfHkG6LBMnXbBubair4vNiAa7euz7X7uQ9R/RtbGtuY3uVRQKw0mAS0Q0OD5WYEDjWHncTomV4kaGUd66xn7wP5dHV0NwSZ77lXOzDnBYZygLCAJne+8JpD2GlGz97zEwxTvhqNfQPaB7LV2fY/7rMrmzPLQr2Z57/z7blVPA5cTjIFlL3d2gQXJQiMktBUDAPzn88bskDj9ZvUeDhTScGx63v//5WUYvItoRgSKYBH7i3fCP4R80AHQVgiZdVwfTnNnOe+5mryx/m0VPVq9aRZM0cqQfvu9BGxkftoYaFEqtsmWrltm82fN5z4qelTa7c44NjKHdabNtvcu2zMtF0AwIDJ152ISjtpaaJAKR1gXom+66reUb6uhbhJb+1ouvMpRmohxM2QgMQfqS1miXXXa0Pz/5FM1ECIo78MSj7B//esE2mDnXmq3a7v/5XTy8aCU7Wh63HfbcbYoPHRr6M489RZO7B/ThfJlgBoaE4CZGubNrVgClzXbfPgA6A+fy1lAMprex6tB6NDO5T6nlbvb+bbay3/3+cWtpCmUcV3avYKOMYmnM8vla2/7APWzpqhX0PaNhyYe23sZ+ecfdNjE+TjPywEC/tbTARWLWM9DHtf7oIQfbbx78LQETVZ+OPek4e/PlV1lVq3tllz35+BM0w4JBgQXtvv8epCcAOkzzTz70GCF0oDBkwzVmu+27N/2p8JHCSgFNDM1NYK5cl4aOMe209x724MMPWUMV66PZsuVLbf689bj2uVyNbY/SrTV5q22sN7QJZu340oTd93NU7Ku1gVjICFpJfQ1CvIIpGv9CZbEiI71RKQ7WA6SgLVh/Ea1B9Q2N1tjYYrmS2dI33rL3brARA4Pu+cldNGkCUDDGvtE+a69vD9BeHreGXI0NIkCwvd36rGgHH/EJs+IEfejQ0FNAV1BcGuUOkzum4wH9LgfoECc+euwnKHjBfAoNPV8oEtBBq9i/NfCTH3WwNdU3sKgR6o2j3fD4yKj95p4HWYAIAgJcYPBJI1C0s62T69NfGrbP/+dp9sbyJWTs7G41kWMGxPjomC1ab6Fdd+m1pHRAJUqS9vSsZqES+PMB5aCfAz5zkG2z9db27F+eoQUJ6Xs/+/HtrETXnA/Bg0efciytDDiV8PGCVgbRQ6G5lbn9EBQgsqBAzy3X3DQF0I/5/HEE9ImaKvrQx6vKJkDvHKqihl6iGTgA+rFnnUCNjtpqXz/3dcWbb9sNV18bOjei4FMUcGDFa2vrsP7xYaupabBDjv6kbbrl+21Z10oKIIjNQNZF76rV9sHN329fP/t8rgYDGXMQ+ghXtmT524y3QO3/I048mgFzK7tXWTViBGJzlhAkN2lyB6DffMm15BnvrFpu82YvsCMXH21NaNqElroNDdbT22uLFi20Cy74Kt0osvyc8MXjGWRouWrbeONNbOmSt+3aK3/I/G7ksIdSYGWeQaYGonSqle2TR3zattt5R3vhlZeoVSIdGF0mr7348imAvvi/TqeAhH8C9B9deiVxIV8La4jZKV8726rbG+2111619toG1oK/+sLLbKIwavV1DTY+UrAaRNkXi1Yoley/vvQl+8r55zP4DUHTKIbzxa+eY+XanI2OjBJjfnz59bG4DQpLVdt5XzsvgFv0ndNyhYBepP1BAI1F1CoprcLEdfnQpUx7MJdfnUFvsbBMJVDHQDGGKYC+xd7blVWqVfnoGAhM3mBgMD1LpSeTKoVFBniznCuKy8TG8Ip+x/d4FszcenYahk8zVyls1pO/+z3zN5U7zudn5WOQsxhM2ORnYATDA3b44Yfba0veZGOIN995m6ltAHTkw/b19tqOO3zIfnTddawah3/DpRHWdJem/sEdPxjapSLgaOYMCgvwdaO9KiqibbDhhvbOO+9w8yHBY3Qg1meeCJXiIFmDQLfYfTtGsePgzm7vpG/1/nvvox+/UEZfa9xZZR8+cG97+aWXbKsPbGm/vvt+6+1DO9IZ9sZYtx21+Dh79R8v2MbrLbQnHwiV4mjuLhdsl733ZNDcyPgY28BC+nzmd0/zaDGvnaVhd7bRqtAOEyYldIF66qFHLWR9B0DHOEu1+dAyE+32ikFDx2f0oaN9anHC/vLbUPpVATHb7/ohmrLvvvcea25EpnK1DReH7LCPH8omH4WaHHOmc6WyzZ0xk4wHpRyfePgxGx1DZH8Aue6BXvv4Jw/jwYZF5a9P/43aFcqPLB9aYSccdzzrwIOhPvnwE2wCAfMh1u5De+8Y+mpHS8mDv7zfWquRwjNhg1ayAw8/mEWB0Cpyzvx51j8wQBcHC4aggBEC2OCfK4zbHx98PGtugXnvc8gBDMD89f2/YqAO1hQZFEcdfyyjdRvaW+gSgYYOegbwIIVyVscMtmhEg5ZCecQaciH3HHXHVcf9wMMOpCbY09/HiGr0c4e5nS6B9nbr7u7hStdUI3Wtng04QENoPQq/412338XiNq3Vgfb3/cjeNqu9w37xkzvoCxy1oo3ApH7kJ0Kb2NibGeZmMV4IFwcfcQgZPxgr6AhNRmizQmtL9sSusvx4ifnQd908aXIHoB983CcILABAUDKq7d217SVwAAAgAElEQVT307uskRYEsy4bsUOOOpw0hTOBn+jnjnMAqwd8lT/5ETRARL3AXx6aFn3m05+2qoYaW5MbpYWEzB0RwOWclUtlmxgvMUulBrX4c3m77abbmILVmEdzI7OunlXW2TnTdjl4T9t8qy3s2WeeYftblD6Gln79NT+yBoOFLFjnPrn4UxTa2dBldJT7CQZeA/cyammU0XgntMC5+eqbOFZp6Md84Vh2WUM9fFgFIJyNlsbYrrNjrNp+BEBHHjrFlyo77uwA6MBPBHq+8dIrTIdEe1ykPl7/w+tscGggi36Hif30c85icG1NU4P98+V/MVURY4SrBZXUsPaw4Gy0YBGF2h9e/AMbGh1kYRwEpQaLXsmOOP7IUI2vpxtVR0KjIjVPj/UZAkIFV8vNl1wXg+UgdOVYh76hqZm9NZBFACtBa2uLXfrtS6yv0GsddW20Sh3/uWOYqVHKVdlrr71ui9ZbwEBXzu/K63j2m2pDsyKs+clnnUo+UtfSZP94/p/WOWcWMYbC5ITZVRddGhQhxu2U7Qvnn8nqkJw/FJBxsx9d+kMbK45adXUd/eynfuVs60IfhdYWa61tQHlN5pj/91e+bjkIuCjuAw6Sr7YLvvkNBmReAfcAlIGBfmtsabHF555ktS31FCb716yxGy6/nmIZzjAsb6f912mZBZrm9dgTPZTTLdMV6P954MXvtCSvIyguBWqBuVLYfFC5N9/ThY0AQtTE92lrW++7E0IgOabMjh+rK2ECMm8zBYgRf1PbpYKQFAAnE7sEAwwKm1bJHEGzfGyuoeIguB7BLfAb4HdIdxIEMoHAFb/HYaXUnZVyDG1gWcYvWhiUHz9l1eMf0Ex572SwYhDGor+Ez4gpCSo6QHMf3ZMhOhwtKWVewzVs55kU6IfAI0GIZfpyId+SmVRgiwCdGJDCal8qJYiCLygWEn2h8B+yID+YcHwPTW658KzAusCgytQ68DsJA8CfC9fhXQA5AD+PNfxYmAOCZTBXrF+gFf5Dig/f4fr9UphDTnK+igVHNH+uSTEkBqtQg4+h4LJpDKichDFXs6djLBoU1ltzxE/QAurAIwoVvbBRsx+BcyjD+tQTf2at+10/tgeDCFE7GrfDN4kAvXlz54YUTF8sIq4hS3Oi/kKsAhXqW4d+0YEGQv9jBNrxfMT1lclSZUTZ0CF2KsxSTTgF1HYIVRRZ0JSmP3RQi7/H98DaxKZFMbqWrRBjyUgKxDU1mX8M78K46dyELxkBXXlk8VQH4SwK2zAd8myh8MVEkQI3W4TWoOZAKIpBnycrPFZxbWHOZ4EV0GE+xMVg/gAE3Mv9RwCQ+onj+aDf3ASjv1n+EhUV83maM9U4BzUDUAmMda8Rj8K6EmHOtY11NlAcoRlc60+hnnW1wzrBQjY2Nh76DUQGjXtxHTIb4LrBfHg2IGjHPHPPc7j2cb1DfrbOgaO1GAzGfWVXtkAPYe2iWJDPsWoaaIP5F6inX4rlZFESPp5Dntd4pvA6WC9gtYCwA8ELaZ9vvfEGK9phjd9eupRBnwh+RGW27lhICIHA7e2hjj/bOFflaRbG2FBACNoqeU2kTwZvRU1SPB1ns1gcp5aKfwqy0n6y6RTTqcK8gr9YFfLQuRGJmZNavQAIdeGx4oiSp3sStcR5SAL/CM+syng5r8Zncf1Y+RANmLAm4NfxXIovwhWq+RAToBagIiS141BECuNEZc/58+Zbz6ouri8EBBSc6l3dY4sWLGSPAVg5GAg4YXbRty5k+15YN5AGeMpXz7S+4QEWq+pa1cWYCgh611xyDed92pdOmzSpZ11Gw9hIb9XVpGUVjAmkNYkB4F+ptVogjc9Jy+56XStgnw47JwWBwH8yS/hWe+9Ypqm8OvjqsjB6dltCrmeB+Y3YNA48tpFktDvSESLD83lzXHT4GUqIjgw+Bk2UIBKZmn73fntJG7gX0lkKjqkJ3wcLeNDx5v14hCv+EIPVl34B5fPw3/l5BPScOrf0flUB8kERWQUgVrYqZs/wA9S8FBSh7wQ4GfBEEPKSXjpRf8+UvYjBHnIHVFog+XC8lCnXiiodac4+sMPvk96/1hpDcMpHJiJhJAoTBHaAVmGMh60fPe5LJRtY089Dut2229qtt/3UVg702Hlf/hItSaBPuEkA6IhuRsCQSit6OvKSri/N6AFdc5RA4vfdm9f8Aa50+MRAPd379cD+6qzI6kUgcRYu78pa2/RWYmoS7gGtEahdsyRcL6EWn+uM67pKe+7pBeuT0lZ2LnI5Bg4S4CLgQ9ADeGP/YCpGJgBy1N949TX+BPNBU6BNYKZdvpRBqahhkgKw3kn3G1KyonCH8aqhhQR/7acAS+uV7rmfq6fZSp+nTJaCYWTomdYEK2PWijUKq1GD0zNndIQAK1gN0LoVQIw4DAipELDQwx0Ahch98FrtO4rk4H/wQPEQrbv2FNeq8EklmtR6pDwI18rEq3lWCurC/aL/dC21PwCyNKOJQAeBMK6XeEeq+GFcPorbnyUvePjYLY07rG+ORcLQvrW1pdWuvOgHXOtTzj6Zwg6EVLhgNtpgQ3v5X/+icPjDy66yQnGUAdeDpWE77xvns+EMyjaDb2C9sRdfPu3L7C54zpfOmeIjT884fOjCO81T9Ii/VctF/D89y6kPvdJZ8/Tpr+e1Ezjzk+cnt8UeweSO+uXa6BDwFhLDaGZsaODAMFnU58WgIMlgMkj/omboovv8xBTVlxKcZxpeYhHR4hkgFjEUX0XHE4tPC/CALuJIwSRlYJLcp2PYqQ9jygGAWQ3VuaTBuNr3OiCqkS+GwLVW39wI6EEpnYTVVCjw4KhDlsUhwGwaCxJ4Ytc92buiECXCCuch+M8rAbr2i4UVknu1R/6ngELMQ+up9avENBk5mp/UBqT1SkMHKMDXhV736EyFw4rUkg+8//128cUXW1O+xQ478dP26ptvkB61NmCEaqrAtBP3zx82/K5KiClj8czI065+188UsP33+D0VwFL6w/5o3+QLwzWgG9/YYTpQR4EONODwgC4hUACvs6O98FUdPcOpJBDr/HlmmwELKxqOB60VzL8U/PjQpKHNo5IfTOCwqqDULwQx7CkENDDQzhmdLKoEQM8scPEseAFSlgfxEnwngUTfiUY1Nq2XPsf4vRCs+aQ8w89TwJQKs9pXdueK+eY8Q6DnCOiiA9bfj6VE0XUQ84dLBSl2cO3BrI5z2N3dTW1W7k10LwTAeIE+FeYwrpDqN5V/+L/pFnUWwhSYtZae5/g105qnZ0jX4Hx5Zc6fe09bXJ4I8Fq/Svza7x9+Z5vVKBwIn8TDYEmpqYJwNMIa7z/83lW2tOcdW9i5gPT4uZOPZ0wV+Mf7N9/Czj3tHBuL7bS713Rbe1unff4/T2GwI/gH1hxgftHXLrI3u960W2+9lYqBx4b0/NKC6bqjiQ/ijEnw1FpJYM8EwigkTqeVp2dCz/E+9rUA/X27bcM8dGnoGTjEUnfUsuvquBkAWGjoigAHmCHaLzNnRUCrBI4elDyTkwTopWwPWikgpQzTV6jzhKiFTyVMfZ4duNiDNgVNHQr5QLxEK0kTPXJhmvSaqSdcXKdKQFqTKdImTYHBpOnH7gkfz041A/8+b9JJpW4xPc8IvOAgE7gAvRJweUCePEixWUFSUMGPywsUqVCVMY8E0AXkAna6FnI5ajMwm+Enrnn4wYdY3arOGmyTHTaz2fPmkrFlexpjOkCvEki0n/7wYVzqI+wBXcIXPhPDS+lG79L6eOakg4ifApzpmIIOt+hGAOoZgmhAY/X7DEBHdzIxEjxPc5ZA4AEcc5MQjHfBJSYXmdfkBS4pA/OAB7oBoNOMSpNmqFwFMyqsKajeCFcC8vfvvhG58eEffh5+3CepHCCaWxq618pEs6mQoWt0JiS0iGf4cyZhqRLgeWDT917Y9fzA8xAPcAB0demKBdOz9Cbdj7mjFgaKEkHYQSwITMP/8+3v2BjiYmqarXe0z7761a+Sv+If9oQBuc3N3CvxGz8PPT89n6kAKXpK11HXpfStddT6Yyye9lNeojH7NRQNSpjQWL1QmoKgf4fOD+4TDXscmOSxeTaQQXwVUvwu+d7F1lbdSvrqHlpts5pmMgegf6iP6zi3fQ5de32xVPN5X/8va5s7055/+cWs3sl555xnjey+bnbuN84NLsuEP3vBECb3Smsrq1v6nehHeCf+rTOdCp1+f3WNB3S4PqZo6B/YawdGuctPKuJVIXouaNQo+R38XRHE4F9ht6LEjO43RBvlpQ3PJDQxf4DFBKV1iKB1CDOhI0rq6fM84UtK8gzVCwUwd0kq9ICmhRVzTC0EBOZ/A9D9vPQeHRpGKLLNYfTnyn8b/U+SSD3Ai3FrU71JvJLEm5pMpwN0vyZ+rfxBSoUpzUPz8oSfSpd+jzJmCQsHaCn6mD2g0++NkLnqaporkSOKQwsTJsozPvXIU3boMYfZsu4uNvuAyR3zxwFAdgQAfjqtz9OHl/49KGjNBXLp+njgSA98qon4ufu1TX/3WqVoHNeAaeL9akMsITGA24QhHAJjAE1I2Mb98s95DVeArmtTLUp76a1g6fnKwIBpQSHSV7TKUpQoWFMshRrejU2s8njV5VcySA17ioDH004/1UYKIywVvC6TeyWBagqoOiVCayBB1tN+Cobp2vtz4cHcn3uvYXFNIBwVxoJ/VrnKLv4Gl9DvH+M41N4W/uJbrrqZj1CHNuSMIxASew1LKLI0cLZRTCmlUQke4osexFNATwVVDxiYp//bg7xoWhaClDcKJ3y3MK2V1l9glClASZxKpXF7YK/E/6bOvdrKxQkKjCgkhNTJ7379IhssDjCQVOmN+KmmXvC+I6YAFr5VPd3WPzZsjW3NPDs4X+gYePv1t9sPbvyBvfDCCxSqphMuuX/ROqszlvIcKZx+3KJT3KNCbV7A9OBeKQ/dA3okt0m3wHYH7EYFjb3Ao98bf0PygBmeEpjbeHwGAsPniA6ub6ifoqHroOhQpIDuCQPfSYrT5kpbEFH4tDmBi7QXMaX0XZ5QPEOuBEgAdM+AReTaRG9yT+cCQNfa6HrN3ws1AlqNU0IM3l1bVztFQ08ZS7qeKXHpwKZMNwURDzrZHkRBzscB+LX0jM0fNM8MpUF4xoHvvQbl5zRlPhHQEVGarVEMqJEpM4964+jax77noeAPQAL7gsh21K9nrfzYlAOavMx0KraQAm7KNLxA4rUxzOHdAN2vs18v7X86d12vz1OTdgo0+BsMHtdjbpgTg+gi3eZZKiuAuQQaSf3qtSxQ1LtwdqX1Y364HpqYtwD4GJhKgE6mE614sjLgM+wbhDAEyQHQ0agFDPXOG+7gY8RkP7X4U+SyrE8efYCVNHQvBEsb176KZrTW+Du1Mmg/0/PpeUEKcnonfsplJpr2FjbQIzRvWh4UjCYOG61XqjgGsEFRFAgACIz78XU3MA0PmQIQXQ9ffDjNvXg+3BEIhkPZ11RDDnLE5HlhjNI6TO7+vHmt2AuPKVj78yKe6wHHf+9dHni+Bzbdi/0SbREEo1VUY/t3z6fmjrHg2VQsx0t0w2Gd2Lipppb84tJvfd+W9SylUISy4I05FJsJ9Lf45MWMT0BgXcuMdjZ0wj7DxYF/EA68284DrGhFNAel1rs0UmFee+V5juhU+JXeo3XEz9Tl4pVZPDsfu+llvGeHg/YgoEPSFlBSmoA0hQjo+LukCq+hsz5yrPZTCUA8MWkBUgDCgkvj0AECA8N12CREumsDBbZ+wp6JesIU8YoJ6Du9X/dJQ/cH1R8YEaVntJOAGFL2KgkK6SHxQJ9JaKhTXB9STkSserfGr0CmFAhEWGLsIor0wOtvfxiyubiI2Err+G7zwnM8oPuD+f8C6AQeBq+GKGMcUBQYeevNt6yjvd3aWlptMLa1xXtRbQ3lexGpLh861gP0BIDH7ziYfm3FmL3g4sHXgwQ+r2Qy93ubrr+X0EWvfu88sODzNEZD4/P7ibngPmgLOOAAZAktNWzpGRipGICCxXCOZE3DWGRtEqDjM9wnv60HSi8g+LXyayneAJ5ARoM8cpj8EZSHdNbxcfrVAXz3/AQd4GIkOurPH3Vo6FNeG+qrp5qN9gHj1xpJG1SgrXclaK98AF0a/+F5lObkBTgBuWewep6Eoin3Rc2bgKoMjiQoDmCCqGkAPwAdQVozOzrtOxd8m2mZ0NAHbcjOPu9sCm7iTzr3mKvXfGWdEK+G6ynE5sqhEWapv/24U77mXRLTgbrnAene4289nxjigqE9v8M+KFYlpX8vKHjQ8/xaa67xTwX0oi1YsNBeevFfpBPQGiwdSDdGeunsmbPs9ddfp4UPQibz4qurmea8omulTVSjb0bB1l9/fcYxgI8sXLgws4yo9LnOg58X9gppfaJVv+4C+RQ/cI8H9HTfpuNVKT5oHdkSl21yQxxNbpv9dmGUO1O43IbQr4uCI7W11Nbxj1GYE8Gsx4FCgi0iG3vtbjP+QGpD/KHV5mGzdWhwnUxO+J0pBNGvlE7Ua6o6iJ440u/9Rngi9Rp6ytilxaRgJzAFg4KE5t+fCiweELzQwE2FmaehfkqUu4QVEZBaQXqi8YSjoBQxZa2TJ0AP6n4vskAeF6mfApLelTJ1PTNlGJ75eEDzmqrWC5yIMQhRQwfzp3nMATrAbBPU5O5abV2rVtkG669va/rWhEjufBVNtojrgEYDyRrXo+wrpVekWjofWHoYU6bhGZ6nBb/e/gCKXnGtgh39Afbr7oUd/3sll4lATEwd/lSsM4QTnBcwfqa0VVdbLQAR+c+xDSO+94AukzqBtibUJcCZmtTwwxp565wHeAnEApL0jMncjusoZFRV0cxMYSH2imbwmItH4BohVSkfqraRDpQylWigciFgzcQLFNktlwJpIQonHtB9DnB6BrSnOp+ib/E2jUeM2Z+/TOgulWjuFaDTdZSmwEaLE9YEVekQB7J65Sr7wBbvZ8c0pOyhtSvcSQAijQvggtLTYv74iXmCH2CM2C/ONdZa8OfU0yuu095JkdDZwPPkkvTn24MuhbZEWEhpWfeKjnzckOiOGrQLIPZjTM+XF6j8d5UAHdY61CDYbbfd6IpDgRiAOoC7o62dwI3zAqEKwg9KUL/6yivsSwHejSwN1OYA78B3OGvgqTgr4CmgOb9uGo/WVGl9XuiQlRn7IwuLhBCtgc6bxykvXKZYmZ67zMqR+tClocuPmW1WrFcrH7rMdeOokBPzXX1+biXAxWeeEaREI1D3GrcYf6UJpJIQrtFnHjBSIkgBX++Npyc7ROl1npC1LrqGC16VywoL+EPg5yktohIBUxBKJHqNzQsd/rBmzMTlhVean9Yl1Sy8cCJAX1famggrkwCTNDkBg8DbA3oq3KR7hHnBMiTpXWPGYYKGzjWVeY6/xxxx5W1CCM30vrByKfOh5hifIeYiuhFY4T4/vxSIvdYuhq/54vALgDVfMUH8re8F9AIIrUXqo0wFJ501r6lq3FynfKxKGBmv3iMNzj9P8xBzwbViWKnm5BkXvvMCowKVZC0QjRFYY29yfBbKH9eFPPck7Ys1C1A+k7n5ocxmurYCMwXu4W/8rs+lverMVKIvPVfCkacH0UGmoDhzMIXKCJx6roBGDB6Bf3AFMcI/KkDko3FAnHMsAAXgRY0H3wCFEfHVyGmf/JeCpUzVFS2IsUNYaLbiUpdcXrNXiDxv8QJLCqj+7xTwU57oFRavjHirK/aJiqGyexwtSCjT2uoMef5XScDQ96zpEWOPuGfgyyiVo5gSCJLReoVIeNYTkZYc89nBgzyYykUgzPPY5vcHn6v0K34XXWJOEpq9D9yfKc3XZ+GINr0Qid+xdhIMJAhg/hTWS+in4vjXTh/7cJkg4fyYHHQEdDJsF/QCDV0HGE9S0YWUCXrQnAKCjtjI0KMG5QHIH0wvwfjPvUSULnhKDB7E1gLpOND0mkoE5UGd10cw1rhSYUQMYzqQppkuASS/bpqXxuYBw6+LH7vu8cy70mEnIBHJ4s/0xfHvFNA989Sh8dpsCujTCVp6jgd0MQdqu5DmJ4KvkP9c7YIpIDXV0hgvnRRRZFbEc3SIRHd433RBPxq37hcgpaCj1EppiSmNCPy0d6npLjXJpcxV++gB3QNqDv7ziUkh24OOH4unCw/oPmin0l5p3BKGxLSm/D0eipYgIA7PyPzY0VwOy8sUQM+EwpAaWwnQxdwE4vJlI3AJn0n78YBS6ewICNP1Fw1p//zZ4rGIgO6fXwnQYUJfF6DDDYHv6UKKRalQIAUWCsyd7VsjDUtI9KCh8eunruG5mCgzcl7Fr/y58L+nIORpzFsoUtrTOUn5h+d3AnzRl8BIwINxBktSAHSNS/MRlnit3PNovyYppgT2lSOfkNtB7xD9gCZVqIt0Hy1B+h4WlaxwkhMMUgHfr4FfJ8UfEUNjDIGEafwtt4/n5elcdab8mmmNFeMiPiVBCc9gPM1YYSqg73LIPgR0SSliIJlPSP6hOGAAughehWW8hlcJjAXoqbaO58gv5hlOttguXaASmHtQXxfRpoDnQUkpdx7A04OhzfLv4PU5VOmazNNOCc4TZqXDgnVD2l8lDVnzFcFrDdNnpgzNjxG/C2jSQ8mx/huFZfQ+EbhfO/zux6d18ofUS76VDgXoSRq6hAGZryUw4KcP/MnWIGYDiHY8o9Hv0ugywSCadHV4lMcrxqE5aR11vwd0L8CkgoLOj86IvveM2H+WMi+trz7XOFJAx/fhkIdqcDI1C4i8BpaO15/H7Lw7gcmPAfdiDBJkBKZ6P4DKp8Fpz/A9ffLOiiZBYnItAi8RoGvs+F48AN9jDwTo2g8But/XKYw2TkL0r2eKxsRU5bf2gK71wWe6Xvs5RTCIJncKm9GHLg1d9IfUPVavQ6tUgEk49Iw3YFOVejSZCoNNAV2faazin6J3vBcVH6cDdFyn+AO/z55PVRLi0u89b0z5rNewdXbkDvBuHcVnaI/1t79/Oh7nz3XKQ1ixzmUHSUAm/aAuQqyF7nmSaIF8RZZAVXCskHHk994LiHgOKvB5vidQ13rLMlRpnXE/+A/WiSnh0RXmeSq+0zvxDB83QpfJOFy+k/ST2/Xj+7LbmjRvD+jQ3nAT0qoy6QFSZWSk0NwLY6iqu/a/FIArSTy4y0t4IohKfit/WCsBbkpongjXIgKXZgdAr3RtesCyQ+QjSiOgp4CSji8de7ZaLC2JusHhX7rplYSYCkud3evXQIwujZKdcjhJqevW0Kdbd43Dg5MXxEQjlUx2fn08oHtilWYsgWU6xpMGPqUCjeafro0XHvx4/F7inkq1mCuZDlPAqLRuOvgSDgSW0+2pp0EBqg61AHUC5V/LwWrmnysQ8C4RnS8xKJkU07Oj8QiAA+ObTFdVGh18kvSNRxecmBe1iCgEYBwam2fYYS1CQClK5PoxaQ80dgE6/hYDFKC/GyBpTJq7mKXWUyZpAbU/H/jdm6y92ZuWFownRvHLoimNT2uIYDjVVZCGzjKnUUNH4x8Aut6b8hLRQEUNFoAe0zs9j6tEzyl/8e/z9Ffp80pjE814C5QEEuyNtFRf+tsLSpUAfTqM8ICuuWVjQhOsCum+soT5s5oKJlwz5Ew6YUo8TPxBtO8FZa+YsjRwUtjLj9ef8ZRW8V7EieFdWi8vQIqnaF0lLOBvucBQWIa97eV22fngvTNA9w9TGgaj0GPACxcpRtRxUvARTgPoeoE3KXpi9Ydc14rhpYCeHjLPLCsxo3TjpmPYHE+kZk+0/nevYfrnBioINb81hvRgpIcjfUewvKk319olcfE8T5CVCEISuAcLT1A+KMMzas1dPYmnA5XpJEvtwXQaqA6vN+n5w6jfEZMhDV3mX2++Zo5+3CV/cMPyI00lBHppD1JNxB8+MXW/X378qRVCIOPdCJ6p4znKI8W1nm41P4Gs9t4Drw7sdGuvz/EMaeiphlwqjTMPXQzfnw0933+nufu5pkKQp1OlwOkZeL9ALvMfowY8KsTVhi5iKJjCcyM/n2tO4dcFgB4Y3iSgC1jFJGWuVaoe6BnrXAnQ0/MpRujfqf0QQ5QPsxJt4lpvQZQQoL0GoDMAMPIRBcX56pNschQzACyayaFV0/dblbORCeThT22/6c+vAEXnye8Newiw/0Jl/zmuTS14eo72P7VwrOu8+3Pmz5sXNvC5AAo/PX8SbXra864E/xxP++n5mFyL0GoLdOSfjd9Vg98LamsJBmXU4Q+1+6fSZcgaEU/Vs/0eZJjlgji9QrOu8WsdxV/8tX5d/ecCc9FDZsVMAR0+dG5A9I1nBBQ7y9BOHyMqSRyxmQUPiytdmoKFFsGbHDRYSU9iVJqgl47E+PxiemL2m6P7/aH0JkfP5FKizOwV03DVdR0oNezwz/Tj9Ru3ljAQLpziQ08ZKy7xGqhfEw0XGkslME/Xv9L0GJQ3TdphSpD+oIuwdY1nDqmgJo0oXRetB9vm1taSsQvQvX+NUcNyvbhJcAwwOyM/Pf7z65ceGm9S9YIBaNEzuVRL8NK3v07P98IHLV3RBCdaxGcCYwGsFxK9cOHH7PfLg1AK6MXimFXXhNSu1Gwshi7twtOpPyuV6E77Iy2+EqCrxCubusSmSrgP6awQVCHs6n7N2Y8RjJiBPQlD1rhxz3SADqFC5vdKPELj9wKb51GiMR9DoDlKq/J7o72XgCgNnU2K1gHoWCMAv9LWWE2P5vdQnXOoOLYWoHs6EP+pyF9hUodYGwG90jqkComfI+bkg3anoz/Pu9IzVonfiR/h3RII/ZnDPV5gS89fyq/9WRDdhnMKQJ8a0CZcAv0ppVjP93yS64AHlMBHQqAc701M76nAk64RrNSV7vGf+bNWiVel36fj9DxI9JDRIUove5P7jh/da4rJHS/kZKGB54O5TIDOTYmAjuukPaVargder6H7SYrxy7QqCWjy5/4AACAASURBVMRLOWJk6YRTLcwTlQhWE/YStt+wSiDhQSsloooaDbq9RR+N3+j0AHgC9WujLAFf+tUzEfyeauDpoVVaWwoMXjKtBOYcLzd73Sb36Q6wXw9/GLw2K8aYrqX/GwwFxXXA/BXw4QGd9bElBTvTmtZRWmI6R+2lAFXrkY5P6+m1gyl75BoWVQJ0f0A9oHsAVCqZdyNMB+Qat6dFzUH3i6ZDeto4a7mL3nVmJEQordF/LyEL85nO7O7XwD9TAgXmLe0U9co1RoIx+0RXMb7EM+/sHMivPhGCEitpWOIHKaArsh1r4KPcPY/Q76Ib0ZNnlBmfiy4BAb8EI13rgdRr6ORBrjmLotxTk7vK4MJnjjx0ADo72kUNvQCbp9PQte4pL0rphWsJCx5YsuvwWAkc/NnQWfXn1/OuSvSX8pxK11T6DGPx/EtnAtfKhftu50/n1u/DpNANxjBZmpVrF/kFlVRXNEy8iPgiKzOAvIwYhMnIWj8Pvwfp59l3LqVPNFPJUpcqCuvaX/+dx0d97s9mKQJ69vydoaHH6DwExuEfD0Cs784iFsp5jOHxqo4m7cYvtgezSozcAwRNqfFwa4MzhhsRx5tMtewe9BXY5ZmtDh4+q5S24QWCtNtaCgweGCUQZO9Hz1yk0UwTUJQCQ6W1maKBVggC9Acca+fnid9l5tScdKC1wZIwpxNW/m8AXe/XGLgekAlixzR8XwkwpwNbfI4+xEzNyaNz3yQwYPxisr5XgKqKBVkkF3qAV0hX02cYj+hBjESAhnegM1h8QGZ24/uiZSA7UDHfNzs4sc0nghrFEHWQ8R4PIkrbCdpoMOfx/1i6mAFVau9Z4ed0gBrAELW+Y9vMSD94tyq/qZCGzpHoROtTKQbBr6f2U2soQMfeo980Ar3UJczfB6sLrEcS0jJNJzLccIZKXH/54EVXpIvom9RcFDAkEKeGXh/q0HvA8UDlz4LOsY8kxn2NDY18v9ZYgD6Fx0T6SgEd14D+uHcx/9wHxYXKZLGlqNqDup/Eker8lMI6/rwrcnsKz4xtZTm3GDWv61Iwp3AV4xv8+c8EHvCPutqsdHcWeMouzUFN47q49pxKkcN3jA5nQODU9sqeP3h688GuDJxDfEHUlKcTqL1CyDMfNWlp6EjbAh2JN0ldJf3EssReQdC+QoFgDAjEoXLQzD0uaP4SeLUWqWDlrQCiW+8P17nTGFJBWTzB06VfP32fnR/HTDnGmIee8aVdDt67jAMJM5kAApo5/h4dK7DYAQat0rBidhxY2Xgg5TPBu+Sb0kRUflLj0IJw8WCypw855hi7vstKReAGIPWDDCR2hIt/owxtVU116NnsOjB5IlALVs8s/AFhV7nIZL0ElG5ACqwkAEh6LLCTQtb0f3tQl2XDg29GcDHw0KfV+Htxj8BmXW+fFsjjTXxmkseaMvQUMLO1wK2xFr0/DBnDcP2X/TOyeUDLg5ZZnOwX7zVJ0BV6BawlwDmTHRh8yMcOjFXR0KBDFVjx4/HPUjoR81ixBvkqljsuu94GeC6rRZUmWBiEplKVp0VZ2gjoeq4OnhiU5u3/FvMgM0Qv8QTQPTOVEOn3W4I041vGC1ZfF1KCxBQ8rYsJal3FmPx5FK2TSSf1DSQQ+zX0TA2w4jMQNHYJYZp3UBImzZrhPaFrGn76s6e56p1eWBUwaw2578kB8DSfMmTPmImnztzqv/MAo/lqXb225zVQf5YkkFAodYAIrV70Tpoph9x65OvjH10AMcUS/A6lj7W+GegoCCsGbfq9THnBuoJGyXnzVZlSgMp+4umYi0r38ny4fuXqdY5zMjJe4Hnx5zsVTjUmz794vRNIBMhT6CXGJ3khTXuh6wqjI5N1zF0PjEyzj2b0Kefe7UdxbFIg1Bw86OI52ksPtJlQnlQKzc62C5TzdOPnov0W3fkxap7A3/TseQtANbtVhkpxHP+OH9mzLClaPi9obdCWUIGLEnGMgpdWEZP+aOqhhB0ZMl7stWO8wDOEtUDdyjYG6SpQbFYmkoUoYm4hGCkkaAJ6fjINhiVCa6qtVBWKi2jRvCbitcVUMsoEi8Rn4hmw30B/ULJ78d5YZW86UPXvXYugXQ9rMQmNWRuvEp/62xP+/x+A7oWffwv8nTZMIGJhjKnSbUqA0x7osrGSkxic6EfrJCEtFXIEctwHZBoAaKPrw/vhwcwqZVFkoDVRZntWHiiie1X4vypnpdgJD+szVhijuRRgzjQh0GY55l0rXSlJd6kE6H7cgZmXrZibWogkpSMxCIEc/lZkcRCGUC+9JiuWgXd4LVPzr8QUPQPzIIV3aPypBuxBzzPx9HP9rfNYSaABkAdGFLoNpgIrnpFZSKLA7oVf3oP7nUCd0rCP4dGY9JM8BB39YrERfJ4KZBiT6CUFeewfng/+mIKBaDalfSkPPOeR6YOHwtqhanqYA8cU6+IL/FhYKSo9oh/QqucxKf14AcjzX841FmaqrkVgX46lehmXEgP9UOkPtdE9oMu8T1pGUF9xLDNzaxwe0L2gltIL3gkLD4WF+E+8w/O7dQE6C0/FctHpvfhbQY9eUPVrtC7+rPFqz1JA93vs5+6BWTzM045/p7egZAKbs/hK2PbrgesmLdk4Ny4ocrv9d2W3NdZuj7nVBHCYBMsh2IUm+fJk5B+DqUBIMcoYoKuN8y/WQnhiF1MjQQHQYTKJGjqfEauDCdCZ3hHNRvDZgeCyQCYwW6TsRFeAJo/nKHVCJul0wQXKlVLu/Ibrfs0huy9q6FlThmkQXYDpCVuEJ4LzBJsyDw/o/hXejDTNqwNQuT7rla7z49Pc/H2pROmZLgGdlcqmtn/1B9e/PxVocB2DhiJj84AuOkkla69N4tkQOmXKw/N0QATy/iBngpiaSEyUra25JZjbQIOg6WgC1RlgaWLkhxaLGaAjj5itXXFmcL0z16VMpRLta044U+MuyyFleJ4BC6hxrwA9mKvHLUjpYa+xPqJZCeopqHgaVsEKnsdkH6T1+znoPSmjTmnN8wPRkBfUpKEL0L0Q6OctQc0zRoEstd+omaS0rXcJ0KcbH4QzFRvRGuDnujT0jDbjevtaFpqrdxn4sXnNjnNyFfKoDMVKZ8FcHyttRisI9yGawyV4IEvE769fR61TSlcZL8yhKddE1jpb4AjLANcCFrII7uDDFKDiywTo4N/yW1cC9On2hddCKI65+X7cKR/ywuBaAld0a3ie6nmW+IEfm3++6Co9I54Gdb5FF/6spPzV8xh/RlI+qudrPum50r0YfyoMTMEgVymO7/jgvjuXZZ7EQ8EgmSICjQNWSFTacZXksolGTQ2VilSSU4QjCcIvpl/wbDKohV5ERGwglqwaWCzzSeKJgI77GQAFiVmRyTK3RyrzwoTPg/SL5ReDBCpThatg5zdcjSA8YWabFmMA1mVyl+bjNz5jcFVVbPWZai+eofg8Tz8G3fNugO0JJj1c/qDrOf55AohpGQJABEF10d9c6fme4VYCdDEo3ZsSr4RCHTzvCsH4CuNja5UMxbO8pcgfSO0dGW6xZK1NoT0irQxRSwc9SoCFOVQmd7YGdRo6zbloTOJKR2r8leYtOszmBG07xq34tfESvOgHP6WtepM7goJgtPcAoshiWMdUKz6lE4G36ofrzGqdJRC9q8m9Qp3vlE5TZi0hSyZ3X7rSn1Vcl9ZjTxUGrbNfM/97qqH7sWG7EdDHKm6RD6wFGM5kuxbIRwtd6l4QkNJlFAMDPQj4WAuNFc8mH45VEqMfJjO30ncdXPXhXyxms660O78Olc6mcuc1d9DAFPcAATya0yvVyYilm73LTvunn6mgNoXOGdMWXBIpD/TAuC5Ap7JXIW0vFaw9oIofiOZT/ubXapJWp6p+HnDTOYuGxD8rYZ/u99eme6TxpfdPwTDWcnACKACdUbi1NQRxEAj+F6AzNUQBEq5MaUaIsW6uXxRpEQAjmdymBXQUv3eAkAG7yvmVETiFerW50FvYVSdD2gc0JDDFSpIYxiEfmicQvwGyTKTEr+vXBegK6luXli9p3gsJnukjTmFdBIt5pT5OAf6/Y3J/N0D336eAm65JyjTJELB3Lm1ikt+EVXk3QJe5LQU0zzx9RKxfKzwfPmzc633E+DtdU4Gg9oPPLBbZihXMkWZTCidIhAl/I+CNRU3QKQspOPlq+tFpqsU7UakJWnZsO6xxTGeVEd15/2qq3XgGqDWRJipa9ib3MvKYI/2LVgTiAGMVrvBA5cFFlfKmA3RF1KegLIb0bqDh99+DdbhfpvapefSeYaVpTymga63XJRBVAjPSJqx9Y+MZoPsz6mlITN3TGdcrarfe5K7xSWjzApWARMIU/lb5aDwbAqNM76JTmrtlDZK7KwRdcFqpwOX5LJ+ZZOH4tcX9PsbA7xWtsLG09xSAc+bglAa0B1458OfSY4SuVSU9CaxeuNB6eeXFvxOfy++f4ounB89LRIPaU/++SnQiXPF8zQvHOh9TQNZZRVWnwp8fjz//Ttpg+m7/Lt8PnbS37f67lgGMNK3HEnToIMMJx25rPlfbRxnzUERAJ3FGaV2ALnNByqSyDYeGjkCMCAjZ5/Kf45kAdJgdInHiWWLOYKgMiou93ClhJl2b0oX2m8Hxx4YB0x16b7JLwRmALg1/uvt1jw6xGAUJvQqR3SgMEt0dzoen6zSn6TSIdD7pOFKCrPR9ygz9fgkI/DXZM5DHCg0zKYwxHfGnz8C2w0+YgoUYjbQWWVv8WuhZ0KRTJub/9iZOD/Ie0DMaiYWCMkBHu8u6usA0EYBUXUMNCjQvBoT4DVi15Kv2kbx+7TyzE3jip49h8AxPayi60ftwj94FsBgfQ8vNyVKpeJ46W2HuGI/WT4CEZwlwxHBTgVcWDs9A0zlojB7U/e+V5uOZGZAqzGVqcxz/DAGOLAceMCWw6z0pn0nfn46TvAWAHn3o/7eAzjFV56dUwvM8UBq650Fe41PaqM466ZP1FYLFgHXKo5kbmrKPMJcJXLzRr4Gfd6WgOI0B16EWvSyepMXIX2mdBe3ESpYB3IOJgMpetKimOfB+f3FNyj+ngDo6eI4WMg3dW990nTc54zN/pkjHsNbKipAE55G/V7DAVgJI/5nnkaki4IU7rAl4gwQPTz96hgf0VLjFNWnpcy8MiQ+mGOb3b61+6NscuBt96FosHXQBenZInEk6PXBiOtoEMSz/Yn+PHyB8QF7DFQGLMATouD+Lco9BKCA4aIgKytLB8HPxgJoyJ87NtfRLpb+KIOaqkpFgayYLm1QCdTFPv0aZORgSJjRMV9RAwQ5eMEklVA9s/18BvdKY071KGXfG2J3JLdWc/R5Pd78HbjIM1xlNa4TnYk0kyQrktT4AU/98z9RFBwJ13KMDRpAbH7cmpC2pklnsoEfLQ4wjCaAZBFwEofn+02BWYOhyU+F9AnSdI50Jr1l6BoDnSduqxFR0bQromsvY+KhVw1LlioQo8l/zVzwJz1DMCPDj8/TlNZcUIP9dQE+BM6XRyeeqJWpQBqYAm0tPSoVh0UoGKjEPW8/w5zY9w1O+g4XHAboHDK/V+T1I95G1OmIMRcr/ZDGpdBa014z/iQoVGCEj3Kmth0BP0AbnJV+x4z/S3qdLsql0jlPAaKit4xqINgDkrE8ey1ozLVONnGIjE2YGQZCPwaG+21sK6B7E1tqLmPrpx+9pQPvseYsAPfssWjBSmtP6pgKzP4/43Xc7S9cG32sPhSOyrun9HtAr4Z3oxdOTH6v4fQra+lvrNx0Nwd02pbDMBw/ajc1Z0kOnw0INz4X5TyESBDXFtDUvuXhATaOM04Er7ccTggcZbHZxPJjcyUAj4+fGV+cz4sPfkvDwDmklqckdz/aL7HPqPbF4zUVEoDH6OXgfWSVw9LnHXsvgXPJVDD6UhitBiEKNz/18Fw2+0nv12btp6N487OnACzcpIPv1gIbuD6EHJQke6wJ0rL/XukTg3gcuQBZgCpTw3pHC6BTa9SCE9+M5Cg7De3yZWQA6NJRs3rEbk2ojgJlhnxDljr2jdg4tRvUA8nmrb2ygHz8rh4qcerVndDnSXkDz9KM8es9M/FmUW2U6QEeluNq6yT7nmKtiYnRWMDav1Xua1HPFOFKm5Ong3QB9OvD08/F0DUbE+AQXRyCBLXUz6Ux4BkegLwbr3dTnTkZ+v5tJfgI+9ApR7p6mPW/zfCEU0AkauniHeITcRBhvJf5KgABAAjhra2IrTKS0FYM1qCa0HBVYyoeuOKMpwkw8YCkPx8epSXcK8JlZfU0tAR3/2Aq0Ksc+4YgNYeOpGCdEK390jSpImv5vuAP+H9PWeJ6jQOvXSGuvsa4L0CkMOI3Qz88LWHp+KjBofaY7f9hXL/B6XuJ5i2ggPS+ebj2op3wS1/lnVOLFno9m8+TZcVkC2350j9BtLRa7mGJSiOA3MjpK4gIjRRAXrkHz9zVr1lhbe3tGsNKkvNSRgo2er5/Nzc22atUqa21t5XNRCKOpqYmEODwybM0tLXxEJaaAz0fRuL62Jgs+kQSlhUwXSoCemXfcgUsPxBThIQFVPw8xa0+Aej7WDOuE71paWmz58uW23nrrWX9/PwOvoJ23trfxb8wZ17S1tdlLL71k8+fPN+XRe6L2gCCzqhiXCBR/g3G/m0kH6z8wMJBpltiLWbNm2dDQkOE7vBdjgy8WAVRLly619ddfn5/xQOLQpy4T50PCWOVHHBwc5DPwD793dnZyfl5gTCXZlLD9wcNzamNxEYE3PpOZDPP3QUMSEnQN1krVzlhIKZejubq7u5trsHr1aq4L9mPlypU2c+ZMjpc+cwAnNHYW5pga5S/aE6319fXZggULSNuYN2gCf7/55pvWWN/AM4X1hT8b67vxxhvzOswD9NDV1cU1k1CLs4Lv8R2asxRLweSPf9p3nRlaGqKPX+Z4+VXxfNCHrBZeoMUcRDupG0Fr7ekrBXOdewmxHnAnz7MYUeWAI83HM3hpSgI0CESpBu+FEwkyoisvWNFcXC5bU2MT1xN7gOdin7DnKpjjhR7xBJ5/tn6dTPHDeFOm7DXElHZxbuCyAZDiDOLahvp6xmwwKDGfJy8cwrlpaAxd2/J5W7Fihc3snJEF1Gb9vmNgHa4RP/fCm9ZT64NjW4PCTDFtTCZ1CrQ0CQDcC1aHjmDgzaMjpDnsVk9fr3W0tdsEtPukEI2fJ9YfWAF+wYyR8XHyepynuXPncg6+joEHLdG83zOdKQVtKt3ZC1WiNdyn/U+B3gN8ilH+b5n8tbfegurXVoqT3qP1982xNJ/0pzAq1dZxnR9/ijO4Dz50FNbJcHsbB+hTpPM4KwxwHHm40R8CpqO0GIKnlbOgIL4gAqTA3S+kByIxDxykttbWjOnjc0qI5TIPGILGMs2gwsrDxwNmrIMjQNei+XeK0U6R0t4F0P096ev9fKcIQs49AeYwY8YMHjAcToA71g+E3NrWynzn5StXkOgBcG+99RbXEAcH4Adg9VqnCFebLx+Z5qtrKxFsylBwj5g23oVxCcjBzDBGMDZJqdiPN954g/PAemPMQ8PDa8dAOEDHddAQcY9AAmsCoaBvzZoARNNoWKQ9xFgk/zxNoRAMnjEdoGudcI/X+gRyjQ0NrH+A68YKwZ83MjySVTnT+mLMzS3NtKgQyNHjuS7UaEjT9jygY82wrgBlrDGEJDwLTHnWzJlZ5DrG1tHRweuwVj09PQQU/I7/8Qxc09vbS/rAM4IQgOZJ41leqrdsaL+9tpia3HWuBVRimPhc2r6nKZ1b/1klRqXPJFx5GtZ2+jz0lJH7LV8XoCNQkXUrkiqKon8P6HpO9q6yMdAR90s48XSENQfteoCYHHsU4nwOsMtZ1zqlUfbaEwIEhCa43FDIa2yMvnOAOIG9oYHv7e3uiRp7aNNMi+NE2drb2kgDfu2nOycYi/bBC8zc+9h+NeMNseKdKkiC5gcGB214ZISV+aBAgd92dHbYmt4+q0Xhm3VoyBIeQcvqvAae8vLLL/NvCVEYu8bghUNZRDIMiBgjQK/kQ/fP8mfRC4N6l4Sb6UAd/Mdr6MIX8ZMUjKcD9Er0LyFBzxCGeBrx+1ZJKAagqzATheetPjJpcufk/eaYkYHMnjkrSFcRaEF8+BxaTL62hpusibOMJ4K9xsezw5AusA4bP5+YIJPD87DpkN7wEwRE4KgJZnb6mV3ZyAyoXeCDFsYThl8cTyjaQNVi92N6N+biGQMKo2A98L/XRjQWEC2ADxIp1kUmemhtLa2tNjA8ZLPnzqGEjjWbM2cODx8kWjB1SLH+0OK5Iiq8T+U1vVYqyZQaqEqbxkn59cDviuKXoIB7cIhw6DBGae+YH7RKvVvzRenbtYIaHaBD499iiy3slVdesXnz5nGd8A5ZdwiYTnhM98hHWadCC2+rmmww4TUzfOUjfHWvFzgxFwgw0Ioa6hvITNEOE5pQb08Pq3dRyBkesvaODo4TAiYEztFC0NQ72tszXpCuLb4ALWNtQctvv/02QRvPhLZPmgATr67mfoNOcD3+1lwUhQ7LDs4Gxoxn4F3oaobGLOiHLg0hszzFgCpPC1hbPVtMXiZuMRcBOn5in3w/eM8cRS/rCnrCMzSuVMsKa6Ug1rCEnumJDlINfwrjRbe7aLKV0Kn36Dyvy0Kg3uTga7Nnz6b1RWcKVhrsWSWGn40zmpo9/YrXiTn7+zPQVNYQhIF8Ffmn1nt0eIT0odiNuXPm0CwN9xAAHOehpbmZQih7uVcHS5xcM6qUKEuN5xV4hwBS42ShGLeomc0kAjs09Na2NvIBWGMB6j29vbyjZ3W3zezoNLaFreCWxWc67xBmMTacN6w1FLm58+bZsmXLpmxp+ocHdO2paJaWiGKRZ8hb30TLogn/zAw3opvZ02+lgVDQipYR0bOENZ2VdVmF5Sb2FlatvXi5p9V0DKmGrnMiWkJQHM5RplBuccDOsVBb2EoFX+h3+uPy1bZs6VIuGgAHTGzF8hXW3tlhvf1rQhGaWPzFa8ref+MXUoPGu0CU7a1t3FgwKkhsA0OD1GrX9PfTAgANLl8dIjC1WVpEbYgmVEmDSCUbvZ8Sb0zrmA7QvWSoxdQG4zuAwejISMYMxFBlocD4MC+YUsHEAWAgajBvaKilnFnnzBn2zjvvkEnDHA/ww4EGEC5ZsmQtH7VfS4xFzFkEhnFpfVJA93PH71hv3C/CwaED44AggUOHfcA/7I+ENd0HYsf6iUDTZ+NvWSXwDhxqCCmYO8AJLhXQjlJkUmKWRK119z+z3yOgcy9jxoIXbrzU67VKmcRgCcGcCyOjNjI8bLX5amtparae7m7uGwANWnPnjBk2NDLMugkwkdY1QAioZx5zOi7PuPFs7DsEm4ULFxK4Adowt2+66abcW6wLzPv4XT46ADlLMo+Ncb1wTsAIwVjxOwVDxpGwgeQU7Sald81VgqiEGjE8MU2dV2+SV7tSnW+dNz1Tf+ucpGvx72roKSDob723kobDsgFochJNxtKaRI+VhAFPUzDXwoeM1CmsJ+gee4f9wE8oGtoPb4HLzPexU6HOox+jBHrdl54N3hOLa2FPcR54buF2aw5uRoA4ziDiPPQ33g26HOwfsJq6Wmr42j/xAc1bIO/Hrms9D/F7l40zasyNTY2ZaR/XQVvHGLBGhdHR0A8+6faW8XdYu2BSz+XIT0DPUBKw1kGhacn4h6ebVDDWuvp5SIjxgF7JJF3pbHqe4F0iKf/B31JU/bppncVztNepsOCFTC8UCMME6KJXP2/tibcQpfSF+wTouje36b47oCNsrOY6Katxk8xI5OvNm0+NBYwJZhY8mCaUhnpWelOUNg4fi9LEwi9YBDGJlLDJXKBFlCZscGAgaKK5HBkb/KK4F757EC2ejzrQAnQJEMwNhobnKnV5YvIaRaohaBF9+zu/oCKEdQE6xg8fLBhsCO4J/bHxLgE6ABNMHP5wrIFMpiBI+KSa2lqp9QF4wcRxuPEM3AezLA6Oxu6lfS/AiMFUOtDTmZQ0LxW2AfBCK8d+Yz4yNwKAwUDwHfYWc8E9+IwEFUE01T60DxgTABHCyfPPP29bbrklhRuMC/0CsNfeg5oyl3VqOADxaHL3Y/Hgk9KGBzOZ46GRg2kCHBrqAoMCwwT9Y0+giTc2N4V2lyMjDILD3uHUNMO36bQTz7jxbtyPNVTsgDQ/WLcg0IFBIrBOqWZaT4wTZ2HRokUUAHGw8Sz8r/gF7Ed9Yx1yR9f6J5qRJq2zUElT0Ds9oOOBWB/QqTczen87Pvf7UwnU3w3Qw8CnRrlXYlz+XOs9DIYDmEdA19zwvc6C1/D8+LgeyOMeLTCOgS6U2hAgKasQ1gPr7Rm46IyCewT01AwrocEL2uI3U37G8wP66IxWF7wTwZcD/QPUxGlBQ8+MujryDlgERRsQMlGpkb2/Y+aP9l1jEqhjXn59CCax89gUYSrJ4oHv/vXXX7fNNt2U74BLEEod1iXzf8f1r8QDIKiAfiGYYF3hVsxy86O7NhVApxM2dJYluAX3Qyj96vm1dztJuEnPpRfCKgG5519eEBYYS9Dz/M+ftRSc/dr7saR57J7O8bvX0FP65ZxDBaLMLZ177z7bl3kwXJ4jid0VL0DxjddefdW23mor+9eL/6Lk+h/vfa8tXb7MRmj2C80xMDiAgcy2OPwyzWoztPCcIIKQqsM1IGowOTWCAcC/tWSJNTQ1Bh9rbPOpFBGkTcCXBDNpKj3rQIuI00WaAhquB24lQE83W8THgxPz8NnvOBa/kYauzQVQKhhKvlAQOBj1/6HsO6CkqrKud+Vc1blpMigomHMgK1EQBDGAAQUDIphnnO8bZ5wxOzNmUcw5oIggQRAlKCZGFMWMSobO3ZVz1b/2ue8Wj/7Qtf52scDu6qr33r33hH322ee37dvg8nqkbKENo5Q4amoEjmVm1jEz0c/RbET+CHL7o3vimhXUNQAAIABJREFUe+sSB6+fa8cgom/fvuI0+HMe3h9//FGQA/6/rsfqoI4Z7oGMlf4eX88/PMi8x19++UWCAf6+z++HSFd2YMnq9dGGUb+X+aDr7zHg+6Maut4LHbM1c5TOTI3tazmy2XN5NNbX46BevSWIpfFhaeTXrb+hrksXJT5jtQiKxMEZrCFyfIY5O9DXyc/gWeEXn60uj2iUhkesS7eu+HLTV7LWXFN+Hn+Ha0ojyHvjuerTp488O01YFEiWe47AlW0fq7sUqRvdA9rQa4eujZPeV/xMMYxGzZzXqmFC7Yz1/ZQy09/hnZjXraNBPJDRNgvLmA2y/rf5b/N9lc4gzVmOSmH7z3Lg72kEoaND3+/sFwjZK61+nk0dlDOY1vyFP8zQiY4ZKn18HZ+PLmmIwzQCHvMZ7Oj0pNwSDiMYCCqCKNUP02lJck484URBRnVWvvnrb9C5rk7+n860U5fOaItG5Ax1/Hx97vTaaluoHZAEGxQk4rMzhub8Hya9SNNaUFVZiebGJiGL0rHTXv/www/o2bPnAQcL6f3CdWCCwr3L4JTXxMSA+5g2judAC0OZEy5zEK73ov6e3s8liN1QFTXvD20PdTBzoH3Z0Zb8nlM32yB9jXpt9frq9zcnVHrv6us173/zveo91/F6zPu0ow8w21tOm9tPy/0QZuhGtmyenMTMWQydz1dy7kvfWQK3xS2OrC3RhvETJshwCWEIm7JSfaN8oNykHRejZBgsFsQjUdTVdsKalWuRKCTgsXqRQx5HHHcE6jp3RiQWNWIQxSgtjevTggsmhiU/zwzBa1JPx4jPHHFpkQTzJjQHAGZD+H8W3Qh8OrbNmD+PC0YHtnb5WrSl21DuKkcaaZw66FRUd6oVlmsqm5Gass7KWavmfSxZuAQjx44sRZ86OjRnDGZHYl5ovQk6RopmI8l/65qtRjqIwrz4wotwwAEXXMggg/OnnS+HmU5eOxyusbm+ao46zdexevFq5JFHOBtGhaMCA8cMlD1x9NFH45vNmyU7/SNSnM4aOwYm+vPY4fBHDt38zMzOTH+feyYRj0tZKZ1ISk0wFAjixWeehxtqcEsSSUybcalk5U2tLcJsZ+950B9ANpESPeqO2Y8OGN5++2344ce488dJ4Kl5Ir/++iu+/uQbNKSaMOfaa+RzNI+Ca6/r13zmxx57LObMmYN7771X1oHlGe4pBtIF5GG17y9dqo23ORs3OxKzcdGw4IEcekdjZA6s9LPsmAF1NJ7m8/N/96TOLA6stWh+vXn99Z4nokKHrgjZ+8R+zAZX73f9O/shCkUgm0oLOfG2225D0BpU61CM4vbbbxdY2OwQ9Z4rGWRDVbBjnz/XT5/RPyLF8TqJEDAh0B0fLPfwd31eL2684QZUuivl/OSRw9/+8TdBkhj0C7fF5YTV7Sy1k5nXVT8vc9nTvEcFQaRksVJ3UnVoI0lhfV5lvkWE28M49phj8OnHn+CoI4/EzX/6M3xWnzD8GcpeedPM3/OFYvcZxPJZ6mcbzodxyy23SLBDnpRMzDTOj947Zn9hLhnqJIY/Nzv0jhm62Saa1/2PHOMfOXSdnPE1HREQ/T1tT3QAaA6Yzb6Fv6+vnf/m3tE/3y/JMF3Qgc6UXt9MWglLlWzbYaNOUcNZjD8lZ2Q4dH6I0+YQaHn18g+QRUY+ygUnBo8YgqxF6WBrMp3um9T1IcLmEgmaBj/oOdZkWLJt4rO1nyKcjiDgCqIt1Y6zJk0UKJI1S2ZHWjhGHmyHYSOSRWhdeYN9zHvRESodlRkK0Qsgkbsh7CIPp8PwAanrcuoWN7aWEuUzMsQfdMAjqmEUhmAt2Xi9GEJCXEUg4PVh7fI1yCANJ1xIIInho0aKwl04FpX7YZbLemy0PSwHdt276xAvxuG1+HDy8FMkghanZwzh0JtHrpv3arQtyIxfTZAxtMqlR9Qon8jGMPpfdVbMGpS0CRbyaGxoFIe2fvmHzHFEEc0CK44aeAwcXjc8BtuavxNpUaTIVD6r5F87zPGWTVIsIh6LY8P7n8saMZBxw4Wh44YiHo1Jux7LDcKT4KZkpiDTs1Q5RtaRbTEdSDd6bZg/8DmK2p4MelCjJpll84tyxtJiZtp7wiLmZxgIlJSI2IZZUY5ELA6Pw4l0LIFPlq8TJJuGi0HXwDFDESgvkxITS03trW2CLvFZ0LHw2vUoXTFIxvn54O1ViBdiCFr9GHfOOMUZKSvDgpcWgFfJCvzg8UNl/UnC02UoZm3VFZV4+6WFaE22oNJTiaFjh8HpccMXDAhytXX7VmHekxgnpSOumjEbWhtoiuHoe5Xpbsa4V+l3MdApncmoHmhDHMcI0LkG+qxwX/NZixMvEYVM3JsOtVT5idH+pNdTzovx7KWKTNjazMTt0KJKo9cxeykFKga0zg8p2RSWgIz5D4KcGRoWhMf5jPQZEIItzzInRWayeH3eywJfqqKjBZfMng63zyuBm3zHrKNuTBojUkOnKEqBFKgxpk8yONQOnftC93DrgEi3eQmU7nDIe7OkQ1ROWoPjCQky5t77qPAjZGY3gCnTp4jj5zoSmWKPUSKbljNAtIhfsoYGlE8Z2URc8QLEaWtFPKO9TkpO5nNnoKDyeu7ffAE+l1uQK6fFhv/c+2+44EYcCXjgxWXXX644DGJU1X4yOx/hSCWSePaRZ0rUuwyyuHLOlXKG6Bt0MGoOPrW95t+aRKyDNO30zEio1hHoyA/gazWz3hw07IfSHMiTm+JL7iuNSurnyt8vXaNJnVTOR9Y4H4bP0MmGmQsivDQD1d7vvUx6BuaArGMgsi9AKAp/a7+g5YgRJxbpjORQG1KMKmq3iYEs5ApIJVPKMa1Ya5TrirLFThhwIvJ2q4J+mlvkcEgbBMkdFmBPYz0cPg+8wQAaW5olo6CR58b3Ol3wOd2ItrTh+y+/RbKYpgfFkOHDhGhXU9cJexrqZeF1ZMbPpEGmm9G9l/FUEtU1NaVeXsLbhLRJQOIBobPkQ9W9pcyE+UCY4bRHwpIhchEqy8qxY+s2gV5Z79y1ZzcO6tunBGnxGvgM4u0RlHn9sHCsK7MDqxWpXAbBqgq4Aj78sm2rfGZlIIRocyuCTg8+X/0xUpkEPE4vThh2KsLpBDof1BM//bJFPretsRk9O3eFvWjB2/PfRIWvDKlCGg6rC8cNOUmcpsPjFsfp9fkkOueBb2lrBRx2JDIpiXY7d+sqJLquXbogE08il0rDVgAqgiFxQGRqt4bb4fS6kaZoisMuzkuyA/YzZ7JIh6P4Yf0myU2pE07SzTnTLsCWpj3IWBVik47G0a9LT/zy269wVATRmojKM+Me4jPnv7t37YamxkbJQCpCZVi1YCUySMELN4aOGixtN5FIWLKMxtZmuIN+VNXV4pftW+ELBErlDCvVqIw/snFp4A1DmkURyUIODpcL1aFy7N66Hd3ruqjAyOUS50Xnt3XHdmHqSnuSxYq6mlq0NDaJMWLGzD0UrK1CeWUF9m7fiXKnFx++tQL5TBIepwexfAoTp01Fxgak8zlkkimUubziCOiQWtrbUFZdiRh1E8iJYK96Kg2P3YlIUws2rvkcpA7S9KXyKbhsbtCwFWDFmKkTUXTYEIvGkEml0LNbdyCbR7wtjFVvvwtKxqQzSbicbpx74RS0J2NwBnyyh+wUlGFAy0CPU98oAWv0xPOs8KTYipDr5V6trK6SccW79u5BdedOaGxqkg4Lsqi3b9sma0bGNx2K6Io7HOos7NqFqupqOYstra0SKIkgEooIlgXBmdT8LD53luc4BU66VIKBksPjPuhc2wlbf/4F3es6cwoUstxfTivytv2nm2nHp22tzno0pK1hY06qi+eyqK3rhF9++hldajoBubzs/aqycqTiCbFTRL541gOhENrC7SivqpQko6W1DTabHT6bC689/DR8IPyehNPlwXlXTEPaUkCB6IfFAr/DjWQ0Jhknz3lDpA3eihDinAfO9q8CkGiPIOj2yv7a+utvpfv3l4UQjkfFDnWqqRVEqLmhEV3r6pAQDQg1k4LXxrPIs8opgE/dNw8FZOGCA8lcAv+47Z9obm9DJBmX/ZZkx0UuLe/bt+8h2Ll9B/xsD5WR0wW4HC5Zv23bdwhM3rN3L7S1hwWi5+e0ttJm5xAIBVBw2JBCXu5Hat2BEJDOwpUD0u1RVAXL8NC9D4K6ngykZ/31WiTTafh5DvIFROIxsVEMNGifaEfz6QwsuQKeffhpZJEWxI8yKNOvu1yR+ZzsYGIQta8GrNdeO60DISTmoMGM3Jgdn36N3iv6ZzpD3gefK+EYs7iQfLYxQVQHSCpBUV1ZupzD1zGZM+NL5usxxwrmgITf14mX5qhox8/r1K/V39Pvab52/ZxUh4RJWOmI4ccXBYYy5P1kcpTUpKzgf8V8ER6nG36vH0sXvIN0Ngmvwy0HZcyEsWiORxBLxNG5ulYMB40cDQE3XkVtNdqTcTSF2+DyKWi1tqoau3fsRC6RQm15Jb78aAMy+bRkQaeNGI6CzYL2aEQMQYhZUyqpmNAMMmR+rhIAYfTI75NURVheR0dsjeKGEjKT0SbBmiT/n/dJyFILpgh8b7dKLzWNL40BWc40ADTyoKFNp8SQ8cHTQHhtDuTjKXhsDiHTJAh5uBxojLbLYeh31BHCB8hE4wja3fhi1XpkUnFQYvHMCeORshaxt70F4XxaZVsuNyzZPKyZPDxWOz75YB2oFh5PJeBwuzH8zDFojrYjzzopI3GbTaBv3i8zXH6Pf5g5Er5iwCKtPNkc3FY7ku1RuS86iu07d6C6rhPimZQ4UJLSaPBpfKPppJBweIA3rlwPeyYNt0O1pFX37oYuR/dD0eOUZ9q+txE9Q9Xysx2xVnGGun+d3IfPPvtMDBcdQ1kgCJfNLmv+w4ZvYYcFeWQxYsRw6VxgcFHRqRpbdm7D9r270e3g3nJfFNbpWtcZmVhCHDqvU3TfqZ3N5bcUkaGOukWJC5W5fWKAqvwhpGJxRdqkils+J8+ZGUQ0EhHHk0um0bmmVpjtHq8X7pAfvzbsRnNbK/of1BeuTAHz5z6NumCFBBa7W5sw8vxJcJT5Zdwp6+aZljCqyiqQtwLRVAI5KxCqrMCepgbZK52qapAKR1HtD8GWLeCxBx5CXWWtnPF0PgOHzYmzp52PmCWPrbt3CqzeuLderq+YzsKRK+L1519CpTegsiCrBaPHnYGc0wZ3eRAtiai0PJYx+LFZUKTqoEVNb+M1C/oFK4IenzzzRDQmz2F3Qz1C1ZXwBP1SPuC6kUdBtIGlht27dsle7d6tGzZ/s1nOiuy1UBB76+vlTFJopKm5SQKv5vZm+H1ecQB0QgxkmDWQF0Ij7yRHxGGXgMJtdyDZFoHf4YI9D9jdDrQXM8gR3DoA7KqNls7KNFqgs/ZssYiyuhr898svccxhR2DP9p2w5Yuoq6xGrC2MoNcnNWh2avC6f926Ff2OOAybNn+Duq5d4OXoXIsVqZYwFs19EdlIGCFfQJDB86+agcoeXdAUaRfCWqYtirrqGumftrgcqOvbGz9s+1XOJVGQTmWVsGZysGTyYBBK9jcdZzgZR6euXbBl228S6LMWTTt5cK/eSFK8yUOSYxjugE/mWjA4Y1CUjifgstplD/EM8UyLXkVNlQSx4VQcLq9boAOWBmprasU+hgIB7Nm1R2yT2+lGS0srTj75FPz4008iBmO12eV8kZDJUlF1KIRtO7ah88G9sGXXdtT26KpIdqkMHNkC/EU7XHlg7n0Pwg47GiLN+NfDDyCSTUlwYC8oHI/2hPuPe4oIFPcxExQGOtlkSvYj7WyoshyRZELuN5FiH72aFvh7WajuuDDD1oKY6JZBE2J7oMzb7ND1HtPZvdpHdOiWAzr0kuyuUdZVyJviS4lTN4bz/J5D16UB8z42E3b1dZgDBP1a8/f0vZsduvoeg32FIOnXWI4aeaIoxSmVIEU+U1AcR9sRSrcI5O6wOfD+8vfE2TDTiCdjGDxsKKw+tyJ15QqItLXD51ZqS4weucCM/PzlIckMY2zXCgQRcHuRiSdQFSqXjJcHgpnF9t27BOZy+30IlpeJQeCh0Adasg6jziPM1iIhh5Q4Ihol1lvo0KSPPZFQwifxuDDoydTk+1CFi879q6++QlllhYqyyeyOxcUI79q+Q17X6+CDJFvkxuP98XvN23ZgwMDBqN+mDAcZp8zKvGVBtCdi8JaHJJuWnk2PD+6iFdZkFiG3VzZ0Y3MTPOUhpO1A3mVHjBs6V0BFIIhYcxtcsGLzZ1/K800YmcJBRx4KX0UI5bXV2NvUKBG3rrWz3s2onlkrnzcP6eGHHYZoOCKHyGWxCVLQsGcvenTtJgaZAQwjaTr1hqZGIecx0i46bWI03AULPlu+llJuCPgC4rRPGDYIgd5d8POubbK2XatqUWiOCLSZcllh87mxc9cu2Tt0AIT6BMp3e2RPeF1uOeC9u/fAz9//KNkTI2Bm5+FUDI3hVtT17CaGikGRw+0SxIVOhsGOduiEFWX+OEsbliJo0L0syTAri8aBVBaFZBqHHtxHgiqr3Y7mcJsEANxHbpdbnArXIuDyyDqF4zEUXXbU9u6OrTt3yOf1rq7DB68sQiGZFLEZb1kZBp99BhKWPBpbWyS4GDv4dHy0Zi1qO9ehJdKOHn0PxvY9uxCsKFddD4kkHEULrOkcstEEjjykH7b89LMiA7mc+O6H79H1oF6I5jOyxyjY06tnTzlfbY1NOKRHb7zw2NMoZjNy/+z3HzLidHTq3R3bG/fCFvAiUBZCLBxWfahWqMlvRocJ79FltSEbS4pD57mjTC6RGQYgLJURBWM23dLUrEpmRtDMfcDAvIZqeY1NcmZICiTKwfegYWEwWF5TBVeA2W879uzYiV5du0vmSWN0SL9D8cWmr+Qc8WwTgYi0tuGoQ/sj3tKObCyh1tDrEIdeqgEeYByrzlD0a2jAeB5zJJBJtlkp5zefyuDQ3gfjm41foTwQlHumzaAICtEwj98n9oVBeCQRh4393l4fbJk8Fj70rGJMFIBYPIp7n3wUn27+ChWdarB75y70qO6EaGu7aClEeG79bkFJbOzCoQiWxY5wY7MElslYXLQ7wtGIOPxoMiF7tlfvXvC43IJmsjuCzzaVjOPgvgdjy9bfBOnr07evtEyGW9rQo3MXgbq5fhT3IhJEdIA2dU9rEyqqKxEK+iXAJ7GP51FGTBcgYl2xSEzuJxKJoluP7hL4+kMh/LZ1K/oe0ldsXZnLjYaGerHjDBSbI+0S0PTs0g2Rhma4skV0qagWB88zScedLuaxrWEPDjm0H7Zv2aracX0eJIgYFFT2z5r7oFNORVtDk9xv34MORiQaRaaQQyKbETsUiUUQDPoMtF6VBLSz1mve0aF3zMj1/3fMjPX//55D30eWVJxcnaHrDFn7Fwk0TA5dlOmMLF2PWS717h9gEp0uGUg5xNSNoJ253su646aj89eOmn+Xyl8lIvcBHPrxYwcUpd5MQ0Dowa7qcQXWoXIU4JcJHPL3J2vWK0YvgEgsjNnXXoOfdm7D/DffQOdQLVjFYcVx5MgR2LZzB7r37oUff/sFgYoyyZZEE5sRRS4Pv8uDLz/+r7xXfVM9aqs7qY8CcNKwU8Sh76mvl4hVEANNfDEJIUiN2u0VCItOmkaRLMrvvv5OXqUlE/od1U+Y24vfXIxwMoyQJyS10SGjTxPjSINDh/fW/DdQ5amQTRXORXHG+DMF3iKsKu1jBWDlO0vF8QasHnndaWNHYOuuHbLR/eVl4kC4OYg+rFi4BH44kYxHUOYjFwBgPHX8aaeKQeYBZh8znQxrtoRXC7m0wMFdOndFfVsTysqrpc7amG7FxHMmi3QsAxQeYn6O1I05dMPllDLCi8+/gHJ7SJ4r1+OkU48XWP+1V15FeTkzThtyKAhsdsbkcZK1sz5eUVcrhp2Z4TdrPoeL0qZWO+KJGEZMGo8diTasX79ByHI25BGSnQAcN3wAik6FalBwhe1527ZuFafWq0dPvP3SW3IdzMpTyQQqPOraovEIJk4+G/FCBllbEf7KcvyyYxtsXpc4STK8mxoaJSARvWgpt+7v0HOFomQgXDs6cq/VgepgGZ58bJ4IxQgUBTvOumASdu7ZjQ1rPhfoLxmPodrHZ2HBmVMmYldLI7w1FVLq4X7y5i1Y/9a7sJOlTGJnIYehZ4/DjuYGfPHRV3I/BA/5dxZ5TL7gPOxpbgScDNKSQuZkFhZwe+AqWrH4pQVIpqIIugNoj7Uj6C8TmI7rOnzSaHgCfnl+hLtZ9vlizecoICO/67bQxUMCN28oiEg+DZvNgzEXnSWBilt0FEiNKwpKw6yB60JUhM5g8fML5DoVHwAYd/4EvPX6YjlnTZkWhJxBTL1kiuwlZtflwRBenveiKg8UkvBaPYjn4hIYV4dqMOWSKVIzpvElqtOejcMX9KO2sgqP3PcQ/CCplbvcijn/cy2a2lqVxDEAr8OFZx6dhwDccNJJIY+zrryw5NDNXB4NVx4IUpUEROqNyoERQSS5lhl5S30jlr3+jlw/15rQs+haBKsxbdalgrwR0WLd2eX3IZ0vgOHmvH/cgxpfyHCA7bhg9hXwVJXjH3ffgRpPNazIwgOlbX77fXfjqy0/SCDIa+lUXYOdv25FpS+Io/sdhm1bfpWk4ql5T8saJ5GBHaqXfOzEMTju6GOwedPXwhhPphN4+P6HkQK5IjYkkcafbrpJAv2nH3wCmXwSPpsHTW2N+M8D92N3cyOsHicS+SzcPg/q9+4WBIG2mkgOg7B//PVWeOERzooHHlz3P9cLCieZJe2C3Y55Dz6h0LJcDB67C5fOuQJ1Pbujoa1FHDfRSKJdZU4PHrrrP7KH+NWeYtnBj+tv/TOamltQU1Yl3I+dDXsx77GnpJBkh0PWe/pV01BdVoF/332vrDj3XyQfx1/+fovBvSkinYqLQz8QaZGf17Et+UCQttmpd3TwZoKcGeHRDtWgFalE0cQBkMEzug/dBGnr1xkIvCDIpfHiB3DomqVvdtz8d4nPYPyOmRCn97d25maEysx14/7PGBwRHQhZzA6doQrrqqo3m86lIBm63UJahhVr3v1AasEkWnkdHmzdswNVnTvDKnkFH0ABuUwaPqdXFq/LQd3RpWd3idwElu/cGclwFA2792DPrzuRyyuFNb/HL06GRmBPK3WKa9Dt4O7oc8ghAhNpApdqr1NfylRbEGttF4dIZvjKZSvlZ8lsEh4H4dY0nDaaDgsiiQiC3iBiqRj8btVK1OfIfgKjMnou8wew/J2lQtITXWe/D4NPHyYbj9kvH242mcbWTT+L42VNNFfMCcQu9dNMSuBYwlkMMDau2SCvyaRiCLn9yGbScDhd2NvehEBZBWoO6opTBg3E3vq9Uj7476pPYEVejIs2vjx8u9sbUVFWI4Zh4Ngh4iiJRvB6GPnSABPipP4zkY7P134qq0HLxNrrmJGjsHb1GjitDoTjEQSMwII1XEbTl111JTZ9/y0CVRWSGfhsTnHooriulgRDx47CgmUr0YqYMLZpmtzFLFwWB1IAjhxwrARSzNpo+Ht0747Fry9GNBuBy+aAz+qRK8oVMlLXD3kDyNMpkLSDHEZMPAPf/PwDBp0+DLsa67Ft104h3JEwxKzrQBk690ueGzqZRtfaOuErsGzhLFqw7v01wsAVkhiKOPjwvvjp2y2KK5xPI2Dj/swJYkQOyLSrLsfmrVvQm5yJpmYUo0l8s+pjFFIpuFxutMYjOPPi87Fw4XJ5JGnEUQkfckY9fFvjTlw+e5bsdWY4DY2NqOvUCU/OfRyWTA7VLkKQygREklF4PF7Zva0pIlp+CZHPvfg8ERTq2aMHlr6+WPYO/8RjEbn/QDAke4AVs5ZCFGeeN1nKTR5RAlRQu+gzFBSZkegMSy4vP/2coGdl7qA8Dxa3GOqFEYcXPkyYOh49unVHY30DXnzuefjZZVJMw2t0s4gKmHHmeHboDNx2N844a6wEse7aMiSyKWQSSbz65MsS7ikqoQVnXjBBoG4GGhRJKWZyeOeFt+T8CDcAOUy88iJkjYGFZoeu4VMh4JkMrRl6tRI9LFjQ1tAs90BU6qUnXpC9JihXJg6vk4xsIy9hIFmI47qbbhTIfe3H69Hj4D7IRuNY/NiLSDS3oKy8Un55yszpePyJZ43QBJK98zLbom1wB/yYesWlUrqgzjr3OMs9/Q7qg7XvvY81K95H1iCLWq0OeeJtqbAIF3WpqJNru+TSi6XeTRv12OOPy35QeyuLK2ZdgYDPhwf/fT88cJZkBq689irEcmmkinnY/R4kU0nYbRYpdaSTabE7JLC98ewbRkCTlfGnt99+B+qNWQRRIpfl5bjxTzeh2lWOXIp1fx8uu/YqbP7pBynJEUnYs3MXXnryOUleou3tCPn88hxtDieS4rZtaI+H8adrbxTUiSWff95+p7G77EIEvf0f/xRb/9ozryCajsLn8ksice5lUyX4dXlcKBay/18OXQd62oEJAdlEpDTvDzPkrZ2o2akrxIf1Z1a09jHF5b2lxKf0VqSooLsozKUhi0UcuuJ47pvnsN8eNQUKZnK2duj6+rXDNzt2fV/69/Q973utOmf7EREJuQuEIMMGGL0p9jdr6HTmUkfPFZDP5vHZ2k+QzadRpC650yuLRwOTQgZeOBFLhFHhDSGbZ3WTrQUOHHrUYShYLcLiJDRK4si2H36RYx+LRYWta7HYxNn4DWejD2Bdr85C2tGyr3TMAj0YEQ5hxaDDLfWy9evXywADsnCddie2/LoFfQ7qY17/0r9zBcUE7Xt4f9T06ia1UxI4Nm/8Gk45tsoA9Dv+cDh9HjURyW5HPBzFT//9FqQP6mPW56j+sjlZPyVjm+z8bzdsFofBAIcHgu/Z2taCivJKMcr6T88jDkLPg3rLQf/wvQ/E+Jc7/XIYM/la+YpqAAAgAElEQVSsqnV7AvL6vYkmXDDtYsnMhRRXXS3BByNpoQmyYlIo4tMP1pcMmlL9U+Y1nlQoBncvDQEdCe/xu+0/44o5sxBOKTZsucePj95ZBUcmA4fVLmMSm9Mx2PxliBrElmSmHV2cQdkHcUsedqsbA4cPFCIaSx4MOFYvX22oDgKZQgrFbA5Bl7q3RDyGoM+PZI7QmwMtuQgmnDsZ3275Ef2OPlKgeBKxiCwwa9TEOIHkDFIcTYpkaLDJWuRiSVQFQrCkc3hv+Qq5Z6uslFpL/mkMN6IuVCNO3WtTgjZ8ttvb6zFp2lTsaWzACccci3hjK955/lVUMWNjP7HVgt8ijQgFaxBGFOUIgPm/GPhYOwL+MnmfY4acIE6OaEnD3nps/vhrcVyJTFSyU65zyFeGeD5JRR7JZLh2DDR4rVNnXCBZ+msvvSJIlt/JnFAxnHmtCWQRK2Rht3px7tUXYm9jA8qpA8CMlbwC8l/YV05HB2b3Nix+cUGJkKcCHHXPTalWKW1cd911+HbzZnTr0hULX1yATCEJvxGA5YtZOC0OtIfbpKxF/oTX7RV8h3Zh7LkTEbVlAadNiHzvvLpIwcPIyr2NmzpBAirhoNjsAosvf3UxCkV2fNDGODDhyqlIkbnZoZPB3B60f1aiXssMywkbuoQqsWfrTlGvfOj+B+B3+MRGMXPX+7wl2oqyQAX2tDegqqxW9sLwiSPRt39/tMXjArm//dgLsKWpfOgUh56yAHG5ehvaU62odPvhE1xBPUP+7KobZ4PSrBs3/BdHHtpfAsp7brtDSkV2O8uIQKqYhc2i/s0OIZZiyr3Et4AZl02XtsOnn35WsniWAphc3Hb77VKy+vdd98JaZLkiirJgGS645CJUdK5FczQsZa50LgOv0yFoEEuiLG1REOmeO+9GXbBWEhmu+fSZMwQGJ4JGAinJkC8++aJcQ4EIi8ONGVdfAZL32ELLcuUD992PMldAXsM/8XgMPp8f7UKAVTaJ78/9OXPWlUjms3jyiWcRzsXgtfuRQhLTL7kUnaqq8fB/HpTkx2lhl08GN/71ZkG9CuTBGBm6uZxSgr0PIFyljbjeE7omrb/fMYPXMH7H39uXuat80dx6LM7WwHfF35hao82v4y/KmevgzLVT1p+5j4CntAk0fM7vm4WXNJRvLjHpbN38e/yegu9ZinPv12FkISlO5Q5qWAB3rGpJoeSrQ7L0XDqLRCyBbzZsKjkLQkWskQ8ZO0qgSjK/K4NleO6Jp9CtU1ck0gl4XF4cffJxUpOhgAYHDXz56Qa4YMOO335Dr969ccyJxwu5p2evXlJX3PjVl3L4mEHSKBx10tGqz90ks6ijLTo01nkOP6QfXn/9dXEoNosN+WIeAwcOFAemBVref/99MUas99HhcMkYbERzaamrVYbKsH7Vh5JFiqiEJ4DjByuGucVg/JJY9P2Gr5FJJySTZbYybOwo7G1pEtISGegfrfpIZaPISHQ9aPAAqSv27t1bWOEbNn4hDoAOiS7nuNNOEviQpBp7voiVi5fCZXUIKc7l9uKEoaciZ4PUqKR+a/T2swRA4g3lF0nkI7xKstbqlavgoD64hTmqFclsCqePGC5wPLPnd999VzgRvP9GA9IfefYZaIlHhb1MmHfdkpXw5SBBjp2lEgvQf9hJcAR9iLSH8e26jWDHLu8zCaA5HcbUqVOFYc+hK0sXLEUkE0HQyecMnHDKccL83fbrb9KK9emHH6OpsQFVNbXIENUhFHnBWYhl04ikk+w/Uwp0hSKsLPfkiRQZTFibVTooyJLlhiZcyLo3rzvgdKOQSGPl8ndlwzscTsSEqe7DESccqdT6sjmsXLoc2UQSIX8IbYkI3N4gJl4+VQhtzHAqXD6sX7QCmaiaeOZlrZrllcljhAnPGu3WL76nNVRQIWwg437ouOGweRWnZPHLi+Te6fTT+QRmXTlTjMQPP/2ILt27Yf4rC+S8p7NxcUKEWiedfbYEImz1YQ3zhaefRZ4zEdJpBPwhnHn+JGTtFuSdNrSm47Cx5YllAdFAVe1d8swKRQkk+UyWvLIQmUxCnAxRMmZSN/zlz0JA7NKjm6AJ3H9sj9MlMzrKIcMGylrRSTAQf+sNdb2c7MTSx849uzDnphsQdxRgcZGEmceC5+aXsknak4tnXSIlCJLopLc+lcbrT75sBMQMZIDxdOisZRlfZjYyn605gzEbNVFWtDrQtmMPjujTD/fdfR+S2QQKuRyCniCmTb9YziNLdgx83nh1gTjV7a27UFfRVf498+arhZLlzAGv3Pc4HHx88aQ4J0vIL0x3dq+w5POff9yBCldAlT8SEbi8QUybPUPsy+H9+gsKcu/tdwoCWV1RJTaIMsHX3HSDOEn++8UnX0AiFZWyDs+W1+XBLX//X9z8v3+Rs87sldd18RXTxIkvem2hyrSLGdgtDsyYdTlcIT+i2bQw0p1uJ1KxqJQbSGAlEY77u0/vg3HN1bPhI48Hblx9/WxBQkkeDobKxC4++K+HkJdEzI6Ro09XHT3hMNweN56d96yCmwsZpBIJlPvLcM3110hAwJLiqy/Pl+vcsWc7etV0lRLh3KeeECjdanFia8N29KjtgWtunC1cjHvuvAuVwUr5nbZsFDf/7a9oi0clafF7XX9IitM1cO0EzZk294q5z74jKU4HCeaMueM+U5QNTi0z9XKzVZOkcCMr1y3NfJ/9Mnk9ArcDbP5HDl1n23qfm4e/CC/EGDSlr12/Xu99fS/aobs9SqZYZ/OWI0ecUGK5S5HfGGjv5GAKuxOpRAo+txfJeBLr31cOz211SmTJ2K3/wONQVVuD+h270K22Du8uXgKPZD9FxFJxeN1+HD/gRBlwsfmrbyRjocHIp9I47fTTha0pJK1EQpi0zMDWfLAW8UxC4LKjTjxaWgN0j28JSWCEbrUJ4ezN1+ajskxpjkcTURmHOHDQQIk06cjIbP/mq28MIFABiHzdmHFjEckkpWbETOm7jd/IAZK2OABHnHg0LE7FIJfNkivguw0q65J6N4Duh/UV5inh7nXvrZPvtra3oLasGocfdRi6du6CcHu7fEZlVZXA9+s//NgoMdhwzLCTJIhKtUfRs64LFr46X1jGXo8PyUIGQ0YOF5iUUG6Pg3rLvTBwMQ9hkJnQuQKCLg9Wr3hP2lx0Zj56/BnYtmOHtPbwGuj8P/rgQzS3NKKmskbgs+MGnCzOWjoF4kl8s34D/DTv6ayQeo4fOhCO2nK0JUmyKaLM7sa6t5aKyhZZyk6HD4NGDRbDzXIFywJffvwlksUEhg0ZKoSY7zd/i5rKKiEq7d21W0gzDBq5i1g/PHbQSUIs29XcIMaP5DqWEtzMmOjQWdNiWxYJcawXGw6da0ImN9sD2SLGDP2L9Z/LGrP1z251of9xh+PgQ/oKJBkLR4SdvnLRMuSL7CG3S+Z7zNBT0YtGraUFqdYINq/5FEVmNA4S9+IYcd5EwOuUoJefl25qw9plq1TfO9GmfAoXXzFDapAk7tEQLXjtDWkLumbW1djy409SlqiqqUZDcxNcPi/eenUBPGyVMloUJ009G80tLWp4RXsYK5YsNyBs9RlTZlyELbu3o6ZHVzTGVMtlMhZTwjZE1gwpZfINXAUFRy9/nVnzvhr65IvOl3p/l949sathr5SWWKck0rPg1TfghQuDThuAY488Cg279shz50Q66iM8NneuECVTRI6cboydfBaKAZdi1yfTWPjaAkGjpP8YGUy5+AIJvkQHgAGW1YZ3Xn5LrofYSaqQxdkzpyFt21+LXsORZoe+LyspyLPlGfDaXQhZnGhvbMGrz79SYs3EM3HMvOoqgZuZkbJ9ji2wr7/4huy3GddfrnJvyjTbHEg0tWHp06+iSCKjyyMP6+I5VyJlh5A02RERq2/GS48/g3RaMfjzFjsunXO5lBRYTmD77ctPPF8qrbSG2/CP228TFIothXSmzPSeenwefFY365nybKORdtx5z11CVLznP/+W977+xhuEcHv3nXfBYQTmxEqvuv5qaRF1lwXRLOvvhluQHiJ0FllDttbu3LYDS94gj0AziSy47OrLZZ3JJX74oUck4HBbXMjkE7j11r8LgU9mrReKePLRJ5AupOG2uuQcXXXtLGHSUwiLZ5P6GY88NhdlNiJViiRNPsXVN1wrwdAz855DspjEjdddL8HQkw/PQ0aCEifiSOPKa2dLO6DNYUMhn/nDtjVzht0x2OP//97wJo346I4InemWIscSIqQculmcSNjkhkNXUayhtcCStDENT2szkE+i+KRqD3eshWs0SQcbmhin70UgfQPG1w6df2tGu87aD+TQ2S7oEq6QaTjOMaNPLmoKvgiTGDV0UYnNk3TikAydG+aD91aJs1A13gKOPP4Y2MsD4qTI6m6tb0Tvrt2xfMlSgYXLguViiE4ceJI8+E2ffym9zaztpSIxnDFOtb2R5dvW3l7SLV/53nsIeIPIIieZ6qgxowXKZs2Q+sWUhA2VhYT5SfbldxsJcRcRTUYlOj9xwIkSkVK2lNAtNzIhp4ULF6LMp6ZjRVNRDBoyWKBKbnsSat5f+R58Do8ib6RiGDr8NDFIwqpmuwJh+f9+Cbc0cChU48SRQ4XhzjrWuhVrkMom4HewRluQoIL3zbo6s1eiEPx67vnn0Lm6M6L5pGRak889B+GGZiF0ffbBR+IieIAzyOPok09Aeadq7Kjfg9ouncVhMjvh9bAPPVBRLgeRZDZCfl+s/VT4DFIqATBg5BDJZnkPbP1jvY9ZPMFcQr00rScPHyhZHw0v20w2vPfRfjX0k08fgoTbKn25PKDeog3/Xf6BGAxmrmkUMWD4AGFic6PTKYlWOUd9WixS3yTZi6I1hAcZGKZzKanFposcWWrHqSMHw+p1CcGuNRJGdW2N9OOy37+yvAJN9Q2oqKwQqWEaY7Kbi6Kl7xQ4nyxjR4G1ThveXbIMTiEwKXh0+ISRyORykukyWKJjWbFkGTyWfRDq4EmjhfktYh8FCz5atEKCNgkMSPQ8byKyDqsQwrh/nckc3nt7mVGrTcp1z5g1Ezsb90pGRhSIBpbPO+Dxyr+5dkSDWFJY8Nrb8rusgAv0SZTi7DOVehen6DmceOfNRcgXsnBKAA2cc8kUaaEL1FQKssTnYJXDb5KeZe0vX5BWOXu2gJVvLpG9qgKPIiZfNEXBnU6btNrxWnbs3ImDevaSTIt1aDqwRCQmLZVcL7ZRPf7YY5KpEToVlUC7CxdefomQ9BhkcQ2IKAQcXtl7kWwMV82+Wsiw5MGIVGlVDR697wHJdPlsaQonzroQCYsKmFlO0tK2mh3cETI1G2Q7g5ZMAS8+8ZxxIiH7adbVs1QCQEKtnERI4EJdDN4vuwN21+9FdXUN0qmsvMeCR5+FXcSACKtYMXXWZcg4reJ42NJaCMfFoeu1orzWtNmXyc8ZXDx+7yOS8TIx4N6bPPUcdO3RHbF0ElYnyxbtsrc6VVbjwTv/g3wuLY7YYbfK9do9Ltx+911wO7yYOv0C1NbU4N/3/Evsrer8tuKKa2YKES9jheqR551ls7JOTLxYniJBLxlL4L5//RtBR0A4Q0F3ELNvmKM02fsfhrvvuhutba2oKq+R97jhlhvEllJH4OWnXpS9QgfstDhxzZ+vE/SRTlz0H6jt4PfLOXj6P/PgMxw6me+zrp0jHQDznnwSTjhx0YwLhePz6AMPC6eFJEiWMC67YabsPULuuoa+j+ioOBNaTU1n5hqG15wK7fBoX/cjsxkbRGeyeh55Ryh+3z4i8rePJ6Idr4bcBYHjmTKElLRDl31psShhrA4TMM1ogh5upJ202XmbnXTHgEBfn5kYZ67Bq++L+lmpp10cu9mh66lmotZlOHT2n8cjMYnIVy9/X6IpMtkJ5w4deTqayHr0eYWEwywx3NSC777aLNfDflu7zYmD+/eRTf/9V6w/E8pNi+gBd048l4aN/6bhzKVEkY71xIaWBtRUqnrXSYNPlg3E/nT2DdOxE8JjTZLlt68/34S41IJ88j5ktUvbk8slmR6zdLaptextkZ+rO8hj0NBBylFnssIK/u8nnxuUNGVgh40Zjsa2FkEPCFOxDeuLDz9DOhETOJNZVv9BJ4ogStOeenyw4j1U+8vFUDMCpjFhsON1+ZDIJQWi52HngUkSBnV6hVQ2+pwzpD83n0jhs7UfwedUQYXO0PN2i2R+5dVVcv2l4Sg2qwREXFx33gJ7Jo+Nq5VD58PlPZw6eoi0KnGIA1vF2D+/5t1V8ELJhpYcOsdwFgvyPLVDl9qRBTjp9MHi0DN0eIUifIZDZxTbUuS8ehfOm34+vv7mG/Q6qLeaEMUhJ4ygMxmsWbJagHWS9XTbI+8jno4h6PLJczp5xCAxUvxDEiWzfQYgdMDM0Fkb5OQnZjvcb5IVirqfUvtivZgZKaHmFYuXCRtfczGGTxwlhohdFnw/IjvLFy2BGw5xdnwKgyeORlYkzJRD//DtfQ49iTxGnHsW8i6bEP+0Q1/19jJks2kRTGIVfMRZY4SLQF4EndOObdvQp2dvMfLzX3oNdqPDgOFWAjToVviNHJzXoB06AysOiVk8f5GcFxKnCB2PnzwJNr8HaV6n2yF7i5C8sIQNBTz+iGUKe64gQd7S194uOXSa08kXT5H2QDp09tDT2XASHGvOXTrVCcE0FY3j4QceRI2vUvZyc3sTasqq0RptRWVAdYGwJHbmxImAxyl95jy1C15QkDv3N0mLl1w5Ha3RsCiC9erVC/W7dmP5/MVSsgq5vIhlEzh39nQkrbnSEBitd6/lb3/fEAO2ggV+iwPPP/qsXBPPNPfSNTdcIyx2tmWWVVSoTg63C/2POBw/bvlZgniK7ETCUQlM7Ok83pr7HBwmh37erBnIumwS0FM9sNAex6sSOCiiJTnpF8++DFaPC5QffuTOB+XEcU0T2Tj+c/992PLbrwItk4BHQ07dA4ofvbdouXAIVPdBAVfNuQr3P/IQqBxw1Q1Xi70hc/3Bu+8vJU+/69BJLjUIzEwqyCva+dt2HH/MsZh15VWoDlYjU8hg5syZ0sYbjkTxzLxn5HkxoJp27QzUNzWgprxSiG+P/esR4zN5jzlMn3m5PDt2HdH++gJ+mbxIFPSJBx6FI5FDmTcgpbPzp12IF194Vc7dtCum4bD+/aU1zuzQaW8uu36mlBHp0AsGKc7ssHlt2vFpjXrtaPV+0A7fDLmbgz39by29e6Cfqc9RWGaJbG20TZrHyoq6oZFFm9nwYmWNLiydeZtLRHx/s1KphtH5txl61/82k9/EORtTM8VnmWB9HQiw5EhdAXM2bzl2zClCiiuNsTT1odMjMENPJ1II+kl0er8EufMBnHraIESRk+iNbVoUAWGW/t03mxH0KVYtnUrPvr2kfrluzVphpVP4gT+gsHyUbUuWInxOH8IJ1uJDpWffnggLUeSEE09E30MPkcyH9XaZsEX94/JyNO7ei80bvpYse2/rXvldbl5CRNQ85sJrvdzvvvwO4RRbk1gLs6Lf0f2kXYgOgzDlN//dJAtL9SVmtf2OOBx13btK5sqM66svNqJlZwMS0TAq/CExDP2HnCSHtsIbwJcffo5kIqokX30BuXcqKyn+P6Rlrtxo2+Jh3tG0BzmPA6cMGiB9xyTFLV+4GAG3r9SHfvhJx0ibCqEs9rxy8egwGaiQpZ51K4iTTpaZxherPjZqoerAnjpmqPSNUrBHO/R1y1bBJw5v/wyd2SEd+ucrVYbOa+T1i0N3WcXh0Vloh86WuTiAXbEmTDhrgsj0isSkzSbjQTd9vknWg24zWYgjYPUhnGzD+HFn4pMP1ktAkU7G4fP4MXDMMFi8LmGdWxwqyyfUS4ieE/6YJfJGmQ3yubfGImiLRFBZVS11Q4ryOPJsJ7NixaJ9Dp13OPLs0RKYsBOADp1PbOmCxYK06NIJHbo4SmbNzNANhy6BFR36+WchZ7cK6ZJogDOVx/tGhp7MpGBzusWhw+WQLJsO/cjDDscj9z0oveK1oWq0x8kWLpO9wPaxha8vkHWQAJAOffJ4laEXqfLlxDvzF0kgxL3NDOfimZeiPZWQ/mfW0kVTPkPIzshoiLAxYi8A9lwRzjzw9ktvyDoqMlcRZ09TDl0QGX6wMVGxlq1X27Zj9aJViGUjKHeo9kKFxuVx1tlnYclbS0qOU5H4LhJkgueDehJL57MdLqt4HW43zrtgCmo610nbGG0Mz9irT7yABLstKE7ltEuGTodO1EkPrdHGU8+i/j1jTIfOoOXJx56A3+5HEimpGV910ywkqAWQJQmMJDcrAqGgiJ5QJY7IFstfHAFNno8jU8Bbjz4HpzCm1fCdc6+eIRk6uS7M0Ivtccx/ikQytUfo0KfNuRyu8iC+/+lHrJi/rNSeyWBy4tRJUpemCiDRAIrKcHtRm2DuPQ/JvmP5kuIxzeFmlIUqJYOdc9O1cBstjGSJV3rY4qhIiDpDzxoZOsMXB9ceFqRTaQS9fuEpsM2YiNDLT76ESDKCMk8Zps24WHGHLDbcfe898Dq82BVpxG0P/Qs2lx3R5jbRcnj18RcEaWCGzafxz/vvFD0OImJUmksmkti7Z4+cyyfunQviMdl0ClnyfOxu4cM0RBpx6623ShcOhcS0Q2fTHDP0y6+fCd5Dwaocup2yvIbEr85UO9aYzQ7dnMHvc27/t2zTMXPvWGPnOtpETnsf5K4dqZb6FSdscuglaXNDu4XJpR4YZob1/whZ0A6dr9Gyy1qsRgcsmkinSwr6DJgheDp0C4XWtKQveUZsW9Msd6Vbrshxwo9jy5rVLix3EizeW7ZCZB6DbMPKZ4TQFuhcI07Xxp71bF6kD9euWiOfH00RJnfjpAGnyIH+4tMNUj+3FgsCuVMmkyz5WCEFt1UNfeHmjSVjAp3zi5tq5PhR2Ll7t9RvKpil2qwC49HIM1v68IM1xgZUG//Qo9ScaWbmdOp02ozUFi9ejLqKOnlfDpcZO3as+oxcHuGWVvz6/RZppaOKl8DVpw+WDJ0RONnbhxzcB6uXUFwHSBM+5dS5wSeguksdWnbtxaaPeH88YAq5+3XnNnTt1hOJYhoOi0IhaBwLJIPY3GLEqZU09vwz0bRzjzj07//7tRjRlGR+LvQ/4ShU1NUgkcuIM6ORo/IVNwCdWtymIKpAwQZ3pijKdPtgwQJOGTNMIGPt0Nmr/eGyVZIZKpVyG04yIHdx6EXg8xX7HDqDghNPH4QkHToH8TBDLyjInfV4Xj9JcePGnynlEErmdu7SBW+/8nbJDjdE6nHR1AtEOY4QHB305x9+hkw+JbKbzKqOG3oyYrmMkpcNBUWEp6qiUmqCTQ0NCAUpABSXjIk1Uap1FanFT5lLk0Nn29qKRaw920uQ+6jJYyTQ4DPzOt1yj0vmL5IsiZC3ztDp0LlufI8PF6oMXbHLcxhx3lnIO9QwBaoFikNfuAyFgurXb06EMWr8OBx3ykn45PPPpA7+5OPz0DlQI+sRjrXhphtvxO69e5VUbFUF3l3ITE1ntMC4cxUrXCBthxOLX1ewPM9FIpvAxdMvxS+7tqOsthrJYk70HWLxmBLGYC2Vf6gQR5Z7HhLgvPXC6yWiGoOzyZdMQYKwuVMp7hHd6Na5C7Zv3YYlrywWBE5rTZw2aqiQ4qjhwLGZb73J+jd5D4rEdsGMi0Wtj46YoivL3nhHfp8GkK+4dNYMEUOiM2WtkCWXZx9+Qs5ILskyhQVnX3Wx1NCJ6OjZ83w/PeDkjzIssvkp3vTM3KflKelWxVGTRqNbzx4SxDHIlD3ZtSv21O9V5aDaGinvUXDF6XTDnilg4dzn4aBqGLsOLBacc/V0ceh0ZD6nC8W2ON585mXYimq2A8OsabMvR8HN9isPHrpdZdNGjCQ97xSuIveF6CIFaRp270WX6lrc+pf/hd/phs9OJK6ANDKYOedq2de0cQwGy0MhPHLPQ0ZN/vcdOv0RhwQRZtdKnQd17yXw+b+k/9uNmFGKvOaGOWhvD+OBBx+U85SHHRf+5UppO/RZ7Ei3RfHWM68hX0zDbmEQnsH0mVegtlsXNLW3il+gQ+OeYJBzx9//CUe6iKAkL1bEiync+JebpZVLlCJjcQkw6NCJTjFgKWXoBuReYBeATZFgzZmrdoh/5BjNQYBZmEU7/I71d22QzI5dZ+jaUXeE3LVD14iAzFrQ2bIxvpk2omP9vGMQaobhNRrB1+h9rmePmO+X1097r4MM8VWGqI2SQ6Yg3L5ygAQBJ4wbWFKKE/KKQcOXynLRIpkmM3TWKj9YtgoJqcn4RVjm+j/dhFWffST94g07d0uGTnnENe+vRjpLWJ3iBjmcPPAUhMrKsOydJUKeqfSFxCkedewxoppGFTRKTlJhjFk3ofTmpmZ0694NkVhMImpG1sxISBqhSAghNbJw2/Y0YOu3vyAi/ZQqCDhlyCnyIPQGoaEgTL1pwybkDFkVRqAnDzlZepHZkkOY8duN30igwt71VCEj1xesLJesiUamvaUVm7/4Ch6jYkd2+7Gjh8JfUQZrKoeN6z4BOZuE3agdPWrcGdjRuBfdDuolDHWp65dXCiO9adceURWL2QpoamtBt+pO4ig+WbUO0WhYMYMdLgwYOVQy9PrWZoH4CY9Sp57jCBn9F/zMSZVD92SK2Pj+PofOsSd06Mww2XpFJTA69I+WrQKrmMViHnmLDScMH4icyyb3KRm64dAVW7+IE4crhy6T9fJF+A3I3Wm1ozERgdcbxIgzR0rQQ+f8+YcbxEjxGW9v2I5/3HqrCGlw93Xp3Bnh1jZ8uHadkCvZYmS3OTBg1FBYPE7kHTZDRSoqUq8iKsOAhTKdbL9LMzwpCmJRsFjgcXmESUvIXWfo70qGzr5eVX0cPfkMpXOez8PjcIlDf2f+25Ib02nTzAwyMnQ6Aellf6ujQ58gWTEdOjsc3OkCVi1UWSw3A9AAACAASURBVFkkEYXHG8CMa6/EZ19tFALi0vlLxblRIMZOZblRY8ThVlRVKk6DzYrH5z6GTgFF5mRmM55BAxseC8qhL3p1oVwdjSHvfcolFwja4ikPoi0RE4U60XMXcUelolhy6KwvFy1463nl0FWLXhGTpu9z6Co9T4ts6zOPPS1925VOckyKGHL6IBx1xJGix0+omONzH3n0UcE0VI4KnHXBZETTKQkwqc0+/7nXSgEIHfqYSWPhLwvCS0lhlws/f/8DVi17V9q/+Nwbw804f/Z0ZB3F0jx4GiwaOQbhWua4o3HU/0+HXu0vwz133IUA2yglAShgxuzLJCtvbm1BU0szjj3uOPzw44/o178fWtvaJNBnPblL9+6IULc+V8TCuS+AVF5VLrBg8tWXlhy61+6EJZwoOXTuS77mktmXY1dTA0LlZSLG0xZvESU43sO/7vsP2mIRtITbBer/cuNGmalAoaB5/34Erc0NqK2qFS2C+x5+AF9+87Uo93kDfik1Ndc34rl5T0tZiHfFEqdk6E67wNU82zkLdcWzMtiHiQwDW07/I2+DpbGudV3wl5tuFtvNPXTFVVfg6ccV3B5Lx3D1zTeivhCTclzvms5ALIV7//ZPlLuDUuZx2Fy49Jor0LV3T9Gq6Ny1i/BP+BmFdBZP3PeYXBe5Sx5PAFMuu1C0ODjoiOU4EjvLfIGSQ2eGzrDrsutmCjqUtxbB1kjt0LXDMsPWtLvayWpnph2c2aGb4WozqVL/rvlvs0PXLHdNitPvrTN0QZY4ic6YKNpRWEZmJxgb0sym1//WQYXZiZudu3kyX8egREqWBkdAkkGTSp16LTXaVEKnYXeB3OXDZFLTPofO4SxsASPkHmkLSw39k9XrVfVZer0d+HX7Nlx23Wz8+PNPOLh7T4S8fjz31NOoragpwe082L36HyQ1q0/XfSIZejabhN/hwSkDT0V7NilKZZSG5Hi+X37eIiQvflFSkMMgyKKn06N8LAe90LGTbEMRkDKbGwtefR3d67pL/6te9AkTJmDnzp1iGAhRb/l+C1oiLdLPqWaIWXH8gBOkXEA4jDDsF+s3iINx2VzY3bQXM2ZeIdrX7FPn7F8eklVLl0sG5Le70J6K46wrpokgw1F9DsWil+eDytkUkWGXwMDThyKcScLh94gjYpT+6w8/ocIXkL5pieCzCQkaKA/aVt+I3zb/JI6W0Bgj5FOGDkY0kxTnTdEH3gsHpDQ1NYksZX2sXYxQMG+DJ13Al6v3Qe4kq504eqhy6Dalf++jQ1++CiGS4gp5ZK02nDBioGiE8zBKhv7uR9JnrZTQijhpxGCk3IQfi7AVivDrDN3CqBuIpOMYM/YM2XD9DuuPO++6C+V+DnxRyMsJpx4vLTVUsSK5jSMiX37pJdRW1shYSK7GsDNHIm0pIp7PSBsgWxoZIJDoU1tdje3btktmJZiCyynsYbvDKXu0SIcOm0DNhMtXvLNMQi512CwYNWmMIvRkc0o7v1DEkgXM0MkQVs504CQFuesMnQ5dEx+TyGH4+RMEVtQOncHTqreWIZGIwu8NoDUVwYRzzobN4xLS1atPvmJA3Xlp0zxvyjlC8iNExyyMe3jpwqUlBS5p4ZoyUTl0zihwOLDolYUCfzKoIUFpzFlnyLhM6ouznYoMbLvHWWL0SJuNAevSmTPAWfiiEhlRfdBFTJphOHQXkTLAm4EEkq889bK8riXShJpgNc4+b5KUPKorq7B79245V2+9sVDqqtliHi6LS0h6CWawPp/sm6cemycBBY0Ls7S///MfMtNBJFDzefTtfTBuv+XvqPJw96k6+5TrZgg5lMEu0TTW2pmhci/p+unvOvSCBfVbd6DfwYfguSeeR0u8BRU+jhst4ILLLpS2NXYC8P0cTifmPjBXuBVTL58qiIG/rAwp7qe8dugqwyacPnn2pcg4LNJN4SPHJ5zAgqdUyx3tB3ftpbMvF5U/Mtjj4QjeNJ4191A0F8f1f75JkLH6xkYZh0o1vQfu+JckBBr9iSODG275s6BvHODC7D8YCKCYzePhO+439tA+h07NixLkbinA4XYoFNLpRmWoXPQL9u7ag7rqWuzcuh1L31giQQ4d+oWXXoiXn3tFBgRxPa77680Ie4pI5TPItUSASBLHH3IY7rn1DrRF2hAKlsv5Hjd1Inr2PVgQj93bd4pU9bMPPSltbUWRBldo4423/hmpXFYSMOpMiIZCvoC596sMXZNwL79uHymO72G17ZN91ZA715z7SHNxzNkp94Z22h3Z3yWHbJog2tGZm/+fKou6bc2cCWthGWkr+wNhGbND1/vUDL1r6LxjSeFA3z8QQ15D8OY6+7735zTQfYI2UmLo2LbGDJ0bki1FhBLZrsYojIz3DR9+VoKVtMBCfbINZ597jmTnjNy+/vxLxAwjF88lMfi0YfAG/di6fbtkZ+wB5gEKuangZMHxpw0QR7Vj+3bpvSRU8+GqdeKk+h3ZT9p8GpubhQnPrJyZrsPjkkiWU78q7R4xXOvWrRN1OBJAyAo+5LBDpE2IB/frjV+jJdyCypDKhmi2I/EIRoweBbvXjXAkItDQpo1fCkxUEawQA9gSb8OUaRdh9949srHI3q/1VYqh3/LD9+jTrz8OPe0kcZbplrA49aXz35JBGIFAEE2RNgwaPRyhmirp3ySZpFddV2xc+5lArceefDy8dVXYtnun6KMTcv/k/XUivOL3kWiSx8Dhw5AsZAX2+mHLz6UhM6w52txOtOdSsOSLCGQtcKfy2PThp0qqlw6MOuyjhiBhOHTW0AOGQ5cMvZBHymbD8XTopgz9M8Oh69ruSaMGlzJ0rl3JoRfVEBn2Qp4xfqzouZMBy7a8n379CX0POkSIjmw/u/iii9Da3CJZ+oZPPpNVIGoikqco4OTTBgkUTG19jil9/ukXBC4UTgOSuGTGJeIYOLXP5fcqVb5giM2yokDGDF3qxoTcl+xz6KpkM1ocusDlTmboFixdtFjoaISXabQGTRotg3NotBiwrVuwf4Y+/Pzxwi7me/jtTkFDPnhreQlirY+2YOolFwtbmfKib8yfD7+NwpskQTLLtuDMM8eJYyHjeu4TjwuipEZ20kEAE6ZOkiyagRYD5reNFi8G0RQGuu6G69HU3ib7jcqEVChMCNvd6ONmDa2gJn+R8c8BKIteerPUWkd4fNJlUxCHgtz5ulqbF9G9TXjt1VcRcivdAHVCCjj/vPPEqbJ88OjcuVILDwWYwVuQLmZw3oUXwEoN71RKmPxUxgvYFTGVNoTZ56xr5sheZBZ56y1/Q6+qbuLMdm/fJizwIeeMRtqWF8IWA+s77rgDQVdQJnPx65wZ5/yePwdZ7n06d8feHbvx2kuvC/omJHXWsC+YJHuRRo4a5vfffz86l3eWZxHJRhB0BHHOZVORdyvERmXodOhqP5x99SVIOyySSXKYDAi5P/nS/3Ho8nkk6EZjePmZF2XGhd8TEAfHP1OvuAh1nEbZ1oZnHnwSqXRUWP75dEoQsZvv/Dt2NtfLGFS31ytCWtTrIDnx7tvuEJVBnaFfec1MEbGiQ89YyK4owBP0SisrdSfEiVqsSETi6NGlKxp212PeA1ShU3XgjJT+OHY1L4HNmRefA2+vWkSTMfhyFgSLdmkDvO1//4ZqclOMclMRdlz3txuli+W3n7fg7RffRCYdh9/llzPLwPKfd92BhpZmVHWqlethRxDRWpZWzQ6dGfrl1yqHzgydCRQ3nc5gdXauHbaWTjVn6eaMVEPSv7tJjB/oerr5b+XA1W41Z+gSTJiEZTr2oWv4nb+sHbq5Xm92zPpaD+TQ+b2OJLqOjlvX2PWwlv05BqrkaNZnsPQfeqz0oVMhTor7hoAHlY4IEWZSGXSq6YSW5masfHclCLMSzmRmRZKaw+FFNBdD0E4JS2b4ObgsqgbNmz36lONkihDJKXxoX328UYwGQcREJgm7U8HyqUxShEiSeTW6kQeaG48ZAaeUbd+1U9q22MMrIyrZvpRMI0TYNp7Epi83iXnmoeb1ETJy25RR4PtIXdKm9JSzhSwcVgcOO+YI2ANeqcdzxOcXH22Q++L7qPGljDyLiBcS8Fl9ovREsRgaaGZ3KeSEFMfN2b26E5p27Mb3n22SZ8DAyGZ1So2xXfSSOZzRikwhgZCVHHPFYk9bbRg69nQZl8kRhetXrBEUhKQjykASFKa6Ep/R5PPPE6NKR8ihKhwLSpiaMLg7W4QjncdXH34qdW5CjjRMJ40aIhm6tBYxQ7c58OG7qoZOJn6GkPuIgaqNycjQP333Iwk4tEM/dcwQgR81JO+FDZ8u/UCehIabBg4dJNDjnr17sXbtWlGiIyJCQQl+JcQA+JRgRT4ja0G3oVpZrBg18QzhCXBoAweArJOZ7PvaSQaMHCCOMFPMw1cWFI1wGiqKdICSr3xidGIF4N13zJA7MHLCaNmLQopjax1JcYvekX0i09cADJ00Wur3yiFYsGbBihIXgus88rzxss4SFNidMrRileHQiQxxncZPnShIDJmvb8x/AwEL8RqFdKjuENVOyHtWTAv1fd4HjT8151nXZoZO1jkdOs/UPjFgS0mJiyMof/7tF9R0q5MnKBAfRz7mC7L+DLzoqN5+cUHJodPdnX35FKm/c8AHnxVaouhV01kgdxWkq/OTNVTilHyyCwlj/K8geUJnzOOyWTORc9jkTJL89ORD8yRIShWTgvZ5bTwz7IhRuv/q3CuxHYWMFDF51oWiD05EgoI1rzzOueTqK444ps+YLptA6pT8Y/yb36MeTbypDb279ZA22fkvzJff29m0E92quyFRTMJjUX26/EqBMp7stHDgrKlnobZLF7Qm44JUvDn3BTmTNOTcD+fOvkTG5VJTQLetvT5vHymOKzh9zuXCSO/WtauQ0FhKeuXZl0vKf3y8XBveQLyYgN9CGRdWvjLwWJ24Ys5MxC05pC15laDk1GAnIi3S7nUX271Uvwr3wJXXzZRxyQwyGATz+WU43MejBKOZSIhORCAoHQCxcFQg8mce5Txy/aUc+/Tp0+GpCiHpsWJ3414cffChiOxpRKKxFX179sYdt92uVBkN0SQGD7FMDOVOVS7lH3V2Hbj6L9cJ14DlUNplJhsUMmptapbzOfc+laETcqddu+L6mcKFEaW4AmvEyoqYYXPhhMicgn3ZuDmz1uNHqXmhHPM+CVQz9K0d5oEcuijE6WFfxntoZ65tj7QI55T/YClEfm60sPEaRXXUhAbo+9BZtLmeb3bW+j1yHMGtBWwMWF06r6RGXii1KOsae8eAh9PWtJMXHsJRp59clAlrxg3J9jOo+0JSKxQRi8UFflv/wXqk8kl4bOqQnDjwRHy+fgPi+YSoj6ne34I4U76GkDbhLsKMZGXzovw+P9asWI1IMowyT0hqrfxNfilIhofKhh0NO9CttjsGnDZAJmVxs0uwYTNmYktjbVEU6jgL+aijjsKSRe8I6zfgpDY8gTP2+ToEGjrrrLPwyksvozxUJjV6tuOdMnSgOPSffv1FZogTzl7/4UfwO5RuMYMDYZLCiXAmjLFjzsAnH3yMRC4Ov90nV9tv0DGSKZM9zTnMfrcHH61Yh2g6gpCLxBNl0NR9sQVJDVtoj7QiFKzAkcNOkuicB4CHj8TCzz+iHrua+54spkQ6kg5g4OjBQkBkHZatQFR+Y689CTDsH+Y1rHtvdakHmwZt0LCh4iTYbsIpbCSyfS6tbUAsG5MRsSPHjBZnzY3ETcHr52AL5pf8OvzkI6Vlzk+Bjl27Rfd+1bIV8AhjgBl0GuPHj5fNR4fOa5rPDNWhNPPbk+0iy+uCUwZ9sKY3efLZWLTgHXmGkXwE48aOkz3CwLEsGMKqd96T380Ygy3GnT9e0BlOm6IxI+QeCpaJDgEdGAmSFIVhP+1nH3ymAgdplbPjhGEnSt2UKAs5CFWVlSK8YegjSq1/0BlDRZ5YWO2U4l26RtyWmh5gxZlTJwg6ILPj4wnhU3z98VfyU14j98jw8SNEc4BTpfh5Lzz7fAll4L0kigl4Ld7SdU26cBIWvbxQINFwOoJrrrtWDDoznGOOOQabvvwKS5YsQcgRRAopCRI9FjUnYfCYIaipq5Ush4pbPFsMhAW5sViFL8DBPwteeFMhbMbdTp5xrqAVPEfiqCIJeYZ9+/TB3//+dzFWAYcfSdM5579Zept93Rw89OBD8rz4Nf6CSQjUVonCHrNDwpTPPPEUfErFAOFMuwx/4eeH0+3461/+B0888DjC8TZU+spFMGnklAmo6Von9V8qKi57jUx6rm8cAXsAF195sQRjglxIAKgcmeCIRQt8Lo/AzCS2ctzuv+64B4lEDFXeSsSyUQQcAWyt34YenXoiwadYyOJ/bvmrwOScyFdJYZh0Gq8/8Yqh/yC5GqbOvEjKInxO3FPcYy88/pwELCo0s2Da1ZdK/ZnoAp0p9wTFk554YJ7K+AybRnvWbJQD2hKtgrIJCzwSFgXIHXt2oXuPHoIU8mdtra1ipOc/9bq8R1u6FRWuCkybNU34FeUVFXJdCU5xY4BjyJNKyYWWQjOzOR0ik8VTDz1Zcui0iwzk/3LzzUKqtYQ4JCor9oNKnwxm2Wp25OFH4M9/+hO8dtVprsY5AfFMDGXOoChhsgn3ojkzxIawdZPdLfQl4pCyOXGA3JPz/v247AcGvrSF199yg0yG5FmJx6MlQpwus/DetSPk72nnrrP4jsQxvkZD0x3r2Nqvmf82v5aBs3B1Ogxn0a/h9ev3l/c2Qdzc8LQpgmobZWKdies2Nn2tHd9f3tRgz0vIJsOG1B8zZM9XmcsQ+lpKrHj1Rvt89tHDT9FJlvGj/aMdRkKaOk9hlkq/yriao80YN26c1Ibee5fMb7s4CF7MpZdeik8++UTYsfx9KrbRUJE8Q2PFaWFcnGVLOLnMqWrfnDNtUfraLbEWUXr66utNIjSRpSgIFXm4cfngpdVALSJlMisrKiRwoAAJI/3nnnkW3asp70jiQB6nnnyKfO72X7aVSDvReBSDThuKn3ZsxaTzz8Xq1asF8mPdfuWilUgiWXJojdFGXHnllfIeK1euLH0/UojhzHPPllY6ztquKCuXkYgczEF3zEzRAzeS+bjUgit9FfL5u5t246//879Ysfp9hDrXCHTKXnjOw+5c2wnxaAyfrF8vzoSwM58PhW6mXniBOBXOtaYyGDcX5ybTgBO6/n+UvQe4pVlVJrxOvDmnil2pczd0k5okSDfQEgdskCjCiCBDUhEQxSYpDjA/EiUL4sAAIjhiIwrMoAiKgyKhY3WFrnxv3ZxODvO877ff766z69zqf2499dx7zvnO9+299lrrXWmvDRD5yEc+YpPDk2mjjRufeiNpD0UPxsB1X/nKV2y8N9lPDIPjluffwiIhCA6Kn77+5a+nhsi51XP2qle9isYDT3jL5ViU98EPftCmBxCWA+iZPeEpT2DO+6qrrrLbb7/dbrjhBnvf+97HNYJixs99c/fZq1/9avID7vdP//B9m9tctJkBnOVs9sgbH25XHLyUrSxv+zLAPrHoEbp98tOfZoeuusLmlhZYbQ/DBmFMNDRCdS+UKpQhimg+8+nP8BAZ8ml1gc/E2HE9rsFxoAjBjmQANjg4Y8le+cpX2uzsLL+DWoePfvSjNsoCMbO1xpq97nWv41Y8CBLojLzx+9//fm6zRPgSRs0LXvQC8iot90aDY/n8f/+89VhvCvqY0/Ne8jzWd8CwQC0BlDV+5jfnOQ5EYLDt8tprryWt3v3ud9vOkZ0EdZwhjbV7+W++nKkghFxxEAgUCJQG1hm/ZeX/5aeTlq0wOtC9641vfCPvj//Nat2mR8bs+JGjrPrGAUef+hAqxpMfwBby0rfeeisbNEEWP/YnH2NzGRgm61ayJ/3if7IrrrnK/v3f/p3Hv4J//+Dt7yCI4+Q1rOup+ZP2Jx/6EOtjPvC+99uBnfvJMwvVFXvFG36L3t3C7BxzzJ/9xGfYrU7V/b/8shclUQuAOo5bzaC3fuL5QldUNss2MjTClNnsmbN2/dXXMlLzljf/vu2d3GOlVsn6sjCikgrr33z76+3Yifvs1Lmz9qhHPNyWzp6zqfFxe8c73mGjhWS9VxurBFzIO0K60AtIO7zzzTh8pGnlVpk0fsvb3spjWE+dPsWOkAf37be7b7+DkQNU9L/l1lttemiK94RvB+flTbf+rlVqNTt15jS9cuT4AW4wFHUOgir+3/zmN9tIdsTW2ms2nBm2d37wnZRljAmpRPyXF5sYEJm0Nak6nUEn/c4b38iCyX7DoUBmG411e9d/fZetljZsbg07LiZoxKLj3ejIaHrIC/r7ozkUaLlzeEdqpKCt87vf9S47fPQIj1xVZ0SBlgcn0O5tb30b5RG0Aw+/4w/fwboMyCJy2CiKkxOp8LE8WBalBW/9YoAuPPC/U0Z2gJfydtKVhedVXBiG33JwVdQmQ8H/xr0KhTzbIXsjA38rRO7vLfpsjQvbTZMohEDcg7qiE90APQ3BqyW2ohTX3/woVrnrvwbgFwfCjm0r2EsOLxbKAB4xjvIEkEGyEPrA4iFvffToUf6tgjTcC4yHBSTwTkwwnwzFCEajV5HL8TOEL+AJ8uSpAwfYB57KCc3oYReH8ISsEFil8ERgdKBC/tyZs/xdq1SZx4GSufP2O+zGxz3OPvLhPyHDD/cNsdf8Tb/wRBY6JW1EW1SeGAuFenWVCgzz1fY3vA9FDoGCsD/k4TfYvSePk6Fx+ATyhOh1DgODnuzISHI+fLNF0IHFCgsa+0FRPYzQMY5RxVGzKBRDv3JEEKBgH/aQh9JbhWJHMxM0bEF1Pw6zQTtL7MXHOiAnjPsDIFH5DkCF54H1AK2wDrgO48ZrgNKll15KcMPc4E1jvfAe1vlnP/uZPeQhD+F6A5DwPdwPY2b+eHCQr9matVJhhzwU6OFz9HHH97Beyn2Jr/Bd9LO/++67SU+22y0WGMbGWmIe8CaQD1fHK7TM/dY3v205K9hNz3gi+4Kj89bOvXuojLDOGTQzWlpOuyUBeDAXrB/Gh2dpvFCAeA0+47allVWeSw0elOKQQlB+C/cADUBf8C1eg49xT7yPH8yNh/dsblIx428YrXfcfjvPEGdDj9VVPhdjwzG/eA+0gYIG+IMeAHDwPWQIvIh7gLYYq3oPqK/CkSNH7Oce+xg7v3ieYT+MX3KGdVZxKMaE1xgr+Bnfw2+8Zp6w1aYCx1qDJ/Ab84Hsgvdg3GBseE9bi9J+07kcK7mR911ZXrGpyUk7feqUHdx/gN4qjH3QGJ0CT504wbMHcP46zqXHrpZLDh2ww2dPcrcHwBxAiHPV0XXuti9+zZZKS/ba33htcvAM/iPUDEBnuDZRi2jNi5qR6kaJXjQKc7H/+QFXX5OcK766ytwvmqIgZ4891TjWGcci4zS/TK3GRlegsXbGAFBBfxVkYc1BxyuvvJI6D+sLgP/Jz36a8CK8zcEhthUGDwPMETUDPcDD4BcYenBE0C8dBcIA8R27drI5EA+aKRZJb+k38CoKccHPGBeeB77BOHE9fuM7lPPE+uIPvx90JNYXQA0dCACVjgKfgM+wBRjNovAbwI3IwMz0DNcNXQNLONd9aopbR8EbiMCgYBlrWIERPTFui2hsxRPLtv57UMWcYEBL3wBDMA/8QGc0eBTvVlGc93Qlg2nO2nniep56vW8H6DIUPLh7QAWg65kx9nUL43vvPjV7Q3dHXe8BXTKjde0cT3dA9x66aODHKNmm8RMmk0bVBeidyfakUQUugsKBcIN5wGT4QdgSQIDXqCSFsgHDQdChgDAIMDEYnedkB4EBCEAwBO5zs7N8Dt4H8ND6rCPza3ZubpbPYM7OnWiTEi0INHOGyPUgv4HOOYGxEH6GkP2ff/1X+/nHPNbOz83ZF//HF+zgngOJlVrZsJuf+mQy9Imzp1NFDGWHAxe0dx1jx/wQbUD7VswLn0Gw0UEJZysj5wvhx/a3zY1NK6AjXLFos2fPEeQHeFym0fBQBT8UBiz0wlC/nTx92g4eOEAv/fjRo/b4G2+yb3/zWxQmABC21uHEKhg6K2trbJiBbW2kL1qZ5mElJiFzbYMAnTAG0BSfQQFAgPAa18kwYYvSSlL1iu8AkLGWUOI6phUAg3XD8/A9PAPXQ0FDCcDTxPswDPA+gAl0wxwFEBBojAe/sdbw8tFfG7lcpA+Q92PBGrLKtQaVCJTRbV/5ui2Wl3jk5enZsyyGQw0F0iTgD1QXI1wLgNS49VzMC7yBeQBMoVzwbPXCxzxQlQ2aMHWxvp4aQeBxXMs+5+E+4G8ZCaAnQ7YTE/S2QeMHP/jBnPOxo0dtHG1uq9WU35GyQmgPn0NBw/hBkZ/qDkBj3AcACmMR40HEAHMCLUF7XAN+wBiwPohWFXrQ2KWRegjxfl7MFc+DQlCBjZSE5BnFY1g3KF5Eqq6//nqOk+diVyrkd6w/xoYxYq0VcYNhiXHCm8N3kLrCjgREqdB3AE1m8B8hcQDB7l27eeQo5oMoS3FkMGnEs7LKIirkju87ctS++ZW/ox54wa+9IGm9HJoKAdRROc499EiL1RrJVr1MlqfzocENIjzgp7OnT9vVV19t84uLBC3w2469u5nzR3X68WNHbWZ0jEfQSifhmaAX1loGoA7QgHxg3OAJ0JV1Qhmz9Y2kmHdxfoHjh5EE3sWuEtAVPAL6oX01QBD6Asb3FHr2lzYpm9JrMiyxXrgGRp3kDdfgfhif3oPsI1InMO/wCDOZ5DxxNP4plaiD0OFN4Af9s7K5znC5PHSkxqRLx0dH6RhJj+3auZOGG4pcoddQ07K0uZ4aVwJKPwbIPPQneAM0xXzwHl7jp4qak7Dt0oOuB1NtGcPnPoeMazygx6Adg68HxYReWXro8XP1PIHkdvfB95pNGNOJQ+ivlweNuXowjwEdu8k0Lx9uPCot2wAAIABJREFU97l/76Hj+zIY6M2HUH8K6Nc98ZEX9dChKKGooUzAzOx4lM1S4aBJA5gTDIabY+HAnFDWuFZCgWsBgPgewnq4HwQCih/KC4uL79OTHBxMvJ3SJnMyUPZpUUwYfOBeEgqAgjAxQu3Yu44zhgHsUKawMNETGZ/99Mc/scUzC0nOt13ltptrH/ZA7ukFSGDsSg9AiWKsUOp4DzSAcGN8EBDMDV7sz26/nSCL84UBhJgD5n782DHO75prrkn2izdbKT3gVeKHjJjLcp8qcuJQeBwzPMGxcf6HkBEAcM54ucQGHdjGB48De50xZoAZLGcwkIwu5nUCgykkJxrjfShpWMqYExQNvgfAw7x5ilvwQHEdQEvRFihyKDfcH9/F+mJnwpU4t35piXMFKMCoQyQAa+0NODCiDEFGOVZXeLDNRrlEpbyygCK6UeZjkaf+u9u+weLIxzzpsTY7f972oVNVrcqICGoqsBasO2htbXECHTAXgA/+xlhkkMoLE51wRCXWGYYU5ob5gKfUsQy/5R3oOwJ43Bt9nNHVC/SAIYnPELYEcOPeI8PDrB2AAsRxqiiewtjA8zAyoMlwqAWiLuAxASjWTEfRYi0A4qAXaIzn4jlQjJCpgSGcttTZJUtCL6Wg9ph4jecqvwfDELTEHDAm8DXWTwaDDAjIAf5DzmTc0MDA/HB8YzM5JQrrD3ohbQWFz/H19ZMXccwogL+vt4/GAM5954l5+Sz3iiNChUgLPNzbPv81W60t20tf+tIkRxnOU2CXQHQ8DN0CmT/WwT3NFqMtaN6CqBia5QCYICMAMxjf8GcqjeQsABwVyn37zZZVg+GpqBZ3XoQoBWiOHxj62pWBOcIwhTMDYwR722HIwIAZRDTz+H0cCyJ1yCXDS2dEJgNHZY4nRyL6CF4A/+FZ7PPfm+xhB69BFvEM0ArrgGsxLq0/6ELZgh5xSVMCITzmkBOmgxOMWjwH3+eBILkcdQraUdOYQWOfYpHtkaFToVPgUADMDx08yPobOEXYqYSudLgGhjV2XKgoU8Do88WgKeQe9MOzFQXC2DGHPFKH3Dq2lQf3f2Nsup+PJOM9/b+YFy4w1Hc7DZ8sa79iY8jfVzKkuQnc9bpeh7Gc5L79Ncpxe2OtW8hdkOZD7fpbdIidbQ/oWvrUWLn2phu4D12T8r81QAgvLF0wFYRWoVoU/6DHL7xpMCCY9s4776RyhNIB4+A7UOwQBryGQsfEcA/cCxMWaGLxYXFg0XEND8Lo7SVD0gsP1bwaI72vkRGCCkJAYEh4Qqsrq1SwGBMYEswKhfGdv/3fdvr8Kds9vTvZh/7YG9jOdL1cIsPhBwoPOWAoTIwD70OZyovDHCDQAEh5m7gGf+M9AAmEBPObX5gnQKDNpAQX84FiQ1QCCh3V/1Cop06epCJEcRciF8h9nT1zhuOBkQNPCEAOIWRuBUoFYDuQeFcYowAIv/Fa7+Mesnj1GcaDdQXt5UHgeqwTvgthUyEZ5qa8HtYMc2Dr2UrSVARjx7UAftwT94AHChDAPWUQwLuTZwultffAfrv7+FEeScqiwnKFXvrs6bP24+/+KNkfahl7ynOeyh7+8GYA5AifgnZQdAoBysCQ94nPQCeME+PAmqkTmaJCqHoHPfAdKVfQCQKE7+M3lCDGCgUEIWVNRwg/796z287OztrA4AArtKHwEKVB2gQpJXS6Q9oEc7hkzx5WDo8MJFuykNN+yct/lRXn6ByHH9BQkRJFOFR3AprDWARtYTxiTclDbeSGk5RZN6Uj5UD5CV668pSgJQo6YTBijWD8gAc5doByX5/dc889dtlllzGChQgH+BrvM12wumaZRpM8CzpijJRNdvBr0LBBL3/NCZXveB88ABqem51lPQhCy0iVAQz/x0c/x7oMNGd61etfxUObsO1NoE4Pnc3rkx0WAM7NjXUaAkyfYF90Pk+DENu/wIfo6Y65Do+OWhPnEWBHDzz+RtNyzVbS6yBEHLH+Kp7EfEAHzBs8gLA16CCDD9EVGJj44eenTtuO6WnuUMC2w9lzCRiixwb4C/ly8DFb+6JAc+48DWvoFqwrnod1h/wpgsYzJEJEBO+DbpJz6D0YVR0eemjdTZ0O/VJMGgFhuyTWDtEE/C1egwGKFAicHvwNAyQxEnBWeZXzQBSAzblwmtvgYJKazKNTY4aHsagwLwZGvJYBrMiReAx6B/NaXV1JPVyPPeJbNZaJjVTwc+ydxziG+3mv13voCbgmx0x748AbI/g+ePdiP95Dx/2lP5gmRmfKEH3x993y5DG+rQp/hdq9EeKB3kctZJRfAOhXPe6hBHQf1tCN8RuDAsMlBQxJVR+uZ14PfdWL6FSVscOHD5PZoWhwLyh2KCAwEQBBnyF/gkWCwqSFViwQ2OnxhJwn9o3iPjgRCADfLeSiMcM6TnoUJ7kjKGl46RAQMB4qppEfQmOT//jnH6VHLC6WFu2XnvdcOzt/3i45sJ8gi+fAUwGzKz0AIWKueGSEY8TnaH6BXOQjH/lIKmyE6KEQ8R+ghXA4vGkAO4wQ5P/ByMijHTh4gEpKuVwxHTw65LhkzcOru+KKKwhGvCYYOvAKEGbAPeFhoKMYaKFoiKIJKmSUxa8wIq4FvaA4lA5RXhbrKy/Bd9pTHQHWTZ4/6AMlJcsUwKNUhRhSbXdxfwmGDCQIMyz7s4vzTD2gfmDp/AIbv+Ds9OP3HrGffu8n9uhfeHSaTwYAoFvV2uYG9xbjmWurqzTkMC8oVXm33F0RCgFVA4DX2v6BtcK6Yk3wN96n14x0TIjWgO8VilUkQ+F63B/dDxFlWV1btWKhSI8QChaFmviPGgoYXPcdO2a7duy0L/3pF63c3uRWKhSNPe35z7CBiVG2F9a6gXagIwAGa4GxyVjEWPADkMF1NMDQ+tW5aLFHIYWANcD9AE6K2gDkZvbsstOhzwKMWIE5eAGyiu2RmCuehblLQWMc2JkxMTRia8srSfi51WJ++I477+SzDh46ZOVKmbTFekGpoeEMdAHWQl4TgBK1GGhiA3D94Ps/wDa53F8dACkFdIbet5xSNnHKFxgpAIjjNw6swTkDqvdgqBf5akSV2i2G3OGINOs168ce82bSnU6Gh/gVv+WIgNdAOzgJkC3IB+S7VEMEMUNHQjlmRArhnSPld9eddzISCbqCftAjiGyC93ANfhNUQyoP41BNheQSdIW+Vf1GCmZto1HN5xINk43VVPwoHM5keIa5nAYYnsjd4/swiEAj7BDAb3wHEcFWs2Vjo6NJPdDqGj3yn/zHjxldwhjOz85R54EvYIiieyUAvRuYykHCfEA7rLtSuOCpJG0z3gHoPmWE9dBr6UnxtyJn3pDtNgYBrPd6twA8x/oL3IvptxANwLM8uHpAj6MBiXeehNw1FsmmZCYOucs44aZVbNa4SFGcx2LdR4YGnxlV+Gcu//kHt0UcWTzepQfzQtlAycnjUT4EHiOUKzp4QfjY2W1xMQUYPBBMDEWBBVRIHmAGAwDCgbAlwAmMDuEBsQHw0zMzSSvRVosWosYm74KLkstZH86EhlDU6hQQnhwVKvNheYJJAVxoyXjbbbfZSB7HstZZmfzwmx7BU4KwpQtKFOPCoqoaGs/GuBGGhHKDEsI1SidAEHFf5JAhKBg/aAWP/I6776LnCUU2NDyUjLHZpGJBLh7AhnursxbuDdCHACHaAOH04W3MZWFxgdtbINgYAxQWQvQIY2KxVcSE8Quc5ZVJEPBdABcMGIAGnkEaFwr0Qr0VC7rJ41UIGOuE70ABYT137NxBIwZGDsLsGJMP/StMibmqkA78A5oePnbUhibGGImhUsHZ21DItTq9deTRobAwdxom6BCHfDKOV52eJtBL0cFAkbGJNUC4V3UdSpVgvABIfQ+KBsYXfhRulcDK2wS/EYhKpbRRUdIHfC1pQtObRE0A3KRxq80c8SW799BDrFUqLBJDGPYLn/+8TfSMU+/irPiXvOyltlIrs8ob46eBgt0S4+Np3hHjBXhgDMo9youGJ9WH1q/BM/DC770dhWlxXwALIxtIPdVr3LIEnsT8wD+Ym6JrWH/QBTIB+cPzxS8ENMtYaW2d4e3z8/OkJU7Eg15AFTdSUQAW8BUMUTwPv8HnMq7A/8i3o4gUtEMPcx5Gk82mdQL0AEMhHD1r7UW3Nj1LtDTGmfBoXLRvz156kpALpkJCZKKEdN7QILeKIV0FPoJuwOEo4DN1YMT6gxaUrVAkK4MeugWyoygF5sbTFJGKCpEIVJdjXUBDFAxjmy7WB0YlHBzcAw4H1nD+/DwNAUX9QCfQHOPGWmAM0kesF9ncpFcLHgHvongNW+oI6IEm5N8QclcEEPIFYIdegpOEy2HITsKgWE/24WNe0JuIJmDLI43hRpPzgs5DvQx2wiCFCT7DOFETUG3WO/Zhb4HVFiji3qwZmJri7yTUnlSXY5uxABFrJVD1ACxA9e8Js2SE+eiA532tv3BDnyWGAtrlJnVHTN+FaJ0Hc3//bp46yL0doGONlEP3oL51nwTQZaz450pfC+zl/dMYcz3dL/DQAehiIn9DCK6EFwsgq9U/SOdsA1jlzQtA9BpMqb9BHBBP1nmtDjjdsu5k2bABRwizIwQUN85PLSGGnpM9tsksk44/3mpLD6cPl7AXr/b/ZTO2CQs75JsU0vBE9IwiZhWdsBoAIAgx91+qcT72AGNUOAkJlr/644eTyLDljPdFEV+oHFVxg6aikNmW4b3VGoLzC5wAI0Hj1mJ7xsO6eetRoR/Nwc9Jlr9nGlmrnqH8d5KJdFapin4alw8b4XI9h3t80R8e/IPwdrVGbwnVx+xHHRp9qNAxSbtsKS/8ifmpCYOPNMUWtsbiw1a6l85xV95LAsO93QHMZOmrwpsKBWubTaIlGCv4AOuC3RXI7fLsZO4LztrUxIR97EMf5TbGkpW4V/u5L3uBrVRLvIcfn+iP91S45j2D1BPBQFGU00QrlISu3iOH3Cp/3k0ZYf6YO8EgeAn+Ou/xxHzDiAv4F15GqNdAqB1d7ljYCt4vFpKjZdvJaY7ecxQPoz0oZCBxLhNU4nqHgUCmIC+8N/ahwxvCbhfqBzRLajK6w+/rPqr4DvdI9UMI0ytcT/5KzqPq8DA9rbUWsU6QjkHYmXgaIoQd+iJsJdMZ2uSNsD9bleiYqQ+xSvErKqle3npfejF9HpoJQe8EDxGGT6gyozEFHuWZBljfsNVPW3/JmzhqF73KwbsKUWs9ww4iypVy1mGNKF9sbJPUnXg6eQ9Vu4Zi+dvirQQQU50a1szr4thrx/1Fh5g+fu0oHhcNmaNtbZJy83T1Ok/RLL3n55G8l7SOFX94Xet1kHDR6xOo8ApOx4sxyzXKgVHZTXfpO3AYPWZkLn/cQ9rav4vJy5LBb4VttwN0NDlgn6+w+V7KQ9609uJK0eA1PlNeBA1jUgb0VkfoDgQmgxfslbAGLwKCYaWQOMkA6h2KSQRzikOAiSNIfacfL7haBC+kfuEgoBIGGRZkZghXyPNJofEkuy6Aji06UEQSOj1LSifgV9pPOKw+lSkZNmzli2kkhSPaxxaemA0MJiZMgdadKJQKefACJVz6PnL7HSAZDI1U4bnXGkOqAHhqVdvyhTwVOdYaQIgcKDx2zBHKUHtsU2ENAEQjKFT+6t4SGI3b80tKWwlMMMLkyYn/9V1551656H6kQy5LDxeABcUMD4dnUwewQ8Ee8ql4jRPmELaE1w7PELsmbr/rThvbNZMcsRsOXvC/8SyF2eN5iC8GcHwj5CisD2RMSg5ydn8/UNTeAPYg7uftAV/PIp1w2l0AAMgA+FyAjnA58rXUE5AJhGaD8cy/W20eVISOdv65nFt4j7TFd8K507iXGkwB0Js4hImCv9VV0L+OjUA8hwAM+YTx4I0JR6xuBlRMS+3AEV/JQEz5LPACPfZcIieUW6QRkQPOJk1qMJ/Yg/QGVKzQ9RloBP2D+SYnZCatizVH1h74w0MC2BN8AdIYT9glgHoH7wwJ4CgDCuMzRJyMn3waQN2PD+97HJEnLnp6Y5XjZEHnVkOVDnAKekhjSR2+wOvSbTGIe90TOzmd127tQ98O0H2e3usv3UfjF8DGes87MzSMYOSHHWQgZRMGWZB9b9iJDjDo/Zi9fiA+hTRcKj9XPf6GNqwoTAiKwFfECoDxeewJ4YEQLlhouqmsIS2ivBkBuJhWRR1sx9lqJhalO0kGA2XHozAmMVS611I5jnab+SGfR0gBL1AkYRq3z95VhBI0ZdGG62NLS0qxG1HxVXiVEFh2SQrFhRxP6MYFQEcRTHI0bYbeRqpkMOdKjUJOwXMtLhk2C2MnAKppBLUoNEXQRCFCEY8vNXjux0NXntkDPu4l5or/jgGd501HrRc9c0vZdzPKFJVglykUUsGzA5OGzk1Jp6nkvPeUYcPaS6HQcwtVsrim0wLutJwVXfIKiKF814xFITbcH/zLtQr84wWSc0RaBAfcBKVHPg9KnD3VwRNtY1EmlDeKmJCiwfvIH/LQodXlZEtW6BKVFruEZyJ6tt0P6IKQOwwGzUm1FDIGLgbqBL5wWlO8hp6f/Nh0Xeo1AZBSQE9qJWCog9cvBui8DwA9eOgpKEZbmGS0wVhIz50WMIFu8BD97peQSo5plgJ5kFE9D8WxigZ4w8YDi6eN52P8rW22KgxLW9PKiUAbXoSSedgVTrBMDA8CaNAHAkEvc57OqYEQRxJQx4AaGr0v/UNvPHESuP9d+7zVHtV1AgWg6/ARATV4XnKktZVMU/0oGhA3NQn6SvyC3zJIY6NE9BUgeh0dzzeODsXA6kE0vo/n/3jt2KmtnehZRUSkczVfH3noxgcoiuvYZhB5254WXO8QDUjuj6haEkH1UY0Y2DW/bjoCutP/ZB7wC49qp0UyYSuShFlFCVJ4CklqkgJ0Abg8Gv9aeWAVe2iRudAIeVeTohLu01aEoIk+6EkYhDkiH84iJUJ+xtrM2/kqSy+U8d9khBAGUwFJEp5KSBKDOV57hoitL0QDAEIqqvCArha1AHB57QxDsj1iUrFPIK8mIMYcYfjNpv+ytOUZC9BdWJHjAaBvReM5D88Q3gPHZ7FwCNBTpRxyNLIEMV4PaB3fl4UYni+GFS29gvICk1qtUnYhn6YUD4EQ4+B6bTWsUOrFKxeAht+LqTF4gJOw+HCYrsPcUFRHg6LRSAujiHUhReT5XsYoAR9AXsgnRim8aaYOEp5IQ+65XJJKCE1kUByHPPV9x4/byPiYlbHtJVo/L6AXU4jktzbC/Ulhj9Ir2nfuoxUxwFE5UesnvRu8EvX0jWUiVmqI0MBYlVKEccUIAUChmGz7YyoqHPpEuRCooodEA33KHQEACg7UubahNbXmoPMmoAhySSVat+mlstANECkL1CuIDiXfj4GBaxp4Uw+IDVPwAGVOMhw8bl1PYz8cjsKgNiKIoX0oXqLKX961DE4/Xh+hiQ0OUA2AnjaScbLLiEgYSwwkpGn4zwbT0qcBqFNAD4WCnrgxjUiPqBOb1z/SF9utAcLtPmQdL6T36P2zUwM/ctji73uHLDYqlEO/WMjdG7ae9zUvNMZxNmL6eH2vmzEsowFLgDNTPJh7g178tx2gk87RhDPXP+2xLIrDh6z6dSFu3UiJfeUqRWR8BwwdA7qIiMEhZICQvgAd95TygaCWsO0DnnII1aAQQzk5H3KXHe2taXwHAnGBMIZJgqF9DiVhvs59mvLuBWBSYF6A4/t7GkKYYutOSigNWwWFRiWSbsGDQkWcuZVEJxygMy8XvBCMJ+3RHBQDLXzaA8n3LgboqkyXVestThlXYrpugBx78N5DpyKHQRG8Sdw7znfpnumaB8XJaA2K8bK5pNoW22Rw4E4o0PNRHw/SMPT0w+04iNBEYX0veD6F5AFd10ChdeNvPFPFZKqMx3u+aIe831ukDOBH4TnIEOYGrxwFQeyrjk6H2MlRrlDWuL+63WIbUAFWNy/GG1riHdE4yTUnOTwZlbjeA/rFc4gB1J1CjgE8De+6TmCSFc45HKBBQA/GK+hFQIf3EKIPCcAYa15iQFeVNhWd+F6CDuOWqZVk1VOjmcZeAuiq8vch75RH4sYboTt/ci/450mT2W48hGvYQCbaEtgBrMEhkEesMLQULdIw9Mphe4fjbQXqoAn4Z2sH84W5fA8osUMBkqgmSDyRephBJv22L31GeYee1a6lIJPS7wISRB2xzTDWhR5MkXKJ7VGvQy8e8k7y5zLILnCYAlZI/8Ygrvf982IZ0vPFx/431r1ZS2oAYh0eG0+eBl4m/Pg9f3r+86k8z7/YsgYelDxJD3u8iennr+XfkTGaedDTf/4CQNeAZTGmOe9QEe29NBUOYaBSPjGgpyH2sPlezAerHeFGedg41QZKD/dRiJlef/BOSbAg25oMFXrIqYqI6SSRFmgkDClCUimGLR0+nBqHOfQdMYv/7YVM0Qspcy5KUEBpJCPMSUrfCx29E+RSwoETbGlJQE8iBwRiwxaTJDgoi5rFdEiBoaAkspD9WL2H3g2wMUbvSXfz4HU/b+lznkxcZph6kaEmwBMT636xwDC0jbB02DeMOSB8CZ4ASKhfv7wxP/aUfiAVCqaCiSxLl0ZQyNV6weq2ljisBtuecA9vsIou9DDd+klhkP/CgSEYM673qSWBHaqVacygMG5qirsTqrUqm7RgZ4X4JlZmftye7qLjllLBgRFbJzZhrAB0KeVUG3f5gyDkCqA8HcUTqvzVc6VsvBGoKntFcxjmDdsIdR14xBtm5Ouw/uRl/DDnm/zmc5xRK/p06CakWto4mTx42OE23sAVfXnbAD1ppIe6BJGgTkjyylxFXTHvcHyufkgRNhnYmhKnEHL1MFxhwFKGQ5pNbWy7GXOez72ST8ElALG+61OTmhHSPSo0THRJUvdAJwLbVPuTlA4+k8zifRmPku1tAQ2nhV2MycJnXmf6ywWIseEi7PE6OuYfr7O1Zl5WJMMpfYLDsSU7WavjcKeLFMV5XvD32dKTiUEd//jv+ZqCGNDjbWt+Hrin6BDTR/wIWfM/meue+hiG3PFF35xDAC3FgNfqNCThpgJFoVvYx6j8Y5xD914dCKHn4ai9bDFP8KKC1LFxjaQQg4uJsJy8A1f4orwzQp4+h54qRhdGT4Rv64eLEXLUYuYYsLV4Yppu3h0LS0Ko0ytmD0ISFC0MLWrluoLhwmsA6NqSQyMniSQI0GHdAxSgDKAApQSx5Un59njRMTetY6wQZen5z72HLXooHcNxhDWRoqHg52HFJ0YYaODz0fTU3He8tSmFjjPgmVcu5K0RIhmKViAXSw+JE9laQ3i/PPVICjWspcBDgC6A8cYAbpWGtVCAl81dAOjib62dp6v3mFkUV68lofcA6PhNjz2TeK/qA49tSzR2UCBVLNBzRydD8na0F9WDe6zovXcA/gPnJHm8rSp3tSpV5GE7fQsQUpTFGwpeFrznFytl1QswbB+UJb6r2gNsKdOasIYkSvkohw5RlVGaGrQCAuTOQ46R6wivOm1/ifz5Vg6zI38d5F88pyI72ssBghJwS5jrgrkFGRWgbEvDEGqncRQ62vlx0HgIu1kA5jAgBeiUm3w2Ta9JXj0YdHtuh5xLs6W5+S0a4dksLiVqbFXzpw4SxpZPTq+UHqBs8BCspMNcqv9cHYk3ILrtLNL4YoOk21yQQ49bv3qg9voJf3vsoePndnZ4HSeQFibpdadBnAC69IM3/rwMeGPGGwzJ30lhn8cR/a3f3tEQ7RL9m/yXLtYzYzrFvOnHhu2I/nmZBzz50QR0/HhAl3WAmwmguwE6i8LC9z2gS3FKwXuAUPgdbWPRC92H3JF/hAUpQCfDuDyNlB+FMRynKgNbC+q3gGGR0gpQB+sikrcABVopw0bMIlCW4Cl5AiUtxecXX8zmPTwBOseKxQyKDoCuE6RID3kpOp+e4cGkeY5AnV4t+ngHg8cDpsbhQc4Dmwd0rY2Usu4jkPYevDfO8D6OxoWViL+xrh7QffpGNPPMCYWOM+2xL5eNixBRQdSmnVRKo0cBQ9Yh4gFQ4HwYvkYkpJUe2+gFG89SCFrg5kEa92DBJsacyaaAnubwQ4MJ0EV7hGUceB5Hjhj7kH0xKJ4NevCAzdARUXu7MadhtMtstZL2r4ND3EOtHQteMLcDkJT3ZKRm0GAmMZy88YW/QVOk0S4G6CzeDMaIoiupwekq772yES1ZIY/QbThPQTRiMW3YNx8btFKs4n8cqMJtZyHcTuNNvK9tiaFxByNUofg04QNsaU1C7jLYY+Mv9XBC7YzyvcT7NtIq3ATXsVND8i8d5nnXgxXuIR5P9sqHlEHo1obvwagBfbDG3ihHy2Z4vwXk0J2LKzrHnpl/rucBDyScG6J5yNuzij7L0DoNplArQYcKaa6wSwNFzdBfknmuF6I27sAVyZ2MMj1fzbykk2Pg0+vtDZQEzLzRKtzxOkc6zOsn8RVaxwow/Xd8JMcDdgzo6IYHIzGOIKZYEtJp6RjDlmfycU7b9baKbz3Y6h4+L+7pTAhodp60xu+7zo/YJSJ6+3uTJkE+OwD92psf2Y4Vtvc20UTBh8y1ABBatQjVgEVwCTbuG1eJa5Jk0ABc8MSYdwzhZa+cKRBRWX8i80lrQ3qJ2G/pqswxHli/KurzjBYLg7ciNTb/W1agXwjPILCQPPN75sTfcQ6T93bhgtTzdx5ouo0OIUgIV1A4ilQob8aQO8Ajinl5AfIGmcDIK16tZxzK9SDgoxNeUPA+O8tF1ruEDc9TAxEqt1B8lgpoiDpoXkl5U6JQdI0Y2isHz9hsbemiBx0KP9wnBjRPH0SXxBNeqMXTSin5OpFU2aKxCA5ucXlh0SqJAiWFnV4+vCzhfTTuiPnTv+b6R/lryQN+96CxTBdD1RusAlEpPtyfkSUU9IWaGT93ryDkbYvnJS9KuHZ9AAAgAElEQVSiIcAh3VMdxunXR7zm+SyVuVbbCkiZuF0rqXy6NMp28gsgx/ORcujQEYGPvPGo7azeMOF9Q2+D7UBHRlLsNZKmYZ92cpvg6bp96TIIBLQyJqi7gg5g0awznET7GMBjHiadwpZz0Uz3T2nYDgaF6zHgezqQr9wujnTddPMu2ybjcSBNmhpJjk+9UdRNr+q9BGs69+LHOno7+VAxXWI/be0K8vKxXVFparS6I2d9NCfR04lBz0ZHiKy5vvLST8Vikq7zMnMB8HbRQ4ksIqqZnPam+/E+btcQ+jpIH2KtUv2m3g7hC7pH5ponPoKALuCSYGuA6E4U58AFVOorrMIjgYf3eiXQWiQBAicdQlQAX21x08JI+eDZfoGkGBJmTJq5yJAQYdNcUPgsZhAv6B7QNWcv3KKLXzQpN1i29UbSKSkVqqhiWMp/O6b0YOmv8QKx3XdViOPTCbFiwmuf18Z9ZbApJK5naW30W+/7CIM+E62UPhHwdKwvihZDdzGNA8+O+aVD8UbbF2MDKaaL+Ab3jyMMnhZeyFLhQ8QxbPsQXUQbyQR++zCfL3ChAnCejPcUpOQ9//h5ik6+8YsHG43d01XA7JVqo4GQ4dbuBSklf42XKfEjAR38GwBd9+62Fim/+4LEABL09Fxa5QLAj/ocdPJHKzQ06exFf38KPQU718zHA66fezegTgEGitM3puqCmn4++l5KDzgUXQCt2/NjgNZrryu76Qq/HvHwEkOolUY4YlnB9d0MEq+r5HB5+fBj7cZPXcjUof9iPo/Bbus1PNytXTR+rWJ9u60OZG3G9oDuHb1u9FG9gHZVpesd6gwgH9pGS5lxndowXt8JTmOU7hBNPVhrXsl72NKYpLtT3eG8cwJ7NpM4p77+DI5e0JOKvuhZmauf8PAU0KXUvDeqoyg9MMuDVjhTN4uBVeArBY7PfXs9Fly4wYkg+J4UpxhSTNCxKAHQvcIR+AuEYgCIBcszW/w3XuM+XpGK6WSRw4Lqum8hTCZm0ng8EmKvLPwcPU3iv7sBeqwM4+Y+uLdPkfhojL7rvXV5mALObmsshoxBEXOCB49IjgdGzw8qOoqFwXu12xk6eB6qcJXD19j8VqNuCj1WOB1rGgwybVXzRVHeUEyVYi7xwqUIvLGC9yAjGI/4WJ/T4seBGKGoJTZaUwGNahBiBVutol3y1v57L7v+Hrq/DAStsZ7vjbgLgCM669rLCQ/ycLnxmEfjXRZSsMl40OWNd9sOIzrevwAUHaDHsisZUoQsBkau1/9PQPeD8LIJb1eA3o1mfkz++d3+3g5Q7w/QExp2hq29jkkBylVD+889v3STs/sD9O3Gp/elX7rr2SR2sd3a4R7x+sU8kHRJTObvdYiX6W7z0vUASowx7eanaFHYbYX7CNApI257M+4rPPOOjjfsPah73kkM0CTt4/GOXUUDeAO0WVsUIs64jljkjNC0nkhRUnjoUjIYYOyhC9BlSeoa3FzWfarcXAtAL9hSzri3mtRg0Oz65EPNUbVlt5D5xQDdM6+fk1/QGPC6KXwvnGquEytKvqZS2MrfxYyJ11KgHeN2ClIMux2gx1a7Hxv4Qft743mJYT2gy8DyuxC8h63PvaeregelRPCZz7Wqm6CUuhhbTK1e5DKMMC55UxQkt89XzO+BU9uGvAem6/BMnBOv62VQSMgEqKKNBy2th+blDSumbBoN/lfr4lhI8X3cD32yRS/PZ3qPR1W6gjE9R+/p+eIdr9jxXmzweB7DtfDQkUfEnDVv8Z14yoO5X2OMwUdpPA95xbkdAOF6AboHCc+j3XZZSE4F6NLFeo4fd2wQd4wxAHpcZa21wbXdACGdj8vbbwe4AqRu8itAj/exez7oJr/+WbFe6QY+np7+7wCFFzTW8dcozSaayDmRLKi18Hagd3+A3m1sfs3ixkad+ha6oNOYi+ks/vQY43lAgB7LhV7Hxk2sJwGaCqd3ROfCjivKacixc64ufYF7SxcKNyVrwjzvrWsNtvgfheCdOXTqc9eJD4CenFKYpJWoZ8MuLdwnaca11UMloxx6HNrTTT2ge+s+USZJy0kxSTeh1sRo6QQFLm+f1ohLBIkY2j6k5wksPEG4MMG7j58r5a/f2ykqKb4OIYm6BHhA92DE77g9qLFh4JXSdmB+wf3CQPz13Ywmfc4ismjbmlfEUmg+KoLPPaBj7cR0MdgIvAVuWmsP6L6SPc3vhL3QGDsOSvEeOp7vPXSvMLUeHjwFqJ6PPK1x4IYPg8sb7qawuhlvUGjiE9GOxmYAdBS0bSeUuB6ALmH2ilrvaWwC0k4PNTkx7WI/Ovegm8LCe/V6tQPQfcRFURGNQc/y8noxwMF84ghOPFYBeixDooXnLy+/CU2b4aSvrZCp5in90w1oUx4PCtY7+JINrf9FASFU+fuUWawrLia7UF2qIo91jcboUyox7TBHpRT9+np9djFA5fNxLoTr3OYNX8mT7uf5VPfVFkeNLZ6v97C78annn27ypWhgdx7fAvTYofHrpzWJx0b9hpSnD1PHXQOjzoB+nqRPwK/tPHSG2R2goyDXY543kERTry9UaOsNaQ/ojfqW/BP/XF946Pe0Q6KvswiYieehBoc7fuSho1OcBuCBUwym05YEPng/BeSwXQmL5i0Uvzi+0vmCBUHIPOxllqJXqDMGRC1wB4OHiXmhjxWCZ7gY7GJA76Y8mENxVeyeVklRXme3nngs3RSdv8YLgRbd00nHmPr3RAsBepzD9/OEEhegy0DyIXfRyyskzwcAFA9KooVnXl0vsML1GDdoB0CW4ef3actziL1mb+Hib3j4es/zlb7HTmXRPn+vhPRsD2reevb019xkCIEmeI4HF38NZcH1ssd1PuQuGomnZSDht6IAXnnHYBIrQQ9Wmv/GxprlcknURHIohYHxqIZBisWDqvjEy5pXnvjbV857Wum7yinGCtnPy/OW90gB6EmP860agJgfxTOxIub91WfCKfFYx8Qg0yF76qoYt1RVi9Tg4Xu6iz6UVTMey8ywZ+S5SdHHHnA8noumFLtEPDv0SQB0hNwlI3EkS/TupnPwHely0d3rDvwde9gxTypCt53e8/r6Qv2aAHqs6z3v+AhDvLbEJJ5jsEV/6dCYj7cbnwrQtPtIsqOe+3jNtr0htSRAl3Ma62xPH3zmI4B+/Mk6mdVrnX1SPKCnDZVUAK5iYWyTCzyKbeMdgC4PPQ7NiEFV5YuBytr0gI7rwJQSPDGWlDwUuxSNV3j08vK5FNDxGe4vxaPv+8iBX2gyQdjrKyLGiknPu5iijAE/Zjo/fjJQOFGNAsBW2Fs5dD++7Rio2/vdlI7udbGQobb4+KpIzzQCJoW1fYTFr6eEudtv76Hi3h7QNG7v4cZWqsAL39UhKPJ+ZRx6kJGRJT7yIW+tla6H9YotYgpT6X4eFPzfAtbUQGm12Wdd8/DpJl2D9zzdFJ2QYYdte6K5jyyIfyVHHvA8v94fP8ig0Hdij6BU2mAOHe9r/F6JQy4hU4pEaA31XMlyNw+Tyix0gos9P81Zh7t4HvZGmvfQvZKVhw5A1/hj3sE1PuXgwYb32iIk/9rOqIjlK9UTyoe6quJYhn3RoJ6fgjeOEe3pTcOwUu5+jbwH7EFf4/WAF4OD+DwG0dS4oXOVTUPusf4TD8Z6U7LlAT0em+YKmb3Yj0+5xbonXpML9XDneeB+nTyt9T3v1KVyE84j97jj+ez+IgwK+IuXdF9tEQYPgkd1HwAofpTiilOm8Vi98+Dnn/B/25roFOp+eEiXiuR40Fcz2VboDkDDe2n7Yxhz3kNXDl3KMvX+3IEmEmpfQIMx6LUmJ8CTAsRrMDSEUsUxUiz8Tk+R+47p6YYwp8KzUlCxJ+eVIbLXcXP6mKk1xlgZiLjdANMTXh66vFofTqGHDAvRKQSvzLoJQqxc/Hw8I15gvLibeYUED7Hb83UvFWXhfqKllLgPR3bQ1YV35CHrfj7nrXX2AO29UDxT641nokAOvzEmWa4yBKUEpQSkYNCYRbzhQ+ukTxYh70YapvIKUNd6j9ArMipPMxvo6+/wrnSN5sT98e6kOc1f91dvcu/Je8XuIzyaBz4XnTyQxt4VrsPhLBeMu6NILelUlRo5Yauc+Af0hUxpHURnyUMM2DEPesDvZvx6QPeAlEZQgkHkjTGtsffQFd3RZz7ScSEQJNyKHLZSErFcaf7eIPKg5a+PDWJvEMUe4tbYk25rPuSucfoolgCv27O30wXewPWAH+sT5dDVDDkG1BScIp7AfbQekkONLwZV8P/FfrpFEL3uurh+TYri/LPvjyZev3J+7rS2bvwZh/wvuH9oUqTceGqoIsweakwA6GlUMwC6MC2O9mntfMTaRxBFSwE6cuhe97J7athyjdw5dlEB49g9MxTZAnNU9a7zI0RDVrmLEWPCSvEIxHBdLHgCXim6mDHikF0HQaGQAyDi3nG+Uda9V0IdVnJo3iGFF3sRFHp3PGQM9ngtC9QLnFcg3ZgttQ5BYBRFuW5xfnwYT6zoNSYxpj8ezyt3hXRiD6HDog8nKmHBBdi4vzfAFHJXcZLqExRVwfOVx5Nwek8an+l+MrYU3sWztNPB5+ekMEA7AQruCSHAPbSe5XK5Y491rJDwfYxfChKvfT5ffQzikLvnJRgkSBvhv8bTURSYzTEPpWJNnT+sYjyNX9/1AIjxojmS98hiwwjXiD/1Wexlg4YyriRHilZprJ42ncYedmFseegpbwbvMw0VhsiSlJ6PmnkjKv7br6s32MVH7EYWwv2aqwd2b9x7MEwAu9WRQ/d00RzV2EdyJKDXtTr3QbSNDXd/T9HC64v46GRvSOBePiTeDVDRWItHoYbmLH69vRETK3rJvzeqpWs8SHiDRXRN50QjHaeldepl6Wv8BiB7msQ0jlMCijJpDJID6U5vOOrvWP/Gcuzp1gmoSWOfWH78/aRDY0NUtMqFTm3ddH+MVzFvUGeGinIVNqbrFACd+hS9FrRdTa3JXaFrfF8vQ15m8LdP38KYKW1u6UDQHD1ZxIPatsYtav54ZUQlgsONPi085yukfTKXPvZBbS2AmCxegIsBesxkMUPLw4iBntdlzKpuH7dXfFpAX3SlcabgGw408QTUeLyR4pWsrtV7scB4xhUwxd9JxxFC7trwL/ppfGLGeIHFNPjti95EZykSLL6vQo6VtarcYb1540c5czAGBFYKVx4ifus9XCOlJW8CQkxmD8dyClSUDlHYWesVKwm9L4NQDYgEjmJqX5/hQcrTW4Cu8WAMYnjuAUfaJoCV6Kp1w3VIGSgiIAFPrfZwTC8AHXPGuGBkYD5smBOERIedyLjR+7gORXF+7OJ/D94XAEG0DUypAK077ivDxXsY8XMSOiWALgPQpw00Fq0H6KGaAhni8dgkN378XkHHypbH3QYw6wDKELWSgeJ5d2t9k2OS4yp3f60HEBl44itFe7YDc/++eLSbrvBy6wG9mz709KJ/ycPgOjvN+WcICHSv2DlRSN7P2UcBt9NPeEbSAhd7+bscEBV4N/ZQve7B316/eINLPC5j3wNmDNjddHt8TTc+4+EoDtBFA2+QeHyJ+ZC8yiKyJIfu17sbyHZ7L+0q6g7xoWyEFsMEYR3nzPB2EiKXDosN1pi/pJdl3HWmLM1q1S39Ad6DPkkdlFCjRfD22+Uc7jFCxhayCQ0yhx5zfZKKDXtpY8GTchTBvPB64IqVpZRHDOie6AB09MJWL2ERg0QMXi+Uvl9IrzDVVcwDQHytD8PEwIzxe4HpZuXF3/e00rY1WfkSXg9oCll2KIJo25poru95QPdWvu6R0j0cLakTr0BzjMFvDYTC8MznFbq8do1R4TGfc8cz1eFNXpn3+kRvzz9+/vi+0i64rwwMeeveA43nJwWu9+MITuqhu17fMS2lkKQYOhQamTs57lQNIgDomB8AXuFIX9SHz8QnpEPot58amWGwGociWh6M/Tzxd+rthi2BuFaekniKyqvbOY0GD2fLQ48jJZJb0VJrLECPDeBYEXuFFdOWwOrGJJnXd/CMOAfbCSg67W2rStcrRPztUzLe4Nc4lfLy9PF0ig30DmNB7WBdl7FUMbr9/93BKMnhw3uL9yb7sVyMvn4ssf7VuL1OkS5OHSx6aQmgaz39GklXxeP3z9pufb2+j404D55ep3pax3zkwXTrbxiuyaE9nhbifU87jxsd44/OIxd/6Rrx+3b8IUD3OXSBeNrZL3Tq5HgCVirCFetnb9zgb1znI4gy6JLrktavmrsAXfrGp3Q7Nvf5rd4hh57y7RU3PrQj5O4BXAPynqP3APC5vEhcg7+l/KEMocilsL3CSxcvhNwF6LpGgE4PCK1VuyqypCrGHx/XTXhiZo6Z0Vug3jKOFUvMUBQ0t20tZkjNReDnv++ZW16wf952gO6FlUIGg6S3h+NguAZ7El2zAzHbdh4Ixqbn+/XxSkRK2TMmxiGA8MIVj48KH1sr6vW026C8cnjAyi/7NRJjxr9jZc7n5rJJysadthcrNI1BwOoVJdtEBEBXlAKAjr/Bx/rbh8PxXNGMXjHOY3etasWDUlLeM+sGiF7etO6ir5Tt9mDOzqUdjTW6yYr3ND09ZNBtp+xwrzhHGhtdaIepOSjSIBooauB5SyCTrEdyUMrFDrcQL4omnlfwHnKOHSAddWr0gBPLIL8XzorAc8RjGr+nW7c14LkKOP4yWn/vhXt9022cMp79d/xzxWviJ8kd5QM5VhxwFYw9b/zpub5K3fOknuEdlm401j1jeRRd/XfidfYGRSwPCS0QIUgA3es/r4flbHhs6DBeeDDKhd55N0CPsSCRnOQnbpvLyJEc3bDPm8ZCcDZjQI/lQuMF/WNA35L5pLFMDOhpXUNoYSwPPeXlAOhc4xjQr7zpYQy5e8b3nioI463WOFeEiUmQPaArBxjf2wsVj0t0+9D9QmrRvIUVg7FOBBLxNE6/cDGgxosqhomVsl+gWBGkAqcT0dxNYwvNC6eY2o/Bh7z0XXxHDOM/jxUM9ymiF3YAGR8aloLyQiVGknLCeDzN9J1YCek8e2/Y4W+MzSvcbmAi/og9YNxTHrenh+cBjEMC4YVC4+dpYeH43ZjP9FpjlOL0ighCi0MyeEhLaFEKYUJUCeNF22MpeYGtaKjXMaDHvNINHHRPzNXTHPf0hofA19MnBoUMW61d2DrVf8eDhWinqI3WOv4tOsUeSKz0/bY1eVb4ru7vjRM9g4qREUGcEQ44StRqzD/67gVyr0KmUEPSoVOi+3jj1PO9ZLFZT3jYA7qu88aqH5/GKQ8d/CP+9AaTB9hu84vlUePw66Wom97TXLku7bbVatWOxjKx/tEuAQ+oXoen+VpXBO2xQPozXhu/lrre87XG4b+vMWz9Tjx0r2tjXX5/gJ5H17Qo5B7rt1jn+9cCdEWa0rXV6XWwmEPzG8p8VC+1HR08oKcRFcebiaxgDS8EdO+h59Tr321NRGRaOXSmXXzI/WI5dL9AUj4SVC0iGE3MLCASUIgZuwkkCadTxZzH5++lhfdM2iG8YdtaN0bSdR7QY2WYAkOXw1+2YwLPlAy1h8MYPFN7gYiZuIOZQtGXn6fGpBy3PCQv5Cl4oSgtnJYkyx2f+X3n23l5uocMNjxXXqoPy+P7CJtu56F7I+VCgU0UN9ZUeXmAJK7D6+0AXeuJ39rH7r0/AQfPIcfhCKH9qvjEK2S/y0FAovXhPuZqjXlQKT7ce2RkhOPDwUQokvNKWnTGvPid+wm5x2Dj+URgvx0g4fPtFKLm2GptHR/aDYgktzGwelrEY/Lgfn8GsYrS/P1xPxnksbLuBMYE0H0OvZsB7B0KD9DoAcGjaqN95J6eqYLu4rnjOuwr5pGsrke3p2N8L3+/uLGMZE1zx+9ujVu8DhB/ehCKDbBuQE9ZYyExjpDdSll4Z8zf08/J3y8Fj+iAGI1R6+GNG621p7t4yDtGokcHzTrWYWvbWsyDF9O/fiw43EcGbQyuwiHPg143B8ZJdojEUWCAuOQvADpkwR/QIn0T85ifizdIvJ4XoCvkjs8YZUUr69Cwjcdz53Nhe/TWgVU+1fz/nEPv5jXHXkSqILsUh8TE7ABE11gG1/miHSkcryji8FDsoXuFHjPbdkK/nTKLhdobJenChG51HQULjhPFUH4umo/uFytcPRegDDpLIcTeAucaAB05dNFPgK7XnsnjceAa3FdRAIXnfDW7wDg23HT/GHC8ssDzVEgHrxc/6+vrBEidwiZF6pWEV0oe+D3NGAGCMRMA3UdaNC+9J8PBK1ryNSpW61CICaDr/mNjYwT01dXVtDree7R4tqJRGEOsOD3P+xz+/fGn50UpCcma1s4rWFyP1q+xh+4BoRugS468MRcrUNFCRVUysi5QiK5TJD7zER+taTdDL7l/0ifb9+Lu0A8hfeQjQ5o/DatWcqoiIjXdlCreU4TGy0+6Dgi3s7gs6cXv5yZ6K0LYbQ4qilOFtPjAe8D++FrdI9ZF3mHRNRqvB0XPA3wG9S3qEC48vjPWu930l59zzJuSS68HvbEV86ru5XnAOxkxfyWvk7D7BTzlLvZGkl8DzccDerc18vvkvaGaPkJHT7s8PmkRDmehfsPRsyFqCkCXXvc7FGL9rPt7vab1E12wDx2d4vQ+5gp9kspQaC2uKveUT4KHTj0Xe+iX/fxD0pC7COsVqkKR3kvRCUsxWEBEqSxCkY5CwfFi+uMWaaGGinf2rA1HIWKSibAn/XNTyy8UgqXbTfj51gHzfhsKPvIhe33mBYpziMJNXjkIsLopY6okVVNEx6LyTGduiwgLFrZBADxwDjgPVGiZ5drBOgwKBY0FwBwe0NVABukJ/NfZ6exDrEKqNtogJq14ldfTHvREdjKJJxvOQU6VrfoJwLPvKTKUU6lW0zA0wtLYGiHgJ0DgHkiXNFtpL2/dnxX/eSibZB/n5voG6TvQ20fGXVtb45qw4r1eN/RiZxOHEOIiD1nb6pnkfHgKJEADtApzxTU4B1570Hm+M5Qy+wIk5wNYIccKeKwftha1anU+h3PJ56zWSmoO8NwsQvsoXkH4vd2mhw6AX15eJs3U75l7PnEOO3YGZHOGo103a8m2taJlOQbmhK1t6E6A8ff0h05iOHcb/wP/8rz7EJlKG6QEryBVPGqcBA8iRCFAV553jffwrHCu+5ZnxN6LSeQg6EulZST8kBd1xqo2krPUJRNUiiF/qPfE+7H3l3yejIdbe1Dk4w61wL2qoegVY+Be2uAJ84nIf3O1zVphvARYHFcJfgiGFnRCHTIeaMAwP9YBzwqAwHXE2PG9oE/AB5vVSvK9wAtJhqKdnONOYyQUlCEFED5Lmlcm73P8oVMX3/MAwJB3LVGqNI6T7U34nVRJZ5Oz4nUQTDhdkrqBZ76H41+jc+dBUz7LQg0D1jmcZ473k85leZ7HncmiXWgrrSPp2FMfqvC9/qRhFk66BJjmeXznloaGyo0NwkQXJ6HhpLJ+K8WDGhbpam7fC7diOgzHjzbrW8/DGoG3Uh2Ie+YSJarDY4TxIfJZZ2OVZC2oU7TG4TxwnpZHoybRD7qORxpnszTI1csT49Ya6wz3TC6RQ61raqgEWVVKSTo56WyYOCoEdFe/sB2oS55FV+ESQu6sIYgOd9JWOspPrZrm+bsVxrHq3m9bu+LxD6erp0pN75FrIAh7Li4u2tTUFBXfyvIKGXnvnj22vLRkk5OTVKQgPoi7srZme/ddYmfOnbW+/n5eC8KCALVqlf295+fO26H9B2xpbt6mp6bs/PKijUyM26mzZ2xqZtqWFhZtbHSUggfhgNK4+5577JrrH2iz8+etf3iI5yAP9/bbwuwslTAULAqZcEY5njk6NppUEAcGJKHcUXtcmFoCGN448QyN9xUCkWUGQKKHhi5jmaRKGYLL7SOoes1lU9CV4qZl12hZXzaP0n77129/z4oQqLZZbX3TikODVHB1gEU40hMLjyreTC5vj3nC42ylWrLdlx6wk4tzVmrW+ZyRnn7LW8bWlldscmzc2rWGbayu2cjQsN32N39jPdZjFasSAJ/1nF+yYn+fnTxzmvSDAdBX7KGxVGsnSrMZBJrdkSDdjab1FopU1giXD42O2Mj4mP3szjvswP79lm226ckOjo3gpA4CHLsYtdoEOKs1bOn8vB3au8+W5hcS4UfdReh2hMZCO6ambWN+iWsNRVfPZ6yE7ZW9BZ43DuU9kuux+mbZ0Gim0mrY6ZUFu/SKy+382XM2mO+x8b5BO39u1iZnpm2tXrGF2qb1jQ5znzh4pLdhtrm0an09PdY7OGDnN1ethbm22tZXLNr68opdsnuPLc7N2/DQkPUPDVqpUibwq+gOSiDfzlgxk7UCSpFyWVtpVKyYy9twM2d//8WvUaEhCFyylj3tV26xJhRGq209lnwHvFJtNaw4MmgbtQqNGxoCAK9szmrlCnmIIFTI29zSgj3ooQ+x4yfus7XVNTuwb5+tLC7RwBnpG7RsvW0f//BHbLx3zNbqq3bLs26xnbt32dzygg2ODdt6tWy9Q/02vzBvU5OTNF4w/vL6RgKwfT22vLaW7Fdum83Pz9vBAwesUiqz+h+GF2RqZWXF9uzZQ0UGWd6xY4cdv++EDQ4PG8yYPPC23rKeTM7+4s++QKMG6n3TKvaK177Kzs7P2fDYKDv74Z5r4Jn+PquWN2x69w5bqmza3PIilfL08JjlKw3L1JusZ6hmWrbWrlumr2ibpZLtmJyy8sKKFdpZq1UaNjM5bavzi/bxD/2J7RiasprV7Fdf8XIrtRvWHuix0wtzNr5jmmmjyvomx9iu1BKl15OxweFBmz11xqbHJ6xZqVlPvsDdGL39fTQKS9UK+QHvlTY2bbB/wMaGhm1xYd6KPUV6VRn0M2D4Pm+FXMHylrVPv+9TVreq9Rmas7TtBS/7ZSu367bn4IW/rKsAACAASURBVD6bXZxn2+g+9mJHP4xepnj6+we4NxlrtbSwZP19/QTwwb4BW15Ysj/94CetaU2rVMp261t/3zYaG9bINW2zUraBkWGeXgmdNdjXTz0AwwgyjrWFMQ2+4jXZjFVqNesv9lu5XKEOh4Fdb9RscGjIFhbnbXx8PAAgjmhNtoiBf5K/E+dis5UYwflWm/psdWHBJicnLN9btNXyprX6CuTzDLbWgiOaZsPFfmuVataX77V3/8H/B3Pe8pazX/+NX6dTUejrsdPnz9mOS3bb4vqqDY+NWLmyST0wkO+xXKNJXTAyNmrL1bKdX1y0g/v2G/cbNFvUU+OTE3b63FnLMYKXs1q9Rn023D9APVzbLBu8e+iSbH5rZxD0E2RU/4v55Phu2sj+PPJQlKjtbXH0QsZvvG2w07mFw9fuSBsx7B4OfOJOoHq946x0Gd8M2YcanDQFiW3Gl990gza5pZaXt8ShQGfPnbNdu3bZ+fPnbWZ6xiYnJijUp0+dsomxcSrp1fU1G50YtyrOVy7kbH5p0fbs3WsnTp204eFhhjCHBodsYX6eXlJPsYfKeGpwhMpiaGLMZhfm7dKrrrDb77iDzxgCc69vEBz60GWsULCRyXE7duqEleo1Gx0ZMStXrby+TmJD2Hv7em1qepqKA6DLhiIhROF74yaWXOJlxh66B3TlbrWgtHBDERUAnVXWrRbHCOuTh1WAKTJtAiRAA68JkM229VnOspW6/fB/f58CYJWmWbVmNtAP8xUhBQJjs1JNLGLkaTOJR3rTU59kG9kmQaQwOsjFHswVrV2tJ4aPZezciVN2zZVX2Te++nUK3fLGso0OjtmNT32CbVTLpB+8RwDv8NCwVTc2E0A3gHoC6IywWMYKmaxV1jZsZnzSyhubpOX41CTXducle+zM6TM2PTKWFDj1Fu3wfcds36UHbaO0ye/DK25slKk8907vtHOnTtsPvvcDy1neEFN52E0PJ7hCuH70v75PwHvC02625VrZ5polywz22uDIsK0tLFluo2r7ZnbReGjkMzZ+YI/96Cc/pqEwlC3a3NETdt3V19o9x45Y/9SYVQYKttmqswoaQNNbadrU0KgdP3LUpnbvtJVW1ayYt0GkAuoNO7Bnr/3Ld79nBy7ZZzNT0wTQdi5rhYE+Wvg8xAGA3jIrANQta+1cxlZaNQLxRCNv3/qLrxmSHwD0dWvZU150i+UHAVoVy1UbVCS0znMZqxYyVm4mgNmAUVlv2HDfgNVLlaRuoJ0YWT1DA3bP0SME6Qc84AF29PC9NKIGij1WW6/Y33z2r/jMlc1lGx8YI6//0oufY0sbqzY0NWYbzarl+4pck77eHvJgFsDTaFpPb5/VCznbqFZseXHJLtm71w4ePGhf+sIX7frrrjMos3PnzhG8YZifOHnCJiYmGL04evSoXXb5Fba8tk6DJN9oW6HRtt521v7ys18MZxBmDPsuXvyal9r86rIVcTIewuxQsOWKDfX3W6W0ZsXBPluolyzf30ujGPdpLW0Q2AGiVRB+bMDa/UVbWFok0BfKDRvM91q92rKR/iH74sf+nHTA6RAMs+d77HmveLEtt6rWPz1up+bOWW9fH+cPfnzoNQ+0f/qn79rY7gk7N3fObnz0Y2xzedXmz5wj7+7evZvPgiyubW4Q1IdHR2x0aNgWzs9brVS2nTtmCIAwTnPFojWaiJgVLAcZb2bsM+//FI3teqtqa+urduvb32r1XNtOzp8z683b/v377O6f/cwefN11Njs7Zz3FXurJ9fUNmzs3Z9dfd70tLy7b0vyiTY6M2yc+8HHcmWoC/8utsv32ra+30/Nn7OrrH2h3H7mX+gigWC2Vbe+OXaTV6ftO2O4dO214ZITAD2NiatdOKxSKVtmsWC6Tp/GKqFu+gMhTgTpgc3MjiTTQ00fkz2iwysuGblsLhxONFHuttr5he6an7ezZ01Zp1a0O53uw11rFnOWxDbTasNHeITv8kzvsmv2X2R+97Q9tIDscZtO21dKKveOdf2grG2s2OjNhK5UNq8JyzWetUi3T+RkfGLSeVsZaaMiSz9tCtWQzu3fb2tKybSyv2sjAII3TjXKJuqVUr1KHIOq4srREHTPSN2C9WayM2UYN99kqQoZ8eoD0NSQXAHqzRWO+Wx8CYahPAwjM04gXoqpo/xp2auD+2q3ESIzb8qY0WQegA8BD0bpqzwjofICa5EfFEZg0PQYzKhp6wJUKPeLeYo+VNjYI2EMjI3bv0SMkHpQ+vMDJ6Skrlcv8DjzzSrnCyfcUi9aLHsiNpg339FmtWrP1SskKfb0UntHxRJBpDff20duE5b64vETQB5jA04Q3MdLbZ/3wunp7bWFxkeAHoF3f2KA3x8rvoF7UeYchlgDoCOP4kFRH6NHlgOlZIuQaATr30YMloewRCsP2F4SE5fEmMcALAP3fvvPPQTiStAIAm55tDn4N/oWoSbNpK6ur9IoR4Hno4x9tNtBrQzMTdsfdd1lPNm97du6yxfPztmt6xiaGR+2eO++yH33v31Jj8HFPupEhaNAXDJ7rKdKCPnrkqO2ZmuF1MEAaiDZkkmgF170FARqyVrVOr3D//v1kvsXVFRsaH7X58/M2WOjh+m8il1vI2cLaCrdy1SpV6y/2WH+uaJlaw2obJfvuN/7BGtYgoN977qjt33mIwL7RWLUd+RHO+bE3P87a/T22aFUrjg5ZpVa1VqVmA42MTQwMM0I0t7Jka5mGjU5N2MbSimXKdds9PG5zp8/a3gP77Pj8OctPj9pyZdN6enutsrpuY5keGlPjo6P0HBrBc2jV6zY5Omr3HT5CMO/J5e383HlGmNbLJVrwUFwCdHg89NLbGYaJ1wKgj9dz9u0vy0PP2Jo17Sm/fAsNAijAwWyBgF4pl62Vz9pCddOyvUXyLU7LwmcAdEQzECEA8MHwAj0vvfIKyhNkCHx2yc7dtjK/YLf9+V/zqj7rsSc++fH299/4O4NviO8+/+W/bKVWzWrZlrULWSv0wHCoUeYapXKSIigUrNRqWP/wMKM18AbvuvNOu/aaa2xhYYHAiKjcfffdRyOZxkg76a8OWRsdG7dGq01DsgA7FIZTO0sPnR4c+MrMnvuyF1q13aSRojRcvVplZKQXqZFizs5sLNN4QToD92gurtuO0XGmPZbLm5adGLK+ydEkPF+p2WgOnprZ8OCofeg9H7B+K1irWbXfes1r7X3vf7/li722ZlV75Zt+284sz1uuv5d66JJdu23hzKw1N8o2PDRoFasZwq4Avv5CD9cfxjkiETBA0PhqaGzUFpaXbGR0xBbmF2z3zp22trJqgwN9tlFap6dUxK4NZgUKlm0jMtWyT7//k1arl22oMEDv9uW/8Qpr9+RstbppPSMDjJoc2nuJnT5x0oaGh3B8JIswZ6Z30Pn58X/8xKYnp6yv0Gt/8u4P2WZ1w0Z6hu15L3iOfeZTf2p9/X1Ws7q97q2vt4XVZfJLqVa1S/ZdQnkFnw4Uemygp9dWlpZtdGzMjp28z3bu3WPLm+sE9HatZUMDQwRwpAfHpybsrnvusssuu4xeOiKYTO+kYA49l2zqauP9vj4bGR6xO3/0Y9uNSC0MteEBO37mhF394OvszhNHbWrPLltaW7eVxRXbv2OPZast+/Db38coBozf1/7Wb9hH3vdh8teZhbP25rfdavsuO2j/dvuPbWL3jNXRPCmXpJfgwOTqgUfAT8ODdJzmz56j7sMiwPmcW5in01K3Nj1+thdvNOmkYJ1h2CEC1ci0DMvla1XSXHVo+Rx76Ko9QVSW0ctoH71PSfhdCkpzpgYDMDcknWQscC86MCvsYd9KpYXGMUrNqveGA3RucWTIPVglsbcKoSyXynbF5ZfbvffeS4Ij7DY4MMD34W0jzAvhRzgNHiPCVBBcADP2SOPmCIGMDA/bxvqGTYyPW2lzk1buA66+xs4cP0EFgVDpidOnrG9wwBaXlugVkODVmi0tLlohX7CZHTMsgjo7N8tQ2MzMjJ0+ccKwdQHgjbB/T28Px7G8ssLP8eyQ6EjyXO4sWbatzOVTQNcWDg/qqeXjAJ1hUhxIUyyyMQ5zu/BSkENjd592CuhJp3FgXaeH/u//8C80M9YqJRvoHbKT509TaRYTv52KGsq3P49grVm91bDZxQUbm9phl99wLeJoNrNrJ+d9589ut6uvuNI219bt5LHjduynR6xhdStawa5+yDV28NJDdvb8HEO4xYE+qzYbNIywrgA7iCe8RgAUwIsMiRRCMwkVIwIwNjximxubDD8jNXL05H0E8sFiry0tLVFB7L/8UlstbTCs11Mo0nNdm19iyLtZrdnff/0bVrQee9ItT+Y6n19atL+57es2ZP2GkrlHPeoGhgLhYS+2qza7vswoxf4du625tM5UBdIwC+ur9LCn9+yisVGot2yqdxAl/+Sh0T07+P1mMceQ+1jfoPVVW1ZdXmdUZ3ZpwQoTw9Yu5Gx8eNjOnzlr115xlR2+8y7m+rG+MEzvO33KxmamEkAPBSiw6wnolmXIcbVZZQh3rJa1b//l1xiSbGWytmoNe+oLn8UwMgB6onfQhnr6KDO5vh5bb9etODTAIsH+3l4rZnLWly/aAjw17CooFmiAIVyJSAFoisgW6Hj2xCn7l//1PeuxvPVY0V744uczxIp0wh+/973Wk++lcr/plputd3TQqu2GjU+OW3mzZDm0O87kuLZQHCMz03b73XfaoQMH7fTp06Tv2Miozc3N2eTUFIFtfWPdNjY3bceunba8uspQ8YGDB+3wkSPW1z/YCeiWhNxZqGcZK1vdnvn8Z1vf8KCVa0nXQkQl6hUYJ6itKFqhv8dmy2uMWNQqFds5OmHZtYq1S1UqZ6ZQmmWG0EFz8OOe4QlrlWv2uY9/wdZrazZZHLEXvOA55Dmk3L70F18xlAuuW92e++svYkqI+fBGywaKvVZAqmhlxYYnh214eMiO3n3YNlfX7MbH/rz9+Ef/QQ8dXbtW1tesXK/ZVddeY7ffeQc7D25ubNiVl19hd9xxu83snCI98kXs2kCjnTwBPVs3+8wHPkkPfWMD4N9vL335r9EzX6uWrDDcT11UXd/giW081ZC1QABPAHuZ0VCE73/vd37XerJF67WiveRXf8WmJ6YYGf393/s9q1vDqla3//bRP7YTZ07TAMG63XfsmPXkCrY2v2jXXfsAW15YpH4s9PfazO5ddmr2LMP85bWSzUzNMJJ6/YOvt8NH7rWBoQE6T0gnqAqfJR+IrgQ5SBK7GavUERnM2u6JKaY+D+67xO49ctj6RwasgWDlQK+dW1ywXLHHJsYm7PzJc/anH/yYDVu/VRsVe+9730ds2b1rl735zb9nQz0wZs1+6VefZ/uvOGTnlucZCYMDWS2VrC+TZdRvanCYoXR46Iie7JiYst0zO6gL8QNjDEBfHOqnnoHeGh8dYzoFaRXoVm43ZKu/xPe5mDetmgoVPEpHAtDTGhh3QJCMABVl+u8pnA/vHDKCseFzeeT+/As5kN08dBYMxoB+9c2PooeeVP0mzQqSpUq2h4KQx48ds71791q5VLLTp07Tgj98+LBd/8DrCCJQgGMT47a8tkphAthedc3V9v1/+Wc7dOmlBPyV5WWbmpwiOMN7Q/717KnTNtI/yDD14soygRChRVipAAlEBOAhwDOpVqp2bm7WHvDAB9qRY0dpUQ4ND1s707ZSKdkKhXzr4NCgDQwO0quF1UPCJpULSfFBKEZiCD0Aum8MERMO96XlEwAdn6d7m6GYEG5DUVTIOXMrCaoVrUWlCutyO0Bn0ZflbKW9ab/+ilfYvUcSowlWJpT7WP+gff2rf231csVGhkbI6POlFXvui3/Zzq+t2NL6KpkAecbxkVGG2WBYwMhCjQKABKHS2fNzlinkbb28ab3IDdcqBCzk7uDtkE4oIinkkoIyFO3B80IXo2rDLtt3gMoOYVYUsT3wwQ+yH/zbD22gv9/GB4eZ+2O4tK+HShkGF/KwiBoATOGpry2tkAd27tplZ2bPMULQM9DP0BgApjy3ZHtndpK55zfXbKNoduCqy21+YcH6s3nrKTWsXa7Z+tqazezdbYO7puw73/8nu+ryK+y+u++1B+6/zPZM77Af/ujfLTfUZ+W+HD38s2fP2tWHLrOFe0/YRP9Qkrrp76VBgMK7HArRGg0rr23QO6OAZjJ27vyc3fBzj7K7jt5rLcYak4Ib0BdhO1j6kJT1eoXgPlrN2De/8tcMybeyAPSmPeWFt3CsG2vrtnTqrO2amGb6anRygrnd+fUV8jA89Ea5yvqHydExGlMwFJH+QDQB0RmMZ2hw0C4/eKmdPHrMdk3N2OLsPJVpq96k4Ts8MGjLS4u2d98+eh7z68s2ODlqy+ur1tvfy5QZnnHloUPWrtQpI1VrMRqB/Pzc7Cx5BikwhNYB+KdOn7Yn3PxEO332rM0vLtAQg8GO8HO1VrdSqUJPK99MQu497ax9+c+TkDsSN/DQb3nJcyzbU6CMw0iH8YA0RKtRt3a9aotry9a/Y9L6R4etiULJZsZGrWBLZ2bpoaNuZL5RslZvgfwHb3o832eV1U1rNJAvHrBGqWI7J6ft2L1H7IorrmBk4/zaMmsVatk20wowfqcnJu3u2++gkYkIwer6su3YMWMjg0OsQzlz+rRdfdVVlPHTZ84w2gjAQJppYmqSUQ2MAbpmYmLcVlYXk+KoXN7qALds3vCv0Mzan33gU1Zge9MawfVFL/0VKzWqtvPAXlsur9va+jrlB+FsGE3DI6OMfFx11VV2+PC99NLbMLzKVRsbHmVxJyLQe3fvsX/6h3+0A4f22+j0qB07ddzWypu277JDNEDg0ExNTFijUrOJwWGmmagfYMBNjtuZuVlGtxDaHx8YZYQUeuLw0XttbHLcZnbOMMqzvrm+1TwL3jALf5MUJeuu2llrVFuWbZrthPFXLtvJ+47b8OiwzezZyToOGNWIAC2trrLWodDK2WCh11ZmF6y30GOzc+eZ5gEWjI+PWblcon5CtHCtumnTe3fZZrXEQtzN1VWm3corq9Yf0gSN3gLz5DCyVxeWbGp8IkkB5nOM+vaODNnyxhodBbyPFC5AfWxgiHq92qgRQxTK9oVt0v0KdWqni3AFcgq9r/qztJjVVRnKQ/eArl03DeDt/yOgayzpzo8Y0K950s+1BWhNFCWFqm+EVAB4AGMI9sH9BwhcEPT58+ftu9/6Lr1AhNzHB8fs3NKcjY2P23Nf+Hwy+/rmhq1trBOkYdVCUfzdV7/B7zSadRvI9dvDf+4Gen7f/ttvsdBDNZLI+z7zmc+0/oEBW1hcYD78H//xH2m9Lawt2PjwBEM+1z/iQVazJsOJO3fupGe/urZqE6FID94PW0ei53fo7Ob3jfO0JFR5uk5P2ibhLTaGoEOYnlsLUCcAYwD5T1jn2J8I75zVqEnjfChjeLyo8twu5A5AWLYqC9ye9UvPpoJFwSDyi1BQ8I6R9/38n/25TU1MUchK7Zo95gk3Wba/xxZWlhkxQQpj9uw5hmN/8O1/tqpVqDgHC4Ok010n77HXveH1LPBCyB3WK0L7s7OzSZgKYZx8UizDv5EvRj6w2Wax2eK5ORpesKI/+fFP2/G5E7ZnZp+V2yUq14HigD39eb9odx8/yuKjXXt221133mX79+xlDv6Ln/u87RhKQrYLpSV78tOfSlCDBQ1hnD152u767r/b2tqSjQ2P07N6xC8+3lbKm6RHc7Ni//w337RBKyKbbYubq/bsX30R6y7+7COfsT7L2/y5k7Zrctp6Cr32zF95ri21q3bi/Dnbf+AAAf8hh660lXPnybszl+yxz3/1r6xqDRuyPiu11uz5z34OC2a++rm/5DjPby5acaDfnvbsZzJEDoMHSgXhRuxMgBjD+IABU2xlbLhq9s2//GvSDdcC0J/2omfbvSfvs5nJKbtq7wH76Ps+aL2ZHhpmx1bO2Dve/V9ppDK8a1kC0h+94w9sZmg62XtqZs94ybOSUGqlzJA4coVYl95cwSZGx+1Ln/1SskuA19etxwr20Ec9lGHiK6+7xg6fOGaVZo3FjBg70jK3vun3bLp3nDKH2omb/9OTGEH7n5/7q9TbSAA5Y69/2xvs6PHjVuzvpfGKCBnytGdnz9mBg4dsbXWDtEDIPddoJYD+3wXoOStZ1Z75nGdZ38gQ0x8o9nrj699gUwMTNIxQvfHGt73J7lucs8161Qq5nO0em7I/+O032b6xnVyLEsLK77zVbj92L/PDE0Mj1ltrM3plmZytrazZe9/9Hts5NmP1ZpXpuoH+YfvPr34ZDS5EWQDIq2trtmtmB4szd05N20f/24cZ8Cy3N2lEvfKVr6QD8Z53vsdqrar1ZfutEfTSH7zvnXbX4Xs4dxhYP/jh/7EHPfg6Q8kMd2JksOe8wXx0MVsgcH32A5+yRq3MtYLif84Ln2tDE6P2O295s81M7uIaI+//kl9/MXUdinjBY3ffc5gFaUiDDvYPEtQ/+J4PWLlWsqHigNUaFRaUIW4EWX/Vb77Gdh/YZ6fOnaUHjmhKf0+vzc/O2ac/9gmm5eDd43nP+c/PZwrnJS//Nds7tofRFWgufPbO9/+RnT53xkrVMg239dKGDQwNhqJQ7INODtRRzRHqBD75bkQhsnb0xGG7fN+l9p73v8ve8JtvYNQAd0YNxcvf+F9sYnLKVpZWrGh5a1calm+afeJDH08r0MG/1WbFXvOaV1uht8d2XrKbBZ3nVxYJzMVigcWQv/2q19rOfvAO0jkN+823/C4jP+96xx/aWHHYltcXbWJogsb2i1/9UtuoV613eJAR4M1yyeYQmh8ds+mxCRZ0Zwto39zpnXtP3efC5UUrdA7Hh4W/0bZBgS59s9CO21e4C4zloWtnE+4fh9xZ1B3wSZiURtS7eegA9MQ7bxoAnQVe2psZRoaqzo31dd4YofJTR05aqVHiZPpzvXbs5DE7cMlBK7eqDBs95GEPZQHGjp077TxyGZubLPz52Q9/mu48xDNuuvlG+843v2PHTx6zSy85aA0UMbHyus/Wyxv24Ic91O66/W4uDhhuo7ZhQ8XBZP8qik2sZb9wy1PtJ3f+zKanp+mZn0cF/MAA/4s4HtAxAFW9dwN0LYYWVfkQ5TjwWieMAdAh4Ny2g60mNGDDSTj5LAtqKsgtb1MUh9BBFe0PzeznnvRYWuzTM9OMYAAYBnuQ/92wH/zj91l8k88XbbW+aY++6XE2NDWeRCIWl2x9ZZWGyw//4V+TQrjNJZsYGE+3OyDsD669+ZYnUej3HzxAzxj04f5rtx2OhYMh3A6vC+HPZqlqc2fO2ve+9z2mUsZHJm29Xbb+DKA0+cEc8P/pL/pFO3rsGPPth++6m9791//qaxxXwQpWtpr92n95uf30rjvppeN+Y/1D9qO//x6FtNQoWy7fZw944iNs96H9zFUun52zw9/9kRVD+Qyec/Nzn2Ef+fQnbXhg2LLtlk1m+q1a3rS+vn6qkj0PvoI5vJMnT9qh3ZfY2TvvtasOXGpf/uKXYe5YiaPOW8Mq1k81Y/aYGx9t3/nWt62Qx5NynM/Nz3mqNfMZgjr6rDJfhgLI0A4SnepQpANA//sv/09GN2AYrVvbnvqiZzFPjoJFVG1/9QtfomJNDLmSPfuFz2eUAjUp8JwB1N/48m0h5WKk1c3PeIpN7Zix1Y115t8P7rnEzp85Z9/8yt9atY3CyRzpihQNc9lh4xCMgUc/8TE2c8kuGhjIE0LGEdr/3Cc+az2WsyY3PGXsNW96rf3xu97LFM1yeYlRn+HCMPlnfnPB3vCm37H55UWb3DFDTxC1BfAEx8cn6KUJ0LONlvVazr702STkDp7DOJ73shdapRmOgcxk7dMf+xTz/oARQPrTX/AMy48PWzuf5fn0uUrDPvPHH7aRXB9pUbaGPe9Vv2b1QsZGRkdZlHjmriN2aO9+e8vb3m6TQ1NJ4ZbTpKzNaJaYSnrla17NNYFxePTeI3bo4EFGs/7w7W+3nUMTNr8yZ1Oj0/YrL3+x/dknPmtVSmUoDCVtzU4tnrHXvfH1tufAfrvj8N12+TVX2cbmhjVqpVCEl7d6DTty8pZv5yzfyNhnP/ip/8vYd4BJVWVb78qxc5NzlDE7jgHTmLOYIwpGUBFUMKAgioqiMCBgQERRHCMmjJhzmvEZZp4ZCZKazl1dqbuqq/5vrXP27Usb/td+ft10V9W995x9dlx7bRbQIJ8A+0Fxwzlj5k6K5jqFokS9MM4eXh/jkGHUK5Blq62VB+5bKm25NikJxPmM6zaulSF9B/FZt9bXsF4dDoalLt0kF1w8jmA3oL8RlaOLaPa0WykR6zetY8nkmuuvk6kzpktZpJLP2JpslG7xamlpa2W0OnPWzRItjctPa1bL9jvtwMwQ9YMdUwolp5irQMErD82GQTfkLnAw1tesl749+zL4SElGrrzmKundry+xByWxUmaVls5fQllN51Kmjg85LOYl4jGz1yHXl0+5UpqSLdJrYH9mq4B/KI3FZM4Nt9mOEeCUcjLt9psZrFQGSiWVTUh5uJRr05JtlUi4RKbPvVnWb9nEUmMkFiX4E+VPOO/IGLJtVtvibNub2yCr/tcMLc4GbAET2Gjb7YLBcndLUS/attDfa2mDy4wo/c9Accrj8X8BxTGT/Jcj9mWETk/ARuimFdBE6FAC5aVlsnnTJhmx3Qh5ccVKaS+2MdLA6+ARh3whSWRaJRYp4bamOzIy+uyzCZJDOhgXqq6skuefe07CfqgNvyTSCSmNlrIGZJo8uEIS8KAG1mZ7pgOS7oDXHkLjFe8JEQgRnmm0eMSlqZiWk888Tb7++mum9wH5R4ZAe/a4kK4I3UG8W+pEdw3dvWhq0LWurt6ZbhLTr4EAa1am/9K0J6lB9wT9THO7DToUHlJFQLn/6+2PGFml8m0SeSOgyQAAIABJREFU8Idl5MH7SqatjS17QHKD8ARe9sdvvs/nbcuj/hiUUaefxDYcpI2BOi8NhKUkHJVXnjOGoCXVLOWxckkDNYyZ8wALAWzSuEV6VPaS0847g+0cqNGipohWFwKwQNLBVogOGnRvrsA0ajBflMpYqbz8wkoJeM1n1SUbpTReSYUEMBI9RvHK5tZaqSrpLgccc6ABWQGMU1sv//nsa8nkUhINxKjgdxi5i1R0r5YsAEdlpbJh9VpZ+69vJdnaJCUlpZKVDhlz+SXyP9/+h7X4vwwYLEvvvEt6l1ZJOpWUcCwuWzLNEouU835gjINUCH6iuYPRmKRE5Mgzj+O9AWQVynbI6y+8LL9u+FV69etPgw7IDOJaGPT6xhrpU9lTy2mSzKOtJSJHnXk80bowDNoSBCXsEE8EAxJEK06byGtPP0+9BgWYFJFjxpxMUB3qup5Um7z57CssxMDQoSt+1JiT6ZRCBkNeH1s433v5bbY6GTPpk+PPOdlBLiPlCnT1Oy+8IbUNW6RXVS9+WlayEpaABAWsUiaK8nkCXOvDTjqSe8y57ah5JlPy8pMruWY4p+3eDol4EIkagpqwGKVa31ov1SXVXN/19Rtk9j/myM/r1jDShkGPoW0Uvl+uwBMJWSHmouiVp7YBxRXlrHHnEKwVjUXprK548EmaAKwF3nvMGaOkalBf2dJQZ7AXuaKsXPKYSL7d8AOIV064aLS0+8x0RpSiBlb2kFtnzJSANyKpfJqyH/VHrdHMI+ntBAJo27z+hmksvyDyhZJESe+55SvoXsGxqE82SVm8wnkPjIzNuUkmn5GIP8r1vOiqS6Up3cpUbnOiScpKomRrC6KGnjetev6CVzxtBXlo4RIadGRfGupqmbKHMW9qS0gkBEBeVuISlXR7ilkuGPxxEy9my9WPP/7IMuf8Oxbw2bIdGUb50J6t6YSURdEuyMZ5/gesAopBV864mlkflF+QNVw09y5iLQxIEdKBPgDITJ6fBdc1lWkVfzAoQbSGSodMnj6F/fsFoNQtPwCvYmmG1eAF8z55ePYSOpEwrl6Pj8+EtYdOwfWuvGGybN1aKyOGj5Ctm2vk/nn3M8MQ43rCpaRGtgBhkVwRff1scJOrb5oqzdDzJXEzF8Tjlfk332k6TDTAKWYk4EG3UVrivojk823MXmQLKCUGpUUycueCefL1t/8r/QYOYOaypamZugmZzTza1uy0Qk2L0xS5Wpk1Q6vsnU4pt1DkGnfl8tfXa7/676Xz+RnWoEP3avStKHf8HcGW1tPdtsldV/9NDX34oXtz7AvfYIkt8G8ll0BkDe8SpBv//eI/aAphjQgC8re9dpdYJEoQD1o83n7nHSkvqZB0IUvlv/9BB/DwoG6Jg/yvjz6nwty4ZYP069VPahq2ynEnn8iHKQmG5ZnHn5Se1d2pFOH9RuJxqtwd99iFNREcdrQWhXEHqDtl0+KJRGXHfXdlWh+IerRcwMPF/511BkP8oOLvjtABtnPXQNwIR91YTbe7ew352dBoPtMjD4MOJQ9DRvYqm6b1hYyHT4pLi870ZNoFoDgoVYgusyNMi/gki35bECggXQWhLBpAHeIFbPuu+/5NuvXrLRtqayQSCEr3YFzefmmVORyIwHxBOfLoI6WppZltOjAu77z5rrSLidNhJA4++hCixwG6Kgb9pjxgwxummEB2gIgxV5DyUFTeefkNHrhsLiuBQFiOOWWUbKytYXoSAKU3Xn5DkkV0MMC4I82Wl73330sqS8vYhvX5u58Yj5ZRfFH2PGQfk8b2egicDBa98uELr9PzxheoIPY/8QjWdzHatDpaIu+ueEmiWOVikSCllK8ghx53NMsaOOAfvfyGeNpyZkoaUub5pJx1/lhGBmXhqJR7gvLKsy9QMaQLOfFG4nLAsQezTbAkEuHevP3S645Bb0onJBotlaNOH8U6IAw6oyu2KZpUG7M2ABqijpsuyKsrOg06Uu5HnXkinxOKKJITefmJ56whwzMWZdTZJ0te0325DqZGV/zzSTq4+MJ+n3jOKZLJtTEbg2zFK8+spILGSiI2b5E0I1C09gF0t+yBpRILRJ2UfVraZfS5Y6g44ThAZh5ZvIy1XfRrwx2qzzTI+WPPJXobEew7r77N6+PvMCFQ8mddeA7LCwASohMCqXeIf74tz/olsAMaoT9ta+gaoQPghHNC49yek6cefILrYOK6gpx10TnSDEUeCtCZBJL5iXsekDijY0S0Hjn/6svk17oargP26un7H+Y6wPlD10Rdol6uufZaaU60yPY77CBXX301s1bgYUhkW6QsXCbnjj+X64IWWwBQH7hrsYSZJUDELFLb2kDHpbaujkr6kfuW2Va4Ttm9cPKlkvUgTZ+XorcoQV+RBh2RJgy63xugQUeE/uD8+w3XhB3zmWnLyDXTrxNvJCBNqQRr2MuXPERgY10TAMbd5JIrJrC8gudcMHeh5KSdTjmO53njzmUPfDQSkYa6elm+9GFmOHCqEfHDubt48gQTUSMr5PHKkrvuY9tc2Bti9gsyPG3mjXSegCeYO/M2iXpD0phqltIYcDpFGTf5YoIIt9TWSDgOJwlOqiGwMRw7hmQm3OGXB2+7V7ztwtIZnKKCryi3zZktDc2NrMejZBsNRaS8pEymXzdN/B4AOU0wCJmcNO1yactlKbt33jLbZlpMSIkM1Q233ESAXllZucRCEbl16k3S1pYi/wb2slXaZfLUKQRIAn8y/drrpCRqAkusB/Z10owpks63ExTMKLYoNOjQLT7ghiyZmdbI8WyKRHeXWzVLq+lznQWhJE1quNXgup0CdYL0NUzbI0OLllWSDHW2y7mvCScCOktT93idRu10AizTp/7OM5R96JpGMUZdAXFQr0Bug+3r+6++5e+TmVYpjZTIXvvuRVDU5k2b5S/b/4VR8abNm+XLL7+id4UF/fthf+fF0ZoDwMknH30ssYBJo0E8Tjr9VNnS3GCURyIlf9tpF1NnRCuPD1FMgXXQ88ZfRDIZgIsAcHp06UPSu7I7/buMxyM77rfbNgYdD6kGnUxxFhT3ewadRDC62r8zIEJr6ppmUSNvXSoaJY3QlUUMoDgAqVh3DfoN0xgMAFKSRa+oQQ/ihrJ5SSdaJdqtirUcpCZ9PuMEGHIOD6NzKKpTzzpTWtrSki12SHnPbhL2+OSVR56UimCUnhyM2VHHHM3aOLIVGzdvknAsyv78jz742B7acmIP4HQM3X6E1LQ00qgYT9mUDCRvonP0FqPV66M335NmHNBy1F1FjjjxGCJYAYZD6hYp4w/e+4R/q+pdJtvvtpv06t5D1vz0s8RDEfn0nY+dNDIO2V6H7UvDAOWBTAGiug9XvuEYdBjyfU84nPVdrG2k4JVPXnhD8umUxCIxKqyTzh0tGxtrmdKG0zC8Wx95ctlybguugQj80JOPYs126/qN8uHLr0vEZ3r68fe6QlqOOfF48Xs8Urdliwzs3VeeevQxIqCRwoQSg5I89MSj2UeL/+F0sbWQJRS0KPq4bogoY9mCE6HDOWqWPA06nhMGL5oXeeUJ0zOOdc4w1XwySVOoIEA65As4Bt0kMEUOO/FIOrPAkaA9cfm9xsjAGLbmUjL+qsvl+59MaQN91DuP2F6uu+ZaaWltlT49+zEiO+JEk7aP2LrqyieflzwIcfwhRnaXTL5U1q9ZywgQoCIou1mzZkm3sm5WMcLojmG2oRhENAYOfb/poW0zrUBq0OFcPf1wZx861vq0889ghgCOb6E9L08/ZAy6IX0tyJkXjZEEVG/QT4MOXgEY9BgcRBA7eTxy8CnHSmWfnuysQNbnmfuXSxE89t6ANKJ/+bZZ8svaNYw04WQBqX/3nEVOzzai4KlTp/I8oKUJJadnHn5SfBawBpkbd8UEaUwmSKwCx6MkEpXFc81nqIN1AQy6rygpGHRfQXyFnBTyeV4XBl1T7r6cOCn3mk0bpV+fPqzHj73ofHYdAKwY9AVk7s2zWbako5FOELl9y6xbmYloTjTLkruX8NqXXD6e66flT7TyArm+bPFSBl+OQb/SGnQg2r0+uX/+vY7exrm55/7FsnbTBj4nCJ2qQjG2+pWVVBhmRumQcy85Typ7dCM4Db8j6xuk0UbojkHP+eTBWfdIyBM0fefeotzz4GL5dctGqW9qIGEPuETqamqlJByT+bfNs4UMjyTSrTJ95g2SLKSkoqpcWhuaiNOZOeNGifjQ84IShciMO2bKpi1bWFLNJNNy+023SFkwxrxgWzEnV8y4ll0ouWSaAF/Uxm+7dRaNJbK7Pl9YJk6fTGeUMgt7YMl2EK37oZ9thOzuM9fuJne0rRF8V4PuZj51R/d4rwKq/8igt+cgw39s0JX+223QlRuFzoFr0iZt1ZCD9iDKXaN00pJaykDuX6FAoo1XX3qZdfBYMMpU09mjR9OIIP+Ppn2wTkE5v7XqbZvaAdF8Tg488ECm3dGm8s6bb0ksxDiLqQ6QyER7VhnCg9pGSdU1yq+r15pMgc9DkMy+hx/MSA0IbUSOAN+s/upbkgzgRpNSlJ32/ysRrDBciNDVoDtN+pZG0HZabFNDJ49zl5YFFVjdHI3M3V4bN5/pQEO/ikiaqHFQj1pQHNuNEIl2idCRckeEToMOa4pSB8AZPpFUNi2hSFSy+TYq3HQ2xdQLPH8ox32PPFCCpTHpQC/zpi3y8/tfSADvBzpHRHbeeSeCAtGuBbrLsooKptYff+pJZk+SubREAlE5/rQTZHN9Lck6cAumZcY8A1nLCh4JFEQ+feODbaKUfQ/9u0kjl8bIPAW0KDIwaIMD8Ko1nXIcOKSaYaQ+efsj65GbqHOfIw6gYUC0gC+g3D9+8U1bVRXu9z7HH8beZRyWuCcgH72wSrztOQkFQswmxPt0k70OOoDRNmqq6776Vjb8sJoOSTKXFQlF5cjTjpWW5hZG7v95/zP2yHJ8a0lUjhtzBksXqMsBnVsVL5Pq0nJ5/KHlzr02pFvkxLNOl3zAKwV48pYmkoBI7L/Xx3UDujuWKchrK57n2sEANUlOjoZB9yN+9Eg0J/Laky9YVxfRR4ccd+bJBERin2AQ0R/7zKNPsiZpHCyPnHD2yXSUhw0fJo8uXi6t6SapjlZwT4499QSpyyeltKqcfACZ5lau9w4jtpcbp89gbIga+Xfrf5LZd9zBVigo2IfvfdAy2hlCoSNPO5pAIRiwdEurtDQ2yWsvvsrskYl0CnL2uLF8LdYB+4IMFLioi7ki0+boFgDuAwb9yYceN6Jkswxq0GFg0Ga44mE8o/GzYSjUoHs0QvcE5Ml7HpAoMz5GZo4551QJV5QyC7do7jwZXNZTCh05aSsWZOKUK9mKiHYsAKQAxoWu6FZeKffOW8hIHslmZK0un3wlEd5NrQlZds9Sidn7QK7iyNNGsWcaa4+9AFjz5See5f6ZexW5aMplkvEVJenpoEH35NuMQQ+gxQulDuQvfWxbe3jBA5TpdKqVKfDrZlxP5DcIU2IVpRJA90abR26YOk169kD5xETbF1xyoVR17ybJdJIsZtm2LDsckslWBgZA4qOdb8n8+/hk2KdtDDppmU2Evnj+PQwK0m0AysXkhLNOIY8HeCPgtPgzOblnwUKJR03pDQb98qlXSBgtlekkAxaTqkdG0qCZVF9G8n555PbF4il4JZPPYiACOxr6DR3INlu0ILal0jTmd9+xgCWMVFtGYqG4TJl6DTMGaU9GSitKySeRTaZlvz33lrPPGi2l4TKuRm2yQW6+5RbKGhjv5s+aazoHUJYN+mTM5eOkZ7/eUrths3QrLSdj4IOLl9J5gkIFC8mkaZMNI1zAz0AG949uFoJRgXGxuk8zsRqhOxlepb21THFqDzRCV4Ouv3dnebsO32FUrXMDbMr9zww6XquzNTSodBt0h9fBMsp5hh6yZ1HHr5mJ64ZnXPm1IUAQ2K8++1I60DvrMemfFBCQ0bghBmlLsWcToAci9sQnTZa5auTfR7INDf29//rwM8l3tDM1HQmG5ZDjjpS1TbVEjWbrm+ktfvruB/Sg0IoWiMWk53YDJd6tkohooL/7V/eQz994X7JNzUTyug26pty1Rc0NiiNvNlezExTHLDc5l42H5EY3uv+tG8WBILkc6yvkWrcGnRtqDTodI2vQOdoTkbo16Bqhb2PQ04hMQpJNJSRcXkqjTerQXMZwoAejvLesxRK0FNJy+HHHSH2yRXYdsYO8eP+j4ssZJCSY9MjhzfR4mwQCIalrbpDK8ioLWRHZ3LBFelb1kpEHjpRgPCpJeNYKdLHtFoi4EDWDPOXDVe86dalULiOHHnOk9B40QN799CPZcccdZd2Pq2XggAHyvz98z774aDxGBsHB/QeS/QztUR+/9QGfAfeFZ9v/6IPokKAHFHuEKP+Tl9+iMeCzSkFGjjqUmYhiR4f0KK2QV5Y/xUxES1OTlFRUyKEnHydtfkS6HeLpKMiAkip5Ztlj9LaREm73+OTIU48lX8KAHr3kofl3S1VpBfcfabhBe+woI3bZSRItzRINgvymQ9b88JP88t8fKN+ZXFb8gbAceepxkvN5WEdnnz4Ump10xe/g3c8XJZotyKoVL/DsdHi80ijtctQZJ9JRY4QOg/7UC44CTktejjv9ZGntAF7Ex2cHCPKZ5U8RUUJ2OmQZRh0u5ZWVrP++98Y7NJ5YLxjE0ReNlVREpOj30LkLewJSXVImm3/dIO++/p4k29PMKkQDJXLmBWezZXTwgEGyeMG9/Jx0McN7HTvxfPa3l8dLuAbbDRkmDyy6394BSg0FOeeic41BDxqDjrUAoAc913g+MtChplj0yJPLAIrr3O/TkXInLbKhAn72ETyj+cJnnzluLCN0J+XuCcgTdy8xBh2zBTpycsVN02RdzSY6pysfeYa8BTDoHl9Qzrn4fDp26zdvJGiNrZzBkLTWN8qTDz5KUFrIOgfHn34S8RuBeFTm3T5HSgF+RPucPyiXXHeFJNozbPvCc/Su7CbzZ95umSHM81w0ZaJk/CJJX0GKvqJ4clkpduTFh5Q7+9B94iv6xNtelIfmL+FzGoegKPsfcoAM3/Ev4o+HZWtLg8SCEekdrZJ/3HqnbK6tIaEMiGIAQoQxbWeaGAOa2mjYH1y0VJrbmqUiVGZXD/gPQ6mqBv2SyZeZXn3oA49X7p63gK1miKIhTxddfjEzISA8AuJ7WK9+cufM21mSa062EEdw/axpXPOWZIIlMTpmRWQ6kck1jj/sQziHGvpioNOkEPTy3I694kL2fqN1rb6uVvKprOy+4y5y2bhLRJDxC8T42TfcdJMk2pLSESlKNpdhuamqpFzqNmyW+XPnsSMCBRM4pJddPcngsCoqZfYNs0xvf3OzxMtLZcqdM6ShtYl7DWZBGPWbps3g2vn8QerTSdOmkHsD5U9O5wMXQyBIQwneEjyXO4jTQA563unDV554+53Gn7MUTNuyRu2KgFej/nsGXW0LXCNkuf7MoOO1mnJX1jpFvqv+0b52RuhDDwWXu2WKs3V0Q/Vn2M+QgkOz/qa1G3nAIT6aokYU6fejDQfLbrx5gNdAjkLFXMjK0UcdRaQxiC++/fK/VmUbh2HX/faSYlWcCF4vqD2resjrz67kYcxAmENhOejko+XL7/9Xqnv1ZD9zviUlX7z7oVSifaO9TdpDQUbo6FmHQfcH/LZ30nDyssVMB2FYg87UsmVDQ13xz1Lu7jnaECrdINZbMEPbFODtwBXL7oYDgMAbnq1litOUu1K/IkKHa+QpeiSTSsno88eyLg5lCeQ8SHFQB8MerHrxVSlIB/t4K8u78fDudfh+rJuu//JbCSIb5vUyLV9aWkZEckWFad3QDgF43nASYoG4NKQa5MgjjySfOxQh7lUHAsA5odEAehoG/dV3OoFiubSccvaZ8tOGdVLZu4epj/mCJEYB2QxamSqrqugUbly7TnpUVJn6+BvvWfVuEP0HHHMwa8tYHzKDeXzy0UtvGrALZaggI48/jPVROJvd42Wy6vFnJO4JSu3WGvYrj5tyuXz503cSrSqXhq21sseQv8i9c+ZLd6DymdIW1sixPcACvP8iSG28ZBFM5LNy+sUXyJrNG9j72lxfz3757QYNkTm33ial0Tj5uX2+oBx9mgHF5bBG6FCx6TFsK51XRNeooTNCNwY9rwb9TGPQsY4w6KtshA4FjGomDHoCBt1vDTpwJNagG6iQyMnnnMohF8jSPPbQo4w2m5rrpFd5N9n7kP0kMqC7tLanyaIH2Uo2NMtOI7aX2bfOtr0NAalpqZPLJ09mF0t7OisvrXhR8kxHBiQtHXLShacQuNfa2Cz9uveUVHOCrYZ4RhCb0KBfeB4NOkoIkFHKN7oh6FyAo7vIsgFO05OWyx1qH89Ag26dWhj05x592jHo+Myzxp8rCcnToCNDGBO/MejIMOAMe4py8bWTyfwHpPrkyybJ9j0HSnt7VnzBsJx+wdkSLi+Ryl495Mv//Q+xHUjfYkbCsnmL6UTlbeR+y+23MZpH2+eSRYulxELf0JE/aerVUpNokm6IjhuapdQfkofnw/mBhTTBwLgpk4xB9xuD7s2bfnoYdEToSizjcQy6R3L5LMHAt829Xb787j9S3aenbGmul+7l1dK6rlaeffQpe1ZNX/IlV1wq/lCA7WPoBV/+wHKLZzAFm7pErVSVVsmkyy6VR+5eyieATkDseckUY9Ch3JERuXfuIgs680pDsklm3j6LPfqIwDngJpGSh+97kNeHM4Fg7NKrJ5C5MhQ1pSdmi6wxt2ERDWA075OlNy+kh1yI+KW5mJUZc2eRDCYUCRHYixJj05ZaeWrpY9T56AmPxUvkxltvlVRHVrKBHMu4KIc1ba2T7QYMkVumzrQOoYcR+g0zbmQNHVwLM6fPkKpouXgLkEGvnDJprMQqjew31dRKr4pqmX3rLIn4wsw2YE2umHYVI3TU+YnWB3c+AM0oU8KgWxyL9ZK2HT4DXhVXhO5Gq3OIkAWP/5FB12lvGpV3jdA5mfVPUu6wUxqhK5td1whdDTpt2rDD9rbUrxYUR05yY8xxoNESNXzIUHn5hRdZKwUyEChBpIDCoYgkcog1jIcT9pvaRzKXlEgAS+yTAw/7OwcxoJn/fz75t3QU8xL0GCM6bPedJD6kj6z5db0MLO8mHU1J+c8n/yIIjK09ubRsv/fukvEUiK5FBJFrbJVvP/yCHjq+EKGjhu426CYSNwadNQztr2bNwYLj/sCga9uBbq7OCHcDHDpTJkJl7OZyZ7Tv4nJ3G3Q3lzsMOqcpFdBNWZR9DzyAyhLGqrG5iUxQMFSkXy0tk3dfM0AlrEtjtkVGnzeWabzHFz/IgQVI1UfCFsBiI2F43RC5TNHUwoBmzhARHZbTzj1NfvjpRxp1evQKdmGi1gDNYIhWrnhWqmIV0lZoE783JPsfewijtMZMkq2BUJpMXxU6SCiD0aMgsUA9C2jk9ta0vL/qHSoVBfbBoOcBMkMt1muyAR+8aEBxzC6ghg5QnKfA/UMr1Ocr32YnLdYMCN2RRxwsnniEJDIwRMFku3z+zgc0eAbFK3LwCYcT5wFmqQ9ffN3wrBcL0pLLyhFnnCSt+TYJh0PShr5dULO25+XtV1ZR+dLoFtvlhNNPJTEJDDrSzDDgzABZg461U4P+6tOmjxur3ig5OWp0p0GPtYusesJE6ESbI+V+xslkjIMMIeUOms5nlgMUBwyKSbkfPOow8juAYOW1la8QzW6iPmGf9YZcs9Qnm6VHWaXEfSFJNzRLPBSVpQ8slagfXQUeSXVk5LLLL6dBB3f3M48+RYMuPj9BRRdeNZ5DPOo318jQvgPoKD62bDmb+QCEgmI85/xzTardRugoJ8HRIKrbRuhgYVODDicff1ODjvODFDDa81745wrHoMN5O3P8udLqgUEPMsqHQX980f006Crzx55zmlT06k6szrKFSyRmCwLI0EyeNpVOJhwv9BxrhI05EUvn3M0IG/V2v9cvY8dfIOXdq2VTY508dM9SMc1gxgG88JoJUoyYKA57Gi14ZemdC3gO1KBfPGUSBwclvCg7iHhyaVKSIjuWy0PGMXUOANiiLCOxjFfSbUkpCcXkgssuYiTbmstItLJUpK0gwZa8LLcGtaZ+q1RXd5eJV01itIzofMmiJVYWipKWlMyePZsZBbQRl0dLZP6Nd/zGoDNNjnkTQLnPuYsOV6o9RcNx3U0zCBBrTrUyWMvUNcqD9y7hXhnMOeTqfDquGIqCzKu2rWERjCo1HVCRvE+W3LpQAIdPoUUwFJRr75whiVxGWlpb2Otf6g/L5l/WycI580hbaxoVPTJhyiSpSTRI5cDu0l5oF1++yJIR2CAfu/9R2hHDARCQ626eJk1NzeItemThP+ZLHJgDdGX5vXL6lAule/9ekkukRDLtJMJa/A/wCyj1cFGumH4VZdcfQhbFtGZjTgEMOjhMQP2ryHXtO1fDC2PqNujutDynAf4Ol7sbFMeavf1yA+KYBfg/ROjaJs0MLKZcWrum2C6WxKydcyJ001foMug2OidohenxkHz2/idOrycW6+CDD2IPMQ5R3wH9WUcHehQtV0CQgmcdaEw8EDxF/P/u2++wlg4lC6W156EHSFNEZGtDvfylV3+pX7NB1nz1rSXJEKnPtspeRxwkFfBoG+rIc10djsvqT/8jueZm9qTCoO+w766/Meh4UMc7chl0JZbRCB0S/Gcpdyy8AiTYqmb7EBn9o3YWCpq1Q/rRNZwFgD4dzoJ7IS0sgE9wc9ryrKFrHzpSwPsdc6CpL5WVsueSE5JyHQR7ALD17BNPkwihW2V3dhHse8D+0qN7dyK3kU6EAgDQ54zRZ/E72MEGDx9GAwaWLzDw4TSC4x6EOwC0oYVHx7yyrcmOziRfOWYiFEQ+fv19J4OB6LrbsD7Sa/AAGjmk43KtaQ7SAQirtKyUyhRVU4anAAAgAElEQVSYALBB5VMZRt/vvvIWMwww6DjMSLnDoMMJAAASuIgPXljlAMZQz9zv5CPZpoSaN1r9Pl35FrGxkEncx45/31O6DeonqQ4zGlUak/LvNz8i1hctN8VQWEadcSK7M3APLz76pJRH4nSgGtKtbIurTyUknUlLj6oqSTU0S8Tjk7dfWOV01da3Nsq54y+iY9EOlC8Ovh+jY81YTKwtB7hgWEqmIK8+aQw67p+guHNOJBcBDEIMKffHnre5K5OFYA3dzIV1QHGooZN8w+Y0Th57GvkJkLFZft/D0pxskB7xKmnPpmX0RedKR48o07eZxoRUx8ok5gtK2BuQhx54UIJeUC/7KC8XT5ggGNcY8gdlma2hN7YnJBFol6umXSup5hbud6YpIYP69JN75i3kfeB5YNDPPt+C4gI+U6IBpoB6wrRswlkF9S4N+rInnKwd1BkjdABD8Wkw6I89Y5sdjfN2xvhzOXTIFw6KB2tZ9P3WoI85XWJVhpL2lcdfkKBtcd2SaJDb5s8luDZaWUYiERCrgIGt/tdN8vyyx8XTnpN4MMJ+7pPOOE3+stvOsqWlUe6dc7egoJVIJSQYK5MLp14mEg2SnRDtoL1KKuTum2Ybg27K23Lx5ImS8hcl4euQgl8kUGgTzAPAcBY16B54edago8iEVluo77MuPFu69evF4SzgKG/Z2ig9JC7zb72TqHZcYktDjUyfOUNKykvl9ptnS1N7s5QGUd8GWG2s9CSddVJ8Pq+kGxOyYslj2xj0S6+aaOreNuX+jzvn2P5u4yBOun4y9w70yWF/QLpHS+TOm26nKU/mU2zPm3DtZQQxciKiBcXR/NiprzoaGQZ9MQ26R9o8GMbik0tuulIKIZ9k27McZJPc2iAhkMjMvZf7D3bL0pIqYjJG7LaTrK5fL7liTvx5ke7llZJpapU5t9xB5D8cUZSjbp11m6xe/YtUV1TJ4nn3mIE32Yz4wiG58NYp0u4rSNOmGulb1Z3zBObfNlfSmaTEInE6EJNnXO0YdHYguQw6Shkw6DqnQ3U9ywqWhU2Ne1cWOQ6wsnTfavTdLWW/RwjjjtRBRoQs1/8l5U4Hzc5i15Q77ocjx90GfcjBe7CGbtLuFuXuMuglsTgpBz/7AMNEMHIvQ7TlQQcexHoWqAQxSnP4dtvRUEAQoKRhlOgoYOYrBN7jla//BQS8BcMU87LrPntJrizMHtXKQERaa+rl52++5XVaUq0SjpXK7ofuI2u3bJIBQwZxWEtZICyfvP6ulIhfMuC5DoZkx5HGoEP5Iw3ORYVqt039WmvQhXNcJmdeuplB7oAdXAQDDu+uneENJDleB8+NIxbDYTOQvgMtHUYwoKCRpgQzm7aDcePttDVEgobLHdO6sqQKHXXyCQTtgJkJmpLjUMsqOOry4QcelP49+jLKRV970B+WA444kG1pr77wMn9vyEVE9th3DzK11dbXU1DQlz18xAj59/98QaQz2tVAAQkKVvwNz4HXEUioA2s4kcvQooKIBIBIsPRB4YC16+hTR3GsIZ7bUFeKvPj8y0y+jjrreJJ2FHN5IsbZDvbym+w51jlRuHfUdmHQ8bxwIN5+7lXHkMLBOeiUownWw/3hGiuWPSoVgTjBPeFQTI4+60SpbW1m2x0cPdQCVzz6uJTZ+0Rb2EGjDqVTCb76z1a9L4lEk5SXVlhimYIcP/oUyeXaieoupNvkrWdfpeqFjAKFC4zIqeePZosSh4uwDoUsQpHlEMgGWK3QERBuK8jLTxiDjvtPSoccA4MODnbxShhta4895xgyZGVGnXWymUgFTYnpZz4/WdYQg6tBP+nsUzjkaO3ateT8fvGJ59kzjt55sCSeetkYycHhwLCRcEwSDU3y8tMv2bXGvRRkwpUTaQjBDb5+7Xp5c+Uqxi9wrlrBOX/eKEbZAAUWMm38+bGlj1CuoFhxltC2hton6q8w6OBYILkr/BFEpJB/puA98vjSx5z7h8ycdt7p1C+I0AGKW/k4gGbmC6Cl0ePOlbSnQ/xIf3YYroZHFi0mA6DJEBRlzIRxTJsiA4QRqA8vWsygAA4DHDy0ACKCR+SJ+mtzXYO8/KhxoFoSDdK9tEomTp5EBwstl6GyuDy44AEONsWeIaNz0TUT6LxhjgRAWvnWtDxy12I6klqWu+hKFyjOj5G3KBvlxecPcLY1G1Fx6PMFWToPCPUOS1tUlEQuKROunETuehjVQIdHHpx9D/ceRgVAMr8vKOMnXcz69UMPoS3NZGvwdfHk8VKC8cEcRZ3jft99+1006CxfiUcundJp0KGnwTBnYkG0KeY4yhaRLYGB9fUSzBXk/oX38joGSOaVK6ddSfQ3qLyhzw3+yBh0Uy82UyXDHT5ZfPM8yWdy5GzPoOVt2iQOBSqvqqAOg7Pes6xStqzbII/e/4ht4EMvvEfGTDhXItXgbi+YyYyZdnnwLmQLPJIttjGjeMV1V0pLS0JimLLm88u82XMJiA57/IJJ4WdeM46DbhAsgVESWcHbb7rVOlHGD7tqxjXUNQi+1MgiskYbIfAnmLamEbrSsm4TiVuMVVeDbiJ0gylzsrYW2a78JV2JZtwGndE1R3r/McrdDYr7PYMOB0VLwQxSB+2/q81QmyI/gWK2LoAbhjFGegJI5vfeeJeCBRADel333GdPpmRABwue6N59+sjKlStpUPfZZx8nPYA0PdJ9//r8c6eHHYnmkfvvR8AR0OlQBEipv/na6xIPxSjCiAz22G9vOg4gScGNQyn8+5PPmHrEF+g7d/7rrmzZQoQIVjrQxIa9JimP6xx+1OFEZMPJQKTz0ksvScwfk4xkGPMdO+oYM2CmtNQMy4hG5cM3P+R7gVmFUgGdJq6BGt4mcDxXVsr7q95zHBRMbdp7v32Iakd/t44xRLQAIw8OYfBvI2qFx//Zux9LW3tWwhb0Zvxno1zMeESzF3geIPhpTC1QC0p615G7S5/+/aRm61b5l2WIg9EsYO75CSeS0Q/7gnGyv27YIG+9+46URMvl0OMPl5ZUkmleTIRDSQAevabRWBOC3YJRp8R1yKpXXiVSFUQUOPR77z+SrEug7UVU9uwzz0jQF5atrfVsf4FyOO3c02mEQBf72PJHJRYARxrIPmDYPXLEEYcTdYpI4dP3MVK1E/WMPTlk1OEklMB+oFzz6nMvW7AYFHxejjn+OJYRQuAfsKDLFU89bXt2fdLc0SpnjzmHBxWjXzGh7KF7l0omlyaOAPs19oJz6TDUb62VT974QIqFdol6maCVLXUYTtJdThp7OrMR2SJIiy0gCGhXC6aEo8aujUwbJ2CVh8oouw3tBlHd0NDA8gmofJ94+DEq106DXZRTzz6N8gEswRP/fMLpQW9pS0hJqFROOPNEptxBiAPmxUfvN615hsoHzkVBTjnzVHJxIx395GOggjUOAcor7QAgTbuBg0hAebrd4KFy95wFlJOi1yf1kpYxky5gKrzYbihoAVB6dOkjdr9zJAoB2xt6z4FtAb88AKls+8kXmXXDwCbsK2ZwP/+4cWwgwZCXM8aewSwYyKU2/rpBXn3GkCA1p5qlKgbApkcuu+Zy2VJTw7V4Ytnjlu/O9MIDYXD2+LGcNQAFhiEbt986S0p8wKjnGbGWxsqZ0kaXBXAci+YsImcGrqPrPXY8mNgCRJCDXGnZfQ+S2wDnLVlAWWISzwWcW/Qog6564W3zJVvISNSLMbowqpdSDiIlcalrrJeCp0h2R8yPb25uIQkXOx2y7bL0riWkcTHsfaZchH25eOLFxP+AunfBHWjlUo4MkbEXnicRTOgL+OWuuQukIdkoFfFKyeRTJM657MoJ1AnVlZUybzbe65GWZLOUxcvJ1DnpisvZNQSaW3QX4TUYsxrxRnjtS6ZM4LkBm1yiuVnCIGuZM5d7rDI36dpJpO5GAADdjEyUjhBmK62daxAseGXJrIXSls1IMAyGxqKMv/oyYi1KKkpJZY1yHDIB2USKAD1oAeU4Acr95lk3k4AMTtRddy4wZyfbLOXhCkkVUjJlylUc6AVGTHQt3Dx9hsT8Ecm1ZcUXCskVs66XhlQrQddm3dtkzu13kCDJccImXCi9evZixhbO0II77+LfsA5wii+ZOoHRL+wWdD8cdZS4BgwYwO9q3H9j0MXDVlBQ86oj4E7Z45QCPN2VsIynFyRexQIdDZbw4DRZZ8DdKucG5uk9as+5ZhW2AcUNsQadKQZFezvzTDwkjkG9Bgbx5//+5CxSMtsqJeES/rsh0UCQBtPTJHowLVTtxXYadtw8FvK7b77j75Un+q977c6hBkjd4oEgqF9+9iWp/3wexHt+2flvO3ORNRqGUf76X1/zNTh0iBz3P2R/pvrxGWjnePrpp/n7TAeyCX4Zuc9IGgb0MmKB31z1Ju9RQXwnnHQ8J01hYcDOhE189913JeqLSlO6SSqiFbLHfnvQIUAmQNGGH7/zkSX4wGd5ZZd9/koqT44oDQaY3oYDgClZwCIAqJNsbqHC/PLjfzvwQqP8DLAOEQ9Nud0LkxJHuQ39in5Sv6J/P1JaIrUN9WxP++SNj8nKDaa9uAdJfRDzJKQ0hvGjWZYGYtESSXZkSN1ZEa+Wvx93MFuqUnlUcw3drwIhldqUOIpCUYYOGiyL77mXiM7KSLkjAxhsAV5tGBbQNMbjZoBM3+0GSO/+/SReWsK1/OwdkOiguijSmkKNNyIRf4iteeIPycamLdLL8nYb1rOwHD7qcPbTYz8hP2+8+IY7sSKHHXcY2bmQtkK5BxSOLz79krQWkkw1Q0Edf9bxPCQwZmi5/PztT6nk4ZBGA4j//JIpZiTmiUguZ0aKol0J5EBIrSPqMQYd7V1gSjc1RpZeSP7joaOGQw2ZeHrZU1Y5mwr4KaNPIZkKpgtiDOWbrmdoyTZLRbichtkoF9SflVDG4A0aM00y6fLL6cxieAdkAsNSVr2+irJe5i3hPcMg4f7QpgNlWBI2DHq414lTJ8ovq1dL/959JdOaZIT89ONPEJtR9KKG3iHHnHe8VJSU0XnD5+GZVj76nLRLG0lA8DmnX3QWjQyiczDFoacXvBAlYCqMRLlHcDxra7bKi0+8yPfCgAEge/gJh0svTE8ErXMoLHPnzpXKSKVhSky1SkWsQpJo5QojRSpS07RVulf0YEQL56s1n5RrrptKwhUwvAG7MWjIYLlw7HkyqEdviXpCTNsCYc4yVrFdttbWSp8e/QjSxa6BShTDZXbYYQf5+ptvZPsdd5BZU2/hyiEljutOvm4y9RT2HoYM73vwnofo+IclQufk0isv5ZnD0Cq8BoyQHEObSvF5UJcG1giOzX2L7pFSHxwd8HckaHBKOJ3OK42N9VJdWc3rGnR5GR3V6TNmyLpf15NBEa2GwMXAIYFJNcx1cGFyXHuMLQV2Jh4ucc7G+IkXS1V1FTOVwOIsmLNQ0h1pssBBxq6/4Xo+F7IYDbW1Egn4ySaH+8DfoXWvuuFqZvLwnBEGEybjie4dknLZOrq/4JEHbr9bspgeR0Knglw7/XpmspBtwXrD0KFnHtiImg2b5LlHV0hHsV3CHu1pUffUMFAigxIPl0ltul7uWrCAehvnDB1OUX9Q7iYmAMYP2U+vXHjVROJbSkpKTBbI55Pbp82ymbJ2yefa2ZcOxwKTDpGlumnajeTFh46Gyzf55qsYrGHvNXUOewddD7nW/nR3HzrT8BbUzHZlGGik812DWfAaNbpd0/Z4PUoaboOun6H1cdyL/s79WdpppW1sGqGbGvoBu5l8jo2Q6B1Yg24CgSLJORDB4jB+9M6HBFjEg3EKFkFLPiSuRBpbzYQ0fCEyOfbYY+kVad35i0+/oJHHNKfuFd1lx913liA8HEQTmQzruut/Xs/3IzqGqtpj5B6MnKHcsWkw7N/8+xtHgCHgBxx6gGzYsEGGDx9OysTVP612lGMOKeJjjnY8LQjID/8BP3xB2jjLOiS7jtyVhh5IYq2bfPQWjHXn1x7770GPF3/HZ+B+f/jyOyeSgALdae9dbf9misMAkELHFwQaAgkvEghisHW9/uprXEOd3aeRuRJuuL32lkySUT+gUEeecoykc3b2eEMDU2AgcXnmiaclJmGpazIMctXxSvl14zqOgQQN6JrN66Rf74FU+wced4ikssa4l1ZXsCVFJ+1xypqlfyBcqFBke8uIYcPljedXsRaOsYfIcOSLbVSmJmWZo3AedsxRnFVPAg+0reTzUorMy/OvS3sxIyUezAcXaWtLSzgUlY0tteR7XrRokZQFy0gni/IBjCHWWb3RD17/gHsGQwln7KCjD6JB792nL2ueYHB75ZlXnVQvZOqAow6QoUOGsG8XkRP6bl96cqUFzHRIuj0tsWCcnNLlgbhMvOwSueOWWVJZUSmNiSbxhPwyZtz5NOhtcFVtxwIOGpnirALHBDgogBcee8HJsmDpjjjhcKmurqZlxdhW3MeLT78otS210rPMzKE3mIAcn/nok46RV557hSDGkMeci5NGn0TDgegcRh3RI0iDbpt+m7RkmiTuDUtpKM7oDK1kSPC3Sprz0xfdczenIgK/QQBUa1JyqYy88cJrvC4iKpQGDjnjCI6eZLo7EOJkvRUPAXltnPMUovjzzmVpjJTGQOVHIzRcYPgCL/bWmq10vDGx7Y3n3nAYJfHw468cz7MNpjuUQMDzP378eNmuz3DTs20jV0TjcM6mTZ8u8+fYaC3TKOWRSjllzCk05FrCQtmof6/eMvfm2yiDdAQaa6RHZU/+DEAoDCSioBtnzpT2XDsjRsw179+/P7MBzy57WvKSkaiEafivmHIl9xGT5EBMBV244I6FDh4AuuSa6ddwNDN0ERQyeMYxRpmz6m12C+uCvv5FsxdynTfVbpAB3fvJNdddJTfOmCHBQJD0pACD+b2mnSyZS8mdc+ewNIaJknDkwVi3ZAGifGQigabvIOofrHcm+izKxMkT5e55d0ttcy2N0ZNPPSX/+uLfvH8Mbrpx2k08NdhHGOxrb5zKcwWHpIg0tBTlzpmzbVIfMpGXiyaMk/LKCmkH2M9vgI0GGGcNu40uMY/+/jsN8Q5YC5EtvfqGqSx7gJMC9V3oftCG9+/Tl478Lz/+JPctvFsqo8aZRdsonBdklaCb8D/2bsJVk8gngIwqSq1IkaMUdO+chQ4pEUCrV8+8gaU57BVkDAHo7TffxkwA1gzyNXXqNTz/kD+Mvr3vXnQumGwjmBSvnD7FcKXkrD0Lh/mzTtVU2m/YCHevOQx6R67DUH67BrSo8eb51omf9mf3+yE/yORycJgt/2qkr+/9/xl0BcnhXg3K/e9/pUGnZ6Hehb1BCE1rS4LpEEQamKeMQ4vJTCtXrGRbGghPoNqyHVnL8CNy1PFHyZYtW6jMULvDxeC9v/fee9aIGUO59wEjpWgfGDcOL+nNN9+UMJWZqftsv9v2XGwYckS7uP5TTz3F2jXSSOCV/+tfDbEMDuPQoUPlxedepEOg3tVBBx1k6uuYihYIyAfvfuBE6BDgw487nKlX3CciAExue+fVdyTVkZK4Ly4N6QYZNWqUqZXb3kSks1e98JpBkOaSPNhnnj2aKUmQVqBeg3Q7Xgeji3Qnx3P6AtKvdx9ZvuxhifrjrCWpM4Uo3RyOzpodDlNzW0KioVIZefh+zjxzGGNkE5Aa//n7H9gWGA9H5ePX8Wwi7R1ZMlDhK5XPSMgfkUOPP4LDWVDfHzhkMMcoBmNh8rcDP0G0PscDmxoZvmPGNoBluOdNGzbyWd599V3ZVL9R+ldjWhN6ttMSDkRl+z12ksru3Tj7Gix1qNPDsUPJBUL/0avvS6o9QaOBQQxIe58y+gzOK379tdcZmdMZzDTIhRdeSGcRWRus4bJlyyTmQYoVdfy0jBs3jrW1uvoGEhp1B2js4eWMpPDVUkjI2DFj2JGBzBMOOjIMcKw+WPWeNLTUSXVZN9NNkW6S80afQ8DWm6+sYn0SEQ4i9BPHniZ5H/raYd7s1D3bg4r1gTHHIYWCf2DJEokLJtzhHlMy7qJxdF6hlNb88gv79ZGaXbF8hTnAkmfLTkWkQo4//XjK6KqVr1tVLbKxcZPMvHmmrP/1V+nRs6ek0im2ZkJGcSb69uojT93/T6lvqZcq+yyoJ5845mSO/SQmIxbjuYVCRBtRt7IKuX/+fQYnUEhJwRuQS6ZdxrIEap5wBkGx+eC9IEUx7acw6DNvvYXtkAAcQtbJ5IhRp14/MQgwYnDmcYYWL8Tno1/evP/Ik47gSFNGECJ0MpDOXHwXiFF87ILBXkARXXPDNfLJZ5/KB29+6GQZ8HsgrxE1qmGBLgBeADz64Ld//ukXrDNXlGZSvZbL2ePHSDgaYfoZ7YooDwKPAAOMNbzvrntYp0fEV59ukH/Mm0cwL5jmGLF2dMji+ejHN1Xs2lStLFy0iOVFfKHEgRoz1pho6KJwgA7bfauq5Ybp0/m77rFqGpeLx43nGfvnUqC4wfSXJM5m/sIFjMoR6cOQooxGsGbPnlyb+xfdTz2jIMXalq1y/XXXkQ0P52v5EtSmO6mtp950HQMwMN7Nu32+87fmXAuzI3BmGLxA3xSKcuOMG8gKCHcQdfaZt99MOUOEjntS4Kxj1IsFlj4wNhUYABKsgP8/2yR3/GMuB7oQLOwB10yQ8oezhyi5R1U1RxVD1h65/yFTLydrYZjn6/TzzpJuvXpKQ6KZJVzYD5SjwJCHbp+rr5gsFbEyljFYArnucgJTNRIGQPeySydIecA4PZDzqTdeSz0Aow7HetrV15vBNPkk5zVMuuFyrpFOOyPHiM9nsjUWW9SVx90AyYGlMTqTOtzFZ6L/dndHuallmV4vFsgI6K6hb0Praj9PW6V/L+WO62zbh+6K0JUClvBV+4U62YB+/eWLL76Qvfbck5EwGcLKyvkASKsipQsFg3nZUF54DSJDvA4bCuMLrxB/W7duHd+HAw0uY7S+UHnm805aHJ4W+yjBxRwKmfaCQMCpgyMSh8DicKDFDc4GroHaNt43ZMgQEnH894v/8im223k7XhP9qbgPOCirV6+WeGmpeEN+SaRauXFQSFDMyAYgK4ANwL3Ao8fn4TNwH7hXpPjLS0tNX77Hw8EL3//8k4RiESLViQsI+HnvWCvcKyKZtlRGNq3/VYYPHSZbtm6VaEU5ow4y9NGYmtS3EtKC+Qo1bhhJcJgDmFTRrZpECXVbtxJ0UhE3c6RRy+xRWU2mL0RZBG0EgzJk2FD59scf6DVrhNXU0kJAV76YNwNZrIDC+NEj9fpo1HHfqAHDS8bhGj5smNPBgPoxaFeh+FC3RFkAA1eQysKACChQrN2a1b/wQGLmNGpcPau6sYyDiGtz3VbWygF2wt7gC04b6u/YC+wrDhYwCwq0xD7htfGSUinFuNlcjnvGumAiQZnBqFFcA2sQi0QYMYHeFD3miFZrt9RQ2YMSklTDrCHnZeWzz0nA45c1G9dK374D5Pgxp9Cg5wF+smUprhHUBSLvCjNnGooVyqShvoElFkwNY59+NMp7QXmI9yMe2XGHHeSbb77h8wGfgq4PvB+18rr6OiKeEd30wRja77+X/gMGMFqLl8Tp4ICr/N///jepYFvrW6QSawCZhBxjWAzG4/p9VNzDhg1jdwRaHOFUwvgh/Q7CnkQ2JSlPjvPIsTdYFyheUIrisyFH+CqtKJefflkt8bJSygwHdtiBFnAUIHd4TnZPtLbKoIGD+OyQH+gFyBLOJow+DDHOEGSqZtMW8eRF9tt3P3nzrbd45mBwYSzwvBhSAqcEM8IxKQxdLTCgWAOcP8x98OU6DC+3PZMYr8oZC8iiBAMct0ocS8BPGcXMCdzLLrvsIps3bpIIdEcwyDXfsHEDjTMMvhm3bLoscD94PhhIpsNLSvhvyD3pj0MhPjvnWkDfhUKydUuNDB40SOpq60joA2cOrIUIhuAQwNj0HTiAbJigomX7ZjhMI4izAFlX2mziNYpCpwu6Dmx/7OlubDRAZnvOMdQK9wjMDJ4P9w4nSBk0yysqzDkpK+MZB6V3KOCXqooKjp2GIwEnHKly6FFgDfBeBc1qhxCJszAAqEOkxBviwB/IHfTL5tqtUlJRRqwCQLfAt8CeDB44UD798GOOQEWmbMTQYdKwtY601xXl5Zzex9G8hQ4ZOmK4rN+0kXPoUSbFvUCukBWrLq/k2Uu1ttJ2kJbZlgCgw5KtSZZ36EQgrQ3q8WCImBdkUTBTROVy9i13sExw4z9u4v5BV+IL96y1b47ftjpRU9wOeh0xcIfNaNvx2l2NuqbhtQ6vaXutoSNC/zODjvdp65s6Le6Uu0bwDtnMUFtDd+f+me61Q+yhSNetXUvFsPqnn6n8EDFhE+D5Ip2Duh6MKBS+1iLwnXWCPGIG4+3iMyGsUMh4bTxeQkWkNQos6Pr1600rk/WS8H4cGmwsvkNB4EDDUAL1CxR+zZYtsv3221P54fOxCFCQa75fQ9/6uJOP4yFS1Dsji1BIevXtIz+uXU1EJj5TvTJ4QkzfxGK8Z7wehwCHTD01/BvXRRodAoAIADOEMUgD32GsI9EIr4MBMK0WIIIoGlEiDnYykyEbWgGemGXoo1G3ESDWDfgC8ESv2/gr6/Mw5o2JZv6MgwEkLtKeUCJQrEhLZVNpGTZ4iPz04498Dni6OBwwtHAIcADW//yzDPzLdjSGDvuT7aHnsBlylXuZHkT0gZ+xFtg77FF3zjdu5HQ8pLWh6OB8YMQmIjikLWHoEPEMGzqU6S44ABvWrmNNfv3adVSwoagZawgDTuPT1OTIGLI8kCGsNX6v5RzsFeQhncnKhs2bOGsZhELYB+1CaKxvkEEDBzISgJECgE+HgpxwyiiuFfYJ6HUYjCH9B9A5eeKfjzEdimghWczIaWPOojHvYC3E9N9CuarDhTnbcEyYskPHAMhY/H5GVnBg4cV/8/XXstdee9Hgf/3V1y0esmQAACAASURBVIwScJ+IEiHr2CMYCawzo/l1a2Xw4MGyBnPIg0FmjNC6hggdWS8o5b/uvrv89+tvpFdVd2msb2REBBATuABg0NFCitf8/PPPHBMJ+mbcM6IkGHa0FEnAK5tb6qRP/76cna1RPDsy8ByoDafTNMJMdfu8jCggS/ifa40hGuk07xGvRVkO33HWwFUBA4d5DwDN4TzhefAz1mHEsO2krqaOeBnIG1gGUfuGfgGxD9LGCBg2btrEKYRQupBX/A3XgwOWbk5Q3iGbw0dsJ41NTbwOQF1QlDBo+B2c2u+++47OEPYRpbm/DB8uqURCchhUFDB1dHzHPjAaRXtTMOgYdewV0qR4bugz6CCcW0PLmuRe5nN57i/0DbAYWLtYNEYHBLKD75Bn6ChGZ6jBh4J0VPB7nC0AHPFeXjudoUOErhGcucb6evI84Pf4PETx0KW4F8gOygHQO7gOngUAOfwN9437gy7TZ4TRC2BPs208ryyF9ujB98MpwPnE+mmEbiazmEwAI1A8uzdEfcYx0qGgGZMbQgtfnpgH7CVKBWvXrJG/7fZXaaqt59kDSUw8HCF1NAbNQGZRdw9EQmSdBC04AI74HKwDzhbT5oi0y8rYeQWHLZFOOYN/4FAxwgX9Nlpn43HiZ/B7GHLqSGRic3kGCNOunS4bmzbJfUsWc/80gMQ6YI/xv/Z+a4CrEbfJNpmUO0stmOppwW1uJLumwvF+tXNObdyC4v4s5f5HBh3X14zCNhH64H137qyha8rAuXuTRoAhY0q7pUUGDRrEA/v1//yP/G2vvUgOAs9O689QtDCmRL337k1DiYXC/xAsrSnQIMPT9BrkKrxJvIZGDDUpO2FGIzR9P+5DPRSgH4FQhqBD+WOx9957b3n+2Welpb5VWttbyYiGjAEOC6MF28uH621tqJMe/fvI1vpaHgYIwJo1a7jZULCIMuAgQIHiYGqdBevB5/V4aCiYLfB6GA1kQScYjVDpwOOGIQJaFgIFRVkaj/NneNsevx+kwgY7rbS7ri4D/Bqtad//+IPsOXJvKtFf1q+Tbr16sD9z04YNMrBnH9m6cTMjLDgNwwYNkV9+/ln69u7DrAJAQIzyBg6QNevWMYMAAAv2jZN82jBT22y4CiV+oQBJePwwytgHRCXYV8hALbIL4QgNxIZff5UBAweybo7aLT4bGQvUtvGZqJtC6BHxbb/dCPnh2+8YvaBeqgoDyhpKGrKDfcR6Y50hrPhZFSH+higchq01mSIYDs6UaeUxr4V8wIHAvUH5AaAEpO2KR56SVCZBJwwp/0OPPVw8EQDrPFIaicnjj4CJLSCJTELikRJ678eOPoHGHKMkoXS1TkpgjgidAvT9I/okjW0wRCPG8gwc2vYc1w1fiNTwd3SMEFtQVsapgno4YeCxXgMHDZIffviBtWYc9p9X/ywjRozg+cHZ066SXj16SqEtL9lMlvz9AEkigoZyRXSEz4VcYx1hABDJojSjqHQwkbW0JaWyWxVBm+gmUMcS1JhQiqwlFjroWCbTaRo6KuxCB88I/g4ZgiyBZhfPRjInZK2qqqRm8xY6fADmIQLHPqVTaSKXQfQSC8ekZrNJAWuqG4oK10TaFx0ukAtE7Fh/yCPWCNk2ODTDBw6mYeF5xohSYBYozKZ7pkevnnScEN1D1mDw8EU8DNGIhk0S+4Fn0NIfHAntSdbABPvNbI5Ncyr/BPQG1hgGQLN7eB3+jfOP9+MaKJHBWNDhQBYSaxkOcmwyjB9kV7tsYHzg3MNZgCwjszJkwCD57ONP6KxDtrEeQOuDBwRnnd0wFpwII48gB9kIOJzBUNA4Qxbpjf0BwyMye8DP4BzhjFGGYfjzOfKJILuhqXYtPRhr7mG7aUemTeKRGIGE0H1oq8V3ACjhGGA9hg4ZSoexPZuV7pXVkkwkKGdoa22tbZD+/fqRLZQdCt27cYpmOB4zgDGvx7ENdH4TmHNuAj4CpbGPyNokjbxDb+EsIhCB44h2YtTNcQZh2CGHsBGHHXaYDO83XO5+5B758ecfuff4PNgJzbpg/xR9Dr2DzzePbhQm+vF/z6AbdW7Mqtuga5SuBh0yjsBBUe6/B4rTEq9mCTTAdBv0bUBxg/fZaRuDzptVDe9qroewqEeK70ipM63akWe6CocQAoHDowYRwomF0shY0eow1jjsDQ2NBDZBMeBA4r1Ih+MQ4DVQAPiuaXd8Fr7wbyh+bBCMJOpW2AhcB8ZnzXdr+DqAbPbZbx8aanw2Pg/fIQyMFiJhSeazHPWHv2nkrrUTTbnjoGFdcC/4G4wJHBUoISg+PCeAHVBAEEAIItJ2GKqAey4vK2cUg/5sKsqODqawkV5sRS8k5MM1FIfCYmvrUHJweOAgIKWF9Fy5pVndbthwadiylf2/eD8M7JaNm6R/375MPSH1y3R1VZVs3LRRKmEEMTwlGqEyYEQbMI6J7juFzQojDjBZt+x6wTHq178/PxPPD0MN77xvnz7yy5o1MmDQQBq3HGrfmTQNFmuLllgnj5/h1cfiPGRUCn4/6Rexljj82H/8jK4DKEA4S9gr3BeUMAQayhN7gwwAvHQoLEaHFtgCx7Nn9x6SSrQyEuhR3U3akml5djna2lDUKLCfPRYqlRwnVXVIti1Jjmy01QEk6PcE5cSxp0g63+YYdO3TJzMa0m0AKxXy3G8MaoGRgrOBe+nXt6+sX7eekRayMQpegRGGfKsDC0WIKESzV9h7RJKHHHII0+pIw6Md89f1v/KcwMHE2uPzUErItKYNLwKiPc6u9lA5k49BijwnfXr3YZSOdc+m0wRpolTV1NIkcQw8yaYZBUIWMIypubGJLWZw2iDryA4gesaeIpUKxxUZAETQUCZYdz0zcEzjsTh1AVn68nlm81oTrczy4CzSCci2MTIEtazPZ0ZEasSBz8Uz4HdYG86JKClhzRqZGKzJV199JXvu/jf2m+M8aXTEz7GDovA7ROeI7iFHOJMQRpwH6IFQMEDjEotFnbSqKnPMbsd7cX6VawKfjWdlBF8sMpULzIGm3mEAeR0bmACoWVJayt9BXyLTAN2F30NmmUpFhIzhVgE/1wa/YxtmJEqdAacKpRA4pciw3H8nesZFEuxmKJOJ068UHxwsO2MC94YvOHLqiOM8qVOCa+B6vCb2L2cypKjZIzOgxgqyDf0FB4rvRb8z2tfgqFqjxiwVOiPQg9+RpyGHg4v9InWybQXTjCNT/P4AJxXiQzAs6ZG7HpD2Qpb8DhjVe+7ECxgQAXQJhwc6ugbz3UtLjdPlM/ZEgdKQMUTskD+sAbIhMOjQOegs0XJsE2xNIECg4Pnnny/VkWp2ZE24eoLE4jE6UwhW8LlYf43MtW7dNXXOaBvDhkD3ayN0TcmrQVdjrFG9GnT8nWuqPCV/0raGZ/2zlDtr8ZaSnFmDYfvvaqat2S9e3PUzU1F2ZKSmDPBnfghSG7alwV38d6ceNOXu/p3+DEuGKToaGXb1UPB7fRi3Z+TUKdRQWCQ9EfeW1ObTTz/lpDcFsul3fRZ6XkihRhBtmEXD39zABV14vbZ6a+4Ng8CQeMFGuZ3AkU5/FqkZ1l2RliH20AzBwXcwFbk9OrxO69e4HqJYJ+XlRVerHf5iDxcMJLxQDmMAmA190fY6Tq3HuJPGUbP1T3qF8CDbTa8u90TJdfB+O+SFo19Bb2sFh7VJy5ZHRWo7IrSdhSQpDjOfCpLlu7cYAeU5wF+1XqmZG90nXXN63V2mHKm3jBWGgne3byhSFWuAtcD66Fx2OH/PLHtK2jrSEvdFCUhMsDUrIhtr18ug7gOoLDc3bpFrp02VzfVbzVQ4T0EKXnMusMZwCkD4gzXD1Cqt4TljFJXHwUYLuv9O+wvWF/95PXSImRFxERvpWVJZ1bqbUwpTxCzuwXG+DBLZofOySsKJKqyTyFG/aLljjdhD9jQIgM501iFDBEm6ohLqBOwriEZIT9BBhUQ0OP6zJTqVc44l9nioRLmXHKaCeq8575AhGPP2doMs1vt0dAG4ye098AMsV4KulTq9KDu518VZO2VrVWVp66yUU9f/waBhceuqe3CuNWJ360eVS94nFaFR6DzD+qDONC2juBFBkl0QgFpOY7QybXEqqnvVkdbnwdlCrRhZJshxCONWb7mDuJ1csV2CnrBceO0EUhJrK62uI9fHnhvcmNmfziEkKm90uPXs271VvWHOvunP1lS72gfqLvbdEGJuQIS2X521bWtF9FxvM/QLLayQgaJH7r5lHp1ooFIAUL5q+rXM8CGTiOADmUhdP7PcRi5pHIFp8iJ9ZiyW7hPBcNgD4A4yGWY5YIcQ8Kjhx6yDm2bdZMqNUFk2Za6y0VUP6Xq6dRFkHPrTnXJXm+G2O+7Pcl8H6+WuobvPgdohJztkz406CbgOs2KZDGVM5dczdL9dOq25S/+qgLqNGC+i1Jf2sDtG3XX43KkFNzl9V6PO7msQmFjYvhoNehpdFdLvIAh5jx0F9oDCw0LaHZ4wogOg3TEURh2S33M4aNDDAckBGPYHBl2FRw+dWxngZ3pw9vC4a0x6uJl+VAJ/K2QO+JAOhFHK+rlqFAiEsZGXRs/u1hFuPvbAxRXsNuZQyHiNHnTcjyp8dT7M6DmjbLfJzPCA63Q6RNGdBl3rjHg9Ph+Rnjnk2/apqlCph0tlovgAHkZjEA1Rhamh6qF0O5Buo6YyoYbGGHucRrM7bk9VjRYmNP38w48ydMAghxt/YL/+cveChRINg6UKJQ/TI9+UbmCf8MTLJ3LGeLg0JsUQ+tEL0uEx6Tb0byPdHihYgwxKWAXlWEXS6bAaYibuqTWiqkiV8x8gQqXddYyEVU5UmjYSoAF2KS3ze2MkoJS4v1C8dt/0HlShOgrdboyWVIxCszVAC8ikQbHnWc+FkWcP71UR4DBMVPjWmXXLue6vGhFcTxkp1aAbkI8xeqqMdX0o2zZVrQZdjanj0OMzwVCnekudG1dQ4pxb6HfX31W/oRVSlax7fXWCliu64Ue5dRieCbVc083ocQyPniWcIWYnrbPGMaT23HINLNiN73ftG42H1RXIwpCV0E7DQ4+1IZ4CcVC7XHrdlN816O775CIbAXHuX59ZDSTp6u36bLO+7rW1rWu6pqTzteOn3T3qdJq6GHTsPfWM1QF0LIseuWvmnXZ2gWlXu/am61guQqQfRIo9nWI6HzoC8sfhKhb0qBkCJ0hy7Y86qAw+kBrP55mVwLMhCzNy5Ej5+OOPaDegQ5wza8+R2yDrejhn1+4nDDr0J91zV5StBlb1lKPbXQykkAMYdDgvqit/z6CrTlNd4DboOD9uY05bM8TW0LcRAJeHCQWhb1JPTh9wG0X+JwbdLSDuhUNFEhG623i7UxtuZ0I/Qw8Vv9tWA6RWkIpEehGpd3zGD199JbvsvTeNu/ugug8lFLEvEnAidB4k9Wodqe2smbiNuuMJKxDCFWE5xtAaGT6fJSJw7kWHw3DUockOUOFpOst6jI7XbgEpquhwECEQzGBYhaxgNvXqoEyQ4nPftyoyc3jRnmYiKP29+zs9V2tsKUi8FmZ6+LlnNKiu8ozbM9R5FiyTWApgfTa9TzosoAUGqt5+5m8Uu8u5UxlwHxjaObDdufo4HSfA42UKGXgFsPSRH7+jwFp+/7795Oc1a6W2pUVKy8qlZ7fuBILBi1+zdg3H3lb0qJZMAWoGLWsmuqRBB2CMVlzMnHS1KC5yJl1Qs++GhEKNBJ6DxhhKGXSqLoXCnmyX4XE7Ayo76jAbR7jTmcLfIR/GoHQaH5Utx6hbedQ2Vefs23vViM6tkLh3liIY982IAKUGu29qINQQ6fmEDPK5u4wppsMFR5FRl0vu7QAKVYJMIev6umRNPx+f21W+3eddnUbKjHWcO3WdcKIZ0t0qf2ocuMb2XLm7ftz6A38HRsLtEDv6zU7Qsgfa8FvYTIbKJww6uisY4XfJQKjOQEocGAXgPnpUdZPLJ1wmVVGQ8qA3vUMunnYlaWRxprj/Vg9r1NgZPHQadHeJDcRMqkfcBl2zQqqP3WvsOI/Ul0bW3Gvu1gPb6HD7IbpGiNDn3XinMy54a7JWFixaSJAqUvYoS9CYI5sTDDj92nxG+vEeds0wq+Qy5iqLuA72lYaOI7nTDvhU8VGmwtwJatPncDuZ+uzuc0fjTi4Kg6tx20Q1zO4Mqfu9WGe8Bs9I3WFZ4jTKxvXUDrkNuhvljte4Dbqm5j2DR+5UdAQcEatNxRmlYFo/FEVHYnvryemB+7MIGJ/hTrnrojuLXzReu3rzXdNeGl38rjG3SgspFICi8BrUtxClw6ijXq/pCPeGuDeejEcYNlEwPevbKkrjserh61QCNr1m01DGyHWmTDXyMhJmr6wCp72i6gmT3xpZBpNyVAfJfS1HQXTWQZy0HUeewuGyn6dCoALDCNqmPN1r72hACqJRqtv83Sp8zTxohI56Jr70M3HPMMhQ9E4kaRUy0mRuBcN0qz10SJPjoBH8ZLMI7ghdX4fP5GHsosidtcJY0QCiPEs5g4PiAq5gL8CjMGTgINm8YSP7sEFwAZQ36nmYM57uKHCc48b1v8rgAQPZybHTLjvLxppNIGomuQzpccFfjjRXQUjd68e2owTi9zoGnbLiiqJhCFiLUypfl+LAvWFFUINXh0CVuNGORgGzlGLLKFZr8huVFlrH0DOttU3L5OXeS3cKlu9z3QOdMvCI28u5/BJHRPQMus8HFRANesGZZKgZA7qurowTIiPcP1LYmmXAs2nKn0rNFc2pIWGPr56JLuxbqnT5PFbOOmXa/KTOsbYfMSKy2SxHgfu8kmnP0Gio/Gk0q04X19LuhVt3qMGnbNqUtuoLzVbh36hfG6di2y9+PtbKVfLSconqXsqb388sAEBwqKP36dmL4GR0JCTbs5IPY0KMz3GY3AYda8x9U3lyqSRmTJi16yyZuA266h2Vn67ZDZ5tyLvxI5yz3XUfuv7b0We2fNWeMmBN1N1Rvwa4DwBGOIuo6XMkNtoPAZpUp0XlBf3vGMykbdb0LUzmTL8j2NM1gSxgP2AbwIWAzqyu1K4qW7qXjlx0zc5Yg47x11py4ZrYzKg6Qrp+mpWiY2czT5B9lLDUQfojg+7OHmuEjtcq5sR9Tc/gvXck6z4F1HL0IkWkQkVQlp0shpqZbiTjAtR1gkGn1uYWCPWS1KD/3qZjMZiycKXXt8kGdPXIu6TdsRB6T7ie9qJj03bbbTf5/PPPnTY2txemBsK04ngIgtJ7d7cp6OJ1TbWoUOL6QOE666fgMpdSVyCf+0DoBvLy1AamBsL/rbB2dSDUC4Qi5eswyxhIdfTFAy2pqXeNKuyCqyLWz3NHiTA/7blOQBFfYwe0OM9ocQXuVI8+E66JGpA6ElpbZ7rLejOK8tQknPu1rCuCrMWVinJ7xu7Dr/LjKE1bE0QfbQEZDpvy3yblDLKLunqiedG7i9atmk2bDdlHNYhXMGUrLps2b2GfNsBiUJ7owy3vVimlVeVS01hHg47hGYioYMw5WtZS9IJwRg3yNvdmlQwMmaZkNZJzyx/a5uwgr21qgDRW1jhqut5xFjgjxiten6lpm7NoHUJX2rSLP+koXT3bdD6Bv3DV4dW4a4TvRAGoFbvkQ6N3R/atzjAROkpBJqOhZR+ug30e3AhlxGva4DgF3Pb6GgfIOAyQBZOF6EwHuw2EcYBdVsoRks4ykrbPdjXoVNSYcW+dNScbYduRNIvkTKHUTItNrzv6EUxqXerymgnB7bgdal0r3X9SLKOP2d63ZrX0O35NDg6/n1wWANJiNfCdcxT8PmlpzzAo0QyIY9Bt66vjJCqdtxp3rh0wOUy9/CblrLKs66/ZHJUVYwcK4g0Y+XP0uwsF7t43t850vxYkU1hjgEkRkGHmBwwu/k1WSETngQD1HAKLzguZDAqifKyfUzroUjZghsjnI3AZHRDke7DAUmNcOwdzOc9qDTPl1FUK5FK5ZqOzxIRT6vLWVI9rlK7r9UcGneO3rXyrjOI9XYMzPR/4m5vL3bEb9rzQoDseoY20DKmCAXox2rPpXVX4OrWMF9ZIwgWgcac8/syg4wIoTboNui6EGmC3ADkHwV0S8HlJEQg0Lmoj8PLwXdsQ3Bughlk/B8/IST9QKTZVqQZdDzjup6tB1+dzG3R9BvWG9b7dGQwcgE4EuY2WUIMF2tFuiFPf1pqMZg40raOAOqvA4bnS4QJtoa2HapQDAdQOA30GBUWZTAxmNbscEluX1ecjA5T1BCkHFo3N9KQFRkGpoK7qTqvy2ZVtUPdK68zWcVTlRsYp60jift37j31S56GrIjdaHv5Y5/px7SwASZUJetFBbIO0JZHbW2rYRti7Zy/57vsfpLwa/c1JptzBJgXkPro30BrYVsBISF6EXj/QucEiGNA6DTqGtnCevKtk4jAuIkJDK5grla0/49k4cQ497ngQF30kZUnrshYkyT0xWpSfx3/DGYXs4g9d3o+PxOcQ4czI3UTUjtOB/UDpAD3OapC21cqO8mKEYAlMNBJXo4WSjNvxctfKqWixvwrC+839m+yGcoN3gv88xIZodqZr5kDPr0nX2yyBvXf+zUVdTbIQq5v0OR3jgiMAgwS/xl6PbInASMCQIF2bM1kpxYCoU8bMBZDUdCZt2tbVh+yUolz60a1HnPXDvcKnV2pVxjidJhJBiuomdAb40G2DNLPtRkG6nRkGa5TdBl0HCOkwFPfecE1wphnRmgyFs67WEcNn0SHRGrzbscL74ej6OwHBjpy7iMn03vnZistRObOlONwn1p0dUQA4A5djnTl1CFnasWUJzRzC6QJQUPe3q1FXTwnPgDQ+2qjRqQMbgf+RzQ1hqItOmtRA1oVhcTslqtMdmwK59ijDvorJtrzu7vfodahLbcrdHaF3Neiqh/UcKB4JZSh1dtW4q71yDDoXyc7ENuAus1FYJCclBsQhahoKxnHNUO8aWf1RhL6NgYYw0aB3euFdFbqmLLoac6PVPOQkR6uUMonhO9p64JHhZzyw2/vX+1KZcht0t8HvmilwOyn4PI0OEB2r86GRKRWyNTjmm3WK2PLh8mcZ8RhQE2drW8XqgJSAQkbvPqIXe2CpKKzyxncYGQqHcvnaPXTXuXh/WhbQFgvusVfadB6vAtaUIMHWfWkj2WZSZBuI/hufyXR5GK1AhiqW19GUq80iUEnbEYyMyK12VlQ8Uvb4uxul61YC7pSXY2+0DxQOR0eOGASm2nF962Bo1ISUWu9evaiYcWlE4XVba4m+RrtUa6ZNunXrTnKSNhBkZNuk34D+ksgkpbapXvzRkBS8wA0YEBMMerAIUJxxKFDHZDnd5aXz/m2qlilXVYTuGQmwwej68XsIjNEBD/o+3TOCiKyj5VBMug06HBrA+lxlHWcfbIRIBWLlyw2CMgbdgho1XW8slsk6WQWKqIkdDbb3tjN1bkGhLtCV7pE5AxY7Ys+DRu0a+ZgBOMYhcc6Q1QVOTdAV8TmOg5VVPjJb9TpxLpr+VH2hhlX1jjGknZP9UFZxxipbw491gTwDZEplah0RLo2rgwGgWnBDuDEQCmZVLAENL50hU1pkqclFd60IcSc6t89j0uEGw4L3oDUX5RE4nAACatujRqDuSJqBlgPERa3XheGxmS3ObsB/PnTpGP3rBDqasSmY/XXk140kRw865C5oz7SWJ12Iei1FQI5Up21z/lFyROsXmPgsVwXaWbH+bBWkI2kR7Za5D+ea5wFlO3QJsNPDZAsc/aklJM3o2rY8tNFqyyvXNJtlhI57c5xJDUB+L+viiipM5sNE6H8GilOHQKNu3Scab9yzdhN1SdW7I3LNsmpwCIOugSaeQY05X4cIXT1MPcA05vaw4INZK7GAGBbmNZKCQocwuDxgFYz/k0E3KQAzCsQKfldD6q57bSN09v5AYIDNheEm8Qm4mH0+9jMr57KmL4xx6fREIQlUcDZC/z2DrikzR9hd3psaJRo06+VqSlsVi3pQ2sPpROgKWqKt3LZFR9ca10QvKgSH3Oo2Ha5oYe1dxwHXtCWVsS1FqIdN4XNFfFw6pDWx/PCGbZ71N5EQA15LAQtQHHpd4URYPgA6M7ZtDAeE92hRrxqB8NqudjhoBwfYB6YkoIB9RtGpo+SWIXcNz+3UUb5Yrcjz4MO5wHUgC/ibIm0h/JhKhT5sgGKGDRnKASIEEXFSW45cCKrECZ7JpmlsSyvLpTmVoMIG+AeyzqlxnBVvoraCz9TCf2/tcFBAEOL28t2IXEanftOKqClm7ql1wBjF2z5hGlFXLVcjdF/Q1NA1OlJj7kShbuS33qSrNGQI0+0ULetscp2tQWedzhp0GmKtHdpzQAVlU+yqUB3nET3xmIhnlaPjrNvaMM5ipj37G4OOz1HcjqKVKbOOs2kcVCwHMQRdDLr7rCKr5JYbJ5PC1qqCdHhNIOOWPzou1iAqOttx0lwGHXKBgTXqy6nzoM68kyGxhomtWrblU5Uw9ZurpVTr6Gj/hB7AQBkEJuitBsMZ5IkOfHs7hwiBCQ175KSGbSaFz6DlM9fZV93BuivOMhg9baeBnjV3WY7BVpe2ZsdIoUMl6CO+RD/XrK+ho3UAeV2ycno28VpQQitnASJzPBd0KQw8SHjgeGv5jkbbPhdS8NRDtrTjPmOa/VOZUbnD79GHDz2AHn2QoIGpVI2nO9hzZNnpJOnsRHLkCaBuYnx+W7JwB7jun53srrWZ1AH2LKnMq/F3g95wza4GXW2mRvx0Pvvuvl3RSdFq64IL5EVSF0ukoGkZ7fXFB2pKSBfA7SXpg6vw6t9U2WAh9KBs411ppOryiLpGZ1T+SHlZikjH87H1aPem8j5cgL/ffqw5kp331Yl6dBMLKDjBcSxsNKMOQ9fNctJGNp2uAkaH34KKsL5gZVJiCHe6XNfN+VwLFKK3b5UbjKymX5B+pzGzwDDcOwyanJRyyQAAIABJREFUO9Wjhpa/Q9uDRmRaN3KVHrqWH4wPZawCPUx7HbA1wUCq1wiZUGHEdZSJC+urKXRE5kqooffnXj+VB+0FdqejNJrTdce1oSS0vKOthPoevE4dov/H2nuASVJWbaBv59yTw87mQEYURcmwgIiIKALmgCKgvwiIigFE8RcTKqIoGDADCgriL1GQnCQjisTNu5NDz3SO93lP1ak9U9u7eO9zh2fpme7qqi+cc96TP1UaBEDdTH/PGqR33fUoiDvS7VSlz3GRWaxpdWfSulaBqskpHLutY55v/WxNtiSk1BqOh0KUMAoX16oWMHfdwBR0AmDuvpOxOSbHFbdtDa3OV5NmZC1N5iw/F9qiQsXTwty2pzY2Z+lI+UL5xhPaIkVN2aMBXQ9M3MRY3RtJ8DNxSYIHaZTP5vukHd1zvkcPh5ZgqmC0+289Ue0UcqGpNnFdtdhVE/PzvgfOaolpyMMkPolFpHlHJlPZU0jV8m2TA+DJRoKhLbNz+VHH0y6p2BurZrWbBEKVMUKTwaAXw7fyWRUOh8acPAWVnyo79D119ypgqqyRHAN2V2MfA9+P9U56BpkqLUbOyjppToJV2LRTpatoaOmzJtJq6JI86PU5MPlV6h1RxVj22lRScA7C8+yAGHNO6rNKoF0rizu6RlZ5qDIk4yrKVnHU7ylPiTJsqnm4LhxDMLTVkPHG5Uve9GOjXsfvzwu5Uh4s22+Plt1QJXQrZBVsVIv1utdQAxcNb36zBr3HKwG6Ep9fGbATmCcMfe43fiYdiVzrlRujsUIFdFEYXGKSZD8Tx1EXorWuFFTsq008sOsjhGDcSZYovFiWC7D2e6pZ8RqJG9XrXotA/14oAykQ2fuqUFcg1YxaZSLJkKVL25Ti2e9zjcSy9zVVsELBA0DjhVGBqqCjPY9V+BAgFNAVVHQeKsyVhtS6UiGle69rrkzUjlmUSew9VZO1a2zHq0qSvb9fiHkKi1sl4F8D/j3PKjIKqNKNMrTmMFhQtPRNA5fufH0mXy1g81pVgvReOl9azpIF7yv7E5p3rXDN8la33XyFsSntUCMRR6jw/kqT4olzFQgVYH7FXMbq9iGwQs7ule6/B+jGmtQ6ZlrRNk6otMP3VKHW/dJ1VbrQcepYdf3t/tq1t3tJvqey5Ad8K3NsUqtfLumcrSLq50+/MJ4nz8QT4ihW9scqF/Z9Twkxb1p+sTJGlXFdp3Zj57w5Xg0T8LbteMHypmfFuzJX/94G1d039HMrG+0abHUaba3ltvulBoHygSqaut8aitR7KoiLDHO9KV4TL1MrLoDqVthYD48fi3T9/HytShi9lCbats0yKD1Y+lRer9dZheRWQfg6vqkMtvSqN1dlwFEI3JCr2ykwwNavdrB+ghTQdC+2gkZAwwC6HbifCNtpPLoByrBWWPgXQe/XTqhzQXcE6CLIdgDoPDhFY0R6f12PdmCm45aNdkvn/BtqGU+FkwpZK3D0unbWpwoLBWsdW7v90WuswsXv89kaY9PP9PuyphTibrcv/7gsCOo66Dj5N5UH/uN7pAsLCNayt+DSDtS8UIERAByjuslUwbGgZQGG9/cAzk1gtHQ6T4C6Ast/f52rR0duJinXTtvNqlaswCiZt26YQJUTjtU+WxjOzdK2NDWfP1jLvRXQdW2tQmLnp/vKV7pg6fLjOFSJ4npYTxItXt03FRJbAWgroPM96+FQvvR7qPwCnO1i/UBv6Z/f91yexksg9OzGem2Zm18iKt3be/r5ywLZjgDd0p/QBc+NoEB1H9ruGTZL3oKT0qXusfKI/xpVrtsBnmMQOEaI/bGArgqLn+b9Y52vJDoWtx9E9Tv6qvNuB+jKE5ZmFIj8691ubm3n26b80AK68qrdJz3XQwGdnyl9yxhNDbh+TxOU2wG68qPIADfxTuP6fuWonezSfZb9cPMc1Etk19eukcpcux8OT/Lwn619QhSoVcZsTxlTWST8ajxgMl610C1BWvAhQanLQ4WGMigtO3GPuRbKPLDwMUk7DZGXqAasGrV9tcLLL5h1cV4J0GUu/wWg+xlKF1OJR8evhG4BXWPCdo46PnUf6ppasFNgsQLRP08VGHyeVYws0FnrRgS9myCn1pG6qlS79YQyO125IQv/uHQc1mLj70oLFHTqEfALUY5T14/u1PlW4fzafqsdWyVG6UAP/VGL2Ap4PkcVFp03P1cFo50wtfSl47R7avlA524VGqVxOx6rZOk66t56QqZNJi3HXK2yP7lTjqP7qOvKe3D9rDKmSoMINje2LfkLJgfBgi7XwvOGuPuie0ORxPpftj9VhUwFpyoR1lq2ioLSn5wE5ssi9/OSH2x0vcVCrLMPvgNAlh90fT2Xra8kVO/pt9B13LrPSps6XitUrYW+PVCyBocFUb2v7pnyp1/htuOfr8hpyd2OLXQ7Xj8gtwMQBWCrFCgv+6/XOLsCuu6jXs85cfzWG+U3PvTI0e2tn3/821Mq9Dr/K+UMeYDfU97y8MecSunRlMk/oTtfck/cJOJ5Jbtu3pLsr6tV6PyVdvRv/1rqXKU1LstmjYda91/pU+lim72X7xD/nCoYXq+ArnLJL/OtTFavLjGYv6vR/YqArm5b3kxORHJNfNkY1/XYDtB0ApYJdOB2U/0Wum6WZdjtgbkIQTeGKZNv43KXzXAT+jTRRy1qZWib9OHXEhUcdcx+QLdNJKxCo4SpLk+rJOk6qKZl18qulwpZFUZ2/TyBqp2Q3Pi0gpwygDKkdR2qBsj1oEDXTFo+zz8HMpMFbxtnVeDUNeH4rCAlrWivaKsZWytGLXRrUViA4MEsO/pR4uerKhvK+Lp3fvqxa2z31T7HKin83VrJfsVVFSadv91rbTep+6X33aqYbGuh+618C+jzFJa6c4693tMKZKtEWQvd7pW0jOWJX6wMoHLn5mOoAFc6UWGja6XrIXPw9dFuxz92/ecpOG4JljSdcdtYKgCqB8TfOtrPK6psKR34AV1pwQp8DzTcBjTz4uWm9Ez5zQp0q/DpPuu9Ld3qfivg6z0sD0sOxyu43K1S2g70/Eqrvabd9SpXZW81OdGtfLHj1znxOktLVuniXGwnynZ82s7KtPLfK+/zxbF17GqhW+Va+VrW1PQF8GSzNk9yqxXkrAupMtiazS7YoSW5vmZpFoP8+7eVbx2FjE1vrEFrlQG/LLfr49CDtLmUt3VdVWnWNbcKgn22AjrzGPi7Zr6/ostdGV0BXbU2BXTRrHegoesk5i2E7V1uGkf4NSN+d6s1sTVxQe/13wC6CLsdALr04/Ul4Vnmswuqc/EAllZSmxiK3Ugbw7Tz0blaglGGUkGqa+0HdL2PCtbtWehq9ej3lZlV+FG78ycV6jW6BiQWda9bK0rHoNfbZ6hXQefejgZ0XeX5O6gD1TPprbCxjOElyrjeAxVAQhumltkPNHZ+ftrUdVWFRC1g3Q+/0qkdqPgMBUW9h5ZNtpujs4ZODF0VMY7FD+Cq9FrPi1zPDHjTfMkP6NZ6tUoGn+HQX8OtMHA8BO2S4lT5snRh5+LVaWsttm8v9RQ2q3So4KXFxFJBr4mLlo25a6D5JX5BaOnJKlc6rq3zc8DIKhF2r8VD4PaC9wO+pQ//3invapvddgqVBUR7bwV0Gbf+twOXu9JPO/pVGvcrTHZ9/IBkAZ35F+J11XMVTLjGA0ezn34eVFptB+R+nrfXWPnolUBu5yakAbXQlS+sy12rQux4tTKCLnfSlgI693uecqK4ZZKolJ78QGoxQYf631jodv1173kvZxzsxe6Yl2rcqYLGz5X+/TJZwZ/ygNn+pBEP0F8pKU4Zna/WchBG1w5vr+By8y+GXSwygwUa+3s7RrZgzt//v1joUpbn1grLqVC+RgKWeeYxoO9wA4lfmNOy2iktCmp+TVo3xWrAaglZQOfvVlBZK8lvBagVbhOQlKDmaeZ6YhrDKQ3n8AiOXa9RsFZrR8GpnbatQkWZm+NVq1zPE1YG5PctU4qW6dbxK6P519BfNmiVHj5LvUbKEPzcWtN+LVlpUV81u9padnb+6tK3rnTLYNYlqWP3g4wVNn5eaLUcC533tNm8uq669gr4qowJrbhtW60ypc+2gKL0vK3rtC4WOpPi+GOT4pQv24UtLA/aPud+EODfrPtVpUtpTNeXwpa90DXmqXvVDgDbKRSWZnVdFFwVdJXedMx2DE7JrBZFba1ysQCpvGi/r3JJYqcs3TL8o+uve2ITGS1ti1LoHs6kZYcWBJVOVKGyY7JyUcfnl1lWbvnXU2UP5y97Y5rSWPpR4NGx+BVGa2ztCNTbjV3XQnvQbw/w+Yx2OVy639JfwrZUNs2xCOj0/hDQRQ62AXSRTabs0Y9Fuv5WbujaSg6Ead1qFR6lZd7f0qTKY4cXWXLquNt1T5Tf1IiwWfJ2HzSMpi53D9AX7WPK1lxg8wsgK2jUSlFAF+1iBzF0nYwVZMpsuikegxjL3b5nCWKeMJGTrR0BLgKojctdvvtfuNwtmFnmtULDbq4QM92UPC1rO8d78noL6LrJFrgVgNSaUqGqe6CfWzC1+2MFvwovC+j6uz5T11w0c2bBuwqJXwCoENazlP2KhP1brQhNgFI3s7rjLFDYjHghVlcgWjqxTKUKD++ta6AxIwumOj/OwyoNOq92wpLrSEZQC5v3V9pUmtP1ssKYnynN6dz0ufpszk2VBStw/PQbCLC95db+znpv3VdVKPg9vyeGgC7tL00M3SqKeg8VzLqnulb1ek0UKgI6564eAH+CneU/3RvlBelDYX78cyUt+MencxRhTgvFdJm0+6S0bwWlftfjeV+FwfYAvd0c+FxNivXTiaVv+3ydnyiAmoPiA3R9loKRn1+t/OPa7wjQLd97QGLmzLH5wcbKTr8s17kIcLtVNl5baZ+FbmU2f7dgr7TUTuHbHrj778frtKeFX97r335A15AvP5fP2OlSa+69U9AcA4XzYmty5mnIOH05JP6eIHYMuv9qnNg19uT4f5EUp/tj+ZnvOevH6hK3hNQtpVO+Up5R74SlKQv+Wq6rwD8vhm4JRjVMW8ds3VfC2O4KsDmIWpJWsPJ6Ffa6IH6AtwRhAU8XV2Nr7bQfEaJRpyZXCM62uHRvIO5KKZZlr3rn+FeOWzScOhs1xD2BYi0r3QgCkI7LMr03f3P6mHWX8HPVzv0Wm97Hat9+ZrUCxRKTXT9+R5UGmwhmFQ8FdMtkliC1Xax/f1SQaDMDnYNfgPBz3WNNkFEi5GdqnSsQ+AUMn9+ONvzjtULQ7odVuPzAws+YpW5BV5/FcfF99Topves+qFvd/7kFdgs41g1vQclaeO0ELwFdGxvpGr3S9739a/JwmohHn3YOGm7QPfHzlvM3e9Q7J7apwPGA2pQlKS14lp2rNIlwdS2k7YGK7o+lb/1dau5DTotVVVj4mSq3ftmhQs3ORfdje/JFv9N2fG73th3Vqavb01pOnjeHPM5eBb64u6XVdkljln55joPsg7mHnZ963baRPW7GuI7Fvw5KQzvyEHj5F+ZwGbtedr0t/1oeVgtUx6HyQWlRDUBVRlV+KX2qha7jt7SvtKC8ZYHb4xVTX+7RgK6ldr/U402NgBA8oULH1rbmtEOr8CimqZz186cYkLYZk3t/vc5iYTts4xamUmkvGc7O09KD7qEmy6qxIPd3FQHPYrcudzuQ/xbQ+WA2CeF3xUr2NfhQQPFrZ7qB7UDNEq8VJu0EHt0lfgvdSTYxZ9RuB9Cl5IetD33lFO00ST9Dyd+u9a9HSLYD9HZWnxKIVYLabTjHYRm2HdPyHn4L6JUA3QMlQ5DKaO08Kv51V9rQ8SnBqXvc9i2wioAVFvocHm5jidfP2DYObBUj5c15wtGXWMNr5MAH9zQ7fb6uP9+3iX06DssHNpNfn2kFtgKWf2z2XvpcnbNVPMJ0t7udCu06W/7w77tHn2zd6iZFKu35FZPtAYJDz02nVa5JCrKAzrXXveUz2wE6rR8/CNj5WUD3g7q4QHngzXYA3S87VBbY+6vC5Aduu9ftwFyAx9fK1d5X98Lyr9K7yjlp3ek2rfLTjtJD2+OLVd5IwxMqtFtb39ox2Dm0G5sCnOUZK7v4uQVSK0tln7UaxZfY6Ke3dvxv52vlgfKjfU/5Rcdr5Z/uvc7Pz/+qEChd6n3//wJ0WRP3qFv7bCuP7fz1faFrtyNnu8Y0Ol7ly3bynQlxsVjc8wpaOWXp2cpXjlcbMfkBXWjaH0O3YCAuDbcXut0gCwjygB0A+iu5ZKxAbve7Mo9dEEu0WrYmgt+NaYm94cZV5Htuez1a6OzKxc/FctQDJ2yXIZMEoovnBw9vLC6gMzFBmYevCsJcO3VD+xUXFY4KWCoAPC1T3UduV63tMbp1O6vwVALk39ZC9ws2WSe30Q4/84M539NwiwUlSwvKcLzWxvA5Bqu1+4W8jkVOq/N1j1LBr2tpAdbSiM7PWgN2r3gtx+T3LliBQsC3z7Prz/dtDF/HodaFH8SFoYwi2U7QWmHp3J+uWyeG5h+Hfy4qEL35umeMawhClWrrSdOEOj8NO3/zWFinnYI+W+dgXartlBaNxyug6x7qc/yCuR1vC6C6Sgmvb6cQ++nOD1h+vtoenel9LC35Ad2Ta6ZdrnSqMyd4KY8I//IMBp+F5qdV6+FrJ9QDPkD3z88+29KHVTjarbnORRUeq0zyu35At/uzI37007fSnCoL7QDde55JcvYUHh6e4/74eUPfV1lpZZQn41w3sf2ud1DWf2Ghy318nd6sHPR7OOfRNc/acE/b9POqjs/S57b7T4PNyV+x1+vvfF+VapVFfD4BXcNjbI6j8kh4d/n+e85rLGMJhROzWrIlCtVQBPR9Lnf9jgpTvzDxE087ZreEYRfCbpwIdNNYRjqf6Ylm9hhRx6fmJH+ZZvh6ipC63JRg1OLn3BgD3N74/hsL3QK6nYcSqQUcK7x0DAqSfmLQv9sxrGV81e4UDCxDamMEleiWYXQsfivJAp5er/trLQD/e37BpPcXl/8OWnPaedt9UDqwLj8FMhUg6r2wDGKZR5nEChzeV8FKrTPLxLxWNWn1sNj19s9F18RPt/p+KERNf9ujT/U+GnLyWzlCHwbQNbRhlS3ew1ro/nES0KWxkGuhWMGqXh8/QInQMK2hmdRmAcB+pgqXn/+95/AX92wABXRdfz5HhZa9p5VBStN2Xn4+8V9v56MHplj+V+VF79muNNOjL7RQc/uL+wW6fl/32dKFRwsU5HIandt3Xc88MJULyt8W6OfNQR+8g1fL8/PoXxXQV3C5+2/tH4vSnGynq5haJdsv7+1aaetWPw3p35aXdb+tsmLPItf3tfLDO6DGLQ3zH9Tj5X5RKdPDZQxtW/r1GzuyjoB0WrSNxdrxy/bp01EpLW34gV37SCgvW0Dne+pyV/73AN1vCSsTWQvbEoYCOl/1pC+9hwX0dgLZCljLQO0mrvfUz/yCUU4k0sYUvhi6Jwjc074cy10jhk5fcj2j2d7XCkWroW0Dqq5HgC53WVy3B69apprQ5I+vKpHyfT9gW0bg7/bz7a2lFcR+8LEeF//+aetXdRn519auuf3MMrgmgdl91N85Xr9AtXss99mOu8sStv877QSKgrBeqwCoFnY7gcv7qKWgr7rmaqHyIAelI10D3T++2vu3Y2b93Co0lr6azboAup2j3SebVOkxrQodF9D9wkjnpQqN3S9LH+QEJ4dhfi9ruwb6TCsH7J4yKcmOl/uga8frmOXe7ke+I4DWFJc7r1X3sOUfv8vYT082R8DKFV3vVwJ0e3qaBV8dMz1Udr/mCVynkYV3uEY74FIPl47D3ovyp8Ee9u45E21Bw6dAWfq2imjbRXbf9POuN0733t7pjeYmlscUcObTjnOxn8f9Hl5VsrdHA9vrAWDHvKMYugV0b5w6b7exjF7TDtCF7tzzP9rJSmsw2f3hI6gQ0EJXQLf87/fetcM2gpGWrfnltt5LzvpwPeCKBfzbS3Z288E0T6htHbrIWRck/TEAy7xq2e0oKc4K+m0AUQnK3QDLEJYh/Yxqic0ejqBJcXRDKEiJJeOeke2d8uNahHrcqY2hb6O0GPebH1j0ea8UQ/fHRoQY3PamFhC3AVyfhdVOYOmY+JkFHnutnyH1OZrUYS10vVYZ0D8m/37yb39WuYYRbIa23ncb0DPuLj9RWxDe0Xjm0aTPfWUZ0gKxrpVdP/6uioGCEo/htUqWBXVe77eAVZFQhlaXbTtA531rPNzCPaCj3RzVZa7Aau+jp/Dp3ts5qRvOL1D9gO4kBM0HdF6jme4UHnovlQse/VCBdmPo+pkCOsfN+fEoY/vMeb8bQFclROmJ9/MSfXxlSRYc9HAov8BsB+jbyCK3bM1rFeprl8p7cAxWKdD9lXuxr47x+PkBnde0ayzkgbsL6NZC9wOpXVdVOPgcpYd2PGLH0Q6EPTrTqqYdWOhWdtixWVnuXx8L8kp/OnZrwcsaSshhfh93vVbH7vdO2ff9VRYy3jaALs8whCOywA0LSmKb78RQu65+I0vnzu+zMZcf0HW8ug7tcM15rz2gWxmsSce8pw3lerjsGpLKpx6gqyWsAtezek1sbxsmcWuXdxRD9wtAPwH6Cc4P+pYQ2oGUnqIm499OpzgL6HoEnwhulim5jSWsMLWamBKgf1wCypLpz7Kj9lm6qkVZgvQTqYKhuthV6Ohc/RZ8u/WzQsZLEHQJVInACkFvT0RaOMkd2xO6ChZ2fPZeJCR1S/o9M1q2ZYWCzksBT7Pc/dqvCmi/1aSg1Q7ELTjrftnGJpZpLZPa8Smg63xpYfJZ/vnbefiFsGVorRLQ63X8er96vTr/MHXToMWClGVy73luJyxrDeg66lzb7au+J43eJMPa2X/L+zaGrsDKz3Xc3v64YtLKBgV1tdD9Y/CeT9Cu1pwjMl1viR/QXwlQ/B4SS5vb+66OXQS8xln1aFZ7tKwCg/bbcJVwFdRMKCzVqvPKdq0c0TltbxxyVjoVhh0kxSmgq4Kk91Qas/ztl4/Ku35FQ8eoJ/j5u/1tpY+t7mClWyt/vHUwipACjb1eeU1kps8l7xw/uhXQ/V4KVV7839O5+gFd5vz/AtCF7n0KrV1HDau19dJQsXJDLvod5Tvr8fPz8db9IM9tjZ97++JrzsSYuY6D15AfNZSqFVtbLfT93cNZmCxm6ht1Q+xAZbH0bF3JDgyKD1+0lO1kufsBuy3DuSqOboY+h9eSYGXR9PxYOcfYRC1c7V00wSA7t7kHHbjvq2YjjEDnJusvvTrArX3qZVwmfqKE5bWetEcgulmhslHSOpOlcQ6xagiAn6nnYhuBq7172TQm7LQVlW5ZbpMbtd45lzDrVH2Lxj3wOoS53eqE4LVhjFttQObykrrcNpcyTfd+0lYj7HQJE8Hhxu40NKGtYbXOnuOMBEPOgQjud4qlkjR34Xd5lCsHqyAmGexuFqkV4lSiJCHRrUEWhqZQcEMjqmTY8IhNYPLO5A46Z5HzXGtZY3NMrc5JkgY5Zm1g5O4//2ZCirhU2VEqEBQFT+iI46ArNegkFUqtN5zPRSgF4CRDUUMvlBA27YU1MVPjc1T2ZG9MjE73m3NmWpXQs0nu8ZJ6mABTqTixct8RsCKIuGdht36cxzg2nRAHgUYsRwI2LSACP/fM5V3Psgw4gKqAYk+lUlDmcyTpjgdByPPIZ846cL1TPJxFEsQcvhThaPoy8Hxre0SmVp849glQLVe2AXQJYXGN3aYcTpGKcwa696OZ4qKNzK+Ft+ziWd96DKq9h7EOveOV3RImZ34OOOhxnOwKKeFFyqVwCMFIGJVG3ZFPei63e5690DvHbPhL5RvXw/EK6rkG85va+AGAe8ryPpVJ1gukIQdZGZefnF8dgiKtammVAonwG+dAmnD7nGtyn8qHcMs9c573ITbwn64NcUAOUWfIyTFmpMFKC3KCmSNKA47BVG96sk1kuPuP6xImHbE5Eu/n8r6+6r7RAzTPIHKvE55pQvg24GW1ycpt3X7lB6lJd3482ae9U8xx0dZ4UNxTD40FdG/9iSfmPHNZb1cG+QHd7qkFdNahWwNAjQdVnPmZNo3xW+iqhJMmvXDcroe8VrZewE5d4G5Mh4zJQ+Yz6TSi4QhKxSISsbgw8OzsLHp6+zA+M4WO7m5h+unpaSSTSenvS0FJ64YHytNtqf3AJycnBQB4XalYkgVOJZMoF0vynEQ0hunJKe8kpKnpKWSyWSTTKYyOjyOeTqKntxfPv/QiFi5cCFpgfg3UanwcK8cyNLgAW7ZsQTqTkfpz1XTzpSIGBgcxNj4mrzz4nszN8XKR2Hq0mC8gnUphdHhEQGvBwKCAABdaQaerpxuFYhHlWhWz+Tl09/RgdHxMWvNpJjXdj5wrn10qFNE70Ie5cgHReBTJSAwTo2Po7+lFfm5OzrmtNRtoBIF4KonxiQn09vQgm0pjanwCsWAYjO+G43FJbCKwpjNpqbXnmtAVyR82VpgYn8DgwIC4/yrFknzGOWU6OjBXLCCZTAljcD84XzIV3+/p78PG0WFkOzswl8+jM5NFpVBEZzKNUm4O2WwWs8WCuFX7unvkHsW5PCYmJvCa1+6Nl9etRbXZQCKTRoJzGB+X6zav34ChgUGU5wqItJxace5DOBHDZG4GQ0sXo1KvYWZuVsCho6NDBCDv3dPZhbHhESwaWihglisXUW3WUK1UMTM9jZ122klolnvsJfS5xygKU84DBQesBrp6sfnFNVg0sED2fTQ3hcGdlmPj+AiSqZSAYSYYRX4mJ+uLaBhjxVl0dXagPjmLhT19yM3NYvPIMBYvW4oX17yMwYVDjnLnHkNKYGOrVu7DzOQUBvr7MT2bQySdxFRuxqGzQgGZdEb4LJNKYzaXA08zo2Dk2qpAUlc7IkGUg00U8nPojafRLFedNr3pJLbMTqEVCaG3txch1Gz+AAAgAElEQVSTw6PoiiRQL5ZF+YxlUhjJzyDT2YGZ8WksGlyAqYlJNKo19Pf2idVIHuzq6hIQyc3OItORlT0p1avyPXrlUK0h1WohHomgUKugWK/Kswl0pXJZeIV0SrqZmZiUfSZYx5MJjE9NCv3U2RiE53lrgyG3/l0VJt6DsiIejaHMeLwLWlQEurq7MTOXF0DVvSbfeC5bli3G4hgbHcVOK1fhP//6NxYPLRRenhyfQEc2C/YBKJSKGFy0UOiVcL1s+TKhoVq5gkgghFAgIM/ne70D/ZjITSMci6IWaGE8N40lS5eikJtFNBBCs1ZHZ0cHNm/eLAAYScS3esEIogQh0qOD50K7VNy5JnnyWGen0OCGDRtk/SnEOe/e7h7hdyoDXEfSeiKZlHUjL/d0dKJVb6C3owvDw8MiLwnC3BPuWYDAGwpCFSwqCIFqXeg6lohjy8wkYumkyOr+zm7kRyfR19GFSCyK8dkZBDqSqARbkgSWiMSQDcdQF/ndFB4plEuYK5eQymSFlplb0ajUkYrGMTk6jp6uHpnL8NgYOnq6EUnEUK9UkA6GHIU4Eka5UUO+XJJnku6599yDbDoj4+Y6JTsy4hWZLRWQTqQQpghuOoZfNB4TeUxDosZktVYLMZ5mxjwROU6Vuomj2IoSSuXDrY5SJcS+8nfKTFVuFbD5KoBLD0214rU+VxC3+GOrhFRJ2ArgvA8bC22blGcBXY0hNWptlQ3HMi/LfffV+7REa3IBnUJIs7epYVL4U4unkEnFEwJkXAwC/NTMDLoHB0Qw8SeTyWDTpk1CcHq0JgWITSzq6enB2NiYTIIMTS2YgouCfnYmh7mZHLo7OkUgiyUWCqGvvx+btmyWxUt1ZDEy4QDl0uXLRLGwgO5v1k8lgcKKTFIpl504hKshE3R5Wg4FFcc0OLRAPprJ5RBPxOW+uZmcCN/JsXEB8nKxiJmpaREs/X190mmNhEZiopDqGxxAsVwWAU8mTaXTArAcp3RJo6XYbCEei2F6dgYDS4YwOTWJ7nQWyWgMualp6W9NEKX2X2rU0NnbLWvNdW+xkUe9iYHuXlnX0clJJDNpdHZ1ikLB9eK6UhGazc2KcKGwY+IRmYwKBYU2CbVarSEQDsvvpXxBhJ9Ysqztj0UxOTuDdHengLIc0hKOIIogksEIGsWyY73Go0LQwUYTPdlObFi7TvY+lUkL2EdSCcyVi4glE+ju7saLzz6HJUMLMTsxJYpBZbYgIFcPtLBheAt2ftXueOSJx9E3NCh7zXUUlz4NhRbQne1EcXZOBCfpIZCMohFoIhF3GshIAgkZP5kUmqRSqRbWNlYexVG9iXqhhJ36F6JVriESjSDSkcbLUyMIphOYmc3JvDoQQa1QEiauhQMYLs3KfXuaYWx+aQ2GFi9CJ5W6cgmZrk5RdEfGRmX/yRfasSqdTGF6akqELzOkw+mEWNOyPywRbUFoX4Gc19GtKLwg2qOTKyGnnEVDqEQdIVUZnUImEpe1L7XqCHZnkKsURfuPNgMYiKXRKJRlr7sW9GPN1ChaoRA6ExmMbdqCXVbtJIJ3emISO61Y6Xhbmi1R1uiB4/w4XgrSmfwcFi5ehFJuFkkKRdJHoIVKoIlysy5WC2WAKJ+j44iHIw7tRKKyngTDENeZTYlKZec0LFf5Ef50PW0EasoZCiwR7pWqKPxci3KhiFA4ghrBMJGUe80V8ohRWS0WhddESZrLyxGz5N+D9j8A615ag2w6LetbLOSRpqEwMSaK88pddsaajetFiSToV0tlUbT5LDToB2oh2+XwQ6XVQK5UQDybRqlSBqp1xEMRNEoVJOJxAVvOc3Iu51hxnB89QQQferFcq5J8RuWZQD6dmxFApRHEH75HmqDsoOwl4HPfuzo7hR9p6NB6piIYC4QwNzmNrnQWhXxeQJZ7Ee/MYHR6UuRItqND5A6NJypviUAY9ek50BgpRQNIdXWIooNKDb3hJMKNlsjC7kWDWDs7gUhnWowLzjGYryAZCqFUKiCVSbFDEMrcJ2lhXBeQTceSGN88gl2WrxIlnLpY78AAcoWCKJv0PQYKJWRSSVEIA7EI+hYMCiBTHtOD0JnKiDeAe04lcrowJ9/lWBPROOZGphAPRkVuV+tVNAMtxGJRaThG3V0sVwmrtkBfpCQgKqDTQ+MCuj8spGa+tdAVPPkq3hJ6qOUwN8fzay1ttcgVmxSM53u8ndPW/Ba6Wun+MbUDdPueeIB2P+z1EgXw3CFuXaVaniQmEhEFzoL+AeRn51CrVATcNm8ZhuT4hRy3QV9fH0ZGRoS5lKl4XwoFCnNeQ2trdHRUFoQEyr8JJMz2nBgbxx677oYpglQ8gQfuekDWdcPoRgwMDGLfg/bHbCGP/gWDnvUmvdSNO1zbGKqWRGamQiJM4i48u8NRQeF7BGRuSLFcEiagFjsxOSnATzCgAkJFgGtAobDQtWb22H13XP/H6xFBBOOFCZz4znei2qjLP1rmsUQC3b09GB0bk6Q8zre3pxdzs7NyP67fpuHNQIxZwSFk4kmkYnGxWkVzpDs5GECImmyghWKl7HgNylUB9UwsgcmJSQwtWYyxiQkkU0mx0jlu8Yrk86Lh53I5eRXXreu6434Q9OoNhkvqzv4GQ6KgzOVm5VlUTDaMbEE4GUe91ZR7khHIzGT0jlhSFJlGJOg8t9nCzX/5K3oinbIfm6Y344Mnf1gY7z8vvoAVO+8kllJXJotmpQbUGiIEH7rtXkwXp8WaeM8H34+p/Cwy3Z0Ym55ygCGVlH2gMKeLLoKgKH+07KgklBpV5PKzongyFksvANdJrP583ovv27DFVis9gHKxjK54Crdd+2d0RnmyWxB5VPG2j7wXc42qCOKBrh4RfNW5otBHOdBEJen0iO4PxXHDr6+R75VQQRBhrD72CCAcRJJr5u49lSvSH5VVWhyTExPo6O7CbLko7nsKcv6Q7jk+CmWxxuJxcbkroAvTuu7MVjiIuVYFkWAQ0VJdAJ28V0YDxQiQq5Yc5boBxMoNxFpB0EPWPTSAzflpJDuyiDRDWL5oCUa3DCNIF2ULuPonV6LYzAu9JJHExz79cWzcshnNIJDu7EAym8HjTz2JvfbcA+FGHbmZafFaUAEj/UttLkG63kB3tkOUVCoypE2CF8M8iXRKrEzSPZ9J4UhliddwzdWNKCERzjcQFCs5EYvJupAeqJxEqCSHnW55E1OTWLxkibxyjagM8H4DvX0ozOUxNjKCVCyBKJvxkIdoxbqZ/tFkwjEUCAY8654hsEAQ9XLFOeI1EBQe4/hJd40ABDDzVUdJIo1QcclP58QajCcdzwutXl4rgM550EJvOcAudBgKYmR8TOQj5zA753i+OP5K1fFCUF5QZtFSd6xOKiNFsWTpBeB76UgM1XwRXamMjJdrnCvkka+VkenpQqXZEM8heZ3zb9UaMoauWFLGMF7OA7GwGBN9mU5c8Klz0JPKSriqgTA+/d3zsXFyTO5LGZBsBLCIhs70BH33CMaiYmVXGlT+a4iGIuhMZpAM0vsYF/qanp7Bb35+JUqoUbXBuV/9PLriCYyNjsgYU51ZbBkbFR6jrKR1TkNhdnpG+ILKGpWoaCohXqa5mVkkWhF0pDJCq8VyUTwIoYhzpG+5WnZCjhI62QroaqFLKMw9vEcB3AsNup48CVm5MX4LymLJE9SjTkjUCwm7lr+CtJYlaxh1nvEpobStxw9rnoA/p0DHph4Ca6HzfjbpOrDr6tc50Ry3lata6AroSbbOrNVFoxNwFMEaEi03EAxhOp8Xy5ZATqFErZJMRCChu48/FLIEFQpmXjc4OIglS5bgpZdeEq2LzLNgcFAsX2pjJNzh9Ruw+1574a677kIyQsaTkAmW7LoU6WwWvf194nanle01oXV6yGxtJUqmKFdE26YVuHHjRon+Sm1frSaWM8faPzDgATstCDIULV0uMOe/du1adGU7RBDT3Z1JpXDbLbciGU+iUC4iG+/AbG0O+x2wv1j7tJiHFi3ECy++KN4Fxt7Eyqg6zyQjU8AFwkGU6hUMDS0Qi3XNiy9h+ZKlsh4CZpm0CA1ae8FoBH29veIyp9BIhCJOHCwSRb5YcIRvyhGa5UpZ1lUygN1uaQwpcN1pydKdJ27MeAKRSFT2lcKXe0ztXUIOqSQIGM0IGdpJhkonkpgaGUMmGke0xVP2mpguF8QaoaC65//uxExxUsafjXXi4LccKtp0sVYR8CKYBBstAQ5abhueWQOn4M/Z2xKqOPCIQ0SJCMWjiCbimJyakv0UqycWx+jmLeJ2pyVBCyzZkRbNPJ5IePvJNRa3n7rd5ZTPra2KlWkJlLFwFPXZIh6/5V60WjUn9hiM4sATj0K6vxtr160TYR3Il5GJ0mUcwng+h0B3Rrwdf7n8KgZfEEEMueYc3vXe90jYha5ZCnRq+FRaSftyCAY9Wak0Xnj+eQnxBCIhmTuvIzAMLVjgnC7lNj2i4unE+51TwwTQ3Q5n3J9IJo7piQksynSjOJUTl3q2vwcbchNI9XTKmtTzJbRmCli5cInwZawjjfFqAQOLFmJmdApz0zMSBthr9z0xMTIqSsdvf/obMFuiCjb+CeBDp34YrVBArHPSYv/gANZvXI9sNiWClN4o0l/FHTutK7GiqQTW6kKLclxlNII6mojEY/I+LVWJ5XKOEfcYVTd7WOvQCcycczQUllAVDQryT61SEzoX+guHJSy18667CKCTx6nMUEHld0nXyxY7igvl168v+5X4vGnMnPap08Tb09HVie9//QeooY7TzjxVFAJ6GegxoULc0dmJTZs3S/ihUCmj0qghkkw4oQkqx4USZqem0d/XL/edKxWF/qkIae4A14OAznlLLgzdtjQY3MRa8h73mooM51atVWVuGrbzkqOaLbFCqSxQUaTnLFBrIMY9K1dkrWutBupBINvTjUqzLh68JBXfUBjNah0x1+1Ow2EOdTEexItZbeDX3/oxtOULKeBdZ34EgVRclBmOPRuIIFCroxVuoVAtoUZjiT0VgkFxc0eDYdRLVbRKNYSbAdTKVfz8Rz9HFQ1QLSevxxDBmZ/9H2SzGUzPzSIYi0jog/uXm57BTstXoJibkzg7DQ45e4IVIcwbCbRk/1FuIIKQ0A5zqMSvHnSdsG45KHN2mDLtd7mLi9zNBxGANg3GFERVgbZ/67WCm2HnTA81Kr38J7c7pZadamKpVRAI5raXu8210mco3+vzVVFQENdXTxlYddCrJc1VkzjcDBlncQBxOROA6OoiUzD2SS355ZdeRldXt2wkrVwlQgI6hYYAmCtQOSm6AsnUdKUQ6MUVXypJrIfWPONABHIS2+JFiySWOLxliwDPnXfdBTp7N45txCfPOhMPPvSQfI/xSrq5RQlxE1hUu9Eac8nkbDaxfPlyGTNd0BRyAtrBoFjMtOgIHBQMdO0PLVyIfMHxHoyOjGL5smXI52YxNjKKnVetwvV/ug49yS5RJI44+o2445a/oypaZwgHHnGQgDpd8GQg/uNcqVRQqNN9T3ffmjVrRBmpB5poNupiqYxs2ixCh7E6Mg5d3onOLHiECV1dBBuGJMRCjyfR29UtChLHyfwFjp9zopbK+U1OT2HR4sUCbGvWrRVli5Y2Y6KpdAr5uYIoPIynpeMJEcB0x3O8L65dg47ebnEtUrmgO3DJwkUoTOewdHAh5iamnINxMknk8nNIRWK48Ya/oCuUFQFKoX3E247ExOwMst1dAnJDQ0Myx0Q4inv+8ndhskq9iGPf+lbccetdYuGGEcPrDn+DKAF0YdMlxgNwCIad2Q75Pi0uKmSSRc24XTqJaCwmazq4YAHWrlsrAE93N+ODtlxRM/olno4AGuUaonXg0VvuAfv9iesOwOvfuhpIxbBw0SJMbBlBfvMYBrt7xWIanpnEeL0oSsM9v79ZXIfDc6M490vnCT1OTE8Jk9OVyXyCBQsWOMl3gYB4VUgLtIRWrlqJ4RG6IluyN8zxoKXGGKhabHKal5zMtBXQVcjQOpsu5EQp6oumxIXKeVWDLQFsWurcb1rmyBWxsKdfeK0WAkbLc2gGg1i5eLmA+EBfv9D47OQ0dt9lV/zzyafw9xvvEBlA2n7Ph96HfLmIRcuW4t/P/Uf2phGkm72GWDIurlwCCRXORCQqVhOFMF3eVKYJTnSJC3iUCkIP9FJV5goeoKuFLmDUcHIgpPFIsyXrlWbeDd3fzRaWLFqEwlxBnpnNdsh+j02Mi0dnjF6aeBzZjiymp6ZFntD7V5ibk1yaH37jEuTrc8K/qXAGs81ZpIMZJx6NIpJI4axzz5Q9ILCQ1uippAeSyhZzeKj4M5Y7MTOFpUuXYmJ4VHiSOSbdXV3YNLwFXX294urWBEUJlQSCnoVORYZ0wb0nz4uXkPlEbGaFltAak8yisagD0PW68DZlK69jvgAtRK4N3eTJcBTNUkXCA/xMPEClAobHx0Rh4fi7OjplT+h5yCRTwvNUOmrxMBIdGQH0uZEJ/OGSKzA9MYq+3j6B4JPPPRO9i4fE80cLvTeWwqZ169A10INKq45QPCbWOb17VFhjoQhmxiYx1N2PyS1juOLSn2JydhJd2V6ce+GXRY73ZnpRRgHXXHsNnnnuWVFOCpWShBKoSJHX6YlkeJF0Re8F58s4exVNDC0YQkcsjdzUjGBJJBZBIOR0b6NnLEFPitsRlBZ6O0BniKCdu93Gra31romJAuCMsTfrnrJmQV2Bl3zL37cH6FSWbWzduuR5P1vWrBa6tfb1UBYP0Fcc8CoBdI0J0N3hgTsHXC6LZUTGKszOOTEsBAS0+/sHEIpG8fgTT4iW2t/fLwDDSSxevFhcnnTvEnBonfGhZBIyB7+/YuVKbNy8SSxkxhWZpEKCW/PyywI0tNp5DyoCTz7ylKwrtef9Dtpf3E1MpCLYMcPW1hhaMKegmZqckgQ6CjNa3KMUok3HjUw33hRjmoAkw5CBKBzWb9wg4+bnGzdsEEbs6erGfXfeK/ZkFBHsttduEnMlo/3rqWfd7PsA3nDYfpJoQ6aiIONzaM0x2Y1g7rhUC+LZqLcaePLJJ7B04SJHIBRLonAsXbFcEtIonNVtR3CglUxGJMjQqmZyGK+ndUfg4P4RJDguug6Z30DLgsBGoUCQF6s9lcTw8Aj6e/qQTaQkfk9lgdYLfyS0MbRAYlZdfT1OXgHjjnRzhSISr2NIIdqdFTdky3WjR4Mh0dAZV6Srnq4xWqtPPP2UjLEjlcZTdz+O2dIUehNdOOZtR4uSR6XhsYeeAHNk8yjhtE9+HGs3rBfBTCHCtaMyRNAhPdKK5D6mGNOj8G80MDs3i1U77STAIeEAdqGTTHIn4VPLU8S9K4lmISRCUYSrDdxx7V+Bes1JsIoE8cYT345WIuK4QONJrOgZFC8Kk52asTBe/6bVOOvss9EVjqEzmMb7Tn0//vP8c2KlLl66BKMT47KOkggWCgmwkw5o6dGNSVonONCVyPlTAaM1xr0izZD2xicnnDwFuqIl89vphOi57fh3sImBrm6MvbgOC7p6hXdHZibRv9MyDE9NiEDrzXQgOFdGq+QkzbViYYR7shibnkag1hIluiOTxZYNG8VDRHBatGAIWzZvxg3X3OC4FAEcdcJbEM+kBMxJY72LBrElP4kAY/n5IsItoC/bJZYirX5622iFct4MQ6U7suKW5SvXh4qNWImOliW0KwLQNRKkQoFZwHTjlspYuGBIXimTqNS9+PwLQr9a1kMlmr3V+cq4P+mNsoOgtHH9evT19EqY5KJvfxuZUBpnn/dplBtVsex/d8XvEJZ0NeCUs06R/aBixfEw7KYHDmm9L+/d2dWFRDYtaz4zNoEFvf3i5WIC19jkBIaWLcHYzJQD6Izd0uVOD6EEZpxYLsGYeT6kD9IKPXpy+IZL0+Qj0hRDGcrDfI/zInARBMXvU6mhI55EaWZOniE5L4k4GEqgjCQfcT3J48xnYHiPyhHzOxi/nm5WEEnGZX1iDeCKCy8RC50+jEKjijPO/wKQiCLHfKlKHXst3wkzk5MYyU2I1dzZ14NgNCryJRFLoDOdQWFqFqFaC5d+92KxxnNzM/j8uedKsi0TYD9xxieRjWXwwpaXcM2f/ojnXnoR/QsXOIp6voAFPX0iZ9KxhJM8CXobuiSHIVfMy0l54WZQrH/yNkMiCAXE1e4YmUGH3gUfDKC7/Q/E6DTneGzPQlewVE+ZJl2STpnIp0aCAroFZU2+VktaP3Oe5fxrF2fXe2nZsj8xThUGBXSvXHDlgXvNA3Q9eUYfIhnRc3nJ8F66aLFodBRKTJx56ul/orO7GwuGhjyBRTc6rWESqBbFE3AI8EyY4yuBleBPlzS1yKmZafR0d8v5zoyz0opOp9JisRMIJflr1EkwojbLe9PlR/efuLRYIaJNEkx5ChnIyXJsCehxcaht77RqJwkDMC+AAoPacV9/H9atXy8CVctTuGh0eVKrH968RWLMmqQ058amGcOjIJIMeibsjY5i2YrlEhejhs17kPmZF7CYFm4+L/G/XXfZBf9+9lkksyl0dXVK7JyWDV36VHo4t0YoIDFquqJoDVC5oZVMQTm+eRh77bGneA3oZSCYcwwUjExYIvDQqmcizEtr14jywL8ZCyWjUwtmrCsTd7R0utKZH0CGl/3ddRc8859nxfXNJC8Cy/joGPbe81WSNd0oVpDt7sREpSDChlY3wZwuMllXxinZWjTQwuaxEazaeWdxm9MiY/y8Va0hHo461ny9Lkz+6BOPSxx2aMkiseDospYM4HhcBBTd0XShMv78hn1ej5eef0EyzWeZMBiAWE7PvfA8+gb6RbAzoY5Kh1Pa5rjcpRGRa/FGgmGEGkC40sDdf7ppnoV+6DvfgmoI6O3rw+a167E424M8hUsmg0R3B554+TksXLoElekcYlIyubXjFIUnXdAM8XAvyYxUYKlUch4c/+677Y5n/vlPASkqswQOCvN/PftvUXCpkE1NTyOVzTjj5ZnlmiympZmuwA1UaugKxhAoO+WjVDgooBF3YshxhNAdiosrleD6zEvPC+CXGO8ulLBq+QpJZuxldvNMTpRG5ovQW8Qwmihi5NPcjGRtE6y4xuP5GQR7UmiFHUDrTqSx88KlmB4ZE0t/1512Fm8QLU8qfat22VkSHnfaZWfkCwXxrlB5VoHpnIjonrXA7l31hsSLCVgU8Aw5jY+MitK7156vwpaNm6UqhPKBAm3BwiG88NJLGFgwKIAulRmdndi8aZMoUYP9/eIJJL/QZU+5waQ1VpswXssqkuFNm5HNZL1TGTl28hbd4kze5X4xpku5QG8QgYXAv3hwSPJbCKZUQHoHB/DyhnVe0qOWfEVcC52vBHQB33JFaIQeH/IwaXmXXXcV13OYx3/SA8QEy4yblMZQYDolyjorYRgKLE7nEK63pJJhxZKlAtYMxXG/yPOd3V3o7OiUkACtX2bDU9ZyXEzyLIZbEmajwhRvBXHpV78JkMfTWZRbdZz1lS9isjgnHr/c2ARSjaDIip1esweeeu5f4u3p6u1Bzs396M50SJJpjUmv3b0YHx7B4MCg8B/d65O5aSxduUL4fCY/K4oRFQoaEsQNJiMytNiZSDkJtJmsyO/NoyOIpRLi/ZibyyPUDMi8aLwUSpRF9I5GhWdqzO53y1UV0NnmWM4XdM9IV0BvB+YKxjZ7XS1miV0zES7knvLpJsVZcPZc877jxbcC/jbngs3LeOf31SNgvQjWQldl1itbW3Xwa1riptYzfc3JSyIcWAfYaIhGfM3Vv0d/phcN1GRBDjroYBTKZTzz5DOotWqIBqKog1nfDbz5zW8WEKaGRCFyxx13IBKSaAcK1QJS0RR223sPp/yjXhdiJtjxleBJN9n999wvdbpRN5ojdautqjxn731fK9pRnQvKmIlbG+6vO+U9V6xYgZdfflmyQ7s6u3DNH/4gz4kgLP9KzZJoxSe880RJiKMQWr5iuYyfMWcm76xcthybNmyUmkl6ER6+50Gn/tn1GjAksMteu0rsnC5XriddxU6pVFC8Db+/6mp0JTrRRF2sgcPffDiKtTLu/Pud4kbPRlJCbHPlPN75nndLSUy+XhENn6BOAqJmTaG2+6qd8btf/wadiQ6nhA5VHPXmo+R5t938N9ChTFdpuV7B+z/0QUlMo2Ul5WExSY0WZadZbUhC22BPH6769W/RFaWLv8qqaxx61OFikdGlTquH3oWb/vgXxGXVgEKzhEOPPVqE2pLBIVz3+2uRQlxAutQq4Yg3HSk5AAwfMPOfJ0u1qnWx4J55+ClUG06mfDqWFs8LbY13vO9ErN24XpQPAiM1bQp9Ck0pqaN7uacXV115JTKBNNh4s8H4n/wGHHz0oSI06MGpE/gIgq6FLuEkWoHu+eG00IP1FmrTc3j4pjvRrDpndzeCIRzw9iPFIqFn4vV7vQbf+dJXMZDpESthpDCF//nCZ/D8mpfQQWskk5Gqgjv+7+8yvpnaDDoinTju/ccJg9LyIqDTTcpX8sOVV16JbCAt9B2W/FuGKRo4/v0nShki3a7pbEaEMsMOBHQKXwp30oHG0mOMFSOEG395rRfzLKKOt37oXZJ1fsNvbkChPoOhcKd8Plucxf98+izMBuqiDJcKJRHi2WRKAIbemh//8FKkgwnUWlXEAlHh10Q0hWKrjJNO/oiUdnF9WQWwfnYMPQO9qObyiNUh5XHDa9bjVbvujq9ecAGyqU6UQaAjMAHHfeB4kQmS2FUpSxUEPTkC6gbQNcmI7nWG+AjEzGOhwksF5EtfPBe9Sbp7S0gEErL3JZTxmXM+K4ocrSeGoKj8L1u6VBT4K3/6W1lvUm+uPINPffYziHakRbkgXzE/44Yrr5c9HMmNor9jAB8546MS96enhjz8ta9cgI4Q3fM14eEPn3Equrq78L2vXkT1VSzRUr2EWDiBU876GBphJzXj98AAACAASURBVBOadEc5q9Y54+gE8+9/62JUGmUkQgnkK3O48MILZW/P+9KXkIlnZc02TG7CdTf8Ges3bZQqCo33T85MC02QHyY3j0iy6qpFS/HxU07For6FXt7R2ed9Rtb2vHO5Zt0yTo6DP6effaYogAR0AioVm/5UBy76/JdFEeQPcwXO/PIX0IyGcf5XvoxOpMAaEq7ThtwoLv/VFWJdD9DjSAOmVBbjpFmqIhuJIx4MSxz8y+efL/NJJFLiiaugjs988Rzx2tBLQMOA+UeSL9BoItRo4dvnXoh8cQbdyU6h3e9+/2JJnjvpoyejM96FhsTiY9g0tgk33Xoz/v3cs5J1L6Fcyrqoe7xwq+lkuJuWw2I1u/70doCurnabdKahL3Gjs89H0vF8Wpe6grqGf/U+1rXuWNhMRp/f1Mtv5W8P0NVC3wbQdzpk760xdLdRir0ptbm1L6+R2Pkj9zyMfGkWnYksStWiAPpjjzyJYr2ERNg5tUoBl8C+3/774f7770c85NRE11CTrPCGe0YRCxf23GcvSUahwBaXfGcX/vHgw8Is+WoemWgac+U5ZOJpr6EJlQfRXgIR7H3YfhilxdDXh9zMjGjkLOOgVUFNW2rnEwlJ1CI4333r3aigjDjiKNYLyIRTyJVyyCY6PNfia/bfW6xCzZJmXe5g/4CU9Dz18BNiFxXLBaTjaRQbjnsnFXVAiXPa5+DXS+ycAoWu1Q3r12PVylW49S+3oFjJi5upjhoOOPBAPPTAI6iggiRiaLRqiAWck9tqaOB1+78BRbp0wkEBVkmoaLbwj78/BKYJUbzzmRRQ5VYZiUAcB7/xYNx3x33uPZzxvH71vmLhs7SElhaTdQgQLC8hqNGyYAz8rttuF0AuN0oiYA468hBRJOi24/6QgZ+673F5qvP8MPZ962FOYk6tjgdvvU9EALVhCtj9DjtAEm3IqBSaK5cvx6a16/H0/Y/LdVRsOL5Ks4JoMIYKagghgv2POFDczMyEpguPuQZ0SxMIqOhd+6trUUIJSYGyFkooIoGEqFf5ZhGpYBpHnXi001gFTB6KCsgLcLhjoxJJV10qEkeiEcDd193suhgZM27hoHe8WQCR1kK4Adz9p5vFghcaB/DG975NPChMDAq5pZ5//cP/yapwOfik495znHiGCODMnyBNUUn5/S9+LzxAIHdOI3fGRaVEEuTQwLtOercoUlS+aElK4g0B3Uvwc9zZBKLZkQk8ciPzTKRVCSaKObzvE6fi6l//EXnk0YU0mL9fKeWRTpBOgaNPOhGBeESsQ+ZNMF55yzU3evsSk8yAhoxpJj+DjnSn7A8TmjjGo088RpLrpptlhKJhLO0dQCBfwdzwOG6+9gaZV50lbJKLE0KhVUY0EMdsdRYd0SzeceLb0Nnfi825SXml4kSvBJU3KZWrVoV3COgd6Yz0aKCrmJbazy7+CcotpxwxQb6RKK+j0HHtqMiefuYnvZMOKUiprFxx6c9lrbnu5L+Pn3U6CnCOkA3WGgjVW/jNZb90xi6zDOKUT39cyvXIL1Scf3rRj+VJ9C1xz0799On44cWXIiorBdSElqk6BTDXKOKcL52L4YkxLFi0UGiJyaAEu8u++0M3JY/3orLjrHWuMIMLLrgAl3znEg+QOZJPnPNJRymIhIWfxLJusY46KF5GKlSd8RRC9SYu++6ljsdS/gvgc1/5Ai786jeE2mrNsoB5IhhFtVGVpLnzv/E1bMpNipXMioTl/UP45jnnIRmKSqyd8fGPfvYMXPzdS1FBFUlEEZd1DCLXqqAeCODCi76BDVs2S48CxtBfeu55LOwbkAqSr3zxPMTl3PsIitUyglEGHMIoskIjEMdco4Bvfe870oOCXqBVq1aJi52x+u9e8E1J+Ks3q7KuX7vo6zjjU2chHk3LvjcbNSRDCRQaJcGZCy/+OtLZNNasXYuevh4nyVXisY7b3Uk2dV5JF1H3+FLNHFerWhvJqOWroKzY6NwR25Stzc9iD3jl23ofKQt2WwrX6w2v67jfTa/jsJ0m1VNgk+eoYGi5Lp8RWHnwa6Six7HSne5Tnp9f14JdkBpNPP3wk0K0hXIe2XhalojaOp0YanXzXg4AZ7z3FMhJXsPjwxjqG5L1cfSjIBatXCwub7rZR4aH8fy/n0epVkIq4lhkZD7GrGvNqri7Bnr65fu06dZMbcF7P/QBSYiiBUd3PZuMaOyB7mNa5v/65zOY2DQh36P4nJqdRH+2z4u9z5RzSMSTIhBiiGP/w/YXRYCCeHR4WBo7PPng48LsGv1w7qX/mhidHsNA16ALZvt7zUJoodPdfOfNTAQDJmbGMdDZJ98leHAdcjNTWNDZj1K5gFTcyepn6seb3voWrNm4AYuXL5U9+r/rb0AmkJSEMgVOzd8Wy7hRRCrk1GAX6gUkwim8YfV+krxBIZDu6pByFlod1BBZL8qGGKyDv+2PN4nlzTFO56dx2BuPkBpyiXkxHj81hXvvvBs9iU6mk4mg3ufoQ5w4Xr2Jh/52v3zfESbAAUcchGqrIaBE5ea5Z5/Fpv+sl+9SKFIRcbr+BTA8OYKBnkEP1Pc+4LUCYKxoYGyZQMgwwlNPPIXZ/Cz60/3ynLHZEQxm+0UporstFUojLwCfxGsO3ltCDUFmEBPQmw2neRJ/57GD1TqigTDijQDuuW4rYBPwDjnhaFQCTue1SHM+oPPzw999rAPoZCJpnxoAAV276FHYHP/udzhNhNwGS3TB33/vA5jOz3jjLzYLSAdTopjNlufE6tDxH3zMoeJyl6RPp52bp6RI7X8rIPHF8lQOD/yZXhkHFDi+Aj0FKCAFeqKAejGHRDAstDVdyaMVS+LEU94rOSXjo6OgC/jP1/yJhbvIhFKubUYrpIZYKOaBy2RhGh2pLqHdD3zyIwhk4pKMlmqFECxUccvvrxcaYCY6w1Ecy2ytiFgkKQo9LVjSbqtewwnvezfQnQaSMbGk6SZnLg55V045ZEdBN8OZrnU2hrn75jsxNTuBgSz3v4Wx2VH0ZftRREkSZwns5GGuwwkfPEHuJ/zabOEXP7pCuFUB/WNnno65YFN6MTDsQgv3dwbQGXX98KdOExnHZjm0qH/6HSf7O+YCOo+eqaKOBCKYmB7Fgq4BTOYmJdRFTmJ+9Ze+/RUJU9DLQAPpJ9/5kav4OrJjdHoUA10DnlyhbOrJ9njykdf8z2dOdwCdSXAuoFNBZRkZ83uqcwUpJQ3VCOg/9HiQQEc3dm+2TwwYZp8ng1TXnB/K0KfX/Ae//OPvxeNJOR+tt3DJly9EohWSDP9gPIac7GRElKVKqYChRCfy7LWRyaKOAPKtEj77hc+JkiF5U8k0Fg8swAWfPU/UVO55ocD6+AzmKgVZ02TMwRBmvm8Y24yf/eIK9Az24+mnn5bwT0+2A58782xkwkmXHp31ylXzKNdryCazYEaX2zlFZMm6kXW46g9XS35BNOEebCIlZq6hYQCd89eSRwVJTThV61pj0/OAXM/3MElxFvDtvTQpTpRK1wvOz50DVhre8antMtzFaNUOl9tx20sY2U0+F4NvBbPc5ZtuprvWdLttXhmLYXclWqcP3HsfstEUmq06IoGwaFN7ve61EqekZXzDDTc4tebJDtGeyFS02Pfee2/5nA/+x/3/wPDEsCSqkIHj4YQA+sqVKwWUn3/+ebEO+VNqlPCqPfcUxmbseGTzFqx94WUh1rn8HBLpDMoA9jxwb7Egly5ZIln5jJPTYidh0UJn4th9t9/ngTcBfZ/9XifxzU0bN0qs++F7HvYs9PH8BHrTvVi++3Kph2Qy1l+u+7MA2lD3IManxzDY1Y+Vu66SuDkTqR7+xz8QDTiCr9hkqVEIqw9bLfFoxs6ZyPPn665HNpoWhYgeh+niLPZffQj6BgfRkUjh4ou+g52XrhLNfWp2Bp3Zbuy572vESmYW5x577IFf/uznyERpz5MlW3jDEftLgxomszEB8LF7H8F0fgo9abrWHC39gMMPksQYMhE7eTFmxbIhofImpLkHG1PQQrn9xpvR29Ete3fM8W/F+PSU+FN22nlnrF+3Dn+/7XYkwEYOdex70AGoJ6NSzkRA/8ftDwh7OVYncNAbD5EuVXT1r9+wAc8++i/3cwpV4E1HHokwG9MA4rJ++P5/uOtXRiwYx5Fve5MIxgcefBArVq3EPbcxIdH54R4ecPgB6OlhnkJDYr33/e1+lFFBFM4+8N/R7zraaR7BNqfiYnPPSCeDsJylGUCiFRQL3JbpHPbOYwTQ+UNAv8dY6BRth73rrWLdtHh8r6sQ33jNXz1Ap5p2/LveIRUdjz76qMTPb7nhVhmTKrNHvvVIoUFWKLCR0V+vvRGzrTxSgbS4j2kHHf3eY+ZZ5yJYXCudyhjrjoOlOm793XWoV5w2vJOFWZRiQXzqC+dI3kqksXX8c4U5xFMZjLUKOOOcsyW5rSOTxtWXX+k03nD/nXTyB5CbnBYrmVUgl11+uSh1BLlcaVaA5H0f/hBmKgWZW7zWwm9+/FOkWc7UCmA2x050nTj8bUejo68HG0e24G833SZlVWHmRQQi4m3Y97g3IdrTIV4MqSF2s4IlfllvSIz8maeelnyRn37nMq1KQqE6h1NPOxVDSxZiDbOte7rxk+//VEJ+TvgGSCCOU874qFMe1gJ+9eNfiPpMaGbY8LQzT0fOBfRIpSFA9rvLt1rohKEPnXGKeGqoABPQr/juZRJU4j/yRREBfPxzn5REUZatfe/bF6EjkZV9pvITT6Vx6ukfk/g3e3iwLv9H37oEGzetw7JFy1BBE2ed8ylJpGMp5tLFS/D9b1+MWoPVJ07DFILexz79CenVQAudoCltiVtNR9EIBFHLFx1Arzbwo+/8wAN0qt3FZklc+DQqmNj6iVM/hqHeAbTkpL2QeJzO/vq5mCnmpXKmOD6NK779A4R48I7LOyOVWXz+gvNFMafy/z/vOwmLB4YwOjMt2fFU6j/zhc8h1ZkRuUvXPRWXWr2ITDiOZrOGcDCM0z99pngr/vPSC7jisl/IbrHkk+Pkv5M/dapUDax96WWJ8//wGxdvNTJmp6Xh1a+v+h3WbdooxttpJ31E8iES0aQ2Uca5XztXXPfaY0BMBhfQ3ebpXvCapdfWqra/i5wxZ5koqHtxcmKUnMXgJJV7yXKmFt263y2gOy76pjSWsda5vd4+z3+N/q3Hq3oxdAK6lKjZlpgyE+kaL0Qsgq8FPPrQw9KlLBGOoVIt46g3H41mOCTATMHBbNDHHnpMLHMOnm54Mtg7jn+HuN533313caU9+uCjwnDisqBr+Q37SIz22Wefxatf/WpcddVVWDS4CHu8eg9J+GAMjUk6Q/2DkrTy4H33Y4ClMGhivJLHPgftL12oqI0zAYauTWl5OTEhtaQUcnfdeaccxJIKpzA6PYJzzjkHf/nzn7Hr7rtLbJMu4Xvuu1fqAg865CCvDp0aKl1I9/ztbnExUZkYnxrFu058p3g0mKTBRBGWsdx+++0yp46E01zlyGOPlIQdrh8TjW6+6SbRkJ0IdBOHHXUkimhKcsvIhk04eL8D8Jfr2KzG7Q3PzOLjj8GW0RGxKh+791FXU6UXISSC9YCjVqO7v9epRojGcPVvfid5DhznbJkdptI45I2HCsPRWmaSG11bjGvTci0Wy1KyJi1Yg2Hcf/NdYnuUKiUJJRxz3NukpSnjzk88/jhSAXYLdAQ/a8YZe5MMXlrotzsWugL6gUccLNYEteXHHngcudK0JM91RFJYfchBoig99a9nhMGZdMTWtbffcgdmijlkkx3Y95D9JGOd6zs8OoInHnpS1nWqPC2W7BHHHiHWOr/H8U3PTOMfdz6C6do0TvrwhyUjV1qBEiTQkuxxKR2i+1QO5mGRdEuSgO67/lbPpU7AXv3OY6TCQOKedLn/0Uma4w8/P/TEt0h279bs2SAI6FJTLbTdwDtOPE5ocJdddsFzzz+PB+5+ULwRE4UJ9KR68bb3vF2SnRjvI73Sgn/g9gdRQAnHv/sEWRN+Zl3ujjLjZO3TQo8FwtK+86ZfX+t03mIpFIDTzjsb9zz8IJYtW4ZsLIGZtcxY/yM6s3SdN1FCEIed8CYs5NoXC+Jq/dXPrsCynsV453uPl+xzCn/SLitcmGD2819cgY60Y52Tzo9599sQ73SAKtkM4pZrbpA1YukWm3+89+STEEjHMZmfleQhWm2//cHPEahV5Hqu32lf/QJeGtvsKPxNpw94fi4vz2QzHSbDMVlz/Zq1+Ms11yOOKG1EcbW//5QPYoq0wu5tbs32tb/6o9zjhA8d7yS3Udi67VZ/fdkvZV8IzfVWDaec8QnkIhDlJMrGO7UWrvzJLx3XuTjBg3j/6ScLHRA4aQn/8nuXe4DONTjt/M/isWeexqt22U06CfZ2duHcL3xRyigTEXr8gA9+7EOShMrGXKd++GQs7VvoSgBgplnC5877oshXJriyguVnl/1EZADpyD03Eh87+xNyvgAtdAK5AjrHLl0G54qS5Y5yDZdedMlWC71Zxre+c5F4UTasWy8dAZvVGn78vR+iWqs4ZZ+ZTpz6xbOkxI7VI3Tf/+KiH0oPgamxMcklufa2G3HjnbdjybKl0hAqlK/gogu/iUiEoS56aoEzPn8W4pmkJHOSdi791vfJdSKrKFM+9OGTJEudoCzu/ZkZfP9b35WQA78/1yzigq9/TWQx16pWLOObX/oamm4ostaq43s/+D7Wb94k4UM2C9pnz1fjjI+d7vAEz6dHHef/75cFT6i+S+6JC+gS/XErorYmr21bf94OYO17HtCyvwG9Gr76dXuttfBtYptzD/7fyXK3Vr0rZhyMNKd9thsXFeB5jWVWHrr3Vpe7KZB3uutAXERseMKElGcff0Zcwlm6hFtNAcOW2zqVwMXs9uuvvx79XY5LPF/JSzyEGe0E82eeeUY08Yfvf9iLexHwd911VyxfsQLjE+MSe2bJiLaOZRIMy8VYMscuY/fedTdSiaRIFFqarUwS+x1+sGSuSgwhEBDrnIl8zIjm8+65i2BMvdyJnR19zNGSJEPLgovEbHsqJa993eskCen5F16QuTD7nS6NR+95RDT6qIjMJg4/YrW0qaVywjgvrV1aWaxfv/0mp3aXxEQX4zHHvEXK8CiUHr77IVTqJcTDtK+D2Gmv3dFKxZ0a83JVYtnPPvZPSfLiptBKP+Tww6TBChvxXHfVH4W4UwHHPj/y2DdjS2ka0UxSMtVLc3lJarr/znvEak0EGelq4uA3HioCgOBKa18BnSWH/QsW4KnHn8Auy1ZgYtMwXnCtaJ3DvoccIONjM42rr7pK3LH1VlXEzVHHvAVzjPZTH6w18NDf7nNdeQ6w7Lf6AITjMbG8HrjzQVRbZXfsAbxx9aGSqLjbq18ldfvUNOllefIxpzxx3Zb1WDK0FPuvPkCsm9v++jfMVHLIxjqEad/+zuOk9Glg0QJMTE/KXhAUpK98X5/snT2shuVeCuh8lgB6s4U6G2wQ0G+4VeKiCoh0uVOQM/eiHaAffPybBZBIiGE2AwkEcdO1jEG7WbQuoJNOmCX9h99dg4k8W/z2yPiPPf5YyVDuHugXhYflnqziYL0/s91psdOjIF3X3IM+9AwKa6EzB4Ahg+uu+C3SoZincOx37BFYsMxtJIMgugMxXPubq7zP/zn8Ms772gXSGIn13Sy3ksgmm4YkU/jXk09jz912l1gmS05v/ustQpO58izS8SymSzM46ZSTpbf2s8/8C/+673HMTI5JiR9DZx887WRMlgvYmJuQznQEpvJsHpFSHXde91ckWszaB17Ij+OL3/xfbGZ2d6slig2rW8jHbDxTr1al7enVl/8OG8fWY0X/UlEY337CsUhm0wh3pjCdz3nygmVYLItlRQrXnq52zouOfsbHHZc7KxJq+OgZp2M60hKXOzvp0ctw1U+2Wuh1BPE+AjoVt2hYwhIE9CQC0k6XA/ng589EKdBAsMaDamKSkX3lFUy+a4prORXL4KSPf1g8bOxw+LPvX4ZKuYCOeAqTczM499sX4vm1L0tFAcsHabDQG/HRD39E+kMM9AyIAvU/Z58uIEYwpGJO9zuBnZ5VaY9bdBofsQ79h9/+vjGYgJNPP0Wy3Gn5vvzCi7IWP7joYsdYk5EG8amvnYsmG10VCqLgXv717wmgixwIAO85/aOIdmZEDtAbMbFmI37145+j0Wxh46bNWLhkKT54GgG7U2j3m1/+BuooS7x9eGQj/nz9dVLtMME4+VxOkoFXLV+J5mwFF5z/FYRCUYwXppBNdePML5zlVFqMjuHXl/0C5UoB6ZgThjzpYydL85kFS5zeArMjY7j0ez9wQ0It5Cqz+N4lFzvtdulBc/NPaKEzKY4o6p0yJxa4o7TbpDgFTlGefaeNWlCVlq+sRDIWuUC0sdi1OZJ1qfNzAjH7uFcq1bZ16P4kvXYKhQL/vHsT0P3ZeHKha6GzOQQzsBuVGv756FNotZy4I5uhvPGoo5ArFaVxCBPIWLI2snEEMwUHCJm9fOJ7T8Qtt9wiVgoFKZntwQcfRFe6S9zxzKJ97b6vlZKx3ffYQywx/tBqZsx0dPOwACkZUTIzeUIZWz+WKwinEhIr3OvgfTDBQ1Xg1LxKn/QppxSObplr/nAN+rJ9ks3OzTzssMNk0Xl/WnBS0sHyluEtKDGZrrNDFlz6v1cqeOSuf3gxL7LAq/beUzRQJmvR/bV+40YsGFogXbLuvvtuxAMJcZny57DVq+WwCzInkwpd+0rmtPotR2IthWBPlwgEZnU+dCdB0Snd4b83H3+MZO1SWbn773ciFYijUa9I8ssxx78dk8EKhqfHpW6YNd7rXngJ/3zoKbmD486K4OAjDpHkDQIIAX1qNicWOsJhabHKRCPG3voznRheuwFPP/Y4MrE0Kq0qVr/xCPkeG6a88PTzKDdLSAXjOPjgA6QeNNSZ8gD9wdvudQGdIiiA/Q85QJ7LNrh33nInKo0SMqGEjD8VdsCHB6F0dnTL7+V6WRSjBX1OT30C33HHv0O8H3fc8XepSZipzgoDnXLqKeIdGc1Non/BgNMqk+VVzKGoVgWwuWbcQ4lDuZmoZAwm5zglKS1UajURzgR0uoP5w7yGQ48/WgS5NEXyWeiSNHfcUY6gZzIbhWoojJt9gH7c8W8XAcJx3XrzbRLfzdeZhtXCxz7+cakOeHnjeuz12r0lhszxstyNPMIDP1jOKa40sTDcGLobRrEWerTWEpc7reMGY5iNKt5+0vukgQznOTc+hSXZHlx/9TWSpBdLpoVv3v2JDzp1u6WiKMxDfQNSP07gvevGOzA8thmL+hdK7kooGJaDRCLBGMbnJtCd6cW7PvIeURRpTV3yzYuQQhSNWhXhSBSHHHMk0kN9iPV34YWN68S1v/due6AxMYs7rroB8Sb77BdQTqXwgc+eJgo294khCPGsMZGRPbwpiRtNXPera4UHy42idBr81JlnSQ7DP9c9j30O3NdpKuR2m6QyT5CjBZdhn/eA0zL4t5f/SixF/l5v1nDyJz+B6RiPSwwhTkCvtnD1T3/pWMbsRxAI4v2uy53d8QiAv/zuZWBmT0QSR1p42+kfkQZErM1mYxcqtpdf+iOxOouNEmKhBM4+99NChyzz+s7XvoHedKfMhf6ID37mE7JP9XJVDBaWr1Le/uryX3iJbeSlT3z6kzJOetiYpEdAl+oNtKT6hAlk9MSwX//3v/U9R4S7/+iuZ0kn5d2KpctkHN/++jeQCDCVD5gp5/HVS74jFQebN24SOfDdL31VPBkcxHRxDqef/3kMrVou/QQI6OlmCF8+51xk4xnnpL1AAJ8+73PSNY6HJl3yzYtRbZUktEJZdPZnznIa99SqWLJymWS1r3vxZXQHk/jl5Vdgy9QYerr7xev6qc+fLf0Z6HH8+nlfRa1ecXgWQZz3tS9L0yn2fSd9ZIMR/O95X5G5lhtlCVOc/82vOF4twoUL6CxXCzHnRXOg3K6LlAH6Yy1o/d0CurWixaqmtU+PSaPhxsTrAs7S4yLseAH10CC1wiXO7Z6KSUBn6bD9zCoTqhzo+Ky1zvfs33rfwIpD3LK17bjcqaEv7B+ULNPH//GIJFARcMrlEvZ5w74IJuPSV503pDXOcpzeDqflK93pdF9r1zg5yae/Hw/c7fRoly5YCGD3vXZHjIkX7MbEw02KRTz5yJNiLVHEUpsmYfAwhdUHHYwnHn2Mx1iJuxXZNHZ7w6vFRcckNmnnyj7xbocqNh957qnnMD47LqDODd3zdXuKoKZngB3UWFvMgzTo6tl5t129jGrNtv33Y//yYnfMFH3dfq/F0OAgnv3PfyS2xo51mhF/59/uEsEt7h4E8doD9pYMeTZEuf3W29ARy7ix/Cb22GdvBLqyAogUBjys5NY/MQ4LFGsliVkuX7UCe7361UIwN//fjZJNzp7ddJvtu/ogpFcuwEub10k2KpvDcH8eMwoIV/nAww4S5qcbkRnr03M5qU/l4RyJbEZccbFmAHvtvBvmxidx1213OJnz9TIOPuxQSaLbfc898Pvf/kH2nuM74MB9ped6rl4WpqHL/UHXQtejCvdffaDUldPr8be//Q3JQFwAv1SYk7nK0avJJEYmx9DXw72RdFT5mZqbFjf6e9//PgGDO+++S+aQjmakAuCoY49i8SQWrFiMJ/75lFjBtHLZjY6WmRxp22x6jV1I/HLgiFQQUTRzKZ0YIWPk915HQHfSDAnYh7zjzU5Tn0hUAP+ua2/0XO50WR/89qMktirtuNnMJBTGrX+8SYS+k6bTAAGdwEJBynAOFZFEOCkAfcIHThRAinVmJDuYHhiGrbp7usVlSQAgPVKxtWDuMTfvwvyHQhnxZhD3XnfLvJDACR//EKZLeecwonINQ8kOXH3Fb+TrbMfEZrVHvvcYJNJJOZmKSUg8Ee2mq/6CfCWHMewg3AAAIABJREFUVDQm+5Uvs7FOBgcdfvD/Q9t3gFlWVVnvlyrHzoksQRQUBkFBEUQQEDChOIxpZHRAEEVBgiAIgqCog4I5MygqqIgYUBAHA4ZRkuTUTdO5K+eX/m+tc9at/U6/6mb++ab4mqp69d69556z9147b/uv2+9kAlhQ1/L22n9+PYEFmfI/+PZ1trCjz6amJ6yltd1e/ZbjbaxQsyeHN9rSnXcg/YLGuiZrdsMXv2GLS102MTFum9pq9saT3p4NJMF6kRgLSxuKO6xzKO/Xff3bpDtkj4xNjdj733s6S8Ly8zrsvkcftN12280eeeQR23OP5zIvZsnCRVRSCvWcteTy5AsAOtLUQMOYQ3/S6afaAAC9VLC2yaq1R0DH1sIDWc7n7S3vezenjCF2DUv/65+4hiVbRbql6nbCh0618TwS6oxKNjqbffoTV1or3chVm6mX7bTT38u2z1BMvvnlr1pnvoWTylAudspF51i1pWAb1qxl7TXAEn0aoBQgfwl14Njrk9//Hq4BgE4VT4CeMza/qk/NWFdLG13vHtBXblxt37ruP+kFg6EDDwDyEk7791Nsce8C7gf8gadfcI619HRyyt7Svvl2xTkfIS3jC6WzF3zmCpvM1xgiQt7G0s4+O/8DZ1tLvcj8nfXDg/aZaz7HRj1T5Wn74AfOsKV9i5n8WrEZu/AjFwTlsYbkz3F6dlAz3zWVt6s+CYs6T7c7AP097z+V3QURZv3iZ65hzha9oa0ddsVVV7KfO2YgIDzRV2ixD5x2urW2ttvo9Bjf85HLLmSpHaovQivnkPANQIdB5ycu+nnkPiEuzXIX0HpQF6CnZWsCYgA36B40rfi63OPBiA693H32epocl/VoiIyfxvgF7Nnad3pZSIprsNI1pzo2PsBkq5mJSXvkvoeyGBSOer8D9sd8TmZwahDIA/c9EB2XOVrgiIkDaBHXRrYvNJa//vWv1ppvpUYFoj3hhBNoocAiwXXQ2hUlCNA/R0aH7a0n/gsT4qZilujf/vZ3mx4bZxeyMTPb7nk7UwBg4+BqhVCHVQTXHeLff7jjD7FAKGQ6HnzYwQR9DE6BNY7ac3ROQxMRtH5Fkh82nvHvet3uu+veWL9aYBb5YYccSgZF+1QkqqCZDAAF773lZ7dYRyFkLWOPDjns5WwkA0vtv3//16CgxFKzfQ7a36yvywZHR23FwsUcrvC7X97RkNF5xHFH8vpwI9/201tDKhwauRSK9qKXHWirpgdtl+fvboMbN7GfOuKU37vuO4xVw+WONRx46EG0ptHkBSGCwbERusKr6Cq2eaPt9by9bP2q1ewk1llosb/eeVeMBYMBp+3Et/yL3X3fvfbwfY8wjIBnOPJVr2JNO5qXsANbpWZ33RaS4gTLAAGU2AD1cAbjzOLuDpUSoyPW3d1j4zXMBgjpaKjfRd4FCBKlbKCRg17xUtLmnbfdyddHy2PWWeqylx72UsbhBidHGbdD3TZAEG030a4XHhdYuuo+RkDHLOuoQeM7Ghl1tndaqZaz2xuS3up2KAAdChAAvZ6zX/3gp1lmMBSjg489ggoSAF3Di35xw8/47Drj173+tTx3KIZ33HoH179+aIMt6ltkxx5/LJWqgckxrh8VGijNY0evWpXKHKxECAtaC7ECJSjCQTtHbLir2Gb56Yr97Lof2sjIIGPkoLznHrQPwxlQNBHOmd/aadd/61oqM8iAWD2+yc7/2Edt5Wp0ROwhaH75C1+0/hIApMaky6OPPZKhNo5Q7u62713//dnuVnB7n/h6umnB39d+6evsT4DeAi2FNjvmLW+wmZa8Ffu7bA2GnhSRXV2y0kTZfn3dTWYTmAHQacNWt9ec9CbWtUPB44Q0THbs7GSMFaVqXW0d9s0vfI3Xn6qMW2ex3U499WSWYg6hbK6jzdAsCZ9TqA6GCJLqaJ2jZ3++aNd6C70ywxj6UEuw0Fumg4V+3Ze/zg0GoFfyeXv7+08OilsE9K9+4hqDZEJ/8nqubkef8jYr9nYyTozSN4DUt7/4TRuPdArl54xzz6AHAgD0tc9+ycaGBwmK8JC9+t/+xfqWLqLXADIWHRdhQJ1/zrnW1dLJHCSECv/9faeEBLg2KAoIEyAPINAGOifijAHoyF/49GVXRoMpeAE+dNE5DCkCFOH2hzy64sLLbLo8Gfan2GqnnP3+MDmxWmXS28fPuZB8OjE9acXWdvvwpz7GMaqISaOMcO1jT9m3rv4q140S0HyxZKe8/zTrnt9Hnr/8osuinCvYhsF19uUvfYFJ1AjfoalMd38ve1J0lgv2yUuvsDFY9piQZgW7+IpLbCNyppYssfPPOo9GH4yL1mIbZwqs2GkHVu1QeZ6u2Mcu+igtc+zVdHXGPvv5zxGTkFuDcN8soKMXQCPWxbH0s/PEo7tcIKwYeDMrmoBeDJ0NVReedYSLA8+AQ6BJjfVVRrqS2NrbO5pa6AJuyazM0nGWOY2TmESaATosdP7CRPcw1YkCBCUjGBlYrmQdmv7+1/+2lhwETahffvFBB7KxDCYLQXgCtO+66y4r5UpsNIPvL9zvhZmWImGK97SX2m18GiM7223/F+9Phke99tqn1watcHLUutu77Z9etC/d1Wjd+Jydd6Eb7d5772VbysXLl9uk1W3RLssIxrC6EXOEVQNrB1YPnuHO38AVjOS9Kdadv/TQg2jFwT0LgTd/4QL2cufY0NhEAvEmxA6xF7/97W+tIwcNcMT6Wnvs2NcfY6tXruIhjk9O2Q47hvdCsN31X3extAOlVii72/eAfdiXHs/+29sB1kHvBYEe/uqjbAy2PCY3jYwx0/2Pt6GWO5YPot75uFdR4Vix/XZ203d/ZDOVSesutlu+VrXDjjrCnpkcsq4FfUweAoNghvEtN90cGlyUJ6yj1GEvOmh/xnoAUGAauKww+AU9kdEalaM9p8sUJvO7eigcfvyDG23Z/CVUZA54yYvtz3/8i03Wp62YK9nhrz6CbiaAJXQ/7APu/9ff/cWma1OZInH40YfThQxFDmGP+d3zCHaT0xPMcMde5zpabXxmikTPefFdXVnLToRRUGWASoFbMQwn3x7dkDV75RGH0d07Oj1Blzvc8pq3jQ5buzznOXbv/fdxLjmAEVPlINTIeLENbKmet4XtPbRq7vjZbWykgq9SrsVecczhzOgFfSyYN8++e+11NjE2ZvO659FCRY091oovrG/FihX2za9/k6VzHYUOZtu/5rWv4ZQsCMmbb/gJlSF6DfJt9sZ/eWMYbjM2YtvtuD3vAxpETwYIIfDUU0+v4hAiNinCiNLYmlZtYBGm6cu12szIuP36p7eGpk6sZy/ZIce+ksKTjTAwrjdftO9d913SBRRpgu4bjzPMVEfLzP/8yrU2w34IQQl804nH06sElzeyiFH6+flrrrG2UugpMTY5Zu88+d1WaS+xzvrWG35OWw+hJH7+bScwqZKDahYuZIUI+Bhx2R9ddwOVo9HyuE0Vqnb6hz5gd997LzvIoRwJPAxAR/gF8gftaK+64lOWQwVNvtMmpkftgrPPtTEMakE3yK5Ohr3Q2AQJcn+/5252pASAIQ6PWv3xoRG76Ts3EqRmpidZ7ve2d72Tc74x4asbeS2Vun3v29dZvVpl85aW9g579xmnMpMZoRmE76645FLrb+myQjWENk768Afs6Y3rbIely8k3mGD2lau+xD0ar07QA/TOd50UEnX759mnL/4EhwBxOEu+ZKd99Dx7dOVT7Lw5iRwDyIbRcbqhRyeGrRMNfyxvp535XioV8CZAOce5UW5XQuvejtY2Nr5CG9mrr/wcw234HLyF51x4DsOBCEGiNz0s1EsuvsTaC8ixCTX874ObuwvdCozldYjDqzYe9H7h5RdnIEljpq3dLj3/ktAGfHTEerp77ZyPnEcFAHT3sY98jHIQIb8Nw+vtW9/4JhXDAGToNV+iMYezufzij7OXCSqeoKz++3v/necHUP+PKz8TPbU5hgAvvQyKSBhYA6zCc7/3tNOskyVwdRudGbXPXv1Ztt4Ow1pC07Q83O0MW8XJorGzW7HQQiXXZ6mn7nFvBUN+qGYdyrbKoxusbLrjQ0EuxzfDC4iQTRzAQ2MiDm9R3pca1nhXP97HcdBOYfAuecXipeCTHjJAp2ciBOuZyw1Ar9U4kAXxYmzeX//4F8aeSnmUUY3boYe+wiamQ9tC9EOHhfT4w48HIVcLccy9996bAhoMKu35r3/5a6yXrTAT+aijj7YnHnvcDnvFK+zaa68lCHe0tNvA8IAd+vJDeG8wE4aroP3nX/78lzCFCPOV65N2/Ikn2EMPPURX5R57PpcuWljPiLugXSOsjD/95q5oOZVtYPMme8fb3s6sUnYSQ6/oasUeuOdBCusDDnkxtX25PCHMbvvVbXSjAZAAWvvts6/tvfcLbP2GjeHzMzN253/dyUlnyB3A197/tDeVDDw7Dvx3v/kdvRaqQ3zZYYdava1EzRtJLUhI+tOdsHLznCCGGskXvGhf2+N5e9ptt93G+BZcjnCT4f/rBzfZ8Se91Z7ZGPq6L124yH7wneupQUNwB2uubvsdGACdSVwtRVo2aFQDCxvgsdMOOzLxEUIJw1fg/v/Tbb+3ShV9x/P2hje8wb7/gx8YiB+q374H7ceykFWrnuaABLil8fy/v/33tEwg9Gv1qh188MEEquXLltmvb/mVrV6/2lYsXk4G3f/A/VlzCmEISxWxU3giMFABDIDe7Xvsvoc99eSTtB7R2OiW7//EyvVpa8sh0W7CDn/VEdbS0WZLli+ldweT0e75M7wpZrvtszsVTmTow5IBILIOHWwWLd5SLW9tUzVajr/+WUhm1NcRxxxBix5KAmgbXQtD65Cwp6941SuyCXA4f/T+x7wBZYCDyY547avIGxCQ6GNw0/d+bJPlcesqwfIq27HHHWe9/b22es1qthxGaOLXt9zGa+x94AvtsMNfaQ89+khmjQVAr4c2sNDOy3Xrr6NIL283fO+HWcwU9z7un19LOmPr1zb0/MrZd7/+nRDOYXOjLnv1646xrnm9DF1df/31VFpDhn7Njj/hDTxX0BXkAhKQfnvbHbMxSFjobz7ehnJlm79sCdvw3vbTX9nkzLj1t6B7odlRx76K54bnBz/hjL/0lS+TX9DzAa7kd3/w323l2tUEYuR1PPXM03w+KAEAANAyek+sWLzUvvyJz9vIxIAt6phnA0Mb7eyzzraZSt2KGCtsdXv8qSftl7/4Na28o954NGdF4N54hly1Zt/9yrVWrc2wqUqtUra3vuPttn5siLX+e+z8HHvswYfthuu/R2NF8ee3vOsdIVaNsFh7u33hqqvpvQAlwEX8jnNOs9Wb1nPUKKRDdXqGFjq+cA1YyKec+R4aGaijv/WHP7dNm9fZCswGmBq3kXrNLrrsUoLy4IaN5OFPfPSy2O8CgRv0OfCAnufAJHYzgr8EnR7recoZKJa4z8cv/HjmJUNwBR3iIJs5+AVDTEolu/DcCxvo/ZyPnBPGNker7/KLL+fP6iFy8eUXU47jGuB18MZlF17qyjTN3vO+U+npRGUKWoJ/5MILw3RLK9lEdcKu+sx/sMslKofQQhcK34fO/lD0xoZnveKTV9BbC5rF18fRgtZ9nXfReVnsGPQNz9EHP/hBaykgYGbMk7rqs1fRTYjJiAB2los5QGfL1liPDlrxgA5+9e51/S4LPHWJy9L2oKvr03KP8kZhszTZTXveLI/NexV1/zTG7sF8TkBn8m4EdHRugzUKwXD/PffZNAEraHIvedmBthm9gXt7M1BDG1h8wVpA1OmAgw5gu0vG8qB9Tk3ZYw8/ZuVamZ1/cCsBHwTnU488Sc0Qc87b4iHt9cK9GKeDgvH3v/2NQI2ub8FN02b92y+wgw46yB5/4gkSCYYm4EDXrV1H7wKA+6kHn2B2NqwlWOkHHvwSxlTh4oRlfuftv7Mn161kj3g0lnly/VP23ve+15566ilm3f/h178nwUzXpxhbxM+I/aN5BtpCPvjgg9aaa7WJyoS1FGGnFO0FL3oBXeXIHYAF/9gDj/HvHcXQ+OWgww+2cWjrLS1MiIO77r/v/HNW9kXl4tADaaVB2CN88N1vXWv9rd2MQ3d2dtthrz/aNg5tZgLJz27+qfWU0FHPbP2mdRTEC+Yvsv1goaOzFEQMAL0yQwsd/bXnLVzAlrvDmwZs7+c+z/78uz/YrjvsRPc58vTR0GfNxjW2dOGy4PKujNvxJ7wp9G/v6LTJsQlqobCmkGugvAg836FHHsos8Scef4IK2d1/QlfB8PybhzfZq4871jr6eriWlatWsjf2Td/7CSdeHXLooazNxShKWEwdLW328xtvsbHpEett7eEzvvzwQyzfUmCLR7hcAYZYo7p8DZQH7Y0nnECBrAQihgfA4JghXs9bZ7Vg+Zmq/eQnP8mqJIqFoh33muOofYORIMB+dcuvKHDGWeXRw/M78rgjWacNd+rtv/yNrRlYa0vmLbUNoxutt7vfjjv+NRRMqMCAUvyzG29hcw+46GGlIw8AfafpzenstB9cdwNj1MhSwTOMVMfszf9yIjuZMQeiWskAnZm05ZrNy7czTPLVr3/NisUQX52qzdg73/lOWmVMzCmX6c7//W+C90dW9GtPeB2zjfsXzLP//PK1NjozYt0t3RTS2N/j3nAs3bkoifzpD2/OwHzNumdCJvu//auN5qvWt3ghLelvX/PNLNdk7aZnbLsFy+1tJ72VoIp9+M63vsNQFHgD8mG8PGlHvfZo657Xm7UlRgUGvBTIa4Eyzn7uxRLd0T+99sc2PLHZFnfMJ6Cecvp7bHxi2jp7eqiwXfMfX2A7UYw+AR2M27i9613vCoBeqdkXr77GlvUuynolYI9POfN9LN984uFH7Bc/usVqtYqhxz8+v2bzevvoZR8LJZ8YllIu29fZnKbCVqboQ3DSh07nTHScATL8kYfwlS9+iR4sGAtwj192+cdt1dNPc/pcX2e3ffbKT9Mb1t7aaUP1sn3qs1fZIw8+SK/BF6+6mv654cEBW9CPOQQhY+HUM0+nVc6Z47UyLXW4x1DlUK/UyIMAbQDEpy/9FHOGerq7qaSddf5ZYSDU+DhHYSNx+FMf/5RNs1Nbyaar03bFFVcQsPGF65x99tlsKIQv2PnvO+t95AUoA/jH+1x2pU3NTFpnC/JC6nbyaafQSwKFDIr01Z+6OiR0xiZXWO+nP3klZQIMxUsu/hitbvTvmEIHu3zJzjjzDF4fYVModBdccAHvBfxAouFZHz6L8lg5MuDNj374oxHyQ2+8Sz91KWfJo/U2PISMX2cdwUIyWzNA96NKfazaW+VpnJ0NkBKXO/tdRE8gR9zCqscI7Zgx74e86D4pUFNZQ6UHPRqzLv30fVIe9J7MQsdmwxqjNoMYEm5erfFnaFQoHbvj1t+wg9i8rn4bGR+2/V60P11RAHQcAojqH3f/g7FQXAcx0N2fvzs3WzFuPCjq0FHSBnd7uVaxvV6wN2OeOOg770CWN1Ip4CZFdm2o/Qb44/vgyKDN60EtLHQf9Cuv22777sGHBjhjA1Ezi/gJNhvubmi/mIP86L2P8FxHJoettx2CK2STrx/ZaH09/RSkYJ9nBtfY8W88ngKR4w2hsFSq9utf/Yq1qGhYMTg+YPM759t4ZTID6MGJQevrQBe1nO37kn1JhFkMpVSyP97xR9s8tjmMtLRW2+el+3EACECG2v3ktN3/p3uiwx2RTLOXverlrEPH7GwIpj/++ncUKEgvw9rHbNqGRodtYTcSXOAZmaZwldIFoUULPR9c7sgOBaC3YXzq1ASJDImKiL2hbG7ZgkU2NjDEMqbf/Po2xivxPGA8uKIPP+5VHPawaOkSGxwatlq5yrODJfvLH/2CoDfB3t/t9tKXv5RTvJDg8o9//MP+dNef6OUYmhiy/o4+rh82wcZYlz1WG7eOfChPUe7pEa89PAyvqJutWb3anvzHExlvgq7AwGPVMessdNLNvWFgky2bt5x796LDDmA/dFi1ADqWsMRscWai1vPWOlNnz+nf3vrb2CgzWD5QRhj7QhgHLv+f3mqD44M2rzNk5OM58d/MzDRBEO7V9kJIeMM/3P/AV6LxzXwKUtANhmHc/+f7MmAMUqhuQ9ND1tvaG/q0x86L8CW8/T3/SjcnPDhYO1t+woLC7Gd4GWaqVpqoMBHrR9/7setaWGeNO/gRXygFAxjd+O0bWH45PT3J9sPHHn+cDY2PWO+8PrvxuhtsdGrE+ttCZ7UZm6KnLAx3Cfn/ULTXbVjHzHe8580nvdXWjg/R84OGKPDy/PxHt9A7pHpv8uzYgM3rmseyPVqK7ACZsyPfcJQtWLbQJivT7FHOEiwka0KQoYICQrxYIqAj+x5K529+9KvYUqlq5WrZ2gpdtmrjM1QIWtF/3qocwwu6Pv+C83kYG9ats0X98+1Ln/q8DQxvtCW9C+MJQX6Yrdz4tO20cDvmDqxZ/bTtsGKHjDbffso7yTuw0CEHr/0i5sQb1wAL/Y2nvs1autqZ3Y7YM/JgvvDpzzfQwfHveBMtWySloYb7m9d8jZ9Hcmpn93zbMLqZvSM0szt0gTQbGh2k3IR6deqZ7yWI10v5MLKzCMGBtrEFKosAPwAd5OAVF16RWei4zjkXns37w1WumOsl519CqxnhIXyde9G5NLbwBeXr4xcFy1iG2Ycv/jCvIQCCkXblx660CXYNRSvrin3sskt5joipIwQGr9NlH7uMFjorB6xiY2MjbHqFFre9nX2k96c3Pm0rFq6wD573QbraH330UcoT8M65Hzg3gnX4dvpZp1N+hrLTGueDXHL+xTQUQia82cc/9XEqhG1trUx2DoHz2PY0NzsLAfsHryNDzTFxTc1fyJmuBnxOCzl2cMvc8Jjg5gAdYUkmzUEZj+1mPaDrPPz1Za3Lmvcu+i2S5lwHOWa6y+UuQOfFIqCrqQQEKqyMxx96LPZCDnEyjDEtI46MzkDlMgnhvr8FCx1fAO2XvOQl3Cy4aJTsgvfM9u+esefuuScJF5uCjOCBtZtJIMi0BhFAo8cs3QU983nfzt5OGx8et6n6DPu57/KCXenOg2LxwEMP0tW2afMmCjS4U9paWphpDpfXuifXMlaIxhQggrZiBwXhWHWcyWzrRtbbO975r8x+R2ISGthgfCoUGqgWf7ztD+wjDc03fMEBXqOwB8Czrv75e5C5sCasAfkFeLa//+3v1Bq7isElf+ixr2TJClz7bFpZM/v9bb+NFlKBHZ4w4AQZrWAOxHCHNm62f/z5HjPmMcDSUcfmIHD32eeFdn/0koxMjlpHe1ew0GMMHYA+MTPNhDJY6LCGnln9DCc0YaoeBBMS6zCo4qH/fsDWbHrGli8Igx5gXb3iqFeyXzM08KVLl9nE+ASHMYCYfv6zn1lfS2iqg3M66vVHMbEJwhuaNATa728Lno7x6ri1FGD/lzjIpTXXbkMzw9bT0stIMHpGH/va4+jdQLfAe+6+h3Ppodlf+61v0UMDZQ9gg978iF0DUKGkrR/faMccdyxbzjKcEcFcsXNaDQgvoea60MbRn//lutBh/YccdQgFmMrgYOHeeeudNjg1SNAbKY9YbwltL6Mn6pAD7I93hE53w9URJum9+93vJj3vv//+9sA//sGOhcgB+c9vf5vJdgDZthLcxRjq0cZnxvoBSied/G+cOw7FCYk3EEoIGQjQKWzKNetH85LJabvpezexbS6UArRAPebNxxI8oZSA9zBg6MYf3GB9peAOx9eJJ/0zMvrYRAgVAr/7xZ22atMqW7FgOd8Tmp2aDUwM2PyOeXbUa460n910C71r8DAccswrbfvn7c5pehyCtMOOtmHtOrv5upv4+dGZYGHP65hnY5Ux0j3Wv2FsI71fHd2dtn5ggxXbW+iFQHkjlBX078f+QRFBXg0GQ/V19VgZSWMzFfv+V79rk7xed1TqcQahx7z+ve/897MEFvyHOOsuO+xkKx9/wr711a9bGzx8uVYbnBy2YntHHNFk9rZ//Re7/huhVh8KLPjkjLPPYjIp8jAwAOqrn/1S1u0QvHfyOWdYe08npx9CIQYff+tr3yRdQ5kerozZuR8+L6urR5wdsPO5T/+HdbX22OaJEevtmGeTM2PW3oK0v7y97g2vZVdJ8A2URlroZ53Os0ISIgA9hxg6aqirdSrNcFPLC4pOc+JBnOHZ538oTKTDIKSuLlq3n7z4k3zPeG3c2vPtjLNzKEqM+17+0cvpvu7MB2/smRecmfUMhzcJsv7icy+OjXwheWp20SUfpYsb/fiRWPzgQw8xj+nU97zH+tuDoojSVfReD+7xKdbiL+pdZB/+2IczLy/OXT1APnpBsL5DNkDBPnj+B0nXLAuD7K1UDe/BX4MqXrfLPnNZKCOrVSjD8QdgOuLaADfKgZDeboV8iYCuGLoHdO8e97Ft32oVey7AFah7QCfduFLT1MLGs6TufA/o3uWfJdxp/awub8wJyKEOne6HWii4l4UO1zStdNT6dXVzq2795S+tM7qL121aa0cf/Wobn5wMU8A6Q7crlq3NW0AQxtdz9nwODx8bjC80c7n55puZrIWdBgPCmgXj4RAPPPBAu/vuu9mVrK+9zyaji3a8PM7Wp0isgUX5h9/+IWrRIU6xz4H7UAigd/d999/PmdS4L94P1x0AGSNP4e7s6+m1b3z1a7Z80YrQG7gySuGA6+z94hcwOWRkbJR15rDOwAiwFNCoBtYmiOinN99sPSW0uA0DUmBxv/TwlxK4oAQgkx/apmIkbC5y/fXWVQhgvnLDSnvL29/GkhBoxvN7+mxR3zz70tWft0X9C+gtACEc9poj2OUJcWUkN6G0pTI5Zffc9bcY7wz15ti/lx50kD3/ec/nvOcVy7bLLMV/etn+LJFiVnZMikMMHDF0JJatWL6cgnhw42avCgejAAAgAElEQVRbPH8B7wGhd/OPb+LQk9WbV9uK+SvYwezo444JVm4+bytXrmJOA8ovMPHpK1/5ivWV4KEwW7lppb3rpH8jIMMtjb24++93M2kHzAiLNwz/CDE2WbXhmQ9nKSS6ayGmjmusXLmSIzMBHFAwQUff/8b3bLI+zoE22i/0dH/9m4+nSx3niIlUHtA1nIUJmkhMmgojZG+84UY+K76mbMqOf9Px3FMwFM4HyhlA/a7b0UvAbLQ6at2FUIK41wF72Y477WTfv/4HLFPqyIUzPubEY0NCaC5PYEfiExRj8BT2DW5uCaEgisK/V73hSFoYUEawD5q0Rjcutj7ODK+Xq6yRbyu02Pe/g05xADWU3ZXt+BPfyHuznjuX4xl8+spP2aKOULoJ4D711PcweZVJlytWkHZ/+t1Z1zreh3+vOeE4AgFa//7htj/wtbHyqLWXuu2VJx7DZicYmgMLHT0N4BFDZ7c/3BqUt5HKiPUUe2ysNmb/fOKJHA+L3JmNA5us1Fay/oXz+ExIRAuJlnVaORCWuO4zq56m1wmZ6mhTjBJNtKP+ylVfzcIpAnRY56990+uodEIegX+h+K1Ztdp223kXgvvlF13KsAPCG0gJgwX85re9kSNQr/7EVRxOBMsN8dW3vOcdof67pcTEwLM/cKbN6+hlxj32+vUnn2g9/b3sEofxwZiJfsF5H7b2PLrEBS/ie887necA+QHv1wv2fL6tfvIp+9IXvmylHDqtIZExb+OTo/ahs86y5cuW2hlnnEElp1QKg15OPeu9HNKECXl0uRdCrHdseJTTHwEy4CucM2LK3blAm6PVEfvKl79iazFaGV7MqOSddtpptrATnorg5brgsgsaXO6XnHdJHP9Us+HpYbv66quZD4P7QNaj5v9tb3mb9Rd7aG1jZvs5551LucCObeUyvYowhsCrGzdssCs+frm1FNDoFUYFvHgddvFnLqUyDk8Y5D9kNmgNRiJk5yXnXsI14guhuM997nPZ36rlqu2wYnt7y4lvsb6Ofj4Jcga+9q2vsTX4+MQ49x0bgUS8YPqEoSwB0PE6ytiCiisw9/FsAb3c8Yprh17socWw3N0CXA/o7H7o5qTg/R7ANa89BXopEOrl7pPo/HtxL++Szz3n4ADoFHCxYw4sdAA6X6/WmPyDjEQAFeq64bqB5rVx8+bgwomuCQg89GRHTBFf0i5AAAI2HBrq1RGbBmii3AF9mGENPfnkk3TfQuhjk9GHnb2pN28mUeALDIpD17z1MfQfXrjA1qxby+YJ0AzRMhOZkLCM8XmUaQCIBzZttm5oly2toZQMm1sIPZEZK61WQkYkShFQmlIqkTDByIjDQ7EBoMzv66dFs3DhIhsYHKJGqqk4EIosD4mxc1oIqCXO5aiIIPseewEBCmHd2tMZcgyqdc7/fe4uu5LxkUSBaVvIRN9pl53De+DuL4RZwSsffdw62tpYf9/b003Qwd5gvXf/990EBggsxBP3O/gAavZ0ucekOHTZGsVUKwzE6OujWMNzwYoZGxphs5AWZpIWmBTWh6QlDEhZt5ZAib1ByQX2GIIEz4wzevThR3g+AHBY51Co0AEO5WTYB/wMAcSWhXABVtFZspUuTXSSwiAJeCT23Hsvu++Bf1DQ9/b1hva8o2NUzmCxQ2FCotkS7PPIMMEWoIuzxDrRcQ1ZpWgaxK5RcSKauqwJ0GFRYYY73HtQHHBO8K6A5uTCxHesm16GtjbuBzoJgqHBJxB06EKHhCBUTKxZt470g/afoHfM2Ub+w9jICOt893re8+0vf/4z14ss7D322N3+9re/sRfDDjvuSDBHAw8AnMa9QolCDJ3ehehuxHAZVCUgnLTXXnuFbms5o7BFV0bkJGCNqlyBMEc8GzSMum30z0dYC6WieD54ydBGFNMVd9t1V64dtPiCvfe2Bx94kGeYlYUh+7aQt+4lCxgSwnV33203zlWH4gmlBd3a0BYW9AELEWcO2gH9I+9kh512YLY8EpZw9vBUATjhjcL+gbZQjbLzjjsyMQ5WOuZqgzbBC2geBcts4aLF9tgTj1MBwjMjyxp8hnwYyAkkYD31+BO0ZKsAmgULmWC6fLsVVs4bzxXeMUwEg8WL5De4ajswGKcUysPgzcJe7rB8BStCpkfHrYpm+l0hbwF9GBAyy1frlDUI+8FaxYlhTvjDjzxs+75wH2bbg8cOetEBturxp6y1pdN6e3ppbMBCBghv3LjBvvENNMFBbXYIwpz2odMJ6LUiOj6Waa2DhsED05PTfAbICCS9oUIH4A1+QRwd9Ar+xjnjGZBwChoB3XIqZW9vRu+Qidh38AOuh89gXZjTDj7AF+Q77o1a/5kxlJO1UKFFx02EuJD1Pjg0RLzo7OggdoCu8B1n8chDD/EsCm0lG54es+7+PirPUMDQIAi0AuMN64BcA0+C/0F7kLvgQWAKwlhDm4ds8YJFNCqHMT+gp8vWrV/HMuIeyMXpEEZA50xmnvOfAnrsU9bQ/yJ1d8sV72vJZZHjO9YngBVQ+6Q4yNcU0PV+D8xpUpzW6F3y8gD4z8tC12tzAjo1gthxCYIOQh9CDtatMn9xwNCElL4vsJX7HRsJQqPVMzVF9yUOC0QFAOzp7bOhkRHGXGRJ4L0Adcwi5+hKgErsV4ufBVxImgARtLe1klleuO8+bBuL2A2uB00fAhXMCcKAVQdGAxHAwgZRg5DBrJjLjNg7tB1kfWPgCqwWtByFENy4fgOFMqcaTU1zPCsaWPzpT3+2xcuWhUH3sV4YhAZGwf5xfjd6gcdWo9gfXE/aJ4Cm2NlGgpjX2UPLG5o+7kGhBpCbmWLiHbRNWBcYUTo+NWzHHnk0u2ANo7oAiRfVKofMgHl/cesvOe6Slqnl7EWHvDhY6LGFJbLcUY8OgQNiw7OtW7OWlhWSIOF6R7yeM6tR+9/Tw32Fxg1BB6HJNo6bNlFJYXkQkg27uwniKLXBGSPrtquz00aGQytODstB8g6uOz7BZiY9LaFtLbLUly5fzna+sIig7CzffjsqNTiXkdERJmLBAgFtMO4/MclpZ0ya6+ig5+Dp1avppQE9Qakrx+Qkxc4zYI/DhxDzRL3rqlWrKIBwXrg+hCK+SyOHAoa9FWPjWTdt3MSEMbx34+ZNpBn0pVdfAygj2DsopgBG7DNaWqIVMEJAwQLO0WqH8oG+6wAmlMsBjJC1D7oEUOGcCOhYN7rgIWt/pmyLkTjFMYyIDYbvuC++5A4Ez9HqGRvjMw4NDpGHsacopymVQvIf6BYWMfgdSi/oHDyLoSEABpydeBKKyaLlS+3xZ1bZ8h22Zy94gHipUKDCBkOAVmGtbjujrTM6wcHSRawSXRjb2+zp1U9bNwZ71Coh/wWZ2pUylRL8TGuwHYrcKGe2ow85sqRxb5wZLLTWUiuV6oWL0S63naWKoFPwLs4L54TrQKFCxQRarEJJgCx49LHHrH9xsFLRfQ6K8thQ8OaBHls7O9jfHAOEICeQLAnvADwFeQzWgLcrV7HB4UGWnKI6BPF+7kU+Ry8B4u/rNm4gz0D5BqB/8dPXWLsV7eTTTjZMgl6xdDmb7IDesN/g2ms+e40NTQ5bRztc3jk79ewA6BiExBh6IQA6SgpREshGPDHfaBo5J8hDwIhgDKqavyDU6JdKlJ/MDSkUbWh4iEYQgBsyF9/xhTWwwqC3lzwr+QsghQwmDvT1cVJjfbpCjywUKLS+RjtmgCjCqGj0AyMR3k2cIxr9QNFYtmQpy4775vdbrbVgazetD8N5IkZg7bg/7gv+EaizOqK9PavemMH445YOw/PidQA6lH8kbre0thC8xQMEcvJHI6ArW86DvAdX0Lt+T93yeB280gCwTICLXgCW6E5lI1xn1YjZ/vHABIb/XPMZWfHyGkiBaAbo4CV//9yuL9+XdeicERs1lzhkijdCpjEfKAoffnfN6CuxtldmvyzzVOOQa6LhO5r6s9HHbCcdegWi+yMP91vMDPT31D2Cj7JGWe3nRQf3bRgqCuKV54HONX4mWBB4Dxg1AF9ImNKYSigEug8Ai00qikVmquJnKDvs9IOMT9fLV23/cF9pV1JKcD25angISALqCmUgiK0hfo0YWhGtSvEMiP2UigRPCkPL2a23/NwWtPQxoDEwuNHe8JrX2Ay0UIzpnJqy++6+j5/dOLLZ+nvmM0Ho0CNeaRuHB23ximW2YWCzLVi8iM9Ni4jJNXFoQZxKxf2KZYzwZIQs0dnxnTzrWGvZ0qKRJbNjd+XZwfuQUAgrDV4XCFgwKNvsPvMMWwj3Fttt84ZNtvOuz2ECGAVVPsfadFhrFShKmPmMkAPbtSJIEmPgOE+2Ag6sojPUz8xox0CLuH56jDRPHJ9hn4Uyn1XXTJkW99NronGCKpgwH/o2IHkSsTKAMmhJWrloQPzFvJw4I4H7i/THWuQ7NbRAwlt0W+LeipvziGJTjCyxD05h71mL5xaeZjapB4IAzwDhpDJNrAl0Wa1WgvUSn1OChfOiqzUqoKRVKK2ofJGMwFkgLy+mp+J+UAjBH3gugAlyBJAlL3phPFGeEm64UZngGvAcGAWK2CiEFAIylSpBSPzKPB/sE54bnrT4HwVg7C3AtcYzxusA88zqYiw2dgtDuA9ribSFbnKw0pG9zjkW4IsiGkmVrYY+4C0lhuvg+pclDkAvF8PkP3wWNeho1IL3UX7gXwkzzseooA9s3myjA0P2k2//EEEyy1XMeord9ta3v9WWLFlMBQuK6RWf/ETIPrcZhpIeXv2o/fCmH9v9Dz1g+dai9UavE8A2uORDybEySdUJDWIRZ6gvhndE6/FHKHTysM5lOWYXcH3KSf+WZ1JeSFsO8pPnIPkblWYog2g3C48cLHO0wuZAn55umynWrZybdYN7+uIl4/hQ8WcDuNYxVb3I0Fn4HJRdfCYApG9+yrw4NnsJxpe80nC5Q46n189kTCHQpPIT6JVz2eriM8XV+V1u8HqQBYqhc18a7l0nPuk1Pa+eGc8EvPBY6jPuaURCtrnGcLndIqBL6DQcXkxm8q3ycPHsAJH5GQVCg5Yg1z0SeWKcwR+EfuYs3DKETQD07Bqxd7Vci1pws+91dCmKgA4mIiCDsKLA4EFAeEbtFYCeJf0BYCHMIADwJgj8+HmCWBSyUGqwedA0Cei0CtGlKc8expz044HGEYFKLkQQXssiYKOVI5SDcpVud7iAKRChaNRrJHqWXIE4pqbsrl/8nmD+zLqVtsuSHWx4dMDmdfcxjk/PSKmdyVFBdBXs2De/xu65/z7bafddCeIAdAgE1IqKUAlQ2PPZRNBMiYNQ5Xm5iXyBacOaikzYmtU9BVDMv4CQL5ZCqWB3NxPaoJHiH1zWP/rGjcyfnq5OsQHJG998AifPoYsUStlg2WRlZhgdGQE9A1TG36FsBlDkPxFw7KyGDmRS9gjoMWZIeq/V2fY051xwiqPpu4BO4aOGc46ub9I4PDGtwf0KgNeYVtJRQBzuMbtbxQZOrLKIjXm4HuxzVCSZGVurEoQpcAVS7ixwvVCNE8NlIVgY7hf3Q9nAXB8ThEIGOd5F64Vg3gTQoezEMiU+s/Y3KjNBOQp5GTyjOvCvQP5QyA7hBABylrgTs/i94tWiTld4FoBr7IGt88xAKBodGSBDmcYz5YGosYIhAruU+Wbywiv3rBzAfAOUMMJ5j22uhGclGGOSJFNNA8Dj+ZC3UJsOLnp69YoBI/k79qAezpeyqJBni1LMe0BdNjxTaHn8odM/aF0WegPg08ghYbXD+JD1dMKtnbP1IxtsQc8Ce3DVw3bbHbfb3++9h61MSx1thhG44C6GicbGZ2PAGjISlXHtXYTbIPi9gHddB/Wyt1QFMHMBOs4ipKbNArr4L9gIQRFE0iwUHXhuPnjGGdZVQLOcUOFy5mXnMenQ44c/t4x/4iIaAD0mygVhH/ggzjGKrVbrAdhn7b3QZUEWNHlF9WyNWe16ZslINZBRGZn2RuvG6xmouyz3ZklxPrlNpYZeSWjAQsd3XhmQIqFSuMzgfTaArjf7jdYDV5Gg4TYpPfy0cN4nHmAzq2VYQBHQowbDOCHAFBOFYrODhhF1AnAIQ9TaxtpiaPgAZIGyiIvXokYfu4VDAMRDBaDL+uF3dBaK4CEhCEtDgE6XPdYEAV0o2EwcnuG1JFl0dHtF68hbmCIoAHqlGJgB2j2ECgQClA4Ic7iLO/uCuxthBLhBJ0dG7YE/3ksgC47VkNYToCxnY9UJay2gKUPe9jv4RbZpaJC15ouWLWEfZsQXUaePFrcIOSDr2jN6Zq3GgxR4igYyho1NE/Jc/yygzwJKEB74HAQZmBp7Aesc35Ek8/s7fmfz8yF+jyu84thXZolgEKZIaENMmucRgVFETXDM5a2jBSM+q6F7Uxy/Ka4G/VBJI/fNTlSSQkIdro7GHc47FYWiBIkHdOJypBvRFNze2CMmMEHbBkhUylkdMhW52EqZAhAWHIAPXdMKRSuXQ32qQjZcL8A7uu5oIUflSVaopzWok2GEa6AjKWYEYFi0zHFBoDBHACKgg2bReANtYPG3KDT0TFJeGoS7U3oyhTxa6bxWtJoJZsrBQVOaqKhr5CufTfyLPIMCEDFQL/nGuR69kZFZbhGslLwLoMD8dVnmPKNopft9kkzJrPW4z+hxDmufQIzhZTH+T0BHyVFMJoVcoOUNRWc6TKajd6EUrFIoAwHUY69wGBXRAwdXOZQ8DJ1haeiixXbRhy+wJe0LmbmNs4M1jqoeVTrAMkdyI9qgoix1dAK5BnkrtoYzDGW72LPQbJln5wwpyTo+r2PPFNAz+eoAc1uAmim9vHb8F++deZGiV5ehncEhhgvRTfLKj36CSbxIjButjdsFl18SKnWch1gY4i1TL4dm6TRvuWqY+BHeG0CdaX7RYodBEfYlOBm9rArXDPtHL1JiPeM1AbqeOVM0I6b4zzXLcs+US/Zqm/UOSDGQhS6c1H0ka+TlDfPTQ0jN0zDoqgFzd3cWeqqdMW4Xs9MbPuV+QSMGbaA/FF1Llqk0Cv89HEXRCrngFuXmRHAIViEAPSQCxdMKiXZyMeDOM+UM0Okyh2YchYaEBN1DEBQibtxHcUeVFchj5doF4nOwargHmNIF4QNXvQN0hAxkyfuN1hZ5QMhAMQpHaKaY2IV1ol843O20OBkBCTXJbALT2ckYOuLb6OQGax61xxj20pEPPe9HZ8Y4uGS8NsEM25e/+lDGb/qR3IKMTyQdTYwz1ggraM3atWzewFGVQRcItq7CL1HDbqbMyaKn+zTEMGYJzbl/KKimp5l/AUsfsWSNN0Xs+Xc/vZMTncYr49ZR7LT9Xr4/O9ApGQxxfo48LYSyEu5J1H6DdZqzTjQGgvJTLmcEz/OISoAsX40e1bmQpliHimcOKn4GGk4wEqxjO2Qxr14DEMxMh5AUQhd0FaPzYOzBTqDDa3B7Rvcjs/qLRcZjAeiT6DkelQSsm4ofvUMBmDJAdF6RBl6EQkJwDgorK1XChwnu+Lza9ArQ2TGPU+eCsiGFJtPyY7csqotSqL1bT5ZgrM+mvhTEauAxuXpdKERdszKXez68PwBymCaXKcIRoLYwJ2PYT4BD26oSemXMnmvgpyAz4vpltkXPHz0h8tbEMAYUaoJxHKfJa4A2YKXXUTwW+nTILY/3QthXisE7gNf5L3q5WEufN1roaEyD+dxocjWvp8/uv/see8Fzn2crH3vSvvHZb9iGoY3W0dXBsr5JzGmcmaZyeOY5Z9EN39ndSYWRCV5QElpbWYOP+G1Xd8+WYO6MF8okh2MpoGtWgM7eA0oqr7x8y3giFF6Er+g9YmIx75tj3gZkLfrYw+X+yQsvj6XPmBZndtbl5zUAuudBz5MpyIf7561eBR2FcFwG6JlbHTkWCrlmUcMGF7aPoXv+9sDtFV3PI142ShkIhkVoD+vLZBlCioAuGUYjsSV4aL3nzyvUGf8nyobOAoCuPaNc/p8Cegr6gB1pPdoEbQwOQa6KpoAOrbgeMqkzQI/a9bMFdCSnEOKjCkZtD4wcrRpkDktQsN4wChsK0Riv57oplYJ1hNILuZipIbGED3OvQ0IdJydBKy+WyPAC9NQ9JG0qJUbtBQAdk5xwbwqU+I9ZyQCwfI7uccSWAYToBb121WrrR7OcXIGzqkPb/QqTW3AdWOD3P/APWraIPyPrFD3CkSQEQQBhgeQmPD+yStFWlQAQ1NfGjE0HKB5EPAPX8+iNPhunk5VASy2OCUTssKe7h0lhjz36KJNtkDD4k+/fZJ0cRhkslKNfdwzzBZAVDHc7mhZh/To/ATrOTTF+JEUyXhv/cc8BDtHSg/LC800lWQSoulNIm50TyULzDRILHeekkIQAWB4eeZSkYdMKRaMWWbLwSsHDg+xoZ6HjXlAO5LLE/TMwbGLFQKHG0cHqx57DilScGWchSx9vKsQYelbPDqWH5aoOEBNLHAID+5kKtQwQo1fAK8tkR3kLsIaoqOOZZJ3TY1I3KrBUBOIek/0i7eC+2XAal7uTKfe4D0J2DtAz7IoKOhVCDbaJMmLWw2DsEoeQiwAd56Nnq0LZLhaYVY7mRNxj/L1cDRZ9qWBTaC8DY14KQXx2hvHQLra/l4meGMsMRa6ns4tDprrbOmxww4Btv3wHQ3LX0PAwx44iGRBVP+2d7fbkU09a//x+JuhB6UTGOXht88DmkITa05MpXHomAWkWR3eArjPJHGqxBNIDtc5ZSpNCpp43Zr2s8FZm1kBmeJGG43kiGRHyE4mvC3r77eR3vdu6C+B5lJhV7cNXXGQVF0NvkDMuZNsc0NHfBPQSe7EHCRaS36gk18gPYS8CnSO+3mh4bely92tIFdpGD3OQDancVNkagT2pQ1cMXEq8ulGmnmyvXGi9uo/3JCher/c3BXTvqgZD6MuDebB8KG4a3BiZO9m5JkUcWwgFBrGQ6BIBPboaBa60LqJLPHO5S/pEa7tIyyckmLHTFgAuJrpBkKCOGeAIwQqGpDswJrVhrSC8THgS0Gcb+lMQQBhRaYhJTJh9G0veAOhIiqMQd1ad3y8JdO2dJwDEH2fgsoY7D9p9FcMWanTLEpDgdh4ZskVLljCJbPsVK+z+v99jOy5bEWrFW1pszdo1tseee3CePDKt8ewv3HdfZqMHwCjTekVNfRFNOwYGqBUCUOFuh+uQBC+LBVawNNwI6J5g5UbPtPdCHESgmC1df7MMjSoDlETB9YVSPjQ4wXdkle+w3Q72xMNPWH/fPJaXPfTIw9bb388QAWrv0TVMSVrZvsVkLayJrlKUGKKtososo0uK749usQxsXUJXZpHEmeapde7PySsUou9ZCyUkzbH2FgkzsNZKYRYyGJpxawExwNPlKYDWMMmKLV3leYiZPKJJeBpIgwmYa/0YLYnzg7LJqW8E9DxBnbQeY/FQUmGhg1ZxP3AtLXSEhGSxRrejFFE8AyoFPN/SYvAST+GxGL+XNyLraREBXZZ5mFMd6I3gKHp3gM5wSvRUsB2peCsCM/cGl0BWfQxRSScRGHOJsTKAr0U3v3hVoQ1WBEAOVBHLzgfeg3UNPkATkgJyPAKgMykWykalxvI0lNtNYqAP+BceNnw2ugdoVOTNBsZGrG/BfDZwglKOgTeYhIhM+f6ePlu9aq0tXrzEkFyMhjoY+AN3+tj4GKs1QNtT05NWjl3eCixXg8cn9CoP8nlWI8sUKyla4AOnYEXMi9F7C9ngTbwvoi9fa93UQq9DYYthjmhYCdDlsYFnE6NQUQGA1rfobDeA6ZCtRSv2tG81hr71+8P7BHMgWOgkKwJ6kNcMJ2W5QQHQNW1NCkctEEaD/PYACtmZhtm84aafvVUNkJWlrlJTskeSFIfrhsTU8H7hpJe3eP7Mc5XNcI8egGiQCuAZtmtmoWcM61zuZMhEqATGD4kIfhFeuPoHTgGd2YnTNQI6haJzuZOJY5a7mFFMSvdwFFgoW6LVHa1rALpaaOJ6IFgwrQAdu8oa+wjqdKNHASFFggkt0X3EuEXMroWgpIUem4WgnKwGAecsHO+SwXUp2N2BeaCYRulRS54JN63Yg2qoZ6UbND4/SlRgRaCV7WOPPGoHv/hAW/nYEzaF2Dea/vSH4RoAj9322J2gjhrkAw9+md1z7722cNFCnhua7sj9j0xaxLVR/oOucAJ0ZalCiZLLSPX1BDwHiJkSQA/DbNYonzkCOpgG3oDFCxeFfu8DAyxBQY06rje4edCWLVpumzZtpuLW3dtL0IFHAmeAMjyUUjUQdHRfZ8lNVLpcswhZ3vE7LBpfq9mgXKKkBj2xE6D39xNDiWG9awzPB4ZnX+kc5quHqmECJ5IYMSugtbWhvwNrtKO1jh9bu7r4OcXISD8ZqEfPkwsH+PUH8EIOAMqSIxgF8dZgtVIgwUJHDB2AziE1sOrzSAO3QnR3E/yjYqE9gEBK+VbKBp4RfCV3PzPhEcpCxnzMFciAPGZ5KL9FgI6yJyohsYohCOMQesA/NveJE7PkhZOcAHiWAGxRYNHJK2EUAVwGAV93VSySKdxDrLdSI6CjOQyTUqGggXbQahWVPDmj+xZ/x7xy/sujCVGFe8twWRzVChnD+QF5Y/8H9LpASS3OGONL0bQJVv7UxJS1tnTYxMQkaQbNWWbKoQc5EizBs+XyjPX19RKcMC8BRglc96B/VI0EWnMaFogqflExgvfTQ77ssPgeNqyKRpIHskxhV9gkid1KYUbAht35VK4VZZ4qQLCXKNWEogQg59z31jaeeXtXhw1MjoZ9UtjJPQrW4C3k1DBESnuthrItCeBohdMSRygngHsId4XQEi1150EAoMN1n3opdC/Jbq0jqwLxVWEKQUU+lcsd35XlLi+R92IrdCer3Xt0ZXF7eeMxVj+nbvzc7geHsrUtwDqCpmLovrRBFwvAGsBHX96lgJ8h0PTlff1Bc4KGbpxuRAhEFpcAACAASURBVBB1SXGKgTKLT9p1jIFJo0S5EspIeHuVVUVgVzICrfNYDqOMdx4SrKlYa52tL6BRVuaEC6OkLAjMmOWKpBgNC0CDGjB9E4HrFRmf0KDXsTecAFYKbrZ2TLTDnZBFK2vTjPXiHE/Y28t4d3liio01HnngQdt5p52YLAN6xn4BQFC6hjGUqMfdfY89aB2zX8DoKK1FgDnqnqGkoKYb7j+6OOP+sUtXBHTsfVa2JOZIOyoxDBti25kXwuUsIMaMGDoaQmD/4TZEXwBeF1ZOHd6TIu+J/YaAGkG99NIlrMtlGVP0sFD4ylsSY2bh8IMQ83QYXghWmoRFaoXTwnf+ZgGXB3Scf2aNa6hDvFdQWCbY6AL0ixGt7PqFVsewrKamQrMQWtCxNBPKWszh4OS01larVGvZrHYJjMxCUqKfhLTzBGUZvTj/mPCpKg7F7KlQuqQ4gA/ddIzv51m2B2CnQg1Ah1LiSvUoyFx8W7wvJQlZ7AqvQHgisx331pll4ayoNGcJcchoB3BOlUOYIGYjU6hFCx2vsY+FOlhG5TlLaoSiHcMY/vy9Uq0SQsoMmWiuBJMeB5SqVQOgs+wu7hmqQpCTg4ZT2AN2WcPglnKFcgeKJGelA9AhH6DEyMKPE9rG0Dd/Xj/5EobAIjS1WfW0LV+8xCbHJ627u9cmJqdY271sxXK6hDlGt6+XzXeQeFcpz5APOjvaSerIP4HlHngzyc72shwKIzqlCdAd8EtiS6432z8ZJA5jG5Q7ykr0CIkxY3mSPGB2tIWkOCgiiKOjrwW+w1pHrwnMYOcMxDmS4vzrqYcAVI90UAB64O1Q7QG6ZtgJNA36DaUkPK9wjeDdC0A+63JPjTEp8QrnYR88oHvLXWvDOlILXSGiTFFPlAEP6DoHr+B4C1x/l4yCzNfnwau5PQ7el53iUh++GJaA5gv6EsFJ4RUbXpA53AxXad2eIBp+prY4q1V760SBPTWJUbMMHXB2uLIcHehnFj3qXFtaggUVE3zYaiUKebixQGi09uJgGgosF0v2WisFFuvPYdmVrFhqCeVkqDWESy42kPFuWa9h6mAywoguccR5sQ5Z//gM1kx3TFRo8B54E7AGlNEpgxkWFGJv8kLoDNTcwMdb8DeskYlaDCWE+0DQMHHKNcHB76qB9Aqfd23i/WjmwUlCzuVNYov9kX1/A8+cAtdWzAvHM8UsTiVFCkTxXXuBfcvq+GMjHyhDBKYIRriuLzHZmkJJgaVEMg0mknUcLRO6zOOX1j+rINRsuoxmQS1MNAydqCJ9OSWH65cFGrPPFboAqMsq9gqFgFPn6ZURH4ZAvDAI7NgrImY7yy+uOmxl/JP2Y4IdBVyyXwAnv396di9M8ZqAgCErgUj0PnhwyNYfy9Jk2YkumeXuZEpqwfiQFdZApVwjLkED9J4FhQRr4do0sxouzThqVnydnaXONIbd6BVwyVxykbJrpA9FqCA0hnSmK8gxCJULlCXR/c2wlZr8zJaIZ6E7nVnIwQgWYhbfdUqmzo811lLm5CKmch04UvThywtTQG6wQp0nKz3j9Dz0uwDOAwwMhKbGXlwTFAryhJQJuRPoSYi5O3OEK8XvqfUs2cAkXlQmSOHLrhP2AztDCzcqPaGUNsgHyIUwNS6EXUUzkpG4t7xzkG0yypoliab75S10hN9IP/Xg/ZLFLxmiRjmpRe75XfvtZaz+zsoalz1PQN9alp0ewFvXGfEgDhc7OuG1/zGgU2sOGb0NXy6OCEtHVnYKtDhIDiiYpUhei7QTr8HOVuq0VQmjTFTfTtd5TJrwVlkqwL37CZtHiwtCmk1lqrSMBegCS+2HOgF5ZhCjqQJAVjuIRh4RrBuxblooMblQCRR4DdcHiGh/0vX785LbRuCYAXokBO/ulVKCc8/cyXNoz1qXBIqnC+2hBHJKY9l6Ixh7xcMLEAlxrVmNHTLgjHEoKWm4LpsJRSb1Z+kFn9aK2L7fq9RKT5+pAXAYN5+xltbQ0VDPKIGD32Wp6qy95q0169n1rKIHz1OewbV3UJpU7+/5J12znslbEeE5QowRChH+Jl5PAd1bLl65Jw0mnar8vXXfVBkR6OK5pTB5HvN7rHPUeWeu+egxgsfGC/RUIdBeJhKGvwbHXszIbgIqom9/TU+bkDEwZmQM+HPTOfuk4C3WEJW72fBROIetAao3MEg/8B5EsPef03X88zfjT/+Zhmdzi/X3FA/p+dgrPX5pn/zvovtmvEc1lC7v2X/bouMGcA+A0JhU6fJBJGe97BVPcQxsHI9MHIkKeAroPmkNskfPqHV4gNffZEzR0yWFMFa+ePDF+zWcBT97g8+flf7WDNDVKS6TIQJ0LUzCSBfxwloL9kIJC9KD/v8AOi1vF4Pn/UQgsKphRSSZv2Lu/wmg45qwAhkmkEbG+GGw0JsBOpYhi9wTqYQ01g6GVuKgrF/tD4hZrRP9vmbrj9anBLusT/yuIQrqFcwcgJixLZCnVagKdCcIvFCYtSZn3aBe8Kjcy4MP/i5NUgK3GUiIUVKG9OCs2cleadCz4Ds8DCnopkyd7p32D/fFdbEvWgvei73zioQXJunPqO2Xdu5BQ/Wn8lKkQpa84AAd95Wy4dfjFQQPZF5I6ow8oPvn8YDSoHA4QE9BR+clAEzPKPw9hErYHMjR+lyAPhdgpPfW+XkFQp+VgJcAbebF87JnW4Cu8rwtwDK+4BWQ9D0MpRWKDfXbKfAoh8S/nl2TOQyzZau6vqd/AZ7OowH0aEXOelZSsBYgae/SM/SA7s/GP6e/fzMa8fuTKhPpOabnKXCcC4TFT83APOwHQlHBQyMe3+KMEu+w/7saYTHc5Kx0/57Mmo9e2QbjRpUwiYWugSmSLaLVVBnHPT3IZmDtyjVZQu1KTkXbogcpDNsCdN3Hr4HyxIVYuN+7vywMZ0ld7v7wU2L0RKnxjDpcfIcQxPdtutxhHRTRp7oxDiQXjur4/reArjIgD+gUYJWKtba0buEg2BrAeIHK0rLYGQzPq3iv4sl4LwBZLmMJac8oXoMViOJ9+gyzfCPBC9BlxcND4KeHeaAT8wn8vTDwWrsnFAGKFAy5/lMQ9NfyTJsyrqcbD1qZQoQ67spsa0Mv0PxnmwlrKWD4m7fetXdiNv0tPVNdH4lOHkB0vnJrSwD4tWXPiSKNMmqGg0IhuhcdkOFiPFpnr/3W9TxDa+1egZGSLJ7T5/j8OZTNzSpEzejW8+CWAjvw6tYAvRkg+r3w69O+NN0rNY6J2ezeGknByJ+H9wB4oc3zg4xBDHSOxC3RQDP64T2Z6R8aj/g1eNm3NYU2eAKDNzClXV2jGaCKppjn0DAaJCb7uiQrD3Se73QuqFRQUqhXJHR/jURN+Um/NwBkE/BsJlM8HTW7ztYAvlGWoM97mAbo/zU7r2brfzaALkNFMq9BDkXDKSvvjLlROvNmIUcvu8XTws8M3Gff1FC2llVTxb8LM7WmZha6ztFb9n4Ps77xSuwFoKfxz3ShczEEXmcMNroi/n8s9P9rQKelFet6AegAYN4TwhZDPdo7srIib82KgDz4eWHKPaJCEkpHsIcSnrJGZV3IIvXCT9fyZQk6KN1bwKqDl/DXZwToW2hpTiCkrXcluHR//8xSHPw6UkZKmU+WsBcmXvAqB6MZw1JwR3eh16RTemsGZg3A5nI3sA5ZmHj21CWYKifS7rcmVLywFm/wOux1ULViKZTNeAvdhzX8Xmuf9Lw6U7yO9+Fz3opNAV1nxM9jFkIsK03Xr9+9wE0BHfIbCuPWAD0FbN0/PU9/Rp7GPDhKkZOig2f2Cq32Nv1M6sHI3oekTfQyb0jzbhyDubXGWN5C15o9vUtJn0v+NQP0VJkRLfpn0s8hoy24jdNzSvmhGX3iNZYexsZOqfzy69/y7GfjnFsDZe+h9HzdjL5SxawZH6eADgu92XXnkgFeNjEu38Tl7j/L8cWRpzx98Z7KGVK/hjkAXddrxktSPn1sPEs0ZPljzApyeRTps20L0P3fM9qJF9kC0Hd76Qu3aqF7QPDaiX7GZv1vAP3/2uUuQMcme0AnWDpA9xqQPzj20k7afWYKT71ube1tYThHJAbsS+peToW0ABrXgUD1FqtA3LtW9H6BhLROJESo61eqDDQTEJ6ZxETyJngi86Cls/Vn74WNAF3PLIEvCxceCv98WoPuixiTFwSp4EmVoIYYahTk3kLHtaRhp4CRKidcC2KwMSHOW0OecVIhnQlnKod5WuhyueNvfo3+s14D9x4Gva4z8c/sFQOvZAaBlJ8dnpSEjaSIbl0hM5aFPVtAx7X0PH79KV2JBgTcft3aYz2zT1psBuipothw/hHQlWDoFQnRkeRXM1BuKOtySnD6PClN6nkouKOgTkFJ+9/sHDLejICuNtR63V8r5Y1UkVIp1lyAnyr0nh71XH5vvNzAzz5G7O/hvUgpkPvr+p+35D/WGDcAuvZLn9va/nlA1575tQhsU/mr96gWfWsWug+5NAN2yTFZ6fzupq1pRkiW25UQotao7/LeZDQWr9XM2MQzq5d7hlEA9LksdN2k2YPotf+thf5/nRRH9ycSryKgY2M1AILjYaOG7zfME72SnSTMvOsGWYsAdJUOKHbqXe4CthRwJRBlQaQM6QEFaxMoislwXQB6VufosrO9cuLB1BOPXk8VtlQRSC0cMbIXzP66HvgloOcERIQpYs22V5pS4egBQRadNGJv9SkjWCMPm4UMUoGlmv8UDFKB4pWcjFZQJlNAK87ZpDgpX7ierBtdS/uE30UX+FnCQECoe8nbkO5vRiuoAXYNKTzYZkIrHa8YgSucn3Gspgd0fE50rBhiM+9LCuii75SOvcKoz+iZcV0But+jTGGKlqv223+e7wFfxCoFv58przUDc+6PS4pLLWJ/jRREtT7IlKwLXbxJCpgpaDbwF28SrEyv7In+U3BrBtpIilOzlJQ3KfCT1r3pXngPSQq46Tl4HvH8nwJ4M0DfEsyjY8UBuj9fL0fSNWeKDxwcogE1JkqS4rws8XhGuRE/I0CXnPUud1/l4mnCA65eFx/71q/sfRCJzbcL8Ji6NQtd5+fxye+Ht9DxntzWAF0POBeD4cL/26S4rD7UdStSnTkT2WIWqW+HmYHrs8hyp3YWMw2ZvBZnLeNAIQxh5XiXl2cmMZAOymuB2GgOTImAjjWlSXFe6KUamLRGLyzFMF646O8e0HUuauWa1ek6cPDxeK9UZJZxrO0mETgmSAFdhNSMmfG5NEafCbuoWaJG2z+7zk7XA6B77VagJkvMA6n2DNdQAiGuL4tWyolP6hJgNBcoIUNWSpLW5kMkKUN75pPLvbWtJUxF80NWoqcm3V/9rqQ7JQ16JfB/Aug+yz0FD/ze0EcgsbABBEja3JqF7j0EWrto0dNNqsjpb3ouKToCEO2VlAcvpFLBK5pKhTP4Fm2Y2ZI1cavqnDxgpcAgC31rSbH+/FKlQ4CeNi4Sbfvv/t66Tmj4EibkyagS/Xtw9ryXKgwoW/Sh7+za8UWfZe/luECoWVmm/uZBx5+BPwefe7W1554L0L3LvRmgY//nVMgcoPs1+fdLKcJrkjMZLaqMdytJcf7zHri1H/7vkiMw9OixjFnuAnRf8+/l7LYAvZlipWf05ck0IHY64HnNFIdsT1KC9gJbf/OHlRLNVss2WJsastz1OW68MvdI3bMajpJPMmIH0WoYQhySouYRsPxxyGBo1klrzromcGkISa2eNV+AexjPpDnWBO1ymcIar0njFZHxHrFvOJbqS87wOz6fzrsVw3mBlu5ZypRici+w+RkztuaEpY49kVDwXgTPEF7D1x7K5Y+/eSuB5X6xqQuum7ru/HtThcGDstcs/RmLwNo62htqM/G6B1Qfw9O1dK48W9fQxgOM1gzAT8HC73c2+jG+SWDlXbu+dl8hiOAhKdno2Ahd7ir3k+AQT4CmtJcKT3glSRm1KdPq81CYeK/YP0DXZ7we88pd2VAzwS/lzyuXswpUGAohC68ZAHla9ELTg5sEndbsQUe0OJdCJfkgJUZCUbTsATnlCya1FdC8uLGpkOeTVCB7HvAu97nASPvnFUzRfvD6wUiI/d9dLFwKRrMclgwczTjch/XvrnmS31uVNXl+01mS53F/X6OeVLuA/j1giBe8wjXXs6cKTHq+OrOU76QY43Uk5YkXlWMyS6doABOUMSnlUhC88p6uWXTIAdHsCOfq8CMteBnoMcsDKc4fdfTscOg61XnFwvOnzsDzqvbXP2MGsqCPbLhYY38TXUMGj34X3XtF2N9Xey4ebtDm8Ow7v/j5WwX01G3oBZYObmuAvjUNmQcb69D9Rmf15sBzDapw5VnZgToLnZ+P7VrD960DOoUQDtIJRdV3e0vbC1SBYLbWWLaiWkBvIQr8JcT1Ge0HfsehyAJKQV1ELzeyF0SZAI1lfQJ0HbyED35PY4ipUPZJayISAaay6kVkel3Ml97P04YY0gv7BmaKQpCtOaMg1DMqwx/3SdcnmtP1fbhIz6a9xd98jDZdC97HLGn3lQJ6KtB1f76vWLCh4cEGQNe99T7V8gvwBVieHubiH+2LX5P2mM/dBNBT4dwAYC4sE9YZGl2wK6prrOT3yQNZs2t5hcoLfK9c6Hr+u35Or6/988rbXIDDrmBoyhLPr5ki7JMO/Z7jeWHZyyCY6x7+vHV9D+jKctfzSIH2HjWv4IjUuBY0pZrG+OdQNuv3Qtfz6/fX1nmFxkKNIzX9PqSAlIJjqvCnSp3ndX++koU4f/2cAg/WIQ+R+LTxfmH0bfYsrhOj9sOHDDxNkdfj5EI2k3dfKZ16ntT9ea4x30YKYUo/eI83CFLQxe/aXz07gd3NQ5+dRbJliZn/vK6d0ZZTMFIZ5+WbB3Q+07YAXRvQTFvDBXTgzYQlXks15IadV815bDObEbvrYpQCesOh8qYhFkZiawLouD+69KQWOu8FV1cFcfRSlqVMIe8yjVW6QAEQu7dlWlLsALQ1QPdALSLVnvn988zg92hbgI6kC3XDk3CVGxPXV9lbyshiQrnMBRQ6b29hNAMW0YP2R3siptezNggwJ3jFdL4OPVPUXJKa9yCIkHEZr8F7d6W3FvD+Zh4irZG0RLKZLVvyZyQFRs/vlSGupV6z8YkxZrkrbu/PW8++Bd04ZvUCJuUh/J42XvHvAe2Ddv3z6O+6dxoyaOS/euyGNQsoHpiwNm9B+33y4KZnbiZU/dr0s39NdOitomZ76IEmW4fr9Ofp279XOTDeOpTHg90ZYyvhZtdPecbvPWkO9BWbVvl9kwyR7NsaoFfKYbiOf349n+4v5cYDasYrJN25Ad2HOBrofo767hTUUrnv5a9khtaSAvpcMmB2HWjlHNbuLWpc14N8Sjfaz2YWugdzXEdGiQfMjF6jIRGGPGGccahW0XPhfVBI/PrwGs7ee5D8HtGIcsNZIJ/TOnT/PHpuT/P+715R8LI02+v4YkYbO+6/51Yt9EYBEH7zDOwfpplASokzvZ4yRRuIXi6saKH7DfGMp1GB2wJ0udwZa/ZzsuMkNbZsdC0sveDW4eI7DlxdyKSJsXthTDxqZqELhATe3r0kgan3NAN17Z8Enz9UHJwAHdf17mB8DtdrVrbjCVSf8evMGMbtifZd6xch6vopTXgvQTNBr3ugNaJ/Jv9eXFMlep7RxPASVmIw7bFnEk9//rn0M9rteiGQCcrYRrQLw1PK5SxXQPeEIgR3KwrvAOjaFwlfPYe3rnUm3kppZuF6wetj4OKvjAcwnCSWYPq/eeGgz+vvjc8awkRoH5p6VNLwTXqG+n1bAn9bgJ7RQVSiUwNACm16P34OPLkNC50KvWuN6WmH9eeaROYALqWZlCa9hQ4vTepyFw1hT5t5OLOzSjrFpXTYwOtNhoHg/RisszVAbyaft3WWzWR2qjT660o2pTJEMjUF2dnnQpVJozLi6RQ/p4Ds6UB16Gori/une6jP67riT/KgvKQu5JHKWSkWaVhACmJ6P8osF0NXY5l0SJRXzjyA+9exZk178x4r7TNpK8robN92eNFztwroqQaRAnIqjL0w8eA71+e2BeiKoYcEpNmlZgwdpwlxI5pY6BSi0UL3gM71OIbSwfmNS926stIzsESnuWKYay3wERHiPWJmL+RTl7sEbjNXiwCqGdFw+XHgBerRsTaVjunMno07tNl9PeCnBK4z1XtE2N6T460ND14e5DJwjWVrqRau3wXoKR16y64ZoOP6InwJHw+uYlDOtncJmXqvvgPQ4SWQ61+KCn6fnpkOYF6cdZf6s/YKhLeU/F75M0p5Cb+nMfaGPYwZ3rpPKrTw/Pq85z/tHTBMLnfth1c6RH/N1uUFq1fmGgSueq47vk3P2YOfX4OexVeBeHki/sdgl7Rsza+hGaBqvWnZWjN5NZcFxXNmvk/oZOkVEQJt7OzoPWz+DLgPrq9/SoOeZrUX/vPZ32eH8zVt0JKCc7P9b6bA6LVm/JvKcm9Np3LAezg9nYZrhLI1PbuXNeJdlY2lNMZrYdIeFO9tuNz9uXrjKZuyGB+oGS3i/IQDXq5K5qRrF6DL4OPEUFj1yuNq0kYb1/CeOi/vIWfmcrnjMwxZu17+uW0BOh7Gg3SqQfiLNXtfqnGnxKAMQE9UPstdIz1Do83Zw+fmx1rcrVno3Kw4KEGArkEv6tTEjlPRSqfLJHbf8nFPbbhncLjxtwXoshBS7VGElca4UsLloc3R65hZtgXUQYeEPbVx9WAmLbnh0JOaW++yFujpnLwbymvgYmK8j8Qb90yf92CWCiTP2EwaScaXirHw3dex6zp+L70Fps/pmfW+9P0StvwsJm0lSVWejkED2le8Xx4aPG/o4w0PTRDg+pw/M1w7FXj+72mMMOUPXVeve1qYq22oF1pSJLyiMrv/s02WUxrTmXiFwNOm/q71+79tKbgbk5b0WQ9iEpoNciB6aOYCHJ8U58/Qv18xXg8W2H8qUuglj1Gm7vzTe+n39Nn5OyoZXC93f0aiMU97/mwF6BzO4gVy0jVtW/ITKcNpUqPff30+3VcPvHPtHT6zNQ+Dni3dW0/zc5XlhnuGGLqXNR40xSdzKSFwuXPoUSTjVMZq/bMKbLhXxt8KfTmQldGmhGBvUOg6qcfH7x9pK3qElOXOMrYI6N5g1HPres3kYGqh6zOZzE48S9vMchc4SEikgsVbJM0AXQIlFVTZdbaRFKexqr6BQwYWzyLLXYCOTVULWWk1AHL0cmYtY4yjYKNgkeFZlKGu+20htOLan42FrkNP4zTbUph8jNozZXiu0GlNSXEeeAS0/vr+DHQtPLeIA6/5WJLOPCVkvO4FMMEtdguUINP10/uL6bQfdEmpEYNrFCMFC/PQ/b1SC9grLAJO3FtM4svmvADSezX60zN6JvCjC09WtJ5Nz8TpalYjoGsdnmHFO9o/D7SiqdQCSs/Y85sXTHyfOmW5nAM9h9YhgdzM+kXL0MCfc3cqm6sXuISPzl33TcHBA6J/jz6vZ/IKImnbNXPye9Bw/TjWeGtZ7v79uk4my0DHcZbDXPdophBnfMTGHmHsr5eTAjTx+pwKTrTQt9Ypzgt5z7/Z/j2LGHp6f89vcylLqazw1/ByHtfyZ6e/6bWUt3GdWT4NgC6+FJ/j3pIpKW54xfPZxNA9IOs8Mjler9NgEP2ktKi16jzTPUjpOeM5NYMBfZXCxEwofkqW84qHZK8Hdd1XNDWXha48jgae2OUle20zhu5vRqsw0yJDLbfXoNKazCypJp5MNkZPvyOLPSlbI8NJuMcYq7fOGwR3bJyQAQVTdmOSRdReOMqQY0hz3GBpgQLtKkaQoiYRE7MqVc4d198wqlSjSfEaDgVfSIaB9YakFiktzcrWvBLQUC8rQAZTxwb+Gh2qA8JeobVnlisQQwrB1ReCf1PT01mZndzfWg8UlWYWRpgnEbTVfJwSJksG7vs0qQ5KlQSbLDIBP1ye5fJMFqvPAD2OdcwEXS1k9Td85XLW3dMzG3OKtETFInpMMMd9LkCnhp4P40BrOPNigR4L1pZXqvyHWfA4f86ej7ORsa+YfY19bUWdPFzP9P6FZiWc6V2ucoYy7o0Rp9UczikKI5xDHBWaK6KiYlageyDSnnmFULz0bAHdC8wUIHCC+rsHbAEWvkM51f55gRbWGUo0ke3uFSWsW9cT/4qOvYBupsB7YEyBxMsJvc8L0dR4wPt9UqNoNvv+LJLiMuUrURozGRYFS3rtjAddZUD6bIGBZsc/z5XL0exa2gvQOSZGejnh92Su4UC8dz2CaTRyPdjpeZSs6YFbZygLeC5lxgOZt8I9fTULielzXs56uhd9FWBMVUGHQR41A3Rdw+9hphRAcY8eNq/4+H2Ay1rGmmg62+ta3cZGR7MKA29s6T3Kcvf00YyuZQRkexvlMydyxsx3n5jJ58nn2MtEn5XhoOsL57bmckdvFY3f5ed2OeD5dR5Q5tAOx6uLcqCJn7cbCTg8YI6NHdicRdmBsFmc2wGn1dvTS2Aa2jxgSxYttqHBQSoCPX19NlktW73hmuH+PKCcWWdnp0GogzDHJyast7eXB4/X5s+bx3uveeYZW7JkiW3avJlAixndHZ2dWQ1gNos2ut6zAy/krNTWSkAyzMXNoS6S6GoAKtT4ZklfMV5NdwqmVMWkCgh2vDcDnXxoxyeXHiyAzKUWR72qfziAZKZWtbbuTts0NGjF1hYKiK7ublu1cqUtXbTYRjcPWntLqy3on2cbNmyw/gXzbXxq0sanp4JSgTp9lX1x4zQvwg08iAwz69yS28mslstbJcagBNw4S54h4oOxZ3021S2O2iSxoQ5+fMLaW1u5FilzyurG7yz7i4lJsuZYVWDoc1y31o52hsBADw2EGwUtXm9gxNiqFfTQVipZK7T5etXG81WbAegiwatm1lqpW65SI/3kW0q2cuNaW7J8mVVnR88keQAAIABJREFUyjY1NGrb9S6wwU2bLd/WZmPVGetZutDWbFhvne0dNjU8al31grVawRbMn28DYyOW6+mwzWPD9PJ0trRZfXzKOtvarZKrWg33TUrvUmaUQBNv6e8SRKnQlwBJPRJee6cSKoER58njel6AKfbf/PqNLvfUA+AFIz6PtShPQ9cTGHhA8gABhcHHG71iiNebCUx/bW/NeFCKQsIw/lbjR9M9w2cz5TYaCDoH7Ss9EG5ilT8fXE9KaLoX4gs/K8DvhX72CpdXinS9mZnphrI70YU/i1QR8nsNeeVpKwUtZWmnoK3ffchnC4UpGm7++nJF672efpspfbrPXN/pIWmSlKbr+6TILe5Zq7PTJ66BNfrhSLifT1zzRmC2FzGpUslxXkHVe/w5NDsbebcaLO04XQ3X8El92Zz0KOu4d6i0cJnzXo6IFlPZIgUgyNNZrOb7nxWgy4LeInkoZ9WZSuh2FC0ygZ2K69vb2qw8PWPTk5PW3tpmLYUiBSFcHdNoitBSpHWVMoxAHRZGd3c39xefQSMAABsIlfHVXI5CQe+B+3nV6qdt3rx5BCRYgPjOzEOUmqBdZyQgAlhL0SpQKqo1K+ULhjYV+LmYy7MkCGUtXAusuJiYx+9ATuxmpWZFXc8lKEiL9SNefVYmwTWfszUbN9iue+5hG4cGbGRi3FraQ+ezGix/y1lve6dVJqdtbHjEli5dakOjI7QWWzo7bHh0xDrbMC3OAYo/o3qIb1PgOauchESiw7mVjJWsMR5PjZiJhKEsK3gC4vkmno88Hn9qytpaWphLoDMn03MKVCjxoBCv1rJMcXhCOFgEMcy2NgJ7SBCCth7dv1HJgDIACwZfWQMOCYBa3UrVipXrVRsr1a1cRF/fvJXqOWsvmxUqNTa2yLe12JqRASt1tFltpmJduaKVRqdtfk+/lYsFG62XrdrVak+tWW2lXMHaajlrn6rZ9guX2MjIiJWRyDyvyybqYfZ1a65g9aFxayu1WLUYrfcmgA6aVm6BF8Ke1r0FkimyTaRfan154etBSoAvwZvGMBuBPeyrwnBNQcsltClXQiArcPbLTdeJ96Q5Gni/XkvL8lJQkRWp52q4F36p1RvKvlJQ9YDuAUeA7nt1++fyVpLOxQOrfvZlfXOBlixSyQSvpNCYiMZUapn5Z24G6pAh4i0pHqmVmZYd6h6igy28ZslD0EMV66q1Hu1pM3r1e7w1es4A07ngPWBqfQoZNdtbkCamtWE9UjYpJ2L5mV93M3yRPAYN+bPx697CK5bkOCAhFp4u8aCUV09fnn60puAuN8vBQ6qYe/RQij5SuiNkxKz2cJ9gOMJCz/gadehzadfYBI0c5XsSQEf8o1qOSR0R9Lgx0YLFzwB0ukVqdevu7LQN69ZbT2cX3aIVAG0Uwt7y8Jo4NgZW1sDAQNaxbdOmTbbrrrtmCRsQWqtWraI2tN3229vg8JAtW7bM1m1YT2s9gHmMYUBrL4bZ4pyLXoBwgVISuk4VYC1WqgawEvBQbgDEo2s8A/TYnMa7sLl2ucBghVbCtTPLOVrQIlBYjffcf5/lS0Xbc6/n2+q1a2zNmjX2/OfuaTOTUzY+OGytxZJ1tXfY0NCQ9c7rt4npKasX8jY6MW7tnW0spvZnmE0QgwU9NR1d9q6bVuysRIZo7bAa3OFR0VFDHgE6BUls1IOSPwEQGQSADpd/Kewl4omszcXeIrszutgbAN3FLSuoAUYv99hXO2PayGAAecwr9/F5eE04NhTEj0lK5RmrWM3GW8wqpTz3scXy1lE2K1bDWsq5uo1axcpWo6u9p9hqoyvX2pL5i2wMLqvudls3OWKF9lZb0NdvnbmSja1ebz2lttCYprVk62fGbAbADoWhlrPSVIWAXs5Xgzs+rcCIjJ/mQKRWZioc/Tl6gPEWhn+PFAYP1F4w6u/NFYIQPhOgNBOaWm9qncsj5bO4PSB5ayp153tBlSo06f4I0GUp+fdj5TAWtlbH3Wx/JXyxj2mfAskhb5ltDdBTgGymkMhqphxx7YHxXoQ7AAj6Ss/Jr8/TGGljDkCX0PfAsDWF0J+7v4fA0Vvo3rOU0rxXplIFZC5lx8evfdgoVcyafz7MU9cZ+2RmPK8HdPGHv64HdH/Gfu1bC/ngM+gS6afdSemVd8DnoPjz555GQKesdd3q/L7KDe9lga4jQM8AR53itgnoc2VhYjhEJVhVvEkEc4E6NzECGBhvamLStl+xwqYnp2iBwj1aRiv1mFTUzC2CB6W7fXycFiqAHZs8PDxsY+PjtMzxtxUrVvBgR0ZHbXRs1HbcaSfbPDBgXd1dWYxWXXvwPmawFwtWrqHnbrBiAegA8hrCDHClI44btR8qKWoSAGBXTlIS/5cWpQx8jbdUP6sQqED4KzAkDmznXXaxJ556kgC9eMkSxjVXPfUUPRn93b3BUu/utrvvvtt23W03myrP2COPP2bb77KTVfIIAcyegQhWQyumJoMXg4LKZUTyzOrwbnQS0Jk0GONYEkrM4mdjnnCIXmCT+aCwlINLHR4MAm+syw9Wfrgm9hCuc+QjwFKn1kvnRg0+KXoqlJzGe8varQeXlcpL4FpT3TVdhZWKFaGoRUCvthSYIwFAb5+pW7ESXK4bhgasdX6vTder9BBNDQzbbguW2ejAsOVb22zF7rvYj39zqy3fcXu6cMtDY7a8s8/qE9OcRta9aL49tP5pm79iKT0+NlOx8uYRm56YtPb+LquCaJIv7aFieBJWXth6gSuBkl4H75GFJ2vBM78A1QNeqhBLmHmQCmeZibeGPBgvUGTBSlAJYBVWgQetGZA3E8iplTSX3PF7kFroKaAj5JcmNXnhnQKityC1t+n+SA7hdbmkPVB7EPfrS0ETnw91/rOKcKrcBDBvrhDi86nC0QCiEdBhgGgdqYXu99LThX72Crr2IX1fqoTg75TxUWFvdq5z0XNK35lskpczqehJFVx/trRMa8Ei11lhLapO8p4h/0y6psrefF6X/qZ99grhFkzOOHjwcGUyM7rTlZ0unvP8IBqg4xE5FC4JNOUJhRE8oAdFMOQeyO2u/WanuK0BuncZ+gMPD4DkIxTox4SimMymeDyuy+EZcLDW64xP3nbrr6yrtTMasTnbee/dQ0JT0vpQG4QNxUPB9dnf3299fX124403WndHt5UsWHdHvu5IW79+PR8OAnTe/PnW2tZqa9ets77+fgILY38RtJDkJkCfqZatUqtkbQQhm5kUpTGY0X5R7Fy13zhFKCT1YgA8uYsF6Iirg1iZNMImGDGsIOUIpwFQj8licA13dnXZypUrbfny5cwLWLFsuQ0PDlpXRyeBZu3atdbe0U4Kmr9ggT2zYZ3luloIKDzD6JoOykSQ1ngWgTkZLwRI+IUltMJCr4ZkP2/piAARdkCiIAA5FeZ0x1WQQxGUOSRoENBj9yx4RbgfEdAr0wHQg6KUszLi4eh0hvOPrje/Pq4RCl2hGKx+b+Eg/GRmbVAkcs5CR/MfKCrTNcvPVG3hwoX2wGOPmPW029j0FL1E3YVW++13b7FKbdomKxVrbemxV590vNWKeRsbGbH57d323S981Ra29nL9G6aG7OTzzrQn1z3D3vkdxRZb3N5D5WBwapT7nwoM7V+alOOFIc6smYXrAUMhC2/l4XPS3FMw0vW9leEFbqOlKyCZ9fCkskAxQMXttB68rpK+uYBagJn+PQVELyhTCzEVZCmgk4d8jk8iddNOeV5g69peIUmVHu/h2FL+zZbjpUqNV+hSC13PKKVKFnrj67NhyGZAwrU8C0DXfqXA6AErpQ+/B2lClt7rQb6ZIuCfZa7143WWnTVMAJxNMsTfBX5+/bPrzdNDLNCVfBKgi2a9EiDg49lHL2xmbCVd4vCerXlIcC2Ea9GYyQO3d7s3C2lkSiVsKhhDjn5ThUKAnnqqwvuCwkkoUVXIswV0fsoF4AXoVg3CIAO86JpXeaE2jRb6+IQ98+RqJlPVDK76gj3nBXtkMfTUzYUNw2FBKQBjbdy4kTH0B/72AGkEthnIeoddd2A287Lly2m5Uzuq123+gvk2OjbWoE3SGtRkJjRjqVetXA1aPhM0Igjq3iIqJi6gTCmYA6FDD5CsVAjx9OgmJnjGoQGwXAGGBFd2dQqxjkxLr9WtrVgi6G5Yv962224762hr53MuWrjQrrvuOutr6bPR6qgdsP/+dtCBB9ndf/+73X777dbT0m37Hfpiq7QXrJyvNTRXCKpWBPXoPeHe6rWMw/JWLLUyFqMWmFSsYh98PBZc3LAAEDqQtQImVJY7hBEeD6EZ1pTncxyJCrsDgI5npZcDSSvTM1RgMmUH1npba0M6ZgbsUfmAhwNKBUAd15LmizW2gDZwhrmqjZfMqqU8XeKwzFunqgR0rHt0etLm7bicgD0+OmZDazfYA7f9xaZmxq2lpQO93uyg17/SOvt7rYwQQsXs9utvtvLUOLPgN44N25tPOcnG6xUrtJSsVDPrsZJNjI6ZdRStGgyE7MszZQrIKaArxu2B1vNBaoF7gZQCklcqGgSXE5jeC4ZzC4A1ayGmgO4VAwlxKd8Ce9J8pBm833sQvGdCa8J3vT8VeCmge7BJlSbQOWjJJ7VpTyTEvcWa7p0UjtS7ke6j/1z6s1dO0p/F61tzucfaw4x20uf1++PXFZTzYBlCSdb7dC+dI373Z+h/1jn480i9pN7lm3oavHfCg6an/9TD0Mgps4CeKlJ6n+7vPRuz9Ja3ysxslZHi7XMB+hb0ExvTNHgHI7jqflvzkGCN5cpMNgtB1/fP76dRau+9hV6LScfNPiteSnNQZpX2oFAyZKpQzlyArjhsFqNr0vwDMXRcLLtxzADnYch1AiuqtZUuVcSEH7jnfkNmJ1ynhf9H23tFSXZdV4InTEak9+XgysCj4H0BKBAeBRCgA0mRFNWiWpTU3as1S2vNz3zM1/zM33TPjEyPRJHqliMoCpYwhCWr4AqOhC94UzDl0puISBez9rl3v9hx62WCGmmKgjIz4plrzj37+FPssFPOPSOLclfpWzceTA9ADrBev3693X333bauf50DAcLcdn35Jtde0f0KQXEIloMZHlqvmwzV9y9R2mEnYEFd8AVh1SHVQiiseOpbND07OOOgQEMvBXOzH67oXnBzd9SE3R8PZhffS4bADYCWB5DD9TDhIgNg25atdvvtt9tQ97DPD/HkC7ZoiysL1lvscaED/51+8VlWGe23xUIoY6jISC0dWnubWSvTz2FxRxpf1eDLBvDhn6fWoeBDZBjOMGOKFitb0QSO66vVijUL6Dq15EGOBVROWwXQEWFeWG66ZosxLa80HdDhyvCDG8dKgctrbbPwCwQhT3EJAXQYH3C0jHuLTatVCgHQUU9gqWmd9WUrNJZsaHDQZhcbdrA2bc2OkgsH63oH7K6//gfrtooHBh5ZmLLv/Ifv23R93ubn5my4q9ce//HPrBKtMwhbuuq3vmj1UtOtD4XFZRvt6La56ZlgIfHqn60cAgU0AoxK8HrgU60sFWpTgEsZYnq/git+TwUCAlx4j8Va/+0uA30nmWSLicQAxSgU86wosyc/4HMUZMjM9HoF+hRw8oLOMqEDGlQC6CkgpiZlPX/4XddD+Q/fkTLaPEBP9yQFjrU09BTQU+Eiz+RP8FwN0HXMRwkBq5S45RzS61WgUB83td88kzL3H8/MywLQ9aLyQLpdTTDgmaLwEd7brqGTVhkQSk2ZNJHiC/i1Z9EUgkuE16UCaZ6Ax3GuNENznNX+0SWldKOAvpTEplEIVMGa86AAyncxbIeaus//8wCdjJ7l9doOTCzd55sby6u6+Vn8rT3d3TY9OeWgMDI4ZE/s3m09lW6HlcbKop194fnuQ8+INPpnuABIU/v4449tdHTUQRegDtM7iOvAwYO24ZhNbm4fGRmx+VrNunu6nUlBAIBmj0AyEotvmmwctqFYLlpjsZEF2OG9ZFIUBpjHHorTBJOQMwL4l6MvnZHkSCMBocB07z7yWCucNeT9+R4QEQQEjBVBb7i+uNy0vq5uq83N2zN79tr00qxdc/11ntoFX+4zjz1jS9awbqvaZTsvcWFisatkS27yaGlZWRpP7BecMXkpFeqEg7GiEpp3nQuA6tp39I/7rhBkI8i7NgA/UdTY+/r73IcPMF+AiR0Bh9WKrws1dFg+kBYIQEfQIQAdWQQQJIoA9OgScYk/+s3dpMto+MXFkD7IgDuvMtS0FQQzIuAxAvpKrKleWTar1pZcQ8fcuwb6bP/0mI1s2uAWh7mxSRspd1ljatYF0pFjN9on0+PWNdhnBz87YF1Wsl/ceZ/1l7tssblkS4WiXf3NW6zU320FxF3M1WygULHpiUnrGOxeE9BXYwaqQSkTS38HzaoAoN8TsPXsUBgiUGlQHkG0BaZs3rM6Q8JZSM39ylRZyY8WGwV+jBsChQI6tQ0Fh7UAnXnUek2mrSG+INICBSc968rAU5DlmrorRywMHD/foYBK3peCjjLzVABzC1WOD53Pog+dz9Q9wjX/XwA9j2bS56YWklTI5DxUIMLvFLDUWpPOXwExbV+cAp+mHOr6ps9MXUyBvpE900pNzAuKI8inlgdf7yba1zaCRVVM/xw/fqYCJemIPzXKXUGY409d1vps6EngvV7BNFpvSeekP4yLqaJqEQnvCpYuj4GKvvvCVvGh40tKTGTceAjSzeDD7u/r84A2+rVdQlpattp8zTZs2mi1et1m5matUq06wI6NjWXR401ID02zfS+/HnyhTZiiS3bS2adbbXHBI9nxLtTOBpPAf4gwhoSHd7NqG6Uv/ByfnLDB4SF/LyaIgLJ3333Xtm3b5qltmA+sAzzsIC4AKCaP9yGvHRvSP9BvR8bHQvoD/P7dXb6IHuEvKXVZfnkMVNJD0d/ba5PjEzY8MOjRzwc+/cyOPeYYm5ma9sC9yekpXxcIOxBKENz25jtv2/CGdfbRBx/atuNOsKX5uv83PjZmp5x6qs3U562zv9def3OfnXL6afbp/o89t3rzpmM9+t1N/b2dVltacDDeuGGDvf3227ZlyxY34UPyxJyRaYDMgN6eXl8PjBt5/EVEjPd02WeHD9nWLVvcb9/fG4IMsdfuf49SLD4/cviwDQ8N+Z53d3X5PHp6uj0GYXBk2F5+/TXbePyxVu3ptjfffsu2nXSi7x1iJybGxq2jULQNw6M2NTbugF7t7LLpes2O37LZPnj/fd+n7q5u196xTxAGQVt4Fw4Q6AMaNOaB8feCZhYXHdAPL8xZsatig/0DtjLfsA3VXluYmvVzhbS18eW6Fbuqgb4XlmxdpcesvhgsM92dNtVc8KA5BFn1FDvssZ/8zOZnplxAbBY77Mbfvc0WK3DRrNjCXM2GS502Pztnxd6KW0iUAfo5ioVxeKDVZKgAnAJ4S/puCWhkHgRD/A2gU7CjxuTziTEiOCNOxxCGYuc2mmCDtB/KBYvS1iY8kEGl1gUKtOQDZJb0ZaqGTnBJGfla89ZrUybfJtzEOBTsqb47BXWCIq9J/24T+JP682oByZvDWtYWPJdrnwpirX0G4LczdF3fFBAU+N1NmJQ+TYUj1TxbQkS+AKdCEa9dLcaD40iDPnlOCVxpv2/OOwPGNHMqKeTDvcpbe6hM6KfOsabWmNTao+fO99wKWaCunhvSiVoF8t9vjh8QylKhm+/S8fNcZMIilDDPDgouExX8cB+ze1LrBJ4dPmNgYlCIff9OvPzsJl+gPlaYOhGQ5AVWAAKFgj3+6GPW09Gdze2c88+x2dk5e++t99zoMFWbtr6ufluyZTv1jFNDL1zkd5fLXrUL4PDGK68HH/oKOsWU7LzLLrK+oUE3o3eXw7OnalM20DVgp5x5ige5nXDCCTY/P+8bh5+//OUvbbR/1N95eG7Mfv/737e33nrLGRy0dwTNDXcPZ8bl83ec7+PH51s2bfGq8NAqS1aysy852wPN9n/ysZ140kl26Mhh6+7r9QA1dNNCoBfdB2SaNHU5Q2ssePGR2mzISz5y8JCnmA31D9g9d2FOXTY2M27DfcPWsEUrW4edd9n5Du7QZg/PTIb5jU1aX0en7X7wMV+fmcacLZcKdvm1V3naVf/QoM1MTtmmoVH773/5A9swMGyotDS5WLPf/6M/tHffecfnj1iCn/zkJzZYHfD5j82M2Ze/9CUnlj2P7rHpuLZY5yPzE/bV737bxwHhC357RsXTsnLMpk32o7/+oXVZlz9vujFlN998s83NztpLe1+yZU8GW7HDU2P23d/7XUP/sUpPlx0eH3M3AwQxZDdgPbrKFatNz9gv7nnUZhemra8yYIhe2HrWNjvppJN8jwBCcJ/8as+LHiPRYWWbbEzat7/9bWvU6y4k/fAHP7Sql5Qxqy3P2m3f+ZYdqs94YRn4tY8f3WA/+7vbbaCjy8pWtoYt282/83VrwDVRKFh3scPu+9E/WYcXpVn09f3K975ty+WiTY1PWLO2YE/d/7B1FypWW6hZsdJlV9x2oxV6O70QUGm5aSMd3T6exXLTg/KUUaXmu5QZqBaXSvzptSqV82DjHmrEuJ7vI8MgQJExMbAG9JECeig80/5W1TRUc1GwoCWA7W1VA1JAXw0QPw8oU8avI8zmGSvFsT4BGR3XhGNaC9AJBvpTmbNqTpy/fq/rqXNSQFwNzMN44ZJrDwTT/U0FQQWlLN4kS0NtT1/FeGiByNN+CeC6r7oOa9Et56pApHSowmD6HD0frGaZrj/v+TxAR9qaAjrPE+/n+cnbA+ARLI2hWl1w47Vig9ozD/g8Pbv+TGRpxbTDFNTTa/l9pqXj/dFiy/eT3tTMroDO+RHQw961Vrhw8s5zHdDxHxDSA7gQALa45P5LL+BSq7kZeP+7H/mdE9PjNtw/bNvP3m4vvfSydRRQnGTFPj34mR2z4VibW5izrkq3XbTjIteoPKAJUdQ5gH7MiZvtlTdes95Kry3gfwsL/jv/XXndlZ5jDmYEzfPAgQP2yguvwKNss/Nz1tc9aCeddXKm4WPCL+99yW9fMFRhKljFKhm4AyQmpydtXf+oCw79Xf12ziXn2Mi6US9KgpSwyakp1/wPjR3xNCWa2X2dUGhGNHSYkg988qmdtHWbp5dBewN4PXj3/cGvHkKOXPiYrs+6VoryNXVbsKt3XW+14opX0asumXU2i/bM47tds4aXHHrVuVddYv3rR2x8atJ97ZWVgr3w6FMRzgoG/+7pF5zl1fh835aXbe+evf7e+lLNuspd9oVrr7Tdj+72NWks1a2z3GnzC/NWrXRbzVbs6luuc4IGc8Jew3pRg+D00C+svlz3vRuoDNhHBz+0zRs2+7N/949+1/70//q/baCKoj9I6TO75LrLPJfb/6t02PRsqPAHWlqYr/nabBpZZ4/e85Dng4/PT1q1u8/+w5/8J3vvnXd9fAAfWFj82R39tmxLDspX3XSV0+fYkSP2yvOvhMI0tmgV67BTLtpuI9uOdx85IultrmEv3L/bfeD1RVTU67QzrrrIBjaMOqBPHx6zlx/da9ZciIFFZTvrmkts66kn+1xRSQ4aOvzz2EGs8WVfu8HKAz1WQ/yHFW202mML9YbVbTGLcudhU81AD6oym0yIjmiqwK6/e5YEgxSlsYRK89g3mgYV1LGenoeP7INm0/fCrVAxIpYaeuoD1HEqoPPZBEx8p/3qFfz4DtX6+H36Xcrw9e88gScTOKIPPQvilIBTNTFTy+Ua6d+pVpeCdl7aG/kl11T3OwUO56trNH9ZQtwJQnmkKJVq6ClNKfAxkwXApGCiApkW7lFQV+HjKJCS1DEVWLhvun95FgB9jwKyAm9m3fTCKEdH9Kdrmk8jIQ99LUBPTe66v1lskAY0R/cI11AtP+mY/Dw0Mf5WDA3PCF0EqSmd3zsNIe1MypzzXKXPSAG99YyQ0so8dD9r20RDZyAXzawAdJg1YWaHX/VXz/7K5uqzDhx9XX223Fy2cqHD/YzlQmB/FBbqKw2rFCu2/ewzAqAjOMxEQ8dGQsOFFjk7YUO9Qw57YNQT8e+Z+oz1dfbZldde6fnnbgru7/co75H+EY+kBpCceu5pDvZgLtNTU/biUy+6Du6b5zHMZVu0BSf6agGV1Vqp+BAMEHR2ziXnuTkcGhiC3Xr6+6zSWfU0pUyFif3TmS7ikdblDhvs67cP3n3Pze2DPX32wB0/s8NjB23jyAZbXF6wSqnio8HafHBwv5dv7Sp122Rzzs7ecZFt2rjJNvUN2cf73rFfP/2sCz6ljopNLc7b1V++2ayzww6OHbENo+tsaWbenn/oCZufHPcqSZXefjvz4nPttFNPdWEIEfJPPvaEZxF4fvrKilWLVXvptZfs3O3ntAlkM4vz1uwoW8kq9vXf+boLTnR5PP3oU9GKESLz+Q97NLsw466JoeqAzdanrFwu2UqpYLtu+aKVuqs2t9DwdD7k+YOwURwG8QED3T02Nz5lD959n81OT9lI/zpD2Z1TLzzDtmze7KZ8uCfeeftte3Hvi66dY63f3v+2/fEf/7G7AQ58dsD2PLLHP5+sTTodXnvrjVYY7LG3P3zfBava2KQ9/bNHbKVWt96uHqexXd+9zSu+YY+hYT/wt3c4YEMIm2vW7aZv3WYLhRVbaCxYT6nDfvnTB2x6atyGBoYd0K/57S9Zx2CvTc3NeiW6/mLFgxhRKW7Fc1FbWlYmgWfA2TLB4zo91Aqebcw6gjhNmqmmyP1Qn3kbs4oggvu0JGYK6IHhtkT8lLkqICuQqUthNYasoKECiD5HwSRdC84n1S7JbP0cxowSBUQyRr7zNwF0vitvDVMg5P7hZ8qwFbx/k99DH4kW7XC9ub55LosMwKIbKu2PoedVBbJUe+W7dO66l/g9FcIU1LnO+j4VpHB/qmHzmXwPBGhdX56PVMhYDdA/z+SeWhA4Vx9XjBnS+LCMz8Ulfp2fAAAgAElEQVRaGHnNiXS9NMpdn00NmwKB0lWqoacOEBXOUl7Szj8YPyAm982Xbs/y0LPDgfxySBBLy15yFIuO/O8XnnveusqdmbY7Mz9rl19+hUeTv/X22/b6G6/bhtGNLVBfrtt5557XZnLf92o0uQugbzvjZGc6MD0/9NBD1lnqzMC9sdKw7du3e612BMfBNPvIA4/4uh+ePmKD/aN20ZUXu6/WNcmBAXv+iefbQHts+oh98YtfdP8qfLVYpPf2vesmXZjdAVI7rrrMZmvzdtb559p7H35gnxw8YJuOO9bma/NZz9kQiLUSUtyijxS+eviX1w0NO4N/6qHd1lict74OaHPzdu3V13ixExTBgRn6/Xc/cu0c5U8QV16HFr7zHBt7b79dfdEOe+Su+2z8yBEbGh218cas3fyt22x6qWFT87Ou+fcWOuyxO+6z7ibS0kqGXkGXXnuFCzOYF/zlTz72ZDb/+krdOoud9o1vf93jC0aGhu2OO+6wgZ4B36eZ5Xkv8IL1gTsDsQ8bNm6wP/vzP7eOEmqlV2xuZd6+9a1v2b59+zw4EZkG//jjH1uXVd1sjdKz08vz9s3f/rZNN2puhJ9dqNvA0KDt37/f8+mXaw2bn5qxTcOjdvDjT+3Vvb+2ehNVvjrtgisvclcJzP4D/f0eP/H0Y08HK4PV7Q//4A/s9ddet77eXtcy7733XusudmVn/Lf/4/fso6kj9tpb+2z7aadbj5Xt4b+70zV0PGO8Pmtf+t1v2yfjhx3QNw6P2p3//R9spNrvY/9s5rD9u//8R3Z4etJp6LjRDfZ3f/aXNtIV1ujZN1+yP/nf/lerDPbZbH3ea8X3rBRtYb5uVkX64tFR7pTQyVAIvGSqquUosyLDowazWqU5HnowHDJE1cz4PoyDqX6azhPAiE1lWjEAKcNVH6oCMcZHZpUChTI8mjzzQBFjWCvoKw9olOGGBNxYAEqsGLiG51NBJc+HroJAnlbI8fN5fD/3L9VAdcwKeHnCSniW7kMw8+Javi9P+89AlwG8rHGRlCUl809BOl3XtTR0jjtPO23bi8QXTvqlQJL3jjD9VrOvFEzzBIZ2YA/91NP56ZgpdKUCpZ/P5RXPevGspKRst56vvHFxDQnomYAS+3iwUly6fgrQnjwUS23rdbTqcAyMnSFt8NzAhx7WuaV0FY67+PQQLhcL1bs/KgI6JozGIAB3mBdf+/WrITp9se5BSV/96te8KAmKoWzeusVK5bL98rFf2nRtxnq7Qv31M846vc3kDkD3oLgI6H3rhu3YE463DRs22Ouvv+4mwg/e+cBmajOufeHfBZdc4MFdCMLC5F595VUHYvikF2zFvvzVr9hnn37qhfoBNvfd8TMHa/inEAOAAjTX3HC1B0Bgrgiqevj+h2yuMWc91W47NHXYRgZG7fzLL7SZ2rx1D/TZ6MYN9unBA1nnNl9wAXQ812vBd5RdM+7v7vGAtYfvfdA6rcMOTxy0TUMb7Kprv2BztXkPwEMlMpjxn97zrM2szNnO6662eVu2dcMjtr7aa2Pvf2yvPPWcFzep9nbbcrFsF950pTW7EHjVdD/9aGevPX73/TYIgWB52WZLTfv6d77lFgwwdwDiP/3dP/nKuHZc6rQbbr7e+z5jH2FSR8vYn/70p27loFXl6huv9jUG0/8v//W/2LbjTmxLxrj8uiu8Ct/WrVvt8JHD9sQjT9qSLVjHyop1Fis2sTBjt3ztKza/tGC9w4M2VZvzoL3Nmzfbu2+/Y8eMrndQ3/fyqx7U9+zjT9lUbcY6upCGV7bv/sF3fX+nJibtkYcf8T2DC6bLOm3HFy51QQ0+axSK+Ys//wtbP7DOaaNuDbvmphttuafiZWQRRV9dNnv49jutuhy6tiFKfcet19lyFTUDzNPOnrz7ESvaspXdtdG0G777Fe8rAGFiYXrOju0dsr/5yx+4leZ//z//D7v/md0e5b4EBowyxs2yLaNQThnZAq3CMipdU5Mj+JGpkNGq1J5pnUltawbG8DCr+R0HnxoEnqlm/LUAvWUODD7DUH5UsiSkahdNlqoZkNFS+0sZuwIGAW81hp6lxa4SHKUm61QocHcWahnIeHWd1IqAMeWZ3FUjzLMW0OXB9VSAwtjY/CYVarie6RrxOv4MQlVLIKQAQZrh/iuQcR1gcneBUQBdgRT3pAKV0l47OMagqhyhIL1O/17LpYDrWGlQ6Yv3u/CYuJz0/DgmxSpw+WNADn7ArtT0TxrME2YyYToWufK6GFEgVKEV935eHj0Bne/j/QrCej7UwkFAR7YU6So1r+vzVKjC56gfEuioFQRTOOHS7Q7oLslE85WnQMFcCH9xPDAwu7/x2utWLVVsaWXRKsUOj2LGw1C1DH2rUVp13+tvWmO5YZVS1SZnJ+2yHTvaTe4R0D1IrlyyS6/aaR998rFrEVg8aOm7H9sdwbbH1+LcC891DRRWAjD9F1980SfSUaraWH3KrrvxhpB+gMjpSsWD5jotmNZnGjP2za9/w8EA/tfhoWH3609NTtq7b8JvGzzc+w99Yr/z77/nbTQPjh+xzt4e78SGqH1PK4h52dDQ8bvnLpZLHoiFgir9XT32i7setZnGhI1Wh2yhWbcrL7/CmU1jYcHWbdzgddpLnRX31SMq/MD4EZtZajgIrevosXJt0d545sUg8JjZvK3YaVdcYF2jg27SRmOR4Uq37f7nBw3hg3juVGnFbvrqlwLNxDS1n9/3cwdEbvOJZ2yzM7dvt8GBQXvttdd8/C889YLfMDM/ZX3dvXbpjkttdB1y+5v2wD0P2tzyvD8fQtqum3b5GgwND9v0zLRNTE7aCZs324//7u+tCm21o8tdH1fsuspKPZ0uZNVXlrymPjT6/R9+ZMet32jNxqKdvvUkmzx0xP759p9YT6XX6m7YL9i1N12bReM/v+c5n85yaBtjv/O937HDBw+5Bn/aaafZ7f/jx/59bblmnaUu23HjlVYa6rUVpPHV6laYX7AXHvylxxnAhQOT+/k37LSVatnT6VC69bkH97h1Yb6BrIxu2371RVbt7/W89YWZOas2VuyX9z1i88t1u+nrX7H5zqI1ULYZTWcaizZQrFhzYclWSogfkKYy8fQq46bWm5ojCcLKRMiceC2lcQ3sUuZDpqefKajhc4AOPtP83HANGW6ruQSex/FSu+Wz8ywAqTaRAjdBhYxMn4/nqoauzJfXqUCRB+hZ+U5WRowNLjhmdqNTcEiD5BREUgBg2p1aWFTLWq3wD+ebAkIK6CWvTxELxCRCFd7JwiRcVx2fpqcqSHLt9DNdOwWYVIPU/fl8QG0JDOp6UNDKa37Dd+DdLLalgK37sTagBkBXek0FKxY/0jlnaxkzeLJKlFL/XceYnmX9e3kFHc/C+aEAr+eZ54OA33YN3g9sidZeXKOaPdY0AHfoRKmAHgSG9ih33+Mtl53lgO6SHIPicCFuWFp2DR2RgIjgfmL3Huvp7LHl5pJ1FMp2+lnbrW9gwIPImMO8d+9e6+3qtfoS8qurdvqZpwctIAbFUUM3FAwpl2zTSVtc+9x6wmZn2uC3zz6z1wZ6B2x6btpTyHZcdpnnYSN3u6e7x557+jm/bm6pZh3lLjv9gu2e4gRA9/t3h6CwRrNhnYWq7bhyhweeITedxILI+wfuu996Kl02OTdlfT0DduOXb7K5hbpNzEw7AMP0Dl+6MjQ3ESFXGuki5ZJVertt/yf7bWRgyJ66f4/HCcwvzdhAuc8u/cIlvhGoNoZgO/xXqnZYpbvLg9y68ezuqi3O162rsWL9zbI9/9gT1pif9wj3YrXLLv/qDR44B/CHf75ryez5B/dYdRn5vR02awU7e+cFLqhgbDD7P/nok06/MJV3F7vtyhuvdEkZ/mFmLux5eLeHssGDjjiDr9z2FW8Kg/Xe/egeq1nDKhaquF13y3U2NjFu69av96j/SrXidfKff3yvX7HikFm2cy6/wNYdf4y9j/XYtMFTvFwjWF6x0YFB++T9D220b9A1ZPixH3/oF14vcNGW7Mtf+3IoJbqwYPfcea+/t2gl2/WVXb5nSLeDUAlh875777VqEQJL0WrNBbvlG1+zZl+nvffxR3bcxk1ei/3pex+xLt8Ns5mlut3y3W/a1ELNn4sOdvf+/U+sxwvLhBr9133zFi8sM7pu1D776GM7+ZgT7Ed/9QMXOs68/Hw7bvspNlGfc6sMLCV9AHQcsmIAdAUs1ZLULE3Gsxo4qLajJkIccmpqab43BWFo6pTyVTuA1YUm96MBHelvoQJfatbjHBSwyJScEXthmSAs8HNlXmSg2FN8TkZFgYVjoQaZChJkmqsBenypKwu8Nn0PPkdQbwrg/NsLF8WgtTwLCQUutbBQQGmbj+Sx61rgmaphpmAeALNV0ITMXgVArq+uvYI64lfoA061W74/FZTaAT2cERXE1AqUNhdRUAn3tdKt/KxLK1C3Hkh+NfdeATgP0DMNOgZyKti3/84ukq01zOYa5wSrLddVBVK/DrJ9Hc2lOrJsgFRDToUitQR4vwpvSBXKYusZ4jp9HqBDZQGgM/jwXwLoAeiTxj7Q0N1fHgHdI0ZDcVlnxF7bfGnJuqud9usXfuUBZNEFb2ece7an+oBxQzOCN+Kd19/KIruhH5165mmu5eHlCEB6M6atoe2olYt28o4LrN5c9nKaYPIrjUV789U3YqAOIpmbdub5Zzsjpab84t4X3FQKRopQu3MvOz8rhoK5PPfksz7OUF62YDfefKPNzc+FynLIde/rtfGJCdv71NMOLt0dXa4RH7P1OM/3Rr9xdNDCvBDljq5t+AmhAnNH4BYOGgQMgDQiVTdt3Gj3/PQuB0hEXtea83bVVVdZb3+ffXrgMxsaGbHFlWU7MjFuXb09NrJ+nX188DOr9vVYtVi2vuWiLRyetH17f+WhYDADz6w07Mbf+pr7gPF3d6VqNl2zFx7eYzBUw1pQK5Xt0ht2etvPQtyvPY/u9rUBJDZsya68/iorw1cEIkZ1tmbBHn3wIR/rTH3Wejv77LKrLnPCwvo88fiTNj4/YYPdQ4ZeZjfeussaCw0XTPoHB+yj/fs9OPHxux42RDtgpeu2ZDd95VabXqx7tDnKrC42w1rDjI5GM9hfNE5pzMx5xPuLHusQDtYtX/5iyC3v77N7EUdQn7KezgG78es3+94jNuDjDz6yzRuPsZ/djnVGFH/DCuWqXf9bt9pHk4dduIKffebQmD37wGPWZ6hCh0iFsl377S/ZQjEIqqXFFfvlPz/guQ9wC8w36/al277q2jvmD0a//4MP7dXnX3WauezGnR65PzA6bPWFBS9WhAJAEBBna7BMtcriqu8WhxqAQgYFZsA0Ikrdab9wmmjJhPA3GQU1JhUw87SHNg0iBh0pY9Lf89LWlOFqcxF1GfAZCOoiyJFhKkPWoKw2Zsi82TRnLod7p5aNjEHHxk0KUOntyiAZ8c0gQd8PCOZisk4B2VN2E5M+BSynJZZU1oJV0l9dK6UpoJDhaxQ6hRr9uXaMQXT1xDxonbtq5KnW2gJ+mvoDR2/T/qWU7+qA+vnd+iiQUdjkszKhNprLVRtVwTYVgtK5oFqpCgpOu6Qp8Drf3/BPswH4jkql2tZYhS4g3IezCp6P9aJQl6Z+IrU5AGZ7poEKikpTPPf+c6VpXT09ITU6uidwH9x++J68QoUMPisrNhNLvwaLW8EKm3ecmQvoNLkT0FFcBoAeemz5Y+30c8+yhY6CazgoiAJm/e5rb7leFJut2ilnnuZ+ZgwQd779cgiKA6A3yyXbdtn5DuhVtKQEBtUXbd8rqNUeUoYAZNvPP9vN1Cjygmf8au8LLjy0AXpshgIh5LmnnvVxAtDhaz/34vNs3Yb1XtcdqW5d3d1enezZXzwTgGFh3ovT/Pvv/759sP8jZ+yj69fZgcOHrAStcXnJfbherzx2T8KiI51taGjQJifGbWR4xB668+e+NgenD9qG/g127S3X2jvvvWuXX7nTnn3uOVu/cYMVOspWX2g4yJ9yxun2ylv77LyzzraXf/m0nXn8Nnvx8SdtEYVyOkrWLHXYaVec7207h9aPeqlR9Pl+6bGnrQorCor6VCq24/qdVomAjoCtPY/v9g5kTH278qarfB6et4ogIgD6zx7KTPu4EoAOoQX79s933GHd5R776MjHtnF0k11x7U73JcPUjj2A6wOE/twjT1uXA3rTBYddX73VphcQ+V308SNjoKNaCbELqBRXR0pip7sn0FP8f/zwb6yv2m2VYtktPrd98zZ//v/z1z+w3p5Bm0CO+bd/yz47dNDzz1GYxmoLdt8/32W9hYrVF+ro/2oX33ClzZZWvNLbm6++Zjsvvdzu/asf22effmhbjjnBI+mv/sbNHuUOIQiV5Hbf8YA7JbzsrDXtml3XOG0A4NETAHUC/vFvfmwzzTn7z//TH9uBQ4d8bAtLi04rEOrq6DSGInjNljlMfaZuWUD7YGkjy+8J0jiEeYBN0KKGmz6DB3stc6AfM7TvFT9lyiA16E6ZOsE31ZCVuUM7CwwwP2eX16qAoECzOlC0f0OLALU91bhSDTAPvGgFSAHduwSCWUvcAu9XjVXH36aBosZGrKqowopqytocJtVuMcvPq0Sm4JYH+CG05+hui78poKv/lc/Xueh66pq09jZgwWr/uPYEdAIPAd0ttxJgmVq6KNCsRkvggSqIKKCnzVewz+1CJ3zvwX+Of6plc0x4HsfE95D+EMMEC1c0BGagnlq7FNDVhA5Ar1Q7nafg2XQPMMCZ1h1dk9QK4kpqbJzlawuTe56GTkCHRgcNPQV0MP4zzj3L6uhuCc2mBhNt0d559c02QD8ZGnpH2QO4ICu99fLrXoMbDL5ZKtmWS871dKFOaLZ4UH3R670Hz2rRNXQH9HLU0BNAR0jIuTuihh7NuwR0+GAhfV9z/TVOcgAXFJBBRTlorHfdeaf1lvDm0PFmcMOQnXPeeTZfr7lf//TtZ9j07KxVuzqjyT+UsnTCLxa8qtlb+96wr37pS3bPPffY66++ZiPdw+F7MzvzwjO9HzsEAQAiNHSY8qHhIt4ABXU6+rpt7NBh2zay0VYmZu25x/ZQlrGDMxN263e+adWhPhubmvTCMqcds9ke+Mc77Mj7H9nGzZttrlhwDR2AXlwKFpU9jwUNHVCL0V5589WeF+4ulZWmC0OP3vtzH+eiLdvEzKTdcuuttnXbVjt46JD9+Mc/Ds1t+kLxHuSAw3+OeaDxCkrtgnj2Pvxk1NCbCMFzQJ9szNtKR9FBHfNFS9jBgQE3jcLNAlCHD3v84GG7+PwL7R9++LdWtbLHZVx++eX2+C9/YZ0VBJ+Z3fKdr7pmvP/TTzyTYrh/wA5+sN9e/MUzVpudtoFe5KmbXXztFWaDPVaoBvMuhMOHf3KX9biXHHNs2hVfusE1dBxU5PvvvvMBp9O55brHYnzxtlt8ryDoIXYA7WzXb9hgnT3d7m6AlQBWFmwsMhbgfoDVp4b5Roaqmhylapa+pJRPZsnvFZwwVo2mxnchaK29+UYKOmtp6axUljI93qMmQQUuMlAycX1nC7CCmREEy+enWnjqYz5Kw/ocDZ1m29UAU8eXJ7hwffFdHqC75TBq4GoJ4Pw1yl/XxN+L8s4x9kjXlwyc+5mupX6fArqCtoJkKoi1/l4b0NP7VNiIbREyIMqjEXUZ5FkYENS3FqATwFNAJ2DCFaouKN1PXKPtQ7k2PCP43jtjinUBv2tsgfcMibXaqbkTVEPp1FBpjhYCPZekGRW4MzCHGwxBx51VB3S1mqlgQFM6BQb9zptjogQ2iqyxP0gsl4zrcK9au1KBwv3qEdAzBWHrZWe1KsXF7jNumpCgOPehd3bar59vaegO6OedZbXCijM7BAohP/ftV/bFbmpBQ6SGjkE7oL/0umvFAPQVAPrF59hisWldhbIDehOA/utXXOvBZMEuzrzgbK9b7k1RcgD9vB3nB0YIbguTe9TQAejQ0BExf/W117iGVWs0HNifeOIJrzZWW5i1XpQBtYKnrgG0IIAcd8Lx9tIrr3jgGzTr9z/4wAO8+l1TX/SIb1gDTty82d564w0HrfWj6+yen9ztYD7bmLG+ap8hehz+ZgQQvv3OO57j/uu9L3mzlWu+eL29tf8DO3v7mfbJG+/YieuPsSceesyOfHrAyp0V6x0ets3nnGbIBJhfaNjo4JB9+tZ79um+96y4bFafm7Pl/j67JAI6TO6uoQugA8wuv+FKB2IQI76HpvvY/Q/52mCX8N+uL+/y8rDIErj/zvudUGrNmtcZgFC085qd/llnV6c/5/H7H3eDNerHQRxCINxNXwuADjBHDMAC9rBYcFP9Yr3hwsYSBL9iybo6KlZYatrunz1mi8t16yp12h/8xz+w//YX/80mZqYMddm/+d3v2Pzygm3ettWD+Wxx2S6/8GL7X/7kf7aTN222xYW6Zzace+lFNnrSZnvhtZft5JNOso5lsz13PmgL83Mec4GxXXbzdV4pDgwUtPbLuwKgj9WmrdLVaRdecpENjQwHab1QsOM2n+DWFQD8qaefbq++/pq34sXmQugZGBz0gMn+gd5ojWoHYx5cLc/KQ0+GrsyVzFuFAkrjqdZC5kjtRxlaqpnlpb2ljDsFdWU+eQCjgB7mFEafp9mtlXbHexS40t85Rx2zaropoKdzW8vk7kAurY05fmps1M5SYM1Aku2JVykcsxo46/PWjuJuFZz51wB6KkS19i/2dJJSY+n6cXztgoDWLXBqXnULU0FHNXZ3J8Va/7RcqUWCIJsKvSp4Zc2bxAqVNaOKvSsA6C40SGoag8rK5Y4M0JXu9cypIMO1DCZzWEaAf600Q9IMBQNde86D33lhGeBgXL9UyNZnpUILn8Fy5Nm6fR6gA9ghBcGH+as8QIcXG5G/C0sO6G+9/EYG6GD1J58VTO6Zhv5S0NCLeG6xZFsvOceD4hTQX0sAffsFweQOrdgB/ZlgcsdSZBp6NLlDUHju6ZbJvd6oW3e1x5fskp2XenQ5NLCH7n84Fp0pefDcjh07PHXu/Q8/cAB68ZlfZSldk4vT9v0/+L7te/NNByg8C76xvu4emxobs3JsyDLQ22d7Htmd5YCDz116+SUOEGBsUzPT9tbrb3sQ2Ex9zn3ECCm66AsX2vGDo/bp2+/be6+/GRAWoWZFszlbtu/8/u/a87960bYcf4I9fNfPbGV63oZ6B30ss4WCXXzjTjdhI20OEfPwodPkjrKnl19/pQspqqE/9vOHPRK+ZguGegJfvOUWj/BG6VcU8Nm7e292SDGPS668xDZt2uT+HXSCG+gcsKVmw03fWBHknt9025c8D32pXHBAb6DPPNL6UC+8ab5eKwuLLswdu3GTTR+ZsIf+6X7P219ZQqZAv78TefpFq9j5V1/ivviB4aEQGFfucLB+4PZ7XPeuzc14b/JytWo7v7zL1wu59E//fLctzkzZcG/oZ45a65fuurYN0Hff82AIivE2vE0P/MO+I8UQmvmPfvgjq1inlzGG8PXb3/uu0w1iAtAECNp8rVG3BcQMRA2VjIaMwd1M4ltNGavLta7httKWVNNVrUE1HWU8KiSkzJiCQx7gcyzUAhTU8S7Qa2aNSpqXtLg3g77aC9PkcffVAPnzAE0ZvAorBHJdu7y1VtdGnobuQXVJUFgK4Hn7kzF29DuQG/I04rzn8TMKD/xb54XPNKgyHUf4e20NXYUT0oMCulYZ4xjy6Ejv1bF+noZO7Te9PzOzi3+a41IhTi1UKbD6s+kAlm6gmcUFKkd09RLQKSQHcIUFLAB6SlupVo7rjzrfKytWQ52SUqtkLPdf56LrpZ8D0BdgYXArRzD56x6rIJOef44PllQqD37vtqih+8Ooocf8Tta4zUzuz7eC4sDEtp93ls2tLLr2B+2pUijavl+95oAORogo5QzQo4b+5q+Dhl5AqH+hZCdeeq4tNFess1BygQCa/uu/DiZ3aPhucr8wAjr8DDmAft6l7Sb35yOgU0Mfnx63of5hf+L+Qx/bseuPs9pKPfhu4v/OvuhsZ2LQwBHw9fN7H7LpxRnr7eiz6aUZBzw0gxkeHXGAch86NNZS2UYGB72GO1LhTjv5FPvpT/7J+io9/j0yAlBF79DEYVs3FFq+Ts5PWX/3gO0f/8xu+3ffcc34uMFRKy+s2KP3PeCmfPybmJ+xOqwXnf0+9oMTn9qWoWNC2ddaw2YadSsMDtklu1qA7ib3R1omd8CFB3XB1wMfCwLTiiV7/P6Hfeb4Hs++7tbrvBEKgspwCNCLfcPABpuqTdpQ16DPZXJuwoZ6hmx+cd4D2DYNb4jlUQOgf/HrX7apRs3bmKIDHDR0WCRgzYCw0NfT6y10J46MeXW98YNH7JTjt9rd/3iHC2rj6IgWKwCeduGZtu20U1zYe/v992zbidtsoKfPnt3zpL318mvWV0C2v1kppj+ONxsei4Go/qXlmo2UumzswEEb3bDBXTqXf/F6T5Fzk3uhZHvu+bkzg8nleXBNu+r6q7OGPRBQIfCh7j72CxL0FTde4dwTQXt+VhBBDWsFnBtrmNyVESgzIQPR0qk87GSCNNeln1MQwDjUZJsyJmWmyqz1dwbdqWCB5yJYLu3UpgF/gXG1gqKU2aoGrYVvFNh4DYLS1vqXB9wqGCkgpvMncyRA5AXFofNfqjml41kN4LwEdCjm3XaLXp/nA06Bk2CXB+r/FoCeCpKrATpBg+tGel1rf4JivLaGzj3iOuMOAjpuT4FSrS5a0jgVSPA3BDK1HmDM3i0y1lMBdrFwDGMlWvOBqb3VL17HwbGq2Zvrgu+oodfrNTe586yla53uP4Hbnx81dLdwRyEa33PP3aQeAyxVyNHzjxx2Btr5/m3dcWZbLffMLAEfd4x8h6QODf3XzwWTe9hC+LbPslmUNkW1qqUVB/Q3XriHvI0AACAASURBVAzFZwDo0KdPPrvlQ8eCvvmrAOjFCOinXHZ+CJ5qFqwMmaKxaG+8/HrMDg9BcWdedDZ2PeR/W8F+/cwL7q+nhg5AdwkMuiI09GeChg5AB2PauXOn+2Z7OmEeNZtdmvdGMPgdxWmQsoUqdMcee6zNTM/Yyy+/bJOHJt3UzMIrF199qedVI7gOwVD4HF3AJsfGbGR4yGuIgzmg5j3axP709p/YSO9QlktNXwc2D0CBevcoCPPZ9LhHl88dHreTjttskwcP271332Mb1m90PzLiH/Hz8PwRG+wesPPOPtPef/lNr4IG3WAGroJdSVDcIy0NHfdecdOVwYoigP6L+1BYpegaOijyhi/e4HuMVrdIEUPJ37//27+zwU40UFnwyH0cjEOxpO03v/NN+7M//VNbP4ziNE0XvG75+le897hq6MPrRj1mAEFk6E5WjZWZoKHD5I5SsA/9NNS9B2V9NvaZbRzZZF+45VoPrEO3OUTLoxIg1vjUrSfagQ/32577HnNxBBEQ8HF3Dg3blNVcQ/9P3/9D+9F//TM7dv1Gp1Xs1s6v7LJ6IfiiQWtP3gOBpuDfwZrxhV1f8LgKaN6lcsnu+oe7M+280zrtm7//Ww7g0M7xDES6w0TfQBAgUldwViS4iszHfbQxLUUPM69laVcyTzIA3qPMSv10PMSIwiajUUZMxpIyxBQ8cB2fRSaLd2JcEDaYXqZmzpbWl0FQ4AkR2BSEGamrjC4TUCQobE1Ul2enoJ1quAqWXA9aShTQXRgqlbx0Mxk0zZg6Ft3TFJjAH1GwiYBOQFTm/nnd1lSjy1vDfy2gqwVEBcqwBy1ZRAUypaPVLCQc9+cBOsGbc6Mpm8Ih1lDPh4I53sFzlcaWcLwwp6eAzu573hMjphn7OKImngkTbooPAdvcO6aF6niVLriGnungVRjh0Guv46A0mGrdKpQA0PEfeDOFaOdPHSH2h6mqav5XPuG8JcbYZHPYcsn2FqBDOmDeYCwu49LAYvShp4B+wVk2t7RgHZWKpyRBe94XAR3BVg7o57RHue8joLveU7LTLrvANTmAOdPW9r3yxtGAjqpsFjT0lxKT+1qAjvFfd/11NjU9bc/vfcG1495ulPws2IU7L/ZceDQRGRkedml7ZnraS9U+u/tZLzuKTesu9dgVN+z0AC+UM0XKG3yr3T09CDZw2PeIymIQKgA80EABjnufeEaEIJh4F71P+K6bb7LPjhyyrpFBf0dPuWLjBw7ZKVu2eXeyhx5+GLvhLgWAbodV7MpdO22op8/++R9vt+FKn9Wai7ZUqNplN0UNPfrQdz+caOg37QxEg+/jOAHo1NAhbFx767XekAXzGOjr90I8qMH+8L0/99QvFHkNFodFu+H6G7zb2nPPPOffYSeh5QPQ55Ya7v92DX1l2Xu5Hx47Yscff7xNjI97K1XQEw5XfWbeBjp77O7b77BOF9GCARDPuv6ru+zw5Li3PEX3O/czoTIS3ArIkKgv2t5H9ljZa+9jjQI43/i1XV4Y5sWHn7DFes2LA0FG/8I3brYaRovI1BWzJ+5C2l7R5lygKdit37jVg9080tTMHr3nUWvEdQcN3fiNXeHQLS7axk0bA6APD9vs3LTvpwKxAi/uATNiBCsPJw4mtWNeT9MZmAuZnFYKI5hlGgJqHFRbaTd5mqQW1lDGp4yFzADvJDMhoDO/nYDOdwSm9fkm95RBt4E+8ozLsBytDucp4OVZIdK7VaCgpoX78jR0COVsaqSMk6BG5q+Awn3CuhHQMyFFQAPvZCW5VOjSv3UvUlD/twJ0XccWHcDM2+rQpnvF8almqILKvwTQ9d08J1xXBsVRcORekt4goOM7/kerVXaOYmMaBU4FdLcAsfmKWAbC+0qGtDXGWeCdoBEKoVgPWCLTvcUY8T4COtJW8QwIb6qRt9aovZse15lBcbCe4j5YfRXQKQxyrhQ6lP4I6PjM+cgpV5zbpD0+e1EMiMPnqLzmmxsXTg8P0rtQEQz/XMMG4DZDXjFs+8tFc+3K/d/4D1GhEXScfUMzRW5wMd7fDBq4bwAi561pE7PTtm7TxrCwKyteXKWno2oHPvrYy4BaFZ3emt6rG2VPIXHv3fNM1qULY9uxc4enIQEUAMSHUSt9eNgWVpasvrzk78KhXjcyagc/O+BgA4CHKfz55573AisnnX2y547DhLwAi0VPdwiyQ+oUONJK03O8YfL25ioeLIYc/mUP/HAGDuZVQCBEiE4sVMrWrJR9TAAqRKAjaM19QCDEUtH90HgnDxjWl+uMKkPolobx43Pci++8dC+WsVSwucWGBxT6+keByN+zHA5yqVpxzXNiYsIOHzpsZ595ps3NzPp8uqpVb0fa3dnlQgrMW6PDw14ACIwKFfnwttlFtI7tthu/drNHmqM4T7mr0+rLiz52rLsfCq91GCoSukbuYy64u8bpwvsbh/RE1ABAf3LIv9ZRCtWU8LYI6gBl+NPRfc7n2WGe3ocHl5fNepaCxQfvXuoo2ly1YIvluI6Ly9bZWPF3Fqpl94FhfB7RXCyGdsGlUOMfhwyaeygiEdKDiqVQwQk+9YHBPg+SpL+ZWhwPHeunpxp4aqLLA1vued61HIuW1iSTxE8+TyulEdwZOUxzIt/De1SwIKOggKEasQcEieldNS3wjjRlLgXeYJUJecPq/yYI8yeECs6TTJMMnsLIaqCogohqoRyrl6COeegcg46TTLRdkGnPOdbxcxzcH7WQpMINrsU7qQESlNQakicIqFC0moasQk0eEIfvC9ZoLLRFmafaKLVkp3vJBmjtUWg7pYKWXsc5KX3rPrhAF2NIVGii1YhZIqkAxD2iyV2fwZgIBMxBYAPuOGhHa1lLaF20jo6Ib1HA1txvNXnrmLOxFApegwQB3AT0LD9cKsel65+tHfgdLEQeBxF4JM8e90HjWJTGM5BP42+2XSomd/kSpmtqFz6B9DQCtBNAd1CPif4OnuDVYMge0BbDF1A/F8w4AnoNgO6lP8K9DuiYHAC9YFbt6fbiLVPTUw64fdUujwJH6hOCtD46fMBTwbwFaUfF+5M/9uijbnr3jnC2bNvP3O6+T5AwwMu1vULBDo2PuUkXwU3QSj/+6CPbcsJmq8/Nu6aOUqnPPfGcR3t/53e+a2+9846tP2ajzaOMLCqnHbPRJmenrYla3gB0AfNQriIIQmRs5Y6g/QHQAVqoNLfiQXahiA+fkQF6BEOMNRy/yAAx/HCM3CWB/yv7fwXXwLHSXiQF3eNgDiqhP2MAegfN5aZ3P/NDXS56ah76noPQ33pjnwP4r554wfXum2/d5cFsqNKGNUYu/OTEhG0+YbM9/ODDLkxRQ7/pG7fYBx/vt3MuPN8+PXTQy9xi79rAKprAnMh9v4stzRs0gGp/CCJEsSJbsfnlxQzQfT0joIOG8F9nsezznKuYAzbuxecZoMM3VS5YrbPoP7GO0PAB6Ejza5ZRejG4kbBPYEaohAdAdyk8RuFCQIUmjp9k0viup7erTUOnVM4DSebBw0qNh4CUMjzV0MjwU61U1zMFdGo6KYPwdYnMk1o/LQQKVjpOPiNP8w/sIKyFVgtT/x/XTllH27Ownzg3wnd0/gQlNYOSyRI00qDCo4QG0Zg5N66rCz6xHrYKFDmsLsvl53fK4NfaH9JD3jPxWWq5IVikwkX6HK4NKs39JmljeQKJ1/lYRMXJ9lxs1XZ/U0DnuAleeeupQkYGyNFk3JpPSCPj+n6ehcKVl+jqyQQJCt/oRdLZGdtRh8wtCnKgm4UF5H+Hs89x830EVrVwKaDid/ACL/uKiiexPKv+TOktpR3oN2VUshNAxz2qYDOOJRfM8f7k7BROuPA077ZGRpOaCzN/WTi/bf+gfUELwz+COYDZG8eD0UdAoYbuF0ZAp4buGmaxBeYEQt4/16hb70C/+/OWESG9sOR1wfG+Tz791Po3jLqmDdMXarTD1M32ofP1eW+/evlVl3t/8yNjYzY2OeGmcjBtaK6oxY5CLwjWQhQ5csJhEoaP98477vD33nTzzd6oBRXeRjeu957Y03Ozrt0ighqADq3c60rHyMugoYdaxc6EcHgTQHczuFSVcik4ptEAZNoYbQR013IznyK03/BeBzi8cyX4iigQIUoclhLmFjngLwcNHf96BvrtjTf3ebrX0sJiljP+w7/6gfWX+9ydgHlcesXFdszGTfYJYg2OOcbuveNeG5sZt1Jnh1U70IGvZF//3jc9vW5iesor7WHfUFnNZbyonWOOWYlh3IX8dFS4g8sGAB8ZMFYMoD6zWHe3CIQfZ/zRkuHXW8Gr7MG8P18t2FKp4JYIaO0ZoK+sZIAOTd2Z6FLTAR1r4MGbeHb0JYPeKaVj33jQ8bu30o0VnahZdaA+fPShkzH4YY+548qw1bRNrZPg2q51tSwypAFl8C3tKJi8lfmlvkavaBj9+wroGGMeoLdoq90nnjLjMK5WLXhl5H7MI4NTgUPn4uPEA1C6MsfsS0bDeafzTwEyBVUCoJ8pqXrWJhDEVKfUQpD37KOYMTQwyX/OA1yumWpoXN9Ug0/f+Zv+jcIma6Xy+3mTlC6lM29WFzt20apDMCEtK7jqPFpgxSijMGK1iCj/0vXR3xGvQ2sOrUHpXvN6FRKyZ0Ta4XhBV6mGDi3e75XxAShhnfBekXGNOHbVlDXtVPfO1yn2QwD/1+9SLV33UoVxsERq6LxfBXH8rjEYKmyTv7iiLATggJ59KaYvfuYLlFAM/wZgN1D6LgF0Z2jR5O4mU0iR0eTuzV6a5h7TQrFkNURCw7+FAIWoQfr9UcOEyR3lRmF6aczVbOPQiN135902WA0BbpMrNbvmxuvdXw1pG8Fcz+x52vuQd5W6bLo+beedd55t3rLFtVT4v6Glw2+Omurlni6vBIcodfQzRwR4fXbennnyKesth+Yw51xyroP5wvKSt8/E2FDxrVyteEEVArozhqhl0pRI5uaaISLNYaaB3xemYfhxPOc/aLlOFlCmmeoUtfwMDAkUuDZ4JkKlIxAGlhn/Re3dDWEwJXeUXIONhhO/xqvFIQBxpemNaM4//3xPVTt44IAHrm3asNEeueshOzJ72Nb3rrNlD81reivVOET78NMP7IRjtngwHMZ+ybWXen/7M846095+9x2bmp3xXH7ELhDg3C0RqduPF+iqiCblYTwAdBeMIGHDNVFoussAgO6g7osZTOU+10gvAPR6NWjgWDsUluldLrqvHHmaCNKbrxQ8+h7vLC83rWchxGw0VhatCJN+NH3iJ6V0auz8jocLrhMKACU34x/tBE41OK4BAYa+OgX0PABQoKJwrT41fQ/Hzuso7VOLJaCryZ3MTJm+MiAydL6T4wl8IdAqtBQyVB0j7qFAo1oUtST4N0GvtAbmmXsJNClYqMDE8ebNgSCh81ANlKVfU7DQveDzU2aLEwtLTsof9Xodd7o2OrY24V2EfI5b90Tni1ruyp5X49XpHMJcwmlOBR41/ftZjOZjXM2zQXBh2prSka4l50zASsENGjSFPwVWrrXuaZ6wwEws0h8FRaePaHKHG9bpSAJXqaFDoeC70nXANWlQJ64lYMPS6vNPCsuogJK/7tG87sbVoHzpPz3f6lIizdN64LwkyRIpbL7o9LaguAysqWHEiDsuWJu054XdotYSze0hqzNo6DT5NsvtJncwYwA6wAiAzoIxMLcyr9ABvRhKnn762WdeKQyHvz41a+++tM+mJ8ZsaGjE+4kfe9pmO/ecc7x3O7TMpx570ibnJ7zoSE9Hj+24aocDC/KMUbENDVeg3Ze7qnZ4asI2bNrotcZnJqY8Da2/u9dNzx+/s9+QzoYAqK0nneh12PtHhx3I3/3gfQ/WKlcRkRjNhrG5jc8jRuWjUI0zbeTQwzwJoIJGh1z2ctmqwckQABo/QSD+f8G36F3ponbrOYcgKJh5YKlGgBt8QBEQCehuhY8CEfzPAEZCDtbQfe3IvIIg1tXpnfKwvvD1H3fccd4dDYfgFz97LAPwerNm3YUuj3gvezgZAtEaXrn+0ht22PDIiLshMD6UzQWxoaCOF6IR7RygnnWuQwBhnGuw8EDYiJ2nigXff4/R6IgaetToXEvHPKBhLC27hg5AB3Bj3aGh9y3hZ9AyF+R7TMg1+MUg2CBPv1hpATq+zzTZRbTgDT2TCeCYH0HGzWHF0LUs1SoICDiQBDBlzryeh5dMlACggrSCOhmjMjw+g4CuZ9jPYsx1pzbPZi3pO/SMpwCjINLyp4cIeZYepQZH4QXjIgDwfjJlfwaEL1hoUI0ylq9Mzb3K6PB8NYniWsQ7cK0VNPgZx5CngeJ6xAit5UNPgVS1JJwqxFfo+9PxUihMzdqcrwIG9021OI47FRBbNOGzDuc0Wrf4e95PFUqcy0QXF4GboMF90r3U/eU6eHOYGCPD8Suga3MXPlvnBx96uucqiFJD5twU1H1+EtvF78Bf/ExEkzvao/o5iFU+SfewTmD+KaATMHl2U7omYENZcN6PRloxvoDnTZVkna8KR0AN5KGvBehcG903PStHAfqWi8/IAJ0SUtuBjIFcvlkJwYCMAOgODBHQ1WQOQEd1rkxDx4OXVpxxw4fugI7mDtCaCkX/zwOmwMwjIM02au7jXr9uvWvPK/MNe+XpF20ZVcIqnVYzs/UnHWNbt2yxQwcOupb94pNoDRoAa2J+wr73e79nH370YRg/OqTFuuSD60ZssjbnhxK9rSePjNnW406w2ckpO2nLNnv9tdc8hQtgBUvE4fExB4/+oUHXGLt7um1+fi4LinOgYi5/XCuY7FECFWuFIiuwEvjfBfMa5r3FjtAAB1o0fObRPE7/exMR4bg5mpagEXvjGHdpFKwEhhRN7gyq882P6+dtV2OAoY8tBsZhv9wlUOnwbnnQVLZt22b79+/3OeMwIOodcQkoazvYMeBR/2hLS6ELOexXfeVa6x3osw8++tAuu+wye/2NNzzFDBaVjFlhhUD80V1AkzvGX4+BVRDwIGS4ho7NQ+AZ1grCSAT0cCpjS98I/nDDOKBXChmgu4a+WPCa7aBb1HCfh2U/BsUhmK53KVgDGiHsPwNsAjoBHEwA7hxq6WSSOFSu6aIaIVIRo9aeMl52QyNjIiMk49fDzvMHhkNfOM3+KVPhfaz1rtoNgY3MIAV0RvVqEBtBSRlnCk4cQ4upso50q5a9WgcIpiqQtP1u5hUD1zK567wU8Dg2mvQ5Z11P8jGdp4IKnsdubb+Jhp73DljddM85Ls4T55/rpuMnY2faYSo48G8CugKBPg/Ncaihp4If36fA3j4HnI+Wa0/fwT0mvZI+0v1VQFehgmPp6ek5Ks9f94Ctu5W28C5PC1tacoEtfS7H4Pd8jg8dApuXnQb0LC460DMmgy6HlPZVoOC51vNKwKcPXTV0PXsq6KnWne11oWh1mP1j0LOCdvq7Prdt/cQ842dl8wXR5J5EKmaMx4E8VrJKKuqAkuBPzgAdAJEExQHQvWyrR1m3otwJ6IgyTwEdE6SG3lhZdgD2vuKz8zZQ7bZH7nvAhrv7vH0oeqhddO0OT/Vav26dzUxNe7rVgc8+8zKmIAiAVG9fn/vRYR5GHvnk9JRrp6XuUBwfYL79lNPs0w/321K9YQPdvVYuFj0wDiVAEdWOaPup2pwLMQMjw3b40CEb7At+5pDU2QoedP9gTFsBgGM+fvgJ6NAOimXrXkFeeojUBoDRPB6iwIM2zeh5184LwfIRfsKJGdJ+XLuFbzyCP97nZmto8jGewffJiu7ewE8H92rF3RAjIyNWr9VcU0Ir2g8//NA2H3+CgxYOBZqxDA0O2fTUlK8p/nZ3SwXaM0zZZuPj497YBNkBTFNjNzVn2kitiGuEzwHo883gw640i9kc/ACDZsqo4rfcAnQQfgR0+tBRoRBzrAHQY4EHADpM6gB0aABeQa7c9O9B1/gcPnasR6NSsJWOVpQ73g0AB73x4HjqC4SumK9KTddNbyisVA7pXmAwKaDjGdScCTDKHNODi2sZMIffGRSTWgDIINitTbUcvoef4aeDV7S2cR4txtbeXKUdMFrNLxT0AlMK/tk0hoDaHuZGwUQ1VI4PZwZCume/JIyJa8Rn0HSvPnDGAKwGhvicZlNqZQpQBITUh859VHAmqOi43FoT6zuk+05AY5TyamNUlwT3S9eZtEZaxHNUS0UedBplzndn65xo7wSHwK3aU6pIK6QNvlfHpvTFoDwFLxUsYPlTum8DI6apSoU0tVxRIFSBhHTCn5qHnlmoomsSSgmsa1BK8B2Ec57HsMchhkD3WS05oB0VYFQYCtQf/j996Ar6/J30mgp9/h5YKFHvJZrcSZu6Rp8XFAca1PcWjj/vFA+K8/KV0X/IxaIkQs3cP0d0tmjqDugAlOjPZEqSm4e9WliioccWn5mGvrTgvnRo515EPz4b4Ib7ERiFoDWMcXRw2OpTMzbSN+A1wfHumZUFN5339vZ6hHvYpab/jUh1ECa6iEFrhKYPEwV6fuN5yJOGORcA39vV7RXM0BYTvd8X5uvW3dnphUo8gKmz6hr6xuOO9faqnraGlKjGghWijylj1C2ROUiaMCdGQHeQxXsLBWdmlaWgNcPf7XOGph4JHeuKaxhw59HkUdsGqHuEPDTZaH5GFTho6X6A4rUEdm471hnPRM489gpjQR0BuBWw9qhXD0sHyuDiM8wdhwLpWwByFN5B3fqpqSlbKTSt2tvtqXubN2+2Dz74wN+Ntfc87cFBW0QgY9wT/mRUs2voK0seGOIxFFF48QOMugPoTAehQTR095lFwcAzKuLaouufAzpM5svmfeNhhYDrwDX4IqLmg+Dl0fEuRxZssVoMwhSC52IbQ8y5hApS0iXNzWzQyGOPZmcQy8g9XfCOS0xPI9DqGeGBU6ZMgFNAJ+MCzbJN41oanqcAuuCBvsihhCyZDs8u3kMmxpzyo5h2DIpNNRXMgSZjgrw+H9dXq5W2bnGqhbrwFPu0E9gJ9u6GivvISl5cs1QrTNPWyOixRqzYqOutvxPQUwuKazOxmdPnBcVxX44SOiKdpuNVgUiFvLz1TZm4AjYBSq/R78FmAs22p43p/FerpR/2Mfyn1+NdFCpJO0q3ig2Bjlo0p8DIZ0KgViFIgc3ppyPQj1qR1BVEQSIj7jSqO0aIt62bmNzxLPjp3ZKDjo/xnIQ1ZcBgmIRaJWjWXg2Qw/wiqEuUeroGCErlnHX/MwHdM5haikD6Xtyv//RZwGyvJ6+FlwDoPKT6k7+rBAlTOKPq+GCAlRMwzL8oSuNST8jX9X5fKMDfDAuJ69g/OJhawoKALwPMeRBcKgJYIecbTDRaCPz+GD1O4Pc89yhk8Nl68FINB3MgFeLd0F59oWMgSubjjQhI5pcJM3FslNyCRBdS/PwwSLUwZ/pci8g0WYg/2yQEeYFIY1MQzxdnqo2vV4gGVg0D64l1X4LGHoUD13LiQ933TuYe11efiQI6bgHAeyRnWSV/EhbAHAVp9GDh96CdLodWtBiDpH7gd97vnwtF+u8cHN4d0D3sK4IBJb7M8RpMoxQC1dzEhR4AOJTui4fhp+ClV+Fvz+IEmG8fn+lpIbEGv+81gHopzAl5824NiIeCh45mWs6bfjNchzPha+Cpkh1tpRqxzgruGlin54vMmhqcMm28m0FzoN/U/6qCY1OAXNec94Ah4FkcE89tBp6xLgJBn8BHk6f6MEnzre0MZwfXwsWCa9leGO8H2JKmOB4Cup8XAroE46YCA4FXQVI1WAiMFBAVeBV4uJd4Fhm6rj9dHKkWTyDjHEjXecC8mgWFVhGOLQUm9pNfDfSooadgwPctRAtpHphSmOBeq3AR+BWC3II5Wsen/FN/1zPun0eLVHZv1BbD3gae6uc2WrbAdzwIMQIu6VX5Pt+nwK/7yrGG9YD/Gpru0Vq2Y4FYlFP68T0FkMZ0Yz1/bT5q4Y98Bsbg55+YFqPoSR8UAnSvuX/6GZgdnum8HAJuUi8efyNY+agzy9KzUGYiO82uWQvQ8XIlKF2UDNBj67dUyuP3ZH5qsqFZwz9zUGlP02E6iP90DTSglcYSZ0xNNk4PFRcu9UGmBErpJk+K4gYpYSgzwbhD6kL7+JXo9BAdtakOvK1cQj5b58EALWVQZDQAOzf5xRfqIVAGkTd+MmfdHyVYEngbAxbzDjVAMHIlOD6XY9QDqoDGNSIT1TEq0TOXOX0uDzl82Ig0VWGE78G48kyWyrw8ZU1SP1I6ZQ0BAjrGmZncFxfdAoC/lVYIgpmQl/N8rrXuExkBhQLsjc5fmY7fD4HHq+7FzICkzSrGtRqg+xpA4IQwKo0tSHt8lzLT9IxznxTQWcoWYyegK8NuY8ixyNDRNbZbSkEKnm3nD811GgttJT2VR+H3VCBKAZ1MNPWzk6mThpRnkUbyzhVpL937FFz4N6wrmfE2p3RuHpjx2T62CDh8b8qLuB88HyqUMco9J0mjDXf0D47b9yEKyX4mPC2sZb0Ngjt0z4KburPaBzFgmONt28/IR3V+6VorD3GFsZwP6G3jTKr3ZfPB+kXlhjyMfI1jIP+jYNl+PkL0sX7WpshEC1dKk20YBNdprDRJWuT4MAbsn1owlL7cXO89L1vV/tzk3nbIRH3/lwJ6KpFggAzaoabLyWcL5pppO/2odunaU/Tj8/MUlNPN0/lwI3RR2+Yrfk8FRL5DBYKjDiX84bEYSa4GQrPeKs0bdF55m07wwHgzq4dUIMJ6IL4gzWXntbxP10fHic/BeEkw1NLwuQo4TNMgwSlI04JDxpMCLxnhagKTAnqeQKYan64D57S0jEpXwe/cZsWIWgHpj4FgKQP3tr6xsEbe4eX+K6AzEMvBshTei38Ef2rD9MEpzSujUM1PGQn3Rc3leYACIEeUPwFdmR0BigIBTd5tQiVy72Hhihqy3s8xpybblFcQrvoK4wAAIABJREFUNOGOwbxTQE8F0jbAiVHKtLbl8Q896ypQ+O8C6ApYKtyx9CrpknTIa0gz/FuFptWUEAUZpXs9F7rPKX9SEAspf60oda4Bn8UzqTRE6wnoC+bk9GxxTEqT5C9ch3DG/cpMUzpK4ciB9TY+JQoNNO9yPAu+ltFqC+seAJ3A5LAvLlvSR8qzld8pzZBGfc7wAOcAesqnU2GGZw0LAJM/4Sfde/6dZ/kKY/JcpEyh43MV/NVC3C5MxUqdqBOCglUSR6DjwO94f1pW1t+FuKQU0E84/9Rckzs39zfV0PNEOtWQUgmHk/ewewbdtajZf8PAkCPuDCdWmyPzJYHzwOomKnEcBcJRCswkfzGprAXoeQcXEmrmchBLgT6HG6UHNQOuaJ2gRSIdK+5RRq7P9edhXaKGroeacyNh8BBy7VJQB4NgKhPfyfFyn2gaxngUhFMQSAFdn6NrwLmmdKFEj+tVw9B3cU4AdKaNpUwbz4b/VQ+I7iOuh0sHzVgIyrpmuh9YB5rPKcQsxZr0GrCF56uGrmlJKWjrWvLgpr5ECiCkA2UuAHL4BeF2UC2BgiAFAv6tjJTnC4DuZXVjEGCmScWGMgroXLuUDnEN1hlz5X5hDeD/5/orf8hAAWc8upzy+Ac+476k90co8tLK2nSjDXCihp7OWwFP+YnSjwrFCvapBpbHF0hD3Dtek3e+o9PxKPNwniBDgVMFcASs6vsyvsaiOezNERdQeQPT1jyYV6yMuj4pyKeAjvLHWB8FdBcmWRkUHi6posaMhtX2W8eXziUIIVJ7XgBdr03PrY/Pa7cH11p2DtGno7OrTZ9MFSfQNhUa0mMrHgTzDo1U0vPLs628kmNvU6A8fic0d+I/7icVAryfAhH5pT8L1o9YJp3PLhDQlVnqJpKRpIw3G1xsHZm3QSqxKuHrorq5UwLtfNEpwRUKoTrXGoDOoKG8Q8sDtRrYYxxeszup1qYETctCeij9b/HL6pop0WulH46DDCLV0PPewY1WglWBwIvUrHY6IvGuBeiU9lcDdLwrJeg8jdbXUoqykMDVfMb5KRPVoC/VXHgtASKlpQwMUTo4Hog8rSgPEBSQPFI5+uhJl3kMOBNAYwMHXAP/LeMb8DeFHgI6DqT6oBXQ+Q4N1so0hyRARwEF12Sao9e0gLmzFWOh54zCeN58fK5Ry/H4jRj3oDnqqfVF90DXkGZ9XI/9xHsJ7uqSScfhsR4R0POAQ8+hkngGPlFHUh86r0vpRd+dPosCD9eZwEGeyM/z9i/lMbyHTFl96MqwW2OIvuCknj15hQqafLaCL+IQ1gJ0asDtQJ6tUojy9gJV7TFMfIfyL11Dvx6VQmNanrcs9e5lwUfOWhOMAcrAOAam0b2U7nu6T8p/OeoMdMXknvJfrh9dLmrByzTplRXrqqLKZax9IS4PBXblf3xOWK+ilYohBmE1QEeUf3pu1Ee/tIyGLu0aOvkQr8McVEPP1jICepvJHWlruhjpxv+mgJ53IFWiIsOnlEQphYCuBJX5NBE8IRXU0hqHevAU0HUOPBCrfh+jMBXUU0aymvTqlgVJb+J7FbDyDkQeoKeErAdKBQEVFrAeEHhSVwTvVQaQx7TwmZfUjRI0hTYlQJrkCSI05fKaVJNRs7eaoNSkxGfgJ4I+uB7KUPl8dXmQcWFeXONKFS6D4KMjkyDYU+tM917H5YUvogCpIMXnUyvnPficWmfWdEdM7hgbQRrjWUtDb9vLyBS4nlwLPINj4UHP6AyCMDJMJA+eTC8T+iTYjzTAc+O+8yiUcn7qY87oNIksTs8KAR3XE9BpfmdhkbwzBEaa+jDTc0AhSe9X+mbRkDweRjpR2uO66By8d0IURtM5qyKTrhHXMRVE+Wxcr4VVFOxbArp/mquhc7/0Pj3H+J2ZF0q7awlCpDkCUr2OtONgBtfzRz6NOAhVJpQXgf9pULQH21LTj8GwMMO79s46DcvB0qV8I+VTei4Y5a28XgEdRV0QFJsCOteA51f5VsZH4BJGQFtinVDayON/rbOFoLqWdUP5is5B6VV5kZ9nb+wSurSpcMhzjPWnBZXXZICPCqOxiFimzADQuaB5EiQXUglbP4PJLg8MOXAlBtU06JP0MpqiofvkyWChqdCk3BbLGEbKMeURMMekgM756QFhpafVAJ2EnW6KP8vLrx6tH3Pu+JmnYXOzaXlYC5BXC2rx8cb0NA2KS+fIv9MDyzGy1jf3icRKTTB1uRBcdL303hTQuQZtpmJhnqqhp64AHTuJONNO4zMQFMdKZUqjKiDyAHNOOnZ2c9JrcC8OMrXMDABj5TMy6TSCncKbAroySb6fWgcFjhRkSM9YD+yPMqM2wQhgjN4ICaCrYIaxc+0VDHCNV7pC7YPoTuB7U4BS2ufZ0X3AHjJuIAX0TGPLc0nBJRL7iSsg6fnhmiqQpEyxLYsiKVNNtwPXJKVP105zwEznrGciFX6VCfMeBXQtfJN3NhHQmRaGSfmZrkc69yw7R/ihXqP8R9cwrAPqHCyF+hmybvo7BTw9ixlYRdrxv2MPCt7LoDiAPFLXFNBJ/+l6pViB71OFSM+pZ68UAGotQFfa13VM183fJUGZeTSO+3HWM7AUK0oYx+cHxaklgrSiwiN6wwDQ1TKm510tqKS97DNUEUWxNQ2KI6ArqKfSDgk020jxZSig6yFXItTDRI2fGlVoTamkHvOwmXoV08yYbqbPxV0kON0QZQ4KyGTMnwfo+qw0aKNt45EHytao0rFID7SaPdND4QV1YsOWlKD4NwFdtTQSNRhxB5rMiBZG4uMe6iHR/ePzleAUfBQEUsBOwZXf50nBjKKnyUjBDO+jn4jvJsPl+NRkToLG+3ko5muzmQ89TyAAYDOohJoBDzregbQ8BzexUuDZzH2mD5lrTg0d93oQHAWLmL6F6xTQlYmqQMG9SIWCVGAhQHJdSLs+fzDURVSyCzEApO+UqWXWsBgESUGCgM7yxLifKW58FsejJ1RpjL5yAjo0Cq4Rc3CVgalAAHOxV/HKyYNXEFVBQ4UNjFHPv/IG0g/nijHrOKhNQcOnyVWZfgZMSX8L1S65Rnqu2uYX05BSwVSfrd3S9HPeQ5Mxzxafz/MJ+tV/eWtA2lU+Hq6DiTwUplIhV/ln6jJQem6LIcoBdKwr0sK8Zj9rjsc6GRSY1fycJ9Sl9KdzCV0ekaXRUipTEKdAlc4v6mOh7XVOkx3yNLqdVHAj/1v2+JUQFEucUT6C6xAsys/U+kY//LL3Ul90wR3f41lMWaViQQ2dP3Et+ALKxqKGRxugH3fuySHWUYLFdPIpkaeAGmp7hDxkTh5EiGekzFnfQcL0PGiJ8vSFYZ5izEFmMCaZpx7SPKmuZRIJfk2Cso6TzIC1cBUA9XcKIHoouYHwvdbq9TZzFQmOB5/anAoR3DRYJ9BLWzV0AptqbdwfFRQcHFipSvYvZQqMvG4RYSsAA9fCx5P6iPA5wSdlRu2iV7tARULk2nLt6QMiTVDIIQGTIZJpKTBTQk+ZEtez3AEfP9ogFvzwaFaFCnw6bgI4g3WqlWrIB43CmfdDj7EDqsGrIODnIFqW4EekaZBrwHekDCV9RmY+lChXrgPGoGlXFEzwDDy3WulwDXcluhzIdBT8VaDUs+LrUSjYXG3e6Q9nhGU2MReaulXgUIGP68l94R7jfXgO1xPXKU2T8flYAOTQMrQwRpJihPenDFPpiLnQCla6fnrulK/5+KOGljL0PDBP+aMKNTo/XReOk2NIx4K/K5XQC2Ktf6uBNO5hRUPyX43f4B6S5jhO/B3OPMqgdoRYbUmt1LOWdy95CU3uQbhEZHt7DQ0v8oTId+0IFru7cY/Ux8/3EuS5fmrd47tBowiYRpQ76mAov0p5KDVaX68oXPh+QpBfXFpToKMgQuGtXTBAL4DObO0oJFJJIl8jbyAW6N/Q0OlDx7O511wL7Ke6wTAXFDtzASA2d3HBJsbWFP4tAJ2Ek0X/xiR5ZSwqGKgk5kFpAujOgBiJuAqgc3Gp7eUdBj2AeYBOomZAkB42PZRkQMqIM8YW09bItHhfqomlc6fkxbkzyp3P0QOMzeRc0nlqnn4qgaZCCUFaNW+Og8wpfT+eQZDL2z++g2tDqRt/UyrFO1LtV5mHzjVl/DwQGF+qGfFamNxD+csgDYN+9HCriVr31Q+J5/Ei3aa99zmEHPrOdI66PhQ8IZAhUp6aPINmeLi7u7uPClrStVSTaMo88Q5I4nwmhQQy70oHmuTAj9cS0hT8ON4UyLL3o3Rzo+6CIYVM3ENrCveO+6Dj5nkhbVJ7wD1kXEw55P2pkKqVAzl3/cl3cE5kcpyXPy/WqUgFe96jtM3nZecI4AKBI5oI84BT56xMXc2wep/SWLpG+cAcqq2l33Fd1Tyd8gEHgPhCngcCENdKFRK+g+dpaQlBm+3Nabj+6dnm3rUBW+Tc/m43u4dYBH8Pq13GFtLkoyzzS2ClBeAoZSUG++FZCvDkLS5ALi9ZCd0k1wB0nB0COgEz4+ki0Ol89XflVbq3YbwQqEL0PJ+p9MaxEx8pbOnfxRLm14r/SQEd65QCOspuu/VLotz/zQAd0gEHSGLC35gwgTRlBAqe3oEsArpLehHQHUxQSzf2DGcAGoUETiBPwlOBgcwQ70zH6ZKUoGTepuYBTnawYpWz9BAr41ANg4chY3Aw1Xilo/a0ET24qclJmWuwNYfiNiodqkCRCR9Jygefk0qFnAsZolb7UqLlO1SC1Xelh1DXBO/mgeb7yUg4d/5krfJUys6AsxnKrxLkMAaCv66jHpRsn5tN66yiG1ysfLe87GAEEKZgsFpQoz8btfoXF9ztQsZLczuZJgFdwUhI7qhOU+n8cXDxTE2Fw/0OwOWSaxiIzOF+pkCmAg5pqSWQFj2okoFNeQJ5xogld1iFRTwT13C+GAefw2C5FPB0/dlmOBcwpE8114VnO2OiOD+s8ijgRj6R55LL1hjnLlYKywNbntc8IYPvVJNsCoIEH91T5YXh89CtL+MJERx4XZ5A3cZvolmf8+W4eD8tNDo2rEk4TwHQyQR5j55jPZd6nvw8QzOMe5Rq6AR0PJtBhy6IxQA8nt/UpclzohYQ8jb9ztPJVoAPKDzWqtTJ8ZKelH8cpQAmMRxqLVM6S+m3xcsQlNjeTZHfcQ0pHJPn4SfPoc8dMQCxdLPyQs4V1+cBuvOlQij7TZO7z+9fq6F7GVLRyEnEZLB6GPRQZhMXDZ2Arib33wTQVQNJf6fW6AKCtM/LAD4JolHgwe9kWGSUZHD+ntg+UQUUHjYSgQY1qbRMDU8BXQ8MD6Deo+DL+0Nf9HZAVzAlYem4/WBFxoFrFQR0jbB21LJUClWfkAK6MisejtRkqsBH83ieQMQ1XQ2Qsv0ohaASrI0KlNw3nWsqVECrgMmaDA7jBwOgyZ2ms3R/lUF7K9wIKDy0PANc25Sm9H49rLp+3H+6LehzU4ZNHzrqDWJ/SOtkAni2uiD4Lq4drFNoTASBhOuHn+qaWk1DTMdHRkVgwvegHQoiuXsMob8YcpaVvjgG7qGui54vN7fHuigKWCocpOPn+PyZACWYXKWeue6NCl55v+Odur4qfHPMKmwobyJNdHbCPdHS0HXs3Mc8YUOFotSCg3FQYKawxeu5T4HmA6DDz610pYB+tAAiAXQFc+uUr2nU0LOxhgmGVDZJZ2Xdfo5Z+YfSCMfDM0hQb/vpZb/B/472oatAowpOm9AF11UpNPzm+1SQSNfkaGAvWL0W0jQpUKWArvuf4l/g4e2V4nQNSLtcA1yP3xn5DkB3UNeguP+/AB2DV4Z9lHTHnL8o6WEiXBj6xRC0U650BIYZm8eQ4LmxBKq1Dp8yehU0HLySlIX0OZSQ003zjZN+yG2EItoMAU3NhgQZF1xAjBFgdcP5PPZ7psSm7/FguMjQUumSzIWHm+tGoYDCEwhEwZ3aLcZLbVOZIMehYJcyXGUeajKmgITrVdBSwNMDoNfngR2uRdoaAJ1rSk2R+6zMTZ/n88NBRD/kaN7TGAC1QHDOetjD/rfWH3+nAg1plGPLY8x0qeh3XD/+5F7hmjYGgRF4UE8QZvJcHqAfzoU0oRo6AB1MWQUgAjrWA2mF3P8UbDAvgLY3s4n1HCjUYJygpTTKuw14YakRhk/61/Eq3ziKztiESDJN8gCZ96lwSxBC22Tt9pYy7ZRvKX/gXNP1TWkhj75b57tyVKW4vDmnc+czCZYU/PX8ku/lAVMYM+imnPVqIH3rGvAZbYIULYoxKNh5t5R+9fnnmNz9uVF4IqDn0ZSul545VSR8TojfQjfGaGJQvsPx8nzpmVKhQ3tg5GEI7+c42/GmYI16KKyjCpMKkbyPvIe0kQG/mNx5H6/lmaTCTOGMqcYA83/zoDjAkQbBcTB4OQ4zfYvpRDgh1ml3omA0ZGRcqwG6Tjg9wOnf1HBwDzenzaeeaOjpYeL4U6nV5xNzeHVu6e8gJL1XARU+9AaaKyQaim4+A5VUYqUGzsYlaUiNMs21TP7UfhUoyPTJxNMoV5VkMU48PyVorgE+V5O97o3ek3eQ+BmJWq9XKb1UDj4ojpeAjutpbsvoSlJ7MC9ECENDBKATEDE/9SFndBqDTjh//5mkDX4eQ1DmpUwr777VmHobYwKQey3q9g5ZpHXQieZBK8PzPcf+rSxnLgOCssbErJZWyD1GgA5jF7g2au7mM3W+GcBGQGelt5QOeVbyAMnniD1J0llTAFZwWg3QP8+Hnu5VCvpKE9zLtcbRzgtbpV/z6CAFPK4Rr0VKmK6buhgI8qlgSPABoBeR9oSa4JJpoPxD90/nFrTLYB2kcMR8dr8u+vfxbA2KS33oyivSdVU+qIpEBpglWJjgS149qDAt/dsm1EKhkkqDecJcHv9v7VPBFhqLGf9TwZ/zwmc8Dxw3FSXHoxgUR9AmrfFZGFMK6IyIR8qaArq/81+roUNK0hw6DIBaEVNaODkSuWoZoU5S2BAyVdXQaXL3a6TmtGpQawEqfZAcF35qJKjmkadSMO9RQiZw+EGL3eD0MwUinbceRPzuEioaWDTqWepTarahMKDjonnYfUgwl8e0t5SRcK0VcDkGHS81bRU0VCqnj1DNVvouNcmTGPF8gigCONqEmCi8kAbIXPQwKfCr1JoSewBVBITFTn5RS8ScMG4ADfefQhwFBDetozVsuSMDdLwX12PM+Mf78xi2X4DDFiv18QCuxqB0D/V5ZJir3a/Xpmvk3eYioOO91OTJCDnX1QCIhWVgcuf5o0CjjIj35wkkbKuL70BrtPiQ1ggqShsZsFJjiwSlwgp/V5cL58dnM+1Os0T0Gen5Uy0rAyFUqktM7kp/bbxKopD5LDL8lHcoKKbjUH7F5iz6Tv09vVd5KL6DUErNVQU2Fa4UxNqF29A+NcVD1YpV8+Q5Jv9QhUbz0P26qKED0Cmw+fhi2hrHwfOte6trSf6FuXKepFVgw3x9Pkt7TtcG71P+p4DrPAoZVux2mXRm47PyLGjkf3gxfOik5zxAp1BNOgYfQuYM7nHzeaOWFcbiPun55RyIBfjJdFAAOv5zKy0bLP1rAZ2gpsyDzADAiQO/FqA7eMdKSZikSy+xvrofWGpBIJKkaxXemWqQrcUOv6WATstBWNCV0H40/vNNzKlpnB3qWBmOxIef0FA4bh5yBT8eCAUjbC7GDUCHhs7SozTL67VqEqeAASbC1CK4JDSoTpkFD4EyemWU+JyCAfeM+dckKlxDjVjN7E7EXphi0bVcPfigCcwNe4n18fVgn+VKR0bMDrwgSjlM/tzYkAefqw/NGQ1oIiuE0fSULRSW4RqylS3WFweHJv8A6E0/wHgHwNrT3ADoONTRKgQT89z8vAskvX29Pn7uB2lDgW0Zmg1b47KFbvQZKvPk87HOtLCAmXdWQ+EKCGfKeN1qUyrlRve7P72AUpuhfSwZpZah9T3DeBA36cJnjECO9dOxji54Iwo4ngFnOrRQINgttpVtA5WInjwTWcBesWCo662R7cqESHdOi5F2QrtltMQNMSB8Jpkp3ovn8zzpuQvzQx4ugmolqDTrLR2AyscQe1eHdQjVHZ3m2F4DQhELzEg+Ndv30keJ8RC4gtZpTl+ZgCJ109O5qGCmQkdHR6BLFbL5uwpBqcDA7+ADR8VCWkmVBxFMuLa6fn6+pSc458DnZvfQzRP97KlwhxgqCkc8lwR05ylSPc7XIPJ0jsU1ZLFQ6jgwFg0KJB8iXUCZmZ2fPboXiPjEydfIx6h8ulCAPYxtp/MEKvLAVCAmXgBD0UsAbgvyP64b78EegA9RMQJ/7enpiVk0SzY2PnYUoKtgQIujnqWWAh1on/3U/Zwec/aJzdWIJe9AumQTE+kxCQCLSk7phijApgvj2j1MtrGWNhmgGlBSHwYX2RljNJWmPcb1QJAgFOham8d+5a1ROnNgMZto7nDi6wgARaZOJkPGkDF9yakl4SkzY3BTOFAr/i4Ul8E7uN5qkqF5hWusoOpEyT7hSUSwMpDVCbLp89Ie93x+thfSHlYFDZes0emnseigqBow06AgQcM/C8DAO2bmZm3d+vU2PTsTzL3wsRaK1lkJ4Io1wLXeFhY+4Y4gzU5NTdnIyIi9+867NjQ4aIsLIap9sdGw4cEB++jDj2zL1i1WqwfNGiTe29vrQIAI+OAjR0W1kgfBoLIa/rnLApWsEOkbhT+slbs5vE/xUqa80JLUftgAFgDBVlANzwfPiDJvlfqDWR+9ygHa0Q9XLvu4xycmbXh0xA4cPGjdPb1R+m616IWZFIwyAFTTCtgjFPAoFK1Rq1t/f78dHjtiG47ZZLONGjiXCymDAwO2WG9Yc3HZ+ru6bXpy2rq6um1sfMLWr1/v5uup2Rnr6e39fyu7kh1Jrip6coiMjIicauyqbjUY261eAB/EBssC5B0LZBlLIC9ACDEtELBghZARH8Caj0DCYLPAlifc7qrKzMoxcgx07ns38uZzVtMUQunOId503z3nDu8+WQeSDDnrS/n37UmZzDKJyh25IrBy/bu9Hj765GN5pVypLIkVWwCz6RQPLu8jn89FbqkMuTahZWVBQ0M2VudYnYJqgVaWYdAfgpflZFkL9WodlaKK+WwmczEajdBqpY7QFVvM8xnu3TvHf548QYXEL25iu1zh4uQM/atrZDzlwItmuP71KobjETrdrhgny3mOVpLKfPMEAwEl1J9WR1qrS3WQyhBfCehKQvdIjylWYvWZ6j83t1r74+6krmcZPFJ/oBHtH5nzxWAka4nrrPUR3LZyu8scl5Njvy5Zf+9P15R7Tv8saMpcyKbi0cFd6dlwLlUv6jPsftJKcXJhnKnDbueXe9mekFHCo+QivBwoJFb2rpDQc+E8ma7vFl9sX1RuQ2NN8YPhQrXeVdfrmNW7YHVOmEcgORBm7M8N6HZRdNB8DYEmBHTLtu2g9XkrHj0wgK4Trp+rS0bbtEDlFLKLBdpn2zY1HvgFYfLX3xWegRp5laNgWn5WJ5UKSsrU+vZKa1GTP4yVafuii6NgbRdWGHKxkdu+lEGqMuAztO/KTK3lr/OjwqDP3xNYk319iLSxfdnQ3mIRkuSLBCmD1j7Y3aoCKxO/cjEyLSohn/njfGyTILEkaavXBCQIFnJlJz0kzK5erOQKQwmD+HP9SgDYr5ubGzTihgA6Nx//COgkE3EUYTYeYz6f4eLyUj5zLiwXOx6PR0jTxFnwDLXUa+7+cibCscKUeA4YgmnsFUKJWN+dAL9e+YRMFxYSi3fvIh8gqsd774WE18bGVAaVdW/WK3S6KTYbd6NTLmVe61KsKGrGUpaz1W7vrrn0ysMlkvGWwgqGo4FY6c1ahHaasbg2WH1xvlwgbqXoj26xrhRiPdM9G1VqaNbqaLEgxpbKqIbh7S2aSVPWZDKfYS3rszsSyX5LPW7viZHl9SQmbtCC3sh5cLZ7PeiXMqUeNPGINBqYTaZEfyzyXC7FEOJqvAChjmG7qlAPA3qByWRUelqyJEOtUscyJ4GolMleeT5HyvFJXbEN4riB4+MjfH5zjXqaCqnb5ks0q3VMb0fIEgfot9Mx0l4HRa2KRtKUW8O2qzWK9QarWS65C1wni2aWPKvBY3WP6A8jQywscxegHyLiofyR3CnIhqDG98NjYXv7WEqnugJJojfkfw4chYj4LHV7BK1cIzVcDpwSsm2ocXII1OW5UgtgV0f+kP4Pwbwcr7ltLcQZ254CeuhFVjKh5XNLvRYUWtN1CD2vlmyE7YdEXscVklf2U8NuYS6aDaVYnFUPH9sIc1RKQL+LYVihCjsjTM2AOp9hO64gcxAM/JvMUbSAboFHhdcSCCu8BCQBIFOL2X6uAGUne3/iK6j4uOuzAF2UCUFXr5nUc69e8O31jap4dByWLVrXkvRNXK3u+k6dR7tImtCm86AM0QqrEgFdC43Dl5vyQFlD/T3nj6Vj7eUk1u3LZ1Ohhptxt6mZteoqLkm2tSE10r6ESZwrluAcNSIBK97hTuVPQK9tgZggS08DEyx5PlbW1LlGabHyPQJ7u+WsVYl9+SpPdFnT3iZJIBsfT8dCDrrdrgC9i6+zYlUNLMQi95dLZrvzBKxp2dZdGEA3oYZ8aJ2Ss0jyFY9n+gsUdvPB6xPd9ZWhrOpaa7zL7g2VS679Ip8gTZtopokkKDV81br+YIC4mYiVyclwl0C49C15tr+H+fj8WL6zzheoFcBiNpf5Pj47xZLwVaugqFYQJ02sFkt00gzr+QKTmwFqFRZxcu54FudopqmA+WyRI2u3xMoeDIcupGQAXeTd8zap8+gBXcIG9LrRhe/rfNPDQsuc8kHLloVWaVGLxT6fy5pbD1sIYjapKVSKBNJGo47xeIxGxHyIBiajKZbzJZI4kf9TDhaL3B8PWmE6nyDLCOLAcDJGIp87MK+sNqA0sX8xPUOTMcaLOZIgyCtVAAALW0lEQVRuG5PZVNY4acRCSrJGUwgirXhn+e9MVKvDtP+qw1TP6vctoKtcqewc0oWljKpBcnc+mDyOz7rrz2WJuz0qbRlAl3aoH6SSnA9Tm7a0oI21Dg+1ox6C0KCSeSCYuRvFy/wPO3Z+R6uqqV7fe2XIKdpdv21/q+O2OUdqrJR9IeEhITIhM2uFsy170kf3ra4B27DPtPhoAd3Oi8qByrKEvbwXQ59l/60GgQK65qlYT6rqHplTutwtmGvjVnBCQLVMRVxnvg62CpBOpoKTfaZtXBaHwuSvf1QwUhari2fb18+cdeUrmZnLPvQ32sc7pVk++N+AXsawPaBL+8pO/09At+NQQF+uFnuAzl4p67IJIVaQ7XpZxh8+P1zDkEUqoJfjMeECFTi7obTdndJ1lqIclWEJTxOOoauOc8eqaxpXpdV80+/Le+LWpgVAt6G3/NhfggLBxYU+qpjNZzg5PS0TQSbjsVgPl5eXYoVPbm9FofK5veMjLJcLiRu3221xmfNIG13szAamApYNLK7EjTt/zsIXBHlfC51j1Jg4PQW01BzxckRj32PEDGEnYXftF2uhW++VsOyCngRC4gbL5QrTyVRUKmNsg8EAZ2fnKDaMkLmzifSCyB6jAhQvA7AsmGVbQTtJ0UlbEoYgCJ+cn2E4m2BdBUazqYAz3ckPL+8jQhXb+QLtrI3heILu0ZEkZ9Jao2U/nk2RZKl4KOitEG8NQT2w0GldbZcL0NNAhFysV0hambxyX5OIXVxcYDwaYb1YIo2bQjiyZiJeltvRCL2zEyERVkla/WEJZgj2nJRmsyFkr5W1ENUirPIVmlGCZhQLORoOBqCFTi9P3Iyw2iyRZqm43et8r9XGzU0f3STDmlb3aiOALZ6lzRqdsxO0j3q4GjDWuZGwxnwyRbuZStlWkj57n7Ul8lwr1R/WM6d60u1XWuzO86Sk3I7TEnadi90+d3lA+ncINJ8H0Mtyc56klc/zpVv1KtS9AjT+S0K+zZ8lNqrLQn2lX5ecDw/oGuKzBhG/p/rnEEByn/O2NSH/3qizz1EjiWugJ1fsHEppWn/KxXpBLUbZ/iigW5m0Mf5wHhT/QuNK+6gG096pq0D/cwyKZeppsJa7GiKlQXH59Rclhm4n3U6eKnbrCrGAzs6EgG6F2gqUtWR08Nz4tNBFaRilavtgWU35O28BSnzuGYAeCvS+wEnG0C7+spO00mpVBU4L3V7rKptPC8+Y+bPzpPOqrO8uQGesWBeOr7rAeqb0rg2h79vnhxa6VQ6HAJ2KXgujWIVySDi1vZ2lVEXVl1aUmsia3e6zR0VOaNXy6AqPJPL9bSGuX4I6gSlnAppkKrmNKTLinZgkeqJE/QUUtDyTNPF1jAtcX13hpRdekKQSxurTVoZ6HKE/HIgngLHdTqcNXoDR8LFzcRVTYUsyXYGtJO3s5I9jFFJBwCVgsNa9JxlagGWnkBk2cGbLvuW0O5Mext0sMyegz3N6FOoSj6W3Q9Z+WyCfzp11VDhrWEIa5pVtsn9R0pCjO7TQ+fl8OhPy0ep1UYkj1JIYs9VCYsCj4S3un55j0h9KqCOf55guV0hpjddrWDHrdrV0QJc0JdeB4xci4o+Y+cFKH6vbAp1GjDVBnZZ2BZivlvLKf8vVvkWBtJmg22qLu5oubb52shbiNMF8u8ay2BElm3ug8mgBax/UC2yKtYz57PQMm9UGlU0FzaiJ66fXnCBcklCMR2h1WgLmRcWRs9vREMfnZyiiCE8/v8LF0QkaRUVAnV4cxsuTdgtPBzeoJzEqUV3CH1GthsntSPIQSBCpF7R0pwKYNTo4Bq0PYA0VHadmudv9FhIX1Zth+JFyy+Iwui+tHg/3+h7q+n+4GLTbd25d9+/JEgvaX16jyYBlW/4nmrgcAu6h/WD1mOwhD+ian2GBTvuvVqvdY2VbTOfwBxd1zkJioL9TwLY5SDJslwBz57E9ft/KZGgoWhnVPtu50JBoqKM1l0qSiiVhdxdiVTnhZ2rclWE6r5vsOCyuVgjooUBYhmLdXIc6rG4HG3u1DDsUrJDBWQvdgmEoxKErRpTxc7jcQ0Khgu368XyALs8QT4JT/JpVq4Cu++GuTaSLqWNQVsXNIAlFzwB0ywBVaK1w63+rYOkclowtOI5hN7Ykr0X1L2ZYm4t6VKCsTCgxIRmq1uri7qaFrnIkMXUy7wJIkwT5bC7JWASURy+9hPHtSABzmS/QabfdfcSmGI/MY3mFbiEJXbQUCWD8726vK1bzlx4+xCcffiiJbwSlf3/wPi4eXLrM52oFSZZgMhk7C52AzrgwrXM5quKAmIDO87iWSGmhFcZ3CWjPcrkXRC/zd0je7yJ0BPQtnIVNC3OZL7FervD0syd49OLLGA1uxdIs3ZJadVzCmyysUaDRamK9XSOfzsQCZvun52f44OOPcHr/Au9/+jHW2KJ3fCzWe7eZ4frTz/DVR49xfX2D0wcP8M577wpRonKndU3rnmvKi1u0LKyuqewbtk2StilQzReIKhU0Wxl6pyd451/vontyjKSduUTI8VjwglXnCeYvPvwyxoOhhAcY0NgmEfKtO+6ma2CVoLofLUDsAI8WGgR822kLt/0hokqEuB5j2B/i8aPHInOLZY7ze+f453v/QO+4y7N+4ug/v3+JfLtFvz9AVmsAixX6nz3F45cf4er6ClmnjZPLe/jbO39HI0sE0CUXo1oTeW5nmUse9PdZa//VqlYQCQsWcSwcFxU5Zdden2rJi5Urqzd343eAboHcgqYlEHcBOgm5JMDJuu4AXfa4XGCimf3iz9yF1XwoL3S5W3AJ2/xCPykXJNOs924SrQ8ZRft62xNohncY8qjsh7ysVU0vns4X+6Yu6xJ0mZi5lxezHzrR2wPVULKArvNr9bLtp8UwGy5V41VfbRK06nF+n94JxQrrQbAxdMXdUsdcfO0rz8xy13R7K2iq0HVAoQvgLhANGZpTqCgt9EOAroAWumIU0D2xLMEkbMNuhJBFPo/LvWRgHtAt2FBRiUvtwF3CKrxhUpQyM+0/FYuNofN31uUesnIL4Lomz7LQDxGy8nc+KU4tUr4fslHtizJC9rt8JvMPPMEpAd8fVREXd7UmYE7X7GnvCCfdI/zyZz/HSe8ITcQ+OXbnMmT73N72b4kV6uAVgUA/H+Cbr7wi2fJJmuJPb7+Nk7gniU4z5Hj129/CeDYRVymTu/goWr/qcq+RJLA6llwYQc9QDeuNS9rjnzJlegJkLvjbaFepUF3xO3JDpefYtZU7K2f22JWMz8c0Zf2xRZLFGE1GqKEqoHx+dIJO1sYff/sH1OVdjTNq9S0X6ZQ62thijgUi8IINl1y0xFKysl997TsClMf372E0nYi1zAztrB7jOGvj97/5HZpRivevPsWbP/yBu+CCc3w7ROeohydPPxcSy3k+ZKHLPeybAn/9819ASJgiFxf/d1//Hm5nE3HzU9kymZHJcFncxEmnh1//4lc4bnTE7T8u5vjGa69itmXGvwMmOc7pL8tRd7UlkzqHTonSwtxKnkcryTAZjtFr95BGCc6OT/HG62/gvHUmc8K5evOt72OxXkiexWqzwrZawXS1kkx/AnovydCqx/jJWz/GBhtEiNHfjPCjn/4E00UuuQUkCCdHRxje9NHrdCSpj6CsfQ37z/1PULFuVQvorsrhfv5JCAo7AN9lVDs9wNLUDoBCIhkaXyG4yu8lBs1jrx4Qg6tEqdfoUVOXuwV01Xl6udUhUCx1Z7A/SmD3sl2eoNDjhIbc31VpUPaY8A16aZxHzVrzilEM7amHhN1Q97voVc6fz4uxnjSLGQT00MNiP7d73865fkcT3Syg63qpvHOMSgJVvvl9/W1IDGxfw+f/F/c/ZmYRNV1kAAAAAElFTkSuQmC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TextBox 4">
            <a:extLst>
              <a:ext uri="{FF2B5EF4-FFF2-40B4-BE49-F238E27FC236}">
                <a16:creationId xmlns:a16="http://schemas.microsoft.com/office/drawing/2014/main" xmlns="" id="{4DBAF39C-AFD5-4F84-8C11-BD1D7DFCDE7F}"/>
              </a:ext>
            </a:extLst>
          </p:cNvPr>
          <p:cNvSpPr txBox="1"/>
          <p:nvPr/>
        </p:nvSpPr>
        <p:spPr>
          <a:xfrm>
            <a:off x="-106807" y="7937"/>
            <a:ext cx="7117207" cy="1077218"/>
          </a:xfrm>
          <a:prstGeom prst="rect">
            <a:avLst/>
          </a:prstGeom>
          <a:solidFill>
            <a:srgbClr val="55CB55"/>
          </a:solidFill>
        </p:spPr>
        <p:txBody>
          <a:bodyPr wrap="square" rtlCol="0">
            <a:spAutoFit/>
          </a:bodyPr>
          <a:lstStyle/>
          <a:p>
            <a:r>
              <a:rPr lang="vi-VN" sz="3200" dirty="0"/>
              <a:t>b) Cùng bạn đóng vai, nói và đáp lời cảm ơn trong những trường hợp:</a:t>
            </a:r>
          </a:p>
        </p:txBody>
      </p:sp>
      <p:sp>
        <p:nvSpPr>
          <p:cNvPr id="7" name="TextBox 6">
            <a:extLst>
              <a:ext uri="{FF2B5EF4-FFF2-40B4-BE49-F238E27FC236}">
                <a16:creationId xmlns:a16="http://schemas.microsoft.com/office/drawing/2014/main" xmlns="" id="{FE4C6041-52A8-4D28-B00E-EBAC194B519E}"/>
              </a:ext>
            </a:extLst>
          </p:cNvPr>
          <p:cNvSpPr txBox="1"/>
          <p:nvPr/>
        </p:nvSpPr>
        <p:spPr>
          <a:xfrm>
            <a:off x="-36640" y="1147639"/>
            <a:ext cx="9058592" cy="1384995"/>
          </a:xfrm>
          <a:prstGeom prst="rect">
            <a:avLst/>
          </a:prstGeom>
          <a:solidFill>
            <a:schemeClr val="accent4">
              <a:lumMod val="20000"/>
              <a:lumOff val="80000"/>
            </a:schemeClr>
          </a:solidFill>
        </p:spPr>
        <p:txBody>
          <a:bodyPr wrap="square" rtlCol="0">
            <a:spAutoFit/>
          </a:bodyPr>
          <a:lstStyle/>
          <a:p>
            <a:r>
              <a:rPr lang="vi-VN" sz="2800" dirty="0"/>
              <a:t>+ Bạn cho em mượn bút:</a:t>
            </a:r>
          </a:p>
          <a:p>
            <a:r>
              <a:rPr lang="vi-VN" sz="2800" dirty="0"/>
              <a:t>A: Cảm ơn cậu đã cho tớ mượn bút nhé!</a:t>
            </a:r>
          </a:p>
          <a:p>
            <a:r>
              <a:rPr lang="vi-VN" sz="2800" dirty="0"/>
              <a:t>B: Không có gì đâu, cậu cứ dùng tự nhiên nhé!</a:t>
            </a:r>
          </a:p>
        </p:txBody>
      </p:sp>
      <p:sp>
        <p:nvSpPr>
          <p:cNvPr id="8" name="TextBox 7">
            <a:extLst>
              <a:ext uri="{FF2B5EF4-FFF2-40B4-BE49-F238E27FC236}">
                <a16:creationId xmlns:a16="http://schemas.microsoft.com/office/drawing/2014/main" xmlns="" id="{4DBAF39C-AFD5-4F84-8C11-BD1D7DFCDE7F}"/>
              </a:ext>
            </a:extLst>
          </p:cNvPr>
          <p:cNvSpPr txBox="1"/>
          <p:nvPr/>
        </p:nvSpPr>
        <p:spPr>
          <a:xfrm>
            <a:off x="0" y="2952750"/>
            <a:ext cx="9144000" cy="584775"/>
          </a:xfrm>
          <a:prstGeom prst="rect">
            <a:avLst/>
          </a:prstGeom>
          <a:solidFill>
            <a:srgbClr val="55CB55"/>
          </a:solidFill>
        </p:spPr>
        <p:txBody>
          <a:bodyPr wrap="square" rtlCol="0">
            <a:spAutoFit/>
          </a:bodyPr>
          <a:lstStyle/>
          <a:p>
            <a:r>
              <a:rPr lang="vi-VN" sz="3200" dirty="0"/>
              <a:t>+ Bà tặng em một quyển truyện tranh rất đẹp</a:t>
            </a:r>
            <a:r>
              <a:rPr lang="vi-VN" sz="3200" dirty="0" smtClean="0"/>
              <a:t>.</a:t>
            </a:r>
            <a:endParaRPr lang="vi-VN" sz="3200" dirty="0"/>
          </a:p>
        </p:txBody>
      </p:sp>
      <p:sp>
        <p:nvSpPr>
          <p:cNvPr id="9" name="Cloud 8">
            <a:extLst>
              <a:ext uri="{FF2B5EF4-FFF2-40B4-BE49-F238E27FC236}">
                <a16:creationId xmlns:a16="http://schemas.microsoft.com/office/drawing/2014/main" xmlns="" id="{892F527C-0EB3-4C9C-97F7-E318CAB1AF79}"/>
              </a:ext>
            </a:extLst>
          </p:cNvPr>
          <p:cNvSpPr/>
          <p:nvPr/>
        </p:nvSpPr>
        <p:spPr>
          <a:xfrm>
            <a:off x="7010400" y="0"/>
            <a:ext cx="2133601" cy="1262362"/>
          </a:xfrm>
          <a:prstGeom prst="cloud">
            <a:avLst/>
          </a:prstGeom>
        </p:spPr>
        <p:style>
          <a:lnRef idx="2">
            <a:schemeClr val="accent2"/>
          </a:lnRef>
          <a:fillRef idx="1">
            <a:schemeClr val="lt1"/>
          </a:fillRef>
          <a:effectRef idx="0">
            <a:schemeClr val="accent2"/>
          </a:effectRef>
          <a:fontRef idx="minor">
            <a:schemeClr val="dk1"/>
          </a:fontRef>
        </p:style>
        <p:txBody>
          <a:bodyPr lIns="68580" tIns="34290" rIns="68580" bIns="34290" rtlCol="0" anchor="ctr"/>
          <a:lstStyle/>
          <a:p>
            <a:pPr algn="ctr"/>
            <a:r>
              <a:rPr lang="en-US" sz="2800" b="1" dirty="0" err="1" smtClean="0">
                <a:solidFill>
                  <a:srgbClr val="FF0000"/>
                </a:solidFill>
                <a:latin typeface="+mj-lt"/>
                <a:cs typeface="Times New Roman" pitchFamily="18" charset="0"/>
              </a:rPr>
              <a:t>Mẫu</a:t>
            </a:r>
            <a:endParaRPr lang="en-US" sz="2800" b="1" dirty="0">
              <a:solidFill>
                <a:srgbClr val="FF0000"/>
              </a:solidFill>
              <a:latin typeface="+mj-lt"/>
              <a:cs typeface="Times New Roman" pitchFamily="18" charset="0"/>
            </a:endParaRPr>
          </a:p>
        </p:txBody>
      </p:sp>
      <p:sp>
        <p:nvSpPr>
          <p:cNvPr id="11" name="TextBox 10">
            <a:extLst>
              <a:ext uri="{FF2B5EF4-FFF2-40B4-BE49-F238E27FC236}">
                <a16:creationId xmlns="" xmlns:a16="http://schemas.microsoft.com/office/drawing/2014/main" id="{4DBAF39C-AFD5-4F84-8C11-BD1D7DFCDE7F}"/>
              </a:ext>
            </a:extLst>
          </p:cNvPr>
          <p:cNvSpPr txBox="1"/>
          <p:nvPr/>
        </p:nvSpPr>
        <p:spPr>
          <a:xfrm>
            <a:off x="2" y="3591269"/>
            <a:ext cx="9143999" cy="954107"/>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vi-VN" sz="2800" dirty="0"/>
              <a:t>A: Quyển truyện này đẹp quá! Cháu cảm ơn bà nhiều ạ!</a:t>
            </a:r>
          </a:p>
          <a:p>
            <a:r>
              <a:rPr lang="vi-VN" sz="2800" dirty="0"/>
              <a:t>B: Không có gì đâu, cháu thích là </a:t>
            </a:r>
            <a:r>
              <a:rPr lang="en-US" sz="2800" dirty="0" err="1"/>
              <a:t>bà</a:t>
            </a:r>
            <a:r>
              <a:rPr lang="vi-VN" sz="2800" dirty="0"/>
              <a:t> vui rồi!</a:t>
            </a:r>
          </a:p>
        </p:txBody>
      </p:sp>
    </p:spTree>
    <p:extLst>
      <p:ext uri="{BB962C8B-B14F-4D97-AF65-F5344CB8AC3E}">
        <p14:creationId xmlns:p14="http://schemas.microsoft.com/office/powerpoint/2010/main" val="63851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heel(1)">
                                      <p:cBhvr>
                                        <p:cTn id="29"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1"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ata:image/png;base64,iVBORw0KGgoAAAANSUhEUgAAAfQAAAF3CAYAAABT8rn8AAAAAXNSR0IArs4c6QAAIABJREFUeF6kvXm0rVdxH1hnPne+b36aBwQIjG1C2k7HK+14Oe6OMUYgNE9PehqZjAkrdvyH0+lOPJvYJhgJCSGhecAIMdlx0s5a3Wu5OytxSByHOAZjkEDT0xvufM+5Z+r1q71/3/mdut+5IvF9660zfd+3965dVb+q2rVrV1oH50ZmZqORv/gr//NzpVLx36rVquE9//uX8sfr+IqfhsNhcT3u3+sZZfdr39gUrsNz0OP+YMdG/s68HX2N/dNxpeea1erNeFnxnDhm9p03jCpmtVrFRpXRBF1wHfuh9Ir3xz5zXEqner1u+I/f0H/81mw2/TNoO7CRNRoN/4/fe72e9ft9v65Wq9lgMPDvcA+e0+12i9/0PfvszxwMCprgmfgO/3VM/K5mFb+e93C8vK+gVeYvjhF9w3R1eh2r1hJP8R688jp+z+eSNuQLbTfylvYlzn3ilYqNhulV50n5iGPDd5wHjB1t4XOUmzin08ZE+jkfZ9rwXo4Rr5g7lSde62MF3arDgv+VNuAB9B3zPk1GK1ax3s7QqpbkWttV2nGsmLM0b4lew9HQ/0P+VG/slrMxD5GPCrpVkl7RvpM2eMV1rVbL+RufwbMYF/rRaDT9O5Av8gyu4f3KW/xe+VB5PPY9ygjlLj079Q+sVKYX+SyMDf3HNTs7O/4fn2dmZqy73fHxYL7wH/eQznhF+5x/yiauZ3t8r7pReZA8qzxU6NTMd9U89zoG5etdCpI4Yeb9cwLkv0jL2L/4LIwZf5wrvpJ2oFPZs52PRkn3jVsfP72s/7u+G5lVMH/5CaSv8hL6F2lX0NoqVqvUrQIgCBjKa7a3t11PUG5UHwA3RpUh1E+Bi/lBSd8OR9aA7veHZ8ASOqPn4KXhaEy/SmP/zASga8dUget7TnycnDJAjeCmSpcTGZWgfi6bmELZCKAr0csUYBQ4KnSrJAU1rQ8KJJHhHdAbUIaJEhEUqDRi2zomTHbBIFlRKqAnxdXwCcck4zOUND73BwPr7HT9dzwHv4MBFXDwnoBOBUEF3el0JpQp+qWKEP3CPVSwOo4C0CtVG4kRoEDAfigTT/BUxWwwGhSAroJNGlDg8VuZMUiFFenPzxh7BMzxONB3v3Ji/iMvsA8qlFTSECh9fpQZKiYathyD0pTXKH3Zliq4OEYohHqjYoNhMsDIb6SjGtOlsgxjrA+llgC6zCCK/VbZdyDnP3EElL8JphEo2R+YA2XyoXQjLWicjvk7KfshNNqU8etcqmFK/qJRpgaJ3kODSmkzHksysJO2HeuAKM/kXRpo4Bm8h6ECbaxArePANbiW9FH5LuiXDe3Is+xD5AF+73M0GiUjVZyhSAfeX8Y/GLUDj+hPlXWld0Gg8IYGrc639sGfL2DJZxLQnf57OKPEH31GIa8js36vB3O2cCjoIJA/MP/T/mAIVK1mlgF9grb5A/lH5avQs9B9dViDY+zIg006ZTiyWnYOHbUzHWjAANCd/0dW6O1Kdak5mgaGuJjCpBOqAEjiTHsGAUsVgd6v3mCZQcBBRCXhisIH09/TQ1eFpJ5Ammh4Gbu9szLwj8rOma5iVm/WJtqP90b6RYGhB6V01GeAPqAhGR+vhYc+Glp3Z2fid9KTnj3GD6UQPXT11jk2BXQypwpcZEo8u44oQH/sDemz8DzeHy1vn2tYqDayai15aCp0nKtIl6hYQF9VoFH4KJDkLeUBfNfvAQwnPQwVTDyfRoGOjYYWjCLttxqA/J5jV8CNRo6OQa9DmzFKQJr2h31rNGHYJSMOf0o3NRT424TRCf4fVAoPQ2WUdFZaKCgn+RtZpZpe9bcy8NZ50T70szFSZhSp7FORgxbja1PUhB46x+5KLhuZ5UCc9JpeH/tHfuTclfffcmQsRbB0DGwX/WOf8R1BGdeiD/VqbVd0Q/UgPUR8xzFxrvldnCvVxerN6xgioCuvktbkUZWdCf0G+UFUQQyCqK9VPpWXIl9xzlQ/Rp7gNQWtsxFJQI86Rp8Z207jz4CeI8+8XuVIHYpIPzeERwlHIn/ws9KSkRf8huf2ejsJ0KsZ0J146WkE9EIveOeSnPF3vGu32zYYJkfM57q23HLonxD07Cnie05IBFt+joAegV0tpMh4SsAyMKdiiyBYEA+gUPW4iX817Rk6QarQrQIB8xtLlwWm0UXHjglhyL2sDxy/0leNEwBtmQJkGwATDfXie352bzqDpvYJ7+m14xqG+OihuyLJ4feo2CL4qMeutKOwIyTEa0hnV/ZZ2CKfTArpKPW/NvYO+TvaUt6LgE/eiBa80hb90QgI56dQ8pZC2h56Dx6m8jWuwRi1D4yU0GBwQStZmorArUZBBAHlX77HPKIN/KcxR5DY6e9YDR76IIVrlc9VgUXZZh983ALoZQqUHixBieP0/sE58obG3oN/Eo8pKtIJOUCEJvNwmfdMGrBtNTiSQuy7QtvLQ6cxzH6p4YM51DHz+eRzAqYqZfJduibJ4nCYlGnZ8g/mD2FpN36zYc5rEer2NqHCQti6rF8K6EqLQumXLDmO53rchs6P90GWWtUDjnpJ23QZN0vG7gScpQ9sI8pf5DGVnzIw51IFnzkhTwHQI9/hswKytk1AZ7SE9Of4OdY9edkN4hSyj7hHkoD+XE6hE4BrMe7uThcQpCsWRXi9AHVop7ykBMOF71O/KtaemXEdWvS7eWDWPfS9/pcBcVTU8Zqy3/d6zjRA1pCY8g0ZCiFvAOpe96uinGRwrMMnz5Df66sKCgV5QvBgNNnAJyX2LSrU6BnqhCuzKjBwTghsusaGe5xZS4SYgI1XKA8oFIbt8Z6MxXBemadCaxKMpx6Bhp3RV3joZcqYwskISRl/AQh6WO/PgK40JKCjfRodKswK+Cp0qoTwHgpfFQX5xOdxRCCfzB3R69GOr1PldXP2Ad8zb0EVWBznawG68maZfLwWoCNCBA89hgqVp3TME/2DQupDSewdoSgbgxs3VTgNiFRNArrSY9rcFOOG1zpKeRsRbNGGgjl0AWkOPu52dvL8pvkr89AR1lZlzXYiz/OaKKe8XiMDlA0AOv6Go+mAjucR0DXXxecrr4vqnFAGlBYKLuyPGhaqpyIPRYdC+cJD7dkjdH0qhpgaymVAmcadIzNTjDi/RiIXZc9RIznKrupl1afqobtXOql+S9e8d4F5NkOZI8HxM/eE15MOUZ4IqKPBbnNGMYIRPuY10UChkV6rjZdsXPcDi1w3Bb8/e+c5HJV0Gtbwfcl2PHeV2SOLRcg9gpZ2LDJNZLyomMhYmlSg1xCQFWCVGXltWcimEIBqxSoIWeR1uDKFqElBu8ZTqVqlmtawVahin5SxeJ1PsI1sMPRFyOIZgbcmknXUG1aDRxk50pnARWsTDEbPAmAYQ/pRIeE+MC29A74nUBBwKVikBRM5VCiVP6jk3eCSpDntD66hZ8lxqPcDqu3ASpWQuyoyXMvxcsw0avAbrf8IGhFgI6ArjWt5/vUafY82tE3OA2hB3oyKSvnptQB9msLlGOiNM3Sqyy8AknoLyWKTYKi8VbakNZaTiiEnh4ZN5F3OvX4/YRBUzXoeMi/z0dJdSktVjllgrNFKiW1lRiHBkHzHqBOeCSMLHnoC+NQWr2O/MXYCOueBc8lrIw9Fgyx6rHj2WI5TQijoz+dHXYLPzLOALqJBUhi6o6TAVa+Q3jRSIqC74s85D9OWnMgD5BvVjcqvjeo4yZHXlPEz51HD2k5niWzFiBN+J/9FsGYbqneiHuQ4VW9PyHLWLwroCtyqB/R9Mb40YNc/BHQmFZNX6eGX9d/Vfua9SDN+xvzQSFD9Cbrg+2Yz5YHw+XimRm4K2QOdB2lZZ/yfURdxyBfO3leE3JUZlQHKBJ3fqfdWdg8HRqYkWBLQnSElqSw+QyccvykgYDI8S3AKoKvSLTM44FpX642JNaAywYp9V3oMRgh1TldonETt94RRwLCRWLmqVAhoaJPMRSVEq0+VmRojoD2uxTqvAjpoDkUXw01USqQbw8oxDIXf+R2u0d/V88HzNEuYfdA57WIdqZp3LeTQkY4HbdG4QDtM+mMUQgErCrDSTAV9TN8U1ldhjILJKAcVOX5n1IJjjcqO/EGei/Qh/aJsKBCrXBXCLiH9hGBIyhyvwUZAY1RhmmLzMSEpdI81QF2DVcWalPnQsAYu0eJdqiIq6QkdA1Cq14qQodKDfKwh091ykxTaXoCuIVvQg542544Aq4Cs8xd5Y1IXUCb3TopTuaWR6rRH2D5TX2mr4+QcEnDIS6pH472qQ5WPlL84rma9kTzCkBhHnpkKplnrkZcZOYigXuaBK0+o/KqMRsCPfXewp8GQdSjb1j5oUtsu0MUcNBtWyct7+J3hcY1QKOBOGBTjdNoCZKPBo/MWjQJk2LsuF71H3qsBm7Kexe8jZL7l6yYA3ZdrZPfZ4jn7C24sA71oQUWJVau77H4FJwU3vzZbR1EBRiZSJaAeKO4fDLGGM16/nMbcsR/pmVWrNZoTcByVVmx7l1LzjWO7Q44cExWKth9pqIysYMbr9lpD920t2dCh5+DKNns9AG4FdL4noCMkTaaL6+V4XlqjnNy2RgZHln0EdO0DxsVM+nGYcsx8oBuiDOQLXK8KF9/jM2jIdgimXDaItHst/ow8WCa4+gw1crj8A0OIkSfmQJBGZQBGIVfA5XNdMQUPTX9T/tNnuxzUUria/KcGBtdpsTUqglJhIFjFGnVs+ynf5aFtRzB1cERkQNqPtCdfqXxH+vcGKamqTAYc9LLByPGQXomf0s6OuG1N+X/CgRDjmREjAhJpHvkhOhSTNEkeqKcTyJZeygf7T6NIo0xo17ck5fXRaNzxeYxwqYziWjXco/5UcKbuiHrL28uAAqNC/xSUyiKkei34i4aSzlGZjlMw5HjVA45yx3lUXNFnUO8R6Ni+Ghd8ZgRzfzaM89HQjUqOk04Dr9dlNaULDYoqdvkI0L6WHtAlJAD2hIHArb3InufW0D6WZrJXnj30cT+SUYhc+0KHHLjwyEgHG4EvZgkrs+I+7hNUgVTFhcb5zBgOTpKQgD0yJSdRPYSoYMCHI8O2iUmlGBVkBHl+ho3HNXRVNAQffMd9hAQXF8S8pxSAVqlhL/w4aYpr1VwjAcOrgEWmJiNN63MZYOJ5DNm0mi0PeZP+7LvOUxlgsB/sb0ET7k3Ne4MZcqYlTc8Yc5l2GSSw17C0XgPw4xgIgmxzgPsGaU83Fada12rdR1CIfKpKnAoP9+u2ETVM2CbCpZE/dL5IxyjMqnzYFwo2fuPzmVDHPmlCo66HlircELXRfvn1FSz5DCdyEDQawGdyPnQs3mdsusGyxmByu6LKwq42db3U0DY87BTy530KkjTwlEZ479GaWs3W1tenhptJMwIh96CPl4OSwYdQxTRAZbvT9IvzsShkjjd6wNr/8fVpzEyKw3vVHeTJvZ4P2XVPPXuJKoe4j3kuKs/Ki7pPu6zv0SFToxBeH4CD+ozGDKMIkFdG8xipYsSAOohbvpR/tY2yCJrqQAVfpQH1m4I65wq/4X2r2UxRy5DQqkaZYlvUvQD0LvZt5lyISHteHw1yXFeMMWyZ4zyVGSzKB8mgSnqC37sM0TmDsyn5Fwi3c5wFnlpaksRz2J/KvvMPTayhc1B8JXGiYFBApildfq/3RWABkGMNDjk5ZUqVilH7FJ+BpDSG3MuUPAkbf0vPrFhfkhpUkVEhQ6BUCeOaIrGh3/dta71BShzDPQXYexZuKuiihohajOhbGaBHmqmSpqJxQYD3iiUDKfpCBarMW6YsKEgM30f68H548rTAo8Ly9TPPI9gdyuT8M6mNCgCvEwrE8xjSFiJVgJx7zZJVHiEd1YNRpU3FurW1VQAGxkQF4zSpIwN1snBL5H9a1BOWtKC5RmDKAF33qavhUqbkyauqsGOWcAQm8J56a1H54HM08tTIRsg9ehVlcqQ8OVbYI6s1UpY3vqP8qOEQIzbUJ/x+B7sMgvwreOkuDzoXTC7DjZsbmxOAroYW+kTAi/Oq4BfnVsdPI7TMYEBhmVodiafjbYMR+DWkv0sXiSdG2kUej9umIsgorcp1XNKtoLfq9EL+q5N1Lngt2kk7CZIOU8eCz4L+ge5hlnfECJW3OC/st8oX26auoKySXzXCQUB3hy8/nPRVHctnRDD3z3CMivjWGBRVHvhecZD98+9y4xOGUlhGLW2b3ngEdBQ7o4GXHRIYXkWeUt6Pnjz4qg16KEYkgL583sERFY1OujJOFAb9HC3AaUylE1oQHOvCCNmJQMe2IuApOKachMHEGnwZGOo9k79XrddP+3dVUZIeuFYVCqMFBHisHzZb9WIfMO4rfsuVn0jTMoH9XgBd54EgVwAfjAgAYl7/UsVNEOZYFEyUSSkkeKYmwlGY5+fni0zVaBgAyNE4XhUkMFb1hrl2zms0BwDmGEKnZYCuxlMEFAKXKlwqCfYTYwOgq9GpXggyTAHoESTJL2U8qwo08pWCNAGLBgf5uLCkc0gtKiGOi6+x0pteD/5HhjuVihp+5AVGSAhIE4CP7RmSTVumECOQqbJEdKbZaqbQe/DQSQvyPz8TSAoZ8yzf6X8qf4wCsaYCBr6xsTGxhqj9w3tdQ9d5pZ6hh6TzqjoIS0aU3d20SAa5JiXyObrkwe8ioHv/auPCUmV6ijpHn6F8RkDUsWk/adBB5ih39H4JEgj94x46JSqfiIqQ3myrWAIcDG2ASoYSIVE8oJ6K+lU/R0BXPaCyQJmmoYHPzUYjLX3lB5YZbXxGpJ/3LYM68Ef5U6MGeGZcSqChkuaGmxUmqyWyPTXQIrCj417ljREG1pIQehbr5gi3q55NZqz1dnZkt87IKgi5E4iiFYcOqDIsE7vY4QjoVKBl9zqQN+p7htxp+Zcxuz8z7EMvm9Tp6gKlM+tOUJ0ABQ8qFPyugM7P8NDpoaghQCagcOlv0ZLVPiv9KBDKCLyWyoFJNTqHuI+ZlREQIi0gnGR6KD9eD0UGYV5YWCjC+RQq0iotOSRFEK1oZoviWla2Iz/RiMD6+cg99Okhd86/eqGkLdqksUBacSykNwEfdKPQ4loC7mCQAL2Mb6jI4+8KfLqLQ59PWrGPXH+nAtPf9fnRgON9nLcJ0K0A0FOVOCoZ0osKnImPqijZnoOZeFjaRsFfoYyxKkaE/D3kXgLonAfVKaoYnbY1REnqRQ6LAh77gusIMAy5c26x/zzdsztLvKz/SmfVJ9P1Q8pQV3pN8gkLJ00WlcHYmVzl1eCm/AGIAErwwFRPqhG+F6BzLsp0F+VFZU6NSs7PAFHGXFo66jeMgUWpGHJHW4XMDUcTldai0R3prTQnHeOSLr+Phi31G8ZT1GRoNNKSxF4TmH8jP+irLxlKJTrqMQV0RibUcKKcu+xVUP64vPQxaT/Rpl5bMeshQgxgx7IpKx7qrqu8tdH71E+RMH8uI8w7vcmQ+9HXn1sAuipNDo5JNerVKf3UAlIh5OSSYGWgRUBnVt40C2svwMMa9l77wKkQFRTZZ6yh1xutXYUwlDHB1GrZkqHxyjV038AWElVILyo0KnAFCYLQXuOLVp0qPa/BjP/ZolMPnVb47OzsRNIKwYyAhn4xLIVxMskLyhOgDg9d26RSwPgGSCjBtoy8h1itaAia13nOXhI9IYy1CJ2hCl6jWRpy5xxwDXwvQFcjR0PquCcCOseSaAVjZLxkU6bwqeTU0NI50X6VATruV+8o5hrEkC77EBWQypyC+iDsHSYflgE6+41nFaCYC9JEI5PX6vfRmET+SlJmY4OO9CD/x8IgEwZXHcK7u9Kc0hrzRBkGP5EfMIbBAJUK0z7cCCaF4hODpGx+VWeV0VhpvdvgSMoY4ydNaTjSoNYI467nj8zrOLD8K40x6gh6zcoTHJcaTHsBukbgFFBp4CG8q6FsPJ99xhjooUc94dfkULAm1UV9FWs1cGycL9aqV8dRaa7jpPPBZQj10KfpyWly423kGujK15G++E0xTnENuSOdXreo6U/5j1EBzk+BO8zZgPePPK6QHOcGitYHGAx9eZWGRsGHAFBfW5eQ+3lvvqgIuXNgBBpOritvOexABSN68CqMURnE39CfceHW6evo0bIrngsP3yvvlW8bIZhEMFdAVw89GiT8rCEoBXSEGtl+mXWKdmn9TvPQ1cOL9FE6K7NQedSqNatJpSk1GjhnAHSCO8GOSpJWN+lDgwCfNalPPXC1/AHoNVQy608mBaJ/XvhDwnUUDBoUeO31kdySkqPUg6S3j3si4EWBU8BXxcblAyQ1ap+pNGnQoDQQtx2WGZSqZFXwyUNla+iUG7T7WiF3zQFgP1UOlT9UDpw33UNHYta4bC77y/HvZdBgu+AASw6hUpm2ryAWFR+T8qDY2G4EdHpzBDo+z+mPwkd+wEvyULUtfQ5pDCMRPDzmlVwKM1j0Ku8aIVB5isZJmUFAXtXnKUB4uDUbNHy29pt9jXxVABacgGQRTGT5a184VrZLPcA+0VCOOpnPAO3UGVNjAct1cAjoheoOEjyPOp9JrDRGuesEgO5rubIXO4KaVsKM84u+c1uryr9epzqLY6FXD0B32pYkxfEZvF/njXpCQVN5nr/jGXFJYHIJaWCbnc2i9HGMKsT7FUeTQzSyKnKUQqXKBOg5aY4lf3t9QzSFc+nzPap4gHoC0C/6gdcXaFgwmmSygnjaMYIJGVctsAiIIFIUKCWsGxh5DaJM2KIC2wV4nhKI8qGT6+DaxrSQpQuEEzKVMIyKiwzGMeCZup/UPw9QSxuANFn6j8JG8FchioyjEQwdX1QQnAN6jA7KWHvGhTn0qIDOPmiEYlIZ5ROzSg53UKUBgWSoVPvkPOf7oBu200ORj1TRjcJPD31ubq7I5CT9yBMAo14PRtHYS6BQkBY6L7H/+MxtcUpXzhna0TVQ0kR/Hw6xbW785DJQV6AlbajsWFefgMX5pAGnCoV8QOMG1+6VdOVTK7tESJMiKlAx6+70JiIcCqyMUKjRzecl/qk6oE8L+apBVarwoIrwjJwUR92gtBgbTonGpA8BPZ3YNlac5DHyCPhKAQX38zeE3NPzJoOuCsBxPiOfaERHQV77qf2elMvkhGhSHOc99qHUYBClrfpP9UdZDoXKJ2mtulL1CAFfn1lcm30hRgKo6zUET5nGM/V3nwN6kdkgpKyqJ0rvn0CEa9S5YSY9eZQAyjFo9JC6jP3A2r9HCkKpYfaDdFK9oRjlHjoMxFC6NeFpgsW9AB0HS6EOCUPuajiR3hq+V8fKAR17tLDklBWQ35P3m3Pvuc9f1hNIgPNERJbVRr993UA89Ivf+sZRtCyUufQ3Ciw9OQ3DqDFQKJy8VsmkA2XyhEMja7ZbxRpamTLVvkRAd4OgpLCL9kWfqULlgoDSl75uMbltThU4FYhOLj12ZBjPzs74ARV8NhUBFSuVjypzZTC0X9ZHfkfhYvtqVPj6G8Ix2bshUKkCVwGKXrCPrT7OflVFwbmGMuV6YBRGUK7RbLqVrSdI0TNlDXnySVQYSCrs94d7AroKlyotHYvSnrRQQHW6uGCMIznkYdQxiEpeea4s6Y4GDtpqz7TT/GcruwACORKUSgF9oseqwu0cGGp5c9wRxFUZot2tbRw/Oz7WlMqN/Fa2xk8+8QhNLu2rPOSGYT1FTfS0L+Vb5xVEoJrpCFkaCuqhKviqEaN6hOuY6nlwjDRIFNAnPXSAezpamH+qY2gEfy/zWwa4lGHlQe1bep9Ou9OlFDUM4pINn5WUdw7Vy0l3NB44H4iwRbpHQH8t/VU2NtIbSXkuG1L3nDxKXi70XeYVRn/cFZKT7sp4mOPRCK/qwrRtb7wPnNeRR1XfqYeO/rpuFOLsNc8R1HntTifV8ZjGQ76tk/pVktWct0YDa81gyXZc6VANF/Kfg3cOmVOX+mdUEUT+kQC6J8HJFjWM0a/tpfMaAOhFf9ygwhHQ4zX8ynlvudj3oSsIlinOMiuHgln8Nj5HtPjKFW+uBEZXKCmDZJnrPsqyCYkCGvuJSnEs7BA9EQJQVIqF8OcMawVfMjOFJiYV8d5CseYk3WhscCz0MGip4ntamjzpC0pJIxlkeHwXQ67sFxmH612cM1U4eA6YgeBFpVrQsIptewPD1iE1XPA7LfOCoXLyFZ/vdMhCRYbVuSEDxzbxmYyOthcWF7wPtMRVGeK5ZTkQyq/gIWydcvrBSMzFFxyUuCUk182GRY8/F4y8zZAeJD0ZNQjY12lGBfhu6CfG5SMeZUuJywbo3x+floeQmRs1eVz1RsM2O9uFQaPhPM7za4WM6R2T1105yhZArNEqvSaUe14a2ZXDkvfl0tAg//g2n6xQyKMpC3d8fCtppkmZnFOdW9IUOyRoECtQcV7goepe/kkapdKdZX9sq8wD1/mM267UMOD7MoNMdRi3zZL/ValT3imnpAvltdVq7qoAprqkLAKq491BUlQANb2fZxkQWFWfOo+Kd6rzw+vQX/XyqRdwr29pa9T9ldcVRztnXkeEjvKeyvWmiK/n6+Cs82F6j+eCbgQ8xSCG+HGf3k/dMDXHKRet4nxMGBKyzOPGgyxbOY9nPkclvTGgjwsI8Zkw6HnaoDpz7D+XBPEb+07abXc6DuY4MdNpkrcWkt85H9SvxTq6lIB1zNM19HPfcrHL8zShV8AoExz1xv13PRs3rzFpvVwVZLRJJUsCsA0F99g/vYaAropKBZb909coABREjTxwEqn41VjA/VQ49EyUAbUvYA56GDQcxmvyUIQp3ByfT+AkE0QlQVo7U+cBRcMFz8C2LQV0zrPTF54lvDCEXSWpj+COflOBlypGRFgaqRY3lR4VB+/TNTzSiIob1ywuLRb72F3B5IpbCmjTjDrnn3arCOH5dbnQQuGhZ8UCxYFCFDSsvK0MuBR0BRTla5UNzqEDly8ZpZ2szkOx0lM2MBgadIUF42mQ94bc/yHzAAAgAElEQVQ36rbV7XjYmjygQkzDKvJrlBX2G9Y6lQJpAYAv5jx6Ih6tS/txC3njvtrcKHkBUQA3XSQa5Io+Kxflfypw8n6UTZVnNRA5DvKBRlnoqfG7Ysyvse1NdcWEMcMwLbwh+SOtqJw9ihGMGBqp7n3n9vXZUf7duMyGFY3JxHNMEB1H2ZS/qGfK9G76LiVs0UPXe9kH5ffIx/6EHC5XfUt9yOs1bD4J6OlYZiw5MHJCg4s6QfmCOozj8oOd+oNi37XyDftPHmIfqGfYD9CzcJCwayY7I3wWDQWOSfULjMlGE2cBjNzw1hKs6RS6tD7PfjP5mCVZ8f08dgFluaBskL8xBjpkCuj4Hnq9k5OGAeiUM95DfUt9qp69ziPHXsjled//uj099L8uoHvHpAA+BwtiomOe5SmAFJUVrUMlkjJJkRUgXE8FrQChnqu2oZPgllq2kqJVNw1wyShqFVM4ODkEdII/oxJ9MFEu2xc9RI6B/aDHyzE5ALCvLGYdDpnBM7BPNwJ6QT8cioLzvnNhDB077kU/edIYFZwCHb5rt1q7EiYpTPidhWl4vwIWvpudm9ulMJXWyn8R2DGO2YV5n3kCGMCStKMS6GxvuwC1Gs2JwzpwH7zmOCYqRvaDQqWC5I0i3IqVMHjpXPvKhkJWBy6oXgjFazanNTtft/PIVdW25XCaMiNCFa3yFdmdCst5y9tOOcfkG9LPDZBc/3psAZrPf5FDEsAcbUyscUpGegFaGu7LoWOnawZBLhnpOIr5ysqXz1KDSg2cMnAojJTvEdB3OR6ZZwAoEcyUz2iQqsHKfvrctiaPPybvsT2G3MlDKgcA9NTW5KEbOs+RbqLmiuz+aYBOOk/eM1lmF+exR2NE+ZyeN/uPcVF/4TzvBCi7a3lQL8Y6CKovHRiRGMsypxkTcA31NfkveuHgD3zH5+MejbyRd1malro3Avrs3KyXn4ah3e+lqnO4Bs/G/+52p6jEmXYVpTKrBPo57AISQFc8UZqBD3SLHvqqgM5IqgI6ZZb3aqSK49gF6Of/wCV/LUCPCketffdgYMXmsDuvdYHIlk+Zh16mxBT0J8DTcyIm94HSIlbB0O+UgTkBUYlTiURDQIFNvQvtkxoMmARdkyJQpolLa8jR61CGVqAnU9Lw8Ep7edsRBUWNHVyntdRVsJ0hvBb4yAGdli2VMftJIYkCQbphbGr8RMAGoFO5a994/wQgsSRoDhmjT5oUpIqG453Btjws36DIRU4YUaWKkNj62rrTAbzWaredDG5o5ggRhZSKmv1U4ecYlc5+6ij4D4BeJKqMw5j42Y1WhBdxCEb2aMlDQN4usswzEEZAL/pZsk9eZWSX8RkOz5kwWPL6XMGjGaTJG6zJwM8qF65g/Mbs0eekKM4l+RjXsU9UxCpzcR75m8oiAZ38r3RXoKKHrP1VPmf/tX29FhGGMkBjGwR0NTb0fWsmnXVAOYn0UnkoeKSY7+TBERA5xijLqk8m3xclVaZmyUe67XqWeOjRsMG13IWB5xB0uAwAQE+0myxhqnJeZkwUcwL5CCeI4XrqaryyTRqmHA+dFFbyJKCrHgNtoT/IV9QLnFt8PzM3W1TEg3EPwxxOJpcBuKXQzyLnvElWOvQbAZ16LtIc9+E3zbPAZ3rmeGWEg4COvpH3MQdcrtBIqeIGebJywQ++/q+1hs7OF8yga1rVJNh7ATrCoNMZNrLD5DGnzkwB0El0epsqYBGAJwRbDsmgZQXiEYxVsSjgqtEQFQMVMr0UgiK34SAhrtPBaWPjwiqkp05WmYC4csiJhR42neKl08Kmt6kCge+wfg5Axx+FhmEierhREZE+DkxgVtmHS7rzGoYsY8je+xFOEAL9SG8HD55GlCeqTKljjZDC4oKbwc9BrFoxAD6iFDyUppnPx3bwh4eVk4Ki4lWjgMKigONdQsgUhYUyoLvQZwXJM41xWaEg0Ke895VjAaCTbzhHqlhp1auMTPyOfIBMfzf0chldzhmBsQibyrnjpPFuKRt/o/IdDQ7KgSpMnX/+rjKiYKx8pUaAKvWoG3gPe0hAj2Co/SZ9o1Hh7cjBNLwnGhZRTygfptK346SnqG90XPobgTDJxbiwVaQPeSLqgETTBBRa+jPySWE8huUWjqmf1+B1bpUfdI4JMgroSU+lpGDOjY6Ty3Zx2YJ80u10JkPdkkzKZyoQKx3QNvqk3jt1CHUvDctpHro6JH5NinukQ08qFWvjrAwp5uLyhLHmHRb1xjgptMzoV71CWaYTAyCHruUr54C04tzjGgA6o6WUj4hJ3v8L3/qGPQF9L2GPv/kECOO4B5NmoDhzlgzLkDtCtoVwhmP8ImPpdYVwciOehJtJGFUk8Ts+i8Qlo5CIJCpPI1NPWa8lUJUpDX5HoKQVxhD8YA9ApyLWbVfKHIWHm9eAymiD6wnOKnAFQ3hRmL4npRE88cr1ymgVq2AVSgzhJjnQhZZzIQTZyqb3rMYLNBFS2SIgqGc8jf+oVGfyaXAcg9OcHr6NDIlnWznkDmsduyqoZH0Nvdf3hJjXAnSCugKFb9tr1dI6tKyhs9hPwWNQUnnPr38n+2ZZ6W0a/2ilsghukCtsGSz6lNdq1XijgmNojmE78oAaIREM8FnBLc4/ftM1SjcocsY95VyNFNJYQVnlkjRWhRUNUg19+/Ny2Jrt6bPxXusEsH3OC35H5IT3KjDHaI/yh8o/dmpom6QRx6WAouNKbbIgD9XkJCgSGFWPqVGC+gPprIDJHCidRwV0jnNCpvIuG51b6grOPz+r/kLfdna6voS11/HRcZcM+APf0XDf2tyciPCpQRj7q/On76c5TNTNe3noRc6XEKWssAtpyhwV0iY6PWqkqk5m2JzyiD5BFhFhxS4hXdqIXvheIXfyaTFGALoKAzuuwjdNqRZKIV/wPwLo0UOPkxatECWSExW1dnLIh2ARJ3vamCjwCj5UQBREALoCDAnH75jFqG1MCt24MhoFgpmgAHTsw1brOD6fExYVlc+ZT8DkljsKJl+1f1RYuM0Fx09MS0eY4q8suYQMq0qMzOwV4ryOAAt8pFOv1PjhPvaY1OS8MhxZA0lboXRsjCZM4z+MfKY9k7yUVB1lnAOBECGyr3MWKUxvgLuXGs2A6ltS/jsAXT0zgsmgirMIJOSuIcxs7ReFIvKkMRSPj6l85FihR2CncKuS1vdqaLCELunvRrONfGsh5xYAoAbbSNYwC97Jh4ZQLzgoiNHm/e6nRCjQlLJCZaVKOYJR1DUKuDoWGrSsb0A+pKFN3ZNiMmNAUy+RfM5rVS9wLrGGrH+UP74y5EtQU/n0CFc+C2CaQRb7S9okWUxyp4dLsf9sR/Xd7ja4N3xy/Mof5IVIIz4XESo+t8xLp/5Av6i/xrzU9eOVcR4CPWAFV/CIeujUMbyGzoPSlE4EdZUCZtQDNHjoodN44fPRX4bcyzx0fKcREIbVnX5ZdlEr3e/NJ6PRQ6cOVF2lxj7ngN8xikgZwe/cXcQKiOpMkncZQWBSHGWNtNgF6Bf9jTfu6aGrQilTrLpG5r+HkLsPaA8P3bcu5D8Vfn5H5omCyt8J6PQMIhhoLWUKpT5LKxnhXmUoEI/edBRoKr/X8tCZ1IH+4lrcR0BHxBlLmtpnDU3hWq5BkyHIxC58taqHkhkVUcEksNJDp0BG6w8Kn16ienG4HrTwNaJwpCrH4qVvcdpU9jRUkZDxsG2Fyh/PIY29ryh9WcHxncnLIROrMUn+irzn95tZcXwsbJtaSmbxZQCsWXn+Rtqah6d7eEy2rXko3KvtJQ9dASUahxHM/XqsgQ93bJC3rWl1J9LCw3O5VsCEwsheFSul8Xqdw7IxK43xHnkBCqguf1zDHuHM8pyUB+DNx3Gisp8bP4ie7PSKrUtU6H7aU06ucw+cYfp8EhQVsYNdczegU6FGMNLxUAZZmIeAQ6VMPnGjIW9rKuNhRkdUptX4pSJXI5v98DlFtTMJ82rEANdB2RKEFYDYPyxXRUNBoxq4jmPCc0ibpKB5jsB4KTECOu+NYJ7aHB8fq20qj1B+y+jj8ihlc8sAnfomAnryMFNSHF7pYXKLGT57ImrOoaHuU9DCNUyaRZ9V/xLAuO2OdCCf6BxTR8TIIo0xNY6ic4bDhQojDkc55wS9wjGRPeHQEzQ0iyibFKGJ/I45Iv9xPPhunFSY5l9LGuN36mi0RXzCd/yvoL4L0M9+84VF6Vc8PA6+UExhnZcEJQgUYJzXHnziGA7jFilZZ+EJXQroUeAJHCSuEoxCvtPvZh029g6V+UE8MJZaY7Q0dY9nucCMkz2UgbSfmnRBWqniUYal0cFJ89Kn9YYrXQVqjpvMwLYVDDlXsPIAZFQ2yjBkIg8151wFgiuVC6t0kTHIROg36LO6uurDVUXHuXaAQIZ8zvLkdZGPdNwETb/WKu6hazEUnWO+H+ccpGzawsKHZ5/rHEPwsYUE41hfX7dqvWZLS0u2iZCeG5UoE5yiB7iGxXDgoczOzBgKeHC8rC+9uLjo11144YX2rW99y3kIte3xTAd08HfdrDdM+9qZZZ4OTkheEyx8jBN9eenFF23//v0+F9/8xl/a4SNHrJPDllS85FX0BdfpLgMFJyoW36aXw6bIuD3x6glfYrjk9a+3V0++mmqlIwEVZZRYwESLZeQkIGblOx+y1nulakuLi/bqiRO+roj3oB/CpEg0PHT4kJ1ZW7V9+/e7oltZWfH+gkaYI5TdJS8vLy97+zBAMUYc+kPjtRiLVIzD/aAB50KNLTyzWNrJB1tM88BSSDoZi+g7Q72cH+4/jrqnTN5VkbJ95o8o0PA95YB0V+88ySE92BTtoP6IjkcBLrKFKumrVAQDNe2p39gGHQB+VrBWWmLJgeBL3aFOjJ5WiDYKvTEcesg9RQDGWe5q+KoRoDqc7fN5kdaqi+kQpXbGxx9jHvGfdGO72j7ngXxGnsLzPdGst+M6gyFvn1M4GLk6I4xlx4h80hl1JO6nE1DntreS0ui4jvxbyF7WDeQlZPnjvTpaOv/kWzVEFNh5XgZxu6KArhOtHVDrlsqchKMFUTCxroPngjIaGi4s0Bz21Cx3FSq+dytSwrhkegpUb4DTkJKyit4NGZTZhfS+STwaIwoiEdijZcv2+apZsPyOjAcia4RBLdDkQQ6t3kJhgvSngK1MX2ZhFhOIrWdZQdMbV4sV13HNygEmGzcYJwUizjuFFs9lyC16Lj7fKL2KTNc8z2VGET0cWuakp/MXvEDWg5ZqWeQx8lSRcyBr/S7g+aSw+Vy8AmDhwD4/byurq/b888/bkSNHXGERGDFmXIP/pMva2pqDEQHn3HPP9fu++tWvOvDgeQB8lrMtQsq1qm32tgpAd6CR9XgYKgC+88491/7qm9/0Z1zyukvsP/zJn9gFF1xgALlTK2e8MA7nkGvc5Hn0icKvwOS/W8X2LS7Z5saG1xuAcQfDgNUX9bx6ALrPYTa43cjJ+/aLrUuOQOODhnwsbpT07MILLrA//uM/trf+4A/aTnfH1tfWfMthbzTO1qWSpULC46AfYMycPHnS/8M4ItBhvjjHaqyQV/gb+WrCGMw6wUvPSmGiCBwqv5QvPt/p6ltHx38KLjSy+WsZoHMNPT5D7ykDrPR72gHB0rHUuQQvnW81BqhndA19/N3YmFS9oTJFuuIVBi3pR51AowftU345Z+gbdV4E9Ei7OH+kic5J2uo9mRTIsfB6nX/OCeeZnnvZM3itGo50BiBnSEaDfGP7GHQEInbOG27U5uW7NIhUsCpX9ku6K0XCfK5k8iOdo6E2wRfukGAbazLIXH+Ec+v5PMVdGgDU50rPAtAphHywMpcyQFTaMaTDBCl/XiWdR+xb1PI6a2FBZeBnVasJqZLEOgWSCTDI4fH+EGGLRNIyw4OK0pk3h/cV4Ck8ej/HPk1Ilchc4yDzkI5kIo0CRE/Vi/PXm04b/JUpcdzDZymjY54QSvZ7ctEKraKEa9Uy9dApawLn0L+HVsNpVCoYNKaicad0QZY22td1LNxH5U4Ln3RRJeWFJXppHzi9NLVEqUS0+hTuL7yzfB48BA18yINoEFWAIgJQAbh3ul2nBeZitj3jCgRe/Nr6mu0/eNCXDBhpAZB//etfd8BF38Erp0+fdvBlGVTsbcVv8E7n9y9af5TPAy8827ScAHqj/Y31dVtcWLTDhw7Z1772Nfsbb32rvfzyy/bc88/buRecPyEbCt4cqxpc5AGnmVVsa3XdawEge9/H2Gr6mjnAc2nfsvWhNJi0R8MLBiArZXnpzaobIj43EobGdwtzc74XF+N93cUX27e/9W0fz+svucT+65//uZ130YX28olXnE4HDhxwGsNAwjigLL2ARgZu0BDfY56w8wAePIylGI5UXqVMKAhP8FAzFT+iTKsMgVb4XnWahs8d8KSwzDRgobxzbvCZPIgIiwKPyoYazYyMUWmnCGMyRvT42SKkywhPPiNB+z3WFbW8rSztJZ9Q7NnB0epkHN+E/qomvcBnKqDgeoat+WzQlzoPofY0L9OPD1WHRsHX++CHhY334O/6PQOc0p36QTFJDYX4Pa6f8Kxz3RNPSOv1bG5h3nWFV3TMgI72/NAa0CZHTricxjKxxBqtdKh9m8YTKsteu4JRxhwViPPP8ZD+0bjn/BbYeM73XTSKFjAVuYbClBlUaAhYhTDkkfiE5UpIGDSUpgKyr6vT0tF7RCIikJAYFAqfLKnlHq0jKj+fICmIQCHHd7pGrKDOMRKoCkMkFG+hwaCArmBKRUTQovWb6FO1/qgyEbJWg4AgpJNIA6T4TpLZdGkBz6GFzrFQQOkN+ffZyoxhT9II9CF/lDEsvEKEnejtqyfM5Q5VNmzbAT8LjAK6WqLsL/qA/nF87CtD3AAYAOehQ4dcgZ945RX3/s86etROnzzl68zwRNzSxpnCPOCjXrOTK2fs8NEj9sorr3g4/IUXXrBLL73UQZ1HB8PDBEgB1HANvHm0VW817czWqnupvowjoTgeroAcAnjQAC4YFghxnjhxwmXh4kteZy+9esJlg8tA6h3hO0bAyrwtAPrR/Qetu7VtJ1591Q4dPmwbmxsO6PBcX3zpJTtw6KCDOpMGsRTBMLwr0ywbPDXLlepwlKp3WcUO7t9vWxubhu1FiDYsLy3ZkcOH7eUXX7KZ+Tk7vbZq7dkZHx8UI6IimM93vOMddu2119pya9nbrlvdrr/zeh/PqVOnPAJCT089xOihoD+MGNHAo+LHZ+wD14Qh5SX8jj6RdqpPqEswxmjERlBWQOe1XPKLgB49KurHaHSk6FAy1vVwlwioLJwSAT2NJZWGRulo6gV1VtBHLjlE/qEs86S0aAgpgKDtaYCe9GMCdLahhgWXHKlPJnAk18Ggcal95BygXzSGaEhxrJSZvQCdxqHqZ7wnz2AfuussKdFMT9yXY2Q7M6vHcUkNcoRdQtFDV4dQdSY968LAzIWmuNedBiAxQ8Fc71Us2hVyR+lXKmyChAImiRcBvVCq2TIkGBZALWvo/z2AHgWClqMObmyhVg2lX3XbRAR1TigBHb+TufBbPN5PmQb36O9qdWk/1VBR4Y/hFtK5mHAYJAajZPLoSAXeaJGRQQrhkchDDNeW9YvzyOdgjZcKU5ckqGR12572n/MBWjIRBn2CcOBerlfhfVSIpDHbUwHgczk+vKIPBHS0R6WN+7BLAtY1xoG/hfl5m5uds53tjq2cOWPbG5v2Yz/6d+1dP/1Oe8OFr/f14c3OhrNMcwZFZur27huu8Hk+ePCgnTlzxsEbf/v27fN277n7HmtZ2l7ZsY4dP37cPWBUeTv3dedPhtwzEPrFOQkNz4Fh8eTDT1rTGrZjO9a0pr3rhndbpdXwPAR6QuiHRjsw9milkw9rI7P1V09bs1Y3rPffe++91rYZVzA71rM7P/Rez8IGnPu56fTQqUhhaGdvxJUIQvA5CQhAB4W2trJiy4tLdu7Z59g3vv51O+fssw0HWtz9L+6293/4A7bd27GN7S1X6OgDvG8oGdAQHjiWL+Chf/pjn7Zt27YPfOgDPlaMEwYSoy80QDnv1C8EdPKK6ijnm3oCNXphEZhoBFChk+8JQAA0BSDVc+xTNDKVf5nlrs5AoQtzlExlljohefgpfM3SqeyjygANPCr5SWBO29Z4QA2VPp6ja8wKtuxb0Sc/wjhFyHScKn9Ke+rRJOvdHPUs99Dd4JKkOBobhWGFKn+5sFHUcwrSGsFhyJw6kn0jzSK4KzjyN9IJEU4Y7XRCYPjDEQCg4/lOo5wISr7yiHIqrZiSkf1wnvHx4hybetqkK4066kRfr8cyYi6uUwboOg9lNNrloaOwjA6UHhRDStEzJSOUeWvecal6BQXi4Pk9htwVMJS5+L0CFJlQS7/yOhUobpvA9WQGFSoaLNGKV0GKAq9GAw0GFRQqEbSjWfYEyUJwkWDUTQoXf6S59kknsRAEWVfFljNkauIeTC6TSKJFH40Rnz9kyQpARmUX6a305fNwP70VjptjwfesNKU8xt9dSMLhIWyTAorxQOj4LAifziW+d5BHgh0yvvsDH9Nce8aWFxbt13/5V61lDT9mNuUF439aI4Mp2HHqV+3M1hm75pprPNSOccKLhhcOb/KZJ56xnvXcy8R9l111mYPX/L4lO7V+xvrIc0fFMQm5sxQswswArofvfsiNgbrVHNRvvPNGG9Wq1h0NCkDHmGkckZZRYSkvAtDPWj5g3Y0tX0J4+pHPWi/1xhrWtHff9B5bXF5KCgc8BkBnuWCAPMJ9zFHJ5SxZ0xrePxTO/uVle+5b37bF+QVbXly0X/6lX7Z9rWUbWN+uuvEaqzTrXk8fNKNixHzBYwfvf/vb33aQ/8QnPmGL1UV7+1Vv91A8oh74A20oa5APXTaiYUNlquCM987zuWwxvR7lYdBKvUsCMV5JR0RMCHjq+fM5VL4Edyp6GsG6bY08rvrH12Z5zGc4GAgFWRTQtX3KPe+lTqDhktpI4WTue+Q9HCfBjDpcjRX20WupS+2AqG/UC6ZxxZA7AF099Aim5GcCqIa+nb5I5kVSYzjPXOnI/qh+jtgQ242YxbFy3vWZ4FHlOfB8YRxmmQDI8zwGb5tr6qhzgCWfvO1WeZA8i+/IS+AFOl3OPzlCqYCuvE6jRY0VlX98z74Wuhrb1grlLIcQkJHI0GyITEKiRqahh+6/V/M+SZe+cbKGC1CeRG7ULwNzCpEaDwRDMiEqxSU7YpwUF9+DkPgjoNNoYTgsMjGfrcpAr1GG0RwCCpICOj1cTo6u9VVqNTu9uu5MzXup3PgMCg+ZhXRnf7a7HS9nqh4s3jMzHLSjMJB2pA9CRx6KDn9sg0paDQk1ZooCDCGhTemvHrUCPhUyMvQpENGAQN/h7QEQGD7kOjb5E8/HNQ4S8wt28sSrtrG6Zj/yt/5nu+Ldl9tbLnmzDUc921rfSJ7s3EJx5OJmd9u6NbNmfaagwN/7qb9n55xzjgshvHWA+v2fuN+2Blv+XbvStqtvutrp3Ud2bxuvk2voPNSBYfe11VX74ue+aA1reNvX35ZCz8+/+F07dO7Z/pwyDxN0pPGpSpnzCUAfrm/b0uy8z/dDn3rYAR2QDkC//o4bfTkEYI4okCfE0SvKRjbk0LP/SwAdRlJna8urZS0tLNonP3q302lzsGELtXm76b03W3fY9/K1mAf0l3kq2AmAdXJ46I/c84ht2IYdO3bMLrnkEvuLv/gLny9Gd6iwCKyqgMl7vCYqTZYtJtBSH4FuvJZ8RSeA1+D3+dm5IulQZYztUleoEYD35D9WWSwDM/aZyZd4li73IeSelPI4wlAAbQYJGiWqZ8kLCLmn+8v5R4FA5Xbie3igsnZMunH8jBxRdtEPTYpLfRkfAc3+kx7RYdK5dXyAQSaArveT5lHn8Ro8Ww0cHZfKC7FLAZ08gToKnvib8cH1ZU5US974yL12j3joOR/Mas9LsHSg1NhgG/wNcz+xJFmrpxocOdNd9SzHwqRk6tQoK8STMaC/7dI9AV0VsloPyqyF1ZBPbtJJgQeJsASBntdSiXuYQ/ZCKhiwDR2oWsgIt1XrqZZwAVLMfs1Jd0x+wH0ariFj8sQiKkm0SWEtA3QFRxAOYKMKQ5UFLVP1GmggeRuNuq2sbezy0GnI4H5dZ1Qm9fAN1t9G45A0Q1MMd1OBsR+7LHRkIcNDEeVB0FchUNpOKIZR8ihVEev42V5hfMle70Kwp4SsijXKTsc9dLTDLHPc65nvtZpv+4LRhP3s22sbVhkM7S1vfJNdfcWV9v1vfIsfbVorCnw6R1l/2LdGFXvSqwZTDz7OWnfNFlqL1rWu3Xbbba6PsOZ9YN9++7Vf/VU7ML/fvwNY3njLTf6+h6JGM7DQB94uihb6+BFBQcIPllKGQ3vy/idQ8t361rNrr7vG531mYd7ObK5bZSYd7lEbjDzjH54xxmWNdPgOqy3iN4aHfc09n0XdHFWsVa37ksOn7r3PZuuzHkVY6a7aP/xHP2+bSOzj9TmnhYoN3w8RusilO4scg1zBL20rrFuv23UP/Zf+z39qZy+f5coPHvrVN14LBkrFVfIxmDy0AgZLe2bGNrY27ckHnrQrb77K5/HUyZNOUxgQ+B00RB5GmdFNI4HgED1QnNmuIExgAj0Zhlclj7lRgxnXsY4BZUTBgmBE/lc59+cgryPvJVdFq23iuWURCPBvo5GMaV1Dj23hd/ab86Z9TOdB5GN5s47TELk6ZAo2hVFYrU0AlRocHL/KNCMTuD8VKeJe+kmHin0kzTiHE4BfrRiOEC0OB8oXKQaoI8mQNTEAdO12xkmJqh+VZyKgF3hVSZUEwX9+rgN0CowE1HSHPGdDF8lxBHSfWyn1iy2i+M13lzRTpJSGG40NAjo+K6DjsCjWeKDhrliBfjIiSd5WbECftzbTclcB6Be8LYXclYhqDYKgF9sAACAASURBVHAyyywEH1wlbU3BdaxCNdGpUJJVGd8VWQXrFuM95Ox4HBgFV393xVlFyn9aBwJh8UyGiRi+1DU2BReErGBgch8nLW+1KnXb1q4+iQDRm9LENIaDlZmV1tjHjG1fWoxHJ4dGCBNbqBio2NCftKQxzlIlU5IO3H+uQFxEG6CE3SIdJw3iOoag8PyywjJq6brCyueRUynilXSmUULPjcsOVFSuFPPhAyqoNL6UgVV5O19i29hOx44cPmLdlXVrDM22Tq3Yl57+vIOOV7DLoXWA9nW33ehAiPA0trq1Gi17+L6HPERdMZRwBegO7bpbrrPzzjnHXnjuOzaHax540JqVVADp1NppB8q17U3bGQ2tNtu02Vbbtk6ctrMPHvaEuZNrK3bW6y+yE6dP+T2tSs1mBhV/dUPBhtZtVGzbBtZcnLNXvvuiXbBwwBo7Q1toz9jplRWrLc5aba6d2ul0rTWs2IHFZc+4b87N2Naobx14xsOBHdp/wE6++LJ9+elnrenmi1l30LW73v8+D4d/6/nn7MBRJMxtGpL0Xn7pJTvn6Fm+9r/S27RRHceu1ieOsURqCv7PzczaKy+8ZPsWlu3JBx631Y3TbtygjR/7+z9uC4f2+5nuZx087Ml5g+6O7wiAogNvdwY9O3T0iG8jRHgdyyBba+u2ODdvjXbTuvWhbQ8mq9ep/GmkSYGFoUuv5Z+PzeR9VI7UBypTNHIpS1wyo0xgflTH0ENXGaYBSxmLDofKAXUQ+x7X0JFfUKNBleuAFLIhRwnT0KaTQXBLS1pYj09brtgO9awuGURAh2fMJUkaT3wO7ledG40Z/OYFZRwMJ/EjOh5KH+1DynJPEaKoU6gnMU90yvCdLl/43Ehhl6g7OZcK7gqcGGunhzomKXrs/cxVEh3v/DTGjC15WYJJlDSIoPuYqU/eSkZaMrSIGdRjGjni6W2cK/aT9GKf6KgpX3j7MKq63aKuvNPjvLe9rkiK4w1lAM/vtHFnbNRDljVcgiknKHrO7LQz6AjrdPWJM3mVAOyPWnl4XsF08O4qAwc0ElMBXTOEKZi6JpUqLY3PuyXDUDFQcJUhOX6O3YUoh2K4BkhAIzOqMlDmScdvpuQKpUtULlpsxC1IOVVMQ/KkQYwsREYv5oRVzPL2N1btoiDj2Vo4RxnNlRYYKO+D57h4L/mFITtaqTo2GixkcjfwwtnwqnCpKArFVatav1bxQiczw6oN1rfsb//A2+wXf/4XDDXeYbAhB/U9N1xj1dmWnVpbsfnlJQebo0eP2trpFat0B/bkI0/4sWlb1nUDAAlrt9x1zNooOlNt2P2/e68D2NrGms3PL9pdP/t++4u/+kv7/S/9KzvRPW1LrXlb9rvMrrv+Ols4fMA26yN7ZfW0Kwk84/F77re5bBQAyG/4wB22PurZ+k7HLr3wYvvkL/66eeB/e8es3bTjP/NeO7W9Yfd8+lM2ZzOG1Lj1tTO2b3Gf3Xj7Lfbi2mk7dN7Zdmp1xT2s5facPfix+2zl9Ak7sLRszVrT7vrg++zEmVP25GNPexQiJct1bcZadvmV77LmXNs2Kl0b1scGdSHfHjEw99BThKHiGQTwzUfDgTWrDadVrlNol737p+zQ8n6/ZnVlxb7w7JeygWR2ZmfNoxJzlVn44/bB977Pvv61P7cDRw/ZaKlpHcQ9Mg/SA1QFz4gT+qaet0cQkFQmgM5raJyrLCj/KC8X3k2oEgY+gxGiuk8dHyruqLM0IkZeZT8oH0lWq6nwkBw7G3lcjQfqPuo40oLtsy013vUsCAV7n+dcFniXkZ2LuLBtNaSihw4PM0Ff+ou6hn1THVjQM58WSYME3xMoqfvpKJUtSfkzc92Esrb5XZmx4P2q5SqSlVzHJJd7TUDrNa0LUIaM+YEtebSux+DQZUAnvlDPkXYcawR05aOIb8pPnGuNtBR04t54PcIYgK6NsiFOQGTWOHE8JL7wFnOIiQPgAMuYDYCO3bQ88UgFh+3QytbJKZ4FhQ6fKgM6r6VlFDPYCXhjDwATmcJ2u8AiMyfDVyoknACu/SigM2RFxod3zb8JMM/RDXjp9NBVGNgnVgsj+Cmg431cY+cY2RbBUi1Des9gUITcudeSXjGZswhBhRO6yFAEdK09oMKvdFXDjkyK33WOdhkMKC2a942q0uX8g3bthTl7/tvP2aUXXOyA/tF/9it2/uGzHYCTx2129S3Xm7UaNrdvyU6vrngoHGu4z3/z23b+obMMJ049+ODDDuqXH7vCvdittQ0b7fQSUN53v800W9aoYT3a7H+77O325S/+gZ3qrth8a9m2Bxu2OKpbtZsS+N5x5eXWm21Ya2k+VVB7+VX7o6e/ZKO8Z7nSbNn/eu27bOGsQ/bKmVN2zv5Ddt8/+02rbXTtIDzdzpZdc+dxu/+xR2zb+jZvs1YZdm2u2sqQanb8I++3kxurHro/+eqrtm9m3p6492FDHAFxgI2tdbvjrrvswUcedijeso7X7F+ozztt8P+nrvxpG87VbFAblx/m3FoG9OqoYl949FkH9JH1rYIlnkrT1jZWrdKoW6U140bpsWPX29LsnD30yQe8jy+ceNEOHz5qq90NqzYb1q7M2GZ/w2pDs+XmvPfx9g/eaS9snbIujPK8F5oGt/IvKx3iGoYsQVeELB1UA6Crh678Qx2ir8zJUKNddZ5WmuM16hSUrXHSaKVXHfmaeg5JcfBwCegEHoIZjdlocPiYSyqTKQhyDDBI2P4uXZ7PN6ABonpKddFegE7go/7k2FV/8T3nuAAz5MjkLH32jc9hn3lPoXPzfm3qOd+GKoVptN+kE9vTcRLQ/RyLVHAvlX3NHjrHxaRer9UggE6HDss+fqZFyV5+NYgU0JUvYn9ptFHHaRa7YrPTGcstWP+XnRqFh65gquBFQNbflYAYDKwUdhjX6ZqRAroKjb8HJYdp7UWZaVr7yhDuyXliUm9PQB+DdwpLK2ERam+30xp4ZDb2h6FiKgEdO4AM41fvk960r7nU675lR62xYqAZ0H0tNHsGE79lJuVe7jJA51hUgZARKCDqGZCRKAxg0IW5+SLzkgplYp2/pLCNWry+nivbPDBm/DFMRA8ffWS7+jv3etOIiMKnClmNAp9XJNXY0F564UX7/kve6ID+1P2POFjAiwRtb77jNjuxdsYa87O20d322vPL+/alEqXtWWv2zF54/jsO9tiChfDwc88/Z29+w6W2vbaOA8vt0U99xmV+ZX3FuoO+7Vs+6MCO/9vowahnByuz7qHjDybc1e+7xUattD+4MTB75GP3WiPPaa9SsZt+9i7baVRs1KjZ1ulV+/K9j1lla9vXw0e1inUbdcPqIMLzyDLBprnN9RX3SFrzszaqteza9x3zMaJ8cq0/svs+/glbqmENfeiytTPC0azJCGFxTh/HxmnPOViYW7K3H3uXA7rKXELJkQHMZ5pte+r+J61nXZuztg1GOw7okFgYSyjuumN9u/6Gq+3I/oN2z7/4Xf89pUolGqHtzeGWG477GgvWH3StPjTrjvp2wwdutU41KURV5uwPwVNDzeieG8y5KAoBXa/B/TR21ZCOHiQVdtRNlHfqDzX4KdtoT0t7Un61DVXCKt9JF6U8jQjoEYDZl6gfKM9lHh51Eg0W6r4JXYtQv3jjkTb4HEPw0UMvtnHlzlGX8lmcA0YB2GfvX7XqVdq4j576TPUUIzd0ZJgExjnAaYlKnwiQ1DuqKwtAreG0wp4fruQ0LwH0Yikir6fTQ/c2c5SD29ZIYzpMeKaG3ZU2nGNNaov3Y8zcZ658VODVcOT1ITRKUbngfxpvW+MDlXHIGFHgSTgMBoCOPxKP617csqHMpJ66r1iMkn+uyjoCYPT68DwX9Ebddgao1ZzAosxDZ7/YX05sClclQCdDUGi1v2UhuwLU84k5npyXQ+GcIDK+CjzHxfu5nY9rSKQN28d1+E63VaiHjudpBEAtPwqizl+ZcsE+7uJEoZy0Rg8nJe6kSlwEXO0jGBoWLpUxx4z+c90LgK33E6C5xsTfY0htt/KbTLpBP5B41q+MrLO1bYuNtq+f/9Gzf2DD/o7zU73WsKtuvt6Wjx6yk+urttXr2r6DBzwR5xvf+IZddM75Vu8M7M1vvNS+/lfftFG9aoOK2QsvvmBvuPgS21hZtdlaw+7+2Mdt39xSsSYPkHrb3/khu+TNl/p6+R88+SXbXj1lZy0d8HsPnX2O/cQ1l9ncgbRl7cjSfrv3N37b9rXmfFhnupt258992F5aO+1JZVgf/4P7n7QWQmjdnlVmWrY22rFbPvheay/N29f+9M/s//39f2OA0RT0xnY7s8uOXeFeMjzV+mBk93/iHtvXRBZ/OnSjM9yx43fd4eVlsVf8X3/5/8qRi55v5VvZWbOrb7/R+lWp884KjjAJRhXbXNuwudaszQLYH3jctrsbnjPQsLr96N//cVu84Cw3hA4sLNnv/MZH7UB72bZ7mzbXmLO3X/4Op/fK2qob388+/oyH3GH6bK6v2vzCol1+1/XWrSUwL4uUwSAk/1DGCyM9e2cK6G6L5NoH0Ae6Zqo6TAFaAV91AeWPBnOZwmUy3y6DKEf4NMIYeRp6Cx6WVmzUfml0MAKV6qjokKhRz/GX3Q9m8gTMAMZ0bnS8vJ9zgGsg4wT0CDikI6MM0wCdHjrpp7qCulodJo2Aum7Olf7i+AodKx49vtPlSgiDH9y0B6AXoe58mFEEdBSW0cI4GLfyqS5BKxZFD5y8jzEXEdRazWs5RL3NsXk1SmxbRMW5zG+VC38oHZ9axpAETmWeXeAHywZbYTKgozPMfNZtKRHUvZMIuFfT3t5pgB4tNE6IJ5sA0PvdXR4676F3q4qCzJGEIIXc2bcouGqdqxWsY8GWHYInQQrX0oIkoCsQkla+ZaiW6mtPGDrisVNw+MwI6Lr2CBqqdeugJwytc1zQRM4/15C7Gkhl4Xo+iyeaqVeBPnB9Tz10NVSohGgwcF7VulUFqEzN9/D84KFjS9Vos2PDra49+8jT7qE7jQF6111hg0bVtgc9B+zWzIyHxbGtarC9Y7ODqlWH5t77obOP+ho7qq6tr6zaOUeO2mJ71n7+wx/xzOyF2QV/5rG7jtvSgf323IvfdUAGCH/5oafdQ9/ubNuo3XDA3h6lEHxvfcse+Z17rYqqUshIrTfshg/d4YlvG51tq3T79ulf/S07MrfsnR4O+3b1XcdtEz5wq2GtesOqm1176oFHbWXltC0t77dtG9lVt13vY3r1lRO2f27BPv/YZ62Vk+LWt9ft1ttv92z5F1552S64+CLvy+9+9GO2tb1hs42W7Yz6duXtNxQeusogFsIA6FhDP3rwiP3Hf/8f7F///r+0+dqM7fQ71qo37a6f/aD9+SvfsfbivFV2+g7q8NBnKi277th1nj2PbZUsDYyljS88/jnr9zo232jbibVTdstH3me98YGLRUEPDb3r3l0kaYI3Ycj2uqkmAQAdf5RtBfQI1vGzgpnKuBr30bMir/M18ik/43fuUimUcJbtpGsGOYw7XvLQSCH1TwRcGhqUb+pk1UvqPHBcqt+S0hsfWMS2VNbxDHxWp6YM0FV/Ky2os/YKucMhwBo6dVdsX8ekkUh+z+VaBfTC4cp6iLqV81gYLKwRUwLoPD61iByGkLz3F8mnWEYLJzWSFzk/E05QjtIRuBnRjU4To9yM8EbcdT2JPfPYRaYh94v/1njbmk4G31PJk4DKPCAQzpfmaV8YvAI6hI4hVd43AdyGSmypEtY0wXMrUJLO6AHTe+z2d2w4mp7lTmCJaxze6AgMO974r1YkQTqGRApGytuTsI+S16KNGBICoGNC1VMuGMtruaeN9GXeMwUiZrmrNwv6kBa06FXg8XucM51nCgn6WJYUR5pom2oUIeROz5wMHJcAKKzRQqYFHq1/NaTK+KIQ2IrZmfU1O3zgoFU6PZurNe2pTz/qgN7td31/9PH33Wm12bbV59qeQAbvHFsN9+/bZ69850U7Mrts2+sbtu/IIftvf/kNLxaDojFeoKa749vJPvvwk7bT61i70bYutp7deINvOTt49IgXVpmtN+2j//ifepEXKDeE3O/4hZ+1b7/8grcFQP/9R37PBp10+litPWM/ecN7rLow48VlVl46Yf/2mT+05shs9ZVXbX7/sl3z3lttddD1dnAAy3K9bfd//G4/7nRhYcnODLftH/zCzyejwsyWZ+bsyU89amdWT9qBpX1Ws5rdctettrK5bpd+35vtT//Ln9nKmRX7v3//39jQegYfG+H6d956pfWwoT3/kQ8J6GtnVm2+PWeNSs0+93Aylra7m5578dNXvceWLz7Xnnv5RWtZ1cPoKEXb7+746XRveMMbbHVj3Y1KVMu77+OftKoNbcYatrW+ZrMLC/bO269xQI9zToOY0Sl0j3KE915EaafnPFsG6ASeWDqXBi/HSXlVo59tEdCUNvE9l5gi/agnNMKgz0V7ftqaVydL8q+Ag/6rgY570z1pzZiGb9kaPvtSBqgThgWWrLx0bMqSx58CKvpA/RtllI4GksWY5a7t6vVl9HP64PkZ0NEWx1iAqNClzMDCdayjsRegUz8rDb2xaq4lHwA9lZROSXGFgVUC6NDbAPTiwKNQMY6GkPItx6H4QtyIc4trCOjKGzQUIYPbSNrUpLhL/vab/Tz0aX+vBeg4FAL7zKnECej47OuU8/MTa9RkdGdYq9rMTApDqlWln1Npw3FImwLuINZsWrfX9SSn6FHiM0P/IBQtIbWuU5v51K9sjUbg0qQE0qiwuJCljuxcKczAEBzpwH2E6oFPTA6qJQnx1ZrGe68Bno+A1NwEgjY8TXgt+E/lokqLbZWFvNAn3XdKesVta6Qfn0vhQ5YsBBLzoMssGtbSces8UIloBAPP4BjYXw077lIYOPyn3fKCMb21TZup1O3zjzzNHBf3pt91w5VWaTds6AmUQz/q87vf/a4XFFlqz1lvZdMWZmbtzMa6zS4t2OrmhqG+M7ZgzTZbVukN7IkHH/NnntlYscX5Zbvypmvco18+dMDDze1q3T77yYeKNfS1fseuuPUmO+d1F9qrr75qi80Ze/C3PmHt3LMt69vxD3/AznS3zOpVaw7MPn/3Q2Zb29Zsz9h2Z8tu+4cfsrXhjpeG7WxsWWWjY19+6vMOqCdXT9vc0n57x3XvtmGtYstLy/bqCy/Zv3z2y9byFXfzU+BuvvW41dst+6vnvm2ve8PrffvbE/c/6qvfqJ3XHfXsqjtvsp3q+JwF0piA3qwhuF6zdr1p9/7u3Qbsn8nJeZddf6VtzdZsdXvTFlozNt9sW3dt0w2kH/7hH7YPfehDtm/pgBsXm4NNW6jN2db2mu2fWfTkvdNba3bzR95rO9lDp2JDH2gkUv7VaGYkDIqM29ZwD3mHgAB+wu+qMBUsIogof7O9sqQy1ZWFLIjnRWOBijdGuMbAkk744pIjDd7YR7YRHQ6MtywCqDqE54nzuwn9W63Y+sZGEU1UQKeeZASQfaZepX730zKzAtN2aSApTdVpcd2bs9x1DZ3P0Igfx60REeboMDFyGqDTiCozWBBqxxp+WcidHnqxpFJUmcShLcnYQv9xBGvU/+ivGm8R0DkO9IljYxSKep38xyVVGnN4xfNc5zeafk4EAd35Bh46wTSCDhqDh0GwZpgAnaXniyMUAej0pMiMHAQNAjIrGQLP6O2gLGJKJYoWGIVGiUMC0Gp0QM+1qpURlBkU3LSPZDglKq6NIV9NSigzehCh8NBVPOc2F2sBnRgmpGAXzOX5B40J+qpljj4S0NE2D0rhmdI6TjKAWvoYDw9H4Bwqg6Mt7MnGHDGjnYxDukMhaF4Ahd6VbqPuYI5dBqpsOJf0wKmceS/nhHTgXBTWsFSeYy1zVRBUStAj8ADf9oNvtf/2n/7MFlsz9tRDj+akrLQH/cqbr7XaTMu2+zvWG6bazUim2sZWt2rTZisN98Y/cd8nrd2YsytuvtpwrvjqmTPu6XY3Nu2zjzyVc7yxRadu1xy/3mrtZird2u+5Z/q5+x4pAB2b3664A0CZ+KneH9nv3ffwRFLclXces1694mvbs5W6feWBJwxFYqAcoWDeefN1KeTerDuINjsDe/axz9poiBBl3aMAV9xyrecQuILpD+1zDz2FmnAOwKDN9bfe6HkDjZl2CvUPh/bYpx+2thexBayP7B3Hr3BAJ4gW0Zf+0Ia9gQHQN1c37MJzz7f7fvse2+qs21J7wdOBLr/xGusttGytu21L7VnrrG1Y06r2zKO/54VnaobiPakYD0D99vcet4/9xj+3w4vY3mbWtb7d9A/usudPvew7CzDXqJGPV5SGxZ5+1lHgnE+85lAjS+7uAgyuK+6RdBp3wlDG+SzKQXw2eZx1GiJ/8jngN41YqT4CDXHGfGd7uyggApmMToXKUzRCNIIRdV0EEgU917kouxQMETWalRb6PfUYxgWDxMsc5z81ZvCeSWVRr3lfwBt+7kNjYjeL8iLHRBqQlqS3eqeRTto+9bOOA+cQAtCxfc377cm0qAyH/BtsUxsvBaSKcWkFHde5kQjgzifGqRFGPGNf6YjxGk0c1vn0qFPescGoK/rF5Gqcj4AxYoeO18jv9YsiOIXRc9EPv9EBXa0GBQUmdajlQEWNDhLQNWSmoMH7CBRQGBRSAHqtlsxzTkYZsPMZZHYySaPVsiGiA+GkHxX6+F6JzX4i9EVLTI0a/M6QtTJq4aHnTHVtA33lWPmeoWx6wzrBrJJEY4kGBe/FxPHEKPWg0QauLbIwZf82+kOG19K0hRBIEiKSOqKwKbBCIZUBuve3XvccANBfhZz0IM00pMc+KL9xrGUCqUpIjbakkMxm5+fsv/znP7Mf+Zs/ZM9//Zv2/3zljzxtbGt7y+ZmFqxnI3s7tmdVzPYfPOBFdHCW91yzba1aw7ZOr9mjjz5qCwv7PNlspb9u8/UFu+n2G2xnq2Mz9YY9/fCT3hry5gHoV99ynXvOAHQUTwEQP3P/o5Y2lQGoxoAOurRGVXvm048WHjrqx7/nthutUxl6YZgZq9mXHnjcr/MwX2Vo77zletuqDBKgDzOgP/q0GZaXKjXPgL/q+HXWYw2G4cg++5knJwD9ultvdEMGUQxX3AHQEXK/7I5rfNuYKlH/MBjZqD+0g/sO2H/6k/9oF513gd1/z712YHbZBqOeF9r5X37yx61xZJ+1FuZs/eQZu/TiS+zjv/LbTn8AeNd27PIrr7ADBw/Y6VOnfWnk4U8+4EmLWKZY2V632/7Rz9h2NR3mg2NvUTsf4XkclIPSsQqoUZYR43OPJZR9Vn3CLGPKLHmdzyrTOwreBVJNeUOjVPUWwYPKWPk7AvoizuPe3p44g0GdIupalSnKN67TpFuCA8ePtjQpL8qSn0UeljuVHtS7CoYcC+U4bluLgK5jp8w7e6HKpZ8CiGjM+LQ4dbR0PDqn+p7b1jg20kl1Wtl8er9s6Fnu0wAdJV8LR2gKoPNwFtWZOj/MBcF3xBg6ueRtjodRB/SNThBxAfMM5wt/AHRfykGGfz5QqRTQ9SEkEIFaAYffuYXmJTjHFYqil6UWFhrFYBTQK9imIyH/KGBoSxmcYVsXFoR6XVmN135o3fI5GhKLk85Y0WC4+7QmFQoVQjyvSNjJa0xlld5IBwoVrUV+Jg2pJ6ZFNADimExVTOwP5otr9GTg6KHrGh/HX3gMlnIgKLD8Xuca99Oo0bBVAehiUHHMUfkweqA0pZCpwVgG6BifKiLSy8dpZnOLC7axtmadlXX7m2/5ATvxnRftsYcetpla20PugKr33HilHTxy2F7CcaL79nuJ1VGvb/VR1drNtt13z3326sYZa8/PIavDNkdbdsuxY75u3KxU7amHnsjbtPC0ml11Syp5CmMSSV9tq9mzDz5eADa858tvv8G6laRwsRTwxYeenAD0y26+1qu9IcKBLPcvfvrRAtD7laG9G2BcG/m2NpSUbW737dmHn/I1aCz+oQ0AOrxsn/vBsAB0gClog8p4qNQGw9f9ocHQHrv/oQkP/T3vvd662UNXQ9UPMRyMbGN13ZPiPOT+W3fnhEOE6If2wY982F7YWvHEvu76pj31yGM2U2vYcnvR2/vJy95uR88525aWl/1Y1c21dfujL/2hDQc966yu28L+ffb2W66w0WwquamJlOAZXSbTeS/4K69xKqDzOtUjBBI11snzqlSVb8mf6qiQv1XWIs7rfZTFafwL/YOz7LnLhHqFQAoaqOfPZxMkqQtpMKtxQQOb2253gXn20JnlTnpE40MNIJXfwjD3LycjrBHUOa80GmmkpLPEEb4e5wvoch3nTfU2nqHziDyK+Hs0/PYCdPQBa1SOEx7FSp542neeQuI+1lyVDiBPD91PKsRSXqjToUYPHCI6ogyfx2go6epef/bQOXbqYtzLIkeIZnlkKZ+MiNcJQCcBCOgaBtDSoQzHqcXmSRV525YyTRlj06ukx9qDhVFJyicCOT/TC+VE4hkFwNQbVoeXLl5xAVa5vm1ZyHmC4ZAYkQ9HiECkxgjfK/DivdcBDn9qoGCCMF4VTgoJ+kqBU6WD+zlB+J0CoddwDPTQlWmVwaeFvJxOo2SQMalDjQsqF65X0hChdY32fDeDHz60e8sR+8qknWhta1u8X5U2hbYsh4HzhLZ3hgNrVGt2cH7Jnvv6X/oWsa/83hftzNppW1pcto57ky07vX3Gjt9y3L3EU6+c8Czve+/+pDVbbWvNzlilUreT2yu2MLNst37wtrSuORhZf7tjT37m8QzoCUzfc+xqB3Rscet0Ow7YX3joCfe08UdA71jK3fDfP/PEBKC/65brHNAh8L6G/qmH/dVxtwaD4Jh1GmZ9VLiFh77dt88/9GSG6pR4d9Xx621QSYBu/aE9/RlUvEt70NHT6wHoqFvfbiX56g/s8fsfYu77ywAAIABJREFU9kx4xMVgDFzx/hsLQFceYulXrKUj5H7kwCH79V/6FTuyeNB6g661ay37iXf+pFUWZnxnwLmHj9pH/49fQ+1FD/lv7WzZ8dtvs5NnTvvhQe2Ztu9GePATn0qFb1ZS1b4rP3DMVnpbRb4NvA8oLuSG+Pp4Xo9UJU3949t2godO5chXlS/VW9NAQBUplSkjbgro0UhVFcBn4Ds17HcpChjUMGSwFzp70+pAcbeQRrVoJBBoOGexP7xHSzfvAvWKuUGvfwpGqsem6Tg/O3wKoKtxRb2sNIQx4YCadzlFw0fpz/EQBzheArrOu/YVdNoL0D1y5ccv5FA6kqQF0PG9GxkB0F1HZ0CP+9DV4MKSNZ4BPcyaAHpEMral8S9iFw0g8AT0CKMxkAvH5eGoOH614AdmuZN4tB7YKT0PezdDpjUQAjoZmB41n0kmJKAzdLyTAT0KoTICLXfei34VVgwKS2RPjcynFi2+08Il6kEWVjZq2wwnK/2wv7SU9zJUuAYVBZoKCBPmShsWlaxX0Rorq5VO0CQzkj6kJ4W+TNlFWjIpj2F+VQieoY79/PV0+IDeq0aPJvrhe84v7vV9nHo4gJTPxLWxMAKVqtIi3q8WuPLCLhojS3c0dA/97P2HbP/sgo06O9as1OyTd9/jK8VIhHv51Ct21oF8qMgwJbHxQFVUg2aRGGx+2rSO3XrH7ba5vmFHDh6yzsZmAeio+Y4d3gD0UbPmWeK+k2MPQMd4EUr/3P2PTAD6Fbff5CF3yEJrYPbMvQ9bPVdjwYEp77nzmG3XzXpYI4eHvtW3z38GJVhTIqcD+i3XeZSAHvqTDz4+Aejw0HE8axNRLCjOwdAe/xQ8dKxuJ0B/z/tusJ2c5a5GNYAc/886fNT+81f/1AH96QefsNMrr9qR5UNuedz1M++3l1ZPeaRs4/SKfeWZL3gt+bX1VVtcWHKj4kM/92GvzodQ+pc/9yU7dfqEnbX/sLf/yuop++A/+Tnr1kcO4tyxwX7AE9FtOxHUCehMKou8gudQ1+i95PMIWNEJ4edSMMpbTWMeSOTRGLWa7GMCdM3Sp+yj7YmlubwsSvmJ+TixXQV6ndcJ0PweAJ36gs8vjKmcM+Rnh8s+6Hgd+qkJs5hP0MSr/7Va2SEab7dV8EVf6QhxvJxH6giE3MvmnWN+LUCnh+7jyh46+IkeOubA2/YSt256pAx4rzqLxL6UKc95VqzjOGkU0LkpABn6ZnNzV7lcdZBokNKxwrOYPAz+R3QHwF4A+ut/5PuKNfSykDuZSr1KNFgwP5IH6uXbHjBovQ+N4jM72cNkZA99Gqi7F5yzvBkhIKCbb3vAM8bF9aOVF7M82XcyQbUGZkpZvrSsCZhu/eftFGVC4RYUDoSRPHVVCvgdioqArsBMwwQhHD4bbemaC75nJStnoLxujmsYqSjzAFRRcQwx2c8tzAzoWAfH7/4d1rbEK+Iauo9Vjg8kY3mWKJJrcqWvqBTjtiPlB45HFazOgYb71AAgXwEwsA8bB31snlqxuVrDTr/4ilUHI3vdhRfZfXffV1RI83uwvr296VvREBquNpo2qJqd2dqw+fklW9nZsGO3Hbe5hXk/8OXf/X//1veiYw09FXTJgH7z1Tasp8I2oNVeIXdPbhmYffbehyaS4q6662br5Q3zzb7Z5+972IHb19CrZpffecw6GdCrw5ED+rMPPWlVHINaqRriQkj4sxwdA1g/8cBjDujYPQLaXHf7jb5P33NN4GEg5H7fZ7y/9NDfddd11stOGoELtKpXav4f+9DhcWP54Xd+85/b/pmllEW/veGV+pqtOafLXXfeZp++516bqTVtbW3VZhfmPQkRlfXazVmXkN4Ixk/TTp08YQcWl6zabNqPXP4Ttu+cw558izV0yAu8dPAdM9yngQkUmuuUPeQ/ynUMl79WyJ1yR71CQCGflm2LUx2jgEIwHAPQ0Kv8sfQy5IuKG9eoc0XnQqOnKvvsX5S/aWDu34fCMiqH+rxpxoKCoNJHjSf0kToNehuATpDHclNyCFKULzqA/E4BTrHH25eEPO1/1Ee7aZ/W0D2xLXvoPOecgO7noLOwFq5DH3GME7fYeWJf8tQ18sB+qGNLfY05VkAnPbjUQFqz/1ySpGyS7zxCYZXdgP7Gv/P9RYoiw8l41QdMW1t34cBaQwmgqwKmhcJ1YHqD8NCrNRzykP6U+TgwtK1HzpHpnYCwbjGhIYtVvXRdQ1ZLrmBYXzoZn1amWfkThosAO60htNNo5TKX2fum5UjFgQmLIXe1vKGMcKIPJx+/8Xf0lzQjQ+C58Orxp1mRUaBUCSpIqsXt8ASQzoWBKDgETPJDTOagkYB+YskBoXu9l+1x3pXZaRSQhjSelF8iDVWhUFk4j2INfXnRDwPZePW0nXfoqINVb3Pba68jlPnoQ4/ZidMn7PD+w9brdRKYN2dS1RlYt7NtB0dkXF9+zVV2yZveaP/uT/69NeoNu/C88239zIr9HpLRBNCRCY+1bXjo6EdzOD0pDuMloGtpWAI65r49rNjn73/E6jnLfVAd2btuv8m26yMbVCvuuTc2e/aFh5+yCo5qhSGLLPcbr7F6u+mfPZz+wGOeje9HAhPQK6PkoWO9Ddfc95DvGSegX3bntQ7onCsqFgC5H53a2THkzC3NLdjqydO+nMGkOLR0YuO07Z/fb9dff7UNuz37wud40l0q+oOIxtag47sBFlsLdu11V9kzT3zWPfSVzoZ95Fd+0Z4/+ZLzD/gaES3wFd7DewHQ7wXoLjeBQSgLNFBVCfJ95KkIYARGNY7jPfjMJclpgKZLTgTjMfAwSxxGWqoQBvrzHl3/pkyqUY2xaxRPvdtp49N+uiMixlDUj/hMXapzoPJJr1ZproCu6/pxXsA/AHU97ZJ6Uz1yHUuMEMCoU7CmHvpeAZ0eegYglxMFdNYR8ChKAPSUpT8+z131nvaDeEpdHrcYY77jtmrSSrFYMRJteenjXCmuwOs3/egPTmxbiwyDh0DANHSF7wjyHRTfkJAtPTwKgk4Q13NpdQAMavUEiNpZFSIHjZ0dZyz0gSGYBIA4MQfmVd4XmI0CMno0KjjxHDxC7Zg9ABIFimDKCSHzki5UEhwnwkYpVzP9ReWBiaJRQW8VE+rWt6/VpEx13fut62FsFzSAcYD+wHthboEyVBmoU4mUWai43gG9mkJe7D8VKpgZSnUqoMO7yOvnakRRsSige1tSYIdzBNpz2YLXqMJQJRhp7BWaqum0tfOPnGWbZ1Z969RF555vf/61/2rf9+Y320svv+xZ03f/7iesMhrZbAVBYbPNtTWbX1y0rWHfrr/lZmvMtm19e8u3ke07sN9OvHLCzj561LbWN+yzjyRAT5GYql15/BrPcAege/hrCA/8EQcp/CGzHvu7ES73SMaoYk/7wSkJevD71Xcd89+hKNwgeOAx/x1X7GBL2K03WLc28tKu8NDrnb498xlsS+v7GjkCjVfcdI01Z3CqXCVtSfvUo5OAfscNvs5PQB/1B/bYvdgvX/W+gm8vv/NaGzRSv4qwHmQennm1bmdOnrILzrvAVk+d8aNPV0+fsc8/8YyfM98b9axeaVln1LGPfOhn7dTLJ7zQxb/6yh9ad4gqbunM+dPbK/aP/8n/bi9857vWbjTtU5+81/bPLnnI/4XuSfvl3/w1++pXv2rnnXee9wPZvOBx5r8oQMT3NBbJGwoaUf4LIRXnwQE5G6R6PdtRo54yNG4jedH6px4yvp9WKTI9IwMy1tJzcRcCOiOZCqi8RiOIkE39Hu2P9VsKbVO3RtqAm9WLjMCI+6BzeD9eo2xyq5ca9EoPzKMm9bI/eC6qKi4uLU+coMc+UL+yf6o7tJ8R4NkPGqY6vjj/fi10Pw7IylvWfAkBof6cFMc8DsgpnoXqbKqTetg2nZcctY+kNaPSuJf4RwcPbTUbTcc37mQiDinNi3C6FB/C7zwBDkseHG/lTX/3ra7JFdDIFLgIITAMChOD73WfXLPZsu1OqpRDEOI19B7LkjXIGLjPt3KFcDeViw5EQYKCBwzyfZ5QtbKOq++jQEVg8yxP99LHx6hiYjTjdC8PVRlG22V/i+UBMYwY3qaRMqERsrLhs5gYQ9DHc7mvHeGiHs6S3iMHQEOCqvxoaFVxfO0e234wB4waRGWBfnN9lv2lQaNMr2FEtpWECbCQQI8MzD5SSeFzsasgJ6hQYSWmrni1LVirACwkycCSxndUHrSMITwA9e52x/eeV1GYA1mlENJ6OiwCtKQR1m62Uq18EVhPIMxb9QDwXtoWERbkg8C6z0YGDA043F7HATXH0R7yb3INeoSj0RaEEYIN7xxg5/KD32Cn1mseAcEBHthnPtNqeYU20G6HNaRTWSuvmOXGRc6M9vv6PQ8HkpZoB1tdvD2MGcd3jnpFyFGNP/QLj0biKrwgFtPgedGUQSy5YH4QOuY2sgIE8XyeCY1lnWx4+2wjoQcGUq3iSxf8U0CkQRj5U2WYipLGIHWH80beoaEFiwpPpojqpXHSUOdzyPOaVLrbwwbvpn3j5Hv2xyM3qJOBucuK2OUFa8fgGd9ylgx0HKOKV8o49QL6Tf2iQKUgFw2KQq5z8RPK01hnJl05AW45ZKxgwkRc1W9lxjXC0ly2oDeu+rJsF44aGL51TkqXRqNKgVn74o5OrtZZBtTUR2yLBlKx3Av52EkH47D/Hp3lWQAIraOGRF7eLDL1w759jpX9nuYA8jrOj2Nulis1wMh/ajgVzo8cguW/S3SX11Te9GNvLdbQqTjVzceEkAmp0N2CcYsSIde0Lq7Ajc7zP0PYCgaFpZeVDy0cCi5+JwGpHEiICMiazBVBncI9VSEgoQhrx5KpTeGkEmSWOfuMV93GFTNRKXgRkHm/htsxCXt50LiHSX0AFt32gDFBWVYaAIBkPVKpKEDy+VGIE0P5itDEPl61DDkWNdb4HAqUh9uzRKkwkiGpKOlpKENj3lE6F3OgkaECEDDGXPpXIyc0QD3CMRpaI68jow1GOhhVAv/SSuZSBSM+1Rq2TGY65mQTRoCo3HgtFaPSE9/pLgrtN8dJhcD5iREw0gftMQpGJYZ78Z7WO+SQSp6GMIr7lB1fqyHLaDAVMuURIgSpxkZV2fyr/ETlSQ+RcqjGFu5T+de5p0JzeZOHlgE65zvKPvkOPERFqPTkXFKW3Y6QXI9a9mZruTCWggD5l4CuNBjrmRSpRMh4GqD//5S9+a9l2XUe9p35jm+uqq7q6nnmTLEpSoptUZZtIVGCOEYE+CcjyZ+VIDEQx3F+cBAHBhwBdizAjkiJoiiySYpsdrO72UNVdb1Xb773nvkE3zr3u2/V6VdNucjGe+8O5+yz99rrW+tbw/bj0rWuqPW+CyYBXcbLUH69oaL9KF0iAH2SftM1PZj79eXvNNRIM3s9qznceH3XtKbWNSmTJotrXeb3oBwXr5dk3Oj7AlOtizfsbHwut2eoX2jImvZxp3Xq+bRfvV70GGX7gwndNEhotK5ldWgQeuPD319zroOBrtN9klexDRvcW4dvLVxAY7LpY/Cab69H/Hx5+fT7RHvO9tLrv9tT7nogrzi1sN5a8NamWVYkAB2Vqu8IkP2GHgqkWVi0iNzRiZpAT90PBcJvbK+svOD6CfZg9hjoOUDXQnprU1a2QH4TKliHAPi+Tgvzlry/ls9u1zx642a4GYcKdQjo/Pym7I/eZcTktqsY/HWMyHVAb3PCNISg7yUtpfkkAb5SYj11buEPekB11dP2g5PaZBxqs3tAFCgSiPKysNI5hVP8fWQ8Sb48mPA1eqNh2yBeezjeW5OHxZislKJv8GOvRcxXSK2/O78rw1UyrHXUZtP9JceUC3Wy8zLmDVyvqGQk8H2/OTU38h7E6khh+5CTQF6Ano1HZthpnrXWWkeBmt8PmzU2yo8G3dXM6tk0vsc8ivUa+zXS3GqsUi66n4Deg/JGGa0bwwwB3Rvvmhs/9/qd8sP7EtD5Oa/8Ndf+vn7ODUjXjCPlR4aW11ECRI3Xj6G/1vWALgNSDJHmgOsoXdLLVt/Uieei615ae8nvcC6G+8izA36t/LMOQfwxWbVwTe+1S3Y0B09yOPy1+Yw+/uv34HUGh9/DQzkaAhY/6w1ib4yZ3ue8rVtnD3HAY4H0rtdtBq52hHdgDJrupT0v+dH8DjFoI4PrKh8/x15eHgPbdQdMyRpZqg1btWZJrgN2P2dD/azWxhs2W4DOD/JGyqzUF73y8Yq1p1FZspY+dmiCFtR7GXpAryzk4RlwD85C5r01EbKwrttUtihro+C6DT/cgH5z2/fWgG6CsbbWJQh6VgkZx6sNKgHmZ+ih8W8+Bz/Dv68s8GrjOWusQ8HTNf2iSXB5bxkRYjz8PUi5L4rFpuzOA4kAVpty6KX089shjtInZgn7je/XRMafsRvr5jRSpkOFpDIVKQwZHCYLpL8r5mD0iYBSAB58vAL0YCFAZ/iXgDQ0KPS8MtC8MbXZ7KBxNAKPcNT68ToyRrWp/X39vPI78vr1uleMn/FIXUmf1tuDhp7/OkCXLPCaG/aKSUVZugF0f2+NR1m6nnnSPeldJDGpu8dVhge1jfIZhIK8oeLndqhwJBfaR1KMJgfkBizR6OrfBuzVL3v9lt8TV+u3ptWdhy6F7BW0Bw7tQ9srOk1sXfrnx65xXmdQXAGP9MbjYCjWQpS7YqY+DNmDfB/mk4MpZS6583uW9+x1bm+86DlkPGhf+X3A7wwpeQ88dpHeK7N/0k36jIxc/56eXevBeRSroLWWzvbspr+2lza/b4b6RnrGY4H/DJnVnna/On7bA/lQ52h+Zfwxf0lhKN1rKD8K12ktPB7avdbhOC87/vlkjA+ZX5NzhuDWP/28elCX/pYu8cYW3/MM4WMeugTExyulRATO8sz42T4zj01l0k1WNj8v4NHESiF4Rcj3BOhGJ67j1xJkP2kSXn1fwKIJGALikwTHg8RGQMOr9qXeMNgA1rqvsgRAlKgAXPPxeYCusjNvaWuM/Hld0oqsLc0Tx6v4mgCd1+PnFvli46F7QPdCxe+IedH89YqhB/RhHa8XTiknL1B8f2OQtf3hNH4zc9waiwTaK9KNLFBe1lnbw/nXBlIMUuP2ioQeekplvEaEK0V7lZyosXhFpvlnhQRbD1vHqjXYcr3UAOKzSZjrmm+XeOTBzG9EvT5MJtU4NAato2Rfa621lxLXXnzM4LBM/94w0nMON/4mS3cd59V+NEOaIRsrc1t3m7uGupSR4WXCGzj+vkNQ0TNcty49oPZgYKDi2hFrLZ6k0KWoLUs6ScxD9+sstkzenZSgvqe1IT9oCnMdctPndF/F4P2zPw46vTz0xzD3MVfJgBwA5iB5QOf7mzriddljXwLdr6HAUHOpfcz3PKDL4BgCusYqne3147W6cZ257feff0atv9e/fj4F6AIe7VPpRsWO/f7TM2md9exDOeHnZDAPDTob47oGfHhapb+OGf480W5duSVj2cZHhrEsUX8O5f4kh0g6WiVsQxnRHPqQnTfUBOg0KGjY+rXxz+oNio3eWpcWa2ySDZOdL/ze1zuvJIdWoRS1lLgo9N5L6MtSZATwOnwALaIWTMIiQZByp3VlNJSLa3ngkbU0tBz9dSSwHiT970NF8djEr+swmRDllZHASM/urSs9ozYSxyuPSXOkcfuYmfdM/bz4jaR18Bapp9zVpMWvATOtSLlLgLwikELdKDCFOGTpN/158F6Bau50PcWwBW76rN0niqxn+ucd/+rn+1rwcwf7eLAT5ch+3loPb6TYRqWh0qfZ2lteEXmAllLy4RR+nj0MGEPn+DVv3nBShqsUhMahOdI66bv827M33qrfGDFr78orMxmt11HuMhY5XlG3UkpWvkYwWzNV2ofa4Hxexdw1N359qUzYhlUMh5cDzedQ0Xtlfp3i9MrTv++VuIwOKjLbW25hBVRezrzCeuw51nkHTP6TrOuzmi9vfEjvbJ5Ja7H2lPVZgRHnjgyTBxz/HESU3mi4MmD9NXQOg1g2Hx/vdYvk9vHT7vw+8ZTvcL55DR/jH+pZfn4Y8nh8/H0Ml56q/y6/p/n39/fGhcbCZ/Q6XwaNjCLJ/VAWPDhdN7/S235cnzGsek/kMf3lxyh9rPn039f1CegsHfX7y+t7Pw6/hwXodtrc4J/fI8IC7XGPM/TQWVqr0rvh/uPfagw2NNRlsGnuNJ7gy3/vzU5/+AnwY9QmG3rvNJKKst7EP3kdlSjoO5oQTaYezCZ5nfCgXriyYLwS8ZSpB3aNT58dgpIXSClifVZCZ8euEpgcoGu8mnh+Z6NA156ZLzHzAustK/2uOROo6HU/P8M54t+aJ512p7I1v0k5rpRHgw6y3DlmLfR1RpV5Zxbq6D1UjUVC4+d5KGRSivZczBIvi023ODEB/A6vL3bCA6LfyLZx1lnjureeW2OiQvUMg1fo/QG8bD3ZK0SvrHQfjsFntvL1qxwEZif37SelgAQI/Ft0tR+TN8z4WV1fxp8HdHl43iDx8s/vCLB1P82d1tmXs3hAt3WgQmemvCuXlIzLyJRH7vefFDbpPju9zVGW+px+eg99qFC9Itb8CdA3MuZab2qNN+u0zvpXlrmXNS+L3sD1YENlbnO89tC9AS4F7ZWrN8jsmqwt7osENiEb7yFrfYbPeTXOPn/Ie+i6nzx0Aa4MRa1zr+j7kjPuX79fh4avnzc9v4xFJeh+BlXWL/j1057wPy0xLLxqDOadO96X179OB2i/0eiVzpfeEiBq3/k18PuX19X4dV+/h/m77u+fT9ewuVg7BMMx+vtIZ3lnR/LJ/AHP6AiAJT+SB68T/fPY8beDPihDmfOM62POybp1q06MEw54OfXzrznwOMN7a3/YvH/l73/TAN0D59Bak0KVEF09QIDlqtgAOifGA7o2mCZDD6oJpjK3OMvn3F+Ug4TcW1se+AQAQ2DneDwgaMEsNCC6dw3oAmcPghI6jl2bwwvA0IL2gK3rad54DcXANN6Ncl3HDIfCoaQ6LqzoZ9G4vFbMFqTrpKDNvA6SlyQImn8ZNFREo/H0MUAfgrqOf5RC0rMrKY49CFgixXmgclVJncYrRSVh1ZyIPqQM8Ht6JgGqB2hvSGpz2EZTCxXWsg88X68Y/Hzx+aiE+JONjRhDZ+mVxs+12mx213rSK1I9A1+jocU18mDLsfA6vC+7nw0NYSkLfkY5Bt7Q8EyCDqfheIeAbl0K17Sj5kvGnNaY95L88TXJn12Pxixr5ddZ7rqGVxhig4YK1YOcvucNOhkUknOvpDYyoS5fn0O5e5AYGnsql/08yt3Ln9dfNj71UHdJccP9q7WWMeOfhyVrCl0NDULeS/k1vOYwLNeDVbn28K9aT/M63gjT7xqHxidwkrPhn9PvNR9D97pFOrnIc8TRVf7KENA9oF0HXDJapae1XjJo1OVToOP3Ja839DS9nPF96Rs901AOmfTqdf/QsPEGtPSMDAWxj9pv2l/eQ3/S/Tcyv9bbQ6PLy5HXJ4/h1zVJcVp/v75PMmY4BjFw2u/Bm3/4n3V9PLxXyt461INLmahsRgtByp0NqEQpUfl4i4I38ZSPAEWD1sHwvipyCMy8ppQKr8ex+PIejtlnSEtheatMXo469ChOSkDn2dc00WWM8Hv+ehqPB0Vt3t66bjfNF5QQp+QXKVclGnpQELgTXLyXpg2hOR96cQI8gUJZs861V9oyxK4A+/FSCClVjYt6NM36/gLXGUTeQPCGkO7N7PRmbRRp3J694JhUaufnz4MBx+oBUWOUEuRPrbffJDIwZtPxY2VX3nrn76r5FbD1HlUfGirKCnt7B5ssdw/8/C7lTptdCn2oMHRdrQvnUes9VGLXfVchG8m2f25vEGuNNHd2bcZdrTHSVZaylwMPQvrdG+5WW75mOLTWXqlJSQ9lwz/HdTkifn09OAlENsbaOrvaJxZJ/+g5GIPWfHr2g9fic3PPcR8LGDxoc5wK/10LeGsDm2WP2stS4JQbdavza+8BPdx4tr2X5A193k+6UHpBRg6fh9dndnsfRrvSgF5+pYv8fhawaZ54LenV68BRcuON0Md0S1laV0RdR3Ms44wGp8JfXgdIl0l+NVbpNb6u9r3D8Xs9JED2gD00FrU3JJteDoRZ3lGQjJuMrNk3f33JoXBsuC+9U3OFdX2vAcml9jvzUPz8eANCBrt/Hj8OSwrl+B5vC/AZNTG8pzfifJb7Ez10vwkllPI45KX2HhYTopLHAN17rHw4Xct7/R7QbSO5pjD+afg5CpRX6FKYmmhZWVqE4caVF8XrqofuxmJe11CzltcDqZJYpJA1dq8gJfCcXIGWT37RPPB9r+BlDAwB3QuehJTfs6QftlddGzPeKKIg5cXSMs2HimCjNF128tBLooeepCN79qFnPlwHbyxs3rODcUh79dSjhFxj5Wui1DRuzanA2Z5xfYSr5syDihS6Bzf//nQN6Fobfx/+rrIyv5GkYBhDn0xmG0AXXawN48HRz+dwx3lFI0UnGfOtS68DdM6Rv5/kgj9lEA09I82dNWRal+3o2t4D0B7xe09K34CJlHXEjKyrrGntV3kVQ+Xmn8EbMf6+XoF5D/9JgP55MXQxIPzuENDVNEeA7r0b3csD+lCm2WTI9uca0DX3/Jy8OeWtaP2HgN6vTZ+gqn0rB0fGjvSXjF3+3X/mKoausQ338XVg450uAch1BosMGo3Zf0aGD2PIAnQBtmRPYK3P6n0PmJozr9f4Pr8jOl7y6udQY5Lu1Hr5edBeGnrQfr9cB+iaE+mEJ4E5X/f6SZ/zRpD2kPSz9of0DAHZ6wm/v/hdjXU4Fnv+dWfIzwN0j2+af48VQ727qUOXUpdS0wBkdQ69u95DqpGNJhsvXHWW/qG9cPhFM0Wxrl+nYhKVOrRmjFZeJx54S81bTlqIz3qgvZUcNFdvAAAgAElEQVSsZ6CAiaIwT56nZTHGmvXHm/KfDBdNnl9kvygSclnmUgIcg56Fr3FONKdaCG14fs48jHUpiubHKwaBIudFilnAZ+GKukTb9crEe7Da9LqXvv+YF88s96TvC/+kfxqzn1vNDUMljGGJaeHrQ69UIQOBqBSfxsoOb/KapXxlAOmZhgxN7930nnY2YsPUq06BQ4NBpwVq7fS+zXXAPOf+CFwpIVn1fr6GysbPleRzKI8y9HZ2dj53fgWKkj0vd5QxzxDwHn5/qDGPYugapzcAtP/8xt8oHWYRp/FjgC4A1zxpX/g58GOQ0vWALjnQHA4Nks0+shyOaFNlMQR8zY0HROkAm++19+U7JQ49dK/chwtBQOdcENC1T7QXJe/XAeWVkdP30aCnLvnme6K5pYwlU2I85A3XdbWuculdtCeBueZvaHTLyNFz+c/ps75Tm98DAlQCOil37zRJFv3aS/a8jhFgebDTmvG73KdqHfukTeAdQOlaP+fe4B1S4mZwVNWGVda9teYas7+3l2P+zh4Ufu71vvTkdXPmX7Na9jXt7u+vfTGUP28s2MnqNMo/x0P3DJifF62fDIbNurz6t/vDWfgBvxk0OA2M7wuY+FoPlI3FYIdUyJAikDcrpSLBVYai7weugflJlkL3QCZhkmLnNfk5ecmyoPjAnkaTgAjQ7fjQpG9/qsmXN+iVtQfCfhNfnVCm73lPSPNGQPchAs2jxu8BfQjYem55Jh7wdR1mKdPSvw7MpVy8ZfyYYiegZ6PPZPFq7F5w+bu8Fhkt1taTXa7WHro+L2qR16GH6gXdGx463Ygeuj7D5/LzRdpOa+w9HL2WZn09r+4todd8yDgQ4HrrPoqZUMhs96tOe9eBilcC2itSEqIkdX3tI46D9/IMwXVKTZ/T/F4H8P57XunzqZf56jPzrzFq0w89LIEW55+A3h/oclXL6xWhlPqT5tczcF4Jeq9M8zecWyYD2fq4TGWtn4wOMVwCL++REdApk0xuleEj5arxakxSpI8p93WZmPfQZXB6negB088Tc8T7+10dZsW/fb8KhXy0J7SH+Hee90cr2ykB6zyCjW5cA7x0rgeNodHqxyfDSp+Xoap1lOGh7xAQFUP3OlDX8bJ/HaAM513rzu9z7CoBHe4hv84e5Iayzmv4MJ7GKN3GtsgMHUmveYfiOkD3+5dSb6dFDubej0dy6OdYY+dPtUTW+7q//4z/rvak/USwyXK/Tjd4GdazaKxaH2GD8M48dF3MA7EEUA8nUJZg9O+35uENLWh/HVmp2vheoHhjA0/XktGDjx5oCOjeUrMNve7WI6vQv6/78Tk22c1rr52x8xF71LM3t2sbqmeU8tDk+UXSwsjq5li9Zag5laHBv4cGiXkH5mX3dbQyJLRJ+LdvXCNhloFCIMzzpcXQhxtZ6+aVrH8OM3SaFtl4sikb9MaUNqAMIHlGogvtede1oL71ogBKeQE+xje0VqnIq7JC5pLKpAh0HX+GgHIhPOMRJ1SoV2Dk512GiTeUxALwGjGPT236Om5PlT1JOTyuzPs7yYLWeKXQPTPypM26UaqD9R/Kg/aB/2m/U6Z0pv2aYfIMhNb7OsrU1sJ63lskb1MHqzl7kpIdKiztTd3LKzZvGHpA1T6yxhrrntQe7D1g8Xfv8WpP2n5aN9YQ5e7nWdfQnhfAPabk14mUbP2qvefvzevp3h4Iru4jJ+fx+nN9h+uoxh9SvMoX4d/L5WJdZ/1kD92voeaIY9wYZQPhum7f+/X362ef1RnfOhJ00ORLjKbXyx6ceT2/Hz3gSCdeZ0xJBqTLhvKm63hAl17me7bPWFa4XG10n+53nR4e7kFdX2WfQ2NF6z00SASc+jwTS6+7tnSp13l+bf6mgO4NAN2b19TrWk85SlaHPlwsCQw/pA0rKtqDKz30gMcsrk8c8gkVUooCPP3t6WhqYhP4z7GQeM3rqBYBpK4r5TGk3HQ/gT0nYkNxR6G1HRWge8rXgyfv4S1cTSg/45P29PyeyfDfHQK6QFL39caSDAHF0PVdAQfvbY0RKlqovaege/kN5IVb7+saBPRkNN6c5/sk4fNr9phht46h+05/EjoBuge2oXVJQM9XOUbr0+c4bl2fn/XxI45B8Tafk1A35QbQpbSHoO5Bxm8Gtn4loPMC8sw4Bs84SXkNFc7wdVHsfF3Jl5qLzwN0GUzeoJNH4g3joTEpQGfJJWVYY97I9poK9B6aVwimFC2Ozp9XI/TzI5AbzqeUlRSr5l0//VilLzwgSg7sgJbB8af+u9rT0i8K6W0MtDXYi3LXdfWcfHauheRqOD7SM71BcfX8w/vLERkCev+5/rAVeeia6ytKnVUU6WMHvygvhuu0Wi3X6/ZkD10GjPSa13ccg4z/zZw6pkUG4FB/+X1oZVeuE8AQsMgwaU6G4CI9ohCY9ITmWbL0efLvD8+6Dvh5LRnbkiVdV4Bu1RrOIPH62d/by4f2j08q9c+p9dYJl97g8167DkOSrMpg5Bi0Nn4MXo/8TSh3yZR/Pn9d4dRGf33x7/6GNZbxkyBBkXUsgaAwSsDloSPo40/8JyUuRTS8rv7mZ23R1/QU7VNNpiZSCnMI6HxfC8sx+A3nr6ExeO9dG21DYdvJFAHitK/FFmgKhKQcdS1ZgH7z8Dui2KRwNE8CbA/UBsSkGdcxYBkm/KnPKVFDz+YpJ41BFmpAN8fVYWvTCeCV1MO/+VwSTHnoUZp9BtD9xvUKXoK5eZ/P0LVWdihjYKNs16/JQ7lubUhXrZYrs7Q1LgG65kVzKOWh9ddG94DuPQe/eT2wetBn1ZQ11lkrDXnbUsJq6uBl8jpPQmPRuml9/TM/SanxeT0jw895FkEKYmgc2LPSoAr6M6U9iEiOOa7rYnACYuty1TWfqcOWLFJe5EE9CdS1PppXP17eR3vVr42ARvW3qkMfgpLu6R0G79HRkLS5d/I/VHzau97Q36zLOqGJ+2dozPrnvW7NBeg9O9kzfHJevJ7xukPzwfd7A7VYA9HjHvpmfhwDpP2s59NnhjLmxyqd9pjMr727zbhc61fJua7JZ9Je0J6XTuL4pR99dQ+/4/WdDBAZgbqHxiRA9zpnCIAyanwozvQA+zCU1YZy9/rZz8NngFwOpAFRXy3hDTkvq9QBnuEQc61rCtC1hwWwPsQyvL/G9jdJilNSuNcpMpxkRHi8Dr7w7StA94pL4OstXKMpXbzTFA8BfZ0l/qSkOE2QlJIMBLUMHU6oxqEF8h66FLoUvqxDCa/oSo1Vz6ENwcngJJnSW8d/lRTnFYo8LoHg0EOX0PF1zZGu67PkJahS1AL0jSJ3VrY3JKR0pVS9IcP37L48Kxvs9lVbYpcBK3v3xT14M+FstchN4bAaIaTyiZnI06Gt+45+YZRSr26+awlWpCDDvmECk2bSREkzfdjAkpGiADGPXi3ZvrXFEg1aHmVKIy2IENHzZUlbEqNmPNmULvojRAMyHv2hMIz/i7baKMS4PwZUa2XGD6/hGoj068/GOrEd/8mqdP4vbGDnh9P74mw0CVB2dX+MKBOWwthajpKdYMldpiNH6w5V0R+WwWOBqeRN2TB7n6Q0f9KVs0YWAANF/DNf5kh5yEsb2BGpTLTjPDdRAB6RapsOnZ2ZziQsm/uws+NRG4aBYiZFsiSG9G5sc8/n4t9cQ9Xxdk3vEZpc8BhSPrQd0UqlmyBjpUDX1zbbYSU0mA2QGzs/nZ3TQ7tA3zuccsA15CzxKFWe2c4aVFvfKEA9oqGeIFw1iJv+fr1H0VLiUAWc3RZVUdq89se29fPjj8M05bXuWS0FZiEOzgNr4NMQAWPpJdeNs9PP9foYOJOhOI7QhrC+/8x34LOkbdgfSUs5YSycz8RDehjC4/jX3d8islD8PJMv4xBNtJ5DdklkDgnniOE2Pg0bTbH7m5Xz9cZS2VKgQpsj+rKULz4gx881GUeprfkKNVZdbXPKo2x535ZH+TLxjzqTz2CdKWNknNcWaIsSKeUq6FBGQBm0dk9+h/ISWSyyL03kufb8vjU25KFKTWfraYawvWeBk55x4BmKa+aBz0RR6eP0pllNHzB/hPO6Wi42ORTSkd5YkIHGn9KF0mXStcpz8QwtPyNjUjrYG/0bh4PHb19TNjs0IPt9uT5eeB2iMjClDAwYVO8ta/zeSNoYQXb0MPc3jzC+AnWPP5Zj4M6ZMEdofX9+jiwpO815FpPPyWfnf57hEL4ID21s67CPN2L87yzr43PzOh57bS5piFDXrXNB7Llf/zu/YZS798RkZQg4vHUmcBWlQBCxxCjXscYMnzUF/Bg9sS5P2kz4+nATnxSn9/R97yH4CZEnJxp2aN1r0jShGq+8XROi9XnNdkjLExq7iPb1i8rvehZCAqJFFWjzOxcXF+Y9CeQf2yxGj12lOHqhkFWo09yGXpz9zZPOeLhJH0RHE3aowtZOYKNSSsMEbc5FT1AGCSp+hloirBGjRMS1axNr38ueWQ1BJuwMuKR8QcOHnhCFhxAZ9Iq4CTpkbYL5MgXiFPezGlUaYJamiJYFJosaW6Mx8rDDKuyQmyffIW6oqMjOxKZ0WDalsIXCCzzzm0qPTS84DwIAHaIj463tKnRxgzpoUXQhwibAqAAy3oObKmpwnOZoJiE6kkhNi3DVImhChGlmJ40VixOkBNZuhAQ8qIZGUh+XpxLkwS11EKJkWGmUIszYjKVFwHJB9kiIEiQVMMuBEW8SxijiEOdRh2XQmKGUdh3mDcB6giBsUSYdzrMWJcGojJBEPNAnQNPRKCvRdQSxPkaoLGVq87amIcasWH4nRZzGKKolxkmIEdkGtkCltk8TrOIQBVurtiGiLsKkjZGyZwQYJmtRhTXKqEWbhYhaYFaESKveSFmOAxxu02BIcHAWYrpKEDaJrVvMypCoxFm0QNmVBqymvCkT7OfQFzIacJheIe3NOmfOat0aKBKsi7DDBXI08xBh2eDgMsKsHaHuIqy6BkXEqQwwjWmy1liFNYqgAfE0ayLsFhFGTWSGXN7UqGhIpBHqAFgFDVZxZ4botARGRYOUZ9YHHZbMQQs7jPMWEZ83SlFFAZY8tdAMrw4RW7kyWTLoUE9SFLaGAeZhhnmboK1brGgIdRF2mxR1EODRuMF5yjVtEbUNZmWHUdkirGjUJqgmKUrqGzYTKVtM6gjzNsQOje6uxPG4w3ISoeT+LCvMSmDG+aah2XVYxJz33tih8ZUVHeKaBmlkYF9QlnqTw8Yem+FHXcA5Y0UP2YxeboIgQRswmbBBXS3NdpInLX0tkPRsj9eRAh0xcPJIpfsVdvRZ7kOWxhw26jFjyq5OfPSfu8679rqe4TqfFOd1qPSwd/b0GvGATtDmtLZ+u2/+KQqjtqy8p4H5uiJGOJVlvZGhMct40Tjk5Ep/e+ODN8uLvgrKMx9y5q6bbw/2HGNFp8NVSPxaQNdAPWWrCTJ+n3T74DxxD+jewvPUj113PRGaR02MvqMH0xgEnAJUTsKwE9HG+lo/uWgaAakEVoAu2lIGxFDoFMPw1L5/Ph9P9CEGJY/RwvILJuPJrmEeKlsv9gJx3fOpn7juo/EZ5UVFVvcx9MhM9673nIK299IJ6Kse0NtgjDaM0FDhRA0SFHaWeFeTcgpNKdVroKZWN9XAjWaND/r/6BoQ8NuIHmaHrEmwtxqji1J8lJXI4w5bVN4XOSYXJebjiSmiVQQUdOC6EOM2RoKY8QXzfuuqAJvjkDZm1zl6fLS8x3Fqm4fzTlAseUQslRTPPjcPld4KPavCxl0aYESYFCGymsDVooxrHGc5qhG9JAJeZ4DetRHadIQ0DdGtTmEmTTdCGGR0XXsvjSGQFqjzAk0Yo0wT1GmM1hyyBkmdkyKwXvD0LucrIG1CtFGMIgqxiAPkQYsoiZB0wJjxXh5kQ7CKW5yMapRkQfIYaZSZYdN1TFQsga6vjab1b6yFldcF6JoADZ8B/bGv9LCKcoFRHGLEBjFkMLg+aYRVHCHveM0ESRtj0kQ9oJtnXaGMK1RRh4L42gCTApjQIOqAPAPub9MrjHB7NUaWJ2iQISSQkPkIcpwlC1RdiZjDpYcaU/Z6BsYUY9dHZruyRkYGowtsHWs230+YSBRggQLFNhAWNe6cJ5g3I+RBjAXZkZhrFmBudfYVlmFlxiq/R0DfKmMkNMyixACX4Mvnpqe7RI0iDZBFESar1gA9IqDTyBrTYO3stZBWbEhADlHZwDkXBOTeiyeL0k4y5E2FqA0wCVNMuwRd1RrrlHUx5kVonzuctjjPaIg0BuhbRYtJBcRkVqIQ+ShBxbPryWi2IeZ1jGkNbLWdAfrhpAf0nDcvK8zzFltdbIZE1bW4IKDHZIlC8965XnHFo4NpeAAreooBjxPm9YGEhgllIuVqV6hpspOJCVKEYHUHOSbyedQffZKZdJPAinvPJwVKh0rP8XMEdP70jtswPOABeAjQbMwyPO3Ng7sHsOvAnbpCzpXG78PHwhw5dPzbh3CMdTOp+iygK2FQ4G46t+xLXK+cUqqyqwNgeBl58X1YpWdCvbO3AX8SifSv1n0QPIsgh87PneZiMz90zmmUuCqJXwvo13nF8sY5yGw0stlQDMl7kqKph9bXBqDXI7QGGS4hir/3ZXE9BSqg92A49JC9kGlidB9NjoR2M0mD41O9weE96WEczLMZPvbmQVdxdB/z84LPsRHQ27a287z9Pey9NcNBY0DCqAXVPCzQ4CQhTReYR5DVvVI3SpfnisYJyqI1LzxpUyRdf5hJHLZIItK8LVZVbXQdVaWFPgjkvH9HUAx6QO9JKVOETdwZbUkwoELdrkfoohgPw9LAfpuE6EWOZFFiNBnjMgPymPQlFVGISR2aZ9OwsiDsUDYFqrZCOh4Z08OYOi3uWToyOs1koamRt7WNj6DPMhtSoKQSV01hYydIx02MpIps3C29ubhBHpcI4w7WPqei28X/R8izDMyQT4pLPjmKmB5UjJoKgsq7AcYEz0WFKIhRJxHKJEARN+jC1oCR9HgVhOiqDtmqQdAE9jmju21TdDYHNLAa45NJXzeouxqXCZUCkCyASZAao2LhE8o8OiRhn/RoysN0DRUus9pJLcf9We5hhCrPjWmg102lbQxMGqMOIlR1h7hLELURMs6PneLSog5qVHHd08Z1ZNQxqfR5F+BGxSSxDidpg5zMQjRFjggnWe8Nb1c1kq5EESxsrHGdmGFykrVGi0/zDildRgNHUuktsqAH8NOwxqfzAEGaYC/v+8gv5r1H+tRFgnGX4TKJcYnGZIlzMLEnJ2ATkChz9EEjM7xooNIwND3BZ0hC5AnZIIYsQozCGGlJRoZz08stQzAE9rat1lQ990aIScFr9zuMJk9Nap7GQ5Yhr0rkDA+QpeGBQJQNGkBdjKQNzLi9TFvkCeeWRluHcd0irluMYhpDQM5Qip1bECMNEqR1iJSUPb3rtsRlCpQpjeoWTVlhVLUYIULC8FDXYkVjm02AuI9o0lUtAu4PhnYI6AxLMdTVhjZHI2NjWoRZiKKrUAS1UfOxjTlBXIfoyNClZCl6/SuHwrOkyg/y7/kYrmhgDzbSX/KG/Xe9A2SvG3Xcf9s7U96RvA7U9Zr1ondJcd4p0jNZyG6dJ8bP+rLCXwfoNKapD/nP9HDVg7PGW1bsZNpfU84j5VH4ZUbA+m+PFYYFZGsow86hk7MoJ9B/x8+D3Z/zZicmXlELvxbQdUHvFWuiLGmCFtraQrD42/owBsWwlVQwtD54DVrsnAT+5AOKRrf31pOgBxwKnABv6JEL/AXOvI4ySy3e5OINFq9ax/0khEPh8eAqQPZzovtpwcUqaEF8yMDTQcZ4mDIi5dInFmp8EhZeW9bgddYpPd+TjMAYYlq1SMsGUUUKq0UbR2jiGCsKXxAj6mLzPNK2A1dsZO1igQXtd3o3fSimj0R3gXlUFsPjpu/JFKZLoKVSDFr7SY9t1MYWqz1GYXKwQ3J1UQCrCvF0jPNxYPQpr0uKc8wQQN2agqzAhEKDMaSziVH9PF2N7MAWW9K2veXPWDRhm++b10Dq0BYPyNvKmsPENeOWMcKONwtRx/SMeJJXhTRozRsKatL+AVakOcc0RAIk9cqYhxXbcFLpWqw0xLjqqXsCEuOvvDchsAoqA2hSnWGaoohilDSkytoAgvRtwDFaaIE2VdyHQjgetEj42a5BCSp+AIsK4yCxZ+oZkT42SoOF8mFJjTS4LH4aoFUcn0wFLZqyMWDvInpiDbok6GP4fPKyQdj0BhT/I5NjHjwZlohwHiGoUxt3GVbYQoCncyDrYOB7SWMzGeMyBI4pMOiwW9YI2xKLeGXWxXY5tescZwxxwJ4vbchWkMEBRjUZ9tjCLrzmyYQeUoqDPELQ1FiOWrRVhe1VhDhMcZGGRrmT9h5zjzRkKEjn92GfCeNCQYhlGhsFzTyEuiqR0fiKAyzTFnVbG2Ayvk2AozfNvdKFQMqniPh3bbR/GZDRCXGwpAHHR+K9aLD2mmAeZ8jLCguGT7LesIuqFrtFiDEzKeh509ClkcB9wSRD0Ms3E8zqzIuqtrBAyz3FXBYwx4RETI3JJEPZluaFk/vmXiCgU1ZNJshidX2MnyIfMomTXh17bpNNiPpwWc7P2d7tAT8zQGcWfmwGc0Hptbpphk7oxUdmrCcxzZa+DGroDUoPe4DeOGPrxDLvDUsXep2oBEHvPXtQ7xMzH4cqD+x8/uv+aaxi8aTvPaDru7yenCLPOhB0A1Icn+Oh03lQnwQBun/mqmbS3FXCsXS2EgZ5bXns1wE6QZ08iXdWRct7PBiujRld1Bd2WuF/AqB7IBbt7ukZHTCvzwnQRDmrdacejD9lyTCGYb3M14kGAm8fzxnSNx5MtWCeRRgCOgFBgC5LbWNhUknaTa+O4Pt1gO4XSkaOF3JZt2IFTGjWFp4WTfNoCTksO1sLhATPP4/qID9jnRHsgxA5o6JUBPQYeXpTSTq4pwM7xvDDFss0wDJhYlqDpCK4BdilNxuHuEwqlBHp7HXDMFKlVDxUO0QRemHMKKV13+c8mYLtk2z6BKsmjXAGPmeI3TAzMG+KCvHWFI/SDjk9AFKA9NZWPIe7MQXZdDW2U1J2DaL52GKwF4tLA+udZGyelcWgmJyUBOhIXxt9C8QlwwWNJRtZ7LxKjHJvw9hAtWQ4O2wxQYtx3ZjBQ8q9QIhlHOMyS1EntNx7itsS+Cx+SnbC0op6Zoj5WXx2KummQsADNegEs1IhHaGKUiy7FpctDSPGLMmurOXJzirXWet9iCUiWNOwqnsLatkUlv9gyXqWuMb7XyWScY/0SU89IPE/G5CFMAJEBGwzgfr1IMVPQCeI8SRExnsJ/FJMpPfsOjTM7KnGBghVXGDWtbiTtxZ/PYq4RhxagrJtzcOL28Y8dIYyPpxXFgJ46WyGSRljETe4yDqcjPlcDfZXHaZlZ156k8Z4lNIT5TqEmAUZUhLC9JriPtmRINcmEZZJYEme87LDFDyNrrSxcj1pIM3pjgYhLtMAq5jeMcwgyJgsFwNLMlZ1jXkVYRRkaIIYOen9uAe43ZoMVIvzlCxJa6ERhkoOFgGmtA05fIo92bsO2ApTk8ElvfYktP+4v3bz/rS7y+3UwgOMvcdMvOR6rzkVMlDxeIRi3VXTGJmwB3SmOlQ0mOYZqqa0/AKS4WQaCFIGGgQbsi0uC5+Gnm0/erb8DjPsmQxJo4zrSKONe4KJYl2AWRgz49XYFPqVbRqjiSNjonomoUEyqD2XrqEeUqWH18MeZD0DeR2gy4P3jpQHdEuIXePRELSu03nD15i067PQh4AuoJenLN3Lz1l+VJp8LqCzLa6ax9i4eWS4O16WcLxW75uheUZCTqAS6TwLzHXjAVGs0vDZ894gug7UN/PEZFLrJfCfAOjeMx4COi+spDg/UH2Og2FShA6pV4mCKA8mHHHBmYE8TGaQAClTUjFsD3b8jK4tIfELrrGLLfCWmimTdR/y/kjsxw+Z956/j9H4WJEHdF1bBofG78MGGhvfu6LkS4QGAle90P0zenrfC4ptWCRoGMpl+deop3IJ6FkZYNqwPWqEi7jBImtxmVUou8reH1chdrqxjWGRFCiZumuce48cBmhMMlvH0IkfBmoEN9N4PQtgP5lyk0U4pscXRdiOxwjyBl1eI5vPcIQSJYGBwle3GJe95WBJSKRV6R/UvWHHnUED0Br+jEYbIZeHYNnDpgDWCSo8PjZNENUBxkWMsIlQMt5NQE94mRZbAMZVYxQmM0JzGkFkLqLUDCHSvkHHbOQSIY0/SwrmKWa94mOiXxdURjOnDalQUs6s+U8RRBmqLsYCHc5ihi46EM9o+FjyICWs7VOVqKxJr1X08AgUJWG2w0WXG5VqB32waqAji7SeXnpiNNbYCY2Kw7x/0qPMfBZl14dS0ooxeiDl2QpZirxrsKgK81ZpSLDygGDA+xhNTe+W8tNmRpU3SY5xU+BgWVo88VEWI6d30vU5DBYvbyps8UTFpMOHW2RaQrxwOsa0jLBKWpxkDQ5nZNsa3LpsMav6dSqzGMfjEG3Z4uYywgypAQrPEphFiVUhkHJmgh6fKykq7K2AcRDhsi1RGJXe59kTdCmXObPe+QtDIQ0zpWsEjOPHDYKqxnYeYhSMkCNBzva+QYhxF+CgpJHW4HhUYZFwXhnnDjA1Crw3pGgwMAzFecjCxCo96EEbwHINqsbkuElCnM0io9xHNKLJSlB+CMAhjYLOjBTaIObocA24a2m8tUGfwzBmp8LKmIxxG5mxQA/dwiEMpYxTlJQjq5agUUNTk55ZX2pHOTPaumltjMZa0Ggj6xdEmIJlHgT0ddjB8kB6xonXycra8gakc6THvT69zkOXLhtSwkNQV9jVO3zeSeyF/art7WPvrWlu77H7381JXLd+1X182NPrZwE6X5ORYSXRGTmbJ8fQ7WhZ16Go48gAACAASURBVNpVpZaaJxr8NKS9brbrrVFepdweFzRWriirbRhS9ICua/E7m8+6Xi0bo4W5Oaxc8p0ef12Wu/caPRWgibcykjVl7C03CYFS9/l5ZTyqHSb76CqxTpaI4hOcdALO+fl5X4K1zpD3oMh76Fp+QjWZ/MmJ8klpiqXY+HVS1TXnQfvrfV6MRs/J64nWkQUnRkDf9+NSFmhDyniddaGxieUQyPtN5pMrMiY8LUm5Bzgblyij2jJoR3WEWT1i6hSWQYEmrU1hN20OMEEIKdJkB/F4jMv2ss+AZXUOlSUTjQzQ+5QQK3lhwpZliTGOTm+e/9UICah1YyVOH2cN8jTGNJ0gWjUYLVpsjWa4KJm1TU+tp5sZm6YHS6As0hCXYYs2L3GjSTBpQ2vFWGQhFlspTtv+pD3S3/SIZm2/uVZRh0dJY6VC0yQ2bzcrSOFGzN1HFYWWbUwmYYcx8bqy0AGVd8HEQMvV7g0Bo3C7CqtoiSao+izngLXFI5Qs6xkBZWg+HtKuMsAmZdkEKdo2RVglKIIAZ1mDpGtxu+gwbdfJiYRhGgkMTXQE8xjH08Riv1sFPUOGHWoLX1g8I0rIA4DOO5l5NkxhJ0NTUm1t2cjEFMaUu4ZZ3x2WWdJnW192mNGQC1NEowSnYYWzemE5D/S4py1p2D7+zPj6KuFVEgRV3OeoJUsk9QKzBfO3A5zN5mjSKYKCnmSDiyg3o2eLMekgxDm/1EbYKXuFeJo1WKTMLq+Qtg32lrXldBCMmlGCVRKjqztsF4nFkHM+SNHgZjcyOvi+lQEE2C0abC16QGcFwcO4wVlGg5VsQoCsDpAyW57xY9LaSYyLoMBZlqMZ0UMukRS1Jc1lwQTLLkXbxMjqGJM6wA5t16TF4ZQzX2F31YMk54NyQzCnorWjURlmSUI7lY9Mw4Tx75aJiZUlPNaUMyaUdUwoZHihw7gJjG7nvqFoMdzEa4AlpgQHUuFtgMzySIDFhKVxFcZVgGkXI6s6dARgGtP0pkex3aui8Uxjh+YmZbRqUAYNFjQouhpZzjyCxqpPGG7rrKVugixgcmmHlZXmMQwVmBE9bTgOHu7Tl0nKcZDjJF2kv69zeMSo6rOeivY6UzrbX2PDWppsP7lTnjcYhmPg3/LQPWt8XRiAr8m5UqXW3wTQW4Y1XGtrWxhXxVWTtXuCQ8jPCdAVihaGGv7QmbG93sfZZVR5r37I/j6Gcx0wIi66To+/NoYuoBLIDOkNWu+ME/rCd0+Lc6CMI/H7zPjmv75/MbBcrSxGSKWlM6pFaavUS4Cu68v6EZDy8/41vS4Q1Hno3sPfeMAsnylZAPtk73yY5T5kCATeHtC9Nabx6P7eIOFrtcWAeyGRQSDLku/zNRlKypqU0cNioLROjEJdjZjtzdgbs7OpeKZIgghttcQWChyUFxgXuSHFKp3gZO8myvkMi9VZb2FS0dHpZn0vPRT6j1YLTUs/AHPsmOE8bmokZYWkYkJUbTHOy0mEn291eDSNEI1nCFYNpuct9tMt5HkP6EzAYfYvY/h0EmkElOts7HZR4lYZY95GVmucjyIcb8d41ObWC54lRgcXrXlnrCFfpQGOWOYTVZgkHSImf1WsS47AKmVKRGsZ0S1mGZMKK1N+zAdlJnDA7GECWRVh3KXmodfBOdpuZUxEF6ao0inqOLXrZMUCNxan2K4KTGhQZCk+HGU4DxPEzQh1GOJi1FgC17PLFjeY4ZyXZuxQ+bfMck4TnI1jPJgnqKMYsxUBnR73mhhh2VFIby8CSYyClnvbYjKbGl0aMKEOHVJLbCKt3Md1j2e9t3fzPDCvdEbmYJzgUVLgtGbJZIdJ1eAgJ1PRVzQs4ggPRxFWTBDqUhy0HZ7Jz7F9eY5kscRJEuHd2/u43NlDeclx0HhaIGor7BTMw0hQBSPULUvrYtQhkwoblFGFJqwwLUvcvaixXRBgAyvZOpwnuCQTQY+R80vEy1sr+1oFFe5tlRjHwAunFfYvSozrAOU4xQcT4HicoGAYgQxDF1ii23xVW5Y3rZzLIMd5tsIkqHDnsjCDYFwnKEZTfDibYBFlyChfNcvMSFOSZSgxKio8fWkuOe5vhTgeRyjo8TOJirohCi0EQKdlVAeYBTHGDSzr/ThpUJGxYp7FOgltxJ81zICjkqWhXcRkHmJ0o9R2ORPZWKY3JtrHIfKtyBI+aagwyY73oUdtBnUSW9lnHjQoWI5qgG6J60grsiY1qt0UWVnh2Ucl5ksmvrVYjiI83E5xMc7QpGOUTNbMaVyyUoWhhw4pa+7ZAyLtm9xcB+hiI6VLN16p45jltPhQpECLP4eUvJjLjaftGtt4VtSD2+cZBAR0XVNA6PFHuCXdOkyK+3WUO1tTDwHdY8wqXz4WQ/eGBe+t+2ouvaFjYU566e1VYy6xysO4uwfyjZHDME9f/7JhmIOXf+cr3ZBS9jSvtxA8nbIBTNLmyeMNZ0QV8LqeMtcDmsfGGM66Dy5/ygsfTohAzXuvHsAJ2Dq7WF6+95DFCgypGnnoasayoTEGh9Twcz4rcvi3v6enqSSEYhZ0fT0nF9hqjBnDc53qNnOzzsyU5aa588Laspc7ASpmotsKIU9eq1oUbYTLcGLJMTeaGq+cXuK37x/h7vnSKNT7u1v4sxfu4MHeHM1qgbKuUIQhyizBMomwYBkYSyniGGFVW9zxVt7hzkWNuyc5bp2WuHFZY9R0WIY1PtoJ8YOnY7y/m+AsS9GxTngZISv708yodOmNMLuapVmsgS5Sq9fAOJwhLQOM8tbiiKQaGS9fZAEqZsfzTPMG2KpDTCxLvy8TuogaLIMcXbRkHMBI7bZhxjbLu5imRae3QzKLsURhOQQdvaQuQpgHmBYJsnCMBeu06wJbxTGmXWF5BavRCA8mMzRdhP1Vizc+vcDvvvMQzx6eA22ND29M8R+/eAsf3trF+UXZU/NjYIwGtxYFnn2U4wv3c9y4qNBUJY6nMd65M8a9gzFO52OUQUSHGF3RYDydIrdmLiHC8Qgta8gJoE0f87ST7KjbyS4zds/+6xav7bBIW9yfdyiLCk+dR7jBMEoQ4aIr8GhUIEhqzOsSB5cFnj2uMC8Do9EfTlK8vRPjaNQ30Xn9ZIW//efv4CtHS4yqBj/bTfFvf+dl/NX+DFUwNg80q5aYFxV2FsxcT1G1cxRkMDI2lmnsvaArUI0a3CpqfPGDS9y+t8CNIsDxOMCPX9vGw+f3cUL2gM14ygjTbIYuiLCIKpxNCtwoK3zt4yW2T1dYpMDhzgjv3pzgeMKSwpEZY4xlJ2WN/UVjVQj0RllLPY1LvHC8wNfeeoBnjitEyRg/m8f4/m+/gLe3MiZ6YN5EuJk32D1bYOvwGLtH57h70SGcjvDJs3PcOxjhcBbjJCWQR8Y4Hdek80Njh8ggUWzpdR+NWctPqj5CtywtgS2j1K0qy+pnhv2qzNFlLGMMLCxFNoHJbAx7TZvA9OYJcsu9sPYBiDHuEqsGCaoOFZOFsxhlzBASvWsqcO4Hhq5ai9nX9RIvnzb4+vfu48UTi5Lj/Z0OP3nzKfzkRoajnTmaNrE6f4YVGK7JkwYnWWHZ73vx1NgH6Rcxr55NFLh6MJY+9lU4npoXkOl96TXPAFAHjkcjMzQ8Ve4NAuUgCeg0FjmWVvbmOo164OPvuv8Q03Q/5ieYA6XKFF3LNW5htcmm/8q6iYwwKC9W1hCKoV85nT7LXYfzeGZY82jJu2vKXc8lIOdn+F1/LbHlcmLZr6O10/Ku+sAEr/6tr30uoA8tJYG6vEZ56MMuNppweuX83VPmG+p+3XVOHeOGdI8HcW+9ecPCX9dPmj6jh/cLLbD1We5PskL5up6NCSIyVviTwubrNL3l5hkCCYOsRR/DIaAzKU7WpbxzjtHTMBJaCZIZS3GECwsblBhXZ8jAcqoEq2iEo2hMLg93lyt88+Ep/qv3HuDVR5cWH/7FjV38qy8+g3dvbaNdrcwDIaBXBPQ4wmXQmadCBcSSItKUt/MOdy8qPHuS485JgduXDXbyFmlBujTCd55L8PMbKR5MM5SIMct7D9g6f8WhZXkT0BnJoyeXp63FjOf1FBlLzVwHLsZ3mQTFJDmbfwJZzcYsfbculq+xNClvVwjTwkqRmJxGAA7LwDz2jNYxM78nHS5RWEkRu9MldYS4IHWbIA6naEZbQL3CvHyIUbsw+jlPR/g04+sxbl00+PqDS/zhOw/x8uE5mqbCz29O8X9/8QbefWrX6qCYelAmNbbLEi8+WuL5R0s8d7jEzqJCHAY4TQN8uJvh44MxPtyfYElGqkrQdhHaUYYlY2gsi8oSiwkzeczgnOWDTHCi7dP2VQdMqLMuYaxfjlqcbpPWq7F/GWM7GFt8/BI5TtMVxkGBOxcLPHN4gVfur6z5zeV4jI8PpvirO2N8QkYljvDmp0v80b//GX7rwRJJ1+AvDkb457//Ov70qW1U4bSnlKsFZmx4sgTiYoSm2e3zEeYl0pjPXmFrlWMvz/HsZYWXPl3ixuECu1WA46DBu7fH+OS5Xby3l+IekwfDFCmNpjBGzUSQdoFnTy/xW+9dYHaxwv29BB/enuPHT03xaDJBVjN5L8ZFQoYCuFUC0y7EiomR9RLbYY6v3jvHH373Pl47LoFgjD8/SPBv/uAVfO8gQ1WzLC7CXt3g9iLHM4fneO7hAjfeOUSWJvjV01N89NQUH94Y4eE8xRlZgTTFsmD+RIRpQ8C2ugJLgjvPaKB2mLUxqgUbIK07EDIZlLFyVlIUObLpxHoo0CFnPoRVjTCXJGSpU4JlXZj8WB1IR/mOETIAz0ZCViZPZoJ0OfdO38eALA29dFarxE2JNw5LfOs/foRXjkq0YYNfHkT40d96Bm/dnuAT9rLHGE8tMkwqMlQ1lnGJkyw3ZmXSpX2Xw3X7Uw/k3pnzekdsoteFT6LsBUKiqb2DQ0BnUpy6tHn2UvpbDKXGMgR+1YgPgdw7UENWVWOyqqw1O2qlaT7bfp2zIMp947iR5XCnbTLL3fxsl4PlnUeN18/vhnYP+nAOPXQ5oVbVs06kVotgn1DH66n3CtlK1qHrLA+7xhe+/WanwXgvUOAkeleTMqS3OQe0NPXAurlAnB6ywF0gt/mbzUXWDWb03nU0hRZa9/aWoqwYFfBrsv31BJY+oa1flcC8UHYL8nF2b/FpHngNtTb0NJOS8ryhI8aDn2OnOH9+N6/tDRdSrpbgtKa9+J4Wkh68ru8FYiPszNhmDLtaIqyPkbI7VjpFmc5wGEyARYkXVyv89oMj/KP3PsYbj1hzHeMnN/fwL77yAn56ew9FXYJWLmuokzC19OeS5WI0MtIYy2Zlcdtx0GDWVJivVtgqGEut8dJph699UFlM+LvPpvjpzQwfzUe4YGZobQW/RpN29LTZgY6kN7PBwwqrjA112MlrjJQlZxa3pMLpY48lY4HrDlYBaVI2yyBha01WyErW6JoSaVCZ93+RJUa309tnx7MRWznGLRajGkvmObeNlRlNaGRUTEhKEMYzzNIbqIMcy+Qe2vAcqXXGywywojLFJK/xwmKBNw8f4tblucXE35uP8SfP3cS92Rb2mrEBTBkWuHu2xO++d4lbF0s8GudYxTUmowzZssXuWYSHkwx/+tIMD/ZmGLdj1FGG83mGs7ayGLnlXFln3r5Ui5a3Gc7WIIbZ3zRmWIKz/kkjYMIs7xqjIkESjSwvYRUUqEJ6xwt88egCr3z4CK9/cI5ZARzvzPH+s7v4zgtzfLSVICw7fPNwiX/4H36KNw9p8DX43o0x/sW3v4g/P9hGFG73McLwEkFQWY5FUE6A1T6ahh30LhBO2LSlwvOHC/zB25d45YRR8VU/7zsT1Jc5Ds4j5Ntb+MEzE7y1H+FXeymqrRkmdYz5xRJPnZ7h1U9O8JvvPEJaFHjn2Ql++dI+fnh7G4fZFOPVCGXDenfG+wPsMOErTlHkNcpmgWi8xNfvneIf/8nH+Noh2wyN8d2bKf7l77+APzsYoap6cjJOW+wENW6tFnjjcIUvfP8+DooQD3ZSfHRrinfvTPHJAY2IFHWYIFvBurqxIRJrH5qYJYSUZfrCfdtdOi2MjzPpcVGVIHPWxCEWeW4eKPNHWFOeWRJmY3uOCXPWUpk5GYYRjN2HKNnkiR0d2bCLITfLweiZGeZCMPmPMFQS4BnqKJd47qLC6z+6h7uLClXS4N48wCdv3MG96RhtsoM02sasnVjp6JJJmN0KMY1h7rOOCYBXpWHeyx56xdd56F5X6n2xrNK73qse6nnVoXtA3Dhc62zyDQCuw5KepbSyN/dPelJASn3qAViOqJLkemOqb+erWL7NwTopsq76pFLNhU4IFF6wDt1nuQ+NIM+wemyycTF8mFtB7ub0NIVV+RzCAW8s8XfiAj9n3S4YynQh4+CLv/dNs0uu82C9deUB3YO6edfrTjeiWUR1iO4YCslm8ZRx6BaE11DGH38X3T20HL0AEMxltSiZbmgl+bFtvrsG9GHrVz8Xmkx/fy+UvixjaPTwsWjQqA+vp1Mk9EHMlp99/T6/r/ABP8vvTqfTx5LttFYm1OyIVjNGvEIVnvAPxMkEVTzDaTtHkjd4fnGB3z58iP/mg1/htZOlJae/deMA/9uXX8Zf3d41ypyAnlaM4aVISFuTyuRGSSOcNgu2nUKc0jNg8k6OcZ1jUlV4+bTDb71bWgvOHz2V4d39ET6ej3DM+uwgtXAA212SJp8aTVhhwpwFlAbozPhuugRpG2O7Cs0DYtxxGXc4yeiB9oYO45K7RWC0J7uOUVmep32rznBVokkiHLO1JmuKWUdND53JNnGLfNKgq3LsLCvsVxHmJWlb4N5OhnK0hUmzgzYocJl9iBCnmOc1xtUYQXGArhub4txrFnjl4j4OVufm/d8bT/G9p+7g0WQb84I1xQ3KcIVnz5b4/Q8WuJnn+HSnxGLUYDoaY3zR4OZRiIdJgv/wwhSf7M6QtmOs4hTHO2NcdBWypsKMWfItcxRyjNhn3krmCLGhJftxPldsLctSsjCx3IdZ0nfAYzfAJkpRsAFMlyOrL/DM+Rm+dXSO194/xMsfnWFSdjjd28Ev7+7iu8/P8d5WhkUb4WsnK/zXf/pjfOP43JKOv7cf41/+nS/jr7Z3sNXMe08wvkCb1EZFL4M5Fu1NFF2MvDlBMmoQxBVeeHCBP3zrFC+c5TgfFbhICqQHc8SnBZ59AOSctxdneOvWyAC9HI+wlYe4c5LjjQfH+NInJ/jC+4cI6hy/fG6G9168hR/d2sH98RxdNcGii3GcdSiiDqOoz0BnQ6G8vUQ3X+I37h/jv/u3H+LNBwXJa3znZop/9u1n8Gc3JuhKtvUNEGcNZmGJvXqBV05yfOPdS+xdNDhOAtzfGePdOzN8vD/Fp9MMFRJM8wgjMkisPiCLFfflbKT7afxNRjGKi4uebo8TnHcNVpME55MI52VuiYhbdYCnmxTbIasKahw3SxymleW+3Ax6z5lNmsoGWIQhFqMYl7MUXZagOl9gp4lwm61ircK9wnlQ4NM4x0VYIx1neK4M8MZ7j3CnAxZJiV8lJe7f3cenZKwWE8zCXUzibcu2P8UlqvoS07ZAyhg/mya509a806TfpdeuA3Q5fEN2UipdDKnHjMf0q9VRX7XS5ufEtAq4vU6XwyePdtOi1YGu94p1XzmY3vG0sa3ZURoWHtD7Xvj98c59u5Ie1PselevDxYIAjKGTcqfeFlYJlIeJbpoT4QcBvWJJIfXYuh+9B3Q5fppjOZKbM1OYU8Icq/Uk2BjpoftJ0gQ8Zva4XrF+YewB14CumwmYVIfugfUz1p87D92zAx7QlcU+HJeEjD+VkMHr6766nrcyh9QLZ4JHT3JCnxSj1zzwOmIWvDfuAXZ4DQmnP43IJ4lYhzzWV7Msad19iJ9Vu1cCOoXEqCHXnYjXtez9ArjZbiEIa5xNTyzRp2kiNO0UdbNn3axuXBziG6cP8J9//B5ePssN0H+8v4v//fVX8YPb+7gYVebtjsoe0DPGBJliTeFIQ5yXF4iTDqO4xqwrMS9WmBc5tqsKt1YNbh/lpuzuzzM8nI5wNJ7gKMtwmGU4S9nKMsS8CfDsRYunz0vcviiRVQT0GiezEB9NGf2O8epJiP2yB/SHkw4/O+jwcNwD+sGiwxtHAZ7Ke0A/m4R4dx84ZbhixezxniZl2CAr+uYmCU1p9nlPK/MA33hY47lFaK06P52E+O5zKR7ubgGLKdImxyT4CHv5Me6e1ZgUExTBbZyP5ngw5eEeZ3j+8mPcWpxhawWcjnfw1u0XcLi1h7JgwxDWoC+wmy/w2sklnl6usNWUGDHZKWUJWYDzIML98Qjv7c9xNp4ibEZYRImNhe16d5vG8h0OVjmmF+eYFwUm6wYzNFTIepylI5yMxjgbjXGZ8lhQzm2feJYHqZXssQRu0pbYvzzFi0dH+NbDE7xy/xFuH52DSVuLrS18vLeFHx5M8Nc7U7y/s4WXlyX+6Dtv4c3jM0ua+v4O8K9+60v4+XQbt84yHBQVdrtTdFmJR1spPtzaxttbd3CUjdm3FTthi/28wMHhCZ59eIr9fIUkKMx4e6qKEC1rFHWAB9sT/OjZLdzbGrGlkBlyDAM8d5zjW/dP8cbhGZ569Ahtm+Nwf4IHd27ire05Ptzew6PpLo7TEU4TdkVjl751SKLLkLNwcH6Jb9w7wv/w7z7Eb97PEQVjfPdGin/2+8/jL27NkFRjzOoAe3WB7XqJeXmG3eUlnl7USFcV8jbAyTjDvYMtfLozw8PpGEs2pqljsMSDyYpsj0z2yEC6oJFZ46AuEB+fYqvgoTwpjlPg7GCMTw4yPKpzS/S8dd7gteMO+wXbHNV4kBT45Y3AkhdvX3ZWoTBdsiMicDqK8Wgnw70bI5TjBPGixFPnLV49brG74rkFFY5nLd7Zb3DCvI1shheKCF/4xUPcavhajl9kBd5/dh8P2wTjixl2u31sBVuWFPowvsQiuEQcrJAwSdGSQvvk2+ucNgGg9y7l6Mn5Gup1D/zK7h7qyQ3jaETpVadMz9BqTAJ0edtej7Nszd//OoNA76uySJhhWe+svlh3rHsSoBPcN6wrQ37O6aSHTkCnztbhMaLNlVU/dJY32EVTJmQHxj6njP95QN+wAOtQr55NRhLLeBvr5d7HCjaALsDYWD3O2hFF4YHNTyAvRQ9di7zJwE4SA9dhzEODtAVeX9TalKwzAuVJCxx1f28YeEbBdyLyXvuTvv/YdcLAWteqsF/f8c9HgJVQeqqcY+Cz6HllTXph0zh9S0B5/AbKBGkygQyZrU/d4Wd14IFv7M/rio7nnPC+0SrATjVDEDU42zrFKlyhLQI0xRhtc4BpE2JvdYSvn93Df3HvXbx6XiCogJ/s7uKfv/Ia/vKpXSymjbWefNxD7wE9SgLkxSXGQY3drsZBVeDW5RL7qxV22G+6rpDmPM0tQB6PsGRXsWSCe+MRfrGb4ZNpjNNRiJ0qwBePWrx6VOKl4xyzkt5rjdMpcG9GbzrAa8cB9vO+I9qnU+CnNzo8nPaWMDPc3/i0w60Fa7xDnEwCvL3X4ZMxk/j2cDKZ4sF2av3L7dAKKxui18jynyWePlri2+9XeP2EzUMivLMb4P/6cob3n9pBczLCXlngmfxDPH/+CC89ooc+w9HoLu5v7+CXu/SPT/Hqya9w9/wUewvgfHYD33/uFXx8cAPnLVV0gai+xMHFOV55dI7nzhe4uVxhZvGtEJdxhMPJCPdId9/YxqPZHHXI7OsYh11hDVueKms8V1a4c3qGveNT7CwWmNH6RmAtaQnmh+Mx7s23cLQ1x8l0goqH/rDchVRvyJp49qAPcKOo8NzJMV5++Cm+/OABnj89xR4797VAniQ4Gk3w8XSGt3a38Bcv3sXNpsE//PMf4Funp/aZn0+B//DlN/BxNMdNzvuqwF53iDbL8XAnxjv7u/jB7efw0dYc7STCbtXglcMF9o6OMc7PscWcBGNFCtw+Z/dC4DSN8WA2wvsHMzycT7BIMqvG2Ft0ePFogW99coKXLy8wqs6s2iJPgfOdPfwimeGXN2/hr+/etGTOFXMMWA7YsTMh454C9HP8xv1D/Pf/768M0ONwhO/czPBPv/0MfnhrC7NyituXAV4+XuDmxRlGxSOMqkuMmG9fs8ojQp6McTab4XhrjkdbcxyPxzjPMlykCS5ilqj1XhrPCtiqAtxalXjm5Bhbnxzh4IJldimO5jEePrOFd54b41OUuBWMcPuTBb709iUOjguUQY17+yHe/sIM8f4c+x+c4tajGjvH9BBDHG+N8MlTE7x9d4yLaYz9JsbT91b44ttn2D1kGWKDw9spfvb6CEe3plgWAZ4/afGVP38fdy6WOM1WeHcvwNtfvYt70znG3U3Mm13sFFML2zxKFljEC3Tx0s4PSJuRtQa+LtZLHfU3AXQP4N7DF0DJI5Vul9Nnetb+60NL0s0eAzzb67FIul6ALsAVeCqEOWRWxYyKLWWWu+nswTGy/bhYoshOmX3tuhkEDLusE5ot1r0+ZNA7ef6eHqs0ts1ck5lgYtvaQ/ceOK/hAd3jjJxCJsWVS7Kurrc8KXc9HG+oxdFA/OCGtAr/Hp62ppupO5uAXoDkrSQ2lDEgd0Xz3svdWHGut7nGo/eUZCFPXAs5pDeGAmNC061b164piyEY2+bNeLxlXyMo40HnXvtkN83XkMEw4F3nCvCeHIdCEewC1rD3sx1p2h9NqoWUF+5DBSrlE6DXVYi2mVo70iI9soMWRiUPj5hiVe9Zi8qbOMeb5/fwjz5+B186XiHJgZ9u7eN/feU1/ODmLqpZjaItEDGGzvpr1seuy1syxr5Xl9hvGtzNS7xwscKrj5a4c7HCVlki60hIL/ss0W7ERpeoginen4/wp09n+PGNGB9tRZg1AX7j0wZf/pQJPDlmRYGzCWvjW4y6ErkMtQAAIABJREFUBpOixfaKveit/5xluBPUl1nPirBs7QbL1or+6FCWApGSf2drjB/dfRa/ONjGva0+Qz+1xiPsZc+jYdlo5xJvfLzAf/vjEl89YkJVhB/cjvA/fSvBz+/uIjoa47nLCl87+QBfePQIrxyWQDvDu7vP4ZcHO3hnl7XzJ/jW/Q/w0tEJdhfAvd0b+OM3XsNf37mBo7BE2JXYXyzwhYfn+Lu/PMPLJ5eI2wVCNo5nK1E2ZwnH+OBgC//fq3t4+/YOjicTFHGC6nKFnbzEM4sCL50v8dLhCW4eHWN/tbCmOPxHz/ssHuP+dIr393bwye4WHm7PcTpNcRk1KLMMyzBFV7LOO8ALeY3XHh7jhfuf4IVH93C7vLT6eWZSF+xQRo8s3MZf37iF//ONZ5FmAf7gh3+J3zw9xrxo8CgAPnz6dZxXE9w6BraLS6ThPZTpJc5mIT7Y28UPbz2Pd/d3cXpjiu1VjW+8f46nH5xgVpxju8kxL1fIVkuM7eQvNsdJkYcpLuMxPrgxw5+9MMHlOMXzZ8AL987wlXuHuFVeoBxVVps74tSFKR5hFz+9/RT++Cu38YtbW6jo0bBZD7PP7TzSsZXUdfNz/Manh/gnf/I+3ry/QhSP8ac3U/zTv30XP72xjb3LMV4/7PC33r/Ai4cnyIpHSFjWF7GAjqRvagfQlNEUF6MpHm1v4Vf7M/zquT28vxXj01GAlQFgYP3bWcv99CLHlx88xM1f3sedQ4akEny6m+Kjl3fww9fnuJdUuFUleP69C/z2D05x+9OVHd7y4Z0Ef/HNbUS3d3Dz50d4+uMcN+/zAJgYJze38P5zc3zvpREeTUPcKCO8+MECv/WXx7h1/9Ji5PefH+F7b87w4Qs7OI0mePVBg7//x7/AFx5coooKvH0nwXd/70X8+M4uDpkDUc2wfzG2vZHHOapkhTpZWMZ7XPIkvb4l9pN0vnTtdbFs6kZ5l14HCmD9+7yO1899fohV/W88zCHo+bi8PFRvNPD7GpcA3xsEPiSq70nXGkha0krfxfG6pDi+phi6gTrbLK/zqQTon+ld6xjtoUPsvXXrNcC+GKRN1zS+vH9+T46gPyGU7+tvjoWdPNlZcRMa/tLf/c1OjeR/HaBrcrVYbPtqrQHXafOeGlazek8ZyyDQhKqH+8ZTdwfNSzj8PXVfgbVdhy0719bdYw/rzrD1FqSnWwxs10lxPpHNCw5f1xGtipH4v2XxDWkVCY/mVOyH98DZRIVtH1kLyn9KupO1x/H5xAgfS7IYe8mTS/ewbHNchvcRR7Ulv0T1Flb5NrpVhd34HN88/xj/+Fe/wFcfFRZj/uHWNv7n117H92/top01qJrCPHS2pWRpELtKsZaWJVxltcDtosFXjyu8cVzgxZMVpsUKK7aMTdnMZoV53eHueYydoj8I5P15in/3/Bh/cWuMd3fHdtLXbz6o8NUHS7x+dIF5meN8DDsRi7W4ZE9ZtjbN2eGr4FlQKBJgkTEJinXKbHHat6nca1or+aFSfW8+w79/4S7+8s4O3t/vAX266gE9H7Xo2FC9WuCNTxb4o7cKfPNTYKsJ8KMbwP/4Owl+/OwuipMJXjqv8LsP3sPXHx7hxU8LLKIZvvPM8/jxU3t4d6fFrdU5/uE7H+BLD04wz4Ff7O3i//jyK3jr6QNcNCW2yxyvnp7iq4cX+J2Pl9jLKxwyJ5Hdz9Bhkje4ddbgfJzh+89v40fP7uInt/dxwmz3RYu7Jwt87eERXnt0iruPThAuFrgcJ+jGmdUjZ3WDrRUPmonxwfYcv9rdw6/2nsL9bSr9CvkkQd6lQA7sFBHuVi2ePn2E2w8/xoun9/BsfoGD2k7NxUUHLIMx6mwfv7z5FP713QNM0wZ/8KPv4xvnJ5hVwFED3L/9ZZzUM+yWKbaLU2yV7yLrFtYE58FWhh/efgk/uXkDnzy/j/mixrd/+ggvfXyMeb1EFNc4TUosWlLfAbbaEDd4CM0FifYIv9qd4f/52jbu70/x1DLFrU9O8OrH93ErP0eQ9RHdqOYpYjOcRzfwk9u38K+/eAO/uDHp2/NWlNeFGaFZvG9lidXOOb5y+BD/5E/ewZv3csRJhO/cmuB/+b2Xbb2eOR7h6x9V+Advn+Du8Qku0jOs0tIqBag/Rk1sB8vsXrDcIsL5eIpf3NrGW994CT/ZH+NhxvARkzPZmKk/A+LWqsKXjy7x9Nsf47WPzqyh0MPdFB+8egPf/fJNfJwAuyclvvD+Jf7BW8d4+mSFw0mLn93J8GdfuQHsz/DCe0d4/oMzPPfBpYUgjp8+wC9fvon/+NIcn8wjJOcLfPGjc/yXPzjES59eWhvc956d4Y/f3MfPntvFUZDiSw9K/NEf/zW+eXjJqmb85M4I/+YPXsN3n9nF4XgXbTnG/kmMcf7/M/bmz3Kl93nf5+y9d9/uvjv2ZYAZYLAOMJsoUpQ8pizFtiwrMm15iezYieOkkqr8kL8ilXLKjktOFMWx5NgKY7EkxZFIkRTFGXIWDNbBAIPBevet9/Wsqe9773vnoAkqQRXq3r59+pz3vOft9/muzyOyDiG+O6Kf6ym6aKsnYi4SJvzin3Z+0s5YGhvSIXftsGhPXkcaNchrLY/9tq89J07vycoBTF07vY/K7zqMnQbh/bHs6R1oJ+lFgK6jndrD1ZfShsV+QZpQ6urqtr1osRgLQpm8n8vf69bSnrQULIahKEJ+wfwpY5N7lnSp7OeTRdP6+uo+lbxxoqrcNV5oQJf5S49dOU17vCTpojhPxLtSGirGma9e3ffQtZWQBqnJkLMOjesLKm819UQ0GOnJ0Tc/eW55kOKhys0LsYz2OgXAhExE3pcK8bRAvJ4MveDEkFD6IXtKOtpK0YtJH5cO52tg3Y88CPfxCxbz5KLWnrNcQ1fUy99krHIfMsn6+nph6aiENmT2DaFUi4O2Widb1HSkQs6vF59eyDoaYYhyWZRlLHKWhR0CSzTOPexREbs3pWQpPbvB5c4yv/70IZdbu21P71ez/NPTJ/jBdImkZKqiruLQUApMoSgHJTaVwCK2TdacMQv9mL/0JObMTkQxCBTL1gcLIcsln8QUkA/4OQlp74wphkPWiiZ/erDExzNV7uarZEOX19f7nGu2OdndphSMGVkeT4sZPpjJ0PJc6gOhER1xYafNfH+oFNrXcxk+EO+7XqKfNykMxQtucbwTMdOz2HSyfH+hzseHKtw+6NGzDaZ3Iswgpps3GeUNugw43PL5C5/7XFn2Od2IWK8k/NsL8NFigYYzy0J3zNeefc6VtS2O7Pis5Ar8u5cO8e5ChadFk1eaPf6b6yu8udzGjmJuTVf4V+ePcW96Crfjc7zV5c3NVY722mSTmK1ijo/mZ1kuFxRT2uHOgK8+3eJAa8jItLk1O8XvnjvC59PTJK2YVzfb/PUH97mwvUk+HPNwqsA3XjrEvVpZ5cdPNrt87ckSc+2uKjh8Uprlk+mzPKuXaNf7tKQfXwhVzQKW5GlHPRK7zSJdTm0u8/LaJmeXJAUAm1NTPKvWuFud4kmhwEYuw9F2g79x/xanNodKTvVp0eb9+QssVQ4o8ZnZ0Q6Xt29zrLnNVA+VJ/5w/gjXFha4e3yaQs/nr9za5MxKi+x4yErF4LsnsixXXYp2RlVhv/xgk6NrXQ6HNutlm99/yeXxgTpCe5RvjXitP2RuZZW5Rpu857LiunRnD/LIrnB/epr35/Oq3qASh1RMn0zYxhxElKyD9JKYZrXPK9tr/N3v3uLK0gjPhj+b8fjnX32Vp7UFzq9lOH+vyRt3nuDGHe6d8Vg9KgV3OYLYoNIecnS9yevPNpjvCL+BySczNf7otVe5Ua8yMj3VHmmLRWzuCq3kxgaHxnkVmXn5w49YCIYsGUOaV17l9w/NsZ2vsNCMePXxFl+9/TnZ/g73Dno8OLbArYPHSCyHc41tZm/c5er6EKsf8rQ2xcrZ03zv4DxPpzzCuM2lnQb/0Z9e4+JGV3rluD09xR995TVuzNdVgeS5jSa/9O33uLy5rbbiGwcq/PuvXeT9AzVGdgF77DLdtskMd2mbe5khG5UOgRVS9Qu44y/UyDSwpJ0KvX9NRke1V6+3z3TYWe+fel9Lp17T59NYo99Pe98qArynuJn2dLVHLkaCyC3rqLBglbynP6N7wNMpZX0e/TdlPKbU2tJ7rRpnSqdd5/r1ni3FxBlPKLZ322v1vqz3bg3OGn+0sbIP6ruUMLua7Htevy7uThfZ6bnRhsU+lor5JkXGIvCyZygZZ352F9B1XkNbTvriepDaCtKvtacp3NuTIK6PSYcR0mCrH6LmcM/mcs89CF0U1u/39znO04tHT54UtQmYpsVV0t74c9ZQyvtPj3ffKts7OL3YNIjrBaONEw3o8lpy8GLU6DBIunBOxqwt08nr6LGJdZXO3euUhI5Q6MWQLorT82uHFt5IuMtH7OR3GHkBppHD8ctk+jVMETCxtrjSXuEfff6AK83dwoUf1jL8D2dO8u5sGTMnVdqx2pyccE+tKZE2HYvQNdnKRsz1Yn7uccSJZoidhKznQ67Nh6wWhFYXXmr4/OJnQ87u9MiFDZX7/tFCmev1GT4pLODEGS5vtTnf3OGV9jolf0zHyXOnXuIPjk+xWsgy00k4t9Xn555tcrIl7WMhj8t5fn9xmvsHauwUoSIV+8ubXNjxOdaw6ODxwXyd64dKfHzIUwVTMw1hjZN+a5Nh3qJhDqkPQ66u+ryx7PPm8oiRF/KHL0d8tJDjaXGOuX7AX374iIsbO4qw5LNykf/9lUP8cK5MI2fz2maX/+5Hy7y90lIpgY9mKvzL147yrFrhyHKX81tN3thcUmx8oib2oFbjvYVjPClVVVX0sU6brz16zNn1BpV+xINqhd8+d5RP52aJ+gbnNlt8/bPPON3YUrnjDxbr/Ma5k1yfrZMxXU41W/zCo89VvlbY1jayMzwqn1E55Y3iJl1zjJ2UyRhFrMBlEA3oFXrMmj3OrC1zYWlL9XfnA5sHMzVuLUzzZ4s1VvMZRat7eWOdX/v0lko3iLLap9UM3zpyhU9nDtFwbeaHm3x15QYX1tc43IC+JYB+mA8WF/ngcFWxBn7t8y2O73QwzZC1ssO1AyU2SllFcXqy43P10xVOLO1wMEzYzsN3Dtp8emSGx9V5jH7A250hxx6vcnKthZfxuFn2WD18iAfFGR5P1XhczinFNClCKxtDjKSBMYop+Av0Y2jWRruA/r3rvL48JGPDu9Muv/nVqzyYmuP4tstLaz3Ora1gWD3uHLNYmynSFsFf36ba6XNqfZO3Hz3iYGu3N/zWdI7/8Nab3KjNSJyFxEmIvI4yYgkS7JFFKSpxarPDG7c+5uDOpmK92zh1nD88dYKdfI2jmyGvPF7njfufYiZtPnwpx92jB7lfewkjtnijv8PC9Vu8td7DGkV8Nltj5ew5fjh/iMeVLG22uNRc51e/8x5X14aqBkYMjN//6pe5MT+nWkYvrG/wV7/zHS5t7Kht5aOFMr/7tStcW5whMbJ4Y4epvkVGhPti6Hkj1ipNJbJTC4p4/hc59DSwyrk0z0YazCfTgBqEJ40B+YwGqOdCACmu87Tzkz4mvV+mMUlfY7+ITIS9ApHLFYIud7f1dS91qWu40vekr6cxT7zwFwH6/v68V9uUNiJ0tECEWoQJUtrG0k5keu/WuJoG+f0oxF5R3CSgy7E6Za0/nzaaNP5JB4wvaox7gK4w9pWvXknSlsQ+WKbyAPK+LsjaBxN7lx1HA7qe9PTNaA81nTeR8+yD1t4DF0DXoW0NgnJNxaS212eYBnQNukIMI3zwuo/8uYK7F5DZT1qS++fZO3bSOkwDus5/p8P66p73KhMnQ037k74n2fpc7mSiolQvOG006Zy7Dt/8JA/dDoRhTaqkR7RyO6oVLLELmEzh+tOKnCJgk9cba/yTuw94fWuswoXv16f4H8+e4P16hazodyt5RnACKAs7r2HSKphKhMOxEqaGAUeau4xjWd/HicVwEIXpBMv1mOtFvLY2YqHXBaPBRj7h5nSJm/UZrlcWiI0MZ1sdLm9v8/a6ALrPs2KRD2cr/NGJaVYLGQWkFzc6/OWHq5zebis+8PuVAv/uyBy3D9To5oWvvM0by+tc3hpyqgGjJKOiALcXy9xedNl2TbyhoULLie0QeiYtc6gUwk41fa6ujPnaY1H3HvGdoz4fz2V4VJ1nphvxyw9WONnoKAnVO9Uy//74Ae5WC0hb4ZWNFv/446dcXhdAhw8WavzTN4+zU8rzpU9WuLK+xcnOhmLOE1a05cIsn5VOsp2pKXGO6XGLMzsPOdTaoNobKq/4zw4v8myqTBiLBz/ky8+2qI7GrJRdbs5X+eOjh3g6VUF0ycr+kNn+Bk7QoWMJDWiexFxgmPFYcbZVTYEXlSjGJQojTxrTCTJ9FpM+Z9ZXeXV5h/PPeory9vZCjQ8OTfPtg1U2sh6z/Yi31jb5W3dvcnpzoDz0u9Uif3D8Mp/MHqLlmMwNt/iptVuc31jixJbw4cPHs8e4tniAHx0oMXQTTrd2yEU9GoUAO7I42C5SHEmhXsyRYcSFxxvMbjfI24liWbs9ZXH72Cw/PHaAYBjwixtDXv58hWMbTeKCyw/mXB4dO8i94jRrxRo7Tk51aMxIGNMa0XVbBEFMxZ9lHEK/Mub81roC9KurPUS6/NpUlm+8fYVr09Mqh59jzDQNsklXcSIU+g61tRzTA49i4DMrRZHbT8iN+4o45sZMhT99403uVGYwkqwqSPOzXaGWUdwCzsggG2U4vNXiy0+fMv/5E+Yig6fVEt+6eppmvszp1ZATjzd56dljQm/MtTNT3Dk8xyeVgxjjmK8MOixcv8Mb20PCMOLGQQH0V7k9fZClUpbtZJNLOxv82rd/xNXlnhJRuj4zzTd/7ktcn59VOeCLAujf+g6X1huqtuvaQolv/MUrXJufxiKLE7oUfCFV2pUqlTx6O9tUFfNFith7Ifd0JFPvSZNtw5Mhcdmr/rx/miQljSv63Olo6STu6GPSUc20h7v/d2lz2yN7SYf1ZUw6RJ02AjR+yZ6qqsUn6sbSACrH6nqpNKDL39X4RA1yPPoxQE8bI3rMeg/X59chd5VH38vjy3v7+fG9IjxNl56Ofuh7nwR0NZ8a0CdvRA9Ke6UabHS4QV5rUhcNjGnw1RZJugo9HXZXXroU/OyF3OVhyO96Aejr6IeUBmP9gATQxUOXCXlRmF0bF5OWn56ctGWpDYZJ713GqSc5bd1psN8v7Juw5LSBk168kyEqub6ulNcGQXps+m8/MeQu7GFCkpIIVWZDFcwYVgHLmMKOZBOSsqxtruys808+ecTVzQ5mYvPhdJ1/dvYY1+plpTktbXNDKZAJYmp9FFHLShmGXkzeTCgMRwrM53sjDnZ8pkdS4S7c4haRVyA3TjjYHlEbdslGTZpezCfVItdrdT6aPUhkupzfaXNlc4efWt8gGwZ8OlXkg7kq3z++yEohQ2Hsc3Gjwa98+oxXt1oqDXC3Wua3jx/gkwMzDD2LWqfF1bUVLm33eHknYpy43Jitc2e2xN0Zh/Wc8KCLYpmtdNolJdNJhkogdGYkOfQxv3S/T2U04MbskOuzDrfmZ6n1E75+d4fDrbEyLm7Vynz3wAKPi1lcN+LC9g5/+/YTzq81FC3ntfk6/+zNl2iXcnz5zlOurG1wtLOlBDokStDwymx4R+lZU0orPh+1mRs9ozbYoTgIaLsen8wssFnKMba6TPcHXNwYKcauT+t5bs3X+PDgAhuFihIVUc1OVouhIS1HUgwm/fRFpa3dtLuKhMSNS+TCggJ0JYfpjVgIupxb3+DMSoMzz3okAuiLVQXo3zo0xVpOdMlj3lrb4O988glnN1oi2sXt+hS/+8plbs0foGMYzI+2eWP9DhfXl3llPSDA4uO541yfn+fOwRrtTMS0VI0nPZX+qbXh/LMsla5Dx06om3Bka5t6p82UZdB2Ex5UHG4fn+Nbx+YYj0N+aXXA2c9WOLbZICrafH/O5tHxg9wtVlkt1mnZBZEvY9oPcSyfltdlFAQUo5oSHwlLARc2N/g737/Ja+staQnno1qB3716gQ9npxm5HhnTZz7apjZoU2kOmG5YVJc8ylGOOANTfpvjzSVyfpdeBm7NTPP9N97iVrmGnwjRTEji9XAQPgUpwBQWpIT5nQ5f2Wkxe/sBZwcWT8yQH3z5JM1SkdMbMXOPNjmwvM6wZPHR+TqfHprlYa6GNwx5u9lm4cZdXmsM8aOImwdrLJ19mZvTC6wVM/TjFq9tb/Kr336fy6tdVan+0ew033jnba4vzqit7bW1Tf7at77H5TUJwcHH82X+r3eucH1+Gjv2sKUdNXGxElulCiJjRGA1VU+7beQUv34ahNIe+ItANw2+4nSl/6UBX++/Ggx1ZFY7kNpJSr8vn9HXl5+66FmfaxLoNdNcei9P76U6TTkZOdWtzmlAT4fG9T6sAV0bCOkCZwH0XTnpL/rU05EMPXcvMpTU/SBdRL7Cr/TcaJyUa/V6Qga2e36NKXr+pZhTIrzSoauvYbz8M8/3oWvQmbSYXgToGqwnQ+5pENNhkEmwVwPYYwJyU7mPdGGYnpD0w3rO+lEMVrsiIvqYybG8yCufNA70PacXb/rB6L4/vbh0+kDuX4X8U8Q86cmfDDlNPhQ9x9paTN+vNoh0UeEk4MuxgRAbWLuAniRNLFFdIocXV3CCulJNi4wmlxqb/Kf3lri8I96FzUf1Kf752cNcqxdVv7YpRRmihubvVpKHdsJWMaGblT7uiNJ4xNHmiPMbI3562WduHNEsRLRzHh23oqq488GI2V6PE62WIqm8Uy3w0XSNHx44iBHbfHmlxdXNHc42t0ikcKdWVu9/fOgIywWRTh1wYXOTv337MRc2mxhxzJ1ald85IaHpOdWaVe80ubj5lPOtDi83A6UF/9FMjTvTJe7XHJaKLlsZoRJzqY0dxQzXj0WO1cc1x5zfHvD1T7ocbvbYKAy5MW3wJyemKI0sfv3GgEMtU0UFPqnWuFmfZalk4xeGnGxv8tfuP+L8WpPSwOL+9Az/+tIptqSH+8kKF7c2ubC1zPQwROjrB8Jc50wxpqCeQTYZUUykTSrE9kWZrKqq6LdLNmN3ialhkzMbwv8l+fUKHx+Y5UcHF9gqTClZWMOM6TnSltjDjweKJjfve7tkJpYYtC6JUcSIMriKQEWkPYfMDbtcWt/m1WcNXn02wIkdHsxOcXOxxvcOlHlcEgnYhIubm/yDm59yaX1HkRVJqP83L17g2uKi6qGfHzZ4ff0ur62ucGl5SJR4vL94lDuzcyzN1xg6QgO8xcF2m9PrI2YbCV4/w1Cqvks2lAys8Q61ToezXVm3ApYud48v8IMDswTDkL+0OeSVB8uc3NjGyVp8XDVZOrrIveoMTyo1lnMiMWRTGydkjZix2VdCPlaUU9TFRi5S6+frP7jNxc0dTNfgvdkCv/nWWe4szFKIPU40Brz9aIUj69vkhqJB7tINC7TLBVZmLEphh6tPl1lstVWP/93Zaf7kp97k/coUTTFejZCC0SMvpDbC/SbUt+GQqXaHt7oBc7cfc6URszRqcu2nF2nVcyx2DEqPdphf6tKfyvPepTkeLEzRtYpKke617SYzNz7lUnOkGP8+m63w7Owpvj8/zVrBoxANubKxzde+/xGvrnckJsb7czX+zS+8yfUDdcxxxOur2/z1b/0pr611d3Poi1P83jtXuTlXw4091WuOKQxENonoscdjnEiiTQG+yL0Ia+Keopj2YDUwi5OV3lP3wWQvZ6wjtHpP1Z/TGKD3vMmwdnqfT0cm5Tx6P5RzaPzQXnE6mqnGskuaqy4/CeR6LDq6rKMJem9V+3iKJEaDogZU7cxO3ou+lgC6YnNM4U96HtK4kI4uaIwQQBfqV50yTo9Ln0cbFC9yQhVrndRjpfTkjdNfubzPFKdPmLYQ0i1a6RyFTI4Gm8mb0DciP+UY/TC1171PHLOXv9BV6vr99M1rQyBtYOxPlBRJ7xHD6DH8JGBPL8o0gGvLKO09azCXn7p4Qo7TbQQa0AXgRa1NH6/nT1uF8hmdQ5oMmei0gy9UkXtFfXre018q3eL2ohz6UGRTXfHfxqpIKBNGZGMPLypi+mVFGRqZbS62dvh791e51Ogrmc6Ppkv8xivzXKvlsYQ/WqhSJScYxBjS8mVDL5MoprNhNmRm4PPWypg31nzeWAtwzJCbByKeVVy6Rh4ztpka+xxu9Tm32VZg/El91wP/3uI8VuLwzrMmV9d3ON3ZZmxGXJuucH16ltuzRxS7nG93uLC9wT+8+ZBL601lpN2sVvnXp05yf3ZBVc/XWzu8uv2YC50WZ5ojxRn/8cwMt+tF7k+5CqBWSjkSM6OqpwuRxTgaEtgiyTrgVLPLr3zS5tVtUQ4b8PlUwh++lCMT2PzarYSpvrTb1bhTrfGsUGcrZzAotDjeXeOXHjziwnqbSt/hYXWWf3P+JbbKJY4vb3Nua5vXNlaoD7sMhFgkA1veFENbWP6kkD/ENtvYSaRAt2tJ3cAhBjmxup8w29/i1bURSWRye7bC9YVZPjxwmO18jbzvYBshI6ehvPkgGihlPCcSNT3piw0wHY/Ayit6U9O3VX9x7IyY6bW5uLbDueUW55YGqor64WyF24tTvLtY5klJGP0SFYH4T259xuW1bewg4frsDL9x5SzXFheUotrcqMn57c+4vLzKW0/7mFGWDxYPcXN+hgczZQUML21vcma9xaVVIZSxWC4VWSllVAFcXDQwR9vMbbW4urGrzX191uPeiUU+WJwjHAa8szXi5c+XeWl9Cy9rcqMGz47M82mlqnLoT/NlVck/I6IuidRyj5SokGFlCEOfrCMpm23+2ru3ObctgC459Bz/+svn+Hx2loWBzdlnbb566zELmzuMM9BABd4GAAAgAElEQVQo5lmenlZUvJsVk+lOm6/cfaqK4+zE4O50nf/7Z97gvWqFtqgQElKiT07JoeaUM+H7bcr9ISe7EScfbvPW51264wYfvZZhNJtlrhFhrfQwuwbtuRmuiajPVF4xJM4PQy422kzfuMflhuTlQx5MF1k6e4I/na+ynLcpWhGXN5r8/Hevc269q1QQP5iv8W9/8SofH6jBMOT11R1+5Vs/4LU1qXKHm4t1vvkXr3BrtooXucoDF4U/4c2XVkA7DihEPcwkpC9MhKb1Y96f3k/1vqNBLb3PavBNg40GO72n6fd+EgakAV8Drt5z5RxahVPv+Xo82gBR8qnSvrVnCMhPfZ60I5Zul37uXvacyvSem8a/tHetsSUN6JIH0oCuMSqNNRo/J/FFYcaeVK+S8d7DAF2PpQ2edJV/GmcVBkm4XtGY7PIjqP+nvnxJcbnrQerQu8516xYt3QOtLaU0wGkgnvQiteWlQVne1/qw6oJ7g9Bha/2Q0pZSGqD1efTDlZYDdY69kIUOh6QNCj0JP/bZvTz2ZEpAHz8ZgtL3K+/ryk2V9w+C/QrHdKgqbfGmIxbPWayipxwEzxXFpS1Z7bH/pJD7wISGs0sHWRLxjDhGNNKtOEMc5gmk/ctoKQD89QebXGwOFVB+XM3wv56q8XG1CMqrcygOY4wIJU2q6C3F87djhLb75UbAr90JuLwZkI8CHtZDfu+VkM/qUvBrMdeDVzdCzm4POb3TVlzXt6cLvD9X5TsHZ9WS+5nlFm+sNxT4+Ra8Oz/Fh9Oz3K0fZbXgMXJbXN5c47+6/pArG10lTSl98v/zSyf5dGZBhdDrzW3O7DzicrvBpZ0Bcexwe3aBW9Uid6ccHlUyqrI8sfLMD1yKgagZjRnZQ1qZLge7HX7+UZsraz2OtPu0ciHfOWphRg5/8YHH0Czzb07Pcn2mxsCsMLJjAm+TV9pr/OpnT7i03qMwtLlbm+a3Lp6kmS/y+qM2r621ObPTwI0HPC3Dw2qOe9U664UCQ9skdAIMR9IdYxwfwqRAz53BMQzq4w1ONTZ5/emG6sd/UPX4dGaOW3Mv0chOkxuJxKvw6a8RG6LNNWaAx8icxRcwM0UX1cO38/hjsH0TV/gD7KEC9AsbTVV9fnZ5gIXJ/QMlbh2s8P5ikbWch4jVXdho8fVPJQKxTcZPuD1b53+5/DK3FudJQmHw63C085ALaxt85fMe2SDDzblFPjhQ590TFTKDEb98a41Lyy3qI5+Nsst3T1f5dC5H0zOomiaH1rY48azB5Q1pJUy4I+QpJw7w3lyNcBQ+B+hGAd6bTXh8YpbbuTwr5TqbmQpx5DE39Cgq5rZQCZtYuQyG71NPYi6t7fCX3r/DmZ0dVax5rZrhD946x3J5ikM7CSeXGlx6+Aw76vHpIYdPDxW5d3CaXi5PbWzzylKTn73+hCMbDbVJ3pit8Y2vXuGD2hRRKCI5EZ49QBzenpsVrWFFolMeh2RbAZc2Qn72R6vk4g7vneqSmc1y5GGPQTfhfrXG2pFDLB+cYUO06MOQ+fGY860uczcf8OZOQOIHfLJYYOXMUa7XyjwpO3SLIec32nz9D+9wdXmgtOo/np3im79wmesHqgQ+XF5t8MvffleF5IWc9MZCnd9757Jqu5R2PEm9hYborwuoeyoqV4yGEnNgYEoIfrcXO+10TEZo085KGtTTVeiTjo0OqU86U2nATkct01FRfT3tRGnA1Rijw/QC6I7kV/bafuU4HUnV6Vsdbk8bG/q6SsdiD//SjqSux5r0mvW8qGMlPyVqbVJNtGcYpOcxbWT8JA/dlLa4vc/LtWQ+ZdySypDftdS4nsN0BESK4ZR8rDz1PTa7fUDX3qi2ajSga8tCM+XIa131LX8TC0oPJF0pr4EpPQG6312OV5Ns7+qoa1DTfdZ6IuRa0s+XDvM8Z6WI1KawcaW4dLXHPdl+kJ6Q9OKcFD+ZBHRdWKEBXcakGdzknBLum7Q+tYcuf0/3EqbrFNQ9CfOUtFnsVbpryzBtLern8qKQu1CdtqR/kkhtLMIFbosVLlm+WDSnQ4Zxg4utNv/w8yaXG6pJm3tFiz84kOezfBaCjNIGzyuWNoNmRsRULIqhyIgarMxanGzG/JNrEZeaET0r4OZswDdO+9yvCZ+1xZEWvLUUcXZ7zKFej4Gb8PFsng/nKrw7V1dBsbfWWry22eT81o4SbHl/tsa1+iy3aodYKbqM3Davba3xXytA7yuJyo9my/zGHqALJW29vcMrjUdcbu7w+tYQM3a4O3eAm9USd6oOD8se66USWHlmhh6FUIh3fIbmgFamQ3XY5uqKGBY93lwd4uJzfTZQoe6XN0os5Wv85vkFrk9XsUKR9gwI7DXOtVb5O/eXubQ2JDO2uVOv81vnj7JeKnB2TRjKury+1qUQ+DytmCoPfn2uxrNSDl/kZK0A1+hiRSMlnTnGo5GpkBg29djn1NY2P/PoGXPdLs2MzbOpOjdnj9PI1zH7IZWwz2ywhh216ZkR226RpfwBGtkCfWtEUswydrKMxzGuD1nHxLJFEEVSFC3OrDR5dXWA+GqP5wvcny9waz7PUj5Le2zwylafv3n3KRfWm3hBxK3ZGv/yykluLsxgybyPexxrP+X82iZfeTjAC1yuz8/xwcEqH5yqM9Ue8vffXebSs4YEEXk64/EnZ+vcXSyw7sTMJSavPt7m5NMmp5siaWLy+UyRz186yLdreUbjgJ/bGauiuJdXt/Fy8OF0xPKRaT4rFFiuVFnNVfDJUh9nyRsegRnTj0YkOZs4HFFOdoHtl969y6tb26Jrwo0pj99/6wxL2QLH13xOLzW5sLyGZY24dyzH7WMlfrSYZ5wtcrxpc+5Jh5+69ZTFZkuN8frBOr/z0+e4MV1VeuqupKfsgepdb1oOYRQy5xkUg4Roa8zb3Sxf+u5DDsV9Pq2vUJ/JMP1Zi63Y5s+OH2bplVNs1utsxwHRqMvCaMi5To/ZW5/zZkOeXciT2Rydk4d4UCqyVLZZz4853uzztT+5z7m1kVIukpqRb79zjpuLVYY4nFtv8Vf/+D0urbZUuunabJXfe+cSt+YqSmNdVPrEEAiFt930sE1TKfHZpiggilbAF1oeaY96Eug0FqQ9Ud2JpB2YSQ9dA/Kkd5n2ktOAr50xDVzpNGgaFPcdHyH8sndrALQ3rL1axZGSom1NO57681IlPnmf8lobAT/WxraXmtj1gOXaoq61K/+axhU9V+m9PO3Y7VpQQri0KxKmDQHtFOpOKu2k6jnad2Yl9CcSyr2eSv3sFwlKyH2/J28v8a5PIoOSyUlPlA4Ba/CRY7VHnb4JPQABfF3spoFarqcmeg/QNVNc+obTDzR9LQ3YypKJQtU2piQmVXHXLhOR/NMGiFg6Otwi558UcdFW3IssIDmf/mx6QvVDVmGPCcpCDbx6QaTV5tJWpvpdCiqU6s4XRQ3p+05bfek0gT5GctexkcU1TQqGSHVG+FbMOIkZhQlBMsayB1zd6fKff9rktS0JuYdK7/lJOUdPaGZD0dm2lBU/siwaWfndot4zeFZM+IOzFl7f5x99GHGlJSpQBk+KPu/PByyVJZlYYq5jcuVZxOHmkGzUY7OQ8MFijpszFT6pTEEQq032XLPD2XZXFa3dK9T4uFLnxqHDPC05jK0WF9fX+McSct8aEbhSSV3mX73yMndn5rB8qHWk7e0ZlxtNXl/tI67+3YWDXJvKcb1q87ScpVcoq1adbM/AHsk2FhGYIwZuj1Iy4MSgz9XNAT//YMBid0C7HDCQL8RYjIJpfueVBdWj7Y1ckmRImNviXHOdX7+zymsbY9zQ426tym+/vMidGclXdzm71eFXPulxohHS90yeVjJKJWyzmCWJDXIibzrok/F9pai1kXW4WyuyVsgT5Ess7nR45/MnnN1pMRXENPI5fjRbZzmbUepyc/0BZ7e3KI+HdB0xXCr8cP4gD8sl2l7EMOPgZ7MqnSIMa07i41hDDgz7qpDvlWc7nHnaohIkdGt5tuoFHteyfFLN8cNChsXOmH94fZnXVluYScy1A1X++dvHuX5wWpGOLHal3WuJC882ee1xTxTJ+dGx3e6Dzyo5DrTG/O3rG7y61iBhRCPn8Pn8FI9ni6zM57H6fc4+2mJxo0N5FCsjZ6le5NZ8hfdOzgsfDueXdrjwbJtLSw0qkc9WzWGjludpvsCTelVJ/m4L0o/Em7QxMi7kbPrmmKEV0DcDLj5r8F/+4AlXl7aVANBHC3n+j589y8OMx6knA84/bfHG0gazozEdGeN0hk/PLbBuQHUbTmyPOb+yxVSvy1A8/INVvvHlV7k5VSI7EvGgGNsRuV6TrpFhiBA/+Xh+zFQ3x5n1iC/f3eHg6jNMY4miGVEJ4XEmw/dOHOPz0y+xujBDU8hs+g3muhLZaXP46QbHnjWZ8Q1i16OXz9Gu1xjVSzzrb1IYDDi53mK6MyYbO6ws1PnO5YM8ODzLWgCv9SK+9H/+B95uizZ4hh+UMnzvb/4sPyzZlGxXtaWK5K7I9QaiKy9U0xLZMUR6VmSMdzuPJqODOhqp91IN1un9WPa3tFeaDlFr/Ejzduj9VOfJ00XB2hFK75O6hVl7++m9XM7hSsp1Qk89XSCtC5r1mLUxosFXqGP/vH/yeeEC0ell7fAqPFAh7y9UETX+6II7ea07tfYBNxUNEFIZ9X9Py0OO16lsuZ7ca7PZ3Me1yUivXF976PvAL0Vx2ipI37S+STmpvgmdD0+HPeT9SfDV4Qz5qTxw/4vmf33TKhzvOLta43+OQH265e3HrK096lZdVKDHkQ7jyAPRk6nIbHwRMNmlY9XGSXq8aUsybZE+F2rZMxzU9VI9lXqRyDn0otJMSXrC9UNRVqGEuyT0n6KefZEho/+m533fcEocCHc3/Zz0atkRYzfelVYU+dBkhEGPK40+/+Bel6vbQ5zYV/rKI1sKZUTIRKhLdyVLhYms4+5SQdb6Fp/MmPyLqxZtAv76nYQ3tyzq4rkT8LQYsZ1zGHol7MBmupdQHYyZ8oXlTPKPWT6ZLnGjXFJV9Ge3tzkjxWydAUbi8llhho8rVd5fqLFaFBnJgSLG+Pt3nnBup4MvgD5T5bdOHePO7Ixqx5nqNTnTWuH1Ro8vLfsK0CXf/FE1y/WqyWoxi+8VMYws9lBaIATQY6WmFlsD1e5UZsil7RG/cnfEy5s9TGdAx4LVTJmPZmf45ktzPCqVKAwszHhAUmjx6vYGf+/2FufWh5BkuFst8Y3Ts3y44LJVGnCs2edv3e5xfm2MG4cMMzZLZY+e6ygltFyYUBmJlrXBwBVxkxw354s8nCqxnZ+iOgx5c3WDc2s7qqdZihQfVzM08zaijF4bSo56oFTn1vNZRTjzgwMzPKwUCQp5BsKm54lqlrQeRpiiL272mR/1ubjT4+xyk/NP2sz0faVw18+5bGdtPq7n+dbpBUqDkP/sw2UurDVU7a0w7/2LLx3h5pFpGCYcbg+5srTKhWeSjx8oPvjvn6jxyYEqzwp55no+v3B/g7OrDco90bKzaOfLrE4VuF0SLfCIY80e870xVQGtTJb1aonbC2W+fahE24WT2x0VSbjytMVsd6gKM/vZDOuZDI9np/j4SI2lcl4pvIWiImY7JBmLvjOm60Z07JgLTxv8t99f4o0l6cf2+dGBPL/5zmnuFTOcWPe58KzNTz/a4PjOQIkQbbs29w8UWHNFgCXDbAAn2m0K/R6hEXFnrsI3Xz/F3VqJrHA+mNKmGajvyjDM0BO/t5yIjUy5n+fkZsLVz3Y4vrTEXPcJ9WioWigfTBX5o/OnuXviCOulMp1EBIo6zIZDjvf7HHq6ySsPGhxoBnihQWCY9HI5BpWc0jsgGFHf7pDrieaezepClfcuL/D44AwtI8v5bsSV3/sjrrR91V73o0qeH/zHP8OHFUdRK4tanhdLCZaDiAhL26FEdiICvFgy7LtV1jr3rIFb7zsa7GXP0vuX9sh1SvbPS2nqMLIOh8uxGtDlmpN7fNqrTeNLep/eH9tP0FPX+7WOsKadzbRjKVtv2lnSHrDGAbk/CXvrji4dndaArrTIZSvfc+z0HGksmMyh62tpD12xxe15+NoQSEcvdJfXpKevHFdx76Xtbi/krsZ09ude3/fQ0xaSviE5SN9EGtC196iJB9LHT4ZQ9ED1gtm3tqRZVEUuvuARnpzctLWjF8R+iNsQYRhbTUgafCdDKBpMNaCniWL0e+kHkn6oMnEvAnw96QLI6euljR05p75Xfe9po0NWghTVaUB/kaWoF/Rk6EdZxcI/7TsqN+oaoRJpUa1rZqykHe0kIIq6nGuP+NUnIy5t7YpmCH2lbEqy20gRnHoG0oEjxRlSqxGL5+7w4YLFf/+GycNcyJUV+OlNly8tG0y3A8UhPvQytO0CywWPu3XRKw+5uNGn5kPHy3K/VuSPFvIMrIhLWzucb3R4pSVSrxk+qs/zUb3C+1M23YzFzDjmjY0uX7+/ysutLiM74vpcmd88ucD1hRoDJ6E86HC+scGXtsZ89SkYgcO7iyU+qLncmTLZznsq3G7IFhYYqvhKtOYtkSeVaIWo0eUCXmn6fP2Oz8XVLvmow46XcKNW4UfzU3zvyDTr+RylPmTCEV5uwJnNHX71TpNTm2OGpsPdep7fP1nho4UsG1OmKhp852GX8xtd5no9qrIJiCStEs2Wqm6Tge3Q9DKs50s8nSpzr1ZiqVSglS3gWBYzwzEvbbR4+/Ntju40yJkiyxgySsZKo94JszS8HJ/WC3xWz/F5TUA5h+1WVLi954l4iJjsIWEyVHzdVX/A6WaP8+s9rj7tcaDlY4Qi5CC0qga36wX+n6vHsccRf/fDVUVwI4VfN2dK/G9vH+KTQzWCbsih9oiry1ucX23z8saInmfxvRNlrh+s8KBaVEbMxY1NLi43ufykp0R0fArsZHI8nLJplwxMz6c2GHNyXfj1TZZKeW7NFXj3VJWtkkVtPOTYTpeLT9sc2uxTGITiRtK2XB4vlPnB6Sqfz+TpWY7yNHORTexIAWLA0JFolMGlZx3+ix+ucGW1qXQNfngwz//0F05wfTZLrR9ydr3HO59tcWa5x1RT9HsMeqatajgezZYw8jYHBl0qnS6FfsCTSoE/PneMz+olLMvGdkWBcKzmLxxl6At/Q81kRKxSNIdbBpcetjj2bJnF5jMWxgOyg4CH8zP8zk+d4vaheXzfwR+N8ZwxJS+ibI45+mSbd663OLk6kj5efNFMN022yg5rL1VJfJ9XngwpNMf0PYeHh0p873KdlYPT+KMsr7R9zn3ru5ztCKDnuFkp8qNfeIs7Uy4iAitdAVkDXMMjEdleVXszwk8CVY/gJl8wnaXBXEUgU+Hn9L6o9/jnAC7lfepjBR/kmHQqV++L6YK7dGRT76f6+pPRU409al9OcbDrz6WxSDBL77k6kpAGdBFPmoyKpgFVPGwtfz0ZyZbvtmjaK4KEvaiwTjGkK/XTKel06nRX2WW3Sysdapdraie4Wq3+WAeCns9YpFe1Lrouijv3zpsK0HWhVzq0rEFST7wOA2hwkWPTxANpIE8/8HQYXD9MBc573nuaevU5CyalwqaNjecKHCTc4Tgq9K4XlgZ7PUHpkLm+z3TYJM21+yJATS/YtBWqF6zkv9MLLv3AtPWZzi/pxaMMCMtkOBbazt1/ekGmf6bpC9MLTX0eB39sKr5voUqNjZDQEZGImEIYIz7byBxxeBTy1fWQk60ReV8AXfSqhNxbxi6fS4gMGyuyyQYuluTfTYfbcw6/fQae5mOOtE0uNm3eWoa5hr8r+eq49ByXx1MOHyyaqlDp/OaAA70EL/BYy+f403qGnhtzorfDyW6XE+0hvpHjZvUA96aKfJYLGDsm1cDh5eaIn1nZ5nC3S2j4PCjn+NbBOR7MlOiKkMu4w9Fug/PtmCurrvLQ70x73KvYPCyK9KSLYWbEvCEOIRQL1rFw4pBSEIIb0SyFHO6G/JW7Pq9s9MnQZTOTcKte4PZ0mTszJaWwVRomOOEIO++rNreffdjjYDNUuuQSUn/vsABrlk6xQHEUc35jyLFWn5l+l9nBiJn+iLzoYRoGA8uk4blsOR7bWcld53hYybGd85S3KtXHkWGw2B3x+nKTl5rbTI83yEpftxngGxnGVNnMlhUt7GrZpVmMGToOY98jsrOMMtJWJTZaRGgGDLwx2WTMTLPDqfaYSxsBC71AeoIUL74VGwqw/uzlRcww4efvbXJsq0OYBDycyfOtV+Z4Olsh6It8rc9LjRYndnqc2BnjuzY3DuS5O1PkUaVI7CQcGmxzequlAH1+J8EMJKWTYXO6QGPKpFMJyQ6HvPR0iNmNWc3leFjN8+h4jUbBJCNj7Q54ab3PTGOo+O+dWGr4bVarOT4+WmS5mlH63SJnmolMxZfQyoRq7nK+zcvrfX7h3jrHGy1Fg3x7Psc3Lx/hfj1HNoo43O5zdWmHY+t9qi2LXC+hYHhsew7350oMSw6lsEum06bUG9PI5rhx+CCrhQKe8Gh7Mf3cSMmQOuMCYWIwzPmKwyEy8syMLE6u9ziwus5iQ7jpR2SHMc8OTPPNK0f4rDaluNOFkjljBeSzAggBBzZ6vHWvy6GdMVHik8ShUoDbzhk8Ozml1vHJlYhCO2ZkmqzMZLl+qsB2vUI49DjS8zl+4wOO9ceYUY6HxTI33jjPw5JDzhBtBKnhkESJfMdz6hyNTKCiEKLI6Chxxd0q6T8vQvmi/THt+U6eQ4OcBkJ5nQ55pyOPLwJ0fe70nq4dPB1REB1zaVt70djl89ohkmunQ/Hag9Z3rF/rn3psAqxa/lrj3n60NorJZjzFFqevpY/VUYl9x2+Pbz1tXGg9dAF07YHLNXStmfxeKBSeezb7qQIRDFNMdeKUffFkjP8/gK5BLT1Y/QDkby8Ccj3BMiHa0tLFCvsPb49MRja9yX/689oY0KCoc/YKnOMIYZnTgK4fmg57pL1rnWOXCdXXl+NfVBSXNir0OSajDnq8uigubVWmLUhdL5B+f39hWyajQPKqP05MoI/XIaP0QtPgbxhCzC9Mb0IgFak+2dCM8JKIsqJ9TWgVIGcYHO8mVH0JxQ92PThT+RWYRnlXZcqwyAYWs10HN3HpZhw2ijaPy4byQGaGMB1Jv3msqoqVLpobE2YjFfJseaIoJtKjAyrDiNmOhJszrOEw8hJwdyjEXeYGQ4jybLiHFP3r2OozFplWJ0cmjlgYtCmPu7jBiLHh0M7NMszIJhQQxF2spEM5saj1hLfcZOyhiEq2PIO+J8AoRSpSub5X7JNxcETUZZwo4Fkvx0yNI954HFDvDBkVfLYyMevZDNu5LK2cAKzMhQQkfYalmEwgVLMh9V5CJrIYuDYrFVdFIYykRH7sUOvH5AKx1EOcUIhHQkXwImIm0nc9NkzlRUpfesuFpYqpog6VWLinY9qmhWsazMcBFaSAboU4ahFLRVOSwfLrxJQZ2yKbahI5Y9WN0A4MQtslcWzF058dx4REtLMhsRNhjQbUg5hDA1GNixlK5b5k8lX4P8t6vowbw4lum8KoT2CGilt/vTRFP1MgjsRgDDHjDtXRiCPdQNECb2ddGtk8W5kiiZsgndrloEO5PyDfT8gMcypfuyEiO2WbQSVW8zK/7WP7Nt1cmVG+QFe8E0uyRT65sU+5P8ISvvGsQWxbONJ6aNts5x0lI5vxRdnPIhEeb0eKQsfkIofFrstMV8iNttVYuxmfRjbDTvWgUngTyuJs2KcybpKTNFzg4fkmtcQmCkTitkCQtfHNDmHYxYx8QksU4WZJkiylcczA9XlSl3oMi4JfUZ0XSdwniEMiM0POciiOfCrtFguiXBcGBKbBdqXIvfk625m8opkVAqJCKB0jISXLJDPyyQ5HJOEI35XIjvT1R+p7tz7lMXQdnMAmOzQpDXY1tJtFi1E2R2QUVM1BbeseM8EYL8ix6Zb5/PBRJSiTTfoYSV8ZyEZk4gVZYtOhlxMCKWlVjdS6mYxQvgi8J8Pqep9Le8Rf7E27IKsduOc8070P6H02narU49AOkwZu7RxNAroiVnlO3mXX2007Tnp8aUDXOODspYzTgK6Ll+UYuZ543TpNIH/brzGLYsXlLoCu07hpPvl0R9ek0yfnkfy59KFPRmgnHbu04ZOOJiggl3CRSq/uaaL/f4XcdXhCLpIerAbaFwF6ejHofjqZEA3oOhqgCsJSuugvAs1J6j0NzKpfLwopFIsK2PctrlTYR3vpOmw0uSDl2um2tcnogDYM0vczGdZR8rGpyse0Fy3H6rYOfY7nLFHLJBBSl1SVY/oLIb/raEI6FbH/UGPwbE9VqfqGhHZjQiMkGydUhzGRmbBZdog9R3nArhQFMlKSp3HSV7lOO5kiNCQMZypxlvrAVjKqvYxD4Npq0dlhTD4GxzYYWyFDlaNNsDwwXJGWjZTXJEZFYPZVtW6tY+GOPEahhy+eTbGBYXYpDwc44zxheFgVr5lOm7Gd0HbL+JZs1j3cqE8+GJIJLHJUMUyXkT2mS4+hM8Q0ZTMW8RmDjDUmkT5tE8a2wcjarRz1Ivlp4GcEFGB6aJA4FqsV6eGOObYeqo20X45p2zFD0yaQvKyzWxWcldA1gerHj01RPDPJRabSU09Mg25GTBoHr5clEwgbl6kiHWM7wpQ+X9/HlsiRGRNKJ4PMdWypyvuBB0+nwHdi6sOIpO8zFJDK2tglG8PzCaMdxuM2oqYkbXV2UMIOs7iRqxTMpF4ilHEbsepKkMIm108o9GPCJGYnl9B3JEJhqOdeGUnERtqtxJsUetzdIqmRmcUzoRr3sRgyEHpTZRRJLUKOxHAYSYuY0yeb+CwMIvKhoTzlER5jEXl1E+yMKP90CYwh3hjqnRyen6UTRoxzJv2ipIIiCuOExPDo5Mqql9vsjrAV21WEGQZ4QaQKzHgAACAASURBVKgKIpuV3cK3giy1SNa3KO5BYSxEHgYjz8KX5x0EFEKXuUGWvMgRmw36bpedQsDYzuAl87hjj6wwShpDxl6LwImJjJx6Hnk/xBoZmFFRGQlDr8fQ7JOI9K6Vh2CK/DjDbC9kYA25X+/T82ymgirFRDTd+6o1ciyFZa6LayZkxkPKgwGOGdMxYwaeCAflGMU2tuGSx1bXtUc+RS+r1k3PGNExhwwyAXkjZqETkAQhGxmTQSarjItM6FLtghskjJ2I2HBwKOAYQxxrWREYie77KCmznptmZNkUzQExPbryU+o5RllMw2WcMYllQYjed6oXe3IP1p6jjpDqPVTvt3o/1gA8+XntgD0HRCkHTgO1xpM08Mln0viiQTjtMKkc+B6gpa+h98t0Dn5yn5Zr5nO5/aLuNKinQVTnsdORZoUNoRTliVO1K1+qjQ8N/joiPIk/CsylsykRplOh4dp9rcc8eR59fPoY5RRKSd5etbueG8UUp4FPe45p4NOD04AuD0CHBOT4NBOcBrv0xOpByHl0vl2DvHjmarL2HnDaSkx7+GkLKx2yESB3XCnuMvYrAScnZjJf/qIFqRejBlM9oRqQ0+/vW0J7Y5Yc+HNpgBRJjP78pHW2/4Bt6QSVDW73DieNhbQxNXkOtbiiGFdaHwwYOZbq745MkReF6a6c12QtbxO4WUrkdkFHiEjiIZmwjyfyrLGNj0FXwNo2iaXtzbLV5ibFdtZIQjqh8sIkXWSHPmEwVMpTru0pj0OK3ITe1Ygj1YttCJBFFkPTUzreAuiG28BJOuSGAzL9HLnBUcVa1StuMbKEF7lKjEtijnCMEbl4JBFyrDBL6Fo0s2M6Rp/ICsklBSr9GUw/Ic50wBgp0A6tXW9dvih5f1fJqG3uhm7nxg6G47A5JRKxBuVejDUKiF2pg5d+UkMBdWwnqoioOJbq5UgVPEW2S19Ca5ajvJmxEdL2JDSaUBpmFGFLZMWKtc0yhxR9KQDrkgtG+KbkQ22GlmwcGdwoSzvj8mDGpu9alIYG+X6oNMUtx2JQ8fBdi9iPFWlI2fBUhXJg7OpGCz2shOj7rkNgS9qkh2PFSuc975uUempZsJ0z6XoWUcaBcUSxH+MKc6B48hjkRgnjOFHiM5YdMx30MUW1zw0JLInSFLEM8bIlsiBpmRG5JKAWxFhxQseUmkNXCQEZDgTFJkOvw1DkdAfw0qYUy+UwpR3Shm7eZ5xJhL2Vpuuwki8wshwKAmyxAKwAd0jWjzFtUcpzVJi73JXnJwWboo9uqHyves4ZacUCtx8r1jbDzKvIVD5sMrZ7rJVD+m4GM6hTHmZY7IY4yZBmocNAwDDJKoPWskJCX+pGSpi2S2iLN9snMQMMO8s4qlAKMhzsiOE64lmhq74npdGUsKRjemMlhiOwKRXXQnoj35fA2F1bvSTEtjy8sUU8lK3bwrMdxNby5UEVisSithWM6UdSUDpmyoYjrQDGASueQSDRq6iIG7qyxFTb3FYhUJ56tStFyV36tU1iY0hpmMONphj5FTzDoe5JlKDLtjdQ66I0yGKHQjSzGz2SOZX02eQ/vRdpgRMNouk6KO2VpoE27a3rfS7tiaf3T3k/La+ddqj0OaXCXONJ2ljQf9NV7jocno6+6uunowNp/JDP5LLZ/fNPhtv1GNJRYTmnxjEBdGGK0zn0yehE2iFL7+/7zpmU7EpB8l6Vexq79L2mHbpJT1155nuAvp8GP/3ln9y2ppbfXhWiTIT20F8E6HoAGvzSYQ9tveiJ0HquasIF0CdIDdIPTg9UL6h0xaUAoaJ93NNj13kLHebWi0/Ol7Z69IN60QRqcN5ncpOitZRS23OLTmQaxtIaJhvDbrQhHT6S6+qQfXpe9gFdKjQn5Ftf9MXSlqW2hrXll0QiGh2QWAa+YxOJ0IoJ2cigKgXZscGGDbGXI2vmld65BGTdOCAfjshIotmXXFpCX9jhbIOhaxI7No5p42Fg9ceqUjzMSgEieNIl4I+IBPhEMKNrYSUZBXYWwjg3FnuTnmnStR26kiMWY8Dq4oQ9nPEIr+9SGMwp+ch2XpjjYmwBhlg85BhLQvdmoDa9cMSuyErWV16MYYhQaJHyoKoqiMduG9MaK9UwsXW74oGKNpYwKmKyI3lwCdGHLo6boVNyCWxTCdEQiGeYYOy19cgjTOxEMvAU/EBptLvS+mt7tPMZxs5uR4dw1Ik3JTmsqaQgTNiETojhjHGMHgvC0LbRVrn00EzY9mwelvK0xCMN8rQdj6cVl75jUUpc1co1PYpEZ4N2zlbRAiP0sH1531GG0tjyVY2E2A2BadF3PeWhR8EOnhRBmhLKtSkNhdHMpJN1VLW9FPsLcUtmIKRDNpbnkjUdBeijKKSZlwxFRMUfQOLT9WSjt8maRRwry0jydOI9xz4ZIqX5LbGJtkSDJIISCJFPwqDUYej2JElBvRtzfjXD0ZaH19glXuqWYroVh1bJYa3o8biQQWJEhZGsRwn/Gpix1F5IB7hB7NlkpHuj4+PK/EoYwbVVD7Wsl44jfb+J0pO3jQy+hLONmHLQIzCHbBcjho5LEhQpjzwWe2IuBjRzPfqmqEu6hOIBFoSzAYwkjyWpC2OIH/YU+11iufhGgUKUYXEEVjxm2+njJwnZcV6tKysX0wt7DGLhmDfJq1bShL6ko1yLURyRtzyKYth0xwRKSctVOttDuUqhIMldbD9gGPQZZSOmXJuDg4hkHLBhiRHkkfOzWKFU+CcqytIoJUq2s941CcIO3ekeg6RPcZylmJRJ+hnVr1/1IgJrSDvjq8/mB2IUGCqKI4as5dr7RVnpfU7vQ1LhnfbGNSDqPUh7wC9OCe72c6ejk/oa+jy6LU1HbdP7pJxTcshyLW08TLatZYUHJdolZNFYkcaTNJjrzia9j8pYJovi0rilHar0viu/a+IayV9LtEyRvqWiDmmPXI/pRWMzTQtD8DXVwz5pVAi+aPxSUQExfvdq3nYjBM5zzqxx+qcuJgKIcqAOb4vXq3K3sjXsqZ2pAetw9n4lwe77kofQLWDphvh0ZbcGuzQgpj3zydaINDDqyIEGWw2U4qGPpSAhVWyRjhLoz2mDQi8+zcIjx+byuf0c9r7ltJdnl9ey4LQBox+m/Ey3YkwuZl3EIcfpto7J6IX6jGwoWaGulIaj3d75tFUnr7Ue/IvCQbuLP1YGTSD5nmSXsCfjuMq7FfWmRHI8kmMSN151OYg3KoVRIZZa0LvkNjKLwzBQ3oKT8dQzFQvQCCWUJCFeFdxS3rdSkFccxhbjnijiOQjjkRxmSQuGkO+o8L4ookmkIFHqbLLhCjuak4gHmFMVniNjoIwaQ6qWZWOPhbkpxjENtXnHkYSIIbB2UwiyBCXQ6MSuqu4fBD1cx8S1bLXwR5LPTKQAaLcNpy/iEUI+EcnmYpNknF0jKoxVyEy1NUrLjiGtO+ImyuYeK3EYXTwWi5cq34c9w1GOkfyjgUXe3m3LEw82NqVHu8Pp7S6//Gmf01tjDNviXtXimyez3K/kIMgRJFn6lkdoGBQ8W4Xm3b15DsUoE44CuekQMrZDJGyCZoLjOogYhaRBJAQt4wiDgQr7OZakCgyMcaSM3MAST97EdBx1f04izce7PNnyXCXSIOtmJKp5RqzGIMVYRsbG8TIYUpAWhDiut9uJIYAlm5lKA4lAy+79C6iFlmhsi+phSDGOWGyGnFkOObKVMNWQtlGbRsVmrebyqO7ytOKwXHLxTYupsYEbqACJ3I6KHqgNVNqBRJam01eblgCPzKWMXQw2IZaRPg8zUBUo+2xn0iuOGRO4hnpeUmNihwYZqSmJQwI7UkavIWkFiW4RKk/XtjN74CPeu0SYQjXPlit++G7emzhiaPjKq3IUTY8MWohyBBx3c5gS1VJfN5l/6ZwMpRAxVvTKsl51mlGeg4ixmJmM+qR8F+V7IhE24QLIhlLnAGNLvm2moj42sXYJVIyEkbWbZqw4OaI4YGCKZoFEl3ZFWKRiMAkiSvkMYSyJtt190k2ESniX+0JUFnVbsgK3PU4R7YTo9/S+JNfTHqreg/VeKO/pz6cr2tMeswb2NAakMUKDaTptOVm0nHYcFcDJ99T8wqHa91T3nLjJtrE02Opz6eulQ/K6kjxdVK3BdD/qLA6p0kJ/vksg7Ulr7NH4pzFE/u77AbYtXRu7dV1pHEkbFvp6+7i3pxHvuS7j0fg5MRvj1NsXEg3eOjytSu+lV3AvFKPJUxQo7YW39aBlI9TEA7uD3O3zTnvEk+A8+WA1UE8+XD0Zci092foYuYbk0Pdwar+oI+3h6kWqNrEJjl/1ni0FZQISXzD1pEFdfk/3Hz5nne1VI2rrLb0I0/f+opDJ/v3LBubYu1EGnX5IcRJrS1BbremxyfGqK0o21r32OP2l0p0Hugd/8p4mLXF9Dy9qT9TGiZ6jycUvxBJpC3IyQpN+HulIiT6v/vxkdEO/n1Y70l9AvRbktaw3vf7kvrSlro9Jrz39XLTlrTeu9HnTG4YeU9ri1+/vzofAm4jBiMEyIpaUgN3n7PaAv3F7yNnNXdKKOzMOv3PG405dPPT/l7X3jLL0qq5F58mxclUHdbdaORFkgwVCIsggBBIIYYKFAQPGwiRbOHDxfb7Gxja+9nPiOoFsEEkgMFzAYJJJMiCiCcaARFDu3F25Tp0c3pjr2/OrVVunBT9ej9Gjqs75wt5rr73mypvZSBUMhrwvg3KZLs8kS1bCRu/l+CjQ1BwjTs4xHgh7Q4k6EjpaY9860wuMlIZBSZLXirQU/yj/Q4mtPpZoe5MKHPM3smyoMzCFbaY/xL7VHs490sGpJ3qYX6MsyGF5soSDsyXcsbOEe6fyOFbLoZvJYqaXR4nIF/55XuLvagylvaB56Xrtbf0ty08/RSN/39YaJqc9SiDLePECWXLDfydDQWAm/vBAFfOfwFDPkdUZl/36/aK9FPOflwe83wt8zwd8p7737xdNqOiWiszSTgwKL1slj8h7or2ekVqoQa7q/eNizX7/xnPz+8vP1f+uZ8ZyJOUXjjv0ote+1jilfHBdxrnkeb0MUa2pp4Hm5WWgFBTxEBPiYgs99uhK0RGebRm/vDdpuxvLaM/fJwN07lMer6p9bfJMgM7d6ReMo6QFbBe59nkCdD0kb9pt0mWInymzT8KJ38lFoM1Kpk7vzyeWlYimyen7lPkCw/kNwfFRax+XJS4C8bkSiN4tbu6XQh6Nzc1tWfoipBeI2nwap9eUtFi6PgYdMYAH/FQA0LNA69oBup4tZtOG8EqHfucaxYBO+niB7BnFCwJ9znH5DaqNrHF4DVVCX+DjBdq4zapN4oWplCI9V6c1aZ1FL4Gv70TlBakEtpQWrUPMf1JWNGbRThvcuwQ9f/rnx7Tf+juP/oCZ6yPkMz2L5Q8LLexfa+Pye7s4fSVJdLl7JofPnkYgKyPXr1rW+oCOfXorGBtmjkIAdPG3+F+dGuN1knDQvL2i4QWYb73peVBKNDKJB0Zry8998qq8TFIWvUVGdSY/pEt4iI0ykzuHqA8H2NHoY//xDnat9DHbHFnC3lq9iOMTBRyaKeFYNYfVco62MSYyPCxkO6B7UNc8RXOvUPIz7wGL9572a6wEbK0frLW0ua7GlI3yM98+1NNY8krfe5nG93mZ6GWDNwBk+Jxs72i/+veme9/dpOdLifA878HF09VAYsiyq8o2QOc1wgE1BXsg+SBek9zgu72FHx+vmgKxcpBc61WvuOg6b+R5Okl+MUEya961rU6hXrFiDN4DnlfweZ3f/17h136gUqu94rFItOzxAIXAP57Wfp5+zfUOjoMWekhO31aapvXmM2SgiDbCWD6H68PWu36/G6CblhgBOlk8re8OcQMTNm7z8+HFfCEFY/7twY8D47O9kJUg13WKy4tAXjsW8dPFUwN6xRLYUCY5jHYbQTyIicG0ybxWSBdmDOh+w+ie2I2jZ4jxPVB6oSJQjIVtOke6govsCZ0I/tjlHgtrL3RsDOamS46QFe15j08+9Mx9MnCX5Scw9a4zr52Kcfjzp7OAknXx93Hc2iB8BnlDz/IbQsLJt270m0Q0JcN74amyFr3Dz9/TLxbyXoD48VEDjoX9Fo8k8WpaqYURvSxdDHNdzLc7uOBEDwvNxEV5oprF7TuKWCwzG76MkZ2tXTBAt5yaUbL+fiNrPSVUJXwEHFoDKdJe+5cgIC3kshSP+ut4b3/ApM4tYShBoX1D2noLXTzN5zCsURqM0GXORGmAQZ6JdwNMd/rYudrDzEYPMzzUBDlrRrNeLWKpWsA6Y8s5Hu2bQSXPTI3t/zxviSYSsLLIJRh/kgdnHABufTYKyv5WmZNXGnkdFU6/B8QL4hEJfK2LYsGkm08oG8d7WuOfBOjaCxq35xXP35KhUgr5XO/B0HNSAKAHqFgytzX/eUuc1/JvKcxelnlLXJ/rev2t50nhimWX5jLue79m3oPh96zmreNTJWfEJ/reW/jjZEFMP09jyXmtf/xs4007WCXhHymb/pkxzWNAT85LS/55nNBnwh7xpXmmrWIjwVbyp3DS8OiCxz58ZJMOgC6BK0C3mwOQmjYTudxLhWLqcvWaggYkC12M5V1nJhTo3o9c3h7I/SJ6QWsEZF8rEjPKEPfAxWdLiKlETQoGrWN1evNCRMIvpYWrXfcLrkWMN6QXzNoQAh1tMtO8hkOL4dNC14Lxmd6jwBh6LAzEOGob6wFdApn3jHN3xUzt6yz1nTRKv5m9limBIub0QBwzpgBHCpwXRgKN2DvjFQY9e9xmES29y93zGT9XUomnoQSfeCMVDi55UoonNWD/bztAZOwcAcY/2X0vM2Ssu49Sv291xGX2yc7l0CkkFinrqXmULLP7mdg2ZHOgkNcQ094raKoKEQ95+nuA1XqIrlzb+Dxp3WseKoJ1r408Y9NRqEcAJaEuD4GebXt3lLEGLyzwaxQGdjpfNju0Y3wnm0wq7GOCKfCjjCUU2n967Kwsjh2yssiVqdhsuRxj/vH7TTykfSne8uvnhaIHIf/crfVUh8okfunpKkFMhU6/S8Brr2pPSHZ4gBbAxe+N94oHtFiO6H2pNyUk3Wp/aI08P8f0k4LhwT4GdLncvWwWYMjlHvMHv5cyLU+DN0g0Rlnr8f7TXL1893JX3/8kQGd+SNqZK9wUg2vME34Py4iJ5Yze7/fUOEBnDF1VAuOeIbqL5noe6UILnfkl4+YtnhYW6jkCdN5D2tDD5N+becjPP8Ji6LT0tiUzMB4ZXO60gFPAU2JQmDGTcWICeaDz2qI2jDaEBGq8uF54C4R1jxf+jPF3mcwzBtA1Sb3DW65pln02ybIfpxnpfjGpB0L9zp+i2ckYVhYo5yH3DudnSRfsBDRRN0DXBuBPATGvr9VqKX1FVwk2AroFMl32owBdz5HQGScs+Jli0BIOorPuF7DpOR54xBMnezY/5/0a9zhQHufSigErvt+/T0Ajr4K8JqS3XFLaDNo42lS8RwqAeEDCW3OThe7f6fk9wxj0cGC160xm4lnwVDUHmZEBldFvxGg7BQ9L45jwlXR1Y7IdE8tEF89DPsbqLWTR0wsGz+satz7z8xFAbAOEERtnJHvAW5dab37O9/Me713j3wbobMwyHKCZYyLewNIKeMxosT9ArsfjRgsYsdqDCkwmsdbzo7zV9TN+OChnLcnLCzWvEIsmnve9LOC1MSh4UJM1EyvsyfuScJMsrHG8rbwSvScWsBp3PAbxSLx//P2896eJMXuFVR4oratfS09Dfa+183sq5YOfwuVOPvQWOe+VHNN3fs9pTjKi9J1fE2/Aednvx+/XIpYvXhZbYxirvEgsXOGN6BzvW61TvF7iL9HXP+uBXO4jKvIhyz3mEY5BeCVlj9dIEe10mP+TtD+Px+UxRrSUMi0lUIC+bY4/+8RLRryQ4K3FtwULMXRbfHWhCUlx3gXl2875gUlISVOVgPAZ3WQUCRE/Ib8YKlsQY2iz2wKMsdBjwkhL1zi84KKFTuvWC9KYuHHSimcECbtxzKrnxOP2xCcb0uUuC33cxvEWlhdqsvCZqSxAVxKT90R48Innyb8FqKKTNizfpedJOIhhvbYvgefBXeOUsBlHX/FHDOiiWyzU/Sb29Nam8a5nfi9Al4UlxU7PkbUbC3yvgPI5Avz4/TYGJiQyS5wQzqTGURblfgaDXBZrJdb1JwKm1B9hqsPM8hHa+ZHV/1ozD3O3FSybWs8XjQXojAFKAfVhBA/onlYxKMX0lWBJBXyOtMrbOOUJ8BahBPQ4QGe2dAlsrDEwtzsztJFnGCippOizmqKU5ArwzO0ccnY+N8vrav3QIIY17Nmtsxi0P/w+1++SCx7EvKLprS3xiCxEzskr7sk+TpqBWNdDJ+Ni3vNKkk9Q4nXyYGgfSDZq/WKvog/fiSdjwNomI4IixfdwfnHSsadFvO+ksMZu21TJd0lxWl/xvObGv73lLfkQ7w0+0+deaF9K3nvae0DXmsUyYhzoj5NftNBZtsZ/XsbHfC6aikbiJS+3SCfhkfaXD6l4GSIZyKYyDFn5PaPn8KfCmXyvZInWRRa6B2+PX4a9wXPk97tXsGMPZObhT3r0iINjvJxfaiHsnO5hkq2utHojaBh8qq2zR7bL0vNApmepB7wYkoPmZ4zvacE9oT1jTk5OpnF5L1RtwVwM3S+YJ4oAXIwpgWkux5BhHm8ob0mKSTWvGNB90to4weoFtMA93eRWgjQwS90rPrpOm9hvBjGqMQ3vo7s0WOjjAN3PLQZ3bRBp3F7Z4nemNIST6TzjS8vkfcpS954Tv5nkofAM79dXG0buvhjQYyD1yoVfS202CVwBupKWtDn0vQDdZ+nH1q1AL+aPVPizjpe98LPsEJezcrrJLhvzFLBczaFVSKzHSm+EudbQWppuMNacHaDM2vchj9AtWsOPkwE6+V9llpq75yNvBXihIauOCo1+l9Lmwx+5PJt7bJ0n7RUkCW+FgLTnJQyZXVzIFa0en4LNsv2z7Kw3tK6FXZZ0lQvoW68FlivmUB0WULMWwiwVpNKTXBvvK/GmAEu8q73plcpYdsTP8l4KPSehdyJkVUIcA7nm7/kifj9DYjpMg/frACvSLFaQ+M7YAhy3J2NAl3eP7/a8IPngrXWBtwBAVp343u8fZmSxHp4ud9E5BnQP7N6DK/kgenB/Kx9K7+JnSoqLAV1/c3/670RrfSYF2wO8p5mNPSjE8sIaZrl6bf98yQEPlHoHP/NzVMjOr79kotbIKnq594MHVnhjHtiQwyIFyit9pBEtdGW5ewyNcU5rs6UIbHnMJL/SOV505WNHfBHrJaVB2MNpnYS65m2Hh7Bm2LngrQlEqKETM3mNg4vsk67EaB4wYvBgMwO5UHWeuCcK32eMmc+Zy11JcSKy1+TJMNxk3mqV0KJ1zHs17zgGJCaVoNRzx2mKXqHwG1KJMZ426aayI2QZx0zKlrxLntf4/AKvKOlZVLRIA4ulR0lVfmP78UrYSTOWC1fXiLm9y9eUn1AjHwtLLyA9UGidlVTk3VZeOZLbzvOItyiscU94vwBFm1KKocYm60VgrXUT2KfrHk75I9/7GKGnicDPC0S+11sBrGLmSW6bw451ZSvnK5hrFtBrD7FeymJQKZrCU0cOc8McMvkhFis83LaHic4ApWEOXRZFs5FMQBUPGFKcRFeNT7SU1flASpvWM1ZK9He+sGWh6j16L+nI9fPgICXKQJQPyRcspFAcjKxBDPMJhpkhemxQlwOa+aTLHWu+Wc9dQwEVnh7Hij4qNTwDgC1OGD6KKln4Dq4/969OzVKfC41Re4RryWt5j7eKfMhHcmlrPhlbH3ooPGh6+UH55Q2EWMHUupF2Ul7jFtexEiAFhPdIruk5Ag/99Aq1+NkL+J8U44751+9XZrlXK1XzE43bxxy3PJQeaD34eIXS72sBTKIwJYlfooPWmfwrABU/emzR75JNMTAbeDLHyx3O4pVdzd2P1+8D0pEhTQ/+Urg0VuGG5wk/1m6nbRa6ZI5XDkyZD53odL+em/ARsTPxDokn/E/+rhwqT1t/DRV20cnW6JFPuWxEpuj0kjPLBQyqcbYNEWZgCxMAPV2wYKGfDND4OYmijaWNyInxvXynrDMtvhfu3HBiJr8w9lkumwK6Fj0mjp4vsNymqQZ3td47zrUkxcKDuV9QvxHG0UD3x0BoC28nziV16OM05HGArsW08RDErXd5whBaE47jJwG6xiOB4oWpAFACR4CqzyXU/Pu8kNJc+GwJOW8Z+Dl48PBgkfLhSVyhXkhI6Mgi0rs8TfROafG8n9crh0A04+c+9MFnS9v28zJ+41nT7NWd6WOlwoY+VSw0CkBziGYugyFPQ+t0UMlmMcHz8IpDHK/ROd3DbHtoZ1932cM9k7iDJfSkOHCsEgAxKHiPiBd4+t3vBy/E7vc73eNhh4tntCbiXa2z34dGL8bXqY+MMqh1R6gMYG1amS7A0ALbtfJ/EiPPWPfBssXQs6yWA+OPBfaCCGcxaN7iSdKbayRvC79XQqsX/Lxe8oSfE4S9d8sLQE9bkjxJ/Nw6C1z7IuZtL3s8sAhAxCMcS1zH/0CAvg1gI17XWmmtY0DX/opDdZKnkn2xMaF9RgudXhYP6DFw6Nnx2us6LyP8vaKR9qB42wOuB/RYpsTv8zQXzQToLFvzssPLsnG8r/v9HvFA68fijVw/B+EI+XfM2WIpSKsXfYxhyfvIf4mHO97n4kPhlh+zxxJf9psCOoVau9vZFj/gKJko90CAzoH0u0kK/fgBJ6n8ckNpcSWoBOjxebN6Fq+X1u03e6oFWZNRRjC3t97TBvZC2m/QdJGtW1IyRn7vtX0xhRbXE9EL0JMRWsytsfr3p8zuYugcgwRZ7DHw79i2+AHQvYWu950M0OMN6wVVGgpwfQI4b29de9r6jaVxjXPtN/N3VgAAIABJREFU+c3owVzPjsHeb8hYQRPtxSPkIfKXhJvoqPFoQ3FcCklIuZQQ9gJRYGbCIrjMdK+sSPFPZthHNZ9BMzvA6gTbeZawo5FHocWST3bTS3JEiuy+l8ugUxriWK2H4aiH+dYQlUEW7WHGksViYSglSvEyz3MxvbQO3orSZ7FAigUcd5AEkpRWD+jip3TOoUTUQDSXQdO6AwITHdihLSxj4wPbBaCdA/pFZsEnXc/yjKNnknbHXWbADIeo0WDguc7BQvd7n2svhUtKW+yyllzgtVpfnQrpgdzv3y36JaEOJTXpeskzroHCDaK/3ieeFn09f3lAl4dOsk97XFahB6Lt1ltCcb/Wfu9rjLKQ+XcsNwS23hjZ5tUhoujErrDAfq/Gc/Z/Sy5yfbxyGStEfj3H8Zfkhfjfy5QYeMeNzY4PDRb6uPXz8nec3JYR6+Wgv47449eAc5Dc4NirlbIppN6r6PFQ6yOjNsWuAOh0u/u9H/OAjM0Yv0R/AXq693/uyY8ZcVFkoWszW4vCUKLm67zjo97octcEvFCX+y6O3/Eab5FzwzDxhxOWxeQJIo1cgnqba9ZabiY8GQOrBJBnGC2MCMjWhwR0Mb4A3W8M7xI6GbPpXR78/Wd6rxe4NgbXKU4bXlaJwC5WBPxzLVkxmzGXu5jwpwV0v4G0CWOgEHN5QNdneh/v1Tv5u+jtheI4ZvRWS/w9nycXlgc00SgWLD52J+VMY6HLi//kXtd4eZ3AwntvxJ+6R3keno9Eu+xwiHKOp6YBq3W2WC1irplDqT2yk63YaJFzyeUZHsqgWaDLnfDWx3ybR7Fm0eFhKwFRx1nIPsYo/vHKs3g1/k5rErs0xT/6aVn67jxmr3TzGZq3eFvrasCUz1prUgL6ZDsBdFroyWFBWXRYkVNMWggX2EaVsiKfQy8LbPJwkOEQU3kePpP0r/CCVLIkXiMPCn5fSdDyPi8jvLDUnLf2YWIZsbGO9rb4MlYsUnq5nhcCUf30ckQKhkIFoqt/j4S1V1o9sMR7X2sQj+WBLHSvQBsv5nLpfqWJSOuWP+P9KNpqjH7P+TEK0H240NPZK4RSYvi9ZIqXJ57HYjD3vOHpouNTpRh5xdDLe68MxCA/zmjQHBT39ntO87A1tTyMJNdItJIX0IesvEt+S14m7bk9Pb3iyc99jpaX/bouzkHIXPiEi9MYuoSdxSoDoNsDnQUuQNcD2SnOA7oEqSboLSQNTklyYnpp1Eou4YS1KfUcbRZpmCQqE/nUKc4zu2eGGJC1MCYYfgpAjxk6Bp/YaosFphSRGNRtEV2nOA80PpnGM6Kflwm8kOnvqxA0Pw8OsWbrFQ+5Jr0gE4NpbnEMXaCZAhvDH6F8aJxgeCClxGugGpfWn+9lHbgXRLHg5RjkAfLWm/hQlh3fI/7TnBN36/Y+0LzPh17kTdKcvaDPDAYoZnh4SwaNWsESvyY6zGpPjlZkso5dT8DIEeBGWGeT/dEQ0x323c5ZORcBXYJXFoPmLIHigdSv5wMBvoAm5kn/Ny10tT7VeqZKfQiZeFD0ihot7R7P1B7SQqd1nhzpyCS4VjFjx+HauRD9gR2eU+Q82T8+D6wVmAU/xDRPk2Nf/ZNY6NoXWnfJHc9Tply4ElIvO+I9s11pGFnrTCU18VoJa43nZDH0GHB0n3iX45H3aNyY/f70gjre7x7wPKh6eRd7mPzf4wBd4CuXuwBdc/ZjkCISv9uDoHhVSlgMvl6eSHHzYYSTKSqSKaL1OFlIL4/OQ9dc+VPPHzcnD+jy1sVAqjn4ssL4/fybMXQCuk+WE6DzpzpdemVFY2NLZN9YxgO7eEL08jSUUqv5bhvXQx//SAN09W1PrTFukhBjUi932zihCYQYjRmuHqxiLUIC0BLvuol7wSep8XNZxkp4EYBog2ngvFeLYZOiuz2cVhYDuq6LT6vZRrTgcheoeAtdgl0MfTJQlMA9mQbpASu2oiw7fTRMO8X5UIQUAR9D8ULEGDAkLgrQvUYqQHsghYDXcM5Smvzm9cAs7dKvh+bLe73W7y2omGbbhWnCKR6wtKk4D71TORTe06N3SIhKgHtAF5hpTqKHNpvezWeIxlL+/N8CCwHLNpflgMeW0pectVPqWBVS7APFbG5bd7xUyaLlytKu4Qj1QcZq0zNFHhmbWIgxmOjd2lOip+ejcVUWsUB+IEDv9Zl0mLTO9IJTQjpWWAXodi3lw7CHwjCDai852pVzoWW+SXoQ0LM5O0FtojNCmQfE8IjYwgirpSG6wwHqwzxyPJs9hL1iHpZC5pUKv4cVJxaYcFwKwXhh7mm4BU4jrK+vp0lxfDfvkXDm70ya8kBxMvARf4l3fxKga609zSXfRAN+JwVP7/UGid75QIAuHhJ9zVgLpboEcgPDMadJalyeL2LZrv3qlWLPL3q3gFlyRvOUvIv52/PYyQyqVMELgK794w0Tvn+cfPbKiWjnZZOnv0K+HpC1N0zG8EArViqFrPaY53it5u0NpERm0hhOyqb9Py/nPc0l96QMak23KTy00I252BTDWeKy/kw4MKNcVhhBMGS1G6MHl8E47UWbLNagvcvdA7rX3rzA9Uzlhb65m1kDHJJJPPjqHsYYBA58pncJ63AWMY23zKTljZuXxhCDpldsdF/sstx2DS2gfs8Anf+85ShAF63EcGIso72z0D3gSOB5ZeJkCgkZywN6us5hk/NZsYXuhVqseHiLgu/kvaKXF8R+Pn59vWDnveNcXp7+Ukr4PIVnvPav50mACtB5n4SlxugB3SsAseCSgMJgZKeDERC7mSE6A54sDzsZjGd294ZJsiPrtXkWOa9neITlarTOuaEtvlxIvASxUEqFlnOJaj1iC8QLJC+w7ictog863VaapesFQ/x8rZH4yB7DslEmtQ6ZEEfBlLGjaZsFYKPIc8uzyPWHqHaGmG2PUB0x0z+LdhFYKvM0vhEmhnlkGZ5wh9NIodLaClAlEOP1jwHNK+Yx328XliOzoHxSnPhEPO5d5p7v9Vzxv8YoQOfnNFB0WqKXTZJDJ1OWPKD48WyTz+50rgdyuSuGr33glW+zzGmQRa2zx+1Tzzaaq67TM8W/8Vy9PPIhIg/oomcsQ+WB8vy9nQfVzyHBJf98gekDgaWy2D3ve/p7C33cXmKnOPUx0PsFuMIQ0Ut8u7WOVDi2Qk3xHo73sd8HHoM9PTIPu+LSkdVzuwxLxZVpcZAhJZiVPcPrTXDTTWatK+/fx1YE4nW+JETAI4bn5NntR5tY2o9l3nc6tkCyzrQRBH5Z9hoe8FTfrcYQOkpVAqjRaKBYKiIfzo2V0LdnFgopE2iOXB4v6Pm3sihTAcu4SSgVSzbKVvKKCWanAHltyjTiAHK6rsvqglDaIWDx2dpxprs2h4SBrUVYO9EuviZWSsSYFoIPZYe2EUJfeGnwUhpSrw0nGrXBpUJnAjEckmOMxgeHuKxcWhQc5Bfjs5CMY2BXLKQeHr1PAkHj8MybnmYQ8ibo0mWlAN3bFm8PFnfKTy4+bd8HBUX8x06BPklOm1AKpTa8NpcHXr6TiV7slsgzw5udlp2FXaiWMChk0B0kJ1XREi8MswZcBHVmhfOsdoa1Gp0W8sXkhDOb7ygRTFtrFI5WJJ87t7QsrW3CbbvkSjBXpz/ou6hxer+f9HL3lpsEDsfTDYdn2BGVzopP1pFHfY4shp5nJIGVA/RW5GEeC2L8sNVFpTvCVBeoUonJZ9EtZrBeHKE3GmIiWwIbzEkueOXb87FXjCUYTbaUinbAkRQ0fqZ9pDBdDOqOuGn8XGBk+9Wd7ujXQtngoo94RHyq96WKebdr+UFScnWf5KXNKUIJD9qSN949L/D0nz2QhS7Q1Dy2eZiotDO3IcgrD/aiMWWRV4K8MqXqmpMBeuoJCHzoDQevMHqFQp9rnP4shXFyzPjGVYiITwTKsSISg3K5xLMVtkrH4v3i94JXTOTFKTn5JUU/tsjHAbOe1W7zcJfk38nktL/fYy1lYb+XnNSZ3v+Qyy8eSYhp8WUVUdjyYjEPb4qtZQolrzncT4CExZRQ1uD1HC2mtww9Qfg8X9fJ8cgN1+n2LCmMnf8EAkmGDwwkTWMK3aAEssoBEAiaAJCgYk0gAdoSdXlwRtYY3stAWzSjnullSeyYJyIHILN5WCJUknzCzWYJWTxZJ2Sy80xrEzrh+FNtjG3CIyyS3xRewElIWBw4HAQhT4hXzk5m4dq7WD/MM8LNC5wAsdFHLRRDUiQVHxuvuhaxZSezxrsdVIolO8eauQzWtY7CNYQybH5cg34/Obc4k7VWoKTvsNcHlZn61CT6Lp/BNhefF1ramoXBhBNqshK0pDnPxR4NUapW0oZIphhmsqHRycA2OoGI9xlP6T1hHgPWebKX/iCpR5dA9tboA7nkqOhRUUn4I9SSGlck1Rf8Z4oFFTkyKc8gV5tKptNwfKVCcmKeHfSwtakDi6UWlP5WEw0JISlbAhc7opvvpMeCZwTw/PioDwM/5xyTtplJQ5hYmJggk6BI9DNbN6NpKBPiNW16JXitJcdmk7PKMUSX/IQkEa6c4/n1yZrz2nyliGE+cYfaqfZBf/Fj8PLAK1Fe2bW8hH7XZIAXeh6AdPyqFGMPrnme5dBLTtMi7/MMdP60NQ9yT8qB3NI63Usyw+cwbAOLUF9MQLe1CjynddN4073ilAh+J3npLWsPxtrjPgvbezZiebtN6Eu2mIJuAjrlVQGql+kxoKQAqH0a822w+CWvvKLgQd3GNCbLXoaJX0fRRHJeip/KYvW9wm66Ttgm2ejDcvyMsoXNdbTPRVeNwTfOEmDLEudPnkmua2MDhN+LX6VoSnE2+RlKtvlO/a31Vp6ZbxyjOaYegCB7tq3tRVdfZi53gTUvVqxblrEBUo+xgiReni5QiPtJy/SajhZT2qq3svzG9Vq/Z2RpWvxsHKDzXV3W8FGAy0IPjMRNQuHNZ+R4PqXqcgz8twSvEY9Cihoqr3GAro1Loae5eO3IvAImsPn+AIZmmSZuZgobr7kz18AEfFAeKILUGMbTT+/ST9FKwsJbJya0Q2KXBJZfA1kdnt5+LgQYuoNNWAXlwsYS8hL405SScICO0St4LIypWTLGUiQ7GDuAOe8l/e2ZSYyeWuQoADoVCAp5CnerMa6UwwE7wesh5PLlUc4bZPTjWJkZPRqiWCmjEyxzWsrWCtIS0oYGMsXghdEmlGfFNi57+ZeKFvv2yWheifIuU6+s+k0UGGTbIRG6lspbuqbBIkrXkmBbLiVKlF20JVx1jX0VgNSce0Eh0PP5c5uFFs4nsNbNTNYJ7SelBLOJEbsTpkKTCq/rRe35jXuAipSFEZAAPMFcPy0pLvSsFz08EEiuKGxEGvO9qkogD1jmu+vFrfd7QNfvXpDa+3IZ9Ln3nIfO7xP+Lg/fNs+KPGX0iNDLEgG6ne+QJf1CUxStm8WcE4+d9rEPa+nd9jMAup12J6+WC2NpuSknxJPeqvSA/ECWmwBN93rQEW94XtkmH8JZ4qmy4k6z1DpqL+i5ktH2PXmP3jE38digM8PIZdZvm5fj+Xhv+TWP7zcREYwOr3x7/tA1ko8C9Ng4pbFBpX8coPMe78LXND2WUSEQ7WMPh/a9xmWiNXhDRFfJHQG63idF3dPFy377PLFkDcNSefFzT32cAbqYhg9U3ECucpWTeZeStFgDf58F79wXfC7B2GubGqAEABlCIOsBU4P32prXVvk94w+MQ0rr1jjsoJlQRkCXnObLjW9WmssBMMI5Cz0F+TAns2JcjD7Zq8kT7ehS80IHQJelw0ULMVEtWCIIwuEB5q1MkuEYDoiPf/XjE2P6n35T8vneJR4LgnShI63ZNNgRhWmyOQTkNj9TURIPhLm0g1IjZpOSY9YNLQveRECnwkS9iIVZdkhJ0imJoCBAZ5KUufkJ6IM+ssXEQpWAMNUiOn0v1ZrD2ceyuEm/crWS1ArzXPdc3mhMQDeNmOBB/huERCfWi9q4gkAISkhcx++Foo4fjZVVD2BekHurIg3XjGmNLFmWt/VPgNoA2+0fIyv5KFwcNwDhx9LyvfJmClgAJO5P1cDqejthMChrhXxStuQVlNQFyufTqg6868HcaMS1Dmv+kwBdQMD5SK5Yz9vUw5FQ0QN6zLukjVf0OTA22tsWcovoJ8Ev61Wywj4PngUP6Hwn6ec7SNqamEcr2ff0pYhGvkuljd2vdVC27H6GnMYAOj15kkkaq9ZSVl0sf7zSNc6r5HnIA1UM7MZPISlOstUrUpLfnr+9jKYcZLfNRA/dclsLyPiZZJMATNeJ/qagPkBSnhQyWbZevnlg9zTzcxF9xJ+xfBSg+3mbbHQGRTx/zY8/FZKKlS69Tx4egTqfbd6x0GxNxnOCZ1vZ8p5vY1zUeEyOMlQaFGKjx0OemCTFSZPSpuFLlRDiM/hiC91cTlF9owdwJWWkbgIX07NyHrq1o7aAHrz4uye2vksYI9GW040iC926SibCO3l+sEBNq0zAV9Zmgee5R2VXEpx8Np8TWw3GnOFdgyHddNtzEOz6UK5ktEiadds6xBvGa2zSIr2m6TVkDxbanH5D8/leAxVTeIbcBj6gBRaSYnzSIwVnoJNKCk0ZIvPQTW+AQdf2ADmWZhGQVG1AZWqUWM+24Zm7QBAdDM0aM3ctBUA/6UWfKxfTyok4nqj5aM1TDTiUBHE8dGmaB8D6Um8dAyphQqud9LSYl3hCCig1cMYbnMbvBb9oGwOLt4a0IT0g+t/5brmuY8GgeL4XEPFaxQqCV/74HZUZn2RKXtYJgvK2yT3phZ7N2bwvSevX1L2uBKktt5EpYMa7AQDtj+DVseOLg3IQg7oXjF7ApQqoLXDiJRM/nwzQPUikwJRRY6ktztF3oqPW048tfRcVpkzW+IZPUFKkbwktDyN5WIeAiBZ+n9vzQ2giBjR7X5TYmArl0A1Q3gzNX0LcJ7XF1/BaeQi8peqBO+ZLfx1X1ZTtYOBoH4hP+JxxrUdT+R5Z6LHi4fdVLMMNR5iFHhRGvwc8z5uXNYQo/bj0bO8hEc0kZ/kOH3L06yL6q+zN090rXlKIUqPRbVC7x4WU/X2e7pq7wg18BJ8rr5lkfCqnmFvhlGzNyyujJttNfve3758HX/7I+wG6NEMCulk/rpvaNveXGpo8AKDHmpPfuOZqdGVnIoIXmNLIBU7bNUECxFZsVxa6AJsC3Kz/YG1uAwxDIW7oYDW7WmDPiFbr7rJA/YawbnrBlvV+J13P1bYYei/RvEy4i1a0DpkjxQWRm94lcAmYJazTZzoLQOviN4vu0/U+rrYNzO1dLItJFBYpKWJ6AbJpxiHhTZvH3PvmrmTZVghh6hjX4AWhoJeiaFppEHYWa+Uc6DInPYp5o6DfxD5pQV4BoxGte1dzTNrVq7WUhvouPb2Ox4K6pD8pc5qvePN+CkNQjH4aQFecOhac9kxmfYekIr9+qfBSy95wrfIGPL/5Co6AqturUVzZndGKLuTgUTHvUBwmC+5jeUJyBeY8JG47CagUbCyDP/EQCNRt/8nLFRQ/hZnGxXi9EJJCJvqbZewSa7UOHlh4rReUnoe59wyEQ8hiG1idxMuzjc+CC52eHXl9+Pw0S54xUucy93NJLXMXrkgUnWSEGnOaFOpi6JqD0dUdJOIVIF7D98WAHis+Mch7+gjYvDzzvC/PD608KTOxQqGudykAOsXEWk8rPOf2sKexZJ6XUX79u53utix7v0/4uwfsmJfITz6G7nFKvBYn1fl5mFxSHN8RTu/xHpLtuLMlr+gB1HdaC8/HUrj9ntR12i/CBA/cXmHxBrLnkdhCt+8e/pTHjjxoSkvgyzyge62Hv5vPX2flRq1fPUE0SK89pYwWys4S13VSi+v/i6kl1LU50iz0LOOxWxZ6yozeUg0JWrZeZjmHdwSLtE+GCha3JTMpwzh4D5Rkl2qf3jVqCUc8zzZxl6YC0WkOoqHlILA0MAX0nDFTLzC0tDTNWTSUFuc3iRdw2jCx4qRNkyb1OEVgC3xYNsduIMG6CBqnstQFJspDMACmuygcakNBUKT70RY06fNvFRI6Cc+7cpVYZRNM4j/mmk8CxNvX3YU4RHdbvkA78R9d69ViyZQDmy/dlwwZUchnk+RJ9cmXkPXKgq2Xsw7HJe+MayyyDbyNdyKFJPAC2UCAHltQstroqUjOLknqwHWkr3jZwh/eugs8rOdxXum+CNaOlDgqPKSzFOQk/yABSMtDIO3zHHxwMToL0+jNr6nQOaFnR8W6sJWSTUU7z8d8T2yVCKB5ncYdW3axUI8NCq0l638T+m6PqW5Tul2CmZdhKf1pZYZ+5gIP80AFMPGHa/iOjGY88BwF16VRfJEKf7c22s/6TrKCHiRlTPu9rOukpMaAIoE/DkS8rPB1/DHYkweozFjSqbMK/Ty8h9ArKjYeZyjFclt/K2/CP5O/k1+o0DFZWKFIr2x44N1a761DqJTfJQ+Z5KZ4SVa9VbY476jmI54y7wxlUVRZ4g2wVHaMCZ0x/OjH7Y1Rfq7DxXzIQHuCY/Axfu0Nra2X6R7sU6XOJatqjAboaZzXNbcgQSjMSBCvGcUWugm8yGr0gOMZcZt2QUHIOF8k0D3TyMKTUFQJkRapkCskrQtDAooxUbDgeK82aBIm2ur5bnMIiXCMgQjQFWNXprcltrmkpnReISGB15csqWlL0zOt12XGk44WsgjldfbecCiMJeRFQjQWbj7LOqZNuogKNbgzd2NA92uSCswMm6Fslb0pwcIYK2SwEhAtyz3kOnDsdOla/JQ5DLQQBeiufES0tHE4V60Eqa1ZBujQA8Jz6WkN6mx6JX+FeFMS96Y1EPoh2JG+Q0umKlKdoIJAGjDBiEmd/V7iTi4WLGHufoLCxewozLcJWT+HYKGNE6badAJPW4sg4FJhFNy46SZXGEYeL4Ity9hkTSphMng77B3h8B3zvIS+A5qPhP22pLgRLHvdlJ4A6CZAjd8D/VRGxIS4Io/fDRqo41t9pDirFA17bqgWIF2KPG3NlWlKKHmayssncPGeHiuZdRat6DpOqAkIJOh4uEvSB2N7lr5Xdvi7BCjvk2A1AoV1IKhyngY+PESG/B4sZ8mcNM9HxkdYS29BesD0JV2Jl/D+pVF8V7lYsnXy2dce/CQDRQ8vHyRPvRzwdPO0jME82bKZFNBPlhSq93slK5VD9oJtuaDbPW1hXWNFxwM6Xf4e0ONrbZwuJBqDszwLHvB4j8JMXmbKEhb/cO24VyzBNvQCkWKgMPM4D6kUWr7Tl/z50JboHStc2h/iSTXO8oqGl91aF+0neWDljTOFwifFPegJj9iW5S4CkJEJ1qoF9wsuVwEZldfIghDwe+YZt5ipAKAAjgCdAzfrP7io5VbhczygmzsqXzQ3rNU4B2sw1WgdoIsYchF5AU93uBFT1mXoD29WYwD+xEccSneC5FZicoYxSLn8QoIJQdoYLygaitNaR7DQbc9oxeMLi+X7JYWIZhpnChDK0I9KYGKtU5tAdI4BaRugB5CwLPyQMenpw6xoJhbKSjclh5uA1jXDMd0ek41TC9NvoFSoufrllEeCgtUdDRLLm6CgZCPRLyTVKGnIsu5DBYEpHKyh7SXAbkpBjh6HPjoEdB6IUiyiHRS2NPkxKAtyG9ODok0yDkQ8YItuHsCkoHilVvO2pC1X+SBFTsKH4y6kzuxklaVMSVCS58k/KsMUD2sMHLuEjpqE8B4lBxrghMxsWiOpBc0kHCpjJZ72lhzSkYD3lkLKj9MsapZh6nwHVUQMhigVilsJYi6eqHXWeeF8rABdCjppb8cfR4DugUiALGCRJyBR2AnACTDrn/aO/iZtPKCnCXnhvkSOJEJRfcFpoTO2rgxmKVL2FvF6qGKJ64AT8RCsV3NJJx5E87SoD0MYHGldL1cfENB9DDiWpXIJi36ef8WrKnsSKIpv7KfKP5lfEix0z9t8noAu9noEMZj0AIjWb6zx4HjDA7q1R3ae2VRWO1oJKDkGganmKp6SAScA9YAuusexeNs7bKzV3+6h4PXkUdJe/SG8kujfZTkrIcavfSilwBTeYvF+bWG9QuHLHr0S7D0MXjkQLxs+9gcol0opoNuaE9D9ZvDaP3/3L/SWum2scIB9pVq1STFeIQHDa8lMsh74vTL7+FwjGDdzNotKtYKNjQ171+TkpD3HNlrIBDxx4gR27dqVPp+fk1DHj53A5NT0/T0ILgbKZ51xxhm47bbbLMHjtNNOw49//GPMz89bQtXy8nIiUEJiV5KlvRXbp4t+anLKNt3a6ip279yFleVlO2VuYmrS6nCL5RIWT5zA/r370Gm1cfDAAezdfQrW1tbsHZzv6sY6qrUaKrUqltdWzXLctXMn+q3OtqSUOA4phvWMLgASMIi2qas1VCrwunq9njKU95AEuY1MMaElmYPzm5maRmNjwwQax84cAtuwoRwt+RmO0QUwU5/AkcOHMDExYfSlx4NCjjXmU1NTRt+ZmRnbNKtrqyCviK9qE3VMzEzjvgMHUK9W0W62DJwrpbIJU86dzzx+/DjmFxawtLJsdeNm/VNYDoaoZvJ2j0rllGVvP8N58e1WC1MTk7aGnBfDHBP1up31TSs+ztL1AikGCg8YtleCW3pichL33HMP5ubnMDk1hbvvvhtz8/Po8BRDgqoLVUhIsoSPgN6nFywkEHINFc5KEB5GM47V5hOSPGdnZ61tKRVq7jOuM70cBw8exBmnn46lpSXL8J+emrY1qIUGJxQEkxMTWF1dtb2XLfJU96HRhcJhZWkZ5QJPjksUZXpCfCkm118HIhFIWbXgLQRZUJ5uJ1MoTQAxPyPKkI7lUey12gL8pMJCsWjtB31PWsmCiwEtBbxWy2jXIe8BmJ6cQrfdMZBhFYfVeQdlxprY8HCZfh+tbsf273333Iv9p56KAwcO2H6ZnpnB8srSoUeWAAAgAElEQVSK0Y3y0UBIuQYCcnXfJP+E8FOqkbhMf+0Tr+DE/BfT21uq/F1VGqkS78BXip6ME69YaU28QuvHKED3MfSTKVUnW1+FcrR+fowaS+yhjOlkOUpBIZGiIKNOSso4RSdVCOjNchauB2v+7nMIYmWDfysPxIcsLJwQmqV5hdJgJRg3Ambyl1fI4rGK/lpXGbtmYLP1NJWJ0BfCns0sd88U3joTgc1qcPGw1BoODOu7sClmEjOH3B2pNREsaAoWfsZNRTCnkGJ3N4KAGJpAz8/27t1rh3UQ/AkWTZ6VzhiQkouk6SluZi6Vgt1DwvCZfA7HwvcdOnTIlAmVbFFYWWOU4PIkSNADQEu0Q6FZqZqLsVoqmwDgpp49ZQeWVpctOeu2730POxd24IJzz8MPbrsd+/buxdGjRw3IW2ziH7wRFKTTszMG+MUMBWdSZiWG9Jp4alEFTvabQ+vgmcDTnb+TtmJSz1DGIHTPVitGcyootUrVEt0manVjFtKNZYXWc16Z7AT08N8sOmar97qolMtot9r2k4LtxPHjJgy5pgQjAjKZ8fiJE1aqR5oT0Nebmyb4puoTSYLiEFhbWTHFgopcaoWwvrpQwCmn7sWhI0es/pyAng8WulVKsP5dR+rqFD7WSrOpz2Bg8yP418oVmy+VDtah29yi0hntidhC3wY2I2BteQWnn3467r7nbpQrFZx99tn45je/iV27d5uix7mzzj3JKC8kikdw71mf82ze6vn5PrOs5SIOMT2tsSxTgrcUNX5H4KZyStCm8Nm/f78pxlSCCPorKyvGAxvr65ienk72TbNp0zDAKVERbxoPkrdtTPmCKT+tZivNl7Dk1fDfaBwyt9m3XoA+DnhjusYCi7T3gOUtRO4D7woV7besRSZXBg9EdOSvl10e4P3nqfHCWCfnms2hzETgTtdooC5vpBc9CQzllCoVUyqb7ZYpTNy/4bh38wbRgOAak7bFUiltVqO8FPKp7WmFon4CoMcuW0+r+wFsVDIsC3HcPcZXAZWV//P/F6B7gBrnPUx5IHjLvIWuOYmXVGkVyzV9L/mmv2PFRbI0XneNQXkleq88ADJeNX6vSHmeVmjGe188hpqHzeUniL8lk33Z2jh5Hr9XgG5GXX+QVBx5l/vPPPlSA/RY0xMBvBtBD9OLKaTseMkASAJ9gvrJkuq8BUoNf352DqsrKyZk5ubmsLi4aEJcQorj2Llzp1k8/EdLkILp9ttvxxlnnoWVxkbSxMTVDlo5Bok4GCYWY7+PU0891T676847TegSaPfs3Ytjx48n9eQC8lCbHDJtkpIWuiZHGUzV6jhx9JgBO4GhR0E9UcZdB+7BzvkFnH3GmThy8JBdMzcza8TmuPiOn334w/Dd274P1h0TjJqdtikKk9V6aqF778jJtDb/uWmIAbC9K8q71WJ3sgDKGGo4QonWX6uFUqFgVuzBe+8zcKUrlZatZfLLe5FLhLpqj7kRu5tNlPJ5myvXkNa10b/Xxzlnn4077rgDZ551Fv7905/Cjp07zatBJrc+AaMhCtWyCb/mRsO6zjFJcen4CZx/zrlorG/YetcnJ3DvwQNotJqYnpvFfYcOYt9p+5Na9vVNs5LJ09bXn5Z5qIU3Ph+NMDszY9eyBev6yioKtNLbHUzOTKM16mMQAD0WaPzbJxV54WACYUSXacWeSeE9OT2FH/zgB3jkxRfj6PFjZrET2Ano1sSGuQeM1QY3M+P3lXzRAF3vMhALdfSkLxXP5aUlU0zN20M3bb1uShgVLnowmLhFHqfXi2vJ3xd2LGCz2bTDRRZ27MDhw4dNkeIz+Dufwe95uEqpXLT1ppJKZae92TRr3eK7dH0671U/lIoJ0EnLkwG69uQDyRff/FQyx4N6XBboLW1zFAUL3RsdXhaMC5l4pcySkug9yeUxUa1h2O1h0O2Zp400IJ0Jxnv27TX+a3Y7yBULtqYWe+/2jV9n5+ZMhlAe0qOy2WpifWPDlDpTNmUGhqRGAXqG58dH7XlPBj4xMPM6GQIeCAUupIOXt95QsOtDxYMvWfRgxUseyEJWns24HCrtJW9hej6wOTpA19y8Usjf1diJ3/t56VmxR1MKkJeBqQIR9aw3efsAWe5m9ERJjzEN5d04mUEg+cwxxGOSaz+meSxnvOImRUD4ZvkyIbRrvMCkOA183MaTZaAN4wmmJKVWu23ApXiBAv3msg3WhxbKT4oFMYtHj+Gcs842IKdgoobLd3Ih5bK+7777cN5559lmufPOO1M3Wn1qCi12+Qp14AJEJbtQg6Ew5+e0zOlKpgVNrwCfX6vXsbaxbgDgLRBZ6GJ6jnPU7aOz2cTenbvR2mig3+5imMtgddTBntNPxcbaGu654y7s37MX8zOzOHb4CKpsqsI6ynzeXO4z83NotFuYnJ3G4aNHsXv3bgMyXwcqemstYg0z1lR5vdcqY8bxCY+Ky/CaxK1rB3aDcXLOkSDHsXdbbWOSXreb5Eg4QCf4cd6WDzAClo8fx2n79pm2eOjgQezetcvclnfdcacJDDL02vo6HvzQhxiA00Ln/3PPPw933nO3PceArtfH6afuN3CkYCWw02ri3GgNkXYUpNlCHmuNDdSmJnH44EEsTEwngB6A3EA9hFBMCATLfNjpobG6Zuu3sbJqcy1WKxhWCuiHA4+8MBGd4yoDrzHzvVOVmo2Z1nm70zZvDOdL1+zpZ5yBg4cPJYfvmIchAXTtCSqLZQI6k7FCglIC6EmJIwGfnqHJ+oTx0vLiktH41H37LDOX+4u8bC7jbscUI4I333PHnXfirHPOtrEsLi+l7U1NQc9mcMopp2BpeRmDEeOEBetJL0WKP61NL2PcDAeE9Wdvdq4/gzDqbsc+7mpsEQsm/u1DRl4wpYJRbYIjo0Lfe8snFsx0pBFUdfxrLIBj75Z/v343ehijjIwHubf37jrFPBp0vTNc9/3bb8P+005Ds9vGRqtpp8QZeNOjMQBmJ6ew0WiYF45eQCrwVEJNeRsOEoUoGXxSDRLaU1spYGisEtMm9jB4MPc8OA7Q/To8kPyQhe4BPVZqHyhL3rwNUQzdg65kUfzMdB1VrukmHwOj6uBjoNct8uApvi55pyz4cRb6Nlra4O7PGXqfPESx5Z8awO4MFD8myeRYofSxeF4fJ72dzLDWs2U0G50HSf6HVQyFnIMMW79qI8SLwYcIYBSXSG9MakXsQYwH83sSnwSgpSbtSoqAByi536ndUyDf/M6bUM6XE/w0l2mSFMfPGN9juhT/rWysYGZiBo99/GNNmB1fXUGvkLPe0dZpK+3EFkprmOwQ6rw/8+lPY+fEDnvOAH1cceUVOHLsKKZmZ8yyEyAohm5WOy00xjnZGnAIVPNFfOrDH7f+08zspl21/6Lzsfv0fQbgp+3dh6WjBLhT8fYb34rJ4kRSB40RHnrxzxgYdYZ9zO/aiY3mpsU+6QYWoI+z0OMYlujoXXGeQf3Cx0JCdDf5ZSEPxvmSpCG6W2mdfeR9H0I5yR23+V96+aO3OoLlMhjQ7RoAnc8p5/I4eugQpiYncerefdjc2MB3vv1fuOTiR+GDN30g0JstY7N4wtMvR4uHfeSyZklWJ+qoTNZtLGtLy5YgRIv3pre/w4TlVG4CjUED17301yy8wdyDo4snUKpVUJ2cMLc5T/OynK4A6GmsP4yfVubG6hqmaxOYrU/iPe+4CVP5uq1fCz1c8pTL0Uv60ST8F1lLMf29gCCgrxw+hn2n7LE5fPzDn0AOebTQtjV//BVPMI8EhTqVDEssDD3W+T0Bu0CFzDoeZtPyKUuEYsJcLo9WYxPTU1M4cM+99v3jf/7n8cev+yPU8rVQejbEC657IY4dO2bvZCz/fe9+v1WOt9FBe9jFK3/j163FLPmNwEMhTPc/FeZKpYR2i16WAmanpvF3f/MGzJSmwILQHrp43gufn66/ATrXPx/CUqQxlULXjtYDsJT8B+LPWD7EPBt/r/VJ1iGRxDr+1d8rXvfrOe53hl1YumUtaAdDU/j+1+/+T+ysLRh9FxuLeM3//F1stlvY7LSNX3mmO2UGry90h/inf3wjysUKiiiihz5e9ZrfNCXUDA0OSiDufspClXU1bt6ywPWdB3L9bkmPY2ruY+V0HCAphh4Dut8HP8lC/0mArrGPVcx08JWbfAzo4xRqTwd5g0UrubcVx/a08zRIaaaKmjH7X7yXKp9jQhrqsihDVbJ1G066Gv3t/Lvd6zAOf7fCS4kvQFhtikY4WCetSKEH4hFP+/mTAro2pDRdvlAJCEZ4JVgE14wSAFTqJqLGBOHf/K6UzeH4PQfx4+/engi6QQ8sReO/VqeFSqmCRrOBerWefndi6QQW5hZwznnnoDQ5gWG9bP2kjbB2QETiyrG49GBowvBzH/2sfXbgxAGcurAPj378pRZ7POOsM7G8vpbGXi3ZSl3luGFDi9ZqoYRRp4fmyhp+/F+3g2J50OsiUyjikmc+Cbfd9SNccM55Zvm1NzbNbXfKzl346Ef+LekIhCIawyauetrVKNWruOfgAdSmJkz4NtbWt2Vuxha6D3l4Ztfi8+c4V440RN7vmUgMknyfxNHN5Tccobm+gdu+9j1TQVi4Rpo99gmPS1zYdLXnkv/mog4HYvTbbVRLPKAlg/WQVEcLm8lVBPkPfvCDKKOC1d6a3fPMZz8L6zwBr1yybPTVxoYlPNJOWj5+woD3Cx/7D1MoaGtTmXvYox9u60J3uylvuazdx0QvdEOnpJC0J29Lwv0wZWzp2HF7brY3wLc+/3WwL5i9r7OBy57xVHQdoHvBGgORF5wGJENgslC2xKaPf/DjAV6Skr+nXPtUE+Ttbjd1uSuGzqQqunFtrRnSYBe94Pa1lsBUVNiHPp/HdH0Sb3vLjahlq0aT9dYaZipT6KGH5uYm6jUmw9nZbXjhS38F99x3Lz7zic8ZsGSRNO151BWXWqiHViO9UuRzjoH5DowwtRoNex9p9f4b35sqc0MM8JwX/FKyP4JnZkBljjexZSyBhGVjAdC9QBKveoEcy4EgoeyHvotj6KTRyQ2OUTAmksZIEsAJyCcJaV74x8qasQibP7F0sT/A+vIKFqZn8eY33YAJVE2hIUi/8OUvsvLKVq9r+7fd75lyTu9EuQ+8+03vSN3qlD6/8PxnoDYxYTkiVARUUmnNmFxJor0/qn/2ljl/V1JfDOoe0EU/P//YW3IyQGeOkGLo8TWiY7wn9LcsdN/8aJyXKwZpD6Zqo+vfoev9vPi7BzeNVVUAHux0rYxQ/5wY1OX2994dPxav0HtjKgVs12VyHPDzHn4+ziD2n3kvq+dThRS0tuMAnbJX3tcU0P2m8RPyG4wvVTq/AN0si5DMI7D3oOHv90QzQM/kMJEp4NMf/URyLrgOb7DYXVJKUGRsj3Era0SQWDibzU3UqjVc9NhL7ZjG7hhAp5BMQH2AL9/6JYs3ztfmcMllj0qTgpi1yixv6wfNeAmBKj0AKPhhBkNzq1ZyBXTWGvjPz38Zg24nSWYr5HHR1Y/HnUcOmGXJ2DoBZqJctTjt5kYDX//S13Fs9TjmpnfgwRdfaO5dCgP2MLfkv+kkS1+uM6/pkV5eKI0TiNLQT6YhPlBSHHE8ny+YQGNmM93/X/nUrWgPmqjlKgbSl/z8pSaE7ChM/gygLkAHQwqMdRVLppwwc5su98b6eloO8vUvfN2AhUDymCsfZ+A8tzCPu+69B5WJurmMS7k8jh8+ij0LO3HT296O2do0Cshjrb2GF1/3qzi+tGgWUqZUQG80MAG7Y2EBzbWNpOTIh01CYMs6KfUHKCCDmeoEeo0mvvjxz6HbaWKiRIEN/OxVj0MnYattwHIyAerBh4A+kSuaEvfv//7vqGQqaKGDpz79alTrNSwz4TPEW31SnLlhdRJbIoks+VLWOmO4FLO0mhn++OxHPm0eBQJ6s7uJejGxzvmvO+zaPikXKrj8qida/PZD//fDYHX2PSfuMw8UPRzMJie47Ni1E8cXFy0hkHur32lZDgR5d3NtAx9594fQHjZRy1ZMQb72hc+x9bLYOS10rn+w0o0fXetWr2RKKKnr2jhASXvIh62ma7zM8IAeC3ouvFXhhNazki9eiHpAH7fGjeameUI4/367g3qpghv//p9RQh4b3XULI177nOdg96l7LVxGDxt/MjGOilxmo433vv1d6LDaJVcE1ffrrn+JyZFGs2kln9YaN5RbGqi72m3vadO4Paj7pEA/F/0uQPPKpqeTd8l7+WG0sE5pSfmaf6fA8acBdGW5j1OW9JxYudA6WCVBqEP3/OHfH48/Vqr5t+SnB/14PLGipH2s0r3EY5m0XPV8si3ny1UIaE7qnTFuruJHKZe8RustD5LeqffHVnqslGquiqEzbEf5bYYjE+RkofvN4C0638mGA1K6vU0gaE2lcnKmLEGTL6TrnS9QrNBPSBPgQEuZPLorG7j1lv+wmuFcNo9Gq4FapZ6GNeRypwDb2Fw3IOcJYesba6hOTOHnrngsOoQLOyQkaOokHBOL+gN86fO3omAiHbjwEReaVWIeBzICLRVXd25gHpLAjAFCrXN3s4XiKIO5+hRu+eSnUM0VDUQ6GGD/Ix6C6d07LPZWK5aR7Sfu49nJadsozDR+93vfg2qJc8rgkY9/lFlsjHUurizbMZK2yKHXeT40ALHFD13CEoGQNF9RkxarvVY2v+ulbkzNhjX8nrXFrM0eDkwQWQGamoyE2Gd9ctJis1RAaMV+7EMfxlShbuDB0MdjLntsaqHT1W7CXF3hzEDrm2KyMDtnzyAAUdkhKDHuS7BmmeA3v/lt5FDA2mADv/T851li28KuneZd4f1UgrqNpilE0/UJi+mSLozv091en5nCscUTqE9P2d9WvzwaoWZJeC5xz3kPSDHG4qmMMXmplivi8x//jHFDlv3mM1k8/KrL0GFvlZDkps2s5kKaq7a5+MJi3jytrjPAf3yMHiBa5iNc+YynWEIUvS88G12uV9Jdwl2AnjQtSvjM3O886pVhok43PWq22djE5z76GXQGLVOyEmfC0BIWGbcn13fRs6dcfc3TrCxzZX0Nx04cx7kXnGdhiqXVFczuWMCP7roDp9MrtbZqsf4evUzkyv7QlOvNlTV85oOfYO9F20ucz3Ne9DwDc3pGyD9KOjTrQo2haL2HPgbWt19x4dEI1XJl6yyEkICUWjr0BJmlH+4PIMMP1Go2n01i3AZ2IXCvNRiRSUkQegzIr6zXt5794fTIcJKZ7Qn1Wte+tuZJrMVPus3VKzXLk2Gw6cYb3ow6qNAk/571y8/G3M4dOLZ8gjE4q4wo1cpYP7GMM2Z24a/+9M9QKdaMPk208ZKXvdTyPci7ppzoxDF3SlvajTEcFqRjVJXLo9ayqSwOJ97pCFvb2+o/r4OXQmzeqn5ComfyntB4KbjmRX9+TC+DATotdTWU4t5z3dVSQigzPtEGknULX9r+Cbzs95IBrrodhnr8tPumHf6TKK8s37SwRxiDwqBmsEQNuMxjROWSnrZSkoNiYatwHDRlh7WWDiehWZlt3InUED3hHWJMimshUVA8Yxa67nVtbrUu3LdpzlZ08BefoZCAPK3pfaGsTTF0vT/2csk7LgtdwO+T4iwsXCgkgH7R1Y+1xjI+tV6axDjt0GuJibc20T45ULmHVH4j7UpuX++KNxfBKIPNxRX8939+Bz1bniQ29aRrrjShw8QiCvvzzz0P3//v7+L73/4uqAMP0UMJBbNCHvzYi1CsVSzLemNt3dZox/wCjh85arXGjY2GAQtLSqhN1icmzEKnAkHLn5u/VClbbJcCgcJ4565dVvPMmPDi8RNgaQ4FHsH6K5+7FZnRwECrSwvvqZdheXMDlWwe5Uwey0eO4ezTz8APb/8Bzj33XLMsTz1tP777ve9hx44dljlLy51uaRayHes0MDU/i9bSGiqZHOr5kgHjyuqqZWHzmtVmwyxZulgXpmZQyRbM2iSYnWDZ0u6dOLB8HDML8zb/teNL2D0xYwmHrCM//2EX4us/+j6qc9N2GMrm+gbKjJG2O3aeOF2mVFiy3QG+ccuXTaDbEacY4VGPuRQT01M4sbKEyelprK2voRzqxLPlIpZ6TXSY8ZvJYv/uPTh24JDlGgzbtFjylutApjx09IjNx97fadtGylfLWO007RrGwjl38gPnxSxjxpynd8zj7oMHsHDKLhxbXjReoxAm/9jBKzzxLTQAMmWDSoey1gksLG1jRy7OqNPHVz/9BXO5E9TZ0uShj7sYC3t2484f/gj7951qyVBMYmNIpNFpozhRtczmbKmQdEgbDCwLfPeOneaxKfSGmJ+asTIxJhBasuVEDXfcfRf27d+HlfVVi6Wy3I4eidkd82j3uma9TU1No8Nky1YHtWLJ6Hbi0BE89IIH444f/9j4l9nzFFj0ejAXgMrJ+9/9HuO/bKGAFoBLnvRY41Umsh05fBjnn3euZdiXK2VMz07j4JHD2Ll3N44vLyFfKSWeltHQlKJiiSEDINvsojrM4oPvuNn4OMlmyeC5170QG902UMybokDFjTRfXVxCdWYKzVIGh5dO2PstWbTTtSQxlvNN1urGa2eefgaOHTlq9e8E/OZmMznjIDNAv8SYfAIqpAPnMFGtI5fJIzvKYPHYcVxw7vk4eO9BrK2sJXRvJbW79ZkJrHbXsbK5htn5Odsz9HzRK8IENfYDsPwFrhsVfIIDG5mEroSmkGSTsBMrIApUOUdZvOsf6EJnW+Mk/Pf8656PUr2C9WbDznJfbzUwOTeN/tompjs53HzjO9Ec9TDKFEwm/MpvvcTk18L8vMk4VoLUi2WraCDvEHAoC5URz/WZ27UDrX4XjV7H9vOxpcVkbwJYPrGI3Qs7wMTO1uo6ZuqTyI/YNrpjHhkmPu7ecwruuudunHnOWWYoHDp2FGecdYYl45p2bkkxSflxIu/7pvSvHVvCg845H5vtNpa4ZtPTYOL9xuYmqgznmDKStdLG3bt2YrOxYaWtqyvL2LF7FxqtNlr0bFSqtm/bjaYpCZQtTNjifpXhlCkmnkkqRWubDVsnlvsevfcAprMlnDK7gJWlJZMP9YVZbLSbJjvYq2O6VMXc1DQOHj6M6uwUmvkRjq4vozozgcxohMbSCibyJSzUp9h+0hJgdy7sxOr6Omi09MNxyYZT7CFSr+P4yiL6ZfJf0klRJ8+xQmdIxTDktphQpWKm5krheG474ZHhGnqDXSMcudj5U0Yt11EhaCUyE19Z2it3uVzwAvfYY+Dd7faddenMJHlebIZEL9DDrrrEAD12U20z7SM3hNwX3PBUhs2NFLQRfufraTVYDZ7PlXuAzF7oA//xqVvMJdtCFzkUcfHll2KQGaFSq9lzuciFTM4Y5lMf+4S5xhYm57DR3cQVz7wG661N0+LmZmYsM5WCjxv4v776bYuDMb7IZCVaMrTWH/G4RxpzT0xOoLG5aXHFjc2GNX3pcdPnslajzjI6c9lmsokAHQzx1c99yWxXJsZx8+656HwU6lXsmVvA+vEl7CUTnVjCV77wFbQHbRRzZRxdO46FqR3GF22O+fFPwPKxE9hzzhlo1HJWi13sDnHe3tPwD3/x19gzv8s8FI1eCxc//nE45Yz9eO873m8x5VZn3YBpz+Q8fvbCh1op2J2H7sP+h5yHt737JhOIs9k6ct02qoUyrvmFa/CdO3+IufNOx0q/jbvvvhPnXvAgrB06ZuVp9FBwQxSHGeS6A3zzli8b4Jm7GiNcdMnF5rb9+Ec/aWNKNHHg5y56GIqTNbSredTnZnD4vgPI9AaYn5zG8tHjeNyjLsXf/s0brBwqn0myu7nGVMIWWyt4wa+8CHcevA9LrQ2cceaZKI+y6G80MV9jUtd7MFGu21nXB1eO4eW/eT1uu+NHJgg4Xyp5rBVmzbBp9RyRaqSD5i6epqDmATLjAJ1jueTKJ6DZ6+Arn7nVRsjrOdazHnou9py+H41+F5v9jilUrEOmksJKgB989/s4e//p+NT7PorN1jomK5My7u3+q55xFTr9LuZ2zOO2H96OqfkZzOyYt9g/AZ05BBSgpVIVCzPzpixuLK1gqlxFp9G0ss333fQ+rPU2MFGYwImNE3jeLz4HF553Ad70hr83w3St2UCnWsDlV1+J3Qs7rdJiYW4ef/OXf4X5qVlbp0OLh/C6P/kjHFk8ZnHwytSECdNMIYeJ6Wk02ERlMEKh2UN9kMW/vuNmFAnoQQA+/uorMbdnF958w9uSnBn00eu0MFuawJXPehq6s1VUZqcsBs2SzV1zC5ZLwnDEroUdtnfe/Hf/hM1Ow0pAS/kS+qM+Xvva1+Lw4jGglseB44ewa8dO6xeQG2VRK1exeOwE9u7eg3q5ht9+1W9h9xzzLLg6Cf9RUD71mU9DZb6OTCVviitDCqVa1ejLEMPy6goWFhbSro0W2gjWv1WuZGEJkbRG8yNKngTQ3/n3b7P3MFWu1W/hxde9GJMzk+hnhhjkgIPHDmN6bhr1XBFz3SLe9Hf/iPVuC90CPUVF/Prv/xZW1lZN2NPjxDDSsNkxDwiVnb/5q782b+bM5DSa7SbK5Spe+epXmYJ7YmMV9xw5hFPPPN2MG+vlUKtj0O5iplrHkbvvw/vf/h4LG9VKVeuBwVh9IVfEy171ClM6mOdC5XmYHaHR2jRPUZJhv3XeBI985hrtnduJ61/5GyiWKpgsTWO5vYrf/O3fwczsPNbW1k2pvuFv3mR74+j6Eeye3ImX//ZLUatVjL6jTB67du020KXcnZmYxBv+919hs7mBqeqk8Uxr2MHvv+4PUJuewndu+x5WNjfwoAsfaknJxIczdu/Fn//O74NBPpZoTs/N4VV/8Ls4cPwobrzhRlSQB1Oml0+cMMXtBS9/CdZyA8yfvg/3Hj2A6alJrBw6hgefcTZ++M3v4JxTT8fr//CPzeRWoJEAACAASURBVJubzRaw3t7EK379N+zeP/iDP8BMdSrxbmCIF7z6Jejnkm51BulUeIJ317y+OllTx0OrCZm8PkwsDp6FVAC4XwTKCp/Khe9d7OYsiLwnsuTjkMw21zyNUVZaMKkzHNedeegVSae4RBPLpV/oxjit3lwRoXczWM/bS8qyzOUVMi49oOtaPk9tZOUeyA8zGKy38B+f+SwqlVqS8IQsLrrsYtuUbCRiZWyZjDE1XcL/8q6bsTBJYTVCs9/BZU+7Cp3RAMeOHsWDzr/Ass1XFpdwx/d+bGBeQhGrzVVMVadtjEuby5ipzeLCR15obkfG0Campoy5mJFcLJdNOPC9BHS6PD2gf+2WL28D9Ic99TI0um201zYwXa7hkx/+N+yYnrP4b2fYMcAs5yqWcUxaTuRZSzw04XHxEx+Hw4NNrGysY7ZYxWS2iP/64tfMouSidDHAlc96Om589zsts3g6N2U2A/9n+l3T+C99zKNxyxdvNUuNFicZtdPdACPQ7bUGZhbmcN7DfwZL2R7O+tkH42vf/qZ5PFonVixuztarNFFKAdBpoQvQ7SAOZEyxKBYqWFxfNCFEL8lmawOVygQuesplWNpYM4/Dnp27cOS+g7jlU59BOV9AJVPCZnfT6M5YJJWqRncT1WIdi81lTFZncc11v4gf/fjHBrhTpYo1ivnqLVSagM1+C/l8BU9/4bNx+913WFc5WsBMaORmo0JiZ2q7LHe6h1XGyE1RzDKqmUFplB1robPFChXJMgpYb6xgrj5jCkJj0EIhV8ETn32V8aUlQjFfhEfqEngGI3zhY7eADjvCzFoz6QrIfwR+VmhcduXPG2gs7NqBlcaaATATyhh/pfud+6e12UFjbQOjdg/nn3m2eV4+8F4qb8lRv7lMYiWyroIgc/TYQZy6Yzf6zSSfoJPP4+rnPQO1UsXK+PbsPgXvf8e/BA5KmpC+4OUvxL2HD2B6fg7FetX4jZ6MSr2OFj0cDB1sdjExzOFD77jZmt2Y2ZrNmPD82ze9CcutdUxVuPZMtQNWl09genYBD7niEuw/72wcvO8+7Nm1GzvnFnDnj36M8846G3/2+j9FNcfE1nXMVmdSMcc9aM2kShN47it/2WhExc/ck7SUcwVzxdJC/+d//CfbwxSajXbDTlc0j0VtygCPOQvPeMGzjZ60aO85cB9OO+tMAyJ63ZhvY+e4s0UnXd6UczrCl3a4HQc/QmHESpYsCsMM3vEPb02O+g3VNb/28pdgcXXREgHrs1M4sbqEcr2MSiaPzuFVfOA970OG515QCUcPr3z19RZq4XvoUVlfWrZw3Vvf9BYsrS5ifno+2d/DLsrZIjbaDXPXV8sTeNFvXGc8sv+sM/C973/f+J3W48byKiYqVdz0xreZ/KCLetOFJ61EzuRnBi/5rZehPjWJ23/0A8wtzAVAT4SDaJHNZcx7kOuP8H/++g0oo4bV9hqmyzN48St+FZ1OD/lC0SzPt/3zW9EcbKKWo1exjdf83v9Av9+1sfW7QywvLtte/Kf/cwNWGktYqM+ZHOqOuihmiujYDgIanSZ+/4/+0Ppw0DvEsMDi8jJ2Ts/idde/GrOlmpVoNjot/Opv/TpueONb0EUXNZSATsvyGzhP+mde+JpXYmPYRXfQxeREHcUB0Fxaxdvf9M+oZUq2dskJEDmjLWlz/fXX44a/exPWG6uYq0/bZy98zcvQyxGUtw6NslCLC2kq/4EeuqRiZWTtr61trLW+Dvzlzv2IXec+P8Jb2nGyXJxHIWD3eQjEWQN6dgIMOVApoF/4pEcmlRXuCFSCe2z2e5eCrqVA6nb7KaDLxa5EGL1Y8QNq1fxMMXUyU6WXwRc/9x/m0tjstrDeauJFL/lVcxvpNDe6Fg4fOIj7fng3et0WKoWSCdZHPPoSbOZHGOST9qx3/OhHeMgFD8K/ve8j6I06KGdK6AzaKOfKWGuvY6KcaIwddFBECVdc8ySsbWxgdmHeYo7Wvz2XM2udcyTDUlujC0kW+tc//xWz4bihmFR13uMfgWOry9i/8xRzG3/t07cm1lNjFdP16ZAMRnDumQtPYb81dpebnsUFT77EYnJzpRrai6v4xue+hFazYfFRMFfAIvX0MRRMQSHwtZsb2FmdxtrKclLvmktcrwc3jmLnxAIs0tpOEr+4s442VvGUFz4Htx+6B5Pzswbkm8eXk/a0rc2EMQTon9tuoVNALDfXUK9OJd6SxjLm67MB0OvYQA9PvPrJyTMKRUuM+9rnvmKqADeVLHpTGkn7UcdKp6YnSJscFtHAL7/wBWivbqCaK2C42canP/nvxieFfBnHmst4+rXPNkuKyYS0Cgi4bBVrYYEeY+muDj1Y6NoIBHRa6B7QudUJEVSAqG6QwhQBXLdmp4G65TsAjRGFchlPfe411jeALVXpsr3vrrvx7c//Z2otrm2uYrI2mZZXJpYsnbZDXPrER5tAndkxZ56AqbnZJLt/fc3KBudndmDY7aPMjnGtDt711rdjrjIDZjxQAaIg3Bw2wVgyywkJpvyfsWY1ORv/Fc++yvYEG9Sww94/v+kGFPI5dJm8WSri2uc9x9yK+XLJ1pv8li8X0eJJVLm85QIUWv3tgG5x2AzWBgyPFK3egPuGwnWztYb5ypTxRa46hWtf8XxrJMT8Cf5kk6V//Lu/x0SunirVBAKGJfbtODXNj6GS2xv18Hu//3u49+57TOmzI2c7XcsF+N+v/1PjIAIJeYflpvSw8V9v1EU+wz3B2P4Qv/SS51o8le7rx1z2OHzl61+zGDaVcu5lun9pMZtrNVR2UGGysDzLfwjmoywKgwze/o83Gm+Zora2ij95/Z/gyPEjFhacXpg1YMoVc6bUzZem8Cev+2MUKkmSJUNkL7n+pfZuCltzPzfbeM9b34X+qGdjXu82jAdmqjMuX2HLg/X8l77A8kQoJ1nXzuY2rJr56z/+SwxMBhSxtLZoXf+s7W95Ahu9TVQKNQObJjp41nN/Eeeefy6OLx43xTCB+qQSyNqF8pAldsws17C2vIq3/cPbE9pbOLOEl7zi1zBJb8Kf/w3WOmu2J/iMl776ZShVyxRN1mti/8596DRaeNsNb7N7KeMavYbt36nyVGKhj1ooZxIwJj+/4n+8MjllrFhAbXoS3Y0mbvyzv0WRSkC7jVy5BDbiTbr8J/xOVTnD3hkMiw57GBarePFrXobp6UmcOHoUZ+49FX/8mj8A6224dhvNDUxUqfQlNTuUPhvtdQPgHZNz6DQ3kSnn8PLX/g662cSosaOGlVMQ8pXMJW6hg+ScCBqa1qaZDcLYp4GhQd961VnaMnL5U0DtgVl4meaUuIoHn8Tn7/G5bpZUGspbZURnHv6UpFOcQF3BdwG6/k4TKUKCQOKKyJomxwkr25A/BeByszNWpJI2uRBsgt0Bis0BvvHVr5vwKTBeSJfsxoppceV8EkOieOQira4umfVLwUWgvfKaq3GUQD0/a2VSF5x3Ht7yT282hucSHl08gmc945lmbdPFSQvgi1+6FaVs2QB2eW0FD3/kI8ylTLeVndY1ShKZuJm4WezwiXCIRm44wje++LX7ATpdzuvHFvGdL3zD3kwXLLO+r7zqKgsdsEXt8cUT+K9vfRuTxTpa7Qamy3Vsoo8LnnCJxZVHGy2LYf73rf+Z1LgP+8hk86aNXnT5JQYGdEt+9P0fMhcU4YzXcYMcXV/C1c+71ixAxin/7V8+gN2lSawzzjlRB0olXPwLV2Bl0La4MEFwz9ScxVtJOzJG6nL/3PYY+tHlE3jBi1+Eu+671wQIs/Jvfte7MVcj6BCycnjqc66xznts1XrX9+9KPCHNJcxX5/DoJ1yKGhsGbTYti/573/jvFORXuw1ki3VceuVjLH5+4uBhzE9M4WtfoEKQuOcpIC+7+oloDftJjHFz03po081EFx/zG5LszCR2bhZXOI7VLFuGdYKFjnbPYugE9CSGnsHRQQNPftpTzaXJNrYsW/rkhz8RtPtEqDz1OU8za+msM89Et9nClz/1RRMyFND05jzussuM/x/0oAdZPfhN734XylXa/ATCkZWwDZlbU8xbmSR7EDDm2ev20Vxv4ox9p+G+O+9GrVDCLR/5tNHnyNIR7JrbjSuf+RRMzUwb7zIv4/tf+w76/ba5yekmpSL3hGc8yUJSlVLJ+hq89c1vQTVLJ2XS0+HaFz0HlcmaudoPHDtiuRbVyTra3R56PD99lEGx3Ud9lMe/3vQeU27sfHB2AqTC8MynWBydCY4fe8+HDVIpfAmmh5or+O3/+Ro732B6YtKa0bzxb//RrGq+m25rwsk1v/h0PPRnLsRX//Pr+NCH/tVKGdljYCJXNXD+rd/8TWssRVcw9+sb3vAGlHLMNae/aITrXnmdCdDvf/97uPDCC/GXf/EXKGRKJqhX+muYzE/h2pf8Evaeug+3/+iHqE1O4NzzzsOdd92ZALo1oEkOALIkJrNykvp/S0gNgJ7vA29/441Jj36i1gjY3FhHbbJm3E5QX2tuIF/Om/dnc2kDO+Z2YKW1YRUApWINr/ydXzdvJPfZToZA/vdfmTLSYdlboWp8/aLrr8Ps9AwWDx/Fu99yExrdRnqIy0RpEte+4Frs2bPHZBCbB938tptx8PgBnLpjH5r9Jq677jo8+MEPtqZB9953H973rvdjubOKXDGPfMaCB3jp/3ipyVUDdPbkt/9MX2E5X/KT8e/T95+O2757Gz5680dMPeq0WnjFr73CjKTXv/71mJuZt7n/yvXXIVsuIFcuYHFtycIrE6MS/vIP/9zWutVvo5Kv2XZ8+W+/ws41OHzkCN7y92/BcmsZtUoNzeYmZquzuP4116NSr+Hg4jGrInrr//v3xlOtzU2UajWsoovrfuPl1iX0u//5LXzmAx8xjySf3eQYkcerXvdqbKwsY++uXTh87wG89YY3h6RRKgFFvPq1v4v7Dh9OPFHNNm5+803GTZsba5ifSCz06/7X9Whnk2OGFZM293tIYLTjT08C6NZ4qd1JO7WZ0eLwUTF0n8HvwZnXx1UK5hxwh28p/8wDeYrFwZNgyirHyHV95DWPu19SnG7mg32WnQYs3xn1PbncBegmRIPrgYNl8oey3lNXQRg0AX1yWMCXPv9FNFhXPDGBzU7LBFVi5SSZ1tzU/Iuu6G6nbdnAl178KOSqZXTLObM6mJjw7a98C2ubK5itUfMFnvjky004sJ81a52ti9fGOm75DGP2HH0OT732GnzzO/+F+R0L5k7hCVRM1lA7TVocBHQKPVp637yVdcxkmIxl11/89Cvw3du/j3NPP8tcurd+9hbUsmX88ouej099+tOY27FgzzvnvHPNff+xD/ybAfpUuZ4k1V3zeAP05vFls9K//MlbkqYn3bYlkDz6SU/AsJizuBgzhqmBfvy9H8bm6rKBDwGdz9l74dk47ZyzrH3naLODb3zm86jk6NZlzHoDZ178s6jtnMPu/fusNe3iPQfxoAsuwOJm0toytdA/m1joSoqjdvszFz8Me/afiqPHjqJSruDznyT92Eo1b9YAdeInX32laa133HUXbvvW7bZ2j7r8UZbMxQRFZm+fd+bZOHrgEL5665fMw0L60eX9yMsehX07dmPp8FGcMr8DH/vXj9r9JxrLqNdn8YgrLkUvC+RKBUtutL7xzVZS2sVSRpatUeyHWnmrCtBRpIwPs6Z7mLH1+cqnPh+SGmmhZ7AB4EGP/hmce/qZltA3Wanhlk981hQ+OutppdO6YC3yPXfehS99Kkmq67PJSKmCR19+Gc694Hz88Ic/tLgoQW9h5w7c/I6brcHMamMNv3Ldiy0BhzXM7HDHFqLWOS6Tw3RtGnf98A6Ls37y/R9Dq7thyup0NfHuXP60K0xRYQtcWpgffOf7jD8YQ0U+h36ugGe96FpTXHjIC/fBB973fkvwSrwkOVz17KcYoPP65ca6dcjrDvvIFYoG6AUCemewDdCZNDfMZHDNc59tSh/zCDi/4iiLD73zfVg6fgRzCwtYH3Vx3cteilazafF79pR/303/knor1rvruP5Vr7IkMSrMe07dhxNLi3j7De+0MVIB5jo+85eemQgyujNzGfzfmz9gikBrmCRGPfeXn4ep6Ulracte+WeeeSbe+NdvRBtd/D+v/T3c9oPb8eCHPhR33n2XJfydf8EF+M53/9tyLhT2s2xu8ko46ZCAbrKKcdBBBoVhFvneCO94040mpJn70d5ooFyv0SVi2eJJJ8LE+2JJ0rYaGWx0m5bjQSXjpde/1NaBALG2uIx/ff+H0O63UcyXzYq/+nm/gNndOw2od0/PWc7Nv7zjvfY81v73Bz287g//0PJ4ZIW/5YYbU5nYQRf/67W/b3NmtQy9VkyefPdb35OEWH79RZbAxdLfHJsAhU6aPG7WGnDZiJM+IjtPOQXf+sa3cM7pZ+MvXv9nqOfLVuWSeNeS0B/ne8fhu/BHf/6nqM5O4p6jB7HvzP1YPHQEg+MN/NvNH7TwWClfMWXlGc9/FnbtOcU6Ok5OTWJmegZ/9JrXpbl5/x9r7wEmaVWtC6/q6py7Jw8zQ9QDggKSJAfJqCAoBjIjKCA5nKOoqEc9oCBBkCBIEi8KSBAREBEEBRUwXAHJMDCxp8N0ru6qrvu8797v16v3VA/e+//Dw9PdVV/YYe31rrz6R9fYhd/5DoXbuvYWWgzP/dzJtuGc9aJv2+yYM0+yXH1wwyB2YHDpKrv1+htpPa1tarZeG7Nzv/pfNtLXZ/NnzrJvX/DfpCfMbWQCGNFg+378QJsxb6699z82tddfe91+fMWPrI4R9WaDvb3W0tFmR593khXyQUNn7Bvo0WUjKEo9y4qKzaqwvkijZsfJGBQnZVXuawb0xVRs+cjT4DkIfpW08SwGKNYRSU34sngyZS26yvnZhw7ZowyghQlEJoAMsF19dJ96lgF+GRLGBPPQZabHd4rik/+dprQY8SchgZMuIo+zYH/9018M5WPR+KBQGrc8cr7L46FjEaRrRLRPjDNCtKOlLXq2zDb7wBY2XpdnwNJ68+fbT26+hT47gPnAcL/tt8++jH7HODBGRK4jjey3jz5Kc2bXQLcNFEbsmMXHk2hBLIjuVEUvdSEDGAHQAQzP/SFo0AL0hdtubuXaPEtAzmxus6pCkVojOpeh2xZMRPDtvfb66/biCy+QeTRXN9jE+JiVa2pt4z22YTBMQynHnPzf/epBq4fpmekmedv1oL0t31RvXX091PoRTf/wfb9iuhR8Sn1DA7bXQftTsIF/FFHB3UuW2cBbK2juA5WuKY7aoSceY0t6u+zVF5+3Re95r81ubOWe942NcO51pRgUFwFdQXF77b83/ezwQyEV660332T53N888BAPUPCT1dnWO21D3zDKYmIP4cOjllIssZkNhI9Xn3/R/vjY721u+0wrsiZ2HU3GO+67C6Piq8YnrLmu3h595LdWg+ApmsTHbPs9dmYAHqqd8ZmlCevr6bHZM2ZSkwLXCQA0VUNntCnMydMAOpjrVvvtZs0zO2zJK6/Th73szSVkC8889YwNFYcpJFRX1dgOO+1gC9dbzx644z7kRNJEjld/+KMHsHodGrSg8hpKqqK4y4MPPUiBQMz/i18+zf76z3/Qj41nImZjvXnrWXFo3MqFIlMeb/3xjTajvj0y9rLtvt+eBMD+oUHOj8JlqczUQuj/0DB6J0bs6MXHUVtUQM+dt/ycrLhoSAnK224H7G4tnW0EcqQJ5mqqbVXPamtqaSWgw/0AQG+xGrs7augALEDWQZ8+lEGfy1evopDbWt9od914u+VKYwzEgjB58GcPpe8TkfW/f/hx+j0BBji3R3zuSAa3IkOBVremRlu2Yjl9kPfc+gtrZjRJCMI88rijaAK/5cc38+1yXXz2c5+16tpqy9fk7e2lb9uGG21IbXZkZJQR7+hJMHf+PAruiF9YsHAhI747Ojt5jpinHvOtZf4MDHKCzWfAkAnoOAPjZbvxSmh68DHHmsBWttHRIRsdL/AMhAZA4b+JMfCoPOmVJYfNbPFJi2lux1m/5qofZkGhb61aahdedom98s5bNm+j9Zl6ONq9hrSP2Ievf/VrNqd1JvnXaGHYTj7pZNbiv+zyy2iir69tZGzHVy74GmkMygKbxDQ0UFOnX744ZnPmzaXJH0W5Ghkpr0Yssaof3CnopWBl6xsatPa2Dls4Zz0b7um36753lY0iqyZfZ2PIvkAXv+q8Hf/FE8xQJrkmZ6sGeq1UXbbOxha78dtXWCPp3OzNle/YRZdeYm8sfZtBfcg0QBQ+eMZ7NtzYLvwKXChBWcD/nz3+SGucHUpN/+RyxErkrLun21o7Z9jic75o1c0NhrLfm224iVUPj9sl37mQ+wiae2totX33+xdbqX+Q953/5S/b7I7ZXIO+0X77wmmn2uZbbmnLVnfZkqVLbeH8Bfb8c3+3x+97mJYA8MZybsKOOPvzNgafUwbmITiOCkEU/ti2WS22Y1CcABrxHBCSUs1bGCrcxP2gOdVqkXIMHiya1DO84iws9YCeWQIwj1zV2oAuTVoShk+mV3ReptLHRH6a5FlD1jKTu9LWpK1jsAqnV1CcotwZ6V6usuZcrf32wYcYe6rAjtHiGHudq+Qrgsvqq6CbhuwLyMiocV1X32jb7bkzGTnSnP761LNRygr+Wvlxe/p6rKO9M/PdwVQMbby6CqUazTbbbgtqTIhyx9ZCk0BHNwQ54bCjxCMChwAMf/3jMxmgwxy8xZ47MqWnZsKYxgTTMTR6mOr/8MQfbLg4SsmVz2VjjgK1Vfi3+0ujtuOhB1KoQEAcIt3//MgTcSVyNlwq2O4H7GtWH3yF3LxS2e792Z02t6nDBvvXWHNrm22zx042VDURfLTNLVZbLNtzv3nCBrp72NWtkMvZ+jtsYfm2Jmvp7OB8BlasDhWMWhspq1NDL5TsmURD32G3nZhW19XTbaNjBVu0cJGtWLbMnn1i0ocMUP/QzjtZY1sLYyAQ0PPc3/9G/+UfHnzSRm2YWmBrroHS8VD/GutAS1or26risB3yycNsZM0AQa0wOGRPP/m0jZQKDA6Cfr3rR/ey4eIYgQ3aOdKBVq1YyUA8mFKZioJCRLEACuhBUq+i3FMNHXs5nsvZtgftZeW60GSjf3WPbbJwA6Za/eYhFHPJhw55lrO9D/wwU7Zu+dGPrb2hObS9rMrZQAm+TjDzUNUOUdFwFQ2VULCk1gaLQ9ZU3Wy7fmR3WmIoGLW3MRgTwV9jAwXbGCb3V1+3++6622Y1ohRxkRr04Z/5NAXC1X29LMQDQG+orrG7fvpzq4/+9VEA6lGHWmFoxBpRenm8aPfdcU+M2A/m6o995mCmXXWv6bPRiSL9+H2D/dY5c5b1D4W9qRubIKD/wgE6/I+HH3+kDRYLDAqEMIz0xssvutjmNXfacGHYcnW1dvwXTmAtA/i9L7jgApvRMoNMCufs6MXHsBERmvDAMgFgAhAhhe+Jex5DuBOtTtjb0888nQf8+5dfas11MN2WbXBiyE465STmm3f3dtsCFHgZHqTSsKav32bNnE1gh+WG70TL4JZm+jt9+1+vBYnZYs/gd2elvlLOqvF/sWw3XHYt/ecAHfCZegiS46NWVYP1hBumxCDXepafCS4FQNQo/frVduY5ZzIbAsG5t95wEyPZYW3LVdXYkScfb61zZ9rKgRAFnx8dZxoqfLsA/8ZYdtnKJTvti6cy7uCOO+6k5js4Nmy1tY32uVNP5JpCS0SBpfrGkJYLemxpa2GNfrgYwQFR5z6UkIdQMxn4NVHCLMpWRpErdJQcLFjtRJXdds2NdOmVx0tWXQ3oA/CV7ZiTFlvjjDZ7Y9VSa50zg/ETbbUN9tP/ucaKw8NM66zK19oRnz/WOubMstVrehnzAssBezpYzr51wTdsRl073VUITPvORRfassFeCubf/dIF5G11tXXkydDQochg3yA4dL36lt183fXUileu6bG6tk476dxTrGnCrDg8YtdcfTWVtNFSwarzdXbeN8+3JSuWW01To7WgJfSaAZvd1mHf/M/zra2mngGQ5aqSHXXOSVaoDpHqcEEQzBXxriZfERMUHIcFpQKB9D+UaXZR7uBFPqccQrDwFJ/DYi1FVyCfxqspRk2Wbm8xly+eAoiqTMZ2raTxrfYP7VP9hX5QavAu2760eHyOKMhSKZSRFJhLItEzvIlBkoWugd9vtG/QnvnDn7MgIGgGe+yzZ2yzWccNRe428oM3WLS+3X/vLxmoMqNtBn02CJza+cO7cCMeeehhMvjaHEyzIa2jBO2yWLQ6lG+F5FssMHVGGz9QHrEddtmZPnQEKiHqcuH6i0LnquFhmrmnM7mPWdneu+s2BJu57TNsANGedY327JN/stGxEdZ3HhofYRUvmAZ32H57+/ufn2NoXGFk2PINjfaBj+xOM+iC9pkE9Ccf+C0FBqQ8VVXX2E777UmTO8AanczGBobsL4/+0WI5FbISCDVD+QkbLRVpykb1sj89+CgjbLEPY7mcbbH3jlZqqCEDYO5iIVRFGq9He1QjoFePTUwBdKzXDrvvxDx/BIOg0chmm27GGAaYdTvq26wYg5P2Pmhf+vDXDA/ZzLmz7X7WvA8MAfMp2qg1W73ttceu9sQjj1ptvobxBdDQP7jb9tT84AdDPfzf//ZxCkDQ0GGW3/Nj+xCIUCAHRIy680hdRPAUNBgxM8RC9AysIWjARI09VFAcAB0+dJjcFRQHSX/7j4Va7s01dda7sssWzZlP5vqLu+6yujx6CRir1X3m059hc57f/+ZRslx2mYNFAjEfQ300nXf1ddms9lk010MYkLlyyIbtM8ccwT0EqG62xebUsMaQq1+usebaBkatP8YSxfI7m+110N6MBobPG5on3Awz29rtzlt+RuGyH6lgdc12yNGHBQaMYi+lCbv39rupQ6rY54AmvQAAIABJREFUxyFHfJwpVwiKGxoPghKqIyKorpj50Eu0EN39k9upMwfLQs4+csRh7EgH6wgACILPPbfcQSCGwIz5Y26gJfjyrrnmGjJlWCcw/48dfjBrDsyeP9f+8tfn7H3v34IpXSiJC58t6BjCCcb68cMPI3jc+TOY2yHWFG10omBnnXOW9azpseJE0Wrraxm5jS5+M2bMNMQGwpgFRok9h1sAMTscDypBViHOp2AdMzrpfsPf4D/9gwP0NwN0aDUkmButhjddcUOMkwlpcotPON7KVbBsIBC2RLpFhDq6A9aOV9k1V15NQIfFBJBwwsknhPS4stkNV19HAaShEWmYZp864Sibu9Ei6xrq5362VNXgsFMAuPqyq2wMwaz1TVyRz3/+RPrQb775FhsooAMeAu/KtviUE2gBwxywp1hPtCeGj37JO0vY4S/U4AG44K0hLQtWm5CaFU3uKE0Mi1phzBbNXs+WvvqmzWhotduuuylYJ8ZLZjXV9qlPH26dC2Yz1344V7Sa1kZ7fdlb9h+LNrTrzr/YiujWiEp7Znb4cZ+lWw88DUIHAA1NntCn4coLL7ORwqB11LWSJ5x+3pnWMzZMnn3DJT+gYId/OPPHn3OqDZeLdNcipbWxULarLrmMhawQyAlX3Znnn2W5kVEb7u2zW2+8lQLg2ASyUVCt76QgrDTU29DICLNzkDZ47fevsNaqOhtYtdraZnfa4vNPJ6BDIZw9c6atWLacHUCHBgdJF+qHTotpLC+NAG4GUMdGSiD0NO0sTTcTvsoVKMwFNimjzOed67pUe081dVaKSwE9Mx8gihAmhJh/p7Khkm4VPJf5CFiKtYoFN3SfpF8NxA9IgC6fFv004xP2u0cepT8W9afxc/tdd6C5HYUhli9fbu/bbDPr6e6hyRqtT5/87RPUhBqqG2ygOGT77bcfgxOe/cNfyBgGRwZo5q3FYZFmXC7Rdzd75hymv4DZNDDXGSbfXe2lV15mbffq2lqaQxXlDia2LkDf6ZB97Z1VKwjkLTX19thDv7GGXAjKAxPae799aWpEwRqYzH/3yG9ZkQrFIZB2secRh1r/6DAD4oZWdts/nv4L5X4Fhe2wz24ZoEO4AKA/87unMkAH0wWgo9AC0veQYteUq7E/P/QoC4RkgP7hAOgomwrQrx4NMaSF2ioefpjckTL2rDO5Ywx77LeXrejusvU33ogBaau7umz+3Hn2y3vuZeOQGS2d1jPQY4d84jAWY4HAcP9doa75CGNVc7b3XnuyKMb40AjzrJ97+i/IcWQZ3EIub1vuso211DWwQtxw/6D9+oEHrKmhxYasYHmrsx3335UFUVA4pBkAjkIddUHyRXwCzLdgatBm61uasqA4fF9C+g2yFCoAOjQBADr27/3/sRlNnyjsgmYrd//8busfHbCm+tA1a/tdtrON1t/Abr3hRgY0jg+P0JUCQFM0bn/MR8f1iPgFPb/5zlu28YJN7JBjDqXWApM7iuwgZgPMHy6iidFx5vE+dOevbLgwYK114Z2HHvEJapArukL3LhThWLV0uf3qnnutrRZRxwgaNDv02E9OAfR7fvoLaujBSlW2gz97CAEd0e0QPgXoqA5WRL17uJNGSwSXX9waAD2YlXP2kSMPs1EP6IWi3XsLLATBC4sadbsfsBdNxuALV111lbXWt9rSrqU2f9Z6duTnjqL5G64DWCaQvQIhBb7t6753rdVDOELmSm2DHQHBIGd260232HBpmOmeeMdOe+9kW2+zNc3t0IY7OkMKHIAIGnNtbR1dHa+9+io1OFiGcF/X6tVZe2dorHDrwfrGYj0TJWtAXfaJwFAJ6DC5A9Avv4GzQ04B1vD4E48joFs1ggRLVqoqM10KQYwN43m79sqrrSoH/oV8lLydcEoAdPx/yXe/xwwI7CcEv6986xu2pGuFzVq0HoFuvG/Q5nTMYLGpay+DlhmskAODa+zLX/oyz+/3Lv6eNdSjEl1I6z357C/a0uXLbOac2VncDyxUyIypqkY623Ao9hXC+acA+mSluVD1r7axkWvWt6KbGvpPr0VsQ84Ge9dYe2soS42aBcefcoJ1DfbZ+ptuYi+//YY1djTbQFeP3XTRlbawYw4tCKsGeuxr//0NW9a1yuavv5ACOCwMcEeBbm+4IgStscIFLBBnnsHcffCja797WQboaG10wn+eYaO54HIloI+V7epLLmeJcKsOWT1nnH+W1aPGRFXevvutC22oMGSNdYj0N/v04qOsDi2Cx1A8q9FWLFvBOJkrv/N9q0YhLIykasI+dfpiq2qupWsQbiPwN6RIs/BPTS0tzFnVPZUFjyXCWUEuyE1r9QwQYPtuo7SIxpRvad0e0LHWEgQ88AtDUz86niEwzyzoSFuTSQCTgDSLC1X1Sn/7wWSR8JDuY+Sh1+o98CvPTp9l9n8uRs4mCkV75OHfWHNtcyYLbLPTNqFHd10dzWaInoapFQFHaEZx880327wZ84I5CNW+tvuAtTQ12x8eQ/Rx3grjI9ZY02Dbbr9N5gdBcAnMnJC0YKpqa2+3Pz/3jI2WS/aezTblpr299B3bcOONqaljIyBd0gQzTVAc2Mnme+7A6NY5rR32wC/utWZ6dIIkvNOuO1FKVTtWREX+6fE/WnmiSLP7cG7CPrD/7jTZIyCu0L3G/vrE09TgERRXU1tv2+y5E03CiPAGoCNP+dnHniZDxcEHmGy71842WoOUkwkejqZctT39wCMZoMO0vIUAPeawwhqAfyP5cLCpoY+vraHvtNeuZMIA9DffetM2WH8D6+7qsj8//jSJGRpUbVWdbbXjB1m//Gd33GGz2mdn7pKPfvIjrA0ACR1FNRDN/Y/n/sq2oQCKwVzJ9j5wf4IpilIgEv6BBx5gKg7mA51ni523YpBN35o11tbSQmaDPHcchmWrVtq8hQsI7DDbwuyPKHIQPyrzjQwMrRPQ9zviUOvq77OFc+bZy/98wTZauD5TJJ95+hkyht7RNUxlPOwTh7HC1GO/fsQMlhC4YGpq7TPHH23Pv/QvWgoQkQsNEQwVjYbmLZhvc9ebZw889Gvb9P3vo1nyjbeXENzQL704VrQ5nXMYFLflZpvbT2+41UrFgjVXh4JK2+66PcvjgoZg7n77rSW25fs2tx9f9SMyXawPQhIPO+5wAjpqwUND/8VP7szy0Blh/pnpAX2CwZ7BYtNcBR/67WR2GaAfdRgzDCBYIBgVMSL33XpHBugFy9nxp55g3V2ruR/33/lLW9G7wuZ1zOUcDvj4gbZw0SIK09CGEceCrA+4EH5268+YBgcrT12uzg799KEE4l/cfhdN2rDwDIz321e+9hV76eWXbfMt3mcvv/IyI3oB2tDAu3p6KPivWrmShWnmzJ5Nkyf4lnppgy5ZhhXta3NQPEs2MjpCoEIuP92ACIiD26lkdtNlN5CzoJYEfh574rHMnULu/lhuUkOHe62lkLfrAOhVqBIHEShvJ556YshNzuXsusuvpq0BwYIzO2fb6eefY/2FYSsj46Gnh5XNOlva7I3XX7frrrnW2htQlXGVzemYbWeedyZdf9dffX0QCAa6rbNlhn3uiyewlz0siWhFDOsi5gc+s7pntc1H7/bhIRseQUXMMAcqZTFtTUFx2J/RwpjN6JhhK5Yss9tvvI0NmlCSG4J6KP+LwGTYS8p2yn+ebku6lrP+xwbv2ZDFkK79xmVWLiFjqI/zO/W8M+haQUoagvXQJx4YgMpxF114oXXWt9vI+JA11zTZWV8+x4YnQunXay78Pt2W4EVjObPPf/ksG0MVPxRPQbGhMSOgwzpoNTXU0E8//ywb6V9ji+bOszNOPc1mts6w3v4e62jttAu+80179a03rb6lxcaKRVuEc73kbfvx5dfYGGqPNDTZ6t4uO/H8M6y2vYkBjFDeYEJnQHCxROWBABvLgbNfRPydjjj4MPCLi24XNgqEGfPjCrcJawXoChSXlu4D6/Rc75+vCOqxjjuzy1BYxkelS6KAZAJzgwd0XKccc/rdx4sEdPVF98F1Wa56hGnv8NdkUTiiobbeHvv1o0HiLhdYBeyYY46hZId34FCCmSHiE+D+61//mhqAgmaGS6N2wAEHcKP/8LsnbWx81Jpq4Asv2f777UcfGKpFoZ44gtSWvPM2wRy9q+HXQvlSBDWBwcBHjCh3mFMQFY8gm3cD9Pftsb01d7TbWy+9YktfeNNGRwasvQFtU8322HtPgiEOGkxnaCbyh0efoJTa39trjR0dtsVBu7EwTUdNAzs3Pf3w41YcL1AbnTlrjm212w4E9NHSOAG9ODRizz7+NKsqAdCpZX54FxuthU8Yvqoqa7K8/fFXsBQEDR2AvvleH2LvbxS6gXkPPlMQ31AueImhwVJDd2lrDLKxku1z4H5cowULFpBxotkNqonBlAjpF084+tijWSDmuT88y73sL/RT09xmhw+SyS55402m3SGV5+knUJwHhWNGbSBXtCOPPYYm57dee5258b+NUeYIh4TAssM+OwWXSF8frRsbr78Bc3vZ3GbebHtr2VIKEzC1IzUMJUpBu60IYFqHho5nrxwfsEM++QlbvuRtts6EJeGJR3+fpa1B88D/2+62HV0eT/3mCRsvjbL4CiJc6f8vFEgvCOBB/2zUNGhsbrQ1g/2sVY4UxIHRIebcwodOsCxPWHW+xubNmmdvv/6WoaPfI3chkM6sb6iXtI5gw30P2Z9aGPKRYaJFUB7N7Wt6rbWtg5rKoRHQZXK/+7a7phSWgQ+9kskdGjoAHRo6gyyjhi5Ah3fwo0c7QAdIjRbtvp/cYej9Bn0RNpjNP7Qle7QvXG+Bda9ebf/rJz9l2trKnhU2t3Ou7bHvHtwfaOVwHSBQ6urLr6UFA5YEBM995uhP86yDQ+Ks3H7L7TEnutaGJ4btjDPO4BnecMMNeJ7//re/2Z13/8LqqhrtkKMPpaby3k3eQ2BsbGhk7jYi4VevXs2CUbDAoYBUQ0sTBTSapGEhiho60tYA6gD0m6/4ccyqCRr6sV841iYQRVWDzIyooU+MWUu+zlqGc3b9D662qmoUUMHO5u3E0z8f6npYjuVwf3L9LTYctUfQEgSgxvbWEBMzYRRir778alvZu9Jmd8zheTzqc0dxz+H2g6vgth/fxrEgl7qxvtG++a1v2nPPPccAOATqQUD80Q03sL7GSeedwpiXDTfe0Lq7V4d49tiKHb+GdqkhUG72jFn2+suv2c9vQGZCsCrg54knnMDGTVdccYUVUeq6FkGqZfvEcZ+yuQvn0x3y6osv2cK2OfbT62+14ehahBB81OeOZnQ70r0Q0wBavuibF9F11V7fZkPFITv33HP5HeJKoMBc+91LSYeMh7KynfilM6mh0+UaTe4AdJRktepgcj/9q2dbHvEyExP2/W99l88hT0TBmWLJzjznHJ5d8Kje3j675dqbeL4Yw9PSxqC4E79yhpXrQ4lxnC+0vkbGBiwmCKgG/qlbXsz1y8ztdKnBguFTuTO1NPxSSUMX6Hu3tLTz1EWtLDPhZwroUMKzyquoFqdKcck4spq/3r+uGzVQAHoOJVFj2LwfoKrOSeKQhu6lDWSCjA2O2P/+y9+Y1gETOsFgaE2wEMQe6UtXLrX15qxHvzdyUylZxrKq2LA9D9zLnn36T7bb7nvYr+/+lQ2ODlgbNLyJMdt6q615ILCw6DSFTfjT08glz9t2u+5AQGft4NYWe+W1V23u/PlkVABzaFzwrUynocOfteU+uxBsUfZ1yT9fo9d4aLDfWptbrXdNr31ol51swaJFhnrx9915r/UP9FljbR1NxshD3/uYw21Fz2qrGy+znvbffv8nAj4iaqtr6mzLXbfPAB05xpUAfbsI6KiSNi2gw5LgAL1+PBSZGAagew3dFZah2TwGmex10D7W29dLM9TTjyFXPeTAwzx24GEfsReef97mzZlrf3n8T2wkAlOy6ge87wPvs3nz5lFz+s3DD/PwtLW2044Bk/H2H/6QbbJoA3vxfz/PamO/uf/hyOwDA0W0NzQQtGPFut103fUsMQvae7tvlR1zwmLm+cPPy8Cz8gTTfWDZQQW16UzuIc89APbBh37EVixdxmqEjz/6OLMswOyr8/W276EHsHMa0vxe+ddL9vQjf+AelWJq27Y7bktrDvKGATrrb7iB3fG/7gjd5fbbzbbaZmv750sv0G2AuvAdM2cwOrm/f4A5w4vmL7DXXnzJ5nbOtAduvy90VYsm5/0OOYD+UYAc6qT/6uf3srhSS21IEYLz6JCjP5Fp6Ei/gck96FahUpx86BVN7qWQklkzVqKrBho6rFwMMLScfeyYT9gIMk9qa+jOIaDfdgeFRlzTY2N2yjln2FihwJrjsBDd97/uid7Q6LNFPfTFR1EjxVm8/1e/ojk9lAIOaWAfPfwjtMCBJsFM77/j/iwGYHBswM4680yeRUQUQ9BHLQTUrOsq9VlzvsX6S2vsnLPO5jXwf97703use6TbOhtmGGIYLvzuRRSuUR8cRVvAnOGTx76BRzEPHZEPAPQrb8wAHbzmuJOPJ6BPVOesgPrz0eTeWl1nrQNGQEcrZQTJIlHwhDM/H3z1luNZv+J/LqWZGS5G7MrwxKideNIXKHAufXOJ3XvHPaHeOTV81J4Yt3O/8p9cL4A6AABV95pCySiu7dHHH0VGDmUHqXp3/exuVs1D7YNQl63Kjjr5KNZDIBVUAHR4EcaHQono6y7/EbMigPxwe55x+hmMTbjqih/yfhSXwey+8vWv2urebhsrFlijf6BrjV156RUcYyjNm7Ph8WE75ZRTOPa3337bbrzpJmusbbKB8UGrQVEwq6HQA/cH1gN9Mq6/5AoCMuOc4EM/7zQbsRIVSAB685jZDy+GNaBk5XyegH7GBedabUOtrVq5whbMnGPfPP+rLD/dVBM6BX7hiyfTpYDg7UsuvtRGCyMhxqi2gZbblT0r7dSvn2fWUE3hakZnp511+hk2oz6UTca/k88+OZjTY9tb9omIqXz0i8ey51mabCwsI6VVmrh86KmGLoD2GrrHSLUfng7QIXCADjKTOwDd2+29ti6/uMztPnVNUe4IilOgiYQCDV7R7vLR+0nST4+Sk+Nle+bJP7HLWnNDMxcd+b36hzSM2hhtSUGiHHLbmVKWy9kuCKDrXm0f3Gpr+/tf/2rP/Pkv1lITKkvp/5BxGVjcwOgAzbn4fU1hgIVIdt1zD5rZWeyjVKI/VtYIms6mMbkD0DfZcSv6Jd+30XvsZzffajPr26wwOsyIybraEFQFprWsazl96LPaZtBEVZevsb6xYdtot+2sXJO3TeYusLGefnv81w9bSy0iz0Phjg/utmNmck8BHfPDEdz2w5MmdxyK5ly1PfXAI9TQcSoRFLf5HjtYsQ715yeYu103FgJlRvNhdTKTuyv9ivUGaEAyH4lm0ajY2HipEPui19muB+1B5tXW1GIP/Py+rIRqYWzEmhAYODJEjbSpMaw7C3SUi1y3mppmm7Ww0z649TY0o0NbgQsG2ik6V9UYAHV/W929mr4taObPPAa3RFjXUfhwD96b+4dAIaTYIYAP5nYwE3S9mw7QsTfDiFhG5amxcWuvb4lZFEFYgf6I9YUPH/5fmDeRjvTUQ0/ayp5ltrATmkqojuX/hRzl2GUqAtaO++9Mk/scNNGAKbCxwWbNnsPSr8XCOPPwV72zzH5+623W3thK5oi4fehM+Nc70st66XNbZjLCAlo6Su7mWprt4COnAvp9t4cod/nQAejw+wLQfVBcVb7axpF2Cg19rGTNueBDB7CFcpkO0NH/G8y+ULJf/vROAjquGbCc7fOpA1nQpntVF60niAe4+KLv2gZzFkVzegiOFJNEfDWCVatyNbZkcLl96WvnE8Tpy0Y5UrRVbm627/z3txnY2l7XZsPjQ9ZYE8op6VzDejTCMLEq22HP7Vj6Gc9pb221G1jtLQAEAB0d0FjlC41pDH0iGtltDj3nUW0rX0azKIB6ld18FerWQzgOsSzHnXQ807TK0NAjoBcmxqwtX2dtA2Y3XHG1ldkoB8b1vC0+80SCFavc1dTZQE+v3XrtjYQ7xPe0NLRYV99qm9E+g7MJZ0JnzewzJ6IZTCODPcFnYdlDBsg5Z5xp81tm2+DwGutk5cYgDAXPOs520WCxrM832RGfP8qaWpvp+kGlwtDmNAhYYTPKtA6UBkbttmtvoQAA91ldVYMd/4XFlkfkfWmClpVvfftb7K0gAfGIE46wjTbawP714os2d/Z86+/rt1uuvznMb7ifNdy7e7psVucsvgrz6x3pt+YGpPyZffyIw2zj976HsUpKxb3++z/IAB2JtMedF4LiwOcF6NdcfHkG6LBMnXbBubair4vNiAa7euz7X7uQ9R/RtbGtuY3uVRQKw0mAS0Q0OD5WYEDjWHncTomV4kaGUd66xn7wP5dHV0NwSZ77lXOzDnBYZygLCAJne+8JpD2GlGz97zEwxTvhqNfQPaB7LV2fY/7rMrmzPLQr2Z57/z7blVPA5cTjIFlL3d2gQXJQiMktBUDAPzn88bskDj9ZvUeDhTScGx63v//5WUYvItoRgSKYBH7i3fCP4R80AHQVgiZdVwfTnNnOe+5mryx/m0VPVq9aRZM0cqQfvu9BGxkftoYaFEqtsmWrltm82fN5z4qelTa7c44NjKHdabNtvcu2zMtF0AwIDJ152ISjtpaaJAKR1gXom+66reUb6uhbhJb+1ouvMpRmohxM2QgMQfqS1miXXXa0Pz/5FM1ECIo78MSj7B//esE2mDnXmq3a7v/5XTy8aCU7Wh63HfbcbYoPHRr6M489RZO7B/ThfJlgBoaE4CZGubNrVgClzXbfPgA6A+fy1lAMprex6tB6NDO5T6nlbvb+bbay3/3+cWtpCmUcV3avYKOMYmnM8vla2/7APWzpqhX0PaNhyYe23sZ+ecfdNjE+TjPywEC/tbTARWLWM9DHtf7oIQfbbx78LQETVZ+OPek4e/PlV1lVq3tllz35+BM0w4JBgQXtvv8epCcAOkzzTz70GCF0oDBkwzVmu+27N/2p8JHCSgFNDM1NYK5cl4aOMe209x724MMPWUMV66PZsuVLbf689bj2uVyNbY/SrTV5q22sN7QJZu340oTd93NU7Ku1gVjICFpJfQ1CvIIpGv9CZbEiI71RKQ7WA6SgLVh/Ea1B9Q2N1tjYYrmS2dI33rL3brARA4Pu+cldNGkCUDDGvtE+a69vD9BeHreGXI0NIkCwvd36rGgHH/EJs+IEfejQ0FNAV1BcGuUOkzum4wH9LgfoECc+euwnKHjBfAoNPV8oEtBBq9i/NfCTH3WwNdU3sKgR6o2j3fD4yKj95p4HWYAIAgJcYPBJI1C0s62T69NfGrbP/+dp9sbyJWTs7G41kWMGxPjomC1ab6Fdd+m1pHRAJUqS9vSsZqES+PMB5aCfAz5zkG2z9db27F+eoQUJ6Xs/+/HtrETXnA/Bg0efciytDDiV8PGCVgbRQ6G5lbn9EBQgsqBAzy3X3DQF0I/5/HEE9ImaKvrQx6vKJkDvHKqihl6iGTgA+rFnnUCNjtpqXz/3dcWbb9sNV18bOjei4FMUcGDFa2vrsP7xYaupabBDjv6kbbrl+21Z10oKIIjNQNZF76rV9sHN329fP/t8rgYDGXMQ+ghXtmT524y3QO3/I048mgFzK7tXWTViBGJzlhAkN2lyB6DffMm15BnvrFpu82YvsCMXH21NaNqElroNDdbT22uLFi20Cy74Kt0osvyc8MXjGWRouWrbeONNbOmSt+3aK3/I/G7ksIdSYGWeQaYGonSqle2TR3zattt5R3vhlZeoVSIdGF0mr7348imAvvi/TqeAhH8C9B9deiVxIV8La4jZKV8726rbG+2111619toG1oK/+sLLbKIwavV1DTY+UrAaRNkXi1Yoley/vvQl+8r55zP4DUHTKIbzxa+eY+XanI2OjBJjfnz59bG4DQpLVdt5XzsvgFv0ndNyhYBepP1BAI1F1CoprcLEdfnQpUx7MJdfnUFvsbBMJVDHQDGGKYC+xd7blVWqVfnoGAhM3mBgMD1LpSeTKoVFBniznCuKy8TG8Ip+x/d4FszcenYahk8zVyls1pO/+z3zN5U7zudn5WOQsxhM2ORnYATDA3b44Yfba0veZGOIN995m6ltAHTkw/b19tqOO3zIfnTddawah3/DpRHWdJem/sEdPxjapSLgaOYMCgvwdaO9KiqibbDhhvbOO+9w8yHBY3Qg1meeCJXiIFmDQLfYfTtGsePgzm7vpG/1/nvvox+/UEZfa9xZZR8+cG97+aWXbKsPbGm/vvt+6+1DO9IZ9sZYtx21+Dh79R8v2MbrLbQnHwiV4mjuLhdsl733ZNDcyPgY28BC+nzmd0/zaDGvnaVhd7bRqtAOEyYldIF66qFHLWR9B0DHOEu1+dAyE+32ikFDx2f0oaN9anHC/vLbUPpVATHb7/ohmrLvvvcea25EpnK1DReH7LCPH8omH4WaHHOmc6WyzZ0xk4wHpRyfePgxGx1DZH8Aue6BXvv4Jw/jwYZF5a9P/43aFcqPLB9aYSccdzzrwIOhPvnwE2wCAfMh1u5De+8Y+mpHS8mDv7zfWquRwjNhg1ayAw8/mEWB0Cpyzvx51j8wQBcHC4aggBEC2OCfK4zbHx98PGtugXnvc8gBDMD89f2/YqAO1hQZFEcdfyyjdRvaW+gSgYYOegbwIIVyVscMtmhEg5ZCecQaciH3HHXHVcf9wMMOpCbY09/HiGr0c4e5nS6B9nbr7u7hStdUI3Wtng04QENoPQq/412338XiNq3Vgfb3/cjeNqu9w37xkzvoCxy1oo3ApH7kJ0Kb2NibGeZmMV4IFwcfcQgZPxgr6AhNRmizQmtL9sSusvx4ifnQd908aXIHoB983CcILABAUDKq7d217SVwAAAgAElEQVT307uskRYEsy4bsUOOOpw0hTOBn+jnjnMAqwd8lT/5ETRARL3AXx6aFn3m05+2qoYaW5MbpYWEzB0RwOWclUtlmxgvMUulBrX4c3m77abbmILVmEdzI7OunlXW2TnTdjl4T9t8qy3s2WeeYftblD6Gln79NT+yBoOFLFjnPrn4UxTa2dBldJT7CQZeA/cyammU0XgntMC5+eqbOFZp6Md84Vh2WUM9fFgFIJyNlsbYrrNjrNp+BEBHHjrFlyo77uwA6MBPBHq+8dIrTIdEe1ykPl7/w+tscGggi36Hif30c85icG1NU4P98+V/MVURY4SrBZXUsPaw4Gy0YBGF2h9e/AMbGh1kYRwEpQaLXsmOOP7IUI2vpxtVR0KjIjVPj/UZAkIFV8vNl1wXg+UgdOVYh76hqZm9NZBFACtBa2uLXfrtS6yv0GsddW20Sh3/uWOYqVHKVdlrr71ui9ZbwEBXzu/K63j2m2pDsyKs+clnnUo+UtfSZP94/p/WOWcWMYbC5ITZVRddGhQhxu2U7Qvnn8nqkJw/FJBxsx9d+kMbK45adXUd/eynfuVs60IfhdYWa61tQHlN5pj/91e+bjkIuCjuAw6Sr7YLvvkNBmReAfcAlIGBfmtsabHF555ktS31FCb716yxGy6/nmIZzjAsb6f912mZBZrm9dgTPZTTLdMV6P954MXvtCSvIyguBWqBuVLYfFC5N9/ThY0AQtTE92lrW++7E0IgOabMjh+rK2ECMm8zBYgRf1PbpYKQFAAnE7sEAwwKm1bJHEGzfGyuoeIguB7BLfAb4HdIdxIEMoHAFb/HYaXUnZVyDG1gWcYvWhiUHz9l1eMf0Ex572SwYhDGor+Ez4gpCSo6QHMf3ZMhOhwtKWVewzVs55kU6IfAI0GIZfpyId+SmVRgiwCdGJDCal8qJYiCLygWEn2h8B+yID+YcHwPTW658KzAusCgytQ68DsJA8CfC9fhXQA5AD+PNfxYmAOCZTBXrF+gFf5Dig/f4fr9UphDTnK+igVHNH+uSTEkBqtQg4+h4LJpDKichDFXs6djLBoU1ltzxE/QAurAIwoVvbBRsx+BcyjD+tQTf2at+10/tgeDCFE7GrfDN4kAvXlz54YUTF8sIq4hS3Oi/kKsAhXqW4d+0YEGQv9jBNrxfMT1lclSZUTZ0CF2KsxSTTgF1HYIVRRZ0JSmP3RQi7/H98DaxKZFMbqWrRBjyUgKxDU1mX8M78K46dyELxkBXXlk8VQH4SwK2zAd8myh8MVEkQI3W4TWoOZAKIpBnycrPFZxbWHOZ4EV0GE+xMVg/gAE3Mv9RwCQ+onj+aDf3ASjv1n+EhUV83maM9U4BzUDUAmMda8Rj8K6EmHOtY11NlAcoRlc60+hnnW1wzrBQjY2Nh76DUQGjXtxHTIb4LrBfHg2IGjHPHPPc7j2cb1DfrbOgaO1GAzGfWVXtkAPYe2iWJDPsWoaaIP5F6inX4rlZFESPp5Dntd4pvA6WC9gtYCwA8ELaZ9vvfEGK9phjd9eupRBnwh+RGW27lhICIHA7e2hjj/bOFflaRbG2FBACNoqeU2kTwZvRU1SPB1ns1gcp5aKfwqy0n6y6RTTqcK8gr9YFfLQuRGJmZNavQAIdeGx4oiSp3sStcR5SAL/CM+syng5r8Zncf1Y+RANmLAm4NfxXIovwhWq+RAToBagIiS141BECuNEZc/58+Zbz6ouri8EBBSc6l3dY4sWLGSPAVg5GAg4YXbRty5k+15YN5AGeMpXz7S+4QEWq+pa1cWYCgh611xyDed92pdOmzSpZ11Gw9hIb9XVpGUVjAmkNYkB4F+ptVogjc9Jy+56XStgnw47JwWBwH8yS/hWe+9Ypqm8OvjqsjB6dltCrmeB+Y3YNA48tpFktDvSESLD83lzXHT4GUqIjgw+Bk2UIBKZmn73fntJG7gX0lkKjqkJ3wcLeNDx5v14hCv+EIPVl34B5fPw3/l5BPScOrf0flUB8kERWQUgVrYqZs/wA9S8FBSh7wQ4GfBEEPKSXjpRf8+UvYjBHnIHVFog+XC8lCnXiiodac4+sMPvk96/1hpDcMpHJiJhJAoTBHaAVmGMh60fPe5LJRtY089Dut2229qtt/3UVg702Hlf/hItSaBPuEkA6IhuRsCQSit6OvKSri/N6AFdc5RA4vfdm9f8Aa50+MRAPd379cD+6qzI6kUgcRYu78pa2/RWYmoS7gGtEahdsyRcL6EWn+uM67pKe+7pBeuT0lZ2LnI5Bg4S4CLgQ9ADeGP/YCpGJgBy1N949TX+BPNBU6BNYKZdvpRBqahhkgKw3kn3G1KyonCH8aqhhQR/7acAS+uV7rmfq6fZSp+nTJaCYWTomdYEK2PWijUKq1GD0zNndIQAK1gN0LoVQIw4DAipELDQwx0Ahch98FrtO4rk4H/wQPEQrbv2FNeq8EklmtR6pDwI18rEq3lWCurC/aL/dC21PwCyNKOJQAeBMK6XeEeq+GFcPorbnyUvePjYLY07rG+ORcLQvrW1pdWuvOgHXOtTzj6Zwg6EVLhgNtpgQ3v5X/+icPjDy66yQnGUAdeDpWE77xvns+EMyjaDb2C9sRdfPu3L7C54zpfOmeIjT884fOjCO81T9Ii/VctF/D89y6kPvdJZ8/Tpr+e1Ezjzk+cnt8UeweSO+uXa6BDwFhLDaGZsaODAMFnU58WgIMlgMkj/omboovv8xBTVlxKcZxpeYhHR4hkgFjEUX0XHE4tPC/CALuJIwSRlYJLcp2PYqQ9jygGAWQ3VuaTBuNr3OiCqkS+GwLVW39wI6EEpnYTVVCjw4KhDlsUhwGwaCxJ4Ytc92buiECXCCuch+M8rAbr2i4UVknu1R/6ngELMQ+up9avENBk5mp/UBqT1SkMHKMDXhV736EyFw4rUkg+8//128cUXW1O+xQ478dP26ptvkB61NmCEaqrAtBP3zx82/K5KiClj8czI065+188UsP33+D0VwFL6w/5o3+QLwzWgG9/YYTpQR4EONODwgC4hUACvs6O98FUdPcOpJBDr/HlmmwELKxqOB60VzL8U/PjQpKHNo5IfTOCwqqDULwQx7CkENDDQzhmdLKoEQM8scPEseAFSlgfxEnwngUTfiUY1Nq2XPsf4vRCs+aQ8w89TwJQKs9pXdueK+eY8Q6DnCOiiA9bfj6VE0XUQ84dLBSl2cO3BrI5z2N3dTW1W7k10LwTAeIE+FeYwrpDqN5V/+L/pFnUWwhSYtZae5/g105qnZ0jX4Hx5Zc6fe09bXJ4I8Fq/Svza7x9+Z5vVKBwIn8TDYEmpqYJwNMIa7z/83lW2tOcdW9i5gPT4uZOPZ0wV+Mf7N9/Czj3tHBuL7bS713Rbe1unff4/T2GwI/gH1hxgftHXLrI3u960W2+9lYqBx4b0/NKC6bqjiQ/ijEnw1FpJYM8EwigkTqeVp2dCz/E+9rUA/X27bcM8dGnoGTjEUnfUsuvquBkAWGjoigAHmCHaLzNnRUCrBI4elDyTkwTopWwPWikgpQzTV6jzhKiFTyVMfZ4duNiDNgVNHQr5QLxEK0kTPXJhmvSaqSdcXKdKQFqTKdImTYHBpOnH7gkfz041A/8+b9JJpW4xPc8IvOAgE7gAvRJweUCePEixWUFSUMGPywsUqVCVMY8E0AXkAna6FnI5ajMwm+Enrnn4wYdY3arOGmyTHTaz2fPmkrFlexpjOkCvEki0n/7wYVzqI+wBXcIXPhPDS+lG79L6eOakg4ifApzpmIIOt+hGAOoZgmhAY/X7DEBHdzIxEjxPc5ZA4AEcc5MQjHfBJSYXmdfkBS4pA/OAB7oBoNOMSpNmqFwFMyqsKajeCFcC8vfvvhG58eEffh5+3CepHCCaWxq618pEs6mQoWt0JiS0iGf4cyZhqRLgeWDT917Y9fzA8xAPcAB0demKBdOz9Cbdj7mjFgaKEkHYQSwITMP/8+3v2BjiYmqarXe0z7761a+Sv+If9oQBuc3N3CvxGz8PPT89n6kAKXpK11HXpfStddT6Yyye9lNeojH7NRQNSpjQWL1QmoKgf4fOD+4TDXscmOSxeTaQQXwVUvwu+d7F1lbdSvrqHlpts5pmMgegf6iP6zi3fQ5de32xVPN5X/8va5s7055/+cWs3sl555xnjey+bnbuN84NLsuEP3vBECb3Smsrq1v6nehHeCf+rTOdCp1+f3WNB3S4PqZo6B/YawdGuctPKuJVIXouaNQo+R38XRHE4F9ht6LEjO43RBvlpQ3PJDQxf4DFBKV1iKB1CDOhI0rq6fM84UtK8gzVCwUwd0kq9ICmhRVzTC0EBOZ/A9D9vPQeHRpGKLLNYfTnyn8b/U+SSD3Ai3FrU71JvJLEm5pMpwN0vyZ+rfxBSoUpzUPz8oSfSpd+jzJmCQsHaCn6mD2g0++NkLnqaporkSOKQwsTJsozPvXIU3boMYfZsu4uNvuAyR3zxwFAdgQAfjqtz9OHl/49KGjNBXLp+njgSA98qon4ufu1TX/3WqVoHNeAaeL9akMsITGA24QhHAJjAE1I2Mb98s95DVeArmtTLUp76a1g6fnKwIBpQSHSV7TKUpQoWFMshRrejU2s8njV5VcySA17ioDH004/1UYKIywVvC6TeyWBagqoOiVCayBB1tN+Cobp2vtz4cHcn3uvYXFNIBwVxoJ/VrnKLv4Gl9DvH+M41N4W/uJbrrqZj1CHNuSMIxASew1LKLI0cLZRTCmlUQke4osexFNATwVVDxiYp//bg7xoWhaClDcKJ3y3MK2V1l9glClASZxKpXF7YK/E/6bOvdrKxQkKjCgkhNTJ7379IhssDjCQVOmN+KmmXvC+I6YAFr5VPd3WPzZsjW3NPDs4X+gYePv1t9sPbvyBvfDCCxSqphMuuX/ROqszlvIcKZx+3KJT3KNCbV7A9OBeKQ/dA3okt0m3wHYH7EYFjb3Ao98bf0PygBmeEpjbeHwGAsPniA6ub6ifoqHroOhQpIDuCQPfSYrT5kpbEFH4tDmBi7QXMaX0XZ5QPEOuBEgAdM+AReTaRG9yT+cCQNfa6HrN3ws1AlqNU0IM3l1bVztFQ08ZS7qeKXHpwKZMNwURDzrZHkRBzscB+LX0jM0fNM8MpUF4xoHvvQbl5zRlPhHQEVGarVEMqJEpM4964+jax77noeAPQAL7gsh21K9nrfzYlAOavMx0KraQAm7KNLxA4rUxzOHdAN2vs18v7X86d12vz1OTdgo0+BsMHtdjbpgTg+gi3eZZKiuAuQQaSf3qtSxQ1LtwdqX1Y364HpqYtwD4GJhKgE6mE614sjLgM+wbhDAEyQHQ0agFDPXOG+7gY8RkP7X4U+SyrE8efYCVNHQvBEsb176KZrTW+Du1Mmg/0/PpeUEKcnonfsplJpr2FjbQIzRvWh4UjCYOG61XqjgGsEFRFAgACIz78XU3MA0PmQIQXQ9ffDjNvXg+3BEIhkPZ11RDDnLE5HlhjNI6TO7+vHmt2AuPKVj78yKe6wHHf+9dHni+Bzbdi/0SbREEo1VUY/t3z6fmjrHg2VQsx0t0w2Gd2Lipppb84tJvfd+W9SylUISy4I05FJsJ9Lf45MWMT0BgXcuMdjZ0wj7DxYF/EA68284DrGhFNAel1rs0UmFee+V5juhU+JXeo3XEz9Tl4pVZPDsfu+llvGeHg/YgoEPSFlBSmoA0hQjo+LukCq+hsz5yrPZTCUA8MWkBUgDCgkvj0AECA8N12CREumsDBbZ+wp6JesIU8YoJ6Du9X/dJQ/cH1R8YEaVntJOAGFL2KgkK6SHxQJ9JaKhTXB9STkSserfGr0CmFAhEWGLsIor0wOtvfxiyubiI2Err+G7zwnM8oPuD+f8C6AQeBq+GKGMcUBQYeevNt6yjvd3aWlptMLa1xXtRbQ3lexGpLh861gP0BIDH7ziYfm3FmL3g4sHXgwQ+r2Qy93ubrr+X0EWvfu88sODzNEZD4/P7ibngPmgLOOAAZAktNWzpGRipGICCxXCOZE3DWGRtEqDjM9wnv60HSi8g+LXyayneAJ5ARoM8cpj8EZSHdNbxcfrVAXz3/AQd4GIkOurPH3Vo6FNeG+qrp5qN9gHj1xpJG1SgrXclaK98AF0a/+F5lObkBTgBuWewep6Eoin3Rc2bgKoMjiQoDmCCqGkAPwAdQVozOzrtOxd8m2mZ0NAHbcjOPu9sCm7iTzr3mKvXfGWdEK+G6ynE5sqhEWapv/24U77mXRLTgbrnAene4289nxjigqE9v8M+KFYlpX8vKHjQ8/xaa67xTwX0oi1YsNBeevFfpBPQGiwdSDdGeunsmbPs9ddfp4UPQibz4qurmea8omulTVSjb0bB1l9/fcYxgI8sXLgws4yo9LnOg58X9gppfaJVv+4C+RQ/cI8H9HTfpuNVKT5oHdkSl21yQxxNbpv9dmGUO1O43IbQr4uCI7W11Nbxj1GYE8Gsx4FCgi0iG3vtbjP+QGpD/KHV5mGzdWhwnUxO+J0pBNGvlE7Ua6o6iJ440u/9Rngi9Rp6ytilxaRgJzAFg4KE5t+fCiweELzQwE2FmaehfkqUu4QVEZBaQXqi8YSjoBQxZa2TJ0AP6n4vskAeF6mfApLelTJ1PTNlGJ75eEDzmqrWC5yIMQhRQwfzp3nMATrAbBPU5O5abV2rVtkG669va/rWhEjufBVNtojrgEYDyRrXo+wrpVekWjofWHoYU6bhGZ6nBb/e/gCKXnGtgh39Afbr7oUd/3sll4lATEwd/lSsM4QTnBcwfqa0VVdbLQAR+c+xDSO+94AukzqBtibUJcCZmtTwwxp565wHeAnEApL0jMncjusoZFRV0cxMYSH2imbwmItH4BohVSkfqraRDpQylWigciFgzcQLFNktlwJpIQonHtB9DnB6BrSnOp+ib/E2jUeM2Z+/TOgulWjuFaDTdZSmwEaLE9YEVekQB7J65Sr7wBbvZ8c0pOyhtSvcSQAijQvggtLTYv74iXmCH2CM2C/ONdZa8OfU0yuu095JkdDZwPPkkvTn24MuhbZEWEhpWfeKjnzckOiOGrQLIPZjTM+XF6j8d5UAHdY61CDYbbfd6IpDgRiAOoC7o62dwI3zAqEKwg9KUL/6yivsSwHejSwN1OYA78B3OGvgqTgr4CmgOb9uGo/WVGl9XuiQlRn7IwuLhBCtgc6bxykvXKZYmZ67zMqR+tClocuPmW1WrFcrH7rMdeOokBPzXX1+biXAxWeeEaREI1D3GrcYf6UJpJIQrtFnHjBSIkgBX++Npyc7ROl1npC1LrqGC16VywoL+EPg5yktohIBUxBKJHqNzQsd/rBmzMTlhVean9Yl1Sy8cCJAX1famggrkwCTNDkBg8DbA3oq3KR7hHnBMiTpXWPGYYKGzjWVeY6/xxxx5W1CCM30vrByKfOh5hifIeYiuhFY4T4/vxSIvdYuhq/54vALgDVfMUH8re8F9AIIrUXqo0wFJ501r6lq3FynfKxKGBmv3iMNzj9P8xBzwbViWKnm5BkXvvMCowKVZC0QjRFYY29yfBbKH9eFPPck7Ys1C1A+k7n5ocxmurYCMwXu4W/8rs+lverMVKIvPVfCkacH0UGmoDhzMIXKCJx6roBGDB6Bf3AFMcI/KkDko3FAnHMsAAXgRY0H3wCFEfHVyGmf/JeCpUzVFS2IsUNYaLbiUpdcXrNXiDxv8QJLCqj+7xTwU57oFRavjHirK/aJiqGyexwtSCjT2uoMef5XScDQ96zpEWOPuGfgyyiVo5gSCJLReoVIeNYTkZYc89nBgzyYykUgzPPY5vcHn6v0K34XXWJOEpq9D9yfKc3XZ+GINr0Qid+xdhIMJAhg/hTWS+in4vjXTh/7cJkg4fyYHHQEdDJsF/QCDV0HGE9S0YWUCXrQnAKCjtjI0KMG5QHIH0wvwfjPvUSULnhKDB7E1gLpOND0mkoE5UGd10cw1rhSYUQMYzqQppkuASS/bpqXxuYBw6+LH7vu8cy70mEnIBHJ4s/0xfHvFNA989Sh8dpsCujTCVp6jgd0MQdqu5DmJ4KvkP9c7YIpIDXV0hgvnRRRZFbEc3SIRHd433RBPxq37hcgpaCj1EppiSmNCPy0d6npLjXJpcxV++gB3QNqDv7ziUkh24OOH4unCw/oPmin0l5p3BKGxLSm/D0eipYgIA7PyPzY0VwOy8sUQM+EwpAaWwnQxdwE4vJlI3AJn0n78YBS6ewICNP1Fw1p//zZ4rGIgO6fXwnQYUJfF6DDDYHv6UKKRalQIAUWCsyd7VsjDUtI9KCh8eunruG5mCgzcl7Fr/y58L+nIORpzFsoUtrTOUn5h+d3AnzRl8BIwINxBktSAHSNS/MRlnit3PNovyYppgT2lSOfkNtB7xD9gCZVqIt0Hy1B+h4WlaxwkhMMUgHfr4FfJ8UfEUNjDIGEafwtt4/n5elcdab8mmmNFeMiPiVBCc9gPM1YYSqg73LIPgR0SSliIJlPSP6hOGAAughehWW8hlcJjAXoqbaO58gv5hlOttguXaASmHtQXxfRpoDnQUkpdx7A04OhzfLv4PU5VOmazNNOCc4TZqXDgnVD2l8lDVnzFcFrDdNnpgzNjxG/C2jSQ8mx/huFZfQ+EbhfO/zux6d18ofUS76VDgXoSRq6hAGZryUw4KcP/MnWIGYDiHY8o9Hv0ugywSCadHV4lMcrxqE5aR11vwd0L8CkgoLOj86IvveM2H+WMi+trz7XOFJAx/fhkIdqcDI1C4i8BpaO15/H7Lw7gcmPAfdiDBJkBKZ6P4DKp8Fpz/A9ffLOiiZBYnItAi8RoGvs+F48AN9jDwTo2g8But/XKYw2TkL0r2eKxsRU5bf2gK71wWe6Xvs5RTCIJncKm9GHLg1d9IfUPVavQ6tUgEk49Iw3YFOVejSZCoNNAV2faazin6J3vBcVH6cDdFyn+AO/z55PVRLi0u89b0z5rNewdXbkDvBuHcVnaI/1t79/Oh7nz3XKQ1ixzmUHSUAm/aAuQqyF7nmSaIF8RZZAVXCskHHk994LiHgOKvB5vidQ13rLMlRpnXE/+A/WiSnh0RXmeSq+0zvxDB83QpfJOFy+k/ST2/Xj+7LbmjRvD+jQ3nAT0qoy6QFSZWSk0NwLY6iqu/a/FIArSTy4y0t4IohKfit/WCsBbkpongjXIgKXZgdAr3RtesCyQ+QjSiOgp4CSji8de7ZaLC2JusHhX7rplYSYCkud3evXQIwujZKdcjhJqevW0Kdbd43Dg5MXxEQjlUx2fn08oHtilWYsgWU6xpMGPqUCjeafro0XHvx4/F7inkq1mCuZDlPAqLRuOvgSDgSW0+2pp0EBqg61AHUC5V/LwWrmnysQ8C4RnS8xKJkU07Oj8QiAA+ObTFdVGh18kvSNRxecmBe1iCgEYBwam2fYYS1CQClK5PoxaQ80dgE6/hYDFKC/GyBpTJq7mKXWUyZpAbU/H/jdm6y92ZuWFownRvHLoimNT2uIYDjVVZCGzjKnUUNH4x8Aut6b8hLRQEUNFoAe0zs9j6tEzyl/8e/z9Ffp80pjE814C5QEEuyNtFRf+tsLSpUAfTqM8ICuuWVjQhOsCum+soT5s5oKJlwz5Ew6YUo8TPxBtO8FZa+YsjRwUtjLj9ef8ZRW8V7EieFdWi8vQIqnaF0lLOBvucBQWIa97eV22fngvTNA9w9TGgaj0GPACxcpRtRxUvARTgPoeoE3KXpi9Ydc14rhpYCeHjLPLCsxo3TjpmPYHE+kZk+0/nevYfrnBioINb81hvRgpIcjfUewvKk319olcfE8T5CVCEISuAcLT1A+KMMzas1dPYmnA5XpJEvtwXQaqA6vN+n5w6jfEZMhDV3mX2++Zo5+3CV/cMPyI00lBHppD1JNxB8+MXW/X378qRVCIOPdCJ6p4znKI8W1nm41P4Gs9t4Drw7sdGuvz/EMaeiphlwqjTMPXQzfnw0933+nufu5pkKQp1OlwOkZeL9ALvMfowY8KsTVhi5iKJjCcyM/n2tO4dcFgB4Y3iSgC1jFJGWuVaoe6BnrXAnQ0/MpRujfqf0QQ5QPsxJt4lpvQZQQoL0GoDMAMPIRBcX56pNschQzACyayaFV0/dblbORCeThT22/6c+vAEXnye8Newiw/0Jl/zmuTS14eo72P7VwrOu8+3Pmz5sXNvC5AAo/PX8SbXra864E/xxP++n5mFyL0GoLdOSfjd9Vg98LamsJBmXU4Q+1+6fSZcgaEU/Vs/0eZJjlgji9QrOu8WsdxV/8tX5d/ecCc9FDZsVMAR0+dG5A9I1nBBQ7y9BOHyMqSRyxmQUPiytdmoKFFsGbHDRYSU9iVJqgl47E+PxiemL2m6P7/aH0JkfP5FKizOwV03DVdR0oNezwz/Tj9Ru3ljAQLpziQ08ZKy7xGqhfEw0XGkslME/Xv9L0GJQ3TdphSpD+oIuwdY1nDqmgJo0oXRetB9vm1taSsQvQvX+NUcNyvbhJcAwwOyM/Pf7z65ceGm9S9YIBaNEzuVRL8NK3v07P98IHLV3RBCdaxGcCYwGsFxK9cOHH7PfLg1AK6MXimFXXhNSu1Gwshi7twtOpPyuV6E77Iy2+EqCrxCubusSmSrgP6awQVCHs6n7N2Y8RjJiBPQlD1rhxz3SADqFC5vdKPELj9wKb51GiMR9DoDlKq/J7o72XgCgNnU2K1gHoWCMAv9LWWE2P5vdQnXOoOLYWoHs6EP+pyF9hUodYGwG90jqkComfI+bkg3anoz/Pu9IzVonfiR/h3RII/ZnDPV5gS89fyq/9WRDdhnMKQJ8a0CZcAv0ppVjP93yS64AHlMBHQqAc701M76nAk64RrNSV7vGf+bNWiVel36fj9DxI9JDRIUove5P7jh/da4rJHS/kZKGB54O5TIDOTYmAjuukPaVargder6H7SYrxy7QqCWjy5/4AACAASURBVMRLOWJk6YRTLcwTlQhWE/YStt+wSiDhQSsloooaDbq9RR+N3+j0AHgC9WujLAFf+tUzEfyeauDpoVVaWwoMXjKtBOYcLzd73Sb36Q6wXw9/GLw2K8aYrqX/GwwFxXXA/BXw4QGd9bElBTvTmtZRWmI6R+2lAFXrkY5P6+m1gyl75BoWVQJ0f0A9oHsAVCqZdyNMB+Qat6dFzUH3i6ZDeto4a7mL3nVmJEQordF/LyEL85nO7O7XwD9TAgXmLe0U9co1RoIx+0RXMb7EM+/sHMivPhGCEitpWOIHKaArsh1r4KPcPY/Q76Ib0ZNnlBmfiy4BAb8EI13rgdRr6ORBrjmLotxTk7vK4MJnjjx0ADo72kUNvQCbp9PQte4pL0rphWsJCx5YsuvwWAkc/NnQWfXn1/OuSvSX8pxK11T6DGPx/EtnAtfKhftu50/n1u/DpNANxjBZmpVrF/kFlVRXNEy8iPgiKzOAvIwYhMnIWj8Pvwfp59l3LqVPNFPJUpcqCuvaX/+dx0d97s9mKQJ69vydoaHH6DwExuEfD0Cs784iFsp5jOHxqo4m7cYvtgezSozcAwRNqfFwa4MzhhsRx5tMtewe9BXY5ZmtDh4+q5S24QWCtNtaCgweGCUQZO9Hz1yk0UwTUJQCQ6W1maKBVggC9Acca+fnid9l5tScdKC1wZIwpxNW/m8AXe/XGLgekAlixzR8XwkwpwNbfI4+xEzNyaNz3yQwYPxisr5XgKqKBVkkF3qAV0hX02cYj+hBjESAhnegM1h8QGZ24/uiZSA7UDHfNzs4sc0nghrFEHWQ8R4PIkrbCdpoMOfx/1i6mAFVau9Z4ed0gBrAELW+Y9vMSD94tyq/qZCGzpHoROtTKQbBr6f2U2soQMfeo980Ar3UJczfB6sLrEcS0jJNJzLccIZKXH/54EVXpIvom9RcFDAkEKeGXh/q0HvA8UDlz4LOsY8kxn2NDY18v9ZYgD6Fx0T6SgEd14D+uHcx/9wHxYXKZLGlqNqDup/Eker8lMI6/rwrcnsKz4xtZTm3GDWv61Iwp3AV4xv8+c8EHvCPutqsdHcWeMouzUFN47q49pxKkcN3jA5nQODU9sqeP3h688GuDJxDfEHUlKcTqL1CyDMfNWlp6EjbAh2JN0ldJf3EssReQdC+QoFgDAjEoXLQzD0uaP4SeLUWqWDlrQCiW+8P17nTGFJBWTzB06VfP32fnR/HTDnGmIee8aVdDt67jAMJM5kAApo5/h4dK7DYAQat0rBidhxY2Xgg5TPBu+Sb0kRUflLj0IJw8WCypw855hi7vstKReAGIPWDDCR2hIt/owxtVU116NnsOjB5IlALVs8s/AFhV7nIZL0ElG5ACqwkAEh6LLCTQtb0f3tQl2XDg29GcDHw0KfV+Htxj8BmXW+fFsjjTXxmkseaMvQUMLO1wK2xFr0/DBnDcP2X/TOyeUDLg5ZZnOwX7zVJ0BV6BawlwDmTHRh8yMcOjFXR0KBDFVjx4/HPUjoR81ixBvkqljsuu94GeC6rRZUmWBiEplKVp0VZ2gjoeq4OnhiU5u3/FvMgM0Qv8QTQPTOVEOn3W4I041vGC1ZfF1KCxBQ8rYsJal3FmPx5FK2TSSf1DSQQ+zX0TA2w4jMQNHYJYZp3UBImzZrhPaFrGn76s6e56p1eWBUwaw2578kB8DSfMmTPmImnztzqv/MAo/lqXb225zVQf5YkkFAodYAIrV70Tpoph9x65OvjH10AMcUS/A6lj7W+GegoCCsGbfq9THnBuoJGyXnzVZlSgMp+4umYi0r38ny4fuXqdY5zMjJe4Hnx5zsVTjUmz794vRNIBMhT6CXGJ3khTXuh6wqjI5N1zF0PjEyzj2b0Kefe7UdxbFIg1Bw86OI52ksPtJlQnlQKzc62C5TzdOPnov0W3fkxap7A3/TseQtANbtVhkpxHP+OH9mzLClaPi9obdCWUIGLEnGMgpdWEZP+aOqhhB0ZMl7stWO8wDOEtUDdyjYG6SpQbFYmkoUoYm4hGCkkaAJ6fjINhiVCa6qtVBWKi2jRvCbitcVUMsoEi8Rn4hmw30B/ULJ78d5YZW86UPXvXYugXQ9rMQmNWRuvEp/62xP+/x+A7oWffwv8nTZMIGJhjKnSbUqA0x7osrGSkxic6EfrJCEtFXIEctwHZBoAaKPrw/vhwcwqZVFkoDVRZntWHiiie1X4vypnpdgJD+szVhijuRRgzjQh0GY55l0rXSlJd6kE6H7cgZmXrZibWogkpSMxCIEc/lZkcRCGUC+9JiuWgXd4LVPzr8QUPQPzIIV3aPypBuxBzzPx9HP9rfNYSaABkAdGFLoNpgIrnpFZSKLA7oVf3oP7nUCd0rCP4dGY9JM8BB39YrERfJ4KZBiT6CUFeewfng/+mIKBaDalfSkPPOeR6YOHwtqhanqYA8cU6+IL/FhYKSo9oh/QqucxKf14AcjzX841FmaqrkVgX46lehmXEgP9UOkPtdE9oMu8T1pGUF9xLDNzaxwe0L2gltIL3gkLD4WF+E+8w/O7dQE6C0/FctHpvfhbQY9eUPVrtC7+rPFqz1JA93vs5+6BWTzM045/p7egZAKbs/hK2PbrgesmLdk4Ny4ocrv9d2W3NdZuj7nVBHCYBMsh2IUm+fJk5B+DqUBIMcoYoKuN8y/WQnhiF1MjQQHQYTKJGjqfEauDCdCZ3hHNRvDZgeCyQCYwW6TsRFeAJo/nKHVCJul0wQXKlVLu/Ibrfs0huy9q6FlThmkQXYDpCVuEJ4LzBJsyDw/o/hXejDTNqwNQuT7rla7z49Pc/H2pROmZLgGdlcqmtn/1B9e/PxVocB2DhiJj84AuOkkla69N4tkQOmXKw/N0QATy/iBngpiaSEyUra25JZjbQIOg6WgC1RlgaWLkhxaLGaAjj5itXXFmcL0z16VMpRLta044U+MuyyFleJ4BC6hxrwA9mKvHLUjpYa+xPqJZCeopqHgaVsEKnsdkH6T1+znoPSmjTmnN8wPRkBfUpKEL0L0Q6OctQc0zRoEstd+omaS0rXcJ0KcbH4QzFRvRGuDnujT0jDbjevtaFpqrdxn4sXnNjnNyFfKoDMVKZ8FcHyttRisI9yGawyV4IEvE769fR61TSlcZL8yhKddE1jpb4AjLANcCFrII7uDDFKDiywTo4N/yW1cC9On2hddCKI65+X7cKR/ywuBaAld0a3ie6nmW+IEfm3++6Co9I54Gdb5FF/6spPzV8xh/RlI+qudrPum50r0YfyoMTMEgVymO7/jgvjuXZZ7EQ8EgmSICjQNWSFTacZXksolGTQ2VilSSU4QjCcIvpl/wbDKohV5ERGwglqwaWCzzSeKJgI77GQAFiVmRyTK3RyrzwoTPg/SL5ReDBCpThatg5zdcjSA8YWabFmMA1mVyl+bjNz5jcFVVbPWZai+eofg8Tz8G3fNugO0JJj1c/qDrOf55AohpGQJABEF10d9c6fme4VYCdDEo3ZsSr4RCHTzvCsH4CuNja5UMxbO8pcgfSO0dGW6xZK1NoT0irQxRSwc9SoCFOVQmd7YGdRo6zbloTOJKR2r8leYtOszmBG07xq34tfESvOgHP6WtepM7goJgtPcAoshiWMdUKz6lE4G36ofrzGqdJRC9q8m9Qp3vlE5TZi0hSyZ3X7rSn1Vcl9ZjTxUGrbNfM/97qqH7sWG7EdDHKm6RD6wFGM5kuxbIRwtd6l4QkNJlFAMDPQj4WAuNFc8mH45VEqMfJjO30ncdXPXhXyxms660O78Olc6mcuc1d9DAFPcAATya0yvVyYilm73LTvunn6mgNoXOGdMWXBIpD/TAuC5Ap7JXIW0vFaw9oIofiOZT/ubXapJWp6p+HnDTOYuGxD8rYZ/u99eme6TxpfdPwTDWcnACKACdUbi1NQRxEAj+F6AzNUQBEq5MaUaIsW6uXxRpEQAjmdymBXQUv3eAkAG7yvmVETiFerW50FvYVSdD2gc0JDDFSpIYxiEfmicQvwGyTKTEr+vXBegK6luXli9p3gsJnukjTmFdBIt5pT5OAf6/Y3J/N0D336eAm65JyjTJELB3Lm1ikt+EVXk3QJe5LQU0zzx9RKxfKzwfPmzc633E+DtdU4Gg9oPPLBbZihXMkWZTCidIhAl/I+CNRU3QKQspOPlq+tFpqsU7UakJWnZsO6xxTGeVEd15/2qq3XgGqDWRJipa9ib3MvKYI/2LVgTiAGMVrvBA5cFFlfKmA3RF1KegLIb0bqDh99+DdbhfpvapefSeYaVpTymga63XJRBVAjPSJqx9Y+MZoPsz6mlITN3TGdcrarfe5K7xSWjzApWARMIU/lb5aDwbAqNM76JTmrtlDZK7KwRdcFqpwOX5LJ+ZZOH4tcX9PsbA7xWtsLG09xSAc+bglAa0B1458OfSY4SuVSU9CaxeuNB6eeXFvxOfy++f4ounB89LRIPaU/++SnQiXPF8zQvHOh9TQNZZRVWnwp8fjz//Ttpg+m7/Lt8PnbS37f67lgGMNK3HEnToIMMJx25rPlfbRxnzUERAJ3FGaV2ALnNByqSyDYeGjkCMCAjZ5/Kf45kAdJgdInHiWWLOYKgMiou93ClhJl2b0oX2m8Hxx4YB0x16b7JLwRmALg1/uvt1jw6xGAUJvQqR3SgMEt0dzoen6zSn6TSIdD7pOFKCrPR9ygz9fgkI/DXZM5DHCg0zKYwxHfGnz8C2w0+YgoUYjbQWWVv8WuhZ0KRTJub/9iZOD/Ie0DMaiYWCMkBHu8u6usA0EYBUXUMNCjQvBoT4DVi15Kv2kbx+7TyzE3jip49h8AxPayi60ftwj94FsBgfQ8vNyVKpeJ46W2HuGI/WT4CEZwlwxHBTgVcWDs9A0zlojB7U/e+V5uOZGZAqzGVqcxz/DAGOLAceMCWw6z0pn0nfn46TvAWAHn3o/7eAzjFV56dUwvM8UBq650Fe41PaqM466ZP1FYLFgHXKo5kbmrKPMJcJXLzRr4Gfd6WgOI0B16EWvSyepMXIX2mdBe3ESpYB3IOJgMpetKimOfB+f3FNyj+ngDo6eI4WMg3dW990nTc54zN/pkjHsNbKipAE55G/V7DAVgJI/5nnkaki4IU7rAl4gwQPTz96hgf0VLjFNWnpcy8MiQ+mGOb3b61+6NscuBt96FosHXQBenZInEk6PXBiOtoEMSz/Yn+PHyB8QF7DFQGLMATouD+Lco9BKCA4aIgKytLB8HPxgJoyJ87NtfRLpb+KIOaqkpFgayYLm1QCdTFPv0aZORgSJjRMV9RAwQ5eMEklVA9s/18BvdKY071KGXfG2J3JLdWc/R5Pd78HbjIM1xlNa4TnYk0kyQrktT4AU/98z9RFBwJ13KMDRpAbH7cmpC2pklnsoEfLQ4wjCaAZBFwEofn+02BWYOhyU+F9AnSdI50Jr1l6BoDnSduqxFR0bQromsvY+KhVw1LlioQo8l/zVzwJz1DMCPDj8/TlNZcUIP9dQE+BM6XRyeeqJWpQBqYAm0tPSoVh0UoGKjEPW8/w5zY9w1O+g4XHAboHDK/V+T1I95G1OmIMRcr/ZDGpdBa014z/iQoVGCEj3Kmth0BP0AbnJV+x4z/S3qdLsql0jlPAaKit4xqINgDkrE8ey1ozLVONnGIjE2YGQZCPwaG+21sK6B7E1tqLmPrpx+9pQPvseYsAPfssWjBSmtP6pgKzP4/43Xc7S9cG32sPhSOyrun9HtAr4Z3oxdOTH6v4fQra+lvrNx0Nwd02pbDMBw/ajc1Z0kOnw0INz4X5TyESBDXFtDUvuXhATaOM04Er7ccTggcZbHZxPJjcyUAj4+fGV+cz4sPfkvDwDmklqckdz/aL7HPqPbF4zUVEoDH6OXgfWSVw9LnHXsvgXPJVDD6UhitBiEKNz/18Fw2+0nv12btp6N487OnACzcpIPv1gIbuD6EHJQke6wJ0rL/XukTg3gcuQBZgCpTw3pHC6BTa9SCE9+M5Cg7De3yZWQA6NJRs3rEbk2ojgJlhnxDljr2jdg4tRvUA8nmrb2ygHz8rh4qcerVndDnSXkDz9KM8es9M/FmUW2U6QEeluNq6yT7nmKtiYnRWMDav1Xua1HPFOFKm5Ong3QB9OvD08/F0DUbE+AQXRyCBLXUz6Ux4BkegLwbr3dTnTkZ+v5tJfgI+9ApR7p6mPW/zfCEU0AkauniHeITcRBhvJf5KgABAAjhra2IrTKS0FYM1qCa0HBVYyoeuOKMpwkw8YCkPx8epSXcK8JlZfU0tAR3/2Aq0Ksc+4YgNYeOpGCdEK390jSpImv5vuAP+H9PWeJ6jQOvXSGuvsa4L0CkMOI3Qz88LWHp+KjBofaY7f9hXL/B6XuJ5i2ggPS+ebj2op3wS1/lnVOLFno9m8+TZcVkC2350j9BtLRa7mGJSiOA3MjpK4gIjRRAXrkHz9zVr1lhbe3tGsNKkvNSRgo2er5/Nzc22atUqa21t5XNRCKOpqYmEODwybM0tLXxEJaaAz0fRuL62Jgs+kQSlhUwXSoCemXfcgUsPxBThIQFVPw8xa0+Aej7WDOuE71paWmz58uW23nrrWX9/PwOvoJ23trfxb8wZ17S1tdlLL71k8+fPN+XRe6L2gCCzqhiXCBR/g3G/m0kH6z8wMJBpltiLWbNm2dDQkOE7vBdjgy8WAVRLly619ddfn5/xQOLQpy4T50PCWOVHHBwc5DPwD793dnZyfl5gTCXZlLD9wcNzamNxEYE3PpOZDPP3QUMSEnQN1krVzlhIKZejubq7u5trsHr1aq4L9mPlypU2c+ZMjpc+cwAnNHYW5pga5S/aE6319fXZggULSNuYN2gCf7/55pvWWN/AM4X1hT8b67vxxhvzOswD9NDV1cU1k1CLs4Lv8R2asxRLweSPf9p3nRlaGqKPX+Z4+VXxfNCHrBZeoMUcRDupG0Fr7ekrBXOdewmxHnAnz7MYUeWAI83HM3hpSgI0CESpBu+FEwkyoisvWNFcXC5bU2MT1xN7gOdin7DnKpjjhR7xBJ5/tn6dTPHDeFOm7DXElHZxbuCyAZDiDOLahvp6xmwwKDGfJy8cwrlpaAxd2/J5W7Fihc3snJEF1Gb9vmNgHa4RP/fCm9ZT64NjW4PCTDFtTCZ1CrQ0CQDcC1aHjmDgzaMjpDnsVk9fr3W0tdsEtPukEI2fJ9YfWAF+wYyR8XHyepynuXPncg6+joEHLdG83zOdKQVtKt3ZC1WiNdyn/U+B3gN8ilH+b5n8tbfegurXVoqT3qP1982xNJ/0pzAq1dZxnR9/ijO4Dz50FNbJcHsbB+hTpPM4KwxwHHm40R8CpqO0GIKnlbOgIL4gAqTA3S+kByIxDxykttbWjOnjc0qI5TIPGILGMs2gwsrDxwNmrIMjQNei+XeK0U6R0t4F0P096ev9fKcIQs49AeYwY8YMHjAcToA71g+E3NrWynzn5StXkOgBcG+99RbXEAcH4Adg9VqnCFebLx+Z5qtrKxFsylBwj5g23oVxCcjBzDBGMDZJqdiPN954g/PAemPMQ8PDa8dAOEDHddAQcY9AAmsCoaBvzZoARNNoWKQ9xFgk/zxNoRAMnjEdoGudcI/X+gRyjQ0NrH+A68YKwZ83MjySVTnT+mLMzS3NtKgQyNHjuS7UaEjT9jygY82wrgBlrDGEJDwLTHnWzJlZ5DrG1tHRweuwVj09PQQU/I7/8Qxc09vbS/rAM4IQgOZJ41leqrdsaL+9tpia3HWuBVRimPhc2r6nKZ1b/1klRqXPJFx5GtZ2+jz0lJH7LV8XoCNQkXUrkiqKon8P6HpO9q6yMdAR90s48XSENQfteoCYHHsU4nwOsMtZ1zqlUfbaEwIEhCa43FDIa2yMvnOAOIG9oYHv7e3uiRp7aNNMi+NE2drb2kgDfu2nOycYi/bBC8zc+9h+NeMNseKdKkiC5gcGB214ZISV+aBAgd92dHbYmt4+q0Xhm3VoyBIeQcvqvAae8vLLL/NvCVEYu8bghUNZRDIMiBgjQK/kQ/fP8mfRC4N6l4Sb6UAd/Mdr6MIX8ZMUjKcD9Er0LyFBzxCGeBrx+1ZJKAagqzATheetPjJpcufk/eaYkYHMnjkrSFcRaEF8+BxaTL62hpusibOMJ4K9xsezw5AusA4bP5+YIJPD87DpkN7wEwRE4KgJZnb6mV3ZyAyoXeCDFsYThl8cTyjaQNVi92N6N+biGQMKo2A98L/XRjQWEC2ADxIp1kUmemhtLa2tNjA8ZLPnzqGEjjWbM2cODx8kWjB1SLH+0OK5Iiq8T+U1vVYqyZQaqEqbxkn59cDviuKXoIB7cIhw6DBGae+YH7RKvVvzRenbtYIaHaBD499iiy3slVdesXnz5nGd8A5ZdwiYTnhM98hHWadCC2+rmmww4TUzfOUjfHWvFzgxFwgw0Ioa6hvITNEOE5pQb08Pq3dRyBkesvaODo4TAiYEztFC0NQ72tszXpCuLb4ALWNtQctvv/02QRvPhLZPmgATr67mfoNOcD3+1lwUhQ7LDs4Gxoxn4F3oaobGLOiHLg0hszzFgCpPC1hbPVtMXiZuMRcBOn5in3w/eM8cRS/rCnrCMzSuVMsKa6Ug1rCEnumJDlINfwrjRbe7aLKV0Kn36Dyvy0Kg3uTga7Nnz6b1RWcKVhrsWSWGn40zmpo9/YrXiTn7+zPQVNYQhIF8Ffmn1nt0eIT0odiNuXPm0CwN9xAAHOehpbmZQih7uVcHS5xcM6qUKEuN5xV4hwBS42ShGLeomc0kAjs09Na2NvIBWGMB6j29vbyjZ3W3zezoNLaFreCWxWc67xBmMTacN6w1FLm58+bZsmXLpmxp+ocHdO2paJaWiGKRZ8hb30TLogn/zAw3opvZ02+lgVDQipYR0bOENZ2VdVmF5Sb2FlatvXi5p9V0DKmGrnMiWkJQHM5RplBuccDOsVBb2EoFX+h3+uPy1bZs6VIuGgAHTGzF8hXW3tlhvf1rQhGaWPzFa8ref+MXUoPGu0CU7a1t3FgwKkhsA0OD1GrX9PfTAgANLl8dIjC1WVpEbYgmVEmDSCUbvZ8Sb0zrmA7QvWSoxdQG4zuAwejISMYMxFBlocD4MC+YUsHEAWAgajBvaKilnFnnzBn2zjvvkEnDHA/ww4EGEC5ZsmQtH7VfS4xFzFkEhnFpfVJA93PH71hv3C/CwaED44AggUOHfcA/7I+ENd0HYsf6iUDTZ+NvWSXwDhxqCCmYO8AJLhXQjlJkUmKWRK119z+z3yOgcy9jxoIXbrzU67VKmcRgCcGcCyOjNjI8bLX5amtparae7m7uGwANWnPnjBk2NDLMugkwkdY1QAioZx5zOi7PuPFs7DsEm4ULFxK4Adowt2+66abcW6wLzPv4XT46ADlLMo+Ncb1wTsAIwVjxOwVDxpGwgeQU7Sald81VgqiEGjE8MU2dV2+SV7tSnW+dNz1Tf+ucpGvx72roKSDob723kobDsgFochJNxtKaRI+VhAFPUzDXwoeM1CmsJ+gee4f9wE8oGtoPb4HLzPexU6HOox+jBHrdl54N3hOLa2FPcR54buF2aw5uRoA4ziDiPPQ33g26HOwfsJq6Wmr42j/xAc1bIO/Hrms9D/F7l40zasyNTY2ZaR/XQVvHGLBGhdHR0A8+6faW8XdYu2BSz+XIT0DPUBKw1kGhacn4h6ebVDDWuvp5SIjxgF7JJF3pbHqe4F0iKf/B31JU/bppncVztNepsOCFTC8UCMME6KJXP2/tibcQpfSF+wTouje36b47oCNsrOY6Katxk8xI5OvNm0+NBYwJZhY8mCaUhnpWelOUNg4fi9LEwi9YBDGJlLDJXKBFlCZscGAgaKK5HBkb/KK4F757EC2ejzrQAnQJEMwNhobnKnV5YvIaRaohaBF9+zu/oCKEdQE6xg8fLBhsCO4J/bHxLgE6ABNMHP5wrIFMpiBI+KSa2lqp9QF4wcRxuPEM3AezLA6Oxu6lfS/AiMFUOtDTmZQ0LxW2AfBCK8d+Yz4yNwKAwUDwHfYWc8E9+IwEFUE01T60DxgTABHCyfPPP29bbrklhRuMC/0CsNfeg5oyl3VqOADxaHL3Y/Hgk9KGBzOZ46GRg2kCHBrqAoMCwwT9Y0+giTc2N4V2lyMjDILD3uHUNMO36bQTz7jxbtyPNVTsgDQ/WLcg0IFBIrBOqWZaT4wTZ2HRokUUAHGw8Sz8r/gF7Ed9Yx1yR9f6J5qRJq2zUElT0Ds9oOOBWB/QqTczen87Pvf7UwnU3w3Qw8CnRrlXYlz+XOs9DIYDmEdA19zwvc6C1/D8+LgeyOMeLTCOgS6U2hAgKasQ1gPr7Rm46IyCewT01AwrocEL2uI3U37G8wP66IxWF7wTwZcD/QPUxGlBQ8+MujryDlgERRsQMlGpkb2/Y+aP9l1jEqhjXn59CCax89gUYSrJ4oHv/vXXX7fNNt2U74BLEEod1iXzf8f1r8QDIKiAfiGYYF3hVsxy86O7NhVApxM2dJYluAX3Qyj96vm1dztJuEnPpRfCKgG5519eEBYYS9Dz/M+ftRSc/dr7saR57J7O8bvX0FP65ZxDBaLMLZ177z7bl3kwXJ4jid0VL0DxjddefdW23mor+9eL/6Lk+h/vfa8tXb7MRmj2C80xMDiAgcy2OPwyzWoztPCcIIKQqsM1IGowOTWCAcC/tWSJNTQ1Bh9rbPOpFBGkTcCXBDNpKj3rQIuI00WaAhquB24lQE83W8THgxPz8NnvOBa/kYauzQVQKhhKvlAQOBj1/6HsO6CkqrKud+Vc1blpMigomHMgK1EQBDGAAQUDIphnnO8bZ5wxOzNmUcw5oIggQRAlKCZGFMWMSobO3ZVz1b/2ue8Wj/7Qtf52scDu6qr33r33hH322ee37dvg8nqkbKENo5Q4amoEjmVm1jEz0c/RbET+CHL7o3vimhXUNQAAIABJREFUe+sSB6+fa8cgom/fvuI0+HMe3h9//FGQA/6/rsfqoI4Z7oGMlf4eX88/PMi8x19++UWCAf6+z++HSFd2YMnq9dGGUb+X+aDr7zHg+6Maut4LHbM1c5TOTI3tazmy2XN5NNbX46BevSWIpfFhaeTXrb+hrksXJT5jtQiKxMEZrCFyfIY5O9DXyc/gWeEXn60uj2iUhkesS7eu+HLTV7LWXFN+Hn+Ha0ojyHvjuerTp488O01YFEiWe47AlW0fq7sUqRvdA9rQa4eujZPeV/xMMYxGzZzXqmFC7Yz1/ZQy09/hnZjXraNBPJDRNgvLmA2y/rf5b/N9lc4gzVmOSmH7z3Lg72kEoaND3+/sFwjZK61+nk0dlDOY1vyFP8zQiY4ZKn18HZ+PLmmIwzQCHvMZ7Oj0pNwSDiMYCCqCKNUP02lJck484URBRnVWvvnrb9C5rk7+n860U5fOaItG5Ax1/Hx97vTaaluoHZAEGxQk4rMzhub8Hya9SNNaUFVZiebGJiGL0rHTXv/www/o2bPnAQcL6f3CdWCCwr3L4JTXxMSA+5g2judAC0OZEy5zEK73ov6e3s8liN1QFTXvD20PdTBzoH3Z0Zb8nlM32yB9jXpt9frq9zcnVHrv6us173/zveo91/F6zPu0ow8w21tOm9tPy/0QZuhGtmyenMTMWQydz1dy7kvfWQK3xS2OrC3RhvETJshwCWEIm7JSfaN8oNykHRejZBgsFsQjUdTVdsKalWuRKCTgsXqRQx5HHHcE6jp3RiQWNWIQxSgtjevTggsmhiU/zwzBa1JPx4jPHHFpkQTzJjQHAGZD+H8W3Qh8OrbNmD+PC0YHtnb5WrSl21DuKkcaaZw66FRUd6oVlmsqm5Gass7KWavmfSxZuAQjx44sRZ86OjRnDGZHYl5ovQk6RopmI8l/65qtRjqIwrz4wotwwAEXXMggg/OnnS+HmU5eOxyusbm+ao46zdexevFq5JFHOBtGhaMCA8cMlD1x9NFH45vNmyU7/SNSnM4aOwYm+vPY4fBHDt38zMzOTH+feyYRj0tZKZ1ISk0wFAjixWeehxtqcEsSSUybcalk5U2tLcJsZ+950B9ANpESPeqO2Y8OGN5++2344ce488dJ4Kl5Ir/++iu+/uQbNKSaMOfaa+RzNI+Ca6/r13zmxx57LObMmYN7771X1oHlGe4pBtIF5GG17y9dqo23ORs3OxKzcdGw4IEcekdjZA6s9LPsmAF1NJ7m8/N/96TOLA6stWh+vXn99Z4nokKHrgjZ+8R+zAZX73f9O/shCkUgm0oLOfG2225D0BpU61CM4vbbbxdY2OwQ9Z4rGWRDVbBjnz/XT5/RPyLF8TqJEDAh0B0fLPfwd31eL2684QZUuivl/OSRw9/+8TdBkhj0C7fF5YTV7Sy1k5nXVT8vc9nTvEcFQaRksVJ3UnVoI0lhfV5lvkWE28M49phj8OnHn+CoI4/EzX/6M3xWnzD8GcpeedPM3/OFYvcZxPJZ6mcbzodxyy23SLBDnpRMzDTOj947Zn9hLhnqJIY/Nzv0jhm62Saa1/2PHOMfOXSdnPE1HREQ/T1tT3QAaA6Yzb6Fv6+vnf/m3tE/3y/JMF3Qgc6UXt9MWglLlWzbYaNOUcNZjD8lZ2Q4dH6I0+YQaHn18g+QRUY+ygUnBo8YgqxF6WBrMp3um9T1IcLmEgmaBj/oOdZkWLJt4rO1nyKcjiDgCqIt1Y6zJk0UKJI1S2ZHWjhGHmyHYSOSRWhdeYN9zHvRESodlRkK0Qsgkbsh7CIPp8PwAanrcuoWN7aWEuUzMsQfdMAjqmEUhmAt2Xi9GEJCXEUg4PVh7fI1yCANJ1xIIInho0aKwl04FpX7YZbLemy0PSwHdt276xAvxuG1+HDy8FMkghanZwzh0JtHrpv3arQtyIxfTZAxtMqlR9Qon8jGMPpfdVbMGpS0CRbyaGxoFIe2fvmHzHFEEc0CK44aeAwcXjc8BtuavxNpUaTIVD6r5F87zPGWTVIsIh6LY8P7n8saMZBxw4Wh44YiHo1Jux7LDcKT4KZkpiDTs1Q5RtaRbTEdSDd6bZg/8DmK2p4MelCjJpll84tyxtJiZtp7wiLmZxgIlJSI2IZZUY5ELA6Pw4l0LIFPlq8TJJuGi0HXwDFDESgvkxITS03trW2CLvFZ0LHw2vUoXTFIxvn54O1ViBdiCFr9GHfOOMUZKSvDgpcWgFfJCvzg8UNl/UnC02UoZm3VFZV4+6WFaE22oNJTiaFjh8HpccMXDAhytXX7VmHekxgnpSOumjEbWhtoiuHoe5Xpbsa4V+l3MdApncmoHmhDHMcI0LkG+qxwX/NZixMvEYVM3JsOtVT5idH+pNdTzovx7KWKTNjazMTt0KJKo9cxeykFKga0zg8p2RSWgIz5D4KcGRoWhMf5jPQZEIItzzInRWayeH3eywJfqqKjBZfMng63zyuBm3zHrKNuTBojUkOnKEqBFKgxpk8yONQOnftC93DrgEi3eQmU7nDIe7OkQ1ROWoPjCQky5t77qPAjZGY3gCnTp4jj5zoSmWKPUSKbljNAtIhfsoYGlE8Z2URc8QLEaWtFPKO9TkpO5nNnoKDyeu7ffAE+l1uQK6fFhv/c+2+44EYcCXjgxWXXX644DGJU1X4yOx/hSCWSePaRZ0rUuwyyuHLOlXKG6Bt0MGoOPrW95t+aRKyDNO30zEio1hHoyA/gazWz3hw07IfSHMiTm+JL7iuNSurnyt8vXaNJnVTOR9Y4H4bP0MmGmQsivDQD1d7vvUx6BuaArGMgsi9AKAp/a7+g5YgRJxbpjORQG1KMKmq3iYEs5ApIJVPKMa1Ya5TrirLFThhwIvJ2q4J+mlvkcEgbBMkdFmBPYz0cPg+8wQAaW5olo6CR58b3Ol3wOd2ItrTh+y+/RbKYpgfFkOHDhGhXU9cJexrqZeF1ZMbPpEGmm9G9l/FUEtU1NaVeXsLbhLRJQOIBobPkQ9W9pcyE+UCY4bRHwpIhchEqy8qxY+s2gV5Z79y1ZzcO6tunBGnxGvgM4u0RlHn9sHCsK7MDqxWpXAbBqgq4Aj78sm2rfGZlIIRocyuCTg8+X/0xUpkEPE4vThh2KsLpBDof1BM//bJFPretsRk9O3eFvWjB2/PfRIWvDKlCGg6rC8cNOUmcpsPjFsfp9fkkOueBb2lrBRx2JDIpiXY7d+sqJLquXbogE08il0rDVgAqgiFxQGRqt4bb4fS6kaZoisMuzkuyA/YzZ7JIh6P4Yf0myU2pE07SzTnTLsCWpj3IWBVik47G0a9LT/zy269wVATRmojKM+Me4jPnv7t37YamxkbJQCpCZVi1YCUySMELN4aOGixtN5FIWLKMxtZmuIN+VNXV4pftW+ELBErlDCvVqIw/snFp4A1DmkURyUIODpcL1aFy7N66Hd3ruqjAyOUS50Xnt3XHdmHqSnuSxYq6mlq0NDaJMWLGzD0UrK1CeWUF9m7fiXKnFx++tQL5TBIepwexfAoTp01Fxgak8zlkkimUubziCOiQWtrbUFZdiRh1E8iJYK96Kg2P3YlIUws2rvkcpA7S9KXyKbhsbtCwFWDFmKkTUXTYEIvGkEml0LNbdyCbR7wtjFVvvwtKxqQzSbicbpx74RS0J2NwBnyyh+wUlGFAy0CPU98oAWv0xPOs8KTYipDr5V6trK6SccW79u5BdedOaGxqkg4Lsqi3b9sma0bGNx2K6Io7HOos7NqFqupqOYstra0SKIkgEooIlgXBmdT8LD53luc4BU66VIKBksPjPuhc2wlbf/4F3es6cwoUstxfTivytv2nm2nHp22tzno0pK1hY06qi+eyqK3rhF9++hldajoBubzs/aqycqTiCbFTRL541gOhENrC7SivqpQko6W1DTabHT6bC689/DR8IPyehNPlwXlXTEPaUkCB6IfFAr/DjWQ0Jhknz3lDpA3eihDinAfO9q8CkGiPIOj2yv7a+utvpfv3l4UQjkfFDnWqqRVEqLmhEV3r6pAQDQg1k4LXxrPIs8opgE/dNw8FZOGCA8lcAv+47Z9obm9DJBmX/ZZkx0UuLe/bt+8h2Ll9B/xsD5WR0wW4HC5Zv23bdwhM3rN3L7S1hwWi5+e0ttJm5xAIBVBw2JBCXu5Hat2BEJDOwpUD0u1RVAXL8NC9D4K6ngykZ/31WiTTafh5DvIFROIxsVEMNGifaEfz6QwsuQKeffhpZJEWxI8yKNOvu1yR+ZzsYGIQta8GrNdeO60DISTmoMGM3Jgdn36N3iv6ZzpD3gefK+EYs7iQfLYxQVQHSCpBUV1ZupzD1zGZM+NL5usxxwrmgITf14mX5qhox8/r1K/V39Pvab52/ZxUh4RJWOmI4ccXBYYy5P1kcpTUpKzgf8V8ER6nG36vH0sXvIN0Ngmvwy0HZcyEsWiORxBLxNG5ulYMB40cDQE3XkVtNdqTcTSF2+DyKWi1tqoau3fsRC6RQm15Jb78aAMy+bRkQaeNGI6CzYL2aEQMQYhZUyqpmNAMMmR+rhIAYfTI75NURVheR0dsjeKGEjKT0SbBmiT/n/dJyFILpgh8b7dKLzWNL40BWc40ADTyoKFNp8SQ8cHTQHhtDuTjKXhsDiHTJAh5uBxojLbLYeh31BHCB8hE4wja3fhi1XpkUnFQYvHMCeORshaxt70F4XxaZVsuNyzZPKyZPDxWOz75YB2oFh5PJeBwuzH8zDFojrYjzzopI3GbTaBv3i8zXH6Pf5g5Er5iwCKtPNkc3FY7ku1RuS86iu07d6C6rhPimZQ4UJLSaPBpfKPppJBweIA3rlwPeyYNt0O1pFX37oYuR/dD0eOUZ9q+txE9Q9Xysx2xVnGGun+d3IfPPvtMDBcdQ1kgCJfNLmv+w4ZvYYcFeWQxYsRw6VxgcFHRqRpbdm7D9r270e3g3nJfFNbpWtcZmVhCHDqvU3TfqZ3N5bcUkaGOukWJC5W5fWKAqvwhpGJxRdqkils+J8+ZGUQ0EhHHk0um0bmmVpjtHq8X7pAfvzbsRnNbK/of1BeuTAHz5z6NumCFBBa7W5sw8vxJcJT5Zdwp6+aZljCqyiqQtwLRVAI5KxCqrMCepgbZK52qapAKR1HtD8GWLeCxBx5CXWWtnPF0PgOHzYmzp52PmCWPrbt3CqzeuLderq+YzsKRK+L1519CpTegsiCrBaPHnYGc0wZ3eRAtiai0PJYx+LFZUKTqoEVNb+M1C/oFK4IenzzzRDQmz2F3Qz1C1ZXwBP1SPuC6kUdBtIGlht27dsle7d6tGzZ/s1nOiuy1UBB76+vlTFJopKm5SQKv5vZm+H1ecQB0QgxkmDWQF0Ij7yRHxGGXgMJtdyDZFoHf4YI9D9jdDrQXM8gR3DoA7KqNls7KNFqgs/ZssYiyuhr898svccxhR2DP9p2w5Yuoq6xGrC2MoNcnNWh2avC6f926Ff2OOAybNn+Duq5d4OXoXIsVqZYwFs19EdlIGCFfQJDB86+agcoeXdAUaRfCWqYtirrqGumftrgcqOvbGz9s+1XOJVGQTmWVsGZysGTyYBBK9jcdZzgZR6euXbBl228S6LMWTTt5cK/eSFK8yUOSYxjugE/mWjA4Y1CUjifgstplD/EM8UyLXkVNlQSx4VQcLq9boAOWBmprasU+hgIB7Nm1R2yT2+lGS0srTj75FPz4008iBmO12eV8kZDJUlF1KIRtO7ah88G9sGXXdtT26KpIdqkMHNkC/EU7XHlg7n0Pwg47GiLN+NfDDyCSTUlwYC8oHI/2hPuPe4oIFPcxExQGOtlkSvYj7WyoshyRZELuN5FiH72aFvh7WajuuDDD1oKY6JZBE2J7oMzb7ND1HtPZvdpHdOiWAzr0kuyuUdZVyJviS4lTN4bz/J5D16UB8z42E3b1dZgDBP1a8/f0vZsduvoeg32FIOnXWI4aeaIoxSmVIEU+U1AcR9sRSrcI5O6wOfD+8vfE2TDTiCdjGDxsKKw+tyJ15QqItLXD51ZqS4weucCM/PzlIckMY2zXCgQRcHuRiSdQFSqXjJcHgpnF9t27BOZy+30IlpeJQeCh0Adasg6jziPM1iIhh5Q4Ihol1lvo0KSPPZFQwifxuDDoydTk+1CFi879q6++QlllhYqyyeyOxcUI79q+Q17X6+CDJFvkxuP98XvN23ZgwMDBqN+mDAcZp8zKvGVBtCdi8JaHJJuWnk2PD+6iFdZkFiG3VzZ0Y3MTPOUhpO1A3mVHjBs6V0BFIIhYcxtcsGLzZ1/K800YmcJBRx4KX0UI5bXV2NvUKBG3rrWz3s2onlkrnzcP6eGHHYZoOCKHyGWxCVLQsGcvenTtJgaZAQwjaTr1hqZGIecx0i46bWI03AULPlu+llJuCPgC4rRPGDYIgd5d8POubbK2XatqUWiOCLSZcllh87mxc9cu2Tt0AIT6BMp3e2RPeF1uOeC9u/fAz9//KNkTI2Bm5+FUDI3hVtT17CaGikGRw+0SxIVOhsGOduiEFWX+OEsbliJo0L0syTAri8aBVBaFZBqHHtxHgiqr3Y7mcJsEANxHbpdbnArXIuDyyDqF4zEUXXbU9u6OrTt3yOf1rq7DB68sQiGZFLEZb1kZBp99BhKWPBpbWyS4GDv4dHy0Zi1qO9ehJdKOHn0PxvY9uxCsKFddD4kkHEULrOkcstEEjjykH7b89LMiA7mc+O6H79H1oF6I5jOyxyjY06tnTzlfbY1NOKRHb7zw2NMoZjNy/+z3HzLidHTq3R3bG/fCFvAiUBZCLBxWfahWqMlvRocJ79FltSEbS4pD57mjTC6RGQYgLJURBWM23dLUrEpmRtDMfcDAvIZqeY1NcmZICiTKwfegYWEwWF5TBVeA2W879uzYiV5du0vmSWN0SL9D8cWmr+Qc8WwTgYi0tuGoQ/sj3tKObCyh1tDrEIdeqgEeYByrzlD0a2jAeB5zJJBJtlkp5zefyuDQ3gfjm41foTwQlHumzaAICtEwj98n9oVBeCQRh4393l4fbJk8Fj70rGJMFIBYPIp7n3wUn27+ChWdarB75y70qO6EaGu7aClEeG79bkFJbOzCoQiWxY5wY7MElslYXLQ7wtGIOPxoMiF7tlfvXvC43IJmsjuCzzaVjOPgvgdjy9bfBOnr07evtEyGW9rQo3MXgbq5fhT3IhJEdIA2dU9rEyqqKxEK+iXAJ7GP51FGTBcgYl2xSEzuJxKJoluP7hL4+kMh/LZ1K/oe0ldsXZnLjYaGerHjDBSbI+0S0PTs0g2Rhma4skV0qagWB88zScedLuaxrWEPDjm0H7Zv2aracX0eJIgYFFT2z5r7oFNORVtDk9xv34MORiQaRaaQQyKbETsUiUUQDPoMtF6VBLSz1mve0aF3zMj1/3fMjPX//55D30eWVJxcnaHrDFn7Fwk0TA5dlOmMLF2PWS717h9gEp0uGUg5xNSNoJ253su646aj89eOmn+Xyl8lIvcBHPrxYwcUpd5MQ0Dowa7qcQXWoXIU4JcJHPL3J2vWK0YvgEgsjNnXXoOfdm7D/DffQOdQLVjFYcVx5MgR2LZzB7r37oUff/sFgYoyyZZEE5sRRS4Pv8uDLz/+r7xXfVM9aqs7qY8CcNKwU8Sh76mvl4hVEANNfDEJIUiN2u0VCItOmkaRLMrvvv5OXqUlE/od1U+Y24vfXIxwMoyQJyS10SGjTxPjSINDh/fW/DdQ5amQTRXORXHG+DMF3iKsKu1jBWDlO0vF8QasHnndaWNHYOuuHbLR/eVl4kC4OYg+rFi4BH44kYxHUOYjFwBgPHX8aaeKQeYBZh8znQxrtoRXC7m0wMFdOndFfVsTysqrpc7amG7FxHMmi3QsAxQeYn6O1I05dMPllDLCi8+/gHJ7SJ4r1+OkU48XWP+1V15FeTkzThtyKAhsdsbkcZK1sz5eUVcrhp2Z4TdrPoeL0qZWO+KJGEZMGo8diTasX79ByHI25BGSnQAcN3wAik6FalBwhe1527ZuFafWq0dPvP3SW3IdzMpTyQQqPOraovEIJk4+G/FCBllbEf7KcvyyYxtsXpc4STK8mxoaJSARvWgpt+7v0HOFomQgXDs6cq/VgepgGZ58bJ4IxQgUBTvOumASdu7ZjQ1rPhfoLxmPodrHZ2HBmVMmYldLI7w1FVLq4X7y5i1Y/9a7sJOlTGJnIYehZ4/DjuYGfPHRV3I/BA/5dxZ5TL7gPOxpbgScDNKSQuZkFhZwe+AqWrH4pQVIpqIIugNoj7Uj6C8TmI7rOnzSaHgCfnl+hLtZ9vlizecoICO/67bQxUMCN28oiEg+DZvNgzEXnSWBilt0FEiNKwpKw6yB60JUhM5g8fML5DoVHwAYd/4EvPX6YjlnTZkWhJxBTL1kiuwlZtflwRBenveiKg8UkvBaPYjn4hIYV4dqMOWSKVIzpvElqtOejcMX9KO2sgqP3PcQ/CCplbvcijn/cy2a2lqVxDEAr8OFZx6dhwDccNJJIY+zrryw5NDNXB4NVx4IUpUEROqNyoERQSS5lhl5S30jlr3+jlw/15rQs+haBKsxbdalgrwR0WLd2eX3IZ0vgOHmvH/cgxpfyHCA7bhg9hXwVJXjH3ffgRpPNazIwgOlbX77fXfjqy0/SCDIa+lUXYOdv25FpS+Io/sdhm1bfpWk4ql5T8saJ5GBHaqXfOzEMTju6GOwedPXwhhPphN4+P6HkQK5IjYkkcafbrpJAv2nH3wCmXwSPpsHTW2N+M8D92N3cyOsHicS+SzcPg/q9+4WBIG2mkgOg7B//PVWeOERzooHHlz3P9cLCieZJe2C3Y55Dz6h0LJcDB67C5fOuQJ1Pbujoa1FHDfRSKJdZU4PHrrrP7KH+NWeYtnBj+tv/TOamltQU1Yl3I+dDXsx77GnpJBkh0PWe/pV01BdVoF/332vrDj3XyQfx1/+fovBvSkinYqLQz8QaZGf17Et+UCQttmpd3TwZoKcGeHRDtWgFalE0cQBkMEzug/dBGnr1xkIvCDIpfHiB3DomqVvdtz8d4nPYPyOmRCn97d25maEysx14/7PGBwRHQhZzA6doQrrqqo3m86lIBm63UJahhVr3v1AasEkWnkdHmzdswNVnTvDKnkFH0ABuUwaPqdXFq/LQd3RpWd3idwElu/cGclwFA2792DPrzuRyyuFNb/HL06GRmBPK3WKa9Dt4O7oc8ghAhNpApdqr1NfylRbEGttF4dIZvjKZSvlZ8lsEh4H4dY0nDaaDgsiiQiC3iBiqRj8btVK1OfIfgKjMnou8wew/J2lQtITXWe/D4NPHyYbj9kvH242mcbWTT+L42VNNFfMCcQu9dNMSuBYwlkMMDau2SCvyaRiCLn9yGbScDhd2NvehEBZBWoO6opTBg3E3vq9Uj7476pPYEVejIs2vjx8u9sbUVFWI4Zh4Ngh4iiJRvB6GPnSABPipP4zkY7P134qq0HLxNrrmJGjsHb1GjitDoTjEQSMwII1XEbTl111JTZ9/y0CVRWSGfhsTnHooriulgRDx47CgmUr0YqYMLZpmtzFLFwWB1IAjhxwrARSzNpo+Ht0747Fry9GNBuBy+aAz+qRK8oVMlLXD3kDyNMpkLSDHEZMPAPf/PwDBp0+DLsa67Ft104h3JEwxKzrQBk690ueGzqZRtfaOuErsGzhLFqw7v01wsAVkhiKOPjwvvjp2y2KK5xPI2Dj/swJYkQOyLSrLsfmrVvQm5yJpmYUo0l8s+pjFFIpuFxutMYjOPPi87Fw4XJ5JGnEUQkfckY9fFvjTlw+e5bsdWY4DY2NqOvUCU/OfRyWTA7VLkKQygREklF4PF7Zva0pIlp+CZHPvfg8ERTq2aMHlr6+WPYO/8RjEbn/QDAke4AVs5ZCFGeeN1nKTR5RAlRQu+gzFBSZkegMSy4vP/2coGdl7qA8Dxa3GOqFEYcXPkyYOh49unVHY30DXnzuefjZZVJMw2t0s4gKmHHmeHboDNx2N844a6wEse7aMiSyKWQSSbz65MsS7ikqoQVnXjBBoG4GGhRJKWZyeOeFt+T8CDcAOUy88iJkjYGFZoeu4VMh4JkMrRl6tRI9LFjQ1tAs90BU6qUnXpC9JihXJg6vk4xsIy9hIFmI47qbbhTIfe3H69Hj4D7IRuNY/NiLSDS3oKy8Un55yszpePyJZ43QBJK98zLbom1wB/yYesWlUrqgzjr3OMs9/Q7qg7XvvY81K95H1iCLWq0OeeJtqbAIF3WpqJNru+TSi6XeTRv12OOPy35QeyuLK2ZdgYDPhwf/fT88cJZkBq689irEcmmkinnY/R4kU0nYbRYpdaSTabE7JLC98ewbRkCTlfGnt99+B+qNWQRRIpfl5bjxTzeh2lWOXIp1fx8uu/YqbP7pBynJEUnYs3MXXnryOUleou3tCPn88hxtDieS4rZtaI+H8adrbxTUiSWff95+p7G77EIEvf0f/xRb/9ozryCajsLn8ksice5lUyX4dXlcKBay/18OXQd62oEJAdlEpDTvDzPkrZ2o2akrxIf1Z1a09jHF5b2lxKf0VqSooLsozKUhi0UcuuJ47pvnsN8eNQUKZnK2duj6+rXDNzt2fV/69/Q973utOmf7EREJuQuEIMMGGL0p9jdr6HTmUkfPFZDP5vHZ2k+QzadRpC650yuLRwOTQgZeOBFLhFHhDSGbZ3WTrQUOHHrUYShYLcLiJDRK4si2H36RYx+LRYWta7HYxNn4DWejD2Bdr85C2tGyr3TMAj0YEQ5hxaDDLfWy9evXywADsnCddie2/LoFfQ7qY17/0r9zBcUE7Xt4f9T06ia1UxI4Nm/8Gk45tsoA9Dv+cDh9HjURyW5HPBzFT//9FqQP6mPW56j+sjlZPyVjm+z8bzdsFofBAIcHgu/Z2taCivJKMcr6T88jDkLPg3rLQf/wvQ/E+Jc7/XIYM/la+YpqAAAgAElEQVSsqnV7AvL6vYkmXDDtYsnMhRRXXS3BByNpoQmyYlIo4tMP1pcMmlL9U+Y1nlQoBncvDQEdCe/xu+0/44o5sxBOKTZsucePj95ZBUcmA4fVLmMSm9Mx2PxliBrElmSmHV2cQdkHcUsedqsbA4cPFCIaSx4MOFYvX22oDgKZQgrFbA5Bl7q3RDyGoM+PZI7QmwMtuQgmnDsZ3275Ef2OPlKgeBKxiCwwa9TEOIHkDFIcTYpkaLDJWuRiSVQFQrCkc3hv+Qq5Z6uslFpL/mkMN6IuVCNO3WtTgjZ8ttvb6zFp2lTsaWzACccci3hjK955/lVUMWNjP7HVgt8ijQgFaxBGFOUIgPm/GPhYOwL+MnmfY4acIE6OaEnD3nps/vhrcVyJTFSyU65zyFeGeD5JRR7JZLh2DDR4rVNnXCBZ+msvvSJIlt/JnFAxnHmtCWQRK2Rht3px7tUXYm9jA8qpA8CMlbwC8l/YV05HB2b3Nix+cUGJkKcCHHXPTalWKW1cd911+HbzZnTr0hULX1yATCEJvxGA5YtZOC0OtIfbpKxF/oTX7RV8h3Zh7LkTEbVlAadNiHzvvLpIwcPIyr2NmzpBAirhoNjsAosvf3UxCkV2fNDGODDhyqlIkbnZoZPB3B60f1aiXssMywkbuoQqsWfrTlGvfOj+B+B3+MRGMXPX+7wl2oqyQAX2tDegqqxW9sLwiSPRt39/tMXjArm//dgLsKWpfOgUh56yAHG5ehvaU62odPvhE1xBPUP+7KobZ4PSrBs3/BdHHtpfAsp7brtDSkV2O8uIQKqYhc2i/s0OIZZiyr3Et4AZl02XtsOnn35WsniWAphc3Hb77VKy+vdd98JaZLkiirJgGS645CJUdK5FczQsZa50LgOv0yFoEEuiLG1REOmeO+9GXbBWEhmu+fSZMwQGJ4JGAinJkC8++aJcQ4EIi8ONGVdfAZL32ELLcuUD992PMldAXsM/8XgMPp8f7UKAVTaJ78/9OXPWlUjms3jyiWcRzsXgtfuRQhLTL7kUnaqq8fB/HpTkx2lhl08GN/71ZkG9CuTBGBm6uZxSgr0PIFyljbjeE7omrb/fMYPXMH7H39uXuat80dx6LM7WwHfF35hao82v4y/KmevgzLVT1p+5j4CntAk0fM7vm4WXNJRvLjHpbN38e/yegu9ZinPv12FkISlO5Q5qWAB3rGpJoeSrQ7L0XDqLRCyBbzZsKjkLQkWskQ8ZO0qgSjK/K4NleO6Jp9CtU1ck0gl4XF4cffJxUpOhgAYHDXz56Qa4YMOO335Dr969ccyJxwu5p2evXlJX3PjVl3L4mEHSKBx10tGqz90ks6ijLTo01nkOP6QfXn/9dXEoNosN+WIeAwcOFAemBVref/99MUas99HhcMkYbERzaamrVYbKsH7Vh5JFiqiEJ4DjByuGucVg/JJY9P2Gr5FJJySTZbYybOwo7G1pEtISGegfrfpIZaPISHQ9aPAAqSv27t1bWOEbNn4hDoAOiS7nuNNOEviQpBp7voiVi5fCZXUIKc7l9uKEoaciZ4PUqKR+a/T2swRA4g3lF0nkI7xKstbqlavgoD64hTmqFclsCqePGC5wPLPnd999VzgRvP9GA9IfefYZaIlHhb1MmHfdkpXw5SBBjp2lEgvQf9hJcAR9iLSH8e26jWDHLu8zCaA5HcbUqVOFYc+hK0sXLEUkE0HQyecMnHDKccL83fbrb9KK9emHH6OpsQFVNbXIENUhFHnBWYhl04ikk+w/Uwp0hSKsLPfkiRQZTFibVTooyJLlhiZcyLo3rzvgdKOQSGPl8ndlwzscTsSEqe7DESccqdT6sjmsXLoc2UQSIX8IbYkI3N4gJl4+VQhtzHAqXD6sX7QCmaiaeOZlrZrllcljhAnPGu3WL76nNVRQIWwg437ouOGweRWnZPHLi+Te6fTT+QRmXTlTjMQPP/2ILt27Yf4rC+S8p7NxcUKEWiedfbYEImz1YQ3zhaefRZ4zEdJpBPwhnHn+JGTtFuSdNrSm47Cx5YllAdFAVe1d8swKRQkk+UyWvLIQmUxCnAxRMmZSN/zlz0JA7NKjm6AJ3H9sj9MlMzrKIcMGylrRSTAQf+sNdb2c7MTSx849uzDnphsQdxRgcZGEmceC5+aXsknak4tnXSIlCJLopLc+lcbrT75sBMQMZIDxdOisZRlfZjYyn605gzEbNVFWtDrQtmMPjujTD/fdfR+S2QQKuRyCniCmTb9YziNLdgx83nh1gTjV7a27UFfRVf498+arhZLlzAGv3Pc4HHx88aQ4J0vIL0x3dq+w5POff9yBCldAlT8SEbi8QUybPUPsy+H9+gsKcu/tdwoCWV1RJTaIMsHX3HSDOEn++8UnX0AiFZWyDs+W1+XBLX//X9z8v3+Rs87sldd18RXTxIkvem2hyrSLGdgtDsyYdTlcIT+i2bQw0p1uJ1KxqJQbSGAlEY77u0/vg3HN1bPhI48Hblx9/WxBQkkeDobKxC4++K+HkJdEzI6Ro09XHT3hMNweN56d96yCmwsZpBIJlPvLcM3110hAwJLiqy/Pl+vcsWc7etV0lRLh3KeeECjdanFia8N29KjtgWtunC1cjHvuvAuVwUr5nbZsFDf/7a9oi0clafF7XX9IitM1cO0EzZk294q5z74jKU4HCeaMueM+U5QNTi0z9XKzVZOkcCMr1y3NfJ/9Mnk9ArcDbP5HDl1n23qfm4e/CC/EGDSlr12/Xu99fS/aobs9SqZYZ/OWI0ecUGK5S5HfGGjv5GAKuxOpRAo+txfJeBLr31cOz211SmTJ2K3/wONQVVuD+h270K22Du8uXgKPZD9FxFJxeN1+HD/gRBlwsfmrbyRjocHIp9I47fTTha0pJK1EQpi0zMDWfLAW8UxC4LKjTjxaWgN0j28JSWCEbrUJ4ezN1+ajskxpjkcTURmHOHDQQIk06cjIbP/mq28MIFABiHzdmHFjEckkpWbETOm7jd/IAZK2OABHnHg0LE7FIJfNkivguw0q65J6N4Duh/UV5inh7nXvrZPvtra3oLasGocfdRi6du6CcHu7fEZlVZXA9+s//NgoMdhwzLCTJIhKtUfRs64LFr46X1jGXo8PyUIGQ0YOF5iUUG6Pg3rLvTBwMQ9hkJnQuQKCLg9Wr3hP2lx0Zj56/BnYtmOHtPbwGuj8P/rgQzS3NKKmskbgs+MGnCzOWjoF4kl8s34D/DTv6ayQeo4fOhCO2nK0JUmyKaLM7sa6t5aKyhZZyk6HD4NGDRbDzXIFywJffvwlksUEhg0ZKoSY7zd/i5rKKiEq7d21W0gzDBq5i1g/PHbQSUIs29XcIMaP5DqWEtzMmOjQWdNiWxYJcawXGw6da0ImN9sD2SLGDP2L9Z/LGrP1z251of9xh+PgQ/oKJBkLR4SdvnLRMuSL7CG3S+Z7zNBT0YtGraUFqdYINq/5FEVmNA4S9+IYcd5EwOuUoJefl25qw9plq1TfO9GmfAoXXzFDapAk7tEQLXjtDWkLumbW1djy409SlqiqqUZDcxNcPi/eenUBPGyVMloUJ009G80tLWp4RXsYK5YsNyBs9RlTZlyELbu3o6ZHVzTGVMtlMhZTwjZE1gwpZfINXAUFRy9/nVnzvhr65IvOl3p/l949sathr5SWWKck0rPg1TfghQuDThuAY488Cg279shz50Q66iM8NneuECVTRI6cboydfBaKAZdi1yfTWPjaAkGjpP8YGUy5+AIJvkQHgAGW1YZ3Xn5LrofYSaqQxdkzpyFt21+LXsORZoe+LyspyLPlGfDaXQhZnGhvbMGrz79SYs3EM3HMvOoqgZuZkbJ9ji2wr7/4huy3GddfrnJvyjTbHEg0tWHp06+iSCKjyyMP6+I5VyJlh5A02RERq2/GS48/g3RaMfjzFjsunXO5lBRYTmD77ctPPF8qrbSG2/CP228TFIothXSmzPSeenwefFY365nybKORdtx5z11CVLznP/+W977+xhuEcHv3nXfBYQTmxEqvuv5qaRF1lwXRLOvvhluQHiJ0FllDttbu3LYDS94gj0AziSy47OrLZZ3JJX74oUck4HBbXMjkE7j11r8LgU9mrReKePLRJ5AupOG2uuQcXXXtLGHSUwiLZ5P6GY88NhdlNiJViiRNPsXVN1wrwdAz855DspjEjdddL8HQkw/PQ0aCEifiSOPKa2dLO6DNYUMhn/nDtjVzht0x2OP//97wJo346I4InemWIscSIqQculmcSNjkhkNXUayhtcCStDENT2szkE+i+KRqD3eshWs0SQcbmhin70UgfQPG1w6df2tGu87aD+TQ2S7oEq6QaTjOMaNPLmoKvgiTGDV0UYnNk3TikAydG+aD91aJs1A13gKOPP4Y2MsD4qTI6m6tb0Tvrt2xfMlSgYXLguViiE4ceJI8+E2ffym9zaztpSIxnDFOtb2R5dvW3l7SLV/53nsIeIPIIieZ6qgxowXKZs2Q+sWUhA2VhYT5SfbldxsJcRcRTUYlOj9xwIkSkVK2lNAtNzIhp4ULF6LMp6ZjRVNRDBoyWKBKbnsSat5f+R58Do8ib6RiGDr8NDFIwqpmuwJh+f9+Cbc0cChU48SRQ4XhzjrWuhVrkMom4HewRluQoIL3zbo6s1eiEPx67vnn0Lm6M6L5pGRak889B+GGZiF0ffbBR+IieIAzyOPok09Aeadq7Kjfg9ouncVhMjvh9bAPPVBRLgeRZDZCfl+s/VT4DFIqATBg5BDJZnkPbP1jvY9ZPMFcQr00rScPHyhZHw0v20w2vPfRfjX0k08fgoTbKn25PKDeog3/Xf6BGAxmrmkUMWD4AGFic6PTKYlWOUd9WixS3yTZi6I1hAcZGKZzKanFposcWWrHqSMHw+p1CcGuNRJGdW2N9OOy37+yvAJN9Q2oqKwQqWEaY7Kbi6Kl7xQ4nyxjR4G1ThveXbIMTiEwKXh0+ISRyORykukyWKJjWbFkGTyWfRDq4EmjhfktYh8FCz5atEKCNgkMSPQ8byKyDqsQwrh/nckc3nt7mVGrTcp1z5g1Ezsb90pGRhSIBpbPO+Dxyr+5dkSDWFJY8Nrb8rusgAv0SZTi7DOVehen6DmceOfNRcgXsnBKAA2cc8kUaaEL1FQKssTnYJXDb5KeZe0vX5BWOXu2gJVvLpG9qgKPIiZfNEXBnU6btNrxWnbs3ImDevaSTIt1aDqwRCQmLZVcL7ZRPf7YY5KpEToVlUC7CxdefomQ9BhkcQ2IKAQcXtl7kWwMV82+Wsiw5MGIVGlVDR697wHJdPlsaQonzroQCYsKmFlO0tK2mh3cETI1G2Q7g5ZMAS8+8ZxxIiH7adbVs1QCQEKtnERI4EJdDN4vuwN21+9FdXUN0qmsvMeCR5+FXcSACKtYMXXWZcg4reJ42NJaCMfFoeu1orzWtNmXyc8ZXDx+7yOS8TIx4N6bPPUcdO3RHbF0ElYnyxbtsrc6VVbjwTv/g3wuLY7YYbfK9do9Ltx+911wO7yYOv0C1NbU4N/3/Evsrer8tuKKa2YKES9jheqR551ls7JOTLxYniJBLxlL4L5//RtBR0A4Q0F3ELNvmKM02fsfhrvvuhutba2oKq+R97jhlhvEllJH4OWnXpS9QgfstDhxzZ+vE/SRTlz0H6jt4PfLOXj6P/PgMxw6me+zrp0jHQDznnwSTjhx0YwLhePz6AMPC6eFJEiWMC67YabsPULuuoa+j+ioOBNaTU1n5hqG15wK7fBoX/cjsxkbRGeyeh55Ryh+3z4i8rePJ6Idr4bcBYHjmTKElLRDl31psShhrA4TMM1ogh5upJ202XmbnXTHgEBfn5kYZ67Bq++L+lmpp10cu9mh66lmotZlOHT2n8cjMYnIVy9/X6IpMtkJ5w4deTqayHr0eYWEwywx3NSC777aLNfDflu7zYmD+/eRTf/9V6w/E8pNi+gBd048l4aN/6bhzKVEkY71xIaWBtRUqnrXSYNPlg3E/nT2DdOxE8JjTZLlt68/34S41IJ88j5ktUvbk8slmR6zdLaptextkZ+rO8hj0NBBylFnssIK/u8nnxuUNGVgh40Zjsa2FkEPCFOxDeuLDz9DOhETOJNZVv9BJ4ogStOeenyw4j1U+8vFUDMCpjFhsON1+ZDIJQWi52HngUkSBnV6hVQ2+pwzpD83n0jhs7UfwedUQYXO0PN2i2R+5dVVcv2l4Sg2qwREXFx33gJ7Jo+Nq5VD58PlPZw6eoi0KnGIA1vF2D+/5t1V8ELJhpYcOsdwFgvyPLVDl9qRBTjp9MHi0DN0eIUifIZDZxTbUuS8ehfOm34+vv7mG/Q6qLeaEMUhJ4ygMxmsWbJagHWS9XTbI+8jno4h6PLJczp5xCAxUvxDEiWzfQYgdMDM0Fkb5OQnZjvcb5IVirqfUvtivZgZKaHmFYuXCRtfczGGTxwlhohdFnw/IjvLFy2BGw5xdnwKgyeORlYkzJRD//DtfQ49iTxGnHsW8i6bEP+0Q1/19jJks2kRTGIVfMRZY4SLQF4EndOObdvQp2dvMfLzX3oNdqPDgOFWAjToVviNHJzXoB06AysOiVk8f5GcFxKnCB2PnzwJNr8HaV6n2yF7i5C8sIQNBTz+iGUKe64gQd7S194uOXSa08kXT5H2QDp09tDT2XASHGvOXTrVCcE0FY3j4QceRI2vUvZyc3sTasqq0RptRWVAdYGwJHbmxImAxyl95jy1C15QkDv3N0mLl1w5Ha3RsCiC9erVC/W7dmP5/MVSsgq5vIhlEzh39nQkrbnSEBitd6/lb3/fEAO2ggV+iwPPP/qsXBPPNPfSNTdcIyx2tmWWVVSoTg63C/2POBw/bvlZgniK7ETCUQlM7Ok83pr7HBwmh37erBnIumwS0FM9sNAex6sSOCiiJTnpF8++DFaPC5QffuTOB+XEcU0T2Tj+c/992PLbrwItk4BHQ07dA4ofvbdouXAIVPdBAVfNuQr3P/IQqBxw1Q1Xi70hc/3Bu+8vJU+/69BJLjUIzEwqyCva+dt2HH/MsZh15VWoDlYjU8hg5syZ0sYbjkTxzLxn5HkxoJp27QzUNzWgprxSiG+P/esR4zN5jzlMn3m5PDt2HdH++gJ+mbxIFPSJBx6FI5FDmTcgpbPzp12IF194Vc7dtCum4bD+/aU1zuzQaW8uu36mlBHp0AsGKc7ssHlt2vFpjXrtaPV+0A7fDLmbgz39by29e6Cfqc9RWGaJbG20TZrHyoq6oZFFm9nwYmWNLiydeZtLRHx/s1KphtH5txl61/82k9/EORtTM8VnmWB9HQiw5EhdAXM2bzl2zClCiiuNsTT1odMjMENPJ1II+kl0er8EufMBnHraIESRk+iNbVoUAWGW/t03mxH0KVYtnUrPvr2kfrluzVphpVP4gT+gsHyUbUuWInxOH8IJ1uJDpWffnggLUeSEE09E30MPkcyH9XaZsEX94/JyNO7ei80bvpYse2/rXvldbl5CRNQ85sJrvdzvvvwO4RRbk1gLs6Lf0f2kXYgOgzDlN//dJAtL9SVmtf2OOBx13btK5sqM66svNqJlZwMS0TAq/CExDP2HnCSHtsIbwJcffo5kIqokX30BuXcqKyn+P6Rlrtxo2+Jh3tG0BzmPA6cMGiB9xyTFLV+4GAG3r9SHfvhJx0ibCqEs9rxy8egwGaiQpZ51K4iTTpaZxherPjZqoerAnjpmqPSNUrBHO/R1y1bBJw5v/wyd2SEd+ucrVYbOa+T1i0N3WcXh0Vloh86WuTiAXbEmTDhrgsj0isSkzSbjQTd9vknWg24zWYgjYPUhnGzD+HFn4pMP1ktAkU7G4fP4MXDMMFi8LmGdWxwqyyfUS4ieE/6YJfJGmQ3yubfGImiLRFBZVS11Q4ryOPJsJ7NixaJ9Dp13OPLs0RKYsBOADp1PbOmCxYK06NIJHbo4SmbNzNANhy6BFR36+WchZ7cK6ZJogDOVx/tGhp7MpGBzusWhw+WQLJsO/cjDDscj9z0oveK1oWq0x8kWLpO9wPaxha8vkHWQAJAOffJ4laEXqfLlxDvzF0kgxL3NDOfimZeiPZWQ/mfW0kVTPkPIzshoiLAxYi8A9lwRzjzw9ktvyDoqMlcRZ09TDl0QGX6wMVGxlq1X27Zj9aJViGUjKHeo9kKFxuVx1tlnYclbS0qOU5H4LhJkgueDehJL57MdLqt4HW43zrtgCmo610nbGG0Mz9irT7yABLstKE7ltEuGTodO1EkPrdHGU8+i/j1jTIfOoOXJx56A3+5HEimpGV910ywkqAWQJQmMJDcrAqGgiJ5QJY7IFstfHAFNno8jU8Bbjz4HpzCm1fCdc6+eIRk6uS7M0Ivtccx/ikQytUfo0KfNuRyu8iC+/+lHrJi/rNSeyWBy4tRJUpemCiDRAIrKcHtRm2DuPQ/JvmP5kuIxzeFmlIUqJYOdc9O1cBstjGSJV3rY4qhIiDpDzxoZOsMXB9ceFqRTaQS9fuEpsM2YiNDLT76ESDKCMk8Zps24WHGHLDbcfe898Dq82BVpxG0P/Qs2lx3R5jbRcnj18RcEaWCGzafxz/vvFD0OImJUmksmkti7Z4+cyyfunQviMdl0ClnyfOxu4cM0RBpx6623ShcOhcS0Q2fTHDP0y6+fCd5Dwaocup2yvIbEr85UO9aYzQ7dnMHvc27/t2zTMXPvWGPnOtpETnsf5K4dqZb6FSdscuglaXNDu4XJpR4YZob1/whZ0A6dr9Gyy1qsRgcsmkinSwr6DJgheDp0C4XWtKQveUZsW9Msd6Vbrshxwo9jy5rVLix3EizeW7ZCZB6DbMPKZ4TQFuhcI07Xxp71bF6kD9euWiOfH00RJnfjpAGnyIH+4tMNUj+3FgsCuVMmkyz5WCEFt1UNfeHmjSVjAp3zi5tq5PhR2Ll7t9RvKpil2qwC49HIM1v68IM1xgZUG//Qo9ScaWbmdOp02ozUFi9ejLqKOnlfDpcZO3as+oxcHuGWVvz6/RZppaOKl8DVpw+WDJ0RONnbhxzcB6uXUFwHSBM+5dS5wSeguksdWnbtxaaPeH88YAq5+3XnNnTt1hOJYhoOi0IhaBwLJIPY3GLEqZU09vwz0bRzjzj07//7tRjRlGR+LvQ/4ShU1NUgkcuIM6ORo/IVNwCdWtymIKpAwQZ3pijKdPtgwQJOGTNMIGPt0Nmr/eGyVZIZKpVyG04yIHdx6EXg8xX7HDqDghNPH4QkHToH8TBDLyjInfV4Xj9JcePGnynlEErmdu7SBW+/8nbJDjdE6nHR1AtEOY4QHB305x9+hkw+JbKbzKqOG3oyYrmMkpcNBUWEp6qiUmqCTQ0NCAUpABSXjIk1Uap1FanFT5lLk0Nn29qKRaw920uQ+6jJYyTQ4DPzOt1yj0vmL5IsiZC3ztDp0LlufI8PF6oMXbHLcxhx3lnIO9QwBaoFikNfuAyFgurXb06EMWr8OBx3ykn45PPPpA7+5OPz0DlQI+sRjrXhphtvxO69e5VUbFUF3l3ITE1ntMC4cxUrXCBthxOLX1ewPM9FIpvAxdMvxS+7tqOsthrJYk70HWLxmBLGYC2Vf6gQR5Z7HhLgvPXC6yWiGoOzyZdMQYKwuVMp7hHd6Na5C7Zv3YYlrywWBE5rTZw2aqiQ4qjhwLGZb73J+jd5D4rEdsGMi0Wtj46YoivL3nhHfp8GkK+4dNYMEUOiM2WtkCWXZx9+Qs5ILskyhQVnX3Wx1NCJ6OjZ83w/PeDkjzIssvkp3vTM3KflKelWxVGTRqNbzx4SxDHIlD3ZtSv21O9V5aDaGinvUXDF6XTDnilg4dzn4aBqGLsOLBacc/V0ceh0ZD6nC8W2ON585mXYimq2A8OsabMvR8HN9isPHrpdZdNGjCQ97xSuIveF6CIFaRp270WX6lrc+pf/hd/phs9OJK6ANDKYOedq2de0cQwGy0MhPHLPQ0ZN/vcdOv0RhwQRZtdKnQd17yXw+b+k/9uNmFGKvOaGOWhvD+OBBx+U85SHHRf+5UppO/RZ7Ei3RfHWM68hX0zDbmEQnsH0mVegtlsXNLW3il+gQ+OeYJBzx9//CUe6iKAkL1bEiync+JebpZVLlCJjcQkw6NCJTjFgKWXoBuReYBeATZFgzZmrdoh/5BjNQYBZmEU7/I71d22QzI5dZ+jaUXeE3LVD14iAzFrQ2bIxvpk2omP9vGMQaobhNRrB1+h9rmePmO+X1097r4MM8VWGqI2SQ6Yg3L5ygAQBJ4wbWFKKE/KKQcOXynLRIpkmM3TWKj9YtgoJqcn4RVjm+j/dhFWffST94g07d0uGTnnENe+vRjpLWJ3iBjmcPPAUhMrKsOydJUKeqfSFxCkedewxoppGFTRKTlJhjFk3ofTmpmZ0694NkVhMImpG1sxISBqhSAghNbJw2/Y0YOu3vyAi/ZQqCDhlyCnyIPQGoaEgTL1pwybkDFkVRqAnDzlZepHZkkOY8duN30igwt71VCEj1xesLJesiUamvaUVm7/4Ch6jYkd2+7Gjh8JfUQZrKoeN6z4BOZuE3agdPWrcGdjRuBfdDuolDHWp65dXCiO9adceURWL2QpoamtBt+pO4ig+WbUO0WhYMYMdLgwYOVQy9PrWZoH4CY9Sp57jCBn9F/zMSZVD92SK2Pj+PofOsSd06Mww2XpFJTA69I+WrQKrmMViHnmLDScMH4icyyb3KRm64dAVW7+IE4crhy6T9fJF+A3I3Wm1ozERgdcbxIgzR0rQQ+f8+YcbxEjxGW9v2I5/3HqrCGlw93Xp3Bnh1jZ8uHadkCvZYmS3OTBg1FBYPE7kHTZDRSoqUq8iKsOAhTKdbL9LMzwpCmJRsFjgcXmESUvIXWfo70qGzr5eVX0cPfkMpXOez8PjcIlDf2f+25Ib02nTzAwyMnQ6Aellf6ujQ58gWTEdOjsc3OkCVi1UWSw3A9AAACAASURBVFkkEYXHG8CMa6/EZ19tFALi0vlLxblRIMZOZblRY8ThVlRVKk6DzYrH5z6GTgFF5mRmM55BAxseC8qhL3p1oVwdjSHvfcolFwja4ikPoi0RE4U60XMXcUelolhy6KwvFy1463nl0FWLXhGTpu9z6Co9T4ts6zOPPS1925VOckyKGHL6IBx1xJGix0+omONzH3n0UcE0VI4KnHXBZETTKQkwqc0+/7nXSgEIHfqYSWPhLwvCS0lhlws/f/8DVi17V9q/+Nwbw804f/Z0ZB3F0jx4GiwaOQbhWua4o3HU/0+HXu0vwz133IUA2yglAShgxuzLJCtvbm1BU0szjj3uOPzw44/o178fWtvaJNBnPblL9+6IULc+V8TCuS+AVF5VLrBg8tWXlhy61+6EJZwoOXTuS77mktmXY1dTA0LlZSLG0xZvESU43sO/7vsP2mIRtITbBer/cuNGmalAoaB5/34Erc0NqK2qFS2C+x5+AF9+87Uo93kDfik1Ndc34rl5T0tZiHfFEqdk6E67wNU82zkLdcWzMtiHiQwDW07/I2+DpbGudV3wl5tuFtvNPXTFVVfg6ccV3B5Lx3D1zTeivhCTclzvms5ALIV7//ZPlLuDUuZx2Fy49Jor0LV3T9Gq6Ny1i/BP+BmFdBZP3PeYXBe5Sx5PAFMuu1C0ODjoiOU4EjvLfIGSQ2eGzrDrsutmCjqUtxbB1kjt0LXDMsPWtLvayWpnph2c2aGb4WozqVL/rvlvs0PXLHdNitPvrTN0QZY4ic6YKNpRWEZmJxgb0sym1//WQYXZiZudu3kyX8egREqWBkdAkkGTSp16LTXaVEKnYXeB3OXDZFLTPofO4SxsASPkHmkLSw39k9XrVfVZer0d+HX7Nlx23Wz8+PNPOLh7T4S8fjz31NOoragpwe082L36HyQ1q0/XfSIZejabhN/hwSkDT0V7NilKZZSG5Hi+X37eIiQvflFSkMMgyKKn06N8LAe90LGTbEMRkDKbGwtefR3d67pL/6te9AkTJmDnzp1iGAhRb/l+C1oiLdLPqWaIWXH8gBOkXEA4jDDsF+s3iINx2VzY3bQXM2ZeIdrX7FPn7F8eklVLl0sG5Le70J6K46wrpokgw1F9DsWil+eDytkUkWGXwMDThyKcScLh94gjYpT+6w8/ocIXkL5pieCzCQkaKA/aVt+I3zb/JI6W0Bgj5FOGDkY0kxTnTdEH3gsHpDQ1NYksZX2sXYxQMG+DJ13Al6v3Qe4kq504eqhy6Dalf++jQ1++CiGS4gp5ZK02nDBioGiE8zBKhv7uR9JnrZTQijhpxGCk3IQfi7AVivDrDN3CqBuIpOMYM/YM2XD9DuuPO++6C+V+DnxRyMsJpx4vLTVUsSK5jSMiX37pJdRW1shYSK7GsDNHIm0pIp7PSBsgWxoZIJDoU1tdje3btktmJZiCyynsYbvDKXu0SIcOm0DNhMtXvLNMQi512CwYNWmMIvRkc0o7v1DEkgXM0MkQVs504CQFuesMnQ5dEx+TyGH4+RMEVtQOncHTqreWIZGIwu8NoDUVwYRzzobN4xLS1atPvmJA3Xlp0zxvyjlC8iNExyyMe3jpwqUlBS5p4ZoyUTl0zihwOLDolYUCfzKoIUFpzFlnyLhM6ouznYoMbLvHWWL0SJuNAevSmTPAWfiiEhlRfdBFTJphOHQXkTLAm4EEkq889bK8riXShJpgNc4+b5KUPKorq7B79245V2+9sVDqqtliHi6LS0h6CWawPp/sm6cemycBBY0Ls7S///MfMtNBJFDzefTtfTBuv+XvqPJw96k6+5TrZgg5lMEu0TTW2pmhci/p+unvOvSCBfVbd6DfwYfguSeeR0u8BRU+jhst4ILLLpS2NXYC8P0cTifmPjBXuBVTL58qiIG/rAwp7qe8dugqwyacPnn2pcg4LNJN4SPHJ5zAgqdUyx3tB3ftpbMvF5U/Mtjj4QjeNJ4191A0F8f1f75JkLH6xkYZh0o1vQfu+JckBBr9iSODG275s6BvHODC7D8YCKCYzePhO+439tA+h07NixLkbinA4XYoFNLpRmWoXPQL9u7ag7rqWuzcuh1L31giQQ4d+oWXXoiXn3tFBgRxPa77680Ie4pI5TPItUSASBLHH3IY7rn1DrRF2hAKlsv5Hjd1Inr2PVgQj93bd4pU9bMPPSltbUWRBldo4423/hmpXFYSMOpMiIZCvoC596sMXZNwL79uHymO72G17ZN91ZA715z7SHNxzNkp94Z22h3Z3yWHbJog2tGZm/+fKou6bc2cCWthGWkr+wNhGbND1/vUDL1r6LxjSeFA3z8QQ15D8OY6+7735zTQfYI2UmLo2LbGDJ0bki1FhBLZrsYojIz3DR9+VoKVtMBCfbINZ597jmTnjNy+/vxLxAwjF88lMfi0YfAG/di6fbtkZ+wB5gEKuangZMHxpw0QR7Vj+3bpvSRU8+GqdeKk+h3ZT9p8GpubhQnPrJyZrsPjkkiWU78q7R4xXOvWrRN1OBJAyAo+5LBDpE2IB/frjV+jJdyCypDKhmi2I/EIRoweBbvXjXAkItDQpo1fCkxUEawQA9gSb8OUaRdh9949srHI3q/1VYqh3/LD9+jTrz8OPe0kcZbplrA49aXz35JBGIFAEE2RNgwaPRyhmirp3ySZpFddV2xc+5lArceefDy8dVXYtnun6KMTcv/k/XUivOL3kWiSx8Dhw5AsZAX2+mHLz6UhM6w52txOtOdSsOSLCGQtcKfy2PThp0qqlw6MOuyjhiBhOHTW0AOGQ5cMvZBHymbD8XTopgz9M8Oh69ruSaMGlzJ0rl3JoRfVEBn2Qp4xfqzouZMBy7a8n379CX0POkSIjmw/u/iii9Da3CJZ+oZPPpNVIGoikqco4OTTBgkUTG19jil9/ukXBC4UTgOSuGTGJeIYOLXP5fcqVb5giM2yokDGDF3qxoTcl+xz6KpkM1ocusDlTmboFixdtFjoaISXabQGTRotg3NotBiwrVuwf4Y+/Pzxwi7me/jtTkFDPnhreQlirY+2YOolFwtbmfKib8yfD7+NwpskQTLLtuDMM8eJYyHjeu4TjwuipEZ20kEAE6ZOkiyagRYD5reNFi8G0RQGuu6G69HU3ib7jcqEVChMCNvd6ONmDa2gJn+R8c8BKIteerPUWkd4fNJlUxCHgtz5ulqbF9G9TXjt1VcRcivdAHVCCjj/vPPEqbJ88OjcuVILDwWYwVuQLmZw3oUXwEoN71RKmPxUxgvYFTGVNoTZ56xr5sheZBZ56y1/Q6+qbuLMdm/fJizwIeeMRtqWF8IWA+s77rgDQVdQJnPx65wZ5/yePwdZ7n06d8feHbvx2kuvC/omJHXWsC+YJHuRRo4a5vfffz86l3eWZxHJRhB0BHHOZVORdyvERmXodOhqP5x99SVIOyySSXKYDAi5P/nS/3Ho8nkk6EZjePmZF2XGhd8TEAfHP1OvuAh1nEbZ1oZnHnwSqXRUWP75dEoQsZvv/Dt2NtfLGFS31ytCWtTrIDnx7tvuEJVBnaFfec1MEbGiQ89YyK4owBP0SisrdSfEiVqsSETi6NGlKxp212PeA1ShU3XgjJT+OHY1L4HNmRefA2+vWkSTMfhyFgSLdmkDvO1//4ZqclOMclMRdlz3txuli+W3n7fg7RffRCYdh9/llzPLwPKfd92BhpZmVHWqlethRxDRWpZWzQ6dGfrl1yqHzgydCRQ3nc5gdXauHbaWTjVn6eaMVEPSv7tJjB/oerr5b+XA1W41Z+gSTJiEZTr2oWv4nb+sHbq5Xm92zPpaD+TQ+b2OJLqOjlvX2PWwlv05BqrkaNZnsPQfeqz0oVMhTor7hoAHlY4IEWZSGXSq6YSW5masfHclCLMSzmRmRZKaw+FFNBdD0E4JS2b4ObgsqgbNmz36lONkihDJKXxoX328UYwGQcREJgm7U8HyqUxShEiSeTW6kQeaG48ZAaeUbd+1U9q22MMrIyrZvpRMI0TYNp7Epi83iXnmoeb1ETJy25RR4PtIXdKm9JSzhSwcVgcOO+YI2ANeqcdzxOcXH22Q++L7qPGljDyLiBcS8Fl9ovREsRgaaGZ3KeSEFMfN2b26E5p27Mb3n22SZ8DAyGZ1So2xXfSSOZzRikwhgZCVHHPFYk9bbRg69nQZl8kRhetXrBEUhKQjykASFKa6Ep/R5PPPE6NKR8ihKhwLSpiaMLg7W4QjncdXH34qdW5CjjRMJ40aIhm6tBYxQ7c58OG7qoZOJn6GkPuIgaqNycjQP333Iwk4tEM/dcwQgR81JO+FDZ8u/UCehIabBg4dJNDjnr17sXbtWlGiIyJCQQl+JcQA+JRgRT4ja0G3oVpZrBg18QzhCXBoAweArJOZ7PvaSQaMHCCOMFPMw1cWFI1wGiqKdICSr3xidGIF4N13zJA7MHLCaNmLQopjax1JcYvekX0i09cADJ00Wur3yiFYsGbBihIXgus88rzxss4SFNidMrRileHQiQxxncZPnShIDJmvb8x/AwEL8RqFdKjuENVOyHtWTAv1fd4HjT8151nXZoZO1jkdOs/UPjFgS0mJiyMof/7tF9R0q5MnKBAfRz7mC7L+DLzoqN5+cUHJodPdnX35FKm/c8AHnxVaouhV01kgdxWkq/OTNVTilHyyCwlj/K8geUJnzOOyWTORc9jkTJL89ORD8yRIShWTgvZ5bTwz7IhRuv/q3CuxHYWMFDF51oWiD05EgoI1rzzOueTqK444ps+YLptA6pT8Y/yb36MeTbypDb279ZA22fkvzJff29m0E92quyFRTMJjUX26/EqBMp7stHDgrKlnobZLF7Qm44JUvDn3BTmTNOTcD+fOvkTG5VJTQLetvT5vHymOKzh9zuXCSO/WtauQ0FhKeuXZl0vKf3y8XBveQLyYgN9CGRdWvjLwWJ24Ys5MxC05pC15laDk1GAnIi3S7nUX271Uvwr3wJXXzZRxyQwyGATz+WU43MejBKOZSIhORCAoHQCxcFQg8mce5Txy/aUc+/Tp0+GpCiHpsWJ3414cffChiOxpRKKxFX179sYdt92uVBkN0SQGD7FMDOVOVS7lH3V2Hbj6L9cJ14DlUNplJhsUMmptapbzOfc+laETcqddu+L6mcKFEaW4AmvEyoqYYXPhhMicgn3ZuDmz1uNHqXmhHPM+CVQz9K0d5oEcuijE6WFfxntoZ65tj7QI55T/YClEfm60sPEaRXXUhAbo+9BZtLmeb3bW+j1yHMGtBWwMWF06r6RGXii1KOsae8eAh9PWtJMXHsJRp59clAlrxg3J9jOo+0JSKxQRi8UFflv/wXqk8kl4bOqQnDjwRHy+fgPi+YSoj6ne34I4U76GkDbhLsKMZGXzovw+P9asWI1IMowyT0hqrfxNfilIhofKhh0NO9CttjsGnDZAJmVxs0uwYTNmYktjbVEU6jgL+aijjsKSRe8I6zfgpDY8gTP2+ToEGjrrrLPwyksvozxUJjV6tuOdMnSgOPSffv1FZogTzl7/4UfwO5RuMYMDYZLCiXAmjLFjzsAnH3yMRC4Ov90nV9tv0DGSKZM9zTnMfrcHH61Yh2g6gpCLxBNl0NR9sQVJDVtoj7QiFKzAkcNOkuicB4CHj8TCzz+iHrua+54spkQ6kg5g4OjBQkBkHZatQFR+Y689CTDsH+Y1rHtvdakHmwZt0LCh4iTYbsIpbCSyfS6tbUAsG5MRsSPHjBZnzY3ETcHr52AL5pf8OvzkI6Vlzk+Bjl27Rfd+1bIV8AhjgBl0GuPHj5fNR4fOa5rPDNWhNPPbk+0iy+uCUwZ9sKY3efLZWLTgHXmGkXwE48aOkz3CwLEsGMKqd96T380Ygy3GnT9e0BlOm6IxI+QeCpaJDgEdGAmSFIVhP+1nH3ymAgdplbPjhGEnSt2UKAs5CFWVlSK8YegjSq1/0BlDRZ5YWO2U4l26RtyWmh5gxZlTJwg6ILPj4wnhU3z98VfyU14j98jw8SNEc4BTpfh5Lzz7fAll4L0kigl4Ld7SdU26cBIWvbxQINFwOoJrrrtWDDoznGOOOQabvvwKS5YsQcgRRAopCRI9FjUnYfCYIaipq5Ush4pbPFsMhAW5sViFL8DBPwteeFMhbMbdTp5xrqAVPEfiqCIJeYZ9+/TB3//+dzFWAYcfSdM5579Zept93Rw89OBD8rz4Nf6CSQjUVonCHrNDwpTPPPEUfErFAOFMuwx/4eeH0+3461/+B0888DjC8TZU+spFMGnklAmo6Von9V8qKi57jUx6rm8cAXsAF195sQRjglxIAKgcmeCIRQt8Lo/AzCS2ctzuv+64B4lEDFXeSsSyUQQcAWyt34YenXoiwadYyOJ/bvmrwOScyFdJYZh0Gq8/8Yqh/yC5GqbOvEjKInxO3FPcYy88/pwELCo0s2Da1ZdK/ZnoAp0p9wTFk554YJ7K+AybRnvWbJQD2hKtgrIJCzwSFgXIHXt2oXuPHoIU8mdtra1ipOc/9bq8R1u6FRWuCkybNU34FeUVFXJdCU5xY4BjyJNKyYWWQjOzOR0ik8VTDz1Zcui0iwzk/3LzzUKqtYQ4JCor9oNKnwxm2Wp25OFH4M9/+hO8dtVprsY5AfFMDGXOoChhsgn3ojkzxIawdZPdLfQl4pCyOXGA3JPz/v247AcGvrSF199yg0yG5FmJx6MlQpwus/DetSPk72nnrrP4jsQxvkZD0x3r2Nqvmf82v5aBs3B1Ogxn0a/h9ev3l/c2Qdzc8LQpgmobZWKdies2Nn2tHd9f3tRgz0vIJsOG1B8zZM9XmcsQ+lpKrHj1Rvt89tHDT9FJlvGj/aMdRkKaOk9hlkq/yriao80YN26c1Ibee5fMb7s4CF7MpZdeik8++UTYsfx9KrbRUJE8Q2PFaWFcnGVLOLnMqWrfnDNtUfraLbEWUXr66utNIjSRpSgIFXm4cfngpdVALSJlMisrKiRwoAAJI/3nnnkW3asp70jiQB6nnnyKfO72X7aVSDvReBSDThuKn3ZsxaTzz8Xq1asF8mPdfuWilUgiWXJojdFGXHnllfIeK1euLH0/UojhzHPPllY6ztquKCuXkYgczEF3zEzRAzeS+bjUgit9FfL5u5t246//879Ysfp9hDrXCHTKXnjOw+5c2wnxaAyfrF8vzoSwM58PhW6mXniBOBXOtaYyGDcX5ybTgBO6/n+UvQe4pVlVJrxOvDmnil2pczd0k5okSDfQEgdskCjCiCBDUhEQxSYpDjA/EiUL4sAAIjhiIwrMoAiKgyKhY3WFrnxv3ZxODvO877ff766z69zqf2499dx7zvnO9+299lrrXWmvDRD5yEc+YpPDk2mjjRufeiNpD0UPxsB1X/nKV2y8N9lPDIPjluffwiIhCA6Kn77+5a+nhsi51XP2qle9isYDT3jL5ViU98EPftCmBxCWA+iZPeEpT2DO+6qrrrLbb7/dbrjhBnvf+97HNYJixs99c/fZq1/9avID7vdP//B9m9tctJkBnOVs9sgbH25XHLyUrSxv+zLAPrHoEbp98tOfZoeuusLmlhZYbQ/DBmFMNDRCdS+UKpQhimg+8+nP8BAZ8ml1gc/E2HE9rsFxoAjBjmQANjg4Y8le+cpX2uzsLL+DWoePfvSjNsoCMbO1xpq97nWv41Y8CBLojLzx+9//fm6zRPgSRs0LXvQC8iot90aDY/n8f/+89VhvCvqY0/Ne8jzWd8CwQC0BlDV+5jfnOQ5EYLDt8tprryWt3v3ud9vOkZ0EdZwhjbV7+W++nKkghFxxEAgUCJQG1hm/ZeX/5aeTlq0wOtC9641vfCPvj//Nat2mR8bs+JGjrPrGAUef+hAqxpMfwBby0rfeeisbNEEWP/YnH2NzGRgm61ayJ/3if7IrrrnK/v3f/p3Hv4J//+Dt7yCI4+Q1rOup+ZP2Jx/6EOtjPvC+99uBnfvJMwvVFXvFG36L3t3C7BxzzJ/9xGfYrU7V/b/8shclUQuAOo5bzaC3fuL5QldUNss2MjTClNnsmbN2/dXXMlLzljf/vu2d3GOlVsn6sjCikgrr33z76+3Yifvs1Lmz9qhHPNyWzp6zqfFxe8c73mGjhWS9VxurBFzIO0K60AtIO7zzzTh8pGnlVpk0fsvb3spjWE+dPsWOkAf37be7b7+DkQNU9L/l1lttemiK94RvB+flTbf+rlVqNTt15jS9cuT4AW4wFHUOgir+3/zmN9tIdsTW2ms2nBm2d37wnZRljAmpRPyXF5sYEJm0Nak6nUEn/c4b38iCyX7DoUBmG411e9d/fZetljZsbg07LiZoxKLj3ejIaHrIC/r7ozkUaLlzeEdqpKCt87vf9S47fPQIj1xVZ0SBlgcn0O5tb30b5RG0Aw+/4w/fwboMyCJy2CiKkxOp8LE8WBalBW/9YoAuPPC/U0Z2gJfydtKVhedVXBiG33JwVdQmQ8H/xr0KhTzbIXsjA38rRO7vLfpsjQvbTZMohEDcg7qiE90APQ3BqyW2ohTX3/woVrnrvwbgFwfCjm0r2EsOLxbKAB4xjvIEkEGyEPrA4iFvffToUf6tgjTcC4yHBSTwTkwwnwzFCEajV5HL8TOEL+AJ8uSpAwfYB57KCc3oYReH8ISsEFil8ERgdKBC/tyZs/xdq1SZx4GSufP2O+zGxz3OPvLhPyHDD/cNsdf8Tb/wRBY6JW1EW1SeGAuFenWVCgzz1fY3vA9FDoGCsD/k4TfYvSePk6Fx+ATyhOh1DgODnuzISHI+fLNF0IHFCgsa+0FRPYzQMY5RxVGzKBRDv3JEEKBgH/aQh9JbhWJHMxM0bEF1Pw6zQTtL7MXHOiAnjPsDIFH5DkCF54H1AK2wDrgO48ZrgNKll15KcMPc4E1jvfAe1vlnP/uZPeQhD+F6A5DwPdwPY2b+eHCQr9matVJhhzwU6OFz9HHH97Beyn2Jr/Bd9LO/++67SU+22y0WGMbGWmIe8CaQD1fHK7TM/dY3v205K9hNz3gi+4Kj89bOvXuojLDOGTQzWlpOuyUBeDAXrB/Gh2dpvFCAeA0+47allVWeSw0elOKQQlB+C/cADUBf8C1eg49xT7yPH8yNh/dsblIx428YrXfcfjvPEGdDj9VVPhdjwzG/eA+0gYIG+IMeAHDwPWQIvIh7gLYYq3oPqK/CkSNH7Oce+xg7v3ieYT+MX3KGdVZxKMaE1xgr+Bnfw2+8Zp6w1aYCx1qDJ/Ab84Hsgvdg3GBseE9bi9J+07kcK7mR911ZXrGpyUk7feqUHdx/gN4qjH3QGJ0CT504wbMHcP46zqXHrpZLDh2ww2dPcrcHwBxAiHPV0XXuti9+zZZKS/ba33htcvAM/iPUDEBnuDZRi2jNi5qR6kaJXjQKc7H/+QFXX5OcK766ytwvmqIgZ4891TjWGcci4zS/TK3GRlegsXbGAFBBfxVkYc1BxyuvvJI6D+sLgP/Jz36a8CK8zcEhthUGDwPMETUDPcDD4BcYenBE0C8dBcIA8R27drI5EA+aKRZJb+k38CoKccHPGBeeB77BOHE9fuM7lPPE+uIPvx90JNYXQA0dCACVjgKfgM+wBRjNovAbwI3IwMz0DNcNXQNLONd9aopbR8EbiMCgYBlrWIERPTFui2hsxRPLtv57UMWcYEBL3wBDMA/8QGc0eBTvVlGc93Qlg2nO2nniep56vW8H6DIUPLh7QAWg65kx9nUL43vvPjV7Q3dHXe8BXTKjde0cT3dA9x66aODHKNmm8RMmk0bVBeidyfakUQUugsKBcIN5wGT4QdgSQIDXqCSFsgHDQdChgDAIMDEYnedkB4EBCEAwBO5zs7N8Dt4H8ND6rCPza3ZubpbPYM7OnWiTEi0INHOGyPUgv4HOOYGxEH6GkP2ff/1X+/nHPNbOz83ZF//HF+zgngOJlVrZsJuf+mQy9Imzp1NFDGWHAxe0dx1jx/wQbUD7VswLn0Gw0UEJZysj5wvhx/a3zY1NK6AjXLFos2fPEeQHeFym0fBQBT8UBiz0wlC/nTx92g4eOEAv/fjRo/b4G2+yb3/zWxQmABC21uHEKhg6K2trbJiBbW2kL1qZ5mElJiFzbYMAnTAG0BSfQQFAgPAa18kwYYvSSlL1iu8AkLGWUOI6phUAg3XD8/A9PAPXQ0FDCcDTxPswDPA+gAl0wxwFEBBojAe/sdbw8tFfG7lcpA+Q92PBGrLKtQaVCJTRbV/5ui2Wl3jk5enZsyyGQw0F0iTgD1QXI1wLgNS49VzMC7yBeQBMoVzwbPXCxzxQlQ2aMHWxvp4aQeBxXMs+5+E+4G8ZCaAnQ7YTE/S2QeMHP/jBnPOxo0dtHG1uq9WU35GyQmgPn0NBw/hBkZ/qDkBj3AcACmMR40HEAHMCLUF7XAN+wBiwPohWFXrQ2KWRegjxfl7MFc+DQlCBjZSE5BnFY1g3KF5Eqq6//nqOk+diVyrkd6w/xoYxYq0VcYNhiXHCm8N3kLrCjgREqdB3AE1m8B8hcQDB7l27eeQo5oMoS3FkMGnEs7LKIirkju87ctS++ZW/ox54wa+9IGm9HJoKAdRROc499EiL1RrJVr1MlqfzocENIjzgp7OnT9vVV19t84uLBC3w2469u5nzR3X68WNHbWZ0jEfQSifhmaAX1loGoA7QgHxg3OAJ0JV1Qhmz9Y2kmHdxfoHjh5EE3sWuEtAVPAL6oX01QBD6Asb3FHr2lzYpm9JrMiyxXrgGRp3kDdfgfhif3oPsI1InMO/wCDOZ5DxxNP4plaiD0OFN4Af9s7K5znC5PHSkxqRLx0dH6RhJj+3auZOGG4pcoddQ07K0uZ4aVwJKPwbIPPQneAM0xXzwHl7jp4qak7Dt0oOuB1NtGcPnPoeMazygx6Adg68HxYReWXro8XP1PIHkdvfB95pNGNOJQ+ivlweNuXowjwEdu8k0Lx9uPCot2wAAIABJREFU97l/76Hj+zIY6M2HUH8K6Nc98ZEX9dChKKGooUzAzOx4lM1S4aBJA5gTDIabY+HAnFDWuFZCgWsBgPgewnq4HwQCih/KC4uL79OTHBxMvJ3SJnMyUPZpUUwYfOBeEgqAgjAxQu3Yu44zhgHsUKawMNETGZ/99Mc/scUzC0nOt13ltptrH/ZA7ukFSGDsSg9AiWKsUOp4DzSAcGN8EBDMDV7sz26/nSCL84UBhJgD5n782DHO75prrkn2izdbKT3gVeKHjJjLcp8qcuJQeBwzPMGxcf6HkBEAcM54ucQGHdjGB48De50xZoAZLGcwkIwu5nUCgykkJxrjfShpWMqYExQNvgfAw7x5ilvwQHEdQEvRFihyKDfcH9/F+mJnwpU4t35piXMFKMCoQyQAa+0NODCiDEFGOVZXeLDNRrlEpbyygCK6UeZjkaf+u9u+weLIxzzpsTY7f972oVNVrcqICGoqsBasO2htbXECHTAXgA/+xlhkkMoLE51wRCXWGYYU5ob5gKfUsQy/5R3oOwJ43Bt9nNHVC/SAIYnPELYEcOPeI8PDrB2AAsRxqiiewtjA8zAyoMlwqAWiLuAxASjWTEfRYi0A4qAXaIzn4jlQjJCpgSGcttTZJUtCL6Wg9ph4jecqvwfDELTEHDAm8DXWTwaDDAjIAf5DzmTc0MDA/HB8YzM5JQrrD3ohbQWFz/H19ZMXccwogL+vt4/GAM5954l5+Sz3iiNChUgLPNzbPv81W60t20tf+tIkRxnOU2CXQHQ8DN0CmT/WwT3NFqMtaN6CqBia5QCYICMAMxjf8GcqjeQsABwVyn37zZZVg+GpqBZ3XoQoBWiOHxj62pWBOcIwhTMDYwR722HIwIAZRDTz+H0cCyJ1yCXDS2dEJgNHZY4nRyL6CF4A/+FZ7PPfm+xhB69BFvEM0ArrgGsxLq0/6ELZgh5xSVMCITzmkBOmgxOMWjwH3+eBILkcdQraUdOYQWOfYpHtkaFToVPgUADMDx08yPobOEXYqYSudLgGhjV2XKgoU8Do88WgKeQe9MOzFQXC2DGHPFKH3Dq2lQf3f2Nsup+PJOM9/b+YFy4w1Hc7DZ8sa79iY8jfVzKkuQnc9bpeh7Gc5L79Ncpxe2OtW8hdkOZD7fpbdIidbQ/oWvrUWLn2phu4D12T8r81QAgvLF0wFYRWoVoU/6DHL7xpMCCY9s4776RyhNIB4+A7UOwQBryGQsfEcA/cCxMWaGLxYXFg0XEND8Lo7SVD0gsP1bwaI72vkRGCCkJAYEh4Qqsrq1SwGBMYEswKhfGdv/3fdvr8Kds9vTvZh/7YG9jOdL1cIsPhBwoPOWAoTIwD70OZyovDHCDQAEh5m7gGf+M9AAmEBPObX5gnQKDNpAQX84FiQ1QCCh3V/1Cop06epCJEcRciF8h9nT1zhuOBkQNPCEAOIWRuBUoFYDuQeFcYowAIv/Fa7+Mesnj1GcaDdQXt5UHgeqwTvgthUyEZ5qa8HtYMc2Dr2UrSVARjx7UAftwT94AHChDAPWUQwLuTZwultffAfrv7+FEeScqiwnKFXvrs6bP24+/+KNkfahl7ynOeyh7+8GYA5AifgnZQdAoBysCQ94nPQCeME+PAmqkTmaJCqHoHPfAdKVfQCQKE7+M3lCDGCgUEIWVNRwg/796z287OztrA4AArtKHwEKVB2gQpJXS6Q9oEc7hkzx5WDo8MJFuykNN+yct/lRXn6ByHH9BQkRJFOFR3AprDWARtYTxiTclDbeSGk5RZN6Uj5UD5CV668pSgJQo6YTBijWD8gAc5doByX5/dc889dtlllzGChQgH+BrvM12wumaZRpM8CzpijJRNdvBr0LBBL3/NCZXveB88ABqem51lPQhCy0iVAQz/x0c/x7oMNGd61etfxUObsO1NoE4Pnc3rkx0WAM7NjXUaAkyfYF90Pk+DENu/wIfo6Y65Do+OWhPnEWBHDzz+RtNyzVbS6yBEHLH+Kp7EfEAHzBs8gLA16CCDD9EVGJj44eenTtuO6WnuUMC2w9lzCRiixwb4C/ly8DFb+6JAc+48DWvoFqwrnod1h/wpgsYzJEJEBO+DbpJz6D0YVR0eemjdTZ0O/VJMGgFhuyTWDtEE/C1egwGKFAicHvwNAyQxEnBWeZXzQBSAzblwmtvgYJKazKNTY4aHsagwLwZGvJYBrMiReAx6B/NaXV1JPVyPPeJbNZaJjVTwc+ydxziG+3mv13voCbgmx0x748AbI/g+ePdiP95Dx/2lP5gmRmfKEH3x993y5DG+rQp/hdq9EeKB3kctZJRfAOhXPe6hBHQf1tCN8RuDAsMlBQxJVR+uZ14PfdWL6FSVscOHD5PZoWhwLyh2KCAwEQBBnyF/gkWCwqSFViwQ2OnxhJwn9o3iPjgRCADfLeSiMcM6TnoUJ7kjKGl46RAQMB4qppEfQmOT//jnH6VHLC6WFu2XnvdcOzt/3i45sJ8gi+fAUwGzKz0AIWKueGSEY8TnaH6BXOQjH/lIKmyE6KEQ8R+ghXA4vGkAO4wQ5P/ByMijHTh4gEpKuVwxHTw65LhkzcOru+KKKwhGvCYYOvAKEGbAPeFhoKMYaKFoiKIJKmSUxa8wIq4FvaA4lA5RXhbrKy/Bd9pTHQHWTZ4/6AMlJcsUwKNUhRhSbXdxfwmGDCQIMyz7s4vzTD2gfmDp/AIbv+Ds9OP3HrGffu8n9uhfeHSaTwYAoFvV2uYG9xbjmWurqzTkMC8oVXm33F0RCgFVA4DX2v6BtcK6Yk3wN96n14x0TIjWgO8VilUkQ+F63B/dDxFlWV1btWKhSI8QChaFmviPGgoYXPcdO2a7duy0L/3pF63c3uRWKhSNPe35z7CBiVG2F9a6gXagIwAGa4GxyVjEWPADkMF1NMDQ+tW5aLFHIYWANcD9AE6K2gDkZvbsstOhzwKMWIE5eAGyiu2RmCuehblLQWMc2JkxMTRia8srSfi51WJ++I477+SzDh46ZOVKmbTFekGpoeEMdAHWQl4TgBK1GGhiA3D94Ps/wDa53F8dACkFdIbet5xSNnHKFxgpAIjjNw6swTkDqvdgqBf5akSV2i2G3OGINOs168ce82bSnU6Gh/gVv+WIgNdAOzgJkC3IB+S7VEMEMUNHQjlmRArhnSPld9eddzISCbqCftAjiGyC93ANfhNUQyoP41BNheQSdIW+Vf1GCmZto1HN5xINk43VVPwoHM5keIa5nAYYnsjd4/swiEAj7BDAb3wHEcFWs2Vjo6NJPdDqGj3yn/zHjxldwhjOz85R54EvYIiieyUAvRuYykHCfEA7rLtSuOCpJG0z3gHoPmWE9dBr6UnxtyJn3pDtNgYBrPd6twA8x/oL3IvptxANwLM8uHpAj6MBiXeehNw1FsmmZCYOucs44aZVbNa4SFGcx2LdR4YGnxlV+Gcu//kHt0UcWTzepQfzQtlAycnjUT4EHiOUKzp4QfjY2W1xMQUYPBBMDEWBBVRIHmAGAwDCgbAlwAmMDuEBsQHw0zMzSSvRVosWosYm74KLkstZH86EhlDU6hQQnhwVKvNheYJJAVxoyXjbbbfZSB7HstZZmfzwmx7BU4KwpQtKFOPCoqoaGs/GuBGGhHKDEsI1SidAEHFf5JAhKBg/aAWP/I6776LnCUU2NDyUjLHZpGJBLh7AhnursxbuDdCHACHaAOH04W3MZWFxgdtbINgYAxQWQvQIY2KxVcSE8Quc5ZVJEPBdABcMGIAGnkEaFwr0Qr0VC7rJ41UIGOuE70ABYT137NxBIwZGDsLsGJMP/StMibmqkA78A5oePnbUhibGGImhUsHZ21DItTq9deTRobAwdxom6BCHfDKOV52eJtBL0cFAkbGJNUC4V3UdSpVgvABIfQ+KBsYXfhRulcDK2wS/EYhKpbRRUdIHfC1pQtObRE0A3KRxq80c8SW799BDrFUqLBJDGPYLn/+8TfSMU+/irPiXvOyltlIrs8ob46eBgt0S4+Np3hHjBXhgDMo9youGJ9WH1q/BM/DC770dhWlxXwALIxtIPdVr3LIEnsT8wD+Ym6JrWH/QBTIB+cPzxS8ENMtYaW2d4e3z8/OkJU7Eg15AFTdSUQAW8BUMUTwPv8HnMq7A/8i3o4gUtEMPcx5Gk82mdQL0AEMhHD1r7UW3Nj1LtDTGmfBoXLRvz156kpALpkJCZKKEdN7QILeKIV0FPoJuwOEo4DN1YMT6gxaUrVAkK4MeugWyoygF5sbTFJGKCpEIVJdjXUBDFAxjmy7WB0YlHBzcAw4H1nD+/DwNAUX9QCfQHOPGWmAM0kesF9ncpFcLHgHvongNW+oI6IEm5N8QclcEEPIFYIdegpOEy2HITsKgWE/24WNe0JuIJmDLI43hRpPzgs5DvQx2wiCFCT7DOFETUG3WO/Zhb4HVFiji3qwZmJri7yTUnlSXY5uxABFrJVD1ACxA9e8Js2SE+eiA532tv3BDnyWGAtrlJnVHTN+FaJ0Hc3//bp46yL0doGONlEP3oL51nwTQZaz450pfC+zl/dMYcz3dL/DQAehiIn9DCK6EFwsgq9U/SOdsA1jlzQtA9BpMqb9BHBBP1nmtDjjdsu5k2bABRwizIwQUN85PLSGGnpM9tsksk44/3mpLD6cPl7AXr/b/ZTO2CQs75JsU0vBE9IwiZhWdsBoAIAgx91+qcT72AGNUOAkJlr/644eTyLDljPdFEV+oHFVxg6aikNmW4b3VGoLzC5wAI0Hj1mJ7xsO6eetRoR/Nwc9Jlr9nGlmrnqH8d5KJdFapin4alw8b4XI9h3t80R8e/IPwdrVGbwnVx+xHHRp9qNAxSbtsKS/8ifmpCYOPNMUWtsbiw1a6l85xV95LAsO93QHMZOmrwpsKBWubTaIlGCv4AOuC3RXI7fLsZO4LztrUxIR97EMf5TbGkpW4V/u5L3uBrVRLvIcfn+iP91S45j2D1BPBQFGU00QrlISu3iOH3Cp/3k0ZYf6YO8EgeAn+Ou/xxHzDiAv4F15GqNdAqB1d7ljYCt4vFpKjZdvJaY7ecxQPoz0oZCBxLhNU4nqHgUCmIC+8N/ahwxvCbhfqBzRLajK6w+/rPqr4DvdI9UMI0ytcT/5KzqPq8DA9rbUWsU6QjkHYmXgaIoQd+iJsJdMZ2uSNsD9bleiYqQ+xSvErKqle3npfejF9HpoJQe8EDxGGT6gyozEFHuWZBljfsNVPW3/JmzhqF73KwbsKUWs9ww4iypVy1mGNKF9sbJPUnXg6eQ9Vu4Zi+dvirQQQU50a1szr4thrx/1Fh5g+fu0oHhcNmaNtbZJy83T1Ok/RLL3n55G8l7SOFX94Xet1kHDR6xOo8ApOx4sxyzXKgVHZTXfpO3AYPWZkLn/cQ9rav4vJy5LBb4VttwN0NDlgn6+w+V7KQ9609uJK0eA1PlNeBA1jUgb0VkfoDgQmgxfslbAGLwKCYaWQOMkA6h2KSQRzikOAiSNIfacfL7haBC+kfuEgoBIGGRZkZghXyPNJofEkuy6Aji06UEQSOj1LSifgV9pPOKw+lSkZNmzli2kkhSPaxxaemA0MJiZMgdadKJQKefACJVz6PnL7HSAZDI1U4bnXGkOqAHhqVdvyhTwVOdYaQIgcKDx2zBHKUHtsU2ENAEQjKFT+6t4SGI3b80tKWwlMMMLkyYn/9V1551656H6kQy5LDxeABcUMD4dnUwewQ8Ee8ql4jRPmELaE1w7PELsmbr/rThvbNZMcsRsOXvC/8SyF2eN5iC8GcHwj5CisD2RMSg5ydn8/UNTeAPYg7uftAV/PIp1w2l0AAMgA+FyAjnA58rXUE5AJhGaD8cy/W20eVISOdv65nFt4j7TFd8K507iXGkwB0Js4hImCv9VV0L+OjUA8hwAM+YTx4I0JR6xuBlRMS+3AEV/JQEz5LPACPfZcIieUW6QRkQPOJk1qMJ/Yg/QGVKzQ9RloBP2D+SYnZCatizVH1h74w0MC2BN8AdIYT9glgHoH7wwJ4CgDCuMzRJyMn3waQN2PD+97HJEnLnp6Y5XjZEHnVkOVDnAKekhjSR2+wOvSbTGIe90TOzmd127tQ98O0H2e3usv3UfjF8DGes87MzSMYOSHHWQgZRMGWZB9b9iJDjDo/Zi9fiA+hTRcKj9XPf6GNqwoTAiKwFfECoDxeewJ4YEQLlhouqmsIS2ivBkBuJhWRR1sx9lqJhalO0kGA2XHozAmMVS611I5jnab+SGfR0gBL1AkYRq3z95VhBI0ZdGG62NLS0qxG1HxVXiVEFh2SQrFhRxP6MYFQEcRTHI0bYbeRqpkMOdKjUJOwXMtLhk2C2MnAKppBLUoNEXQRCFCEY8vNXjux0NXntkDPu4l5or/jgGd501HrRc9c0vZdzPKFJVglykUUsGzA5OGzk1Jp6nkvPeUYcPaS6HQcwtVsrim0wLutJwVXfIKiKF814xFITbcH/zLtQr84wWSc0RaBAfcBKVHPg9KnD3VwRNtY1EmlDeKmJCiwfvIH/LQodXlZEtW6BKVFruEZyJ6tt0P6IKQOwwGzUm1FDIGLgbqBL5wWlO8hp6f/Nh0Xeo1AZBSQE9qJWCog9cvBui8DwA9eOgpKEZbmGS0wVhIz50WMIFu8BD97peQSo5plgJ5kFE9D8WxigZ4w8YDi6eN52P8rW22KgxLW9PKiUAbXoSSedgVTrBMDA8CaNAHAkEvc57OqYEQRxJQx4AaGr0v/UNvPHESuP9d+7zVHtV1AgWg6/ARATV4XnKktZVMU/0oGhA3NQn6SvyC3zJIY6NE9BUgeh0dzzeODsXA6kE0vo/n/3jt2KmtnehZRUSkczVfH3noxgcoiuvYZhB5254WXO8QDUjuj6haEkH1UY0Y2DW/bjoCutP/ZB7wC49qp0UyYSuShFlFCVJ4CklqkgJ0Abg8Gv9aeWAVe2iRudAIeVeTohLu01aEoIk+6EkYhDkiH84iJUJ+xtrM2/kqSy+U8d9khBAGUwFJEp5KSBKDOV57hoitL0QDAEIqqvCArha1AHB57QxDsj1iUrFPIK8mIMYcYfjNpv+ytOUZC9BdWJHjAaBvReM5D88Q3gPHZ7FwCNBTpRxyNLIEMV4PaB3fl4UYni+GFS29gvICk1qtUnYhn6YUD4EQ4+B6bTWsUOrFKxeAht+LqTF4gJOw+HCYrsPcUFRHg6LRSAujiHUhReT5XsYoAR9AXsgnRim8aaYOEp5IQ+65XJJKCE1kUByHPPV9x4/byPiYlbHtJVo/L6AXU4jktzbC/Ulhj9Ir2nfuoxUxwFE5UesnvRu8EvX0jWUiVmqI0MBYlVKEccUIAUChmGz7YyoqHPpEuRCooodEA33KHQEACg7UubahNbXmoPMmoAhySSVat+mlstANECkL1CuIDiXfj4GBaxp4Uw+IDVPwAGVOMhw8bl1PYz8cjsKgNiKIoX0oXqLKX961DE4/Xh+hiQ0OUA2AnjaScbLLiEgYSwwkpGn4zwbT0qcBqFNAD4WCnrgxjUiPqBOb1z/SF9utAcLtPmQdL6T36P2zUwM/ctji73uHLDYqlEO/WMjdG7ae9zUvNMZxNmL6eH2vmzEsowFLgDNTPJh7g178tx2gk87RhDPXP+2xLIrDh6z6dSFu3UiJfeUqRWR8BwwdA7qIiMEhZICQvgAd95TygaCWsO0DnnII1aAQQzk5H3KXHe2taXwHAnGBMIZJgqF9DiVhvs59mvLuBWBSYF6A4/t7GkKYYutOSigNWwWFRiWSbsGDQkWcuZVEJxygMy8XvBCMJ+3RHBQDLXzaA8n3LgboqkyXVestThlXYrpugBx78N5DpyKHQRG8Sdw7znfpnumaB8XJaA2K8bK5pNoW22Rw4E4o0PNRHw/SMPT0w+04iNBEYX0veD6F5AFd10ChdeNvPFPFZKqMx3u+aIe831ukDOBH4TnIEOYGrxwFQeyrjk6H2MlRrlDWuL+63WIbUAFWNy/GG1riHdE4yTUnOTwZlbjeA/rFc4gB1J1CjgE8De+6TmCSFc45HKBBQA/GK+hFQIf3EKIPCcAYa15iQFeVNhWd+F6CDuOWqZVk1VOjmcZeAuiq8vch75RH4sYboTt/ci/450mT2W48hGvYQCbaEtgBrMEhkEesMLQULdIw9Mphe4fjbQXqoAn4Z2sH84W5fA8osUMBkqgmSDyRephBJv22L31GeYee1a6lIJPS7wISRB2xzTDWhR5MkXKJ7VGvQy8e8k7y5zLILnCYAlZI/8Ygrvf982IZ0vPFx/431r1ZS2oAYh0eG0+eBl4m/Pg9f3r+86k8z7/YsgYelDxJD3u8iennr+XfkTGaedDTf/4CQNeAZTGmOe9QEe29NBUOYaBSPjGgpyH2sPlezAerHeFGedg41QZKD/dRiJlef/BOSbAg25oMFXrIqYqI6SSRFmgkDClCUimGLR0+nBqHOfQdMYv/7YVM0Qspcy5KUEBpJCPMSUrfCx29E+RSwoETbGlJQE8iBwRiwxaTJDgoi5rFdEiBoaAkspD9WL2H3g2wMUbvSXfz4HU/b+lznkxcZph6kaEmwBMT636xwDC0jbB02DeMOSB8CZ4ASKhfv7wxP/aUfiAVCqaCiSxLl0ZQyNV6weq2ljisBtuecA9vsIou9DDd+klhkP/CgSEYM673qSWBHaqVacygMG5qirsTqrUqm7RgZ4X4JlZmftye7qLjllLBgRFbJzZhrAB0KeVUG3f5gyDkCqA8HcUTqvzVc6VsvBGoKntFcxjmDdsIdR14xBtm5Ouw/uRl/DDnm/zmc5xRK/p06CakWto4mTx42OE23sAVfXnbAD1ppIe6BJGgTkjyylxFXTHvcHyufkgRNhnYmhKnEHL1MFxhwFKGQ5pNbWy7GXOez72ST8ElALG+61OTmhHSPSo0THRJUvdAJwLbVPuTlA4+k8zifRmPku1tAQ2nhV2MycJnXmf6ywWIseEi7PE6OuYfr7O1Zl5WJMMpfYLDsSU7WavjcKeLFMV5XvD32dKTiUEd//jv+ZqCGNDjbWt+Hrin6BDTR/wIWfM/meue+hiG3PFF35xDAC3FgNfqNCThpgJFoVvYx6j8Y5xD914dCKHn4ai9bDFP8KKC1LFxjaQQg4uJsJy8A1f4orwzQp4+h54qRhdGT4Rv64eLEXLUYuYYsLV4Yppu3h0LS0Ko0ytmD0ISFC0MLWrluoLhwmsA6NqSQyMniSQI0GHdAxSgDKAApQSx5Un59njRMTetY6wQZen5z72HLXooHcNxhDWRoqHg52HFJ0YYaODz0fTU3He8tSmFjjPgmVcu5K0RIhmKViAXSw+JE9laQ3i/PPVICjWspcBDgC6A8cYAbpWGtVCAl81dAOjib62dp6v3mFkUV68lofcA6PhNjz2TeK/qA49tSzR2UCBVLNBzRydD8na0F9WDe6zovXcA/gPnJHm8rSp3tSpV5GE7fQsQUpTFGwpeFrznFytl1QswbB+UJb6r2gNsKdOasIYkSvkohw5RlVGaGrQCAuTOQ46R6wivOm1/ifz5Vg6zI38d5F88pyI72ssBghJwS5jrgrkFGRWgbEvDEGqncRQ62vlx0HgIu1kA5jAgBeiUm3w2Ta9JXj0YdHtuh5xLs6W5+S0a4dksLiVqbFXzpw4SxpZPTq+UHqBs8BCspMNcqv9cHYk3ILrtLNL4YoOk21yQQ49bv3qg9voJf3vsoePndnZ4HSeQFibpdadBnAC69IM3/rwMeGPGGwzJ30lhn8cR/a3f3tEQ7RL9m/yXLtYzYzrFvOnHhu2I/nmZBzz50QR0/HhAl3WAmwmguwE6i8LC9z2gS3FKwXuAUPgdbWPRC92H3JF/hAUpQCfDuDyNlB+FMRynKgNbC+q3gGGR0gpQB+sikrcABVopw0bMIlCW4Cl5AiUtxecXX8zmPTwBOseKxQyKDoCuE6RID3kpOp+e4cGkeY5AnV4t+ngHg8cDpsbhQc4Dmwd0rY2Usu4jkPYevDfO8D6OxoWViL+xrh7QffpGNPPMCYWOM+2xL5eNixBRQdSmnVRKo0cBQ9Yh4gFQ4HwYvkYkpJUe2+gFG89SCFrg5kEa92DBJsacyaaAnubwQ4MJ0EV7hGUceB5Hjhj7kH0xKJ4NevCAzdARUXu7MadhtMtstZL2r4ND3EOtHQteMLcDkJT3ZKRm0GAmMZy88YW/QVOk0S4G6CzeDMaIoiupwekq772yES1ZIY/QbThPQTRiMW3YNx8btFKs4n8cqMJtZyHcTuNNvK9tiaFxByNUofg04QNsaU1C7jLYY+Mv9XBC7YzyvcT7NtIq3ATXsVND8i8d5nnXgxXuIR5P9sqHlEHo1obvwagBfbDG3ihHy2Z4vwXk0J2LKzrHnpl/rucBDyScG6J5yNuzij7L0DoNplArQYcKaa6wSwNFzdBfknmuF6I27sAVyZ2MMj1fzbykk2Pg0+vtDZQEzLzRKtzxOkc6zOsn8RVaxwow/Xd8JMcDdgzo6IYHIzGOIKZYEtJp6RjDlmfycU7b9baKbz3Y6h4+L+7pTAhodp60xu+7zo/YJSJ6+3uTJkE+OwD92psf2Y4Vtvc20UTBh8y1ABBatQjVgEVwCTbuG1eJa5Jk0ABc8MSYdwzhZa+cKRBRWX8i80lrQ3qJ2G/pqswxHli/KurzjBYLg7ciNTb/W1agXwjPILCQPPN75sTfcQ6T93bhgtTzdx5ouo0OIUgIV1A4ilQob8aQO8Ajinl5AfIGmcDIK16tZxzK9SDgoxNeUPA+O8tF1ruEDc9TAxEqt1B8lgpoiDpoXkl5U6JQdI0Y2isHz9hsbemiBx0KP9wnBjRPH0SXxBNeqMXTSin5OpFU2aKxCA5ucXlh0SqJAiWFnV4+vCzhfTTuiPnTv+b6R/lryQN+96CxTBdD1RusAlEpPtyfkSUU9IWaGT93ryDkbYvnJS9KuHZ9AAAgAElEQVSiIcAh3VMdxunXR7zm+SyVuVbbCkiZuF0rqXy6NMp28gsgx/ORcujQEYGPvPGo7azeMOF9Q2+D7UBHRlLsNZKmYZ92cpvg6bp96TIIBLQyJqi7gg5g0awznET7GMBjHiadwpZz0Uz3T2nYDgaF6zHgezqQr9wujnTddPMu2ybjcSBNmhpJjk+9UdRNr+q9BGs69+LHOno7+VAxXWI/be0K8vKxXVFparS6I2d9NCfR04lBz0ZHiKy5vvLST8Vikq7zMnMB8HbRQ4ksIqqZnPam+/E+btcQ+jpIH2KtUv2m3g7hC7pH5ponPoKALuCSYGuA6E4U58AFVOorrMIjgYf3eiXQWiQBAicdQlQAX21x08JI+eDZfoGkGBJmTJq5yJAQYdNcUPgsZhAv6B7QNWcv3KKLXzQpN1i29UbSKSkVqqhiWMp/O6b0YOmv8QKx3XdViOPTCbFiwmuf18Z9ZbApJK5naW30W+/7CIM+E62UPhHwdKwvihZDdzGNA8+O+aVD8UbbF2MDKaaL+Ab3jyMMnhZeyFLhQ8QxbPsQXUQbyQR++zCfL3ChAnCejPcUpOQ9//h5ik6+8YsHG43d01XA7JVqo4GQ4dbuBSklf42XKfEjAR38GwBd9+62Fim/+4LEABL09Fxa5QLAj/ocdPJHKzQ06exFf38KPQU718zHA66fezegTgEGitM3puqCmn4++l5KDzgUXQCt2/NjgNZrryu76Qq/HvHwEkOolUY4YlnB9d0MEq+r5HB5+fBj7cZPXcjUof9iPo/Bbus1PNytXTR+rWJ9u60OZG3G9oDuHb1u9FG9gHZVpesd6gwgH9pGS5lxndowXt8JTmOU7hBNPVhrXsl72NKYpLtT3eG8cwJ7NpM4p77+DI5e0JOKvuhZmauf8PAU0KXUvDeqoyg9MMuDVjhTN4uBVeArBY7PfXs9Fly4wYkg+J4UpxhSTNCxKAHQvcIR+AuEYgCIBcszW/w3XuM+XpGK6WSRw4Lqum8hTCZm0ng8EmKvLPwcPU3iv7sBeqwM4+Y+uLdPkfhojL7rvXV5mALObmsshoxBEXOCB49IjgdGzw8qOoqFwXu12xk6eB6qcJXD19j8VqNuCj1WOB1rGgwybVXzRVHeUEyVYi7xwqUIvLGC9yAjGI/4WJ/T4seBGKGoJTZaUwGNahBiBVutol3y1v57L7v+Hrq/DAStsZ7vjbgLgCM669rLCQ/ycLnxmEfjXRZSsMl40OWNd9sOIzrevwAUHaDHsisZUoQsBkau1/9PQPeD8LIJb1eA3o1mfkz++d3+3g5Q7w/QExp2hq29jkkBylVD+889v3STs/sD9O3Gp/elX7rr2SR2sd3a4R7x+sU8kHRJTObvdYiX6W7z0vUASowx7eanaFHYbYX7CNApI257M+4rPPOOjjfsPah73kkM0CTt4/GOXUUDeAO0WVsUIs64jljkjNC0nkhRUnjoUjIYYOyhC9BlSeoa3FzWfarcXAtAL9hSzri3mtRg0Oz65EPNUbVlt5D5xQDdM6+fk1/QGPC6KXwvnGquEytKvqZS2MrfxYyJ11KgHeN2ClIMux2gx1a7Hxv4Qft743mJYT2gy8DyuxC8h63PvaeregelRPCZz7Wqm6CUuhhbTK1e5DKMMC55UxQkt89XzO+BU9uGvAem6/BMnBOv62VQSMgEqKKNBy2th+blDSumbBoN/lfr4lhI8X3cD32yRS/PZ3qPR1W6gjE9R+/p+eIdr9jxXmzweB7DtfDQkUfEnDVv8Z14yoO5X2OMwUdpPA95xbkdAOF6AboHCc+j3XZZSE4F6NLFeo4fd2wQd4wxAHpcZa21wbXdACGdj8vbbwe4AqRu8itAj/exez7oJr/+WbFe6QY+np7+7wCFFzTW8dcozSaayDmRLKi18Hagd3+A3m1sfs3ixkad+ha6oNOYi+ks/vQY43lAgB7LhV7Hxk2sJwGaCqd3ROfCjivKacixc64ufYF7SxcKNyVrwjzvrWsNtvgfheCdOXTqc9eJD4CenFKYpJWoZ8MuLdwnaca11UMloxx6HNrTTT2ge+s+USZJy0kxSTeh1sRo6QQFLm+f1ohLBIkY2j6k5wksPEG4MMG7j58r5a/f2ykqKb4OIYm6BHhA92DE77g9qLFh4JXSdmB+wf3CQPz13Ywmfc4ismjbmlfEUmg+KoLPPaBj7cR0MdgIvAVuWmsP6L6SPc3vhL3QGDsOSvEeOp7vPXSvMLUeHjwFqJ6PPK1x4IYPg8sb7qawuhlvUGjiE9GOxmYAdBS0bSeUuB6ALmH2ilrvaWwC0k4PNTkx7WI/Ovegm8LCe/V6tQPQfcRFURGNQc/y8noxwMF84ghOPFYBeixDooXnLy+/CU2b4aSvrZCp5in90w1oUx4PCtY7+JINrf9FASFU+fuUWawrLia7UF2qIo91jcboUyox7TBHpRT9+np9djFA5fNxLoTr3OYNX8mT7uf5VPfVFkeNLZ6v97C78annn27ypWhgdx7fAvTYofHrpzWJx0b9hpSnD1PHXQOjzoB+nqRPwK/tPHSG2R2goyDXY543kERTry9UaOsNaQ/ojfqW/BP/XF946Pe0Q6KvswiYieehBoc7fuSho1OcBuCBUwym05YEPng/BeSwXQmL5i0Uvzi+0vmCBUHIPOxllqJXqDMGRC1wB4OHiXmhjxWCZ7gY7GJA76Y8mENxVeyeVklRXme3nngs3RSdv8YLgRbd00nHmPr3RAsBepzD9/OEEhegy0DyIXfRyyskzwcAFA9KooVnXl0vsML1GDdoB0CW4ef3actziL1mb+Hib3j4es/zlb7HTmXRPn+vhPRsD2reevb019xkCIEmeI4HF38NZcH1ssd1PuQuGomnZSDht6IAXnnHYBIrQQ9Wmv/GxprlcknURHIohYHxqIZBisWDqvjEy5pXnvjbV857Wum7yinGCtnPy/OW90gB6EmP860agJgfxTOxIub91WfCKfFYx8Qg0yF76qoYt1RVi9Tg4Xu6iz6UVTMey8ywZ+S5SdHHHnA8noumFLtEPDv0SQB0hNwlI3EkS/TupnPwHely0d3rDvwde9gxTypCt53e8/r6Qv2aAHqs6z3v+AhDvLbEJJ5jsEV/6dCYj7cbnwrQtPtIsqOe+3jNtr0htSRAl3Ma62xPH3zmI4B+/Mk6mdVrnX1SPKCnDZVUAK5iYWyTCzyKbeMdgC4PPQ7NiEFV5YuBytr0gI7rwJQSPDGWlDwUuxSNV3j08vK5FNDxGe4vxaPv+8iBX2gyQdjrKyLGiknPu5iijAE/Zjo/fjJQOFGNAsBW2Fs5dD++7Rio2/vdlI7udbGQobb4+KpIzzQCJoW1fYTFr6eEudtv76Hi3h7QNG7v4cZWqsAL39UhKPJ+ZRx6kJGRJT7yIW+tla6H9YotYgpT6X4eFPzfAtbUQGm12Wdd8/DpJl2D9zzdFJ2QYYdte6K5jyyIfyVHHvA8v94fP8ig0Hdij6BU2mAOHe9r/F6JQy4hU4pEaA31XMlyNw+Tyix0gos9P81Zh7t4HvZGmvfQvZKVhw5A1/hj3sE1PuXgwYb32iIk/9rOqIjlK9UTyoe6quJYhn3RoJ6fgjeOEe3pTcOwUu5+jbwH7EFf4/WAF4OD+DwG0dS4oXOVTUPusf4TD8Z6U7LlAT0em+YKmb3Yj0+5xbonXpML9XDneeB+nTyt9T3v1KVyE84j97jj+ez+IgwK+IuXdF9tEQYPgkd1HwAofpTiilOm8Vi98+Dnn/B/25roFOp+eEiXiuR40Fcz2VboDkDDe2n7Yxhz3kNXDl3KMvX+3IEmEmpfQIMx6LUmJ8CTAsRrMDSEUsUxUiz8Tk+R+47p6YYwp8KzUlCxJ+eVIbLXcXP6mKk1xlgZiLjdANMTXh66vFofTqGHDAvRKQSvzLoJQqxc/Hw8I15gvLibeYUED7Hb83UvFWXhfqKllLgPR3bQ1YV35CHrfj7nrXX2AO29UDxT641nokAOvzEmWa4yBKUEpQSkYNCYRbzhQ+ukTxYh70YapvIKUNd6j9ArMipPMxvo6+/wrnSN5sT98e6kOc1f91dvcu/Je8XuIzyaBz4XnTyQxt4VrsPhLBeMu6NILelUlRo5Yauc+Af0hUxpHURnyUMM2DEPesDvZvx6QPeAlEZQgkHkjTGtsffQFd3RZz7ScSEQJNyKHLZSErFcaf7eIPKg5a+PDWJvEMUe4tbYk25rPuSucfoolgCv27O30wXewPWAH+sT5dDVDDkG1BScIp7AfbQekkONLwZV8P/FfrpFEL3uurh+TYri/LPvjyZev3J+7rS2bvwZh/wvuH9oUqTceGqoIsweakwA6GlUMwC6MC2O9mntfMTaRxBFSwE6cuhe97J7athyjdw5dlEB49g9MxTZAnNU9a7zI0RDVrmLEWPCSvEIxHBdLHgCXim6mDHikF0HQaGQAyDi3nG+Uda9V0IdVnJo3iGFF3sRFHp3PGQM9ngtC9QLnFcg3ZgttQ5BYBRFuW5xfnwYT6zoNSYxpj8ezyt3hXRiD6HDog8nKmHBBdi4vzfAFHJXcZLqExRVwfOVx5Nwek8an+l+MrYU3sWztNPB5+ekMEA7AQruCSHAPbSe5XK5Y491rJDwfYxfChKvfT5ffQzikLvnJRgkSBvhv8bTURSYzTEPpWJNnT+sYjyNX9/1AIjxojmS98hiwwjXiD/1Wexlg4YyriRHilZprJ42ncYedmFseegpbwbvMw0VhsiSlJ6PmnkjKv7br6s32MVH7EYWwv2aqwd2b9x7MEwAu9WRQ/d00RzV2EdyJKDXtTr3QbSNDXd/T9HC64v46GRvSOBePiTeDVDRWItHoYbmLH69vRETK3rJvzeqpWs8SHiDRXRN50QjHaeldepl6Wv8BiB7msQ0jlMCijJpDJID6U5vOOrvWP/Gcuzp1gmoSWOfWH78/aRDY0NUtMqFTm3ddH+MVzFvUGeGinIVNqbrFACd+hS9FrRdTa3JXaFrfF8vQ15m8LdP38KYKW1u6UDQHD1ZxIPatsYtav54ZUQlgsONPi085yukfTKXPvZBbS2AmCxegIsBesxkMUPLw4iBntdlzKpuH7dXfFpAX3SlcabgGw408QTUeLyR4pWsrtV7scB4xhUwxd9JxxFC7trwL/ppfGLGeIHFNPjti95EZykSLL6vQo6VtarcYb1540c5czAGBFYKVx4ifus9XCOlJW8CQkxmD8dyClSUDlHYWesVKwm9L4NQDYgEjmJqX5/hQcrTW4Cu8WAMYnjuAUfaJoCV6Kp1w3VIGSgiIAFPrfZwTC8AHXPGuGBkYD5smBOERIedyLjR+7gORXF+7OJ/D94XAEG0DUypAK077ivDxXsY8XMSOiWALgPQpw00Fq0H6KGaAhni8dgkN378XkHHypbH3QYw6wDKELWSgeJ5d2t9k2OS4yp3f60HEBl44itFe7YDc/++eLSbrvBy6wG9mz709KJ/ycPgOjvN+WcICHSv2DlRSN7P2UcBt9NPeEbSAhd7+bscEBV4N/ZQve7B316/eINLPC5j3wNmDNjddHt8TTc+4+EoDtBFA2+QeHyJ+ZC8yiKyJIfu17sbyHZ7L+0q6g7xoWyEFsMEYR3nzPB2EiKXDosN1pi/pJdl3HWmLM1q1S39Ad6DPkkdlFCjRfD22+Uc7jFCxhayCQ0yhx5zfZKKDXtpY8GTchTBvPB64IqVpZRHDOie6AB09MJWL2ERg0QMXi+Uvl9IrzDVVcwDQHytD8PEwIzxe4HpZuXF3/e00rY1WfkSXg9oCll2KIJo25poru95QPdWvu6R0j0cLakTr0BzjMFvDYTC8MznFbq8do1R4TGfc8cz1eFNXpn3+kRvzz9+/vi+0i64rwwMeeveA43nJwWu9+MITuqhu17fMS2lkKQYOhQamTs57lQNIgDomB8AXuFIX9SHz8QnpEPot58amWGwGociWh6M/Tzxd+rthi2BuFaekniKyqvbOY0GD2fLQ48jJZJb0VJrLECPDeBYEXuFFdOWwOrGJJnXd/CMOAfbCSg67W2rStcrRPztUzLe4Nc4lfLy9PF0ig30DmNB7WBdl7FUMbr9/93BKMnhw3uL9yb7sVyMvn4ssf7VuL1OkS5OHSx6aQmgaz39GklXxeP3z9pufb2+j404D55ep3pax3zkwXTrbxiuyaE9nhbifU87jxsd44/OIxd/6Rrx+3b8IUD3OXSBeNrZL3Tq5HgCVirCFetnb9zgb1znI4gy6JLrktavmrsAXfrGp3Q7Nvf5rd4hh57y7RU3PrQj5O4BXAPynqP3APC5vEhcg7+l/KEMocilsL3CSxcvhNwF6LpGgE4PCK1VuyqypCrGHx/XTXhiZo6Z0Vug3jKOFUvMUBQ0t20tZkjNReDnv++ZW16wf952gO6FlUIGg6S3h+NguAZ7El2zAzHbdh4Ixqbn+/XxSkRK2TMmxiGA8MIVj48KH1sr6vW026C8cnjAyi/7NRJjxr9jZc7n5rJJysadthcrNI1BwOoVJdtEBEBXlAKAjr/Bx/rbh8PxXNGMXjHOY3etasWDUlLeM+sGiF7etO6ir5Tt9mDOzqUdjTW6yYr3ND09ZNBtp+xwrzhHGhtdaIepOSjSIBooauB5SyCTrEdyUMrFDrcQL4omnlfwHnKOHSAddWr0gBPLIL8XzorAc8RjGr+nW7c14LkKOP4yWn/vhXt9022cMp79d/xzxWviJ8kd5QM5VhxwFYw9b/zpub5K3fOknuEdlm401j1jeRRd/XfidfYGRSwPCS0QIUgA3es/r4flbHhs6DBeeDDKhd55N0CPsSCRnOQnbpvLyJEc3bDPm8ZCcDZjQI/lQuMF/WNA35L5pLFMDOhpXUNoYSwPPeXlAOhc4xjQr7zpYQy5e8b3nioI463WOFeEiUmQPaArBxjf2wsVj0t0+9D9QmrRvIUVg7FOBBLxNE6/cDGgxosqhomVsl+gWBGkAqcT0dxNYwvNC6eY2o/Bh7z0XXxHDOM/jxUM9ymiF3YAGR8aloLyQiVGknLCeDzN9J1YCek8e2/Y4W+MzSvcbmAi/og9YNxTHrenh+cBjEMC4YVC4+dpYeH43ZjP9FpjlOL0ighCi0MyeEhLaFEKYUJUCeNF22MpeYGtaKjXMaDHvNINHHRPzNXTHPf0hofA19MnBoUMW61d2DrVf8eDhWinqI3WOv4tOsUeSKz0/bY1eVb4ru7vjRM9g4qREUGcEQ44StRqzD/67gVyr0KmUEPSoVOi+3jj1PO9ZLFZT3jYA7qu88aqH5/GKQ8d/CP+9AaTB9hu84vlUePw66Wom97TXLku7bbVatWOxjKx/tEuAQ+oXoen+VpXBO2xQPozXhu/lrre87XG4b+vMWz9Tjx0r2tjXX5/gJ5H17Qo5B7rt1jn+9cCdEWa0rXV6XWwmEPzG8p8VC+1HR08oKcRFcebiaxgDS8EdO+h59Tr321NRGRaOXSmXXzI/WI5dL9AUj4SVC0iGE3MLCASUIgZuwkkCadTxZzH5++lhfdM2iG8YdtaN0bSdR7QY2WYAkOXw1+2YwLPlAy1h8MYPFN7gYiZuIOZQtGXn6fGpBy3PCQv5Cl4oSgtnJYkyx2f+X3n23l5uocMNjxXXqoPy+P7CJtu56F7I+VCgU0UN9ZUeXmAJK7D6+0AXeuJ39rH7r0/AQfPIcfhCKH9qvjEK2S/y0FAovXhPuZqjXlQKT7ce2RkhOPDwUQokvNKWnTGvPid+wm5x2Dj+URgvx0g4fPtFKLm2GptHR/aDYgktzGwelrEY/Lgfn8GsYrS/P1xPxnksbLuBMYE0H0OvZsB7B0KD9DoAcGjaqN95J6eqYLu4rnjOuwr5pGsrke3p2N8L3+/uLGMZE1zx+9ujVu8DhB/ehCKDbBuQE9ZYyExjpDdSll4Z8zf08/J3y8Fj+iAGI1R6+GNG621p7t4yDtGokcHzTrWYWvbWsyDF9O/fiw43EcGbQyuwiHPg143B8ZJdojEUWCAuOQvADpkwR/QIn0T85ifizdIvJ4XoCvkjs8YZUUr69Cwjcdz53Nhe/TWgVU+1fz/nEPv5jXHXkSqILsUh8TE7ABE11gG1/miHSkcryji8FDsoXuFHjPbdkK/nTKLhdobJenChG51HQULjhPFUH4umo/uFytcPRegDDpLIcTeAucaAB05dNFPgK7XnsnjceAa3FdRAIXnfDW7wDg23HT/GHC8ssDzVEgHrxc/6+vrBEidwiZF6pWEV0oe+D3NGAGCMRMA3UdaNC+9J8PBK1ryNSpW61CICaDr/mNjYwT01dXVtDree7R4tqJRGEOsOD3P+xz+/fGn50UpCcma1s4rWFyP1q+xh+4BoRugS468MRcrUNFCRVUysi5QiK5TJD7zER+taTdDL7l/0ifb9+Lu0A8hfeQjQ5o/DatWcqoiIjXdlCreU4TGy0+6Dgi3s7gs6cXv5yZ6K0LYbQ4qilOFtPjAe8D++FrdI9ZF3mHRNRqvB0XPA3wG9S3qEC48vjPWu930l59zzJuSS68HvbEV86ru5XnAOxkxfyWvk7D7BTzlLvZGkl8DzccDerc18vvkvaGaPkJHT7s8PmkRDmehfsPRsyFqCkCXXvc7FGL9rPt7vab1E12wDx2d4vQ+5gp9kspQaC2uKveUT4KHTj0Xe+iX/fxD0pC7COsVqkKR3kvRCUsxWEBEqSxCkY5CwfFi+uMWaaGGinf2rA1HIWKSibAn/XNTyy8UgqXbTfj51gHzfhsKPvIhe33mBYpziMJNXjkIsLopY6okVVNEx6LyTGduiwgLFrZBADxwDjgPVGiZ5drBOgwKBY0FwBwe0NVABukJ/NfZ6exDrEKqNtogJq14ldfTHvREdjKJJxvOQU6VrfoJwLPvKTKUU6lW0zA0wtLYGiHgJ0DgHkiXNFtpL2/dnxX/eSibZB/n5voG6TvQ20fGXVtb45qw4r1eN/RiZxOHEOIiD1nb6pnkfHgKJEADtApzxTU4B1570Hm+M5Qy+wIk5wNYIccKeKwftha1anU+h3PJ56zWSmoO8NwsQvsoXkH4vd2mhw6AX15eJs3U75l7PnEOO3YGZHOGo103a8m2taJlOQbmhK1t6E6A8ff0h05iOHcb/wP/8rz7EJlKG6QEryBVPGqcBA8iRCFAV553jffwrHCu+5ZnxN6LSeQg6EulZST8kBd1xqo2krPUJRNUiiF/qPfE+7H3l3yejIdbe1Dk4w61wL2qoegVY+Be2uAJ84nIf3O1zVphvARYHFcJfgiGFnRCHTIeaMAwP9YBzwqAwHXE2PG9oE/AB5vVSvK9wAtJhqKdnONOYyQUlCEFED5Lmlcm73P8oVMX3/MAwJB3LVGqNI6T7U34nVRJZ5Oz4nUQTDhdkrqBZ76H41+jc+dBUz7LQg0D1jmcZ473k85leZ7HncmiXWgrrSPp2FMfqvC9/qRhFk66BJjmeXznloaGyo0NwkQXJ6HhpLJ+K8WDGhbpam7fC7diOgzHjzbrW8/DGoG3Uh2Ie+YSJarDY4TxIfJZZ2OVZC2oU7TG4TxwnpZHoybRD7qORxpnszTI1csT49Ya6wz3TC6RQ61raqgEWVVKSTo56WyYOCoEdFe/sB2oS55FV+ESQu6sIYgOd9JWOspPrZrm+bsVxrHq3m9bu+LxD6erp0pN75FrIAh7Li4u2tTUFBXfyvIKGXnvnj22vLRkk5OTVKQgPoi7srZme/ddYmfOnbW+/n5eC8KCALVqlf295+fO26H9B2xpbt6mp6bs/PKijUyM26mzZ2xqZtqWFhZtbHSUggfhgNK4+5577JrrH2iz8+etf3iI5yAP9/bbwuwslTAULAqZcEY5njk6NppUEAcGJKHcUXtcmFoCGN448QyN9xUCkWUGQKKHhi5jmaRKGYLL7SOoes1lU9CV4qZl12hZXzaP0n77129/z4oQqLZZbX3TikODVHB1gEU40hMLjyreTC5vj3nC42ylWrLdlx6wk4tzVmrW+ZyRnn7LW8bWlldscmzc2rWGbayu2cjQsN32N39jPdZjFasSAJ/1nF+yYn+fnTxzmvSDAdBX7KGxVGsnSrMZBJrdkSDdjab1FopU1giXD42O2Mj4mP3szjvswP79lm226ckOjo3gpA4CHLsYtdoEOKs1bOn8vB3au8+W5hcS4UfdReh2hMZCO6ambWN+iWsNRVfPZ6yE7ZW9BZ43DuU9kuux+mbZ0Gim0mrY6ZUFu/SKy+382XM2mO+x8b5BO39u1iZnpm2tXrGF2qb1jQ5znzh4pLdhtrm0an09PdY7OGDnN1ethbm22tZXLNr68opdsnuPLc7N2/DQkPUPDVqpUibwq+gOSiDfzlgxk7UCSpFyWVtpVKyYy9twM2d//8WvUaEhCFyylj3tV26xJhRGq209lnwHvFJtNaw4MmgbtQqNGxoCAK9szmrlCnmIIFTI29zSgj3ooQ+x4yfus7XVNTuwb5+tLC7RwBnpG7RsvW0f//BHbLx3zNbqq3bLs26xnbt32dzygg2ODdt6tWy9Q/02vzBvU5OTNF4w/vL6RgKwfT22vLaW7Fdum83Pz9vBAwesUiqz+h+GF2RqZWXF9uzZQ0UGWd6xY4cdv++EDQ4PG8yYPPC23rKeTM7+4s++QKMG6n3TKvaK177Kzs7P2fDYKDv74Z5r4Jn+PquWN2x69w5bqmza3PIilfL08JjlKw3L1JusZ6hmWrbWrlumr2ibpZLtmJyy8sKKFdpZq1UaNjM5bavzi/bxD/2J7RiasprV7Fdf8XIrtRvWHuix0wtzNr5jmmmjyvomx9iu1BKl15OxweFBmz11xqbHJ6xZqVlPvsDdGL39fTQKS9UK+QHvlTY2bbB/wMaGhm1xYd6KPUV6VRn0M2D4Pm+FXMHylrVPv+9TVreq9Rmas7TtBS/7ZSu367bn4IW/rKsAACAASURBVD6bXZxn2+g+9mJHP4xepnj6+we4NxlrtbSwZP19/QTwwb4BW15Ysj/94CetaU2rVMp261t/3zYaG9bINW2zUraBkWGeXgmdNdjXTz0AwwgyjrWFMQ2+4jXZjFVqNesv9lu5XKEOh4Fdb9RscGjIFhbnbXx8PAAgjmhNtoiBf5K/E+dis5UYwflWm/psdWHBJicnLN9btNXyprX6CuTzDLbWgiOaZsPFfmuVataX77V3/8H/B3Pe8pazX/+NX6dTUejrsdPnz9mOS3bb4vqqDY+NWLmyST0wkO+xXKNJXTAyNmrL1bKdX1y0g/v2G/cbNFvUU+OTE3b63FnLMYKXs1q9Rn023D9APVzbLBu8e+iSbH5rZxD0E2RU/4v55Phu2sj+PPJQlKjtbXH0QsZvvG2w07mFw9fuSBsx7B4OfOJOoHq946x0Gd8M2YcanDQFiW3Gl990gza5pZaXt8ShQGfPnbNdu3bZ+fPnbWZ6xiYnJijUp0+dsomxcSrp1fU1G50YtyrOVy7kbH5p0fbs3WsnTp204eFhhjCHBodsYX6eXlJPsYfKeGpwhMpiaGLMZhfm7dKrrrDb77iDzxgCc69vEBz60GWsULCRyXE7duqEleo1Gx0ZMStXrby+TmJD2Hv7em1qepqKA6DLhiIhROF74yaWXOJlxh66B3TlbrWgtHBDERUAnVXWrRbHCOuTh1WAKTJtAiRAA68JkM229VnOspW6/fB/f58CYJWmWbVmNtAP8xUhBQJjs1JNLGLkaTOJR3rTU59kG9kmQaQwOsjFHswVrV2tJ4aPZezciVN2zZVX2Te++nUK3fLGso0OjtmNT32CbVTLpB+8RwDv8NCwVTc2E0A3gHoC6IywWMYKmaxV1jZsZnzSyhubpOX41CTXducle+zM6TM2PTKWFDj1Fu3wfcds36UHbaO0ye/DK25slKk8907vtHOnTtsPvvcDy1neEFN52E0PJ7hCuH70v75PwHvC02625VrZ5polywz22uDIsK0tLFluo2r7ZnbReGjkMzZ+YI/96Cc/pqEwlC3a3NETdt3V19o9x45Y/9SYVQYKttmqswoaQNNbadrU0KgdP3LUpnbvtJVW1ayYt0GkAuoNO7Bnr/3Ld79nBy7ZZzNT0wTQdi5rhYE+Wvg8xAGA3jIrANQta+1cxlZaNQLxRCNv3/qLrxmSHwD0dWvZU150i+UHAVoVy1UbVCS0znMZqxYyVm4mgNmAUVlv2HDfgNVLlaRuoJ0YWT1DA3bP0SME6Qc84AF29PC9NKIGij1WW6/Y33z2r/jMlc1lGx8YI6//0oufY0sbqzY0NWYbzarl+4pck77eHvJgFsDTaFpPb5/VCznbqFZseXHJLtm71w4ePGhf+sIX7frrrjMos3PnzhG8YZifOHnCJiYmGL04evSoXXb5Fba8tk6DJN9oW6HRtt521v7ys18MZxBmDPsuXvyal9r86rIVcTIewuxQsOWKDfX3W6W0ZsXBPluolyzf30ujGPdpLW0Q2AGiVRB+bMDa/UVbWFok0BfKDRvM91q92rKR/iH74sf+nHTA6RAMs+d77HmveLEtt6rWPz1up+bOWW9fH+cPfnzoNQ+0f/qn79rY7gk7N3fObnz0Y2xzedXmz5wj7+7evZvPgiyubW4Q1IdHR2x0aNgWzs9brVS2nTtmCIAwTnPFojWaiJgVLAcZb2bsM+//FI3teqtqa+urduvb32r1XNtOzp8z683b/v377O6f/cwefN11Njs7Zz3FXurJ9fUNmzs3Z9dfd70tLy7b0vyiTY6M2yc+8HHcmWoC/8utsv32ra+30/Nn7OrrH2h3H7mX+gigWC2Vbe+OXaTV6ftO2O4dO214ZITAD2NiatdOKxSKVtmsWC6Tp/GKqFu+gMhTgTpgc3MjiTTQ00fkz2iwysuGblsLhxONFHuttr5he6an7ezZ01Zp1a0O53uw11rFnOWxDbTasNHeITv8kzvsmv2X2R+97Q9tIDscZtO21dKKveOdf2grG2s2OjNhK5UNq8JyzWetUi3T+RkfGLSeVsZaaMiSz9tCtWQzu3fb2tKybSyv2sjAII3TjXKJuqVUr1KHIOq4srREHTPSN2C9WayM2UYN99kqQoZ8eoD0NSQXAHqzRWO+Wx8CYahPAwjM04gXoqpo/xp2auD+2q3ESIzb8qY0WQegA8BD0bpqzwjofICa5EfFEZg0PQYzKhp6wJUKPeLeYo+VNjYI2EMjI3bv0SMkHpQ+vMDJ6Skrlcv8DjzzSrnCyfcUi9aLHsiNpg339FmtWrP1SskKfb0UntHxRJBpDff20duE5b64vETQB5jA04Q3MdLbZ/3wunp7bWFxkeAHoF3f2KA3x8rvoF7UeYchlgDoCOP4kFRH6NHlgOlZIuQaATr30YMloewRCsP2F4SE5fEmMcALAP3fvvPPQTiStAIAm55tDn4N/oWoSbNpK6ur9IoR4Hno4x9tNtBrQzMTdsfdd1lPNm97du6yxfPztmt6xiaGR+2eO++yH33v31Jj8HFPupEhaNAXDJ7rKdKCPnrkqO2ZmuF1MEAaiDZkkmgF170FARqyVrVOr3D//v1kvsXVFRsaH7X58/M2WOjh+m8il1vI2cLaCrdy1SpV6y/2WH+uaJlaw2obJfvuN/7BGtYgoN977qjt33mIwL7RWLUd+RHO+bE3P87a/T22aFUrjg5ZpVa1VqVmA42MTQwMM0I0t7Jka5mGjU5N2MbSimXKdds9PG5zp8/a3gP77Pj8OctPj9pyZdN6enutsrpuY5keGlPjo6P0HBrBc2jV6zY5Omr3HT5CMO/J5e383HlGmNbLJVrwUFwCdHg89NLbGYaJ1wKgj9dz9u0vy0PP2Jo17Sm/fAsNAijAwWyBgF4pl62Vz9pCddOyvUXyLU7LwmcAdEQzECEA8MHwAj0vvfIKyhNkCHx2yc7dtjK/YLf9+V/zqj7rsSc++fH299/4O4NviO8+/+W/bKVWzWrZlrULWSv0wHCoUeYapXKSIigUrNRqWP/wMKM18AbvuvNOu/aaa2xhYYHAiKjcfffdRyOZxkg76a8OWRsdG7dGq01DsgA7FIZTO0sPnR4c+MrMnvuyF1q13aSRojRcvVplZKQXqZFizs5sLNN4QToD92gurtuO0XGmPZbLm5adGLK+ydEkPF+p2WgOnprZ8OCofeg9H7B+K1irWbXfes1r7X3vf7/li722ZlV75Zt+284sz1uuv5d66JJdu23hzKw1N8o2PDRoFasZwq4Avv5CD9cfxjkiETBA0PhqaGzUFpaXbGR0xBbmF2z3zp22trJqgwN9tlFap6dUxK4NZgUKlm0jMtWyT7//k1arl22oMEDv9uW/8Qpr9+RstbppPSMDjJoc2nuJnT5x0oaGh3B8JIswZ6Z30Pn58X/8xKYnp6yv0Gt/8u4P2WZ1w0Z6hu15L3iOfeZTf2p9/X1Ws7q97q2vt4XVZfJLqVa1S/ZdQnkFnw4Uemygp9dWlpZtdGzMjp28z3bu3WPLm+sE9HatZUMDQwRwpAfHpybsrnvusssuu4xeOiKYTO+kYA49l2zqauP9vj4bGR6xO3/0Y9uNSC0MteEBO37mhF394OvszhNHbWrPLltaW7eVxRXbv2OPZast+/Db38coBozf1/7Wb9hH3vdh8teZhbP25rfdavsuO2j/dvuPbWL3jNXRPCmXpJfgwOTqgUfAT8ODdJzmz56j7sMiwPmcW5in01K3Nj1+thdvNOmkYJ1h2CEC1ci0DMvla1XSXHVo+Rx76Ko9QVSW0ctoH71PSfhdCkpzpgYDMDcknWQscC86MCvsYd9KpYXGMUrNqveGA3RucWTIPVglsbcKoSyXynbF5ZfbvffeS4Ij7DY4MMD34W0jzAvhRzgNHiPCVBBcADP2SOPmCIGMDA/bxvqGTYyPW2lzk1buA66+xs4cP0EFgVDpidOnrG9wwBaXlugVkODVmi0tLlohX7CZHTMsgjo7N8tQ2MzMjJ0+ccKwdQHgjbB/T28Px7G8ssLP8eyQ6EjyXO4sWbatzOVTQNcWDg/qqeXjAJ1hUhxIUyyyMQ5zu/BSkENjd592CuhJp3FgXaeH/u//8C80M9YqJRvoHbKT509TaRYTv52KGsq3P49grVm91bDZxQUbm9phl99wLeJoNrNrJ+d9589ut6uvuNI219bt5LHjduynR6xhdStawa5+yDV28NJDdvb8HEO4xYE+qzYbNIywrgA7iCe8RgAUwIsMiRRCMwkVIwIwNjximxubDD8jNXL05H0E8sFiry0tLVFB7L/8UlstbTCs11Mo0nNdm19iyLtZrdnff/0bVrQee9ItT+Y6n19atL+57es2ZP2GkrlHPeoGhgLhYS+2qza7vswoxf4du625tM5UBdIwC+ur9LCn9+yisVGot2yqdxAl/+Sh0T07+P1mMceQ+1jfoPVVW1ZdXmdUZ3ZpwQoTw9Yu5Gx8eNjOnzlr115xlR2+8y7m+rG+MEzvO33KxmamEkAPBSiw6wnolmXIcbVZZQh3rJa1b//l1xiSbGWytmoNe+oLn8UwMgB6onfQhnr6KDO5vh5bb9etODTAIsH+3l4rZnLWly/aAjw17CooFmiAIVyJSAFoisgW6Hj2xCn7l//1PeuxvPVY0V744uczxIp0wh+/973Wk++lcr/plputd3TQqu2GjU+OW3mzZDm0O87kuLZQHCMz03b73XfaoQMH7fTp06Tv2Miozc3N2eTUFIFtfWPdNjY3bceunba8uspQ8YGDB+3wkSPW1z/YCeiWhNxZqGcZK1vdnvn8Z1vf8KCVa0nXQkQl6hUYJ6itKFqhv8dmy2uMWNQqFds5OmHZtYq1S1UqZ6ZQmmWG0EFz8OOe4QlrlWv2uY9/wdZrazZZHLEXvOA55Dmk3L70F18xlAuuW92e++svYkqI+fBGywaKvVZAqmhlxYYnh214eMiO3n3YNlfX7MbH/rz9+Ef/QQ8dXbtW1tesXK/ZVddeY7ffeQc7D25ubNiVl19hd9xxu83snCI98kXs2kCjnTwBPVs3+8wHPkkPfWMD4N9vL335r9EzX6uWrDDcT11UXd/giW081ZC1QABPAHuZ0VCE73/vd37XerJF67WiveRXf8WmJ6YYGf393/s9q1vDqla3//bRP7YTZ07TAMG63XfsmPXkCrY2v2jXXfsAW15YpH4s9PfazO5ddmr2LMP85bWSzUzNMJJ6/YOvt8NH7rWBoQE6T0gnqAqfJR+IrgQ5SBK7GavUERnM2u6JKaY+D+67xO49ctj6RwasgWDlQK+dW1ywXLHHJsYm7PzJc/anH/yYDVu/VRsVe+9730ds2b1rl735zb9nQz0wZs1+6VefZ/uvOGTnlucZCYMDWS2VrC+TZdRvanCYoXR46Iie7JiYst0zO6gL8QNjDEBfHOqnnoHeGh8dYzoFaRXoVm43ZKu/xPe5mDetmgoVPEpHAtDTGhh3QJCMABVl+u8pnA/vHDKCseFzeeT+/As5kN08dBYMxoB+9c2PooeeVP0mzQqSpUq2h4KQx48ds71791q5VLLTp07Tgj98+LBd/8DrCCJQgGMT47a8tkphAthedc3V9v1/+Wc7dOmlBPyV5WWbmpwiOMN7Q/717KnTNtI/yDD14soygRChRVipAAlEBOAhwDOpVqp2bm7WHvDAB9qRY0dpUQ4ND1s707ZSKdkKhXzr4NCgDQwO0quF1UPCJpULSfFBKEZiCD0Aum8MERMO96XlEwAdn6d7m6GYEG5DUVTIOXMrCaoVrUWlCutyO0Bn0ZflbKW9ab/+ilfYvUcSowlWJpT7WP+gff2rf231csVGhkbI6POlFXvui3/Zzq+t2NL6KpkAecbxkVGG2WBYwMhCjQKABKHS2fNzlinkbb28ab3IDdcqBCzk7uDtkE4oIinkkoIyFO3B80IXo2rDLtt3gMoOYVYUsT3wwQ+yH/zbD22gv9/GB4eZ+2O4tK+HShkGF/KwiBoATOGpry2tkAd27tplZ2bPMULQM9DP0BgApjy3ZHtndpK55zfXbKNoduCqy21+YcH6s3nrKTWsXa7Z+tqazezdbYO7puw73/8nu+ryK+y+u++1B+6/zPZM77Af/ujfLTfUZ+W+HD38s2fP2tWHLrOFe0/YRP9Qkrrp76VBgMK7HArRGg0rr23QO6OAZjJ27vyc3fBzj7K7jt5rLcYak4Ib0BdhO1j6kJT1eoXgPlrN2De/8tcMybeyAPSmPeWFt3CsG2vrtnTqrO2amGb6anRygrnd+fUV8jA89Ea5yvqHydExGlMwFJH+QDQB0RmMZ2hw0C4/eKmdPHrMdk3N2OLsPJVpq96k4Ts8MGjLS4u2d98+eh7z68s2ODlqy+ur1tvfy5QZnnHloUPWrtQpI1VrMRqB/Pzc7Cx5BikwhNYB+KdOn7Yn3PxEO332rM0vLtAQg8GO8HO1VrdSqUJPK99MQu497ax9+c+TkDsSN/DQb3nJcyzbU6CMw0iH8YA0RKtRt3a9aotry9a/Y9L6R4etiULJZsZGrWBLZ2bpoaNuZL5RslZvgfwHb3o832eV1U1rNJAvHrBGqWI7J6ft2L1H7IorrmBk4/zaMmsVatk20wowfqcnJu3u2++gkYkIwer6su3YMWMjg0OsQzlz+rRdfdVVlPHTZ84w2gjAQJppYmqSUQ2MAbpmYmLcVlYXk+KoXN7qALds3vCv0Mzan33gU1Zge9MawfVFL/0VKzWqtvPAXlsur9va+jrlB+FsGE3DI6OMfFx11VV2+PC99NLbMLzKVRsbHmVxJyLQe3fvsX/6h3+0A4f22+j0qB07ddzWypu277JDNEDg0ExNTFijUrOJwWGmmagfYMBNjtuZuVlGtxDaHx8YZYQUeuLw0XttbHLcZnbOMMqzvrm+1TwL3jALf5MUJeuu2llrVFuWbZrthPFXLtvJ+47b8OiwzezZyToOGNWIAC2trrLWodDK2WCh11ZmF6y30GOzc+eZ5gEWjI+PWblcon5CtHCtumnTe3fZZrXEQtzN1VWm3corq9Yf0gSN3gLz5DCyVxeWbGp8IkkB5nOM+vaODNnyxhodBbyPFC5AfWxgiHq92qgRQxTK9oVt0v0KdWqni3AFcgq9r/qztJjVVRnKQ/eArl03DeDt/yOgayzpzo8Y0K950s+1BWhNFCWFqm+EVAB4AGMI9sH9BwhcEPT58+ftu9/6Lr1AhNzHB8fs3NKcjY2P23Nf+Hwy+/rmhq1trBOkYdVCUfzdV7/B7zSadRvI9dvDf+4Gen7f/ttvsdBDNZLI+z7zmc+0/oEBW1hcYD78H//xH2m9Lawt2PjwBEM+1z/iQVazJsOJO3fupGe/urZqE6FID94PW0ei53fo7Ob3jfO0JFR5uk5P2ibhLTaGoEOYnlsLUCcAYwD5T1jn2J8I75zVqEnjfChjeLyo8twu5A5AWLYqC9ye9UvPpoJFwSDyi1BQ8I6R9/38n/25TU1MUchK7Zo95gk3Wba/xxZWlhkxQQpj9uw5hmN/8O1/tqpVqDgHC4Ok010n77HXveH1LPBCyB3WK0L7s7OzSZgKYZx8UizDv5EvRj6w2Wax2eK5ORpesKI/+fFP2/G5E7ZnZp+V2yUq14HigD39eb9odx8/yuKjXXt221133mX79+xlDv6Ln/u87RhKQrYLpSV78tOfSlCDBQ1hnD152u767r/b2tqSjQ2P07N6xC8+3lbKm6RHc7Ni//w337RBKyKbbYubq/bsX30R6y7+7COfsT7L2/y5k7Zrctp6Cr32zF95ri21q3bi/Dnbf+AAAf8hh660lXPnybszl+yxz3/1r6xqDRuyPiu11uz5z34OC2a++rm/5DjPby5acaDfnvbsZzJEDoMHSgXhRuxMgBjD+IABU2xlbLhq9s2//GvSDdcC0J/2omfbvSfvs5nJKbtq7wH76Ps+aL2ZHhpmx1bO2Dve/V9ppDK8a1kC0h+94w9sZmg62XtqZs94ybOSUGqlzJA4coVYl95cwSZGx+1Ln/1SskuA19etxwr20Ec9lGHiK6+7xg6fOGaVZo3FjBg70jK3vun3bLp3nDKH2omb/9OTGEH7n5/7q9TbSAA5Y69/2xvs6PHjVuzvpfGKCBnytGdnz9mBg4dsbXWDtEDIPddoJYD+3wXoOStZ1Z75nGdZ38gQ0x8o9nrj699gUwMTNIxQvfHGt73J7lucs8161Qq5nO0em7I/+O032b6xnVyLEsLK77zVbj92L/PDE0Mj1ltrM3plmZytrazZe9/9Hts5NmP1ZpXpuoH+YfvPr34ZDS5EWQDIq2trtmtmB4szd05N20f/24cZ8Cy3N2lEvfKVr6QD8Z53vsdqrar1ZfutEfTSH7zvnXbX4Xs4dxhYP/jh/7EHPfg6Q8kMd2JksOe8wXx0MVsgcH32A5+yRq3MtYLif84Ln2tDE6P2O295s81M7uIaI+//kl9/MXUdinjBY3ffc5gFaUiDDvYPEtQ/+J4PWLlWsqHigNUaFRaUIW4EWX/Vb77Gdh/YZ6fOnaUHjmhKf0+vzc/O2ac/9gmm5eDd43nP+c/PZwrnJS//Nds7tofRFWgufPbO9/+RnT53xkrVMg239dKGDQwNhqJQ7INODtRRzRHqBD75bkQhsnb0xGG7fN+l9p73v8ve8JtvYNQAd0YNxcvf+F9sYnLKVpZWrGh5a1calm+afeJDH08r0MG/1WbFXvOaV1uht8d2XrKbBZ3nVxYJzMVigcWQv/2q19rOfvAO0jkN+823/C4jP+96xx/aWHHYltcXbWJogsb2i1/9UtuoV613eJAR4M1yyeYQmh8ds+mxCRZ0Zwto39zpnXtP3efC5UUrdA7Hh4W/0bZBgS59s9CO21e4C4zloWtnE+4fh9xZ1B3wSZiURtS7eegA9MQ7bxoAnQVe2psZRoaqzo31dd4YofJTR05aqVHiZPpzvXbs5DE7cMlBK7eqDBs95GEPZQHGjp077TxyGZubLPz52Q9/mu48xDNuuvlG+843v2PHTx6zSy85aA0UMbHyus/Wyxv24Ic91O66/W4uDhhuo7ZhQ8XBZP8qik2sZb9wy1PtJ3f+zKanp+mZn0cF/MAA/4s4HtAxAFW9dwN0LYYWVfkQ5TjwWieMAdAh4Ny2g60mNGDDSTj5LAtqKsgtb1MUh9BBFe0PzeznnvRYWuzTM9OMYAAYBnuQ/92wH/zj91l8k88XbbW+aY++6XE2NDWeRCIWl2x9ZZWGyw//4V+TQrjNJZsYGE+3OyDsD669+ZYnUej3HzxAzxj04f5rtx2OhYMh3A6vC+HPZqlqc2fO2ve+9z2mUsZHJm29Xbb+DKA0+cEc8P/pL/pFO3rsGPPth++6m9791//qaxxXwQpWtpr92n95uf30rjvppeN+Y/1D9qO//x6FtNQoWy7fZw944iNs96H9zFUun52zw9/9kRVD+Qyec/Nzn2Ef+fQnbXhg2LLtlk1m+q1a3rS+vn6qkj0PvoI5vJMnT9qh3ZfY2TvvtasOXGpf/uKXYe5YiaPOW8Mq1k81Y/aYGx9t3/nWt62Qx5NynM/Nz3mqNfMZgjr6rDJfhgLI0A4SnepQpANA//sv/09GN2AYrVvbnvqiZzFPjoJFVG1/9QtfomJNDLmSPfuFz2eUAjUp8JwB1N/48m0h5WKk1c3PeIpN7Zix1Y115t8P7rnEzp85Z9/8yt9atY3CyRzpihQNc9lh4xCMgUc/8TE2c8kuGhjIE0LGEdr/3Cc+az2WsyY3PGXsNW96rf3xu97LFM1yeYlRn+HCMPlnfnPB3vCm37H55UWb3DFDTxC1BfAEx8cn6KUJ0LONlvVazr702STkDp7DOJ73shdapRmOgcxk7dMf+xTz/oARQPrTX/AMy48PWzuf5fn0uUrDPvPHH7aRXB9pUbaGPe9Vv2b1QsZGRkdZlHjmriN2aO9+e8vb3m6TQ1NJ4ZbTpKzNaJaYSnrla17NNYFxePTeI3bo4EFGs/7w7W+3nUMTNr8yZ1Oj0/YrL3+x/dknPmtVSmUoDCVtzU4tnrHXvfH1tufAfrvj8N12+TVX2cbmhjVqpVCEl7d6DTty8pZv5yzfyNhnP/ip/8vYd4BJVWVb78qxc5NzlDE7jgHTmLOYIwpGUBFUMKAgioqiMCBgQERRHCMmjJhzmvEZZp4ZCZKazl1dqbuqq/5vrXP27Usb/td+ft10V9W995x9dlx7bRbQIJ8A+0Fxwzlj5k6K5jqFokS9MM4eXh/jkGHUK5Blq62VB+5bKm25NikJxPmM6zaulSF9B/FZt9bXsF4dDoalLt0kF1w8jmA3oL8RlaOLaPa0WykR6zetY8nkmuuvk6kzpktZpJLP2JpslG7xamlpa2W0OnPWzRItjctPa1bL9jvtwMwQ9YMdUwolp5irQMErD82GQTfkLnAw1tesl749+zL4SElGrrzmKundry+xByWxUmaVls5fQllN51Kmjg85LOYl4jGz1yHXl0+5UpqSLdJrYH9mq4B/KI3FZM4Nt9mOEeCUcjLt9psZrFQGSiWVTUh5uJRr05JtlUi4RKbPvVnWb9nEUmMkFiX4E+VPOO/IGLJtVtvibNub2yCr/tcMLc4GbAET2Gjb7YLBcndLUS/attDfa2mDy4wo/c9Accrj8X8BxTGT/Jcj9mWETk/ARuimFdBE6FAC5aVlsnnTJhmx3Qh5ccVKaS+2MdLA6+ARh3whSWRaJRYp4bamOzIy+uyzCZJDOhgXqq6skuefe07CfqgNvyTSCSmNlrIGZJo8uEIS8KAG1mZ7pgOS7oDXHkLjFe8JEQgRnmm0eMSlqZiWk888Tb7++mum9wH5R4ZAe/a4kK4I3UG8W+pEdw3dvWhq0LWurt6ZbhLTr4EAa1am/9K0J6lB9wT9THO7DToUHlJFQLn/6+2PGFml8m0SeSOgyQAAIABJREFU8Idl5MH7SqatjS17QHKD8ARe9sdvvs/nbcuj/hiUUaefxDYcpI2BOi8NhKUkHJVXnjOGoCXVLOWxckkDNYyZ8wALAWzSuEV6VPaS0847g+0cqNGipohWFwKwQNLBVogOGnRvrsA0ajBflMpYqbz8wkoJeM1n1SUbpTReSYUEMBI9RvHK5tZaqSrpLgccc6ABWQGMU1sv//nsa8nkUhINxKjgdxi5i1R0r5YsAEdlpbJh9VpZ+69vJdnaJCUlpZKVDhlz+SXyP9/+h7X4vwwYLEvvvEt6l1ZJOpWUcCwuWzLNEouU835gjINUCH6iuYPRmKRE5Mgzj+O9AWQVynbI6y+8LL9u+FV69etPgw7IDOJaGPT6xhrpU9lTy2mSzKOtJSJHnXk80bowDNoSBCXsEE8EAxJEK06byGtPP0+9BgWYFJFjxpxMUB3qup5Um7z57CssxMDQoSt+1JiT6ZRCBkNeH1s433v5bbY6GTPpk+PPOdlBLiPlCnT1Oy+8IbUNW6RXVS9+WlayEpaABAWsUiaK8nkCXOvDTjqSe8y57ah5JlPy8pMruWY4p+3eDol4EIkagpqwGKVa31ov1SXVXN/19Rtk9j/myM/r1jDShkGPoW0Uvl+uwBMJWSHmouiVp7YBxRXlrHHnEKwVjUXprK548EmaAKwF3nvMGaOkalBf2dJQZ7AXuaKsXPKYSL7d8AOIV064aLS0+8x0RpSiBlb2kFtnzJSANyKpfJqyH/VHrdHMI+ntBAJo27z+hmksvyDyhZJESe+55SvoXsGxqE82SVm8wnkPjIzNuUkmn5GIP8r1vOiqS6Up3cpUbnOiScpKomRrC6KGnjetev6CVzxtBXlo4RIadGRfGupqmbKHMW9qS0gkBEBeVuISlXR7ilkuGPxxEy9my9WPP/7IMuf8Oxbw2bIdGUb50J6t6YSURdEuyMZ5/gesAopBV864mlkflF+QNVw09y5iLQxIEdKBPgDITJ6fBdc1lWkVfzAoQbSGSodMnj6F/fsFoNQtPwCvYmmG1eAF8z55ePYSOpEwrl6Pj8+EtYdOwfWuvGGybN1aKyOGj5Ctm2vk/nn3M8MQ43rCpaRGtgBhkVwRff1scJOrb5oqzdDzJXEzF8Tjlfk332k6TDTAKWYk4EG3UVrivojk823MXmQLKCUGpUUycueCefL1t/8r/QYOYOaypamZugmZzTza1uy0Qk2L0xS5Wpk1Q6vsnU4pt1DkGnfl8tfXa7/676Xz+RnWoEP3avStKHf8HcGW1tPdtsldV/9NDX34oXtz7AvfYIkt8G8ll0BkDe8SpBv//eI/aAphjQgC8re9dpdYJEoQD1o83n7nHSkvqZB0IUvlv/9BB/DwoG6Jg/yvjz6nwty4ZYP069VPahq2ynEnn8iHKQmG5ZnHn5Se1d2pFOH9RuJxqtwd99iFNREcdrQWhXEHqDtl0+KJRGXHfXdlWh+IerRcwMPF/511BkP8oOLvjtABtnPXQNwIR91YTbe7ew352dBoPtMjD4MOJQ9DRvYqm6b1hYyHT4pLi870ZNoFoDgoVYgusyNMi/gki35bECggXQWhLBpAHeIFbPuu+/5NuvXrLRtqayQSCEr3YFzefmmVORyIwHxBOfLoI6WppZltOjAu77z5rrSLidNhJA4++hCixwG6Kgb9pjxgwxummEB2gIgxV5DyUFTeefkNHrhsLiuBQFiOOWWUbKytYXoSAKU3Xn5DkkV0MMC4I82Wl73330sqS8vYhvX5u58Yj5ZRfFH2PGQfk8b2egicDBa98uELr9PzxheoIPY/8QjWdzHatDpaIu+ueEmiWOVikSCllK8ghx53NMsaOOAfvfyGeNpyZkoaUub5pJx1/lhGBmXhqJR7gvLKsy9QMaQLOfFG4nLAsQezTbAkEuHevP3S645Bb0onJBotlaNOH8U6IAw6oyu2KZpUG7M2ABqijpsuyKsrOg06Uu5HnXkinxOKKJITefmJ56whwzMWZdTZJ0te0325DqZGV/zzSTq4+MJ+n3jOKZLJtTEbg2zFK8+spILGSiI2b5E0I1C09gF0t+yBpRILRJ2UfVraZfS5Y6g44ThAZh5ZvIy1XfRrwx2qzzTI+WPPJXobEew7r77N6+PvMCFQ8mddeA7LCwASohMCqXeIf74tz/olsAMaoT9ta+gaoQPghHNC49yek6cefILrYOK6gpx10TnSDEUeCtCZBJL5iXsekDijY0S0Hjn/6svk17oargP26un7H+Y6wPlD10Rdol6uufZaaU60yPY77CBXX301s1bgYUhkW6QsXCbnjj+X64IWWwBQH7hrsYSZJUDELFLb2kDHpbaujkr6kfuW2Va4Ttm9cPKlkvUgTZ+XorcoQV+RBh2RJgy63xugQUeE/uD8+w3XhB3zmWnLyDXTrxNvJCBNqQRr2MuXPERgY10TAMbd5JIrJrC8gudcMHeh5KSdTjmO53njzmUPfDQSkYa6elm+9GFmOHCqEfHDubt48gQTUSMr5PHKkrvuY9tc2Bti9gsyPG3mjXSegCeYO/M2iXpD0phqltIYcDpFGTf5YoIIt9TWSDgOJwlOqiGwMRw7hmQm3OGXB2+7V7ztwtIZnKKCryi3zZktDc2NrMejZBsNRaS8pEymXzdN/B4AOU0wCJmcNO1yactlKbt33jLbZlpMSIkM1Q233ESAXllZucRCEbl16k3S1pYi/wb2slXaZfLUKQRIAn8y/drrpCRqAkusB/Z10owpks63ExTMKLYoNOjQLT7ghiyZmdbI8WyKRHeXWzVLq+lznQWhJE1quNXgup0CdYL0NUzbI0OLllWSDHW2y7mvCScCOktT93idRu10AizTp/7OM5R96JpGMUZdAXFQr0Bug+3r+6++5e+TmVYpjZTIXvvuRVDU5k2b5S/b/4VR8abNm+XLL7+id4UF/fthf+fF0ZoDwMknH30ssYBJo0E8Tjr9VNnS3GCURyIlf9tpF1NnRCuPD1FMgXXQ88ZfRDIZgIsAcHp06UPSu7I7/buMxyM77rfbNgYdD6kGnUxxFhT3ewadRDC62r8zIEJr6ppmUSNvXSoaJY3QlUUMoDgAqVh3DfoN0xgMAFKSRa+oQQ/ihrJ5SSdaJdqtirUcpCZ9PuMEGHIOD6NzKKpTzzpTWtrSki12SHnPbhL2+OSVR56UimCUnhyM2VHHHM3aOLIVGzdvknAsyv78jz742B7acmIP4HQM3X6E1LQ00qgYT9mUDCRvonP0FqPV66M335NmHNBy1F1FjjjxGCJYAYZD6hYp4w/e+4R/q+pdJtvvtpv06t5D1vz0s8RDEfn0nY+dNDIO2V6H7UvDAOWBTAGiug9XvuEYdBjyfU84nPVdrG2k4JVPXnhD8umUxCIxKqyTzh0tGxtrmdKG0zC8Wx95ctlybguugQj80JOPYs126/qN8uHLr0vEZ3r68fe6QlqOOfF48Xs8Urdliwzs3VeeevQxIqCRwoQSg5I89MSj2UeL/+F0sbWQJRS0KPq4bogoY9mCE6HDOWqWPA06nhMGL5oXeeUJ0zOOdc4w1XwySVOoIEA65As4Bt0kMEUOO/FIOrPAkaA9cfm9xsjAGLbmUjL+qsvl+59MaQN91DuP2F6uu+ZaaWltlT49+zEiO+JEk7aP2LrqyieflzwIcfwhRnaXTL5U1q9ZywgQoCIou1mzZkm3sm5WMcLojmG2oRhENAYOfb/poW0zrUBq0OFcPf1wZx861vq0889ghgCOb6E9L08/ZAy6IX0tyJkXjZEEVG/QT4MOXgEY9BgcRBA7eTxy8CnHSmWfnuysQNbnmfuXSxE89t6ANKJ/+bZZ8svaNYw04WQBqX/3nEVOzzai4KlTp/I8oKUJJadnHn5SfBawBpkbd8UEaUwmSKwCx6MkEpXFc81nqIN1AQy6rygpGHRfQXyFnBTyeV4XBl1T7r6cOCn3mk0bpV+fPqzHj73ofHYdAKwY9AVk7s2zWbako5FOELl9y6xbmYloTjTLkruX8NqXXD6e66flT7TyArm+bPFSBl+OQb/SGnQg2r0+uX/+vY7exrm55/7FsnbTBj4nCJ2qQjG2+pWVVBhmRumQcy85Typ7dCM4Db8j6xuk0UbojkHP+eTBWfdIyBM0fefeotzz4GL5dctGqW9qIGEPuETqamqlJByT+bfNs4UMjyTSrTJ95g2SLKSkoqpcWhuaiNOZOeNGifjQ84IShciMO2bKpi1bWFLNJNNy+023SFkwxrxgWzEnV8y4ll0ouWSaAF/Uxm+7dRaNJbK7Pl9YJk6fTGeUMgt7YMl2EK37oZ9thOzuM9fuJne0rRF8V4PuZj51R/d4rwKq/8igt+cgw39s0JX+223QlRuFzoFr0iZt1ZCD9iDKXaN00pJaykDuX6FAoo1XX3qZdfBYMMpU09mjR9OIIP+Ppn2wTkE5v7XqbZvaAdF8Tg488ECm3dGm8s6bb0ksxDiLqQ6QyER7VhnCg9pGSdU1yq+r15pMgc9DkMy+hx/MSA0IbUSOAN+s/upbkgzgRpNSlJ32/ysRrDBciNDVoDtN+pZG0HZabFNDJ49zl5YFFVjdHI3M3V4bN5/pQEO/ikiaqHFQj1pQHNuNEIl2idCRckeEToMOa4pSB8AZPpFUNi2hSFSy+TYq3HQ2xdQLPH8ox32PPFCCpTHpQC/zpi3y8/tfSADvBzpHRHbeeSeCAtGuBbrLsooKptYff+pJZk+SubREAlE5/rQTZHN9Lck6cAumZcY8A1nLCh4JFEQ+feODbaKUfQ/9u0kjl8bIPAW0KDIwaIMD8Ko1nXIcOKSaYaQ+efsj65GbqHOfIw6gYUC0gC+g3D9+8U1bVRXu9z7HH8beZRyWuCcgH72wSrztOQkFQswmxPt0k70OOoDRNmqq6776Vjb8sJoOSTKXFQlF5cjTjpWW5hZG7v95/zP2yHJ8a0lUjhtzBksXqMsBnVsVL5Pq0nJ5/KHlzr02pFvkxLNOl3zAKwV48pYmkoBI7L/Xx3UDujuWKchrK57n2sEANUlOjoZB9yN+9Eg0J/Laky9YVxfRR4ccd+bJBERin2AQ0R/7zKNPsiZpHCyPnHD2yXSUhw0fJo8uXi6t6SapjlZwT4499QSpyyeltKqcfACZ5lau9w4jtpcbp89gbIga+Xfrf5LZd9zBVigo2IfvfdAy2hlCoSNPO5pAIRiwdEurtDQ2yWsvvsrskYl0CnL2uLF8LdYB+4IMFLioi7ki0+boFgDuAwb9yYceN6Jkswxq0GFg0Ga44mE8o/GzYSjUoHs0QvcE5Ml7HpAoMz5GZo4551QJV5QyC7do7jwZXNZTCh05aSsWZOKUK9mKiHYsAKQAxoWu6FZeKffOW8hIHslmZK0un3wlEd5NrQlZds9Sidn7QK7iyNNGsWcaa4+9AFjz5See5f6ZexW5aMplkvEVJenpoEH35NuMQQ+gxQulDuQvfWxbe3jBA5TpdKqVKfDrZlxP5DcIU2IVpRJA90abR26YOk169kD5xETbF1xyoVR17ybJdJIsZtm2LDsckslWBgZA4qOdb8n8+/hk2KdtDDppmU2Evnj+PQwK0m0AysXkhLNOIY8HeCPgtPgzOblnwUKJR03pDQb98qlXSBgtlekkAxaTqkdG0qCZVF9G8n555PbF4il4JZPPYiACOxr6DR3INlu0ILal0jTmd9+xgCWMVFtGYqG4TJl6DTMGaU9GSitKySeRTaZlvz33lrPPGi2l4TKuRm2yQW6+5RbKGhjv5s+aazoHUJYN+mTM5eOkZ7/eUrths3QrLSdj4IOLl9J5gkIFC8mkaZMNI1zAz0AG949uFoJRgXGxuk8zsRqhOxlepb21THFqDzRCV4Ouv3dnebsO32FUrXMDbMr9zww6XquzNTSodBt0h9fBMsp5hh6yZ1HHr5mJ64ZnXPm1IUAQ2K8++1I60DvrMemfFBCQ0bghBmlLsWcToAci9sQnTZa5auTfR7INDf29//rwM8l3tDM1HQmG5ZDjjpS1TbVEjWbrm+ktfvruB/Sg0IoWiMWk53YDJd6tkohooL/7V/eQz994X7JNzUTyug26pty1Rc0NiiNvNlezExTHLDc5l42H5EY3uv+tG8WBILkc6yvkWrcGnRtqDTodI2vQOdoTkbo16Bqhb2PQ04hMQpJNJSRcXkqjTerQXMZwoAejvLesxRK0FNJy+HHHSH2yRXYdsYO8eP+j4ssZJCSY9MjhzfR4mwQCIalrbpDK8ioLWRHZ3LBFelb1kpEHjpRgPCpJeNYKdLHtFoi4EDWDPOXDVe86dalULiOHHnOk9B40QN799CPZcccdZd2Pq2XggAHyvz98z774aDxGBsHB/QeS/QztUR+/9QGfAfeFZ9v/6IPokKAHFHuEKP+Tl9+iMeCzSkFGjjqUmYhiR4f0KK2QV5Y/xUxES1OTlFRUyKEnHydtfkS6HeLpKMiAkip5Ztlj9LaREm73+OTIU48lX8KAHr3kofl3S1VpBfcfabhBe+woI3bZSRItzRINgvymQ9b88JP88t8fKN+ZXFb8gbAceepxkvN5WEdnnz4Ump10xe/g3c8XJZotyKoVL/DsdHi80ijtctQZJ9JRY4QOg/7UC44CTktejjv9ZGntAF7Ex2cHCPKZ5U8RUUJ2OmQZRh0u5ZWVrP++98Y7NJ5YLxjE0ReNlVREpOj30LkLewJSXVImm3/dIO++/p4k29PMKkQDJXLmBWezZXTwgEGyeMG9/Jx0McN7HTvxfPa3l8dLuAbbDRkmDyy6394BSg0FOeeic41BDxqDjrUAoAc913g+MtChplj0yJPLAIrr3O/TkXInLbKhAn72ETyj+cJnnzluLCN0J+XuCcgTdy8xBh2zBTpycsVN02RdzSY6pysfeYa8BTDoHl9Qzrn4fDp26zdvJGiNrZzBkLTWN8qTDz5KUFrIOgfHn34S8RuBeFTm3T5HSgF+RPucPyiXXHeFJNozbPvCc/Su7CbzZ95umSHM81w0ZaJk/CJJX0GKvqJ4clkpduTFh5Q7+9B94iv6xNtelIfmL+FzGoegKPsfcoAM3/Ev4o+HZWtLg8SCEekdrZJ/3HqnbK6tIaEMiGIAQoQxbWeaGAOa2mjYH1y0VJrbmqUiVGZXD/gPQ6mqBv2SyZeZXn3oA49X7p63gK1miKIhTxddfjEzISA8AuJ7WK9+cufM21mSa062EEdw/axpXPOWZIIlMTpmRWQ6kck1jj/sQziHGvpioNOkEPTy3I694kL2fqN1rb6uVvKprOy+4y5y2bhLRJDxC8T42TfcdJMk2pLSESlKNpdhuamqpFzqNmyW+XPnsSMCBRM4pJddPcngsCoqZfYNs0xvf3OzxMtLZcqdM6ShtYl7DWZBGPWbps3g2vn8QerTSdOmkHsD5U9O5wMXQyBIQwneEjyXO4jTQA563unDV554+53Gn7MUTNuyRu2KgFej/nsGXW0LXCNkuf7MoOO1mnJX1jpFvqv+0b52RuhDDwWXu2WKs3V0Q/Vn2M+QgkOz/qa1G3nAIT6aokYU6fejDQfLbrx5gNdAjkLFXMjK0UcdRaQxiC++/fK/VmUbh2HX/faSYlWcCF4vqD2resjrz67kYcxAmENhOejko+XL7/9Xqnv1ZD9zviUlX7z7oVSifaO9TdpDQUbo6FmHQfcH/LZ30nDyssVMB2FYg87UsmVDQ13xz1Lu7jnaECrdINZbMEPbFODtwBXL7oYDgMAbnq1litOUu1K/IkKHa+QpeiSTSsno88eyLg5lCeQ8SHFQB8MerHrxVSlIB/t4K8u78fDudfh+rJuu//JbCSIb5vUyLV9aWkZEckWFad3QDgF43nASYoG4NKQa5MgjjySfOxQh7lUHAsA5odEAehoG/dV3OoFiubSccvaZ8tOGdVLZu4epj/mCJEYB2QxamSqrqugUbly7TnpUVJn6+BvvWfVuEP0HHHMwa8tYHzKDeXzy0UtvGrALZaggI48/jPVROJvd42Wy6vFnJO4JSu3WGvYrj5tyuXz503cSrSqXhq21sseQv8i9c+ZLd6DymdIW1sixPcACvP8iSG28ZBFM5LNy+sUXyJrNG9j72lxfz3757QYNkTm33ial0Tj5uX2+oBx9mgHF5bBG6FCx6TFsK51XRNeooTNCNwY9rwb9TGPQsY4w6KtshA4FjGomDHoCBt1vDTpwJNagG6iQyMnnnMohF8jSPPbQo4w2m5rrpFd5N9n7kP0kMqC7tLanyaIH2Uo2NMtOI7aX2bfOtr0NAalpqZPLJ09mF0t7OisvrXhR8kxHBiQtHXLShacQuNfa2Cz9uveUVHOCrYZ4RhCb0KBfeB4NOkoIkFHKN7oh6FyAo7vIsgFO05OWyx1qH89Ag26dWhj05x592jHo+Myzxp8rCcnToCNDGBO/MejIMOAMe4py8bWTyfwHpPrkyybJ9j0HSnt7VnzBsJx+wdkSLi+Ryl495Mv//Q+xHUjfYkbCsnmL6UTlbeR+y+23MZpH2+eSRYulxELf0JE/aerVUpNokm6IjhuapdQfkofnw/mBhTTBwLgpk4xB9xuD7s2bfnoYdEToSizjcQy6R3L5LMHAt829Xb787j9S3aenbGmul+7l1dK6rlaeffQpe1ZNX/IlV1wq/lCA7WPoBV/+wHKLZzAFm7pErVSVVsmkyy6VR+5eyieATkDseckUY9Ch3JERuXfuIgs680pDsklm3j6LPfqIwDngJpGSh+97kNeHM4Fg7NKrJ5C5MhQ1pSdmi6wxt2ERDWA075OlNy+kh1yI+KW5mJUZc2eRDCYUCRHYixJj05ZaeWrpY9T56AmPxUvkxltvlVRHVrKBHMu4KIc1ba2T7QYMkVumzrQOoYcR+g0zbmQNHVwLM6fPkKpouXgLkEGvnDJprMQqjew31dRKr4pqmX3rLIn4wsw2YE2umHYVI3TU+YnWB3c+AM0oU8KgWxyL9ZK2HT4DXhVXhO5Gq3OIkAWP/5FB12lvGpV3jdA5mfVPUu6wUxqhK5td1whdDTpt2rDD9rbUrxYUR05yY8xxoNESNXzIUHn5hRdZKwUyEChBpIDCoYgkcog1jIcT9pvaRzKXlEgAS+yTAw/7OwcxoJn/fz75t3QU8xL0GCM6bPedJD6kj6z5db0MLO8mHU1J+c8n/yIIjK09ubRsv/fukvEUiK5FBJFrbJVvP/yCHjq+EKGjhu426CYSNwadNQztr2bNwYLj/sCga9uBbq7OCHcDHDpTJkJl7OZyZ7Tv4nJ3G3Q3lzsMOqcpFdBNWZR9DzyAyhLGqrG5iUxQMFSkXy0tk3dfM0AlrEtjtkVGnzeWabzHFz/IgQVI1UfCFsBiI2F43RC5TNHUwoBmzhARHZbTzj1NfvjpRxp1evQKdmGi1gDNYIhWrnhWqmIV0lZoE783JPsfewijtMZMkq2BUJpMXxU6SCiD0aMgsUA9C2jk9ta0vL/qHSoVBfbBoOcBMkMt1muyAR+8aEBxzC6ghg5QnKfA/UMr1Ocr32YnLdYMCN2RRxwsnniEJDIwRMFku3z+zgc0eAbFK3LwCYcT5wFmqQ9ffN3wrBcL0pLLyhFnnCSt+TYJh0PShr5dULO25+XtV1ZR+dLoFtvlhNNPJTEJDDrSzDDgzABZg461U4P+6tOmjxur3ig5OWp0p0GPtYusesJE6ESbI+V+xslkjIMMIeUOms5nlgMUBwyKSbkfPOow8juAYOW1la8QzW6iPmGf9YZcs9Qnm6VHWaXEfSFJNzRLPBSVpQ8slagfXQUeSXVk5LLLL6dBB3f3M48+RYMuPj9BRRdeNZ5DPOo318jQvgPoKD62bDmb+QCEgmI85/xzTardRugoJ8HRIKrbRuhgYVODDicff1ODjvODFDDa81745wrHoMN5O3P8udLqgUEPMsqHQX980f006Crzx55zmlT06k6szrKFSyRmCwLI0EyeNpVOJhwv9BxrhI05EUvn3M0IG/V2v9cvY8dfIOXdq2VTY508dM9SMc1gxgG88JoJUoyYKA57Gi14ZemdC3gO1KBfPGUSBwclvCg7iHhyaVKSIjuWy0PGMXUOANiiLCOxjFfSbUkpCcXkgssuYiTbmstItLJUpK0gwZa8LLcGtaZ+q1RXd5eJV01itIzofMmiJVYWipKWlMyePZsZBbQRl0dLZP6Nd/zGoDNNjnkTQLnPuYsOV6o9RcNx3U0zCBBrTrUyWMvUNcqD9y7hXhnMOeTqfDquGIqCzKu2rWERjCo1HVCRvE+W3LpQAIdPoUUwFJRr75whiVxGWlpb2Otf6g/L5l/WycI580hbaxoVPTJhyiSpSTRI5cDu0l5oF1++yJIR2CAfu/9R2hHDARCQ626eJk1NzeItemThP+ZLHJgDdGX5vXL6lAule/9ekkukRDLtJMJa/A/wCyj1cFGumH4VZdcfQhbFtGZjTgEMOjhMQP2ryHXtO1fDC2PqNujutDynAf4Ol7sbFMeavf1yA+KYBfg/ROjaJs0MLKZcWrum2C6WxKydcyJ001foMug2OidohenxkHz2/idOrycW6+CDD2IPMQ5R3wH9WUcHehQtV0CQgmcdaEw8EDxF/P/u2++wlg4lC6W156EHSFNEZGtDvfylV3+pX7NB1nz1rSXJEKnPtspeRxwkFfBoG+rIc10djsvqT/8jueZm9qTCoO+w766/Meh4UMc7chl0JZbRCB0S/Gcpdyy8AiTYqmb7EBn9o3YWCpq1Q/rRNZwFgD4dzoJ7IS0sgE9wc9ryrKFrHzpSwPsdc6CpL5WVsueSE5JyHQR7ALD17BNPkwihW2V3dhHse8D+0qN7dyK3kU6EAgDQ54zRZ/E72MEGDx9GAwaWLzDw4TSC4x6EOwC0oYVHx7yyrcmOziRfOWYiFEQ+fv19J4OB6LrbsD7Sa/AAGjmk43KtaQ7SAQirtKyUyhRVU4anAAAgAElEQVSYALBB5VMZRt/vvvIWMwww6DjMSLnDoMMJAAASuIgPXljlAMZQz9zv5CPZpoSaN1r9Pl35FrGxkEncx45/31O6DeonqQ4zGlUak/LvNz8i1hctN8VQWEadcSK7M3APLz76pJRH4nSgGtKtbIurTyUknUlLj6oqSTU0S8Tjk7dfWOV01da3Nsq54y+iY9EOlC8Ovh+jY81YTKwtB7hgWEqmIK8+aQw67p+guHNOJBcBDEIMKffHnre5K5OFYA3dzIV1QHGooZN8w+Y0Th57GvkJkLFZft/D0pxskB7xKmnPpmX0RedKR48o07eZxoRUx8ok5gtK2BuQhx54UIJeUC/7KC8XT5ggGNcY8gdlma2hN7YnJBFol6umXSup5hbud6YpIYP69JN75i3kfeB5YNDPPt+C4gI+U6IBpoB6wrRswlkF9S4N+rInnKwd1BkjdABD8Wkw6I89Y5sdjfN2xvhzOXTIFw6KB2tZ9P3WoI85XWJVhpL2lcdfkKBtcd2SaJDb5s8luDZaWUYiERCrgIGt/tdN8vyyx8XTnpN4MMJ+7pPOOE3+stvOsqWlUe6dc7egoJVIJSQYK5MLp14mEg2SnRDtoL1KKuTum2Ybg27K23Lx5ImS8hcl4euQgl8kUGgTzAPAcBY16B54edago8iEVluo77MuPFu69evF4SzgKG/Z2ig9JC7zb72TqHZcYktDjUyfOUNKykvl9ptnS1N7s5QGUd8GWG2s9CSddVJ8Pq+kGxOyYslj2xj0S6+aaOreNuX+jzvn2P5u4yBOun4y9w70yWF/QLpHS+TOm26nKU/mU2zPm3DtZQQxciKiBcXR/NiprzoaGQZ9MQ26R9o8GMbik0tuulIKIZ9k27McZJPc2iAhkMjMvZf7D3bL0pIqYjJG7LaTrK5fL7liTvx5ke7llZJpapU5t9xB5D8cUZSjbp11m6xe/YtUV1TJ4nn3mIE32Yz4wiG58NYp0u4rSNOmGulb1Z3zBObfNlfSmaTEInE6EJNnXO0YdHYguQw6Shkw6DqnQ3U9ywqWhU2Ne1cWOQ6wsnTfavTdLWW/RwjjjtRBRoQs1/8l5U4Hzc5i15Q77ocjx90GfcjBe7CGbtLuFuXuMuglsTgpBz/7AMNEMHIvQ7TlQQcexHoWqAQxSnP4dtvRUEAQoKRhlOgoYOYrBN7jla//BQS8BcMU87LrPntJrizMHtXKQERaa+rl52++5XVaUq0SjpXK7ofuI2u3bJIBQwZxWEtZICyfvP6ulIhfMuC5DoZkx5HGoEP5Iw3ORYVqt039WmvQhXNcJmdeuplB7oAdXAQDDu+uneENJDleB8+NIxbDYTOQvgMtHUYwoKCRpgQzm7aDcePttDVEgobLHdO6sqQKHXXyCQTtgJkJmpLjUMsqOOry4QcelP49+jLKRV970B+WA444kG1pr77wMn9vyEVE9th3DzK11dbXU1DQlz18xAj59/98QaQz2tVAAQkKVvwNz4HXEUioA2s4kcvQooKIBIBIsPRB4YC16+hTR3GsIZ7bUFeKvPj8y0y+jjrreJJ2FHN5IsbZDvbym+w51jlRuHfUdmHQ8bxwIN5+7lXHkMLBOeiUownWw/3hGiuWPSoVgTjBPeFQTI4+60SpbW1m2x0cPdQCVzz6uJTZ+0Rb2EGjDqVTCb76z1a9L4lEk5SXVlhimYIcP/oUyeXaieoupNvkrWdfpeqFjAKFC4zIqeePZosSh4uwDoUsQpHlEMgGWK3QERBuK8jLTxiDjvtPSoccA4MODnbxShhta4895xgyZGVGnXWymUgFTYnpZz4/WdYQg6tBP+nsUzjkaO3ateT8fvGJ59kzjt55sCSeetkYycHhwLCRcEwSDU3y8tMv2bXGvRRkwpUTaQjBDb5+7Xp5c+Uqxi9wrlrBOX/eKEbZAAUWMm38+bGlj1CuoFhxltC2hton6q8w6OBYILkr/BFEpJB/puA98vjSx5z7h8ycdt7p1C+I0AGKW/k4gGbmC6Cl0ePOlbSnQ/xIf3YYroZHFi0mA6DJEBRlzIRxTJsiA4QRqA8vWsygAA4DHDy0ACKCR+SJ+mtzXYO8/KhxoFoSDdK9tEomTp5EBwstl6GyuDy44AEONsWeIaNz0TUT6LxhjgRAWvnWtDxy12I6klqWu+hKFyjOj5G3KBvlxecPcLY1G1Fx6PMFWToPCPUOS1tUlEQuKROunETuehjVQIdHHpx9D/ceRgVAMr8vKOMnXcz69UMPoS3NZGvwdfHk8VKC8cEcRZ3jft99+1006CxfiUcundJp0KGnwTBnYkG0KeY4yhaRLYGB9fUSzBXk/oX38joGSOaVK6ddSfQ3qLyhzw3+yBh0Uy82UyXDHT5ZfPM8yWdy5GzPoOVt2iQOBSqvqqAOg7Pes6xStqzbII/e/4ht4EMvvEfGTDhXItXgbi+YyYyZdnnwLmQLPJIttjGjeMV1V0pLS0JimLLm88u82XMJiA57/IJJ4WdeM46DbhAsgVESWcHbb7rVOlHGD7tqxjXUNQi+1MgiskYbIfAnmLamEbrSsm4TiVuMVVeDbiJ0gylzsrYW2a78JV2JZtwGndE1R3r/McrdDYr7PYMOB0VLwQxSB+2/q81QmyI/gWK2LoAbhjFGegJI5vfeeJeCBRADel333GdPpmRABwue6N59+sjKlStpUPfZZx8nPYA0PdJ9//r8c6eHHYnmkfvvR8AR0OlQBEipv/na6xIPxSjCiAz22G9vOg4gScGNQyn8+5PPmHrEF+g7d/7rrmzZQoQIVjrQxIa9JimP6xx+1OFEZMPJQKTz0ksvScwfk4xkGPMdO+oYM2CmtNQMy4hG5cM3P+R7gVmFUgGdJq6BGt4mcDxXVsr7q95zHBRMbdp7v32Iakd/t44xRLQAIw8OYfBvI2qFx//Zux9LW3tWwhb0Zvxno1zMeESzF3geIPhpTC1QC0p615G7S5/+/aRm61b5l2WIg9EsYO75CSeS0Q/7gnGyv27YIG+9+46URMvl0OMPl5ZUkmleTIRDSQAevabRWBOC3YJRp8R1yKpXXiVSFUQUOPR77z+SrEug7UVU9uwzz0jQF5atrfVsf4FyOO3c02mEQBf72PJHJRYARxrIPmDYPXLEEYcTdYpI4dP3MVK1E/WMPTlk1OEklMB+oFzz6nMvW7AYFHxejjn+OJYRQuAfsKDLFU89bXt2fdLc0SpnjzmHBxWjXzGh7KF7l0omlyaOAPs19oJz6TDUb62VT974QIqFdol6maCVLXUYTtJdThp7OrMR2SJIiy0gCGhXC6aEo8aujUwbJ2CVh8oouw3tBlHd0NDA8gmofJ94+DEq106DXZRTzz6N8gEswRP/fMLpQW9pS0hJqFROOPNEptxBiAPmxUfvN615hsoHzkVBTjnzVHJxIx395GOggjUOAcor7QAgTbuBg0hAebrd4KFy95wFlJOi1yf1kpYxky5gKrzYbihoAVB6dOkjdr9zJAoB2xt6z4FtAb88AKls+8kXmXXDwCbsK2ZwP/+4cWwgwZCXM8aewSwYyKU2/rpBXn3GkCA1p5qlKgbApkcuu+Zy2VJTw7V4Ytnjlu/O9MIDYXD2+LGcNQAFhiEbt986S0p8wKjnGbGWxsqZ0kaXBXAci+YsImcGrqPrPXY8mNgCRJCDXGnZfQ+S2wDnLVlAWWISzwWcW/Qog6564W3zJVvISNSLMbowqpdSDiIlcalrrJeCp0h2R8yPb25uIQkXOx2y7bL0riWkcTHsfaZchH25eOLFxP+AunfBHWjlUo4MkbEXnicRTOgL+OWuuQukIdkoFfFKyeRTJM657MoJ1AnVlZUybzbe65GWZLOUxcvJ1DnpisvZNQSaW3QX4TUYsxrxRnjtS6ZM4LkBm1yiuVnCIGuZM5d7rDI36dpJpO5GAADdjEyUjhBmK62daxAseGXJrIXSls1IMAyGxqKMv/oyYi1KKkpJZY1yHDIB2USKAD1oAeU4Acr95lk3k4AMTtRddy4wZyfbLOXhCkkVUjJlylUc6AVGTHQt3Dx9hsT8Ecm1ZcUXCskVs66XhlQrQddm3dtkzu13kCDJccImXCi9evZixhbO0II77+LfsA5wii+ZOoHRL+wWdD8cdZS4BgwYwO9q3H9j0MXDVlBQ86oj4E7Z45QCPN2VsIynFyRexQIdDZbw4DRZZ8DdKucG5uk9as+5ZhW2AcUNsQadKQZFezvzTDwkjkG9Bgbx5//+5CxSMtsqJeES/rsh0UCQBtPTJHowLVTtxXYadtw8FvK7b77j75Un+q977c6hBkjd4oEgqF9+9iWp/3wexHt+2flvO3ORNRqGUf76X1/zNTh0iBz3P2R/pvrxGWjnePrpp/n7TAeyCX4Zuc9IGgb0MmKB31z1Ju9RQXwnnHQ8J01hYcDOhE189913JeqLSlO6SSqiFbLHfnvQIUAmQNGGH7/zkSX4wGd5ZZd9/koqT44oDQaY3oYDgClZwCIAqJNsbqHC/PLjfzvwQqP8DLAOEQ9Nud0LkxJHuQ39in5Sv6J/P1JaIrUN9WxP++SNj8nKDaa9uAdJfRDzJKQ0hvGjWZYGYtESSXZkSN1ZEa+Wvx93MFuqUnlUcw3drwIhldqUOIpCUYYOGiyL77mXiM7KSLkjAxhsAV5tGBbQNMbjZoBM3+0GSO/+/SReWsK1/OwdkOiguijSmkKNNyIRf4iteeIPycamLdLL8nYb1rOwHD7qcPbTYz8hP2+8+IY7sSKHHXcY2bmQtkK5BxSOLz79krQWkkw1Q0Edf9bxPCQwZmi5/PztT6nk4ZBGA4j//JIpZiTmiUguZ0aKol0J5EBIrSPqMQYd7V1gSjc1RpZeSP7joaOGQw2ZeHrZU1Y5mwr4KaNPIZkKpgtiDOWbrmdoyTZLRbichtkoF9SflVDG4A0aM00y6fLL6cxieAdkAsNSVr2+irJe5i3hPcMg4f7QpgNlWBI2DHq414lTJ8ovq1dL/959JdOaZIT89ONPEJtR9KKG3iHHnHe8VJSU0XnD5+GZVj76nLRLG0lA8DmnX3QWjQyiczDFoacXvBAlYCqMRLlHcDxra7bKi0+8yPfCgAEge/gJh0svTE8ErXMoLHPnzpXKSKVhSky1SkWsQpJo5QojRSpS07RVulf0YEQL56s1n5RrrptKwhUwvAG7MWjIYLlw7HkyqEdviXpCTNsCYc4yVrFdttbWSp8e/QjSxa6BShTDZXbYYQf5+ptvZPsdd5BZU2/hyiEljutOvm4y9RT2HoYM73vwnofo+IclQufk0isv5ZnD0Cq8BoyQHEObSvF5UJcG1giOzX2L7pFSHxwd8HckaHBKOJ3OK42N9VJdWc3rGnR5GR3V6TNmyLpf15NBEa2GwMXAIYFJNcx1cGFyXHuMLQV2Jh4ucc7G+IkXS1V1FTOVwOIsmLNQ0h1pssBBxq6/4Xo+F7IYDbW1Egn4ySaH+8DfoXWvuuFqZvLwnBEGEybjie4dknLZOrq/4JEHbr9bspgeR0Knglw7/XpmspBtwXrD0KFnHtiImg2b5LlHV0hHsV3CHu1pUffUMFAigxIPl0ltul7uWrCAehvnDB1OUX9Q7iYmAMYP2U+vXHjVROJbSkpKTBbI55Pbp82ymbJ2yefa2ZcOxwKTDpGlumnajeTFh46Gyzf55qsYrGHvNXUOewddD7nW/nR3HzrT8BbUzHZlGGik812DWfAaNbpd0/Z4PUoaboOun6H1cdyL/s79WdpppW1sGqGbGvoBu5l8jo2Q6B1Yg24CgSLJORDB4jB+9M6HBFjEg3EKFkFLPiSuRBpbzYQ0fCEyOfbYY+kVad35i0+/oJHHNKfuFd1lx913liA8HEQTmQzruut/Xs/3IzqGqtpj5B6MnKHcsWkw7N/8+xtHgCHgBxx6gGzYsEGGDx9OysTVP612lGMOKeJjjnY8LQjID/8BP3xB2jjLOiS7jtyVhh5IYq2bfPQWjHXn1x7770GPF3/HZ+B+f/jyOyeSgALdae9dbf9misMAkELHFwQaAgkvEghisHW9/uprXEOd3aeRuRJuuL32lkySUT+gUEeecoykc3b2eEMDU2AgcXnmiaclJmGpazIMctXxSvl14zqOgQQN6JrN66Rf74FU+wced4ikssa4l1ZXsCVFJ+1xypqlfyBcqFBke8uIYcPljedXsRaOsYfIcOSLbVSmJmWZo3AedsxRnFVPAg+0reTzUorMy/OvS3sxIyUezAcXaWtLSzgUlY0tteR7XrRokZQFy0gni/IBjCHWWb3RD17/gHsGQwln7KCjD6JB792nL2ueYHB75ZlXnVQvZOqAow6QoUOGsG8XkRP6bl96cqUFzHRIuj0tsWCcnNLlgbhMvOwSueOWWVJZUSmNiSbxhPwyZtz5NOhtcFVtxwIOGpnirALHBDgogBcee8HJsmDpjjjhcKmurqZlxdhW3MeLT78otS210rPMzKE3mIAcn/nok46RV557hSDGkMeci5NGn0TDgegcRh3RI0iDbpt+m7RkmiTuDUtpKM7oDK1kSPC3Sprz0xfdczenIgK/QQBUa1JyqYy88cJrvC4iKpQGDjnjCI6eZLo7EOJkvRUPAXltnPMUovjzzmVpjJTGQOVHIzRcYPgCL/bWmq10vDGx7Y3n3nAYJfHw468cz7MNpjuUQMDzP378eNmuz3DTs20jV0TjcM6mTZ8u8+fYaC3TKOWRSjllzCk05FrCQtmof6/eMvfm2yiDdAQaa6RHZU/+DEAoDCSioBtnzpT2XDsjRsw179+/P7MBzy57WvKSkaiEafivmHIl9xGT5EBMBV244I6FDh4AuuSa6ddwNDN0ERQyeMYxRpmz6m12C+uCvv5FsxdynTfVbpAB3fvJNdddJTfOmCHBQJD0pACD+b2mnSyZS8mdc+ewNIaJknDkwVi3ZAGifGQigabvIOofrHcm+izKxMkT5e55d0ttcy2N0ZNPPSX/+uLfvH8Mbrpx2k08NdhHGOxrb5zKcwWHpIg0tBTlzpmzbVIfMpGXiyaMk/LKCmkH2M9vgI0GGGcNu40uMY/+/jsN8Q5YC5EtvfqGqSx7gJMC9V3oftCG9+/Tl478Lz/+JPctvFsqo8aZRdsonBdklaCb8D/2bsJVk8gngIwqSq1IkaMUdO+chQ4pEUCrV8+8gaU57BVkDAHo7TffxkwA1gzyNXXqNTz/kD+Mvr3vXnQumGwjmBSvnD7FcKXkrD0Lh/mzTtVU2m/YCHevOQx6R67DUH67BrSo8eb51omf9mf3+yE/yORycJgt/2qkr+/9/xl0BcnhXg3K/e9/pUGnZ6Hehb1BCE1rS4LpEEQamKeMQ4vJTCtXrGRbGghPoNqyHVnL8CNy1PFHyZYtW6jMULvDxeC9v/fee9aIGUO59wEjpWgfGDcOL+nNN9+UMJWZqftsv9v2XGwYckS7uP5TTz3F2jXSSOCV/+tfDbEMDuPQoUPlxedepEOg3tVBBx1k6uuYihYIyAfvfuBE6BDgw487nKlX3CciAExue+fVdyTVkZK4Ly4N6QYZNWqUqZXb3kSks1e98JpBkOaSPNhnnj2aKUmQVqBeg3Q7Xgeji3Qnx3P6AtKvdx9ZvuxhifrjrCWpM4Uo3RyOzpodDlNzW0KioVIZefh+zjxzGGNkE5Aa//n7H9gWGA9H5ePX8Wwi7R1ZMlDhK5XPSMgfkUOPP4LDWVDfHzhkMMcoBmNh8rcDP0G0PscDmxoZvmPGNoBluOdNGzbyWd599V3ZVL9R+ldjWhN6ttMSDkRl+z12ksru3Tj7Gix1qNPDsUPJBUL/0avvS6o9QaOBQQxIe58y+gzOK379tdcZmdMZzDTIhRdeSGcRWRus4bJlyyTmQYoVdfy0jBs3jrW1uvoGEhp1B2js4eWMpPDVUkjI2DFj2JGBzBMOOjIMcKw+WPWeNLTUSXVZN9NNkW6S80afQ8DWm6+sYn0SEQ4i9BPHniZ5H/raYd7s1D3bg4r1gTHHIYWCf2DJEokLJtzhHlMy7qJxdF6hlNb88gv79ZGaXbF8hTnAkmfLTkWkQo4//XjK6KqVr1tVLbKxcZPMvHmmrP/1V+nRs6ek0im2ZkJGcSb69uojT93/T6lvqZcq+yyoJ5845mSO/SQmIxbjuYVCRBtRt7IKuX/+fQYnUEhJwRuQS6ZdxrIEap5wBkGx+eC9IEUx7acw6DNvvYXtkAAcQtbJ5IhRp14/MQgwYnDmcYYWL8Tno1/evP/Ik47gSFNGECJ0MpDOXHwXiFF87ILBXkARXXPDNfLJZ5/KB29+6GQZ8HsgrxE1qmGBLgBeADz64Ld//ukXrDNXlGZSvZbL2ePHSDgaYfoZ7YooDwKPAAOMNbzvrntYp0fEV59ukH/Mm0cwL5jmGLF2dMji+ejHN1Xs2lStLFy0iOVFfKHEgRoz1pho6KJwgA7bfauq5Ybp0/m77rFqGpeLx43nGfvnUqC4wfSXJM5m/sIFjMoR6cOQooxGsGbPnlyb+xfdTz2jIMXalq1y/XXXkQ0P52v5EtSmO6mtp950HQMwMN7Nu32+87fmXAuzI3BmGLxA3xSKcuOMG8gKCHcQdfaZt99MOUOEjntS4Kxj1IsFlj4wNhUYABKsgP8/2yR3/GMuB7oQLOwB10yQ8oezhyi5R1U1RxVD1h65/yFTLydrYZjn6/TzzpJuvXpKQ6KZJVzYD5SjwJCHbp+rr5gsFbEyljFYArnucgJTNRIGQPeySydIecA4PZDzqTdeSz0Aow7HetrV15vBNPkk5zVMuuFyrpFOOyPHiM9nsjUWW9SVx90AyYGlMTqTOtzFZ6L/dndHuallmV4vFsgI6K6hb0Praj9PW6V/L+WO62zbh+6K0JUClvBV+4U62YB+/eWLL76Qvfbck5EwGcLKyvkASKsipQsFg3nZUF54DSJDvA4bCuMLrxB/W7duHd+HAw0uY7S+UHnm805aHJ4W+yjBxRwKmfaCQMCpgyMSh8DicKDFDc4GroHaNt43ZMgQEnH894v/8im223k7XhP9qbgPOCirV6+WeGmpeEN+SaRauXFQSFDMyAYgK4ANwL3Ao8fn4TNwH7hXpPjLS0tNX77Hw8EL3//8k4RiESLViQsI+HnvWCvcKyKZtlRGNq3/VYYPHSZbtm6VaEU5ow4y9NGYmtS3EtKC+Qo1bhhJcJgDmFTRrZpECXVbtxJ0UhE3c6RRy+xRWU2mL0RZBG0EgzJk2FD59scf6DVrhNXU0kJAV76YNwNZrIDC+NEj9fpo1HHfqAHDS8bhGj5smNPBgPoxaFeh+FC3RFkAA1eQysKACChQrN2a1b/wQGLmNGpcPau6sYyDiGtz3VbWygF2wt7gC04b6u/YC+wrDhYwCwq0xD7htfGSUinFuNlcjnvGumAiQZnBqFFcA2sQi0QYMYHeFD3miFZrt9RQ2YMSklTDrCHnZeWzz0nA45c1G9dK374D5Pgxp9Cg5wF+smUprhHUBSLvCjNnGooVyqShvoElFkwNY59+NMp7QXmI9yMe2XGHHeSbb77h8wGfgq4PvB+18rr6OiKeEd30wRja77+X/gMGMFqLl8Tp4ICr/N///jepYFvrW6QSawCZhBxjWAzG4/p9VNzDhg1jdwRaHOFUwvgh/Q7CnkQ2JSlPjvPIsTdYFyheUIrisyFH+CqtKJefflkt8bJSygwHdtiBFnAUIHd4TnZPtLbKoIGD+OyQH+gFyBLOJow+DDHOEGSqZtMW8eRF9tt3P3nzrbd45mBwYSzwvBhSAqcEM8IxKQxdLTCgWAOcP8x98OU6DC+3PZMYr8oZC8iiBAMct0ocS8BPGcXMCdzLLrvsIps3bpIIdEcwyDXfsHEDjTMMvhm3bLoscD94PhhIpsNLSvhvyD3pj0MhPjvnWkDfhUKydUuNDB40SOpq60joA2cOrIUIhuAQwNj0HTiAbJigomX7ZjhMI4izAFlX2mziNYpCpwu6Dmx/7OlubDRAZnvOMdQK9wjMDJ4P9w4nSBk0yysqzDkpK+MZB6V3KOCXqooKjp2GIwEnHKly6FFgDfBeBc1qhxCJszAAqEOkxBviwB/IHfTL5tqtUlJRRqwCQLfAt8CeDB44UD798GOOQEWmbMTQYdKwtY601xXl5Zzex9G8hQ4ZOmK4rN+0kXPoUSbFvUCukBWrLq/k2Uu1ttJ2kJbZlgCgw5KtSZZ36EQgrQ3q8WCImBdkUTBTROVy9i13sExw4z9u4v5BV+IL96y1b47ftjpRU9wOeh0xcIfNaNvx2l2NuqbhtQ6vaXutoSNC/zODjvdp65s6Le6Uu0bwDtnMUFtDd+f+me61Q+yhSNetXUvFsPqnn6n8EDFhE+D5Ip2Duh6MKBS+1iLwnXWCPGIG4+3iMyGsUMh4bTxeQkWkNQos6Pr1600rk/WS8H4cGmwsvkNB4EDDUAL1CxR+zZYtsv3221P54fOxCFCQa75fQ9/6uJOP4yFS1Dsji1BIevXtIz+uXU1EJj5TvTJ4QkzfxGK8Z7wehwCHTD01/BvXRRodAoAIADOEMUgD32GsI9EIr4MBMK0WIIIoGlEiDnYykyEbWgGemGXoo1G3ESDWDfgC8ESv2/gr6/Mw5o2JZv6MgwEkLtKeUCJQrEhLZVNpGTZ4iPz04498Dni6OBwwtHAIcADW//yzDPzLdjSGDvuT7aHnsBlylXuZHkT0gZ+xFtg77FF3zjdu5HQ8pLWh6OB8YMQmIjikLWHoEPEMGzqU6S44ABvWrmNNfv3adVSwoagZawgDTuPT1OTIGLI8kCGsNX6v5RzsFeQhncnKhs2bOGsZhELYB+1CaKxvkEEDBzISgJECgE+HgpxwyiiuFfYJ6HUYjCH9B9A5eeKfjzEdimghWczIaWPOojHvYC3E9N9CuarDhTnbcEyYskPHAMhY/H5GVnBg4cV/8/XXstdee9Hgf/3V1y0esmQAACAASURBVIwScJ+IEiHr2CMYCawzo/l1a2Xw4MGyBnPIg0FmjNC6hggdWS8o5b/uvrv89+tvpFdVd2msb2REBBATuABg0NFCitf8/PPPHBMJ+mbcM6IkGHa0FEnAK5tb6qRP/76cna1RPDsy8ByoDafTNMJMdfu8jCggS/ifa40hGuk07xGvRVkO33HWwFUBA4d5DwDN4TzhefAz1mHEsO2krqaOeBnIG1gGUfuGfgGxD9LGCBg2btrEKYRQupBX/A3XgwOWbk5Q3iGbw0dsJ41NTbwOQF1QlDBo+B2c2u+++47OEPYRpbm/DB8uqURCchhUFDB1dHzHPjAaRXtTMOgYdewV0qR4bugz6CCcW0PLmuRe5nN57i/0DbAYWLtYNEYHBLKD75Bn6ChGZ6jBh4J0VPB7nC0AHPFeXjudoUOErhGcucb6evI84Pf4PETx0KW4F8gOygHQO7gOngUAOfwN9437gy7TZ4TRC2BPs208ryyF9ujB98MpwPnE+mmEbiazmEwAI1A8uzdEfcYx0qGgGZMbQgtfnpgH7CVKBWvXrJG/7fZXaaqt59kDSUw8HCF1NAbNQGZRdw9EQmSdBC04AI74HKwDzhbT5oi0y8rYeQWHLZFOOYN/4FAxwgX9Nlpn43HiZ/B7GHLqSGRic3kGCNOunS4bmzbJfUsWc/80gMQ6YI/xv/Z+a4CrEbfJNpmUO0stmOppwW1uJLumwvF+tXNObdyC4v4s5f5HBh3X14zCNhH64H137qyha8rAuXuTRoAhY0q7pUUGDRrEA/v1//yP/G2vvUgOAs9O689QtDCmRL337k1DiYXC/xAsrSnQIMPT9BrkKrxJvIZGDDUpO2FGIzR9P+5DPRSgH4FQhqBD+WOx9957b3n+2Welpb5VWttbyYiGjAEOC6MF28uH621tqJMe/fvI1vpaHgYIwJo1a7jZULCIMuAgQIHiYGqdBevB5/V4aCiYLfB6GA1kQScYjVDpwOOGIQJaFgIFRVkaj/NneNsevx+kwgY7rbS7ri4D/Bqtad//+IPsOXJvKtFf1q+Tbr16sD9z04YNMrBnH9m6cTMjLDgNwwYNkV9+/ln69u7DrAJAQIzyBg6QNevWMYMAAAv2jZN82jBT22y4CiV+oQBJePwwytgHRCXYV8hALbIL4QgNxIZff5UBAweybo7aLT4bGQvUtvGZqJtC6BHxbb/dCPnh2+8YvaBeqgoDyhpKGrKDfcR6Y50hrPhZFSH+higchq01mSIYDs6UaeUxr4V8wIHAvUH5AaAEpO2KR56SVCZBJwwp/0OPPVw8EQDrPFIaicnjj4CJLSCJTELikRJ678eOPoHGHKMkoXS1TkpgjgidAvT9I/okjW0wRCPG8gwc2vYc1w1fiNTwd3SMEFtQVsapgno4YeCxXgMHDZIffviBtWYc9p9X/ywjRozg+cHZ066SXj16SqEtL9lMlvz9AEkigoZyRXSEz4VcYx1hABDJojSjqHQwkbW0JaWyWxVBm+gmUMcS1JhQiqwlFjroWCbTaRo6KuxCB88I/g4ZgiyBZhfPRjInZK2qqqRm8xY6fADmIQLHPqVTaSKXQfQSC8ekZrNJAWuqG4oK10TaFx0ukAtE7Fh/yCPWCNk2ODTDBw6mYeF5xohSYBYozKZ7pkevnnScEN1D1mDw8EU8DNGIhk0S+4Fn0NIfHAntSdbABPvNbI5Ncyr/BPQG1hgGQLN7eB3+jfOP9+MaKJHBWNDhQBYSaxkOcmwyjB9kV7tsYHzg3MNZgCwjszJkwCD57ONP6KxDtrEeQOuDBwRnnd0wFpwII48gB9kIOJzBUNA4Qxbpjf0BwyMye8DP4BzhjFGGYfjzOfKJILuhqXYtPRhr7mG7aUemTeKRGIGE0H1oq8V3ACjhGGA9hg4ZSoexPZuV7pXVkkwkKGdoa22tbZD+/fqRLZQdCt27cYpmOB4zgDGvx7ENdH4TmHNuAj4CpbGPyNokjbxDb+EsIhCB44h2YtTNcQZh2CGHsBGHHXaYDO83XO5+5B758ecfuff4PNgJzbpg/xR9Dr2DzzePbhQm+vF/z6AbdW7Mqtuga5SuBh0yjsBBUe6/B4rTEq9mCTTAdBv0bUBxg/fZaRuDzptVDe9qroewqEeK70ipM63akWe6CocQAoHDowYRwomF0shY0eow1jjsDQ2NBDZBMeBA4r1Ih+MQ4DVQAPiuaXd8Fr7wbyh+bBCMJOpW2AhcB8ZnzXdr+DqAbPbZbx8aanw2Pg/fIQyMFiJhSeazHPWHv2nkrrUTTbnjoGFdcC/4G4wJHBUoISg+PCeAHVBAEEAIItJ2GKqAey4vK2cUg/5sKsqODqawkV5sRS8k5MM1FIfCYmvrUHJweOAgIKWF9Fy5pVndbthwadiylf2/eD8M7JaNm6R/375MPSH1y3R1VZVs3LRRKmEEMTwlGqEyYEQbMI6J7juFzQojDjBZt+x6wTHq178/PxPPD0MN77xvnz7yy5o1MmDQQBq3HGrfmTQNFmuLllgnj5/h1cfiPGRUCn4/6Rexljj82H/8jK4DKEA4S9gr3BeUMAQayhN7gwwAvHQoLEaHFtgCx7Nn9x6SSrQyEuhR3U3akml5djna2lDUKLCfPRYqlRwnVXVIti1Jjmy01QEk6PcE5cSxp0g63+YYdO3TJzMa0m0AKxXy3G8MaoGRgrOBe+nXt6+sX7eekRayMQpegRGGfKsDC0WIKESzV9h7RJKHHHII0+pIw6Md89f1v/KcwMHE2uPzUErItKYNLwKiPc6u9lA5k49BijwnfXr3YZSOdc+m0wRpolTV1NIkcQw8yaYZBUIWMIypubGJLWZw2iDryA4gesaeIpUKxxUZAETQUCZYdz0zcEzjsTh1AVn68nlm81oTrczy4CzSCci2MTIEtazPZ0ZEasSBz8Uz4HdYG86JKClhzRqZGKzJV199JXvu/jf2m+M8aXTEz7GDovA7ROeI7iFHOJMQRpwH6IFQMEDjEotFnbSqKnPMbsd7cX6VawKfjWdlBF8sMpULzIGm3mEAeR0bmACoWVJayt9BXyLTAN2F30NmmUpFhIzhVgE/1wa/YxtmJEqdAacKpRA4pciw3H8nesZFEuxmKJOJ068UHxwsO2MC94YvOHLqiOM8qVOCa+B6vCb2L2cypKjZIzOgxgqyDf0FB4rvRb8z2tfgqFqjxiwVOiPQg9+RpyGHg4v9InWybQXTjCNT/P4AJxXiQzAs6ZG7HpD2Qpb8DhjVe+7ECxgQAXQJhwc6ugbz3UtLjdPlM/ZEgdKQMUTskD+sAbIhMOjQOegs0XJsE2xNIECg4Pnnny/VkWp2ZE24eoLE4jE6UwhW8LlYf43MtW7dNXXOaBvDhkD3ayN0TcmrQVdjrFG9GnT8nWuqPCV/0raGZ/2zlDtr8ZaSnFmDYfvvaqat2S9e3PUzU1F2ZKSmDPBnfghSG7alwV38d6ceNOXu/p3+DEuGKToaGXb1UPB7fRi3Z+TUKdRQWCQ9EfeW1ObTTz/lpDcFsul3fRZ6XkihRhBtmEXD39zABV14vbZ6a+4Ng8CQeMFGuZ3AkU5/FqkZ1l2RliH20AzBwXcwFbk9OrxO69e4HqJYJ+XlRVerHf5iDxcMJLxQDmMAmA190fY6Tq3HuJPGUbP1T3qF8CDbTa8u90TJdfB+O+SFo19Bb2sFh7VJy5ZHRWo7IrSdhSQpDjOfCpLlu7cYAeU5wF+1XqmZG90nXXN63V2mHKm3jBWGgne3byhSFWuAtcD66Fx2OH/PLHtK2jrSEvdFCUhMsDUrIhtr18ug7gOoLDc3bpFrp02VzfVbzVQ4T0EKXnMusMZwCkD4gzXD1Cqt4TljFJXHwUYLuv9O+wvWF/95PXSImRFxERvpWVJZ1bqbUwpTxCzuwXG+DBLZofOySsKJKqyTyFG/aLljjdhD9jQIgM501iFDBEm6ohLqBOwriEZIT9BBhUQ0OP6zJTqVc44l9nioRLmXHKaCeq8575AhGPP2doMs1vt0dAG4ye098AMsV4KulTq9KDu518VZO2VrVWVp66yUU9f/waBhceuqe3CuNWJ360eVS94nFaFR6DzD+qDONC2juBFBkl0QgFpOY7QybXEqqnvVkdbnwdlCrRhZJshxCONWb7mDuJ1csV2CnrBceO0EUhJrK62uI9fHnhvcmNmfziEkKm90uPXs271VvWHOvunP1lS72gfqLvbdEGJuQIS2X521bWtF9FxvM/QLLayQgaJH7r5lHp1ooFIAUL5q+rXM8CGTiOADmUhdP7PcRi5pHIFp8iJ9ZiyW7hPBcNgD4A4yGWY5YIcQ8Kjhx6yDm2bdZMqNUFk2Za6y0VUP6Xq6dRFkHPrTnXJXm+G2O+7Pcl8H6+WuobvPgdohJztkz406CbgOs2KZDGVM5dczdL9dOq25S/+qgLqNGC+i1Jf2sDtG3XX43KkFNzl9V6PO7msQmFjYvhoNehpdFdLvIAh5jx0F9oDCw0LaHZ4wogOg3TEURh2S33M4aNDDAckBGPYHBl2FRw+dWxngZ3pw9vC4a0x6uJl+VAJ/K2QO+JAOhFHK+rlqFAiEsZGXRs/u1hFuPvbAxRXsNuZQyHiNHnTcjyp8dT7M6DmjbLfJzPCA63Q6RNGdBl3rjHg9Ph+Rnjnk2/apqlCph0tlovgAHkZjEA1Rhamh6qF0O5Buo6YyoYbGGHucRrM7bk9VjRYmNP38w48ydMAghxt/YL/+cveChRINg6UKJQ/TI9+UbmCf8MTLJ3LGeLg0JsUQ+tEL0uEx6Tb0byPdHihYgwxKWAXlWEXS6bAaYibuqTWiqkiV8x8gQqXddYyEVU5UmjYSoAF2KS3ze2MkoJS4v1C8dt/0HlShOgrdboyWVIxCszVAC8ikQbHnWc+FkWcP71UR4DBMVPjWmXXLue6vGhFcTxkp1aAbkI8xeqqMdX0o2zZVrQZdjanj0OMzwVCnekudG1dQ4pxb6HfX31W/oRVSlax7fXWCliu64Ue5dRieCbVc083ocQyPniWcIWYnrbPGMaT23HINLNiN73ftG42H1RXIwpCV0E7DQ4+1IZ4CcVC7XHrdlN816O775CIbAXHuX59ZDSTp6u36bLO+7rW1rWu6pqTzteOn3T3qdJq6GHTsPfWM1QF0LIseuWvmnXZ2gWlXu/am61guQqQfRIo9nWI6HzoC8sfhKhb0qBkCJ0hy7Y86qAw+kBrP55mVwLMhCzNy5Ej5+OOPaDegQ5wza8+R2yDrejhn1+4nDDr0J91zV5StBlb1lKPbXQykkAMYdDgvqit/z6CrTlNd4DboOD9uY05bM8TW0LcRAJeHCQWhb1JPTh9wG0X+JwbdLSDuhUNFEhG623i7UxtuZ0I/Qw8Vv9tWA6RWkIpEehGpd3zGD199JbvsvTeNu/ugug8lFLEvEnAidB4k9Wodqe2smbiNuuMJKxDCFWE5xtAaGT6fJSJw7kWHw3DUockOUOFpOst6jI7XbgEpquhwECEQzGBYhaxgNvXqoEyQ4nPftyoyc3jRnmYiKP29+zs9V2tsKUi8FmZ6+LlnNKiu8ozbM9R5FiyTWApgfTa9TzosoAUGqt5+5m8Uu8u5UxlwHxjaObDdufo4HSfA42UKGXgFsPSRH7+jwFp+/7795Oc1a6W2pUVKy8qlZ7fuBILBi1+zdg3H3lb0qJZMAWoGLWsmuqRBB2CMVlzMnHS1KC5yJl1Qs++GhEKNBJ6DxhhKGXSqLoXCnmyX4XE7Ayo76jAbR7jTmcLfIR/GoHQaH5Utx6hbedQ2Vefs23vViM6tkLh3liIY982IAKUGu29qINQQ6fmEDPK5u4wppsMFR5FRl0vu7QAKVYJMIev6umRNPx+f21W+3eddnUbKjHWcO3WdcKIZ0t0qf2ocuMb2XLm7ftz6A38HRsLtEDv6zU7Qsgfa8FvYTIbKJww6uisY4XfJQKjOQEocGAXgPnpUdZPLJ1wmVVGQ8qA3vUMunnYlaWRxprj/Vg9r1NgZPHQadHeJDcRMqkfcBl2zQqqP3WvsOI/Ul0bW3Gvu1gPb6HD7IbpGiNDn3XinMy54a7JWFixaSJAqUvYoS9CYI5sTDDj92nxG+vEeds0wq+Qy5iqLuA72lYaOI7nTDvhU8VGmwtwJatPncDuZ+uzuc0fjTi4Kg6tx20Q1zO4Mqfu9WGe8Bs9I3WFZ4jTKxvXUDrkNuhvljte4Dbqm5j2DR+5UdAQcEatNxRmlYFo/FEVHYnvryemB+7MIGJ/hTrnrojuLXzReu3rzXdNeGl38rjG3SgspFICi8BrUtxClw6ijXq/pCPeGuDeejEcYNlEwPevbKkrjserh61QCNr1m01DGyHWmTDXyMhJmr6wCp72i6gmT3xpZBpNyVAfJfS1HQXTWQZy0HUeewuGyn6dCoALDCNqmPN1r72hACqJRqtv83Sp8zTxohI56Jr70M3HPMMhQ9E4kaRUy0mRuBcN0qz10SJPjoBH8ZLMI7ghdX4fP5GHsosidtcJY0QCiPEs5g4PiAq5gL8CjMGTgINm8YSP7sEFwAZQ36nmYM57uKHCc48b1v8rgAQPZybHTLjvLxppNIGomuQzpccFfjjRXQUjd68e2owTi9zoGnbLiiqJhCFiLUypfl+LAvWFFUINXh0CVuNGORgGzlGLLKFZr8huVFlrH0DOttU3L5OXeS3cKlu9z3QOdMvCI28u5/BJHRPQMus8HFRANesGZZKgZA7qurowTIiPcP1LYmmXAs2nKn0rNFc2pIWGPr56JLuxbqnT5PFbOOmXa/KTOsbYfMSKy2SxHgfu8kmnP0Gio/Gk0q04X19LuhVt3qMGnbNqUtuoLzVbh36hfG6di2y9+PtbKVfLSconqXsqb388sAEBwqKP36dmL4GR0JCTbs5IPY0KMz3GY3AYda8x9U3lyqSRmTJi16yyZuA266h2Vn67ZDZ5tyLvxI5yz3XUfuv7b0We2fNWeMmBN1N1Rvwa4DwBGOIuo6XMkNtoPAZpUp0XlBf3vGMykbdb0LUzmTL8j2NM1gSxgP2AbwIWAzqyu1K4qW7qXjlx0zc5Yg47x11py4ZrYzKg6Qrp+mpWiY2czT5B9lLDUQfojg+7OHmuEjtcq5sR9Tc/gvXck6z4F1HL0IkWkQkVQlp0shpqZbiTjAtR1gkGn1uYWCPWS1KD/3qZjMZiycKXXt8kGdPXIu6TdsRB6T7ie9qJj03bbbTf5/PPPnTY2txemBsK04ngIgtJ7d7cp6OJ1TbWoUOL6QOE666fgMpdSVyCf+0DoBvLy1AamBsL/rbB2dSDUC4Qi5eswyxhIdfTFAy2pqXeNKuyCqyLWz3NHiTA/7blOQBFfYwe0OM9ocQXuVI8+E66JGpA6ElpbZ7rLejOK8tQknPu1rCuCrMWVinJ7xu7Dr/LjKE1bE0QfbQEZDpvy3yblDLKLunqiedG7i9atmk2bDdlHNYhXMGUrLps2b2GfNsBiUJ7owy3vVimlVeVS01hHg47hGYioYMw5WtZS9IJwRg3yNvdmlQwMmaZkNZJzyx/a5uwgr21qgDRW1jhqut5xFjgjxiten6lpm7NoHUJX2rSLP+koXT3bdD6Bv3DV4dW4a4TvRAGoFbvkQ6N3R/atzjAROkpBJqOhZR+ug30e3AhlxGva4DgF3Pb6GgfIOAyQBZOF6EwHuw2EcYBdVsoRks4ykrbPdjXoVNSYcW+dNScbYduRNIvkTKHUTItNrzv6EUxqXerymgnB7bgdal0r3X9SLKOP2d63ZrX0O35NDg6/n1wWANJiNfCdcxT8PmlpzzAo0QyIY9Bt66vjJCqdtxp3rh0wOUy9/CblrLKs66/ZHJUVYwcK4g0Y+XP0uwsF7t43t850vxYkU1hjgEkRkGHmBwwu/k1WSETngQD1HAKLzguZDAqifKyfUzroUjZghsjnI3AZHRDke7DAUmNcOwdzOc9qDTPl1FUK5FK5ZqOzxIRT6vLWVI9rlK7r9UcGneO3rXyrjOI9XYMzPR/4m5vL3bEb9rzQoDseoY20DKmCAXox2rPpXVX4OrWMF9ZIwgWgcac8/syg4wIoTboNui6EGmC3ADkHwV0S8HlJEQg0Lmoj8PLwXdsQ3Bughlk/B8/IST9QKTZVqQZdDzjup6tB1+dzG3R9BvWG9b7dGQwcgE4EuY2WUIMF2tFuiFPf1pqMZg40raOAOqvA4bnS4QJtoa2HapQDAdQOA30GBUWZTAxmNbscEluX1ecjA5T1BCkHFo3N9KQFRkGpoK7qTqvy2ZVtUPdK68zWcVTlRsYp60jift37j31S56GrIjdaHv5Y5/px7SwASZUJetFBbIO0JZHbW2rYRti7Zy/57vsfpLwa/c1JptzBJgXkPro30BrYVsBISF6EXj/QucEiGNA6DTqGtnCevKtk4jAuIkJDK5grla0/49k4cQ497ngQF30kZUnrshYkyT0xWpSfx3/DGYXs4g9d3o+PxOcQ4czI3UTUjtOB/UDpAD3OapC21cqO8mKEYAlMNBJXo4WSjNvxctfKqWixvwrC+839m+yGcoN3gv88xIZodqZr5kDPr0nX2yyBvXf+zUVdTbIQq5v0OR3jgiMAgwS/xl6PbInASMCQIF2bM1kpxYCoU8bMBZDUdCZt2tbVh+yUolz60a1HnPXDvcKnV2pVxjidJhJBiuomdAb40G2DNLPtRkG6nRkGa5TdBl0HCOkwFPfecE1wphnRmgyFs67WEcNn0SHRGrzbscL74ej6OwHBjpy7iMn03vnZistRObOlONwn1p0dUQA4A5djnTl1CFnasWUJzRzC6QJQUPe3q1FXTwnPgDQ+2qjRqQMbgf+RzQ1hqItOmtRA1oVhcTslqtMdmwK59ijDvorJtrzu7vfodahLbcrdHaF3Neiqh/UcKB4JZSh1dtW4q71yDDoXyc7ENuAus1FYJCclBsQhahoKxnHNUO8aWf1RhL6NgYYw0aB3euFdFbqmLLoac6PVPOQkR6uUMonhO9p64JHhZzyw2/vX+1KZcht0t8HvmilwOyn4PI0OEB2r86GRKRWyNTjmm3WK2PLh8mcZ8RhQE2drW8XqgJSAQkbvPqIXe2CpKKzyxncYGQqHcvnaPXTXuXh/WhbQFgvusVfadB6vAtaUIMHWfWkj2WZSZBuI/hufyXR5GK1AhiqW19GUq80iUEnbEYyMyK12VlQ8Uvb4uxul61YC7pSXY2+0DxQOR0eOGASm2nF962Bo1ISUWu9evaiYcWlE4XVba4m+RrtUa6ZNunXrTnKSNhBkZNuk34D+ksgkpbapXvzRkBS8wA0YEBMMerAIUJxxKFDHZDnd5aXz/m2qlilXVYTuGQmwwej68XsIjNEBD/o+3TOCiKyj5VBMug06HBrA+lxlHWcfbIRIBWLlyw2CMgbdgho1XW8slsk6WQWKqIkdDbb3tjN1bkGhLtCV7pE5AxY7Ys+DRu0a+ZgBOMYhcc6Q1QVOTdAV8TmOg5VVPjJb9TpxLpr+VH2hhlX1jjGknZP9UFZxxipbw491gTwDZEplah0RLo2rgwGgWnBDuDEQCmZVLAENL50hU1pkqclFd60IcSc6t89j0uEGw4L3oDUX5RE4nAACatujRqDuSJqBlgPERa3XheGxmS3ObsB/PnTpGP3rBDqasSmY/XXk140kRw865C5oz7SWJ12Iei1FQI5Up21z/lFyROsXmPgsVwXaWbH+bBWkI2kR7Za5D+ea5wFlO3QJsNPDZAsc/aklJM3o2rY8tNFqyyvXNJtlhI57c5xJDUB+L+viiipM5sNE6H8GilOHQKNu3Scab9yzdhN1SdW7I3LNsmpwCIOugSaeQY05X4cIXT1MPcA05vaw4INZK7GAGBbmNZKCQocwuDxgFYz/k0E3KQAzCsQKfldD6q57bSN09v5AYIDNheEm8Qm4mH0+9jMr57KmL4xx6fREIQlUcDZC/z2DrikzR9hd3psaJRo06+VqSlsVi3pQ2sPpROgKWqKt3LZFR9ca10QvKgSH3Oo2Ha5oYe1dxwHXtCWVsS1FqIdN4XNFfFw6pDWx/PCGbZ71N5EQA15LAQtQHHpd4URYPgA6M7ZtDAeE92hRrxqB8NqudjhoBwfYB6YkoIB9RtGpo+SWIXcNz+3UUb5Yrcjz4MO5wHUgC/ibIm0h/JhKhT5sgGKGDRnKASIEEXFSW45cCKrECZ7JpmlsSyvLpTmVoMIG+AeyzqlxnBVvoraCz9TCf2/tcFBAEOL28t2IXEanftOKqClm7ql1wBjF2z5hGlFXLVcjdF/Q1NA1OlJj7kShbuS33qSrNGQI0+0ULetscp2tQWedzhp0GmKtHdpzQAVlU+yqUB3nET3xmIhnlaPjrNvaMM5ipj37G4OOz1HcjqKVKbOOs2kcVCwHMQRdDLr7rCKr5JYbJ5PC1qqCdHhNIOOWPzou1iAqOttx0lwGHXKBgTXqy6nzoM68kyGxhomtWrblU5Uw9ZurpVTr6Gj/hB7AQBkEJuitBsMZ5IkOfHs7hwiBCQ175KSGbSaFz6DlM9fZV93BuivOMhg9baeBnjV3WY7BVpe2ZsdIoUMl6CO+RD/XrK+ho3UAeV2ycno28VpQQitnASJzPBd0KQw8SHjgeGv5jkbbPhdS8NRDtrTjPmOa/VOZUbnD79GHDz2AHn2QoIGpVI2nO9hzZNnpJOnsRHLkCaBuYnx+W7JwB7jun53srrWZ1AH2LKnMq/F3g95wza4GXW2mRvx0Pvvuvl3RSdFq64IL5EVSF0ukoGkZ7fXFB2pKSBfA7SXpg6vw6t9U2WAh9KBs411ppOryiLpGZ1T+SHlZikjH87H1aPem8j5cgL/ffqw5kp331Yl6dBMLKDjBcSxsNKMOQ9fNctJGNp2uAkaH34KKsL5gZVJiCHe6XNfN+VwLFKK3b5UbjKymX5B+pzGzwDDcOwyanJRyyQAAIABJREFUO9Wjhpa/Q9uDRmRaN3KVHrqWH4wPZawCPUx7HbA1wUCq1wiZUGHEdZSJC+urKXRE5kqooffnXj+VB+0FdqejNJrTdce1oSS0vKOthPoevE4dov/H2nuASVJWbaBv59yTw87mQEYURcmwgIiIKALmgCKgvwiIigFE8RcTKqIoGDADCgriL1GQnCQjisTNu5NDz3SO93lP1ak9U9u7eO9zh2fpme7qqi+cc96TP1UaBEDdTH/PGqR33fUoiDvS7VSlz3GRWaxpdWfSulaBqskpHLutY55v/WxNtiSk1BqOh0KUMAoX16oWMHfdwBR0AmDuvpOxOSbHFbdtDa3OV5NmZC1N5iw/F9qiQsXTwty2pzY2Z+lI+UL5xhPaIkVN2aMBXQ9M3MRY3RtJ8DNxSYIHaZTP5vukHd1zvkcPh5ZgqmC0+289Ue0UcqGpNnFdtdhVE/PzvgfOaolpyMMkPolFpHlHJlPZU0jV8m2TA+DJRoKhLbNz+VHH0y6p2BurZrWbBEKVMUKTwaAXw7fyWRUOh8acPAWVnyo79D119ypgqqyRHAN2V2MfA9+P9U56BpkqLUbOyjppToJV2LRTpatoaOmzJtJq6JI86PU5MPlV6h1RxVj22lRScA7C8+yAGHNO6rNKoF0rizu6RlZ5qDIk4yrKVnHU7ylPiTJsqnm4LhxDMLTVkPHG5Uve9GOjXsfvzwu5Uh4s22+Plt1QJXQrZBVsVIv1utdQAxcNb36zBr3HKwG6Ep9fGbATmCcMfe43fiYdiVzrlRujsUIFdFEYXGKSZD8Tx1EXorWuFFTsq008sOsjhGDcSZYovFiWC7D2e6pZ8RqJG9XrXotA/14oAykQ2fuqUFcg1YxaZSLJkKVL25Ti2e9zjcSy9zVVsELBA0DjhVGBqqCjPY9V+BAgFNAVVHQeKsyVhtS6UiGle69rrkzUjlmUSew9VZO1a2zHq0qSvb9fiHkKi1sl4F8D/j3PKjIKqNKNMrTmMFhQtPRNA5fufH0mXy1g81pVgvReOl9azpIF7yv7E5p3rXDN8la33XyFsSntUCMRR6jw/kqT4olzFQgVYH7FXMbq9iGwQs7ule6/B+jGmtQ6ZlrRNk6otMP3VKHW/dJ1VbrQcepYdf3t/tq1t3tJvqey5Ad8K3NsUqtfLumcrSLq50+/MJ4nz8QT4ihW9scqF/Z9Twkxb1p+sTJGlXFdp3Zj57w5Xg0T8LbteMHypmfFuzJX/94G1d039HMrG+0abHUaba3ltvulBoHygSqaut8aitR7KoiLDHO9KV4TL1MrLoDqVthYD48fi3T9/HytShi9lCbats0yKD1Y+lRer9dZheRWQfg6vqkMtvSqN1dlwFEI3JCr2ykwwNavdrB+ghTQdC+2gkZAwwC6HbifCNtpPLoByrBWWPgXQe/XTqhzQXcE6CLIdgDoPDhFY0R6f12PdmCm45aNdkvn/BtqGU+FkwpZK3D0unbWpwoLBWsdW7v90WuswsXv89kaY9PP9PuyphTibrcv/7gsCOo66Dj5N5UH/uN7pAsLCNayt+DSDtS8UIERAByjuslUwbGgZQGG9/cAzk1gtHQ6T4C6Ast/f52rR0duJinXTtvNqlaswCiZt26YQJUTjtU+WxjOzdK2NDWfP1jLvRXQdW2tQmLnp/vKV7pg6fLjOFSJ4npYTxItXt03FRJbAWgroPM96+FQvvR7qPwCnO1i/UBv6Z/f91yexksg9OzGem2Zm18iKt3be/r5ywLZjgDd0p/QBc+NoEB1H9ruGTZL3oKT0qXusfKI/xpVrtsBnmMQOEaI/bGArgqLn+b9Y52vJDoWtx9E9Tv6qvNuB+jKE5ZmFIj8691ubm3n26b80AK68qrdJz3XQwGdnyl9yxhNDbh+TxOU2wG68qPIADfxTuP6fuWonezSfZb9cPMc1Etk19eukcpcux8OT/Lwn619QhSoVcZsTxlTWST8ajxgMl610C1BWvAhQanLQ4WGMigtO3GPuRbKPLDwMUk7DZGXqAasGrV9tcLLL5h1cV4J0GUu/wWg+xlKF1OJR8evhG4BXWPCdo46PnUf6ppasFNgsQLRP08VGHyeVYws0FnrRgS9myCn1pG6qlS79YQyO125IQv/uHQc1mLj70oLFHTqEfALUY5T14/u1PlW4fzafqsdWyVG6UAP/VGL2Ap4PkcVFp03P1cFo50wtfSl47R7avlA524VGqVxOx6rZOk66t56QqZNJi3HXK2yP7lTjqP7qOvKe3D9rDKmSoMINje2LfkLJgfBgi7XwvOGuPuie0ORxPpftj9VhUwFpyoR1lq2ioLSn5wE5ssi9/OSH2x0vcVCrLMPvgNAlh90fT2Xra8kVO/pt9B13LrPSps6XitUrYW+PVCyBocFUb2v7pnyp1/htuOfr8hpyd2OLXQ7Xj8gtwMQBWCrFCgv+6/XOLsCuu6jXs85cfzWG+U3PvTI0e2tn3/821Mq9Dr/K+UMeYDfU97y8MecSunRlMk/oTtfck/cJOJ5Jbtu3pLsr6tV6PyVdvRv/1rqXKU1LstmjYda91/pU+lim72X7xD/nCoYXq+ArnLJL/OtTFavLjGYv6vR/YqArm5b3kxORHJNfNkY1/XYDtB0ApYJdOB2U/0Wum6WZdjtgbkIQTeGKZNv43KXzXAT+jTRRy1qZWib9OHXEhUcdcx+QLdNJKxCo4SpLk+rJOk6qKZl18qulwpZFUZ2/TyBqp2Q3Pi0gpwygDKkdR2qBsj1oEDXTFo+zz8HMpMFbxtnVeDUNeH4rCAlrWivaKsZWytGLXRrUViA4MEsO/pR4uerKhvK+Lp3fvqxa2z31T7HKin83VrJfsVVFSadv91rbTep+6X33aqYbGuh+618C+jzFJa6c4693tMKZKtEWQvd7pW0jOWJX6wMoHLn5mOoAFc6UWGja6XrIXPw9dFuxz92/ecpOG4JljSdcdtYKgCqB8TfOtrPK6psKR34AV1pwQp8DzTcBjTz4uWm9Ez5zQp0q/DpPuu9Ld3qfivg6z0sD0sOxyu43K1S2g70/Eqrvabd9SpXZW81OdGtfLHj1znxOktLVuniXGwnynZ82s7KtPLfK+/zxbF17GqhW+Va+VrW1PQF8GSzNk9yqxXkrAupMtiazS7YoSW5vmZpFoP8+7eVbx2FjE1vrEFrlQG/LLfr49CDtLmUt3VdVWnWNbcKgn22AjrzGPi7Zr6/ostdGV0BXbU2BXTRrHegoesk5i2E7V1uGkf4NSN+d6s1sTVxQe/13wC6CLsdALr04/Ul4Vnmswuqc/EAllZSmxiK3Ugbw7Tz0blaglGGUkGqa+0HdL2PCtbtWehq9ej3lZlV+FG78ycV6jW6BiQWda9bK0rHoNfbZ6hXQefejgZ0XeX5O6gD1TPprbCxjOElyrjeAxVAQhumltkPNHZ+ftrUdVWFRC1g3Q+/0qkdqPgMBUW9h5ZNtpujs4ZODF0VMY7FD+Cq9FrPi1zPDHjTfMkP6NZ6tUoGn+HQX8OtMHA8BO2S4lT5snRh5+LVaWsttm8v9RQ2q3So4KXFxFJBr4mLlo25a6D5JX5BaOnJKlc6rq3zc8DIKhF2r8VD4PaC9wO+pQ//3invapvddgqVBUR7bwV0Gbf+twOXu9JPO/pVGvcrTHZ9/IBkAZ35F+J11XMVTLjGA0ezn34eVFptB+R+nrfXWPnolUBu5yakAbXQlS+sy12rQux4tTKCLnfSlgI693uecqK4ZZKolJ78QGoxQYf631jodv1173kvZxzsxe6Yl2rcqYLGz5X+/TJZwZ/ygNn+pBEP0F8pKU4Zna/WchBG1w5vr+By8y+GXSwygwUa+3s7RrZgzt//v1joUpbn1grLqVC+RgKWeeYxoO9wA4lfmNOy2iktCmp+TVo3xWrAaglZQOfvVlBZK8lvBagVbhOQlKDmaeZ6YhrDKQ3n8AiOXa9RsFZrR8GpnbatQkWZm+NVq1zPE1YG5PctU4qW6dbxK6P519BfNmiVHj5LvUbKEPzcWtN+LVlpUV81u9padnb+6tK3rnTLYNYlqWP3g4wVNn5eaLUcC533tNm8uq669gr4qowJrbhtW60ypc+2gKL0vK3rtC4WOpPi+GOT4pQv24UtLA/aPud+EODfrPtVpUtpTNeXwpa90DXmqXvVDgDbKRSWZnVdFFwVdJXedMx2DE7JrBZFba1ysQCpvGi/r3JJYqcs3TL8o+uve2ITGS1ti1LoHs6kZYcWBJVOVKGyY7JyUcfnl1lWbvnXU2UP5y97Y5rSWPpR4NGx+BVGa2ztCNTbjV3XQnvQbw/w+Yx2OVy639JfwrZUNs2xCOj0/hDQRQ62AXSRTabs0Y9Fuv5WbujaSg6Ead1qFR6lZd7f0qTKY4cXWXLquNt1T5Tf1IiwWfJ2HzSMpi53D9AX7WPK1lxg8wsgK2jUSlFAF+1iBzF0nYwVZMpsuikegxjL3b5nCWKeMJGTrR0BLgKojctdvvtfuNwtmFnmtULDbq4QM92UPC1rO8d78noL6LrJFrgVgNSaUqGqe6CfWzC1+2MFvwovC+j6uz5T11w0c2bBuwqJXwCoENazlP2KhP1brQhNgFI3s7rjLFDYjHghVlcgWjqxTKUKD++ta6AxIwumOj/OwyoNOq92wpLrSEZQC5v3V9pUmtP1ssKYnynN6dz0ufpszk2VBStw/PQbCLC95db+znpv3VdVKPg9vyeGgC7tL00M3SqKeg8VzLqnulb1ek0UKgI6564eAH+CneU/3RvlBelDYX78cyUt+MencxRhTgvFdJm0+6S0bwWlftfjeV+FwfYAvd0c+FxNivXTiaVv+3ydnyiAmoPiA3R9loKRn1+t/OPa7wjQLd97QGLmzLH5wcbKTr8s17kIcLtVNl5baZ+FbmU2f7dgr7TUTuHbHrj778frtKeFX97r335A15AvP5fP2OlSa+69U9AcA4XzYmty5mnIOH05JP6eIHYMuv9qnNg19uT4f5EUp/tj+ZnvOevH6hK3hNQtpVO+Up5R74SlKQv+Wq6rwD8vhm4JRjVMW8ds3VfC2O4KsDmIWpJWsPJ6Ffa6IH6AtwRhAU8XV2Nr7bQfEaJRpyZXCM62uHRvIO5KKZZlr3rn+FeOWzScOhs1xD2BYi0r3QgCkI7LMr03f3P6mHWX8HPVzv0Wm97Hat9+ZrUCxRKTXT9+R5UGmwhmFQ8FdMtkliC1Xax/f1SQaDMDnYNfgPBz3WNNkFEi5GdqnSsQ+AUMn9+ONvzjtULQ7odVuPzAws+YpW5BV5/FcfF99Topves+qFvd/7kFdgs41g1vQclaeO0ELwFdGxvpGr3S9739a/JwmohHn3YOGm7QPfHzlvM3e9Q7J7apwPGA2pQlKS14lp2rNIlwdS2k7YGK7o+lb/1dau5DTotVVVj4mSq3ftmhQs3ORfdje/JFv9N2fG73th3Vqavb01pOnjeHPM5eBb64u6XVdkljln55joPsg7mHnZ963baRPW7GuI7Fvw5KQzvyEHj5F+ZwGbtedr0t/1oeVgtUx6HyQWlRDUBVRlV+KX2qha7jt7SvtKC8ZYHb4xVTX+7RgK6ldr/U402NgBA8oULH1rbmtEOr8CimqZz186cYkLYZk3t/vc5iYTts4xamUmkvGc7O09KD7qEmy6qxIPd3FQHPYrcudzuQ/xbQ+WA2CeF3xUr2NfhQQPFrZ7qB7UDNEq8VJu0EHt0lfgvdSTYxZ9RuB9Cl5IetD33lFO00ST9Dyd+u9a9HSLYD9HZWnxKIVYLabTjHYRm2HdPyHn4L6JUA3QMlQ5DKaO08Kv51V9rQ8SnBqXvc9i2wioAVFvocHm5jidfP2DYObBUj5c15wtGXWMNr5MAH9zQ7fb6uP9+3iX06DssHNpNfn2kFtgKWf2z2XvpcnbNVPMJ0t7udCu06W/7w77tHn2zd6iZFKu35FZPtAYJDz02nVa5JCrKAzrXXveUz2wE6rR8/CNj5WUD3g7q4QHngzXYA3S87VBbY+6vC5Aduu9ftwFyAx9fK1d5X98Lyr9K7yjlp3ek2rfLTjtJD2+OLVd5IwxMqtFtb39ox2Dm0G5sCnOUZK7v4uQVSK0tln7UaxZfY6Ke3dvxv52vlgfKjfU/5Rcdr5Z/uvc7Pz/+qEChd6n3//wJ0WRP3qFv7bCuP7fz1faFrtyNnu8Y0Ol7ly3bynQlxsVjc8wpaOWXp2cpXjlcbMfkBXWjaH0O3YCAuDbcXut0gCwjygB0A+iu5ZKxAbve7Mo9dEEu0WrYmgt+NaYm94cZV5Htuez1a6OzKxc/FctQDJ2yXIZMEoovnBw9vLC6gMzFBmYevCsJcO3VD+xUXFY4KWCoAPC1T3UduV63tMbp1O6vwVALk39ZC9ws2WSe30Q4/84M539NwiwUlSwvKcLzWxvA5Bqu1+4W8jkVOq/N1j1LBr2tpAdbSiM7PWgN2r3gtx+T3LliBQsC3z7Prz/dtDF/HodaFH8SFoYwi2U7QWmHp3J+uWyeG5h+Hfy4qEL35umeMawhClWrrSdOEOj8NO3/zWFinnYI+W+dgXartlBaNxyug6x7qc/yCuR1vC6C6Sgmvb6cQ++nOD1h+vtoenel9LC35Ad2Ta6ZdrnSqMyd4KY8I//IMBp+F5qdV6+FrJ9QDPkD3z88+29KHVTjarbnORRUeq0zyu35At/uzI37007fSnCoL7QDde55JcvYUHh6e4/74eUPfV1lpZZQn41w3sf2ud1DWf2Ghy318nd6sHPR7OOfRNc/acE/b9POqjs/S57b7T4PNyV+x1+vvfF+VapVFfD4BXcNjbI6j8kh4d/n+e85rLGMJhROzWrIlCtVQBPR9Lnf9jgpTvzDxE087ZreEYRfCbpwIdNNYRjqf6Ylm9hhRx6fmJH+ZZvh6ipC63JRg1OLn3BgD3N74/hsL3QK6nYcSqQUcK7x0DAqSfmLQv9sxrGV81e4UDCxDamMEleiWYXQsfivJAp5er/trLQD/e37BpPcXl/8OWnPaedt9UDqwLj8FMhUg6r2wDGKZR5nEChzeV8FKrTPLxLxWNWn1sNj19s9F18RPt/p+KERNf9ujT/U+GnLyWzlCHwbQNbRhlS3ew1ro/nES0KWxkGuhWMGqXh8/QInQMK2hmdRmAcB+pgqXn/+95/AX92wABXRdfz5HhZa9p5VBStN2Xn4+8V9v56MHplj+V+VF79muNNOjL7RQc/uL+wW6fl/32dKFRwsU5HIandt3Xc88MJULyt8W6OfNQR+8g1fL8/PoXxXQV3C5+2/tH4vSnGynq5haJdsv7+1aaetWPw3p35aXdb+tsmLPItf3tfLDO6DGLQ3zH9Tj5X5RKdPDZQxtW/r1GzuyjoB0WrSNxdrxy/bp01EpLW34gV37SCgvW0Dne+pyV/73AN1vCSsTWQvbEoYCOl/1pC+9hwX0dgLZCljLQO0mrvfUz/yCUU4k0sYUvhi6Jwjc074cy10jhk5fcj2j2d7XCkWroW0Dqq5HgC53WVy3B69apprQ5I+vKpHyfT9gW0bg7/bz7a2lFcR+8LEeF//+aetXdRn519auuf3MMrgmgdl91N85Xr9AtXss99mOu8sStv877QSKgrBeqwCoFnY7gcv7qKWgr7rmaqHyIAelI10D3T++2vu3Y2b93Co0lr6azboAup2j3SebVOkxrQodF9D9wkjnpQqN3S9LH+QEJ4dhfi9ruwb6TCsH7J4yKcmOl/uga8frmOXe7ke+I4DWFJc7r1X3sOUfv8vYT082R8DKFV3vVwJ0e3qaBV8dMz1Udr/mCVynkYV3uEY74FIPl47D3ovyp8Ee9u45E21Bw6dAWfq2imjbRXbf9POuN0733t7pjeYmlscUcObTjnOxn8f9Hl5VsrdHA9vrAWDHvKMYugV0b5w6b7exjF7TDtCF7tzzP9rJSmsw2f3hI6gQ0EJXQLf87/fetcM2gpGWrfnltt5LzvpwPeCKBfzbS3Z288E0T6htHbrIWRck/TEAy7xq2e0oKc4K+m0AUQnK3QDLEJYh/Yxqic0ejqBJcXRDKEiJJeOeke2d8uNahHrcqY2hb6O0GPebH1j0ea8UQ/fHRoQY3PamFhC3AVyfhdVOYOmY+JkFHnutnyH1OZrUYS10vVYZ0D8m/37yb39WuYYRbIa23ncb0DPuLj9RWxDe0Xjm0aTPfWUZ0gKxrpVdP/6uioGCEo/htUqWBXVe77eAVZFQhlaXbTtA531rPNzCPaCj3RzVZa7Aau+jp/Dp3ts5qRvOL1D9gO4kBM0HdF6jme4UHnovlQse/VCBdmPo+pkCOsfN+fEoY/vMeb8bQFclROmJ9/MSfXxlSRYc9HAov8BsB+jbyCK3bM1rFeprl8p7cAxWKdD9lXuxr47x+PkBnde0ayzkgbsL6NZC9wOpXVdVOPgcpYd2PGLH0Q6EPTrTqqYdWOhWdtixWVnuXx8L8kp/OnZrwcsaSshhfh93vVbH7vdO2ff9VRYy3jaALs8whCOywA0LSmKb78RQu65+I0vnzu+zMZcf0HW8ug7tcM15rz2gWxmsSce8pw3lerjsGpLKpx6gqyWsAtezek1sbxsmcWuXdxRD9wtAPwH6Cc4P+pYQ2oGUnqIm499OpzgL6HoEnwhulim5jSWsMLWamBKgf1wCypLpz7Kj9lm6qkVZgvQTqYKhuthV6Ohc/RZ8u/WzQsZLEHQJVInACkFvT0RaOMkd2xO6ChZ2fPZeJCR1S/o9M1q2ZYWCzksBT7Pc/dqvCmi/1aSg1Q7ELTjrftnGJpZpLZPa8Smg63xpYfJZ/vnbefiFsGVorRLQ63X8er96vTr/MHXToMWClGVy73luJyxrDeg66lzb7au+J43eJMPa2X/L+zaGrsDKz3Xc3v64YtLKBgV1tdD9Y/CeT9Cu1pwjMl1viR/QXwlQ/B4SS5vb+66OXQS8xln1aFZ7tKwCg/bbcJVwFdRMKCzVqvPKdq0c0TltbxxyVjoVhh0kxSmgq4Kk91Qas/ztl4/Ku35FQ8eoJ/j5u/1tpY+t7mClWyt/vHUwipACjb1eeU1kps8l7xw/uhXQ/V4KVV7839O5+gFd5vz/AtCF7n0KrV1HDau19dJQsXJDLvod5Tvr8fPz8db9IM9tjZ97++JrzsSYuY6D15AfNZSqFVtbLfT93cNZmCxm6ht1Q+xAZbH0bF3JDgyKD1+0lO1kufsBuy3DuSqOboY+h9eSYGXR9PxYOcfYRC1c7V00wSA7t7kHHbjvq2YjjEDnJusvvTrArX3qZVwmfqKE5bWetEcgulmhslHSOpOlcQ6xagiAn6nnYhuBq7172TQm7LQVlW5ZbpMbtd45lzDrVH2Lxj3wOoS53eqE4LVhjFttQObykrrcNpcyTfd+0lYj7HQJE8Hhxu40NKGtYbXOnuOMBEPOgQjud4qlkjR34Xd5lCsHqyAmGexuFqkV4lSiJCHRrUEWhqZQcEMjqmTY8IhNYPLO5A46Z5HzXGtZY3NMrc5JkgY5Zm1g5O4//2ZCirhU2VEqEBQFT+iI46ArNegkFUqtN5zPRSgF4CRDUUMvlBA27YU1MVPjc1T2ZG9MjE73m3NmWpXQs0nu8ZJ6mABTqTixct8RsCKIuGdht36cxzg2nRAHgUYsRwI2LSACP/fM5V3Psgw4gKqAYk+lUlDmcyTpjgdByPPIZ846cL1TPJxFEsQcvhThaPoy8Hxre0SmVp849glQLVe2AXQJYXGN3aYcTpGKcwa696OZ4qKNzK+Ft+ziWd96DKq9h7EOveOV3RImZ34OOOhxnOwKKeFFyqVwCMFIGJVG3ZFPei63e5690DvHbPhL5RvXw/EK6rkG85va+AGAe8ryPpVJ1gukIQdZGZefnF8dgiKtammVAonwG+dAmnD7nGtyn8qHcMs9c573ITbwn64NcUAOUWfIyTFmpMFKC3KCmSNKA47BVG96sk1kuPuP6xImHbE5Eu/n8r6+6r7RAzTPIHKvE55pQvg24GW1ycpt3X7lB6lJd3482ae9U8xx0dZ4UNxTD40FdG/9iSfmPHNZb1cG+QHd7qkFdNahWwNAjQdVnPmZNo3xW+iqhJMmvXDcroe8VrZewE5d4G5Mh4zJQ+Yz6TSi4QhKxSISsbgw8OzsLHp6+zA+M4WO7m5h+unpaSSTSenvS0FJ64YHytNtqf3AJycnBQB4XalYkgVOJZMoF0vynEQ0hunJKe8kpKnpKWSyWSTTKYyOjyOeTqKntxfPv/QiFi5cCFpgfg3UanwcK8cyNLgAW7ZsQTqTkfpz1XTzpSIGBgcxNj4mrzz4nszN8XKR2Hq0mC8gnUphdHhEQGvBwKCAABdaQaerpxuFYhHlWhWz+Tl09/RgdHxMWvNpJjXdj5wrn10qFNE70Ie5cgHReBTJSAwTo2Po7+lFfm5OzrmtNRtoBIF4KonxiQn09vQgm0pjanwCsWAYjO+G43FJbCKwpjNpqbXnmtAVyR82VpgYn8DgwIC4/yrFknzGOWU6OjBXLCCZTAljcD84XzIV3+/p78PG0WFkOzswl8+jM5NFpVBEZzKNUm4O2WwWs8WCuFX7unvkHsW5PCYmJvCa1+6Nl9etRbXZQCKTRoJzGB+X6zav34ChgUGU5wqItJxace5DOBHDZG4GQ0sXo1KvYWZuVsCho6NDBCDv3dPZhbHhESwaWihglisXUW3WUK1UMTM9jZ122klolnvsJfS5xygKU84DBQesBrp6sfnFNVg0sED2fTQ3hcGdlmPj+AiSqZSAYSYYRX4mJ+uLaBhjxVl0dXagPjmLhT19yM3NYvPIMBYvW4oX17yMwYVDjnLnHkNKYGOrVu7DzOQUBvr7MT2bQySdxFRuxqGzQgGZdEb4LJNKYzaXA08zo2Dk2qpAUlc7IkGUg00U8nPojafRLFedNr3pJLbMTqEVCaG3txch1Gz+AAAgAElEQVSTw6PoiiRQL5ZF+YxlUhjJzyDT2YGZ8WksGlyAqYlJNKo19Pf2idVIHuzq6hIQyc3OItORlT0p1avyPXrlUK0h1WohHomgUKugWK/Kswl0pXJZeIV0SrqZmZiUfSZYx5MJjE9NCv3U2RiE53lrgyG3/l0VJt6DsiIejaHMeLwLWlQEurq7MTOXF0DVvSbfeC5bli3G4hgbHcVOK1fhP//6NxYPLRRenhyfQEc2C/YBKJSKGFy0UOiVcL1s+TKhoVq5gkgghFAgIM/ne70D/ZjITSMci6IWaGE8N40lS5eikJtFNBBCs1ZHZ0cHNm/eLAAYScS3esEIogQh0qOD50K7VNy5JnnyWGen0OCGDRtk/SnEOe/e7h7hdyoDXEfSeiKZlHUjL/d0dKJVb6C3owvDw8MiLwnC3BPuWYDAGwpCFSwqCIFqXeg6lohjy8wkYumkyOr+zm7kRyfR19GFSCyK8dkZBDqSqARbkgSWiMSQDcdQF/ndFB4plEuYK5eQymSFlplb0ajUkYrGMTk6jp6uHpnL8NgYOnq6EUnEUK9UkA6GHIU4Eka5UUO+XJJnku6599yDbDoj4+Y6JTsy4hWZLRWQTqQQpghuOoZfNB4TeUxDosZktVYLMZ5mxjwROU6Vuomj2IoSSuXDrY5SJcS+8nfKTFVuFbD5KoBLD0214rU+VxC3+GOrhFRJ2ArgvA8bC22blGcBXY0hNWptlQ3HMi/LfffV+7REa3IBnUJIs7epYVL4U4unkEnFEwJkXAwC/NTMDLoHB0Qw8SeTyWDTpk1CcHq0JgWITSzq6enB2NiYTIIMTS2YgouCfnYmh7mZHLo7OkUgiyUWCqGvvx+btmyWxUt1ZDEy4QDl0uXLRLGwgO5v1k8lgcKKTFIpl504hKshE3R5Wg4FFcc0OLRAPprJ5RBPxOW+uZmcCN/JsXEB8nKxiJmpaREs/X190mmNhEZiopDqGxxAsVwWAU8mTaXTArAcp3RJo6XYbCEei2F6dgYDS4YwOTWJ7nQWyWgMualp6W9NEKX2X2rU0NnbLWvNdW+xkUe9iYHuXlnX0clJJDNpdHZ1ikLB9eK6UhGazc2KcKGwY+IRmYwKBYU2CbVarSEQDsvvpXxBhJ9Ysqztj0UxOTuDdHengLIc0hKOIIogksEIGsWyY73Go0LQwUYTPdlObFi7TvY+lUkL2EdSCcyVi4glE+ju7saLzz6HJUMLMTsxJYpBZbYgIFcPtLBheAt2ftXueOSJx9E3NCh7zXUUlz4NhRbQne1EcXZOBCfpIZCMohFoIhF3GshIAgkZP5kUmqRSqRbWNlYexVG9iXqhhJ36F6JVriESjSDSkcbLUyMIphOYmc3JvDoQQa1QEiauhQMYLs3KfXuaYWx+aQ2GFi9CJ5W6cgmZrk5RdEfGRmX/yRfasSqdTGF6akqELzOkw+mEWNOyPywRbUFoX4Gc19GtKLwg2qOTKyGnnEVDqEQdIVUZnUImEpe1L7XqCHZnkKsURfuPNgMYiKXRKJRlr7sW9GPN1ChaoRA6ExmMbdqCXVbtJIJ3emISO61Y6Xhbmi1R1uiB4/w4XgrSmfwcFi5ehFJuFkkKRdJHoIVKoIlysy5WC2WAKJ+j44iHIw7tRKKyngTDENeZTYlKZec0LFf5Ef50PW0EasoZCiwR7pWqKPxci3KhiFA4ghrBMJGUe80V8ohRWS0WhddESZrLyxGz5N+D9j8A615ag2w6LetbLOSRpqEwMSaK88pddsaajetFiSToV0tlUbT5LDToB2oh2+XwQ6XVQK5UQDybRqlSBqp1xEMRNEoVJOJxAVvOc3Iu51hxnB89QQQferFcq5J8RuWZQD6dmxFApRHEH75HmqDsoOwl4HPfuzo7hR9p6NB6piIYC4QwNzmNrnQWhXxeQJZ7Ee/MYHR6UuRItqND5A6NJypviUAY9ek50BgpRQNIdXWIooNKDb3hJMKNlsjC7kWDWDs7gUhnWowLzjGYryAZCqFUKiCVSbFDEMrcJ2lhXBeQTceSGN88gl2WrxIlnLpY78AAcoWCKJv0PQYKJWRSSVEIA7EI+hYMCiBTHtOD0JnKiDeAe04lcrowJ9/lWBPROOZGphAPRkVuV+tVNAMtxGJRaThG3V0sVwmrtkBfpCQgKqDTQ+MCuj8spGa+tdAVPPkq3hJ6qOUwN8fzay1ttcgVmxSM53u8ndPW/Ba6Wun+MbUDdPueeIB2P+z1EgXw3CFuXaVaniQmEhEFzoL+AeRn51CrVATcNm8ZhuT4hRy3QV9fH0ZGRoS5lKl4XwoFCnNeQ2trdHRUFoQEyr8JJMz2nBgbxx677oYpglQ8gQfuekDWdcPoRgwMDGLfg/bHbCGP/gWDnvUmvdSNO1zbGKqWRGamQiJM4i48u8NRQeF7BGRuSLFcEiagFjsxOSnATzCgAkJFgGtAobDQtWb22H13XP/H6xFBBOOFCZz4znei2qjLP1rmsUQC3b09GB0bk6Q8zre3pxdzs7NyP67fpuHNQIxZwSFk4kmkYnGxWkVzpDs5GECImmyghWKl7HgNylUB9UwsgcmJSQwtWYyxiQkkU0mx0jlu8Yrk86Lh53I5eRXXreu6434Q9OoNhkvqzv4GQ6KgzOVm5VlUTDaMbEE4GUe91ZR7khHIzGT0jlhSFJlGJOg8t9nCzX/5K3oinbIfm6Y344Mnf1gY7z8vvoAVO+8kllJXJotmpQbUGiIEH7rtXkwXp8WaeM8H34+p/Cwy3Z0Ym55ygCGVlH2gMKeLLoKgKH+07KgklBpV5PKzongyFksvANdJrP583ovv27DFVis9gHKxjK54Crdd+2d0RnmyWxB5VPG2j7wXc42qCOKBrh4RfNW5otBHOdBEJen0iO4PxXHDr6+R75VQQRBhrD72CCAcRJJr5u49lSvSH5VVWhyTExPo6O7CbLko7nsKcv6Q7jk+CmWxxuJxcbkroAvTuu7MVjiIuVYFkWAQ0VJdAJ28V0YDxQiQq5Yc5boBxMoNxFpB0EPWPTSAzflpJDuyiDRDWL5oCUa3DCNIF2ULuPonV6LYzAu9JJHExz79cWzcshnNIJDu7EAym8HjTz2JvfbcA+FGHbmZafFaUAEj/UttLkG63kB3tkOUVCoypE2CF8M8iXRKrEzSPZ9J4UhliddwzdWNKCERzjcQFCs5EYvJupAeqJxEqCSHnW55E1OTWLxkibxyjagM8H4DvX0ozOUxNjKCVCyBKJvxkIdoxbqZ/tFkwjEUCAY8654hsEAQ9XLFOeI1EBQe4/hJd40ABDDzVUdJIo1QcclP58QajCcdzwutXl4rgM550EJvOcAudBgKYmR8TOQj5zA753i+OP5K1fFCUF5QZtFSd6xOKiNFsWTpBeB76UgM1XwRXamMjJdrnCvkka+VkenpQqXZEM8heZ3zb9UaMoauWFLGMF7OA7GwGBN9mU5c8Klz0JPKSriqgTA+/d3zsXFyTO5LGZBsBLCIhs70BH33CMaiYmVXGlT+a4iGIuhMZpAM0vsYF/qanp7Bb35+JUqoUbXBuV/9PLriCYyNjsgYU51ZbBkbFR6jrKR1TkNhdnpG+ILKGpWoaCohXqa5mVkkWhF0pDJCq8VyUTwIoYhzpG+5WnZCjhI62QroaqFLKMw9vEcB3AsNup48CVm5MX4LymLJE9SjTkjUCwm7lr+CtJYlaxh1nvEpobStxw9rnoA/p0DHph4Ca6HzfjbpOrDr6tc50Ry3lata6AroSbbOrNVFoxNwFMEaEi03EAxhOp8Xy5ZATqFErZJMRCChu48/FLIEFQpmXjc4OIglS5bgpZdeEq2LzLNgcFAsX2pjJNzh9Ruw+1574a677kIyQsaTkAmW7LoU6WwWvf194nanle01oXV6yGxtJUqmKFdE26YVuHHjRon+Sm1frSaWM8faPzDgATstCDIULV0uMOe/du1adGU7RBDT3Z1JpXDbLbciGU+iUC4iG+/AbG0O+x2wv1j7tJiHFi3ECy++KN4Fxt7Eyqg6zyQjU8AFwkGU6hUMDS0Qi3XNiy9h+ZKlsh4CZpm0CA1ae8FoBH29veIyp9BIhCJOHCwSRb5YcIRvyhGa5UpZ1lUygN1uaQwpcN1pydKdJ27MeAKRSFT2lcKXe0ztXUIOqSQIGM0IGdpJhkonkpgaGUMmGke0xVP2mpguF8QaoaC65//uxExxUsafjXXi4LccKtp0sVYR8CKYBBstAQ5abhueWQOn4M/Z2xKqOPCIQ0SJCMWjiCbimJyakv0UqycWx+jmLeJ2pyVBCyzZkRbNPJ5IePvJNRa3n7rd5ZTPra2KlWkJlLFwFPXZIh6/5V60WjUn9hiM4sATj0K6vxtr160TYR3Il5GJ0mUcwng+h0B3Rrwdf7n8KgZfEEEMueYc3vXe90jYha5ZCnRq+FRaSftyCAY9Wak0Xnj+eQnxBCIhmTuvIzAMLVjgnC7lNj2i4unE+51TwwTQ3Q5n3J9IJo7piQksynSjOJUTl3q2vwcbchNI9XTKmtTzJbRmCli5cInwZawjjfFqAQOLFmJmdApz0zMSBthr9z0xMTIqSsdvf/obMFuiCjb+CeBDp34YrVBArHPSYv/gANZvXI9sNiWClN4o0l/FHTutK7GiqQTW6kKLclxlNII6mojEY/I+LVWJ5XKOEfcYVTd7WOvQCcycczQUllAVDQryT61SEzoX+guHJSy18667CKCTx6nMUEHld0nXyxY7igvl168v+5X4vGnMnPap08Tb09HVie9//QeooY7TzjxVFAJ6GegxoULc0dmJTZs3S/ihUCmj0qghkkw4oQkqx4USZqem0d/XL/edKxWF/qkIae4A14OAznlLLgzdtjQY3MRa8h73mooM51atVWVuGrbzkqOaLbFCqSxQUaTnLFBrIMY9K1dkrWutBupBINvTjUqzLh68JBXfUBjNah0x1+1Ow2EOdTEexItZbeDX3/oxtOULKeBdZ34EgVRclBmOPRuIIFCroxVuoVAtoUZjiT0VgkFxc0eDYdRLVbRKNYSbAdTKVfz8Rz9HFQ1QLSevxxDBmZ/9H2SzGUzPzSIYi0jog/uXm57BTstXoJibkzg7DQ45e4IVIcwbCbRk/1FuIIKQ0A5zqMSvHnSdsG45KHN2mDLtd7mLi9zNBxGANg3GFERVgbZ/67WCm2HnTA81Kr38J7c7pZadamKpVRAI5raXu8210mco3+vzVVFQENdXTxlYddCrJc1VkzjcDBlncQBxOROA6OoiUzD2SS355ZdeRldXt2wkrVwlQgI6hYYAmCtQOSm6AsnUdKUQ6MUVXypJrIfWPONABHIS2+JFiySWOLxliwDPnXfdBTp7N45txCfPOhMPPvSQfI/xSrq5RQlxE1hUu9Eac8nkbDaxfPlyGTNd0BRyAtrBoFjMtOgIHBQMdO0PLVyIfMHxHoyOjGL5smXI52YxNjKKnVetwvV/ug49yS5RJI44+o2445a/oypaZwgHHnGQgDpd8GQg/uNcqVRQqNN9T3ffmjVrRBmpB5poNupiqYxs2ixCh7E6Mg5d3onOLHiECV1dBBuGJMRCjyfR29UtChLHyfwFjp9zopbK+U1OT2HR4sUCbGvWrRVli5Y2Y6KpdAr5uYIoPIynpeMJEcB0x3O8L65dg47ebnEtUrmgO3DJwkUoTOewdHAh5iamnINxMknk8nNIRWK48Ya/oCuUFQFKoX3E247ExOwMst1dAnJDQ0Myx0Q4inv+8ndhskq9iGPf+lbccetdYuGGEcPrDn+DKAF0YdMlxgNwCIad2Q75Pi0uKmSSRc24XTqJaCwmazq4YAHWrlsrAE93N+ODtlxRM/olno4AGuUaonXg0VvuAfv9iesOwOvfuhpIxbBw0SJMbBlBfvMYBrt7xWIanpnEeL0oSsM9v79ZXIfDc6M490vnCT1OTE8Jk9OVyXyCBQsWOMl3gYB4VUgLtIRWrlqJ4RG6IluyN8zxoKXGGKhabHKal5zMtBXQVcjQOpsu5EQp6oumxIXKeVWDLQFsWurcb1rmyBWxsKdfeK0WAkbLc2gGg1i5eLmA+EBfv9D47OQ0dt9lV/zzyafw9xvvEBlA2n7Ph96HfLmIRcuW4t/P/Uf2phGkm72GWDIurlwCCRXORCQqVhOFMF3eVKYJTnSJC3iUCkIP9FJV5goeoKuFLmDUcHIgpPFIsyXrlWbeDd3fzRaWLFqEwlxBnpnNdsh+j02Mi0dnjF6aeBzZjiymp6ZFntD7V5ibk1yaH37jEuTrc8K/qXAGs81ZpIMZJx6NIpJI4axzz5Q9ILCQ1uippAeSyhZzeKj4M5Y7MTOFpUuXYmJ4VHiSOSbdXV3YNLwFXX294urWBEUJlQSCnoVORYZ0wb0nz4uXkPlEbGaFltAak8yisagD0PW68DZlK69jvgAtRK4N3eTJcBTNUkXCA/xMPEClAobHx0Rh4fi7OjplT+h5yCRTwvNUOmrxMBIdGQH0uZEJ/OGSKzA9MYq+3j6B4JPPPRO9i4fE80cLvTeWwqZ169A10INKq45QPCbWOb17VFhjoQhmxiYx1N2PyS1juOLSn2JydhJd2V6ce+GXRY73ZnpRRgHXXHsNnnnuWVFOCpWShBKoSJHX6YlkeJF0Re8F58s4exVNDC0YQkcsjdzUjGBJJBZBIOR0b6NnLEFPitsRlBZ6O0BniKCdu93Gra31romJAuCMsTfrnrJmQV2Bl3zL37cH6FSWbWzduuR5P1vWrBa6tfb1UBYP0Fcc8CoBdI0J0N3hgTsHXC6LZUTGKszOOTEsBAS0+/sHEIpG8fgTT4iW2t/fLwDDSSxevFhcnnTvEnBonfGhZBIyB7+/YuVKbNy8SSxkxhWZpEKCW/PyywI0tNp5DyoCTz7ylKwrtef9Dtpf3E1MpCLYMcPW1hhaMKegmZqckgQ6CjNa3KMUok3HjUw33hRjmoAkw5CBKBzWb9wg4+bnGzdsEEbs6erGfXfeK/ZkFBHsttduEnMlo/3rqWfd7PsA3nDYfpJoQ6aiIONzaM0x2Y1g7rhUC+LZqLcaePLJJ7B04SJHIBRLonAsXbFcEtIonNVtR3CglUxGJMjQqmZyGK+ndUfg4P4RJDguug6Z30DLgsBGoUCQF6s9lcTw8Aj6e/qQTaQkfk9lgdYLfyS0MbRAYlZdfT1OXgHjjnRzhSISr2NIIdqdFTdky3WjR4Mh0dAZV6Srnq4xWqtPPP2UjLEjlcZTdz+O2dIUehNdOOZtR4uSR6XhsYeeAHNk8yjhtE9+HGs3rBfBTCHCtaMyRNAhPdKK5D6mGNOj8G80MDs3i1U77STAIeEAdqGTTHIn4VPLU8S9K4lmISRCUYSrDdxx7V+Bes1JsIoE8cYT345WIuK4QONJrOgZFC8Kk52asTBe/6bVOOvss9EVjqEzmMb7Tn0//vP8c2KlLl66BKMT47KOkggWCgmwkw5o6dGNSVonONCVyPlTAaM1xr0izZD2xicnnDwFuqIl89vphOi57fh3sImBrm6MvbgOC7p6hXdHZibRv9MyDE9NiEDrzXQgOFdGq+QkzbViYYR7shibnkag1hIluiOTxZYNG8VDRHBatGAIWzZvxg3X3OC4FAEcdcJbEM+kBMxJY72LBrElP4kAY/n5IsItoC/bJZYirX5622iFct4MQ6U7suKW5SvXh4qNWImOliW0KwLQNRKkQoFZwHTjlspYuGBIXimTqNS9+PwLQr9a1kMlmr3V+cq4P+mNsoOgtHH9evT19EqY5KJvfxuZUBpnn/dplBtVsex/d8XvEJZ0NeCUs06R/aBixfEw7KYHDmm9L+/d2dWFRDYtaz4zNoEFvf3i5WIC19jkBIaWLcHYzJQD6Izd0uVOD6EEZpxYLsGYeT6kD9IKPXpy+IZL0+Qj0hRDGcrDfI/zInARBMXvU6mhI55EaWZOniE5L4k4GEqgjCQfcT3J48xnYHiPyhHzOxi/nm5WEEnGZX1iDeCKCy8RC50+jEKjijPO/wKQiCLHfKlKHXst3wkzk5MYyU2I1dzZ14NgNCryJRFLoDOdQWFqFqFaC5d+92KxxnNzM/j8uedKsi0TYD9xxieRjWXwwpaXcM2f/ojnXnoR/QsXOIp6voAFPX0iZ9KxhJM8CXobuiSHIVfMy0l54WZQrH/yNkMiCAXE1e4YmUGH3gUfDKC7/Q/E6DTneGzPQlewVE+ZJl2STpnIp0aCAroFZU2+VktaP3Oe5fxrF2fXe2nZsj8xThUGBXSvXHDlgXvNA3Q9eUYfIhnRc3nJ8F66aLFodBRKTJx56ul/orO7GwuGhjyBRTc6rWESqBbFE3AI8EyY4yuBleBPlzS1yKmZafR0d8v5zoyz0opOp9JisRMIJflr1EkwojbLe9PlR/efuLRYIaJNEkx5ChnIyXJsCehxcaht77RqJwkDMC+AAoPacV9/H9atXy8CVctTuGh0eVKrH968RWLMmqQ058amGcOjIJIMeibsjY5i2YrlEhejhs17kPmZF7CYFm4+L/G/XXfZBf9+9lkksyl0dXVK7JyWDV36VHo4t0YoIDFquqJoDVC5oZVMQTm+eRh77bGneA3oZSCYcwwUjExYIvDQqmcizEtr14jywL8ZCyWjUwtmrCsTd7R0utKZH0CGl/3ddRc8859nxfXNJC8Cy/joGPbe81WSNd0oVpDt7sREpSDChlY3wZwuMllXxinZWjTQwuaxEazaeWdxm9MiY/y8Va0hHo461ny9Lkz+6BOPSxx2aMkiseDospYM4HhcBBTd0XShMv78hn1ej5eef0EyzWeZMBiAWE7PvfA8+gb6RbAzoY5Kh1Pa5rjcpRGRa/FGgmGEGkC40sDdf7ppnoV+6DvfgmoI6O3rw+a167E424M8hUsmg0R3B554+TksXLoElekcYlIyubXjFIUnXdAM8XAvyYxUYKlUch4c/+677Y5n/vlPASkqswQOCvN/PftvUXCpkE1NTyOVzTjj5ZnlmiympZmuwA1UaugKxhAoO+WjVDgooBF3YshxhNAdiosrleD6zEvPC+CXGO8ulLBq+QpJZuxldvNMTpRG5ovQW8Qwmihi5NPcjGRtE6y4xuP5GQR7UmiFHUDrTqSx88KlmB4ZE0t/1512Fm8QLU8qfat22VkSHnfaZWfkCwXxrlB5VoHpnIjonrXA7l31hsSLCVgU8Aw5jY+MitK7156vwpaNm6UqhPKBAm3BwiG88NJLGFgwKIAulRmdndi8aZMoUYP9/eIJJL/QZU+5waQ1VpswXssqkuFNm5HNZL1TGTl28hbd4kze5X4xpku5QG8QgYXAv3hwSPJbCKZUQHoHB/DyhnVe0qOWfEVcC52vBHQB33JFaIQeH/IwaXmXXXcV13OYx3/SA8QEy4yblMZQYDolyjorYRgKLE7nEK63pJJhxZKlAtYMxXG/yPOd3V3o7OiUkACtX2bDU9ZyXEzyLIZbEmajwhRvBXHpV78JkMfTWZRbdZz1lS9isjgnHr/c2ARSjaDIip1esweeeu5f4u3p6u1Bzs396M50SJJpjUmv3b0YHx7B4MCg8B/d65O5aSxduUL4fCY/K4oRFQoaEsQNJiMytNiZSDkJtJmsyO/NoyOIpRLi/ZibyyPUDMi8aLwUSpRF9I5GhWdqzO53y1UV0NnmWM4XdM9IV0BvB+YKxjZ7XS1miV0zES7knvLpJsVZcPZc877jxbcC/jbngs3LeOf31SNgvQjWQldl1itbW3Xwa1riptYzfc3JSyIcWAfYaIhGfM3Vv0d/phcN1GRBDjroYBTKZTzz5DOotWqIBqKog1nfDbz5zW8WEKaGRCFyxx13IBKSaAcK1QJS0RR223sPp/yjXhdiJtjxleBJN9n999wvdbpRN5ojdautqjxn731fK9pRnQvKmIlbG+6vO+U9V6xYgZdfflmyQ7s6u3DNH/4gz4kgLP9KzZJoxSe880RJiKMQWr5iuYyfMWcm76xcthybNmyUmkl6ER6+50Gn/tn1GjAksMteu0rsnC5XriddxU6pVFC8Db+/6mp0JTrRRF2sgcPffDiKtTLu/Pud4kbPRlJCbHPlPN75nndLSUy+XhENn6BOAqJmTaG2+6qd8btf/wadiQ6nhA5VHPXmo+R5t938N9ChTFdpuV7B+z/0QUlMo2Ul5WExSY0WZadZbUhC22BPH6769W/RFaWLv8qqaxx61OFikdGlTquH3oWb/vgXxGXVgEKzhEOPPVqE2pLBIVz3+2uRQlxAutQq4Yg3HSk5AAwfMPOfJ0u1qnWx4J55+ClUG06mfDqWFs8LbY13vO9ErN24XpQPAiM1bQp9Ck0pqaN7uacXV115JTKBNNh4s8H4n/wGHHz0oSI06MGpE/gIgq6FLuEkWoHu+eG00IP1FmrTc3j4pjvRrDpndzeCIRzw9iPFIqFn4vV7vQbf+dJXMZDpESthpDCF//nCZ/D8mpfQQWskk5Gqgjv+7+8yvpnaDDoinTju/ccJg9LyIqDTTcpX8sOVV16JbCAt9B2W/FuGKRo4/v0nShki3a7pbEaEMsMOBHQKXwp30oHG0mOMFSOEG395rRfzLKKOt37oXZJ1fsNvbkChPoOhcKd8Plucxf98+izMBuqiDJcKJRHi2WRKAIbemh//8FKkgwnUWlXEAlHh10Q0hWKrjJNO/oiUdnF9WQWwfnYMPQO9qObyiNUh5XHDa9bjVbvujq9ecAGyqU6UQaAjMAHHfeB4kQmS2FUpSxUEPTkC6gbQNcmI7nWG+AjEzGOhwksF5EtfPBe9Sbp7S0gEErL3JZTxmXM+K4ocrSeGoKj8L1u6VBT4K3/6W1lvUm+uPINPffYziHakRbkgXzE/44Yrr5c9HMmNor9jAB8546MS96enhjz8ta9cgI4Q3fM14eEPn3Equrq78L2vXkT1VSzRUr2EWDiBU876GBphJzXj98AAACAASURBVBOadEc5q9Y54+gE8+9/62JUGmUkQgnkK3O48MILZW/P+9KXkIlnZc02TG7CdTf8Ges3bZQqCo33T85MC02QHyY3j0iy6qpFS/HxU07For6FXt7R2ed9Rtb2vHO5Zt0yTo6DP6effaYogAR0AioVm/5UBy76/JdFEeQPcwXO/PIX0IyGcf5XvoxOpMAaEq7ThtwoLv/VFWJdD9DjSAOmVBbjpFmqIhuJIx4MSxz8y+efL/NJJFLiiaugjs988Rzx2tBLQMOA+UeSL9BoItRo4dvnXoh8cQbdyU6h3e9+/2JJnjvpoyejM96FhsTiY9g0tgk33Xoz/v3cs5J1L6Fcyrqoe7xwq+lkuJuWw2I1u/70doCurnabdKahL3Gjs89H0vF8Wpe6grqGf/U+1rXuWNhMRp/f1Mtv5W8P0NVC3wbQdzpk760xdLdRir0ptbm1L6+R2Pkj9zyMfGkWnYksStWiAPpjjzyJYr2ERNg5tUoBl8C+3/774f7770c85NRE11CTrPCGe0YRCxf23GcvSUahwBaXfGcX/vHgw8Is+WoemWgac+U5ZOJpr6EJlQfRXgIR7H3YfhilxdDXh9zMjGjkLOOgVUFNW2rnEwlJ1CI4333r3aigjDjiKNYLyIRTyJVyyCY6PNfia/bfW6xCzZJmXe5g/4CU9Dz18BNiFxXLBaTjaRQbjnsnFXVAiXPa5+DXS+ycAoWu1Q3r12PVylW49S+3oFjJi5upjhoOOPBAPPTAI6iggiRiaLRqiAWck9tqaOB1+78BRbp0wkEBVkmoaLbwj78/BKYJUbzzmRRQ5VYZiUAcB7/xYNx3x33uPZzxvH71vmLhs7SElhaTdQgQLC8hqNGyYAz8rttuF0AuN0oiYA468hBRJOi24/6QgZ+673F5qvP8MPZ962FOYk6tjgdvvU9EALVhCtj9DjtAEm3IqBSaK5cvx6a16/H0/Y/LdVRsOL5Ks4JoMIYKagghgv2POFDczMyEpguPuQZ0SxMIqOhd+6trUUIJSYGyFkooIoGEqFf5ZhGpYBpHnXi001gFTB6KCsgLcLhjoxJJV10qEkeiEcDd193suhgZM27hoHe8WQCR1kK4Adz9p5vFghcaB/DG975NPChMDAq5pZ5//cP/yapwOfik495znHiGCODMnyBNUUn5/S9+LzxAIHdOI3fGRaVEEuTQwLtOercoUlS+aElK4g0B3Uvwc9zZBKLZkQk8ciPzTKRVCSaKObzvE6fi6l//EXnk0YU0mL9fKeWRTpBOgaNPOhGBeESsQ+ZNMF55yzU3evsSk8yAhoxpJj+DjnSn7A8TmjjGo088RpLrpptlhKJhLO0dQCBfwdzwOG6+9gaZV50lbJKLE0KhVUY0EMdsdRYd0SzeceLb0Nnfi825SXml4kSvBJU3KZWrVoV3COgd6Yz0aKCrmJbazy7+CcotpxwxQb6RKK+j0HHtqMiefuYnvZMOKUiprFxx6c9lrbnu5L+Pn3U6CnCOkA3WGgjVW/jNZb90xi6zDOKUT39cyvXIL1Scf3rRj+VJ9C1xz0799On44cWXIiorBdSElqk6BTDXKOKcL52L4YkxLFi0UGiJyaAEu8u++0M3JY/3orLjrHWuMIMLLrgAl3znEg+QOZJPnPNJRymIhIWfxLJusY46KF5GKlSd8RRC9SYu++6ljsdS/gvgc1/5Ai786jeE2mrNsoB5IhhFtVGVpLnzv/E1bMpNipXMioTl/UP45jnnIRmKSqyd8fGPfvYMXPzdS1FBFUlEEZd1DCLXqqAeCODCi76BDVs2S48CxtBfeu55LOwbkAqSr3zxPMTl3PsIitUyglEGHMIoskIjEMdco4Bvfe870oOCXqBVq1aJi52x+u9e8E1J+Ks3q7KuX7vo6zjjU2chHk3LvjcbNSRDCRQaJcGZCy/+OtLZNNasXYuevh4nyVXisY7b3Uk2dV5JF1H3+FLNHFerWhvJqOWroKzY6NwR25Stzc9iD3jl23ofKQt2WwrX6w2v67jfTa/jsJ0m1VNgk+eoYGi5Lp8RWHnwa6Six7HSne5Tnp9f14JdkBpNPP3wk0K0hXIe2XhalojaOp0YanXzXg4AZ7z3FMhJXsPjwxjqG5L1cfSjIBatXCwub7rZR4aH8fy/n0epVkIq4lhkZD7GrGvNqri7Bnr65fu06dZMbcF7P/QBSYiiBUd3PZuMaOyB7mNa5v/65zOY2DQh36P4nJqdRH+2z4u9z5RzSMSTIhBiiGP/w/YXRYCCeHR4WBo7PPng48LsGv1w7qX/mhidHsNA16ALZvt7zUJoodPdfOfNTAQDJmbGMdDZJ98leHAdcjNTWNDZj1K5gFTcyepn6seb3voWrNm4AYuXL5U9+r/rb0AmkJSEMgVOzd8Wy7hRRCrk1GAX6gUkwim8YfV+krxBIZDu6pByFlod1BBZL8qGGKyDv+2PN4nlzTFO56dx2BuPkBpyiXkxHj81hXvvvBs9iU6mk4mg3ufoQ5w4Xr2Jh/52v3zfESbAAUcchGqrIaBE5ea5Z5/Fpv+sl+9SKFIRcbr+BTA8OYKBnkEP1Pc+4LUCYKxoYGyZQMgwwlNPPIXZ/Cz60/3ynLHZEQxm+0UporstFUojLwCfxGsO3ltCDUFmEBPQmw2neRJ/57GD1TqigTDijQDuuW4rYBPwDjnhaFQCTue1SHM+oPPzw999rAPoZCJpnxoAAV276FHYHP/udzhNhNwGS3TB33/vA5jOz3jjLzYLSAdTopjNlufE6tDxH3zMoeJyl6RPp52bp6RI7X8rIPHF8lQOD/yZXhkHFDi+Aj0FKCAFeqKAejGHRDAstDVdyaMVS+LEU94rOSXjo6OgC/jP1/yJhbvIhFKubUYrpIZYKOaBy2RhGh2pLqHdD3zyIwhk4pKMlmqFECxUccvvrxcaYCY6w1Ecy2ytiFgkKQo9LVjSbqtewwnvezfQnQaSMbGk6SZnLg55V045ZEdBN8OZrnU2hrn75jsxNTuBgSz3v4Wx2VH0ZftRREkSZwns5GGuwwkfPEHuJ/zabOEXP7pCuFUB/WNnno65YFN6MTDsQgv3dwbQGXX98KdOExnHZjm0qH/6HSf7O+YCOo+eqaKOBCKYmB7Fgq4BTOYmJdRFTmJ+9Ze+/RUJU9DLQAPpJ9/5kav4OrJjdHoUA10DnlyhbOrJ9njykdf8z2dOdwCdSXAuoFNBZRkZ83uqcwUpJQ3VCOg/9HiQQEc3dm+2TwwYZp8ng1TXnB/K0KfX/Ae//OPvxeNJOR+tt3DJly9EohWSDP9gPIac7GRElKVKqYChRCfy7LWRyaKOAPKtEj77hc+JkiF5U8k0Fg8swAWfPU/UVO55ocD6+AzmKgVZ02TMwRBmvm8Y24yf/eIK9Az24+mnn5bwT0+2A58782xkwkmXHp31ylXzKNdryCazYEaX2zlFZMm6kXW46g9XS35BNOEebCIlZq6hYQCd89eSRwVJTThV61pj0/OAXM/3MElxFvDtvTQpTpRK1wvOz50DVhre8antMtzFaNUOl9tx20sY2U0+F4NvBbPc5ZtuprvWdLttXhmLYXclWqcP3HsfstEUmq06IoGwaFN7ve61EqekZXzDDTc4tebJDtGeyFS02Pfee2/5nA/+x/3/wPDEsCSqkIHj4YQA+sqVKwWUn3/+ebEO+VNqlPCqPfcUxmbseGTzFqx94WUh1rn8HBLpDMoA9jxwb7Egly5ZIln5jJPTYidh0UJn4th9t9/ngTcBfZ/9XifxzU0bN0qs++F7HvYs9PH8BHrTvVi++3Kph2Qy1l+u+7MA2lD3IManxzDY1Y+Vu66SuDkTqR7+xz8QDTiCr9hkqVEIqw9bLfFoxs6ZyPPn665HNpoWhYgeh+niLPZffQj6BgfRkUjh4ou+g52XrhLNfWp2Bp3Zbuy572vESmYW5x577IFf/uznyERpz5MlW3jDEftLgxomszEB8LF7H8F0fgo9abrWHC39gMMPksQYMhE7eTFmxbIhofImpLkHG1PQQrn9xpvR29Ete3fM8W/F+PSU+FN22nlnrF+3Dn+/7XYkwEYOdex70AGoJ6NSzkRA/8ftDwh7OVYncNAbD5EuVXT1r9+wAc8++i/3cwpV4E1HHokwG9MA4rJ++P5/uOtXRiwYx5Fve5MIxgcefBArVq3EPbcxIdH54R4ecPgB6OlhnkJDYr33/e1+lFFBFM4+8N/R7zraaR7BNqfiYnPPSCeDsJylGUCiFRQL3JbpHPbOYwTQ+UNAv8dY6BRth73rrWLdtHh8r6sQ33jNXz1Ap5p2/LveIRUdjz76qMTPb7nhVhmTKrNHvvVIoUFWKLCR0V+vvRGzrTxSgbS4j2kHHf3eY+ZZ5yJYXCudyhjrjoOlOm793XWoV5w2vJOFWZRiQXzqC+dI3kqksXX8c4U5xFMZjLUKOOOcsyW5rSOTxtWXX+k03nD/nXTyB5CbnBYrmVUgl11+uSh1BLlcaVaA5H0f/hBmKgWZW7zWwm9+/FOkWc7UCmA2x050nTj8bUejo68HG0e24G833SZlVWHmRQQi4m3Y97g3IdrTIV4MqSF2s4IlfllvSIz8maeelnyRn37nMq1KQqE6h1NPOxVDSxZiDbOte7rxk+//VEJ+TvgGSCCOU874qFMe1gJ+9eNfiPpMaGbY8LQzT0fOBfRIpSFA9rvLt1rohKEPnXGKeGqoABPQr/juZRJU4j/yRREBfPxzn5REUZatfe/bF6EjkZV9pvITT6Vx6ukfk/g3e3iwLv9H37oEGzetw7JFy1BBE2ed8ylJpGMp5tLFS/D9b1+MWoPVJ07DFILexz79CenVQAudoCltiVtNR9EIBFHLFx1Arzbwo+/8wAN0qt3FZklc+DQqmNj6iVM/hqHeAbTkpL2QeJzO/vq5mCnmpXKmOD6NK779A4R48I7LOyOVWXz+gvNFMafy/z/vOwmLB4YwOjMt2fFU6j/zhc8h1ZkRuUvXPRWXWr2ITDiOZrOGcDCM0z99pngr/vPSC7jisl/IbrHkk+Pkv5M/dapUDax96WWJ8//wGxdvNTJmp6Xh1a+v+h3WbdooxttpJ31E8iES0aQ2Uca5XztXXPfaY0BMBhfQ3ebpXvCapdfWqra/i5wxZ5koqHtxcmKUnMXgJJV7yXKmFt263y2gOy76pjSWsda5vd4+z3+N/q3Hq3oxdAK6lKjZlpgyE+kaL0Qsgq8FPPrQw9KlLBGOoVIt46g3H41mOCTATMHBbNDHHnpMLHMOnm54Mtg7jn+HuN533313caU9+uCjwnDisqBr+Q37SIz22Wefxatf/WpcddVVWDS4CHu8eg9J+GAMjUk6Q/2DkrTy4H33Y4ClMGhivJLHPgftL12oqI0zAYauTWl5OTEhtaQUcnfdeaccxJIKpzA6PYJzzjkHf/nzn7Hr7rtLbJMu4Xvuu1fqAg865CCvDp0aKl1I9/ztbnExUZkYnxrFu058p3g0mKTBRBGWsdx+++0yp46E01zlyGOPlIQdrh8TjW6+6SbRkJ0IdBOHHXUkimhKcsvIhk04eL8D8Jfr2KzG7Q3PzOLjj8GW0RGxKh+791FXU6UXISSC9YCjVqO7v9epRojGcPVvfid5DhznbJkdptI45I2HCsPRWmaSG11bjGvTci0Wy1KyJi1Yg2Hcf/NdYnuUKiUJJRxz3NukpSnjzk88/jhSAXYLdAQ/a8YZe5MMXlrotzsWugL6gUccLNYEteXHHngcudK0JM91RFJYfchBoig99a9nhMGZdMTWtbffcgdmijlkkx3Y95D9JGOd6zs8OoInHnpS1nWqPC2W7BHHHiHWOr/H8U3PTOMfdz6C6do0TvrwhyUjV1qBEiTQkuxxKR2i+1QO5mGRdEuSgO67/lbPpU7AXv3OY6TCQOKedLn/0Uma4w8/P/TEt0h279bs2SAI6FJTLbTdwDtOPE5ocJdddsFzzz+PB+5+ULwRE4UJ9KR68bb3vF2SnRjvI73Sgn/g9gdRQAnHv/sEWRN+Zl3ujjLjZO3TQo8FwtK+86ZfX+t03mIpFIDTzjsb9zz8IJYtW4ZsLIGZtcxY/yM6s3SdN1FCEIed8CYs5NoXC+Jq/dXPrsCynsV453uPl+xzCn/SLitcmGD2819cgY60Y52Tzo9599sQ73SAKtkM4pZrbpA1YukWm3+89+STEEjHMZmfleQhWm2//cHPEahV5Hqu32lf/QJeGtvsKPxNpw94fi4vz2QzHSbDMVlz/Zq1+Ms11yOOKG1EcbW//5QPYoq0wu5tbs32tb/6o9zjhA8d7yS3Udi67VZ/fdkvZV8IzfVWDaec8QnkIhDlJMrGO7UWrvzJLx3XuTjBg3j/6ScLHRA4aQn/8nuXe4DONTjt/M/isWeexqt22U06CfZ2duHcL3xRyigTEXr8gA9+7EOShMrGXKd++GQs7VvoSgBgplnC5877oshXJriyguVnl/1EZADpyD03Eh87+xNyvgAtdAK5AjrHLl0G54qS5Y5yDZdedMlWC71Zxre+c5F4UTasWy8dAZvVGn78vR+iWqs4ZZ+ZTpz6xbOkxI7VI3Tf/+KiH0oPgamxMcklufa2G3HjnbdjybKl0hAqlK/gogu/iUiEoS56aoEzPn8W4pmkJHOSdi791vfJdSKrKFM+9OGTJEudoCzu/ZkZfP9b35WQA78/1yzigq9/TWQx16pWLOObX/oamm4ostaq43s/+D7Wb94k4UM2C9pnz1fjjI+d7vAEz6dHHef/75cFT6i+S+6JC+gS/XErorYmr21bf94OYO17HtCyvwG9Gr76dXuttfBtYptzD/7fyXK3Vr0rZhyMNKd9thsXFeB5jWVWHrr3Vpe7KZB3uutAXERseMKElGcff0Zcwlm6hFtNAcOW2zqVwMXs9uuvvx79XY5LPF/JSzyEGe0E82eeeUY08Yfvf9iLexHwd911VyxfsQLjE+MSe2bJiLaOZRIMy8VYMscuY/fedTdSiaRIFFqarUwS+x1+sGSuSgwhEBDrnIl8zIjm8+65i2BMvdyJnR19zNGSJEPLgovEbHsqJa993eskCen5F16QuTD7nS6NR+95RDT6qIjMJg4/YrW0qaVywjgvrV1aWaxfv/0mp3aXxEQX4zHHvEXK8CiUHr77IVTqJcTDtK+D2Gmv3dFKxZ0a83JVYtnPPvZPSfLiptBKP+Tww6TBChvxXHfVH4W4UwHHPj/y2DdjS2ka0UxSMtVLc3lJarr/znvEak0EGelq4uA3HioCgOBKa18BnSWH/QsW4KnHn8Auy1ZgYtMwXnCtaJ3DvoccIONjM42rr7pK3LH1VlXEzVHHvAVzjPZTH6w18NDf7nNdeQ6w7Lf6AITjMbG8HrjzQVRbZXfsAbxx9aGSqLjbq18ldfvUNOllefIxpzxx3Zb1WDK0FPuvPkCsm9v++jfMVHLIxjqEad/+zuOk9Glg0QJMTE/KXhAUpK98X5/snT2shuVeCuh8lgB6s4U6G2wQ0G+4VeKiCoh0uVOQM/eiHaAffPybBZBIiGE2AwkEcdO1jEG7WbQuoJNOmCX9h99dg4k8W/z2yPiPPf5YyVDuHugXhYflnqziYL0/s91psdOjIF3X3IM+9AwKa6EzB4Ahg+uu+C3SoZincOx37BFYsMxtJIMgugMxXPubq7zP/zn8Ms772gXSGIn13Sy3ksgmm4YkU/jXk09jz912l1gmS05v/ustQpO58izS8SymSzM46ZSTpbf2s8/8C/+673HMTI5JiR9DZx887WRMlgvYmJuQznQEpvJsHpFSHXde91ckWszaB17Ij+OL3/xfbGZ2d6slig2rW8jHbDxTr1al7enVl/8OG8fWY0X/UlEY337CsUhm0wh3pjCdz3nygmVYLItlRQrXnq52zouOfsbHHZc7KxJq+OgZp2M60hKXOzvp0ctw1U+2Wuh1BPE+AjoVt2hYwhIE9CQC0k6XA/ng589EKdBAsMaDamKSkX3lFUy+a4prORXL4KSPf1g8bOxw+LPvX4ZKuYCOeAqTczM499sX4vm1L0tFAcsHabDQG/HRD39E+kMM9AyIAvU/Z58uIEYwpGJO9zuBnZ5VaY9bdBofsQ79h9/+vjGYgJNPP0Wy3Gn5vvzCi7IWP7joYsdYk5EG8amvnYsmG10VCqLgXv717wmgixwIAO85/aOIdmZEDtAbMbFmI37145+j0Wxh46bNWLhkKT54GgG7U2j3m1/+BuooS7x9eGQj/nz9dVLtMME4+VxOkoFXLV+J5mwFF5z/FYRCUYwXppBNdePML5zlVFqMjuHXl/0C5UoB6ZgThjzpYydL85kFS5zeArMjY7j0ez9wQ0It5Cqz+N4lFzvtdulBc/NPaKEzKY4o6p0yJxa4o7TbpDgFTlGefaeNWlCVlq+sRDIWuUC0sdi1OZJ1qfNzAjH7uFcq1bZ16P4kvXYKhQL/vHsT0P3ZeHKha6GzOQQzsBuVGv756FNotZy4I5uhvPGoo5ArFaVxCBPIWLI2snEEMwUHCJm9fOJ7T8Qtt9wiVgoFKZntwQcfRFe6S9zxzKJ97b6vlZKx3ffYQywx/tBqZsx0dPOwACkZUTIzeUIZWz+WKwinEhIr3OvgfTDBQ1Xg1LxKn/QppxSObplr/nAN+rJ9ks3OzTzssMNk0Xl/WnBS0sHyluEtKDGZrrNDFlz6v1cqeOSuf3gxL7LAq/beUzRQJmvR/bV+40YsGFogXbLuvvtuxAMJcZny57DVq+WwCzInkwpd+0rmtPotR2IthWBPlwgEZnU+dCdB0Snd4b83H3+MZO1SWbn773ciFYijUa9I8ssxx78dk8EKhqfHpW6YNd7rXngJ/3zoKbmD486K4OAjDpHkDQIIAX1qNicWOsJhabHKRCPG3voznRheuwFPP/Y4MrE0Kq0qVr/xCPkeG6a88PTzKDdLSAXjOPjgA6QeNNSZ8gD9wdvudQGdIiiA/Q85QJ7LNrh33nInKo0SMqGEjD8VdsCHB6F0dnTL7+V6WRSjBX1OT30C33HHv0O8H3fc8XepSZipzgoDnXLqKeIdGc1Non/BgNMqk+VVzKGoVgWwuWbcQ4lDuZmoZAwm5zglKS1UajURzgR0uoP5w7yGQ48/WgS5NEXyWeiSNHfcUY6gZzIbhWoojJt9gH7c8W8XAcJx3XrzbRLfzdeZhtXCxz7+cakOeHnjeuz12r0lhszxstyNPMIDP1jOKa40sTDcGLobRrEWerTWEpc7reMGY5iNKt5+0vukgQznOTc+hSXZHlx/9TWSpBdLpoVv3v2JDzp1u6WiKMxDfQNSP07gvevGOzA8thmL+hdK7kooGJaDRCLBGMbnJtCd6cW7PvIeURRpTV3yzYuQQhSNWhXhSBSHHHMk0kN9iPV34YWN68S1v/due6AxMYs7rroB8Sb77BdQTqXwgc+eJgo294khCPGsMZGRPbwpiRtNXPera4UHy42idBr81JlnSQ7DP9c9j30O3NdpKuR2m6QyT5CjBZdhn/eA0zL4t5f/SixF/l5v1nDyJz+B6RiPSwwhTkCvtnD1T3/pWMbsRxAI4v2uy53d8QiAv/zuZWBmT0QSR1p42+kfkQZErM1mYxcqtpdf+iOxOouNEmKhBM4+99NChyzz+s7XvoHedKfMhf6ID37mE7JP9XJVDBaWr1Le/uryX3iJbeSlT3z6kzJOetiYpEdAl+oNtKT6hAlk9MSwX//3v/U9R4S7/+iuZ0kn5d2KpctkHN/++jeQCDCVD5gp5/HVS74jFQebN24SOfDdL31VPBkcxHRxDqef/3kMrVou/QQI6OlmCF8+51xk4xnnpL1AAJ8+73PSNY6HJl3yzYtRbZUktEJZdPZnznIa99SqWLJymWS1r3vxZXQHk/jl5Vdgy9QYerr7xev6qc+fLf0Z6HH8+nlfRa1ecXgWQZz3tS9L0yn2fSd9ZIMR/O95X5G5lhtlCVOc/82vOF4twoUL6CxXCzHnRXOg3K6LlAH6Yy1o/d0CurWixaqmtU+PSaPhxsTrAs7S4yLseAH10CC1wiXO7Z6KSUBn6bD9zCoTqhzo+Ky1zvfs33rfwIpD3LK17bjcqaEv7B+ULNPH//GIJFARcMrlEvZ5w74IJuPSV503pDXOcpzeDqflK93pdF9r1zg5yae/Hw/c7fRoly5YCGD3vXZHjIkX7MbEw02KRTz5yJNiLVHEUpsmYfAwhdUHHYwnHn2Mx1iJuxXZNHZ7w6vFRcckNmnnyj7xbocqNh957qnnMD47LqDODd3zdXuKoKZngB3UWFvMgzTo6tl5t129jGrNtv33Y//yYnfMFH3dfq/F0OAgnv3PfyS2xo51mhF/59/uEsEt7h4E8doD9pYMeTZEuf3W29ARy7ix/Cb22GdvBLqyAogUBjys5NY/MQ4LFGsliVkuX7UCe7361UIwN//fjZJNzp7ddJvtu/ogpFcuwEub10k2KpvDcH8eMwoIV/nAww4S5qcbkRnr03M5qU/l4RyJbEZccbFmAHvtvBvmxidx1213OJnz9TIOPuxQSaLbfc898Pvf/kH2nuM74MB9ped6rl4WpqHL/UHXQtejCvdffaDUldPr8be//Q3JQFwAv1SYk7nK0avJJEYmx9DXw72RdFT5mZqbFjf6e9//PgGDO+++S+aQjmakAuCoY49i8SQWrFiMJ/75lFjBtHLZjY6WmRxp22x6jV1I/HLgiFQQUTRzKZ0YIWPk915HQHfSDAnYh7zjzU5Tn0hUAP+ua2/0XO50WR/89qMktirtuNnMJBTGrX+8SYS+k6bTAAGdwEJBynAOFZFEOCkAfcIHThRAinVmJDuYHhiGrbp7usVlSQAgPVKxtWDuMTfvwvyHQhnxZhD3XnfLvJDACR//EKZLeecwonINQ8kOXH3Fb+TrbMfEZrVHvvcYJNJJOZmKSUg8Ee2mq/6CfCWHMewg3AAAIABJREFUVDQm+5Uvs7FOBgcdfvD/Q9t3gFlWVVnvlyrHzoksQRQUBkFBEUQQEDChOIxpZHRAEEVBgiAIgqCog4I5MygqqIgYUBAHA4ZRkuTUTdO5K+eX/m+tc9at/U6/6mb++ab4mqp69d69556z9147b/uv2+9kAlhQ1/L22n9+PYEFmfI/+PZ1trCjz6amJ6yltd1e/ZbjbaxQsyeHN9rSnXcg/YLGuiZrdsMXv2GLS102MTFum9pq9saT3p4NJMF6kRgLSxuKO6xzKO/Xff3bpDtkj4xNjdj733s6S8Ly8zrsvkcftN12280eeeQR23OP5zIvZsnCRVRSCvWcteTy5AsAOtLUQMOYQ3/S6afaAAC9VLC2yaq1R0DH1sIDWc7n7S3vezenjCF2DUv/65+4hiVbRbql6nbCh0618TwS6oxKNjqbffoTV1or3chVm6mX7bTT38u2z1BMvvnlr1pnvoWTylAudspF51i1pWAb1qxl7TXAEn0aoBQgfwl14Njrk9//Hq4BgE4VT4CeMza/qk/NWFdLG13vHtBXblxt37ruP+kFg6EDDwDyEk7791Nsce8C7gf8gadfcI619HRyyt7Svvl2xTkfIS3jC6WzF3zmCpvM1xgiQt7G0s4+O/8DZ1tLvcj8nfXDg/aZaz7HRj1T5Wn74AfOsKV9i5n8WrEZu/AjFwTlsYbkz3F6dlAz3zWVt6s+CYs6T7c7AP097z+V3QURZv3iZ65hzha9oa0ddsVVV7KfO2YgIDzRV2ixD5x2urW2ttvo9Bjf85HLLmSpHaovQivnkPANQIdB5ycu+nnkPiEuzXIX0HpQF6CnZWsCYgA36B40rfi63OPBiA693H32epocl/VoiIyfxvgF7Nnad3pZSIprsNI1pzo2PsBkq5mJSXvkvoeyGBSOer8D9sd8TmZwahDIA/c9EB2XOVrgiIkDaBHXRrYvNJa//vWv1ppvpUYFoj3hhBNoocAiwXXQ2hUlCNA/R0aH7a0n/gsT4qZilujf/vZ3mx4bZxeyMTPb7nk7UwBg4+BqhVCHVQTXHeLff7jjD7FAKGQ6HnzYwQR9DE6BNY7ac3ROQxMRtH5Fkh82nvHvet3uu+veWL9aYBb5YYccSgZF+1QkqqCZDAAF773lZ7dYRyFkLWOPDjns5WwkA0vtv3//16CgxFKzfQ7a36yvywZHR23FwsUcrvC7X97RkNF5xHFH8vpwI9/201tDKhwauRSK9qKXHWirpgdtl+fvboMbN7GfOuKU37vuO4xVw+WONRx46EG0ptHkBSGCwbERusKr6Cq2eaPt9by9bP2q1ewk1llosb/eeVeMBYMBp+3Et/yL3X3fvfbwfY8wjIBnOPJVr2JNO5qXsANbpWZ33RaS4gTLAAGU2AD1cAbjzOLuDpUSoyPW3d1j4zXMBgjpaKjfRd4FCBKlbKCRg17xUtLmnbfdyddHy2PWWeqylx72UsbhBidHGbdD3TZAEG030a4XHhdYuuo+RkDHLOuoQeM7Ghl1tndaqZaz2xuS3up2KAAdChAAvZ6zX/3gp1lmMBSjg489ggoSAF3Di35xw8/47Drj173+tTx3KIZ33HoH179+aIMt6ltkxx5/LJWqgckxrh8VGijNY0evWpXKHKxECAtaC7ECJSjCQTtHbLir2Gb56Yr97Lof2sjIIGPkoLznHrQPwxlQNBHOmd/aadd/61oqM8iAWD2+yc7/2Edt5Wp0ROwhaH75C1+0/hIApMaky6OPPZKhNo5Q7u62713//dnuVnB7n/h6umnB39d+6evsT4DeAi2FNjvmLW+wmZa8Ffu7bA2GnhSRXV2y0kTZfn3dTWYTmAHQacNWt9ec9CbWtUPB44Q0THbs7GSMFaVqXW0d9s0vfI3Xn6qMW2ex3U499WSWYg6hbK6jzdAsCZ9TqA6GCJLqaJ2jZ3++aNd6C70ywxj6UEuw0Fumg4V+3Ze/zg0GoFfyeXv7+08OilsE9K9+4hqDZEJ/8nqubkef8jYr9nYyTozSN4DUt7/4TRuPdArl54xzz6AHAgD0tc9+ycaGBwmK8JC9+t/+xfqWLqLXADIWHRdhQJ1/zrnW1dLJHCSECv/9faeEBLg2KAoIEyAPINAGOifijAHoyF/49GVXRoMpeAE+dNE5DCkCFOH2hzy64sLLbLo8Gfan2GqnnP3+MDmxWmXS28fPuZB8OjE9acXWdvvwpz7GMaqISaOMcO1jT9m3rv4q140S0HyxZKe8/zTrnt9Hnr/8osuinCvYhsF19uUvfYFJ1AjfoalMd38ve1J0lgv2yUuvsDFY9piQZgW7+IpLbCNyppYssfPPOo9GH4yL1mIbZwqs2GkHVu1QeZ6u2Mcu+igtc+zVdHXGPvv5zxGTkFuDcN8soKMXQCPWxbH0s/PEo7tcIKwYeDMrmoBeDJ0NVReedYSLA8+AQ6BJjfVVRrqS2NrbO5pa6AJuyazM0nGWOY2TmESaATosdP7CRPcw1YkCBCUjGBlYrmQdmv7+1/+2lhwETahffvFBB7KxDCYLQXgCtO+66y4r5UpsNIPvL9zvhZmWImGK97SX2m18GiM7223/F+9Phke99tqn1watcHLUutu77Z9etC/d1Wjd+Jydd6Eb7d5772VbysXLl9uk1W3RLssIxrC6EXOEVQNrB1YPnuHO38AVjOS9Kdadv/TQg2jFwT0LgTd/4QL2cufY0NhEAvEmxA6xF7/97W+tIwcNcMT6Wnvs2NcfY6tXruIhjk9O2Q47hvdCsN31X3extAOlVii72/eAfdiXHs/+29sB1kHvBYEe/uqjbAy2PCY3jYwx0/2Pt6GWO5YPot75uFdR4Vix/XZ203d/ZDOVSesutlu+VrXDjjrCnpkcsq4FfUweAoNghvEtN90cGlyUJ6yj1GEvOmh/xnoAUGAauKww+AU9kdEalaM9p8sUJvO7eigcfvyDG23Z/CVUZA54yYvtz3/8i03Wp62YK9nhrz6CbiaAJXQ/7APu/9ff/cWma1OZInH40YfThQxFDmGP+d3zCHaT0xPMcMde5zpabXxmikTPefFdXVnLToRRUGWASoFbMQwn3x7dkDV75RGH0d07Oj1Blzvc8pq3jQ5buzznOXbv/fdxLjmAEVPlINTIeLENbKmet4XtPbRq7vjZbWykgq9SrsVecczhzOgFfSyYN8++e+11NjE2ZvO659FCRY091oovrG/FihX2za9/k6VzHYUOZtu/5rWv4ZQsCMmbb/gJlSF6DfJt9sZ/eWMYbjM2YtvtuD3vAxpETwYIIfDUU0+v4hAiNinCiNLYmlZtYBGm6cu12szIuP36p7eGpk6sZy/ZIce+ksKTjTAwrjdftO9d913SBRRpgu4bjzPMVEfLzP/8yrU2w34IQQl804nH06sElzeyiFH6+flrrrG2UugpMTY5Zu88+d1WaS+xzvrWG35OWw+hJH7+bScwqZKDahYuZIUI+Bhx2R9ddwOVo9HyuE0Vqnb6hz5gd997LzvIoRwJPAxAR/gF8gftaK+64lOWQwVNvtMmpkftgrPPtTEMakE3yK5Ohr3Q2AQJcn+/5252pASAIQ6PWv3xoRG76Ts3EqRmpidZ7ve2d72Tc74x4asbeS2Vun3v29dZvVpl85aW9g579xmnMpMZoRmE76645FLrb+myQjWENk768Afs6Y3rbIely8k3mGD2lau+xD0ar07QA/TOd50UEnX759mnL/4EhwBxOEu+ZKd99Dx7dOVT7Lw5iRwDyIbRcbqhRyeGrRMNfyxvp535XioV8CZAOce5UW5XQuvejtY2Nr5CG9mrr/wcw234HLyF51x4DsOBCEGiNz0s1EsuvsTaC8ixCTX874ObuwvdCozldYjDqzYe9H7h5RdnIEljpq3dLj3/ktAGfHTEerp77ZyPnEcFAHT3sY98jHIQIb8Nw+vtW9/4JhXDAGToNV+iMYezufzij7OXCSqeoKz++3v/necHUP+PKz8TPbU5hgAvvQyKSBhYA6zCc7/3tNOskyVwdRudGbXPXv1Ztt4Ow1pC07Q83O0MW8XJorGzW7HQQiXXZ6mn7nFvBUN+qGYdyrbKoxusbLrjQ0EuxzfDC4iQTRzAQ2MiDm9R3pca1nhXP97HcdBOYfAuecXipeCTHjJAp2ciBOuZyw1Ar9U4kAXxYmzeX//4F8aeSnmUUY3boYe+wiamQ9tC9EOHhfT4w48HIVcLccy9996bAhoMKu35r3/5a6yXrTAT+aijj7YnHnvcDnvFK+zaa68lCHe0tNvA8IAd+vJDeG8wE4aroP3nX/78lzCFCPOV65N2/Ikn2EMPPURX5R57PpcuWljPiLugXSOsjD/95q5oOZVtYPMme8fb3s6sUnYSQ6/oasUeuOdBCusDDnkxtX25PCHMbvvVbXSjAZAAWvvts6/tvfcLbP2GjeHzMzN253/dyUlnyB3A197/tDeVDDw7Dvx3v/kdvRaqQ3zZYYdava1EzRtJLUhI+tOdsHLznCCGGskXvGhf2+N5e9ptt93G+BZcjnCT4f/rBzfZ8Se91Z7ZGPq6L124yH7wneupQUNwB2uubvsdGACdSVwtRVo2aFQDCxvgsdMOOzLxEUIJw1fg/v/Tbb+3ShV9x/P2hje8wb7/gx8YiB+q374H7ceykFWrnuaABLil8fy/v/33tEwg9Gv1qh188MEEquXLltmvb/mVrV6/2lYsXk4G3f/A/VlzCmEISxWxU3giMFABDIDe7Xvsvoc99eSTtB7R2OiW7//EyvVpa8sh0W7CDn/VEdbS0WZLli+ldweT0e75M7wpZrvtszsVTmTow5IBILIOHWwWLd5SLW9tUzVajr/+WUhm1NcRxxxBix5KAmgbXQtD65Cwp6941SuyCXA4f/T+x7wBZYCDyY547avIGxCQ6GNw0/d+bJPlcesqwfIq27HHHWe9/b22es1qthxGaOLXt9zGa+x94AvtsMNfaQ89+khmjQVAr4c2sNDOy3Xrr6NIL283fO+HWcwU9z7un19LOmPr1zb0/MrZd7/+nRDOYXOjLnv1646xrnm9DF1df/31VFpDhn7Njj/hDTxX0BXkAhKQfnvbHbMxSFjobz7ehnJlm79sCdvw3vbTX9nkzLj1t6B7odlRx76K54bnBz/hjL/0lS+TX9DzAa7kd3/w323l2tUEYuR1PPXM03w+KAEAANAyek+sWLzUvvyJz9vIxIAt6phnA0Mb7eyzzraZSt2KGCtsdXv8qSftl7/4Na28o954NGdF4N54hly1Zt/9yrVWrc2wqUqtUra3vuPttn5siLX+e+z8HHvswYfthuu/R2NF8ee3vOsdIVaNsFh7u33hqqvpvQAlwEX8jnNOs9Wb1nPUKKRDdXqGFjq+cA1YyKec+R4aGaijv/WHP7dNm9fZCswGmBq3kXrNLrrsUoLy4IaN5OFPfPSy2O8CgRv0OfCAnufAJHYzgr8EnR7recoZKJa4z8cv/HjmJUNwBR3iIJs5+AVDTEolu/DcCxvo/ZyPnBPGNker7/KLL+fP6iFy8eUXU47jGuB18MZlF17qyjTN3vO+U+npRGUKWoJ/5MILw3RLK9lEdcKu+sx/sMslKofQQhcK34fO/lD0xoZnveKTV9BbC5rF18fRgtZ9nXfReVnsGPQNz9EHP/hBaykgYGbMk7rqs1fRTYjJiAB2los5QGfL1liPDlrxgA5+9e51/S4LPHWJy9L2oKvr03KP8kZhszTZTXveLI/NexV1/zTG7sF8TkBn8m4EdHRugzUKwXD/PffZNAEraHIvedmBthm9gXt7M1BDG1h8wVpA1OmAgw5gu0vG8qB9Tk3ZYw8/ZuVamZ1/cCsBHwTnU488Sc0Qc87b4iHt9cK9GKeDgvH3v/2NQI2ub8FN02b92y+wgw46yB5/4gkSCYYm4EDXrV1H7wKA+6kHn2B2NqwlWOkHHvwSxlTh4oRlfuftv7Mn161kj3g0lnly/VP23ve+15566ilm3f/h178nwUzXpxhbxM+I/aN5BtpCPvjgg9aaa7WJyoS1FGGnFO0FL3oBXeXIHYAF/9gDj/HvHcXQ+OWgww+2cWjrLS1MiIO77r/v/HNW9kXl4tADaaVB2CN88N1vXWv9rd2MQ3d2dtthrz/aNg5tZgLJz27+qfWU0FHPbP2mdRTEC+Yvsv1goaOzFEQMAL0yQwsd/bXnLVzAlrvDmwZs7+c+z/78uz/YrjvsRPc58vTR0GfNxjW2dOGy4PKujNvxJ7wp9G/v6LTJsQlqobCmkGugvAg836FHHsos8Scef4IK2d1/QlfB8PybhzfZq4871jr6eriWlatWsjf2Td/7CSdeHXLooazNxShKWEwdLW328xtvsbHpEett7eEzvvzwQyzfUmCLR7hcAYZYo7p8DZQH7Y0nnECBrAQihgfA4JghXs9bZ7Vg+Zmq/eQnP8mqJIqFoh33muOofYORIMB+dcuvKHDGWeXRw/M78rgjWacNd+rtv/yNrRlYa0vmLbUNoxutt7vfjjv+NRRMqMCAUvyzG29hcw+46GGlIw8AfafpzenstB9cdwNj1MhSwTOMVMfszf9yIjuZMQeiWskAnZm05ZrNy7czTPLVr3/NisUQX52qzdg73/lOWmVMzCmX6c7//W+C90dW9GtPeB2zjfsXzLP//PK1NjozYt0t3RTS2N/j3nAs3bkoifzpD2/OwHzNumdCJvu//auN5qvWt3ghLelvX/PNLNdk7aZnbLsFy+1tJ72VoIp9+M63vsNQFHgD8mG8PGlHvfZo657Xm7UlRgUGvBTIa4Eyzn7uxRLd0T+99sc2PLHZFnfMJ6Cecvp7bHxi2jp7eqiwXfMfX2A7UYw+AR2M27i9613vCoBeqdkXr77GlvUuynolYI9POfN9LN984uFH7Bc/usVqtYqhxz8+v2bzevvoZR8LJZ8YllIu29fZnKbCVqboQ3DSh07nTHScATL8kYfwlS9+iR4sGAtwj192+cdt1dNPc/pcX2e3ffbKT9Mb1t7aaUP1sn3qs1fZIw8+SK/BF6+6mv654cEBW9CPOQQhY+HUM0+nVc6Z47UyLXW4x1DlUK/UyIMAbQDEpy/9FHOGerq7qaSddf5ZYSDU+DhHYSNx+FMf/5RNs1Nbyaar03bFFVcQsPGF65x99tlsKIQv2PnvO+t95AUoA/jH+1x2pU3NTFpnC/JC6nbyaafQSwKFDIr01Z+6OiR0xiZXWO+nP3klZQIMxUsu/hitbvTvmEIHu3zJzjjzDF4fYVModBdccAHvBfxAouFZHz6L8lg5MuDNj374oxHyQ2+8Sz91KWfJo/U2PISMX2cdwUIyWzNA96NKfazaW+VpnJ0NkBKXO/tdRE8gR9zCqscI7Zgx74e86D4pUFNZQ6UHPRqzLv30fVIe9J7MQsdmwxqjNoMYEm5erfFnaFQoHbvj1t+wg9i8rn4bGR+2/V60P11RAHQcAojqH3f/g7FQXAcx0N2fvzs3WzFuPCjq0FHSBnd7uVaxvV6wN2OeOOg770CWN1Ip4CZFdm2o/Qb44/vgyKDN60EtLHQf9Cuv22777sGHBjhjA1Ezi/gJNhvubmi/mIP86L2P8FxHJoettx2CK2STrx/ZaH09/RSkYJ9nBtfY8W88ngKR4w2hsFSq9utf/Yq1qGhYMTg+YPM759t4ZTID6MGJQevrQBe1nO37kn1JhFkMpVSyP97xR9s8tjmMtLRW2+el+3EACECG2v3ktN3/p3uiwx2RTLOXverlrEPH7GwIpj/++ncUKEgvw9rHbNqGRodtYTcSXOAZmaZwldIFoUULPR9c7sgOBaC3YXzq1ASJDImKiL2hbG7ZgkU2NjDEMqbf/Po2xivxPGA8uKIPP+5VHPawaOkSGxwatlq5yrODJfvLH/2CoDfB3t/t9tKXv5RTvJDg8o9//MP+dNef6OUYmhiy/o4+rh82wcZYlz1WG7eOfChPUe7pEa89PAyvqJutWb3anvzHExlvgq7AwGPVMessdNLNvWFgky2bt5x796LDDmA/dFi1ADqWsMRscWai1vPWOlNnz+nf3vrb2CgzWD5QRhj7QhgHLv+f3mqD44M2rzNk5OM58d/MzDRBEO7V9kJIeMM/3P/AV6LxzXwKUtANhmHc/+f7MmAMUqhuQ9ND1tvaG/q0x86L8CW8/T3/SjcnPDhYO1t+woLC7Gd4GWaqVpqoMBHrR9/7setaWGeNO/gRXygFAxjd+O0bWH45PT3J9sPHHn+cDY2PWO+8PrvxuhtsdGrE+ttCZ7UZm6KnLAx3Cfn/ULTXbVjHzHe8580nvdXWjg/R84OGKPDy/PxHt9A7pHpv8uzYgM3rmseyPVqK7ACZsyPfcJQtWLbQJivT7FHOEiwka0KQoYICQrxYIqAj+x5K529+9KvYUqlq5WrZ2gpdtmrjM1QIWtF/3qocwwu6Pv+C83kYG9ats0X98+1Ln/q8DQxvtCW9C+MJQX6Yrdz4tO20cDvmDqxZ/bTtsGKHjDbffso7yTuw0CEHr/0i5sQb1wAL/Y2nvs1autqZ3Y7YM/JgvvDpzzfQwfHveBMtWySloYb7m9d8jZ9Hcmpn93zbMLqZvSM0szt0gTQbGh2k3IR6deqZ7yWI10v5MLKzCMGBtrEFKosAPwAd5OAVF16RWei4zjkXns37w1WumOsl519CqxnhIXyde9G5NLbwBeXr4xcFy1iG2Ycv/jCvIQCCkXblx660CXYNRSvrin3sskt5joipIwQGr9NlH7uMFjorB6xiY2MjbHqFFre9nX2k96c3Pm0rFq6wD573QbraH330UcoT8M65Hzg3gnX4dvpZp1N+hrLTGueDXHL+xTQUQia82cc/9XEqhG1trUx2DoHz2PY0NzsLAfsHryNDzTFxTc1fyJmuBnxOCzl2cMvc8Jjg5gAdYUkmzUEZj+1mPaDrPPz1Za3Lmvcu+i2S5lwHOWa6y+UuQOfFIqCrqQQEKqyMxx96LPZCDnEyjDEtI46MzkDlMgnhvr8FCx1fAO2XvOQl3Cy4aJTsgvfM9u+esefuuScJF5uCjOCBtZtJIMi0BhFAo8cs3QU983nfzt5OGx8et6n6DPu57/KCXenOg2LxwEMP0tW2afMmCjS4U9paWphpDpfXuifXMlaIxhQggrZiBwXhWHWcyWzrRtbbO975r8x+R2ISGthgfCoUGqgWf7ztD+wjDc03fMEBXqOwB8Czrv75e5C5sCasAfkFeLa//+3v1Bq7isElf+ixr2TJClz7bFpZM/v9bb+NFlKBHZ4w4AQZrWAOxHCHNm62f/z5HjPmMcDSUcfmIHD32eeFdn/0koxMjlpHe1ew0GMMHYA+MTPNhDJY6LCGnln9DCc0YaoeBBMS6zCo4qH/fsDWbHrGli8Igx5gXb3iqFeyXzM08KVLl9nE+ASHMYCYfv6zn1lfS2iqg3M66vVHMbEJwhuaNATa728Lno7x6ri1FGD/lzjIpTXXbkMzw9bT0stIMHpGH/va4+jdQLfAe+6+h3Ppodlf+61v0UMDZQ9gg978iF0DUKGkrR/faMccdyxbzjKcEcFcsXNaDQgvoea60MbRn//lutBh/YccdQgFmMrgYOHeeeudNjg1SNAbKY9YbwltL6Mn6pAD7I93hE53w9URJum9+93vJj3vv//+9sA//sGOhcgB+c9vf5vJdgDZthLcxRjq0cZnxvoBSied/G+cOw7FCYk3EEoIGQjQKWzKNetH85LJabvpezexbS6UArRAPebNxxI8oZSA9zBg6MYf3GB9peAOx9eJJ/0zMvrYRAgVAr/7xZ22atMqW7FgOd8Tmp2aDUwM2PyOeXbUa460n910C71r8DAccswrbfvn7c5pehyCtMOOtmHtOrv5upv4+dGZYGHP65hnY5Ux0j3Wv2FsI71fHd2dtn5ggxXbW+iFQHkjlBX078f+QRFBXg0GQ/V19VgZSWMzFfv+V79rk7xed1TqcQahx7z+ve/897MEFvyHOOsuO+xkKx9/wr711a9bGzx8uVYbnBy2YntHHNFk9rZ//Re7/huhVh8KLPjkjLPPYjIp8jAwAOqrn/1S1u0QvHfyOWdYe08npx9CIQYff+tr3yRdQ5kerozZuR8+L6urR5wdsPO5T/+HdbX22OaJEevtmGeTM2PW3oK0v7y97g2vZVdJ8A2URlroZ53Os0ISIgA9hxg6aqirdSrNcFPLC4pOc+JBnOHZ538oTKTDIKSuLlq3n7z4k3zPeG3c2vPtjLNzKEqM+17+0cvpvu7MB2/smRecmfUMhzcJsv7icy+OjXwheWp20SUfpYsb/fiRWPzgQw8xj+nU97zH+tuDoojSVfReD+7xKdbiL+pdZB/+2IczLy/OXT1APnpBsL5DNkDBPnj+B0nXLAuD7K1UDe/BX4MqXrfLPnNZKCOrVSjD8QdgOuLaADfKgZDeboV8iYCuGLoHdO8e97Ft32oVey7AFah7QCfduFLT1MLGs6TufA/o3uWfJdxp/awub8wJyKEOne6HWii4l4UO1zStdNT6dXVzq2795S+tM7qL121aa0cf/Wobn5wMU8A6Q7crlq3NW0AQxtdz9nwODx8bjC80c7n55puZrIWdBgPCmgXj4RAPPPBAu/vuu9mVrK+9zyaji3a8PM7Wp0isgUX5h9/+IWrRIU6xz4H7UAigd/d999/PmdS4L94P1x0AGSNP4e7s6+m1b3z1a7Z80YrQG7gySuGA6+z94hcwOWRkbJR15rDOwAiwFNCoBtYmiOinN99sPSW0uA0DUmBxv/TwlxK4oAQgkx/apmIkbC5y/fXWVQhgvnLDSnvL29/GkhBoxvN7+mxR3zz70tWft0X9C+gtACEc9poj2OUJcWUkN6G0pTI5Zffc9bcY7wz15ti/lx50kD3/ec/nvOcVy7bLLMV/etn+LJFiVnZMikMMHDF0JJatWL6cgnhw42avCgejAAAgAElEQVRbPH8B7wGhd/OPb+LQk9WbV9uK+SvYwezo444JVm4+bytXrmJOA8ovMPHpK1/5ivWV4KEwW7lppb3rpH8jIMMtjb24++93M2kHzAiLNwz/CDE2WbXhmQ9nKSS6ayGmjmusXLmSIzMBHFAwQUff/8b3bLI+zoE22i/0dH/9m4+nSx3niIlUHtA1nIUJmkhMmgojZG+84UY+K76mbMqOf9Px3FMwFM4HyhlA/a7b0UvAbLQ6at2FUIK41wF72Y477WTfv/4HLFPqyIUzPubEY0NCaC5PYEfiExRj8BT2DW5uCaEgisK/V73hSFoYUEawD5q0Rjcutj7ODK+Xq6yRbyu02Pe/g05xADWU3ZXt+BPfyHuznjuX4xl8+spP2aKOULoJ4D711PcweZVJlytWkHZ/+t1Z1zreh3+vOeE4AgFa//7htj/wtbHyqLWXuu2VJx7DZicYmgMLHT0N4BFDZ7c/3BqUt5HKiPUUe2ysNmb/fOKJHA+L3JmNA5us1Fay/oXz+ExIRAuJlnVaORCWuO4zq56m1wmZ6mhTjBJNtKP+ylVfzcIpAnRY56990+uodEIegX+h+K1Ztdp223kXgvvlF13KsAPCG0gJgwX85re9kSNQr/7EVRxOBMsN8dW3vOcdof67pcTEwLM/cKbN6+hlxj32+vUnn2g9/b3sEofxwZiJfsF5H7b2PLrEBS/ie887necA+QHv1wv2fL6tfvIp+9IXvmylHDqtIZExb+OTo/ahs86y5cuW2hlnnEElp1QKg15OPeu9HNKECXl0uRdCrHdseJTTHwEy4CucM2LK3blAm6PVEfvKl79iazFaGV7MqOSddtpptrATnorg5brgsgsaXO6XnHdJHP9Us+HpYbv66quZD4P7QNaj5v9tb3mb9Rd7aG1jZvs5551LucCObeUyvYowhsCrGzdssCs+frm1FNDoFUYFvHgddvFnLqUyDk8Y5D9kNmgNRiJk5yXnXsI14guhuM997nPZ36rlqu2wYnt7y4lvsb6Ofj4Jcga+9q2vsTX4+MQ49x0bgUS8YPqEoSwB0PE6ytiCiisw9/FsAb3c8Yprh17socWw3N0CXA/o7H7o5qTg/R7ANa89BXopEOrl7pPo/HtxL++Szz3n4ADoFHCxYw4sdAA6X6/WmPyDjEQAFeq64bqB5rVx8+bgwomuCQg89GRHTBFf0i5AAAI2HBrq1RGbBmii3AF9mGENPfnkk3TfQuhjk9GHnb2pN28mUeALDIpD17z1MfQfXrjA1qxby+YJ0AzRMhOZkLCM8XmUaQCIBzZttm5oly2toZQMm1sIPZEZK61WQkYkShFQmlIqkTDByIjDQ7EBoMzv66dFs3DhIhsYHKJGqqk4EIosD4mxc1oIqCXO5aiIIPseewEBCmHd2tMZcgyqdc7/fe4uu5LxkUSBaVvIRN9pl53De+DuL4RZwSsffdw62tpYf9/b003Qwd5gvXf/990EBggsxBP3O/gAavZ0ucekOHTZGsVUKwzE6OujWMNzwYoZGxphs5AWZpIWmBTWh6QlDEhZt5ZAib1ByQX2GIIEz4wzevThR3g+AHBY51Co0AEO5WTYB/wMAcSWhXABVtFZspUuTXSSwiAJeCT23Hsvu++Bf1DQ9/b1hva8o2NUzmCxQ2FCotkS7PPIMMEWoIuzxDrRcQ1ZpWgaxK5RcSKauqwJ0GFRYYY73HtQHHBO8K6A5uTCxHesm16GtjbuBzoJgqHBJxB06EKHhCBUTKxZt470g/afoHfM2Ub+w9jICOt893re8+0vf/4z14ss7D322N3+9re/sRfDDjvuSDBHAw8AnMa9QolCDJ3ehehuxHAZVCUgnLTXXnuFbms5o7BFV0bkJGCNqlyBMEc8GzSMum30z0dYC6WieD54ydBGFNMVd9t1V64dtPiCvfe2Bx94kGeYlYUh+7aQt+4lCxgSwnV33203zlWH4gmlBd3a0BYW9AELEWcO2gH9I+9kh512YLY8EpZw9vBUATjhjcL+gbZQjbLzjjsyMQ5WOuZqgzbBC2geBcts4aLF9tgTj1MBwjMjyxp8hnwYyAkkYD31+BO0ZKsAmgULmWC6fLsVVs4bzxXeMUwEg8WL5De4ajswGKcUysPgzcJe7rB8BStCpkfHrYpm+l0hbwF9GBAyy1frlDUI+8FaxYlhTvjDjzxs+75wH2bbg8cOetEBturxp6y1pdN6e3ppbMBCBghv3LjBvvENNMFBbXYIwpz2odMJ6LUiOj6Waa2DhsED05PTfAbICCS9oUIH4A1+QRwd9Ar+xjnjGZBwChoB3XIqZW9vRu+Qidh38AOuh89gXZjTDj7AF+Q77o1a/5kxlJO1UKFFx02EuJD1Pjg0RLzo7OggdoCu8B1n8chDD/EsCm0lG54es+7+PirPUMDQIAi0AuMN64BcA0+C/0F7kLvgQWAKwlhDm4ds8YJFNCqHMT+gp8vWrV/HMuIeyMXpEEZA50xmnvOfAnrsU9bQ/yJ1d8sV72vJZZHjO9YngBVQ+6Q4yNcU0PV+D8xpUpzW6F3y8gD4z8tC12tzAjo1gthxCYIOQh9CDtatMn9xwNCElL4vsJX7HRsJQqPVMzVF9yUOC0QFAOzp7bOhkRHGXGRJ4L0Adcwi5+hKgErsV4ufBVxImgARtLe1klleuO8+bBuL2A2uB00fAhXMCcKAVQdGAxHAwgZRg5DBrJjLjNg7tB1kfWPgCqwWtByFENy4fgOFMqcaTU1zPCsaWPzpT3+2xcuWhUH3sV4YhAZGwf5xfjd6gcdWo9gfXE/aJ4Cm2NlGgpjX2UPLG5o+7kGhBpCbmWLiHbRNWBcYUTo+NWzHHnk0u2ANo7oAiRfVKofMgHl/cesvOe6Slqnl7EWHvDhY6LGFJbLcUY8OgQNiw7OtW7OWlhWSIOF6R7yeM6tR+9/Tw32Fxg1BB6HJNo6bNlFJYXkQkg27uwniKLXBGSPrtquz00aGQytODstB8g6uOz7BZiY9LaFtLbLUly5fzna+sIig7CzffjsqNTiXkdERJmLBAgFtMO4/MclpZ0ya6+ig5+Dp1avppQE9Qakrx+Qkxc4zYI/DhxDzRL3rqlWrKIBwXrg+hCK+SyOHAoa9FWPjWTdt3MSEMbx34+ZNpBn0pVdfAygj2DsopgBG7DNaWqIVMEJAwQLO0WqH8oG+6wAmlMsBjJC1D7oEUOGcCOhYN7rgIWt/pmyLkTjFMYyIDYbvuC++5A4Ez9HqGRvjMw4NDpGHsacopymVQvIf6BYWMfgdSi/oHDyLoSEABpydeBKKyaLlS+3xZ1bZ8h22Zy94gHipUKDCBkOAVmGtbjujrTM6wcHSRawSXRjb2+zp1U9bNwZ71Coh/wWZ2pUylRL8TGuwHYrcKGe2ow85sqRxb5wZLLTWUiuV6oWL0S63naWKoFPwLs4L54TrQKFCxQRarEJJgCx49LHHrH9xsFLRfQ6K8thQ8OaBHls7O9jfHAOEICeQLAnvADwFeQzWgLcrV7HB4UGWnKI6BPF+7kU+Ry8B4u/rNm4gz0D5BqB/8dPXWLsV7eTTTjZMgl6xdDmb7IDesN/g2ms+e40NTQ5bRztc3jk79ewA6BiExBh6IQA6SgpREshGPDHfaBo5J8hDwIhgDKqavyDU6JdKlJ/MDSkUbWh4iEYQgBsyF9/xhTWwwqC3lzwr+QsghQwmDvT1cVJjfbpCjywUKLS+RjtmgCjCqGj0AyMR3k2cIxr9QNFYtmQpy4775vdbrbVgazetD8N5IkZg7bg/7gv+EaizOqK9PavemMH445YOw/PidQA6lH8kbre0thC8xQMEcvJHI6ArW86DvAdX0Lt+T93yeB280gCwTICLXgCW6E5lI1xn1YjZ/vHABIb/XPMZWfHyGkiBaAbo4CV//9yuL9+XdeicERs1lzhkijdCpjEfKAoffnfN6CuxtldmvyzzVOOQa6LhO5r6s9HHbCcdegWi+yMP91vMDPT31D2Cj7JGWe3nRQf3bRgqCuKV54HONX4mWBB4Dxg1AF9ImNKYSigEug8Ai00qikVmquJnKDvs9IOMT9fLV23/cF9pV1JKcD25angISALqCmUgiK0hfo0YWhGtSvEMiP2UigRPCkPL2a23/NwWtPQxoDEwuNHe8JrX2Ay0UIzpnJqy++6+j5/dOLLZ+nvmM0Ho0CNeaRuHB23ximW2YWCzLVi8iM9Ni4jJNXFoQZxKxf2KZYzwZIQs0dnxnTzrWGvZ0qKRJbNjd+XZwfuQUAgrDV4XCFgwKNvsPvMMWwj3Fttt84ZNtvOuz2ECGAVVPsfadFhrFShKmPmMkAPbtSJIEmPgOE+2Ag6sojPUz8xox0CLuH56jDRPHJ9hn4Uyn1XXTJkW99NronGCKpgwH/o2IHkSsTKAMmhJWrloQPzFvJw4I4H7i/THWuQ7NbRAwlt0W+LeipvziGJTjCyxD05h71mL5xaeZjapB4IAzwDhpDJNrAl0Wa1WgvUSn1OChfOiqzUqoKRVKK2ofJGMwFkgLy+mp+J+UAjBH3gugAlyBJAlL3phPFGeEm64UZngGvAcGAWK2CiEFAIylSpBSPzKPB/sE54bnrT4HwVg7C3AtcYzxusA88zqYiw2dgtDuA9ribSFbnKw0pG9zjkW4IsiGkmVrYY+4C0lhuvg+pclDkAvF8PkP3wWNeho1IL3UX7gXwkzzseooA9s3myjA0P2k2//EEEyy1XMeord9ta3v9WWLFlMBQuK6RWf/ETIPrcZhpIeXv2o/fCmH9v9Dz1g+dai9UavE8A2uORDybEySdUJDWIRZ6gvhndE6/FHKHTysM5lOWYXcH3KSf+WZ1JeSFsO8pPnIPkblWYog2g3C48cLHO0wuZAn55umynWrZybdYN7+uIl4/hQ8WcDuNYxVb3I0Fn4HJRdfCYApG9+yrw4NnsJxpe80nC5Q46n189kTCHQpPIT6JVz2eriM8XV+V1u8HqQBYqhc18a7l0nPuk1Pa+eGc8EvPBY6jPuaURCtrnGcLndIqBL6DQcXkxm8q3ycPHsAJH5GQVCg5Yg1z0SeWKcwR+EfuYs3DKETQD07Bqxd7Vci1pws+91dCmKgA4mIiCDsKLA4EFAeEbtFYCeJf0BYCHMIADwJgj8+HmCWBSyUGqwedA0Cei0CtGlKc8expz044HGEYFKLkQQXssiYKOVI5SDcpVud7iAKRChaNRrJHqWXIE4pqbsrl/8nmD+zLqVtsuSHWx4dMDmdfcxjk/PSKmdyVFBdBXs2De/xu65/z7bafddCeIAdAgE1IqKUAlQ2PPZRNBMiYNQ5Xm5iXyBacOaikzYmtU9BVDMv4CQL5ZCqWB3NxPaoJHiH1zWP/rGjcyfnq5OsQHJG998AifPoYsUStlg2WRlZhgdGQE9A1TG36FsBlDkPxFw7KyGDmRS9gjoMWZIeq/V2fY051xwiqPpu4BO4aOGc46ub9I4PDGtwf0KgNeYVtJRQBzuMbtbxQZOrLKIjXm4HuxzVCSZGVurEoQpcAVS7ixwvVCNE8NlIVgY7hf3Q9nAXB8ThEIGOd5F64Vg3gTQoezEMiU+s/Y3KjNBOQp5GTyjOvCvQP5QyA7hBABylrgTs/i94tWiTld4FoBr7IGt88xAKBodGSBDmcYz5YGosYIhAruU+Wbywiv3rBzAfAOUMMJ5j22uhGclGGOSJFNNA8Dj+ZC3UJsOLnp69YoBI/k79qAezpeyqJBni1LMe0BdNjxTaHn8odM/aF0WegPg08ghYbXD+JD1dMKtnbP1IxtsQc8Ce3DVw3bbHbfb3++9h61MSx1thhG44C6GicbGZ2PAGjISlXHtXYTbIPi9gHddB/Wyt1QFMHMBOs4ipKbNArr4L9gIQRFE0iwUHXhuPnjGGdZVQLOcUOFy5mXnMenQ44c/t4x/4iIaAD0mygVhH/ggzjGKrVbrAdhn7b3QZUEWNHlF9WyNWe16ZslINZBRGZn2RuvG6xmouyz3ZklxPrlNpYZeSWjAQsd3XhmQIqFSuMzgfTaArjf7jdYDV5Gg4TYpPfy0cN4nHmAzq2VYQBHQowbDOCHAFBOFYrODhhF1AnAIQ9TaxtpiaPgAZIGyiIvXokYfu4VDAMRDBaDL+uF3dBaK4CEhCEtDgE6XPdYEAV0o2EwcnuG1JFl0dHtF68hbmCIoAHqlGJgB2j2ECgQClA4Ic7iLO/uCuxthBLhBJ0dG7YE/3ksgC47VkNYToCxnY9UJay2gKUPe9jv4RbZpaJC15ouWLWEfZsQXUaePFrcIOSDr2jN6Zq3GgxR4igYyho1NE/Jc/yygzwJKEB74HAQZmBp7Aesc35Ek8/s7fmfz8yF+jyu84thXZolgEKZIaENMmucRgVFETXDM5a2jBSM+q6F7Uxy/Ka4G/VBJI/fNTlSSQkIdro7GHc47FYWiBIkHdOJypBvRFNze2CMmMEHbBkhUylkdMhW52EqZAhAWHIAPXdMKRSuXQ32qQjZcL8A7uu5oIUflSVaopzWok2GEa6AjKWYEYFi0zHFBoDBHACKgg2bReANtYPG3KDT0TFJeGoS7U3oyhTxa6bxWtJoJZsrBQVOaqKhr5CufTfyLPIMCEDFQL/nGuR69kZFZbhGslLwLoMD8dVnmPKNopft9kkzJrPW4z+hxDmufQIzhZTH+T0BHyVFMJoVcoOUNRWc6TKajd6EUrFIoAwHUY69wGBXRAwdXOZQ8DJ1haeiixXbRhy+wJe0LmbmNs4M1jqoeVTrAMkdyI9qgoix1dAK5BnkrtoYzDGW72LPQbJln5wwpyTo+r2PPFNAz+eoAc1uAmim9vHb8F++deZGiV5ehncEhhgvRTfLKj36CSbxIjButjdsFl18SKnWch1gY4i1TL4dm6TRvuWqY+BHeG0CdaX7RYodBEfYlOBm9rArXDPtHL1JiPeM1AbqeOVM0I6b4zzXLcs+US/Zqm/UOSDGQhS6c1H0ka+TlDfPTQ0jN0zDoqgFzd3cWeqqdMW4Xs9MbPuV+QSMGbaA/FF1Llqk0Cv89HEXRCrngFuXmRHAIViEAPSQCxdMKiXZyMeDOM+UM0Okyh2YchYaEBN1DEBQibtxHcUeVFchj5doF4nOwargHmNIF4QNXvQN0hAxkyfuN1hZ5QMhAMQpHaKaY2IV1ol843O20OBkBCTXJbALT2ckYOuLb6OQGax61xxj20pEPPe9HZ8Y4uGS8NsEM25e/+lDGb/qR3IKMTyQdTYwz1ggraM3atWzewFGVQRcItq7CL1HDbqbMyaKn+zTEMGYJzbl/KKimp5l/AUsfsWSNN0Xs+Xc/vZMTncYr49ZR7LT9Xr4/O9ApGQxxfo48LYSyEu5J1H6DdZqzTjQGgvJTLmcEz/OISoAsX40e1bmQpliHimcOKn4GGk4wEqxjO2Qxr14DEMxMh5AUQhd0FaPzYOzBTqDDa3B7Rvcjs/qLRcZjAeiT6DkelQSsm4ofvUMBmDJAdF6RBl6EQkJwDgorK1XChwnu+Lza9ArQ2TGPU+eCsiGFJtPyY7csqotSqL1bT5ZgrM+mvhTEauAxuXpdKERdszKXez68PwBymCaXKcIRoLYwJ2PYT4BD26oSemXMnmvgpyAz4vpltkXPHz0h8tbEMAYUaoJxHKfJa4A2YKXXUTwW+nTILY/3QthXisE7gNf5L3q5WEufN1roaEyD+dxocjWvp8/uv/see8Fzn2crH3vSvvHZb9iGoY3W0dXBsr5JzGmcmaZyeOY5Z9EN39ndSYWRCV5QElpbWYOP+G1Xd8+WYO6MF8okh2MpoGtWgM7eA0oqr7x8y3giFF6Er+g9YmIx75tj3gZkLfrYw+X+yQsvj6XPmBZndtbl5zUAuudBz5MpyIf7561eBR2FcFwG6JlbHTkWCrlmUcMGF7aPoXv+9sDtFV3PI142ShkIhkVoD+vLZBlCioAuGUYjsSV4aL3nzyvUGf8nyobOAoCuPaNc/p8Cegr6gB1pPdoEbQwOQa6KpoAOrbgeMqkzQI/a9bMFdCSnEOKjCkZtD4wcrRpkDktQsN4wChsK0Riv57oplYJ1hNILuZipIbGED3OvQ0IdJydBKy+WyPAC9NQ9JG0qJUbtBQAdk5xwbwqU+I9ZyQCwfI7uccSWAYToBb121WrrR7OcXIGzqkPb/QqTW3AdWOD3P/APWraIPyPrFD3CkSQEQQBhgeQmPD+yStFWlQAQ1NfGjE0HKB5EPAPX8+iNPhunk5VASy2OCUTssKe7h0lhjz36KJNtkDD4k+/fZJ0cRhkslKNfdwzzBZAVDHc7mhZh/To/ATrOTTF+JEUyXhv/cc8BDtHSg/LC800lWQSoulNIm50TyULzDRILHeekkIQAWB4eeZSkYdMKRaMWWbLwSsHDg+xoZ6HjXlAO5LLE/TMwbGLFQKHG0cHqx57DilScGWchSx9vKsQYelbPDqWH5aoOEBNLHAID+5kKtQwQo1fAK8tkR3kLsIaoqOOZZJ3TY1I3KrBUBOIek/0i7eC+2XAal7uTKfe4D0J2DtAz7IoKOhVCDbaJMmLWw2DsEoeQiwAd56Nnq0LZLhaYVY7mRNxj/L1cDRZ9qWBTaC8DY14KQXx2hvHQLra/l4meGMsMRa6ns4tDprrbOmxww4Btv3wHQ3LX0PAwx44iGRBVP+2d7fbkU09a//x+JuhB6UTGOXht88DmkITa05MpXHomAWkWR3eArjPJHGqxBNIDtc5ZSpNCpp43Zr2s8FZm1kBmeJGG43kiGRHyE4mvC3r77eR3vdu6C+B5lJhV7cNXXGQVF0NvkDMuZNsc0NHfBPQSe7EHCRaS36gk18gPYS8CnSO+3mh4bely92tIFdpGD3OQDancVNkagT2pQ1cMXEq8ulGmnmyvXGi9uo/3JCher/c3BXTvqgZD6MuDebB8KG4a3BiZO9m5JkUcWwgFBrGQ6BIBPboaBa60LqJLPHO5S/pEa7tIyyckmLHTFgAuJrpBkKCOGeAIwQqGpDswJrVhrSC8THgS0Gcb+lMQQBhRaYhJTJh9G0veAOhIiqMQd1ad3y8JdO2dJwDEH2fgsoY7D9p9FcMWanTLEpDgdh4ZskVLljCJbPsVK+z+v99jOy5bEWrFW1pszdo1tseee3CePDKt8ewv3HdfZqMHwCjTekVNfRFNOwYGqBUCUOFuh+uQBC+LBVawNNwI6J5g5UbPtPdCHESgmC1df7MMjSoDlETB9YVSPjQ4wXdkle+w3Q72xMNPWH/fPJaXPfTIw9bb388QAWrv0TVMSVrZvsVkLayJrlKUGKKtososo0uK749usQxsXUJXZpHEmeapde7PySsUou9ZCyUkzbH2FgkzsNZKYRYyGJpxawExwNPlKYDWMMmKLV3leYiZPKJJeBpIgwmYa/0YLYnzg7LJqW8E9DxBnbQeY/FQUmGhg1ZxP3AtLXSEhGSxRrejFFE8AyoFPN/SYvAST+GxGL+XNyLraREBXZZ5mFMd6I3gKHp3gM5wSvRUsB2peCsCM/cGl0BWfQxRSScRGHOJsTKAr0U3v3hVoQ1WBEAOVBHLzgfeg3UNPkATkgJyPAKgMykWykalxvI0lNtNYqAP+BceNnw2ugdoVOTNBsZGrG/BfDZwglKOgTeYhIhM+f6ePlu9aq0tXrzEkFyMhjoY+AN3+tj4GKs1QNtT05NWjl3eCixXg8cn9CoP8nlWI8sUKyla4AOnYEXMi9F7C9ngTbwvoi9fa93UQq9DYYthjmhYCdDlsYFnE6NQUQGA1rfobDeA6ZCtRSv2tG81hr71+8P7BHMgWOgkKwJ6kNcMJ2W5QQHQNW1NCkctEEaD/PYACtmZhtm84aafvVUNkJWlrlJTskeSFIfrhsTU8H7hpJe3eP7Mc5XNcI8egGiQCuAZtmtmoWcM61zuZMhEqATGD4kIfhFeuPoHTgGd2YnTNQI6haJzuZOJY5a7mFFMSvdwFFgoW6LVHa1rALpaaOJ6IFgwrQAdu8oa+wjqdKNHASFFggkt0X3EuEXMroWgpIUem4WgnKwGAecsHO+SwXUp2N2BeaCYRulRS54JN63Yg2qoZ6UbND4/SlRgRaCV7WOPPGoHv/hAW/nYEzaF2Dea/vSH4RoAj9322J2gjhrkAw9+md1z7722cNFCnhua7sj9j0xaxLVR/oOucAJ0ZalCiZLLSPX1BDwHiJkSQA/DbNYonzkCOpgG3oDFCxeFfu8DAyxBQY06rje4edCWLVpumzZtpuLW3dtL0IFHAmeAMjyUUjUQdHRfZ8lNVLpcswhZ3vE7LBpfq9mgXKKkBj2xE6D39xNDiWG9awzPB4ZnX+kc5quHqmECJ5IYMSugtbWhvwNrtKO1jh9bu7r4OcXISD8ZqEfPkwsH+PUH8EIOAMqSIxgF8dZgtVIgwUJHDB2AziE1sOrzSAO3QnR3E/yjYqE9gEBK+VbKBp4RfCV3PzPhEcpCxnzMFciAPGZ5KL9FgI6yJyohsYohCOMQesA/NveJE7PkhZOcAHiWAGxRYNHJK2EUAVwGAV93VSySKdxDrLdSI6CjOQyTUqGggXbQahWVPDmj+xZ/x7xy/sujCVGFe8twWRzVChnD+QF5Y/8H9LpASS3OGONL0bQJVv7UxJS1tnTYxMQkaQbNWWbKoQc5EizBs+XyjPX19RKcMC8BRglc96B/VI0EWnMaFogqflExgvfTQ77ssPgeNqyKRpIHskxhV9gkid1KYUbAht35VK4VZZ4qQLCXKNWEogQg59z31jaeeXtXhw1MjoZ9UtjJPQrW4C3k1DBESnuthrItCeBohdMSRygngHsId4XQEi1150EAoMN1n3opdC/Jbq0jqwLxVWEKQUU+lcsd35XlLi+R92IrdCer3Xt0ZXF7eeMxVj+nbvzc7geHsrUtwDqCpmLovrRBFwvAGsBHX96lgJ8h0PTlff1Bc4KGbpxuRAhEFpcAACAASURBVBB1SXGKgTKLT9p1jIFJo0S5EspIeHuVVUVgVzICrfNYDqOMdx4SrKlYa52tL6BRVuaEC6OkLAjMmOWKpBgNC0CDGjB9E4HrFRmf0KDXsTecAFYKbrZ2TLTDnZBFK2vTjPXiHE/Y28t4d3liio01HnngQdt5p52YLAN6xn4BQFC6hjGUqMfdfY89aB2zX8DoKK1FgDnqnqGkoKYb7j+6OOP+sUtXBHTsfVa2JOZIOyoxDBti25kXwuUsIMaMGDoaQmD/4TZEXwBeF1ZOHd6TIu+J/YaAGkG99NIlrMtlGVP0sFD4ylsSY2bh8IMQ83QYXghWmoRFaoXTwnf+ZgGXB3Scf2aNa6hDvFdQWCbY6AL0ixGt7PqFVsewrKamQrMQWtCxNBPKWszh4OS01larVGvZrHYJjMxCUqKfhLTzBGUZvTj/mPCpKg7F7KlQuqQ4gA/ddIzv51m2B2CnQg1Ah1LiSvUoyFx8W7wvJQlZ7AqvQHgisx331pll4ayoNGcJcchoB3BOlUOYIGYjU6hFCx2vsY+FOlhG5TlLaoSiHcMY/vy9Uq0SQsoMmWiuBJMeB5SqVQOgs+wu7hmqQpCTg4ZT2AN2WcPglnKFcgeKJGelA9AhH6DEyMKPE9rG0Dd/Xj/5EobAIjS1WfW0LV+8xCbHJ627u9cmJqdY271sxXK6hDlGt6+XzXeQeFcpz5APOjvaSerIP4HlHngzyc72shwKIzqlCdAd8EtiS6432z8ZJA5jG5Q7ykr0CIkxY3mSPGB2tIWkOCgiiKOjrwW+w1pHrwnMYOcMxDmS4vzrqYcAVI90UAB64O1Q7QG6ZtgJNA36DaUkPK9wjeDdC0A+63JPjTEp8QrnYR88oHvLXWvDOlILXSGiTFFPlAEP6DoHr+B4C1x/l4yCzNfnwau5PQ7el53iUh++GJaA5gv6EsFJ4RUbXpA53AxXad2eIBp+prY4q1V760SBPTWJUbMMHXB2uLIcHehnFj3qXFtaggUVE3zYaiUKebixQGi09uJgGgosF0v2WisFFuvPYdmVrFhqCeVkqDWESy42kPFuWa9h6mAywoguccR5sQ5Z//gM1kx3TFRo8B54E7AGlNEpgxkWFGJv8kLoDNTcwMdb8DeskYlaDCWE+0DQMHHKNcHB76qB9Aqfd23i/WjmwUlCzuVNYov9kX1/A8+cAtdWzAvHM8UsTiVFCkTxXXuBfcvq+GMjHyhDBKYIRriuLzHZmkJJgaVEMg0mknUcLRO6zOOX1j+rINRsuoxmQS1MNAydqCJ9OSWH65cFGrPPFboAqMsq9gqFgFPn6ZURH4ZAvDAI7NgrImY7yy+uOmxl/JP2Y4IdBVyyXwAnv396di9M8ZqAgCErgUj0PnhwyNYfy9Jk2YkumeXuZEpqwfiQFdZApVwjLkED9J4FhQRr4do0sxouzThqVnydnaXONIbd6BVwyVxykbJrpA9FqCA0hnSmK8gxCJULlCXR/c2wlZr8zJaIZ6E7nVnIwQgWYhbfdUqmzo811lLm5CKmch04UvThywtTQG6wQp0nKz3j9Dz0uwDOAwwMhKbGXlwTFAryhJQJuRPoSYi5O3OEK8XvqfUs2cAkXlQmSOHLrhP2AztDCzcqPaGUNsgHyIUwNS6EXUUzkpG4t7xzkG0yypoliab75S10hN9IP/Xg/ZLFLxmiRjmpRe75XfvtZaz+zsoalz1PQN9alp0ewFvXGfEgDhc7OuG1/zGgU2sOGb0NXy6OCEtHVnYKtDhIDiiYpUhei7QTr8HOVuq0VQmjTFTfTtd5TJrwVlkqwL37CZtHiwtCmk1lqrSMBegCS+2HOgF5ZhCjqQJAVjuIRh4RrBuxblooMblQCRR4DdcHiGh/0vX785LbRuCYAXokBO/ulVKCc8/cyXNoz1qXBIqnC+2hBHJKY9l6Ixh7xcMLEAlxrVmNHTLgjHEoKWm4LpsJRSb1Z+kFn9aK2L7fq9RKT5+pAXAYN5+xltbQ0VDPKIGD32Wp6qy95q0169n1rKIHz1OewbV3UJpU7+/5J12znslbEeE5QowRChH+Jl5PAd1bLl65Jw0mnar8vXXfVBkR6OK5pTB5HvN7rHPUeWeu+egxgsfGC/RUIdBeJhKGvwbHXszIbgIqom9/TU+bkDEwZmQM+HPTOfuk4C3WEJW72fBROIetAao3MEg/8B5EsPef03X88zfjT/+Zhmdzi/X3FA/p+dgrPX5pn/zvovtmvEc1lC7v2X/bouMGcA+A0JhU6fJBJGe97BVPcQxsHI9MHIkKeAroPmkNskfPqHV4gNffZEzR0yWFMFa+ePDF+zWcBT97g8+flf7WDNDVKS6TIQJ0LUzCSBfxwloL9kIJC9KD/v8AOi1vF4Pn/UQgsKphRSSZv2Lu/wmg45qwAhkmkEbG+GGw0JsBOpYhi9wTqYQ01g6GVuKgrF/tD4hZrRP9vmbrj9anBLusT/yuIQrqFcwcgJixLZCnVagKdCcIvFCYtSZn3aBe8Kjcy4MP/i5NUgK3GUiIUVKG9OCs2cleadCz4Ds8DCnopkyd7p32D/fFdbEvWgvei73zioQXJunPqO2Xdu5BQ/Wn8lKkQpa84AAd95Wy4dfjFQQPZF5I6ow8oPvn8YDSoHA4QE9BR+clAEzPKPw9hErYHMjR+lyAPhdgpPfW+XkFQp+VgJcAbebF87JnW4Cu8rwtwDK+4BWQ9D0MpRWKDfXbKfAoh8S/nl2TOQyzZau6vqd/AZ7OowH0aEXOelZSsBYgae/SM/SA7s/GP6e/fzMa8fuTKhPpOabnKXCcC4TFT83APOwHQlHBQyMe3+KMEu+w/7saYTHc5Kx0/57Mmo9e2QbjRpUwiYWugSmSLaLVVBnHPT3IZmDtyjVZQu1KTkXbogcpDNsCdN3Hr4HyxIVYuN+7vywMZ0ld7v7wU2L0RKnxjDpcfIcQxPdtutxhHRTRp7oxDiQXjur4/reArjIgD+gUYJWKtba0buEg2BrAeIHK0rLYGQzPq3iv4sl4LwBZLmMJac8oXoMViOJ9+gyzfCPBC9BlxcND4KeHeaAT8wn8vTDwWrsnFAGKFAy5/lMQ9NfyTJsyrqcbD1qZQoQ67spsa0Mv0PxnmwlrKWD4m7fetXdiNv0tPVNdH4lOHkB0vnJrSwD4tWXPiSKNMmqGg0IhuhcdkOFiPFpnr/3W9TxDa+1egZGSLJ7T5/j8OZTNzSpEzejW8+CWAjvw6tYAvRkg+r3w69O+NN0rNY6J2ezeGknByJ+H9wB4oc3zg4xBDHSOxC3RQDP64T2Z6R8aj/g1eNm3NYU2eAKDNzClXV2jGaCKppjn0DAaJCb7uiQrD3Se73QuqFRQUqhXJHR/jURN+Um/NwBkE/BsJlM8HTW7ztYAvlGWoM97mAbo/zU7r2brfzaALkNFMq9BDkXDKSvvjLlROvNmIUcvu8XTws8M3Gff1FC2llVTxb8LM7WmZha6ztFb9n4Ps77xSuwFoKfxz3ShczEEXmcMNroi/n8s9P9rQKelFet6AegAYN4TwhZDPdo7srIib82KgDz4eWHKPaJCEkpHsIcSnrJGZV3IIvXCT9fyZQk6KN1bwKqDl/DXZwToW2hpTiCkrXcluHR//8xSHPw6UkZKmU+WsBcmXvAqB6MZw1JwR3eh16RTemsGZg3A5nI3sA5ZmHj21CWYKifS7rcmVLywFm/wOux1ULViKZTNeAvdhzX8Xmuf9Lw6U7yO9+Fz3opNAV1nxM9jFkIsK03Xr9+9wE0BHfIbCuPWAD0FbN0/PU9/Rp7GPDhKkZOig2f2Cq32Nv1M6sHI3oekTfQyb0jzbhyDubXGWN5C15o9vUtJn0v+NQP0VJkRLfpn0s8hoy24jdNzSvmhGX3iNZYexsZOqfzy69/y7GfjnFsDZe+h9HzdjL5SxawZH6eADgu92XXnkgFeNjEu38Tl7j/L8cWRpzx98Z7KGVK/hjkAXddrxktSPn1sPEs0ZPljzApyeRTps20L0P3fM9qJF9kC0Hd76Qu3aqF7QPDaiX7GZv1vAP3/2uUuQMcme0AnWDpA9xqQPzj20k7afWYKT71ube1tYThHJAbsS+peToW0ABrXgUD1FqtA3LtW9H6BhLROJESo61eqDDQTEJ6ZxETyJngi86Cls/Vn74WNAF3PLIEvCxceCv98WoPuixiTFwSp4EmVoIYYahTk3kLHtaRhp4CRKidcC2KwMSHOW0OecVIhnQlnKod5WuhyueNvfo3+s14D9x4Gva4z8c/sFQOvZAaBlJ8dnpSEjaSIbl0hM5aFPVtAx7X0PH79KV2JBgTcft3aYz2zT1psBuipothw/hHQlWDoFQnRkeRXM1BuKOtySnD6PClN6nkouKOgTkFJ+9/sHDLejICuNtR63V8r5Y1UkVIp1lyAnyr0nh71XH5vvNzAzz5G7O/hvUgpkPvr+p+35D/WGDcAuvZLn9va/nlA1575tQhsU/mr96gWfWsWug+5NAN2yTFZ6fzupq1pRkiW25UQotao7/LeZDQWr9XM2MQzq5d7hlEA9LksdN2k2YPotf+thf5/nRRH9ycSryKgY2M1AILjYaOG7zfME72SnSTMvOsGWYsAdJUOKHbqXe4CthRwJRBlQaQM6QEFaxMoislwXQB6VufosrO9cuLB1BOPXk8VtlQRSC0cMbIXzP66HvgloOcERIQpYs22V5pS4egBQRadNGJv9SkjWCMPm4UMUoGlmv8UDFKB4pWcjFZQJlNAK87ZpDgpX7ierBtdS/uE30UX+FnCQECoe8nbkO5vRiuoAXYNKTzYZkIrHa8YgSucn3Gspgd0fE50rBhiM+9LCuii75SOvcKoz+iZcV0But+jTGGKlqv223+e7wFfxCoFv58przUDc+6PS4pLLWJ/jRREtT7IlKwLXbxJCpgpaDbwF28SrEyv7In+U3BrBtpIilOzlJQ3KfCT1r3pXngPSQq46Tl4HvH8nwJ4M0DfEsyjY8UBuj9fL0fSNWeKDxwcogE1JkqS4rws8XhGuRE/I0CXnPUud1/l4mnCA65eFx/71q/sfRCJzbcL8Ji6NQtd5+fxye+Ht9DxntzWAF0POBeD4cL/26S4rD7UdStSnTkT2WIWqW+HmYHrs8hyp3YWMw2ZvBZnLeNAIQxh5XiXl2cmMZAOymuB2GgOTImAjjWlSXFe6KUamLRGLyzFMF646O8e0HUuauWa1ek6cPDxeK9UZJZxrO0mETgmSAFdhNSMmfG5NEafCbuoWaJG2z+7zk7XA6B77VagJkvMA6n2DNdQAiGuL4tWyolP6hJgNBcoIUNWSpLW5kMkKUN75pPLvbWtJUxF80NWoqcm3V/9rqQ7JQ16JfB/Aug+yz0FD/ze0EcgsbABBEja3JqF7j0EWrto0dNNqsjpb3ouKToCEO2VlAcvpFLBK5pKhTP4Fm2Y2ZI1cavqnDxgpcAgC31rSbH+/FKlQ4CeNi4Sbfvv/t66Tmj4EibkyagS/Xtw9ryXKgwoW/Sh7+za8UWfZe/luECoWVmm/uZBx5+BPwefe7W1554L0L3LvRmgY//nVMgcoPs1+fdLKcJrkjMZLaqMdytJcf7zHri1H/7vkiMw9OixjFnuAnRf8+/l7LYAvZlipWf05ck0IHY64HnNFIdsT1KC9gJbf/OHlRLNVss2WJsastz1OW68MvdI3bMajpJPMmIH0WoYQhySouYRsPxxyGBo1klrzromcGkISa2eNV+AexjPpDnWBO1ymcIar0njFZHxHrFvOJbqS87wOz6fzrsVw3mBlu5ZypRici+w+RkztuaEpY49kVDwXgTPEF7D1x7K5Y+/eSuB5X6xqQuum7ru/HtThcGDstcs/RmLwNo62htqM/G6B1Qfw9O1dK48W9fQxgOM1gzAT8HC73c2+jG+SWDlXbu+dl8hiOAhKdno2Ahd7ir3k+AQT4CmtJcKT3glSRm1KdPq81CYeK/YP0DXZ7we88pd2VAzwS/lzyuXswpUGAohC68ZAHla9ELTg5sEndbsQUe0OJdCJfkgJUZCUbTsATnlCya1FdC8uLGpkOeTVCB7HvAu97nASPvnFUzRfvD6wUiI/d9dLFwKRrMclgwczTjch/XvrnmS31uVNXl+01mS53F/X6OeVLuA/j1giBe8wjXXs6cKTHq+OrOU76QY43Uk5YkXlWMyS6doABOUMSnlUhC88p6uWXTIAdHsCOfq8CMteBnoMcsDKc4fdfTscOg61XnFwvOnzsDzqvbXP2MGsqCPbLhYY38TXUMGj34X3XtF2N9Xey4ebtDm8Ow7v/j5WwX01G3oBZYObmuAvjUNmQcb69D9Rmf15sBzDapw5VnZgToLnZ+P7VrD960DOoUQDtIJRdV3e0vbC1SBYLbWWLaiWkBvIQr8JcT1Ge0HfsehyAJKQV1ELzeyF0SZAI1lfQJ0HbyED35PY4ipUPZJayISAaay6kVkel3Ml97P04YY0gv7BmaKQpCtOaMg1DMqwx/3SdcnmtP1fbhIz6a9xd98jDZdC97HLGn3lQJ6KtB1f76vWLCh4cEGQNe99T7V8gvwBVieHubiH+2LX5P2mM/dBNBT4dwAYC4sE9YZGl2wK6prrOT3yQNZs2t5hcoLfK9c6Hr+u35Or6/988rbXIDDrmBoyhLPr5ki7JMO/Z7jeWHZyyCY6x7+vHV9D+jKctfzSIH2HjWv4IjUuBY0pZrG+OdQNuv3Qtfz6/fX1nmFxkKNIzX9PqSAlIJjqvCnSp3ndX++koU4f/2cAg/WIQ+R+LTxfmH0bfYsrhOj9sOHDDxNkdfj5EI2k3dfKZ16ntT9ea4x30YKYUo/eI83CFLQxe/aXz07gd3NQ5+dRbJliZn/vK6d0ZZTMFIZ5+WbB3Q+07YAXRvQTFvDBXTgzYQlXks15IadV815bDObEbvrYpQCesOh8qYhFkZiawLouD+69KQWOu8FV1cFcfRSlqVMIe8yjVW6QAEQu7dlWlLsALQ1QPdALSLVnvn988zg92hbgI6kC3XDk3CVGxPXV9lbyshiQrnMBRQ6b29hNAMW0YP2R3siptezNggwJ3jFdL4OPVPUXJKa9yCIkHEZr8F7d6W3FvD+Zh4irZG0RLKZLVvyZyQFRs/vlSGupV6z8YkxZrkrbu/PW8++Bd04ZvUCJuUh/J42XvHvAe2Ddv3z6O+6dxoyaOS/euyGNQsoHpiwNm9B+33y4KZnbiZU/dr0s39NdOitomZ76IEmW4fr9Ofp279XOTDeOpTHg90ZYyvhZtdPecbvPWkO9BWbVvl9kwyR7NsaoFfKYbiOf349n+4v5cYDasYrJN25Ad2HOBrofo767hTUUrnv5a9khtaSAvpcMmB2HWjlHNbuLWpc14N8Sjfaz2YWugdzXEdGiQfMjF6jIRGGPGGccahW0XPhfVBI/PrwGs7ee5D8HtGIcsNZIJ/TOnT/PHpuT/P+715R8LI02+v4YkYbO+6/51Yt9EYBEH7zDOwfpplASokzvZ4yRRuIXi6saKH7DfGMp1GB2wJ0udwZa/ZzsuMkNbZsdC0sveDW4eI7DlxdyKSJsXthTDxqZqELhATe3r0kgan3NAN17Z8Enz9UHJwAHdf17mB8DtdrVrbjCVSf8evMGMbtifZd6xch6vopTXgvQTNBr3ugNaJ/Jv9eXFMlep7RxPASVmIw7bFnEk9//rn0M9rteiGQCcrYRrQLw1PK5SxXQPeEIgR3KwrvAOjaFwlfPYe3rnUm3kppZuF6wetj4OKvjAcwnCSWYPq/eeGgz+vvjc8awkRoH5p6VNLwTXqG+n1bAn9bgJ7RQVSiUwNACm16P34OPLkNC50KvWuN6WmH9eeaROYALqWZlCa9hQ4vTepyFw1hT5t5OLOzSjrFpXTYwOtNhoHg/RisszVAbyaft3WWzWR2qjT660o2pTJEMjUF2dnnQpVJozLi6RQ/p4Ds6UB16Gori/une6jP67riT/KgvKQu5JHKWSkWaVhACmJ6P8osF0NXY5l0SJRXzjyA+9exZk178x4r7TNpK8robN92eNFztwroqQaRAnIqjL0w8eA71+e2BeiKoYcEpNmlZgwdpwlxI5pY6BSi0UL3gM71OIbSwfmNS926stIzsESnuWKYay3wERHiPWJmL+RTl7sEbjNXiwCqGdFw+XHgBerRsTaVjunMno07tNl9PeCnBK4z1XtE2N6T460ND14e5DJwjWVrqRau3wXoKR16y64ZoOP6InwJHw+uYlDOtncJmXqvvgPQ4SWQ61+KCn6fnpkOYF6cdZf6s/YKhLeU/F75M0p5Cb+nMfaGPYwZ3rpPKrTw/Pq85z/tHTBMLnfth1c6RH/N1uUFq1fmGgSueq47vk3P2YOfX4OexVeBeHki/sdgl7Rsza+hGaBqvWnZWjN5NZcFxXNmvk/oZOkVEQJt7OzoPWz+DLgPrq9/SoOeZrUX/vPZ32eH8zVt0JKCc7P9b6bA6LVm/JvKcm9Np3LAezg9nYZrhLI1PbuXNeJdlY2lNMZrYdIeFO9tuNz9uXrjKZuyGB+oGS3i/IQDXq5K5qRrF6DL4OPEUFj1yuNq0kYb1/CeOi/vIWfmcrnjMwxZu17+uW0BOh7Gg3SqQfiLNXtfqnGnxKAMQE9UPstdIz1Do83Zw+fmx1rcrVno3Kw4KEGArkEv6tTEjlPRSqfLJHbf8nFPbbhncLjxtwXoshBS7VGElca4UsLloc3R65hZtgXUQYeEPbVx9WAmLbnh0JOaW++yFujpnLwbymvgYmK8j8Qb90yf92CWCiTP2EwaScaXirHw3dex6zp+L70Fps/pmfW+9P0StvwsJm0lSVWejkED2le8Xx4aPG/o4w0PTRDg+pw/M1w7FXj+72mMMOUPXVeve1qYq22oF1pSJLyiMrv/s02WUxrTmXiFwNOm/q71+79tKbgbk5b0WQ9iEpoNciB6aOYCHJ8U58/Qv18xXg8W2H8qUuglj1Gm7vzTe+n39Nn5OyoZXC93f0aiMU97/mwF6BzO4gVy0jVtW/ITKcNpUqPff30+3VcPvHPtHT6zNQ+Dni3dW0/zc5XlhnuGGLqXNR40xSdzKSFwuXPoUSTjVMZq/bMKbLhXxt8KfTmQldGmhGBvUOg6qcfH7x9pK3qElOXOMrYI6N5g1HPres3kYGqh6zOZzE48S9vMchc4SEikgsVbJM0AXQIlFVTZdbaRFKexqr6BQwYWzyLLXYCOTVULWWk1AHL0cmYtY4yjYKNgkeFZlKGu+20htOLan42FrkNP4zTbUph8jNozZXiu0GlNSXEeeAS0/vr+DHQtPLeIA6/5WJLOPCVkvO4FMMEtdguUINP10/uL6bQfdEmpEYNrFCMFC/PQ/b1SC9grLAJO3FtM4svmvADSezX60zN6JvCjC09WtJ5Nz8TpalYjoGsdnmHFO9o/D7SiqdQCSs/Y85sXTHyfOmW5nAM9h9YhgdzM+kXL0MCfc3cqm6sXuISPzl33TcHBA6J/jz6vZ/IKImnbNXPye9Bw/TjWeGtZ7v79uk4my0DHcZbDXPdophBnfMTGHmHsr5eTAjTx+pwKTrTQt9Ypzgt5z7/Z/j2LGHp6f89vcylLqazw1/ByHtfyZ6e/6bWUt3GdWT4NgC6+FJ/j3pIpKW54xfPZxNA9IOs8Mjler9NgEP2ktKi16jzTPUjpOeM5NYMBfZXCxEwofkqW84qHZK8Hdd1XNDWXha48jgae2OUle20zhu5vRqsw0yJDLbfXoNKazCypJp5MNkZPvyOLPSlbI8NJuMcYq7fOGwR3bJyQAQVTdmOSRdReOMqQY0hz3GBpgQLtKkaQoiYRE7MqVc4d198wqlSjSfEaDgVfSIaB9YakFiktzcrWvBLQUC8rQAZTxwb+Gh2qA8JeobVnlisQQwrB1ReCf1PT01mZndzfWg8UlWYWRpgnEbTVfJwSJksG7vs0qQ5KlQSbLDIBP1ye5fJMFqvPAD2OdcwEXS1k9Td85XLW3dMzG3OKtETFInpMMMd9LkCnhp4P40BrOPNigR4L1pZXqvyHWfA4f86ej7ORsa+YfY19bUWdPFzP9P6FZiWc6V2ucoYy7o0Rp9UczikKI5xDHBWaK6KiYlageyDSnnmFULz0bAHdC8wUIHCC+rsHbAEWvkM51f55gRbWGUo0ke3uFSWsW9cT/4qOvYBupsB7YEyBxMsJvc8L0dR4wPt9UqNoNvv+LJLiMuUrURozGRYFS3rtjAddZUD6bIGBZsc/z5XL0exa2gvQOSZGejnh92Su4UC8dz2CaTRyPdjpeZSs6YFbZygLeC5lxgOZt8I9fTULielzXs56uhd9FWBMVUGHQR41A3Rdw+9hphRAcY8eNq/4+H2Ay1rGmmg62+ta3cZGR7MKA29s6T3Kcvf00YyuZQRkexvlMydyxsx3n5jJ58nn2MtEn5XhoOsL57bmckdvFY3f5ed2OeD5dR5Q5tAOx6uLcqCJn7cbCTg8YI6NHdicRdmBsFmc2wGn1dvTS2Aa2jxgSxYttqHBQSoCPX19NlktW73hmuH+PKCcWWdnp0GogzDHJyast7eXB4/X5s+bx3uveeYZW7JkiW3avJlAixndHZ2dWQ1gNos2ut6zAy/krNTWSkAyzMXNoS6S6GoAKtT4ZklfMV5NdwqmVMWkCgh2vDcDnXxoxyeXHiyAzKUWR72qfziAZKZWtbbuTts0NGjF1hYKiK7ublu1cqUtXbTYRjcPWntLqy3on2cbNmyw/gXzbXxq0sanp4JSgTp9lX1x4zQvwg08iAwz69yS28mslstbJcagBNw4S54h4oOxZ3021S2O2iSxoQ5+fMLaW1u5FilzyurG7yz7i4lJsuZYVWDoc1y31o52hsBADw2EGwUtXm9gxNiqFfTQVipZK7T5etXG81WbAegiwatm1lqpW65SI/3kW0q2cuNaW7J8mVVnR88keQAAIABJREFUyjY1NGrb9S6wwU2bLd/WZmPVGetZutDWbFhvne0dNjU8al31grVawRbMn28DYyOW6+mwzWPD9PJ0trRZfXzKOtvarZKrWg33TUrvUmaUQBNv6e8SRKnQlwBJPRJee6cSKoER58njel6AKfbf/PqNLvfUA+AFIz6PtShPQ9cTGHhA8gABhcHHG71iiNebCUx/bW/NeFCKQsIw/lbjR9M9w2cz5TYaCDoH7Ss9EG5ilT8fXE9KaLoX4gs/K8DvhX72CpdXinS9mZnphrI70YU/i1QR8nsNeeVpKwUtZWmnoK3ffchnC4UpGm7++nJF672efpspfbrPXN/pIWmSlKbr+6TILe5Zq7PTJ66BNfrhSLifT1zzRmC2FzGpUslxXkHVe/w5NDsbebcaLO04XQ3X8El92Zz0KOu4d6i0cJnzXo6IFlPZIgUgyNNZrOb7nxWgy4LeInkoZ9WZSuh2FC0ygZ2K69vb2qw8PWPTk5PW3tpmLYUiBSFcHdNoitBSpHWVMoxAHRZGd3c39xefQSMAABsIlfHVXI5CQe+B+3nV6qdt3rx5BCRYgPjOzEOUmqBdZyQgAlhL0SpQKqo1K+ULhjYV+LmYy7MkCGUtXAusuJiYx+9ATuxmpWZFXc8lKEiL9SNefVYmwTWfszUbN9iue+5hG4cGbGRi3FraQ+ezGix/y1lve6dVJqdtbHjEli5dakOjI7QWWzo7bHh0xDrbMC3OAYo/o3qIb1PgOauchESiw7mVjJWsMR5PjZiJhKEsK3gC4vkmno88Hn9qytpaWphLoDMn03MKVCjxoBCv1rJMcXhCOFgEMcy2NgJ7SBCCth7dv1HJgDIACwZfWQMOCYBa3UrVipXrVRsr1a1cRF/fvJXqOWsvmxUqNTa2yLe12JqRASt1tFltpmJduaKVRqdtfk+/lYsFG62XrdrVak+tWW2lXMHaajlrn6rZ9guX2MjIiJWRyDyvyybqYfZ1a65g9aFxayu1WLUYrfcmgA6aVm6BF8Ke1r0FkimyTaRfan154etBSoAvwZvGMBuBPeyrwnBNQcsltClXQiArcPbLTdeJ96Q5Gni/XkvL8lJQkRWp52q4F36p1RvKvlJQ9YDuAUeA7nt1++fyVpLOxQOrfvZlfXOBlixSyQSvpNCYiMZUapn5Z24G6pAh4i0pHqmVmZYd6h6igy28ZslD0EMV66q1Hu1pM3r1e7w1es4A07ngPWBqfQoZNdtbkCamtWE9UjYpJ2L5mV93M3yRPAYN+bPx697CK5bkOCAhFp4u8aCUV09fnn60puAuN8vBQ6qYe/RQij5SuiNkxKz2cJ9gOMJCz/gadehzadfYBI0c5XsSQEf8o1qOSR0R9Lgx0YLFzwB0ukVqdevu7LQN69ZbT2cX3aIVAG0Uwt7y8Jo4NgZW1sDAQNaxbdOmTbbrrrtmCRsQWqtWraI2tN3229vg8JAtW7bM1m1YT2s9gHmMYUBrL4bZ4pyLXoBwgVISuk4VYC1WqgawEvBQbgDEo2s8A/TYnMa7sLl2ucBghVbCtTPLOVrQIlBYjffcf5/lS0Xbc6/n2+q1a2zNmjX2/OfuaTOTUzY+OGytxZJ1tXfY0NCQ9c7rt4npKasX8jY6MW7tnW0spvZnmE0QgwU9NR1d9q6bVuysRIZo7bAa3OFR0VFDHgE6BUls1IOSPwEQGQSADpd/Kewl4omszcXeIrszutgbAN3FLSuoAUYv99hXO2PayGAAecwr9/F5eE04NhTEj0lK5RmrWM3GW8wqpTz3scXy1lE2K1bDWsq5uo1axcpWo6u9p9hqoyvX2pL5i2wMLqvudls3OWKF9lZb0NdvnbmSja1ebz2lttCYprVk62fGbAbADoWhlrPSVIWAXs5Xgzs+rcCIjJ/mQKRWZioc/Tl6gPEWhn+PFAYP1F4w6u/NFYIQPhOgNBOaWm9qncsj5bO4PSB5ayp153tBlSo06f4I0GUp+fdj5TAWtlbH3Wx/JXyxj2mfAskhb5ltDdBTgGymkMhqphxx7YHxXoQ7AAj6Ss/Jr8/TGGljDkCX0PfAsDWF0J+7v4fA0Vvo3rOU0rxXplIFZC5lx8evfdgoVcyafz7MU9cZ+2RmPK8HdPGHv64HdH/Gfu1bC/ngM+gS6afdSemVd8DnoPjz555GQKesdd3q/L7KDe9lga4jQM8AR53itgnoc2VhYjhEJVhVvEkEc4E6NzECGBhvamLStl+xwqYnp2iBwj1aRiv1mFTUzC2CB6W7fXycFiqAHZs8PDxsY+PjtMzxtxUrVvBgR0ZHbXRs1HbcaSfbPDBgXd1dWYxWXXvwPmawFwtWrqHnbrBiAegA8hrCDHClI44btR8qKWoSAGBXTlIS/5cWpQx8jbdUP6sQqED4KzAkDmznXXaxJ556kgC9eMkSxjVXPfUUPRn93b3BUu/utrvvvtt23W03myrP2COPP2bb77KTVfIIAcyegQhWQyumJoMXg4LKZUTyzOrwbnQS0Jk0GONYEkrM4mdjnnCIXmCT+aCwlINLHR4MAm+syw9Wfrgm9hCuc+QjwFKn1kvnRg0+KXoqlJzGe8varQeXlcpL4FpT3TVdhZWKFaGoRUCvthSYIwFAb5+pW7ESXK4bhgasdX6vTder9BBNDQzbbguW2ejAsOVb22zF7rvYj39zqy3fcXu6cMtDY7a8s8/qE9OcRta9aL49tP5pm79iKT0+NlOx8uYRm56YtPb+LquCaJIv7aFieBJWXth6gSuBkl4H75GFJ2vBM78A1QNeqhBLmHmQCmeZibeGPBgvUGTBSlAJYBVWgQetGZA3E8iplTSX3PF7kFroKaAj5JcmNXnhnQKityC1t+n+SA7hdbmkPVB7EPfrS0ETnw91/rOKcKrcBDBvrhDi86nC0QCiEdBhgGgdqYXu99LThX72Crr2IX1fqoTg75TxUWFvdq5z0XNK35lskpczqehJFVx/trRMa8Ei11lhLapO8p4h/0y6psrefF6X/qZ99grhFkzOOHjwcGUyM7rTlZ0unvP8IBqg4xE5FC4JNOUJhRE8oAdFMOQeyO2u/WanuK0BuncZ+gMPD4DkIxTox4SimMymeDyuy+EZcLDW64xP3nbrr6yrtTMasTnbee/dQ0JT0vpQG4QNxUPB9dnf3299fX124403WndHt5UsWHdHvu5IW79+PR8OAnTe/PnW2tZqa9ets77+fgILY38RtJDkJkCfqZatUqtkbQQhm5kUpTGY0X5R7Fy13zhFKCT1YgA8uYsF6Iirg1iZNMImGDGsIOUIpwFQj8licA13dnXZypUrbfny5cwLWLFsuQ0PDlpXRyeBZu3atdbe0U4Kmr9ggT2zYZ3luloIKDzD6JoOykSQ1ngWgTkZLwRI+IUltMJCr4ZkP2/piAARdkCiIAA5FeZ0x1WQQxGUOSRoENBj9yx4RbgfEdAr0wHQg6KUszLi4eh0hvOPrje/Pq4RCl2hGKx+b+Eg/GRmbVAkcs5CR/MfKCrTNcvPVG3hwoX2wGOPmPW029j0FL1E3YVW++13b7FKbdomKxVrbemxV590vNWKeRsbGbH57d323S981Ra29nL9G6aG7OTzzrQn1z3D3vkdxRZb3N5D5WBwapT7nwoM7V+alOOFIc6smYXrAUMhC2/l4XPS3FMw0vW9leEFbqOlKyCZ9fCkskAxQMXttB68rpK+uYBagJn+PQVELyhTCzEVZCmgk4d8jk8iddNOeV5g69peIUmVHu/h2FL+zZbjpUqNV+hSC13PKKVKFnrj67NhyGZAwrU8C0DXfqXA6AErpQ+/B2lClt7rQb6ZIuCfZa7143WWnTVMAJxNMsTfBX5+/bPrzdNDLNCVfBKgi2a9EiDg49lHL2xmbCVd4vCerXlIcC2Ea9GYyQO3d7s3C2lkSiVsKhhDjn5ThUKAnnqqwvuCwkkoUVXIswV0fsoF4AXoVg3CIAO86JpXeaE2jRb6+IQ98+RqJlPVDK76gj3nBXtkMfTUzYUNw2FBKQBjbdy4kTH0B/72AGkEthnIeoddd2A287Lly2m5Uzuq123+gvk2OjbWoE3SGtRkJjRjqVetXA1aPhM0Igjq3iIqJi6gTCmYA6FDD5CsVAjx9OgmJnjGoQGwXAGGBFd2dQqxjkxLr9WtrVgi6G5Yv962224762hr53MuWrjQrrvuOutr6bPR6qgdsP/+dtCBB9ndf/+73X777dbT0m37Hfpiq7QXrJyvNTRXCKpWBPXoPeHe6rWMw/JWLLUyFqMWmFSsYh98PBZc3LAAEDqQtQImVJY7hBEeD6EZ1pTncxyJCrsDgI5npZcDSSvTM1RgMmUH1npba0M6ZgbsUfmAhwNKBUAd15LmizW2gDZwhrmqjZfMqqU8XeKwzFunqgR0rHt0etLm7bicgD0+OmZDazfYA7f9xaZmxq2lpQO93uyg17/SOvt7rYwQQsXs9utvtvLUOLPgN44N25tPOcnG6xUrtJSsVDPrsZJNjI6ZdRStGgyE7MszZQrIKaArxu2B1vNBaoF7gZQCklcqGgSXE5jeC4ZzC4A1ayGmgO4VAwlxKd8Ce9J8pBm833sQvGdCa8J3vT8VeCmge7BJlSbQOWjJJ7VpTyTEvcWa7p0UjtS7ke6j/1z6s1dO0p/F61tzucfaw4x20uf1++PXFZTzYBlCSdb7dC+dI373Z+h/1jn480i9pN7lm3oavHfCg6an/9TD0Mgps4CeKlJ6n+7vPRuz9Ja3ysxslZHi7XMB+hb0ExvTNHgHI7jqflvzkGCN5cpMNgtB1/fP76dRau+9hV6LScfNPiteSnNQZpX2oFAyZKpQzlyArjhsFqNr0vwDMXRcLLtxzADnYch1AiuqtZUuVcSEH7jnfkNmJ1ynhf9H23tFSXZdV4InTEak9+XgysCj4H0BKBAeBRCgA0mRFNWiWpTU3as1S2vNz3zM1/zM33TPjEyPRJHqliMoCpYwhCWr4AqOhC94UzDl0puISBez9rl3v9hx62WCGmmKgjIz4plrzj37+FPssFPOPSOLclfpWzceTA9ADrBev3693X333bauf50DAcLcdn35Jtde0f0KQXEIloMZHlqvmwzV9y9R2mEnYEFd8AVh1SHVQiiseOpbND07OOOgQEMvBXOzH67oXnBzd9SE3R8PZhffS4bADYCWB5DD9TDhIgNg25atdvvtt9tQ97DPD/HkC7ZoiysL1lvscaED/51+8VlWGe23xUIoY6jISC0dWnubWSvTz2FxRxpf1eDLBvDhn6fWoeBDZBjOMGOKFitb0QSO66vVijUL6Dq15EGOBVROWwXQEWFeWG66ZosxLa80HdDhyvCDG8dKgctrbbPwCwQhT3EJAXQYH3C0jHuLTatVCgHQUU9gqWmd9WUrNJZsaHDQZhcbdrA2bc2OkgsH63oH7K6//gfrtooHBh5ZmLLv/Ifv23R93ubn5my4q9ce//HPrBKtMwhbuuq3vmj1UtOtD4XFZRvt6La56ZlgIfHqn60cAgU0AoxK8HrgU60sFWpTgEsZYnq/git+TwUCAlx4j8Va/+0uA30nmWSLicQAxSgU86wosyc/4HMUZMjM9HoF+hRw8oLOMqEDGlQC6CkgpiZlPX/4XddD+Q/fkTLaPEBP9yQFjrU09BTQU+Eiz+RP8FwN0HXMRwkBq5S45RzS61WgUB83td88kzL3H8/MywLQ9aLyQLpdTTDgmaLwEd7brqGTVhkQSk2ZNJHiC/i1Z9EUgkuE16UCaZ6Ax3GuNENznNX+0SWldKOAvpTEplEIVMGa86AAyncxbIeaus//8wCdjJ7l9doOTCzd55sby6u6+Vn8rT3d3TY9OeWgMDI4ZE/s3m09lW6HlcbKop194fnuQ8+INPpnuABIU/v4449tdHTUQRegDtM7iOvAwYO24ZhNbm4fGRmx+VrNunu6nUlBAIBmj0AyEotvmmwctqFYLlpjsZEF2OG9ZFIUBpjHHorTBJOQMwL4l6MvnZHkSCMBocB07z7yWCucNeT9+R4QEQQEjBVBb7i+uNy0vq5uq83N2zN79tr00qxdc/11ntoFX+4zjz1jS9awbqvaZTsvcWFisatkS27yaGlZWRpP7BecMXkpFeqEg7GiEpp3nQuA6tp39I/7rhBkI8i7NgA/UdTY+/r73IcPMF+AiR0Bh9WKrws1dFg+kBYIQEfQIQAdWQQQJIoA9OgScYk/+s3dpMto+MXFkD7IgDuvMtS0FQQzIuAxAvpKrKleWTar1pZcQ8fcuwb6bP/0mI1s2uAWh7mxSRspd1ljatYF0pFjN9on0+PWNdhnBz87YF1Wsl/ceZ/1l7tssblkS4WiXf3NW6zU320FxF3M1WygULHpiUnrGOxeE9BXYwaqQSkTS38HzaoAoN8TsPXsUBgiUGlQHkG0BaZs3rM6Q8JZSM39ylRZyY8WGwV+jBsChQI6tQ0Fh7UAnXnUek2mrSG+INICBSc968rAU5DlmrorRywMHD/foYBK3peCjjLzVABzC1WOD53Pog+dz9Q9wjX/XwA9j2bS56YWklTI5DxUIMLvFLDUWpPOXwExbV+cAp+mHOr6ps9MXUyBvpE900pNzAuKI8inlgdf7yba1zaCRVVM/xw/fqYCJemIPzXKXUGY409d1vps6EngvV7BNFpvSeekP4yLqaJqEQnvCpYuj4GKvvvCVvGh40tKTGTceAjSzeDD7u/r84A2+rVdQlpattp8zTZs2mi1et1m5matUq06wI6NjWXR401ID02zfS+/HnyhTZiiS3bS2adbbXHBI9nxLtTOBpPAf4gwhoSHd7NqG6Uv/ByfnLDB4SF/LyaIgLJ3333Xtm3b5qltmA+sAzzsIC4AKCaP9yGvHRvSP9BvR8bHQvoD/P7dXb6IHuEvKXVZfnkMVNJD0d/ba5PjEzY8MOjRzwc+/cyOPeYYm5ma9sC9yekpXxcIOxBKENz25jtv2/CGdfbRBx/atuNOsKX5uv83PjZmp5x6qs3U562zv9def3OfnXL6afbp/o89t3rzpmM9+t1N/b2dVltacDDeuGGDvf3227ZlyxY34UPyxJyRaYDMgN6eXl8PjBt5/EVEjPd02WeHD9nWLVvcb9/fG4IMsdfuf49SLD4/cviwDQ8N+Z53d3X5PHp6uj0GYXBk2F5+/TXbePyxVu3ptjfffsu2nXSi7x1iJybGxq2jULQNw6M2NTbugF7t7LLpes2O37LZPnj/fd+n7q5u196xTxAGQVt4Fw4Q6AMaNOaB8feCZhYXHdAPL8xZsatig/0DtjLfsA3VXluYmvVzhbS18eW6Fbuqgb4XlmxdpcesvhgsM92dNtVc8KA5BFn1FDvssZ/8zOZnplxAbBY77Mbfvc0WK3DRrNjCXM2GS502Pztnxd6KW0iUAfo5ioVxeKDVZKgAnAJ4S/puCWhkHgRD/A2gU7CjxuTziTEiOCNOxxCGYuc2mmCDtB/KBYvS1iY8kEGl1gUKtOQDZJb0ZaqGTnBJGfla89ZrUybfJtzEOBTsqb47BXWCIq9J/24T+JP682oByZvDWtYWPJdrnwpirX0G4LczdF3fFBAU+N1NmJQ+TYUj1TxbQkS+AKdCEa9dLcaD40iDPnlOCVxpv2/OOwPGNHMqKeTDvcpbe6hM6KfOsabWmNTao+fO99wKWaCunhvSiVoF8t9vjh8QylKhm+/S8fNcZMIilDDPDgouExX8cB+ze1LrBJ4dPmNgYlCIff9OvPzsJl+gPlaYOhGQ5AVWAAKFgj3+6GPW09Gdze2c88+x2dk5e++t99zoMFWbtr6ufluyZTv1jFNDL1zkd5fLXrUL4PDGK68HH/oKOsWU7LzLLrK+oUE3o3eXw7OnalM20DVgp5x5ige5nXDCCTY/P+8bh5+//OUvbbR/1N95eG7Mfv/737e33nrLGRy0dwTNDXcPZ8bl83ec7+PH51s2bfGq8NAqS1aysy852wPN9n/ysZ140kl26Mhh6+7r9QA1dNNCoBfdB2SaNHU5Q2ssePGR2mzISz5y8JCnmA31D9g9d2FOXTY2M27DfcPWsEUrW4edd9n5Du7QZg/PTIb5jU1aX0en7X7wMV+fmcacLZcKdvm1V3naVf/QoM1MTtmmoVH773/5A9swMGyotDS5WLPf/6M/tHffecfnj1iCn/zkJzZYHfD5j82M2Ze/9CUnlj2P7rHpuLZY5yPzE/bV737bxwHhC357RsXTsnLMpk32o7/+oXVZlz9vujFlN998s83NztpLe1+yZU8GW7HDU2P23d/7XUP/sUpPlx0eH3M3AwQxZDdgPbrKFatNz9gv7nnUZhemra8yYIhe2HrWNjvppJN8jwBCcJ/8as+LHiPRYWWbbEzat7/9bWvU6y4k/fAHP7Sql5Qxqy3P2m3f+ZYdqs94YRn4tY8f3WA/+7vbbaCjy8pWtoYt282/83VrwDVRKFh3scPu+9E/WYcXpVn09f3K975ty+WiTY1PWLO2YE/d/7B1FypWW6hZsdJlV9x2oxV6O70QUGm5aSMd3T6exXLTg/KUUaXmu5QZqBaXSvzptSqV82DjHmrEuJ7vI8MgQJExMbAG9JECeig80/5W1TRUc1GwoCWA7W1VA1JAXw0QPw8oU8avI8zmGSvFsT4BGR3XhGNaC9AJBvpTmbNqTpy/fq/rqXNSQFwNzMN44ZJrDwTT/U0FQQWlLN4kS0NtT1/FeGiByNN+CeC6r7oOa9Et56pApHSowmD6HD0frGaZrj/v+TxAR9qaAjrPE+/n+cnbA+ARLI2hWl1w47Vig9ozD/g8Pbv+TGRpxbTDFNTTa/l9pqXj/dFiy/eT3tTMroDO+RHQw961Vrhw8s5zHdDxHxDSA7gQALa45P5LL+BSq7kZeP+7H/mdE9PjNtw/bNvP3m4vvfSydRRQnGTFPj34mR2z4VibW5izrkq3XbTjIteoPKAJUdQ5gH7MiZvtlTdes95Kry3gfwsL/jv/XXndlZ5jDmYEzfPAgQP2yguvwKNss/Nz1tc9aCeddXKm4WPCL+99yW9fMFRhKljFKhm4AyQmpydtXf+oCw79Xf12ziXn2Mi6US9KgpSwyakp1/wPjR3xNCWa2X2dUGhGNHSYkg988qmdtHWbp5dBewN4PXj3/cGvHkKOXPiYrs+6VoryNXVbsKt3XW+14opX0asumXU2i/bM47tds4aXHHrVuVddYv3rR2x8atJ97ZWVgr3w6FMRzgoG/+7pF5zl1fh835aXbe+evf7e+lLNuspd9oVrr7Tdj+72NWks1a2z3GnzC/NWrXRbzVbs6luuc4IGc8Jew3pRg+D00C+svlz3vRuoDNhHBz+0zRs2+7N/949+1/70//q/baCKoj9I6TO75LrLPJfb/6t02PRsqPAHWlqYr/nabBpZZ4/e85Dng4/PT1q1u8/+w5/8J3vvnXd9fAAfWFj82R39tmxLDspX3XSV0+fYkSP2yvOvhMI0tmgV67BTLtpuI9uOdx85IultrmEv3L/bfeD1RVTU67QzrrrIBjaMOqBPHx6zlx/da9ZciIFFZTvrmkts66kn+1xRSQ4aOvzz2EGs8WVfu8HKAz1WQ/yHFW202mML9YbVbTGLcudhU81AD6oym0yIjmiqwK6/e5YEgxSlsYRK89g3mgYV1LGenoeP7INm0/fCrVAxIpYaeuoD1HEqoPPZBEx8p/3qFfz4DtX6+H36Xcrw9e88gScTOKIPPQvilIBTNTFTy+Ua6d+pVpeCdl7aG/kl11T3OwUO56trNH9ZQtwJQnmkKJVq6ClNKfAxkwXApGCiApkW7lFQV+HjKJCS1DEVWLhvun95FgB9jwKyAm9m3fTCKEdH9Kdrmk8jIQ99LUBPTe66v1lskAY0R/cI11AtP+mY/Dw0Mf5WDA3PCF0EqSmd3zsNIe1MypzzXKXPSAG99YyQ0so8dD9r20RDZyAXzawAdJg1YWaHX/VXz/7K5uqzDhx9XX223Fy2cqHD/YzlQmB/FBbqKw2rFCu2/ewzAqAjOMxEQ8dGQsOFFjk7YUO9Qw57YNQT8e+Z+oz1dfbZldde6fnnbgru7/co75H+EY+kBpCceu5pDvZgLtNTU/biUy+6Du6b5zHMZVu0BSf6agGV1Vqp+BAMEHR2ziXnuTkcGhiC3Xr6+6zSWfU0pUyFif3TmS7ikdblDhvs67cP3n3Pze2DPX32wB0/s8NjB23jyAZbXF6wSqnio8HafHBwv5dv7Sp122Rzzs7ecZFt2rjJNvUN2cf73rFfP/2sCz6ljopNLc7b1V++2ayzww6OHbENo+tsaWbenn/oCZufHPcqSZXefjvz4nPttFNPdWEIEfJPPvaEZxF4fvrKilWLVXvptZfs3O3ntAlkM4vz1uwoW8kq9vXf+boLTnR5PP3oU9GKESLz+Q97NLsw466JoeqAzdanrFwu2UqpYLtu+aKVuqs2t9DwdD7k+YOwURwG8QED3T02Nz5lD959n81OT9lI/zpD2Z1TLzzDtmze7KZ8uCfeeftte3Hvi66dY63f3v+2/fEf/7G7AQ58dsD2PLLHP5+sTTodXnvrjVYY7LG3P3zfBava2KQ9/bNHbKVWt96uHqexXd+9zSu+YY+hYT/wt3c4YEMIm2vW7aZv3WYLhRVbaCxYT6nDfvnTB2x6atyGBoYd0K/57S9Zx2CvTc3NeiW6/mLFgxhRKW7Fc1FbWlYmgWfA2TLB4zo91Aqebcw6gjhNmqmmyP1Qn3kbs4oggvu0JGYK6IHhtkT8lLkqICuQqUthNYasoKECiD5HwSRdC84n1S7JbP0cxowSBUQyRr7zNwF0vitvDVMg5P7hZ8qwFbx/k99DH4kW7XC9ub55LosMwKIbKu2PoedVBbJUe+W7dO66l/g9FcIU1LnO+j4VpHB/qmHzmXwPBGhdX56PVMhYDdA/z+SeWhA4Vx9XjBnS+LCMz8Ulfp2fAAAgAElEQVRaGHnNiXS9NMpdn00NmwKB0lWqoacOEBXOUl7Szj8YPyAm982Xbs/y0LPDgfxySBBLy15yFIuO/O8XnnveusqdmbY7Mz9rl19+hUeTv/X22/b6G6/bhtGNLVBfrtt5557XZnLf92o0uQugbzvjZGc6MD0/9NBD1lnqzMC9sdKw7du3e612BMfBNPvIA4/4uh+ePmKD/aN20ZUXu6/WNcmBAXv+iefbQHts+oh98YtfdP8qfLVYpPf2vesmXZjdAVI7rrrMZmvzdtb559p7H35gnxw8YJuOO9bma/NZz9kQiLUSUtyijxS+eviX1w0NO4N/6qHd1lict74OaHPzdu3V13ixExTBgRn6/Xc/cu0c5U8QV16HFr7zHBt7b79dfdEOe+Su+2z8yBEbGh218cas3fyt22x6qWFT87Ou+fcWOuyxO+6z7ibS0kqGXkGXXnuFCzOYF/zlTz72ZDb/+krdOoud9o1vf93jC0aGhu2OO+6wgZ4B36eZ5Xkv8IL1gTsDsQ8bNm6wP/vzP7eOEmqlV2xuZd6+9a1v2b59+zw4EZkG//jjH1uXVd1sjdKz08vz9s3f/rZNN2puhJ9dqNvA0KDt37/f8+mXaw2bn5qxTcOjdvDjT+3Vvb+2ehNVvjrtgisvclcJzP4D/f0eP/H0Y08HK4PV7Q//4A/s9ddet77eXtcy7733XusudmVn/Lf/4/fso6kj9tpb+2z7aadbj5Xt4b+70zV0PGO8Pmtf+t1v2yfjhx3QNw6P2p3//R9spNrvY/9s5rD9u//8R3Z4etJp6LjRDfZ3f/aXNtIV1ujZN1+yP/nf/lerDPbZbH3ea8X3rBRtYb5uVkX64tFR7pTQyVAIvGSqquUosyLDowazWqU5HnowHDJE1cz4PoyDqX6azhPAiE1lWjEAKcNVH6oCMcZHZpUChTI8mjzzQBFjWCvoKw9olOGGBNxYAEqsGLiG51NBJc+HroJAnlbI8fN5fD/3L9VAdcwKeHnCSniW7kMw8+Javi9P+89AlwG8rHGRlCUl809BOl3XtTR0jjtPO23bi8QXTvqlQJL3jjD9VrOvFEzzBIZ2YA/91NP56ZgpdKUCpZ/P5RXPevGspKRst56vvHFxDQnomYAS+3iwUly6fgrQnjwUS23rdbTqcAyMnSFt8NzAhx7WuaV0FY67+PQQLhcL1bs/KgI6JozGIAB3mBdf+/WrITp9se5BSV/96te8KAmKoWzeusVK5bL98rFf2nRtxnq7Qv31M846vc3kDkD3oLgI6H3rhu3YE463DRs22Ouvv+4mwg/e+cBmajOufeHfBZdc4MFdCMLC5F595VUHYvikF2zFvvzVr9hnn37qhfoBNvfd8TMHa/inEAOAAjTX3HC1B0Bgrgiqevj+h2yuMWc91W47NHXYRgZG7fzLL7SZ2rx1D/TZ6MYN9unBA1nnNl9wAXQ812vBd5RdM+7v7vGAtYfvfdA6rcMOTxy0TUMb7Kprv2BztXkPwEMlMpjxn97zrM2szNnO6662eVu2dcMjtr7aa2Pvf2yvPPWcFzep9nbbcrFsF950pTW7EHjVdD/9aGevPX73/TYIgWB52WZLTfv6d77lFgwwdwDiP/3dP/nKuHZc6rQbbr7e+z5jH2FSR8vYn/70p27loFXl6huv9jUG0/8v//W/2LbjTmxLxrj8uiu8Ct/WrVvt8JHD9sQjT9qSLVjHyop1Fis2sTBjt3ztKza/tGC9w4M2VZvzoL3Nmzfbu2+/Y8eMrndQ3/fyqx7U9+zjT9lUbcY6upCGV7bv/sF3fX+nJibtkYcf8T2DC6bLOm3HFy51QQ0+axSK+Ys//wtbP7DOaaNuDbvmphttuafiZWQRRV9dNnv49jutuhy6tiFKfcet19lyFTUDzNPOnrz7ESvaspXdtdG0G777Fe8rAGFiYXrOju0dsr/5yx+4leZ//z//D7v/md0e5b4EBowyxs2yLaNQThnZAq3CMipdU5Mj+JGpkNGq1J5pnUltawbG8DCr+R0HnxoEnqlm/LUAvWUODD7DUH5UsiSkahdNlqoZkNFS+0sZuwIGAW81hp6lxa4SHKUm61QocHcWahnIeHWd1IqAMeWZ3FUjzLMW0OXB9VSAwtjY/CYVarie6RrxOv4MQlVLIKQAQZrh/iuQcR1gcneBUQBdgRT3pAKV0l47OMagqhyhIL1O/17LpYDrWGlQ6Yv3u/CYuJz0/DgmxSpw+WNADn7ArtT0TxrME2YyYToWufK6GFEgVKEV935eHj0Bne/j/QrCej7UwkFAR7YU6So1r+vzVKjC56gfEuioFQRTOOHS7Q7oLslE85WnQMFcCH9xPDAwu7/x2utWLVVsaWXRKsUOj2LGw1C1DH2rUVp13+tvWmO5YZVS1SZnJ+2yHTvaTe4R0D1IrlyyS6/aaR998rFrEVg8aOm7H9sdwbbH1+LcC891DRRWAjD9F1980SfSUaraWH3KrrvxhpB+gMjpSsWD5jotmNZnGjP2za9/w8EA/tfhoWH3609NTtq7b8JvGzzc+w99Yr/z77/nbTQPjh+xzt4e78SGqH1PK4h52dDQ8bvnLpZLHoiFgir9XT32i7setZnGhI1Wh2yhWbcrL7/CmU1jYcHWbdzgddpLnRX31SMq/MD4EZtZajgIrevosXJt0d545sUg8JjZvK3YaVdcYF2jg27SRmOR4Uq37f7nBw3hg3juVGnFbvrqlwLNxDS1n9/3cwdEbvOJZ2yzM7dvt8GBQXvttdd8/C889YLfMDM/ZX3dvXbpjkttdB1y+5v2wD0P2tzyvD8fQtqum3b5GgwND9v0zLRNTE7aCZs324//7u+tCm21o8tdH1fsuspKPZ0uZNVXlrymPjT6/R9+ZMet32jNxqKdvvUkmzx0xP759p9YT6XX6m7YL9i1N12bReM/v+c5n85yaBtjv/O937HDBw+5Bn/aaafZ7f/jx/59bblmnaUu23HjlVYa6rUVpPHV6laYX7AXHvylxxnAhQOT+/k37LSVatnT6VC69bkH97h1Yb6BrIxu2371RVbt7/W89YWZOas2VuyX9z1i88t1u+nrX7H5zqI1ULYZTWcaizZQrFhzYclWSogfkKYy8fQq46bWm5ojCcLKRMiceC2lcQ3sUuZDpqefKajhc4AOPtP83HANGW6ruQSex/FSu+Wz8ywAqTaRAjdBhYxMn4/nqoauzJfXqUCRB+hZ+U5WRowNLjhmdqNTcEiD5BREUgBg2p1aWFTLWq3wD+ebAkIK6CWvTxELxCRCFd7JwiRcVx2fpqcqSHLt9DNdOwWYVIPU/fl8QG0JDOp6UNDKa37Dd+DdLLalgK37sTagBkBXek0FKxY/0jlnaxkzeLJKlFL/XceYnmX9e3kFHc/C+aEAr+eZ54OA33YN3g9sidZeXKOaPdY0AHfoRKmAHgSG9ih33+Mtl53lgO6SHIPicCFuWFp2DR2RgIjgfmL3Huvp7LHl5pJ1FMp2+lnbrW9gwIPImMO8d+9e6+3qtfoS8qurdvqZpwctIAbFUUM3FAwpl2zTSVtc+9x6wmZn2uC3zz6z1wZ6B2x6btpTyHZcdpnnYSN3u6e7x557+jm/bm6pZh3lLjv9gu2e4gRA9/t3h6CwRrNhnYWq7bhyhweeITedxILI+wfuu996Kl02OTdlfT0DduOXb7K5hbpNzEw7AMP0Dl+6MjQ3ESFXGuki5ZJVertt/yf7bWRgyJ66f4/HCcwvzdhAuc8u/cIlvhGoNoZgO/xXqnZYpbvLg9y68ezuqi3O162rsWL9zbI9/9gT1pif9wj3YrXLLv/qDR44B/CHf75ryez5B/dYdRn5vR02awU7e+cFLqhgbDD7P/nok06/MJV3F7vtyhuvdEkZ/mFmLux5eLeHssGDjjiDr9z2FW8Kg/Xe/egeq1nDKhaquF13y3U2NjFu69av96j/SrXidfKff3yvX7HikFm2cy6/wNYdf4y9j/XYtMFTvFwjWF6x0YFB++T9D220b9A1ZPixH3/oF14vcNGW7Mtf+3IoJbqwYPfcea+/t2gl2/WVXb5nSLeDUAlh875777VqEQJL0WrNBbvlG1+zZl+nvffxR3bcxk1ei/3pex+xLt8Ns5mlut3y3W/a1ELNn4sOdvf+/U+sxwvLhBr9133zFi8sM7pu1D776GM7+ZgT7Ed/9QMXOs68/Hw7bvspNlGfc6sMLCV9AHQcsmIAdAUs1ZLULE3Gsxo4qLajJkIccmpqab43BWFo6pTyVTuA1YUm96MBHelvoQJfatbjHBSwyJScEXthmSAs8HNlXmSg2FN8TkZFgYVjoQaZChJkmqsBenypKwu8Nn0PPkdQbwrg/NsLF8WgtTwLCQUutbBQQGmbj+Sx61rgmaphpmAeALNV0ITMXgVArq+uvYI64lfoA061W74/FZTaAT2cERXE1AqUNhdRUAn3tdKt/KxLK1C3Hkh+NfdeATgP0DMNOgZyKti3/84ukq01zOYa5wSrLddVBVK/DrJ9Hc2lOrJsgFRDToUitQR4vwpvSBXKYusZ4jp9HqBDZQGgM/jwXwLoAeiTxj7Q0N1fHgHdI0ZDcVlnxF7bfGnJuqud9usXfuUBZNEFb2ece7an+oBxQzOCN+Kd19/KIruhH5165mmu5eHlCEB6M6atoe2olYt28o4LrN5c9nKaYPIrjUV789U3YqAOIpmbdub5Zzsjpab84t4X3FQKRopQu3MvOz8rhoK5PPfksz7OUF62YDfefKPNzc+FynLIde/rtfGJCdv71NMOLt0dXa4RH7P1OM/3Rr9xdNDCvBDljq5t+AmhAnNH4BYOGgQMgDQiVTdt3Gj3/PQuB0hEXtea83bVVVdZb3+ffXrgMxsaGbHFlWU7MjFuXb09NrJ+nX188DOr9vVYtVi2vuWiLRyetH17f+WhYDADz6w07Mbf+pr7gPF3d6VqNl2zFx7eYzBUw1pQK5Xt0ht2etvPQtyvPY/u9rUBJDZsya68/iorw1cEIkZ1tmbBHn3wIR/rTH3Wejv77LKrLnPCwvo88fiTNj4/YYPdQ4ZeZjfeussaCw0XTPoHB+yj/fs9OPHxux42RDtgpeu2ZDd95VabXqx7tDnKrC42w1rDjI5GM9hfNE5pzMx5xPuLHusQDtYtX/5iyC3v77N7EUdQn7KezgG78es3+94jNuDjDz6yzRuPsZ/djnVGFH/DCuWqXf9bt9pHk4dduIKffebQmD37wGPWZ6hCh0iFsl377S/ZQjEIqqXFFfvlPz/guQ9wC8w36/al277q2jvmD0a//4MP7dXnX3WauezGnR65PzA6bPWFBS9WhAJAEBBna7BMtcriqu8WhxqAQgYFZsA0Ikrdab9wmmjJhPA3GQU1JhUw87SHNg0iBh0pY9Lf89LWlOFqcxF1GfAZCOoiyJFhKkPWoKw2Zsi82TRnLod7p5aNjEHHxk0KUOntyiAZ8c0gQd8PCOZisk4B2VN2E5M+BSynJZZU1oJV0l9dK6UpoJDhaxQ6hRr9uXaMQXT1xDxonbtq5KnW2gJ+mvoDR2/T/qWU7+qA+vnd+iiQUdjkszKhNprLVRtVwTYVgtK5oFqpCgpOu6Qp8Drf3/BPswH4jkql2tZYhS4g3IezCp6P9aJQl6Z+IrU5AGZ7poEKikpTPPf+c6VpXT09ITU6uidwH9x++J68QoUMPisrNhNLvwaLW8EKm3ecmQvoNLkT0FFcBoAeemz5Y+30c8+yhY6CazgoiAJm/e5rb7leFJut2ilnnuZ+ZgwQd779cgiKA6A3yyXbdtn5DuhVtKQEBtUXbd8rqNUeUoYAZNvPP9vN1Cjygmf8au8LLjy0AXpshgIh5LmnnvVxAtDhaz/34vNs3Yb1XtcdqW5d3d1enezZXzwTgGFh3ovT/Pvv/759sP8jZ+yj69fZgcOHrAStcXnJfbherzx2T8KiI51taGjQJifGbWR4xB668+e+NgenD9qG/g127S3X2jvvvWuXX7nTnn3uOVu/cYMVOspWX2g4yJ9yxun2ylv77LyzzraXf/m0nXn8Nnvx8SdtEYVyOkrWLHXYaVec7207h9aPeqlR9Pl+6bGnrQorCor6VCq24/qdVomAjoCtPY/v9g5kTH278qarfB6et4ogIgD6zx7KTPu4EoAOoQX79s933GHd5R776MjHtnF0k11x7U73JcPUjj2A6wOE/twjT1uXA3rTBYddX73VphcQ+V308SNjoKNaCbELqBRXR0pip7sn0FP8f/zwb6yv2m2VYtktPrd98zZ//v/z1z+w3p5Bm0CO+bd/yz47dNDzz1GYxmoLdt8/32W9hYrVF+ro/2oX33ClzZZWvNLbm6++Zjsvvdzu/asf22effmhbjjnBI+mv/sbNHuUOIQiV5Hbf8YA7JbzsrDXtml3XOG0A4NETAHUC/vFvfmwzzTn7z//TH9uBQ4d8bAtLi04rEOrq6DSGInjNljlMfaZuWUD7YGkjy+8J0jiEeYBN0KKGmz6DB3stc6AfM7TvFT9lyiA16E6ZOsE31ZCVuUM7CwwwP2eX16qAoECzOlC0f0OLALU91bhSDTAPvGgFSAHduwSCWUvcAu9XjVXH36aBosZGrKqowopqytocJtVuMcvPq0Sm4JYH+CG05+hui78poKv/lc/Xueh66pq09jZgwWr/uPYEdAIPAd0ttxJgmVq6KNCsRkvggSqIKKCnzVewz+1CJ3zvwX+Of6plc0x4HsfE95D+EMMEC1c0BGagnlq7FNDVhA5Ar1Q7nafg2XQPMMCZ1h1dk9QK4kpqbJzlawuTe56GTkCHRgcNPQV0MP4zzj3L6uhuCc2mBhNt0d559c02QD8ZGnpH2QO4ICu99fLrXoMbDL5ZKtmWS871dKFOaLZ4UH3R670Hz2rRNXQH9HLU0BNAR0jIuTuihh7NuwR0+GAhfV9z/TVOcgAXFJBBRTlorHfdeaf1lvDm0PFmcMOQnXPeeTZfr7lf//TtZ9j07KxVuzqjyT+UsnTCLxa8qtlb+96wr37pS3bPPffY66++ZiPdw+F7MzvzwjO9HzsEAQAiNHSY8qHhIt4ABXU6+rpt7NBh2zay0VYmZu25x/ZQlrGDMxN263e+adWhPhubmvTCMqcds9ke+Mc77Mj7H9nGzZttrlhwDR2AXlwKFpU9jwUNHVCL0V5589WeF+4ulZWmC0OP3vtzH+eiLdvEzKTdcuuttnXbVjt46JD9+Mc/Ds1t+kLxHuSAw3+OeaDxCkrtgnj2Pvxk1NCbCMFzQJ9szNtKR9FBHfNFS9jBgQE3jcLNAlCHD3v84GG7+PwL7R9++LdWtbLHZVx++eX2+C9/YZ0VBJ+Z3fKdr7pmvP/TTzyTYrh/wA5+sN9e/MUzVpudtoFe5KmbXXztFWaDPVaoBvMuhMOHf3KX9biXHHNs2hVfusE1dBxU5PvvvvMBp9O55brHYnzxtlt8ryDoIXYA7WzXb9hgnT3d7m6AlQBWFmwsMhbgfoDVp4b5Roaqmhylapa+pJRPZsnvFZwwVo2mxnchaK29+UYKOmtp6axUljI93qMmQQUuMlAycX1nC7CCmREEy+enWnjqYz5Kw/ocDZ1m29UAU8eXJ7hwffFdHqC75TBq4GoJ4Pw1yl/XxN+L8s4x9kjXlwyc+5mupX6fArqCtoJkKoi1/l4b0NP7VNiIbREyIMqjEXUZ5FkYENS3FqATwFNAJ2DCFaouKN1PXKPtQ7k2PCP43jtjinUBv2tsgfcMibXaqbkTVEPp1FBpjhYCPZekGRW4MzCHGwxBx51VB3S1mqlgQFM6BQb9zptjogQ2iqyxP0gsl4zrcK9au1KBwv3qEdAzBWHrZWe1KsXF7jNumpCgOPehd3bar59vaegO6OedZbXCijM7BAohP/ftV/bFbmpBQ6SGjkE7oL/0umvFAPQVAPrF59hisWldhbIDehOA/utXXOvBZMEuzrzgbK9b7k1RcgD9vB3nB0YIbguTe9TQAejQ0BExf/W117iGVWs0HNifeOIJrzZWW5i1XpQBtYKnrgG0IIAcd8Lx9tIrr3jgGzTr9z/4wAO8+l1TX/SIb1gDTty82d564w0HrfWj6+yen9ztYD7bmLG+ap8hehz+ZgQQvv3OO57j/uu9L3mzlWu+eL29tf8DO3v7mfbJG+/YieuPsSceesyOfHrAyp0V6x0ets3nnGbIBJhfaNjo4JB9+tZ79um+96y4bFafm7Pl/j67JAI6TO6uoQugA8wuv+FKB2IQI76HpvvY/Q/52mCX8N+uL+/y8rDIErj/zvudUGrNmtcZgFC085qd/llnV6c/5/H7H3eDNerHQRxCINxNXwuADjBHDMAC9rBYcFP9Yr3hwsYSBL9iybo6KlZYatrunz1mi8t16yp12h/8xz+w//YX/80mZqYMddm/+d3v2Pzygm3ettWD+Wxx2S6/8GL7X/7kf7aTN222xYW6Zzace+lFNnrSZnvhtZft5JNOso5lsz13PmgL83Mec4GxXXbzdV4pDgwUtPbLuwKgj9WmrdLVaRdecpENjQwHab1QsOM2n+DWFQD8qaefbq++/pq34sXmQugZGBz0gMn+gd5ojWoHYx5cLc/KQ0+GrsyVzFuFAkrjqdZC5kjtRxlaqpnlpb2ljDsFdWU+eQCjgB7mFEafp9mtlXbHexS40t85Rx2zaropoKdzW8vk7kAurY05fmps1M5SYM1Aku2JVykcsxo46/PWjuJuFZz51wB6KkS19i/2dJJSY+n6cXztgoDWLXBqXnULU0FHNXZ3J8Va/7RcqUWCIJsKvSp4Zc2bxAqVNaOKvSsA6C40SGoag8rK5Y4M0JXu9cypIMO1DCZzWEaAf600Q9IMBQNde86D33lhGeBgXL9UyNZnpUILn8Fy5Nm6fR6gA9ghBcGH+as8QIcXG5G/C0sO6G+9/EYG6GD1J58VTO6Zhv5S0NCLeG6xZFsvOceD4hTQX0sAffsFweQOrdgB/ZlgcsdSZBp6NLlDUHju6ZbJvd6oW3e1x5fskp2XenQ5NLCH7n84Fp0pefDcjh07PHXu/Q8/cAB68ZlfZSldk4vT9v0/+L7te/NNByg8C76xvu4emxobs3JsyDLQ22d7Htmd5YCDz116+SUOEGBsUzPT9tbrb3sQ2Ex9zn3ECCm66AsX2vGDo/bp2+/be6+/GRAWoWZFszlbtu/8/u/a87960bYcf4I9fNfPbGV63oZ6B30ss4WCXXzjTjdhI20OEfPwodPkjrKnl19/pQspqqE/9vOHPRK+ZguGegJfvOUWj/BG6VcU8Nm7e292SDGPS668xDZt2uT+HXSCG+gcsKVmw03fWBHknt9025c8D32pXHBAb6DPPNL6UC+8ab5eKwuLLswdu3GTTR+ZsIf+6X7P219ZQqZAv78TefpFq9j5V1/ivviB4aEQGFfucLB+4PZ7XPeuzc14b/JytWo7v7zL1wu59E//fLctzkzZcG/oZ45a65fuurYN0Hff82AIivE2vE0P/MO+I8UQmvmPfvgjq1inlzGG8PXb3/uu0w1iAtAECNp8rVG3BcQMRA2VjIaMwd1M4ltNGavLta7httKWVNNVrUE1HWU8KiSkzJiCQx7gcyzUAhTU8S7Qa2aNSpqXtLg3g77aC9PkcffVAPnzAE0ZvAorBHJdu7y1VtdGnobuQXVJUFgK4Hn7kzF29DuQG/I04rzn8TMKD/xb54XPNKgyHUf4e20NXYUT0oMCulYZ4xjy6Ejv1bF+noZO7Te9PzOzi3+a41IhTi1UKbD6s+kAlm6gmcUFKkd09RLQKSQHcIUFLAB6SlupVo7rjzrfKytWQ52SUqtkLPdf56LrpZ8D0BdgYXArRzD56x6rIJOef44PllQqD37vtqih+8Ooocf8Tta4zUzuz7eC4sDEtp93ls2tLLr2B+2pUijavl+95oAORogo5QzQo4b+5q+Dhl5AqH+hZCdeeq4tNFess1BygQCa/uu/DiZ3aPhucr8wAjr8DDmAft6l7Sb35yOgU0Mfnx63of5hf+L+Qx/bseuPs9pKPfhu4v/OvuhsZ2LQwBHw9fN7H7LpxRnr7eiz6aUZBzw0gxkeHXGAch86NNZS2UYGB72GO1LhTjv5FPvpT/7J+io9/j0yAlBF79DEYVs3FFq+Ts5PWX/3gO0f/8xu+3ffcc34uMFRKy+s2KP3PeCmfPybmJ+xOqwXnf0+9oMTn9qWoWNC2ddaw2YadSsMDtklu1qA7ib3R1omd8CFB3XB1wMfCwLTiiV7/P6Hfeb4Hs++7tbrvBEKgspwCNCLfcPABpuqTdpQ16DPZXJuwoZ6hmx+cd4D2DYNb4jlUQOgf/HrX7apRs3bmKIDHDR0WCRgzYCw0NfT6y10J46MeXW98YNH7JTjt9rd/3iHC2rj6IgWKwCeduGZtu20U1zYe/v992zbidtsoKfPnt3zpL318mvWV0C2v1kppj+ONxsei4Go/qXlmo2UumzswEEb3bDBXTqXf/F6T5Fzk3uhZHvu+bkzg8nleXBNu+r6q7OGPRBQIfCh7j72CxL0FTde4dwTQXt+VhBBDWsFnBtrmNyVESgzIQPR0qk87GSCNNeln1MQwDjUZJsyJmWmyqz1dwbdqWCB5yJYLu3UpgF/gXG1gqKU2aoGrYVvFNh4DYLS1vqXB9wqGCkgpvMncyRA5AXFofNfqjml41kN4LwEdCjm3XaLXp/nA06Bk2CXB+r/FoCeCpKrATpBg+tGel1rf4JivLaGzj3iOuMOAjpuT4FSrS5a0jgVSPA3BDK1HmDM3i0y1lMBdrFwDGMlWvOBqb3VL17HwbGq2Zvrgu+oodfrNTe586yla53uP4Hbnx81dLdwRyEa33PP3aQeAyxVyNHzjxx2Btr5/m3dcWZbLffMLAEfd4x8h6QODf3XzwWTe9hC+LbPslmUNkW1qqUVB/Q3XriHvI0AACAASURBVAzFZwDo0KdPPrvlQ8eCvvmrAOjFCOinXHZ+CJ5qFqwMmaKxaG+8/HrMDg9BcWdedDZ2PeR/W8F+/cwL7q+nhg5AdwkMuiI09GeChg5AB2PauXOn+2Z7OmEeNZtdmvdGMPgdxWmQsoUqdMcee6zNTM/Yyy+/bJOHJt3UzMIrF199qedVI7gOwVD4HF3AJsfGbGR4yGuIgzmg5j3axP709p/YSO9QlktNXwc2D0CBevcoCPPZ9LhHl88dHreTjttskwcP271332Mb1m90PzLiH/Hz8PwRG+wesPPOPtPef/lNr4IG3WAGroJdSVDcIy0NHfdecdOVwYoigP6L+1BYpegaOijyhi/e4HuMVrdIEUPJ37//27+zwU40UFnwyH0cjEOxpO03v/NN+7M//VNbP4ziNE0XvG75+le897hq6MPrRj1mAEFk6E5WjZWZoKHD5I5SsA/9NNS9B2V9NvaZbRzZZF+45VoPrEO3OUTLoxIg1vjUrSfagQ/32577HnNxBBEQ8HF3Dg3blNVcQ/9P3/9D+9F//TM7dv1Gp1Xs1s6v7LJ6IfiiQWtP3gOBpuDfwZrxhV1f8LgKaN6lcsnu+oe7M+280zrtm7//Ww7g0M7xDES6w0TfQBAgUldwViS4iszHfbQxLUUPM69laVcyTzIA3qPMSv10PMSIwiajUUZMxpIyxBQ8cB2fRSaLd2JcEDaYXqZmzpbWl0FQ4AkR2BSEGamrjC4TUCQobE1Ul2enoJ1quAqWXA9aShTQXRgqlbx0Mxk0zZg6Ft3TFJjAH1GwiYBOQFTm/nnd1lSjy1vDfy2gqwVEBcqwBy1ZRAUypaPVLCQc9+cBOsGbc6Mpm8Ih1lDPh4I53sFzlcaWcLwwp6eAzu573hMjphn7OKImngkTbooPAdvcO6aF6niVLriGnungVRjh0Guv46A0mGrdKpQA0PEfeDOFaOdPHSH2h6mqav5XPuG8JcbYZHPYcsn2FqBDOmDeYCwu49LAYvShp4B+wVk2t7RgHZWKpyRBe94XAR3BVg7o57RHue8joLveU7LTLrvANTmAOdPW9r3yxtGAjqpsFjT0lxKT+1qAjvFfd/11NjU9bc/vfcG1495ulPws2IU7L/ZceDQRGRkedml7ZnraS9U+u/tZLzuKTesu9dgVN+z0AC+UM0XKG3yr3T09CDZw2PeIymIQKgA80EABjnufeEaEIJh4F71P+K6bb7LPjhyyrpFBf0dPuWLjBw7ZKVu2eXeyhx5+GLvhLgWAbodV7MpdO22op8/++R9vt+FKn9Wai7ZUqNplN0UNPfrQdz+caOg37QxEg+/jOAHo1NAhbFx767XekAXzGOjr90I8qMH+8L0/99QvFHkNFodFu+H6G7zb2nPPPOffYSeh5QPQ55Ya7v92DX1l2Xu5Hx47Yscff7xNjI97K1XQEw5XfWbeBjp77O7b77BOF9GCARDPuv6ru+zw5Li3PEX3O/czoTIS3ArIkKgv2t5H9ljZa+9jjQI43/i1XV4Y5sWHn7DFes2LA0FG/8I3brYaRovI1BWzJ+5C2l7R5lygKdit37jVg9080tTMHr3nUWvEdQcN3fiNXeHQLS7axk0bA6APD9vs3LTvpwKxAi/uATNiBCsPJw4mtWNeT9MZmAuZnFYKI5hlGgJqHFRbaTd5mqQW1lDGp4yFzADvJDMhoDO/nYDOdwSm9fkm95RBt4E+8ozLsBytDucp4OVZIdK7VaCgpoX78jR0COVsaqSMk6BG5q+Awn3CuhHQMyFFQAPvZCW5VOjSv3UvUlD/twJ0XccWHcDM2+rQpnvF8almqILKvwTQ9d08J1xXBsVRcORekt4goOM7/kerVXaOYmMaBU4FdLcAsfmKWAbC+0qGtDXGWeCdoBEKoVgPWCLTvcUY8T4COtJW8QwIb6qRt9aovZse15lBcbCe4j5YfRXQKQxyrhQ6lP4I6PjM+cgpV5zbpD0+e1EMiMPnqLzmmxsXTg8P0rtQEQz/XMMG4DZDXjFs+8tFc+3K/d/4D1GhEXScfUMzRW5wMd7fDBq4bwAi561pE7PTtm7TxrCwKyteXKWno2oHPvrYy4BaFZ3emt6rG2VPIXHv3fNM1qULY9uxc4enIQEUAMSHUSt9eNgWVpasvrzk78KhXjcyagc/O+BgA4CHKfz55573AisnnX2y547DhLwAi0VPdwiyQ+oUONJK03O8YfL25ioeLIYc/mUP/HAGDuZVQCBEiE4sVMrWrJR9TAAqRKAjaM19QCDEUtH90HgnDxjWl+uMKkPolobx43Pci++8dC+WsVSwucWGBxT6+keByN+zHA5yqVpxzXNiYsIOHzpsZ595ps3NzPp8uqpVb0fa3dnlQgrMW6PDw14ACIwKFfnwttlFtI7tthu/drNHmqM4T7mr0+rLiz52rLsfCq91GCoSukbuYy64u8bpwvsbh/RE1ABAf3LIv9ZRCtWU8LYI6gBl+NPRfc7n2WGe3ocHl5fNepaCxQfvXuoo2ly1YIvluI6Ly9bZWPF3Fqpl94FhfB7RXCyGdsGlUOMfhwyaeygiEdKDiqVQwQk+9YHBPg+SpL+ZWhwPHeunpxp4aqLLA1vued61HIuW1iSTxE8+TyulEdwZOUxzIt/De1SwIKOggKEasQcEieldNS3wjjRlLgXeYJUJecPq/yYI8yeECs6TTJMMnsLIaqCogohqoRyrl6COeegcg46TTLRdkGnPOdbxcxzcH7WQpMINrsU7qQESlNQakicIqFC0moasQk0eEIfvC9ZoLLRFmafaKLVkp3vJBmjtUWg7pYKWXsc5KX3rPrhAF2NIVGii1YhZIqkAxD2iyV2fwZgIBMxBYAPuOGhHa1lLaF20jo6Ib1HA1txvNXnrmLOxFApegwQB3AT0LD9cKsel65+tHfgdLEQeBxF4JM8e90HjWJTGM5BP42+2XSomd/kSpmtqFz6B9DQCtBNAd1CPif4OnuDVYMge0BbDF1A/F8w4AnoNgO6lP8K9DuiYHAC9YFbt6fbiLVPTUw64fdUujwJH6hOCtD46fMBTwbwFaUfF+5M/9uijbnr3jnC2bNvP3O6+T5AwwMu1vULBDo2PuUkXwU3QSj/+6CPbcsJmq8/Nu6aOUqnPPfGcR3t/53e+a2+9846tP2ajzaOMLCqnHbPRJmenrYla3gB0AfNQriIIQmRs5Y6g/QHQAVqoNLfiQXahiA+fkQF6BEOMNRy/yAAx/HCM3CWB/yv7fwXXwLHSXiQF3eNgDiqhP2MAegfN5aZ3P/NDXS56ah76noPQ33pjnwP4r554wfXum2/d5cFsqNKGNUYu/OTEhG0+YbM9/ODDLkxRQ7/pG7fYBx/vt3MuPN8+PXTQy9xi79rAKprAnMh9v4stzRs0gGp/CCJEsSJbsfnlxQzQfT0joIOG8F9nsezznKuYAzbuxecZoMM3VS5YrbPoP7GO0PAB6Ejza5ZRejG4kbBPYEaohAdAdyk8RuFCQIUmjp9k0viup7erTUOnVM4DSebBw0qNh4CUMjzV0MjwU61U1zMFdGo6KYPwdYnMk1o/LQQKVjpOPiNP8w/sIKyFVgtT/x/XTllH27Ownzg3wnd0/gQlNYOSyRI00qDCo4QG0Zg5N66rCz6xHrYKFDmsLsvl53fK4NfaH9JD3jPxWWq5IVikwkX6HK4NKs39JmljeQKJ1/lYRMXJ9lxs1XZ/U0DnuAleeeupQkYGyNFk3JpPSCPj+n6ehcKVl+jqyQQJCt/oRdLZGdtRh8wtCnKgm4UF5H+Hs89x830EVrVwKaDid/ACL/uKiiexPKv+TOktpR3oN2VUshNAxz2qYDOOJRfM8f7k7BROuPA077ZGRpOaCzN/WTi/bf+gfUELwz+COYDZG8eD0UdAoYbuF0ZAp4buGmaxBeYEQt4/16hb70C/+/OWESG9sOR1wfG+Tz791Po3jLqmDdMXarTD1M32ofP1eW+/evlVl3t/8yNjYzY2OeGmcjBtaK6oxY5CLwjWQhQ5csJhEoaP98477vD33nTzzd6oBRXeRjeu957Y03Ozrt0ighqADq3c60rHyMugoYdaxc6EcHgTQHczuFSVcik4ptEAZNoYbQR013IznyK03/BeBzi8cyX4iigQIUoclhLmFjngLwcNHf96BvrtjTf3ebrX0sJiljP+w7/6gfWX+9ydgHlcesXFdszGTfYJYg2OOcbuveNeG5sZt1Jnh1U70IGvZF//3jc9vW5iesor7WHfUFnNZbyonWOOWYlh3IX8dFS4g8sGAB8ZMFYMoD6zWHe3CIQfZ/zRkuHXW8Gr7MG8P18t2FKp4JYIaO0ZoK+sZIAOTd2Z6FLTAR1r4MGbeHb0JYPeKaVj33jQ8bu30o0VnahZdaA+fPShkzH4YY+548qw1bRNrZPg2q51tSwypAFl8C3tKJi8lfmlvkavaBj9+wroGGMeoLdoq90nnjLjMK5WLXhl5H7MI4NTgUPn4uPEA1C6MsfsS0bDeafzTwEyBVUCoJ8pqXrWJhDEVKfUQpD37KOYMTQwyX/OA1yumWpoXN9Ug0/f+Zv+jcIma6Xy+3mTlC6lM29WFzt20apDMCEtK7jqPFpgxSijMGK1iCj/0vXR3xGvQ2sOrUHpXvN6FRKyZ0Ta4XhBV6mGDi3e75XxAShhnfBekXGNOHbVlDXtVPfO1yn2QwD/1+9SLV33UoVxsERq6LxfBXH8rjEYKmyTv7iiLATggJ59KaYvfuYLlFAM/wZgN1D6LgF0Z2jR5O4mU0iR0eTuzV6a5h7TQrFkNURCw7+FAIWoQfr9UcOEyR3lRmF6aczVbOPQiN135902WA0BbpMrNbvmxuvdXw1pG8Fcz+x52vuQd5W6bLo+beedd55t3rLFtVT4v6Glw2+Omurlni6vBIcodfQzRwR4fXbennnyKesth+Yw51xyroP5wvKSt8/E2FDxrVyteEEVArozhqhl0pRI5uaaISLNYaaB3xemYfhxPOc/aLlOFlCmmeoUtfwMDAkUuDZ4JkKlIxAGlhn/Re3dDWEwJXeUXIONhhO/xqvFIQBxpemNaM4//3xPVTt44IAHrm3asNEeueshOzJ72Nb3rrNlD81reivVOET78NMP7IRjtngwHMZ+ybWXen/7M846095+9x2bmp3xXH7ELhDg3C0RqduPF+iqiCblYTwAdBeMIGHDNVFoussAgO6g7osZTOU+10gvAPR6NWjgWDsUluldLrqvHHmaCNKbrxQ8+h7vLC83rWchxGw0VhatCJN+NH3iJ6V0auz8jocLrhMKACU34x/tBE41OK4BAYa+OgX0PABQoKJwrT41fQ/Hzuso7VOLJaCryZ3MTJm+MiAydL6T4wl8IdAqtBQyVB0j7qFAo1oUtST4N0GvtAbmmXsJNClYqMDE8ebNgSCh81ANlKVfU7DQveDzU2aLEwtLTsof9Xodd7o2OrY24V2EfI5b90Tni1ruyp5X49XpHMJcwmlOBR41/ftZjOZjXM2zQXBh2prSka4l50zASsENGjSFPwVWrrXuaZ6wwEws0h8FRaePaHKHG9bpSAJXqaFDoeC70nXANWlQJ64lYMPS6vNPCsuogJK/7tG87sbVoHzpPz3f6lIizdN64LwkyRIpbL7o9LaguAysqWHEiDsuWJu054XdotYSze0hqzNo6DT5NsvtJncwYwA6wAiAzoIxMLcyr9ABvRhKnn762WdeKQyHvz41a+++tM+mJ8ZsaGjE+4kfe9pmO/ecc7x3O7TMpx570ibnJ7zoSE9Hj+24aocDC/KMUbENDVeg3Ze7qnZ4asI2bNrotcZnJqY8Da2/u9dNzx+/s9+QzoYAqK0nneh12PtHhx3I3/3gfQ/WKlcRkRjNhrG5jc8jRuWjUI0zbeTQwzwJoIJGh1z2ctmqwckQABo/QSD+f8G36F3ponbrOYcgKJh5YKlGgBt8QBEQCehuhY8CEfzPAEZCDtbQfe3IvIIg1tXpnfKwvvD1H3fccd4dDYfgFz97LAPwerNm3YUuj3gvezgZAtEaXrn+0ht22PDIiLshMD6UzQWxoaCOF6IR7RygnnWuQwBhnGuw8EDYiJ2nigXff4/R6IgaetToXEvHPKBhLC27hg5AB3Bj3aGh9y3hZ9AyF+R7TMg1+MUg2CBPv1hpATq+zzTZRbTgDT2TCeCYH0HGzWHF0LUs1SoICDiQBDBlzryeh5dMlACggrSCOhmjMjw+g4CuZ9jPYsx1pzbPZi3pO/SMpwCjINLyp4cIeZYepQZH4QXjIgDwfjJlfwaEL1hoUI0ylq9Mzb3K6PB8NYniWsQ7cK0VNPgZx5CngeJ6xAit5UNPgVS1JJwqxFfo+9PxUihMzdqcrwIG9021OI47FRBbNOGzDuc0Wrf4e95PFUqcy0QXF4GboMF90r3U/eU6eHOYGCPD8Suga3MXPlvnBx96uucqiFJD5twU1H1+EtvF78Bf/ExEkzvao/o5iFU+SfewTmD+KaATMHl2U7omYENZcN6PRloxvoDnTZVkna8KR0AN5KGvBehcG903PStHAfqWi8/IAJ0SUtuBjIFcvlkJwYCMAOgODBHQ1WQOQEd1rkxDx4OXVpxxw4fugI7mDtCaCkX/zwOmwMwjIM02au7jXr9uvWvPK/MNe+XpF20ZVcIqnVYzs/UnHWNbt2yxQwcOupb94pNoDRoAa2J+wr73e79nH370YRg/OqTFuuSD60ZssjbnhxK9rSePjNnW406w2ckpO2nLNnv9tdc8hQtgBUvE4fExB4/+oUHXGLt7um1+fi4LinOgYi5/XCuY7FECFWuFIiuwEvjfBfMa5r3FjtAAB1o0fObRPE7/exMR4bg5mpagEXvjGHdpFKwEhhRN7gyq882P6+dtV2OAoY8tBsZhv9wlUOnwbnnQVLZt22b79+/3OeMwIOodcQkoazvYMeBR/2hLS6ELOexXfeVa6x3osw8++tAuu+wye/2NNzzFDBaVjFlhhUD80V1AkzvGX4+BVRDwIGS4ho7NQ+AZ1grCSAT0cCpjS98I/nDDOKBXChmgu4a+WPCa7aBb1HCfh2U/BsUhmK53KVgDGiHsPwNsAjoBHEwA7hxq6WSSOFSu6aIaIVIRo9aeMl52QyNjIiMk49fDzvMHhkNfOM3+KVPhfaz1rtoNgY3MIAV0RvVqEBtBSRlnCk4cQ4upso50q5a9WgcIpiqQtP1u5hUD1zK567wU8Dg2mvQ5Z11P8jGdp4IKnsdubb+Jhp73DljddM85Ls4T55/rpuMnY2faYSo48G8CugKBPg/Ncaihp4If36fA3j4HnI+Wa0/fwT0mvZI+0v1VQFehgmPp6ek5Ks9f94Ctu5W28C5PC1tacoEtfS7H4Pd8jg8dApuXnQb0LC460DMmgy6HlPZVoOC51vNKwKcPXTV0PXsq6KnWne11oWh1mP1j0LOCdvq7Prdt/cQ842dl8wXR5J5EKmaMx4E8VrJKKuqAkuBPzgAdAJEExQHQvWyrR1m3otwJ6IgyTwEdE6SG3lhZdgD2vuKz8zZQ7bZH7nvAhrv7vH0oeqhddO0OT/Vav26dzUxNe7rVgc8+8zKmIAiAVG9fn/vRYR5GHvnk9JRrp6XuUBwfYL79lNPs0w/321K9YQPdvVYuFj0wDiVAEdWOaPup2pwLMQMjw3b40CEb7At+5pDU2QoedP9gTFsBgGM+fvgJ6NAOimXrXkFeeojUBoDRPB6iwIM2zeh5184LwfIRfsKJGdJ+XLuFbzyCP97nZmto8jGewffJiu7ewE8H92rF3RAjIyNWr9VcU0Ir2g8//NA2H3+CgxYOBZqxDA0O2fTUlK8p/nZ3SwXaM0zZZuPj497YBNkBTFNjNzVn2kitiGuEzwHo883gw640i9kc/ACDZsqo4rfcAnQQfgR0+tBRoRBzrAHQY4EHADpM6gB0aABeQa7c9O9B1/gcPnasR6NSsJWOVpQ73g0AB73x4HjqC4SumK9KTddNbyisVA7pXmAwKaDjGdScCTDKHNODi2sZMIffGRSTWgDIINitTbUcvoef4aeDV7S2cR4txtbeXKUdMFrNLxT0AlMK/tk0hoDaHuZGwUQ1VI4PZwZCume/JIyJa8Rn0HSvPnDGAKwGhvicZlNqZQpQBITUh859VHAmqOi43FoT6zuk+05AY5TyamNUlwT3S9eZtEZaxHNUS0UedBplzndn65xo7wSHwK3aU6pIK6QNvlfHpvTFoDwFLxUsYPlTum8DI6apSoU0tVxRIFSBhHTCn5qHnlmoomsSSgmsa1BK8B2Ec57HsMchhkD3WS05oB0VYFQYCtQf/j996Ar6/J30mgp9/h5YKFHvJZrcSZu6Rp8XFAca1PcWjj/vFA+K8/KV0X/IxaIkQs3cP0d0tmjqDugAlOjPZEqSm4e9WliioccWn5mGvrTgvnRo515EPz4b4Ib7ERiFoDWMcXRw2OpTMzbSN+A1wfHumZUFN5339vZ6hHvYpab/jUh1ECa6iEFrhKYPEwV6fuN5yJOGORcA39vV7RXM0BYTvd8X5uvW3dnphUo8gKmz6hr6xuOO9faqnraGlKjGghWijylj1C2ROUiaMCdGQHeQxXsLBWdmlaWgNcPf7XOGph4JHeuKaxhw59HkUdsGqHuEPDTZaH5GFTho6X6A4rUEdm471hnPRM489gpjQR0BuBWw9qhXD0sHyuDiM8wdhwLpWwByFN5B3fqpqSlbKTSt2tvtqXubN2+2Dz74wN+Ntfc87cFBW0QgY9wT/mRUs2voK0seGOIxFFF48QOMugPoTAehQTR095lFwcAzKuLaouufAzpM5svmfeNhhYDrwDX4IqLmg+Dl0fEuRxZssVoMwhSC52IbQ8y5hApS0iXNzWzQyGOPZmcQy8g9XfCOS0xPI9DqGeGBU6ZMgFNAJ+MCzbJN41oanqcAuuCBvsihhCyZDs8u3kMmxpzyo5h2DIpNNRXMgSZjgrw+H9dXq5W2bnGqhbrwFPu0E9gJ9u6GivvISl5cs1QrTNPWyOixRqzYqOutvxPQUwuKazOxmdPnBcVxX44SOiKdpuNVgUiFvLz1TZm4AjYBSq/R78FmAs22p43p/FerpR/2Mfyn1+NdFCpJO0q3ig2Bjlo0p8DIZ0KgViFIgc3ppyPQj1qR1BVEQSIj7jSqO0aIt62bmNzxLPjp3ZKDjo/xnIQ1ZcBgmIRaJWjWXg2Qw/wiqEuUeroGCErlnHX/MwHdM5haikD6Xtyv//RZwGyvJ6+FlwDoPKT6k7+rBAlTOKPq+GCAlRMwzL8oSuNST8jX9X5fKMDfDAuJ69g/OJhawoKALwPMeRBcKgJYIecbTDRaCPz+GD1O4Pc89yhk8Nl68FINB3MgFeLd0F59oWMgSubjjQhI5pcJM3FslNyCRBdS/PwwSLUwZ/pci8g0WYg/2yQEeYFIY1MQzxdnqo2vV4gGVg0D64l1X4LGHoUD13LiQ933TuYe11efiQI6bgHAeyRnWSV/EhbAHAVp9GDh96CdLodWtBiDpH7gd97vnwtF+u8cHN4d0D3sK4IBJb7M8RpMoxQC1dzEhR4AOJTui4fhp+ClV+Fvz+IEmG8fn+lpIbEGv+81gHopzAl5824NiIeCh45mWs6bfjNchzPha+Cpkh1tpRqxzgruGlin54vMmhqcMm28m0FzoN/U/6qCY1OAXNec94Ah4FkcE89tBp6xLgJBn8BHk6f6MEnzre0MZwfXwsWCa9leGO8H2JKmOB4Cup8XAroE46YCA4FXQVI1WAiMFBAVeBV4uJd4Fhm6rj9dHKkWTyDjHEjXecC8mgWFVhGOLQUm9pNfDfSooadgwPctRAtpHphSmOBeq3AR+BWC3II5Wsen/FN/1zPun0eLVHZv1BbD3gae6uc2WrbAdzwIMQIu6VX5Pt+nwK/7yrGG9YD/Gpru0Vq2Y4FYlFP68T0FkMZ0Yz1/bT5q4Y98Bsbg55+YFqPoSR8UAnSvuX/6GZgdnum8HAJuUi8efyNY+agzy9KzUGYiO82uWQvQ8XIlKF2UDNBj67dUyuP3ZH5qsqFZwz9zUGlP02E6iP90DTSglcYSZ0xNNk4PFRcu9UGmBErpJk+K4gYpYSgzwbhD6kL7+JXo9BAdtakOvK1cQj5b58EALWVQZDQAOzf5xRfqIVAGkTd+MmfdHyVYEngbAxbzDjVAMHIlOD6XY9QDqoDGNSIT1TEq0TOXOX0uDzl82Ig0VWGE78G48kyWyrw8ZU1SP1I6ZQ0BAjrGmZncFxfdAoC/lVYIgpmQl/N8rrXuExkBhQLsjc5fmY7fD4HHq+7FzICkzSrGtRqg+xpA4IQwKo0tSHt8lzLT9IxznxTQWcoWYyegK8NuY8ixyNDRNbZbSkEKnm3nD811GgttJT2VR+H3VCBKAZ1MNPWzk6mThpRnkUbyzhVpL937FFz4N6wrmfE2p3RuHpjx2T62CDh8b8qLuB88HyqUMco9J0mjDXf0D47b9yEKyX4mPC2sZb0Ngjt0z4KburPaBzFgmONt28/IR3V+6VorD3GFsZwP6G3jTKr3ZfPB+kXlhjyMfI1jIP+jYNl+PkL0sX7WpshEC1dKk20YBNdprDRJWuT4MAbsn1owlL7cXO89L1vV/tzk3nbIRH3/lwJ6KpFggAzaoabLyWcL5pppO/2odunaU/Tj8/MUlNPN0/lwI3RR2+Yrfk8FRL5DBYKjDiX84bEYSa4GQrPeKs0bdF55m07wwHgzq4dUIMJ6IL4gzWXntbxP10fHic/BeEkw1NLwuQo4TNMgwSlI04JDxpMCLxnhagKTAnqeQKYan64D57S0jEpXwe/cZsWIWgHpj4FgKQP3tr6xsEbe4eX+K6AzEMvBshTei38Ef2rD9MEpzSujUM1PGQn3Rc3leYACIEeUPwFdmR0BigIBTd5tQiVy72Hhihqy3s8xpybblFcQrvoK4wAAIABJREFUNOGOwbxTQE8F0jbAiVHKtLbl8Q896ypQ+O8C6ApYKtyx9CrpknTIa0gz/FuFptWUEAUZpXs9F7rPKX9SEAspf60oda4Bn8UzqTRE6wnoC+bk9GxxTEqT5C9ch3DG/cpMUzpK4ciB9TY+JQoNNO9yPAu+ltFqC+seAJ3A5LAvLlvSR8qzld8pzZBGfc7wAOcAesqnU2GGZw0LAJM/4Sfde/6dZ/kKY/JcpEyh43MV/NVC3C5MxUqdqBOCglUSR6DjwO94f1pW1t+FuKQU0E84/9Rckzs39zfV0PNEOtWQUgmHk/ewewbdtajZf8PAkCPuDCdWmyPzJYHzwOomKnEcBcJRCswkfzGprAXoeQcXEmrmchBLgT6HG6UHNQOuaJ2gRSIdK+5RRq7P9edhXaKGroeacyNh8BBy7VJQB4NgKhPfyfFyn2gaxngUhFMQSAFdn6NrwLmmdKFEj+tVw9B3cU4AdKaNpUwbz4b/VQ+I7iOuh0sHzVgIyrpmuh9YB5rPKcQsxZr0GrCF56uGrmlJKWjrWvLgpr5ECiCkA2UuAHL4BeF2UC2BgiAFAv6tjJTnC4DuZXVjEGCmScWGMgroXLuUDnEN1hlz5X5hDeD/5/orf8hAAWc8upzy+Ac+476k90co8tLK2nSjDXCihp7OWwFP+YnSjwrFCvapBpbHF0hD3Dtek3e+o9PxKPNwniBDgVMFcASs6vsyvsaiOezNERdQeQPT1jyYV6yMuj4pyKeAjvLHWB8FdBcmWRkUHi6posaMhtX2W8eXziUIIVJ7XgBdr03PrY/Pa7cH11p2DtGno7OrTZ9MFSfQNhUa0mMrHgTzDo1U0vPLs628kmNvU6A8fic0d+I/7icVAryfAhH5pT8L1o9YJp3PLhDQlVnqJpKRpIw3G1xsHZm3QSqxKuHrorq5UwLtfNEpwRUKoTrXGoDOoKG8Q8sDtRrYYxxeszup1qYETctCeij9b/HL6pop0WulH46DDCLV0PPewY1WglWBwIvUrHY6IvGuBeiU9lcDdLwrJeg8jdbXUoqykMDVfMb5KRPVoC/VXHgtASKlpQwMUTo4Hog8rSgPEBSQPFI5+uhJl3kMOBNAYwMHXAP/LeMb8DeFHgI6DqT6oBXQ+Q4N1so0hyRARwEF12Sao9e0gLmzFWOh54zCeN58fK5Ry/H4jRj3oDnqqfVF90DXkGZ9XI/9xHsJ7uqSScfhsR4R0POAQ8+hkngGPlFHUh86r0vpRd+dPosCD9eZwEGeyM/z9i/lMbyHTFl96MqwW2OIvuCknj15hQqafLaCL+IQ1gJ0asDtQJ6tUojy9gJV7TFMfIfyL11Dvx6VQmNanrcs9e5lwUfOWhOMAcrAOAam0b2U7nu6T8p/OeoMdMXknvJfrh9dLmrByzTplRXrqqLKZax9IS4PBXblf3xOWK+ilYohBmE1QEeUf3pu1Ee/tIyGLu0aOvkQr8McVEPP1jICepvJHWlruhjpxv+mgJ53IFWiIsOnlEQphYCuBJX5NBE8IRXU0hqHevAU0HUOPBCrfh+jMBXUU0aymvTqlgVJb+J7FbDyDkQeoKeErAdKBQEVFrAeEHhSVwTvVQaQx7TwmZfUjRI0hTYlQJrkCSI05fKaVJNRs7eaoNSkxGfgJ4I+uB7KUPl8dXmQcWFeXONKFS6D4KMjkyDYU+tM917H5YUvogCpIMXnUyvnPficWmfWdEdM7hgbQRrjWUtDb9vLyBS4nlwLPINj4UHP6AyCMDJMJA+eTC8T+iTYjzTAc+O+8yiUcn7qY87oNIksTs8KAR3XE9BpfmdhkbwzBEaa+jDTc0AhSe9X+mbRkDweRjpR2uO66By8d0IURtM5qyKTrhHXMRVE+Wxcr4VVFOxbArp/mquhc7/0Pj3H+J2ZF0q7awlCpDkCUr2OtONgBtfzRz6NOAhVJpQXgf9pULQH21LTj8GwMMO79s46DcvB0qV8I+VTei4Y5a28XgEdRV0QFJsCOteA51f5VsZH4BJGQFtinVDayON/rbOFoLqWdUP5is5B6VV5kZ9nb+wSurSpcMhzjPWnBZXXZICPCqOxiFimzADQuaB5EiQXUglbP4PJLg8MOXAlBtU06JP0MpqiofvkyWChqdCk3BbLGEbKMeURMMekgM756QFhpafVAJ2EnW6KP8vLrx6tH3Pu+JmnYXOzaXlYC5BXC2rx8cb0NA2KS+fIv9MDyzGy1jf3icRKTTB1uRBcdL303hTQuQZtpmJhnqqhp64AHTuJONNO4zMQFMdKZUqjKiDyAHNOOnZ2c9JrcC8OMrXMDABj5TMy6TSCncKbAroySb6fWgcFjhRkSM9YD+yPMqM2wQhgjN4ICaCrYIaxc+0VDHCNV7pC7YPoTuB7U4BS2ufZ0X3AHjJuIAX0TGPLc0nBJRL7iSsg6fnhmiqQpEyxLYsiKVNNtwPXJKVP105zwEznrGciFX6VCfMeBXQtfJN3NhHQmRaGSfmZrkc69yw7R/ihXqP8R9cwrAPqHCyF+hmybvo7BTw9ixlYRdrxv2MPCt7LoDiAPFLXFNBJ/+l6pViB71OFSM+pZ68UAGotQFfa13VM183fJUGZeTSO+3HWM7AUK0oYx+cHxaklgrSiwiN6wwDQ1TKm510tqKS97DNUEUWxNQ2KI6ArqKfSDgk020jxZSig6yFXItTDRI2fGlVoTamkHvOwmXoV08yYbqbPxV0kON0QZQ4KyGTMnwfo+qw0aKNt45EHytao0rFID7SaPdND4QV1YsOWlKD4NwFdtTQSNRhxB5rMiBZG4uMe6iHR/ePzleAUfBQEUsBOwZXf50nBjKKnyUjBDO+jn4jvJsPl+NRkToLG+3ko5muzmQ89TyAAYDOohJoBDzregbQ8BzexUuDZzH2mD5lrTg0d93oQHAWLmL6F6xTQlYmqQMG9SIWCVGAhQHJdSLs+fzDURVSyCzEApO+UqWXWsBgESUGCgM7yxLifKW58FsejJ1RpjL5yAjo0Cq4Rc3CVgalAAHOxV/HKyYNXEFVBQ4UNjFHPv/IG0g/nijHrOKhNQcOnyVWZfgZMSX8L1S65Rnqu2uYX05BSwVSfrd3S9HPeQ5Mxzxafz/MJ+tV/eWtA2lU+Hq6DiTwUplIhV/ln6jJQem6LIcoBdKwr0sK8Zj9rjsc6GRSY1fycJ9Sl9KdzCV0ekaXRUipTEKdAlc4v6mOh7XVOkx3yNLqdVHAj/1v2+JUQFEucUT6C6xAsys/U+kY//LL3Ul90wR3f41lMWaViQQ2dP3Et+ALKxqKGRxugH3fuySHWUYLFdPIpkaeAGmp7hDxkTh5EiGekzFnfQcL0PGiJ8vSFYZ5izEFmMCaZpx7SPKmuZRIJfk2Cso6TzIC1cBUA9XcKIHoouYHwvdbq9TZzFQmOB5/anAoR3DRYJ9BLWzV0AptqbdwfFRQcHFipSvYvZQqMvG4RYSsAA9fCx5P6iPA5wSdlRu2iV7tARULk2nLt6QMiTVDIIQGTIZJpKTBTQk+ZEtez3AEfP9ogFvzwaFaFCnw6bgI4g3WqlWrIB43CmfdDj7EDqsGrIODnIFqW4EekaZBrwHekDCV9RmY+lChXrgPGoGlXFEzwDDy3WulwDXcluhzIdBT8VaDUs+LrUSjYXG3e6Q9nhGU2MReaulXgUIGP68l94R7jfXgO1xPXKU2T8flYAOTQMrQwRpJihPenDFPpiLnQCla6fnrulK/5+KOGljL0PDBP+aMKNTo/XReOk2NIx4K/K5XQC2Ktf6uBNO5hRUPyX43f4B6S5jhO/B3OPMqgdoRYbUmt1LOWdy95CU3uQbhEZHt7DQ0v8oTId+0IFru7cY/Ux8/3EuS5fmrd47tBowiYRpQ76mAov0p5KDVaX68oXPh+QpBfXFpToKMgQuGtXTBAL4DObO0oJFJJIl8jbyAW6N/Q0OlDx7O511wL7Ke6wTAXFDtzASA2d3HBJsbWFP4tAJ2Ek0X/xiR5ZSwqGKgk5kFpAujOgBiJuAqgc3Gp7eUdBj2AeYBOomZAkB42PZRkQMqIM8YW09bItHhfqomlc6fkxbkzyp3P0QOMzeRc0nlqnn4qgaZCCUFaNW+Og8wpfT+eQZDL2z++g2tDqRt/UyrFO1LtV5mHzjVl/DwQGF+qGfFamNxD+csgDYN+9HCriVr31Q+J5/Ei3aa99zmEHPrOdI66PhQ8IZAhUp6aPINmeLi7u7uPClrStVSTaMo88Q5I4nwmhQQy70oHmuTAj9cS0hT8ON4UyLL3o3Rzo+6CIYVM3ENrCveO+6Dj5nkhbVJ7wD1kXEw55P2pkKqVAzl3/cl3cE5kcpyXPy/WqUgFe96jtM3nZecI4AKBI5oI84BT56xMXc2wep/SWLpG+cAcqq2l33Fd1Tyd8gEHgPhCngcCENdKFRK+g+dpaQlBm+3Nabj+6dnm3rUBW+Tc/m43u4dYBH8Pq13GFtLkoyzzS2ClBeAoZSUG++FZCvDkLS5ALi9ZCd0k1wB0nB0COgEz4+ki0Ol89XflVbq3YbwQqEL0PJ+p9MaxEx8pbOnfxRLm14r/SQEd65QCOspuu/VLotz/zQAd0gEHSGLC35gwgTRlBAqe3oEsArpLehHQHUxQSzf2DGcAGoUETiBPwlOBgcwQ70zH6ZKUoGTepuYBTnawYpWz9BAr41ANg4chY3Aw1Xilo/a0ET24qclJmWuwNYfiNiodqkCRCR9Jygefk0qFnAsZolb7UqLlO1SC1Xelh1DXBO/mgeb7yUg4d/5krfJUys6AsxnKrxLkMAaCv66jHpRsn5tN66yiG1ysfLe87GAEEKZgsFpQoz8btfoXF9ztQsZLczuZJgFdwUhI7qhOU+n8cXDxTE2Fw/0OwOWSaxiIzOF+pkCmAg5pqSWQFj2okoFNeQJ5xogld1iFRTwT13C+GAefw2C5FPB0/dlmOBcwpE8114VnO2OiOD+s8ijgRj6R55LL1hjnLlYKywNbntc8IYPvVJNsCoIEH91T5YXh89CtL+MJERx4XZ5A3cZvolmf8+W4eD8tNDo2rEk4TwHQyQR5j55jPZd6nvw8QzOMe5Rq6AR0PJtBhy6IxQA8nt/UpclzohYQ8jb9ztPJVoAPKDzWqtTJ8ZKelH8cpQAmMRxqLVM6S+m3xcsQlNjeTZHfcQ0pHJPn4SfPoc8dMQCxdLPyQs4V1+cBuvOlQij7TZO7z+9fq6F7GVLRyEnEZLB6GPRQZhMXDZ2Arib33wTQVQNJf6fW6AKCtM/LAD4JolHgwe9kWGSUZHD+ntg+UQUUHjYSgQY1qbRMDU8BXQ8MD6Deo+DL+0Nf9HZAVzAlYem4/WBFxoFrFQR0jbB21LJUClWfkAK6MisejtRkqsBH83ieQMQ1XQ2Qsv0ohaASrI0KlNw3nWsqVECrgMmaDA7jBwOgyZ2ms3R/lUF7K9wIKDy0PANc25Sm9H49rLp+3H+6LehzU4ZNHzrqDWJ/SOtkAni2uiD4Lq4drFNoTASBhOuHn+qaWk1DTMdHRkVgwvegHQoiuXsMob8YcpaVvjgG7qGui54vN7fHuigKWCocpOPn+PyZACWYXKWeue6NCl55v+Odur4qfHPMKmwobyJNdHbCPdHS0HXs3Mc8YUOFotSCg3FQYKawxeu5T4HmA6DDz610pYB+tAAiAXQFc+uUr2nU0LOxhgmGVDZJZ2Xdfo5Z+YfSCMfDM0hQb/vpZb/B/472oatAowpOm9AF11UpNPzm+1SQSNfkaGAvWL0W0jQpUKWArvuf4l/g4e2V4nQNSLtcA1yP3xn5DkB3UNeguP+/AB2DV4Z9lHTHnL8o6WEiXBj6xRC0U650BIYZm8eQ4LmxBKq1Dp8yehU0HLySlIX0OZSQ003zjZN+yG2EItoMAU3NhgQZF1xAjBFgdcP5PPZ7psSm7/FguMjQUumSzIWHm+tGoYDCEwhEwZ3aLcZLbVOZIMehYJcyXGUeajKmgITrVdBSwNMDoNfngR2uRdoaAJ1rSk2R+6zMTZ/n88NBRD/kaN7TGAC1QHDOetjD/rfWH3+nAg1plGPLY8x0qeh3XD/+5F7hmjYGgRF4UE8QZvJcHqAfzoU0oRo6AB1MWQUgAjrWA2mF3P8UbDAvgLY3s4n1HCjUYJygpTTKuw14YakRhk/61/Eq3ziKztiESDJN8gCZ96lwSxBC22Tt9pYy7ZRvKX/gXNP1TWkhj75b57tyVKW4vDmnc+czCZYU/PX8ku/lAVMYM+imnPVqIH3rGvAZbYIULYoxKNh5t5R+9fnnmNz9uVF4IqDn0ZSul545VSR8TojfQjfGaGJQvsPx8nzpmVKhQ3tg5GEI7+c42/GmYI16KKyjCpMKkbyPvIe0kQG/mNx5H6/lmaTCTOGMqcYA83/zoDjAkQbBcTB4OQ4zfYvpRDgh1ml3omA0ZGRcqwG6Tjg9wOnf1HBwDzenzaeeaOjpYeL4U6nV5xNzeHVu6e8gJL1XARU+9AaaKyQaim4+A5VUYqUGzsYlaUiNMs21TP7UfhUoyPTJxNMoV5VkMU48PyVorgE+V5O97o3ek3eQ+BmJWq9XKb1UDj4ojpeAjutpbsvoSlJ7MC9ECENDBKATEDE/9SFndBqDTjh//5mkDX4eQ1DmpUwr777VmHobYwKQey3q9g5ZpHXQieZBK8PzPcf+rSxnLgOCssbErJZWyD1GgA5jF7g2au7mM3W+GcBGQGelt5QOeVbyAMnniD1J0llTAFZwWg3QP8+Hnu5VCvpKE9zLtcbRzgtbpV/z6CAFPK4Rr0VKmK6buhgI8qlgSPABoBeR9oSa4JJpoPxD90/nFrTLYB2kcMR8dr8u+vfxbA2KS33oyivSdVU+qIpEBpglWJjgS149qDAt/dsm1EKhkkqDecJcHv9v7VPBFhqLGf9TwZ/zwmc8Dxw3FSXHoxgUR9AmrfFZGFMK6IyIR8qaArq/81+roUNK0hw6DIBaEVNaODkSuWoZoU5S2BAyVdXQaXL3a6TmtGpQawEqfZAcF35qJKjmkadSMO9RQiZw+EGL3eD0MwUinbceRPzuEioaWDTqWepTarahMKDjonnYfUgwl8e0t5SRcK0VcDkGHS81bRU0VCqnj1DNVvouNcmTGPF8gigCONqEmCi8kAbIXPQwKfCr1JoSewBVBITFTn5RS8ScMG4ADfefQhwFBDetozVsuSMDdLwX12PM+Mf78xi2X4DDFiv18QCuxqB0D/V5ZJir3a/Xpmvk3eYioOO91OTJCDnX1QCIhWVgcuf5o0CjjIj35wkkbKuL70BrtPiQ1ggqShsZsFJjiwSlwgp/V5cL58dnM+1Os0T0Gen5Uy0rAyFUqktM7kp/bbxKopD5LDL8lHcoKKbjUH7F5iz6Tv09vVd5KL6DUErNVQU2Fa4UxNqF29A+NcVD1YpV8+Q5Jv9QhUbz0P26qKED0Cmw+fhi2hrHwfOte6trSf6FuXKepFVgw3x9Pkt7TtcG71P+p4DrPAoZVux2mXRm47PyLGjkf3gxfOik5zxAp1BNOgYfQuYM7nHzeaOWFcbiPun55RyIBfjJdFAAOv5zKy0bLP1rAZ2gpsyDzADAiQO/FqA7eMdKSZikSy+xvrofWGpBIJKkaxXemWqQrcUOv6WATstBWNCV0H40/vNNzKlpnB3qWBmOxIef0FA4bh5yBT8eCAUjbC7GDUCHhs7SozTL67VqEqeAASbC1CK4JDSoTpkFD4EyemWU+JyCAfeM+dckKlxDjVjN7E7EXphi0bVcPfigCcwNe4n18fVgn+VKR0bMDrwgSjlM/tzYkAefqw/NGQ1oIiuE0fSULRSW4RqylS3WFweHJv8A6E0/wHgHwNrT3ADoONTRKgQT89z8vAskvX29Pn7uB2lDgW0Zmg1b47KFbvQZKvPk87HOtLCAmXdWQ+EKCGfKeN1qUyrlRve7P72AUpuhfSwZpZah9T3DeBA36cJnjECO9dOxji54Iwo4ngFnOrRQINgttpVtA5WInjwTWcBesWCo662R7cqESHdOi5F2QrtltMQNMSB8Jpkp3ovn8zzpuQvzQx4ugmolqDTrLR2AyscQe1eHdQjVHZ3m2F4DQhELzEg+Ndv30keJ8RC4gtZpTl+ZgCJ109O5qGCmQkdHR6BLFbL5uwpBqcDA7+ADR8VCWkmVBxFMuLa6fn6+pSc458DnZvfQzRP97KlwhxgqCkc8lwR05ylSPc7XIPJ0jsU1ZLFQ6jgwFg0KJB8iXUCZmZ2fPboXiPjEydfIx6h8ulCAPYxtp/MEKvLAVCAmXgBD0UsAbgvyP64b78EegA9RMQJ/7enpiVk0SzY2PnYUoKtgQIujnqWWAh1on/3U/Zwec/aJzdWIJe9AumQTE+kxCQCLSk7phijApgvj2j1MtrGWNhmgGlBSHwYX2RljNJWmPcb1QJAgFOham8d+5a1ROnNgMZto7nDi6wgARaZOJkPGkDF9yakl4SkzY3BTOFAr/i4Ul8E7uN5qkqF5hWusoOpEyT7hSUSwMpDVCbLp89Ie93x+thfSHlYFDZes0emnseigqBow06AgQcM/C8DAO2bmZm3d+vU2PTsTzL3wsRaK1lkJ4Io1wLXeFhY+4Y4gzU5NTdnIyIi9+867NjQ4aIsLIap9sdGw4cEB++jDj2zL1i1WqwfNGiTe29vrQIAI+OAjR0W1kgfBoLIa/rnLApWsEOkbhT+slbs5vE/xUqa80JLUftgAFgDBVlANzwfPiDJvlfqDWR+9ygHa0Q9XLvu4xycmbXh0xA4cPGjdPb1R+m616IWZFIwyAFTTCtgjFPAoFK1Rq1t/f78dHjtiG47ZZLONGjiXCymDAwO2WG9Yc3HZ+ru6bXpy2rq6um1sfMLWr1/v5uup2Rnr6e39fyu7kh1Jrip6coiMjIicauyqbjUY261eAB/EBssC5B0LZBlLIC9ACDEtELBghZARH8Caj0DCYLPAlifc7qrKzMoxcgx07ns38uZzVtMUQunOId503z3nDu8+WQeSDDnrS/n37UmZzDKJyh25IrBy/bu9Hj765GN5pVypLIkVWwCz6RQPLu8jn89FbqkMuTahZWVBQ0M2VudYnYJqgVaWYdAfgpflZFkL9WodlaKK+WwmczEajdBqpY7QFVvM8xnu3TvHf548QYXEL25iu1zh4uQM/atrZDzlwItmuP71KobjETrdrhgny3mOVpLKfPMEAwEl1J9WR1qrS3WQyhBfCehKQvdIjylWYvWZ6j83t1r74+6krmcZPFJ/oBHtH5nzxWAka4nrrPUR3LZyu8scl5Njvy5Zf+9P15R7Tv8saMpcyKbi0cFd6dlwLlUv6jPsftJKcXJhnKnDbueXe9mekFHCo+QivBwoJFb2rpDQc+E8ma7vFl9sX1RuQ2NN8YPhQrXeVdfrmNW7YHVOmEcgORBm7M8N6HZRdNB8DYEmBHTLtu2g9XkrHj0wgK4Trp+rS0bbtEDlFLKLBdpn2zY1HvgFYfLX3xWegRp5laNgWn5WJ5UKSsrU+vZKa1GTP4yVafuii6NgbRdWGHKxkdu+lEGqMuAztO/KTK3lr/OjwqDP3xNYk319iLSxfdnQ3mIRkuSLBCmD1j7Y3aoCKxO/cjEyLSohn/njfGyTILEkaavXBCQIFnJlJz0kzK5erOQKQwmD+HP9SgDYr5ubGzTihgA6Nx//COgkE3EUYTYeYz6f4eLyUj5zLiwXOx6PR0jTxFnwDLXUa+7+cibCscKUeA4YgmnsFUKJWN+dAL9e+YRMFxYSi3fvIh8gqsd774WE18bGVAaVdW/WK3S6KTYbd6NTLmVe61KsKGrGUpaz1W7vrrn0ysMlkvGWwgqGo4FY6c1ahHaasbg2WH1xvlwgbqXoj26xrhRiPdM9G1VqaNbqaLEgxpbKqIbh7S2aSVPWZDKfYS3rszsSyX5LPW7viZHl9SQmbtCC3sh5cLZ7PeiXMqUeNPGINBqYTaZEfyzyXC7FEOJqvAChjmG7qlAPA3qByWRUelqyJEOtUscyJ4GolMleeT5HyvFJXbEN4riB4+MjfH5zjXqaCqnb5ks0q3VMb0fIEgfot9Mx0l4HRa2KRtKUW8O2qzWK9QarWS65C1wni2aWPKvBY3WP6A8jQywscxegHyLiofyR3CnIhqDG98NjYXv7WEqnugJJojfkfw4chYj4LHV7BK1cIzVcDpwSsm2ocXII1OW5UgtgV0f+kP4Pwbwcr7ltLcQZ254CeuhFVjKh5XNLvRYUWtN1CD2vlmyE7YdEXscVklf2U8NuYS6aDaVYnFUPH9sIc1RKQL+LYVihCjsjTM2AOp9hO64gcxAM/JvMUbSAboFHhdcSCCu8BCQBIFOL2X6uAGUne3/iK6j4uOuzAF2UCUFXr5nUc69e8O31jap4dByWLVrXkvRNXK3u+k6dR7tImtCm86AM0QqrEgFdC43Dl5vyQFlD/T3nj6Vj7eUk1u3LZ1Ohhptxt6mZteoqLkm2tSE10r6ESZwrluAcNSIBK97hTuVPQK9tgZggS08DEyx5PlbW1LlGabHyPQJ7u+WsVYl9+SpPdFnT3iZJIBsfT8dCDrrdrgC9i6+zYlUNLMQi95dLZrvzBKxp2dZdGEA3oYZ8aJ2Ss0jyFY9n+gsUdvPB6xPd9ZWhrOpaa7zL7g2VS679Ip8gTZtopokkKDV81br+YIC4mYiVyclwl0C49C15tr+H+fj8WL6zzheoFcBiNpf5Pj47xZLwVaugqFYQJ02sFkt00gzr+QKTmwFqFRZxcu54FudopqmA+WyRI2u3xMoeDIcupGQAXeTd8zap8+gBXcIG9LrRhe/rfNPDQsuc8kHLloVWaVGLxT6fy5pbD1sIYjapKVSKBNJGo47xeIxGxHyIBiajKZbzJZI4kf9TDhaL3B8PWmE6nyDLCOLAcDJGIp87MK+sNqA0sX8xPUOTMcaLOZIgyCtVAAALW0lEQVRuG5PZVNY4acRCSrJGUwgirXhn+e9MVKvDtP+qw1TP6vctoKtcqewc0oWljKpBcnc+mDyOz7rrz2WJuz0qbRlAl3aoH6SSnA9Tm7a0oI21Dg+1ox6C0KCSeSCYuRvFy/wPO3Z+R6uqqV7fe2XIKdpdv21/q+O2OUdqrJR9IeEhITIhM2uFsy170kf3ra4B27DPtPhoAd3Oi8qByrKEvbwXQ59l/60GgQK65qlYT6rqHplTutwtmGvjVnBCQLVMRVxnvg62CpBOpoKTfaZtXBaHwuSvf1QwUhari2fb18+cdeUrmZnLPvQ32sc7pVk++N+AXsawPaBL+8pO/09At+NQQF+uFnuAzl4p67IJIVaQ7XpZxh8+P1zDkEUqoJfjMeECFTi7obTdndJ1lqIclWEJTxOOoauOc8eqaxpXpdV80+/Le+LWpgVAt6G3/NhfggLBxYU+qpjNZzg5PS0TQSbjsVgPl5eXYoVPbm9FofK5veMjLJcLiRu3221xmfNIG13szAamApYNLK7EjTt/zsIXBHlfC51j1Jg4PQW01BzxckRj32PEDGEnYXftF2uhW++VsOyCngRC4gbL5QrTyVRUKmNsg8EAZ2fnKDaMkLmzifSCyB6jAhQvA7AsmGVbQTtJ0UlbEoYgCJ+cn2E4m2BdBUazqYAz3ckPL+8jQhXb+QLtrI3heILu0ZEkZ9Jao2U/nk2RZKl4KOitEG8NQT2w0GldbZcL0NNAhFysV0hambxyX5OIXVxcYDwaYb1YIo2bQjiyZiJeltvRCL2zEyERVkla/WEJZgj2nJRmsyFkr5W1ENUirPIVmlGCZhQLORoOBqCFTi9P3Iyw2iyRZqm43et8r9XGzU0f3STDmlb3aiOALZ6lzRqdsxO0j3q4GjDWuZGwxnwyRbuZStlWkj57n7Ul8lwr1R/WM6d60u1XWuzO86Sk3I7TEnadi90+d3lA+ncINJ8H0Mtyc56klc/zpVv1KtS9AjT+S0K+zZ8lNqrLQn2lX5ecDw/oGuKzBhG/p/rnEEByn/O2NSH/3qizz1EjiWugJ1fsHEppWn/KxXpBLUbZ/iigW5m0Mf5wHhT/QuNK+6gG096pq0D/cwyKZeppsJa7GiKlQXH59Rclhm4n3U6eKnbrCrGAzs6EgG6F2gqUtWR08Nz4tNBFaRilavtgWU35O28BSnzuGYAeCvS+wEnG0C7+spO00mpVBU4L3V7rKptPC8+Y+bPzpPOqrO8uQGesWBeOr7rAeqb0rg2h79vnhxa6VQ6HAJ2KXgujWIVySDi1vZ2lVEXVl1aUmsia3e6zR0VOaNXy6AqPJPL9bSGuX4I6gSlnAppkKrmNKTLinZgkeqJE/QUUtDyTNPF1jAtcX13hpRdekKQSxurTVoZ6HKE/HIgngLHdTqcNXoDR8LFzcRVTYUsyXYGtJO3s5I9jFFJBwCVgsNa9JxlagGWnkBk2cGbLvuW0O5Mext0sMyegz3N6FOoSj6W3Q9Z+WyCfzp11VDhrWEIa5pVtsn9R0pCjO7TQ+fl8OhPy0ep1UYkj1JIYs9VCYsCj4S3un55j0h9KqCOf55guV0hpjddrWDHrdrV0QJc0JdeB4xci4o+Y+cFKH6vbAp1GjDVBnZZ2BZivlvLKf8vVvkWBtJmg22qLu5oubb52shbiNMF8u8ay2BElm3ug8mgBax/UC2yKtYz57PQMm9UGlU0FzaiJ66fXnCBcklCMR2h1WgLmRcWRs9vREMfnZyiiCE8/v8LF0QkaRUVAnV4cxsuTdgtPBzeoJzEqUV3CH1GthsntSPIQSBCpF7R0pwKYNTo4Bq0PYA0VHadmudv9FhIX1Zth+JFyy+Iwui+tHg/3+h7q+n+4GLTbd25d9+/JEgvaX16jyYBlW/4nmrgcAu6h/WD1mOwhD+ian2GBTvuvVqvdY2VbTOfwBxd1zkJioL9TwLY5SDJslwBz57E9ft/KZGgoWhnVPtu50JBoqKM1l0qSiiVhdxdiVTnhZ2rclWE6r5vsOCyuVgjooUBYhmLdXIc6rG4HG3u1DDsUrJDBWQvdgmEoxKErRpTxc7jcQ0Khgu368XyALs8QT4JT/JpVq4Cu++GuTaSLqWNQVsXNIAlFzwB0ywBVaK1w63+rYOkclowtOI5hN7Ykr0X1L2ZYm4t6VKCsTCgxIRmq1uri7qaFrnIkMXUy7wJIkwT5bC7JWASURy+9hPHtSABzmS/QabfdfcSmGI/MY3mFbiEJXbQUCWD8726vK1bzlx4+xCcffiiJbwSlf3/wPi4eXLrM52oFSZZgMhk7C52AzrgwrXM5quKAmIDO87iWSGmhFcZ3CWjPcrkXRC/zd0je7yJ0BPQtnIVNC3OZL7FervD0syd49OLLGA1uxdIs3ZJadVzCmyysUaDRamK9XSOfzsQCZvun52f44OOPcHr/Au9/+jHW2KJ3fCzWe7eZ4frTz/DVR49xfX2D0wcP8M577wpRonKndU3rnmvKi1u0LKyuqewbtk2StilQzReIKhU0Wxl6pyd451/vontyjKSduUTI8VjwglXnCeYvPvwyxoOhhAcY0NgmEfKtO+6ma2CVoLofLUDsAI8WGgR822kLt/0hokqEuB5j2B/i8aPHInOLZY7ze+f453v/QO+4y7N+4ug/v3+JfLtFvz9AVmsAixX6nz3F45cf4er6ClmnjZPLe/jbO39HI0sE0CUXo1oTeW5nmUse9PdZa//VqlYQCQsWcSwcFxU5Zdden2rJi5Urqzd343eAboHcgqYlEHcBOgm5JMDJuu4AXfa4XGCimf3iz9yF1XwoL3S5W3AJ2/xCPykXJNOs924SrQ8ZRft62xNohncY8qjsh7ysVU0vns4X+6Yu6xJ0mZi5lxezHzrR2wPVULKArvNr9bLtp8UwGy5V41VfbRK06nF+n94JxQrrQbAxdMXdUsdcfO0rz8xy13R7K2iq0HVAoQvgLhANGZpTqCgt9EOAroAWumIU0D2xLMEkbMNuhJBFPo/LvWRgHtAt2FBRiUvtwF3CKrxhUpQyM+0/FYuNofN31uUesnIL4Lomz7LQDxGy8nc+KU4tUr4fslHtizJC9rt8JvMPPMEpAd8fVREXd7UmYE7X7GnvCCfdI/zyZz/HSe8ITcQ+OXbnMmT73N72b4kV6uAVgUA/H+Cbr7wi2fJJmuJPb7+Nk7gniU4z5Hj129/CeDYRVymTu/goWr/qcq+RJLA6llwYQc9QDeuNS9rjnzJlegJkLvjbaFepUF3xO3JDpefYtZU7K2f22JWMz8c0Zf2xRZLFGE1GqKEqoHx+dIJO1sYff/sH1OVdjTNq9S0X6ZQ62thijgUi8IINl1y0xFKysl997TsClMf372E0nYi1zAztrB7jOGvj97/5HZpRivevPsWbP/yBu+CCc3w7ROeohydPPxcSy3k+ZKHLPeybAn/9819ASJgiFxf/d1//Hm5nE3HzU9kymZHJcFncxEmnh1//4lc4bnTE7T8u5vjGa69itmXGvwMmOc7pL8tRd7UlkzqHTonSwtxKnkcryTAZjtFr95BGCc6OT/HG62/gvHUmc8K5evOt72OxXkiexWqzwrZawXS1kkx/AnovydCqx/jJWz/GBhtEiNHfjPCjn/4E00UuuQUkCCdHRxje9NHrdCSpj6CsfQ37z/1PULFuVQvorsrhfv5JCAo7AN9lVDs9wNLUDoBCIhkaXyG4yu8lBs1jrx4Qg6tEqdfoUVOXuwV01Xl6udUhUCx1Z7A/SmD3sl2eoNDjhIbc31VpUPaY8A16aZxHzVrzilEM7amHhN1Q97voVc6fz4uxnjSLGQT00MNiP7d73865fkcT3Syg63qpvHOMSgJVvvl9/W1IDGxfw+f/F/c/ZmYRNV1kAAAAAElFTkSuQmC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0" name="Picture 2" descr="https://img.loigiaihay.com/picture/question_lgh/2021_41/1622114847-5l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04900"/>
            <a:ext cx="9144000" cy="40386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096" y="89228"/>
            <a:ext cx="7303008" cy="523220"/>
          </a:xfrm>
          <a:prstGeom prst="rect">
            <a:avLst/>
          </a:prstGeom>
        </p:spPr>
        <p:txBody>
          <a:bodyPr wrap="square">
            <a:spAutoFit/>
          </a:bodyPr>
          <a:lstStyle/>
          <a:p>
            <a:pPr lvl="0" eaLnBrk="0" fontAlgn="base" hangingPunct="0">
              <a:spcBef>
                <a:spcPct val="0"/>
              </a:spcBef>
              <a:spcAft>
                <a:spcPct val="0"/>
              </a:spcAft>
            </a:pPr>
            <a:r>
              <a:rPr lang="en-US" sz="2400" b="1" dirty="0" smtClean="0">
                <a:solidFill>
                  <a:srgbClr val="000000"/>
                </a:solidFill>
                <a:latin typeface="OpenSans"/>
                <a:cs typeface="Arial" pitchFamily="34" charset="0"/>
              </a:rPr>
              <a:t>c</a:t>
            </a:r>
            <a:r>
              <a:rPr lang="en-US" sz="2400" b="1" dirty="0">
                <a:solidFill>
                  <a:srgbClr val="000000"/>
                </a:solidFill>
                <a:latin typeface="OpenSans"/>
                <a:cs typeface="Arial" pitchFamily="34" charset="0"/>
              </a:rPr>
              <a:t>. </a:t>
            </a:r>
            <a:r>
              <a:rPr lang="en-US" sz="2800" b="1" dirty="0" err="1">
                <a:solidFill>
                  <a:srgbClr val="000000"/>
                </a:solidFill>
                <a:latin typeface="OpenSans"/>
                <a:cs typeface="Arial" pitchFamily="34" charset="0"/>
              </a:rPr>
              <a:t>Viết</a:t>
            </a:r>
            <a:r>
              <a:rPr lang="en-US" sz="2800" b="1" dirty="0">
                <a:solidFill>
                  <a:srgbClr val="000000"/>
                </a:solidFill>
                <a:latin typeface="OpenSans"/>
                <a:cs typeface="Arial" pitchFamily="34" charset="0"/>
              </a:rPr>
              <a:t> </a:t>
            </a:r>
            <a:r>
              <a:rPr lang="en-US" sz="2800" b="1" dirty="0" err="1">
                <a:solidFill>
                  <a:srgbClr val="000000"/>
                </a:solidFill>
                <a:latin typeface="OpenSans"/>
                <a:cs typeface="Arial" pitchFamily="34" charset="0"/>
              </a:rPr>
              <a:t>lời</a:t>
            </a:r>
            <a:r>
              <a:rPr lang="en-US" sz="2800" b="1" dirty="0">
                <a:solidFill>
                  <a:srgbClr val="000000"/>
                </a:solidFill>
                <a:latin typeface="OpenSans"/>
                <a:cs typeface="Arial" pitchFamily="34" charset="0"/>
              </a:rPr>
              <a:t> </a:t>
            </a:r>
            <a:r>
              <a:rPr lang="en-US" sz="2800" b="1" dirty="0" err="1">
                <a:solidFill>
                  <a:srgbClr val="000000"/>
                </a:solidFill>
                <a:latin typeface="OpenSans"/>
                <a:cs typeface="Arial" pitchFamily="34" charset="0"/>
              </a:rPr>
              <a:t>cảm</a:t>
            </a:r>
            <a:r>
              <a:rPr lang="en-US" sz="2800" b="1" dirty="0">
                <a:solidFill>
                  <a:srgbClr val="000000"/>
                </a:solidFill>
                <a:latin typeface="OpenSans"/>
                <a:cs typeface="Arial" pitchFamily="34" charset="0"/>
              </a:rPr>
              <a:t> </a:t>
            </a:r>
            <a:r>
              <a:rPr lang="en-US" sz="2800" b="1" dirty="0" err="1">
                <a:solidFill>
                  <a:srgbClr val="000000"/>
                </a:solidFill>
                <a:latin typeface="OpenSans"/>
                <a:cs typeface="Arial" pitchFamily="34" charset="0"/>
              </a:rPr>
              <a:t>ơn</a:t>
            </a:r>
            <a:r>
              <a:rPr lang="en-US" sz="2800" b="1" dirty="0">
                <a:solidFill>
                  <a:srgbClr val="000000"/>
                </a:solidFill>
                <a:latin typeface="OpenSans"/>
                <a:cs typeface="Arial" pitchFamily="34" charset="0"/>
              </a:rPr>
              <a:t> </a:t>
            </a:r>
            <a:r>
              <a:rPr lang="en-US" sz="2800" b="1" dirty="0" err="1">
                <a:solidFill>
                  <a:srgbClr val="000000"/>
                </a:solidFill>
                <a:latin typeface="OpenSans"/>
                <a:cs typeface="Arial" pitchFamily="34" charset="0"/>
              </a:rPr>
              <a:t>em</a:t>
            </a:r>
            <a:r>
              <a:rPr lang="en-US" sz="2800" b="1" dirty="0">
                <a:solidFill>
                  <a:srgbClr val="000000"/>
                </a:solidFill>
                <a:latin typeface="OpenSans"/>
                <a:cs typeface="Arial" pitchFamily="34" charset="0"/>
              </a:rPr>
              <a:t> </a:t>
            </a:r>
            <a:r>
              <a:rPr lang="en-US" sz="2800" b="1" dirty="0" err="1">
                <a:solidFill>
                  <a:srgbClr val="000000"/>
                </a:solidFill>
                <a:latin typeface="OpenSans"/>
                <a:cs typeface="Arial" pitchFamily="34" charset="0"/>
              </a:rPr>
              <a:t>vừa</a:t>
            </a:r>
            <a:r>
              <a:rPr lang="en-US" sz="2800" b="1" dirty="0">
                <a:solidFill>
                  <a:srgbClr val="000000"/>
                </a:solidFill>
                <a:latin typeface="OpenSans"/>
                <a:cs typeface="Arial" pitchFamily="34" charset="0"/>
              </a:rPr>
              <a:t> </a:t>
            </a:r>
            <a:r>
              <a:rPr lang="en-US" sz="2800" b="1" dirty="0" err="1">
                <a:solidFill>
                  <a:srgbClr val="000000"/>
                </a:solidFill>
                <a:latin typeface="OpenSans"/>
                <a:cs typeface="Arial" pitchFamily="34" charset="0"/>
              </a:rPr>
              <a:t>nói</a:t>
            </a:r>
            <a:r>
              <a:rPr lang="en-US" sz="2800" b="1" dirty="0">
                <a:solidFill>
                  <a:srgbClr val="000000"/>
                </a:solidFill>
                <a:latin typeface="OpenSans"/>
                <a:cs typeface="Arial" pitchFamily="34" charset="0"/>
              </a:rPr>
              <a:t> ở </a:t>
            </a:r>
            <a:r>
              <a:rPr lang="en-US" sz="2800" b="1" dirty="0" err="1">
                <a:solidFill>
                  <a:srgbClr val="000000"/>
                </a:solidFill>
                <a:latin typeface="OpenSans"/>
                <a:cs typeface="Arial" pitchFamily="34" charset="0"/>
              </a:rPr>
              <a:t>bài</a:t>
            </a:r>
            <a:r>
              <a:rPr lang="en-US" sz="2800" b="1" dirty="0">
                <a:solidFill>
                  <a:srgbClr val="000000"/>
                </a:solidFill>
                <a:latin typeface="OpenSans"/>
                <a:cs typeface="Arial" pitchFamily="34" charset="0"/>
              </a:rPr>
              <a:t> </a:t>
            </a:r>
            <a:r>
              <a:rPr lang="en-US" sz="2800" b="1" dirty="0" err="1">
                <a:solidFill>
                  <a:srgbClr val="000000"/>
                </a:solidFill>
                <a:latin typeface="OpenSans"/>
                <a:cs typeface="Arial" pitchFamily="34" charset="0"/>
              </a:rPr>
              <a:t>tập</a:t>
            </a:r>
            <a:r>
              <a:rPr lang="en-US" sz="2800" b="1" dirty="0">
                <a:solidFill>
                  <a:srgbClr val="000000"/>
                </a:solidFill>
                <a:latin typeface="OpenSans"/>
                <a:cs typeface="Arial" pitchFamily="34" charset="0"/>
              </a:rPr>
              <a:t> b</a:t>
            </a:r>
            <a:endParaRPr lang="en-US" sz="2000" dirty="0">
              <a:latin typeface="Arial" pitchFamily="34" charset="0"/>
              <a:cs typeface="Arial" pitchFamily="34" charset="0"/>
            </a:endParaRPr>
          </a:p>
        </p:txBody>
      </p:sp>
      <p:sp>
        <p:nvSpPr>
          <p:cNvPr id="6" name="Cloud 5">
            <a:extLst>
              <a:ext uri="{FF2B5EF4-FFF2-40B4-BE49-F238E27FC236}">
                <a16:creationId xmlns:a16="http://schemas.microsoft.com/office/drawing/2014/main" xmlns="" id="{892F527C-0EB3-4C9C-97F7-E318CAB1AF79}"/>
              </a:ext>
            </a:extLst>
          </p:cNvPr>
          <p:cNvSpPr/>
          <p:nvPr/>
        </p:nvSpPr>
        <p:spPr>
          <a:xfrm>
            <a:off x="6976872" y="-157462"/>
            <a:ext cx="2133601" cy="1262362"/>
          </a:xfrm>
          <a:prstGeom prst="cloud">
            <a:avLst/>
          </a:prstGeom>
        </p:spPr>
        <p:style>
          <a:lnRef idx="2">
            <a:schemeClr val="accent2"/>
          </a:lnRef>
          <a:fillRef idx="1">
            <a:schemeClr val="lt1"/>
          </a:fillRef>
          <a:effectRef idx="0">
            <a:schemeClr val="accent2"/>
          </a:effectRef>
          <a:fontRef idx="minor">
            <a:schemeClr val="dk1"/>
          </a:fontRef>
        </p:style>
        <p:txBody>
          <a:bodyPr lIns="68580" tIns="34290" rIns="68580" bIns="34290" rtlCol="0" anchor="ctr"/>
          <a:lstStyle/>
          <a:p>
            <a:pPr algn="ctr"/>
            <a:r>
              <a:rPr lang="en-US" sz="2800" b="1" dirty="0" err="1" smtClean="0">
                <a:solidFill>
                  <a:srgbClr val="FF0000"/>
                </a:solidFill>
                <a:latin typeface="+mj-lt"/>
                <a:cs typeface="Times New Roman" pitchFamily="18" charset="0"/>
              </a:rPr>
              <a:t>Làm</a:t>
            </a:r>
            <a:r>
              <a:rPr lang="en-US" sz="2800" b="1" dirty="0" smtClean="0">
                <a:solidFill>
                  <a:srgbClr val="FF0000"/>
                </a:solidFill>
                <a:latin typeface="+mj-lt"/>
                <a:cs typeface="Times New Roman" pitchFamily="18" charset="0"/>
              </a:rPr>
              <a:t> </a:t>
            </a:r>
            <a:r>
              <a:rPr lang="en-US" sz="2800" b="1" dirty="0">
                <a:solidFill>
                  <a:srgbClr val="FF0000"/>
                </a:solidFill>
                <a:latin typeface="+mj-lt"/>
                <a:cs typeface="Times New Roman" pitchFamily="18" charset="0"/>
              </a:rPr>
              <a:t>V</a:t>
            </a:r>
            <a:r>
              <a:rPr lang="en-US" sz="2800" b="1" dirty="0" smtClean="0">
                <a:solidFill>
                  <a:srgbClr val="FF0000"/>
                </a:solidFill>
                <a:latin typeface="+mj-lt"/>
                <a:cs typeface="Times New Roman" pitchFamily="18" charset="0"/>
              </a:rPr>
              <a:t>BT</a:t>
            </a:r>
            <a:endParaRPr lang="en-US" sz="2800" b="1" dirty="0">
              <a:solidFill>
                <a:srgbClr val="FF0000"/>
              </a:solidFill>
              <a:latin typeface="+mj-lt"/>
              <a:cs typeface="Times New Roman" pitchFamily="18" charset="0"/>
            </a:endParaRPr>
          </a:p>
        </p:txBody>
      </p:sp>
    </p:spTree>
    <p:extLst>
      <p:ext uri="{BB962C8B-B14F-4D97-AF65-F5344CB8AC3E}">
        <p14:creationId xmlns:p14="http://schemas.microsoft.com/office/powerpoint/2010/main" val="952312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336" y="1962150"/>
            <a:ext cx="6705600" cy="3810000"/>
          </a:xfrm>
        </p:spPr>
        <p:txBody>
          <a:bodyPr>
            <a:noAutofit/>
          </a:bodyPr>
          <a:lstStyle/>
          <a:p>
            <a:pPr algn="l"/>
            <a:r>
              <a:rPr lang="en-US" sz="3600" dirty="0" smtClean="0"/>
              <a:t/>
            </a:r>
            <a:br>
              <a:rPr lang="en-US" sz="3600" dirty="0" smtClean="0"/>
            </a:br>
            <a:r>
              <a:rPr lang="en-US" sz="3200" dirty="0"/>
              <a:t/>
            </a:r>
            <a:br>
              <a:rPr lang="en-US" sz="3200" dirty="0"/>
            </a:br>
            <a:r>
              <a:rPr lang="vi-VN" sz="3200" dirty="0" smtClean="0"/>
              <a:t>  </a:t>
            </a:r>
            <a:r>
              <a:rPr lang="en-US" sz="3600" dirty="0" smtClean="0"/>
              <a:t/>
            </a:r>
            <a:br>
              <a:rPr lang="en-US" sz="3600" dirty="0" smtClean="0"/>
            </a:br>
            <a:r>
              <a:rPr lang="en-US" sz="3600" dirty="0" smtClean="0"/>
              <a:t/>
            </a:r>
            <a:br>
              <a:rPr lang="en-US" sz="3600" dirty="0" smtClean="0"/>
            </a:br>
            <a:r>
              <a:rPr lang="en-US" sz="3600" dirty="0"/>
              <a:t> </a:t>
            </a:r>
            <a:r>
              <a:rPr lang="en-US" sz="3600" dirty="0" smtClean="0"/>
              <a:t>                                                          </a:t>
            </a:r>
            <a:endParaRPr lang="en-US" sz="3600" dirty="0"/>
          </a:p>
        </p:txBody>
      </p:sp>
      <p:sp>
        <p:nvSpPr>
          <p:cNvPr id="2" name="AutoShape 2" descr="data:image/png;base64,iVBORw0KGgoAAAANSUhEUgAAAfQAAAF3CAYAAABT8rn8AAAAAXNSR0IArs4c6QAAIABJREFUeF6kvXm0rVdxH1hnPne+b36aBwQIjG1C2k7HK+14Oe6OMUYgNE9PehqZjAkrdvyH0+lOPJvYJhgJCSGhecAIMdlx0s5a3Wu5OytxSByHOAZjkEDT0xvufM+5Z+r1q71/3/mdut+5IvF9660zfd+3965dVb+q2rVrV1oH50ZmZqORv/gr//NzpVLx36rVquE9//uX8sfr+IqfhsNhcT3u3+sZZfdr39gUrsNz0OP+YMdG/s68HX2N/dNxpeea1erNeFnxnDhm9p03jCpmtVrFRpXRBF1wHfuh9Ir3xz5zXEqner1u+I/f0H/81mw2/TNoO7CRNRoN/4/fe72e9ft9v65Wq9lgMPDvcA+e0+12i9/0PfvszxwMCprgmfgO/3VM/K5mFb+e93C8vK+gVeYvjhF9w3R1eh2r1hJP8R688jp+z+eSNuQLbTfylvYlzn3ilYqNhulV50n5iGPDd5wHjB1t4XOUmzin08ZE+jkfZ9rwXo4Rr5g7lSde62MF3arDgv+VNuAB9B3zPk1GK1ax3s7QqpbkWttV2nGsmLM0b4lew9HQ/0P+VG/slrMxD5GPCrpVkl7RvpM2eMV1rVbL+RufwbMYF/rRaDT9O5Av8gyu4f3KW/xe+VB5PPY9ygjlLj079Q+sVKYX+SyMDf3HNTs7O/4fn2dmZqy73fHxYL7wH/eQznhF+5x/yiauZ3t8r7pReZA8qzxU6NTMd9U89zoG5etdCpI4Yeb9cwLkv0jL2L/4LIwZf5wrvpJ2oFPZs52PRkn3jVsfP72s/7u+G5lVMH/5CaSv8hL6F2lX0NoqVqvUrQIgCBjKa7a3t11PUG5UHwA3RpUh1E+Bi/lBSd8OR9aA7veHZ8ASOqPn4KXhaEy/SmP/zASga8dUget7TnycnDJAjeCmSpcTGZWgfi6bmELZCKAr0csUYBQ4KnSrJAU1rQ8KJJHhHdAbUIaJEhEUqDRi2zomTHbBIFlRKqAnxdXwCcck4zOUND73BwPr7HT9dzwHv4MBFXDwnoBOBUEF3el0JpQp+qWKEP3CPVSwOo4C0CtVG4kRoEDAfigTT/BUxWwwGhSAroJNGlDg8VuZMUiFFenPzxh7BMzxONB3v3Ji/iMvsA8qlFTSECh9fpQZKiYathyD0pTXKH3Zliq4OEYohHqjYoNhMsDIb6SjGtOlsgxjrA+llgC6zCCK/VbZdyDnP3EElL8JphEo2R+YA2XyoXQjLWicjvk7KfshNNqU8etcqmFK/qJRpgaJ3kODSmkzHksysJO2HeuAKM/kXRpo4Bm8h6ECbaxArePANbiW9FH5LuiXDe3Is+xD5AF+73M0GiUjVZyhSAfeX8Y/GLUDj+hPlXWld0Gg8IYGrc639sGfL2DJZxLQnf57OKPEH31GIa8js36vB3O2cCjoIJA/MP/T/mAIVK1mlgF9grb5A/lH5avQs9B9dViDY+zIg006ZTiyWnYOHbUzHWjAANCd/0dW6O1Kdak5mgaGuJjCpBOqAEjiTHsGAUsVgd6v3mCZQcBBRCXhisIH09/TQ1eFpJ5Ammh4Gbu9szLwj8rOma5iVm/WJtqP90b6RYGhB6V01GeAPqAhGR+vhYc+Glp3Z2fid9KTnj3GD6UQPXT11jk2BXQypwpcZEo8u44oQH/sDemz8DzeHy1vn2tYqDayai15aCp0nKtIl6hYQF9VoFH4KJDkLeUBfNfvAQwnPQwVTDyfRoGOjYYWjCLttxqA/J5jV8CNRo6OQa9DmzFKQJr2h31rNGHYJSMOf0o3NRT424TRCf4fVAoPQ2WUdFZaKCgn+RtZpZpe9bcy8NZ50T70szFSZhSp7FORgxbja1PUhB46x+5KLhuZ5UCc9JpeH/tHfuTclfffcmQsRbB0DGwX/WOf8R1BGdeiD/VqbVd0Q/UgPUR8xzFxrvldnCvVxerN6xgioCuvktbkUZWdCf0G+UFUQQyCqK9VPpWXIl9xzlQ/Rp7gNQWtsxFJQI86Rp8Z207jz4CeI8+8XuVIHYpIPzeERwlHIn/ws9KSkRf8huf2ejsJ0KsZ0J146WkE9EIveOeSnPF3vGu32zYYJkfM57q23HLonxD07Cnie05IBFt+joAegV0tpMh4SsAyMKdiiyBYEA+gUPW4iX817Rk6QarQrQIB8xtLlwWm0UXHjglhyL2sDxy/0leNEwBtmQJkGwATDfXie352bzqDpvYJ7+m14xqG+OihuyLJ4feo2CL4qMeutKOwIyTEa0hnV/ZZ2CKfTArpKPW/NvYO+TvaUt6LgE/eiBa80hb90QgI56dQ8pZC2h56Dx6m8jWuwRi1D4yU0GBwQStZmorArUZBBAHlX77HPKIN/KcxR5DY6e9YDR76IIVrlc9VgUXZZh983ALoZQqUHixBieP0/sE58obG3oN/Eo8pKtIJOUCEJvNwmfdMGrBtNTiSQuy7QtvLQ6cxzH6p4YM51DHz+eRzAqYqZfJduibJ4nCYlGnZ8g/mD2FpN36zYc5rEer2NqHCQti6rF8K6EqLQumXLDmO53rchs6P90GWWtUDjnpJ23QZN0vG7gScpQ9sI8pf5DGVnzIw51IFnzkhTwHQI9/hswKytk1AZ7SE9Of4OdY9edkN4hSyj7hHkoD+XE6hE4BrMe7uThcQpCsWRXi9AHVop7ykBMOF71O/KtaemXEdWvS7eWDWPfS9/pcBcVTU8Zqy3/d6zjRA1pCY8g0ZCiFvAOpe96uinGRwrMMnz5Df66sKCgV5QvBgNNnAJyX2LSrU6BnqhCuzKjBwTghsusaGe5xZS4SYgI1XKA8oFIbt8Z6MxXBemadCaxKMpx6Bhp3RV3joZcqYwskISRl/AQh6WO/PgK40JKCjfRodKswK+Cp0qoTwHgpfFQX5xOdxRCCfzB3R69GOr1PldXP2Ad8zb0EVWBznawG68maZfLwWoCNCBA89hgqVp3TME/2DQupDSewdoSgbgxs3VTgNiFRNArrSY9rcFOOG1zpKeRsRbNGGgjl0AWkOPu52dvL8pvkr89AR1lZlzXYiz/OaKKe8XiMDlA0AOv6Go+mAjucR0DXXxecrr4vqnFAGlBYKLuyPGhaqpyIPRYdC+cJD7dkjdH0qhpgaymVAmcadIzNTjDi/RiIXZc9RIznKrupl1afqobtXOql+S9e8d4F5NkOZI8HxM/eE15MOUZ4IqKPBbnNGMYIRPuY10UChkV6rjZdsXPcDi1w3Bb8/e+c5HJV0Gtbwfcl2PHeV2SOLRcg9gpZ2LDJNZLyomMhYmlSg1xCQFWCVGXltWcimEIBqxSoIWeR1uDKFqElBu8ZTqVqlmtawVahin5SxeJ1PsI1sMPRFyOIZgbcmknXUG1aDRxk50pnARWsTDEbPAmAYQ/pRIeE+MC29A74nUBBwKVikBRM5VCiVP6jk3eCSpDntD66hZ8lxqPcDqu3ASpWQuyoyXMvxcsw0avAbrf8IGhFgI6ArjWt5/vUafY82tE3OA2hB3oyKSvnptQB9msLlGOiNM3Sqyy8AknoLyWKTYKi8VbakNZaTiiEnh4ZN5F3OvX4/YRBUzXoeMi/z0dJdSktVjllgrNFKiW1lRiHBkHzHqBOeCSMLHnoC+NQWr2O/MXYCOueBc8lrIw9Fgyx6rHj2WI5TQijoz+dHXYLPzLOALqJBUhi6o6TAVa+Q3jRSIqC74s85D9OWnMgD5BvVjcqvjeo4yZHXlPEz51HD2k5niWzFiBN+J/9FsGYbqneiHuQ4VW9PyHLWLwroCtyqB/R9Mb40YNc/BHQmFZNX6eGX9d/Vfua9SDN+xvzQSFD9Cbrg+2Yz5YHw+XimRm4K2QOdB2lZZ/yfURdxyBfO3leE3JUZlQHKBJ3fqfdWdg8HRqYkWBLQnSElqSw+QyccvykgYDI8S3AKoKvSLTM44FpX642JNaAywYp9V3oMRgh1TldonETt94RRwLCRWLmqVAhoaJPMRSVEq0+VmRojoD2uxTqvAjpoDkUXw01USqQbw8oxDIXf+R2u0d/V88HzNEuYfdA57WIdqZp3LeTQkY4HbdG4QDtM+mMUQgErCrDSTAV9TN8U1ldhjILJKAcVOX5n1IJjjcqO/EGei/Qh/aJsKBCrXBXCLiH9hGBIyhyvwUZAY1RhmmLzMSEpdI81QF2DVcWalPnQsAYu0eJdqiIq6QkdA1Cq14qQodKDfKwh091ykxTaXoCuIVvQg542544Aq4Cs8xd5Y1IXUCb3TopTuaWR6rRH2D5TX2mr4+QcEnDIS6pH472qQ5WPlL84rma9kTzCkBhHnpkKplnrkZcZOYigXuaBK0+o/KqMRsCPfXewp8GQdSjb1j5oUtsu0MUcNBtWyct7+J3hcY1QKOBOGBTjdNoCZKPBo/MWjQJk2LsuF71H3qsBm7Kexe8jZL7l6yYA3ZdrZPfZ4jn7C24sA71oQUWJVau77H4FJwU3vzZbR1EBRiZSJaAeKO4fDLGGM16/nMbcsR/pmVWrNZoTcByVVmx7l1LzjWO7Q44cExWKth9pqIysYMbr9lpD920t2dCh5+DKNns9AG4FdL4noCMkTaaL6+V4XlqjnNy2RgZHln0EdO0DxsVM+nGYcsx8oBuiDOQLXK8KF9/jM2jIdgimXDaItHst/ow8WCa4+gw1crj8A0OIkSfmQJBGZQBGIVfA5XNdMQUPTX9T/tNnuxzUUria/KcGBtdpsTUqglJhIFjFGnVs+ynf5aFtRzB1cERkQNqPtCdfqXxH+vcGKamqTAYc9LLByPGQXomf0s6OuG1N+X/CgRDjmREjAhJpHvkhOhSTNEkeqKcTyJZeygf7T6NIo0xo17ck5fXRaNzxeYxwqYziWjXco/5UcKbuiHrL28uAAqNC/xSUyiKkei34i4aSzlGZjlMw5HjVA45yx3lUXNFnUO8R6Ni+Ghd8ZgRzfzaM89HQjUqOk04Dr9dlNaULDYoqdvkI0L6WHtAlJAD2hIHArb3InufW0D6WZrJXnj30cT+SUYhc+0KHHLjwyEgHG4EvZgkrs+I+7hNUgVTFhcb5zBgOTpKQgD0yJSdRPYSoYMCHI8O2iUmlGBVkBHl+ho3HNXRVNAQffMd9hAQXF8S8pxSAVqlhL/w4aYpr1VwjAcOrgEWmJiNN63MZYOJ5DNm0mi0PeZP+7LvOUxlgsB/sb0ET7k3Ne4MZcqYlTc8Yc5l2GSSw17C0XgPw4xgIgmxzgPsGaU83Fada12rdR1CIfKpKnAoP9+u2ETVM2CbCpZE/dL5IxyjMqnzYFwo2fuPzmVDHPmlCo66HlircELXRfvn1FSz5DCdyEDQawGdyPnQs3mdsusGyxmByu6LKwq42db3U0DY87BTy530KkjTwlEZ479GaWs3W1tenhptJMwIh96CPl4OSwYdQxTRAZbvT9IvzsShkjjd6wNr/8fVpzEyKw3vVHeTJvZ4P2XVPPXuJKoe4j3kuKs/Ki7pPu6zv0SFToxBeH4CD+ozGDKMIkFdG8xipYsSAOohbvpR/tY2yCJrqQAVfpQH1m4I65wq/4X2r2UxRy5DQqkaZYlvUvQD0LvZt5lyISHteHw1yXFeMMWyZ4zyVGSzKB8mgSnqC37sM0TmDsyn5Fwi3c5wFnlpaksRz2J/KvvMPTayhc1B8JXGiYFBApildfq/3RWABkGMNDjk5ZUqVilH7FJ+BpDSG3MuUPAkbf0vPrFhfkhpUkVEhQ6BUCeOaIrGh3/dta71BShzDPQXYexZuKuiihohajOhbGaBHmqmSpqJxQYD3iiUDKfpCBarMW6YsKEgM30f68H548rTAo8Ly9TPPI9gdyuT8M6mNCgCvEwrE8xjSFiJVgJx7zZJVHiEd1YNRpU3FurW1VQAGxkQF4zSpIwN1snBL5H9a1BOWtKC5RmDKAF33qavhUqbkyauqsGOWcAQm8J56a1H54HM08tTIRsg9ehVlcqQ8OVbYI6s1UpY3vqP8qOEQIzbUJ/x+B7sMgvwreOkuDzoXTC7DjZsbmxOAroYW+kTAi/Oq4BfnVsdPI7TMYEBhmVodiafjbYMR+DWkv0sXiSdG2kUej9umIsgorcp1XNKtoLfq9EL+q5N1Lngt2kk7CZIOU8eCz4L+ge5hlnfECJW3OC/st8oX26auoKySXzXCQUB3hy8/nPRVHctnRDD3z3CMivjWGBRVHvhecZD98+9y4xOGUlhGLW2b3ngEdBQ7o4GXHRIYXkWeUt6Pnjz4qg16KEYkgL583sERFY1OujJOFAb9HC3AaUylE1oQHOvCCNmJQMe2IuApOKachMHEGnwZGOo9k79XrddP+3dVUZIeuFYVCqMFBHisHzZb9WIfMO4rfsuVn0jTMoH9XgBd54EgVwAfjAgAYl7/UsVNEOZYFEyUSSkkeKYmwlGY5+fni0zVaBgAyNE4XhUkMFb1hrl2zms0BwDmGEKnZYCuxlMEFAKXKlwqCfYTYwOgq9GpXggyTAHoESTJL2U8qwo08pWCNAGLBgf5uLCkc0gtKiGOi6+x0pteD/5HhjuVihp+5AVGSAhIE4CP7RmSTVumECOQqbJEdKbZaqbQe/DQSQvyPz8TSAoZ8yzf6X8qf4wCsaYCBr6xsTGxhqj9w3tdQ9d5pZ6hh6TzqjoIS0aU3d20SAa5JiXyObrkwe8ioHv/auPCUmV6ijpHn6F8RkDUsWk/adBB5ih39H4JEgj94x46JSqfiIqQ3myrWAIcDG2ASoYSIVE8oJ6K+lU/R0BXPaCyQJmmoYHPzUYjLX3lB5YZbXxGpJ/3LYM68Ef5U6MGeGZcSqChkuaGmxUmqyWyPTXQIrCj417ljREG1pIQehbr5gi3q55NZqz1dnZkt87IKgi5E4iiFYcOqDIsE7vY4QjoVKBl9zqQN+p7htxp+Zcxuz8z7EMvm9Tp6gKlM+tOUJ0ABQ8qFPyugM7P8NDpoaghQCagcOlv0ZLVPiv9KBDKCLyWyoFJNTqHuI+ZlREQIi0gnGR6KD9eD0UGYV5YWCjC+RQq0iotOSRFEK1oZoviWla2Iz/RiMD6+cg99Okhd86/eqGkLdqksUBacSykNwEfdKPQ4loC7mCQAL2Mb6jI4+8KfLqLQ59PWrGPXH+nAtPf9fnRgON9nLcJ0K0A0FOVOCoZ0osKnImPqijZnoOZeFjaRsFfoYyxKkaE/D3kXgLonAfVKaoYnbY1REnqRQ6LAh77gusIMAy5c26x/zzdsztLvKz/SmfVJ9P1Q8pQV3pN8gkLJ00WlcHYmVzl1eCm/AGIAErwwFRPqhG+F6BzLsp0F+VFZU6NSs7PAFHGXFo66jeMgUWpGHJHW4XMDUcTldai0R3prTQnHeOSLr+Phi31G8ZT1GRoNNKSxF4TmH8jP+irLxlKJTrqMQV0RibUcKKcu+xVUP64vPQxaT/Rpl5bMeshQgxgx7IpKx7qrqu8tdH71E+RMH8uI8w7vcmQ+9HXn1sAuipNDo5JNerVKf3UAlIh5OSSYGWgRUBnVt40C2svwMMa9l77wKkQFRTZZ6yh1xutXYUwlDHB1GrZkqHxyjV038AWElVILyo0KnAFCYLQXuOLVp0qPa/BjP/ZolMPnVb47OzsRNIKwYyAhn4xLIVxMskLyhOgDg9d26RSwPgGSCjBtoy8h1itaAia13nOXhI9IYy1CJ2hCl6jWRpy5xxwDXwvQFcjR0PquCcCOseSaAVjZLxkU6bwqeTU0NI50X6VATruV+8o5hrEkC77EBWQypyC+iDsHSYflgE6+41nFaCYC9JEI5PX6vfRmET+SlJmY4OO9CD/x8IgEwZXHcK7u9Kc0hrzRBkGP5EfMIbBAJUK0z7cCCaF4hODpGx+VWeV0VhpvdvgSMoY4ydNaTjSoNYI467nj8zrOLD8K40x6gh6zcoTHJcaTHsBukbgFFBp4CG8q6FsPJ99xhjooUc94dfkULAm1UV9FWs1cGycL9aqV8dRaa7jpPPBZQj10KfpyWly423kGujK15G++E0xTnENuSOdXreo6U/5j1EBzk+BO8zZgPePPK6QHOcGitYHGAx9eZWGRsGHAFBfW5eQ+3lvvqgIuXNgBBpOritvOexABSN68CqMURnE39CfceHW6evo0bIrngsP3yvvlW8bIZhEMFdAVw89GiT8rCEoBXSEGtl+mXWKdmn9TvPQ1cOL9FE6K7NQedSqNatJpSk1GjhnAHSCO8GOSpJWN+lDgwCfNalPPXC1/AHoNVQy608mBaJ/XvhDwnUUDBoUeO31kdySkqPUg6S3j3si4EWBU8BXxcblAyQ1ap+pNGnQoDQQtx2WGZSqZFXwyUNla+iUG7T7WiF3zQFgP1UOlT9UDpw33UNHYta4bC77y/HvZdBgu+AASw6hUpm2ryAWFR+T8qDY2G4EdHpzBDo+z+mPwkd+wEvyULUtfQ5pDCMRPDzmlVwKM1j0Ku8aIVB5isZJmUFAXtXnKUB4uDUbNHy29pt9jXxVABacgGQRTGT5a184VrZLPcA+0VCOOpnPAO3UGVNjAct1cAjoheoOEjyPOp9JrDRGuesEgO5rubIXO4KaVsKM84u+c1uryr9epzqLY6FXD0B32pYkxfEZvF/njXpCQVN5nr/jGXFJYHIJaWCbnc2i9HGMKsT7FUeTQzSyKnKUQqXKBOg5aY4lf3t9QzSFc+nzPap4gHoC0C/6gdcXaFgwmmSygnjaMYIJGVctsAiIIFIUKCWsGxh5DaJM2KIC2wV4nhKI8qGT6+DaxrSQpQuEEzKVMIyKiwzGMeCZup/UPw9QSxuANFn6j8JG8FchioyjEQwdX1QQnAN6jA7KWHvGhTn0qIDOPmiEYlIZ5ROzSg53UKUBgWSoVPvkPOf7oBu200ORj1TRjcJPD31ubq7I5CT9yBMAo14PRtHYS6BQkBY6L7H/+MxtcUpXzhna0TVQ0kR/Hw6xbW785DJQV6AlbajsWFefgMX5pAGnCoV8QOMG1+6VdOVTK7tESJMiKlAx6+70JiIcCqyMUKjRzecl/qk6oE8L+apBVarwoIrwjJwUR92gtBgbTonGpA8BPZ3YNlac5DHyCPhKAQX38zeE3NPzJoOuCsBxPiOfaERHQV77qf2elMvkhGhSHOc99qHUYBClrfpP9UdZDoXKJ2mtulL1CAFfn1lcm30hRgKo6zUET5nGM/V3nwN6kdkgpKyqJ0rvn0CEa9S5YSY9eZQAyjFo9JC6jP3A2r9HCkKpYfaDdFK9oRjlHjoMxFC6NeFpgsW9AB0HS6EOCUPuajiR3hq+V8fKAR17tLDklBWQ35P3m3Pvuc9f1hNIgPNERJbVRr993UA89Ivf+sZRtCyUufQ3Ciw9OQ3DqDFQKJy8VsmkA2XyhEMja7ZbxRpamTLVvkRAd4OgpLCL9kWfqULlgoDSl75uMbltThU4FYhOLj12ZBjPzs74ARV8NhUBFSuVjypzZTC0X9ZHfkfhYvtqVPj6G8Ix2bshUKkCVwGKXrCPrT7OflVFwbmGMuV6YBRGUK7RbLqVrSdI0TNlDXnySVQYSCrs94d7AroKlyotHYvSnrRQQHW6uGCMIznkYdQxiEpeea4s6Y4GDtpqz7TT/GcruwACORKUSgF9oseqwu0cGGp5c9wRxFUZot2tbRw/Oz7WlMqN/Fa2xk8+8QhNLu2rPOSGYT1FTfS0L+Vb5xVEoJrpCFkaCuqhKviqEaN6hOuY6nlwjDRIFNAnPXSAezpamH+qY2gEfy/zWwa4lGHlQe1bep9Ou9OlFDUM4pINn5WUdw7Vy0l3NB44H4iwRbpHQH8t/VU2NtIbSXkuG1L3nDxKXi70XeYVRn/cFZKT7sp4mOPRCK/qwrRtb7wPnNeRR1XfqYeO/rpuFOLsNc8R1HntTifV8ZjGQ76tk/pVktWct0YDa81gyXZc6VANF/Kfg3cOmVOX+mdUEUT+kQC6J8HJFjWM0a/tpfMaAOhFf9ygwhHQ4zX8ynlvudj3oSsIlinOMiuHgln8Nj5HtPjKFW+uBEZXKCmDZJnrPsqyCYkCGvuJSnEs7BA9EQJQVIqF8OcMawVfMjOFJiYV8d5CseYk3WhscCz0MGip4ntamjzpC0pJIxlkeHwXQ67sFxmH612cM1U4eA6YgeBFpVrQsIptewPD1iE1XPA7LfOCoXLyFZ/vdMhCRYbVuSEDxzbxmYyOthcWF7wPtMRVGeK5ZTkQyq/gIWydcvrBSMzFFxyUuCUk182GRY8/F4y8zZAeJD0ZNQjY12lGBfhu6CfG5SMeZUuJywbo3x+floeQmRs1eVz1RsM2O9uFQaPhPM7za4WM6R2T1105yhZArNEqvSaUe14a2ZXDkvfl0tAg//g2n6xQyKMpC3d8fCtppkmZnFOdW9IUOyRoECtQcV7goepe/kkapdKdZX9sq8wD1/mM267UMOD7MoNMdRi3zZL/ValT3imnpAvltdVq7qoAprqkLAKq491BUlQANb2fZxkQWFWfOo+Kd6rzw+vQX/XyqRdwr29pa9T9ldcVRztnXkeEjvKeyvWmiK/n6+Cs82F6j+eCbgQ8xSCG+HGf3k/dMDXHKRet4nxMGBKyzOPGgyxbOY9nPkclvTGgjwsI8Zkw6HnaoDpz7D+XBPEb+07abXc6DuY4MdNpkrcWkt85H9SvxTq6lIB1zNM19HPfcrHL8zShV8AoExz1xv13PRs3rzFpvVwVZLRJJUsCsA0F99g/vYaAropKBZb909coABREjTxwEqn41VjA/VQ49EyUAbUvYA56GDQcxmvyUIQp3ByfT+AkE0QlQVo7U+cBRcMFz8C2LQV0zrPTF54lvDCEXSWpj+COflOBlypGRFgaqRY3lR4VB+/TNTzSiIob1ywuLRb72F3B5IpbCmjTjDrnn3arCOH5dbnQQuGhZ8UCxYFCFDSsvK0MuBR0BRTla5UNzqEDly8ZpZ2szkOx0lM2MBgadIUF42mQ94bc/yHzAAAgAElEQVQ36rbV7XjYmjygQkzDKvJrlBX2G9Y6lQJpAYAv5jx6Ih6tS/txC3njvtrcKHkBUQA3XSQa5Io+Kxflfypw8n6UTZVnNRA5DvKBRlnoqfG7Ysyvse1NdcWEMcMwLbwh+SOtqJw9ihGMGBqp7n3n9vXZUf7duMyGFY3JxHNMEB1H2ZS/qGfK9G76LiVs0UPXe9kH5ffIx/6EHC5XfUt9yOs1bD4J6OlYZiw5MHJCg4s6QfmCOozj8oOd+oNi37XyDftPHmIfqGfYD9CzcJCwayY7I3wWDQWOSfULjMlGE2cBjNzw1hKs6RS6tD7PfjP5mCVZ8f08dgFluaBskL8xBjpkCuj4Hnq9k5OGAeiUM95DfUt9qp69ziPHXsjled//uj099L8uoHvHpAA+BwtiomOe5SmAFJUVrUMlkjJJkRUgXE8FrQChnqu2oZPgllq2kqJVNw1wyShqFVM4ODkEdII/oxJ9MFEu2xc9RI6B/aDHyzE5ALCvLGYdDpnBM7BPNwJ6QT8cioLzvnNhDB077kU/edIYFZwCHb5rt1q7EiYpTPidhWl4vwIWvpudm9ulMJXWyn8R2DGO2YV5n3kCGMCStKMS6GxvuwC1Gs2JwzpwH7zmOCYqRvaDQqWC5I0i3IqVMHjpXPvKhkJWBy6oXgjFazanNTtft/PIVdW25XCaMiNCFa3yFdmdCst5y9tOOcfkG9LPDZBc/3psAZrPf5FDEsAcbUyscUpGegFaGu7LoWOnawZBLhnpOIr5ysqXz1KDSg2cMnAojJTvEdB3OR6ZZwAoEcyUz2iQqsHKfvrctiaPPybvsT2G3MlDKgcA9NTW5KEbOs+RbqLmiuz+aYBOOk/eM1lmF+exR2NE+ZyeN/uPcVF/4TzvBCi7a3lQL8Y6CKovHRiRGMsypxkTcA31NfkveuHgD3zH5+MejbyRd1malro3Avrs3KyXn4ah3e+lqnO4Bs/G/+52p6jEmXYVpTKrBPo57AISQFc8UZqBD3SLHvqqgM5IqgI6ZZb3aqSK49gF6Of/wCV/LUCPCketffdgYMXmsDuvdYHIlk+Zh16mxBT0J8DTcyIm94HSIlbB0O+UgTkBUYlTiURDQIFNvQvtkxoMmARdkyJQpolLa8jR61CGVqAnU9Lw8Ep7edsRBUWNHVyntdRVsJ0hvBb4yAGdli2VMftJIYkCQbphbGr8RMAGoFO5a994/wQgsSRoDhmjT5oUpIqG453Btjws36DIRU4YUaWKkNj62rrTAbzWaredDG5o5ggRhZSKmv1U4ecYlc5+6ij4D4BeJKqMw5j42Y1WhBdxCEb2aMlDQN4usswzEEZAL/pZsk9eZWSX8RkOz5kwWPL6XMGjGaTJG6zJwM8qF65g/Mbs0eekKM4l+RjXsU9UxCpzcR75m8oiAZ38r3RXoKKHrP1VPmf/tX29FhGGMkBjGwR0NTb0fWsmnXVAOYn0UnkoeKSY7+TBERA5xijLqk8m3xclVaZmyUe67XqWeOjRsMG13IWB5xB0uAwAQE+0myxhqnJeZkwUcwL5CCeI4XrqaryyTRqmHA+dFFbyJKCrHgNtoT/IV9QLnFt8PzM3W1TEg3EPwxxOJpcBuKXQzyLnvElWOvQbAZ16LtIc9+E3zbPAZ3rmeGWEg4COvpH3MQdcrtBIqeIGebJywQ++/q+1hs7OF8yga1rVJNh7ATrCoNMZNrLD5DGnzkwB0El0epsqYBGAJwRbDsmgZQXiEYxVsSjgqtEQFQMVMr0UgiK34SAhrtPBaWPjwiqkp05WmYC4csiJhR42neKl08Kmt6kCge+wfg5Axx+FhmEierhREZE+DkxgVtmHS7rzGoYsY8je+xFOEAL9SG8HD55GlCeqTKljjZDC4oKbwc9BrFoxAD6iFDyUppnPx3bwh4eVk4Ki4lWjgMKigONdQsgUhYUyoLvQZwXJM41xWaEg0Ke895VjAaCTbzhHqlhp1auMTPyOfIBMfzf0chldzhmBsQibyrnjpPFuKRt/o/IdDQ7KgSpMnX/+rjKiYKx8pUaAKvWoG3gPe0hAj2Co/SZ9o1Hh7cjBNLwnGhZRTygfptK346SnqG90XPobgTDJxbiwVaQPeSLqgETTBBRa+jPySWE8huUWjqmf1+B1bpUfdI4JMgroSU+lpGDOjY6Ty3Zx2YJ80u10JkPdkkzKZyoQKx3QNvqk3jt1CHUvDctpHro6JH5NinukQ08qFWvjrAwp5uLyhLHmHRb1xjgptMzoV71CWaYTAyCHruUr54C04tzjGgA6o6WUj4hJ3v8L3/qGPQF9L2GPv/kECOO4B5NmoDhzlgzLkDtCtoVwhmP8ImPpdYVwciOehJtJGFUk8Ts+i8Qlo5CIJCpPI1NPWa8lUJUpDX5HoKQVxhD8YA9ApyLWbVfKHIWHm9eAymiD6wnOKnAFQ3hRmL4npRE88cr1ymgVq2AVSgzhJjnQhZZzIQTZyqb3rMYLNBFS2SIgqGc8jf+oVGfyaXAcg9OcHr6NDIlnWznkDmsduyqoZH0Nvdf3hJjXAnSCugKFb9tr1dI6tKyhs9hPwWNQUnnPr38n+2ZZ6W0a/2ilsghukCtsGSz6lNdq1XijgmNojmE78oAaIREM8FnBLc4/ftM1SjcocsY95VyNFNJYQVnlkjRWhRUNUg19+/Ny2Jrt6bPxXusEsH3OC35H5IT3KjDHaI/yh8o/dmpom6QRx6WAouNKbbIgD9XkJCgSGFWPqVGC+gPprIDJHCidRwV0jnNCpvIuG51b6grOPz+r/kLfdna6voS11/HRcZcM+APf0XDf2tyciPCpQRj7q/On76c5TNTNe3noRc6XEKWssAtpyhwV0iY6PWqkqk5m2JzyiD5BFhFhxS4hXdqIXvheIXfyaTFGALoKAzuuwjdNqRZKIV/wPwLo0UOPkxatECWSExW1dnLIh2ARJ3vamCjwCj5UQBREALoCDAnH75jFqG1MCt24MhoFgpmgAHTsw1brOD6fExYVlc+ZT8DkljsKJl+1f1RYuM0Fx09MS0eY4q8suYQMq0qMzOwV4ryOAAt8pFOv1PjhPvaY1OS8MhxZA0lboXRsjCZM4z+MfKY9k7yUVB1lnAOBECGyr3MWKUxvgLuXGs2A6ltS/jsAXT0zgsmgirMIJOSuIcxs7ReFIvKkMRSPj6l85FihR2CncKuS1vdqaLCELunvRrONfGsh5xYAoAbbSNYwC97Jh4ZQLzgoiNHm/e6nRCjQlLJCZaVKOYJR1DUKuDoWGrSsb0A+pKFN3ZNiMmNAUy+RfM5rVS9wLrGGrH+UP74y5EtQU/n0CFc+C2CaQRb7S9okWUxyp4dLsf9sR/Xd7ja4N3xy/Mof5IVIIz4XESo+t8xLp/5Av6i/xrzU9eOVcR4CPWAFV/CIeujUMbyGzoPSlE4EdZUCZtQDNHjoodN44fPRX4bcyzx0fKcREIbVnX5ZdlEr3e/NJ6PRQ6cOVF2lxj7ngN8xikgZwe/cXcQKiOpMkncZQWBSHGWNtNgF6Bf9jTfu6aGrQilTrLpG5r+HkLsPaA8P3bcu5D8Vfn5H5omCyt8J6PQMIhhoLWUKpT5LKxnhXmUoEI/edBRoKr/X8tCZ1IH+4lrcR0BHxBlLmtpnDU3hWq5BkyHIxC58taqHkhkVUcEksNJDp0BG6w8Kn16ienG4HrTwNaJwpCrH4qVvcdpU9jRUkZDxsG2Fyh/PIY29ryh9WcHxncnLIROrMUn+irzn95tZcXwsbJtaSmbxZQCsWXn+Rtqah6d7eEy2rXko3KvtJQ9dASUahxHM/XqsgQ93bJC3rWl1J9LCw3O5VsCEwsheFSul8Xqdw7IxK43xHnkBCqguf1zDHuHM8pyUB+DNx3Gisp8bP4ie7PSKrUtU6H7aU06ucw+cYfp8EhQVsYNdczegU6FGMNLxUAZZmIeAQ6VMPnGjIW9rKuNhRkdUptX4pSJXI5v98DlFtTMJ82rEANdB2RKEFYDYPyxXRUNBoxq4jmPCc0ibpKB5jsB4KTECOu+NYJ7aHB8fq20qj1B+y+jj8ihlc8sAnfomAnryMFNSHF7pYXKLGT57ImrOoaHuU9DCNUyaRZ9V/xLAuO2OdCCf6BxTR8TIIo0xNY6ic4bDhQojDkc55wS9wjGRPeHQEzQ0iyibFKGJ/I45Iv9xPPhunFSY5l9LGuN36mi0RXzCd/yvoL4L0M9+84VF6Vc8PA6+UExhnZcEJQgUYJzXHnziGA7jFilZZ+EJXQroUeAJHCSuEoxCvtPvZh029g6V+UE8MJZaY7Q0dY9nucCMkz2UgbSfmnRBWqniUYal0cFJ89Kn9YYrXQVqjpvMwLYVDDlXsPIAZFQ2yjBkIg8151wFgiuVC6t0kTHIROg36LO6uurDVUXHuXaAQIZ8zvLkdZGPdNwETb/WKu6hazEUnWO+H+ccpGzawsKHZ5/rHEPwsYUE41hfX7dqvWZLS0u2iZCeG5UoE5yiB7iGxXDgoczOzBgKeHC8rC+9uLjo11144YX2rW99y3kIte3xTAd08HfdrDdM+9qZZZ4OTkheEyx8jBN9eenFF23//v0+F9/8xl/a4SNHrJPDllS85FX0BdfpLgMFJyoW36aXw6bIuD3x6glfYrjk9a+3V0++mmqlIwEVZZRYwESLZeQkIGblOx+y1nulakuLi/bqiRO+roj3oB/CpEg0PHT4kJ1ZW7V9+/e7oltZWfH+gkaYI5TdJS8vLy97+zBAMUYc+kPjtRiLVIzD/aAB50KNLTyzWNrJB1tM88BSSDoZi+g7Q72cH+4/jrqnTN5VkbJ95o8o0PA95YB0V+88ySE92BTtoP6IjkcBLrKFKumrVAQDNe2p39gGHQB+VrBWWmLJgeBL3aFOjJ5WiDYKvTEcesg9RQDGWe5q+KoRoDqc7fN5kdaqi+kQpXbGxx9jHvGfdGO72j7ngXxGnsLzPdGst+M6gyFvn1M4GLk6I4xlx4h80hl1JO6nE1DntreS0ui4jvxbyF7WDeQlZPnjvTpaOv/kWzVEFNh5XgZxu6KArhOtHVDrlsqchKMFUTCxroPngjIaGi4s0Bz21Cx3FSq+dytSwrhkegpUb4DTkJKyit4NGZTZhfS+STwaIwoiEdijZcv2+apZsPyOjAcia4RBLdDkQQ6t3kJhgvSngK1MX2ZhFhOIrWdZQdMbV4sV13HNygEmGzcYJwUizjuFFs9lyC16Lj7fKL2KTNc8z2VGET0cWuakp/MXvEDWg5ZqWeQx8lSRcyBr/S7g+aSw+Vy8AmDhwD4/byurq/b888/bkSNHXGERGDFmXIP/pMva2pqDEQHn3HPP9fu++tWvOvDgeQB8lrMtQsq1qm32tgpAd6CR9XgYKgC+88491/7qm9/0Z1zyukvsP/zJn9gFF1xgALlTK2e8MA7nkGvc5Hn0icKvwOS/W8X2LS7Z5saG1xuAcQfDgNUX9bx6ALrPYTa43cjJ+/aLrUuOQOODhnwsbpT07MILLrA//uM/trf+4A/aTnfH1tfWfMthbzTO1qWSpULC46AfYMycPHnS/8M4ItBhvjjHaqyQV/gb+WrCGMw6wUvPSmGiCBwqv5QvPt/p6ltHx38KLjSy+WsZoHMNPT5D7ykDrPR72gHB0rHUuQQvnW81BqhndA19/N3YmFS9oTJFuuIVBi3pR51AowftU345Z+gbdV4E9Ei7OH+kic5J2uo9mRTIsfB6nX/OCeeZnnvZM3itGo50BiBnSEaDfGP7GHQEInbOG27U5uW7NIhUsCpX9ku6K0XCfK5k8iOdo6E2wRfukGAbazLIXH+Ec+v5PMVdGgDU50rPAtAphHywMpcyQFTaMaTDBCl/XiWdR+xb1PI6a2FBZeBnVasJqZLEOgWSCTDI4fH+EGGLRNIyw4OK0pk3h/cV4Ck8ej/HPk1Ilchc4yDzkI5kIo0CRE/Vi/PXm04b/JUpcdzDZymjY54QSvZ7ctEKraKEa9Uy9dApawLn0L+HVsNpVCoYNKaicad0QZY22td1LNxH5U4Ln3RRJeWFJXppHzi9NLVEqUS0+hTuL7yzfB48BA18yINoEFWAIgJQAbh3ul2nBeZitj3jCgRe/Nr6mu0/eNCXDBhpAZB//etfd8BF38Erp0+fdvBlGVTsbcVv8E7n9y9af5TPAy8827ScAHqj/Y31dVtcWLTDhw7Z1772Nfsbb32rvfzyy/bc88/buRecPyEbCt4cqxpc5AGnmVVsa3XdawEge9/H2Gr6mjnAc2nfsvWhNJi0R8MLBiArZXnpzaobIj43EobGdwtzc74XF+N93cUX27e/9W0fz+svucT+65//uZ130YX28olXnE4HDhxwGsNAwjigLL2ARgZu0BDfY56w8wAePIylGI5UXqVMKAhP8FAzFT+iTKsMgVb4XnWahs8d8KSwzDRgobxzbvCZPIgIiwKPyoYazYyMUWmnCGMyRvT42SKkywhPPiNB+z3WFbW8rSztJZ9Q7NnB0epkHN+E/qomvcBnKqDgeoat+WzQlzoPofY0L9OPD1WHRsHX++CHhY334O/6PQOc0p36QTFJDYX4Pa6f8Kxz3RNPSOv1bG5h3nWFV3TMgI72/NAa0CZHTricxjKxxBqtdKh9m8YTKsteu4JRxhwViPPP8ZD+0bjn/BbYeM73XTSKFjAVuYbClBlUaAhYhTDkkfiE5UpIGDSUpgKyr6vT0tF7RCIikJAYFAqfLKnlHq0jKj+fICmIQCHHd7pGrKDOMRKoCkMkFG+hwaCArmBKRUTQovWb6FO1/qgyEbJWg4AgpJNIA6T4TpLZdGkBz6GFzrFQQOkN+ffZyoxhT9II9CF/lDEsvEKEnejtqyfM5Q5VNmzbAT8LjAK6WqLsL/qA/nF87CtD3AAYAOehQ4dcgZ945RX3/s86etROnzzl68zwRNzSxpnCPOCjXrOTK2fs8NEj9sorr3g4/IUXXrBLL73UQZ1HB8PDBEgB1HANvHm0VW817czWqnupvowjoTgeroAcAnjQAC4YFghxnjhxwmXh4kteZy+9esJlg8tA6h3hO0bAyrwtAPrR/Qetu7VtJ1591Q4dPmwbmxsO6PBcX3zpJTtw6KCDOpMGsRTBMLwr0ywbPDXLlepwlKp3WcUO7t9vWxubhu1FiDYsLy3ZkcOH7eUXX7KZ+Tk7vbZq7dkZHx8UI6IimM93vOMddu2119pya9nbrlvdrr/zeh/PqVOnPAJCT089xOihoD+MGNHAo+LHZ+wD14Qh5SX8jj6RdqpPqEswxmjERlBWQOe1XPKLgB49KurHaHSk6FAy1vVwlwioLJwSAT2NJZWGRulo6gV1VtBHLjlE/qEs86S0aAgpgKDtaYCe9GMCdLahhgWXHKlPJnAk18Ggcal95BygXzSGaEhxrJSZvQCdxqHqZ7wnz2AfuussKdFMT9yXY2Q7M6vHcUkNcoRdQtFDV4dQdSY968LAzIWmuNedBiAxQ8Fc71Us2hVyR+lXKmyChAImiRcBvVCq2TIkGBZALWvo/z2AHgWClqMObmyhVg2lX3XbRAR1TigBHb+TufBbPN5PmQb36O9qdWk/1VBR4Y/hFtK5mHAYJAajZPLoSAXeaJGRQQrhkchDDNeW9YvzyOdgjZcKU5ckqGR12572n/MBWjIRBn2CcOBerlfhfVSIpDHbUwHgczk+vKIPBHS0R6WN+7BLAtY1xoG/hfl5m5uds53tjq2cOWPbG5v2Yz/6d+1dP/1Oe8OFr/f14c3OhrNMcwZFZur27huu8Hk+ePCgnTlzxsEbf/v27fN277n7HmtZ2l7ZsY4dP37cPWBUeTv3dedPhtwzEPrFOQkNz4Fh8eTDT1rTGrZjO9a0pr3rhndbpdXwPAR6QuiHRjsw9milkw9rI7P1V09bs1Y3rPffe++91rYZVzA71rM7P/Rez8IGnPu56fTQqUhhaGdvxJUIQvA5CQhAB4W2trJiy4tLdu7Z59g3vv51O+fssw0HWtz9L+6293/4A7bd27GN7S1X6OgDvG8oGdAQHjiWL+Chf/pjn7Zt27YPfOgDPlaMEwYSoy80QDnv1C8EdPKK6ijnm3oCNXphEZhoBFChk+8JQAA0BSDVc+xTNDKVf5nlrs5AoQtzlExlljohefgpfM3SqeyjygANPCr5SWBO29Z4QA2VPp6ja8wKtuxb0Sc/wjhFyHScKn9Ke+rRJOvdHPUs99Dd4JKkOBobhWGFKn+5sFHUcwrSGsFhyJw6kn0jzSK4KzjyN9IJEU4Y7XRCYPjDEQCg4/lOo5wISr7yiHIqrZiSkf1wnvHx4hybetqkK4066kRfr8cyYi6uUwboOg9lNNrloaOwjA6UHhRDStEzJSOUeWvecal6BQXi4Pk9htwVMJS5+L0CFJlQS7/yOhUobpvA9WQGFSoaLNGKV0GKAq9GAw0GFRQqEbSjWfYEyUJwkWDUTQoXf6S59kknsRAEWVfFljNkauIeTC6TSKJFH40Rnz9kyQpARmUX6a305fNwP70VjptjwfesNKU8xt9dSMLhIWyTAorxQOj4LAifziW+d5BHgh0yvvsDH9Nce8aWFxbt13/5V61lDT9mNuUF439aI4Mp2HHqV+3M1hm75pprPNSOccKLhhcOb/KZJ56xnvXcy8R9l111mYPX/L4lO7V+xvrIc0fFMQm5sxQswswArofvfsiNgbrVHNRvvPNGG9Wq1h0NCkDHmGkckZZRYSkvAtDPWj5g3Y0tX0J4+pHPWi/1xhrWtHff9B5bXF5KCgc8BkBnuWCAPMJ9zFHJ5SxZ0xrePxTO/uVle+5b37bF+QVbXly0X/6lX7Z9rWUbWN+uuvEaqzTrXk8fNKNixHzBYwfvf/vb33aQ/8QnPmGL1UV7+1Vv91A8oh74A20oa5APXTaiYUNlquCM987zuWwxvR7lYdBKvUsCMV5JR0RMCHjq+fM5VL4Edyp6GsG6bY08rvrH12Z5zGc4GAgFWRTQtX3KPe+lTqDhktpI4WTue+Q9HCfBjDpcjRX20WupS+2AqG/UC6ZxxZA7AF099Aim5GcCqIa+nb5I5kVSYzjPXOnI/qh+jtgQ242YxbFy3vWZ4FHlOfB8YRxmmQDI8zwGb5tr6qhzgCWfvO1WeZA8i+/IS+AFOl3OPzlCqYCuvE6jRY0VlX98z74Wuhrb1grlLIcQkJHI0GyITEKiRqahh+6/V/M+SZe+cbKGC1CeRG7ULwNzCpEaDwRDMiEqxSU7YpwUF9+DkPgjoNNoYTgsMjGfrcpAr1GG0RwCCpICOj1cTo6u9VVqNTu9uu5MzXup3PgMCg+ZhXRnf7a7HS9nqh4s3jMzHLSjMJB2pA9CRx6KDn9sg0paDQk1ZooCDCGhTemvHrUCPhUyMvQpENGAQN/h7QEQGD7kOjb5E8/HNQ4S8wt28sSrtrG6Zj/yt/5nu+Ldl9tbLnmzDUc921rfSJ7s3EJx5OJmd9u6NbNmfaagwN/7qb9n55xzjgshvHWA+v2fuN+2Blv+XbvStqtvutrp3Ud2bxuvk2voPNSBYfe11VX74ue+aA1reNvX35ZCz8+/+F07dO7Z/pwyDxN0pPGpSpnzCUAfrm/b0uy8z/dDn3rYAR2QDkC//o4bfTkEYI4okCfE0SvKRjbk0LP/SwAdRlJna8urZS0tLNonP3q302lzsGELtXm76b03W3fY9/K1mAf0l3kq2AmAdXJ46I/c84ht2IYdO3bMLrnkEvuLv/gLny9Gd6iwCKyqgMl7vCYqTZYtJtBSH4FuvJZ8RSeA1+D3+dm5IulQZYztUleoEYD35D9WWSwDM/aZyZd4li73IeSelPI4wlAAbQYJGiWqZ8kLCLmn+8v5R4FA5Xbie3igsnZMunH8jBxRdtEPTYpLfRkfAc3+kx7RYdK5dXyAQSaArveT5lHn8Ro8Ww0cHZfKC7FLAZ08gToKnvib8cH1ZU5US974yL12j3joOR/Mas9LsHSg1NhgG/wNcz+xJFmrpxocOdNd9SzHwqRk6tQoK8STMaC/7dI9AV0VsloPyqyF1ZBPbtJJgQeJsASBntdSiXuYQ/ZCKhiwDR2oWsgIt1XrqZZwAVLMfs1Jd0x+wH0ariFj8sQiKkm0SWEtA3QFRxAOYKMKQ5UFLVP1GmggeRuNuq2sbezy0GnI4H5dZ1Qm9fAN1t9G45A0Q1MMd1OBsR+7LHRkIcNDEeVB0FchUNpOKIZR8ihVEev42V5hfMle70Kwp4SsijXKTsc9dLTDLHPc65nvtZpv+4LRhP3s22sbVhkM7S1vfJNdfcWV9v1vfIsfbVorCnw6R1l/2LdGFXvSqwZTDz7OWnfNFlqL1rWu3Xbbba6PsOZ9YN9++7Vf/VU7ML/fvwNY3njLTf6+h6JGM7DQB94uihb6+BFBQcIPllKGQ3vy/idQ8t361rNrr7vG531mYd7ObK5bZSYd7lEbjDzjH54xxmWNdPgOqy3iN4aHfc09n0XdHFWsVa37ksOn7r3PZuuzHkVY6a7aP/xHP2+bSOzj9TmnhYoN3w8RusilO4scg1zBL20rrFuv23UP/Zf+z39qZy+f5coPHvrVN14LBkrFVfIxmDy0AgZLe2bGNrY27ckHnrQrb77K5/HUyZNOUxgQ+B00RB5GmdFNI4HgED1QnNmuIExgAj0Zhlclj7lRgxnXsY4BZUTBgmBE/lc59+cgryPvJVdFq23iuWURCPBvo5GMaV1Dj23hd/ab86Z9TOdB5GN5s47TELk6ZAo2hVFYrU0AlRocHL/KNCMTuD8VKeJe+kmHin0kzTiHE4BfrRiOEC0OB8oXKQaoI8mQNTEAdO12xkmJqh+VZyKgF3hVSZUEwX9+rgN0CowE1HSHPGdDF8lxBHSfWyn1iy2i+M13lzRTpJSGG40NAjo+K6DjsCjWeKDhrliBfjIiSd5WbECftzbTclcB6Be8LYXclYhqDYKgF9sAACAASURBVHAyyywEH1wlbU3BdaxCNdGpUJJVGd8VWQXrFuM95Ox4HBgFV393xVlFyn9aBwJh8UyGiRi+1DU2BReErGBgch8nLW+1KnXb1q4+iQDRm9LENIaDlZmV1tjHjG1fWoxHJ4dGCBNbqBio2NCftKQxzlIlU5IO3H+uQFxEG6CE3SIdJw3iOoag8PyywjJq6brCyueRUynilXSmUULPjcsOVFSuFPPhAyqoNL6UgVV5O19i29hOx44cPmLdlXVrDM22Tq3Yl57+vIOOV7DLoXWA9nW33ehAiPA0trq1Gi17+L6HPERdMZRwBegO7bpbrrPzzjnHXnjuOzaHax540JqVVADp1NppB8q17U3bGQ2tNtu02Vbbtk6ctrMPHvaEuZNrK3bW6y+yE6dP+T2tSs1mBhV/dUPBhtZtVGzbBtZcnLNXvvuiXbBwwBo7Q1toz9jplRWrLc5aba6d2ul0rTWs2IHFZc+4b87N2Naobx14xsOBHdp/wE6++LJ9+elnrenmi1l30LW73v8+D4d/6/nn7MBRJMxtGpL0Xn7pJTvn6Fm+9r/S27RRHceu1ieOsURqCv7PzczaKy+8ZPsWlu3JBx631Y3TbtygjR/7+z9uC4f2+5nuZx087Ml5g+6O7wiAogNvdwY9O3T0iG8jRHgdyyBba+u2ODdvjXbTuvWhbQ8mq9ep/GmkSYGFoUuv5Z+PzeR9VI7UBypTNHIpS1wyo0xgflTH0ENXGaYBSxmLDofKAXUQ+x7X0JFfUKNBleuAFLIhRwnT0KaTQXBLS1pYj09brtgO9awuGURAh2fMJUkaT3wO7ledG40Z/OYFZRwMJ/EjOh5KH+1DynJPEaKoU6gnMU90yvCdLl/43Ehhl6g7OZcK7gqcGGunhzomKXrs/cxVEh3v/DTGjC15WYJJlDSIoPuYqU/eSkZaMrSIGdRjGjni6W2cK/aT9GKf6KgpX3j7MKq63aKuvNPjvLe9rkiK4w1lAM/vtHFnbNRDljVcgiknKHrO7LQz6AjrdPWJM3mVAOyPWnl4XsF08O4qAwc0ElMBXTOEKZi6JpUqLY3PuyXDUDFQcJUhOX6O3YUoh2K4BkhAIzOqMlDmScdvpuQKpUtULlpsxC1IOVVMQ/KkQYwsREYv5oRVzPL2N1btoiDj2Vo4RxnNlRYYKO+D57h4L/mFITtaqTo2GixkcjfwwtnwqnCpKArFVatav1bxQiczw6oN1rfsb//A2+wXf/4XDDXeYbAhB/U9N1xj1dmWnVpbsfnlJQebo0eP2trpFat0B/bkI0/4sWlb1nUDAAlrt9x1zNooOlNt2P2/e68D2NrGms3PL9pdP/t++4u/+kv7/S/9KzvRPW1LrXlb9rvMrrv+Ols4fMA26yN7ZfW0Kwk84/F77re5bBQAyG/4wB22PurZ+k7HLr3wYvvkL/66eeB/e8es3bTjP/NeO7W9Yfd8+lM2ZzOG1Lj1tTO2b3Gf3Xj7Lfbi2mk7dN7Zdmp1xT2s5facPfix+2zl9Ak7sLRszVrT7vrg++zEmVP25GNPexQiJct1bcZadvmV77LmXNs2Kl0b1scGdSHfHjEw99BThKHiGQTwzUfDgTWrDadVrlNol737p+zQ8n6/ZnVlxb7w7JeygWR2ZmfNoxJzlVn44/bB977Pvv61P7cDRw/ZaKlpHcQ9Mg/SA1QFz4gT+qaet0cQkFQmgM5raJyrLCj/KC8X3k2oEgY+gxGiuk8dHyruqLM0IkZeZT8oH0lWq6nwkBw7G3lcjQfqPuo40oLtsy013vUsCAV7n+dcFniXkZ2LuLBtNaSihw4PM0Ff+ou6hn1THVjQM58WSYME3xMoqfvpKJUtSfkzc92Esrb5XZmx4P2q5SqSlVzHJJd7TUDrNa0LUIaM+YEtebSux+DQZUAnvlDPkXYcawR05aOIb8pPnGuNtBR04t54PcIYgK6NsiFOQGTWOHE8JL7wFnOIiQPgAMuYDYCO3bQ88UgFh+3QytbJKZ4FhQ6fKgM6r6VlFDPYCXhjDwATmcJ2u8AiMyfDVyoknACu/SigM2RFxod3zb8JMM/RDXjp9NBVGNgnVgsj+Cmg431cY+cY2RbBUi1Des9gUITcudeSXjGZswhBhRO6yFAEdK09oMKvdFXDjkyK33WOdhkMKC2a942q0uX8g3bthTl7/tvP2aUXXOyA/tF/9it2/uGzHYCTx2129S3Xm7UaNrdvyU6vrngoHGu4z3/z23b+obMMJ049+ODDDuqXH7vCvdittQ0b7fQSUN53v800W9aoYT3a7H+77O325S/+gZ3qrth8a9m2Bxu2OKpbtZsS+N5x5eXWm21Ya2k+VVB7+VX7o6e/ZKO8Z7nSbNn/eu27bOGsQ/bKmVN2zv5Ddt8/+02rbXTtIDzdzpZdc+dxu/+xR2zb+jZvs1YZdm2u2sqQanb8I++3kxurHro/+eqrtm9m3p6492FDHAFxgI2tdbvjrrvswUcedijeso7X7F+ozztt8P+nrvxpG87VbFAblx/m3FoG9OqoYl949FkH9JH1rYIlnkrT1jZWrdKoW6U140bpsWPX29LsnD30yQe8jy+ceNEOHz5qq90NqzYb1q7M2GZ/w2pDs+XmvPfx9g/eaS9snbIujPK8F5oGt/IvKx3iGoYsQVeELB1UA6Crh678Qx2ir8zJUKNddZ5WmuM16hSUrXHSaKVXHfmaeg5JcfBwCegEHoIZjdlocPiYSyqTKQhyDDBI2P4uXZ7PN6ABonpKddFegE7go/7k2FV/8T3nuAAz5MjkLH32jc9hn3lPoXPzfm3qOd+GKoVptN+kE9vTcRLQ/RyLVHAvlX3NHjrHxaRer9UggE6HDss+fqZFyV5+NYgU0JUvYn9ptFHHaRa7YrPTGcstWP+XnRqFh65gquBFQNbflYAYDKwUdhjX6ZqRAroKjb8HJYdp7UWZaVr7yhDuyXliUm9PQB+DdwpLK2ERam+30xp4ZDb2h6FiKgEdO4AM41fvk960r7nU675lR62xYqAZ0H0tNHsGE79lJuVe7jJA51hUgZARKCDqGZCRKAxg0IW5+SLzkgplYp2/pLCNWry+nivbPDBm/DFMRA8ffWS7+jv3etOIiMKnClmNAp9XJNXY0F564UX7/kve6ID+1P2POFjAiwRtb77jNjuxdsYa87O20d322vPL+/alEqXtWWv2zF54/jsO9tiChfDwc88/Z29+w6W2vbaOA8vt0U99xmV+ZX3FuoO+7Vs+6MCO/9vowahnByuz7qHjDybc1e+7xUattD+4MTB75GP3WiPPaa9SsZt+9i7baVRs1KjZ1ulV+/K9j1lla9vXw0e1inUbdcPqIMLzyDLBprnN9RX3SFrzszaqteza9x3zMaJ8cq0/svs+/glbqmENfeiytTPC0azJCGFxTh/HxmnPOViYW7K3H3uXA7rKXELJkQHMZ5pte+r+J61nXZuztg1GOw7okFgYSyjuumN9u/6Gq+3I/oN2z7/4Xf89pUolGqHtzeGWG477GgvWH3StPjTrjvp2wwdutU41KURV5uwPwVNDzeieG8y5KAoBXa/B/TR21ZCOHiQVdtRNlHfqDzX4KdtoT0t7Un61DVXCKt9JF6U8jQjoEYDZl6gfKM9lHh51Eg0W6r4JXYtQv3jjkTb4HEPw0UMvtnHlzlGX8lmcA0YB2GfvX7XqVdq4j576TPUUIzd0ZJgExjnAaYlKnwiQ1DuqKwtAreG0wp4fruQ0LwH0Yikir6fTQ/c2c5SD29ZIYzpMeKaG3ZU2nGNNaov3Y8zcZ658VODVcOT1ITRKUbngfxpvW+MDlXHIGFHgSTgMBoCOPxKP617csqHMpJ66r1iMkn+uyjoCYPT68DwX9Ebddgao1ZzAosxDZ7/YX05sClclQCdDUGi1v2UhuwLU84k5npyXQ+GcIDK+CjzHxfu5nY9rSKQN28d1+E63VaiHjudpBEAtPwqizl+ZcsE+7uJEoZy0Rg8nJe6kSlwEXO0jGBoWLpUxx4z+c90LgK33E6C5xsTfY0htt/KbTLpBP5B41q+MrLO1bYuNtq+f/9Gzf2DD/o7zU73WsKtuvt6Wjx6yk+urttXr2r6DBzwR5xvf+IZddM75Vu8M7M1vvNS+/lfftFG9aoOK2QsvvmBvuPgS21hZtdlaw+7+2Mdt39xSsSYPkHrb3/khu+TNl/p6+R88+SXbXj1lZy0d8HsPnX2O/cQ1l9ncgbRl7cjSfrv3N37b9rXmfFhnupt258992F5aO+1JZVgf/4P7n7QWQmjdnlVmWrY22rFbPvheay/N29f+9M/s//39f2OA0RT0xnY7s8uOXeFeMjzV+mBk93/iHtvXRBZ/OnSjM9yx43fd4eVlsVf8X3/5/8qRi55v5VvZWbOrb7/R+lWp884KjjAJRhXbXNuwudaszQLYH3jctrsbnjPQsLr96N//cVu84Cw3hA4sLNnv/MZH7UB72bZ7mzbXmLO3X/4Op/fK2qob388+/oyH3GH6bK6v2vzCol1+1/XWrSUwL4uUwSAk/1DGCyM9e2cK6G6L5NoH0Ae6Zqo6TAFaAV91AeWPBnOZwmUy3y6DKEf4NMIYeRp6Cx6WVmzUfml0MAKV6qjokKhRz/GX3Q9m8gTMAMZ0bnS8vJ9zgGsg4wT0CDikI6MM0wCdHjrpp7qCulodJo2Aum7Olf7i+AodKx49vtPlSgiDH9y0B6AXoe58mFEEdBSW0cI4GLfyqS5BKxZFD5y8jzEXEdRazWs5RL3NsXk1SmxbRMW5zG+VC38oHZ9axpAETmWeXeAHywZbYTKgozPMfNZtKRHUvZMIuFfT3t5pgB4tNE6IJ5sA0PvdXR4676F3q4qCzJGEIIXc2bcouGqdqxWsY8GWHYInQQrX0oIkoCsQkla+ZaiW6mtPGDrisVNw+MwI6Lr2CBqqdeugJwytc1zQRM4/15C7Gkhl4Xo+iyeaqVeBPnB9Tz10NVSohGgwcF7VulUFqEzN9/D84KFjS9Vos2PDra49+8jT7qE7jQF6111hg0bVtgc9B+zWzIyHxbGtarC9Y7ODqlWH5t77obOP+ho7qq6tr6zaOUeO2mJ71n7+wx/xzOyF2QV/5rG7jtvSgf323IvfdUAGCH/5oafdQ9/ubNuo3XDA3h6lEHxvfcse+Z17rYqqUshIrTfshg/d4YlvG51tq3T79ulf/S07MrfsnR4O+3b1XcdtEz5wq2GtesOqm1176oFHbWXltC0t77dtG9lVt13vY3r1lRO2f27BPv/YZ62Vk+LWt9ft1ttv92z5F1552S64+CLvy+9+9GO2tb1hs42W7Yz6duXtNxQeusogFsIA6FhDP3rwiP3Hf/8f7F///r+0+dqM7fQ71qo37a6f/aD9+SvfsfbivFV2+g7q8NBnKi277th1nj2PbZUsDYyljS88/jnr9zo232jbibVTdstH3me98YGLRUEPDb3r3l0kaYI3Ycj2uqkmAQAdf5RtBfQI1vGzgpnKuBr30bMir/M18ik/43fuUimUcJbtpGsGOYw7XvLQSCH1TwRcGhqUb+pk1UvqPHBcqt+S0hsfWMS2VNbxDHxWp6YM0FV/Ky2os/YKucMhwBo6dVdsX8ekkUh+z+VaBfTC4cp6iLqV81gYLKwRUwLoPD61iByGkLz3F8mnWEYLJzWSFzk/E05QjtIRuBnRjU4To9yM8EbcdT2JPfPYRaYh94v/1njbmk4G31PJk4DKPCAQzpfmaV8YvAI6hI4hVd43AdyGSmypEtY0wXMrUJLO6AHTe+z2d2w4mp7lTmCJaxze6AgMO974r1YkQTqGRApGytuTsI+S16KNGBICoGNC1VMuGMtruaeN9GXeMwUiZrmrNwv6kBa06FXg8XucM51nCgn6WJYUR5pom2oUIeROz5wMHJcAKKzRQqYFHq1/NaTK+KIQ2IrZmfU1O3zgoFU6PZurNe2pTz/qgN7td31/9PH33Wm12bbV59qeQAbvHFsN9+/bZ69850U7Mrts2+sbtu/IIftvf/kNLxaDojFeoKa749vJPvvwk7bT61i70bYutp7deINvOTt49IgXVpmtN+2j//ifepEXKDeE3O/4hZ+1b7/8grcFQP/9R37PBp10+litPWM/ecN7rLow48VlVl46Yf/2mT+05shs9ZVXbX7/sl3z3lttddD1dnAAy3K9bfd//G4/7nRhYcnODLftH/zCzyejwsyWZ+bsyU89amdWT9qBpX1Ws5rdctettrK5bpd+35vtT//Ln9nKmRX7v3//39jQegYfG+H6d956pfWwoT3/kQ8J6GtnVm2+PWeNSs0+93Aylra7m5578dNXvceWLz7Xnnv5RWtZ1cPoKEXb7+746XRveMMbbHVj3Y1KVMu77+OftKoNbcYatrW+ZrMLC/bO269xQI9zToOY0Sl0j3KE915EaafnPFsG6ASeWDqXBi/HSXlVo59tEdCUNvE9l5gi/agnNMKgz0V7ftqaVydL8q+Ag/6rgY570z1pzZiGb9kaPvtSBqgThgWWrLx0bMqSx58CKvpA/RtllI4GksWY5a7t6vVl9HP64PkZ0NEWx1iAqNClzMDCdayjsRegUz8rDb2xaq4lHwA9lZROSXGFgVUC6NDbAPTiwKNQMY6GkPItx6H4QtyIc4trCOjKGzQUIYPbSNrUpLhL/vab/Tz0aX+vBeg4FAL7zKnECej47OuU8/MTa9RkdGdYq9rMTApDqlWln1Npw3FImwLuINZsWrfX9SSn6FHiM0P/IBQtIbWuU5v51K9sjUbg0qQE0qiwuJCljuxcKczAEBzpwH2E6oFPTA6qJQnx1ZrGe68Bno+A1NwEgjY8TXgt+E/lokqLbZWFvNAn3XdKesVta6Qfn0vhQ5YsBBLzoMssGtbSces8UIloBAPP4BjYXw077lIYOPyn3fKCMb21TZup1O3zjzzNHBf3pt91w5VWaTds6AmUQz/q87vf/a4XFFlqz1lvZdMWZmbtzMa6zS4t2OrmhqG+M7ZgzTZbVukN7IkHH/NnntlYscX5Zbvypmvco18+dMDDze1q3T77yYeKNfS1fseuuPUmO+d1F9qrr75qi80Ze/C3PmHt3LMt69vxD3/AznS3zOpVaw7MPn/3Q2Zb29Zsz9h2Z8tu+4cfsrXhjpeG7WxsWWWjY19+6vMOqCdXT9vc0n57x3XvtmGtYstLy/bqCy/Zv3z2y9byFXfzU+BuvvW41dst+6vnvm2ve8PrffvbE/c/6qvfqJ3XHfXsqjtvsp3q+JwF0piA3qwhuF6zdr1p9/7u3Qbsn8nJeZddf6VtzdZsdXvTFlozNt9sW3dt0w2kH/7hH7YPfehDtm/pgBsXm4NNW6jN2db2mu2fWfTkvdNba3bzR95rO9lDp2JDH2gkUv7VaGYkDIqM29ZwD3mHgAB+wu+qMBUsIogof7O9sqQy1ZWFLIjnRWOBijdGuMbAkk744pIjDd7YR7YRHQ6MtywCqDqE54nzuwn9W63Y+sZGEU1UQKeeZASQfaZepX730zKzAtN2aSApTdVpcd2bs9x1DZ3P0Igfx60REeboMDFyGqDTiCozWBBqxxp+WcidHnqxpFJUmcShLcnYQv9xBGvU/+ivGm8R0DkO9IljYxSKep38xyVVGnN4xfNc5zeafk4EAd35Bh46wTSCDhqDh0GwZpgAnaXniyMUAej0pMiMHAQNAjIrGQLP6O2gLGJKJYoWGIVGiUMC0Gp0QM+1qpURlBkU3LSPZDglKq6NIV9NSigzehCh8NBVPOc2F2sBnRgmpGAXzOX5B40J+qpljj4S0NE2D0rhmdI6TjKAWvoYDw9H4Bwqg6Mt7MnGHDGjnYxDukMhaF4Ahd6VbqPuYI5dBqpsOJf0wKmceS/nhHTgXBTWsFSeYy1zVRBUStAj8ADf9oNvtf/2n/7MFlsz9tRDj+akrLQH/cqbr7XaTMu2+zvWG6bazUim2sZWt2rTZisN98Y/cd8nrd2YsytuvtpwrvjqmTPu6XY3Nu2zjzyVc7yxRadu1xy/3mrtZird2u+5Z/q5+x4pAB2b3664A0CZ+KneH9nv3ffwRFLclXces1694mvbs5W6feWBJwxFYqAcoWDeefN1KeTerDuINjsDe/axz9poiBBl3aMAV9xyrecQuILpD+1zDz2FmnAOwKDN9bfe6HkDjZl2CvUPh/bYpx+2thexBayP7B3Hr3BAJ4gW0Zf+0Ia9gQHQN1c37MJzz7f7fvse2+qs21J7wdOBLr/xGusttGytu21L7VnrrG1Y06r2zKO/54VnaobiPakYD0D99vcet4/9xj+3w4vY3mbWtb7d9A/usudPvew7CzDXqJGPV5SGxZ5+1lHgnE+85lAjS+7uAgyuK+6RdBp3wlDG+SzKQXw2eZx1GiJ/8jngN41YqT4CDXHGfGd7uyggApmMToXKUzRCNIIRdV0EEgU917kouxQMETWalRb6PfUYxgWDxMsc5z81ZvCeSWVRr3lfwBt+7kNjYjeL8iLHRBqQlqS3eqeRTto+9bOOA+cQAtCxfc377cm0qAyH/BtsUxsvBaSKcWkFHde5kQjgzifGqRFGPGNf6YjxGk0c1vn0qFPescGoK/rF5Gqcj4AxYoeO18jv9YsiOIXRc9EPv9EBXa0GBQUmdajlQEWNDhLQNWSmoMH7CBRQGBRSAHqtlsxzTkYZsPMZZHYySaPVsiGiA+GkHxX6+F6JzX4i9EVLTI0a/M6QtTJq4aHnTHVtA33lWPmeoWx6wzrBrJJEY4kGBe/FxPHEKPWg0QauLbIwZf82+kOG19K0hRBIEiKSOqKwKbBCIZUBuve3XvccANBfhZz0IM00pMc+KL9xrGUCqUpIjbakkMxm5+fsv/znP7Mf+Zs/ZM9//Zv2/3zljzxtbGt7y+ZmFqxnI3s7tmdVzPYfPOBFdHCW91yzba1aw7ZOr9mjjz5qCwv7PNlspb9u8/UFu+n2G2xnq2Mz9YY9/fCT3hry5gHoV99ynXvOAHQUTwEQP3P/o5Y2lQGoxoAOurRGVXvm048WHjrqx7/nthutUxl6YZgZq9mXHnjcr/MwX2Vo77zletuqDBKgDzOgP/q0GZaXKjXPgL/q+HXWYw2G4cg++5knJwD9ultvdEMGUQxX3AHQEXK/7I5rfNuYKlH/MBjZqD+0g/sO2H/6k/9oF513gd1/z712YHbZBqOeF9r5X37yx61xZJ+1FuZs/eQZu/TiS+zjv/LbTn8AeNd27PIrr7ADBw/Y6VOnfWnk4U8+4EmLWKZY2V632/7Rz9h2NR3mg2NvUTsf4XkclIPSsQqoUZYR43OPJZR9Vn3CLGPKLHmdzyrTOwreBVJNeUOjVPUWwYPKWPk7AvoizuPe3p44g0GdIupalSnKN67TpFuCA8ePtjQpL8qSn0UeljuVHtS7CoYcC+U4bluLgK5jp8w7e6HKpZ8CiGjM+LQ4dbR0PDqn+p7b1jg20kl1Wtl8er9s6Fnu0wAdJV8LR2gKoPNwFtWZOj/MBcF3xBg6ueRtjodRB/SNThBxAfMM5wt/AHRfykGGfz5QqRTQ9SEkEIFaAYffuYXmJTjHFYqil6UWFhrFYBTQK9imIyH/KGBoSxmcYVsXFoR6XVmN135o3fI5GhKLk85Y0WC4+7QmFQoVQjyvSNjJa0xlld5IBwoVrUV+Jg2pJ6ZFNADimExVTOwP5otr9GTg6KHrGh/HX3gMlnIgKLD8Xuca99Oo0bBVAehiUHHMUfkweqA0pZCpwVgG6BifKiLSy8dpZnOLC7axtmadlXX7m2/5ATvxnRftsYcetpla20PugKr33HilHTxy2F7CcaL79nuJ1VGvb/VR1drNtt13z3326sYZa8/PIavDNkdbdsuxY75u3KxU7amHnsjbtPC0ml11Syp5CmMSSV9tq9mzDz5eADa858tvv8G6laRwsRTwxYeenAD0y26+1qu9IcKBLPcvfvrRAtD7laG9G2BcG/m2NpSUbW737dmHn/I1aCz+oQ0AOrxsn/vBsAB0gClog8p4qNQGw9f9ocHQHrv/oQkP/T3vvd662UNXQ9UPMRyMbGN13ZPiPOT+W3fnhEOE6If2wY982F7YWvHEvu76pj31yGM2U2vYcnvR2/vJy95uR88525aWl/1Y1c21dfujL/2hDQc966yu28L+ffb2W66w0WwquamJlOAZXSbTeS/4K69xKqDzOtUjBBI11snzqlSVb8mf6qiQv1XWIs7rfZTFafwL/YOz7LnLhHqFQAoaqOfPZxMkqQtpMKtxQQOb2253gXn20JnlTnpE40MNIJXfwjD3LycjrBHUOa80GmmkpLPEEb4e5wvoch3nTfU2nqHziDyK+Hs0/PYCdPQBa1SOEx7FSp542neeQuI+1lyVDiBPD91PKsRSXqjToUYPHCI6ogyfx2go6epef/bQOXbqYtzLIkeIZnlkKZ+MiNcJQCcBCOgaBtDSoQzHqcXmSRV525YyTRlj06ukx9qDhVFJyicCOT/TC+VE4hkFwNQbVoeXLl5xAVa5vm1ZyHmC4ZAYkQ9HiECkxgjfK/DivdcBDn9qoGCCMF4VTgoJ+kqBU6WD+zlB+J0CoddwDPTQlWmVwaeFvJxOo2SQMalDjQsqF65X0hChdY32fDeDHz60e8sR+8qknWhta1u8X5U2hbYsh4HzhLZ3hgNrVGt2cH7Jnvv6X/oWsa/83hftzNppW1pcto57ky07vX3Gjt9y3L3EU6+c8Czve+/+pDVbbWvNzlilUreT2yu2MLNst37wtrSuORhZf7tjT37m8QzoCUzfc+xqB3Rscet0Ow7YX3joCfe08UdA71jK3fDfP/PEBKC/65brHNAh8L6G/qmH/dVxtwaD4Jh1GmZ9VLiFh77dt88/9GSG6pR4d9Xx621QSYBu/aE9/RlUvEt70NHT6wHoqFvfbiX56g/s8fsfYu77ywAAIABJREFU9kx4xMVgDFzx/hsLQFceYulXrKUj5H7kwCH79V/6FTuyeNB6g661ay37iXf+pFUWZnxnwLmHj9pH/49fQ+1FD/lv7WzZ8dtvs5NnTvvhQe2Ztu9GePATn0qFb1ZS1b4rP3DMVnpbRb4NvA8oLuSG+Pp4Xo9UJU3949t2godO5chXlS/VW9NAQBUplSkjbgro0UhVFcBn4Ds17HcpChjUMGSwFzp70+pAcbeQRrVoJBBoOGexP7xHSzfvAvWKuUGvfwpGqsem6Tg/O3wKoKtxRb2sNIQx4YCadzlFw0fpz/EQBzheArrOu/YVdNoL0D1y5ccv5FA6kqQF0PG9GxkB0F1HZ0CP+9DV4MKSNZ4BPcyaAHpEMral8S9iFw0g8AT0CKMxkAvH5eGoOH614AdmuZN4tB7YKT0PezdDpjUQAjoZmB41n0kmJKAzdLyTAT0KoTICLXfei34VVgwKS2RPjcynFi2+08Il6kEWVjZq2wwnK/2wv7SU9zJUuAYVBZoKCBPmShsWlaxX0Rorq5VO0CQzkj6kJ4W+TNlFWjIpj2F+VQieoY79/PV0+IDeq0aPJvrhe84v7vV9nHo4gJTPxLWxMAKVqtIi3q8WuPLCLhojS3c0dA/97P2HbP/sgo06O9as1OyTd9/jK8VIhHv51Ct21oF8qMgwJbHxQFVUg2aRGGx+2rSO3XrH7ba5vmFHDh6yzsZmAeio+Y4d3gD0UbPmWeK+k2MPQMd4EUr/3P2PTAD6Fbff5CF3yEJrYPbMvQ9bPVdjwYEp77nzmG3XzXpYI4eHvtW3z38GJVhTIqcD+i3XeZSAHvqTDz4+Aejw0HE8axNRLCjOwdAe/xQ8dKxuJ0B/z/tusJ2c5a5GNYAc/886fNT+81f/1AH96QefsNMrr9qR5UNuedz1M++3l1ZPeaRs4/SKfeWZL3gt+bX1VVtcWHKj4kM/92GvzodQ+pc/9yU7dfqEnbX/sLf/yuop++A/+Tnr1kcO4tyxwX7AE9FtOxHUCehMKou8gudQ1+i95PMIWNEJ4edSMMpbTWMeSOTRGLWa7GMCdM3Sp+yj7YmlubwsSvmJ+TixXQV6ndcJ0PweAJ36gs8vjKmcM+Rnh8s+6Hgd+qkJs5hP0MSr/7Va2SEab7dV8EVf6QhxvJxH6giE3MvmnWN+LUCnh+7jyh46+IkeOubA2/YSt256pAx4rzqLxL6UKc95VqzjOGkU0LkpABn6ZnNzV7lcdZBokNKxwrOYPAz+R3QHwF4A+ut/5PuKNfSykDuZSr1KNFgwP5IH6uXbHjBovQ+N4jM72cNkZA99Gqi7F5yzvBkhIKCbb3vAM8bF9aOVF7M82XcyQbUGZkpZvrSsCZhu/eftFGVC4RYUDoSRPHVVCvgdioqArsBMwwQhHD4bbemaC75nJStnoLxujmsYqSjzAFRRcQwx2c8tzAzoWAfH7/4d1rbEK+Iauo9Vjg8kY3mWKJJrcqWvqBTjtiPlB45HFazOgYb71AAgXwEwsA8bB31snlqxuVrDTr/4ilUHI3vdhRfZfXffV1RI83uwvr296VvREBquNpo2qJqd2dqw+fklW9nZsGO3Hbe5hXk/8OXf/X//1veiYw09FXTJgH7z1Tasp8I2oNVeIXdPbhmYffbehyaS4q6662br5Q3zzb7Z5+972IHb19CrZpffecw6GdCrw5ED+rMPPWlVHINaqRriQkj4sxwdA1g/8cBjDujYPQLaXHf7jb5P33NN4GEg5H7fZ7y/9NDfddd11stOGoELtKpXav4f+9DhcWP54Xd+85/b/pmllEW/veGV+pqtOafLXXfeZp++516bqTVtbW3VZhfmPQkRlfXazVmXkN4Ixk/TTp08YQcWl6zabNqPXP4Ttu+cw558izV0yAu8dPAdM9yngQkUmuuUPeQ/ynUMl79WyJ1yR71CQCGflm2LUx2jgEIwHAPQ0Kv8sfQy5IuKG9eoc0XnQqOnKvvsX5S/aWDu34fCMiqH+rxpxoKCoNJHjSf0kToNehuATpDHclNyCFKULzqA/E4BTrHH25eEPO1/1Ee7aZ/W0D2xLXvoPOecgO7noLOwFq5DH3GME7fYeWJf8tQ18sB+qGNLfY05VkAnPbjUQFqz/1ySpGyS7zxCYZXdgP7Gv/P9RYoiw8l41QdMW1t34cBaQwmgqwKmhcJ1YHqD8NCrNRzykP6U+TgwtK1HzpHpnYCwbjGhIYtVvXRdQ1ZLrmBYXzoZn1amWfkThosAO60htNNo5TKX2fum5UjFgQmLIXe1vKGMcKIPJx+/8Xf0lzQjQ+C58Orxp1mRUaBUCSpIqsXt8ASQzoWBKDgETPJDTOagkYB+YskBoXu9l+1x3pXZaRSQhjSelF8iDVWhUFk4j2INfXnRDwPZePW0nXfoqINVb3Pba68jlPnoQ4/ZidMn7PD+w9brdRKYN2dS1RlYt7NtB0dkXF9+zVV2yZveaP/uT/69NeoNu/C88239zIr9HpLRBNCRCY+1bXjo6EdzOD0pDuMloGtpWAI65r49rNjn73/E6jnLfVAd2btuv8m26yMbVCvuuTc2e/aFh5+yCo5qhSGLLPcbr7F6u+mfPZz+wGOeje9HAhPQK6PkoWO9Ddfc95DvGSegX3bntQ7onCsqFgC5H53a2THkzC3NLdjqydO+nMGkOLR0YuO07Z/fb9dff7UNuz37wud40l0q+oOIxtag47sBFlsLdu11V9kzT3zWPfSVzoZ95Fd+0Z4/+ZLzD/gaES3wFd7DewHQ7wXoLjeBQSgLNFBVCfJ95KkIYARGNY7jPfjMJclpgKZLTgTjMfAwSxxGWqoQBvrzHl3/pkyqUY2xaxRPvdtp49N+uiMixlDUj/hMXapzoPJJr1ZproCu6/pxXsA/AHU97ZJ6Uz1yHUuMEMCoU7CmHvpeAZ0eegYglxMFdNYR8ChKAPSUpT8+z131nvaDeEpdHrcYY77jtmrSSrFYMRJteenjXCmuwOs3/egPTmxbiwyDh0DANHSF7wjyHRTfkJAtPTwKgk4Q13NpdQAMavUEiNpZFSIHjZ0dZyz0gSGYBIA4MQfmVd4XmI0CMno0KjjxHDxC7Zg9ABIFimDKCSHzki5UEhwnwkYpVzP9ReWBiaJRQW8VE+rWt6/VpEx13fut62FsFzSAcYD+wHthboEyVBmoU4mUWai43gG9mkJe7D8VKpgZSnUqoMO7yOvnakRRsSige1tSYIdzBNpz2YLXqMJQJRhp7BWaqum0tfOPnGWbZ1Z969RF555vf/61/2rf9+Y320svv+xZ03f/7iesMhrZbAVBYbPNtTWbX1y0rWHfrr/lZmvMtm19e8u3ke07sN9OvHLCzj561LbWN+yzjyRAT5GYql15/BrPcAege/hrCA/8EQcp/CGzHvu7ES73SMaoYk/7wSkJevD71Xcd89+hKNwgeOAx/x1X7GBL2K03WLc28tKu8NDrnb498xlsS+v7GjkCjVfcdI01Z3CqXCVtSfvUo5OAfscNvs5PQB/1B/bYvdgvX/W+gm8vv/NaGzRSv4qwHmQennm1bmdOnrILzrvAVk+d8aNPV0+fsc8/8YyfM98b9axeaVln1LGPfOhn7dTLJ7zQxb/6yh9ad4gqbunM+dPbK/aP/8n/bi9857vWbjTtU5+81/bPLnnI/4XuSfvl3/w1++pXv2rnnXee9wPZvOBx5r8oQMT3NBbJGwoaUf4LIRXnwQE5G6R6PdtRo54yNG4jedH6px4yvp9WKTI9IwMy1tJzcRcCOiOZCqi8RiOIkE39Hu2P9VsKbVO3RtqAm9WLjMCI+6BzeD9eo2xyq5ca9EoPzKMm9bI/eC6qKi4uLU+coMc+UL+yf6o7tJ8R4NkPGqY6vjj/fi10Pw7IylvWfAkBof6cFMc8DsgpnoXqbKqTetg2nZcctY+kNaPSuJf4RwcPbTUbTcc37mQiDinNi3C6FB/C7zwBDkseHG/lTX/3ra7JFdDIFLgIITAMChOD73WfXLPZsu1OqpRDEOI19B7LkjXIGLjPt3KFcDeViw5EQYKCBwzyfZ5QtbKOq++jQEVg8yxP99LHx6hiYjTjdC8PVRlG22V/i+UBMYwY3qaRMqERsrLhs5gYQ9DHc7mvHeGiHs6S3iMHQEOCqvxoaFVxfO0e234wB4waRGWBfnN9lv2lQaNMr2FEtpWECbCQQI8MzD5SSeFzsasgJ6hQYSWmrni1LVirACwkycCSxndUHrSMITwA9e52x/eeV1GYA1mlENJ6OiwCtKQR1m62Uq18EVhPIMxb9QDwXtoWERbkg8C6z0YGDA043F7HATXH0R7yb3INeoSj0RaEEYIN7xxg5/KD32Cn1mseAcEBHthnPtNqeYU20G6HNaRTWSuvmOXGRc6M9vv6PQ8HkpZoB1tdvD2MGcd3jnpFyFGNP/QLj0biKrwgFtPgedGUQSy5YH4QOuY2sgIE8XyeCY1lnWx4+2wjoQcGUq3iSxf8U0CkQRj5U2WYipLGIHWH80beoaEFiwpPpojqpXHSUOdzyPOaVLrbwwbvpn3j5Hv2xyM3qJOBucuK2OUFa8fgGd9ylgx0HKOKV8o49QL6Tf2iQKUgFw2KQq5z8RPK01hnJl05AW45ZKxgwkRc1W9lxjXC0ly2oDeu+rJsF44aGL51TkqXRqNKgVn74o5OrtZZBtTUR2yLBlKx3Av52EkH47D/Hp3lWQAIraOGRF7eLDL1w759jpX9nuYA8jrOj2Nulis1wMh/ajgVzo8cguW/S3SX11Te9GNvLdbQqTjVzceEkAmp0N2CcYsSIde0Lq7Ajc7zP0PYCgaFpZeVDy0cCi5+JwGpHEiICMiazBVBncI9VSEgoQhrx5KpTeGkEmSWOfuMV93GFTNRKXgRkHm/htsxCXt50LiHSX0AFt32gDFBWVYaAIBkPVKpKEDy+VGIE0P5itDEPl61DDkWNdb4HAqUh9uzRKkwkiGpKOlpKENj3lE6F3OgkaECEDDGXPpXIyc0QD3CMRpaI68jow1GOhhVAv/SSuZSBSM+1Rq2TGY65mQTRoCo3HgtFaPSE9/pLgrtN8dJhcD5iREw0gftMQpGJYZ78Z7WO+SQSp6GMIr7lB1fqyHLaDAVMuURIgSpxkZV2fyr/ETlSQ+RcqjGFu5T+de5p0JzeZOHlgE65zvKPvkOPERFqPTkXFKW3Y6QXI9a9mZruTCWggD5l4CuNBjrmRSpRMh4GqD//5S9+a9l2XUe9p35jm+uqq7q6nnmTLEpSoptUZZtIVGCOEYE+CcjyZ+VIDEQx3F+cBAHBhwBdizAjkiJoiiySYpsdrO72UNVdb1Xb773nvkE3zr3u2/V6VdNucjGe+8O5+yz99rrW+tbw/bj0rWuqPW+CyYBXcbLUH69oaL9KF0iAH2SftM1PZj79eXvNNRIM3s9qznceH3XtKbWNSmTJotrXeb3oBwXr5dk3Oj7AlOtizfsbHwut2eoX2jImvZxp3Xq+bRfvV70GGX7gwndNEhotK5ldWgQeuPD319zroOBrtN9klexDRvcW4dvLVxAY7LpY/Cab69H/Hx5+fT7RHvO9tLrv9tT7nogrzi1sN5a8NamWVYkAB2Vqu8IkP2GHgqkWVi0iNzRiZpAT90PBcJvbK+svOD6CfZg9hjoOUDXQnprU1a2QH4TKliHAPi+Tgvzlry/ls9u1zx642a4GYcKdQjo/Pym7I/eZcTktqsY/HWMyHVAb3PCNISg7yUtpfkkAb5SYj11buEPekB11dP2g5PaZBxqs3tAFCgSiPKysNI5hVP8fWQ8Sb48mPA1eqNh2yBeezjeW5OHxZislKJv8GOvRcxXSK2/O78rw1UyrHXUZtP9JceUC3Wy8zLmDVyvqGQk8H2/OTU38h7E6khh+5CTQF6Ano1HZthpnrXWWkeBmt8PmzU2yo8G3dXM6tk0vsc8ivUa+zXS3GqsUi66n4Deg/JGGa0bwwwB3Rvvmhs/9/qd8sP7EtD5Oa/8Ndf+vn7ODUjXjCPlR4aW11ECRI3Xj6G/1vWALgNSDJHmgOsoXdLLVt/Uieei615ae8nvcC6G+8izA36t/LMOQfwxWbVwTe+1S3Y0B09yOPy1+Yw+/uv34HUGh9/DQzkaAhY/6w1ib4yZ3ue8rVtnD3HAY4H0rtdtBq52hHdgDJrupT0v+dH8DjFoI4PrKh8/x15eHgPbdQdMyRpZqg1btWZJrgN2P2dD/azWxhs2W4DOD/JGyqzUF73y8Yq1p1FZspY+dmiCFtR7GXpAryzk4RlwD85C5r01EbKwrttUtihro+C6DT/cgH5z2/fWgG6CsbbWJQh6VgkZx6sNKgHmZ+ih8W8+Bz/Dv68s8GrjOWusQ8HTNf2iSXB5bxkRYjz8PUi5L4rFpuzOA4kAVpty6KX089shjtInZgn7je/XRMafsRvr5jRSpkOFpDIVKQwZHCYLpL8r5mD0iYBSAB58vAL0YCFAZ/iXgDQ0KPS8MtC8MbXZ7KBxNAKPcNT68ToyRrWp/X39vPI78vr1uleMn/FIXUmf1tuDhp7/OkCXLPCaG/aKSUVZugF0f2+NR1m6nnnSPeldJDGpu8dVhge1jfIZhIK8oeLndqhwJBfaR1KMJgfkBizR6OrfBuzVL3v9lt8TV+u3ptWdhy6F7BW0Bw7tQ9srOk1sXfrnx65xXmdQXAGP9MbjYCjWQpS7YqY+DNmDfB/mk4MpZS6583uW9+x1bm+86DlkPGhf+X3A7wwpeQ88dpHeK7N/0k36jIxc/56eXevBeRSroLWWzvbspr+2lza/b4b6RnrGY4H/DJnVnna/On7bA/lQ52h+Zfwxf0lhKN1rKD8K12ktPB7avdbhOC87/vlkjA+ZX5NzhuDWP/28elCX/pYu8cYW3/MM4WMeugTExyulRATO8sz42T4zj01l0k1WNj8v4NHESiF4Rcj3BOhGJ67j1xJkP2kSXn1fwKIJGALikwTHg8RGQMOr9qXeMNgA1rqvsgRAlKgAXPPxeYCusjNvaWuM/Hld0oqsLc0Tx6v4mgCd1+PnFvli46F7QPdCxe+IedH89YqhB/RhHa8XTiknL1B8f2OQtf3hNH4zc9waiwTaK9KNLFBe1lnbw/nXBlIMUuP2ioQeekplvEaEK0V7lZyosXhFpvlnhQRbD1vHqjXYcr3UAOKzSZjrmm+XeOTBzG9EvT5MJtU4NAato2Rfa621lxLXXnzM4LBM/94w0nMON/4mS3cd59V+NEOaIRsrc1t3m7uGupSR4WXCGzj+vkNQ0TNcty49oPZgYKDi2hFrLZ6k0KWoLUs6ScxD9+sstkzenZSgvqe1IT9oCnMdctPndF/F4P2zPw46vTz0xzD3MVfJgBwA5iB5QOf7mzriddljXwLdr6HAUHOpfcz3PKDL4BgCusYqne3147W6cZ257feff0atv9e/fj4F6AIe7VPpRsWO/f7TM2md9exDOeHnZDAPDTob47oGfHhapb+OGf480W5duSVj2cZHhrEsUX8O5f4kh0g6WiVsQxnRHPqQnTfUBOg0KGjY+rXxz+oNio3eWpcWa2ySDZOdL/ze1zuvJIdWoRS1lLgo9N5L6MtSZATwOnwALaIWTMIiQZByp3VlNJSLa3ngkbU0tBz9dSSwHiT970NF8djEr+swmRDllZHASM/urSs9ozYSxyuPSXOkcfuYmfdM/bz4jaR18Bapp9zVpMWvATOtSLlLgLwikELdKDCFOGTpN/158F6Bau50PcWwBW76rN0niqxn+ucd/+rn+1rwcwf7eLAT5ch+3loPb6TYRqWh0qfZ2lteEXmAllLy4RR+nj0MGEPn+DVv3nBShqsUhMahOdI66bv827M33qrfGDFr78orMxmt11HuMhY5XlG3UkpWvkYwWzNV2ofa4Hxexdw1N359qUzYhlUMh5cDzedQ0Xtlfp3i9MrTv++VuIwOKjLbW25hBVRezrzCeuw51nkHTP6TrOuzmi9vfEjvbJ5Ja7H2lPVZgRHnjgyTBxz/HESU3mi4MmD9NXQOg1g2Hx/vdYvk9vHT7vw+8ZTvcL55DR/jH+pZfn4Y8nh8/H0Ml56q/y6/p/n39/fGhcbCZ/Q6XwaNjCLJ/VAWPDhdN7/S235cnzGsek/kMf3lxyh9rPn039f1CegsHfX7y+t7Pw6/hwXodtrc4J/fI8IC7XGPM/TQWVqr0rvh/uPfagw2NNRlsGnuNJ7gy3/vzU5/+AnwY9QmG3rvNJKKst7EP3kdlSjoO5oQTaYezCZ5nfCgXriyYLwS8ZSpB3aNT58dgpIXSClifVZCZ8euEpgcoGu8mnh+Z6NA156ZLzHzAustK/2uOROo6HU/P8M54t+aJ512p7I1v0k5rpRHgw6y3DlmLfR1RpV5Zxbq6D1UjUVC4+d5KGRSivZczBIvi023ODEB/A6vL3bCA6LfyLZx1lnjureeW2OiQvUMg1fo/QG8bD3ZK0SvrHQfjsFntvL1qxwEZif37SelgAQI/Ft0tR+TN8z4WV1fxp8HdHl43iDx8s/vCLB1P82d1tmXs3hAt3WgQmemvCuXlIzLyJRH7vefFDbpPju9zVGW+px+eg99qFC9Itb8CdA3MuZab2qNN+u0zvpXlrmXNS+L3sD1YENlbnO89tC9AS4F7ZWrN8jsmqwt7osENiEb7yFrfYbPeTXOPn/Ie+i6nzx0Aa4MRa1zr+j7kjPuX79fh4avnzc9v4xFJeh+BlXWL/j1057wPy0xLLxqDOadO96X179OB2i/0eiVzpfeEiBq3/k18PuX19X4dV+/h/m77u+fT9ewuVg7BMMx+vtIZ3lnR/LJ/AHP6AiAJT+SB68T/fPY8beDPihDmfOM62POybp1q06MEw54OfXzrznwOMN7a3/YvH/l73/TAN0D59Bak0KVEF09QIDlqtgAOifGA7o2mCZDD6oJpjK3OMvn3F+Ug4TcW1se+AQAQ2DneDwgaMEsNCC6dw3oAmcPghI6jl2bwwvA0IL2gK3rad54DcXANN6Ncl3HDIfCoaQ6LqzoZ9G4vFbMFqTrpKDNvA6SlyQImn8ZNFREo/H0MUAfgrqOf5RC0rMrKY49CFgixXmgclVJncYrRSVh1ZyIPqQM8Ht6JgGqB2hvSGpz2EZTCxXWsg88X68Y/Hzx+aiE+JONjRhDZ+mVxs+12mx213rSK1I9A1+jocU18mDLsfA6vC+7nw0NYSkLfkY5Bt7Q8EyCDqfheIeAbl0K17Sj5kvGnNaY95L88TXJn12Pxixr5ddZ7rqGVxhig4YK1YOcvucNOhkUknOvpDYyoS5fn0O5e5AYGnsql/08yt3Ln9dfNj71UHdJccP9q7WWMeOfhyVrCl0NDULeS/k1vOYwLNeDVbn28K9aT/M63gjT7xqHxidwkrPhn9PvNR9D97pFOrnIc8TRVf7KENA9oF0HXDJapae1XjJo1OVToOP3Ja839DS9nPF96Rs901AOmfTqdf/QsPEGtPSMDAWxj9pv2l/eQ3/S/Tcyv9bbQ6PLy5HXJ4/h1zVJcVp/v75PMmY4BjFw2u/Bm3/4n3V9PLxXyt461INLmahsRgtByp0NqEQpUfl4i4I38ZSPAEWD1sHwvipyCMy8ppQKr8ex+PIejtlnSEtheatMXo469ChOSkDn2dc00WWM8Hv+ehqPB0Vt3t66bjfNF5QQp+QXKVclGnpQELgTXLyXpg2hOR96cQI8gUJZs861V9oyxK4A+/FSCClVjYt6NM36/gLXGUTeQPCGkO7N7PRmbRRp3J694JhUaufnz4MBx+oBUWOUEuRPrbffJDIwZtPxY2VX3nrn76r5FbD1HlUfGirKCnt7B5ssdw/8/C7lTptdCn2oMHRdrQvnUes9VGLXfVchG8m2f25vEGuNNHd2bcZdrTHSVZaylwMPQvrdG+5WW75mOLTWXqlJSQ9lwz/HdTkifn09OAlENsbaOrvaJxZJ/+g5GIPWfHr2g9fic3PPcR8LGDxoc5wK/10LeGsDm2WP2stS4JQbdavza+8BPdx4tr2X5A193k+6UHpBRg6fh9dndnsfRrvSgF5+pYv8fhawaZ54LenV68BRcuON0Md0S1laV0RdR3Ms44wGp8JfXgdIl0l+NVbpNb6u9r3D8Xs9JED2gD00FrU3JJteDoRZ3lGQjJuMrNk3f33JoXBsuC+9U3OFdX2vAcml9jvzUPz8eANCBrt/Hj8OSwrl+B5vC/AZNTG8pzfifJb7Ez10vwkllPI45KX2HhYTopLHAN17rHw4Xct7/R7QbSO5pjD+afg5CpRX6FKYmmhZWVqE4caVF8XrqofuxmJe11CzltcDqZJYpJA1dq8gJfCcXIGWT37RPPB9r+BlDAwB3QuehJTfs6QftlddGzPeKKIg5cXSMs2HimCjNF128tBLooeepCN79qFnPlwHbyxs3rODcUh79dSjhFxj5Wui1DRuzanA2Z5xfYSr5syDihS6Bzf//nQN6Fobfx/+rrIyv5GkYBhDn0xmG0AXXawN48HRz+dwx3lFI0UnGfOtS68DdM6Rv5/kgj9lEA09I82dNWRal+3o2t4D0B7xe09K34CJlHXEjKyrrGntV3kVQ+Xmn8EbMf6+XoF5D/9JgP55MXQxIPzuENDVNEeA7r0b3csD+lCm2WTI9uca0DX3/Jy8OeWtaP2HgN6vTZ+gqn0rB0fGjvSXjF3+3X/mKoausQ338XVg450uAch1BosMGo3Zf0aGD2PIAnQBtmRPYK3P6n0PmJozr9f4Pr8jOl7y6udQY5Lu1Hr5edBeGnrQfr9cB+iaE+mEJ4E5X/f6SZ/zRpD2kPSz9of0DAHZ6wm/v/hdjXU4Fnv+dWfIzwN0j2+af48VQ727qUOXUpdS0wBkdQ69u95DqpGNJhsvXHWW/qG9cPhFM0Wxrl+nYhKVOrRmjFZeJx54S81bTlqIz3qgvZUcNFdvAAAgAElEQVSsZ6CAiaIwT56nZTHGmvXHm/KfDBdNnl9kvygSclnmUgIcg56Fr3FONKdaCG14fs48jHUpiubHKwaBIudFilnAZ+GKukTb9crEe7Da9LqXvv+YF88s96TvC/+kfxqzn1vNDUMljGGJaeHrQ69UIQOBqBSfxsoOb/KapXxlAOmZhgxN7930nnY2YsPUq06BQ4NBpwVq7fS+zXXAPOf+CFwpIVn1fr6GysbPleRzKI8y9HZ2dj53fgWKkj0vd5QxzxDwHn5/qDGPYugapzcAtP/8xt8oHWYRp/FjgC4A1zxpX/g58GOQ0vWALjnQHA4Nks0+shyOaFNlMQR8zY0HROkAm++19+U7JQ49dK/chwtBQOdcENC1T7QXJe/XAeWVkdP30aCnLvnme6K5pYwlU2I85A3XdbWuculdtCeBueZvaHTLyNFz+c/ps75Tm98DAlQCOil37zRJFv3aS/a8jhFgebDTmvG73KdqHfukTeAdQOlaP+fe4B1S4mZwVNWGVda9teYas7+3l2P+zh4Ufu71vvTkdXPmX7Na9jXt7u+vfTGUP28s2MnqNMo/x0P3DJifF62fDIbNurz6t/vDWfgBvxk0OA2M7wuY+FoPlI3FYIdUyJAikDcrpSLBVYai7weugflJlkL3QCZhkmLnNfk5ecmyoPjAnkaTgAjQ7fjQpG9/qsmXN+iVtQfCfhNfnVCm73lPSPNGQPchAs2jxu8BfQjYem55Jh7wdR1mKdPSvw7MpVy8ZfyYYiegZ6PPZPFq7F5w+bu8Fhkt1taTXa7WHro+L2qR16GH6gXdGx463Ygeuj7D5/LzRdpOa+w9HL2WZn09r+4todd8yDgQ4HrrPoqZUMhs96tOe9eBilcC2itSEqIkdX3tI46D9/IMwXVKTZ/T/F4H8P57XunzqZf56jPzrzFq0w89LIEW55+A3h/oclXL6xWhlPqT5tczcF4Jeq9M8zecWyYD2fq4TGWtn4wOMVwCL++REdApk0xuleEj5arxakxSpI8p93WZmPfQZXB6negB088Tc8T7+10dZsW/fb8KhXy0J7SH+Hee90cr2ykB6zyCjW5cA7x0rgeNodHqxyfDSp+Xoap1lOGh7xAQFUP3OlDX8bJ/HaAM513rzu9z7CoBHe4hv84e5Iayzmv4MJ7GKN3GtsgMHUmveYfiOkD3+5dSb6dFDubej0dy6OdYY+dPtUTW+7q//4z/rvak/USwyXK/Tjd4GdazaKxaH2GD8M48dF3MA7EEUA8nUJZg9O+35uENLWh/HVmp2vheoHhjA0/XktGDjx5oCOjeUrMNve7WI6vQv6/78Tk22c1rr52x8xF71LM3t2sbqmeU8tDk+UXSwsjq5li9Zag5laHBv4cGiXkH5mX3dbQyJLRJ+LdvXCNhloFCIMzzpcXQhxtZ6+aVrH8OM3SaFtl4sikb9MaUNqAMIHlGogvtede1oL71ogBKeQE+xje0VqnIq7JC5pLKpAh0HX+GgHIhPOMRJ1SoV2Dk512GiTeUxALwGjGPT236Om5PlT1JOTyuzPs7yYLWeKXQPTPypM26UaqD9R/Kg/aB/2m/U6Z0pv2aYfIMhNb7OsrU1sJ63lskb1MHqzl7kpIdKiztTd3LKzZvGHpA1T6yxhrrntQe7D1g8Xfv8WpP2n5aN9YQ5e7nWdfQnhfAPabk14mUbP2qvefvzevp3h4Iru4jJ+fx+nN9h+uoxh9SvMoX4d/L5WJdZ/1kD92voeaIY9wYZQPhum7f+/X362ef1RnfOhJ00ORLjKbXyx6ceT2/Hz3gSCdeZ0xJBqTLhvKm63hAl17me7bPWFa4XG10n+53nR4e7kFdX2WfQ2NF6z00SASc+jwTS6+7tnSp13l+bf6mgO4NAN2b19TrWk85SlaHPlwsCQw/pA0rKtqDKz30gMcsrk8c8gkVUooCPP3t6WhqYhP4z7GQeM3rqBYBpK4r5TGk3HQ/gT0nYkNxR6G1HRWge8rXgyfv4S1cTSg/45P29PyeyfDfHQK6QFL39caSDAHF0PVdAQfvbY0RKlqovaege/kN5IVb7+saBPRkNN6c5/sk4fNr9phht46h+05/EjoBuge2oXVJQM9XOUbr0+c4bl2fn/XxI45B8Tafk1A35QbQpbSHoO5Bxm8Gtn4loPMC8sw4Bs84SXkNFc7wdVHsfF3Jl5qLzwN0GUzeoJNH4g3joTEpQGfJJWVYY97I9poK9B6aVwimFC2Ozp9XI/TzI5AbzqeUlRSr5l0//VilLzwgSg7sgJbB8af+u9rT0i8K6W0MtDXYi3LXdfWcfHauheRqOD7SM71BcfX8w/vLERkCev+5/rAVeeia6ytKnVUU6WMHvygvhuu0Wi3X6/ZkD10GjPSa13ccg4z/zZw6pkUG4FB/+X1oZVeuE8AQsMgwaU6G4CI9ohCY9ITmWbL0efLvD8+6Dvh5LRnbkiVdV4Bu1RrOIPH62d/by4f2j08q9c+p9dYJl97g8167DkOSrMpg5Bi0Nn4MXo/8TSh3yZR/Pn9d4dRGf33x7/6GNZbxkyBBkXUsgaAwSsDloSPo40/8JyUuRTS8rv7mZ23R1/QU7VNNpiZSCnMI6HxfC8sx+A3nr6ExeO9dG21DYdvJFAHitK/FFmgKhKQcdS1ZgH7z8Dui2KRwNE8CbA/UBsSkGdcxYBkm/KnPKVFDz+YpJ41BFmpAN8fVYWvTCeCV1MO/+VwSTHnoUZp9BtD9xvUKXoK5eZ/P0LVWdihjYKNs16/JQ7lubUhXrZYrs7Q1LgG65kVzKOWh9ddG94DuPQe/eT2wetBn1ZQ11lkrDXnbUsJq6uBl8jpPQmPRuml9/TM/SanxeT0jw895FkEKYmgc2LPSoAr6M6U9iEiOOa7rYnACYuty1TWfqcOWLFJe5EE9CdS1PppXP17eR3vVr42ARvW3qkMfgpLu6R0G79HRkLS5d/I/VHzau97Q36zLOqGJ+2dozPrnvW7NBeg9O9kzfHJevJ7xukPzwfd7A7VYA9HjHvpmfhwDpP2s59NnhjLmxyqd9pjMr727zbhc61fJua7JZ9Je0J6XTuL4pR99dQ+/4/WdDBAZgbqHxiRA9zpnCIAyanwozvQA+zCU1YZy9/rZz8NngFwOpAFRXy3hDTkvq9QBnuEQc61rCtC1hwWwPsQyvL/G9jdJilNSuNcpMpxkRHi8Dr7w7StA94pL4OstXKMpXbzTFA8BfZ0l/qSkOE2QlJIMBLUMHU6oxqEF8h66FLoUvqxDCa/oSo1Vz6ENwcngJJnSW8d/lRTnFYo8LoHg0EOX0PF1zZGu67PkJahS1AL0jSJ3VrY3JKR0pVS9IcP37L48Kxvs9lVbYpcBK3v3xT14M+FstchN4bAaIaTyiZnI06Gt+45+YZRSr26+awlWpCDDvmECk2bSREkzfdjAkpGiADGPXi3ZvrXFEg1aHmVKIy2IENHzZUlbEqNmPNmULvojRAMyHv2hMIz/i7baKMS4PwZUa2XGD6/hGoj068/GOrEd/8mqdP4vbGDnh9P74mw0CVB2dX+MKBOWwthajpKdYMldpiNH6w5V0R+WwWOBqeRN2TB7n6Q0f9KVs0YWAANF/DNf5kh5yEsb2BGpTLTjPDdRAB6RapsOnZ2ZziQsm/uws+NRG4aBYiZFsiSG9G5sc8/n4t9cQ9Xxdk3vEZpc8BhSPrQd0UqlmyBjpUDX1zbbYSU0mA2QGzs/nZ3TQ7tA3zuccsA15CzxKFWe2c4aVFvfKEA9oqGeIFw1iJv+fr1H0VLiUAWc3RZVUdq89se29fPjj8M05bXuWS0FZiEOzgNr4NMQAWPpJdeNs9PP9foYOJOhOI7QhrC+/8x34LOkbdgfSUs5YSycz8RDehjC4/jX3d8islD8PJMv4xBNtJ5DdklkDgnniOE2Pg0bTbH7m5Xz9cZS2VKgQpsj+rKULz4gx881GUeprfkKNVZdbXPKo2x535ZH+TLxjzqTz2CdKWNknNcWaIsSKeUq6FBGQBm0dk9+h/ISWSyyL03kufb8vjU25KFKTWfraYawvWeBk55x4BmKa+aBz0RR6eP0pllNHzB/hPO6Wi42ORTSkd5YkIHGn9KF0mXStcpz8QwtPyNjUjrYG/0bh4PHb19TNjs0IPt9uT5eeB2iMjClDAwYVO8ta/zeSNoYQXb0MPc3jzC+AnWPP5Zj4M6ZMEdofX9+jiwpO815FpPPyWfnf57hEL4ID21s67CPN2L87yzr43PzOh57bS5piFDXrXNB7Llf/zu/YZS798RkZQg4vHUmcBWlQBCxxCjXscYMnzUF/Bg9sS5P2kz4+nATnxSn9/R97yH4CZEnJxp2aN1r0jShGq+8XROi9XnNdkjLExq7iPb1i8rvehZCAqJFFWjzOxcXF+Y9CeQf2yxGj12lOHqhkFWo09yGXpz9zZPOeLhJH0RHE3aowtZOYKNSSsMEbc5FT1AGCSp+hloirBGjRMS1axNr38ueWQ1BJuwMuKR8QcOHnhCFhxAZ9Iq4CTpkbYL5MgXiFPezGlUaYJamiJYFJosaW6Mx8rDDKuyQmyffIW6oqMjOxKZ0WDalsIXCCzzzm0qPTS84DwIAHaIj463tKnRxgzpoUXQhwibAqAAy3oObKmpwnOZoJiE6kkhNi3DVImhChGlmJ40VixOkBNZuhAQ8qIZGUh+XpxLkwS11EKJkWGmUIszYjKVFwHJB9kiIEiQVMMuBEW8SxijiEOdRh2XQmKGUdh3mDcB6giBsUSYdzrMWJcGojJBEPNAnQNPRKCvRdQSxPkaoLGVq87amIcasWH4nRZzGKKolxkmIEdkGtkCltk8TrOIQBVurtiGiLsKkjZGyZwQYJmtRhTXKqEWbhYhaYFaESKveSFmOAxxu02BIcHAWYrpKEDaJrVvMypCoxFm0QNmVBqymvCkT7OfQFzIacJheIe3NOmfOat0aKBKsi7DDBXI08xBh2eDgMsKsHaHuIqy6BkXEqQwwjWmy1liFNYqgAfE0ayLsFhFGTWSGXN7UqGhIpBHqAFgFDVZxZ4botARGRYOUZ9YHHZbMQQs7jPMWEZ83SlFFAZY8tdAMrw4RW7kyWTLoUE9SFLaGAeZhhnmboK1brGgIdRF2mxR1EODRuMF5yjVtEbUNZmWHUdkirGjUJqgmKUrqGzYTKVtM6gjzNsQOje6uxPG4w3ISoeT+LCvMSmDG+aah2XVYxJz33tih8ZUVHeKaBmlkYF9QlnqTw8Yem+FHXcA5Y0UP2YxeboIgQRswmbBBXS3NdpInLX0tkPRsj9eRAh0xcPJIpfsVdvRZ7kOWxhw26jFjyq5OfPSfu8679rqe4TqfFOd1qPSwd/b0GvGATtDmtLZ+u2/+KQqjtqy8p4H5uiJGOJVlvZGhMct40Tjk5Ep/e+ODN8uLvgrKMx9y5q6bbw/2HGNFp8NVSPxaQNdAPWWrCTJ+n3T74DxxD+jewvPUj113PRGaR02MvqMH0xgEnAJUTsKwE9HG+lo/uWgaAakEVoAu2lIGxFDoFMPw1L5/Ph9P9CEGJY/RwvILJuPJrmEeKlsv9gJx3fOpn7juo/EZ5UVFVvcx9MhM9673nIK299IJ6Kse0NtgjDaM0FDhRA0SFHaWeFeTcgpNKdVroKZWN9XAjWaND/r/6BoQ8NuIHmaHrEmwtxqji1J8lJXI4w5bVN4XOSYXJebjiSmiVQQUdOC6EOM2RoKY8QXzfuuqAJvjkDZm1zl6fLS8x3Fqm4fzTlAseUQslRTPPjcPld4KPavCxl0aYESYFCGymsDVooxrHGc5qhG9JAJeZ4DetRHadIQ0DdGtTmEmTTdCGGR0XXsvjSGQFqjzAk0Yo0wT1GmM1hyyBkmdkyKwXvD0LucrIG1CtFGMIgqxiAPkQYsoiZB0wJjxXh5kQ7CKW5yMapRkQfIYaZSZYdN1TFQsga6vjab1b6yFldcF6JoADZ8B/bGv9LCKcoFRHGLEBjFkMLg+aYRVHCHveM0ESRtj0kQ9oJtnXaGMK1RRh4L42gCTApjQIOqAPAPub9MrjHB7NUaWJ2iQISSQkPkIcpwlC1RdiZjDpYcaU/Z6BsYUY9dHZruyRkYGowtsHWs230+YSBRggQLFNhAWNe6cJ5g3I+RBjAXZkZhrFmBudfYVlmFlxiq/R0DfKmMkNMyixACX4Mvnpqe7RI0iDZBFESar1gA9IqDTyBrTYO3stZBWbEhADlHZwDkXBOTeiyeL0k4y5E2FqA0wCVNMuwRd1RrrlHUx5kVonzuctjjPaIg0BuhbRYtJBcRkVqIQ+ShBxbPryWi2IeZ1jGkNbLWdAfrhpAf0nDcvK8zzFltdbIZE1bW4IKDHZIlC8965XnHFo4NpeAAreooBjxPm9YGEhgllIuVqV6hpspOJCVKEYHUHOSbyedQffZKZdJPAinvPJwVKh0rP8XMEdP70jtswPOABeAjQbMwyPO3Ng7sHsOvAnbpCzpXG78PHwhw5dPzbh3CMdTOp+iygK2FQ4G46t+xLXK+cUqqyqwNgeBl58X1YpWdCvbO3AX8SifSv1n0QPIsgh87PneZiMz90zmmUuCqJXwvo13nF8sY5yGw0stlQDMl7kqKph9bXBqDXI7QGGS4hir/3ZXE9BSqg92A49JC9kGlidB9NjoR2M0mD41O9weE96WEczLMZPvbmQVdxdB/z84LPsRHQ27a287z9Pey9NcNBY0DCqAXVPCzQ4CQhTReYR5DVvVI3SpfnisYJyqI1LzxpUyRdf5hJHLZIItK8LVZVbXQdVaWFPgjkvH9HUAx6QO9JKVOETdwZbUkwoELdrkfoohgPw9LAfpuE6EWOZFFiNBnjMgPymPQlFVGISR2aZ9OwsiDsUDYFqrZCOh4Z08OYOi3uWToyOs1koamRt7WNj6DPMhtSoKQSV01hYydIx02MpIps3C29ubhBHpcI4w7WPqei28X/R8izDMyQT4pLPjmKmB5UjJoKgsq7AcYEz0WFKIhRJxHKJEARN+jC1oCR9HgVhOiqDtmqQdAE9jmju21TdDYHNLAa45NJXzeouxqXCZUCkCyASZAao2LhE8o8OiRhn/RoysN0DRUus9pJLcf9We5hhCrPjWmg102lbQxMGqMOIlR1h7hLELURMs6PneLSog5qVHHd08Z1ZNQxqfR5F+BGxSSxDidpg5zMQjRFjggnWe8Nb1c1kq5EESxsrHGdmGFykrVGi0/zDildRgNHUuktsqAH8NOwxqfzAEGaYC/v+8gv5r1H+tRFgnGX4TKJcYnGZIlzMLEnJ2ATkChz9EEjM7xooNIwND3BZ0hC5AnZIIYsQozCGGlJRoZz08stQzAE9rat1lQ990aIScFr9zuMJk9Nap7GQ5Yhr0rkDA+QpeGBQJQNGkBdjKQNzLi9TFvkCeeWRluHcd0irluMYhpDQM5Qip1bECMNEqR1iJSUPb3rtsRlCpQpjeoWTVlhVLUYIULC8FDXYkVjm02AuI9o0lUtAu4PhnYI6AxLMdTVhjZHI2NjWoRZiKKrUAS1UfOxjTlBXIfoyNClZCl6/SuHwrOkyg/y7/kYrmhgDzbSX/KG/Xe9A2SvG3Xcf9s7U96RvA7U9Zr1ondJcd4p0jNZyG6dJ8bP+rLCXwfoNKapD/nP9HDVg7PGW1bsZNpfU84j5VH4ZUbA+m+PFYYFZGsow86hk7MoJ9B/x8+D3Z/zZicmXlELvxbQdUHvFWuiLGmCFtraQrD42/owBsWwlVQwtD54DVrsnAT+5AOKRrf31pOgBxwKnABv6JEL/AXOvI4ySy3e5OINFq9ax/0khEPh8eAqQPZzovtpwcUqaEF8yMDTQcZ4mDIi5dInFmp8EhZeW9bgddYpPd+TjMAYYlq1SMsGUUUKq0UbR2jiGCsKXxAj6mLzPNK2A1dsZO1igQXtd3o3fSimj0R3gXlUFsPjpu/JFKZLoKVSDFr7SY9t1MYWqz1GYXKwQ3J1UQCrCvF0jPNxYPQpr0uKc8wQQN2agqzAhEKDMaSziVH9PF2N7MAWW9K2veXPWDRhm++b10Dq0BYPyNvKmsPENeOWMcKONwtRx/SMeJJXhTRozRsKatL+AVakOcc0RAIk9cqYhxXbcFLpWqw0xLjqqXsCEuOvvDchsAoqA2hSnWGaoohilDSkytoAgvRtwDFaaIE2VdyHQjgetEj42a5BCSp+AIsK4yCxZ+oZkT42SoOF8mFJjTS4LH4aoFUcn0wFLZqyMWDvInpiDbok6GP4fPKyQdj0BhT/I5NjHjwZlohwHiGoUxt3GVbYQoCncyDrYOB7SWMzGeMyBI4pMOiwW9YI2xKLeGXWxXY5tescZwxxwJ4vbchWkMEBRjUZ9tjCLrzmyYQeUoqDPELQ1FiOWrRVhe1VhDhMcZGGRrmT9h5zjzRkKEjn92GfCeNCQYhlGhsFzTyEuiqR0fiKAyzTFnVbG2Ayvk2AozfNvdKFQMqniPh3bbR/GZDRCXGwpAHHR+K9aLD2mmAeZ8jLCguGT7LesIuqFrtFiDEzKeh509ClkcB9wSRD0Ms3E8zqzIuqtrBAyz3FXBYwx4RETI3JJEPZluaFk/vmXiCgU1ZNJshidX2MnyIfMomTXh17bpNNiPpwWc7P2d7tAT8zQGcWfmwGc0Hptbpphk7oxUdmrCcxzZa+DGroDUoPe4DeOGPrxDLvDUsXep2oBEHvPXtQ7xMzH4cqD+x8/uv+aaxi8aTvPaDru7yenCLPOhB0A1Icn+Oh03lQnwQBun/mqmbS3FXCsXS2EgZ5bXns1wE6QZ08iXdWRct7PBiujRld1Bd2WuF/AqB7IBbt7ukZHTCvzwnQRDmrdacejD9lyTCGYb3M14kGAm8fzxnSNx5MtWCeRRgCOgFBgC5LbWNhUknaTa+O4Pt1gO4XSkaOF3JZt2IFTGjWFp4WTfNoCTksO1sLhATPP4/qID9jnRHsgxA5o6JUBPQYeXpTSTq4pwM7xvDDFss0wDJhYlqDpCK4BdilNxuHuEwqlBHp7HXDMFKlVDxUO0QRemHMKKV13+c8mYLtk2z6BKsmjXAGPmeI3TAzMG+KCvHWFI/SDjk9AFKA9NZWPIe7MQXZdDW2U1J2DaL52GKwF4tLA+udZGyelcWgmJyUBOhIXxt9C8QlwwWNJRtZ7LxKjHJvw9hAtWQ4O2wxQYtx3ZjBQ8q9QIhlHOMyS1EntNx7itsS+Cx+SnbC0op6Zoj5WXx2KummQsADNegEs1IhHaGKUiy7FpctDSPGLMmurOXJzirXWet9iCUiWNOwqnsLatkUlv9gyXqWuMb7XyWScY/0SU89IPE/G5CFMAJEBGwzgfr1IMVPQCeI8SRExnsJ/FJMpPfsOjTM7KnGBghVXGDWtbiTtxZ/PYq4RhxagrJtzcOL28Y8dIYyPpxXFgJ46WyGSRljETe4yDqcjPlcDfZXHaZlZ156k8Z4lNIT5TqEmAUZUhLC9JriPtmRINcmEZZJYEme87LDFDyNrrSxcj1pIM3pjgYhLtMAq5jeMcwgyJgsFwNLMlZ1jXkVYRRkaIIYOen9uAe43ZoMVIvzlCxJa6ERhkoOFgGmtA05fIo92bsO2ApTk8ElvfYktP+4v3bz/rS7y+3UwgOMvcdMvOR6rzkVMlDxeIRi3VXTGJmwB3SmOlQ0mOYZqqa0/AKS4WQaCFIGGgQbsi0uC5+Gnm0/erb8DjPsmQxJo4zrSKONe4KJYl2AWRgz49XYFPqVbRqjiSNjonomoUEyqD2XrqEeUqWH18MeZD0DeR2gy4P3jpQHdEuIXePRELSu03nD15i067PQh4AuoJenLN3Lz1l+VJp8LqCzLa6ax9i4eWS4O16WcLxW75uheUZCTqAS6TwLzHXjAVGs0vDZ894gug7UN/PEZFLrJfCfAOjeMx4COi+spDg/UH2Og2FShA6pV4mCKA8mHHHBmYE8TGaQAClTUjFsD3b8jK4tIfELrrGLLfCWmimTdR/y/kjsxw+Z956/j9H4WJEHdF1bBofG78MGGhvfu6LkS4QGAle90P0zenrfC4ptWCRoGMpl+deop3IJ6FkZYNqwPWqEi7jBImtxmVUou8reH1chdrqxjWGRFCiZumuce48cBmhMMlvH0IkfBmoEN9N4PQtgP5lyk0U4pscXRdiOxwjyBl1eI5vPcIQSJYGBwle3GJe95WBJSKRV6R/UvWHHnUED0Br+jEYbIZeHYNnDpgDWCSo8PjZNENUBxkWMsIlQMt5NQE94mRZbAMZVYxQmM0JzGkFkLqLUDCHSvkHHbOQSIY0/SwrmKWa94mOiXxdURjOnDalQUs6s+U8RRBmqLsYCHc5ihi46EM9o+FjyICWs7VOVqKxJr1X08AgUJWG2w0WXG5VqB32waqAji7SeXnpiNNbYCY2Kw7x/0qPMfBZl14dS0ooxeiDl2QpZirxrsKgK81ZpSLDygGDA+xhNTe+W8tNmRpU3SY5xU+BgWVo88VEWI6d30vU5DBYvbyps8UTFpMOHW2RaQrxwOsa0jLBKWpxkDQ5nZNsa3LpsMav6dSqzGMfjEG3Z4uYywgypAQrPEphFiVUhkHJmgh6fKykq7K2AcRDhsi1RGJXe59kTdCmXObPe+QtDIQ0zpWsEjOPHDYKqxnYeYhSMkCNBzva+QYhxF+CgpJHW4HhUYZFwXhnnDjA1Crw3pGgwMAzFecjCxCo96EEbwHINqsbkuElCnM0io9xHNKLJSlB+CMAhjYLOjBTaIObocA24a2m8tUGfwzBmp8LKmIxxG5mxQA/dwiEMpYxTlJQjq5agUUNTk55ZX2pHOTPaumltjMZa0Ggj6xdEmIJlHgT0ddjB8kB6xonXycra8gakc6THvT69zkOXLhtSwkNQV9jVO3zeSeyF/art7WPvrWlu77H7381JXLd+1X182NPrZwE6X5ORYSXRGTmbJ8fQ7WhZ16Go48gAACAASURBVNpVpZaaJxr8NKS9brbrrVFepdweFzRWriirbRhS9ICua/E7m8+6Xi0bo4W5Oaxc8p0ef12Wu/caPRWgibcykjVl7C03CYFS9/l5ZTyqHSb76CqxTpaI4hOcdALO+fl5X4K1zpD3oMh76Fp+QjWZ/MmJ8klpiqXY+HVS1TXnQfvrfV6MRs/J64nWkQUnRkDf9+NSFmhDyniddaGxieUQyPtN5pMrMiY8LUm5Bzgblyij2jJoR3WEWT1i6hSWQYEmrU1hN20OMEEIKdJkB/F4jMv2ss+AZXUOlSUTjQzQ+5QQK3lhwpZliTGOTm+e/9UICah1YyVOH2cN8jTGNJ0gWjUYLVpsjWa4KJm1TU+tp5sZm6YHS6As0hCXYYs2L3GjSTBpQ2vFWGQhFlspTtv+pD3S3/SIZm2/uVZRh0dJY6VC0yQ2bzcrSOFGzN1HFYWWbUwmYYcx8bqy0AGVd8HEQMvV7g0Bo3C7CqtoiSao+izngLXFI5Qs6xkBZWg+HtKuMsAmZdkEKdo2RVglKIIAZ1mDpGtxu+gwbdfJiYRhGgkMTXQE8xjH08Riv1sFPUOGHWoLX1g8I0rIA4DOO5l5NkxhJ0NTUm1t2cjEFMaUu4ZZ3x2WWdJnW192mNGQC1NEowSnYYWzemE5D/S4py1p2D7+zPj6KuFVEgRV3OeoJUsk9QKzBfO3A5zN5mjSKYKCnmSDiyg3o2eLMekgxDm/1EbYKXuFeJo1WKTMLq+Qtg32lrXldBCMmlGCVRKjqztsF4nFkHM+SNHgZjcyOvi+lQEE2C0abC16QGcFwcO4wVlGg5VsQoCsDpAyW57xY9LaSYyLoMBZlqMZ0UMukRS1Jc1lwQTLLkXbxMjqGJM6wA5t16TF4ZQzX2F31YMk54NyQzCnorWjURlmSUI7lY9Mw4Tx75aJiZUlPNaUMyaUdUwoZHihw7gJjG7nvqFoMdzEa4AlpgQHUuFtgMzySIDFhKVxFcZVgGkXI6s6dARgGtP0pkex3aui8Uxjh+YmZbRqUAYNFjQouhpZzjyCxqpPGG7rrKVugixgcmmHlZXmMQwVmBE9bTgOHu7Tl0nKcZDjJF2kv69zeMSo6rOeivY6UzrbX2PDWppsP7lTnjcYhmPg3/LQPWt8XRiAr8m5UqXW3wTQW4Y1XGtrWxhXxVWTtXuCQ8jPCdAVihaGGv7QmbG93sfZZVR5r37I/j6Gcx0wIi66To+/NoYuoBLIDOkNWu+ME/rCd0+Lc6CMI/H7zPjmv75/MbBcrSxGSKWlM6pFaavUS4Cu68v6EZDy8/41vS4Q1Hno3sPfeMAsnylZAPtk73yY5T5kCATeHtC9Nabx6P7eIOFrtcWAeyGRQSDLku/zNRlKypqU0cNioLROjEJdjZjtzdgbs7OpeKZIgghttcQWChyUFxgXuSHFKp3gZO8myvkMi9VZb2FS0dHpZn0vPRT6j1YLTUs/AHPsmOE8bmokZYWkYkJUbTHOy0mEn291eDSNEI1nCFYNpuct9tMt5HkP6EzAYfYvY/h0EmkElOts7HZR4lYZY95GVmucjyIcb8d41ObWC54lRgcXrXlnrCFfpQGOWOYTVZgkHSImf1WsS47AKmVKRGsZ0S1mGZMKK1N+zAdlJnDA7GECWRVh3KXmodfBOdpuZUxEF6ao0inqOLXrZMUCNxan2K4KTGhQZCk+HGU4DxPEzQh1GOJi1FgC17PLFjeY4ZyXZuxQ+bfMck4TnI1jPJgnqKMYsxUBnR73mhhh2VFIby8CSYyClnvbYjKbGl0aMKEOHVJLbCKt3Md1j2e9t3fzPDCvdEbmYJzgUVLgtGbJZIdJ1eAgJ1PRVzQs4ggPRxFWTBDqUhy0HZ7Jz7F9eY5kscRJEuHd2/u43NlDeclx0HhaIGor7BTMw0hQBSPULUvrYtQhkwoblFGFJqwwLUvcvaixXRBgAyvZOpwnuCQTQY+R80vEy1sr+1oFFe5tlRjHwAunFfYvSozrAOU4xQcT4HicoGAYgQxDF1ii23xVW5Y3rZzLIMd5tsIkqHDnsjCDYFwnKEZTfDibYBFlyChfNcvMSFOSZSgxKio8fWkuOe5vhTgeRyjo8TOJirohCi0EQKdlVAeYBTHGDSzr/ThpUJGxYp7FOgltxJ81zICjkqWhXcRkHmJ0o9R2ORPZWKY3JtrHIfKtyBI+aagwyY73oUdtBnUSW9lnHjQoWI5qgG6J60grsiY1qt0UWVnh2Ucl5ksmvrVYjiI83E5xMc7QpGOUTNbMaVyyUoWhhw4pa+7ZAyLtm9xcB+hiI6VLN16p45jltPhQpECLP4eUvJjLjaftGtt4VtSD2+cZBAR0XVNA6PFHuCXdOkyK+3WUO1tTDwHdY8wqXz4WQ/eGBe+t+2ouvaFjYU566e1VYy6xysO4uwfyjZHDME9f/7JhmIOXf+cr3ZBS9jSvtxA8nbIBTNLmyeMNZ0QV8LqeMtcDmsfGGM66Dy5/ygsfTohAzXuvHsAJ2Dq7WF6+95DFCgypGnnoasayoTEGh9Twcz4rcvi3v6enqSSEYhZ0fT0nF9hqjBnDc53qNnOzzsyU5aa588Laspc7ASpmotsKIU9eq1oUbYTLcGLJMTeaGq+cXuK37x/h7vnSKNT7u1v4sxfu4MHeHM1qgbKuUIQhyizBMomwYBkYSyniGGFVW9zxVt7hzkWNuyc5bp2WuHFZY9R0WIY1PtoJ8YOnY7y/m+AsS9GxTngZISv708yodOmNMLuapVmsgS5Sq9fAOJwhLQOM8tbiiKQaGS9fZAEqZsfzTPMG2KpDTCxLvy8TuogaLIMcXbRkHMBI7bZhxjbLu5imRae3QzKLsURhOQQdvaQuQpgHmBYJsnCMBeu06wJbxTGmXWF5BavRCA8mMzRdhP1Vizc+vcDvvvMQzx6eA22ND29M8R+/eAsf3trF+UXZU/NjYIwGtxYFnn2U4wv3c9y4qNBUJY6nMd65M8a9gzFO52OUQUSHGF3RYDydIrdmLiHC8Qgta8gJoE0f87ST7KjbyS4zds/+6xav7bBIW9yfdyiLCk+dR7jBMEoQ4aIr8GhUIEhqzOsSB5cFnj2uMC8Do9EfTlK8vRPjaNQ30Xn9ZIW//efv4CtHS4yqBj/bTfFvf+dl/NX+DFUwNg80q5aYFxV2FsxcT1G1cxRkMDI2lmnsvaArUI0a3CpqfPGDS9y+t8CNIsDxOMCPX9vGw+f3cUL2gM14ygjTbIYuiLCIKpxNCtwoK3zt4yW2T1dYpMDhzgjv3pzgeMKSwpEZY4xlJ2WN/UVjVQj0RllLPY1LvHC8wNfeeoBnjitEyRg/m8f4/m+/gLe3MiZ6YN5EuJk32D1bYOvwGLtH57h70SGcjvDJs3PcOxjhcBbjJCWQR8Y4Hdek80Njh8ggUWzpdR+NWctPqj5CtywtgS2j1K0qy+pnhv2qzNFlLGMMLCxFNoHJbAx7TZvA9OYJcsu9sPYBiDHuEqsGCaoOFZOFsxhlzBASvWsqcO4Hhq5ai9nX9RIvnzb4+vfu48UTi5Lj/Z0OP3nzKfzkRoajnTmaNrE6f4YVGK7JkwYnWWHZ73vx1NgH6Rcxr55NFLh6MJY+9lU4npoXkOl96TXPAFAHjkcjMzQ8Ve4NAuUgCeg0FjmWVvbmOo164OPvuv8Q03Q/5ieYA6XKFF3LNW5htcmm/8q6iYwwKC9W1hCKoV85nT7LXYfzeGZY82jJu2vKXc8lIOdn+F1/LbHlcmLZr6O10/Ku+sAEr/6tr30uoA8tJYG6vEZ56MMuNppweuX83VPmG+p+3XVOHeOGdI8HcW+9ecPCX9dPmj6jh/cLLbD1We5PskL5up6NCSIyVviTwubrNL3l5hkCCYOsRR/DIaAzKU7WpbxzjtHTMBJaCZIZS3GECwsblBhXZ8jAcqoEq2iEo2hMLg93lyt88+Ep/qv3HuDVR5cWH/7FjV38qy8+g3dvbaNdrcwDIaBXBPQ4wmXQmadCBcSSItKUt/MOdy8qPHuS485JgduXDXbyFmlBujTCd55L8PMbKR5MM5SIMct7D9g6f8WhZXkT0BnJoyeXp63FjOf1FBlLzVwHLsZ3mQTFJDmbfwJZzcYsfbculq+xNClvVwjTwkqRmJxGAA7LwDz2jNYxM78nHS5RWEkRu9MldYS4IHWbIA6naEZbQL3CvHyIUbsw+jlPR/g04+sxbl00+PqDS/zhOw/x8uE5mqbCz29O8X9/8QbefWrX6qCYelAmNbbLEi8+WuL5R0s8d7jEzqJCHAY4TQN8uJvh44MxPtyfYElGqkrQdhHaUYYlY2gsi8oSiwkzeczgnOWDTHCi7dP2VQdMqLMuYaxfjlqcbpPWq7F/GWM7GFt8/BI5TtMVxkGBOxcLPHN4gVfur6z5zeV4jI8PpvirO2N8QkYljvDmp0v80b//GX7rwRJJ1+AvDkb457//Ov70qW1U4bSnlKsFZmx4sgTiYoSm2e3zEeYl0pjPXmFrlWMvz/HsZYWXPl3ixuECu1WA46DBu7fH+OS5Xby3l+IekwfDFCmNpjBGzUSQdoFnTy/xW+9dYHaxwv29BB/enuPHT03xaDJBVjN5L8ZFQoYCuFUC0y7EiomR9RLbYY6v3jvHH373Pl47LoFgjD8/SPBv/uAVfO8gQ1WzLC7CXt3g9iLHM4fneO7hAjfeOUSWJvjV01N89NQUH94Y4eE8xRlZgTTFsmD+RIRpQ8C2ugJLgjvPaKB2mLUxqgUbIK07EDIZlLFyVlIUObLpxHoo0CFnPoRVjTCXJGSpU4JlXZj8WB1IR/mOETIAz0ZCViZPZoJ0OfdO38eALA29dFarxE2JNw5LfOs/foRXjkq0YYNfHkT40d96Bm/dnuAT9rLHGE8tMkwqMlQ1lnGJkyw3ZmXSpX2Xw3X7Uw/k3pnzekdsoteFT6LsBUKiqb2DQ0BnUpy6tHn2UvpbDKXGMgR+1YgPgdw7UENWVWOyqqw1O2qlaT7bfp2zIMp947iR5XCnbTLL3fxsl4PlnUeN18/vhnYP+nAOPXQ5oVbVs06kVotgn1DH66n3CtlK1qHrLA+7xhe+/WanwXgvUOAkeleTMqS3OQe0NPXAurlAnB6ywF0gt/mbzUXWDWb03nU0hRZa9/aWoqwYFfBrsv31BJY+oa1flcC8UHYL8nF2b/FpHngNtTb0NJOS8ryhI8aDn2OnOH9+N6/tDRdSrpbgtKa9+J4Wkh68ru8FYiPszNhmDLtaIqyPkbI7VjpFmc5wGEyARYkXVyv89oMj/KP3PsYbj1hzHeMnN/fwL77yAn56ew9FXYJWLmuokzC19OeS5WI0MtIYy2Zlcdtx0GDWVJivVtgqGEut8dJph699UFlM+LvPpvjpzQwfzUe4YGZobQW/RpN29LTZgY6kN7PBwwqrjA112MlrjJQlZxa3pMLpY48lY4HrDlYBaVI2yyBha01WyErW6JoSaVCZ93+RJUa309tnx7MRWznGLRajGkvmObeNlRlNaGRUTEhKEMYzzNIbqIMcy+Qe2vAcqXXGywywojLFJK/xwmKBNw8f4tblucXE35uP8SfP3cS92Rb2mrEBTBkWuHu2xO++d4lbF0s8GudYxTUmowzZssXuWYSHkwx/+tIMD/ZmGLdj1FGG83mGs7ayGLnlXFln3r5Ui5a3Gc7WIIbZ3zRmWIKz/kkjYMIs7xqjIkESjSwvYRUUqEJ6xwt88egCr3z4CK9/cI5ZARzvzPH+s7v4zgtzfLSVICw7fPNwiX/4H36KNw9p8DX43o0x/sW3v4g/P9hGFG73McLwEkFQWY5FUE6A1T6ahh30LhBO2LSlwvOHC/zB25d45YRR8VU/7zsT1Jc5Ds4j5Ntb+MEzE7y1H+FXeymqrRkmdYz5xRJPnZ7h1U9O8JvvPEJaFHjn2Ql++dI+fnh7G4fZFOPVCGXDenfG+wPsMOErTlHkNcpmgWi8xNfvneIf/8nH+Noh2wyN8d2bKf7l77+APzsYoap6cjJOW+wENW6tFnjjcIUvfP8+DooQD3ZSfHRrinfvTPHJAY2IFHWYIFvBurqxIRJrH5qYJYSUZfrCfdtdOi2MjzPpcVGVIHPWxCEWeW4eKPNHWFOeWRJmY3uOCXPWUpk5GYYRjN2HKNnkiR0d2bCLITfLweiZGeZCMPmPMFQS4BnqKJd47qLC6z+6h7uLClXS4N48wCdv3MG96RhtsoM02sasnVjp6JJJmN0KMY1h7rOOCYBXpWHeyx56xdd56F5X6n2xrNK73qse6nnVoXtA3Dhc62zyDQCuw5KepbSyN/dPelJASn3qAViOqJLkemOqb+erWL7NwTopsq76pFLNhU4IFF6wDt1nuQ+NIM+wemyycTF8mFtB7ub0NIVV+RzCAW8s8XfiAj9n3S4YynQh4+CLv/dNs0uu82C9deUB3YO6edfrTjeiWUR1iO4YCslm8ZRx6BaE11DGH38X3T20HL0AEMxltSiZbmgl+bFtvrsG9GHrVz8Xmkx/fy+UvixjaPTwsWjQqA+vp1Mk9EHMlp99/T6/r/ABP8vvTqfTx5LttFYm1OyIVjNGvEIVnvAPxMkEVTzDaTtHkjd4fnGB3z58iP/mg1/htZOlJae/deMA/9uXX8Zf3d41ypyAnlaM4aVISFuTyuRGSSOcNgu2nUKc0jNg8k6OcZ1jUlV4+bTDb71bWgvOHz2V4d39ET6ej3DM+uwgtXAA212SJp8aTVhhwpwFlAbozPhuugRpG2O7Cs0DYtxxGXc4yeiB9oYO45K7RWC0J7uOUVmep32rznBVokkiHLO1JmuKWUdND53JNnGLfNKgq3LsLCvsVxHmJWlb4N5OhnK0hUmzgzYocJl9iBCnmOc1xtUYQXGArhub4txrFnjl4j4OVufm/d8bT/G9p+7g0WQb84I1xQ3KcIVnz5b4/Q8WuJnn+HSnxGLUYDoaY3zR4OZRiIdJgv/wwhSf7M6QtmOs4hTHO2NcdBWypsKMWfItcxRyjNhn3krmCLGhJftxPldsLctSsjCx3IdZ0nfAYzfAJkpRsAFMlyOrL/DM+Rm+dXSO194/xMsfnWFSdjjd28Ev7+7iu8/P8d5WhkUb4WsnK/zXf/pjfOP43JKOv7cf41/+nS/jr7Z3sNXMe08wvkCb1EZFL4M5Fu1NFF2MvDlBMmoQxBVeeHCBP3zrFC+c5TgfFbhICqQHc8SnBZ59AOSctxdneOvWyAC9HI+wlYe4c5LjjQfH+NInJ/jC+4cI6hy/fG6G9168hR/d2sH98RxdNcGii3GcdSiiDqOoz0BnQ6G8vUQ3X+I37h/jv/u3H+LNBwXJa3znZop/9u1n8Gc3JuhKtvUNEGcNZmGJvXqBV05yfOPdS+xdNDhOAtzfGePdOzN8vD/Fp9MMFRJM8wgjMkisPiCLFfflbKT7afxNRjGKi4uebo8TnHcNVpME55MI52VuiYhbdYCnmxTbIasKahw3SxymleW+3Ax6z5lNmsoGWIQhFqMYl7MUXZagOl9gp4lwm61ircK9wnlQ4NM4x0VYIx1neK4M8MZ7j3CnAxZJiV8lJe7f3cenZKwWE8zCXUzibcu2P8UlqvoS07ZAyhg/mya509a806TfpdeuA3Q5fEN2UipdDKnHjMf0q9VRX7XS5ufEtAq4vU6XwyePdtOi1YGu94p1XzmY3vG0sa3ZURoWHtD7Xvj98c59u5Ie1PselevDxYIAjKGTcqfeFlYJlIeJbpoT4QcBvWJJIfXYuh+9B3Q5fppjOZKbM1OYU8Icq/Uk2BjpoftJ0gQ8Zva4XrF+YewB14CumwmYVIfugfUz1p87D92zAx7QlcU+HJeEjD+VkMHr6766nrcyh9QLZ4JHT3JCnxSj1zzwOmIWvDfuAXZ4DQmnP43IJ4lYhzzWV7Msad19iJ9Vu1cCOoXEqCHXnYjXtez9ArjZbiEIa5xNTyzRp2kiNO0UdbNn3axuXBziG6cP8J9//B5ePssN0H+8v4v//fVX8YPb+7gYVebtjsoe0DPGBJliTeFIQ5yXF4iTDqO4xqwrMS9WmBc5tqsKt1YNbh/lpuzuzzM8nI5wNJ7gKMtwmGU4S9nKMsS8CfDsRYunz0vcviiRVQT0GiezEB9NGf2O8epJiP2yB/SHkw4/O+jwcNwD+sGiwxtHAZ7Ke0A/m4R4dx84ZbhixezxniZl2CAr+uYmCU1p9nlPK/MA33hY47lFaK06P52E+O5zKR7ubgGLKdImxyT4CHv5Me6e1ZgUExTBbZyP5ngw5eEeZ3j+8mPcWpxhawWcjnfw1u0XcLi1h7JgwxDWoC+wmy/w2sklnl6usNWUGDHZKWUJWYDzIML98Qjv7c9xNp4ibEZYRImNhe16d5vG8h0OVjmmF+eYFwUm6wYzNFTIepylI5yMxjgbjXGZ8lhQzm2feJYHqZXssQRu0pbYvzzFi0dH+NbDE7xy/xFuH52DSVuLrS18vLeFHx5M8Nc7U7y/s4WXlyX+6Dtv4c3jM0ua+v4O8K9+60v4+XQbt84yHBQVdrtTdFmJR1spPtzaxttbd3CUjdm3FTthi/28wMHhCZ59eIr9fIUkKMx4e6qKEC1rFHWAB9sT/OjZLdzbGrGlkBlyDAM8d5zjW/dP8cbhGZ569Ahtm+Nwf4IHd27ire05Ptzew6PpLo7TEU4TdkVjl751SKLLkLNwcH6Jb9w7wv/w7z7Eb97PEQVjfPdGin/2+8/jL27NkFRjzOoAe3WB7XqJeXmG3eUlnl7USFcV8jbAyTjDvYMtfLozw8PpGEs2pqljsMSDyYpsj0z2yEC6oJFZ46AuEB+fYqvgoTwpjlPg7GCMTw4yPKpzS/S8dd7gteMO+wXbHNV4kBT45Y3AkhdvX3ZWoTBdsiMicDqK8Wgnw70bI5TjBPGixFPnLV49brG74rkFFY5nLd7Zb3DCvI1shheKCF/4xUPcavhajl9kBd5/dh8P2wTjixl2u31sBVuWFPowvsQiuEQcrJAwSdGSQvvk2+ucNgGg9y7l6Mn5Gup1D/zK7h7qyQ3jaETpVadMz9BqTAJ0edtej7Nszd//OoNA76uySJhhWe+svlh3rHsSoBPcN6wrQ37O6aSHTkCnztbhMaLNlVU/dJY32EVTJmQHxj6njP95QN+wAOtQr55NRhLLeBvr5d7HCjaALsDYWD3O2hFF4YHNTyAvRQ9di7zJwE4SA9dhzEODtAVeX9TalKwzAuVJCxx1f28YeEbBdyLyXvuTvv/YdcLAWteqsF/f8c9HgJVQeqqcY+Cz6HllTXph0zh9S0B5/AbKBGkygQyZrU/d4Wd14IFv7M/rio7nnPC+0SrATjVDEDU42zrFKlyhLQI0xRhtc4BpE2JvdYSvn93Df3HvXbx6XiCogJ/s7uKfv/Ia/vKpXSymjbWefNxD7wE9SgLkxSXGQY3drsZBVeDW5RL7qxV22G+6rpDmPM0tQB6PsGRXsWSCe+MRfrGb4ZNpjNNRiJ0qwBePWrx6VOKl4xyzkt5rjdMpcG9GbzrAa8cB9vO+I9qnU+CnNzo8nPaWMDPc3/i0w60Fa7xDnEwCvL3X4ZMxk/j2cDKZ4sF2av3L7dAKKxui18jynyWePlri2+9XeP2EzUMivLMb4P/6cob3n9pBczLCXlngmfxDPH/+CC89ooc+w9HoLu5v7+CXu/SPT/Hqya9w9/wUewvgfHYD33/uFXx8cAPnLVV0gai+xMHFOV55dI7nzhe4uVxhZvGtEJdxhMPJCPdId9/YxqPZHHXI7OsYh11hDVueKms8V1a4c3qGveNT7CwWmNH6RmAtaQnmh+Mx7s23cLQ1x8l0goqH/rDchVRvyJp49qAPcKOo8NzJMV5++Cm+/OABnj89xR4797VAniQ4Gk3w8XSGt3a38Bcv3sXNpsE//PMf4Funp/aZn0+B//DlN/BxNMdNzvuqwF53iDbL8XAnxjv7u/jB7efw0dYc7STCbtXglcMF9o6OMc7PscWcBGNFCtw+Z/dC4DSN8WA2wvsHMzycT7BIMqvG2Ft0ePFogW99coKXLy8wqs6s2iJPgfOdPfwimeGXN2/hr+/etGTOFXMMWA7YsTMh454C9HP8xv1D/Pf/768M0ONwhO/czPBPv/0MfnhrC7NyituXAV4+XuDmxRlGxSOMqkuMmG9fs8ojQp6McTab4XhrjkdbcxyPxzjPMlykCS5ilqj1XhrPCtiqAtxalXjm5Bhbnxzh4IJldimO5jEePrOFd54b41OUuBWMcPuTBb709iUOjguUQY17+yHe/sIM8f4c+x+c4tajGjvH9BBDHG+N8MlTE7x9d4yLaYz9JsbT91b44ttn2D1kGWKDw9spfvb6CEe3plgWAZ4/afGVP38fdy6WOM1WeHcvwNtfvYt70znG3U3Mm13sFFML2zxKFljEC3Tx0s4PSJuRtQa+LtZLHfU3AXQP4N7DF0DJI5Vul9Nnetb+60NL0s0eAzzb67FIul6ALsAVeCqEOWRWxYyKLWWWu+nswTGy/bhYoshOmX3tuhkEDLusE5ot1r0+ZNA7ef6eHqs0ts1ck5lgYtvaQ/ceOK/hAd3jjJxCJsWVS7Kurrc8KXc9HG+oxdFA/OCGtAr/Hp62ppupO5uAXoDkrSQ2lDEgd0Xz3svdWHGut7nGo/eUZCFPXAs5pDeGAmNC061b164piyEY2+bNeLxlXyMo40HnXvtkN83XkMEw4F3nCvCeHIdCEewC1rD3sx1p2h9NqoWUF+5DBSrlE6DXVYi2mVo70iI9soMWRiUPj5hiVe9Zi8qbOMeb5/fwjz5+B186XiHJgZ9u7eN/feU1/ODmLqpZjaItEDGGzvpr1seuy1syxr5Xl9hvGtzNS7xwscKrj5a4c7HCVlki60hIL/ss0W7ERpeoginen4/wp09n+PGNGB9tRZg1AX7j0wZf/pQJPDlmRYGzCWvjW4y6ErkMtQAAIABJREFUBpOixfaKveit/5xluBPUl1nPirBs7QbL1or+6FCWApGSf2drjB/dfRa/ONjGva0+Qz+1xiPsZc+jYdlo5xJvfLzAf/vjEl89YkJVhB/cjvA/fSvBz+/uIjoa47nLCl87+QBfePQIrxyWQDvDu7vP4ZcHO3hnl7XzJ/jW/Q/w0tEJdhfAvd0b+OM3XsNf37mBo7BE2JXYXyzwhYfn+Lu/PMPLJ5eI2wVCNo5nK1E2ZwnH+OBgC//fq3t4+/YOjicTFHGC6nKFnbzEM4sCL50v8dLhCW4eHWN/tbCmOPxHz/ssHuP+dIr393bwye4WHm7PcTpNcRk1KLMMyzBFV7LOO8ALeY3XHh7jhfuf4IVH93C7vLT6eWZSF+xQRo8s3MZf37iF//ONZ5FmAf7gh3+J3zw9xrxo8CgAPnz6dZxXE9w6BraLS6ThPZTpJc5mIT7Y28UPbz2Pd/d3cXpjiu1VjW+8f46nH5xgVpxju8kxL1fIVkuM7eQvNsdJkYcpLuMxPrgxw5+9MMHlOMXzZ8AL987wlXuHuFVeoBxVVps74tSFKR5hFz+9/RT++Cu38YtbW6jo0bBZD7PP7TzSsZXUdfNz/Manh/gnf/I+3ry/QhSP8ac3U/zTv30XP72xjb3LMV4/7PC33r/Ai4cnyIpHSFjWF7GAjqRvagfQlNEUF6MpHm1v4Vf7M/zquT28vxXj01GAlQFgYP3bWcv99CLHlx88xM1f3sedQ4akEny6m+Kjl3fww9fnuJdUuFUleP69C/z2D05x+9OVHd7y4Z0Ef/HNbUS3d3Dz50d4+uMcN+/zAJgYJze38P5zc3zvpREeTUPcKCO8+MECv/WXx7h1/9Ji5PefH+F7b87w4Qs7OI0mePVBg7//x7/AFx5coooKvH0nwXd/70X8+M4uDpkDUc2wfzG2vZHHOapkhTpZWMZ7XPIkvb4l9pN0vnTtdbFs6kZ5l14HCmD9+7yO1899fohV/W88zCHo+bi8PFRvNPD7GpcA3xsEPiSq70nXGkha0krfxfG6pDi+phi6gTrbLK/zqQTon+ld6xjtoUPsvXXrNcC+GKRN1zS+vH9+T46gPyGU7+tvjoWdPNlZcRMa/tLf/c1OjeR/HaBrcrVYbPtqrQHXafOeGlazek8ZyyDQhKqH+8ZTdwfNSzj8PXVfgbVdhy0719bdYw/rzrD1FqSnWwxs10lxPpHNCw5f1xGtipH4v2XxDWkVCY/mVOyH98DZRIVtH1kLyn9KupO1x/H5xAgfS7IYe8mTS/ewbHNchvcRR7Ulv0T1Flb5NrpVhd34HN88/xj/+Fe/wFcfFRZj/uHWNv7n117H92/top01qJrCPHS2pWRpELtKsZaWJVxltcDtosFXjyu8cVzgxZMVpsUKK7aMTdnMZoV53eHueYydoj8I5P15in/3/Bh/cWuMd3fHdtLXbz6o8NUHS7x+dIF5meN8DDsRi7W4ZE9ZtjbN2eGr4FlQKBJgkTEJinXKbHHat6nca1or+aFSfW8+w79/4S7+8s4O3t/vAX266gE9H7Xo2FC9WuCNTxb4o7cKfPNTYKsJ8KMbwP/4Owl+/OwuipMJXjqv8LsP3sPXHx7hxU8LLKIZvvPM8/jxU3t4d6fFrdU5/uE7H+BLD04wz4Ff7O3i//jyK3jr6QNcNCW2yxyvnp7iq4cX+J2Pl9jLKxwyJ5Hdz9Bhkje4ddbgfJzh+89v40fP7uInt/dxwmz3RYu7Jwt87eERXnt0iruPThAuFrgcJ+jGmdUjZ3WDrRUPmonxwfYcv9rdw6/2nsL9bSr9CvkkQd6lQA7sFBHuVi2ePn2E2w8/xoun9/BsfoGD2k7NxUUHLIMx6mwfv7z5FP713QNM0wZ/8KPv4xvnJ5hVwFED3L/9ZZzUM+yWKbaLU2yV7yLrFtYE58FWhh/efgk/uXkDnzy/j/mixrd/+ggvfXyMeb1EFNc4TUosWlLfAbbaEDd4CM0FifYIv9qd4f/52jbu70/x1DLFrU9O8OrH93ErP0eQ9RHdqOYpYjOcRzfwk9u38K+/eAO/uDHp2/NWlNeFGaFZvG9lidXOOb5y+BD/5E/ewZv3csRJhO/cmuB/+b2Xbb2eOR7h6x9V+Advn+Du8Qku0jOs0tIqBag/Rk1sB8vsXrDcIsL5eIpf3NrGW994CT/ZH+NhxvARkzPZmKk/A+LWqsKXjy7x9Nsf47WPzqyh0MPdFB+8egPf/fJNfJwAuyclvvD+Jf7BW8d4+mSFw0mLn93J8GdfuQHsz/DCe0d4/oMzPPfBpYUgjp8+wC9fvon/+NIcn8wjJOcLfPGjc/yXPzjES59eWhvc956d4Y/f3MfPntvFUZDiSw9K/NEf/zW+eXjJqmb85M4I/+YPXsN3n9nF4XgXbTnG/kmMcf7/M/bmz3Kl93nf5+y9d9/uvjv2ZYAZYLAOMJsoUpQ8pizFtiwrMm15iezYieOkkqr8kL8ilXLKjktOFMWx5NgKY7EkxZFIkRTFGXIWDNbBAIPBevet9/Wsqe9773vnoAkqQRXq3r59+pz3vOft9/muzyOyDiG+O6Kf6ym6aKsnYi4SJvzin3Z+0s5YGhvSIXftsGhPXkcaNchrLY/9tq89J07vycoBTF07vY/K7zqMnQbh/bHs6R1oJ+lFgK6jndrD1ZfShsV+QZpQ6urqtr1osRgLQpm8n8vf69bSnrQULIahKEJ+wfwpY5N7lnSp7OeTRdP6+uo+lbxxoqrcNV5oQJf5S49dOU17vCTpojhPxLtSGirGma9e3ffQtZWQBqnJkLMOjesLKm819UQ0GOnJ0Tc/eW55kOKhys0LsYz2OgXAhExE3pcK8bRAvJ4MveDEkFD6IXtKOtpK0YtJH5cO52tg3Y88CPfxCxbz5KLWnrNcQ1fUy99krHIfMsn6+nph6aiENmT2DaFUi4O2Widb1HSkQs6vF59eyDoaYYhyWZRlLHKWhR0CSzTOPexREbs3pWQpPbvB5c4yv/70IZdbu21P71ez/NPTJ/jBdImkZKqiruLQUApMoSgHJTaVwCK2TdacMQv9mL/0JObMTkQxCBTL1gcLIcsln8QUkA/4OQlp74wphkPWiiZ/erDExzNV7uarZEOX19f7nGu2OdndphSMGVkeT4sZPpjJ0PJc6gOhER1xYafNfH+oFNrXcxk+EO+7XqKfNykMxQtucbwTMdOz2HSyfH+hzseHKtw+6NGzDaZ3Iswgpps3GeUNugw43PL5C5/7XFn2Od2IWK8k/NsL8NFigYYzy0J3zNeefc6VtS2O7Pis5Ar8u5cO8e5ChadFk1eaPf6b6yu8udzGjmJuTVf4V+ePcW96Crfjc7zV5c3NVY722mSTmK1ijo/mZ1kuFxRT2uHOgK8+3eJAa8jItLk1O8XvnjvC59PTJK2YVzfb/PUH97mwvUk+HPNwqsA3XjrEvVpZ5cdPNrt87ckSc+2uKjh8Uprlk+mzPKuXaNf7tKQfXwhVzQKW5GlHPRK7zSJdTm0u8/LaJmeXJAUAm1NTPKvWuFud4kmhwEYuw9F2g79x/xanNodKTvVp0eb9+QssVQ4o8ZnZ0Q6Xt29zrLnNVA+VJ/5w/gjXFha4e3yaQs/nr9za5MxKi+x4yErF4LsnsixXXYp2RlVhv/xgk6NrXQ6HNutlm99/yeXxgTpCe5RvjXitP2RuZZW5Rpu857LiunRnD/LIrnB/epr35/Oq3qASh1RMn0zYxhxElKyD9JKYZrXPK9tr/N3v3uLK0gjPhj+b8fjnX32Vp7UFzq9lOH+vyRt3nuDGHe6d8Vg9KgV3OYLYoNIecnS9yevPNpjvCL+BySczNf7otVe5Ua8yMj3VHmmLRWzuCq3kxgaHxnkVmXn5w49YCIYsGUOaV17l9w/NsZ2vsNCMePXxFl+9/TnZ/g73Dno8OLbArYPHSCyHc41tZm/c5er6EKsf8rQ2xcrZ03zv4DxPpzzCuM2lnQb/0Z9e4+JGV3rluD09xR995TVuzNdVgeS5jSa/9O33uLy5rbbiGwcq/PuvXeT9AzVGdgF77DLdtskMd2mbe5khG5UOgRVS9Qu44y/UyDSwpJ0KvX9NRke1V6+3z3TYWe+fel9Lp17T59NYo99Pe98qArynuJn2dLVHLkaCyC3rqLBglbynP6N7wNMpZX0e/TdlPKbU2tJ7rRpnSqdd5/r1ni3FxBlPKLZ322v1vqz3bg3OGn+0sbIP6ruUMLua7Htevy7uThfZ6bnRhsU+lor5JkXGIvCyZygZZ352F9B1XkNbTvriepDaCtKvtacp3NuTIK6PSYcR0mCrH6LmcM/mcs89CF0U1u/39znO04tHT54UtQmYpsVV0t74c9ZQyvtPj3ffKts7OL3YNIjrBaONEw3o8lpy8GLU6DBIunBOxqwt08nr6LGJdZXO3euUhI5Q6MWQLorT82uHFt5IuMtH7OR3GHkBppHD8ctk+jVMETCxtrjSXuEfff6AK83dwoUf1jL8D2dO8u5sGTMnVdqx2pyccE+tKZE2HYvQNdnKRsz1Yn7uccSJZoidhKznQ67Nh6wWhFYXXmr4/OJnQ87u9MiFDZX7/tFCmev1GT4pLODEGS5vtTnf3OGV9jolf0zHyXOnXuIPjk+xWsgy00k4t9Xn555tcrIl7WMhj8t5fn9xmvsHauwUoSIV+8ubXNjxOdaw6ODxwXyd64dKfHzIUwVTMw1hjZN+a5Nh3qJhDqkPQ66u+ryx7PPm8oiRF/KHL0d8tJDjaXGOuX7AX374iIsbO4qw5LNykf/9lUP8cK5MI2fz2maX/+5Hy7y90lIpgY9mKvzL147yrFrhyHKX81tN3thcUmx8oib2oFbjvYVjPClVVVX0sU6brz16zNn1BpV+xINqhd8+d5RP52aJ+gbnNlt8/bPPON3YUrnjDxbr/Ma5k1yfrZMxXU41W/zCo89VvlbY1jayMzwqn1E55Y3iJl1zjJ2UyRhFrMBlEA3oFXrMmj3OrC1zYWlL9XfnA5sHMzVuLUzzZ4s1VvMZRat7eWOdX/v0lko3iLLap9UM3zpyhU9nDtFwbeaHm3x15QYX1tc43IC+JYB+mA8WF/ngcFWxBn7t8y2O73QwzZC1ssO1AyU2SllFcXqy43P10xVOLO1wMEzYzsN3Dtp8emSGx9V5jH7A250hxx6vcnKthZfxuFn2WD18iAfFGR5P1XhczinFNClCKxtDjKSBMYop+Av0Y2jWRruA/r3rvL48JGPDu9Muv/nVqzyYmuP4tstLaz3Ora1gWD3uHLNYmynSFsFf36ba6XNqfZO3Hz3iYGu3N/zWdI7/8Nab3KjNSJyFxEmIvI4yYgkS7JFFKSpxarPDG7c+5uDOpmK92zh1nD88dYKdfI2jmyGvPF7njfufYiZtPnwpx92jB7lfewkjtnijv8PC9Vu8td7DGkV8Nltj5ew5fjh/iMeVLG22uNRc51e/8x5X14aqBkYMjN//6pe5MT+nWkYvrG/wV7/zHS5t7Kht5aOFMr/7tStcW5whMbJ4Y4epvkVGhPti6Hkj1ipNJbJTC4p4/hc59DSwyrk0z0YazCfTgBqEJ40B+YwGqOdCACmu87Tzkz4mvV+mMUlfY7+ITIS9ApHLFYIud7f1dS91qWu40vekr6cxT7zwFwH6/v68V9uUNiJ0tECEWoQJUtrG0k5keu/WuJoG+f0oxF5R3CSgy7E6Za0/nzaaNP5JB4wvaox7gK4w9pWvXknSlsQ+WKbyAPK+LsjaBxN7lx1HA7qe9PTNaA81nTeR8+yD1t4DF0DXoW0NgnJNxaS212eYBnQNukIMI3zwuo/8uYK7F5DZT1qS++fZO3bSOkwDus5/p8P66p73KhMnQ037k74n2fpc7mSiolQvOG006Zy7Dt/8JA/dDoRhTaqkR7RyO6oVLLELmEzh+tOKnCJgk9cba/yTuw94fWuswoXv16f4H8+e4P16hazodyt5RnACKAs7r2HSKphKhMOxEqaGAUeau4xjWd/HicVwEIXpBMv1mOtFvLY2YqHXBaPBRj7h5nSJm/UZrlcWiI0MZ1sdLm9v8/a6ALrPs2KRD2cr/NGJaVYLGQWkFzc6/OWHq5zebis+8PuVAv/uyBy3D9To5oWvvM0by+tc3hpyqgGjJKOiALcXy9xedNl2TbyhoULLie0QeiYtc6gUwk41fa6ujPnaY1H3HvGdoz4fz2V4VJ1nphvxyw9WONnoKAnVO9Uy//74Ae5WC0hb4ZWNFv/446dcXhdAhw8WavzTN4+zU8rzpU9WuLK+xcnOhmLOE1a05cIsn5VOsp2pKXGO6XGLMzsPOdTaoNobKq/4zw4v8myqTBiLBz/ky8+2qI7GrJRdbs5X+eOjh3g6VUF0ycr+kNn+Bk7QoWMJDWiexFxgmPFYcbZVTYEXlSjGJQojTxrTCTJ9FpM+Z9ZXeXV5h/PPeory9vZCjQ8OTfPtg1U2sh6z/Yi31jb5W3dvcnpzoDz0u9Uif3D8Mp/MHqLlmMwNt/iptVuc31jixJbw4cPHs8e4tniAHx0oMXQTTrd2yEU9GoUAO7I42C5SHEmhXsyRYcSFxxvMbjfI24liWbs9ZXH72Cw/PHaAYBjwixtDXv58hWMbTeKCyw/mXB4dO8i94jRrxRo7Tk51aMxIGNMa0XVbBEFMxZ9lHEK/Mub81roC9KurPUS6/NpUlm+8fYVr09Mqh59jzDQNsklXcSIU+g61tRzTA49i4DMrRZHbT8iN+4o45sZMhT99403uVGYwkqwqSPOzXaGWUdwCzsggG2U4vNXiy0+fMv/5E+Yig6fVEt+6eppmvszp1ZATjzd56dljQm/MtTNT3Dk8xyeVgxjjmK8MOixcv8Mb20PCMOLGQQH0V7k9fZClUpbtZJNLOxv82rd/xNXlnhJRuj4zzTd/7ktcn59VOeCLAujf+g6X1huqtuvaQolv/MUrXJufxiKLE7oUfCFV2pUqlTx6O9tUFfNFith7Ifd0JFPvSZNtw5Mhcdmr/rx/miQljSv63Olo6STu6GPSUc20h7v/d2lz2yN7SYf1ZUw6RJ02AjR+yZ6qqsUn6sbSACrH6nqpNKDL39X4RA1yPPoxQE8bI3rMeg/X59chd5VH38vjy3v7+fG9IjxNl56Ofuh7nwR0NZ8a0CdvRA9Ke6UabHS4QV5rUhcNjGnw1RZJugo9HXZXXroU/OyF3OVhyO96Aejr6IeUBmP9gATQxUOXCXlRmF0bF5OWn56ctGWpDYZJ713GqSc5bd1psN8v7Juw5LSBk168kyEqub6ulNcGQXps+m8/MeQu7GFCkpIIVWZDFcwYVgHLmMKOZBOSsqxtruys808+ecTVzQ5mYvPhdJ1/dvYY1+plpTktbXNDKZAJYmp9FFHLShmGXkzeTCgMRwrM53sjDnZ8pkdS4S7c4haRVyA3TjjYHlEbdslGTZpezCfVItdrdT6aPUhkupzfaXNlc4efWt8gGwZ8OlXkg7kq3z++yEohQ2Hsc3Gjwa98+oxXt1oqDXC3Wua3jx/gkwMzDD2LWqfF1bUVLm33eHknYpy43Jitc2e2xN0Zh/Wc8KCLYpmtdNolJdNJhkogdGYkOfQxv3S/T2U04MbskOuzDrfmZ6n1E75+d4fDrbEyLm7Vynz3wAKPi1lcN+LC9g5/+/YTzq81FC3ntfk6/+zNl2iXcnz5zlOurG1wtLOlBDokStDwymx4R+lZU0orPh+1mRs9ozbYoTgIaLsen8wssFnKMba6TPcHXNwYKcauT+t5bs3X+PDgAhuFihIVUc1OVouhIS1HUgwm/fRFpa3dtLuKhMSNS+TCggJ0JYfpjVgIupxb3+DMSoMzz3okAuiLVQXo3zo0xVpOdMlj3lrb4O988glnN1oi2sXt+hS/+8plbs0foGMYzI+2eWP9DhfXl3llPSDA4uO541yfn+fOwRrtTMS0VI0nPZX+qbXh/LMsla5Dx06om3Bka5t6p82UZdB2Ex5UHG4fn+Nbx+YYj0N+aXXA2c9WOLbZICrafH/O5tHxg9wtVlkt1mnZBZEvY9oPcSyfltdlFAQUo5oSHwlLARc2N/g737/Ja+staQnno1qB3716gQ9npxm5HhnTZz7apjZoU2kOmG5YVJc8ylGOOANTfpvjzSVyfpdeBm7NTPP9N97iVrmGnwjRTEji9XAQPgUpwBQWpIT5nQ5f2Wkxe/sBZwcWT8yQH3z5JM1SkdMbMXOPNjmwvM6wZPHR+TqfHprlYa6GNwx5u9lm4cZdXmsM8aOImwdrLJ19mZvTC6wVM/TjFq9tb/Kr336fy6tdVan+0ew033jnba4vzqit7bW1Tf7at77H5TUJwcHH82X+r3eucH1+Gjv2sKUdNXGxElulCiJjRGA1VU+7beQUv34ahNIe+ItANw2+4nSl/6UBX++/Ggx1ZFY7kNpJSr8vn9HXl5+66FmfaxLoNdNcei9P76U6TTkZOdWtzmlAT4fG9T6sAV0bCOkCZwH0XTnpL/rU05EMPXcvMpTU/SBdRL7Cr/TcaJyUa/V6Qga2e36NKXr+pZhTIrzSoauvYbz8M8/3oWvQmbSYXgToGqwnQ+5pENNhkEmwVwPYYwJyU7mPdGGYnpD0w3rO+lEMVrsiIvqYybG8yCufNA70PacXb/rB6L4/vbh0+kDuX4X8U8Q86cmfDDlNPhQ9x9paTN+vNoh0UeEk4MuxgRAbWLuAniRNLFFdIocXV3CCulJNi4wmlxqb/Kf3lri8I96FzUf1Kf752cNcqxdVv7YpRRmihubvVpKHdsJWMaGblT7uiNJ4xNHmiPMbI3562WduHNEsRLRzHh23oqq488GI2V6PE62WIqm8Uy3w0XSNHx44iBHbfHmlxdXNHc42t0ikcKdWVu9/fOgIywWRTh1wYXOTv337MRc2mxhxzJ1ald85IaHpOdWaVe80ubj5lPOtDi83A6UF/9FMjTvTJe7XHJaKLlsZoRJzqY0dxQzXj0WO1cc1x5zfHvD1T7ocbvbYKAy5MW3wJyemKI0sfv3GgEMtU0UFPqnWuFmfZalk4xeGnGxv8tfuP+L8WpPSwOL+9Az/+tIptqSH+8kKF7c2ubC1zPQwROjrB8Jc50wxpqCeQTYZUUykTSrE9kWZrKqq6LdLNmN3ialhkzMbwv8l+fUKHx+Y5UcHF9gqTClZWMOM6TnSltjDjweKJjfve7tkJpYYtC6JUcSIMriKQEWkPYfMDbtcWt/m1WcNXn02wIkdHsxOcXOxxvcOlHlcEgnYhIubm/yDm59yaX1HkRVJqP83L17g2uKi6qGfHzZ4ff0ur62ucGl5SJR4vL94lDuzcyzN1xg6QgO8xcF2m9PrI2YbCV4/w1Cqvks2lAys8Q61ToezXVm3ApYud48v8IMDswTDkL+0OeSVB8uc3NjGyVp8XDVZOrrIveoMTyo1lnMiMWRTGydkjZix2VdCPlaUU9TFRi5S6+frP7jNxc0dTNfgvdkCv/nWWe4szFKIPU40Brz9aIUj69vkhqJB7tINC7TLBVZmLEphh6tPl1lstVWP/93Zaf7kp97k/coUTTFejZCC0SMvpDbC/SbUt+GQqXaHt7oBc7cfc6URszRqcu2nF2nVcyx2DEqPdphf6tKfyvPepTkeLEzRtYpKke617SYzNz7lUnOkGP8+m63w7Owpvj8/zVrBoxANubKxzde+/xGvrnckJsb7czX+zS+8yfUDdcxxxOur2/z1b/0pr611d3Poi1P83jtXuTlXw4091WuOKQxENonoscdjnEiiTQG+yL0Ia+Keopj2YDUwi5OV3lP3wWQvZ6wjtHpP1Z/TGKD3vMmwdnqfT0cm5Tx6P5RzaPzQXnE6mqnGskuaqy4/CeR6LDq6rKMJem9V+3iKJEaDogZU7cxO3ou+lgC6YnNM4U96HtK4kI4uaIwQQBfqV50yTo9Ln0cbFC9yQhVrndRjpfTkjdNfubzPFKdPmLYQ0i1a6RyFTI4Gm8mb0DciP+UY/TC1171PHLOXv9BV6vr99M1rQyBtYOxPlBRJ7xHD6DH8JGBPL8o0gGvLKO09azCXn7p4Qo7TbQQa0AXgRa1NH6/nT1uF8hmdQ5oMmei0gy9UkXtFfXre018q3eL2ohz6UGRTXfHfxqpIKBNGZGMPLypi+mVFGRqZbS62dvh791e51Ogrmc6Ppkv8xivzXKvlsYQ/WqhSJScYxBjS8mVDL5MoprNhNmRm4PPWypg31nzeWAtwzJCbByKeVVy6Rh4ztpka+xxu9Tm32VZg/El91wP/3uI8VuLwzrMmV9d3ON3ZZmxGXJuucH16ltuzRxS7nG93uLC9wT+8+ZBL601lpN2sVvnXp05yf3ZBVc/XWzu8uv2YC50WZ5ojxRn/8cwMt+tF7k+5CqBWSjkSM6OqpwuRxTgaEtgiyTrgVLPLr3zS5tVtUQ4b8PlUwh++lCMT2PzarYSpvrTb1bhTrfGsUGcrZzAotDjeXeOXHjziwnqbSt/hYXWWf3P+JbbKJY4vb3Nua5vXNlaoD7sMhFgkA1veFENbWP6kkD/ENtvYSaRAt2tJ3cAhBjmxup8w29/i1bURSWRye7bC9YVZPjxwmO18jbzvYBshI6ehvPkgGihlPCcSNT3piw0wHY/Ayit6U9O3VX9x7IyY6bW5uLbDueUW55YGqor64WyF24tTvLtY5klJGP0SFYH4T259xuW1bewg4frsDL9x5SzXFheUotrcqMn57c+4vLzKW0/7mFGWDxYPcXN+hgczZQUML21vcma9xaVVIZSxWC4VWSllVAFcXDQwR9vMbbW4urGrzX191uPeiUU+WJwjHAa8szXi5c+XeWl9Cy9rcqMGz47M82mlqnLoT/NlVck/I6IuidRyj5SokGFlCEOfrCMpm23+2ru3ObctgC459Bz/+svn+Hx2loWBzdlnbb566zELmzuMM9BABd4GAAAgAElEQVQo5lmenlZUvJsVk+lOm6/cfaqK4+zE4O50nf/7Z97gvWqFtqgQElKiT07JoeaUM+H7bcr9ISe7EScfbvPW51264wYfvZZhNJtlrhFhrfQwuwbtuRmuiajPVF4xJM4PQy422kzfuMflhuTlQx5MF1k6e4I/na+ynLcpWhGXN5r8/Hevc269q1QQP5iv8W9/8SofH6jBMOT11R1+5Vs/4LU1qXKHm4t1vvkXr3BrtooXucoDF4U/4c2XVkA7DihEPcwkpC9MhKb1Y96f3k/1vqNBLb3PavBNg40GO72n6fd+EgakAV8Drt5z5RxahVPv+Xo82gBR8qnSvrVnCMhPfZ60I5Zul37uXvacyvSem8a/tHetsSUN6JIH0oCuMSqNNRo/J/FFYcaeVK+S8d7DAF2PpQ2edJV/GmcVBkm4XtGY7PIjqP+nvnxJcbnrQerQu8516xYt3QOtLaU0wGkgnvQiteWlQVne1/qw6oJ7g9Bha/2Q0pZSGqD1efTDlZYDdY69kIUOh6QNCj0JP/bZvTz2ZEpAHz8ZgtL3K+/ryk2V9w+C/QrHdKgqbfGmIxbPWayipxwEzxXFpS1Z7bH/pJD7wISGs0sHWRLxjDhGNNKtOEMc5gmk/ctoKQD89QebXGwOFVB+XM3wv56q8XG1CMqrcygOY4wIJU2q6C3F87djhLb75UbAr90JuLwZkI8CHtZDfu+VkM/qUvBrMdeDVzdCzm4POb3TVlzXt6cLvD9X5TsHZ9WS+5nlFm+sNxT4+Ra8Oz/Fh9Oz3K0fZbXgMXJbXN5c47+6/pArG10lTSl98v/zSyf5dGZBhdDrzW3O7DzicrvBpZ0Bcexwe3aBW9Uid6ccHlUyqrI8sfLMD1yKgagZjRnZQ1qZLge7HX7+UZsraz2OtPu0ciHfOWphRg5/8YHH0Czzb07Pcn2mxsCsMLJjAm+TV9pr/OpnT7i03qMwtLlbm+a3Lp6kmS/y+qM2r621ObPTwI0HPC3Dw2qOe9U664UCQ9skdAIMR9IdYxwfwqRAz53BMQzq4w1ONTZ5/emG6sd/UPX4dGaOW3Mv0chOkxuJxKvw6a8RG6LNNWaAx8icxRcwM0UX1cO38/hjsH0TV/gD7KEC9AsbTVV9fnZ5gIXJ/QMlbh2s8P5ikbWch4jVXdho8fVPJQKxTcZPuD1b53+5/DK3FudJQmHw63C085ALaxt85fMe2SDDzblFPjhQ590TFTKDEb98a41Lyy3qI5+Nsst3T1f5dC5H0zOomiaH1rY48azB5Q1pJUy4I+QpJw7w3lyNcBQ+B+hGAd6bTXh8YpbbuTwr5TqbmQpx5DE39Cgq5rZQCZtYuQyG71NPYi6t7fCX3r/DmZ0dVax5rZrhD946x3J5ikM7CSeXGlx6+Aw76vHpIYdPDxW5d3CaXi5PbWzzylKTn73+hCMbDbVJ3pit8Y2vXuGD2hRRKCI5EZ49QBzenpsVrWFFolMeh2RbAZc2Qn72R6vk4g7vneqSmc1y5GGPQTfhfrXG2pFDLB+cYUO06MOQ+fGY860uczcf8OZOQOIHfLJYYOXMUa7XyjwpO3SLIec32nz9D+9wdXmgtOo/np3im79wmesHqgQ+XF5t8MvffleF5IWc9MZCnd9757Jqu5R2PEm9hYborwuoeyoqV4yGEnNgYEoIfrcXO+10TEZo085KGtTTVeiTjo0OqU86U2nATkct01FRfT3tRGnA1Rijw/QC6I7kV/bafuU4HUnV6Vsdbk8bG/q6SsdiD//SjqSux5r0mvW8qGMlPyVqbVJNtGcYpOcxbWT8JA/dlLa4vc/LtWQ+ZdySypDftdS4nsN0BESK4ZR8rDz1PTa7fUDX3qi2ajSga8tCM+XIa131LX8TC0oPJF0pr4EpPQG6312OV5Ns7+qoa1DTfdZ6IuRa0s+XDvM8Z6WI1KawcaW4dLXHPdl+kJ6Q9OKcFD+ZBHRdWKEBXcakGdzknBLum7Q+tYcuf0/3EqbrFNQ9CfOUtFnsVbpryzBtLern8qKQu1CdtqR/kkhtLMIFbosVLlm+WDSnQ4Zxg4utNv/w8yaXG6pJm3tFiz84kOezfBaCjNIGzyuWNoNmRsRULIqhyIgarMxanGzG/JNrEZeaET0r4OZswDdO+9yvCZ+1xZEWvLUUcXZ7zKFej4Gb8PFsng/nKrw7V1dBsbfWWry22eT81o4SbHl/tsa1+iy3aodYKbqM3Davba3xXytA7yuJyo9my/zGHqALJW29vcMrjUdcbu7w+tYQM3a4O3eAm9USd6oOD8se66USWHlmhh6FUIh3fIbmgFamQ3XY5uqKGBY93lwd4uJzfTZQoe6XN0os5Wv85vkFrk9XsUKR9gwI7DXOtVb5O/eXubQ2JDO2uVOv81vnj7JeKnB2TRjKury+1qUQ+DytmCoPfn2uxrNSDl/kZK0A1+hiRSMlnTnGo5GpkBg29djn1NY2P/PoGXPdLs2MzbOpOjdnj9PI1zH7IZWwz2ywhh216ZkR226RpfwBGtkCfWtEUswydrKMxzGuD1nHxLJFEEVSFC3OrDR5dXWA+GqP5wvcny9waz7PUj5Le2zwylafv3n3KRfWm3hBxK3ZGv/yykluLsxgybyPexxrP+X82iZfeTjAC1yuz8/xwcEqH5yqM9Ue8vffXebSs4YEEXk64/EnZ+vcXSyw7sTMJSavPt7m5NMmp5siaWLy+UyRz186yLdreUbjgJ/bGauiuJdXt/Fy8OF0xPKRaT4rFFiuVFnNVfDJUh9nyRsegRnTj0YkOZs4HFFOdoHtl969y6tb26Jrwo0pj99/6wxL2QLH13xOLzW5sLyGZY24dyzH7WMlfrSYZ5wtcrxpc+5Jh5+69ZTFZkuN8frBOr/z0+e4MV1VeuqupKfsgepdb1oOYRQy5xkUg4Roa8zb3Sxf+u5DDsV9Pq2vUJ/JMP1Zi63Y5s+OH2bplVNs1utsxwHRqMvCaMi5To/ZW5/zZkOeXciT2Rydk4d4UCqyVLZZz4853uzztT+5z7m1kVIukpqRb79zjpuLVYY4nFtv8Vf/+D0urbZUuunabJXfe+cSt+YqSmNdVPrEEAiFt930sE1TKfHZpiggilbAF1oeaY96Eug0FqQ9Ud2JpB2YSQ9dA/Kkd5n2ktOAr50xDVzpNGgaFPcdHyH8sndrALQ3rL1axZGSom1NO57681IlPnmf8lobAT/WxraXmtj1gOXaoq61K/+axhU9V+m9PO3Y7VpQQri0KxKmDQHtFOpOKu2k6jnad2Yl9CcSyr2eSv3sFwlKyH2/J28v8a5PIoOSyUlPlA4Ba/CRY7VHnb4JPQABfF3spoFarqcmeg/QNVNc+obTDzR9LQ3YypKJQtU2piQmVXHXLhOR/NMGiFg6Otwi558UcdFW3IssIDmf/mx6QvVDVmGPCcpCDbx6QaTV5tJWpvpdCiqU6s4XRQ3p+05bfek0gT5GctexkcU1TQqGSHVG+FbMOIkZhQlBMsayB1zd6fKff9rktS0JuYdK7/lJOUdPaGZD0dm2lBU/siwaWfndot4zeFZM+IOzFl7f5x99GHGlJSpQBk+KPu/PByyVJZlYYq5jcuVZxOHmkGzUY7OQ8MFijpszFT6pTEEQq032XLPD2XZXFa3dK9T4uFLnxqHDPC05jK0WF9fX+McSct8aEbhSSV3mX73yMndn5rB8qHWk7e0ZlxtNXl/tI67+3YWDXJvKcb1q87ScpVcoq1adbM/AHsk2FhGYIwZuj1Iy4MSgz9XNAT//YMBid0C7HDCQL8RYjIJpfueVBdWj7Y1ckmRImNviXHOdX7+zymsbY9zQ426tym+/vMidGclXdzm71eFXPulxohHS90yeVjJKJWyzmCWJDXIibzrok/F9pai1kXW4WyuyVsgT5Ess7nR45/MnnN1pMRXENPI5fjRbZzmbUepyc/0BZ7e3KI+HdB0xXCr8cP4gD8sl2l7EMOPgZ7MqnSIMa07i41hDDgz7qpDvlWc7nHnaohIkdGt5tuoFHteyfFLN8cNChsXOmH94fZnXVluYScy1A1X++dvHuX5wWpGOLHal3WuJC882ee1xTxTJ+dGx3e6Dzyo5DrTG/O3rG7y61iBhRCPn8Pn8FI9ni6zM57H6fc4+2mJxo0N5FCsjZ6le5NZ8hfdOzgsfDueXdrjwbJtLSw0qkc9WzWGjludpvsCTelVJ/m4L0o/Em7QxMi7kbPrmmKEV0DcDLj5r8F/+4AlXl7aVANBHC3n+j589y8OMx6knA84/bfHG0gazozEdGeN0hk/PLbBuQHUbTmyPOb+yxVSvy1A8/INVvvHlV7k5VSI7EvGgGNsRuV6TrpFhiBA/+Xh+zFQ3x5n1iC/f3eHg6jNMY4miGVEJ4XEmw/dOHOPz0y+xujBDU8hs+g3muhLZaXP46QbHnjWZ8Q1i16OXz9Gu1xjVSzzrb1IYDDi53mK6MyYbO6ws1PnO5YM8ODzLWgCv9SK+9H/+B95uizZ4hh+UMnzvb/4sPyzZlGxXtaWK5K7I9QaiKy9U0xLZMUR6VmSMdzuPJqODOhqp91IN1un9WPa3tFeaDlFr/Ejzduj9VOfJ00XB2hFK75O6hVl7++m9XM7hSsp1Qk89XSCtC5r1mLUxosFXqGP/vH/yeeEC0ell7fAqPFAh7y9UETX+6II7ea07tfYBNxUNEFIZ9X9Py0OO16lsuZ7ca7PZ3Me1yUivXF976PvAL0Vx2ipI37S+STmpvgmdD0+HPeT9SfDV4Qz5qTxw/4vmf33TKhzvOLta43+OQH265e3HrK096lZdVKDHkQ7jyAPRk6nIbHwRMNmlY9XGSXq8aUsybZE+F2rZMxzU9VI9lXqRyDn0otJMSXrC9UNRVqGEuyT0n6KefZEho/+m533fcEocCHc3/Zz0atkRYzfelVYU+dBkhEGPK40+/+Bel6vbQ5zYV/rKI1sKZUTIRKhLdyVLhYms4+5SQdb6Fp/MmPyLqxZtAv76nYQ3tyzq4rkT8LQYsZ1zGHol7MBmupdQHYyZ8oXlTPKPWT6ZLnGjXFJV9Ge3tzkjxWydAUbi8llhho8rVd5fqLFaFBnJgSLG+Pt3nnBup4MvgD5T5bdOHePO7Ixqx5nqNTnTWuH1Ro8vLfsK0CXf/FE1y/WqyWoxi+8VMYws9lBaIATQY6WmFlsD1e5UZsil7RG/cnfEy5s9TGdAx4LVTJmPZmf45ktzPCqVKAwszHhAUmjx6vYGf+/2FufWh5BkuFst8Y3Ts3y44LJVGnCs2edv3e5xfm2MG4cMMzZLZY+e6ygltFyYUBmJlrXBwBVxkxw354s8nCqxnZ+iOgx5c3WDc2s7qqdZihQfVzM08zaijF4bSo56oFTn1vNZRTjzgwMzPKwUCQp5BsKm54lqlrQeRpiiL272mR/1ubjT4+xyk/NP2sz0faVw18+5bGdtPq7n+dbpBUqDkP/sw2UurDVU7a0w7/2LLx3h5pFpGCYcbg+5srTKhWeSjx8oPvjvn6jxyYEqzwp55no+v3B/g7OrDco90bKzaOfLrE4VuF0SLfCIY80e870xVQGtTJb1aonbC2W+fahE24WT2x0VSbjytMVsd6gKM/vZDOuZDI9np/j4SI2lcl4pvIWiImY7JBmLvjOm60Z07JgLTxv8t99f4o0l6cf2+dGBPL/5zmnuFTOcWPe58KzNTz/a4PjOQIkQbbs29w8UWHNFgCXDbAAn2m0K/R6hEXFnrsI3Xz/F3VqJrHA+mNKmGajvyjDM0BO/t5yIjUy5n+fkZsLVz3Y4vrTEXPcJ9WioWigfTBX5o/OnuXviCOulMp1EBIo6zIZDjvf7HHq6ySsPGhxoBnihQWCY9HI5BpWc0jsgGFHf7pDrieaezepClfcuL/D44AwtI8v5bsSV3/sjrrR91V73o0qeH/zHP8OHFUdRK4tanhdLCZaDiAhL26FEdiICvFgy7LtV1jr3rIFb7zsa7GXP0vuX9sh1SvbPS2nqMLIOh8uxGtDlmpN7fNqrTeNLep/eH9tP0FPX+7WOsKadzbRjKVtv2lnSHrDGAbk/CXvrji4dndaArrTIZSvfc+z0HGksmMyh62tpD12xxe15+NoQSEcvdJfXpKevHFdx76Xtbi/krsZ09ude3/fQ0xaSviE5SN9EGtC196iJB9LHT4ZQ9ED1gtm3tqRZVEUuvuARnpzctLWjF8R+iNsQYRhbTUgafCdDKBpMNaCniWL0e+kHkn6oMnEvAnw96QLI6euljR05p75Xfe9po0NWghTVaUB/kaWoF/Rk6EdZxcI/7TsqN+oaoRJpUa1rZqykHe0kIIq6nGuP+NUnIy5t7YpmCH2lbEqy20gRnHoG0oEjxRlSqxGL5+7w4YLFf/+GycNcyJUV+OlNly8tG0y3A8UhPvQytO0CywWPu3XRKw+5uNGn5kPHy3K/VuSPFvIMrIhLWzucb3R4pSVSrxk+qs/zUb3C+1M23YzFzDjmjY0uX7+/ysutLiM74vpcmd88ucD1hRoDJ6E86HC+scGXtsZ89SkYgcO7iyU+qLncmTLZznsq3G7IFhYYqvhKtOYtkSeVaIWo0eUCXmn6fP2Oz8XVLvmow46XcKNW4UfzU3zvyDTr+RylPmTCEV5uwJnNHX71TpNTm2OGpsPdep7fP1nho4UsG1OmKhp852GX8xtd5no9qrIJiCStEs2Wqm6Tge3Q9DKs50s8nSpzr1ZiqVSglS3gWBYzwzEvbbR4+/Ntju40yJkiyxgySsZKo94JszS8HJ/WC3xWz/F5TUA5h+1WVLi954l4iJjsIWEyVHzdVX/A6WaP8+s9rj7tcaDlY4Qi5CC0qga36wX+n6vHsccRf/fDVUVwI4VfN2dK/G9vH+KTQzWCbsih9oiry1ucX23z8saInmfxvRNlrh+s8KBaVEbMxY1NLi43ufykp0R0fArsZHI8nLJplwxMz6c2GHNyXfj1TZZKeW7NFXj3VJWtkkVtPOTYTpeLT9sc2uxTGITiRtK2XB4vlPnB6Sqfz+TpWY7yNHORTexIAWLA0JFolMGlZx3+ix+ucGW1qXQNfngwz//0F05wfTZLrR9ydr3HO59tcWa5x1RT9HsMeqatajgezZYw8jYHBl0qnS6FfsCTSoE/PneMz+olLMvGdkWBcKzmLxxl6At/Q81kRKxSNIdbBpcetjj2bJnF5jMWxgOyg4CH8zP8zk+d4vaheXzfwR+N8ZwxJS+ibI45+mSbd663OLk6kj5efNFMN022yg5rL1VJfJ9XngwpNMf0PYeHh0p873KdlYPT+KMsr7R9zn3ru5ztCKDnuFkp8qNfeIs7Uy4iAitdAVkDXMMjEdleVXszwk8CVY/gJl8wnaXBXEUgU+Hn9L6o9/jnAC7lfepjBR/kmHQqV++L6YK7dGRT76f6+pPRU409al9OcbDrz6WxSDBL77k6kpAGdBFPmoyKpgFVPGwtfz0ZyZbvtmjaK4KEvaiwTjGkK/XTKel06nRX2WW3Sysdapdraie4Wq3+WAeCns9YpFe1Lrouijv3zpsK0HWhVzq0rEFST7wOA2hwkWPTxANpIE8/8HQYXD9MBc573nuaevU5CyalwqaNjecKHCTc4Tgq9K4XlgZ7PUHpkLm+z3TYJM21+yJATS/YtBWqF6zkv9MLLv3AtPWZzi/pxaMMCMtkOBbazt1/ekGmf6bpC9MLTX0eB39sKr5voUqNjZDQEZGImEIYIz7byBxxeBTy1fWQk60ReV8AXfSqhNxbxi6fS4gMGyuyyQYuluTfTYfbcw6/fQae5mOOtE0uNm3eWoa5hr8r+eq49ByXx1MOHyyaqlDp/OaAA70EL/BYy+f403qGnhtzorfDyW6XE+0hvpHjZvUA96aKfJYLGDsm1cDh5eaIn1nZ5nC3S2j4PCjn+NbBOR7MlOiKkMu4w9Fug/PtmCurrvLQ70x73KvYPCyK9KSLYWbEvCEOIRQL1rFw4pBSEIIb0SyFHO6G/JW7Pq9s9MnQZTOTcKte4PZ0mTszJaWwVRomOOEIO++rNreffdjjYDNUuuQSUn/vsABrlk6xQHEUc35jyLFWn5l+l9nBiJn+iLzoYRoGA8uk4blsOR7bWcld53hYybGd85S3KtXHkWGw2B3x+nKTl5rbTI83yEpftxngGxnGVNnMlhUt7GrZpVmMGToOY98jsrOMMtJWJTZaRGgGDLwx2WTMTLPDqfaYSxsBC71AeoIUL74VGwqw/uzlRcww4efvbXJsq0OYBDycyfOtV+Z4Olsh6It8rc9LjRYndnqc2BnjuzY3DuS5O1PkUaVI7CQcGmxzequlAH1+J8EMJKWTYXO6QGPKpFMJyQ6HvPR0iNmNWc3leFjN8+h4jUbBJCNj7Q54ab3PTGOo+O+dWGr4bVarOT4+WmS5mlH63SJnmolMxZfQyoRq7nK+zcvrfX7h3jrHGy1Fg3x7Psc3Lx/hfj1HNoo43O5zdWmHY+t9qi2LXC+hYHhsew7350oMSw6lsEum06bUG9PI5rhx+CCrhQKe8Gh7Mf3cSMmQOuMCYWIwzPmKwyEy8syMLE6u9ziwus5iQ7jpR2SHMc8OTPPNK0f4rDaluNOFkjljBeSzAggBBzZ6vHWvy6GdMVHik8ShUoDbzhk8Ozml1vHJlYhCO2ZkmqzMZLl+qsB2vUI49DjS8zl+4wOO9ceYUY6HxTI33jjPw5JDzhBtBKnhkESJfMdz6hyNTKCiEKLI6Chxxd0q6T8vQvmi/THt+U6eQ4OcBkJ5nQ55pyOPLwJ0fe70nq4dPB1REB1zaVt70djl89ohkmunQ/Hag9Z3rF/rn3psAqxa/lrj3n60NorJZjzFFqevpY/VUYl9x2+Pbz1tXGg9dAF07YHLNXStmfxeKBSeezb7qQIRDFNMdeKUffFkjP8/gK5BLT1Y/QDkby8Ccj3BMiHa0tLFCvsPb49MRja9yX/689oY0KCoc/YKnOMIYZnTgK4fmg57pL1rnWOXCdXXl+NfVBSXNir0OSajDnq8uigubVWmLUhdL5B+f39hWyajQPKqP05MoI/XIaP0QtPgbxhCzC9Mb0IgFak+2dCM8JKIsqJ9TWgVIGcYHO8mVH0JxQ92PThT+RWYRnlXZcqwyAYWs10HN3HpZhw2ijaPy4byQGaGMB1Jv3msqoqVLpobE2YjFfJseaIoJtKjAyrDiNmOhJszrOEw8hJwdyjEXeYGQ4jybLiHFP3r2OozFplWJ0cmjlgYtCmPu7jBiLHh0M7NMszIJhQQxF2spEM5saj1hLfcZOyhiEq2PIO+J8AoRSpSub5X7JNxcETUZZwo4Fkvx0yNI954HFDvDBkVfLYyMevZDNu5LK2cAKzMhQQkfYalmEwgVLMh9V5CJrIYuDYrFVdFIYykRH7sUOvH5AKx1EOcUIhHQkXwImIm0nc9NkzlRUpfesuFpYqpog6VWLinY9qmhWsazMcBFaSAboU4ahFLRVOSwfLrxJQZ2yKbahI5Y9WN0A4MQtslcWzF058dx4REtLMhsRNhjQbUg5hDA1GNixlK5b5k8lX4P8t6vowbw4lum8KoT2CGilt/vTRFP1MgjsRgDDHjDtXRiCPdQNECb2ddGtk8W5kiiZsgndrloEO5PyDfT8gMcypfuyEiO2WbQSVW8zK/7WP7Nt1cmVG+QFe8E0uyRT65sU+5P8ISvvGsQWxbONJ6aNts5x0lI5vxRdnPIhEeb0eKQsfkIofFrstMV8iNttVYuxmfRjbDTvWgUngTyuJs2KcybpKTNFzg4fkmtcQmCkTitkCQtfHNDmHYxYx8QksU4WZJkiylcczA9XlSl3oMi4JfUZ0XSdwniEMiM0POciiOfCrtFguiXBcGBKbBdqXIvfk625m8opkVAqJCKB0jISXLJDPyyQ5HJOEI35XIjvT1R+p7tz7lMXQdnMAmOzQpDXY1tJtFi1E2R2QUVM1BbeseM8EYL8ix6Zb5/PBRJSiTTfoYSV8ZyEZk4gVZYtOhlxMCKWlVjdS6mYxQvgi8J8Pqep9Le8Rf7E27IKsduOc8070P6H02narU49AOkwZu7RxNAroiVnlO3mXX2007Tnp8aUDXOODspYzTgK6Ll+UYuZ543TpNIH/brzGLYsXlLoCu07hpPvl0R9ek0yfnkfy59KFPRmgnHbu04ZOOJiggl3CRSq/uaaL/f4XcdXhCLpIerAbaFwF6ejHofjqZEA3oOhqgCsJSuugvAs1J6j0NzKpfLwopFIsK2PctrlTYR3vpOmw0uSDl2um2tcnogDYM0vczGdZR8rGpyse0Fy3H6rYOfY7nLFHLJBBSl1SVY/oLIb/raEI6FbH/UGPwbE9VqfqGhHZjQiMkGydUhzGRmbBZdog9R3nArhQFMlKSp3HSV7lOO5kiNCQMZypxlvrAVjKqvYxD4Npq0dlhTD4GxzYYWyFDlaNNsDwwXJGWjZTXJEZFYPZVtW6tY+GOPEahhy+eTbGBYXYpDwc44zxheFgVr5lOm7Gd0HbL+JZs1j3cqE8+GJIJLHJUMUyXkT2mS4+hM8Q0ZTMW8RmDjDUmkT5tE8a2wcjarRz1Ivlp4GcEFGB6aJA4FqsV6eGOObYeqo20X45p2zFD0yaQvKyzWxWcldA1gerHj01RPDPJRabSU09Mg25GTBoHr5clEwgbl6kiHWM7wpQ+X9/HlsiRGRNKJ4PMdWypyvuBB0+nwHdi6sOIpO8zFJDK2tglG8PzCaMdxuM2oqYkbXV2UMIOs7iRqxTMpF4ilHEbsepKkMIm108o9GPCJGYnl9B3JEJhqOdeGUnERtqtxJsUetzdIqmRmcUzoRr3sRgyEHpTZRRJLUKOxHAYSYuY0yeb+CwMIvKhoTzlER5jEXl1E+yMKP90CYwh3hjqnRyen6UTRoxzJv2ipIIiCuOExPDo5Mqql9vsjrAV21WEGQZ4QaQKzHgAACAASURBVKgKIpuV3cK3giy1SNa3KO5BYSxEHgYjz8KX5x0EFEKXuUGWvMgRmw36bpedQsDYzuAl87hjj6wwShpDxl6LwImJjJx6Hnk/xBoZmFFRGQlDr8fQ7JOI9K6Vh2CK/DjDbC9kYA25X+/T82ymgirFRDTd+6o1ciyFZa6LayZkxkPKgwGOGdMxYwaeCAflGMU2tuGSx1bXtUc+RS+r1k3PGNExhwwyAXkjZqETkAQhGxmTQSarjItM6FLtghskjJ2I2HBwKOAYQxxrWREYie77KCmznptmZNkUzQExPbryU+o5RllMw2WcMYllQYjed6oXe3IP1p6jjpDqPVTvt3o/1gA8+XntgD0HRCkHTgO1xpM08Mln0viiQTjtMKkc+B6gpa+h98t0Dn5yn5Zr5nO5/aLuNKinQVTnsdORZoUNoRTliVO1K1+qjQ8N/joiPIk/CsylsykRplOh4dp9rcc8eR59fPoY5RRKSd5etbueG8UUp4FPe45p4NOD04AuD0CHBOT4NBOcBrv0xOpByHl0vl2DvHjmarL2HnDaSkx7+GkLKx2yESB3XCnuMvYrAScnZjJf/qIFqRejBlM9oRqQ0+/vW0J7Y5Yc+HNpgBRJjP78pHW2/4Bt6QSVDW73DieNhbQxNXkOtbiiGFdaHwwYOZbq745MkReF6a6c12QtbxO4WUrkdkFHiEjiIZmwjyfyrLGNj0FXwNo2iaXtzbLV5ibFdtZIQjqh8sIkXWSHPmEwVMpTru0pj0OK3ITe1Ygj1YttCJBFFkPTUzreAuiG28BJOuSGAzL9HLnBUcVa1StuMbKEF7lKjEtijnCMEbl4JBFyrDBL6Fo0s2M6Rp/ICsklBSr9GUw/Ic50wBgp0A6tXW9dvih5f1fJqG3uhm7nxg6G47A5JRKxBuVejDUKiF2pg5d+UkMBdWwnqoioOJbq5UgVPEW2S19Ca5ajvJmxEdL2JDSaUBpmFGFLZMWKtc0yhxR9KQDrkgtG+KbkQ22GlmwcGdwoSzvj8mDGpu9alIYG+X6oNMUtx2JQ8fBdi9iPFWlI2fBUhXJg7OpGCz2shOj7rkNgS9qkh2PFSuc975uUempZsJ0z6XoWUcaBcUSxH+MKc6B48hjkRgnjOFHiM5YdMx30MUW1zw0JLInSFLEM8bIlsiBpmRG5JKAWxFhxQseUmkNXCQEZDgTFJkOvw1DkdAfw0qYUy+UwpR3Shm7eZ5xJhL2Vpuuwki8wshwKAmyxAKwAd0jWjzFtUcpzVJi73JXnJwWboo9uqHyves4ZacUCtx8r1jbDzKvIVD5sMrZ7rJVD+m4GM6hTHmZY7IY4yZBmocNAwDDJKoPWskJCX+pGSpi2S2iLN9snMQMMO8s4qlAKMhzsiOE64lmhq74npdGUsKRjemMlhiOwKRXXQnoj35fA2F1bvSTEtjy8sUU8lK3bwrMdxNby5UEVisSithWM6UdSUDpmyoYjrQDGASueQSDRq6iIG7qyxFTb3FYhUJ56tStFyV36tU1iY0hpmMONphj5FTzDoe5JlKDLtjdQ66I0yGKHQjSzGz2SOZX02eQ/vRdpgRMNouk6KO2VpoE27a3rfS7tiaf3T3k/La+ddqj0OaXCXONJ2ljQf9NV7jocno6+6uunowNp/JDP5LLZ/fNPhtv1GNJRYTmnxjEBdGGK0zn0yehE2iFL7+/7zpmU7EpB8l6Vexq79L2mHbpJT1155nuAvp8GP/3ln9y2ppbfXhWiTIT20F8E6HoAGvzSYQ9tveiJ0HquasIF0CdIDdIPTg9UL6h0xaUAoaJ93NNj13kLHebWi0/Ol7Z69IN60QRqcN5ncpOitZRS23OLTmQaxtIaJhvDbrQhHT6S6+qQfXpe9gFdKjQn5Ftf9MXSlqW2hrXll0QiGh2QWAa+YxOJ0IoJ2cigKgXZscGGDbGXI2vmld65BGTdOCAfjshIotmXXFpCX9jhbIOhaxI7No5p42Fg9ceqUjzMSgEieNIl4I+IBPhEMKNrYSUZBXYWwjg3FnuTnmnStR26kiMWY8Dq4oQ9nPEIr+9SGMwp+ch2XpjjYmwBhlg85BhLQvdmoDa9cMSuyErWV16MYYhQaJHyoKoqiMduG9MaK9UwsXW74oGKNpYwKmKyI3lwCdGHLo6boVNyCWxTCdEQiGeYYOy19cgjTOxEMvAU/EBptLvS+mt7tPMZxs5uR4dw1Ik3JTmsqaQgTNiETojhjHGMHgvC0LbRVrn00EzY9mwelvK0xCMN8rQdj6cVl75jUUpc1co1PYpEZ4N2zlbRAiP0sH1531GG0tjyVY2E2A2BadF3PeWhR8EOnhRBmhLKtSkNhdHMpJN1VLW9FPsLcUtmIKRDNpbnkjUdBeijKKSZlwxFRMUfQOLT9WSjt8maRRwry0jydOI9xz4ZIqX5LbGJtkSDJIISCJFPwqDUYej2JElBvRtzfjXD0ZaH19glXuqWYroVh1bJYa3o8biQQWJEhZGsRwn/Gpix1F5IB7hB7NlkpHuj4+PK/EoYwbVVD7Wsl44jfb+J0pO3jQy+hLONmHLQIzCHbBcjho5LEhQpjzwWe2IuBjRzPfqmqEu6hOIBFoSzAYwkjyWpC2OIH/YU+11iufhGgUKUYXEEVjxm2+njJwnZcV6tKysX0wt7DGLhmDfJq1bShL6ko1yLURyRtzyKYth0xwRKSctVOttDuUqhIMldbD9gGPQZZSOmXJuDg4hkHLBhiRHkkfOzWKFU+CcqytIoJUq2s941CcIO3ekeg6RPcZylmJRJ+hnVr1/1IgJrSDvjq8/mB2IUGCqKI4as5dr7RVnpfU7vQ1LhnfbGNSDqPUh7wC9OCe72c6ejk/oa+jy6LU1HbdP7pJxTcshyLW08TLatZYUHJdolZNFYkcaTNJjrzia9j8pYJovi0rilHar0viu/a+IayV9LtEyRvqWiDmmPXI/pRWMzTQtD8DXVwz5pVAi+aPxSUQExfvdq3nYjBM5zzqxx+qcuJgKIcqAOb4vXq3K3sjXsqZ2pAetw9n4lwe77kofQLWDphvh0ZbcGuzQgpj3zydaINDDqyIEGWw2U4qGPpSAhVWyRjhLoz2mDQi8+zcIjx+byuf0c9r7ltJdnl9ey4LQBox+m/Ey3YkwuZl3EIcfpto7J6IX6jGwoWaGulIaj3d75tFUnr7Ue/IvCQbuLP1YGTSD5nmSXsCfjuMq7FfWmRHI8kmMSN151OYg3KoVRIZZa0LvkNjKLwzBQ3oKT8dQzFQvQCCWUJCFeFdxS3rdSkFccxhbjnijiOQjjkRxmSQuGkO+o8L4ookmkIFHqbLLhCjuak4gHmFMVniNjoIwaQ6qWZWOPhbkpxjENtXnHkYSIIbB2UwiyBCXQ6MSuqu4fBD1cx8S1bLXwR5LPTKQAaLcNpy/iEUI+EcnmYpNknF0jKoxVyEy1NUrLjiGtO+ImyuYeK3EYXTwWi5cq34c9w1GOkfyjgUXe3m3LEw82NqVHu8Pp7S6//Gmf01tjDNviXtXimyez3K/kIMgRJFn6lkdoGBQ8W4Xm3b15DsUoE44CuekQMrZDJGyCZoLjOogYhaRBJAQt4wiDgQr7OZakCgyMcaSM3MAST97EdBx1f04izce7PNnyXCXSIOtmJKp5RqzGIMVYRsbG8TIYUpAWhDiut9uJIYAlm5lKA4lAy+79C6iFlmhsi+phSDGOWGyGnFkOObKVMNWQtlGbRsVmrebyqO7ytOKwXHLxTYupsYEbqACJ3I6KHqgNVNqBRJam01eblgCPzKWMXQw2IZaRPg8zUBUo+2xn0iuOGRO4hnpeUmNihwYZqSmJQwI7UkavIWkFiW4RKk/XtjN74CPeu0SYQjXPlit++G7emzhiaPjKq3IUTY8MWohyBBx3c5gS1VJfN5l/6ZwMpRAxVvTKsl51mlGeg4ixmJmM+qR8F+V7IhE24QLIhlLnAGNLvm2moj42sXYJVIyEkbWbZqw4OaI4YGCKZoFEl3ZFWKRiMAkiSvkMYSyJtt190k2ESniX+0JUFnVbsgK3PU4R7YTo9/S+JNfTHqreg/VeKO/pz6cr2tMeswb2NAakMUKDaTptOVm0nHYcFcDJ99T8wqHa91T3nLjJtrE02Opz6eulQ/K6kjxdVK3BdD/qLA6p0kJ/vksg7Ulr7NH4pzFE/u77AbYtXRu7dV1pHEkbFvp6+7i3pxHvuS7j0fg5MRvj1NsXEg3eOjytSu+lV3AvFKPJUxQo7YW39aBlI9TEA7uD3O3zTnvEk+A8+WA1UE8+XD0Zci092foYuYbk0Pdwar+oI+3h6kWqNrEJjl/1ni0FZQISXzD1pEFdfk/3Hz5nne1VI2rrLb0I0/f+opDJ/v3LBubYu1EGnX5IcRJrS1BbremxyfGqK0o21r32OP2l0p0Hugd/8p4mLXF9Dy9qT9TGiZ6jycUvxBJpC3IyQpN+HulIiT6v/vxkdEO/n1Y70l9AvRbktaw3vf7kvrSlro9Jrz39XLTlrTeu9HnTG4YeU9ri1+/vzofAm4jBiMEyIpaUgN3n7PaAv3F7yNnNXdKKOzMOv3PG405dPPT/l7X3jLL0qq5F58mxclUHdbdaORFkgwVCIsggBBIIYYKFAQPGwiRbOHDxfb7Gxja+9nPiOoFsEEkgMFzAYJJJMiCiCcaARFDu3F25Tp0c3pjr2/OrVVunBT9ej9Gjqs75wt5rr73mypvZSBUMhrwvg3KZLs8kS1bCRu/l+CjQ1BwjTs4xHgh7Q4k6EjpaY9860wuMlIZBSZLXirQU/yj/Q4mtPpZoe5MKHPM3smyoMzCFbaY/xL7VHs490sGpJ3qYX6MsyGF5soSDsyXcsbOEe6fyOFbLoZvJYqaXR4nIF/55XuLvagylvaB56Xrtbf0ty08/RSN/39YaJqc9SiDLePECWXLDfydDQWAm/vBAFfOfwFDPkdUZl/36/aK9FPOflwe83wt8zwd8p7737xdNqOiWiszSTgwKL1slj8h7or2ekVqoQa7q/eNizX7/xnPz+8vP1f+uZ8ZyJOUXjjv0ote+1jilfHBdxrnkeb0MUa2pp4Hm5WWgFBTxEBPiYgs99uhK0RGebRm/vDdpuxvLaM/fJwN07lMer6p9bfJMgM7d6ReMo6QFbBe59nkCdD0kb9pt0mWInymzT8KJ38lFoM1Kpk7vzyeWlYimyen7lPkCw/kNwfFRax+XJS4C8bkSiN4tbu6XQh6Nzc1tWfoipBeI2nwap9eUtFi6PgYdMYAH/FQA0LNA69oBup4tZtOG8EqHfucaxYBO+niB7BnFCwJ9znH5DaqNrHF4DVVCX+DjBdq4zapN4oWplCI9V6c1aZ1FL4Gv70TlBakEtpQWrUPMf1JWNGbRThvcuwQ9f/rnx7Tf+juP/oCZ6yPkMz2L5Q8LLexfa+Pye7s4fSVJdLl7JofPnkYgKyPXr1rW+oCOfXorGBtmjkIAdPG3+F+dGuN1knDQvL2i4QWYb73peVBKNDKJB0Zry8998qq8TFIWvUVGdSY/pEt4iI0ykzuHqA8H2NHoY//xDnat9DHbHFnC3lq9iOMTBRyaKeFYNYfVco62MSYyPCxkO6B7UNc8RXOvUPIz7wGL9572a6wEbK0frLW0ua7GlI3yM98+1NNY8krfe5nG93mZ6GWDNwBk+Jxs72i/+veme9/dpOdLifA878HF09VAYsiyq8o2QOc1wgE1BXsg+SBek9zgu72FHx+vmgKxcpBc61WvuOg6b+R5Okl+MUEya961rU6hXrFiDN4DnlfweZ3f/17h136gUqu94rFItOzxAIXAP57Wfp5+zfUOjoMWekhO31aapvXmM2SgiDbCWD6H68PWu36/G6CblhgBOlk8re8OcQMTNm7z8+HFfCEFY/7twY8D47O9kJUg13WKy4tAXjsW8dPFUwN6xRLYUCY5jHYbQTyIicG0ybxWSBdmDOh+w+ie2I2jZ4jxPVB6oSJQjIVtOke6govsCZ0I/tjlHgtrL3RsDOamS46QFe15j08+9Mx9MnCX5Scw9a4zr52Kcfjzp7OAknXx93Hc2iB8BnlDz/IbQsLJt270m0Q0JcN74amyFr3Dz9/TLxbyXoD48VEDjoX9Fo8k8WpaqYURvSxdDHNdzLc7uOBEDwvNxEV5oprF7TuKWCwzG76MkZ2tXTBAt5yaUbL+fiNrPSVUJXwEHFoDKdJe+5cgIC3kshSP+ut4b3/ApM4tYShBoX1D2noLXTzN5zCsURqM0GXORGmAQZ6JdwNMd/rYudrDzEYPMzzUBDlrRrNeLWKpWsA6Y8s5Hu2bQSXPTI3t/zxviSYSsLLIJRh/kgdnHABufTYKyv5WmZNXGnkdFU6/B8QL4hEJfK2LYsGkm08oG8d7WuOfBOjaCxq35xXP35KhUgr5XO/B0HNSAKAHqFgytzX/eUuc1/JvKcxelnlLXJ/rev2t50nhimWX5jLue79m3oPh96zmreNTJWfEJ/reW/jjZEFMP09jyXmtf/xs4007WCXhHymb/pkxzWNAT85LS/55nNBnwh7xpXmmrWIjwVbyp3DS8OiCxz58ZJMOgC6BK0C3mwOQmjYTudxLhWLqcvWaggYkC12M5V1nJhTo3o9c3h7I/SJ6QWsEZF8rEjPKEPfAxWdLiKlETQoGrWN1evNCRMIvpYWrXfcLrkWMN6QXzNoQAh1tMtO8hkOL4dNC14Lxmd6jwBh6LAzEOGob6wFdApn3jHN3xUzt6yz1nTRKv5m9limBIub0QBwzpgBHCpwXRgKN2DvjFQY9e9xmES29y93zGT9XUomnoQSfeCMVDi55UoonNWD/bztAZOwcAcY/2X0vM2Ssu49Sv291xGX2yc7l0CkkFinrqXmULLP7mdg2ZHOgkNcQ094raKoKEQ95+nuA1XqIrlzb+Dxp3WseKoJ1r408Y9NRqEcAJaEuD4GebXt3lLEGLyzwaxQGdjpfNju0Y3wnm0wq7GOCKfCjjCUU2n967Kwsjh2yssiVqdhsuRxj/vH7TTykfSne8uvnhaIHIf/crfVUh8okfunpKkFMhU6/S8Brr2pPSHZ4gBbAxe+N94oHtFiO6H2pNyUk3Wp/aI08P8f0k4LhwT4GdLncvWwWYMjlHvMHv5cyLU+DN0g0Rlnr8f7TXL1893JX3/8kQGd+SNqZK9wUg2vME34Py4iJ5Yze7/fUOEBnDF1VAuOeIbqL5noe6UILnfkl4+YtnhYW6jkCdN5D2tDD5N+becjPP8Ji6LT0tiUzMB4ZXO60gFPAU2JQmDGTcWICeaDz2qI2jDaEBGq8uF54C4R1jxf+jPF3mcwzBtA1Sb3DW65pln02ybIfpxnpfjGpB0L9zp+i2ckYVhYo5yH3DudnSRfsBDRRN0DXBuBPATGvr9VqKX1FVwk2AroFMl32owBdz5HQGScs+Jli0BIOorPuF7DpOR54xBMnezY/5/0a9zhQHufSigErvt+/T0Ajr4K8JqS3XFLaDNo42lS8RwqAeEDCW3OThe7f6fk9wxj0cGC160xm4lnwVDUHmZEBldFvxGg7BQ9L45jwlXR1Y7IdE8tEF89DPsbqLWTR0wsGz+satz7z8xFAbAOEERtnJHvAW5dab37O9/Me713j3wbobMwyHKCZYyLewNIKeMxosT9ArsfjRgsYsdqDCkwmsdbzo7zV9TN+OChnLcnLCzWvEIsmnve9LOC1MSh4UJM1EyvsyfuScJMsrHG8rbwSvScWsBp3PAbxSLx//P2896eJMXuFVR4oratfS09Dfa+183sq5YOfwuVOPvQWOe+VHNN3fs9pTjKi9J1fE2/Aednvx+/XIpYvXhZbYxirvEgsXOGN6BzvW61TvF7iL9HXP+uBXO4jKvIhyz3mEY5BeCVlj9dIEe10mP+TtD+Px+UxRrSUMi0lUIC+bY4/+8RLRryQ4K3FtwULMXRbfHWhCUlx3gXl2875gUlISVOVgPAZ3WQUCRE/Ib8YKlsQY2iz2wKMsdBjwkhL1zi84KKFTuvWC9KYuHHSimcECbtxzKrnxOP2xCcb0uUuC33cxvEWlhdqsvCZqSxAVxKT90R48Innyb8FqKKTNizfpedJOIhhvbYvgefBXeOUsBlHX/FHDOiiWyzU/Sb29Nam8a5nfi9Al4UlxU7PkbUbC3yvgPI5Avz4/TYGJiQyS5wQzqTGURblfgaDXBZrJdb1JwKm1B9hqsPM8hHa+ZHV/1ozD3O3FSybWs8XjQXojAFKAfVhBA/onlYxKMX0lWBJBXyOtMrbOOUJ8BahBPQ4QGe2dAlsrDEwtzsztJFnGCippOizmqKU5ArwzO0ccnY+N8vrav3QIIY17Nmtsxi0P/w+1++SCx7EvKLprS3xiCxEzskr7sk+TpqBWNdDJ+Ni3vNKkk9Q4nXyYGgfSDZq/WKvog/fiSdjwNomI4IixfdwfnHSsadFvO+ksMZu21TJd0lxWl/xvObGv73lLfkQ7w0+0+deaF9K3nvae0DXmsUyYhzoj5NftNBZtsZ/XsbHfC6aikbiJS+3SCfhkfaXD6l4GSIZyKYyDFn5PaPn8KfCmXyvZInWRRa6B2+PX4a9wXPk97tXsGMPZObhT3r0iINjvJxfaiHsnO5hkq2utHojaBh8qq2zR7bL0vNApmepB7wYkoPmZ4zvacE9oT1jTk5OpnF5L1RtwVwM3S+YJ4oAXIwpgWkux5BhHm8ob0mKSTWvGNB90to4weoFtMA93eRWgjQwS90rPrpOm9hvBjGqMQ3vo7s0WOjjAN3PLQZ3bRBp3F7Z4nemNIST6TzjS8vkfcpS954Tv5nkofAM79dXG0buvhjQYyD1yoVfS202CVwBupKWtDn0vQDdZ+nH1q1AL+aPVPizjpe98LPsEJezcrrJLhvzFLBczaFVSKzHSm+EudbQWppuMNacHaDM2vchj9AtWsOPkwE6+V9llpq75yNvBXihIauOCo1+l9Lmwx+5PJt7bJ0n7RUkCW+FgLTnJQyZXVzIFa0en4LNsv2z7Kw3tK6FXZZ0lQvoW68FlivmUB0WULMWwiwVpNKTXBvvK/GmAEu8q73plcpYdsTP8l4KPSehdyJkVUIcA7nm7/kifj9DYjpMg/frACvSLFaQ+M7YAhy3J2NAl3eP7/a8IPngrXWBtwBAVp343u8fZmSxHp4ud9E5BnQP7N6DK/kgenB/Kx9K7+JnSoqLAV1/c3/670RrfSYF2wO8p5mNPSjE8sIaZrl6bf98yQEPlHoHP/NzVMjOr79kotbIKnq594MHVnhjHtiQwyIFyit9pBEtdGW5ewyNcU5rs6UIbHnMJL/SOV505WNHfBHrJaVB2MNpnYS65m2Hh7Bm2LngrQlEqKETM3mNg4vsk67EaB4wYvBgMwO5UHWeuCcK32eMmc+Zy11JcSKy1+TJMNxk3mqV0KJ1zHs17zgGJCaVoNRzx2mKXqHwG1KJMZ426aayI2QZx0zKlrxLntf4/AKvKOlZVLRIA4ulR0lVfmP78UrYSTOWC1fXiLm9y9eUn1AjHwtLLyA9UGidlVTk3VZeOZLbzvOItyiscU94vwBFm1KKocYm60VgrXUT2KfrHk75I9/7GKGnicDPC0S+11sBrGLmSW6bw451ZSvnK5hrFtBrD7FeymJQKZrCU0cOc8McMvkhFis83LaHic4ApWEOXRZFs5FMQBUPGFKcRFeNT7SU1flASpvWM1ZK9He+sGWh6j16L+nI9fPgICXKQJQPyRcspFAcjKxBDPMJhpkhemxQlwOa+aTLHWu+Wc9dQwEVnh7Hij4qNTwDgC1OGD6KKln4Dq4/969OzVKfC41Re4RryWt5j7eKfMhHcmlrPhlbH3ooPGh6+UH55Q2EWMHUupF2Ul7jFtexEiAFhPdIruk5Ag/99Aq1+NkL+J8U44751+9XZrlXK1XzE43bxxy3PJQeaD34eIXS72sBTKIwJYlfooPWmfwrABU/emzR75JNMTAbeDLHyx3O4pVdzd2P1+8D0pEhTQ/+Urg0VuGG5wk/1m6nbRa6ZI5XDkyZD53odL+em/ARsTPxDokn/E/+rhwqT1t/DRV20cnW6JFPuWxEpuj0kjPLBQyqcbYNEWZgCxMAPV2wYKGfDND4OYmijaWNyInxvXynrDMtvhfu3HBiJr8w9lkumwK6Fj0mjp4vsNymqQZ3td47zrUkxcKDuV9QvxHG0UD3x0BoC28nziV16OM05HGArsW08RDErXd5whBaE47jJwG6xiOB4oWpAFACR4CqzyXU/Pu8kNJc+GwJOW8Z+Dl48PBgkfLhSVyhXkhI6Mgi0rs8TfROafG8n9crh0A04+c+9MFnS9v28zJ+41nT7NWd6WOlwoY+VSw0CkBziGYugyFPQ+t0UMlmMcHz8IpDHK/ROd3DbHtoZ1932cM9k7iDJfSkOHCsEgAxKHiPiBd4+t3vBy/E7vc73eNhh4tntCbiXa2z34dGL8bXqY+MMqh1R6gMYG1amS7A0ALbtfJ/EiPPWPfBssXQs6yWA+OPBfaCCGcxaN7iSdKbayRvC79XQqsX/Lxe8oSfE4S9d8sLQE9bkjxJ/Nw6C1z7IuZtL3s8sAhAxCMcS1zH/0CAvg1gI17XWmmtY0DX/opDdZKnkn2xMaF9RgudXhYP6DFw6Nnx2us6LyP8vaKR9qB42wOuB/RYpsTv8zQXzQToLFvzssPLsnG8r/v9HvFA68fijVw/B+EI+XfM2WIpSKsXfYxhyfvIf4mHO97n4kPhlh+zxxJf9psCOoVau9vZFj/gKJko90CAzoH0u0kK/fgBJ6n8ckNpcSWoBOjxebN6Fq+X1u03e6oFWZNRRjC3t97TBvZC2m/QdJGtW1IyRn7vtX0xhRbXE9EL0JMRWsytsfr3p8zuYugcgwRZ7DHw79i2+AHQvYWu950M0OMN6wVVGgpwfQI4b29de9r6jaVxjXPtN/N3VgAAIABJREFU+c3owVzPjsHeb8hYQRPtxSPkIfKXhJvoqPFoQ3FcCklIuZQQ9gJRYGbCIrjMdK+sSPFPZthHNZ9BMzvA6gTbeZawo5FHocWST3bTS3JEiuy+l8ugUxriWK2H4aiH+dYQlUEW7WHGksViYSglSvEyz3MxvbQO3orSZ7FAigUcd5AEkpRWD+jip3TOoUTUQDSXQdO6AwITHdihLSxj4wPbBaCdA/pFZsEnXc/yjKNnknbHXWbADIeo0WDguc7BQvd7n2svhUtKW+yyllzgtVpfnQrpgdzv3y36JaEOJTXpeskzroHCDaK/3ieeFn09f3lAl4dOsk97XFahB6Lt1ltCcb/Wfu9rjLKQ+XcsNwS23hjZ5tUhoujErrDAfq/Gc/Z/Sy5yfbxyGStEfj3H8Zfkhfjfy5QYeMeNzY4PDRb6uPXz8nec3JYR6+Wgv47449eAc5Dc4NirlbIppN6r6PFQ6yOjNsWuAOh0u/u9H/OAjM0Yv0R/AXq693/uyY8ZcVFkoWszW4vCUKLm67zjo97octcEvFCX+y6O3/Eab5FzwzDxhxOWxeQJIo1cgnqba9ZabiY8GQOrBJBnGC2MCMjWhwR0Mb4A3W8M7xI6GbPpXR78/Wd6rxe4NgbXKU4bXlaJwC5WBPxzLVkxmzGXu5jwpwV0v4G0CWOgEHN5QNdneh/v1Tv5u+jtheI4ZvRWS/w9nycXlgc00SgWLD52J+VMY6HLi//kXtd4eZ3AwntvxJ+6R3keno9Eu+xwiHKOp6YBq3W2WC1irplDqT2yk63YaJFzyeUZHsqgWaDLnfDWx3ybR7Fm0eFhKwFRx1nIPsYo/vHKs3g1/k5rErs0xT/6aVn67jxmr3TzGZq3eFvrasCUz1prUgL6ZDsBdFroyWFBWXRYkVNMWggX2EaVsiKfQy8LbPJwkOEQU3kePpP0r/CCVLIkXiMPCn5fSdDyPi8jvLDUnLf2YWIZsbGO9rb4MlYsUnq5nhcCUf30ckQKhkIFoqt/j4S1V1o9sMR7X2sQj+WBLHSvQBsv5nLpfqWJSOuWP+P9KNpqjH7P+TEK0H240NPZK4RSYvi9ZIqXJ57HYjD3vOHpouNTpRh5xdDLe68MxCA/zmjQHBT39ntO87A1tTyMJNdItJIX0IesvEt+S14m7bk9Pb3iyc99jpaX/bouzkHIXPiEi9MYuoSdxSoDoNsDnQUuQNcD2SnOA7oEqSboLSQNTklyYnpp1Eou4YS1KfUcbRZpmCQqE/nUKc4zu2eGGJC1MCYYfgpAjxk6Bp/YaosFphSRGNRtEV2nOA80PpnGM6Kflwm8kOnvqxA0Pw8OsWbrFQ+5Jr0gE4NpbnEMXaCZAhvDH6F8aJxgeCClxGugGpfWn+9lHbgXRLHg5RjkAfLWm/hQlh3fI/7TnBN36/Y+0LzPh17kTdKcvaDPDAYoZnh4SwaNWsESvyY6zGpPjlZkso5dT8DIEeBGWGeT/dEQ0x323c5ZORcBXYJXFoPmLIHigdSv5wMBvoAm5kn/Ny10tT7VeqZKfQiZeFD0ihot7R7P1B7SQqd1nhzpyCS4VjFjx+HauRD9gR2eU+Q82T8+D6wVmAU/xDRPk2Nf/ZNY6NoXWnfJHc9Tply4ElIvO+I9s11pGFnrTCU18VoJa43nZDH0GHB0n3iX45H3aNyY/f70gjre7x7wPKh6eRd7mPzf4wBd4CuXuwBdc/ZjkCISv9uDoHhVSlgMvl6eSHHzYYSTKSqSKaL1OFlIL4/OQ9dc+VPPHzcnD+jy1sVAqjn4ssL4/fybMXQCuk+WE6DzpzpdemVFY2NLZN9YxgO7eEL08jSUUqv5bhvXQx//SAN09W1PrTFukhBjUi932zihCYQYjRmuHqxiLUIC0BLvuol7wSep8XNZxkp4EYBog2ngvFeLYZOiuz2cVhYDuq6LT6vZRrTgcheoeAtdgl0MfTJQlMA9mQbpASu2oiw7fTRMO8X5UIQUAR9D8ULEGDAkLgrQvUYqQHsghYDXcM5Smvzm9cAs7dKvh+bLe73W7y2omGbbhWnCKR6wtKk4D71TORTe06N3SIhKgHtAF5hpTqKHNpvezWeIxlL+/N8CCwHLNpflgMeW0pectVPqWBVS7APFbG5bd7xUyaLlytKu4Qj1QcZq0zNFHhmbWIgxmOjd2lOip+ejcVUWsUB+IEDv9Zl0mLTO9IJTQjpWWAXodi3lw7CHwjCDai852pVzoWW+SXoQ0LM5O0FtojNCmQfE8IjYwgirpSG6wwHqwzxyPJs9hL1iHpZC5pUKv4cVJxaYcFwKwXhh7mm4BU4jrK+vp0lxfDfvkXDm70ya8kBxMvARf4l3fxKga609zSXfRAN+JwVP7/UGid75QIAuHhJ9zVgLpboEcgPDMadJalyeL2LZrv3qlWLPL3q3gFlyRvOUvIv52/PYyQyqVMELgK794w0Tvn+cfPbKiWjnZZOnv0K+HpC1N0zG8EArViqFrPaY53it5u0NpERm0hhOyqb9Py/nPc0l96QMak23KTy00I252BTDWeKy/kw4MKNcVhhBMGS1G6MHl8E47UWbLNagvcvdA7rX3rzA9Uzlhb65m1kDHJJJPPjqHsYYBA58pncJ63AWMY23zKTljZuXxhCDpldsdF/sstx2DS2gfs8Anf+85ShAF63EcGIso72z0D3gSOB5ZeJkCgkZywN6us5hk/NZsYXuhVqseHiLgu/kvaKXF8R+Pn59vWDnveNcXp7+Ukr4PIVnvPav50mACtB5n4SlxugB3SsAseCSgMJgZKeDERC7mSE6A54sDzsZjGd294ZJsiPrtXkWOa9neITlarTOuaEtvlxIvASxUEqFlnOJaj1iC8QLJC+w7ictog863VaapesFQ/x8rZH4yB7DslEmtQ6ZEEfBlLGjaZsFYKPIc8uzyPWHqHaGmG2PUB0x0z+LdhFYKvM0vhEmhnlkGZ5wh9NIodLaClAlEOP1jwHNK+Yx328XliOzoHxSnPhEPO5d5p7v9Vzxv8YoQOfnNFB0WqKXTZJDJ1OWPKD48WyTz+50rgdyuSuGr33glW+zzGmQRa2zx+1Tzzaaq67TM8W/8Vy9PPIhIg/oomcsQ+WB8vy9nQfVzyHBJf98gekDgaWy2D3ve/p7C33cXmKnOPUx0PsFuMIQ0Ut8u7WOVDi2Qk3xHo73sd8HHoM9PTIPu+LSkdVzuwxLxZVpcZAhJZiVPcPrTXDTTWatK+/fx1YE4nW+JETAI4bn5NntR5tY2o9l3nc6tkCyzrQRBH5Z9hoe8FTfrcYQOkpVAqjRaKBYKiIfzo2V0LdnFgopE2iOXB4v6Pm3sihTAcu4SSgVSzbKVvKKCWanAHltyjTiAHK6rsvqglDaIWDx2dpxprs2h4SBrUVYO9EuviZWSsSYFoIPZYe2EUJfeGnwUhpSrw0nGrXBpUJnAjEckmOMxgeHuKxcWhQc5Bfjs5CMY2BXLKQeHr1PAkHj8MybnmYQ8ibo0mWlAN3bFm8PFnfKTy4+bd8HBUX8x06BPklOm1AKpTa8NpcHXr6TiV7slsgzw5udlp2FXaiWMChk0B0kJ1XREi8MswZcBHVmhfOsdoa1Gp0W8sXkhDOb7ygRTFtrFI5WJJ87t7QsrW3CbbvkSjBXpz/ou6hxer+f9HL3lpsEDsfTDYdn2BGVzopP1pFHfY4shp5nJIGVA/RW5GEeC2L8sNVFpTvCVBeoUonJZ9EtZrBeHKE3GmIiWwIbzEkueOXb87FXjCUYTbaUinbAkRQ0fqZ9pDBdDOqOuGn8XGBk+9Wd7ujXQtngoo94RHyq96WKebdr+UFScnWf5KXNKUIJD9qSN949L/D0nz2QhS7Q1Dy2eZiotDO3IcgrD/aiMWWRV4K8MqXqmpMBeuoJCHzoDQevMHqFQp9rnP4shXFyzPjGVYiITwTKsSISg3K5xLMVtkrH4v3i94JXTOTFKTn5JUU/tsjHAbOe1W7zcJfk38nktL/fYy1lYb+XnNSZ3v+Qyy8eSYhp8WUVUdjyYjEPb4qtZQolrzncT4CExZRQ1uD1HC2mtww9Qfg8X9fJ8cgN1+n2LCmMnf8EAkmGDwwkTWMK3aAEssoBEAiaAJCgYk0gAdoSdXlwRtYY3stAWzSjnullSeyYJyIHILN5WCJUknzCzWYJWTxZJ2Sy80xrEzrh+FNtjG3CIyyS3xRewElIWBw4HAQhT4hXzk5m4dq7WD/MM8LNC5wAsdFHLRRDUiQVHxuvuhaxZSezxrsdVIolO8eauQzWtY7CNYQybH5cg34/Obc4k7VWoKTvsNcHlZn61CT6Lp/BNhefF1ramoXBhBNqshK0pDnPxR4NUapW0oZIphhmsqHRycA2OoGI9xlP6T1hHgPWebKX/iCpR5dA9tboA7nkqOhRUUn4I9SSGlck1Rf8Z4oFFTkyKc8gV5tKptNwfKVCcmKeHfSwtakDi6UWlP5WEw0JISlbAhc7opvvpMeCZwTw/PioDwM/5xyTtplJQ5hYmJggk6BI9DNbN6NpKBPiNW16JXitJcdmk7PKMUSX/IQkEa6c4/n1yZrz2nyliGE+cYfaqfZBf/Fj8PLAK1Fe2bW8hH7XZIAXeh6AdPyqFGMPrnme5dBLTtMi7/MMdP60NQ9yT8qB3NI63Usyw+cwbAOLUF9MQLe1CjynddN4073ilAh+J3npLWsPxtrjPgvbezZiebtN6Eu2mIJuAjrlVQGql+kxoKQAqH0a822w+CWvvKLgQd3GNCbLXoaJX0fRRHJeip/KYvW9wm66Ttgm2ejDcvyMsoXNdbTPRVeNwTfOEmDLEudPnkmua2MDhN+LX6VoSnE2+RlKtvlO/a31Vp6ZbxyjOaYegCB7tq3tRVdfZi53gTUvVqxblrEBUo+xgiReni5QiPtJy/SajhZT2qq3svzG9Vq/Z2RpWvxsHKDzXV3W8FGAy0IPjMRNQuHNZ+R4PqXqcgz8twSvEY9Cihoqr3GAro1Loae5eO3IvAImsPn+AIZmmSZuZgobr7kz18AEfFAeKILUGMbTT+/ST9FKwsJbJya0Q2KXBJZfA1kdnt5+LgQYuoNNWAXlwsYS8hL405SScICO0St4LIypWTLGUiQ7GDuAOe8l/e2ZSYyeWuQoADoVCAp5CnerMa6UwwE7wesh5PLlUc4bZPTjWJkZPRqiWCmjEyxzWsrWCtIS0oYGMsXghdEmlGfFNi57+ZeKFvv2yWheifIuU6+s+k0UGGTbIRG6lspbuqbBIkrXkmBbLiVKlF20JVx1jX0VgNSce0Eh0PP5c5uFFs4nsNbNTNYJ7SelBLOJEbsTpkKTCq/rRe35jXuAipSFEZAAPMFcPy0pLvSsFz08EEiuKGxEGvO9qkogD1jmu+vFrfd7QNfvXpDa+3IZ9Ln3nIfO7xP+Lg/fNs+KPGX0iNDLEgG6ne+QJf1CUxStm8WcE4+d9rEPa+nd9jMAup12J6+WC2NpuSknxJPeqvSA/ECWmwBN93rQEW94XtkmH8JZ4qmy4k6z1DpqL+i5ktH2PXmP3jE38digM8PIZdZvm5fj+Xhv+TWP7zcREYwOr3x7/tA1ko8C9Ng4pbFBpX8coPMe78LXND2WUSEQ7WMPh/a9xmWiNXhDRFfJHQG63idF3dPFy377PLFkDcNSefFzT32cAbqYhg9U3ECucpWTeZeStFgDf58F79wXfC7B2GubGqAEABlCIOsBU4P32prXVvk94w+MQ0rr1jjsoJlQRkCXnObLjW9WmssBMMI5Cz0F+TAns2JcjD7Zq8kT7ehS80IHQJelw0ULMVEtWCIIwuEB5q1MkuEYDoiPf/XjE2P6n35T8vneJR4LgnShI63ZNNgRhWmyOQTkNj9TURIPhLm0g1IjZpOSY9YNLQveRECnwkS9iIVZdkhJ0imJoCBAZ5KUufkJ6IM+ssXEQpWAMNUiOn0v1ZrD2ceyuEm/crWS1ArzXPdc3mhMQDeNmOBB/huERCfWi9q4gkAISkhcx++Foo4fjZVVD2BekHurIg3XjGmNLFmWt/VPgNoA2+0fIyv5KFwcNwDhx9LyvfJmClgAJO5P1cDqejthMChrhXxStuQVlNQFyufTqg6868HcaMS1Dmv+kwBdQMD5SK5Yz9vUw5FQ0QN6zLukjVf0OTA22tsWcovoJ8Ev61Wywj4PngUP6Hwn6ec7SNqamEcr2ff0pYhGvkuljd2vdVC27H6GnMYAOj15kkkaq9ZSVl0sf7zSNc6r5HnIA1UM7MZPISlOstUrUpLfnr+9jKYcZLfNRA/dclsLyPiZZJMATNeJ/qagPkBSnhQyWbZevnlg9zTzcxF9xJ+xfBSg+3mbbHQGRTx/zY8/FZKKlS69Tx4egTqfbd6x0GxNxnOCZ1vZ8p5vY1zUeEyOMlQaFGKjx0OemCTFSZPSpuFLlRDiM/hiC91cTlF9owdwJWWkbgIX07NyHrq1o7aAHrz4uye2vksYI9GW040iC926SibCO3l+sEBNq0zAV9Zmgee5R2VXEpx8Np8TWw3GnOFdgyHddNtzEOz6UK5ktEiadds6xBvGa2zSIr2m6TVkDxbanH5D8/leAxVTeIbcBj6gBRaSYnzSIwVnoJNKCk0ZIvPQTW+AQdf2ADmWZhGQVG1AZWqUWM+24Zm7QBAdDM0aM3ctBUA/6UWfKxfTyok4nqj5aM1TDTiUBHE8dGmaB8D6Um8dAyphQqud9LSYl3hCCig1cMYbnMbvBb9oGwOLt4a0IT0g+t/5brmuY8GgeL4XEPFaxQqCV/74HZUZn2RKXtYJgvK2yT3phZ7N2bwvSevX1L2uBKktt5EpYMa7AQDtj+DVseOLg3IQg7oXjF7ApQqoLXDiJRM/nwzQPUikwJRRY6ktztF3oqPW048tfRcVpkzW+IZPUFKkbwktDyN5WIeAiBZ+n9vzQ2giBjR7X5TYmArl0A1Q3gzNX0LcJ7XF1/BaeQi8peqBO+ZLfx1X1ZTtYOBoH4hP+JxxrUdT+R5Z6LHi4fdVLMMNR5iFHhRGvwc8z5uXNYQo/bj0bO8hEc0kZ/kOH3L06yL6q+zN090rXlKIUqPRbVC7x4WU/X2e7pq7wg18BJ8rr5lkfCqnmFvhlGzNyyujJttNfve3758HX/7I+wG6NEMCulk/rpvaNveXGpo8AKDHmpPfuOZqdGVnIoIXmNLIBU7bNUECxFZsVxa6AJsC3Kz/YG1uAwxDIW7oYDW7WmDPiFbr7rJA/YawbnrBlvV+J13P1bYYei/RvEy4i1a0DpkjxQWRm94lcAmYJazTZzoLQOviN4vu0/U+rrYNzO1dLItJFBYpKWJ6AbJpxiHhTZvH3PvmrmTZVghh6hjX4AWhoJeiaFppEHYWa+Uc6DInPYp5o6DfxD5pQV4BoxGte1dzTNrVq7WUhvouPb2Ox4K6pD8pc5qvePN+CkNQjH4aQFecOhac9kxmfYekIr9+qfBSy95wrfIGPL/5Co6AqturUVzZndGKLuTgUTHvUBwmC+5jeUJyBeY8JG47CagUbCyDP/EQCNRt/8nLFRQ/hZnGxXi9EJJCJvqbZewSa7UOHlh4rReUnoe59wyEQ8hiG1idxMuzjc+CC52eHXl9+Pw0S54xUucy93NJLXMXrkgUnWSEGnOaFOpi6JqD0dUdJOIVIF7D98WAHis+Mch7+gjYvDzzvC/PD608KTOxQqGudykAOsXEWk8rPOf2sKexZJ6XUX79u53utix7v0/4uwfsmJfITz6G7nFKvBYn1fl5mFxSHN8RTu/xHpLtuLMlr+gB1HdaC8/HUrj9ntR12i/CBA/cXmHxBrLnkdhCt+8e/pTHjjxoSkvgyzyge62Hv5vPX2flRq1fPUE0SK89pYwWys4S13VSi+v/i6kl1LU50iz0LOOxWxZ6yozeUg0JWrZeZjmHdwSLtE+GCha3JTMpwzh4D5Rkl2qf3jVqCUc8zzZxl6YC0WkOoqHlILA0MAX0nDFTLzC0tDTNWTSUFuc3iRdw2jCx4qRNkyb1OEVgC3xYNsduIMG6CBqnstQFJspDMACmuygcakNBUKT70RY06fNvFRI6Cc+7cpVYZRNM4j/mmk8CxNvX3YU4RHdbvkA78R9d69ViyZQDmy/dlwwZUchnk+RJ9cmXkPXKgq2Xsw7HJe+MayyyDbyNdyKFJPAC2UCAHltQstroqUjOLknqwHWkr3jZwh/eugs8rOdxXum+CNaOlDgqPKSzFOQk/yABSMtDIO3zHHxwMToL0+jNr6nQOaFnR8W6sJWSTUU7z8d8T2yVCKB5ncYdW3axUI8NCq0l638T+m6PqW5Tul2CmZdhKf1pZYZ+5gIP80AFMPGHa/iOjGY88BwF16VRfJEKf7c22s/6TrKCHiRlTPu9rOukpMaAIoE/DkS8rPB1/DHYkweozFjSqbMK/Ty8h9ArKjYeZyjFclt/K2/CP5O/k1+o0DFZWKFIr2x44N1a761DqJTfJQ+Z5KZ4SVa9VbY476jmI54y7wxlUVRZ4g2wVHaMCZ0x/OjH7Y1Rfq7DxXzIQHuCY/Axfu0Nra2X6R7sU6XOJatqjAboaZzXNbcgQSjMSBCvGcUWugm8yGr0gOMZcZt2QUHIOF8k0D3TyMKTUFQJkRapkCskrQtDAooxUbDgeK82aBIm2ur5bnMIiXCMgQjQFWNXprcltrmkpnReISGB15csqWlL0zOt12XGk44WsgjldfbecCiMJeRFQjQWbj7LOqZNuogKNbgzd2NA92uSCswMm6Fslb0pwcIYK2SwEhAtyz3kOnDsdOla/JQ5DLQQBeiufES0tHE4V60Eqa1ZBujQA8Jz6WkN6mx6JX+FeFMS96Y1EPoh2JG+Q0umKlKdoIJAGjDBiEmd/V7iTi4WLGHufoLCxewozLcJWT+HYKGNE6badAJPW4sg4FJhFNy46SZXGEYeL4Ity9hkTSphMng77B3h8B3zvIS+A5qPhP22pLgRLHvdlJ4A6CZAjd8D/VRGxIS4Io/fDRqo41t9pDirFA17bqgWIF2KPG3NlWlKKHmayssncPGeHiuZdRat6DpOqAkIJOh4uEvSB2N7lr5Xdvi7BCjvk2A1AoV1IKhyngY+PESG/B4sZ8mcNM9HxkdYS29BesD0JV2Jl/D+pVF8V7lYsnXy2dce/CQDRQ8vHyRPvRzwdPO0jME82bKZFNBPlhSq93slK5VD9oJtuaDbPW1hXWNFxwM6Xf4e0ONrbZwuJBqDszwLHvB4j8JMXmbKEhb/cO24VyzBNvQCkWKgMPM4D6kUWr7Tl/z50JboHStc2h/iSTXO8oqGl91aF+0neWDljTOFwifFPegJj9iW5S4CkJEJ1qoF9wsuVwEZldfIghDwe+YZt5ipAKAAjgCdAzfrP7io5VbhczygmzsqXzQ3rNU4B2sw1WgdoIsYchF5AU93uBFT1mXoD29WYwD+xEccSneC5FZicoYxSLn8QoIJQdoYLygaitNaR7DQbc9oxeMLi+X7JYWIZhpnChDK0I9KYGKtU5tAdI4BaRugB5CwLPyQMenpw6xoJhbKSjclh5uA1jXDMd0ek41TC9NvoFSoufrllEeCgtUdDRLLm6CgZCPRLyTVKGnIsu5DBYEpHKyh7SXAbkpBjh6HPjoEdB6IUiyiHRS2NPkxKAtyG9ODok0yDkQ8YItuHsCkoHilVvO2pC1X+SBFTsKH4y6kzuxklaVMSVCS58k/KsMUD2sMHLuEjpqE8B4lBxrghMxsWiOpBc0kHCpjJZ72lhzSkYD3lkLKj9MsapZh6nwHVUQMhigVilsJYi6eqHXWeeF8rABdCjppb8cfR4DugUiALGCRJyBR2AnACTDrn/aO/iZtPKCnCXnhvkSOJEJRfcFpoTO2rgxmKVL2FvF6qGKJ64AT8RCsV3NJJx5E87SoD0MYHGldL1cfENB9DDiWpXIJi36ef8WrKnsSKIpv7KfKP5lfEix0z9t8noAu9noEMZj0AIjWb6zx4HjDA7q1R3ae2VRWO1oJKDkGganmKp6SAScA9YAuusexeNs7bKzV3+6h4PXkUdJe/SG8kujfZTkrIcavfSilwBTeYvF+bWG9QuHLHr0S7D0MXjkQLxs+9gcol0opoNuaE9D9ZvDaP3/3L/SWum2scIB9pVq1STFeIQHDa8lMsh74vTL7+FwjGDdzNotKtYKNjQ171+TkpD3HNlrIBDxx4gR27dqVPp+fk1DHj53A5NT0/T0ILgbKZ51xxhm47bbbLMHjtNNOw49//GPMz89bQtXy8nIiUEJiV5KlvRXbp4t+anLKNt3a6ip279yFleVlO2VuYmrS6nCL5RIWT5zA/r370Gm1cfDAAezdfQrW1tbsHZzv6sY6qrUaKrUqltdWzXLctXMn+q3OtqSUOA4phvWMLgASMIi2qas1VCrwunq9njKU95AEuY1MMaElmYPzm5maRmNjwwQax84cAtuwoRwt+RmO0QUwU5/AkcOHMDExYfSlx4NCjjXmU1NTRt+ZmRnbNKtrqyCviK9qE3VMzEzjvgMHUK9W0W62DJwrpbIJU86dzzx+/DjmFxawtLJsdeNm/VNYDoaoZvJ2j0rllGVvP8N58e1WC1MTk7aGnBfDHBP1up31TSs+ztL1AikGCg8YtleCW3pichL33HMP5ubnMDk1hbvvvhtz8/Po8BRDgqoLVUhIsoSPgN6nFywkEHINFc5KEB5GM47V5hOSPGdnZ61tKRVq7jOuM70cBw8exBmnn46lpSXL8J+emrY1qIUGJxQEkxMTWF1dtb2XLfJU96HRhcJhZWkZ5QJPjksUZXpCfCkm118HIhFIWbXgLQRZUJ5uJ1MoTQAxPyPKkI7lUey12gL8pMJCsWjtB31PWsmCiwEtBbxWy2jXIe8BmJ6cQrfdMZBhFYfVeQdlxprY8HCZfh+tbsf273333Iv9p56KAwcO2H6ZnpnB8srSoUeWAAAgAElEQVSK0Y3y0UBIuQYCcnXfJP+E8FOqkbhMf+0Tr+DE/BfT21uq/F1VGqkS78BXip6ME69YaU28QuvHKED3MfSTKVUnW1+FcrR+fowaS+yhjOlkOUpBIZGiIKNOSso4RSdVCOjNchauB2v+7nMIYmWDfysPxIcsLJwQmqV5hdJgJRg3Ambyl1fI4rGK/lpXGbtmYLP1NJWJ0BfCns0sd88U3joTgc1qcPGw1BoODOu7sClmEjOH3B2pNREsaAoWfsZNRTCnkGJ3N4KAGJpAz8/27t1rh3UQ/AkWTZ6VzhiQkouk6SluZi6Vgt1DwvCZfA7HwvcdOnTIlAmVbFFYWWOU4PIkSNADQEu0Q6FZqZqLsVoqmwDgpp49ZQeWVpctOeu2730POxd24IJzz8MPbrsd+/buxdGjRw3IW2ziH7wRFKTTszMG+MUMBWdSZiWG9Jp4alEFTvabQ+vgmcDTnb+TtmJSz1DGIHTPVitGcyootUrVEt0manVjFtKNZYXWc16Z7AT08N8sOmar97qolMtot9r2k4LtxPHjJgy5pgQjAjKZ8fiJE1aqR5oT0Nebmyb4puoTSYLiEFhbWTHFgopcaoWwvrpQwCmn7sWhI0es/pyAng8WulVKsP5dR+rqFD7WSrOpz2Bg8yP418oVmy+VDtah29yi0hntidhC3wY2I2BteQWnn3467r7nbpQrFZx99tn45je/iV27d5uix7mzzj3JKC8kikdw71mf82ze6vn5PrOs5SIOMT2tsSxTgrcUNX5H4KZyStCm8Nm/f78pxlSCCPorKyvGAxvr65ienk72TbNp0zDAKVERbxoPkrdtTPmCKT+tZivNl7Dk1fDfaBwyt9m3XoA+DnhjusYCi7T3gOUtRO4D7woV7besRSZXBg9EdOSvl10e4P3nqfHCWCfnms2hzETgTtdooC5vpBc9CQzllCoVUyqb7ZYpTNy/4bh38wbRgOAak7bFUiltVqO8FPKp7WmFon4CoMcuW0+r+wFsVDIsC3HcPcZXAZWV//P/F6B7gBrnPUx5IHjLvIWuOYmXVGkVyzV9L/mmv2PFRbI0XneNQXkleq88ADJeNX6vSHmeVmjGe188hpqHzeUniL8lk33Z2jh5Hr9XgG5GXX+QVBx5l/vPPPlSA/RY0xMBvBtBD9OLKaTseMkASAJ9gvrJkuq8BUoNf352DqsrKyZk5ubmsLi4aEJcQorj2Llzp1k8/EdLkILp9ttvxxlnnoWVxkbSxMTVDlo5Bok4GCYWY7+PU0891T676847TegSaPfs3Ytjx48n9eQC8lCbHDJtkpIWuiZHGUzV6jhx9JgBO4GhR0E9UcZdB+7BzvkFnH3GmThy8JBdMzcza8TmuPiOn334w/Dd274P1h0TjJqdtikKk9V6aqF778jJtDb/uWmIAbC9K8q71WJ3sgDKGGo4QonWX6uFUqFgVuzBe+8zcKUrlZatZfLLe5FLhLpqj7kRu5tNlPJ5myvXkNa10b/Xxzlnn4077rgDZ551Fv7905/Cjp07zatBJrc+AaMhCtWyCb/mRsO6zjFJcen4CZx/zrlorG/YetcnJ3DvwQNotJqYnpvFfYcOYt9p+5Na9vVNs5LJ09bXn5Z5qIU3Ph+NMDszY9eyBev6yioKtNLbHUzOTKM16mMQAD0WaPzbJxV54WACYUSXacWeSeE9OT2FH/zgB3jkxRfj6PFjZrET2Ano1sSGuQeM1QY3M+P3lXzRAF3vMhALdfSkLxXP5aUlU0zN20M3bb1uShgVLnowmLhFHqfXi2vJ3xd2LGCz2bTDRRZ27MDhw4dNkeIz+Dufwe95uEqpXLT1ppJKZae92TRr3eK7dH0671U/lIoJ0EnLkwG69uQDyRff/FQyx4N6XBboLW1zFAUL3RsdXhaMC5l4pcySkug9yeUxUa1h2O1h0O2Zp400IJ0Jxnv27TX+a3Y7yBULtqYWe+/2jV9n5+ZMhlAe0qOy2WpifWPDlDpTNmUGhqRGAXqG58dH7XlPBj4xMPM6GQIeCAUupIOXt95QsOtDxYMvWfRgxUseyEJWns24HCrtJW9hej6wOTpA19y8Usjf1diJ3/t56VmxR1MKkJeBqQIR9aw3efsAWe5m9ERJjzEN5d04mUEg+cwxxGOSaz+meSxnvOImRUD4ZvkyIbRrvMCkOA183MaTZaAN4wmmJKVWu23ApXiBAv3msg3WhxbKT4oFMYtHj+Gcs842IKdgoobLd3Ih5bK+7777cN5559lmufPOO1M3Wn1qCi12+Qp14AJEJbtQg6Ew5+e0zOlKpgVNrwCfX6vXsbaxbgDgLRBZ6GJ6jnPU7aOz2cTenbvR2mig3+5imMtgddTBntNPxcbaGu654y7s37MX8zOzOHb4CKpsqsI6ynzeXO4z83NotFuYnJ3G4aNHsXv3bgMyXwcqemstYg0z1lR5vdcqY8bxCY+Ky/CaxK1rB3aDcXLOkSDHsXdbbWOSXreb5Eg4QCf4cd6WDzAClo8fx2n79pm2eOjgQezetcvclnfdcacJDDL02vo6HvzQhxiA00Ln/3PPPw933nO3PceArtfH6afuN3CkYCWw02ri3GgNkXYUpNlCHmuNDdSmJnH44EEsTEwngB6A3EA9hFBMCATLfNjpobG6Zuu3sbJqcy1WKxhWCuiHA4+8MBGd4yoDrzHzvVOVmo2Z1nm70zZvDOdL1+zpZ5yBg4cPJYfvmIchAXTtCSqLZQI6k7FCglIC6EmJIwGfnqHJ+oTx0vLiktH41H37LDOX+4u8bC7jbscUI4I333PHnXfirHPOtrEsLi+l7U1NQc9mcMopp2BpeRmDEeOEBetJL0WKP61NL2PcDAeE9Wdvdq4/gzDqbsc+7mpsEQsm/u1DRl4wpYJRbYIjo0Lfe8snFsx0pBFUdfxrLIBj75Z/v343ehijjIwHubf37jrFPBp0vTNc9/3bb8P+005Ds9vGRqtpp8QZeNOjMQBmJ6ew0WiYF45eQCrwVEJNeRsOEoUoGXxSDRLaU1spYGisEtMm9jB4MPc8OA7Q/To8kPyQhe4BPVZqHyhL3rwNUQzdg65kUfzMdB1VrukmHwOj6uBjoNct8uApvi55pyz4cRb6Nlra4O7PGXqfPESx5Z8awO4MFD8myeRYofSxeF4fJ72dzLDWs2U0G50HSf6HVQyFnIMMW79qI8SLwYcIYBSXSG9MakXsQYwH83sSnwSgpSbtSoqAByi536ndUyDf/M6bUM6XE/w0l2mSFMfPGN9juhT/rWysYGZiBo99/GNNmB1fXUGvkLPe0dZpK+3EFkprmOwQ6rw/8+lPY+fEDnvOAH1cceUVOHLsKKZmZ8yyEyAohm5WOy00xjnZGnAIVPNFfOrDH7f+08zspl21/6Lzsfv0fQbgp+3dh6WjBLhT8fYb34rJ4kRSB40RHnrxzxgYdYZ9zO/aiY3mpsU+6QYWoI+z0OMYlujoXXGeQf3Cx0JCdDf5ZSEPxvmSpCG6W2mdfeR9H0I5yR23+V96+aO3OoLlMhjQ7RoAnc8p5/I4eugQpiYncerefdjc2MB3vv1fuOTiR+GDN30g0JstY7N4wtMvR4uHfeSyZklWJ+qoTNZtLGtLy5YgRIv3pre/w4TlVG4CjUED17301yy8wdyDo4snUKpVUJ2cMLc5T/OynK4A6GmsP4yfVubG6hqmaxOYrU/iPe+4CVP5uq1fCz1c8pTL0Uv60ST8F1lLMf29gCCgrxw+hn2n7LE5fPzDn0AOebTQtjV//BVPMI8EhTqVDEssDD3W+T0Bu0CFzDoeZtPyKUuEYsJcLo9WYxPTU1M4cM+99v3jf/7n8cev+yPU8rVQejbEC657IY4dO2bvZCz/fe9+v1WOt9FBe9jFK3/j163FLPmNwEMhTPc/FeZKpYR2i16WAmanpvF3f/MGzJSmwILQHrp43gufn66/ATrXPx/CUqQxlULXjtYDsJT8B+LPWD7EPBt/r/VJ1iGRxDr+1d8rXvfrOe53hl1YumUtaAdDU/j+1+/+T+ysLRh9FxuLeM3//F1stlvY7LSNX3mmO2UGry90h/inf3wjysUKiiiihz5e9ZrfNCXUDA0OSiDufspClXU1bt6ywPWdB3L9bkmPY2ruY+V0HCAphh4Dut8HP8lC/0mArrGPVcx08JWbfAzo4xRqTwd5g0UrubcVx/a08zRIaaaKmjH7X7yXKp9jQhrqsihDVbJ1G066Gv3t/Lvd6zAOf7fCS4kvQFhtikY4WCetSKEH4hFP+/mTAro2pDRdvlAJCEZ4JVgE14wSAFTqJqLGBOHf/K6UzeH4PQfx4+/engi6QQ8sReO/VqeFSqmCRrOBerWefndi6QQW5hZwznnnoDQ5gWG9bP2kjbB2QETiyrG49GBowvBzH/2sfXbgxAGcurAPj378pRZ7POOsM7G8vpbGXi3ZSl3luGFDi9ZqoYRRp4fmyhp+/F+3g2J50OsiUyjikmc+Cbfd9SNccM55Zvm1NzbNbXfKzl346Ef+LekIhCIawyauetrVKNWruOfgAdSmJkz4NtbWt2Vuxha6D3l4Ztfi8+c4V440RN7vmUgMknyfxNHN5Tccobm+gdu+9j1TQVi4Rpo99gmPS1zYdLXnkv/mog4HYvTbbVRLPKAlg/WQVEcLm8lVBPkPfvCDKKOC1d6a3fPMZz8L6zwBr1yybPTVxoYlPNJOWj5+woD3Cx/7D1MoaGtTmXvYox9u60J3uylvuazdx0QvdEOnpJC0J29Lwv0wZWzp2HF7brY3wLc+/3WwL5i9r7OBy57xVHQdoHvBGgORF5wGJENgslC2xKaPf/DjAV6Skr+nXPtUE+Ttbjd1uSuGzqQqunFtrRnSYBe94Pa1lsBUVNiHPp/HdH0Sb3vLjahlq0aT9dYaZipT6KGH5uYm6jUmw9nZbXjhS38F99x3Lz7zic8ZsGSRNO151BWXWqiHViO9UuRzjoH5DowwtRoNex9p9f4b35sqc0MM8JwX/FKyP4JnZkBljjexZSyBhGVjAdC9QBKveoEcy4EgoeyHvotj6KTRyQ2OUTAmksZIEsAJyCcJaV74x8qasQibP7F0sT/A+vIKFqZn8eY33YAJVE2hIUi/8OUvsvLKVq9r+7fd75lyTu9EuQ+8+03vSN3qlD6/8PxnoDYxYTkiVARUUmnNmFxJor0/qn/2ljl/V1JfDOoe0EU/P//YW3IyQGeOkGLo8TWiY7wn9LcsdN/8aJyXKwZpD6Zqo+vfoev9vPi7BzeNVVUAHux0rYxQ/5wY1OX2994dPxav0HtjKgVs12VyHPDzHn4+ziD2n3kvq+dThRS0tuMAnbJX3tcU0P2m8RPyG4wvVTq/AN0si5DMI7D3oOHv90QzQM/kMJEp4NMf/URyLrgOb7DYXVJKUGRsj3Era0SQWDibzU3UqjVc9NhL7ZjG7hhAp5BMQH2AL9/6JYs3ztfmcMllj0qTgpi1yixv6wfNeAmBKj0AKPhhBkNzq1ZyBXTWGvjPz38Zg24nSWYr5HHR1Y/HnUcOmGXJ2DoBZqJctTjt5kYDX//S13Fs9TjmpnfgwRdfaO5dCgP2MLfkv+kkS1+uM6/pkV5eKI0TiNLQT6YhPlBSHHE8ny+YQGNmM93/X/nUrWgPmqjlKgbSl/z8pSaE7ChM/gygLkAHQwqMdRVLppwwc5su98b6eloO8vUvfN2AhUDymCsfZ+A8tzCPu+69B5WJurmMS7k8jh8+ij0LO3HT296O2do0Cshjrb2GF1/3qzi+tGgWUqZUQG80MAG7Y2EBzbWNpOTIh01CYMs6KfUHKCCDmeoEeo0mvvjxz6HbaWKiRIEN/OxVj0MnYattwHIyAerBh4A+kSuaEvfv//7vqGQqaKGDpz79alTrNSwz4TPEW31SnLlhdRJbIoks+VLWOmO4FLO0mhn++OxHPm0eBQJ6s7uJejGxzvmvO+zaPikXKrj8qida/PZD//fDYHX2PSfuMw8UPRzMJie47Ni1E8cXFy0hkHur32lZDgR5d3NtAx9594fQHjZRy1ZMQb72hc+x9bLYOS10rn+w0o0fXetWr2RKKKnr2jhASXvIh62ma7zM8IAeC3ouvFXhhNazki9eiHpAH7fGjeameUI4/367g3qpghv//p9RQh4b3XULI177nOdg96l7LVxGDxt/MjGOilxmo433vv1d6LDaJVcE1ffrrn+JyZFGs2kln9YaN5RbGqi72m3vadO4Paj7pEA/F/0uQPPKpqeTd8l7+WG0sE5pSfmaf6fA8acBdGW5j1OW9JxYudA6WCVBqEP3/OHfH48/Vqr5t+SnB/14PLGipH2s0r3EY5m0XPV8si3ny1UIaE7qnTFuruJHKZe8RustD5LeqffHVnqslGquiqEzbEf5bYYjE+RkofvN4C0638mGA1K6vU0gaE2lcnKmLEGTL6TrnS9QrNBPSBPgQEuZPLorG7j1lv+wmuFcNo9Gq4FapZ6GNeRypwDb2Fw3IOcJYesba6hOTOHnrngsOoQLOyQkaOokHBOL+gN86fO3omAiHbjwEReaVWIeBzICLRVXd25gHpLAjAFCrXN3s4XiKIO5+hRu+eSnUM0VDUQ6GGD/Ix6C6d07LPZWK5aR7Sfu49nJadsozDR+93vfg2qJc8rgkY9/lFlsjHUurizbMZK2yKHXeT40ALHFD13CEoGQNF9RkxarvVY2v+ulbkzNhjX8nrXFrM0eDkwQWQGamoyE2Gd9ctJis1RAaMV+7EMfxlShbuDB0MdjLntsaqHT1W7CXF3hzEDrm2KyMDtnzyAAUdkhKDHuS7BmmeA3v/lt5FDA2mADv/T851li28KuneZd4f1UgrqNpilE0/UJi+mSLozv091en5nCscUTqE9P2d9WvzwaoWZJeC5xz3kPSDHG4qmMMXmplivi8x//jHFDlv3mM1k8/KrL0GFvlZDkps2s5kKaq7a5+MJi3jytrjPAf3yMHiBa5iNc+YynWEIUvS88G12uV9Jdwl2AnjQtSvjM3O886pVhok43PWq22djE5z76GXQGLVOyEmfC0BIWGbcn13fRs6dcfc3TrCxzZX0Nx04cx7kXnGdhiqXVFczuWMCP7roDp9MrtbZqsf4evUzkyv7QlOvNlTV85oOfYO9F20ucz3Ne9DwDc3pGyD9KOjTrQo2haL2HPgbWt19x4dEI1XJl6yyEkICUWjr0BJmlH+4PIMMP1Go2n01i3AZ2IXCvNRiRSUkQegzIr6zXt5794fTIcJKZ7Qn1Wte+tuZJrMVPus3VKzXLk2Gw6cYb3ow6qNAk/571y8/G3M4dOLZ8gjE4q4wo1cpYP7GMM2Z24a/+9M9QKdaMPk208ZKXvdTyPci7ppzoxDF3SlvajTEcFqRjVJXLo9ayqSwOJ97pCFvb2+o/r4OXQmzeqn5ComfyntB4KbjmRX9+TC+DATotdTWU4t5z3dVSQigzPtEGknULX9r+Cbzs95IBrrodhnr8tPumHf6TKK8s37SwRxiDwqBmsEQNuMxjROWSnrZSkoNiYatwHDRlh7WWDiehWZlt3InUED3hHWJMimshUVA8Yxa67nVtbrUu3LdpzlZ08BefoZCAPK3pfaGsTTF0vT/2csk7LgtdwO+T4iwsXCgkgH7R1Y+1xjI+tV6axDjt0GuJibc20T45ULmHVH4j7UpuX++KNxfBKIPNxRX8939+Bz1bniQ29aRrrjShw8QiCvvzzz0P3//v7+L73/4uqAMP0UMJBbNCHvzYi1CsVSzLemNt3dZox/wCjh85arXGjY2GAQtLSqhN1icmzEKnAkHLn5u/VClbbJcCgcJ4565dVvPMmPDi8RNgaQ4FHsH6K5+7FZnRwECrSwvvqZdheXMDlWwe5Uwey0eO4ezTz8APb/8Bzj33XLMsTz1tP777ve9hx44dljlLy51uaRayHes0MDU/i9bSGiqZHOr5kgHjyuqqZWHzmtVmwyxZulgXpmZQyRbM2iSYnWDZ0u6dOLB8HDML8zb/teNL2D0xYwmHrCM//2EX4us/+j6qc9N2GMrm+gbKjJG2O3aeOF2mVFiy3QG+ccuXTaDbEacY4VGPuRQT01M4sbKEyelprK2voRzqxLPlIpZ6TXSY8ZvJYv/uPTh24JDlGgzbtFjylutApjx09IjNx97fadtGylfLWO007RrGwjl38gPnxSxjxpynd8zj7oMHsHDKLhxbXjReoxAm/9jBKzzxLTQAMmWDSoey1gksLG1jRy7OqNPHVz/9BXO5E9TZ0uShj7sYC3t2484f/gj7951qyVBMYmNIpNFpozhRtczmbKmQdEgbDCwLfPeOneaxKfSGmJ+asTIxJhBasuVEDXfcfRf27d+HlfVVi6Wy3I4eidkd82j3uma9TU1No8Nky1YHtWLJ6Hbi0BE89IIH444f/9j4l9nzFFj0ejAXgMrJ+9/9HuO/bKGAFoBLnvRY41Umsh05fBjnn3euZdiXK2VMz07j4JHD2Ll3N44vLyFfKSWeltHQlKJiiSEDINvsojrM4oPvuNn4OMlmyeC5170QG902UMybokDFjTRfXVxCdWYKzVIGh5dO2PstWbTTtSQxlvNN1urGa2eefgaOHTlq9e8E/OZmMznjIDNAv8SYfAIqpAPnMFGtI5fJIzvKYPHYcVxw7vk4eO9BrK2sJXRvJbW79ZkJrHbXsbK5htn5Odsz9HzRK8IENfYDsPwFrhsVfIIDG5mEroSmkGSTsBMrIApUOUdZvOsf6EJnW+Mk/Pf8656PUr2C9WbDznJfbzUwOTeN/tompjs53HzjO9Ec9TDKFEwm/MpvvcTk18L8vMk4VoLUi2WraCDvEHAoC5URz/WZ27UDrX4XjV7H9vOxpcVkbwJYPrGI3Qs7wMTO1uo6ZuqTyI/YNrpjHhkmPu7ecwruuudunHnOWWYoHDp2FGecdYYl45p2bkkxSflxIu/7pvSvHVvCg845H5vtNpa4ZtPTYOL9xuYmqgznmDKStdLG3bt2YrOxYaWtqyvL2LF7FxqtNlr0bFSqtm/bjaYpCZQtTNjifpXhlCkmnkkqRWubDVsnlvsevfcAprMlnDK7gJWlJZMP9YVZbLSbJjvYq2O6VMXc1DQOHj6M6uwUmvkRjq4vozozgcxohMbSCibyJSzUp9h+0hJgdy7sxOr6Omi09MNxyYZT7CFSr+P4yiL6ZfJf0klRJ8+xQmdIxTDktphQpWKm5krheG474ZHhGnqDXSMcudj5U0Yt11EhaCUyE19Z2it3uVzwAvfYY+Dd7faddenMJHlebIZEL9DDrrrEAD12U20z7SM3hNwX3PBUhs2NFLQRfufraTVYDZ7PlXuAzF7oA//xqVvMJdtCFzkUcfHll2KQGaFSq9lzuciFTM4Y5lMf+4S5xhYm57DR3cQVz7wG661N0+LmZmYsM5WCjxv4v776bYuDMb7IZCVaMrTWH/G4RxpzT0xOoLG5aXHFjc2GNX3pcdPnslajzjI6c9lmsokAHQzx1c99yWxXJsZx8+656HwU6lXsmVvA+vEl7CUTnVjCV77wFbQHbRRzZRxdO46FqR3GF22O+fFPwPKxE9hzzhlo1HJWi13sDnHe3tPwD3/x19gzv8s8FI1eCxc//nE45Yz9eO873m8x5VZn3YBpz+Q8fvbCh1op2J2H7sP+h5yHt737JhOIs9k6ct02qoUyrvmFa/CdO3+IufNOx0q/jbvvvhPnXvAgrB06ZuVp9FBwQxSHGeS6A3zzli8b4Jm7GiNcdMnF5rb9+Ec/aWNKNHHg5y56GIqTNbSredTnZnD4vgPI9AaYn5zG8tHjeNyjLsXf/s0brBwqn0myu7nGVMIWWyt4wa+8CHcevA9LrQ2cceaZKI+y6G80MV9jUtd7MFGu21nXB1eO4eW/eT1uu+NHJgg4Xyp5rBVmzbBp9RyRaqSD5i6epqDmATLjAJ1jueTKJ6DZ6+Arn7nVRsjrOdazHnou9py+H41+F5v9jilUrEOmksJKgB989/s4e//p+NT7PorN1jomK5My7u3+q55xFTr9LuZ2zOO2H96OqfkZzOyYt9g/AZ05BBSgpVIVCzPzpixuLK1gqlxFp9G0ss333fQ+rPU2MFGYwImNE3jeLz4HF553Ad70hr83w3St2UCnWsDlV1+J3Qs7rdJiYW4ef/OXf4X5qVlbp0OLh/C6P/kjHFk8ZnHwytSECdNMIYeJ6Wk02ERlMEKh2UN9kMW/vuNmFAnoQQA+/uorMbdnF958w9uSnBn00eu0MFuawJXPehq6s1VUZqcsBs2SzV1zC5ZLwnDEroUdtnfe/Hf/hM1Ow0pAS/kS+qM+Xvva1+Lw4jGglseB44ewa8dO6xeQG2VRK1exeOwE9u7eg3q5ht9+1W9h9xzzLLg6Cf9RUD71mU9DZb6OTCVviitDCqVa1ejLEMPy6goWFhbSro0W2gjWv1WuZGEJkbRG8yNKngTQ3/n3b7P3MFWu1W/hxde9GJMzk+hnhhjkgIPHDmN6bhr1XBFz3SLe9Hf/iPVuC90CPUVF/Prv/xZW1lZN2NPjxDDSsNkxDwiVnb/5q782b+bM5DSa7SbK5Spe+epXmYJ7YmMV9xw5hFPPPN2MG+vlUKtj0O5iplrHkbvvw/vf/h4LG9VKVeuBwVh9IVfEy171ClM6mOdC5XmYHaHR2jRPUZJhv3XeBI985hrtnduJ61/5GyiWKpgsTWO5vYrf/O3fwczsPNbW1k2pvuFv3mR74+j6Eeye3ImX//ZLUatVjL6jTB67du020KXcnZmYxBv+919hs7mBqeqk8Uxr2MHvv+4PUJuewndu+x5WNjfwoAsfaknJxIczdu/Fn//O74NBPpZoTs/N4VV/8Ls4cPwobrzhRlSQB1Oml0+cMMXtBS9/CdZyA8yfvg/3Hj2A6alJrBw6hgefcTZ++M3v4JxTT8fr//CPzeRWoJEAACAASURBVJubzRaw3t7EK379N+zeP/iDP8BMdSrxbmCIF7z6Jejnkm51BulUeIJ317y+OllTx0OrCZm8PkwsDp6FVAC4XwTKCp/Khe9d7OYsiLwnsuTjkMw21zyNUVZaMKkzHNedeegVSae4RBPLpV/oxjit3lwRoXczWM/bS8qyzOUVMi49oOtaPk9tZOUeyA8zGKy38B+f+SwqlVqS8IQsLrrsYtuUbCRiZWyZjDE1XcL/8q6bsTBJYTVCs9/BZU+7Cp3RAMeOHsWDzr/Ass1XFpdwx/d+bGBeQhGrzVVMVadtjEuby5ipzeLCR15obkfG0Campoy5mJFcLJdNOPC9BHS6PD2gf+2WL28D9Ic99TI0um201zYwXa7hkx/+N+yYnrP4b2fYMcAs5yqWcUxaTuRZSzw04XHxEx+Hw4NNrGysY7ZYxWS2iP/64tfMouSidDHAlc96Om589zsts3g6N2U2A/9n+l3T+C99zKNxyxdvNUuNFicZtdPdACPQ7bUGZhbmcN7DfwZL2R7O+tkH42vf/qZ5PFonVixuztarNFFKAdBpoQvQ7SAOZEyxKBYqWFxfNCFEL8lmawOVygQuesplWNpYM4/Dnp27cOS+g7jlU59BOV9AJVPCZnfT6M5YJJWqRncT1WIdi81lTFZncc11v4gf/fjHBrhTpYo1ivnqLVSagM1+C/l8BU9/4bNx+913WFc5WsBMaORmo0JiZ2q7LHe6h1XGyE1RzDKqmUFplB1robPFChXJMgpYb6xgrj5jCkJj0EIhV8ETn32V8aUlQjFfhEfqEngGI3zhY7eADjvCzFoz6QrIfwR+VmhcduXPG2gs7NqBlcaaATATyhh/pfud+6e12UFjbQOjdg/nn3m2eV4+8F4qb8lRv7lMYiWyroIgc/TYQZy6Yzf6zSSfoJPP4+rnPQO1UsXK+PbsPgXvf8e/BA5KmpC+4OUvxL2HD2B6fg7FetX4jZ6MSr2OFj0cDB1sdjExzOFD77jZmt2Y2ZrNmPD82ze9CcutdUxVuPZMtQNWl09genYBD7niEuw/72wcvO8+7Nm1GzvnFnDnj36M8846G3/2+j9FNcfE1nXMVmdSMcc9aM2kShN47it/2WhExc/ck7SUcwVzxdJC/+d//CfbwxSajXbDTlc0j0VtygCPOQvPeMGzjZ60aO85cB9OO+tMAyJ63ZhvY+e4s0UnXd6UczrCl3a4HQc/QmHESpYsCsMM3vEPb02O+g3VNb/28pdgcXXREgHrs1M4sbqEcr2MSiaPzuFVfOA970OG515QCUcPr3z19RZq4XvoUVlfWrZw3Vvf9BYsrS5ifno+2d/DLsrZIjbaDXPXV8sTeNFvXGc8sv+sM/C973/f+J3W48byKiYqVdz0xreZ/KCLetOFJ61EzuRnBi/5rZehPjWJ23/0A8wtzAVAT4SDaJHNZcx7kOuP8H/++g0oo4bV9hqmyzN48St+FZ1OD/lC0SzPt/3zW9EcbKKWo1exjdf83v9Av9+1sfW7QywvLtte/Kf/cwNWGktYqM+ZHOqOuihmiujYDgIanSZ+/4/+0Ppw0DvEsMDi8jJ2Ts/idde/GrOlmpVoNjot/Opv/TpueONb0EUXNZSATsvyGzhP+mde+JpXYmPYRXfQxeREHcUB0Fxaxdvf9M+oZUq2dskJEDmjLWlz/fXX44a/exPWG6uYq0/bZy98zcvQyxGUtw6NslCLC2kq/4EeuqRiZWTtr61trLW+Dvzlzv2IXec+P8Jb2nGyXJxHIWD3eQjEWQN6dgIMOVApoF/4pEcmlRXuCFSCe2z2e5eCrqVA6nb7KaDLxa5EGL1Y8QNq1fxMMXUyU6WXwRc/9x/m0tjstrDeauJFL/lVcxvpNDe6Fg4fOIj7fng3et0WKoWSCdZHPPoSbOZHGOST9qx3/OhHeMgFD8K/ve8j6I06KGdK6AzaKOfKWGuvY6KcaIwddFBECVdc8ySsbWxgdmHeYo7Wvz2XM2udcyTDUlujC0kW+tc//xWz4bihmFR13uMfgWOry9i/8xRzG3/t07cm1lNjFdP16ZAMRnDumQtPYb81dpebnsUFT77EYnJzpRrai6v4xue+hFazYfFRMFfAIvX0MRRMQSHwtZsb2FmdxtrKclLvmktcrwc3jmLnxAIs0tpOEr+4s442VvGUFz4Htx+6B5Pzswbkm8eXk/a0rc2EMQTon9tuoVNALDfXUK9OJd6SxjLm67MB0OvYQA9PvPrJyTMKRUuM+9rnvmKqADeVLHpTGkn7UcdKp6YnSJscFtHAL7/wBWivbqCaK2C42canP/nvxieFfBnHmst4+rXPNkuKyYS0Cgi4bBVrYYEeY+muDj1Y6NoIBHRa6B7QudUJEVSAqG6QwhQBXLdmp4G65TsAjRGFchlPfe411jeALVXpsr3vrrvx7c//Z2otrm2uYrI2mZZXJpYsnbZDXPrER5tAndkxZ56AqbnZJLt/fc3KBudndmDY7aPMjnGtDt711rdjrjIDZjxQAaIg3Bw2wVgyywkJpvyfsWY1ORv/Fc++yvYEG9Sww94/v+kGFPI5dJm8WSri2uc9x9yK+XLJ1pv8li8X0eJJVLm85QIUWv3tgG5x2AzWBgyPFK3egPuGwnWztYb5ypTxRa46hWtf8XxrJMT8Cf5kk6V//Lu/x0SunirVBAKGJfbtODXNj6GS2xv18Hu//3u49+57TOmzI2c7XcsF+N+v/1PjIAIJeYflpvSw8V9v1EU+wz3B2P4Qv/SS51o8le7rx1z2OHzl61+zGDaVcu5lun9pMZtrNVR2UGGysDzLfwjmoywKgwze/o83Gm+Zora2ij95/Z/gyPEjFhacXpg1YMoVc6bUzZem8Cev+2MUKkmSJUNkL7n+pfZuCltzPzfbeM9b34X+qGdjXu82jAdmqjMuX2HLg/X8l77A8kQoJ1nXzuY2rJr56z/+SwxMBhSxtLZoXf+s7W95Ahu9TVQKNQObJjp41nN/Eeeefy6OLx43xTCB+qQSyNqF8pAldsws17C2vIq3/cPbE9pbOLOEl7zi1zBJb8Kf/w3WOmu2J/iMl776ZShVyxRN1mti/8596DRaeNsNb7N7KeMavYbt36nyVGKhj1ooZxIwJj+/4n+8MjllrFhAbXoS3Y0mbvyzv0WRSkC7jVy5BDbiTbr8J/xOVTnD3hkMiw57GBarePFrXobp6UmcOHoUZ+49FX/8mj8A6224dhvNDUxUqfQlNTuUPhvtdQPgHZNz6DQ3kSnn8PLX/g662cSosaOGlVMQ8pXMJW6hg+ScCBqa1qaZDcLYp4GhQd961VnaMnL5U0DtgVl4meaUuIoHn8Tn7/G5bpZUGspbZURnHv6UpFOcQF3BdwG6/k4TKUKCQOKKyJomxwkr25A/BeByszNWpJI2uRBsgt0Bis0BvvHVr5vwKTBeSJfsxoppceV8EkOieOQira4umfVLwUWgvfKaq3GUQD0/a2VSF5x3Ht7yT282hucSHl08gmc945lmbdPFSQvgi1+6FaVs2QB2eW0FD3/kI8ylTLeVndY1ShKZuJm4WezwiXCIRm44wje++LX7ATpdzuvHFvGdL3zD3kwXLLO+r7zqKgsdsEXt8cUT+K9vfRuTxTpa7Qamy3Vsoo8LnnCJxZVHGy2LYf73rf+Z1LgP+8hk86aNXnT5JQYGdEt+9P0fMhcU4YzXcYMcXV/C1c+71ixAxin/7V8+gN2lSawzzjlRB0olXPwLV2Bl0La4MEFwz9ScxVtJOzJG6nL/3PYY+tHlE3jBi1+Eu+671wQIs/Jvfte7MVcj6BCycnjqc66xznts1XrX9+9KPCHNJcxX5/DoJ1yKGhsGbTYti/573/jvFORXuw1ki3VceuVjLH5+4uBhzE9M4WtfoEKQuOcpIC+7+oloDftJjHFz03po081EFx/zG5LszCR2bhZXOI7VLFuGdYKFjnbPYugE9CSGnsHRQQNPftpTzaXJNrYsW/rkhz8RtPtEqDz1OU8za+msM89Et9nClz/1RRMyFND05jzussuM/x/0oAdZPfhN734XylXa/ATCkZWwDZlbU8xbmSR7EDDm2ev20Vxv4ox9p+G+O+9GrVDCLR/5tNHnyNIR7JrbjSuf+RRMzUwb7zIv4/tf+w76/ba5yekmpSL3hGc8yUJSlVLJ+hq89c1vQTVLJ2XS0+HaFz0HlcmaudoPHDtiuRbVyTra3R56PD99lEGx3Ud9lMe/3vQeU27sfHB2AqTC8MynWBydCY4fe8+HDVIpfAmmh5or+O3/+Ro732B6YtKa0bzxb//RrGq+m25rwsk1v/h0PPRnLsRX//Pr+NCH/tVKGdljYCJXNXD+rd/8TWssRVcw9+sb3vAGlHLMNae/aITrXnmdCdDvf/97uPDCC/GXf/EXKGRKJqhX+muYzE/h2pf8Evaeug+3/+iHqE1O4NzzzsOdd92ZALo1oEkOALIkJrNykvp/S0gNgJ7vA29/441Jj36i1gjY3FhHbbJm3E5QX2tuIF/Om/dnc2kDO+Z2YKW1YRUApWINr/ydXzdvJPfZToZA/vdfmTLSYdlboWp8/aLrr8Ps9AwWDx/Fu99yExrdRnqIy0RpEte+4Frs2bPHZBCbB938tptx8PgBnLpjH5r9Jq677jo8+MEPtqZB9953H973rvdjubOKXDGPfMaCB3jp/3ipyVUDdPbkt/9MX2E5X/KT8e/T95+O2757Gz5680dMPeq0WnjFr73CjKTXv/71mJuZt7n/yvXXIVsuIFcuYHFtycIrE6MS/vIP/9zWutVvo5Kv2XZ8+W+/ws41OHzkCN7y92/BcmsZtUoNzeYmZquzuP4116NSr+Hg4jGrInrr//v3xlOtzU2UajWsoovrfuPl1iX0u//5LXzmAx8xjySf3eQYkcerXvdqbKwsY++uXTh87wG89YY3h6RRKgFFvPq1v4v7Dh9OPFHNNm5+803GTZsba5ifSCz06/7X9Whnk2OGFZM293tIYLTjT08C6NZ4qd1JO7WZ0eLwUTF0n8HvwZnXx1UK5hxwh28p/8wDeYrFwZNgyirHyHV95DWPu19SnG7mg32WnQYs3xn1PbncBegmRIPrgYNl8oey3lNXQRg0AX1yWMCXPv9FNFhXPDGBzU7LBFVi5SSZ1tzU/Iuu6G6nbdnAl178KOSqZXTLObM6mJjw7a98C2ubK5itUfMFnvjky004sJ81a52ti9fGOm75DGP2HH0OT732GnzzO/+F+R0L5k7hCVRM1lA7TVocBHQKPVp637yVdcxkmIxl11/89Cvw3du/j3NPP8tcurd+9hbUsmX88ouej099+tOY27FgzzvnvHPNff+xD/ybAfpUuZ4k1V3zeAP05vFls9K//MlbkqYn3bYlkDz6SU/AsJizuBgzhqmBfvy9H8bm6rKBDwGdz9l74dk47ZyzrH3naLODb3zm86jk6NZlzHoDZ178s6jtnMPu/fusNe3iPQfxoAsuwOJm0toytdA/m1joSoqjdvszFz8Me/afiqPHjqJSruDznyT92Eo1b9YAdeInX32laa133HUXbvvW7bZ2j7r8UZbMxQRFZm+fd+bZOHrgEL5665fMw0L60eX9yMsehX07dmPp8FGcMr8DH/vXj9r9JxrLqNdn8YgrLkUvC+RKBUtutL7xzVZS2sVSRpatUeyHWnmrCtBRpIwPs6Z7mLH1+cqnPh+SGmmhZ7AB4EGP/hmce/qZltA3Wanhlk981hQ+OutppdO6YC3yPXfehS99Kkmq67PJSKmCR19+Gc694Hz88Ic/tLgoQW9h5w7c/I6brcHMamMNv3Ldiy0BhzXM7HDHFqLWOS6Tw3RtGnf98A6Ls37y/R9Dq7thyup0NfHuXP60K0xRYQtcWpgffOf7jD8YQ0U+h36ugGe96FpTXHjIC/fBB973fkvwSrwkOVz17KcYoPP65ca6dcjrDvvIFYoG6AUCemewDdCZNDfMZHDNc59tSh/zCDi/4iiLD73zfVg6fgRzCwtYH3Vx3cteilazafF79pR/303/knor1rvruP5Vr7IkMSrMe07dhxNLi3j7De+0MVIB5jo+85eemQgyujNzGfzfmz9gikBrmCRGPfeXn4ep6Ulracte+WeeeSbe+NdvRBtd/D+v/T3c9oPb8eCHPhR33n2XJfydf8EF+M53/9tyLhT2s2xu8ko46ZCAbrKKcdBBBoVhFvneCO94040mpJn70d5ooFyv0SVi2eJJJ8LE+2JJ0rYaGWx0m5bjQSXjpde/1NaBALG2uIx/ff+H0O63UcyXzYq/+nm/gNndOw2od0/PWc7Nv7zjvfY81v73Bz287g//0PJ4ZIW/5YYbU5nYQRf/67W/b3NmtQy9VkyefPdb35OEWH79RZbAxdLfHJsAhU6aPG7WGnDZiJM+IjtPOQXf+sa3cM7pZ+MvXv9nqOfLVuWSeNeS0B/ne8fhu/BHf/6nqM5O4p6jB7HvzP1YPHQEg+MN/NvNH7TwWClfMWXlGc9/FnbtOcU6Ok5OTWJmegZ/9JrXpbl5/x9r7wEmaVWtC6/q6py7Jw8zQ9QDggKSJAfJqCAoBjIjKCA5nKOoqEc9oCBBkCBIEi8KSBAREBEEBRUwXAHJMDCxp8N0ru6qrvu8797v16v3VA/e+//Dw9PdVV/YYe31rrz6R9fYhd/5DoXbuvYWWgzP/dzJtuGc9aJv2+yYM0+yXH1wwyB2YHDpKrv1+htpPa1tarZeG7Nzv/pfNtLXZ/NnzrJvX/DfpCfMbWQCGNFg+378QJsxb6699z82tddfe91+fMWPrI4R9WaDvb3W0tFmR593khXyQUNn7Bvo0WUjKEo9y4qKzaqwvkijZsfJGBQnZVXuawb0xVRs+cjT4DkIfpW08SwGKNYRSU34sngyZS26yvnZhw7ZowyghQlEJoAMsF19dJ96lgF+GRLGBPPQZabHd4rik/+dprQY8SchgZMuIo+zYH/9018M5WPR+KBQGrc8cr7L46FjEaRrRLRPjDNCtKOlLXq2zDb7wBY2XpdnwNJ68+fbT26+hT47gPnAcL/tt8++jH7HODBGRK4jjey3jz5Kc2bXQLcNFEbsmMXHk2hBLIjuVEUvdSEDGAHQAQzP/SFo0AL0hdtubuXaPEtAzmxus6pCkVojOpeh2xZMRPDtvfb66/biCy+QeTRXN9jE+JiVa2pt4z22YTBMQynHnPzf/epBq4fpmekmedv1oL0t31RvXX091PoRTf/wfb9iuhR8Sn1DA7bXQftTsIF/FFHB3UuW2cBbK2juA5WuKY7aoSceY0t6u+zVF5+3Re95r81ubOWe942NcO51pRgUFwFdQXF77b83/ezwQyEV660332T53N888BAPUPCT1dnWO21D3zDKYmIP4cOjllIssZkNhI9Xn3/R/vjY721u+0wrsiZ2HU3GO+67C6Piq8YnrLmu3h595LdWg+ApmsTHbPs9dmYAHqqd8ZmlCevr6bHZM2ZSkwLXCQA0VUNntCnMydMAOpjrVvvtZs0zO2zJK6/Th73szSVkC8889YwNFYcpJFRX1dgOO+1gC9dbzx644z7kRNJEjld/+KMHsHodGrSg8hpKqqK4y4MPPUiBQMz/i18+zf76z3/Qj41nImZjvXnrWXFo3MqFIlMeb/3xjTajvj0y9rLtvt+eBMD+oUHOj8JlqczUQuj/0DB6J0bs6MXHUVtUQM+dt/ycrLhoSAnK224H7G4tnW0EcqQJ5mqqbVXPamtqaSWgw/0AQG+xGrs7augALEDWQZ8+lEGfy1evopDbWt9od914u+VKYwzEgjB58GcPpe8TkfW/f/hx+j0BBji3R3zuSAa3IkOBVremRlu2Yjl9kPfc+gtrZjRJCMI88rijaAK/5cc38+1yXXz2c5+16tpqy9fk7e2lb9uGG21IbXZkZJQR7+hJMHf+PAruiF9YsHAhI747Ojt5jpinHvOtZf4MDHKCzWfAkAnoOAPjZbvxSmh68DHHmsBWttHRIRsdL/AMhAZA4b+JMfCoPOmVJYfNbPFJi2lux1m/5qofZkGhb61aahdedom98s5bNm+j9Zl6ONq9hrSP2Ievf/VrNqd1JvnXaGHYTj7pZNbiv+zyy2iir69tZGzHVy74GmkMygKbxDQ0UFOnX744ZnPmzaXJH0W5Ghkpr0Yssaof3CnopWBl6xsatPa2Dls4Zz0b7um36753lY0iqyZfZ2PIvkAXv+q8Hf/FE8xQJrkmZ6sGeq1UXbbOxha78dtXWCPp3OzNle/YRZdeYm8sfZtBfcg0QBQ+eMZ7NtzYLvwKXChBWcD/nz3+SGucHUpN/+RyxErkrLun21o7Z9jic75o1c0NhrLfm224iVUPj9sl37mQ+wiae2totX33+xdbqX+Q953/5S/b7I7ZXIO+0X77wmmn2uZbbmnLVnfZkqVLbeH8Bfb8c3+3x+97mJYA8MZybsKOOPvzNgafUwbmITiOCkEU/ti2WS22Y1CcABrxHBCSUs1bGCrcxP2gOdVqkXIMHiya1DO84iws9YCeWQIwj1zV2oAuTVoShk+mV3ReptLHRH6a5FlD1jKTu9LWpK1jsAqnV1CcotwZ6V6usuZcrf32wYcYe6rAjtHiGHudq+Qrgsvqq6CbhuwLyMiocV1X32jb7bkzGTnSnP761LNRygr+Wvlxe/p6rKO9M/PdwVQMbby6CqUazTbbbgtqTIhyx9ZCk0BHNwQ54bCjxCMChwAMf/3jMxmgwxy8xZ47MqWnZsKYxgTTMTR6mOr/8MQfbLg4SsmVz2VjjgK1Vfi3+0ujtuOhB1KoQEAcIt3//MgTcSVyNlwq2O4H7GtWH3yF3LxS2e792Z02t6nDBvvXWHNrm22zx042VDURfLTNLVZbLNtzv3nCBrp72NWtkMvZ+jtsYfm2Jmvp7OB8BlasDhWMWhspq1NDL5TsmURD32G3nZhW19XTbaNjBVu0cJGtWLbMnn1i0ocMUP/QzjtZY1sLYyAQ0PPc3/9G/+UfHnzSRm2YWmBrroHS8VD/GutAS1or26risB3yycNsZM0AQa0wOGRPP/m0jZQKDA6Cfr3rR/ey4eIYgQ3aOdKBVq1YyUA8mFKZioJCRLEACuhBUq+i3FMNHXs5nsvZtgftZeW60GSjf3WPbbJwA6Za/eYhFHPJhw55lrO9D/wwU7Zu+dGPrb2hObS9rMrZQAm+TjDzUNUOUdFwFQ2VULCk1gaLQ9ZU3Wy7fmR3WmIoGLW3MRgTwV9jAwXbGCb3V1+3++6622Y1ohRxkRr04Z/5NAXC1X29LMQDQG+orrG7fvpzq4/+9VEA6lGHWmFoxBpRenm8aPfdcU+M2A/m6o995mCmXXWv6bPRiSL9+H2D/dY5c5b1D4W9qRubIKD/wgE6/I+HH3+kDRYLDAqEMIz0xssvutjmNXfacGHYcnW1dvwXTmAtA/i9L7jgApvRMoNMCufs6MXHsBERmvDAMgFgAhAhhe+Jex5DuBOtTtjb0888nQf8+5dfas11MN2WbXBiyE465STmm3f3dtsCFHgZHqTSsKav32bNnE1gh+WG70TL4JZm+jt9+1+vBYnZYs/gd2elvlLOqvF/sWw3XHYt/ecAHfCZegiS46NWVYP1hBumxCDXepafCS4FQNQo/frVduY5ZzIbAsG5t95wEyPZYW3LVdXYkScfb61zZ9rKgRAFnx8dZxoqfLsA/8ZYdtnKJTvti6cy7uCOO+6k5js4Nmy1tY32uVNP5JpCS0SBpfrGkJYLemxpa2GNfrgYwQFR5z6UkIdQMxn4NVHCLMpWRpErdJQcLFjtRJXdds2NdOmVx0tWXQ3oA/CV7ZiTFlvjjDZ7Y9VSa50zg/ETbbUN9tP/ucaKw8NM66zK19oRnz/WOubMstVrehnzAssBezpYzr51wTdsRl073VUITPvORRfassFeCubf/dIF5G11tXXkydDQochg3yA4dL36lt183fXUileu6bG6tk476dxTrGnCrDg8YtdcfTWVtNFSwarzdXbeN8+3JSuWW01To7WgJfSaAZvd1mHf/M/zra2mngGQ5aqSHXXOSVaoDpHqcEEQzBXxriZfERMUHIcFpQKB9D+UaXZR7uBFPqccQrDwFJ/DYi1FVyCfxqspRk2Wbm8xly+eAoiqTMZ2raTxrfYP7VP9hX5QavAu2760eHyOKMhSKZSRFJhLItEzvIlBkoWugd9vtG/QnvnDn7MgIGgGe+yzZ2yzWccNRe428oM3WLS+3X/vLxmoMqNtBn02CJza+cO7cCMeeehhMvjaHEyzIa2jBO2yWLQ6lG+F5FssMHVGGz9QHrEddtmZPnQEKiHqcuH6i0LnquFhmrmnM7mPWdneu+s2BJu57TNsANGedY327JN/stGxEdZ3HhofYRUvmAZ32H57+/ufn2NoXGFk2PINjfaBj+xOM+iC9pkE9Ccf+C0FBqQ8VVXX2E777UmTO8AanczGBobsL4/+0WI5FbISCDVD+QkbLRVpykb1sj89+CgjbLEPY7mcbbH3jlZqqCEDYO5iIVRFGq9He1QjoFePTUwBdKzXDrvvxDx/BIOg0chmm27GGAaYdTvq26wYg5P2Pmhf+vDXDA/ZzLmz7X7WvA8MAfMp2qg1W73ttceu9sQjj1ptvobxBdDQP7jb9tT84AdDPfzf//ZxCkDQ0GGW3/Nj+xCIUCAHRIy680hdRPAUNBgxM8RC9AysIWjARI09VFAcAB0+dJjcFRQHSX/7j4Va7s01dda7sssWzZlP5vqLu+6yujx6CRir1X3m059hc57f/+ZRslx2mYNFAjEfQ300nXf1ddms9lk010MYkLlyyIbtM8ccwT0EqG62xebUsMaQq1+usebaBkatP8YSxfI7m+110N6MBobPG5on3Awz29rtzlt+RuGyH6lgdc12yNGHBQaMYi+lCbv39rupQ6rY54AmvQAAIABJREFUxyFHfJwpVwiKGxoPghKqIyKorpj50Eu0EN39k9upMwfLQs4+csRh7EgH6wgACILPPbfcQSCGwIz5Y26gJfjyrrnmGjJlWCcw/48dfjBrDsyeP9f+8tfn7H3v34IpXSiJC58t6BjCCcb68cMPI3jc+TOY2yHWFG10omBnnXOW9azpseJE0Wrraxm5jS5+M2bMNMQGwpgFRok9h1sAMTscDypBViHOp2AdMzrpfsPf4D/9gwP0NwN0aDUkmButhjddcUOMkwlpcotPON7KVbBsIBC2RLpFhDq6A9aOV9k1V15NQIfFBJBwwsknhPS4stkNV19HAaShEWmYZp864Sibu9Ei6xrq5362VNXgsFMAuPqyq2wMwaz1TVyRz3/+RPrQb775FhsooAMeAu/KtviUE2gBwxywp1hPtCeGj37JO0vY4S/U4AG44K0hLQtWm5CaFU3uKE0Mi1phzBbNXs+WvvqmzWhotduuuylYJ8ZLZjXV9qlPH26dC2Yz1344V7Sa1kZ7fdlb9h+LNrTrzr/YiujWiEp7Znb4cZ+lWw88DUIHAA1NntCn4coLL7ORwqB11LWSJ5x+3pnWMzZMnn3DJT+gYId/OPPHn3OqDZeLdNcipbWxULarLrmMhawQyAlX3Znnn2W5kVEb7u2zW2+8lQLg2ASyUVCt76QgrDTU29DICLNzkDZ47fevsNaqOhtYtdraZnfa4vNPJ6BDIZw9c6atWLacHUCHBgdJF+qHTotpLC+NAG4GUMdGSiD0NO0sTTcTvsoVKMwFNimjzOed67pUe081dVaKSwE9Mx8gihAmhJh/p7Khkm4VPJf5CFiKtYoFN3SfpF8NxA9IgC6fFv004xP2u0cepT8W9afxc/tdd6C5HYUhli9fbu/bbDPr6e6hyRqtT5/87RPUhBqqG2ygOGT77bcfgxOe/cNfyBgGRwZo5q3FYZFmXC7Rdzd75hymv4DZNDDXGSbfXe2lV15mbffq2lqaQxXlDia2LkDf6ZB97Z1VKwjkLTX19thDv7GGXAjKAxPae799aWpEwRqYzH/3yG9ZkQrFIZB2secRh1r/6DAD4oZWdts/nv4L5X4Fhe2wz24ZoEO4AKA/87unMkAH0wWgo9AC0veQYteUq7E/P/QoC4RkgP7hAOgomwrQrx4NMaSF2ioefpjckTL2rDO5Ywx77LeXrejusvU33ogBaau7umz+3Hn2y3vuZeOQGS2d1jPQY4d84jAWY4HAcP9doa75CGNVc7b3XnuyKMb40AjzrJ97+i/IcWQZ3EIub1vuso211DWwQtxw/6D9+oEHrKmhxYasYHmrsx3335UFUVA4pBkAjkIddUHyRXwCzLdgatBm61uasqA4fF9C+g2yFCoAOjQBADr27/3/sRlNnyjsgmYrd//8busfHbCm+tA1a/tdtrON1t/Abr3hRgY0jg+P0JUCQFM0bn/MR8f1iPgFPb/5zlu28YJN7JBjDqXWApM7iuwgZgPMHy6iidFx5vE+dOevbLgwYK114Z2HHvEJapArukL3LhThWLV0uf3qnnutrRZRxwgaNDv02E9OAfR7fvoLaujBSlW2gz97CAEd0e0QPgXoqA5WRL17uJNGSwSXX9waAD2YlXP2kSMPs1EP6IWi3XsLLATBC4sadbsfsBdNxuALV111lbXWt9rSrqU2f9Z6duTnjqL5G64DWCaQvQIhBb7t6753rdVDOELmSm2DHQHBIGd260232HBpmOmeeMdOe+9kW2+zNc3t0IY7OkMKHIAIGnNtbR1dHa+9+io1OFiGcF/X6tVZe2dorHDrwfrGYj0TJWtAXfaJwFAJ6DC5A9Avv4GzQ04B1vD4E48joFs1ggRLVqoqM10KQYwN43m79sqrrSoH/oV8lLydcEoAdPx/yXe/xwwI7CcEv6986xu2pGuFzVq0HoFuvG/Q5nTMYLGpay+DlhmskAODa+zLX/oyz+/3Lv6eNdSjEl1I6z357C/a0uXLbOac2VncDyxUyIypqkY623Ao9hXC+acA+mSluVD1r7axkWvWt6KbGvpPr0VsQ84Ge9dYe2soS42aBcefcoJ1DfbZ+ptuYi+//YY1djTbQFeP3XTRlbawYw4tCKsGeuxr//0NW9a1yuavv5ACOCwMcEeBbm+4IgStscIFLBBnnsHcffCja797WQboaG10wn+eYaO54HIloI+V7epLLmeJcKsOWT1nnH+W1aPGRFXevvutC22oMGSNdYj0N/v04qOsDi2Cx1A8q9FWLFvBOJkrv/N9q0YhLIykasI+dfpiq2qupWsQbiPwN6RIs/BPTS0tzFnVPZUFjyXCWUEuyE1r9QwQYPtuo7SIxpRvad0e0LHWEgQ88AtDUz86niEwzyzoSFuTSQCTgDSLC1X1Sn/7wWSR8JDuY+Sh1+o98CvPTp9l9n8uRs4mCkV75OHfWHNtcyYLbLPTNqFHd10dzWaInoapFQFHaEZx880327wZ84I5CNW+tvuAtTQ12x8eQ/Rx3grjI9ZY02Dbbr9N5gdBcAnMnJC0YKpqa2+3Pz/3jI2WS/aezTblpr299B3bcOONqaljIyBd0gQzTVAc2Mnme+7A6NY5rR32wC/utWZ6dIIkvNOuO1FKVTtWREX+6fE/WnmiSLP7cG7CPrD/7jTZIyCu0L3G/vrE09TgERRXU1tv2+y5E03CiPAGoCNP+dnHniZDxcEHmGy71842WoOUkwkejqZctT39wCMZoMO0vIUAPeawwhqAfyP5cLCpoY+vraHvtNeuZMIA9DffetM2WH8D6+7qsj8//jSJGRpUbVWdbbXjB1m//Gd33GGz2mdn7pKPfvIjrA0ACR1FNRDN/Y/n/sq2oQCKwVzJ9j5wf4IpilIgEv6BBx5gKg7mA51ni523YpBN35o11tbSQmaDPHcchmWrVtq8hQsI7DDbwuyPKHIQPyrzjQwMrRPQ9zviUOvq77OFc+bZy/98wTZauD5TJJ95+hkyht7RNUxlPOwTh7HC1GO/fsQMlhC4YGpq7TPHH23Pv/QvWgoQkQsNEQwVjYbmLZhvc9ebZw889Gvb9P3vo1nyjbeXENzQL704VrQ5nXMYFLflZpvbT2+41UrFgjVXh4JK2+66PcvjgoZg7n77rSW25fs2tx9f9SMyXawPQhIPO+5wAjpqwUND/8VP7szy0Blh/pnpAX2CwZ7BYtNcBR/67WR2GaAfdRgzDCBYIBgVMSL33XpHBugFy9nxp55g3V2ruR/33/lLW9G7wuZ1zOUcDvj4gbZw0SIK09CGEceCrA+4EH5268+YBgcrT12uzg799KEE4l/cfhdN2rDwDIz321e+9hV76eWXbfMt3mcvv/IyI3oB2tDAu3p6KPivWrmShWnmzJ5Nkyf4lnppgy5ZhhXta3NQPEs2MjpCoEIuP92ACIiD26lkdtNlN5CzoJYEfh574rHMnULu/lhuUkOHe62lkLfrAOhVqBIHEShvJ556YshNzuXsusuvpq0BwYIzO2fb6eefY/2FYSsj46Gnh5XNOlva7I3XX7frrrnW2htQlXGVzemYbWeedyZdf9dffX0QCAa6rbNlhn3uiyewlz0siWhFDOsi5gc+s7pntc1H7/bhIRseQUXMMAcqZTFtTUFx2J/RwpjN6JhhK5Yss9tvvI0NmlCSG4J6KP+LwGTYS8p2yn+ebku6lrP+xwbv2ZDFkK79xmVWLiFjqI/zO/W8M+haQUoagvXQJx4YgMpxF114oXXWt9vI+JA11zTZWV8+x4YnQunXay78Pt2W4EVjObPPf/ksG0MVPxRPQbGhMSOgwzpoNTXU0E8//ywb6V9ji+bOszNOPc1mts6w3v4e62jttAu+80179a03rb6lxcaKRVuEc73kbfvx5dfYGGqPNDTZ6t4uO/H8M6y2vYkBjFDeYEJnQHCxROWBABvLgbNfRPydjjj4MPCLi24XNgqEGfPjCrcJawXoChSXlu4D6/Rc75+vCOqxjjuzy1BYxkelS6KAZAJzgwd0XKccc/rdx4sEdPVF98F1Wa56hGnv8NdkUTiiobbeHvv1o0HiLhdYBeyYY46hZId34FCCmSHiE+D+61//mhqAgmaGS6N2wAEHcKP/8LsnbWx81Jpq4Asv2f777UcfGKpFoZ44gtSWvPM2wRy9q+HXQvlSBDWBwcBHjCh3mFMQFY8gm3cD9Pftsb01d7TbWy+9YktfeNNGRwasvQFtU8322HtPgiEOGkxnaCbyh0efoJTa39trjR0dtsVBu7EwTUdNAzs3Pf3w41YcL1AbnTlrjm212w4E9NHSOAG9ODRizz7+NKsqAdCpZX54FxuthU8Yvqoqa7K8/fFXsBQEDR2AvvleH2LvbxS6gXkPPlMQ31AueImhwVJDd2lrDLKxku1z4H5cowULFpBxotkNqonBlAjpF084+tijWSDmuT88y73sL/RT09xmhw+SyS55402m3SGV5+knUJwHhWNGbSBXtCOPPYYm57dee5258b+NUeYIh4TAssM+OwWXSF8frRsbr78Bc3vZ3GbebHtr2VIKEzC1IzUMJUpBu60IYFqHho5nrxwfsEM++QlbvuRtts6EJeGJR3+fpa1B88D/2+62HV0eT/3mCRsvjbL4CiJc6f8vFEgvCOBB/2zUNGhsbrQ1g/2sVY4UxIHRIebcwodOsCxPWHW+xubNmmdvv/6WoaPfI3chkM6sb6iXtI5gw30P2Z9aGPKRYaJFUB7N7Wt6rbWtg5rKoRHQZXK/+7a7phSWgQ+9kskdGjoAHRo6gyyjhi5Ah3fwo0c7QAdIjRbtvp/cYej9Bn0RNpjNP7Qle7QvXG+Bda9ebf/rJz9l2trKnhU2t3Ou7bHvHtwfaOVwHSBQ6urLr6UFA5YEBM995uhP86yDQ+Ks3H7L7TEnutaGJ4btjDPO4BnecMMNeJ7//re/2Z13/8LqqhrtkKMPpaby3k3eQ2BsbGhk7jYi4VevXs2CUbDAoYBUQ0sTBTSapGEhiho60tYA6gD0m6/4ccyqCRr6sV841iYQRVWDzIyooU+MWUu+zlqGc3b9D662qmoUUMHO5u3E0z8f6npYjuVwf3L9LTYctUfQEgSgxvbWEBMzYRRir778alvZu9Jmd8zheTzqc0dxz+H2g6vgth/fxrEgl7qxvtG++a1v2nPPPccAOATqQUD80Q03sL7GSeedwpiXDTfe0Lq7V4d49tiKHb+GdqkhUG72jFn2+suv2c9vQGZCsCrg54knnMDGTVdccYUVUeq6FkGqZfvEcZ+yuQvn0x3y6osv2cK2OfbT62+14ehahBB81OeOZnQ70r0Q0wBavuibF9F11V7fZkPFITv33HP5HeJKoMBc+91LSYeMh7KynfilM6mh0+UaTe4AdJRktepgcj/9q2dbHvEyExP2/W99l88hT0TBmWLJzjznHJ5d8Kje3j675dqbeL4Yw9PSxqC4E79yhpXrQ4lxnC+0vkbGBiwmCKgG/qlbXsz1y8ztdKnBguFTuTO1NPxSSUMX6Hu3tLTz1EWtLDPhZwroUMKzyquoFqdKcck4spq/3r+uGzVQAHoOJVFj2LwfoKrOSeKQhu6lDWSCjA2O2P/+y9+Y1gETOsFgaE2wEMQe6UtXLrX15qxHvzdyUylZxrKq2LA9D9zLnn36T7bb7nvYr+/+lQ2ODlgbNLyJMdt6q615ILCw6DSFTfjT08glz9t2u+5AQGft4NYWe+W1V23u/PlkVABzaFzwrUynocOfteU+uxBsUfZ1yT9fo9d4aLDfWptbrXdNr31ol51swaJFhnrx9915r/UP9FljbR1NxshD3/uYw21Fz2qrGy+znvbffv8nAj4iaqtr6mzLXbfPAB05xpUAfbsI6KiSNi2gw5LgAL1+PBSZGAagew3dFZah2TwGmex10D7W29dLM9TTjyFXPeTAwzx24GEfsReef97mzZlrf3n8T2wkAlOy6ge87wPvs3nz5lFz+s3DD/PwtLW2044Bk/H2H/6QbbJoA3vxfz/PamO/uf/hyOwDA0W0NzQQtGPFut103fUsMQvae7tvlR1zwmLm+cPPy8Cz8gTTfWDZQQW16UzuIc89APbBh37EVixdxmqEjz/6OLMswOyr8/W276EHsHMa0vxe+ddL9vQjf+AelWJq27Y7bktrDvKGATrrb7iB3fG/7gjd5fbbzbbaZmv750sv0G2AuvAdM2cwOrm/f4A5w4vmL7DXXnzJ5nbOtAduvy90VYsm5/0OOYD+UYAc6qT/6uf3srhSS21IEYLz6JCjP5Fp6Ei/gck96FahUpx86BVN7qWQklkzVqKrBho6rFwMMLScfeyYT9gIMk9qa+jOIaDfdgeFRlzTY2N2yjln2FihwJrjsBDd97/uid7Q6LNFPfTFR1EjxVm8/1e/ojk9lAIOaWAfPfwjtMCBJsFM77/j/iwGYHBswM4680yeRUQUQ9BHLQTUrOsq9VlzvsX6S2vsnLPO5jXwf97703use6TbOhtmGGIYLvzuRRSuUR8cRVvAnOGTx76BRzEPHZEPAPQrb8wAHbzmuJOPJ6BPVOesgPrz0eTeWl1nrQNGQEcrZQTJIlHwhDM/H3z1luNZv+J/LqWZGS5G7MrwxKideNIXKHAufXOJ3XvHPaHeOTV81J4Yt3O/8p9cL4A6AABV95pCySiu7dHHH0VGDmUHqXp3/exuVs1D7YNQl63Kjjr5KNZDIBVUAHR4EcaHQono6y7/EbMigPxwe55x+hmMTbjqih/yfhSXwey+8vWv2urebhsrFlijf6BrjV156RUcYyjNm7Ph8WE75ZRTOPa3337bbrzpJmusbbKB8UGrQVEwq6HQA/cH1gN9Mq6/5AoCMuOc4EM/7zQbsRIVSAB685jZDy+GNaBk5XyegH7GBedabUOtrVq5whbMnGPfPP+rLD/dVBM6BX7hiyfTpYDg7UsuvtRGCyMhxqi2gZbblT0r7dSvn2fWUE3hakZnp511+hk2oz6UTca/k88+OZjTY9tb9omIqXz0i8ey51mabCwsI6VVmrh86KmGLoD2GrrHSLUfng7QIXCADjKTOwDd2+29ti6/uMztPnVNUe4IilOgiYQCDV7R7vLR+0nST4+Sk+Nle+bJP7HLWnNDMxcd+b36hzSM2hhtSUGiHHLbmVKWy9kuCKDrXm0f3Gpr+/tf/2rP/Pkv1lITKkvp/5BxGVjcwOgAzbn4fU1hgIVIdt1zD5rZWeyjVKI/VtYIms6mMbkD0DfZcSv6Jd+30XvsZzffajPr26wwOsyIybraEFQFprWsazl96LPaZtBEVZevsb6xYdtot+2sXJO3TeYusLGefnv81w9bSy0iz0Phjg/utmNmck8BHfPDEdz2w5MmdxyK5ly1PfXAI9TQcSoRFLf5HjtYsQ715yeYu103FgJlRvNhdTKTuyv9ivUGaEAyH4lm0ajY2HipEPui19muB+1B5tXW1GIP/Py+rIRqYWzEmhAYODJEjbSpMaw7C3SUi1y3mppmm7Ww0z649TY0o0NbgQsG2ik6V9UYAHV/W929mr4taObPPAa3RFjXUfhwD96b+4dAIaTYIYAP5nYwE3S9mw7QsTfDiFhG5amxcWuvb4lZFEFYgf6I9YUPH/5fmDeRjvTUQ0/ayp5ltrATmkqojuX/hRzl2GUqAtaO++9Mk/scNNGAKbCxwWbNnsPSr8XCOPPwV72zzH5+623W3thK5oi4fehM+Nc70st66XNbZjLCAlo6Su7mWprt4COnAvp9t4cod/nQAejw+wLQfVBcVb7axpF2Cg19rGTNueBDB7CFcpkO0NH/G8y+ULJf/vROAjquGbCc7fOpA1nQpntVF60niAe4+KLv2gZzFkVzegiOFJNEfDWCVatyNbZkcLl96WvnE8Tpy0Y5UrRVbm627/z3txnY2l7XZsPjQ9ZYE8op6VzDejTCMLEq22HP7Vj6Gc9pb221G1jtLQAEAB0d0FjlC41pDH0iGtltDj3nUW0rX0azKIB6ld18FerWQzgOsSzHnXQ807TK0NAjoBcmxqwtX2dtA2Y3XHG1ldkoB8b1vC0+80SCFavc1dTZQE+v3XrtjYQ7xPe0NLRYV99qm9E+g7MJZ0JnzewzJ6IZTCODPcFnYdlDBsg5Z5xp81tm2+DwGutk5cYgDAXPOs520WCxrM832RGfP8qaWpvp+kGlwtDmNAhYYTPKtA6UBkbttmtvoQAA91ldVYMd/4XFlkfkfWmClpVvfftb7K0gAfGIE46wjTbawP714os2d/Z86+/rt1uuvznMb7ifNdy7e7psVucsvgrz6x3pt+YGpPyZffyIw2zj976HsUpKxb3++z/IAB2JtMedF4LiwOcF6NdcfHkG6LBMnXbBubair4vNiAa7euz7X7uQ9R/RtbGtuY3uVRQKw0mAS0Q0OD5WYEDjWHncTomV4kaGUd66xn7wP5dHV0NwSZ77lXOzDnBYZygLCAJne+8JpD2GlGz97zEwxTvhqNfQPaB7LV2fY/7rMrmzPLQr2Z57/z7blVPA5cTjIFlL3d2gQXJQiMktBUDAPzn88bskDj9ZvUeDhTScGx63v//5WUYvItoRgSKYBH7i3fCP4R80AHQVgiZdVwfTnNnOe+5mryx/m0VPVq9aRZM0cqQfvu9BGxkftoYaFEqtsmWrltm82fN5z4qelTa7c44NjKHdabNtvcu2zMtF0AwIDJ152ISjtpaaJAKR1gXom+66reUb6uhbhJb+1ouvMpRmohxM2QgMQfqS1miXXXa0Pz/5FM1ECIo78MSj7B//esE2mDnXmq3a7v/5XTy8aCU7Wh63HfbcbYoPHRr6M489RZO7B/ThfJlgBoaE4CZGubNrVgClzXbfPgA6A+fy1lAMprex6tB6NDO5T6nlbvb+bbay3/3+cWtpCmUcV3avYKOMYmnM8vla2/7APWzpqhX0PaNhyYe23sZ+ecfdNjE+TjPywEC/tbTARWLWM9DHtf7oIQfbbx78LQETVZ+OPek4e/PlV1lVq3tllz35+BM0w4JBgQXtvv8epCcAOkzzTz70GCF0oDBkwzVmu+27N/2p8JHCSgFNDM1NYK5cl4aOMe209x724MMPWUMV66PZsuVLbf689bj2uVyNbY/SrTV5q22sN7QJZu340oTd93NU7Ku1gVjICFpJfQ1CvIIpGv9CZbEiI71RKQ7WA6SgLVh/Ea1B9Q2N1tjYYrmS2dI33rL3brARA4Pu+cldNGkCUDDGvtE+a69vD9BeHreGXI0NIkCwvd36rGgHH/EJs+IEfejQ0FNAV1BcGuUOkzum4wH9LgfoECc+euwnKHjBfAoNPV8oEtBBq9i/NfCTH3WwNdU3sKgR6o2j3fD4yKj95p4HWYAIAgJcYPBJI1C0s62T69NfGrbP/+dp9sbyJWTs7G41kWMGxPjomC1ab6Fdd+m1pHRAJUqS9vSsZqES+PMB5aCfAz5zkG2z9db27F+eoQUJ6Xs/+/HtrETXnA/Bg0efciytDDiV8PGCVgbRQ6G5lbn9EBQgsqBAzy3X3DQF0I/5/HEE9ImaKvrQx6vKJkDvHKqihl6iGTgA+rFnnUCNjtpqXz/3dcWbb9sNV18bOjei4FMUcGDFa2vrsP7xYaupabBDjv6kbbrl+21Z10oKIIjNQNZF76rV9sHN329fP/t8rgYDGXMQ+ghXtmT524y3QO3/I048mgFzK7tXWTViBGJzlhAkN2lyB6DffMm15BnvrFpu82YvsCMXH21NaNqElroNDdbT22uLFi20Cy74Kt0osvyc8MXjGWRouWrbeONNbOmSt+3aK3/I/G7ksIdSYGWeQaYGonSqle2TR3zattt5R3vhlZeoVSIdGF0mr7348imAvvi/TqeAhH8C9B9deiVxIV8La4jZKV8726rbG+2111619toG1oK/+sLLbKIwavV1DTY+UrAaRNkXi1Yoley/vvQl+8r55zP4DUHTKIbzxa+eY+XanI2OjBJjfnz59bG4DQpLVdt5XzsvgFv0ndNyhYBepP1BAI1F1CoprcLEdfnQpUx7MJdfnUFvsbBMJVDHQDGGKYC+xd7blVWqVfnoGAhM3mBgMD1LpSeTKoVFBniznCuKy8TG8Ip+x/d4FszcenYahk8zVyls1pO/+z3zN5U7zudn5WOQsxhM2ORnYATDA3b44Yfba0veZGOIN995m6ltAHTkw/b19tqOO3zIfnTddawah3/DpRHWdJem/sEdPxjapSLgaOYMCgvwdaO9KiqibbDhhvbOO+9w8yHBY3Qg1meeCJXiIFmDQLfYfTtGsePgzm7vpG/1/nvvox+/UEZfa9xZZR8+cG97+aWXbKsPbGm/vvt+6+1DO9IZ9sZYtx21+Dh79R8v2MbrLbQnHwiV4mjuLhdsl733ZNDcyPgY28BC+nzmd0/zaDGvnaVhd7bRqtAOEyYldIF66qFHLWR9B0DHOEu1+dAyE+32ikFDx2f0oaN9anHC/vLbUPpVATHb7/ohmrLvvvcea25EpnK1DReH7LCPH8omH4WaHHOmc6WyzZ0xk4wHpRyfePgxGx1DZH8Aue6BXvv4Jw/jwYZF5a9P/43aFcqPLB9aYSccdzzrwIOhPvnwE2wCAfMh1u5De+8Y+mpHS8mDv7zfWquRwjNhg1ayAw8/mEWB0Cpyzvx51j8wQBcHC4aggBEC2OCfK4zbHx98PGtugXnvc8gBDMD89f2/YqAO1hQZFEcdfyyjdRvaW+gSgYYOegbwIIVyVscMtmhEg5ZCecQaciH3HHXHVcf9wMMOpCbY09/HiGr0c4e5nS6B9nbr7u7hStdUI3Wtng04QENoPQq/412338XiNq3Vgfb3/cjeNqu9w37xkzvoCxy1oo3ApH7kJ0Kb2NibGeZmMV4IFwcfcQgZPxgr6AhNRmizQmtL9sSusvx4ifnQd908aXIHoB983CcILABAUDKq7d217SVwAAAgAElEQVT307uskRYEsy4bsUOOOpw0hTOBn+jnjnMAqwd8lT/5ETRARL3AXx6aFn3m05+2qoYaW5MbpYWEzB0RwOWclUtlmxgvMUulBrX4c3m77abbmILVmEdzI7OunlXW2TnTdjl4T9t8qy3s2WeeYftblD6Gln79NT+yBoOFLFjnPrn4UxTa2dBldJT7CQZeA/cyammU0XgntMC5+eqbOFZp6Md84Vh2WUM9fFgFIJyNlsbYrrNjrNp+BEBHHjrFlyo77uwA6MBPBHq+8dIrTIdEe1ykPl7/w+tscGggi36Hif30c85icG1NU4P98+V/MVURY4SrBZXUsPaw4Gy0YBGF2h9e/AMbGh1kYRwEpQaLXsmOOP7IUI2vpxtVR0KjIjVPj/UZAkIFV8vNl1wXg+UgdOVYh76hqZm9NZBFACtBa2uLXfrtS6yv0GsddW20Sh3/uWOYqVHKVdlrr71ui9ZbwEBXzu/K63j2m2pDsyKs+clnnUo+UtfSZP94/p/WOWcWMYbC5ITZVRddGhQhxu2U7Qvnn8nqkJw/FJBxsx9d+kMbK45adXUd/eynfuVs60IfhdYWa61tQHlN5pj/91e+bjkIuCjuAw6Sr7YLvvkNBmReAfcAlIGBfmtsabHF555ktS31FCb716yxGy6/nmIZzjAsb6f912mZBZrm9dgTPZTTLdMV6P954MXvtCSvIyguBWqBuVLYfFC5N9/ThY0AQtTE92lrW++7E0IgOabMjh+rK2ECMm8zBYgRf1PbpYKQFAAnE7sEAwwKm1bJHEGzfGyuoeIguB7BLfAb4HdIdxIEMoHAFb/HYaXUnZVyDG1gWcYvWhiUHz9l1eMf0Ex572SwYhDGor+Ez4gpCSo6QHMf3ZMhOhwtKWVewzVs55kU6IfAI0GIZfpyId+SmVRgiwCdGJDCal8qJYiCLygWEn2h8B+yID+YcHwPTW658KzAusCgytQ68DsJA8CfC9fhXQA5AD+PNfxYmAOCZTBXrF+gFf5Dig/f4fr9UphDTnK+igVHNH+uSTEkBqtQg4+h4LJpDKichDFXs6djLBoU1ltzxE/QAurAIwoVvbBRsx+BcyjD+tQTf2at+10/tgeDCFE7GrfDN4kAvXlz54YUTF8sIq4hS3Oi/kKsAhXqW4d+0YEGQv9jBNrxfMT1lclSZUTZ0CF2KsxSTTgF1HYIVRRZ0JSmP3RQi7/H98DaxKZFMbqWrRBjyUgKxDU1mX8M78K46dyELxkBXXlk8VQH4SwK2zAd8myh8MVEkQI3W4TWoOZAKIpBnycrPFZxbWHOZ4EV0GE+xMVg/gAE3Mv9RwCQ+onj+aDf3ASjv1n+EhUV83maM9U4BzUDUAmMda8Rj8K6EmHOtY11NlAcoRlc60+hnnW1wzrBQjY2Nh76DUQGjXtxHTIb4LrBfHg2IGjHPHPPc7j2cb1DfrbOgaO1GAzGfWVXtkAPYe2iWJDPsWoaaIP5F6inX4rlZFESPp5Dntd4pvA6WC9gtYCwA8ELaZ9vvfEGK9phjd9eupRBnwh+RGW27lhICIHA7e2hjj/bOFflaRbG2FBACNoqeU2kTwZvRU1SPB1ns1gcp5aKfwqy0n6y6RTTqcK8gr9YFfLQuRGJmZNavQAIdeGx4oiSp3sStcR5SAL/CM+syng5r8Zncf1Y+RANmLAm4NfxXIovwhWq+RAToBagIiS141BECuNEZc/58+Zbz6ouri8EBBSc6l3dY4sWLGSPAVg5GAg4YXbRty5k+15YN5AGeMpXz7S+4QEWq+pa1cWYCgh611xyDed92pdOmzSpZ11Gw9hIb9XVpGUVjAmkNYkB4F+ptVogjc9Jy+56XStgnw47JwWBwH8yS/hWe+9Ypqm8OvjqsjB6dltCrmeB+Y3YNA48tpFktDvSESLD83lzXHT4GUqIjgw+Bk2UIBKZmn73fntJG7gX0lkKjqkJ3wcLeNDx5v14hCv+EIPVl34B5fPw3/l5BPScOrf0flUB8kERWQUgVrYqZs/wA9S8FBSh7wQ4GfBEEPKSXjpRf8+UvYjBHnIHVFog+XC8lCnXiiodac4+sMPvk96/1hpDcMpHJiJhJAoTBHaAVmGMh60fPe5LJRtY089Dut2229qtt/3UVg702Hlf/hItSaBPuEkA6IhuRsCQSit6OvKSri/N6AFdc5RA4vfdm9f8Aa50+MRAPd379cD+6qzI6kUgcRYu78pa2/RWYmoS7gGtEahdsyRcL6EWn+uM67pKe+7pBeuT0lZ2LnI5Bg4S4CLgQ9ADeGP/YCpGJgBy1N949TX+BPNBU6BNYKZdvpRBqahhkgKw3kn3G1KyonCH8aqhhQR/7acAS+uV7rmfq6fZSp+nTJaCYWTomdYEK2PWijUKq1GD0zNndIQAK1gN0LoVQIw4DAipELDQwx0Ahch98FrtO4rk4H/wQPEQrbv2FNeq8EklmtR6pDwI18rEq3lWCurC/aL/dC21PwCyNKOJQAeBMK6XeEeq+GFcPorbnyUvePjYLY07rG+ORcLQvrW1pdWuvOgHXOtTzj6Zwg6EVLhgNtpgQ3v5X/+icPjDy66yQnGUAdeDpWE77xvns+EMyjaDb2C9sRdfPu3L7C54zpfOmeIjT884fOjCO81T9Ii/VctF/D89y6kPvdJZ8/Tpr+e1Ezjzk+cnt8UeweSO+uXa6BDwFhLDaGZsaODAMFnU58WgIMlgMkj/omboovv8xBTVlxKcZxpeYhHR4hkgFjEUX0XHE4tPC/CALuJIwSRlYJLcp2PYqQ9jygGAWQ3VuaTBuNr3OiCqkS+GwLVW39wI6EEpnYTVVCjw4KhDlsUhwGwaCxJ4Ytc92buiECXCCuch+M8rAbr2i4UVknu1R/6ngELMQ+up9avENBk5mp/UBqT1SkMHKMDXhV736EyFw4rUkg+8//128cUXW1O+xQ478dP26ptvkB61NmCEaqrAtBP3zx82/K5KiClj8czI065+188UsP33+D0VwFL6w/5o3+QLwzWgG9/YYTpQR4EONODwgC4hUACvs6O98FUdPcOpJBDr/HlmmwELKxqOB60VzL8U/PjQpKHNo5IfTOCwqqDULwQx7CkENDDQzhmdLKoEQM8scPEseAFSlgfxEnwngUTfiUY1Nq2XPsf4vRCs+aQ8w89TwJQKs9pXdueK+eY8Q6DnCOiiA9bfj6VE0XUQ84dLBSl2cO3BrI5z2N3dTW1W7k10LwTAeIE+FeYwrpDqN5V/+L/pFnUWwhSYtZae5/g105qnZ0jX4Hx5Zc6fe09bXJ4I8Fq/Svza7x9+Z5vVKBwIn8TDYEmpqYJwNMIa7z/83lW2tOcdW9i5gPT4uZOPZ0wV+Mf7N9/Czj3tHBuL7bS713Rbe1unff4/T2GwI/gH1hxgftHXLrI3u960W2+9lYqBx4b0/NKC6bqjiQ/ijEnw1FpJYM8EwigkTqeVp2dCz/E+9rUA/X27bcM8dGnoGTjEUnfUsuvquBkAWGjoigAHmCHaLzNnRUCrBI4elDyTkwTopWwPWikgpQzTV6jzhKiFTyVMfZ4duNiDNgVNHQr5QLxEK0kTPXJhmvSaqSdcXKdKQFqTKdImTYHBpOnH7gkfz041A/8+b9JJpW4xPc8IvOAgE7gAvRJweUCePEixWUFSUMGPywsUqVCVMY8E0AXkAna6FnI5ajMwm+Enrnn4wYdY3arOGmyTHTaz2fPmkrFlexpjOkCvEki0n/7wYVzqI+wBXcIXPhPDS+lG79L6eOakg4ifApzpmIIOt+hGAOoZgmhAY/X7DEBHdzIxEjxPc5ZA4AEcc5MQjHfBJSYXmdfkBS4pA/OAB7oBoNOMSpNmqFwFMyqsKajeCFcC8vfvvhG58eEffh5+3CepHCCaWxq618pEs6mQoWt0JiS0iGf4cyZhqRLgeWDT917Y9fzA8xAPcAB0demKBdOz9Cbdj7mjFgaKEkHYQSwITMP/8+3v2BjiYmqarXe0z7761a+Sv+If9oQBuc3N3CvxGz8PPT89n6kAKXpK11HXpfStddT6Yyye9lNeojH7NRQNSpjQWL1QmoKgf4fOD+4TDXscmOSxeTaQQXwVUvwu+d7F1lbdSvrqHlpts5pmMgegf6iP6zi3fQ5de32xVPN5X/8va5s7055/+cWs3sl555xnjey+bnbuN84NLsuEP3vBECb3Smsrq1v6nehHeCf+rTOdCp1+f3WNB3S4PqZo6B/YawdGuctPKuJVIXouaNQo+R38XRHE4F9ht6LEjO43RBvlpQ3PJDQxf4DFBKV1iKB1CDOhI0rq6fM84UtK8gzVCwUwd0kq9ICmhRVzTC0EBOZ/A9D9vPQeHRpGKLLNYfTnyn8b/U+SSD3Ai3FrU71JvJLEm5pMpwN0vyZ+rfxBSoUpzUPz8oSfSpd+jzJmCQsHaCn6mD2g0++NkLnqaporkSOKQwsTJsozPvXIU3boMYfZsu4uNvuAyR3zxwFAdgQAfjqtz9OHl/49KGjNBXLp+njgSA98qon4ufu1TX/3WqVoHNeAaeL9akMsITGA24QhHAJjAE1I2Mb98s95DVeArmtTLUp76a1g6fnKwIBpQSHSV7TKUpQoWFMshRrejU2s8njV5VcySA17ioDH004/1UYKIywVvC6TeyWBagqoOiVCayBB1tN+Cobp2vtz4cHcn3uvYXFNIBwVxoJ/VrnKLv4Gl9DvH+M41N4W/uJbrrqZj1CHNuSMIxASew1LKLI0cLZRTCmlUQke4osexFNATwVVDxiYp//bg7xoWhaClDcKJ3y3MK2V1l9glClASZxKpXF7YK/E/6bOvdrKxQkKjCgkhNTJ7379IhssDjCQVOmN+KmmXvC+I6YAFr5VPd3WPzZsjW3NPDs4X+gYePv1t9sPbvyBvfDCCxSqphMuuX/ROqszlvIcKZx+3KJT3KNCbV7A9OBeKQ/dA3okt0m3wHYH7EYFjb3Ao98bf0PygBmeEpjbeHwGAsPniA6ub6ifoqHroOhQpIDuCQPfSYrT5kpbEFH4tDmBi7QXMaX0XZ5QPEOuBEgAdM+AReTaRG9yT+cCQNfa6HrN3ws1AlqNU0IM3l1bVztFQ08ZS7qeKXHpwKZMNwURDzrZHkRBzscB+LX0jM0fNM8MpUF4xoHvvQbl5zRlPhHQEVGarVEMqJEpM4964+jax77noeAPQAL7gsh21K9nrfzYlAOavMx0KraQAm7KNLxA4rUxzOHdAN2vs18v7X86d12vz1OTdgo0+BsMHtdjbpgTg+gi3eZZKiuAuQQaSf3qtSxQ1LtwdqX1Y364HpqYtwD4GJhKgE6mE614sjLgM+wbhDAEyQHQ0agFDPXOG+7gY8RkP7X4U+SyrE8efYCVNHQvBEsb176KZrTW+Du1Mmg/0/PpeUEKcnonfsplJpr2FjbQIzRvWh4UjCYOG61XqjgGsEFRFAgACIz78XU3MA0PmQIQXQ9ffDjNvXg+3BEIhkPZ11RDDnLE5HlhjNI6TO7+vHmt2AuPKVj78yKe6wHHf+9dHni+Bzbdi/0SbREEo1VUY/t3z6fmjrHg2VQsx0t0w2Gd2Lipppb84tJvfd+W9SylUISy4I05FJsJ9Lf45MWMT0BgXcuMdjZ0wj7DxYF/EA68284DrGhFNAel1rs0UmFee+V5juhU+JXeo3XEz9Tl4pVZPDsfu+llvGeHg/YgoEPSFlBSmoA0hQjo+LukCq+hsz5yrPZTCUA8MWkBUgDCgkvj0AECA8N12CREumsDBbZ+wp6JesIU8YoJ6Du9X/dJQ/cH1R8YEaVntJOAGFL2KgkK6SHxQJ9JaKhTXB9STkSserfGr0CmFAhEWGLsIor0wOtvfxiyubiI2Err+G7zwnM8oPuD+f8C6AQeBq+GKGMcUBQYeevNt6yjvd3aWlptMLa1xXtRbQ3lexGpLh861gP0BIDH7ziYfm3FmL3g4sHXgwQ+r2Qy93ubrr+X0EWvfu88sODzNEZD4/P7ibngPmgLOOAAZAktNWzpGRipGICCxXCOZE3DWGRtEqDjM9wnv60HSi8g+LXyayneAJ5ARoM8cpj8EZSHdNbxcfrVAXz3/AQd4GIkOurPH3Vo6FNeG+qrp5qN9gHj1xpJG1SgrXclaK98AF0a/+F5lObkBTgBuWewep6Eoin3Rc2bgKoMjiQoDmCCqGkAPwAdQVozOzrtOxd8m2mZ0NAHbcjOPu9sCm7iTzr3mKvXfGWdEK+G6ynE5sqhEWapv/24U77mXRLTgbrnAene4289nxjigqE9v8M+KFYlpX8vKHjQ8/xaa67xTwX0oi1YsNBeevFfpBPQGiwdSDdGeunsmbPs9ddfp4UPQibz4qurmea8omulTVSjb0bB1l9/fcYxgI8sXLgws4yo9LnOg58X9gppfaJVv+4C+RQ/cI8H9HTfpuNVKT5oHdkSl21yQxxNbpv9dmGUO1O43IbQr4uCI7W11Nbxj1GYE8Gsx4FCgi0iG3vtbjP+QGpD/KHV5mGzdWhwnUxO+J0pBNGvlE7Ua6o6iJ440u/9Rngi9Rp6ytilxaRgJzAFg4KE5t+fCiweELzQwE2FmaehfkqUu4QVEZBaQXqi8YSjoBQxZa2TJ0AP6n4vskAeF6mfApLelTJ1PTNlGJ75eEDzmqrWC5yIMQhRQwfzp3nMATrAbBPU5O5abV2rVtkG669va/rWhEjufBVNtojrgEYDyRrXo+wrpVekWjofWHoYU6bhGZ6nBb/e/gCKXnGtgh39Afbr7oUd/3sll4lATEwd/lSsM4QTnBcwfqa0VVdbLQAR+c+xDSO+94AukzqBtibUJcCZmtTwwxp565wHeAnEApL0jMncjusoZFRV0cxMYSH2imbwmItH4BohVSkfqraRDpQylWigciFgzcQLFNktlwJpIQonHtB9DnB6BrSnOp+ib/E2jUeM2Z+/TOgulWjuFaDTdZSmwEaLE9YEVekQB7J65Sr7wBbvZ8c0pOyhtSvcSQAijQvggtLTYv74iXmCH2CM2C/ONdZa8OfU0yuu095JkdDZwPPkkvTn24MuhbZEWEhpWfeKjnzckOiOGrQLIPZjTM+XF6j8d5UAHdY61CDYbbfd6IpDgRiAOoC7o62dwI3zAqEKwg9KUL/6yivsSwHejSwN1OYA78B3OGvgqTgr4CmgOb9uGo/WVGl9XuiQlRn7IwuLhBCtgc6bxykvXKZYmZ67zMqR+tClocuPmW1WrFcrH7rMdeOokBPzXX1+biXAxWeeEaREI1D3GrcYf6UJpJIQrtFnHjBSIkgBX++Npyc7ROl1npC1LrqGC16VywoL+EPg5yktohIBUxBKJHqNzQsd/rBmzMTlhVean9Yl1Sy8cCJAX1famggrkwCTNDkBg8DbA3oq3KR7hHnBMiTpXWPGYYKGzjWVeY6/xxxx5W1CCM30vrByKfOh5hifIeYiuhFY4T4/vxSIvdYuhq/54vALgDVfMUH8re8F9AIIrUXqo0wFJ501r6lq3FynfKxKGBmv3iMNzj9P8xBzwbViWKnm5BkXvvMCowKVZC0QjRFYY29yfBbKH9eFPPck7Ys1C1A+k7n5ocxmurYCMwXu4W/8rs+lverMVKIvPVfCkacH0UGmoDhzMIXKCJx6roBGDB6Bf3AFMcI/KkDko3FAnHMsAAXgRY0H3wCFEfHVyGmf/JeCpUzVFS2IsUNYaLbiUpdcXrNXiDxv8QJLCqj+7xTwU57oFRavjHirK/aJiqGyexwtSCjT2uoMef5XScDQ96zpEWOPuGfgyyiVo5gSCJLReoVIeNYTkZYc89nBgzyYykUgzPPY5vcHn6v0K34XXWJOEpq9D9yfKc3XZ+GINr0Qid+xdhIMJAhg/hTWS+in4vjXTh/7cJkg4fyYHHQEdDJsF/QCDV0HGE9S0YWUCXrQnAKCjtjI0KMG5QHIH0wvwfjPvUSULnhKDB7E1gLpOND0mkoE5UGd10cw1rhSYUQMYzqQppkuASS/bpqXxuYBw6+LH7vu8cy70mEnIBHJ4s/0xfHvFNA989Sh8dpsCujTCVp6jgd0MQdqu5DmJ4KvkP9c7YIpIDXV0hgvnRRRZFbEc3SIRHd433RBPxq37hcgpaCj1EppiSmNCPy0d6npLjXJpcxV++gB3QNqDv7ziUkh24OOH4unCw/oPmin0l5p3BKGxLSm/D0eipYgIA7PyPzY0VwOy8sUQM+EwpAaWwnQxdwE4vJlI3AJn0n78YBS6ewICNP1Fw1p//zZ4rGIgO6fXwnQYUJfF6DDDYHv6UKKRalQIAUWCsyd7VsjDUtI9KCh8eunruG5mCgzcl7Fr/y58L+nIORpzFsoUtrTOUn5h+d3AnzRl8BIwINxBktSAHSNS/MRlnit3PNovyYppgT2lSOfkNtB7xD9gCZVqIt0Hy1B+h4WlaxwkhMMUgHfr4FfJ8UfEUNjDIGEafwtt4/n5elcdab8mmmNFeMiPiVBCc9gPM1YYSqg73LIPgR0SSliIJlPSP6hOGAAughehWW8hlcJjAXoqbaO58gv5hlOttguXaASmHtQXxfRpoDnQUkpdx7A04OhzfLv4PU5VOmazNNOCc4TZqXDgnVD2l8lDVnzFcFrDdNnpgzNjxG/C2jSQ8mx/huFZfQ+EbhfO/zux6d18ofUS76VDgXoSRq6hAGZryUw4KcP/MnWIGYDiHY8o9Hv0ugywSCadHV4lMcrxqE5aR11vwd0L8CkgoLOj86IvveM2H+WMi+trz7XOFJAx/fhkIdqcDI1C4i8BpaO15/H7Lw7gcmPAfdiDBJkBKZ6P4DKp8Fpz/A9ffLOiiZBYnItAi8RoGvs+F48AN9jDwTo2g8But/XKYw2TkL0r2eKxsRU5bf2gK71wWe6Xvs5RTCIJncKm9GHLg1d9IfUPVavQ6tUgEk49Iw3YFOVejSZCoNNAV2faazin6J3vBcVH6cDdFyn+AO/z55PVRLi0u89b0z5rNewdXbkDvBuHcVnaI/1t79/Oh7nz3XKQ1ixzmUHSUAm/aAuQqyF7nmSaIF8RZZAVXCskHHk994LiHgOKvB5vidQ13rLMlRpnXE/+A/WiSnh0RXmeSq+0zvxDB83QpfJOFy+k/ST2/Xj+7LbmjRvD+jQ3nAT0qoy6QFSZWSk0NwLY6iqu/a/FIArSTy4y0t4IohKfit/WCsBbkpongjXIgKXZgdAr3RtesCyQ+QjSiOgp4CSji8de7ZaLC2JusHhX7rplYSYCkud3evXQIwujZKdcjhJqevW0Kdbd43Dg5MXxEQjlUx2fn08oHtilWYsgWU6xpMGPqUCjeafro0XHvx4/F7inkq1mCuZDlPAqLRuOvgSDgSW0+2pp0EBqg61AHUC5V/LwWrmnysQ8C4RnS8xKJkU07Oj8QiAA+ObTFdVGh18kvSNRxecmBe1iCgEYBwam2fYYS1CQClK5PoxaQ80dgE6/hYDFKC/GyBpTJq7mKXWUyZpAbU/H/jdm6y92ZuWFownRvHLoimNT2uIYDjVVZCGzjKnUUNH4x8Aut6b8hLRQEUNFoAe0zs9j6tEzyl/8e/z9Ffp80pjE814C5QEEuyNtFRf+tsLSpUAfTqM8ICuuWVjQhOsCum+soT5s5oKJlwz5Ew6YUo8TPxBtO8FZa+YsjRwUtjLj9ef8ZRW8V7EieFdWi8vQIqnaF0lLOBvucBQWIa97eV22fngvTNA9w9TGgaj0GPACxcpRtRxUvARTgPoeoE3KXpi9Ydc14rhpYCeHjLPLCsxo3TjpmPYHE+kZk+0/nevYfrnBioINb81hvRgpIcjfUewvKk319olcfE8T5CVCEISuAcLT1A+KMMzas1dPYmnA5XpJEvtwXQaqA6vN+n5w6jfEZMhDV3mX2++Zo5+3CV/cMPyI00lBHppD1JNxB8+MXW/X378qRVCIOPdCJ6p4znKI8W1nm41P4Gs9t4Drw7sdGuvz/EMaeiphlwqjTMPXQzfnw0933+nufu5pkKQp1OlwOkZeL9ALvMfowY8KsTVhi5iKJjCcyM/n2tO4dcFgB4Y3iSgC1jFJGWuVaoe6BnrXAnQ0/MpRujfqf0QQ5QPsxJt4lpvQZQQoL0GoDMAMPIRBcX56pNschQzACyayaFV0/dblbORCeThT22/6c+vAEXnye8Newiw/0Jl/zmuTS14eo72P7VwrOu8+3Pmz5sXNvC5AAo/PX8SbXra864E/xxP++n5mFyL0GoLdOSfjd9Vg98LamsJBmXU4Q+1+6fSZcgaEU/Vs/0eZJjlgji9QrOu8WsdxV/8tX5d/ecCc9FDZsVMAR0+dG5A9I1nBBQ7y9BOHyMqSRyxmQUPiytdmoKFFsGbHDRYSU9iVJqgl47E+PxiemL2m6P7/aH0JkfP5FKizOwV03DVdR0oNezwz/Tj9Ru3ljAQLpziQ08ZKy7xGqhfEw0XGkslME/Xv9L0GJQ3TdphSpD+oIuwdY1nDqmgJo0oXRetB9vm1taSsQvQvX+NUcNyvbhJcAwwOyM/Pf7z65ceGm9S9YIBaNEzuVRL8NK3v07P98IHLV3RBCdaxGcCYwGsFxK9cOHH7PfLg1AK6MXimFXXhNSu1Gwshi7twtOpPyuV6E77Iy2+EqCrxCubusSmSrgP6awQVCHs6n7N2Y8RjJiBPQlD1rhxz3SADqFC5vdKPELj9wKb51GiMR9DoDlKq/J7o72XgCgNnU2K1gHoWCMAv9LWWE2P5vdQnXOoOLYWoHs6EP+pyF9hUodYGwG90jqkComfI+bkg3anoz/Pu9IzVonfiR/h3RII/ZnDPV5gS89fyq/9WRDdhnMKQJ8a0CZcAv0ppVjP93yS64AHlMBHQqAc701M76nAk64RrNSV7vGf+bNWiVel36fj9DxI9JDRIUove5P7jh/da4rJHS/kZKGB54O5TIDOTYmAjuukPaVargder6H7SYrxy7QqCWjy5/4AACAASURBVMRLOWJk6YRTLcwTlQhWE/YStt+wSiDhQSsloooaDbq9RR+N3+j0AHgC9WujLAFf+tUzEfyeauDpoVVaWwoMXjKtBOYcLzd73Sb36Q6wXw9/GLw2K8aYrqX/GwwFxXXA/BXw4QGd9bElBTvTmtZRWmI6R+2lAFXrkY5P6+m1gyl75BoWVQJ0f0A9oHsAVCqZdyNMB+Qat6dFzUH3i6ZDeto4a7mL3nVmJEQordF/LyEL85nO7O7XwD9TAgXmLe0U9co1RoIx+0RXMb7EM+/sHMivPhGCEitpWOIHKaArsh1r4KPcPY/Q76Ib0ZNnlBmfiy4BAb8EI13rgdRr6ORBrjmLotxTk7vK4MJnjjx0ADo72kUNvQCbp9PQte4pL0rphWsJCx5YsuvwWAkc/NnQWfXn1/OuSvSX8pxK11T6DGPx/EtnAtfKhftu50/n1u/DpNANxjBZmpVrF/kFlVRXNEy8iPgiKzOAvIwYhMnIWj8Pvwfp59l3LqVPNFPJUpcqCuvaX/+dx0d97s9mKQJ69vydoaHH6DwExuEfD0Cs784iFsp5jOHxqo4m7cYvtgezSozcAwRNqfFwa4MzhhsRx5tMtewe9BXY5ZmtDh4+q5S24QWCtNtaCgweGCUQZO9Hz1yk0UwTUJQCQ6W1maKBVggC9Acca+fnid9l5tScdKC1wZIwpxNW/m8AXe/XGLgekAlixzR8XwkwpwNbfI4+xEzNyaNz3yQwYPxisr5XgKqKBVkkF3qAV0hX02cYj+hBjESAhnegM1h8QGZ24/uiZSA7UDHfNzs4sc0nghrFEHWQ8R4PIkrbCdpoMOfx/1i6mAFVau9Z4ed0gBrAELW+Y9vMSD94tyq/qZCGzpHoROtTKQbBr6f2U2soQMfeo980Ar3UJczfB6sLrEcS0jJNJzLccIZKXH/54EVXpIvom9RcFDAkEKeGXh/q0HvA8UDlz4LOsY8kxn2NDY18v9ZYgD6Fx0T6SgEd14D+uHcx/9wHxYXKZLGlqNqDup/Eker8lMI6/rwrcnsKz4xtZTm3GDWv61Iwp3AV4xv8+c8EHvCPutqsdHcWeMouzUFN47q49pxKkcN3jA5nQODU9sqeP3h688GuDJxDfEHUlKcTqL1CyDMfNWlp6EjbAh2JN0ldJf3EssReQdC+QoFgDAjEoXLQzD0uaP4SeLUWqWDlrQCiW+8P17nTGFJBWTzB06VfP32fnR/HTDnGmIee8aVdDt67jAMJM5kAApo5/h4dK7DYAQat0rBidhxY2Xgg5TPBu+Sb0kRUflLj0IJw8WCypw855hi7vstKReAGIPWDDCR2hIt/owxtVU116NnsOjB5IlALVs8s/AFhV7nIZL0ElG5ACqwkAEh6LLCTQtb0f3tQl2XDg29GcDHw0KfV+Htxj8BmXW+fFsjjTXxmkseaMvQUMLO1wK2xFr0/DBnDcP2X/TOyeUDLg5ZZnOwX7zVJ0BV6BawlwDmTHRh8yMcOjFXR0KBDFVjx4/HPUjoR81ixBvkqljsuu94GeC6rRZUmWBiEplKVp0VZ2gjoeq4OnhiU5u3/FvMgM0Qv8QTQPTOVEOn3W4I041vGC1ZfF1KCxBQ8rYsJal3FmPx5FK2TSSf1DSQQ+zX0TA2w4jMQNHYJYZp3UBImzZrhPaFrGn76s6e56p1eWBUwaw2578kB8DSfMmTPmImnztzqv/MAo/lqXb225zVQf5YkkFAodYAIrV70Tpoph9x65OvjH10AMcUS/A6lj7W+GegoCCsGbfq9THnBuoJGyXnzVZlSgMp+4umYi0r38ny4fuXqdY5zMjJe4Hnx5zsVTjUmz794vRNIBMhT6CXGJ3khTXuh6wqjI5N1zF0PjEyzj2b0Kefe7UdxbFIg1Bw86OI52ksPtJlQnlQKzc62C5TzdOPnov0W3fkxap7A3/TseQtANbtVhkpxHP+OH9mzLClaPi9obdCWUIGLEnGMgpdWEZP+aOqhhB0ZMl7stWO8wDOEtUDdyjYG6SpQbFYmkoUoYm4hGCkkaAJ6fjINhiVCa6qtVBWKi2jRvCbitcVUMsoEi8Rn4hmw30B/ULJ78d5YZW86UPXvXYugXQ9rMQmNWRuvEp/62xP+/x+A7oWffwv8nTZMIGJhjKnSbUqA0x7osrGSkxic6EfrJCEtFXIEctwHZBoAaKPrw/vhwcwqZVFkoDVRZntWHiiie1X4vypnpdgJD+szVhijuRRgzjQh0GY55l0rXSlJd6kE6H7cgZmXrZibWogkpSMxCIEc/lZkcRCGUC+9JiuWgXd4LVPzr8QUPQPzIIV3aPypBuxBzzPx9HP9rfNYSaABkAdGFLoNpgIrnpFZSKLA7oVf3oP7nUCd0rCP4dGY9JM8BB39YrERfJ4KZBiT6CUFeewfng/+mIKBaDalfSkPPOeR6YOHwtqhanqYA8cU6+IL/FhYKSo9oh/QqucxKf14AcjzX841FmaqrkVgX46lehmXEgP9UOkPtdE9oMu8T1pGUF9xLDNzaxwe0L2gltIL3gkLD4WF+E+8w/O7dQE6C0/FctHpvfhbQY9eUPVrtC7+rPFqz1JA93vs5+6BWTzM045/p7egZAKbs/hK2PbrgesmLdk4Ny4ocrv9d2W3NdZuj7nVBHCYBMsh2IUm+fJk5B+DqUBIMcoYoKuN8y/WQnhiF1MjQQHQYTKJGjqfEauDCdCZ3hHNRvDZgeCyQCYwW6TsRFeAJo/nKHVCJul0wQXKlVLu/Ibrfs0huy9q6FlThmkQXYDpCVuEJ4LzBJsyDw/o/hXejDTNqwNQuT7rla7z49Pc/H2pROmZLgGdlcqmtn/1B9e/PxVocB2DhiJj84AuOkkla69N4tkQOmXKw/N0QATy/iBngpiaSEyUra25JZjbQIOg6WgC1RlgaWLkhxaLGaAjj5itXXFmcL0z16VMpRLta044U+MuyyFleJ4BC6hxrwA9mKvHLUjpYa+xPqJZCeopqHgaVsEKnsdkH6T1+znoPSmjTmnN8wPRkBfUpKEL0L0Q6OctQc0zRoEstd+omaS0rXcJ0KcbH4QzFRvRGuDnujT0jDbjevtaFpqrdxn4sXnNjnNyFfKoDMVKZ8FcHyttRisI9yGawyV4IEvE769fR61TSlcZL8yhKddE1jpb4AjLANcCFrII7uDDFKDiywTo4N/yW1cC9On2hddCKI65+X7cKR/ywuBaAld0a3ie6nmW+IEfm3++6Co9I54Gdb5FF/6spPzV8xh/RlI+qudrPum50r0YfyoMTMEgVymO7/jgvjuXZZ7EQ8EgmSICjQNWSFTacZXksolGTQ2VilSSU4QjCcIvpl/wbDKohV5ERGwglqwaWCzzSeKJgI77GQAFiVmRyTK3RyrzwoTPg/SL5ReDBCpThatg5zdcjSA8YWabFmMA1mVyl+bjNz5jcFVVbPWZai+eofg8Tz8G3fNugO0JJj1c/qDrOf55AohpGQJABEF10d9c6fme4VYCdDEo3ZsSr4RCHTzvCsH4CuNja5UMxbO8pcgfSO0dGW6xZK1NoT0irQxRSwc9SoCFOVQmd7YGdRo6zbloTOJKR2r8leYtOszmBG07xq34tfESvOgHP6WtepM7goJgtPcAoshiWMdUKz6lE4G36ofrzGqdJRC9q8m9Qp3vlE5TZi0hSyZ3X7rSn1Vcl9ZjTxUGrbNfM/97qqH7sWG7EdDHKm6RD6wFGM5kuxbIRwtd6l4QkNJlFAMDPQj4WAuNFc8mH45VEqMfJjO30ncdXPXhXyxms660O78Olc6mcuc1d9DAFPcAATya0yvVyYilm73LTvunn6mgNoXOGdMWXBIpD/TAuC5Ap7JXIW0vFaw9oIofiOZT/ubXapJWp6p+HnDTOYuGxD8rYZ/u99eme6TxpfdPwTDWcnACKACdUbi1NQRxEAj+F6AzNUQBEq5MaUaIsW6uXxRpEQAjmdymBXQUv3eAkAG7yvmVETiFerW50FvYVSdD2gc0JDDFSpIYxiEfmicQvwGyTKTEr+vXBegK6luXli9p3gsJnukjTmFdBIt5pT5OAf6/Y3J/N0D336eAm65JyjTJELB3Lm1ikt+EVXk3QJe5LQU0zzx9RKxfKzwfPmzc633E+DtdU4Gg9oPPLBbZihXMkWZTCidIhAl/I+CNRU3QKQspOPlq+tFpqsU7UakJWnZsO6xxTGeVEd15/2qq3XgGqDWRJipa9ib3MvKYI/2LVgTiAGMVrvBA5cFFlfKmA3RF1KegLIb0bqDh99+DdbhfpvapefSeYaVpTymga63XJRBVAjPSJqx9Y+MZoPsz6mlITN3TGdcrarfe5K7xSWjzApWARMIU/lb5aDwbAqNM76JTmrtlDZK7KwRdcFqpwOX5LJ+ZZOH4tcX9PsbA7xWtsLG09xSAc+bglAa0B1458OfSY4SuVSU9CaxeuNB6eeXFvxOfy++f4ounB89LRIPaU/++SnQiXPF8zQvHOh9TQNZZRVWnwp8fjz//Ttpg+m7/Lt8PnbS37f67lgGMNK3HEnToIMMJx25rPlfbRxnzUERAJ3FGaV2ALnNByqSyDYeGjkCMCAjZ5/Kf45kAdJgdInHiWWLOYKgMiou93ClhJl2b0oX2m8Hxx4YB0x16b7JLwRmALg1/uvt1jw6xGAUJvQqR3SgMEt0dzoen6zSn6TSIdD7pOFKCrPR9ygz9fgkI/DXZM5DHCg0zKYwxHfGnz8C2w0+YgoUYjbQWWVv8WuhZ0KRTJub/9iZOD/Ie0DMaiYWCMkBHu8u6usA0EYBUXUMNCjQvBoT4DVi15Kv2kbx+7TyzE3jip49h8AxPayi60ftwj94FsBgfQ8vNyVKpeJ46W2HuGI/WT4CEZwlwxHBTgVcWDs9A0zlojB7U/e+V5uOZGZAqzGVqcxz/DAGOLAceMCWw6z0pn0nfn46TvAWAHn3o/7eAzjFV56dUwvM8UBq650Fe41PaqM466ZP1FYLFgHXKo5kbmrKPMJcJXLzRr4Gfd6WgOI0B16EWvSyepMXIX2mdBe3ESpYB3IOJgMpetKimOfB+f3FNyj+ngDo6eI4WMg3dW990nTc54zN/pkjHsNbKipAE55G/V7DAVgJI/5nnkaki4IU7rAl4gwQPTz96hgf0VLjFNWnpcy8MiQ+mGOb3b61+6NscuBt96FosHXQBenZInEk6PXBiOtoEMSz/Yn+PHyB8QF7DFQGLMATouD+Lco9BKCA4aIgKytLB8HPxgJoyJ87NtfRLpb+KIOaqkpFgayYLm1QCdTFPv0aZORgSJjRMV9RAwQ5eMEklVA9s/18BvdKY071KGXfG2J3JLdWc/R5Pd78HbjIM1xlNa4TnYk0kyQrktT4AU/98z9RFBwJ13KMDRpAbH7cmpC2pklnsoEfLQ4wjCaAZBFwEofn+02BWYOhyU+F9AnSdI50Jr1l6BoDnSduqxFR0bQromsvY+KhVw1LlioQo8l/zVzwJz1DMCPDj8/TlNZcUIP9dQE+BM6XRyeeqJWpQBqYAm0tPSoVh0UoGKjEPW8/w5zY9w1O+g4XHAboHDK/V+T1I95G1OmIMRcr/ZDGpdBa014z/iQoVGCEj3Kmth0BP0AbnJV+x4z/S3qdLsql0jlPAaKit4xqINgDkrE8ey1ozLVONnGIjE2YGQZCPwaG+21sK6B7E1tqLmPrpx+9pQPvseYsAPfssWjBSmtP6pgKzP4/43Xc7S9cG32sPhSOyrun9HtAr4Z3oxdOTH6v4fQra+lvrNx0Nwd02pbDMBw/ajc1Z0kOnw0INz4X5TyESBDXFtDUvuXhATaOM04Er7ccTggcZbHZxPJjcyUAj4+fGV+cz4sPfkvDwDmklqckdz/aL7HPqPbF4zUVEoDH6OXgfWSVw9LnHXsvgXPJVDD6UhitBiEKNz/18Fw2+0nv12btp6N487OnACzcpIPv1gIbuD6EHJQke6wJ0rL/XukTg3gcuQBZgCpTw3pHC6BTa9SCE9+M5Cg7De3yZWQA6NJRs3rEbk2ojgJlhnxDljr2jdg4tRvUA8nmrb2ygHz8rh4qcerVndDnSXkDz9KM8es9M/FmUW2U6QEeluNq6yT7nmKtiYnRWMDav1Xua1HPFOFKm5Ong3QB9OvD08/F0DUbE+AQXRyCBLXUz6Ux4BkegLwbr3dTnTkZ+v5tJfgI+9ApR7p6mPW/zfCEU0AkauniHeITcRBhvJf5KgABAAjhra2IrTKS0FYM1qCa0HBVYyoeuOKMpwkw8YCkPx8epSXcK8JlZfU0tAR3/2Aq0Ksc+4YgNYeOpGCdEK390jSpImv5vuAP+H9PWeJ6jQOvXSGuvsa4L0CkMOI3Qz88LWHp+KjBofaY7f9hXL/B6XuJ5i2ggPS+ebj2op3wS1/lnVOLFno9m8+TZcVkC2350j9BtLRa7mGJSiOA3MjpK4gIjRRAXrkHz9zVr1lhbe3tGsNKkvNSRgo2er5/Nzc22atUqa21t5XNRCKOpqYmEODwybM0tLXxEJaaAz0fRuL62Jgs+kQSlhUwXSoCemXfcgUsPxBThIQFVPw8xa0+Aej7WDOuE71paWmz58uW23nrrWX9/PwOvoJ23trfxb8wZ17S1tdlLL71k8+fPN+XRe6L2gCCzqhiXCBR/g3G/m0kH6z8wMJBpltiLWbNm2dDQkOE7vBdjgy8WAVRLly619ddfn5/xQOLQpy4T50PCWOVHHBwc5DPwD793dnZyfl5gTCXZlLD9wcNzamNxEYE3PpOZDPP3QUMSEnQN1krVzlhIKZejubq7u5trsHr1aq4L9mPlypU2c+ZMjpc+cwAnNHYW5pga5S/aE6319fXZggULSNuYN2gCf7/55pvWWN/AM4X1hT8b67vxxhvzOswD9NDV1cU1k1CLs4Lv8R2asxRLweSPf9p3nRlaGqKPX+Z4+VXxfNCHrBZeoMUcRDupG0Fr7ekrBXOdewmxHnAnz7MYUeWAI83HM3hpSgI0CESpBu+FEwkyoisvWNFcXC5bU2MT1xN7gOdin7DnKpjjhR7xBJ5/tn6dTPHDeFOm7DXElHZxbuCyAZDiDOLahvp6xmwwKDGfJy8cwrlpaAxd2/J5W7Fihc3snJEF1Gb9vmNgHa4RP/fCm9ZT64NjW4PCTDFtTCZ1CrQ0CQDcC1aHjmDgzaMjpDnsVk9fr3W0tdsEtPukEI2fJ9YfWAF+wYyR8XHyepynuXPncg6+joEHLdG83zOdKQVtKt3ZC1WiNdyn/U+B3gN8ilH+b5n8tbfegurXVoqT3qP1982xNJ/0pzAq1dZxnR9/ijO4Dz50FNbJcHsbB+hTpPM4KwxwHHm40R8CpqO0GIKnlbOgIL4gAqTA3S+kByIxDxykttbWjOnjc0qI5TIPGILGMs2gwsrDxwNmrIMjQNei+XeK0U6R0t4F0P096ev9fKcIQs49AeYwY8YMHjAcToA71g+E3NrWynzn5StXkOgBcG+99RbXEAcH4Adg9VqnCFebLx+Z5qtrKxFsylBwj5g23oVxCcjBzDBGMDZJqdiPN954g/PAemPMQ8PDa8dAOEDHddAQcY9AAmsCoaBvzZoARNNoWKQ9xFgk/zxNoRAMnjEdoGudcI/X+gRyjQ0NrH+A68YKwZ83MjySVTnT+mLMzS3NtKgQyNHjuS7UaEjT9jygY82wrgBlrDGEJDwLTHnWzJlZ5DrG1tHRweuwVj09PQQU/I7/8Qxc09vbS/rAM4IQgOZJ41leqrdsaL+9tpia3HWuBVRimPhc2r6nKZ1b/1klRqXPJFx5GtZ2+jz0lJH7LV8XoCNQkXUrkiqKon8P6HpO9q6yMdAR90s48XSENQfteoCYHHsU4nwOsMtZ1zqlUfbaEwIEhCa43FDIa2yMvnOAOIG9oYHv7e3uiRp7aNNMi+NE2drb2kgDfu2nOycYi/bBC8zc+9h+NeMNseKdKkiC5gcGB214ZISV+aBAgd92dHbYmt4+q0Xhm3VoyBIeQcvqvAae8vLLL/NvCVEYu8bghUNZRDIMiBgjQK/kQ/fP8mfRC4N6l4Sb6UAd/Mdr6MIX8ZMUjKcD9Er0LyFBzxCGeBrx+1ZJKAagqzATheetPjJpcufk/eaYkYHMnjkrSFcRaEF8+BxaTL62hpusibOMJ4K9xsezw5AusA4bP5+YIJPD87DpkN7wEwRE4KgJZnb6mV3ZyAyoXeCDFsYThl8cTyjaQNVi92N6N+biGQMKo2A98L/XRjQWEC2ADxIp1kUmemhtLa2tNjA8ZLPnzqGEjjWbM2cODx8kWjB1SLH+0OK5Iiq8T+U1vVYqyZQaqEqbxkn59cDviuKXoIB7cIhw6DBGae+YH7RKvVvzRenbtYIaHaBD499iiy3slVdesXnz5nGd8A5ZdwiYTnhM98hHWadCC2+rmmww4TUzfOUjfHWvFzgxFwgw0Ioa6hvITNEOE5pQb08Pq3dRyBkesvaODo4TAiYEztFC0NQ72tszXpCuLb4ALWNtQctvv/02QRvPhLZPmgATr67mfoNOcD3+1lwUhQ7LDs4Gxoxn4F3oaobGLOiHLg0hszzFgCpPC1hbPVtMXiZuMRcBOn5in3w/eM8cRS/rCnrCMzSuVMsKa6Ug1rCEnumJDlINfwrjRbe7aLKV0Kn36Dyvy0Kg3uTga7Nnz6b1RWcKVhrsWSWGn40zmpo9/YrXiTn7+zPQVNYQhIF8Ffmn1nt0eIT0odiNuXPm0CwN9xAAHOehpbmZQih7uVcHS5xcM6qUKEuN5xV4hwBS42ShGLeomc0kAjs09Na2NvIBWGMB6j29vbyjZ3W3zezoNLaFreCWxWc67xBmMTacN6w1FLm58+bZsmXLpmxp+ocHdO2paJaWiGKRZ8hb30TLogn/zAw3opvZ02+lgVDQipYR0bOENZ2VdVmF5Sb2FlatvXi5p9V0DKmGrnMiWkJQHM5RplBuccDOsVBb2EoFX+h3+uPy1bZs6VIuGgAHTGzF8hXW3tlhvf1rQhGaWPzFa8ref+MXUoPGu0CU7a1t3FgwKkhsA0OD1GrX9PfTAgANLl8dIjC1WVpEbYgmVEmDSCUbvZ8Sb0zrmA7QvWSoxdQG4zuAwejISMYMxFBlocD4MC+YUsHEAWAgajBvaKilnFnnzBn2zjvvkEnDHA/ww4EGEC5ZsmQtH7VfS4xFzFkEhnFpfVJA93PH71hv3C/CwaED44AggUOHfcA/7I+ENd0HYsf6iUDTZ+NvWSXwDhxqCCmYO8AJLhXQjlJkUmKWRK119z+z3yOgcy9jxoIXbrzU67VKmcRgCcGcCyOjNjI8bLX5amtparae7m7uGwANWnPnjBk2NDLMugkwkdY1QAioZx5zOi7PuPFs7DsEm4ULFxK4Adowt2+66abcW6wLzPv4XT46ADlLMo+Ncb1wTsAIwVjxOwVDxpGwgeQU7Sald81VgqiEGjE8MU2dV2+SV7tSnW+dNz1Tf+ucpGvx72roKSDob723kobDsgFochJNxtKaRI+VhAFPUzDXwoeM1CmsJ+gee4f9wE8oGtoPb4HLzPexU6HOox+jBHrdl54N3hOLa2FPcR54buF2aw5uRoA4ziDiPPQ33g26HOwfsJq6Wmr42j/xAc1bIO/Hrms9D/F7l40zasyNTY2ZaR/XQVvHGLBGhdHR0A8+6faW8XdYu2BSz+XIT0DPUBKw1kGhacn4h6ebVDDWuvp5SIjxgF7JJF3pbHqe4F0iKf/B31JU/bppncVztNepsOCFTC8UCMME6KJXP2/tibcQpfSF+wTouje36b47oCNsrOY6Katxk8xI5OvNm0+NBYwJZhY8mCaUhnpWelOUNg4fi9LEwi9YBDGJlLDJXKBFlCZscGAgaKK5HBkb/KK4F757EC2ejzrQAnQJEMwNhobnKnV5YvIaRaohaBF9+zu/oCKEdQE6xg8fLBhsCO4J/bHxLgE6ABNMHP5wrIFMpiBI+KSa2lqp9QF4wcRxuPEM3AezLA6Oxu6lfS/AiMFUOtDTmZQ0LxW2AfBCK8d+Yz4yNwKAwUDwHfYWc8E9+IwEFUE01T60DxgTABHCyfPPP29bbrklhRuMC/0CsNfeg5oyl3VqOADxaHL3Y/Hgk9KGBzOZ46GRg2kCHBrqAoMCwwT9Y0+giTc2N4V2lyMjDILD3uHUNMO36bQTz7jxbtyPNVTsgDQ/WLcg0IFBIrBOqWZaT4wTZ2HRokUUAHGw8Sz8r/gF7Ed9Yx1yR9f6J5qRJq2zUElT0Ds9oOOBWB/QqTczen87Pvf7UwnU3w3Qw8CnRrlXYlz+XOs9DIYDmEdA19zwvc6C1/D8+LgeyOMeLTCOgS6U2hAgKasQ1gPr7Rm46IyCewT01AwrocEL2uI3U37G8wP66IxWF7wTwZcD/QPUxGlBQ8+MujryDlgERRsQMlGpkb2/Y+aP9l1jEqhjXn59CCax89gUYSrJ4oHv/vXXX7fNNt2U74BLEEod1iXzf8f1r8QDIKiAfiGYYF3hVsxy86O7NhVApxM2dJYluAX3Qyj96vm1dztJuEnPpRfCKgG5519eEBYYS9Dz/M+ftRSc/dr7saR57J7O8bvX0FP65ZxDBaLMLZ177z7bl3kwXJ4jid0VL0DxjddefdW23mor+9eL/6Lk+h/vfa8tXb7MRmj2C80xMDiAgcy2OPwyzWoztPCcIIKQqsM1IGowOTWCAcC/tWSJNTQ1Bh9rbPOpFBGkTcCXBDNpKj3rQIuI00WaAhquB24lQE83W8THgxPz8NnvOBa/kYauzQVQKhhKvlAQOBj1/6HsO6CkqrKud+Vc1blpMigomHMgK1EQBDGAAQUDIphnnO8bZ5wxOzNmUcw5oIggQRAlKCZGFMWMSobO3ZVz1b/2ue8Wj/7Qtf52scDu6qr33r33hH322ee37dvg8nqkbKENo5Q4amoEjmVm1jEz0c/RbET+CHL7o3vimhXUNQAAIABJREFUe+sSB6+fa8cgom/fvuI0+HMe3h9//FGQA/6/rsfqoI4Z7oGMlf4eX88/PMi8x19++UWCAf6+z++HSFd2YMnq9dGGUb+X+aDr7zHg+6Maut4LHbM1c5TOTI3tazmy2XN5NNbX46BevSWIpfFhaeTXrb+hrksXJT5jtQiKxMEZrCFyfIY5O9DXyc/gWeEXn60uj2iUhkesS7eu+HLTV7LWXFN+Hn+Ha0ojyHvjuerTp488O01YFEiWe47AlW0fq7sUqRvdA9rQa4eujZPeV/xMMYxGzZzXqmFC7Yz1/ZQy09/hnZjXraNBPJDRNgvLmA2y/rf5b/N9lc4gzVmOSmH7z3Lg72kEoaND3+/sFwjZK61+nk0dlDOY1vyFP8zQiY4ZKn18HZ+PLmmIwzQCHvMZ7Oj0pNwSDiMYCCqCKNUP02lJck484URBRnVWvvnrb9C5rk7+n860U5fOaItG5Ax1/Hx97vTaaluoHZAEGxQk4rMzhub8Hya9SNNaUFVZiebGJiGL0rHTXv/www/o2bPnAQcL6f3CdWCCwr3L4JTXxMSA+5g2judAC0OZEy5zEK73ov6e3s8liN1QFTXvD20PdTBzoH3Z0Zb8nlM32yB9jXpt9frq9zcnVHrv6us173/zveo91/F6zPu0ow8w21tOm9tPy/0QZuhGtmyenMTMWQydz1dy7kvfWQK3xS2OrC3RhvETJshwCWEIm7JSfaN8oNykHRejZBgsFsQjUdTVdsKalWuRKCTgsXqRQx5HHHcE6jp3RiQWNWIQxSgtjevTggsmhiU/zwzBa1JPx4jPHHFpkQTzJjQHAGZD+H8W3Qh8OrbNmD+PC0YHtnb5WrSl21DuKkcaaZw66FRUd6oVlmsqm5Gass7KWavmfSxZuAQjx44sRZ86OjRnDGZHYl5ovQk6RopmI8l/65qtRjqIwrz4wotwwAEXXMggg/OnnS+HmU5eOxyusbm+ao46zdexevFq5JFHOBtGhaMCA8cMlD1x9NFH45vNmyU7/SNSnM4aOwYm+vPY4fBHDt38zMzOTH+feyYRj0tZKZ1ISk0wFAjixWeehxtqcEsSSUybcalk5U2tLcJsZ+950B9ANpESPeqO2Y8OGN5++2344ce488dJ4Kl5Ir/++iu+/uQbNKSaMOfaa+RzNI+Ca6/r13zmxx57LObMmYN7771X1oHlGe4pBtIF5GG17y9dqo23ORs3OxKzcdGw4IEcekdjZA6s9LPsmAF1NJ7m8/N/96TOLA6stWh+vXn99Z4nokKHrgjZ+8R+zAZX73f9O/shCkUgm0oLOfG2225D0BpU61CM4vbbbxdY2OwQ9Z4rGWRDVbBjnz/XT5/RPyLF8TqJEDAh0B0fLPfwd31eL2684QZUuivl/OSRw9/+8TdBkhj0C7fF5YTV7Sy1k5nXVT8vc9nTvEcFQaRksVJ3UnVoI0lhfV5lvkWE28M49phj8OnHn+CoI4/EzX/6M3xWnzD8GcpeedPM3/OFYvcZxPJZ6mcbzodxyy23SLBDnpRMzDTOj947Zn9hLhnqJIY/Nzv0jhm62Saa1/2PHOMfOXSdnPE1HREQ/T1tT3QAaA6Yzb6Fv6+vnf/m3tE/3y/JMF3Qgc6UXt9MWglLlWzbYaNOUcNZjD8lZ2Q4dH6I0+YQaHn18g+QRUY+ygUnBo8YgqxF6WBrMp3um9T1IcLmEgmaBj/oOdZkWLJt4rO1nyKcjiDgCqIt1Y6zJk0UKJI1S2ZHWjhGHmyHYSOSRWhdeYN9zHvRESodlRkK0Qsgkbsh7CIPp8PwAanrcuoWN7aWEuUzMsQfdMAjqmEUhmAt2Xi9GEJCXEUg4PVh7fI1yCANJ1xIIInho0aKwl04FpX7YZbLemy0PSwHdt276xAvxuG1+HDy8FMkghanZwzh0JtHrpv3arQtyIxfTZAxtMqlR9Qon8jGMPpfdVbMGpS0CRbyaGxoFIe2fvmHzHFEEc0CK44aeAwcXjc8BtuavxNpUaTIVD6r5F87zPGWTVIsIh6LY8P7n8saMZBxw4Wh44YiHo1Jux7LDcKT4KZkpiDTs1Q5RtaRbTEdSDd6bZg/8DmK2p4MelCjJpll84tyxtJiZtp7wiLmZxgIlJSI2IZZUY5ELA6Pw4l0LIFPlq8TJJuGi0HXwDFDESgvkxITS03trW2CLvFZ0LHw2vUoXTFIxvn54O1ViBdiCFr9GHfOOMUZKSvDgpcWgFfJCvzg8UNl/UnC02UoZm3VFZV4+6WFaE22oNJTiaFjh8HpccMXDAhytXX7VmHekxgnpSOumjEbWhtoiuHoe5Xpbsa4V+l3MdApncmoHmhDHMcI0LkG+qxwX/NZixMvEYVM3JsOtVT5idH+pNdTzovx7KWKTNjazMTt0KJKo9cxeykFKga0zg8p2RSWgIz5D4KcGRoWhMf5jPQZEIItzzInRWayeH3eywJfqqKjBZfMng63zyuBm3zHrKNuTBojUkOnKEqBFKgxpk8yONQOnftC93DrgEi3eQmU7nDIe7OkQ1ROWoPjCQky5t77qPAjZGY3gCnTp4jj5zoSmWKPUSKbljNAtIhfsoYGlE8Z2URc8QLEaWtFPKO9TkpO5nNnoKDyeu7ffAE+l1uQK6fFhv/c+2+44EYcCXjgxWXXX644DGJU1X4yOx/hSCWSePaRZ0rUuwyyuHLOlXKG6Bt0MGoOPrW95t+aRKyDNO30zEio1hHoyA/gazWz3hw07IfSHMiTm+JL7iuNSurnyt8vXaNJnVTOR9Y4H4bP0MmGmQsivDQD1d7vvUx6BuaArGMgsi9AKAp/a7+g5YgRJxbpjORQG1KMKmq3iYEs5ApIJVPKMa1Ya5TrirLFThhwIvJ2q4J+mlvkcEgbBMkdFmBPYz0cPg+8wQAaW5olo6CR58b3Ol3wOd2ItrTh+y+/RbKYpgfFkOHDhGhXU9cJexrqZeF1ZMbPpEGmm9G9l/FUEtU1NaVeXsLbhLRJQOIBobPkQ9W9pcyE+UCY4bRHwpIhchEqy8qxY+s2gV5Z79y1ZzcO6tunBGnxGvgM4u0RlHn9sHCsK7MDqxWpXAbBqgq4Aj78sm2rfGZlIIRocyuCTg8+X/0xUpkEPE4vThh2KsLpBDof1BM//bJFPretsRk9O3eFvWjB2/PfRIWvDKlCGg6rC8cNOUmcpsPjFsfp9fkkOueBb2lrBRx2JDIpiXY7d+sqJLquXbogE08il0rDVgAqgiFxQGRqt4bb4fS6kaZoisMuzkuyA/YzZ7JIh6P4Yf0myU2pE07SzTnTLsCWpj3IWBVik47G0a9LT/zy269wVATRmojKM+Me4jPnv7t37YamxkbJQCpCZVi1YCUySMELN4aOGixtN5FIWLKMxtZmuIN+VNXV4pftW+ELBErlDCvVqIw/snFp4A1DmkURyUIODpcL1aFy7N66Hd3ruqjAyOUS50Xnt3XHdmHqSnuSxYq6mlq0NDaJMWLGzD0UrK1CeWUF9m7fiXKnFx++tQL5TBIepwexfAoTp01Fxgak8zlkkimUubziCOiQWtrbUFZdiRh1E8iJYK96Kg2P3YlIUws2rvkcpA7S9KXyKbhsbtCwFWDFmKkTUXTYEIvGkEml0LNbdyCbR7wtjFVvvwtKxqQzSbicbpx74RS0J2NwBnyyh+wUlGFAy0CPU98oAWv0xPOs8KTYipDr5V6trK6SccW79u5BdedOaGxqkg4Lsqi3b9sma0bGNx2K6Io7HOos7NqFqupqOYstra0SKIkgEooIlgXBmdT8LD53luc4BU66VIKBksPjPuhc2wlbf/4F3es6cwoUstxfTivytv2nm2nHp22tzno0pK1hY06qi+eyqK3rhF9++hldajoBubzs/aqycqTiCbFTRL541gOhENrC7SivqpQko6W1DTabHT6bC689/DR8IPyehNPlwXlXTEPaUkCB6IfFAr/DjWQ0Jhknz3lDpA3eihDinAfO9q8CkGiPIOj2yv7a+utvpfv3l4UQjkfFDnWqqRVEqLmhEV3r6pAQDQg1k4LXxrPIs8opgE/dNw8FZOGCA8lcAv+47Z9obm9DJBmX/ZZkx0UuLe/bt+8h2Ll9B/xsD5WR0wW4HC5Zv23bdwhM3rN3L7S1hwWi5+e0ttJm5xAIBVBw2JBCXu5Hat2BEJDOwpUD0u1RVAXL8NC9D4K6ngykZ/31WiTTafh5DvIFROIxsVEMNGifaEfz6QwsuQKeffhpZJEWxI8yKNOvu1yR+ZzsYGIQta8GrNdeO60DISTmoMGM3Jgdn36N3iv6ZzpD3gefK+EYs7iQfLYxQVQHSCpBUV1ZupzD1zGZM+NL5usxxwrmgITf14mX5qhox8/r1K/V39Pvab52/ZxUh4RJWOmI4ccXBYYy5P1kcpTUpKzgf8V8ER6nG36vH0sXvIN0Ngmvwy0HZcyEsWiORxBLxNG5ulYMB40cDQE3XkVtNdqTcTSF2+DyKWi1tqoau3fsRC6RQm15Jb78aAMy+bRkQaeNGI6CzYL2aEQMQYhZUyqpmNAMMmR+rhIAYfTI75NURVheR0dsjeKGEjKT0SbBmiT/n/dJyFILpgh8b7dKLzWNL40BWc40ADTyoKFNp8SQ8cHTQHhtDuTjKXhsDiHTJAh5uBxojLbLYeh31BHCB8hE4wja3fhi1XpkUnFQYvHMCeORshaxt70F4XxaZVsuNyzZPKyZPDxWOz75YB2oFh5PJeBwuzH8zDFojrYjzzopI3GbTaBv3i8zXH6Pf5g5Er5iwCKtPNkc3FY7ku1RuS86iu07d6C6rhPimZQ4UJLSaPBpfKPppJBweIA3rlwPeyYNt0O1pFX37oYuR/dD0eOUZ9q+txE9Q9Xysx2xVnGGun+d3IfPPvtMDBcdQ1kgCJfNLmv+w4ZvYYcFeWQxYsRw6VxgcFHRqRpbdm7D9r270e3g3nJfFNbpWtcZmVhCHDqvU3TfqZ3N5bcUkaGOukWJC5W5fWKAqvwhpGJxRdqkils+J8+ZGUQ0EhHHk0um0bmmVpjtHq8X7pAfvzbsRnNbK/of1BeuTAHz5z6NumCFBBa7W5sw8vxJcJT5Zdwp6+aZljCqyiqQtwLRVAI5KxCqrMCepgbZK52qapAKR1HtD8GWLeCxBx5CXWWtnPF0PgOHzYmzp52PmCWPrbt3CqzeuLderq+YzsKRK+L1519CpTegsiCrBaPHnYGc0wZ3eRAtiai0PJYx+LFZUKTqoEVNb+M1C/oFK4IenzzzRDQmz2F3Qz1C1ZXwBP1SPuC6kUdBtIGlht27dsle7d6tGzZ/s1nOiuy1UBB76+vlTFJopKm5SQKv5vZm+H1ecQB0QgxkmDWQF0Ij7yRHxGGXgMJtdyDZFoHf4YI9D9jdDrQXM8gR3DoA7KqNls7KNFqgs/ZssYiyuhr898svccxhR2DP9p2w5Yuoq6xGrC2MoNcnNWh2avC6f926Ff2OOAybNn+Duq5d4OXoXIsVqZYwFs19EdlIGCFfQJDB86+agcoeXdAUaRfCWqYtirrqGumftrgcqOvbGz9s+1XOJVGQTmWVsGZysGTyYBBK9jcdZzgZR6euXbBl228S6LMWTTt5cK/eSFK8yUOSYxjugE/mWjA4Y1CUjifgstplD/EM8UyLXkVNlQSx4VQcLq9boAOWBmprasU+hgIB7Nm1R2yT2+lGS0srTj75FPz4008iBmO12eV8kZDJUlF1KIRtO7ah88G9sGXXdtT26KpIdqkMHNkC/EU7XHlg7n0Pwg47GiLN+NfDDyCSTUlwYC8oHI/2hPuPe4oIFPcxExQGOtlkSvYj7WyoshyRZELuN5FiH72aFvh7WajuuDDD1oKY6JZBE2J7oMzb7ND1HtPZvdpHdOiWAzr0kuyuUdZVyJviS4lTN4bz/J5D16UB8z42E3b1dZgDBP1a8/f0vZsduvoeg32FIOnXWI4aeaIoxSmVIEU+U1AcR9sRSrcI5O6wOfD+8vfE2TDTiCdjGDxsKKw+tyJ15QqItLXD51ZqS4weucCM/PzlIckMY2zXCgQRcHuRiSdQFSqXjJcHgpnF9t27BOZy+30IlpeJQeCh0Adasg6jziPM1iIhh5Q4Ihol1lvo0KSPPZFQwifxuDDoydTk+1CFi879q6++QlllhYqyyeyOxcUI79q+Q17X6+CDJFvkxuP98XvN23ZgwMDBqN+mDAcZp8zKvGVBtCdi8JaHJJuWnk2PD+6iFdZkFiG3VzZ0Y3MTPOUhpO1A3mVHjBs6V0BFIIhYcxtcsGLzZ1/K800YmcJBRx4KX0UI5bXV2NvUKBG3rrWz3s2onlkrnzcP6eGHHYZoOCKHyGWxCVLQsGcvenTtJgaZAQwjaTr1hqZGIecx0i46bWI03AULPlu+llJuCPgC4rRPGDYIgd5d8POubbK2XatqUWiOCLSZcllh87mxc9cu2Tt0AIT6BMp3e2RPeF1uOeC9u/fAz9//KNkTI2Bm5+FUDI3hVtT17CaGikGRw+0SxIVOhsGOduiEFWX+OEsbliJo0L0syTAri8aBVBaFZBqHHtxHgiqr3Y7mcJsEANxHbpdbnArXIuDyyDqF4zEUXXbU9u6OrTt3yOf1rq7DB68sQiGZFLEZb1kZBp99BhKWPBpbWyS4GDv4dHy0Zi1qO9ehJdKOHn0PxvY9uxCsKFddD4kkHEULrOkcstEEjjykH7b89LMiA7mc+O6H79H1oF6I5jOyxyjY06tnTzlfbY1NOKRHb7zw2NMoZjNy/+z3HzLidHTq3R3bG/fCFvAiUBZCLBxWfahWqMlvRocJ79FltSEbS4pD57mjTC6RGQYgLJURBWM23dLUrEpmRtDMfcDAvIZqeY1NcmZICiTKwfegYWEwWF5TBVeA2W879uzYiV5du0vmSWN0SL9D8cWmr+Qc8WwTgYi0tuGoQ/sj3tKObCyh1tDrEIdeqgEeYByrzlD0a2jAeB5zJJBJtlkp5zefyuDQ3gfjm41foTwQlHumzaAICtEwj98n9oVBeCQRh4393l4fbJk8Fj70rGJMFIBYPIp7n3wUn27+ChWdarB75y70qO6EaGu7aClEeG79bkFJbOzCoQiWxY5wY7MElslYXLQ7wtGIOPxoMiF7tlfvXvC43IJmsjuCzzaVjOPgvgdjy9bfBOnr07evtEyGW9rQo3MXgbq5fhT3IhJEdIA2dU9rEyqqKxEK+iXAJ7GP51FGTBcgYl2xSEzuJxKJoluP7hL4+kMh/LZ1K/oe0ldsXZnLjYaGerHjDBSbI+0S0PTs0g2Rhma4skV0qagWB88zScedLuaxrWEPDjm0H7Zv2aracX0eJIgYFFT2z5r7oFNORVtDk9xv34MORiQaRaaQQyKbETsUiUUQDPoMtF6VBLSz1mve0aF3zMj1/3fMjPX//55D30eWVJxcnaHrDFn7Fwk0TA5dlOmMLF2PWS717h9gEp0uGUg5xNSNoJ253su646aj89eOmn+Xyl8lIvcBHPrxYwcUpd5MQ0Dowa7qcQXWoXIU4JcJHPL3J2vWK0YvgEgsjNnXXoOfdm7D/DffQOdQLVjFYcVx5MgR2LZzB7r37oUff/sFgYoyyZZEE5sRRS4Pv8uDLz/+r7xXfVM9aqs7qY8CcNKwU8Sh76mvl4hVEANNfDEJIUiN2u0VCItOmkaRLMrvvv5OXqUlE/od1U+Y24vfXIxwMoyQJyS10SGjTxPjSINDh/fW/DdQ5amQTRXORXHG+DMF3iKsKu1jBWDlO0vF8QasHnndaWNHYOuuHbLR/eVl4kC4OYg+rFi4BH44kYxHUOYjFwBgPHX8aaeKQeYBZh8znQxrtoRXC7m0wMFdOndFfVsTysqrpc7amG7FxHMmi3QsAxQeYn6O1I05dMPllDLCi8+/gHJ7SJ4r1+OkU48XWP+1V15FeTkzThtyKAhsdsbkcZK1sz5eUVcrhp2Z4TdrPoeL0qZWO+KJGEZMGo8diTasX79ByHI25BGSnQAcN3wAik6FalBwhe1527ZuFafWq0dPvP3SW3IdzMpTyQQqPOraovEIJk4+G/FCBllbEf7KcvyyYxtsXpc4STK8mxoaJSARvWgpt+7v0HOFomQgXDs6cq/VgepgGZ58bJ4IxQgUBTvOumASdu7ZjQ1rPhfoLxmPodrHZ2HBmVMmYldLI7w1FVLq4X7y5i1Y/9a7sJOlTGJnIYehZ4/DjuYGfPHRV3I/BA/5dxZ5TL7gPOxpbgScDNKSQuZkFhZwe+AqWrH4pQVIpqIIugNoj7Uj6C8TmI7rOnzSaHgCfnl+hLtZ9vlizecoICO/67bQxUMCN28oiEg+DZvNgzEXnSWBilt0FEiNKwpKw6yB60JUhM5g8fML5DoVHwAYd/4EvPX6YjlnTZkWhJxBTL1kiuwlZtflwRBenveiKg8UkvBaPYjn4hIYV4dqMOWSKVIzpvElqtOejcMX9KO2sgqP3PcQ/CCplbvcijn/cy2a2lqVxDEAr8OFZx6dhwDccNJJIY+zrryw5NDNXB4NVx4IUpUEROqNyoERQSS5lhl5S30jlr3+jlw/15rQs+haBKsxbdalgrwR0WLd2eX3IZ0vgOHmvH/cgxpfyHCA7bhg9hXwVJXjH3ffgRpPNazIwgOlbX77fXfjqy0/SCDIa+lUXYOdv25FpS+Io/sdhm1bfpWk4ql5T8saJ5GBHaqXfOzEMTju6GOwedPXwhhPphN4+P6HkQK5IjYkkcafbrpJAv2nH3wCmXwSPpsHTW2N+M8D92N3cyOsHicS+SzcPg/q9+4WBIG2mkgOg7B//PVWeOERzooHHlz3P9cLCieZJe2C3Y55Dz6h0LJcDB67C5fOuQJ1Pbujoa1FHDfRSKJdZU4PHrrrP7KH+NWeYtnBj+tv/TOamltQU1Yl3I+dDXsx77GnpJBkh0PWe/pV01BdVoF/332vrDj3XyQfx1/+fovBvSkinYqLQz8QaZGf17Et+UCQttmpd3TwZoKcGeHRDtWgFalE0cQBkMEzug/dBGnr1xkIvCDIpfHiB3DomqVvdtz8d4nPYPyOmRCn97d25maEysx14/7PGBwRHQhZzA6doQrrqqo3m86lIBm63UJahhVr3v1AasEkWnkdHmzdswNVnTvDKnkFH0ABuUwaPqdXFq/LQd3RpWd3idwElu/cGclwFA2792DPrzuRyyuFNb/HL06GRmBPK3WKa9Dt4O7oc8ghAhNpApdqr1NfylRbEGttF4dIZvjKZSvlZ8lsEh4H4dY0nDaaDgsiiQiC3iBiqRj8btVK1OfIfgKjMnou8wew/J2lQtITXWe/D4NPHyYbj9kvH242mcbWTT+L42VNNFfMCcQu9dNMSuBYwlkMMDau2SCvyaRiCLn9yGbScDhd2NvehEBZBWoO6opTBg3E3vq9Uj7476pPYEVejIs2vjx8u9sbUVFWI4Zh4Ngh4iiJRvB6GPnSABPipP4zkY7P134qq0HLxNrrmJGjsHb1GjitDoTjEQSMwII1XEbTl111JTZ9/y0CVRWSGfhsTnHooriulgRDx47CgmUr0YqYMLZpmtzFLFwWB1IAjhxwrARSzNpo+Ht0747Fry9GNBuBy+aAz+qRK8oVMlLXD3kDyNMpkLSDHEZMPAPf/PwDBp0+DLsa67Ft104h3JEwxKzrQBk690ueGzqZRtfaOuErsGzhLFqw7v01wsAVkhiKOPjwvvjp2y2KK5xPI2Dj/swJYkQOyLSrLsfmrVvQm5yJpmYUo0l8s+pjFFIpuFxutMYjOPPi87Fw4XJ5JGnEUQkfckY9fFvjTlw+e5bsdWY4DY2NqOvUCU/OfRyWTA7VLkKQygREklF4PF7Zva0pIlp+CZHPvfg8ERTq2aMHlr6+WPYO/8RjEbn/QDAke4AVs5ZCFGeeN1nKTR5RAlRQu+gzFBSZkegMSy4vP/2coGdl7qA8Dxa3GOqFEYcXPkyYOh49unVHY30DXnzuefjZZVJMw2t0s4gKmHHmeHboDNx2N844a6wEse7aMiSyKWQSSbz65MsS7ikqoQVnXjBBoG4GGhRJKWZyeOeFt+T8CDcAOUy88iJkjYGFZoeu4VMh4JkMrRl6tRI9LFjQ1tAs90BU6qUnXpC9JihXJg6vk4xsIy9hIFmI47qbbhTIfe3H69Hj4D7IRuNY/NiLSDS3oKy8Un55yszpePyJZ43QBJK98zLbom1wB/yYesWlUrqgzjr3OMs9/Q7qg7XvvY81K95H1iCLWq0OeeJtqbAIF3WpqJNru+TSi6XeTRv12OOPy35QeyuLK2ZdgYDPhwf/fT88cJZkBq689irEcmmkinnY/R4kU0nYbRYpdaSTabE7JLC98ewbRkCTlfGnt99+B+qNWQRRIpfl5bjxTzeh2lWOXIp1fx8uu/YqbP7pBynJEUnYs3MXXnryOUleou3tCPn88hxtDieS4rZtaI+H8adrbxTUiSWff95+p7G77EIEvf0f/xRb/9ozryCajsLn8ksice5lUyX4dXlcKBay/18OXQd62oEJAdlEpDTvDzPkrZ2o2akrxIf1Z1a09jHF5b2lxKf0VqSooLsozKUhi0UcuuJ47pvnsN8eNQUKZnK2duj6+rXDNzt2fV/69/Q973utOmf7EREJuQuEIMMGGL0p9jdr6HTmUkfPFZDP5vHZ2k+QzadRpC650yuLRwOTQgZeOBFLhFHhDSGbZ3WTrQUOHHrUYShYLcLiJDRK4si2H36RYx+LRYWta7HYxNn4DWejD2Bdr85C2tGyr3TMAj0YEQ5hxaDDLfWy9evXywADsnCddie2/LoFfQ7qY17/0r9zBcUE7Xt4f9T06ia1UxI4Nm/8Gk45tsoA9Dv+cDh9HjURyW5HPBzFT//9FqQP6mPW56j+sjlZPyVjm+z8bzdsFofBAIcHgu/Z2taCivJKMcr6T88jDkLPg3rLQf/wvQ/E+Jc7/XIYM/la+YpqAAAgAElEQVSsqnV7AvL6vYkmXDDtYsnMhRRXXS3BByNpoQmyYlIo4tMP1pcMmlL9U+Y1nlQoBncvDQEdCe/xu+0/44o5sxBOKTZsucePj95ZBUcmA4fVLmMSm9Mx2PxliBrElmSmHV2cQdkHcUsedqsbA4cPFCIaSx4MOFYvX22oDgKZQgrFbA5Bl7q3RDyGoM+PZI7QmwMtuQgmnDsZ3275Ef2OPlKgeBKxiCwwa9TEOIHkDFIcTYpkaLDJWuRiSVQFQrCkc3hv+Qq5Z6uslFpL/mkMN6IuVCNO3WtTgjZ8ttvb6zFp2lTsaWzACccci3hjK955/lVUMWNjP7HVgt8ijQgFaxBGFOUIgPm/GPhYOwL+MnmfY4acIE6OaEnD3nps/vhrcVyJTFSyU65zyFeGeD5JRR7JZLh2DDR4rVNnXCBZ+msvvSJIlt/JnFAxnHmtCWQRK2Rht3px7tUXYm9jA8qpA8CMlbwC8l/YV05HB2b3Nix+cUGJkKcCHHXPTalWKW1cd911+HbzZnTr0hULX1yATCEJvxGA5YtZOC0OtIfbpKxF/oTX7RV8h3Zh7LkTEbVlAadNiHzvvLpIwcPIyr2NmzpBAirhoNjsAosvf3UxCkV2fNDGODDhyqlIkbnZoZPB3B60f1aiXssMywkbuoQqsWfrTlGvfOj+B+B3+MRGMXPX+7wl2oqyQAX2tDegqqxW9sLwiSPRt39/tMXjArm//dgLsKWpfOgUh56yAHG5ehvaU62odPvhE1xBPUP+7KobZ4PSrBs3/BdHHtpfAsp7brtDSkV2O8uIQKqYhc2i/s0OIZZiyr3Et4AZl02XtsOnn35WsniWAphc3Hb77VKy+vdd98JaZLkiirJgGS645CJUdK5FczQsZa50LgOv0yFoEEuiLG1REOmeO+9GXbBWEhmu+fSZMwQGJ4JGAinJkC8++aJcQ4EIi8ONGVdfAZL32ELLcuUD992PMldAXsM/8XgMPp8f7UKAVTaJ78/9OXPWlUjms3jyiWcRzsXgtfuRQhLTL7kUnaqq8fB/HpTkx2lhl08GN/71ZkG9CuTBGBm6uZxSgr0PIFyljbjeE7omrb/fMYPXMH7H39uXuat80dx6LM7WwHfF35hao82v4y/KmevgzLVT1p+5j4CntAk0fM7vm4WXNJRvLjHpbN38e/yegu9ZinPv12FkISlO5Q5qWAB3rGpJoeSrQ7L0XDqLRCyBbzZsKjkLQkWskQ8ZO0qgSjK/K4NleO6Jp9CtU1ck0gl4XF4cffJxUpOhgAYHDXz56Qa4YMOO335Dr969ccyJxwu5p2evXlJX3PjVl3L4mEHSKBx10tGqz90ks6ijLTo01nkOP6QfXn/9dXEoNosN+WIeAwcOFAemBVref/99MUas99HhcMkYbERzaamrVYbKsH7Vh5JFiqiEJ4DjByuGucVg/JJY9P2Gr5FJJySTZbYybOwo7G1pEtISGegfrfpIZaPISHQ9aPAAqSv27t1bWOEbNn4hDoAOiS7nuNNOEviQpBp7voiVi5fCZXUIKc7l9uKEoaciZ4PUqKR+a/T2swRA4g3lF0nkI7xKstbqlavgoD64hTmqFclsCqePGC5wPLPnd999VzgRvP9GA9IfefYZaIlHhb1MmHfdkpXw5SBBjp2lEgvQf9hJcAR9iLSH8e26jWDHLu8zCaA5HcbUqVOFYc+hK0sXLEUkE0HQyecMnHDKccL83fbrb9KK9emHH6OpsQFVNbXIENUhFHnBWYhl04ikk+w/Uwp0hSKsLPfkiRQZTFibVTooyJLlhiZcyLo3rzvgdKOQSGPl8ndlwzscTsSEqe7DESccqdT6sjmsXLoc2UQSIX8IbYkI3N4gJl4+VQhtzHAqXD6sX7QCmaiaeOZlrZrllcljhAnPGu3WL76nNVRQIWwg437ouOGweRWnZPHLi+Te6fTT+QRmXTlTjMQPP/2ILt27Yf4rC+S8p7NxcUKEWiedfbYEImz1YQ3zhaefRZ4zEdJpBPwhnHn+JGTtFuSdNrSm47Cx5YllAdFAVe1d8swKRQkk+UyWvLIQmUxCnAxRMmZSN/zlz0JA7NKjm6AJ3H9sj9MlMzrKIcMGylrRSTAQf+sNdb2c7MTSx849uzDnphsQdxRgcZGEmceC5+aXsknak4tnXSIlCJLopLc+lcbrT75sBMQMZIDxdOisZRlfZjYyn605gzEbNVFWtDrQtmMPjujTD/fdfR+S2QQKuRyCniCmTb9YziNLdgx83nh1gTjV7a27UFfRVf498+arhZLlzAGv3Pc4HHx88aQ4J0vIL0x3dq+w5POff9yBCldAlT8SEbi8QUybPUPsy+H9+gsKcu/tdwoCWV1RJTaIMsHX3HSDOEn++8UnX0AiFZWyDs+W1+XBLX//X9z8v3+Rs87sldd18RXTxIkvem2hyrSLGdgtDsyYdTlcIT+i2bQw0p1uJ1KxqJQbSGAlEY77u0/vg3HN1bPhI48Hblx9/WxBQkkeDobKxC4++K+HkJdEzI6Ro09XHT3hMNweN56d96yCmwsZpBIJlPvLcM3110hAwJLiqy/Pl+vcsWc7etV0lRLh3KeeECjdanFia8N29KjtgWtunC1cjHvuvAuVwUr5nbZsFDf/7a9oi0clafF7XX9IitM1cO0EzZk294q5z74jKU4HCeaMueM+U5QNTi0z9XKzVZOkcCMr1y3NfJ/9Mnk9ArcDbP5HDl1n23qfm4e/CC/EGDSlr12/Xu99fS/aobs9SqZYZ/OWI0ecUGK5S5HfGGjv5GAKuxOpRAo+txfJeBLr31cOz211SmTJ2K3/wONQVVuD+h270K22Du8uXgKPZD9FxFJxeN1+HD/gRBlwsfmrbyRjocHIp9I47fTTha0pJK1EQpi0zMDWfLAW8UxC4LKjTjxaWgN0j28JSWCEbrUJ4ezN1+ajskxpjkcTURmHOHDQQIk06cjIbP/mq28MIFABiHzdmHFjEckkpWbETOm7jd/IAZK2OABHnHg0LE7FIJfNkivguw0q65J6N4Duh/UV5inh7nXvrZPvtra3oLasGocfdRi6du6CcHu7fEZlVZXA9+s//NgoMdhwzLCTJIhKtUfRs64LFr46X1jGXo8PyUIGQ0YOF5iUUG6Pg3rLvTBwMQ9hkJnQuQKCLg9Wr3hP2lx0Zj56/BnYtmOHtPbwGuj8P/rgQzS3NKKmskbgs+MGnCzOWjoF4kl8s34D/DTv6ayQeo4fOhCO2nK0JUmyKaLM7sa6t5aKyhZZyk6HD4NGDRbDzXIFywJffvwlksUEhg0ZKoSY7zd/i5rKKiEq7d21W0gzDBq5i1g/PHbQSUIs29XcIMaP5DqWEtzMmOjQWdNiWxYJcawXGw6da0ImN9sD2SLGDP2L9Z/LGrP1z251of9xh+PgQ/oKJBkLR4SdvnLRMuSL7CG3S+Z7zNBT0YtGraUFqdYINq/5FEVmNA4S9+IYcd5EwOuUoJefl25qw9plq1TfO9GmfAoXXzFDapAk7tEQLXjtDWkLumbW1djy409SlqiqqUZDcxNcPi/eenUBPGyVMloUJ009G80tLWp4RXsYK5YsNyBs9RlTZlyELbu3o6ZHVzTGVMtlMhZTwjZE1gwpZfINXAUFRy9/nVnzvhr65IvOl3p/l949sathr5SWWKck0rPg1TfghQuDThuAY488Cg279shz50Q66iM8NneuECVTRI6cboydfBaKAZdi1yfTWPjaAkGjpP8YGUy5+AIJvkQHgAGW1YZ3Xn5LrofYSaqQxdkzpyFt21+LXsORZoe+LyspyLPlGfDaXQhZnGhvbMGrz79SYs3EM3HMvOoqgZuZkbJ9ji2wr7/4huy3GddfrnJvyjTbHEg0tWHp06+iSCKjyyMP6+I5VyJlh5A02RERq2/GS48/g3RaMfjzFjsunXO5lBRYTmD77ctPPF8qrbSG2/CP228TFIothXSmzPSeenwefFY365nybKORdtx5z11CVLznP/+W977+xhuEcHv3nXfBYQTmxEqvuv5qaRF1lwXRLOvvhluQHiJ0FllDttbu3LYDS94gj0AziSy47OrLZZ3JJX74oUck4HBbXMjkE7j11r8LgU9mrReKePLRJ5AupOG2uuQcXXXtLGHSUwiLZ5P6GY88NhdlNiJViiRNPsXVN1wrwdAz855DspjEjdddL8HQkw/PQ0aCEifiSOPKa2dLO6DNYUMhn/nDtjVzht0x2OP//97wJo346I4InemWIscSIqQculmcSNjkhkNXUayhtcCStDENT2szkE+i+KRqD3eshWs0SQcbmhin70UgfQPG1w6df2tGu87aD+TQ2S7oEq6QaTjOMaNPLmoKvgiTGDV0UYnNk3TikAydG+aD91aJs1A13gKOPP4Y2MsD4qTI6m6tb0Tvrt2xfMlSgYXLguViiE4ceJI8+E2ffym9zaztpSIxnDFOtb2R5dvW3l7SLV/53nsIeIPIIieZ6qgxowXKZs2Q+sWUhA2VhYT5SfbldxsJcRcRTUYlOj9xwIkSkVK2lNAtNzIhp4ULF6LMp6ZjRVNRDBoyWKBKbnsSat5f+R58Do8ib6RiGDr8NDFIwqpmuwJh+f9+Cbc0cChU48SRQ4XhzjrWuhVrkMom4HewRluQoIL3zbo6s1eiEPx67vnn0Lm6M6L5pGRak889B+GGZiF0ffbBR+IieIAzyOPok09Aeadq7Kjfg9ouncVhMjvh9bAPPVBRLgeRZDZCfl+s/VT4DFIqATBg5BDJZnkPbP1jvY9ZPMFcQr00rScPHyhZHw0v20w2vPfRfjX0k08fgoTbKn25PKDeog3/Xf6BGAxmrmkUMWD4AGFic6PTKYlWOUd9WixS3yTZi6I1hAcZGKZzKanFposcWWrHqSMHw+p1CcGuNRJGdW2N9OOy37+yvAJN9Q2oqKwQqWEaY7Kbi6Kl7xQ4nyxjR4G1ThveXbIMTiEwKXh0+ISRyORykukyWKJjWbFkGTyWfRDq4EmjhfktYh8FCz5atEKCNgkMSPQ8byKyDqsQwrh/nckc3nt7mVGrTcp1z5g1Ezsb90pGRhSIBpbPO+Dxyr+5dkSDWFJY8Nrb8rusgAv0SZTi7DOVehen6DmceOfNRcgXsnBKAA2cc8kUaaEL1FQKssTnYJXDb5KeZe0vX5BWOXu2gJVvLpG9qgKPIiZfNEXBnU6btNrxWnbs3ImDevaSTIt1aDqwRCQmLZVcL7ZRPf7YY5KpEToVlUC7CxdefomQ9BhkcQ2IKAQcXtl7kWwMV82+Wsiw5MGIVGlVDR697wHJdPlsaQonzroQCYsKmFlO0tK2mh3cETI1G2Q7g5ZMAS8+8ZxxIiH7adbVs1QCQEKtnERI4EJdDN4vuwN21+9FdXUN0qmsvMeCR5+FXcSACKtYMXXWZcg4reJ42NJaCMfFoeu1orzWtNmXyc8ZXDx+7yOS8TIx4N6bPPUcdO3RHbF0ElYnyxbtsrc6VVbjwTv/g3wuLY7YYbfK9do9Ltx+911wO7yYOv0C1NbU4N/3/Evsrer8tuKKa2YKES9jheqR551ls7JOTLxYniJBLxlL4L5//RtBR0A4Q0F3ELNvmKM02fsfhrvvuhutba2oKq+R97jhlhvEllJH4OWnXpS9QgfstDhxzZ+vE/SRTlz0H6jt4PfLOXj6P/PgMxw6me+zrp0jHQDznnwSTjhx0YwLhePz6AMPC6eFJEiWMC67YabsPULuuoa+j+ioOBNaTU1n5hqG15wK7fBoX/cjsxkbRGeyeh55Ryh+3z4i8rePJ6Idr4bcBYHjmTKElLRDl31psShhrA4TMM1ogh5upJ202XmbnXTHgEBfn5kYZ67Bq++L+lmpp10cu9mh66lmotZlOHT2n8cjMYnIVy9/X6IpMtkJ5w4deTqayHr0eYWEwywx3NSC777aLNfDflu7zYmD+/eRTf/9V6w/E8pNi+gBd048l4aN/6bhzKVEkY71xIaWBtRUqnrXSYNPlg3E/nT2DdOxE8JjTZLlt68/34S41IJ88j5ktUvbk8slmR6zdLaptextkZ+rO8hj0NBBylFnssIK/u8nnxuUNGVgh40Zjsa2FkEPCFOxDeuLDz9DOhETOJNZVv9BJ4ogStOeenyw4j1U+8vFUDMCpjFhsON1+ZDIJQWi52HngUkSBnV6hVQ2+pwzpD83n0jhs7UfwedUQYXO0PN2i2R+5dVVcv2l4Sg2qwREXFx33gJ7Jo+Nq5VD58PlPZw6eoi0KnGIA1vF2D+/5t1V8ELJhpYcOsdwFgvyPLVDl9qRBTjp9MHi0DN0eIUifIZDZxTbUuS8ehfOm34+vv7mG/Q6qLeaEMUhJ4ygMxmsWbJagHWS9XTbI+8jno4h6PLJczp5xCAxUvxDEiWzfQYgdMDM0Fkb5OQnZjvcb5IVirqfUvtivZgZKaHmFYuXCRtfczGGTxwlhohdFnw/IjvLFy2BGw5xdnwKgyeORlYkzJRD//DtfQ49iTxGnHsW8i6bEP+0Q1/19jJks2kRTGIVfMRZY4SLQF4EndOObdvQp2dvMfLzX3oNdqPDgOFWAjToVviNHJzXoB06AysOiVk8f5GcFxKnCB2PnzwJNr8HaV6n2yF7i5C8sIQNBTz+iGUKe64gQd7S194uOXSa08kXT5H2QDp09tDT2XASHGvOXTrVCcE0FY3j4QceRI2vUvZyc3sTasqq0RptRWVAdYGwJHbmxImAxyl95jy1C15QkDv3N0mLl1w5Ha3RsCiC9erVC/W7dmP5/MVSsgq5vIhlEzh39nQkrbnSEBitd6/lb3/fEAO2ggV+iwPPP/qsXBPPNPfSNTdcIyx2tmWWVVSoTg63C/2POBw/bvlZgniK7ETCUQlM7Ok83pr7HBwmh37erBnIumwS0FM9sNAex6sSOCiiJTnpF8++DFaPC5QffuTOB+XEcU0T2Tj+c/992PLbrwItk4BHQ07dA4ofvbdouXAIVPdBAVfNuQr3P/IQqBxw1Q1Xi70hc/3Bu+8vJU+/69BJLjUIzEwqyCva+dt2HH/MsZh15VWoDlYjU8hg5syZ0sYbjkTxzLxn5HkxoJp27QzUNzWgprxSiG+P/esR4zN5jzlMn3m5PDt2HdH++gJ+mbxIFPSJBx6FI5FDmTcgpbPzp12IF194Vc7dtCum4bD+/aU1zuzQaW8uu36mlBHp0AsGKc7ssHlt2vFpjXrtaPV+0A7fDLmbgz39by29e6Cfqc9RWGaJbG20TZrHyoq6oZFFm9nwYmWNLiydeZtLRHx/s1KphtH5txl61/82k9/EORtTM8VnmWB9HQiw5EhdAXM2bzl2zClCiiuNsTT1odMjMENPJ1II+kl0er8EufMBnHraIESRk+iNbVoUAWGW/t03mxH0KVYtnUrPvr2kfrluzVphpVP4gT+gsHyUbUuWInxOH8IJ1uJDpWffnggLUeSEE09E30MPkcyH9XaZsEX94/JyNO7ei80bvpYse2/rXvldbl5CRNQ85sJrvdzvvvwO4RRbk1gLs6Lf0f2kXYgOgzDlN//dJAtL9SVmtf2OOBx13btK5sqM66svNqJlZwMS0TAq/CExDP2HnCSHtsIbwJcffo5kIqokX30BuXcqKyn+P6Rlrtxo2+Jh3tG0BzmPA6cMGiB9xyTFLV+4GAG3r9SHfvhJx0ibCqEs9rxy8egwGaiQpZ51K4iTTpaZxherPjZqoerAnjpmqPSNUrBHO/R1y1bBJw5v/wyd2SEd+ucrVYbOa+T1i0N3WcXh0Vloh86WuTiAXbEmTDhrgsj0isSkzSbjQTd9vknWg24zWYgjYPUhnGzD+HFn4pMP1ktAkU7G4fP4MXDMMFi8LmGdWxwqyyfUS4ieE/6YJfJGmQ3yubfGImiLRFBZVS11Q4ryOPJsJ7NixaJ9Dp13OPLs0RKYsBOADp1PbOmCxYK06NIJHbo4SmbNzNANhy6BFR36+WchZ7cK6ZJogDOVx/tGhp7MpGBzusWhw+WQLJsO/cjDDscj9z0oveK1oWq0x8kWLpO9wPaxha8vkHWQAJAOffJ4laEXqfLlxDvzF0kgxL3NDOfimZeiPZWQ/mfW0kVTPkPIzshoiLAxYi8A9lwRzjzw9ktvyDoqMlcRZ09TDl0QGX6wMVGxlq1X27Zj9aJViGUjKHeo9kKFxuVx1tlnYclbS0qOU5H4LhJkgueDehJL57MdLqt4HW43zrtgCmo610nbGG0Mz9irT7yABLstKE7ltEuGTodO1EkPrdHGU8+i/j1jTIfOoOXJx56A3+5HEimpGV910ywkqAWQJQmMJDcrAqGgiJ5QJY7IFstfHAFNno8jU8Bbjz4HpzCm1fCdc6+eIRk6uS7M0Ivtccx/ikQytUfo0KfNuRyu8iC+/+lHrJi/rNSeyWBy4tRJUpemCiDRAIrKcHtRm2DuPQ/JvmP5kuIxzeFmlIUqJYOdc9O1cBstjGSJV3rY4qhIiDpDzxoZOsMXB9ceFqRTaQS9fuEpsM2YiNDLT76ESDKCMk8Zps24WHGHLDbcfe898Dq82BVpxG0P/Qs2lx3R5jbRcnj18RcEaWCGzafxz/vvFD0OImJUmksmkti7Z4+cyyfunQviMdl0ClnyfOxu4cM0RBpx6623ShcOhcS0Q2fTHDP0y6+fCd5Dwaocup2yvIbEr85UO9aYzQ7dnMHvc27/t2zTMXPvWGPnOtpETnsf5K4dqZb6FSdscuglaXNDu4XJpR4YZob1/whZ0A6dr9Gyy1qsRgcsmkinSwr6DJgheDp0C4XWtKQveUZsW9Msd6Vbrshxwo9jy5rVLix3EizeW7ZCZB6DbMPKZ4TQFuhcI07Xxp71bF6kD9euWiOfH00RJnfjpAGnyIH+4tMNUj+3FgsCuVMmkyz5WCEFt1UNfeHmjSVjAp3zi5tq5PhR2Ll7t9RvKpil2qwC49HIM1v68IM1xgZUG//Qo9ScaWbmdOp02ozUFi9ejLqKOnlfDpcZO3as+oxcHuGWVvz6/RZppaOKl8DVpw+WDJ0RONnbhxzcB6uXUFwHSBM+5dS5wSeguksdWnbtxaaPeH88YAq5+3XnNnTt1hOJYhoOi0IhaBwLJIPY3GLEqZU09vwz0bRzjzj07//7tRjRlGR+LvQ/4ShU1NUgkcuIM6ORo/IVNwCdWtymIKpAwQZ3pijKdPtgwQJOGTNMIGPt0Nmr/eGyVZIZKpVyG04yIHdx6EXg8xX7HDqDghNPH4QkHToH8TBDLyjInfV4Xj9JcePGnynlEErmdu7SBW+/8nbJDjdE6nHR1AtEOY4QHB305x9+hkw+JbKbzKqOG3oyYrmMkpcNBUWEp6qiUmqCTQ0NCAUpABSXjIk1Uap1FanFT5lLk0Nn29qKRaw920uQ+6jJYyTQ4DPzOt1yj0vmL5IsiZC3ztDp0LlufI8PF6oMXbHLcxhx3lnIO9QwBaoFikNfuAyFgurXb06EMWr8OBx3ykn45PPPpA7+5OPz0DlQI+sRjrXhphtvxO69e5VUbFUF3l3ITE1ntMC4cxUrXCBthxOLX1ewPM9FIpvAxdMvxS+7tqOsthrJYk70HWLxmBLGYC2Vf6gQR5Z7HhLgvPXC6yWiGoOzyZdMQYKwuVMp7hHd6Na5C7Zv3YYlrywWBE5rTZw2aqiQ4qjhwLGZb73J+jd5D4rEdsGMi0Wtj46YoivL3nhHfp8GkK+4dNYMEUOiM2WtkCWXZx9+Qs5ILskyhQVnX3Wx1NCJ6OjZ83w/PeDkjzIssvkp3vTM3KflKelWxVGTRqNbzx4SxDHIlD3ZtSv21O9V5aDaGinvUXDF6XTDnilg4dzn4aBqGLsOLBacc/V0ceh0ZD6nC8W2ON585mXYimq2A8OsabMvR8HN9isPHrpdZdNGjCQ97xSuIveF6CIFaRp270WX6lrc+pf/hd/phs9OJK6ANDKYOedq2de0cQwGy0MhPHLPQ0ZN/vcdOv0RhwQRZtdKnQd17yXw+b+k/9uNmFGKvOaGOWhvD+OBBx+U85SHHRf+5UppO/RZ7Ei3RfHWM68hX0zDbmEQnsH0mVegtlsXNLW3il+gQ+OeYJBzx9//CUe6iKAkL1bEiync+JebpZVLlCJjcQkw6NCJTjFgKWXoBuReYBeATZFgzZmrdoh/5BjNQYBZmEU7/I71d22QzI5dZ+jaUXeE3LVD14iAzFrQ2bIxvpk2omP9vGMQaobhNRrB1+h9rmePmO+X1097r4MM8VWGqI2SQ6Yg3L5ygAQBJ4wbWFKKE/KKQcOXynLRIpkmM3TWKj9YtgoJqcn4RVjm+j/dhFWffST94g07d0uGTnnENe+vRjpLWJ3iBjmcPPAUhMrKsOydJUKeqfSFxCkedewxoppGFTRKTlJhjFk3ofTmpmZ0694NkVhMImpG1sxISBqhSAghNbJw2/Y0YOu3vyAi/ZQqCDhlyCnyIPQGoaEgTL1pwybkDFkVRqAnDzlZepHZkkOY8duN30igwt71VCEj1xesLJesiUamvaUVm7/4Ch6jYkd2+7Gjh8JfUQZrKoeN6z4BOZuE3agdPWrcGdjRuBfdDuolDHWp65dXCiO9adceURWL2QpoamtBt+pO4ig+WbUO0WhYMYMdLgwYOVQy9PrWZoH4CY9Sp57jCBn9F/zMSZVD92SK2Pj+PofOsSd06Mww2XpFJTA69I+WrQKrmMViHnmLDScMH4icyyb3KRm64dAVW7+IE4crhy6T9fJF+A3I3Wm1ozERgdcbxIgzR0rQQ+f8+YcbxEjxGW9v2I5/3HqrCGlw93Xp3Bnh1jZ8uHadkCvZYmS3OTBg1FBYPE7kHTZDRSoqUq8iKsOAhTKdbL9LMzwpCmJRsFjgcXmESUvIXWfo70qGzr5eVX0cPfkMpXOez8PjcIlDf2f+25Ib02nTzAwyMnQ6Aellf6ujQ58gWTEdOjsc3OkCVi1UWSw3A9AAACAASURBVFkkEYXHG8CMa6/EZ19tFALi0vlLxblRIMZOZblRY8ThVlRVKk6DzYrH5z6GTgFF5mRmM55BAxseC8qhL3p1oVwdjSHvfcolFwja4ikPoi0RE4U60XMXcUelolhy6KwvFy1463nl0FWLXhGTpu9z6Co9T4ts6zOPPS1925VOckyKGHL6IBx1xJGix0+omONzH3n0UcE0VI4KnHXBZETTKQkwqc0+/7nXSgEIHfqYSWPhLwvCS0lhlws/f/8DVi17V9q/+Nwbw804f/Z0ZB3F0jx4GiwaOQbhWua4o3HU/0+HXu0vwz133IUA2yglAShgxuzLJCtvbm1BU0szjj3uOPzw44/o178fWtvaJNBnPblL9+6IULc+V8TCuS+AVF5VLrBg8tWXlhy61+6EJZwoOXTuS77mktmXY1dTA0LlZSLG0xZvESU43sO/7vsP2mIRtITbBer/cuNGmalAoaB5/34Erc0NqK2qFS2C+x5+AF9+87Uo93kDfik1Ndc34rl5T0tZiHfFEqdk6E67wNU82zkLdcWzMtiHiQwDW07/I2+DpbGudV3wl5tuFtvNPXTFVVfg6ccV3B5Lx3D1zTeivhCTclzvms5ALIV7//ZPlLuDUuZx2Fy49Jor0LV3T9Gq6Ny1i/BP+BmFdBZP3PeYXBe5Sx5PAFMuu1C0ODjoiOU4EjvLfIGSQ2eGzrDrsutmCjqUtxbB1kjt0LXDMsPWtLvayWpnph2c2aGb4WozqVL/rvlvs0PXLHdNitPvrTN0QZY4ic6YKNpRWEZmJxgb0sym1//WQYXZiZudu3kyX8egREqWBkdAkkGTSp16LTXaVEKnYXeB3OXDZFLTPofO4SxsASPkHmkLSw39k9XrVfVZer0d+HX7Nlx23Wz8+PNPOLh7T4S8fjz31NOoragpwe082L36HyQ1q0/XfSIZejabhN/hwSkDT0V7NilKZZSG5Hi+X37eIiQvflFSkMMgyKKn06N8LAe90LGTbEMRkDKbGwtefR3d67pL/6te9AkTJmDnzp1iGAhRb/l+C1oiLdLPqWaIWXH8gBOkXEA4jDDsF+s3iINx2VzY3bQXM2ZeIdrX7FPn7F8eklVLl0sG5Le70J6K46wrpokgw1F9DsWil+eDytkUkWGXwMDThyKcScLh94gjYpT+6w8/ocIXkL5pieCzCQkaKA/aVt+I3zb/JI6W0Bgj5FOGDkY0kxTnTdEH3gsHpDQ1NYksZX2sXYxQMG+DJ13Al6v3Qe4kq504eqhy6Dalf++jQ1++CiGS4gp5ZK02nDBioGiE8zBKhv7uR9JnrZTQijhpxGCk3IQfi7AVivDrDN3CqBuIpOMYM/YM2XD9DuuPO++6C+V+DnxRyMsJpx4vLTVUsSK5jSMiX37pJdRW1shYSK7GsDNHIm0pIp7PSBsgWxoZIJDoU1tdje3btktmJZiCyynsYbvDKXu0SIcOm0DNhMtXvLNMQi512CwYNWmMIvRkc0o7v1DEkgXM0MkQVs504CQFuesMnQ5dEx+TyGH4+RMEVtQOncHTqreWIZGIwu8NoDUVwYRzzobN4xLS1atPvmJA3Xlp0zxvyjlC8iNExyyMe3jpwqUlBS5p4ZoyUTl0zihwOLDolYUCfzKoIUFpzFlnyLhM6ouznYoMbLvHWWL0SJuNAevSmTPAWfiiEhlRfdBFTJphOHQXkTLAm4EEkq889bK8riXShJpgNc4+b5KUPKorq7B79245V2+9sVDqqtliHi6LS0h6CWawPp/sm6cemycBBY0Ls7S///MfMtNBJFDzefTtfTBuv+XvqPJw96k6+5TrZgg5lMEu0TTW2pmhci/p+unvOvSCBfVbd6DfwYfguSeeR0u8BRU+jhst4ILLLpS2NXYC8P0cTifmPjBXuBVTL58qiIG/rAwp7qe8dugqwyacPnn2pcg4LNJN4SPHJ5zAgqdUyx3tB3ftpbMvF5U/Mtjj4QjeNJ4191A0F8f1f75JkLH6xkYZh0o1vQfu+JckBBr9iSODG275s6BvHODC7D8YCKCYzePhO+439tA+h07NixLkbinA4XYoFNLpRmWoXPQL9u7ag7rqWuzcuh1L31giQQ4d+oWXXoiXn3tFBgRxPa77680Ie4pI5TPItUSASBLHH3IY7rn1DrRF2hAKlsv5Hjd1Inr2PVgQj93bd4pU9bMPPSltbUWRBldo4423/hmpXFYSMOpMiIZCvoC596sMXZNwL79uHymO72G17ZN91ZA715z7SHNxzNkp94Z22h3Z3yWHbJog2tGZm/+fKou6bc2cCWthGWkr+wNhGbND1/vUDL1r6LxjSeFA3z8QQ15D8OY6+7735zTQfYI2UmLo2LbGDJ0bki1FhBLZrsYojIz3DR9+VoKVtMBCfbINZ597jmTnjNy+/vxLxAwjF88lMfi0YfAG/di6fbtkZ+wB5gEKuangZMHxpw0QR7Vj+3bpvSRU8+GqdeKk+h3ZT9p8GpubhQnPrJyZrsPjkkiWU78q7R4xXOvWrRN1OBJAyAo+5LBDpE2IB/frjV+jJdyCypDKhmi2I/EIRoweBbvXjXAkItDQpo1fCkxUEawQA9gSb8OUaRdh9949srHI3q/1VYqh3/LD9+jTrz8OPe0kcZbplrA49aXz35JBGIFAEE2RNgwaPRyhmirp3ySZpFddV2xc+5lArceefDy8dVXYtnun6KMTcv/k/XUivOL3kWiSx8Dhw5AsZAX2+mHLz6UhM6w52txOtOdSsOSLCGQtcKfy2PThp0qqlw6MOuyjhiBhOHTW0AOGQ5cMvZBHymbD8XTopgz9M8Oh69ruSaMGlzJ0rl3JoRfVEBn2Qp4xfqzouZMBy7a8n379CX0POkSIjmw/u/iii9Da3CJZ+oZPPpNVIGoikqco4OTTBgkUTG19jil9/ukXBC4UTgOSuGTGJeIYOLXP5fcqVb5giM2yokDGDF3qxoTcl+xz6KpkM1ocusDlTmboFixdtFjoaISXabQGTRotg3NotBiwrVuwf4Y+/Pzxwi7me/jtTkFDPnhreQlirY+2YOolFwtbmfKib8yfD7+NwpskQTLLtuDMM8eJYyHjeu4TjwuipEZ20kEAE6ZOkiyagRYD5reNFi8G0RQGuu6G69HU3ib7jcqEVChMCNvd6ONmDa2gJn+R8c8BKIteerPUWkd4fNJlUxCHgtz5ulqbF9G9TXjt1VcRcivdAHVCCjj/vPPEqbJ88OjcuVILDwWYwVuQLmZw3oUXwEoN71RKmPxUxgvYFTGVNoTZ56xr5sheZBZ56y1/Q6+qbuLMdm/fJizwIeeMRtqWF8IWA+s77rgDQVdQJnPx65wZ5/yePwdZ7n06d8feHbvx2kuvC/omJHXWsC+YJHuRRo4a5vfffz86l3eWZxHJRhB0BHHOZVORdyvERmXodOhqP5x99SVIOyySSXKYDAi5P/nS/3Ho8nkk6EZjePmZF2XGhd8TEAfHP1OvuAh1nEbZ1oZnHnwSqXRUWP75dEoQsZvv/Dt2NtfLGFS31ytCWtTrIDnx7tvuEJVBnaFfec1MEbGiQ89YyK4owBP0SisrdSfEiVqsSETi6NGlKxp212PeA1ShU3XgjJT+OHY1L4HNmRefA2+vWkSTMfhyFgSLdmkDvO1//4ZqclOMclMRdlz3txuli+W3n7fg7RffRCYdh9/llzPLwPKfd92BhpZmVHWqlethRxDRWpZWzQ6dGfrl1yqHzgydCRQ3nc5gdXauHbaWTjVn6eaMVEPSv7tJjB/oerr5b+XA1W41Z+gSTJiEZTr2oWv4nb+sHbq5Xm92zPpaD+TQ+b2OJLqOjlvX2PWwlv05BqrkaNZnsPQfeqz0oVMhTor7hoAHlY4IEWZSGXSq6YSW5masfHclCLMSzmRmRZKaw+FFNBdD0E4JS2b4ObgsqgbNmz36lONkihDJKXxoX328UYwGQcREJgm7U8HyqUxShEiSeTW6kQeaG48ZAaeUbd+1U9q22MMrIyrZvpRMI0TYNp7Epi83iXnmoeb1ETJy25RR4PtIXdKm9JSzhSwcVgcOO+YI2ANeqcdzxOcXH22Q++L7qPGljDyLiBcS8Fl9ovREsRgaaGZ3KeSEFMfN2b26E5p27Mb3n22SZ8DAyGZ1So2xXfSSOZzRikwhgZCVHHPFYk9bbRg69nQZl8kRhetXrBEUhKQjykASFKa6Ep/R5PPPE6NKR8ihKhwLSpiaMLg7W4QjncdXH34qdW5CjjRMJ40aIhm6tBYxQ7c58OG7qoZOJn6GkPuIgaqNycjQP333Iwk4tEM/dcwQgR81JO+FDZ8u/UCehIabBg4dJNDjnr17sXbtWlGiIyJCQQl+JcQA+JRgRT4ja0G3oVpZrBg18QzhCXBoAweArJOZ7PvaSQaMHCCOMFPMw1cWFI1wGiqKdICSr3xidGIF4N13zJA7MHLCaNmLQopjax1JcYvekX0i09cADJ00Wur3yiFYsGbBihIXgus88rzxss4SFNidMrRileHQiQxxncZPnShIDJmvb8x/AwEL8RqFdKjuENVOyHtWTAv1fd4HjT8151nXZoZO1jkdOs/UPjFgS0mJiyMof/7tF9R0q5MnKBAfRz7mC7L+DLzoqN5+cUHJodPdnX35FKm/c8AHnxVaouhV01kgdxWkq/OTNVTilHyyCwlj/K8geUJnzOOyWTORc9jkTJL89ORD8yRIShWTgvZ5bTwz7IhRuv/q3CuxHYWMFDF51oWiD05EgoI1rzzOueTqK444ps+YLptA6pT8Y/yb36MeTbypDb279ZA22fkvzJff29m0E92quyFRTMJjUX26/EqBMp7stHDgrKlnobZLF7Qm44JUvDn3BTmTNOTcD+fOvkTG5VJTQLetvT5vHymOKzh9zuXCSO/WtauQ0FhKeuXZl0vKf3y8XBveQLyYgN9CGRdWvjLwWJ24Ys5MxC05pC15laDk1GAnIi3S7nUX271Uvwr3wJXXzZRxyQwyGATz+WU43MejBKOZSIhORCAoHQCxcFQg8mce5Txy/aUc+/Tp0+GpCiHpsWJ3414cffChiOxpRKKxFX179sYdt92uVBkN0SQGD7FMDOVOVS7lH3V2Hbj6L9cJ14DlUNplJhsUMmptapbzOfc+laETcqddu+L6mcKFEaW4AmvEyoqYYXPhhMicgn3ZuDmz1uNHqXmhHPM+CVQz9K0d5oEcuijE6WFfxntoZ65tj7QI55T/YClEfm60sPEaRXXUhAbo+9BZtLmeb3bW+j1yHMGtBWwMWF06r6RGXii1KOsae8eAh9PWtJMXHsJRp59clAlrxg3J9jOo+0JSKxQRi8UFflv/wXqk8kl4bOqQnDjwRHy+fgPi+YSoj6ne34I4U76GkDbhLsKMZGXzovw+P9asWI1IMowyT0hqrfxNfilIhofKhh0NO9CttjsGnDZAJmVxs0uwYTNmYktjbVEU6jgL+aijjsKSRe8I6zfgpDY8gTP2+ToEGjrrrLPwyksvozxUJjV6tuOdMnSgOPSffv1FZogTzl7/4UfwO5RuMYMDYZLCiXAmjLFjzsAnH3yMRC4Ov90nV9tv0DGSKZM9zTnMfrcHH61Yh2g6gpCLxBNl0NR9sQVJDVtoj7QiFKzAkcNOkuicB4CHj8TCzz+iHrua+54spkQ6kg5g4OjBQkBkHZatQFR+Y689CTDsH+Y1rHtvdakHmwZt0LCh4iTYbsIpbCSyfS6tbUAsG5MRsSPHjBZnzY3ETcHr52AL5pf8OvzkI6Vlzk+Bjl27Rfd+1bIV8AhjgBl0GuPHj5fNR4fOa5rPDNWhNPPbk+0iy+uCUwZ9sKY3efLZWLTgHXmGkXwE48aOkz3CwLEsGMKqd96T380Ygy3GnT9e0BlOm6IxI+QeCpaJDgEdGAmSFIVhP+1nH3ymAgdplbPjhGEnSt2UKAs5CFWVlSK8YegjSq1/0BlDRZ5YWO2U4l26RtyWmh5gxZlTJwg6ILPj4wnhU3z98VfyU14j98jw8SNEc4BTpfh5Lzz7fAll4L0kigl4Ld7SdU26cBIWvbxQINFwOoJrrrtWDDoznGOOOQabvvwKS5YsQcgRRAopCRI9FjUnYfCYIaipq5Ush4pbPFsMhAW5sViFL8DBPwteeFMhbMbdTp5xrqAVPEfiqCIJeYZ9+/TB3//+dzFWAYcfSdM5579Zept93Rw89OBD8rz4Nf6CSQjUVonCHrNDwpTPPPEUfErFAOFMuwx/4eeH0+3461/+B0888DjC8TZU+spFMGnklAmo6Von9V8qKi57jUx6rm8cAXsAF195sQRjglxIAKgcmeCIRQt8Lo/AzCS2ctzuv+64B4lEDFXeSsSyUQQcAWyt34YenXoiwadYyOJ/bvmrwOScyFdJYZh0Gq8/8Yqh/yC5GqbOvEjKInxO3FPcYy88/pwELCo0s2Da1ZdK/ZnoAp0p9wTFk554YJ7K+AybRnvWbJQD2hKtgrIJCzwSFgXIHXt2oXuPHoIU8mdtra1ipOc/9bq8R1u6FRWuCkybNU34FeUVFXJdCU5xY4BjyJNKyYWWQjOzOR0ik8VTDz1Zcui0iwzk/3LzzUKqtYQ4JCor9oNKnwxm2Wp25OFH4M9/+hO8dtVprsY5AfFMDGXOoChhsgn3ojkzxIawdZPdLfQl4pCyOXGA3JPz/v247AcGvrSF199yg0yG5FmJx6MlQpwus/DetSPk72nnrrP4jsQxvkZD0x3r2Nqvmf82v5aBs3B1Ogxn0a/h9ev3l/c2Qdzc8LQpgmobZWKdies2Nn2tHd9f3tRgz0vIJsOG1B8zZM9XmcsQ+lpKrHj1Rvt89tHDT9FJlvGj/aMdRkKaOk9hlkq/yriao80YN26c1Ibee5fMb7s4CF7MpZdeik8++UTYsfx9KrbRUJE8Q2PFaWFcnGVLOLnMqWrfnDNtUfraLbEWUXr66utNIjSRpSgIFXm4cfngpdVALSJlMisrKiRwoAAJI/3nnnkW3asp70jiQB6nnnyKfO72X7aVSDvReBSDThuKn3ZsxaTzz8Xq1asF8mPdfuWilUgiWXJojdFGXHnllfIeK1euLH0/UojhzHPPllY6ztquKCuXkYgczEF3zEzRAzeS+bjUgit9FfL5u5t246//879Ysfp9hDrXCHTKXnjOw+5c2wnxaAyfrF8vzoSwM58PhW6mXniBOBXOtaYyGDcX5ybTgBO6/n+UvQe4pVlVJrxOvDmnil2pczd0k5okSDfQEgdskCjCiCBDUhEQxSYpDjA/EiUL4sAAIjhiIwrMoAiKgyKhY3WFrnxv3ZxODvO877ff766z69zqf2499dx7zvnO9+299lrrXWmvDRD5yEc+YpPDk2mjjRufeiNpD0UPxsB1X/nKV2y8N9lPDIPjluffwiIhCA6Kn77+5a+nhsi51XP2qle9isYDT3jL5ViU98EPftCmBxCWA+iZPeEpT2DO+6qrrrLbb7/dbrjhBnvf+97HNYJixs99c/fZq1/9avID7vdP//B9m9tctJkBnOVs9sgbH25XHLyUrSxv+zLAPrHoEbp98tOfZoeuusLmlhZYbQ/DBmFMNDRCdS+UKpQhimg+8+nP8BAZ8ml1gc/E2HE9rsFxoAjBjmQANjg4Y8le+cpX2uzsLL+DWoePfvSjNsoCMbO1xpq97nWv41Y8CBLojLzx+9//fm6zRPgSRs0LXvQC8iot90aDY/n8f/+89VhvCvqY0/Ne8jzWd8CwQC0BlDV+5jfnOQ5EYLDt8tprryWt3v3ud9vOkZ0EdZwhjbV7+W++nKkghFxxEAgUCJQG1hm/ZeX/5aeTlq0wOtC9641vfCPvj//Nat2mR8bs+JGjrPrGAUef+hAqxpMfwBby0rfeeisbNEEWP/YnH2NzGRgm61ayJ/3if7IrrrnK/v3f/p3Hv4J//+Dt7yCI4+Q1rOup+ZP2Jx/6EOtjPvC+99uBnfvJMwvVFXvFG36L3t3C7BxzzJ/9xGfYrU7V/b/8shclUQuAOo5bzaC3fuL5QldUNss2MjTClNnsmbN2/dXXMlLzljf/vu2d3GOlVsn6sjCikgrr33z76+3Yifvs1Lmz9qhHPNyWzp6zqfFxe8c73mGjhWS9VxurBFzIO0K60AtIO7zzzTh8pGnlVpk0fsvb3spjWE+dPsWOkAf37be7b7+DkQNU9L/l1lttemiK94RvB+flTbf+rlVqNTt15jS9cuT4AW4wFHUOgir+3/zmN9tIdsTW2ms2nBm2d37wnZRljAmpRPyXF5sYEJm0Nak6nUEn/c4b38iCyX7DoUBmG411e9d/fZetljZsbg07LiZoxKLj3ejIaHrIC/r7ozkUaLlzeEdqpKCt87vf9S47fPQIj1xVZ0SBlgcn0O5tb30b5RG0Aw+/4w/fwboMyCJy2CiKkxOp8LE8WBalBW/9YoAuPPC/U0Z2gJfydtKVhedVXBiG33JwVdQmQ8H/xr0KhTzbIXsjA38rRO7vLfpsjQvbTZMohEDcg7qiE90APQ3BqyW2ohTX3/woVrnrvwbgFwfCjm0r2EsOLxbKAB4xjvIEkEGyEPrA4iFvffToUf6tgjTcC4yHBSTwTkwwnwzFCEajV5HL8TOEL+AJ8uSpAwfYB57KCc3oYReH8ISsEFil8ERgdKBC/tyZs/xdq1SZx4GSufP2O+zGxz3OPvLhPyHDD/cNsdf8Tb/wRBY6JW1EW1SeGAuFenWVCgzz1fY3vA9FDoGCsD/k4TfYvSePk6Fx+ATyhOh1DgODnuzISHI+fLNF0IHFCgsa+0FRPYzQMY5RxVGzKBRDv3JEEKBgH/aQh9JbhWJHMxM0bEF1Pw6zQTtL7MXHOiAnjPsDIFH5DkCF54H1AK2wDrgO48ZrgNKll15KcMPc4E1jvfAe1vlnP/uZPeQhD+F6A5DwPdwPY2b+eHCQr9matVJhhzwU6OFz9HHH97Beyn2Jr/Bd9LO/++67SU+22y0WGMbGWmIe8CaQD1fHK7TM/dY3v205K9hNz3gi+4Kj89bOvXuojLDOGTQzWlpOuyUBeDAXrB/Gh2dpvFCAeA0+47allVWeSw0elOKQQlB+C/cADUBf8C1eg49xT7yPH8yNh/dsblIx428YrXfcfjvPEGdDj9VVPhdjwzG/eA+0gYIG+IMeAHDwPWQIvIh7gLYYq3oPqK/CkSNH7Oce+xg7v3ieYT+MX3KGdVZxKMaE1xgr+Bnfw2+8Zp6w1aYCx1qDJ/Ab84Hsgvdg3GBseE9bi9J+07kcK7mR911ZXrGpyUk7feqUHdx/gN4qjH3QGJ0CT504wbMHcP46zqXHrpZLDh2ww2dPcrcHwBxAiHPV0XXuti9+zZZKS/ba33htcvAM/iPUDEBnuDZRi2jNi5qR6kaJXjQKc7H/+QFXX5OcK766ytwvmqIgZ4891TjWGcci4zS/TK3GRlegsXbGAFBBfxVkYc1BxyuvvJI6D+sLgP/Jz36a8CK8zcEhthUGDwPMETUDPcDD4BcYenBE0C8dBcIA8R27drI5EA+aKRZJb+k38CoKccHPGBeeB77BOHE9fuM7lPPE+uIPvx90JNYXQA0dCACVjgKfgM+wBRjNovAbwI3IwMz0DNcNXQNLONd9aopbR8EbiMCgYBlrWIERPTFui2hsxRPLtv57UMWcYEBL3wBDMA/8QGc0eBTvVlGc93Qlg2nO2nniep56vW8H6DIUPLh7QAWg65kx9nUL43vvPjV7Q3dHXe8BXTKjde0cT3dA9x66aODHKNmm8RMmk0bVBeidyfakUQUugsKBcIN5wGT4QdgSQIDXqCSFsgHDQdChgDAIMDEYnedkB4EBCEAwBO5zs7N8Dt4H8ND6rCPza3ZubpbPYM7OnWiTEi0INHOGyPUgv4HOOYGxEH6GkP2ff/1X+/nHPNbOz83ZF//HF+zgngOJlVrZsJuf+mQy9Imzp1NFDGWHAxe0dx1jx/wQbUD7VswLn0Gw0UEJZysj5wvhx/a3zY1NK6AjXLFos2fPEeQHeFym0fBQBT8UBiz0wlC/nTx92g4eOEAv/fjRo/b4G2+yb3/zWxQmABC21uHEKhg6K2trbJiBbW2kL1qZ5mElJiFzbYMAnTAG0BSfQQFAgPAa18kwYYvSSlL1iu8AkLGWUOI6phUAg3XD8/A9PAPXQ0FDCcDTxPswDPA+gAl0wxwFEBBojAe/sdbw8tFfG7lcpA+Q92PBGrLKtQaVCJTRbV/5ui2Wl3jk5enZsyyGQw0F0iTgD1QXI1wLgNS49VzMC7yBeQBMoVzwbPXCxzxQlQ2aMHWxvp4aQeBxXMs+5+E+4G8ZCaAnQ7YTE/S2QeMHP/jBnPOxo0dtHG1uq9WU35GyQmgPn0NBw/hBkZ/qDkBj3AcACmMR40HEAHMCLUF7XAN+wBiwPohWFXrQ2KWRegjxfl7MFc+DQlCBjZSE5BnFY1g3KF5Eqq6//nqOk+diVyrkd6w/xoYxYq0VcYNhiXHCm8N3kLrCjgREqdB3AE1m8B8hcQDB7l27eeQo5oMoS3FkMGnEs7LKIirkju87ctS++ZW/ox54wa+9IGm9HJoKAdRROc499EiL1RrJVr1MlqfzocENIjzgp7OnT9vVV19t84uLBC3w2469u5nzR3X68WNHbWZ0jEfQSifhmaAX1loGoA7QgHxg3OAJ0JV1Qhmz9Y2kmHdxfoHjh5EE3sWuEtAVPAL6oX01QBD6Asb3FHr2lzYpm9JrMiyxXrgGRp3kDdfgfhif3oPsI1InMO/wCDOZ5DxxNP4plaiD0OFN4Af9s7K5znC5PHSkxqRLx0dH6RhJj+3auZOGG4pcoddQ07K0uZ4aVwJKPwbIPPQneAM0xXzwHl7jp4qak7Dt0oOuB1NtGcPnPoeMazygx6Adg68HxYReWXro8XP1PIHkdvfB95pNGNOJQ+ivlweNuXowjwEdu8k0Lx9uPCot2wAAIABJREFU97l/76Hj+zIY6M2HUH8K6Nc98ZEX9dChKKGooUzAzOx4lM1S4aBJA5gTDIabY+HAnFDWuFZCgWsBgPgewnq4HwQCih/KC4uL79OTHBxMvJ3SJnMyUPZpUUwYfOBeEgqAgjAxQu3Yu44zhgHsUKawMNETGZ/99Mc/scUzC0nOt13ltptrH/ZA7ukFSGDsSg9AiWKsUOp4DzSAcGN8EBDMDV7sz26/nSCL84UBhJgD5n782DHO75prrkn2izdbKT3gVeKHjJjLcp8qcuJQeBwzPMGxcf6HkBEAcM54ucQGHdjGB48De50xZoAZLGcwkIwu5nUCgykkJxrjfShpWMqYExQNvgfAw7x5ilvwQHEdQEvRFihyKDfcH9/F+mJnwpU4t35piXMFKMCoQyQAa+0NODCiDEFGOVZXeLDNRrlEpbyygCK6UeZjkaf+u9u+weLIxzzpsTY7f972oVNVrcqICGoqsBasO2htbXECHTAXgA/+xlhkkMoLE51wRCXWGYYU5ob5gKfUsQy/5R3oOwJ43Bt9nNHVC/SAIYnPELYEcOPeI8PDrB2AAsRxqiiewtjA8zAyoMlwqAWiLuAxASjWTEfRYi0A4qAXaIzn4jlQjJCpgSGcttTZJUtCL6Wg9ph4jecqvwfDELTEHDAm8DXWTwaDDAjIAf5DzmTc0MDA/HB8YzM5JQrrD3ohbQWFz/H19ZMXccwogL+vt4/GAM5954l5+Sz3iiNChUgLPNzbPv81W60t20tf+tIkRxnOU2CXQHQ8DN0CmT/WwT3NFqMtaN6CqBia5QCYICMAMxjf8GcqjeQsABwVyn37zZZVg+GpqBZ3XoQoBWiOHxj62pWBOcIwhTMDYwR722HIwIAZRDTz+H0cCyJ1yCXDS2dEJgNHZY4nRyL6CF4A/+FZ7PPfm+xhB69BFvEM0ArrgGsxLq0/6ELZgh5xSVMCITzmkBOmgxOMWjwH3+eBILkcdQraUdOYQWOfYpHtkaFToVPgUADMDx08yPobOEXYqYSudLgGhjV2XKgoU8Do88WgKeQe9MOzFQXC2DGHPFKH3Dq2lQf3f2Nsup+PJOM9/b+YFy4w1Hc7DZ8sa79iY8jfVzKkuQnc9bpeh7Gc5L79Ncpxe2OtW8hdkOZD7fpbdIidbQ/oWvrUWLn2phu4D12T8r81QAgvLF0wFYRWoVoU/6DHL7xpMCCY9s4776RyhNIB4+A7UOwQBryGQsfEcA/cCxMWaGLxYXFg0XEND8Lo7SVD0gsP1bwaI72vkRGCCkJAYEh4Qqsrq1SwGBMYEswKhfGdv/3fdvr8Kds9vTvZh/7YG9jOdL1cIsPhBwoPOWAoTIwD70OZyovDHCDQAEh5m7gGf+M9AAmEBPObX5gnQKDNpAQX84FiQ1QCCh3V/1Cop06epCJEcRciF8h9nT1zhuOBkQNPCEAOIWRuBUoFYDuQeFcYowAIv/Fa7+Mesnj1GcaDdQXt5UHgeqwTvgthUyEZ5qa8HtYMc2Dr2UrSVARjx7UAftwT94AHChDAPWUQwLuTZwultffAfrv7+FEeScqiwnKFXvrs6bP24+/+KNkfahl7ynOeyh7+8GYA5AifgnZQdAoBysCQ94nPQCeME+PAmqkTmaJCqHoHPfAdKVfQCQKE7+M3lCDGCgUEIWVNRwg/796z287OztrA4AArtKHwEKVB2gQpJXS6Q9oEc7hkzx5WDo8MJFuykNN+yct/lRXn6ByHH9BQkRJFOFR3AprDWARtYTxiTclDbeSGk5RZN6Uj5UD5CV668pSgJQo6YTBijWD8gAc5doByX5/dc889dtlllzGChQgH+BrvM12wumaZRpM8CzpijJRNdvBr0LBBL3/NCZXveB88ABqem51lPQhCy0iVAQz/x0c/x7oMNGd61etfxUObsO1NoE4Pnc3rkx0WAM7NjXUaAkyfYF90Pk+DENu/wIfo6Y65Do+OWhPnEWBHDzz+RtNyzVbS6yBEHLH+Kp7EfEAHzBs8gLA16CCDD9EVGJj44eenTtuO6WnuUMC2w9lzCRiixwb4C/ly8DFb+6JAc+48DWvoFqwrnod1h/wpgsYzJEJEBO+DbpJz6D0YVR0eemjdTZ0O/VJMGgFhuyTWDtEE/C1egwGKFAicHvwNAyQxEnBWeZXzQBSAzblwmtvgYJKazKNTY4aHsagwLwZGvJYBrMiReAx6B/NaXV1JPVyPPeJbNZaJjVTwc+ydxziG+3mv13voCbgmx0x748AbI/g+ePdiP95Dx/2lP5gmRmfKEH3x993y5DG+rQp/hdq9EeKB3kctZJRfAOhXPe6hBHQf1tCN8RuDAsMlBQxJVR+uZ14PfdWL6FSVscOHD5PZoWhwLyh2KCAwEQBBnyF/gkWCwqSFViwQ2OnxhJwn9o3iPjgRCADfLeSiMcM6TnoUJ7kjKGl46RAQMB4qppEfQmOT//jnH6VHLC6WFu2XnvdcOzt/3i45sJ8gi+fAUwGzKz0AIWKueGSEY8TnaH6BXOQjH/lIKmyE6KEQ8R+ghXA4vGkAO4wQ5P/ByMijHTh4gEpKuVwxHTw65LhkzcOru+KKKwhGvCYYOvAKEGbAPeFhoKMYaKFoiKIJKmSUxa8wIq4FvaA4lA5RXhbrKy/Bd9pTHQHWTZ4/6AMlJcsUwKNUhRhSbXdxfwmGDCQIMyz7s4vzTD2gfmDp/AIbv+Ds9OP3HrGffu8n9uhfeHSaTwYAoFvV2uYG9xbjmWurqzTkMC8oVXm33F0RCgFVA4DX2v6BtcK6Yk3wN96n14x0TIjWgO8VilUkQ+F63B/dDxFlWV1btWKhSI8QChaFmviPGgoYXPcdO2a7duy0L/3pF63c3uRWKhSNPe35z7CBiVG2F9a6gXagIwAGa4GxyVjEWPADkMF1NMDQ+tW5aLFHIYWANcD9AE6K2gDkZvbsstOhzwKMWIE5eAGyiu2RmCuehblLQWMc2JkxMTRia8srSfi51WJ++I477+SzDh46ZOVKmbTFekGpoeEMdAHWQl4TgBK1GGhiA3D94Ps/wDa53F8dACkFdIbet5xSNnHKFxgpAIjjNw6swTkDqvdgqBf5akSV2i2G3OGINOs168ce82bSnU6Gh/gVv+WIgNdAOzgJkC3IB+S7VEMEMUNHQjlmRArhnSPld9eddzISCbqCftAjiGyC93ANfhNUQyoP41BNheQSdIW+Vf1GCmZto1HN5xINk43VVPwoHM5keIa5nAYYnsjd4/swiEAj7BDAb3wHEcFWs2Vjo6NJPdDqGj3yn/zHjxldwhjOz85R54EvYIiieyUAvRuYykHCfEA7rLtSuOCpJG0z3gHoPmWE9dBr6UnxtyJn3pDtNgYBrPd6twA8x/oL3IvptxANwLM8uHpAj6MBiXeehNw1FsmmZCYOucs44aZVbNa4SFGcx2LdR4YGnxlV+Gcu//kHt0UcWTzepQfzQtlAycnjUT4EHiOUKzp4QfjY2W1xMQUYPBBMDEWBBVRIHmAGAwDCgbAlwAmMDuEBsQHw0zMzSSvRVosWosYm74KLkstZH86EhlDU6hQQnhwVKvNheYJJAVxoyXjbbbfZSB7HstZZmfzwmx7BU4KwpQtKFOPCoqoaGs/GuBGGhHKDEsI1SidAEHFf5JAhKBg/aAWP/I6776LnCUU2NDyUjLHZpGJBLh7AhnursxbuDdCHACHaAOH04W3MZWFxgdtbINgYAxQWQvQIY2KxVcSE8Quc5ZVJEPBdABcMGIAGnkEaFwr0Qr0VC7rJ41UIGOuE70ABYT137NxBIwZGDsLsGJMP/StMibmqkA78A5oePnbUhibGGImhUsHZ21DItTq9deTRobAwdxom6BCHfDKOV52eJtBL0cFAkbGJNUC4V3UdSpVgvABIfQ+KBsYXfhRulcDK2wS/EYhKpbRRUdIHfC1pQtObRE0A3KRxq80c8SW799BDrFUqLBJDGPYLn/+8TfSMU+/irPiXvOyltlIrs8ob46eBgt0S4+Np3hHjBXhgDMo9youGJ9WH1q/BM/DC770dhWlxXwALIxtIPdVr3LIEnsT8wD+Ym6JrWH/QBTIB+cPzxS8ENMtYaW2d4e3z8/OkJU7Eg15AFTdSUQAW8BUMUTwPv8HnMq7A/8i3o4gUtEMPcx5Gk82mdQL0AEMhHD1r7UW3Nj1LtDTGmfBoXLRvz156kpALpkJCZKKEdN7QILeKIV0FPoJuwOEo4DN1YMT6gxaUrVAkK4MeugWyoygF5sbTFJGKCpEIVJdjXUBDFAxjmy7WB0YlHBzcAw4H1nD+/DwNAUX9QCfQHOPGWmAM0kesF9ncpFcLHgHvongNW+oI6IEm5N8QclcEEPIFYIdegpOEy2HITsKgWE/24WNe0JuIJmDLI43hRpPzgs5DvQx2wiCFCT7DOFETUG3WO/Zhb4HVFiji3qwZmJri7yTUnlSXY5uxABFrJVD1ACxA9e8Js2SE+eiA532tv3BDnyWGAtrlJnVHTN+FaJ0Hc3//bp46yL0doGONlEP3oL51nwTQZaz450pfC+zl/dMYcz3dL/DQAehiIn9DCK6EFwsgq9U/SOdsA1jlzQtA9BpMqb9BHBBP1nmtDjjdsu5k2bABRwizIwQUN85PLSGGnpM9tsksk44/3mpLD6cPl7AXr/b/ZTO2CQs75JsU0vBE9IwiZhWdsBoAIAgx91+qcT72AGNUOAkJlr/644eTyLDljPdFEV+oHFVxg6aikNmW4b3VGoLzC5wAI0Hj1mJ7xsO6eetRoR/Nwc9Jlr9nGlmrnqH8d5KJdFapin4alw8b4XI9h3t80R8e/IPwdrVGbwnVx+xHHRp9qNAxSbtsKS/8ifmpCYOPNMUWtsbiw1a6l85xV95LAsO93QHMZOmrwpsKBWubTaIlGCv4AOuC3RXI7fLsZO4LztrUxIR97EMf5TbGkpW4V/u5L3uBrVRLvIcfn+iP91S45j2D1BPBQFGU00QrlISu3iOH3Cp/3k0ZYf6YO8EgeAn+Ou/xxHzDiAv4F15GqNdAqB1d7ljYCt4vFpKjZdvJaY7ecxQPoz0oZCBxLhNU4nqHgUCmIC+8N/ahwxvCbhfqBzRLajK6w+/rPqr4DvdI9UMI0ytcT/5KzqPq8DA9rbUWsU6QjkHYmXgaIoQd+iJsJdMZ2uSNsD9bleiYqQ+xSvErKqle3npfejF9HpoJQe8EDxGGT6gyozEFHuWZBljfsNVPW3/JmzhqF73KwbsKUWs9ww4iypVy1mGNKF9sbJPUnXg6eQ9Vu4Zi+dvirQQQU50a1szr4thrx/1Fh5g+fu0oHhcNmaNtbZJy83T1Ok/RLL3n55G8l7SOFX94Xet1kHDR6xOo8ApOx4sxyzXKgVHZTXfpO3AYPWZkLn/cQ9rav4vJy5LBb4VttwN0NDlgn6+w+V7KQ9609uJK0eA1PlNeBA1jUgb0VkfoDgQmgxfslbAGLwKCYaWQOMkA6h2KSQRzikOAiSNIfacfL7haBC+kfuEgoBIGGRZkZghXyPNJofEkuy6Aji06UEQSOj1LSifgV9pPOKw+lSkZNmzli2kkhSPaxxaemA0MJiZMgdadKJQKefACJVz6PnL7HSAZDI1U4bnXGkOqAHhqVdvyhTwVOdYaQIgcKDx2zBHKUHtsU2ENAEQjKFT+6t4SGI3b80tKWwlMMMLkyYn/9V1551656H6kQy5LDxeABcUMD4dnUwewQ8Ee8ql4jRPmELaE1w7PELsmbr/rThvbNZMcsRsOXvC/8SyF2eN5iC8GcHwj5CisD2RMSg5ydn8/UNTeAPYg7uftAV/PIp1w2l0AAMgA+FyAjnA58rXUE5AJhGaD8cy/W20eVISOdv65nFt4j7TFd8K507iXGkwB0Js4hImCv9VV0L+OjUA8hwAM+YTx4I0JR6xuBlRMS+3AEV/JQEz5LPACPfZcIieUW6QRkQPOJk1qMJ/Yg/QGVKzQ9RloBP2D+SYnZCatizVH1h74w0MC2BN8AdIYT9glgHoH7wwJ4CgDCuMzRJyMn3waQN2PD+97HJEnLnp6Y5XjZEHnVkOVDnAKekhjSR2+wOvSbTGIe90TOzmd127tQ98O0H2e3usv3UfjF8DGes87MzSMYOSHHWQgZRMGWZB9b9iJDjDo/Zi9fiA+hTRcKj9XPf6GNqwoTAiKwFfECoDxeewJ4YEQLlhouqmsIS2ivBkBuJhWRR1sx9lqJhalO0kGA2XHozAmMVS611I5jnab+SGfR0gBL1AkYRq3z95VhBI0ZdGG62NLS0qxG1HxVXiVEFh2SQrFhRxP6MYFQEcRTHI0bYbeRqpkMOdKjUJOwXMtLhk2C2MnAKppBLUoNEXQRCFCEY8vNXjux0NXntkDPu4l5or/jgGd501HrRc9c0vZdzPKFJVglykUUsGzA5OGzk1Jp6nkvPeUYcPaS6HQcwtVsrim0wLutJwVXfIKiKF814xFITbcH/zLtQr84wWSc0RaBAfcBKVHPg9KnD3VwRNtY1EmlDeKmJCiwfvIH/LQodXlZEtW6BKVFruEZyJ6tt0P6IKQOwwGzUm1FDIGLgbqBL5wWlO8hp6f/Nh0Xeo1AZBSQE9qJWCog9cvBui8DwA9eOgpKEZbmGS0wVhIz50WMIFu8BD97peQSo5plgJ5kFE9D8WxigZ4w8YDi6eN52P8rW22KgxLW9PKiUAbXoSSedgVTrBMDA8CaNAHAkEvc57OqYEQRxJQx4AaGr0v/UNvPHESuP9d+7zVHtV1AgWg6/ARATV4XnKktZVMU/0oGhA3NQn6SvyC3zJIY6NE9BUgeh0dzzeODsXA6kE0vo/n/3jt2KmtnehZRUSkczVfH3noxgcoiuvYZhB5254WXO8QDUjuj6haEkH1UY0Y2DW/bjoCutP/ZB7wC49qp0UyYSuShFlFCVJ4CklqkgJ0Abg8Gv9aeWAVe2iRudAIeVeTohLu01aEoIk+6EkYhDkiH84iJUJ+xtrM2/kqSy+U8d9khBAGUwFJEp5KSBKDOV57hoitL0QDAEIqqvCArha1AHB57QxDsj1iUrFPIK8mIMYcYfjNpv+ytOUZC9BdWJHjAaBvReM5D88Q3gPHZ7FwCNBTpRxyNLIEMV4PaB3fl4UYni+GFS29gvICk1qtUnYhn6YUD4EQ4+B6bTWsUOrFKxeAht+LqTF4gJOw+HCYrsPcUFRHg6LRSAujiHUhReT5XsYoAR9AXsgnRim8aaYOEp5IQ+65XJJKCE1kUByHPPV9x4/byPiYlbHtJVo/L6AXU4jktzbC/Ulhj9Ir2nfuoxUxwFE5UesnvRu8EvX0jWUiVmqI0MBYlVKEccUIAUChmGz7YyoqHPpEuRCooodEA33KHQEACg7UubahNbXmoPMmoAhySSVat+mlstANECkL1CuIDiXfj4GBaxp4Uw+IDVPwAGVOMhw8bl1PYz8cjsKgNiKIoX0oXqLKX961DE4/Xh+hiQ0OUA2AnjaScbLLiEgYSwwkpGn4zwbT0qcBqFNAD4WCnrgxjUiPqBOb1z/SF9utAcLtPmQdL6T36P2zUwM/ctji73uHLDYqlEO/WMjdG7ae9zUvNMZxNmL6eH2vmzEsowFLgDNTPJh7g178tx2gk87RhDPXP+2xLIrDh6z6dSFu3UiJfeUqRWR8BwwdA7qIiMEhZICQvgAd95TygaCWsO0DnnII1aAQQzk5H3KXHe2taXwHAnGBMIZJgqF9DiVhvs59mvLuBWBSYF6A4/t7GkKYYutOSigNWwWFRiWSbsGDQkWcuZVEJxygMy8XvBCMJ+3RHBQDLXzaA8n3LgboqkyXVestThlXYrpugBx78N5DpyKHQRG8Sdw7znfpnumaB8XJaA2K8bK5pNoW22Rw4E4o0PNRHw/SMPT0w+04iNBEYX0veD6F5AFd10ChdeNvPFPFZKqMx3u+aIe831ukDOBH4TnIEOYGrxwFQeyrjk6H2MlRrlDWuL+63WIbUAFWNy/GG1riHdE4yTUnOTwZlbjeA/rFc4gB1J1CjgE8De+6TmCSFc45HKBBQA/GK+hFQIf3EKIPCcAYa15iQFeVNhWd+F6CDuOWqZVk1VOjmcZeAuiq8vch75RH4sYboTt/ci/450mT2W48hGvYQCbaEtgBrMEhkEesMLQULdIw9Mphe4fjbQXqoAn4Z2sH84W5fA8osUMBkqgmSDyRephBJv22L31GeYee1a6lIJPS7wISRB2xzTDWhR5MkXKJ7VGvQy8e8k7y5zLILnCYAlZI/8Ygrvf982IZ0vPFx/431r1ZS2oAYh0eG0+eBl4m/Pg9f3r+86k8z7/YsgYelDxJD3u8iennr+XfkTGaedDTf/4CQNeAZTGmOe9QEe29NBUOYaBSPjGgpyH2sPlezAerHeFGedg41QZKD/dRiJlef/BOSbAg25oMFXrIqYqI6SSRFmgkDClCUimGLR0+nBqHOfQdMYv/7YVM0Qspcy5KUEBpJCPMSUrfCx29E+RSwoETbGlJQE8iBwRiwxaTJDgoi5rFdEiBoaAkspD9WL2H3g2wMUbvSXfz4HU/b+lznkxcZph6kaEmwBMT636xwDC0jbB02DeMOSB8CZ4ASKhfv7wxP/aUfiAVCqaCiSxLl0ZQyNV6weq2ljisBtuecA9vsIou9DDd+klhkP/CgSEYM673qSWBHaqVacygMG5qirsTqrUqm7RgZ4X4JlZmftye7qLjllLBgRFbJzZhrAB0KeVUG3f5gyDkCqA8HcUTqvzVc6VsvBGoKntFcxjmDdsIdR14xBtm5Ouw/uRl/DDnm/zmc5xRK/p06CakWto4mTx42OE23sAVfXnbAD1ppIe6BJGgTkjyylxFXTHvcHyufkgRNhnYmhKnEHL1MFxhwFKGQ5pNbWy7GXOez72ST8ElALG+61OTmhHSPSo0THRJUvdAJwLbVPuTlA4+k8zifRmPku1tAQ2nhV2MycJnXmf6ywWIseEi7PE6OuYfr7O1Zl5WJMMpfYLDsSU7WavjcKeLFMV5XvD32dKTiUEd//jv+ZqCGNDjbWt+Hrin6BDTR/wIWfM/meue+hiG3PFF35xDAC3FgNfqNCThpgJFoVvYx6j8Y5xD914dCKHn4ai9bDFP8KKC1LFxjaQQg4uJsJy8A1f4orwzQp4+h54qRhdGT4Rv64eLEXLUYuYYsLV4Yppu3h0LS0Ko0ytmD0ISFC0MLWrluoLhwmsA6NqSQyMniSQI0GHdAxSgDKAApQSx5Un59njRMTetY6wQZen5z72HLXooHcNxhDWRoqHg52HFJ0YYaODz0fTU3He8tSmFjjPgmVcu5K0RIhmKViAXSw+JE9laQ3i/PPVICjWspcBDgC6A8cYAbpWGtVCAl81dAOjib62dp6v3mFkUV68lofcA6PhNjz2TeK/qA49tSzR2UCBVLNBzRydD8na0F9WDe6zovXcA/gPnJHm8rSp3tSpV5GE7fQsQUpTFGwpeFrznFytl1QswbB+UJb6r2gNsKdOasIYkSvkohw5RlVGaGrQCAuTOQ46R6wivOm1/ifz5Vg6zI38d5F88pyI72ssBghJwS5jrgrkFGRWgbEvDEGqncRQ62vlx0HgIu1kA5jAgBeiUm3w2Ta9JXj0YdHtuh5xLs6W5+S0a4dksLiVqbFXzpw4SxpZPTq+UHqBs8BCspMNcqv9cHYk3ILrtLNL4YoOk21yQQ49bv3qg9voJf3vsoePndnZ4HSeQFibpdadBnAC69IM3/rwMeGPGGwzJ30lhn8cR/a3f3tEQ7RL9m/yXLtYzYzrFvOnHhu2I/nmZBzz50QR0/HhAl3WAmwmguwE6i8LC9z2gS3FKwXuAUPgdbWPRC92H3JF/hAUpQCfDuDyNlB+FMRynKgNbC+q3gGGR0gpQB+sikrcABVopw0bMIlCW4Cl5AiUtxecXX8zmPTwBOseKxQyKDoCuE6RID3kpOp+e4cGkeY5AnV4t+ngHg8cDpsbhQc4Dmwd0rY2Usu4jkPYevDfO8D6OxoWViL+xrh7QffpGNPPMCYWOM+2xL5eNixBRQdSmnVRKo0cBQ9Yh4gFQ4HwYvkYkpJUe2+gFG89SCFrg5kEa92DBJsacyaaAnubwQ4MJ0EV7hGUceB5Hjhj7kH0xKJ4NevCAzdARUXu7MadhtMtstZL2r4ND3EOtHQteMLcDkJT3ZKRm0GAmMZy88YW/QVOk0S4G6CzeDMaIoiupwekq772yES1ZIY/QbThPQTRiMW3YNx8btFKs4n8cqMJtZyHcTuNNvK9tiaFxByNUofg04QNsaU1C7jLYY+Mv9XBC7YzyvcT7NtIq3ATXsVND8i8d5nnXgxXuIR5P9sqHlEHo1obvwagBfbDG3ihHy2Z4vwXk0J2LKzrHnpl/rucBDyScG6J5yNuzij7L0DoNplArQYcKaa6wSwNFzdBfknmuF6I27sAVyZ2MMj1fzbykk2Pg0+vtDZQEzLzRKtzxOkc6zOsn8RVaxwow/Xd8JMcDdgzo6IYHIzGOIKZYEtJp6RjDlmfycU7b9baKbz3Y6h4+L+7pTAhodp60xu+7zo/YJSJ6+3uTJkE+OwD92psf2Y4Vtvc20UTBh8y1ABBatQjVgEVwCTbuG1eJa5Jk0ABc8MSYdwzhZa+cKRBRWX8i80lrQ3qJ2G/pqswxHli/KurzjBYLg7ciNTb/W1agXwjPILCQPPN75sTfcQ6T93bhgtTzdx5ouo0OIUgIV1A4ilQob8aQO8Ajinl5AfIGmcDIK16tZxzK9SDgoxNeUPA+O8tF1ruEDc9TAxEqt1B8lgpoiDpoXkl5U6JQdI0Y2isHz9hsbemiBx0KP9wnBjRPH0SXxBNeqMXTSin5OpFU2aKxCA5ucXlh0SqJAiWFnV4+vCzhfTTuiPnTv+b6R/lryQN+96CxTBdD1RusAlEpPtyfkSUU9IWaGT93ryDkbYvnJS9KuHZ9AAAgAElEQVSiIcAh3VMdxunXR7zm+SyVuVbbCkiZuF0rqXy6NMp28gsgx/ORcujQEYGPvPGo7azeMOF9Q2+D7UBHRlLsNZKmYZ92cpvg6bp96TIIBLQyJqi7gg5g0awznET7GMBjHiadwpZz0Uz3T2nYDgaF6zHgezqQr9wujnTddPMu2ybjcSBNmhpJjk+9UdRNr+q9BGs69+LHOno7+VAxXWI/be0K8vKxXVFparS6I2d9NCfR04lBz0ZHiKy5vvLST8Vikq7zMnMB8HbRQ4ksIqqZnPam+/E+btcQ+jpIH2KtUv2m3g7hC7pH5ponPoKALuCSYGuA6E4U58AFVOorrMIjgYf3eiXQWiQBAicdQlQAX21x08JI+eDZfoGkGBJmTJq5yJAQYdNcUPgsZhAv6B7QNWcv3KKLXzQpN1i29UbSKSkVqqhiWMp/O6b0YOmv8QKx3XdViOPTCbFiwmuf18Z9ZbApJK5naW30W+/7CIM+E62UPhHwdKwvihZDdzGNA8+O+aVD8UbbF2MDKaaL+Ab3jyMMnhZeyFLhQ8QxbPsQXUQbyQR++zCfL3ChAnCejPcUpOQ9//h5ik6+8YsHG43d01XA7JVqo4GQ4dbuBSklf42XKfEjAR38GwBd9+62Fim/+4LEABL09Fxa5QLAj/ocdPJHKzQ06exFf38KPQU718zHA66fezegTgEGitM3puqCmn4++l5KDzgUXQCt2/NjgNZrryu76Qq/HvHwEkOolUY4YlnB9d0MEq+r5HB5+fBj7cZPXcjUof9iPo/Bbus1PNytXTR+rWJ9u60OZG3G9oDuHb1u9FG9gHZVpesd6gwgH9pGS5lxndowXt8JTmOU7hBNPVhrXsl72NKYpLtT3eG8cwJ7NpM4p77+DI5e0JOKvuhZmauf8PAU0KXUvDeqoyg9MMuDVjhTN4uBVeArBY7PfXs9Fly4wYkg+J4UpxhSTNCxKAHQvcIR+AuEYgCIBcszW/w3XuM+XpGK6WSRw4Lqum8hTCZm0ng8EmKvLPwcPU3iv7sBeqwM4+Y+uLdPkfhojL7rvXV5mALObmsshoxBEXOCB49IjgdGzw8qOoqFwXu12xk6eB6qcJXD19j8VqNuCj1WOB1rGgwybVXzRVHeUEyVYi7xwqUIvLGC9yAjGI/4WJ/T4seBGKGoJTZaUwGNahBiBVutol3y1v57L7v+Hrq/DAStsZ7vjbgLgCM669rLCQ/ycLnxmEfjXRZSsMl40OWNd9sOIzrevwAUHaDHsisZUoQsBkau1/9PQPeD8LIJb1eA3o1mfkz++d3+3g5Q7w/QExp2hq29jkkBylVD+889v3STs/sD9O3Gp/elX7rr2SR2sd3a4R7x+sU8kHRJTObvdYiX6W7z0vUASowx7eanaFHYbYX7CNApI257M+4rPPOOjjfsPah73kkM0CTt4/GOXUUDeAO0WVsUIs64jljkjNC0nkhRUnjoUjIYYOyhC9BlSeoa3FzWfarcXAtAL9hSzri3mtRg0Oz65EPNUbVlt5D5xQDdM6+fk1/QGPC6KXwvnGquEytKvqZS2MrfxYyJ11KgHeN2ClIMux2gx1a7Hxv4Qft743mJYT2gy8DyuxC8h63PvaeregelRPCZz7Wqm6CUuhhbTK1e5DKMMC55UxQkt89XzO+BU9uGvAem6/BMnBOv62VQSMgEqKKNBy2th+blDSumbBoN/lfr4lhI8X3cD32yRS/PZ3qPR1W6gjE9R+/p+eIdr9jxXmzweB7DtfDQkUfEnDVv8Z14yoO5X2OMwUdpPA95xbkdAOF6AboHCc+j3XZZSE4F6NLFeo4fd2wQd4wxAHpcZa21wbXdACGdj8vbbwe4AqRu8itAj/exez7oJr/+WbFe6QY+np7+7wCFFzTW8dcozSaayDmRLKi18Hagd3+A3m1sfs3ixkad+ha6oNOYi+ks/vQY43lAgB7LhV7Hxk2sJwGaCqd3ROfCjivKacixc64ufYF7SxcKNyVrwjzvrWsNtvgfheCdOXTqc9eJD4CenFKYpJWoZ8MuLdwnaca11UMloxx6HNrTTT2ge+s+USZJy0kxSTeh1sRo6QQFLm+f1ohLBIkY2j6k5wksPEG4MMG7j58r5a/f2ykqKb4OIYm6BHhA92DE77g9qLFh4JXSdmB+wf3CQPz13Ywmfc4ismjbmlfEUmg+KoLPPaBj7cR0MdgIvAVuWmsP6L6SPc3vhL3QGDsOSvEeOp7vPXSvMLUeHjwFqJ6PPK1x4IYPg8sb7qawuhlvUGjiE9GOxmYAdBS0bSeUuB6ALmH2ilrvaWwC0k4PNTkx7WI/Ovegm8LCe/V6tQPQfcRFURGNQc/y8noxwMF84ghOPFYBeixDooXnLy+/CU2b4aSvrZCp5in90w1oUx4PCtY7+JINrf9FASFU+fuUWawrLia7UF2qIo91jcboUyox7TBHpRT9+np9djFA5fNxLoTr3OYNX8mT7uf5VPfVFkeNLZ6v97C78annn27ypWhgdx7fAvTYofHrpzWJx0b9hpSnD1PHXQOjzoB+nqRPwK/tPHSG2R2goyDXY543kERTry9UaOsNaQ/ojfqW/BP/XF946Pe0Q6KvswiYieehBoc7fuSho1OcBuCBUwym05YEPng/BeSwXQmL5i0Uvzi+0vmCBUHIPOxllqJXqDMGRC1wB4OHiXmhjxWCZ7gY7GJA76Y8mENxVeyeVklRXme3nngs3RSdv8YLgRbd00nHmPr3RAsBepzD9/OEEhegy0DyIXfRyyskzwcAFA9KooVnXl0vsML1GDdoB0CW4ef3actziL1mb+Hib3j4es/zlb7HTmXRPn+vhPRsD2reevb019xkCIEmeI4HF38NZcH1ssd1PuQuGomnZSDht6IAXnnHYBIrQQ9Wmv/GxprlcknURHIohYHxqIZBisWDqvjEy5pXnvjbV857Wum7yinGCtnPy/OW90gB6EmP860agJgfxTOxIub91WfCKfFYx8Qg0yF76qoYt1RVi9Tg4Xu6iz6UVTMey8ywZ+S5SdHHHnA8noumFLtEPDv0SQB0hNwlI3EkS/TupnPwHely0d3rDvwde9gxTypCt53e8/r6Qv2aAHqs6z3v+AhDvLbEJJ5jsEV/6dCYj7cbnwrQtPtIsqOe+3jNtr0htSRAl3Ma62xPH3zmI4B+/Mk6mdVrnX1SPKCnDZVUAK5iYWyTCzyKbeMdgC4PPQ7NiEFV5YuBytr0gI7rwJQSPDGWlDwUuxSNV3j08vK5FNDxGe4vxaPv+8iBX2gyQdjrKyLGiknPu5iijAE/Zjo/fjJQOFGNAsBW2Fs5dD++7Rio2/vdlI7udbGQobb4+KpIzzQCJoW1fYTFr6eEudtv76Hi3h7QNG7v4cZWqsAL39UhKPJ+ZRx6kJGRJT7yIW+tla6H9YotYgpT6X4eFPzfAtbUQGm12Wdd8/DpJl2D9zzdFJ2QYYdte6K5jyyIfyVHHvA8v94fP8ig0Hdij6BU2mAOHe9r/F6JQy4hU4pEaA31XMlyNw+Tyix0gos9P81Zh7t4HvZGmvfQvZKVhw5A1/hj3sE1PuXgwYb32iIk/9rOqIjlK9UTyoe6quJYhn3RoJ6fgjeOEe3pTcOwUu5+jbwH7EFf4/WAF4OD+DwG0dS4oXOVTUPusf4TD8Z6U7LlAT0em+YKmb3Yj0+5xbonXpML9XDneeB+nTyt9T3v1KVyE84j97jj+ez+IgwK+IuXdF9tEQYPgkd1HwAofpTiilOm8Vi98+Dnn/B/25roFOp+eEiXiuR40Fcz2VboDkDDe2n7Yxhz3kNXDl3KMvX+3IEmEmpfQIMx6LUmJ8CTAsRrMDSEUsUxUiz8Tk+R+47p6YYwp8KzUlCxJ+eVIbLXcXP6mKk1xlgZiLjdANMTXh66vFofTqGHDAvRKQSvzLoJQqxc/Hw8I15gvLibeYUED7Hb83UvFWXhfqKllLgPR3bQ1YV35CHrfj7nrXX2AO29UDxT641nokAOvzEmWa4yBKUEpQSkYNCYRbzhQ+ukTxYh70YapvIKUNd6j9ArMipPMxvo6+/wrnSN5sT98e6kOc1f91dvcu/Je8XuIzyaBz4XnTyQxt4VrsPhLBeMu6NILelUlRo5Yauc+Af0hUxpHURnyUMM2DEPesDvZvx6QPeAlEZQgkHkjTGtsffQFd3RZz7ScSEQJNyKHLZSErFcaf7eIPKg5a+PDWJvEMUe4tbYk25rPuSucfoolgCv27O30wXewPWAH+sT5dDVDDkG1BScIp7AfbQekkONLwZV8P/FfrpFEL3uurh+TYri/LPvjyZev3J+7rS2bvwZh/wvuH9oUqTceGqoIsweakwA6GlUMwC6MC2O9mntfMTaRxBFSwE6cuhe97J7athyjdw5dlEB49g9MxTZAnNU9a7zI0RDVrmLEWPCSvEIxHBdLHgCXim6mDHikF0HQaGQAyDi3nG+Uda9V0IdVnJo3iGFF3sRFHp3PGQM9ngtC9QLnFcg3ZgttQ5BYBRFuW5xfnwYT6zoNSYxpj8ezyt3hXRiD6HDog8nKmHBBdi4vzfAFHJXcZLqExRVwfOVx5Nwek8an+l+MrYU3sWztNPB5+ekMEA7AQruCSHAPbSe5XK5Y491rJDwfYxfChKvfT5ffQzikLvnJRgkSBvhv8bTURSYzTEPpWJNnT+sYjyNX9/1AIjxojmS98hiwwjXiD/1Wexlg4YyriRHilZprJ42ncYedmFseegpbwbvMw0VhsiSlJ6PmnkjKv7br6s32MVH7EYWwv2aqwd2b9x7MEwAu9WRQ/d00RzV2EdyJKDXtTr3QbSNDXd/T9HC64v46GRvSOBePiTeDVDRWItHoYbmLH69vRETK3rJvzeqpWs8SHiDRXRN50QjHaeldepl6Wv8BiB7msQ0jlMCijJpDJID6U5vOOrvWP/Gcuzp1gmoSWOfWH78/aRDY0NUtMqFTm3ddH+MVzFvUGeGinIVNqbrFACd+hS9FrRdTa3JXaFrfF8vQ15m8LdP38KYKW1u6UDQHD1ZxIPatsYtav54ZUQlgsONPi085yukfTKXPvZBbS2AmCxegIsBesxkMUPLw4iBntdlzKpuH7dXfFpAX3SlcabgGw408QTUeLyR4pWsrtV7scB4xhUwxd9JxxFC7trwL/ppfGLGeIHFNPjti95EZykSLL6vQo6VtarcYb1540c5czAGBFYKVx4ifus9XCOlJW8CQkxmD8dyClSUDlHYWesVKwm9L4NQDYgEjmJqX5/hQcrTW4Cu8WAMYnjuAUfaJoCV6Kp1w3VIGSgiIAFPrfZwTC8AHXPGuGBkYD5smBOERIedyLjR+7gORXF+7OJ/D94XAEG0DUypAK077ivDxXsY8XMSOiWALgPQpw00Fq0H6KGaAhni8dgkN378XkHHypbH3QYw6wDKELWSgeJ5d2t9k2OS4yp3f60HEBl44itFe7YDc/++eLSbrvBy6wG9mz709KJ/ycPgOjvN+WcICHSv2DlRSN7P2UcBt9NPeEbSAhd7+bscEBV4N/ZQve7B316/eINLPC5j3wNmDNjddHt8TTc+4+EoDtBFA2+QeHyJ+ZC8yiKyJIfu17sbyHZ7L+0q6g7xoWyEFsMEYR3nzPB2EiKXDosN1pi/pJdl3HWmLM1q1S39Ad6DPkkdlFCjRfD22+Uc7jFCxhayCQ0yhx5zfZKKDXtpY8GTchTBvPB64IqVpZRHDOie6AB09MJWL2ERg0QMXi+Uvl9IrzDVVcwDQHytD8PEwIzxe4HpZuXF3/e00rY1WfkSXg9oCll2KIJo25poru95QPdWvu6R0j0cLakTr0BzjMFvDYTC8MznFbq8do1R4TGfc8cz1eFNXpn3+kRvzz9+/vi+0i64rwwMeeveA43nJwWu9+MITuqhu17fMS2lkKQYOhQamTs57lQNIgDomB8AXuFIX9SHz8QnpEPot58amWGwGociWh6M/Tzxd+rthi2BuFaekniKyqvbOY0GD2fLQ48jJZJb0VJrLECPDeBYEXuFFdOWwOrGJJnXd/CMOAfbCSg67W2rStcrRPztUzLe4Nc4lfLy9PF0ig30DmNB7WBdl7FUMbr9/93BKMnhw3uL9yb7sVyMvn4ssf7VuL1OkS5OHSx6aQmgaz39GklXxeP3z9pufb2+j404D55ep3pax3zkwXTrbxiuyaE9nhbifU87jxsd44/OIxd/6Rrx+3b8IUD3OXSBeNrZL3Tq5HgCVirCFetnb9zgb1znI4gy6JLrktavmrsAXfrGp3Q7Nvf5rd4hh57y7RU3PrQj5O4BXAPynqP3APC5vEhcg7+l/KEMocilsL3CSxcvhNwF6LpGgE4PCK1VuyqypCrGHx/XTXhiZo6Z0Vug3jKOFUvMUBQ0t20tZkjNReDnv++ZW16wf952gO6FlUIGg6S3h+NguAZ7El2zAzHbdh4Ixqbn+/XxSkRK2TMmxiGA8MIVj48KH1sr6vW026C8cnjAyi/7NRJjxr9jZc7n5rJJysadthcrNI1BwOoVJdtEBEBXlAKAjr/Bx/rbh8PxXNGMXjHOY3etasWDUlLeM+sGiF7etO6ir5Tt9mDOzqUdjTW6yYr3ND09ZNBtp+xwrzhHGhtdaIepOSjSIBooauB5SyCTrEdyUMrFDrcQL4omnlfwHnKOHSAddWr0gBPLIL8XzorAc8RjGr+nW7c14LkKOP4yWn/vhXt9022cMp79d/xzxWviJ8kd5QM5VhxwFYw9b/zpub5K3fOknuEdlm401j1jeRRd/XfidfYGRSwPCS0QIUgA3es/r4flbHhs6DBeeDDKhd55N0CPsSCRnOQnbpvLyJEc3bDPm8ZCcDZjQI/lQuMF/WNA35L5pLFMDOhpXUNoYSwPPeXlAOhc4xjQr7zpYQy5e8b3nioI463WOFeEiUmQPaArBxjf2wsVj0t0+9D9QmrRvIUVg7FOBBLxNE6/cDGgxosqhomVsl+gWBGkAqcT0dxNYwvNC6eY2o/Bh7z0XXxHDOM/jxUM9ymiF3YAGR8aloLyQiVGknLCeDzN9J1YCek8e2/Y4W+MzSvcbmAi/og9YNxTHrenh+cBjEMC4YVC4+dpYeH43ZjP9FpjlOL0ighCi0MyeEhLaFEKYUJUCeNF22MpeYGtaKjXMaDHvNINHHRPzNXTHPf0hofA19MnBoUMW61d2DrVf8eDhWinqI3WOv4tOsUeSKz0/bY1eVb4ru7vjRM9g4qREUGcEQ44StRqzD/67gVyr0KmUEPSoVOi+3jj1PO9ZLFZT3jYA7qu88aqH5/GKQ8d/CP+9AaTB9hu84vlUePw66Wom97TXLku7bbVatWOxjKx/tEuAQ+oXoen+VpXBO2xQPozXhu/lrre87XG4b+vMWz9Tjx0r2tjXX5/gJ5H17Qo5B7rt1jn+9cCdEWa0rXV6XWwmEPzG8p8VC+1HR08oKcRFcebiaxgDS8EdO+h59Tr321NRGRaOXSmXXzI/WI5dL9AUj4SVC0iGE3MLCASUIgZuwkkCadTxZzH5++lhfdM2iG8YdtaN0bSdR7QY2WYAkOXw1+2YwLPlAy1h8MYPFN7gYiZuIOZQtGXn6fGpBy3PCQv5Cl4oSgtnJYkyx2f+X3n23l5uocMNjxXXqoPy+P7CJtu56F7I+VCgU0UN9ZUeXmAJK7D6+0AXeuJ39rH7r0/AQfPIcfhCKH9qvjEK2S/y0FAovXhPuZqjXlQKT7ce2RkhOPDwUQokvNKWnTGvPid+wm5x2Dj+URgvx0g4fPtFKLm2GptHR/aDYgktzGwelrEY/Lgfn8GsYrS/P1xPxnksbLuBMYE0H0OvZsB7B0KD9DoAcGjaqN95J6eqYLu4rnjOuwr5pGsrke3p2N8L3+/uLGMZE1zx+9ujVu8DhB/ehCKDbBuQE9ZYyExjpDdSll4Z8zf08/J3y8Fj+iAGI1R6+GNG621p7t4yDtGokcHzTrWYWvbWsyDF9O/fiw43EcGbQyuwiHPg143B8ZJdojEUWCAuOQvADpkwR/QIn0T85ifizdIvJ4XoCvkjs8YZUUr69Cwjcdz53Nhe/TWgVU+1fz/nEPv5jXHXkSqILsUh8TE7ABE11gG1/miHSkcryji8FDsoXuFHjPbdkK/nTKLhdobJenChG51HQULjhPFUH4umo/uFytcPRegDDpLIcTeAucaAB05dNFPgK7XnsnjceAa3FdRAIXnfDW7wDg23HT/GHC8ssDzVEgHrxc/6+vrBEidwiZF6pWEV0oe+D3NGAGCMRMA3UdaNC+9J8PBK1ryNSpW61CICaDr/mNjYwT01dXVtDree7R4tqJRGEOsOD3P+xz+/fGn50UpCcma1s4rWFyP1q+xh+4BoRugS468MRcrUNFCRVUysi5QiK5TJD7zER+taTdDL7l/0ifb9+Lu0A8hfeQjQ5o/DatWcqoiIjXdlCreU4TGy0+6Dgi3s7gs6cXv5yZ6K0LYbQ4qilOFtPjAe8D++FrdI9ZF3mHRNRqvB0XPA3wG9S3qEC48vjPWu930l59zzJuSS68HvbEV86ru5XnAOxkxfyWvk7D7BTzlLvZGkl8DzccDerc18vvkvaGaPkJHT7s8PmkRDmehfsPRsyFqCkCXXvc7FGL9rPt7vab1E12wDx2d4vQ+5gp9kspQaC2uKveUT4KHTj0Xe+iX/fxD0pC7COsVqkKR3kvRCUsxWEBEqSxCkY5CwfFi+uMWaaGGinf2rA1HIWKSibAn/XNTyy8UgqXbTfj51gHzfhsKPvIhe33mBYpziMJNXjkIsLopY6okVVNEx6LyTGduiwgLFrZBADxwDjgPVGiZ5drBOgwKBY0FwBwe0NVABukJ/NfZ6exDrEKqNtogJq14ldfTHvREdjKJJxvOQU6VrfoJwLPvKTKUU6lW0zA0wtLYGiHgJ0DgHkiXNFtpL2/dnxX/eSibZB/n5voG6TvQ20fGXVtb45qw4r1eN/RiZxOHEOIiD1nb6pnkfHgKJEADtApzxTU4B1570Hm+M5Qy+wIk5wNYIccKeKwftha1anU+h3PJ56zWSmoO8NwsQvsoXkH4vd2mhw6AX15eJs3U75l7PnEOO3YGZHOGo103a8m2taJlOQbmhK1t6E6A8ff0h05iOHcb/wP/8rz7EJlKG6QEryBVPGqcBA8iRCFAV553jffwrHCu+5ZnxN6LSeQg6EulZST8kBd1xqo2krPUJRNUiiF/qPfE+7H3l3yejIdbe1Dk4w61wL2qoegVY+Be2uAJ84nIf3O1zVphvARYHFcJfgiGFnRCHTIeaMAwP9YBzwqAwHXE2PG9oE/AB5vVSvK9wAtJhqKdnONOYyQUlCEFED5Lmlcm73P8oVMX3/MAwJB3LVGqNI6T7U34nVRJZ5Oz4nUQTDhdkrqBZ76H41+jc+dBUz7LQg0D1jmcZ473k85leZ7HncmiXWgrrSPp2FMfqvC9/qRhFk66BJjmeXznloaGyo0NwkQXJ6HhpLJ+K8WDGhbpam7fC7diOgzHjzbrW8/DGoG3Uh2Ie+YSJarDY4TxIfJZZ2OVZC2oU7TG4TxwnpZHoybRD7qORxpnszTI1csT49Ya6wz3TC6RQ61raqgEWVVKSTo56WyYOCoEdFe/sB2oS55FV+ESQu6sIYgOd9JWOspPrZrm+bsVxrHq3m9bu+LxD6erp0pN75FrIAh7Li4u2tTUFBXfyvIKGXnvnj22vLRkk5OTVKQgPoi7srZme/ddYmfOnbW+/n5eC8KCALVqlf295+fO26H9B2xpbt6mp6bs/PKijUyM26mzZ2xqZtqWFhZtbHSUggfhgNK4+5577JrrH2iz8+etf3iI5yAP9/bbwuwslTAULAqZcEY5njk6NppUEAcGJKHcUXtcmFoCGN448QyN9xUCkWUGQKKHhi5jmaRKGYLL7SOoes1lU9CV4qZl12hZXzaP0n77129/z4oQqLZZbX3TikODVHB1gEU40hMLjyreTC5vj3nC42ylWrLdlx6wk4tzVmrW+ZyRnn7LW8bWlldscmzc2rWGbayu2cjQsN32N39jPdZjFasSAJ/1nF+yYn+fnTxzmvSDAdBX7KGxVGsnSrMZBJrdkSDdjab1FopU1giXD42O2Mj4mP3szjvswP79lm226ckOjo3gpA4CHLsYtdoEOKs1bOn8vB3au8+W5hcS4UfdReh2hMZCO6ambWN+iWsNRVfPZ6yE7ZW9BZ43DuU9kuux+mbZ0Gim0mrY6ZUFu/SKy+382XM2mO+x8b5BO39u1iZnpm2tXrGF2qb1jQ5znzh4pLdhtrm0an09PdY7OGDnN1ethbm22tZXLNr68opdsnuPLc7N2/DQkPUPDVqpUibwq+gOSiDfzlgxk7UCSpFyWVtpVKyYy9twM2d//8WvUaEhCFyylj3tV26xJhRGq209lnwHvFJtNaw4MmgbtQqNGxoCAK9szmrlCnmIIFTI29zSgj3ooQ+x4yfus7XVNTuwb5+tLC7RwBnpG7RsvW0f//BHbLx3zNbqq3bLs26xnbt32dzygg2ODdt6tWy9Q/02vzBvU5OTNF4w/vL6RgKwfT22vLaW7Fdum83Pz9vBAwesUiqz+h+GF2RqZWXF9uzZQ0UGWd6xY4cdv++EDQ4PG8yYPPC23rKeTM7+4s++QKMG6n3TKvaK177Kzs7P2fDYKDv74Z5r4Jn+PquWN2x69w5bqmza3PIilfL08JjlKw3L1JusZ6hmWrbWrlumr2ibpZLtmJyy8sKKFdpZq1UaNjM5bavzi/bxD/2J7RiasprV7Fdf8XIrtRvWHuix0wtzNr5jmmmjyvomx9iu1BKl15OxweFBmz11xqbHJ6xZqVlPvsDdGL39fTQKS9UK+QHvlTY2bbB/wMaGhm1xYd6KPUV6VRn0M2D4Pm+FXMHylrVPv+9TVreq9Rmas7TtBS/7ZSu367bn4IW/rKsAACAASURBVD6bXZxn2+g+9mJHP4xepnj6+we4NxlrtbSwZP19/QTwwb4BW15Ysj/94CetaU2rVMp261t/3zYaG9bINW2zUraBkWGeXgmdNdjXTz0AwwgyjrWFMQ2+4jXZjFVqNesv9lu5XKEOh4Fdb9RscGjIFhbnbXx8PAAgjmhNtoiBf5K/E+dis5UYwflWm/psdWHBJicnLN9btNXyprX6CuTzDLbWgiOaZsPFfmuVataX77V3/8H/B3Pe8pazX/+NX6dTUejrsdPnz9mOS3bb4vqqDY+NWLmyST0wkO+xXKNJXTAyNmrL1bKdX1y0g/v2G/cbNFvUU+OTE3b63FnLMYKXs1q9Rn023D9APVzbLBu8e+iSbH5rZxD0E2RU/4v55Phu2sj+PPJQlKjtbXH0QsZvvG2w07mFw9fuSBsx7B4OfOJOoHq946x0Gd8M2YcanDQFiW3Gl990gza5pZaXt8ShQGfPnbNdu3bZ+fPnbWZ6xiYnJijUp0+dsomxcSrp1fU1G50YtyrOVy7kbH5p0fbs3WsnTp204eFhhjCHBodsYX6eXlJPsYfKeGpwhMpiaGLMZhfm7dKrrrDb77iDzxgCc69vEBz60GWsULCRyXE7duqEleo1Gx0ZMStXrby+TmJD2Hv7em1qepqKA6DLhiIhROF74yaWXOJlxh66B3TlbrWgtHBDERUAnVXWrRbHCOuTh1WAKTJtAiRAA68JkM229VnOspW6/fB/f58CYJWmWbVmNtAP8xUhBQJjs1JNLGLkaTOJR3rTU59kG9kmQaQwOsjFHswVrV2tJ4aPZezciVN2zZVX2Te++nUK3fLGso0OjtmNT32CbVTLpB+8RwDv8NCwVTc2E0A3gHoC6IywWMYKmaxV1jZsZnzSyhubpOX41CTXducle+zM6TM2PTKWFDj1Fu3wfcds36UHbaO0ye/DK25slKk8907vtHOnTtsPvvcDy1neEFN52E0PJ7hCuH70v75PwHvC02625VrZ5polywz22uDIsK0tLFluo2r7ZnbReGjkMzZ+YI/96Cc/pqEwlC3a3NETdt3V19o9x45Y/9SYVQYKttmqswoaQNNbadrU0KgdP3LUpnbvtJVW1ayYt0GkAuoNO7Bnr/3Ld79nBy7ZZzNT0wTQdi5rhYE+Wvg8xAGA3jIrANQta+1cxlZaNQLxRCNv3/qLrxmSHwD0dWvZU150i+UHAVoVy1UbVCS0znMZqxYyVm4mgNmAUVlv2HDfgNVLlaRuoJ0YWT1DA3bP0SME6Qc84AF29PC9NKIGij1WW6/Y33z2r/jMlc1lGx8YI6//0oufY0sbqzY0NWYbzarl+4pck77eHvJgFsDTaFpPb5/VCznbqFZseXHJLtm71w4ePGhf+sIX7frrrjMos3PnzhG8YZifOHnCJiYmGL04evSoXXb5Fba8tk6DJN9oW6HRtt521v7ys18MZxBmDPsuXvyal9r86rIVcTIewuxQsOWKDfX3W6W0ZsXBPluolyzf30ujGPdpLW0Q2AGiVRB+bMDa/UVbWFok0BfKDRvM91q92rKR/iH74sf+nHTA6RAMs+d77HmveLEtt6rWPz1up+bOWW9fH+cPfnzoNQ+0f/qn79rY7gk7N3fObnz0Y2xzedXmz5wj7+7evZvPgiyubW4Q1IdHR2x0aNgWzs9brVS2nTtmCIAwTnPFojWaiJgVLAcZb2bsM+//FI3teqtqa+urduvb32r1XNtOzp8z683b/v377O6f/cwefN11Njs7Zz3FXurJ9fUNmzs3Z9dfd70tLy7b0vyiTY6M2yc+8HHcmWoC/8utsv32ra+30/Nn7OrrH2h3H7mX+gigWC2Vbe+OXaTV6ftO2O4dO214ZITAD2NiatdOKxSKVtmsWC6Tp/GKqFu+gMhTgTpgc3MjiTTQ00fkz2iwysuGblsLhxONFHuttr5he6an7ezZ01Zp1a0O53uw11rFnOWxDbTasNHeITv8kzvsmv2X2R+97Q9tIDscZtO21dKKveOdf2grG2s2OjNhK5UNq8JyzWetUi3T+RkfGLSeVsZaaMiSz9tCtWQzu3fb2tKybSyv2sjAII3TjXKJuqVUr1KHIOq4srREHTPSN2C9WayM2UYN99kqQoZ8eoD0NSQXAHqzRWO+Wx8CYahPAwjM04gXoqpo/xp2auD+2q3ESIzb8qY0WQegA8BD0bpqzwjofICa5EfFEZg0PQYzKhp6wJUKPeLeYo+VNjYI2EMjI3bv0SMkHpQ+vMDJ6Skrlcv8DjzzSrnCyfcUi9aLHsiNpg339FmtWrP1SskKfb0UntHxRJBpDff20duE5b64vETQB5jA04Q3MdLbZ/3wunp7bWFxkeAHoF3f2KA3x8rvoF7UeYchlgDoCOP4kFRH6NHlgOlZIuQaATr30YMloewRCsP2F4SE5fEmMcALAP3fvvPPQTiStAIAm55tDn4N/oWoSbNpK6ur9IoR4Hno4x9tNtBrQzMTdsfdd1lPNm97du6yxfPztmt6xiaGR+2eO++yH33v31Jj8HFPupEhaNAXDJ7rKdKCPnrkqO2ZmuF1MEAaiDZkkmgF170FARqyVrVOr3D//v1kvsXVFRsaH7X58/M2WOjh+m8il1vI2cLaCrdy1SpV6y/2WH+uaJlaw2obJfvuN/7BGtYgoN977qjt33mIwL7RWLUd+RHO+bE3P87a/T22aFUrjg5ZpVa1VqVmA42MTQwMM0I0t7Jka5mGjU5N2MbSimXKdds9PG5zp8/a3gP77Pj8OctPj9pyZdN6enutsrpuY5keGlPjo6P0HBrBc2jV6zY5Omr3HT5CMO/J5e383HlGmNbLJVrwUFwCdHg89NLbGYaJ1wKgj9dz9u0vy0PP2Jo17Sm/fAsNAijAwWyBgF4pl62Vz9pCddOyvUXyLU7LwmcAdEQzECEA8MHwAj0vvfIKyhNkCHx2yc7dtjK/YLf9+V/zqj7rsSc++fH299/4O4NviO8+/+W/bKVWzWrZlrULWSv0wHCoUeYapXKSIigUrNRqWP/wMKM18AbvuvNOu/aaa2xhYYHAiKjcfffdRyOZxkg76a8OWRsdG7dGq01DsgA7FIZTO0sPnR4c+MrMnvuyF1q13aSRojRcvVplZKQXqZFizs5sLNN4QToD92gurtuO0XGmPZbLm5adGLK+ydEkPF+p2WgOnprZ8OCofeg9H7B+K1irWbXfes1r7X3vf7/li722ZlV75Zt+284sz1uuv5d66JJdu23hzKw1N8o2PDRoFasZwq4Avv5CD9cfxjkiETBA0PhqaGzUFpaXbGR0xBbmF2z3zp22trJqgwN9tlFap6dUxK4NZgUKlm0jMtWyT7//k1arl22oMEDv9uW/8Qpr9+RstbppPSMDjJoc2nuJnT5x0oaGh3B8JIswZ6Z30Pn58X/8xKYnp6yv0Gt/8u4P2WZ1w0Z6hu15L3iOfeZTf2p9/X1Ws7q97q2vt4XVZfJLqVa1S/ZdQnkFnw4Uemygp9dWlpZtdGzMjp28z3bu3WPLm+sE9HatZUMDQwRwpAfHpybsrnvusssuu4xeOiKYTO+kYA49l2zqauP9vj4bGR6xO3/0Y9uNSC0MteEBO37mhF394OvszhNHbWrPLltaW7eVxRXbv2OPZast+/Db38coBozf1/7Wb9hH3vdh8teZhbP25rfdavsuO2j/dvuPbWL3jNXRPCmXpJfgwOTqgUfAT8ODdJzmz56j7sMiwPmcW5in01K3Nj1+thdvNOmkYJ1h2CEC1ci0DMvla1XSXHVo+Rx76Ko9QVSW0ctoH71PSfhdCkpzpgYDMDcknWQscC86MCvsYd9KpYXGMUrNqveGA3RucWTIPVglsbcKoSyXynbF5ZfbvffeS4Ij7DY4MMD34W0jzAvhRzgNHiPCVBBcADP2SOPmCIGMDA/bxvqGTYyPW2lzk1buA66+xs4cP0EFgVDpidOnrG9wwBaXlugVkODVmi0tLlohX7CZHTMsgjo7N8tQ2MzMjJ0+ccKwdQHgjbB/T28Px7G8ssLP8eyQ6EjyXO4sWbatzOVTQNcWDg/qqeXjAJ1hUhxIUyyyMQ5zu/BSkENjd592CuhJp3FgXaeH/u//8C80M9YqJRvoHbKT509TaRYTv52KGsq3P49grVm91bDZxQUbm9phl99wLeJoNrNrJ+d9589ut6uvuNI219bt5LHjduynR6xhdStawa5+yDV28NJDdvb8HEO4xYE+qzYbNIywrgA7iCe8RgAUwIsMiRRCMwkVIwIwNjximxubDD8jNXL05H0E8sFiry0tLVFB7L/8UlstbTCs11Mo0nNdm19iyLtZrdnff/0bVrQee9ItT+Y6n19atL+57es2ZP2GkrlHPeoGhgLhYS+2qza7vswoxf4du625tM5UBdIwC+ur9LCn9+yisVGot2yqdxAl/+Sh0T07+P1mMceQ+1jfoPVVW1ZdXmdUZ3ZpwQoTw9Yu5Gx8eNjOnzlr115xlR2+8y7m+rG+MEzvO33KxmamEkAPBSiw6wnolmXIcbVZZQh3rJa1b//l1xiSbGWytmoNe+oLn8UwMgB6onfQhnr6KDO5vh5bb9etODTAIsH+3l4rZnLWly/aAjw17CooFmiAIVyJSAFoisgW6Hj2xCn7l//1PeuxvPVY0V744uczxIp0wh+/973Wk++lcr/plputd3TQqu2GjU+OW3mzZDm0O87kuLZQHCMz03b73XfaoQMH7fTp06Tv2Miozc3N2eTUFIFtfWPdNjY3bceunba8uspQ8YGDB+3wkSPW1z/YCeiWhNxZqGcZK1vdnvn8Z1vf8KCVa0nXQkQl6hUYJ6itKFqhv8dmy2uMWNQqFds5OmHZtYq1S1UqZ6ZQmmWG0EFz8OOe4QlrlWv2uY9/wdZrazZZHLEXvOA55Dmk3L70F18xlAuuW92e++svYkqI+fBGywaKvVZAqmhlxYYnh214eMiO3n3YNlfX7MbH/rz9+Ef/QQ8dXbtW1tesXK/ZVddeY7ffeQc7D25ubNiVl19hd9xxu83snCI98kXs2kCjnTwBPVs3+8wHPkkPfWMD4N9vL335r9EzX6uWrDDcT11UXd/giW081ZC1QABPAHuZ0VCE73/vd37XerJF67WiveRXf8WmJ6YYGf393/s9q1vDqla3//bRP7YTZ07TAMG63XfsmPXkCrY2v2jXXfsAW15YpH4s9PfazO5ddmr2LMP85bWSzUzNMJJ6/YOvt8NH7rWBoQE6T0gnqAqfJR+IrgQ5SBK7GavUERnM2u6JKaY+D+67xO49ctj6RwasgWDlQK+dW1ywXLHHJsYm7PzJc/anH/yYDVu/VRsVe+9730ds2b1rl735zb9nQz0wZs1+6VefZ/uvOGTnlucZCYMDWS2VrC+TZdRvanCYoXR46Iie7JiYst0zO6gL8QNjDEBfHOqnnoHeGh8dYzoFaRXoVm43ZKu/xPe5mDetmgoVPEpHAtDTGhh3QJCMABVl+u8pnA/vHDKCseFzeeT+/As5kN08dBYMxoB+9c2PooeeVP0mzQqSpUq2h4KQx48ds71791q5VLLTp07Tgj98+LBd/8DrCCJQgGMT47a8tkphAthedc3V9v1/+Wc7dOmlBPyV5WWbmpwiOMN7Q/717KnTNtI/yDD14soygRChRVipAAlEBOAhwDOpVqp2bm7WHvDAB9qRY0dpUQ4ND1s707ZSKdkKhXzr4NCgDQwO0quF1UPCJpULSfFBKEZiCD0Aum8MERMO96XlEwAdn6d7m6GYEG5DUVTIOXMrCaoVrUWlCutyO0Bn0ZflbKW9ab/+ilfYvUcSowlWJpT7WP+gff2rf231csVGhkbI6POlFXvui3/Zzq+t2NL6KpkAecbxkVGG2WBYwMhCjQKABKHS2fNzlinkbb28ab3IDdcqBCzk7uDtkE4oIinkkoIyFO3B80IXo2rDLtt3gMoOYVYUsT3wwQ+yH/zbD22gv9/GB4eZ+2O4tK+HShkGF/KwiBoATOGpry2tkAd27tplZ2bPMULQM9DP0BgApjy3ZHtndpK55zfXbKNoduCqy21+YcH6s3nrKTWsXa7Z+tqazezdbYO7puw73/8nu+ryK+y+u++1B+6/zPZM77Af/ujfLTfUZ+W+HD38s2fP2tWHLrOFe0/YRP9Qkrrp76VBgMK7HArRGg0rr23QO6OAZjJ27vyc3fBzj7K7jt5rLcYak4Ib0BdhO1j6kJT1eoXgPlrN2De/8tcMybeyAPSmPeWFt3CsG2vrtnTqrO2amGb6anRygrnd+fUV8jA89Ea5yvqHydExGlMwFJH+QDQB0RmMZ2hw0C4/eKmdPHrMdk3N2OLsPJVpq96k4Ts8MGjLS4u2d98+eh7z68s2ODlqy+ur1tvfy5QZnnHloUPWrtQpI1VrMRqB/Pzc7Cx5BikwhNYB+KdOn7Yn3PxEO332rM0vLtAQg8GO8HO1VrdSqUJPK99MQu497ax9+c+TkDsSN/DQb3nJcyzbU6CMw0iH8YA0RKtRt3a9aotry9a/Y9L6R4etiULJZsZGrWBLZ2bpoaNuZL5RslZvgfwHb3o832eV1U1rNJAvHrBGqWI7J6ft2L1H7IorrmBk4/zaMmsVatk20wowfqcnJu3u2++gkYkIwer6su3YMWMjg0OsQzlz+rRdfdVVlPHTZ84w2gjAQJppYmqSUQ2MAbpmYmLcVlYXk+KoXN7qALds3vCv0Mzan33gU1Zge9MawfVFL/0VKzWqtvPAXlsur9va+jrlB+FsGE3DI6OMfFx11VV2+PC99NLbMLzKVRsbHmVxJyLQe3fvsX/6h3+0A4f22+j0qB07ddzWypu277JDNEDg0ExNTFijUrOJwWGmmagfYMBNjtuZuVlGtxDaHx8YZYQUeuLw0XttbHLcZnbOMMqzvrm+1TwL3jALf5MUJeuu2llrVFuWbZrthPFXLtvJ+47b8OiwzezZyToOGNWIAC2trrLWodDK2WCh11ZmF6y30GOzc+eZ5gEWjI+PWblcon5CtHCtumnTe3fZZrXEQtzN1VWm3corq9Yf0gSN3gLz5DCyVxeWbGp8IkkB5nOM+vaODNnyxhodBbyPFC5AfWxgiHq92qgRQxTK9oVt0v0KdWqni3AFcgq9r/qztJjVVRnKQ/eArl03DeDt/yOgayzpzo8Y0K950s+1BWhNFCWFqm+EVAB4AGMI9sH9BwhcEPT58+ftu9/6Lr1AhNzHB8fs3NKcjY2P23Nf+Hwy+/rmhq1trBOkYdVCUfzdV7/B7zSadRvI9dvDf+4Gen7f/ttvsdBDNZLI+z7zmc+0/oEBW1hcYD78H//xH2m9Lawt2PjwBEM+1z/iQVazJsOJO3fupGe/urZqE6FID94PW0ei53fo7Ob3jfO0JFR5uk5P2ibhLTaGoEOYnlsLUCcAYwD5T1jn2J8I75zVqEnjfChjeLyo8twu5A5AWLYqC9ye9UvPpoJFwSDyi1BQ8I6R9/38n/25TU1MUchK7Zo95gk3Wba/xxZWlhkxQQpj9uw5hmN/8O1/tqpVqDgHC4Ok010n77HXveH1LPBCyB3WK0L7s7OzSZgKYZx8UizDv5EvRj6w2Wax2eK5ORpesKI/+fFP2/G5E7ZnZp+V2yUq14HigD39eb9odx8/yuKjXXt221133mX79+xlDv6Ln/u87RhKQrYLpSV78tOfSlCDBQ1hnD152u767r/b2tqSjQ2P07N6xC8+3lbKm6RHc7Ni//w337RBKyKbbYubq/bsX30R6y7+7COfsT7L2/y5k7Zrctp6Cr32zF95ri21q3bi/Dnbf+AAAf8hh660lXPnybszl+yxz3/1r6xqDRuyPiu11uz5z34OC2a++rm/5DjPby5acaDfnvbsZzJEDoMHSgXhRuxMgBjD+IABU2xlbLhq9s2//GvSDdcC0J/2omfbvSfvs5nJKbtq7wH76Ps+aL2ZHhpmx1bO2Dve/V9ppDK8a1kC0h+94w9sZmg62XtqZs94ybOSUGqlzJA4coVYl95cwSZGx+1Ln/1SskuA19etxwr20Ec9lGHiK6+7xg6fOGaVZo3FjBg70jK3vun3bLp3nDKH2omb/9OTGEH7n5/7q9TbSAA5Y69/2xvs6PHjVuzvpfGKCBnytGdnz9mBg4dsbXWDtEDIPddoJYD+3wXoOStZ1Z75nGdZ38gQ0x8o9nrj699gUwMTNIxQvfHGt73J7lucs8161Qq5nO0em7I/+O032b6xnVyLEsLK77zVbj92L/PDE0Mj1ltrM3plmZytrazZe9/9Hts5NmP1ZpXpuoH+YfvPr34ZDS5EWQDIq2trtmtmB4szd05N20f/24cZ8Cy3N2lEvfKVr6QD8Z53vsdqrar1ZfutEfTSH7zvnXbX4Xs4dxhYP/jh/7EHPfg6Q8kMd2JksOe8wXx0MVsgcH32A5+yRq3MtYLif84Ln2tDE6P2O295s81M7uIaI+//kl9/MXUdinjBY3ffc5gFaUiDDvYPEtQ/+J4PWLlWsqHigNUaFRaUIW4EWX/Vb77Gdh/YZ6fOnaUHjmhKf0+vzc/O2ac/9gmm5eDd43nP+c/PZwrnJS//Nds7tofRFWgufPbO9/+RnT53xkrVMg239dKGDQwNhqJQ7INODtRRzRHqBD75bkQhsnb0xGG7fN+l9p73v8ve8JtvYNQAd0YNxcvf+F9sYnLKVpZWrGh5a1calm+afeJDH08r0MG/1WbFXvOaV1uht8d2XrKbBZ3nVxYJzMVigcWQv/2q19rOfvAO0jkN+823/C4jP+96xx/aWHHYltcXbWJogsb2i1/9UtuoV613eJAR4M1yyeYQmh8ds+mxCRZ0Zwto39zpnXtP3efC5UUrdA7Hh4W/0bZBgS59s9CO21e4C4zloWtnE+4fh9xZ1B3wSZiURtS7eegA9MQ7bxoAnQVe2psZRoaqzo31dd4YofJTR05aqVHiZPpzvXbs5DE7cMlBK7eqDBs95GEPZQHGjp077TxyGZubLPz52Q9/mu48xDNuuvlG+843v2PHTx6zSy85aA0UMbHyus/Wyxv24Ic91O66/W4uDhhuo7ZhQ8XBZP8qik2sZb9wy1PtJ3f+zKanp+mZn0cF/MAA/4s4HtAxAFW9dwN0LYYWVfkQ5TjwWieMAdAh4Ny2g60mNGDDSTj5LAtqKsgtb1MUh9BBFe0PzeznnvRYWuzTM9OMYAAYBnuQ/92wH/zj91l8k88XbbW+aY++6XE2NDWeRCIWl2x9ZZWGyw//4V+TQrjNJZsYGE+3OyDsD669+ZYnUej3HzxAzxj04f5rtx2OhYMh3A6vC+HPZqlqc2fO2ve+9z2mUsZHJm29Xbb+DKA0+cEc8P/pL/pFO3rsGPPth++6m9791//qaxxXwQpWtpr92n95uf30rjvppeN+Y/1D9qO//x6FtNQoWy7fZw944iNs96H9zFUun52zw9/9kRVD+Qyec/Nzn2Ef+fQnbXhg2LLtlk1m+q1a3rS+vn6qkj0PvoI5vJMnT9qh3ZfY2TvvtasOXGpf/uKXYe5YiaPOW8Mq1k81Y/aYGx9t3/nWt62Qx5NynM/Nz3mqNfMZgjr6rDJfhgLI0A4SnepQpANA//sv/09GN2AYrVvbnvqiZzFPjoJFVG1/9QtfomJNDLmSPfuFz2eUAjUp8JwB1N/48m0h5WKk1c3PeIpN7Zix1Y115t8P7rnEzp85Z9/8yt9atY3CyRzpihQNc9lh4xCMgUc/8TE2c8kuGhjIE0LGEdr/3Cc+az2WsyY3PGXsNW96rf3xu97LFM1yeYlRn+HCMPlnfnPB3vCm37H55UWb3DFDTxC1BfAEx8cn6KUJ0LONlvVazr702STkDp7DOJ73shdapRmOgcxk7dMf+xTz/oARQPrTX/AMy48PWzuf5fn0uUrDPvPHH7aRXB9pUbaGPe9Vv2b1QsZGRkdZlHjmriN2aO9+e8vb3m6TQ1NJ4ZbTpKzNaJaYSnrla17NNYFxePTeI3bo4EFGs/7w7W+3nUMTNr8yZ1Oj0/YrL3+x/dknPmtVSmUoDCVtzU4tnrHXvfH1tufAfrvj8N12+TVX2cbmhjVqpVCEl7d6DTty8pZv5yzfyNhnP/ip/8vYd4BJVWVb78qxc5NzlDE7jgHTmLOYIwpGUBFUMKAgioqiMCBgQERRHCMmjJhzmvEZZp4ZCZKazl1dqbuqq/5vrXP27Usb/td+ft10V9W995x9dlx7bRbQIJ8A+0Fxwzlj5k6K5jqFokS9MM4eXh/jkGHUK5Blq62VB+5bKm25NikJxPmM6zaulSF9B/FZt9bXsF4dDoalLt0kF1w8jmA3oL8RlaOLaPa0WykR6zetY8nkmuuvk6kzpktZpJLP2JpslG7xamlpa2W0OnPWzRItjctPa1bL9jvtwMwQ9YMdUwolp5irQMErD82GQTfkLnAw1tesl749+zL4SElGrrzmKundry+xByWxUmaVls5fQllN51Kmjg85LOYl4jGz1yHXl0+5UpqSLdJrYH9mq4B/KI3FZM4Nt9mOEeCUcjLt9psZrFQGSiWVTUh5uJRr05JtlUi4RKbPvVnWb9nEUmMkFiX4E+VPOO/IGLJtVtvibNub2yCr/tcMLc4GbAET2Gjb7YLBcndLUS/attDfa2mDy4wo/c9Accrj8X8BxTGT/Jcj9mWETk/ARuimFdBE6FAC5aVlsnnTJhmx3Qh5ccVKaS+2MdLA6+ARh3whSWRaJRYp4bamOzIy+uyzCZJDOhgXqq6skuefe07CfqgNvyTSCSmNlrIGZJo8uEIS8KAG1mZ7pgOS7oDXHkLjFe8JEQgRnmm0eMSlqZiWk888Tb7++mum9wH5R4ZAe/a4kK4I3UG8W+pEdw3dvWhq0LWurt6ZbhLTr4EAa1am/9K0J6lB9wT9THO7DToUHlJFQLn/6+2PGFml8m0SeSOgyQAAIABJREFU8Idl5MH7SqatjS17QHKD8ARe9sdvvs/nbcuj/hiUUaefxDYcpI2BOi8NhKUkHJVXnjOGoCXVLOWxckkDNYyZ8wALAWzSuEV6VPaS0847g+0cqNGipohWFwKwQNLBVogOGnRvrsA0ajBflMpYqbz8wkoJeM1n1SUbpTReSYUEMBI9RvHK5tZaqSrpLgccc6ABWQGMU1sv//nsa8nkUhINxKjgdxi5i1R0r5YsAEdlpbJh9VpZ+69vJdnaJCUlpZKVDhlz+SXyP9/+h7X4vwwYLEvvvEt6l1ZJOpWUcCwuWzLNEouU835gjINUCH6iuYPRmKRE5Mgzj+O9AWQVynbI6y+8LL9u+FV69etPgw7IDOJaGPT6xhrpU9lTy2mSzKOtJSJHnXk80bowDNoSBCXsEE8EAxJEK06byGtPP0+9BgWYFJFjxpxMUB3qup5Um7z57CssxMDQoSt+1JiT6ZRCBkNeH1s433v5bbY6GTPpk+PPOdlBLiPlCnT1Oy+8IbUNW6RXVS9+WlayEpaABAWsUiaK8nkCXOvDTjqSe8y57ah5JlPy8pMruWY4p+3eDol4EIkagpqwGKVa31ov1SXVXN/19Rtk9j/myM/r1jDShkGPoW0Uvl+uwBMJWSHmouiVp7YBxRXlrHHnEKwVjUXprK548EmaAKwF3nvMGaOkalBf2dJQZ7AXuaKsXPKYSL7d8AOIV064aLS0+8x0RpSiBlb2kFtnzJSANyKpfJqyH/VHrdHMI+ntBAJo27z+hmksvyDyhZJESe+55SvoXsGxqE82SVm8wnkPjIzNuUkmn5GIP8r1vOiqS6Up3cpUbnOiScpKomRrC6KGnjetev6CVzxtBXlo4RIadGRfGupqmbKHMW9qS0gkBEBeVuISlXR7ilkuGPxxEy9my9WPP/7IMuf8Oxbw2bIdGUb50J6t6YSURdEuyMZ5/gesAopBV864mlkflF+QNVw09y5iLQxIEdKBPgDITJ6fBdc1lWkVfzAoQbSGSodMnj6F/fsFoNQtPwCvYmmG1eAF8z55ePYSOpEwrl6Pj8+EtYdOwfWuvGGybN1aKyOGj5Ctm2vk/nn3M8MQ43rCpaRGtgBhkVwRff1scJOrb5oqzdDzJXEzF8Tjlfk332k6TDTAKWYk4EG3UVrivojk823MXmQLKCUGpUUycueCefL1t/8r/QYOYOaypamZugmZzTza1uy0Qk2L0xS5Wpk1Q6vsnU4pt1DkGnfl8tfXa7/676Xz+RnWoEP3avStKHf8HcGW1tPdtsldV/9NDX34oXtz7AvfYIkt8G8ll0BkDe8SpBv//eI/aAphjQgC8re9dpdYJEoQD1o83n7nHSkvqZB0IUvlv/9BB/DwoG6Jg/yvjz6nwty4ZYP069VPahq2ynEnn8iHKQmG5ZnHn5Se1d2pFOH9RuJxqtwd99iFNREcdrQWhXEHqDtl0+KJRGXHfXdlWh+IerRcwMPF/511BkP8oOLvjtABtnPXQNwIR91YTbe7ew352dBoPtMjD4MOJQ9DRvYqm6b1hYyHT4pLi870ZNoFoDgoVYgusyNMi/gki35bECggXQWhLBpAHeIFbPuu+/5NuvXrLRtqayQSCEr3YFzefmmVORyIwHxBOfLoI6WppZltOjAu77z5rrSLidNhJA4++hCixwG6Kgb9pjxgwxummEB2gIgxV5DyUFTeefkNHrhsLiuBQFiOOWWUbKytYXoSAKU3Xn5DkkV0MMC4I82Wl73330sqS8vYhvX5u58Yj5ZRfFH2PGQfk8b2egicDBa98uELr9PzxheoIPY/8QjWdzHatDpaIu+ueEmiWOVikSCllK8ghx53NMsaOOAfvfyGeNpyZkoaUub5pJx1/lhGBmXhqJR7gvLKsy9QMaQLOfFG4nLAsQezTbAkEuHevP3S645Bb0onJBotlaNOH8U6IAw6oyu2KZpUG7M2ABqijpsuyKsrOg06Uu5HnXkinxOKKJITefmJ56whwzMWZdTZJ0te0325DqZGV/zzSTq4+MJ+n3jOKZLJtTEbg2zFK8+spILGSiI2b5E0I1C09gF0t+yBpRILRJ2UfVraZfS5Y6g44ThAZh5ZvIy1XfRrwx2qzzTI+WPPJXobEew7r77N6+PvMCFQ8mddeA7LCwASohMCqXeIf74tz/olsAMaoT9ta+gaoQPghHNC49yek6cefILrYOK6gpx10TnSDEUeCtCZBJL5iXsekDijY0S0Hjn/6svk17oargP26un7H+Y6wPlD10Rdol6uufZaaU60yPY77CBXX301s1bgYUhkW6QsXCbnjj+X64IWWwBQH7hrsYSZJUDELFLb2kDHpbaujkr6kfuW2Va4Ttm9cPKlkvUgTZ+XorcoQV+RBh2RJgy63xugQUeE/uD8+w3XhB3zmWnLyDXTrxNvJCBNqQRr2MuXPERgY10TAMbd5JIrJrC8gudcMHeh5KSdTjmO53njzmUPfDQSkYa6elm+9GFmOHCqEfHDubt48gQTUSMr5PHKkrvuY9tc2Bti9gsyPG3mjXSegCeYO/M2iXpD0phqltIYcDpFGTf5YoIIt9TWSDgOJwlOqiGwMRw7hmQm3OGXB2+7V7ztwtIZnKKCryi3zZktDc2NrMejZBsNRaS8pEymXzdN/B4AOU0wCJmcNO1yactlKbt33jLbZlpMSIkM1Q233ESAXllZucRCEbl16k3S1pYi/wb2slXaZfLUKQRIAn8y/drrpCRqAkusB/Z10owpks63ExTMKLYoNOjQLT7ghiyZmdbI8WyKRHeXWzVLq+lznQWhJE1quNXgup0CdYL0NUzbI0OLllWSDHW2y7mvCScCOktT93idRu10AizTp/7OM5R96JpGMUZdAXFQr0Bug+3r+6++5e+TmVYpjZTIXvvuRVDU5k2b5S/b/4VR8abNm+XLL7+id4UF/fthf+fF0ZoDwMknH30ssYBJo0E8Tjr9VNnS3GCURyIlf9tpF1NnRCuPD1FMgXXQ88ZfRDIZgIsAcHp06UPSu7I7/buMxyM77rfbNgYdD6kGnUxxFhT3ewadRDC62r8zIEJr6ppmUSNvXSoaJY3QlUUMoDgAqVh3DfoN0xgMAFKSRa+oQQ/ihrJ5SSdaJdqtirUcpCZ9PuMEGHIOD6NzKKpTzzpTWtrSki12SHnPbhL2+OSVR56UimCUnhyM2VHHHM3aOLIVGzdvknAsyv78jz742B7acmIP4HQM3X6E1LQ00qgYT9mUDCRvonP0FqPV66M335NmHNBy1F1FjjjxGCJYAYZD6hYp4w/e+4R/q+pdJtvvtpv06t5D1vz0s8RDEfn0nY+dNDIO2V6H7UvDAOWBTAGiug9XvuEYdBjyfU84nPVdrG2k4JVPXnhD8umUxCIxKqyTzh0tGxtrmdKG0zC8Wx95ctlybguugQj80JOPYs126/qN8uHLr0vEZ3r68fe6QlqOOfF48Xs8Urdliwzs3VeeevQxIqCRwoQSg5I89MSj2UeL/+F0sbWQJRS0KPq4bogoY9mCE6HDOWqWPA06nhMGL5oXeeUJ0zOOdc4w1XwySVOoIEA65As4Bt0kMEUOO/FIOrPAkaA9cfm9xsjAGLbmUjL+qsvl+59MaQN91DuP2F6uu+ZaaWltlT49+zEiO+JEk7aP2LrqyieflzwIcfwhRnaXTL5U1q9ZywgQoCIou1mzZkm3sm5WMcLojmG2oRhENAYOfb/poW0zrUBq0OFcPf1wZx861vq0889ghgCOb6E9L08/ZAy6IX0tyJkXjZEEVG/QT4MOXgEY9BgcRBA7eTxy8CnHSmWfnuysQNbnmfuXSxE89t6ANKJ/+bZZ8svaNYw04WQBqX/3nEVOzzai4KlTp/I8oKUJJadnHn5SfBawBpkbd8UEaUwmSKwCx6MkEpXFc81nqIN1AQy6rygpGHRfQXyFnBTyeV4XBl1T7r6cOCn3mk0bpV+fPqzHj73ofHYdAKwY9AVk7s2zWbako5FOELl9y6xbmYloTjTLkruX8NqXXD6e66flT7TyArm+bPFSBl+OQb/SGnQg2r0+uX/+vY7exrm55/7FsnbTBj4nCJ2qQjG2+pWVVBhmRumQcy85Typ7dCM4Db8j6xuk0UbojkHP+eTBWfdIyBM0fefeotzz4GL5dctGqW9qIGEPuETqamqlJByT+bfNs4UMjyTSrTJ95g2SLKSkoqpcWhuaiNOZOeNGifjQ84IShciMO2bKpi1bWFLNJNNy+023SFkwxrxgWzEnV8y4ll0ouWSaAF/Uxm+7dRaNJbK7Pl9YJk6fTGeUMgt7YMl2EK37oZ9thOzuM9fuJne0rRF8V4PuZj51R/d4rwKq/8igt+cgw39s0JX+223QlRuFzoFr0iZt1ZCD9iDKXaN00pJaykDuX6FAoo1XX3qZdfBYMMpU09mjR9OIIP+Ppn2wTkE5v7XqbZvaAdF8Tg488ECm3dGm8s6bb0ksxDiLqQ6QyER7VhnCg9pGSdU1yq+r15pMgc9DkMy+hx/MSA0IbUSOAN+s/upbkgzgRpNSlJ32/ysRrDBciNDVoDtN+pZG0HZabFNDJ49zl5YFFVjdHI3M3V4bN5/pQEO/ikiaqHFQj1pQHNuNEIl2idCRckeEToMOa4pSB8AZPpFUNi2hSFSy+TYq3HQ2xdQLPH8ox32PPFCCpTHpQC/zpi3y8/tfSADvBzpHRHbeeSeCAtGuBbrLsooKptYff+pJZk+SubREAlE5/rQTZHN9Lck6cAumZcY8A1nLCh4JFEQ+feODbaKUfQ/9u0kjl8bIPAW0KDIwaIMD8Ko1nXIcOKSaYaQ+efsj65GbqHOfIw6gYUC0gC+g3D9+8U1bVRXu9z7HH8beZRyWuCcgH72wSrztOQkFQswmxPt0k70OOoDRNmqq6776Vjb8sJoOSTKXFQlF5cjTjpWW5hZG7v95/zP2yHJ8a0lUjhtzBksXqMsBnVsVL5Pq0nJ5/KHlzr02pFvkxLNOl3zAKwV48pYmkoBI7L/Xx3UDujuWKchrK57n2sEANUlOjoZB9yN+9Eg0J/Laky9YVxfRR4ccd+bJBERin2AQ0R/7zKNPsiZpHCyPnHD2yXSUhw0fJo8uXi6t6SapjlZwT4499QSpyyeltKqcfACZ5lau9w4jtpcbp89gbIga+Xfrf5LZd9zBVigo2IfvfdAy2hlCoSNPO5pAIRiwdEurtDQ2yWsvvsrskYl0CnL2uLF8LdYB+4IMFLioi7ki0+boFgDuAwb9yYceN6Jkswxq0GFg0Ga44mE8o/GzYSjUoHs0QvcE5Ml7HpAoMz5GZo4551QJV5QyC7do7jwZXNZTCh05aSsWZOKUK9mKiHYsAKQAxoWu6FZeKffOW8hIHslmZK0un3wlEd5NrQlZds9Sidn7QK7iyNNGsWcaa4+9AFjz5See5f6ZexW5aMplkvEVJenpoEH35NuMQQ+gxQulDuQvfWxbe3jBA5TpdKqVKfDrZlxP5DcIU2IVpRJA90abR26YOk169kD5xETbF1xyoVR17ybJdJIsZtm2LDsckslWBgZA4qOdb8n8+/hk2KdtDDppmU2Evnj+PQwK0m0AysXkhLNOIY8HeCPgtPgzOblnwUKJR03pDQb98qlXSBgtlekkAxaTqkdG0qCZVF9G8n555PbF4il4JZPPYiACOxr6DR3INlu0ILal0jTmd9+xgCWMVFtGYqG4TJl6DTMGaU9GSitKySeRTaZlvz33lrPPGi2l4TKuRm2yQW6+5RbKGhjv5s+aazoHUJYN+mTM5eOkZ7/eUrths3QrLSdj4IOLl9J5gkIFC8mkaZMNI1zAz0AG949uFoJRgXGxuk8zsRqhOxlepb21THFqDzRCV4Ouv3dnebsO32FUrXMDbMr9zww6XquzNTSodBt0h9fBMsp5hh6yZ1HHr5mJ64ZnXPm1IUAQ2K8++1I60DvrMemfFBCQ0bghBmlLsWcToAci9sQnTZa5auTfR7INDf29//rwM8l3tDM1HQmG5ZDjjpS1TbVEjWbrm+ktfvruB/Sg0IoWiMWk53YDJd6tkohooL/7V/eQz994X7JNzUTyug26pty1Rc0NiiNvNlezExTHLDc5l42H5EY3uv+tG8WBILkc6yvkWrcGnRtqDTodI2vQOdoTkbo16Bqhb2PQ04hMQpJNJSRcXkqjTerQXMZwoAejvLesxRK0FNJy+HHHSH2yRXYdsYO8eP+j4ssZJCSY9MjhzfR4mwQCIalrbpDK8ioLWRHZ3LBFelb1kpEHjpRgPCpJeNYKdLHtFoi4EDWDPOXDVe86dalULiOHHnOk9B40QN799CPZcccdZd2Pq2XggAHyvz98z774aDxGBsHB/QeS/QztUR+/9QGfAfeFZ9v/6IPokKAHFHuEKP+Tl9+iMeCzSkFGjjqUmYhiR4f0KK2QV5Y/xUxES1OTlFRUyKEnHydtfkS6HeLpKMiAkip5Ztlj9LaREm73+OTIU48lX8KAHr3kofl3S1VpBfcfabhBe+woI3bZSRItzRINgvymQ9b88JP88t8fKN+ZXFb8gbAceepxkvN5WEdnnz4Ump10xe/g3c8XJZotyKoVL/DsdHi80ijtctQZJ9JRY4QOg/7UC44CTktejjv9ZGntAF7Ex2cHCPKZ5U8RUUJ2OmQZRh0u5ZWVrP++98Y7NJ5YLxjE0ReNlVREpOj30LkLewJSXVImm3/dIO++/p4k29PMKkQDJXLmBWezZXTwgEGyeMG9/Jx0McN7HTvxfPa3l8dLuAbbDRkmDyy6394BSg0FOeeic41BDxqDjrUAoAc913g+MtChplj0yJPLAIrr3O/TkXInLbKhAn72ETyj+cJnnzluLCN0J+XuCcgTdy8xBh2zBTpycsVN02RdzSY6pysfeYa8BTDoHl9Qzrn4fDp26zdvJGiNrZzBkLTWN8qTDz5KUFrIOgfHn34S8RuBeFTm3T5HSgF+RPucPyiXXHeFJNozbPvCc/Su7CbzZ95umSHM81w0ZaJk/CJJX0GKvqJ4clkpduTFh5Q7+9B94iv6xNtelIfmL+FzGoegKPsfcoAM3/Ev4o+HZWtLg8SCEekdrZJ/3HqnbK6tIaEMiGIAQoQxbWeaGAOa2mjYH1y0VJrbmqUiVGZXD/gPQ6mqBv2SyZeZXn3oA49X7p63gK1miKIhTxddfjEzISA8AuJ7WK9+cufM21mSa062EEdw/axpXPOWZIIlMTpmRWQ6kck1jj/sQziHGvpioNOkEPTy3I694kL2fqN1rb6uVvKprOy+4y5y2bhLRJDxC8T42TfcdJMk2pLSESlKNpdhuamqpFzqNmyW+XPnsSMCBRM4pJddPcngsCoqZfYNs0xvf3OzxMtLZcqdM6ShtYl7DWZBGPWbps3g2vn8QerTSdOmkHsD5U9O5wMXQyBIQwneEjyXO4jTQA563unDV554+53Gn7MUTNuyRu2KgFej/nsGXW0LXCNkuf7MoOO1mnJX1jpFvqv+0b52RuhDDwWXu2WKs3V0Q/Vn2M+QgkOz/qa1G3nAIT6aokYU6fejDQfLbrx5gNdAjkLFXMjK0UcdRaQxiC++/fK/VmUbh2HX/faSYlWcCF4vqD2resjrz67kYcxAmENhOejko+XL7/9Xqnv1ZD9zviUlX7z7oVSifaO9TdpDQUbo6FmHQfcH/LZ30nDyssVMB2FYg87UsmVDQ13xz1Lu7jnaECrdINZbMEPbFODtwBXL7oYDgMAbnq1litOUu1K/IkKHa+QpeiSTSsno88eyLg5lCeQ8SHFQB8MerHrxVSlIB/t4K8u78fDudfh+rJuu//JbCSIb5vUyLV9aWkZEckWFad3QDgF43nASYoG4NKQa5MgjjySfOxQh7lUHAsA5odEAehoG/dV3OoFiubSccvaZ8tOGdVLZu4epj/mCJEYB2QxamSqrqugUbly7TnpUVJn6+BvvWfVuEP0HHHMwa8tYHzKDeXzy0UtvGrALZaggI48/jPVROJvd42Wy6vFnJO4JSu3WGvYrj5tyuXz503cSrSqXhq21sseQv8i9c+ZLd6DymdIW1sixPcACvP8iSG28ZBFM5LNy+sUXyJrNG9j72lxfz3757QYNkTm33ial0Tj5uX2+oBx9mgHF5bBG6FCx6TFsK51XRNeooTNCNwY9rwb9TGPQsY4w6KtshA4FjGomDHoCBt1vDTpwJNagG6iQyMnnnMohF8jSPPbQo4w2m5rrpFd5N9n7kP0kMqC7tLanyaIH2Uo2NMtOI7aX2bfOtr0NAalpqZPLJ09mF0t7OisvrXhR8kxHBiQtHXLShacQuNfa2Cz9uveUVHOCrYZ4RhCb0KBfeB4NOkoIkFHKN7oh6FyAo7vIsgFO05OWyx1qH89Ag26dWhj05x592jHo+Myzxp8rCcnToCNDGBO/MejIMOAMe4py8bWTyfwHpPrkyybJ9j0HSnt7VnzBsJx+wdkSLi+Ryl495Mv//Q+xHUjfYkbCsnmL6UTlbeR+y+23MZpH2+eSRYulxELf0JE/aerVUpNokm6IjhuapdQfkofnw/mBhTTBwLgpk4xB9xuD7s2bfnoYdEToSizjcQy6R3L5LMHAt829Xb787j9S3aenbGmul+7l1dK6rlaeffQpe1ZNX/IlV1wq/lCA7WPoBV/+wHKLZzAFm7pErVSVVsmkyy6VR+5eyieATkDseckUY9Ch3JERuXfuIgs680pDsklm3j6LPfqIwDngJpGSh+97kNeHM4Fg7NKrJ5C5MhQ1pSdmi6wxt2ERDWA075OlNy+kh1yI+KW5mJUZc2eRDCYUCRHYixJj05ZaeWrpY9T56AmPxUvkxltvlVRHVrKBHMu4KIc1ba2T7QYMkVumzrQOoYcR+g0zbmQNHVwLM6fPkKpouXgLkEGvnDJprMQqjew31dRKr4pqmX3rLIn4wsw2YE2umHYVI3TU+YnWB3c+AM0oU8KgWxyL9ZK2HT4DXhVXhO5Gq3OIkAWP/5FB12lvGpV3jdA5mfVPUu6wUxqhK5td1whdDTpt2rDD9rbUrxYUR05yY8xxoNESNXzIUHn5hRdZKwUyEChBpIDCoYgkcog1jIcT9pvaRzKXlEgAS+yTAw/7OwcxoJn/fz75t3QU8xL0GCM6bPedJD6kj6z5db0MLO8mHU1J+c8n/yIIjK09ubRsv/fukvEUiK5FBJFrbJVvP/yCHjq+EKGjhu426CYSNwadNQztr2bNwYLj/sCga9uBbq7OCHcDHDpTJkJl7OZyZ7Tv4nJ3G3Q3lzsMOqcpFdBNWZR9DzyAyhLGqrG5iUxQMFSkXy0tk3dfM0AlrEtjtkVGnzeWabzHFz/IgQVI1UfCFsBiI2F43RC5TNHUwoBmzhARHZbTzj1NfvjpRxp1evQKdmGi1gDNYIhWrnhWqmIV0lZoE783JPsfewijtMZMkq2BUJpMXxU6SCiD0aMgsUA9C2jk9ta0vL/qHSoVBfbBoOcBMkMt1muyAR+8aEBxzC6ghg5QnKfA/UMr1Ocr32YnLdYMCN2RRxwsnniEJDIwRMFku3z+zgc0eAbFK3LwCYcT5wFmqQ9ffN3wrBcL0pLLyhFnnCSt+TYJh0PShr5dULO25+XtV1ZR+dLoFtvlhNNPJTEJDDrSzDDgzABZg461U4P+6tOmjxur3ig5OWp0p0GPtYusesJE6ESbI+V+xslkjIMMIeUOms5nlgMUBwyKSbkfPOow8juAYOW1la8QzW6iPmGf9YZcs9Qnm6VHWaXEfSFJNzRLPBSVpQ8slagfXQUeSXVk5LLLL6dBB3f3M48+RYMuPj9BRRdeNZ5DPOo318jQvgPoKD62bDmb+QCEgmI85/xzTardRugoJ8HRIKrbRuhgYVODDicff1ODjvODFDDa81745wrHoMN5O3P8udLqgUEPMsqHQX980f006Crzx55zmlT06k6szrKFSyRmCwLI0EyeNpVOJhwv9BxrhI05EUvn3M0IG/V2v9cvY8dfIOXdq2VTY508dM9SMc1gxgG88JoJUoyYKA57Gi14ZemdC3gO1KBfPGUSBwclvCg7iHhyaVKSIjuWy0PGMXUOANiiLCOxjFfSbUkpCcXkgssuYiTbmstItLJUpK0gwZa8LLcGtaZ+q1RXd5eJV01itIzofMmiJVYWipKWlMyePZsZBbQRl0dLZP6Nd/zGoDNNjnkTQLnPuYsOV6o9RcNx3U0zCBBrTrUyWMvUNcqD9y7hXhnMOeTqfDquGIqCzKu2rWERjCo1HVCRvE+W3LpQAIdPoUUwFJRr75whiVxGWlpb2Otf6g/L5l/WycI580hbaxoVPTJhyiSpSTRI5cDu0l5oF1++yJIR2CAfu/9R2hHDARCQ626eJk1NzeItemThP+ZLHJgDdGX5vXL6lAule/9ekkukRDLtJMJa/A/wCyj1cFGumH4VZdcfQhbFtGZjTgEMOjhMQP2ryHXtO1fDC2PqNujutDynAf4Ol7sbFMeavf1yA+KYBfg/ROjaJs0MLKZcWrum2C6WxKydcyJ001foMug2OidohenxkHz2/idOrycW6+CDD2IPMQ5R3wH9WUcHehQtV0CQgmcdaEw8EDxF/P/u2++wlg4lC6W156EHSFNEZGtDvfylV3+pX7NB1nz1rSXJEKnPtspeRxwkFfBoG+rIc10djsvqT/8jueZm9qTCoO+w766/Meh4UMc7chl0JZbRCB0S/Gcpdyy8AiTYqmb7EBn9o3YWCpq1Q/rRNZwFgD4dzoJ7IS0sgE9wc9ryrKFrHzpSwPsdc6CpL5WVsueSE5JyHQR7ALD17BNPkwihW2V3dhHse8D+0qN7dyK3kU6EAgDQ54zRZ/E72MEGDx9GAwaWLzDw4TSC4x6EOwC0oYVHx7yyrcmOziRfOWYiFEQ+fv19J4OB6LrbsD7Sa/AAGjmk43KtaQ7SAQirtKyUyhRVU4anAAAgAElEQVSYALBB5VMZRt/vvvIWMwww6DjMSLnDoMMJAAASuIgPXljlAMZQz9zv5CPZpoSaN1r9Pl35FrGxkEncx45/31O6DeonqQ4zGlUak/LvNz8i1hctN8VQWEadcSK7M3APLz76pJRH4nSgGtKtbIurTyUknUlLj6oqSTU0S8Tjk7dfWOV01da3Nsq54y+iY9EOlC8Ovh+jY81YTKwtB7hgWEqmIK8+aQw67p+guHNOJBcBDEIMKffHnre5K5OFYA3dzIV1QHGooZN8w+Y0Th57GvkJkLFZft/D0pxskB7xKmnPpmX0RedKR48o07eZxoRUx8ok5gtK2BuQhx54UIJeUC/7KC8XT5ggGNcY8gdlma2hN7YnJBFol6umXSup5hbud6YpIYP69JN75i3kfeB5YNDPPt+C4gI+U6IBpoB6wrRswlkF9S4N+rInnKwd1BkjdABD8Wkw6I89Y5sdjfN2xvhzOXTIFw6KB2tZ9P3WoI85XWJVhpL2lcdfkKBtcd2SaJDb5s8luDZaWUYiERCrgIGt/tdN8vyyx8XTnpN4MMJ+7pPOOE3+stvOsqWlUe6dc7egoJVIJSQYK5MLp14mEg2SnRDtoL1KKuTum2Ybg27K23Lx5ImS8hcl4euQgl8kUGgTzAPAcBY16B54edago8iEVluo77MuPFu69evF4SzgKG/Z2ig9JC7zb72TqHZcYktDjUyfOUNKykvl9ptnS1N7s5QGUd8GWG2s9CSddVJ8Pq+kGxOyYslj2xj0S6+aaOreNuX+jzvn2P5u4yBOun4y9w70yWF/QLpHS+TOm26nKU/mU2zPm3DtZQQxciKiBcXR/NiprzoaGQZ9MQ26R9o8GMbik0tuulIKIZ9k27McZJPc2iAhkMjMvZf7D3bL0pIqYjJG7LaTrK5fL7liTvx5ke7llZJpapU5t9xB5D8cUZSjbp11m6xe/YtUV1TJ4nn3mIE32Yz4wiG58NYp0u4rSNOmGulb1Z3zBObfNlfSmaTEInE6EJNnXO0YdHYguQw6Shkw6DqnQ3U9ywqWhU2Ne1cWOQ6wsnTfavTdLWW/RwjjjtRBRoQs1/8l5U4Hzc5i15Q77ocjx90GfcjBe7CGbtLuFuXuMuglsTgpBz/7AMNEMHIvQ7TlQQcexHoWqAQxSnP4dtvRUEAQoKRhlOgoYOYrBN7jla//BQS8BcMU87LrPntJrizMHtXKQERaa+rl52++5XVaUq0SjpXK7ofuI2u3bJIBQwZxWEtZICyfvP6ulIhfMuC5DoZkx5HGoEP5Iw3ORYVqt039WmvQhXNcJmdeuplB7oAdXAQDDu+uneENJDleB8+NIxbDYTOQvgMtHUYwoKCRpgQzm7aDcePttDVEgobLHdO6sqQKHXXyCQTtgJkJmpLjUMsqOOry4QcelP49+jLKRV970B+WA444kG1pr77wMn9vyEVE9th3DzK11dbXU1DQlz18xAj59/98QaQz2tVAAQkKVvwNz4HXEUioA2s4kcvQooKIBIBIsPRB4YC16+hTR3GsIZ7bUFeKvPj8y0y+jjrreJJ2FHN5IsbZDvbym+w51jlRuHfUdmHQ8bxwIN5+7lXHkMLBOeiUownWw/3hGiuWPSoVgTjBPeFQTI4+60SpbW1m2x0cPdQCVzz6uJTZ+0Rb2EGjDqVTCb76z1a9L4lEk5SXVlhimYIcP/oUyeXaieoupNvkrWdfpeqFjAKFC4zIqeePZosSh4uwDoUsQpHlEMgGWK3QERBuK8jLTxiDjvtPSoccA4MODnbxShhta4895xgyZGVGnXWymUgFTYnpZz4/WdYQg6tBP+nsUzjkaO3ateT8fvGJ59kzjt55sCSeetkYycHhwLCRcEwSDU3y8tMv2bXGvRRkwpUTaQjBDb5+7Xp5c+Uqxi9wrlrBOX/eKEbZAAUWMm38+bGlj1CuoFhxltC2hton6q8w6OBYILkr/BFEpJB/puA98vjSx5z7h8ycdt7p1C+I0AGKW/k4gGbmC6Cl0ePOlbSnQ/xIf3YYroZHFi0mA6DJEBRlzIRxTJsiA4QRqA8vWsygAA4DHDy0ACKCR+SJ+mtzXYO8/KhxoFoSDdK9tEomTp5EBwstl6GyuDy44AEONsWeIaNz0TUT6LxhjgRAWvnWtDxy12I6klqWu+hKFyjOj5G3KBvlxecPcLY1G1Fx6PMFWToPCPUOS1tUlEQuKROunETuehjVQIdHHpx9D/ceRgVAMr8vKOMnXcz69UMPoS3NZGvwdfHk8VKC8cEcRZ3jft99+1006CxfiUcundJp0KGnwTBnYkG0KeY4yhaRLYGB9fUSzBXk/oX38joGSOaVK6ddSfQ3qLyhzw3+yBh0Uy82UyXDHT5ZfPM8yWdy5GzPoOVt2iQOBSqvqqAOg7Pes6xStqzbII/e/4ht4EMvvEfGTDhXItXgbi+YyYyZdnnwLmQLPJIttjGjeMV1V0pLS0JimLLm88u82XMJiA57/IJJ4WdeM46DbhAsgVESWcHbb7rVOlHGD7tqxjXUNQi+1MgiskYbIfAnmLamEbrSsm4TiVuMVVeDbiJ0gylzsrYW2a78JV2JZtwGndE1R3r/McrdDYr7PYMOB0VLwQxSB+2/q81QmyI/gWK2LoAbhjFGegJI5vfeeJeCBRADel333GdPpmRABwue6N59+sjKlStpUPfZZx8nPYA0PdJ9//r8c6eHHYnmkfvvR8AR0OlQBEipv/na6xIPxSjCiAz22G9vOg4gScGNQyn8+5PPmHrEF+g7d/7rrmzZQoQIVjrQxIa9JimP6xx+1OFEZMPJQKTz0ksvScwfk4xkGPMdO+oYM2CmtNQMy4hG5cM3P+R7gVmFUgGdJq6BGt4mcDxXVsr7q95zHBRMbdp7v32Iakd/t44xRLQAIw8OYfBvI2qFx//Zux9LW3tWwhb0Zvxno1zMeESzF3geIPhpTC1QC0p615G7S5/+/aRm61b5l2WIg9EsYO75CSeS0Q/7gnGyv27YIG+9+46URMvl0OMPl5ZUkmleTIRDSQAevabRWBOC3YJRp8R1yKpXXiVSFUQUOPR77z+SrEug7UVU9uwzz0jQF5atrfVsf4FyOO3c02mEQBf72PJHJRYARxrIPmDYPXLEEYcTdYpI4dP3MVK1E/WMPTlk1OEklMB+oFzz6nMvW7AYFHxejjn+OJYRQuAfsKDLFU89bXt2fdLc0SpnjzmHBxWjXzGh7KF7l0omlyaOAPs19oJz6TDUb62VT974QIqFdol6maCVLXUYTtJdThp7OrMR2SJIiy0gCGhXC6aEo8aujUwbJ2CVh8oouw3tBlHd0NDA8gmofJ94+DEq106DXZRTzz6N8gEswRP/fMLpQW9pS0hJqFROOPNEptxBiAPmxUfvN615hsoHzkVBTjnzVHJxIx395GOggjUOAcor7QAgTbuBg0hAebrd4KFy95wFlJOi1yf1kpYxky5gKrzYbihoAVB6dOkjdr9zJAoB2xt6z4FtAb88AKls+8kXmXXDwCbsK2ZwP/+4cWwgwZCXM8aewSwYyKU2/rpBXn3GkCA1p5qlKgbApkcuu+Zy2VJTw7V4Ytnjlu/O9MIDYXD2+LGcNQAFhiEbt986S0p8wKjnGbGWxsqZ0kaXBXAci+YsImcGrqPrPXY8mNgCRJCDXGnZfQ+S2wDnLVlAWWISzwWcW/Qog6564W3zJVvISNSLMbowqpdSDiIlcalrrJeCp0h2R8yPb25uIQkXOx2y7bL0riWkcTHsfaZchH25eOLFxP+AunfBHWjlUo4MkbEXnicRTOgL+OWuuQukIdkoFfFKyeRTJM657MoJ1AnVlZUybzbe65GWZLOUxcvJ1DnpisvZNQSaW3QX4TUYsxrxRnjtS6ZM4LkBm1yiuVnCIGuZM5d7rDI36dpJpO5GAADdjEyUjhBmK62daxAseGXJrIXSls1IMAyGxqKMv/oyYi1KKkpJZY1yHDIB2USKAD1oAeU4Acr95lk3k4AMTtRddy4wZyfbLOXhCkkVUjJlylUc6AVGTHQt3Dx9hsT8Ecm1ZcUXCskVs66XhlQrQddm3dtkzu13kCDJccImXCi9evZixhbO0II77+LfsA5wii+ZOoHRL+wWdD8cdZS4BgwYwO9q3H9j0MXDVlBQ86oj4E7Z45QCPN2VsIynFyRexQIdDZbw4DRZZ8DdKucG5uk9as+5ZhW2AcUNsQadKQZFezvzTDwkjkG9Bgbx5//+5CxSMtsqJeES/rsh0UCQBtPTJHowLVTtxXYadtw8FvK7b77j75Un+q977c6hBkjd4oEgqF9+9iWp/3wexHt+2flvO3ORNRqGUf76X1/zNTh0iBz3P2R/pvrxGWjnePrpp/n7TAeyCX4Zuc9IGgb0MmKB31z1Ju9RQXwnnHQ8J01hYcDOhE189913JeqLSlO6SSqiFbLHfnvQIUAmQNGGH7/zkSX4wGd5ZZd9/koqT44oDQaY3oYDgClZwCIAqJNsbqHC/PLjfzvwQqP8DLAOEQ9Nud0LkxJHuQ39in5Sv6J/P1JaIrUN9WxP++SNj8nKDaa9uAdJfRDzJKQ0hvGjWZYGYtESSXZkSN1ZEa+Wvx93MFuqUnlUcw3drwIhldqUOIpCUYYOGiyL77mXiM7KSLkjAxhsAV5tGBbQNMbjZoBM3+0GSO/+/SReWsK1/OwdkOiguijSmkKNNyIRf4iteeIPycamLdLL8nYb1rOwHD7qcPbTYz8hP2+8+IY7sSKHHXcY2bmQtkK5BxSOLz79krQWkkw1Q0Edf9bxPCQwZmi5/PztT6nk4ZBGA4j//JIpZiTmiUguZ0aKol0J5EBIrSPqMQYd7V1gSjc1RpZeSP7joaOGQw2ZeHrZU1Y5mwr4KaNPIZkKpgtiDOWbrmdoyTZLRbichtkoF9SflVDG4A0aM00y6fLL6cxieAdkAsNSVr2+irJe5i3hPcMg4f7QpgNlWBI2DHq414lTJ8ovq1dL/959JdOaZIT89ONPEJtR9KKG3iHHnHe8VJSU0XnD5+GZVj76nLRLG0lA8DmnX3QWjQyiczDFoacXvBAlYCqMRLlHcDxra7bKi0+8yPfCgAEge/gJh0svTE8ErXMoLHPnzpXKSKVhSky1SkWsQpJo5QojRSpS07RVulf0YEQL56s1n5RrrptKwhUwvAG7MWjIYLlw7HkyqEdviXpCTNsCYc4yVrFdttbWSp8e/QjSxa6BShTDZXbYYQf5+ptvZPsdd5BZU2/hyiEljutOvm4y9RT2HoYM73vwnofo+IclQufk0isv5ZnD0Cq8BoyQHEObSvF5UJcG1giOzX2L7pFSHxwd8HckaHBKOJ3OK42N9VJdWc3rGnR5GR3V6TNmyLpf15NBEa2GwMXAIYFJNcx1cGFyXHuMLQV2Jh4ucc7G+IkXS1V1FTOVwOIsmLNQ0h1pssBBxq6/4Xo+F7IYDbW1Egn4ySaH+8DfoXWvuuFqZvLwnBEGEybjie4dknLZOrq/4JEHbr9bspgeR0Knglw7/XpmspBtwXrD0KFnHtiImg2b5LlHV0hHsV3CHu1pUffUMFAigxIPl0ltul7uWrCAehvnDB1OUX9Q7iYmAMYP2U+vXHjVROJbSkpKTBbI55Pbp82ymbJ2yefa2ZcOxwKTDpGlumnajeTFh46Gyzf55qsYrGHvNXUOewddD7nW/nR3HzrT8BbUzHZlGGik812DWfAaNbpd0/Z4PUoaboOun6H1cdyL/s79WdpppW1sGqGbGvoBu5l8jo2Q6B1Yg24CgSLJORDB4jB+9M6HBFjEg3EKFkFLPiSuRBpbzYQ0fCEyOfbYY+kVad35i0+/oJHHNKfuFd1lx913liA8HEQTmQzruut/Xs/3IzqGqtpj5B6MnKHcsWkw7N/8+xtHgCHgBxx6gGzYsEGGDx9OysTVP612lGMOKeJjjnY8LQjID/8BP3xB2jjLOiS7jtyVhh5IYq2bfPQWjHXn1x7770GPF3/HZ+B+f/jyOyeSgALdae9dbf9misMAkELHFwQaAgkvEghisHW9/uprXEOd3aeRuRJuuL32lkySUT+gUEeecoykc3b2eEMDU2AgcXnmiaclJmGpazIMctXxSvl14zqOgQQN6JrN66Rf74FU+wced4ikssa4l1ZXsCVFJ+1xypqlfyBcqFBke8uIYcPljedXsRaOsYfIcOSLbVSmJmWZo3AedsxRnFVPAg+0reTzUorMy/OvS3sxIyUezAcXaWtLSzgUlY0tteR7XrRokZQFy0gni/IBjCHWWb3RD17/gHsGQwln7KCjD6JB792nL2ueYHB75ZlXnVQvZOqAow6QoUOGsG8XkRP6bl96cqUFzHRIuj0tsWCcnNLlgbhMvOwSueOWWVJZUSmNiSbxhPwyZtz5NOhtcFVtxwIOGpnirALHBDgogBcee8HJsmDpjjjhcKmurqZlxdhW3MeLT78otS210rPMzKE3mIAcn/nok46RV557hSDGkMeci5NGn0TDgegcRh3RI0iDbpt+m7RkmiTuDUtpKM7oDK1kSPC3Sprz0xfdczenIgK/QQBUa1JyqYy88cJrvC4iKpQGDjnjCI6eZLo7EOJkvRUPAXltnPMUovjzzmVpjJTGQOVHIzRcYPgCL/bWmq10vDGx7Y3n3nAYJfHw468cz7MNpjuUQMDzP378eNmuz3DTs20jV0TjcM6mTZ8u8+fYaC3TKOWRSjllzCk05FrCQtmof6/eMvfm2yiDdAQaa6RHZU/+DEAoDCSioBtnzpT2XDsjRsw179+/P7MBzy57WvKSkaiEafivmHIl9xGT5EBMBV244I6FDh4AuuSa6ddwNDN0ERQyeMYxRpmz6m12C+uCvv5FsxdynTfVbpAB3fvJNdddJTfOmCHBQJD0pACD+b2mnSyZS8mdc+ewNIaJknDkwVi3ZAGifGQigabvIOofrHcm+izKxMkT5e55d0ttcy2N0ZNPPSX/+uLfvH8Mbrpx2k08NdhHGOxrb5zKcwWHpIg0tBTlzpmzbVIfMpGXiyaMk/LKCmkH2M9vgI0GGGcNu40uMY/+/jsN8Q5YC5EtvfqGqSx7gJMC9V3oftCG9+/Tl478Lz/+JPctvFsqo8aZRdsonBdklaCb8D/2bsJVk8gngIwqSq1IkaMUdO+chQ4pEUCrV8+8gaU57BVkDAHo7TffxkwA1gzyNXXqNTz/kD+Mvr3vXnQumGwjmBSvnD7FcKXkrD0Lh/mzTtVU2m/YCHevOQx6R67DUH67BrSo8eb51omf9mf3+yE/yORycJgt/2qkr+/9/xl0BcnhXg3K/e9/pUGnZ6Hehb1BCE1rS4LpEEQamKeMQ4vJTCtXrGRbGghPoNqyHVnL8CNy1PFHyZYtW6jMULvDxeC9v/fee9aIGUO59wEjpWgfGDcOL+nNN9+UMJWZqftsv9v2XGwYckS7uP5TTz3F2jXSSOCV/+tfDbEMDuPQoUPlxedepEOg3tVBBx1k6uuYihYIyAfvfuBE6BDgw487nKlX3CciAExue+fVdyTVkZK4Ly4N6QYZNWqUqZXb3kSks1e98JpBkOaSPNhnnj2aKUmQVqBeg3Q7Xgeji3Qnx3P6AtKvdx9ZvuxhifrjrCWpM4Uo3RyOzpodDlNzW0KioVIZefh+zjxzGGNkE5Aa//n7H9gWGA9H5ePX8Wwi7R1ZMlDhK5XPSMgfkUOPP4LDWVDfHzhkMMcoBmNh8rcDP0G0PscDmxoZvmPGNoBluOdNGzbyWd599V3ZVL9R+ldjWhN6ttMSDkRl+z12ksru3Tj7Gix1qNPDsUPJBUL/0avvS6o9QaOBQQxIe58y+gzOK379tdcZmdMZzDTIhRdeSGcRWRus4bJlyyTmQYoVdfy0jBs3jrW1uvoGEhp1B2js4eWMpPDVUkjI2DFj2JGBzBMOOjIMcKw+WPWeNLTUSXVZN9NNkW6S80afQ8DWm6+sYn0SEQ4i9BPHniZ5H/raYd7s1D3bg4r1gTHHIYWCf2DJEokLJtzhHlMy7qJxdF6hlNb88gv79ZGaXbF8hTnAkmfLTkWkQo4//XjK6KqVr1tVLbKxcZPMvHmmrP/1V+nRs6ek0im2ZkJGcSb69uojT93/T6lvqZcq+yyoJ5845mSO/SQmIxbjuYVCRBtRt7IKuX/+fQYnUEhJwRuQS6ZdxrIEap5wBkGx+eC9IEUx7acw6DNvvYXtkAAcQtbJ5IhRp14/MQgwYnDmcYYWL8Tno1/evP/Ik47gSFNGECJ0MpDOXHwXiFF87ILBXkARXXPDNfLJZ5/KB29+6GQZ8HsgrxE1qmGBLgBeADz64Ld//ukXrDNXlGZSvZbL2ePHSDgaYfoZ7YooDwKPAAOMNbzvrntYp0fEV59ukH/Mm0cwL5jmGLF2dMji+ejHN1Xs2lStLFy0iOVFfKHEgRoz1pho6KJwgA7bfauq5Ybp0/m77rFqGpeLx43nGfvnUqC4wfSXJM5m/sIFjMoR6cOQooxGsGbPnlyb+xfdTz2jIMXalq1y/XXXkQ0P52v5EtSmO6mtp950HQMwMN7Nu32+87fmXAuzI3BmGLxA3xSKcuOMG8gKCHcQdfaZt99MOUOEjntS4Kxj1IsFlj4wNhUYABKsgP8/2yR3/GMuB7oQLOwB10yQ8oezhyi5R1U1RxVD1h65/yFTLydrYZjn6/TzzpJuvXpKQ6KZJVzYD5SjwJCHbp+rr5gsFbEyljFYArnucgJTNRIGQPeySydIecA4PZDzqTdeSz0Aow7HetrV15vBNPkk5zVMuuFyrpFOOyPHiM9nsjUWW9SVx90AyYGlMTqTOtzFZ6L/dndHuallmV4vFsgI6K6hb0Praj9PW6V/L+WO62zbh+6K0JUClvBV+4U62YB+/eWLL76Qvfbck5EwGcLKyvkASKsipQsFg3nZUF54DSJDvA4bCuMLrxB/W7duHd+HAw0uY7S+UHnm805aHJ4W+yjBxRwKmfaCQMCpgyMSh8DicKDFDc4GroHaNt43ZMgQEnH894v/8im223k7XhP9qbgPOCirV6+WeGmpeEN+SaRauXFQSFDMyAYgK4ANwL3Ao8fn4TNwH7hXpPjLS0tNX77Hw8EL3//8k4RiESLViQsI+HnvWCvcKyKZtlRGNq3/VYYPHSZbtm6VaEU5ow4y9NGYmtS3EtKC+Qo1bhhJcJgDmFTRrZpECXVbtxJ0UhE3c6RRy+xRWU2mL0RZBG0EgzJk2FD59scf6DVrhNXU0kJAV76YNwNZrIDC+NEj9fpo1HHfqAHDS8bhGj5smNPBgPoxaFeh+FC3RFkAA1eQysKACChQrN2a1b/wQGLmNGpcPau6sYyDiGtz3VbWygF2wt7gC04b6u/YC+wrDhYwCwq0xD7htfGSUinFuNlcjnvGumAiQZnBqFFcA2sQi0QYMYHeFD3miFZrt9RQ2YMSklTDrCHnZeWzz0nA45c1G9dK374D5Pgxp9Cg5wF+smUprhHUBSLvCjNnGooVyqShvoElFkwNY59+NMp7QXmI9yMe2XGHHeSbb77h8wGfgq4PvB+18rr6OiKeEd30wRja77+X/gMGMFqLl8Tp4ICr/N///jepYFvrW6QSawCZhBxjWAzG4/p9VNzDhg1jdwRaHOFUwvgh/Q7CnkQ2JSlPjvPIsTdYFyheUIrisyFH+CqtKJefflkt8bJSygwHdtiBFnAUIHd4TnZPtLbKoIGD+OyQH+gFyBLOJow+DDHOEGSqZtMW8eRF9tt3P3nzrbd45mBwYSzwvBhSAqcEM8IxKQxdLTCgWAOcP8x98OU6DC+3PZMYr8oZC8iiBAMct0ocS8BPGcXMCdzLLrvsIps3bpIIdEcwyDXfsHEDjTMMvhm3bLoscD94PhhIpsNLSvhvyD3pj0MhPjvnWkDfhUKydUuNDB40SOpq60joA2cOrIUIhuAQwNj0HTiAbJigomX7ZjhMI4izAFlX2mziNYpCpwu6Dmx/7OlubDRAZnvOMdQK9wjMDJ4P9w4nSBk0yysqzDkpK+MZB6V3KOCXqooKjp2GIwEnHKly6FFgDfBeBc1qhxCJszAAqEOkxBviwB/IHfTL5tqtUlJRRqwCQLfAt8CeDB44UD798GOOQEWmbMTQYdKwtY601xXl5Zzex9G8hQ4ZOmK4rN+0kXPoUSbFvUCukBWrLq/k2Uu1ttJ2kJbZlgCgw5KtSZZ36EQgrQ3q8WCImBdkUTBTROVy9i13sExw4z9u4v5BV+IL96y1b47ftjpRU9wOeh0xcIfNaNvx2l2NuqbhtQ6vaXutoSNC/zODjvdp65s6Le6Uu0bwDtnMUFtDd+f+me61Q+yhSNetXUvFsPqnn6n8EDFhE+D5Ip2Duh6MKBS+1iLwnXWCPGIG4+3iMyGsUMh4bTxeQkWkNQos6Pr1600rk/WS8H4cGmwsvkNB4EDDUAL1CxR+zZYtsv3221P54fOxCFCQa75fQ9/6uJOP4yFS1Dsji1BIevXtIz+uXU1EJj5TvTJ4QkzfxGK8Z7wehwCHTD01/BvXRRodAoAIADOEMUgD32GsI9EIr4MBMK0WIIIoGlEiDnYykyEbWgGemGXoo1G3ESDWDfgC8ESv2/gr6/Mw5o2JZv6MgwEkLtKeUCJQrEhLZVNpGTZ4iPz04498Dni6OBwwtHAIcADW//yzDPzLdjSGDvuT7aHnsBlylXuZHkT0gZ+xFtg77FF3zjdu5HQ8pLWh6OB8YMQmIjikLWHoEPEMGzqU6S44ABvWrmNNfv3adVSwoagZawgDTuPT1OTIGLI8kCGsNX6v5RzsFeQhncnKhs2bOGsZhELYB+1CaKxvkEEDBzISgJECgE+HgpxwyiiuFfYJ6HUYjCH9B9A5eeKfjzEdimghWczIaWPOojHvYC3E9N9CuarDhTnbcEyYskPHAMhY/H5GVnBg4cV/8/XXstdee9Hgf/3V1y0esmQAACAASURBVIwScJ+IEiHr2CMYCawzo/l1a2Xw4MGyBnPIg0FmjNC6hggdWS8o5b/uvrv89+tvpFdVd2msb2REBBATuABg0NFCitf8/PPPHBMJ+mbcM6IkGHa0FEnAK5tb6qRP/76cna1RPDsy8ByoDafTNMJMdfu8jCggS/ifa40hGuk07xGvRVkO33HWwFUBA4d5DwDN4TzhefAz1mHEsO2krqaOeBnIG1gGUfuGfgGxD9LGCBg2btrEKYRQupBX/A3XgwOWbk5Q3iGbw0dsJ41NTbwOQF1QlDBo+B2c2u+++47OEPYRpbm/DB8uqURCchhUFDB1dHzHPjAaRXtTMOgYdewV0qR4bugz6CCcW0PLmuRe5nN57i/0DbAYWLtYNEYHBLKD75Bn6ChGZ6jBh4J0VPB7nC0AHPFeXjudoUOErhGcucb6evI84Pf4PETx0KW4F8gOygHQO7gOngUAOfwN9437gy7TZ4TRC2BPs208ryyF9ujB98MpwPnE+mmEbiazmEwAI1A8uzdEfcYx0qGgGZMbQgtfnpgH7CVKBWvXrJG/7fZXaaqt59kDSUw8HCF1NAbNQGZRdw9EQmSdBC04AI74HKwDzhbT5oi0y8rYeQWHLZFOOYN/4FAxwgX9Nlpn43HiZ/B7GHLqSGRic3kGCNOunS4bmzbJfUsWc/80gMQ6YI/xv/Z+a4CrEbfJNpmUO0stmOppwW1uJLumwvF+tXNObdyC4v4s5f5HBh3X14zCNhH64H137qyha8rAuXuTRoAhY0q7pUUGDRrEA/v1//yP/G2vvUgOAs9O689QtDCmRL337k1DiYXC/xAsrSnQIMPT9BrkKrxJvIZGDDUpO2FGIzR9P+5DPRSgH4FQhqBD+WOx9957b3n+2Welpb5VWttbyYiGjAEOC6MF28uH621tqJMe/fvI1vpaHgYIwJo1a7jZULCIMuAgQIHiYGqdBevB5/V4aCiYLfB6GA1kQScYjVDpwOOGIQJaFgIFRVkaj/NneNsevx+kwgY7rbS7ri4D/Bqtad//+IPsOXJvKtFf1q+Tbr16sD9z04YNMrBnH9m6cTMjLDgNwwYNkV9+/ln69u7DrAJAQIzyBg6QNevWMYMAAAv2jZN82jBT22y4CiV+oQBJePwwytgHRCXYV8hALbIL4QgNxIZff5UBAweybo7aLT4bGQvUtvGZqJtC6BHxbb/dCPnh2+8YvaBeqgoDyhpKGrKDfcR6Y50hrPhZFSH+higchq01mSIYDs6UaeUxr4V8wIHAvUH5AaAEpO2KR56SVCZBJwwp/0OPPVw8EQDrPFIaicnjj4CJLSCJTELikRJ678eOPoHGHKMkoXS1TkpgjgidAvT9I/okjW0wRCPG8gwc2vYc1w1fiNTwd3SMEFtQVsapgno4YeCxXgMHDZIffviBtWYc9p9X/ywjRozg+cHZ066SXj16SqEtL9lMlvz9AEkigoZyRXSEz4VcYx1hABDJojSjqHQwkbW0JaWyWxVBm+gmUMcS1JhQiqwlFjroWCbTaRo6KuxCB88I/g4ZgiyBZhfPRjInZK2qqqRm8xY6fADmIQLHPqVTaSKXQfQSC8ekZrNJAWuqG4oK10TaFx0ukAtE7Fh/yCPWCNk2ODTDBw6mYeF5xohSYBYozKZ7pkevnnScEN1D1mDw8EU8DNGIhk0S+4Fn0NIfHAntSdbABPvNbI5Ncyr/BPQG1hgGQLN7eB3+jfOP9+MaKJHBWNDhQBYSaxkOcmwyjB9kV7tsYHzg3MNZgCwjszJkwCD57ONP6KxDtrEeQOuDBwRnnd0wFpwII48gB9kIOJzBUNA4Qxbpjf0BwyMye8DP4BzhjFGGYfjzOfKJILuhqXYtPRhr7mG7aUemTeKRGIGE0H1oq8V3ACjhGGA9hg4ZSoexPZuV7pXVkkwkKGdoa22tbZD+/fqRLZQdCt27cYpmOB4zgDGvx7ENdH4TmHNuAj4CpbGPyNokjbxDb+EsIhCB44h2YtTNcQZh2CGHsBGHHXaYDO83XO5+5B758ecfuff4PNgJzbpg/xR9Dr2DzzePbhQm+vF/z6AbdW7Mqtuga5SuBh0yjsBBUe6/B4rTEq9mCTTAdBv0bUBxg/fZaRuDzptVDe9qroewqEeK70ipM63akWe6CocQAoHDowYRwomF0shY0eow1jjsDQ2NBDZBMeBA4r1Ih+MQ4DVQAPiuaXd8Fr7wbyh+bBCMJOpW2AhcB8ZnzXdr+DqAbPbZbx8aanw2Pg/fIQyMFiJhSeazHPWHv2nkrrUTTbnjoGFdcC/4G4wJHBUoISg+PCeAHVBAEEAIItJ2GKqAey4vK2cUg/5sKsqODqawkV5sRS8k5MM1FIfCYmvrUHJweOAgIKWF9Fy5pVndbthwadiylf2/eD8M7JaNm6R/375MPSH1y3R1VZVs3LRRKmEEMTwlGqEyYEQbMI6J7juFzQojDjBZt+x6wTHq178/PxPPD0MN77xvnz7yy5o1MmDQQBq3HGrfmTQNFmuLllgnj5/h1cfiPGRUCn4/6Rexljj82H/8jK4DKEA4S9gr3BeUMAQayhN7gwwAvHQoLEaHFtgCx7Nn9x6SSrQyEuhR3U3akml5djna2lDUKLCfPRYqlRwnVXVIti1Jjmy01QEk6PcE5cSxp0g63+YYdO3TJzMa0m0AKxXy3G8MaoGRgrOBe+nXt6+sX7eekRayMQpegRGGfKsDC0WIKESzV9h7RJKHHHII0+pIw6Md89f1v/KcwMHE2uPzUErItKYNLwKiPc6u9lA5k49BijwnfXr3YZSOdc+m0wRpolTV1NIkcQw8yaYZBUIWMIypubGJLWZw2iDryA4gesaeIpUKxxUZAETQUCZYdz0zcEzjsTh1AVn68nlm81oTrczy4CzSCci2MTIEtazPZ0ZEasSBz8Uz4HdYG86JKClhzRqZGKzJV199JXvu/jf2m+M8aXTEz7GDovA7ROeI7iFHOJMQRpwH6IFQMEDjEotFnbSqKnPMbsd7cX6VawKfjWdlBF8sMpULzIGm3mEAeR0bmACoWVJayt9BXyLTAN2F30NmmUpFhIzhVgE/1wa/YxtmJEqdAacKpRA4pciw3H8nesZFEuxmKJOJ068UHxwsO2MC94YvOHLqiOM8qVOCa+B6vCb2L2cypKjZIzOgxgqyDf0FB4rvRb8z2tfgqFqjxiwVOiPQg9+RpyGHg4v9InWybQXTjCNT/P4AJxXiQzAs6ZG7HpD2Qpb8DhjVe+7ECxgQAXQJhwc6ugbz3UtLjdPlM/ZEgdKQMUTskD+sAbIhMOjQOegs0XJsE2xNIECg4Pnnny/VkWp2ZE24eoLE4jE6UwhW8LlYf43MtW7dNXXOaBvDhkD3ayN0TcmrQVdjrFG9GnT8nWuqPCV/0raGZ/2zlDtr8ZaSnFmDYfvvaqat2S9e3PUzU1F2ZKSmDPBnfghSG7alwV38d6ceNOXu/p3+DEuGKToaGXb1UPB7fRi3Z+TUKdRQWCQ9EfeW1ObTTz/lpDcFsul3fRZ6XkihRhBtmEXD39zABV14vbZ6a+4Ng8CQeMFGuZ3AkU5/FqkZ1l2RliH20AzBwXcwFbk9OrxO69e4HqJYJ+XlRVerHf5iDxcMJLxQDmMAmA190fY6Tq3HuJPGUbP1T3qF8CDbTa8u90TJdfB+O+SFo19Bb2sFh7VJy5ZHRWo7IrSdhSQpDjOfCpLlu7cYAeU5wF+1XqmZG90nXXN63V2mHKm3jBWGgne3byhSFWuAtcD66Fx2OH/PLHtK2jrSEvdFCUhMsDUrIhtr18ug7gOoLDc3bpFrp02VzfVbzVQ4T0EKXnMusMZwCkD4gzXD1Cqt4TljFJXHwUYLuv9O+wvWF/95PXSImRFxERvpWVJZ1bqbUwpTxCzuwXG+DBLZofOySsKJKqyTyFG/aLljjdhD9jQIgM501iFDBEm6ohLqBOwriEZIT9BBhUQ0OP6zJTqVc44l9nioRLmXHKaCeq8575AhGPP2doMs1vt0dAG4ye098AMsV4KulTq9KDu518VZO2VrVWVp66yUU9f/waBhceuqe3CuNWJ360eVS94nFaFR6DzD+qDONC2juBFBkl0QgFpOY7QybXEqqnvVkdbnwdlCrRhZJshxCONWb7mDuJ1csV2CnrBceO0EUhJrK62uI9fHnhvcmNmfziEkKm90uPXs271VvWHOvunP1lS72gfqLvbdEGJuQIS2X521bWtF9FxvM/QLLayQgaJH7r5lHp1ooFIAUL5q+rXM8CGTiOADmUhdP7PcRi5pHIFp8iJ9ZiyW7hPBcNgD4A4yGWY5YIcQ8Kjhx6yDm2bdZMqNUFk2Za6y0VUP6Xq6dRFkHPrTnXJXm+G2O+7Pcl8H6+WuobvPgdohJztkz406CbgOs2KZDGVM5dczdL9dOq25S/+qgLqNGC+i1Jf2sDtG3XX43KkFNzl9V6PO7msQmFjYvhoNehpdFdLvIAh5jx0F9oDCw0LaHZ4wogOg3TEURh2S33M4aNDDAckBGPYHBl2FRw+dWxngZ3pw9vC4a0x6uJl+VAJ/K2QO+JAOhFHK+rlqFAiEsZGXRs/u1hFuPvbAxRXsNuZQyHiNHnTcjyp8dT7M6DmjbLfJzPCA63Q6RNGdBl3rjHg9Ph+Rnjnk2/apqlCph0tlovgAHkZjEA1Rhamh6qF0O5Buo6YyoYbGGHucRrM7bk9VjRYmNP38w48ydMAghxt/YL/+cveChRINg6UKJQ/TI9+UbmCf8MTLJ3LGeLg0JsUQ+tEL0uEx6Tb0byPdHihYgwxKWAXlWEXS6bAaYibuqTWiqkiV8x8gQqXddYyEVU5UmjYSoAF2KS3ze2MkoJS4v1C8dt/0HlShOgrdboyWVIxCszVAC8ikQbHnWc+FkWcP71UR4DBMVPjWmXXLue6vGhFcTxkp1aAbkI8xeqqMdX0o2zZVrQZdjanj0OMzwVCnekudG1dQ4pxb6HfX31W/oRVSlax7fXWCliu64Ue5dRieCbVc083ocQyPniWcIWYnrbPGMaT23HINLNiN73ftG42H1RXIwpCV0E7DQ4+1IZ4CcVC7XHrdlN816O775CIbAXHuX59ZDSTp6u36bLO+7rW1rWu6pqTzteOn3T3qdJq6GHTsPfWM1QF0LIseuWvmnXZ2gWlXu/am61guQqQfRIo9nWI6HzoC8sfhKhb0qBkCJ0hy7Y86qAw+kBrP55mVwLMhCzNy5Ej5+OOPaDegQ5wza8+R2yDrejhn1+4nDDr0J91zV5StBlb1lKPbXQykkAMYdDgvqit/z6CrTlNd4DboOD9uY05bM8TW0LcRAJeHCQWhb1JPTh9wG0X+JwbdLSDuhUNFEhG623i7UxtuZ0I/Qw8Vv9tWA6RWkIpEehGpd3zGD199JbvsvTeNu/ugug8lFLEvEnAidB4k9Wodqe2smbiNuuMJKxDCFWE5xtAaGT6fJSJw7kWHw3DUockOUOFpOst6jI7XbgEpquhwECEQzGBYhaxgNvXqoEyQ4nPftyoyc3jRnmYiKP29+zs9V2tsKUi8FmZ6+LlnNKiu8ozbM9R5FiyTWApgfTa9TzosoAUGqt5+5m8Uu8u5UxlwHxjaObDdufo4HSfA42UKGXgFsPSRH7+jwFp+/7795Oc1a6W2pUVKy8qlZ7fuBILBi1+zdg3H3lb0qJZMAWoGLWsmuqRBB2CMVlzMnHS1KC5yJl1Qs++GhEKNBJ6DxhhKGXSqLoXCnmyX4XE7Ayo76jAbR7jTmcLfIR/GoHQaH5Utx6hbedQ2Vefs23vViM6tkLh3liIY982IAKUGu29qINQQ6fmEDPK5u4wppsMFR5FRl0vu7QAKVYJMIev6umRNPx+f21W+3eddnUbKjHWcO3WdcKIZ0t0qf2ocuMb2XLm7ftz6A38HRsLtEDv6zU7Qsgfa8FvYTIbKJww6uisY4XfJQKjOQEocGAXgPnpUdZPLJ1wmVVGQ8qA3vUMunnYlaWRxprj/Vg9r1NgZPHQadHeJDcRMqkfcBl2zQqqP3WvsOI/Ul0bW3Gvu1gPb6HD7IbpGiNDn3XinMy54a7JWFixaSJAqUvYoS9CYI5sTDDj92nxG+vEeds0wq+Qy5iqLuA72lYaOI7nTDvhU8VGmwtwJatPncDuZ+uzuc0fjTi4Kg6tx20Q1zO4Mqfu9WGe8Bs9I3WFZ4jTKxvXUDrkNuhvljte4Dbqm5j2DR+5UdAQcEatNxRmlYFo/FEVHYnvryemB+7MIGJ/hTrnrojuLXzReu3rzXdNeGl38rjG3SgspFICi8BrUtxClw6ijXq/pCPeGuDeejEcYNlEwPevbKkrjserh61QCNr1m01DGyHWmTDXyMhJmr6wCp72i6gmT3xpZBpNyVAfJfS1HQXTWQZy0HUeewuGyn6dCoALDCNqmPN1r72hACqJRqtv83Sp8zTxohI56Jr70M3HPMMhQ9E4kaRUy0mRuBcN0qz10SJPjoBH8ZLMI7ghdX4fP5GHsosidtcJY0QCiPEs5g4PiAq5gL8CjMGTgINm8YSP7sEFwAZQ36nmYM57uKHCc48b1v8rgAQPZybHTLjvLxppNIGomuQzpccFfjjRXQUjd68e2owTi9zoGnbLiiqJhCFiLUypfl+LAvWFFUINXh0CVuNGORgGzlGLLKFZr8huVFlrH0DOttU3L5OXeS3cKlu9z3QOdMvCI28u5/BJHRPQMus8HFRANesGZZKgZA7qurowTIiPcP1LYmmXAs2nKn0rNFc2pIWGPr56JLuxbqnT5PFbOOmXa/KTOsbYfMSKy2SxHgfu8kmnP0Gio/Gk0q04X19LuhVt3qMGnbNqUtuoLzVbh36hfG6di2y9+PtbKVfLSconqXsqb388sAEBwqKP36dmL4GR0JCTbs5IPY0KMz3GY3AYda8x9U3lyqSRmTJi16yyZuA266h2Vn67ZDZ5tyLvxI5yz3XUfuv7b0We2fNWeMmBN1N1Rvwa4DwBGOIuo6XMkNtoPAZpUp0XlBf3vGMykbdb0LUzmTL8j2NM1gSxgP2AbwIWAzqyu1K4qW7qXjlx0zc5Yg47x11py4ZrYzKg6Qrp+mpWiY2czT5B9lLDUQfojg+7OHmuEjtcq5sR9Tc/gvXck6z4F1HL0IkWkQkVQlp0shpqZbiTjAtR1gkGn1uYWCPWS1KD/3qZjMZiycKXXt8kGdPXIu6TdsRB6T7ie9qJj03bbbTf5/PPPnTY2txemBsK04ngIgtJ7d7cp6OJ1TbWoUOL6QOE666fgMpdSVyCf+0DoBvLy1AamBsL/rbB2dSDUC4Qi5eswyxhIdfTFAy2pqXeNKuyCqyLWz3NHiTA/7blOQBFfYwe0OM9ocQXuVI8+E66JGpA6ElpbZ7rLejOK8tQknPu1rCuCrMWVinJ7xu7Dr/LjKE1bE0QfbQEZDpvy3yblDLKLunqiedG7i9atmk2bDdlHNYhXMGUrLps2b2GfNsBiUJ7owy3vVimlVeVS01hHg47hGYioYMw5WtZS9IJwRg3yNvdmlQwMmaZkNZJzyx/a5uwgr21qgDRW1jhqut5xFjgjxiten6lpm7NoHUJX2rSLP+koXT3bdD6Bv3DV4dW4a4TvRAGoFbvkQ6N3R/atzjAROkpBJqOhZR+ug30e3AhlxGva4DgF3Pb6GgfIOAyQBZOF6EwHuw2EcYBdVsoRks4ykrbPdjXoVNSYcW+dNScbYduRNIvkTKHUTItNrzv6EUxqXerymgnB7bgdal0r3X9SLKOP2d63ZrX0O35NDg6/n1wWANJiNfCdcxT8PmlpzzAo0QyIY9Bt66vjJCqdtxp3rh0wOUy9/CblrLKs66/ZHJUVYwcK4g0Y+XP0uwsF7t43t850vxYkU1hjgEkRkGHmBwwu/k1WSETngQD1HAKLzguZDAqifKyfUzroUjZghsjnI3AZHRDke7DAUmNcOwdzOc9qDTPl1FUK5FK5ZqOzxIRT6vLWVI9rlK7r9UcGneO3rXyrjOI9XYMzPR/4m5vL3bEb9rzQoDseoY20DKmCAXox2rPpXVX4OrWMF9ZIwgWgcac8/syg4wIoTboNui6EGmC3ADkHwV0S8HlJEQg0Lmoj8PLwXdsQ3Bughlk/B8/IST9QKTZVqQZdDzjup6tB1+dzG3R9BvWG9b7dGQwcgE4EuY2WUIMF2tFuiFPf1pqMZg40raOAOqvA4bnS4QJtoa2HapQDAdQOA30GBUWZTAxmNbscEluX1ecjA5T1BCkHFo3N9KQFRkGpoK7qTqvy2ZVtUPdK68zWcVTlRsYp60jift37j31S56GrIjdaHv5Y5/px7SwASZUJetFBbIO0JZHbW2rYRti7Zy/57vsfpLwa/c1JptzBJgXkPro30BrYVsBISF6EXj/QucEiGNA6DTqGtnCevKtk4jAuIkJDK5grla0/49k4cQ497ngQF30kZUnrshYkyT0xWpSfx3/DGYXs4g9d3o+PxOcQ4czI3UTUjtOB/UDpAD3OapC21cqO8mKEYAlMNBJXo4WSjNvxctfKqWixvwrC+839m+yGcoN3gv88xIZodqZr5kDPr0nX2yyBvXf+zUVdTbIQq5v0OR3jgiMAgwS/xl6PbInASMCQIF2bM1kpxYCoU8bMBZDUdCZt2tbVh+yUolz60a1HnPXDvcKnV2pVxjidJhJBiuomdAb40G2DNLPtRkG6nRkGa5TdBl0HCOkwFPfecE1wphnRmgyFs67WEcNn0SHRGrzbscL74ej6OwHBjpy7iMn03vnZistRObOlONwn1p0dUQA4A5djnTl1CFnasWUJzRzC6QJQUPe3q1FXTwnPgDQ+2qjRqQMbgf+RzQ1hqItOmtRA1oVhcTslqtMdmwK59ijDvorJtrzu7vfodahLbcrdHaF3Neiqh/UcKB4JZSh1dtW4q71yDDoXyc7ENuAus1FYJCclBsQhahoKxnHNUO8aWf1RhL6NgYYw0aB3euFdFbqmLLoac6PVPOQkR6uUMonhO9p64JHhZzyw2/vX+1KZcht0t8HvmilwOyn4PI0OEB2r86GRKRWyNTjmm3WK2PLh8mcZ8RhQE2drW8XqgJSAQkbvPqIXe2CpKKzyxncYGQqHcvnaPXTXuXh/WhbQFgvusVfadB6vAtaUIMHWfWkj2WZSZBuI/hufyXR5GK1AhiqW19GUq80iUEnbEYyMyK12VlQ8Uvb4uxul61YC7pSXY2+0DxQOR0eOGASm2nF962Bo1ISUWu9evaiYcWlE4XVba4m+RrtUa6ZNunXrTnKSNhBkZNuk34D+ksgkpbapXvzRkBS8wA0YEBMMerAIUJxxKFDHZDnd5aXz/m2qlilXVYTuGQmwwej68XsIjNEBD/o+3TOCiKyj5VBMug06HBrA+lxlHWcfbIRIBWLlyw2CMgbdgho1XW8slsk6WQWKqIkdDbb3tjN1bkGhLtCV7pE5AxY7Ys+DRu0a+ZgBOMYhcc6Q1QVOTdAV8TmOg5VVPjJb9TpxLpr+VH2hhlX1jjGknZP9UFZxxipbw491gTwDZEplah0RLo2rgwGgWnBDuDEQCmZVLAENL50hU1pkqclFd60IcSc6t89j0uEGw4L3oDUX5RE4nAACatujRqDuSJqBlgPERa3XheGxmS3ObsB/PnTpGP3rBDqasSmY/XXk140kRw865C5oz7SWJ12Iei1FQI5Up21z/lFyROsXmPgsVwXaWbH+bBWkI2kR7Za5D+ea5wFlO3QJsNPDZAsc/aklJM3o2rY8tNFqyyvXNJtlhI57c5xJDUB+L+viiipM5sNE6H8GilOHQKNu3Scab9yzdhN1SdW7I3LNsmpwCIOugSaeQY05X4cIXT1MPcA05vaw4INZK7GAGBbmNZKCQocwuDxgFYz/k0E3KQAzCsQKfldD6q57bSN09v5AYIDNheEm8Qm4mH0+9jMr57KmL4xx6fREIQlUcDZC/z2DrikzR9hd3psaJRo06+VqSlsVi3pQ2sPpROgKWqKt3LZFR9ca10QvKgSH3Oo2Ha5oYe1dxwHXtCWVsS1FqIdN4XNFfFw6pDWx/PCGbZ71N5EQA15LAQtQHHpd4URYPgA6M7ZtDAeE92hRrxqB8NqudjhoBwfYB6YkoIB9RtGpo+SWIXcNz+3UUb5Yrcjz4MO5wHUgC/ibIm0h/JhKhT5sgGKGDRnKASIEEXFSW45cCKrECZ7JpmlsSyvLpTmVoMIG+AeyzqlxnBVvoraCz9TCf2/tcFBAEOL28t2IXEanftOKqClm7ql1wBjF2z5hGlFXLVcjdF/Q1NA1OlJj7kShbuS33qSrNGQI0+0ULetscp2tQWedzhp0GmKtHdpzQAVlU+yqUB3nET3xmIhnlaPjrNvaMM5ipj37G4OOz1HcjqKVKbOOs2kcVCwHMQRdDLr7rCKr5JYbJ5PC1qqCdHhNIOOWPzou1iAqOttx0lwGHXKBgTXqy6nzoM68kyGxhomtWrblU5Uw9ZurpVTr6Gj/hB7AQBkEJuitBsMZ5IkOfHs7hwiBCQ175KSGbSaFz6DlM9fZV93BuivOMhg9baeBnjV3WY7BVpe2ZsdIoUMl6CO+RD/XrK+ho3UAeV2ycno28VpQQitnASJzPBd0KQw8SHjgeGv5jkbbPhdS8NRDtrTjPmOa/VOZUbnD79GHDz2AHn2QoIGpVI2nO9hzZNnpJOnsRHLkCaBuYnx+W7JwB7jun53srrWZ1AH2LKnMq/F3g95wza4GXW2mRvx0Pvvuvl3RSdFq64IL5EVSF0ukoGkZ7fXFB2pKSBfA7SXpg6vw6t9U2WAh9KBs411ppOryiLpGZ1T+SHlZikjH87H1aPem8j5cgL/ffqw5kp331Yl6dBMLKDjBcSxsNKMOQ9fNctJGNp2uAkaH34KKsL5gZVJiCHe6XNfN+VwLFKK3b5UbjKymX5B+pzGzwDDcOwyanJRyyQAAIABJREFUO9Wjhpa/Q9uDRmRaN3KVHrqWH4wPZawCPUx7HbA1wUCq1wiZUGHEdZSJC+urKXRE5kqooffnXj+VB+0FdqejNJrTdce1oSS0vKOthPoevE4dov/H2nuASVJWbaBv59yTw87mQEYURcmwgIiIKALmgCKgvwiIigFE8RcTKqIoGDADCgriL1GQnCQjisTNu5NDz3SO93lP1ak9U9u7eO9zh2fpme7qqi+cc96TP1UaBEDdTH/PGqR33fUoiDvS7VSlz3GRWaxpdWfSulaBqskpHLutY55v/WxNtiSk1BqOh0KUMAoX16oWMHfdwBR0AmDuvpOxOSbHFbdtDa3OV5NmZC1N5iw/F9qiQsXTwty2pzY2Z+lI+UL5xhPaIkVN2aMBXQ9M3MRY3RtJ8DNxSYIHaZTP5vukHd1zvkcPh5ZgqmC0+289Ue0UcqGpNnFdtdhVE/PzvgfOaolpyMMkPolFpHlHJlPZU0jV8m2TA+DJRoKhLbNz+VHH0y6p2BurZrWbBEKVMUKTwaAXw7fyWRUOh8acPAWVnyo79D119ypgqqyRHAN2V2MfA9+P9U56BpkqLUbOyjppToJV2LRTpatoaOmzJtJq6JI86PU5MPlV6h1RxVj22lRScA7C8+yAGHNO6rNKoF0rizu6RlZ5qDIk4yrKVnHU7ylPiTJsqnm4LhxDMLTVkPHG5Uve9GOjXsfvzwu5Uh4s22+Plt1QJXQrZBVsVIv1utdQAxcNb36zBr3HKwG6Ep9fGbATmCcMfe43fiYdiVzrlRujsUIFdFEYXGKSZD8Tx1EXorWuFFTsq008sOsjhGDcSZYovFiWC7D2e6pZ8RqJG9XrXotA/14oAykQ2fuqUFcg1YxaZSLJkKVL25Ti2e9zjcSy9zVVsELBA0DjhVGBqqCjPY9V+BAgFNAVVHQeKsyVhtS6UiGle69rrkzUjlmUSew9VZO1a2zHq0qSvb9fiHkKi1sl4F8D/j3PKjIKqNKNMrTmMFhQtPRNA5fufH0mXy1g81pVgvReOl9azpIF7yv7E5p3rXDN8la33XyFsSntUCMRR6jw/kqT4olzFQgVYH7FXMbq9iGwQs7ule6/B+jGmtQ6ZlrRNk6otMP3VKHW/dJ1VbrQcepYdf3t/tq1t3tJvqey5Ad8K3NsUqtfLumcrSLq50+/MJ4nz8QT4ihW9scqF/Z9Twkxb1p+sTJGlXFdp3Zj57w5Xg0T8LbteMHypmfFuzJX/94G1d039HMrG+0abHUaba3ltvulBoHygSqaut8aitR7KoiLDHO9KV4TL1MrLoDqVthYD48fi3T9/HytShi9lCbats0yKD1Y+lRer9dZheRWQfg6vqkMtvSqN1dlwFEI3JCr2ykwwNavdrB+ghTQdC+2gkZAwwC6HbifCNtpPLoByrBWWPgXQe/XTqhzQXcE6CLIdgDoPDhFY0R6f12PdmCm45aNdkvn/BtqGU+FkwpZK3D0unbWpwoLBWsdW7v90WuswsXv89kaY9PP9PuyphTibrcv/7gsCOo66Dj5N5UH/uN7pAsLCNayt+DSDtS8UIERAByjuslUwbGgZQGG9/cAzk1gtHQ6T4C6Ast/f52rR0duJinXTtvNqlaswCiZt26YQJUTjtU+WxjOzdK2NDWfP1jLvRXQdW2tQmLnp/vKV7pg6fLjOFSJ4npYTxItXt03FRJbAWgroPM96+FQvvR7qPwCnO1i/UBv6Z/f91yexksg9OzGem2Zm18iKt3be/r5ywLZjgDd0p/QBc+NoEB1H9ruGTZL3oKT0qXusfKI/xpVrtsBnmMQOEaI/bGArgqLn+b9Y52vJDoWtx9E9Tv6qvNuB+jKE5ZmFIj8691ubm3n26b80AK68qrdJz3XQwGdnyl9yxhNDbh+TxOU2wG68qPIADfxTuP6fuWonezSfZb9cPMc1Etk19eukcpcux8OT/Lwn619QhSoVcZsTxlTWST8ajxgMl610C1BWvAhQanLQ4WGMigtO3GPuRbKPLDwMUk7DZGXqAasGrV9tcLLL5h1cV4J0GUu/wWg+xlKF1OJR8evhG4BXWPCdo46PnUf6ppasFNgsQLRP08VGHyeVYws0FnrRgS9myCn1pG6qlS79YQyO125IQv/uHQc1mLj70oLFHTqEfALUY5T14/u1PlW4fzafqsdWyVG6UAP/VGL2Ap4PkcVFp03P1cFo50wtfSl47R7avlA524VGqVxOx6rZOk66t56QqZNJi3HXK2yP7lTjqP7qOvKe3D9rDKmSoMINje2LfkLJgfBgi7XwvOGuPuie0ORxPpftj9VhUwFpyoR1lq2ioLSn5wE5ssi9/OSH2x0vcVCrLMPvgNAlh90fT2Xra8kVO/pt9B13LrPSps6XitUrYW+PVCyBocFUb2v7pnyp1/htuOfr8hpyd2OLXQ7Xj8gtwMQBWCrFCgv+6/XOLsCuu6jXs85cfzWG+U3PvTI0e2tn3/821Mq9Dr/K+UMeYDfU97y8MecSunRlMk/oTtfck/cJOJ5Jbtu3pLsr6tV6PyVdvRv/1rqXKU1LstmjYda91/pU+lim72X7xD/nCoYXq+ArnLJL/OtTFavLjGYv6vR/YqArm5b3kxORHJNfNkY1/XYDtB0ApYJdOB2U/0Wum6WZdjtgbkIQTeGKZNv43KXzXAT+jTRRy1qZWib9OHXEhUcdcx+QLdNJKxCo4SpLk+rJOk6qKZl18qulwpZFUZ2/TyBqp2Q3Pi0gpwygDKkdR2qBsj1oEDXTFo+zz8HMpMFbxtnVeDUNeH4rCAlrWivaKsZWytGLXRrUViA4MEsO/pR4uerKhvK+Lp3fvqxa2z31T7HKin83VrJfsVVFSadv91rbTep+6X33aqYbGuh+618C+jzFJa6c4693tMKZKtEWQvd7pW0jOWJX6wMoHLn5mOoAFc6UWGja6XrIXPw9dFuxz92/ecpOG4JljSdcdtYKgCqB8TfOtrPK6psKR34AV1pwQp8DzTcBjTz4uWm9Ez5zQp0q/DpPuu9Ld3qfivg6z0sD0sOxyu43K1S2g70/Eqrvabd9SpXZW81OdGtfLHj1znxOktLVuniXGwnynZ82s7KtPLfK+/zxbF17GqhW+Va+VrW1PQF8GSzNk9yqxXkrAupMtiazS7YoSW5vmZpFoP8+7eVbx2FjE1vrEFrlQG/LLfr49CDtLmUt3VdVWnWNbcKgn22AjrzGPi7Zr6/ostdGV0BXbU2BXTRrHegoesk5i2E7V1uGkf4NSN+d6s1sTVxQe/13wC6CLsdALr04/Ul4Vnmswuqc/EAllZSmxiK3Ugbw7Tz0blaglGGUkGqa+0HdL2PCtbtWehq9ej3lZlV+FG78ycV6jW6BiQWda9bK0rHoNfbZ6hXQefejgZ0XeX5O6gD1TPprbCxjOElyrjeAxVAQhumltkPNHZ+ftrUdVWFRC1g3Q+/0qkdqPgMBUW9h5ZNtpujs4ZODF0VMY7FD+Cq9FrPi1zPDHjTfMkP6NZ6tUoGn+HQX8OtMHA8BO2S4lT5snRh5+LVaWsttm8v9RQ2q3So4KXFxFJBr4mLlo25a6D5JX5BaOnJKlc6rq3zc8DIKhF2r8VD4PaC9wO+pQ//3invapvddgqVBUR7bwV0Gbf+twOXu9JPO/pVGvcrTHZ9/IBkAZ35F+J11XMVTLjGA0ezn34eVFptB+R+nrfXWPnolUBu5yakAbXQlS+sy12rQux4tTKCLnfSlgI693uecqK4ZZKolJ78QGoxQYf631jodv1173kvZxzsxe6Yl2rcqYLGz5X+/TJZwZ/ygNn+pBEP0F8pKU4Zna/WchBG1w5vr+By8y+GXSwygwUa+3s7RrZgzt//v1joUpbn1grLqVC+RgKWeeYxoO9wA4lfmNOy2iktCmp+TVo3xWrAaglZQOfvVlBZK8lvBagVbhOQlKDmaeZ6YhrDKQ3n8AiOXa9RsFZrR8GpnbatQkWZm+NVq1zPE1YG5PctU4qW6dbxK6P519BfNmiVHj5LvUbKEPzcWtN+LVlpUV81u9padnb+6tK3rnTLYNYlqWP3g4wVNn5eaLUcC533tNm8uq669gr4qowJrbhtW60ypc+2gKL0vK3rtC4WOpPi+GOT4pQv24UtLA/aPud+EODfrPtVpUtpTNeXwpa90DXmqXvVDgDbKRSWZnVdFFwVdJXedMx2DE7JrBZFba1ysQCpvGi/r3JJYqcs3TL8o+uve2ITGS1ti1LoHs6kZYcWBJVOVKGyY7JyUcfnl1lWbvnXU2UP5y97Y5rSWPpR4NGx+BVGa2ztCNTbjV3XQnvQbw/w+Yx2OVy639JfwrZUNs2xCOj0/hDQRQ62AXSRTabs0Y9Fuv5WbujaSg6Ead1qFR6lZd7f0qTKY4cXWXLquNt1T5Tf1IiwWfJ2HzSMpi53D9AX7WPK1lxg8wsgK2jUSlFAF+1iBzF0nYwVZMpsuikegxjL3b5nCWKeMJGTrR0BLgKojctdvvtfuNwtmFnmtULDbq4QM92UPC1rO8d78noL6LrJFrgVgNSaUqGqe6CfWzC1+2MFvwovC+j6uz5T11w0c2bBuwqJXwCoENazlP2KhP1brQhNgFI3s7rjLFDYjHghVlcgWjqxTKUKD++ta6AxIwumOj/OwyoNOq92wpLrSEZQC5v3V9pUmtP1ssKYnynN6dz0ufpszk2VBStw/PQbCLC95db+znpv3VdVKPg9vyeGgC7tL00M3SqKeg8VzLqnulb1ek0UKgI6564eAH+CneU/3RvlBelDYX78cyUt+MencxRhTgvFdJm0+6S0bwWlftfjeV+FwfYAvd0c+FxNivXTiaVv+3ydnyiAmoPiA3R9loKRn1+t/OPa7wjQLd97QGLmzLH5wcbKTr8s17kIcLtVNl5baZ+FbmU2f7dgr7TUTuHbHrj778frtKeFX97r335A15AvP5fP2OlSa+69U9AcA4XzYmty5mnIOH05JP6eIHYMuv9qnNg19uT4f5EUp/tj+ZnvOevH6hK3hNQtpVO+Up5R74SlKQv+Wq6rwD8vhm4JRjVMW8ds3VfC2O4KsDmIWpJWsPJ6Ffa6IH6AtwRhAU8XV2Nr7bQfEaJRpyZXCM62uHRvIO5KKZZlr3rn+FeOWzScOhs1xD2BYi0r3QgCkI7LMr03f3P6mHWX8HPVzv0Wm97Hat9+ZrUCxRKTXT9+R5UGmwhmFQ8FdMtkliC1Xax/f1SQaDMDnYNfgPBz3WNNkFEi5GdqnSsQ+AUMn9+ONvzjtULQ7odVuPzAws+YpW5BV5/FcfF99Topves+qFvd/7kFdgs41g1vQclaeO0ELwFdGxvpGr3S9739a/JwmohHn3YOGm7QPfHzlvM3e9Q7J7apwPGA2pQlKS14lp2rNIlwdS2k7YGK7o+lb/1dau5DTotVVVj4mSq3ftmhQs3ORfdje/JFv9N2fG73th3Vqavb01pOnjeHPM5eBb64u6XVdkljln55joPsg7mHnZ963baRPW7GuI7Fvw5KQzvyEHj5F+ZwGbtedr0t/1oeVgtUx6HyQWlRDUBVRlV+KX2qha7jt7SvtKC8ZYHb4xVTX+7RgK6ldr/U402NgBA8oULH1rbmtEOr8CimqZz186cYkLYZk3t/vc5iYTts4xamUmkvGc7O09KD7qEmy6qxIPd3FQHPYrcudzuQ/xbQ+WA2CeF3xUr2NfhQQPFrZ7qB7UDNEq8VJu0EHt0lfgvdSTYxZ9RuB9Cl5IetD33lFO00ST9Dyd+u9a9HSLYD9HZWnxKIVYLabTjHYRm2HdPyHn4L6JUA3QMlQ5DKaO08Kv51V9rQ8SnBqXvc9i2wioAVFvocHm5jidfP2DYObBUj5c15wtGXWMNr5MAH9zQ7fb6uP9+3iX06DssHNpNfn2kFtgKWf2z2XvpcnbNVPMJ0t7udCu06W/7w77tHn2zd6iZFKu35FZPtAYJDz02nVa5JCrKAzrXXveUz2wE6rR8/CNj5WUD3g7q4QHngzXYA3S87VBbY+6vC5Aduu9ftwFyAx9fK1d5X98Lyr9K7yjlp3ek2rfLTjtJD2+OLVd5IwxMqtFtb39ox2Dm0G5sCnOUZK7v4uQVSK0tln7UaxZfY6Ke3dvxv52vlgfKjfU/5Rcdr5Z/uvc7Pz/+qEChd6n3//wJ0WRP3qFv7bCuP7fz1faFrtyNnu8Y0Ol7ly3bynQlxsVjc8wpaOWXp2cpXjlcbMfkBXWjaH0O3YCAuDbcXut0gCwjygB0A+iu5ZKxAbve7Mo9dEEu0WrYmgt+NaYm94cZV5Htuez1a6OzKxc/FctQDJ2yXIZMEoovnBw9vLC6gMzFBmYevCsJcO3VD+xUXFY4KWCoAPC1T3UduV63tMbp1O6vwVALk39ZC9ws2WSe30Q4/84M539NwiwUlSwvKcLzWxvA5Bqu1+4W8jkVOq/N1j1LBr2tpAdbSiM7PWgN2r3gtx+T3LliBQsC3z7Prz/dtDF/HodaFH8SFoYwi2U7QWmHp3J+uWyeG5h+Hfy4qEL35umeMawhClWrrSdOEOj8NO3/zWFinnYI+W+dgXartlBaNxyug6x7qc/yCuR1vC6C6Sgmvb6cQ++nOD1h+vtoenel9LC35Ad2Ta6ZdrnSqMyd4KY8I//IMBp+F5qdV6+FrJ9QDPkD3z88+29KHVTjarbnORRUeq0zyu35At/uzI37007fSnCoL7QDde55JcvYUHh6e4/74eUPfV1lpZZQn41w3sf2ud1DWf2Ghy318nd6sHPR7OOfRNc/acE/b9POqjs/S57b7T4PNyV+x1+vvfF+VapVFfD4BXcNjbI6j8kh4d/n+e85rLGMJhROzWrIlCtVQBPR9Lnf9jgpTvzDxE087ZreEYRfCbpwIdNNYRjqf6Ylm9hhRx6fmJH+ZZvh6ipC63JRg1OLn3BgD3N74/hsL3QK6nYcSqQUcK7x0DAqSfmLQv9sxrGV81e4UDCxDamMEleiWYXQsfivJAp5er/trLQD/e37BpPcXl/8OWnPaedt9UDqwLj8FMhUg6r2wDGKZR5nEChzeV8FKrTPLxLxWNWn1sNj19s9F18RPt/p+KERNf9ujT/U+GnLyWzlCHwbQNbRhlS3ew1ro/nES0KWxkGuhWMGqXh8/QInQMK2hmdRmAcB+pgqXn/+95/AX92wABXRdfz5HhZa9p5VBStN2Xn4+8V9v56MHplj+V+VF79muNNOjL7RQc/uL+wW6fl/32dKFRwsU5HIandt3Xc88MJULyt8W6OfNQR+8g1fL8/PoXxXQV3C5+2/tH4vSnGynq5haJdsv7+1aaetWPw3p35aXdb+tsmLPItf3tfLDO6DGLQ3zH9Tj5X5RKdPDZQxtW/r1GzuyjoB0WrSNxdrxy/bp01EpLW34gV37SCgvW0Dne+pyV/73AN1vCSsTWQvbEoYCOl/1pC+9hwX0dgLZCljLQO0mrvfUz/yCUU4k0sYUvhi6Jwjc074cy10jhk5fcj2j2d7XCkWroW0Dqq5HgC53WVy3B69apprQ5I+vKpHyfT9gW0bg7/bz7a2lFcR+8LEeF//+aetXdRn519auuf3MMrgmgdl91N85Xr9AtXss99mOu8sStv877QSKgrBeqwCoFnY7gcv7qKWgr7rmaqHyIAelI10D3T++2vu3Y2b93Co0lr6azboAup2j3SebVOkxrQodF9D9wkjnpQqN3S9LH+QEJ4dhfi9ruwb6TCsH7J4yKcmOl/uga8frmOXe7ke+I4DWFJc7r1X3sOUfv8vYT082R8DKFV3vVwJ0e3qaBV8dMz1Udr/mCVynkYV3uEY74FIPl47D3ovyp8Ee9u45E21Bw6dAWfq2imjbRXbf9POuN0733t7pjeYmlscUcObTjnOxn8f9Hl5VsrdHA9vrAWDHvKMYugV0b5w6b7exjF7TDtCF7tzzP9rJSmsw2f3hI6gQ0EJXQLf87/fetcM2gpGWrfnltt5LzvpwPeCKBfzbS3Z288E0T6htHbrIWRck/TEAy7xq2e0oKc4K+m0AUQnK3QDLEJYh/Yxqic0ejqBJcXRDKEiJJeOeke2d8uNahHrcqY2hb6O0GPebH1j0ea8UQ/fHRoQY3PamFhC3AVyfhdVOYOmY+JkFHnutnyH1OZrUYS10vVYZ0D8m/37yb39WuYYRbIa23ncb0DPuLj9RWxDe0Xjm0aTPfWUZ0gKxrpVdP/6uioGCEo/htUqWBXVe77eAVZFQhlaXbTtA531rPNzCPaCj3RzVZa7Aau+jp/Dp3ts5qRvOL1D9gO4kBM0HdF6jme4UHnovlQse/VCBdmPo+pkCOsfN+fEoY/vMeb8bQFclROmJ9/MSfXxlSRYc9HAov8BsB+jbyCK3bM1rFeprl8p7cAxWKdD9lXuxr47x+PkBnde0ayzkgbsL6NZC9wOpXVdVOPgcpYd2PGLH0Q6EPTrTqqYdWOhWdtixWVnuXx8L8kp/OnZrwcsaSshhfh93vVbH7vdO2ff9VRYy3jaALs8whCOywA0LSmKb78RQu65+I0vnzu+zMZcf0HW8ug7tcM15rz2gWxmsSce8pw3lerjsGpLKpx6gqyWsAtezek1sbxsmcWuXdxRD9wtAPwH6Cc4P+pYQ2oGUnqIm499OpzgL6HoEnwhulim5jSWsMLWamBKgf1wCypLpz7Kj9lm6qkVZgvQTqYKhuthV6Ohc/RZ8u/WzQsZLEHQJVInACkFvT0RaOMkd2xO6ChZ2fPZeJCR1S/o9M1q2ZYWCzksBT7Pc/dqvCmi/1aSg1Q7ELTjrftnGJpZpLZPa8Smg63xpYfJZ/vnbefiFsGVorRLQ63X8er96vTr/MHXToMWClGVy73luJyxrDeg66lzb7au+J43eJMPa2X/L+zaGrsDKz3Xc3v64YtLKBgV1tdD9Y/CeT9Cu1pwjMl1viR/QXwlQ/B4SS5vb+66OXQS8xln1aFZ7tKwCg/bbcJVwFdRMKCzVqvPKdq0c0TltbxxyVjoVhh0kxSmgq4Kk91Qas/ztl4/Ku35FQ8eoJ/j5u/1tpY+t7mClWyt/vHUwipACjb1eeU1kps8l7xw/uhXQ/V4KVV7839O5+gFd5vz/AtCF7n0KrV1HDau19dJQsXJDLvod5Tvr8fPz8db9IM9tjZ97++JrzsSYuY6D15AfNZSqFVtbLfT93cNZmCxm6ht1Q+xAZbH0bF3JDgyKD1+0lO1kufsBuy3DuSqOboY+h9eSYGXR9PxYOcfYRC1c7V00wSA7t7kHHbjvq2YjjEDnJusvvTrArX3qZVwmfqKE5bWetEcgulmhslHSOpOlcQ6xagiAn6nnYhuBq7172TQm7LQVlW5ZbpMbtd45lzDrVH2Lxj3wOoS53eqE4LVhjFttQObykrrcNpcyTfd+0lYj7HQJE8Hhxu40NKGtYbXOnuOMBEPOgQjud4qlkjR34Xd5lCsHqyAmGexuFqkV4lSiJCHRrUEWhqZQcEMjqmTY8IhNYPLO5A46Z5HzXGtZY3NMrc5JkgY5Zm1g5O4//2ZCirhU2VEqEBQFT+iI46ArNegkFUqtN5zPRSgF4CRDUUMvlBA27YU1MVPjc1T2ZG9MjE73m3NmWpXQs0nu8ZJ6mABTqTixct8RsCKIuGdht36cxzg2nRAHgUYsRwI2LSACP/fM5V3Psgw4gKqAYk+lUlDmcyTpjgdByPPIZ846cL1TPJxFEsQcvhThaPoy8Hxre0SmVp849glQLVe2AXQJYXGN3aYcTpGKcwa696OZ4qKNzK+Ft+ziWd96DKq9h7EOveOV3RImZ34OOOhxnOwKKeFFyqVwCMFIGJVG3ZFPei63e5690DvHbPhL5RvXw/EK6rkG85va+AGAe8ryPpVJ1gukIQdZGZefnF8dgiKtammVAonwG+dAmnD7nGtyn8qHcMs9c573ITbwn64NcUAOUWfIyTFmpMFKC3KCmSNKA47BVG96sk1kuPuP6xImHbE5Eu/n8r6+6r7RAzTPIHKvE55pQvg24GW1ycpt3X7lB6lJd3482ae9U8xx0dZ4UNxTD40FdG/9iSfmPHNZb1cG+QHd7qkFdNahWwNAjQdVnPmZNo3xW+iqhJMmvXDcroe8VrZewE5d4G5Mh4zJQ+Yz6TSi4QhKxSISsbgw8OzsLHp6+zA+M4WO7m5h+unpaSSTSenvS0FJ64YHytNtqf3AJycnBQB4XalYkgVOJZMoF0vynEQ0hunJKe8kpKnpKWSyWSTTKYyOjyOeTqKntxfPv/QiFi5cCFpgfg3UanwcK8cyNLgAW7ZsQTqTkfpz1XTzpSIGBgcxNj4mrzz4nszN8XKR2Hq0mC8gnUphdHhEQGvBwKCAABdaQaerpxuFYhHlWhWz+Tl09/RgdHxMWvNpJjXdj5wrn10qFNE70Ie5cgHReBTJSAwTo2Po7+lFfm5OzrmtNRtoBIF4KonxiQn09vQgm0pjanwCsWAYjO+G43FJbCKwpjNpqbXnmtAVyR82VpgYn8DgwIC4/yrFknzGOWU6OjBXLCCZTAljcD84XzIV3+/p78PG0WFkOzswl8+jM5NFpVBEZzKNUm4O2WwWs8WCuFX7unvkHsW5PCYmJvCa1+6Nl9etRbXZQCKTRoJzGB+X6zav34ChgUGU5wqItJxace5DOBHDZG4GQ0sXo1KvYWZuVsCho6NDBCDv3dPZhbHhESwaWihglisXUW3WUK1UMTM9jZ122klolnvsJfS5xygKU84DBQesBrp6sfnFNVg0sED2fTQ3hcGdlmPj+AiSqZSAYSYYRX4mJ+uLaBhjxVl0dXagPjmLhT19yM3NYvPIMBYvW4oX17yMwYVDjnLnHkNKYGOrVu7DzOQUBvr7MT2bQySdxFRuxqGzQgGZdEb4LJNKYzaXA08zo2Dk2qpAUlc7IkGUg00U8nPojafRLFedNr3pJLbMTqEVCaG3txch1Gz+AAAgAElEQVSTw6PoiiRQL5ZF+YxlUhjJzyDT2YGZ8WksGlyAqYlJNKo19Pf2idVIHuzq6hIQyc3OItORlT0p1avyPXrlUK0h1WohHomgUKugWK/Kswl0pXJZeIV0SrqZmZiUfSZYx5MJjE9NCv3U2RiE53lrgyG3/l0VJt6DsiIejaHMeLwLWlQEurq7MTOXF0DVvSbfeC5bli3G4hgbHcVOK1fhP//6NxYPLRRenhyfQEc2C/YBKJSKGFy0UOiVcL1s+TKhoVq5gkgghFAgIM/ne70D/ZjITSMci6IWaGE8N40lS5eikJtFNBBCs1ZHZ0cHNm/eLAAYScS3esEIogQh0qOD50K7VNy5JnnyWGen0OCGDRtk/SnEOe/e7h7hdyoDXEfSeiKZlHUjL/d0dKJVb6C3owvDw8MiLwnC3BPuWYDAGwpCFSwqCIFqXeg6lohjy8wkYumkyOr+zm7kRyfR19GFSCyK8dkZBDqSqARbkgSWiMSQDcdQF/ndFB4plEuYK5eQymSFlplb0ajUkYrGMTk6jp6uHpnL8NgYOnq6EUnEUK9UkA6GHIU4Eka5UUO+XJJnku6599yDbDoj4+Y6JTsy4hWZLRWQTqQQpghuOoZfNB4TeUxDosZktVYLMZ5mxjwROU6Vuomj2IoSSuXDrY5SJcS+8nfKTFVuFbD5KoBLD0214rU+VxC3+GOrhFRJ2ArgvA8bC22blGcBXY0hNWptlQ3HMi/LfffV+7REa3IBnUJIs7epYVL4U4unkEnFEwJkXAwC/NTMDLoHB0Qw8SeTyWDTpk1CcHq0JgWITSzq6enB2NiYTIIMTS2YgouCfnYmh7mZHLo7OkUgiyUWCqGvvx+btmyWxUt1ZDEy4QDl0uXLRLGwgO5v1k8lgcKKTFIpl504hKshE3R5Wg4FFcc0OLRAPprJ5RBPxOW+uZmcCN/JsXEB8nKxiJmpaREs/X190mmNhEZiopDqGxxAsVwWAU8mTaXTArAcp3RJo6XYbCEei2F6dgYDS4YwOTWJ7nQWyWgMualp6W9NEKX2X2rU0NnbLWvNdW+xkUe9iYHuXlnX0clJJDNpdHZ1ikLB9eK6UhGazc2KcKGwY+IRmYwKBYU2CbVarSEQDsvvpXxBhJ9Ysqztj0UxOTuDdHengLIc0hKOIIogksEIGsWyY73Go0LQwUYTPdlObFi7TvY+lUkL2EdSCcyVi4glE+ju7saLzz6HJUMLMTsxJYpBZbYgIFcPtLBheAt2ftXueOSJx9E3NCh7zXUUlz4NhRbQne1EcXZOBCfpIZCMohFoIhF3GshIAgkZP5kUmqRSqRbWNlYexVG9iXqhhJ36F6JVriESjSDSkcbLUyMIphOYmc3JvDoQQa1QEiauhQMYLs3KfXuaYWx+aQ2GFi9CJ5W6cgmZrk5RdEfGRmX/yRfasSqdTGF6akqELzOkw+mEWNOyPywRbUFoX4Gc19GtKLwg2qOTKyGnnEVDqEQdIVUZnUImEpe1L7XqCHZnkKsURfuPNgMYiKXRKJRlr7sW9GPN1ChaoRA6ExmMbdqCXVbtJIJ3emISO61Y6Xhbmi1R1uiB4/w4XgrSmfwcFi5ehFJuFkkKRdJHoIVKoIlysy5WC2WAKJ+j44iHIw7tRKKyngTDENeZTYlKZec0LFf5Ef50PW0EasoZCiwR7pWqKPxci3KhiFA4ghrBMJGUe80V8ohRWS0WhddESZrLyxGz5N+D9j8A615ag2w6LetbLOSRpqEwMSaK88pddsaajetFiSToV0tlUbT5LDToB2oh2+XwQ6XVQK5UQDybRqlSBqp1xEMRNEoVJOJxAVvOc3Iu51hxnB89QQQferFcq5J8RuWZQD6dmxFApRHEH75HmqDsoOwl4HPfuzo7hR9p6NB6piIYC4QwNzmNrnQWhXxeQJZ7Ee/MYHR6UuRItqND5A6NJypviUAY9ek50BgpRQNIdXWIooNKDb3hJMKNlsjC7kWDWDs7gUhnWowLzjGYryAZCqFUKiCVSbFDEMrcJ2lhXBeQTceSGN88gl2WrxIlnLpY78AAcoWCKJv0PQYKJWRSSVEIA7EI+hYMCiBTHtOD0JnKiDeAe04lcrowJ9/lWBPROOZGphAPRkVuV+tVNAMtxGJRaThG3V0sVwmrtkBfpCQgKqDTQ+MCuj8spGa+tdAVPPkq3hJ6qOUwN8fzay1ttcgVmxSM53u8ndPW/Ba6Wun+MbUDdPueeIB2P+z1EgXw3CFuXaVaniQmEhEFzoL+AeRn51CrVATcNm8ZhuT4hRy3QV9fH0ZGRoS5lKl4XwoFCnNeQ2trdHRUFoQEyr8JJMz2nBgbxx677oYpglQ8gQfuekDWdcPoRgwMDGLfg/bHbCGP/gWDnvUmvdSNO1zbGKqWRGamQiJM4i48u8NRQeF7BGRuSLFcEiagFjsxOSnATzCgAkJFgGtAobDQtWb22H13XP/H6xFBBOOFCZz4znei2qjLP1rmsUQC3b09GB0bk6Q8zre3pxdzs7NyP67fpuHNQIxZwSFk4kmkYnGxWkVzpDs5GECImmyghWKl7HgNylUB9UwsgcmJSQwtWYyxiQkkU0mx0jlu8Yrk86Lh53I5eRXXreu6434Q9OoNhkvqzv4GQ6KgzOVm5VlUTDaMbEE4GUe91ZR7khHIzGT0jlhSFJlGJOg8t9nCzX/5K3oinbIfm6Y344Mnf1gY7z8vvoAVO+8kllJXJotmpQbUGiIEH7rtXkwXp8WaeM8H34+p/Cwy3Z0Ym55ygCGVlH2gMKeLLoKgKH+07KgklBpV5PKzongyFksvANdJrP583ovv27DFVis9gHKxjK54Crdd+2d0RnmyWxB5VPG2j7wXc42qCOKBrh4RfNW5otBHOdBEJen0iO4PxXHDr6+R75VQQRBhrD72CCAcRJJr5u49lSvSH5VVWhyTExPo6O7CbLko7nsKcv6Q7jk+CmWxxuJxcbkroAvTuu7MVjiIuVYFkWAQ0VJdAJ28V0YDxQiQq5Yc5boBxMoNxFpB0EPWPTSAzflpJDuyiDRDWL5oCUa3DCNIF2ULuPonV6LYzAu9JJHExz79cWzcshnNIJDu7EAym8HjTz2JvfbcA+FGHbmZafFaUAEj/UttLkG63kB3tkOUVCoypE2CF8M8iXRKrEzSPZ9J4UhliddwzdWNKCERzjcQFCs5EYvJupAeqJxEqCSHnW55E1OTWLxkibxyjagM8H4DvX0ozOUxNjKCVCyBKJvxkIdoxbqZ/tFkwjEUCAY8654hsEAQ9XLFOeI1EBQe4/hJd40ABDDzVUdJIo1QcclP58QajCcdzwutXl4rgM550EJvOcAudBgKYmR8TOQj5zA753i+OP5K1fFCUF5QZtFSd6xOKiNFsWTpBeB76UgM1XwRXamMjJdrnCvkka+VkenpQqXZEM8heZ3zb9UaMoauWFLGMF7OA7GwGBN9mU5c8Klz0JPKSriqgTA+/d3zsXFyTO5LGZBsBLCIhs70BH33CMaiYmVXGlT+a4iGIuhMZpAM0vsYF/qanp7Bb35+JUqoUbXBuV/9PLriCYyNjsgYU51ZbBkbFR6jrKR1TkNhdnpG+ILKGpWoaCohXqa5mVkkWhF0pDJCq8VyUTwIoYhzpG+5WnZCjhI62QroaqFLKMw9vEcB3AsNup48CVm5MX4LymLJE9SjTkjUCwm7lr+CtJYlaxh1nvEpobStxw9rnoA/p0DHph4Ca6HzfjbpOrDr6tc50Ry3lata6AroSbbOrNVFoxNwFMEaEi03EAxhOp8Xy5ZATqFErZJMRCChu48/FLIEFQpmXjc4OIglS5bgpZdeEq2LzLNgcFAsX2pjJNzh9Ruw+1574a677kIyQsaTkAmW7LoU6WwWvf194nanle01oXV6yGxtJUqmKFdE26YVuHHjRon+Sm1frSaWM8faPzDgATstCDIULV0uMOe/du1adGU7RBDT3Z1JpXDbLbciGU+iUC4iG+/AbG0O+x2wv1j7tJiHFi3ECy++KN4Fxt7Eyqg6zyQjU8AFwkGU6hUMDS0Qi3XNiy9h+ZKlsh4CZpm0CA1ae8FoBH29veIyp9BIhCJOHCwSRb5YcIRvyhGa5UpZ1lUygN1uaQwpcN1pydKdJ27MeAKRSFT2lcKXe0ztXUIOqSQIGM0IGdpJhkonkpgaGUMmGke0xVP2mpguF8QaoaC65//uxExxUsafjXXi4LccKtp0sVYR8CKYBBstAQ5abhueWQOn4M/Z2xKqOPCIQ0SJCMWjiCbimJyakv0UqycWx+jmLeJ2pyVBCyzZkRbNPJ5IePvJNRa3n7rd5ZTPra2KlWkJlLFwFPXZIh6/5V60WjUn9hiM4sATj0K6vxtr160TYR3Il5GJ0mUcwng+h0B3Rrwdf7n8KgZfEEEMueYc3vXe90jYha5ZCnRq+FRaSftyCAY9Wak0Xnj+eQnxBCIhmTuvIzAMLVjgnC7lNj2i4unE+51TwwTQ3Q5n3J9IJo7piQksynSjOJUTl3q2vwcbchNI9XTKmtTzJbRmCli5cInwZawjjfFqAQOLFmJmdApz0zMSBthr9z0xMTIqSsdvf/obMFuiCjb+CeBDp34YrVBArHPSYv/gANZvXI9sNiWClN4o0l/FHTutK7GiqQTW6kKLclxlNII6mojEY/I+LVWJ5XKOEfcYVTd7WOvQCcycczQUllAVDQryT61SEzoX+guHJSy18667CKCTx6nMUEHld0nXyxY7igvl168v+5X4vGnMnPap08Tb09HVie9//QeooY7TzjxVFAJ6GegxoULc0dmJTZs3S/ihUCmj0qghkkw4oQkqx4USZqem0d/XL/edKxWF/qkIae4A14OAznlLLgzdtjQY3MRa8h73mooM51atVWVuGrbzkqOaLbFCqSxQUaTnLFBrIMY9K1dkrWutBupBINvTjUqzLh68JBXfUBjNah0x1+1Ow2EOdTEexItZbeDX3/oxtOULKeBdZ34EgVRclBmOPRuIIFCroxVuoVAtoUZjiT0VgkFxc0eDYdRLVbRKNYSbAdTKVfz8Rz9HFQ1QLSevxxDBmZ/9H2SzGUzPzSIYi0jog/uXm57BTstXoJibkzg7DQ45e4IVIcwbCbRk/1FuIIKQ0A5zqMSvHnSdsG45KHN2mDLtd7mLi9zNBxGANg3GFERVgbZ/67WCm2HnTA81Kr38J7c7pZadamKpVRAI5raXu8210mco3+vzVVFQENdXTxlYddCrJc1VkzjcDBlncQBxOROA6OoiUzD2SS355ZdeRldXt2wkrVwlQgI6hYYAmCtQOSm6AsnUdKUQ6MUVXypJrIfWPONABHIS2+JFiySWOLxliwDPnXfdBTp7N45txCfPOhMPPvSQfI/xSrq5RQlxE1hUu9Eac8nkbDaxfPlyGTNd0BRyAtrBoFjMtOgIHBQMdO0PLVyIfMHxHoyOjGL5smXI52YxNjKKnVetwvV/ug49yS5RJI44+o2445a/oypaZwgHHnGQgDpd8GQg/uNcqVRQqNN9T3ffmjVrRBmpB5poNupiqYxs2ixCh7E6Mg5d3onOLHiECV1dBBuGJMRCjyfR29UtChLHyfwFjp9zopbK+U1OT2HR4sUCbGvWrRVli5Y2Y6KpdAr5uYIoPIynpeMJEcB0x3O8L65dg47ebnEtUrmgO3DJwkUoTOewdHAh5iamnINxMknk8nNIRWK48Ya/oCuUFQFKoX3E247ExOwMst1dAnJDQ0Myx0Q4inv+8ndhskq9iGPf+lbccetdYuGGEcPrDn+DKAF0YdMlxgNwCIad2Q75Pi0uKmSSRc24XTqJaCwmazq4YAHWrlsrAE93N+ODtlxRM/olno4AGuUaonXg0VvuAfv9iesOwOvfuhpIxbBw0SJMbBlBfvMYBrt7xWIanpnEeL0oSsM9v79ZXIfDc6M490vnCT1OTE8Jk9OVyXyCBQsWOMl3gYB4VUgLtIRWrlqJ4RG6IluyN8zxoKXGGKhabHKal5zMtBXQVcjQOpsu5EQp6oumxIXKeVWDLQFsWurcb1rmyBWxsKdfeK0WAkbLc2gGg1i5eLmA+EBfv9D47OQ0dt9lV/zzyafw9xvvEBlA2n7Ph96HfLmIRcuW4t/P/Uf2phGkm72GWDIurlwCCRXORCQqVhOFMF3eVKYJTnSJC3iUCkIP9FJV5goeoKuFLmDUcHIgpPFIsyXrlWbeDd3fzRaWLFqEwlxBnpnNdsh+j02Mi0dnjF6aeBzZjiymp6ZFntD7V5ibk1yaH37jEuTrc8K/qXAGs81ZpIMZJx6NIpJI4axzz5Q9ILCQ1uippAeSyhZzeKj4M5Y7MTOFpUuXYmJ4VHiSOSbdXV3YNLwFXX294urWBEUJlQSCnoVORYZ0wb0nz4uXkPlEbGaFltAak8yisagD0PW68DZlK69jvgAtRK4N3eTJcBTNUkXCA/xMPEClAobHx0Rh4fi7OjplT+h5yCRTwvNUOmrxMBIdGQH0uZEJ/OGSKzA9MYq+3j6B4JPPPRO9i4fE80cLvTeWwqZ169A10INKq45QPCbWOb17VFhjoQhmxiYx1N2PyS1juOLSn2JydhJd2V6ce+GXRY73ZnpRRgHXXHsNnnnuWVFOCpWShBKoSJHX6YlkeJF0Re8F58s4exVNDC0YQkcsjdzUjGBJJBZBIOR0b6NnLEFPitsRlBZ6O0BniKCdu93Gra31romJAuCMsTfrnrJmQV2Bl3zL37cH6FSWbWzduuR5P1vWrBa6tfb1UBYP0Fcc8CoBdI0J0N3hgTsHXC6LZUTGKszOOTEsBAS0+/sHEIpG8fgTT4iW2t/fLwDDSSxevFhcnnTvEnBonfGhZBIyB7+/YuVKbNy8SSxkxhWZpEKCW/PyywI0tNp5DyoCTz7ylKwrtef9Dtpf3E1MpCLYMcPW1hhaMKegmZqckgQ6CjNa3KMUok3HjUw33hRjmoAkw5CBKBzWb9wg4+bnGzdsEEbs6erGfXfeK/ZkFBHsttduEnMlo/3rqWfd7PsA3nDYfpJoQ6aiIONzaM0x2Y1g7rhUC+LZqLcaePLJJ7B04SJHIBRLonAsXbFcEtIonNVtR3CglUxGJMjQqmZyGK+ndUfg4P4RJDguug6Z30DLgsBGoUCQF6s9lcTw8Aj6e/qQTaQkfk9lgdYLfyS0MbRAYlZdfT1OXgHjjnRzhSISr2NIIdqdFTdky3WjR4Mh0dAZV6Srnq4xWqtPPP2UjLEjlcZTdz+O2dIUehNdOOZtR4uSR6XhsYeeAHNk8yjhtE9+HGs3rBfBTCHCtaMyRNAhPdKK5D6mGNOj8G80MDs3i1U77STAIeEAdqGTTHIn4VPLU8S9K4lmISRCUYSrDdxx7V+Bes1JsIoE8cYT345WIuK4QONJrOgZFC8Kk52asTBe/6bVOOvss9EVjqEzmMb7Tn0//vP8c2KlLl66BKMT47KOkggWCgmwkw5o6dGNSVonONCVyPlTAaM1xr0izZD2xicnnDwFuqIl89vphOi57fh3sImBrm6MvbgOC7p6hXdHZibRv9MyDE9NiEDrzXQgOFdGq+QkzbViYYR7shibnkag1hIluiOTxZYNG8VDRHBatGAIWzZvxg3X3OC4FAEcdcJbEM+kBMxJY72LBrElP4kAY/n5IsItoC/bJZYirX5622iFct4MQ6U7suKW5SvXh4qNWImOliW0KwLQNRKkQoFZwHTjlspYuGBIXimTqNS9+PwLQr9a1kMlmr3V+cq4P+mNsoOgtHH9evT19EqY5KJvfxuZUBpnn/dplBtVsex/d8XvEJZ0NeCUs06R/aBixfEw7KYHDmm9L+/d2dWFRDYtaz4zNoEFvf3i5WIC19jkBIaWLcHYzJQD6Izd0uVOD6EEZpxYLsGYeT6kD9IKPXpy+IZL0+Qj0hRDGcrDfI/zInARBMXvU6mhI55EaWZOniE5L4k4GEqgjCQfcT3J48xnYHiPyhHzOxi/nm5WEEnGZX1iDeCKCy8RC50+jEKjijPO/wKQiCLHfKlKHXst3wkzk5MYyU2I1dzZ14NgNCryJRFLoDOdQWFqFqFaC5d+92KxxnNzM/j8uedKsi0TYD9xxieRjWXwwpaXcM2f/ojnXnoR/QsXOIp6voAFPX0iZ9KxhJM8CXobuiSHIVfMy0l54WZQrH/yNkMiCAXE1e4YmUGH3gUfDKC7/Q/E6DTneGzPQlewVE+ZJl2STpnIp0aCAroFZU2+VktaP3Oe5fxrF2fXe2nZsj8xThUGBXSvXHDlgXvNA3Q9eUYfIhnRc3nJ8F66aLFodBRKTJx56ul/orO7GwuGhjyBRTc6rWESqBbFE3AI8EyY4yuBleBPlzS1yKmZafR0d8v5zoyz0opOp9JisRMIJflr1EkwojbLe9PlR/efuLRYIaJNEkx5ChnIyXJsCehxcaht77RqJwkDMC+AAoPacV9/H9atXy8CVctTuGh0eVKrH968RWLMmqQ058amGcOjIJIMeibsjY5i2YrlEhejhs17kPmZF7CYFm4+L/G/XXfZBf9+9lkksyl0dXVK7JyWDV36VHo4t0YoIDFquqJoDVC5oZVMQTm+eRh77bGneA3oZSCYcwwUjExYIvDQqmcizEtr14jywL8ZCyWjUwtmrCsTd7R0utKZH0CGl/3ddRc8859nxfXNJC8Cy/joGPbe81WSNd0oVpDt7sREpSDChlY3wZwuMllXxinZWjTQwuaxEazaeWdxm9MiY/y8Va0hHo461ny9Lkz+6BOPSxx2aMkiseDospYM4HhcBBTd0XShMv78hn1ej5eef0EyzWeZMBiAWE7PvfA8+gb6RbAzoY5Kh1Pa5rjcpRGRa/FGgmGEGkC40sDdf7ppnoV+6DvfgmoI6O3rw+a167E424M8hUsmg0R3B554+TksXLoElekcYlIyubXjFIUnXdAM8XAvyYxUYKlUch4c/+677Y5n/vlPASkqswQOCvN/PftvUXCpkE1NTyOVzTjj5ZnlmiympZmuwA1UaugKxhAoO+WjVDgooBF3YshxhNAdiosrleD6zEvPC+CXGO8ulLBq+QpJZuxldvNMTpRG5ovQW8Qwmihi5NPcjGRtE6y4xuP5GQR7UmiFHUDrTqSx88KlmB4ZE0t/1512Fm8QLU8qfat22VkSHnfaZWfkCwXxrlB5VoHpnIjonrXA7l31hsSLCVgU8Aw5jY+MitK7156vwpaNm6UqhPKBAm3BwiG88NJLGFgwKIAulRmdndi8aZMoUYP9/eIJJL/QZU+5waQ1VpswXssqkuFNm5HNZL1TGTl28hbd4kze5X4xpku5QG8QgYXAv3hwSPJbCKZUQHoHB/DyhnVe0qOWfEVcC52vBHQB33JFaIQeH/IwaXmXXXcV13OYx3/SA8QEy4yblMZQYDolyjorYRgKLE7nEK63pJJhxZKlAtYMxXG/yPOd3V3o7OiUkACtX2bDU9ZyXEzyLIZbEmajwhRvBXHpV78JkMfTWZRbdZz1lS9isjgnHr/c2ARSjaDIip1esweeeu5f4u3p6u1Bzs396M50SJJpjUmv3b0YHx7B4MCg8B/d65O5aSxduUL4fCY/K4oRFQoaEsQNJiMytNiZSDkJtJmsyO/NoyOIpRLi/ZibyyPUDMi8aLwUSpRF9I5GhWdqzO53y1UV0NnmWM4XdM9IV0BvB+YKxjZ7XS1miV0zES7knvLpJsVZcPZc877jxbcC/jbngs3LeOf31SNgvQjWQldl1itbW3Xwa1riptYzfc3JSyIcWAfYaIhGfM3Vv0d/phcN1GRBDjroYBTKZTzz5DOotWqIBqKog1nfDbz5zW8WEKaGRCFyxx13IBKSaAcK1QJS0RR223sPp/yjXhdiJtjxleBJN9n999wvdbpRN5ojdautqjxn731fK9pRnQvKmIlbG+6vO+U9V6xYgZdfflmyQ7s6u3DNH/4gz4kgLP9KzZJoxSe880RJiKMQWr5iuYyfMWcm76xcthybNmyUmkl6ER6+50Gn/tn1GjAksMteu0rsnC5XriddxU6pVFC8Db+/6mp0JTrRRF2sgcPffDiKtTLu/Pud4kbPRlJCbHPlPN75nndLSUy+XhENn6BOAqJmTaG2+6qd8btf/wadiQ6nhA5VHPXmo+R5t938N9ChTFdpuV7B+z/0QUlMo2Ul5WExSY0WZadZbUhC22BPH6769W/RFaWLv8qqaxx61OFikdGlTquH3oWb/vgXxGXVgEKzhEOPPVqE2pLBIVz3+2uRQlxAutQq4Yg3HSk5AAwfMPOfJ0u1qnWx4J55+ClUG06mfDqWFs8LbY13vO9ErN24XpQPAiM1bQp9Ck0pqaN7uacXV115JTKBNNh4s8H4n/wGHHz0oSI06MGpE/gIgq6FLuEkWoHu+eG00IP1FmrTc3j4pjvRrDpndzeCIRzw9iPFIqFn4vV7vQbf+dJXMZDpESthpDCF//nCZ/D8mpfQQWskk5Gqgjv+7+8yvpnaDDoinTju/ccJg9LyIqDTTcpX8sOVV16JbCAt9B2W/FuGKRo4/v0nShki3a7pbEaEMsMOBHQKXwp30oHG0mOMFSOEG395rRfzLKKOt37oXZJ1fsNvbkChPoOhcKd8Plucxf98+izMBuqiDJcKJRHi2WRKAIbemh//8FKkgwnUWlXEAlHh10Q0hWKrjJNO/oiUdnF9WQWwfnYMPQO9qObyiNUh5XHDa9bjVbvujq9ecAGyqU6UQaAjMAHHfeB4kQmS2FUpSxUEPTkC6gbQNcmI7nWG+AjEzGOhwksF5EtfPBe9Sbp7S0gEErL3JZTxmXM+K4ocrSeGoKj8L1u6VBT4K3/6W1lvUm+uPINPffYziHakRbkgXzE/44Yrr5c9HMmNor9jAB8546MS96enhjz8ta9cgI4Q3fM14eEPn3Equrq78L2vXkT1VSzRUr2EWDiBU876GBphJzXj98AAACAASURBVBOadEc5q9Y54+gE8+9/62JUGmUkQgnkK3O48MILZW/P+9KXkIlnZc02TG7CdTf8Ges3bZQqCo33T85MC02QHyY3j0iy6qpFS/HxU07For6FXt7R2ed9Rtb2vHO5Zt0yTo6DP6effaYogAR0AioVm/5UBy76/JdFEeQPcwXO/PIX0IyGcf5XvoxOpMAaEq7ThtwoLv/VFWJdD9DjSAOmVBbjpFmqIhuJIx4MSxz8y+efL/NJJFLiiaugjs988Rzx2tBLQMOA+UeSL9BoItRo4dvnXoh8cQbdyU6h3e9+/2JJnjvpoyejM96FhsTiY9g0tgk33Xoz/v3cs5J1L6Fcyrqoe7xwq+lkuJuWw2I1u/70doCurnabdKahL3Gjs89H0vF8Wpe6grqGf/U+1rXuWNhMRp/f1Mtv5W8P0NVC3wbQdzpk760xdLdRir0ptbm1L6+R2Pkj9zyMfGkWnYksStWiAPpjjzyJYr2ERNg5tUoBl8C+3/774f7770c85NRE11CTrPCGe0YRCxf23GcvSUahwBaXfGcX/vHgw8Is+WoemWgac+U5ZOJpr6EJlQfRXgIR7H3YfhilxdDXh9zMjGjkLOOgVUFNW2rnEwlJ1CI4333r3aigjDjiKNYLyIRTyJVyyCY6PNfia/bfW6xCzZJmXe5g/4CU9Dz18BNiFxXLBaTjaRQbjnsnFXVAiXPa5+DXS+ycAoWu1Q3r12PVylW49S+3oFjJi5upjhoOOPBAPPTAI6iggiRiaLRqiAWck9tqaOB1+78BRbp0wkEBVkmoaLbwj78/BKYJUbzzmRRQ5VYZiUAcB7/xYNx3x33uPZzxvH71vmLhs7SElhaTdQgQLC8hqNGyYAz8rttuF0AuN0oiYA468hBRJOi24/6QgZ+673F5qvP8MPZ962FOYk6tjgdvvU9EALVhCtj9DjtAEm3IqBSaK5cvx6a16/H0/Y/LdVRsOL5Ks4JoMIYKagghgv2POFDczMyEpguPuQZ0SxMIqOhd+6trUUIJSYGyFkooIoGEqFf5ZhGpYBpHnXi001gFTB6KCsgLcLhjoxJJV10qEkeiEcDd193suhgZM27hoHe8WQCR1kK4Adz9p5vFghcaB/DG975NPChMDAq5pZ5//cP/yapwOfik495znHiGCODMnyBNUUn5/S9+LzxAIHdOI3fGRaVEEuTQwLtOercoUlS+aElK4g0B3Uvwc9zZBKLZkQk8ciPzTKRVCSaKObzvE6fi6l//EXnk0YU0mL9fKeWRTpBOgaNPOhGBeESsQ+ZNMF55yzU3evsSk8yAhoxpJj+DjnSn7A8TmjjGo088RpLrpptlhKJhLO0dQCBfwdzwOG6+9gaZV50lbJKLE0KhVUY0EMdsdRYd0SzeceLb0Nnfi825SXml4kSvBJU3KZWrVoV3COgd6Yz0aKCrmJbazy7+CcotpxwxQb6RKK+j0HHtqMiefuYnvZMOKUiprFxx6c9lrbnu5L+Pn3U6CnCOkA3WGgjVW/jNZb90xi6zDOKUT39cyvXIL1Scf3rRj+VJ9C1xz0799On44cWXIiorBdSElqk6BTDXKOKcL52L4YkxLFi0UGiJyaAEu8u++0M3JY/3orLjrHWuMIMLLrgAl3znEg+QOZJPnPNJRymIhIWfxLJusY46KF5GKlSd8RRC9SYu++6ljsdS/gvgc1/5Ai786jeE2mrNsoB5IhhFtVGVpLnzv/E1bMpNipXMioTl/UP45jnnIRmKSqyd8fGPfvYMXPzdS1FBFUlEEZd1DCLXqqAeCODCi76BDVs2S48CxtBfeu55LOwbkAqSr3zxPMTl3PsIitUyglEGHMIoskIjEMdco4Bvfe870oOCXqBVq1aJi52x+u9e8E1J+Ks3q7KuX7vo6zjjU2chHk3LvjcbNSRDCRQaJcGZCy/+OtLZNNasXYuevh4nyVXisY7b3Uk2dV5JF1H3+FLNHFerWhvJqOWroKzY6NwR25Stzc9iD3jl23ofKQt2WwrX6w2v67jfTa/jsJ0m1VNgk+eoYGi5Lp8RWHnwa6Six7HSne5Tnp9f14JdkBpNPP3wk0K0hXIe2XhalojaOp0YanXzXg4AZ7z3FMhJXsPjwxjqG5L1cfSjIBatXCwub7rZR4aH8fy/n0epVkIq4lhkZD7GrGvNqri7Bnr65fu06dZMbcF7P/QBSYiiBUd3PZuMaOyB7mNa5v/65zOY2DQh36P4nJqdRH+2z4u9z5RzSMSTIhBiiGP/w/YXRYCCeHR4WBo7PPng48LsGv1w7qX/mhidHsNA16ALZvt7zUJoodPdfOfNTAQDJmbGMdDZJ98leHAdcjNTWNDZj1K5gFTcyepn6seb3voWrNm4AYuXL5U9+r/rb0AmkJSEMgVOzd8Wy7hRRCrk1GAX6gUkwim8YfV+krxBIZDu6pByFlod1BBZL8qGGKyDv+2PN4nlzTFO56dx2BuPkBpyiXkxHj81hXvvvBs9iU6mk4mg3ufoQ5w4Xr2Jh/52v3zfESbAAUcchGqrIaBE5ea5Z5/Fpv+sl+9SKFIRcbr+BTA8OYKBnkEP1Pc+4LUCYKxoYGyZQMgwwlNPPIXZ/Cz60/3ynLHZEQxm+0UporstFUojLwCfxGsO3ltCDUFmEBPQmw2neRJ/57GD1TqigTDijQDuuW4rYBPwDjnhaFQCTue1SHM+oPPzw999rAPoZCJpnxoAAV276FHYHP/udzhNhNwGS3TB33/vA5jOz3jjLzYLSAdTopjNlufE6tDxH3zMoeJyl6RPp52bp6RI7X8rIPHF8lQOD/yZXhkHFDi+Aj0FKCAFeqKAejGHRDAstDVdyaMVS+LEU94rOSXjo6OgC/jP1/yJhbvIhFKubUYrpIZYKOaBy2RhGh2pLqHdD3zyIwhk4pKMlmqFECxUccvvrxcaYCY6w1Ecy2ytiFgkKQo9LVjSbqtewwnvezfQnQaSMbGk6SZnLg55V045ZEdBN8OZrnU2hrn75jsxNTuBgSz3v4Wx2VH0ZftRREkSZwns5GGuwwkfPEHuJ/zabOEXP7pCuFUB/WNnno65YFN6MTDsQgv3dwbQGXX98KdOExnHZjm0qH/6HSf7O+YCOo+eqaKOBCKYmB7Fgq4BTOYmJdRFTmJ+9Ze+/RUJU9DLQAPpJ9/5kav4OrJjdHoUA10DnlyhbOrJ9njykdf8z2dOdwCdSXAuoFNBZRkZ83uqcwUpJQ3VCOg/9HiQQEc3dm+2TwwYZp8ng1TXnB/K0KfX/Ae//OPvxeNJOR+tt3DJly9EohWSDP9gPIac7GRElKVKqYChRCfy7LWRyaKOAPKtEj77hc+JkiF5U8k0Fg8swAWfPU/UVO55ocD6+AzmKgVZ02TMwRBmvm8Y24yf/eIK9Az24+mnn5bwT0+2A58782xkwkmXHp31ylXzKNdryCazYEaX2zlFZMm6kXW46g9XS35BNOEebCIlZq6hYQCd89eSRwVJTThV61pj0/OAXM/3MElxFvDtvTQpTpRK1wvOz50DVhre8antMtzFaNUOl9tx20sY2U0+F4NvBbPc5ZtuprvWdLttXhmLYXclWqcP3HsfstEUmq06IoGwaFN7ve61EqekZXzDDTc4tebJDtGeyFS02Pfee2/5nA/+x/3/wPDEsCSqkIHj4YQA+sqVKwWUn3/+ebEO+VNqlPCqPfcUxmbseGTzFqx94WUh1rn8HBLpDMoA9jxwb7Egly5ZIln5jJPTYidh0UJn4th9t9/ngTcBfZ/9XifxzU0bN0qs++F7HvYs9PH8BHrTvVi++3Kph2Qy1l+u+7MA2lD3IManxzDY1Y+Vu66SuDkTqR7+xz8QDTiCr9hkqVEIqw9bLfFoxs6ZyPPn665HNpoWhYgeh+niLPZffQj6BgfRkUjh4ou+g52XrhLNfWp2Bp3Zbuy572vESmYW5x577IFf/uznyERpz5MlW3jDEftLgxomszEB8LF7H8F0fgo9abrWHC39gMMPksQYMhE7eTFmxbIhofImpLkHG1PQQrn9xpvR29Ete3fM8W/F+PSU+FN22nlnrF+3Dn+/7XYkwEYOdex70AGoJ6NSzkRA/8ftDwh7OVYncNAbD5EuVXT1r9+wAc8++i/3cwpV4E1HHokwG9MA4rJ++P5/uOtXRiwYx5Fve5MIxgcefBArVq3EPbcxIdH54R4ecPgB6OlhnkJDYr33/e1+lFFBFM4+8N/R7zraaR7BNqfiYnPPSCeDsJylGUCiFRQL3JbpHPbOYwTQ+UNAv8dY6BRth73rrWLdtHh8r6sQ33jNXz1Ap5p2/LveIRUdjz76qMTPb7nhVhmTKrNHvvVIoUFWKLCR0V+vvRGzrTxSgbS4j2kHHf3eY+ZZ5yJYXCudyhjrjoOlOm793XWoV5w2vJOFWZRiQXzqC+dI3kqksXX8c4U5xFMZjLUKOOOcsyW5rSOTxtWXX+k03nD/nXTyB5CbnBYrmVUgl11+uSh1BLlcaVaA5H0f/hBmKgWZW7zWwm9+/FOkWc7UCmA2x050nTj8bUejo68HG0e24G833SZlVWHmRQQi4m3Y97g3IdrTIV4MqSF2s4IlfllvSIz8maeelnyRn37nMq1KQqE6h1NPOxVDSxZiDbOte7rxk+//VEJ+TvgGSCCOU874qFMe1gJ+9eNfiPpMaGbY8LQzT0fOBfRIpSFA9rvLt1rohKEPnXGKeGqoABPQr/juZRJU4j/yRREBfPxzn5REUZatfe/bF6EjkZV9pvITT6Vx6ukfk/g3e3iwLv9H37oEGzetw7JFy1BBE2ed8ylJpGMp5tLFS/D9b1+MWoPVJ07DFILexz79CenVQAudoCltiVtNR9EIBFHLFx1Arzbwo+/8wAN0qt3FZklc+DQqmNj6iVM/hqHeAbTkpL2QeJzO/vq5mCnmpXKmOD6NK779A4R48I7LOyOVWXz+gvNFMafy/z/vOwmLB4YwOjMt2fFU6j/zhc8h1ZkRuUvXPRWXWr2ITDiOZrOGcDCM0z99pngr/vPSC7jisl/IbrHkk+Pkv5M/dapUDax96WWJ8//wGxdvNTJmp6Xh1a+v+h3WbdooxttpJ31E8iES0aQ2Uca5XztXXPfaY0BMBhfQ3ebpXvCapdfWqra/i5wxZ5koqHtxcmKUnMXgJJV7yXKmFt263y2gOy76pjSWsda5vd4+z3+N/q3Hq3oxdAK6lKjZlpgyE+kaL0Qsgq8FPPrQw9KlLBGOoVIt46g3H41mOCTATMHBbNDHHnpMLHMOnm54Mtg7jn+HuN533313caU9+uCjwnDisqBr+Q37SIz22Wefxatf/WpcddVVWDS4CHu8eg9J+GAMjUk6Q/2DkrTy4H33Y4ClMGhivJLHPgftL12oqI0zAYauTWl5OTEhtaQUcnfdeaccxJIKpzA6PYJzzjkHf/nzn7Hr7rtLbJMu4Xvuu1fqAg865CCvDp0aKl1I9/ztbnExUZkYnxrFu058p3g0mKTBRBGWsdx+++0yp46E01zlyGOPlIQdrh8TjW6+6SbRkJ0IdBOHHXUkimhKcsvIhk04eL8D8Jfr2KzG7Q3PzOLjj8GW0RGxKh+791FXU6UXISSC9YCjVqO7v9epRojGcPVvfid5DhznbJkdptI45I2HCsPRWmaSG11bjGvTci0Wy1KyJi1Yg2Hcf/NdYnuUKiUJJRxz3NukpSnjzk88/jhSAXYLdAQ/a8YZe5MMXlrotzsWugL6gUccLNYEteXHHngcudK0JM91RFJYfchBoig99a9nhMGZdMTWtbffcgdmijlkkx3Y95D9JGOd6zs8OoInHnpS1nWqPC2W7BHHHiHWOr/H8U3PTOMfdz6C6do0TvrwhyUjV1qBEiTQkuxxKR2i+1QO5mGRdEuSgO67/lbPpU7AXv3OY6TCQOKedLn/0Uma4w8/P/TEt0h279bs2SAI6FJTLbTdwDtOPE5ocJdddsFzzz+PB+5+ULwRE4UJ9KR68bb3vF2SnRjvI73Sgn/g9gdRQAnHv/sEWRN+Zl3ujjLjZO3TQo8FwtK+86ZfX+t03mIpFIDTzjsb9zz8IJYtW4ZsLIGZtcxY/yM6s3SdN1FCEIed8CYs5NoXC+Jq/dXPrsCynsV453uPl+xzCn/SLitcmGD2819cgY60Y52Tzo9599sQ73SAKtkM4pZrbpA1YukWm3+89+STEEjHMZmfleQhWm2//cHPEahV5Hqu32lf/QJeGtvsKPxNpw94fi4vz2QzHSbDMVlz/Zq1+Ms11yOOKG1EcbW//5QPYoq0wu5tbs32tb/6o9zjhA8d7yS3Udi67VZ/fdkvZV8IzfVWDaec8QnkIhDlJMrGO7UWrvzJLx3XuTjBg3j/6ScLHRA4aQn/8nuXe4DONTjt/M/isWeexqt22U06CfZ2duHcL3xRyigTEXr8gA9+7EOShMrGXKd++GQs7VvoSgBgplnC5877oshXJriyguVnl/1EZADpyD03Eh87+xNyvgAtdAK5AjrHLl0G54qS5Y5yDZdedMlWC71Zxre+c5F4UTasWy8dAZvVGn78vR+iWqs4ZZ+ZTpz6xbOkxI7VI3Tf/+KiH0oPgamxMcklufa2G3HjnbdjybKl0hAqlK/gogu/iUiEoS56aoEzPn8W4pmkJHOSdi791vfJdSKrKFM+9OGTJEudoCzu/ZkZfP9b35WQA78/1yzigq9/TWQx16pWLOObX/oamm4ostaq43s/+D7Wb94k4UM2C9pnz1fjjI+d7vAEz6dHHef/75cFT6i+S+6JC+gS/XErorYmr21bf94OYO17HtCyvwG9Gr76dXuttfBtYptzD/7fyXK3Vr0rZhyMNKd9thsXFeB5jWVWHrr3Vpe7KZB3uutAXERseMKElGcff0Zcwlm6hFtNAcOW2zqVwMXs9uuvvx79XY5LPF/JSzyEGe0E82eeeUY08Yfvf9iLexHwd911VyxfsQLjE+MSe2bJiLaOZRIMy8VYMscuY/fedTdSiaRIFFqarUwS+x1+sGSuSgwhEBDrnIl8zIjm8+65i2BMvdyJnR19zNGSJEPLgovEbHsqJa993eskCen5F16QuTD7nS6NR+95RDT6qIjMJg4/YrW0qaVywjgvrV1aWaxfv/0mp3aXxEQX4zHHvEXK8CiUHr77IVTqJcTDtK+D2Gmv3dFKxZ0a83JVYtnPPvZPSfLiptBKP+Tww6TBChvxXHfVH4W4UwHHPj/y2DdjS2ka0UxSMtVLc3lJarr/znvEak0EGelq4uA3HioCgOBKa18BnSWH/QsW4KnHn8Auy1ZgYtMwXnCtaJ3DvoccIONjM42rr7pK3LH1VlXEzVHHvAVzjPZTH6w18NDf7nNdeQ6w7Lf6AITjMbG8HrjzQVRbZXfsAbxx9aGSqLjbq18ldfvUNOllefIxpzxx3Zb1WDK0FPuvPkCsm9v++jfMVHLIxjqEad/+zuOk9Glg0QJMTE/KXhAUpK98X5/snT2shuVeCuh8lgB6s4U6G2wQ0G+4VeKiCoh0uVOQM/eiHaAffPybBZBIiGE2AwkEcdO1jEG7WbQuoJNOmCX9h99dg4k8W/z2yPiPPf5YyVDuHugXhYflnqziYL0/s91psdOjIF3X3IM+9AwKa6EzB4Ahg+uu+C3SoZincOx37BFYsMxtJIMgugMxXPubq7zP/zn8Ms772gXSGIn13Sy3ksgmm4YkU/jXk09jz912l1gmS05v/ustQpO58izS8SymSzM46ZSTpbf2s8/8C/+673HMTI5JiR9DZx887WRMlgvYmJuQznQEpvJsHpFSHXde91ckWszaB17Ij+OL3/xfbGZ2d6slig2rW8jHbDxTr1al7enVl/8OG8fWY0X/UlEY337CsUhm0wh3pjCdz3nygmVYLItlRQrXnq52zouOfsbHHZc7KxJq+OgZp2M60hKXOzvp0ctw1U+2Wuh1BPE+AjoVt2hYwhIE9CQC0k6XA/ng589EKdBAsMaDamKSkX3lFUy+a4prORXL4KSPf1g8bOxw+LPvX4ZKuYCOeAqTczM499sX4vm1L0tFAcsHabDQG/HRD39E+kMM9AyIAvU/Z58uIEYwpGJO9zuBnZ5VaY9bdBofsQ79h9/+vjGYgJNPP0Wy3Gn5vvzCi7IWP7joYsdYk5EG8amvnYsmG10VCqLgXv717wmgixwIAO85/aOIdmZEDtAbMbFmI37145+j0Wxh46bNWLhkKT54GgG7U2j3m1/+BuooS7x9eGQj/nz9dVLtMME4+VxOkoFXLV+J5mwFF5z/FYRCUYwXppBNdePML5zlVFqMjuHXl/0C5UoB6ZgThjzpYydL85kFS5zeArMjY7j0ez9wQ0It5Cqz+N4lFzvtdulBc/NPaKEzKY4o6p0yJxa4o7TbpDgFTlGefaeNWlCVlq+sRDIWuUC0sdi1OZJ1qfNzAjH7uFcq1bZ16P4kvXYKhQL/vHsT0P3ZeHKha6GzOQQzsBuVGv756FNotZy4I5uhvPGoo5ArFaVxCBPIWLI2snEEMwUHCJm9fOJ7T8Qtt9wiVgoFKZntwQcfRFe6S9zxzKJ97b6vlZKx3ffYQywx/tBqZsx0dPOwACkZUTIzeUIZWz+WKwinEhIr3OvgfTDBQ1Xg1LxKn/QppxSObplr/nAN+rJ9ks3OzTzssMNk0Xl/WnBS0sHyluEtKDGZrrNDFlz6v1cqeOSuf3gxL7LAq/beUzRQJmvR/bV+40YsGFogXbLuvvtuxAMJcZny57DVq+WwCzInkwpd+0rmtPotR2IthWBPlwgEZnU+dCdB0Snd4b83H3+MZO1SWbn773ciFYijUa9I8ssxx78dk8EKhqfHpW6YNd7rXngJ/3zoKbmD486K4OAjDpHkDQIIAX1qNicWOsJhabHKRCPG3voznRheuwFPP/Y4MrE0Kq0qVr/xCPkeG6a88PTzKDdLSAXjOPjgA6QeNNSZ8gD9wdvudQGdIiiA/Q85QJ7LNrh33nInKo0SMqGEjD8VdsCHB6F0dnTL7+V6WRSjBX1OT30C33HHv0O8H3fc8XepSZipzgoDnXLqKeIdGc1Non/BgNMqk+VVzKGoVgWwuWbcQ4lDuZmoZAwm5zglKS1UajURzgR0uoP5w7yGQ48/WgS5NEXyWeiSNHfcUY6gZzIbhWoojJt9gH7c8W8XAcJx3XrzbRLfzdeZhtXCxz7+cakOeHnjeuz12r0lhszxstyNPMIDP1jOKa40sTDcGLobRrEWerTWEpc7reMGY5iNKt5+0vukgQznOTc+hSXZHlx/9TWSpBdLpoVv3v2JDzp1u6WiKMxDfQNSP07gvevGOzA8thmL+hdK7kooGJaDRCLBGMbnJtCd6cW7PvIeURRpTV3yzYuQQhSNWhXhSBSHHHMk0kN9iPV34YWN68S1v/due6AxMYs7rroB8Sb77BdQTqXwgc+eJgo294khCPGsMZGRPbwpiRtNXPera4UHy42idBr81JlnSQ7DP9c9j30O3NdpKuR2m6QyT5CjBZdhn/eA0zL4t5f/SixF/l5v1nDyJz+B6RiPSwwhTkCvtnD1T3/pWMbsRxAI4v2uy53d8QiAv/zuZWBmT0QSR1p42+kfkQZErM1mYxcqtpdf+iOxOouNEmKhBM4+99NChyzz+s7XvoHedKfMhf6ID37mE7JP9XJVDBaWr1Le/uryX3iJbeSlT3z6kzJOetiYpEdAl+oNtKT6hAlk9MSwX//3v/U9R4S7/+iuZ0kn5d2KpctkHN/++jeQCDCVD5gp5/HVS74jFQebN24SOfDdL31VPBkcxHRxDqef/3kMrVou/QQI6OlmCF8+51xk4xnnpL1AAJ8+73PSNY6HJl3yzYtRbZUktEJZdPZnznIa99SqWLJymWS1r3vxZXQHk/jl5Vdgy9QYerr7xev6qc+fLf0Z6HH8+nlfRa1ecXgWQZz3tS9L0yn2fSd9ZIMR/O95X5G5lhtlCVOc/82vOF4twoUL6CxXCzHnRXOg3K6LlAH6Yy1o/d0CurWixaqmtU+PSaPhxsTrAs7S4yLseAH10CC1wiXO7Z6KSUBn6bD9zCoTqhzo+Ky1zvfs33rfwIpD3LK17bjcqaEv7B+ULNPH//GIJFARcMrlEvZ5w74IJuPSV503pDXOcpzeDqflK93pdF9r1zg5yae/Hw/c7fRoly5YCGD3vXZHjIkX7MbEw02KRTz5yJNiLVHEUpsmYfAwhdUHHYwnHn2Mx1iJuxXZNHZ7w6vFRcckNmnnyj7xbocqNh957qnnMD47LqDODd3zdXuKoKZngB3UWFvMgzTo6tl5t129jGrNtv33Y//yYnfMFH3dfq/F0OAgnv3PfyS2xo51mhF/59/uEsEt7h4E8doD9pYMeTZEuf3W29ARy7ix/Cb22GdvBLqyAogUBjys5NY/MQ4LFGsliVkuX7UCe7361UIwN//fjZJNzp7ddJvtu/ogpFcuwEub10k2KpvDcH8eMwoIV/nAww4S5qcbkRnr03M5qU/l4RyJbEZccbFmAHvtvBvmxidx1213OJnz9TIOPuxQSaLbfc898Pvf/kH2nuM74MB9ped6rl4WpqHL/UHXQtejCvdffaDUldPr8be//Q3JQFwAv1SYk7nK0avJJEYmx9DXw72RdFT5mZqbFjf6e9//PgGDO+++S+aQjmakAuCoY49i8SQWrFiMJ/75lFjBtHLZjY6WmRxp22x6jV1I/HLgiFQQUTRzKZ0YIWPk915HQHfSDAnYh7zjzU5Tn0hUAP+ua2/0XO50WR/89qMktirtuNnMJBTGrX+8SYS+k6bTAAGdwEJBynAOFZFEOCkAfcIHThRAinVmJDuYHhiGrbp7usVlSQAgPVKxtWDuMTfvwvyHQhnxZhD3XnfLvJDACR//EKZLeecwonINQ8kOXH3Fb+TrbMfEZrVHvvcYJNJJOZmKSUg8Ee2mq/6CfCWHMewg3AAAIABJREFUVDQm+5Uvs7FOBgcdfvD/Q9t3gFlWVVnvlyrHzoksQRQUBkFBEUQQEDChOIxpZHRAEEVBgiAIgqCog4I5MygqqIgYUBAHA4ZRkuTUTdO5K+eX/m+tc9at/U6/6mb++ab4mqp69d69556z9147b/uv2+9kAlhQ1/L22n9+PYEFmfI/+PZ1trCjz6amJ6yltd1e/ZbjbaxQsyeHN9rSnXcg/YLGuiZrdsMXv2GLS102MTFum9pq9saT3p4NJMF6kRgLSxuKO6xzKO/Xff3bpDtkj4xNjdj733s6S8Ly8zrsvkcftN12280eeeQR23OP5zIvZsnCRVRSCvWcteTy5AsAOtLUQMOYQ3/S6afaAAC9VLC2yaq1R0DH1sIDWc7n7S3vezenjCF2DUv/65+4hiVbRbql6nbCh0618TwS6oxKNjqbffoTV1or3chVm6mX7bTT38u2z1BMvvnlr1pnvoWTylAudspF51i1pWAb1qxl7TXAEn0aoBQgfwl14Njrk9//Hq4BgE4VT4CeMza/qk/NWFdLG13vHtBXblxt37ruP+kFg6EDDwDyEk7791Nsce8C7gf8gadfcI619HRyyt7Svvl2xTkfIS3jC6WzF3zmCpvM1xgiQt7G0s4+O/8DZ1tLvcj8nfXDg/aZaz7HRj1T5Wn74AfOsKV9i5n8WrEZu/AjFwTlsYbkz3F6dlAz3zWVt6s+CYs6T7c7AP097z+V3QURZv3iZ65hzha9oa0ddsVVV7KfO2YgIDzRV2ixD5x2urW2ttvo9Bjf85HLLmSpHaovQivnkPANQIdB5ycu+nnkPiEuzXIX0HpQF6CnZWsCYgA36B40rfi63OPBiA693H32epocl/VoiIyfxvgF7Nnad3pZSIprsNI1pzo2PsBkq5mJSXvkvoeyGBSOer8D9sd8TmZwahDIA/c9EB2XOVrgiIkDaBHXRrYvNJa//vWv1ppvpUYFoj3hhBNoocAiwXXQ2hUlCNA/R0aH7a0n/gsT4qZilujf/vZ3mx4bZxeyMTPb7nk7UwBg4+BqhVCHVQTXHeLff7jjD7FAKGQ6HnzYwQR9DE6BNY7ac3ROQxMRtH5Fkh82nvHvet3uu+veWL9aYBb5YYccSgZF+1QkqqCZDAAF773lZ7dYRyFkLWOPDjns5WwkA0vtv3//16CgxFKzfQ7a36yvywZHR23FwsUcrvC7X97RkNF5xHFH8vpwI9/201tDKhwauRSK9qKXHWirpgdtl+fvboMbN7GfOuKU37vuO4xVw+WONRx46EG0ptHkBSGCwbERusKr6Cq2eaPt9by9bP2q1ewk1llosb/eeVeMBYMBp+3Et/yL3X3fvfbwfY8wjIBnOPJVr2JNO5qXsANbpWZ33RaS4gTLAAGU2AD1cAbjzOLuDpUSoyPW3d1j4zXMBgjpaKjfRd4FCBKlbKCRg17xUtLmnbfdyddHy2PWWeqylx72UsbhBidHGbdD3TZAEG030a4XHhdYuuo+RkDHLOuoQeM7Ghl1tndaqZaz2xuS3up2KAAdChAAvZ6zX/3gp1lmMBSjg489ggoSAF3Di35xw8/47Drj173+tTx3KIZ33HoH179+aIMt6ltkxx5/LJWqgckxrh8VGijNY0evWpXKHKxECAtaC7ECJSjCQTtHbLir2Gb56Yr97Lof2sjIIGPkoLznHrQPwxlQNBHOmd/aadd/61oqM8iAWD2+yc7/2Edt5Wp0ROwhaH75C1+0/hIApMaky6OPPZKhNo5Q7u62713//dnuVnB7n/h6umnB39d+6evsT4DeAi2FNjvmLW+wmZa8Ffu7bA2GnhSRXV2y0kTZfn3dTWYTmAHQacNWt9ec9CbWtUPB44Q0THbs7GSMFaVqXW0d9s0vfI3Xn6qMW2ex3U499WSWYg6hbK6jzdAsCZ9TqA6GCJLqaJ2jZ3++aNd6C70ywxj6UEuw0Fumg4V+3Ze/zg0GoFfyeXv7+08OilsE9K9+4hqDZEJ/8nqubkef8jYr9nYyTozSN4DUt7/4TRuPdArl54xzz6AHAgD0tc9+ycaGBwmK8JC9+t/+xfqWLqLXADIWHRdhQJ1/zrnW1dLJHCSECv/9faeEBLg2KAoIEyAPINAGOifijAHoyF/49GVXRoMpeAE+dNE5DCkCFOH2hzy64sLLbLo8Gfan2GqnnP3+MDmxWmXS28fPuZB8OjE9acXWdvvwpz7GMaqISaOMcO1jT9m3rv4q140S0HyxZKe8/zTrnt9Hnr/8osuinCvYhsF19uUvfYFJ1AjfoalMd38ve1J0lgv2yUuvsDFY9piQZgW7+IpLbCNyppYssfPPOo9GH4yL1mIbZwqs2GkHVu1QeZ6u2Mcu+igtc+zVdHXGPvv5zxGTkFuDcN8soKMXQCPWxbH0s/PEo7tcIKwYeDMrmoBeDJ0NVReedYSLA8+AQ6BJjfVVRrqS2NrbO5pa6AJuyazM0nGWOY2TmESaATosdP7CRPcw1YkCBCUjGBlYrmQdmv7+1/+2lhwETahffvFBB7KxDCYLQXgCtO+66y4r5UpsNIPvL9zvhZmWImGK97SX2m18GiM7223/F+9Phke99tqn1watcHLUutu77Z9etC/d1Wjd+Jydd6Eb7d5772VbysXLl9uk1W3RLssIxrC6EXOEVQNrB1YPnuHO38AVjOS9Kdadv/TQg2jFwT0LgTd/4QL2cufY0NhEAvEmxA6xF7/97W+tIwcNcMT6Wnvs2NcfY6tXruIhjk9O2Q47hvdCsN31X3extAOlVii72/eAfdiXHs/+29sB1kHvBYEe/uqjbAy2PCY3jYwx0/2Pt6GWO5YPot75uFdR4Vix/XZ203d/ZDOVSesutlu+VrXDjjrCnpkcsq4FfUweAoNghvEtN90cGlyUJ6yj1GEvOmh/xnoAUGAauKww+AU9kdEalaM9p8sUJvO7eigcfvyDG23Z/CVUZA54yYvtz3/8i03Wp62YK9nhrz6CbiaAJXQ/7APu/9ff/cWma1OZInH40YfThQxFDmGP+d3zCHaT0xPMcMde5zpabXxmikTPefFdXVnLToRRUGWASoFbMQwn3x7dkDV75RGH0d07Oj1Blzvc8pq3jQ5buzznOXbv/fdxLjmAEVPlINTIeLENbKmet4XtPbRq7vjZbWykgq9SrsVecczhzOgFfSyYN8++e+11NjE2ZvO659FCRY091oovrG/FihX2za9/k6VzHYUOZtu/5rWv4ZQsCMmbb/gJlSF6DfJt9sZ/eWMYbjM2YtvtuD3vAxpETwYIIfDUU0+v4hAiNinCiNLYmlZtYBGm6cu12szIuP36p7eGpk6sZy/ZIce+ksKTjTAwrjdftO9d913SBRRpgu4bjzPMVEfLzP/8yrU2w34IQQl804nH06sElzeyiFH6+flrrrG2UugpMTY5Zu88+d1WaS+xzvrWG35OWw+hJH7+bScwqZKDahYuZIUI+Bhx2R9ddwOVo9HyuE0Vqnb6hz5gd997LzvIoRwJPAxAR/gF8gftaK+64lOWQwVNvtMmpkftgrPPtTEMakE3yK5Ohr3Q2AQJcn+/5252pASAIQ6PWv3xoRG76Ts3EqRmpidZ7ve2d72Tc74x4asbeS2Vun3v29dZvVpl85aW9g579xmnMpMZoRmE76645FLrb+myQjWENk768Afs6Y3rbIely8k3mGD2lau+xD0ar07QA/TOd50UEnX759mnL/4EhwBxOEu+ZKd99Dx7dOVT7Lw5iRwDyIbRcbqhRyeGrRMNfyxvp535XioV8CZAOce5UW5XQuvejtY2Nr5CG9mrr/wcw234HLyF51x4DsOBCEGiNz0s1EsuvsTaC8ixCTX874ObuwvdCozldYjDqzYe9H7h5RdnIEljpq3dLj3/ktAGfHTEerp77ZyPnEcFAHT3sY98jHIQIb8Nw+vtW9/4JhXDAGToNV+iMYezufzij7OXCSqeoKz++3v/necHUP+PKz8TPbU5hgAvvQyKSBhYA6zCc7/3tNOskyVwdRudGbXPXv1Ztt4Ow1pC07Q83O0MW8XJorGzW7HQQiXXZ6mn7nFvBUN+qGYdyrbKoxusbLrjQ0EuxzfDC4iQTRzAQ2MiDm9R3pca1nhXP97HcdBOYfAuecXipeCTHjJAp2ciBOuZyw1Ar9U4kAXxYmzeX//4F8aeSnmUUY3boYe+wiamQ9tC9EOHhfT4w48HIVcLccy9996bAhoMKu35r3/5a6yXrTAT+aijj7YnHnvcDnvFK+zaa68lCHe0tNvA8IAd+vJDeG8wE4aroP3nX/78lzCFCPOV65N2/Ikn2EMPPURX5R57PpcuWljPiLugXSOsjD/95q5oOZVtYPMme8fb3s6sUnYSQ6/oasUeuOdBCusDDnkxtX25PCHMbvvVbXSjAZAAWvvts6/tvfcLbP2GjeHzMzN253/dyUlnyB3A197/tDeVDDw7Dvx3v/kdvRaqQ3zZYYdava1EzRtJLUhI+tOdsHLznCCGGskXvGhf2+N5e9ptt93G+BZcjnCT4f/rBzfZ8Se91Z7ZGPq6L124yH7wneupQUNwB2uubvsdGACdSVwtRVo2aFQDCxvgsdMOOzLxEUIJw1fg/v/Tbb+3ShV9x/P2hje8wb7/gx8YiB+q374H7ceykFWrnuaABLil8fy/v/33tEwg9Gv1qh188MEEquXLltmvb/mVrV6/2lYsXk4G3f/A/VlzCmEISxWxU3giMFABDIDe7Xvsvoc99eSTtB7R2OiW7//EyvVpa8sh0W7CDn/VEdbS0WZLli+ldweT0e75M7wpZrvtszsVTmTow5IBILIOHWwWLd5SLW9tUzVajr/+WUhm1NcRxxxBix5KAmgbXQtD65Cwp6941SuyCXA4f/T+x7wBZYCDyY547avIGxCQ6GNw0/d+bJPlcesqwfIq27HHHWe9/b22es1qthxGaOLXt9zGa+x94AvtsMNfaQ89+khmjQVAr4c2sNDOy3Xrr6NIL283fO+HWcwU9z7un19LOmPr1zb0/MrZd7/+nRDOYXOjLnv1646xrnm9DF1df/31VFpDhn7Njj/hDTxX0BXkAhKQfnvbHbMxSFjobz7ehnJlm79sCdvw3vbTX9nkzLj1t6B7odlRx76K54bnBz/hjL/0lS+TX9DzAa7kd3/w323l2tUEYuR1PPXM03w+KAEAANAyek+sWLzUvvyJz9vIxIAt6phnA0Mb7eyzzraZSt2KGCtsdXv8qSftl7/4Na28o954NGdF4N54hly1Zt/9yrVWrc2wqUqtUra3vuPttn5siLX+e+z8HHvswYfthuu/R2NF8ee3vOsdIVaNsFh7u33hqqvpvQAlwEX8jnNOs9Wb1nPUKKRDdXqGFjq+cA1YyKec+R4aGaijv/WHP7dNm9fZCswGmBq3kXrNLrrsUoLy4IaN5OFPfPSy2O8CgRv0OfCAnufAJHYzgr8EnR7recoZKJa4z8cv/HjmJUNwBR3iIJs5+AVDTEolu/DcCxvo/ZyPnBPGNker7/KLL+fP6iFy8eUXU47jGuB18MZlF17qyjTN3vO+U+npRGUKWoJ/5MILw3RLK9lEdcKu+sx/sMslKofQQhcK34fO/lD0xoZnveKTV9BbC5rF18fRgtZ9nXfReVnsGPQNz9EHP/hBaykgYGbMk7rqs1fRTYjJiAB2los5QGfL1liPDlrxgA5+9e51/S4LPHWJy9L2oKvr03KP8kZhszTZTXveLI/NexV1/zTG7sF8TkBn8m4EdHRugzUKwXD/PffZNAEraHIvedmBthm9gXt7M1BDG1h8wVpA1OmAgw5gu0vG8qB9Tk3ZYw8/ZuVamZ1/cCsBHwTnU488Sc0Qc87b4iHt9cK9GKeDgvH3v/2NQI2ub8FN02b92y+wgw46yB5/4gkSCYYm4EDXrV1H7wKA+6kHn2B2NqwlWOkHHvwSxlTh4oRlfuftv7Mn161kj3g0lnly/VP23ve+15566ilm3f/h178nwUzXpxhbxM+I/aN5BtpCPvjgg9aaa7WJyoS1FGGnFO0FL3oBXeXIHYAF/9gDj/HvHcXQ+OWgww+2cWjrLS1MiIO77r/v/HNW9kXl4tADaaVB2CN88N1vXWv9rd2MQ3d2dtthrz/aNg5tZgLJz27+qfWU0FHPbP2mdRTEC+Yvsv1goaOzFEQMAL0yQwsd/bXnLVzAlrvDmwZs7+c+z/78uz/YrjvsRPc58vTR0GfNxjW2dOGy4PKujNvxJ7wp9G/v6LTJsQlqobCmkGugvAg836FHHsos8Scef4IK2d1/QlfB8PybhzfZq4871jr6eriWlatWsjf2Td/7CSdeHXLooazNxShKWEwdLW328xtvsbHpEett7eEzvvzwQyzfUmCLR7hcAYZYo7p8DZQH7Y0nnECBrAQihgfA4JghXs9bZ7Vg+Zmq/eQnP8mqJIqFoh33muOofYORIMB+dcuvKHDGWeXRw/M78rgjWacNd+rtv/yNrRlYa0vmLbUNoxutt7vfjjv+NRRMqMCAUvyzG29hcw+46GGlIw8AfafpzenstB9cdwNj1MhSwTOMVMfszf9yIjuZMQeiWskAnZm05ZrNy7czTPLVr3/NisUQX52qzdg73/lOWmVMzCmX6c7//W+C90dW9GtPeB2zjfsXzLP//PK1NjozYt0t3RTS2N/j3nAs3bkoifzpD2/OwHzNumdCJvu//auN5qvWt3ghLelvX/PNLNdk7aZnbLsFy+1tJ72VoIp9+M63vsNQFHgD8mG8PGlHvfZo657Xm7UlRgUGvBTIa4Eyzn7uxRLd0T+99sc2PLHZFnfMJ6Cecvp7bHxi2jp7eqiwXfMfX2A7UYw+AR2M27i9613vCoBeqdkXr77GlvUuynolYI9POfN9LN984uFH7Bc/usVqtYqhxz8+v2bzevvoZR8LJZ8YllIu29fZnKbCVqboQ3DSh07nTHScATL8kYfwlS9+iR4sGAtwj192+cdt1dNPc/pcX2e3ffbKT9Mb1t7aaUP1sn3qs1fZIw8+SK/BF6+6mv654cEBW9CPOQQhY+HUM0+nVc6Z47UyLXW4x1DlUK/UyIMAbQDEpy/9FHOGerq7qaSddf5ZYSDU+DhHYSNx+FMf/5RNs1Nbyaar03bFFVcQsPGF65x99tlsKIQv2PnvO+t95AUoA/jH+1x2pU3NTFpnC/JC6nbyaafQSwKFDIr01Z+6OiR0xiZXWO+nP3klZQIMxUsu/hitbvTvmEIHu3zJzjjzDF4fYVModBdccAHvBfxAouFZHz6L8lg5MuDNj374oxHyQ2+8Sz91KWfJo/U2PISMX2cdwUIyWzNA96NKfazaW+VpnJ0NkBKXO/tdRE8gR9zCqscI7Zgx74e86D4pUFNZQ6UHPRqzLv30fVIe9J7MQsdmwxqjNoMYEm5erfFnaFQoHbvj1t+wg9i8rn4bGR+2/V60P11RAHQcAojqH3f/g7FQXAcx0N2fvzs3WzFuPCjq0FHSBnd7uVaxvV6wN2OeOOg770CWN1Ip4CZFdm2o/Qb44/vgyKDN60EtLHQf9Cuv22777sGHBjhjA1Ezi/gJNhvubmi/mIP86L2P8FxHJoettx2CK2STrx/ZaH09/RSkYJ9nBtfY8W88ngKR4w2hsFSq9utf/Yq1qGhYMTg+YPM759t4ZTID6MGJQevrQBe1nO37kn1JhFkMpVSyP97xR9s8tjmMtLRW2+el+3EACECG2v3ktN3/p3uiwx2RTLOXverlrEPH7GwIpj/++ncUKEgvw9rHbNqGRodtYTcSXOAZmaZwldIFoUULPR9c7sgOBaC3YXzq1ASJDImKiL2hbG7ZgkU2NjDEMqbf/Po2xivxPGA8uKIPP+5VHPawaOkSGxwatlq5yrODJfvLH/2CoDfB3t/t9tKXv5RTvJDg8o9//MP+dNef6OUYmhiy/o4+rh82wcZYlz1WG7eOfChPUe7pEa89PAyvqJutWb3anvzHExlvgq7AwGPVMessdNLNvWFgky2bt5x796LDDmA/dFi1ADqWsMRscWai1vPWOlNnz+nf3vrb2CgzWD5QRhj7QhgHLv+f3mqD44M2rzNk5OM58d/MzDRBEO7V9kJIeMM/3P/AV6LxzXwKUtANhmHc/+f7MmAMUqhuQ9ND1tvaG/q0x86L8CW8/T3/SjcnPDhYO1t+woLC7Gd4GWaqVpqoMBHrR9/7setaWGeNO/gRXygFAxjd+O0bWH45PT3J9sPHHn+cDY2PWO+8PrvxuhtsdGrE+ttCZ7UZm6KnLAx3Cfn/ULTXbVjHzHe8580nvdXWjg/R84OGKPDy/PxHt9A7pHpv8uzYgM3rmseyPVqK7ACZsyPfcJQtWLbQJivT7FHOEiwka0KQoYICQrxYIqAj+x5K529+9KvYUqlq5WrZ2gpdtmrjM1QIWtF/3qocwwu6Pv+C83kYG9ats0X98+1Ln/q8DQxvtCW9C+MJQX6Yrdz4tO20cDvmDqxZ/bTtsGKHjDbffso7yTuw0CEHr/0i5sQb1wAL/Y2nvs1autqZ3Y7YM/JgvvDpzzfQwfHveBMtWySloYb7m9d8jZ9Hcmpn93zbMLqZvSM0szt0gTQbGh2k3IR6deqZ7yWI10v5MLKzCMGBtrEFKosAPwAd5OAVF16RWei4zjkXns37w1WumOsl519CqxnhIXyde9G5NLbwBeXr4xcFy1iG2Ycv/jCvIQCCkXblx660CXYNRSvrin3sskt5joipIwQGr9NlH7uMFjorB6xiY2MjbHqFFre9nX2k96c3Pm0rFq6wD573QbraH330UcoT8M65Hzg3gnX4dvpZp1N+hrLTGueDXHL+xTQUQia82cc/9XEqhG1trUx2DoHz2PY0NzsLAfsHryNDzTFxTc1fyJmuBnxOCzl2cMvc8Jjg5gAdYUkmzUEZj+1mPaDrPPz1Za3Lmvcu+i2S5lwHOWa6y+UuQOfFIqCrqQQEKqyMxx96LPZCDnEyjDEtI46MzkDlMgnhvr8FCx1fAO2XvOQl3Cy4aJTsgvfM9u+esefuuScJF5uCjOCBtZtJIMi0BhFAo8cs3QU983nfzt5OGx8et6n6DPu57/KCXenOg2LxwEMP0tW2afMmCjS4U9paWphpDpfXuifXMlaIxhQggrZiBwXhWHWcyWzrRtbbO975r8x+R2ISGthgfCoUGqgWf7ztD+wjDc03fMEBXqOwB8Czrv75e5C5sCasAfkFeLa//+3v1Bq7isElf+ixr2TJClz7bFpZM/v9bb+NFlKBHZ4w4AQZrWAOxHCHNm62f/z5HjPmMcDSUcfmIHD32eeFdn/0koxMjlpHe1ew0GMMHYA+MTPNhDJY6LCGnln9DCc0YaoeBBMS6zCo4qH/fsDWbHrGli8Igx5gXb3iqFeyXzM08KVLl9nE+ASHMYCYfv6zn1lfS2iqg3M66vVHMbEJwhuaNATa728Lno7x6ri1FGD/lzjIpTXXbkMzw9bT0stIMHpGH/va4+jdQLfAe+6+h3Ppodlf+61v0UMDZQ9gg978iF0DUKGkrR/faMccdyxbzjKcEcFcsXNaDQgvoea60MbRn//lutBh/YccdQgFmMrgYOHeeeudNjg1SNAbKY9YbwltL6Mn6pAD7I93hE53w9URJum9+93vJj3vv//+9sA//sGOhcgB+c9vf5vJdgDZthLcxRjq0cZnxvoBSied/G+cOw7FCYk3EEoIGQjQKWzKNetH85LJabvpezexbS6UArRAPebNxxI8oZSA9zBg6MYf3GB9peAOx9eJJ/0zMvrYRAgVAr/7xZ22atMqW7FgOd8Tmp2aDUwM2PyOeXbUa460n910C71r8DAccswrbfvn7c5pehyCtMOOtmHtOrv5upv4+dGZYGHP65hnY5Ux0j3Wv2FsI71fHd2dtn5ggxXbW+iFQHkjlBX078f+QRFBXg0GQ/V19VgZSWMzFfv+V79rk7xed1TqcQahx7z+ve/897MEFvyHOOsuO+xkKx9/wr711a9bGzx8uVYbnBy2YntHHNFk9rZ//Re7/huhVh8KLPjkjLPPYjIp8jAwAOqrn/1S1u0QvHfyOWdYe08npx9CIQYff+tr3yRdQ5kerozZuR8+L6urR5wdsPO5T/+HdbX22OaJEevtmGeTM2PW3oK0v7y97g2vZVdJ8A2URlroZ53Os0ISIgA9hxg6aqirdSrNcFPLC4pOc+JBnOHZ538oTKTDIKSuLlq3n7z4k3zPeG3c2vPtjLNzKEqM+17+0cvpvu7MB2/smRecmfUMhzcJsv7icy+OjXwheWp20SUfpYsb/fiRWPzgQw8xj+nU97zH+tuDoojSVfReD+7xKdbiL+pdZB/+2IczLy/OXT1APnpBsL5DNkDBPnj+B0nXLAuD7K1UDe/BX4MqXrfLPnNZKCOrVSjD8QdgOuLaADfKgZDeboV8iYCuGLoHdO8e97Ft32oVey7AFah7QCfduFLT1MLGs6TufA/o3uWfJdxp/awub8wJyKEOne6HWii4l4UO1zStdNT6dXVzq2795S+tM7qL121aa0cf/Wobn5wMU8A6Q7crlq3NW0AQxtdz9nwODx8bjC80c7n55puZrIWdBgPCmgXj4RAPPPBAu/vuu9mVrK+9zyaji3a8PM7Wp0isgUX5h9/+IWrRIU6xz4H7UAigd/d999/PmdS4L94P1x0AGSNP4e7s6+m1b3z1a7Z80YrQG7gySuGA6+z94hcwOWRkbJR15rDOwAiwFNCoBtYmiOinN99sPSW0uA0DUmBxv/TwlxK4oAQgkx/apmIkbC5y/fXWVQhgvnLDSnvL29/GkhBoxvN7+mxR3zz70tWft0X9C+gtACEc9poj2OUJcWUkN6G0pTI5Zffc9bcY7wz15ti/lx50kD3/ec/nvOcVy7bLLMV/etn+LJFiVnZMikMMHDF0JJatWL6cgnhw42avCgejAAAgAElEQVRbPH8B7wGhd/OPb+LQk9WbV9uK+SvYwezo444JVm4+bytXrmJOA8ovMPHpK1/5ivWV4KEwW7lppb3rpH8jIMMtjb24++93M2kHzAiLNwz/CDE2WbXhmQ9nKSS6ayGmjmusXLmSIzMBHFAwQUff/8b3bLI+zoE22i/0dH/9m4+nSx3niIlUHtA1nIUJmkhMmgojZG+84UY+K76mbMqOf9Px3FMwFM4HyhlA/a7b0UvAbLQ6at2FUIK41wF72Y477WTfv/4HLFPqyIUzPubEY0NCaC5PYEfiExRj8BT2DW5uCaEgisK/V73hSFoYUEawD5q0Rjcutj7ODK+Xq6yRbyu02Pe/g05xADWU3ZXt+BPfyHuznjuX4xl8+spP2aKOULoJ4D711PcweZVJlytWkHZ/+t1Z1zreh3+vOeE4AgFa//7htj/wtbHyqLWXuu2VJx7DZicYmgMLHT0N4BFDZ7c/3BqUt5HKiPUUe2ysNmb/fOKJHA+L3JmNA5us1Fay/oXz+ExIRAuJlnVaORCWuO4zq56m1wmZ6mhTjBJNtKP+ylVfzcIpAnRY56990+uodEIegX+h+K1Ztdp223kXgvvlF13KsAPCG0gJgwX85re9kSNQr/7EVRxOBMsN8dW3vOcdof67pcTEwLM/cKbN6+hlxj32+vUnn2g9/b3sEofxwZiJfsF5H7b2PLrEBS/ie887necA+QHv1wv2fL6tfvIp+9IXvmylHDqtIZExb+OTo/ahs86y5cuW2hlnnEElp1QKg15OPeu9HNKECXl0uRdCrHdseJTTHwEy4CucM2LK3blAm6PVEfvKl79iazFaGV7MqOSddtpptrATnorg5brgsgsaXO6XnHdJHP9Us+HpYbv66quZD4P7QNaj5v9tb3mb9Rd7aG1jZvs5551LucCObeUyvYowhsCrGzdssCs+frm1FNDoFUYFvHgddvFnLqUyDk8Y5D9kNmgNRiJk5yXnXsI14guhuM997nPZ36rlqu2wYnt7y4lvsb6Ofj4Jcga+9q2vsTX4+MQ49x0bgUS8YPqEoSwB0PE6ytiCiisw9/FsAb3c8Yprh17socWw3N0CXA/o7H7o5qTg/R7ANa89BXopEOrl7pPo/HtxL++Szz3n4ADoFHCxYw4sdAA6X6/WmPyDjEQAFeq64bqB5rVx8+bgwomuCQg89GRHTBFf0i5AAAI2HBrq1RGbBmii3AF9mGENPfnkk3TfQuhjk9GHnb2pN28mUeALDIpD17z1MfQfXrjA1qxby+YJ0AzRMhOZkLCM8XmUaQCIBzZttm5oly2toZQMm1sIPZEZK61WQkYkShFQmlIqkTDByIjDQ7EBoMzv66dFs3DhIhsYHKJGqqk4EIosD4mxc1oIqCXO5aiIIPseewEBCmHd2tMZcgyqdc7/fe4uu5LxkUSBaVvIRN9pl53De+DuL4RZwSsffdw62tpYf9/b003Qwd5gvXf/990EBggsxBP3O/gAavZ0ucekOHTZGsVUKwzE6OujWMNzwYoZGxphs5AWZpIWmBTWh6QlDEhZt5ZAib1ByQX2GIIEz4wzevThR3g+AHBY51Co0AEO5WTYB/wMAcSWhXABVtFZspUuTXSSwiAJeCT23Hsvu++Bf1DQ9/b1hva8o2NUzmCxQ2FCotkS7PPIMMEWoIuzxDrRcQ1ZpWgaxK5RcSKauqwJ0GFRYYY73HtQHHBO8K6A5uTCxHesm16GtjbuBzoJgqHBJxB06EKHhCBUTKxZt470g/afoHfM2Ub+w9jICOt893re8+0vf/4z14ss7D322N3+9re/sRfDDjvuSDBHAw8AnMa9QolCDJ3ehehuxHAZVCUgnLTXXnuFbms5o7BFV0bkJGCNqlyBMEc8GzSMum30z0dYC6WieD54ydBGFNMVd9t1V64dtPiCvfe2Bx94kGeYlYUh+7aQt+4lCxgSwnV33203zlWH4gmlBd3a0BYW9AELEWcO2gH9I+9kh512YLY8EpZw9vBUATjhjcL+gbZQjbLzjjsyMQ5WOuZqgzbBC2geBcts4aLF9tgTj1MBwjMjyxp8hnwYyAkkYD31+BO0ZKsAmgULmWC6fLsVVs4bzxXeMUwEg8WL5De4ajswGKcUysPgzcJe7rB8BStCpkfHrYpm+l0hbwF9GBAyy1frlDUI+8FaxYlhTvjDjzxs+75wH2bbg8cOetEBturxp6y1pdN6e3ppbMBCBghv3LjBvvENNMFBbXYIwpz2odMJ6LUiOj6Waa2DhsED05PTfAbICCS9oUIH4A1+QRwd9Ar+xjnjGZBwChoB3XIqZW9vRu+Qidh38AOuh89gXZjTDj7AF+Q77o1a/5kxlJO1UKFFx02EuJD1Pjg0RLzo7OggdoCu8B1n8chDD/EsCm0lG54es+7+PirPUMDQIAi0AuMN64BcA0+C/0F7kLvgQWAKwlhDm4ds8YJFNCqHMT+gp8vWrV/HMuIeyMXpEEZA50xmnvOfAnrsU9bQ/yJ1d8sV72vJZZHjO9YngBVQ+6Q4yNcU0PV+D8xpUpzW6F3y8gD4z8tC12tzAjo1gthxCYIOQh9CDtatMn9xwNCElL4vsJX7HRsJQqPVMzVF9yUOC0QFAOzp7bOhkRHGXGRJ4L0Adcwi5+hKgErsV4ufBVxImgARtLe1klleuO8+bBuL2A2uB00fAhXMCcKAVQdGAxHAwgZRg5DBrJjLjNg7tB1kfWPgCqwWtByFENy4fgOFMqcaTU1zPCsaWPzpT3+2xcuWhUH3sV4YhAZGwf5xfjd6gcdWo9gfXE/aJ4Cm2NlGgpjX2UPLG5o+7kGhBpCbmWLiHbRNWBcYUTo+NWzHHnk0u2ANo7oAiRfVKofMgHl/cesvOe6Slqnl7EWHvDhY6LGFJbLcUY8OgQNiw7OtW7OWlhWSIOF6R7yeM6tR+9/Tw32Fxg1BB6HJNo6bNlFJYXkQkg27uwniKLXBGSPrtquz00aGQytODstB8g6uOz7BZiY9LaFtLbLUly5fzna+sIig7CzffjsqNTiXkdERJmLBAgFtMO4/MclpZ0ya6+ig5+Dp1avppQE9Qakrx+Qkxc4zYI/DhxDzRL3rqlWrKIBwXrg+hCK+SyOHAoa9FWPjWTdt3MSEMbx34+ZNpBn0pVdfAygj2DsopgBG7DNaWqIVMEJAwQLO0WqH8oG+6wAmlMsBjJC1D7oEUOGcCOhYN7rgIWt/pmyLkTjFMYyIDYbvuC++5A4Ez9HqGRvjMw4NDpGHsacopymVQvIf6BYWMfgdSi/oHDyLoSEABpydeBKKyaLlS+3xZ1bZ8h22Zy94gHipUKDCBkOAVmGtbjujrTM6wcHSRawSXRjb2+zp1U9bNwZ71Coh/wWZ2pUylRL8TGuwHYrcKGe2ow85sqRxb5wZLLTWUiuV6oWL0S63naWKoFPwLs4L54TrQKFCxQRarEJJgCx49LHHrH9xsFLRfQ6K8thQ8OaBHls7O9jfHAOEICeQLAnvADwFeQzWgLcrV7HB4UGWnKI6BPF+7kU+Ry8B4u/rNm4gz0D5BqB/8dPXWLsV7eTTTjZMgl6xdDmb7IDesN/g2ms+e40NTQ5bRztc3jk79ewA6BiExBh6IQA6SgpREshGPDHfaBo5J8hDwIhgDKqavyDU6JdKlJ/MDSkUbWh4iEYQgBsyF9/xhTWwwqC3lzwr+QsghQwmDvT1cVJjfbpCjywUKLS+RjtmgCjCqGj0AyMR3k2cIxr9QNFYtmQpy4775vdbrbVgazetD8N5IkZg7bg/7gv+EaizOqK9PavemMH445YOw/PidQA6lH8kbre0thC8xQMEcvJHI6ArW86DvAdX0Lt+T93yeB280gCwTICLXgCW6E5lI1xn1YjZ/vHABIb/XPMZWfHyGkiBaAbo4CV//9yuL9+XdeicERs1lzhkijdCpjEfKAoffnfN6CuxtldmvyzzVOOQa6LhO5r6s9HHbCcdegWi+yMP91vMDPT31D2Cj7JGWe3nRQf3bRgqCuKV54HONX4mWBB4Dxg1AF9ImNKYSigEug8Ai00qikVmquJnKDvs9IOMT9fLV23/cF9pV1JKcD25angISALqCmUgiK0hfo0YWhGtSvEMiP2UigRPCkPL2a23/NwWtPQxoDEwuNHe8JrX2Ay0UIzpnJqy++6+j5/dOLLZ+nvmM0Ho0CNeaRuHB23ximW2YWCzLVi8iM9Ni4jJNXFoQZxKxf2KZYzwZIQs0dnxnTzrWGvZ0qKRJbNjd+XZwfuQUAgrDV4XCFgwKNvsPvMMWwj3Fttt84ZNtvOuz2ECGAVVPsfadFhrFShKmPmMkAPbtSJIEmPgOE+2Ag6sojPUz8xox0CLuH56jDRPHJ9hn4Uyn1XXTJkW99NronGCKpgwH/o2IHkSsTKAMmhJWrloQPzFvJw4I4H7i/THWuQ7NbRAwlt0W+LeipvziGJTjCyxD05h71mL5xaeZjapB4IAzwDhpDJNrAl0Wa1WgvUSn1OChfOiqzUqoKRVKK2ofJGMwFkgLy+mp+J+UAjBH3gugAlyBJAlL3phPFGeEm64UZngGvAcGAWK2CiEFAIylSpBSPzKPB/sE54bnrT4HwVg7C3AtcYzxusA88zqYiw2dgtDuA9ribSFbnKw0pG9zjkW4IsiGkmVrYY+4C0lhuvg+pclDkAvF8PkP3wWNeho1IL3UX7gXwkzzseooA9s3myjA0P2k2//EEEyy1XMeord9ta3v9WWLFlMBQuK6RWf/ETIPrcZhpIeXv2o/fCmH9v9Dz1g+dai9UavE8A2uORDybEySdUJDWIRZ6gvhndE6/FHKHTysM5lOWYXcH3KSf+WZ1JeSFsO8pPnIPkblWYog2g3C48cLHO0wuZAn55umynWrZybdYN7+uIl4/hQ8WcDuNYxVb3I0Fn4HJRdfCYApG9+yrw4NnsJxpe80nC5Q46n189kTCHQpPIT6JVz2eriM8XV+V1u8HqQBYqhc18a7l0nPuk1Pa+eGc8EvPBY6jPuaURCtrnGcLndIqBL6DQcXkxm8q3ycPHsAJH5GQVCg5Yg1z0SeWKcwR+EfuYs3DKETQD07Bqxd7Vci1pws+91dCmKgA4mIiCDsKLA4EFAeEbtFYCeJf0BYCHMIADwJgj8+HmCWBSyUGqwedA0Cei0CtGlKc8expz044HGEYFKLkQQXssiYKOVI5SDcpVud7iAKRChaNRrJHqWXIE4pqbsrl/8nmD+zLqVtsuSHWx4dMDmdfcxjk/PSKmdyVFBdBXs2De/xu65/z7bafddCeIAdAgE1IqKUAlQ2PPZRNBMiYNQ5Xm5iXyBacOaikzYmtU9BVDMv4CQL5ZCqWB3NxPaoJHiH1zWP/rGjcyfnq5OsQHJG998AifPoYsUStlg2WRlZhgdGQE9A1TG36FsBlDkPxFw7KyGDmRS9gjoMWZIeq/V2fY051xwiqPpu4BO4aOGc46ub9I4PDGtwf0KgNeYVtJRQBzuMbtbxQZOrLKIjXm4HuxzVCSZGVurEoQpcAVS7ixwvVCNE8NlIVgY7hf3Q9nAXB8ThEIGOd5F64Vg3gTQoezEMiU+s/Y3KjNBOQp5GTyjOvCvQP5QyA7hBABylrgTs/i94tWiTld4FoBr7IGt88xAKBodGSBDmcYz5YGosYIhAruU+Wbywiv3rBzAfAOUMMJ5j22uhGclGGOSJFNNA8Dj+ZC3UJsOLnp69YoBI/k79qAezpeyqJBni1LMe0BdNjxTaHn8odM/aF0WegPg08ghYbXD+JD1dMKtnbP1IxtsQc8Ce3DVw3bbHbfb3++9h61MSx1thhG44C6GicbGZ2PAGjISlXHtXYTbIPi9gHddB/Wyt1QFMHMBOs4ipKbNArr4L9gIQRFE0iwUHXhuPnjGGdZVQLOcUOFy5mXnMenQ44c/t4x/4iIaAD0mygVhH/ggzjGKrVbrAdhn7b3QZUEWNHlF9WyNWe16ZslINZBRGZn2RuvG6xmouyz3ZklxPrlNpYZeSWjAQsd3XhmQIqFSuMzgfTaArjf7jdYDV5Gg4TYpPfy0cN4nHmAzq2VYQBHQowbDOCHAFBOFYrODhhF1AnAIQ9TaxtpiaPgAZIGyiIvXokYfu4VDAMRDBaDL+uF3dBaK4CEhCEtDgE6XPdYEAV0o2EwcnuG1JFl0dHtF68hbmCIoAHqlGJgB2j2ECgQClA4Ic7iLO/uCuxthBLhBJ0dG7YE/3ksgC47VkNYToCxnY9UJay2gKUPe9jv4RbZpaJC15ouWLWEfZsQXUaePFrcIOSDr2jN6Zq3GgxR4igYyho1NE/Jc/yygzwJKEB74HAQZmBp7Aesc35Ek8/s7fmfz8yF+jyu84thXZolgEKZIaENMmucRgVFETXDM5a2jBSM+q6F7Uxy/Ka4G/VBJI/fNTlSSQkIdro7GHc47FYWiBIkHdOJypBvRFNze2CMmMEHbBkhUylkdMhW52EqZAhAWHIAPXdMKRSuXQ32qQjZcL8A7uu5oIUflSVaopzWok2GEa6AjKWYEYFi0zHFBoDBHACKgg2bReANtYPG3KDT0TFJeGoS7U3oyhTxa6bxWtJoJZsrBQVOaqKhr5CufTfyLPIMCEDFQL/nGuR69kZFZbhGslLwLoMD8dVnmPKNopft9kkzJrPW4z+hxDmufQIzhZTH+T0BHyVFMJoVcoOUNRWc6TKajd6EUrFIoAwHUY69wGBXRAwdXOZQ8DJ1haeiixXbRhy+wJe0LmbmNs4M1jqoeVTrAMkdyI9qgoix1dAK5BnkrtoYzDGW72LPQbJln5wwpyTo+r2PPFNAz+eoAc1uAmim9vHb8F++deZGiV5ehncEhhgvRTfLKj36CSbxIjButjdsFl18SKnWch1gY4i1TL4dm6TRvuWqY+BHeG0CdaX7RYodBEfYlOBm9rArXDPtHL1JiPeM1AbqeOVM0I6b4zzXLcs+US/Zqm/UOSDGQhS6c1H0ka+TlDfPTQ0jN0zDoqgFzd3cWeqqdMW4Xs9MbPuV+QSMGbaA/FF1Llqk0Cv89HEXRCrngFuXmRHAIViEAPSQCxdMKiXZyMeDOM+UM0Okyh2YchYaEBN1DEBQibtxHcUeVFchj5doF4nOwargHmNIF4QNXvQN0hAxkyfuN1hZ5QMhAMQpHaKaY2IV1ol843O20OBkBCTXJbALT2ckYOuLb6OQGax61xxj20pEPPe9HZ8Y4uGS8NsEM25e/+lDGb/qR3IKMTyQdTYwz1ggraM3atWzewFGVQRcItq7CL1HDbqbMyaKn+zTEMGYJzbl/KKimp5l/AUsfsWSNN0Xs+Xc/vZMTncYr49ZR7LT9Xr4/O9ApGQxxfo48LYSyEu5J1H6DdZqzTjQGgvJTLmcEz/OISoAsX40e1bmQpliHimcOKn4GGk4wEqxjO2Qxr14DEMxMh5AUQhd0FaPzYOzBTqDDa3B7Rvcjs/qLRcZjAeiT6DkelQSsm4ofvUMBmDJAdF6RBl6EQkJwDgorK1XChwnu+Lza9ArQ2TGPU+eCsiGFJtPyY7csqotSqL1bT5ZgrM+mvhTEauAxuXpdKERdszKXez68PwBymCaXKcIRoLYwJ2PYT4BD26oSemXMnmvgpyAz4vpltkXPHz0h8tbEMAYUaoJxHKfJa4A2YKXXUTwW+nTILY/3QthXisE7gNf5L3q5WEufN1roaEyD+dxocjWvp8/uv/see8Fzn2crH3vSvvHZb9iGoY3W0dXBsr5JzGmcmaZyeOY5Z9EN39ndSYWRCV5QElpbWYOP+G1Xd8+WYO6MF8okh2MpoGtWgM7eA0oqr7x8y3giFF6Er+g9YmIx75tj3gZkLfrYw+X+yQsvj6XPmBZndtbl5zUAuudBz5MpyIf7561eBR2FcFwG6JlbHTkWCrlmUcMGF7aPoXv+9sDtFV3PI142ShkIhkVoD+vLZBlCioAuGUYjsSV4aL3nzyvUGf8nyobOAoCuPaNc/p8Cegr6gB1pPdoEbQwOQa6KpoAOrbgeMqkzQI/a9bMFdCSnEOKjCkZtD4wcrRpkDktQsN4wChsK0Riv57oplYJ1hNILuZipIbGED3OvQ0IdJydBKy+WyPAC9NQ9JG0qJUbtBQAdk5xwbwqU+I9ZyQCwfI7uccSWAYToBb121WrrR7OcXIGzqkPb/QqTW3AdWOD3P/APWraIPyPrFD3CkSQEQQBhgeQmPD+yStFWlQAQ1NfGjE0HKB5EPAPX8+iNPhunk5VASy2OCUTssKe7h0lhjz36KJNtkDD4k+/fZJ0cRhkslKNfdwzzBZAVDHc7mhZh/To/ATrOTTF+JEUyXhv/cc8BDtHSg/LC800lWQSoulNIm50TyULzDRILHeekkIQAWB4eeZSkYdMKRaMWWbLwSsHDg+xoZ6HjXlAO5LLE/TMwbGLFQKHG0cHqx57DilScGWchSx9vKsQYelbPDqWH5aoOEBNLHAID+5kKtQwQo1fAK8tkR3kLsIaoqOOZZJ3TY1I3KrBUBOIek/0i7eC+2XAal7uTKfe4D0J2DtAz7IoKOhVCDbaJMmLWw2DsEoeQiwAd56Nnq0LZLhaYVY7mRNxj/L1cDRZ9qWBTaC8DY14KQXx2hvHQLra/l4meGMsMRa6ns4tDprrbOmxww4Btv3wHQ3LX0PAwx44iGRBVP+2d7fbkU09a//x+JuhB6UTGOXht88DmkITa05MpXHomAWkWR3eArjPJHGqxBNIDtc5ZSpNCpp43Zr2s8FZm1kBmeJGG43kiGRHyE4mvC3r77eR3vdu6C+B5lJhV7cNXXGQVF0NvkDMuZNsc0NHfBPQSe7EHCRaS36gk18gPYS8CnSO+3mh4bely92tIFdpGD3OQDancVNkagT2pQ1cMXEq8ulGmnmyvXGi9uo/3JCher/c3BXTvqgZD6MuDebB8KG4a3BiZO9m5JkUcWwgFBrGQ6BIBPboaBa60LqJLPHO5S/pEa7tIyyckmLHTFgAuJrpBkKCOGeAIwQqGpDswJrVhrSC8THgS0Gcb+lMQQBhRaYhJTJh9G0veAOhIiqMQd1ad3y8JdO2dJwDEH2fgsoY7D9p9FcMWanTLEpDgdh4ZskVLljCJbPsVK+z+v99jOy5bEWrFW1pszdo1tseee3CePDKt8ewv3HdfZqMHwCjTekVNfRFNOwYGqBUCUOFuh+uQBC+LBVawNNwI6J5g5UbPtPdCHESgmC1df7MMjSoDlETB9YVSPjQ4wXdkle+w3Q72xMNPWH/fPJaXPfTIw9bb388QAWrv0TVMSVrZvsVkLayJrlKUGKKtososo0uK749usQxsXUJXZpHEmeapde7PySsUou9ZCyUkzbH2FgkzsNZKYRYyGJpxawExwNPlKYDWMMmKLV3leYiZPKJJeBpIgwmYa/0YLYnzg7LJqW8E9DxBnbQeY/FQUmGhg1ZxP3AtLXSEhGSxRrejFFE8AyoFPN/SYvAST+GxGL+XNyLraREBXZZ5mFMd6I3gKHp3gM5wSvRUsB2peCsCM/cGl0BWfQxRSScRGHOJsTKAr0U3v3hVoQ1WBEAOVBHLzgfeg3UNPkATkgJyPAKgMykWykalxvI0lNtNYqAP+BceNnw2ugdoVOTNBsZGrG/BfDZwglKOgTeYhIhM+f6ePlu9aq0tXrzEkFyMhjoY+AN3+tj4GKs1QNtT05NWjl3eCixXg8cn9CoP8nlWI8sUKyla4AOnYEXMi9F7C9ngTbwvoi9fa93UQq9DYYthjmhYCdDlsYFnE6NQUQGA1rfobDeA6ZCtRSv2tG81hr71+8P7BHMgWOgkKwJ6kNcMJ2W5QQHQNW1NCkctEEaD/PYACtmZhtm84aafvVUNkJWlrlJTskeSFIfrhsTU8H7hpJe3eP7Mc5XNcI8egGiQCuAZtmtmoWcM61zuZMhEqATGD4kIfhFeuPoHTgGd2YnTNQI6haJzuZOJY5a7mFFMSvdwFFgoW6LVHa1rALpaaOJ6IFgwrQAdu8oa+wjqdKNHASFFggkt0X3EuEXMroWgpIUem4WgnKwGAecsHO+SwXUp2N2BeaCYRulRS54JN63Yg2qoZ6UbND4/SlRgRaCV7WOPPGoHv/hAW/nYEzaF2Dea/vSH4RoAj9322J2gjhrkAw9+md1z7722cNFCnhua7sj9j0xaxLVR/oOucAJ0ZalCiZLLSPX1BDwHiJkSQA/DbNYonzkCOpgG3oDFCxeFfu8DAyxBQY06rje4edCWLVpumzZtpuLW3dtL0IFHAmeAMjyUUjUQdHRfZ8lNVLpcswhZ3vE7LBpfq9mgXKKkBj2xE6D39xNDiWG9awzPB4ZnX+kc5quHqmECJ5IYMSugtbWhvwNrtKO1jh9bu7r4OcXISD8ZqEfPkwsH+PUH8EIOAMqSIxgF8dZgtVIgwUJHDB2AziE1sOrzSAO3QnR3E/yjYqE9gEBK+VbKBp4RfCV3PzPhEcpCxnzMFciAPGZ5KL9FgI6yJyohsYohCOMQesA/NveJE7PkhZOcAHiWAGxRYNHJK2EUAVwGAV93VSySKdxDrLdSI6CjOQyTUqGggXbQahWVPDmj+xZ/x7xy/sujCVGFe8twWRzVChnD+QF5Y/8H9LpASS3OGONL0bQJVv7UxJS1tnTYxMQkaQbNWWbKoQc5EizBs+XyjPX19RKcMC8BRglc96B/VI0EWnMaFogqflExgvfTQ77ssPgeNqyKRpIHskxhV9gkid1KYUbAht35VK4VZZ4qQLCXKNWEogQg59z31jaeeXtXhw1MjoZ9UtjJPQrW4C3k1DBESnuthrItCeBohdMSRygngHsId4XQEi1150EAoMN1n3opdC/Jbq0jqwLxVWEKQUU+lcsd35XlLi+R92IrdCer3Xt0ZXF7eeMxVj+nbvzc7geHsrUtwDqCpmLovrRBFwvAGsBHX96lgJ8h0PTlff1Bc4KGbpxuRAhEFpcAACAASURBVBB1SXGKgTKLT9p1jIFJo0S5EspIeHuVVUVgVzICrfNYDqOMdx4SrKlYa52tL6BRVuaEC6OkLAjMmOWKpBgNC0CDGjB9E4HrFRmf0KDXsTecAFYKbrZ2TLTDnZBFK2vTjPXiHE/Y28t4d3liio01HnngQdt5p52YLAN6xn4BQFC6hjGUqMfdfY89aB2zX8DoKK1FgDnqnqGkoKYb7j+6OOP+sUtXBHTsfVa2JOZIOyoxDBti25kXwuUsIMaMGDoaQmD/4TZEXwBeF1ZOHd6TIu+J/YaAGkG99NIlrMtlGVP0sFD4ylsSY2bh8IMQ83QYXghWmoRFaoXTwnf+ZgGXB3Scf2aNa6hDvFdQWCbY6AL0ixGt7PqFVsewrKamQrMQWtCxNBPKWszh4OS01larVGvZrHYJjMxCUqKfhLTzBGUZvTj/mPCpKg7F7KlQuqQ4gA/ddIzv51m2B2CnQg1Ah1LiSvUoyFx8W7wvJQlZ7AqvQHgisx331pll4ayoNGcJcchoB3BOlUOYIGYjU6hFCx2vsY+FOlhG5TlLaoSiHcMY/vy9Uq0SQsoMmWiuBJMeB5SqVQOgs+wu7hmqQpCTg4ZT2AN2WcPglnKFcgeKJGelA9AhH6DEyMKPE9rG0Dd/Xj/5EobAIjS1WfW0LV+8xCbHJ627u9cmJqdY271sxXK6hDlGt6+XzXeQeFcpz5APOjvaSerIP4HlHngzyc72shwKIzqlCdAd8EtiS6432z8ZJA5jG5Q7ykr0CIkxY3mSPGB2tIWkOCgiiKOjrwW+w1pHrwnMYOcMxDmS4vzrqYcAVI90UAB64O1Q7QG6ZtgJNA36DaUkPK9wjeDdC0A+63JPjTEp8QrnYR88oHvLXWvDOlILXSGiTFFPlAEP6DoHr+B4C1x/l4yCzNfnwau5PQ7el53iUh++GJaA5gv6EsFJ4RUbXpA53AxXad2eIBp+prY4q1V760SBPTWJUbMMHXB2uLIcHehnFj3qXFtaggUVE3zYaiUKebixQGi09uJgGgosF0v2WisFFuvPYdmVrFhqCeVkqDWESy42kPFuWa9h6mAywoguccR5sQ5Z//gM1kx3TFRo8B54E7AGlNEpgxkWFGJv8kLoDNTcwMdb8DeskYlaDCWE+0DQMHHKNcHB76qB9Aqfd23i/WjmwUlCzuVNYov9kX1/A8+cAtdWzAvHM8UsTiVFCkTxXXuBfcvq+GMjHyhDBKYIRriuLzHZmkJJgaVEMg0mknUcLRO6zOOX1j+rINRsuoxmQS1MNAydqCJ9OSWH65cFGrPPFboAqMsq9gqFgFPn6ZURH4ZAvDAI7NgrImY7yy+uOmxl/JP2Y4IdBVyyXwAnv396di9M8ZqAgCErgUj0PnhwyNYfy9Jk2YkumeXuZEpqwfiQFdZApVwjLkED9J4FhQRr4do0sxouzThqVnydnaXONIbd6BVwyVxykbJrpA9FqCA0hnSmK8gxCJULlCXR/c2wlZr8zJaIZ6E7nVnIwQgWYhbfdUqmzo811lLm5CKmch04UvThywtTQG6wQp0nKz3j9Dz0uwDOAwwMhKbGXlwTFAryhJQJuRPoSYi5O3OEK8XvqfUs2cAkXlQmSOHLrhP2AztDCzcqPaGUNsgHyIUwNS6EXUUzkpG4t7xzkG0yypoliab75S10hN9IP/Xg/ZLFLxmiRjmpRe75XfvtZaz+zsoalz1PQN9alp0ewFvXGfEgDhc7OuG1/zGgU2sOGb0NXy6OCEtHVnYKtDhIDiiYpUhei7QTr8HOVuq0VQmjTFTfTtd5TJrwVlkqwL37CZtHiwtCmk1lqrSMBegCS+2HOgF5ZhCjqQJAVjuIRh4RrBuxblooMblQCRR4DdcHiGh/0vX785LbRuCYAXokBO/ulVKCc8/cyXNoz1qXBIqnC+2hBHJKY9l6Ixh7xcMLEAlxrVmNHTLgjHEoKWm4LpsJRSb1Z+kFn9aK2L7fq9RKT5+pAXAYN5+xltbQ0VDPKIGD32Wp6qy95q0169n1rKIHz1OewbV3UJpU7+/5J12znslbEeE5QowRChH+Jl5PAd1bLl65Jw0mnar8vXXfVBkR6OK5pTB5HvN7rHPUeWeu+egxgsfGC/RUIdBeJhKGvwbHXszIbgIqom9/TU+bkDEwZmQM+HPTOfuk4C3WEJW72fBROIetAao3MEg/8B5EsPef03X88zfjT/+Zhmdzi/X3FA/p+dgrPX5pn/zvovtmvEc1lC7v2X/bouMGcA+A0JhU6fJBJGe97BVPcQxsHI9MHIkKeAroPmkNskfPqHV4gNffZEzR0yWFMFa+ePDF+zWcBT97g8+flf7WDNDVKS6TIQJ0LUzCSBfxwloL9kIJC9KD/v8AOi1vF4Pn/UQgsKphRSSZv2Lu/wmg45qwAhkmkEbG+GGw0JsBOpYhi9wTqYQ01g6GVuKgrF/tD4hZrRP9vmbrj9anBLusT/yuIQrqFcwcgJixLZCnVagKdCcIvFCYtSZn3aBe8Kjcy4MP/i5NUgK3GUiIUVKG9OCs2cleadCz4Ds8DCnopkyd7p32D/fFdbEvWgvei73zioQXJunPqO2Xdu5BQ/Wn8lKkQpa84AAd95Wy4dfjFQQPZF5I6ow8oPvn8YDSoHA4QE9BR+clAEzPKPw9hErYHMjR+lyAPhdgpPfW+XkFQp+VgJcAbebF87JnW4Cu8rwtwDK+4BWQ9D0MpRWKDfXbKfAoh8S/nl2TOQyzZau6vqd/AZ7OowH0aEXOelZSsBYgae/SM/SA7s/GP6e/fzMa8fuTKhPpOabnKXCcC4TFT83APOwHQlHBQyMe3+KMEu+w/7saYTHc5Kx0/57Mmo9e2QbjRpUwiYWugSmSLaLVVBnHPT3IZmDtyjVZQu1KTkXbogcpDNsCdN3Hr4HyxIVYuN+7vywMZ0ld7v7wU2L0RKnxjDpcfIcQxPdtutxhHRTRp7oxDiQXjur4/reArjIgD+gUYJWKtba0buEg2BrAeIHK0rLYGQzPq3iv4sl4LwBZLmMJac8oXoMViOJ9+gyzfCPBC9BlxcND4KeHeaAT8wn8vTDwWrsnFAGKFAy5/lMQ9NfyTJsyrqcbD1qZQoQ67spsa0Mv0PxnmwlrKWD4m7fetXdiNv0tPVNdH4lOHkB0vnJrSwD4tWXPiSKNMmqGg0IhuhcdkOFiPFpnr/3W9TxDa+1egZGSLJ7T5/j8OZTNzSpEzejW8+CWAjvw6tYAvRkg+r3w69O+NN0rNY6J2ezeGknByJ+H9wB4oc3zg4xBDHSOxC3RQDP64T2Z6R8aj/g1eNm3NYU2eAKDNzClXV2jGaCKppjn0DAaJCb7uiQrD3Se73QuqFRQUqhXJHR/jURN+Um/NwBkE/BsJlM8HTW7ztYAvlGWoM97mAbo/zU7r2brfzaALkNFMq9BDkXDKSvvjLlROvNmIUcvu8XTws8M3Gff1FC2llVTxb8LM7WmZha6ztFb9n4Ps77xSuwFoKfxz3ShczEEXmcMNroi/n8s9P9rQKelFet6AegAYN4TwhZDPdo7srIib82KgDz4eWHKPaJCEkpHsIcSnrJGZV3IIvXCT9fyZQk6KN1bwKqDl/DXZwToW2hpTiCkrXcluHR//8xSHPw6UkZKmU+WsBcmXvAqB6MZw1JwR3eh16RTemsGZg3A5nI3sA5ZmHj21CWYKifS7rcmVLywFm/wOux1ULViKZTNeAvdhzX8Xmuf9Lw6U7yO9+Fz3opNAV1nxM9jFkIsK03Xr9+9wE0BHfIbCuPWAD0FbN0/PU9/Rp7GPDhKkZOig2f2Cq32Nv1M6sHI3oekTfQyb0jzbhyDubXGWN5C15o9vUtJn0v+NQP0VJkRLfpn0s8hoy24jdNzSvmhGX3iNZYexsZOqfzy69/y7GfjnFsDZe+h9HzdjL5SxawZH6eADgu92XXnkgFeNjEu38Tl7j/L8cWRpzx98Z7KGVK/hjkAXddrxktSPn1sPEs0ZPljzApyeRTps20L0P3fM9qJF9kC0Hd76Qu3aqF7QPDaiX7GZv1vAP3/2uUuQMcme0AnWDpA9xqQPzj20k7afWYKT71ube1tYThHJAbsS+peToW0ABrXgUD1FqtA3LtW9H6BhLROJESo61eqDDQTEJ6ZxETyJngi86Cls/Vn74WNAF3PLIEvCxceCv98WoPuixiTFwSp4EmVoIYYahTk3kLHtaRhp4CRKidcC2KwMSHOW0OecVIhnQlnKod5WuhyueNvfo3+s14D9x4Gva4z8c/sFQOvZAaBlJ8dnpSEjaSIbl0hM5aFPVtAx7X0PH79KV2JBgTcft3aYz2zT1psBuipothw/hHQlWDoFQnRkeRXM1BuKOtySnD6PClN6nkouKOgTkFJ+9/sHDLejICuNtR63V8r5Y1UkVIp1lyAnyr0nh71XH5vvNzAzz5G7O/hvUgpkPvr+p+35D/WGDcAuvZLn9va/nlA1575tQhsU/mr96gWfWsWug+5NAN2yTFZ6fzupq1pRkiW25UQotao7/LeZDQWr9XM2MQzq5d7hlEA9LksdN2k2YPotf+thf5/nRRH9ycSryKgY2M1AILjYaOG7zfME72SnSTMvOsGWYsAdJUOKHbqXe4CthRwJRBlQaQM6QEFaxMoislwXQB6VufosrO9cuLB1BOPXk8VtlQRSC0cMbIXzP66HvgloOcERIQpYs22V5pS4egBQRadNGJv9SkjWCMPm4UMUoGlmv8UDFKB4pWcjFZQJlNAK87ZpDgpX7ierBtdS/uE30UX+FnCQECoe8nbkO5vRiuoAXYNKTzYZkIrHa8YgSucn3Gspgd0fE50rBhiM+9LCuii75SOvcKoz+iZcV0But+jTGGKlqv223+e7wFfxCoFv58przUDc+6PS4pLLWJ/jRREtT7IlKwLXbxJCpgpaDbwF28SrEyv7In+U3BrBtpIilOzlJQ3KfCT1r3pXngPSQq46Tl4HvH8nwJ4M0DfEsyjY8UBuj9fL0fSNWeKDxwcogE1JkqS4rws8XhGuRE/I0CXnPUud1/l4mnCA65eFx/71q/sfRCJzbcL8Ji6NQtd5+fxye+Ht9DxntzWAF0POBeD4cL/26S4rD7UdStSnTkT2WIWqW+HmYHrs8hyp3YWMw2ZvBZnLeNAIQxh5XiXl2cmMZAOymuB2GgOTImAjjWlSXFe6KUamLRGLyzFMF646O8e0HUuauWa1ek6cPDxeK9UZJZxrO0mETgmSAFdhNSMmfG5NEafCbuoWaJG2z+7zk7XA6B77VagJkvMA6n2DNdQAiGuL4tWyolP6hJgNBcoIUNWSpLW5kMkKUN75pPLvbWtJUxF80NWoqcm3V/9rqQ7JQ16JfB/Aug+yz0FD/ze0EcgsbABBEja3JqF7j0EWrto0dNNqsjpb3ouKToCEO2VlAcvpFLBK5pKhTP4Fm2Y2ZI1cavqnDxgpcAgC31rSbH+/FKlQ4CeNi4Sbfvv/t66Tmj4EibkyagS/Xtw9ryXKgwoW/Sh7+za8UWfZe/luECoWVmm/uZBx5+BPwefe7W1554L0L3LvRmgY//nVMgcoPs1+fdLKcJrkjMZLaqMdytJcf7zHri1H/7vkiMw9OixjFnuAnRf8+/l7LYAvZlipWf05ck0IHY64HnNFIdsT1KC9gJbf/OHlRLNVss2WJsastz1OW68MvdI3bMajpJPMmIH0WoYQhySouYRsPxxyGBo1klrzromcGkISa2eNV+AexjPpDnWBO1ymcIar0njFZHxHrFvOJbqS87wOz6fzrsVw3mBlu5ZypRici+w+RkztuaEpY49kVDwXgTPEF7D1x7K5Y+/eSuB5X6xqQuum7ru/HtThcGDstcs/RmLwNo62htqM/G6B1Qfw9O1dK48W9fQxgOM1gzAT8HC73c2+jG+SWDlXbu+dl8hiOAhKdno2Ahd7ir3k+AQT4CmtJcKT3glSRm1KdPq81CYeK/YP0DXZ7we88pd2VAzwS/lzyuXswpUGAohC68ZAHla9ELTg5sEndbsQUe0OJdCJfkgJUZCUbTsATnlCya1FdC8uLGpkOeTVCB7HvAu97nASPvnFUzRfvD6wUiI/d9dLFwKRrMclgwczTjch/XvrnmS31uVNXl+01mS53F/X6OeVLuA/j1giBe8wjXXs6cKTHq+OrOU76QY43Uk5YkXlWMyS6doABOUMSnlUhC88p6uWXTIAdHsCOfq8CMteBnoMcsDKc4fdfTscOg61XnFwvOnzsDzqvbXP2MGsqCPbLhYY38TXUMGj34X3XtF2N9Xey4ebtDm8Ow7v/j5WwX01G3oBZYObmuAvjUNmQcb69D9Rmf15sBzDapw5VnZgToLnZ+P7VrD960DOoUQDtIJRdV3e0vbC1SBYLbWWLaiWkBvIQr8JcT1Ge0HfsehyAJKQV1ELzeyF0SZAI1lfQJ0HbyED35PY4ipUPZJayISAaay6kVkel3Ml97P04YY0gv7BmaKQpCtOaMg1DMqwx/3SdcnmtP1fbhIz6a9xd98jDZdC97HLGn3lQJ6KtB1f76vWLCh4cEGQNe99T7V8gvwBVieHubiH+2LX5P2mM/dBNBT4dwAYC4sE9YZGl2wK6prrOT3yQNZs2t5hcoLfK9c6Hr+u35Or6/988rbXIDDrmBoyhLPr5ki7JMO/Z7jeWHZyyCY6x7+vHV9D+jKctfzSIH2HjWv4IjUuBY0pZrG+OdQNuv3Qtfz6/fX1nmFxkKNIzX9PqSAlIJjqvCnSp3ndX++koU4f/2cAg/WIQ+R+LTxfmH0bfYsrhOj9sOHDDxNkdfj5EI2k3dfKZ16ntT9ea4x30YKYUo/eI83CFLQxe/aXz07gd3NQ5+dRbJliZn/vK6d0ZZTMFIZ5+WbB3Q+07YAXRvQTFvDBXTgzYQlXks15IadV815bDObEbvrYpQCesOh8qYhFkZiawLouD+69KQWOu8FV1cFcfRSlqVMIe8yjVW6QAEQu7dlWlLsALQ1QPdALSLVnvn988zg92hbgI6kC3XDk3CVGxPXV9lbyshiQrnMBRQ6b29hNAMW0YP2R3siptezNggwJ3jFdL4OPVPUXJKa9yCIkHEZr8F7d6W3FvD+Zh4irZG0RLKZLVvyZyQFRs/vlSGupV6z8YkxZrkrbu/PW8++Bd04ZvUCJuUh/J42XvHvAe2Ddv3z6O+6dxoyaOS/euyGNQsoHpiwNm9B+33y4KZnbiZU/dr0s39NdOitomZ76IEmW4fr9Ofp279XOTDeOpTHg90ZYyvhZtdPecbvPWkO9BWbVvl9kwyR7NsaoFfKYbiOf349n+4v5cYDasYrJN25Ad2HOBrofo767hTUUrnv5a9khtaSAvpcMmB2HWjlHNbuLWpc14N8Sjfaz2YWugdzXEdGiQfMjF6jIRGGPGGccahW0XPhfVBI/PrwGs7ee5D8HtGIcsNZIJ/TOnT/PHpuT/P+715R8LI02+v4YkYbO+6/51Yt9EYBEH7zDOwfpplASokzvZ4yRRuIXi6saKH7DfGMp1GB2wJ0udwZa/ZzsuMkNbZsdC0sveDW4eI7DlxdyKSJsXthTDxqZqELhATe3r0kgan3NAN17Z8Enz9UHJwAHdf17mB8DtdrVrbjCVSf8evMGMbtifZd6xch6vopTXgvQTNBr3ugNaJ/Jv9eXFMlep7RxPASVmIw7bFnEk9//rn0M9rteiGQCcrYRrQLw1PK5SxXQPeEIgR3KwrvAOjaFwlfPYe3rnUm3kppZuF6wetj4OKvjAcwnCSWYPq/eeGgz+vvjc8awkRoH5p6VNLwTXqG+n1bAn9bgJ7RQVSiUwNACm16P34OPLkNC50KvWuN6WmH9eeaROYALqWZlCa9hQ4vTepyFw1hT5t5OLOzSjrFpXTYwOtNhoHg/RisszVAbyaft3WWzWR2qjT660o2pTJEMjUF2dnnQpVJozLi6RQ/p4Ds6UB16Gori/une6jP67riT/KgvKQu5JHKWSkWaVhACmJ6P8osF0NXY5l0SJRXzjyA+9exZk178x4r7TNpK8robN92eNFztwroqQaRAnIqjL0w8eA71+e2BeiKoYcEpNmlZgwdpwlxI5pY6BSi0UL3gM71OIbSwfmNS926stIzsESnuWKYay3wERHiPWJmL+RTl7sEbjNXiwCqGdFw+XHgBerRsTaVjunMno07tNl9PeCnBK4z1XtE2N6T460ND14e5DJwjWVrqRau3wXoKR16y64ZoOP6InwJHw+uYlDOtncJmXqvvgPQ4SWQ61+KCn6fnpkOYF6cdZf6s/YKhLeU/F75M0p5Cb+nMfaGPYwZ3rpPKrTw/Pq85z/tHTBMLnfth1c6RH/N1uUFq1fmGgSueq47vk3P2YOfX4OexVeBeHki/sdgl7Rsza+hGaBqvWnZWjN5NZcFxXNmvk/oZOkVEQJt7OzoPWz+DLgPrq9/SoOeZrUX/vPZ32eH8zVt0JKCc7P9b6bA6LVm/JvKcm9Np3LAezg9nYZrhLI1PbuXNeJdlY2lNMZrYdIeFO9tuNz9uXrjKZuyGB+oGS3i/IQDXq5K5qRrF6DL4OPEUFj1yuNq0kYb1/CeOi/vIWfmcrnjMwxZu17+uW0BOh7Gg3SqQfiLNXtfqnGnxKAMQE9UPstdIz1Do83Zw+fmx1rcrVno3Kw4KEGArkEv6tTEjlPRSqfLJHbf8nFPbbhncLjxtwXoshBS7VGElca4UsLloc3R65hZtgXUQYeEPbVx9WAmLbnh0JOaW++yFujpnLwbymvgYmK8j8Qb90yf92CWCiTP2EwaScaXirHw3dex6zp+L70Fps/pmfW+9P0StvwsJm0lSVWejkED2le8Xx4aPG/o4w0PTRDg+pw/M1w7FXj+72mMMOUPXVeve1qYq22oF1pSJLyiMrv/s02WUxrTmXiFwNOm/q71+79tKbgbk5b0WQ9iEpoNciB6aOYCHJ8U58/Qv18xXg8W2H8qUuglj1Gm7vzTe+n39Nn5OyoZXC93f0aiMU97/mwF6BzO4gVy0jVtW/ITKcNpUqPff30+3VcPvHPtHT6zNQ+Dni3dW0/zc5XlhnuGGLqXNR40xSdzKSFwuXPoUSTjVMZq/bMKbLhXxt8KfTmQldGmhGBvUOg6qcfH7x9pK3qElOXOMrYI6N5g1HPres3kYGqh6zOZzE48S9vMchc4SEikgsVbJM0AXQIlFVTZdbaRFKexqr6BQwYWzyLLXYCOTVULWWk1AHL0cmYtY4yjYKNgkeFZlKGu+20htOLan42FrkNP4zTbUph8jNozZXiu0GlNSXEeeAS0/vr+DHQtPLeIA6/5WJLOPCVkvO4FMMEtdguUINP10/uL6bQfdEmpEYNrFCMFC/PQ/b1SC9grLAJO3FtM4svmvADSezX60zN6JvCjC09WtJ5Nz8TpalYjoGsdnmHFO9o/D7SiqdQCSs/Y85sXTHyfOmW5nAM9h9YhgdzM+kXL0MCfc3cqm6sXuISPzl33TcHBA6J/jz6vZ/IKImnbNXPye9Bw/TjWeGtZ7v79uk4my0DHcZbDXPdophBnfMTGHmHsr5eTAjTx+pwKTrTQt9Ypzgt5z7/Z/j2LGHp6f89vcylLqazw1/ByHtfyZ6e/6bWUt3GdWT4NgC6+FJ/j3pIpKW54xfPZxNA9IOs8Mjler9NgEP2ktKi16jzTPUjpOeM5NYMBfZXCxEwofkqW84qHZK8Hdd1XNDWXha48jgae2OUle20zhu5vRqsw0yJDLbfXoNKazCypJp5MNkZPvyOLPSlbI8NJuMcYq7fOGwR3bJyQAQVTdmOSRdReOMqQY0hz3GBpgQLtKkaQoiYRE7MqVc4d198wqlSjSfEaDgVfSIaB9YakFiktzcrWvBLQUC8rQAZTxwb+Gh2qA8JeobVnlisQQwrB1ReCf1PT01mZndzfWg8UlWYWRpgnEbTVfJwSJksG7vs0qQ5KlQSbLDIBP1ye5fJMFqvPAD2OdcwEXS1k9Td85XLW3dMzG3OKtETFInpMMMd9LkCnhp4P40BrOPNigR4L1pZXqvyHWfA4f86ej7ORsa+YfY19bUWdPFzP9P6FZiWc6V2ucoYy7o0Rp9UczikKI5xDHBWaK6KiYlageyDSnnmFULz0bAHdC8wUIHCC+rsHbAEWvkM51f55gRbWGUo0ke3uFSWsW9cT/4qOvYBupsB7YEyBxMsJvc8L0dR4wPt9UqNoNvv+LJLiMuUrURozGRYFS3rtjAddZUD6bIGBZsc/z5XL0exa2gvQOSZGejnh92Su4UC8dz2CaTRyPdjpeZSs6YFbZygLeC5lxgOZt8I9fTULielzXs56uhd9FWBMVUGHQR41A3Rdw+9hphRAcY8eNq/4+H2Ay1rGmmg62+ta3cZGR7MKA29s6T3Kcvf00YyuZQRkexvlMydyxsx3n5jJ58nn2MtEn5XhoOsL57bmckdvFY3f5ed2OeD5dR5Q5tAOx6uLcqCJn7cbCTg8YI6NHdicRdmBsFmc2wGn1dvTS2Aa2jxgSxYttqHBQSoCPX19NlktW73hmuH+PKCcWWdnp0GogzDHJyast7eXB4/X5s+bx3uveeYZW7JkiW3avJlAixndHZ2dWQ1gNos2ut6zAy/krNTWSkAyzMXNoS6S6GoAKtT4ZklfMV5NdwqmVMWkCgh2vDcDnXxoxyeXHiyAzKUWR72qfziAZKZWtbbuTts0NGjF1hYKiK7ublu1cqUtXbTYRjcPWntLqy3on2cbNmyw/gXzbXxq0sanp4JSgTp9lX1x4zQvwg08iAwz69yS28mslstbJcagBNw4S54h4oOxZ3021S2O2iSxoQ5+fMLaW1u5FilzyurG7yz7i4lJsuZYVWDoc1y31o52hsBADw2EGwUtXm9gxNiqFfTQVipZK7T5etXG81WbAegiwatm1lqpW65SI/3kW0q2cuNaW7J8mVVnR88keQAAIABJREFUyjY1NGrb9S6wwU2bLd/WZmPVGetZutDWbFhvne0dNjU8al31grVawRbMn28DYyOW6+mwzWPD9PJ0trRZfXzKOtvarZKrWg33TUrvUmaUQBNv6e8SRKnQlwBJPRJee6cSKoER58njel6AKfbf/PqNLvfUA+AFIz6PtShPQ9cTGHhA8gABhcHHG71iiNebCUx/bW/NeFCKQsIw/lbjR9M9w2cz5TYaCDoH7Ss9EG5ilT8fXE9KaLoX4gs/K8DvhX72CpdXinS9mZnphrI70YU/i1QR8nsNeeVpKwUtZWmnoK3ffchnC4UpGm7++nJF672efpspfbrPXN/pIWmSlKbr+6TILe5Zq7PTJ66BNfrhSLifT1zzRmC2FzGpUslxXkHVe/w5NDsbebcaLO04XQ3X8El92Zz0KOu4d6i0cJnzXo6IFlPZIgUgyNNZrOb7nxWgy4LeInkoZ9WZSuh2FC0ygZ2K69vb2qw8PWPTk5PW3tpmLYUiBSFcHdNoitBSpHWVMoxAHRZGd3c39xefQSMAABsIlfHVXI5CQe+B+3nV6qdt3rx5BCRYgPjOzEOUmqBdZyQgAlhL0SpQKqo1K+ULhjYV+LmYy7MkCGUtXAusuJiYx+9ATuxmpWZFXc8lKEiL9SNefVYmwTWfszUbN9iue+5hG4cGbGRi3FraQ+ezGix/y1lve6dVJqdtbHjEli5dakOjI7QWWzo7bHh0xDrbMC3OAYo/o3qIb1PgOauchESiw7mVjJWsMR5PjZiJhKEsK3gC4vkmno88Hn9qytpaWphLoDMn03MKVCjxoBCv1rJMcXhCOFgEMcy2NgJ7SBCCth7dv1HJgDIACwZfWQMOCYBa3UrVipXrVRsr1a1cRF/fvJXqOWsvmxUqNTa2yLe12JqRASt1tFltpmJduaKVRqdtfk+/lYsFG62XrdrVak+tWW2lXMHaajlrn6rZ9guX2MjIiJWRyDyvyybqYfZ1a65g9aFxayu1WLUYrfcmgA6aVm6BF8Ke1r0FkimyTaRfan154etBSoAvwZvGMBuBPeyrwnBNQcsltClXQiArcPbLTdeJ96Q5Gni/XkvL8lJQkRWp52q4F36p1RvKvlJQ9YDuAUeA7nt1++fyVpLOxQOrfvZlfXOBlixSyQSvpNCYiMZUapn5Z24G6pAh4i0pHqmVmZYd6h6igy28ZslD0EMV66q1Hu1pM3r1e7w1es4A07ngPWBqfQoZNdtbkCamtWE9UjYpJ2L5mV93M3yRPAYN+bPx697CK5bkOCAhFp4u8aCUV09fnn60puAuN8vBQ6qYe/RQij5SuiNkxKz2cJ9gOMJCz/gadehzadfYBI0c5XsSQEf8o1qOSR0R9Lgx0YLFzwB0ukVqdevu7LQN69ZbT2cX3aIVAG0Uwt7y8Jo4NgZW1sDAQNaxbdOmTbbrrrtmCRsQWqtWraI2tN3229vg8JAtW7bM1m1YT2s9gHmMYUBrL4bZ4pyLXoBwgVISuk4VYC1WqgawEvBQbgDEo2s8A/TYnMa7sLl2ucBghVbCtTPLOVrQIlBYjffcf5/lS0Xbc6/n2+q1a2zNmjX2/OfuaTOTUzY+OGytxZJ1tXfY0NCQ9c7rt4npKasX8jY6MW7tnW0spvZnmE0QgwU9NR1d9q6bVuysRIZo7bAa3OFR0VFDHgE6BUls1IOSPwEQGQSADpd/Kewl4omszcXeIrszutgbAN3FLSuoAUYv99hXO2PayGAAecwr9/F5eE04NhTEj0lK5RmrWM3GW8wqpTz3scXy1lE2K1bDWsq5uo1axcpWo6u9p9hqoyvX2pL5i2wMLqvudls3OWKF9lZb0NdvnbmSja1ebz2lttCYprVk62fGbAbADoWhlrPSVIWAXs5Xgzs+rcCIjJ/mQKRWZioc/Tl6gPEWhn+PFAYP1F4w6u/NFYIQPhOgNBOaWm9qncsj5bO4PSB5ayp153tBlSo06f4I0GUp+fdj5TAWtlbH3Wx/JXyxj2mfAskhb5ltDdBTgGymkMhqphxx7YHxXoQ7AAj6Ss/Jr8/TGGljDkCX0PfAsDWF0J+7v4fA0Vvo3rOU0rxXplIFZC5lx8evfdgoVcyafz7MU9cZ+2RmPK8HdPGHv64HdH/Gfu1bC/ngM+gS6afdSemVd8DnoPjz555GQKesdd3q/L7KDe9lga4jQM8AR53itgnoc2VhYjhEJVhVvEkEc4E6NzECGBhvamLStl+xwqYnp2iBwj1aRiv1mFTUzC2CB6W7fXycFiqAHZs8PDxsY+PjtMzxtxUrVvBgR0ZHbXRs1HbcaSfbPDBgXd1dWYxWXXvwPmawFwtWrqHnbrBiAegA8hrCDHClI44btR8qKWoSAGBXTlIS/5cWpQx8jbdUP6sQqED4KzAkDmznXXaxJ556kgC9eMkSxjVXPfUUPRn93b3BUu/utrvvvtt23W03myrP2COPP2bb77KTVfIIAcyegQhWQyumJoMXg4LKZUTyzOrwbnQS0Jk0GONYEkrM4mdjnnCIXmCT+aCwlINLHR4MAm+syw9Wfrgm9hCuc+QjwFKn1kvnRg0+KXoqlJzGe8varQeXlcpL4FpT3TVdhZWKFaGoRUCvthSYIwFAb5+pW7ESXK4bhgasdX6vTder9BBNDQzbbguW2ejAsOVb22zF7rvYj39zqy3fcXu6cMtDY7a8s8/qE9OcRta9aL49tP5pm79iKT0+NlOx8uYRm56YtPb+LquCaJIv7aFieBJWXth6gSuBkl4H75GFJ2vBM78A1QNeqhBLmHmQCmeZibeGPBgvUGTBSlAJYBVWgQetGZA3E8iplTSX3PF7kFroKaAj5JcmNXnhnQKityC1t+n+SA7hdbmkPVB7EPfrS0ETnw91/rOKcKrcBDBvrhDi86nC0QCiEdBhgGgdqYXu99LThX72Crr2IX1fqoTg75TxUWFvdq5z0XNK35lskpczqehJFVx/trRMa8Ei11lhLapO8p4h/0y6psrefF6X/qZ99grhFkzOOHjwcGUyM7rTlZ0unvP8IBqg4xE5FC4JNOUJhRE8oAdFMOQeyO2u/WanuK0BuncZ+gMPD4DkIxTox4SimMymeDyuy+EZcLDW64xP3nbrr6yrtTMasTnbee/dQ0JT0vpQG4QNxUPB9dnf3299fX124403WndHt5UsWHdHvu5IW79+PR8OAnTe/PnW2tZqa9ets77+fgILY38RtJDkJkCfqZatUqtkbQQhm5kUpTGY0X5R7Fy13zhFKCT1YgA8uYsF6Iirg1iZNMImGDGsIOUIpwFQj8licA13dnXZypUrbfny5cwLWLFsuQ0PDlpXRyeBZu3atdbe0U4Kmr9ggT2zYZ3luloIKDzD6JoOykSQ1ngWgTkZLwRI+IUltMJCr4ZkP2/piAARdkCiIAA5FeZ0x1WQQxGUOSRoENBj9yx4RbgfEdAr0wHQg6KUszLi4eh0hvOPrje/Pq4RCl2hGKx+b+Eg/GRmbVAkcs5CR/MfKCrTNcvPVG3hwoX2wGOPmPW029j0FL1E3YVW++13b7FKbdomKxVrbemxV590vNWKeRsbGbH57d323S981Ra29nL9G6aG7OTzzrQn1z3D3vkdxRZb3N5D5WBwapT7nwoM7V+alOOFIc6smYXrAUMhC2/l4XPS3FMw0vW9leEFbqOlKyCZ9fCkskAxQMXttB68rpK+uYBagJn+PQVELyhTCzEVZCmgk4d8jk8iddNOeV5g69peIUmVHu/h2FL+zZbjpUqNV+hSC13PKKVKFnrj67NhyGZAwrU8C0DXfqXA6AErpQ+/B2lClt7rQb6ZIuCfZa7143WWnTVMAJxNMsTfBX5+/bPrzdNDLNCVfBKgi2a9EiDg49lHL2xmbCVd4vCerXlIcC2Ea9GYyQO3d7s3C2lkSiVsKhhDjn5ThUKAnnqqwvuCwkkoUVXIswV0fsoF4AXoVg3CIAO86JpXeaE2jRb6+IQ98+RqJlPVDK76gj3nBXtkMfTUzYUNw2FBKQBjbdy4kTH0B/72AGkEthnIeoddd2A287Lly2m5Uzuq123+gvk2OjbWoE3SGtRkJjRjqVetXA1aPhM0Igjq3iIqJi6gTCmYA6FDD5CsVAjx9OgmJnjGoQGwXAGGBFd2dQqxjkxLr9WtrVgi6G5Yv962224762hr53MuWrjQrrvuOutr6bPR6qgdsP/+dtCBB9ndf/+73X777dbT0m37Hfpiq7QXrJyvNTRXCKpWBPXoPeHe6rWMw/JWLLUyFqMWmFSsYh98PBZc3LAAEDqQtQImVJY7hBEeD6EZ1pTncxyJCrsDgI5npZcDSSvTM1RgMmUH1npba0M6ZgbsUfmAhwNKBUAd15LmizW2gDZwhrmqjZfMqqU8XeKwzFunqgR0rHt0etLm7bicgD0+OmZDazfYA7f9xaZmxq2lpQO93uyg17/SOvt7rYwQQsXs9utvtvLUOLPgN44N25tPOcnG6xUrtJSsVDPrsZJNjI6ZdRStGgyE7MszZQrIKaArxu2B1vNBaoF7gZQCklcqGgSXE5jeC4ZzC4A1ayGmgO4VAwlxKd8Ce9J8pBm833sQvGdCa8J3vT8VeCmge7BJlSbQOWjJJ7VpTyTEvcWa7p0UjtS7ke6j/1z6s1dO0p/F61tzucfaw4x20uf1++PXFZTzYBlCSdb7dC+dI373Z+h/1jn480i9pN7lm3oavHfCg6an/9TD0Mgps4CeKlJ6n+7vPRuz9Ja3ysxslZHi7XMB+hb0ExvTNHgHI7jqflvzkGCN5cpMNgtB1/fP76dRau+9hV6LScfNPiteSnNQZpX2oFAyZKpQzlyArjhsFqNr0vwDMXRcLLtxzADnYch1AiuqtZUuVcSEH7jnfkNmJ1ynhf9H23tFSXZdV4InTEak9+XgysCj4H0BKBAeBRCgA0mRFNWiWpTU3as1S2vNz3zM1/zM33TPjEyPRJHqliMoCpYwhCWr4AqOhC94UzDl0puISBez9rl3v9hx62WCGmmKgjIz4plrzj37+FPssFPOPSOLclfpWzceTA9ADrBev3693X333bauf50DAcLcdn35Jtde0f0KQXEIloMZHlqvmwzV9y9R2mEnYEFd8AVh1SHVQiiseOpbND07OOOgQEMvBXOzH67oXnBzd9SE3R8PZhffS4bADYCWB5DD9TDhIgNg25atdvvtt9tQ97DPD/HkC7ZoiysL1lvscaED/51+8VlWGe23xUIoY6jISC0dWnubWSvTz2FxRxpf1eDLBvDhn6fWoeBDZBjOMGOKFitb0QSO66vVijUL6Dq15EGOBVROWwXQEWFeWG66ZosxLa80HdDhyvCDG8dKgctrbbPwCwQhT3EJAXQYH3C0jHuLTatVCgHQUU9gqWmd9WUrNJZsaHDQZhcbdrA2bc2OkgsH63oH7K6//gfrtooHBh5ZmLLv/Ifv23R93ubn5my4q9ce//HPrBKtMwhbuuq3vmj1UtOtD4XFZRvt6La56ZlgIfHqn60cAgU0AoxK8HrgU60sFWpTgEsZYnq/git+TwUCAlx4j8Va/+0uA30nmWSLicQAxSgU86wosyc/4HMUZMjM9HoF+hRw8oLOMqEDGlQC6CkgpiZlPX/4XddD+Q/fkTLaPEBP9yQFjrU09BTQU+Eiz+RP8FwN0HXMRwkBq5S45RzS61WgUB83td88kzL3H8/MywLQ9aLyQLpdTTDgmaLwEd7brqGTVhkQSk2ZNJHiC/i1Z9EUgkuE16UCaZ6Ax3GuNENznNX+0SWldKOAvpTEplEIVMGa86AAyncxbIeaus//8wCdjJ7l9doOTCzd55sby6u6+Vn8rT3d3TY9OeWgMDI4ZE/s3m09lW6HlcbKop194fnuQ8+INPpnuABIU/v4449tdHTUQRegDtM7iOvAwYO24ZhNbm4fGRmx+VrNunu6nUlBAIBmj0AyEotvmmwctqFYLlpjsZEF2OG9ZFIUBpjHHorTBJOQMwL4l6MvnZHkSCMBocB07z7yWCucNeT9+R4QEQQEjBVBb7i+uNy0vq5uq83N2zN79tr00qxdc/11ntoFX+4zjz1jS9awbqvaZTsvcWFisatkS27yaGlZWRpP7BecMXkpFeqEg7GiEpp3nQuA6tp39I/7rhBkI8i7NgA/UdTY+/r73IcPMF+AiR0Bh9WKrws1dFg+kBYIQEfQIQAdWQQQJIoA9OgScYk/+s3dpMto+MXFkD7IgDuvMtS0FQQzIuAxAvpKrKleWTar1pZcQ8fcuwb6bP/0mI1s2uAWh7mxSRspd1ljatYF0pFjN9on0+PWNdhnBz87YF1Wsl/ceZ/1l7tssblkS4WiXf3NW6zU320FxF3M1WygULHpiUnrGOxeE9BXYwaqQSkTS38HzaoAoN8TsPXsUBgiUGlQHkG0BaZs3rM6Q8JZSM39ylRZyY8WGwV+jBsChQI6tQ0Fh7UAnXnUek2mrSG+INICBSc968rAU5DlmrorRywMHD/foYBK3peCjjLzVABzC1WOD53Pog+dz9Q9wjX/XwA9j2bS56YWklTI5DxUIMLvFLDUWpPOXwExbV+cAp+mHOr6ps9MXUyBvpE900pNzAuKI8inlgdf7yba1zaCRVVM/xw/fqYCJemIPzXKXUGY409d1vps6EngvV7BNFpvSeekP4yLqaJqEQnvCpYuj4GKvvvCVvGh40tKTGTceAjSzeDD7u/r84A2+rVdQlpattp8zTZs2mi1et1m5matUq06wI6NjWXR401ID02zfS+/HnyhTZiiS3bS2adbbXHBI9nxLtTOBpPAf4gwhoSHd7NqG6Uv/ByfnLDB4SF/LyaIgLJ3333Xtm3b5qltmA+sAzzsIC4AKCaP9yGvHRvSP9BvR8bHQvoD/P7dXb6IHuEvKXVZfnkMVNJD0d/ba5PjEzY8MOjRzwc+/cyOPeYYm5ma9sC9yekpXxcIOxBKENz25jtv2/CGdfbRBx/atuNOsKX5uv83PjZmp5x6qs3U562zv9def3OfnXL6afbp/o89t3rzpmM9+t1N/b2dVltacDDeuGGDvf3227ZlyxY34UPyxJyRaYDMgN6eXl8PjBt5/EVEjPd02WeHD9nWLVvcb9/fG4IMsdfuf49SLD4/cviwDQ8N+Z53d3X5PHp6uj0GYXBk2F5+/TXbePyxVu3ptjfffsu2nXSi7x1iJybGxq2jULQNw6M2NTbugF7t7LLpes2O37LZPnj/fd+n7q5u196xTxAGQVt4Fw4Q6AMaNOaB8feCZhYXHdAPL8xZsatig/0DtjLfsA3VXluYmvVzhbS18eW6Fbuqgb4XlmxdpcesvhgsM92dNtVc8KA5BFn1FDvssZ/8zOZnplxAbBY77Mbfvc0WK3DRrNjCXM2GS502Pztnxd6KW0iUAfo5ioVxeKDVZKgAnAJ4S/puCWhkHgRD/A2gU7CjxuTziTEiOCNOxxCGYuc2mmCDtB/KBYvS1iY8kEGl1gUKtOQDZJb0ZaqGTnBJGfla89ZrUybfJtzEOBTsqb47BXWCIq9J/24T+JP682oByZvDWtYWPJdrnwpirX0G4LczdF3fFBAU+N1NmJQ+TYUj1TxbQkS+AKdCEa9dLcaD40iDPnlOCVxpv2/OOwPGNHMqKeTDvcpbe6hM6KfOsabWmNTao+fO99wKWaCunhvSiVoF8t9vjh8QylKhm+/S8fNcZMIilDDPDgouExX8cB+ze1LrBJ4dPmNgYlCIff9OvPzsJl+gPlaYOhGQ5AVWAAKFgj3+6GPW09Gdze2c88+x2dk5e++t99zoMFWbtr6ufluyZTv1jFNDL1zkd5fLXrUL4PDGK68HH/oKOsWU7LzLLrK+oUE3o3eXw7OnalM20DVgp5x5ige5nXDCCTY/P+8bh5+//OUvbbR/1N95eG7Mfv/737e33nrLGRy0dwTNDXcPZ8bl83ec7+PH51s2bfGq8NAqS1aysy852wPN9n/ysZ140kl26Mhh6+7r9QA1dNNCoBfdB2SaNHU5Q2ssePGR2mzISz5y8JCnmA31D9g9d2FOXTY2M27DfcPWsEUrW4edd9n5Du7QZg/PTIb5jU1aX0en7X7wMV+fmcacLZcKdvm1V3naVf/QoM1MTtmmoVH773/5A9swMGyotDS5WLPf/6M/tHffecfnj1iCn/zkJzZYHfD5j82M2Ze/9CUnlj2P7rHpuLZY5yPzE/bV737bxwHhC357RsXTsnLMpk32o7/+oXVZlz9vujFlN998s83NztpLe1+yZU8GW7HDU2P23d/7XUP/sUpPlx0eH3M3AwQxZDdgPbrKFatNz9gv7nnUZhemra8yYIhe2HrWNjvppJN8jwBCcJ/8as+LHiPRYWWbbEzat7/9bWvU6y4k/fAHP7Sql5Qxqy3P2m3f+ZYdqs94YRn4tY8f3WA/+7vbbaCjy8pWtoYt282/83VrwDVRKFh3scPu+9E/WYcXpVn09f3K975ty+WiTY1PWLO2YE/d/7B1FypWW6hZsdJlV9x2oxV6O70QUGm5aSMd3T6exXLTg/KUUaXmu5QZqBaXSvzptSqV82DjHmrEuJ7vI8MgQJExMbAG9JECeig80/5W1TRUc1GwoCWA7W1VA1JAXw0QPw8oU8avI8zmGSvFsT4BGR3XhGNaC9AJBvpTmbNqTpy/fq/rqXNSQFwNzMN44ZJrDwTT/U0FQQWlLN4kS0NtT1/FeGiByNN+CeC6r7oOa9Et56pApHSowmD6HD0frGaZrj/v+TxAR9qaAjrPE+/n+cnbA+ARLI2hWl1w47Vig9ozD/g8Pbv+TGRpxbTDFNTTa/l9pqXj/dFiy/eT3tTMroDO+RHQw961Vrhw8s5zHdDxHxDSA7gQALa45P5LL+BSq7kZeP+7H/mdE9PjNtw/bNvP3m4vvfSydRRQnGTFPj34mR2z4VibW5izrkq3XbTjIteoPKAJUdQ5gH7MiZvtlTdes95Kry3gfwsL/jv/XXndlZ5jDmYEzfPAgQP2yguvwKNss/Nz1tc9aCeddXKm4WPCL+99yW9fMFRhKljFKhm4AyQmpydtXf+oCw79Xf12ziXn2Mi6US9KgpSwyakp1/wPjR3xNCWa2X2dUGhGNHSYkg988qmdtHWbp5dBewN4PXj3/cGvHkKOXPiYrs+6VoryNXVbsKt3XW+14opX0asumXU2i/bM47tds4aXHHrVuVddYv3rR2x8atJ97ZWVgr3w6FMRzgoG/+7pF5zl1fh835aXbe+evf7e+lLNuspd9oVrr7Tdj+72NWks1a2z3GnzC/NWrXRbzVbs6luuc4IGc8Jew3pRg+D00C+svlz3vRuoDNhHBz+0zRs2+7N/949+1/70//q/baCKoj9I6TO75LrLPJfb/6t02PRsqPAHWlqYr/nabBpZZ4/e85Dng4/PT1q1u8/+w5/8J3vvnXd9fAAfWFj82R39tmxLDspX3XSV0+fYkSP2yvOvhMI0tmgV67BTLtpuI9uOdx85IultrmEv3L/bfeD1RVTU67QzrrrIBjaMOqBPHx6zlx/da9ZciIFFZTvrmkts66kn+1xRSQ4aOvzz2EGs8WVfu8HKAz1WQ/yHFW202mML9YbVbTGLcudhU81AD6oym0yIjmiqwK6/e5YEgxSlsYRK89g3mgYV1LGenoeP7INm0/fCrVAxIpYaeuoD1HEqoPPZBEx8p/3qFfz4DtX6+H36Xcrw9e88gScTOKIPPQvilIBTNTFTy+Ua6d+pVpeCdl7aG/kl11T3OwUO56trNH9ZQtwJQnmkKJVq6ClNKfAxkwXApGCiApkW7lFQV+HjKJCS1DEVWLhvun95FgB9jwKyAm9m3fTCKEdH9Kdrmk8jIQ99LUBPTe66v1lskAY0R/cI11AtP+mY/Dw0Mf5WDA3PCF0EqSmd3zsNIe1MypzzXKXPSAG99YyQ0so8dD9r20RDZyAXzawAdJg1YWaHX/VXz/7K5uqzDhx9XX223Fy2cqHD/YzlQmB/FBbqKw2rFCu2/ewzAqAjOMxEQ8dGQsOFFjk7YUO9Qw57YNQT8e+Z+oz1dfbZldde6fnnbgru7/co75H+EY+kBpCceu5pDvZgLtNTU/biUy+6Du6b5zHMZVu0BSf6agGV1Vqp+BAMEHR2ziXnuTkcGhiC3Xr6+6zSWfU0pUyFif3TmS7ikdblDhvs67cP3n3Pze2DPX32wB0/s8NjB23jyAZbXF6wSqnio8HafHBwv5dv7Sp122Rzzs7ecZFt2rjJNvUN2cf73rFfP/2sCz6ljopNLc7b1V++2ayzww6OHbENo+tsaWbenn/oCZufHPcqSZXefjvz4nPttFNPdWEIEfJPPvaEZxF4fvrKilWLVXvptZfs3O3ntAlkM4vz1uwoW8kq9vXf+boLTnR5PP3oU9GKESLz+Q97NLsw466JoeqAzdanrFwu2UqpYLtu+aKVuqs2t9DwdD7k+YOwURwG8QED3T02Nz5lD959n81OT9lI/zpD2Z1TLzzDtmze7KZ8uCfeeftte3Hvi66dY63f3v+2/fEf/7G7AQ58dsD2PLLHP5+sTTodXnvrjVYY7LG3P3zfBava2KQ9/bNHbKVWt96uHqexXd+9zSu+YY+hYT/wt3c4YEMIm2vW7aZv3WYLhRVbaCxYT6nDfvnTB2x6atyGBoYd0K/57S9Zx2CvTc3NeiW6/mLFgxhRKW7Fc1FbWlYmgWfA2TLB4zo91Aqebcw6gjhNmqmmyP1Qn3kbs4oggvu0JGYK6IHhtkT8lLkqICuQqUthNYasoKECiD5HwSRdC84n1S7JbP0cxowSBUQyRr7zNwF0vitvDVMg5P7hZ8qwFbx/k99DH4kW7XC9ub55LosMwKIbKu2PoedVBbJUe+W7dO66l/g9FcIU1LnO+j4VpHB/qmHzmXwPBGhdX56PVMhYDdA/z+SeWhA4Vx9XjBnS+LCMz8Ulfp2fAAAgAElEQVRaGHnNiXS9NMpdn00NmwKB0lWqoacOEBXOUl7Szj8YPyAm982Xbs/y0LPDgfxySBBLy15yFIuO/O8XnnveusqdmbY7Mz9rl19+hUeTv/X22/b6G6/bhtGNLVBfrtt5557XZnLf92o0uQugbzvjZGc6MD0/9NBD1lnqzMC9sdKw7du3e612BMfBNPvIA4/4uh+ePmKD/aN20ZUXu6/WNcmBAXv+iefbQHts+oh98YtfdP8qfLVYpPf2vesmXZjdAVI7rrrMZmvzdtb559p7H35gnxw8YJuOO9bma/NZz9kQiLUSUtyijxS+eviX1w0NO4N/6qHd1lict74OaHPzdu3V13ixExTBgRn6/Xc/cu0c5U8QV16HFr7zHBt7b79dfdEOe+Su+2z8yBEbGh218cas3fyt22x6qWFT87Ou+fcWOuyxO+6z7ibS0kqGXkGXXnuFCzOYF/zlTz72ZDb/+krdOoud9o1vf93jC0aGhu2OO+6wgZ4B36eZ5Xkv8IL1gTsDsQ8bNm6wP/vzP7eOEmqlV2xuZd6+9a1v2b59+zw4EZkG//jjH1uXVd1sjdKz08vz9s3f/rZNN2puhJ9dqNvA0KDt37/f8+mXaw2bn5qxTcOjdvDjT+3Vvb+2ehNVvjrtgisvclcJzP4D/f0eP/H0Y08HK4PV7Q//4A/s9ddet77eXtcy7733XusudmVn/Lf/4/fso6kj9tpb+2z7aadbj5Xt4b+70zV0PGO8Pmtf+t1v2yfjhx3QNw6P2p3//R9spNrvY/9s5rD9u//8R3Z4etJp6LjRDfZ3f/aXNtIV1ujZN1+yP/nf/lerDPbZbH3ea8X3rBRtYb5uVkX64tFR7pTQyVAIvGSqquUosyLDowazWqU5HnowHDJE1cz4PoyDqX6azhPAiE1lWjEAKcNVH6oCMcZHZpUChTI8mjzzQBFjWCvoKw9olOGGBNxYAEqsGLiG51NBJc+HroJAnlbI8fN5fD/3L9VAdcwKeHnCSniW7kMw8+Javi9P+89AlwG8rHGRlCUl809BOl3XtTR0jjtPO23bi8QXTvqlQJL3jjD9VrOvFEzzBIZ2YA/91NP56ZgpdKUCpZ/P5RXPevGspKRst56vvHFxDQnomYAS+3iwUly6fgrQnjwUS23rdbTqcAyMnSFt8NzAhx7WuaV0FY67+PQQLhcL1bs/KgI6JozGIAB3mBdf+/WrITp9se5BSV/96te8KAmKoWzeusVK5bL98rFf2nRtxnq7Qv31M846vc3kDkD3oLgI6H3rhu3YE463DRs22Ouvv+4mwg/e+cBmajOufeHfBZdc4MFdCMLC5F595VUHYvikF2zFvvzVr9hnn37qhfoBNvfd8TMHa/inEAOAAjTX3HC1B0Bgrgiqevj+h2yuMWc91W47NHXYRgZG7fzLL7SZ2rx1D/TZ6MYN9unBA1nnNl9wAXQ812vBd5RdM+7v7vGAtYfvfdA6rcMOTxy0TUMb7Kprv2BztXkPwEMlMpjxn97zrM2szNnO6662eVu2dcMjtr7aa2Pvf2yvPPWcFzep9nbbcrFsF950pTW7EHjVdD/9aGevPX73/TYIgWB52WZLTfv6d77lFgwwdwDiP/3dP/nKuHZc6rQbbr7e+z5jH2FSR8vYn/70p27loFXl6huv9jUG0/8v//W/2LbjTmxLxrj8uiu8Ct/WrVvt8JHD9sQjT9qSLVjHyop1Fis2sTBjt3ztKza/tGC9w4M2VZvzoL3Nmzfbu2+/Y8eMrndQ3/fyqx7U9+zjT9lUbcY6upCGV7bv/sF3fX+nJibtkYcf8T2DC6bLOm3HFy51QQ0+axSK+Ys//wtbP7DOaaNuDbvmphttuafiZWQRRV9dNnv49jutuhy6tiFKfcet19lyFTUDzNPOnrz7ESvaspXdtdG0G777Fe8rAGFiYXrOju0dsr/5yx+4leZ//z//D7v/md0e5b4EBowyxs2yLaNQThnZAq3CMipdU5Mj+JGpkNGq1J5pnUltawbG8DCr+R0HnxoEnqlm/LUAvWUODD7DUH5UsiSkahdNlqoZkNFS+0sZuwIGAW81hp6lxa4SHKUm61QocHcWahnIeHWd1IqAMeWZ3FUjzLMW0OXB9VSAwtjY/CYVarie6RrxOv4MQlVLIKQAQZrh/iuQcR1gcneBUQBdgRT3pAKV0l47OMagqhyhIL1O/17LpYDrWGlQ6Yv3u/CYuJz0/DgmxSpw+WNADn7ArtT0TxrME2YyYToWufK6GFEgVKEV935eHj0Bne/j/QrCej7UwkFAR7YU6So1r+vzVKjC56gfEuioFQRTOOHS7Q7oLslE85WnQMFcCH9xPDAwu7/x2utWLVVsaWXRKsUOj2LGw1C1DH2rUVp13+tvWmO5YZVS1SZnJ+2yHTvaTe4R0D1IrlyyS6/aaR998rFrEVg8aOm7H9sdwbbH1+LcC891DRRWAjD9F1980SfSUaraWH3KrrvxhpB+gMjpSsWD5jotmNZnGjP2za9/w8EA/tfhoWH3609NTtq7b8JvGzzc+w99Yr/z77/nbTQPjh+xzt4e78SGqH1PK4h52dDQ8bvnLpZLHoiFgir9XT32i7setZnGhI1Wh2yhWbcrL7/CmU1jYcHWbdzgddpLnRX31SMq/MD4EZtZajgIrevosXJt0d545sUg8JjZvK3YaVdcYF2jg27SRmOR4Uq37f7nBw3hg3juVGnFbvrqlwLNxDS1n9/3cwdEbvOJZ2yzM7dvt8GBQXvttdd8/C889YLfMDM/ZX3dvXbpjkttdB1y+5v2wD0P2tzyvD8fQtqum3b5GgwND9v0zLRNTE7aCZs324//7u+tCm21o8tdH1fsuspKPZ0uZNVXlrymPjT6/R9+ZMet32jNxqKdvvUkmzx0xP759p9YT6XX6m7YL9i1N12bReM/v+c5n85yaBtjv/O937HDBw+5Bn/aaafZ7f/jx/59bblmnaUu23HjlVYa6rUVpPHV6laYX7AXHvylxxnAhQOT+/k37LSVatnT6VC69bkH97h1Yb6BrIxu2371RVbt7/W89YWZOas2VuyX9z1i88t1u+nrX7H5zqI1ULYZTWcaizZQrFhzYclWSogfkKYy8fQq46bWm5ojCcLKRMiceC2lcQ3sUuZDpqefKajhc4AOPtP83HANGW6ruQSex/FSu+Wz8ywAqTaRAjdBhYxMn4/nqoauzJfXqUCRB+hZ+U5WRowNLjhmdqNTcEiD5BREUgBg2p1aWFTLWq3wD+ebAkIK6CWvTxELxCRCFd7JwiRcVx2fpqcqSHLt9DNdOwWYVIPU/fl8QG0JDOp6UNDKa37Dd+DdLLalgK37sTagBkBXek0FKxY/0jlnaxkzeLJKlFL/XceYnmX9e3kFHc/C+aEAr+eZ54OA33YN3g9sidZeXKOaPdY0AHfoRKmAHgSG9ih33+Mtl53lgO6SHIPicCFuWFp2DR2RgIjgfmL3Huvp7LHl5pJ1FMp2+lnbrW9gwIPImMO8d+9e6+3qtfoS8qurdvqZpwctIAbFUUM3FAwpl2zTSVtc+9x6wmZn2uC3zz6z1wZ6B2x6btpTyHZcdpnnYSN3u6e7x557+jm/bm6pZh3lLjv9gu2e4gRA9/t3h6CwRrNhnYWq7bhyhweeITedxILI+wfuu996Kl02OTdlfT0DduOXb7K5hbpNzEw7AMP0Dl+6MjQ3ESFXGuki5ZJVertt/yf7bWRgyJ66f4/HCcwvzdhAuc8u/cIlvhGoNoZgO/xXqnZYpbvLg9y68ezuqi3O162rsWL9zbI9/9gT1pif9wj3YrXLLv/qDR44B/CHf75ryez5B/dYdRn5vR02awU7e+cFLqhgbDD7P/nok06/MJV3F7vtyhuvdEkZ/mFmLux5eLeHssGDjjiDr9z2FW8Kg/Xe/egeq1nDKhaquF13y3U2NjFu69av96j/SrXidfKff3yvX7HikFm2cy6/wNYdf4y9j/XYtMFTvFwjWF6x0YFB++T9D220b9A1ZPixH3/oF14vcNGW7Mtf+3IoJbqwYPfcea+/t2gl2/WVXb5nSLeDUAlh875777VqEQJL0WrNBbvlG1+zZl+nvffxR3bcxk1ei/3pex+xLt8Ns5mlut3y3W/a1ELNn4sOdvf+/U+sxwvLhBr9133zFi8sM7pu1D776GM7+ZgT7Ed/9QMXOs68/Hw7bvspNlGfc6sMLCV9AHQcsmIAdAUs1ZLULE3Gsxo4qLajJkIccmpqab43BWFo6pTyVTuA1YUm96MBHelvoQJfatbjHBSwyJScEXthmSAs8HNlXmSg2FN8TkZFgYVjoQaZChJkmqsBenypKwu8Nn0PPkdQbwrg/NsLF8WgtTwLCQUutbBQQGmbj+Sx61rgmaphpmAeALNV0ITMXgVArq+uvYI64lfoA061W74/FZTaAT2cERXE1AqUNhdRUAn3tdKt/KxLK1C3Hkh+NfdeATgP0DMNOgZyKti3/84ukq01zOYa5wSrLddVBVK/DrJ9Hc2lOrJsgFRDToUitQR4vwpvSBXKYusZ4jp9HqBDZQGgM/jwXwLoAeiTxj7Q0N1fHgHdI0ZDcVlnxF7bfGnJuqud9usXfuUBZNEFb2ece7an+oBxQzOCN+Kd19/KIruhH5165mmu5eHlCEB6M6atoe2olYt28o4LrN5c9nKaYPIrjUV789U3YqAOIpmbdub5Zzsjpab84t4X3FQKRopQu3MvOz8rhoK5PPfksz7OUF62YDfefKPNzc+FynLIde/rtfGJCdv71NMOLt0dXa4RH7P1OM/3Rr9xdNDCvBDljq5t+AmhAnNH4BYOGgQMgDQiVTdt3Gj3/PQuB0hEXtea83bVVVdZb3+ffXrgMxsaGbHFlWU7MjFuXb09NrJ+nX188DOr9vVYtVi2vuWiLRyetH17f+WhYDADz6w07Mbf+pr7gPF3d6VqNl2zFx7eYzBUw1pQK5Xt0ht2etvPQtyvPY/u9rUBJDZsya68/iorw1cEIkZ1tmbBHn3wIR/rTH3Wejv77LKrLnPCwvo88fiTNj4/YYPdQ4ZeZjfeussaCw0XTPoHB+yj/fs9OPHxux42RDtgpeu2ZDd95VabXqx7tDnKrC42w1rDjI5GM9hfNE5pzMx5xPuLHusQDtYtX/5iyC3v77N7EUdQn7KezgG78es3+94jNuDjDz6yzRuPsZ/djnVGFH/DCuWqXf9bt9pHk4dduIKffebQmD37wGPWZ6hCh0iFsl377S/ZQjEIqqXFFfvlPz/guQ9wC8w36/al277q2jvmD0a//4MP7dXnX3WauezGnR65PzA6bPWFBS9WhAJAEBBna7BMtcriqu8WhxqAQgYFZsA0Ikrdab9wmmjJhPA3GQU1JhUw87SHNg0iBh0pY9Lf89LWlOFqcxF1GfAZCOoiyJFhKkPWoKw2Zsi82TRnLod7p5aNjEHHxk0KUOntyiAZ8c0gQd8PCOZisk4B2VN2E5M+BSynJZZU1oJV0l9dK6UpoJDhaxQ6hRr9uXaMQXT1xDxonbtq5KnW2gJ+mvoDR2/T/qWU7+qA+vnd+iiQUdjkszKhNprLVRtVwTYVgtK5oFqpCgpOu6Qp8Drf3/BPswH4jkql2tZYhS4g3IezCp6P9aJQl6Z+IrU5AGZ7poEKikpTPPf+c6VpXT09ITU6uidwH9x++J68QoUMPisrNhNLvwaLW8EKm3ecmQvoNLkT0FFcBoAeemz5Y+30c8+yhY6CazgoiAJm/e5rb7leFJut2ilnnuZ+ZgwQd779cgiKA6A3yyXbdtn5DuhVtKQEBtUXbd8rqNUeUoYAZNvPP9vN1Cjygmf8au8LLjy0AXpshgIh5LmnnvVxAtDhaz/34vNs3Yb1XtcdqW5d3d1enezZXzwTgGFh3ovT/Pvv/759sP8jZ+yj69fZgcOHrAStcXnJfbherzx2T8KiI51taGjQJifGbWR4xB668+e+NgenD9qG/g127S3X2jvvvWuXX7nTnn3uOVu/cYMVOspWX2g4yJ9yxun2ylv77LyzzraXf/m0nXn8Nnvx8SdtEYVyOkrWLHXYaVec7207h9aPeqlR9Pl+6bGnrQorCor6VCq24/qdVomAjoCtPY/v9g5kTH278qarfB6et4ogIgD6zx7KTPu4EoAOoQX79s933GHd5R776MjHtnF0k11x7U73JcPUjj2A6wOE/twjT1uXA3rTBYddX73VphcQ+V308SNjoKNaCbELqBRXR0pip7sn0FP8f/zwb6yv2m2VYtktPrd98zZ//v/z1z+w3p5Bm0CO+bd/yz47dNDzz1GYxmoLdt8/32W9hYrVF+ro/2oX33ClzZZWvNLbm6++Zjsvvdzu/asf22effmhbjjnBI+mv/sbNHuUOIQiV5Hbf8YA7JbzsrDXtml3XOG0A4NETAHUC/vFvfmwzzTn7z//TH9uBQ4d8bAtLi04rEOrq6DSGInjNljlMfaZuWUD7YGkjy+8J0jiEeYBN0KKGmz6DB3stc6AfM7TvFT9lyiA16E6ZOsE31ZCVuUM7CwwwP2eX16qAoECzOlC0f0OLALU91bhSDTAPvGgFSAHduwSCWUvcAu9XjVXH36aBosZGrKqowopqytocJtVuMcvPq0Sm4JYH+CG05+hui78poKv/lc/Xueh66pq09jZgwWr/uPYEdAIPAd0ttxJgmVq6KNCsRkvggSqIKKCnzVewz+1CJ3zvwX+Of6plc0x4HsfE95D+EMMEC1c0BGagnlq7FNDVhA5Ar1Q7nafg2XQPMMCZ1h1dk9QK4kpqbJzlawuTe56GTkCHRgcNPQV0MP4zzj3L6uhuCc2mBhNt0d559c02QD8ZGnpH2QO4ICu99fLrXoMbDL5ZKtmWS871dKFOaLZ4UH3R670Hz2rRNXQH9HLU0BNAR0jIuTuihh7NuwR0+GAhfV9z/TVOcgAXFJBBRTlorHfdeaf1lvDm0PFmcMOQnXPeeTZfr7lf//TtZ9j07KxVuzqjyT+UsnTCLxa8qtlb+96wr37pS3bPPffY66++ZiPdw+F7MzvzwjO9HzsEAQAiNHSY8qHhIt4ABXU6+rpt7NBh2zay0VYmZu25x/ZQlrGDMxN263e+adWhPhubmvTCMqcds9ke+Mc77Mj7H9nGzZttrlhwDR2AXlwKFpU9jwUNHVCL0V5589WeF+4ulZWmC0OP3vtzH+eiLdvEzKTdcuuttnXbVjt46JD9+Mc/Ds1t+kLxHuSAw3+OeaDxCkrtgnj2Pvxk1NCbCMFzQJ9szNtKR9FBHfNFS9jBgQE3jcLNAlCHD3v84GG7+PwL7R9++LdWtbLHZVx++eX2+C9/YZ0VBJ+Z3fKdr7pmvP/TTzyTYrh/wA5+sN9e/MUzVpudtoFe5KmbXXztFWaDPVaoBvMuhMOHf3KX9biXHHNs2hVfusE1dBxU5PvvvvMBp9O55brHYnzxtlt8ryDoIXYA7WzXb9hgnT3d7m6AlQBWFmwsMhbgfoDVp4b5Roaqmhylapa+pJRPZsnvFZwwVo2mxnchaK29+UYKOmtp6axUljI93qMmQQUuMlAycX1nC7CCmREEy+enWnjqYz5Kw/ocDZ1m29UAU8eXJ7hwffFdHqC75TBq4GoJ4Pw1yl/XxN+L8s4x9kjXlwyc+5mupX6fArqCtoJkKoi1/l4b0NP7VNiIbREyIMqjEXUZ5FkYENS3FqATwFNAJ2DCFaouKN1PXKPtQ7k2PCP43jtjinUBv2tsgfcMibXaqbkTVEPp1FBpjhYCPZekGRW4MzCHGwxBx51VB3S1mqlgQFM6BQb9zptjogQ2iqyxP0gsl4zrcK9au1KBwv3qEdAzBWHrZWe1KsXF7jNumpCgOPehd3bar59vaegO6OedZbXCijM7BAohP/ftV/bFbmpBQ6SGjkE7oL/0umvFAPQVAPrF59hisWldhbIDehOA/utXXOvBZMEuzrzgbK9b7k1RcgD9vB3nB0YIbguTe9TQAejQ0BExf/W117iGVWs0HNifeOIJrzZWW5i1XpQBtYKnrgG0IIAcd8Lx9tIrr3jgGzTr9z/4wAO8+l1TX/SIb1gDTty82d564w0HrfWj6+yen9ztYD7bmLG+ap8hehz+ZgQQvv3OO57j/uu9L3mzlWu+eL29tf8DO3v7mfbJG+/YieuPsSceesyOfHrAyp0V6x0ets3nnGbIBJhfaNjo4JB9+tZ79um+96y4bFafm7Pl/j67JAI6TO6uoQugA8wuv+FKB2IQI76HpvvY/Q/52mCX8N+uL+/y8rDIErj/zvudUGrNmtcZgFC085qd/llnV6c/5/H7H3eDNerHQRxCINxNXwuADjBHDMAC9rBYcFP9Yr3hwsYSBL9iybo6KlZYatrunz1mi8t16yp12h/8xz+w//YX/80mZqYMddm/+d3v2Pzygm3ettWD+Wxx2S6/8GL7X/7kf7aTN222xYW6Zzace+lFNnrSZnvhtZft5JNOso5lsz13PmgL83Mec4GxXXbzdV4pDgwUtPbLuwKgj9WmrdLVaRdecpENjQwHab1QsOM2n+DWFQD8qaefbq++/pq34sXmQugZGBz0gMn+gd5ojWoHYx5cLc/KQ0+GrsyVzFuFAkrjqdZC5kjtRxlaqpnlpb2ljDsFdWU+eQCjgB7mFEafp9mtlXbHexS40t85Rx2zaropoKdzW8vk7kAurY05fmps1M5SYM1Aku2JVykcsxo46/PWjuJuFZz51wB6KkS19i/2dJJSY+n6cXztgoDWLXBqXnULU0FHNXZ3J8Va/7RcqUWCIJsKvSp4Zc2bxAqVNaOKvSsA6C40SGoag8rK5Y4M0JXu9cypIMO1DCZzWEaAf600Q9IMBQNde86D33lhGeBgXL9UyNZnpUILn8Fy5Nm6fR6gA9ghBcGH+as8QIcXG5G/C0sO6G+9/EYG6GD1J58VTO6Zhv5S0NCLeG6xZFsvOceD4hTQX0sAffsFweQOrdgB/ZlgcsdSZBp6NLlDUHju6ZbJvd6oW3e1x5fskp2XenQ5NLCH7n84Fp0pefDcjh07PHXu/Q8/cAB68ZlfZSldk4vT9v0/+L7te/NNByg8C76xvu4emxobs3JsyDLQ22d7Htmd5YCDz116+SUOEGBsUzPT9tbrb3sQ2Ex9zn3ECCm66AsX2vGDo/bp2+/be6+/GRAWoWZFszlbtu/8/u/a87960bYcf4I9fNfPbGV63oZ6B30ss4WCXXzjTjdhI20OEfPwodPkjrKnl19/pQspqqE/9vOHPRK+ZguGegJfvOUWj/BG6VcU8Nm7e292SDGPS668xDZt2uT+HXSCG+gcsKVmw03fWBHknt9025c8D32pXHBAb6DPPNL6UC+8ab5eKwuLLswdu3GTTR+ZsIf+6X7P219ZQqZAv78TefpFq9j5V1/ivviB4aEQGFfucLB+4PZ7XPeuzc14b/JytWo7v7zL1wu59E//fLctzkzZcG/oZ45a65fuurYN0Hff82AIivE2vE0P/MO+I8UQmvmPfvgjq1inlzGG8PXb3/uu0w1iAtAECNp8rVG3BcQMRA2VjIaMwd1M4ltNGavLta7httKWVNNVrUE1HWU8KiSkzJiCQx7gcyzUAhTU8S7Qa2aNSpqXtLg3g77aC9PkcffVAPnzAE0ZvAorBHJdu7y1VtdGnobuQXVJUFgK4Hn7kzF29DuQG/I04rzn8TMKD/xb54XPNKgyHUf4e20NXYUT0oMCulYZ4xjy6Ejv1bF+noZO7Te9PzOzi3+a41IhTi1UKbD6s+kAlm6gmcUFKkd09RLQKSQHcIUFLAB6SlupVo7rjzrfKytWQ52SUqtkLPdf56LrpZ8D0BdgYXArRzD56x6rIJOef44PllQqD37vtqih+8Ooocf8Tta4zUzuz7eC4sDEtp93ls2tLLr2B+2pUijavl+95oAORogo5QzQo4b+5q+Dhl5AqH+hZCdeeq4tNFess1BygQCa/uu/DiZ3aPhucr8wAjr8DDmAft6l7Sb35yOgU0Mfnx63of5hf+L+Qx/bseuPs9pKPfhu4v/OvuhsZ2LQwBHw9fN7H7LpxRnr7eiz6aUZBzw0gxkeHXGAch86NNZS2UYGB72GO1LhTjv5FPvpT/7J+io9/j0yAlBF79DEYVs3FFq+Ts5PWX/3gO0f/8xu+3ffcc34uMFRKy+s2KP3PeCmfPybmJ+xOqwXnf0+9oMTn9qWoWNC2ddaw2YadSsMDtklu1qA7ib3R1omd8CFB3XB1wMfCwLTiiV7/P6Hfeb4Hs++7tbrvBEKgspwCNCLfcPABpuqTdpQ16DPZXJuwoZ6hmx+cd4D2DYNb4jlUQOgf/HrX7apRs3bmKIDHDR0WCRgzYCw0NfT6y10J46MeXW98YNH7JTjt9rd/3iHC2rj6IgWKwCeduGZtu20U1zYe/v992zbidtsoKfPnt3zpL318mvWV0C2v1kppj+ONxsei4Go/qXlmo2UumzswEEb3bDBXTqXf/F6T5Fzk3uhZHvu+bkzg8nleXBNu+r6q7OGPRBQIfCh7j72CxL0FTde4dwTQXt+VhBBDWsFnBtrmNyVESgzIQPR0qk87GSCNNeln1MQwDjUZJsyJmWmyqz1dwbdqWCB5yJYLu3UpgF/gXG1gqKU2aoGrYVvFNh4DYLS1vqXB9wqGCkgpvMncyRA5AXFofNfqjml41kN4LwEdCjm3XaLXp/nA06Bk2CXB+r/FoCeCpKrATpBg+tGel1rf4JivLaGzj3iOuMOAjpuT4FSrS5a0jgVSPA3BDK1HmDM3i0y1lMBdrFwDGMlWvOBqb3VL17HwbGq2Zvrgu+oodfrNTe586yla53uP4Hbnx81dLdwRyEa33PP3aQeAyxVyNHzjxx2Btr5/m3dcWZbLffMLAEfd4x8h6QODf3XzwWTe9hC+LbPslmUNkW1qqUVB/Q3XriHvI0AACAASURBVAzFZwDo0KdPPrvlQ8eCvvmrAOjFCOinXHZ+CJ5qFqwMmaKxaG+8/HrMDg9BcWdedDZ2PeR/W8F+/cwL7q+nhg5AdwkMuiI09GeChg5AB2PauXOn+2Z7OmEeNZtdmvdGMPgdxWmQsoUqdMcee6zNTM/Yyy+/bJOHJt3UzMIrF199qedVI7gOwVD4HF3AJsfGbGR4yGuIgzmg5j3axP709p/YSO9QlktNXwc2D0CBevcoCPPZ9LhHl88dHreTjttskwcP271332Mb1m90PzLiH/Hz8PwRG+wesPPOPtPef/lNr4IG3WAGroJdSVDcIy0NHfdecdOVwYoigP6L+1BYpegaOijyhi/e4HuMVrdIEUPJ37//27+zwU40UFnwyH0cjEOxpO03v/NN+7M//VNbP4ziNE0XvG75+le897hq6MPrRj1mAEFk6E5WjZWZoKHD5I5SsA/9NNS9B2V9NvaZbRzZZF+45VoPrEO3OUTLoxIg1vjUrSfagQ/32577HnNxBBEQ8HF3Dg3blNVcQ/9P3/9D+9F//TM7dv1Gp1Xs1s6v7LJ6IfiiQWtP3gOBpuDfwZrxhV1f8LgKaN6lcsnu+oe7M+280zrtm7//Ww7g0M7xDES6w0TfQBAgUldwViS4iszHfbQxLUUPM69laVcyTzIA3qPMSv10PMSIwiajUUZMxpIyxBQ8cB2fRSaLd2JcEDaYXqZmzpbWl0FQ4AkR2BSEGamrjC4TUCQobE1Ul2enoJ1quAqWXA9aShTQXRgqlbx0Mxk0zZg6Ft3TFJjAH1GwiYBOQFTm/nnd1lSjy1vDfy2gqwVEBcqwBy1ZRAUypaPVLCQc9+cBOsGbc6Mpm8Ih1lDPh4I53sFzlcaWcLwwp6eAzu573hMjphn7OKImngkTbooPAdvcO6aF6niVLriGnungVRjh0Guv46A0mGrdKpQA0PEfeDOFaOdPHSH2h6mqav5XPuG8JcbYZHPYcsn2FqBDOmDeYCwu49LAYvShp4B+wVk2t7RgHZWKpyRBe94XAR3BVg7o57RHue8joLveU7LTLrvANTmAOdPW9r3yxtGAjqpsFjT0lxKT+1qAjvFfd/11NjU9bc/vfcG1495ulPws2IU7L/ZceDQRGRkedml7ZnraS9U+u/tZLzuKTesu9dgVN+z0AC+UM0XKG3yr3T09CDZw2PeIymIQKgA80EABjnufeEaEIJh4F71P+K6bb7LPjhyyrpFBf0dPuWLjBw7ZKVu2eXeyhx5+GLvhLgWAbodV7MpdO22op8/++R9vt+FKn9Wai7ZUqNplN0UNPfrQdz+caOg37QxEg+/jOAHo1NAhbFx767XekAXzGOjr90I8qMH+8L0/99QvFHkNFodFu+H6G7zb2nPPPOffYSeh5QPQ55Ya7v92DX1l2Xu5Hx47Yscff7xNjI97K1XQEw5XfWbeBjp77O7b77BOF9GCARDPuv6ru+zw5Li3PEX3O/czoTIS3ArIkKgv2t5H9ljZa+9jjQI43/i1XV4Y5sWHn7DFes2LA0FG/8I3brYaRovI1BWzJ+5C2l7R5lygKdit37jVg9080tTMHr3nUWvEdQcN3fiNXeHQLS7axk0bA6APD9vs3LTvpwKxAi/uATNiBCsPJw4mtWNeT9MZmAuZnFYKI5hlGgJqHFRbaTd5mqQW1lDGp4yFzADvJDMhoDO/nYDOdwSm9fkm95RBt4E+8ozLsBytDucp4OVZIdK7VaCgpoX78jR0COVsaqSMk6BG5q+Awn3CuhHQMyFFQAPvZCW5VOjSv3UvUlD/twJ0XccWHcDM2+rQpnvF8almqILKvwTQ9d08J1xXBsVRcORekt4goOM7/kerVXaOYmMaBU4FdLcAsfmKWAbC+0qGtDXGWeCdoBEKoVgPWCLTvcUY8T4COtJW8QwIb6qRt9aovZse15lBcbCe4j5YfRXQKQxyrhQ6lP4I6PjM+cgpV5zbpD0+e1EMiMPnqLzmmxsXTg8P0rtQEQz/XMMG4DZDXjFs+8tFc+3K/d/4D1GhEXScfUMzRW5wMd7fDBq4bwAi561pE7PTtm7TxrCwKyteXKWno2oHPvrYy4BaFZ3emt6rG2VPIXHv3fNM1qULY9uxc4enIQEUAMSHUSt9eNgWVpasvrzk78KhXjcyagc/O+BgA4CHKfz55573AisnnX2y547DhLwAi0VPdwiyQ+oUONJK03O8YfL25ioeLIYc/mUP/HAGDuZVQCBEiE4sVMrWrJR9TAAqRKAjaM19QCDEUtH90HgnDxjWl+uMKkPolobx43Pci++8dC+WsVSwucWGBxT6+keByN+zHA5yqVpxzXNiYsIOHzpsZ595ps3NzPp8uqpVb0fa3dnlQgrMW6PDw14ACIwKFfnwttlFtI7tthu/drNHmqM4T7mr0+rLiz52rLsfCq91GCoSukbuYy64u8bpwvsbh/RE1ABAf3LIv9ZRCtWU8LYI6gBl+NPRfc7n2WGe3ocHl5fNepaCxQfvXuoo2ly1YIvluI6Ly9bZWPF3Fqpl94FhfB7RXCyGdsGlUOMfhwyaeygiEdKDiqVQwQk+9YHBPg+SpL+ZWhwPHeunpxp4aqLLA1vued61HIuW1iSTxE8+TyulEdwZOUxzIt/De1SwIKOggKEasQcEieldNS3wjjRlLgXeYJUJecPq/yYI8yeECs6TTJMMnsLIaqCogohqoRyrl6COeegcg46TTLRdkGnPOdbxcxzcH7WQpMINrsU7qQESlNQakicIqFC0moasQk0eEIfvC9ZoLLRFmafaKLVkp3vJBmjtUWg7pYKWXsc5KX3rPrhAF2NIVGii1YhZIqkAxD2iyV2fwZgIBMxBYAPuOGhHa1lLaF20jo6Ib1HA1txvNXnrmLOxFApegwQB3AT0LD9cKsel65+tHfgdLEQeBxF4JM8e90HjWJTGM5BP42+2XSomd/kSpmtqFz6B9DQCtBNAd1CPif4OnuDVYMge0BbDF1A/F8w4AnoNgO6lP8K9DuiYHAC9YFbt6fbiLVPTUw64fdUujwJH6hOCtD46fMBTwbwFaUfF+5M/9uijbnr3jnC2bNvP3O6+T5AwwMu1vULBDo2PuUkXwU3QSj/+6CPbcsJmq8/Nu6aOUqnPPfGcR3t/53e+a2+9846tP2ajzaOMLCqnHbPRJmenrYla3gB0AfNQriIIQmRs5Y6g/QHQAVqoNLfiQXahiA+fkQF6BEOMNRy/yAAx/HCM3CWB/yv7fwXXwLHSXiQF3eNgDiqhP2MAegfN5aZ3P/NDXS56ah76noPQ33pjnwP4r554wfXum2/d5cFsqNKGNUYu/OTEhG0+YbM9/ODDLkxRQ7/pG7fYBx/vt3MuPN8+PXTQy9xi79rAKprAnMh9v4stzRs0gGp/CCJEsSJbsfnlxQzQfT0joIOG8F9nsezznKuYAzbuxecZoMM3VS5YrbPoP7GO0PAB6Ejza5ZRejG4kbBPYEaohAdAdyk8RuFCQIUmjp9k0viup7erTUOnVM4DSebBw0qNh4CUMjzV0MjwU61U1zMFdGo6KYPwdYnMk1o/LQQKVjpOPiNP8w/sIKyFVgtT/x/XTllH27Ownzg3wnd0/gQlNYOSyRI00qDCo4QG0Zg5N66rCz6xHrYKFDmsLsvl53fK4NfaH9JD3jPxWWq5IVikwkX6HK4NKs39JmljeQKJ1/lYRMXJ9lxs1XZ/U0DnuAleeeupQkYGyNFk3JpPSCPj+n6ehcKVl+jqyQQJCt/oRdLZGdtRh8wtCnKgm4UF5H+Hs89x830EVrVwKaDid/ACL/uKiiexPKv+TOktpR3oN2VUshNAxz2qYDOOJRfM8f7k7BROuPA077ZGRpOaCzN/WTi/bf+gfUELwz+COYDZG8eD0UdAoYbuF0ZAp4buGmaxBeYEQt4/16hb70C/+/OWESG9sOR1wfG+Tz791Po3jLqmDdMXarTD1M32ofP1eW+/evlVl3t/8yNjYzY2OeGmcjBtaK6oxY5CLwjWQhQ5csJhEoaP98477vD33nTzzd6oBRXeRjeu957Y03Ozrt0ighqADq3c60rHyMugoYdaxc6EcHgTQHczuFSVcik4ptEAZNoYbQR013IznyK03/BeBzi8cyX4iigQIUoclhLmFjngLwcNHf96BvrtjTf3ebrX0sJiljP+w7/6gfWX+9ydgHlcesXFdszGTfYJYg2OOcbuveNeG5sZt1Jnh1U70IGvZF//3jc9vW5iesor7WHfUFnNZbyonWOOWYlh3IX8dFS4g8sGAB8ZMFYMoD6zWHe3CIQfZ/zRkuHXW8Gr7MG8P18t2FKp4JYIaO0ZoK+sZIAOTd2Z6FLTAR1r4MGbeHb0JYPeKaVj33jQ8bu30o0VnahZdaA+fPShkzH4YY+548qw1bRNrZPg2q51tSwypAFl8C3tKJi8lfmlvkavaBj9+wroGGMeoLdoq90nnjLjMK5WLXhl5H7MI4NTgUPn4uPEA1C6MsfsS0bDeafzTwEyBVUCoJ8pqXrWJhDEVKfUQpD37KOYMTQwyX/OA1yumWpoXN9Ug0/f+Zv+jcIma6Xy+3mTlC6lM29WFzt20apDMCEtK7jqPFpgxSijMGK1iCj/0vXR3xGvQ2sOrUHpXvN6FRKyZ0Ta4XhBV6mGDi3e75XxAShhnfBekXGNOHbVlDXtVPfO1yn2QwD/1+9SLV33UoVxsERq6LxfBXH8rjEYKmyTv7iiLATggJ59KaYvfuYLlFAM/wZgN1D6LgF0Z2jR5O4mU0iR0eTuzV6a5h7TQrFkNURCw7+FAIWoQfr9UcOEyR3lRmF6aczVbOPQiN135902WA0BbpMrNbvmxuvdXw1pG8Fcz+x52vuQd5W6bLo+beedd55t3rLFtVT4v6Glw2+Omurlni6vBIcodfQzRwR4fXbennnyKesth+Yw51xyroP5wvKSt8/E2FDxrVyteEEVArozhqhl0pRI5uaaISLNYaaB3xemYfhxPOc/aLlOFlCmmeoUtfwMDAkUuDZ4JkKlIxAGlhn/Re3dDWEwJXeUXIONhhO/xqvFIQBxpemNaM4//3xPVTt44IAHrm3asNEeueshOzJ72Nb3rrNlD81reivVOET78NMP7IRjtngwHMZ+ybWXen/7M846095+9x2bmp3xXH7ELhDg3C0RqduPF+iqiCblYTwAdBeMIGHDNVFoussAgO6g7osZTOU+10gvAPR6NWjgWDsUluldLrqvHHmaCNKbrxQ8+h7vLC83rWchxGw0VhatCJN+NH3iJ6V0auz8jocLrhMKACU34x/tBE41OK4BAYa+OgX0PABQoKJwrT41fQ/Hzuso7VOLJaCryZ3MTJm+MiAydL6T4wl8IdAqtBQyVB0j7qFAo1oUtST4N0GvtAbmmXsJNClYqMDE8ebNgSCh81ANlKVfU7DQveDzU2aLEwtLTsof9Xodd7o2OrY24V2EfI5b90Tni1ruyp5X49XpHMJcwmlOBR41/ftZjOZjXM2zQXBh2prSka4l50zASsENGjSFPwVWrrXuaZ6wwEws0h8FRaePaHKHG9bpSAJXqaFDoeC70nXANWlQJ64lYMPS6vNPCsuogJK/7tG87sbVoHzpPz3f6lIizdN64LwkyRIpbL7o9LaguAysqWHEiDsuWJu054XdotYSze0hqzNo6DT5NsvtJncwYwA6wAiAzoIxMLcyr9ABvRhKnn762WdeKQyHvz41a+++tM+mJ8ZsaGjE+4kfe9pmO/ecc7x3O7TMpx570ibnJ7zoSE9Hj+24aocDC/KMUbENDVeg3Ze7qnZ4asI2bNrotcZnJqY8Da2/u9dNzx+/s9+QzoYAqK0nneh12PtHhx3I3/3gfQ/WKlcRkRjNhrG5jc8jRuWjUI0zbeTQwzwJoIJGh1z2ctmqwckQABo/QSD+f8G36F3ponbrOYcgKJh5YKlGgBt8QBEQCehuhY8CEfzPAEZCDtbQfe3IvIIg1tXpnfKwvvD1H3fccd4dDYfgFz97LAPwerNm3YUuj3gvezgZAtEaXrn+0ht22PDIiLshMD6UzQWxoaCOF6IR7RygnnWuQwBhnGuw8EDYiJ2nigXff4/R6IgaetToXEvHPKBhLC27hg5AB3Bj3aGh9y3hZ9AyF+R7TMg1+MUg2CBPv1hpATq+zzTZRbTgDT2TCeCYH0HGzWHF0LUs1SoICDiQBDBlzryeh5dMlACggrSCOhmjMjw+g4CuZ9jPYsx1pzbPZi3pO/SMpwCjINLyp4cIeZYepQZH4QXjIgDwfjJlfwaEL1hoUI0ylq9Mzb3K6PB8NYniWsQ7cK0VNPgZx5CngeJ6xAit5UNPgVS1JJwqxFfo+9PxUihMzdqcrwIG9021OI47FRBbNOGzDuc0Wrf4e95PFUqcy0QXF4GboMF90r3U/eU6eHOYGCPD8Suga3MXPlvnBx96uucqiFJD5twU1H1+EtvF78Bf/ExEkzvao/o5iFU+SfewTmD+KaATMHl2U7omYENZcN6PRloxvoDnTZVkna8KR0AN5KGvBehcG903PStHAfqWi8/IAJ0SUtuBjIFcvlkJwYCMAOgODBHQ1WQOQEd1rkxDx4OXVpxxw4fugI7mDtCaCkX/zwOmwMwjIM02au7jXr9uvWvPK/MNe+XpF20ZVcIqnVYzs/UnHWNbt2yxQwcOupb94pNoDRoAa2J+wr73e79nH370YRg/OqTFuuSD60ZssjbnhxK9rSePjNnW406w2ckpO2nLNnv9tdc8hQtgBUvE4fExB4/+oUHXGLt7um1+fi4LinOgYi5/XCuY7FECFWuFIiuwEvjfBfMa5r3FjtAAB1o0fObRPE7/exMR4bg5mpagEXvjGHdpFKwEhhRN7gyq882P6+dtV2OAoY8tBsZhv9wlUOnwbnnQVLZt22b79+/3OeMwIOodcQkoazvYMeBR/2hLS6ELOexXfeVa6x3osw8++tAuu+wye/2NNzzFDBaVjFlhhUD80V1AkzvGX4+BVRDwIGS4ho7NQ+AZ1grCSAT0cCpjS98I/nDDOKBXChmgu4a+WPCa7aBb1HCfh2U/BsUhmK53KVgDGiHsPwNsAjoBHEwA7hxq6WSSOFSu6aIaIVIRo9aeMl52QyNjIiMk49fDzvMHhkNfOM3+KVPhfaz1rtoNgY3MIAV0RvVqEBtBSRlnCk4cQ4upso50q5a9WgcIpiqQtP1u5hUD1zK567wU8Dg2mvQ5Z11P8jGdp4IKnsdubb+Jhp73DljddM85Ls4T55/rpuMnY2faYSo48G8CugKBPg/Ncaihp4If36fA3j4HnI+Wa0/fwT0mvZI+0v1VQFehgmPp6ek5Ks9f94Ctu5W28C5PC1tacoEtfS7H4Pd8jg8dApuXnQb0LC460DMmgy6HlPZVoOC51vNKwKcPXTV0PXsq6KnWne11oWh1mP1j0LOCdvq7Prdt/cQ842dl8wXR5J5EKmaMx4E8VrJKKuqAkuBPzgAdAJEExQHQvWyrR1m3otwJ6IgyTwEdE6SG3lhZdgD2vuKz8zZQ7bZH7nvAhrv7vH0oeqhddO0OT/Vav26dzUxNe7rVgc8+8zKmIAiAVG9fn/vRYR5GHvnk9JRrp6XuUBwfYL79lNPs0w/321K9YQPdvVYuFj0wDiVAEdWOaPup2pwLMQMjw3b40CEb7At+5pDU2QoedP9gTFsBgGM+fvgJ6NAOimXrXkFeeojUBoDRPB6iwIM2zeh5184LwfIRfsKJGdJ+XLuFbzyCP97nZmto8jGewffJiu7ewE8H92rF3RAjIyNWr9VcU0Ir2g8//NA2H3+CgxYOBZqxDA0O2fTUlK8p/nZ3SwXaM0zZZuPj497YBNkBTFNjNzVn2kitiGuEzwHo883gw640i9kc/ACDZsqo4rfcAnQQfgR0+tBRoRBzrAHQY4EHADpM6gB0aABeQa7c9O9B1/gcPnasR6NSsJWOVpQ73g0AB73x4HjqC4SumK9KTddNbyisVA7pXmAwKaDjGdScCTDKHNODi2sZMIffGRSTWgDIINitTbUcvoef4aeDV7S2cR4txtbeXKUdMFrNLxT0AlMK/tk0hoDaHuZGwUQ1VI4PZwZCume/JIyJa8Rn0HSvPnDGAKwGhvicZlNqZQpQBITUh859VHAmqOi43FoT6zuk+05AY5TyamNUlwT3S9eZtEZaxHNUS0UedBplzndn65xo7wSHwK3aU6pIK6QNvlfHpvTFoDwFLxUsYPlTum8DI6apSoU0tVxRIFSBhHTCn5qHnlmoomsSSgmsa1BK8B2Ec57HsMchhkD3WS05oB0VYFQYCtQf/j996Ar6/J30mgp9/h5YKFHvJZrcSZu6Rp8XFAca1PcWjj/vFA+K8/KV0X/IxaIkQs3cP0d0tmjqDugAlOjPZEqSm4e9WliioccWn5mGvrTgvnRo515EPz4b4Ib7ERiFoDWMcXRw2OpTMzbSN+A1wfHumZUFN5339vZ6hHvYpab/jUh1ECa6iEFrhKYPEwV6fuN5yJOGORcA39vV7RXM0BYTvd8X5uvW3dnphUo8gKmz6hr6xuOO9faqnraGlKjGghWijylj1C2ROUiaMCdGQHeQxXsLBWdmlaWgNcPf7XOGph4JHeuKaxhw59HkUdsGqHuEPDTZaH5GFTho6X6A4rUEdm471hnPRM489gpjQR0BuBWw9qhXD0sHyuDiM8wdhwLpWwByFN5B3fqpqSlbKTSt2tvtqXubN2+2Dz74wN+Ntfc87cFBW0QgY9wT/mRUs2voK0seGOIxFFF48QOMugPoTAehQTR095lFwcAzKuLaouufAzpM5svmfeNhhYDrwDX4IqLmg+Dl0fEuRxZssVoMwhSC52IbQ8y5hApS0iXNzWzQyGOPZmcQy8g9XfCOS0xPI9DqGeGBU6ZMgFNAJ+MCzbJN41oanqcAuuCBvsihhCyZDs8u3kMmxpzyo5h2DIpNNRXMgSZjgrw+H9dXq5W2bnGqhbrwFPu0E9gJ9u6GivvISl5cs1QrTNPWyOixRqzYqOutvxPQUwuKazOxmdPnBcVxX44SOiKdpuNVgUiFvLz1TZm4AjYBSq/R78FmAs22p43p/FerpR/2Mfyn1+NdFCpJO0q3ig2Bjlo0p8DIZ0KgViFIgc3ppyPQj1qR1BVEQSIj7jSqO0aIt62bmNzxLPjp3ZKDjo/xnIQ1ZcBgmIRaJWjWXg2Qw/wiqEuUeroGCErlnHX/MwHdM5haikD6Xtyv//RZwGyvJ6+FlwDoPKT6k7+rBAlTOKPq+GCAlRMwzL8oSuNST8jX9X5fKMDfDAuJ69g/OJhawoKALwPMeRBcKgJYIecbTDRaCPz+GD1O4Pc89yhk8Nl68FINB3MgFeLd0F59oWMgSubjjQhI5pcJM3FslNyCRBdS/PwwSLUwZ/pci8g0WYg/2yQEeYFIY1MQzxdnqo2vV4gGVg0D64l1X4LGHoUD13LiQ933TuYe11efiQI6bgHAeyRnWSV/EhbAHAVp9GDh96CdLodWtBiDpH7gd97vnwtF+u8cHN4d0D3sK4IBJb7M8RpMoxQC1dzEhR4AOJTui4fhp+ClV+Fvz+IEmG8fn+lpIbEGv+81gHopzAl5824NiIeCh45mWs6bfjNchzPha+Cpkh1tpRqxzgruGlin54vMmhqcMm28m0FzoN/U/6qCY1OAXNec94Ah4FkcE89tBp6xLgJBn8BHk6f6MEnzre0MZwfXwsWCa9leGO8H2JKmOB4Cup8XAroE46YCA4FXQVI1WAiMFBAVeBV4uJd4Fhm6rj9dHKkWTyDjHEjXecC8mgWFVhGOLQUm9pNfDfSooadgwPctRAtpHphSmOBeq3AR+BWC3II5Wsen/FN/1zPun0eLVHZv1BbD3gae6uc2WrbAdzwIMQIu6VX5Pt+nwK/7yrGG9YD/Gpru0Vq2Y4FYlFP68T0FkMZ0Yz1/bT5q4Y98Bsbg55+YFqPoSR8UAnSvuX/6GZgdnum8HAJuUi8efyNY+agzy9KzUGYiO82uWQvQ8XIlKF2UDNBj67dUyuP3ZH5qsqFZwz9zUGlP02E6iP90DTSglcYSZ0xNNk4PFRcu9UGmBErpJk+K4gYpYSgzwbhD6kL7+JXo9BAdtakOvK1cQj5b58EALWVQZDQAOzf5xRfqIVAGkTd+MmfdHyVYEngbAxbzDjVAMHIlOD6XY9QDqoDGNSIT1TEq0TOXOX0uDzl82Ig0VWGE78G48kyWyrw8ZU1SP1I6ZQ0BAjrGmZncFxfdAoC/lVYIgpmQl/N8rrXuExkBhQLsjc5fmY7fD4HHq+7FzICkzSrGtRqg+xpA4IQwKo0tSHt8lzLT9IxznxTQWcoWYyegK8NuY8ixyNDRNbZbSkEKnm3nD811GgttJT2VR+H3VCBKAZ1MNPWzk6mThpRnkUbyzhVpL937FFz4N6wrmfE2p3RuHpjx2T62CDh8b8qLuB88HyqUMco9J0mjDXf0D47b9yEKyX4mPC2sZb0Ngjt0z4KburPaBzFgmONt28/IR3V+6VorD3GFsZwP6G3jTKr3ZfPB+kXlhjyMfI1jIP+jYNl+PkL0sX7WpshEC1dKk20YBNdprDRJWuT4MAbsn1owlL7cXO89L1vV/tzk3nbIRH3/lwJ6KpFggAzaoabLyWcL5pppO/2odunaU/Tj8/MUlNPN0/lwI3RR2+Yrfk8FRL5DBYKjDiX84bEYSa4GQrPeKs0bdF55m07wwHgzq4dUIMJ6IL4gzWXntbxP10fHic/BeEkw1NLwuQo4TNMgwSlI04JDxpMCLxnhagKTAnqeQKYan64D57S0jEpXwe/cZsWIWgHpj4FgKQP3tr6xsEbe4eX+K6AzEMvBshTei38Ef2rD9MEpzSujUM1PGQn3Rc3leYACIEeUPwFdmR0BigIBTd5tQiVy72Hhihqy3s8xpybblFcQrvoK4wAAIABJREFUNOGOwbxTQE8F0jbAiVHKtLbl8Q896ypQ+O8C6ApYKtyx9CrpknTIa0gz/FuFptWUEAUZpXs9F7rPKX9SEAspf60oda4Bn8UzqTRE6wnoC+bk9GxxTEqT5C9ch3DG/cpMUzpK4ciB9TY+JQoNNO9yPAu+ltFqC+seAJ3A5LAvLlvSR8qzld8pzZBGfc7wAOcAesqnU2GGZw0LAJM/4Sfde/6dZ/kKY/JcpEyh43MV/NVC3C5MxUqdqBOCglUSR6DjwO94f1pW1t+FuKQU0E84/9Rckzs39zfV0PNEOtWQUgmHk/ewewbdtajZf8PAkCPuDCdWmyPzJYHzwOomKnEcBcJRCswkfzGprAXoeQcXEmrmchBLgT6HG6UHNQOuaJ2gRSIdK+5RRq7P9edhXaKGroeacyNh8BBy7VJQB4NgKhPfyfFyn2gaxngUhFMQSAFdn6NrwLmmdKFEj+tVw9B3cU4AdKaNpUwbz4b/VQ+I7iOuh0sHzVgIyrpmuh9YB5rPKcQsxZr0GrCF56uGrmlJKWjrWvLgpr5ECiCkA2UuAHL4BeF2UC2BgiAFAv6tjJTnC4DuZXVjEGCmScWGMgroXLuUDnEN1hlz5X5hDeD/5/orf8hAAWc8upzy+Ac+476k90co8tLK2nSjDXCihp7OWwFP+YnSjwrFCvapBpbHF0hD3Dtek3e+o9PxKPNwniBDgVMFcASs6vsyvsaiOezNERdQeQPT1jyYV6yMuj4pyKeAjvLHWB8FdBcmWRkUHi6posaMhtX2W8eXziUIIVJ7XgBdr03PrY/Pa7cH11p2DtGno7OrTZ9MFSfQNhUa0mMrHgTzDo1U0vPLs628kmNvU6A8fic0d+I/7icVAryfAhH5pT8L1o9YJp3PLhDQlVnqJpKRpIw3G1xsHZm3QSqxKuHrorq5UwLtfNEpwRUKoTrXGoDOoKG8Q8sDtRrYYxxeszup1qYETctCeij9b/HL6pop0WulH46DDCLV0PPewY1WglWBwIvUrHY6IvGuBeiU9lcDdLwrJeg8jdbXUoqykMDVfMb5KRPVoC/VXHgtASKlpQwMUTo4Hog8rSgPEBSQPFI5+uhJl3kMOBNAYwMHXAP/LeMb8DeFHgI6DqT6oBXQ+Q4N1so0hyRARwEF12Sao9e0gLmzFWOh54zCeN58fK5Ry/H4jRj3oDnqqfVF90DXkGZ9XI/9xHsJ7uqSScfhsR4R0POAQ8+hkngGPlFHUh86r0vpRd+dPosCD9eZwEGeyM/z9i/lMbyHTFl96MqwW2OIvuCknj15hQqafLaCL+IQ1gJ0asDtQJ6tUojy9gJV7TFMfIfyL11Dvx6VQmNanrcs9e5lwUfOWhOMAcrAOAam0b2U7nu6T8p/OeoMdMXknvJfrh9dLmrByzTplRXrqqLKZax9IS4PBXblf3xOWK+ilYohBmE1QEeUf3pu1Ee/tIyGLu0aOvkQr8McVEPP1jICepvJHWlruhjpxv+mgJ53IFWiIsOnlEQphYCuBJX5NBE8IRXU0hqHevAU0HUOPBCrfh+jMBXUU0aymvTqlgVJb+J7FbDyDkQeoKeErAdKBQEVFrAeEHhSVwTvVQaQx7TwmZfUjRI0hTYlQJrkCSI05fKaVJNRs7eaoNSkxGfgJ4I+uB7KUPl8dXmQcWFeXONKFS6D4KMjkyDYU+tM917H5YUvogCpIMXnUyvnPficWmfWdEdM7hgbQRrjWUtDb9vLyBS4nlwLPINj4UHP6AyCMDJMJA+eTC8T+iTYjzTAc+O+8yiUcn7qY87oNIksTs8KAR3XE9BpfmdhkbwzBEaa+jDTc0AhSe9X+mbRkDweRjpR2uO66By8d0IURtM5qyKTrhHXMRVE+Wxcr4VVFOxbArp/mquhc7/0Pj3H+J2ZF0q7awlCpDkCUr2OtONgBtfzRz6NOAhVJpQXgf9pULQH21LTj8GwMMO79s46DcvB0qV8I+VTei4Y5a28XgEdRV0QFJsCOteA51f5VsZH4BJGQFtinVDayON/rbOFoLqWdUP5is5B6VV5kZ9nb+wSurSpcMhzjPWnBZXXZICPCqOxiFimzADQuaB5EiQXUglbP4PJLg8MOXAlBtU06JP0MpqiofvkyWChqdCk3BbLGEbKMeURMMekgM756QFhpafVAJ2EnW6KP8vLrx6tH3Pu+JmnYXOzaXlYC5BXC2rx8cb0NA2KS+fIv9MDyzGy1jf3icRKTTB1uRBcdL303hTQuQZtpmJhnqqhp64AHTuJONNO4zMQFMdKZUqjKiDyAHNOOnZ2c9JrcC8OMrXMDABj5TMy6TSCncKbAroySb6fWgcFjhRkSM9YD+yPMqM2wQhgjN4ICaCrYIaxc+0VDHCNV7pC7YPoTuB7U4BS2ufZ0X3AHjJuIAX0TGPLc0nBJRL7iSsg6fnhmiqQpEyxLYsiKVNNtwPXJKVP105zwEznrGciFX6VCfMeBXQtfJN3NhHQmRaGSfmZrkc69yw7R/ihXqP8R9cwrAPqHCyF+hmybvo7BTw9ixlYRdrxv2MPCt7LoDiAPFLXFNBJ/+l6pViB71OFSM+pZ68UAGotQFfa13VM183fJUGZeTSO+3HWM7AUK0oYx+cHxaklgrSiwiN6wwDQ1TKm510tqKS97DNUEUWxNQ2KI6ArqKfSDgk020jxZSig6yFXItTDRI2fGlVoTamkHvOwmXoV08yYbqbPxV0kON0QZQ4KyGTMnwfo+qw0aKNt45EHytao0rFID7SaPdND4QV1YsOWlKD4NwFdtTQSNRhxB5rMiBZG4uMe6iHR/ePzleAUfBQEUsBOwZXf50nBjKKnyUjBDO+jn4jvJsPl+NRkToLG+3ko5muzmQ89TyAAYDOohJoBDzregbQ8BzexUuDZzH2mD5lrTg0d93oQHAWLmL6F6xTQlYmqQMG9SIWCVGAhQHJdSLs+fzDURVSyCzEApO+UqWXWsBgESUGCgM7yxLifKW58FsejJ1RpjL5yAjo0Cq4Rc3CVgalAAHOxV/HKyYNXEFVBQ4UNjFHPv/IG0g/nijHrOKhNQcOnyVWZfgZMSX8L1S65Rnqu2uYX05BSwVSfrd3S9HPeQ5Mxzxafz/MJ+tV/eWtA2lU+Hq6DiTwUplIhV/ln6jJQem6LIcoBdKwr0sK8Zj9rjsc6GRSY1fycJ9Sl9KdzCV0ekaXRUipTEKdAlc4v6mOh7XVOkx3yNLqdVHAj/1v2+JUQFEucUT6C6xAsys/U+kY//LL3Ul90wR3f41lMWaViQQ2dP3Et+ALKxqKGRxugH3fuySHWUYLFdPIpkaeAGmp7hDxkTh5EiGekzFnfQcL0PGiJ8vSFYZ5izEFmMCaZpx7SPKmuZRIJfk2Cso6TzIC1cBUA9XcKIHoouYHwvdbq9TZzFQmOB5/anAoR3DRYJ9BLWzV0AptqbdwfFRQcHFipSvYvZQqMvG4RYSsAA9fCx5P6iPA5wSdlRu2iV7tARULk2nLt6QMiTVDIIQGTIZJpKTBTQk+ZEtez3AEfP9ogFvzwaFaFCnw6bgI4g3WqlWrIB43CmfdDj7EDqsGrIODnIFqW4EekaZBrwHekDCV9RmY+lChXrgPGoGlXFEzwDDy3WulwDXcluhzIdBT8VaDUs+LrUSjYXG3e6Q9nhGU2MReaulXgUIGP68l94R7jfXgO1xPXKU2T8flYAOTQMrQwRpJihPenDFPpiLnQCla6fnrulK/5+KOGljL0PDBP+aMKNTo/XReOk2NIx4K/K5XQC2Ktf6uBNO5hRUPyX43f4B6S5jhO/B3OPMqgdoRYbUmt1LOWdy95CU3uQbhEZHt7DQ0v8oTId+0IFru7cY/Ux8/3EuS5fmrd47tBowiYRpQ76mAov0p5KDVaX68oXPh+QpBfXFpToKMgQuGtXTBAL4DObO0oJFJJIl8jbyAW6N/Q0OlDx7O511wL7Ke6wTAXFDtzASA2d3HBJsbWFP4tAJ2Ek0X/xiR5ZSwqGKgk5kFpAujOgBiJuAqgc3Gp7eUdBj2AeYBOomZAkB42PZRkQMqIM8YW09bItHhfqomlc6fkxbkzyp3P0QOMzeRc0nlqnn4qgaZCCUFaNW+Og8wpfT+eQZDL2z++g2tDqRt/UyrFO1LtV5mHzjVl/DwQGF+qGfFamNxD+csgDYN+9HCriVr31Q+J5/Ei3aa99zmEHPrOdI66PhQ8IZAhUp6aPINmeLi7u7uPClrStVSTaMo88Q5I4nwmhQQy70oHmuTAj9cS0hT8ON4UyLL3o3Rzo+6CIYVM3ENrCveO+6Dj5nkhbVJ7wD1kXEw55P2pkKqVAzl3/cl3cE5kcpyXPy/WqUgFe96jtM3nZecI4AKBI5oI84BT56xMXc2wep/SWLpG+cAcqq2l33Fd1Tyd8gEHgPhCngcCENdKFRK+g+dpaQlBm+3Nabj+6dnm3rUBW+Tc/m43u4dYBH8Pq13GFtLkoyzzS2ClBeAoZSUG++FZCvDkLS5ALi9ZCd0k1wB0nB0COgEz4+ki0Ol89XflVbq3YbwQqEL0PJ+p9MaxEx8pbOnfxRLm14r/SQEd65QCOspuu/VLotz/zQAd0gEHSGLC35gwgTRlBAqe3oEsArpLehHQHUxQSzf2DGcAGoUETiBPwlOBgcwQ70zH6ZKUoGTepuYBTnawYpWz9BAr41ANg4chY3Aw1Xilo/a0ET24qclJmWuwNYfiNiodqkCRCR9Jygefk0qFnAsZolb7UqLlO1SC1Xelh1DXBO/mgeb7yUg4d/5krfJUys6AsxnKrxLkMAaCv66jHpRsn5tN66yiG1ysfLe87GAEEKZgsFpQoz8btfoXF9ztQsZLczuZJgFdwUhI7qhOU+n8cXDxTE2Fw/0OwOWSaxiIzOF+pkCmAg5pqSWQFj2okoFNeQJ5xogld1iFRTwT13C+GAefw2C5FPB0/dlmOBcwpE8114VnO2OiOD+s8ijgRj6R55LL1hjnLlYKywNbntc8IYPvVJNsCoIEH91T5YXh89CtL+MJERx4XZ5A3cZvolmf8+W4eD8tNDo2rEk4TwHQyQR5j55jPZd6nvw8QzOMe5Rq6AR0PJtBhy6IxQA8nt/UpclzohYQ8jb9ztPJVoAPKDzWqtTJ8ZKelH8cpQAmMRxqLVM6S+m3xcsQlNjeTZHfcQ0pHJPn4SfPoc8dMQCxdLPyQs4V1+cBuvOlQij7TZO7z+9fq6F7GVLRyEnEZLB6GPRQZhMXDZ2Arib33wTQVQNJf6fW6AKCtM/LAD4JolHgwe9kWGSUZHD+ntg+UQUUHjYSgQY1qbRMDU8BXQ8MD6Deo+DL+0Nf9HZAVzAlYem4/WBFxoFrFQR0jbB21LJUClWfkAK6MisejtRkqsBH83ieQMQ1XQ2Qsv0ohaASrI0KlNw3nWsqVECrgMmaDA7jBwOgyZ2ms3R/lUF7K9wIKDy0PANc25Sm9H49rLp+3H+6LehzU4ZNHzrqDWJ/SOtkAni2uiD4Lq4drFNoTASBhOuHn+qaWk1DTMdHRkVgwvegHQoiuXsMob8YcpaVvjgG7qGui54vN7fHuigKWCocpOPn+PyZACWYXKWeue6NCl55v+Odur4qfHPMKmwobyJNdHbCPdHS0HXs3Mc8YUOFotSCg3FQYKawxeu5T4HmA6DDz610pYB+tAAiAXQFc+uUr2nU0LOxhgmGVDZJZ2Xdfo5Z+YfSCMfDM0hQb/vpZb/B/472oatAowpOm9AF11UpNPzm+1SQSNfkaGAvWL0W0jQpUKWArvuf4l/g4e2V4nQNSLtcA1yP3xn5DkB3UNeguP+/AB2DV4Z9lHTHnL8o6WEiXBj6xRC0U650BIYZm8eQ4LmxBKq1Dp8yehU0HLySlIX0OZSQ003zjZN+yG2EItoMAU3NhgQZF1xAjBFgdcP5PPZ7psSm7/FguMjQUumSzIWHm+tGoYDCEwhEwZ3aLcZLbVOZIMehYJcyXGUeajKmgITrVdBSwNMDoNfngR2uRdoaAJ1rSk2R+6zMTZ/n88NBRD/kaN7TGAC1QHDOetjD/rfWH3+nAg1plGPLY8x0qeh3XD/+5F7hmjYGgRF4UE8QZvJcHqAfzoU0oRo6AB1MWQUgAjrWA2mF3P8UbDAvgLY3s4n1HCjUYJygpTTKuw14YakRhk/61/Eq3ziKztiESDJN8gCZ96lwSxBC22Tt9pYy7ZRvKX/gXNP1TWkhj75b57tyVKW4vDmnc+czCZYU/PX8ku/lAVMYM+imnPVqIH3rGvAZbYIULYoxKNh5t5R+9fnnmNz9uVF4IqDn0ZSul545VSR8TojfQjfGaGJQvsPx8nzpmVKhQ3tg5GEI7+c42/GmYI16KKyjCpMKkbyPvIe0kQG/mNx5H6/lmaTCTOGMqcYA83/zoDjAkQbBcTB4OQ4zfYvpRDgh1ml3omA0ZGRcqwG6Tjg9wOnf1HBwDzenzaeeaOjpYeL4U6nV5xNzeHVu6e8gJL1XARU+9AaaKyQaim4+A5VUYqUGzsYlaUiNMs21TP7UfhUoyPTJxNMoV5VkMU48PyVorgE+V5O97o3ek3eQ+BmJWq9XKb1UDj4ojpeAjutpbsvoSlJ7MC9ECENDBKATEDE/9SFndBqDTjh//5mkDX4eQ1DmpUwr777VmHobYwKQey3q9g5ZpHXQieZBK8PzPcf+rSxnLgOCssbErJZWyD1GgA5jF7g2au7mM3W+GcBGQGelt5QOeVbyAMnniD1J0llTAFZwWg3QP8+Hnu5VCvpKE9zLtcbRzgtbpV/z6CAFPK4Rr0VKmK6buhgI8qlgSPABoBeR9oSa4JJpoPxD90/nFrTLYB2kcMR8dr8u+vfxbA2KS33oyivSdVU+qIpEBpglWJjgS149qDAt/dsm1EKhkkqDecJcHv9v7VPBFhqLGf9TwZ/zwmc8Dxw3FSXHoxgUR9AmrfFZGFMK6IyIR8qaArq/81+roUNK0hw6DIBaEVNaODkSuWoZoU5S2BAyVdXQaXL3a6TmtGpQawEqfZAcF35qJKjmkadSMO9RQiZw+EGL3eD0MwUinbceRPzuEioaWDTqWepTarahMKDjonnYfUgwl8e0t5SRcK0VcDkGHS81bRU0VCqnj1DNVvouNcmTGPF8gigCONqEmCi8kAbIXPQwKfCr1JoSewBVBITFTn5RS8ScMG4ADfefQhwFBDetozVsuSMDdLwX12PM+Mf78xi2X4DDFiv18QCuxqB0D/V5ZJir3a/Xpmvk3eYioOO91OTJCDnX1QCIhWVgcuf5o0CjjIj35wkkbKuL70BrtPiQ1ggqShsZsFJjiwSlwgp/V5cL58dnM+1Os0T0Gen5Uy0rAyFUqktM7kp/bbxKopD5LDL8lHcoKKbjUH7F5iz6Tv09vVd5KL6DUErNVQU2Fa4UxNqF29A+NcVD1YpV8+Q5Jv9QhUbz0P26qKED0Cmw+fhi2hrHwfOte6trSf6FuXKepFVgw3x9Pkt7TtcG71P+p4DrPAoZVux2mXRm47PyLGjkf3gxfOik5zxAp1BNOgYfQuYM7nHzeaOWFcbiPun55RyIBfjJdFAAOv5zKy0bLP1rAZ2gpsyDzADAiQO/FqA7eMdKSZikSy+xvrofWGpBIJKkaxXemWqQrcUOv6WATstBWNCV0H40/vNNzKlpnB3qWBmOxIef0FA4bh5yBT8eCAUjbC7GDUCHhs7SozTL67VqEqeAASbC1CK4JDSoTpkFD4EyemWU+JyCAfeM+dckKlxDjVjN7E7EXphi0bVcPfigCcwNe4n18fVgn+VKR0bMDrwgSjlM/tzYkAefqw/NGQ1oIiuE0fSULRSW4RqylS3WFweHJv8A6E0/wHgHwNrT3ADoONTRKgQT89z8vAskvX29Pn7uB2lDgW0Zmg1b47KFbvQZKvPk87HOtLCAmXdWQ+EKCGfKeN1qUyrlRve7P72AUpuhfSwZpZah9T3DeBA36cJnjECO9dOxji54Iwo4ngFnOrRQINgttpVtA5WInjwTWcBesWCo662R7cqESHdOi5F2QrtltMQNMSB8Jpkp3ovn8zzpuQvzQx4ugmolqDTrLR2AyscQe1eHdQjVHZ3m2F4DQhELzEg+Ndv30keJ8RC4gtZpTl+ZgCJ109O5qGCmQkdHR6BLFbL5uwpBqcDA7+ADR8VCWkmVBxFMuLa6fn6+pSc458DnZvfQzRP97KlwhxgqCkc8lwR05ylSPc7XIPJ0jsU1ZLFQ6jgwFg0KJB8iXUCZmZ2fPboXiPjEydfIx6h8ulCAPYxtp/MEKvLAVCAmXgBD0UsAbgvyP64b78EegA9RMQJ/7enpiVk0SzY2PnYUoKtgQIujnqWWAh1on/3U/Zwec/aJzdWIJe9AumQTE+kxCQCLSk7phijApgvj2j1MtrGWNhmgGlBSHwYX2RljNJWmPcb1QJAgFOham8d+5a1ROnNgMZto7nDi6wgARaZOJkPGkDF9yakl4SkzY3BTOFAr/i4Ul8E7uN5qkqF5hWusoOpEyT7hSUSwMpDVCbLp89Ie93x+thfSHlYFDZes0emnseigqBow06AgQcM/C8DAO2bmZm3d+vU2PTsTzL3wsRaK1lkJ4Io1wLXeFhY+4Y4gzU5NTdnIyIi9+867NjQ4aIsLIap9sdGw4cEB++jDj2zL1i1WqwfNGiTe29vrQIAI+OAjR0W1kgfBoLIa/rnLApWsEOkbhT+slbs5vE/xUqa80JLUftgAFgDBVlANzwfPiDJvlfqDWR+9ygHa0Q9XLvu4xycmbXh0xA4cPGjdPb1R+m616IWZFIwyAFTTCtgjFPAoFK1Rq1t/f78dHjtiG47ZZLONGjiXCymDAwO2WG9Yc3HZ+ru6bXpy2rq6um1sfMLWr1/v5uup2Rnr6e39fyu7kh1Jrip6coiMjIicauyqbjUY261eAB/EBssC5B0LZBlLIC9ACDEtELBghZARH8Caj0DCYLPAlifc7qrKzMoxcgx07ns38uZzVtMUQunOId503z3nDu8+WQeSDDnrS/n37UmZzDKJyh25IrBy/bu9Hj765GN5pVypLIkVWwCz6RQPLu8jn89FbqkMuTahZWVBQ0M2VudYnYJqgVaWYdAfgpflZFkL9WodlaKK+WwmczEajdBqpY7QFVvM8xnu3TvHf548QYXEL25iu1zh4uQM/atrZDzlwItmuP71KobjETrdrhgny3mOVpLKfPMEAwEl1J9WR1qrS3WQyhBfCehKQvdIjylWYvWZ6j83t1r74+6krmcZPFJ/oBHtH5nzxWAka4nrrPUR3LZyu8scl5Njvy5Zf+9P15R7Tv8saMpcyKbi0cFd6dlwLlUv6jPsftJKcXJhnKnDbueXe9mekFHCo+QivBwoJFb2rpDQc+E8ma7vFl9sX1RuQ2NN8YPhQrXeVdfrmNW7YHVOmEcgORBm7M8N6HZRdNB8DYEmBHTLtu2g9XkrHj0wgK4Trp+rS0bbtEDlFLKLBdpn2zY1HvgFYfLX3xWegRp5laNgWn5WJ5UKSsrU+vZKa1GTP4yVafuii6NgbRdWGHKxkdu+lEGqMuAztO/KTK3lr/OjwqDP3xNYk319iLSxfdnQ3mIRkuSLBCmD1j7Y3aoCKxO/cjEyLSohn/njfGyTILEkaavXBCQIFnJlJz0kzK5erOQKQwmD+HP9SgDYr5ubGzTihgA6Nx//COgkE3EUYTYeYz6f4eLyUj5zLiwXOx6PR0jTxFnwDLXUa+7+cibCscKUeA4YgmnsFUKJWN+dAL9e+YRMFxYSi3fvIh8gqsd774WE18bGVAaVdW/WK3S6KTYbd6NTLmVe61KsKGrGUpaz1W7vrrn0ysMlkvGWwgqGo4FY6c1ahHaasbg2WH1xvlwgbqXoj26xrhRiPdM9G1VqaNbqaLEgxpbKqIbh7S2aSVPWZDKfYS3rszsSyX5LPW7viZHl9SQmbtCC3sh5cLZ7PeiXMqUeNPGINBqYTaZEfyzyXC7FEOJqvAChjmG7qlAPA3qByWRUelqyJEOtUscyJ4GolMleeT5HyvFJXbEN4riB4+MjfH5zjXqaCqnb5ks0q3VMb0fIEgfot9Mx0l4HRa2KRtKUW8O2qzWK9QarWS65C1wni2aWPKvBY3WP6A8jQywscxegHyLiofyR3CnIhqDG98NjYXv7WEqnugJJojfkfw4chYj4LHV7BK1cIzVcDpwSsm2ocXII1OW5UgtgV0f+kP4Pwbwcr7ltLcQZ254CeuhFVjKh5XNLvRYUWtN1CD2vlmyE7YdEXscVklf2U8NuYS6aDaVYnFUPH9sIc1RKQL+LYVihCjsjTM2AOp9hO64gcxAM/JvMUbSAboFHhdcSCCu8BCQBIFOL2X6uAGUne3/iK6j4uOuzAF2UCUFXr5nUc69e8O31jap4dByWLVrXkvRNXK3u+k6dR7tImtCm86AM0QqrEgFdC43Dl5vyQFlD/T3nj6Vj7eUk1u3LZ1Ohhptxt6mZteoqLkm2tSE10r6ESZwrluAcNSIBK97hTuVPQK9tgZggS08DEyx5PlbW1LlGabHyPQJ7u+WsVYl9+SpPdFnT3iZJIBsfT8dCDrrdrgC9i6+zYlUNLMQi95dLZrvzBKxp2dZdGEA3oYZ8aJ2Ss0jyFY9n+gsUdvPB6xPd9ZWhrOpaa7zL7g2VS679Ip8gTZtopokkKDV81br+YIC4mYiVyclwl0C49C15tr+H+fj8WL6zzheoFcBiNpf5Pj47xZLwVaugqFYQJ02sFkt00gzr+QKTmwFqFRZxcu54FudopqmA+WyRI2u3xMoeDIcupGQAXeTd8zap8+gBXcIG9LrRhe/rfNPDQsuc8kHLloVWaVGLxT6fy5pbD1sIYjapKVSKBNJGo47xeIxGxHyIBiajKZbzJZI4kf9TDhaL3B8PWmE6nyDLCOLAcDJGIp87MK+sNqA0sX8xPUOTMcaLOZIgyCtVAAALW0lEQVRuG5PZVNY4acRCSrJGUwgirXhn+e9MVKvDtP+qw1TP6vctoKtcqewc0oWljKpBcnc+mDyOz7rrz2WJuz0qbRlAl3aoH6SSnA9Tm7a0oI21Dg+1ox6C0KCSeSCYuRvFy/wPO3Z+R6uqqV7fe2XIKdpdv21/q+O2OUdqrJR9IeEhITIhM2uFsy170kf3ra4B27DPtPhoAd3Oi8qByrKEvbwXQ59l/60GgQK65qlYT6rqHplTutwtmGvjVnBCQLVMRVxnvg62CpBOpoKTfaZtXBaHwuSvf1QwUhari2fb18+cdeUrmZnLPvQ32sc7pVk++N+AXsawPaBL+8pO/09At+NQQF+uFnuAzl4p67IJIVaQ7XpZxh8+P1zDkEUqoJfjMeECFTi7obTdndJ1lqIclWEJTxOOoauOc8eqaxpXpdV80+/Le+LWpgVAt6G3/NhfggLBxYU+qpjNZzg5PS0TQSbjsVgPl5eXYoVPbm9FofK5veMjLJcLiRu3221xmfNIG13szAamApYNLK7EjTt/zsIXBHlfC51j1Jg4PQW01BzxckRj32PEDGEnYXftF2uhW++VsOyCngRC4gbL5QrTyVRUKmNsg8EAZ2fnKDaMkLmzifSCyB6jAhQvA7AsmGVbQTtJ0UlbEoYgCJ+cn2E4m2BdBUazqYAz3ckPL+8jQhXb+QLtrI3heILu0ZEkZ9Jao2U/nk2RZKl4KOitEG8NQT2w0GldbZcL0NNAhFysV0hambxyX5OIXVxcYDwaYb1YIo2bQjiyZiJeltvRCL2zEyERVkla/WEJZgj2nJRmsyFkr5W1ENUirPIVmlGCZhQLORoOBqCFTi9P3Iyw2iyRZqm43et8r9XGzU0f3STDmlb3aiOALZ6lzRqdsxO0j3q4GjDWuZGwxnwyRbuZStlWkj57n7Ul8lwr1R/WM6d60u1XWuzO86Sk3I7TEnadi90+d3lA+ncINJ8H0Mtyc56klc/zpVv1KtS9AjT+S0K+zZ8lNqrLQn2lX5ecDw/oGuKzBhG/p/rnEEByn/O2NSH/3qizz1EjiWugJ1fsHEppWn/KxXpBLUbZ/iigW5m0Mf5wHhT/QuNK+6gG096pq0D/cwyKZeppsJa7GiKlQXH59Rclhm4n3U6eKnbrCrGAzs6EgG6F2gqUtWR08Nz4tNBFaRilavtgWU35O28BSnzuGYAeCvS+wEnG0C7+spO00mpVBU4L3V7rKptPC8+Y+bPzpPOqrO8uQGesWBeOr7rAeqb0rg2h79vnhxa6VQ6HAJ2KXgujWIVySDi1vZ2lVEXVl1aUmsia3e6zR0VOaNXy6AqPJPL9bSGuX4I6gSlnAppkKrmNKTLinZgkeqJE/QUUtDyTNPF1jAtcX13hpRdekKQSxurTVoZ6HKE/HIgngLHdTqcNXoDR8LFzcRVTYUsyXYGtJO3s5I9jFFJBwCVgsNa9JxlagGWnkBk2cGbLvuW0O5Mext0sMyegz3N6FOoSj6W3Q9Z+WyCfzp11VDhrWEIa5pVtsn9R0pCjO7TQ+fl8OhPy0ep1UYkj1JIYs9VCYsCj4S3un55j0h9KqCOf55guV0hpjddrWDHrdrV0QJc0JdeB4xci4o+Y+cFKH6vbAp1GjDVBnZZ2BZivlvLKf8vVvkWBtJmg22qLu5oubb52shbiNMF8u8ay2BElm3ug8mgBax/UC2yKtYz57PQMm9UGlU0FzaiJ66fXnCBcklCMR2h1WgLmRcWRs9vREMfnZyiiCE8/v8LF0QkaRUVAnV4cxsuTdgtPBzeoJzEqUV3CH1GthsntSPIQSBCpF7R0pwKYNTo4Bq0PYA0VHadmudv9FhIX1Zth+JFyy+Iwui+tHg/3+h7q+n+4GLTbd25d9+/JEgvaX16jyYBlW/4nmrgcAu6h/WD1mOwhD+ian2GBTvuvVqvdY2VbTOfwBxd1zkJioL9TwLY5SDJslwBz57E9ft/KZGgoWhnVPtu50JBoqKM1l0qSiiVhdxdiVTnhZ2rclWE6r5vsOCyuVgjooUBYhmLdXIc6rG4HG3u1DDsUrJDBWQvdgmEoxKErRpTxc7jcQ0Khgu368XyALs8QT4JT/JpVq4Cu++GuTaSLqWNQVsXNIAlFzwB0ywBVaK1w63+rYOkclowtOI5hN7Ykr0X1L2ZYm4t6VKCsTCgxIRmq1uri7qaFrnIkMXUy7wJIkwT5bC7JWASURy+9hPHtSABzmS/QabfdfcSmGI/MY3mFbiEJXbQUCWD8726vK1bzlx4+xCcffiiJbwSlf3/wPi4eXLrM52oFSZZgMhk7C52AzrgwrXM5quKAmIDO87iWSGmhFcZ3CWjPcrkXRC/zd0je7yJ0BPQtnIVNC3OZL7FervD0syd49OLLGA1uxdIs3ZJadVzCmyysUaDRamK9XSOfzsQCZvun52f44OOPcHr/Au9/+jHW2KJ3fCzWe7eZ4frTz/DVR49xfX2D0wcP8M577wpRonKndU3rnmvKi1u0LKyuqewbtk2StilQzReIKhU0Wxl6pyd451/vontyjKSduUTI8VjwglXnCeYvPvwyxoOhhAcY0NgmEfKtO+6ma2CVoLofLUDsAI8WGgR822kLt/0hokqEuB5j2B/i8aPHInOLZY7ze+f453v/QO+4y7N+4ug/v3+JfLtFvz9AVmsAixX6nz3F45cf4er6ClmnjZPLe/jbO39HI0sE0CUXo1oTeW5nmUse9PdZa//VqlYQCQsWcSwcFxU5Zdden2rJi5Urqzd343eAboHcgqYlEHcBOgm5JMDJuu4AXfa4XGCimf3iz9yF1XwoL3S5W3AJ2/xCPykXJNOs924SrQ8ZRft62xNohncY8qjsh7ysVU0vns4X+6Yu6xJ0mZi5lxezHzrR2wPVULKArvNr9bLtp8UwGy5V41VfbRK06nF+n94JxQrrQbAxdMXdUsdcfO0rz8xy13R7K2iq0HVAoQvgLhANGZpTqCgt9EOAroAWumIU0D2xLMEkbMNuhJBFPo/LvWRgHtAt2FBRiUvtwF3CKrxhUpQyM+0/FYuNofN31uUesnIL4Lomz7LQDxGy8nc+KU4tUr4fslHtizJC9rt8JvMPPMEpAd8fVREXd7UmYE7X7GnvCCfdI/zyZz/HSe8ITcQ+OXbnMmT73N72b4kV6uAVgUA/H+Cbr7wi2fJJmuJPb7+Nk7gniU4z5Hj129/CeDYRVymTu/goWr/qcq+RJLA6llwYQc9QDeuNS9rjnzJlegJkLvjbaFepUF3xO3JDpefYtZU7K2f22JWMz8c0Zf2xRZLFGE1GqKEqoHx+dIJO1sYff/sH1OVdjTNq9S0X6ZQ62thijgUi8IINl1y0xFKysl997TsClMf372E0nYi1zAztrB7jOGvj97/5HZpRivevPsWbP/yBu+CCc3w7ROeohydPPxcSy3k+ZKHLPeybAn/9819ASJgiFxf/d1//Hm5nE3HzU9kymZHJcFncxEmnh1//4lc4bnTE7T8u5vjGa69itmXGvwMmOc7pL8tRd7UlkzqHTonSwtxKnkcryTAZjtFr95BGCc6OT/HG62/gvHUmc8K5evOt72OxXkiexWqzwrZawXS1kkx/AnovydCqx/jJWz/GBhtEiNHfjPCjn/4E00UuuQUkCCdHRxje9NHrdCSpj6CsfQ37z/1PULFuVQvorsrhfv5JCAo7AN9lVDs9wNLUDoBCIhkaXyG4yu8lBs1jrx4Qg6tEqdfoUVOXuwV01Xl6udUhUCx1Z7A/SmD3sl2eoNDjhIbc31VpUPaY8A16aZxHzVrzilEM7amHhN1Q97voVc6fz4uxnjSLGQT00MNiP7d73865fkcT3Syg63qpvHOMSgJVvvl9/W1IDGxfw+f/F/c/ZmYRNV1kAAAAAElFTkSuQmC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extBox 6">
            <a:extLst>
              <a:ext uri="{FF2B5EF4-FFF2-40B4-BE49-F238E27FC236}">
                <a16:creationId xmlns:a16="http://schemas.microsoft.com/office/drawing/2014/main" xmlns="" id="{FE4C6041-52A8-4D28-B00E-EBAC194B519E}"/>
              </a:ext>
            </a:extLst>
          </p:cNvPr>
          <p:cNvSpPr txBox="1"/>
          <p:nvPr/>
        </p:nvSpPr>
        <p:spPr>
          <a:xfrm>
            <a:off x="-1" y="285751"/>
            <a:ext cx="9144001" cy="2800767"/>
          </a:xfrm>
          <a:prstGeom prst="rect">
            <a:avLst/>
          </a:prstGeom>
          <a:solidFill>
            <a:schemeClr val="accent4">
              <a:lumMod val="20000"/>
              <a:lumOff val="80000"/>
            </a:schemeClr>
          </a:solidFill>
        </p:spPr>
        <p:txBody>
          <a:bodyPr wrap="square" rtlCol="0">
            <a:spAutoFit/>
          </a:bodyPr>
          <a:lstStyle/>
          <a:p>
            <a:endParaRPr lang="en-US" sz="2800" dirty="0" smtClean="0"/>
          </a:p>
          <a:p>
            <a:r>
              <a:rPr lang="vi-VN" sz="2800" b="1" dirty="0" smtClean="0"/>
              <a:t>+ </a:t>
            </a:r>
            <a:r>
              <a:rPr lang="vi-VN" sz="2800" b="1" dirty="0"/>
              <a:t>Bạn cho em mượn bút:</a:t>
            </a:r>
          </a:p>
          <a:p>
            <a:r>
              <a:rPr lang="en-US" sz="2400" dirty="0">
                <a:solidFill>
                  <a:srgbClr val="FF0000"/>
                </a:solidFill>
              </a:rPr>
              <a:t>-</a:t>
            </a:r>
            <a:r>
              <a:rPr lang="vi-VN" sz="2400" dirty="0" smtClean="0">
                <a:solidFill>
                  <a:srgbClr val="FF0000"/>
                </a:solidFill>
              </a:rPr>
              <a:t> </a:t>
            </a:r>
            <a:r>
              <a:rPr lang="vi-VN" sz="2800" dirty="0">
                <a:solidFill>
                  <a:srgbClr val="FF0000"/>
                </a:solidFill>
              </a:rPr>
              <a:t>Cảm ơn </a:t>
            </a:r>
            <a:r>
              <a:rPr lang="en-US" sz="3200" dirty="0" err="1" smtClean="0">
                <a:solidFill>
                  <a:srgbClr val="FF0000"/>
                </a:solidFill>
              </a:rPr>
              <a:t>Lan</a:t>
            </a:r>
            <a:r>
              <a:rPr lang="en-US" sz="3200" dirty="0" smtClean="0">
                <a:solidFill>
                  <a:srgbClr val="FF0000"/>
                </a:solidFill>
              </a:rPr>
              <a:t> </a:t>
            </a:r>
            <a:r>
              <a:rPr lang="vi-VN" sz="3200" dirty="0" smtClean="0">
                <a:solidFill>
                  <a:srgbClr val="FF0000"/>
                </a:solidFill>
              </a:rPr>
              <a:t>đ</a:t>
            </a:r>
            <a:r>
              <a:rPr lang="vi-VN" sz="2800" dirty="0" smtClean="0">
                <a:solidFill>
                  <a:srgbClr val="FF0000"/>
                </a:solidFill>
              </a:rPr>
              <a:t>ã </a:t>
            </a:r>
            <a:r>
              <a:rPr lang="vi-VN" sz="2800" dirty="0">
                <a:solidFill>
                  <a:srgbClr val="FF0000"/>
                </a:solidFill>
              </a:rPr>
              <a:t>cho tớ mượn bút nhé</a:t>
            </a:r>
            <a:r>
              <a:rPr lang="vi-VN" sz="2800" dirty="0" smtClean="0">
                <a:solidFill>
                  <a:srgbClr val="FF0000"/>
                </a:solidFill>
              </a:rPr>
              <a:t>!</a:t>
            </a:r>
            <a:endParaRPr lang="en-US" sz="2800" dirty="0" smtClean="0">
              <a:solidFill>
                <a:srgbClr val="FF0000"/>
              </a:solidFill>
            </a:endParaRPr>
          </a:p>
          <a:p>
            <a:r>
              <a:rPr lang="en-US" sz="2800" dirty="0" smtClean="0">
                <a:solidFill>
                  <a:srgbClr val="FF0000"/>
                </a:solidFill>
              </a:rPr>
              <a:t>- </a:t>
            </a:r>
            <a:r>
              <a:rPr lang="vi-VN" sz="2800" dirty="0" smtClean="0">
                <a:solidFill>
                  <a:srgbClr val="FF0000"/>
                </a:solidFill>
              </a:rPr>
              <a:t>Cảm </a:t>
            </a:r>
            <a:r>
              <a:rPr lang="vi-VN" sz="2800" dirty="0">
                <a:solidFill>
                  <a:srgbClr val="FF0000"/>
                </a:solidFill>
              </a:rPr>
              <a:t>ơn bạn đã cho mình mượn cây bút. Mình sẽ dùng bút cẩn thận!</a:t>
            </a:r>
          </a:p>
          <a:p>
            <a:endParaRPr lang="vi-VN" sz="3200" dirty="0"/>
          </a:p>
        </p:txBody>
      </p:sp>
      <p:sp>
        <p:nvSpPr>
          <p:cNvPr id="8" name="TextBox 7">
            <a:extLst>
              <a:ext uri="{FF2B5EF4-FFF2-40B4-BE49-F238E27FC236}">
                <a16:creationId xmlns:a16="http://schemas.microsoft.com/office/drawing/2014/main" xmlns="" id="{4DBAF39C-AFD5-4F84-8C11-BD1D7DFCDE7F}"/>
              </a:ext>
            </a:extLst>
          </p:cNvPr>
          <p:cNvSpPr txBox="1"/>
          <p:nvPr/>
        </p:nvSpPr>
        <p:spPr>
          <a:xfrm>
            <a:off x="2" y="3086518"/>
            <a:ext cx="9092184" cy="584775"/>
          </a:xfrm>
          <a:prstGeom prst="rect">
            <a:avLst/>
          </a:prstGeom>
          <a:solidFill>
            <a:srgbClr val="55CB55"/>
          </a:solidFill>
        </p:spPr>
        <p:txBody>
          <a:bodyPr wrap="square" rtlCol="0">
            <a:spAutoFit/>
          </a:bodyPr>
          <a:lstStyle/>
          <a:p>
            <a:r>
              <a:rPr lang="vi-VN" sz="3200" dirty="0"/>
              <a:t>+ Bà tặng em một quyển truyện tranh rất đẹp</a:t>
            </a:r>
            <a:r>
              <a:rPr lang="vi-VN" sz="3200" dirty="0" smtClean="0"/>
              <a:t>.</a:t>
            </a:r>
            <a:endParaRPr lang="vi-VN" sz="3200" dirty="0"/>
          </a:p>
        </p:txBody>
      </p:sp>
      <p:sp>
        <p:nvSpPr>
          <p:cNvPr id="9" name="Cloud 8">
            <a:extLst>
              <a:ext uri="{FF2B5EF4-FFF2-40B4-BE49-F238E27FC236}">
                <a16:creationId xmlns:a16="http://schemas.microsoft.com/office/drawing/2014/main" xmlns="" id="{892F527C-0EB3-4C9C-97F7-E318CAB1AF79}"/>
              </a:ext>
            </a:extLst>
          </p:cNvPr>
          <p:cNvSpPr/>
          <p:nvPr/>
        </p:nvSpPr>
        <p:spPr>
          <a:xfrm>
            <a:off x="7010400" y="0"/>
            <a:ext cx="2133601" cy="1262362"/>
          </a:xfrm>
          <a:prstGeom prst="cloud">
            <a:avLst/>
          </a:prstGeom>
        </p:spPr>
        <p:style>
          <a:lnRef idx="2">
            <a:schemeClr val="accent2"/>
          </a:lnRef>
          <a:fillRef idx="1">
            <a:schemeClr val="lt1"/>
          </a:fillRef>
          <a:effectRef idx="0">
            <a:schemeClr val="accent2"/>
          </a:effectRef>
          <a:fontRef idx="minor">
            <a:schemeClr val="dk1"/>
          </a:fontRef>
        </p:style>
        <p:txBody>
          <a:bodyPr lIns="68580" tIns="34290" rIns="68580" bIns="34290" rtlCol="0" anchor="ctr"/>
          <a:lstStyle/>
          <a:p>
            <a:pPr algn="ctr"/>
            <a:r>
              <a:rPr lang="en-US" sz="2800" b="1" dirty="0" err="1" smtClean="0">
                <a:solidFill>
                  <a:srgbClr val="FF0000"/>
                </a:solidFill>
                <a:latin typeface="+mj-lt"/>
                <a:cs typeface="Times New Roman" pitchFamily="18" charset="0"/>
              </a:rPr>
              <a:t>Mẫu</a:t>
            </a:r>
            <a:endParaRPr lang="en-US" sz="2800" b="1" dirty="0">
              <a:solidFill>
                <a:srgbClr val="FF0000"/>
              </a:solidFill>
              <a:latin typeface="+mj-lt"/>
              <a:cs typeface="Times New Roman" pitchFamily="18" charset="0"/>
            </a:endParaRPr>
          </a:p>
        </p:txBody>
      </p:sp>
      <p:sp>
        <p:nvSpPr>
          <p:cNvPr id="10" name="TextBox 9">
            <a:extLst>
              <a:ext uri="{FF2B5EF4-FFF2-40B4-BE49-F238E27FC236}">
                <a16:creationId xmlns="" xmlns:a16="http://schemas.microsoft.com/office/drawing/2014/main" id="{4DBAF39C-AFD5-4F84-8C11-BD1D7DFCDE7F}"/>
              </a:ext>
            </a:extLst>
          </p:cNvPr>
          <p:cNvSpPr txBox="1"/>
          <p:nvPr/>
        </p:nvSpPr>
        <p:spPr>
          <a:xfrm>
            <a:off x="2" y="3725813"/>
            <a:ext cx="9143999" cy="138499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dirty="0"/>
              <a:t>-</a:t>
            </a:r>
            <a:r>
              <a:rPr lang="vi-VN" sz="2800" dirty="0"/>
              <a:t> </a:t>
            </a:r>
            <a:r>
              <a:rPr lang="vi-VN" sz="2800" dirty="0">
                <a:solidFill>
                  <a:srgbClr val="FF0000"/>
                </a:solidFill>
              </a:rPr>
              <a:t>Cháu cảm ơn bà nhiều ạ! Quyển truyện này đẹp quá!</a:t>
            </a:r>
            <a:endParaRPr lang="en-US" sz="2800" dirty="0">
              <a:solidFill>
                <a:srgbClr val="FF0000"/>
              </a:solidFill>
            </a:endParaRPr>
          </a:p>
          <a:p>
            <a:r>
              <a:rPr lang="en-US" sz="2800" dirty="0">
                <a:solidFill>
                  <a:srgbClr val="FF0000"/>
                </a:solidFill>
              </a:rPr>
              <a:t>- </a:t>
            </a:r>
            <a:r>
              <a:rPr lang="vi-VN" sz="2800" dirty="0">
                <a:solidFill>
                  <a:srgbClr val="FF0000"/>
                </a:solidFill>
              </a:rPr>
              <a:t>Cháu cảm ơn bà đã tặng cho cháu món quà này. Cháu sẽ đọc và giữ gìn cẩn thận ạ!</a:t>
            </a:r>
          </a:p>
        </p:txBody>
      </p:sp>
    </p:spTree>
    <p:extLst>
      <p:ext uri="{BB962C8B-B14F-4D97-AF65-F5344CB8AC3E}">
        <p14:creationId xmlns:p14="http://schemas.microsoft.com/office/powerpoint/2010/main" val="1004976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heel(1)">
                                      <p:cBhvr>
                                        <p:cTn id="24"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3014"/>
            <a:ext cx="9144000" cy="514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3"/>
          <p:cNvSpPr>
            <a:spLocks noGrp="1"/>
          </p:cNvSpPr>
          <p:nvPr/>
        </p:nvSpPr>
        <p:spPr>
          <a:xfrm>
            <a:off x="340259" y="872812"/>
            <a:ext cx="8463481" cy="362506"/>
          </a:xfrm>
          <a:prstGeom prst="rect">
            <a:avLst/>
          </a:prstGeom>
          <a:noFill/>
          <a:ln>
            <a:noFill/>
          </a:ln>
        </p:spPr>
        <p:txBody>
          <a:bodyPr vert="horz" wrap="square" lIns="68562" tIns="34281" rIns="68562" bIns="34281" numCol="1" anchor="ctr" anchorCtr="0" compatLnSpc="1"/>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charset="0"/>
              </a:defRPr>
            </a:lvl2pPr>
            <a:lvl3pPr algn="ctr" rtl="0" eaLnBrk="1" fontAlgn="base" hangingPunct="1">
              <a:spcBef>
                <a:spcPct val="0"/>
              </a:spcBef>
              <a:spcAft>
                <a:spcPct val="0"/>
              </a:spcAft>
              <a:defRPr sz="4400">
                <a:solidFill>
                  <a:schemeClr val="tx1"/>
                </a:solidFill>
                <a:latin typeface="Calibri" panose="020F0502020204030204" charset="0"/>
              </a:defRPr>
            </a:lvl3pPr>
            <a:lvl4pPr algn="ctr" rtl="0" eaLnBrk="1" fontAlgn="base" hangingPunct="1">
              <a:spcBef>
                <a:spcPct val="0"/>
              </a:spcBef>
              <a:spcAft>
                <a:spcPct val="0"/>
              </a:spcAft>
              <a:defRPr sz="4400">
                <a:solidFill>
                  <a:schemeClr val="tx1"/>
                </a:solidFill>
                <a:latin typeface="Calibri" panose="020F0502020204030204" charset="0"/>
              </a:defRPr>
            </a:lvl4pPr>
            <a:lvl5pPr algn="ctr" rtl="0" eaLnBrk="1" fontAlgn="base" hangingPunct="1">
              <a:spcBef>
                <a:spcPct val="0"/>
              </a:spcBef>
              <a:spcAft>
                <a:spcPct val="0"/>
              </a:spcAft>
              <a:defRPr sz="4400">
                <a:solidFill>
                  <a:schemeClr val="tx1"/>
                </a:solidFill>
                <a:latin typeface="Calibri" panose="020F0502020204030204" charset="0"/>
              </a:defRPr>
            </a:lvl5pPr>
            <a:lvl6pPr marL="457200" algn="ctr" rtl="0" eaLnBrk="1" fontAlgn="base" hangingPunct="1">
              <a:spcBef>
                <a:spcPct val="0"/>
              </a:spcBef>
              <a:spcAft>
                <a:spcPct val="0"/>
              </a:spcAft>
              <a:defRPr sz="4400">
                <a:solidFill>
                  <a:schemeClr val="tx1"/>
                </a:solidFill>
                <a:latin typeface="Calibri" panose="020F0502020204030204" charset="0"/>
              </a:defRPr>
            </a:lvl6pPr>
            <a:lvl7pPr marL="914400" algn="ctr" rtl="0" eaLnBrk="1" fontAlgn="base" hangingPunct="1">
              <a:spcBef>
                <a:spcPct val="0"/>
              </a:spcBef>
              <a:spcAft>
                <a:spcPct val="0"/>
              </a:spcAft>
              <a:defRPr sz="4400">
                <a:solidFill>
                  <a:schemeClr val="tx1"/>
                </a:solidFill>
                <a:latin typeface="Calibri" panose="020F0502020204030204" charset="0"/>
              </a:defRPr>
            </a:lvl7pPr>
            <a:lvl8pPr marL="1371600" algn="ctr" rtl="0" eaLnBrk="1" fontAlgn="base" hangingPunct="1">
              <a:spcBef>
                <a:spcPct val="0"/>
              </a:spcBef>
              <a:spcAft>
                <a:spcPct val="0"/>
              </a:spcAft>
              <a:defRPr sz="4400">
                <a:solidFill>
                  <a:schemeClr val="tx1"/>
                </a:solidFill>
                <a:latin typeface="Calibri" panose="020F0502020204030204" charset="0"/>
              </a:defRPr>
            </a:lvl8pPr>
            <a:lvl9pPr marL="1828800" algn="ctr" rtl="0" eaLnBrk="1" fontAlgn="base" hangingPunct="1">
              <a:spcBef>
                <a:spcPct val="0"/>
              </a:spcBef>
              <a:spcAft>
                <a:spcPct val="0"/>
              </a:spcAft>
              <a:defRPr sz="4400">
                <a:solidFill>
                  <a:schemeClr val="tx1"/>
                </a:solidFill>
                <a:latin typeface="Calibri" panose="020F0502020204030204" charset="0"/>
              </a:defRPr>
            </a:lvl9pPr>
          </a:lstStyle>
          <a:p>
            <a:r>
              <a:rPr lang="en-US" sz="3200" b="1" dirty="0" err="1" smtClean="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Thứ</a:t>
            </a:r>
            <a:r>
              <a:rPr lang="en-US" sz="3200" b="1" dirty="0" smtClean="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3200" b="1" dirty="0" err="1" smtClean="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sáu</a:t>
            </a:r>
            <a:r>
              <a:rPr lang="en-US" sz="3200" b="1" dirty="0" smtClean="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3200" b="1" dirty="0" err="1" smtClean="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ngày</a:t>
            </a:r>
            <a:r>
              <a:rPr lang="en-US" sz="3200" b="1" dirty="0" smtClean="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3200" b="1" dirty="0" smtClean="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23</a:t>
            </a:r>
            <a:r>
              <a:rPr lang="en-US" sz="3200" b="1" dirty="0" smtClean="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3200" b="1" dirty="0" err="1" smtClean="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tháng</a:t>
            </a:r>
            <a:r>
              <a:rPr lang="en-US" sz="3200" b="1" dirty="0" smtClean="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9 </a:t>
            </a:r>
            <a:r>
              <a:rPr lang="en-US" sz="3200" b="1" dirty="0" err="1" smtClean="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năm</a:t>
            </a:r>
            <a:r>
              <a:rPr lang="en-US" sz="3200" b="1" dirty="0" smtClean="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2022</a:t>
            </a:r>
            <a:endParaRPr lang="en-US" sz="3200" b="1" dirty="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endParaRPr>
          </a:p>
        </p:txBody>
      </p:sp>
      <p:sp>
        <p:nvSpPr>
          <p:cNvPr id="16" name="Title 3"/>
          <p:cNvSpPr>
            <a:spLocks noGrp="1"/>
          </p:cNvSpPr>
          <p:nvPr/>
        </p:nvSpPr>
        <p:spPr>
          <a:xfrm>
            <a:off x="328639" y="1733550"/>
            <a:ext cx="8535488" cy="1261289"/>
          </a:xfrm>
          <a:prstGeom prst="rect">
            <a:avLst/>
          </a:prstGeom>
          <a:noFill/>
          <a:ln>
            <a:noFill/>
          </a:ln>
        </p:spPr>
        <p:txBody>
          <a:bodyPr vert="horz" wrap="square" lIns="68562" tIns="34281" rIns="68562" bIns="34281" numCol="1" anchor="ctr" anchorCtr="0" compatLnSpc="1"/>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charset="0"/>
              </a:defRPr>
            </a:lvl2pPr>
            <a:lvl3pPr algn="ctr" rtl="0" eaLnBrk="1" fontAlgn="base" hangingPunct="1">
              <a:spcBef>
                <a:spcPct val="0"/>
              </a:spcBef>
              <a:spcAft>
                <a:spcPct val="0"/>
              </a:spcAft>
              <a:defRPr sz="4400">
                <a:solidFill>
                  <a:schemeClr val="tx1"/>
                </a:solidFill>
                <a:latin typeface="Calibri" panose="020F0502020204030204" charset="0"/>
              </a:defRPr>
            </a:lvl3pPr>
            <a:lvl4pPr algn="ctr" rtl="0" eaLnBrk="1" fontAlgn="base" hangingPunct="1">
              <a:spcBef>
                <a:spcPct val="0"/>
              </a:spcBef>
              <a:spcAft>
                <a:spcPct val="0"/>
              </a:spcAft>
              <a:defRPr sz="4400">
                <a:solidFill>
                  <a:schemeClr val="tx1"/>
                </a:solidFill>
                <a:latin typeface="Calibri" panose="020F0502020204030204" charset="0"/>
              </a:defRPr>
            </a:lvl4pPr>
            <a:lvl5pPr algn="ctr" rtl="0" eaLnBrk="1" fontAlgn="base" hangingPunct="1">
              <a:spcBef>
                <a:spcPct val="0"/>
              </a:spcBef>
              <a:spcAft>
                <a:spcPct val="0"/>
              </a:spcAft>
              <a:defRPr sz="4400">
                <a:solidFill>
                  <a:schemeClr val="tx1"/>
                </a:solidFill>
                <a:latin typeface="Calibri" panose="020F0502020204030204" charset="0"/>
              </a:defRPr>
            </a:lvl5pPr>
            <a:lvl6pPr marL="457200" algn="ctr" rtl="0" eaLnBrk="1" fontAlgn="base" hangingPunct="1">
              <a:spcBef>
                <a:spcPct val="0"/>
              </a:spcBef>
              <a:spcAft>
                <a:spcPct val="0"/>
              </a:spcAft>
              <a:defRPr sz="4400">
                <a:solidFill>
                  <a:schemeClr val="tx1"/>
                </a:solidFill>
                <a:latin typeface="Calibri" panose="020F0502020204030204" charset="0"/>
              </a:defRPr>
            </a:lvl6pPr>
            <a:lvl7pPr marL="914400" algn="ctr" rtl="0" eaLnBrk="1" fontAlgn="base" hangingPunct="1">
              <a:spcBef>
                <a:spcPct val="0"/>
              </a:spcBef>
              <a:spcAft>
                <a:spcPct val="0"/>
              </a:spcAft>
              <a:defRPr sz="4400">
                <a:solidFill>
                  <a:schemeClr val="tx1"/>
                </a:solidFill>
                <a:latin typeface="Calibri" panose="020F0502020204030204" charset="0"/>
              </a:defRPr>
            </a:lvl7pPr>
            <a:lvl8pPr marL="1371600" algn="ctr" rtl="0" eaLnBrk="1" fontAlgn="base" hangingPunct="1">
              <a:spcBef>
                <a:spcPct val="0"/>
              </a:spcBef>
              <a:spcAft>
                <a:spcPct val="0"/>
              </a:spcAft>
              <a:defRPr sz="4400">
                <a:solidFill>
                  <a:schemeClr val="tx1"/>
                </a:solidFill>
                <a:latin typeface="Calibri" panose="020F0502020204030204" charset="0"/>
              </a:defRPr>
            </a:lvl8pPr>
            <a:lvl9pPr marL="1828800" algn="ctr" rtl="0" eaLnBrk="1" fontAlgn="base" hangingPunct="1">
              <a:spcBef>
                <a:spcPct val="0"/>
              </a:spcBef>
              <a:spcAft>
                <a:spcPct val="0"/>
              </a:spcAft>
              <a:defRPr sz="4400">
                <a:solidFill>
                  <a:schemeClr val="tx1"/>
                </a:solidFill>
                <a:latin typeface="Calibri" panose="020F0502020204030204" charset="0"/>
              </a:defRPr>
            </a:lvl9pPr>
          </a:lstStyle>
          <a:p>
            <a:r>
              <a:rPr lang="en-US" sz="3600" b="1" dirty="0" err="1"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Tiếng</a:t>
            </a:r>
            <a:r>
              <a:rPr lang="en-US" sz="3600" b="1" dirty="0"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3600" b="1" dirty="0" err="1"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Việt</a:t>
            </a:r>
            <a:endParaRPr lang="en-US" sz="3600" b="1" dirty="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endParaRPr>
          </a:p>
          <a:p>
            <a:r>
              <a:rPr lang="en-US" sz="3600" b="1" dirty="0" err="1"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Đọc</a:t>
            </a:r>
            <a:r>
              <a:rPr lang="en-US" sz="3600" b="1" dirty="0"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3600" b="1" dirty="0" err="1"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một</a:t>
            </a:r>
            <a:r>
              <a:rPr lang="en-US" sz="3600" b="1" dirty="0"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3600" b="1" dirty="0" err="1"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bài</a:t>
            </a:r>
            <a:r>
              <a:rPr lang="en-US" sz="3600" b="1" dirty="0"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3600" b="1" dirty="0" err="1"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thơ</a:t>
            </a:r>
            <a:r>
              <a:rPr lang="en-US" sz="3600" b="1" dirty="0"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3600" b="1" dirty="0" err="1"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về</a:t>
            </a:r>
            <a:r>
              <a:rPr lang="en-US" sz="3600" b="1" dirty="0"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3600" b="1" dirty="0" err="1"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trẻ</a:t>
            </a:r>
            <a:r>
              <a:rPr lang="en-US" sz="3600" b="1" dirty="0"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3600" b="1" dirty="0" err="1"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em</a:t>
            </a:r>
            <a:endParaRPr lang="en-US" sz="3600" b="1" dirty="0" smtClean="0">
              <a:solidFill>
                <a:prstClr val="white"/>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endParaRPr>
          </a:p>
        </p:txBody>
      </p:sp>
    </p:spTree>
    <p:extLst>
      <p:ext uri="{BB962C8B-B14F-4D97-AF65-F5344CB8AC3E}">
        <p14:creationId xmlns:p14="http://schemas.microsoft.com/office/powerpoint/2010/main" val="705329582"/>
      </p:ext>
    </p:extLst>
  </p:cSld>
  <p:clrMapOvr>
    <a:masterClrMapping/>
  </p:clrMapOvr>
  <p:transition spd="med">
    <p:fad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ata:image/png;base64,iVBORw0KGgoAAAANSUhEUgAAAfQAAAF3CAYAAABT8rn8AAAAAXNSR0IArs4c6QAAIABJREFUeF6kvXm0rVdxH1hnPne+b36aBwQIjG1C2k7HK+14Oe6OMUYgNE9PehqZjAkrdvyH0+lOPJvYJhgJCSGhecAIMdlx0s5a3Wu5OytxSByHOAZjkEDT0xvufM+5Z+r1q71/3/mdut+5IvF9660zfd+3965dVb+q2rVrV1oH50ZmZqORv/gr//NzpVLx36rVquE9//uX8sfr+IqfhsNhcT3u3+sZZfdr39gUrsNz0OP+YMdG/s68HX2N/dNxpeea1erNeFnxnDhm9p03jCpmtVrFRpXRBF1wHfuh9Ir3xz5zXEqner1u+I/f0H/81mw2/TNoO7CRNRoN/4/fe72e9ft9v65Wq9lgMPDvcA+e0+12i9/0PfvszxwMCprgmfgO/3VM/K5mFb+e93C8vK+gVeYvjhF9w3R1eh2r1hJP8R688jp+z+eSNuQLbTfylvYlzn3ilYqNhulV50n5iGPDd5wHjB1t4XOUmzin08ZE+jkfZ9rwXo4Rr5g7lSde62MF3arDgv+VNuAB9B3zPk1GK1ax3s7QqpbkWttV2nGsmLM0b4lew9HQ/0P+VG/slrMxD5GPCrpVkl7RvpM2eMV1rVbL+RufwbMYF/rRaDT9O5Av8gyu4f3KW/xe+VB5PPY9ygjlLj079Q+sVKYX+SyMDf3HNTs7O/4fn2dmZqy73fHxYL7wH/eQznhF+5x/yiauZ3t8r7pReZA8qzxU6NTMd9U89zoG5etdCpI4Yeb9cwLkv0jL2L/4LIwZf5wrvpJ2oFPZs52PRkn3jVsfP72s/7u+G5lVMH/5CaSv8hL6F2lX0NoqVqvUrQIgCBjKa7a3t11PUG5UHwA3RpUh1E+Bi/lBSd8OR9aA7veHZ8ASOqPn4KXhaEy/SmP/zASga8dUget7TnycnDJAjeCmSpcTGZWgfi6bmELZCKAr0csUYBQ4KnSrJAU1rQ8KJJHhHdAbUIaJEhEUqDRi2zomTHbBIFlRKqAnxdXwCcck4zOUND73BwPr7HT9dzwHv4MBFXDwnoBOBUEF3el0JpQp+qWKEP3CPVSwOo4C0CtVG4kRoEDAfigTT/BUxWwwGhSAroJNGlDg8VuZMUiFFenPzxh7BMzxONB3v3Ji/iMvsA8qlFTSECh9fpQZKiYathyD0pTXKH3Zliq4OEYohHqjYoNhMsDIb6SjGtOlsgxjrA+llgC6zCCK/VbZdyDnP3EElL8JphEo2R+YA2XyoXQjLWicjvk7KfshNNqU8etcqmFK/qJRpgaJ3kODSmkzHksysJO2HeuAKM/kXRpo4Bm8h6ECbaxArePANbiW9FH5LuiXDe3Is+xD5AF+73M0GiUjVZyhSAfeX8Y/GLUDj+hPlXWld0Gg8IYGrc639sGfL2DJZxLQnf57OKPEH31GIa8js36vB3O2cCjoIJA/MP/T/mAIVK1mlgF9grb5A/lH5avQs9B9dViDY+zIg006ZTiyWnYOHbUzHWjAANCd/0dW6O1Kdak5mgaGuJjCpBOqAEjiTHsGAUsVgd6v3mCZQcBBRCXhisIH09/TQ1eFpJ5Ammh4Gbu9szLwj8rOma5iVm/WJtqP90b6RYGhB6V01GeAPqAhGR+vhYc+Glp3Z2fid9KTnj3GD6UQPXT11jk2BXQypwpcZEo8u44oQH/sDemz8DzeHy1vn2tYqDayai15aCp0nKtIl6hYQF9VoFH4KJDkLeUBfNfvAQwnPQwVTDyfRoGOjYYWjCLttxqA/J5jV8CNRo6OQa9DmzFKQJr2h31rNGHYJSMOf0o3NRT424TRCf4fVAoPQ2WUdFZaKCgn+RtZpZpe9bcy8NZ50T70szFSZhSp7FORgxbja1PUhB46x+5KLhuZ5UCc9JpeH/tHfuTclfffcmQsRbB0DGwX/WOf8R1BGdeiD/VqbVd0Q/UgPUR8xzFxrvldnCvVxerN6xgioCuvktbkUZWdCf0G+UFUQQyCqK9VPpWXIl9xzlQ/Rp7gNQWtsxFJQI86Rp8Z207jz4CeI8+8XuVIHYpIPzeERwlHIn/ws9KSkRf8huf2ejsJ0KsZ0J146WkE9EIveOeSnPF3vGu32zYYJkfM57q23HLonxD07Cnie05IBFt+joAegV0tpMh4SsAyMKdiiyBYEA+gUPW4iX817Rk6QarQrQIB8xtLlwWm0UXHjglhyL2sDxy/0leNEwBtmQJkGwATDfXie352bzqDpvYJ7+m14xqG+OihuyLJ4feo2CL4qMeutKOwIyTEa0hnV/ZZ2CKfTArpKPW/NvYO+TvaUt6LgE/eiBa80hb90QgI56dQ8pZC2h56Dx6m8jWuwRi1D4yU0GBwQStZmorArUZBBAHlX77HPKIN/KcxR5DY6e9YDR76IIVrlc9VgUXZZh983ALoZQqUHixBieP0/sE58obG3oN/Eo8pKtIJOUCEJvNwmfdMGrBtNTiSQuy7QtvLQ6cxzH6p4YM51DHz+eRzAqYqZfJduibJ4nCYlGnZ8g/mD2FpN36zYc5rEer2NqHCQti6rF8K6EqLQumXLDmO53rchs6P90GWWtUDjnpJ23QZN0vG7gScpQ9sI8pf5DGVnzIw51IFnzkhTwHQI9/hswKytk1AZ7SE9Of4OdY9edkN4hSyj7hHkoD+XE6hE4BrMe7uThcQpCsWRXi9AHVop7ykBMOF71O/KtaemXEdWvS7eWDWPfS9/pcBcVTU8Zqy3/d6zjRA1pCY8g0ZCiFvAOpe96uinGRwrMMnz5Df66sKCgV5QvBgNNnAJyX2LSrU6BnqhCuzKjBwTghsusaGe5xZS4SYgI1XKA8oFIbt8Z6MxXBemadCaxKMpx6Bhp3RV3joZcqYwskISRl/AQh6WO/PgK40JKCjfRodKswK+Cp0qoTwHgpfFQX5xOdxRCCfzB3R69GOr1PldXP2Ad8zb0EVWBznawG68maZfLwWoCNCBA89hgqVp3TME/2DQupDSewdoSgbgxs3VTgNiFRNArrSY9rcFOOG1zpKeRsRbNGGgjl0AWkOPu52dvL8pvkr89AR1lZlzXYiz/OaKKe8XiMDlA0AOv6Go+mAjucR0DXXxecrr4vqnFAGlBYKLuyPGhaqpyIPRYdC+cJD7dkjdH0qhpgaymVAmcadIzNTjDi/RiIXZc9RIznKrupl1afqobtXOql+S9e8d4F5NkOZI8HxM/eE15MOUZ4IqKPBbnNGMYIRPuY10UChkV6rjZdsXPcDi1w3Bb8/e+c5HJV0Gtbwfcl2PHeV2SOLRcg9gpZ2LDJNZLyomMhYmlSg1xCQFWCVGXltWcimEIBqxSoIWeR1uDKFqElBu8ZTqVqlmtawVahin5SxeJ1PsI1sMPRFyOIZgbcmknXUG1aDRxk50pnARWsTDEbPAmAYQ/pRIeE+MC29A74nUBBwKVikBRM5VCiVP6jk3eCSpDntD66hZ8lxqPcDqu3ASpWQuyoyXMvxcsw0avAbrf8IGhFgI6ArjWt5/vUafY82tE3OA2hB3oyKSvnptQB9msLlGOiNM3Sqyy8AknoLyWKTYKi8VbakNZaTiiEnh4ZN5F3OvX4/YRBUzXoeMi/z0dJdSktVjllgrNFKiW1lRiHBkHzHqBOeCSMLHnoC+NQWr2O/MXYCOueBc8lrIw9Fgyx6rHj2WI5TQijoz+dHXYLPzLOALqJBUhi6o6TAVa+Q3jRSIqC74s85D9OWnMgD5BvVjcqvjeo4yZHXlPEz51HD2k5niWzFiBN+J/9FsGYbqneiHuQ4VW9PyHLWLwroCtyqB/R9Mb40YNc/BHQmFZNX6eGX9d/Vfua9SDN+xvzQSFD9Cbrg+2Yz5YHw+XimRm4K2QOdB2lZZ/yfURdxyBfO3leE3JUZlQHKBJ3fqfdWdg8HRqYkWBLQnSElqSw+QyccvykgYDI8S3AKoKvSLTM44FpX642JNaAywYp9V3oMRgh1TldonETt94RRwLCRWLmqVAhoaJPMRSVEq0+VmRojoD2uxTqvAjpoDkUXw01USqQbw8oxDIXf+R2u0d/V88HzNEuYfdA57WIdqZp3LeTQkY4HbdG4QDtM+mMUQgErCrDSTAV9TN8U1ldhjILJKAcVOX5n1IJjjcqO/EGei/Qh/aJsKBCrXBXCLiH9hGBIyhyvwUZAY1RhmmLzMSEpdI81QF2DVcWalPnQsAYu0eJdqiIq6QkdA1Cq14qQodKDfKwh091ykxTaXoCuIVvQg542544Aq4Cs8xd5Y1IXUCb3TopTuaWR6rRH2D5TX2mr4+QcEnDIS6pH472qQ5WPlL84rma9kTzCkBhHnpkKplnrkZcZOYigXuaBK0+o/KqMRsCPfXewp8GQdSjb1j5oUtsu0MUcNBtWyct7+J3hcY1QKOBOGBTjdNoCZKPBo/MWjQJk2LsuF71H3qsBm7Kexe8jZL7l6yYA3ZdrZPfZ4jn7C24sA71oQUWJVau77H4FJwU3vzZbR1EBRiZSJaAeKO4fDLGGM16/nMbcsR/pmVWrNZoTcByVVmx7l1LzjWO7Q44cExWKth9pqIysYMbr9lpD920t2dCh5+DKNns9AG4FdL4noCMkTaaL6+V4XlqjnNy2RgZHln0EdO0DxsVM+nGYcsx8oBuiDOQLXK8KF9/jM2jIdgimXDaItHst/ow8WCa4+gw1crj8A0OIkSfmQJBGZQBGIVfA5XNdMQUPTX9T/tNnuxzUUria/KcGBtdpsTUqglJhIFjFGnVs+ynf5aFtRzB1cERkQNqPtCdfqXxH+vcGKamqTAYc9LLByPGQXomf0s6OuG1N+X/CgRDjmREjAhJpHvkhOhSTNEkeqKcTyJZeygf7T6NIo0xo17ck5fXRaNzxeYxwqYziWjXco/5UcKbuiHrL28uAAqNC/xSUyiKkei34i4aSzlGZjlMw5HjVA45yx3lUXNFnUO8R6Ni+Ghd8ZgRzfzaM89HQjUqOk04Dr9dlNaULDYoqdvkI0L6WHtAlJAD2hIHArb3InufW0D6WZrJXnj30cT+SUYhc+0KHHLjwyEgHG4EvZgkrs+I+7hNUgVTFhcb5zBgOTpKQgD0yJSdRPYSoYMCHI8O2iUmlGBVkBHl+ho3HNXRVNAQffMd9hAQXF8S8pxSAVqlhL/w4aYpr1VwjAcOrgEWmJiNN63MZYOJ5DNm0mi0PeZP+7LvOUxlgsB/sb0ET7k3Ne4MZcqYlTc8Yc5l2GSSw17C0XgPw4xgIgmxzgPsGaU83Fada12rdR1CIfKpKnAoP9+u2ETVM2CbCpZE/dL5IxyjMqnzYFwo2fuPzmVDHPmlCo66HlircELXRfvn1FSz5DCdyEDQawGdyPnQs3mdsusGyxmByu6LKwq42db3U0DY87BTy530KkjTwlEZ479GaWs3W1tenhptJMwIh96CPl4OSwYdQxTRAZbvT9IvzsShkjjd6wNr/8fVpzEyKw3vVHeTJvZ4P2XVPPXuJKoe4j3kuKs/Ki7pPu6zv0SFToxBeH4CD+ozGDKMIkFdG8xipYsSAOohbvpR/tY2yCJrqQAVfpQH1m4I65wq/4X2r2UxRy5DQqkaZYlvUvQD0LvZt5lyISHteHw1yXFeMMWyZ4zyVGSzKB8mgSnqC37sM0TmDsyn5Fwi3c5wFnlpaksRz2J/KvvMPTayhc1B8JXGiYFBApildfq/3RWABkGMNDjk5ZUqVilH7FJ+BpDSG3MuUPAkbf0vPrFhfkhpUkVEhQ6BUCeOaIrGh3/dta71BShzDPQXYexZuKuiihohajOhbGaBHmqmSpqJxQYD3iiUDKfpCBarMW6YsKEgM30f68H548rTAo8Ly9TPPI9gdyuT8M6mNCgCvEwrE8xjSFiJVgJx7zZJVHiEd1YNRpU3FurW1VQAGxkQF4zSpIwN1snBL5H9a1BOWtKC5RmDKAF33qavhUqbkyauqsGOWcAQm8J56a1H54HM08tTIRsg9ehVlcqQ8OVbYI6s1UpY3vqP8qOEQIzbUJ/x+B7sMgvwreOkuDzoXTC7DjZsbmxOAroYW+kTAi/Oq4BfnVsdPI7TMYEBhmVodiafjbYMR+DWkv0sXiSdG2kUej9umIsgorcp1XNKtoLfq9EL+q5N1Lngt2kk7CZIOU8eCz4L+ge5hlnfECJW3OC/st8oX26auoKySXzXCQUB3hy8/nPRVHctnRDD3z3CMivjWGBRVHvhecZD98+9y4xOGUlhGLW2b3ngEdBQ7o4GXHRIYXkWeUt6Pnjz4qg16KEYkgL583sERFY1OujJOFAb9HC3AaUylE1oQHOvCCNmJQMe2IuApOKachMHEGnwZGOo9k79XrddP+3dVUZIeuFYVCqMFBHisHzZb9WIfMO4rfsuVn0jTMoH9XgBd54EgVwAfjAgAYl7/UsVNEOZYFEyUSSkkeKYmwlGY5+fni0zVaBgAyNE4XhUkMFb1hrl2zms0BwDmGEKnZYCuxlMEFAKXKlwqCfYTYwOgq9GpXggyTAHoESTJL2U8qwo08pWCNAGLBgf5uLCkc0gtKiGOi6+x0pteD/5HhjuVihp+5AVGSAhIE4CP7RmSTVumECOQqbJEdKbZaqbQe/DQSQvyPz8TSAoZ8yzf6X8qf4wCsaYCBr6xsTGxhqj9w3tdQ9d5pZ6hh6TzqjoIS0aU3d20SAa5JiXyObrkwe8ioHv/auPCUmV6ijpHn6F8RkDUsWk/adBB5ih39H4JEgj94x46JSqfiIqQ3myrWAIcDG2ASoYSIVE8oJ6K+lU/R0BXPaCyQJmmoYHPzUYjLX3lB5YZbXxGpJ/3LYM68Ef5U6MGeGZcSqChkuaGmxUmqyWyPTXQIrCj417ljREG1pIQehbr5gi3q55NZqz1dnZkt87IKgi5E4iiFYcOqDIsE7vY4QjoVKBl9zqQN+p7htxp+Zcxuz8z7EMvm9Tp6gKlM+tOUJ0ABQ8qFPyugM7P8NDpoaghQCagcOlv0ZLVPiv9KBDKCLyWyoFJNTqHuI+ZlREQIi0gnGR6KD9eD0UGYV5YWCjC+RQq0iotOSRFEK1oZoviWla2Iz/RiMD6+cg99Okhd86/eqGkLdqksUBacSykNwEfdKPQ4loC7mCQAL2Mb6jI4+8KfLqLQ59PWrGPXH+nAtPf9fnRgON9nLcJ0K0A0FOVOCoZ0osKnImPqijZnoOZeFjaRsFfoYyxKkaE/D3kXgLonAfVKaoYnbY1REnqRQ6LAh77gusIMAy5c26x/zzdsztLvKz/SmfVJ9P1Q8pQV3pN8gkLJ00WlcHYmVzl1eCm/AGIAErwwFRPqhG+F6BzLsp0F+VFZU6NSs7PAFHGXFo66jeMgUWpGHJHW4XMDUcTldai0R3prTQnHeOSLr+Phi31G8ZT1GRoNNKSxF4TmH8jP+irLxlKJTrqMQV0RibUcKKcu+xVUP64vPQxaT/Rpl5bMeshQgxgx7IpKx7qrqu8tdH71E+RMH8uI8w7vcmQ+9HXn1sAuipNDo5JNerVKf3UAlIh5OSSYGWgRUBnVt40C2svwMMa9l77wKkQFRTZZ6yh1xutXYUwlDHB1GrZkqHxyjV038AWElVILyo0KnAFCYLQXuOLVp0qPa/BjP/ZolMPnVb47OzsRNIKwYyAhn4xLIVxMskLyhOgDg9d26RSwPgGSCjBtoy8h1itaAia13nOXhI9IYy1CJ2hCl6jWRpy5xxwDXwvQFcjR0PquCcCOseSaAVjZLxkU6bwqeTU0NI50X6VATruV+8o5hrEkC77EBWQypyC+iDsHSYflgE6+41nFaCYC9JEI5PX6vfRmET+SlJmY4OO9CD/x8IgEwZXHcK7u9Kc0hrzRBkGP5EfMIbBAJUK0z7cCCaF4hODpGx+VWeV0VhpvdvgSMoY4ydNaTjSoNYI467nj8zrOLD8K40x6gh6zcoTHJcaTHsBukbgFFBp4CG8q6FsPJ99xhjooUc94dfkULAm1UV9FWs1cGycL9aqV8dRaa7jpPPBZQj10KfpyWly423kGujK15G++E0xTnENuSOdXreo6U/5j1EBzk+BO8zZgPePPK6QHOcGitYHGAx9eZWGRsGHAFBfW5eQ+3lvvqgIuXNgBBpOritvOexABSN68CqMURnE39CfceHW6evo0bIrngsP3yvvlW8bIZhEMFdAVw89GiT8rCEoBXSEGtl+mXWKdmn9TvPQ1cOL9FE6K7NQedSqNatJpSk1GjhnAHSCO8GOSpJWN+lDgwCfNalPPXC1/AHoNVQy608mBaJ/XvhDwnUUDBoUeO31kdySkqPUg6S3j3si4EWBU8BXxcblAyQ1ap+pNGnQoDQQtx2WGZSqZFXwyUNla+iUG7T7WiF3zQFgP1UOlT9UDpw33UNHYta4bC77y/HvZdBgu+AASw6hUpm2ryAWFR+T8qDY2G4EdHpzBDo+z+mPwkd+wEvyULUtfQ5pDCMRPDzmlVwKM1j0Ku8aIVB5isZJmUFAXtXnKUB4uDUbNHy29pt9jXxVABacgGQRTGT5a184VrZLPcA+0VCOOpnPAO3UGVNjAct1cAjoheoOEjyPOp9JrDRGuesEgO5rubIXO4KaVsKM84u+c1uryr9epzqLY6FXD0B32pYkxfEZvF/njXpCQVN5nr/jGXFJYHIJaWCbnc2i9HGMKsT7FUeTQzSyKnKUQqXKBOg5aY4lf3t9QzSFc+nzPap4gHoC0C/6gdcXaFgwmmSygnjaMYIJGVctsAiIIFIUKCWsGxh5DaJM2KIC2wV4nhKI8qGT6+DaxrSQpQuEEzKVMIyKiwzGMeCZup/UPw9QSxuANFn6j8JG8FchioyjEQwdX1QQnAN6jA7KWHvGhTn0qIDOPmiEYlIZ5ROzSg53UKUBgWSoVPvkPOf7oBu200ORj1TRjcJPD31ubq7I5CT9yBMAo14PRtHYS6BQkBY6L7H/+MxtcUpXzhna0TVQ0kR/Hw6xbW785DJQV6AlbajsWFefgMX5pAGnCoV8QOMG1+6VdOVTK7tESJMiKlAx6+70JiIcCqyMUKjRzecl/qk6oE8L+apBVarwoIrwjJwUR92gtBgbTonGpA8BPZ3YNlac5DHyCPhKAQX38zeE3NPzJoOuCsBxPiOfaERHQV77qf2elMvkhGhSHOc99qHUYBClrfpP9UdZDoXKJ2mtulL1CAFfn1lcm30hRgKo6zUET5nGM/V3nwN6kdkgpKyqJ0rvn0CEa9S5YSY9eZQAyjFo9JC6jP3A2r9HCkKpYfaDdFK9oRjlHjoMxFC6NeFpgsW9AB0HS6EOCUPuajiR3hq+V8fKAR17tLDklBWQ35P3m3Pvuc9f1hNIgPNERJbVRr993UA89Ivf+sZRtCyUufQ3Ciw9OQ3DqDFQKJy8VsmkA2XyhEMja7ZbxRpamTLVvkRAd4OgpLCL9kWfqULlgoDSl75uMbltThU4FYhOLj12ZBjPzs74ARV8NhUBFSuVjypzZTC0X9ZHfkfhYvtqVPj6G8Ix2bshUKkCVwGKXrCPrT7OflVFwbmGMuV6YBRGUK7RbLqVrSdI0TNlDXnySVQYSCrs94d7AroKlyotHYvSnrRQQHW6uGCMIznkYdQxiEpeea4s6Y4GDtpqz7TT/GcruwACORKUSgF9oseqwu0cGGp5c9wRxFUZot2tbRw/Oz7WlMqN/Fa2xk8+8QhNLu2rPOSGYT1FTfS0L+Vb5xVEoJrpCFkaCuqhKviqEaN6hOuY6nlwjDRIFNAnPXSAezpamH+qY2gEfy/zWwa4lGHlQe1bep9Ou9OlFDUM4pINn5WUdw7Vy0l3NB44H4iwRbpHQH8t/VU2NtIbSXkuG1L3nDxKXi70XeYVRn/cFZKT7sp4mOPRCK/qwrRtb7wPnNeRR1XfqYeO/rpuFOLsNc8R1HntTifV8ZjGQ76tk/pVktWct0YDa81gyXZc6VANF/Kfg3cOmVOX+mdUEUT+kQC6J8HJFjWM0a/tpfMaAOhFf9ygwhHQ4zX8ynlvudj3oSsIlinOMiuHgln8Nj5HtPjKFW+uBEZXKCmDZJnrPsqyCYkCGvuJSnEs7BA9EQJQVIqF8OcMawVfMjOFJiYV8d5CseYk3WhscCz0MGip4ntamjzpC0pJIxlkeHwXQ67sFxmH612cM1U4eA6YgeBFpVrQsIptewPD1iE1XPA7LfOCoXLyFZ/vdMhCRYbVuSEDxzbxmYyOthcWF7wPtMRVGeK5ZTkQyq/gIWydcvrBSMzFFxyUuCUk182GRY8/F4y8zZAeJD0ZNQjY12lGBfhu6CfG5SMeZUuJywbo3x+floeQmRs1eVz1RsM2O9uFQaPhPM7za4WM6R2T1105yhZArNEqvSaUe14a2ZXDkvfl0tAg//g2n6xQyKMpC3d8fCtppkmZnFOdW9IUOyRoECtQcV7goepe/kkapdKdZX9sq8wD1/mM267UMOD7MoNMdRi3zZL/ValT3imnpAvltdVq7qoAprqkLAKq491BUlQANb2fZxkQWFWfOo+Kd6rzw+vQX/XyqRdwr29pa9T9ldcVRztnXkeEjvKeyvWmiK/n6+Cs82F6j+eCbgQ8xSCG+HGf3k/dMDXHKRet4nxMGBKyzOPGgyxbOY9nPkclvTGgjwsI8Zkw6HnaoDpz7D+XBPEb+07abXc6DuY4MdNpkrcWkt85H9SvxTq6lIB1zNM19HPfcrHL8zShV8AoExz1xv13PRs3rzFpvVwVZLRJJUsCsA0F99g/vYaAropKBZb909coABREjTxwEqn41VjA/VQ49EyUAbUvYA56GDQcxmvyUIQp3ByfT+AkE0QlQVo7U+cBRcMFz8C2LQV0zrPTF54lvDCEXSWpj+COflOBlypGRFgaqRY3lR4VB+/TNTzSiIob1ywuLRb72F3B5IpbCmjTjDrnn3arCOH5dbnQQuGhZ8UCxYFCFDSsvK0MuBR0BRTla5UNzqEDly8ZpZ2szkOx0lM2MBgadIUF42mQ94bc/yHzAAAgAElEQVQ36rbV7XjYmjygQkzDKvJrlBX2G9Y6lQJpAYAv5jx6Ih6tS/txC3njvtrcKHkBUQA3XSQa5Io+Kxflfypw8n6UTZVnNRA5DvKBRlnoqfG7Ysyvse1NdcWEMcMwLbwh+SOtqJw9ihGMGBqp7n3n9vXZUf7duMyGFY3JxHNMEB1H2ZS/qGfK9G76LiVs0UPXe9kH5ffIx/6EHC5XfUt9yOs1bD4J6OlYZiw5MHJCg4s6QfmCOozj8oOd+oNi37XyDftPHmIfqGfYD9CzcJCwayY7I3wWDQWOSfULjMlGE2cBjNzw1hKs6RS6tD7PfjP5mCVZ8f08dgFluaBskL8xBjpkCuj4Hnq9k5OGAeiUM95DfUt9qp69ziPHXsjled//uj099L8uoHvHpAA+BwtiomOe5SmAFJUVrUMlkjJJkRUgXE8FrQChnqu2oZPgllq2kqJVNw1wyShqFVM4ODkEdII/oxJ9MFEu2xc9RI6B/aDHyzE5ALCvLGYdDpnBM7BPNwJ6QT8cioLzvnNhDB077kU/edIYFZwCHb5rt1q7EiYpTPidhWl4vwIWvpudm9ulMJXWyn8R2DGO2YV5n3kCGMCStKMS6GxvuwC1Gs2JwzpwH7zmOCYqRvaDQqWC5I0i3IqVMHjpXPvKhkJWBy6oXgjFazanNTtft/PIVdW25XCaMiNCFa3yFdmdCst5y9tOOcfkG9LPDZBc/3psAZrPf5FDEsAcbUyscUpGegFaGu7LoWOnawZBLhnpOIr5ysqXz1KDSg2cMnAojJTvEdB3OR6ZZwAoEcyUz2iQqsHKfvrctiaPPybvsT2G3MlDKgcA9NTW5KEbOs+RbqLmiuz+aYBOOk/eM1lmF+exR2NE+ZyeN/uPcVF/4TzvBCi7a3lQL8Y6CKovHRiRGMsypxkTcA31NfkveuHgD3zH5+MejbyRd1malro3Avrs3KyXn4ah3e+lqnO4Bs/G/+52p6jEmXYVpTKrBPo57AISQFc8UZqBD3SLHvqqgM5IqgI6ZZb3aqSK49gF6Of/wCV/LUCPCketffdgYMXmsDuvdYHIlk+Zh16mxBT0J8DTcyIm94HSIlbB0O+UgTkBUYlTiURDQIFNvQvtkxoMmARdkyJQpolLa8jR61CGVqAnU9Lw8Ep7edsRBUWNHVyntdRVsJ0hvBb4yAGdli2VMftJIYkCQbphbGr8RMAGoFO5a994/wQgsSRoDhmjT5oUpIqG453Btjws36DIRU4YUaWKkNj62rrTAbzWaredDG5o5ggRhZSKmv1U4ecYlc5+6ij4D4BeJKqMw5j42Y1WhBdxCEb2aMlDQN4usswzEEZAL/pZsk9eZWSX8RkOz5kwWPL6XMGjGaTJG6zJwM8qF65g/Mbs0eekKM4l+RjXsU9UxCpzcR75m8oiAZ38r3RXoKKHrP1VPmf/tX29FhGGMkBjGwR0NTb0fWsmnXVAOYn0UnkoeKSY7+TBERA5xijLqk8m3xclVaZmyUe67XqWeOjRsMG13IWB5xB0uAwAQE+0myxhqnJeZkwUcwL5CCeI4XrqaryyTRqmHA+dFFbyJKCrHgNtoT/IV9QLnFt8PzM3W1TEg3EPwxxOJpcBuKXQzyLnvElWOvQbAZ16LtIc9+E3zbPAZ3rmeGWEg4COvpH3MQdcrtBIqeIGebJywQ++/q+1hs7OF8yga1rVJNh7ATrCoNMZNrLD5DGnzkwB0El0epsqYBGAJwRbDsmgZQXiEYxVsSjgqtEQFQMVMr0UgiK34SAhrtPBaWPjwiqkp05WmYC4csiJhR42neKl08Kmt6kCge+wfg5Axx+FhmEierhREZE+DkxgVtmHS7rzGoYsY8je+xFOEAL9SG8HD55GlCeqTKljjZDC4oKbwc9BrFoxAD6iFDyUppnPx3bwh4eVk4Ki4lWjgMKigONdQsgUhYUyoLvQZwXJM41xWaEg0Ke895VjAaCTbzhHqlhp1auMTPyOfIBMfzf0chldzhmBsQibyrnjpPFuKRt/o/IdDQ7KgSpMnX/+rjKiYKx8pUaAKvWoG3gPe0hAj2Co/SZ9o1Hh7cjBNLwnGhZRTygfptK346SnqG90XPobgTDJxbiwVaQPeSLqgETTBBRa+jPySWE8huUWjqmf1+B1bpUfdI4JMgroSU+lpGDOjY6Ty3Zx2YJ80u10JkPdkkzKZyoQKx3QNvqk3jt1CHUvDctpHro6JH5NinukQ08qFWvjrAwp5uLyhLHmHRb1xjgptMzoV71CWaYTAyCHruUr54C04tzjGgA6o6WUj4hJ3v8L3/qGPQF9L2GPv/kECOO4B5NmoDhzlgzLkDtCtoVwhmP8ImPpdYVwciOehJtJGFUk8Ts+i8Qlo5CIJCpPI1NPWa8lUJUpDX5HoKQVxhD8YA9ApyLWbVfKHIWHm9eAymiD6wnOKnAFQ3hRmL4npRE88cr1ymgVq2AVSgzhJjnQhZZzIQTZyqb3rMYLNBFS2SIgqGc8jf+oVGfyaXAcg9OcHr6NDIlnWznkDmsduyqoZH0Nvdf3hJjXAnSCugKFb9tr1dI6tKyhs9hPwWNQUnnPr38n+2ZZ6W0a/2ilsghukCtsGSz6lNdq1XijgmNojmE78oAaIREM8FnBLc4/ftM1SjcocsY95VyNFNJYQVnlkjRWhRUNUg19+/Ny2Jrt6bPxXusEsH3OC35H5IT3KjDHaI/yh8o/dmpom6QRx6WAouNKbbIgD9XkJCgSGFWPqVGC+gPprIDJHCidRwV0jnNCpvIuG51b6grOPz+r/kLfdna6voS11/HRcZcM+APf0XDf2tyciPCpQRj7q/On76c5TNTNe3noRc6XEKWssAtpyhwV0iY6PWqkqk5m2JzyiD5BFhFhxS4hXdqIXvheIXfyaTFGALoKAzuuwjdNqRZKIV/wPwLo0UOPkxatECWSExW1dnLIh2ARJ3vamCjwCj5UQBREALoCDAnH75jFqG1MCt24MhoFgpmgAHTsw1brOD6fExYVlc+ZT8DkljsKJl+1f1RYuM0Fx09MS0eY4q8suYQMq0qMzOwV4ryOAAt8pFOv1PjhPvaY1OS8MhxZA0lboXRsjCZM4z+MfKY9k7yUVB1lnAOBECGyr3MWKUxvgLuXGs2A6ltS/jsAXT0zgsmgirMIJOSuIcxs7ReFIvKkMRSPj6l85FihR2CncKuS1vdqaLCELunvRrONfGsh5xYAoAbbSNYwC97Jh4ZQLzgoiNHm/e6nRCjQlLJCZaVKOYJR1DUKuDoWGrSsb0A+pKFN3ZNiMmNAUy+RfM5rVS9wLrGGrH+UP74y5EtQU/n0CFc+C2CaQRb7S9okWUxyp4dLsf9sR/Xd7ja4N3xy/Mof5IVIIz4XESo+t8xLp/5Av6i/xrzU9eOVcR4CPWAFV/CIeujUMbyGzoPSlE4EdZUCZtQDNHjoodN44fPRX4bcyzx0fKcREIbVnX5ZdlEr3e/NJ6PRQ6cOVF2lxj7ngN8xikgZwe/cXcQKiOpMkncZQWBSHGWNtNgF6Bf9jTfu6aGrQilTrLpG5r+HkLsPaA8P3bcu5D8Vfn5H5omCyt8J6PQMIhhoLWUKpT5LKxnhXmUoEI/edBRoKr/X8tCZ1IH+4lrcR0BHxBlLmtpnDU3hWq5BkyHIxC58taqHkhkVUcEksNJDp0BG6w8Kn16ienG4HrTwNaJwpCrH4qVvcdpU9jRUkZDxsG2Fyh/PIY29ryh9WcHxncnLIROrMUn+irzn95tZcXwsbJtaSmbxZQCsWXn+Rtqah6d7eEy2rXko3KvtJQ9dASUahxHM/XqsgQ93bJC3rWl1J9LCw3O5VsCEwsheFSul8Xqdw7IxK43xHnkBCqguf1zDHuHM8pyUB+DNx3Gisp8bP4ie7PSKrUtU6H7aU06ucw+cYfp8EhQVsYNdczegU6FGMNLxUAZZmIeAQ6VMPnGjIW9rKuNhRkdUptX4pSJXI5v98DlFtTMJ82rEANdB2RKEFYDYPyxXRUNBoxq4jmPCc0ibpKB5jsB4KTECOu+NYJ7aHB8fq20qj1B+y+jj8ihlc8sAnfomAnryMFNSHF7pYXKLGT57ImrOoaHuU9DCNUyaRZ9V/xLAuO2OdCCf6BxTR8TIIo0xNY6ic4bDhQojDkc55wS9wjGRPeHQEzQ0iyibFKGJ/I45Iv9xPPhunFSY5l9LGuN36mi0RXzCd/yvoL4L0M9+84VF6Vc8PA6+UExhnZcEJQgUYJzXHnziGA7jFilZZ+EJXQroUeAJHCSuEoxCvtPvZh029g6V+UE8MJZaY7Q0dY9nucCMkz2UgbSfmnRBWqniUYal0cFJ89Kn9YYrXQVqjpvMwLYVDDlXsPIAZFQ2yjBkIg8151wFgiuVC6t0kTHIROg36LO6uurDVUXHuXaAQIZ8zvLkdZGPdNwETb/WKu6hazEUnWO+H+ccpGzawsKHZ5/rHEPwsYUE41hfX7dqvWZLS0u2iZCeG5UoE5yiB7iGxXDgoczOzBgKeHC8rC+9uLjo11144YX2rW99y3kIte3xTAd08HfdrDdM+9qZZZ4OTkheEyx8jBN9eenFF23//v0+F9/8xl/a4SNHrJPDllS85FX0BdfpLgMFJyoW36aXw6bIuD3x6glfYrjk9a+3V0++mmqlIwEVZZRYwESLZeQkIGblOx+y1nulakuLi/bqiRO+roj3oB/CpEg0PHT4kJ1ZW7V9+/e7oltZWfH+gkaYI5TdJS8vLy97+zBAMUYc+kPjtRiLVIzD/aAB50KNLTyzWNrJB1tM88BSSDoZi+g7Q72cH+4/jrqnTN5VkbJ95o8o0PA95YB0V+88ySE92BTtoP6IjkcBLrKFKumrVAQDNe2p39gGHQB+VrBWWmLJgeBL3aFOjJ5WiDYKvTEcesg9RQDGWe5q+KoRoDqc7fN5kdaqi+kQpXbGxx9jHvGfdGO72j7ngXxGnsLzPdGst+M6gyFvn1M4GLk6I4xlx4h80hl1JO6nE1DntreS0ui4jvxbyF7WDeQlZPnjvTpaOv/kWzVEFNh5XgZxu6KArhOtHVDrlsqchKMFUTCxroPngjIaGi4s0Bz21Cx3FSq+dytSwrhkegpUb4DTkJKyit4NGZTZhfS+STwaIwoiEdijZcv2+apZsPyOjAcia4RBLdDkQQ6t3kJhgvSngK1MX2ZhFhOIrWdZQdMbV4sV13HNygEmGzcYJwUizjuFFs9lyC16Lj7fKL2KTNc8z2VGET0cWuakp/MXvEDWg5ZqWeQx8lSRcyBr/S7g+aSw+Vy8AmDhwD4/byurq/b888/bkSNHXGERGDFmXIP/pMva2pqDEQHn3HPP9fu++tWvOvDgeQB8lrMtQsq1qm32tgpAd6CR9XgYKgC+88491/7qm9/0Z1zyukvsP/zJn9gFF1xgALlTK2e8MA7nkGvc5Hn0icKvwOS/W8X2LS7Z5saG1xuAcQfDgNUX9bx6ALrPYTa43cjJ+/aLrUuOQOODhnwsbpT07MILLrA//uM/trf+4A/aTnfH1tfWfMthbzTO1qWSpULC46AfYMycPHnS/8M4ItBhvjjHaqyQV/gb+WrCGMw6wUvPSmGiCBwqv5QvPt/p6ltHx38KLjSy+WsZoHMNPT5D7ykDrPR72gHB0rHUuQQvnW81BqhndA19/N3YmFS9oTJFuuIVBi3pR51AowftU345Z+gbdV4E9Ei7OH+kic5J2uo9mRTIsfB6nX/OCeeZnnvZM3itGo50BiBnSEaDfGP7GHQEInbOG27U5uW7NIhUsCpX9ku6K0XCfK5k8iOdo6E2wRfukGAbazLIXH+Ec+v5PMVdGgDU50rPAtAphHywMpcyQFTaMaTDBCl/XiWdR+xb1PI6a2FBZeBnVasJqZLEOgWSCTDI4fH+EGGLRNIyw4OK0pk3h/cV4Ck8ej/HPk1Ilchc4yDzkI5kIo0CRE/Vi/PXm04b/JUpcdzDZymjY54QSvZ7ctEKraKEa9Uy9dApawLn0L+HVsNpVCoYNKaicad0QZY22td1LNxH5U4Ln3RRJeWFJXppHzi9NLVEqUS0+hTuL7yzfB48BA18yINoEFWAIgJQAbh3ul2nBeZitj3jCgRe/Nr6mu0/eNCXDBhpAZB//etfd8BF38Erp0+fdvBlGVTsbcVv8E7n9y9af5TPAy8827ScAHqj/Y31dVtcWLTDhw7Z1772Nfsbb32rvfzyy/bc88/buRecPyEbCt4cqxpc5AGnmVVsa3XdawEge9/H2Gr6mjnAc2nfsvWhNJi0R8MLBiArZXnpzaobIj43EobGdwtzc74XF+N93cUX27e/9W0fz+svucT+65//uZ130YX28olXnE4HDhxwGsNAwjigLL2ARgZu0BDfY56w8wAePIylGI5UXqVMKAhP8FAzFT+iTKsMgVb4XnWahs8d8KSwzDRgobxzbvCZPIgIiwKPyoYazYyMUWmnCGMyRvT42SKkywhPPiNB+z3WFbW8rSztJZ9Q7NnB0epkHN+E/qomvcBnKqDgeoat+WzQlzoPofY0L9OPD1WHRsHX++CHhY334O/6PQOc0p36QTFJDYX4Pa6f8Kxz3RNPSOv1bG5h3nWFV3TMgI72/NAa0CZHTricxjKxxBqtdKh9m8YTKsteu4JRxhwViPPP8ZD+0bjn/BbYeM73XTSKFjAVuYbClBlUaAhYhTDkkfiE5UpIGDSUpgKyr6vT0tF7RCIikJAYFAqfLKnlHq0jKj+fICmIQCHHd7pGrKDOMRKoCkMkFG+hwaCArmBKRUTQovWb6FO1/qgyEbJWg4AgpJNIA6T4TpLZdGkBz6GFzrFQQOkN+ffZyoxhT9II9CF/lDEsvEKEnejtqyfM5Q5VNmzbAT8LjAK6WqLsL/qA/nF87CtD3AAYAOehQ4dcgZ945RX3/s86etROnzzl68zwRNzSxpnCPOCjXrOTK2fs8NEj9sorr3g4/IUXXrBLL73UQZ1HB8PDBEgB1HANvHm0VW817czWqnupvowjoTgeroAcAnjQAC4YFghxnjhxwmXh4kteZy+9esJlg8tA6h3hO0bAyrwtAPrR/Qetu7VtJ1591Q4dPmwbmxsO6PBcX3zpJTtw6KCDOpMGsRTBMLwr0ywbPDXLlepwlKp3WcUO7t9vWxubhu1FiDYsLy3ZkcOH7eUXX7KZ+Tk7vbZq7dkZHx8UI6IimM93vOMddu2119pya9nbrlvdrr/zeh/PqVOnPAJCT089xOihoD+MGNHAo+LHZ+wD14Qh5SX8jj6RdqpPqEswxmjERlBWQOe1XPKLgB49KurHaHSk6FAy1vVwlwioLJwSAT2NJZWGRulo6gV1VtBHLjlE/qEs86S0aAgpgKDtaYCe9GMCdLahhgWXHKlPJnAk18Ggcal95BygXzSGaEhxrJSZvQCdxqHqZ7wnz2AfuussKdFMT9yXY2Q7M6vHcUkNcoRdQtFDV4dQdSY968LAzIWmuNedBiAxQ8Fc71Us2hVyR+lXKmyChAImiRcBvVCq2TIkGBZALWvo/z2AHgWClqMObmyhVg2lX3XbRAR1TigBHb+TufBbPN5PmQb36O9qdWk/1VBR4Y/hFtK5mHAYJAajZPLoSAXeaJGRQQrhkchDDNeW9YvzyOdgjZcKU5ckqGR12572n/MBWjIRBn2CcOBerlfhfVSIpDHbUwHgczk+vKIPBHS0R6WN+7BLAtY1xoG/hfl5m5uds53tjq2cOWPbG5v2Yz/6d+1dP/1Oe8OFr/f14c3OhrNMcwZFZur27huu8Hk+ePCgnTlzxsEbf/v27fN277n7HmtZ2l7ZsY4dP37cPWBUeTv3dedPhtwzEPrFOQkNz4Fh8eTDT1rTGrZjO9a0pr3rhndbpdXwPAR6QuiHRjsw9milkw9rI7P1V09bs1Y3rPffe++91rYZVzA71rM7P/Rez8IGnPu56fTQqUhhaGdvxJUIQvA5CQhAB4W2trJiy4tLdu7Z59g3vv51O+fssw0HWtz9L+6293/4A7bd27GN7S1X6OgDvG8oGdAQHjiWL+Chf/pjn7Zt27YPfOgDPlaMEwYSoy80QDnv1C8EdPKK6ijnm3oCNXphEZhoBFChk+8JQAA0BSDVc+xTNDKVf5nlrs5AoQtzlExlljohefgpfM3SqeyjygANPCr5SWBO29Z4QA2VPp6ja8wKtuxb0Sc/wjhFyHScKn9Ke+rRJOvdHPUs99Dd4JKkOBobhWGFKn+5sFHUcwrSGsFhyJw6kn0jzSK4KzjyN9IJEU4Y7XRCYPjDEQCg4/lOo5wISr7yiHIqrZiSkf1wnvHx4hybetqkK4066kRfr8cyYi6uUwboOg9lNNrloaOwjA6UHhRDStEzJSOUeWvecal6BQXi4Pk9htwVMJS5+L0CFJlQS7/yOhUobpvA9WQGFSoaLNGKV0GKAq9GAw0GFRQqEbSjWfYEyUJwkWDUTQoXf6S59kknsRAEWVfFljNkauIeTC6TSKJFH40Rnz9kyQpARmUX6a305fNwP70VjptjwfesNKU8xt9dSMLhIWyTAorxQOj4LAifziW+d5BHgh0yvvsDH9Nce8aWFxbt13/5V61lDT9mNuUF439aI4Mp2HHqV+3M1hm75pprPNSOccKLhhcOb/KZJ56xnvXcy8R9l111mYPX/L4lO7V+xvrIc0fFMQm5sxQswswArofvfsiNgbrVHNRvvPNGG9Wq1h0NCkDHmGkckZZRYSkvAtDPWj5g3Y0tX0J4+pHPWi/1xhrWtHff9B5bXF5KCgc8BkBnuWCAPMJ9zFHJ5SxZ0xrePxTO/uVle+5b37bF+QVbXly0X/6lX7Z9rWUbWN+uuvEaqzTrXk8fNKNixHzBYwfvf/vb33aQ/8QnPmGL1UV7+1Vv91A8oh74A20oa5APXTaiYUNlquCM987zuWwxvR7lYdBKvUsCMV5JR0RMCHjq+fM5VL4Edyp6GsG6bY08rvrH12Z5zGc4GAgFWRTQtX3KPe+lTqDhktpI4WTue+Q9HCfBjDpcjRX20WupS+2AqG/UC6ZxxZA7AF099Aim5GcCqIa+nb5I5kVSYzjPXOnI/qh+jtgQ242YxbFy3vWZ4FHlOfB8YRxmmQDI8zwGb5tr6qhzgCWfvO1WeZA8i+/IS+AFOl3OPzlCqYCuvE6jRY0VlX98z74Wuhrb1grlLIcQkJHI0GyITEKiRqahh+6/V/M+SZe+cbKGC1CeRG7ULwNzCpEaDwRDMiEqxSU7YpwUF9+DkPgjoNNoYTgsMjGfrcpAr1GG0RwCCpICOj1cTo6u9VVqNTu9uu5MzXup3PgMCg+ZhXRnf7a7HS9nqh4s3jMzHLSjMJB2pA9CRx6KDn9sg0paDQk1ZooCDCGhTemvHrUCPhUyMvQpENGAQN/h7QEQGD7kOjb5E8/HNQ4S8wt28sSrtrG6Zj/yt/5nu+Ldl9tbLnmzDUc921rfSJ7s3EJx5OJmd9u6NbNmfaagwN/7qb9n55xzjgshvHWA+v2fuN+2Blv+XbvStqtvutrp3Ud2bxuvk2voPNSBYfe11VX74ue+aA1reNvX35ZCz8+/+F07dO7Z/pwyDxN0pPGpSpnzCUAfrm/b0uy8z/dDn3rYAR2QDkC//o4bfTkEYI4okCfE0SvKRjbk0LP/SwAdRlJna8urZS0tLNonP3q302lzsGELtXm76b03W3fY9/K1mAf0l3kq2AmAdXJ46I/c84ht2IYdO3bMLrnkEvuLv/gLny9Gd6iwCKyqgMl7vCYqTZYtJtBSH4FuvJZ8RSeA1+D3+dm5IulQZYztUleoEYD35D9WWSwDM/aZyZd4li73IeSelPI4wlAAbQYJGiWqZ8kLCLmn+8v5R4FA5Xbie3igsnZMunH8jBxRdtEPTYpLfRkfAc3+kx7RYdK5dXyAQSaArveT5lHn8Ro8Ww0cHZfKC7FLAZ08gToKnvib8cH1ZU5US974yL12j3joOR/Mas9LsHSg1NhgG/wNcz+xJFmrpxocOdNd9SzHwqRk6tQoK8STMaC/7dI9AV0VsloPyqyF1ZBPbtJJgQeJsASBntdSiXuYQ/ZCKhiwDR2oWsgIt1XrqZZwAVLMfs1Jd0x+wH0ariFj8sQiKkm0SWEtA3QFRxAOYKMKQ5UFLVP1GmggeRuNuq2sbezy0GnI4H5dZ1Qm9fAN1t9G45A0Q1MMd1OBsR+7LHRkIcNDEeVB0FchUNpOKIZR8ihVEev42V5hfMle70Kwp4SsijXKTsc9dLTDLHPc65nvtZpv+4LRhP3s22sbVhkM7S1vfJNdfcWV9v1vfIsfbVorCnw6R1l/2LdGFXvSqwZTDz7OWnfNFlqL1rWu3Xbbba6PsOZ9YN9++7Vf/VU7ML/fvwNY3njLTf6+h6JGM7DQB94uihb6+BFBQcIPllKGQ3vy/idQ8t361rNrr7vG531mYd7ObK5bZSYd7lEbjDzjH54xxmWNdPgOqy3iN4aHfc09n0XdHFWsVa37ksOn7r3PZuuzHkVY6a7aP/xHP2+bSOzj9TmnhYoN3w8RusilO4scg1zBL20rrFuv23UP/Zf+z39qZy+f5coPHvrVN14LBkrFVfIxmDy0AgZLe2bGNrY27ckHnrQrb77K5/HUyZNOUxgQ+B00RB5GmdFNI4HgED1QnNmuIExgAj0Zhlclj7lRgxnXsY4BZUTBgmBE/lc59+cgryPvJVdFq23iuWURCPBvo5GMaV1Dj23hd/ab86Z9TOdB5GN5s47TELk6ZAo2hVFYrU0AlRocHL/KNCMTuD8VKeJe+kmHin0kzTiHE4BfrRiOEC0OB8oXKQaoI8mQNTEAdO12xkmJqh+VZyKgF3hVSZUEwX9+rgN0CowE1HSHPGdDF8lxBHSfWyn1iy2i+M13lzRTpJSGG40NAjo+K6DjsCjWeKDhrliBfjIiSd5WbECftzbTclcB6Be8LYXclYhqDYKgF9sAACAASURBVHAyyywEH1wlbU3BdaxCNdGpUJJVGd8VWQXrFuM95Ox4HBgFV393xVlFyn9aBwJh8UyGiRi+1DU2BReErGBgch8nLW+1KnXb1q4+iQDRm9LENIaDlZmV1tjHjG1fWoxHJ4dGCBNbqBio2NCftKQxzlIlU5IO3H+uQFxEG6CE3SIdJw3iOoag8PyywjJq6brCyueRUynilXSmUULPjcsOVFSuFPPhAyqoNL6UgVV5O19i29hOx44cPmLdlXVrDM22Tq3Yl57+vIOOV7DLoXWA9nW33ehAiPA0trq1Gi17+L6HPERdMZRwBegO7bpbrrPzzjnHXnjuOzaHax540JqVVADp1NppB8q17U3bGQ2tNtu02Vbbtk6ctrMPHvaEuZNrK3bW6y+yE6dP+T2tSs1mBhV/dUPBhtZtVGzbBtZcnLNXvvuiXbBwwBo7Q1toz9jplRWrLc5aba6d2ul0rTWs2IHFZc+4b87N2Naobx14xsOBHdp/wE6++LJ9+elnrenmi1l30LW73v8+D4d/6/nn7MBRJMxtGpL0Xn7pJTvn6Fm+9r/S27RRHceu1ieOsURqCv7PzczaKy+8ZPsWlu3JBx631Y3TbtygjR/7+z9uC4f2+5nuZx087Ml5g+6O7wiAogNvdwY9O3T0iG8jRHgdyyBba+u2ODdvjXbTuvWhbQ8mq9ep/GmkSYGFoUuv5Z+PzeR9VI7UBypTNHIpS1wyo0xgflTH0ENXGaYBSxmLDofKAXUQ+x7X0JFfUKNBleuAFLIhRwnT0KaTQXBLS1pYj09brtgO9awuGURAh2fMJUkaT3wO7ledG40Z/OYFZRwMJ/EjOh5KH+1DynJPEaKoU6gnMU90yvCdLl/43Ehhl6g7OZcK7gqcGGunhzomKXrs/cxVEh3v/DTGjC15WYJJlDSIoPuYqU/eSkZaMrSIGdRjGjni6W2cK/aT9GKf6KgpX3j7MKq63aKuvNPjvLe9rkiK4w1lAM/vtHFnbNRDljVcgiknKHrO7LQz6AjrdPWJM3mVAOyPWnl4XsF08O4qAwc0ElMBXTOEKZi6JpUqLY3PuyXDUDFQcJUhOX6O3YUoh2K4BkhAIzOqMlDmScdvpuQKpUtULlpsxC1IOVVMQ/KkQYwsREYv5oRVzPL2N1btoiDj2Vo4RxnNlRYYKO+D57h4L/mFITtaqTo2GixkcjfwwtnwqnCpKArFVatav1bxQiczw6oN1rfsb//A2+wXf/4XDDXeYbAhB/U9N1xj1dmWnVpbsfnlJQebo0eP2trpFat0B/bkI0/4sWlb1nUDAAlrt9x1zNooOlNt2P2/e68D2NrGms3PL9pdP/t++4u/+kv7/S/9KzvRPW1LrXlb9rvMrrv+Ols4fMA26yN7ZfW0Kwk84/F77re5bBQAyG/4wB22PurZ+k7HLr3wYvvkL/66eeB/e8es3bTjP/NeO7W9Yfd8+lM2ZzOG1Lj1tTO2b3Gf3Xj7Lfbi2mk7dN7Zdmp1xT2s5facPfix+2zl9Ak7sLRszVrT7vrg++zEmVP25GNPexQiJct1bcZadvmV77LmXNs2Kl0b1scGdSHfHjEw99BThKHiGQTwzUfDgTWrDadVrlNol737p+zQ8n6/ZnVlxb7w7JeygWR2ZmfNoxJzlVn44/bB977Pvv61P7cDRw/ZaKlpHcQ9Mg/SA1QFz4gT+qaet0cQkFQmgM5raJyrLCj/KC8X3k2oEgY+gxGiuk8dHyruqLM0IkZeZT8oH0lWq6nwkBw7G3lcjQfqPuo40oLtsy013vUsCAV7n+dcFniXkZ2LuLBtNaSihw4PM0Ff+ou6hn1THVjQM58WSYME3xMoqfvpKJUtSfkzc92Esrb5XZmx4P2q5SqSlVzHJJd7TUDrNa0LUIaM+YEtebSux+DQZUAnvlDPkXYcawR05aOIb8pPnGuNtBR04t54PcIYgK6NsiFOQGTWOHE8JL7wFnOIiQPgAMuYDYCO3bQ88UgFh+3QytbJKZ4FhQ6fKgM6r6VlFDPYCXhjDwATmcJ2u8AiMyfDVyoknACu/SigM2RFxod3zb8JMM/RDXjp9NBVGNgnVgsj+Cmg431cY+cY2RbBUi1Des9gUITcudeSXjGZswhBhRO6yFAEdK09oMKvdFXDjkyK33WOdhkMKC2a942q0uX8g3bthTl7/tvP2aUXXOyA/tF/9it2/uGzHYCTx2129S3Xm7UaNrdvyU6vrngoHGu4z3/z23b+obMMJ049+ODDDuqXH7vCvdittQ0b7fQSUN53v800W9aoYT3a7H+77O325S/+gZ3qrth8a9m2Bxu2OKpbtZsS+N5x5eXWm21Ya2k+VVB7+VX7o6e/ZKO8Z7nSbNn/eu27bOGsQ/bKmVN2zv5Ddt8/+02rbXTtIDzdzpZdc+dxu/+xR2zb+jZvs1YZdm2u2sqQanb8I++3kxurHro/+eqrtm9m3p6492FDHAFxgI2tdbvjrrvswUcedijeso7X7F+ozztt8P+nrvxpG87VbFAblx/m3FoG9OqoYl949FkH9JH1rYIlnkrT1jZWrdKoW6U140bpsWPX29LsnD30yQe8jy+ceNEOHz5qq90NqzYb1q7M2GZ/w2pDs+XmvPfx9g/eaS9snbIujPK8F5oGt/IvKx3iGoYsQVeELB1UA6Crh678Qx2ir8zJUKNddZ5WmuM16hSUrXHSaKVXHfmaeg5JcfBwCegEHoIZjdlocPiYSyqTKQhyDDBI2P4uXZ7PN6ABonpKddFegE7go/7k2FV/8T3nuAAz5MjkLH32jc9hn3lPoXPzfm3qOd+GKoVptN+kE9vTcRLQ/RyLVHAvlX3NHjrHxaRer9UggE6HDss+fqZFyV5+NYgU0JUvYn9ptFHHaRa7YrPTGcstWP+XnRqFh65gquBFQNbflYAYDKwUdhjX6ZqRAroKjb8HJYdp7UWZaVr7yhDuyXliUm9PQB+DdwpLK2ERam+30xp4ZDb2h6FiKgEdO4AM41fvk960r7nU675lR62xYqAZ0H0tNHsGE79lJuVe7jJA51hUgZARKCDqGZCRKAxg0IW5+SLzkgplYp2/pLCNWry+nivbPDBm/DFMRA8ffWS7+jv3etOIiMKnClmNAp9XJNXY0F564UX7/kve6ID+1P2POFjAiwRtb77jNjuxdsYa87O20d322vPL+/alEqXtWWv2zF54/jsO9tiChfDwc88/Z29+w6W2vbaOA8vt0U99xmV+ZX3FuoO+7Vs+6MCO/9vowahnByuz7qHjDybc1e+7xUattD+4MTB75GP3WiPPaa9SsZt+9i7baVRs1KjZ1ulV+/K9j1lla9vXw0e1inUbdcPqIMLzyDLBprnN9RX3SFrzszaqteza9x3zMaJ8cq0/svs+/glbqmENfeiytTPC0azJCGFxTh/HxmnPOViYW7K3H3uXA7rKXELJkQHMZ5pte+r+J61nXZuztg1GOw7okFgYSyjuumN9u/6Gq+3I/oN2z7/4Xf89pUolGqHtzeGWG477GgvWH3StPjTrjvp2wwdutU41KURV5uwPwVNDzeieG8y5KAoBXa/B/TR21ZCOHiQVdtRNlHfqDzX4KdtoT0t7Un61DVXCKt9JF6U8jQjoEYDZl6gfKM9lHh51Eg0W6r4JXYtQv3jjkTb4HEPw0UMvtnHlzlGX8lmcA0YB2GfvX7XqVdq4j576TPUUIzd0ZJgExjnAaYlKnwiQ1DuqKwtAreG0wp4fruQ0LwH0Yikir6fTQ/c2c5SD29ZIYzpMeKaG3ZU2nGNNaov3Y8zcZ658VODVcOT1ITRKUbngfxpvW+MDlXHIGFHgSTgMBoCOPxKP617csqHMpJ66r1iMkn+uyjoCYPT68DwX9Ebddgao1ZzAosxDZ7/YX05sClclQCdDUGi1v2UhuwLU84k5npyXQ+GcIDK+CjzHxfu5nY9rSKQN28d1+E63VaiHjudpBEAtPwqizl+ZcsE+7uJEoZy0Rg8nJe6kSlwEXO0jGBoWLpUxx4z+c90LgK33E6C5xsTfY0htt/KbTLpBP5B41q+MrLO1bYuNtq+f/9Gzf2DD/o7zU73WsKtuvt6Wjx6yk+urttXr2r6DBzwR5xvf+IZddM75Vu8M7M1vvNS+/lfftFG9aoOK2QsvvmBvuPgS21hZtdlaw+7+2Mdt39xSsSYPkHrb3/khu+TNl/p6+R88+SXbXj1lZy0d8HsPnX2O/cQ1l9ncgbRl7cjSfrv3N37b9rXmfFhnupt258992F5aO+1JZVgf/4P7n7QWQmjdnlVmWrY22rFbPvheay/N29f+9M/s//39f2OA0RT0xnY7s8uOXeFeMjzV+mBk93/iHtvXRBZ/OnSjM9yx43fd4eVlsVf8X3/5/8qRi55v5VvZWbOrb7/R+lWp884KjjAJRhXbXNuwudaszQLYH3jctrsbnjPQsLr96N//cVu84Cw3hA4sLNnv/MZH7UB72bZ7mzbXmLO3X/4Op/fK2qob388+/oyH3GH6bK6v2vzCol1+1/XWrSUwL4uUwSAk/1DGCyM9e2cK6G6L5NoH0Ae6Zqo6TAFaAV91AeWPBnOZwmUy3y6DKEf4NMIYeRp6Cx6WVmzUfml0MAKV6qjokKhRz/GX3Q9m8gTMAMZ0bnS8vJ9zgGsg4wT0CDikI6MM0wCdHjrpp7qCulodJo2Aum7Olf7i+AodKx49vtPlSgiDH9y0B6AXoe58mFEEdBSW0cI4GLfyqS5BKxZFD5y8jzEXEdRazWs5RL3NsXk1SmxbRMW5zG+VC38oHZ9axpAETmWeXeAHywZbYTKgozPMfNZtKRHUvZMIuFfT3t5pgB4tNE6IJ5sA0PvdXR4676F3q4qCzJGEIIXc2bcouGqdqxWsY8GWHYInQQrX0oIkoCsQkla+ZaiW6mtPGDrisVNw+MwI6Lr2CBqqdeugJwytc1zQRM4/15C7Gkhl4Xo+iyeaqVeBPnB9Tz10NVSohGgwcF7VulUFqEzN9/D84KFjS9Vos2PDra49+8jT7qE7jQF6111hg0bVtgc9B+zWzIyHxbGtarC9Y7ODqlWH5t77obOP+ho7qq6tr6zaOUeO2mJ71n7+wx/xzOyF2QV/5rG7jtvSgf323IvfdUAGCH/5oafdQ9/ubNuo3XDA3h6lEHxvfcse+Z17rYqqUshIrTfshg/d4YlvG51tq3T79ulf/S07MrfsnR4O+3b1XcdtEz5wq2GtesOqm1176oFHbWXltC0t77dtG9lVt13vY3r1lRO2f27BPv/YZ62Vk+LWt9ft1ttv92z5F1552S64+CLvy+9+9GO2tb1hs42W7Yz6duXtNxQeusogFsIA6FhDP3rwiP3Hf/8f7F///r+0+dqM7fQ71qo37a6f/aD9+SvfsfbivFV2+g7q8NBnKi277th1nj2PbZUsDYyljS88/jnr9zo232jbibVTdstH3me98YGLRUEPDb3r3l0kaYI3Ycj2uqkmAQAdf5RtBfQI1vGzgpnKuBr30bMir/M18ik/43fuUimUcJbtpGsGOYw7XvLQSCH1TwRcGhqUb+pk1UvqPHBcqt+S0hsfWMS2VNbxDHxWp6YM0FV/Ky2os/YKucMhwBo6dVdsX8ekkUh+z+VaBfTC4cp6iLqV81gYLKwRUwLoPD61iByGkLz3F8mnWEYLJzWSFzk/E05QjtIRuBnRjU4To9yM8EbcdT2JPfPYRaYh94v/1njbmk4G31PJk4DKPCAQzpfmaV8YvAI6hI4hVd43AdyGSmypEtY0wXMrUJLO6AHTe+z2d2w4mp7lTmCJaxze6AgMO974r1YkQTqGRApGytuTsI+S16KNGBICoGNC1VMuGMtruaeN9GXeMwUiZrmrNwv6kBa06FXg8XucM51nCgn6WJYUR5pom2oUIeROz5wMHJcAKKzRQqYFHq1/NaTK+KIQ2IrZmfU1O3zgoFU6PZurNe2pTz/qgN7td31/9PH33Wm12bbV59qeQAbvHFsN9+/bZ69850U7Mrts2+sbtu/IIftvf/kNLxaDojFeoKa749vJPvvwk7bT61i70bYutp7deINvOTt49IgXVpmtN+2j//ifepEXKDeE3O/4hZ+1b7/8grcFQP/9R37PBp10+litPWM/ecN7rLow48VlVl46Yf/2mT+05shs9ZVXbX7/sl3z3lttddD1dnAAy3K9bfd//G4/7nRhYcnODLftH/zCzyejwsyWZ+bsyU89amdWT9qBpX1Ws5rdctettrK5bpd+35vtT//Ln9nKmRX7v3//39jQegYfG+H6d956pfWwoT3/kQ8J6GtnVm2+PWeNSs0+93Aylra7m5578dNXvceWLz7Xnnv5RWtZ1cPoKEXb7+746XRveMMbbHVj3Y1KVMu77+OftKoNbcYatrW+ZrMLC/bO269xQI9zToOY0Sl0j3KE915EaafnPFsG6ASeWDqXBi/HSXlVo59tEdCUNvE9l5gi/agnNMKgz0V7ftqaVydL8q+Ag/6rgY570z1pzZiGb9kaPvtSBqgThgWWrLx0bMqSx58CKvpA/RtllI4GksWY5a7t6vVl9HP64PkZ0NEWx1iAqNClzMDCdayjsRegUz8rDb2xaq4lHwA9lZROSXGFgVUC6NDbAPTiwKNQMY6GkPItx6H4QtyIc4trCOjKGzQUIYPbSNrUpLhL/vab/Tz0aX+vBeg4FAL7zKnECej47OuU8/MTa9RkdGdYq9rMTApDqlWln1Npw3FImwLuINZsWrfX9SSn6FHiM0P/IBQtIbWuU5v51K9sjUbg0qQE0qiwuJCljuxcKczAEBzpwH2E6oFPTA6qJQnx1ZrGe68Bno+A1NwEgjY8TXgt+E/lokqLbZWFvNAn3XdKesVta6Qfn0vhQ5YsBBLzoMssGtbSces8UIloBAPP4BjYXw077lIYOPyn3fKCMb21TZup1O3zjzzNHBf3pt91w5VWaTds6AmUQz/q87vf/a4XFFlqz1lvZdMWZmbtzMa6zS4t2OrmhqG+M7ZgzTZbVukN7IkHH/NnntlYscX5Zbvypmvco18+dMDDze1q3T77yYeKNfS1fseuuPUmO+d1F9qrr75qi80Ze/C3PmHt3LMt69vxD3/AznS3zOpVaw7MPn/3Q2Zb29Zsz9h2Z8tu+4cfsrXhjpeG7WxsWWWjY19+6vMOqCdXT9vc0n57x3XvtmGtYstLy/bqCy/Zv3z2y9byFXfzU+BuvvW41dst+6vnvm2ve8PrffvbE/c/6qvfqJ3XHfXsqjtvsp3q+JwF0piA3qwhuF6zdr1p9/7u3Qbsn8nJeZddf6VtzdZsdXvTFlozNt9sW3dt0w2kH/7hH7YPfehDtm/pgBsXm4NNW6jN2db2mu2fWfTkvdNba3bzR95rO9lDp2JDH2gkUv7VaGYkDIqM29ZwD3mHgAB+wu+qMBUsIogof7O9sqQy1ZWFLIjnRWOBijdGuMbAkk744pIjDd7YR7YRHQ6MtywCqDqE54nzuwn9W63Y+sZGEU1UQKeeZASQfaZepX730zKzAtN2aSApTdVpcd2bs9x1DZ3P0Igfx60REeboMDFyGqDTiCozWBBqxxp+WcidHnqxpFJUmcShLcnYQv9xBGvU/+ivGm8R0DkO9IljYxSKep38xyVVGnN4xfNc5zeafk4EAd35Bh46wTSCDhqDh0GwZpgAnaXniyMUAej0pMiMHAQNAjIrGQLP6O2gLGJKJYoWGIVGiUMC0Gp0QM+1qpURlBkU3LSPZDglKq6NIV9NSigzehCh8NBVPOc2F2sBnRgmpGAXzOX5B40J+qpljj4S0NE2D0rhmdI6TjKAWvoYDw9H4Bwqg6Mt7MnGHDGjnYxDukMhaF4Ahd6VbqPuYI5dBqpsOJf0wKmceS/nhHTgXBTWsFSeYy1zVRBUStAj8ADf9oNvtf/2n/7MFlsz9tRDj+akrLQH/cqbr7XaTMu2+zvWG6bazUim2sZWt2rTZisN98Y/cd8nrd2YsytuvtpwrvjqmTPu6XY3Nu2zjzyVc7yxRadu1xy/3mrtZird2u+5Z/q5+x4pAB2b3664A0CZ+KneH9nv3ffwRFLclXces1694mvbs5W6feWBJwxFYqAcoWDeefN1KeTerDuINjsDe/axz9poiBBl3aMAV9xyrecQuILpD+1zDz2FmnAOwKDN9bfe6HkDjZl2CvUPh/bYpx+2thexBayP7B3Hr3BAJ4gW0Zf+0Ia9gQHQN1c37MJzz7f7fvse2+qs21J7wdOBLr/xGusttGytu21L7VnrrG1Y06r2zKO/54VnaobiPakYD0D99vcet4/9xj+3w4vY3mbWtb7d9A/usudPvew7CzDXqJGPV5SGxZ5+1lHgnE+85lAjS+7uAgyuK+6RdBp3wlDG+SzKQXw2eZx1GiJ/8jngN41YqT4CDXHGfGd7uyggApmMToXKUzRCNIIRdV0EEgU917kouxQMETWalRb6PfUYxgWDxMsc5z81ZvCeSWVRr3lfwBt+7kNjYjeL8iLHRBqQlqS3eqeRTto+9bOOA+cQAtCxfc377cm0qAyH/BtsUxsvBaSKcWkFHde5kQjgzifGqRFGPGNf6YjxGk0c1vn0qFPescGoK/rF5Gqcj4AxYoeO18jv9YsiOIXRc9EPv9EBXa0GBQUmdajlQEWNDhLQNWSmoMH7CBRQGBRSAHqtlsxzTkYZsPMZZHYySaPVsiGiA+GkHxX6+F6JzX4i9EVLTI0a/M6QtTJq4aHnTHVtA33lWPmeoWx6wzrBrJJEY4kGBe/FxPHEKPWg0QauLbIwZf82+kOG19K0hRBIEiKSOqKwKbBCIZUBuve3XvccANBfhZz0IM00pMc+KL9xrGUCqUpIjbakkMxm5+fsv/znP7Mf+Zs/ZM9//Zv2/3zljzxtbGt7y+ZmFqxnI3s7tmdVzPYfPOBFdHCW91yzba1aw7ZOr9mjjz5qCwv7PNlspb9u8/UFu+n2G2xnq2Mz9YY9/fCT3hry5gHoV99ynXvOAHQUTwEQP3P/o5Y2lQGoxoAOurRGVXvm048WHjrqx7/nthutUxl6YZgZq9mXHnjcr/MwX2Vo77zletuqDBKgDzOgP/q0GZaXKjXPgL/q+HXWYw2G4cg++5knJwD9ultvdEMGUQxX3AHQEXK/7I5rfNuYKlH/MBjZqD+0g/sO2H/6k/9oF513gd1/z712YHbZBqOeF9r5X37yx61xZJ+1FuZs/eQZu/TiS+zjv/LbTn8AeNd27PIrr7ADBw/Y6VOnfWnk4U8+4EmLWKZY2V632/7Rz9h2NR3mg2NvUTsf4XkclIPSsQqoUZYR43OPJZR9Vn3CLGPKLHmdzyrTOwreBVJNeUOjVPUWwYPKWPk7AvoizuPe3p44g0GdIupalSnKN67TpFuCA8ePtjQpL8qSn0UeljuVHtS7CoYcC+U4bluLgK5jp8w7e6HKpZ8CiGjM+LQ4dbR0PDqn+p7b1jg20kl1Wtl8er9s6Fnu0wAdJV8LR2gKoPNwFtWZOj/MBcF3xBg6ueRtjodRB/SNThBxAfMM5wt/AHRfykGGfz5QqRTQ9SEkEIFaAYffuYXmJTjHFYqil6UWFhrFYBTQK9imIyH/KGBoSxmcYVsXFoR6XVmN135o3fI5GhKLk85Y0WC4+7QmFQoVQjyvSNjJa0xlld5IBwoVrUV+Jg2pJ6ZFNADimExVTOwP5otr9GTg6KHrGh/HX3gMlnIgKLD8Xuca99Oo0bBVAehiUHHMUfkweqA0pZCpwVgG6BifKiLSy8dpZnOLC7axtmadlXX7m2/5ATvxnRftsYcetpla20PugKr33HilHTxy2F7CcaL79nuJ1VGvb/VR1drNtt13z3326sYZa8/PIavDNkdbdsuxY75u3KxU7amHnsjbtPC0ml11Syp5CmMSSV9tq9mzDz5eADa858tvv8G6laRwsRTwxYeenAD0y26+1qu9IcKBLPcvfvrRAtD7laG9G2BcG/m2NpSUbW737dmHn/I1aCz+oQ0AOrxsn/vBsAB0gClog8p4qNQGw9f9ocHQHrv/oQkP/T3vvd662UNXQ9UPMRyMbGN13ZPiPOT+W3fnhEOE6If2wY982F7YWvHEvu76pj31yGM2U2vYcnvR2/vJy95uR88525aWl/1Y1c21dfujL/2hDQc966yu28L+ffb2W66w0WwquamJlOAZXSbTeS/4K69xKqDzOtUjBBI11snzqlSVb8mf6qiQv1XWIs7rfZTFafwL/YOz7LnLhHqFQAoaqOfPZxMkqQtpMKtxQQOb2253gXn20JnlTnpE40MNIJXfwjD3LycjrBHUOa80GmmkpLPEEb4e5wvoch3nTfU2nqHziDyK+Hs0/PYCdPQBa1SOEx7FSp542neeQuI+1lyVDiBPD91PKsRSXqjToUYPHCI6ogyfx2go6epef/bQOXbqYtzLIkeIZnlkKZ+MiNcJQCcBCOgaBtDSoQzHqcXmSRV525YyTRlj06ukx9qDhVFJyicCOT/TC+VE4hkFwNQbVoeXLl5xAVa5vm1ZyHmC4ZAYkQ9HiECkxgjfK/DivdcBDn9qoGCCMF4VTgoJ+kqBU6WD+zlB+J0CoddwDPTQlWmVwaeFvJxOo2SQMalDjQsqF65X0hChdY32fDeDHz60e8sR+8qknWhta1u8X5U2hbYsh4HzhLZ3hgNrVGt2cH7Jnvv6X/oWsa/83hftzNppW1pcto57ky07vX3Gjt9y3L3EU6+c8Czve+/+pDVbbWvNzlilUreT2yu2MLNst37wtrSuORhZf7tjT37m8QzoCUzfc+xqB3Rscet0Ow7YX3joCfe08UdA71jK3fDfP/PEBKC/65brHNAh8L6G/qmH/dVxtwaD4Jh1GmZ9VLiFh77dt88/9GSG6pR4d9Xx621QSYBu/aE9/RlUvEt70NHT6wHoqFvfbiX56g/s8fsfYu77ywAAIABJREFU9kx4xMVgDFzx/hsLQFceYulXrKUj5H7kwCH79V/6FTuyeNB6g661ay37iXf+pFUWZnxnwLmHj9pH/49fQ+1FD/lv7WzZ8dtvs5NnTvvhQe2Ztu9GePATn0qFb1ZS1b4rP3DMVnpbRb4NvA8oLuSG+Pp4Xo9UJU3949t2godO5chXlS/VW9NAQBUplSkjbgro0UhVFcBn4Ds17HcpChjUMGSwFzp70+pAcbeQRrVoJBBoOGexP7xHSzfvAvWKuUGvfwpGqsem6Tg/O3wKoKtxRb2sNIQx4YCadzlFw0fpz/EQBzheArrOu/YVdNoL0D1y5ccv5FA6kqQF0PG9GxkB0F1HZ0CP+9DV4MKSNZ4BPcyaAHpEMral8S9iFw0g8AT0CKMxkAvH5eGoOH614AdmuZN4tB7YKT0PezdDpjUQAjoZmB41n0kmJKAzdLyTAT0KoTICLXfei34VVgwKS2RPjcynFi2+08Il6kEWVjZq2wwnK/2wv7SU9zJUuAYVBZoKCBPmShsWlaxX0Rorq5VO0CQzkj6kJ4W+TNlFWjIpj2F+VQieoY79/PV0+IDeq0aPJvrhe84v7vV9nHo4gJTPxLWxMAKVqtIi3q8WuPLCLhojS3c0dA/97P2HbP/sgo06O9as1OyTd9/jK8VIhHv51Ct21oF8qMgwJbHxQFVUg2aRGGx+2rSO3XrH7ba5vmFHDh6yzsZmAeio+Y4d3gD0UbPmWeK+k2MPQMd4EUr/3P2PTAD6Fbff5CF3yEJrYPbMvQ9bPVdjwYEp77nzmG3XzXpYI4eHvtW3z38GJVhTIqcD+i3XeZSAHvqTDz4+Aejw0HE8axNRLCjOwdAe/xQ8dKxuJ0B/z/tusJ2c5a5GNYAc/886fNT+81f/1AH96QefsNMrr9qR5UNuedz1M++3l1ZPeaRs4/SKfeWZL3gt+bX1VVtcWHKj4kM/92GvzodQ+pc/9yU7dfqEnbX/sLf/yuop++A/+Tnr1kcO4tyxwX7AE9FtOxHUCehMKou8gudQ1+i95PMIWNEJ4edSMMpbTWMeSOTRGLWa7GMCdM3Sp+yj7YmlubwsSvmJ+TixXQV6ndcJ0PweAJ36gs8vjKmcM+Rnh8s+6Hgd+qkJs5hP0MSr/7Va2SEab7dV8EVf6QhxvJxH6giE3MvmnWN+LUCnh+7jyh46+IkeOubA2/YSt256pAx4rzqLxL6UKc95VqzjOGkU0LkpABn6ZnNzV7lcdZBokNKxwrOYPAz+R3QHwF4A+ut/5PuKNfSykDuZSr1KNFgwP5IH6uXbHjBovQ+N4jM72cNkZA99Gqi7F5yzvBkhIKCbb3vAM8bF9aOVF7M82XcyQbUGZkpZvrSsCZhu/eftFGVC4RYUDoSRPHVVCvgdioqArsBMwwQhHD4bbemaC75nJStnoLxujmsYqSjzAFRRcQwx2c8tzAzoWAfH7/4d1rbEK+Iauo9Vjg8kY3mWKJJrcqWvqBTjtiPlB45HFazOgYb71AAgXwEwsA8bB31snlqxuVrDTr/4ilUHI3vdhRfZfXffV1RI83uwvr296VvREBquNpo2qJqd2dqw+fklW9nZsGO3Hbe5hXk/8OXf/X//1veiYw09FXTJgH7z1Tasp8I2oNVeIXdPbhmYffbehyaS4q6662br5Q3zzb7Z5+972IHb19CrZpffecw6GdCrw5ED+rMPPWlVHINaqRriQkj4sxwdA1g/8cBjDujYPQLaXHf7jb5P33NN4GEg5H7fZ7y/9NDfddd11stOGoELtKpXav4f+9DhcWP54Xd+85/b/pmllEW/veGV+pqtOafLXXfeZp++516bqTVtbW3VZhfmPQkRlfXazVmXkN4Ixk/TTp08YQcWl6zabNqPXP4Ttu+cw558izV0yAu8dPAdM9yngQkUmuuUPeQ/ynUMl79WyJ1yR71CQCGflm2LUx2jgEIwHAPQ0Kv8sfQy5IuKG9eoc0XnQqOnKvvsX5S/aWDu34fCMiqH+rxpxoKCoNJHjSf0kToNehuATpDHclNyCFKULzqA/E4BTrHH25eEPO1/1Ee7aZ/W0D2xLXvoPOecgO7noLOwFq5DH3GME7fYeWJf8tQ18sB+qGNLfY05VkAnPbjUQFqz/1ySpGyS7zxCYZXdgP7Gv/P9RYoiw8l41QdMW1t34cBaQwmgqwKmhcJ1YHqD8NCrNRzykP6U+TgwtK1HzpHpnYCwbjGhIYtVvXRdQ1ZLrmBYXzoZn1amWfkThosAO60htNNo5TKX2fum5UjFgQmLIXe1vKGMcKIPJx+/8Xf0lzQjQ+C58Orxp1mRUaBUCSpIqsXt8ASQzoWBKDgETPJDTOagkYB+YskBoXu9l+1x3pXZaRSQhjSelF8iDVWhUFk4j2INfXnRDwPZePW0nXfoqINVb3Pba68jlPnoQ4/ZidMn7PD+w9brdRKYN2dS1RlYt7NtB0dkXF9+zVV2yZveaP/uT/69NeoNu/C88239zIr9HpLRBNCRCY+1bXjo6EdzOD0pDuMloGtpWAI65r49rNjn73/E6jnLfVAd2btuv8m26yMbVCvuuTc2e/aFh5+yCo5qhSGLLPcbr7F6u+mfPZz+wGOeje9HAhPQK6PkoWO9Ddfc95DvGSegX3bntQ7onCsqFgC5H53a2THkzC3NLdjqydO+nMGkOLR0YuO07Z/fb9dff7UNuz37wud40l0q+oOIxtag47sBFlsLdu11V9kzT3zWPfSVzoZ95Fd+0Z4/+ZLzD/gaES3wFd7DewHQ7wXoLjeBQSgLNFBVCfJ95KkIYARGNY7jPfjMJclpgKZLTgTjMfAwSxxGWqoQBvrzHl3/pkyqUY2xaxRPvdtp49N+uiMixlDUj/hMXapzoPJJr1ZproCu6/pxXsA/AHU97ZJ6Uz1yHUuMEMCoU7CmHvpeAZ0eegYglxMFdNYR8ChKAPSUpT8+z131nvaDeEpdHrcYY77jtmrSSrFYMRJteenjXCmuwOs3/egPTmxbiwyDh0DANHSF7wjyHRTfkJAtPTwKgk4Q13NpdQAMavUEiNpZFSIHjZ0dZyz0gSGYBIA4MQfmVd4XmI0CMno0KjjxHDxC7Zg9ABIFimDKCSHzki5UEhwnwkYpVzP9ReWBiaJRQW8VE+rWt6/VpEx13fut62FsFzSAcYD+wHthboEyVBmoU4mUWai43gG9mkJe7D8VKpgZSnUqoMO7yOvnakRRsSige1tSYIdzBNpz2YLXqMJQJRhp7BWaqum0tfOPnGWbZ1Z969RF555vf/61/2rf9+Y320svv+xZ03f/7iesMhrZbAVBYbPNtTWbX1y0rWHfrr/lZmvMtm19e8u3ke07sN9OvHLCzj561LbWN+yzjyRAT5GYql15/BrPcAege/hrCA/8EQcp/CGzHvu7ES73SMaoYk/7wSkJevD71Xcd89+hKNwgeOAx/x1X7GBL2K03WLc28tKu8NDrnb498xlsS+v7GjkCjVfcdI01Z3CqXCVtSfvUo5OAfscNvs5PQB/1B/bYvdgvX/W+gm8vv/NaGzRSv4qwHmQennm1bmdOnrILzrvAVk+d8aNPV0+fsc8/8YyfM98b9axeaVln1LGPfOhn7dTLJ7zQxb/6yh9ad4gqbunM+dPbK/aP/8n/bi9857vWbjTtU5+81/bPLnnI/4XuSfvl3/w1++pXv2rnnXee9wPZvOBx5r8oQMT3NBbJGwoaUf4LIRXnwQE5G6R6PdtRo54yNG4jedH6px4yvp9WKTI9IwMy1tJzcRcCOiOZCqi8RiOIkE39Hu2P9VsKbVO3RtqAm9WLjMCI+6BzeD9eo2xyq5ca9EoPzKMm9bI/eC6qKi4uLU+coMc+UL+yf6o7tJ8R4NkPGqY6vjj/fi10Pw7IylvWfAkBof6cFMc8DsgpnoXqbKqTetg2nZcctY+kNaPSuJf4RwcPbTUbTcc37mQiDinNi3C6FB/C7zwBDkseHG/lTX/3ra7JFdDIFLgIITAMChOD73WfXLPZsu1OqpRDEOI19B7LkjXIGLjPt3KFcDeViw5EQYKCBwzyfZ5QtbKOq++jQEVg8yxP99LHx6hiYjTjdC8PVRlG22V/i+UBMYwY3qaRMqERsrLhs5gYQ9DHc7mvHeGiHs6S3iMHQEOCqvxoaFVxfO0e234wB4waRGWBfnN9lv2lQaNMr2FEtpWECbCQQI8MzD5SSeFzsasgJ6hQYSWmrni1LVirACwkycCSxndUHrSMITwA9e52x/eeV1GYA1mlENJ6OiwCtKQR1m62Uq18EVhPIMxb9QDwXtoWERbkg8C6z0YGDA043F7HATXH0R7yb3INeoSj0RaEEYIN7xxg5/KD32Cn1mseAcEBHthnPtNqeYU20G6HNaRTWSuvmOXGRc6M9vv6PQ8HkpZoB1tdvD2MGcd3jnpFyFGNP/QLj0biKrwgFtPgedGUQSy5YH4QOuY2sgIE8XyeCY1lnWx4+2wjoQcGUq3iSxf8U0CkQRj5U2WYipLGIHWH80beoaEFiwpPpojqpXHSUOdzyPOaVLrbwwbvpn3j5Hv2xyM3qJOBucuK2OUFa8fgGd9ylgx0HKOKV8o49QL6Tf2iQKUgFw2KQq5z8RPK01hnJl05AW45ZKxgwkRc1W9lxjXC0ly2oDeu+rJsF44aGL51TkqXRqNKgVn74o5OrtZZBtTUR2yLBlKx3Av52EkH47D/Hp3lWQAIraOGRF7eLDL1w759jpX9nuYA8jrOj2Nulis1wMh/ajgVzo8cguW/S3SX11Te9GNvLdbQqTjVzceEkAmp0N2CcYsSIde0Lq7Ajc7zP0PYCgaFpZeVDy0cCi5+JwGpHEiICMiazBVBncI9VSEgoQhrx5KpTeGkEmSWOfuMV93GFTNRKXgRkHm/htsxCXt50LiHSX0AFt32gDFBWVYaAIBkPVKpKEDy+VGIE0P5itDEPl61DDkWNdb4HAqUh9uzRKkwkiGpKOlpKENj3lE6F3OgkaECEDDGXPpXIyc0QD3CMRpaI68jow1GOhhVAv/SSuZSBSM+1Rq2TGY65mQTRoCo3HgtFaPSE9/pLgrtN8dJhcD5iREw0gftMQpGJYZ78Z7WO+SQSp6GMIr7lB1fqyHLaDAVMuURIgSpxkZV2fyr/ETlSQ+RcqjGFu5T+de5p0JzeZOHlgE65zvKPvkOPERFqPTkXFKW3Y6QXI9a9mZruTCWggD5l4CuNBjrmRSpRMh4GqD//5S9+a9l2XUe9p35jm+uqq7q6nnmTLEpSoptUZZtIVGCOEYE+CcjyZ+VIDEQx3F+cBAHBhwBdizAjkiJoiiySYpsdrO72UNVdb1Xb773nvkE3zr3u2/V6VdNucjGe+8O5+yz99rrW+tbw/bj0rWuqPW+CyYBXcbLUH69oaL9KF0iAH2SftM1PZj79eXvNNRIM3s9qznceH3XtKbWNSmTJotrXeb3oBwXr5dk3Oj7AlOtizfsbHwut2eoX2jImvZxp3Xq+bRfvV70GGX7gwndNEhotK5ldWgQeuPD319zroOBrtN9klexDRvcW4dvLVxAY7LpY/Cab69H/Hx5+fT7RHvO9tLrv9tT7nogrzi1sN5a8NamWVYkAB2Vqu8IkP2GHgqkWVi0iNzRiZpAT90PBcJvbK+svOD6CfZg9hjoOUDXQnprU1a2QH4TKliHAPi+Tgvzlry/ls9u1zx642a4GYcKdQjo/Pym7I/eZcTktqsY/HWMyHVAb3PCNISg7yUtpfkkAb5SYj11buEPekB11dP2g5PaZBxqs3tAFCgSiPKysNI5hVP8fWQ8Sb48mPA1eqNh2yBeezjeW5OHxZislKJv8GOvRcxXSK2/O78rw1UyrHXUZtP9JceUC3Wy8zLmDVyvqGQk8H2/OTU38h7E6khh+5CTQF6Ano1HZthpnrXWWkeBmt8PmzU2yo8G3dXM6tk0vsc8ivUa+zXS3GqsUi66n4Deg/JGGa0bwwwB3Rvvmhs/9/qd8sP7EtD5Oa/8Ndf+vn7ODUjXjCPlR4aW11ECRI3Xj6G/1vWALgNSDJHmgOsoXdLLVt/Uieei615ae8nvcC6G+8izA36t/LMOQfwxWbVwTe+1S3Y0B09yOPy1+Yw+/uv34HUGh9/DQzkaAhY/6w1ib4yZ3ue8rVtnD3HAY4H0rtdtBq52hHdgDJrupT0v+dH8DjFoI4PrKh8/x15eHgPbdQdMyRpZqg1btWZJrgN2P2dD/azWxhs2W4DOD/JGyqzUF73y8Yq1p1FZspY+dmiCFtR7GXpAryzk4RlwD85C5r01EbKwrttUtihro+C6DT/cgH5z2/fWgG6CsbbWJQh6VgkZx6sNKgHmZ+ih8W8+Bz/Dv68s8GrjOWusQ8HTNf2iSXB5bxkRYjz8PUi5L4rFpuzOA4kAVpty6KX089shjtInZgn7je/XRMafsRvr5jRSpkOFpDIVKQwZHCYLpL8r5mD0iYBSAB58vAL0YCFAZ/iXgDQ0KPS8MtC8MbXZ7KBxNAKPcNT68ToyRrWp/X39vPI78vr1uleMn/FIXUmf1tuDhp7/OkCXLPCaG/aKSUVZugF0f2+NR1m6nnnSPeldJDGpu8dVhge1jfIZhIK8oeLndqhwJBfaR1KMJgfkBizR6OrfBuzVL3v9lt8TV+u3ptWdhy6F7BW0Bw7tQ9srOk1sXfrnx65xXmdQXAGP9MbjYCjWQpS7YqY+DNmDfB/mk4MpZS6583uW9+x1bm+86DlkPGhf+X3A7wwpeQ88dpHeK7N/0k36jIxc/56eXevBeRSroLWWzvbspr+2lza/b4b6RnrGY4H/DJnVnna/On7bA/lQ52h+Zfwxf0lhKN1rKD8K12ktPB7avdbhOC87/vlkjA+ZX5NzhuDWP/28elCX/pYu8cYW3/MM4WMeugTExyulRATO8sz42T4zj01l0k1WNj8v4NHESiF4Rcj3BOhGJ67j1xJkP2kSXn1fwKIJGALikwTHg8RGQMOr9qXeMNgA1rqvsgRAlKgAXPPxeYCusjNvaWuM/Hld0oqsLc0Tx6v4mgCd1+PnFvli46F7QPdCxe+IedH89YqhB/RhHa8XTiknL1B8f2OQtf3hNH4zc9waiwTaK9KNLFBe1lnbw/nXBlIMUuP2ioQeekplvEaEK0V7lZyosXhFpvlnhQRbD1vHqjXYcr3UAOKzSZjrmm+XeOTBzG9EvT5MJtU4NAato2Rfa621lxLXXnzM4LBM/94w0nMON/4mS3cd59V+NEOaIRsrc1t3m7uGupSR4WXCGzj+vkNQ0TNcty49oPZgYKDi2hFrLZ6k0KWoLUs6ScxD9+sstkzenZSgvqe1IT9oCnMdctPndF/F4P2zPw46vTz0xzD3MVfJgBwA5iB5QOf7mzriddljXwLdr6HAUHOpfcz3PKDL4BgCusYqne3147W6cZ257feff0atv9e/fj4F6AIe7VPpRsWO/f7TM2md9exDOeHnZDAPDTob47oGfHhapb+OGf480W5duSVj2cZHhrEsUX8O5f4kh0g6WiVsQxnRHPqQnTfUBOg0KGjY+rXxz+oNio3eWpcWa2ySDZOdL/ze1zuvJIdWoRS1lLgo9N5L6MtSZATwOnwALaIWTMIiQZByp3VlNJSLa3ngkbU0tBz9dSSwHiT970NF8djEr+swmRDllZHASM/urSs9ozYSxyuPSXOkcfuYmfdM/bz4jaR18Bapp9zVpMWvATOtSLlLgLwikELdKDCFOGTpN/158F6Bau50PcWwBW76rN0niqxn+ucd/+rn+1rwcwf7eLAT5ch+3loPb6TYRqWh0qfZ2lteEXmAllLy4RR+nj0MGEPn+DVv3nBShqsUhMahOdI66bv827M33qrfGDFr78orMxmt11HuMhY5XlG3UkpWvkYwWzNV2ofa4Hxexdw1N359qUzYhlUMh5cDzedQ0Xtlfp3i9MrTv++VuIwOKjLbW25hBVRezrzCeuw51nkHTP6TrOuzmi9vfEjvbJ5Ja7H2lPVZgRHnjgyTBxz/HESU3mi4MmD9NXQOg1g2Hx/vdYvk9vHT7vw+8ZTvcL55DR/jH+pZfn4Y8nh8/H0Ml56q/y6/p/n39/fGhcbCZ/Q6XwaNjCLJ/VAWPDhdN7/S235cnzGsek/kMf3lxyh9rPn039f1CegsHfX7y+t7Pw6/hwXodtrc4J/fI8IC7XGPM/TQWVqr0rvh/uPfagw2NNRlsGnuNJ7gy3/vzU5/+AnwY9QmG3rvNJKKst7EP3kdlSjoO5oQTaYezCZ5nfCgXriyYLwS8ZSpB3aNT58dgpIXSClifVZCZ8euEpgcoGu8mnh+Z6NA156ZLzHzAustK/2uOROo6HU/P8M54t+aJ512p7I1v0k5rpRHgw6y3DlmLfR1RpV5Zxbq6D1UjUVC4+d5KGRSivZczBIvi023ODEB/A6vL3bCA6LfyLZx1lnjureeW2OiQvUMg1fo/QG8bD3ZK0SvrHQfjsFntvL1qxwEZif37SelgAQI/Ft0tR+TN8z4WV1fxp8HdHl43iDx8s/vCLB1P82d1tmXs3hAt3WgQmemvCuXlIzLyJRH7vefFDbpPju9zVGW+px+eg99qFC9Itb8CdA3MuZab2qNN+u0zvpXlrmXNS+L3sD1YENlbnO89tC9AS4F7ZWrN8jsmqwt7osENiEb7yFrfYbPeTXOPn/Ie+i6nzx0Aa4MRa1zr+j7kjPuX79fh4avnzc9v4xFJeh+BlXWL/j1057wPy0xLLxqDOadO96X179OB2i/0eiVzpfeEiBq3/k18PuX19X4dV+/h/m77u+fT9ewuVg7BMMx+vtIZ3lnR/LJ/AHP6AiAJT+SB68T/fPY8beDPihDmfOM62POybp1q06MEw54OfXzrznwOMN7a3/YvH/l73/TAN0D59Bak0KVEF09QIDlqtgAOifGA7o2mCZDD6oJpjK3OMvn3F+Ug4TcW1se+AQAQ2DneDwgaMEsNCC6dw3oAmcPghI6jl2bwwvA0IL2gK3rad54DcXANN6Ncl3HDIfCoaQ6LqzoZ9G4vFbMFqTrpKDNvA6SlyQImn8ZNFREo/H0MUAfgrqOf5RC0rMrKY49CFgixXmgclVJncYrRSVh1ZyIPqQM8Ht6JgGqB2hvSGpz2EZTCxXWsg88X68Y/Hzx+aiE+JONjRhDZ+mVxs+12mx213rSK1I9A1+jocU18mDLsfA6vC+7nw0NYSkLfkY5Bt7Q8EyCDqfheIeAbl0K17Sj5kvGnNaY95L88TXJn12Pxixr5ddZ7rqGVxhig4YK1YOcvucNOhkUknOvpDYyoS5fn0O5e5AYGnsql/08yt3Ln9dfNj71UHdJccP9q7WWMeOfhyVrCl0NDULeS/k1vOYwLNeDVbn28K9aT/M63gjT7xqHxidwkrPhn9PvNR9D97pFOrnIc8TRVf7KENA9oF0HXDJapae1XjJo1OVToOP3Ja839DS9nPF96Rs901AOmfTqdf/QsPEGtPSMDAWxj9pv2l/eQ3/S/Tcyv9bbQ6PLy5HXJ4/h1zVJcVp/v75PMmY4BjFw2u/Bm3/4n3V9PLxXyt461INLmahsRgtByp0NqEQpUfl4i4I38ZSPAEWD1sHwvipyCMy8ppQKr8ex+PIejtlnSEtheatMXo469ChOSkDn2dc00WWM8Hv+ehqPB0Vt3t66bjfNF5QQp+QXKVclGnpQELgTXLyXpg2hOR96cQI8gUJZs861V9oyxK4A+/FSCClVjYt6NM36/gLXGUTeQPCGkO7N7PRmbRRp3J694JhUaufnz4MBx+oBUWOUEuRPrbffJDIwZtPxY2VX3nrn76r5FbD1HlUfGirKCnt7B5ssdw/8/C7lTptdCn2oMHRdrQvnUes9VGLXfVchG8m2f25vEGuNNHd2bcZdrTHSVZaylwMPQvrdG+5WW75mOLTWXqlJSQ9lwz/HdTkifn09OAlENsbaOrvaJxZJ/+g5GIPWfHr2g9fic3PPcR8LGDxoc5wK/10LeGsDm2WP2stS4JQbdavza+8BPdx4tr2X5A193k+6UHpBRg6fh9dndnsfRrvSgF5+pYv8fhawaZ54LenV68BRcuON0Md0S1laV0RdR3Ms44wGp8JfXgdIl0l+NVbpNb6u9r3D8Xs9JED2gD00FrU3JJteDoRZ3lGQjJuMrNk3f33JoXBsuC+9U3OFdX2vAcml9jvzUPz8eANCBrt/Hj8OSwrl+B5vC/AZNTG8pzfifJb7Ez10vwkllPI45KX2HhYTopLHAN17rHw4Xct7/R7QbSO5pjD+afg5CpRX6FKYmmhZWVqE4caVF8XrqofuxmJe11CzltcDqZJYpJA1dq8gJfCcXIGWT37RPPB9r+BlDAwB3QuehJTfs6QftlddGzPeKKIg5cXSMs2HimCjNF128tBLooeepCN79qFnPlwHbyxs3rODcUh79dSjhFxj5Wui1DRuzanA2Z5xfYSr5syDihS6Bzf//nQN6Fobfx/+rrIyv5GkYBhDn0xmG0AXXawN48HRz+dwx3lFI0UnGfOtS68DdM6Rv5/kgj9lEA09I82dNWRal+3o2t4D0B7xe09K34CJlHXEjKyrrGntV3kVQ+Xmn8EbMf6+XoF5D/9JgP55MXQxIPzuENDVNEeA7r0b3csD+lCm2WTI9uca0DX3/Jy8OeWtaP2HgN6vTZ+gqn0rB0fGjvSXjF3+3X/mKoausQ338XVg450uAch1BosMGo3Zf0aGD2PIAnQBtmRPYK3P6n0PmJozr9f4Pr8jOl7y6udQY5Lu1Hr5edBeGnrQfr9cB+iaE+mEJ4E5X/f6SZ/zRpD2kPSz9of0DAHZ6wm/v/hdjXU4Fnv+dWfIzwN0j2+af48VQ727qUOXUpdS0wBkdQ69u95DqpGNJhsvXHWW/qG9cPhFM0Wxrl+nYhKVOrRmjFZeJx54S81bTlqIz3qgvZUcNFdvAAAgAElEQVSsZ6CAiaIwT56nZTHGmvXHm/KfDBdNnl9kvygSclnmUgIcg56Fr3FONKdaCG14fs48jHUpiubHKwaBIudFilnAZ+GKukTb9crEe7Da9LqXvv+YF88s96TvC/+kfxqzn1vNDUMljGGJaeHrQ69UIQOBqBSfxsoOb/KapXxlAOmZhgxN7930nnY2YsPUq06BQ4NBpwVq7fS+zXXAPOf+CFwpIVn1fr6GysbPleRzKI8y9HZ2dj53fgWKkj0vd5QxzxDwHn5/qDGPYugapzcAtP/8xt8oHWYRp/FjgC4A1zxpX/g58GOQ0vWALjnQHA4Nks0+shyOaFNlMQR8zY0HROkAm++19+U7JQ49dK/chwtBQOdcENC1T7QXJe/XAeWVkdP30aCnLvnme6K5pYwlU2I85A3XdbWuculdtCeBueZvaHTLyNFz+c/ps75Tm98DAlQCOil37zRJFv3aS/a8jhFgebDTmvG73KdqHfukTeAdQOlaP+fe4B1S4mZwVNWGVda9teYas7+3l2P+zh4Ufu71vvTkdXPmX7Na9jXt7u+vfTGUP28s2MnqNMo/x0P3DJifF62fDIbNurz6t/vDWfgBvxk0OA2M7wuY+FoPlI3FYIdUyJAikDcrpSLBVYai7weugflJlkL3QCZhkmLnNfk5ecmyoPjAnkaTgAjQ7fjQpG9/qsmXN+iVtQfCfhNfnVCm73lPSPNGQPchAs2jxu8BfQjYem55Jh7wdR1mKdPSvw7MpVy8ZfyYYiegZ6PPZPFq7F5w+bu8Fhkt1taTXa7WHro+L2qR16GH6gXdGx463Ygeuj7D5/LzRdpOa+w9HL2WZn09r+4todd8yDgQ4HrrPoqZUMhs96tOe9eBilcC2itSEqIkdX3tI46D9/IMwXVKTZ/T/F4H8P57XunzqZf56jPzrzFq0w89LIEW55+A3h/oclXL6xWhlPqT5tczcF4Jeq9M8zecWyYD2fq4TGWtn4wOMVwCL++REdApk0xuleEj5arxakxSpI8p93WZmPfQZXB6negB088Tc8T7+10dZsW/fb8KhXy0J7SH+Hee90cr2ykB6zyCjW5cA7x0rgeNodHqxyfDSp+Xoap1lOGh7xAQFUP3OlDX8bJ/HaAM513rzu9z7CoBHe4hv84e5Iayzmv4MJ7GKN3GtsgMHUmveYfiOkD3+5dSb6dFDubej0dy6OdYY+dPtUTW+7q//4z/rvak/USwyXK/Tjd4GdazaKxaH2GD8M48dF3MA7EEUA8nUJZg9O+35uENLWh/HVmp2vheoHhjA0/XktGDjx5oCOjeUrMNve7WI6vQv6/78Tk22c1rr52x8xF71LM3t2sbqmeU8tDk+UXSwsjq5li9Zag5laHBv4cGiXkH5mX3dbQyJLRJ+LdvXCNhloFCIMzzpcXQhxtZ6+aVrH8OM3SaFtl4sikb9MaUNqAMIHlGogvtede1oL71ogBKeQE+xje0VqnIq7JC5pLKpAh0HX+GgHIhPOMRJ1SoV2Dk512GiTeUxALwGjGPT236Om5PlT1JOTyuzPs7yYLWeKXQPTPypM26UaqD9R/Kg/aB/2m/U6Z0pv2aYfIMhNb7OsrU1sJ63lskb1MHqzl7kpIdKiztTd3LKzZvGHpA1T6yxhrrntQe7D1g8Xfv8WpP2n5aN9YQ5e7nWdfQnhfAPabk14mUbP2qvefvzevp3h4Iru4jJ+fx+nN9h+uoxh9SvMoX4d/L5WJdZ/1kD92voeaIY9wYZQPhum7f+/X362ef1RnfOhJ00ORLjKbXyx6ceT2/Hz3gSCdeZ0xJBqTLhvKm63hAl17me7bPWFa4XG10n+53nR4e7kFdX2WfQ2NF6z00SASc+jwTS6+7tnSp13l+bf6mgO4NAN2b19TrWk85SlaHPlwsCQw/pA0rKtqDKz30gMcsrk8c8gkVUooCPP3t6WhqYhP4z7GQeM3rqBYBpK4r5TGk3HQ/gT0nYkNxR6G1HRWge8rXgyfv4S1cTSg/45P29PyeyfDfHQK6QFL39caSDAHF0PVdAQfvbY0RKlqovaege/kN5IVb7+saBPRkNN6c5/sk4fNr9phht46h+05/EjoBuge2oXVJQM9XOUbr0+c4bl2fn/XxI45B8Tafk1A35QbQpbSHoO5Bxm8Gtn4loPMC8sw4Bs84SXkNFc7wdVHsfF3Jl5qLzwN0GUzeoJNH4g3joTEpQGfJJWVYY97I9poK9B6aVwimFC2Ozp9XI/TzI5AbzqeUlRSr5l0//VilLzwgSg7sgJbB8af+u9rT0i8K6W0MtDXYi3LXdfWcfHauheRqOD7SM71BcfX8w/vLERkCev+5/rAVeeia6ytKnVUU6WMHvygvhuu0Wi3X6/ZkD10GjPSa13ccg4z/zZw6pkUG4FB/+X1oZVeuE8AQsMgwaU6G4CI9ohCY9ITmWbL0efLvD8+6Dvh5LRnbkiVdV4Bu1RrOIPH62d/by4f2j08q9c+p9dYJl97g8167DkOSrMpg5Bi0Nn4MXo/8TSh3yZR/Pn9d4dRGf33x7/6GNZbxkyBBkXUsgaAwSsDloSPo40/8JyUuRTS8rv7mZ23R1/QU7VNNpiZSCnMI6HxfC8sx+A3nr6ExeO9dG21DYdvJFAHitK/FFmgKhKQcdS1ZgH7z8Dui2KRwNE8CbA/UBsSkGdcxYBkm/KnPKVFDz+YpJ41BFmpAN8fVYWvTCeCV1MO/+VwSTHnoUZp9BtD9xvUKXoK5eZ/P0LVWdihjYKNs16/JQ7lubUhXrZYrs7Q1LgG65kVzKOWh9ddG94DuPQe/eT2wetBn1ZQ11lkrDXnbUsJq6uBl8jpPQmPRuml9/TM/SanxeT0jw895FkEKYmgc2LPSoAr6M6U9iEiOOa7rYnACYuty1TWfqcOWLFJe5EE9CdS1PppXP17eR3vVr42ARvW3qkMfgpLu6R0G79HRkLS5d/I/VHzau97Q36zLOqGJ+2dozPrnvW7NBeg9O9kzfHJevJ7xukPzwfd7A7VYA9HjHvpmfhwDpP2s59NnhjLmxyqd9pjMr727zbhc61fJua7JZ9Je0J6XTuL4pR99dQ+/4/WdDBAZgbqHxiRA9zpnCIAyanwozvQA+zCU1YZy9/rZz8NngFwOpAFRXy3hDTkvq9QBnuEQc61rCtC1hwWwPsQyvL/G9jdJilNSuNcpMpxkRHi8Dr7w7StA94pL4OstXKMpXbzTFA8BfZ0l/qSkOE2QlJIMBLUMHU6oxqEF8h66FLoUvqxDCa/oSo1Vz6ENwcngJJnSW8d/lRTnFYo8LoHg0EOX0PF1zZGu67PkJahS1AL0jSJ3VrY3JKR0pVS9IcP37L48Kxvs9lVbYpcBK3v3xT14M+FstchN4bAaIaTyiZnI06Gt+45+YZRSr26+awlWpCDDvmECk2bSREkzfdjAkpGiADGPXi3ZvrXFEg1aHmVKIy2IENHzZUlbEqNmPNmULvojRAMyHv2hMIz/i7baKMS4PwZUa2XGD6/hGoj068/GOrEd/8mqdP4vbGDnh9P74mw0CVB2dX+MKBOWwthajpKdYMldpiNH6w5V0R+WwWOBqeRN2TB7n6Q0f9KVs0YWAANF/DNf5kh5yEsb2BGpTLTjPDdRAB6RapsOnZ2ZziQsm/uws+NRG4aBYiZFsiSG9G5sc8/n4t9cQ9Xxdk3vEZpc8BhSPrQd0UqlmyBjpUDX1zbbYSU0mA2QGzs/nZ3TQ7tA3zuccsA15CzxKFWe2c4aVFvfKEA9oqGeIFw1iJv+fr1H0VLiUAWc3RZVUdq89se29fPjj8M05bXuWS0FZiEOzgNr4NMQAWPpJdeNs9PP9foYOJOhOI7QhrC+/8x34LOkbdgfSUs5YSycz8RDehjC4/jX3d8islD8PJMv4xBNtJ5DdklkDgnniOE2Pg0bTbH7m5Xz9cZS2VKgQpsj+rKULz4gx881GUeprfkKNVZdbXPKo2x535ZH+TLxjzqTz2CdKWNknNcWaIsSKeUq6FBGQBm0dk9+h/ISWSyyL03kufb8vjU25KFKTWfraYawvWeBk55x4BmKa+aBz0RR6eP0pllNHzB/hPO6Wi42ORTSkd5YkIHGn9KF0mXStcpz8QwtPyNjUjrYG/0bh4PHb19TNjs0IPt9uT5eeB2iMjClDAwYVO8ta/zeSNoYQXb0MPc3jzC+AnWPP5Zj4M6ZMEdofX9+jiwpO815FpPPyWfnf57hEL4ID21s67CPN2L87yzr43PzOh57bS5piFDXrXNB7Llf/zu/YZS798RkZQg4vHUmcBWlQBCxxCjXscYMnzUF/Bg9sS5P2kz4+nATnxSn9/R97yH4CZEnJxp2aN1r0jShGq+8XROi9XnNdkjLExq7iPb1i8rvehZCAqJFFWjzOxcXF+Y9CeQf2yxGj12lOHqhkFWo09yGXpz9zZPOeLhJH0RHE3aowtZOYKNSSsMEbc5FT1AGCSp+hloirBGjRMS1axNr38ueWQ1BJuwMuKR8QcOHnhCFhxAZ9Iq4CTpkbYL5MgXiFPezGlUaYJamiJYFJosaW6Mx8rDDKuyQmyffIW6oqMjOxKZ0WDalsIXCCzzzm0qPTS84DwIAHaIj463tKnRxgzpoUXQhwibAqAAy3oObKmpwnOZoJiE6kkhNi3DVImhChGlmJ40VixOkBNZuhAQ8qIZGUh+XpxLkwS11EKJkWGmUIszYjKVFwHJB9kiIEiQVMMuBEW8SxijiEOdRh2XQmKGUdh3mDcB6giBsUSYdzrMWJcGojJBEPNAnQNPRKCvRdQSxPkaoLGVq87amIcasWH4nRZzGKKolxkmIEdkGtkCltk8TrOIQBVurtiGiLsKkjZGyZwQYJmtRhTXKqEWbhYhaYFaESKveSFmOAxxu02BIcHAWYrpKEDaJrVvMypCoxFm0QNmVBqymvCkT7OfQFzIacJheIe3NOmfOat0aKBKsi7DDBXI08xBh2eDgMsKsHaHuIqy6BkXEqQwwjWmy1liFNYqgAfE0ayLsFhFGTWSGXN7UqGhIpBHqAFgFDVZxZ4botARGRYOUZ9YHHZbMQQs7jPMWEZ83SlFFAZY8tdAMrw4RW7kyWTLoUE9SFLaGAeZhhnmboK1brGgIdRF2mxR1EODRuMF5yjVtEbUNZmWHUdkirGjUJqgmKUrqGzYTKVtM6gjzNsQOje6uxPG4w3ISoeT+LCvMSmDG+aah2XVYxJz33tih8ZUVHeKaBmlkYF9QlnqTw8Yem+FHXcA5Y0UP2YxeboIgQRswmbBBXS3NdpInLX0tkPRsj9eRAh0xcPJIpfsVdvRZ7kOWxhw26jFjyq5OfPSfu8679rqe4TqfFOd1qPSwd/b0GvGATtDmtLZ+u2/+KQqjtqy8p4H5uiJGOJVlvZGhMct40Tjk5Ep/e+ODN8uLvgrKMx9y5q6bbw/2HGNFp8NVSPxaQNdAPWWrCTJ+n3T74DxxD+jewvPUj113PRGaR02MvqMH0xgEnAJUTsKwE9HG+lo/uWgaAakEVoAu2lIGxFDoFMPw1L5/Ph9P9CEGJY/RwvILJuPJrmEeKlsv9gJx3fOpn7juo/EZ5UVFVvcx9MhM9673nIK299IJ6Kse0NtgjDaM0FDhRA0SFHaWeFeTcgpNKdVroKZWN9XAjWaND/r/6BoQ8NuIHmaHrEmwtxqji1J8lJXI4w5bVN4XOSYXJebjiSmiVQQUdOC6EOM2RoKY8QXzfuuqAJvjkDZm1zl6fLS8x3Fqm4fzTlAseUQslRTPPjcPld4KPavCxl0aYESYFCGymsDVooxrHGc5qhG9JAJeZ4DetRHadIQ0DdGtTmEmTTdCGGR0XXsvjSGQFqjzAk0Yo0wT1GmM1hyyBkmdkyKwXvD0LucrIG1CtFGMIgqxiAPkQYsoiZB0wJjxXh5kQ7CKW5yMapRkQfIYaZSZYdN1TFQsga6vjab1b6yFldcF6JoADZ8B/bGv9LCKcoFRHGLEBjFkMLg+aYRVHCHveM0ESRtj0kQ9oJtnXaGMK1RRh4L42gCTApjQIOqAPAPub9MrjHB7NUaWJ2iQISSQkPkIcpwlC1RdiZjDpYcaU/Z6BsYUY9dHZruyRkYGowtsHWs230+YSBRggQLFNhAWNe6cJ5g3I+RBjAXZkZhrFmBudfYVlmFlxiq/R0DfKmMkNMyixACX4Mvnpqe7RI0iDZBFESar1gA9IqDTyBrTYO3stZBWbEhADlHZwDkXBOTeiyeL0k4y5E2FqA0wCVNMuwRd1RrrlHUx5kVonzuctjjPaIg0BuhbRYtJBcRkVqIQ+ShBxbPryWi2IeZ1jGkNbLWdAfrhpAf0nDcvK8zzFltdbIZE1bW4IKDHZIlC8965XnHFo4NpeAAreooBjxPm9YGEhgllIuVqV6hpspOJCVKEYHUHOSbyedQffZKZdJPAinvPJwVKh0rP8XMEdP70jtswPOABeAjQbMwyPO3Ng7sHsOvAnbpCzpXG78PHwhw5dPzbh3CMdTOp+iygK2FQ4G46t+xLXK+cUqqyqwNgeBl58X1YpWdCvbO3AX8SifSv1n0QPIsgh87PneZiMz90zmmUuCqJXwvo13nF8sY5yGw0stlQDMl7kqKph9bXBqDXI7QGGS4hir/3ZXE9BSqg92A49JC9kGlidB9NjoR2M0mD41O9weE96WEczLMZPvbmQVdxdB/z84LPsRHQ27a287z9Pey9NcNBY0DCqAXVPCzQ4CQhTReYR5DVvVI3SpfnisYJyqI1LzxpUyRdf5hJHLZIItK8LVZVbXQdVaWFPgjkvH9HUAx6QO9JKVOETdwZbUkwoELdrkfoohgPw9LAfpuE6EWOZFFiNBnjMgPymPQlFVGISR2aZ9OwsiDsUDYFqrZCOh4Z08OYOi3uWToyOs1koamRt7WNj6DPMhtSoKQSV01hYydIx02MpIps3C29ubhBHpcI4w7WPqei28X/R8izDMyQT4pLPjmKmB5UjJoKgsq7AcYEz0WFKIhRJxHKJEARN+jC1oCR9HgVhOiqDtmqQdAE9jmju21TdDYHNLAa45NJXzeouxqXCZUCkCyASZAao2LhE8o8OiRhn/RoysN0DRUus9pJLcf9We5hhCrPjWmg102lbQxMGqMOIlR1h7hLELURMs6PneLSog5qVHHd08Z1ZNQxqfR5F+BGxSSxDidpg5zMQjRFjggnWe8Nb1c1kq5EESxsrHGdmGFykrVGi0/zDildRgNHUuktsqAH8NOwxqfzAEGaYC/v+8gv5r1H+tRFgnGX4TKJcYnGZIlzMLEnJ2ATkChz9EEjM7xooNIwND3BZ0hC5AnZIIYsQozCGGlJRoZz08stQzAE9rat1lQ990aIScFr9zuMJk9Nap7GQ5Yhr0rkDA+QpeGBQJQNGkBdjKQNzLi9TFvkCeeWRluHcd0irluMYhpDQM5Qip1bECMNEqR1iJSUPb3rtsRlCpQpjeoWTVlhVLUYIULC8FDXYkVjm02AuI9o0lUtAu4PhnYI6AxLMdTVhjZHI2NjWoRZiKKrUAS1UfOxjTlBXIfoyNClZCl6/SuHwrOkyg/y7/kYrmhgDzbSX/KG/Xe9A2SvG3Xcf9s7U96RvA7U9Zr1ondJcd4p0jNZyG6dJ8bP+rLCXwfoNKapD/nP9HDVg7PGW1bsZNpfU84j5VH4ZUbA+m+PFYYFZGsow86hk7MoJ9B/x8+D3Z/zZicmXlELvxbQdUHvFWuiLGmCFtraQrD42/owBsWwlVQwtD54DVrsnAT+5AOKRrf31pOgBxwKnABv6JEL/AXOvI4ySy3e5OINFq9ax/0khEPh8eAqQPZzovtpwcUqaEF8yMDTQcZ4mDIi5dInFmp8EhZeW9bgddYpPd+TjMAYYlq1SMsGUUUKq0UbR2jiGCsKXxAj6mLzPNK2A1dsZO1igQXtd3o3fSimj0R3gXlUFsPjpu/JFKZLoKVSDFr7SY9t1MYWqz1GYXKwQ3J1UQCrCvF0jPNxYPQpr0uKc8wQQN2agqzAhEKDMaSziVH9PF2N7MAWW9K2veXPWDRhm++b10Dq0BYPyNvKmsPENeOWMcKONwtRx/SMeJJXhTRozRsKatL+AVakOcc0RAIk9cqYhxXbcFLpWqw0xLjqqXsCEuOvvDchsAoqA2hSnWGaoohilDSkytoAgvRtwDFaaIE2VdyHQjgetEj42a5BCSp+AIsK4yCxZ+oZkT42SoOF8mFJjTS4LH4aoFUcn0wFLZqyMWDvInpiDbok6GP4fPKyQdj0BhT/I5NjHjwZlohwHiGoUxt3GVbYQoCncyDrYOB7SWMzGeMyBI4pMOiwW9YI2xKLeGXWxXY5tescZwxxwJ4vbchWkMEBRjUZ9tjCLrzmyYQeUoqDPELQ1FiOWrRVhe1VhDhMcZGGRrmT9h5zjzRkKEjn92GfCeNCQYhlGhsFzTyEuiqR0fiKAyzTFnVbG2Ayvk2AozfNvdKFQMqniPh3bbR/GZDRCXGwpAHHR+K9aLD2mmAeZ8jLCguGT7LesIuqFrtFiDEzKeh509ClkcB9wSRD0Ms3E8zqzIuqtrBAyz3FXBYwx4RETI3JJEPZluaFk/vmXiCgU1ZNJshidX2MnyIfMomTXh17bpNNiPpwWc7P2d7tAT8zQGcWfmwGc0Hptbpphk7oxUdmrCcxzZa+DGroDUoPe4DeOGPrxDLvDUsXep2oBEHvPXtQ7xMzH4cqD+x8/uv+aaxi8aTvPaDru7yenCLPOhB0A1Icn+Oh03lQnwQBun/mqmbS3FXCsXS2EgZ5bXns1wE6QZ08iXdWRct7PBiujRld1Bd2WuF/AqB7IBbt7ukZHTCvzwnQRDmrdacejD9lyTCGYb3M14kGAm8fzxnSNx5MtWCeRRgCOgFBgC5LbWNhUknaTa+O4Pt1gO4XSkaOF3JZt2IFTGjWFp4WTfNoCTksO1sLhATPP4/qID9jnRHsgxA5o6JUBPQYeXpTSTq4pwM7xvDDFss0wDJhYlqDpCK4BdilNxuHuEwqlBHp7HXDMFKlVDxUO0QRemHMKKV13+c8mYLtk2z6BKsmjXAGPmeI3TAzMG+KCvHWFI/SDjk9AFKA9NZWPIe7MQXZdDW2U1J2DaL52GKwF4tLA+udZGyelcWgmJyUBOhIXxt9C8QlwwWNJRtZ7LxKjHJvw9hAtWQ4O2wxQYtx3ZjBQ8q9QIhlHOMyS1EntNx7itsS+Cx+SnbC0op6Zoj5WXx2KummQsADNegEs1IhHaGKUiy7FpctDSPGLMmurOXJzirXWet9iCUiWNOwqnsLatkUlv9gyXqWuMb7XyWScY/0SU89IPE/G5CFMAJEBGwzgfr1IMVPQCeI8SRExnsJ/FJMpPfsOjTM7KnGBghVXGDWtbiTtxZ/PYq4RhxagrJtzcOL28Y8dIYyPpxXFgJ46WyGSRljETe4yDqcjPlcDfZXHaZlZ156k8Z4lNIT5TqEmAUZUhLC9JriPtmRINcmEZZJYEme87LDFDyNrrSxcj1pIM3pjgYhLtMAq5jeMcwgyJgsFwNLMlZ1jXkVYRRkaIIYOen9uAe43ZoMVIvzlCxJa6ERhkoOFgGmtA05fIo92bsO2ApTk8ElvfYktP+4v3bz/rS7y+3UwgOMvcdMvOR6rzkVMlDxeIRi3VXTGJmwB3SmOlQ0mOYZqqa0/AKS4WQaCFIGGgQbsi0uC5+Gnm0/erb8DjPsmQxJo4zrSKONe4KJYl2AWRgz49XYFPqVbRqjiSNjonomoUEyqD2XrqEeUqWH18MeZD0DeR2gy4P3jpQHdEuIXePRELSu03nD15i067PQh4AuoJenLN3Lz1l+VJp8LqCzLa6ax9i4eWS4O16WcLxW75uheUZCTqAS6TwLzHXjAVGs0vDZ894gug7UN/PEZFLrJfCfAOjeMx4COi+spDg/UH2Og2FShA6pV4mCKA8mHHHBmYE8TGaQAClTUjFsD3b8jK4tIfELrrGLLfCWmimTdR/y/kjsxw+Z956/j9H4WJEHdF1bBofG78MGGhvfu6LkS4QGAle90P0zenrfC4ptWCRoGMpl+deop3IJ6FkZYNqwPWqEi7jBImtxmVUou8reH1chdrqxjWGRFCiZumuce48cBmhMMlvH0IkfBmoEN9N4PQtgP5lyk0U4pscXRdiOxwjyBl1eI5vPcIQSJYGBwle3GJe95WBJSKRV6R/UvWHHnUED0Br+jEYbIZeHYNnDpgDWCSo8PjZNENUBxkWMsIlQMt5NQE94mRZbAMZVYxQmM0JzGkFkLqLUDCHSvkHHbOQSIY0/SwrmKWa94mOiXxdURjOnDalQUs6s+U8RRBmqLsYCHc5ihi46EM9o+FjyICWs7VOVqKxJr1X08AgUJWG2w0WXG5VqB32waqAji7SeXnpiNNbYCY2Kw7x/0qPMfBZl14dS0ooxeiDl2QpZirxrsKgK81ZpSLDygGDA+xhNTe+W8tNmRpU3SY5xU+BgWVo88VEWI6d30vU5DBYvbyps8UTFpMOHW2RaQrxwOsa0jLBKWpxkDQ5nZNsa3LpsMav6dSqzGMfjEG3Z4uYywgypAQrPEphFiVUhkHJmgh6fKykq7K2AcRDhsi1RGJXe59kTdCmXObPe+QtDIQ0zpWsEjOPHDYKqxnYeYhSMkCNBzva+QYhxF+CgpJHW4HhUYZFwXhnnDjA1Crw3pGgwMAzFecjCxCo96EEbwHINqsbkuElCnM0io9xHNKLJSlB+CMAhjYLOjBTaIObocA24a2m8tUGfwzBmp8LKmIxxG5mxQA/dwiEMpYxTlJQjq5agUUNTk55ZX2pHOTPaumltjMZa0Ggj6xdEmIJlHgT0ddjB8kB6xonXycra8gakc6THvT69zkOXLhtSwkNQV9jVO3zeSeyF/art7WPvrWlu77H7381JXLd+1X182NPrZwE6X5ORYSXRGTmbJ8fQ7WhZ16Go48gAACAASURBVNpVpZaaJxr8NKS9brbrrVFepdweFzRWriirbRhS9ICua/E7m8+6Xi0bo4W5Oaxc8p0ef12Wu/caPRWgibcykjVl7C03CYFS9/l5ZTyqHSb76CqxTpaI4hOcdALO+fl5X4K1zpD3oMh76Fp+QjWZ/MmJ8klpiqXY+HVS1TXnQfvrfV6MRs/J64nWkQUnRkDf9+NSFmhDyniddaGxieUQyPtN5pMrMiY8LUm5Bzgblyij2jJoR3WEWT1i6hSWQYEmrU1hN20OMEEIKdJkB/F4jMv2ss+AZXUOlSUTjQzQ+5QQK3lhwpZliTGOTm+e/9UICah1YyVOH2cN8jTGNJ0gWjUYLVpsjWa4KJm1TU+tp5sZm6YHS6As0hCXYYs2L3GjSTBpQ2vFWGQhFlspTtv+pD3S3/SIZm2/uVZRh0dJY6VC0yQ2bzcrSOFGzN1HFYWWbUwmYYcx8bqy0AGVd8HEQMvV7g0Bo3C7CqtoiSao+izngLXFI5Qs6xkBZWg+HtKuMsAmZdkEKdo2RVglKIIAZ1mDpGtxu+gwbdfJiYRhGgkMTXQE8xjH08Riv1sFPUOGHWoLX1g8I0rIA4DOO5l5NkxhJ0NTUm1t2cjEFMaUu4ZZ3x2WWdJnW192mNGQC1NEowSnYYWzemE5D/S4py1p2D7+zPj6KuFVEgRV3OeoJUsk9QKzBfO3A5zN5mjSKYKCnmSDiyg3o2eLMekgxDm/1EbYKXuFeJo1WKTMLq+Qtg32lrXldBCMmlGCVRKjqztsF4nFkHM+SNHgZjcyOvi+lQEE2C0abC16QGcFwcO4wVlGg5VsQoCsDpAyW57xY9LaSYyLoMBZlqMZ0UMukRS1Jc1lwQTLLkXbxMjqGJM6wA5t16TF4ZQzX2F31YMk54NyQzCnorWjURlmSUI7lY9Mw4Tx75aJiZUlPNaUMyaUdUwoZHihw7gJjG7nvqFoMdzEa4AlpgQHUuFtgMzySIDFhKVxFcZVgGkXI6s6dARgGtP0pkex3aui8Uxjh+YmZbRqUAYNFjQouhpZzjyCxqpPGG7rrKVugixgcmmHlZXmMQwVmBE9bTgOHu7Tl0nKcZDjJF2kv69zeMSo6rOeivY6UzrbX2PDWppsP7lTnjcYhmPg3/LQPWt8XRiAr8m5UqXW3wTQW4Y1XGtrWxhXxVWTtXuCQ8jPCdAVihaGGv7QmbG93sfZZVR5r37I/j6Gcx0wIi66To+/NoYuoBLIDOkNWu+ME/rCd0+Lc6CMI/H7zPjmv75/MbBcrSxGSKWlM6pFaavUS4Cu68v6EZDy8/41vS4Q1Hno3sPfeMAsnylZAPtk73yY5T5kCATeHtC9Nabx6P7eIOFrtcWAeyGRQSDLku/zNRlKypqU0cNioLROjEJdjZjtzdgbs7OpeKZIgghttcQWChyUFxgXuSHFKp3gZO8myvkMi9VZb2FS0dHpZn0vPRT6j1YLTUs/AHPsmOE8bmokZYWkYkJUbTHOy0mEn291eDSNEI1nCFYNpuct9tMt5HkP6EzAYfYvY/h0EmkElOts7HZR4lYZY95GVmucjyIcb8d41ObWC54lRgcXrXlnrCFfpQGOWOYTVZgkHSImf1WsS47AKmVKRGsZ0S1mGZMKK1N+zAdlJnDA7GECWRVh3KXmodfBOdpuZUxEF6ao0inqOLXrZMUCNxan2K4KTGhQZCk+HGU4DxPEzQh1GOJi1FgC17PLFjeY4ZyXZuxQ+bfMck4TnI1jPJgnqKMYsxUBnR73mhhh2VFIby8CSYyClnvbYjKbGl0aMKEOHVJLbCKt3Md1j2e9t3fzPDCvdEbmYJzgUVLgtGbJZIdJ1eAgJ1PRVzQs4ggPRxFWTBDqUhy0HZ7Jz7F9eY5kscRJEuHd2/u43NlDeclx0HhaIGor7BTMw0hQBSPULUvrYtQhkwoblFGFJqwwLUvcvaixXRBgAyvZOpwnuCQTQY+R80vEy1sr+1oFFe5tlRjHwAunFfYvSozrAOU4xQcT4HicoGAYgQxDF1ii23xVW5Y3rZzLIMd5tsIkqHDnsjCDYFwnKEZTfDibYBFlyChfNcvMSFOSZSgxKio8fWkuOe5vhTgeRyjo8TOJirohCi0EQKdlVAeYBTHGDSzr/ThpUJGxYp7FOgltxJ81zICjkqWhXcRkHmJ0o9R2ORPZWKY3JtrHIfKtyBI+aagwyY73oUdtBnUSW9lnHjQoWI5qgG6J60grsiY1qt0UWVnh2Ucl5ksmvrVYjiI83E5xMc7QpGOUTNbMaVyyUoWhhw4pa+7ZAyLtm9xcB+hiI6VLN16p45jltPhQpECLP4eUvJjLjaftGtt4VtSD2+cZBAR0XVNA6PFHuCXdOkyK+3WUO1tTDwHdY8wqXz4WQ/eGBe+t+2ouvaFjYU566e1VYy6xysO4uwfyjZHDME9f/7JhmIOXf+cr3ZBS9jSvtxA8nbIBTNLmyeMNZ0QV8LqeMtcDmsfGGM66Dy5/ygsfTohAzXuvHsAJ2Dq7WF6+95DFCgypGnnoasayoTEGh9Twcz4rcvi3v6enqSSEYhZ0fT0nF9hqjBnDc53qNnOzzsyU5aa588Laspc7ASpmotsKIU9eq1oUbYTLcGLJMTeaGq+cXuK37x/h7vnSKNT7u1v4sxfu4MHeHM1qgbKuUIQhyizBMomwYBkYSyniGGFVW9zxVt7hzkWNuyc5bp2WuHFZY9R0WIY1PtoJ8YOnY7y/m+AsS9GxTngZISv708yodOmNMLuapVmsgS5Sq9fAOJwhLQOM8tbiiKQaGS9fZAEqZsfzTPMG2KpDTCxLvy8TuogaLIMcXbRkHMBI7bZhxjbLu5imRae3QzKLsURhOQQdvaQuQpgHmBYJsnCMBeu06wJbxTGmXWF5BavRCA8mMzRdhP1Vizc+vcDvvvMQzx6eA22ND29M8R+/eAsf3trF+UXZU/NjYIwGtxYFnn2U4wv3c9y4qNBUJY6nMd65M8a9gzFO52OUQUSHGF3RYDydIrdmLiHC8Qgta8gJoE0f87ST7KjbyS4zds/+6xav7bBIW9yfdyiLCk+dR7jBMEoQ4aIr8GhUIEhqzOsSB5cFnj2uMC8Do9EfTlK8vRPjaNQ30Xn9ZIW//efv4CtHS4yqBj/bTfFvf+dl/NX+DFUwNg80q5aYFxV2FsxcT1G1cxRkMDI2lmnsvaArUI0a3CpqfPGDS9y+t8CNIsDxOMCPX9vGw+f3cUL2gM14ygjTbIYuiLCIKpxNCtwoK3zt4yW2T1dYpMDhzgjv3pzgeMKSwpEZY4xlJ2WN/UVjVQj0RllLPY1LvHC8wNfeeoBnjitEyRg/m8f4/m+/gLe3MiZ6YN5EuJk32D1bYOvwGLtH57h70SGcjvDJs3PcOxjhcBbjJCWQR8Y4Hdek80Njh8ggUWzpdR+NWctPqj5CtywtgS2j1K0qy+pnhv2qzNFlLGMMLCxFNoHJbAx7TZvA9OYJcsu9sPYBiDHuEqsGCaoOFZOFsxhlzBASvWsqcO4Hhq5ai9nX9RIvnzb4+vfu48UTi5Lj/Z0OP3nzKfzkRoajnTmaNrE6f4YVGK7JkwYnWWHZ73vx1NgH6Rcxr55NFLh6MJY+9lU4npoXkOl96TXPAFAHjkcjMzQ8Ve4NAuUgCeg0FjmWVvbmOo164OPvuv8Q03Q/5ieYA6XKFF3LNW5htcmm/8q6iYwwKC9W1hCKoV85nT7LXYfzeGZY82jJu2vKXc8lIOdn+F1/LbHlcmLZr6O10/Ku+sAEr/6tr30uoA8tJYG6vEZ56MMuNppweuX83VPmG+p+3XVOHeOGdI8HcW+9ecPCX9dPmj6jh/cLLbD1We5PskL5up6NCSIyVviTwubrNL3l5hkCCYOsRR/DIaAzKU7WpbxzjtHTMBJaCZIZS3GECwsblBhXZ8jAcqoEq2iEo2hMLg93lyt88+Ep/qv3HuDVR5cWH/7FjV38qy8+g3dvbaNdrcwDIaBXBPQ4wmXQmadCBcSSItKUt/MOdy8qPHuS485JgduXDXbyFmlBujTCd55L8PMbKR5MM5SIMct7D9g6f8WhZXkT0BnJoyeXp63FjOf1FBlLzVwHLsZ3mQTFJDmbfwJZzcYsfbculq+xNClvVwjTwkqRmJxGAA7LwDz2jNYxM78nHS5RWEkRu9MldYS4IHWbIA6naEZbQL3CvHyIUbsw+jlPR/g04+sxbl00+PqDS/zhOw/x8uE5mqbCz29O8X9/8QbefWrX6qCYelAmNbbLEi8+WuL5R0s8d7jEzqJCHAY4TQN8uJvh44MxPtyfYElGqkrQdhHaUYYlY2gsi8oSiwkzeczgnOWDTHCi7dP2VQdMqLMuYaxfjlqcbpPWq7F/GWM7GFt8/BI5TtMVxkGBOxcLPHN4gVfur6z5zeV4jI8PpvirO2N8QkYljvDmp0v80b//GX7rwRJJ1+AvDkb457//Ov70qW1U4bSnlKsFZmx4sgTiYoSm2e3zEeYl0pjPXmFrlWMvz/HsZYWXPl3ixuECu1WA46DBu7fH+OS5Xby3l+IekwfDFCmNpjBGzUSQdoFnTy/xW+9dYHaxwv29BB/enuPHT03xaDJBVjN5L8ZFQoYCuFUC0y7EiomR9RLbYY6v3jvHH373Pl47LoFgjD8/SPBv/uAVfO8gQ1WzLC7CXt3g9iLHM4fneO7hAjfeOUSWJvjV01N89NQUH94Y4eE8xRlZgTTFsmD+RIRpQ8C2ugJLgjvPaKB2mLUxqgUbIK07EDIZlLFyVlIUObLpxHoo0CFnPoRVjTCXJGSpU4JlXZj8WB1IR/mOETIAz0ZCViZPZoJ0OfdO38eALA29dFarxE2JNw5LfOs/foRXjkq0YYNfHkT40d96Bm/dnuAT9rLHGE8tMkwqMlQ1lnGJkyw3ZmXSpX2Xw3X7Uw/k3pnzekdsoteFT6LsBUKiqb2DQ0BnUpy6tHn2UvpbDKXGMgR+1YgPgdw7UENWVWOyqqw1O2qlaT7bfp2zIMp947iR5XCnbTLL3fxsl4PlnUeN18/vhnYP+nAOPXQ5oVbVs06kVotgn1DH66n3CtlK1qHrLA+7xhe+/WanwXgvUOAkeleTMqS3OQe0NPXAurlAnB6ywF0gt/mbzUXWDWb03nU0hRZa9/aWoqwYFfBrsv31BJY+oa1flcC8UHYL8nF2b/FpHngNtTb0NJOS8ryhI8aDn2OnOH9+N6/tDRdSrpbgtKa9+J4Wkh68ru8FYiPszNhmDLtaIqyPkbI7VjpFmc5wGEyARYkXVyv89oMj/KP3PsYbj1hzHeMnN/fwL77yAn56ew9FXYJWLmuokzC19OeS5WI0MtIYy2Zlcdtx0GDWVJivVtgqGEut8dJph699UFlM+LvPpvjpzQwfzUe4YGZobQW/RpN29LTZgY6kN7PBwwqrjA112MlrjJQlZxa3pMLpY48lY4HrDlYBaVI2yyBha01WyErW6JoSaVCZ93+RJUa309tnx7MRWznGLRajGkvmObeNlRlNaGRUTEhKEMYzzNIbqIMcy+Qe2vAcqXXGywywojLFJK/xwmKBNw8f4tblucXE35uP8SfP3cS92Rb2mrEBTBkWuHu2xO++d4lbF0s8GudYxTUmowzZssXuWYSHkwx/+tIMD/ZmGLdj1FGG83mGs7ayGLnlXFln3r5Ui5a3Gc7WIIbZ3zRmWIKz/kkjYMIs7xqjIkESjSwvYRUUqEJ6xwt88egCr3z4CK9/cI5ZARzvzPH+s7v4zgtzfLSVICw7fPNwiX/4H36KNw9p8DX43o0x/sW3v4g/P9hGFG73McLwEkFQWY5FUE6A1T6ahh30LhBO2LSlwvOHC/zB25d45YRR8VU/7zsT1Jc5Ds4j5Ntb+MEzE7y1H+FXeymqrRkmdYz5xRJPnZ7h1U9O8JvvPEJaFHjn2Ql++dI+fnh7G4fZFOPVCGXDenfG+wPsMOErTlHkNcpmgWi8xNfvneIf/8nH+Noh2wyN8d2bKf7l77+APzsYoap6cjJOW+wENW6tFnjjcIUvfP8+DooQD3ZSfHRrinfvTPHJAY2IFHWYIFvBurqxIRJrH5qYJYSUZfrCfdtdOi2MjzPpcVGVIHPWxCEWeW4eKPNHWFOeWRJmY3uOCXPWUpk5GYYRjN2HKNnkiR0d2bCLITfLweiZGeZCMPmPMFQS4BnqKJd47qLC6z+6h7uLClXS4N48wCdv3MG96RhtsoM02sasnVjp6JJJmN0KMY1h7rOOCYBXpWHeyx56xdd56F5X6n2xrNK73qse6nnVoXtA3Dhc62zyDQCuw5KepbSyN/dPelJASn3qAViOqJLkemOqb+erWL7NwTopsq76pFLNhU4IFF6wDt1nuQ+NIM+wemyycTF8mFtB7ub0NIVV+RzCAW8s8XfiAj9n3S4YynQh4+CLv/dNs0uu82C9deUB3YO6edfrTjeiWUR1iO4YCslm8ZRx6BaE11DGH38X3T20HL0AEMxltSiZbmgl+bFtvrsG9GHrVz8Xmkx/fy+UvixjaPTwsWjQqA+vp1Mk9EHMlp99/T6/r/ABP8vvTqfTx5LttFYm1OyIVjNGvEIVnvAPxMkEVTzDaTtHkjd4fnGB3z58iP/mg1/htZOlJae/deMA/9uXX8Zf3d41ypyAnlaM4aVISFuTyuRGSSOcNgu2nUKc0jNg8k6OcZ1jUlV4+bTDb71bWgvOHz2V4d39ET6ej3DM+uwgtXAA212SJp8aTVhhwpwFlAbozPhuugRpG2O7Cs0DYtxxGXc4yeiB9oYO45K7RWC0J7uOUVmep32rznBVokkiHLO1JmuKWUdND53JNnGLfNKgq3LsLCvsVxHmJWlb4N5OhnK0hUmzgzYocJl9iBCnmOc1xtUYQXGArhub4txrFnjl4j4OVufm/d8bT/G9p+7g0WQb84I1xQ3KcIVnz5b4/Q8WuJnn+HSnxGLUYDoaY3zR4OZRiIdJgv/wwhSf7M6QtmOs4hTHO2NcdBWypsKMWfItcxRyjNhn3krmCLGhJftxPldsLctSsjCx3IdZ0nfAYzfAJkpRsAFMlyOrL/DM+Rm+dXSO194/xMsfnWFSdjjd28Ev7+7iu8/P8d5WhkUb4WsnK/zXf/pjfOP43JKOv7cf41/+nS/jr7Z3sNXMe08wvkCb1EZFL4M5Fu1NFF2MvDlBMmoQxBVeeHCBP3zrFC+c5TgfFbhICqQHc8SnBZ59AOSctxdneOvWyAC9HI+wlYe4c5LjjQfH+NInJ/jC+4cI6hy/fG6G9168hR/d2sH98RxdNcGii3GcdSiiDqOoz0BnQ6G8vUQ3X+I37h/jv/u3H+LNBwXJa3znZop/9u1n8Gc3JuhKtvUNEGcNZmGJvXqBV05yfOPdS+xdNDhOAtzfGePdOzN8vD/Fp9MMFRJM8wgjMkisPiCLFfflbKT7afxNRjGKi4uebo8TnHcNVpME55MI52VuiYhbdYCnmxTbIasKahw3SxymleW+3Ax6z5lNmsoGWIQhFqMYl7MUXZagOl9gp4lwm61ircK9wnlQ4NM4x0VYIx1neK4M8MZ7j3CnAxZJiV8lJe7f3cenZKwWE8zCXUzibcu2P8UlqvoS07ZAyhg/mya509a806TfpdeuA3Q5fEN2UipdDKnHjMf0q9VRX7XS5ufEtAq4vU6XwyePdtOi1YGu94p1XzmY3vG0sa3ZURoWHtD7Xvj98c59u5Ie1PselevDxYIAjKGTcqfeFlYJlIeJbpoT4QcBvWJJIfXYuh+9B3Q5fppjOZKbM1OYU8Icq/Uk2BjpoftJ0gQ8Zva4XrF+YewB14CumwmYVIfugfUz1p87D92zAx7QlcU+HJeEjD+VkMHr6766nrcyh9QLZ4JHT3JCnxSj1zzwOmIWvDfuAXZ4DQmnP43IJ4lYhzzWV7Msad19iJ9Vu1cCOoXEqCHXnYjXtez9ArjZbiEIa5xNTyzRp2kiNO0UdbNn3axuXBziG6cP8J9//B5ePssN0H+8v4v//fVX8YPb+7gYVebtjsoe0DPGBJliTeFIQ5yXF4iTDqO4xqwrMS9WmBc5tqsKt1YNbh/lpuzuzzM8nI5wNJ7gKMtwmGU4S9nKMsS8CfDsRYunz0vcviiRVQT0GiezEB9NGf2O8epJiP2yB/SHkw4/O+jwcNwD+sGiwxtHAZ7Ke0A/m4R4dx84ZbhixezxniZl2CAr+uYmCU1p9nlPK/MA33hY47lFaK06P52E+O5zKR7ubgGLKdImxyT4CHv5Me6e1ZgUExTBbZyP5ngw5eEeZ3j+8mPcWpxhawWcjnfw1u0XcLi1h7JgwxDWoC+wmy/w2sklnl6usNWUGDHZKWUJWYDzIML98Qjv7c9xNp4ibEZYRImNhe16d5vG8h0OVjmmF+eYFwUm6wYzNFTIepylI5yMxjgbjXGZ8lhQzm2feJYHqZXssQRu0pbYvzzFi0dH+NbDE7xy/xFuH52DSVuLrS18vLeFHx5M8Nc7U7y/s4WXlyX+6Dtv4c3jM0ua+v4O8K9+60v4+XQbt84yHBQVdrtTdFmJR1spPtzaxttbd3CUjdm3FTthi/28wMHhCZ59eIr9fIUkKMx4e6qKEC1rFHWAB9sT/OjZLdzbGrGlkBlyDAM8d5zjW/dP8cbhGZ569Ahtm+Nwf4IHd27ire05Ptzew6PpLo7TEU4TdkVjl751SKLLkLNwcH6Jb9w7wv/w7z7Eb97PEQVjfPdGin/2+8/jL27NkFRjzOoAe3WB7XqJeXmG3eUlnl7USFcV8jbAyTjDvYMtfLozw8PpGEs2pqljsMSDyYpsj0z2yEC6oJFZ46AuEB+fYqvgoTwpjlPg7GCMTw4yPKpzS/S8dd7gteMO+wXbHNV4kBT45Y3AkhdvX3ZWoTBdsiMicDqK8Wgnw70bI5TjBPGixFPnLV49brG74rkFFY5nLd7Zb3DCvI1shheKCF/4xUPcavhajl9kBd5/dh8P2wTjixl2u31sBVuWFPowvsQiuEQcrJAwSdGSQvvk2+ucNgGg9y7l6Mn5Gup1D/zK7h7qyQ3jaETpVadMz9BqTAJ0edtej7Nszd//OoNA76uySJhhWe+svlh3rHsSoBPcN6wrQ37O6aSHTkCnztbhMaLNlVU/dJY32EVTJmQHxj6njP95QN+wAOtQr55NRhLLeBvr5d7HCjaALsDYWD3O2hFF4YHNTyAvRQ9di7zJwE4SA9dhzEODtAVeX9TalKwzAuVJCxx1f28YeEbBdyLyXvuTvv/YdcLAWteqsF/f8c9HgJVQeqqcY+Cz6HllTXph0zh9S0B5/AbKBGkygQyZrU/d4Wd14IFv7M/rio7nnPC+0SrATjVDEDU42zrFKlyhLQI0xRhtc4BpE2JvdYSvn93Df3HvXbx6XiCogJ/s7uKfv/Ia/vKpXSymjbWefNxD7wE9SgLkxSXGQY3drsZBVeDW5RL7qxV22G+6rpDmPM0tQB6PsGRXsWSCe+MRfrGb4ZNpjNNRiJ0qwBePWrx6VOKl4xyzkt5rjdMpcG9GbzrAa8cB9vO+I9qnU+CnNzo8nPaWMDPc3/i0w60Fa7xDnEwCvL3X4ZMxk/j2cDKZ4sF2av3L7dAKKxui18jynyWePlri2+9XeP2EzUMivLMb4P/6cob3n9pBczLCXlngmfxDPH/+CC89ooc+w9HoLu5v7+CXu/SPT/Hqya9w9/wUewvgfHYD33/uFXx8cAPnLVV0gai+xMHFOV55dI7nzhe4uVxhZvGtEJdxhMPJCPdId9/YxqPZHHXI7OsYh11hDVueKms8V1a4c3qGveNT7CwWmNH6RmAtaQnmh+Mx7s23cLQ1x8l0goqH/rDchVRvyJp49qAPcKOo8NzJMV5++Cm+/OABnj89xR4797VAniQ4Gk3w8XSGt3a38Bcv3sXNpsE//PMf4Funp/aZn0+B//DlN/BxNMdNzvuqwF53iDbL8XAnxjv7u/jB7efw0dYc7STCbtXglcMF9o6OMc7PscWcBGNFCtw+Z/dC4DSN8WA2wvsHMzycT7BIMqvG2Ft0ePFogW99coKXLy8wqs6s2iJPgfOdPfwimeGXN2/hr+/etGTOFXMMWA7YsTMh454C9HP8xv1D/Pf/768M0ONwhO/czPBPv/0MfnhrC7NyituXAV4+XuDmxRlGxSOMqkuMmG9fs8ojQp6McTab4XhrjkdbcxyPxzjPMlykCS5ilqj1XhrPCtiqAtxalXjm5Bhbnxzh4IJldimO5jEePrOFd54b41OUuBWMcPuTBb709iUOjguUQY17+yHe/sIM8f4c+x+c4tajGjvH9BBDHG+N8MlTE7x9d4yLaYz9JsbT91b44ttn2D1kGWKDw9spfvb6CEe3plgWAZ4/afGVP38fdy6WOM1WeHcvwNtfvYt70znG3U3Mm13sFFML2zxKFljEC3Tx0s4PSJuRtQa+LtZLHfU3AXQP4N7DF0DJI5Vul9Nnetb+60NL0s0eAzzb67FIul6ALsAVeCqEOWRWxYyKLWWWu+nswTGy/bhYoshOmX3tuhkEDLusE5ot1r0+ZNA7ef6eHqs0ts1ck5lgYtvaQ/ceOK/hAd3jjJxCJsWVS7Kurrc8KXc9HG+oxdFA/OCGtAr/Hp62ppupO5uAXoDkrSQ2lDEgd0Xz3svdWHGut7nGo/eUZCFPXAs5pDeGAmNC061b164piyEY2+bNeLxlXyMo40HnXvtkN83XkMEw4F3nCvCeHIdCEewC1rD3sx1p2h9NqoWUF+5DBSrlE6DXVYi2mVo70iI9soMWRiUPj5hiVe9Zi8qbOMeb5/fwjz5+B186XiHJgZ9u7eN/feU1/ODmLqpZjaItEDGGzvpr1seuy1syxr5Xl9hvGtzNS7xwscKrj5a4c7HCVlki60hIL/ss0W7ERpeoginen4/wp09n+PGNGB9tRZg1AX7j0wZf/pQJPDlmRYGzCWvjW4y6ErkMtQAAIABJREFUBpOixfaKveit/5xluBPUl1nPirBs7QbL1or+6FCWApGSf2drjB/dfRa/ONjGva0+Qz+1xiPsZc+jYdlo5xJvfLzAf/vjEl89YkJVhB/cjvA/fSvBz+/uIjoa47nLCl87+QBfePQIrxyWQDvDu7vP4ZcHO3hnl7XzJ/jW/Q/w0tEJdhfAvd0b+OM3XsNf37mBo7BE2JXYXyzwhYfn+Lu/PMPLJ5eI2wVCNo5nK1E2ZwnH+OBgC//fq3t4+/YOjicTFHGC6nKFnbzEM4sCL50v8dLhCW4eHWN/tbCmOPxHz/ssHuP+dIr393bwye4WHm7PcTpNcRk1KLMMyzBFV7LOO8ALeY3XHh7jhfuf4IVH93C7vLT6eWZSF+xQRo8s3MZf37iF//ONZ5FmAf7gh3+J3zw9xrxo8CgAPnz6dZxXE9w6BraLS6ThPZTpJc5mIT7Y28UPbz2Pd/d3cXpjiu1VjW+8f46nH5xgVpxju8kxL1fIVkuM7eQvNsdJkYcpLuMxPrgxw5+9MMHlOMXzZ8AL987wlXuHuFVeoBxVVps74tSFKR5hFz+9/RT++Cu38YtbW6jo0bBZD7PP7TzSsZXUdfNz/Manh/gnf/I+3ry/QhSP8ac3U/zTv30XP72xjb3LMV4/7PC33r/Ai4cnyIpHSFjWF7GAjqRvagfQlNEUF6MpHm1v4Vf7M/zquT28vxXj01GAlQFgYP3bWcv99CLHlx88xM1f3sedQ4akEny6m+Kjl3fww9fnuJdUuFUleP69C/z2D05x+9OVHd7y4Z0Ef/HNbUS3d3Dz50d4+uMcN+/zAJgYJze38P5zc3zvpREeTUPcKCO8+MECv/WXx7h1/9Ji5PefH+F7b87w4Qs7OI0mePVBg7//x7/AFx5coooKvH0nwXd/70X8+M4uDpkDUc2wfzG2vZHHOapkhTpZWMZ7XPIkvb4l9pN0vnTtdbFs6kZ5l14HCmD9+7yO1899fohV/W88zCHo+bi8PFRvNPD7GpcA3xsEPiSq70nXGkha0krfxfG6pDi+phi6gTrbLK/zqQTon+ld6xjtoUPsvXXrNcC+GKRN1zS+vH9+T46gPyGU7+tvjoWdPNlZcRMa/tLf/c1OjeR/HaBrcrVYbPtqrQHXafOeGlazek8ZyyDQhKqH+8ZTdwfNSzj8PXVfgbVdhy0719bdYw/rzrD1FqSnWwxs10lxPpHNCw5f1xGtipH4v2XxDWkVCY/mVOyH98DZRIVtH1kLyn9KupO1x/H5xAgfS7IYe8mTS/ewbHNchvcRR7Ulv0T1Flb5NrpVhd34HN88/xj/+Fe/wFcfFRZj/uHWNv7n117H92/top01qJrCPHS2pWRpELtKsZaWJVxltcDtosFXjyu8cVzgxZMVpsUKK7aMTdnMZoV53eHueYydoj8I5P15in/3/Bh/cWuMd3fHdtLXbz6o8NUHS7x+dIF5meN8DDsRi7W4ZE9ZtjbN2eGr4FlQKBJgkTEJinXKbHHat6nca1or+aFSfW8+w79/4S7+8s4O3t/vAX266gE9H7Xo2FC9WuCNTxb4o7cKfPNTYKsJ8KMbwP/4Owl+/OwuipMJXjqv8LsP3sPXHx7hxU8LLKIZvvPM8/jxU3t4d6fFrdU5/uE7H+BLD04wz4Ff7O3i//jyK3jr6QNcNCW2yxyvnp7iq4cX+J2Pl9jLKxwyJ5Hdz9Bhkje4ddbgfJzh+89v40fP7uInt/dxwmz3RYu7Jwt87eERXnt0iruPThAuFrgcJ+jGmdUjZ3WDrRUPmonxwfYcv9rdw6/2nsL9bSr9CvkkQd6lQA7sFBHuVi2ePn2E2w8/xoun9/BsfoGD2k7NxUUHLIMx6mwfv7z5FP713QNM0wZ/8KPv4xvnJ5hVwFED3L/9ZZzUM+yWKbaLU2yV7yLrFtYE58FWhh/efgk/uXkDnzy/j/mixrd/+ggvfXyMeb1EFNc4TUosWlLfAbbaEDd4CM0FifYIv9qd4f/52jbu70/x1DLFrU9O8OrH93ErP0eQ9RHdqOYpYjOcRzfwk9u38K+/eAO/uDHp2/NWlNeFGaFZvG9lidXOOb5y+BD/5E/ewZv3csRJhO/cmuB/+b2Xbb2eOR7h6x9V+Advn+Du8Qku0jOs0tIqBag/Rk1sB8vsXrDcIsL5eIpf3NrGW994CT/ZH+NhxvARkzPZmKk/A+LWqsKXjy7x9Nsf47WPzqyh0MPdFB+8egPf/fJNfJwAuyclvvD+Jf7BW8d4+mSFw0mLn93J8GdfuQHsz/DCe0d4/oMzPPfBpYUgjp8+wC9fvon/+NIcn8wjJOcLfPGjc/yXPzjES59eWhvc956d4Y/f3MfPntvFUZDiSw9K/NEf/zW+eXjJqmb85M4I/+YPXsN3n9nF4XgXbTnG/kmMcf7/M/bmz3Kl93nf5+y9d9/uvjv2ZYAZYLAOMJsoUpQ8pizFtiwrMm15iezYieOkkqr8kL8ilXLKjktOFMWx5NgKY7EkxZFIkRTFGXIWDNbBAIPBevet9/Wsqe9773vnoAkqQRXq3r59+pz3vOft9/muzyOyDiG+O6Kf6ym6aKsnYi4SJvzin3Z+0s5YGhvSIXftsGhPXkcaNchrLY/9tq89J07vycoBTF07vY/K7zqMnQbh/bHs6R1oJ+lFgK6jndrD1ZfShsV+QZpQ6urqtr1osRgLQpm8n8vf69bSnrQULIahKEJ+wfwpY5N7lnSp7OeTRdP6+uo+lbxxoqrcNV5oQJf5S49dOU17vCTpojhPxLtSGirGma9e3ffQtZWQBqnJkLMOjesLKm819UQ0GOnJ0Tc/eW55kOKhys0LsYz2OgXAhExE3pcK8bRAvJ4MveDEkFD6IXtKOtpK0YtJH5cO52tg3Y88CPfxCxbz5KLWnrNcQ1fUy99krHIfMsn6+nph6aiENmT2DaFUi4O2Widb1HSkQs6vF59eyDoaYYhyWZRlLHKWhR0CSzTOPexREbs3pWQpPbvB5c4yv/70IZdbu21P71ez/NPTJ/jBdImkZKqiruLQUApMoSgHJTaVwCK2TdacMQv9mL/0JObMTkQxCBTL1gcLIcsln8QUkA/4OQlp74wphkPWiiZ/erDExzNV7uarZEOX19f7nGu2OdndphSMGVkeT4sZPpjJ0PJc6gOhER1xYafNfH+oFNrXcxk+EO+7XqKfNykMxQtucbwTMdOz2HSyfH+hzseHKtw+6NGzDaZ3Iswgpps3GeUNugw43PL5C5/7XFn2Od2IWK8k/NsL8NFigYYzy0J3zNeefc6VtS2O7Pis5Ar8u5cO8e5ChadFk1eaPf6b6yu8udzGjmJuTVf4V+ePcW96Crfjc7zV5c3NVY722mSTmK1ijo/mZ1kuFxRT2uHOgK8+3eJAa8jItLk1O8XvnjvC59PTJK2YVzfb/PUH97mwvUk+HPNwqsA3XjrEvVpZ5cdPNrt87ckSc+2uKjh8Uprlk+mzPKuXaNf7tKQfXwhVzQKW5GlHPRK7zSJdTm0u8/LaJmeXJAUAm1NTPKvWuFud4kmhwEYuw9F2g79x/xanNodKTvVp0eb9+QssVQ4o8ZnZ0Q6Xt29zrLnNVA+VJ/5w/gjXFha4e3yaQs/nr9za5MxKi+x4yErF4LsnsixXXYp2RlVhv/xgk6NrXQ6HNutlm99/yeXxgTpCe5RvjXitP2RuZZW5Rpu857LiunRnD/LIrnB/epr35/Oq3qASh1RMn0zYxhxElKyD9JKYZrXPK9tr/N3v3uLK0gjPhj+b8fjnX32Vp7UFzq9lOH+vyRt3nuDGHe6d8Vg9KgV3OYLYoNIecnS9yevPNpjvCL+BySczNf7otVe5Ua8yMj3VHmmLRWzuCq3kxgaHxnkVmXn5w49YCIYsGUOaV17l9w/NsZ2vsNCMePXxFl+9/TnZ/g73Dno8OLbArYPHSCyHc41tZm/c5er6EKsf8rQ2xcrZ03zv4DxPpzzCuM2lnQb/0Z9e4+JGV3rluD09xR995TVuzNdVgeS5jSa/9O33uLy5rbbiGwcq/PuvXeT9AzVGdgF77DLdtskMd2mbe5khG5UOgRVS9Qu44y/UyDSwpJ0KvX9NRke1V6+3z3TYWe+fel9Lp17T59NYo99Pe98qArynuJn2dLVHLkaCyC3rqLBglbynP6N7wNMpZX0e/TdlPKbU2tJ7rRpnSqdd5/r1ni3FxBlPKLZ322v1vqz3bg3OGn+0sbIP6ruUMLua7Htevy7uThfZ6bnRhsU+lor5JkXGIvCyZygZZ352F9B1XkNbTvriepDaCtKvtacp3NuTIK6PSYcR0mCrH6LmcM/mcs89CF0U1u/39znO04tHT54UtQmYpsVV0t74c9ZQyvtPj3ffKts7OL3YNIjrBaONEw3o8lpy8GLU6DBIunBOxqwt08nr6LGJdZXO3euUhI5Q6MWQLorT82uHFt5IuMtH7OR3GHkBppHD8ctk+jVMETCxtrjSXuEfff6AK83dwoUf1jL8D2dO8u5sGTMnVdqx2pyccE+tKZE2HYvQNdnKRsz1Yn7uccSJZoidhKznQ67Nh6wWhFYXXmr4/OJnQ87u9MiFDZX7/tFCmev1GT4pLODEGS5vtTnf3OGV9jolf0zHyXOnXuIPjk+xWsgy00k4t9Xn555tcrIl7WMhj8t5fn9xmvsHauwUoSIV+8ubXNjxOdaw6ODxwXyd64dKfHzIUwVTMw1hjZN+a5Nh3qJhDqkPQ66u+ryx7PPm8oiRF/KHL0d8tJDjaXGOuX7AX374iIsbO4qw5LNykf/9lUP8cK5MI2fz2maX/+5Hy7y90lIpgY9mKvzL147yrFrhyHKX81tN3thcUmx8oib2oFbjvYVjPClVVVX0sU6brz16zNn1BpV+xINqhd8+d5RP52aJ+gbnNlt8/bPPON3YUrnjDxbr/Ma5k1yfrZMxXU41W/zCo89VvlbY1jayMzwqn1E55Y3iJl1zjJ2UyRhFrMBlEA3oFXrMmj3OrC1zYWlL9XfnA5sHMzVuLUzzZ4s1VvMZRat7eWOdX/v0lko3iLLap9UM3zpyhU9nDtFwbeaHm3x15QYX1tc43IC+JYB+mA8WF/ngcFWxBn7t8y2O73QwzZC1ssO1AyU2SllFcXqy43P10xVOLO1wMEzYzsN3Dtp8emSGx9V5jH7A250hxx6vcnKthZfxuFn2WD18iAfFGR5P1XhczinFNClCKxtDjKSBMYop+Av0Y2jWRruA/r3rvL48JGPDu9Muv/nVqzyYmuP4tstLaz3Ora1gWD3uHLNYmynSFsFf36ba6XNqfZO3Hz3iYGu3N/zWdI7/8Nab3KjNSJyFxEmIvI4yYgkS7JFFKSpxarPDG7c+5uDOpmK92zh1nD88dYKdfI2jmyGvPF7njfufYiZtPnwpx92jB7lfewkjtnijv8PC9Vu8td7DGkV8Nltj5ew5fjh/iMeVLG22uNRc51e/8x5X14aqBkYMjN//6pe5MT+nWkYvrG/wV7/zHS5t7Kht5aOFMr/7tStcW5whMbJ4Y4epvkVGhPti6Hkj1ipNJbJTC4p4/hc59DSwyrk0z0YazCfTgBqEJ40B+YwGqOdCACmu87Tzkz4mvV+mMUlfY7+ITIS9ApHLFYIud7f1dS91qWu40vekr6cxT7zwFwH6/v68V9uUNiJ0tECEWoQJUtrG0k5keu/WuJoG+f0oxF5R3CSgy7E6Za0/nzaaNP5JB4wvaox7gK4w9pWvXknSlsQ+WKbyAPK+LsjaBxN7lx1HA7qe9PTNaA81nTeR8+yD1t4DF0DXoW0NgnJNxaS212eYBnQNukIMI3zwuo/8uYK7F5DZT1qS++fZO3bSOkwDus5/p8P66p73KhMnQ037k74n2fpc7mSiolQvOG006Zy7Dt/8JA/dDoRhTaqkR7RyO6oVLLELmEzh+tOKnCJgk9cba/yTuw94fWuswoXv16f4H8+e4P16hazodyt5RnACKAs7r2HSKphKhMOxEqaGAUeau4xjWd/HicVwEIXpBMv1mOtFvLY2YqHXBaPBRj7h5nSJm/UZrlcWiI0MZ1sdLm9v8/a6ALrPs2KRD2cr/NGJaVYLGQWkFzc6/OWHq5zebis+8PuVAv/uyBy3D9To5oWvvM0by+tc3hpyqgGjJKOiALcXy9xedNl2TbyhoULLie0QeiYtc6gUwk41fa6ujPnaY1H3HvGdoz4fz2V4VJ1nphvxyw9WONnoKAnVO9Uy//74Ae5WC0hb4ZWNFv/446dcXhdAhw8WavzTN4+zU8rzpU9WuLK+xcnOhmLOE1a05cIsn5VOsp2pKXGO6XGLMzsPOdTaoNobKq/4zw4v8myqTBiLBz/ky8+2qI7GrJRdbs5X+eOjh3g6VUF0ycr+kNn+Bk7QoWMJDWiexFxgmPFYcbZVTYEXlSjGJQojTxrTCTJ9FpM+Z9ZXeXV5h/PPeory9vZCjQ8OTfPtg1U2sh6z/Yi31jb5W3dvcnpzoDz0u9Uif3D8Mp/MHqLlmMwNt/iptVuc31jixJbw4cPHs8e4tniAHx0oMXQTTrd2yEU9GoUAO7I42C5SHEmhXsyRYcSFxxvMbjfI24liWbs9ZXH72Cw/PHaAYBjwixtDXv58hWMbTeKCyw/mXB4dO8i94jRrxRo7Tk51aMxIGNMa0XVbBEFMxZ9lHEK/Mub81roC9KurPUS6/NpUlm+8fYVr09Mqh59jzDQNsklXcSIU+g61tRzTA49i4DMrRZHbT8iN+4o45sZMhT99403uVGYwkqwqSPOzXaGWUdwCzsggG2U4vNXiy0+fMv/5E+Yig6fVEt+6eppmvszp1ZATjzd56dljQm/MtTNT3Dk8xyeVgxjjmK8MOixcv8Mb20PCMOLGQQH0V7k9fZClUpbtZJNLOxv82rd/xNXlnhJRuj4zzTd/7ktcn59VOeCLAujf+g6X1huqtuvaQolv/MUrXJufxiKLE7oUfCFV2pUqlTx6O9tUFfNFith7Ifd0JFPvSZNtw5Mhcdmr/rx/miQljSv63Olo6STu6GPSUc20h7v/d2lz2yN7SYf1ZUw6RJ02AjR+yZ6qqsUn6sbSACrH6nqpNKDL39X4RA1yPPoxQE8bI3rMeg/X59chd5VH38vjy3v7+fG9IjxNl56Ofuh7nwR0NZ8a0CdvRA9Ke6UabHS4QV5rUhcNjGnw1RZJugo9HXZXXroU/OyF3OVhyO96Aejr6IeUBmP9gATQxUOXCXlRmF0bF5OWn56ctGWpDYZJ713GqSc5bd1psN8v7Juw5LSBk168kyEqub6ulNcGQXps+m8/MeQu7GFCkpIIVWZDFcwYVgHLmMKOZBOSsqxtruys808+ecTVzQ5mYvPhdJ1/dvYY1+plpTktbXNDKZAJYmp9FFHLShmGXkzeTCgMRwrM53sjDnZ8pkdS4S7c4haRVyA3TjjYHlEbdslGTZpezCfVItdrdT6aPUhkupzfaXNlc4efWt8gGwZ8OlXkg7kq3z++yEohQ2Hsc3Gjwa98+oxXt1oqDXC3Wua3jx/gkwMzDD2LWqfF1bUVLm33eHknYpy43Jitc2e2xN0Zh/Wc8KCLYpmtdNolJdNJhkogdGYkOfQxv3S/T2U04MbskOuzDrfmZ6n1E75+d4fDrbEyLm7Vynz3wAKPi1lcN+LC9g5/+/YTzq81FC3ntfk6/+zNl2iXcnz5zlOurG1wtLOlBDokStDwymx4R+lZU0orPh+1mRs9ozbYoTgIaLsen8wssFnKMba6TPcHXNwYKcauT+t5bs3X+PDgAhuFihIVUc1OVouhIS1HUgwm/fRFpa3dtLuKhMSNS+TCggJ0JYfpjVgIupxb3+DMSoMzz3okAuiLVQXo3zo0xVpOdMlj3lrb4O988glnN1oi2sXt+hS/+8plbs0foGMYzI+2eWP9DhfXl3llPSDA4uO541yfn+fOwRrtTMS0VI0nPZX+qbXh/LMsla5Dx06om3Bka5t6p82UZdB2Ex5UHG4fn+Nbx+YYj0N+aXXA2c9WOLbZICrafH/O5tHxg9wtVlkt1mnZBZEvY9oPcSyfltdlFAQUo5oSHwlLARc2N/g737/Ja+staQnno1qB3716gQ9npxm5HhnTZz7apjZoU2kOmG5YVJc8ylGOOANTfpvjzSVyfpdeBm7NTPP9N97iVrmGnwjRTEji9XAQPgUpwBQWpIT5nQ5f2Wkxe/sBZwcWT8yQH3z5JM1SkdMbMXOPNjmwvM6wZPHR+TqfHprlYa6GNwx5u9lm4cZdXmsM8aOImwdrLJ19mZvTC6wVM/TjFq9tb/Kr336fy6tdVan+0ew033jnba4vzqit7bW1Tf7at77H5TUJwcHH82X+r3eucH1+Gjv2sKUdNXGxElulCiJjRGA1VU+7beQUv34ahNIe+ItANw2+4nSl/6UBX++/Ggx1ZFY7kNpJSr8vn9HXl5+66FmfaxLoNdNcei9P76U6TTkZOdWtzmlAT4fG9T6sAV0bCOkCZwH0XTnpL/rU05EMPXcvMpTU/SBdRL7Cr/TcaJyUa/V6Qga2e36NKXr+pZhTIrzSoauvYbz8M8/3oWvQmbSYXgToGqwnQ+5pENNhkEmwVwPYYwJyU7mPdGGYnpD0w3rO+lEMVrsiIvqYybG8yCufNA70PacXb/rB6L4/vbh0+kDuX4X8U8Q86cmfDDlNPhQ9x9paTN+vNoh0UeEk4MuxgRAbWLuAniRNLFFdIocXV3CCulJNi4wmlxqb/Kf3lri8I96FzUf1Kf752cNcqxdVv7YpRRmihubvVpKHdsJWMaGblT7uiNJ4xNHmiPMbI3562WduHNEsRLRzHh23oqq488GI2V6PE62WIqm8Uy3w0XSNHx44iBHbfHmlxdXNHc42t0ikcKdWVu9/fOgIywWRTh1wYXOTv337MRc2mxhxzJ1ald85IaHpOdWaVe80ubj5lPOtDi83A6UF/9FMjTvTJe7XHJaKLlsZoRJzqY0dxQzXj0WO1cc1x5zfHvD1T7ocbvbYKAy5MW3wJyemKI0sfv3GgEMtU0UFPqnWuFmfZalk4xeGnGxv8tfuP+L8WpPSwOL+9Az/+tIptqSH+8kKF7c2ubC1zPQwROjrB8Jc50wxpqCeQTYZUUykTSrE9kWZrKqq6LdLNmN3ialhkzMbwv8l+fUKHx+Y5UcHF9gqTClZWMOM6TnSltjDjweKJjfve7tkJpYYtC6JUcSIMriKQEWkPYfMDbtcWt/m1WcNXn02wIkdHsxOcXOxxvcOlHlcEgnYhIubm/yDm59yaX1HkRVJqP83L17g2uKi6qGfHzZ4ff0ur62ucGl5SJR4vL94lDuzcyzN1xg6QgO8xcF2m9PrI2YbCV4/w1Cqvks2lAys8Q61ToezXVm3ApYud48v8IMDswTDkL+0OeSVB8uc3NjGyVp8XDVZOrrIveoMTyo1lnMiMWRTGydkjZix2VdCPlaUU9TFRi5S6+frP7jNxc0dTNfgvdkCv/nWWe4szFKIPU40Brz9aIUj69vkhqJB7tINC7TLBVZmLEphh6tPl1lstVWP/93Zaf7kp97k/coUTTFejZCC0SMvpDbC/SbUt+GQqXaHt7oBc7cfc6URszRqcu2nF2nVcyx2DEqPdphf6tKfyvPepTkeLEzRtYpKke617SYzNz7lUnOkGP8+m63w7Owpvj8/zVrBoxANubKxzde+/xGvrnckJsb7czX+zS+8yfUDdcxxxOur2/z1b/0pr611d3Poi1P83jtXuTlXw4091WuOKQxENonoscdjnEiiTQG+yL0Ia+Keopj2YDUwi5OV3lP3wWQvZ6wjtHpP1Z/TGKD3vMmwdnqfT0cm5Tx6P5RzaPzQXnE6mqnGskuaqy4/CeR6LDq6rKMJem9V+3iKJEaDogZU7cxO3ou+lgC6YnNM4U96HtK4kI4uaIwQQBfqV50yTo9Ln0cbFC9yQhVrndRjpfTkjdNfubzPFKdPmLYQ0i1a6RyFTI4Gm8mb0DciP+UY/TC1171PHLOXv9BV6vr99M1rQyBtYOxPlBRJ7xHD6DH8JGBPL8o0gGvLKO09azCXn7p4Qo7TbQQa0AXgRa1NH6/nT1uF8hmdQ5oMmei0gy9UkXtFfXre018q3eL2ohz6UGRTXfHfxqpIKBNGZGMPLypi+mVFGRqZbS62dvh791e51Ogrmc6Ppkv8xivzXKvlsYQ/WqhSJScYxBjS8mVDL5MoprNhNmRm4PPWypg31nzeWAtwzJCbByKeVVy6Rh4ztpka+xxu9Tm32VZg/El91wP/3uI8VuLwzrMmV9d3ON3ZZmxGXJuucH16ltuzRxS7nG93uLC9wT+8+ZBL601lpN2sVvnXp05yf3ZBVc/XWzu8uv2YC50WZ5ojxRn/8cwMt+tF7k+5CqBWSjkSM6OqpwuRxTgaEtgiyTrgVLPLr3zS5tVtUQ4b8PlUwh++lCMT2PzarYSpvrTb1bhTrfGsUGcrZzAotDjeXeOXHjziwnqbSt/hYXWWf3P+JbbKJY4vb3Nua5vXNlaoD7sMhFgkA1veFENbWP6kkD/ENtvYSaRAt2tJ3cAhBjmxup8w29/i1bURSWRye7bC9YVZPjxwmO18jbzvYBshI6ehvPkgGihlPCcSNT3piw0wHY/Ayit6U9O3VX9x7IyY6bW5uLbDueUW55YGqor64WyF24tTvLtY5klJGP0SFYH4T259xuW1bewg4frsDL9x5SzXFheUotrcqMn57c+4vLzKW0/7mFGWDxYPcXN+hgczZQUML21vcma9xaVVIZSxWC4VWSllVAFcXDQwR9vMbbW4urGrzX191uPeiUU+WJwjHAa8szXi5c+XeWl9Cy9rcqMGz47M82mlqnLoT/NlVck/I6IuidRyj5SokGFlCEOfrCMpm23+2ru3ObctgC459Bz/+svn+Hx2loWBzdlnbb566zELmzuMM9BABd4GAAAgAElEQVQo5lmenlZUvJsVk+lOm6/cfaqK4+zE4O50nf/7Z97gvWqFtqgQElKiT07JoeaUM+H7bcr9ISe7EScfbvPW51264wYfvZZhNJtlrhFhrfQwuwbtuRmuiajPVF4xJM4PQy422kzfuMflhuTlQx5MF1k6e4I/na+ynLcpWhGXN5r8/Hevc269q1QQP5iv8W9/8SofH6jBMOT11R1+5Vs/4LU1qXKHm4t1vvkXr3BrtooXucoDF4U/4c2XVkA7DihEPcwkpC9MhKb1Y96f3k/1vqNBLb3PavBNg40GO72n6fd+EgakAV8Drt5z5RxahVPv+Xo82gBR8qnSvrVnCMhPfZ60I5Zul37uXvacyvSem8a/tHetsSUN6JIH0oCuMSqNNRo/J/FFYcaeVK+S8d7DAF2PpQ2edJV/GmcVBkm4XtGY7PIjqP+nvnxJcbnrQerQu8516xYt3QOtLaU0wGkgnvQiteWlQVne1/qw6oJ7g9Bha/2Q0pZSGqD1efTDlZYDdY69kIUOh6QNCj0JP/bZvTz2ZEpAHz8ZgtL3K+/ryk2V9w+C/QrHdKgqbfGmIxbPWayipxwEzxXFpS1Z7bH/pJD7wISGs0sHWRLxjDhGNNKtOEMc5gmk/ctoKQD89QebXGwOFVB+XM3wv56q8XG1CMqrcygOY4wIJU2q6C3F87djhLb75UbAr90JuLwZkI8CHtZDfu+VkM/qUvBrMdeDVzdCzm4POb3TVlzXt6cLvD9X5TsHZ9WS+5nlFm+sNxT4+Ra8Oz/Fh9Oz3K0fZbXgMXJbXN5c47+6/pArG10lTSl98v/zSyf5dGZBhdDrzW3O7DzicrvBpZ0Bcexwe3aBW9Uid6ccHlUyqrI8sfLMD1yKgagZjRnZQ1qZLge7HX7+UZsraz2OtPu0ciHfOWphRg5/8YHH0Czzb07Pcn2mxsCsMLJjAm+TV9pr/OpnT7i03qMwtLlbm+a3Lp6kmS/y+qM2r621ObPTwI0HPC3Dw2qOe9U664UCQ9skdAIMR9IdYxwfwqRAz53BMQzq4w1ONTZ5/emG6sd/UPX4dGaOW3Mv0chOkxuJxKvw6a8RG6LNNWaAx8icxRcwM0UX1cO38/hjsH0TV/gD7KEC9AsbTVV9fnZ5gIXJ/QMlbh2s8P5ikbWch4jVXdho8fVPJQKxTcZPuD1b53+5/DK3FudJQmHw63C085ALaxt85fMe2SDDzblFPjhQ590TFTKDEb98a41Lyy3qI5+Nsst3T1f5dC5H0zOomiaH1rY48azB5Q1pJUy4I+QpJw7w3lyNcBQ+B+hGAd6bTXh8YpbbuTwr5TqbmQpx5DE39Cgq5rZQCZtYuQyG71NPYi6t7fCX3r/DmZ0dVax5rZrhD946x3J5ikM7CSeXGlx6+Aw76vHpIYdPDxW5d3CaXi5PbWzzylKTn73+hCMbDbVJ3pit8Y2vXuGD2hRRKCI5EZ49QBzenpsVrWFFolMeh2RbAZc2Qn72R6vk4g7vneqSmc1y5GGPQTfhfrXG2pFDLB+cYUO06MOQ+fGY860uczcf8OZOQOIHfLJYYOXMUa7XyjwpO3SLIec32nz9D+9wdXmgtOo/np3im79wmesHqgQ+XF5t8MvffleF5IWc9MZCnd9757Jqu5R2PEm9hYborwuoeyoqV4yGEnNgYEoIfrcXO+10TEZo085KGtTTVeiTjo0OqU86U2nATkct01FRfT3tRGnA1Rijw/QC6I7kV/bafuU4HUnV6Vsdbk8bG/q6SsdiD//SjqSux5r0mvW8qGMlPyVqbVJNtGcYpOcxbWT8JA/dlLa4vc/LtWQ+ZdySypDftdS4nsN0BESK4ZR8rDz1PTa7fUDX3qi2ajSga8tCM+XIa131LX8TC0oPJF0pr4EpPQG6312OV5Ns7+qoa1DTfdZ6IuRa0s+XDvM8Z6WI1KawcaW4dLXHPdl+kJ6Q9OKcFD+ZBHRdWKEBXcakGdzknBLum7Q+tYcuf0/3EqbrFNQ9CfOUtFnsVbpryzBtLern8qKQu1CdtqR/kkhtLMIFbosVLlm+WDSnQ4Zxg4utNv/w8yaXG6pJm3tFiz84kOezfBaCjNIGzyuWNoNmRsRULIqhyIgarMxanGzG/JNrEZeaET0r4OZswDdO+9yvCZ+1xZEWvLUUcXZ7zKFej4Gb8PFsng/nKrw7V1dBsbfWWry22eT81o4SbHl/tsa1+iy3aodYKbqM3Davba3xXytA7yuJyo9my/zGHqALJW29vcMrjUdcbu7w+tYQM3a4O3eAm9USd6oOD8se66USWHlmhh6FUIh3fIbmgFamQ3XY5uqKGBY93lwd4uJzfTZQoe6XN0os5Wv85vkFrk9XsUKR9gwI7DXOtVb5O/eXubQ2JDO2uVOv81vnj7JeKnB2TRjKury+1qUQ+DytmCoPfn2uxrNSDl/kZK0A1+hiRSMlnTnGo5GpkBg29djn1NY2P/PoGXPdLs2MzbOpOjdnj9PI1zH7IZWwz2ywhh216ZkR226RpfwBGtkCfWtEUswydrKMxzGuD1nHxLJFEEVSFC3OrDR5dXWA+GqP5wvcny9waz7PUj5Le2zwylafv3n3KRfWm3hBxK3ZGv/yykluLsxgybyPexxrP+X82iZfeTjAC1yuz8/xwcEqH5yqM9Ue8vffXebSs4YEEXk64/EnZ+vcXSyw7sTMJSavPt7m5NMmp5siaWLy+UyRz186yLdreUbjgJ/bGauiuJdXt/Fy8OF0xPKRaT4rFFiuVFnNVfDJUh9nyRsegRnTj0YkOZs4HFFOdoHtl969y6tb26Jrwo0pj99/6wxL2QLH13xOLzW5sLyGZY24dyzH7WMlfrSYZ5wtcrxpc+5Jh5+69ZTFZkuN8frBOr/z0+e4MV1VeuqupKfsgepdb1oOYRQy5xkUg4Roa8zb3Sxf+u5DDsV9Pq2vUJ/JMP1Zi63Y5s+OH2bplVNs1utsxwHRqMvCaMi5To/ZW5/zZkOeXciT2Rydk4d4UCqyVLZZz4853uzztT+5z7m1kVIukpqRb79zjpuLVYY4nFtv8Vf/+D0urbZUuunabJXfe+cSt+YqSmNdVPrEEAiFt930sE1TKfHZpiggilbAF1oeaY96Eug0FqQ9Ud2JpB2YSQ9dA/Kkd5n2ktOAr50xDVzpNGgaFPcdHyH8sndrALQ3rL1axZGSom1NO57681IlPnmf8lobAT/WxraXmtj1gOXaoq61K/+axhU9V+m9PO3Y7VpQQri0KxKmDQHtFOpOKu2k6jnad2Yl9CcSyr2eSv3sFwlKyH2/J28v8a5PIoOSyUlPlA4Ba/CRY7VHnb4JPQABfF3spoFarqcmeg/QNVNc+obTDzR9LQ3YypKJQtU2piQmVXHXLhOR/NMGiFg6Otwi558UcdFW3IssIDmf/mx6QvVDVmGPCcpCDbx6QaTV5tJWpvpdCiqU6s4XRQ3p+05bfek0gT5GctexkcU1TQqGSHVG+FbMOIkZhQlBMsayB1zd6fKff9rktS0JuYdK7/lJOUdPaGZD0dm2lBU/siwaWfndot4zeFZM+IOzFl7f5x99GHGlJSpQBk+KPu/PByyVJZlYYq5jcuVZxOHmkGzUY7OQ8MFijpszFT6pTEEQq032XLPD2XZXFa3dK9T4uFLnxqHDPC05jK0WF9fX+McSct8aEbhSSV3mX73yMndn5rB8qHWk7e0ZlxtNXl/tI67+3YWDXJvKcb1q87ScpVcoq1adbM/AHsk2FhGYIwZuj1Iy4MSgz9XNAT//YMBid0C7HDCQL8RYjIJpfueVBdWj7Y1ckmRImNviXHOdX7+zymsbY9zQ426tym+/vMidGclXdzm71eFXPulxohHS90yeVjJKJWyzmCWJDXIibzrok/F9pai1kXW4WyuyVsgT5Ess7nR45/MnnN1pMRXENPI5fjRbZzmbUepyc/0BZ7e3KI+HdB0xXCr8cP4gD8sl2l7EMOPgZ7MqnSIMa07i41hDDgz7qpDvlWc7nHnaohIkdGt5tuoFHteyfFLN8cNChsXOmH94fZnXVluYScy1A1X++dvHuX5wWpGOLHal3WuJC882ee1xTxTJ+dGx3e6Dzyo5DrTG/O3rG7y61iBhRCPn8Pn8FI9ni6zM57H6fc4+2mJxo0N5FCsjZ6le5NZ8hfdOzgsfDueXdrjwbJtLSw0qkc9WzWGjludpvsCTelVJ/m4L0o/Em7QxMi7kbPrmmKEV0DcDLj5r8F/+4AlXl7aVANBHC3n+j589y8OMx6knA84/bfHG0gazozEdGeN0hk/PLbBuQHUbTmyPOb+yxVSvy1A8/INVvvHlV7k5VSI7EvGgGNsRuV6TrpFhiBA/+Xh+zFQ3x5n1iC/f3eHg6jNMY4miGVEJ4XEmw/dOHOPz0y+xujBDU8hs+g3muhLZaXP46QbHnjWZ8Q1i16OXz9Gu1xjVSzzrb1IYDDi53mK6MyYbO6ws1PnO5YM8ODzLWgCv9SK+9H/+B95uizZ4hh+UMnzvb/4sPyzZlGxXtaWK5K7I9QaiKy9U0xLZMUR6VmSMdzuPJqODOhqp91IN1un9WPa3tFeaDlFr/Ejzduj9VOfJ00XB2hFK75O6hVl7++m9XM7hSsp1Qk89XSCtC5r1mLUxosFXqGP/vH/yeeEC0ell7fAqPFAh7y9UETX+6II7ea07tfYBNxUNEFIZ9X9Py0OO16lsuZ7ca7PZ3Me1yUivXF976PvAL0Vx2ipI37S+STmpvgmdD0+HPeT9SfDV4Qz5qTxw/4vmf33TKhzvOLta43+OQH265e3HrK096lZdVKDHkQ7jyAPRk6nIbHwRMNmlY9XGSXq8aUsybZE+F2rZMxzU9VI9lXqRyDn0otJMSXrC9UNRVqGEuyT0n6KefZEho/+m533fcEocCHc3/Zz0atkRYzfelVYU+dBkhEGPK40+/+Bel6vbQ5zYV/rKI1sKZUTIRKhLdyVLhYms4+5SQdb6Fp/MmPyLqxZtAv76nYQ3tyzq4rkT8LQYsZ1zGHol7MBmupdQHYyZ8oXlTPKPWT6ZLnGjXFJV9Ge3tzkjxWydAUbi8llhho8rVd5fqLFaFBnJgSLG+Pt3nnBup4MvgD5T5bdOHePO7Ixqx5nqNTnTWuH1Ro8vLfsK0CXf/FE1y/WqyWoxi+8VMYws9lBaIATQY6WmFlsD1e5UZsil7RG/cnfEy5s9TGdAx4LVTJmPZmf45ktzPCqVKAwszHhAUmjx6vYGf+/2FufWh5BkuFst8Y3Ts3y44LJVGnCs2edv3e5xfm2MG4cMMzZLZY+e6ygltFyYUBmJlrXBwBVxkxw354s8nCqxnZ+iOgx5c3WDc2s7qqdZihQfVzM08zaijF4bSo56oFTn1vNZRTjzgwMzPKwUCQp5BsKm54lqlrQeRpiiL272mR/1ubjT4+xyk/NP2sz0faVw18+5bGdtPq7n+dbpBUqDkP/sw2UurDVU7a0w7/2LLx3h5pFpGCYcbg+5srTKhWeSjx8oPvjvn6jxyYEqzwp55no+v3B/g7OrDco90bKzaOfLrE4VuF0SLfCIY80e870xVQGtTJb1aonbC2W+fahE24WT2x0VSbjytMVsd6gKM/vZDOuZDI9np/j4SI2lcl4pvIWiImY7JBmLvjOm60Z07JgLTxv8t99f4o0l6cf2+dGBPL/5zmnuFTOcWPe58KzNTz/a4PjOQIkQbbs29w8UWHNFgCXDbAAn2m0K/R6hEXFnrsI3Xz/F3VqJrHA+mNKmGajvyjDM0BO/t5yIjUy5n+fkZsLVz3Y4vrTEXPcJ9WioWigfTBX5o/OnuXviCOulMp1EBIo6zIZDjvf7HHq6ySsPGhxoBnihQWCY9HI5BpWc0jsgGFHf7pDrieaezepClfcuL/D44AwtI8v5bsSV3/sjrrR91V73o0qeH/zHP8OHFUdRK4tanhdLCZaDiAhL26FEdiICvFgy7LtV1jr3rIFb7zsa7GXP0vuX9sh1SvbPS2nqMLIOh8uxGtDlmpN7fNqrTeNLep/eH9tP0FPX+7WOsKadzbRjKVtv2lnSHrDGAbk/CXvrji4dndaArrTIZSvfc+z0HGksmMyh62tpD12xxe15+NoQSEcvdJfXpKevHFdx76Xtbi/krsZ09ude3/fQ0xaSviE5SN9EGtC196iJB9LHT4ZQ9ED1gtm3tqRZVEUuvuARnpzctLWjF8R+iNsQYRhbTUgafCdDKBpMNaCniWL0e+kHkn6oMnEvAnw96QLI6euljR05p75Xfe9po0NWghTVaUB/kaWoF/Rk6EdZxcI/7TsqN+oaoRJpUa1rZqykHe0kIIq6nGuP+NUnIy5t7YpmCH2lbEqy20gRnHoG0oEjxRlSqxGL5+7w4YLFf/+GycNcyJUV+OlNly8tG0y3A8UhPvQytO0CywWPu3XRKw+5uNGn5kPHy3K/VuSPFvIMrIhLWzucb3R4pSVSrxk+qs/zUb3C+1M23YzFzDjmjY0uX7+/ysutLiM74vpcmd88ucD1hRoDJ6E86HC+scGXtsZ89SkYgcO7iyU+qLncmTLZznsq3G7IFhYYqvhKtOYtkSeVaIWo0eUCXmn6fP2Oz8XVLvmow46XcKNW4UfzU3zvyDTr+RylPmTCEV5uwJnNHX71TpNTm2OGpsPdep7fP1nho4UsG1OmKhp852GX8xtd5no9qrIJiCStEs2Wqm6Tge3Q9DKs50s8nSpzr1ZiqVSglS3gWBYzwzEvbbR4+/Ntju40yJkiyxgySsZKo94JszS8HJ/WC3xWz/F5TUA5h+1WVLi954l4iJjsIWEyVHzdVX/A6WaP8+s9rj7tcaDlY4Qi5CC0qga36wX+n6vHsccRf/fDVUVwI4VfN2dK/G9vH+KTQzWCbsih9oiry1ucX23z8saInmfxvRNlrh+s8KBaVEbMxY1NLi43ufykp0R0fArsZHI8nLJplwxMz6c2GHNyXfj1TZZKeW7NFXj3VJWtkkVtPOTYTpeLT9sc2uxTGITiRtK2XB4vlPnB6Sqfz+TpWY7yNHORTexIAWLA0JFolMGlZx3+ix+ucGW1qXQNfngwz//0F05wfTZLrR9ydr3HO59tcWa5x1RT9HsMeqatajgezZYw8jYHBl0qnS6FfsCTSoE/PneMz+olLMvGdkWBcKzmLxxl6At/Q81kRKxSNIdbBpcetjj2bJnF5jMWxgOyg4CH8zP8zk+d4vaheXzfwR+N8ZwxJS+ibI45+mSbd663OLk6kj5efNFMN022yg5rL1VJfJ9XngwpNMf0PYeHh0p873KdlYPT+KMsr7R9zn3ru5ztCKDnuFkp8qNfeIs7Uy4iAitdAVkDXMMjEdleVXszwk8CVY/gJl8wnaXBXEUgU+Hn9L6o9/jnAC7lfepjBR/kmHQqV++L6YK7dGRT76f6+pPRU409al9OcbDrz6WxSDBL77k6kpAGdBFPmoyKpgFVPGwtfz0ZyZbvtmjaK4KEvaiwTjGkK/XTKel06nRX2WW3Sysdapdraie4Wq3+WAeCns9YpFe1Lrouijv3zpsK0HWhVzq0rEFST7wOA2hwkWPTxANpIE8/8HQYXD9MBc573nuaevU5CyalwqaNjecKHCTc4Tgq9K4XlgZ7PUHpkLm+z3TYJM21+yJATS/YtBWqF6zkv9MLLv3AtPWZzi/pxaMMCMtkOBbazt1/ekGmf6bpC9MLTX0eB39sKr5voUqNjZDQEZGImEIYIz7byBxxeBTy1fWQk60ReV8AXfSqhNxbxi6fS4gMGyuyyQYuluTfTYfbcw6/fQae5mOOtE0uNm3eWoa5hr8r+eq49ByXx1MOHyyaqlDp/OaAA70EL/BYy+f403qGnhtzorfDyW6XE+0hvpHjZvUA96aKfJYLGDsm1cDh5eaIn1nZ5nC3S2j4PCjn+NbBOR7MlOiKkMu4w9Fug/PtmCurrvLQ70x73KvYPCyK9KSLYWbEvCEOIRQL1rFw4pBSEIIb0SyFHO6G/JW7Pq9s9MnQZTOTcKte4PZ0mTszJaWwVRomOOEIO++rNreffdjjYDNUuuQSUn/vsABrlk6xQHEUc35jyLFWn5l+l9nBiJn+iLzoYRoGA8uk4blsOR7bWcld53hYybGd85S3KtXHkWGw2B3x+nKTl5rbTI83yEpftxngGxnGVNnMlhUt7GrZpVmMGToOY98jsrOMMtJWJTZaRGgGDLwx2WTMTLPDqfaYSxsBC71AeoIUL74VGwqw/uzlRcww4efvbXJsq0OYBDycyfOtV+Z4Olsh6It8rc9LjRYndnqc2BnjuzY3DuS5O1PkUaVI7CQcGmxzequlAH1+J8EMJKWTYXO6QGPKpFMJyQ6HvPR0iNmNWc3leFjN8+h4jUbBJCNj7Q54ab3PTGOo+O+dWGr4bVarOT4+WmS5mlH63SJnmolMxZfQyoRq7nK+zcvrfX7h3jrHGy1Fg3x7Psc3Lx/hfj1HNoo43O5zdWmHY+t9qi2LXC+hYHhsew7350oMSw6lsEum06bUG9PI5rhx+CCrhQKe8Gh7Mf3cSMmQOuMCYWIwzPmKwyEy8syMLE6u9ziwus5iQ7jpR2SHMc8OTPPNK0f4rDaluNOFkjljBeSzAggBBzZ6vHWvy6GdMVHik8ShUoDbzhk8Ozml1vHJlYhCO2ZkmqzMZLl+qsB2vUI49DjS8zl+4wOO9ceYUY6HxTI33jjPw5JDzhBtBKnhkESJfMdz6hyNTKCiEKLI6Chxxd0q6T8vQvmi/THt+U6eQ4OcBkJ5nQ55pyOPLwJ0fe70nq4dPB1REB1zaVt70djl89ohkmunQ/Hag9Z3rF/rn3psAqxa/lrj3n60NorJZjzFFqevpY/VUYl9x2+Pbz1tXGg9dAF07YHLNXStmfxeKBSeezb7qQIRDFNMdeKUffFkjP8/gK5BLT1Y/QDkby8Ccj3BMiHa0tLFCvsPb49MRja9yX/689oY0KCoc/YKnOMIYZnTgK4fmg57pL1rnWOXCdXXl+NfVBSXNir0OSajDnq8uigubVWmLUhdL5B+f39hWyajQPKqP05MoI/XIaP0QtPgbxhCzC9Mb0IgFak+2dCM8JKIsqJ9TWgVIGcYHO8mVH0JxQ92PThT+RWYRnlXZcqwyAYWs10HN3HpZhw2ijaPy4byQGaGMB1Jv3msqoqVLpobE2YjFfJseaIoJtKjAyrDiNmOhJszrOEw8hJwdyjEXeYGQ4jybLiHFP3r2OozFplWJ0cmjlgYtCmPu7jBiLHh0M7NMszIJhQQxF2spEM5saj1hLfcZOyhiEq2PIO+J8AoRSpSub5X7JNxcETUZZwo4Fkvx0yNI954HFDvDBkVfLYyMevZDNu5LK2cAKzMhQQkfYalmEwgVLMh9V5CJrIYuDYrFVdFIYykRH7sUOvH5AKx1EOcUIhHQkXwImIm0nc9NkzlRUpfesuFpYqpog6VWLinY9qmhWsazMcBFaSAboU4ahFLRVOSwfLrxJQZ2yKbahI5Y9WN0A4MQtslcWzF058dx4REtLMhsRNhjQbUg5hDA1GNixlK5b5k8lX4P8t6vowbw4lum8KoT2CGilt/vTRFP1MgjsRgDDHjDtXRiCPdQNECb2ddGtk8W5kiiZsgndrloEO5PyDfT8gMcypfuyEiO2WbQSVW8zK/7WP7Nt1cmVG+QFe8E0uyRT65sU+5P8ISvvGsQWxbONJ6aNts5x0lI5vxRdnPIhEeb0eKQsfkIofFrstMV8iNttVYuxmfRjbDTvWgUngTyuJs2KcybpKTNFzg4fkmtcQmCkTitkCQtfHNDmHYxYx8QksU4WZJkiylcczA9XlSl3oMi4JfUZ0XSdwniEMiM0POciiOfCrtFguiXBcGBKbBdqXIvfk625m8opkVAqJCKB0jISXLJDPyyQ5HJOEI35XIjvT1R+p7tz7lMXQdnMAmOzQpDXY1tJtFi1E2R2QUVM1BbeseM8EYL8ix6Zb5/PBRJSiTTfoYSV8ZyEZk4gVZYtOhlxMCKWlVjdS6mYxQvgi8J8Pqep9Le8Rf7E27IKsduOc8070P6H02narU49AOkwZu7RxNAroiVnlO3mXX2007Tnp8aUDXOODspYzTgK6Ll+UYuZ543TpNIH/brzGLYsXlLoCu07hpPvl0R9ek0yfnkfy59KFPRmgnHbu04ZOOJiggl3CRSq/uaaL/f4XcdXhCLpIerAbaFwF6ejHofjqZEA3oOhqgCsJSuugvAs1J6j0NzKpfLwopFIsK2PctrlTYR3vpOmw0uSDl2um2tcnogDYM0vczGdZR8rGpyse0Fy3H6rYOfY7nLFHLJBBSl1SVY/oLIb/raEI6FbH/UGPwbE9VqfqGhHZjQiMkGydUhzGRmbBZdog9R3nArhQFMlKSp3HSV7lOO5kiNCQMZypxlvrAVjKqvYxD4Npq0dlhTD4GxzYYWyFDlaNNsDwwXJGWjZTXJEZFYPZVtW6tY+GOPEahhy+eTbGBYXYpDwc44zxheFgVr5lOm7Gd0HbL+JZs1j3cqE8+GJIJLHJUMUyXkT2mS4+hM8Q0ZTMW8RmDjDUmkT5tE8a2wcjarRz1Ivlp4GcEFGB6aJA4FqsV6eGOObYeqo20X45p2zFD0yaQvKyzWxWcldA1gerHj01RPDPJRabSU09Mg25GTBoHr5clEwgbl6kiHWM7wpQ+X9/HlsiRGRNKJ4PMdWypyvuBB0+nwHdi6sOIpO8zFJDK2tglG8PzCaMdxuM2oqYkbXV2UMIOs7iRqxTMpF4ilHEbsepKkMIm108o9GPCJGYnl9B3JEJhqOdeGUnERtqtxJsUetzdIqmRmcUzoRr3sRgyEHpTZRRJLUKOxHAYSYuY0yeb+CwMIvKhoTzlER5jEXl1E+yMKP90CYwh3hjqnRyen6UTRoxzJv2ipIIiCuOExPDo5Mqql9vsjrAV21WEGQZ4QaQKzHgAACAASURBVKgKIpuV3cK3giy1SNa3KO5BYSxEHgYjz8KX5x0EFEKXuUGWvMgRmw36bpedQsDYzuAl87hjj6wwShpDxl6LwImJjJx6Hnk/xBoZmFFRGQlDr8fQ7JOI9K6Vh2CK/DjDbC9kYA25X+/T82ymgirFRDTd+6o1ciyFZa6LayZkxkPKgwGOGdMxYwaeCAflGMU2tuGSx1bXtUc+RS+r1k3PGNExhwwyAXkjZqETkAQhGxmTQSarjItM6FLtghskjJ2I2HBwKOAYQxxrWREYie77KCmznptmZNkUzQExPbryU+o5RllMw2WcMYllQYjed6oXe3IP1p6jjpDqPVTvt3o/1gA8+XntgD0HRCkHTgO1xpM08Mln0viiQTjtMKkc+B6gpa+h98t0Dn5yn5Zr5nO5/aLuNKinQVTnsdORZoUNoRTliVO1K1+qjQ8N/joiPIk/CsylsykRplOh4dp9rcc8eR59fPoY5RRKSd5etbueG8UUp4FPe45p4NOD04AuD0CHBOT4NBOcBrv0xOpByHl0vl2DvHjmarL2HnDaSkx7+GkLKx2yESB3XCnuMvYrAScnZjJf/qIFqRejBlM9oRqQ0+/vW0J7Y5Yc+HNpgBRJjP78pHW2/4Bt6QSVDW73DieNhbQxNXkOtbiiGFdaHwwYOZbq745MkReF6a6c12QtbxO4WUrkdkFHiEjiIZmwjyfyrLGNj0FXwNo2iaXtzbLV5ibFdtZIQjqh8sIkXWSHPmEwVMpTru0pj0OK3ITe1Ygj1YttCJBFFkPTUzreAuiG28BJOuSGAzL9HLnBUcVa1StuMbKEF7lKjEtijnCMEbl4JBFyrDBL6Fo0s2M6Rp/ICsklBSr9GUw/Ic50wBgp0A6tXW9dvih5f1fJqG3uhm7nxg6G47A5JRKxBuVejDUKiF2pg5d+UkMBdWwnqoioOJbq5UgVPEW2S19Ca5ajvJmxEdL2JDSaUBpmFGFLZMWKtc0yhxR9KQDrkgtG+KbkQ22GlmwcGdwoSzvj8mDGpu9alIYG+X6oNMUtx2JQ8fBdi9iPFWlI2fBUhXJg7OpGCz2shOj7rkNgS9qkh2PFSuc975uUempZsJ0z6XoWUcaBcUSxH+MKc6B48hjkRgnjOFHiM5YdMx30MUW1zw0JLInSFLEM8bIlsiBpmRG5JKAWxFhxQseUmkNXCQEZDgTFJkOvw1DkdAfw0qYUy+UwpR3Shm7eZ5xJhL2Vpuuwki8wshwKAmyxAKwAd0jWjzFtUcpzVJi73JXnJwWboo9uqHyves4ZacUCtx8r1jbDzKvIVD5sMrZ7rJVD+m4GM6hTHmZY7IY4yZBmocNAwDDJKoPWskJCX+pGSpi2S2iLN9snMQMMO8s4qlAKMhzsiOE64lmhq74npdGUsKRjemMlhiOwKRXXQnoj35fA2F1bvSTEtjy8sUU8lK3bwrMdxNby5UEVisSithWM6UdSUDpmyoYjrQDGASueQSDRq6iIG7qyxFTb3FYhUJ56tStFyV36tU1iY0hpmMONphj5FTzDoe5JlKDLtjdQ66I0yGKHQjSzGz2SOZX02eQ/vRdpgRMNouk6KO2VpoE27a3rfS7tiaf3T3k/La+ddqj0OaXCXONJ2ljQf9NV7jocno6+6uunowNp/JDP5LLZ/fNPhtv1GNJRYTmnxjEBdGGK0zn0yehE2iFL7+/7zpmU7EpB8l6Vexq79L2mHbpJT1155nuAvp8GP/3ln9y2ppbfXhWiTIT20F8E6HoAGvzSYQ9tveiJ0HquasIF0CdIDdIPTg9UL6h0xaUAoaJ93NNj13kLHebWi0/Ol7Z69IN60QRqcN5ncpOitZRS23OLTmQaxtIaJhvDbrQhHT6S6+qQfXpe9gFdKjQn5Ftf9MXSlqW2hrXll0QiGh2QWAa+YxOJ0IoJ2cigKgXZscGGDbGXI2vmld65BGTdOCAfjshIotmXXFpCX9jhbIOhaxI7No5p42Fg9ceqUjzMSgEieNIl4I+IBPhEMKNrYSUZBXYWwjg3FnuTnmnStR26kiMWY8Dq4oQ9nPEIr+9SGMwp+ch2XpjjYmwBhlg85BhLQvdmoDa9cMSuyErWV16MYYhQaJHyoKoqiMduG9MaK9UwsXW74oGKNpYwKmKyI3lwCdGHLo6boVNyCWxTCdEQiGeYYOy19cgjTOxEMvAU/EBptLvS+mt7tPMZxs5uR4dw1Ik3JTmsqaQgTNiETojhjHGMHgvC0LbRVrn00EzY9mwelvK0xCMN8rQdj6cVl75jUUpc1co1PYpEZ4N2zlbRAiP0sH1531GG0tjyVY2E2A2BadF3PeWhR8EOnhRBmhLKtSkNhdHMpJN1VLW9FPsLcUtmIKRDNpbnkjUdBeijKKSZlwxFRMUfQOLT9WSjt8maRRwry0jydOI9xz4ZIqX5LbGJtkSDJIISCJFPwqDUYej2JElBvRtzfjXD0ZaH19glXuqWYroVh1bJYa3o8biQQWJEhZGsRwn/Gpix1F5IB7hB7NlkpHuj4+PK/EoYwbVVD7Wsl44jfb+J0pO3jQy+hLONmHLQIzCHbBcjho5LEhQpjzwWe2IuBjRzPfqmqEu6hOIBFoSzAYwkjyWpC2OIH/YU+11iufhGgUKUYXEEVjxm2+njJwnZcV6tKysX0wt7DGLhmDfJq1bShL6ko1yLURyRtzyKYth0xwRKSctVOttDuUqhIMldbD9gGPQZZSOmXJuDg4hkHLBhiRHkkfOzWKFU+CcqytIoJUq2s941CcIO3ekeg6RPcZylmJRJ+hnVr1/1IgJrSDvjq8/mB2IUGCqKI4as5dr7RVnpfU7vQ1LhnfbGNSDqPUh7wC9OCe72c6ejk/oa+jy6LU1HbdP7pJxTcshyLW08TLatZYUHJdolZNFYkcaTNJjrzia9j8pYJovi0rilHar0viu/a+IayV9LtEyRvqWiDmmPXI/pRWMzTQtD8DXVwz5pVAi+aPxSUQExfvdq3nYjBM5zzqxx+qcuJgKIcqAOb4vXq3K3sjXsqZ2pAetw9n4lwe77kofQLWDphvh0ZbcGuzQgpj3zydaINDDqyIEGWw2U4qGPpSAhVWyRjhLoz2mDQi8+zcIjx+byuf0c9r7ltJdnl9ey4LQBox+m/Ey3YkwuZl3EIcfpto7J6IX6jGwoWaGulIaj3d75tFUnr7Ue/IvCQbuLP1YGTSD5nmSXsCfjuMq7FfWmRHI8kmMSN151OYg3KoVRIZZa0LvkNjKLwzBQ3oKT8dQzFQvQCCWUJCFeFdxS3rdSkFccxhbjnijiOQjjkRxmSQuGkO+o8L4ookmkIFHqbLLhCjuak4gHmFMVniNjoIwaQ6qWZWOPhbkpxjENtXnHkYSIIbB2UwiyBCXQ6MSuqu4fBD1cx8S1bLXwR5LPTKQAaLcNpy/iEUI+EcnmYpNknF0jKoxVyEy1NUrLjiGtO+ImyuYeK3EYXTwWi5cq34c9w1GOkfyjgUXe3m3LEw82NqVHu8Pp7S6//Gmf01tjDNviXtXimyez3K/kIMgRJFn6lkdoGBQ8W4Xm3b15DsUoE44CuekQMrZDJGyCZoLjOogYhaRBJAQt4wiDgQr7OZakCgyMcaSM3MAST97EdBx1f04izce7PNnyXCXSIOtmJKp5RqzGIMVYRsbG8TIYUpAWhDiut9uJIYAlm5lKA4lAy+79C6iFlmhsi+phSDGOWGyGnFkOObKVMNWQtlGbRsVmrebyqO7ytOKwXHLxTYupsYEbqACJ3I6KHqgNVNqBRJam01eblgCPzKWMXQw2IZaRPg8zUBUo+2xn0iuOGRO4hnpeUmNihwYZqSmJQwI7UkavIWkFiW4RKk/XtjN74CPeu0SYQjXPlit++G7emzhiaPjKq3IUTY8MWohyBBx3c5gS1VJfN5l/6ZwMpRAxVvTKsl51mlGeg4ixmJmM+qR8F+V7IhE24QLIhlLnAGNLvm2moj42sXYJVIyEkbWbZqw4OaI4YGCKZoFEl3ZFWKRiMAkiSvkMYSyJtt190k2ESniX+0JUFnVbsgK3PU4R7YTo9/S+JNfTHqreg/VeKO/pz6cr2tMeswb2NAakMUKDaTptOVm0nHYcFcDJ99T8wqHa91T3nLjJtrE02Opz6eulQ/K6kjxdVK3BdD/qLA6p0kJ/vksg7Ulr7NH4pzFE/u77AbYtXRu7dV1pHEkbFvp6+7i3pxHvuS7j0fg5MRvj1NsXEg3eOjytSu+lV3AvFKPJUxQo7YW39aBlI9TEA7uD3O3zTnvEk+A8+WA1UE8+XD0Zci092foYuYbk0Pdwar+oI+3h6kWqNrEJjl/1ni0FZQISXzD1pEFdfk/3Hz5nne1VI2rrLb0I0/f+opDJ/v3LBubYu1EGnX5IcRJrS1BbremxyfGqK0o21r32OP2l0p0Hugd/8p4mLXF9Dy9qT9TGiZ6jycUvxBJpC3IyQpN+HulIiT6v/vxkdEO/n1Y70l9AvRbktaw3vf7kvrSlro9Jrz39XLTlrTeu9HnTG4YeU9ri1+/vzofAm4jBiMEyIpaUgN3n7PaAv3F7yNnNXdKKOzMOv3PG405dPPT/l7X3jLL0qq5F58mxclUHdbdaORFkgwVCIsggBBIIYYKFAQPGwiRbOHDxfb7Gxja+9nPiOoFsEEkgMFzAYJJJMiCiCcaARFDu3F25Tp0c3pjr2/OrVVunBT9ej9Gjqs75wt5rr73mypvZSBUMhrwvg3KZLs8kS1bCRu/l+CjQ1BwjTs4xHgh7Q4k6EjpaY9860wuMlIZBSZLXirQU/yj/Q4mtPpZoe5MKHPM3smyoMzCFbaY/xL7VHs490sGpJ3qYX6MsyGF5soSDsyXcsbOEe6fyOFbLoZvJYqaXR4nIF/55XuLvagylvaB56Xrtbf0ty08/RSN/39YaJqc9SiDLePECWXLDfydDQWAm/vBAFfOfwFDPkdUZl/36/aK9FPOflwe83wt8zwd8p7737xdNqOiWiszSTgwKL1slj8h7or2ekVqoQa7q/eNizX7/xnPz+8vP1f+uZ8ZyJOUXjjv0ote+1jilfHBdxrnkeb0MUa2pp4Hm5WWgFBTxEBPiYgs99uhK0RGebRm/vDdpuxvLaM/fJwN07lMer6p9bfJMgM7d6ReMo6QFbBe59nkCdD0kb9pt0mWInymzT8KJ38lFoM1Kpk7vzyeWlYimyen7lPkCw/kNwfFRax+XJS4C8bkSiN4tbu6XQh6Nzc1tWfoipBeI2nwap9eUtFi6PgYdMYAH/FQA0LNA69oBup4tZtOG8EqHfucaxYBO+niB7BnFCwJ9znH5DaqNrHF4DVVCX+DjBdq4zapN4oWplCI9V6c1aZ1FL4Gv70TlBakEtpQWrUPMf1JWNGbRThvcuwQ9f/rnx7Tf+juP/oCZ6yPkMz2L5Q8LLexfa+Pye7s4fSVJdLl7JofPnkYgKyPXr1rW+oCOfXorGBtmjkIAdPG3+F+dGuN1knDQvL2i4QWYb73peVBKNDKJB0Zry8998qq8TFIWvUVGdSY/pEt4iI0ykzuHqA8H2NHoY//xDnat9DHbHFnC3lq9iOMTBRyaKeFYNYfVco62MSYyPCxkO6B7UNc8RXOvUPIz7wGL9572a6wEbK0frLW0ua7GlI3yM98+1NNY8krfe5nG93mZ6GWDNwBk+Jxs72i/+veme9/dpOdLifA878HF09VAYsiyq8o2QOc1wgE1BXsg+SBek9zgu72FHx+vmgKxcpBc61WvuOg6b+R5Okl+MUEya961rU6hXrFiDN4DnlfweZ3f/17h136gUqu94rFItOzxAIXAP57Wfp5+zfUOjoMWekhO31aapvXmM2SgiDbCWD6H68PWu36/G6CblhgBOlk8re8OcQMTNm7z8+HFfCEFY/7twY8D47O9kJUg13WKy4tAXjsW8dPFUwN6xRLYUCY5jHYbQTyIicG0ybxWSBdmDOh+w+ie2I2jZ4jxPVB6oSJQjIVtOke6govsCZ0I/tjlHgtrL3RsDOamS46QFe15j08+9Mx9MnCX5Scw9a4zr52Kcfjzp7OAknXx93Hc2iB8BnlDz/IbQsLJt270m0Q0JcN74amyFr3Dz9/TLxbyXoD48VEDjoX9Fo8k8WpaqYURvSxdDHNdzLc7uOBEDwvNxEV5oprF7TuKWCwzG76MkZ2tXTBAt5yaUbL+fiNrPSVUJXwEHFoDKdJe+5cgIC3kshSP+ut4b3/ApM4tYShBoX1D2noLXTzN5zCsURqM0GXORGmAQZ6JdwNMd/rYudrDzEYPMzzUBDlrRrNeLWKpWsA6Y8s5Hu2bQSXPTI3t/zxviSYSsLLIJRh/kgdnHABufTYKyv5WmZNXGnkdFU6/B8QL4hEJfK2LYsGkm08oG8d7WuOfBOjaCxq35xXP35KhUgr5XO/B0HNSAKAHqFgytzX/eUuc1/JvKcxelnlLXJ/rev2t50nhimWX5jLue79m3oPh96zmreNTJWfEJ/reW/jjZEFMP09jyXmtf/xs4007WCXhHymb/pkxzWNAT85LS/55nNBnwh7xpXmmrWIjwVbyp3DS8OiCxz58ZJMOgC6BK0C3mwOQmjYTudxLhWLqcvWaggYkC12M5V1nJhTo3o9c3h7I/SJ6QWsEZF8rEjPKEPfAxWdLiKlETQoGrWN1evNCRMIvpYWrXfcLrkWMN6QXzNoQAh1tMtO8hkOL4dNC14Lxmd6jwBh6LAzEOGob6wFdApn3jHN3xUzt6yz1nTRKv5m9limBIub0QBwzpgBHCpwXRgKN2DvjFQY9e9xmES29y93zGT9XUomnoQSfeCMVDi55UoonNWD/bztAZOwcAcY/2X0vM2Ssu49Sv291xGX2yc7l0CkkFinrqXmULLP7mdg2ZHOgkNcQ094raKoKEQ95+nuA1XqIrlzb+Dxp3WseKoJ1r408Y9NRqEcAJaEuD4GebXt3lLEGLyzwaxQGdjpfNju0Y3wnm0wq7GOCKfCjjCUU2n967Kwsjh2yssiVqdhsuRxj/vH7TTykfSne8uvnhaIHIf/crfVUh8okfunpKkFMhU6/S8Brr2pPSHZ4gBbAxe+N94oHtFiO6H2pNyUk3Wp/aI08P8f0k4LhwT4GdLncvWwWYMjlHvMHv5cyLU+DN0g0Rlnr8f7TXL1893JX3/8kQGd+SNqZK9wUg2vME34Py4iJ5Yze7/fUOEBnDF1VAuOeIbqL5noe6UILnfkl4+YtnhYW6jkCdN5D2tDD5N+becjPP8Ji6LT0tiUzMB4ZXO60gFPAU2JQmDGTcWICeaDz2qI2jDaEBGq8uF54C4R1jxf+jPF3mcwzBtA1Sb3DW65pln02ybIfpxnpfjGpB0L9zp+i2ckYVhYo5yH3DudnSRfsBDRRN0DXBuBPATGvr9VqKX1FVwk2AroFMl32owBdz5HQGScs+Jli0BIOorPuF7DpOR54xBMnezY/5/0a9zhQHufSigErvt+/T0Ajr4K8JqS3XFLaDNo42lS8RwqAeEDCW3OThe7f6fk9wxj0cGC160xm4lnwVDUHmZEBldFvxGg7BQ9L45jwlXR1Y7IdE8tEF89DPsbqLWTR0wsGz+satz7z8xFAbAOEERtnJHvAW5dab37O9/Me713j3wbobMwyHKCZYyLewNIKeMxosT9ArsfjRgsYsdqDCkwmsdbzo7zV9TN+OChnLcnLCzWvEIsmnve9LOC1MSh4UJM1EyvsyfuScJMsrHG8rbwSvScWsBp3PAbxSLx//P2896eJMXuFVR4oratfS09Dfa+183sq5YOfwuVOPvQWOe+VHNN3fs9pTjKi9J1fE2/Aednvx+/XIpYvXhZbYxirvEgsXOGN6BzvW61TvF7iL9HXP+uBXO4jKvIhyz3mEY5BeCVlj9dIEe10mP+TtD+Px+UxRrSUMi0lUIC+bY4/+8RLRryQ4K3FtwULMXRbfHWhCUlx3gXl2875gUlISVOVgPAZ3WQUCRE/Ib8YKlsQY2iz2wKMsdBjwkhL1zi84KKFTuvWC9KYuHHSimcECbtxzKrnxOP2xCcb0uUuC33cxvEWlhdqsvCZqSxAVxKT90R48Innyb8FqKKTNizfpedJOIhhvbYvgefBXeOUsBlHX/FHDOiiWyzU/Sb29Nam8a5nfi9Al4UlxU7PkbUbC3yvgPI5Avz4/TYGJiQyS5wQzqTGURblfgaDXBZrJdb1JwKm1B9hqsPM8hHa+ZHV/1ozD3O3FSybWs8XjQXojAFKAfVhBA/onlYxKMX0lWBJBXyOtMrbOOUJ8BahBPQ4QGe2dAlsrDEwtzsztJFnGCippOizmqKU5ArwzO0ccnY+N8vrav3QIIY17Nmtsxi0P/w+1++SCx7EvKLprS3xiCxEzskr7sk+TpqBWNdDJ+Ni3vNKkk9Q4nXyYGgfSDZq/WKvog/fiSdjwNomI4IixfdwfnHSsadFvO+ksMZu21TJd0lxWl/xvObGv73lLfkQ7w0+0+deaF9K3nvae0DXmsUyYhzoj5NftNBZtsZ/XsbHfC6aikbiJS+3SCfhkfaXD6l4GSIZyKYyDFn5PaPn8KfCmXyvZInWRRa6B2+PX4a9wXPk97tXsGMPZObhT3r0iINjvJxfaiHsnO5hkq2utHojaBh8qq2zR7bL0vNApmepB7wYkoPmZ4zvacE9oT1jTk5OpnF5L1RtwVwM3S+YJ4oAXIwpgWkux5BhHm8ob0mKSTWvGNB90to4weoFtMA93eRWgjQwS90rPrpOm9hvBjGqMQ3vo7s0WOjjAN3PLQZ3bRBp3F7Z4nemNIST6TzjS8vkfcpS954Tv5nkofAM79dXG0buvhjQYyD1yoVfS202CVwBupKWtDn0vQDdZ+nH1q1AL+aPVPizjpe98LPsEJezcrrJLhvzFLBczaFVSKzHSm+EudbQWppuMNacHaDM2vchj9AtWsOPkwE6+V9llpq75yNvBXihIauOCo1+l9Lmwx+5PJt7bJ0n7RUkCW+FgLTnJQyZXVzIFa0en4LNsv2z7Kw3tK6FXZZ0lQvoW68FlivmUB0WULMWwiwVpNKTXBvvK/GmAEu8q73plcpYdsTP8l4KPSehdyJkVUIcA7nm7/kifj9DYjpMg/frACvSLFaQ+M7YAhy3J2NAl3eP7/a8IPngrXWBtwBAVp343u8fZmSxHp4ud9E5BnQP7N6DK/kgenB/Kx9K7+JnSoqLAV1/c3/670RrfSYF2wO8p5mNPSjE8sIaZrl6bf98yQEPlHoHP/NzVMjOr79kotbIKnq594MHVnhjHtiQwyIFyit9pBEtdGW5ewyNcU5rs6UIbHnMJL/SOV505WNHfBHrJaVB2MNpnYS65m2Hh7Bm2LngrQlEqKETM3mNg4vsk67EaB4wYvBgMwO5UHWeuCcK32eMmc+Zy11JcSKy1+TJMNxk3mqV0KJ1zHs17zgGJCaVoNRzx2mKXqHwG1KJMZ426aayI2QZx0zKlrxLntf4/AKvKOlZVLRIA4ulR0lVfmP78UrYSTOWC1fXiLm9y9eUn1AjHwtLLyA9UGidlVTk3VZeOZLbzvOItyiscU94vwBFm1KKocYm60VgrXUT2KfrHk75I9/7GKGnicDPC0S+11sBrGLmSW6bw451ZSvnK5hrFtBrD7FeymJQKZrCU0cOc8McMvkhFis83LaHic4ApWEOXRZFs5FMQBUPGFKcRFeNT7SU1flASpvWM1ZK9He+sGWh6j16L+nI9fPgICXKQJQPyRcspFAcjKxBDPMJhpkhemxQlwOa+aTLHWu+Wc9dQwEVnh7Hij4qNTwDgC1OGD6KKln4Dq4/969OzVKfC41Re4RryWt5j7eKfMhHcmlrPhlbH3ooPGh6+UH55Q2EWMHUupF2Ul7jFtexEiAFhPdIruk5Ag/99Aq1+NkL+J8U44751+9XZrlXK1XzE43bxxy3PJQeaD34eIXS72sBTKIwJYlfooPWmfwrABU/emzR75JNMTAbeDLHyx3O4pVdzd2P1+8D0pEhTQ/+Urg0VuGG5wk/1m6nbRa6ZI5XDkyZD53odL+em/ARsTPxDokn/E/+rhwqT1t/DRV20cnW6JFPuWxEpuj0kjPLBQyqcbYNEWZgCxMAPV2wYKGfDND4OYmijaWNyInxvXynrDMtvhfu3HBiJr8w9lkumwK6Fj0mjp4vsNymqQZ3td47zrUkxcKDuV9QvxHG0UD3x0BoC28nziV16OM05HGArsW08RDErXd5whBaE47jJwG6xiOB4oWpAFACR4CqzyXU/Pu8kNJc+GwJOW8Z+Dl48PBgkfLhSVyhXkhI6Mgi0rs8TfROafG8n9crh0A04+c+9MFnS9v28zJ+41nT7NWd6WOlwoY+VSw0CkBziGYugyFPQ+t0UMlmMcHz8IpDHK/ROd3DbHtoZ1932cM9k7iDJfSkOHCsEgAxKHiPiBd4+t3vBy/E7vc73eNhh4tntCbiXa2z34dGL8bXqY+MMqh1R6gMYG1amS7A0ALbtfJ/EiPPWPfBssXQs6yWA+OPBfaCCGcxaN7iSdKbayRvC79XQqsX/Lxe8oSfE4S9d8sLQE9bkjxJ/Nw6C1z7IuZtL3s8sAhAxCMcS1zH/0CAvg1gI17XWmmtY0DX/opDdZKnkn2xMaF9RgudXhYP6DFw6Nnx2us6LyP8vaKR9qB42wOuB/RYpsTv8zQXzQToLFvzssPLsnG8r/v9HvFA68fijVw/B+EI+XfM2WIpSKsXfYxhyfvIf4mHO97n4kPhlh+zxxJf9psCOoVau9vZFj/gKJko90CAzoH0u0kK/fgBJ6n8ckNpcSWoBOjxebN6Fq+X1u03e6oFWZNRRjC3t97TBvZC2m/QdJGtW1IyRn7vtX0xhRbXE9EL0JMRWsytsfr3p8zuYugcgwRZ7DHw79i2+AHQvYWu950M0OMN6wVVGgpwfQI4b29de9r6jaVxjXPtN/N3VgAAIABJREFU+c3owVzPjsHeb8hYQRPtxSPkIfKXhJvoqPFoQ3FcCklIuZQQ9gJRYGbCIrjMdK+sSPFPZthHNZ9BMzvA6gTbeZawo5FHocWST3bTS3JEiuy+l8ugUxriWK2H4aiH+dYQlUEW7WHGksViYSglSvEyz3MxvbQO3orSZ7FAigUcd5AEkpRWD+jip3TOoUTUQDSXQdO6AwITHdihLSxj4wPbBaCdA/pFZsEnXc/yjKNnknbHXWbADIeo0WDguc7BQvd7n2svhUtKW+yyllzgtVpfnQrpgdzv3y36JaEOJTXpeskzroHCDaK/3ieeFn09f3lAl4dOsk97XFahB6Lt1ltCcb/Wfu9rjLKQ+XcsNwS23hjZ5tUhoujErrDAfq/Gc/Z/Sy5yfbxyGStEfj3H8Zfkhfjfy5QYeMeNzY4PDRb6uPXz8nec3JYR6+Wgv47449eAc5Dc4NirlbIppN6r6PFQ6yOjNsWuAOh0u/u9H/OAjM0Yv0R/AXq693/uyY8ZcVFkoWszW4vCUKLm67zjo97octcEvFCX+y6O3/Eab5FzwzDxhxOWxeQJIo1cgnqba9ZabiY8GQOrBJBnGC2MCMjWhwR0Mb4A3W8M7xI6GbPpXR78/Wd6rxe4NgbXKU4bXlaJwC5WBPxzLVkxmzGXu5jwpwV0v4G0CWOgEHN5QNdneh/v1Tv5u+jtheI4ZvRWS/w9nycXlgc00SgWLD52J+VMY6HLi//kXtd4eZ3AwntvxJ+6R3keno9Eu+xwiHKOp6YBq3W2WC1irplDqT2yk63YaJFzyeUZHsqgWaDLnfDWx3ybR7Fm0eFhKwFRx1nIPsYo/vHKs3g1/k5rErs0xT/6aVn67jxmr3TzGZq3eFvrasCUz1prUgL6ZDsBdFroyWFBWXRYkVNMWggX2EaVsiKfQy8LbPJwkOEQU3kePpP0r/CCVLIkXiMPCn5fSdDyPi8jvLDUnLf2YWIZsbGO9rb4MlYsUnq5nhcCUf30ckQKhkIFoqt/j4S1V1o9sMR7X2sQj+WBLHSvQBsv5nLpfqWJSOuWP+P9KNpqjH7P+TEK0H240NPZK4RSYvi9ZIqXJ57HYjD3vOHpouNTpRh5xdDLe68MxCA/zmjQHBT39ntO87A1tTyMJNdItJIX0IesvEt+S14m7bk9Pb3iyc99jpaX/bouzkHIXPiEi9MYuoSdxSoDoNsDnQUuQNcD2SnOA7oEqSboLSQNTklyYnpp1Eou4YS1KfUcbRZpmCQqE/nUKc4zu2eGGJC1MCYYfgpAjxk6Bp/YaosFphSRGNRtEV2nOA80PpnGM6Kflwm8kOnvqxA0Pw8OsWbrFQ+5Jr0gE4NpbnEMXaCZAhvDH6F8aJxgeCClxGugGpfWn+9lHbgXRLHg5RjkAfLWm/hQlh3fI/7TnBN36/Y+0LzPh17kTdKcvaDPDAYoZnh4SwaNWsESvyY6zGpPjlZkso5dT8DIEeBGWGeT/dEQ0x323c5ZORcBXYJXFoPmLIHigdSv5wMBvoAm5kn/Ny10tT7VeqZKfQiZeFD0ihot7R7P1B7SQqd1nhzpyCS4VjFjx+HauRD9gR2eU+Q82T8+D6wVmAU/xDRPk2Nf/ZNY6NoXWnfJHc9Tply4ElIvO+I9s11pGFnrTCU18VoJa43nZDH0GHB0n3iX45H3aNyY/f70gjre7x7wPKh6eRd7mPzf4wBd4CuXuwBdc/ZjkCISv9uDoHhVSlgMvl6eSHHzYYSTKSqSKaL1OFlIL4/OQ9dc+VPPHzcnD+jy1sVAqjn4ssL4/fybMXQCuk+WE6DzpzpdemVFY2NLZN9YxgO7eEL08jSUUqv5bhvXQx//SAN09W1PrTFukhBjUi932zihCYQYjRmuHqxiLUIC0BLvuol7wSep8XNZxkp4EYBog2ngvFeLYZOiuz2cVhYDuq6LT6vZRrTgcheoeAtdgl0MfTJQlMA9mQbpASu2oiw7fTRMO8X5UIQUAR9D8ULEGDAkLgrQvUYqQHsghYDXcM5Smvzm9cAs7dKvh+bLe73W7y2omGbbhWnCKR6wtKk4D71TORTe06N3SIhKgHtAF5hpTqKHNpvezWeIxlL+/N8CCwHLNpflgMeW0pectVPqWBVS7APFbG5bd7xUyaLlytKu4Qj1QcZq0zNFHhmbWIgxmOjd2lOip+ejcVUWsUB+IEDv9Zl0mLTO9IJTQjpWWAXodi3lw7CHwjCDai852pVzoWW+SXoQ0LM5O0FtojNCmQfE8IjYwgirpSG6wwHqwzxyPJs9hL1iHpZC5pUKv4cVJxaYcFwKwXhh7mm4BU4jrK+vp0lxfDfvkXDm70ya8kBxMvARf4l3fxKga609zSXfRAN+JwVP7/UGid75QIAuHhJ9zVgLpboEcgPDMadJalyeL2LZrv3qlWLPL3q3gFlyRvOUvIv52/PYyQyqVMELgK794w0Tvn+cfPbKiWjnZZOnv0K+HpC1N0zG8EArViqFrPaY53it5u0NpERm0hhOyqb9Py/nPc0l96QMak23KTy00I252BTDWeKy/kw4MKNcVhhBMGS1G6MHl8E47UWbLNagvcvdA7rX3rzA9Uzlhb65m1kDHJJJPPjqHsYYBA58pncJ63AWMY23zKTljZuXxhCDpldsdF/sstx2DS2gfs8Anf+85ShAF63EcGIso72z0D3gSOB5ZeJkCgkZywN6us5hk/NZsYXuhVqseHiLgu/kvaKXF8R+Pn59vWDnveNcXp7+Ukr4PIVnvPav50mACtB5n4SlxugB3SsAseCSgMJgZKeDERC7mSE6A54sDzsZjGd294ZJsiPrtXkWOa9neITlarTOuaEtvlxIvASxUEqFlnOJaj1iC8QLJC+w7ictog863VaapesFQ/x8rZH4yB7DslEmtQ6ZEEfBlLGjaZsFYKPIc8uzyPWHqHaGmG2PUB0x0z+LdhFYKvM0vhEmhnlkGZ5wh9NIodLaClAlEOP1jwHNK+Yx328XliOzoHxSnPhEPO5d5p7v9Vzxv8YoQOfnNFB0WqKXTZJDJ1OWPKD48WyTz+50rgdyuSuGr33glW+zzGmQRa2zx+1Tzzaaq67TM8W/8Vy9PPIhIg/oomcsQ+WB8vy9nQfVzyHBJf98gekDgaWy2D3ve/p7C33cXmKnOPUx0PsFuMIQ0Ut8u7WOVDi2Qk3xHo73sd8HHoM9PTIPu+LSkdVzuwxLxZVpcZAhJZiVPcPrTXDTTWatK+/fx1YE4nW+JETAI4bn5NntR5tY2o9l3nc6tkCyzrQRBH5Z9hoe8FTfrcYQOkpVAqjRaKBYKiIfzo2V0LdnFgopE2iOXB4v6Pm3sihTAcu4SSgVSzbKVvKKCWanAHltyjTiAHK6rsvqglDaIWDx2dpxprs2h4SBrUVYO9EuviZWSsSYFoIPZYe2EUJfeGnwUhpSrw0nGrXBpUJnAjEckmOMxgeHuKxcWhQc5Bfjs5CMY2BXLKQeHr1PAkHj8MybnmYQ8ibo0mWlAN3bFm8PFnfKTy4+bd8HBUX8x06BPklOm1AKpTa8NpcHXr6TiV7slsgzw5udlp2FXaiWMChk0B0kJ1XREi8MswZcBHVmhfOsdoa1Gp0W8sXkhDOb7ygRTFtrFI5WJJ87t7QsrW3CbbvkSjBXpz/ou6hxer+f9HL3lpsEDsfTDYdn2BGVzopP1pFHfY4shp5nJIGVA/RW5GEeC2L8sNVFpTvCVBeoUonJZ9EtZrBeHKE3GmIiWwIbzEkueOXb87FXjCUYTbaUinbAkRQ0fqZ9pDBdDOqOuGn8XGBk+9Wd7ujXQtngoo94RHyq96WKebdr+UFScnWf5KXNKUIJD9qSN949L/D0nz2QhS7Q1Dy2eZiotDO3IcgrD/aiMWWRV4K8MqXqmpMBeuoJCHzoDQevMHqFQp9rnP4shXFyzPjGVYiITwTKsSISg3K5xLMVtkrH4v3i94JXTOTFKTn5JUU/tsjHAbOe1W7zcJfk38nktL/fYy1lYb+XnNSZ3v+Qyy8eSYhp8WUVUdjyYjEPb4qtZQolrzncT4CExZRQ1uD1HC2mtww9Qfg8X9fJ8cgN1+n2LCmMnf8EAkmGDwwkTWMK3aAEssoBEAiaAJCgYk0gAdoSdXlwRtYY3stAWzSjnullSeyYJyIHILN5WCJUknzCzWYJWTxZJ2Sy80xrEzrh+FNtjG3CIyyS3xRewElIWBw4HAQhT4hXzk5m4dq7WD/MM8LNC5wAsdFHLRRDUiQVHxuvuhaxZSezxrsdVIolO8eauQzWtY7CNYQybH5cg34/Obc4k7VWoKTvsNcHlZn61CT6Lp/BNhefF1ramoXBhBNqshK0pDnPxR4NUapW0oZIphhmsqHRycA2OoGI9xlP6T1hHgPWebKX/iCpR5dA9tboA7nkqOhRUUn4I9SSGlck1Rf8Z4oFFTkyKc8gV5tKptNwfKVCcmKeHfSwtakDi6UWlP5WEw0JISlbAhc7opvvpMeCZwTw/PioDwM/5xyTtplJQ5hYmJggk6BI9DNbN6NpKBPiNW16JXitJcdmk7PKMUSX/IQkEa6c4/n1yZrz2nyliGE+cYfaqfZBf/Fj8PLAK1Fe2bW8hH7XZIAXeh6AdPyqFGMPrnme5dBLTtMi7/MMdP60NQ9yT8qB3NI63Usyw+cwbAOLUF9MQLe1CjynddN4073ilAh+J3npLWsPxtrjPgvbezZiebtN6Eu2mIJuAjrlVQGql+kxoKQAqH0a822w+CWvvKLgQd3GNCbLXoaJX0fRRHJeip/KYvW9wm66Ttgm2ejDcvyMsoXNdbTPRVeNwTfOEmDLEudPnkmua2MDhN+LX6VoSnE2+RlKtvlO/a31Vp6ZbxyjOaYegCB7tq3tRVdfZi53gTUvVqxblrEBUo+xgiReni5QiPtJy/SajhZT2qq3svzG9Vq/Z2RpWvxsHKDzXV3W8FGAy0IPjMRNQuHNZ+R4PqXqcgz8twSvEY9Cihoqr3GAro1Loae5eO3IvAImsPn+AIZmmSZuZgobr7kz18AEfFAeKILUGMbTT+/ST9FKwsJbJya0Q2KXBJZfA1kdnt5+LgQYuoNNWAXlwsYS8hL405SScICO0St4LIypWTLGUiQ7GDuAOe8l/e2ZSYyeWuQoADoVCAp5CnerMa6UwwE7wesh5PLlUc4bZPTjWJkZPRqiWCmjEyxzWsrWCtIS0oYGMsXghdEmlGfFNi57+ZeKFvv2yWheifIuU6+s+k0UGGTbIRG6lspbuqbBIkrXkmBbLiVKlF20JVx1jX0VgNSce0Eh0PP5c5uFFs4nsNbNTNYJ7SelBLOJEbsTpkKTCq/rRe35jXuAipSFEZAAPMFcPy0pLvSsFz08EEiuKGxEGvO9qkogD1jmu+vFrfd7QNfvXpDa+3IZ9Ln3nIfO7xP+Lg/fNs+KPGX0iNDLEgG6ne+QJf1CUxStm8WcE4+d9rEPa+nd9jMAup12J6+WC2NpuSknxJPeqvSA/ECWmwBN93rQEW94XtkmH8JZ4qmy4k6z1DpqL+i5ktH2PXmP3jE38digM8PIZdZvm5fj+Xhv+TWP7zcREYwOr3x7/tA1ko8C9Ng4pbFBpX8coPMe78LXND2WUSEQ7WMPh/a9xmWiNXhDRFfJHQG63idF3dPFy377PLFkDcNSefFzT32cAbqYhg9U3ECucpWTeZeStFgDf58F79wXfC7B2GubGqAEABlCIOsBU4P32prXVvk94w+MQ0rr1jjsoJlQRkCXnObLjW9WmssBMMI5Cz0F+TAns2JcjD7Zq8kT7ehS80IHQJelw0ULMVEtWCIIwuEB5q1MkuEYDoiPf/XjE2P6n35T8vneJR4LgnShI63ZNNgRhWmyOQTkNj9TURIPhLm0g1IjZpOSY9YNLQveRECnwkS9iIVZdkhJ0imJoCBAZ5KUufkJ6IM+ssXEQpWAMNUiOn0v1ZrD2ceyuEm/crWS1ArzXPdc3mhMQDeNmOBB/huERCfWi9q4gkAISkhcx++Foo4fjZVVD2BekHurIg3XjGmNLFmWt/VPgNoA2+0fIyv5KFwcNwDhx9LyvfJmClgAJO5P1cDqejthMChrhXxStuQVlNQFyufTqg6868HcaMS1Dmv+kwBdQMD5SK5Yz9vUw5FQ0QN6zLukjVf0OTA22tsWcovoJ8Ev61Wywj4PngUP6Hwn6ec7SNqamEcr2ff0pYhGvkuljd2vdVC27H6GnMYAOj15kkkaq9ZSVl0sf7zSNc6r5HnIA1UM7MZPISlOstUrUpLfnr+9jKYcZLfNRA/dclsLyPiZZJMATNeJ/qagPkBSnhQyWbZevnlg9zTzcxF9xJ+xfBSg+3mbbHQGRTx/zY8/FZKKlS69Tx4egTqfbd6x0GxNxnOCZ1vZ8p5vY1zUeEyOMlQaFGKjx0OemCTFSZPSpuFLlRDiM/hiC91cTlF9owdwJWWkbgIX07NyHrq1o7aAHrz4uye2vksYI9GW040iC926SibCO3l+sEBNq0zAV9Zmgee5R2VXEpx8Np8TWw3GnOFdgyHddNtzEOz6UK5ktEiadds6xBvGa2zSIr2m6TVkDxbanH5D8/leAxVTeIbcBj6gBRaSYnzSIwVnoJNKCk0ZIvPQTW+AQdf2ADmWZhGQVG1AZWqUWM+24Zm7QBAdDM0aM3ctBUA/6UWfKxfTyok4nqj5aM1TDTiUBHE8dGmaB8D6Um8dAyphQqud9LSYl3hCCig1cMYbnMbvBb9oGwOLt4a0IT0g+t/5brmuY8GgeL4XEPFaxQqCV/74HZUZn2RKXtYJgvK2yT3phZ7N2bwvSevX1L2uBKktt5EpYMa7AQDtj+DVseOLg3IQg7oXjF7ApQqoLXDiJRM/nwzQPUikwJRRY6ktztF3oqPW048tfRcVpkzW+IZPUFKkbwktDyN5WIeAiBZ+n9vzQ2giBjR7X5TYmArl0A1Q3gzNX0LcJ7XF1/BaeQi8peqBO+ZLfx1X1ZTtYOBoH4hP+JxxrUdT+R5Z6LHi4fdVLMMNR5iFHhRGvwc8z5uXNYQo/bj0bO8hEc0kZ/kOH3L06yL6q+zN090rXlKIUqPRbVC7x4WU/X2e7pq7wg18BJ8rr5lkfCqnmFvhlGzNyyujJttNfve3758HX/7I+wG6NEMCulk/rpvaNveXGpo8AKDHmpPfuOZqdGVnIoIXmNLIBU7bNUECxFZsVxa6AJsC3Kz/YG1uAwxDIW7oYDW7WmDPiFbr7rJA/YawbnrBlvV+J13P1bYYei/RvEy4i1a0DpkjxQWRm94lcAmYJazTZzoLQOviN4vu0/U+rrYNzO1dLItJFBYpKWJ6AbJpxiHhTZvH3PvmrmTZVghh6hjX4AWhoJeiaFppEHYWa+Uc6DInPYp5o6DfxD5pQV4BoxGte1dzTNrVq7WUhvouPb2Ox4K6pD8pc5qvePN+CkNQjH4aQFecOhac9kxmfYekIr9+qfBSy95wrfIGPL/5Co6AqturUVzZndGKLuTgUTHvUBwmC+5jeUJyBeY8JG47CagUbCyDP/EQCNRt/8nLFRQ/hZnGxXi9EJJCJvqbZewSa7UOHlh4rReUnoe59wyEQ8hiG1idxMuzjc+CC52eHXl9+Pw0S54xUucy93NJLXMXrkgUnWSEGnOaFOpi6JqD0dUdJOIVIF7D98WAHis+Mch7+gjYvDzzvC/PD608KTOxQqGudykAOsXEWk8rPOf2sKexZJ6XUX79u53utix7v0/4uwfsmJfITz6G7nFKvBYn1fl5mFxSHN8RTu/xHpLtuLMlr+gB1HdaC8/HUrj9ntR12i/CBA/cXmHxBrLnkdhCt+8e/pTHjjxoSkvgyzyge62Hv5vPX2flRq1fPUE0SK89pYwWys4S13VSi+v/i6kl1LU50iz0LOOxWxZ6yozeUg0JWrZeZjmHdwSLtE+GCha3JTMpwzh4D5Rkl2qf3jVqCUc8zzZxl6YC0WkOoqHlILA0MAX0nDFTLzC0tDTNWTSUFuc3iRdw2jCx4qRNkyb1OEVgC3xYNsduIMG6CBqnstQFJspDMACmuygcakNBUKT70RY06fNvFRI6Cc+7cpVYZRNM4j/mmk8CxNvX3YU4RHdbvkA78R9d69ViyZQDmy/dlwwZUchnk+RJ9cmXkPXKgq2Xsw7HJe+MayyyDbyNdyKFJPAC2UCAHltQstroqUjOLknqwHWkr3jZwh/eugs8rOdxXum+CNaOlDgqPKSzFOQk/yABSMtDIO3zHHxwMToL0+jNr6nQOaFnR8W6sJWSTUU7z8d8T2yVCKB5ncYdW3axUI8NCq0l638T+m6PqW5Tul2CmZdhKf1pZYZ+5gIP80AFMPGHa/iOjGY88BwF16VRfJEKf7c22s/6TrKCHiRlTPu9rOukpMaAIoE/DkS8rPB1/DHYkweozFjSqbMK/Ty8h9ArKjYeZyjFclt/K2/CP5O/k1+o0DFZWKFIr2x44N1a761DqJTfJQ+Z5KZ4SVa9VbY476jmI54y7wxlUVRZ4g2wVHaMCZ0x/OjH7Y1Rfq7DxXzIQHuCY/Axfu0Nra2X6R7sU6XOJatqjAboaZzXNbcgQSjMSBCvGcUWugm8yGr0gOMZcZt2QUHIOF8k0D3TyMKTUFQJkRapkCskrQtDAooxUbDgeK82aBIm2ur5bnMIiXCMgQjQFWNXprcltrmkpnReISGB15csqWlL0zOt12XGk44WsgjldfbecCiMJeRFQjQWbj7LOqZNuogKNbgzd2NA92uSCswMm6Fslb0pwcIYK2SwEhAtyz3kOnDsdOla/JQ5DLQQBeiufES0tHE4V60Eqa1ZBujQA8Jz6WkN6mx6JX+FeFMS96Y1EPoh2JG+Q0umKlKdoIJAGjDBiEmd/V7iTi4WLGHufoLCxewozLcJWT+HYKGNE6badAJPW4sg4FJhFNy46SZXGEYeL4Ity9hkTSphMng77B3h8B3zvIS+A5qPhP22pLgRLHvdlJ4A6CZAjd8D/VRGxIS4Io/fDRqo41t9pDirFA17bqgWIF2KPG3NlWlKKHmayssncPGeHiuZdRat6DpOqAkIJOh4uEvSB2N7lr5Xdvi7BCjvk2A1AoV1IKhyngY+PESG/B4sZ8mcNM9HxkdYS29BesD0JV2Jl/D+pVF8V7lYsnXy2dce/CQDRQ8vHyRPvRzwdPO0jME82bKZFNBPlhSq93slK5VD9oJtuaDbPW1hXWNFxwM6Xf4e0ONrbZwuJBqDszwLHvB4j8JMXmbKEhb/cO24VyzBNvQCkWKgMPM4D6kUWr7Tl/z50JboHStc2h/iSTXO8oqGl91aF+0neWDljTOFwifFPegJj9iW5S4CkJEJ1qoF9wsuVwEZldfIghDwe+YZt5ipAKAAjgCdAzfrP7io5VbhczygmzsqXzQ3rNU4B2sw1WgdoIsYchF5AU93uBFT1mXoD29WYwD+xEccSneC5FZicoYxSLn8QoIJQdoYLygaitNaR7DQbc9oxeMLi+X7JYWIZhpnChDK0I9KYGKtU5tAdI4BaRugB5CwLPyQMenpw6xoJhbKSjclh5uA1jXDMd0ek41TC9NvoFSoufrllEeCgtUdDRLLm6CgZCPRLyTVKGnIsu5DBYEpHKyh7SXAbkpBjh6HPjoEdB6IUiyiHRS2NPkxKAtyG9ODok0yDkQ8YItuHsCkoHilVvO2pC1X+SBFTsKH4y6kzuxklaVMSVCS58k/KsMUD2sMHLuEjpqE8B4lBxrghMxsWiOpBc0kHCpjJZ72lhzSkYD3lkLKj9MsapZh6nwHVUQMhigVilsJYi6eqHXWeeF8rABdCjppb8cfR4DugUiALGCRJyBR2AnACTDrn/aO/iZtPKCnCXnhvkSOJEJRfcFpoTO2rgxmKVL2FvF6qGKJ64AT8RCsV3NJJx5E87SoD0MYHGldL1cfENB9DDiWpXIJi36ef8WrKnsSKIpv7KfKP5lfEix0z9t8noAu9noEMZj0AIjWb6zx4HjDA7q1R3ae2VRWO1oJKDkGganmKp6SAScA9YAuusexeNs7bKzV3+6h4PXkUdJe/SG8kujfZTkrIcavfSilwBTeYvF+bWG9QuHLHr0S7D0MXjkQLxs+9gcol0opoNuaE9D9ZvDaP3/3L/SWum2scIB9pVq1STFeIQHDa8lMsh74vTL7+FwjGDdzNotKtYKNjQ171+TkpD3HNlrIBDxx4gR27dqVPp+fk1DHj53A5NT0/T0ILgbKZ51xxhm47bbbLMHjtNNOw49//GPMz89bQtXy8nIiUEJiV5KlvRXbp4t+anLKNt3a6ip279yFleVlO2VuYmrS6nCL5RIWT5zA/r370Gm1cfDAAezdfQrW1tbsHZzv6sY6qrUaKrUqltdWzXLctXMn+q3OtqSUOA4phvWMLgASMIi2qas1VCrwunq9njKU95AEuY1MMaElmYPzm5maRmNjwwQax84cAtuwoRwt+RmO0QUwU5/AkcOHMDExYfSlx4NCjjXmU1NTRt+ZmRnbNKtrqyCviK9qE3VMzEzjvgMHUK9W0W62DJwrpbIJU86dzzx+/DjmFxawtLJsdeNm/VNYDoaoZvJ2j0rllGVvP8N58e1WC1MTk7aGnBfDHBP1up31TSs+ztL1AikGCg8YtleCW3pichL33HMP5ubnMDk1hbvvvhtz8/Po8BRDgqoLVUhIsoSPgN6nFywkEHINFc5KEB5GM47V5hOSPGdnZ61tKRVq7jOuM70cBw8exBmnn46lpSXL8J+emrY1qIUGJxQEkxMTWF1dtb2XLfJU96HRhcJhZWkZ5QJPjksUZXpCfCkm118HIhFIWbXgLQRZUJ5uJ1MoTQAxPyPKkI7lUey12gL8pMJCsWjtB31PWsmCiwEtBbxWy2jXIe8BmJ6cQrfdMZBhFYfVeQdlxprY8HCZfh+tbsf273333Iv9p56KAwcO2H6ZnpnB8srSoUeWAAAgAElEQVSK0Y3y0UBIuQYCcnXfJP+E8FOqkbhMf+0Tr+DE/BfT21uq/F1VGqkS78BXip6ME69YaU28QuvHKED3MfSTKVUnW1+FcrR+fowaS+yhjOlkOUpBIZGiIKNOSso4RSdVCOjNchauB2v+7nMIYmWDfysPxIcsLJwQmqV5hdJgJRg3Ambyl1fI4rGK/lpXGbtmYLP1NJWJ0BfCns0sd88U3joTgc1qcPGw1BoODOu7sClmEjOH3B2pNREsaAoWfsZNRTCnkGJ3N4KAGJpAz8/27t1rh3UQ/AkWTZ6VzhiQkouk6SluZi6Vgt1DwvCZfA7HwvcdOnTIlAmVbFFYWWOU4PIkSNADQEu0Q6FZqZqLsVoqmwDgpp49ZQeWVpctOeu2730POxd24IJzz8MPbrsd+/buxdGjRw3IW2ziH7wRFKTTszMG+MUMBWdSZiWG9Jp4alEFTvabQ+vgmcDTnb+TtmJSz1DGIHTPVitGcyootUrVEt0manVjFtKNZYXWc16Z7AT08N8sOmar97qolMtot9r2k4LtxPHjJgy5pgQjAjKZ8fiJE1aqR5oT0Nebmyb4puoTSYLiEFhbWTHFgopcaoWwvrpQwCmn7sWhI0es/pyAng8WulVKsP5dR+rqFD7WSrOpz2Bg8yP418oVmy+VDtah29yi0hntidhC3wY2I2BteQWnn3467r7nbpQrFZx99tn45je/iV27d5uix7mzzj3JKC8kikdw71mf82ze6vn5PrOs5SIOMT2tsSxTgrcUNX5H4KZyStCm8Nm/f78pxlSCCPorKyvGAxvr65ienk72TbNp0zDAKVERbxoPkrdtTPmCKT+tZivNl7Dk1fDfaBwyt9m3XoA+DnhjusYCi7T3gOUtRO4D7woV7besRSZXBg9EdOSvl10e4P3nqfHCWCfnms2hzETgTtdooC5vpBc9CQzllCoVUyqb7ZYpTNy/4bh38wbRgOAak7bFUiltVqO8FPKp7WmFon4CoMcuW0+r+wFsVDIsC3HcPcZXAZWV//P/F6B7gBrnPUx5IHjLvIWuOYmXVGkVyzV9L/mmv2PFRbI0XneNQXkleq88ADJeNX6vSHmeVmjGe188hpqHzeUniL8lk33Z2jh5Hr9XgG5GXX+QVBx5l/vPPPlSA/RY0xMBvBtBD9OLKaTseMkASAJ9gvrJkuq8BUoNf352DqsrKyZk5ubmsLi4aEJcQorj2Llzp1k8/EdLkILp9ttvxxlnnoWVxkbSxMTVDlo5Bok4GCYWY7+PU0891T676847TegSaPfs3Ytjx48n9eQC8lCbHDJtkpIWuiZHGUzV6jhx9JgBO4GhR0E9UcZdB+7BzvkFnH3GmThy8JBdMzcza8TmuPiOn334w/Dd274P1h0TjJqdtikKk9V6aqF778jJtDb/uWmIAbC9K8q71WJ3sgDKGGo4QonWX6uFUqFgVuzBe+8zcKUrlZatZfLLe5FLhLpqj7kRu5tNlPJ5myvXkNa10b/Xxzlnn4077rgDZ551Fv7905/Cjp07zatBJrc+AaMhCtWyCb/mRsO6zjFJcen4CZx/zrlorG/YetcnJ3DvwQNotJqYnpvFfYcOYt9p+5Na9vVNs5LJ09bXn5Z5qIU3Ph+NMDszY9eyBev6yioKtNLbHUzOTKM16mMQAD0WaPzbJxV54WACYUSXacWeSeE9OT2FH/zgB3jkxRfj6PFjZrET2Ano1sSGuQeM1QY3M+P3lXzRAF3vMhALdfSkLxXP5aUlU0zN20M3bb1uShgVLnowmLhFHqfXi2vJ3xd2LGCz2bTDRRZ27MDhw4dNkeIz+Dufwe95uEqpXLT1ppJKZae92TRr3eK7dH0671U/lIoJ0EnLkwG69uQDyRff/FQyx4N6XBboLW1zFAUL3RsdXhaMC5l4pcySkug9yeUxUa1h2O1h0O2Zp400IJ0Jxnv27TX+a3Y7yBULtqYWe+/2jV9n5+ZMhlAe0qOy2WpifWPDlDpTNmUGhqRGAXqG58dH7XlPBj4xMPM6GQIeCAUupIOXt95QsOtDxYMvWfRgxUseyEJWns24HCrtJW9hej6wOTpA19y8Usjf1diJ3/t56VmxR1MKkJeBqQIR9aw3efsAWe5m9ERJjzEN5d04mUEg+cwxxGOSaz+meSxnvOImRUD4ZvkyIbRrvMCkOA183MaTZaAN4wmmJKVWu23ApXiBAv3msg3WhxbKT4oFMYtHj+Gcs842IKdgoobLd3Ih5bK+7777cN5559lmufPOO1M3Wn1qCi12+Qp14AJEJbtQg6Ew5+e0zOlKpgVNrwCfX6vXsbaxbgDgLRBZ6GJ6jnPU7aOz2cTenbvR2mig3+5imMtgddTBntNPxcbaGu654y7s37MX8zOzOHb4CKpsqsI6ynzeXO4z83NotFuYnJ3G4aNHsXv3bgMyXwcqemstYg0z1lR5vdcqY8bxCY+Ky/CaxK1rB3aDcXLOkSDHsXdbbWOSXreb5Eg4QCf4cd6WDzAClo8fx2n79pm2eOjgQezetcvclnfdcacJDDL02vo6HvzQhxiA00Ln/3PPPw933nO3PceArtfH6afuN3CkYCWw02ri3GgNkXYUpNlCHmuNDdSmJnH44EEsTEwngB6A3EA9hFBMCATLfNjpobG6Zuu3sbJqcy1WKxhWCuiHA4+8MBGd4yoDrzHzvVOVmo2Z1nm70zZvDOdL1+zpZ5yBg4cPJYfvmIchAXTtCSqLZQI6k7FCglIC6EmJIwGfnqHJ+oTx0vLiktH41H37LDOX+4u8bC7jbscUI4I333PHnXfirHPOtrEsLi+l7U1NQc9mcMopp2BpeRmDEeOEBetJL0WKP61NL2PcDAeE9Wdvdq4/gzDqbsc+7mpsEQsm/u1DRl4wpYJRbYIjo0Lfe8snFsx0pBFUdfxrLIBj75Z/v343ehijjIwHubf37jrFPBp0vTNc9/3bb8P+005Ds9vGRqtpp8QZeNOjMQBmJ6ew0WiYF45eQCrwVEJNeRsOEoUoGXxSDRLaU1spYGisEtMm9jB4MPc8OA7Q/To8kPyQhe4BPVZqHyhL3rwNUQzdg65kUfzMdB1VrukmHwOj6uBjoNct8uApvi55pyz4cRb6Nlra4O7PGXqfPESx5Z8awO4MFD8myeRYofSxeF4fJ72dzLDWs2U0G50HSf6HVQyFnIMMW79qI8SLwYcIYBSXSG9MakXsQYwH83sSnwSgpSbtSoqAByi536ndUyDf/M6bUM6XE/w0l2mSFMfPGN9juhT/rWysYGZiBo99/GNNmB1fXUGvkLPe0dZpK+3EFkprmOwQ6rw/8+lPY+fEDnvOAH1cceUVOHLsKKZmZ8yyEyAohm5WOy00xjnZGnAIVPNFfOrDH7f+08zspl21/6Lzsfv0fQbgp+3dh6WjBLhT8fYb34rJ4kRSB40RHnrxzxgYdYZ9zO/aiY3mpsU+6QYWoI+z0OMYlujoXXGeQf3Cx0JCdDf5ZSEPxvmSpCG6W2mdfeR9H0I5yR23+V96+aO3OoLlMhjQ7RoAnc8p5/I4eugQpiYncerefdjc2MB3vv1fuOTiR+GDN30g0JstY7N4wtMvR4uHfeSyZklWJ+qoTNZtLGtLy5YgRIv3pre/w4TlVG4CjUED17301yy8wdyDo4snUKpVUJ2cMLc5T/OynK4A6GmsP4yfVubG6hqmaxOYrU/iPe+4CVP5uq1fCz1c8pTL0Uv60ST8F1lLMf29gCCgrxw+hn2n7LE5fPzDn0AOebTQtjV//BVPMI8EhTqVDEssDD3W+T0Bu0CFzDoeZtPyKUuEYsJcLo9WYxPTU1M4cM+99v3jf/7n8cev+yPU8rVQejbEC657IY4dO2bvZCz/fe9+v1WOt9FBe9jFK3/j163FLPmNwEMhTPc/FeZKpYR2i16WAmanpvF3f/MGzJSmwILQHrp43gufn66/ATrXPx/CUqQxlULXjtYDsJT8B+LPWD7EPBt/r/VJ1iGRxDr+1d8rXvfrOe53hl1YumUtaAdDU/j+1+/+T+ysLRh9FxuLeM3//F1stlvY7LSNX3mmO2UGry90h/inf3wjysUKiiiihz5e9ZrfNCXUDA0OSiDufspClXU1bt6ywPWdB3L9bkmPY2ruY+V0HCAphh4Dut8HP8lC/0mArrGPVcx08JWbfAzo4xRqTwd5g0UrubcVx/a08zRIaaaKmjH7X7yXKp9jQhrqsihDVbJ1G066Gv3t/Lvd6zAOf7fCS4kvQFhtikY4WCetSKEH4hFP+/mTAro2pDRdvlAJCEZ4JVgE14wSAFTqJqLGBOHf/K6UzeH4PQfx4+/engi6QQ8sReO/VqeFSqmCRrOBerWefndi6QQW5hZwznnnoDQ5gWG9bP2kjbB2QETiyrG49GBowvBzH/2sfXbgxAGcurAPj378pRZ7POOsM7G8vpbGXi3ZSl3luGFDi9ZqoYRRp4fmyhp+/F+3g2J50OsiUyjikmc+Cbfd9SNccM55Zvm1NzbNbXfKzl346Ef+LekIhCIawyauetrVKNWruOfgAdSmJkz4NtbWt2Vuxha6D3l4Ztfi8+c4V440RN7vmUgMknyfxNHN5Tccobm+gdu+9j1TQVi4Rpo99gmPS1zYdLXnkv/mog4HYvTbbVRLPKAlg/WQVEcLm8lVBPkPfvCDKKOC1d6a3fPMZz8L6zwBr1yybPTVxoYlPNJOWj5+woD3Cx/7D1MoaGtTmXvYox9u60J3uylvuazdx0QvdEOnpJC0J29Lwv0wZWzp2HF7brY3wLc+/3WwL5i9r7OBy57xVHQdoHvBGgORF5wGJENgslC2xKaPf/DjAV6Skr+nXPtUE+Ttbjd1uSuGzqQqunFtrRnSYBe94Pa1lsBUVNiHPp/HdH0Sb3vLjahlq0aT9dYaZipT6KGH5uYm6jUmw9nZbXjhS38F99x3Lz7zic8ZsGSRNO151BWXWqiHViO9UuRzjoH5DowwtRoNex9p9f4b35sqc0MM8JwX/FKyP4JnZkBljjexZSyBhGVjAdC9QBKveoEcy4EgoeyHvotj6KTRyQ2OUTAmksZIEsAJyCcJaV74x8qasQibP7F0sT/A+vIKFqZn8eY33YAJVE2hIUi/8OUvsvLKVq9r+7fd75lyTu9EuQ+8+03vSN3qlD6/8PxnoDYxYTkiVARUUmnNmFxJor0/qn/2ljl/V1JfDOoe0EU/P//YW3IyQGeOkGLo8TWiY7wn9LcsdN/8aJyXKwZpD6Zqo+vfoev9vPi7BzeNVVUAHux0rYxQ/5wY1OX2994dPxav0HtjKgVs12VyHPDzHn4+ziD2n3kvq+dThRS0tuMAnbJX3tcU0P2m8RPyG4wvVTq/AN0si5DMI7D3oOHv90QzQM/kMJEp4NMf/URyLrgOb7DYXVJKUGRsj3Era0SQWDibzU3UqjVc9NhL7ZjG7hhAp5BMQH2AL9/6JYs3ztfmcMllj0qTgpi1yixv6wfNeAmBKj0AKPhhBkNzq1ZyBXTWGvjPz38Zg24nSWYr5HHR1Y/HnUcOmGXJ2DoBZqJctTjt5kYDX//S13Fs9TjmpnfgwRdfaO5dCgP2MLfkv+kkS1+uM6/pkV5eKI0TiNLQT6YhPlBSHHE8ny+YQGNmM93/X/nUrWgPmqjlKgbSl/z8pSaE7ChM/gygLkAHQwqMdRVLppwwc5su98b6eloO8vUvfN2AhUDymCsfZ+A8tzCPu+69B5WJurmMS7k8jh8+ij0LO3HT296O2do0Cshjrb2GF1/3qzi+tGgWUqZUQG80MAG7Y2EBzbWNpOTIh01CYMs6KfUHKCCDmeoEeo0mvvjxz6HbaWKiRIEN/OxVj0MnYattwHIyAerBh4A+kSuaEvfv//7vqGQqaKGDpz79alTrNSwz4TPEW31SnLlhdRJbIoks+VLWOmO4FLO0mhn++OxHPm0eBQJ6s7uJejGxzvmvO+zaPikXKrj8qida/PZD//fDYHX2PSfuMw8UPRzMJie47Ni1E8cXFy0hkHur32lZDgR5d3NtAx9594fQHjZRy1ZMQb72hc+x9bLYOS10rn+w0o0fXetWr2RKKKnr2jhASXvIh62ma7zM8IAeC3ouvFXhhNazki9eiHpAH7fGjeameUI4/367g3qpghv//p9RQh4b3XULI177nOdg96l7LVxGDxt/MjGOilxmo433vv1d6LDaJVcE1ffrrn+JyZFGs2kln9YaN5RbGqi72m3vadO4Paj7pEA/F/0uQPPKpqeTd8l7+WG0sE5pSfmaf6fA8acBdGW5j1OW9JxYudA6WCVBqEP3/OHfH48/Vqr5t+SnB/14PLGipH2s0r3EY5m0XPV8si3ny1UIaE7qnTFuruJHKZe8RustD5LeqffHVnqslGquiqEzbEf5bYYjE+RkofvN4C0638mGA1K6vU0gaE2lcnKmLEGTL6TrnS9QrNBPSBPgQEuZPLorG7j1lv+wmuFcNo9Gq4FapZ6GNeRypwDb2Fw3IOcJYesba6hOTOHnrngsOoQLOyQkaOokHBOL+gN86fO3omAiHbjwEReaVWIeBzICLRVXd25gHpLAjAFCrXN3s4XiKIO5+hRu+eSnUM0VDUQ6GGD/Ix6C6d07LPZWK5aR7Sfu49nJadsozDR+93vfg2qJc8rgkY9/lFlsjHUurizbMZK2yKHXeT40ALHFD13CEoGQNF9RkxarvVY2v+ulbkzNhjX8nrXFrM0eDkwQWQGamoyE2Gd9ctJis1RAaMV+7EMfxlShbuDB0MdjLntsaqHT1W7CXF3hzEDrm2KyMDtnzyAAUdkhKDHuS7BmmeA3v/lt5FDA2mADv/T851li28KuneZd4f1UgrqNpilE0/UJi+mSLozv091en5nCscUTqE9P2d9WvzwaoWZJeC5xz3kPSDHG4qmMMXmplivi8x//jHFDlv3mM1k8/KrL0GFvlZDkps2s5kKaq7a5+MJi3jytrjPAf3yMHiBa5iNc+YynWEIUvS88G12uV9Jdwl2AnjQtSvjM3O886pVhok43PWq22djE5z76GXQGLVOyEmfC0BIWGbcn13fRs6dcfc3TrCxzZX0Nx04cx7kXnGdhiqXVFczuWMCP7roDp9MrtbZqsf4evUzkyv7QlOvNlTV85oOfYO9F20ucz3Ne9DwDc3pGyD9KOjTrQo2haL2HPgbWt19x4dEI1XJl6yyEkICUWjr0BJmlH+4PIMMP1Go2n01i3AZ2IXCvNRiRSUkQegzIr6zXt5794fTIcJKZ7Qn1Wte+tuZJrMVPus3VKzXLk2Gw6cYb3ow6qNAk/571y8/G3M4dOLZ8gjE4q4wo1cpYP7GMM2Z24a/+9M9QKdaMPk208ZKXvdTyPci7ppzoxDF3SlvajTEcFqRjVJXLo9ayqSwOJ97pCFvb2+o/r4OXQmzeqn5ComfyntB4KbjmRX9+TC+DATotdTWU4t5z3dVSQigzPtEGknULX9r+Cbzs95IBrrodhnr8tPumHf6TKK8s37SwRxiDwqBmsEQNuMxjROWSnrZSkoNiYatwHDRlh7WWDiehWZlt3InUED3hHWJMimshUVA8Yxa67nVtbrUu3LdpzlZ08BefoZCAPK3pfaGsTTF0vT/2csk7LgtdwO+T4iwsXCgkgH7R1Y+1xjI+tV6axDjt0GuJibc20T45ULmHVH4j7UpuX++KNxfBKIPNxRX8939+Bz1bniQ29aRrrjShw8QiCvvzzz0P3//v7+L73/4uqAMP0UMJBbNCHvzYi1CsVSzLemNt3dZox/wCjh85arXGjY2GAQtLSqhN1icmzEKnAkHLn5u/VClbbJcCgcJ4565dVvPMmPDi8RNgaQ4FHsH6K5+7FZnRwECrSwvvqZdheXMDlWwe5Uwey0eO4ezTz8APb/8Bzj33XLMsTz1tP777ve9hx44dljlLy51uaRayHes0MDU/i9bSGiqZHOr5kgHjyuqqZWHzmtVmwyxZulgXpmZQyRbM2iSYnWDZ0u6dOLB8HDML8zb/teNL2D0xYwmHrCM//2EX4us/+j6qc9N2GMrm+gbKjJG2O3aeOF2mVFiy3QG+ccuXTaDbEacY4VGPuRQT01M4sbKEyelprK2voRzqxLPlIpZ6TXSY8ZvJYv/uPTh24JDlGgzbtFjylutApjx09IjNx97fadtGylfLWO007RrGwjl38gPnxSxjxpynd8zj7oMHsHDKLhxbXjReoxAm/9jBKzzxLTQAMmWDSoey1gksLG1jRy7OqNPHVz/9BXO5E9TZ0uShj7sYC3t2484f/gj7951qyVBMYmNIpNFpozhRtczmbKmQdEgbDCwLfPeOneaxKfSGmJ+asTIxJhBasuVEDXfcfRf27d+HlfVVi6Wy3I4eidkd82j3uma9TU1No8Nky1YHtWLJ6Hbi0BE89IIH444f/9j4l9nzFFj0ejAXgMrJ+9/9HuO/bKGAFoBLnvRY41Umsh05fBjnn3euZdiXK2VMz07j4JHD2Ll3N44vLyFfKSWeltHQlKJiiSEDINvsojrM4oPvuNn4OMlmyeC5170QG902UMybokDFjTRfXVxCdWYKzVIGh5dO2PstWbTTtSQxlvNN1urGa2eefgaOHTlq9e8E/OZmMznjIDNAv8SYfAIqpAPnMFGtI5fJIzvKYPHYcVxw7vk4eO9BrK2sJXRvJbW79ZkJrHbXsbK5htn5Odsz9HzRK8IENfYDsPwFrhsVfIIDG5mEroSmkGSTsBMrIApUOUdZvOsf6EJnW+Mk/Pf8656PUr2C9WbDznJfbzUwOTeN/tompjs53HzjO9Ec9TDKFEwm/MpvvcTk18L8vMk4VoLUi2WraCDvEHAoC5URz/WZ27UDrX4XjV7H9vOxpcVkbwJYPrGI3Qs7wMTO1uo6ZuqTyI/YNrpjHhkmPu7ecwruuudunHnOWWYoHDp2FGecdYYl45p2bkkxSflxIu/7pvSvHVvCg845H5vtNpa4ZtPTYOL9xuYmqgznmDKStdLG3bt2YrOxYaWtqyvL2LF7FxqtNlr0bFSqtm/bjaYpCZQtTNjifpXhlCkmnkkqRWubDVsnlvsevfcAprMlnDK7gJWlJZMP9YVZbLSbJjvYq2O6VMXc1DQOHj6M6uwUmvkRjq4vozozgcxohMbSCibyJSzUp9h+0hJgdy7sxOr6Omi09MNxyYZT7CFSr+P4yiL6ZfJf0klRJ8+xQmdIxTDktphQpWKm5krheG474ZHhGnqDXSMcudj5U0Yt11EhaCUyE19Z2it3uVzwAvfYY+Dd7faddenMJHlebIZEL9DDrrrEAD12U20z7SM3hNwX3PBUhs2NFLQRfufraTVYDZ7PlXuAzF7oA//xqVvMJdtCFzkUcfHll2KQGaFSq9lzuciFTM4Y5lMf+4S5xhYm57DR3cQVz7wG661N0+LmZmYsM5WCjxv4v776bYuDMb7IZCVaMrTWH/G4RxpzT0xOoLG5aXHFjc2GNX3pcdPnslajzjI6c9lmsokAHQzx1c99yWxXJsZx8+656HwU6lXsmVvA+vEl7CUTnVjCV77wFbQHbRRzZRxdO46FqR3GF22O+fFPwPKxE9hzzhlo1HJWi13sDnHe3tPwD3/x19gzv8s8FI1eCxc//nE45Yz9eO873m8x5VZn3YBpz+Q8fvbCh1op2J2H7sP+h5yHt737JhOIs9k6ct02qoUyrvmFa/CdO3+IufNOx0q/jbvvvhPnXvAgrB06ZuVp9FBwQxSHGeS6A3zzli8b4Jm7GiNcdMnF5rb9+Ec/aWNKNHHg5y56GIqTNbSredTnZnD4vgPI9AaYn5zG8tHjeNyjLsXf/s0brBwqn0myu7nGVMIWWyt4wa+8CHcevA9LrQ2cceaZKI+y6G80MV9jUtd7MFGu21nXB1eO4eW/eT1uu+NHJgg4Xyp5rBVmzbBp9RyRaqSD5i6epqDmATLjAJ1jueTKJ6DZ6+Arn7nVRsjrOdazHnou9py+H41+F5v9jilUrEOmksJKgB989/s4e//p+NT7PorN1jomK5My7u3+q55xFTr9LuZ2zOO2H96OqfkZzOyYt9g/AZ05BBSgpVIVCzPzpixuLK1gqlxFp9G0ss333fQ+rPU2MFGYwImNE3jeLz4HF553Ad70hr83w3St2UCnWsDlV1+J3Qs7rdJiYW4ef/OXf4X5qVlbp0OLh/C6P/kjHFk8ZnHwytSECdNMIYeJ6Wk02ERlMEKh2UN9kMW/vuNmFAnoQQA+/uorMbdnF958w9uSnBn00eu0MFuawJXPehq6s1VUZqcsBs2SzV1zC5ZLwnDEroUdtnfe/Hf/hM1Ow0pAS/kS+qM+Xvva1+Lw4jGglseB44ewa8dO6xeQG2VRK1exeOwE9u7eg3q5ht9+1W9h9xzzLLg6Cf9RUD71mU9DZb6OTCVviitDCqVa1ejLEMPy6goWFhbSro0W2gjWv1WuZGEJkbRG8yNKngTQ3/n3b7P3MFWu1W/hxde9GJMzk+hnhhjkgIPHDmN6bhr1XBFz3SLe9Hf/iPVuC90CPUVF/Prv/xZW1lZN2NPjxDDSsNkxDwiVnb/5q782b+bM5DSa7SbK5Spe+epXmYJ7YmMV9xw5hFPPPN2MG+vlUKtj0O5iplrHkbvvw/vf/h4LG9VKVeuBwVh9IVfEy171ClM6mOdC5XmYHaHR2jRPUZJhv3XeBI985hrtnduJ61/5GyiWKpgsTWO5vYrf/O3fwczsPNbW1k2pvuFv3mR74+j6Eeye3ImX//ZLUatVjL6jTB67du020KXcnZmYxBv+919hs7mBqeqk8Uxr2MHvv+4PUJuewndu+x5WNjfwoAsfaknJxIczdu/Fn//O74NBPpZoTs/N4VV/8Ls4cPwobrzhRlSQB1Oml0+cMMXtBS9/CdZyA8yfvg/3Hj2A6alJrBw6hgefcTZ++M3v4JxTT8fr//CPzeRWoJEAACAASURBVJubzRaw3t7EK379N+zeP/iDP8BMdSrxbmCIF7z6Jejnkm51BulUeIJ317y+OllTx0OrCZm8PkwsDp6FVAC4XwTKCp/Khe9d7OYsiLwnsuTjkMw21zyNUVZaMKkzHNedeegVSae4RBPLpV/oxjit3lwRoXczWM/bS8qyzOUVMi49oOtaPk9tZOUeyA8zGKy38B+f+SwqlVqS8IQsLrrsYtuUbCRiZWyZjDE1XcL/8q6bsTBJYTVCs9/BZU+7Cp3RAMeOHsWDzr/Ass1XFpdwx/d+bGBeQhGrzVVMVadtjEuby5ipzeLCR15obkfG0Campoy5mJFcLJdNOPC9BHS6PD2gf+2WL28D9Ic99TI0um201zYwXa7hkx/+N+yYnrP4b2fYMcAs5yqWcUxaTuRZSzw04XHxEx+Hw4NNrGysY7ZYxWS2iP/64tfMouSidDHAlc96Om589zsts3g6N2U2A/9n+l3T+C99zKNxyxdvNUuNFicZtdPdACPQ7bUGZhbmcN7DfwZL2R7O+tkH42vf/qZ5PFonVixuztarNFFKAdBpoQvQ7SAOZEyxKBYqWFxfNCFEL8lmawOVygQuesplWNpYM4/Dnp27cOS+g7jlU59BOV9AJVPCZnfT6M5YJJWqRncT1WIdi81lTFZncc11v4gf/fjHBrhTpYo1ivnqLVSagM1+C/l8BU9/4bNx+913WFc5WsBMaORmo0JiZ2q7LHe6h1XGyE1RzDKqmUFplB1robPFChXJMgpYb6xgrj5jCkJj0EIhV8ETn32V8aUlQjFfhEfqEngGI3zhY7eADjvCzFoz6QrIfwR+VmhcduXPG2gs7NqBlcaaATATyhh/pfud+6e12UFjbQOjdg/nn3m2eV4+8F4qb8lRv7lMYiWyroIgc/TYQZy6Yzf6zSSfoJPP4+rnPQO1UsXK+PbsPgXvf8e/BA5KmpC+4OUvxL2HD2B6fg7FetX4jZ6MSr2OFj0cDB1sdjExzOFD77jZmt2Y2ZrNmPD82ze9CcutdUxVuPZMtQNWl09genYBD7niEuw/72wcvO8+7Nm1GzvnFnDnj36M8846G3/2+j9FNcfE1nXMVmdSMcc9aM2kShN47it/2WhExc/ck7SUcwVzxdJC/+d//CfbwxSajXbDTlc0j0VtygCPOQvPeMGzjZ60aO85cB9OO+tMAyJ63ZhvY+e4s0UnXd6UczrCl3a4HQc/QmHESpYsCsMM3vEPb02O+g3VNb/28pdgcXXREgHrs1M4sbqEcr2MSiaPzuFVfOA970OG515QCUcPr3z19RZq4XvoUVlfWrZw3Vvf9BYsrS5ifno+2d/DLsrZIjbaDXPXV8sTeNFvXGc8sv+sM/C973/f+J3W48byKiYqVdz0xreZ/KCLetOFJ61EzuRnBi/5rZehPjWJ23/0A8wtzAVAT4SDaJHNZcx7kOuP8H/++g0oo4bV9hqmyzN48St+FZ1OD/lC0SzPt/3zW9EcbKKWo1exjdf83v9Av9+1sfW7QywvLtte/Kf/cwNWGktYqM+ZHOqOuihmiujYDgIanSZ+/4/+0Ppw0DvEsMDi8jJ2Ts/idde/GrOlmpVoNjot/Opv/TpueONb0EUXNZSATsvyGzhP+mde+JpXYmPYRXfQxeREHcUB0Fxaxdvf9M+oZUq2dskJEDmjLWlz/fXX44a/exPWG6uYq0/bZy98zcvQyxGUtw6NslCLC2kq/4EeuqRiZWTtr61trLW+Dvzlzv2IXec+P8Jb2nGyXJxHIWD3eQjEWQN6dgIMOVApoF/4pEcmlRXuCFSCe2z2e5eCrqVA6nb7KaDLxa5EGL1Y8QNq1fxMMXUyU6WXwRc/9x/m0tjstrDeauJFL/lVcxvpNDe6Fg4fOIj7fng3et0WKoWSCdZHPPoSbOZHGOST9qx3/OhHeMgFD8K/ve8j6I06KGdK6AzaKOfKWGuvY6KcaIwddFBECVdc8ySsbWxgdmHeYo7Wvz2XM2udcyTDUlujC0kW+tc//xWz4bihmFR13uMfgWOry9i/8xRzG3/t07cm1lNjFdP16ZAMRnDumQtPYb81dpebnsUFT77EYnJzpRrai6v4xue+hFazYfFRMFfAIvX0MRRMQSHwtZsb2FmdxtrKclLvmktcrwc3jmLnxAIs0tpOEr+4s442VvGUFz4Htx+6B5Pzswbkm8eXk/a0rc2EMQTon9tuoVNALDfXUK9OJd6SxjLm67MB0OvYQA9PvPrJyTMKRUuM+9rnvmKqADeVLHpTGkn7UcdKp6YnSJscFtHAL7/wBWivbqCaK2C42canP/nvxieFfBnHmst4+rXPNkuKyYS0Cgi4bBVrYYEeY+muDj1Y6NoIBHRa6B7QudUJEVSAqG6QwhQBXLdmp4G65TsAjRGFchlPfe411jeALVXpsr3vrrvx7c//Z2otrm2uYrI2mZZXJpYsnbZDXPrER5tAndkxZ56AqbnZJLt/fc3KBudndmDY7aPMjnGtDt711rdjrjIDZjxQAaIg3Bw2wVgyywkJpvyfsWY1ORv/Fc++yvYEG9Sww94/v+kGFPI5dJm8WSri2uc9x9yK+XLJ1pv8li8X0eJJVLm85QIUWv3tgG5x2AzWBgyPFK3egPuGwnWztYb5ypTxRa46hWtf8XxrJMT8Cf5kk6V//Lu/x0SunirVBAKGJfbtODXNj6GS2xv18Hu//3u49+57TOmzI2c7XcsF+N+v/1PjIAIJeYflpvSw8V9v1EU+wz3B2P4Qv/SS51o8le7rx1z2OHzl61+zGDaVcu5lun9pMZtrNVR2UGGysDzLfwjmoywKgwze/o83Gm+Zora2ij95/Z/gyPEjFhacXpg1YMoVc6bUzZem8Cev+2MUKkmSJUNkL7n+pfZuCltzPzfbeM9b34X+qGdjXu82jAdmqjMuX2HLg/X8l77A8kQoJ1nXzuY2rJr56z/+SwxMBhSxtLZoXf+s7W95Ahu9TVQKNQObJjp41nN/Eeeefy6OLx43xTCB+qQSyNqF8pAldsws17C2vIq3/cPbE9pbOLOEl7zi1zBJb8Kf/w3WOmu2J/iMl776ZShVyxRN1mti/8596DRaeNsNb7N7KeMavYbt36nyVGKhj1ooZxIwJj+/4n+8MjllrFhAbXoS3Y0mbvyzv0WRSkC7jVy5BDbiTbr8J/xOVTnD3hkMiw57GBarePFrXobp6UmcOHoUZ+49FX/8mj8A6224dhvNDUxUqfQlNTuUPhvtdQPgHZNz6DQ3kSnn8PLX/g662cSosaOGlVMQ8pXMJW6hg+ScCBqa1qaZDcLYp4GhQd961VnaMnL5U0DtgVl4meaUuIoHn8Tn7/G5bpZUGspbZURnHv6UpFOcQF3BdwG6/k4TKUKCQOKKyJomxwkr25A/BeByszNWpJI2uRBsgt0Bis0BvvHVr5vwKTBeSJfsxoppceV8EkOieOQira4umfVLwUWgvfKaq3GUQD0/a2VSF5x3Ht7yT282hucSHl08gmc945lmbdPFSQvgi1+6FaVs2QB2eW0FD3/kI8ylTLeVndY1ShKZuJm4WezwiXCIRm44wje++LX7ATpdzuvHFvGdL3zD3kwXLLO+r7zqKgsdsEXt8cUT+K9vfRuTxTpa7Qamy3Vsoo8LnnCJxZVHGy2LYf73rf+Z1LgP+8hk86aNXnT5JQYGdEt+9P0fMhcU4YzXcYMcXV/C1c+71ixAxin/7V8+gN2lSawzzjlRB0olXPwLV2Bl0La4MEFwz9ScxVtJOzJG6nL/3PYY+tHlE3jBi1+Eu+671wQIs/Jvfte7MVcj6BCycnjqc66xznts1XrX9+9KPCHNJcxX5/DoJ1yKGhsGbTYti/573/jvFORXuw1ki3VceuVjLH5+4uBhzE9M4WtfoEKQuOcpIC+7+oloDftJjHFz03po081EFx/zG5LszCR2bhZXOI7VLFuGdYKFjnbPYugE9CSGnsHRQQNPftpTzaXJNrYsW/rkhz8RtPtEqDz1OU8za+msM89Et9nClz/1RRMyFND05jzussuM/x/0oAdZPfhN734XylXa/ATCkZWwDZlbU8xbmSR7EDDm2ev20Vxv4ox9p+G+O+9GrVDCLR/5tNHnyNIR7JrbjSuf+RRMzUwb7zIv4/tf+w76/ba5yekmpSL3hGc8yUJSlVLJ+hq89c1vQTVLJ2XS0+HaFz0HlcmaudoPHDtiuRbVyTra3R56PD99lEGx3Ud9lMe/3vQeU27sfHB2AqTC8MynWBydCY4fe8+HDVIpfAmmh5or+O3/+Ro732B6YtKa0bzxb//RrGq+m25rwsk1v/h0PPRnLsRX//Pr+NCH/tVKGdljYCJXNXD+rd/8TWssRVcw9+sb3vAGlHLMNae/aITrXnmdCdDvf/97uPDCC/GXf/EXKGRKJqhX+muYzE/h2pf8Evaeug+3/+iHqE1O4NzzzsOdd92ZALo1oEkOALIkJrNykvp/S0gNgJ7vA29/441Jj36i1gjY3FhHbbJm3E5QX2tuIF/Om/dnc2kDO+Z2YKW1YRUApWINr/ydXzdvJPfZToZA/vdfmTLSYdlboWp8/aLrr8Ps9AwWDx/Fu99yExrdRnqIy0RpEte+4Frs2bPHZBCbB938tptx8PgBnLpjH5r9Jq677jo8+MEPtqZB9953H973rvdjubOKXDGPfMaCB3jp/3ipyVUDdPbkt/9MX2E5X/KT8e/T95+O2757Gz5680dMPeq0WnjFr73CjKTXv/71mJuZt7n/yvXXIVsuIFcuYHFtycIrE6MS/vIP/9zWutVvo5Kv2XZ8+W+/ws41OHzkCN7y92/BcmsZtUoNzeYmZquzuP4116NSr+Hg4jGrInrr//v3xlOtzU2UajWsoovrfuPl1iX0u//5LXzmAx8xjySf3eQYkcerXvdqbKwsY++uXTh87wG89YY3h6RRKgFFvPq1v4v7Dh9OPFHNNm5+803GTZsba5ifSCz06/7X9Whnk2OGFZM293tIYLTjT08C6NZ4qd1JO7WZ0eLwUTF0n8HvwZnXx1UK5hxwh28p/8wDeYrFwZNgyirHyHV95DWPu19SnG7mg32WnQYs3xn1PbncBegmRIPrgYNl8oey3lNXQRg0AX1yWMCXPv9FNFhXPDGBzU7LBFVi5SSZ1tzU/Iuu6G6nbdnAl178KOSqZXTLObM6mJjw7a98C2ubK5itUfMFnvjky004sJ81a52ti9fGOm75DGP2HH0OT732GnzzO/+F+R0L5k7hCVRM1lA7TVocBHQKPVp637yVdcxkmIxl11/89Cvw3du/j3NPP8tcurd+9hbUsmX88ouej099+tOY27FgzzvnvHPNff+xD/ybAfpUuZ4k1V3zeAP05vFls9K//MlbkqYn3bYlkDz6SU/AsJizuBgzhqmBfvy9H8bm6rKBDwGdz9l74dk47ZyzrH3naLODb3zm86jk6NZlzHoDZ178s6jtnMPu/fusNe3iPQfxoAsuwOJm0toytdA/m1joSoqjdvszFz8Me/afiqPHjqJSruDznyT92Eo1b9YAdeInX32laa133HUXbvvW7bZ2j7r8UZbMxQRFZm+fd+bZOHrgEL5665fMw0L60eX9yMsehX07dmPp8FGcMr8DH/vXj9r9JxrLqNdn8YgrLkUvC+RKBUtutL7xzVZS2sVSRpatUeyHWnmrCtBRpIwPs6Z7mLH1+cqnPh+SGmmhZ7AB4EGP/hmce/qZltA3Wanhlk981hQ+OutppdO6YC3yPXfehS99Kkmq67PJSKmCR19+Gc694Hz88Ic/tLgoQW9h5w7c/I6brcHMamMNv3Ldiy0BhzXM7HDHFqLWOS6Tw3RtGnf98A6Ls37y/R9Dq7thyup0NfHuXP60K0xRYQtcWpgffOf7jD8YQ0U+h36ugGe96FpTXHjIC/fBB973fkvwSrwkOVz17KcYoPP65ca6dcjrDvvIFYoG6AUCemewDdCZNDfMZHDNc59tSh/zCDi/4iiLD73zfVg6fgRzCwtYH3Vx3cteilazafF79pR/303/knor1rvruP5Vr7IkMSrMe07dhxNLi3j7De+0MVIB5jo+85eemQgyujNzGfzfmz9gikBrmCRGPfeXn4ep6Ulracte+WeeeSbe+NdvRBtd/D+v/T3c9oPb8eCHPhR33n2XJfydf8EF+M53/9tyLhT2s2xu8ko46ZCAbrKKcdBBBoVhFvneCO94040mpJn70d5ooFyv0SVi2eJJJ8LE+2JJ0rYaGWx0m5bjQSXjpde/1NaBALG2uIx/ff+H0O63UcyXzYq/+nm/gNndOw2od0/PWc7Nv7zjvfY81v73Bz287g//0PJ4ZIW/5YYbU5nYQRf/67W/b3NmtQy9VkyefPdb35OEWH79RZbAxdLfHJsAhU6aPG7WGnDZiJM+IjtPOQXf+sa3cM7pZ+MvXv9nqOfLVuWSeNeS0B/ne8fhu/BHf/6nqM5O4p6jB7HvzP1YPHQEg+MN/NvNH7TwWClfMWXlGc9/FnbtOcU6Ok5OTWJmegZ/9JrXpbl5/x9r7wEmaVWtC6/q6py7Jw8zQ9QDggKSJAfJqCAoBjIjKCA5nKOoqEc9oCBBkCBIEi8KSBAREBEEBRUwXAHJMDCxp8N0ru6qrvu8797v16v3VA/e+//Dw9PdVV/YYe31rrz6R9fYhd/5DoXbuvYWWgzP/dzJtuGc9aJv2+yYM0+yXH1wwyB2YHDpKrv1+htpPa1tarZeG7Nzv/pfNtLXZ/NnzrJvX/DfpCfMbWQCGNFg+378QJsxb6699z82tddfe91+fMWPrI4R9WaDvb3W0tFmR593khXyQUNn7Bvo0WUjKEo9y4qKzaqwvkijZsfJGBQnZVXuawb0xVRs+cjT4DkIfpW08SwGKNYRSU34sngyZS26yvnZhw7ZowyghQlEJoAMsF19dJ96lgF+GRLGBPPQZabHd4rik/+dprQY8SchgZMuIo+zYH/9018M5WPR+KBQGrc8cr7L46FjEaRrRLRPjDNCtKOlLXq2zDb7wBY2XpdnwNJ68+fbT26+hT47gPnAcL/tt8++jH7HODBGRK4jjey3jz5Kc2bXQLcNFEbsmMXHk2hBLIjuVEUvdSEDGAHQAQzP/SFo0AL0hdtubuXaPEtAzmxus6pCkVojOpeh2xZMRPDtvfb66/biCy+QeTRXN9jE+JiVa2pt4z22YTBMQynHnPzf/epBq4fpmekmedv1oL0t31RvXX091PoRTf/wfb9iuhR8Sn1DA7bXQftTsIF/FFHB3UuW2cBbK2juA5WuKY7aoSceY0t6u+zVF5+3Re95r81ubOWe942NcO51pRgUFwFdQXF77b83/ezwQyEV660332T53N888BAPUPCT1dnWO21D3zDKYmIP4cOjllIssZkNhI9Xn3/R/vjY721u+0wrsiZ2HU3GO+67C6Piq8YnrLmu3h595LdWg+ApmsTHbPs9dmYAHqqd8ZmlCevr6bHZM2ZSkwLXCQA0VUNntCnMydMAOpjrVvvtZs0zO2zJK6/Th73szSVkC8889YwNFYcpJFRX1dgOO+1gC9dbzx644z7kRNJEjld/+KMHsHodGrSg8hpKqqK4y4MPPUiBQMz/i18+zf76z3/Qj41nImZjvXnrWXFo3MqFIlMeb/3xjTajvj0y9rLtvt+eBMD+oUHOj8JlqczUQuj/0DB6J0bs6MXHUVtUQM+dt/ycrLhoSAnK224H7G4tnW0EcqQJ5mqqbVXPamtqaSWgw/0AQG+xGrs7augALEDWQZ8+lEGfy1evopDbWt9od914u+VKYwzEgjB58GcPpe8TkfW/f/hx+j0BBji3R3zuSAa3IkOBVremRlu2Yjl9kPfc+gtrZjRJCMI88rijaAK/5cc38+1yXXz2c5+16tpqy9fk7e2lb9uGG21IbXZkZJQR7+hJMHf+PAruiF9YsHAhI747Ojt5jpinHvOtZf4MDHKCzWfAkAnoOAPjZbvxSmh68DHHmsBWttHRIRsdL/AMhAZA4b+JMfCoPOmVJYfNbPFJi2lux1m/5qofZkGhb61aahdedom98s5bNm+j9Zl6ONq9hrSP2Ievf/VrNqd1JvnXaGHYTj7pZNbiv+zyy2iir69tZGzHVy74GmkMygKbxDQ0UFOnX744ZnPmzaXJH0W5Ghkpr0Yssaof3CnopWBl6xsatPa2Dls4Zz0b7um36753lY0iqyZfZ2PIvkAXv+q8Hf/FE8xQJrkmZ6sGeq1UXbbOxha78dtXWCPp3OzNle/YRZdeYm8sfZtBfcg0QBQ+eMZ7NtzYLvwKXChBWcD/nz3+SGucHUpN/+RyxErkrLun21o7Z9jic75o1c0NhrLfm224iVUPj9sl37mQ+wiae2totX33+xdbqX+Q953/5S/b7I7ZXIO+0X77wmmn2uZbbmnLVnfZkqVLbeH8Bfb8c3+3x+97mJYA8MZybsKOOPvzNgafUwbmITiOCkEU/ti2WS22Y1CcABrxHBCSUs1bGCrcxP2gOdVqkXIMHiya1DO84iws9YCeWQIwj1zV2oAuTVoShk+mV3ReptLHRH6a5FlD1jKTu9LWpK1jsAqnV1CcotwZ6V6usuZcrf32wYcYe6rAjtHiGHudq+Qrgsvqq6CbhuwLyMiocV1X32jb7bkzGTnSnP761LNRygr+Wvlxe/p6rKO9M/PdwVQMbby6CqUazTbbbgtqTIhyx9ZCk0BHNwQ54bCjxCMChwAMf/3jMxmgwxy8xZ47MqWnZsKYxgTTMTR6mOr/8MQfbLg4SsmVz2VjjgK1Vfi3+0ujtuOhB1KoQEAcIt3//MgTcSVyNlwq2O4H7GtWH3yF3LxS2e792Z02t6nDBvvXWHNrm22zx042VDURfLTNLVZbLNtzv3nCBrp72NWtkMvZ+jtsYfm2Jmvp7OB8BlasDhWMWhspq1NDL5TsmURD32G3nZhW19XTbaNjBVu0cJGtWLbMnn1i0ocMUP/QzjtZY1sLYyAQ0PPc3/9G/+UfHnzSRm2YWmBrroHS8VD/GutAS1or26risB3yycNsZM0AQa0wOGRPP/m0jZQKDA6Cfr3rR/ey4eIYgQ3aOdKBVq1YyUA8mFKZioJCRLEACuhBUq+i3FMNHXs5nsvZtgftZeW60GSjf3WPbbJwA6Za/eYhFHPJhw55lrO9D/wwU7Zu+dGPrb2hObS9rMrZQAm+TjDzUNUOUdFwFQ2VULCk1gaLQ9ZU3Wy7fmR3WmIoGLW3MRgTwV9jAwXbGCb3V1+3++6622Y1ohRxkRr04Z/5NAXC1X29LMQDQG+orrG7fvpzq4/+9VEA6lGHWmFoxBpRenm8aPfdcU+M2A/m6o995mCmXXWv6bPRiSL9+H2D/dY5c5b1D4W9qRubIKD/wgE6/I+HH3+kDRYLDAqEMIz0xssvutjmNXfacGHYcnW1dvwXTmAtA/i9L7jgApvRMoNMCufs6MXHsBERmvDAMgFgAhAhhe+Jex5DuBOtTtjb0888nQf8+5dfas11MN2WbXBiyE465STmm3f3dtsCFHgZHqTSsKav32bNnE1gh+WG70TL4JZm+jt9+1+vBYnZYs/gd2elvlLOqvF/sWw3XHYt/ecAHfCZegiS46NWVYP1hBumxCDXepafCS4FQNQo/frVduY5ZzIbAsG5t95wEyPZYW3LVdXYkScfb61zZ9rKgRAFnx8dZxoqfLsA/8ZYdtnKJTvti6cy7uCOO+6k5js4Nmy1tY32uVNP5JpCS0SBpfrGkJYLemxpa2GNfrgYwQFR5z6UkIdQMxn4NVHCLMpWRpErdJQcLFjtRJXdds2NdOmVx0tWXQ3oA/CV7ZiTFlvjjDZ7Y9VSa50zg/ETbbUN9tP/ucaKw8NM66zK19oRnz/WOubMstVrehnzAssBezpYzr51wTdsRl073VUITPvORRfassFeCubf/dIF5G11tXXkydDQochg3yA4dL36lt183fXUileu6bG6tk476dxTrGnCrDg8YtdcfTWVtNFSwarzdXbeN8+3JSuWW01To7WgJfSaAZvd1mHf/M/zra2mngGQ5aqSHXXOSVaoDpHqcEEQzBXxriZfERMUHIcFpQKB9D+UaXZR7uBFPqccQrDwFJ/DYi1FVyCfxqspRk2Wbm8xly+eAoiqTMZ2raTxrfYP7VP9hX5QavAu2760eHyOKMhSKZSRFJhLItEzvIlBkoWugd9vtG/QnvnDn7MgIGgGe+yzZ2yzWccNRe428oM3WLS+3X/vLxmoMqNtBn02CJza+cO7cCMeeehhMvjaHEyzIa2jBO2yWLQ6lG+F5FssMHVGGz9QHrEddtmZPnQEKiHqcuH6i0LnquFhmrmnM7mPWdneu+s2BJu57TNsANGedY327JN/stGxEdZ3HhofYRUvmAZ32H57+/ufn2NoXGFk2PINjfaBj+xOM+iC9pkE9Ccf+C0FBqQ8VVXX2E777UmTO8AanczGBobsL4/+0WI5FbISCDVD+QkbLRVpykb1sj89+CgjbLEPY7mcbbH3jlZqqCEDYO5iIVRFGq9He1QjoFePTUwBdKzXDrvvxDx/BIOg0chmm27GGAaYdTvq26wYg5P2Pmhf+vDXDA/ZzLmz7X7WvA8MAfMp2qg1W73ttceu9sQjj1ptvobxBdDQP7jb9tT84AdDPfzf//ZxCkDQ0GGW3/Nj+xCIUCAHRIy680hdRPAUNBgxM8RC9AysIWjARI09VFAcAB0+dJjcFRQHSX/7j4Va7s01dda7sssWzZlP5vqLu+6yujx6CRir1X3m059hc57f/+ZRslx2mYNFAjEfQ300nXf1ddms9lk010MYkLlyyIbtM8ccwT0EqG62xebUsMaQq1+usebaBkatP8YSxfI7m+110N6MBobPG5on3Awz29rtzlt+RuGyH6lgdc12yNGHBQaMYi+lCbv39rupQ6rY54AmvQAAIABJREFUxyFHfJwpVwiKGxoPghKqIyKorpj50Eu0EN39k9upMwfLQs4+csRh7EgH6wgACILPPbfcQSCGwIz5Y26gJfjyrrnmGjJlWCcw/48dfjBrDsyeP9f+8tfn7H3v34IpXSiJC58t6BjCCcb68cMPI3jc+TOY2yHWFG10omBnnXOW9azpseJE0Wrraxm5jS5+M2bMNMQGwpgFRok9h1sAMTscDypBViHOp2AdMzrpfsPf4D/9gwP0NwN0aDUkmButhjddcUOMkwlpcotPON7KVbBsIBC2RLpFhDq6A9aOV9k1V15NQIfFBJBwwsknhPS4stkNV19HAaShEWmYZp864Sibu9Ei6xrq5362VNXgsFMAuPqyq2wMwaz1TVyRz3/+RPrQb775FhsooAMeAu/KtviUE2gBwxywp1hPtCeGj37JO0vY4S/U4AG44K0hLQtWm5CaFU3uKE0Mi1phzBbNXs+WvvqmzWhotduuuylYJ8ZLZjXV9qlPH26dC2Yz1344V7Sa1kZ7fdlb9h+LNrTrzr/YiujWiEp7Znb4cZ+lWw88DUIHAA1NntCn4coLL7ORwqB11LWSJ5x+3pnWMzZMnn3DJT+gYId/OPPHn3OqDZeLdNcipbWxULarLrmMhawQyAlX3Znnn2W5kVEb7u2zW2+8lQLg2ASyUVCt76QgrDTU29DICLNzkDZ47fevsNaqOhtYtdraZnfa4vNPJ6BDIZw9c6atWLacHUCHBgdJF+qHTotpLC+NAG4GUMdGSiD0NO0sTTcTvsoVKMwFNimjzOed67pUe081dVaKSwE9Mx8gihAmhJh/p7Khkm4VPJf5CFiKtYoFN3SfpF8NxA9IgC6fFv004xP2u0cepT8W9afxc/tdd6C5HYUhli9fbu/bbDPr6e6hyRqtT5/87RPUhBqqG2ygOGT77bcfgxOe/cNfyBgGRwZo5q3FYZFmXC7Rdzd75hymv4DZNDDXGSbfXe2lV15mbffq2lqaQxXlDia2LkDf6ZB97Z1VKwjkLTX19thDv7GGXAjKAxPae799aWpEwRqYzH/3yG9ZkQrFIZB2secRh1r/6DAD4oZWdts/nv4L5X4Fhe2wz24ZoEO4AKA/87unMkAH0wWgo9AC0veQYteUq7E/P/QoC4RkgP7hAOgomwrQrx4NMaSF2ioefpjckTL2rDO5Ywx77LeXrejusvU33ogBaau7umz+3Hn2y3vuZeOQGS2d1jPQY4d84jAWY4HAcP9doa75CGNVc7b3XnuyKMb40AjzrJ97+i/IcWQZ3EIub1vuso211DWwQtxw/6D9+oEHrKmhxYasYHmrsx3335UFUVA4pBkAjkIddUHyRXwCzLdgatBm61uasqA4fF9C+g2yFCoAOjQBADr27/3/sRlNnyjsgmYrd//8busfHbCm+tA1a/tdtrON1t/Abr3hRgY0jg+P0JUCQFM0bn/MR8f1iPgFPb/5zlu28YJN7JBjDqXWApM7iuwgZgPMHy6iidFx5vE+dOevbLgwYK114Z2HHvEJapArukL3LhThWLV0uf3qnnutrRZRxwgaNDv02E9OAfR7fvoLaujBSlW2gz97CAEd0e0QPgXoqA5WRL17uJNGSwSXX9waAD2YlXP2kSMPs1EP6IWi3XsLLATBC4sadbsfsBdNxuALV111lbXWt9rSrqU2f9Z6duTnjqL5G64DWCaQvQIhBb7t6753rdVDOELmSm2DHQHBIGd260232HBpmOmeeMdOe+9kW2+zNc3t0IY7OkMKHIAIGnNtbR1dHa+9+io1OFiGcF/X6tVZe2dorHDrwfrGYj0TJWtAXfaJwFAJ6DC5A9Avv4GzQ04B1vD4E48joFs1ggRLVqoqM10KQYwN43m79sqrrSoH/oV8lLydcEoAdPx/yXe/xwwI7CcEv6986xu2pGuFzVq0HoFuvG/Q5nTMYLGpay+DlhmskAODa+zLX/oyz+/3Lv6eNdSjEl1I6z357C/a0uXLbOac2VncDyxUyIypqkY623Ao9hXC+acA+mSluVD1r7axkWvWt6KbGvpPr0VsQ84Ge9dYe2soS42aBcefcoJ1DfbZ+ptuYi+//YY1djTbQFeP3XTRlbawYw4tCKsGeuxr//0NW9a1yuavv5ACOCwMcEeBbm+4IgStscIFLBBnnsHcffCja797WQboaG10wn+eYaO54HIloI+V7epLLmeJcKsOWT1nnH+W1aPGRFXevvutC22oMGSNdYj0N/v04qOsDi2Cx1A8q9FWLFvBOJkrv/N9q0YhLIykasI+dfpiq2qupWsQbiPwN6RIs/BPTS0tzFnVPZUFjyXCWUEuyE1r9QwQYPtuo7SIxpRvad0e0LHWEgQ88AtDUz86niEwzyzoSFuTSQCTgDSLC1X1Sn/7wWSR8JDuY+Sh1+o98CvPTp9l9n8uRs4mCkV75OHfWHNtcyYLbLPTNqFHd10dzWaInoapFQFHaEZx880327wZ84I5CNW+tvuAtTQ12x8eQ/Rx3grjI9ZY02Dbbr9N5gdBcAnMnJC0YKpqa2+3Pz/3jI2WS/aezTblpr299B3bcOONqaljIyBd0gQzTVAc2Mnme+7A6NY5rR32wC/utWZ6dIIkvNOuO1FKVTtWREX+6fE/WnmiSLP7cG7CPrD/7jTZIyCu0L3G/vrE09TgERRXU1tv2+y5E03CiPAGoCNP+dnHniZDxcEHmGy71842WoOUkwkejqZctT39wCMZoMO0vIUAPeawwhqAfyP5cLCpoY+vraHvtNeuZMIA9DffetM2WH8D6+7qsj8//jSJGRpUbVWdbbXjB1m//Gd33GGz2mdn7pKPfvIjrA0ACR1FNRDN/Y/n/sq2oQCKwVzJ9j5wf4IpilIgEv6BBx5gKg7mA51ni523YpBN35o11tbSQmaDPHcchmWrVtq8hQsI7DDbwuyPKHIQPyrzjQwMrRPQ9zviUOvq77OFc+bZy/98wTZauD5TJJ95+hkyht7RNUxlPOwTh7HC1GO/fsQMlhC4YGpq7TPHH23Pv/QvWgoQkQsNEQwVjYbmLZhvc9ebZw889Gvb9P3vo1nyjbeXENzQL704VrQ5nXMYFLflZpvbT2+41UrFgjVXh4JK2+66PcvjgoZg7n77rSW25fs2tx9f9SMyXawPQhIPO+5wAjpqwUND/8VP7szy0Blh/pnpAX2CwZ7BYtNcBR/67WR2GaAfdRgzDCBYIBgVMSL33XpHBugFy9nxp55g3V2ruR/33/lLW9G7wuZ1zOUcDvj4gbZw0SIK09CGEceCrA+4EH5268+YBgcrT12uzg799KEE4l/cfhdN2rDwDIz321e+9hV76eWXbfMt3mcvv/IyI3oB2tDAu3p6KPivWrmShWnmzJ5Nkyf4lnppgy5ZhhXta3NQPEs2MjpCoEIuP92ACIiD26lkdtNlN5CzoJYEfh574rHMnULu/lhuUkOHe62lkLfrAOhVqBIHEShvJ556YshNzuXsusuvpq0BwYIzO2fb6eefY/2FYSsj46Gnh5XNOlva7I3XX7frrrnW2htQlXGVzemYbWeedyZdf9dffX0QCAa6rbNlhn3uiyewlz0siWhFDOsi5gc+s7pntc1H7/bhIRseQUXMMAcqZTFtTUFx2J/RwpjN6JhhK5Yss9tvvI0NmlCSG4J6KP+LwGTYS8p2yn+ebku6lrP+xwbv2ZDFkK79xmVWLiFjqI/zO/W8M+haQUoagvXQJx4YgMpxF114oXXWt9vI+JA11zTZWV8+x4YnQunXay78Pt2W4EVjObPPf/ksG0MVPxRPQbGhMSOgwzpoNTXU0E8//ywb6V9ji+bOszNOPc1mts6w3v4e62jttAu+80179a03rb6lxcaKRVuEc73kbfvx5dfYGGqPNDTZ6t4uO/H8M6y2vYkBjFDeYEJnQHCxROWBABvLgbNfRPydjjj4MPCLi24XNgqEGfPjCrcJawXoChSXlu4D6/Rc75+vCOqxjjuzy1BYxkelS6KAZAJzgwd0XKccc/rdx4sEdPVF98F1Wa56hGnv8NdkUTiiobbeHvv1o0HiLhdYBeyYY46hZId34FCCmSHiE+D+61//mhqAgmaGS6N2wAEHcKP/8LsnbWx81Jpq4Asv2f777UcfGKpFoZ44gtSWvPM2wRy9q+HXQvlSBDWBwcBHjCh3mFMQFY8gm3cD9Pftsb01d7TbWy+9YktfeNNGRwasvQFtU8322HtPgiEOGkxnaCbyh0efoJTa39trjR0dtsVBu7EwTUdNAzs3Pf3w41YcL1AbnTlrjm212w4E9NHSOAG9ODRizz7+NKsqAdCpZX54FxuthU8Yvqoqa7K8/fFXsBQEDR2AvvleH2LvbxS6gXkPPlMQ31AueImhwVJDd2lrDLKxku1z4H5cowULFpBxotkNqonBlAjpF084+tijWSDmuT88y73sL/RT09xmhw+SyS55402m3SGV5+knUJwHhWNGbSBXtCOPPYYm57dee5258b+NUeYIh4TAssM+OwWXSF8frRsbr78Bc3vZ3GbebHtr2VIKEzC1IzUMJUpBu60IYFqHho5nrxwfsEM++QlbvuRtts6EJeGJR3+fpa1B88D/2+62HV0eT/3mCRsvjbL4CiJc6f8vFEgvCOBB/2zUNGhsbrQ1g/2sVY4UxIHRIebcwodOsCxPWHW+xubNmmdvv/6WoaPfI3chkM6sb6iXtI5gw30P2Z9aGPKRYaJFUB7N7Wt6rbWtg5rKoRHQZXK/+7a7phSWgQ+9kskdGjoAHRo6gyyjhi5Ah3fwo0c7QAdIjRbtvp/cYej9Bn0RNpjNP7Qle7QvXG+Bda9ebf/rJz9l2trKnhU2t3Ou7bHvHtwfaOVwHSBQ6urLr6UFA5YEBM995uhP86yDQ+Ks3H7L7TEnutaGJ4btjDPO4BnecMMNeJ7//re/2Z13/8LqqhrtkKMPpaby3k3eQ2BsbGhk7jYi4VevXs2CUbDAoYBUQ0sTBTSapGEhiho60tYA6gD0m6/4ccyqCRr6sV841iYQRVWDzIyooU+MWUu+zlqGc3b9D662qmoUUMHO5u3E0z8f6npYjuVwf3L9LTYctUfQEgSgxvbWEBMzYRRir778alvZu9Jmd8zheTzqc0dxz+H2g6vgth/fxrEgl7qxvtG++a1v2nPPPccAOATqQUD80Q03sL7GSeedwpiXDTfe0Lq7V4d49tiKHb+GdqkhUG72jFn2+suv2c9vQGZCsCrg54knnMDGTVdccYUVUeq6FkGqZfvEcZ+yuQvn0x3y6osv2cK2OfbT62+14ehahBB81OeOZnQ70r0Q0wBavuibF9F11V7fZkPFITv33HP5HeJKoMBc+91LSYeMh7KynfilM6mh0+UaTe4AdJRktepgcj/9q2dbHvEyExP2/W99l88hT0TBmWLJzjznHJ5d8Kje3j675dqbeL4Yw9PSxqC4E79yhpXrQ4lxnC+0vkbGBiwmCKgG/qlbXsz1y8ztdKnBguFTuTO1NPxSSUMX6Hu3tLTz1EWtLDPhZwroUMKzyquoFqdKcck4spq/3r+uGzVQAHoOJVFj2LwfoKrOSeKQhu6lDWSCjA2O2P/+y9+Y1gETOsFgaE2wEMQe6UtXLrX15qxHvzdyUylZxrKq2LA9D9zLnn36T7bb7nvYr+/+lQ2ODlgbNLyJMdt6q615ILCw6DSFTfjT08glz9t2u+5AQGft4NYWe+W1V23u/PlkVABzaFzwrUynocOfteU+uxBsUfZ1yT9fo9d4aLDfWptbrXdNr31ol51swaJFhnrx9915r/UP9FljbR1NxshD3/uYw21Fz2qrGy+znvbffv8nAj4iaqtr6mzLXbfPAB05xpUAfbsI6KiSNi2gw5LgAL1+PBSZGAagew3dFZah2TwGmex10D7W29dLM9TTjyFXPeTAwzx24GEfsReef97mzZlrf3n8T2wkAlOy6ge87wPvs3nz5lFz+s3DD/PwtLW2044Bk/H2H/6QbbJoA3vxfz/PamO/uf/hyOwDA0W0NzQQtGPFut103fUsMQvae7tvlR1zwmLm+cPPy8Cz8gTTfWDZQQW16UzuIc89APbBh37EVixdxmqEjz/6OLMswOyr8/W276EHsHMa0vxe+ddL9vQjf+AelWJq27Y7bktrDvKGATrrb7iB3fG/7gjd5fbbzbbaZmv750sv0G2AuvAdM2cwOrm/f4A5w4vmL7DXXnzJ5nbOtAduvy90VYsm5/0OOYD+UYAc6qT/6uf3srhSS21IEYLz6JCjP5Fp6Ei/gck96FahUpx86BVN7qWQklkzVqKrBho6rFwMMLScfeyYT9gIMk9qa+jOIaDfdgeFRlzTY2N2yjln2FihwJrjsBDd97/uid7Q6LNFPfTFR1EjxVm8/1e/ojk9lAIOaWAfPfwjtMCBJsFM77/j/iwGYHBswM4680yeRUQUQ9BHLQTUrOsq9VlzvsX6S2vsnLPO5jXwf97703use6TbOhtmGGIYLvzuRRSuUR8cRVvAnOGTx76BRzEPHZEPAPQrb8wAHbzmuJOPJ6BPVOesgPrz0eTeWl1nrQNGQEcrZQTJIlHwhDM/H3z1luNZv+J/LqWZGS5G7MrwxKideNIXKHAufXOJ3XvHPaHeOTV81J4Yt3O/8p9cL4A6AABV95pCySiu7dHHH0VGDmUHqXp3/exuVs1D7YNQl63Kjjr5KNZDIBVUAHR4EcaHQono6y7/EbMigPxwe55x+hmMTbjqih/yfhSXwey+8vWv2urebhsrFlijf6BrjV156RUcYyjNm7Ph8WE75ZRTOPa3337bbrzpJmusbbKB8UGrQVEwq6HQA/cH1gN9Mq6/5AoCMuOc4EM/7zQbsRIVSAB685jZDy+GNaBk5XyegH7GBedabUOtrVq5whbMnGPfPP+rLD/dVBM6BX7hiyfTpYDg7UsuvtRGCyMhxqi2gZbblT0r7dSvn2fWUE3hakZnp511+hk2oz6UTca/k88+OZjTY9tb9omIqXz0i8ey51mabCwsI6VVmrh86KmGLoD2GrrHSLUfng7QIXCADjKTOwDd2+29ti6/uMztPnVNUe4IilOgiYQCDV7R7vLR+0nST4+Sk+Nle+bJP7HLWnNDMxcd+b36hzSM2hhtSUGiHHLbmVKWy9kuCKDrXm0f3Gpr+/tf/2rP/Pkv1lITKkvp/5BxGVjcwOgAzbn4fU1hgIVIdt1zD5rZWeyjVKI/VtYIms6mMbkD0DfZcSv6Jd+30XvsZzffajPr26wwOsyIybraEFQFprWsazl96LPaZtBEVZevsb6xYdtot+2sXJO3TeYusLGefnv81w9bSy0iz0Phjg/utmNmck8BHfPDEdz2w5MmdxyK5ly1PfXAI9TQcSoRFLf5HjtYsQ715yeYu103FgJlRvNhdTKTuyv9ivUGaEAyH4lm0ajY2HipEPui19muB+1B5tXW1GIP/Py+rIRqYWzEmhAYODJEjbSpMaw7C3SUi1y3mppmm7Ww0z649TY0o0NbgQsG2ik6V9UYAHV/W929mr4taObPPAa3RFjXUfhwD96b+4dAIaTYIYAP5nYwE3S9mw7QsTfDiFhG5amxcWuvb4lZFEFYgf6I9YUPH/5fmDeRjvTUQ0/ayp5ltrATmkqojuX/hRzl2GUqAtaO++9Mk/scNNGAKbCxwWbNnsPSr8XCOPPwV72zzH5+623W3thK5oi4fehM+Nc70st66XNbZjLCAlo6Su7mWprt4COnAvp9t4cod/nQAejw+wLQfVBcVb7axpF2Cg19rGTNueBDB7CFcpkO0NH/G8y+ULJf/vROAjquGbCc7fOpA1nQpntVF60niAe4+KLv2gZzFkVzegiOFJNEfDWCVatyNbZkcLl96WvnE8Tpy0Y5UrRVbm627/z3txnY2l7XZsPjQ9ZYE8op6VzDejTCMLEq22HP7Vj6Gc9pb221G1jtLQAEAB0d0FjlC41pDH0iGtltDj3nUW0rX0azKIB6ld18FerWQzgOsSzHnXQ807TK0NAjoBcmxqwtX2dtA2Y3XHG1ldkoB8b1vC0+80SCFavc1dTZQE+v3XrtjYQ7xPe0NLRYV99qm9E+g7MJZ0JnzewzJ6IZTCODPcFnYdlDBsg5Z5xp81tm2+DwGutk5cYgDAXPOs520WCxrM832RGfP8qaWpvp+kGlwtDmNAhYYTPKtA6UBkbttmtvoQAA91ldVYMd/4XFlkfkfWmClpVvfftb7K0gAfGIE46wjTbawP714os2d/Z86+/rt1uuvznMb7ifNdy7e7psVucsvgrz6x3pt+YGpPyZffyIw2zj976HsUpKxb3++z/IAB2JtMedF4LiwOcF6NdcfHkG6LBMnXbBubair4vNiAa7euz7X7uQ9R/RtbGtuY3uVRQKw0mAS0Q0OD5WYEDjWHncTomV4kaGUd66xn7wP5dHV0NwSZ77lXOzDnBYZygLCAJne+8JpD2GlGz97zEwxTvhqNfQPaB7LV2fY/7rMrmzPLQr2Z57/z7blVPA5cTjIFlL3d2gQXJQiMktBUDAPzn88bskDj9ZvUeDhTScGx63v//5WUYvItoRgSKYBH7i3fCP4R80AHQVgiZdVwfTnNnOe+5mryx/m0VPVq9aRZM0cqQfvu9BGxkftoYaFEqtsmWrltm82fN5z4qelTa7c44NjKHdabNtvcu2zMtF0AwIDJ152ISjtpaaJAKR1gXom+66reUb6uhbhJb+1ouvMpRmohxM2QgMQfqS1miXXXa0Pz/5FM1ECIo78MSj7B//esE2mDnXmq3a7v/5XTy8aCU7Wh63HfbcbYoPHRr6M489RZO7B/ThfJlgBoaE4CZGubNrVgClzXbfPgA6A+fy1lAMprex6tB6NDO5T6nlbvb+bbay3/3+cWtpCmUcV3avYKOMYmnM8vla2/7APWzpqhX0PaNhyYe23sZ+ecfdNjE+TjPywEC/tbTARWLWM9DHtf7oIQfbbx78LQETVZ+OPek4e/PlV1lVq3tllz35+BM0w4JBgQXtvv8epCcAOkzzTz70GCF0oDBkwzVmu+27N/2p8JHCSgFNDM1NYK5cl4aOMe209x724MMPWUMV66PZsuVLbf689bj2uVyNbY/SrTV5q22sN7QJZu340oTd93NU7Ku1gVjICFpJfQ1CvIIpGv9CZbEiI71RKQ7WA6SgLVh/Ea1B9Q2N1tjYYrmS2dI33rL3brARA4Pu+cldNGkCUDDGvtE+a69vD9BeHreGXI0NIkCwvd36rGgHH/EJs+IEfejQ0FNAV1BcGuUOkzum4wH9LgfoECc+euwnKHjBfAoNPV8oEtBBq9i/NfCTH3WwNdU3sKgR6o2j3fD4yKj95p4HWYAIAgJcYPBJI1C0s62T69NfGrbP/+dp9sbyJWTs7G41kWMGxPjomC1ab6Fdd+m1pHRAJUqS9vSsZqES+PMB5aCfAz5zkG2z9db27F+eoQUJ6Xs/+/HtrETXnA/Bg0efciytDDiV8PGCVgbRQ6G5lbn9EBQgsqBAzy3X3DQF0I/5/HEE9ImaKvrQx6vKJkDvHKqihl6iGTgA+rFnnUCNjtpqXz/3dcWbb9sNV18bOjei4FMUcGDFa2vrsP7xYaupabBDjv6kbbrl+21Z10oKIIjNQNZF76rV9sHN329fP/t8rgYDGXMQ+ghXtmT524y3QO3/I048mgFzK7tXWTViBGJzlhAkN2lyB6DffMm15BnvrFpu82YvsCMXH21NaNqElroNDdbT22uLFi20Cy74Kt0osvyc8MXjGWRouWrbeONNbOmSt+3aK3/I/G7ksIdSYGWeQaYGonSqle2TR3zattt5R3vhlZeoVSIdGF0mr7348imAvvi/TqeAhH8C9B9deiVxIV8La4jZKV8726rbG+2111619toG1oK/+sLLbKIwavV1DTY+UrAaRNkXi1Yoley/vvQl+8r55zP4DUHTKIbzxa+eY+XanI2OjBJjfnz59bG4DQpLVdt5XzsvgFv0ndNyhYBepP1BAI1F1CoprcLEdfnQpUx7MJdfnUFvsbBMJVDHQDGGKYC+xd7blVWqVfnoGAhM3mBgMD1LpSeTKoVFBniznCuKy8TG8Ip+x/d4FszcenYahk8zVyls1pO/+z3zN5U7zudn5WOQsxhM2ORnYATDA3b44Yfba0veZGOIN995m6ltAHTkw/b19tqOO3zIfnTddawah3/DpRHWdJem/sEdPxjapSLgaOYMCgvwdaO9KiqibbDhhvbOO+9w8yHBY3Qg1meeCJXiIFmDQLfYfTtGsePgzm7vpG/1/nvvox+/UEZfa9xZZR8+cG97+aWXbKsPbGm/vvt+6+1DO9IZ9sZYtx21+Dh79R8v2MbrLbQnHwiV4mjuLhdsl733ZNDcyPgY28BC+nzmd0/zaDGvnaVhd7bRqtAOEyYldIF66qFHLWR9B0DHOEu1+dAyE+32ikFDx2f0oaN9anHC/vLbUPpVATHb7/ohmrLvvvcea25EpnK1DReH7LCPH8omH4WaHHOmc6WyzZ0xk4wHpRyfePgxGx1DZH8Aue6BXvv4Jw/jwYZF5a9P/43aFcqPLB9aYSccdzzrwIOhPvnwE2wCAfMh1u5De+8Y+mpHS8mDv7zfWquRwjNhg1ayAw8/mEWB0Cpyzvx51j8wQBcHC4aggBEC2OCfK4zbHx98PGtugXnvc8gBDMD89f2/YqAO1hQZFEcdfyyjdRvaW+gSgYYOegbwIIVyVscMtmhEg5ZCecQaciH3HHXHVcf9wMMOpCbY09/HiGr0c4e5nS6B9nbr7u7hStdUI3Wtng04QENoPQq/412338XiNq3Vgfb3/cjeNqu9w37xkzvoCxy1oo3ApH7kJ0Kb2NibGeZmMV4IFwcfcQgZPxgr6AhNRmizQmtL9sSusvx4ifnQd908aXIHoB983CcILABAUDKq7d217SVwAAAgAElEQVT307uskRYEsy4bsUOOOpw0hTOBn+jnjnMAqwd8lT/5ETRARL3AXx6aFn3m05+2qoYaW5MbpYWEzB0RwOWclUtlmxgvMUulBrX4c3m77abbmILVmEdzI7OunlXW2TnTdjl4T9t8qy3s2WeeYftblD6Gln79NT+yBoOFLFjnPrn4UxTa2dBldJT7CQZeA/cyammU0XgntMC5+eqbOFZp6Md84Vh2WUM9fFgFIJyNlsbYrrNjrNp+BEBHHjrFlyo77uwA6MBPBHq+8dIrTIdEe1ykPl7/w+tscGggi36Hif30c85icG1NU4P98+V/MVURY4SrBZXUsPaw4Gy0YBGF2h9e/AMbGh1kYRwEpQaLXsmOOP7IUI2vpxtVR0KjIjVPj/UZAkIFV8vNl1wXg+UgdOVYh76hqZm9NZBFACtBa2uLXfrtS6yv0GsddW20Sh3/uWOYqVHKVdlrr71ui9ZbwEBXzu/K63j2m2pDsyKs+clnnUo+UtfSZP94/p/WOWcWMYbC5ITZVRddGhQhxu2U7Qvnn8nqkJw/FJBxsx9d+kMbK45adXUd/eynfuVs60IfhdYWa61tQHlN5pj/91e+bjkIuCjuAw6Sr7YLvvkNBmReAfcAlIGBfmtsabHF555ktS31FCb716yxGy6/nmIZzjAsb6f912mZBZrm9dgTPZTTLdMV6P954MXvtCSvIyguBWqBuVLYfFC5N9/ThY0AQtTE92lrW++7E0IgOabMjh+rK2ECMm8zBYgRf1PbpYKQFAAnE7sEAwwKm1bJHEGzfGyuoeIguB7BLfAb4HdIdxIEMoHAFb/HYaXUnZVyDG1gWcYvWhiUHz9l1eMf0Ex572SwYhDGor+Ez4gpCSo6QHMf3ZMhOhwtKWVewzVs55kU6IfAI0GIZfpyId+SmVRgiwCdGJDCal8qJYiCLygWEn2h8B+yID+YcHwPTW658KzAusCgytQ68DsJA8CfC9fhXQA5AD+PNfxYmAOCZTBXrF+gFf5Dig/f4fr9UphDTnK+igVHNH+uSTEkBqtQg4+h4LJpDKichDFXs6djLBoU1ltzxE/QAurAIwoVvbBRsx+BcyjD+tQTf2at+10/tgeDCFE7GrfDN4kAvXlz54YUTF8sIq4hS3Oi/kKsAhXqW4d+0YEGQv9jBNrxfMT1lclSZUTZ0CF2KsxSTTgF1HYIVRRZ0JSmP3RQi7/H98DaxKZFMbqWrRBjyUgKxDU1mX8M78K46dyELxkBXXlk8VQH4SwK2zAd8myh8MVEkQI3W4TWoOZAKIpBnycrPFZxbWHOZ4EV0GE+xMVg/gAE3Mv9RwCQ+onj+aDf3ASjv1n+EhUV83maM9U4BzUDUAmMda8Rj8K6EmHOtY11NlAcoRlc60+hnnW1wzrBQjY2Nh76DUQGjXtxHTIb4LrBfHg2IGjHPHPPc7j2cb1DfrbOgaO1GAzGfWVXtkAPYe2iWJDPsWoaaIP5F6inX4rlZFESPp5Dntd4pvA6WC9gtYCwA8ELaZ9vvfEGK9phjd9eupRBnwh+RGW27lhICIHA7e2hjj/bOFflaRbG2FBACNoqeU2kTwZvRU1SPB1ns1gcp5aKfwqy0n6y6RTTqcK8gr9YFfLQuRGJmZNavQAIdeGx4oiSp3sStcR5SAL/CM+syng5r8Zncf1Y+RANmLAm4NfxXIovwhWq+RAToBagIiS141BECuNEZc/58+Zbz6ouri8EBBSc6l3dY4sWLGSPAVg5GAg4YXbRty5k+15YN5AGeMpXz7S+4QEWq+pa1cWYCgh611xyDed92pdOmzSpZ11Gw9hIb9XVpGUVjAmkNYkB4F+ptVogjc9Jy+56XStgnw47JwWBwH8yS/hWe+9Ypqm8OvjqsjB6dltCrmeB+Y3YNA48tpFktDvSESLD83lzXHT4GUqIjgw+Bk2UIBKZmn73fntJG7gX0lkKjqkJ3wcLeNDx5v14hCv+EIPVl34B5fPw3/l5BPScOrf0flUB8kERWQUgVrYqZs/wA9S8FBSh7wQ4GfBEEPKSXjpRf8+UvYjBHnIHVFog+XC8lCnXiiodac4+sMPvk96/1hpDcMpHJiJhJAoTBHaAVmGMh60fPe5LJRtY089Dut2229qtt/3UVg702Hlf/hItSaBPuEkA6IhuRsCQSit6OvKSri/N6AFdc5RA4vfdm9f8Aa50+MRAPd379cD+6qzI6kUgcRYu78pa2/RWYmoS7gGtEahdsyRcL6EWn+uM67pKe+7pBeuT0lZ2LnI5Bg4S4CLgQ9ADeGP/YCpGJgBy1N949TX+BPNBU6BNYKZdvpRBqahhkgKw3kn3G1KyonCH8aqhhQR/7acAS+uV7rmfq6fZSp+nTJaCYWTomdYEK2PWijUKq1GD0zNndIQAK1gN0LoVQIw4DAipELDQwx0Ahch98FrtO4rk4H/wQPEQrbv2FNeq8EklmtR6pDwI18rEq3lWCurC/aL/dC21PwCyNKOJQAeBMK6XeEeq+GFcPorbnyUvePjYLY07rG+ORcLQvrW1pdWuvOgHXOtTzj6Zwg6EVLhgNtpgQ3v5X/+icPjDy66yQnGUAdeDpWE77xvns+EMyjaDb2C9sRdfPu3L7C54zpfOmeIjT884fOjCO81T9Ii/VctF/D89y6kPvdJZ8/Tpr+e1Ezjzk+cnt8UeweSO+uXa6BDwFhLDaGZsaODAMFnU58WgIMlgMkj/omboovv8xBTVlxKcZxpeYhHR4hkgFjEUX0XHE4tPC/CALuJIwSRlYJLcp2PYqQ9jygGAWQ3VuaTBuNr3OiCqkS+GwLVW39wI6EEpnYTVVCjw4KhDlsUhwGwaCxJ4Ytc92buiECXCCuch+M8rAbr2i4UVknu1R/6ngELMQ+up9avENBk5mp/UBqT1SkMHKMDXhV736EyFw4rUkg+8//128cUXW1O+xQ478dP26ptvkB61NmCEaqrAtBP3zx82/K5KiClj8czI065+188UsP33+D0VwFL6w/5o3+QLwzWgG9/YYTpQR4EONODwgC4hUACvs6O98FUdPcOpJBDr/HlmmwELKxqOB60VzL8U/PjQpKHNo5IfTOCwqqDULwQx7CkENDDQzhmdLKoEQM8scPEseAFSlgfxEnwngUTfiUY1Nq2XPsf4vRCs+aQ8w89TwJQKs9pXdueK+eY8Q6DnCOiiA9bfj6VE0XUQ84dLBSl2cO3BrI5z2N3dTW1W7k10LwTAeIE+FeYwrpDqN5V/+L/pFnUWwhSYtZae5/g105qnZ0jX4Hx5Zc6fe09bXJ4I8Fq/Svza7x9+Z5vVKBwIn8TDYEmpqYJwNMIa7z/83lW2tOcdW9i5gPT4uZOPZ0wV+Mf7N9/Czj3tHBuL7bS713Rbe1unff4/T2GwI/gH1hxgftHXLrI3u960W2+9lYqBx4b0/NKC6bqjiQ/ijEnw1FpJYM8EwigkTqeVp2dCz/E+9rUA/X27bcM8dGnoGTjEUnfUsuvquBkAWGjoigAHmCHaLzNnRUCrBI4elDyTkwTopWwPWikgpQzTV6jzhKiFTyVMfZ4duNiDNgVNHQr5QLxEK0kTPXJhmvSaqSdcXKdKQFqTKdImTYHBpOnH7gkfz041A/8+b9JJpW4xPc8IvOAgE7gAvRJweUCePEixWUFSUMGPywsUqVCVMY8E0AXkAna6FnI5ajMwm+Enrnn4wYdY3arOGmyTHTaz2fPmkrFlexpjOkCvEki0n/7wYVzqI+wBXcIXPhPDS+lG79L6eOakg4ifApzpmIIOt+hGAOoZgmhAY/X7DEBHdzIxEjxPc5ZA4AEcc5MQjHfBJSYXmdfkBS4pA/OAB7oBoNOMSpNmqFwFMyqsKajeCFcC8vfvvhG58eEffh5+3CepHCCaWxq618pEs6mQoWt0JiS0iGf4cyZhqRLgeWDT917Y9fzA8xAPcAB0demKBdOz9Cbdj7mjFgaKEkHYQSwITMP/8+3v2BjiYmqarXe0z7761a+Sv+If9oQBuc3N3CvxGz8PPT89n6kAKXpK11HXpfStddT6Yyye9lNeojH7NRQNSpjQWL1QmoKgf4fOD+4TDXscmOSxeTaQQXwVUvwu+d7F1lbdSvrqHlpts5pmMgegf6iP6zi3fQ5de32xVPN5X/8va5s7055/+cWs3sl555xnjey+bnbuN84NLsuEP3vBECb3Smsrq1v6nehHeCf+rTOdCp1+f3WNB3S4PqZo6B/YawdGuctPKuJVIXouaNQo+R38XRHE4F9ht6LEjO43RBvlpQ3PJDQxf4DFBKV1iKB1CDOhI0rq6fM84UtK8gzVCwUwd0kq9ICmhRVzTC0EBOZ/A9D9vPQeHRpGKLLNYfTnyn8b/U+SSD3Ai3FrU71JvJLEm5pMpwN0vyZ+rfxBSoUpzUPz8oSfSpd+jzJmCQsHaCn6mD2g0++NkLnqaporkSOKQwsTJsozPvXIU3boMYfZsu4uNvuAyR3zxwFAdgQAfjqtz9OHl/49KGjNBXLp+njgSA98qon4ufu1TX/3WqVoHNeAaeL9akMsITGA24QhHAJjAE1I2Mb98s95DVeArmtTLUp76a1g6fnKwIBpQSHSV7TKUpQoWFMshRrejU2s8njV5VcySA17ioDH004/1UYKIywVvC6TeyWBagqoOiVCayBB1tN+Cobp2vtz4cHcn3uvYXFNIBwVxoJ/VrnKLv4Gl9DvH+M41N4W/uJbrrqZj1CHNuSMIxASew1LKLI0cLZRTCmlUQke4osexFNATwVVDxiYp//bg7xoWhaClDcKJ3y3MK2V1l9glClASZxKpXF7YK/E/6bOvdrKxQkKjCgkhNTJ7379IhssDjCQVOmN+KmmXvC+I6YAFr5VPd3WPzZsjW3NPDs4X+gYePv1t9sPbvyBvfDCCxSqphMuuX/ROqszlvIcKZx+3KJT3KNCbV7A9OBeKQ/dA3okt0m3wHYH7EYFjb3Ao98bf0PygBmeEpjbeHwGAsPniA6ub6ifoqHroOhQpIDuCQPfSYrT5kpbEFH4tDmBi7QXMaX0XZ5QPEOuBEgAdM+AReTaRG9yT+cCQNfa6HrN3ws1AlqNU0IM3l1bVztFQ08ZS7qeKXHpwKZMNwURDzrZHkRBzscB+LX0jM0fNM8MpUF4xoHvvQbl5zRlPhHQEVGarVEMqJEpM4964+jax77noeAPQAL7gsh21K9nrfzYlAOavMx0KraQAm7KNLxA4rUxzOHdAN2vs18v7X86d12vz1OTdgo0+BsMHtdjbpgTg+gi3eZZKiuAuQQaSf3qtSxQ1LtwdqX1Y364HpqYtwD4GJhKgE6mE614sjLgM+wbhDAEyQHQ0agFDPXOG+7gY8RkP7X4U+SyrE8efYCVNHQvBEsb176KZrTW+Du1Mmg/0/PpeUEKcnonfsplJpr2FjbQIzRvWh4UjCYOG61XqjgGsEFRFAgACIz78XU3MA0PmQIQXQ9ffDjNvXg+3BEIhkPZ11RDDnLE5HlhjNI6TO7+vHmt2AuPKVj78yKe6wHHf+9dHni+Bzbdi/0SbREEo1VUY/t3z6fmjrHg2VQsx0t0w2Gd2Lipppb84tJvfd+W9SylUISy4I05FJsJ9Lf45MWMT0BgXcuMdjZ0wj7DxYF/EA68284DrGhFNAel1rs0UmFee+V5juhU+JXeo3XEz9Tl4pVZPDsfu+llvGeHg/YgoEPSFlBSmoA0hQjo+LukCq+hsz5yrPZTCUA8MWkBUgDCgkvj0AECA8N12CREumsDBbZ+wp6JesIU8YoJ6Du9X/dJQ/cH1R8YEaVntJOAGFL2KgkK6SHxQJ9JaKhTXB9STkSserfGr0CmFAhEWGLsIor0wOtvfxiyubiI2Err+G7zwnM8oPuD+f8C6AQeBq+GKGMcUBQYeevNt6yjvd3aWlptMLa1xXtRbQ3lexGpLh861gP0BIDH7ziYfm3FmL3g4sHXgwQ+r2Qy93ubrr+X0EWvfu88sODzNEZD4/P7ibngPmgLOOAAZAktNWzpGRipGICCxXCOZE3DWGRtEqDjM9wnv60HSi8g+LXyayneAJ5ARoM8cpj8EZSHdNbxcfrVAXz3/AQd4GIkOurPH3Vo6FNeG+qrp5qN9gHj1xpJG1SgrXclaK98AF0a/+F5lObkBTgBuWewep6Eoin3Rc2bgKoMjiQoDmCCqGkAPwAdQVozOzrtOxd8m2mZ0NAHbcjOPu9sCm7iTzr3mKvXfGWdEK+G6ynE5sqhEWapv/24U77mXRLTgbrnAene4289nxjigqE9v8M+KFYlpX8vKHjQ8/xaa67xTwX0oi1YsNBeevFfpBPQGiwdSDdGeunsmbPs9ddfp4UPQibz4qurmea8omulTVSjb0bB1l9/fcYxgI8sXLgws4yo9LnOg58X9gppfaJVv+4C+RQ/cI8H9HTfpuNVKT5oHdkSl21yQxxNbpv9dmGUO1O43IbQr4uCI7W11Nbxj1GYE8Gsx4FCgi0iG3vtbjP+QGpD/KHV5mGzdWhwnUxO+J0pBNGvlE7Ua6o6iJ440u/9Rngi9Rp6ytilxaRgJzAFg4KE5t+fCiweELzQwE2FmaehfkqUu4QVEZBaQXqi8YSjoBQxZa2TJ0AP6n4vskAeF6mfApLelTJ1PTNlGJ75eEDzmqrWC5yIMQhRQwfzp3nMATrAbBPU5O5abV2rVtkG669va/rWhEjufBVNtojrgEYDyRrXo+wrpVekWjofWHoYU6bhGZ6nBb/e/gCKXnGtgh39Afbr7oUd/3sll4lATEwd/lSsM4QTnBcwfqa0VVdbLQAR+c+xDSO+94AukzqBtibUJcCZmtTwwxp565wHeAnEApL0jMncjusoZFRV0cxMYSH2imbwmItH4BohVSkfqraRDpQylWigciFgzcQLFNktlwJpIQonHtB9DnB6BrSnOp+ib/E2jUeM2Z+/TOgulWjuFaDTdZSmwEaLE9YEVekQB7J65Sr7wBbvZ8c0pOyhtSvcSQAijQvggtLTYv74iXmCH2CM2C/ONdZa8OfU0yuu095JkdDZwPPkkvTn24MuhbZEWEhpWfeKjnzckOiOGrQLIPZjTM+XF6j8d5UAHdY61CDYbbfd6IpDgRiAOoC7o62dwI3zAqEKwg9KUL/6yivsSwHejSwN1OYA78B3OGvgqTgr4CmgOb9uGo/WVGl9XuiQlRn7IwuLhBCtgc6bxykvXKZYmZ67zMqR+tClocuPmW1WrFcrH7rMdeOokBPzXX1+biXAxWeeEaREI1D3GrcYf6UJpJIQrtFnHjBSIkgBX++Npyc7ROl1npC1LrqGC16VywoL+EPg5yktohIBUxBKJHqNzQsd/rBmzMTlhVean9Yl1Sy8cCJAX1famggrkwCTNDkBg8DbA3oq3KR7hHnBMiTpXWPGYYKGzjWVeY6/xxxx5W1CCM30vrByKfOh5hifIeYiuhFY4T4/vxSIvdYuhq/54vALgDVfMUH8re8F9AIIrUXqo0wFJ501r6lq3FynfKxKGBmv3iMNzj9P8xBzwbViWKnm5BkXvvMCowKVZC0QjRFYY29yfBbKH9eFPPck7Ys1C1A+k7n5ocxmurYCMwXu4W/8rs+lverMVKIvPVfCkacH0UGmoDhzMIXKCJx6roBGDB6Bf3AFMcI/KkDko3FAnHMsAAXgRY0H3wCFEfHVyGmf/JeCpUzVFS2IsUNYaLbiUpdcXrNXiDxv8QJLCqj+7xTwU57oFRavjHirK/aJiqGyexwtSCjT2uoMef5XScDQ96zpEWOPuGfgyyiVo5gSCJLReoVIeNYTkZYc89nBgzyYykUgzPPY5vcHn6v0K34XXWJOEpq9D9yfKc3XZ+GINr0Qid+xdhIMJAhg/hTWS+in4vjXTh/7cJkg4fyYHHQEdDJsF/QCDV0HGE9S0YWUCXrQnAKCjtjI0KMG5QHIH0wvwfjPvUSULnhKDB7E1gLpOND0mkoE5UGd10cw1rhSYUQMYzqQppkuASS/bpqXxuYBw6+LH7vu8cy70mEnIBHJ4s/0xfHvFNA989Sh8dpsCujTCVp6jgd0MQdqu5DmJ4KvkP9c7YIpIDXV0hgvnRRRZFbEc3SIRHd433RBPxq37hcgpaCj1EppiSmNCPy0d6npLjXJpcxV++gB3QNqDv7ziUkh24OOH4unCw/oPmin0l5p3BKGxLSm/D0eipYgIA7PyPzY0VwOy8sUQM+EwpAaWwnQxdwE4vJlI3AJn0n78YBS6ewICNP1Fw1p//zZ4rGIgO6fXwnQYUJfF6DDDYHv6UKKRalQIAUWCsyd7VsjDUtI9KCh8eunruG5mCgzcl7Fr/y58L+nIORpzFsoUtrTOUn5h+d3AnzRl8BIwINxBktSAHSNS/MRlnit3PNovyYppgT2lSOfkNtB7xD9gCZVqIt0Hy1B+h4WlaxwkhMMUgHfr4FfJ8UfEUNjDIGEafwtt4/n5elcdab8mmmNFeMiPiVBCc9gPM1YYSqg73LIPgR0SSliIJlPSP6hOGAAughehWW8hlcJjAXoqbaO58gv5hlOttguXaASmHtQXxfRpoDnQUkpdx7A04OhzfLv4PU5VOmazNNOCc4TZqXDgnVD2l8lDVnzFcFrDdNnpgzNjxG/C2jSQ8mx/huFZfQ+EbhfO/zux6d18ofUS76VDgXoSRq6hAGZryUw4KcP/MnWIGYDiHY8o9Hv0ugywSCadHV4lMcrxqE5aR11vwd0L8CkgoLOj86IvveM2H+WMi+trz7XOFJAx/fhkIdqcDI1C4i8BpaO15/H7Lw7gcmPAfdiDBJkBKZ6P4DKp8Fpz/A9ffLOiiZBYnItAi8RoGvs+F48AN9jDwTo2g8But/XKYw2TkL0r2eKxsRU5bf2gK71wWe6Xvs5RTCIJncKm9GHLg1d9IfUPVavQ6tUgEk49Iw3YFOVejSZCoNNAV2faazin6J3vBcVH6cDdFyn+AO/z55PVRLi0u89b0z5rNewdXbkDvBuHcVnaI/1t79/Oh7nz3XKQ1ixzmUHSUAm/aAuQqyF7nmSaIF8RZZAVXCskHHk994LiHgOKvB5vidQ13rLMlRpnXE/+A/WiSnh0RXmeSq+0zvxDB83QpfJOFy+k/ST2/Xj+7LbmjRvD+jQ3nAT0qoy6QFSZWSk0NwLY6iqu/a/FIArSTy4y0t4IohKfit/WCsBbkpongjXIgKXZgdAr3RtesCyQ+QjSiOgp4CSji8de7ZaLC2JusHhX7rplYSYCkud3evXQIwujZKdcjhJqevW0Kdbd43Dg5MXxEQjlUx2fn08oHtilWYsgWU6xpMGPqUCjeafro0XHvx4/F7inkq1mCuZDlPAqLRuOvgSDgSW0+2pp0EBqg61AHUC5V/LwWrmnysQ8C4RnS8xKJkU07Oj8QiAA+ObTFdVGh18kvSNRxecmBe1iCgEYBwam2fYYS1CQClK5PoxaQ80dgE6/hYDFKC/GyBpTJq7mKXWUyZpAbU/H/jdm6y92ZuWFownRvHLoimNT2uIYDjVVZCGzjKnUUNH4x8Aut6b8hLRQEUNFoAe0zs9j6tEzyl/8e/z9Ffp80pjE814C5QEEuyNtFRf+tsLSpUAfTqM8ICuuWVjQhOsCum+soT5s5oKJlwz5Ew6YUo8TPxBtO8FZa+YsjRwUtjLj9ef8ZRW8V7EieFdWi8vQIqnaF0lLOBvucBQWIa97eV22fngvTNA9w9TGgaj0GPACxcpRtRxUvARTgPoeoE3KXpi9Ydc14rhpYCeHjLPLCsxo3TjpmPYHE+kZk+0/nevYfrnBioINb81hvRgpIcjfUewvKk319olcfE8T5CVCEISuAcLT1A+KMMzas1dPYmnA5XpJEvtwXQaqA6vN+n5w6jfEZMhDV3mX2++Zo5+3CV/cMPyI00lBHppD1JNxB8+MXW/X378qRVCIOPdCJ6p4znKI8W1nm41P4Gs9t4Drw7sdGuvz/EMaeiphlwqjTMPXQzfnw0933+nufu5pkKQp1OlwOkZeL9ALvMfowY8KsTVhi5iKJjCcyM/n2tO4dcFgB4Y3iSgC1jFJGWuVaoe6BnrXAnQ0/MpRujfqf0QQ5QPsxJt4lpvQZQQoL0GoDMAMPIRBcX56pNschQzACyayaFV0/dblbORCeThT22/6c+vAEXnye8Newiw/0Jl/zmuTS14eo72P7VwrOu8+3Pmz5sXNvC5AAo/PX8SbXra864E/xxP++n5mFyL0GoLdOSfjd9Vg98LamsJBmXU4Q+1+6fSZcgaEU/Vs/0eZJjlgji9QrOu8WsdxV/8tX5d/ecCc9FDZsVMAR0+dG5A9I1nBBQ7y9BOHyMqSRyxmQUPiytdmoKFFsGbHDRYSU9iVJqgl47E+PxiemL2m6P7/aH0JkfP5FKizOwV03DVdR0oNezwz/Tj9Ru3ljAQLpziQ08ZKy7xGqhfEw0XGkslME/Xv9L0GJQ3TdphSpD+oIuwdY1nDqmgJo0oXRetB9vm1taSsQvQvX+NUcNyvbhJcAwwOyM/Pf7z65ceGm9S9YIBaNEzuVRL8NK3v07P98IHLV3RBCdaxGcCYwGsFxK9cOHH7PfLg1AK6MXimFXXhNSu1Gwshi7twtOpPyuV6E77Iy2+EqCrxCubusSmSrgP6awQVCHs6n7N2Y8RjJiBPQlD1rhxz3SADqFC5vdKPELj9wKb51GiMR9DoDlKq/J7o72XgCgNnU2K1gHoWCMAv9LWWE2P5vdQnXOoOLYWoHs6EP+pyF9hUodYGwG90jqkComfI+bkg3anoz/Pu9IzVonfiR/h3RII/ZnDPV5gS89fyq/9WRDdhnMKQJ8a0CZcAv0ppVjP93yS64AHlMBHQqAc701M76nAk64RrNSV7vGf+bNWiVel36fj9DxI9JDRIUove5P7jh/da4rJHS/kZKGB54O5TIDOTYmAjuukPaVargder6H7SYrxy7QqCWjy5/4AACAASURBVMRLOWJk6YRTLcwTlQhWE/YStt+wSiDhQSsloooaDbq9RR+N3+j0AHgC9WujLAFf+tUzEfyeauDpoVVaWwoMXjKtBOYcLzd73Sb36Q6wXw9/GLw2K8aYrqX/GwwFxXXA/BXw4QGd9bElBTvTmtZRWmI6R+2lAFXrkY5P6+m1gyl75BoWVQJ0f0A9oHsAVCqZdyNMB+Qat6dFzUH3i6ZDeto4a7mL3nVmJEQordF/LyEL85nO7O7XwD9TAgXmLe0U9co1RoIx+0RXMb7EM+/sHMivPhGCEitpWOIHKaArsh1r4KPcPY/Q76Ib0ZNnlBmfiy4BAb8EI13rgdRr6ORBrjmLotxTk7vK4MJnjjx0ADo72kUNvQCbp9PQte4pL0rphWsJCx5YsuvwWAkc/NnQWfXn1/OuSvSX8pxK11T6DGPx/EtnAtfKhftu50/n1u/DpNANxjBZmpVrF/kFlVRXNEy8iPgiKzOAvIwYhMnIWj8Pvwfp59l3LqVPNFPJUpcqCuvaX/+dx0d97s9mKQJ69vydoaHH6DwExuEfD0Cs784iFsp5jOHxqo4m7cYvtgezSozcAwRNqfFwa4MzhhsRx5tMtewe9BXY5ZmtDh4+q5S24QWCtNtaCgweGCUQZO9Hz1yk0UwTUJQCQ6W1maKBVggC9Acca+fnid9l5tScdKC1wZIwpxNW/m8AXe/XGLgekAlixzR8XwkwpwNbfI4+xEzNyaNz3yQwYPxisr5XgKqKBVkkF3qAV0hX02cYj+hBjESAhnegM1h8QGZ24/uiZSA7UDHfNzs4sc0nghrFEHWQ8R4PIkrbCdpoMOfx/1i6mAFVau9Z4ed0gBrAELW+Y9vMSD94tyq/qZCGzpHoROtTKQbBr6f2U2soQMfeo980Ar3UJczfB6sLrEcS0jJNJzLccIZKXH/54EVXpIvom9RcFDAkEKeGXh/q0HvA8UDlz4LOsY8kxn2NDY18v9ZYgD6Fx0T6SgEd14D+uHcx/9wHxYXKZLGlqNqDup/Eker8lMI6/rwrcnsKz4xtZTm3GDWv61Iwp3AV4xv8+c8EHvCPutqsdHcWeMouzUFN47q49pxKkcN3jA5nQODU9sqeP3h688GuDJxDfEHUlKcTqL1CyDMfNWlp6EjbAh2JN0ldJf3EssReQdC+QoFgDAjEoXLQzD0uaP4SeLUWqWDlrQCiW+8P17nTGFJBWTzB06VfP32fnR/HTDnGmIee8aVdDt67jAMJM5kAApo5/h4dK7DYAQat0rBidhxY2Xgg5TPBu+Sb0kRUflLj0IJw8WCypw855hi7vstKReAGIPWDDCR2hIt/owxtVU116NnsOjB5IlALVs8s/AFhV7nIZL0ElG5ACqwkAEh6LLCTQtb0f3tQl2XDg29GcDHw0KfV+Htxj8BmXW+fFsjjTXxmkseaMvQUMLO1wK2xFr0/DBnDcP2X/TOyeUDLg5ZZnOwX7zVJ0BV6BawlwDmTHRh8yMcOjFXR0KBDFVjx4/HPUjoR81ixBvkqljsuu94GeC6rRZUmWBiEplKVp0VZ2gjoeq4OnhiU5u3/FvMgM0Qv8QTQPTOVEOn3W4I041vGC1ZfF1KCxBQ8rYsJal3FmPx5FK2TSSf1DSQQ+zX0TA2w4jMQNHYJYZp3UBImzZrhPaFrGn76s6e56p1eWBUwaw2578kB8DSfMmTPmImnztzqv/MAo/lqXb225zVQf5YkkFAodYAIrV70Tpoph9x65OvjH10AMcUS/A6lj7W+GegoCCsGbfq9THnBuoJGyXnzVZlSgMp+4umYi0r38ny4fuXqdY5zMjJe4Hnx5zsVTjUmz794vRNIBMhT6CXGJ3khTXuh6wqjI5N1zF0PjEyzj2b0Kefe7UdxbFIg1Bw86OI52ksPtJlQnlQKzc62C5TzdOPnov0W3fkxap7A3/TseQtANbtVhkpxHP+OH9mzLClaPi9obdCWUIGLEnGMgpdWEZP+aOqhhB0ZMl7stWO8wDOEtUDdyjYG6SpQbFYmkoUoYm4hGCkkaAJ6fjINhiVCa6qtVBWKi2jRvCbitcVUMsoEi8Rn4hmw30B/ULJ78d5YZW86UPXvXYugXQ9rMQmNWRuvEp/62xP+/x+A7oWffwv8nTZMIGJhjKnSbUqA0x7osrGSkxic6EfrJCEtFXIEctwHZBoAaKPrw/vhwcwqZVFkoDVRZntWHiiie1X4vypnpdgJD+szVhijuRRgzjQh0GY55l0rXSlJd6kE6H7cgZmXrZibWogkpSMxCIEc/lZkcRCGUC+9JiuWgXd4LVPzr8QUPQPzIIV3aPypBuxBzzPx9HP9rfNYSaABkAdGFLoNpgIrnpFZSKLA7oVf3oP7nUCd0rCP4dGY9JM8BB39YrERfJ4KZBiT6CUFeewfng/+mIKBaDalfSkPPOeR6YOHwtqhanqYA8cU6+IL/FhYKSo9oh/QqucxKf14AcjzX841FmaqrkVgX46lehmXEgP9UOkPtdE9oMu8T1pGUF9xLDNzaxwe0L2gltIL3gkLD4WF+E+8w/O7dQE6C0/FctHpvfhbQY9eUPVrtC7+rPFqz1JA93vs5+6BWTzM045/p7egZAKbs/hK2PbrgesmLdk4Ny4ocrv9d2W3NdZuj7nVBHCYBMsh2IUm+fJk5B+DqUBIMcoYoKuN8y/WQnhiF1MjQQHQYTKJGjqfEauDCdCZ3hHNRvDZgeCyQCYwW6TsRFeAJo/nKHVCJul0wQXKlVLu/Ibrfs0huy9q6FlThmkQXYDpCVuEJ4LzBJsyDw/o/hXejDTNqwNQuT7rla7z49Pc/H2pROmZLgGdlcqmtn/1B9e/PxVocB2DhiJj84AuOkkla69N4tkQOmXKw/N0QATy/iBngpiaSEyUra25JZjbQIOg6WgC1RlgaWLkhxaLGaAjj5itXXFmcL0z16VMpRLta044U+MuyyFleJ4BC6hxrwA9mKvHLUjpYa+xPqJZCeopqHgaVsEKnsdkH6T1+znoPSmjTmnN8wPRkBfUpKEL0L0Q6OctQc0zRoEstd+omaS0rXcJ0KcbH4QzFRvRGuDnujT0jDbjevtaFpqrdxn4sXnNjnNyFfKoDMVKZ8FcHyttRisI9yGawyV4IEvE769fR61TSlcZL8yhKddE1jpb4AjLANcCFrII7uDDFKDiywTo4N/yW1cC9On2hddCKI65+X7cKR/ywuBaAld0a3ie6nmW+IEfm3++6Co9I54Gdb5FF/6spPzV8xh/RlI+qudrPum50r0YfyoMTMEgVymO7/jgvjuXZZ7EQ8EgmSICjQNWSFTacZXksolGTQ2VilSSU4QjCcIvpl/wbDKohV5ERGwglqwaWCzzSeKJgI77GQAFiVmRyTK3RyrzwoTPg/SL5ReDBCpThatg5zdcjSA8YWabFmMA1mVyl+bjNz5jcFVVbPWZai+eofg8Tz8G3fNugO0JJj1c/qDrOf55AohpGQJABEF10d9c6fme4VYCdDEo3ZsSr4RCHTzvCsH4CuNja5UMxbO8pcgfSO0dGW6xZK1NoT0irQxRSwc9SoCFOVQmd7YGdRo6zbloTOJKR2r8leYtOszmBG07xq34tfESvOgHP6WtepM7goJgtPcAoshiWMdUKz6lE4G36ofrzGqdJRC9q8m9Qp3vlE5TZi0hSyZ3X7rSn1Vcl9ZjTxUGrbNfM/97qqH7sWG7EdDHKm6RD6wFGM5kuxbIRwtd6l4QkNJlFAMDPQj4WAuNFc8mH45VEqMfJjO30ncdXPXhXyxms660O78Olc6mcuc1d9DAFPcAATya0yvVyYilm73LTvunn6mgNoXOGdMWXBIpD/TAuC5Ap7JXIW0vFaw9oIofiOZT/ubXapJWp6p+HnDTOYuGxD8rYZ/u99eme6TxpfdPwTDWcnACKACdUbi1NQRxEAj+F6AzNUQBEq5MaUaIsW6uXxRpEQAjmdymBXQUv3eAkAG7yvmVETiFerW50FvYVSdD2gc0JDDFSpIYxiEfmicQvwGyTKTEr+vXBegK6luXli9p3gsJnukjTmFdBIt5pT5OAf6/Y3J/N0D336eAm65JyjTJELB3Lm1ikt+EVXk3QJe5LQU0zzx9RKxfKzwfPmzc633E+DtdU4Gg9oPPLBbZihXMkWZTCidIhAl/I+CNRU3QKQspOPlq+tFpqsU7UakJWnZsO6xxTGeVEd15/2qq3XgGqDWRJipa9ib3MvKYI/2LVgTiAGMVrvBA5cFFlfKmA3RF1KegLIb0bqDh99+DdbhfpvapefSeYaVpTymga63XJRBVAjPSJqx9Y+MZoPsz6mlITN3TGdcrarfe5K7xSWjzApWARMIU/lb5aDwbAqNM76JTmrtlDZK7KwRdcFqpwOX5LJ+ZZOH4tcX9PsbA7xWtsLG09xSAc+bglAa0B1458OfSY4SuVSU9CaxeuNB6eeXFvxOfy++f4ounB89LRIPaU/++SnQiXPF8zQvHOh9TQNZZRVWnwp8fjz//Ttpg+m7/Lt8PnbS37f67lgGMNK3HEnToIMMJx25rPlfbRxnzUERAJ3FGaV2ALnNByqSyDYeGjkCMCAjZ5/Kf45kAdJgdInHiWWLOYKgMiou93ClhJl2b0oX2m8Hxx4YB0x16b7JLwRmALg1/uvt1jw6xGAUJvQqR3SgMEt0dzoen6zSn6TSIdD7pOFKCrPR9ygz9fgkI/DXZM5DHCg0zKYwxHfGnz8C2w0+YgoUYjbQWWVv8WuhZ0KRTJub/9iZOD/Ie0DMaiYWCMkBHu8u6usA0EYBUXUMNCjQvBoT4DVi15Kv2kbx+7TyzE3jip49h8AxPayi60ftwj94FsBgfQ8vNyVKpeJ46W2HuGI/WT4CEZwlwxHBTgVcWDs9A0zlojB7U/e+V5uOZGZAqzGVqcxz/DAGOLAceMCWw6z0pn0nfn46TvAWAHn3o/7eAzjFV56dUwvM8UBq650Fe41PaqM466ZP1FYLFgHXKo5kbmrKPMJcJXLzRr4Gfd6WgOI0B16EWvSyepMXIX2mdBe3ESpYB3IOJgMpetKimOfB+f3FNyj+ngDo6eI4WMg3dW990nTc54zN/pkjHsNbKipAE55G/V7DAVgJI/5nnkaki4IU7rAl4gwQPTz96hgf0VLjFNWnpcy8MiQ+mGOb3b61+6NscuBt96FosHXQBenZInEk6PXBiOtoEMSz/Yn+PHyB8QF7DFQGLMATouD+Lco9BKCA4aIgKytLB8HPxgJoyJ87NtfRLpb+KIOaqkpFgayYLm1QCdTFPv0aZORgSJjRMV9RAwQ5eMEklVA9s/18BvdKY071KGXfG2J3JLdWc/R5Pd78HbjIM1xlNa4TnYk0kyQrktT4AU/98z9RFBwJ13KMDRpAbH7cmpC2pklnsoEfLQ4wjCaAZBFwEofn+02BWYOhyU+F9AnSdI50Jr1l6BoDnSduqxFR0bQromsvY+KhVw1LlioQo8l/zVzwJz1DMCPDj8/TlNZcUIP9dQE+BM6XRyeeqJWpQBqYAm0tPSoVh0UoGKjEPW8/w5zY9w1O+g4XHAboHDK/V+T1I95G1OmIMRcr/ZDGpdBa014z/iQoVGCEj3Kmth0BP0AbnJV+x4z/S3qdLsql0jlPAaKit4xqINgDkrE8ey1ozLVONnGIjE2YGQZCPwaG+21sK6B7E1tqLmPrpx+9pQPvseYsAPfssWjBSmtP6pgKzP4/43Xc7S9cG32sPhSOyrun9HtAr4Z3oxdOTH6v4fQra+lvrNx0Nwd02pbDMBw/ajc1Z0kOnw0INz4X5TyESBDXFtDUvuXhATaOM04Er7ccTggcZbHZxPJjcyUAj4+fGV+cz4sPfkvDwDmklqckdz/aL7HPqPbF4zUVEoDH6OXgfWSVw9LnHXsvgXPJVDD6UhitBiEKNz/18Fw2+0nv12btp6N487OnACzcpIPv1gIbuD6EHJQke6wJ0rL/XukTg3gcuQBZgCpTw3pHC6BTa9SCE9+M5Cg7De3yZWQA6NJRs3rEbk2ojgJlhnxDljr2jdg4tRvUA8nmrb2ygHz8rh4qcerVndDnSXkDz9KM8es9M/FmUW2U6QEeluNq6yT7nmKtiYnRWMDav1Xua1HPFOFKm5Ong3QB9OvD08/F0DUbE+AQXRyCBLXUz6Ux4BkegLwbr3dTnTkZ+v5tJfgI+9ApR7p6mPW/zfCEU0AkauniHeITcRBhvJf5KgABAAjhra2IrTKS0FYM1qCa0HBVYyoeuOKMpwkw8YCkPx8epSXcK8JlZfU0tAR3/2Aq0Ksc+4YgNYeOpGCdEK390jSpImv5vuAP+H9PWeJ6jQOvXSGuvsa4L0CkMOI3Qz88LWHp+KjBofaY7f9hXL/B6XuJ5i2ggPS+ebj2op3wS1/lnVOLFno9m8+TZcVkC2350j9BtLRa7mGJSiOA3MjpK4gIjRRAXrkHz9zVr1lhbe3tGsNKkvNSRgo2er5/Nzc22atUqa21t5XNRCKOpqYmEODwybM0tLXxEJaaAz0fRuL62Jgs+kQSlhUwXSoCemXfcgUsPxBThIQFVPw8xa0+Aej7WDOuE71paWmz58uW23nrrWX9/PwOvoJ23trfxb8wZ17S1tdlLL71k8+fPN+XRe6L2gCCzqhiXCBR/g3G/m0kH6z8wMJBpltiLWbNm2dDQkOE7vBdjgy8WAVRLly619ddfn5/xQOLQpy4T50PCWOVHHBwc5DPwD793dnZyfl5gTCXZlLD9wcNzamNxEYE3PpOZDPP3QUMSEnQN1krVzlhIKZejubq7u5trsHr1aq4L9mPlypU2c+ZMjpc+cwAnNHYW5pga5S/aE6319fXZggULSNuYN2gCf7/55pvWWN/AM4X1hT8b67vxxhvzOswD9NDV1cU1k1CLs4Lv8R2asxRLweSPf9p3nRlaGqKPX+Z4+VXxfNCHrBZeoMUcRDupG0Fr7ekrBXOdewmxHnAnz7MYUeWAI83HM3hpSgI0CESpBu+FEwkyoisvWNFcXC5bU2MT1xN7gOdin7DnKpjjhR7xBJ5/tn6dTPHDeFOm7DXElHZxbuCyAZDiDOLahvp6xmwwKDGfJy8cwrlpaAxd2/J5W7Fihc3snJEF1Gb9vmNgHa4RP/fCm9ZT64NjW4PCTDFtTCZ1CrQ0CQDcC1aHjmDgzaMjpDnsVk9fr3W0tdsEtPukEI2fJ9YfWAF+wYyR8XHyepynuXPncg6+joEHLdG83zOdKQVtKt3ZC1WiNdyn/U+B3gN8ilH+b5n8tbfegurXVoqT3qP1982xNJ/0pzAq1dZxnR9/ijO4Dz50FNbJcHsbB+hTpPM4KwxwHHm40R8CpqO0GIKnlbOgIL4gAqTA3S+kByIxDxykttbWjOnjc0qI5TIPGILGMs2gwsrDxwNmrIMjQNei+XeK0U6R0t4F0P096ev9fKcIQs49AeYwY8YMHjAcToA71g+E3NrWynzn5StXkOgBcG+99RbXEAcH4Adg9VqnCFebLx+Z5qtrKxFsylBwj5g23oVxCcjBzDBGMDZJqdiPN954g/PAemPMQ8PDa8dAOEDHddAQcY9AAmsCoaBvzZoARNNoWKQ9xFgk/zxNoRAMnjEdoGudcI/X+gRyjQ0NrH+A68YKwZ83MjySVTnT+mLMzS3NtKgQyNHjuS7UaEjT9jygY82wrgBlrDGEJDwLTHnWzJlZ5DrG1tHRweuwVj09PQQU/I7/8Qxc09vbS/rAM4IQgOZJ41leqrdsaL+9tpia3HWuBVRimPhc2r6nKZ1b/1klRqXPJFx5GtZ2+jz0lJH7LV8XoCNQkXUrkiqKon8P6HpO9q6yMdAR90s48XSENQfteoCYHHsU4nwOsMtZ1zqlUfbaEwIEhCa43FDIa2yMvnOAOIG9oYHv7e3uiRp7aNNMi+NE2drb2kgDfu2nOycYi/bBC8zc+9h+NeMNseKdKkiC5gcGB214ZISV+aBAgd92dHbYmt4+q0Xhm3VoyBIeQcvqvAae8vLLL/NvCVEYu8bghUNZRDIMiBgjQK/kQ/fP8mfRC4N6l4Sb6UAd/Mdr6MIX8ZMUjKcD9Er0LyFBzxCGeBrx+1ZJKAagqzATheetPjJpcufk/eaYkYHMnjkrSFcRaEF8+BxaTL62hpusibOMJ4K9xsezw5AusA4bP5+YIJPD87DpkN7wEwRE4KgJZnb6mV3ZyAyoXeCDFsYThl8cTyjaQNVi92N6N+biGQMKo2A98L/XRjQWEC2ADxIp1kUmemhtLa2tNjA8ZLPnzqGEjjWbM2cODx8kWjB1SLH+0OK5Iiq8T+U1vVYqyZQaqEqbxkn59cDviuKXoIB7cIhw6DBGae+YH7RKvVvzRenbtYIaHaBD499iiy3slVdesXnz5nGd8A5ZdwiYTnhM98hHWadCC2+rmmww4TUzfOUjfHWvFzgxFwgw0Ioa6hvITNEOE5pQb08Pq3dRyBkesvaODo4TAiYEztFC0NQ72tszXpCuLb4ALWNtQctvv/02QRvPhLZPmgATr67mfoNOcD3+1lwUhQ7LDs4Gxoxn4F3oaobGLOiHLg0hszzFgCpPC1hbPVtMXiZuMRcBOn5in3w/eM8cRS/rCnrCMzSuVMsKa6Ug1rCEnumJDlINfwrjRbe7aLKV0Kn36Dyvy0Kg3uTga7Nnz6b1RWcKVhrsWSWGn40zmpo9/YrXiTn7+zPQVNYQhIF8Ffmn1nt0eIT0odiNuXPm0CwN9xAAHOehpbmZQih7uVcHS5xcM6qUKEuN5xV4hwBS42ShGLeomc0kAjs09Na2NvIBWGMB6j29vbyjZ3W3zezoNLaFreCWxWc67xBmMTacN6w1FLm58+bZsmXLpmxp+ocHdO2paJaWiGKRZ8hb30TLogn/zAw3opvZ02+lgVDQipYR0bOENZ2VdVmF5Sb2FlatvXi5p9V0DKmGrnMiWkJQHM5RplBuccDOsVBb2EoFX+h3+uPy1bZs6VIuGgAHTGzF8hXW3tlhvf1rQhGaWPzFa8ref+MXUoPGu0CU7a1t3FgwKkhsA0OD1GrX9PfTAgANLl8dIjC1WVpEbYgmVEmDSCUbvZ8Sb0zrmA7QvWSoxdQG4zuAwejISMYMxFBlocD4MC+YUsHEAWAgajBvaKilnFnnzBn2zjvvkEnDHA/ww4EGEC5ZsmQtH7VfS4xFzFkEhnFpfVJA93PH71hv3C/CwaED44AggUOHfcA/7I+ENd0HYsf6iUDTZ+NvWSXwDhxqCCmYO8AJLhXQjlJkUmKWRK119z+z3yOgcy9jxoIXbrzU67VKmcRgCcGcCyOjNjI8bLX5amtparae7m7uGwANWnPnjBk2NDLMugkwkdY1QAioZx5zOi7PuPFs7DsEm4ULFxK4Adowt2+66abcW6wLzPv4XT46ADlLMo+Ncb1wTsAIwVjxOwVDxpGwgeQU7Sald81VgqiEGjE8MU2dV2+SV7tSnW+dNz1Tf+ucpGvx72roKSDob723kobDsgFochJNxtKaRI+VhAFPUzDXwoeM1CmsJ+gee4f9wE8oGtoPb4HLzPexU6HOox+jBHrdl54N3hOLa2FPcR54buF2aw5uRoA4ziDiPPQ33g26HOwfsJq6Wmr42j/xAc1bIO/Hrms9D/F7l40zasyNTY2ZaR/XQVvHGLBGhdHR0A8+6faW8XdYu2BSz+XIT0DPUBKw1kGhacn4h6ebVDDWuvp5SIjxgF7JJF3pbHqe4F0iKf/B31JU/bppncVztNepsOCFTC8UCMME6KJXP2/tibcQpfSF+wTouje36b47oCNsrOY6Katxk8xI5OvNm0+NBYwJZhY8mCaUhnpWelOUNg4fi9LEwi9YBDGJlLDJXKBFlCZscGAgaKK5HBkb/KK4F757EC2ejzrQAnQJEMwNhobnKnV5YvIaRaohaBF9+zu/oCKEdQE6xg8fLBhsCO4J/bHxLgE6ABNMHP5wrIFMpiBI+KSa2lqp9QF4wcRxuPEM3AezLA6Oxu6lfS/AiMFUOtDTmZQ0LxW2AfBCK8d+Yz4yNwKAwUDwHfYWc8E9+IwEFUE01T60DxgTABHCyfPPP29bbrklhRuMC/0CsNfeg5oyl3VqOADxaHL3Y/Hgk9KGBzOZ46GRg2kCHBrqAoMCwwT9Y0+giTc2N4V2lyMjDILD3uHUNMO36bQTz7jxbtyPNVTsgDQ/WLcg0IFBIrBOqWZaT4wTZ2HRokUUAHGw8Sz8r/gF7Ed9Yx1yR9f6J5qRJq2zUElT0Ds9oOOBWB/QqTczen87Pvf7UwnU3w3Qw8CnRrlXYlz+XOs9DIYDmEdA19zwvc6C1/D8+LgeyOMeLTCOgS6U2hAgKasQ1gPr7Rm46IyCewT01AwrocEL2uI3U37G8wP66IxWF7wTwZcD/QPUxGlBQ8+MujryDlgERRsQMlGpkb2/Y+aP9l1jEqhjXn59CCax89gUYSrJ4oHv/vXXX7fNNt2U74BLEEod1iXzf8f1r8QDIKiAfiGYYF3hVsxy86O7NhVApxM2dJYluAX3Qyj96vm1dztJuEnPpRfCKgG5519eEBYYS9Dz/M+ftRSc/dr7saR57J7O8bvX0FP65ZxDBaLMLZ177z7bl3kwXJ4jid0VL0DxjddefdW23mor+9eL/6Lk+h/vfa8tXb7MRmj2C80xMDiAgcy2OPwyzWoztPCcIIKQqsM1IGowOTWCAcC/tWSJNTQ1Bh9rbPOpFBGkTcCXBDNpKj3rQIuI00WaAhquB24lQE83W8THgxPz8NnvOBa/kYauzQVQKhhKvlAQOBj1/6HsO6CkqrKud+Vc1blpMigomHMgK1EQBDGAAQUDIphnnO8bZ5wxOzNmUcw5oIggQRAlKCZGFMWMSobO3ZVz1b/2ue8Wj/7Qtf52scDu6qr33r33hH322ee37dvg8nqkbKENo5Q4amoEjmVm1jEz0c/RbET+CHL7o3vimhXUNQAAIABJREFUe+sSB6+fa8cgom/fvuI0+HMe3h9//FGQA/6/rsfqoI4Z7oGMlf4eX88/PMi8x19++UWCAf6+z++HSFd2YMnq9dGGUb+X+aDr7zHg+6Maut4LHbM1c5TOTI3tazmy2XN5NNbX46BevSWIpfFhaeTXrb+hrksXJT5jtQiKxMEZrCFyfIY5O9DXyc/gWeEXn60uj2iUhkesS7eu+HLTV7LWXFN+Hn+Ha0ojyHvjuerTp488O01YFEiWe47AlW0fq7sUqRvdA9rQa4eujZPeV/xMMYxGzZzXqmFC7Yz1/ZQy09/hnZjXraNBPJDRNgvLmA2y/rf5b/N9lc4gzVmOSmH7z3Lg72kEoaND3+/sFwjZK61+nk0dlDOY1vyFP8zQiY4ZKn18HZ+PLmmIwzQCHvMZ7Oj0pNwSDiMYCCqCKNUP02lJck484URBRnVWvvnrb9C5rk7+n860U5fOaItG5Ax1/Hx97vTaaluoHZAEGxQk4rMzhub8Hya9SNNaUFVZiebGJiGL0rHTXv/www/o2bPnAQcL6f3CdWCCwr3L4JTXxMSA+5g2judAC0OZEy5zEK73ov6e3s8liN1QFTXvD20PdTBzoH3Z0Zb8nlM32yB9jXpt9frq9zcnVHrv6us173/zveo91/F6zPu0ow8w21tOm9tPy/0QZuhGtmyenMTMWQydz1dy7kvfWQK3xS2OrC3RhvETJshwCWEIm7JSfaN8oNykHRejZBgsFsQjUdTVdsKalWuRKCTgsXqRQx5HHHcE6jp3RiQWNWIQxSgtjevTggsmhiU/zwzBa1JPx4jPHHFpkQTzJjQHAGZD+H8W3Qh8OrbNmD+PC0YHtnb5WrSl21DuKkcaaZw66FRUd6oVlmsqm5Gass7KWavmfSxZuAQjx44sRZ86OjRnDGZHYl5ovQk6RopmI8l/65qtRjqIwrz4wotwwAEXXMggg/OnnS+HmU5eOxyusbm+ao46zdexevFq5JFHOBtGhaMCA8cMlD1x9NFH45vNmyU7/SNSnM4aOwYm+vPY4fBHDt38zMzOTH+feyYRj0tZKZ1ISk0wFAjixWeehxtqcEsSSUybcalk5U2tLcJsZ+950B9ANpESPeqO2Y8OGN5++2344ce488dJ4Kl5Ir/++iu+/uQbNKSaMOfaa+RzNI+Ca6/r13zmxx57LObMmYN7771X1oHlGe4pBtIF5GG17y9dqo23ORs3OxKzcdGw4IEcekdjZA6s9LPsmAF1NJ7m8/N/96TOLA6stWh+vXn99Z4nokKHrgjZ+8R+zAZX73f9O/shCkUgm0oLOfG2225D0BpU61CM4vbbbxdY2OwQ9Z4rGWRDVbBjnz/XT5/RPyLF8TqJEDAh0B0fLPfwd31eL2684QZUuivl/OSRw9/+8TdBkhj0C7fF5YTV7Sy1k5nXVT8vc9nTvEcFQaRksVJ3UnVoI0lhfV5lvkWE28M49phj8OnHn+CoI4/EzX/6M3xWnzD8GcpeedPM3/OFYvcZxPJZ6mcbzodxyy23SLBDnpRMzDTOj947Zn9hLhnqJIY/Nzv0jhm62Saa1/2PHOMfOXSdnPE1HREQ/T1tT3QAaA6Yzb6Fv6+vnf/m3tE/3y/JMF3Qgc6UXt9MWglLlWzbYaNOUcNZjD8lZ2Q4dH6I0+YQaHn18g+QRUY+ygUnBo8YgqxF6WBrMp3um9T1IcLmEgmaBj/oOdZkWLJt4rO1nyKcjiDgCqIt1Y6zJk0UKJI1S2ZHWjhGHmyHYSOSRWhdeYN9zHvRESodlRkK0Qsgkbsh7CIPp8PwAanrcuoWN7aWEuUzMsQfdMAjqmEUhmAt2Xi9GEJCXEUg4PVh7fI1yCANJ1xIIInho0aKwl04FpX7YZbLemy0PSwHdt276xAvxuG1+HDy8FMkghanZwzh0JtHrpv3arQtyIxfTZAxtMqlR9Qon8jGMPpfdVbMGpS0CRbyaGxoFIe2fvmHzHFEEc0CK44aeAwcXjc8BtuavxNpUaTIVD6r5F87zPGWTVIsIh6LY8P7n8saMZBxw4Wh44YiHo1Jux7LDcKT4KZkpiDTs1Q5RtaRbTEdSDd6bZg/8DmK2p4MelCjJpll84tyxtJiZtp7wiLmZxgIlJSI2IZZUY5ELA6Pw4l0LIFPlq8TJJuGi0HXwDFDESgvkxITS03trW2CLvFZ0LHw2vUoXTFIxvn54O1ViBdiCFr9GHfOOMUZKSvDgpcWgFfJCvzg8UNl/UnC02UoZm3VFZV4+6WFaE22oNJTiaFjh8HpccMXDAhytXX7VmHekxgnpSOumjEbWhtoiuHoe5Xpbsa4V+l3MdApncmoHmhDHMcI0LkG+qxwX/NZixMvEYVM3JsOtVT5idH+pNdTzovx7KWKTNjazMTt0KJKo9cxeykFKga0zg8p2RSWgIz5D4KcGRoWhMf5jPQZEIItzzInRWayeH3eywJfqqKjBZfMng63zyuBm3zHrKNuTBojUkOnKEqBFKgxpk8yONQOnftC93DrgEi3eQmU7nDIe7OkQ1ROWoPjCQky5t77qPAjZGY3gCnTp4jj5zoSmWKPUSKbljNAtIhfsoYGlE8Z2URc8QLEaWtFPKO9TkpO5nNnoKDyeu7ffAE+l1uQK6fFhv/c+2+44EYcCXjgxWXXX644DGJU1X4yOx/hSCWSePaRZ0rUuwyyuHLOlXKG6Bt0MGoOPrW95t+aRKyDNO30zEio1hHoyA/gazWz3hw07IfSHMiTm+JL7iuNSurnyt8vXaNJnVTOR9Y4H4bP0MmGmQsivDQD1d7vvUx6BuaArGMgsi9AKAp/a7+g5YgRJxbpjORQG1KMKmq3iYEs5ApIJVPKMa1Ya5TrirLFThhwIvJ2q4J+mlvkcEgbBMkdFmBPYz0cPg+8wQAaW5olo6CR58b3Ol3wOd2ItrTh+y+/RbKYpgfFkOHDhGhXU9cJexrqZeF1ZMbPpEGmm9G9l/FUEtU1NaVeXsLbhLRJQOIBobPkQ9W9pcyE+UCY4bRHwpIhchEqy8qxY+s2gV5Z79y1ZzcO6tunBGnxGvgM4u0RlHn9sHCsK7MDqxWpXAbBqgq4Aj78sm2rfGZlIIRocyuCTg8+X/0xUpkEPE4vThh2KsLpBDof1BM//bJFPretsRk9O3eFvWjB2/PfRIWvDKlCGg6rC8cNOUmcpsPjFsfp9fkkOueBb2lrBRx2JDIpiXY7d+sqJLquXbogE08il0rDVgAqgiFxQGRqt4bb4fS6kaZoisMuzkuyA/YzZ7JIh6P4Yf0myU2pE07SzTnTLsCWpj3IWBVik47G0a9LT/zy269wVATRmojKM+Me4jPnv7t37YamxkbJQCpCZVi1YCUySMELN4aOGixtN5FIWLKMxtZmuIN+VNXV4pftW+ELBErlDCvVqIw/snFp4A1DmkURyUIODpcL1aFy7N66Hd3ruqjAyOUS50Xnt3XHdmHqSnuSxYq6mlq0NDaJMWLGzD0UrK1CeWUF9m7fiXKnFx++tQL5TBIepwexfAoTp01Fxgak8zlkkimUubziCOiQWtrbUFZdiRh1E8iJYK96Kg2P3YlIUws2rvkcpA7S9KXyKbhsbtCwFWDFmKkTUXTYEIvGkEml0LNbdyCbR7wtjFVvvwtKxqQzSbicbpx74RS0J2NwBnyyh+wUlGFAy0CPU98oAWv0xPOs8KTYipDr5V6trK6SccW79u5BdedOaGxqkg4Lsqi3b9sma0bGNx2K6Io7HOos7NqFqupqOYstra0SKIkgEooIlgXBmdT8LD53luc4BU66VIKBksPjPuhc2wlbf/4F3es6cwoUstxfTivytv2nm2nHp22tzno0pK1hY06qi+eyqK3rhF9++hldajoBubzs/aqycqTiCbFTRL541gOhENrC7SivqpQko6W1DTabHT6bC689/DR8IPyehNPlwXlXTEPaUkCB6IfFAr/DjWQ0Jhknz3lDpA3eihDinAfO9q8CkGiPIOj2yv7a+utvpfv3l4UQjkfFDnWqqRVEqLmhEV3r6pAQDQg1k4LXxrPIs8opgE/dNw8FZOGCA8lcAv+47Z9obm9DJBmX/ZZkx0UuLe/bt+8h2Ll9B/xsD5WR0wW4HC5Zv23bdwhM3rN3L7S1hwWi5+e0ttJm5xAIBVBw2JBCXu5Hat2BEJDOwpUD0u1RVAXL8NC9D4K6ngykZ/31WiTTafh5DvIFROIxsVEMNGifaEfz6QwsuQKeffhpZJEWxI8yKNOvu1yR+ZzsYGIQta8GrNdeO60DISTmoMGM3Jgdn36N3iv6ZzpD3gefK+EYs7iQfLYxQVQHSCpBUV1ZupzD1zGZM+NL5usxxwrmgITf14mX5qhox8/r1K/V39Pvab52/ZxUh4RJWOmI4ccXBYYy5P1kcpTUpKzgf8V8ER6nG36vH0sXvIN0Ngmvwy0HZcyEsWiORxBLxNG5ulYMB40cDQE3XkVtNdqTcTSF2+DyKWi1tqoau3fsRC6RQm15Jb78aAMy+bRkQaeNGI6CzYL2aEQMQYhZUyqpmNAMMmR+rhIAYfTI75NURVheR0dsjeKGEjKT0SbBmiT/n/dJyFILpgh8b7dKLzWNL40BWc40ADTyoKFNp8SQ8cHTQHhtDuTjKXhsDiHTJAh5uBxojLbLYeh31BHCB8hE4wja3fhi1XpkUnFQYvHMCeORshaxt70F4XxaZVsuNyzZPKyZPDxWOz75YB2oFh5PJeBwuzH8zDFojrYjzzopI3GbTaBv3i8zXH6Pf5g5Er5iwCKtPNkc3FY7ku1RuS86iu07d6C6rhPimZQ4UJLSaPBpfKPppJBweIA3rlwPeyYNt0O1pFX37oYuR/dD0eOUZ9q+txE9Q9Xysx2xVnGGun+d3IfPPvtMDBcdQ1kgCJfNLmv+w4ZvYYcFeWQxYsRw6VxgcFHRqRpbdm7D9r270e3g3nJfFNbpWtcZmVhCHDqvU3TfqZ3N5bcUkaGOukWJC5W5fWKAqvwhpGJxRdqkils+J8+ZGUQ0EhHHk0um0bmmVpjtHq8X7pAfvzbsRnNbK/of1BeuTAHz5z6NumCFBBa7W5sw8vxJcJT5Zdwp6+aZljCqyiqQtwLRVAI5KxCqrMCepgbZK52qapAKR1HtD8GWLeCxBx5CXWWtnPF0PgOHzYmzp52PmCWPrbt3CqzeuLderq+YzsKRK+L1519CpTegsiCrBaPHnYGc0wZ3eRAtiai0PJYx+LFZUKTqoEVNb+M1C/oFK4IenzzzRDQmz2F3Qz1C1ZXwBP1SPuC6kUdBtIGlht27dsle7d6tGzZ/s1nOiuy1UBB76+vlTFJopKm5SQKv5vZm+H1ecQB0QgxkmDWQF0Ij7yRHxGGXgMJtdyDZFoHf4YI9D9jdDrQXM8gR3DoA7KqNls7KNFqgs/ZssYiyuhr898svccxhR2DP9p2w5Yuoq6xGrC2MoNcnNWh2avC6f926Ff2OOAybNn+Duq5d4OXoXIsVqZYwFs19EdlIGCFfQJDB86+agcoeXdAUaRfCWqYtirrqGumftrgcqOvbGz9s+1XOJVGQTmWVsGZysGTyYBBK9jcdZzgZR6euXbBl228S6LMWTTt5cK/eSFK8yUOSYxjugE/mWjA4Y1CUjifgstplD/EM8UyLXkVNlQSx4VQcLq9boAOWBmprasU+hgIB7Nm1R2yT2+lGS0srTj75FPz4008iBmO12eV8kZDJUlF1KIRtO7ah88G9sGXXdtT26KpIdqkMHNkC/EU7XHlg7n0Pwg47GiLN+NfDDyCSTUlwYC8oHI/2hPuPe4oIFPcxExQGOtlkSvYj7WyoshyRZELuN5FiH72aFvh7WajuuDDD1oKY6JZBE2J7oMzb7ND1HtPZvdpHdOiWAzr0kuyuUdZVyJviS4lTN4bz/J5D16UB8z42E3b1dZgDBP1a8/f0vZsduvoeg32FIOnXWI4aeaIoxSmVIEU+U1AcR9sRSrcI5O6wOfD+8vfE2TDTiCdjGDxsKKw+tyJ15QqItLXD51ZqS4weucCM/PzlIckMY2zXCgQRcHuRiSdQFSqXjJcHgpnF9t27BOZy+30IlpeJQeCh0Adasg6jziPM1iIhh5Q4Ihol1lvo0KSPPZFQwifxuDDoydTk+1CFi879q6++QlllhYqyyeyOxcUI79q+Q17X6+CDJFvkxuP98XvN23ZgwMDBqN+mDAcZp8zKvGVBtCdi8JaHJJuWnk2PD+6iFdZkFiG3VzZ0Y3MTPOUhpO1A3mVHjBs6V0BFIIhYcxtcsGLzZ1/K800YmcJBRx4KX0UI5bXV2NvUKBG3rrWz3s2onlkrnzcP6eGHHYZoOCKHyGWxCVLQsGcvenTtJgaZAQwjaTr1hqZGIecx0i46bWI03AULPlu+llJuCPgC4rRPGDYIgd5d8POubbK2XatqUWiOCLSZcllh87mxc9cu2Tt0AIT6BMp3e2RPeF1uOeC9u/fAz9//KNkTI2Bm5+FUDI3hVtT17CaGikGRw+0SxIVOhsGOduiEFWX+OEsbliJo0L0syTAri8aBVBaFZBqHHtxHgiqr3Y7mcJsEANxHbpdbnArXIuDyyDqF4zEUXXbU9u6OrTt3yOf1rq7DB68sQiGZFLEZb1kZBp99BhKWPBpbWyS4GDv4dHy0Zi1qO9ehJdKOHn0PxvY9uxCsKFddD4kkHEULrOkcstEEjjykH7b89LMiA7mc+O6H79H1oF6I5jOyxyjY06tnTzlfbY1NOKRHb7zw2NMoZjNy/+z3HzLidHTq3R3bG/fCFvAiUBZCLBxWfahWqMlvRocJ79FltSEbS4pD57mjTC6RGQYgLJURBWM23dLUrEpmRtDMfcDAvIZqeY1NcmZICiTKwfegYWEwWF5TBVeA2W879uzYiV5du0vmSWN0SL9D8cWmr+Qc8WwTgYi0tuGoQ/sj3tKObCyh1tDrEIdeqgEeYByrzlD0a2jAeB5zJJBJtlkp5zefyuDQ3gfjm41foTwQlHumzaAICtEwj98n9oVBeCQRh4393l4fbJk8Fj70rGJMFIBYPIp7n3wUn27+ChWdarB75y70qO6EaGu7aClEeG79bkFJbOzCoQiWxY5wY7MElslYXLQ7wtGIOPxoMiF7tlfvXvC43IJmsjuCzzaVjOPgvgdjy9bfBOnr07evtEyGW9rQo3MXgbq5fhT3IhJEdIA2dU9rEyqqKxEK+iXAJ7GP51FGTBcgYl2xSEzuJxKJoluP7hL4+kMh/LZ1K/oe0ldsXZnLjYaGerHjDBSbI+0S0PTs0g2Rhma4skV0qagWB88zScedLuaxrWEPDjm0H7Zv2aracX0eJIgYFFT2z5r7oFNORVtDk9xv34MORiQaRaaQQyKbETsUiUUQDPoMtF6VBLSz1mve0aF3zMj1/3fMjPX//55D30eWVJxcnaHrDFn7Fwk0TA5dlOmMLF2PWS717h9gEp0uGUg5xNSNoJ253su646aj89eOmn+Xyl8lIvcBHPrxYwcUpd5MQ0Dowa7qcQXWoXIU4JcJHPL3J2vWK0YvgEgsjNnXXoOfdm7D/DffQOdQLVjFYcVx5MgR2LZzB7r37oUff/sFgYoyyZZEE5sRRS4Pv8uDLz/+r7xXfVM9aqs7qY8CcNKwU8Sh76mvl4hVEANNfDEJIUiN2u0VCItOmkaRLMrvvv5OXqUlE/od1U+Y24vfXIxwMoyQJyS10SGjTxPjSINDh/fW/DdQ5amQTRXORXHG+DMF3iKsKu1jBWDlO0vF8QasHnndaWNHYOuuHbLR/eVl4kC4OYg+rFi4BH44kYxHUOYjFwBgPHX8aaeKQeYBZh8znQxrtoRXC7m0wMFdOndFfVsTysqrpc7amG7FxHMmi3QsAxQeYn6O1I05dMPllDLCi8+/gHJ7SJ4r1+OkU48XWP+1V15FeTkzThtyKAhsdsbkcZK1sz5eUVcrhp2Z4TdrPoeL0qZWO+KJGEZMGo8diTasX79ByHI25BGSnQAcN3wAik6FalBwhe1527ZuFafWq0dPvP3SW3IdzMpTyQQqPOraovEIJk4+G/FCBllbEf7KcvyyYxtsXpc4STK8mxoaJSARvWgpt+7v0HOFomQgXDs6cq/VgepgGZ58bJ4IxQgUBTvOumASdu7ZjQ1rPhfoLxmPodrHZ2HBmVMmYldLI7w1FVLq4X7y5i1Y/9a7sJOlTGJnIYehZ4/DjuYGfPHRV3I/BA/5dxZ5TL7gPOxpbgScDNKSQuZkFhZwe+AqWrH4pQVIpqIIugNoj7Uj6C8TmI7rOnzSaHgCfnl+hLtZ9vlizecoICO/67bQxUMCN28oiEg+DZvNgzEXnSWBilt0FEiNKwpKw6yB60JUhM5g8fML5DoVHwAYd/4EvPX6YjlnTZkWhJxBTL1kiuwlZtflwRBenveiKg8UkvBaPYjn4hIYV4dqMOWSKVIzpvElqtOejcMX9KO2sgqP3PcQ/CCplbvcijn/cy2a2lqVxDEAr8OFZx6dhwDccNJJIY+zrryw5NDNXB4NVx4IUpUEROqNyoERQSS5lhl5S30jlr3+jlw/15rQs+haBKsxbdalgrwR0WLd2eX3IZ0vgOHmvH/cgxpfyHCA7bhg9hXwVJXjH3ffgRpPNazIwgOlbX77fXfjqy0/SCDIa+lUXYOdv25FpS+Io/sdhm1bfpWk4ql5T8saJ5GBHaqXfOzEMTju6GOwedPXwhhPphN4+P6HkQK5IjYkkcafbrpJAv2nH3wCmXwSPpsHTW2N+M8D92N3cyOsHicS+SzcPg/q9+4WBIG2mkgOg7B//PVWeOERzooHHlz3P9cLCieZJe2C3Y55Dz6h0LJcDB67C5fOuQJ1Pbujoa1FHDfRSKJdZU4PHrrrP7KH+NWeYtnBj+tv/TOamltQU1Yl3I+dDXsx77GnpJBkh0PWe/pV01BdVoF/332vrDj3XyQfx1/+fovBvSkinYqLQz8QaZGf17Et+UCQttmpd3TwZoKcGeHRDtWgFalE0cQBkMEzug/dBGnr1xkIvCDIpfHiB3DomqVvdtz8d4nPYPyOmRCn97d25maEysx14/7PGBwRHQhZzA6doQrrqqo3m86lIBm63UJahhVr3v1AasEkWnkdHmzdswNVnTvDKnkFH0ABuUwaPqdXFq/LQd3RpWd3idwElu/cGclwFA2792DPrzuRyyuFNb/HL06GRmBPK3WKa9Dt4O7oc8ghAhNpApdqr1NfylRbEGttF4dIZvjKZSvlZ8lsEh4H4dY0nDaaDgsiiQiC3iBiqRj8btVK1OfIfgKjMnou8wew/J2lQtITXWe/D4NPHyYbj9kvH242mcbWTT+L42VNNFfMCcQu9dNMSuBYwlkMMDau2SCvyaRiCLn9yGbScDhd2NvehEBZBWoO6opTBg3E3vq9Uj7476pPYEVejIs2vjx8u9sbUVFWI4Zh4Ngh4iiJRvB6GPnSABPipP4zkY7P134qq0HLxNrrmJGjsHb1GjitDoTjEQSMwII1XEbTl111JTZ9/y0CVRWSGfhsTnHooriulgRDx47CgmUr0YqYMLZpmtzFLFwWB1IAjhxwrARSzNpo+Ht0747Fry9GNBuBy+aAz+qRK8oVMlLXD3kDyNMpkLSDHEZMPAPf/PwDBp0+DLsa67Ft104h3JEwxKzrQBk690ueGzqZRtfaOuErsGzhLFqw7v01wsAVkhiKOPjwvvjp2y2KK5xPI2Dj/swJYkQOyLSrLsfmrVvQm5yJpmYUo0l8s+pjFFIpuFxutMYjOPPi87Fw4XJ5JGnEUQkfckY9fFvjTlw+e5bsdWY4DY2NqOvUCU/OfRyWTA7VLkKQygREklF4PF7Zva0pIlp+CZHPvfg8ERTq2aMHlr6+WPYO/8RjEbn/QDAke4AVs5ZCFGeeN1nKTR5RAlRQu+gzFBSZkegMSy4vP/2coGdl7qA8Dxa3GOqFEYcXPkyYOh49unVHY30DXnzuefjZZVJMw2t0s4gKmHHmeHboDNx2N844a6wEse7aMiSyKWQSSbz65MsS7ikqoQVnXjBBoG4GGhRJKWZyeOeFt+T8CDcAOUy88iJkjYGFZoeu4VMh4JkMrRl6tRI9LFjQ1tAs90BU6qUnXpC9JihXJg6vk4xsIy9hIFmI47qbbhTIfe3H69Hj4D7IRuNY/NiLSDS3oKy8Un55yszpePyJZ43QBJK98zLbom1wB/yYesWlUrqgzjr3OMs9/Q7qg7XvvY81K95H1iCLWq0OeeJtqbAIF3WpqJNru+TSi6XeTRv12OOPy35QeyuLK2ZdgYDPhwf/fT88cJZkBq689irEcmmkinnY/R4kU0nYbRYpdaSTabE7JLC98ewbRkCTlfGnt99+B+qNWQRRIpfl5bjxTzeh2lWOXIp1fx8uu/YqbP7pBynJEUnYs3MXXnryOUleou3tCPn88hxtDieS4rZtaI+H8adrbxTUiSWff95+p7G77EIEvf0f/xRb/9ozryCajsLn8ksice5lUyX4dXlcKBay/18OXQd62oEJAdlEpDTvDzPkrZ2o2akrxIf1Z1a09jHF5b2lxKf0VqSooLsozKUhi0UcuuJ47pvnsN8eNQUKZnK2duj6+rXDNzt2fV/69/Q973utOmf7EREJuQuEIMMGGL0p9jdr6HTmUkfPFZDP5vHZ2k+QzadRpC650yuLRwOTQgZeOBFLhFHhDSGbZ3WTrQUOHHrUYShYLcLiJDRK4si2H36RYx+LRYWta7HYxNn4DWejD2Bdr85C2tGyr3TMAj0YEQ5hxaDDLfWy9evXywADsnCddie2/LoFfQ7qY17/0r9zBcUE7Xt4f9T06ia1UxI4Nm/8Gk45tsoA9Dv+cDh9HjURyW5HPBzFT//9FqQP6mPW56j+sjlZPyVjm+z8bzdsFofBAIcHgu/Z2taCivJKMcr6T88jDkLPg3rLQf/wvQ/E+Jc7/XIYM/la+YpqAAAgAElEQVSsqnV7AvL6vYkmXDDtYsnMhRRXXS3BByNpoQmyYlIo4tMP1pcMmlL9U+Y1nlQoBncvDQEdCe/xu+0/44o5sxBOKTZsucePj95ZBUcmA4fVLmMSm9Mx2PxliBrElmSmHV2cQdkHcUsedqsbA4cPFCIaSx4MOFYvX22oDgKZQgrFbA5Bl7q3RDyGoM+PZI7QmwMtuQgmnDsZ3275Ef2OPlKgeBKxiCwwa9TEOIHkDFIcTYpkaLDJWuRiSVQFQrCkc3hv+Qq5Z6uslFpL/mkMN6IuVCNO3WtTgjZ8ttvb6zFp2lTsaWzACccci3hjK955/lVUMWNjP7HVgt8ijQgFaxBGFOUIgPm/GPhYOwL+MnmfY4acIE6OaEnD3nps/vhrcVyJTFSyU65zyFeGeD5JRR7JZLh2DDR4rVNnXCBZ+msvvSJIlt/JnFAxnHmtCWQRK2Rht3px7tUXYm9jA8qpA8CMlbwC8l/YV05HB2b3Nix+cUGJkKcCHHXPTalWKW1cd911+HbzZnTr0hULX1yATCEJvxGA5YtZOC0OtIfbpKxF/oTX7RV8h3Zh7LkTEbVlAadNiHzvvLpIwcPIyr2NmzpBAirhoNjsAosvf3UxCkV2fNDGODDhyqlIkbnZoZPB3B60f1aiXssMywkbuoQqsWfrTlGvfOj+B+B3+MRGMXPX+7wl2oqyQAX2tDegqqxW9sLwiSPRt39/tMXjArm//dgLsKWpfOgUh56yAHG5ehvaU62odPvhE1xBPUP+7KobZ4PSrBs3/BdHHtpfAsp7brtDSkV2O8uIQKqYhc2i/s0OIZZiyr3Et4AZl02XtsOnn35WsniWAphc3Hb77VKy+vdd98JaZLkiirJgGS645CJUdK5FczQsZa50LgOv0yFoEEuiLG1REOmeO+9GXbBWEhmu+fSZMwQGJ4JGAinJkC8++aJcQ4EIi8ONGVdfAZL32ELLcuUD992PMldAXsM/8XgMPp8f7UKAVTaJ78/9OXPWlUjms3jyiWcRzsXgtfuRQhLTL7kUnaqq8fB/HpTkx2lhl08GN/71ZkG9CuTBGBm6uZxSgr0PIFyljbjeE7omrb/fMYPXMH7H39uXuat80dx6LM7WwHfF35hao82v4y/KmevgzLVT1p+5j4CntAk0fM7vm4WXNJRvLjHpbN38e/yegu9ZinPv12FkISlO5Q5qWAB3rGpJoeSrQ7L0XDqLRCyBbzZsKjkLQkWskQ8ZO0qgSjK/K4NleO6Jp9CtU1ck0gl4XF4cffJxUpOhgAYHDXz56Qa4YMOO335Dr969ccyJxwu5p2evXlJX3PjVl3L4mEHSKBx10tGqz90ks6ijLTo01nkOP6QfXn/9dXEoNosN+WIeAwcOFAemBVref/99MUas99HhcMkYbERzaamrVYbKsH7Vh5JFiqiEJ4DjByuGucVg/JJY9P2Gr5FJJySTZbYybOwo7G1pEtISGegfrfpIZaPISHQ9aPAAqSv27t1bWOEbNn4hDoAOiS7nuNNOEviQpBp7voiVi5fCZXUIKc7l9uKEoaciZ4PUqKR+a/T2swRA4g3lF0nkI7xKstbqlavgoD64hTmqFclsCqePGC5wPLPnd999VzgRvP9GA9IfefYZaIlHhb1MmHfdkpXw5SBBjp2lEgvQf9hJcAR9iLSH8e26jWDHLu8zCaA5HcbUqVOFYc+hK0sXLEUkE0HQyecMnHDKccL83fbrb9KK9emHH6OpsQFVNbXIENUhFHnBWYhl04ikk+w/Uwp0hSKsLPfkiRQZTFibVTooyJLlhiZcyLo3rzvgdKOQSGPl8ndlwzscTsSEqe7DESccqdT6sjmsXLoc2UQSIX8IbYkI3N4gJl4+VQhtzHAqXD6sX7QCmaiaeOZlrZrllcljhAnPGu3WL76nNVRQIWwg437ouOGweRWnZPHLi+Te6fTT+QRmXTlTjMQPP/2ILt27Yf4rC+S8p7NxcUKEWiedfbYEImz1YQ3zhaefRZ4zEdJpBPwhnHn+JGTtFuSdNrSm47Cx5YllAdFAVe1d8swKRQkk+UyWvLIQmUxCnAxRMmZSN/zlz0JA7NKjm6AJ3H9sj9MlMzrKIcMGylrRSTAQf+sNdb2c7MTSx849uzDnphsQdxRgcZGEmceC5+aXsknak4tnXSIlCJLopLc+lcbrT75sBMQMZIDxdOisZRlfZjYyn605gzEbNVFWtDrQtmMPjujTD/fdfR+S2QQKuRyCniCmTb9YziNLdgx83nh1gTjV7a27UFfRVf498+arhZLlzAGv3Pc4HHx88aQ4J0vIL0x3dq+w5POff9yBCldAlT8SEbi8QUybPUPsy+H9+gsKcu/tdwoCWV1RJTaIMsHX3HSDOEn++8UnX0AiFZWyDs+W1+XBLX//X9z8v3+Rs87sldd18RXTxIkvem2hyrSLGdgtDsyYdTlcIT+i2bQw0p1uJ1KxqJQbSGAlEY77u0/vg3HN1bPhI48Hblx9/WxBQkkeDobKxC4++K+HkJdEzI6Ro09XHT3hMNweN56d96yCmwsZpBIJlPvLcM3110hAwJLiqy/Pl+vcsWc7etV0lRLh3KeeECjdanFia8N29KjtgWtunC1cjHvuvAuVwUr5nbZsFDf/7a9oi0clafF7XX9IitM1cO0EzZk294q5z74jKU4HCeaMueM+U5QNTi0z9XKzVZOkcCMr1y3NfJ/9Mnk9ArcDbP5HDl1n23qfm4e/CC/EGDSlr12/Xu99fS/aobs9SqZYZ/OWI0ecUGK5S5HfGGjv5GAKuxOpRAo+txfJeBLr31cOz211SmTJ2K3/wONQVVuD+h270K22Du8uXgKPZD9FxFJxeN1+HD/gRBlwsfmrbyRjocHIp9I47fTTha0pJK1EQpi0zMDWfLAW8UxC4LKjTjxaWgN0j28JSWCEbrUJ4ezN1+ajskxpjkcTURmHOHDQQIk06cjIbP/mq28MIFABiHzdmHFjEckkpWbETOm7jd/IAZK2OABHnHg0LE7FIJfNkivguw0q65J6N4Duh/UV5inh7nXvrZPvtra3oLasGocfdRi6du6CcHu7fEZlVZXA9+s//NgoMdhwzLCTJIhKtUfRs64LFr46X1jGXo8PyUIGQ0YOF5iUUG6Pg3rLvTBwMQ9hkJnQuQKCLg9Wr3hP2lx0Zj56/BnYtmOHtPbwGuj8P/rgQzS3NKKmskbgs+MGnCzOWjoF4kl8s34D/DTv6ayQeo4fOhCO2nK0JUmyKaLM7sa6t5aKyhZZyk6HD4NGDRbDzXIFywJffvwlksUEhg0ZKoSY7zd/i5rKKiEq7d21W0gzDBq5i1g/PHbQSUIs29XcIMaP5DqWEtzMmOjQWdNiWxYJcawXGw6da0ImN9sD2SLGDP2L9Z/LGrP1z251of9xh+PgQ/oKJBkLR4SdvnLRMuSL7CG3S+Z7zNBT0YtGraUFqdYINq/5FEVmNA4S9+IYcd5EwOuUoJefl25qw9plq1TfO9GmfAoXXzFDapAk7tEQLXjtDWkLumbW1djy409SlqiqqUZDcxNcPi/eenUBPGyVMloUJ009G80tLWp4RXsYK5YsNyBs9RlTZlyELbu3o6ZHVzTGVMtlMhZTwjZE1gwpZfINXAUFRy9/nVnzvhr65IvOl3p/l949sathr5SWWKck0rPg1TfghQuDThuAY488Cg279shz50Q66iM8NneuECVTRI6cboydfBaKAZdi1yfTWPjaAkGjpP8YGUy5+AIJvkQHgAGW1YZ3Xn5LrofYSaqQxdkzpyFt21+LXsORZoe+LyspyLPlGfDaXQhZnGhvbMGrz79SYs3EM3HMvOoqgZuZkbJ9ji2wr7/4huy3GddfrnJvyjTbHEg0tWHp06+iSCKjyyMP6+I5VyJlh5A02RERq2/GS48/g3RaMfjzFjsunXO5lBRYTmD77ctPPF8qrbSG2/CP228TFIothXSmzPSeenwefFY365nybKORdtx5z11CVLznP/+W977+xhuEcHv3nXfBYQTmxEqvuv5qaRF1lwXRLOvvhluQHiJ0FllDttbu3LYDS94gj0AziSy47OrLZZ3JJX74oUck4HBbXMjkE7j11r8LgU9mrReKePLRJ5AupOG2uuQcXXXtLGHSUwiLZ5P6GY88NhdlNiJViiRNPsXVN1wrwdAz855DspjEjdddL8HQkw/PQ0aCEifiSOPKa2dLO6DNYUMhn/nDtjVzht0x2OP//97wJo346I4InemWIscSIqQculmcSNjkhkNXUayhtcCStDENT2szkE+i+KRqD3eshWs0SQcbmhin70UgfQPG1w6df2tGu87aD+TQ2S7oEq6QaTjOMaNPLmoKvgiTGDV0UYnNk3TikAydG+aD91aJs1A13gKOPP4Y2MsD4qTI6m6tb0Tvrt2xfMlSgYXLguViiE4ceJI8+E2ffym9zaztpSIxnDFOtb2R5dvW3l7SLV/53nsIeIPIIieZ6qgxowXKZs2Q+sWUhA2VhYT5SfbldxsJcRcRTUYlOj9xwIkSkVK2lNAtNzIhp4ULF6LMp6ZjRVNRDBoyWKBKbnsSat5f+R58Do8ib6RiGDr8NDFIwqpmuwJh+f9+Cbc0cChU48SRQ4XhzjrWuhVrkMom4HewRluQoIL3zbo6s1eiEPx67vnn0Lm6M6L5pGRak889B+GGZiF0ffbBR+IieIAzyOPok09Aeadq7Kjfg9ouncVhMjvh9bAPPVBRLgeRZDZCfl+s/VT4DFIqATBg5BDJZnkPbP1jvY9ZPMFcQr00rScPHyhZHw0v20w2vPfRfjX0k08fgoTbKn25PKDeog3/Xf6BGAxmrmkUMWD4AGFic6PTKYlWOUd9WixS3yTZi6I1hAcZGKZzKanFposcWWrHqSMHw+p1CcGuNRJGdW2N9OOy37+yvAJN9Q2oqKwQqWEaY7Kbi6Kl7xQ4nyxjR4G1ThveXbIMTiEwKXh0+ISRyORykukyWKJjWbFkGTyWfRDq4EmjhfktYh8FCz5atEKCNgkMSPQ8byKyDqsQwrh/nckc3nt7mVGrTcp1z5g1Ezsb90pGRhSIBpbPO+Dxyr+5dkSDWFJY8Nrb8rusgAv0SZTi7DOVehen6DmceOfNRcgXsnBKAA2cc8kUaaEL1FQKssTnYJXDb5KeZe0vX5BWOXu2gJVvLpG9qgKPIiZfNEXBnU6btNrxWnbs3ImDevaSTIt1aDqwRCQmLZVcL7ZRPf7YY5KpEToVlUC7CxdefomQ9BhkcQ2IKAQcXtl7kWwMV82+Wsiw5MGIVGlVDR697wHJdPlsaQonzroQCYsKmFlO0tK2mh3cETI1G2Q7g5ZMAS8+8ZxxIiH7adbVs1QCQEKtnERI4EJdDN4vuwN21+9FdXUN0qmsvMeCR5+FXcSACKtYMXXWZcg4reJ42NJaCMfFoeu1orzWtNmXyc8ZXDx+7yOS8TIx4N6bPPUcdO3RHbF0ElYnyxbtsrc6VVbjwTv/g3wuLY7YYbfK9do9Ltx+911wO7yYOv0C1NbU4N/3/Evsrer8tuKKa2YKES9jheqR551ls7JOTLxYniJBLxlL4L5//RtBR0A4Q0F3ELNvmKM02fsfhrvvuhutba2oKq+R97jhlhvEllJH4OWnXpS9QgfstDhxzZ+vE/SRTlz0H6jt4PfLOXj6P/PgMxw6me+zrp0jHQDznnwSTjhx0YwLhePz6AMPC6eFJEiWMC67YabsPULuuoa+j+ioOBNaTU1n5hqG15wK7fBoX/cjsxkbRGeyeh55Ryh+3z4i8rePJ6Idr4bcBYHjmTKElLRDl31psShhrA4TMM1ogh5upJ202XmbnXTHgEBfn5kYZ67Bq++L+lmpp10cu9mh66lmotZlOHT2n8cjMYnIVy9/X6IpMtkJ5w4deTqayHr0eYWEwywx3NSC777aLNfDflu7zYmD+/eRTf/9V6w/E8pNi+gBd048l4aN/6bhzKVEkY71xIaWBtRUqnrXSYNPlg3E/nT2DdOxE8JjTZLlt68/34S41IJ88j5ktUvbk8slmR6zdLaptextkZ+rO8hj0NBBylFnssIK/u8nnxuUNGVgh40Zjsa2FkEPCFOxDeuLDz9DOhETOJNZVv9BJ4ogStOeenyw4j1U+8vFUDMCpjFhsON1+ZDIJQWi52HngUkSBnV6hVQ2+pwzpD83n0jhs7UfwedUQYXO0PN2i2R+5dVVcv2l4Sg2qwREXFx33gJ7Jo+Nq5VD58PlPZw6eoi0KnGIA1vF2D+/5t1V8ELJhpYcOsdwFgvyPLVDl9qRBTjp9MHi0DN0eIUifIZDZxTbUuS8ehfOm34+vv7mG/Q6qLeaEMUhJ4ygMxmsWbJagHWS9XTbI+8jno4h6PLJczp5xCAxUvxDEiWzfQYgdMDM0Fkb5OQnZjvcb5IVirqfUvtivZgZKaHmFYuXCRtfczGGTxwlhohdFnw/IjvLFy2BGw5xdnwKgyeORlYkzJRD//DtfQ49iTxGnHsW8i6bEP+0Q1/19jJks2kRTGIVfMRZY4SLQF4EndOObdvQp2dvMfLzX3oNdqPDgOFWAjToVviNHJzXoB06AysOiVk8f5GcFxKnCB2PnzwJNr8HaV6n2yF7i5C8sIQNBTz+iGUKe64gQd7S194uOXSa08kXT5H2QDp09tDT2XASHGvOXTrVCcE0FY3j4QceRI2vUvZyc3sTasqq0RptRWVAdYGwJHbmxImAxyl95jy1C15QkDv3N0mLl1w5Ha3RsCiC9erVC/W7dmP5/MVSsgq5vIhlEzh39nQkrbnSEBitd6/lb3/fEAO2ggV+iwPPP/qsXBPPNPfSNTdcIyx2tmWWVVSoTg63C/2POBw/bvlZgniK7ETCUQlM7Ok83pr7HBwmh37erBnIumwS0FM9sNAex6sSOCiiJTnpF8++DFaPC5QffuTOB+XEcU0T2Tj+c/992PLbrwItk4BHQ07dA4ofvbdouXAIVPdBAVfNuQr3P/IQqBxw1Q1Xi70hc/3Bu+8vJU+/69BJLjUIzEwqyCva+dt2HH/MsZh15VWoDlYjU8hg5syZ0sYbjkTxzLxn5HkxoJp27QzUNzWgprxSiG+P/esR4zN5jzlMn3m5PDt2HdH++gJ+mbxIFPSJBx6FI5FDmTcgpbPzp12IF194Vc7dtCum4bD+/aU1zuzQaW8uu36mlBHp0AsGKc7ssHlt2vFpjXrtaPV+0A7fDLmbgz39by29e6Cfqc9RWGaJbG20TZrHyoq6oZFFm9nwYmWNLiydeZtLRHx/s1KphtH5txl61/82k9/EORtTM8VnmWB9HQiw5EhdAXM2bzl2zClCiiuNsTT1odMjMENPJ1II+kl0er8EufMBnHraIESRk+iNbVoUAWGW/t03mxH0KVYtnUrPvr2kfrluzVphpVP4gT+gsHyUbUuWInxOH8IJ1uJDpWffnggLUeSEE09E30MPkcyH9XaZsEX94/JyNO7ei80bvpYse2/rXvldbl5CRNQ85sJrvdzvvvwO4RRbk1gLs6Lf0f2kXYgOgzDlN//dJAtL9SVmtf2OOBx13btK5sqM66svNqJlZwMS0TAq/CExDP2HnCSHtsIbwJcffo5kIqokX30BuXcqKyn+P6Rlrtxo2+Jh3tG0BzmPA6cMGiB9xyTFLV+4GAG3r9SHfvhJx0ibCqEs9rxy8egwGaiQpZ51K4iTTpaZxherPjZqoerAnjpmqPSNUrBHO/R1y1bBJw5v/wyd2SEd+ucrVYbOa+T1i0N3WcXh0Vloh86WuTiAXbEmTDhrgsj0isSkzSbjQTd9vknWg24zWYgjYPUhnGzD+HFn4pMP1ktAkU7G4fP4MXDMMFi8LmGdWxwqyyfUS4ieE/6YJfJGmQ3yubfGImiLRFBZVS11Q4ryOPJsJ7NixaJ9Dp13OPLs0RKYsBOADp1PbOmCxYK06NIJHbo4SmbNzNANhy6BFR36+WchZ7cK6ZJogDOVx/tGhp7MpGBzusWhw+WQLJsO/cjDDscj9z0oveK1oWq0x8kWLpO9wPaxha8vkHWQAJAOffJ4laEXqfLlxDvzF0kgxL3NDOfimZeiPZWQ/mfW0kVTPkPIzshoiLAxYi8A9lwRzjzw9ktvyDoqMlcRZ09TDl0QGX6wMVGxlq1X27Zj9aJViGUjKHeo9kKFxuVx1tlnYclbS0qOU5H4LhJkgueDehJL57MdLqt4HW43zrtgCmo610nbGG0Mz9irT7yABLstKE7ltEuGTodO1EkPrdHGU8+i/j1jTIfOoOXJx56A3+5HEimpGV910ywkqAWQJQmMJDcrAqGgiJ5QJY7IFstfHAFNno8jU8Bbjz4HpzCm1fCdc6+eIRk6uS7M0Ivtccx/ikQytUfo0KfNuRyu8iC+/+lHrJi/rNSeyWBy4tRJUpemCiDRAIrKcHtRm2DuPQ/JvmP5kuIxzeFmlIUqJYOdc9O1cBstjGSJV3rY4qhIiDpDzxoZOsMXB9ceFqRTaQS9fuEpsM2YiNDLT76ESDKCMk8Zps24WHGHLDbcfe898Dq82BVpxG0P/Qs2lx3R5jbRcnj18RcEaWCGzafxz/vvFD0OImJUmksmkti7Z4+cyyfunQviMdl0ClnyfOxu4cM0RBpx6623ShcOhcS0Q2fTHDP0y6+fCd5Dwaocup2yvIbEr85UO9aYzQ7dnMHvc27/t2zTMXPvWGPnOtpETnsf5K4dqZb6FSdscuglaXNDu4XJpR4YZob1/whZ0A6dr9Gyy1qsRgcsmkinSwr6DJgheDp0C4XWtKQveUZsW9Msd6Vbrshxwo9jy5rVLix3EizeW7ZCZB6DbMPKZ4TQFuhcI07Xxp71bF6kD9euWiOfH00RJnfjpAGnyIH+4tMNUj+3FgsCuVMmkyz5WCEFt1UNfeHmjSVjAp3zi5tq5PhR2Ll7t9RvKpil2qwC49HIM1v68IM1xgZUG//Qo9ScaWbmdOp02ozUFi9ejLqKOnlfDpcZO3as+oxcHuGWVvz6/RZppaOKl8DVpw+WDJ0RONnbhxzcB6uXUFwHSBM+5dS5wSeguksdWnbtxaaPeH88YAq5+3XnNnTt1hOJYhoOi0IhaBwLJIPY3GLEqZU09vwz0bRzjzj07//7tRjRlGR+LvQ/4ShU1NUgkcuIM6ORo/IVNwCdWtymIKpAwQZ3pijKdPtgwQJOGTNMIGPt0Nmr/eGyVZIZKpVyG04yIHdx6EXg8xX7HDqDghNPH4QkHToH8TBDLyjInfV4Xj9JcePGnynlEErmdu7SBW+/8nbJDjdE6nHR1AtEOY4QHB305x9+hkw+JbKbzKqOG3oyYrmMkpcNBUWEp6qiUmqCTQ0NCAUpABSXjIk1Uap1FanFT5lLk0Nn29qKRaw920uQ+6jJYyTQ4DPzOt1yj0vmL5IsiZC3ztDp0LlufI8PF6oMXbHLcxhx3lnIO9QwBaoFikNfuAyFgurXb06EMWr8OBx3ykn45PPPpA7+5OPz0DlQI+sRjrXhphtvxO69e5VUbFUF3l3ITE1ntMC4cxUrXCBthxOLX1ewPM9FIpvAxdMvxS+7tqOsthrJYk70HWLxmBLGYC2Vf6gQR5Z7HhLgvPXC6yWiGoOzyZdMQYKwuVMp7hHd6Na5C7Zv3YYlrywWBE5rTZw2aqiQ4qjhwLGZb73J+jd5D4rEdsGMi0Wtj46YoivL3nhHfp8GkK+4dNYMEUOiM2WtkCWXZx9+Qs5ILskyhQVnX3Wx1NCJ6OjZ83w/PeDkjzIssvkp3vTM3KflKelWxVGTRqNbzx4SxDHIlD3ZtSv21O9V5aDaGinvUXDF6XTDnilg4dzn4aBqGLsOLBacc/V0ceh0ZD6nC8W2ON585mXYimq2A8OsabMvR8HN9isPHrpdZdNGjCQ97xSuIveF6CIFaRp270WX6lrc+pf/hd/phs9OJK6ANDKYOedq2de0cQwGy0MhPHLPQ0ZN/vcdOv0RhwQRZtdKnQd17yXw+b+k/9uNmFGKvOaGOWhvD+OBBx+U85SHHRf+5UppO/RZ7Ei3RfHWM68hX0zDbmEQnsH0mVegtlsXNLW3il+gQ+OeYJBzx9//CUe6iKAkL1bEiync+JebpZVLlCJjcQkw6NCJTjFgKWXoBuReYBeATZFgzZmrdoh/5BjNQYBZmEU7/I71d22QzI5dZ+jaUXeE3LVD14iAzFrQ2bIxvpk2omP9vGMQaobhNRrB1+h9rmePmO+X1097r4MM8VWGqI2SQ6Yg3L5ygAQBJ4wbWFKKE/KKQcOXynLRIpkmM3TWKj9YtgoJqcn4RVjm+j/dhFWffST94g07d0uGTnnENe+vRjpLWJ3iBjmcPPAUhMrKsOydJUKeqfSFxCkedewxoppGFTRKTlJhjFk3ofTmpmZ0694NkVhMImpG1sxISBqhSAghNbJw2/Y0YOu3vyAi/ZQqCDhlyCnyIPQGoaEgTL1pwybkDFkVRqAnDzlZepHZkkOY8duN30igwt71VCEj1xesLJesiUamvaUVm7/4Ch6jYkd2+7Gjh8JfUQZrKoeN6z4BOZuE3agdPWrcGdjRuBfdDuolDHWp65dXCiO9adceURWL2QpoamtBt+pO4ig+WbUO0WhYMYMdLgwYOVQy9PrWZoH4CY9Sp57jCBn9F/zMSZVD92SK2Pj+PofOsSd06Mww2XpFJTA69I+WrQKrmMViHnmLDScMH4icyyb3KRm64dAVW7+IE4crhy6T9fJF+A3I3Wm1ozERgdcbxIgzR0rQQ+f8+YcbxEjxGW9v2I5/3HqrCGlw93Xp3Bnh1jZ8uHadkCvZYmS3OTBg1FBYPE7kHTZDRSoqUq8iKsOAhTKdbL9LMzwpCmJRsFjgcXmESUvIXWfo70qGzr5eVX0cPfkMpXOez8PjcIlDf2f+25Ib02nTzAwyMnQ6Aellf6ujQ58gWTEdOjsc3OkCVi1UWSw3A9AAACAASURBVFkkEYXHG8CMa6/EZ19tFALi0vlLxblRIMZOZblRY8ThVlRVKk6DzYrH5z6GTgFF5mRmM55BAxseC8qhL3p1oVwdjSHvfcolFwja4ikPoi0RE4U60XMXcUelolhy6KwvFy1463nl0FWLXhGTpu9z6Co9T4ts6zOPPS1925VOckyKGHL6IBx1xJGix0+omONzH3n0UcE0VI4KnHXBZETTKQkwqc0+/7nXSgEIHfqYSWPhLwvCS0lhlws/f/8DVi17V9q/+Nwbw804f/Z0ZB3F0jx4GiwaOQbhWua4o3HU/0+HXu0vwz133IUA2yglAShgxuzLJCtvbm1BU0szjj3uOPzw44/o178fWtvaJNBnPblL9+6IULc+V8TCuS+AVF5VLrBg8tWXlhy61+6EJZwoOXTuS77mktmXY1dTA0LlZSLG0xZvESU43sO/7vsP2mIRtITbBer/cuNGmalAoaB5/34Erc0NqK2qFS2C+x5+AF9+87Uo93kDfik1Ndc34rl5T0tZiHfFEqdk6E67wNU82zkLdcWzMtiHiQwDW07/I2+DpbGudV3wl5tuFtvNPXTFVVfg6ccV3B5Lx3D1zTeivhCTclzvms5ALIV7//ZPlLuDUuZx2Fy49Jor0LV3T9Gq6Ny1i/BP+BmFdBZP3PeYXBe5Sx5PAFMuu1C0ODjoiOU4EjvLfIGSQ2eGzrDrsutmCjqUtxbB1kjt0LXDMsPWtLvayWpnph2c2aGb4WozqVL/rvlvs0PXLHdNitPvrTN0QZY4ic6YKNpRWEZmJxgb0sym1//WQYXZiZudu3kyX8egREqWBkdAkkGTSp16LTXaVEKnYXeB3OXDZFLTPofO4SxsASPkHmkLSw39k9XrVfVZer0d+HX7Nlx23Wz8+PNPOLh7T4S8fjz31NOoragpwe082L36HyQ1q0/XfSIZejabhN/hwSkDT0V7NilKZZSG5Hi+X37eIiQvflFSkMMgyKKn06N8LAe90LGTbEMRkDKbGwtefR3d67pL/6te9AkTJmDnzp1iGAhRb/l+C1oiLdLPqWaIWXH8gBOkXEA4jDDsF+s3iINx2VzY3bQXM2ZeIdrX7FPn7F8eklVLl0sG5Le70J6K46wrpokgw1F9DsWil+eDytkUkWGXwMDThyKcScLh94gjYpT+6w8/ocIXkL5pieCzCQkaKA/aVt+I3zb/JI6W0Bgj5FOGDkY0kxTnTdEH3gsHpDQ1NYksZX2sXYxQMG+DJ13Al6v3Qe4kq504eqhy6Dalf++jQ1++CiGS4gp5ZK02nDBioGiE8zBKhv7uR9JnrZTQijhpxGCk3IQfi7AVivDrDN3CqBuIpOMYM/YM2XD9DuuPO++6C+V+DnxRyMsJpx4vLTVUsSK5jSMiX37pJdRW1shYSK7GsDNHIm0pIp7PSBsgWxoZIJDoU1tdje3btktmJZiCyynsYbvDKXu0SIcOm0DNhMtXvLNMQi512CwYNWmMIvRkc0o7v1DEkgXM0MkQVs504CQFuesMnQ5dEx+TyGH4+RMEVtQOncHTqreWIZGIwu8NoDUVwYRzzobN4xLS1atPvmJA3Xlp0zxvyjlC8iNExyyMe3jpwqUlBS5p4ZoyUTl0zihwOLDolYUCfzKoIUFpzFlnyLhM6ouznYoMbLvHWWL0SJuNAevSmTPAWfiiEhlRfdBFTJphOHQXkTLAm4EEkq889bK8riXShJpgNc4+b5KUPKorq7B79245V2+9sVDqqtliHi6LS0h6CWawPp/sm6cemycBBY0Ls7S///MfMtNBJFDzefTtfTBuv+XvqPJw96k6+5TrZgg5lMEu0TTW2pmhci/p+unvOvSCBfVbd6DfwYfguSeeR0u8BRU+jhst4ILLLpS2NXYC8P0cTifmPjBXuBVTL58qiIG/rAwp7qe8dugqwyacPnn2pcg4LNJN4SPHJ5zAgqdUyx3tB3ftpbMvF5U/Mtjj4QjeNJ4191A0F8f1f75JkLH6xkYZh0o1vQfu+JckBBr9iSODG275s6BvHODC7D8YCKCYzePhO+439tA+h07NixLkbinA4XYoFNLpRmWoXPQL9u7ag7rqWuzcuh1L31giQQ4d+oWXXoiXn3tFBgRxPa77680Ie4pI5TPItUSASBLHH3IY7rn1DrRF2hAKlsv5Hjd1Inr2PVgQj93bd4pU9bMPPSltbUWRBldo4423/hmpXFYSMOpMiIZCvoC596sMXZNwL79uHymO72G17ZN91ZA715z7SHNxzNkp94Z22h3Z3yWHbJog2tGZm/+fKou6bc2cCWthGWkr+wNhGbND1/vUDL1r6LxjSeFA3z8QQ15D8OY6+7735zTQfYI2UmLo2LbGDJ0bki1FhBLZrsYojIz3DR9+VoKVtMBCfbINZ597jmTnjNy+/vxLxAwjF88lMfi0YfAG/di6fbtkZ+wB5gEKuangZMHxpw0QR7Vj+3bpvSRU8+GqdeKk+h3ZT9p8GpubhQnPrJyZrsPjkkiWU78q7R4xXOvWrRN1OBJAyAo+5LBDpE2IB/frjV+jJdyCypDKhmi2I/EIRoweBbvXjXAkItDQpo1fCkxUEawQA9gSb8OUaRdh9949srHI3q/1VYqh3/LD9+jTrz8OPe0kcZbplrA49aXz35JBGIFAEE2RNgwaPRyhmirp3ySZpFddV2xc+5lArceefDy8dVXYtnun6KMTcv/k/XUivOL3kWiSx8Dhw5AsZAX2+mHLz6UhM6w52txOtOdSsOSLCGQtcKfy2PThp0qqlw6MOuyjhiBhOHTW0AOGQ5cMvZBHymbD8XTopgz9M8Oh69ruSaMGlzJ0rl3JoRfVEBn2Qp4xfqzouZMBy7a8n379CX0POkSIjmw/u/iii9Da3CJZ+oZPPpNVIGoikqco4OTTBgkUTG19jil9/ukXBC4UTgOSuGTGJeIYOLXP5fcqVb5giM2yokDGDF3qxoTcl+xz6KpkM1ocusDlTmboFixdtFjoaISXabQGTRotg3NotBiwrVuwf4Y+/Pzxwi7me/jtTkFDPnhreQlirY+2YOolFwtbmfKib8yfD7+NwpskQTLLtuDMM8eJYyHjeu4TjwuipEZ20kEAE6ZOkiyagRYD5reNFi8G0RQGuu6G69HU3ib7jcqEVChMCNvd6ONmDa2gJn+R8c8BKIteerPUWkd4fNJlUxCHgtz5ulqbF9G9TXjt1VcRcivdAHVCCjj/vPPEqbJ88OjcuVILDwWYwVuQLmZw3oUXwEoN71RKmPxUxgvYFTGVNoTZ56xr5sheZBZ56y1/Q6+qbuLMdm/fJizwIeeMRtqWF8IWA+s77rgDQVdQJnPx65wZ5/yePwdZ7n06d8feHbvx2kuvC/omJHXWsC+YJHuRRo4a5vfffz86l3eWZxHJRhB0BHHOZVORdyvERmXodOhqP5x99SVIOyySSXKYDAi5P/nS/3Ho8nkk6EZjePmZF2XGhd8TEAfHP1OvuAh1nEbZ1oZnHnwSqXRUWP75dEoQsZvv/Dt2NtfLGFS31ytCWtTrIDnx7tvuEJVBnaFfec1MEbGiQ89YyK4owBP0SisrdSfEiVqsSETi6NGlKxp212PeA1ShU3XgjJT+OHY1L4HNmRefA2+vWkSTMfhyFgSLdmkDvO1//4ZqclOMclMRdlz3txuli+W3n7fg7RffRCYdh9/llzPLwPKfd92BhpZmVHWqlethRxDRWpZWzQ6dGfrl1yqHzgydCRQ3nc5gdXauHbaWTjVn6eaMVEPSv7tJjB/oerr5b+XA1W41Z+gSTJiEZTr2oWv4nb+sHbq5Xm92zPpaD+TQ+b2OJLqOjlvX2PWwlv05BqrkaNZnsPQfeqz0oVMhTor7hoAHlY4IEWZSGXSq6YSW5masfHclCLMSzmRmRZKaw+FFNBdD0E4JS2b4ObgsqgbNmz36lONkihDJKXxoX328UYwGQcREJgm7U8HyqUxShEiSeTW6kQeaG48ZAaeUbd+1U9q22MMrIyrZvpRMI0TYNp7Epi83iXnmoeb1ETJy25RR4PtIXdKm9JSzhSwcVgcOO+YI2ANeqcdzxOcXH22Q++L7qPGljDyLiBcS8Fl9ovREsRgaaGZ3KeSEFMfN2b26E5p27Mb3n22SZ8DAyGZ1So2xXfSSOZzRikwhgZCVHHPFYk9bbRg69nQZl8kRhetXrBEUhKQjykASFKa6Ep/R5PPPE6NKR8ihKhwLSpiaMLg7W4QjncdXH34qdW5CjjRMJ40aIhm6tBYxQ7c58OG7qoZOJn6GkPuIgaqNycjQP333Iwk4tEM/dcwQgR81JO+FDZ8u/UCehIabBg4dJNDjnr17sXbtWlGiIyJCQQl+JcQA+JRgRT4ja0G3oVpZrBg18QzhCXBoAweArJOZ7PvaSQaMHCCOMFPMw1cWFI1wGiqKdICSr3xidGIF4N13zJA7MHLCaNmLQopjax1JcYvekX0i09cADJ00Wur3yiFYsGbBihIXgus88rzxss4SFNidMrRileHQiQxxncZPnShIDJmvb8x/AwEL8RqFdKjuENVOyHtWTAv1fd4HjT8151nXZoZO1jkdOs/UPjFgS0mJiyMof/7tF9R0q5MnKBAfRz7mC7L+DLzoqN5+cUHJodPdnX35FKm/c8AHnxVaouhV01kgdxWkq/OTNVTilHyyCwlj/K8geUJnzOOyWTORc9jkTJL89ORD8yRIShWTgvZ5bTwz7IhRuv/q3CuxHYWMFDF51oWiD05EgoI1rzzOueTqK444ps+YLptA6pT8Y/yb36MeTbypDb279ZA22fkvzJff29m0E92quyFRTMJjUX26/EqBMp7stHDgrKlnobZLF7Qm44JUvDn3BTmTNOTcD+fOvkTG5VJTQLetvT5vHymOKzh9zuXCSO/WtauQ0FhKeuXZl0vKf3y8XBveQLyYgN9CGRdWvjLwWJ24Ys5MxC05pC15laDk1GAnIi3S7nUX271Uvwr3wJXXzZRxyQwyGATz+WU43MejBKOZSIhORCAoHQCxcFQg8mce5Txy/aUc+/Tp0+GpCiHpsWJ3414cffChiOxpRKKxFX179sYdt92uVBkN0SQGD7FMDOVOVS7lH3V2Hbj6L9cJ14DlUNplJhsUMmptapbzOfc+laETcqddu+L6mcKFEaW4AmvEyoqYYXPhhMicgn3ZuDmz1uNHqXmhHPM+CVQz9K0d5oEcuijE6WFfxntoZ65tj7QI55T/YClEfm60sPEaRXXUhAbo+9BZtLmeb3bW+j1yHMGtBWwMWF06r6RGXii1KOsae8eAh9PWtJMXHsJRp59clAlrxg3J9jOo+0JSKxQRi8UFflv/wXqk8kl4bOqQnDjwRHy+fgPi+YSoj6ne34I4U76GkDbhLsKMZGXzovw+P9asWI1IMowyT0hqrfxNfilIhofKhh0NO9CttjsGnDZAJmVxs0uwYTNmYktjbVEU6jgL+aijjsKSRe8I6zfgpDY8gTP2+ToEGjrrrLPwyksvozxUJjV6tuOdMnSgOPSffv1FZogTzl7/4UfwO5RuMYMDYZLCiXAmjLFjzsAnH3yMRC4Ov90nV9tv0DGSKZM9zTnMfrcHH61Yh2g6gpCLxBNl0NR9sQVJDVtoj7QiFKzAkcNOkuicB4CHj8TCzz+iHrua+54spkQ6kg5g4OjBQkBkHZatQFR+Y689CTDsH+Y1rHtvdakHmwZt0LCh4iTYbsIpbCSyfS6tbUAsG5MRsSPHjBZnzY3ETcHr52AL5pf8OvzkI6Vlzk+Bjl27Rfd+1bIV8AhjgBl0GuPHj5fNR4fOa5rPDNWhNPPbk+0iy+uCUwZ9sKY3efLZWLTgHXmGkXwE48aOkz3CwLEsGMKqd96T380Ygy3GnT9e0BlOm6IxI+QeCpaJDgEdGAmSFIVhP+1nH3ymAgdplbPjhGEnSt2UKAs5CFWVlSK8YegjSq1/0BlDRZ5YWO2U4l26RtyWmh5gxZlTJwg6ILPj4wnhU3z98VfyU14j98jw8SNEc4BTpfh5Lzz7fAll4L0kigl4Ld7SdU26cBIWvbxQINFwOoJrrrtWDDoznGOOOQabvvwKS5YsQcgRRAopCRI9FjUnYfCYIaipq5Ush4pbPFsMhAW5sViFL8DBPwteeFMhbMbdTp5xrqAVPEfiqCIJeYZ9+/TB3//+dzFWAYcfSdM5579Zept93Rw89OBD8rz4Nf6CSQjUVonCHrNDwpTPPPEUfErFAOFMuwx/4eeH0+3461/+B0888DjC8TZU+spFMGnklAmo6Von9V8qKi57jUx6rm8cAXsAF195sQRjglxIAKgcmeCIRQt8Lo/AzCS2ctzuv+64B4lEDFXeSsSyUQQcAWyt34YenXoiwadYyOJ/bvmrwOScyFdJYZh0Gq8/8Yqh/yC5GqbOvEjKInxO3FPcYy88/pwELCo0s2Da1ZdK/ZnoAp0p9wTFk554YJ7K+AybRnvWbJQD2hKtgrIJCzwSFgXIHXt2oXuPHoIU8mdtra1ipOc/9bq8R1u6FRWuCkybNU34FeUVFXJdCU5xY4BjyJNKyYWWQjOzOR0ik8VTDz1Zcui0iwzk/3LzzUKqtYQ4JCor9oNKnwxm2Wp25OFH4M9/+hO8dtVprsY5AfFMDGXOoChhsgn3ojkzxIawdZPdLfQl4pCyOXGA3JPz/v247AcGvrSF199yg0yG5FmJx6MlQpwus/DetSPk72nnrrP4jsQxvkZD0x3r2Nqvmf82v5aBs3B1Ogxn0a/h9ev3l/c2Qdzc8LQpgmobZWKdies2Nn2tHd9f3tRgz0vIJsOG1B8zZM9XmcsQ+lpKrHj1Rvt89tHDT9FJlvGj/aMdRkKaOk9hlkq/yriao80YN26c1Ibee5fMb7s4CF7MpZdeik8++UTYsfx9KrbRUJE8Q2PFaWFcnGVLOLnMqWrfnDNtUfraLbEWUXr66utNIjSRpSgIFXm4cfngpdVALSJlMisrKiRwoAAJI/3nnnkW3asp70jiQB6nnnyKfO72X7aVSDvReBSDThuKn3ZsxaTzz8Xq1asF8mPdfuWilUgiWXJojdFGXHnllfIeK1euLH0/UojhzHPPllY6ztquKCuXkYgczEF3zEzRAzeS+bjUgit9FfL5u5t246//879Ysfp9hDrXCHTKXnjOw+5c2wnxaAyfrF8vzoSwM58PhW6mXniBOBXOtaYyGDcX5ybTgBO6/n+UvQe4pVlVJrxOvDmnil2pczd0k5okSDfQEgdskCjCiCBDUhEQxSYpDjA/EiUL4sAAIjhiIwrMoAiKgyKhY3WFrnxv3ZxODvO877ff766z69zqf2499dx7zvnO9+299lrrXWmvDRD5yEc+YpPDk2mjjRufeiNpD0UPxsB1X/nKV2y8N9lPDIPjluffwiIhCA6Kn77+5a+nhsi51XP2qle9isYDT3jL5ViU98EPftCmBxCWA+iZPeEpT2DO+6qrrrLbb7/dbrjhBnvf+97HNYJixs99c/fZq1/9avID7vdP//B9m9tctJkBnOVs9sgbH25XHLyUrSxv+zLAPrHoEbp98tOfZoeuusLmlhZYbQ/DBmFMNDRCdS+UKpQhimg+8+nP8BAZ8ml1gc/E2HE9rsFxoAjBjmQANjg4Y8le+cpX2uzsLL+DWoePfvSjNsoCMbO1xpq97nWv41Y8CBLojLzx+9//fm6zRPgSRs0LXvQC8iot90aDY/n8f/+89VhvCvqY0/Ne8jzWd8CwQC0BlDV+5jfnOQ5EYLDt8tprryWt3v3ud9vOkZ0EdZwhjbV7+W++nKkghFxxEAgUCJQG1hm/ZeX/5aeTlq0wOtC9641vfCPvj//Nat2mR8bs+JGjrPrGAUef+hAqxpMfwBby0rfeeisbNEEWP/YnH2NzGRgm61ayJ/3if7IrrrnK/v3f/p3Hv4J//+Dt7yCI4+Q1rOup+ZP2Jx/6EOtjPvC+99uBnfvJMwvVFXvFG36L3t3C7BxzzJ/9xGfYrU7V/b/8shclUQuAOo5bzaC3fuL5QldUNss2MjTClNnsmbN2/dXXMlLzljf/vu2d3GOlVsn6sjCikgrr33z76+3Yifvs1Lmz9qhHPNyWzp6zqfFxe8c73mGjhWS9VxurBFzIO0K60AtIO7zzzTh8pGnlVpk0fsvb3spjWE+dPsWOkAf37be7b7+DkQNU9L/l1lttemiK94RvB+flTbf+rlVqNTt15jS9cuT4AW4wFHUOgir+3/zmN9tIdsTW2ms2nBm2d37wnZRljAmpRPyXF5sYEJm0Nak6nUEn/c4b38iCyX7DoUBmG411e9d/fZetljZsbg07LiZoxKLj3ejIaHrIC/r7ozkUaLlzeEdqpKCt87vf9S47fPQIj1xVZ0SBlgcn0O5tb30b5RG0Aw+/4w/fwboMyCJy2CiKkxOp8LE8WBalBW/9YoAuPPC/U0Z2gJfydtKVhedVXBiG33JwVdQmQ8H/xr0KhTzbIXsjA38rRO7vLfpsjQvbTZMohEDcg7qiE90APQ3BqyW2ohTX3/woVrnrvwbgFwfCjm0r2EsOLxbKAB4xjvIEkEGyEPrA4iFvffToUf6tgjTcC4yHBSTwTkwwnwzFCEajV5HL8TOEL+AJ8uSpAwfYB57KCc3oYReH8ISsEFil8ERgdKBC/tyZs/xdq1SZx4GSufP2O+zGxz3OPvLhPyHDD/cNsdf8Tb/wRBY6JW1EW1SeGAuFenWVCgzz1fY3vA9FDoGCsD/k4TfYvSePk6Fx+ATyhOh1DgODnuzISHI+fLNF0IHFCgsa+0FRPYzQMY5RxVGzKBRDv3JEEKBgH/aQh9JbhWJHMxM0bEF1Pw6zQTtL7MXHOiAnjPsDIFH5DkCF54H1AK2wDrgO48ZrgNKll15KcMPc4E1jvfAe1vlnP/uZPeQhD+F6A5DwPdwPY2b+eHCQr9matVJhhzwU6OFz9HHH97Beyn2Jr/Bd9LO/++67SU+22y0WGMbGWmIe8CaQD1fHK7TM/dY3v205K9hNz3gi+4Kj89bOvXuojLDOGTQzWlpOuyUBeDAXrB/Gh2dpvFCAeA0+47allVWeSw0elOKQQlB+C/cADUBf8C1eg49xT7yPH8yNh/dsblIx428YrXfcfjvPEGdDj9VVPhdjwzG/eA+0gYIG+IMeAHDwPWQIvIh7gLYYq3oPqK/CkSNH7Oce+xg7v3ieYT+MX3KGdVZxKMaE1xgr+Bnfw2+8Zp6w1aYCx1qDJ/Ab84Hsgvdg3GBseE9bi9J+07kcK7mR911ZXrGpyUk7feqUHdx/gN4qjH3QGJ0CT504wbMHcP46zqXHrpZLDh2ww2dPcrcHwBxAiHPV0XXuti9+zZZKS/ba33htcvAM/iPUDEBnuDZRi2jNi5qR6kaJXjQKc7H/+QFXX5OcK766ytwvmqIgZ4891TjWGcci4zS/TK3GRlegsXbGAFBBfxVkYc1BxyuvvJI6D+sLgP/Jz36a8CK8zcEhthUGDwPMETUDPcDD4BcYenBE0C8dBcIA8R27drI5EA+aKRZJb+k38CoKccHPGBeeB77BOHE9fuM7lPPE+uIPvx90JNYXQA0dCACVjgKfgM+wBRjNovAbwI3IwMz0DNcNXQNLONd9aopbR8EbiMCgYBlrWIERPTFui2hsxRPLtv57UMWcYEBL3wBDMA/8QGc0eBTvVlGc93Qlg2nO2nniep56vW8H6DIUPLh7QAWg65kx9nUL43vvPjV7Q3dHXe8BXTKjde0cT3dA9x66aODHKNmm8RMmk0bVBeidyfakUQUugsKBcIN5wGT4QdgSQIDXqCSFsgHDQdChgDAIMDEYnedkB4EBCEAwBO5zs7N8Dt4H8ND6rCPza3ZubpbPYM7OnWiTEi0INHOGyPUgv4HOOYGxEH6GkP2ff/1X+/nHPNbOz83ZF//HF+zgngOJlVrZsJuf+mQy9Imzp1NFDGWHAxe0dx1jx/wQbUD7VswLn0Gw0UEJZysj5wvhx/a3zY1NK6AjXLFos2fPEeQHeFym0fBQBT8UBiz0wlC/nTx92g4eOEAv/fjRo/b4G2+yb3/zWxQmABC21uHEKhg6K2trbJiBbW2kL1qZ5mElJiFzbYMAnTAG0BSfQQFAgPAa18kwYYvSSlL1iu8AkLGWUOI6phUAg3XD8/A9PAPXQ0FDCcDTxPswDPA+gAl0wxwFEBBojAe/sdbw8tFfG7lcpA+Q92PBGrLKtQaVCJTRbV/5ui2Wl3jk5enZsyyGQw0F0iTgD1QXI1wLgNS49VzMC7yBeQBMoVzwbPXCxzxQlQ2aMHWxvp4aQeBxXMs+5+E+4G8ZCaAnQ7YTE/S2QeMHP/jBnPOxo0dtHG1uq9WU35GyQmgPn0NBw/hBkZ/qDkBj3AcACmMR40HEAHMCLUF7XAN+wBiwPohWFXrQ2KWRegjxfl7MFc+DQlCBjZSE5BnFY1g3KF5Eqq6//nqOk+diVyrkd6w/xoYxYq0VcYNhiXHCm8N3kLrCjgREqdB3AE1m8B8hcQDB7l27eeQo5oMoS3FkMGnEs7LKIirkju87ctS++ZW/ox54wa+9IGm9HJoKAdRROc499EiL1RrJVr1MlqfzocENIjzgp7OnT9vVV19t84uLBC3w2469u5nzR3X68WNHbWZ0jEfQSifhmaAX1loGoA7QgHxg3OAJ0JV1Qhmz9Y2kmHdxfoHjh5EE3sWuEtAVPAL6oX01QBD6Asb3FHr2lzYpm9JrMiyxXrgGRp3kDdfgfhif3oPsI1InMO/wCDOZ5DxxNP4plaiD0OFN4Af9s7K5znC5PHSkxqRLx0dH6RhJj+3auZOGG4pcoddQ07K0uZ4aVwJKPwbIPPQneAM0xXzwHl7jp4qak7Dt0oOuB1NtGcPnPoeMazygx6Adg68HxYReWXro8XP1PIHkdvfB95pNGNOJQ+ivlweNuXowjwEdu8k0Lx9uPCot2wAAIABJREFU97l/76Hj+zIY6M2HUH8K6Nc98ZEX9dChKKGooUzAzOx4lM1S4aBJA5gTDIabY+HAnFDWuFZCgWsBgPgewnq4HwQCih/KC4uL79OTHBxMvJ3SJnMyUPZpUUwYfOBeEgqAgjAxQu3Yu44zhgHsUKawMNETGZ/99Mc/scUzC0nOt13ltptrH/ZA7ukFSGDsSg9AiWKsUOp4DzSAcGN8EBDMDV7sz26/nSCL84UBhJgD5n782DHO75prrkn2izdbKT3gVeKHjJjLcp8qcuJQeBwzPMGxcf6HkBEAcM54ucQGHdjGB48De50xZoAZLGcwkIwu5nUCgykkJxrjfShpWMqYExQNvgfAw7x5ilvwQHEdQEvRFihyKDfcH9/F+mJnwpU4t35piXMFKMCoQyQAa+0NODCiDEFGOVZXeLDNRrlEpbyygCK6UeZjkaf+u9u+weLIxzzpsTY7f972oVNVrcqICGoqsBasO2htbXECHTAXgA/+xlhkkMoLE51wRCXWGYYU5ob5gKfUsQy/5R3oOwJ43Bt9nNHVC/SAIYnPELYEcOPeI8PDrB2AAsRxqiiewtjA8zAyoMlwqAWiLuAxASjWTEfRYi0A4qAXaIzn4jlQjJCpgSGcttTZJUtCL6Wg9ph4jecqvwfDELTEHDAm8DXWTwaDDAjIAf5DzmTc0MDA/HB8YzM5JQrrD3ohbQWFz/H19ZMXccwogL+vt4/GAM5954l5+Sz3iiNChUgLPNzbPv81W60t20tf+tIkRxnOU2CXQHQ8DN0CmT/WwT3NFqMtaN6CqBia5QCYICMAMxjf8GcqjeQsABwVyn37zZZVg+GpqBZ3XoQoBWiOHxj62pWBOcIwhTMDYwR722HIwIAZRDTz+H0cCyJ1yCXDS2dEJgNHZY4nRyL6CF4A/+FZ7PPfm+xhB69BFvEM0ArrgGsxLq0/6ELZgh5xSVMCITzmkBOmgxOMWjwH3+eBILkcdQraUdOYQWOfYpHtkaFToVPgUADMDx08yPobOEXYqYSudLgGhjV2XKgoU8Do88WgKeQe9MOzFQXC2DGHPFKH3Dq2lQf3f2Nsup+PJOM9/b+YFy4w1Hc7DZ8sa79iY8jfVzKkuQnc9bpeh7Gc5L79Ncpxe2OtW8hdkOZD7fpbdIidbQ/oWvrUWLn2phu4D12T8r81QAgvLF0wFYRWoVoU/6DHL7xpMCCY9s4776RyhNIB4+A7UOwQBryGQsfEcA/cCxMWaGLxYXFg0XEND8Lo7SVD0gsP1bwaI72vkRGCCkJAYEh4Qqsrq1SwGBMYEswKhfGdv/3fdvr8Kds9vTvZh/7YG9jOdL1cIsPhBwoPOWAoTIwD70OZyovDHCDQAEh5m7gGf+M9AAmEBPObX5gnQKDNpAQX84FiQ1QCCh3V/1Cop06epCJEcRciF8h9nT1zhuOBkQNPCEAOIWRuBUoFYDuQeFcYowAIv/Fa7+Mesnj1GcaDdQXt5UHgeqwTvgthUyEZ5qa8HtYMc2Dr2UrSVARjx7UAftwT94AHChDAPWUQwLuTZwultffAfrv7+FEeScqiwnKFXvrs6bP24+/+KNkfahl7ynOeyh7+8GYA5AifgnZQdAoBysCQ94nPQCeME+PAmqkTmaJCqHoHPfAdKVfQCQKE7+M3lCDGCgUEIWVNRwg/796z287OztrA4AArtKHwEKVB2gQpJXS6Q9oEc7hkzx5WDo8MJFuykNN+yct/lRXn6ByHH9BQkRJFOFR3AprDWARtYTxiTclDbeSGk5RZN6Uj5UD5CV668pSgJQo6YTBijWD8gAc5doByX5/dc889dtlllzGChQgH+BrvM12wumaZRpM8CzpijJRNdvBr0LBBL3/NCZXveB88ABqem51lPQhCy0iVAQz/x0c/x7oMNGd61etfxUObsO1NoE4Pnc3rkx0WAM7NjXUaAkyfYF90Pk+DENu/wIfo6Y65Do+OWhPnEWBHDzz+RtNyzVbS6yBEHLH+Kp7EfEAHzBs8gLA16CCDD9EVGJj44eenTtuO6WnuUMC2w9lzCRiixwb4C/ly8DFb+6JAc+48DWvoFqwrnod1h/wpgsYzJEJEBO+DbpJz6D0YVR0eemjdTZ0O/VJMGgFhuyTWDtEE/C1egwGKFAicHvwNAyQxEnBWeZXzQBSAzblwmtvgYJKazKNTY4aHsagwLwZGvJYBrMiReAx6B/NaXV1JPVyPPeJbNZaJjVTwc+ydxziG+3mv13voCbgmx0x748AbI/g+ePdiP95Dx/2lP5gmRmfKEH3x993y5DG+rQp/hdq9EeKB3kctZJRfAOhXPe6hBHQf1tCN8RuDAsMlBQxJVR+uZ14PfdWL6FSVscOHD5PZoWhwLyh2KCAwEQBBnyF/gkWCwqSFViwQ2OnxhJwn9o3iPjgRCADfLeSiMcM6TnoUJ7kjKGl46RAQMB4qppEfQmOT//jnH6VHLC6WFu2XnvdcOzt/3i45sJ8gi+fAUwGzKz0AIWKueGSEY8TnaH6BXOQjH/lIKmyE6KEQ8R+ghXA4vGkAO4wQ5P/ByMijHTh4gEpKuVwxHTw65LhkzcOru+KKKwhGvCYYOvAKEGbAPeFhoKMYaKFoiKIJKmSUxa8wIq4FvaA4lA5RXhbrKy/Bd9pTHQHWTZ4/6AMlJcsUwKNUhRhSbXdxfwmGDCQIMyz7s4vzTD2gfmDp/AIbv+Ds9OP3HrGffu8n9uhfeHSaTwYAoFvV2uYG9xbjmWurqzTkMC8oVXm33F0RCgFVA4DX2v6BtcK6Yk3wN96n14x0TIjWgO8VilUkQ+F63B/dDxFlWV1btWKhSI8QChaFmviPGgoYXPcdO2a7duy0L/3pF63c3uRWKhSNPe35z7CBiVG2F9a6gXagIwAGa4GxyVjEWPADkMF1NMDQ+tW5aLFHIYWANcD9AE6K2gDkZvbsstOhzwKMWIE5eAGyiu2RmCuehblLQWMc2JkxMTRia8srSfi51WJ++I477+SzDh46ZOVKmbTFekGpoeEMdAHWQl4TgBK1GGhiA3D94Ps/wDa53F8dACkFdIbet5xSNnHKFxgpAIjjNw6swTkDqvdgqBf5akSV2i2G3OGINOs168ce82bSnU6Gh/gVv+WIgNdAOzgJkC3IB+S7VEMEMUNHQjlmRArhnSPld9eddzISCbqCftAjiGyC93ANfhNUQyoP41BNheQSdIW+Vf1GCmZto1HN5xINk43VVPwoHM5keIa5nAYYnsjd4/swiEAj7BDAb3wHEcFWs2Vjo6NJPdDqGj3yn/zHjxldwhjOz85R54EvYIiieyUAvRuYykHCfEA7rLtSuOCpJG0z3gHoPmWE9dBr6UnxtyJn3pDtNgYBrPd6twA8x/oL3IvptxANwLM8uHpAj6MBiXeehNw1FsmmZCYOucs44aZVbNa4SFGcx2LdR4YGnxlV+Gcu//kHt0UcWTzepQfzQtlAycnjUT4EHiOUKzp4QfjY2W1xMQUYPBBMDEWBBVRIHmAGAwDCgbAlwAmMDuEBsQHw0zMzSSvRVosWosYm74KLkstZH86EhlDU6hQQnhwVKvNheYJJAVxoyXjbbbfZSB7HstZZmfzwmx7BU4KwpQtKFOPCoqoaGs/GuBGGhHKDEsI1SidAEHFf5JAhKBg/aAWP/I6776LnCUU2NDyUjLHZpGJBLh7AhnursxbuDdCHACHaAOH04W3MZWFxgdtbINgYAxQWQvQIY2KxVcSE8Quc5ZVJEPBdABcMGIAGnkEaFwr0Qr0VC7rJ41UIGOuE70ABYT137NxBIwZGDsLsGJMP/StMibmqkA78A5oePnbUhibGGImhUsHZ21DItTq9deTRobAwdxom6BCHfDKOV52eJtBL0cFAkbGJNUC4V3UdSpVgvABIfQ+KBsYXfhRulcDK2wS/EYhKpbRRUdIHfC1pQtObRE0A3KRxq80c8SW799BDrFUqLBJDGPYLn/+8TfSMU+/irPiXvOyltlIrs8ob46eBgt0S4+Np3hHjBXhgDMo9youGJ9WH1q/BM/DC770dhWlxXwALIxtIPdVr3LIEnsT8wD+Ym6JrWH/QBTIB+cPzxS8ENMtYaW2d4e3z8/OkJU7Eg15AFTdSUQAW8BUMUTwPv8HnMq7A/8i3o4gUtEMPcx5Gk82mdQL0AEMhHD1r7UW3Nj1LtDTGmfBoXLRvz156kpALpkJCZKKEdN7QILeKIV0FPoJuwOEo4DN1YMT6gxaUrVAkK4MeugWyoygF5sbTFJGKCpEIVJdjXUBDFAxjmy7WB0YlHBzcAw4H1nD+/DwNAUX9QCfQHOPGWmAM0kesF9ncpFcLHgHvongNW+oI6IEm5N8QclcEEPIFYIdegpOEy2HITsKgWE/24WNe0JuIJmDLI43hRpPzgs5DvQx2wiCFCT7DOFETUG3WO/Zhb4HVFiji3qwZmJri7yTUnlSXY5uxABFrJVD1ACxA9e8Js2SE+eiA532tv3BDnyWGAtrlJnVHTN+FaJ0Hc3//bp46yL0doGONlEP3oL51nwTQZaz450pfC+zl/dMYcz3dL/DQAehiIn9DCK6EFwsgq9U/SOdsA1jlzQtA9BpMqb9BHBBP1nmtDjjdsu5k2bABRwizIwQUN85PLSGGnpM9tsksk44/3mpLD6cPl7AXr/b/ZTO2CQs75JsU0vBE9IwiZhWdsBoAIAgx91+qcT72AGNUOAkJlr/644eTyLDljPdFEV+oHFVxg6aikNmW4b3VGoLzC5wAI0Hj1mJ7xsO6eetRoR/Nwc9Jlr9nGlmrnqH8d5KJdFapin4alw8b4XI9h3t80R8e/IPwdrVGbwnVx+xHHRp9qNAxSbtsKS/8ifmpCYOPNMUWtsbiw1a6l85xV95LAsO93QHMZOmrwpsKBWubTaIlGCv4AOuC3RXI7fLsZO4LztrUxIR97EMf5TbGkpW4V/u5L3uBrVRLvIcfn+iP91S45j2D1BPBQFGU00QrlISu3iOH3Cp/3k0ZYf6YO8EgeAn+Ou/xxHzDiAv4F15GqNdAqB1d7ljYCt4vFpKjZdvJaY7ecxQPoz0oZCBxLhNU4nqHgUCmIC+8N/ahwxvCbhfqBzRLajK6w+/rPqr4DvdI9UMI0ytcT/5KzqPq8DA9rbUWsU6QjkHYmXgaIoQd+iJsJdMZ2uSNsD9bleiYqQ+xSvErKqle3npfejF9HpoJQe8EDxGGT6gyozEFHuWZBljfsNVPW3/JmzhqF73KwbsKUWs9ww4iypVy1mGNKF9sbJPUnXg6eQ9Vu4Zi+dvirQQQU50a1szr4thrx/1Fh5g+fu0oHhcNmaNtbZJy83T1Ok/RLL3n55G8l7SOFX94Xet1kHDR6xOo8ApOx4sxyzXKgVHZTXfpO3AYPWZkLn/cQ9rav4vJy5LBb4VttwN0NDlgn6+w+V7KQ9609uJK0eA1PlNeBA1jUgb0VkfoDgQmgxfslbAGLwKCYaWQOMkA6h2KSQRzikOAiSNIfacfL7haBC+kfuEgoBIGGRZkZghXyPNJofEkuy6Aji06UEQSOj1LSifgV9pPOKw+lSkZNmzli2kkhSPaxxaemA0MJiZMgdadKJQKefACJVz6PnL7HSAZDI1U4bnXGkOqAHhqVdvyhTwVOdYaQIgcKDx2zBHKUHtsU2ENAEQjKFT+6t4SGI3b80tKWwlMMMLkyYn/9V1551656H6kQy5LDxeABcUMD4dnUwewQ8Ee8ql4jRPmELaE1w7PELsmbr/rThvbNZMcsRsOXvC/8SyF2eN5iC8GcHwj5CisD2RMSg5ydn8/UNTeAPYg7uftAV/PIp1w2l0AAMgA+FyAjnA58rXUE5AJhGaD8cy/W20eVISOdv65nFt4j7TFd8K507iXGkwB0Js4hImCv9VV0L+OjUA8hwAM+YTx4I0JR6xuBlRMS+3AEV/JQEz5LPACPfZcIieUW6QRkQPOJk1qMJ/Yg/QGVKzQ9RloBP2D+SYnZCatizVH1h74w0MC2BN8AdIYT9glgHoH7wwJ4CgDCuMzRJyMn3waQN2PD+97HJEnLnp6Y5XjZEHnVkOVDnAKekhjSR2+wOvSbTGIe90TOzmd127tQ98O0H2e3usv3UfjF8DGes87MzSMYOSHHWQgZRMGWZB9b9iJDjDo/Zi9fiA+hTRcKj9XPf6GNqwoTAiKwFfECoDxeewJ4YEQLlhouqmsIS2ivBkBuJhWRR1sx9lqJhalO0kGA2XHozAmMVS611I5jnab+SGfR0gBL1AkYRq3z95VhBI0ZdGG62NLS0qxG1HxVXiVEFh2SQrFhRxP6MYFQEcRTHI0bYbeRqpkMOdKjUJOwXMtLhk2C2MnAKppBLUoNEXQRCFCEY8vNXjux0NXntkDPu4l5or/jgGd501HrRc9c0vZdzPKFJVglykUUsGzA5OGzk1Jp6nkvPeUYcPaS6HQcwtVsrim0wLutJwVXfIKiKF814xFITbcH/zLtQr84wWSc0RaBAfcBKVHPg9KnD3VwRNtY1EmlDeKmJCiwfvIH/LQodXlZEtW6BKVFruEZyJ6tt0P6IKQOwwGzUm1FDIGLgbqBL5wWlO8hp6f/Nh0Xeo1AZBSQE9qJWCog9cvBui8DwA9eOgpKEZbmGS0wVhIz50WMIFu8BD97peQSo5plgJ5kFE9D8WxigZ4w8YDi6eN52P8rW22KgxLW9PKiUAbXoSSedgVTrBMDA8CaNAHAkEvc57OqYEQRxJQx4AaGr0v/UNvPHESuP9d+7zVHtV1AgWg6/ARATV4XnKktZVMU/0oGhA3NQn6SvyC3zJIY6NE9BUgeh0dzzeODsXA6kE0vo/n/3jt2KmtnehZRUSkczVfH3noxgcoiuvYZhB5254WXO8QDUjuj6haEkH1UY0Y2DW/bjoCutP/ZB7wC49qp0UyYSuShFlFCVJ4CklqkgJ0Abg8Gv9aeWAVe2iRudAIeVeTohLu01aEoIk+6EkYhDkiH84iJUJ+xtrM2/kqSy+U8d9khBAGUwFJEp5KSBKDOV57hoitL0QDAEIqqvCArha1AHB57QxDsj1iUrFPIK8mIMYcYfjNpv+ytOUZC9BdWJHjAaBvReM5D88Q3gPHZ7FwCNBTpRxyNLIEMV4PaB3fl4UYni+GFS29gvICk1qtUnYhn6YUD4EQ4+B6bTWsUOrFKxeAht+LqTF4gJOw+HCYrsPcUFRHg6LRSAujiHUhReT5XsYoAR9AXsgnRim8aaYOEp5IQ+65XJJKCE1kUByHPPV9x4/byPiYlbHtJVo/L6AXU4jktzbC/Ulhj9Ir2nfuoxUxwFE5UesnvRu8EvX0jWUiVmqI0MBYlVKEccUIAUChmGz7YyoqHPpEuRCooodEA33KHQEACg7UubahNbXmoPMmoAhySSVat+mlstANECkL1CuIDiXfj4GBaxp4Uw+IDVPwAGVOMhw8bl1PYz8cjsKgNiKIoX0oXqLKX961DE4/Xh+hiQ0OUA2AnjaScbLLiEgYSwwkpGn4zwbT0qcBqFNAD4WCnrgxjUiPqBOb1z/SF9utAcLtPmQdL6T36P2zUwM/ctji73uHLDYqlEO/WMjdG7ae9zUvNMZxNmL6eH2vmzEsowFLgDNTPJh7g178tx2gk87RhDPXP+2xLIrDh6z6dSFu3UiJfeUqRWR8BwwdA7qIiMEhZICQvgAd95TygaCWsO0DnnII1aAQQzk5H3KXHe2taXwHAnGBMIZJgqF9DiVhvs59mvLuBWBSYF6A4/t7GkKYYutOSigNWwWFRiWSbsGDQkWcuZVEJxygMy8XvBCMJ+3RHBQDLXzaA8n3LgboqkyXVestThlXYrpugBx78N5DpyKHQRG8Sdw7znfpnumaB8XJaA2K8bK5pNoW22Rw4E4o0PNRHw/SMPT0w+04iNBEYX0veD6F5AFd10ChdeNvPFPFZKqMx3u+aIe831ukDOBH4TnIEOYGrxwFQeyrjk6H2MlRrlDWuL+63WIbUAFWNy/GG1riHdE4yTUnOTwZlbjeA/rFc4gB1J1CjgE8De+6TmCSFc45HKBBQA/GK+hFQIf3EKIPCcAYa15iQFeVNhWd+F6CDuOWqZVk1VOjmcZeAuiq8vch75RH4sYboTt/ci/450mT2W48hGvYQCbaEtgBrMEhkEesMLQULdIw9Mphe4fjbQXqoAn4Z2sH84W5fA8osUMBkqgmSDyRephBJv22L31GeYee1a6lIJPS7wISRB2xzTDWhR5MkXKJ7VGvQy8e8k7y5zLILnCYAlZI/8Ygrvf982IZ0vPFx/431r1ZS2oAYh0eG0+eBl4m/Pg9f3r+86k8z7/YsgYelDxJD3u8iennr+XfkTGaedDTf/4CQNeAZTGmOe9QEe29NBUOYaBSPjGgpyH2sPlezAerHeFGedg41QZKD/dRiJlef/BOSbAg25oMFXrIqYqI6SSRFmgkDClCUimGLR0+nBqHOfQdMYv/7YVM0Qspcy5KUEBpJCPMSUrfCx29E+RSwoETbGlJQE8iBwRiwxaTJDgoi5rFdEiBoaAkspD9WL2H3g2wMUbvSXfz4HU/b+lznkxcZph6kaEmwBMT636xwDC0jbB02DeMOSB8CZ4ASKhfv7wxP/aUfiAVCqaCiSxLl0ZQyNV6weq2ljisBtuecA9vsIou9DDd+klhkP/CgSEYM673qSWBHaqVacygMG5qirsTqrUqm7RgZ4X4JlZmftye7qLjllLBgRFbJzZhrAB0KeVUG3f5gyDkCqA8HcUTqvzVc6VsvBGoKntFcxjmDdsIdR14xBtm5Ouw/uRl/DDnm/zmc5xRK/p06CakWto4mTx42OE23sAVfXnbAD1ppIe6BJGgTkjyylxFXTHvcHyufkgRNhnYmhKnEHL1MFxhwFKGQ5pNbWy7GXOez72ST8ElALG+61OTmhHSPSo0THRJUvdAJwLbVPuTlA4+k8zifRmPku1tAQ2nhV2MycJnXmf6ywWIseEi7PE6OuYfr7O1Zl5WJMMpfYLDsSU7WavjcKeLFMV5XvD32dKTiUEd//jv+ZqCGNDjbWt+Hrin6BDTR/wIWfM/meue+hiG3PFF35xDAC3FgNfqNCThpgJFoVvYx6j8Y5xD914dCKHn4ai9bDFP8KKC1LFxjaQQg4uJsJy8A1f4orwzQp4+h54qRhdGT4Rv64eLEXLUYuYYsLV4Yppu3h0LS0Ko0ytmD0ISFC0MLWrluoLhwmsA6NqSQyMniSQI0GHdAxSgDKAApQSx5Un59njRMTetY6wQZen5z72HLXooHcNxhDWRoqHg52HFJ0YYaODz0fTU3He8tSmFjjPgmVcu5K0RIhmKViAXSw+JE9laQ3i/PPVICjWspcBDgC6A8cYAbpWGtVCAl81dAOjib62dp6v3mFkUV68lofcA6PhNjz2TeK/qA49tSzR2UCBVLNBzRydD8na0F9WDe6zovXcA/gPnJHm8rSp3tSpV5GE7fQsQUpTFGwpeFrznFytl1QswbB+UJb6r2gNsKdOasIYkSvkohw5RlVGaGrQCAuTOQ46R6wivOm1/ifz5Vg6zI38d5F88pyI72ssBghJwS5jrgrkFGRWgbEvDEGqncRQ62vlx0HgIu1kA5jAgBeiUm3w2Ta9JXj0YdHtuh5xLs6W5+S0a4dksLiVqbFXzpw4SxpZPTq+UHqBs8BCspMNcqv9cHYk3ILrtLNL4YoOk21yQQ49bv3qg9voJf3vsoePndnZ4HSeQFibpdadBnAC69IM3/rwMeGPGGwzJ30lhn8cR/a3f3tEQ7RL9m/yXLtYzYzrFvOnHhu2I/nmZBzz50QR0/HhAl3WAmwmguwE6i8LC9z2gS3FKwXuAUPgdbWPRC92H3JF/hAUpQCfDuDyNlB+FMRynKgNbC+q3gGGR0gpQB+sikrcABVopw0bMIlCW4Cl5AiUtxecXX8zmPTwBOseKxQyKDoCuE6RID3kpOp+e4cGkeY5AnV4t+ngHg8cDpsbhQc4Dmwd0rY2Usu4jkPYevDfO8D6OxoWViL+xrh7QffpGNPPMCYWOM+2xL5eNixBRQdSmnVRKo0cBQ9Yh4gFQ4HwYvkYkpJUe2+gFG89SCFrg5kEa92DBJsacyaaAnubwQ4MJ0EV7hGUceB5Hjhj7kH0xKJ4NevCAzdARUXu7MadhtMtstZL2r4ND3EOtHQteMLcDkJT3ZKRm0GAmMZy88YW/QVOk0S4G6CzeDMaIoiupwekq772yES1ZIY/QbThPQTRiMW3YNx8btFKs4n8cqMJtZyHcTuNNvK9tiaFxByNUofg04QNsaU1C7jLYY+Mv9XBC7YzyvcT7NtIq3ATXsVND8i8d5nnXgxXuIR5P9sqHlEHo1obvwagBfbDG3ihHy2Z4vwXk0J2LKzrHnpl/rucBDyScG6J5yNuzij7L0DoNplArQYcKaa6wSwNFzdBfknmuF6I27sAVyZ2MMj1fzbykk2Pg0+vtDZQEzLzRKtzxOkc6zOsn8RVaxwow/Xd8JMcDdgzo6IYHIzGOIKZYEtJp6RjDlmfycU7b9baKbz3Y6h4+L+7pTAhodp60xu+7zo/YJSJ6+3uTJkE+OwD92psf2Y4Vtvc20UTBh8y1ABBatQjVgEVwCTbuG1eJa5Jk0ABc8MSYdwzhZa+cKRBRWX8i80lrQ3qJ2G/pqswxHli/KurzjBYLg7ciNTb/W1agXwjPILCQPPN75sTfcQ6T93bhgtTzdx5ouo0OIUgIV1A4ilQob8aQO8Ajinl5AfIGmcDIK16tZxzK9SDgoxNeUPA+O8tF1ruEDc9TAxEqt1B8lgpoiDpoXkl5U6JQdI0Y2isHz9hsbemiBx0KP9wnBjRPH0SXxBNeqMXTSin5OpFU2aKxCA5ucXlh0SqJAiWFnV4+vCzhfTTuiPnTv+b6R/lryQN+96CxTBdD1RusAlEpPtyfkSUU9IWaGT93ryDkbYvnJS9KuHZ9AAAgAElEQVSiIcAh3VMdxunXR7zm+SyVuVbbCkiZuF0rqXy6NMp28gsgx/ORcujQEYGPvPGo7azeMOF9Q2+D7UBHRlLsNZKmYZ92cpvg6bp96TIIBLQyJqi7gg5g0awznET7GMBjHiadwpZz0Uz3T2nYDgaF6zHgezqQr9wujnTddPMu2ybjcSBNmhpJjk+9UdRNr+q9BGs69+LHOno7+VAxXWI/be0K8vKxXVFparS6I2d9NCfR04lBz0ZHiKy5vvLST8Vikq7zMnMB8HbRQ4ksIqqZnPam+/E+btcQ+jpIH2KtUv2m3g7hC7pH5ponPoKALuCSYGuA6E4U58AFVOorrMIjgYf3eiXQWiQBAicdQlQAX21x08JI+eDZfoGkGBJmTJq5yJAQYdNcUPgsZhAv6B7QNWcv3KKLXzQpN1i29UbSKSkVqqhiWMp/O6b0YOmv8QKx3XdViOPTCbFiwmuf18Z9ZbApJK5naW30W+/7CIM+E62UPhHwdKwvihZDdzGNA8+O+aVD8UbbF2MDKaaL+Ab3jyMMnhZeyFLhQ8QxbPsQXUQbyQR++zCfL3ChAnCejPcUpOQ9//h5ik6+8YsHG43d01XA7JVqo4GQ4dbuBSklf42XKfEjAR38GwBd9+62Fim/+4LEABL09Fxa5QLAj/ocdPJHKzQ06exFf38KPQU718zHA66fezegTgEGitM3puqCmn4++l5KDzgUXQCt2/NjgNZrryu76Qq/HvHwEkOolUY4YlnB9d0MEq+r5HB5+fBj7cZPXcjUof9iPo/Bbus1PNytXTR+rWJ9u60OZG3G9oDuHb1u9FG9gHZVpesd6gwgH9pGS5lxndowXt8JTmOU7hBNPVhrXsl72NKYpLtT3eG8cwJ7NpM4p77+DI5e0JOKvuhZmauf8PAU0KXUvDeqoyg9MMuDVjhTN4uBVeArBY7PfXs9Fly4wYkg+J4UpxhSTNCxKAHQvcIR+AuEYgCIBcszW/w3XuM+XpGK6WSRw4Lqum8hTCZm0ng8EmKvLPwcPU3iv7sBeqwM4+Y+uLdPkfhojL7rvXV5mALObmsshoxBEXOCB49IjgdGzw8qOoqFwXu12xk6eB6qcJXD19j8VqNuCj1WOB1rGgwybVXzRVHeUEyVYi7xwqUIvLGC9yAjGI/4WJ/T4seBGKGoJTZaUwGNahBiBVutol3y1v57L7v+Hrq/DAStsZ7vjbgLgCM669rLCQ/ycLnxmEfjXRZSsMl40OWNd9sOIzrevwAUHaDHsisZUoQsBkau1/9PQPeD8LIJb1eA3o1mfkz++d3+3g5Q7w/QExp2hq29jkkBylVD+889v3STs/sD9O3Gp/elX7rr2SR2sd3a4R7x+sU8kHRJTObvdYiX6W7z0vUASowx7eanaFHYbYX7CNApI257M+4rPPOOjjfsPah73kkM0CTt4/GOXUUDeAO0WVsUIs64jljkjNC0nkhRUnjoUjIYYOyhC9BlSeoa3FzWfarcXAtAL9hSzri3mtRg0Oz65EPNUbVlt5D5xQDdM6+fk1/QGPC6KXwvnGquEytKvqZS2MrfxYyJ11KgHeN2ClIMux2gx1a7Hxv4Qft743mJYT2gy8DyuxC8h63PvaeregelRPCZz7Wqm6CUuhhbTK1e5DKMMC55UxQkt89XzO+BU9uGvAem6/BMnBOv62VQSMgEqKKNBy2th+blDSumbBoN/lfr4lhI8X3cD32yRS/PZ3qPR1W6gjE9R+/p+eIdr9jxXmzweB7DtfDQkUfEnDVv8Z14yoO5X2OMwUdpPA95xbkdAOF6AboHCc+j3XZZSE4F6NLFeo4fd2wQd4wxAHpcZa21wbXdACGdj8vbbwe4AqRu8itAj/exez7oJr/+WbFe6QY+np7+7wCFFzTW8dcozSaayDmRLKi18Hagd3+A3m1sfs3ixkad+ha6oNOYi+ks/vQY43lAgB7LhV7Hxk2sJwGaCqd3ROfCjivKacixc64ufYF7SxcKNyVrwjzvrWsNtvgfheCdOXTqc9eJD4CenFKYpJWoZ8MuLdwnaca11UMloxx6HNrTTT2ge+s+USZJy0kxSTeh1sRo6QQFLm+f1ohLBIkY2j6k5wksPEG4MMG7j58r5a/f2ykqKb4OIYm6BHhA92DE77g9qLFh4JXSdmB+wf3CQPz13Ywmfc4ismjbmlfEUmg+KoLPPaBj7cR0MdgIvAVuWmsP6L6SPc3vhL3QGDsOSvEeOp7vPXSvMLUeHjwFqJ6PPK1x4IYPg8sb7qawuhlvUGjiE9GOxmYAdBS0bSeUuB6ALmH2ilrvaWwC0k4PNTkx7WI/Ovegm8LCe/V6tQPQfcRFURGNQc/y8noxwMF84ghOPFYBeixDooXnLy+/CU2b4aSvrZCp5in90w1oUx4PCtY7+JINrf9FASFU+fuUWawrLia7UF2qIo91jcboUyox7TBHpRT9+np9djFA5fNxLoTr3OYNX8mT7uf5VPfVFkeNLZ6v97C78annn27ypWhgdx7fAvTYofHrpzWJx0b9hpSnD1PHXQOjzoB+nqRPwK/tPHSG2R2goyDXY543kERTry9UaOsNaQ/ojfqW/BP/XF946Pe0Q6KvswiYieehBoc7fuSho1OcBuCBUwym05YEPng/BeSwXQmL5i0Uvzi+0vmCBUHIPOxllqJXqDMGRC1wB4OHiXmhjxWCZ7gY7GJA76Y8mENxVeyeVklRXme3nngs3RSdv8YLgRbd00nHmPr3RAsBepzD9/OEEhegy0DyIXfRyyskzwcAFA9KooVnXl0vsML1GDdoB0CW4ef3actziL1mb+Hib3j4es/zlb7HTmXRPn+vhPRsD2reevb019xkCIEmeI4HF38NZcH1ssd1PuQuGomnZSDht6IAXnnHYBIrQQ9Wmv/GxprlcknURHIohYHxqIZBisWDqvjEy5pXnvjbV857Wum7yinGCtnPy/OW90gB6EmP860agJgfxTOxIub91WfCKfFYx8Qg0yF76qoYt1RVi9Tg4Xu6iz6UVTMey8ywZ+S5SdHHHnA8noumFLtEPDv0SQB0hNwlI3EkS/TupnPwHely0d3rDvwde9gxTypCt53e8/r6Qv2aAHqs6z3v+AhDvLbEJJ5jsEV/6dCYj7cbnwrQtPtIsqOe+3jNtr0htSRAl3Ma62xPH3zmI4B+/Mk6mdVrnX1SPKCnDZVUAK5iYWyTCzyKbeMdgC4PPQ7NiEFV5YuBytr0gI7rwJQSPDGWlDwUuxSNV3j08vK5FNDxGe4vxaPv+8iBX2gyQdjrKyLGiknPu5iijAE/Zjo/fjJQOFGNAsBW2Fs5dD++7Rio2/vdlI7udbGQobb4+KpIzzQCJoW1fYTFr6eEudtv76Hi3h7QNG7v4cZWqsAL39UhKPJ+ZRx6kJGRJT7yIW+tla6H9YotYgpT6X4eFPzfAtbUQGm12Wdd8/DpJl2D9zzdFJ2QYYdte6K5jyyIfyVHHvA8v94fP8ig0Hdij6BU2mAOHe9r/F6JQy4hU4pEaA31XMlyNw+Tyix0gos9P81Zh7t4HvZGmvfQvZKVhw5A1/hj3sE1PuXgwYb32iIk/9rOqIjlK9UTyoe6quJYhn3RoJ6fgjeOEe3pTcOwUu5+jbwH7EFf4/WAF4OD+DwG0dS4oXOVTUPusf4TD8Z6U7LlAT0em+YKmb3Yj0+5xbonXpML9XDneeB+nTyt9T3v1KVyE84j97jj+ez+IgwK+IuXdF9tEQYPgkd1HwAofpTiilOm8Vi98+Dnn/B/25roFOp+eEiXiuR40Fcz2VboDkDDe2n7Yxhz3kNXDl3KMvX+3IEmEmpfQIMx6LUmJ8CTAsRrMDSEUsUxUiz8Tk+R+47p6YYwp8KzUlCxJ+eVIbLXcXP6mKk1xlgZiLjdANMTXh66vFofTqGHDAvRKQSvzLoJQqxc/Hw8I15gvLibeYUED7Hb83UvFWXhfqKllLgPR3bQ1YV35CHrfj7nrXX2AO29UDxT641nokAOvzEmWa4yBKUEpQSkYNCYRbzhQ+ukTxYh70YapvIKUNd6j9ArMipPMxvo6+/wrnSN5sT98e6kOc1f91dvcu/Je8XuIzyaBz4XnTyQxt4VrsPhLBeMu6NILelUlRo5Yauc+Af0hUxpHURnyUMM2DEPesDvZvx6QPeAlEZQgkHkjTGtsffQFd3RZz7ScSEQJNyKHLZSErFcaf7eIPKg5a+PDWJvEMUe4tbYk25rPuSucfoolgCv27O30wXewPWAH+sT5dDVDDkG1BScIp7AfbQekkONLwZV8P/FfrpFEL3uurh+TYri/LPvjyZev3J+7rS2bvwZh/wvuH9oUqTceGqoIsweakwA6GlUMwC6MC2O9mntfMTaRxBFSwE6cuhe97J7athyjdw5dlEB49g9MxTZAnNU9a7zI0RDVrmLEWPCSvEIxHBdLHgCXim6mDHikF0HQaGQAyDi3nG+Uda9V0IdVnJo3iGFF3sRFHp3PGQM9ngtC9QLnFcg3ZgttQ5BYBRFuW5xfnwYT6zoNSYxpj8ezyt3hXRiD6HDog8nKmHBBdi4vzfAFHJXcZLqExRVwfOVx5Nwek8an+l+MrYU3sWztNPB5+ekMEA7AQruCSHAPbSe5XK5Y491rJDwfYxfChKvfT5ffQzikLvnJRgkSBvhv8bTURSYzTEPpWJNnT+sYjyNX9/1AIjxojmS98hiwwjXiD/1Wexlg4YyriRHilZprJ42ncYedmFseegpbwbvMw0VhsiSlJ6PmnkjKv7br6s32MVH7EYWwv2aqwd2b9x7MEwAu9WRQ/d00RzV2EdyJKDXtTr3QbSNDXd/T9HC64v46GRvSOBePiTeDVDRWItHoYbmLH69vRETK3rJvzeqpWs8SHiDRXRN50QjHaeldepl6Wv8BiB7msQ0jlMCijJpDJID6U5vOOrvWP/Gcuzp1gmoSWOfWH78/aRDY0NUtMqFTm3ddH+MVzFvUGeGinIVNqbrFACd+hS9FrRdTa3JXaFrfF8vQ15m8LdP38KYKW1u6UDQHD1ZxIPatsYtav54ZUQlgsONPi085yukfTKXPvZBbS2AmCxegIsBesxkMUPLw4iBntdlzKpuH7dXfFpAX3SlcabgGw408QTUeLyR4pWsrtV7scB4xhUwxd9JxxFC7trwL/ppfGLGeIHFNPjti95EZykSLL6vQo6VtarcYb1540c5czAGBFYKVx4ifus9XCOlJW8CQkxmD8dyClSUDlHYWesVKwm9L4NQDYgEjmJqX5/hQcrTW4Cu8WAMYnjuAUfaJoCV6Kp1w3VIGSgiIAFPrfZwTC8AHXPGuGBkYD5smBOERIedyLjR+7gORXF+7OJ/D94XAEG0DUypAK077ivDxXsY8XMSOiWALgPQpw00Fq0H6KGaAhni8dgkN378XkHHypbH3QYw6wDKELWSgeJ5d2t9k2OS4yp3f60HEBl44itFe7YDc/++eLSbrvBy6wG9mz709KJ/ycPgOjvN+WcICHSv2DlRSN7P2UcBt9NPeEbSAhd7+bscEBV4N/ZQve7B316/eINLPC5j3wNmDNjddHt8TTc+4+EoDtBFA2+QeHyJ+ZC8yiKyJIfu17sbyHZ7L+0q6g7xoWyEFsMEYR3nzPB2EiKXDosN1pi/pJdl3HWmLM1q1S39Ad6DPkkdlFCjRfD22+Uc7jFCxhayCQ0yhx5zfZKKDXtpY8GTchTBvPB64IqVpZRHDOie6AB09MJWL2ERg0QMXi+Uvl9IrzDVVcwDQHytD8PEwIzxe4HpZuXF3/e00rY1WfkSXg9oCll2KIJo25poru95QPdWvu6R0j0cLakTr0BzjMFvDYTC8MznFbq8do1R4TGfc8cz1eFNXpn3+kRvzz9+/vi+0i64rwwMeeveA43nJwWu9+MITuqhu17fMS2lkKQYOhQamTs57lQNIgDomB8AXuFIX9SHz8QnpEPot58amWGwGociWh6M/Tzxd+rthi2BuFaekniKyqvbOY0GD2fLQ48jJZJb0VJrLECPDeBYEXuFFdOWwOrGJJnXd/CMOAfbCSg67W2rStcrRPztUzLe4Nc4lfLy9PF0ig30DmNB7WBdl7FUMbr9/93BKMnhw3uL9yb7sVyMvn4ssf7VuL1OkS5OHSx6aQmgaz39GklXxeP3z9pufb2+j404D55ep3pax3zkwXTrbxiuyaE9nhbifU87jxsd44/OIxd/6Rrx+3b8IUD3OXSBeNrZL3Tq5HgCVirCFetnb9zgb1znI4gy6JLrktavmrsAXfrGp3Q7Nvf5rd4hh57y7RU3PrQj5O4BXAPynqP3APC5vEhcg7+l/KEMocilsL3CSxcvhNwF6LpGgE4PCK1VuyqypCrGHx/XTXhiZo6Z0Vug3jKOFUvMUBQ0t20tZkjNReDnv++ZW16wf952gO6FlUIGg6S3h+NguAZ7El2zAzHbdh4Ixqbn+/XxSkRK2TMmxiGA8MIVj48KH1sr6vW026C8cnjAyi/7NRJjxr9jZc7n5rJJysadthcrNI1BwOoVJdtEBEBXlAKAjr/Bx/rbh8PxXNGMXjHOY3etasWDUlLeM+sGiF7etO6ir5Tt9mDOzqUdjTW6yYr3ND09ZNBtp+xwrzhHGhtdaIepOSjSIBooauB5SyCTrEdyUMrFDrcQL4omnlfwHnKOHSAddWr0gBPLIL8XzorAc8RjGr+nW7c14LkKOP4yWn/vhXt9022cMp79d/xzxWviJ8kd5QM5VhxwFYw9b/zpub5K3fOknuEdlm401j1jeRRd/XfidfYGRSwPCS0QIUgA3es/r4flbHhs6DBeeDDKhd55N0CPsSCRnOQnbpvLyJEc3bDPm8ZCcDZjQI/lQuMF/WNA35L5pLFMDOhpXUNoYSwPPeXlAOhc4xjQr7zpYQy5e8b3nioI463WOFeEiUmQPaArBxjf2wsVj0t0+9D9QmrRvIUVg7FOBBLxNE6/cDGgxosqhomVsl+gWBGkAqcT0dxNYwvNC6eY2o/Bh7z0XXxHDOM/jxUM9ymiF3YAGR8aloLyQiVGknLCeDzN9J1YCek8e2/Y4W+MzSvcbmAi/og9YNxTHrenh+cBjEMC4YVC4+dpYeH43ZjP9FpjlOL0ighCi0MyeEhLaFEKYUJUCeNF22MpeYGtaKjXMaDHvNINHHRPzNXTHPf0hofA19MnBoUMW61d2DrVf8eDhWinqI3WOv4tOsUeSKz0/bY1eVb4ru7vjRM9g4qREUGcEQ44StRqzD/67gVyr0KmUEPSoVOi+3jj1PO9ZLFZT3jYA7qu88aqH5/GKQ8d/CP+9AaTB9hu84vlUePw66Wom97TXLku7bbVatWOxjKx/tEuAQ+oXoen+VpXBO2xQPozXhu/lrre87XG4b+vMWz9Tjx0r2tjXX5/gJ5H17Qo5B7rt1jn+9cCdEWa0rXV6XWwmEPzG8p8VC+1HR08oKcRFcebiaxgDS8EdO+h59Tr321NRGRaOXSmXXzI/WI5dL9AUj4SVC0iGE3MLCASUIgZuwkkCadTxZzH5++lhfdM2iG8YdtaN0bSdR7QY2WYAkOXw1+2YwLPlAy1h8MYPFN7gYiZuIOZQtGXn6fGpBy3PCQv5Cl4oSgtnJYkyx2f+X3n23l5uocMNjxXXqoPy+P7CJtu56F7I+VCgU0UN9ZUeXmAJK7D6+0AXeuJ39rH7r0/AQfPIcfhCKH9qvjEK2S/y0FAovXhPuZqjXlQKT7ce2RkhOPDwUQokvNKWnTGvPid+wm5x2Dj+URgvx0g4fPtFKLm2GptHR/aDYgktzGwelrEY/Lgfn8GsYrS/P1xPxnksbLuBMYE0H0OvZsB7B0KD9DoAcGjaqN95J6eqYLu4rnjOuwr5pGsrke3p2N8L3+/uLGMZE1zx+9ujVu8DhB/ehCKDbBuQE9ZYyExjpDdSll4Z8zf08/J3y8Fj+iAGI1R6+GNG621p7t4yDtGokcHzTrWYWvbWsyDF9O/fiw43EcGbQyuwiHPg143B8ZJdojEUWCAuOQvADpkwR/QIn0T85ifizdIvJ4XoCvkjs8YZUUr69Cwjcdz53Nhe/TWgVU+1fz/nEPv5jXHXkSqILsUh8TE7ABE11gG1/miHSkcryji8FDsoXuFHjPbdkK/nTKLhdobJenChG51HQULjhPFUH4umo/uFytcPRegDDpLIcTeAucaAB05dNFPgK7XnsnjceAa3FdRAIXnfDW7wDg23HT/GHC8ssDzVEgHrxc/6+vrBEidwiZF6pWEV0oe+D3NGAGCMRMA3UdaNC+9J8PBK1ryNSpW61CICaDr/mNjYwT01dXVtDree7R4tqJRGEOsOD3P+xz+/fGn50UpCcma1s4rWFyP1q+xh+4BoRugS468MRcrUNFCRVUysi5QiK5TJD7zER+taTdDL7l/0ifb9+Lu0A8hfeQjQ5o/DatWcqoiIjXdlCreU4TGy0+6Dgi3s7gs6cXv5yZ6K0LYbQ4qilOFtPjAe8D++FrdI9ZF3mHRNRqvB0XPA3wG9S3qEC48vjPWu930l59zzJuSS68HvbEV86ru5XnAOxkxfyWvk7D7BTzlLvZGkl8DzccDerc18vvkvaGaPkJHT7s8PmkRDmehfsPRsyFqCkCXXvc7FGL9rPt7vab1E12wDx2d4vQ+5gp9kspQaC2uKveUT4KHTj0Xe+iX/fxD0pC7COsVqkKR3kvRCUsxWEBEqSxCkY5CwfFi+uMWaaGGinf2rA1HIWKSibAn/XNTyy8UgqXbTfj51gHzfhsKPvIhe33mBYpziMJNXjkIsLopY6okVVNEx6LyTGduiwgLFrZBADxwDjgPVGiZ5drBOgwKBY0FwBwe0NVABukJ/NfZ6exDrEKqNtogJq14ldfTHvREdjKJJxvOQU6VrfoJwLPvKTKUU6lW0zA0wtLYGiHgJ0DgHkiXNFtpL2/dnxX/eSibZB/n5voG6TvQ20fGXVtb45qw4r1eN/RiZxOHEOIiD1nb6pnkfHgKJEADtApzxTU4B1570Hm+M5Qy+wIk5wNYIccKeKwftha1anU+h3PJ56zWSmoO8NwsQvsoXkH4vd2mhw6AX15eJs3U75l7PnEOO3YGZHOGo103a8m2taJlOQbmhK1t6E6A8ff0h05iOHcb/wP/8rz7EJlKG6QEryBVPGqcBA8iRCFAV553jffwrHCu+5ZnxN6LSeQg6EulZST8kBd1xqo2krPUJRNUiiF/qPfE+7H3l3yejIdbe1Dk4w61wL2qoegVY+Be2uAJ84nIf3O1zVphvARYHFcJfgiGFnRCHTIeaMAwP9YBzwqAwHXE2PG9oE/AB5vVSvK9wAtJhqKdnONOYyQUlCEFED5Lmlcm73P8oVMX3/MAwJB3LVGqNI6T7U34nVRJZ5Oz4nUQTDhdkrqBZ76H41+jc+dBUz7LQg0D1jmcZ473k85leZ7HncmiXWgrrSPp2FMfqvC9/qRhFk66BJjmeXznloaGyo0NwkQXJ6HhpLJ+K8WDGhbpam7fC7diOgzHjzbrW8/DGoG3Uh2Ie+YSJarDY4TxIfJZZ2OVZC2oU7TG4TxwnpZHoybRD7qORxpnszTI1csT49Ya6wz3TC6RQ61raqgEWVVKSTo56WyYOCoEdFe/sB2oS55FV+ESQu6sIYgOd9JWOspPrZrm+bsVxrHq3m9bu+LxD6erp0pN75FrIAh7Li4u2tTUFBXfyvIKGXnvnj22vLRkk5OTVKQgPoi7srZme/ddYmfOnbW+/n5eC8KCALVqlf295+fO26H9B2xpbt6mp6bs/PKijUyM26mzZ2xqZtqWFhZtbHSUggfhgNK4+5577JrrH2iz8+etf3iI5yAP9/bbwuwslTAULAqZcEY5njk6NppUEAcGJKHcUXtcmFoCGN448QyN9xUCkWUGQKKHhi5jmaRKGYLL7SOoes1lU9CV4qZl12hZXzaP0n77129/z4oQqLZZbX3TikODVHB1gEU40hMLjyreTC5vj3nC42ylWrLdlx6wk4tzVmrW+ZyRnn7LW8bWlldscmzc2rWGbayu2cjQsN32N39jPdZjFasSAJ/1nF+yYn+fnTxzmvSDAdBX7KGxVGsnSrMZBJrdkSDdjab1FopU1giXD42O2Mj4mP3szjvswP79lm226ckOjo3gpA4CHLsYtdoEOKs1bOn8vB3au8+W5hcS4UfdReh2hMZCO6ambWN+iWsNRVfPZ6yE7ZW9BZ43DuU9kuux+mbZ0Gim0mrY6ZUFu/SKy+382XM2mO+x8b5BO39u1iZnpm2tXrGF2qb1jQ5znzh4pLdhtrm0an09PdY7OGDnN1ethbm22tZXLNr68opdsnuPLc7N2/DQkPUPDVqpUibwq+gOSiDfzlgxk7UCSpFyWVtpVKyYy9twM2d//8WvUaEhCFyylj3tV26xJhRGq209lnwHvFJtNaw4MmgbtQqNGxoCAK9szmrlCnmIIFTI29zSgj3ooQ+x4yfus7XVNTuwb5+tLC7RwBnpG7RsvW0f//BHbLx3zNbqq3bLs26xnbt32dzygg2ODdt6tWy9Q/02vzBvU5OTNF4w/vL6RgKwfT22vLaW7Fdum83Pz9vBAwesUiqz+h+GF2RqZWXF9uzZQ0UGWd6xY4cdv++EDQ4PG8yYPPC23rKeTM7+4s++QKMG6n3TKvaK177Kzs7P2fDYKDv74Z5r4Jn+PquWN2x69w5bqmza3PIilfL08JjlKw3L1JusZ6hmWrbWrlumr2ibpZLtmJyy8sKKFdpZq1UaNjM5bavzi/bxD/2J7RiasprV7Fdf8XIrtRvWHuix0wtzNr5jmmmjyvomx9iu1BKl15OxweFBmz11xqbHJ6xZqVlPvsDdGL39fTQKS9UK+QHvlTY2bbB/wMaGhm1xYd6KPUV6VRn0M2D4Pm+FXMHylrVPv+9TVreq9Rmas7TtBS/7ZSu367bn4IW/rKsAACAASURBVD6bXZxn2+g+9mJHP4xepnj6+we4NxlrtbSwZP19/QTwwb4BW15Ysj/94CetaU2rVMp261t/3zYaG9bINW2zUraBkWGeXgmdNdjXTz0AwwgyjrWFMQ2+4jXZjFVqNesv9lu5XKEOh4Fdb9RscGjIFhbnbXx8PAAgjmhNtoiBf5K/E+dis5UYwflWm/psdWHBJicnLN9btNXyprX6CuTzDLbWgiOaZsPFfmuVataX77V3/8H/B3Pe8pazX/+NX6dTUejrsdPnz9mOS3bb4vqqDY+NWLmyST0wkO+xXKNJXTAyNmrL1bKdX1y0g/v2G/cbNFvUU+OTE3b63FnLMYKXs1q9Rn023D9APVzbLBu8e+iSbH5rZxD0E2RU/4v55Phu2sj+PPJQlKjtbXH0QsZvvG2w07mFw9fuSBsx7B4OfOJOoHq946x0Gd8M2YcanDQFiW3Gl990gza5pZaXt8ShQGfPnbNdu3bZ+fPnbWZ6xiYnJijUp0+dsomxcSrp1fU1G50YtyrOVy7kbH5p0fbs3WsnTp204eFhhjCHBodsYX6eXlJPsYfKeGpwhMpiaGLMZhfm7dKrrrDb77iDzxgCc69vEBz60GWsULCRyXE7duqEleo1Gx0ZMStXrby+TmJD2Hv7em1qepqKA6DLhiIhROF74yaWXOJlxh66B3TlbrWgtHBDERUAnVXWrRbHCOuTh1WAKTJtAiRAA68JkM229VnOspW6/fB/f58CYJWmWbVmNtAP8xUhBQJjs1JNLGLkaTOJR3rTU59kG9kmQaQwOsjFHswVrV2tJ4aPZezciVN2zZVX2Te++nUK3fLGso0OjtmNT32CbVTLpB+8RwDv8NCwVTc2E0A3gHoC6IywWMYKmaxV1jZsZnzSyhubpOX41CTXducle+zM6TM2PTKWFDj1Fu3wfcds36UHbaO0ye/DK25slKk8907vtHOnTtsPvvcDy1neEFN52E0PJ7hCuH70v75PwHvC02625VrZ5polywz22uDIsK0tLFluo2r7ZnbReGjkMzZ+YI/96Cc/pqEwlC3a3NETdt3V19o9x45Y/9SYVQYKttmqswoaQNNbadrU0KgdP3LUpnbvtJVW1ayYt0GkAuoNO7Bnr/3Ld79nBy7ZZzNT0wTQdi5rhYE+Wvg8xAGA3jIrANQta+1cxlZaNQLxRCNv3/qLrxmSHwD0dWvZU150i+UHAVoVy1UbVCS0znMZqxYyVm4mgNmAUVlv2HDfgNVLlaRuoJ0YWT1DA3bP0SME6Qc84AF29PC9NKIGij1WW6/Y33z2r/jMlc1lGx8YI6//0oufY0sbqzY0NWYbzarl+4pck77eHvJgFsDTaFpPb5/VCznbqFZseXHJLtm71w4ePGhf+sIX7frrrjMos3PnzhG8YZifOHnCJiYmGL04evSoXXb5Fba8tk6DJN9oW6HRtt521v7ys18MZxBmDPsuXvyal9r86rIVcTIewuxQsOWKDfX3W6W0ZsXBPluolyzf30ujGPdpLW0Q2AGiVRB+bMDa/UVbWFok0BfKDRvM91q92rKR/iH74sf+nHTA6RAMs+d77HmveLEtt6rWPz1up+bOWW9fH+cPfnzoNQ+0f/qn79rY7gk7N3fObnz0Y2xzedXmz5wj7+7evZvPgiyubW4Q1IdHR2x0aNgWzs9brVS2nTtmCIAwTnPFojWaiJgVLAcZb2bsM+//FI3teqtqa+urduvb32r1XNtOzp8z683b/v377O6f/cwefN11Njs7Zz3FXurJ9fUNmzs3Z9dfd70tLy7b0vyiTY6M2yc+8HHcmWoC/8utsv32ra+30/Nn7OrrH2h3H7mX+gigWC2Vbe+OXaTV6ftO2O4dO214ZITAD2NiatdOKxSKVtmsWC6Tp/GKqFu+gMhTgTpgc3MjiTTQ00fkz2iwysuGblsLhxONFHuttr5he6an7ezZ01Zp1a0O53uw11rFnOWxDbTasNHeITv8kzvsmv2X2R+97Q9tIDscZtO21dKKveOdf2grG2s2OjNhK5UNq8JyzWetUi3T+RkfGLSeVsZaaMiSz9tCtWQzu3fb2tKybSyv2sjAII3TjXKJuqVUr1KHIOq4srREHTPSN2C9WayM2UYN99kqQoZ8eoD0NSQXAHqzRWO+Wx8CYahPAwjM04gXoqpo/xp2auD+2q3ESIzb8qY0WQegA8BD0bpqzwjofICa5EfFEZg0PQYzKhp6wJUKPeLeYo+VNjYI2EMjI3bv0SMkHpQ+vMDJ6Skrlcv8DjzzSrnCyfcUi9aLHsiNpg339FmtWrP1SskKfb0UntHxRJBpDff20duE5b64vETQB5jA04Q3MdLbZ/3wunp7bWFxkeAHoF3f2KA3x8rvoF7UeYchlgDoCOP4kFRH6NHlgOlZIuQaATr30YMloewRCsP2F4SE5fEmMcALAP3fvvPPQTiStAIAm55tDn4N/oWoSbNpK6ur9IoR4Hno4x9tNtBrQzMTdsfdd1lPNm97du6yxfPztmt6xiaGR+2eO++yH33v31Jj8HFPupEhaNAXDJ7rKdKCPnrkqO2ZmuF1MEAaiDZkkmgF170FARqyVrVOr3D//v1kvsXVFRsaH7X58/M2WOjh+m8il1vI2cLaCrdy1SpV6y/2WH+uaJlaw2obJfvuN/7BGtYgoN977qjt33mIwL7RWLUd+RHO+bE3P87a/T22aFUrjg5ZpVa1VqVmA42MTQwMM0I0t7Jka5mGjU5N2MbSimXKdds9PG5zp8/a3gP77Pj8OctPj9pyZdN6enutsrpuY5keGlPjo6P0HBrBc2jV6zY5Omr3HT5CMO/J5e383HlGmNbLJVrwUFwCdHg89NLbGYaJ1wKgj9dz9u0vy0PP2Jo17Sm/fAsNAijAwWyBgF4pl62Vz9pCddOyvUXyLU7LwmcAdEQzECEA8MHwAj0vvfIKyhNkCHx2yc7dtjK/YLf9+V/zqj7rsSc++fH299/4O4NviO8+/+W/bKVWzWrZlrULWSv0wHCoUeYapXKSIigUrNRqWP/wMKM18AbvuvNOu/aaa2xhYYHAiKjcfffdRyOZxkg76a8OWRsdG7dGq01DsgA7FIZTO0sPnR4c+MrMnvuyF1q13aSRojRcvVplZKQXqZFizs5sLNN4QToD92gurtuO0XGmPZbLm5adGLK+ydEkPF+p2WgOnprZ8OCofeg9H7B+K1irWbXfes1r7X3vf7/li722ZlV75Zt+284sz1uuv5d66JJdu23hzKw1N8o2PDRoFasZwq4Avv5CD9cfxjkiETBA0PhqaGzUFpaXbGR0xBbmF2z3zp22trJqgwN9tlFap6dUxK4NZgUKlm0jMtWyT7//k1arl22oMEDv9uW/8Qpr9+RstbppPSMDjJoc2nuJnT5x0oaGh3B8JIswZ6Z30Pn58X/8xKYnp6yv0Gt/8u4P2WZ1w0Z6hu15L3iOfeZTf2p9/X1Ws7q97q2vt4XVZfJLqVa1S/ZdQnkFnw4Uemygp9dWlpZtdGzMjp28z3bu3WPLm+sE9HatZUMDQwRwpAfHpybsrnvusssuu4xeOiKYTO+kYA49l2zqauP9vj4bGR6xO3/0Y9uNSC0MteEBO37mhF394OvszhNHbWrPLltaW7eVxRXbv2OPZast+/Db38coBozf1/7Wb9hH3vdh8teZhbP25rfdavsuO2j/dvuPbWL3jNXRPCmXpJfgwOTqgUfAT8ODdJzmz56j7sMiwPmcW5in01K3Nj1+thdvNOmkYJ1h2CEC1ci0DMvla1XSXHVo+Rx76Ko9QVSW0ctoH71PSfhdCkpzpgYDMDcknWQscC86MCvsYd9KpYXGMUrNqveGA3RucWTIPVglsbcKoSyXynbF5ZfbvffeS4Ij7DY4MMD34W0jzAvhRzgNHiPCVBBcADP2SOPmCIGMDA/bxvqGTYyPW2lzk1buA66+xs4cP0EFgVDpidOnrG9wwBaXlugVkODVmi0tLlohX7CZHTMsgjo7N8tQ2MzMjJ0+ccKwdQHgjbB/T28Px7G8ssLP8eyQ6EjyXO4sWbatzOVTQNcWDg/qqeXjAJ1hUhxIUyyyMQ5zu/BSkENjd592CuhJp3FgXaeH/u//8C80M9YqJRvoHbKT509TaRYTv52KGsq3P49grVm91bDZxQUbm9phl99wLeJoNrNrJ+d9589ut6uvuNI219bt5LHjduynR6xhdStawa5+yDV28NJDdvb8HEO4xYE+qzYbNIywrgA7iCe8RgAUwIsMiRRCMwkVIwIwNjximxubDD8jNXL05H0E8sFiry0tLVFB7L/8UlstbTCs11Mo0nNdm19iyLtZrdnff/0bVrQee9ItT+Y6n19atL+57es2ZP2GkrlHPeoGhgLhYS+2qza7vswoxf4du625tM5UBdIwC+ur9LCn9+yisVGot2yqdxAl/+Sh0T07+P1mMceQ+1jfoPVVW1ZdXmdUZ3ZpwQoTw9Yu5Gx8eNjOnzlr115xlR2+8y7m+rG+MEzvO33KxmamEkAPBSiw6wnolmXIcbVZZQh3rJa1b//l1xiSbGWytmoNe+oLn8UwMgB6onfQhnr6KDO5vh5bb9etODTAIsH+3l4rZnLWly/aAjw17CooFmiAIVyJSAFoisgW6Hj2xCn7l//1PeuxvPVY0V744uczxIp0wh+/973Wk++lcr/plputd3TQqu2GjU+OW3mzZDm0O87kuLZQHCMz03b73XfaoQMH7fTp06Tv2Miozc3N2eTUFIFtfWPdNjY3bceunba8uspQ8YGDB+3wkSPW1z/YCeiWhNxZqGcZK1vdnvn8Z1vf8KCVa0nXQkQl6hUYJ6itKFqhv8dmy2uMWNQqFds5OmHZtYq1S1UqZ6ZQmmWG0EFz8OOe4QlrlWv2uY9/wdZrazZZHLEXvOA55Dmk3L70F18xlAuuW92e++svYkqI+fBGywaKvVZAqmhlxYYnh214eMiO3n3YNlfX7MbH/rz9+Ef/QQ8dXbtW1tesXK/ZVddeY7ffeQc7D25ubNiVl19hd9xxu83snCI98kXs2kCjnTwBPVs3+8wHPkkPfWMD4N9vL335r9EzX6uWrDDcT11UXd/giW081ZC1QABPAHuZ0VCE73/vd37XerJF67WiveRXf8WmJ6YYGf393/s9q1vDqla3//bRP7YTZ07TAMG63XfsmPXkCrY2v2jXXfsAW15YpH4s9PfazO5ddmr2LMP85bWSzUzNMJJ6/YOvt8NH7rWBoQE6T0gnqAqfJR+IrgQ5SBK7GavUERnM2u6JKaY+D+67xO49ctj6RwasgWDlQK+dW1ywXLHHJsYm7PzJc/anH/yYDVu/VRsVe+9730ds2b1rl735zb9nQz0wZs1+6VefZ/uvOGTnlucZCYMDWS2VrC+TZdRvanCYoXR46Iie7JiYst0zO6gL8QNjDEBfHOqnnoHeGh8dYzoFaRXoVm43ZKu/xPe5mDetmgoVPEpHAtDTGhh3QJCMABVl+u8pnA/vHDKCseFzeeT+/As5kN08dBYMxoB+9c2PooeeVP0mzQqSpUq2h4KQx48ds71791q5VLLTp07Tgj98+LBd/8DrCCJQgGMT47a8tkphAthedc3V9v1/+Wc7dOmlBPyV5WWbmpwiOMN7Q/717KnTNtI/yDD14soygRChRVipAAlEBOAhwDOpVqp2bm7WHvDAB9qRY0dpUQ4ND1s707ZSKdkKhXzr4NCgDQwO0quF1UPCJpULSfFBKEZiCD0Aum8MERMO96XlEwAdn6d7m6GYEG5DUVTIOXMrCaoVrUWlCutyO0Bn0ZflbKW9ab/+ilfYvUcSowlWJpT7WP+gff2rf231csVGhkbI6POlFXvui3/Zzq+t2NL6KpkAecbxkVGG2WBYwMhCjQKABKHS2fNzlinkbb28ab3IDdcqBCzk7uDtkE4oIinkkoIyFO3B80IXo2rDLtt3gMoOYVYUsT3wwQ+yH/zbD22gv9/GB4eZ+2O4tK+HShkGF/KwiBoATOGpry2tkAd27tplZ2bPMULQM9DP0BgApjy3ZHtndpK55zfXbKNoduCqy21+YcH6s3nrKTWsXa7Z+tqazezdbYO7puw73/8nu+ryK+y+u++1B+6/zPZM77Af/ujfLTfUZ+W+HD38s2fP2tWHLrOFe0/YRP9Qkrrp76VBgMK7HArRGg0rr23QO6OAZjJ27vyc3fBzj7K7jt5rLcYak4Ib0BdhO1j6kJT1eoXgPlrN2De/8tcMybeyAPSmPeWFt3CsG2vrtnTqrO2amGb6anRygrnd+fUV8jA89Ea5yvqHydExGlMwFJH+QDQB0RmMZ2hw0C4/eKmdPHrMdk3N2OLsPJVpq96k4Ts8MGjLS4u2d98+eh7z68s2ODlqy+ur1tvfy5QZnnHloUPWrtQpI1VrMRqB/Pzc7Cx5BikwhNYB+KdOn7Yn3PxEO332rM0vLtAQg8GO8HO1VrdSqUJPK99MQu497ax9+c+TkDsSN/DQb3nJcyzbU6CMw0iH8YA0RKtRt3a9aotry9a/Y9L6R4etiULJZsZGrWBLZ2bpoaNuZL5RslZvgfwHb3o832eV1U1rNJAvHrBGqWI7J6ft2L1H7IorrmBk4/zaMmsVatk20wowfqcnJu3u2++gkYkIwer6su3YMWMjg0OsQzlz+rRdfdVVlPHTZ84w2gjAQJppYmqSUQ2MAbpmYmLcVlYXk+KoXN7qALds3vCv0Mzan33gU1Zge9MawfVFL/0VKzWqtvPAXlsur9va+jrlB+FsGE3DI6OMfFx11VV2+PC99NLbMLzKVRsbHmVxJyLQe3fvsX/6h3+0A4f22+j0qB07ddzWypu277JDNEDg0ExNTFijUrOJwWGmmagfYMBNjtuZuVlGtxDaHx8YZYQUeuLw0XttbHLcZnbOMMqzvrm+1TwL3jALf5MUJeuu2llrVFuWbZrthPFXLtvJ+47b8OiwzezZyToOGNWIAC2trrLWodDK2WCh11ZmF6y30GOzc+eZ5gEWjI+PWblcon5CtHCtumnTe3fZZrXEQtzN1VWm3corq9Yf0gSN3gLz5DCyVxeWbGp8IkkB5nOM+vaODNnyxhodBbyPFC5AfWxgiHq92qgRQxTK9oVt0v0KdWqni3AFcgq9r/qztJjVVRnKQ/eArl03DeDt/yOgayzpzo8Y0K950s+1BWhNFCWFqm+EVAB4AGMI9sH9BwhcEPT58+ftu9/6Lr1AhNzHB8fs3NKcjY2P23Nf+Hwy+/rmhq1trBOkYdVCUfzdV7/B7zSadRvI9dvDf+4Gen7f/ttvsdBDNZLI+z7zmc+0/oEBW1hcYD78H//xH2m9Lawt2PjwBEM+1z/iQVazJsOJO3fupGe/urZqE6FID94PW0ei53fo7Ob3jfO0JFR5uk5P2ibhLTaGoEOYnlsLUCcAYwD5T1jn2J8I75zVqEnjfChjeLyo8twu5A5AWLYqC9ye9UvPpoJFwSDyi1BQ8I6R9/38n/25TU1MUchK7Zo95gk3Wba/xxZWlhkxQQpj9uw5hmN/8O1/tqpVqDgHC4Ok010n77HXveH1LPBCyB3WK0L7s7OzSZgKYZx8UizDv5EvRj6w2Wax2eK5ORpesKI/+fFP2/G5E7ZnZp+V2yUq14HigD39eb9odx8/yuKjXXt221133mX79+xlDv6Ln/u87RhKQrYLpSV78tOfSlCDBQ1hnD152u767r/b2tqSjQ2P07N6xC8+3lbKm6RHc7Ni//w337RBKyKbbYubq/bsX30R6y7+7COfsT7L2/y5k7Zrctp6Cr32zF95ri21q3bi/Dnbf+AAAf8hh660lXPnybszl+yxz3/1r6xqDRuyPiu11uz5z34OC2a++rm/5DjPby5acaDfnvbsZzJEDoMHSgXhRuxMgBjD+IABU2xlbLhq9s2//GvSDdcC0J/2omfbvSfvs5nJKbtq7wH76Ps+aL2ZHhpmx1bO2Dve/V9ppDK8a1kC0h+94w9sZmg62XtqZs94ybOSUGqlzJA4coVYl95cwSZGx+1Ln/1SskuA19etxwr20Ec9lGHiK6+7xg6fOGaVZo3FjBg70jK3vun3bLp3nDKH2omb/9OTGEH7n5/7q9TbSAA5Y69/2xvs6PHjVuzvpfGKCBnytGdnz9mBg4dsbXWDtEDIPddoJYD+3wXoOStZ1Z75nGdZ38gQ0x8o9nrj699gUwMTNIxQvfHGt73J7lucs8161Qq5nO0em7I/+O032b6xnVyLEsLK77zVbj92L/PDE0Mj1ltrM3plmZytrazZe9/9Hts5NmP1ZpXpuoH+YfvPr34ZDS5EWQDIq2trtmtmB4szd05N20f/24cZ8Cy3N2lEvfKVr6QD8Z53vsdqrar1ZfutEfTSH7zvnXbX4Xs4dxhYP/jh/7EHPfg6Q8kMd2JksOe8wXx0MVsgcH32A5+yRq3MtYLif84Ln2tDE6P2O295s81M7uIaI+//kl9/MXUdinjBY3ffc5gFaUiDDvYPEtQ/+J4PWLlWsqHigNUaFRaUIW4EWX/Vb77Gdh/YZ6fOnaUHjmhKf0+vzc/O2ac/9gmm5eDd43nP+c/PZwrnJS//Nds7tofRFWgufPbO9/+RnT53xkrVMg239dKGDQwNhqJQ7INODtRRzRHqBD75bkQhsnb0xGG7fN+l9p73v8ve8JtvYNQAd0YNxcvf+F9sYnLKVpZWrGh5a1calm+afeJDH08r0MG/1WbFXvOaV1uht8d2XrKbBZ3nVxYJzMVigcWQv/2q19rOfvAO0jkN+823/C4jP+96xx/aWHHYltcXbWJogsb2i1/9UtuoV613eJAR4M1yyeYQmh8ds+mxCRZ0Zwto39zpnXtP3efC5UUrdA7Hh4W/0bZBgS59s9CO21e4C4zloWtnE+4fh9xZ1B3wSZiURtS7eegA9MQ7bxoAnQVe2psZRoaqzo31dd4YofJTR05aqVHiZPpzvXbs5DE7cMlBK7eqDBs95GEPZQHGjp077TxyGZubLPz52Q9/mu48xDNuuvlG+843v2PHTx6zSy85aA0UMbHyus/Wyxv24Ic91O66/W4uDhhuo7ZhQ8XBZP8qik2sZb9wy1PtJ3f+zKanp+mZn0cF/MAA/4s4HtAxAFW9dwN0LYYWVfkQ5TjwWieMAdAh4Ny2g60mNGDDSTj5LAtqKsgtb1MUh9BBFe0PzeznnvRYWuzTM9OMYAAYBnuQ/92wH/zj91l8k88XbbW+aY++6XE2NDWeRCIWl2x9ZZWGyw//4V+TQrjNJZsYGE+3OyDsD669+ZYnUej3HzxAzxj04f5rtx2OhYMh3A6vC+HPZqlqc2fO2ve+9z2mUsZHJm29Xbb+DKA0+cEc8P/pL/pFO3rsGPPth++6m9791//qaxxXwQpWtpr92n95uf30rjvppeN+Y/1D9qO//x6FtNQoWy7fZw944iNs96H9zFUun52zw9/9kRVD+Qyec/Nzn2Ef+fQnbXhg2LLtlk1m+q1a3rS+vn6qkj0PvoI5vJMnT9qh3ZfY2TvvtasOXGpf/uKXYe5YiaPOW8Mq1k81Y/aYGx9t3/nWt62Qx5NynM/Nz3mqNfMZgjr6rDJfhgLI0A4SnepQpANA//sv/09GN2AYrVvbnvqiZzFPjoJFVG1/9QtfomJNDLmSPfuFz2eUAjUp8JwB1N/48m0h5WKk1c3PeIpN7Zix1Y115t8P7rnEzp85Z9/8yt9atY3CyRzpihQNc9lh4xCMgUc/8TE2c8kuGhjIE0LGEdr/3Cc+az2WsyY3PGXsNW96rf3xu97LFM1yeYlRn+HCMPlnfnPB3vCm37H55UWb3DFDTxC1BfAEx8cn6KUJ0LONlvVazr702STkDp7DOJ73shdapRmOgcxk7dMf+xTz/oARQPrTX/AMy48PWzuf5fn0uUrDPvPHH7aRXB9pUbaGPe9Vv2b1QsZGRkdZlHjmriN2aO9+e8vb3m6TQ1NJ4ZbTpKzNaJaYSnrla17NNYFxePTeI3bo4EFGs/7w7W+3nUMTNr8yZ1Oj0/YrL3+x/dknPmtVSmUoDCVtzU4tnrHXvfH1tufAfrvj8N12+TVX2cbmhjVqpVCEl7d6DTty8pZv5yzfyNhnP/ip/8vYd4BJVWVb78qxc5NzlDE7jgHTmLOYIwpGUBFUMKAgioqiMCBgQERRHCMmjJhzmvEZZp4ZCZKazl1dqbuqq/5vrXP27Usb/td+ft10V9W995x9dlx7bRbQIJ8A+0Fxwzlj5k6K5jqFokS9MM4eXh/jkGHUK5Blq62VB+5bKm25NikJxPmM6zaulSF9B/FZt9bXsF4dDoalLt0kF1w8jmA3oL8RlaOLaPa0WykR6zetY8nkmuuvk6kzpktZpJLP2JpslG7xamlpa2W0OnPWzRItjctPa1bL9jvtwMwQ9YMdUwolp5irQMErD82GQTfkLnAw1tesl749+zL4SElGrrzmKundry+xByWxUmaVls5fQllN51Kmjg85LOYl4jGz1yHXl0+5UpqSLdJrYH9mq4B/KI3FZM4Nt9mOEeCUcjLt9psZrFQGSiWVTUh5uJRr05JtlUi4RKbPvVnWb9nEUmMkFiX4E+VPOO/IGLJtVtvibNub2yCr/tcMLc4GbAET2Gjb7YLBcndLUS/attDfa2mDy4wo/c9Accrj8X8BxTGT/Jcj9mWETk/ARuimFdBE6FAC5aVlsnnTJhmx3Qh5ccVKaS+2MdLA6+ARh3whSWRaJRYp4bamOzIy+uyzCZJDOhgXqq6skuefe07CfqgNvyTSCSmNlrIGZJo8uEIS8KAG1mZ7pgOS7oDXHkLjFe8JEQgRnmm0eMSlqZiWk888Tb7++mum9wH5R4ZAe/a4kK4I3UG8W+pEdw3dvWhq0LWurt6ZbhLTr4EAa1am/9K0J6lB9wT9THO7DToUHlJFQLn/6+2PGFml8m0SeSOgyQAAIABJREFU8Idl5MH7SqatjS17QHKD8ARe9sdvvs/nbcuj/hiUUaefxDYcpI2BOi8NhKUkHJVXnjOGoCXVLOWxckkDNYyZ8wALAWzSuEV6VPaS0847g+0cqNGipohWFwKwQNLBVogOGnRvrsA0ajBflMpYqbz8wkoJeM1n1SUbpTReSYUEMBI9RvHK5tZaqSrpLgccc6ABWQGMU1sv//nsa8nkUhINxKjgdxi5i1R0r5YsAEdlpbJh9VpZ+69vJdnaJCUlpZKVDhlz+SXyP9/+h7X4vwwYLEvvvEt6l1ZJOpWUcCwuWzLNEouU835gjINUCH6iuYPRmKRE5Mgzj+O9AWQVynbI6y+8LL9u+FV69etPgw7IDOJaGPT6xhrpU9lTy2mSzKOtJSJHnXk80bowDNoSBCXsEE8EAxJEK06byGtPP0+9BgWYFJFjxpxMUB3qup5Um7z57CssxMDQoSt+1JiT6ZRCBkNeH1s433v5bbY6GTPpk+PPOdlBLiPlCnT1Oy+8IbUNW6RXVS9+WlayEpaABAWsUiaK8nkCXOvDTjqSe8y57ah5JlPy8pMruWY4p+3eDol4EIkagpqwGKVa31ov1SXVXN/19Rtk9j/myM/r1jDShkGPoW0Uvl+uwBMJWSHmouiVp7YBxRXlrHHnEKwVjUXprK548EmaAKwF3nvMGaOkalBf2dJQZ7AXuaKsXPKYSL7d8AOIV064aLS0+8x0RpSiBlb2kFtnzJSANyKpfJqyH/VHrdHMI+ntBAJo27z+hmksvyDyhZJESe+55SvoXsGxqE82SVm8wnkPjIzNuUkmn5GIP8r1vOiqS6Up3cpUbnOiScpKomRrC6KGnjetev6CVzxtBXlo4RIadGRfGupqmbKHMW9qS0gkBEBeVuISlXR7ilkuGPxxEy9my9WPP/7IMuf8Oxbw2bIdGUb50J6t6YSURdEuyMZ5/gesAopBV864mlkflF+QNVw09y5iLQxIEdKBPgDITJ6fBdc1lWkVfzAoQbSGSodMnj6F/fsFoNQtPwCvYmmG1eAF8z55ePYSOpEwrl6Pj8+EtYdOwfWuvGGybN1aKyOGj5Ctm2vk/nn3M8MQ43rCpaRGtgBhkVwRff1scJOrb5oqzdDzJXEzF8Tjlfk332k6TDTAKWYk4EG3UVrivojk823MXmQLKCUGpUUycueCefL1t/8r/QYOYOaypamZugmZzTza1uy0Qk2L0xS5Wpk1Q6vsnU4pt1DkGnfl8tfXa7/676Xz+RnWoEP3avStKHf8HcGW1tPdtsldV/9NDX34oXtz7AvfYIkt8G8ll0BkDe8SpBv//eI/aAphjQgC8re9dpdYJEoQD1o83n7nHSkvqZB0IUvlv/9BB/DwoG6Jg/yvjz6nwty4ZYP069VPahq2ynEnn8iHKQmG5ZnHn5Se1d2pFOH9RuJxqtwd99iFNREcdrQWhXEHqDtl0+KJRGXHfXdlWh+IerRcwMPF/511BkP8oOLvjtABtnPXQNwIR91YTbe7ew352dBoPtMjD4MOJQ9DRvYqm6b1hYyHT4pLi870ZNoFoDgoVYgusyNMi/gki35bECggXQWhLBpAHeIFbPuu+/5NuvXrLRtqayQSCEr3YFzefmmVORyIwHxBOfLoI6WppZltOjAu77z5rrSLidNhJA4++hCixwG6Kgb9pjxgwxummEB2gIgxV5DyUFTeefkNHrhsLiuBQFiOOWWUbKytYXoSAKU3Xn5DkkV0MMC4I82Wl73330sqS8vYhvX5u58Yj5ZRfFH2PGQfk8b2egicDBa98uELr9PzxheoIPY/8QjWdzHatDpaIu+ueEmiWOVikSCllK8ghx53NMsaOOAfvfyGeNpyZkoaUub5pJx1/lhGBmXhqJR7gvLKsy9QMaQLOfFG4nLAsQezTbAkEuHevP3S645Bb0onJBotlaNOH8U6IAw6oyu2KZpUG7M2ABqijpsuyKsrOg06Uu5HnXkinxOKKJITefmJ56whwzMWZdTZJ0te0325DqZGV/zzSTq4+MJ+n3jOKZLJtTEbg2zFK8+spILGSiI2b5E0I1C09gF0t+yBpRILRJ2UfVraZfS5Y6g44ThAZh5ZvIy1XfRrwx2qzzTI+WPPJXobEew7r77N6+PvMCFQ8mddeA7LCwASohMCqXeIf74tz/olsAMaoT9ta+gaoQPghHNC49yek6cefILrYOK6gpx10TnSDEUeCtCZBJL5iXsekDijY0S0Hjn/6svk17oargP26un7H+Y6wPlD10Rdol6uufZaaU60yPY77CBXX301s1bgYUhkW6QsXCbnjj+X64IWWwBQH7hrsYSZJUDELFLb2kDHpbaujkr6kfuW2Va4Ttm9cPKlkvUgTZ+XorcoQV+RBh2RJgy63xugQUeE/uD8+w3XhB3zmWnLyDXTrxNvJCBNqQRr2MuXPERgY10TAMbd5JIrJrC8gudcMHeh5KSdTjmO53njzmUPfDQSkYa6elm+9GFmOHCqEfHDubt48gQTUSMr5PHKkrvuY9tc2Bti9gsyPG3mjXSegCeYO/M2iXpD0phqltIYcDpFGTf5YoIIt9TWSDgOJwlOqiGwMRw7hmQm3OGXB2+7V7ztwtIZnKKCryi3zZktDc2NrMejZBsNRaS8pEymXzdN/B4AOU0wCJmcNO1yactlKbt33jLbZlpMSIkM1Q233ESAXllZucRCEbl16k3S1pYi/wb2slXaZfLUKQRIAn8y/drrpCRqAkusB/Z10owpks63ExTMKLYoNOjQLT7ghiyZmdbI8WyKRHeXWzVLq+lznQWhJE1quNXgup0CdYL0NUzbI0OLllWSDHW2y7mvCScCOktT93idRu10AizTp/7OM5R96JpGMUZdAXFQr0Bug+3r+6++5e+TmVYpjZTIXvvuRVDU5k2b5S/b/4VR8abNm+XLL7+id4UF/fthf+fF0ZoDwMknH30ssYBJo0E8Tjr9VNnS3GCURyIlf9tpF1NnRCuPD1FMgXXQ88ZfRDIZgIsAcHp06UPSu7I7/buMxyM77rfbNgYdD6kGnUxxFhT3ewadRDC62r8zIEJr6ppmUSNvXSoaJY3QlUUMoDgAqVh3DfoN0xgMAFKSRa+oQQ/ihrJ5SSdaJdqtirUcpCZ9PuMEGHIOD6NzKKpTzzpTWtrSki12SHnPbhL2+OSVR56UimCUnhyM2VHHHM3aOLIVGzdvknAsyv78jz742B7acmIP4HQM3X6E1LQ00qgYT9mUDCRvonP0FqPV66M335NmHNBy1F1FjjjxGCJYAYZD6hYp4w/e+4R/q+pdJtvvtpv06t5D1vz0s8RDEfn0nY+dNDIO2V6H7UvDAOWBTAGiug9XvuEYdBjyfU84nPVdrG2k4JVPXnhD8umUxCIxKqyTzh0tGxtrmdKG0zC8Wx95ctlybguugQj80JOPYs126/qN8uHLr0vEZ3r68fe6QlqOOfF48Xs8Urdliwzs3VeeevQxIqCRwoQSg5I89MSj2UeL/+F0sbWQJRS0KPq4bogoY9mCE6HDOWqWPA06nhMGL5oXeeUJ0zOOdc4w1XwySVOoIEA65As4Bt0kMEUOO/FIOrPAkaA9cfm9xsjAGLbmUjL+qsvl+59MaQN91DuP2F6uu+ZaaWltlT49+zEiO+JEk7aP2LrqyieflzwIcfwhRnaXTL5U1q9ZywgQoCIou1mzZkm3sm5WMcLojmG2oRhENAYOfb/poW0zrUBq0OFcPf1wZx861vq0889ghgCOb6E9L08/ZAy6IX0tyJkXjZEEVG/QT4MOXgEY9BgcRBA7eTxy8CnHSmWfnuysQNbnmfuXSxE89t6ANKJ/+bZZ8svaNYw04WQBqX/3nEVOzzai4KlTp/I8oKUJJadnHn5SfBawBpkbd8UEaUwmSKwCx6MkEpXFc81nqIN1AQy6rygpGHRfQXyFnBTyeV4XBl1T7r6cOCn3mk0bpV+fPqzHj73ofHYdAKwY9AVk7s2zWbako5FOELl9y6xbmYloTjTLkruX8NqXXD6e66flT7TyArm+bPFSBl+OQb/SGnQg2r0+uX/+vY7exrm55/7FsnbTBj4nCJ2qQjG2+pWVVBhmRumQcy85Typ7dCM4Db8j6xuk0UbojkHP+eTBWfdIyBM0fefeotzz4GL5dctGqW9qIGEPuETqamqlJByT+bfNs4UMjyTSrTJ95g2SLKSkoqpcWhuaiNOZOeNGifjQ84IShciMO2bKpi1bWFLNJNNy+023SFkwxrxgWzEnV8y4ll0ouWSaAF/Uxm+7dRaNJbK7Pl9YJk6fTGeUMgt7YMl2EK37oZ9thOzuM9fuJne0rRF8V4PuZj51R/d4rwKq/8igt+cgw39s0JX+223QlRuFzoFr0iZt1ZCD9iDKXaN00pJaykDuX6FAoo1XX3qZdfBYMMpU09mjR9OIIP+Ppn2wTkE5v7XqbZvaAdF8Tg488ECm3dGm8s6bb0ksxDiLqQ6QyER7VhnCg9pGSdU1yq+r15pMgc9DkMy+hx/MSA0IbUSOAN+s/upbkgzgRpNSlJ32/ysRrDBciNDVoDtN+pZG0HZabFNDJ49zl5YFFVjdHI3M3V4bN5/pQEO/ikiaqHFQj1pQHNuNEIl2idCRckeEToMOa4pSB8AZPpFUNi2hSFSy+TYq3HQ2xdQLPH8ox32PPFCCpTHpQC/zpi3y8/tfSADvBzpHRHbeeSeCAtGuBbrLsooKptYff+pJZk+SubREAlE5/rQTZHN9Lck6cAumZcY8A1nLCh4JFEQ+feODbaKUfQ/9u0kjl8bIPAW0KDIwaIMD8Ko1nXIcOKSaYaQ+efsj65GbqHOfIw6gYUC0gC+g3D9+8U1bVRXu9z7HH8beZRyWuCcgH72wSrztOQkFQswmxPt0k70OOoDRNmqq6776Vjb8sJoOSTKXFQlF5cjTjpWW5hZG7v95/zP2yHJ8a0lUjhtzBksXqMsBnVsVL5Pq0nJ5/KHlzr02pFvkxLNOl3zAKwV48pYmkoBI7L/Xx3UDujuWKchrK57n2sEANUlOjoZB9yN+9Eg0J/Laky9YVxfRR4ccd+bJBERin2AQ0R/7zKNPsiZpHCyPnHD2yXSUhw0fJo8uXi6t6SapjlZwT4499QSpyyeltKqcfACZ5lau9w4jtpcbp89gbIga+Xfrf5LZd9zBVigo2IfvfdAy2hlCoSNPO5pAIRiwdEurtDQ2yWsvvsrskYl0CnL2uLF8LdYB+4IMFLioi7ki0+boFgDuAwb9yYceN6Jkswxq0GFg0Ga44mE8o/GzYSjUoHs0QvcE5Ml7HpAoMz5GZo4551QJV5QyC7do7jwZXNZTCh05aSsWZOKUK9mKiHYsAKQAxoWu6FZeKffOW8hIHslmZK0un3wlEd5NrQlZds9Sidn7QK7iyNNGsWcaa4+9AFjz5See5f6ZexW5aMplkvEVJenpoEH35NuMQQ+gxQulDuQvfWxbe3jBA5TpdKqVKfDrZlxP5DcIU2IVpRJA90abR26YOk169kD5xETbF1xyoVR17ybJdJIsZtm2LDsckslWBgZA4qOdb8n8+/hk2KdtDDppmU2Evnj+PQwK0m0AysXkhLNOIY8HeCPgtPgzOblnwUKJR03pDQb98qlXSBgtlekkAxaTqkdG0qCZVF9G8n555PbF4il4JZPPYiACOxr6DR3INlu0ILal0jTmd9+xgCWMVFtGYqG4TJl6DTMGaU9GSitKySeRTaZlvz33lrPPGi2l4TKuRm2yQW6+5RbKGhjv5s+aazoHUJYN+mTM5eOkZ7/eUrths3QrLSdj4IOLl9J5gkIFC8mkaZMNI1zAz0AG949uFoJRgXGxuk8zsRqhOxlepb21THFqDzRCV4Ouv3dnebsO32FUrXMDbMr9zww6XquzNTSodBt0h9fBMsp5hh6yZ1HHr5mJ64ZnXPm1IUAQ2K8++1I60DvrMemfFBCQ0bghBmlLsWcToAci9sQnTZa5auTfR7INDf29//rwM8l3tDM1HQmG5ZDjjpS1TbVEjWbrm+ktfvruB/Sg0IoWiMWk53YDJd6tkohooL/7V/eQz994X7JNzUTyug26pty1Rc0NiiNvNlezExTHLDc5l42H5EY3uv+tG8WBILkc6yvkWrcGnRtqDTodI2vQOdoTkbo16Bqhb2PQ04hMQpJNJSRcXkqjTerQXMZwoAejvLesxRK0FNJy+HHHSH2yRXYdsYO8eP+j4ssZJCSY9MjhzfR4mwQCIalrbpDK8ioLWRHZ3LBFelb1kpEHjpRgPCpJeNYKdLHtFoi4EDWDPOXDVe86dalULiOHHnOk9B40QN799CPZcccdZd2Pq2XggAHyvz98z774aDxGBsHB/QeS/QztUR+/9QGfAfeFZ9v/6IPokKAHFHuEKP+Tl9+iMeCzSkFGjjqUmYhiR4f0KK2QV5Y/xUxES1OTlFRUyKEnHydtfkS6HeLpKMiAkip5Ztlj9LaREm73+OTIU48lX8KAHr3kofl3S1VpBfcfabhBe+woI3bZSRItzRINgvymQ9b88JP88t8fKN+ZXFb8gbAceepxkvN5WEdnnz4Ump10xe/g3c8XJZotyKoVL/DsdHi80ijtctQZJ9JRY4QOg/7UC44CTktejjv9ZGntAF7Ex2cHCPKZ5U8RUUJ2OmQZRh0u5ZWVrP++98Y7NJ5YLxjE0ReNlVREpOj30LkLewJSXVImm3/dIO++/p4k29PMKkQDJXLmBWezZXTwgEGyeMG9/Jx0McN7HTvxfPa3l8dLuAbbDRkmDyy6394BSg0FOeeic41BDxqDjrUAoAc913g+MtChplj0yJPLAIrr3O/TkXInLbKhAn72ETyj+cJnnzluLCN0J+XuCcgTdy8xBh2zBTpycsVN02RdzSY6pysfeYa8BTDoHl9Qzrn4fDp26zdvJGiNrZzBkLTWN8qTDz5KUFrIOgfHn34S8RuBeFTm3T5HSgF+RPucPyiXXHeFJNozbPvCc/Su7CbzZ95umSHM81w0ZaJk/CJJX0GKvqJ4clkpduTFh5Q7+9B94iv6xNtelIfmL+FzGoegKPsfcoAM3/Ev4o+HZWtLg8SCEekdrZJ/3HqnbK6tIaEMiGIAQoQxbWeaGAOa2mjYH1y0VJrbmqUiVGZXD/gPQ6mqBv2SyZeZXn3oA49X7p63gK1miKIhTxddfjEzISA8AuJ7WK9+cufM21mSa062EEdw/axpXPOWZIIlMTpmRWQ6kck1jj/sQziHGvpioNOkEPTy3I694kL2fqN1rb6uVvKprOy+4y5y2bhLRJDxC8T42TfcdJMk2pLSESlKNpdhuamqpFzqNmyW+XPnsSMCBRM4pJddPcngsCoqZfYNs0xvf3OzxMtLZcqdM6ShtYl7DWZBGPWbps3g2vn8QerTSdOmkHsD5U9O5wMXQyBIQwneEjyXO4jTQA563unDV554+53Gn7MUTNuyRu2KgFej/nsGXW0LXCNkuf7MoOO1mnJX1jpFvqv+0b52RuhDDwWXu2WKs3V0Q/Vn2M+QgkOz/qa1G3nAIT6aokYU6fejDQfLbrx5gNdAjkLFXMjK0UcdRaQxiC++/fK/VmUbh2HX/faSYlWcCF4vqD2resjrz67kYcxAmENhOejko+XL7/9Xqnv1ZD9zviUlX7z7oVSifaO9TdpDQUbo6FmHQfcH/LZ30nDyssVMB2FYg87UsmVDQ13xz1Lu7jnaECrdINZbMEPbFODtwBXL7oYDgMAbnq1litOUu1K/IkKHa+QpeiSTSsno88eyLg5lCeQ8SHFQB8MerHrxVSlIB/t4K8u78fDudfh+rJuu//JbCSIb5vUyLV9aWkZEckWFad3QDgF43nASYoG4NKQa5MgjjySfOxQh7lUHAsA5odEAehoG/dV3OoFiubSccvaZ8tOGdVLZu4epj/mCJEYB2QxamSqrqugUbly7TnpUVJn6+BvvWfVuEP0HHHMwa8tYHzKDeXzy0UtvGrALZaggI48/jPVROJvd42Wy6vFnJO4JSu3WGvYrj5tyuXz503cSrSqXhq21sseQv8i9c+ZLd6DymdIW1sixPcACvP8iSG28ZBFM5LNy+sUXyJrNG9j72lxfz3757QYNkTm33ial0Tj5uX2+oBx9mgHF5bBG6FCx6TFsK51XRNeooTNCNwY9rwb9TGPQsY4w6KtshA4FjGomDHoCBt1vDTpwJNagG6iQyMnnnMohF8jSPPbQo4w2m5rrpFd5N9n7kP0kMqC7tLanyaIH2Uo2NMtOI7aX2bfOtr0NAalpqZPLJ09mF0t7OisvrXhR8kxHBiQtHXLShacQuNfa2Cz9uveUVHOCrYZ4RhCb0KBfeB4NOkoIkFHKN7oh6FyAo7vIsgFO05OWyx1qH89Ag26dWhj05x592jHo+Myzxp8rCcnToCNDGBO/MejIMOAMe4py8bWTyfwHpPrkyybJ9j0HSnt7VnzBsJx+wdkSLi+Ryl495Mv//Q+xHUjfYkbCsnmL6UTlbeR+y+23MZpH2+eSRYulxELf0JE/aerVUpNokm6IjhuapdQfkofnw/mBhTTBwLgpk4xB9xuD7s2bfnoYdEToSizjcQy6R3L5LMHAt829Xb787j9S3aenbGmul+7l1dK6rlaeffQpe1ZNX/IlV1wq/lCA7WPoBV/+wHKLZzAFm7pErVSVVsmkyy6VR+5eyieATkDseckUY9Ch3JERuXfuIgs680pDsklm3j6LPfqIwDngJpGSh+97kNeHM4Fg7NKrJ5C5MhQ1pSdmi6wxt2ERDWA075OlNy+kh1yI+KW5mJUZc2eRDCYUCRHYixJj05ZaeWrpY9T56AmPxUvkxltvlVRHVrKBHMu4KIc1ba2T7QYMkVumzrQOoYcR+g0zbmQNHVwLM6fPkKpouXgLkEGvnDJprMQqjew31dRKr4pqmX3rLIn4wsw2YE2umHYVI3TU+YnWB3c+AM0oU8KgWxyL9ZK2HT4DXhVXhO5Gq3OIkAWP/5FB12lvGpV3jdA5mfVPUu6wUxqhK5td1whdDTpt2rDD9rbUrxYUR05yY8xxoNESNXzIUHn5hRdZKwUyEChBpIDCoYgkcog1jIcT9pvaRzKXlEgAS+yTAw/7OwcxoJn/fz75t3QU8xL0GCM6bPedJD6kj6z5db0MLO8mHU1J+c8n/yIIjK09ubRsv/fukvEUiK5FBJFrbJVvP/yCHjq+EKGjhu426CYSNwadNQztr2bNwYLj/sCga9uBbq7OCHcDHDpTJkJl7OZyZ7Tv4nJ3G3Q3lzsMOqcpFdBNWZR9DzyAyhLGqrG5iUxQMFSkXy0tk3dfM0AlrEtjtkVGnzeWabzHFz/IgQVI1UfCFsBiI2F43RC5TNHUwoBmzhARHZbTzj1NfvjpRxp1evQKdmGi1gDNYIhWrnhWqmIV0lZoE783JPsfewijtMZMkq2BUJpMXxU6SCiD0aMgsUA9C2jk9ta0vL/qHSoVBfbBoOcBMkMt1muyAR+8aEBxzC6ghg5QnKfA/UMr1Ocr32YnLdYMCN2RRxwsnniEJDIwRMFku3z+zgc0eAbFK3LwCYcT5wFmqQ9ffN3wrBcL0pLLyhFnnCSt+TYJh0PShr5dULO25+XtV1ZR+dLoFtvlhNNPJTEJDDrSzDDgzABZg461U4P+6tOmjxur3ig5OWp0p0GPtYusesJE6ESbI+V+xslkjIMMIeUOms5nlgMUBwyKSbkfPOow8juAYOW1la8QzW6iPmGf9YZcs9Qnm6VHWaXEfSFJNzRLPBSVpQ8slagfXQUeSXVk5LLLL6dBB3f3M48+RYMuPj9BRRdeNZ5DPOo318jQvgPoKD62bDmb+QCEgmI85/xzTardRugoJ8HRIKrbRuhgYVODDicff1ODjvODFDDa81745wrHoMN5O3P8udLqgUEPMsqHQX980f006Crzx55zmlT06k6szrKFSyRmCwLI0EyeNpVOJhwv9BxrhI05EUvn3M0IG/V2v9cvY8dfIOXdq2VTY508dM9SMc1gxgG88JoJUoyYKA57Gi14ZemdC3gO1KBfPGUSBwclvCg7iHhyaVKSIjuWy0PGMXUOANiiLCOxjFfSbUkpCcXkgssuYiTbmstItLJUpK0gwZa8LLcGtaZ+q1RXd5eJV01itIzofMmiJVYWipKWlMyePZsZBbQRl0dLZP6Nd/zGoDNNjnkTQLnPuYsOV6o9RcNx3U0zCBBrTrUyWMvUNcqD9y7hXhnMOeTqfDquGIqCzKu2rWERjCo1HVCRvE+W3LpQAIdPoUUwFJRr75whiVxGWlpb2Otf6g/L5l/WycI580hbaxoVPTJhyiSpSTRI5cDu0l5oF1++yJIR2CAfu/9R2hHDARCQ626eJk1NzeItemThP+ZLHJgDdGX5vXL6lAule/9ekkukRDLtJMJa/A/wCyj1cFGumH4VZdcfQhbFtGZjTgEMOjhMQP2ryHXtO1fDC2PqNujutDynAf4Ol7sbFMeavf1yA+KYBfg/ROjaJs0MLKZcWrum2C6WxKydcyJ001foMug2OidohenxkHz2/idOrycW6+CDD2IPMQ5R3wH9WUcHehQtV0CQgmcdaEw8EDxF/P/u2++wlg4lC6W156EHSFNEZGtDvfylV3+pX7NB1nz1rSXJEKnPtspeRxwkFfBoG+rIc10djsvqT/8jueZm9qTCoO+w766/Meh4UMc7chl0JZbRCB0S/Gcpdyy8AiTYqmb7EBn9o3YWCpq1Q/rRNZwFgD4dzoJ7IS0sgE9wc9ryrKFrHzpSwPsdc6CpL5WVsueSE5JyHQR7ALD17BNPkwihW2V3dhHse8D+0qN7dyK3kU6EAgDQ54zRZ/E72MEGDx9GAwaWLzDw4TSC4x6EOwC0oYVHx7yyrcmOziRfOWYiFEQ+fv19J4OB6LrbsD7Sa/AAGjmk43KtaQ7SAQirtKyUyhRVU4anAAAgAElEQVSYALBB5VMZRt/vvvIWMwww6DjMSLnDoMMJAAASuIgPXljlAMZQz9zv5CPZpoSaN1r9Pl35FrGxkEncx45/31O6DeonqQ4zGlUak/LvNz8i1hctN8VQWEadcSK7M3APLz76pJRH4nSgGtKtbIurTyUknUlLj6oqSTU0S8Tjk7dfWOV01da3Nsq54y+iY9EOlC8Ovh+jY81YTKwtB7hgWEqmIK8+aQw67p+guHNOJBcBDEIMKffHnre5K5OFYA3dzIV1QHGooZN8w+Y0Th57GvkJkLFZft/D0pxskB7xKmnPpmX0RedKR48o07eZxoRUx8ok5gtK2BuQhx54UIJeUC/7KC8XT5ggGNcY8gdlma2hN7YnJBFol6umXSup5hbud6YpIYP69JN75i3kfeB5YNDPPt+C4gI+U6IBpoB6wrRswlkF9S4N+rInnKwd1BkjdABD8Wkw6I89Y5sdjfN2xvhzOXTIFw6KB2tZ9P3WoI85XWJVhpL2lcdfkKBtcd2SaJDb5s8luDZaWUYiERCrgIGt/tdN8vyyx8XTnpN4MMJ+7pPOOE3+stvOsqWlUe6dc7egoJVIJSQYK5MLp14mEg2SnRDtoL1KKuTum2Ybg27K23Lx5ImS8hcl4euQgl8kUGgTzAPAcBY16B54edago8iEVluo77MuPFu69evF4SzgKG/Z2ig9JC7zb72TqHZcYktDjUyfOUNKykvl9ptnS1N7s5QGUd8GWG2s9CSddVJ8Pq+kGxOyYslj2xj0S6+aaOreNuX+jzvn2P5u4yBOun4y9w70yWF/QLpHS+TOm26nKU/mU2zPm3DtZQQxciKiBcXR/NiprzoaGQZ9MQ26R9o8GMbik0tuulIKIZ9k27McZJPc2iAhkMjMvZf7D3bL0pIqYjJG7LaTrK5fL7liTvx5ke7llZJpapU5t9xB5D8cUZSjbp11m6xe/YtUV1TJ4nn3mIE32Yz4wiG58NYp0u4rSNOmGulb1Z3zBObfNlfSmaTEInE6EJNnXO0YdHYguQw6Shkw6DqnQ3U9ywqWhU2Ne1cWOQ6wsnTfavTdLWW/RwjjjtRBRoQs1/8l5U4Hzc5i15Q77ocjx90GfcjBe7CGbtLuFuXuMuglsTgpBz/7AMNEMHIvQ7TlQQcexHoWqAQxSnP4dtvRUEAQoKRhlOgoYOYrBN7jla//BQS8BcMU87LrPntJrizMHtXKQERaa+rl52++5XVaUq0SjpXK7ofuI2u3bJIBQwZxWEtZICyfvP6ulIhfMuC5DoZkx5HGoEP5Iw3ORYVqt039WmvQhXNcJmdeuplB7oAdXAQDDu+uneENJDleB8+NIxbDYTOQvgMtHUYwoKCRpgQzm7aDcePttDVEgobLHdO6sqQKHXXyCQTtgJkJmpLjUMsqOOry4QcelP49+jLKRV970B+WA444kG1pr77wMn9vyEVE9th3DzK11dbXU1DQlz18xAj59/98QaQz2tVAAQkKVvwNz4HXEUioA2s4kcvQooKIBIBIsPRB4YC16+hTR3GsIZ7bUFeKvPj8y0y+jjrreJJ2FHN5IsbZDvbym+w51jlRuHfUdmHQ8bxwIN5+7lXHkMLBOeiUownWw/3hGiuWPSoVgTjBPeFQTI4+60SpbW1m2x0cPdQCVzz6uJTZ+0Rb2EGjDqVTCb76z1a9L4lEk5SXVlhimYIcP/oUyeXaieoupNvkrWdfpeqFjAKFC4zIqeePZosSh4uwDoUsQpHlEMgGWK3QERBuK8jLTxiDjvtPSoccA4MODnbxShhta4895xgyZGVGnXWymUgFTYnpZz4/WdYQg6tBP+nsUzjkaO3ateT8fvGJ59kzjt55sCSeetkYycHhwLCRcEwSDU3y8tMv2bXGvRRkwpUTaQjBDb5+7Xp5c+Uqxi9wrlrBOX/eKEbZAAUWMm38+bGlj1CuoFhxltC2hton6q8w6OBYILkr/BFEpJB/puA98vjSx5z7h8ycdt7p1C+I0AGKW/k4gGbmC6Cl0ePOlbSnQ/xIf3YYroZHFi0mA6DJEBRlzIRxTJsiA4QRqA8vWsygAA4DHDy0ACKCR+SJ+mtzXYO8/KhxoFoSDdK9tEomTp5EBwstl6GyuDy44AEONsWeIaNz0TUT6LxhjgRAWvnWtDxy12I6klqWu+hKFyjOj5G3KBvlxecPcLY1G1Fx6PMFWToPCPUOS1tUlEQuKROunETuehjVQIdHHpx9D/ceRgVAMr8vKOMnXcz69UMPoS3NZGvwdfHk8VKC8cEcRZ3jft99+1006CxfiUcundJp0KGnwTBnYkG0KeY4yhaRLYGB9fUSzBXk/oX38joGSOaVK6ddSfQ3qLyhzw3+yBh0Uy82UyXDHT5ZfPM8yWdy5GzPoOVt2iQOBSqvqqAOg7Pes6xStqzbII/e/4ht4EMvvEfGTDhXItXgbi+YyYyZdnnwLmQLPJIttjGjeMV1V0pLS0JimLLm88u82XMJiA57/IJJ4WdeM46DbhAsgVESWcHbb7rVOlHGD7tqxjXUNQi+1MgiskYbIfAnmLamEbrSsm4TiVuMVVeDbiJ0gylzsrYW2a78JV2JZtwGndE1R3r/McrdDYr7PYMOB0VLwQxSB+2/q81QmyI/gWK2LoAbhjFGegJI5vfeeJeCBRADel333GdPpmRABwue6N59+sjKlStpUPfZZx8nPYA0PdJ9//r8c6eHHYnmkfvvR8AR0OlQBEipv/na6xIPxSjCiAz22G9vOg4gScGNQyn8+5PPmHrEF+g7d/7rrmzZQoQIVjrQxIa9JimP6xx+1OFEZMPJQKTz0ksvScwfk4xkGPMdO+oYM2CmtNQMy4hG5cM3P+R7gVmFUgGdJq6BGt4mcDxXVsr7q95zHBRMbdp7v32Iakd/t44xRLQAIw8OYfBvI2qFx//Zux9LW3tWwhb0Zvxno1zMeESzF3geIPhpTC1QC0p615G7S5/+/aRm61b5l2WIg9EsYO75CSeS0Q/7gnGyv27YIG+9+46URMvl0OMPl5ZUkmleTIRDSQAevabRWBOC3YJRp8R1yKpXXiVSFUQUOPR77z+SrEug7UVU9uwzz0jQF5atrfVsf4FyOO3c02mEQBf72PJHJRYARxrIPmDYPXLEEYcTdYpI4dP3MVK1E/WMPTlk1OEklMB+oFzz6nMvW7AYFHxejjn+OJYRQuAfsKDLFU89bXt2fdLc0SpnjzmHBxWjXzGh7KF7l0omlyaOAPs19oJz6TDUb62VT974QIqFdol6maCVLXUYTtJdThp7OrMR2SJIiy0gCGhXC6aEo8aujUwbJ2CVh8oouw3tBlHd0NDA8gmofJ94+DEq106DXZRTzz6N8gEswRP/fMLpQW9pS0hJqFROOPNEptxBiAPmxUfvN615hsoHzkVBTjnzVHJxIx395GOggjUOAcor7QAgTbuBg0hAebrd4KFy95wFlJOi1yf1kpYxky5gKrzYbihoAVB6dOkjdr9zJAoB2xt6z4FtAb88AKls+8kXmXXDwCbsK2ZwP/+4cWwgwZCXM8aewSwYyKU2/rpBXn3GkCA1p5qlKgbApkcuu+Zy2VJTw7V4Ytnjlu/O9MIDYXD2+LGcNQAFhiEbt986S0p8wKjnGbGWxsqZ0kaXBXAci+YsImcGrqPrPXY8mNgCRJCDXGnZfQ+S2wDnLVlAWWISzwWcW/Qog6564W3zJVvISNSLMbowqpdSDiIlcalrrJeCp0h2R8yPb25uIQkXOx2y7bL0riWkcTHsfaZchH25eOLFxP+AunfBHWjlUo4MkbEXnicRTOgL+OWuuQukIdkoFfFKyeRTJM657MoJ1AnVlZUybzbe65GWZLOUxcvJ1DnpisvZNQSaW3QX4TUYsxrxRnjtS6ZM4LkBm1yiuVnCIGuZM5d7rDI36dpJpO5GAADdjEyUjhBmK62daxAseGXJrIXSls1IMAyGxqKMv/oyYi1KKkpJZY1yHDIB2USKAD1oAeU4Acr95lk3k4AMTtRddy4wZyfbLOXhCkkVUjJlylUc6AVGTHQt3Dx9hsT8Ecm1ZcUXCskVs66XhlQrQddm3dtkzu13kCDJccImXCi9evZixhbO0II77+LfsA5wii+ZOoHRL+wWdD8cdZS4BgwYwO9q3H9j0MXDVlBQ86oj4E7Z45QCPN2VsIynFyRexQIdDZbw4DRZZ8DdKucG5uk9as+5ZhW2AcUNsQadKQZFezvzTDwkjkG9Bgbx5//+5CxSMtsqJeES/rsh0UCQBtPTJHowLVTtxXYadtw8FvK7b77j75Un+q977c6hBkjd4oEgqF9+9iWp/3wexHt+2flvO3ORNRqGUf76X1/zNTh0iBz3P2R/pvrxGWjnePrpp/n7TAeyCX4Zuc9IGgb0MmKB31z1Ju9RQXwnnHQ8J01hYcDOhE189913JeqLSlO6SSqiFbLHfnvQIUAmQNGGH7/zkSX4wGd5ZZd9/koqT44oDQaY3oYDgClZwCIAqJNsbqHC/PLjfzvwQqP8DLAOEQ9Nud0LkxJHuQ39in5Sv6J/P1JaIrUN9WxP++SNj8nKDaa9uAdJfRDzJKQ0hvGjWZYGYtESSXZkSN1ZEa+Wvx93MFuqUnlUcw3drwIhldqUOIpCUYYOGiyL77mXiM7KSLkjAxhsAV5tGBbQNMbjZoBM3+0GSO/+/SReWsK1/OwdkOiguijSmkKNNyIRf4iteeIPycamLdLL8nYb1rOwHD7qcPbTYz8hP2+8+IY7sSKHHXcY2bmQtkK5BxSOLz79krQWkkw1Q0Edf9bxPCQwZmi5/PztT6nk4ZBGA4j//JIpZiTmiUguZ0aKol0J5EBIrSPqMQYd7V1gSjc1RpZeSP7joaOGQw2ZeHrZU1Y5mwr4KaNPIZkKpgtiDOWbrmdoyTZLRbichtkoF9SflVDG4A0aM00y6fLL6cxieAdkAsNSVr2+irJe5i3hPcMg4f7QpgNlWBI2DHq414lTJ8ovq1dL/959JdOaZIT89ONPEJtR9KKG3iHHnHe8VJSU0XnD5+GZVj76nLRLG0lA8DmnX3QWjQyiczDFoacXvBAlYCqMRLlHcDxra7bKi0+8yPfCgAEge/gJh0svTE8ErXMoLHPnzpXKSKVhSky1SkWsQpJo5QojRSpS07RVulf0YEQL56s1n5RrrptKwhUwvAG7MWjIYLlw7HkyqEdviXpCTNsCYc4yVrFdttbWSp8e/QjSxa6BShTDZXbYYQf5+ptvZPsdd5BZU2/hyiEljutOvm4y9RT2HoYM73vwnofo+IclQufk0isv5ZnD0Cq8BoyQHEObSvF5UJcG1giOzX2L7pFSHxwd8HckaHBKOJ3OK42N9VJdWc3rGnR5GR3V6TNmyLpf15NBEa2GwMXAIYFJNcx1cGFyXHuMLQV2Jh4ucc7G+IkXS1V1FTOVwOIsmLNQ0h1pssBBxq6/4Xo+F7IYDbW1Egn4ySaH+8DfoXWvuuFqZvLwnBEGEybjie4dknLZOrq/4JEHbr9bspgeR0Knglw7/XpmspBtwXrD0KFnHtiImg2b5LlHV0hHsV3CHu1pUffUMFAigxIPl0ltul7uWrCAehvnDB1OUX9Q7iYmAMYP2U+vXHjVROJbSkpKTBbI55Pbp82ymbJ2yefa2ZcOxwKTDpGlumnajeTFh46Gyzf55qsYrGHvNXUOewddD7nW/nR3HzrT8BbUzHZlGGik812DWfAaNbpd0/Z4PUoaboOun6H1cdyL/s79WdpppW1sGqGbGvoBu5l8jo2Q6B1Yg24CgSLJORDB4jB+9M6HBFjEg3EKFkFLPiSuRBpbzYQ0fCEyOfbYY+kVad35i0+/oJHHNKfuFd1lx913liA8HEQTmQzruut/Xs/3IzqGqtpj5B6MnKHcsWkw7N/8+xtHgCHgBxx6gGzYsEGGDx9OysTVP612lGMOKeJjjnY8LQjID/8BP3xB2jjLOiS7jtyVhh5IYq2bfPQWjHXn1x7770GPF3/HZ+B+f/jyOyeSgALdae9dbf9misMAkELHFwQaAgkvEghisHW9/uprXEOd3aeRuRJuuL32lkySUT+gUEeecoykc3b2eEMDU2AgcXnmiaclJmGpazIMctXxSvl14zqOgQQN6JrN66Rf74FU+wced4ikssa4l1ZXsCVFJ+1xypqlfyBcqFBke8uIYcPljedXsRaOsYfIcOSLbVSmJmWZo3AedsxRnFVPAg+0reTzUorMy/OvS3sxIyUezAcXaWtLSzgUlY0tteR7XrRokZQFy0gni/IBjCHWWb3RD17/gHsGQwln7KCjD6JB792nL2ueYHB75ZlXnVQvZOqAow6QoUOGsG8XkRP6bl96cqUFzHRIuj0tsWCcnNLlgbhMvOwSueOWWVJZUSmNiSbxhPwyZtz5NOhtcFVtxwIOGpnirALHBDgogBcee8HJsmDpjjjhcKmurqZlxdhW3MeLT78otS210rPMzKE3mIAcn/nok46RV557hSDGkMeci5NGn0TDgegcRh3RI0iDbpt+m7RkmiTuDUtpKM7oDK1kSPC3Sprz0xfdczenIgK/QQBUa1JyqYy88cJrvC4iKpQGDjnjCI6eZLo7EOJkvRUPAXltnPMUovjzzmVpjJTGQOVHIzRcYPgCL/bWmq10vDGx7Y3n3nAYJfHw468cz7MNpjuUQMDzP378eNmuz3DTs20jV0TjcM6mTZ8u8+fYaC3TKOWRSjllzCk05FrCQtmof6/eMvfm2yiDdAQaa6RHZU/+DEAoDCSioBtnzpT2XDsjRsw179+/P7MBzy57WvKSkaiEafivmHIl9xGT5EBMBV244I6FDh4AuuSa6ddwNDN0ERQyeMYxRpmz6m12C+uCvv5FsxdynTfVbpAB3fvJNdddJTfOmCHBQJD0pACD+b2mnSyZS8mdc+ewNIaJknDkwVi3ZAGifGQigabvIOofrHcm+izKxMkT5e55d0ttcy2N0ZNPPSX/+uLfvH8Mbrpx2k08NdhHGOxrb5zKcwWHpIg0tBTlzpmzbVIfMpGXiyaMk/LKCmkH2M9vgI0GGGcNu40uMY/+/jsN8Q5YC5EtvfqGqSx7gJMC9V3oftCG9+/Tl478Lz/+JPctvFsqo8aZRdsonBdklaCb8D/2bsJVk8gngIwqSq1IkaMUdO+chQ4pEUCrV8+8gaU57BVkDAHo7TffxkwA1gzyNXXqNTz/kD+Mvr3vXnQumGwjmBSvnD7FcKXkrD0Lh/mzTtVU2m/YCHevOQx6R67DUH67BrSo8eb51omf9mf3+yE/yORycJgt/2qkr+/9/xl0BcnhXg3K/e9/pUGnZ6Hehb1BCE1rS4LpEEQamKeMQ4vJTCtXrGRbGghPoNqyHVnL8CNy1PFHyZYtW6jMULvDxeC9v/fee9aIGUO59wEjpWgfGDcOL+nNN9+UMJWZqftsv9v2XGwYckS7uP5TTz3F2jXSSOCV/+tfDbEMDuPQoUPlxedepEOg3tVBBx1k6uuYihYIyAfvfuBE6BDgw487nKlX3CciAExue+fVdyTVkZK4Ly4N6QYZNWqUqZXb3kSks1e98JpBkOaSPNhnnj2aKUmQVqBeg3Q7Xgeji3Qnx3P6AtKvdx9ZvuxhifrjrCWpM4Uo3RyOzpodDlNzW0KioVIZefh+zjxzGGNkE5Aa//n7H9gWGA9H5ePX8Wwi7R1ZMlDhK5XPSMgfkUOPP4LDWVDfHzhkMMcoBmNh8rcDP0G0PscDmxoZvmPGNoBluOdNGzbyWd599V3ZVL9R+ldjWhN6ttMSDkRl+z12ksru3Tj7Gix1qNPDsUPJBUL/0avvS6o9QaOBQQxIe58y+gzOK379tdcZmdMZzDTIhRdeSGcRWRus4bJlyyTmQYoVdfy0jBs3jrW1uvoGEhp1B2js4eWMpPDVUkjI2DFj2JGBzBMOOjIMcKw+WPWeNLTUSXVZN9NNkW6S80afQ8DWm6+sYn0SEQ4i9BPHniZ5H/raYd7s1D3bg4r1gTHHIYWCf2DJEokLJtzhHlMy7qJxdF6hlNb88gv79ZGaXbF8hTnAkmfLTkWkQo4//XjK6KqVr1tVLbKxcZPMvHmmrP/1V+nRs6ek0im2ZkJGcSb69uojT93/T6lvqZcq+yyoJ5845mSO/SQmIxbjuYVCRBtRt7IKuX/+fQYnUEhJwRuQS6ZdxrIEap5wBkGx+eC9IEUx7acw6DNvvYXtkAAcQtbJ5IhRp14/MQgwYnDmcYYWL8Tno1/evP/Ik47gSFNGECJ0MpDOXHwXiFF87ILBXkARXXPDNfLJZ5/KB29+6GQZ8HsgrxE1qmGBLgBeADz64Ld//ukXrDNXlGZSvZbL2ePHSDgaYfoZ7YooDwKPAAOMNbzvrntYp0fEV59ukH/Mm0cwL5jmGLF2dMji+ejHN1Xs2lStLFy0iOVFfKHEgRoz1pho6KJwgA7bfauq5Ybp0/m77rFqGpeLx43nGfvnUqC4wfSXJM5m/sIFjMoR6cOQooxGsGbPnlyb+xfdTz2jIMXalq1y/XXXkQ0P52v5EtSmO6mtp950HQMwMN7Nu32+87fmXAuzI3BmGLxA3xSKcuOMG8gKCHcQdfaZt99MOUOEjntS4Kxj1IsFlj4wNhUYABKsgP8/2yR3/GMuB7oQLOwB10yQ8oezhyi5R1U1RxVD1h65/yFTLydrYZjn6/TzzpJuvXpKQ6KZJVzYD5SjwJCHbp+rr5gsFbEyljFYArnucgJTNRIGQPeySydIecA4PZDzqTdeSz0Aow7HetrV15vBNPkk5zVMuuFyrpFOOyPHiM9nsjUWW9SVx90AyYGlMTqTOtzFZ6L/dndHuallmV4vFsgI6K6hb0Praj9PW6V/L+WO62zbh+6K0JUClvBV+4U62YB+/eWLL76Qvfbck5EwGcLKyvkASKsipQsFg3nZUF54DSJDvA4bCuMLrxB/W7duHd+HAw0uY7S+UHnm805aHJ4W+yjBxRwKmfaCQMCpgyMSh8DicKDFDc4GroHaNt43ZMgQEnH894v/8im223k7XhP9qbgPOCirV6+WeGmpeEN+SaRauXFQSFDMyAYgK4ANwL3Ao8fn4TNwH7hXpPjLS0tNX77Hw8EL3//8k4RiESLViQsI+HnvWCvcKyKZtlRGNq3/VYYPHSZbtm6VaEU5ow4y9NGYmtS3EtKC+Qo1bhhJcJgDmFTRrZpECXVbtxJ0UhE3c6RRy+xRWU2mL0RZBG0EgzJk2FD59scf6DVrhNXU0kJAV76YNwNZrIDC+NEj9fpo1HHfqAHDS8bhGj5smNPBgPoxaFeh+FC3RFkAA1eQysKACChQrN2a1b/wQGLmNGpcPau6sYyDiGtz3VbWygF2wt7gC04b6u/YC+wrDhYwCwq0xD7htfGSUinFuNlcjnvGumAiQZnBqFFcA2sQi0QYMYHeFD3miFZrt9RQ2YMSklTDrCHnZeWzz0nA45c1G9dK374D5Pgxp9Cg5wF+smUprhHUBSLvCjNnGooVyqShvoElFkwNY59+NMp7QXmI9yMe2XGHHeSbb77h8wGfgq4PvB+18rr6OiKeEd30wRja77+X/gMGMFqLl8Tp4ICr/N///jepYFvrW6QSawCZhBxjWAzG4/p9VNzDhg1jdwRaHOFUwvgh/Q7CnkQ2JSlPjvPIsTdYFyheUIrisyFH+CqtKJefflkt8bJSygwHdtiBFnAUIHd4TnZPtLbKoIGD+OyQH+gFyBLOJow+DDHOEGSqZtMW8eRF9tt3P3nzrbd45mBwYSzwvBhSAqcEM8IxKQxdLTCgWAOcP8x98OU6DC+3PZMYr8oZC8iiBAMct0ocS8BPGcXMCdzLLrvsIps3bpIIdEcwyDXfsHEDjTMMvhm3bLoscD94PhhIpsNLSvhvyD3pj0MhPjvnWkDfhUKydUuNDB40SOpq60joA2cOrIUIhuAQwNj0HTiAbJigomX7ZjhMI4izAFlX2mziNYpCpwu6Dmx/7OlubDRAZnvOMdQK9wjMDJ4P9w4nSBk0yysqzDkpK+MZB6V3KOCXqooKjp2GIwEnHKly6FFgDfBeBc1qhxCJszAAqEOkxBviwB/IHfTL5tqtUlJRRqwCQLfAt8CeDB44UD798GOOQEWmbMTQYdKwtY601xXl5Zzex9G8hQ4ZOmK4rN+0kXPoUSbFvUCukBWrLq/k2Uu1ttJ2kJbZlgCgw5KtSZZ36EQgrQ3q8WCImBdkUTBTROVy9i13sExw4z9u4v5BV+IL96y1b47ftjpRU9wOeh0xcIfNaNvx2l2NuqbhtQ6vaXutoSNC/zODjvdp65s6Le6Uu0bwDtnMUFtDd+f+me61Q+yhSNetXUvFsPqnn6n8EDFhE+D5Ip2Duh6MKBS+1iLwnXWCPGIG4+3iMyGsUMh4bTxeQkWkNQos6Pr1600rk/WS8H4cGmwsvkNB4EDDUAL1CxR+zZYtsv3221P54fOxCFCQa75fQ9/6uJOP4yFS1Dsji1BIevXtIz+uXU1EJj5TvTJ4QkzfxGK8Z7wehwCHTD01/BvXRRodAoAIADOEMUgD32GsI9EIr4MBMK0WIIIoGlEiDnYykyEbWgGemGXoo1G3ESDWDfgC8ESv2/gr6/Mw5o2JZv6MgwEkLtKeUCJQrEhLZVNpGTZ4iPz04498Dni6OBwwtHAIcADW//yzDPzLdjSGDvuT7aHnsBlylXuZHkT0gZ+xFtg77FF3zjdu5HQ8pLWh6OB8YMQmIjikLWHoEPEMGzqU6S44ABvWrmNNfv3adVSwoagZawgDTuPT1OTIGLI8kCGsNX6v5RzsFeQhncnKhs2bOGsZhELYB+1CaKxvkEEDBzISgJECgE+HgpxwyiiuFfYJ6HUYjCH9B9A5eeKfjzEdimghWczIaWPOojHvYC3E9N9CuarDhTnbcEyYskPHAMhY/H5GVnBg4cV/8/XXstdee9Hgf/3V1y0esmQAACAASURBVIwScJ+IEiHr2CMYCawzo/l1a2Xw4MGyBnPIg0FmjNC6hggdWS8o5b/uvrv89+tvpFdVd2msb2REBBATuABg0NFCitf8/PPPHBMJ+mbcM6IkGHa0FEnAK5tb6qRP/76cna1RPDsy8ByoDafTNMJMdfu8jCggS/ifa40hGuk07xGvRVkO33HWwFUBA4d5DwDN4TzhefAz1mHEsO2krqaOeBnIG1gGUfuGfgGxD9LGCBg2btrEKYRQupBX/A3XgwOWbk5Q3iGbw0dsJ41NTbwOQF1QlDBo+B2c2u+++47OEPYRpbm/DB8uqURCchhUFDB1dHzHPjAaRXtTMOgYdewV0qR4bugz6CCcW0PLmuRe5nN57i/0DbAYWLtYNEYHBLKD75Bn6ChGZ6jBh4J0VPB7nC0AHPFeXjudoUOErhGcucb6evI84Pf4PETx0KW4F8gOygHQO7gOngUAOfwN9437gy7TZ4TRC2BPs208ryyF9ujB98MpwPnE+mmEbiazmEwAI1A8uzdEfcYx0qGgGZMbQgtfnpgH7CVKBWvXrJG/7fZXaaqt59kDSUw8HCF1NAbNQGZRdw9EQmSdBC04AI74HKwDzhbT5oi0y8rYeQWHLZFOOYN/4FAxwgX9Nlpn43HiZ/B7GHLqSGRic3kGCNOunS4bmzbJfUsWc/80gMQ6YI/xv/Z+a4CrEbfJNpmUO0stmOppwW1uJLumwvF+tXNObdyC4v4s5f5HBh3X14zCNhH64H137qyha8rAuXuTRoAhY0q7pUUGDRrEA/v1//yP/G2vvUgOAs9O689QtDCmRL337k1DiYXC/xAsrSnQIMPT9BrkKrxJvIZGDDUpO2FGIzR9P+5DPRSgH4FQhqBD+WOx9957b3n+2Welpb5VWttbyYiGjAEOC6MF28uH621tqJMe/fvI1vpaHgYIwJo1a7jZULCIMuAgQIHiYGqdBevB5/V4aCiYLfB6GA1kQScYjVDpwOOGIQJaFgIFRVkaj/NneNsevx+kwgY7rbS7ri4D/Bqtad//+IPsOXJvKtFf1q+Tbr16sD9z04YNMrBnH9m6cTMjLDgNwwYNkV9+/ln69u7DrAJAQIzyBg6QNevWMYMAAAv2jZN82jBT22y4CiV+oQBJePwwytgHRCXYV8hALbIL4QgNxIZff5UBAweybo7aLT4bGQvUtvGZqJtC6BHxbb/dCPnh2+8YvaBeqgoDyhpKGrKDfcR6Y50hrPhZFSH+higchq01mSIYDs6UaeUxr4V8wIHAvUH5AaAEpO2KR56SVCZBJwwp/0OPPVw8EQDrPFIaicnjj4CJLSCJTELikRJ678eOPoHGHKMkoXS1TkpgjgidAvT9I/okjW0wRCPG8gwc2vYc1w1fiNTwd3SMEFtQVsapgno4YeCxXgMHDZIffviBtWYc9p9X/ywjRozg+cHZ066SXj16SqEtL9lMlvz9AEkigoZyRXSEz4VcYx1hABDJojSjqHQwkbW0JaWyWxVBm+gmUMcS1JhQiqwlFjroWCbTaRo6KuxCB88I/g4ZgiyBZhfPRjInZK2qqqRm8xY6fADmIQLHPqVTaSKXQfQSC8ekZrNJAWuqG4oK10TaFx0ukAtE7Fh/yCPWCNk2ODTDBw6mYeF5xohSYBYozKZ7pkevnnScEN1D1mDw8EU8DNGIhk0S+4Fn0NIfHAntSdbABPvNbI5Ncyr/BPQG1hgGQLN7eB3+jfOP9+MaKJHBWNDhQBYSaxkOcmwyjB9kV7tsYHzg3MNZgCwjszJkwCD57ONP6KxDtrEeQOuDBwRnnd0wFpwII48gB9kIOJzBUNA4Qxbpjf0BwyMye8DP4BzhjFGGYfjzOfKJILuhqXYtPRhr7mG7aUemTeKRGIGE0H1oq8V3ACjhGGA9hg4ZSoexPZuV7pXVkkwkKGdoa22tbZD+/fqRLZQdCt27cYpmOB4zgDGvx7ENdH4TmHNuAj4CpbGPyNokjbxDb+EsIhCB44h2YtTNcQZh2CGHsBGHHXaYDO83XO5+5B758ecfuff4PNgJzbpg/xR9Dr2DzzePbhQm+vF/z6AbdW7Mqtuga5SuBh0yjsBBUe6/B4rTEq9mCTTAdBv0bUBxg/fZaRuDzptVDe9qroewqEeK70ipM63akWe6CocQAoHDowYRwomF0shY0eow1jjsDQ2NBDZBMeBA4r1Ih+MQ4DVQAPiuaXd8Fr7wbyh+bBCMJOpW2AhcB8ZnzXdr+DqAbPbZbx8aanw2Pg/fIQyMFiJhSeazHPWHv2nkrrUTTbnjoGFdcC/4G4wJHBUoISg+PCeAHVBAEEAIItJ2GKqAey4vK2cUg/5sKsqODqawkV5sRS8k5MM1FIfCYmvrUHJweOAgIKWF9Fy5pVndbthwadiylf2/eD8M7JaNm6R/375MPSH1y3R1VZVs3LRRKmEEMTwlGqEyYEQbMI6J7juFzQojDjBZt+x6wTHq178/PxPPD0MN77xvnz7yy5o1MmDQQBq3HGrfmTQNFmuLllgnj5/h1cfiPGRUCn4/6Rexljj82H/8jK4DKEA4S9gr3BeUMAQayhN7gwwAvHQoLEaHFtgCx7Nn9x6SSrQyEuhR3U3akml5djna2lDUKLCfPRYqlRwnVXVIti1Jjmy01QEk6PcE5cSxp0g63+YYdO3TJzMa0m0AKxXy3G8MaoGRgrOBe+nXt6+sX7eekRayMQpegRGGfKsDC0WIKESzV9h7RJKHHHII0+pIw6Md89f1v/KcwMHE2uPzUErItKYNLwKiPc6u9lA5k49BijwnfXr3YZSOdc+m0wRpolTV1NIkcQw8yaYZBUIWMIypubGJLWZw2iDryA4gesaeIpUKxxUZAETQUCZYdz0zcEzjsTh1AVn68nlm81oTrczy4CzSCci2MTIEtazPZ0ZEasSBz8Uz4HdYG86JKClhzRqZGKzJV199JXvu/jf2m+M8aXTEz7GDovA7ROeI7iFHOJMQRpwH6IFQMEDjEotFnbSqKnPMbsd7cX6VawKfjWdlBF8sMpULzIGm3mEAeR0bmACoWVJayt9BXyLTAN2F30NmmUpFhIzhVgE/1wa/YxtmJEqdAacKpRA4pciw3H8nesZFEuxmKJOJ068UHxwsO2MC94YvOHLqiOM8qVOCa+B6vCb2L2cypKjZIzOgxgqyDf0FB4rvRb8z2tfgqFqjxiwVOiPQg9+RpyGHg4v9InWybQXTjCNT/P4AJxXiQzAs6ZG7HpD2Qpb8DhjVe+7ECxgQAXQJhwc6ugbz3UtLjdPlM/ZEgdKQMUTskD+sAbIhMOjQOegs0XJsE2xNIECg4Pnnny/VkWp2ZE24eoLE4jE6UwhW8LlYf43MtW7dNXXOaBvDhkD3ayN0TcmrQVdjrFG9GnT8nWuqPCV/0raGZ/2zlDtr8ZaSnFmDYfvvaqat2S9e3PUzU1F2ZKSmDPBnfghSG7alwV38d6ceNOXu/p3+DEuGKToaGXb1UPB7fRi3Z+TUKdRQWCQ9EfeW1ObTTz/lpDcFsul3fRZ6XkihRhBtmEXD39zABV14vbZ6a+4Ng8CQeMFGuZ3AkU5/FqkZ1l2RliH20AzBwXcwFbk9OrxO69e4HqJYJ+XlRVerHf5iDxcMJLxQDmMAmA190fY6Tq3HuJPGUbP1T3qF8CDbTa8u90TJdfB+O+SFo19Bb2sFh7VJy5ZHRWo7IrSdhSQpDjOfCpLlu7cYAeU5wF+1XqmZG90nXXN63V2mHKm3jBWGgne3byhSFWuAtcD66Fx2OH/PLHtK2jrSEvdFCUhMsDUrIhtr18ug7gOoLDc3bpFrp02VzfVbzVQ4T0EKXnMusMZwCkD4gzXD1Cqt4TljFJXHwUYLuv9O+wvWF/95PXSImRFxERvpWVJZ1bqbUwpTxCzuwXG+DBLZofOySsKJKqyTyFG/aLljjdhD9jQIgM501iFDBEm6ohLqBOwriEZIT9BBhUQ0OP6zJTqVc44l9nioRLmXHKaCeq8575AhGPP2doMs1vt0dAG4ye098AMsV4KulTq9KDu518VZO2VrVWVp66yUU9f/waBhceuqe3CuNWJ360eVS94nFaFR6DzD+qDONC2juBFBkl0QgFpOY7QybXEqqnvVkdbnwdlCrRhZJshxCONWb7mDuJ1csV2CnrBceO0EUhJrK62uI9fHnhvcmNmfziEkKm90uPXs271VvWHOvunP1lS72gfqLvbdEGJuQIS2X521bWtF9FxvM/QLLayQgaJH7r5lHp1ooFIAUL5q+rXM8CGTiOADmUhdP7PcRi5pHIFp8iJ9ZiyW7hPBcNgD4A4yGWY5YIcQ8Kjhx6yDm2bdZMqNUFk2Za6y0VUP6Xq6dRFkHPrTnXJXm+G2O+7Pcl8H6+WuobvPgdohJztkz406CbgOs2KZDGVM5dczdL9dOq25S/+qgLqNGC+i1Jf2sDtG3XX43KkFNzl9V6PO7msQmFjYvhoNehpdFdLvIAh5jx0F9oDCw0LaHZ4wogOg3TEURh2S33M4aNDDAckBGPYHBl2FRw+dWxngZ3pw9vC4a0x6uJl+VAJ/K2QO+JAOhFHK+rlqFAiEsZGXRs/u1hFuPvbAxRXsNuZQyHiNHnTcjyp8dT7M6DmjbLfJzPCA63Q6RNGdBl3rjHg9Ph+Rnjnk2/apqlCph0tlovgAHkZjEA1Rhamh6qF0O5Buo6YyoYbGGHucRrM7bk9VjRYmNP38w48ydMAghxt/YL/+cveChRINg6UKJQ/TI9+UbmCf8MTLJ3LGeLg0JsUQ+tEL0uEx6Tb0byPdHihYgwxKWAXlWEXS6bAaYibuqTWiqkiV8x8gQqXddYyEVU5UmjYSoAF2KS3ze2MkoJS4v1C8dt/0HlShOgrdboyWVIxCszVAC8ikQbHnWc+FkWcP71UR4DBMVPjWmXXLue6vGhFcTxkp1aAbkI8xeqqMdX0o2zZVrQZdjanj0OMzwVCnekudG1dQ4pxb6HfX31W/oRVSlax7fXWCliu64Ue5dRieCbVc083ocQyPniWcIWYnrbPGMaT23HINLNiN73ftG42H1RXIwpCV0E7DQ4+1IZ4CcVC7XHrdlN816O775CIbAXHuX59ZDSTp6u36bLO+7rW1rWu6pqTzteOn3T3qdJq6GHTsPfWM1QF0LIseuWvmnXZ2gWlXu/am61guQqQfRIo9nWI6HzoC8sfhKhb0qBkCJ0hy7Y86qAw+kBrP55mVwLMhCzNy5Ej5+OOPaDegQ5wza8+R2yDrejhn1+4nDDr0J91zV5StBlb1lKPbXQykkAMYdDgvqit/z6CrTlNd4DboOD9uY05bM8TW0LcRAJeHCQWhb1JPTh9wG0X+JwbdLSDuhUNFEhG623i7UxtuZ0I/Qw8Vv9tWA6RWkIpEehGpd3zGD199JbvsvTeNu/ugug8lFLEvEnAidB4k9Wodqe2smbiNuuMJKxDCFWE5xtAaGT6fJSJw7kWHw3DUockOUOFpOst6jI7XbgEpquhwECEQzGBYhaxgNvXqoEyQ4nPftyoyc3jRnmYiKP29+zs9V2tsKUi8FmZ6+LlnNKiu8ozbM9R5FiyTWApgfTa9TzosoAUGqt5+5m8Uu8u5UxlwHxjaObDdufo4HSfA42UKGXgFsPSRH7+jwFp+/7795Oc1a6W2pUVKy8qlZ7fuBILBi1+zdg3H3lb0qJZMAWoGLWsmuqRBB2CMVlzMnHS1KC5yJl1Qs++GhEKNBJ6DxhhKGXSqLoXCnmyX4XE7Ayo76jAbR7jTmcLfIR/GoHQaH5Utx6hbedQ2Vefs23vViM6tkLh3liIY982IAKUGu29qINQQ6fmEDPK5u4wppsMFR5FRl0vu7QAKVYJMIev6umRNPx+f21W+3eddnUbKjHWcO3WdcKIZ0t0qf2ocuMb2XLm7ftz6A38HRsLtEDv6zU7Qsgfa8FvYTIbKJww6uisY4XfJQKjOQEocGAXgPnpUdZPLJ1wmVVGQ8qA3vUMunnYlaWRxprj/Vg9r1NgZPHQadHeJDcRMqkfcBl2zQqqP3WvsOI/Ul0bW3Gvu1gPb6HD7IbpGiNDn3XinMy54a7JWFixaSJAqUvYoS9CYI5sTDDj92nxG+vEeds0wq+Qy5iqLuA72lYaOI7nTDvhU8VGmwtwJatPncDuZ+uzuc0fjTi4Kg6tx20Q1zO4Mqfu9WGe8Bs9I3WFZ4jTKxvXUDrkNuhvljte4Dbqm5j2DR+5UdAQcEatNxRmlYFo/FEVHYnvryemB+7MIGJ/hTrnrojuLXzReu3rzXdNeGl38rjG3SgspFICi8BrUtxClw6ijXq/pCPeGuDeejEcYNlEwPevbKkrjserh61QCNr1m01DGyHWmTDXyMhJmr6wCp72i6gmT3xpZBpNyVAfJfS1HQXTWQZy0HUeewuGyn6dCoALDCNqmPN1r72hACqJRqtv83Sp8zTxohI56Jr70M3HPMMhQ9E4kaRUy0mRuBcN0qz10SJPjoBH8ZLMI7ghdX4fP5GHsosidtcJY0QCiPEs5g4PiAq5gL8CjMGTgINm8YSP7sEFwAZQ36nmYM57uKHCc48b1v8rgAQPZybHTLjvLxppNIGomuQzpccFfjjRXQUjd68e2owTi9zoGnbLiiqJhCFiLUypfl+LAvWFFUINXh0CVuNGORgGzlGLLKFZr8huVFlrH0DOttU3L5OXeS3cKlu9z3QOdMvCI28u5/BJHRPQMus8HFRANesGZZKgZA7qurowTIiPcP1LYmmXAs2nKn0rNFc2pIWGPr56JLuxbqnT5PFbOOmXa/KTOsbYfMSKy2SxHgfu8kmnP0Gio/Gk0q04X19LuhVt3qMGnbNqUtuoLzVbh36hfG6di2y9+PtbKVfLSconqXsqb388sAEBwqKP36dmL4GR0JCTbs5IPY0KMz3GY3AYda8x9U3lyqSRmTJi16yyZuA266h2Vn67ZDZ5tyLvxI5yz3XUfuv7b0We2fNWeMmBN1N1Rvwa4DwBGOIuo6XMkNtoPAZpUp0XlBf3vGMykbdb0LUzmTL8j2NM1gSxgP2AbwIWAzqyu1K4qW7qXjlx0zc5Yg47x11py4ZrYzKg6Qrp+mpWiY2czT5B9lLDUQfojg+7OHmuEjtcq5sR9Tc/gvXck6z4F1HL0IkWkQkVQlp0shpqZbiTjAtR1gkGn1uYWCPWS1KD/3qZjMZiycKXXt8kGdPXIu6TdsRB6T7ie9qJj03bbbTf5/PPPnTY2txemBsK04ngIgtJ7d7cp6OJ1TbWoUOL6QOE666fgMpdSVyCf+0DoBvLy1AamBsL/rbB2dSDUC4Qi5eswyxhIdfTFAy2pqXeNKuyCqyLWz3NHiTA/7blOQBFfYwe0OM9ocQXuVI8+E66JGpA6ElpbZ7rLejOK8tQknPu1rCuCrMWVinJ7xu7Dr/LjKE1bE0QfbQEZDpvy3yblDLKLunqiedG7i9atmk2bDdlHNYhXMGUrLps2b2GfNsBiUJ7owy3vVimlVeVS01hHg47hGYioYMw5WtZS9IJwRg3yNvdmlQwMmaZkNZJzyx/a5uwgr21qgDRW1jhqut5xFjgjxiten6lpm7NoHUJX2rSLP+koXT3bdD6Bv3DV4dW4a4TvRAGoFbvkQ6N3R/atzjAROkpBJqOhZR+ug30e3AhlxGva4DgF3Pb6GgfIOAyQBZOF6EwHuw2EcYBdVsoRks4ykrbPdjXoVNSYcW+dNScbYduRNIvkTKHUTItNrzv6EUxqXerymgnB7bgdal0r3X9SLKOP2d63ZrX0O35NDg6/n1wWANJiNfCdcxT8PmlpzzAo0QyIY9Bt66vjJCqdtxp3rh0wOUy9/CblrLKs66/ZHJUVYwcK4g0Y+XP0uwsF7t43t850vxYkU1hjgEkRkGHmBwwu/k1WSETngQD1HAKLzguZDAqifKyfUzroUjZghsjnI3AZHRDke7DAUmNcOwdzOc9qDTPl1FUK5FK5ZqOzxIRT6vLWVI9rlK7r9UcGneO3rXyrjOI9XYMzPR/4m5vL3bEb9rzQoDseoY20DKmCAXox2rPpXVX4OrWMF9ZIwgWgcac8/syg4wIoTboNui6EGmC3ADkHwV0S8HlJEQg0Lmoj8PLwXdsQ3Bughlk/B8/IST9QKTZVqQZdDzjup6tB1+dzG3R9BvWG9b7dGQwcgE4EuY2WUIMF2tFuiFPf1pqMZg40raOAOqvA4bnS4QJtoa2HapQDAdQOA30GBUWZTAxmNbscEluX1ecjA5T1BCkHFo3N9KQFRkGpoK7qTqvy2ZVtUPdK68zWcVTlRsYp60jift37j31S56GrIjdaHv5Y5/px7SwASZUJetFBbIO0JZHbW2rYRti7Zy/57vsfpLwa/c1JptzBJgXkPro30BrYVsBISF6EXj/QucEiGNA6DTqGtnCevKtk4jAuIkJDK5grla0/49k4cQ497ngQF30kZUnrshYkyT0xWpSfx3/DGYXs4g9d3o+PxOcQ4czI3UTUjtOB/UDpAD3OapC21cqO8mKEYAlMNBJXo4WSjNvxctfKqWixvwrC+839m+yGcoN3gv88xIZodqZr5kDPr0nX2yyBvXf+zUVdTbIQq5v0OR3jgiMAgwS/xl6PbInASMCQIF2bM1kpxYCoU8bMBZDUdCZt2tbVh+yUolz60a1HnPXDvcKnV2pVxjidJhJBiuomdAb40G2DNLPtRkG6nRkGa5TdBl0HCOkwFPfecE1wphnRmgyFs67WEcNn0SHRGrzbscL74ej6OwHBjpy7iMn03vnZistRObOlONwn1p0dUQA4A5djnTl1CFnasWUJzRzC6QJQUPe3q1FXTwnPgDQ+2qjRqQMbgf+RzQ1hqItOmtRA1oVhcTslqtMdmwK59ijDvorJtrzu7vfodahLbcrdHaF3Neiqh/UcKB4JZSh1dtW4q71yDDoXyc7ENuAus1FYJCclBsQhahoKxnHNUO8aWf1RhL6NgYYw0aB3euFdFbqmLLoac6PVPOQkR6uUMonhO9p64JHhZzyw2/vX+1KZcht0t8HvmilwOyn4PI0OEB2r86GRKRWyNTjmm3WK2PLh8mcZ8RhQE2drW8XqgJSAQkbvPqIXe2CpKKzyxncYGQqHcvnaPXTXuXh/WhbQFgvusVfadB6vAtaUIMHWfWkj2WZSZBuI/hufyXR5GK1AhiqW19GUq80iUEnbEYyMyK12VlQ8Uvb4uxul61YC7pSXY2+0DxQOR0eOGASm2nF962Bo1ISUWu9evaiYcWlE4XVba4m+RrtUa6ZNunXrTnKSNhBkZNuk34D+ksgkpbapXvzRkBS8wA0YEBMMerAIUJxxKFDHZDnd5aXz/m2qlilXVYTuGQmwwej68XsIjNEBD/o+3TOCiKyj5VBMug06HBrA+lxlHWcfbIRIBWLlyw2CMgbdgho1XW8slsk6WQWKqIkdDbb3tjN1bkGhLtCV7pE5AxY7Ys+DRu0a+ZgBOMYhcc6Q1QVOTdAV8TmOg5VVPjJb9TpxLpr+VH2hhlX1jjGknZP9UFZxxipbw491gTwDZEplah0RLo2rgwGgWnBDuDEQCmZVLAENL50hU1pkqclFd60IcSc6t89j0uEGw4L3oDUX5RE4nAACatujRqDuSJqBlgPERa3XheGxmS3ObsB/PnTpGP3rBDqasSmY/XXk140kRw865C5oz7SWJ12Iei1FQI5Up21z/lFyROsXmPgsVwXaWbH+bBWkI2kR7Za5D+ea5wFlO3QJsNPDZAsc/aklJM3o2rY8tNFqyyvXNJtlhI57c5xJDUB+L+viiipM5sNE6H8GilOHQKNu3Scab9yzdhN1SdW7I3LNsmpwCIOugSaeQY05X4cIXT1MPcA05vaw4INZK7GAGBbmNZKCQocwuDxgFYz/k0E3KQAzCsQKfldD6q57bSN09v5AYIDNheEm8Qm4mH0+9jMr57KmL4xx6fREIQlUcDZC/z2DrikzR9hd3psaJRo06+VqSlsVi3pQ2sPpROgKWqKt3LZFR9ca10QvKgSH3Oo2Ha5oYe1dxwHXtCWVsS1FqIdN4XNFfFw6pDWx/PCGbZ71N5EQA15LAQtQHHpd4URYPgA6M7ZtDAeE92hRrxqB8NqudjhoBwfYB6YkoIB9RtGpo+SWIXcNz+3UUb5Yrcjz4MO5wHUgC/ibIm0h/JhKhT5sgGKGDRnKASIEEXFSW45cCKrECZ7JpmlsSyvLpTmVoMIG+AeyzqlxnBVvoraCz9TCf2/tcFBAEOL28t2IXEanftOKqClm7ql1wBjF2z5hGlFXLVcjdF/Q1NA1OlJj7kShbuS33qSrNGQI0+0ULetscp2tQWedzhp0GmKtHdpzQAVlU+yqUB3nET3xmIhnlaPjrNvaMM5ipj37G4OOz1HcjqKVKbOOs2kcVCwHMQRdDLr7rCKr5JYbJ5PC1qqCdHhNIOOWPzou1iAqOttx0lwGHXKBgTXqy6nzoM68kyGxhomtWrblU5Uw9ZurpVTr6Gj/hB7AQBkEJuitBsMZ5IkOfHs7hwiBCQ175KSGbSaFz6DlM9fZV93BuivOMhg9baeBnjV3WY7BVpe2ZsdIoUMl6CO+RD/XrK+ho3UAeV2ycno28VpQQitnASJzPBd0KQw8SHjgeGv5jkbbPhdS8NRDtrTjPmOa/VOZUbnD79GHDz2AHn2QoIGpVI2nO9hzZNnpJOnsRHLkCaBuYnx+W7JwB7jun53srrWZ1AH2LKnMq/F3g95wza4GXW2mRvx0Pvvuvl3RSdFq64IL5EVSF0ukoGkZ7fXFB2pKSBfA7SXpg6vw6t9U2WAh9KBs411ppOryiLpGZ1T+SHlZikjH87H1aPem8j5cgL/ffqw5kp331Yl6dBMLKDjBcSxsNKMOQ9fNctJGNp2uAkaH34KKsL5gZVJiCHe6XNfN+VwLFKK3b5UbjKymX5B+pzGzwDDcOwyanJRyyQAAIABJREFUO9Wjhpa/Q9uDRmRaN3KVHrqWH4wPZawCPUx7HbA1wUCq1wiZUGHEdZSJC+urKXRE5kqooffnXj+VB+0FdqejNJrTdce1oSS0vKOthPoevE4dov/H2nuASVJWbaBv59yTw87mQEYURcmwgIiIKALmgCKgvwiIigFE8RcTKqIoGDADCgriL1GQnCQjisTNu5NDz3SO93lP1ak9U9u7eO9zh2fpme7qqi+cc96TP1UaBEDdTH/PGqR33fUoiDvS7VSlz3GRWaxpdWfSulaBqskpHLutY55v/WxNtiSk1BqOh0KUMAoX16oWMHfdwBR0AmDuvpOxOSbHFbdtDa3OV5NmZC1N5iw/F9qiQsXTwty2pzY2Z+lI+UL5xhPaIkVN2aMBXQ9M3MRY3RtJ8DNxSYIHaZTP5vukHd1zvkcPh5ZgqmC0+289Ue0UcqGpNnFdtdhVE/PzvgfOaolpyMMkPolFpHlHJlPZU0jV8m2TA+DJRoKhLbNz+VHH0y6p2BurZrWbBEKVMUKTwaAXw7fyWRUOh8acPAWVnyo79D119ypgqqyRHAN2V2MfA9+P9U56BpkqLUbOyjppToJV2LRTpatoaOmzJtJq6JI86PU5MPlV6h1RxVj22lRScA7C8+yAGHNO6rNKoF0rizu6RlZ5qDIk4yrKVnHU7ylPiTJsqnm4LhxDMLTVkPHG5Uve9GOjXsfvzwu5Uh4s22+Plt1QJXQrZBVsVIv1utdQAxcNb36zBr3HKwG6Ep9fGbATmCcMfe43fiYdiVzrlRujsUIFdFEYXGKSZD8Tx1EXorWuFFTsq008sOsjhGDcSZYovFiWC7D2e6pZ8RqJG9XrXotA/14oAykQ2fuqUFcg1YxaZSLJkKVL25Ti2e9zjcSy9zVVsELBA0DjhVGBqqCjPY9V+BAgFNAVVHQeKsyVhtS6UiGle69rrkzUjlmUSew9VZO1a2zHq0qSvb9fiHkKi1sl4F8D/j3PKjIKqNKNMrTmMFhQtPRNA5fufH0mXy1g81pVgvReOl9azpIF7yv7E5p3rXDN8la33XyFsSntUCMRR6jw/kqT4olzFQgVYH7FXMbq9iGwQs7ule6/B+jGmtQ6ZlrRNk6otMP3VKHW/dJ1VbrQcepYdf3t/tq1t3tJvqey5Ad8K3NsUqtfLumcrSLq50+/MJ4nz8QT4ihW9scqF/Z9Twkxb1p+sTJGlXFdp3Zj57w5Xg0T8LbteMHypmfFuzJX/94G1d039HMrG+0abHUaba3ltvulBoHygSqaut8aitR7KoiLDHO9KV4TL1MrLoDqVthYD48fi3T9/HytShi9lCbats0yKD1Y+lRer9dZheRWQfg6vqkMtvSqN1dlwFEI3JCr2ykwwNavdrB+ghTQdC+2gkZAwwC6HbifCNtpPLoByrBWWPgXQe/XTqhzQXcE6CLIdgDoPDhFY0R6f12PdmCm45aNdkvn/BtqGU+FkwpZK3D0unbWpwoLBWsdW7v90WuswsXv89kaY9PP9PuyphTibrcv/7gsCOo66Dj5N5UH/uN7pAsLCNayt+DSDtS8UIERAByjuslUwbGgZQGG9/cAzk1gtHQ6T4C6Ast/f52rR0duJinXTtvNqlaswCiZt26YQJUTjtU+WxjOzdK2NDWfP1jLvRXQdW2tQmLnp/vKV7pg6fLjOFSJ4npYTxItXt03FRJbAWgroPM96+FQvvR7qPwCnO1i/UBv6Z/f91yexksg9OzGem2Zm18iKt3be/r5ywLZjgDd0p/QBc+NoEB1H9ruGTZL3oKT0qXusfKI/xpVrtsBnmMQOEaI/bGArgqLn+b9Y52vJDoWtx9E9Tv6qvNuB+jKE5ZmFIj8691ubm3n26b80AK68qrdJz3XQwGdnyl9yxhNDbh+TxOU2wG68qPIADfxTuP6fuWonezSfZb9cPMc1Etk19eukcpcux8OT/Lwn619QhSoVcZsTxlTWST8ajxgMl610C1BWvAhQanLQ4WGMigtO3GPuRbKPLDwMUk7DZGXqAasGrV9tcLLL5h1cV4J0GUu/wWg+xlKF1OJR8evhG4BXWPCdo46PnUf6ppasFNgsQLRP08VGHyeVYws0FnrRgS9myCn1pG6qlS79YQyO125IQv/uHQc1mLj70oLFHTqEfALUY5T14/u1PlW4fzafqsdWyVG6UAP/VGL2Ap4PkcVFp03P1cFo50wtfSl47R7avlA524VGqVxOx6rZOk66t56QqZNJi3HXK2yP7lTjqP7qOvKe3D9rDKmSoMINje2LfkLJgfBgi7XwvOGuPuie0ORxPpftj9VhUwFpyoR1lq2ioLSn5wE5ssi9/OSH2x0vcVCrLMPvgNAlh90fT2Xra8kVO/pt9B13LrPSps6XitUrYW+PVCyBocFUb2v7pnyp1/htuOfr8hpyd2OLXQ7Xj8gtwMQBWCrFCgv+6/XOLsCuu6jXs85cfzWG+U3PvTI0e2tn3/821Mq9Dr/K+UMeYDfU97y8MecSunRlMk/oTtfck/cJOJ5Jbtu3pLsr6tV6PyVdvRv/1rqXKU1LstmjYda91/pU+lim72X7xD/nCoYXq+ArnLJL/OtTFavLjGYv6vR/YqArm5b3kxORHJNfNkY1/XYDtB0ApYJdOB2U/0Wum6WZdjtgbkIQTeGKZNv43KXzXAT+jTRRy1qZWib9OHXEhUcdcx+QLdNJKxCo4SpLk+rJOk6qKZl18qulwpZFUZ2/TyBqp2Q3Pi0gpwygDKkdR2qBsj1oEDXTFo+zz8HMpMFbxtnVeDUNeH4rCAlrWivaKsZWytGLXRrUViA4MEsO/pR4uerKhvK+Lp3fvqxa2z31T7HKin83VrJfsVVFSadv91rbTep+6X33aqYbGuh+618C+jzFJa6c4693tMKZKtEWQvd7pW0jOWJX6wMoHLn5mOoAFc6UWGja6XrIXPw9dFuxz92/ecpOG4JljSdcdtYKgCqB8TfOtrPK6psKR34AV1pwQp8DzTcBjTz4uWm9Ez5zQp0q/DpPuu9Ld3qfivg6z0sD0sOxyu43K1S2g70/Eqrvabd9SpXZW81OdGtfLHj1znxOktLVuniXGwnynZ82s7KtPLfK+/zxbF17GqhW+Va+VrW1PQF8GSzNk9yqxXkrAupMtiazS7YoSW5vmZpFoP8+7eVbx2FjE1vrEFrlQG/LLfr49CDtLmUt3VdVWnWNbcKgn22AjrzGPi7Zr6/ostdGV0BXbU2BXTRrHegoesk5i2E7V1uGkf4NSN+d6s1sTVxQe/13wC6CLsdALr04/Ul4Vnmswuqc/EAllZSmxiK3Ugbw7Tz0blaglGGUkGqa+0HdL2PCtbtWehq9ej3lZlV+FG78ycV6jW6BiQWda9bK0rHoNfbZ6hXQefejgZ0XeX5O6gD1TPprbCxjOElyrjeAxVAQhumltkPNHZ+ftrUdVWFRC1g3Q+/0qkdqPgMBUW9h5ZNtpujs4ZODF0VMY7FD+Cq9FrPi1zPDHjTfMkP6NZ6tUoGn+HQX8OtMHA8BO2S4lT5snRh5+LVaWsttm8v9RQ2q3So4KXFxFJBr4mLlo25a6D5JX5BaOnJKlc6rq3zc8DIKhF2r8VD4PaC9wO+pQ//3invapvddgqVBUR7bwV0Gbf+twOXu9JPO/pVGvcrTHZ9/IBkAZ35F+J11XMVTLjGA0ezn34eVFptB+R+nrfXWPnolUBu5yakAbXQlS+sy12rQux4tTKCLnfSlgI693uecqK4ZZKolJ78QGoxQYf631jodv1173kvZxzsxe6Yl2rcqYLGz5X+/TJZwZ/ygNn+pBEP0F8pKU4Zna/WchBG1w5vr+By8y+GXSwygwUa+3s7RrZgzt//v1joUpbn1grLqVC+RgKWeeYxoO9wA4lfmNOy2iktCmp+TVo3xWrAaglZQOfvVlBZK8lvBagVbhOQlKDmaeZ6YhrDKQ3n8AiOXa9RsFZrR8GpnbatQkWZm+NVq1zPE1YG5PctU4qW6dbxK6P519BfNmiVHj5LvUbKEPzcWtN+LVlpUV81u9padnb+6tK3rnTLYNYlqWP3g4wVNn5eaLUcC533tNm8uq669gr4qowJrbhtW60ypc+2gKL0vK3rtC4WOpPi+GOT4pQv24UtLA/aPud+EODfrPtVpUtpTNeXwpa90DXmqXvVDgDbKRSWZnVdFFwVdJXedMx2DE7JrBZFba1ysQCpvGi/r3JJYqcs3TL8o+uve2ITGS1ti1LoHs6kZYcWBJVOVKGyY7JyUcfnl1lWbvnXU2UP5y97Y5rSWPpR4NGx+BVGa2ztCNTbjV3XQnvQbw/w+Yx2OVy639JfwrZUNs2xCOj0/hDQRQ62AXSRTabs0Y9Fuv5WbujaSg6Ead1qFR6lZd7f0qTKY4cXWXLquNt1T5Tf1IiwWfJ2HzSMpi53D9AX7WPK1lxg8wsgK2jUSlFAF+1iBzF0nYwVZMpsuikegxjL3b5nCWKeMJGTrR0BLgKojctdvvtfuNwtmFnmtULDbq4QM92UPC1rO8d78noL6LrJFrgVgNSaUqGqe6CfWzC1+2MFvwovC+j6uz5T11w0c2bBuwqJXwCoENazlP2KhP1brQhNgFI3s7rjLFDYjHghVlcgWjqxTKUKD++ta6AxIwumOj/OwyoNOq92wpLrSEZQC5v3V9pUmtP1ssKYnynN6dz0ufpszk2VBStw/PQbCLC95db+znpv3VdVKPg9vyeGgC7tL00M3SqKeg8VzLqnulb1ek0UKgI6564eAH+CneU/3RvlBelDYX78cyUt+MencxRhTgvFdJm0+6S0bwWlftfjeV+FwfYAvd0c+FxNivXTiaVv+3ydnyiAmoPiA3R9loKRn1+t/OPa7wjQLd97QGLmzLH5wcbKTr8s17kIcLtVNl5baZ+FbmU2f7dgr7TUTuHbHrj778frtKeFX97r335A15AvP5fP2OlSa+69U9AcA4XzYmty5mnIOH05JP6eIHYMuv9qnNg19uT4f5EUp/tj+ZnvOevH6hK3hNQtpVO+Up5R74SlKQv+Wq6rwD8vhm4JRjVMW8ds3VfC2O4KsDmIWpJWsPJ6Ffa6IH6AtwRhAU8XV2Nr7bQfEaJRpyZXCM62uHRvIO5KKZZlr3rn+FeOWzScOhs1xD2BYi0r3QgCkI7LMr03f3P6mHWX8HPVzv0Wm97Hat9+ZrUCxRKTXT9+R5UGmwhmFQ8FdMtkliC1Xax/f1SQaDMDnYNfgPBz3WNNkFEi5GdqnSsQ+AUMn9+ONvzjtULQ7odVuPzAws+YpW5BV5/FcfF99Topves+qFvd/7kFdgs41g1vQclaeO0ELwFdGxvpGr3S9739a/JwmohHn3YOGm7QPfHzlvM3e9Q7J7apwPGA2pQlKS14lp2rNIlwdS2k7YGK7o+lb/1dau5DTotVVVj4mSq3ftmhQs3ORfdje/JFv9N2fG73th3Vqavb01pOnjeHPM5eBb64u6XVdkljln55joPsg7mHnZ963baRPW7GuI7Fvw5KQzvyEHj5F+ZwGbtedr0t/1oeVgtUx6HyQWlRDUBVRlV+KX2qha7jt7SvtKC8ZYHb4xVTX+7RgK6ldr/U402NgBA8oULH1rbmtEOr8CimqZz186cYkLYZk3t/vc5iYTts4xamUmkvGc7O09KD7qEmy6qxIPd3FQHPYrcudzuQ/xbQ+WA2CeF3xUr2NfhQQPFrZ7qB7UDNEq8VJu0EHt0lfgvdSTYxZ9RuB9Cl5IetD33lFO00ST9Dyd+u9a9HSLYD9HZWnxKIVYLabTjHYRm2HdPyHn4L6JUA3QMlQ5DKaO08Kv51V9rQ8SnBqXvc9i2wioAVFvocHm5jidfP2DYObBUj5c15wtGXWMNr5MAH9zQ7fb6uP9+3iX06DssHNpNfn2kFtgKWf2z2XvpcnbNVPMJ0t7udCu06W/7w77tHn2zd6iZFKu35FZPtAYJDz02nVa5JCrKAzrXXveUz2wE6rR8/CNj5WUD3g7q4QHngzXYA3S87VBbY+6vC5Aduu9ftwFyAx9fK1d5X98Lyr9K7yjlp3ek2rfLTjtJD2+OLVd5IwxMqtFtb39ox2Dm0G5sCnOUZK7v4uQVSK0tln7UaxZfY6Ke3dvxv52vlgfKjfU/5Rcdr5Z/uvc7Pz/+qEChd6n3//wJ0WRP3qFv7bCuP7fz1faFrtyNnu8Y0Ol7ly3bynQlxsVjc8wpaOWXp2cpXjlcbMfkBXWjaH0O3YCAuDbcXut0gCwjygB0A+iu5ZKxAbve7Mo9dEEu0WrYmgt+NaYm94cZV5Htuez1a6OzKxc/FctQDJ2yXIZMEoovnBw9vLC6gMzFBmYevCsJcO3VD+xUXFY4KWCoAPC1T3UduV63tMbp1O6vwVALk39ZC9ws2WSe30Q4/84M539NwiwUlSwvKcLzWxvA5Bqu1+4W8jkVOq/N1j1LBr2tpAdbSiM7PWgN2r3gtx+T3LliBQsC3z7Prz/dtDF/HodaFH8SFoYwi2U7QWmHp3J+uWyeG5h+Hfy4qEL35umeMawhClWrrSdOEOj8NO3/zWFinnYI+W+dgXartlBaNxyug6x7qc/yCuR1vC6C6Sgmvb6cQ++nOD1h+vtoenel9LC35Ad2Ta6ZdrnSqMyd4KY8I//IMBp+F5qdV6+FrJ9QDPkD3z88+29KHVTjarbnORRUeq0zyu35At/uzI37007fSnCoL7QDde55JcvYUHh6e4/74eUPfV1lpZZQn41w3sf2ud1DWf2Ghy318nd6sHPR7OOfRNc/acE/b9POqjs/S57b7T4PNyV+x1+vvfF+VapVFfD4BXcNjbI6j8kh4d/n+e85rLGMJhROzWrIlCtVQBPR9Lnf9jgpTvzDxE087ZreEYRfCbpwIdNNYRjqf6Ylm9hhRx6fmJH+ZZvh6ipC63JRg1OLn3BgD3N74/hsL3QK6nYcSqQUcK7x0DAqSfmLQv9sxrGV81e4UDCxDamMEleiWYXQsfivJAp5er/trLQD/e37BpPcXl/8OWnPaedt9UDqwLj8FMhUg6r2wDGKZR5nEChzeV8FKrTPLxLxWNWn1sNj19s9F18RPt/p+KERNf9ujT/U+GnLyWzlCHwbQNbRhlS3ew1ro/nES0KWxkGuhWMGqXh8/QInQMK2hmdRmAcB+pgqXn/+95/AX92wABXRdfz5HhZa9p5VBStN2Xn4+8V9v56MHplj+V+VF79muNNOjL7RQc/uL+wW6fl/32dKFRwsU5HIandt3Xc88MJULyt8W6OfNQR+8g1fL8/PoXxXQV3C5+2/tH4vSnGynq5haJdsv7+1aaetWPw3p35aXdb+tsmLPItf3tfLDO6DGLQ3zH9Tj5X5RKdPDZQxtW/r1GzuyjoB0WrSNxdrxy/bp01EpLW34gV37SCgvW0Dne+pyV/73AN1vCSsTWQvbEoYCOl/1pC+9hwX0dgLZCljLQO0mrvfUz/yCUU4k0sYUvhi6Jwjc074cy10jhk5fcj2j2d7XCkWroW0Dqq5HgC53WVy3B69apprQ5I+vKpHyfT9gW0bg7/bz7a2lFcR+8LEeF//+aetXdRn519auuf3MMrgmgdl91N85Xr9AtXss99mOu8sStv877QSKgrBeqwCoFnY7gcv7qKWgr7rmaqHyIAelI10D3T++2vu3Y2b93Co0lr6azboAup2j3SebVOkxrQodF9D9wkjnpQqN3S9LH+QEJ4dhfi9ruwb6TCsH7J4yKcmOl/uga8frmOXe7ke+I4DWFJc7r1X3sOUfv8vYT082R8DKFV3vVwJ0e3qaBV8dMz1Udr/mCVynkYV3uEY74FIPl47D3ovyp8Ee9u45E21Bw6dAWfq2imjbRXbf9POuN0733t7pjeYmlscUcObTjnOxn8f9Hl5VsrdHA9vrAWDHvKMYugV0b5w6b7exjF7TDtCF7tzzP9rJSmsw2f3hI6gQ0EJXQLf87/fetcM2gpGWrfnltt5LzvpwPeCKBfzbS3Z288E0T6htHbrIWRck/TEAy7xq2e0oKc4K+m0AUQnK3QDLEJYh/Yxqic0ejqBJcXRDKEiJJeOeke2d8uNahHrcqY2hb6O0GPebH1j0ea8UQ/fHRoQY3PamFhC3AVyfhdVOYOmY+JkFHnutnyH1OZrUYS10vVYZ0D8m/37yb39WuYYRbIa23ncb0DPuLj9RWxDe0Xjm0aTPfWUZ0gKxrpVdP/6uioGCEo/htUqWBXVe77eAVZFQhlaXbTtA531rPNzCPaCj3RzVZa7Aau+jp/Dp3ts5qRvOL1D9gO4kBM0HdF6jme4UHnovlQse/VCBdmPo+pkCOsfN+fEoY/vMeb8bQFclROmJ9/MSfXxlSRYc9HAov8BsB+jbyCK3bM1rFeprl8p7cAxWKdD9lXuxr47x+PkBnde0ayzkgbsL6NZC9wOpXVdVOPgcpYd2PGLH0Q6EPTrTqqYdWOhWdtixWVnuXx8L8kp/OnZrwcsaSshhfh93vVbH7vdO2ff9VRYy3jaALs8whCOywA0LSmKb78RQu65+I0vnzu+zMZcf0HW8ug7tcM15rz2gWxmsSce8pw3lerjsGpLKpx6gqyWsAtezek1sbxsmcWuXdxRD9wtAPwH6Cc4P+pYQ2oGUnqIm499OpzgL6HoEnwhulim5jSWsMLWamBKgf1wCypLpz7Kj9lm6qkVZgvQTqYKhuthV6Ohc/RZ8u/WzQsZLEHQJVInACkFvT0RaOMkd2xO6ChZ2fPZeJCR1S/o9M1q2ZYWCzksBT7Pc/dqvCmi/1aSg1Q7ELTjrftnGJpZpLZPa8Smg63xpYfJZ/vnbefiFsGVorRLQ63X8er96vTr/MHXToMWClGVy73luJyxrDeg66lzb7au+J43eJMPa2X/L+zaGrsDKz3Xc3v64YtLKBgV1tdD9Y/CeT9Cu1pwjMl1viR/QXwlQ/B4SS5vb+66OXQS8xln1aFZ7tKwCg/bbcJVwFdRMKCzVqvPKdq0c0TltbxxyVjoVhh0kxSmgq4Kk91Qas/ztl4/Ku35FQ8eoJ/j5u/1tpY+t7mClWyt/vHUwipACjb1eeU1kps8l7xw/uhXQ/V4KVV7839O5+gFd5vz/AtCF7n0KrV1HDau19dJQsXJDLvod5Tvr8fPz8db9IM9tjZ97++JrzsSYuY6D15AfNZSqFVtbLfT93cNZmCxm6ht1Q+xAZbH0bF3JDgyKD1+0lO1kufsBuy3DuSqOboY+h9eSYGXR9PxYOcfYRC1c7V00wSA7t7kHHbjvq2YjjEDnJusvvTrArX3qZVwmfqKE5bWetEcgulmhslHSOpOlcQ6xagiAn6nnYhuBq7172TQm7LQVlW5ZbpMbtd45lzDrVH2Lxj3wOoS53eqE4LVhjFttQObykrrcNpcyTfd+0lYj7HQJE8Hhxu40NKGtYbXOnuOMBEPOgQjud4qlkjR34Xd5lCsHqyAmGexuFqkV4lSiJCHRrUEWhqZQcEMjqmTY8IhNYPLO5A46Z5HzXGtZY3NMrc5JkgY5Zm1g5O4//2ZCirhU2VEqEBQFT+iI46ArNegkFUqtN5zPRSgF4CRDUUMvlBA27YU1MVPjc1T2ZG9MjE73m3NmWpXQs0nu8ZJ6mABTqTixct8RsCKIuGdht36cxzg2nRAHgUYsRwI2LSACP/fM5V3Psgw4gKqAYk+lUlDmcyTpjgdByPPIZ846cL1TPJxFEsQcvhThaPoy8Hxre0SmVp849glQLVe2AXQJYXGN3aYcTpGKcwa696OZ4qKNzK+Ft+ziWd96DKq9h7EOveOV3RImZ34OOOhxnOwKKeFFyqVwCMFIGJVG3ZFPei63e5690DvHbPhL5RvXw/EK6rkG85va+AGAe8ryPpVJ1gukIQdZGZefnF8dgiKtammVAonwG+dAmnD7nGtyn8qHcMs9c573ITbwn64NcUAOUWfIyTFmpMFKC3KCmSNKA47BVG96sk1kuPuP6xImHbE5Eu/n8r6+6r7RAzTPIHKvE55pQvg24GW1ycpt3X7lB6lJd3482ae9U8xx0dZ4UNxTD40FdG/9iSfmPHNZb1cG+QHd7qkFdNahWwNAjQdVnPmZNo3xW+iqhJMmvXDcroe8VrZewE5d4G5Mh4zJQ+Yz6TSi4QhKxSISsbgw8OzsLHp6+zA+M4WO7m5h+unpaSSTSenvS0FJ64YHytNtqf3AJycnBQB4XalYkgVOJZMoF0vynEQ0hunJKe8kpKnpKWSyWSTTKYyOjyOeTqKntxfPv/QiFi5cCFpgfg3UanwcK8cyNLgAW7ZsQTqTkfpz1XTzpSIGBgcxNj4mrzz4nszN8XKR2Hq0mC8gnUphdHhEQGvBwKCAABdaQaerpxuFYhHlWhWz+Tl09/RgdHxMWvNpJjXdj5wrn10qFNE70Ie5cgHReBTJSAwTo2Po7+lFfm5OzrmtNRtoBIF4KonxiQn09vQgm0pjanwCsWAYjO+G43FJbCKwpjNpqbXnmtAVyR82VpgYn8DgwIC4/yrFknzGOWU6OjBXLCCZTAljcD84XzIV3+/p78PG0WFkOzswl8+jM5NFpVBEZzKNUm4O2WwWs8WCuFX7unvkHsW5PCYmJvCa1+6Nl9etRbXZQCKTRoJzGB+X6zav34ChgUGU5wqItJxace5DOBHDZG4GQ0sXo1KvYWZuVsCho6NDBCDv3dPZhbHhESwaWihglisXUW3WUK1UMTM9jZ122klolnvsJfS5xygKU84DBQesBrp6sfnFNVg0sED2fTQ3hcGdlmPj+AiSqZSAYSYYRX4mJ+uLaBhjxVl0dXagPjmLhT19yM3NYvPIMBYvW4oX17yMwYVDjnLnHkNKYGOrVu7DzOQUBvr7MT2bQySdxFRuxqGzQgGZdEb4LJNKYzaXA08zo2Dk2qpAUlc7IkGUg00U8nPojafRLFedNr3pJLbMTqEVCaG3txch1Gz+AAAgAElEQVSTw6PoiiRQL5ZF+YxlUhjJzyDT2YGZ8WksGlyAqYlJNKo19Pf2idVIHuzq6hIQyc3OItORlT0p1avyPXrlUK0h1WohHomgUKugWK/Kswl0pXJZeIV0SrqZmZiUfSZYx5MJjE9NCv3U2RiE53lrgyG3/l0VJt6DsiIejaHMeLwLWlQEurq7MTOXF0DVvSbfeC5bli3G4hgbHcVOK1fhP//6NxYPLRRenhyfQEc2C/YBKJSKGFy0UOiVcL1s+TKhoVq5gkgghFAgIM/ne70D/ZjITSMci6IWaGE8N40lS5eikJtFNBBCs1ZHZ0cHNm/eLAAYScS3esEIogQh0qOD50K7VNy5JnnyWGen0OCGDRtk/SnEOe/e7h7hdyoDXEfSeiKZlHUjL/d0dKJVb6C3owvDw8MiLwnC3BPuWYDAGwpCFSwqCIFqXeg6lohjy8wkYumkyOr+zm7kRyfR19GFSCyK8dkZBDqSqARbkgSWiMSQDcdQF/ndFB4plEuYK5eQymSFlplb0ajUkYrGMTk6jp6uHpnL8NgYOnq6EUnEUK9UkA6GHIU4Eka5UUO+XJJnku6599yDbDoj4+Y6JTsy4hWZLRWQTqQQpghuOoZfNB4TeUxDosZktVYLMZ5mxjwROU6Vuomj2IoSSuXDrY5SJcS+8nfKTFVuFbD5KoBLD0214rU+VxC3+GOrhFRJ2ArgvA8bC22blGcBXY0hNWptlQ3HMi/LfffV+7REa3IBnUJIs7epYVL4U4unkEnFEwJkXAwC/NTMDLoHB0Qw8SeTyWDTpk1CcHq0JgWITSzq6enB2NiYTIIMTS2YgouCfnYmh7mZHLo7OkUgiyUWCqGvvx+btmyWxUt1ZDEy4QDl0uXLRLGwgO5v1k8lgcKKTFIpl504hKshE3R5Wg4FFcc0OLRAPprJ5RBPxOW+uZmcCN/JsXEB8nKxiJmpaREs/X190mmNhEZiopDqGxxAsVwWAU8mTaXTArAcp3RJo6XYbCEei2F6dgYDS4YwOTWJ7nQWyWgMualp6W9NEKX2X2rU0NnbLWvNdW+xkUe9iYHuXlnX0clJJDNpdHZ1ikLB9eK6UhGazc2KcKGwY+IRmYwKBYU2CbVarSEQDsvvpXxBhJ9Ysqztj0UxOTuDdHengLIc0hKOIIogksEIGsWyY73Go0LQwUYTPdlObFi7TvY+lUkL2EdSCcyVi4glE+ju7saLzz6HJUMLMTsxJYpBZbYgIFcPtLBheAt2ftXueOSJx9E3NCh7zXUUlz4NhRbQne1EcXZOBCfpIZCMohFoIhF3GshIAgkZP5kUmqRSqRbWNlYexVG9iXqhhJ36F6JVriESjSDSkcbLUyMIphOYmc3JvDoQQa1QEiauhQMYLs3KfXuaYWx+aQ2GFi9CJ5W6cgmZrk5RdEfGRmX/yRfasSqdTGF6akqELzOkw+mEWNOyPywRbUFoX4Gc19GtKLwg2qOTKyGnnEVDqEQdIVUZnUImEpe1L7XqCHZnkKsURfuPNgMYiKXRKJRlr7sW9GPN1ChaoRA6ExmMbdqCXVbtJIJ3emISO61Y6Xhbmi1R1uiB4/w4XgrSmfwcFi5ehFJuFkkKRdJHoIVKoIlysy5WC2WAKJ+j44iHIw7tRKKyngTDENeZTYlKZec0LFf5Ef50PW0EasoZCiwR7pWqKPxci3KhiFA4ghrBMJGUe80V8ohRWS0WhddESZrLyxGz5N+D9j8A615ag2w6LetbLOSRpqEwMSaK88pddsaajetFiSToV0tlUbT5LDToB2oh2+XwQ6XVQK5UQDybRqlSBqp1xEMRNEoVJOJxAVvOc3Iu51hxnB89QQQferFcq5J8RuWZQD6dmxFApRHEH75HmqDsoOwl4HPfuzo7hR9p6NB6piIYC4QwNzmNrnQWhXxeQJZ7Ee/MYHR6UuRItqND5A6NJypviUAY9ek50BgpRQNIdXWIooNKDb3hJMKNlsjC7kWDWDs7gUhnWowLzjGYryAZCqFUKiCVSbFDEMrcJ2lhXBeQTceSGN88gl2WrxIlnLpY78AAcoWCKJv0PQYKJWRSSVEIA7EI+hYMCiBTHtOD0JnKiDeAe04lcrowJ9/lWBPROOZGphAPRkVuV+tVNAMtxGJRaThG3V0sVwmrtkBfpCQgKqDTQ+MCuj8spGa+tdAVPPkq3hJ6qOUwN8fzay1ttcgVmxSM53u8ndPW/Ba6Wun+MbUDdPueeIB2P+z1EgXw3CFuXaVaniQmEhEFzoL+AeRn51CrVATcNm8ZhuT4hRy3QV9fH0ZGRoS5lKl4XwoFCnNeQ2trdHRUFoQEyr8JJMz2nBgbxx677oYpglQ8gQfuekDWdcPoRgwMDGLfg/bHbCGP/gWDnvUmvdSNO1zbGKqWRGamQiJM4i48u8NRQeF7BGRuSLFcEiagFjsxOSnATzCgAkJFgGtAobDQtWb22H13XP/H6xFBBOOFCZz4znei2qjLP1rmsUQC3b09GB0bk6Q8zre3pxdzs7NyP67fpuHNQIxZwSFk4kmkYnGxWkVzpDs5GECImmyghWKl7HgNylUB9UwsgcmJSQwtWYyxiQkkU0mx0jlu8Yrk86Lh53I5eRXXreu6434Q9OoNhkvqzv4GQ6KgzOVm5VlUTDaMbEE4GUe91ZR7khHIzGT0jlhSFJlGJOg8t9nCzX/5K3oinbIfm6Y344Mnf1gY7z8vvoAVO+8kllJXJotmpQbUGiIEH7rtXkwXp8WaeM8H34+p/Cwy3Z0Ym55ygCGVlH2gMKeLLoKgKH+07KgklBpV5PKzongyFksvANdJrP583ovv27DFVis9gHKxjK54Crdd+2d0RnmyWxB5VPG2j7wXc42qCOKBrh4RfNW5otBHOdBEJen0iO4PxXHDr6+R75VQQRBhrD72CCAcRJJr5u49lSvSH5VVWhyTExPo6O7CbLko7nsKcv6Q7jk+CmWxxuJxcbkroAvTuu7MVjiIuVYFkWAQ0VJdAJ28V0YDxQiQq5Yc5boBxMoNxFpB0EPWPTSAzflpJDuyiDRDWL5oCUa3DCNIF2ULuPonV6LYzAu9JJHExz79cWzcshnNIJDu7EAym8HjTz2JvfbcA+FGHbmZafFaUAEj/UttLkG63kB3tkOUVCoypE2CF8M8iXRKrEzSPZ9J4UhliddwzdWNKCERzjcQFCs5EYvJupAeqJxEqCSHnW55E1OTWLxkibxyjagM8H4DvX0ozOUxNjKCVCyBKJvxkIdoxbqZ/tFkwjEUCAY8654hsEAQ9XLFOeI1EBQe4/hJd40ABDDzVUdJIo1QcclP58QajCcdzwutXl4rgM550EJvOcAudBgKYmR8TOQj5zA753i+OP5K1fFCUF5QZtFSd6xOKiNFsWTpBeB76UgM1XwRXamMjJdrnCvkka+VkenpQqXZEM8heZ3zb9UaMoauWFLGMF7OA7GwGBN9mU5c8Klz0JPKSriqgTA+/d3zsXFyTO5LGZBsBLCIhs70BH33CMaiYmVXGlT+a4iGIuhMZpAM0vsYF/qanp7Bb35+JUqoUbXBuV/9PLriCYyNjsgYU51ZbBkbFR6jrKR1TkNhdnpG+ILKGpWoaCohXqa5mVkkWhF0pDJCq8VyUTwIoYhzpG+5WnZCjhI62QroaqFLKMw9vEcB3AsNup48CVm5MX4LymLJE9SjTkjUCwm7lr+CtJYlaxh1nvEpobStxw9rnoA/p0DHph4Ca6HzfjbpOrDr6tc50Ry3lata6AroSbbOrNVFoxNwFMEaEi03EAxhOp8Xy5ZATqFErZJMRCChu48/FLIEFQpmXjc4OIglS5bgpZdeEq2LzLNgcFAsX2pjJNzh9Ruw+1574a677kIyQsaTkAmW7LoU6WwWvf194nanle01oXV6yGxtJUqmKFdE26YVuHHjRon+Sm1frSaWM8faPzDgATstCDIULV0uMOe/du1adGU7RBDT3Z1JpXDbLbciGU+iUC4iG+/AbG0O+x2wv1j7tJiHFi3ECy++KN4Fxt7Eyqg6zyQjU8AFwkGU6hUMDS0Qi3XNiy9h+ZKlsh4CZpm0CA1ae8FoBH29veIyp9BIhCJOHCwSRb5YcIRvyhGa5UpZ1lUygN1uaQwpcN1pydKdJ27MeAKRSFT2lcKXe0ztXUIOqSQIGM0IGdpJhkonkpgaGUMmGke0xVP2mpguF8QaoaC65//uxExxUsafjXXi4LccKtp0sVYR8CKYBBstAQ5abhueWQOn4M/Z2xKqOPCIQ0SJCMWjiCbimJyakv0UqycWx+jmLeJ2pyVBCyzZkRbNPJ5IePvJNRa3n7rd5ZTPra2KlWkJlLFwFPXZIh6/5V60WjUn9hiM4sATj0K6vxtr160TYR3Il5GJ0mUcwng+h0B3Rrwdf7n8KgZfEEEMueYc3vXe90jYha5ZCnRq+FRaSftyCAY9Wak0Xnj+eQnxBCIhmTuvIzAMLVjgnC7lNj2i4unE+51TwwTQ3Q5n3J9IJo7piQksynSjOJUTl3q2vwcbchNI9XTKmtTzJbRmCli5cInwZawjjfFqAQOLFmJmdApz0zMSBthr9z0xMTIqSsdvf/obMFuiCjb+CeBDp34YrVBArHPSYv/gANZvXI9sNiWClN4o0l/FHTutK7GiqQTW6kKLclxlNII6mojEY/I+LVWJ5XKOEfcYVTd7WOvQCcycczQUllAVDQryT61SEzoX+guHJSy18667CKCTx6nMUEHld0nXyxY7igvl168v+5X4vGnMnPap08Tb09HVie9//QeooY7TzjxVFAJ6GegxoULc0dmJTZs3S/ihUCmj0qghkkw4oQkqx4USZqem0d/XL/edKxWF/qkIae4A14OAznlLLgzdtjQY3MRa8h73mooM51atVWVuGrbzkqOaLbFCqSxQUaTnLFBrIMY9K1dkrWutBupBINvTjUqzLh68JBXfUBjNah0x1+1Ow2EOdTEexItZbeDX3/oxtOULKeBdZ34EgVRclBmOPRuIIFCroxVuoVAtoUZjiT0VgkFxc0eDYdRLVbRKNYSbAdTKVfz8Rz9HFQ1QLSevxxDBmZ/9H2SzGUzPzSIYi0jog/uXm57BTstXoJibkzg7DQ45e4IVIcwbCbRk/1FuIIKQ0A5zqMSvHnSdsG45KHN2mDLtd7mLi9zNBxGANg3GFERVgbZ/67WCm2HnTA81Kr38J7c7pZadamKpVRAI5raXu8210mco3+vzVVFQENdXTxlYddCrJc1VkzjcDBlncQBxOROA6OoiUzD2SS355ZdeRldXt2wkrVwlQgI6hYYAmCtQOSm6AsnUdKUQ6MUVXypJrIfWPONABHIS2+JFiySWOLxliwDPnXfdBTp7N45txCfPOhMPPvSQfI/xSrq5RQlxE1hUu9Eac8nkbDaxfPlyGTNd0BRyAtrBoFjMtOgIHBQMdO0PLVyIfMHxHoyOjGL5smXI52YxNjKKnVetwvV/ug49yS5RJI44+o2445a/oypaZwgHHnGQgDpd8GQg/uNcqVRQqNN9T3ffmjVrRBmpB5poNupiqYxs2ixCh7E6Mg5d3onOLHiECV1dBBuGJMRCjyfR29UtChLHyfwFjp9zopbK+U1OT2HR4sUCbGvWrRVli5Y2Y6KpdAr5uYIoPIynpeMJEcB0x3O8L65dg47ebnEtUrmgO3DJwkUoTOewdHAh5iamnINxMknk8nNIRWK48Ya/oCuUFQFKoX3E247ExOwMst1dAnJDQ0Myx0Q4inv+8ndhskq9iGPf+lbccetdYuGGEcPrDn+DKAF0YdMlxgNwCIad2Q75Pi0uKmSSRc24XTqJaCwmazq4YAHWrlsrAE93N+ODtlxRM/olno4AGuUaonXg0VvuAfv9iesOwOvfuhpIxbBw0SJMbBlBfvMYBrt7xWIanpnEeL0oSsM9v79ZXIfDc6M490vnCT1OTE8Jk9OVyXyCBQsWOMl3gYB4VUgLtIRWrlqJ4RG6IluyN8zxoKXGGKhabHKal5zMtBXQVcjQOpsu5EQp6oumxIXKeVWDLQFsWurcb1rmyBWxsKdfeK0WAkbLc2gGg1i5eLmA+EBfv9D47OQ0dt9lV/zzyafw9xvvEBlA2n7Ph96HfLmIRcuW4t/P/Uf2phGkm72GWDIurlwCCRXORCQqVhOFMF3eVKYJTnSJC3iUCkIP9FJV5goeoKuFLmDUcHIgpPFIsyXrlWbeDd3fzRaWLFqEwlxBnpnNdsh+j02Mi0dnjF6aeBzZjiymp6ZFntD7V5ibk1yaH37jEuTrc8K/qXAGs81ZpIMZJx6NIpJI4axzz5Q9ILCQ1uippAeSyhZzeKj4M5Y7MTOFpUuXYmJ4VHiSOSbdXV3YNLwFXX294urWBEUJlQSCnoVORYZ0wb0nz4uXkPlEbGaFltAak8yisagD0PW68DZlK69jvgAtRK4N3eTJcBTNUkXCA/xMPEClAobHx0Rh4fi7OjplT+h5yCRTwvNUOmrxMBIdGQH0uZEJ/OGSKzA9MYq+3j6B4JPPPRO9i4fE80cLvTeWwqZ169A10INKq45QPCbWOb17VFhjoQhmxiYx1N2PyS1juOLSn2JydhJd2V6ce+GXRY73ZnpRRgHXXHsNnnnuWVFOCpWShBKoSJHX6YlkeJF0Re8F58s4exVNDC0YQkcsjdzUjGBJJBZBIOR0b6NnLEFPitsRlBZ6O0BniKCdu93Gra31romJAuCMsTfrnrJmQV2Bl3zL37cH6FSWbWzduuR5P1vWrBa6tfb1UBYP0Fcc8CoBdI0J0N3hgTsHXC6LZUTGKszOOTEsBAS0+/sHEIpG8fgTT4iW2t/fLwDDSSxevFhcnnTvEnBonfGhZBIyB7+/YuVKbNy8SSxkxhWZpEKCW/PyywI0tNp5DyoCTz7ylKwrtef9Dtpf3E1MpCLYMcPW1hhaMKegmZqckgQ6CjNa3KMUok3HjUw33hRjmoAkw5CBKBzWb9wg4+bnGzdsEEbs6erGfXfeK/ZkFBHsttduEnMlo/3rqWfd7PsA3nDYfpJoQ6aiIONzaM0x2Y1g7rhUC+LZqLcaePLJJ7B04SJHIBRLonAsXbFcEtIonNVtR3CglUxGJMjQqmZyGK+ndUfg4P4RJDguug6Z30DLgsBGoUCQF6s9lcTw8Aj6e/qQTaQkfk9lgdYLfyS0MbRAYlZdfT1OXgHjjnRzhSISr2NIIdqdFTdky3WjR4Mh0dAZV6Srnq4xWqtPPP2UjLEjlcZTdz+O2dIUehNdOOZtR4uSR6XhsYeeAHNk8yjhtE9+HGs3rBfBTCHCtaMyRNAhPdKK5D6mGNOj8G80MDs3i1U77STAIeEAdqGTTHIn4VPLU8S9K4lmISRCUYSrDdxx7V+Bes1JsIoE8cYT345WIuK4QONJrOgZFC8Kk52asTBe/6bVOOvss9EVjqEzmMb7Tn0//vP8c2KlLl66BKMT47KOkggWCgmwkw5o6dGNSVonONCVyPlTAaM1xr0izZD2xicnnDwFuqIl89vphOi57fh3sImBrm6MvbgOC7p6hXdHZibRv9MyDE9NiEDrzXQgOFdGq+QkzbViYYR7shibnkag1hIluiOTxZYNG8VDRHBatGAIWzZvxg3X3OC4FAEcdcJbEM+kBMxJY72LBrElP4kAY/n5IsItoC/bJZYirX5622iFct4MQ6U7suKW5SvXh4qNWImOliW0KwLQNRKkQoFZwHTjlspYuGBIXimTqNS9+PwLQr9a1kMlmr3V+cq4P+mNsoOgtHH9evT19EqY5KJvfxuZUBpnn/dplBtVsex/d8XvEJZ0NeCUs06R/aBixfEw7KYHDmm9L+/d2dWFRDYtaz4zNoEFvf3i5WIC19jkBIaWLcHYzJQD6Izd0uVOD6EEZpxYLsGYeT6kD9IKPXpy+IZL0+Qj0hRDGcrDfI/zInARBMXvU6mhI55EaWZOniE5L4k4GEqgjCQfcT3J48xnYHiPyhHzOxi/nm5WEEnGZX1iDeCKCy8RC50+jEKjijPO/wKQiCLHfKlKHXst3wkzk5MYyU2I1dzZ14NgNCryJRFLoDOdQWFqFqFaC5d+92KxxnNzM/j8uedKsi0TYD9xxieRjWXwwpaXcM2f/ojnXnoR/QsXOIp6voAFPX0iZ9KxhJM8CXobuiSHIVfMy0l54WZQrH/yNkMiCAXE1e4YmUGH3gUfDKC7/Q/E6DTneGzPQlewVE+ZJl2STpnIp0aCAroFZU2+VktaP3Oe5fxrF2fXe2nZsj8xThUGBXSvXHDlgXvNA3Q9eUYfIhnRc3nJ8F66aLFodBRKTJx56ul/orO7GwuGhjyBRTc6rWESqBbFE3AI8EyY4yuBleBPlzS1yKmZafR0d8v5zoyz0opOp9JisRMIJflr1EkwojbLe9PlR/efuLRYIaJNEkx5ChnIyXJsCehxcaht77RqJwkDMC+AAoPacV9/H9atXy8CVctTuGh0eVKrH968RWLMmqQ058amGcOjIJIMeibsjY5i2YrlEhejhs17kPmZF7CYFm4+L/G/XXfZBf9+9lkksyl0dXVK7JyWDV36VHo4t0YoIDFquqJoDVC5oZVMQTm+eRh77bGneA3oZSCYcwwUjExYIvDQqmcizEtr14jywL8ZCyWjUwtmrCsTd7R0utKZH0CGl/3ddRc8859nxfXNJC8Cy/joGPbe81WSNd0oVpDt7sREpSDChlY3wZwuMllXxinZWjTQwuaxEazaeWdxm9MiY/y8Va0hHo461ny9Lkz+6BOPSxx2aMkiseDospYM4HhcBBTd0XShMv78hn1ej5eef0EyzWeZMBiAWE7PvfA8+gb6RbAzoY5Kh1Pa5rjcpRGRa/FGgmGEGkC40sDdf7ppnoV+6DvfgmoI6O3rw+a167E424M8hUsmg0R3B554+TksXLoElekcYlIyubXjFIUnXdAM8XAvyYxUYKlUch4c/+677Y5n/vlPASkqswQOCvN/PftvUXCpkE1NTyOVzTjj5ZnlmiympZmuwA1UaugKxhAoO+WjVDgooBF3YshxhNAdiosrleD6zEvPC+CXGO8ulLBq+QpJZuxldvNMTpRG5ovQW8Qwmihi5NPcjGRtE6y4xuP5GQR7UmiFHUDrTqSx88KlmB4ZE0t/1512Fm8QLU8qfat22VkSHnfaZWfkCwXxrlB5VoHpnIjonrXA7l31hsSLCVgU8Aw5jY+MitK7156vwpaNm6UqhPKBAm3BwiG88NJLGFgwKIAulRmdndi8aZMoUYP9/eIJJL/QZU+5waQ1VpswXssqkuFNm5HNZL1TGTl28hbd4kze5X4xpku5QG8QgYXAv3hwSPJbCKZUQHoHB/DyhnVe0qOWfEVcC52vBHQB33JFaIQeH/IwaXmXXXcV13OYx3/SA8QEy4yblMZQYDolyjorYRgKLE7nEK63pJJhxZKlAtYMxXG/yPOd3V3o7OiUkACtX2bDU9ZyXEzyLIZbEmajwhRvBXHpV78JkMfTWZRbdZz1lS9isjgnHr/c2ARSjaDIip1esweeeu5f4u3p6u1Bzs396M50SJJpjUmv3b0YHx7B4MCg8B/d65O5aSxduUL4fCY/K4oRFQoaEsQNJiMytNiZSDkJtJmsyO/NoyOIpRLi/ZibyyPUDMi8aLwUSpRF9I5GhWdqzO53y1UV0NnmWM4XdM9IV0BvB+YKxjZ7XS1miV0zES7knvLpJsVZcPZc877jxbcC/jbngs3LeOf31SNgvQjWQldl1itbW3Xwa1riptYzfc3JSyIcWAfYaIhGfM3Vv0d/phcN1GRBDjroYBTKZTzz5DOotWqIBqKog1nfDbz5zW8WEKaGRCFyxx13IBKSaAcK1QJS0RR223sPp/yjXhdiJtjxleBJN9n999wvdbpRN5ojdautqjxn731fK9pRnQvKmIlbG+6vO+U9V6xYgZdfflmyQ7s6u3DNH/4gz4kgLP9KzZJoxSe880RJiKMQWr5iuYyfMWcm76xcthybNmyUmkl6ER6+50Gn/tn1GjAksMteu0rsnC5XriddxU6pVFC8Db+/6mp0JTrRRF2sgcPffDiKtTLu/Pud4kbPRlJCbHPlPN75nndLSUy+XhENn6BOAqJmTaG2+6qd8btf/wadiQ6nhA5VHPXmo+R5t938N9ChTFdpuV7B+z/0QUlMo2Ul5WExSY0WZadZbUhC22BPH6769W/RFaWLv8qqaxx61OFikdGlTquH3oWb/vgXxGXVgEKzhEOPPVqE2pLBIVz3+2uRQlxAutQq4Yg3HSk5AAwfMPOfJ0u1qnWx4J55+ClUG06mfDqWFs8LbY13vO9ErN24XpQPAiM1bQp9Ck0pqaN7uacXV115JTKBNNh4s8H4n/wGHHz0oSI06MGpE/gIgq6FLuEkWoHu+eG00IP1FmrTc3j4pjvRrDpndzeCIRzw9iPFIqFn4vV7vQbf+dJXMZDpESthpDCF//nCZ/D8mpfQQWskk5Gqgjv+7+8yvpnaDDoinTju/ccJg9LyIqDTTcpX8sOVV16JbCAt9B2W/FuGKRo4/v0nShki3a7pbEaEMsMOBHQKXwp30oHG0mOMFSOEG395rRfzLKKOt37oXZJ1fsNvbkChPoOhcKd8Plucxf98+izMBuqiDJcKJRHi2WRKAIbemh//8FKkgwnUWlXEAlHh10Q0hWKrjJNO/oiUdnF9WQWwfnYMPQO9qObyiNUh5XHDa9bjVbvujq9ecAGyqU6UQaAjMAHHfeB4kQmS2FUpSxUEPTkC6gbQNcmI7nWG+AjEzGOhwksF5EtfPBe9Sbp7S0gEErL3JZTxmXM+K4ocrSeGoKj8L1u6VBT4K3/6W1lvUm+uPINPffYziHakRbkgXzE/44Yrr5c9HMmNor9jAB8546MS96enhjz8ta9cgI4Q3fM14eEPn3Equrq78L2vXkT1VSzRUr2EWDiBU876GBphJzXj98AAACAASURBVBOadEc5q9Y54+gE8+9/62JUGmUkQgnkK3O48MILZW/P+9KXkIlnZc02TG7CdTf8Ges3bZQqCo33T85MC02QHyY3j0iy6qpFS/HxU07For6FXt7R2ed9Rtb2vHO5Zt0yTo6DP6effaYogAR0AioVm/5UBy76/JdFEeQPcwXO/PIX0IyGcf5XvoxOpMAaEq7ThtwoLv/VFWJdD9DjSAOmVBbjpFmqIhuJIx4MSxz8y+efL/NJJFLiiaugjs988Rzx2tBLQMOA+UeSL9BoItRo4dvnXoh8cQbdyU6h3e9+/2JJnjvpoyejM96FhsTiY9g0tgk33Xoz/v3cs5J1L6Fcyrqoe7xwq+lkuJuWw2I1u/70doCurnabdKahL3Gjs89H0vF8Wpe6grqGf/U+1rXuWNhMRp/f1Mtv5W8P0NVC3wbQdzpk760xdLdRir0ptbm1L6+R2Pkj9zyMfGkWnYksStWiAPpjjzyJYr2ERNg5tUoBl8C+3/774f7770c85NRE11CTrPCGe0YRCxf23GcvSUahwBaXfGcX/vHgw8Is+WoemWgac+U5ZOJpr6EJlQfRXgIR7H3YfhilxdDXh9zMjGjkLOOgVUFNW2rnEwlJ1CI4333r3aigjDjiKNYLyIRTyJVyyCY6PNfia/bfW6xCzZJmXe5g/4CU9Dz18BNiFxXLBaTjaRQbjnsnFXVAiXPa5+DXS+ycAoWu1Q3r12PVylW49S+3oFjJi5upjhoOOPBAPPTAI6iggiRiaLRqiAWck9tqaOB1+78BRbp0wkEBVkmoaLbwj78/BKYJUbzzmRRQ5VYZiUAcB7/xYNx3x33uPZzxvH71vmLhs7SElhaTdQgQLC8hqNGyYAz8rttuF0AuN0oiYA468hBRJOi24/6QgZ+673F5qvP8MPZ962FOYk6tjgdvvU9EALVhCtj9DjtAEm3IqBSaK5cvx6a16/H0/Y/LdVRsOL5Ks4JoMIYKagghgv2POFDczMyEpguPuQZ0SxMIqOhd+6trUUIJSYGyFkooIoGEqFf5ZhGpYBpHnXi001gFTB6KCsgLcLhjoxJJV10qEkeiEcDd193suhgZM27hoHe8WQCR1kK4Adz9p5vFghcaB/DG975NPChMDAq5pZ5//cP/yapwOfik495znHiGCODMnyBNUUn5/S9+LzxAIHdOI3fGRaVEEuTQwLtOercoUlS+aElK4g0B3Uvwc9zZBKLZkQk8ciPzTKRVCSaKObzvE6fi6l//EXnk0YU0mL9fKeWRTpBOgaNPOhGBeESsQ+ZNMF55yzU3evsSk8yAhoxpJj+DjnSn7A8TmjjGo088RpLrpptlhKJhLO0dQCBfwdzwOG6+9gaZV50lbJKLE0KhVUY0EMdsdRYd0SzeceLb0Nnfi825SXml4kSvBJU3KZWrVoV3COgd6Yz0aKCrmJbazy7+CcotpxwxQb6RKK+j0HHtqMiefuYnvZMOKUiprFxx6c9lrbnu5L+Pn3U6CnCOkA3WGgjVW/jNZb90xi6zDOKUT39cyvXIL1Scf3rRj+VJ9C1xz0799On44cWXIiorBdSElqk6BTDXKOKcL52L4YkxLFi0UGiJyaAEu8u++0M3JY/3orLjrHWuMIMLLrgAl3znEg+QOZJPnPNJRymIhIWfxLJusY46KF5GKlSd8RRC9SYu++6ljsdS/gvgc1/5Ai786jeE2mrNsoB5IhhFtVGVpLnzv/E1bMpNipXMioTl/UP45jnnIRmKSqyd8fGPfvYMXPzdS1FBFUlEEZd1DCLXqqAeCODCi76BDVs2S48CxtBfeu55LOwbkAqSr3zxPMTl3PsIitUyglEGHMIoskIjEMdco4Bvfe870oOCXqBVq1aJi52x+u9e8E1J+Ks3q7KuX7vo6zjjU2chHk3LvjcbNSRDCRQaJcGZCy/+OtLZNNasXYuevh4nyVXisY7b3Uk2dV5JF1H3+FLNHFerWhvJqOWroKzY6NwR25Stzc9iD3jl23ofKQt2WwrX6w2v67jfTa/jsJ0m1VNgk+eoYGi5Lp8RWHnwa6Six7HSne5Tnp9f14JdkBpNPP3wk0K0hXIe2XhalojaOp0YanXzXg4AZ7z3FMhJXsPjwxjqG5L1cfSjIBatXCwub7rZR4aH8fy/n0epVkIq4lhkZD7GrGvNqri7Bnr65fu06dZMbcF7P/QBSYiiBUd3PZuMaOyB7mNa5v/65zOY2DQh36P4nJqdRH+2z4u9z5RzSMSTIhBiiGP/w/YXRYCCeHR4WBo7PPng48LsGv1w7qX/mhidHsNA16ALZvt7zUJoodPdfOfNTAQDJmbGMdDZJ98leHAdcjNTWNDZj1K5gFTcyepn6seb3voWrNm4AYuXL5U9+r/rb0AmkJSEMgVOzd8Wy7hRRCrk1GAX6gUkwim8YfV+krxBIZDu6pByFlod1BBZL8qGGKyDv+2PN4nlzTFO56dx2BuPkBpyiXkxHj81hXvvvBs9iU6mk4mg3ufoQ5w4Xr2Jh/52v3zfESbAAUcchGqrIaBE5ea5Z5/Fpv+sl+9SKFIRcbr+BTA8OYKBnkEP1Pc+4LUCYKxoYGyZQMgwwlNPPIXZ/Cz60/3ynLHZEQxm+0UporstFUojLwCfxGsO3ltCDUFmEBPQmw2neRJ/57GD1TqigTDijQDuuW4rYBPwDjnhaFQCTue1SHM+oPPzw999rAPoZCJpnxoAAV276FHYHP/udzhNhNwGS3TB33/vA5jOz3jjLzYLSAdTopjNlufE6tDxH3zMoeJyl6RPp52bp6RI7X8rIPHF8lQOD/yZXhkHFDi+Aj0FKCAFeqKAejGHRDAstDVdyaMVS+LEU94rOSXjo6OgC/jP1/yJhbvIhFKubUYrpIZYKOaBy2RhGh2pLqHdD3zyIwhk4pKMlmqFECxUccvvrxcaYCY6w1Ecy2ytiFgkKQo9LVjSbqtewwnvezfQnQaSMbGk6SZnLg55V045ZEdBN8OZrnU2hrn75jsxNTuBgSz3v4Wx2VH0ZftRREkSZwns5GGuwwkfPEHuJ/zabOEXP7pCuFUB/WNnno65YFN6MTDsQgv3dwbQGXX98KdOExnHZjm0qH/6HSf7O+YCOo+eqaKOBCKYmB7Fgq4BTOYmJdRFTmJ+9Ze+/RUJU9DLQAPpJ9/5kav4OrJjdHoUA10DnlyhbOrJ9njykdf8z2dOdwCdSXAuoFNBZRkZ83uqcwUpJQ3VCOg/9HiQQEc3dm+2TwwYZp8ng1TXnB/K0KfX/Ae//OPvxeNJOR+tt3DJly9EohWSDP9gPIac7GRElKVKqYChRCfy7LWRyaKOAPKtEj77hc+JkiF5U8k0Fg8swAWfPU/UVO55ocD6+AzmKgVZ02TMwRBmvm8Y24yf/eIK9Az24+mnn5bwT0+2A58782xkwkmXHp31ylXzKNdryCazYEaX2zlFZMm6kXW46g9XS35BNOEebCIlZq6hYQCd89eSRwVJTThV61pj0/OAXM/3MElxFvDtvTQpTpRK1wvOz50DVhre8antMtzFaNUOl9tx20sY2U0+F4NvBbPc5ZtuprvWdLttXhmLYXclWqcP3HsfstEUmq06IoGwaFN7ve61EqekZXzDDTc4tebJDtGeyFS02Pfee2/5nA/+x/3/wPDEsCSqkIHj4YQA+sqVKwWUn3/+ebEO+VNqlPCqPfcUxmbseGTzFqx94WUh1rn8HBLpDMoA9jxwb7Egly5ZIln5jJPTYidh0UJn4th9t9/ngTcBfZ/9XifxzU0bN0qs++F7HvYs9PH8BHrTvVi++3Kph2Qy1l+u+7MA2lD3IManxzDY1Y+Vu66SuDkTqR7+xz8QDTiCr9hkqVEIqw9bLfFoxs6ZyPPn665HNpoWhYgeh+niLPZffQj6BgfRkUjh4ou+g52XrhLNfWp2Bp3Zbuy572vESmYW5x577IFf/uznyERpz5MlW3jDEftLgxomszEB8LF7H8F0fgo9abrWHC39gMMPksQYMhE7eTFmxbIhofImpLkHG1PQQrn9xpvR29Ete3fM8W/F+PSU+FN22nlnrF+3Dn+/7XYkwEYOdex70AGoJ6NSzkRA/8ftDwh7OVYncNAbD5EuVXT1r9+wAc8++i/3cwpV4E1HHokwG9MA4rJ++P5/uOtXRiwYx5Fve5MIxgcefBArVq3EPbcxIdH54R4ecPgB6OlhnkJDYr33/e1+lFFBFM4+8N/R7zraaR7BNqfiYnPPSCeDsJylGUCiFRQL3JbpHPbOYwTQ+UNAv8dY6BRth73rrWLdtHh8r6sQ33jNXz1Ap5p2/LveIRUdjz76qMTPb7nhVhmTKrNHvvVIoUFWKLCR0V+vvRGzrTxSgbS4j2kHHf3eY+ZZ5yJYXCudyhjrjoOlOm793XWoV5w2vJOFWZRiQXzqC+dI3kqksXX8c4U5xFMZjLUKOOOcsyW5rSOTxtWXX+k03nD/nXTyB5CbnBYrmVUgl11+uSh1BLlcaVaA5H0f/hBmKgWZW7zWwm9+/FOkWc7UCmA2x050nTj8bUejo68HG0e24G833SZlVWHmRQQi4m3Y97g3IdrTIV4MqSF2s4IlfllvSIz8maeelnyRn37nMq1KQqE6h1NPOxVDSxZiDbOte7rxk+//VEJ+TvgGSCCOU874qFMe1gJ+9eNfiPpMaGbY8LQzT0fOBfRIpSFA9rvLt1rohKEPnXGKeGqoABPQr/juZRJU4j/yRREBfPxzn5REUZatfe/bF6EjkZV9pvITT6Vx6ukfk/g3e3iwLv9H37oEGzetw7JFy1BBE2ed8ylJpGMp5tLFS/D9b1+MWoPVJ07DFILexz79CenVQAudoCltiVtNR9EIBFHLFx1Arzbwo+/8wAN0qt3FZklc+DQqmNj6iVM/hqHeAbTkpL2QeJzO/vq5mCnmpXKmOD6NK779A4R48I7LOyOVWXz+gvNFMafy/z/vOwmLB4YwOjMt2fFU6j/zhc8h1ZkRuUvXPRWXWr2ITDiOZrOGcDCM0z99pngr/vPSC7jisl/IbrHkk+Pkv5M/dapUDax96WWJ8//wGxdvNTJmp6Xh1a+v+h3WbdooxttpJ31E8iES0aQ2Uca5XztXXPfaY0BMBhfQ3ebpXvCapdfWqra/i5wxZ5koqHtxcmKUnMXgJJV7yXKmFt263y2gOy76pjSWsda5vd4+z3+N/q3Hq3oxdAK6lKjZlpgyE+kaL0Qsgq8FPPrQw9KlLBGOoVIt46g3H41mOCTATMHBbNDHHnpMLHMOnm54Mtg7jn+HuN533313caU9+uCjwnDisqBr+Q37SIz22Wefxatf/WpcddVVWDS4CHu8eg9J+GAMjUk6Q/2DkrTy4H33Y4ClMGhivJLHPgftL12oqI0zAYauTWl5OTEhtaQUcnfdeaccxJIKpzA6PYJzzjkHf/nzn7Hr7rtLbJMu4Xvuu1fqAg865CCvDp0aKl1I9/ztbnExUZkYnxrFu058p3g0mKTBRBGWsdx+++0yp46E01zlyGOPlIQdrh8TjW6+6SbRkJ0IdBOHHXUkimhKcsvIhk04eL8D8Jfr2KzG7Q3PzOLjj8GW0RGxKh+791FXU6UXISSC9YCjVqO7v9epRojGcPVvfid5DhznbJkdptI45I2HCsPRWmaSG11bjGvTci0Wy1KyJi1Yg2Hcf/NdYnuUKiUJJRxz3NukpSnjzk88/jhSAXYLdAQ/a8YZe5MMXlrotzsWugL6gUccLNYEteXHHngcudK0JM91RFJYfchBoig99a9nhMGZdMTWtbffcgdmijlkkx3Y95D9JGOd6zs8OoInHnpS1nWqPC2W7BHHHiHWOr/H8U3PTOMfdz6C6do0TvrwhyUjV1qBEiTQkuxxKR2i+1QO5mGRdEuSgO67/lbPpU7AXv3OY6TCQOKedLn/0Uma4w8/P/TEt0h279bs2SAI6FJTLbTdwDtOPE5ocJdddsFzzz+PB+5+ULwRE4UJ9KR68bb3vF2SnRjvI73Sgn/g9gdRQAnHv/sEWRN+Zl3ujjLjZO3TQo8FwtK+86ZfX+t03mIpFIDTzjsb9zz8IJYtW4ZsLIGZtcxY/yM6s3SdN1FCEIed8CYs5NoXC+Jq/dXPrsCynsV453uPl+xzCn/SLitcmGD2819cgY60Y52Tzo9599sQ73SAKtkM4pZrbpA1YukWm3+89+STEEjHMZmfleQhWm2//cHPEahV5Hqu32lf/QJeGtvsKPxNpw94fi4vz2QzHSbDMVlz/Zq1+Ms11yOOKG1EcbW//5QPYoq0wu5tbs32tb/6o9zjhA8d7yS3Udi67VZ/fdkvZV8IzfVWDaec8QnkIhDlJMrGO7UWrvzJLx3XuTjBg3j/6ScLHRA4aQn/8nuXe4DONTjt/M/isWeexqt22U06CfZ2duHcL3xRyigTEXr8gA9+7EOShMrGXKd++GQs7VvoSgBgplnC5877oshXJriyguVnl/1EZADpyD03Eh87+xNyvgAtdAK5AjrHLl0G54qS5Y5yDZdedMlWC71Zxre+c5F4UTasWy8dAZvVGn78vR+iWqs4ZZ+ZTpz6xbOkxI7VI3Tf/+KiH0oPgamxMcklufa2G3HjnbdjybKl0hAqlK/gogu/iUiEoS56aoEzPn8W4pmkJHOSdi791vfJdSKrKFM+9OGTJEudoCzu/ZkZfP9b35WQA78/1yzigq9/TWQx16pWLOObX/oamm4ostaq43s/+D7Wb94k4UM2C9pnz1fjjI+d7vAEz6dHHef/75cFT6i+S+6JC+gS/XErorYmr21bf94OYO17HtCyvwG9Gr76dXuttfBtYptzD/7fyXK3Vr0rZhyMNKd9thsXFeB5jWVWHrr3Vpe7KZB3uutAXERseMKElGcff0Zcwlm6hFtNAcOW2zqVwMXs9uuvvx79XY5LPF/JSzyEGe0E82eeeUY08Yfvf9iLexHwd911VyxfsQLjE+MSe2bJiLaOZRIMy8VYMscuY/fedTdSiaRIFFqarUwS+x1+sGSuSgwhEBDrnIl8zIjm8+65i2BMvdyJnR19zNGSJEPLgovEbHsqJa993eskCen5F16QuTD7nS6NR+95RDT6qIjMJg4/YrW0qaVywjgvrV1aWaxfv/0mp3aXxEQX4zHHvEXK8CiUHr77IVTqJcTDtK+D2Gmv3dFKxZ0a83JVYtnPPvZPSfLiptBKP+Tww6TBChvxXHfVH4W4UwHHPj/y2DdjS2ka0UxSMtVLc3lJarr/znvEak0EGelq4uA3HioCgOBKa18BnSWH/QsW4KnHn8Auy1ZgYtMwXnCtaJ3DvoccIONjM42rr7pK3LH1VlXEzVHHvAVzjPZTH6w18NDf7nNdeQ6w7Lf6AITjMbG8HrjzQVRbZXfsAbxx9aGSqLjbq18ldfvUNOllefIxpzxx3Zb1WDK0FPuvPkCsm9v++jfMVHLIxjqEad/+zuOk9Glg0QJMTE/KXhAUpK98X5/snT2shuVeCuh8lgB6s4U6G2wQ0G+4VeKiCoh0uVOQM/eiHaAffPybBZBIiGE2AwkEcdO1jEG7WbQuoJNOmCX9h99dg4k8W/z2yPiPPf5YyVDuHugXhYflnqziYL0/s91psdOjIF3X3IM+9AwKa6EzB4Ahg+uu+C3SoZincOx37BFYsMxtJIMgugMxXPubq7zP/zn8Ms772gXSGIn13Sy3ksgmm4YkU/jXk09jz912l1gmS05v/ustQpO58izS8SymSzM46ZSTpbf2s8/8C/+673HMTI5JiR9DZx887WRMlgvYmJuQznQEpvJsHpFSHXde91ckWszaB17Ij+OL3/xfbGZ2d6slig2rW8jHbDxTr1al7enVl/8OG8fWY0X/UlEY337CsUhm0wh3pjCdz3nygmVYLItlRQrXnq52zouOfsbHHZc7KxJq+OgZp2M60hKXOzvp0ctw1U+2Wuh1BPE+AjoVt2hYwhIE9CQC0k6XA/ng589EKdBAsMaDamKSkX3lFUy+a4prORXL4KSPf1g8bOxw+LPvX4ZKuYCOeAqTczM499sX4vm1L0tFAcsHabDQG/HRD39E+kMM9AyIAvU/Z58uIEYwpGJO9zuBnZ5VaY9bdBofsQ79h9/+vjGYgJNPP0Wy3Gn5vvzCi7IWP7joYsdYk5EG8amvnYsmG10VCqLgXv717wmgixwIAO85/aOIdmZEDtAbMbFmI37145+j0Wxh46bNWLhkKT54GgG7U2j3m1/+BuooS7x9eGQj/nz9dVLtMME4+VxOkoFXLV+J5mwFF5z/FYRCUYwXppBNdePML5zlVFqMjuHXl/0C5UoB6ZgThjzpYydL85kFS5zeArMjY7j0ez9wQ0It5Cqz+N4lFzvtdulBc/NPaKEzKY4o6p0yJxa4o7TbpDgFTlGefaeNWlCVlq+sRDIWuUC0sdi1OZJ1qfNzAjH7uFcq1bZ16P4kvXYKhQL/vHsT0P3ZeHKha6GzOQQzsBuVGv756FNotZy4I5uhvPGoo5ArFaVxCBPIWLI2snEEMwUHCJm9fOJ7T8Qtt9wiVgoFKZntwQcfRFe6S9zxzKJ97b6vlZKx3ffYQywx/tBqZsx0dPOwACkZUTIzeUIZWz+WKwinEhIr3OvgfTDBQ1Xg1LxKn/QppxSObplr/nAN+rJ9ks3OzTzssMNk0Xl/WnBS0sHyluEtKDGZrrNDFlz6v1cqeOSuf3gxL7LAq/beUzRQJmvR/bV+40YsGFogXbLuvvtuxAMJcZny57DVq+WwCzInkwpd+0rmtPotR2IthWBPlwgEZnU+dCdB0Snd4b83H3+MZO1SWbn773ciFYijUa9I8ssxx78dk8EKhqfHpW6YNd7rXngJ/3zoKbmD486K4OAjDpHkDQIIAX1qNicWOsJhabHKRCPG3voznRheuwFPP/Y4MrE0Kq0qVr/xCPkeG6a88PTzKDdLSAXjOPjgA6QeNNSZ8gD9wdvudQGdIiiA/Q85QJ7LNrh33nInKo0SMqGEjD8VdsCHB6F0dnTL7+V6WRSjBX1OT30C33HHv0O8H3fc8XepSZipzgoDnXLqKeIdGc1Non/BgNMqk+VVzKGoVgWwuWbcQ4lDuZmoZAwm5zglKS1UajURzgR0uoP5w7yGQ48/WgS5NEXyWeiSNHfcUY6gZzIbhWoojJt9gH7c8W8XAcJx3XrzbRLfzdeZhtXCxz7+cakOeHnjeuz12r0lhszxstyNPMIDP1jOKa40sTDcGLobRrEWerTWEpc7reMGY5iNKt5+0vukgQznOTc+hSXZHlx/9TWSpBdLpoVv3v2JDzp1u6WiKMxDfQNSP07gvevGOzA8thmL+hdK7kooGJaDRCLBGMbnJtCd6cW7PvIeURRpTV3yzYuQQhSNWhXhSBSHHHMk0kN9iPV34YWN68S1v/due6AxMYs7rroB8Sb77BdQTqXwgc+eJgo294khCPGsMZGRPbwpiRtNXPera4UHy42idBr81JlnSQ7DP9c9j30O3NdpKuR2m6QyT5CjBZdhn/eA0zL4t5f/SixF/l5v1nDyJz+B6RiPSwwhTkCvtnD1T3/pWMbsRxAI4v2uy53d8QiAv/zuZWBmT0QSR1p42+kfkQZErM1mYxcqtpdf+iOxOouNEmKhBM4+99NChyzz+s7XvoHedKfMhf6ID37mE7JP9XJVDBaWr1Le/uryX3iJbeSlT3z6kzJOetiYpEdAl+oNtKT6hAlk9MSwX//3v/U9R4S7/+iuZ0kn5d2KpctkHN/++jeQCDCVD5gp5/HVS74jFQebN24SOfDdL31VPBkcxHRxDqef/3kMrVou/QQI6OlmCF8+51xk4xnnpL1AAJ8+73PSNY6HJl3yzYtRbZUktEJZdPZnznIa99SqWLJymWS1r3vxZXQHk/jl5Vdgy9QYerr7xev6qc+fLf0Z6HH8+nlfRa1ecXgWQZz3tS9L0yn2fSd9ZIMR/O95X5G5lhtlCVOc/82vOF4twoUL6CxXCzHnRXOg3K6LlAH6Yy1o/d0CurWixaqmtU+PSaPhxsTrAs7S4yLseAH10CC1wiXO7Z6KSUBn6bD9zCoTqhzo+Ky1zvfs33rfwIpD3LK17bjcqaEv7B+ULNPH//GIJFARcMrlEvZ5w74IJuPSV503pDXOcpzeDqflK93pdF9r1zg5yae/Hw/c7fRoly5YCGD3vXZHjIkX7MbEw02KRTz5yJNiLVHEUpsmYfAwhdUHHYwnHn2Mx1iJuxXZNHZ7w6vFRcckNmnnyj7xbocqNh957qnnMD47LqDODd3zdXuKoKZngB3UWFvMgzTo6tl5t129jGrNtv33Y//yYnfMFH3dfq/F0OAgnv3PfyS2xo51mhF/59/uEsEt7h4E8doD9pYMeTZEuf3W29ARy7ix/Cb22GdvBLqyAogUBjys5NY/MQ4LFGsliVkuX7UCe7361UIwN//fjZJNzp7ddJvtu/ogpFcuwEub10k2KpvDcH8eMwoIV/nAww4S5qcbkRnr03M5qU/l4RyJbEZccbFmAHvtvBvmxidx1213OJnz9TIOPuxQSaLbfc898Pvf/kH2nuM74MB9ped6rl4WpqHL/UHXQtejCvdffaDUldPr8be//Q3JQFwAv1SYk7nK0avJJEYmx9DXw72RdFT5mZqbFjf6e9//PgGDO+++S+aQjmakAuCoY49i8SQWrFiMJ/75lFjBtHLZjY6WmRxp22x6jV1I/HLgiFQQUTRzKZ0YIWPk915HQHfSDAnYh7zjzU5Tn0hUAP+ua2/0XO50WR/89qMktirtuNnMJBTGrX+8SYS+k6bTAAGdwEJBynAOFZFEOCkAfcIHThRAinVmJDuYHhiGrbp7usVlSQAgPVKxtWDuMTfvwvyHQhnxZhD3XnfLvJDACR//EKZLeecwonINQ8kOXH3Fb+TrbMfEZrVHvvcYJNJJOZmKSUg8Ee2mq/6CfCWHMewg3AAAIABJREFUVDQm+5Uvs7FOBgcdfvD/Q9t3gFlWVVnvlyrHzoksQRQUBkFBEUQQEDChOIxpZHRAEEVBgiAIgqCog4I5MygqqIgYUBAHA4ZRkuTUTdO5K+eX/m+tc9at/U6/6mb++ab4mqp69d69556z9147b/uv2+9kAlhQ1/L22n9+PYEFmfI/+PZ1trCjz6amJ6yltd1e/ZbjbaxQsyeHN9rSnXcg/YLGuiZrdsMXv2GLS102MTFum9pq9saT3p4NJMF6kRgLSxuKO6xzKO/Xff3bpDtkj4xNjdj733s6S8Ly8zrsvkcftN12280eeeQR23OP5zIvZsnCRVRSCvWcteTy5AsAOtLUQMOYQ3/S6afaAAC9VLC2yaq1R0DH1sIDWc7n7S3vezenjCF2DUv/65+4hiVbRbql6nbCh0618TwS6oxKNjqbffoTV1or3chVm6mX7bTT38u2z1BMvvnlr1pnvoWTylAudspF51i1pWAb1qxl7TXAEn0aoBQgfwl14Njrk9//Hq4BgE4VT4CeMza/qk/NWFdLG13vHtBXblxt37ruP+kFg6EDDwDyEk7791Nsce8C7gf8gadfcI619HRyyt7Svvl2xTkfIS3jC6WzF3zmCpvM1xgiQt7G0s4+O/8DZ1tLvcj8nfXDg/aZaz7HRj1T5Wn74AfOsKV9i5n8WrEZu/AjFwTlsYbkz3F6dlAz3zWVt6s+CYs6T7c7AP097z+V3QURZv3iZ65hzha9oa0ddsVVV7KfO2YgIDzRV2ixD5x2urW2ttvo9Bjf85HLLmSpHaovQivnkPANQIdB5ycu+nnkPiEuzXIX0HpQF6CnZWsCYgA36B40rfi63OPBiA693H32epocl/VoiIyfxvgF7Nnad3pZSIprsNI1pzo2PsBkq5mJSXvkvoeyGBSOer8D9sd8TmZwahDIA/c9EB2XOVrgiIkDaBHXRrYvNJa//vWv1ppvpUYFoj3hhBNoocAiwXXQ2hUlCNA/R0aH7a0n/gsT4qZilujf/vZ3mx4bZxeyMTPb7nk7UwBg4+BqhVCHVQTXHeLff7jjD7FAKGQ6HnzYwQR9DE6BNY7ac3ROQxMRtH5Fkh82nvHvet3uu+veWL9aYBb5YYccSgZF+1QkqqCZDAAF773lZ7dYRyFkLWOPDjns5WwkA0vtv3//16CgxFKzfQ7a36yvywZHR23FwsUcrvC7X97RkNF5xHFH8vpwI9/201tDKhwauRSK9qKXHWirpgdtl+fvboMbN7GfOuKU37vuO4xVw+WONRx46EG0ptHkBSGCwbERusKr6Cq2eaPt9by9bP2q1ewk1llosb/eeVeMBYMBp+3Et/yL3X3fvfbwfY8wjIBnOPJVr2JNO5qXsANbpWZ33RaS4gTLAAGU2AD1cAbjzOLuDpUSoyPW3d1j4zXMBgjpaKjfRd4FCBKlbKCRg17xUtLmnbfdyddHy2PWWeqylx72UsbhBidHGbdD3TZAEG030a4XHhdYuuo+RkDHLOuoQeM7Ghl1tndaqZaz2xuS3up2KAAdChAAvZ6zX/3gp1lmMBSjg489ggoSAF3Di35xw8/47Drj173+tTx3KIZ33HoH179+aIMt6ltkxx5/LJWqgckxrh8VGijNY0evWpXKHKxECAtaC7ECJSjCQTtHbLir2Gb56Yr97Lof2sjIIGPkoLznHrQPwxlQNBHOmd/aadd/61oqM8iAWD2+yc7/2Edt5Wp0ROwhaH75C1+0/hIApMaky6OPPZKhNo5Q7u62713//dnuVnB7n/h6umnB39d+6evsT4DeAi2FNjvmLW+wmZa8Ffu7bA2GnhSRXV2y0kTZfn3dTWYTmAHQacNWt9ec9CbWtUPB44Q0THbs7GSMFaVqXW0d9s0vfI3Xn6qMW2ex3U499WSWYg6hbK6jzdAsCZ9TqA6GCJLqaJ2jZ3++aNd6C70ywxj6UEuw0Fumg4V+3Ze/zg0GoFfyeXv7+08OilsE9K9+4hqDZEJ/8nqubkef8jYr9nYyTozSN4DUt7/4TRuPdArl54xzz6AHAgD0tc9+ycaGBwmK8JC9+t/+xfqWLqLXADIWHRdhQJ1/zrnW1dLJHCSECv/9faeEBLg2KAoIEyAPINAGOifijAHoyF/49GVXRoMpeAE+dNE5DCkCFOH2hzy64sLLbLo8Gfan2GqnnP3+MDmxWmXS28fPuZB8OjE9acXWdvvwpz7GMaqISaOMcO1jT9m3rv4q140S0HyxZKe8/zTrnt9Hnr/8osuinCvYhsF19uUvfYFJ1AjfoalMd38ve1J0lgv2yUuvsDFY9piQZgW7+IpLbCNyppYssfPPOo9GH4yL1mIbZwqs2GkHVu1QeZ6u2Mcu+igtc+zVdHXGPvv5zxGTkFuDcN8soKMXQCPWxbH0s/PEo7tcIKwYeDMrmoBeDJ0NVReedYSLA8+AQ6BJjfVVRrqS2NrbO5pa6AJuyazM0nGWOY2TmESaATosdP7CRPcw1YkCBCUjGBlYrmQdmv7+1/+2lhwETahffvFBB7KxDCYLQXgCtO+66y4r5UpsNIPvL9zvhZmWImGK97SX2m18GiM7223/F+9Phke99tqn1watcHLUutu77Z9etC/d1Wjd+Jydd6Eb7d5772VbysXLl9uk1W3RLssIxrC6EXOEVQNrB1YPnuHO38AVjOS9Kdadv/TQg2jFwT0LgTd/4QL2cufY0NhEAvEmxA6xF7/97W+tIwcNcMT6Wnvs2NcfY6tXruIhjk9O2Q47hvdCsN31X3extAOlVii72/eAfdiXHs/+29sB1kHvBYEe/uqjbAy2PCY3jYwx0/2Pt6GWO5YPot75uFdR4Vix/XZ203d/ZDOVSesutlu+VrXDjjrCnpkcsq4FfUweAoNghvEtN90cGlyUJ6yj1GEvOmh/xnoAUGAauKww+AU9kdEalaM9p8sUJvO7eigcfvyDG23Z/CVUZA54yYvtz3/8i03Wp62YK9nhrz6CbiaAJXQ/7APu/9ff/cWma1OZInH40YfThQxFDmGP+d3zCHaT0xPMcMde5zpabXxmikTPefFdXVnLToRRUGWASoFbMQwn3x7dkDV75RGH0d07Oj1Blzvc8pq3jQ5buzznOXbv/fdxLjmAEVPlINTIeLENbKmet4XtPbRq7vjZbWykgq9SrsVecczhzOgFfSyYN8++e+11NjE2ZvO659FCRY091oovrG/FihX2za9/k6VzHYUOZtu/5rWv4ZQsCMmbb/gJlSF6DfJt9sZ/eWMYbjM2YtvtuD3vAxpETwYIIfDUU0+v4hAiNinCiNLYmlZtYBGm6cu12szIuP36p7eGpk6sZy/ZIce+ksKTjTAwrjdftO9d913SBRRpgu4bjzPMVEfLzP/8yrU2w34IQQl804nH06sElzeyiFH6+flrrrG2UugpMTY5Zu88+d1WaS+xzvrWG35OWw+hJH7+bScwqZKDahYuZIUI+Bhx2R9ddwOVo9HyuE0Vqnb6hz5gd997LzvIoRwJPAxAR/gF8gftaK+64lOWQwVNvtMmpkftgrPPtTEMakE3yK5Ohr3Q2AQJcn+/5252pASAIQ6PWv3xoRG76Ts3EqRmpidZ7ve2d72Tc74x4asbeS2Vun3v29dZvVpl85aW9g579xmnMpMZoRmE76645FLrb+myQjWENk768Afs6Y3rbIely8k3mGD2lau+xD0ar07QA/TOd50UEnX759mnL/4EhwBxOEu+ZKd99Dx7dOVT7Lw5iRwDyIbRcbqhRyeGrRMNfyxvp535XioV8CZAOce5UW5XQuvejtY2Nr5CG9mrr/wcw234HLyF51x4DsOBCEGiNz0s1EsuvsTaC8ixCTX874ObuwvdCozldYjDqzYe9H7h5RdnIEljpq3dLj3/ktAGfHTEerp77ZyPnEcFAHT3sY98jHIQIb8Nw+vtW9/4JhXDAGToNV+iMYezufzij7OXCSqeoKz++3v/necHUP+PKz8TPbU5hgAvvQyKSBhYA6zCc7/3tNOskyVwdRudGbXPXv1Ztt4Ow1pC07Q83O0MW8XJorGzW7HQQiXXZ6mn7nFvBUN+qGYdyrbKoxusbLrjQ0EuxzfDC4iQTRzAQ2MiDm9R3pca1nhXP97HcdBOYfAuecXipeCTHjJAp2ciBOuZyw1Ar9U4kAXxYmzeX//4F8aeSnmUUY3boYe+wiamQ9tC9EOHhfT4w48HIVcLccy9996bAhoMKu35r3/5a6yXrTAT+aijj7YnHnvcDnvFK+zaa68lCHe0tNvA8IAd+vJDeG8wE4aroP3nX/78lzCFCPOV65N2/Ikn2EMPPURX5R57PpcuWljPiLugXSOsjD/95q5oOZVtYPMme8fb3s6sUnYSQ6/oasUeuOdBCusDDnkxtX25PCHMbvvVbXSjAZAAWvvts6/tvfcLbP2GjeHzMzN253/dyUlnyB3A197/tDeVDDw7Dvx3v/kdvRaqQ3zZYYdava1EzRtJLUhI+tOdsHLznCCGGskXvGhf2+N5e9ptt93G+BZcjnCT4f/rBzfZ8Se91Z7ZGPq6L124yH7wneupQUNwB2uubvsdGACdSVwtRVo2aFQDCxvgsdMOOzLxEUIJw1fg/v/Tbb+3ShV9x/P2hje8wb7/gx8YiB+q374H7ceykFWrnuaABLil8fy/v/33tEwg9Gv1qh188MEEquXLltmvb/mVrV6/2lYsXk4G3f/A/VlzCmEISxWxU3giMFABDIDe7Xvsvoc99eSTtB7R2OiW7//EyvVpa8sh0W7CDn/VEdbS0WZLli+ldweT0e75M7wpZrvtszsVTmTow5IBILIOHWwWLd5SLW9tUzVajr/+WUhm1NcRxxxBix5KAmgbXQtD65Cwp6941SuyCXA4f/T+x7wBZYCDyY547avIGxCQ6GNw0/d+bJPlcesqwfIq27HHHWe9/b22es1qthxGaOLXt9zGa+x94AvtsMNfaQ89+khmjQVAr4c2sNDOy3Xrr6NIL283fO+HWcwU9z7un19LOmPr1zb0/MrZd7/+nRDOYXOjLnv1646xrnm9DF1df/31VFpDhn7Njj/hDTxX0BXkAhKQfnvbHbMxSFjobz7ehnJlm79sCdvw3vbTX9nkzLj1t6B7odlRx76K54bnBz/hjL/0lS+TX9DzAa7kd3/w323l2tUEYuR1PPXM03w+KAEAANAyek+sWLzUvvyJz9vIxIAt6phnA0Mb7eyzzraZSt2KGCtsdXv8qSftl7/4Na28o954NGdF4N54hly1Zt/9yrVWrc2wqUqtUra3vuPttn5siLX+e+z8HHvswYfthuu/R2NF8ee3vOsdIVaNsFh7u33hqqvpvQAlwEX8jnNOs9Wb1nPUKKRDdXqGFjq+cA1YyKec+R4aGaijv/WHP7dNm9fZCswGmBq3kXrNLrrsUoLy4IaN5OFPfPSy2O8CgRv0OfCAnufAJHYzgr8EnR7recoZKJa4z8cv/HjmJUNwBR3iIJs5+AVDTEolu/DcCxvo/ZyPnBPGNker7/KLL+fP6iFy8eUXU47jGuB18MZlF17qyjTN3vO+U+npRGUKWoJ/5MILw3RLK9lEdcKu+sx/sMslKofQQhcK34fO/lD0xoZnveKTV9BbC5rF18fRgtZ9nXfReVnsGPQNz9EHP/hBaykgYGbMk7rqs1fRTYjJiAB2los5QGfL1liPDlrxgA5+9e51/S4LPHWJy9L2oKvr03KP8kZhszTZTXveLI/NexV1/zTG7sF8TkBn8m4EdHRugzUKwXD/PffZNAEraHIvedmBthm9gXt7M1BDG1h8wVpA1OmAgw5gu0vG8qB9Tk3ZYw8/ZuVamZ1/cCsBHwTnU488Sc0Qc87b4iHt9cK9GKeDgvH3v/2NQI2ub8FN02b92y+wgw46yB5/4gkSCYYm4EDXrV1H7wKA+6kHn2B2NqwlWOkHHvwSxlTh4oRlfuftv7Mn161kj3g0lnly/VP23ve+15566ilm3f/h178nwUzXpxhbxM+I/aN5BtpCPvjgg9aaa7WJyoS1FGGnFO0FL3oBXeXIHYAF/9gDj/HvHcXQ+OWgww+2cWjrLS1MiIO77r/v/HNW9kXl4tADaaVB2CN88N1vXWv9rd2MQ3d2dtthrz/aNg5tZgLJz27+qfWU0FHPbP2mdRTEC+Yvsv1goaOzFEQMAL0yQwsd/bXnLVzAlrvDmwZs7+c+z/78uz/YrjvsRPc58vTR0GfNxjW2dOGy4PKujNvxJ7wp9G/v6LTJsQlqobCmkGugvAg836FHHsos8Scef4IK2d1/QlfB8PybhzfZq4871jr6eriWlatWsjf2Td/7CSdeHXLooazNxShKWEwdLW328xtvsbHpEett7eEzvvzwQyzfUmCLR7hcAYZYo7p8DZQH7Y0nnECBrAQihgfA4JghXs9bZ7Vg+Zmq/eQnP8mqJIqFoh33muOofYORIMB+dcuvKHDGWeXRw/M78rgjWacNd+rtv/yNrRlYa0vmLbUNoxutt7vfjjv+NRRMqMCAUvyzG29hcw+46GGlIw8AfafpzenstB9cdwNj1MhSwTOMVMfszf9yIjuZMQeiWskAnZm05ZrNy7czTPLVr3/NisUQX52qzdg73/lOWmVMzCmX6c7//W+C90dW9GtPeB2zjfsXzLP//PK1NjozYt0t3RTS2N/j3nAs3bkoifzpD2/OwHzNumdCJvu//auN5qvWt3ghLelvX/PNLNdk7aZnbLsFy+1tJ72VoIp9+M63vsNQFHgD8mG8PGlHvfZo657Xm7UlRgUGvBTIa4Eyzn7uxRLd0T+99sc2PLHZFnfMJ6Cecvp7bHxi2jp7eqiwXfMfX2A7UYw+AR2M27i9613vCoBeqdkXr77GlvUuynolYI9POfN9LN984uFH7Bc/usVqtYqhxz8+v2bzevvoZR8LJZ8YllIu29fZnKbCVqboQ3DSh07nTHScATL8kYfwlS9+iR4sGAtwj192+cdt1dNPc/pcX2e3ffbKT9Mb1t7aaUP1sn3qs1fZIw8+SK/BF6+6mv654cEBW9CPOQQhY+HUM0+nVc6Z47UyLXW4x1DlUK/UyIMAbQDEpy/9FHOGerq7qaSddf5ZYSDU+DhHYSNx+FMf/5RNs1Nbyaar03bFFVcQsPGF65x99tlsKIQv2PnvO+t95AUoA/jH+1x2pU3NTFpnC/JC6nbyaafQSwKFDIr01Z+6OiR0xiZXWO+nP3klZQIMxUsu/hitbvTvmEIHu3zJzjjzDF4fYVModBdccAHvBfxAouFZHz6L8lg5MuDNj374oxHyQ2+8Sz91KWfJo/U2PISMX2cdwUIyWzNA96NKfazaW+VpnJ0NkBKXO/tdRE8gR9zCqscI7Zgx74e86D4pUFNZQ6UHPRqzLv30fVIe9J7MQsdmwxqjNoMYEm5erfFnaFQoHbvj1t+wg9i8rn4bGR+2/V60P11RAHQcAojqH3f/g7FQXAcx0N2fvzs3WzFuPCjq0FHSBnd7uVaxvV6wN2OeOOg770CWN1Ip4CZFdm2o/Qb44/vgyKDN60EtLHQf9Cuv22777sGHBjhjA1Ezi/gJNhvubmi/mIP86L2P8FxHJoettx2CK2STrx/ZaH09/RSkYJ9nBtfY8W88ngKR4w2hsFSq9utf/Yq1qGhYMTg+YPM759t4ZTID6MGJQevrQBe1nO37kn1JhFkMpVSyP97xR9s8tjmMtLRW2+el+3EACECG2v3ktN3/p3uiwx2RTLOXverlrEPH7GwIpj/++ncUKEgvw9rHbNqGRodtYTcSXOAZmaZwldIFoUULPR9c7sgOBaC3YXzq1ASJDImKiL2hbG7ZgkU2NjDEMqbf/Po2xivxPGA8uKIPP+5VHPawaOkSGxwatlq5yrODJfvLH/2CoDfB3t/t9tKXv5RTvJDg8o9//MP+dNef6OUYmhiy/o4+rh82wcZYlz1WG7eOfChPUe7pEa89PAyvqJutWb3anvzHExlvgq7AwGPVMessdNLNvWFgky2bt5x796LDDmA/dFi1ADqWsMRscWai1vPWOlNnz+nf3vrb2CgzWD5QRhj7QhgHLv+f3mqD44M2rzNk5OM58d/MzDRBEO7V9kJIeMM/3P/AV6LxzXwKUtANhmHc/+f7MmAMUqhuQ9ND1tvaG/q0x86L8CW8/T3/SjcnPDhYO1t+woLC7Gd4GWaqVpqoMBHrR9/7setaWGeNO/gRXygFAxjd+O0bWH45PT3J9sPHHn+cDY2PWO+8PrvxuhtsdGrE+ttCZ7UZm6KnLAx3Cfn/ULTXbVjHzHe8580nvdXWjg/R84OGKPDy/PxHt9A7pHpv8uzYgM3rmseyPVqK7ACZsyPfcJQtWLbQJivT7FHOEiwka0KQoYICQrxYIqAj+x5K529+9KvYUqlq5WrZ2gpdtmrjM1QIWtF/3qocwwu6Pv+C83kYG9ats0X98+1Ln/q8DQxvtCW9C+MJQX6Yrdz4tO20cDvmDqxZ/bTtsGKHjDbffso7yTuw0CEHr/0i5sQb1wAL/Y2nvs1autqZ3Y7YM/JgvvDpzzfQwfHveBMtWySloYb7m9d8jZ9Hcmpn93zbMLqZvSM0szt0gTQbGh2k3IR6deqZ7yWI10v5MLKzCMGBtrEFKosAPwAd5OAVF16RWei4zjkXns37w1WumOsl519CqxnhIXyde9G5NLbwBeXr4xcFy1iG2Ycv/jCvIQCCkXblx660CXYNRSvrin3sskt5joipIwQGr9NlH7uMFjorB6xiY2MjbHqFFre9nX2k96c3Pm0rFq6wD573QbraH330UcoT8M65Hzg3gnX4dvpZp1N+hrLTGueDXHL+xTQUQia82cc/9XEqhG1trUx2DoHz2PY0NzsLAfsHryNDzTFxTc1fyJmuBnxOCzl2cMvc8Jjg5gAdYUkmzUEZj+1mPaDrPPz1Za3Lmvcu+i2S5lwHOWa6y+UuQOfFIqCrqQQEKqyMxx96LPZCDnEyjDEtI46MzkDlMgnhvr8FCx1fAO2XvOQl3Cy4aJTsgvfM9u+esefuuScJF5uCjOCBtZtJIMi0BhFAo8cs3QU983nfzt5OGx8et6n6DPu57/KCXenOg2LxwEMP0tW2afMmCjS4U9paWphpDpfXuifXMlaIxhQggrZiBwXhWHWcyWzrRtbbO975r8x+R2ISGthgfCoUGqgWf7ztD+wjDc03fMEBXqOwB8Czrv75e5C5sCasAfkFeLa//+3v1Bq7isElf+ixr2TJClz7bFpZM/v9bb+NFlKBHZ4w4AQZrWAOxHCHNm62f/z5HjPmMcDSUcfmIHD32eeFdn/0koxMjlpHe1ew0GMMHYA+MTPNhDJY6LCGnln9DCc0YaoeBBMS6zCo4qH/fsDWbHrGli8Igx5gXb3iqFeyXzM08KVLl9nE+ASHMYCYfv6zn1lfS2iqg3M66vVHMbEJwhuaNATa728Lno7x6ri1FGD/lzjIpTXXbkMzw9bT0stIMHpGH/va4+jdQLfAe+6+h3Ppodlf+61v0UMDZQ9gg978iF0DUKGkrR/faMccdyxbzjKcEcFcsXNaDQgvoea60MbRn//lutBh/YccdQgFmMrgYOHeeeudNjg1SNAbKY9YbwltL6Mn6pAD7I93hE53w9URJum9+93vJj3vv//+9sA//sGOhcgB+c9vf5vJdgDZthLcxRjq0cZnxvoBSied/G+cOw7FCYk3EEoIGQjQKWzKNetH85LJabvpezexbS6UArRAPebNxxI8oZSA9zBg6MYf3GB9peAOx9eJJ/0zMvrYRAgVAr/7xZ22atMqW7FgOd8Tmp2aDUwM2PyOeXbUa460n910C71r8DAccswrbfvn7c5pehyCtMOOtmHtOrv5upv4+dGZYGHP65hnY5Ux0j3Wv2FsI71fHd2dtn5ggxXbW+iFQHkjlBX078f+QRFBXg0GQ/V19VgZSWMzFfv+V79rk7xed1TqcQahx7z+ve/897MEFvyHOOsuO+xkKx9/wr711a9bGzx8uVYbnBy2YntHHNFk9rZ//Re7/huhVh8KLPjkjLPPYjIp8jAwAOqrn/1S1u0QvHfyOWdYe08npx9CIQYff+tr3yRdQ5kerozZuR8+L6urR5wdsPO5T/+HdbX22OaJEevtmGeTM2PW3oK0v7y97g2vZVdJ8A2URlroZ53Os0ISIgA9hxg6aqirdSrNcFPLC4pOc+JBnOHZ538oTKTDIKSuLlq3n7z4k3zPeG3c2vPtjLNzKEqM+17+0cvpvu7MB2/smRecmfUMhzcJsv7icy+OjXwheWp20SUfpYsb/fiRWPzgQw8xj+nU97zH+tuDoojSVfReD+7xKdbiL+pdZB/+2IczLy/OXT1APnpBsL5DNkDBPnj+B0nXLAuD7K1UDe/BX4MqXrfLPnNZKCOrVSjD8QdgOuLaADfKgZDeboV8iYCuGLoHdO8e97Ft32oVey7AFah7QCfduFLT1MLGs6TufA/o3uWfJdxp/awub8wJyKEOne6HWii4l4UO1zStdNT6dXVzq2795S+tM7qL121aa0cf/Wobn5wMU8A6Q7crlq3NW0AQxtdz9nwODx8bjC80c7n55puZrIWdBgPCmgXj4RAPPPBAu/vuu9mVrK+9zyaji3a8PM7Wp0isgUX5h9/+IWrRIU6xz4H7UAigd/d999/PmdS4L94P1x0AGSNP4e7s6+m1b3z1a7Z80YrQG7gySuGA6+z94hcwOWRkbJR15rDOwAiwFNCoBtYmiOinN99sPSW0uA0DUmBxv/TwlxK4oAQgkx/apmIkbC5y/fXWVQhgvnLDSnvL29/GkhBoxvN7+mxR3zz70tWft0X9C+gtACEc9poj2OUJcWUkN6G0pTI5Zffc9bcY7wz15ti/lx50kD3/ec/nvOcVy7bLLMV/etn+LJFiVnZMikMMHDF0JJatWL6cgnhw42avCgejAAAgAElEQVRbPH8B7wGhd/OPb+LQk9WbV9uK+SvYwezo444JVm4+bytXrmJOA8ovMPHpK1/5ivWV4KEwW7lppb3rpH8jIMMtjb24++93M2kHzAiLNwz/CDE2WbXhmQ9nKSS6ayGmjmusXLmSIzMBHFAwQUff/8b3bLI+zoE22i/0dH/9m4+nSx3niIlUHtA1nIUJmkhMmgojZG+84UY+K76mbMqOf9Px3FMwFM4HyhlA/a7b0UvAbLQ6at2FUIK41wF72Y477WTfv/4HLFPqyIUzPubEY0NCaC5PYEfiExRj8BT2DW5uCaEgisK/V73hSFoYUEawD5q0Rjcutj7ODK+Xq6yRbyu02Pe/g05xADWU3ZXt+BPfyHuznjuX4xl8+spP2aKOULoJ4D711PcweZVJlytWkHZ/+t1Z1zreh3+vOeE4AgFa//7htj/wtbHyqLWXuu2VJx7DZicYmgMLHT0N4BFDZ7c/3BqUt5HKiPUUe2ysNmb/fOKJHA+L3JmNA5us1Fay/oXz+ExIRAuJlnVaORCWuO4zq56m1wmZ6mhTjBJNtKP+ylVfzcIpAnRY56990+uodEIegX+h+K1Ztdp223kXgvvlF13KsAPCG0gJgwX85re9kSNQr/7EVRxOBMsN8dW3vOcdof67pcTEwLM/cKbN6+hlxj32+vUnn2g9/b3sEofxwZiJfsF5H7b2PLrEBS/ie887necA+QHv1wv2fL6tfvIp+9IXvmylHDqtIZExb+OTo/ahs86y5cuW2hlnnEElp1QKg15OPeu9HNKECXl0uRdCrHdseJTTHwEy4CucM2LK3blAm6PVEfvKl79iazFaGV7MqOSddtpptrATnorg5brgsgsaXO6XnHdJHP9Us+HpYbv66quZD4P7QNaj5v9tb3mb9Rd7aG1jZvs5551LucCObeUyvYowhsCrGzdssCs+frm1FNDoFUYFvHgddvFnLqUyDk8Y5D9kNmgNRiJk5yXnXsI14guhuM997nPZ36rlqu2wYnt7y4lvsb6Ofj4Jcga+9q2vsTX4+MQ49x0bgUS8YPqEoSwB0PE6ytiCiisw9/FsAb3c8Yprh17socWw3N0CXA/o7H7o5qTg/R7ANa89BXopEOrl7pPo/HtxL++Szz3n4ADoFHCxYw4sdAA6X6/WmPyDjEQAFeq64bqB5rVx8+bgwomuCQg89GRHTBFf0i5AAAI2HBrq1RGbBmii3AF9mGENPfnkk3TfQuhjk9GHnb2pN28mUeALDIpD17z1MfQfXrjA1qxby+YJ0AzRMhOZkLCM8XmUaQCIBzZttm5oly2toZQMm1sIPZEZK61WQkYkShFQmlIqkTDByIjDQ7EBoMzv66dFs3DhIhsYHKJGqqk4EIosD4mxc1oIqCXO5aiIIPseewEBCmHd2tMZcgyqdc7/fe4uu5LxkUSBaVvIRN9pl53De+DuL4RZwSsffdw62tpYf9/b003Qwd5gvXf/990EBggsxBP3O/gAavZ0ucekOHTZGsVUKwzE6OujWMNzwYoZGxphs5AWZpIWmBTWh6QlDEhZt5ZAib1ByQX2GIIEz4wzevThR3g+AHBY51Co0AEO5WTYB/wMAcSWhXABVtFZspUuTXSSwiAJeCT23Hsvu++Bf1DQ9/b1hva8o2NUzmCxQ2FCotkS7PPIMMEWoIuzxDrRcQ1ZpWgaxK5RcSKauqwJ0GFRYYY73HtQHHBO8K6A5uTCxHesm16GtjbuBzoJgqHBJxB06EKHhCBUTKxZt470g/afoHfM2Ub+w9jICOt893re8+0vf/4z14ss7D322N3+9re/sRfDDjvuSDBHAw8AnMa9QolCDJ3ehehuxHAZVCUgnLTXXnuFbms5o7BFV0bkJGCNqlyBMEc8GzSMum30z0dYC6WieD54ydBGFNMVd9t1V64dtPiCvfe2Bx94kGeYlYUh+7aQt+4lCxgSwnV33203zlWH4gmlBd3a0BYW9AELEWcO2gH9I+9kh512YLY8EpZw9vBUATjhjcL+gbZQjbLzjjsyMQ5WOuZqgzbBC2geBcts4aLF9tgTj1MBwjMjyxp8hnwYyAkkYD31+BO0ZKsAmgULmWC6fLsVVs4bzxXeMUwEg8WL5De4ajswGKcUysPgzcJe7rB8BStCpkfHrYpm+l0hbwF9GBAyy1frlDUI+8FaxYlhTvjDjzxs+75wH2bbg8cOetEBturxp6y1pdN6e3ppbMBCBghv3LjBvvENNMFBbXYIwpz2odMJ6LUiOj6Waa2DhsED05PTfAbICCS9oUIH4A1+QRwd9Ar+xjnjGZBwChoB3XIqZW9vRu+Qidh38AOuh89gXZjTDj7AF+Q77o1a/5kxlJO1UKFFx02EuJD1Pjg0RLzo7OggdoCu8B1n8chDD/EsCm0lG54es+7+PirPUMDQIAi0AuMN64BcA0+C/0F7kLvgQWAKwlhDm4ds8YJFNCqHMT+gp8vWrV/HMuIeyMXpEEZA50xmnvOfAnrsU9bQ/yJ1d8sV72vJZZHjO9YngBVQ+6Q4yNcU0PV+D8xpUpzW6F3y8gD4z8tC12tzAjo1gthxCYIOQh9CDtatMn9xwNCElL4vsJX7HRsJQqPVMzVF9yUOC0QFAOzp7bOhkRHGXGRJ4L0Adcwi5+hKgErsV4ufBVxImgARtLe1klleuO8+bBuL2A2uB00fAhXMCcKAVQdGAxHAwgZRg5DBrJjLjNg7tB1kfWPgCqwWtByFENy4fgOFMqcaTU1zPCsaWPzpT3+2xcuWhUH3sV4YhAZGwf5xfjd6gcdWo9gfXE/aJ4Cm2NlGgpjX2UPLG5o+7kGhBpCbmWLiHbRNWBcYUTo+NWzHHnk0u2ANo7oAiRfVKofMgHl/cesvOe6Slqnl7EWHvDhY6LGFJbLcUY8OgQNiw7OtW7OWlhWSIOF6R7yeM6tR+9/Tw32Fxg1BB6HJNo6bNlFJYXkQkg27uwniKLXBGSPrtquz00aGQytODstB8g6uOz7BZiY9LaFtLbLUly5fzna+sIig7CzffjsqNTiXkdERJmLBAgFtMO4/MclpZ0ya6+ig5+Dp1avppQE9Qakrx+Qkxc4zYI/DhxDzRL3rqlWrKIBwXrg+hCK+SyOHAoa9FWPjWTdt3MSEMbx34+ZNpBn0pVdfAygj2DsopgBG7DNaWqIVMEJAwQLO0WqH8oG+6wAmlMsBjJC1D7oEUOGcCOhYN7rgIWt/pmyLkTjFMYyIDYbvuC++5A4Ez9HqGRvjMw4NDpGHsacopymVQvIf6BYWMfgdSi/oHDyLoSEABpydeBKKyaLlS+3xZ1bZ8h22Zy94gHipUKDCBkOAVmGtbjujrTM6wcHSRawSXRjb2+zp1U9bNwZ71Coh/wWZ2pUylRL8TGuwHYrcKGe2ow85sqRxb5wZLLTWUiuV6oWL0S63naWKoFPwLs4L54TrQKFCxQRarEJJgCx49LHHrH9xsFLRfQ6K8thQ8OaBHls7O9jfHAOEICeQLAnvADwFeQzWgLcrV7HB4UGWnKI6BPF+7kU+Ry8B4u/rNm4gz0D5BqB/8dPXWLsV7eTTTjZMgl6xdDmb7IDesN/g2ms+e40NTQ5bRztc3jk79ewA6BiExBh6IQA6SgpREshGPDHfaBo5J8hDwIhgDKqavyDU6JdKlJ/MDSkUbWh4iEYQgBsyF9/xhTWwwqC3lzwr+QsghQwmDvT1cVJjfbpCjywUKLS+RjtmgCjCqGj0AyMR3k2cIxr9QNFYtmQpy4775vdbrbVgazetD8N5IkZg7bg/7gv+EaizOqK9PavemMH445YOw/PidQA6lH8kbre0thC8xQMEcvJHI6ArW86DvAdX0Lt+T93yeB280gCwTICLXgCW6E5lI1xn1YjZ/vHABIb/XPMZWfHyGkiBaAbo4CV//9yuL9+XdeicERs1lzhkijdCpjEfKAoffnfN6CuxtldmvyzzVOOQa6LhO5r6s9HHbCcdegWi+yMP91vMDPT31D2Cj7JGWe3nRQf3bRgqCuKV54HONX4mWBB4Dxg1AF9ImNKYSigEug8Ai00qikVmquJnKDvs9IOMT9fLV23/cF9pV1JKcD25angISALqCmUgiK0hfo0YWhGtSvEMiP2UigRPCkPL2a23/NwWtPQxoDEwuNHe8JrX2Ay0UIzpnJqy++6+j5/dOLLZ+nvmM0Ho0CNeaRuHB23ximW2YWCzLVi8iM9Ni4jJNXFoQZxKxf2KZYzwZIQs0dnxnTzrWGvZ0qKRJbNjd+XZwfuQUAgrDV4XCFgwKNvsPvMMWwj3Fttt84ZNtvOuz2ECGAVVPsfadFhrFShKmPmMkAPbtSJIEmPgOE+2Ag6sojPUz8xox0CLuH56jDRPHJ9hn4Uyn1XXTJkW99NronGCKpgwH/o2IHkSsTKAMmhJWrloQPzFvJw4I4H7i/THWuQ7NbRAwlt0W+LeipvziGJTjCyxD05h71mL5xaeZjapB4IAzwDhpDJNrAl0Wa1WgvUSn1OChfOiqzUqoKRVKK2ofJGMwFkgLy+mp+J+UAjBH3gugAlyBJAlL3phPFGeEm64UZngGvAcGAWK2CiEFAIylSpBSPzKPB/sE54bnrT4HwVg7C3AtcYzxusA88zqYiw2dgtDuA9ribSFbnKw0pG9zjkW4IsiGkmVrYY+4C0lhuvg+pclDkAvF8PkP3wWNeho1IL3UX7gXwkzzseooA9s3myjA0P2k2//EEEyy1XMeord9ta3v9WWLFlMBQuK6RWf/ETIPrcZhpIeXv2o/fCmH9v9Dz1g+dai9UavE8A2uORDybEySdUJDWIRZ6gvhndE6/FHKHTysM5lOWYXcH3KSf+WZ1JeSFsO8pPnIPkblWYog2g3C48cLHO0wuZAn55umynWrZybdYN7+uIl4/hQ8WcDuNYxVb3I0Fn4HJRdfCYApG9+yrw4NnsJxpe80nC5Q46n189kTCHQpPIT6JVz2eriM8XV+V1u8HqQBYqhc18a7l0nPuk1Pa+eGc8EvPBY6jPuaURCtrnGcLndIqBL6DQcXkxm8q3ycPHsAJH5GQVCg5Yg1z0SeWKcwR+EfuYs3DKETQD07Bqxd7Vci1pws+91dCmKgA4mIiCDsKLA4EFAeEbtFYCeJf0BYCHMIADwJgj8+HmCWBSyUGqwedA0Cei0CtGlKc8expz044HGEYFKLkQQXssiYKOVI5SDcpVud7iAKRChaNRrJHqWXIE4pqbsrl/8nmD+zLqVtsuSHWx4dMDmdfcxjk/PSKmdyVFBdBXs2De/xu65/z7bafddCeIAdAgE1IqKUAlQ2PPZRNBMiYNQ5Xm5iXyBacOaikzYmtU9BVDMv4CQL5ZCqWB3NxPaoJHiH1zWP/rGjcyfnq5OsQHJG998AifPoYsUStlg2WRlZhgdGQE9A1TG36FsBlDkPxFw7KyGDmRS9gjoMWZIeq/V2fY051xwiqPpu4BO4aOGc46ub9I4PDGtwf0KgNeYVtJRQBzuMbtbxQZOrLKIjXm4HuxzVCSZGVurEoQpcAVS7ixwvVCNE8NlIVgY7hf3Q9nAXB8ThEIGOd5F64Vg3gTQoezEMiU+s/Y3KjNBOQp5GTyjOvCvQP5QyA7hBABylrgTs/i94tWiTld4FoBr7IGt88xAKBodGSBDmcYz5YGosYIhAruU+Wbywiv3rBzAfAOUMMJ5j22uhGclGGOSJFNNA8Dj+ZC3UJsOLnp69YoBI/k79qAezpeyqJBni1LMe0BdNjxTaHn8odM/aF0WegPg08ghYbXD+JD1dMKtnbP1IxtsQc8Ce3DVw3bbHbfb3++9h61MSx1thhG44C6GicbGZ2PAGjISlXHtXYTbIPi9gHddB/Wyt1QFMHMBOs4ipKbNArr4L9gIQRFE0iwUHXhuPnjGGdZVQLOcUOFy5mXnMenQ44c/t4x/4iIaAD0mygVhH/ggzjGKrVbrAdhn7b3QZUEWNHlF9WyNWe16ZslINZBRGZn2RuvG6xmouyz3ZklxPrlNpYZeSWjAQsd3XhmQIqFSuMzgfTaArjf7jdYDV5Gg4TYpPfy0cN4nHmAzq2VYQBHQowbDOCHAFBOFYrODhhF1AnAIQ9TaxtpiaPgAZIGyiIvXokYfu4VDAMRDBaDL+uF3dBaK4CEhCEtDgE6XPdYEAV0o2EwcnuG1JFl0dHtF68hbmCIoAHqlGJgB2j2ECgQClA4Ic7iLO/uCuxthBLhBJ0dG7YE/3ksgC47VkNYToCxnY9UJay2gKUPe9jv4RbZpaJC15ouWLWEfZsQXUaePFrcIOSDr2jN6Zq3GgxR4igYyho1NE/Jc/yygzwJKEB74HAQZmBp7Aesc35Ek8/s7fmfz8yF+jyu84thXZolgEKZIaENMmucRgVFETXDM5a2jBSM+q6F7Uxy/Ka4G/VBJI/fNTlSSQkIdro7GHc47FYWiBIkHdOJypBvRFNze2CMmMEHbBkhUylkdMhW52EqZAhAWHIAPXdMKRSuXQ32qQjZcL8A7uu5oIUflSVaopzWok2GEa6AjKWYEYFi0zHFBoDBHACKgg2bReANtYPG3KDT0TFJeGoS7U3oyhTxa6bxWtJoJZsrBQVOaqKhr5CufTfyLPIMCEDFQL/nGuR69kZFZbhGslLwLoMD8dVnmPKNopft9kkzJrPW4z+hxDmufQIzhZTH+T0BHyVFMJoVcoOUNRWc6TKajd6EUrFIoAwHUY69wGBXRAwdXOZQ8DJ1haeiixXbRhy+wJe0LmbmNs4M1jqoeVTrAMkdyI9qgoix1dAK5BnkrtoYzDGW72LPQbJln5wwpyTo+r2PPFNAz+eoAc1uAmim9vHb8F++deZGiV5ehncEhhgvRTfLKj36CSbxIjButjdsFl18SKnWch1gY4i1TL4dm6TRvuWqY+BHeG0CdaX7RYodBEfYlOBm9rArXDPtHL1JiPeM1AbqeOVM0I6b4zzXLcs+US/Zqm/UOSDGQhS6c1H0ka+TlDfPTQ0jN0zDoqgFzd3cWeqqdMW4Xs9MbPuV+QSMGbaA/FF1Llqk0Cv89HEXRCrngFuXmRHAIViEAPSQCxdMKiXZyMeDOM+UM0Okyh2YchYaEBN1DEBQibtxHcUeVFchj5doF4nOwargHmNIF4QNXvQN0hAxkyfuN1hZ5QMhAMQpHaKaY2IV1ol843O20OBkBCTXJbALT2ckYOuLb6OQGax61xxj20pEPPe9HZ8Y4uGS8NsEM25e/+lDGb/qR3IKMTyQdTYwz1ggraM3atWzewFGVQRcItq7CL1HDbqbMyaKn+zTEMGYJzbl/KKimp5l/AUsfsWSNN0Xs+Xc/vZMTncYr49ZR7LT9Xr4/O9ApGQxxfo48LYSyEu5J1H6DdZqzTjQGgvJTLmcEz/OISoAsX40e1bmQpliHimcOKn4GGk4wEqxjO2Qxr14DEMxMh5AUQhd0FaPzYOzBTqDDa3B7Rvcjs/qLRcZjAeiT6DkelQSsm4ofvUMBmDJAdF6RBl6EQkJwDgorK1XChwnu+Lza9ArQ2TGPU+eCsiGFJtPyY7csqotSqL1bT5ZgrM+mvhTEauAxuXpdKERdszKXez68PwBymCaXKcIRoLYwJ2PYT4BD26oSemXMnmvgpyAz4vpltkXPHz0h8tbEMAYUaoJxHKfJa4A2YKXXUTwW+nTILY/3QthXisE7gNf5L3q5WEufN1roaEyD+dxocjWvp8/uv/see8Fzn2crH3vSvvHZb9iGoY3W0dXBsr5JzGmcmaZyeOY5Z9EN39ndSYWRCV5QElpbWYOP+G1Xd8+WYO6MF8okh2MpoGtWgM7eA0oqr7x8y3giFF6Er+g9YmIx75tj3gZkLfrYw+X+yQsvj6XPmBZndtbl5zUAuudBz5MpyIf7561eBR2FcFwG6JlbHTkWCrlmUcMGF7aPoXv+9sDtFV3PI142ShkIhkVoD+vLZBlCioAuGUYjsSV4aL3nzyvUGf8nyobOAoCuPaNc/p8Cegr6gB1pPdoEbQwOQa6KpoAOrbgeMqkzQI/a9bMFdCSnEOKjCkZtD4wcrRpkDktQsN4wChsK0Riv57oplYJ1hNILuZipIbGED3OvQ0IdJydBKy+WyPAC9NQ9JG0qJUbtBQAdk5xwbwqU+I9ZyQCwfI7uccSWAYToBb121WrrR7OcXIGzqkPb/QqTW3AdWOD3P/APWraIPyPrFD3CkSQEQQBhgeQmPD+yStFWlQAQ1NfGjE0HKB5EPAPX8+iNPhunk5VASy2OCUTssKe7h0lhjz36KJNtkDD4k+/fZJ0cRhkslKNfdwzzBZAVDHc7mhZh/To/ATrOTTF+JEUyXhv/cc8BDtHSg/LC800lWQSoulNIm50TyULzDRILHeekkIQAWB4eeZSkYdMKRaMWWbLwSsHDg+xoZ6HjXlAO5LLE/TMwbGLFQKHG0cHqx57DilScGWchSx9vKsQYelbPDqWH5aoOEBNLHAID+5kKtQwQo1fAK8tkR3kLsIaoqOOZZJ3TY1I3KrBUBOIek/0i7eC+2XAal7uTKfe4D0J2DtAz7IoKOhVCDbaJMmLWw2DsEoeQiwAd56Nnq0LZLhaYVY7mRNxj/L1cDRZ9qWBTaC8DY14KQXx2hvHQLra/l4meGMsMRa6ns4tDprrbOmxww4Btv3wHQ3LX0PAwx44iGRBVP+2d7fbkU09a//x+JuhB6UTGOXht88DmkITa05MpXHomAWkWR3eArjPJHGqxBNIDtc5ZSpNCpp43Zr2s8FZm1kBmeJGG43kiGRHyE4mvC3r77eR3vdu6C+B5lJhV7cNXXGQVF0NvkDMuZNsc0NHfBPQSe7EHCRaS36gk18gPYS8CnSO+3mh4bely92tIFdpGD3OQDancVNkagT2pQ1cMXEq8ulGmnmyvXGi9uo/3JCher/c3BXTvqgZD6MuDebB8KG4a3BiZO9m5JkUcWwgFBrGQ6BIBPboaBa60LqJLPHO5S/pEa7tIyyckmLHTFgAuJrpBkKCOGeAIwQqGpDswJrVhrSC8THgS0Gcb+lMQQBhRaYhJTJh9G0veAOhIiqMQd1ad3y8JdO2dJwDEH2fgsoY7D9p9FcMWanTLEpDgdh4ZskVLljCJbPsVK+z+v99jOy5bEWrFW1pszdo1tseee3CePDKt8ewv3HdfZqMHwCjTekVNfRFNOwYGqBUCUOFuh+uQBC+LBVawNNwI6J5g5UbPtPdCHESgmC1df7MMjSoDlETB9YVSPjQ4wXdkle+w3Q72xMNPWH/fPJaXPfTIw9bb388QAWrv0TVMSVrZvsVkLayJrlKUGKKtososo0uK749usQxsXUJXZpHEmeapde7PySsUou9ZCyUkzbH2FgkzsNZKYRYyGJpxawExwNPlKYDWMMmKLV3leYiZPKJJeBpIgwmYa/0YLYnzg7LJqW8E9DxBnbQeY/FQUmGhg1ZxP3AtLXSEhGSxRrejFFE8AyoFPN/SYvAST+GxGL+XNyLraREBXZZ5mFMd6I3gKHp3gM5wSvRUsB2peCsCM/cGl0BWfQxRSScRGHOJsTKAr0U3v3hVoQ1WBEAOVBHLzgfeg3UNPkATkgJyPAKgMykWykalxvI0lNtNYqAP+BceNnw2ugdoVOTNBsZGrG/BfDZwglKOgTeYhIhM+f6ePlu9aq0tXrzEkFyMhjoY+AN3+tj4GKs1QNtT05NWjl3eCixXg8cn9CoP8nlWI8sUKyla4AOnYEXMi9F7C9ngTbwvoi9fa93UQq9DYYthjmhYCdDlsYFnE6NQUQGA1rfobDeA6ZCtRSv2tG81hr71+8P7BHMgWOgkKwJ6kNcMJ2W5QQHQNW1NCkctEEaD/PYACtmZhtm84aafvVUNkJWlrlJTskeSFIfrhsTU8H7hpJe3eP7Mc5XNcI8egGiQCuAZtmtmoWcM61zuZMhEqATGD4kIfhFeuPoHTgGd2YnTNQI6haJzuZOJY5a7mFFMSvdwFFgoW6LVHa1rALpaaOJ6IFgwrQAdu8oa+wjqdKNHASFFggkt0X3EuEXMroWgpIUem4WgnKwGAecsHO+SwXUp2N2BeaCYRulRS54JN63Yg2qoZ6UbND4/SlRgRaCV7WOPPGoHv/hAW/nYEzaF2Dea/vSH4RoAj9322J2gjhrkAw9+md1z7722cNFCnhua7sj9j0xaxLVR/oOucAJ0ZalCiZLLSPX1BDwHiJkSQA/DbNYonzkCOpgG3oDFCxeFfu8DAyxBQY06rje4edCWLVpumzZtpuLW3dtL0IFHAmeAMjyUUjUQdHRfZ8lNVLpcswhZ3vE7LBpfq9mgXKKkBj2xE6D39xNDiWG9awzPB4ZnX+kc5quHqmECJ5IYMSugtbWhvwNrtKO1jh9bu7r4OcXISD8ZqEfPkwsH+PUH8EIOAMqSIxgF8dZgtVIgwUJHDB2AziE1sOrzSAO3QnR3E/yjYqE9gEBK+VbKBp4RfCV3PzPhEcpCxnzMFciAPGZ5KL9FgI6yJyohsYohCOMQesA/NveJE7PkhZOcAHiWAGxRYNHJK2EUAVwGAV93VSySKdxDrLdSI6CjOQyTUqGggXbQahWVPDmj+xZ/x7xy/sujCVGFe8twWRzVChnD+QF5Y/8H9LpASS3OGONL0bQJVv7UxJS1tnTYxMQkaQbNWWbKoQc5EizBs+XyjPX19RKcMC8BRglc96B/VI0EWnMaFogqflExgvfTQ77ssPgeNqyKRpIHskxhV9gkid1KYUbAht35VK4VZZ4qQLCXKNWEogQg59z31jaeeXtXhw1MjoZ9UtjJPQrW4C3k1DBESnuthrItCeBohdMSRygngHsId4XQEi1150EAoMN1n3opdC/Jbq0jqwLxVWEKQUU+lcsd35XlLi+R92IrdCer3Xt0ZXF7eeMxVj+nbvzc7geHsrUtwDqCpmLovrRBFwvAGsBHX96lgJ8h0PTlff1Bc4KGbpxuRAhEFpcAACAASURBVBB1SXGKgTKLT9p1jIFJo0S5EspIeHuVVUVgVzICrfNYDqOMdx4SrKlYa52tL6BRVuaEC6OkLAjMmOWKpBgNC0CDGjB9E4HrFRmf0KDXsTecAFYKbrZ2TLTDnZBFK2vTjPXiHE/Y28t4d3liio01HnngQdt5p52YLAN6xn4BQFC6hjGUqMfdfY89aB2zX8DoKK1FgDnqnqGkoKYb7j+6OOP+sUtXBHTsfVa2JOZIOyoxDBti25kXwuUsIMaMGDoaQmD/4TZEXwBeF1ZOHd6TIu+J/YaAGkG99NIlrMtlGVP0sFD4ylsSY2bh8IMQ83QYXghWmoRFaoXTwnf+ZgGXB3Scf2aNa6hDvFdQWCbY6AL0ixGt7PqFVsewrKamQrMQWtCxNBPKWszh4OS01larVGvZrHYJjMxCUqKfhLTzBGUZvTj/mPCpKg7F7KlQuqQ4gA/ddIzv51m2B2CnQg1Ah1LiSvUoyFx8W7wvJQlZ7AqvQHgisx331pll4ayoNGcJcchoB3BOlUOYIGYjU6hFCx2vsY+FOlhG5TlLaoSiHcMY/vy9Uq0SQsoMmWiuBJMeB5SqVQOgs+wu7hmqQpCTg4ZT2AN2WcPglnKFcgeKJGelA9AhH6DEyMKPE9rG0Dd/Xj/5EobAIjS1WfW0LV+8xCbHJ627u9cmJqdY271sxXK6hDlGt6+XzXeQeFcpz5APOjvaSerIP4HlHngzyc72shwKIzqlCdAd8EtiS6432z8ZJA5jG5Q7ykr0CIkxY3mSPGB2tIWkOCgiiKOjrwW+w1pHrwnMYOcMxDmS4vzrqYcAVI90UAB64O1Q7QG6ZtgJNA36DaUkPK9wjeDdC0A+63JPjTEp8QrnYR88oHvLXWvDOlILXSGiTFFPlAEP6DoHr+B4C1x/l4yCzNfnwau5PQ7el53iUh++GJaA5gv6EsFJ4RUbXpA53AxXad2eIBp+prY4q1V760SBPTWJUbMMHXB2uLIcHehnFj3qXFtaggUVE3zYaiUKebixQGi09uJgGgosF0v2WisFFuvPYdmVrFhqCeVkqDWESy42kPFuWa9h6mAywoguccR5sQ5Z//gM1kx3TFRo8B54E7AGlNEpgxkWFGJv8kLoDNTcwMdb8DeskYlaDCWE+0DQMHHKNcHB76qB9Aqfd23i/WjmwUlCzuVNYov9kX1/A8+cAtdWzAvHM8UsTiVFCkTxXXuBfcvq+GMjHyhDBKYIRriuLzHZmkJJgaVEMg0mknUcLRO6zOOX1j+rINRsuoxmQS1MNAydqCJ9OSWH65cFGrPPFboAqMsq9gqFgFPn6ZURH4ZAvDAI7NgrImY7yy+uOmxl/JP2Y4IdBVyyXwAnv396di9M8ZqAgCErgUj0PnhwyNYfy9Jk2YkumeXuZEpqwfiQFdZApVwjLkED9J4FhQRr4do0sxouzThqVnydnaXONIbd6BVwyVxykbJrpA9FqCA0hnSmK8gxCJULlCXR/c2wlZr8zJaIZ6E7nVnIwQgWYhbfdUqmzo811lLm5CKmch04UvThywtTQG6wQp0nKz3j9Dz0uwDOAwwMhKbGXlwTFAryhJQJuRPoSYi5O3OEK8XvqfUs2cAkXlQmSOHLrhP2AztDCzcqPaGUNsgHyIUwNS6EXUUzkpG4t7xzkG0yypoliab75S10hN9IP/Xg/ZLFLxmiRjmpRe75XfvtZaz+zsoalz1PQN9alp0ewFvXGfEgDhc7OuG1/zGgU2sOGb0NXy6OCEtHVnYKtDhIDiiYpUhei7QTr8HOVuq0VQmjTFTfTtd5TJrwVlkqwL37CZtHiwtCmk1lqrSMBegCS+2HOgF5ZhCjqQJAVjuIRh4RrBuxblooMblQCRR4DdcHiGh/0vX785LbRuCYAXokBO/ulVKCc8/cyXNoz1qXBIqnC+2hBHJKY9l6Ixh7xcMLEAlxrVmNHTLgjHEoKWm4LpsJRSb1Z+kFn9aK2L7fq9RKT5+pAXAYN5+xltbQ0VDPKIGD32Wp6qy95q0169n1rKIHz1OewbV3UJpU7+/5J12znslbEeE5QowRChH+Jl5PAd1bLl65Jw0mnar8vXXfVBkR6OK5pTB5HvN7rHPUeWeu+egxgsfGC/RUIdBeJhKGvwbHXszIbgIqom9/TU+bkDEwZmQM+HPTOfuk4C3WEJW72fBROIetAao3MEg/8B5EsPef03X88zfjT/+Zhmdzi/X3FA/p+dgrPX5pn/zvovtmvEc1lC7v2X/bouMGcA+A0JhU6fJBJGe97BVPcQxsHI9MHIkKeAroPmkNskfPqHV4gNffZEzR0yWFMFa+ePDF+zWcBT97g8+flf7WDNDVKS6TIQJ0LUzCSBfxwloL9kIJC9KD/v8AOi1vF4Pn/UQgsKphRSSZv2Lu/wmg45qwAhkmkEbG+GGw0JsBOpYhi9wTqYQ01g6GVuKgrF/tD4hZrRP9vmbrj9anBLusT/yuIQrqFcwcgJixLZCnVagKdCcIvFCYtSZn3aBe8Kjcy4MP/i5NUgK3GUiIUVKG9OCs2cleadCz4Ds8DCnopkyd7p32D/fFdbEvWgvei73zioQXJunPqO2Xdu5BQ/Wn8lKkQpa84AAd95Wy4dfjFQQPZF5I6ow8oPvn8YDSoHA4QE9BR+clAEzPKPw9hErYHMjR+lyAPhdgpPfW+XkFQp+VgJcAbebF87JnW4Cu8rwtwDK+4BWQ9D0MpRWKDfXbKfAoh8S/nl2TOQyzZau6vqd/AZ7OowH0aEXOelZSsBYgae/SM/SA7s/GP6e/fzMa8fuTKhPpOabnKXCcC4TFT83APOwHQlHBQyMe3+KMEu+w/7saYTHc5Kx0/57Mmo9e2QbjRpUwiYWugSmSLaLVVBnHPT3IZmDtyjVZQu1KTkXbogcpDNsCdN3Hr4HyxIVYuN+7vywMZ0ld7v7wU2L0RKnxjDpcfIcQxPdtutxhHRTRp7oxDiQXjur4/reArjIgD+gUYJWKtba0buEg2BrAeIHK0rLYGQzPq3iv4sl4LwBZLmMJac8oXoMViOJ9+gyzfCPBC9BlxcND4KeHeaAT8wn8vTDwWrsnFAGKFAy5/lMQ9NfyTJsyrqcbD1qZQoQ67spsa0Mv0PxnmwlrKWD4m7fetXdiNv0tPVNdH4lOHkB0vnJrSwD4tWXPiSKNMmqGg0IhuhcdkOFiPFpnr/3W9TxDa+1egZGSLJ7T5/j8OZTNzSpEzejW8+CWAjvw6tYAvRkg+r3w69O+NN0rNY6J2ezeGknByJ+H9wB4oc3zg4xBDHSOxC3RQDP64T2Z6R8aj/g1eNm3NYU2eAKDNzClXV2jGaCKppjn0DAaJCb7uiQrD3Se73QuqFRQUqhXJHR/jURN+Um/NwBkE/BsJlM8HTW7ztYAvlGWoM97mAbo/zU7r2brfzaALkNFMq9BDkXDKSvvjLlROvNmIUcvu8XTws8M3Gff1FC2llVTxb8LM7WmZha6ztFb9n4Ps77xSuwFoKfxz3ShczEEXmcMNroi/n8s9P9rQKelFet6AegAYN4TwhZDPdo7srIib82KgDz4eWHKPaJCEkpHsIcSnrJGZV3IIvXCT9fyZQk6KN1bwKqDl/DXZwToW2hpTiCkrXcluHR//8xSHPw6UkZKmU+WsBcmXvAqB6MZw1JwR3eh16RTemsGZg3A5nI3sA5ZmHj21CWYKifS7rcmVLywFm/wOux1ULViKZTNeAvdhzX8Xmuf9Lw6U7yO9+Fz3opNAV1nxM9jFkIsK03Xr9+9wE0BHfIbCuPWAD0FbN0/PU9/Rp7GPDhKkZOig2f2Cq32Nv1M6sHI3oekTfQyb0jzbhyDubXGWN5C15o9vUtJn0v+NQP0VJkRLfpn0s8hoy24jdNzSvmhGX3iNZYexsZOqfzy69/y7GfjnFsDZe+h9HzdjL5SxawZH6eADgu92XXnkgFeNjEu38Tl7j/L8cWRpzx98Z7KGVK/hjkAXddrxktSPn1sPEs0ZPljzApyeRTps20L0P3fM9qJF9kC0Hd76Qu3aqF7QPDaiX7GZv1vAP3/2uUuQMcme0AnWDpA9xqQPzj20k7afWYKT71ube1tYThHJAbsS+peToW0ABrXgUD1FqtA3LtW9H6BhLROJESo61eqDDQTEJ6ZxETyJngi86Cls/Vn74WNAF3PLIEvCxceCv98WoPuixiTFwSp4EmVoIYYahTk3kLHtaRhp4CRKidcC2KwMSHOW0OecVIhnQlnKod5WuhyueNvfo3+s14D9x4Gva4z8c/sFQOvZAaBlJ8dnpSEjaSIbl0hM5aFPVtAx7X0PH79KV2JBgTcft3aYz2zT1psBuipothw/hHQlWDoFQnRkeRXM1BuKOtySnD6PClN6nkouKOgTkFJ+9/sHDLejICuNtR63V8r5Y1UkVIp1lyAnyr0nh71XH5vvNzAzz5G7O/hvUgpkPvr+p+35D/WGDcAuvZLn9va/nlA1575tQhsU/mr96gWfWsWug+5NAN2yTFZ6fzupq1pRkiW25UQotao7/LeZDQWr9XM2MQzq5d7hlEA9LksdN2k2YPotf+thf5/nRRH9ycSryKgY2M1AILjYaOG7zfME72SnSTMvOsGWYsAdJUOKHbqXe4CthRwJRBlQaQM6QEFaxMoislwXQB6VufosrO9cuLB1BOPXk8VtlQRSC0cMbIXzP66HvgloOcERIQpYs22V5pS4egBQRadNGJv9SkjWCMPm4UMUoGlmv8UDFKB4pWcjFZQJlNAK87ZpDgpX7ierBtdS/uE30UX+FnCQECoe8nbkO5vRiuoAXYNKTzYZkIrHa8YgSucn3Gspgd0fE50rBhiM+9LCuii75SOvcKoz+iZcV0But+jTGGKlqv223+e7wFfxCoFv58przUDc+6PS4pLLWJ/jRREtT7IlKwLXbxJCpgpaDbwF28SrEyv7In+U3BrBtpIilOzlJQ3KfCT1r3pXngPSQq46Tl4HvH8nwJ4M0DfEsyjY8UBuj9fL0fSNWeKDxwcogE1JkqS4rws8XhGuRE/I0CXnPUud1/l4mnCA65eFx/71q/sfRCJzbcL8Ji6NQtd5+fxye+Ht9DxntzWAF0POBeD4cL/26S4rD7UdStSnTkT2WIWqW+HmYHrs8hyp3YWMw2ZvBZnLeNAIQxh5XiXl2cmMZAOymuB2GgOTImAjjWlSXFe6KUamLRGLyzFMF646O8e0HUuauWa1ek6cPDxeK9UZJZxrO0mETgmSAFdhNSMmfG5NEafCbuoWaJG2z+7zk7XA6B77VagJkvMA6n2DNdQAiGuL4tWyolP6hJgNBcoIUNWSpLW5kMkKUN75pPLvbWtJUxF80NWoqcm3V/9rqQ7JQ16JfB/Aug+yz0FD/ze0EcgsbABBEja3JqF7j0EWrto0dNNqsjpb3ouKToCEO2VlAcvpFLBK5pKhTP4Fm2Y2ZI1cavqnDxgpcAgC31rSbH+/FKlQ4CeNi4Sbfvv/t66Tmj4EibkyagS/Xtw9ryXKgwoW/Sh7+za8UWfZe/luECoWVmm/uZBx5+BPwefe7W1554L0L3LvRmgY//nVMgcoPs1+fdLKcJrkjMZLaqMdytJcf7zHri1H/7vkiMw9OixjFnuAnRf8+/l7LYAvZlipWf05ck0IHY64HnNFIdsT1KC9gJbf/OHlRLNVss2WJsastz1OW68MvdI3bMajpJPMmIH0WoYQhySouYRsPxxyGBo1klrzromcGkISa2eNV+AexjPpDnWBO1ymcIar0njFZHxHrFvOJbqS87wOz6fzrsVw3mBlu5ZypRici+w+RkztuaEpY49kVDwXgTPEF7D1x7K5Y+/eSuB5X6xqQuum7ru/HtThcGDstcs/RmLwNo62htqM/G6B1Qfw9O1dK48W9fQxgOM1gzAT8HC73c2+jG+SWDlXbu+dl8hiOAhKdno2Ahd7ir3k+AQT4CmtJcKT3glSRm1KdPq81CYeK/YP0DXZ7we88pd2VAzwS/lzyuXswpUGAohC68ZAHla9ELTg5sEndbsQUe0OJdCJfkgJUZCUbTsATnlCya1FdC8uLGpkOeTVCB7HvAu97nASPvnFUzRfvD6wUiI/d9dLFwKRrMclgwczTjch/XvrnmS31uVNXl+01mS53F/X6OeVLuA/j1giBe8wjXXs6cKTHq+OrOU76QY43Uk5YkXlWMyS6doABOUMSnlUhC88p6uWXTIAdHsCOfq8CMteBnoMcsDKc4fdfTscOg61XnFwvOnzsDzqvbXP2MGsqCPbLhYY38TXUMGj34X3XtF2N9Xey4ebtDm8Ow7v/j5WwX01G3oBZYObmuAvjUNmQcb69D9Rmf15sBzDapw5VnZgToLnZ+P7VrD960DOoUQDtIJRdV3e0vbC1SBYLbWWLaiWkBvIQr8JcT1Ge0HfsehyAJKQV1ELzeyF0SZAI1lfQJ0HbyED35PY4ipUPZJayISAaay6kVkel3Ml97P04YY0gv7BmaKQpCtOaMg1DMqwx/3SdcnmtP1fbhIz6a9xd98jDZdC97HLGn3lQJ6KtB1f76vWLCh4cEGQNe99T7V8gvwBVieHubiH+2LX5P2mM/dBNBT4dwAYC4sE9YZGl2wK6prrOT3yQNZs2t5hcoLfK9c6Hr+u35Or6/988rbXIDDrmBoyhLPr5ki7JMO/Z7jeWHZyyCY6x7+vHV9D+jKctfzSIH2HjWv4IjUuBY0pZrG+OdQNuv3Qtfz6/fX1nmFxkKNIzX9PqSAlIJjqvCnSp3ndX++koU4f/2cAg/WIQ+R+LTxfmH0bfYsrhOj9sOHDDxNkdfj5EI2k3dfKZ16ntT9ea4x30YKYUo/eI83CFLQxe/aXz07gd3NQ5+dRbJliZn/vK6d0ZZTMFIZ5+WbB3Q+07YAXRvQTFvDBXTgzYQlXks15IadV815bDObEbvrYpQCesOh8qYhFkZiawLouD+69KQWOu8FV1cFcfRSlqVMIe8yjVW6QAEQu7dlWlLsALQ1QPdALSLVnvn988zg92hbgI6kC3XDk3CVGxPXV9lbyshiQrnMBRQ6b29hNAMW0YP2R3siptezNggwJ3jFdL4OPVPUXJKa9yCIkHEZr8F7d6W3FvD+Zh4irZG0RLKZLVvyZyQFRs/vlSGupV6z8YkxZrkrbu/PW8++Bd04ZvUCJuUh/J42XvHvAe2Ddv3z6O+6dxoyaOS/euyGNQsoHpiwNm9B+33y4KZnbiZU/dr0s39NdOitomZ76IEmW4fr9Ofp279XOTDeOpTHg90ZYyvhZtdPecbvPWkO9BWbVvl9kwyR7NsaoFfKYbiOf349n+4v5cYDasYrJN25Ad2HOBrofo767hTUUrnv5a9khtaSAvpcMmB2HWjlHNbuLWpc14N8Sjfaz2YWugdzXEdGiQfMjF6jIRGGPGGccahW0XPhfVBI/PrwGs7ee5D8HtGIcsNZIJ/TOnT/PHpuT/P+715R8LI02+v4YkYbO+6/51Yt9EYBEH7zDOwfpplASokzvZ4yRRuIXi6saKH7DfGMp1GB2wJ0udwZa/ZzsuMkNbZsdC0sveDW4eI7DlxdyKSJsXthTDxqZqELhATe3r0kgan3NAN17Z8Enz9UHJwAHdf17mB8DtdrVrbjCVSf8evMGMbtifZd6xch6vopTXgvQTNBr3ugNaJ/Jv9eXFMlep7RxPASVmIw7bFnEk9//rn0M9rteiGQCcrYRrQLw1PK5SxXQPeEIgR3KwrvAOjaFwlfPYe3rnUm3kppZuF6wetj4OKvjAcwnCSWYPq/eeGgz+vvjc8awkRoH5p6VNLwTXqG+n1bAn9bgJ7RQVSiUwNACm16P34OPLkNC50KvWuN6WmH9eeaROYALqWZlCa9hQ4vTepyFw1hT5t5OLOzSjrFpXTYwOtNhoHg/RisszVAbyaft3WWzWR2qjT660o2pTJEMjUF2dnnQpVJozLi6RQ/p4Ds6UB16Gori/une6jP67riT/KgvKQu5JHKWSkWaVhACmJ6P8osF0NXY5l0SJRXzjyA+9exZk178x4r7TNpK8robN92eNFztwroqQaRAnIqjL0w8eA71+e2BeiKoYcEpNmlZgwdpwlxI5pY6BSi0UL3gM71OIbSwfmNS926stIzsESnuWKYay3wERHiPWJmL+RTl7sEbjNXiwCqGdFw+XHgBerRsTaVjunMno07tNl9PeCnBK4z1XtE2N6T460ND14e5DJwjWVrqRau3wXoKR16y64ZoOP6InwJHw+uYlDOtncJmXqvvgPQ4SWQ61+KCn6fnpkOYF6cdZf6s/YKhLeU/F75M0p5Cb+nMfaGPYwZ3rpPKrTw/Pq85z/tHTBMLnfth1c6RH/N1uUFq1fmGgSueq47vk3P2YOfX4OexVeBeHki/sdgl7Rsza+hGaBqvWnZWjN5NZcFxXNmvk/oZOkVEQJt7OzoPWz+DLgPrq9/SoOeZrUX/vPZ32eH8zVt0JKCc7P9b6bA6LVm/JvKcm9Np3LAezg9nYZrhLI1PbuXNeJdlY2lNMZrYdIeFO9tuNz9uXrjKZuyGB+oGS3i/IQDXq5K5qRrF6DL4OPEUFj1yuNq0kYb1/CeOi/vIWfmcrnjMwxZu17+uW0BOh7Gg3SqQfiLNXtfqnGnxKAMQE9UPstdIz1Do83Zw+fmx1rcrVno3Kw4KEGArkEv6tTEjlPRSqfLJHbf8nFPbbhncLjxtwXoshBS7VGElca4UsLloc3R65hZtgXUQYeEPbVx9WAmLbnh0JOaW++yFujpnLwbymvgYmK8j8Qb90yf92CWCiTP2EwaScaXirHw3dex6zp+L70Fps/pmfW+9P0StvwsJm0lSVWejkED2le8Xx4aPG/o4w0PTRDg+pw/M1w7FXj+72mMMOUPXVeve1qYq22oF1pSJLyiMrv/s02WUxrTmXiFwNOm/q71+79tKbgbk5b0WQ9iEpoNciB6aOYCHJ8U58/Qv18xXg8W2H8qUuglj1Gm7vzTe+n39Nn5OyoZXC93f0aiMU97/mwF6BzO4gVy0jVtW/ITKcNpUqPff30+3VcPvHPtHT6zNQ+Dni3dW0/zc5XlhnuGGLqXNR40xSdzKSFwuXPoUSTjVMZq/bMKbLhXxt8KfTmQldGmhGBvUOg6qcfH7x9pK3qElOXOMrYI6N5g1HPres3kYGqh6zOZzE48S9vMchc4SEikgsVbJM0AXQIlFVTZdbaRFKexqr6BQwYWzyLLXYCOTVULWWk1AHL0cmYtY4yjYKNgkeFZlKGu+20htOLan42FrkNP4zTbUph8jNozZXiu0GlNSXEeeAS0/vr+DHQtPLeIA6/5WJLOPCVkvO4FMMEtdguUINP10/uL6bQfdEmpEYNrFCMFC/PQ/b1SC9grLAJO3FtM4svmvADSezX60zN6JvCjC09WtJ5Nz8TpalYjoGsdnmHFO9o/D7SiqdQCSs/Y85sXTHyfOmW5nAM9h9YhgdzM+kXL0MCfc3cqm6sXuISPzl33TcHBA6J/jz6vZ/IKImnbNXPye9Bw/TjWeGtZ7v79uk4my0DHcZbDXPdophBnfMTGHmHsr5eTAjTx+pwKTrTQt9Ypzgt5z7/Z/j2LGHp6f89vcylLqazw1/ByHtfyZ6e/6bWUt3GdWT4NgC6+FJ/j3pIpKW54xfPZxNA9IOs8Mjler9NgEP2ktKi16jzTPUjpOeM5NYMBfZXCxEwofkqW84qHZK8Hdd1XNDWXha48jgae2OUle20zhu5vRqsw0yJDLbfXoNKazCypJp5MNkZPvyOLPSlbI8NJuMcYq7fOGwR3bJyQAQVTdmOSRdReOMqQY0hz3GBpgQLtKkaQoiYRE7MqVc4d198wqlSjSfEaDgVfSIaB9YakFiktzcrWvBLQUC8rQAZTxwb+Gh2qA8JeobVnlisQQwrB1ReCf1PT01mZndzfWg8UlWYWRpgnEbTVfJwSJksG7vs0qQ5KlQSbLDIBP1ye5fJMFqvPAD2OdcwEXS1k9Td85XLW3dMzG3OKtETFInpMMMd9LkCnhp4P40BrOPNigR4L1pZXqvyHWfA4f86ej7ORsa+YfY19bUWdPFzP9P6FZiWc6V2ucoYy7o0Rp9UczikKI5xDHBWaK6KiYlageyDSnnmFULz0bAHdC8wUIHCC+rsHbAEWvkM51f55gRbWGUo0ke3uFSWsW9cT/4qOvYBupsB7YEyBxMsJvc8L0dR4wPt9UqNoNvv+LJLiMuUrURozGRYFS3rtjAddZUD6bIGBZsc/z5XL0exa2gvQOSZGejnh92Su4UC8dz2CaTRyPdjpeZSs6YFbZygLeC5lxgOZt8I9fTULielzXs56uhd9FWBMVUGHQR41A3Rdw+9hphRAcY8eNq/4+H2Ay1rGmmg62+ta3cZGR7MKA29s6T3Kcvf00YyuZQRkexvlMydyxsx3n5jJ58nn2MtEn5XhoOsL57bmckdvFY3f5ed2OeD5dR5Q5tAOx6uLcqCJn7cbCTg8YI6NHdicRdmBsFmc2wGn1dvTS2Aa2jxgSxYttqHBQSoCPX19NlktW73hmuH+PKCcWWdnp0GogzDHJyast7eXB4/X5s+bx3uveeYZW7JkiW3avJlAixndHZ2dWQ1gNos2ut6zAy/krNTWSkAyzMXNoS6S6GoAKtT4ZklfMV5NdwqmVMWkCgh2vDcDnXxoxyeXHiyAzKUWR72qfziAZKZWtbbuTts0NGjF1hYKiK7ublu1cqUtXbTYRjcPWntLqy3on2cbNmyw/gXzbXxq0sanp4JSgTp9lX1x4zQvwg08iAwz69yS28mslstbJcagBNw4S54h4oOxZ3021S2O2iSxoQ5+fMLaW1u5FilzyurG7yz7i4lJsuZYVWDoc1y31o52hsBADw2EGwUtXm9gxNiqFfTQVipZK7T5etXG81WbAegiwatm1lqpW65SI/3kW0q2cuNaW7J8mVVnR88keQAAIABJREFUyjY1NGrb9S6wwU2bLd/WZmPVGetZutDWbFhvne0dNjU8al31grVawRbMn28DYyOW6+mwzWPD9PJ0trRZfXzKOtvarZKrWg33TUrvUmaUQBNv6e8SRKnQlwBJPRJee6cSKoER58njel6AKfbf/PqNLvfUA+AFIz6PtShPQ9cTGHhA8gABhcHHG71iiNebCUx/bW/NeFCKQsIw/lbjR9M9w2cz5TYaCDoH7Ss9EG5ilT8fXE9KaLoX4gs/K8DvhX72CpdXinS9mZnphrI70YU/i1QR8nsNeeVpKwUtZWmnoK3ffchnC4UpGm7++nJF672efpspfbrPXN/pIWmSlKbr+6TILe5Zq7PTJ66BNfrhSLifT1zzRmC2FzGpUslxXkHVe/w5NDsbebcaLO04XQ3X8El92Zz0KOu4d6i0cJnzXo6IFlPZIgUgyNNZrOb7nxWgy4LeInkoZ9WZSuh2FC0ygZ2K69vb2qw8PWPTk5PW3tpmLYUiBSFcHdNoitBSpHWVMoxAHRZGd3c39xefQSMAABsIlfHVXI5CQe+B+3nV6qdt3rx5BCRYgPjOzEOUmqBdZyQgAlhL0SpQKqo1K+ULhjYV+LmYy7MkCGUtXAusuJiYx+9ATuxmpWZFXc8lKEiL9SNefVYmwTWfszUbN9iue+5hG4cGbGRi3FraQ+ezGix/y1lve6dVJqdtbHjEli5dakOjI7QWWzo7bHh0xDrbMC3OAYo/o3qIb1PgOauchESiw7mVjJWsMR5PjZiJhKEsK3gC4vkmno88Hn9qytpaWphLoDMn03MKVCjxoBCv1rJMcXhCOFgEMcy2NgJ7SBCCth7dv1HJgDIACwZfWQMOCYBa3UrVipXrVRsr1a1cRF/fvJXqOWsvmxUqNTa2yLe12JqRASt1tFltpmJduaKVRqdtfk+/lYsFG62XrdrVak+tWW2lXMHaajlrn6rZ9guX2MjIiJWRyDyvyybqYfZ1a65g9aFxayu1WLUYrfcmgA6aVm6BF8Ke1r0FkimyTaRfan154etBSoAvwZvGMBuBPeyrwnBNQcsltClXQiArcPbLTdeJ96Q5Gni/XkvL8lJQkRWp52q4F36p1RvKvlJQ9YDuAUeA7nt1++fyVpLOxQOrfvZlfXOBlixSyQSvpNCYiMZUapn5Z24G6pAh4i0pHqmVmZYd6h6igy28ZslD0EMV66q1Hu1pM3r1e7w1es4A07ngPWBqfQoZNdtbkCamtWE9UjYpJ2L5mV93M3yRPAYN+bPx697CK5bkOCAhFp4u8aCUV09fnn60puAuN8vBQ6qYe/RQij5SuiNkxKz2cJ9gOMJCz/gadehzadfYBI0c5XsSQEf8o1qOSR0R9Lgx0YLFzwB0ukVqdevu7LQN69ZbT2cX3aIVAG0Uwt7y8Jo4NgZW1sDAQNaxbdOmTbbrrrtmCRsQWqtWraI2tN3229vg8JAtW7bM1m1YT2s9gHmMYUBrL4bZ4pyLXoBwgVISuk4VYC1WqgawEvBQbgDEo2s8A/TYnMa7sLl2ucBghVbCtTPLOVrQIlBYjffcf5/lS0Xbc6/n2+q1a2zNmjX2/OfuaTOTUzY+OGytxZJ1tXfY0NCQ9c7rt4npKasX8jY6MW7tnW0spvZnmE0QgwU9NR1d9q6bVuysRIZo7bAa3OFR0VFDHgE6BUls1IOSPwEQGQSADpd/Kewl4omszcXeIrszutgbAN3FLSuoAUYv99hXO2PayGAAecwr9/F5eE04NhTEj0lK5RmrWM3GW8wqpTz3scXy1lE2K1bDWsq5uo1axcpWo6u9p9hqoyvX2pL5i2wMLqvudls3OWKF9lZb0NdvnbmSja1ebz2lttCYprVk62fGbAbADoWhlrPSVIWAXs5Xgzs+rcCIjJ/mQKRWZioc/Tl6gPEWhn+PFAYP1F4w6u/NFYIQPhOgNBOaWm9qncsj5bO4PSB5ayp153tBlSo06f4I0GUp+fdj5TAWtlbH3Wx/JXyxj2mfAskhb5ltDdBTgGymkMhqphxx7YHxXoQ7AAj6Ss/Jr8/TGGljDkCX0PfAsDWF0J+7v4fA0Vvo3rOU0rxXplIFZC5lx8evfdgoVcyafz7MU9cZ+2RmPK8HdPGHv64HdH/Gfu1bC/ngM+gS6afdSemVd8DnoPjz555GQKesdd3q/L7KDe9lga4jQM8AR53itgnoc2VhYjhEJVhVvEkEc4E6NzECGBhvamLStl+xwqYnp2iBwj1aRiv1mFTUzC2CB6W7fXycFiqAHZs8PDxsY+PjtMzxtxUrVvBgR0ZHbXRs1HbcaSfbPDBgXd1dWYxWXXvwPmawFwtWrqHnbrBiAegA8hrCDHClI44btR8qKWoSAGBXTlIS/5cWpQx8jbdUP6sQqED4KzAkDmznXXaxJ556kgC9eMkSxjVXPfUUPRn93b3BUu/utrvvvtt23W03myrP2COPP2bb77KTVfIIAcyegQhWQyumJoMXg4LKZUTyzOrwbnQS0Jk0GONYEkrM4mdjnnCIXmCT+aCwlINLHR4MAm+syw9Wfrgm9hCuc+QjwFKn1kvnRg0+KXoqlJzGe8varQeXlcpL4FpT3TVdhZWKFaGoRUCvthSYIwFAb5+pW7ESXK4bhgasdX6vTder9BBNDQzbbguW2ejAsOVb22zF7rvYj39zqy3fcXu6cMtDY7a8s8/qE9OcRta9aL49tP5pm79iKT0+NlOx8uYRm56YtPb+LquCaJIv7aFieBJWXth6gSuBkl4H75GFJ2vBM78A1QNeqhBLmHmQCmeZibeGPBgvUGTBSlAJYBVWgQetGZA3E8iplTSX3PF7kFroKaAj5JcmNXnhnQKityC1t+n+SA7hdbmkPVB7EPfrS0ETnw91/rOKcKrcBDBvrhDi86nC0QCiEdBhgGgdqYXu99LThX72Crr2IX1fqoTg75TxUWFvdq5z0XNK35lskpczqehJFVx/trRMa8Ei11lhLapO8p4h/0y6psrefF6X/qZ99grhFkzOOHjwcGUyM7rTlZ0unvP8IBqg4xE5FC4JNOUJhRE8oAdFMOQeyO2u/WanuK0BuncZ+gMPD4DkIxTox4SimMymeDyuy+EZcLDW64xP3nbrr6yrtTMasTnbee/dQ0JT0vpQG4QNxUPB9dnf3299fX124403WndHt5UsWHdHvu5IW79+PR8OAnTe/PnW2tZqa9ets77+fgILY38RtJDkJkCfqZatUqtkbQQhm5kUpTGY0X5R7Fy13zhFKCT1YgA8uYsF6Iirg1iZNMImGDGsIOUIpwFQj8licA13dnXZypUrbfny5cwLWLFsuQ0PDlpXRyeBZu3atdbe0U4Kmr9ggT2zYZ3luloIKDzD6JoOykSQ1ngWgTkZLwRI+IUltMJCr4ZkP2/piAARdkCiIAA5FeZ0x1WQQxGUOSRoENBj9yx4RbgfEdAr0wHQg6KUszLi4eh0hvOPrje/Pq4RCl2hGKx+b+Eg/GRmbVAkcs5CR/MfKCrTNcvPVG3hwoX2wGOPmPW029j0FL1E3YVW++13b7FKbdomKxVrbemxV590vNWKeRsbGbH57d323S981Ra29nL9G6aG7OTzzrQn1z3D3vkdxRZb3N5D5WBwapT7nwoM7V+alOOFIc6smYXrAUMhC2/l4XPS3FMw0vW9leEFbqOlKyCZ9fCkskAxQMXttB68rpK+uYBagJn+PQVELyhTCzEVZCmgk4d8jk8iddNOeV5g69peIUmVHu/h2FL+zZbjpUqNV+hSC13PKKVKFnrj67NhyGZAwrU8C0DXfqXA6AErpQ+/B2lClt7rQb6ZIuCfZa7143WWnTVMAJxNMsTfBX5+/bPrzdNDLNCVfBKgi2a9EiDg49lHL2xmbCVd4vCerXlIcC2Ea9GYyQO3d7s3C2lkSiVsKhhDjn5ThUKAnnqqwvuCwkkoUVXIswV0fsoF4AXoVg3CIAO86JpXeaE2jRb6+IQ98+RqJlPVDK76gj3nBXtkMfTUzYUNw2FBKQBjbdy4kTH0B/72AGkEthnIeoddd2A287Lly2m5Uzuq123+gvk2OjbWoE3SGtRkJjRjqVetXA1aPhM0Igjq3iIqJi6gTCmYA6FDD5CsVAjx9OgmJnjGoQGwXAGGBFd2dQqxjkxLr9WtrVgi6G5Yv962224762hr53MuWrjQrrvuOutr6bPR6qgdsP/+dtCBB9ndf/+73X777dbT0m37Hfpiq7QXrJyvNTRXCKpWBPXoPeHe6rWMw/JWLLUyFqMWmFSsYh98PBZc3LAAEDqQtQImVJY7hBEeD6EZ1pTncxyJCrsDgI5npZcDSSvTM1RgMmUH1npba0M6ZgbsUfmAhwNKBUAd15LmizW2gDZwhrmqjZfMqqU8XeKwzFunqgR0rHt0etLm7bicgD0+OmZDazfYA7f9xaZmxq2lpQO93uyg17/SOvt7rYwQQsXs9utvtvLUOLPgN44N25tPOcnG6xUrtJSsVDPrsZJNjI6ZdRStGgyE7MszZQrIKaArxu2B1vNBaoF7gZQCklcqGgSXE5jeC4ZzC4A1ayGmgO4VAwlxKd8Ce9J8pBm833sQvGdCa8J3vT8VeCmge7BJlSbQOWjJJ7VpTyTEvcWa7p0UjtS7ke6j/1z6s1dO0p/F61tzucfaw4x20uf1++PXFZTzYBlCSdb7dC+dI373Z+h/1jn480i9pN7lm3oavHfCg6an/9TD0Mgps4CeKlJ6n+7vPRuz9Ja3ysxslZHi7XMB+hb0ExvTNHgHI7jqflvzkGCN5cpMNgtB1/fP76dRau+9hV6LScfNPiteSnNQZpX2oFAyZKpQzlyArjhsFqNr0vwDMXRcLLtxzADnYch1AiuqtZUuVcSEH7jnfkNmJ1ynhf9H23tFSXZdV4InTEak9+XgysCj4H0BKBAeBRCgA0mRFNWiWpTU3as1S2vNz3zM1/zM33TPjEyPRJHqliMoCpYwhCWr4AqOhC94UzDl0puISBez9rl3v9hx62WCGmmKgjIz4plrzj37+FPssFPOPSOLclfpWzceTA9ADrBev3693X333bauf50DAcLcdn35Jtde0f0KQXEIloMZHlqvmwzV9y9R2mEnYEFd8AVh1SHVQiiseOpbND07OOOgQEMvBXOzH67oXnBzd9SE3R8PZhffS4bADYCWB5DD9TDhIgNg25atdvvtt9tQ97DPD/HkC7ZoiysL1lvscaED/51+8VlWGe23xUIoY6jISC0dWnubWSvTz2FxRxpf1eDLBvDhn6fWoeBDZBjOMGOKFitb0QSO66vVijUL6Dq15EGOBVROWwXQEWFeWG66ZosxLa80HdDhyvCDG8dKgctrbbPwCwQhT3EJAXQYH3C0jHuLTatVCgHQUU9gqWmd9WUrNJZsaHDQZhcbdrA2bc2OkgsH63oH7K6//gfrtooHBh5ZmLLv/Ifv23R93ubn5my4q9ce//HPrBKtMwhbuuq3vmj1UtOtD4XFZRvt6La56ZlgIfHqn60cAgU0AoxK8HrgU60sFWpTgEsZYnq/git+TwUCAlx4j8Va/+0uA30nmWSLicQAxSgU86wosyc/4HMUZMjM9HoF+hRw8oLOMqEDGlQC6CkgpiZlPX/4XddD+Q/fkTLaPEBP9yQFjrU09BTQU+Eiz+RP8FwN0HXMRwkBq5S45RzS61WgUB83td88kzL3H8/MywLQ9aLyQLpdTTDgmaLwEd7brqGTVhkQSk2ZNJHiC/i1Z9EUgkuE16UCaZ6Ax3GuNENznNX+0SWldKOAvpTEplEIVMGa86AAyncxbIeaus//8wCdjJ7l9doOTCzd55sby6u6+Vn8rT3d3TY9OeWgMDI4ZE/s3m09lW6HlcbKop194fnuQ8+INPpnuABIU/v4449tdHTUQRegDtM7iOvAwYO24ZhNbm4fGRmx+VrNunu6nUlBAIBmj0AyEotvmmwctqFYLlpjsZEF2OG9ZFIUBpjHHorTBJOQMwL4l6MvnZHkSCMBocB07z7yWCucNeT9+R4QEQQEjBVBb7i+uNy0vq5uq83N2zN79tr00qxdc/11ntoFX+4zjz1jS9awbqvaZTsvcWFisatkS27yaGlZWRpP7BecMXkpFeqEg7GiEpp3nQuA6tp39I/7rhBkI8i7NgA/UdTY+/r73IcPMF+AiR0Bh9WKrws1dFg+kBYIQEfQIQAdWQQQJIoA9OgScYk/+s3dpMto+MXFkD7IgDuvMtS0FQQzIuAxAvpKrKleWTar1pZcQ8fcuwb6bP/0mI1s2uAWh7mxSRspd1ljatYF0pFjN9on0+PWNdhnBz87YF1Wsl/ceZ/1l7tssblkS4WiXf3NW6zU320FxF3M1WygULHpiUnrGOxeE9BXYwaqQSkTS38HzaoAoN8TsPXsUBgiUGlQHkG0BaZs3rM6Q8JZSM39ylRZyY8WGwV+jBsChQI6tQ0Fh7UAnXnUek2mrSG+INICBSc968rAU5DlmrorRywMHD/foYBK3peCjjLzVABzC1WOD53Pog+dz9Q9wjX/XwA9j2bS56YWklTI5DxUIMLvFLDUWpPOXwExbV+cAp+mHOr6ps9MXUyBvpE900pNzAuKI8inlgdf7yba1zaCRVVM/xw/fqYCJemIPzXKXUGY409d1vps6EngvV7BNFpvSeekP4yLqaJqEQnvCpYuj4GKvvvCVvGh40tKTGTceAjSzeDD7u/r84A2+rVdQlpattp8zTZs2mi1et1m5matUq06wI6NjWXR401ID02zfS+/HnyhTZiiS3bS2adbbXHBI9nxLtTOBpPAf4gwhoSHd7NqG6Uv/ByfnLDB4SF/LyaIgLJ3333Xtm3b5qltmA+sAzzsIC4AKCaP9yGvHRvSP9BvR8bHQvoD/P7dXb6IHuEvKXVZfnkMVNJD0d/ba5PjEzY8MOjRzwc+/cyOPeYYm5ma9sC9yekpXxcIOxBKENz25jtv2/CGdfbRBx/atuNOsKX5uv83PjZmp5x6qs3U562zv9def3OfnXL6afbp/o89t3rzpmM9+t1N/b2dVltacDDeuGGDvf3227ZlyxY34UPyxJyRaYDMgN6eXl8PjBt5/EVEjPd02WeHD9nWLVvcb9/fG4IMsdfuf49SLD4/cviwDQ8N+Z53d3X5PHp6uj0GYXBk2F5+/TXbePyxVu3ptjfffsu2nXSi7x1iJybGxq2jULQNw6M2NTbugF7t7LLpes2O37LZPnj/fd+n7q5u196xTxAGQVt4Fw4Q6AMaNOaB8feCZhYXHdAPL8xZsatig/0DtjLfsA3VXluYmvVzhbS18eW6Fbuqgb4XlmxdpcesvhgsM92dNtVc8KA5BFn1FDvssZ/8zOZnplxAbBY77Mbfvc0WK3DRrNjCXM2GS502Pztnxd6KW0iUAfo5ioVxeKDVZKgAnAJ4S/puCWhkHgRD/A2gU7CjxuTziTEiOCNOxxCGYuc2mmCDtB/KBYvS1iY8kEGl1gUKtOQDZJb0ZaqGTnBJGfla89ZrUybfJtzEOBTsqb47BXWCIq9J/24T+JP682oByZvDWtYWPJdrnwpirX0G4LczdF3fFBAU+N1NmJQ+TYUj1TxbQkS+AKdCEa9dLcaD40iDPnlOCVxpv2/OOwPGNHMqKeTDvcpbe6hM6KfOsabWmNTao+fO99wKWaCunhvSiVoF8t9vjh8QylKhm+/S8fNcZMIilDDPDgouExX8cB+ze1LrBJ4dPmNgYlCIff9OvPzsJl+gPlaYOhGQ5AVWAAKFgj3+6GPW09Gdze2c88+x2dk5e++t99zoMFWbtr6ufluyZTv1jFNDL1zkd5fLXrUL4PDGK68HH/oKOsWU7LzLLrK+oUE3o3eXw7OnalM20DVgp5x5ige5nXDCCTY/P+8bh5+//OUvbbR/1N95eG7Mfv/737e33nrLGRy0dwTNDXcPZ8bl83ec7+PH51s2bfGq8NAqS1aysy852wPN9n/ysZ140kl26Mhh6+7r9QA1dNNCoBfdB2SaNHU5Q2ssePGR2mzISz5y8JCnmA31D9g9d2FOXTY2M27DfcPWsEUrW4edd9n5Du7QZg/PTIb5jU1aX0en7X7wMV+fmcacLZcKdvm1V3naVf/QoM1MTtmmoVH773/5A9swMGyotDS5WLPf/6M/tHffecfnj1iCn/zkJzZYHfD5j82M2Ze/9CUnlj2P7rHpuLZY5yPzE/bV737bxwHhC357RsXTsnLMpk32o7/+oXVZlz9vujFlN998s83NztpLe1+yZU8GW7HDU2P23d/7XUP/sUpPlx0eH3M3AwQxZDdgPbrKFatNz9gv7nnUZhemra8yYIhe2HrWNjvppJN8jwBCcJ/8as+LHiPRYWWbbEzat7/9bWvU6y4k/fAHP7Sql5Qxqy3P2m3f+ZYdqs94YRn4tY8f3WA/+7vbbaCjy8pWtoYt282/83VrwDVRKFh3scPu+9E/WYcXpVn09f3K975ty+WiTY1PWLO2YE/d/7B1FypWW6hZsdJlV9x2oxV6O70QUGm5aSMd3T6exXLTg/KUUaXmu5QZqBaXSvzptSqV82DjHmrEuJ7vI8MgQJExMbAG9JECeig80/5W1TRUc1GwoCWA7W1VA1JAXw0QPw8oU8avI8zmGSvFsT4BGR3XhGNaC9AJBvpTmbNqTpy/fq/rqXNSQFwNzMN44ZJrDwTT/U0FQQWlLN4kS0NtT1/FeGiByNN+CeC6r7oOa9Et56pApHSowmD6HD0frGaZrj/v+TxAR9qaAjrPE+/n+cnbA+ARLI2hWl1w47Vig9ozD/g8Pbv+TGRpxbTDFNTTa/l9pqXj/dFiy/eT3tTMroDO+RHQw961Vrhw8s5zHdDxHxDSA7gQALa45P5LL+BSq7kZeP+7H/mdE9PjNtw/bNvP3m4vvfSydRRQnGTFPj34mR2z4VibW5izrkq3XbTjIteoPKAJUdQ5gH7MiZvtlTdes95Kry3gfwsL/jv/XXndlZ5jDmYEzfPAgQP2yguvwKNss/Nz1tc9aCeddXKm4WPCL+99yW9fMFRhKljFKhm4AyQmpydtXf+oCw79Xf12ziXn2Mi6US9KgpSwyakp1/wPjR3xNCWa2X2dUGhGNHSYkg988qmdtHWbp5dBewN4PXj3/cGvHkKOXPiYrs+6VoryNXVbsKt3XW+14opX0asumXU2i/bM47tds4aXHHrVuVddYv3rR2x8atJ97ZWVgr3w6FMRzgoG/+7pF5zl1fh835aXbe+evf7e+lLNuspd9oVrr7Tdj+72NWks1a2z3GnzC/NWrXRbzVbs6luuc4IGc8Jew3pRg+D00C+svlz3vRuoDNhHBz+0zRs2+7N/949+1/70//q/baCKoj9I6TO75LrLPJfb/6t02PRsqPAHWlqYr/nabBpZZ4/e85Dng4/PT1q1u8/+w5/8J3vvnXd9fAAfWFj82R39tmxLDspX3XSV0+fYkSP2yvOvhMI0tmgV67BTLtpuI9uOdx85IultrmEv3L/bfeD1RVTU67QzrrrIBjaMOqBPHx6zlx/da9ZciIFFZTvrmkts66kn+1xRSQ4aOvzz2EGs8WVfu8HKAz1WQ/yHFW202mML9YbVbTGLcudhU81AD6oym0yIjmiqwK6/e5YEgxSlsYRK89g3mgYV1LGenoeP7INm0/fCrVAxIpYaeuoD1HEqoPPZBEx8p/3qFfz4DtX6+H36Xcrw9e88gScTOKIPPQvilIBTNTFTy+Ua6d+pVpeCdl7aG/kl11T3OwUO56trNH9ZQtwJQnmkKJVq6ClNKfAxkwXApGCiApkW7lFQV+HjKJCS1DEVWLhvun95FgB9jwKyAm9m3fTCKEdH9Kdrmk8jIQ99LUBPTe66v1lskAY0R/cI11AtP+mY/Dw0Mf5WDA3PCF0EqSmd3zsNIe1MypzzXKXPSAG99YyQ0so8dD9r20RDZyAXzawAdJg1YWaHX/VXz/7K5uqzDhx9XX223Fy2cqHD/YzlQmB/FBbqKw2rFCu2/ewzAqAjOMxEQ8dGQsOFFjk7YUO9Qw57YNQT8e+Z+oz1dfbZldde6fnnbgru7/co75H+EY+kBpCceu5pDvZgLtNTU/biUy+6Du6b5zHMZVu0BSf6agGV1Vqp+BAMEHR2ziXnuTkcGhiC3Xr6+6zSWfU0pUyFif3TmS7ikdblDhvs67cP3n3Pze2DPX32wB0/s8NjB23jyAZbXF6wSqnio8HafHBwv5dv7Sp122Rzzs7ecZFt2rjJNvUN2cf73rFfP/2sCz6ljopNLc7b1V++2ayzww6OHbENo+tsaWbenn/oCZufHPcqSZXefjvz4nPttFNPdWEIEfJPPvaEZxF4fvrKilWLVXvptZfs3O3ntAlkM4vz1uwoW8kq9vXf+boLTnR5PP3oU9GKESLz+Q97NLsw466JoeqAzdanrFwu2UqpYLtu+aKVuqs2t9DwdD7k+YOwURwG8QED3T02Nz5lD959n81OT9lI/zpD2Z1TLzzDtmze7KZ8uCfeeftte3Hvi66dY63f3v+2/fEf/7G7AQ58dsD2PLLHP5+sTTodXnvrjVYY7LG3P3zfBava2KQ9/bNHbKVWt96uHqexXd+9zSu+YY+hYT/wt3c4YEMIm2vW7aZv3WYLhRVbaCxYT6nDfvnTB2x6atyGBoYd0K/57S9Zx2CvTc3NeiW6/mLFgxhRKW7Fc1FbWlYmgWfA2TLB4zo91Aqebcw6gjhNmqmmyP1Qn3kbs4oggvu0JGYK6IHhtkT8lLkqICuQqUthNYasoKECiD5HwSRdC84n1S7JbP0cxowSBUQyRr7zNwF0vitvDVMg5P7hZ8qwFbx/k99DH4kW7XC9ub55LosMwKIbKu2PoedVBbJUe+W7dO66l/g9FcIU1LnO+j4VpHB/qmHzmXwPBGhdX56PVMhYDdA/z+SeWhA4Vx9XjBnS+LCMz8Ulfp2fAAAgAElEQVRaGHnNiXS9NMpdn00NmwKB0lWqoacOEBXOUl7Szj8YPyAm982Xbs/y0LPDgfxySBBLy15yFIuO/O8XnnveusqdmbY7Mz9rl19+hUeTv/X22/b6G6/bhtGNLVBfrtt5557XZnLf92o0uQugbzvjZGc6MD0/9NBD1lnqzMC9sdKw7du3e612BMfBNPvIA4/4uh+ePmKD/aN20ZUXu6/WNcmBAXv+iefbQHts+oh98YtfdP8qfLVYpPf2vesmXZjdAVI7rrrMZmvzdtb559p7H35gnxw8YJuOO9bma/NZz9kQiLUSUtyijxS+eviX1w0NO4N/6qHd1lict74OaHPzdu3V13ixExTBgRn6/Xc/cu0c5U8QV16HFr7zHBt7b79dfdEOe+Su+2z8yBEbGh218cas3fyt22x6qWFT87Ou+fcWOuyxO+6z7ibS0kqGXkGXXnuFCzOYF/zlTz72ZDb/+krdOoud9o1vf93jC0aGhu2OO+6wgZ4B36eZ5Xkv8IL1gTsDsQ8bNm6wP/vzP7eOEmqlV2xuZd6+9a1v2b59+zw4EZkG//jjH1uXVd1sjdKz08vz9s3f/rZNN2puhJ9dqNvA0KDt37/f8+mXaw2bn5qxTcOjdvDjT+3Vvb+2ehNVvjrtgisvclcJzP4D/f0eP/H0Y08HK4PV7Q//4A/s9ddet77eXtcy7733XusudmVn/Lf/4/fso6kj9tpb+2z7aadbj5Xt4b+70zV0PGO8Pmtf+t1v2yfjhx3QNw6P2p3//R9spNrvY/9s5rD9u//8R3Z4etJp6LjRDfZ3f/aXNtIV1ujZN1+yP/nf/lerDPbZbH3ea8X3rBRtYb5uVkX64tFR7pTQyVAIvGSqquUosyLDowazWqU5HnowHDJE1cz4PoyDqX6azhPAiE1lWjEAKcNVH6oCMcZHZpUChTI8mjzzQBFjWCvoKw9olOGGBNxYAEqsGLiG51NBJc+HroJAnlbI8fN5fD/3L9VAdcwKeHnCSniW7kMw8+Javi9P+89AlwG8rHGRlCUl809BOl3XtTR0jjtPO23bi8QXTvqlQJL3jjD9VrOvFEzzBIZ2YA/91NP56ZgpdKUCpZ/P5RXPevGspKRst56vvHFxDQnomYAS+3iwUly6fgrQnjwUS23rdbTqcAyMnSFt8NzAhx7WuaV0FY67+PQQLhcL1bs/KgI6JozGIAB3mBdf+/WrITp9se5BSV/96te8KAmKoWzeusVK5bL98rFf2nRtxnq7Qv31M846vc3kDkD3oLgI6H3rhu3YE463DRs22Ouvv+4mwg/e+cBmajOufeHfBZdc4MFdCMLC5F595VUHYvikF2zFvvzVr9hnn37qhfoBNvfd8TMHa/inEAOAAjTX3HC1B0Bgrgiqevj+h2yuMWc91W47NHXYRgZG7fzLL7SZ2rx1D/TZ6MYN9unBA1nnNl9wAXQ812vBd5RdM+7v7vGAtYfvfdA6rcMOTxy0TUMb7Kprv2BztXkPwEMlMpjxn97zrM2szNnO6662eVu2dcMjtr7aa2Pvf2yvPPWcFzep9nbbcrFsF950pTW7EHjVdD/9aGevPX73/TYIgWB52WZLTfv6d77lFgwwdwDiP/3dP/nKuHZc6rQbbr7e+z5jH2FSR8vYn/70p27loFXl6huv9jUG0/8v//W/2LbjTmxLxrj8uiu8Ct/WrVvt8JHD9sQjT9qSLVjHyop1Fis2sTBjt3ztKza/tGC9w4M2VZvzoL3Nmzfbu2+/Y8eMrndQ3/fyqx7U9+zjT9lUbcY6upCGV7bv/sF3fX+nJibtkYcf8T2DC6bLOm3HFy51QQ0+axSK+Ys//wtbP7DOaaNuDbvmphttuafiZWQRRV9dNnv49jutuhy6tiFKfcet19lyFTUDzNPOnrz7ESvaspXdtdG0G777Fe8rAGFiYXrOju0dsr/5yx+4leZ//z//D7v/md0e5b4EBowyxs2yLaNQThnZAq3CMipdU5Mj+JGpkNGq1J5pnUltawbG8DCr+R0HnxoEnqlm/LUAvWUODD7DUH5UsiSkahdNlqoZkNFS+0sZuwIGAW81hp6lxa4SHKUm61QocHcWahnIeHWd1IqAMeWZ3FUjzLMW0OXB9VSAwtjY/CYVarie6RrxOv4MQlVLIKQAQZrh/iuQcR1gcneBUQBdgRT3pAKV0l47OMagqhyhIL1O/17LpYDrWGlQ6Yv3u/CYuJz0/DgmxSpw+WNADn7ArtT0TxrME2YyYToWufK6GFEgVKEV935eHj0Bne/j/QrCej7UwkFAR7YU6So1r+vzVKjC56gfEuioFQRTOOHS7Q7oLslE85WnQMFcCH9xPDAwu7/x2utWLVVsaWXRKsUOj2LGw1C1DH2rUVp13+tvWmO5YZVS1SZnJ+2yHTvaTe4R0D1IrlyyS6/aaR998rFrEVg8aOm7H9sdwbbH1+LcC891DRRWAjD9F1980SfSUaraWH3KrrvxhpB+gMjpSsWD5jotmNZnGjP2za9/w8EA/tfhoWH3609NTtq7b8JvGzzc+w99Yr/z77/nbTQPjh+xzt4e78SGqH1PK4h52dDQ8bvnLpZLHoiFgir9XT32i7setZnGhI1Wh2yhWbcrL7/CmU1jYcHWbdzgddpLnRX31SMq/MD4EZtZajgIrevosXJt0d545sUg8JjZvK3YaVdcYF2jg27SRmOR4Uq37f7nBw3hg3juVGnFbvrqlwLNxDS1n9/3cwdEbvOJZ2yzM7dvt8GBQXvttdd8/C889YLfMDM/ZX3dvXbpjkttdB1y+5v2wD0P2tzyvD8fQtqum3b5GgwND9v0zLRNTE7aCZs324//7u+tCm21o8tdH1fsuspKPZ0uZNVXlrymPjT6/R9+ZMet32jNxqKdvvUkmzx0xP759p9YT6XX6m7YL9i1N12bReM/v+c5n85yaBtjv/O937HDBw+5Bn/aaafZ7f/jx/59bblmnaUu23HjlVYa6rUVpPHV6laYX7AXHvylxxnAhQOT+/k37LSVatnT6VC69bkH97h1Yb6BrIxu2371RVbt7/W89YWZOas2VuyX9z1i88t1u+nrX7H5zqI1ULYZTWcaizZQrFhzYclWSogfkKYy8fQq46bWm5ojCcLKRMiceC2lcQ3sUuZDpqefKajhc4AOPtP83HANGW6ruQSex/FSu+Wz8ywAqTaRAjdBhYxMn4/nqoauzJfXqUCRB+hZ+U5WRowNLjhmdqNTcEiD5BREUgBg2p1aWFTLWq3wD+ebAkIK6CWvTxELxCRCFd7JwiRcVx2fpqcqSHLt9DNdOwWYVIPU/fl8QG0JDOp6UNDKa37Dd+DdLLalgK37sTagBkBXek0FKxY/0jlnaxkzeLJKlFL/XceYnmX9e3kFHc/C+aEAr+eZ54OA33YN3g9sidZeXKOaPdY0AHfoRKmAHgSG9ih33+Mtl53lgO6SHIPicCFuWFp2DR2RgIjgfmL3Huvp7LHl5pJ1FMp2+lnbrW9gwIPImMO8d+9e6+3qtfoS8qurdvqZpwctIAbFUUM3FAwpl2zTSVtc+9x6wmZn2uC3zz6z1wZ6B2x6btpTyHZcdpnnYSN3u6e7x557+jm/bm6pZh3lLjv9gu2e4gRA9/t3h6CwRrNhnYWq7bhyhweeITedxILI+wfuu996Kl02OTdlfT0DduOXb7K5hbpNzEw7AMP0Dl+6MjQ3ESFXGuki5ZJVertt/yf7bWRgyJ66f4/HCcwvzdhAuc8u/cIlvhGoNoZgO/xXqnZYpbvLg9y68ezuqi3O162rsWL9zbI9/9gT1pif9wj3YrXLLv/qDR44B/CHf75ryez5B/dYdRn5vR02awU7e+cFLqhgbDD7P/nok06/MJV3F7vtyhuvdEkZ/mFmLux5eLeHssGDjjiDr9z2FW8Kg/Xe/egeq1nDKhaquF13y3U2NjFu69av96j/SrXidfKff3yvX7HikFm2cy6/wNYdf4y9j/XYtMFTvFwjWF6x0YFB++T9D220b9A1ZPixH3/oF14vcNGW7Mtf+3IoJbqwYPfcea+/t2gl2/WVXb5nSLeDUAlh875777VqEQJL0WrNBbvlG1+zZl+nvffxR3bcxk1ei/3pex+xLt8Ns5mlut3y3W/a1ELNn4sOdvf+/U+sxwvLhBr9133zFi8sM7pu1D776GM7+ZgT7Ed/9QMXOs68/Hw7bvspNlGfc6sMLCV9AHQcsmIAdAUs1ZLULE3Gsxo4qLajJkIccmpqab43BWFo6pTyVTuA1YUm96MBHelvoQJfatbjHBSwyJScEXthmSAs8HNlXmSg2FN8TkZFgYVjoQaZChJkmqsBenypKwu8Nn0PPkdQbwrg/NsLF8WgtTwLCQUutbBQQGmbj+Sx61rgmaphpmAeALNV0ITMXgVArq+uvYI64lfoA061W74/FZTaAT2cERXE1AqUNhdRUAn3tdKt/KxLK1C3Hkh+NfdeATgP0DMNOgZyKti3/84ukq01zOYa5wSrLddVBVK/DrJ9Hc2lOrJsgFRDToUitQR4vwpvSBXKYusZ4jp9HqBDZQGgM/jwXwLoAeiTxj7Q0N1fHgHdI0ZDcVlnxF7bfGnJuqud9usXfuUBZNEFb2ece7an+oBxQzOCN+Kd19/KIruhH5165mmu5eHlCEB6M6atoe2olYt28o4LrN5c9nKaYPIrjUV789U3YqAOIpmbdub5Zzsjpab84t4X3FQKRopQu3MvOz8rhoK5PPfksz7OUF62YDfefKPNzc+FynLIde/rtfGJCdv71NMOLt0dXa4RH7P1OM/3Rr9xdNDCvBDljq5t+AmhAnNH4BYOGgQMgDQiVTdt3Gj3/PQuB0hEXtea83bVVVdZb3+ffXrgMxsaGbHFlWU7MjFuXb09NrJ+nX188DOr9vVYtVi2vuWiLRyetH17f+WhYDADz6w07Mbf+pr7gPF3d6VqNl2zFx7eYzBUw1pQK5Xt0ht2etvPQtyvPY/u9rUBJDZsya68/iorw1cEIkZ1tmbBHn3wIR/rTH3Wejv77LKrLnPCwvo88fiTNj4/YYPdQ4ZeZjfeussaCw0XTPoHB+yj/fs9OPHxux42RDtgpeu2ZDd95VabXqx7tDnKrC42w1rDjI5GM9hfNE5pzMx5xPuLHusQDtYtX/5iyC3v77N7EUdQn7KezgG78es3+94jNuDjDz6yzRuPsZ/djnVGFH/DCuWqXf9bt9pHk4dduIKffebQmD37wGPWZ6hCh0iFsl377S/ZQjEIqqXFFfvlPz/guQ9wC8w36/al277q2jvmD0a//4MP7dXnX3WauezGnR65PzA6bPWFBS9WhAJAEBBna7BMtcriqu8WhxqAQgYFZsA0Ikrdab9wmmjJhPA3GQU1JhUw87SHNg0iBh0pY9Lf89LWlOFqcxF1GfAZCOoiyJFhKkPWoKw2Zsi82TRnLod7p5aNjEHHxk0KUOntyiAZ8c0gQd8PCOZisk4B2VN2E5M+BSynJZZU1oJV0l9dK6UpoJDhaxQ6hRr9uXaMQXT1xDxonbtq5KnW2gJ+mvoDR2/T/qWU7+qA+vnd+iiQUdjkszKhNprLVRtVwTYVgtK5oFqpCgpOu6Qp8Drf3/BPswH4jkql2tZYhS4g3IezCp6P9aJQl6Z+IrU5AGZ7poEKikpTPPf+c6VpXT09ITU6uidwH9x++J68QoUMPisrNhNLvwaLW8EKm3ecmQvoNLkT0FFcBoAeemz5Y+30c8+yhY6CazgoiAJm/e5rb7leFJut2ilnnuZ+ZgwQd779cgiKA6A3yyXbdtn5DuhVtKQEBtUXbd8rqNUeUoYAZNvPP9vN1Cjygmf8au8LLjy0AXpshgIh5LmnnvVxAtDhaz/34vNs3Yb1XtcdqW5d3d1enezZXzwTgGFh3ovT/Pvv/759sP8jZ+yj69fZgcOHrAStcXnJfbherzx2T8KiI51taGjQJifGbWR4xB668+e+NgenD9qG/g127S3X2jvvvWuXX7nTnn3uOVu/cYMVOspWX2g4yJ9yxun2ylv77LyzzraXf/m0nXn8Nnvx8SdtEYVyOkrWLHXYaVec7207h9aPeqlR9Pl+6bGnrQorCor6VCq24/qdVomAjoCtPY/v9g5kTH278qarfB6et4ogIgD6zx7KTPu4EoAOoQX79s933GHd5R776MjHtnF0k11x7U73JcPUjj2A6wOE/twjT1uXA3rTBYddX73VphcQ+V308SNjoKNaCbELqBRXR0pip7sn0FP8f/zwb6yv2m2VYtktPrd98zZ//v/z1z+w3p5Bm0CO+bd/yz47dNDzz1GYxmoLdt8/32W9hYrVF+ro/2oX33ClzZZWvNLbm6++Zjsvvdzu/asf22effmhbjjnBI+mv/sbNHuUOIQiV5Hbf8YA7JbzsrDXtml3XOG0A4NETAHUC/vFvfmwzzTn7z//TH9uBQ4d8bAtLi04rEOrq6DSGInjNljlMfaZuWUD7YGkjy+8J0jiEeYBN0KKGmz6DB3stc6AfM7TvFT9lyiA16E6ZOsE31ZCVuUM7CwwwP2eX16qAoECzOlC0f0OLALU91bhSDTAPvGgFSAHduwSCWUvcAu9XjVXH36aBosZGrKqowopqytocJtVuMcvPq0Sm4JYH+CG05+hui78poKv/lc/Xueh66pq09jZgwWr/uPYEdAIPAd0ttxJgmVq6KNCsRkvggSqIKKCnzVewz+1CJ3zvwX+Of6plc0x4HsfE95D+EMMEC1c0BGagnlq7FNDVhA5Ar1Q7nafg2XQPMMCZ1h1dk9QK4kpqbJzlawuTe56GTkCHRgcNPQV0MP4zzj3L6uhuCc2mBhNt0d559c02QD8ZGnpH2QO4ICu99fLrXoMbDL5ZKtmWS871dKFOaLZ4UH3R670Hz2rRNXQH9HLU0BNAR0jIuTuihh7NuwR0+GAhfV9z/TVOcgAXFJBBRTlorHfdeaf1lvDm0PFmcMOQnXPeeTZfr7lf//TtZ9j07KxVuzqjyT+UsnTCLxa8qtlb+96wr37pS3bPPffY66++ZiPdw+F7MzvzwjO9HzsEAQAiNHSY8qHhIt4ABXU6+rpt7NBh2zay0VYmZu25x/ZQlrGDMxN263e+adWhPhubmvTCMqcds9ke+Mc77Mj7H9nGzZttrlhwDR2AXlwKFpU9jwUNHVCL0V5589WeF+4ulZWmC0OP3vtzH+eiLdvEzKTdcuuttnXbVjt46JD9+Mc/Ds1t+kLxHuSAw3+OeaDxCkrtgnj2Pvxk1NCbCMFzQJ9szNtKR9FBHfNFS9jBgQE3jcLNAlCHD3v84GG7+PwL7R9++LdWtbLHZVx++eX2+C9/YZ0VBJ+Z3fKdr7pmvP/TTzyTYrh/wA5+sN9e/MUzVpudtoFe5KmbXXztFWaDPVaoBvMuhMOHf3KX9biXHHNs2hVfusE1dBxU5PvvvvMBp9O55brHYnzxtlt8ryDoIXYA7WzXb9hgnT3d7m6AlQBWFmwsMhbgfoDVp4b5Roaqmhylapa+pJRPZsnvFZwwVo2mxnchaK29+UYKOmtp6axUljI93qMmQQUuMlAycX1nC7CCmREEy+enWnjqYz5Kw/ocDZ1m29UAU8eXJ7hwffFdHqC75TBq4GoJ4Pw1yl/XxN+L8s4x9kjXlwyc+5mupX6fArqCtoJkKoi1/l4b0NP7VNiIbREyIMqjEXUZ5FkYENS3FqATwFNAJ2DCFaouKN1PXKPtQ7k2PCP43jtjinUBv2tsgfcMibXaqbkTVEPp1FBpjhYCPZekGRW4MzCHGwxBx51VB3S1mqlgQFM6BQb9zptjogQ2iqyxP0gsl4zrcK9au1KBwv3qEdAzBWHrZWe1KsXF7jNumpCgOPehd3bar59vaegO6OedZbXCijM7BAohP/ftV/bFbmpBQ6SGjkE7oL/0umvFAPQVAPrF59hisWldhbIDehOA/utXXOvBZMEuzrzgbK9b7k1RcgD9vB3nB0YIbguTe9TQAejQ0BExf/W117iGVWs0HNifeOIJrzZWW5i1XpQBtYKnrgG0IIAcd8Lx9tIrr3jgGzTr9z/4wAO8+l1TX/SIb1gDTty82d564w0HrfWj6+yen9ztYD7bmLG+ap8hehz+ZgQQvv3OO57j/uu9L3mzlWu+eL29tf8DO3v7mfbJG+/YieuPsSceesyOfHrAyp0V6x0ets3nnGbIBJhfaNjo4JB9+tZ79um+96y4bFafm7Pl/j67JAI6TO6uoQugA8wuv+FKB2IQI76HpvvY/Q/52mCX8N+uL+/y8rDIErj/zvudUGrNmtcZgFC085qd/llnV6c/5/H7H3eDNerHQRxCINxNXwuADjBHDMAC9rBYcFP9Yr3hwsYSBL9iybo6KlZYatrunz1mi8t16yp12h/8xz+w//YX/80mZqYMddm/+d3v2Pzygm3ettWD+Wxx2S6/8GL7X/7kf7aTN222xYW6Zzace+lFNnrSZnvhtZft5JNOso5lsz13PmgL83Mec4GxXXbzdV4pDgwUtPbLuwKgj9WmrdLVaRdecpENjQwHab1QsOM2n+DWFQD8qaefbq++/pq34sXmQugZGBz0gMn+gd5ojWoHYx5cLc/KQ0+GrsyVzFuFAkrjqdZC5kjtRxlaqpnlpb2ljDsFdWU+eQCjgB7mFEafp9mtlXbHexS40t85Rx2zaropoKdzW8vk7kAurY05fmps1M5SYM1Aku2JVykcsxo46/PWjuJuFZz51wB6KkS19i/2dJJSY+n6cXztgoDWLXBqXnULU0FHNXZ3J8Va/7RcqUWCIJsKvSp4Zc2bxAqVNaOKvSsA6C40SGoag8rK5Y4M0JXu9cypIMO1DCZzWEaAf600Q9IMBQNde86D33lhGeBgXL9UyNZnpUILn8Fy5Nm6fR6gA9ghBcGH+as8QIcXG5G/C0sO6G+9/EYG6GD1J58VTO6Zhv5S0NCLeG6xZFsvOceD4hTQX0sAffsFweQOrdgB/ZlgcsdSZBp6NLlDUHju6ZbJvd6oW3e1x5fskp2XenQ5NLCH7n84Fp0pefDcjh07PHXu/Q8/cAB68ZlfZSldk4vT9v0/+L7te/NNByg8C76xvu4emxobs3JsyDLQ22d7Htmd5YCDz116+SUOEGBsUzPT9tbrb3sQ2Ex9zn3ECCm66AsX2vGDo/bp2+/be6+/GRAWoWZFszlbtu/8/u/a87960bYcf4I9fNfPbGV63oZ6B30ss4WCXXzjTjdhI20OEfPwodPkjrKnl19/pQspqqE/9vOHPRK+ZguGegJfvOUWj/BG6VcU8Nm7e292SDGPS668xDZt2uT+HXSCG+gcsKVmw03fWBHknt9025c8D32pXHBAb6DPPNL6UC+8ab5eKwuLLswdu3GTTR+ZsIf+6X7P219ZQqZAv78TefpFq9j5V1/ivviB4aEQGFfucLB+4PZ7XPeuzc14b/JytWo7v7zL1wu59E//fLctzkzZcG/oZ45a65fuurYN0Hff82AIivE2vE0P/MO+I8UQmvmPfvgjq1inlzGG8PXb3/uu0w1iAtAECNp8rVG3BcQMRA2VjIaMwd1M4ltNGavLta7httKWVNNVrUE1HWU8KiSkzJiCQx7gcyzUAhTU8S7Qa2aNSpqXtLg3g77aC9PkcffVAPnzAE0ZvAorBHJdu7y1VtdGnobuQXVJUFgK4Hn7kzF29DuQG/I04rzn8TMKD/xb54XPNKgyHUf4e20NXYUT0oMCulYZ4xjy6Ejv1bF+noZO7Te9PzOzi3+a41IhTi1UKbD6s+kAlm6gmcUFKkd09RLQKSQHcIUFLAB6SlupVo7rjzrfKytWQ52SUqtkLPdf56LrpZ8D0BdgYXArRzD56x6rIJOef44PllQqD37vtqih+8Ooocf8Tta4zUzuz7eC4sDEtp93ls2tLLr2B+2pUijavl+95oAORogo5QzQo4b+5q+Dhl5AqH+hZCdeeq4tNFess1BygQCa/uu/DiZ3aPhucr8wAjr8DDmAft6l7Sb35yOgU0Mfnx63of5hf+L+Qx/bseuPs9pKPfhu4v/OvuhsZ2LQwBHw9fN7H7LpxRnr7eiz6aUZBzw0gxkeHXGAch86NNZS2UYGB72GO1LhTjv5FPvpT/7J+io9/j0yAlBF79DEYVs3FFq+Ts5PWX/3gO0f/8xu+3ffcc34uMFRKy+s2KP3PeCmfPybmJ+xOqwXnf0+9oMTn9qWoWNC2ddaw2YadSsMDtklu1qA7ib3R1omd8CFB3XB1wMfCwLTiiV7/P6Hfeb4Hs++7tbrvBEKgspwCNCLfcPABpuqTdpQ16DPZXJuwoZ6hmx+cd4D2DYNb4jlUQOgf/HrX7apRs3bmKIDHDR0WCRgzYCw0NfT6y10J46MeXW98YNH7JTjt9rd/3iHC2rj6IgWKwCeduGZtu20U1zYe/v992zbidtsoKfPnt3zpL318mvWV0C2v1kppj+ONxsei4Go/qXlmo2UumzswEEb3bDBXTqXf/F6T5Fzk3uhZHvu+bkzg8nleXBNu+r6q7OGPRBQIfCh7j72CxL0FTde4dwTQXt+VhBBDWsFnBtrmNyVESgzIQPR0qk87GSCNNeln1MQwDjUZJsyJmWmyqz1dwbdqWCB5yJYLu3UpgF/gXG1gqKU2aoGrYVvFNh4DYLS1vqXB9wqGCkgpvMncyRA5AXFofNfqjml41kN4LwEdCjm3XaLXp/nA06Bk2CXB+r/FoCeCpKrATpBg+tGel1rf4JivLaGzj3iOuMOAjpuT4FSrS5a0jgVSPA3BDK1HmDM3i0y1lMBdrFwDGMlWvOBqb3VL17HwbGq2Zvrgu+oodfrNTe586yla53uP4Hbnx81dLdwRyEa33PP3aQeAyxVyNHzjxx2Btr5/m3dcWZbLffMLAEfd4x8h6QODf3XzwWTe9hC+LbPslmUNkW1qqUVB/Q3XriHvI0AACAASURBVAzFZwDo0KdPPrvlQ8eCvvmrAOjFCOinXHZ+CJ5qFqwMmaKxaG+8/HrMDg9BcWdedDZ2PeR/W8F+/cwL7q+nhg5AdwkMuiI09GeChg5AB2PauXOn+2Z7OmEeNZtdmvdGMPgdxWmQsoUqdMcee6zNTM/Yyy+/bJOHJt3UzMIrF199qedVI7gOwVD4HF3AJsfGbGR4yGuIgzmg5j3axP709p/YSO9QlktNXwc2D0CBevcoCPPZ9LhHl88dHreTjttskwcP271332Mb1m90PzLiH/Hz8PwRG+wesPPOPtPef/lNr4IG3WAGroJdSVDcIy0NHfdecdOVwYoigP6L+1BYpegaOijyhi/e4HuMVrdIEUPJ37//27+zwU40UFnwyH0cjEOxpO03v/NN+7M//VNbP4ziNE0XvG75+le897hq6MPrRj1mAEFk6E5WjZWZoKHD5I5SsA/9NNS9B2V9NvaZbRzZZF+45VoPrEO3OUTLoxIg1vjUrSfagQ/32577HnNxBBEQ8HF3Dg3blNVcQ/9P3/9D+9F//TM7dv1Gp1Xs1s6v7LJ6IfiiQWtP3gOBpuDfwZrxhV1f8LgKaN6lcsnu+oe7M+280zrtm7//Ww7g0M7xDES6w0TfQBAgUldwViS4iszHfbQxLUUPM69laVcyTzIA3qPMSv10PMSIwiajUUZMxpIyxBQ8cB2fRSaLd2JcEDaYXqZmzpbWl0FQ4AkR2BSEGamrjC4TUCQobE1Ul2enoJ1quAqWXA9aShTQXRgqlbx0Mxk0zZg6Ft3TFJjAH1GwiYBOQFTm/nnd1lSjy1vDfy2gqwVEBcqwBy1ZRAUypaPVLCQc9+cBOsGbc6Mpm8Ih1lDPh4I53sFzlcaWcLwwp6eAzu573hMjphn7OKImngkTbooPAdvcO6aF6niVLriGnungVRjh0Guv46A0mGrdKpQA0PEfeDOFaOdPHSH2h6mqav5XPuG8JcbYZHPYcsn2FqBDOmDeYCwu49LAYvShp4B+wVk2t7RgHZWKpyRBe94XAR3BVg7o57RHue8joLveU7LTLrvANTmAOdPW9r3yxtGAjqpsFjT0lxKT+1qAjvFfd/11NjU9bc/vfcG1495ulPws2IU7L/ZceDQRGRkedml7ZnraS9U+u/tZLzuKTesu9dgVN+z0AC+UM0XKG3yr3T09CDZw2PeIymIQKgA80EABjnufeEaEIJh4F71P+K6bb7LPjhyyrpFBf0dPuWLjBw7ZKVu2eXeyhx5+GLvhLgWAbodV7MpdO22op8/++R9vt+FKn9Wai7ZUqNplN0UNPfrQdz+caOg37QxEg+/jOAHo1NAhbFx767XekAXzGOjr90I8qMH+8L0/99QvFHkNFodFu+H6G7zb2nPPPOffYSeh5QPQ55Ya7v92DX1l2Xu5Hx47Yscff7xNjI97K1XQEw5XfWbeBjp77O7b77BOF9GCARDPuv6ru+zw5Li3PEX3O/czoTIS3ArIkKgv2t5H9ljZa+9jjQI43/i1XV4Y5sWHn7DFes2LA0FG/8I3brYaRovI1BWzJ+5C2l7R5lygKdit37jVg9080tTMHr3nUWvEdQcN3fiNXeHQLS7axk0bA6APD9vs3LTvpwKxAi/uATNiBCsPJw4mtWNeT9MZmAuZnFYKI5hlGgJqHFRbaTd5mqQW1lDGp4yFzADvJDMhoDO/nYDOdwSm9fkm95RBt4E+8ozLsBytDucp4OVZIdK7VaCgpoX78jR0COVsaqSMk6BG5q+Awn3CuhHQMyFFQAPvZCW5VOjSv3UvUlD/twJ0XccWHcDM2+rQpnvF8almqILKvwTQ9d08J1xXBsVRcORekt4goOM7/kerVXaOYmMaBU4FdLcAsfmKWAbC+0qGtDXGWeCdoBEKoVgPWCLTvcUY8T4COtJW8QwIb6qRt9aovZse15lBcbCe4j5YfRXQKQxyrhQ6lP4I6PjM+cgpV5zbpD0+e1EMiMPnqLzmmxsXTg8P0rtQEQz/XMMG4DZDXjFs+8tFc+3K/d/4D1GhEXScfUMzRW5wMd7fDBq4bwAi561pE7PTtm7TxrCwKyteXKWno2oHPvrYy4BaFZ3emt6rG2VPIXHv3fNM1qULY9uxc4enIQEUAMSHUSt9eNgWVpasvrzk78KhXjcyagc/O+BgA4CHKfz55573AisnnX2y547DhLwAi0VPdwiyQ+oUONJK03O8YfL25ioeLIYc/mUP/HAGDuZVQCBEiE4sVMrWrJR9TAAqRKAjaM19QCDEUtH90HgnDxjWl+uMKkPolobx43Pci++8dC+WsVSwucWGBxT6+keByN+zHA5yqVpxzXNiYsIOHzpsZ595ps3NzPp8uqpVb0fa3dnlQgrMW6PDw14ACIwKFfnwttlFtI7tthu/drNHmqM4T7mr0+rLiz52rLsfCq91GCoSukbuYy64u8bpwvsbh/RE1ABAf3LIv9ZRCtWU8LYI6gBl+NPRfc7n2WGe3ocHl5fNepaCxQfvXuoo2ly1YIvluI6Ly9bZWPF3Fqpl94FhfB7RXCyGdsGlUOMfhwyaeygiEdKDiqVQwQk+9YHBPg+SpL+ZWhwPHeunpxp4aqLLA1vued61HIuW1iSTxE8+TyulEdwZOUxzIt/De1SwIKOggKEasQcEieldNS3wjjRlLgXeYJUJecPq/yYI8yeECs6TTJMMnsLIaqCogohqoRyrl6COeegcg46TTLRdkGnPOdbxcxzcH7WQpMINrsU7qQESlNQakicIqFC0moasQk0eEIfvC9ZoLLRFmafaKLVkp3vJBmjtUWg7pYKWXsc5KX3rPrhAF2NIVGii1YhZIqkAxD2iyV2fwZgIBMxBYAPuOGhHa1lLaF20jo6Ib1HA1txvNXnrmLOxFApegwQB3AT0LD9cKsel65+tHfgdLEQeBxF4JM8e90HjWJTGM5BP42+2XSomd/kSpmtqFz6B9DQCtBNAd1CPif4OnuDVYMge0BbDF1A/F8w4AnoNgO6lP8K9DuiYHAC9YFbt6fbiLVPTUw64fdUujwJH6hOCtD46fMBTwbwFaUfF+5M/9uijbnr3jnC2bNvP3O6+T5AwwMu1vULBDo2PuUkXwU3QSj/+6CPbcsJmq8/Nu6aOUqnPPfGcR3t/53e+a2+9846tP2ajzaOMLCqnHbPRJmenrYla3gB0AfNQriIIQmRs5Y6g/QHQAVqoNLfiQXahiA+fkQF6BEOMNRy/yAAx/HCM3CWB/yv7fwXXwLHSXiQF3eNgDiqhP2MAegfN5aZ3P/NDXS56ah76noPQ33pjnwP4r554wfXum2/d5cFsqNKGNUYu/OTEhG0+YbM9/ODDLkxRQ7/pG7fYBx/vt3MuPN8+PXTQy9xi79rAKprAnMh9v4stzRs0gGp/CCJEsSJbsfnlxQzQfT0joIOG8F9nsezznKuYAzbuxecZoMM3VS5YrbPoP7GO0PAB6Ejza5ZRejG4kbBPYEaohAdAdyk8RuFCQIUmjp9k0viup7erTUOnVM4DSebBw0qNh4CUMjzV0MjwU61U1zMFdGo6KYPwdYnMk1o/LQQKVjpOPiNP8w/sIKyFVgtT/x/XTllH27Ownzg3wnd0/gQlNYOSyRI00qDCo4QG0Zg5N66rCz6xHrYKFDmsLsvl53fK4NfaH9JD3jPxWWq5IVikwkX6HK4NKs39JmljeQKJ1/lYRMXJ9lxs1XZ/U0DnuAleeeupQkYGyNFk3JpPSCPj+n6ehcKVl+jqyQQJCt/oRdLZGdtRh8wtCnKgm4UF5H+Hs89x830EVrVwKaDid/ACL/uKiiexPKv+TOktpR3oN2VUshNAxz2qYDOOJRfM8f7k7BROuPA077ZGRpOaCzN/WTi/bf+gfUELwz+COYDZG8eD0UdAoYbuF0ZAp4buGmaxBeYEQt4/16hb70C/+/OWESG9sOR1wfG+Tz791Po3jLqmDdMXarTD1M32ofP1eW+/evlVl3t/8yNjYzY2OeGmcjBtaK6oxY5CLwjWQhQ5csJhEoaP98477vD33nTzzd6oBRXeRjeu957Y03Ozrt0ighqADq3c60rHyMugoYdaxc6EcHgTQHczuFSVcik4ptEAZNoYbQR013IznyK03/BeBzi8cyX4iigQIUoclhLmFjngLwcNHf96BvrtjTf3ebrX0sJiljP+w7/6gfWX+9ydgHlcesXFdszGTfYJYg2OOcbuveNeG5sZt1Jnh1U70IGvZF//3jc9vW5iesor7WHfUFnNZbyonWOOWYlh3IX8dFS4g8sGAB8ZMFYMoD6zWHe3CIQfZ/zRkuHXW8Gr7MG8P18t2FKp4JYIaO0ZoK+sZIAOTd2Z6FLTAR1r4MGbeHb0JYPeKaVj33jQ8bu30o0VnahZdaA+fPShkzH4YY+548qw1bRNrZPg2q51tSwypAFl8C3tKJi8lfmlvkavaBj9+wroGGMeoLdoq90nnjLjMK5WLXhl5H7MI4NTgUPn4uPEA1C6MsfsS0bDeafzTwEyBVUCoJ8pqXrWJhDEVKfUQpD37KOYMTQwyX/OA1yumWpoXN9Ug0/f+Zv+jcIma6Xy+3mTlC6lM29WFzt20apDMCEtK7jqPFpgxSijMGK1iCj/0vXR3xGvQ2sOrUHpXvN6FRKyZ0Ta4XhBV6mGDi3e75XxAShhnfBekXGNOHbVlDXtVPfO1yn2QwD/1+9SLV33UoVxsERq6LxfBXH8rjEYKmyTv7iiLATggJ59KaYvfuYLlFAM/wZgN1D6LgF0Z2jR5O4mU0iR0eTuzV6a5h7TQrFkNURCw7+FAIWoQfr9UcOEyR3lRmF6aczVbOPQiN135902WA0BbpMrNbvmxuvdXw1pG8Fcz+x52vuQd5W6bLo+beedd55t3rLFtVT4v6Glw2+Omurlni6vBIcodfQzRwR4fXbennnyKesth+Yw51xyroP5wvKSt8/E2FDxrVyteEEVArozhqhl0pRI5uaaISLNYaaB3xemYfhxPOc/aLlOFlCmmeoUtfwMDAkUuDZ4JkKlIxAGlhn/Re3dDWEwJXeUXIONhhO/xqvFIQBxpemNaM4//3xPVTt44IAHrm3asNEeueshOzJ72Nb3rrNlD81reivVOET78NMP7IRjtngwHMZ+ybWXen/7M846095+9x2bmp3xXH7ELhDg3C0RqduPF+iqiCblYTwAdBeMIGHDNVFoussAgO6g7osZTOU+10gvAPR6NWjgWDsUluldLrqvHHmaCNKbrxQ8+h7vLC83rWchxGw0VhatCJN+NH3iJ6V0auz8jocLrhMKACU34x/tBE41OK4BAYa+OgX0PABQoKJwrT41fQ/Hzuso7VOLJaCryZ3MTJm+MiAydL6T4wl8IdAqtBQyVB0j7qFAo1oUtST4N0GvtAbmmXsJNClYqMDE8ebNgSCh81ANlKVfU7DQveDzU2aLEwtLTsof9Xodd7o2OrY24V2EfI5b90Tni1ruyp5X49XpHMJcwmlOBR41/ftZjOZjXM2zQXBh2prSka4l50zASsENGjSFPwVWrrXuaZ6wwEws0h8FRaePaHKHG9bpSAJXqaFDoeC70nXANWlQJ64lYMPS6vNPCsuogJK/7tG87sbVoHzpPz3f6lIizdN64LwkyRIpbL7o9LaguAysqWHEiDsuWJu054XdotYSze0hqzNo6DT5NsvtJncwYwA6wAiAzoIxMLcyr9ABvRhKnn762WdeKQyHvz41a+++tM+mJ8ZsaGjE+4kfe9pmO/ecc7x3O7TMpx570ibnJ7zoSE9Hj+24aocDC/KMUbENDVeg3Ze7qnZ4asI2bNrotcZnJqY8Da2/u9dNzx+/s9+QzoYAqK0nneh12PtHhx3I3/3gfQ/WKlcRkRjNhrG5jc8jRuWjUI0zbeTQwzwJoIJGh1z2ctmqwckQABo/QSD+f8G36F3ponbrOYcgKJh5YKlGgBt8QBEQCehuhY8CEfzPAEZCDtbQfe3IvIIg1tXpnfKwvvD1H3fccd4dDYfgFz97LAPwerNm3YUuj3gvezgZAtEaXrn+0ht22PDIiLshMD6UzQWxoaCOF6IR7RygnnWuQwBhnGuw8EDYiJ2nigXff4/R6IgaetToXEvHPKBhLC27hg5AB3Bj3aGh9y3hZ9AyF+R7TMg1+MUg2CBPv1hpATq+zzTZRbTgDT2TCeCYH0HGzWHF0LUs1SoICDiQBDBlzryeh5dMlACggrSCOhmjMjw+g4CuZ9jPYsx1pzbPZi3pO/SMpwCjINLyp4cIeZYepQZH4QXjIgDwfjJlfwaEL1hoUI0ylq9Mzb3K6PB8NYniWsQ7cK0VNPgZx5CngeJ6xAit5UNPgVS1JJwqxFfo+9PxUihMzdqcrwIG9021OI47FRBbNOGzDuc0Wrf4e95PFUqcy0QXF4GboMF90r3U/eU6eHOYGCPD8Suga3MXPlvnBx96uucqiFJD5twU1H1+EtvF78Bf/ExEkzvao/o5iFU+SfewTmD+KaATMHl2U7omYENZcN6PRloxvoDnTZVkna8KR0AN5KGvBehcG903PStHAfqWi8/IAJ0SUtuBjIFcvlkJwYCMAOgODBHQ1WQOQEd1rkxDx4OXVpxxw4fugI7mDtCaCkX/zwOmwMwjIM02au7jXr9uvWvPK/MNe+XpF20ZVcIqnVYzs/UnHWNbt2yxQwcOupb94pNoDRoAa2J+wr73e79nH370YRg/OqTFuuSD60ZssjbnhxK9rSePjNnW406w2ckpO2nLNnv9tdc8hQtgBUvE4fExB4/+oUHXGLt7um1+fi4LinOgYi5/XCuY7FECFWuFIiuwEvjfBfMa5r3FjtAAB1o0fObRPE7/exMR4bg5mpagEXvjGHdpFKwEhhRN7gyq882P6+dtV2OAoY8tBsZhv9wlUOnwbnnQVLZt22b79+/3OeMwIOodcQkoazvYMeBR/2hLS6ELOexXfeVa6x3osw8++tAuu+wye/2NNzzFDBaVjFlhhUD80V1AkzvGX4+BVRDwIGS4ho7NQ+AZ1grCSAT0cCpjS98I/nDDOKBXChmgu4a+WPCa7aBb1HCfh2U/BsUhmK53KVgDGiHsPwNsAjoBHEwA7hxq6WSSOFSu6aIaIVIRo9aeMl52QyNjIiMk49fDzvMHhkNfOM3+KVPhfaz1rtoNgY3MIAV0RvVqEBtBSRlnCk4cQ4upso50q5a9WgcIpiqQtP1u5hUD1zK567wU8Dg2mvQ5Z11P8jGdp4IKnsdubb+Jhp73DljddM85Ls4T55/rpuMnY2faYSo48G8CugKBPg/Ncaihp4If36fA3j4HnI+Wa0/fwT0mvZI+0v1VQFehgmPp6ek5Ks9f94Ctu5W28C5PC1tacoEtfS7H4Pd8jg8dApuXnQb0LC460DMmgy6HlPZVoOC51vNKwKcPXTV0PXsq6KnWne11oWh1mP1j0LOCdvq7Prdt/cQ842dl8wXR5J5EKmaMx4E8VrJKKuqAkuBPzgAdAJEExQHQvWyrR1m3otwJ6IgyTwEdE6SG3lhZdgD2vuKz8zZQ7bZH7nvAhrv7vH0oeqhddO0OT/Vav26dzUxNe7rVgc8+8zKmIAiAVG9fn/vRYR5GHvnk9JRrp6XuUBwfYL79lNPs0w/321K9YQPdvVYuFj0wDiVAEdWOaPup2pwLMQMjw3b40CEb7At+5pDU2QoedP9gTFsBgGM+fvgJ6NAOimXrXkFeeojUBoDRPB6iwIM2zeh5184LwfIRfsKJGdJ+XLuFbzyCP97nZmto8jGewffJiu7ewE8H92rF3RAjIyNWr9VcU0Ir2g8//NA2H3+CgxYOBZqxDA0O2fTUlK8p/nZ3SwXaM0zZZuPj497YBNkBTFNjNzVn2kitiGuEzwHo883gw640i9kc/ACDZsqo4rfcAnQQfgR0+tBRoRBzrAHQY4EHADpM6gB0aABeQa7c9O9B1/gcPnasR6NSsJWOVpQ73g0AB73x4HjqC4SumK9KTddNbyisVA7pXmAwKaDjGdScCTDKHNODi2sZMIffGRSTWgDIINitTbUcvoef4aeDV7S2cR4txtbeXKUdMFrNLxT0AlMK/tk0hoDaHuZGwUQ1VI4PZwZCume/JIyJa8Rn0HSvPnDGAKwGhvicZlNqZQpQBITUh859VHAmqOi43FoT6zuk+05AY5TyamNUlwT3S9eZtEZaxHNUS0UedBplzndn65xo7wSHwK3aU6pIK6QNvlfHpvTFoDwFLxUsYPlTum8DI6apSoU0tVxRIFSBhHTCn5qHnlmoomsSSgmsa1BK8B2Ec57HsMchhkD3WS05oB0VYFQYCtQf/j996Ar6/J30mgp9/h5YKFHvJZrcSZu6Rp8XFAca1PcWjj/vFA+K8/KV0X/IxaIkQs3cP0d0tmjqDugAlOjPZEqSm4e9WliioccWn5mGvrTgvnRo515EPz4b4Ib7ERiFoDWMcXRw2OpTMzbSN+A1wfHumZUFN5339vZ6hHvYpab/jUh1ECa6iEFrhKYPEwV6fuN5yJOGORcA39vV7RXM0BYTvd8X5uvW3dnphUo8gKmz6hr6xuOO9faqnraGlKjGghWijylj1C2ROUiaMCdGQHeQxXsLBWdmlaWgNcPf7XOGph4JHeuKaxhw59HkUdsGqHuEPDTZaH5GFTho6X6A4rUEdm471hnPRM489gpjQR0BuBWw9qhXD0sHyuDiM8wdhwLpWwByFN5B3fqpqSlbKTSt2tvtqXubN2+2Dz74wN+Ntfc87cFBW0QgY9wT/mRUs2voK0seGOIxFFF48QOMugPoTAehQTR095lFwcAzKuLaouufAzpM5svmfeNhhYDrwDX4IqLmg+Dl0fEuRxZssVoMwhSC52IbQ8y5hApS0iXNzWzQyGOPZmcQy8g9XfCOS0xPI9DqGeGBU6ZMgFNAJ+MCzbJN41oanqcAuuCBvsihhCyZDs8u3kMmxpzyo5h2DIpNNRXMgSZjgrw+H9dXq5W2bnGqhbrwFPu0E9gJ9u6GivvISl5cs1QrTNPWyOixRqzYqOutvxPQUwuKazOxmdPnBcVxX44SOiKdpuNVgUiFvLz1TZm4AjYBSq/R78FmAs22p43p/FerpR/2Mfyn1+NdFCpJO0q3ig2Bjlo0p8DIZ0KgViFIgc3ppyPQj1qR1BVEQSIj7jSqO0aIt62bmNzxLPjp3ZKDjo/xnIQ1ZcBgmIRaJWjWXg2Qw/wiqEuUeroGCErlnHX/MwHdM5haikD6Xtyv//RZwGyvJ6+FlwDoPKT6k7+rBAlTOKPq+GCAlRMwzL8oSuNST8jX9X5fKMDfDAuJ69g/OJhawoKALwPMeRBcKgJYIecbTDRaCPz+GD1O4Pc89yhk8Nl68FINB3MgFeLd0F59oWMgSubjjQhI5pcJM3FslNyCRBdS/PwwSLUwZ/pci8g0WYg/2yQEeYFIY1MQzxdnqo2vV4gGVg0D64l1X4LGHoUD13LiQ933TuYe11efiQI6bgHAeyRnWSV/EhbAHAVp9GDh96CdLodWtBiDpH7gd97vnwtF+u8cHN4d0D3sK4IBJb7M8RpMoxQC1dzEhR4AOJTui4fhp+ClV+Fvz+IEmG8fn+lpIbEGv+81gHopzAl5824NiIeCh45mWs6bfjNchzPha+Cpkh1tpRqxzgruGlin54vMmhqcMm28m0FzoN/U/6qCY1OAXNec94Ah4FkcE89tBp6xLgJBn8BHk6f6MEnzre0MZwfXwsWCa9leGO8H2JKmOB4Cup8XAroE46YCA4FXQVI1WAiMFBAVeBV4uJd4Fhm6rj9dHKkWTyDjHEjXecC8mgWFVhGOLQUm9pNfDfSooadgwPctRAtpHphSmOBeq3AR+BWC3II5Wsen/FN/1zPun0eLVHZv1BbD3gae6uc2WrbAdzwIMQIu6VX5Pt+nwK/7yrGG9YD/Gpru0Vq2Y4FYlFP68T0FkMZ0Yz1/bT5q4Y98Bsbg55+YFqPoSR8UAnSvuX/6GZgdnum8HAJuUi8efyNY+agzy9KzUGYiO82uWQvQ8XIlKF2UDNBj67dUyuP3ZH5qsqFZwz9zUGlP02E6iP90DTSglcYSZ0xNNk4PFRcu9UGmBErpJk+K4gYpYSgzwbhD6kL7+JXo9BAdtakOvK1cQj5b58EALWVQZDQAOzf5xRfqIVAGkTd+MmfdHyVYEngbAxbzDjVAMHIlOD6XY9QDqoDGNSIT1TEq0TOXOX0uDzl82Ig0VWGE78G48kyWyrw8ZU1SP1I6ZQ0BAjrGmZncFxfdAoC/lVYIgpmQl/N8rrXuExkBhQLsjc5fmY7fD4HHq+7FzICkzSrGtRqg+xpA4IQwKo0tSHt8lzLT9IxznxTQWcoWYyegK8NuY8ixyNDRNbZbSkEKnm3nD811GgttJT2VR+H3VCBKAZ1MNPWzk6mThpRnkUbyzhVpL937FFz4N6wrmfE2p3RuHpjx2T62CDh8b8qLuB88HyqUMco9J0mjDXf0D47b9yEKyX4mPC2sZb0Ngjt0z4KburPaBzFgmONt28/IR3V+6VorD3GFsZwP6G3jTKr3ZfPB+kXlhjyMfI1jIP+jYNl+PkL0sX7WpshEC1dKk20YBNdprDRJWuT4MAbsn1owlL7cXO89L1vV/tzk3nbIRH3/lwJ6KpFggAzaoabLyWcL5pppO/2odunaU/Tj8/MUlNPN0/lwI3RR2+Yrfk8FRL5DBYKjDiX84bEYSa4GQrPeKs0bdF55m07wwHgzq4dUIMJ6IL4gzWXntbxP10fHic/BeEkw1NLwuQo4TNMgwSlI04JDxpMCLxnhagKTAnqeQKYan64D57S0jEpXwe/cZsWIWgHpj4FgKQP3tr6xsEbe4eX+K6AzEMvBshTei38Ef2rD9MEpzSujUM1PGQn3Rc3leYACIEeUPwFdmR0BigIBTd5tQiVy72Hhihqy3s8xpybblFcQrvoK4wAAIABJREFUNOGOwbxTQE8F0jbAiVHKtLbl8Q896ypQ+O8C6ApYKtyx9CrpknTIa0gz/FuFptWUEAUZpXs9F7rPKX9SEAspf60oda4Bn8UzqTRE6wnoC+bk9GxxTEqT5C9ch3DG/cpMUzpK4ciB9TY+JQoNNO9yPAu+ltFqC+seAJ3A5LAvLlvSR8qzld8pzZBGfc7wAOcAesqnU2GGZw0LAJM/4Sfde/6dZ/kKY/JcpEyh43MV/NVC3C5MxUqdqBOCglUSR6DjwO94f1pW1t+FuKQU0E84/9Rckzs39zfV0PNEOtWQUgmHk/ewewbdtajZf8PAkCPuDCdWmyPzJYHzwOomKnEcBcJRCswkfzGprAXoeQcXEmrmchBLgT6HG6UHNQOuaJ2gRSIdK+5RRq7P9edhXaKGroeacyNh8BBy7VJQB4NgKhPfyfFyn2gaxngUhFMQSAFdn6NrwLmmdKFEj+tVw9B3cU4AdKaNpUwbz4b/VQ+I7iOuh0sHzVgIyrpmuh9YB5rPKcQsxZr0GrCF56uGrmlJKWjrWvLgpr5ECiCkA2UuAHL4BeF2UC2BgiAFAv6tjJTnC4DuZXVjEGCmScWGMgroXLuUDnEN1hlz5X5hDeD/5/orf8hAAWc8upzy+Ac+476k90co8tLK2nSjDXCihp7OWwFP+YnSjwrFCvapBpbHF0hD3Dtek3e+o9PxKPNwniBDgVMFcASs6vsyvsaiOezNERdQeQPT1jyYV6yMuj4pyKeAjvLHWB8FdBcmWRkUHi6posaMhtX2W8eXziUIIVJ7XgBdr03PrY/Pa7cH11p2DtGno7OrTZ9MFSfQNhUa0mMrHgTzDo1U0vPLs628kmNvU6A8fic0d+I/7icVAryfAhH5pT8L1o9YJp3PLhDQlVnqJpKRpIw3G1xsHZm3QSqxKuHrorq5UwLtfNEpwRUKoTrXGoDOoKG8Q8sDtRrYYxxeszup1qYETctCeij9b/HL6pop0WulH46DDCLV0PPewY1WglWBwIvUrHY6IvGuBeiU9lcDdLwrJeg8jdbXUoqykMDVfMb5KRPVoC/VXHgtASKlpQwMUTo4Hog8rSgPEBSQPFI5+uhJl3kMOBNAYwMHXAP/LeMb8DeFHgI6DqT6oBXQ+Q4N1so0hyRARwEF12Sao9e0gLmzFWOh54zCeN58fK5Ry/H4jRj3oDnqqfVF90DXkGZ9XI/9xHsJ7uqSScfhsR4R0POAQ8+hkngGPlFHUh86r0vpRd+dPosCD9eZwEGeyM/z9i/lMbyHTFl96MqwW2OIvuCknj15hQqafLaCL+IQ1gJ0asDtQJ6tUojy9gJV7TFMfIfyL11Dvx6VQmNanrcs9e5lwUfOWhOMAcrAOAam0b2U7nu6T8p/OeoMdMXknvJfrh9dLmrByzTplRXrqqLKZax9IS4PBXblf3xOWK+ilYohBmE1QEeUf3pu1Ee/tIyGLu0aOvkQr8McVEPP1jICepvJHWlruhjpxv+mgJ53IFWiIsOnlEQphYCuBJX5NBE8IRXU0hqHevAU0HUOPBCrfh+jMBXUU0aymvTqlgVJb+J7FbDyDkQeoKeErAdKBQEVFrAeEHhSVwTvVQaQx7TwmZfUjRI0hTYlQJrkCSI05fKaVJNRs7eaoNSkxGfgJ4I+uB7KUPl8dXmQcWFeXONKFS6D4KMjkyDYU+tM917H5YUvogCpIMXnUyvnPficWmfWdEdM7hgbQRrjWUtDb9vLyBS4nlwLPINj4UHP6AyCMDJMJA+eTC8T+iTYjzTAc+O+8yiUcn7qY87oNIksTs8KAR3XE9BpfmdhkbwzBEaa+jDTc0AhSe9X+mbRkDweRjpR2uO66By8d0IURtM5qyKTrhHXMRVE+Wxcr4VVFOxbArp/mquhc7/0Pj3H+J2ZF0q7awlCpDkCUr2OtONgBtfzRz6NOAhVJpQXgf9pULQH21LTj8GwMMO79s46DcvB0qV8I+VTei4Y5a28XgEdRV0QFJsCOteA51f5VsZH4BJGQFtinVDayON/rbOFoLqWdUP5is5B6VV5kZ9nb+wSurSpcMhzjPWnBZXXZICPCqOxiFimzADQuaB5EiQXUglbP4PJLg8MOXAlBtU06JP0MpqiofvkyWChqdCk3BbLGEbKMeURMMekgM756QFhpafVAJ2EnW6KP8vLrx6tH3Pu+JmnYXOzaXlYC5BXC2rx8cb0NA2KS+fIv9MDyzGy1jf3icRKTTB1uRBcdL303hTQuQZtpmJhnqqhp64AHTuJONNO4zMQFMdKZUqjKiDyAHNOOnZ2c9JrcC8OMrXMDABj5TMy6TSCncKbAroySb6fWgcFjhRkSM9YD+yPMqM2wQhgjN4ICaCrYIaxc+0VDHCNV7pC7YPoTuB7U4BS2ufZ0X3AHjJuIAX0TGPLc0nBJRL7iSsg6fnhmiqQpEyxLYsiKVNNtwPXJKVP105zwEznrGciFX6VCfMeBXQtfJN3NhHQmRaGSfmZrkc69yw7R/ihXqP8R9cwrAPqHCyF+hmybvo7BTw9ixlYRdrxv2MPCt7LoDiAPFLXFNBJ/+l6pViB71OFSM+pZ68UAGotQFfa13VM183fJUGZeTSO+3HWM7AUK0oYx+cHxaklgrSiwiN6wwDQ1TKm510tqKS97DNUEUWxNQ2KI6ArqKfSDgk020jxZSig6yFXItTDRI2fGlVoTamkHvOwmXoV08yYbqbPxV0kON0QZQ4KyGTMnwfo+qw0aKNt45EHytao0rFID7SaPdND4QV1YsOWlKD4NwFdtTQSNRhxB5rMiBZG4uMe6iHR/ePzleAUfBQEUsBOwZXf50nBjKKnyUjBDO+jn4jvJsPl+NRkToLG+3ko5muzmQ89TyAAYDOohJoBDzregbQ8BzexUuDZzH2mD5lrTg0d93oQHAWLmL6F6xTQlYmqQMG9SIWCVGAhQHJdSLs+fzDURVSyCzEApO+UqWXWsBgESUGCgM7yxLifKW58FsejJ1RpjL5yAjo0Cq4Rc3CVgalAAHOxV/HKyYNXEFVBQ4UNjFHPv/IG0g/nijHrOKhNQcOnyVWZfgZMSX8L1S65Rnqu2uYX05BSwVSfrd3S9HPeQ5Mxzxafz/MJ+tV/eWtA2lU+Hq6DiTwUplIhV/ln6jJQem6LIcoBdKwr0sK8Zj9rjsc6GRSY1fycJ9Sl9KdzCV0ekaXRUipTEKdAlc4v6mOh7XVOkx3yNLqdVHAj/1v2+JUQFEucUT6C6xAsys/U+kY//LL3Ul90wR3f41lMWaViQQ2dP3Et+ALKxqKGRxugH3fuySHWUYLFdPIpkaeAGmp7hDxkTh5EiGekzFnfQcL0PGiJ8vSFYZ5izEFmMCaZpx7SPKmuZRIJfk2Cso6TzIC1cBUA9XcKIHoouYHwvdbq9TZzFQmOB5/anAoR3DRYJ9BLWzV0AptqbdwfFRQcHFipSvYvZQqMvG4RYSsAA9fCx5P6iPA5wSdlRu2iV7tARULk2nLt6QMiTVDIIQGTIZJpKTBTQk+ZEtez3AEfP9ogFvzwaFaFCnw6bgI4g3WqlWrIB43CmfdDj7EDqsGrIODnIFqW4EekaZBrwHekDCV9RmY+lChXrgPGoGlXFEzwDDy3WulwDXcluhzIdBT8VaDUs+LrUSjYXG3e6Q9nhGU2MReaulXgUIGP68l94R7jfXgO1xPXKU2T8flYAOTQMrQwRpJihPenDFPpiLnQCla6fnrulK/5+KOGljL0PDBP+aMKNTo/XReOk2NIx4K/K5XQC2Ktf6uBNO5hRUPyX43f4B6S5jhO/B3OPMqgdoRYbUmt1LOWdy95CU3uQbhEZHt7DQ0v8oTId+0IFru7cY/Ux8/3EuS5fmrd47tBowiYRpQ76mAov0p5KDVaX68oXPh+QpBfXFpToKMgQuGtXTBAL4DObO0oJFJJIl8jbyAW6N/Q0OlDx7O511wL7Ke6wTAXFDtzASA2d3HBJsbWFP4tAJ2Ek0X/xiR5ZSwqGKgk5kFpAujOgBiJuAqgc3Gp7eUdBj2AeYBOomZAkB42PZRkQMqIM8YW09bItHhfqomlc6fkxbkzyp3P0QOMzeRc0nlqnn4qgaZCCUFaNW+Og8wpfT+eQZDL2z++g2tDqRt/UyrFO1LtV5mHzjVl/DwQGF+qGfFamNxD+csgDYN+9HCriVr31Q+J5/Ei3aa99zmEHPrOdI66PhQ8IZAhUp6aPINmeLi7u7uPClrStVSTaMo88Q5I4nwmhQQy70oHmuTAj9cS0hT8ON4UyLL3o3Rzo+6CIYVM3ENrCveO+6Dj5nkhbVJ7wD1kXEw55P2pkKqVAzl3/cl3cE5kcpyXPy/WqUgFe96jtM3nZecI4AKBI5oI84BT56xMXc2wep/SWLpG+cAcqq2l33Fd1Tyd8gEHgPhCngcCENdKFRK+g+dpaQlBm+3Nabj+6dnm3rUBW+Tc/m43u4dYBH8Pq13GFtLkoyzzS2ClBeAoZSUG++FZCvDkLS5ALi9ZCd0k1wB0nB0COgEz4+ki0Ol89XflVbq3YbwQqEL0PJ+p9MaxEx8pbOnfxRLm14r/SQEd65QCOspuu/VLotz/zQAd0gEHSGLC35gwgTRlBAqe3oEsArpLehHQHUxQSzf2DGcAGoUETiBPwlOBgcwQ70zH6ZKUoGTepuYBTnawYpWz9BAr41ANg4chY3Aw1Xilo/a0ET24qclJmWuwNYfiNiodqkCRCR9Jygefk0qFnAsZolb7UqLlO1SC1Xelh1DXBO/mgeb7yUg4d/5krfJUys6AsxnKrxLkMAaCv66jHpRsn5tN66yiG1ysfLe87GAEEKZgsFpQoz8btfoXF9ztQsZLczuZJgFdwUhI7qhOU+n8cXDxTE2Fw/0OwOWSaxiIzOF+pkCmAg5pqSWQFj2okoFNeQJ5xogld1iFRTwT13C+GAefw2C5FPB0/dlmOBcwpE8114VnO2OiOD+s8ijgRj6R55LL1hjnLlYKywNbntc8IYPvVJNsCoIEH91T5YXh89CtL+MJERx4XZ5A3cZvolmf8+W4eD8tNDo2rEk4TwHQyQR5j55jPZd6nvw8QzOMe5Rq6AR0PJtBhy6IxQA8nt/UpclzohYQ8jb9ztPJVoAPKDzWqtTJ8ZKelH8cpQAmMRxqLVM6S+m3xcsQlNjeTZHfcQ0pHJPn4SfPoc8dMQCxdLPyQs4V1+cBuvOlQij7TZO7z+9fq6F7GVLRyEnEZLB6GPRQZhMXDZ2Arib33wTQVQNJf6fW6AKCtM/LAD4JolHgwe9kWGSUZHD+ntg+UQUUHjYSgQY1qbRMDU8BXQ8MD6Deo+DL+0Nf9HZAVzAlYem4/WBFxoFrFQR0jbB21LJUClWfkAK6MisejtRkqsBH83ieQMQ1XQ2Qsv0ohaASrI0KlNw3nWsqVECrgMmaDA7jBwOgyZ2ms3R/lUF7K9wIKDy0PANc25Sm9H49rLp+3H+6LehzU4ZNHzrqDWJ/SOtkAni2uiD4Lq4drFNoTASBhOuHn+qaWk1DTMdHRkVgwvegHQoiuXsMob8YcpaVvjgG7qGui54vN7fHuigKWCocpOPn+PyZACWYXKWeue6NCl55v+Odur4qfHPMKmwobyJNdHbCPdHS0HXs3Mc8YUOFotSCg3FQYKawxeu5T4HmA6DDz610pYB+tAAiAXQFc+uUr2nU0LOxhgmGVDZJZ2Xdfo5Z+YfSCMfDM0hQb/vpZb/B/472oatAowpOm9AF11UpNPzm+1SQSNfkaGAvWL0W0jQpUKWArvuf4l/g4e2V4nQNSLtcA1yP3xn5DkB3UNeguP+/AB2DV4Z9lHTHnL8o6WEiXBj6xRC0U650BIYZm8eQ4LmxBKq1Dp8yehU0HLySlIX0OZSQ003zjZN+yG2EItoMAU3NhgQZF1xAjBFgdcP5PPZ7psSm7/FguMjQUumSzIWHm+tGoYDCEwhEwZ3aLcZLbVOZIMehYJcyXGUeajKmgITrVdBSwNMDoNfngR2uRdoaAJ1rSk2R+6zMTZ/n88NBRD/kaN7TGAC1QHDOetjD/rfWH3+nAg1plGPLY8x0qeh3XD/+5F7hmjYGgRF4UE8QZvJcHqAfzoU0oRo6AB1MWQUgAjrWA2mF3P8UbDAvgLY3s4n1HCjUYJygpTTKuw14YakRhk/61/Eq3ziKztiESDJN8gCZ96lwSxBC22Tt9pYy7ZRvKX/gXNP1TWkhj75b57tyVKW4vDmnc+czCZYU/PX8ku/lAVMYM+imnPVqIH3rGvAZbYIULYoxKNh5t5R+9fnnmNz9uVF4IqDn0ZSul545VSR8TojfQjfGaGJQvsPx8nzpmVKhQ3tg5GEI7+c42/GmYI16KKyjCpMKkbyPvIe0kQG/mNx5H6/lmaTCTOGMqcYA83/zoDjAkQbBcTB4OQ4zfYvpRDgh1ml3omA0ZGRcqwG6Tjg9wOnf1HBwDzenzaeeaOjpYeL4U6nV5xNzeHVu6e8gJL1XARU+9AaaKyQaim4+A5VUYqUGzsYlaUiNMs21TP7UfhUoyPTJxNMoV5VkMU48PyVorgE+V5O97o3ek3eQ+BmJWq9XKb1UDj4ojpeAjutpbsvoSlJ7MC9ECENDBKATEDE/9SFndBqDTjh//5mkDX4eQ1DmpUwr777VmHobYwKQey3q9g5ZpHXQieZBK8PzPcf+rSxnLgOCssbErJZWyD1GgA5jF7g2au7mM3W+GcBGQGelt5QOeVbyAMnniD1J0llTAFZwWg3QP8+Hnu5VCvpKE9zLtcbRzgtbpV/z6CAFPK4Rr0VKmK6buhgI8qlgSPABoBeR9oSa4JJpoPxD90/nFrTLYB2kcMR8dr8u+vfxbA2KS33oyivSdVU+qIpEBpglWJjgS149qDAt/dsm1EKhkkqDecJcHv9v7VPBFhqLGf9TwZ/zwmc8Dxw3FSXHoxgUR9AmrfFZGFMK6IyIR8qaArq/81+roUNK0hw6DIBaEVNaODkSuWoZoU5S2BAyVdXQaXL3a6TmtGpQawEqfZAcF35qJKjmkadSMO9RQiZw+EGL3eD0MwUinbceRPzuEioaWDTqWepTarahMKDjonnYfUgwl8e0t5SRcK0VcDkGHS81bRU0VCqnj1DNVvouNcmTGPF8gigCONqEmCi8kAbIXPQwKfCr1JoSewBVBITFTn5RS8ScMG4ADfefQhwFBDetozVsuSMDdLwX12PM+Mf78xi2X4DDFiv18QCuxqB0D/V5ZJir3a/Xpmvk3eYioOO91OTJCDnX1QCIhWVgcuf5o0CjjIj35wkkbKuL70BrtPiQ1ggqShsZsFJjiwSlwgp/V5cL58dnM+1Os0T0Gen5Uy0rAyFUqktM7kp/bbxKopD5LDL8lHcoKKbjUH7F5iz6Tv09vVd5KL6DUErNVQU2Fa4UxNqF29A+NcVD1YpV8+Q5Jv9QhUbz0P26qKED0Cmw+fhi2hrHwfOte6trSf6FuXKepFVgw3x9Pkt7TtcG71P+p4DrPAoZVux2mXRm47PyLGjkf3gxfOik5zxAp1BNOgYfQuYM7nHzeaOWFcbiPun55RyIBfjJdFAAOv5zKy0bLP1rAZ2gpsyDzADAiQO/FqA7eMdKSZikSy+xvrofWGpBIJKkaxXemWqQrcUOv6WATstBWNCV0H40/vNNzKlpnB3qWBmOxIef0FA4bh5yBT8eCAUjbC7GDUCHhs7SozTL67VqEqeAASbC1CK4JDSoTpkFD4EyemWU+JyCAfeM+dckKlxDjVjN7E7EXphi0bVcPfigCcwNe4n18fVgn+VKR0bMDrwgSjlM/tzYkAefqw/NGQ1oIiuE0fSULRSW4RqylS3WFweHJv8A6E0/wHgHwNrT3ADoONTRKgQT89z8vAskvX29Pn7uB2lDgW0Zmg1b47KFbvQZKvPk87HOtLCAmXdWQ+EKCGfKeN1qUyrlRve7P72AUpuhfSwZpZah9T3DeBA36cJnjECO9dOxji54Iwo4ngFnOrRQINgttpVtA5WInjwTWcBesWCo662R7cqESHdOi5F2QrtltMQNMSB8Jpkp3ovn8zzpuQvzQx4ugmolqDTrLR2AyscQe1eHdQjVHZ3m2F4DQhELzEg+Ndv30keJ8RC4gtZpTl+ZgCJ109O5qGCmQkdHR6BLFbL5uwpBqcDA7+ADR8VCWkmVBxFMuLa6fn6+pSc458DnZvfQzRP97KlwhxgqCkc8lwR05ylSPc7XIPJ0jsU1ZLFQ6jgwFg0KJB8iXUCZmZ2fPboXiPjEydfIx6h8ulCAPYxtp/MEKvLAVCAmXgBD0UsAbgvyP64b78EegA9RMQJ/7enpiVk0SzY2PnYUoKtgQIujnqWWAh1on/3U/Zwec/aJzdWIJe9AumQTE+kxCQCLSk7phijApgvj2j1MtrGWNhmgGlBSHwYX2RljNJWmPcb1QJAgFOham8d+5a1ROnNgMZto7nDi6wgARaZOJkPGkDF9yakl4SkzY3BTOFAr/i4Ul8E7uN5qkqF5hWusoOpEyT7hSUSwMpDVCbLp89Ie93x+thfSHlYFDZes0emnseigqBow06AgQcM/C8DAO2bmZm3d+vU2PTsTzL3wsRaK1lkJ4Io1wLXeFhY+4Y4gzU5NTdnIyIi9+867NjQ4aIsLIap9sdGw4cEB++jDj2zL1i1WqwfNGiTe29vrQIAI+OAjR0W1kgfBoLIa/rnLApWsEOkbhT+slbs5vE/xUqa80JLUftgAFgDBVlANzwfPiDJvlfqDWR+9ygHa0Q9XLvu4xycmbXh0xA4cPGjdPb1R+m616IWZFIwyAFTTCtgjFPAoFK1Rq1t/f78dHjtiG47ZZLONGjiXCymDAwO2WG9Yc3HZ+ru6bXpy2rq6um1sfMLWr1/v5uup2Rnr6e39fyu7kh1Jrip6coiMjIicauyqbjUY261eAB/EBssC5B0LZBlLIC9ACDEtELBghZARH8Caj0DCYLPAlifc7qrKzMoxcgx07ns38uZzVtMUQunOId503z3nDu8+WQeSDDnrS/n37UmZzDKJyh25IrBy/bu9Hj765GN5pVypLIkVWwCz6RQPLu8jn89FbqkMuTahZWVBQ0M2VudYnYJqgVaWYdAfgpflZFkL9WodlaKK+WwmczEajdBqpY7QFVvM8xnu3TvHf548QYXEL25iu1zh4uQM/atrZDzlwItmuP71KobjETrdrhgny3mOVpLKfPMEAwEl1J9WR1qrS3WQyhBfCehKQvdIjylWYvWZ6j83t1r74+6krmcZPFJ/oBHtH5nzxWAka4nrrPUR3LZyu8scl5Njvy5Zf+9P15R7Tv8saMpcyKbi0cFd6dlwLlUv6jPsftJKcXJhnKnDbueXe9mekFHCo+QivBwoJFb2rpDQc+E8ma7vFl9sX1RuQ2NN8YPhQrXeVdfrmNW7YHVOmEcgORBm7M8N6HZRdNB8DYEmBHTLtu2g9XkrHj0wgK4Trp+rS0bbtEDlFLKLBdpn2zY1HvgFYfLX3xWegRp5laNgWn5WJ5UKSsrU+vZKa1GTP4yVafuii6NgbRdWGHKxkdu+lEGqMuAztO/KTK3lr/OjwqDP3xNYk319iLSxfdnQ3mIRkuSLBCmD1j7Y3aoCKxO/cjEyLSohn/njfGyTILEkaavXBCQIFnJlJz0kzK5erOQKQwmD+HP9SgDYr5ubGzTihgA6Nx//COgkE3EUYTYeYz6f4eLyUj5zLiwXOx6PR0jTxFnwDLXUa+7+cibCscKUeA4YgmnsFUKJWN+dAL9e+YRMFxYSi3fvIh8gqsd774WE18bGVAaVdW/WK3S6KTYbd6NTLmVe61KsKGrGUpaz1W7vrrn0ysMlkvGWwgqGo4FY6c1ahHaasbg2WH1xvlwgbqXoj26xrhRiPdM9G1VqaNbqaLEgxpbKqIbh7S2aSVPWZDKfYS3rszsSyX5LPW7viZHl9SQmbtCC3sh5cLZ7PeiXMqUeNPGINBqYTaZEfyzyXC7FEOJqvAChjmG7qlAPA3qByWRUelqyJEOtUscyJ4GolMleeT5HyvFJXbEN4riB4+MjfH5zjXqaCqnb5ks0q3VMb0fIEgfot9Mx0l4HRa2KRtKUW8O2qzWK9QarWS65C1wni2aWPKvBY3WP6A8jQywscxegHyLiofyR3CnIhqDG98NjYXv7WEqnugJJojfkfw4chYj4LHV7BK1cIzVcDpwSsm2ocXII1OW5UgtgV0f+kP4Pwbwcr7ltLcQZ254CeuhFVjKh5XNLvRYUWtN1CD2vlmyE7YdEXscVklf2U8NuYS6aDaVYnFUPH9sIc1RKQL+LYVihCjsjTM2AOp9hO64gcxAM/JvMUbSAboFHhdcSCCu8BCQBIFOL2X6uAGUne3/iK6j4uOuzAF2UCUFXr5nUc69e8O31jap4dByWLVrXkvRNXK3u+k6dR7tImtCm86AM0QqrEgFdC43Dl5vyQFlD/T3nj6Vj7eUk1u3LZ1Ohhptxt6mZteoqLkm2tSE10r6ESZwrluAcNSIBK97hTuVPQK9tgZggS08DEyx5PlbW1LlGabHyPQJ7u+WsVYl9+SpPdFnT3iZJIBsfT8dCDrrdrgC9i6+zYlUNLMQi95dLZrvzBKxp2dZdGEA3oYZ8aJ2Ss0jyFY9n+gsUdvPB6xPd9ZWhrOpaa7zL7g2VS679Ip8gTZtopokkKDV81br+YIC4mYiVyclwl0C49C15tr+H+fj8WL6zzheoFcBiNpf5Pj47xZLwVaugqFYQJ02sFkt00gzr+QKTmwFqFRZxcu54FudopqmA+WyRI2u3xMoeDIcupGQAXeTd8zap8+gBXcIG9LrRhe/rfNPDQsuc8kHLloVWaVGLxT6fy5pbD1sIYjapKVSKBNJGo47xeIxGxHyIBiajKZbzJZI4kf9TDhaL3B8PWmE6nyDLCOLAcDJGIp87MK+sNqA0sX8xPUOTMcaLOZIgyCtVAAALW0lEQVRuG5PZVNY4acRCSrJGUwgirXhn+e9MVKvDtP+qw1TP6vctoKtcqewc0oWljKpBcnc+mDyOz7rrz2WJuz0qbRlAl3aoH6SSnA9Tm7a0oI21Dg+1ox6C0KCSeSCYuRvFy/wPO3Z+R6uqqV7fe2XIKdpdv21/q+O2OUdqrJR9IeEhITIhM2uFsy170kf3ra4B27DPtPhoAd3Oi8qByrKEvbwXQ59l/60GgQK65qlYT6rqHplTutwtmGvjVnBCQLVMRVxnvg62CpBOpoKTfaZtXBaHwuSvf1QwUhari2fb18+cdeUrmZnLPvQ32sc7pVk++N+AXsawPaBL+8pO/09At+NQQF+uFnuAzl4p67IJIVaQ7XpZxh8+P1zDkEUqoJfjMeECFTi7obTdndJ1lqIclWEJTxOOoauOc8eqaxpXpdV80+/Le+LWpgVAt6G3/NhfggLBxYU+qpjNZzg5PS0TQSbjsVgPl5eXYoVPbm9FofK5veMjLJcLiRu3221xmfNIG13szAamApYNLK7EjTt/zsIXBHlfC51j1Jg4PQW01BzxckRj32PEDGEnYXftF2uhW++VsOyCngRC4gbL5QrTyVRUKmNsg8EAZ2fnKDaMkLmzifSCyB6jAhQvA7AsmGVbQTtJ0UlbEoYgCJ+cn2E4m2BdBUazqYAz3ckPL+8jQhXb+QLtrI3heILu0ZEkZ9Jao2U/nk2RZKl4KOitEG8NQT2w0GldbZcL0NNAhFysV0hambxyX5OIXVxcYDwaYb1YIo2bQjiyZiJeltvRCL2zEyERVkla/WEJZgj2nJRmsyFkr5W1ENUirPIVmlGCZhQLORoOBqCFTi9P3Iyw2iyRZqm43et8r9XGzU0f3STDmlb3aiOALZ6lzRqdsxO0j3q4GjDWuZGwxnwyRbuZStlWkj57n7Ul8lwr1R/WM6d60u1XWuzO86Sk3I7TEnadi90+d3lA+ncINJ8H0Mtyc56klc/zpVv1KtS9AjT+S0K+zZ8lNqrLQn2lX5ecDw/oGuKzBhG/p/rnEEByn/O2NSH/3qizz1EjiWugJ1fsHEppWn/KxXpBLUbZ/iigW5m0Mf5wHhT/QuNK+6gG096pq0D/cwyKZeppsJa7GiKlQXH59Rclhm4n3U6eKnbrCrGAzs6EgG6F2gqUtWR08Nz4tNBFaRilavtgWU35O28BSnzuGYAeCvS+wEnG0C7+spO00mpVBU4L3V7rKptPC8+Y+bPzpPOqrO8uQGesWBeOr7rAeqb0rg2h79vnhxa6VQ6HAJ2KXgujWIVySDi1vZ2lVEXVl1aUmsia3e6zR0VOaNXy6AqPJPL9bSGuX4I6gSlnAppkKrmNKTLinZgkeqJE/QUUtDyTNPF1jAtcX13hpRdekKQSxurTVoZ6HKE/HIgngLHdTqcNXoDR8LFzcRVTYUsyXYGtJO3s5I9jFFJBwCVgsNa9JxlagGWnkBk2cGbLvuW0O5Mext0sMyegz3N6FOoSj6W3Q9Z+WyCfzp11VDhrWEIa5pVtsn9R0pCjO7TQ+fl8OhPy0ep1UYkj1JIYs9VCYsCj4S3un55j0h9KqCOf55guV0hpjddrWDHrdrV0QJc0JdeB4xci4o+Y+cFKH6vbAp1GjDVBnZZ2BZivlvLKf8vVvkWBtJmg22qLu5oubb52shbiNMF8u8ay2BElm3ug8mgBax/UC2yKtYz57PQMm9UGlU0FzaiJ66fXnCBcklCMR2h1WgLmRcWRs9vREMfnZyiiCE8/v8LF0QkaRUVAnV4cxsuTdgtPBzeoJzEqUV3CH1GthsntSPIQSBCpF7R0pwKYNTo4Bq0PYA0VHadmudv9FhIX1Zth+JFyy+Iwui+tHg/3+h7q+n+4GLTbd25d9+/JEgvaX16jyYBlW/4nmrgcAu6h/WD1mOwhD+ian2GBTvuvVqvdY2VbTOfwBxd1zkJioL9TwLY5SDJslwBz57E9ft/KZGgoWhnVPtu50JBoqKM1l0qSiiVhdxdiVTnhZ2rclWE6r5vsOCyuVgjooUBYhmLdXIc6rG4HG3u1DDsUrJDBWQvdgmEoxKErRpTxc7jcQ0Khgu368XyALs8QT4JT/JpVq4Cu++GuTaSLqWNQVsXNIAlFzwB0ywBVaK1w63+rYOkclowtOI5hN7Ykr0X1L2ZYm4t6VKCsTCgxIRmq1uri7qaFrnIkMXUy7wJIkwT5bC7JWASURy+9hPHtSABzmS/QabfdfcSmGI/MY3mFbiEJXbQUCWD8726vK1bzlx4+xCcffiiJbwSlf3/wPi4eXLrM52oFSZZgMhk7C52AzrgwrXM5quKAmIDO87iWSGmhFcZ3CWjPcrkXRC/zd0je7yJ0BPQtnIVNC3OZL7FervD0syd49OLLGA1uxdIs3ZJadVzCmyysUaDRamK9XSOfzsQCZvun52f44OOPcHr/Au9/+jHW2KJ3fCzWe7eZ4frTz/DVR49xfX2D0wcP8M577wpRonKndU3rnmvKi1u0LKyuqewbtk2StilQzReIKhU0Wxl6pyd451/vontyjKSduUTI8VjwglXnCeYvPvwyxoOhhAcY0NgmEfKtO+6ma2CVoLofLUDsAI8WGgR822kLt/0hokqEuB5j2B/i8aPHInOLZY7ze+f453v/QO+4y7N+4ug/v3+JfLtFvz9AVmsAixX6nz3F45cf4er6ClmnjZPLe/jbO39HI0sE0CUXo1oTeW5nmUse9PdZa//VqlYQCQsWcSwcFxU5Zdden2rJi5Urqzd343eAboHcgqYlEHcBOgm5JMDJuu4AXfa4XGCimf3iz9yF1XwoL3S5W3AJ2/xCPykXJNOs924SrQ8ZRft62xNohncY8qjsh7ysVU0vns4X+6Yu6xJ0mZi5lxezHzrR2wPVULKArvNr9bLtp8UwGy5V41VfbRK06nF+n94JxQrrQbAxdMXdUsdcfO0rz8xy13R7K2iq0HVAoQvgLhANGZpTqCgt9EOAroAWumIU0D2xLMEkbMNuhJBFPo/LvWRgHtAt2FBRiUvtwF3CKrxhUpQyM+0/FYuNofN31uUesnIL4Lomz7LQDxGy8nc+KU4tUr4fslHtizJC9rt8JvMPPMEpAd8fVREXd7UmYE7X7GnvCCfdI/zyZz/HSe8ITcQ+OXbnMmT73N72b4kV6uAVgUA/H+Cbr7wi2fJJmuJPb7+Nk7gniU4z5Hj129/CeDYRVymTu/goWr/qcq+RJLA6llwYQc9QDeuNS9rjnzJlegJkLvjbaFepUF3xO3JDpefYtZU7K2f22JWMz8c0Zf2xRZLFGE1GqKEqoHx+dIJO1sYff/sH1OVdjTNq9S0X6ZQ62thijgUi8IINl1y0xFKysl997TsClMf372E0nYi1zAztrB7jOGvj97/5HZpRivevPsWbP/yBu+CCc3w7ROeohydPPxcSy3k+ZKHLPeybAn/9819ASJgiFxf/d1//Hm5nE3HzU9kymZHJcFncxEmnh1//4lc4bnTE7T8u5vjGa69itmXGvwMmOc7pL8tRd7UlkzqHTonSwtxKnkcryTAZjtFr95BGCc6OT/HG62/gvHUmc8K5evOt72OxXkiexWqzwrZawXS1kkx/AnovydCqx/jJWz/GBhtEiNHfjPCjn/4E00UuuQUkCCdHRxje9NHrdCSpj6CsfQ37z/1PULFuVQvorsrhfv5JCAo7AN9lVDs9wNLUDoBCIhkaXyG4yu8lBs1jrx4Qg6tEqdfoUVOXuwV01Xl6udUhUCx1Z7A/SmD3sl2eoNDjhIbc31VpUPaY8A16aZxHzVrzilEM7amHhN1Q97voVc6fz4uxnjSLGQT00MNiP7d73865fkcT3Syg63qpvHOMSgJVvvl9/W1IDGxfw+f/F/c/ZmYRNV1kAAAAAElFTkSuQmC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Rectangle 2"/>
          <p:cNvSpPr/>
          <p:nvPr/>
        </p:nvSpPr>
        <p:spPr>
          <a:xfrm>
            <a:off x="0" y="0"/>
            <a:ext cx="8607425" cy="707886"/>
          </a:xfrm>
          <a:prstGeom prst="rect">
            <a:avLst/>
          </a:prstGeom>
        </p:spPr>
        <p:txBody>
          <a:bodyPr wrap="square">
            <a:spAutoFit/>
          </a:bodyPr>
          <a:lstStyle/>
          <a:p>
            <a:pPr lvl="0" fontAlgn="base">
              <a:spcBef>
                <a:spcPct val="0"/>
              </a:spcBef>
              <a:spcAft>
                <a:spcPct val="0"/>
              </a:spcAft>
            </a:pPr>
            <a:r>
              <a:rPr lang="en-US" sz="2000" b="1" dirty="0">
                <a:solidFill>
                  <a:srgbClr val="FF0000"/>
                </a:solidFill>
                <a:latin typeface="inherit"/>
                <a:cs typeface="Arial" pitchFamily="34" charset="0"/>
              </a:rPr>
              <a:t>1. </a:t>
            </a:r>
            <a:r>
              <a:rPr lang="en-US" sz="2000" b="1" dirty="0" err="1">
                <a:solidFill>
                  <a:srgbClr val="FF0000"/>
                </a:solidFill>
                <a:latin typeface="inherit"/>
                <a:cs typeface="Arial" pitchFamily="34" charset="0"/>
              </a:rPr>
              <a:t>Đọc</a:t>
            </a:r>
            <a:r>
              <a:rPr lang="en-US" sz="2000" b="1" dirty="0">
                <a:solidFill>
                  <a:srgbClr val="FF0000"/>
                </a:solidFill>
                <a:latin typeface="inherit"/>
                <a:cs typeface="Arial" pitchFamily="34" charset="0"/>
              </a:rPr>
              <a:t> </a:t>
            </a:r>
            <a:r>
              <a:rPr lang="en-US" sz="2000" b="1" dirty="0" err="1">
                <a:solidFill>
                  <a:srgbClr val="FF0000"/>
                </a:solidFill>
                <a:latin typeface="inherit"/>
                <a:cs typeface="Arial" pitchFamily="34" charset="0"/>
              </a:rPr>
              <a:t>một</a:t>
            </a:r>
            <a:r>
              <a:rPr lang="en-US" sz="2000" b="1" dirty="0">
                <a:solidFill>
                  <a:srgbClr val="FF0000"/>
                </a:solidFill>
                <a:latin typeface="inherit"/>
                <a:cs typeface="Arial" pitchFamily="34" charset="0"/>
              </a:rPr>
              <a:t> </a:t>
            </a:r>
            <a:r>
              <a:rPr lang="en-US" sz="2000" b="1" dirty="0" err="1">
                <a:solidFill>
                  <a:srgbClr val="FF0000"/>
                </a:solidFill>
                <a:latin typeface="inherit"/>
                <a:cs typeface="Arial" pitchFamily="34" charset="0"/>
              </a:rPr>
              <a:t>bài</a:t>
            </a:r>
            <a:r>
              <a:rPr lang="en-US" sz="2000" b="1" dirty="0">
                <a:solidFill>
                  <a:srgbClr val="FF0000"/>
                </a:solidFill>
                <a:latin typeface="inherit"/>
                <a:cs typeface="Arial" pitchFamily="34" charset="0"/>
              </a:rPr>
              <a:t> </a:t>
            </a:r>
            <a:r>
              <a:rPr lang="en-US" sz="2000" b="1" dirty="0" err="1">
                <a:solidFill>
                  <a:srgbClr val="FF0000"/>
                </a:solidFill>
                <a:latin typeface="inherit"/>
                <a:cs typeface="Arial" pitchFamily="34" charset="0"/>
              </a:rPr>
              <a:t>thơ</a:t>
            </a:r>
            <a:r>
              <a:rPr lang="en-US" sz="2000" b="1" dirty="0">
                <a:solidFill>
                  <a:srgbClr val="FF0000"/>
                </a:solidFill>
                <a:latin typeface="inherit"/>
                <a:cs typeface="Arial" pitchFamily="34" charset="0"/>
              </a:rPr>
              <a:t> </a:t>
            </a:r>
            <a:r>
              <a:rPr lang="en-US" sz="2000" b="1" dirty="0" err="1">
                <a:solidFill>
                  <a:srgbClr val="FF0000"/>
                </a:solidFill>
                <a:latin typeface="inherit"/>
                <a:cs typeface="Arial" pitchFamily="34" charset="0"/>
              </a:rPr>
              <a:t>về</a:t>
            </a:r>
            <a:r>
              <a:rPr lang="en-US" sz="2000" b="1" dirty="0">
                <a:solidFill>
                  <a:srgbClr val="FF0000"/>
                </a:solidFill>
                <a:latin typeface="inherit"/>
                <a:cs typeface="Arial" pitchFamily="34" charset="0"/>
              </a:rPr>
              <a:t> </a:t>
            </a:r>
            <a:r>
              <a:rPr lang="en-US" sz="2000" b="1" dirty="0" err="1">
                <a:solidFill>
                  <a:srgbClr val="FF0000"/>
                </a:solidFill>
                <a:latin typeface="inherit"/>
                <a:cs typeface="Arial" pitchFamily="34" charset="0"/>
              </a:rPr>
              <a:t>trẻ</a:t>
            </a:r>
            <a:r>
              <a:rPr lang="en-US" sz="2000" b="1" dirty="0">
                <a:solidFill>
                  <a:srgbClr val="FF0000"/>
                </a:solidFill>
                <a:latin typeface="inherit"/>
                <a:cs typeface="Arial" pitchFamily="34" charset="0"/>
              </a:rPr>
              <a:t> </a:t>
            </a:r>
            <a:r>
              <a:rPr lang="en-US" sz="2000" b="1" dirty="0" err="1" smtClean="0">
                <a:solidFill>
                  <a:srgbClr val="FF0000"/>
                </a:solidFill>
                <a:latin typeface="inherit"/>
                <a:cs typeface="Arial" pitchFamily="34" charset="0"/>
              </a:rPr>
              <a:t>em</a:t>
            </a:r>
            <a:r>
              <a:rPr lang="en-US" sz="2000" b="1" dirty="0" smtClean="0">
                <a:solidFill>
                  <a:srgbClr val="FF0000"/>
                </a:solidFill>
                <a:latin typeface="inherit"/>
                <a:cs typeface="Arial" pitchFamily="34" charset="0"/>
              </a:rPr>
              <a:t>: </a:t>
            </a:r>
            <a:r>
              <a:rPr lang="en-US" sz="2400" b="1" dirty="0" err="1" smtClean="0">
                <a:solidFill>
                  <a:srgbClr val="FF0000"/>
                </a:solidFill>
                <a:latin typeface="inherit"/>
                <a:cs typeface="Arial" pitchFamily="34" charset="0"/>
              </a:rPr>
              <a:t>Chuyện</a:t>
            </a:r>
            <a:r>
              <a:rPr lang="en-US" sz="2400" b="1" dirty="0" smtClean="0">
                <a:solidFill>
                  <a:srgbClr val="FF0000"/>
                </a:solidFill>
                <a:latin typeface="inherit"/>
                <a:cs typeface="Arial" pitchFamily="34" charset="0"/>
              </a:rPr>
              <a:t> </a:t>
            </a:r>
            <a:r>
              <a:rPr lang="en-US" sz="2400" b="1" dirty="0" err="1" smtClean="0">
                <a:solidFill>
                  <a:srgbClr val="FF0000"/>
                </a:solidFill>
                <a:latin typeface="inherit"/>
                <a:cs typeface="Arial" pitchFamily="34" charset="0"/>
              </a:rPr>
              <a:t>cổ</a:t>
            </a:r>
            <a:r>
              <a:rPr lang="en-US" sz="2400" b="1" dirty="0" smtClean="0">
                <a:solidFill>
                  <a:srgbClr val="FF0000"/>
                </a:solidFill>
                <a:latin typeface="inherit"/>
                <a:cs typeface="Arial" pitchFamily="34" charset="0"/>
              </a:rPr>
              <a:t> </a:t>
            </a:r>
            <a:r>
              <a:rPr lang="en-US" sz="2400" b="1" dirty="0" err="1" smtClean="0">
                <a:solidFill>
                  <a:srgbClr val="FF0000"/>
                </a:solidFill>
                <a:latin typeface="inherit"/>
                <a:cs typeface="Arial" pitchFamily="34" charset="0"/>
              </a:rPr>
              <a:t>tích</a:t>
            </a:r>
            <a:r>
              <a:rPr lang="en-US" sz="2400" b="1" dirty="0" smtClean="0">
                <a:solidFill>
                  <a:srgbClr val="FF0000"/>
                </a:solidFill>
                <a:latin typeface="inherit"/>
                <a:cs typeface="Arial" pitchFamily="34" charset="0"/>
              </a:rPr>
              <a:t> </a:t>
            </a:r>
            <a:r>
              <a:rPr lang="en-US" sz="2400" b="1" dirty="0" err="1" smtClean="0">
                <a:solidFill>
                  <a:srgbClr val="FF0000"/>
                </a:solidFill>
                <a:latin typeface="inherit"/>
                <a:cs typeface="Arial" pitchFamily="34" charset="0"/>
              </a:rPr>
              <a:t>về</a:t>
            </a:r>
            <a:r>
              <a:rPr lang="en-US" sz="2400" b="1" dirty="0" smtClean="0">
                <a:solidFill>
                  <a:srgbClr val="FF0000"/>
                </a:solidFill>
                <a:latin typeface="inherit"/>
                <a:cs typeface="Arial" pitchFamily="34" charset="0"/>
              </a:rPr>
              <a:t> </a:t>
            </a:r>
            <a:r>
              <a:rPr lang="en-US" sz="2400" b="1" dirty="0" err="1" smtClean="0">
                <a:solidFill>
                  <a:srgbClr val="FF0000"/>
                </a:solidFill>
                <a:latin typeface="inherit"/>
                <a:cs typeface="Arial" pitchFamily="34" charset="0"/>
              </a:rPr>
              <a:t>loài</a:t>
            </a:r>
            <a:r>
              <a:rPr lang="en-US" sz="2400" b="1" dirty="0" smtClean="0">
                <a:solidFill>
                  <a:srgbClr val="FF0000"/>
                </a:solidFill>
                <a:latin typeface="inherit"/>
                <a:cs typeface="Arial" pitchFamily="34" charset="0"/>
              </a:rPr>
              <a:t> </a:t>
            </a:r>
            <a:r>
              <a:rPr lang="en-US" sz="2400" b="1" dirty="0" err="1" smtClean="0">
                <a:solidFill>
                  <a:srgbClr val="FF0000"/>
                </a:solidFill>
                <a:latin typeface="inherit"/>
                <a:cs typeface="Arial" pitchFamily="34" charset="0"/>
              </a:rPr>
              <a:t>người</a:t>
            </a:r>
            <a:endParaRPr lang="en-US" sz="1200" dirty="0">
              <a:solidFill>
                <a:srgbClr val="FF0000"/>
              </a:solidFill>
              <a:latin typeface="Arial" pitchFamily="34" charset="0"/>
              <a:cs typeface="Arial" pitchFamily="34" charset="0"/>
            </a:endParaRPr>
          </a:p>
          <a:p>
            <a:r>
              <a:rPr lang="vi-VN" sz="1600" dirty="0" smtClean="0"/>
              <a:t>.</a:t>
            </a:r>
            <a:endParaRPr lang="vi-VN" sz="1600" dirty="0"/>
          </a:p>
        </p:txBody>
      </p:sp>
      <p:sp>
        <p:nvSpPr>
          <p:cNvPr id="6" name="Rectangle 5"/>
          <p:cNvSpPr/>
          <p:nvPr/>
        </p:nvSpPr>
        <p:spPr>
          <a:xfrm>
            <a:off x="33656" y="1123950"/>
            <a:ext cx="4270056" cy="3539430"/>
          </a:xfrm>
          <a:prstGeom prst="rect">
            <a:avLst/>
          </a:prstGeom>
        </p:spPr>
        <p:txBody>
          <a:bodyPr wrap="square">
            <a:spAutoFit/>
          </a:bodyPr>
          <a:lstStyle/>
          <a:p>
            <a:r>
              <a:rPr lang="vi-VN" sz="2800" dirty="0"/>
              <a:t>Trời sinh ra trước nhất</a:t>
            </a:r>
            <a:br>
              <a:rPr lang="vi-VN" sz="2800" dirty="0"/>
            </a:br>
            <a:r>
              <a:rPr lang="vi-VN" sz="2800" dirty="0"/>
              <a:t>Chỉ toàn là trẻ con</a:t>
            </a:r>
            <a:br>
              <a:rPr lang="vi-VN" sz="2800" dirty="0"/>
            </a:br>
            <a:r>
              <a:rPr lang="vi-VN" sz="2800" dirty="0"/>
              <a:t>Trên trái đất trụi trần</a:t>
            </a:r>
            <a:br>
              <a:rPr lang="vi-VN" sz="2800" dirty="0"/>
            </a:br>
            <a:r>
              <a:rPr lang="vi-VN" sz="2800" dirty="0"/>
              <a:t>Không dáng cây ngọn cỏ</a:t>
            </a:r>
            <a:br>
              <a:rPr lang="vi-VN" sz="2800" dirty="0"/>
            </a:br>
            <a:r>
              <a:rPr lang="vi-VN" sz="2800" dirty="0"/>
              <a:t>Mặt trời cũng chưa có</a:t>
            </a:r>
            <a:br>
              <a:rPr lang="vi-VN" sz="2800" dirty="0"/>
            </a:br>
            <a:r>
              <a:rPr lang="vi-VN" sz="2800" dirty="0"/>
              <a:t>Chỉ toàn là bóng đêm</a:t>
            </a:r>
            <a:br>
              <a:rPr lang="vi-VN" sz="2800" dirty="0"/>
            </a:br>
            <a:r>
              <a:rPr lang="vi-VN" sz="2800" dirty="0"/>
              <a:t>Không khí chỉ màu đen</a:t>
            </a:r>
            <a:br>
              <a:rPr lang="vi-VN" sz="2800" dirty="0"/>
            </a:br>
            <a:r>
              <a:rPr lang="vi-VN" sz="2800" dirty="0"/>
              <a:t>Chưa có màu sắc </a:t>
            </a:r>
            <a:r>
              <a:rPr lang="vi-VN" sz="2800" dirty="0" smtClean="0"/>
              <a:t>khác</a:t>
            </a:r>
            <a:r>
              <a:rPr lang="en-US" sz="2800" dirty="0" smtClean="0"/>
              <a:t>….</a:t>
            </a:r>
            <a:endParaRPr lang="vi-VN" sz="2800" dirty="0"/>
          </a:p>
        </p:txBody>
      </p:sp>
      <p:sp>
        <p:nvSpPr>
          <p:cNvPr id="7" name="Rectangle 6"/>
          <p:cNvSpPr/>
          <p:nvPr/>
        </p:nvSpPr>
        <p:spPr>
          <a:xfrm>
            <a:off x="4544568" y="819150"/>
            <a:ext cx="4572000" cy="4154984"/>
          </a:xfrm>
          <a:prstGeom prst="rect">
            <a:avLst/>
          </a:prstGeom>
        </p:spPr>
        <p:txBody>
          <a:bodyPr>
            <a:spAutoFit/>
          </a:bodyPr>
          <a:lstStyle/>
          <a:p>
            <a:r>
              <a:rPr lang="vi-VN" sz="2400" dirty="0"/>
              <a:t>Mắt trẻ con sáng lắm</a:t>
            </a:r>
            <a:br>
              <a:rPr lang="vi-VN" sz="2400" dirty="0"/>
            </a:br>
            <a:r>
              <a:rPr lang="vi-VN" sz="2400" dirty="0"/>
              <a:t>Nhưng chưa thấy gì đâu!</a:t>
            </a:r>
            <a:br>
              <a:rPr lang="vi-VN" sz="2400" dirty="0"/>
            </a:br>
            <a:r>
              <a:rPr lang="vi-VN" sz="2400" dirty="0"/>
              <a:t>Mặt trời mới nhô cao</a:t>
            </a:r>
            <a:br>
              <a:rPr lang="vi-VN" sz="2400" dirty="0"/>
            </a:br>
            <a:r>
              <a:rPr lang="vi-VN" sz="2400" dirty="0"/>
              <a:t>Cho trẻ con nhìn rõ</a:t>
            </a:r>
            <a:br>
              <a:rPr lang="vi-VN" sz="2400" dirty="0"/>
            </a:br>
            <a:r>
              <a:rPr lang="vi-VN" sz="2400" dirty="0"/>
              <a:t>Màu xanh bắt đầu cỏ</a:t>
            </a:r>
            <a:br>
              <a:rPr lang="vi-VN" sz="2400" dirty="0"/>
            </a:br>
            <a:r>
              <a:rPr lang="vi-VN" sz="2400" dirty="0"/>
              <a:t>Màu xanh bắt đầu cây</a:t>
            </a:r>
            <a:br>
              <a:rPr lang="vi-VN" sz="2400" dirty="0"/>
            </a:br>
            <a:r>
              <a:rPr lang="vi-VN" sz="2400" dirty="0"/>
              <a:t>Cây cao bằng gang tay</a:t>
            </a:r>
            <a:br>
              <a:rPr lang="vi-VN" sz="2400" dirty="0"/>
            </a:br>
            <a:r>
              <a:rPr lang="vi-VN" sz="2400" dirty="0"/>
              <a:t>Lá cỏ bằng sợi tóc</a:t>
            </a:r>
            <a:br>
              <a:rPr lang="vi-VN" sz="2400" dirty="0"/>
            </a:br>
            <a:r>
              <a:rPr lang="vi-VN" sz="2400" dirty="0"/>
              <a:t>Cái hoa bằng cái cúc</a:t>
            </a:r>
            <a:br>
              <a:rPr lang="vi-VN" sz="2400" dirty="0"/>
            </a:br>
            <a:r>
              <a:rPr lang="vi-VN" sz="2400" dirty="0"/>
              <a:t>Màu đỏ làm ra hoa</a:t>
            </a:r>
            <a:br>
              <a:rPr lang="vi-VN" sz="2400" dirty="0"/>
            </a:br>
            <a:r>
              <a:rPr lang="vi-VN" sz="2400" dirty="0"/>
              <a:t>Chim bấy giờ sinh ra</a:t>
            </a:r>
            <a:endParaRPr lang="en-US" sz="2400" dirty="0"/>
          </a:p>
        </p:txBody>
      </p:sp>
    </p:spTree>
    <p:extLst>
      <p:ext uri="{BB962C8B-B14F-4D97-AF65-F5344CB8AC3E}">
        <p14:creationId xmlns:p14="http://schemas.microsoft.com/office/powerpoint/2010/main" val="350033165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2.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1629</TotalTime>
  <Words>4137</Words>
  <Application>Microsoft Office PowerPoint</Application>
  <PresentationFormat>On-screen Show (16:9)</PresentationFormat>
  <Paragraphs>557</Paragraphs>
  <Slides>107</Slides>
  <Notes>25</Notes>
  <HiddenSlides>0</HiddenSlides>
  <MMClips>5</MMClips>
  <ScaleCrop>false</ScaleCrop>
  <HeadingPairs>
    <vt:vector size="4" baseType="variant">
      <vt:variant>
        <vt:lpstr>Theme</vt:lpstr>
      </vt:variant>
      <vt:variant>
        <vt:i4>1</vt:i4>
      </vt:variant>
      <vt:variant>
        <vt:lpstr>Slide Titles</vt:lpstr>
      </vt:variant>
      <vt:variant>
        <vt:i4>107</vt:i4>
      </vt:variant>
    </vt:vector>
  </HeadingPairs>
  <TitlesOfParts>
    <vt:vector size="108" baseType="lpstr">
      <vt:lpstr>Office Theme</vt:lpstr>
      <vt:lpstr>PowerPoint Presentation</vt:lpstr>
      <vt:lpstr>Chia sẻ điều em thích ở mỗi bạn trong nhóm theo gợi ý:</vt:lpstr>
      <vt:lpstr>PowerPoint Presentation</vt:lpstr>
      <vt:lpstr>PowerPoint Presentation</vt:lpstr>
      <vt:lpstr>       1. Đọc                               Tóc xoăn và tóc thẳng        Năm học lớp Hai, Lam chuyển đến trường mới. Cô bé nổi bật giữa lớp với mái tóc xoăn bồng bềnh. Nhưng có bạn lại trêu Lam.       Vừa giận bạn, vừa thắc mắc không hiểu sao tóc bố mẹ đều  thẳng mà tóc mình lại xoăn, Lam về nhà hỏi mẹ.      Mẹ xoa đầu Lam, nói:   - Tóc con xoăn giống tóc bà nội, đẹp lắm! Cô bé phụng phịu:   - Không. Tóc thẳng mới đẹp. Mẹ nhìn cô bé, âu yếm:   - Con xem, bạn nào có được mái tóc  đẹp và lạ như con không?  </vt:lpstr>
      <vt:lpstr>                                                                                     </vt:lpstr>
      <vt:lpstr>                                                              </vt:lpstr>
      <vt:lpstr>                                      Tóc xoăn và tóc thẳng    1    Năm học lớp Hai, Lam chuyển đến trường mới. 2Cô bé  nổi bật giữa lớp với mái tóc xoăn bồng bềnh.3 Nhưng có bạn lại  trêu Lam. 4Vừa giận bạn, vừa thắc mắc không hiểu sao tóc bố mẹ đều  thẳng mà tóc mình lại xoăn, Lam về nhà hỏi mẹ.   5   Mẹ xoa đầu Lam, nói:   - Tóc con xoăn giống tóc bà nội, đẹp lắm! 6  Cô bé phụng phịu:   - Không ạ. Tóc thẳng mới đẹp. 7 Mẹ nhìn cô bé, âu yếm:   - Con xem, bạn nào có được mái tóc  đẹp và lạ như con không?  </vt:lpstr>
      <vt:lpstr>                                                                 </vt:lpstr>
      <vt:lpstr>PowerPoint Presentation</vt:lpstr>
      <vt:lpstr>                                      Tóc xoăn và tóc thẳng    1    Năm học lớp Hai, Lam chuyển đến trường mới. Cô bé nổi  bật giữa lớp với mái tóc xoăn bồng bềnh. Nhưng có bạn lại  trêu Lam.     2  Vừa giận bạn, vừa thắc mắc không hiểu sao tóc bố mẹ đều  thẳng mà tóc mình lại xoăn, Lam về nhà hỏi mẹ.      Mẹ xoa đầu Lam, nói:   - Tóc con xoăn giống tóc bà nội, đẹp lắm! Cô bé phụng phịu:   - Không ạ. Tóc thẳng mới đẹp. Mẹ nhìn cô bé, âu yếm:   - Con xem, bạn nào có được mái tóc  đẹp và lạ như con không?  </vt:lpstr>
      <vt:lpstr>                                                                 </vt:lpstr>
      <vt:lpstr>                                      Tóc xoăn và tóc thẳng        Năm học lớp Hai, Lam chuyển đến trường mới. Cô bé nổi  bật giữa lớp với mái tóc xoăn bồng bềnh. Nhưng có bạn lại  trêu Lam.       Vừa giận bạn, vừa thắc mắc không hiểu sao tóc bố mẹ đều  thẳng mà tóc mình lại xoăn, Lam về nhà hỏi mẹ.      Mẹ xoa đầu Lam, nói:   - Tóc con xoăn giống tóc bà nội, đẹp lắm! Cô bé phụng phịu:   - Không. Tóc thẳng mới đẹp. Mẹ nhìn cô bé, âu yếm:   - Con xem, bạn nào có được mái tóc  đẹp và lạ như con không?  </vt:lpstr>
      <vt:lpstr>                                                                 </vt:lpstr>
      <vt:lpstr>PowerPoint Presentation</vt:lpstr>
      <vt:lpstr>PowerPoint Presentation</vt:lpstr>
      <vt:lpstr>PowerPoint Presentation</vt:lpstr>
      <vt:lpstr>PowerPoint Presentation</vt:lpstr>
      <vt:lpstr>PowerPoint Presentation</vt:lpstr>
      <vt:lpstr>PowerPoint Presentation</vt:lpstr>
      <vt:lpstr>                                      Tóc xoăn và tóc thẳng    1    Năm học lớp Hai, Lam chuyển đến trường mới. Cô bé nổi  bật giữa lớp với mái tóc xoăn bồng bềnh. Nhưng có bạn lại  trêu Lam.     2  Vừa giận bạn, vừa thắc mắc không hiểu sao tóc bố mẹ đều  thẳng mà tóc mình lại xoăn, Lam về nhà hỏi mẹ.      Mẹ xoa đầu Lam, nói:   - Tóc con xoăn giống tóc bà nội, đẹp lắm! Cô bé phụng phịu:   - Không. Tóc thẳng mới đẹp. Mẹ nhìn cô bé, âu yếm:   - Con xem, bạn nào có được mái tóc  đẹp và lạ như con không?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Làm việc thật là vui  1   Quanh ta, mọi vật, mọi người đều làm việc.  2  Cái đồng hồ tích tắc, tích tắc báo phút, báo giờ.  3  Con gà trống gáy vang ò... ó... o, báo cho mọi người biết trời sắp sáng, mau mau thức dậy.  4   Con tu hú kêu tu hú, tu hú. 5  Thế là sắp đến mùa vải chín. 6 Chim bắt sâu, bảo vệ mùa màng. 7 Cỏ xanh nuôi thỏ, nuôi bò.  8 Cành đào nở hoa cho sắc xuân thêm rực rỡ, ngày xuân thêm tưng bừng. 9 Như mọi vật, mọi người, bé cũng làm việc. 10Bé làm bài, bé đi học. 11Học xong, bé quét nhà, nhặt rau, chơi với em,...12 Bé cũng luôn luôn bận rộn, mà công việc lúc nào cũng nhộn nhịp, cũng vui!                                                                                                  Theo Tô Hoài  </vt:lpstr>
      <vt:lpstr>PowerPoint Presentation</vt:lpstr>
      <vt:lpstr>                                      </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                                                                                     </vt:lpstr>
      <vt:lpstr>                                                                                     </vt:lpstr>
      <vt:lpstr>                                                                 </vt:lpstr>
      <vt:lpstr>                                                                 </vt:lpstr>
      <vt:lpstr>                                                                </vt:lpstr>
      <vt:lpstr>PowerPoint Presentation</vt:lpstr>
      <vt:lpstr>                                                                 </vt:lpstr>
      <vt:lpstr>                                                                 </vt:lpstr>
      <vt:lpstr>                                                                 </vt:lpstr>
      <vt:lpstr>                                                                 </vt:lpstr>
      <vt:lpstr>                                                  </vt:lpstr>
      <vt:lpstr>                                                                 </vt:lpstr>
      <vt:lpstr>PowerPoint Presentation</vt:lpstr>
      <vt:lpstr>                                                                 </vt:lpstr>
      <vt:lpstr>                                                                 </vt:lpstr>
      <vt:lpstr>PowerPoint Presentation</vt:lpstr>
      <vt:lpstr>PowerPoint Presentation</vt:lpstr>
      <vt:lpstr>PowerPoint Presentation</vt:lpstr>
      <vt:lpstr>PowerPoint Presentation</vt:lpstr>
      <vt:lpstr>PowerPoint Presentation</vt:lpstr>
      <vt:lpstr>                                                                 </vt:lpstr>
      <vt:lpstr>                                                                 </vt:lpstr>
      <vt:lpstr>                                                                 </vt:lpstr>
      <vt:lpstr>PowerPoint Presentation</vt:lpstr>
      <vt:lpstr>                                                                 </vt:lpstr>
      <vt:lpstr>PowerPoint Presentation</vt:lpstr>
      <vt:lpstr>PowerPoint Presentation</vt:lpstr>
      <vt:lpstr>                                                                 </vt:lpstr>
      <vt:lpstr> Thằng Lý Thông ở ác... Mái tóc bà thì bạc Con mắt bà thì vui Bà kể đến suốt đời Cũng không sao hết chuyện  Muốn cho trẻ hiểu biết Thế là bố sinh ra Bố bảo cho biết ngoan Bố dạy cho biết nghĩ Rộng lắm là mặt bể Dài là con đường đi Núi thì xanh và xa Hình tròn là trái đất... </vt:lpstr>
      <vt:lpstr>                                                                 </vt:lpstr>
      <vt:lpstr>                                                                 </vt:lpstr>
      <vt:lpstr>Thứ  sáu  ngày 1 tháng 10 năm 2021 </vt:lpstr>
      <vt:lpstr>                             </vt:lpstr>
      <vt:lpstr>                                                                 </vt:lpstr>
      <vt:lpstr>PowerPoint Presentation</vt:lpstr>
    </vt:vector>
  </TitlesOfParts>
  <Company>Grizli777</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THANHTU</dc:creator>
  <cp:lastModifiedBy>Admin</cp:lastModifiedBy>
  <cp:revision>348</cp:revision>
  <dcterms:created xsi:type="dcterms:W3CDTF">2021-08-15T03:40:46Z</dcterms:created>
  <dcterms:modified xsi:type="dcterms:W3CDTF">2022-09-18T08:41:17Z</dcterms:modified>
</cp:coreProperties>
</file>